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chartsheets/sheet1.xml" ContentType="application/vnd.openxmlformats-officedocument.spreadsheetml.chartsheet+xml"/>
  <Override PartName="/xl/chartsheets/sheet2.xml" ContentType="application/vnd.openxmlformats-officedocument.spreadsheetml.chartsheet+xml"/>
  <Override PartName="/xl/chartsheets/sheet3.xml" ContentType="application/vnd.openxmlformats-officedocument.spreadsheetml.chartsheet+xml"/>
  <Override PartName="/xl/chartsheets/sheet4.xml" ContentType="application/vnd.openxmlformats-officedocument.spreadsheetml.chartsheet+xml"/>
  <Override PartName="/xl/worksheets/sheet2.xml" ContentType="application/vnd.openxmlformats-officedocument.spreadsheetml.worksheet+xml"/>
  <Override PartName="/xl/chartsheets/sheet5.xml" ContentType="application/vnd.openxmlformats-officedocument.spreadsheetml.chartsheet+xml"/>
  <Override PartName="/xl/chartsheets/sheet6.xml" ContentType="application/vnd.openxmlformats-officedocument.spreadsheetml.chartsheet+xml"/>
  <Override PartName="/xl/chartsheets/sheet7.xml" ContentType="application/vnd.openxmlformats-officedocument.spreadsheetml.chartsheet+xml"/>
  <Override PartName="/xl/chartsheets/sheet8.xml" ContentType="application/vnd.openxmlformats-officedocument.spreadsheetml.chartsheet+xml"/>
  <Override PartName="/xl/chartsheets/sheet9.xml" ContentType="application/vnd.openxmlformats-officedocument.spreadsheetml.chartsheet+xml"/>
  <Override PartName="/xl/chartsheets/sheet10.xml" ContentType="application/vnd.openxmlformats-officedocument.spreadsheetml.chartsheet+xml"/>
  <Override PartName="/xl/chartsheets/sheet11.xml" ContentType="application/vnd.openxmlformats-officedocument.spreadsheetml.chartsheet+xml"/>
  <Override PartName="/xl/chartsheets/sheet12.xml" ContentType="application/vnd.openxmlformats-officedocument.spreadsheetml.chartsheet+xml"/>
  <Override PartName="/xl/chartsheets/sheet13.xml" ContentType="application/vnd.openxmlformats-officedocument.spreadsheetml.chartsheet+xml"/>
  <Override PartName="/xl/chartsheets/sheet14.xml" ContentType="application/vnd.openxmlformats-officedocument.spreadsheetml.chartsheet+xml"/>
  <Override PartName="/xl/chartsheets/sheet15.xml" ContentType="application/vnd.openxmlformats-officedocument.spreadsheetml.chartsheet+xml"/>
  <Override PartName="/xl/chartsheets/sheet16.xml" ContentType="application/vnd.openxmlformats-officedocument.spreadsheetml.chartsheet+xml"/>
  <Override PartName="/xl/chartsheets/sheet17.xml" ContentType="application/vnd.openxmlformats-officedocument.spreadsheetml.chartsheet+xml"/>
  <Override PartName="/xl/chartsheets/sheet18.xml" ContentType="application/vnd.openxmlformats-officedocument.spreadsheetml.chart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drawings/drawing2.xml" ContentType="application/vnd.openxmlformats-officedocument.drawingml.chartshapes+xml"/>
  <Override PartName="/xl/drawings/drawing3.xml" ContentType="application/vnd.openxmlformats-officedocument.drawing+xml"/>
  <Override PartName="/xl/charts/chart2.xml" ContentType="application/vnd.openxmlformats-officedocument.drawingml.chart+xml"/>
  <Override PartName="/xl/drawings/drawing4.xml" ContentType="application/vnd.openxmlformats-officedocument.drawingml.chartshapes+xml"/>
  <Override PartName="/xl/drawings/drawing5.xml" ContentType="application/vnd.openxmlformats-officedocument.drawing+xml"/>
  <Override PartName="/xl/charts/chart3.xml" ContentType="application/vnd.openxmlformats-officedocument.drawingml.chart+xml"/>
  <Override PartName="/xl/drawings/drawing6.xml" ContentType="application/vnd.openxmlformats-officedocument.drawingml.chartshapes+xml"/>
  <Override PartName="/xl/drawings/drawing7.xml" ContentType="application/vnd.openxmlformats-officedocument.drawing+xml"/>
  <Override PartName="/xl/charts/chart4.xml" ContentType="application/vnd.openxmlformats-officedocument.drawingml.chart+xml"/>
  <Override PartName="/xl/drawings/drawing8.xml" ContentType="application/vnd.openxmlformats-officedocument.drawingml.chartshapes+xml"/>
  <Override PartName="/xl/drawings/drawing9.xml" ContentType="application/vnd.openxmlformats-officedocument.drawing+xml"/>
  <Override PartName="/xl/charts/chart5.xml" ContentType="application/vnd.openxmlformats-officedocument.drawingml.chart+xml"/>
  <Override PartName="/xl/drawings/drawing10.xml" ContentType="application/vnd.openxmlformats-officedocument.drawingml.chartshapes+xml"/>
  <Override PartName="/xl/drawings/drawing11.xml" ContentType="application/vnd.openxmlformats-officedocument.drawing+xml"/>
  <Override PartName="/xl/charts/chart6.xml" ContentType="application/vnd.openxmlformats-officedocument.drawingml.chart+xml"/>
  <Override PartName="/xl/drawings/drawing12.xml" ContentType="application/vnd.openxmlformats-officedocument.drawingml.chartshapes+xml"/>
  <Override PartName="/xl/drawings/drawing13.xml" ContentType="application/vnd.openxmlformats-officedocument.drawing+xml"/>
  <Override PartName="/xl/charts/chart7.xml" ContentType="application/vnd.openxmlformats-officedocument.drawingml.chart+xml"/>
  <Override PartName="/xl/drawings/drawing14.xml" ContentType="application/vnd.openxmlformats-officedocument.drawingml.chartshapes+xml"/>
  <Override PartName="/xl/drawings/drawing15.xml" ContentType="application/vnd.openxmlformats-officedocument.drawing+xml"/>
  <Override PartName="/xl/charts/chart8.xml" ContentType="application/vnd.openxmlformats-officedocument.drawingml.chart+xml"/>
  <Override PartName="/xl/drawings/drawing16.xml" ContentType="application/vnd.openxmlformats-officedocument.drawingml.chartshapes+xml"/>
  <Override PartName="/xl/drawings/drawing17.xml" ContentType="application/vnd.openxmlformats-officedocument.drawing+xml"/>
  <Override PartName="/xl/charts/chart9.xml" ContentType="application/vnd.openxmlformats-officedocument.drawingml.chart+xml"/>
  <Override PartName="/xl/drawings/drawing18.xml" ContentType="application/vnd.openxmlformats-officedocument.drawingml.chartshapes+xml"/>
  <Override PartName="/xl/drawings/drawing19.xml" ContentType="application/vnd.openxmlformats-officedocument.drawing+xml"/>
  <Override PartName="/xl/charts/chart10.xml" ContentType="application/vnd.openxmlformats-officedocument.drawingml.chart+xml"/>
  <Override PartName="/xl/drawings/drawing20.xml" ContentType="application/vnd.openxmlformats-officedocument.drawingml.chartshapes+xml"/>
  <Override PartName="/xl/drawings/drawing21.xml" ContentType="application/vnd.openxmlformats-officedocument.drawing+xml"/>
  <Override PartName="/xl/charts/chart11.xml" ContentType="application/vnd.openxmlformats-officedocument.drawingml.chart+xml"/>
  <Override PartName="/xl/drawings/drawing22.xml" ContentType="application/vnd.openxmlformats-officedocument.drawingml.chartshapes+xml"/>
  <Override PartName="/xl/drawings/drawing23.xml" ContentType="application/vnd.openxmlformats-officedocument.drawing+xml"/>
  <Override PartName="/xl/charts/chart12.xml" ContentType="application/vnd.openxmlformats-officedocument.drawingml.chart+xml"/>
  <Override PartName="/xl/drawings/drawing24.xml" ContentType="application/vnd.openxmlformats-officedocument.drawingml.chartshapes+xml"/>
  <Override PartName="/xl/drawings/drawing25.xml" ContentType="application/vnd.openxmlformats-officedocument.drawing+xml"/>
  <Override PartName="/xl/charts/chart13.xml" ContentType="application/vnd.openxmlformats-officedocument.drawingml.chart+xml"/>
  <Override PartName="/xl/drawings/drawing26.xml" ContentType="application/vnd.openxmlformats-officedocument.drawingml.chartshapes+xml"/>
  <Override PartName="/xl/drawings/drawing27.xml" ContentType="application/vnd.openxmlformats-officedocument.drawing+xml"/>
  <Override PartName="/xl/charts/chart14.xml" ContentType="application/vnd.openxmlformats-officedocument.drawingml.chart+xml"/>
  <Override PartName="/xl/drawings/drawing28.xml" ContentType="application/vnd.openxmlformats-officedocument.drawingml.chartshapes+xml"/>
  <Override PartName="/xl/drawings/drawing29.xml" ContentType="application/vnd.openxmlformats-officedocument.drawing+xml"/>
  <Override PartName="/xl/charts/chart15.xml" ContentType="application/vnd.openxmlformats-officedocument.drawingml.chart+xml"/>
  <Override PartName="/xl/drawings/drawing30.xml" ContentType="application/vnd.openxmlformats-officedocument.drawingml.chartshapes+xml"/>
  <Override PartName="/xl/drawings/drawing31.xml" ContentType="application/vnd.openxmlformats-officedocument.drawing+xml"/>
  <Override PartName="/xl/charts/chart16.xml" ContentType="application/vnd.openxmlformats-officedocument.drawingml.chart+xml"/>
  <Override PartName="/xl/drawings/drawing32.xml" ContentType="application/vnd.openxmlformats-officedocument.drawingml.chartshapes+xml"/>
  <Override PartName="/xl/drawings/drawing33.xml" ContentType="application/vnd.openxmlformats-officedocument.drawing+xml"/>
  <Override PartName="/xl/charts/chart17.xml" ContentType="application/vnd.openxmlformats-officedocument.drawingml.chart+xml"/>
  <Override PartName="/xl/drawings/drawing34.xml" ContentType="application/vnd.openxmlformats-officedocument.drawingml.chartshapes+xml"/>
  <Override PartName="/xl/drawings/drawing35.xml" ContentType="application/vnd.openxmlformats-officedocument.drawing+xml"/>
  <Override PartName="/xl/charts/chart18.xml" ContentType="application/vnd.openxmlformats-officedocument.drawingml.chart+xml"/>
  <Override PartName="/xl/drawings/drawing36.xml" ContentType="application/vnd.openxmlformats-officedocument.drawingml.chartshape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29127"/>
  <workbookPr/>
  <mc:AlternateContent xmlns:mc="http://schemas.openxmlformats.org/markup-compatibility/2006">
    <mc:Choice Requires="x15">
      <x15ac:absPath xmlns:x15ac="http://schemas.microsoft.com/office/spreadsheetml/2010/11/ac" url="U:\Productn\GALLUP\POLLING\Polls &amp; Media Releases (2020 - 2029)\Releases 2024\!Australia 2024\Consumer Confidence\ANZ- Roy Morgan Consumer Confidence\Australia\"/>
    </mc:Choice>
  </mc:AlternateContent>
  <xr:revisionPtr revIDLastSave="0" documentId="13_ncr:1_{CEB95220-70C7-462F-AB60-75AE2D3085AA}" xr6:coauthVersionLast="47" xr6:coauthVersionMax="47" xr10:uidLastSave="{00000000-0000-0000-0000-000000000000}"/>
  <bookViews>
    <workbookView xWindow="-120" yWindow="-120" windowWidth="29040" windowHeight="15720" tabRatio="926" activeTab="1" xr2:uid="{5439959D-6520-48E3-9D3B-2C12A6F65367}"/>
  </bookViews>
  <sheets>
    <sheet name="CC Chart Data" sheetId="1" r:id="rId1"/>
    <sheet name="CC Trend Chart" sheetId="29" r:id="rId2"/>
    <sheet name="Basic CC Chart" sheetId="6" r:id="rId3"/>
    <sheet name="CC Trend Chart 2" sheetId="27" r:id="rId4"/>
    <sheet name="Long-term CC Trend Chart" sheetId="25" r:id="rId5"/>
    <sheet name="CC Question Data (1973-2026)" sheetId="8" r:id="rId6"/>
    <sheet name="Weekly Consumer Conf. Chart" sheetId="9" r:id="rId7"/>
    <sheet name="Weekly Consumer Conf. Chart II" sheetId="28" r:id="rId8"/>
    <sheet name="Since 2022 Federal Election" sheetId="30" r:id="rId9"/>
    <sheet name="PFS (Q1)" sheetId="13" r:id="rId10"/>
    <sheet name="PFS (Q2)" sheetId="14" r:id="rId11"/>
    <sheet name="Aust. (Q3)" sheetId="15" r:id="rId12"/>
    <sheet name="Aust. (Q4)" sheetId="16" r:id="rId13"/>
    <sheet name="Buying (Q5)" sheetId="17" r:id="rId14"/>
    <sheet name="FFS (Q1 &amp; Q2)" sheetId="18" r:id="rId15"/>
    <sheet name="Economy (Q3 &amp; Q4)" sheetId="19" r:id="rId16"/>
    <sheet name="PN12M (Q2 &amp; Q3)" sheetId="21" r:id="rId17"/>
    <sheet name="PFP (Q1, Q2 &amp; Q5)" sheetId="20" r:id="rId18"/>
    <sheet name="BAFC (Q3, Q4 &amp; Q5)" sheetId="22" r:id="rId19"/>
    <sheet name="ANZ-RM v W-MI CC Graph" sheetId="11" r:id="rId20"/>
    <sheet name="ANZ-RM vs Westpac CC" sheetId="12" r:id="rId21"/>
  </sheets>
  <calcPr calcId="191028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AUY77" i="8" l="1"/>
  <c r="AUY75" i="8"/>
  <c r="AUY63" i="8"/>
  <c r="AUY58" i="8"/>
  <c r="AUY53" i="8"/>
  <c r="AUY48" i="8"/>
  <c r="AUY43" i="8"/>
  <c r="AUY35" i="8"/>
  <c r="AUY33" i="8"/>
  <c r="AUY32" i="8"/>
  <c r="AUY28" i="8"/>
  <c r="AUY23" i="8"/>
  <c r="AUY18" i="8"/>
  <c r="AUY13" i="8"/>
  <c r="AUY8" i="8"/>
  <c r="I318" i="12"/>
  <c r="I319" i="12"/>
  <c r="AUX77" i="8"/>
  <c r="AUX75" i="8"/>
  <c r="AUX35" i="8"/>
  <c r="AUX33" i="8"/>
  <c r="AUX32" i="8"/>
  <c r="AUW77" i="8"/>
  <c r="AUW75" i="8"/>
  <c r="AUW63" i="8"/>
  <c r="AUW58" i="8"/>
  <c r="AUW53" i="8"/>
  <c r="AUW48" i="8"/>
  <c r="AUW43" i="8"/>
  <c r="AUW35" i="8"/>
  <c r="AUW33" i="8"/>
  <c r="AUW32" i="8"/>
  <c r="AUW28" i="8"/>
  <c r="AUW23" i="8"/>
  <c r="AUW18" i="8"/>
  <c r="AUW13" i="8"/>
  <c r="AUW8" i="8"/>
  <c r="AUV77" i="8"/>
  <c r="AUV75" i="8"/>
  <c r="AUV63" i="8"/>
  <c r="AUV58" i="8"/>
  <c r="AUV53" i="8"/>
  <c r="AUV48" i="8"/>
  <c r="AUV43" i="8"/>
  <c r="AUV35" i="8"/>
  <c r="AUV33" i="8"/>
  <c r="AUV32" i="8"/>
  <c r="AUV28" i="8"/>
  <c r="AUV23" i="8"/>
  <c r="AUV18" i="8"/>
  <c r="AUV13" i="8"/>
  <c r="AUV8" i="8"/>
  <c r="AUU77" i="8"/>
  <c r="AUU75" i="8"/>
  <c r="AUU63" i="8"/>
  <c r="AUU58" i="8"/>
  <c r="AUU53" i="8"/>
  <c r="AUU48" i="8"/>
  <c r="AUU43" i="8"/>
  <c r="AUU35" i="8"/>
  <c r="AUU33" i="8"/>
  <c r="AUU32" i="8"/>
  <c r="AUU28" i="8"/>
  <c r="AUU23" i="8"/>
  <c r="AUU18" i="8"/>
  <c r="AUU13" i="8"/>
  <c r="AUU8" i="8"/>
  <c r="AUT77" i="8"/>
  <c r="AUT75" i="8"/>
  <c r="AUT63" i="8"/>
  <c r="AUT58" i="8"/>
  <c r="AUT53" i="8"/>
  <c r="AUT48" i="8"/>
  <c r="AUT43" i="8"/>
  <c r="AUT35" i="8"/>
  <c r="AUT33" i="8"/>
  <c r="AUT32" i="8"/>
  <c r="AUT28" i="8"/>
  <c r="AUT23" i="8"/>
  <c r="AUT18" i="8"/>
  <c r="AUT13" i="8"/>
  <c r="AUT8" i="8"/>
  <c r="AUS77" i="8"/>
  <c r="AUS75" i="8"/>
  <c r="AUS35" i="8"/>
  <c r="AUS33" i="8"/>
  <c r="AUS32" i="8"/>
  <c r="F317" i="12"/>
  <c r="AUR77" i="8" l="1"/>
  <c r="AUR75" i="8"/>
  <c r="AUR63" i="8"/>
  <c r="AUR58" i="8"/>
  <c r="AUR53" i="8"/>
  <c r="AUR48" i="8"/>
  <c r="AUR43" i="8"/>
  <c r="AUR35" i="8"/>
  <c r="AUR33" i="8"/>
  <c r="AUR32" i="8"/>
  <c r="AUR28" i="8"/>
  <c r="AUR23" i="8"/>
  <c r="AUR18" i="8"/>
  <c r="AUR13" i="8"/>
  <c r="AUR8" i="8"/>
  <c r="I317" i="12"/>
  <c r="AUQ77" i="8"/>
  <c r="AUQ75" i="8"/>
  <c r="AUQ63" i="8"/>
  <c r="AUQ58" i="8"/>
  <c r="AUQ53" i="8"/>
  <c r="AUQ48" i="8"/>
  <c r="AUQ43" i="8"/>
  <c r="AUQ35" i="8"/>
  <c r="AUQ33" i="8"/>
  <c r="AUQ32" i="8"/>
  <c r="AUQ28" i="8"/>
  <c r="AUQ23" i="8"/>
  <c r="AUQ18" i="8"/>
  <c r="AUQ13" i="8"/>
  <c r="AUQ8" i="8"/>
  <c r="D317" i="12" l="1"/>
  <c r="AUP77" i="8"/>
  <c r="AUP75" i="8"/>
  <c r="AUP63" i="8"/>
  <c r="AUP58" i="8"/>
  <c r="AUP53" i="8"/>
  <c r="AUP48" i="8"/>
  <c r="AUP43" i="8"/>
  <c r="AUP35" i="8"/>
  <c r="AUP33" i="8"/>
  <c r="AUP32" i="8"/>
  <c r="AUP28" i="8"/>
  <c r="AUP23" i="8"/>
  <c r="AUP18" i="8"/>
  <c r="AUP13" i="8"/>
  <c r="AUP8" i="8"/>
  <c r="AUO77" i="8" l="1"/>
  <c r="AUO75" i="8"/>
  <c r="AUO35" i="8"/>
  <c r="AUO33" i="8"/>
  <c r="AUO32" i="8"/>
  <c r="AUN77" i="8"/>
  <c r="AUN75" i="8"/>
  <c r="AUN63" i="8"/>
  <c r="AUN58" i="8"/>
  <c r="AUN53" i="8"/>
  <c r="AUN48" i="8"/>
  <c r="AUN43" i="8"/>
  <c r="AUN35" i="8"/>
  <c r="AUN33" i="8"/>
  <c r="AUN32" i="8"/>
  <c r="AUN28" i="8"/>
  <c r="AUN23" i="8"/>
  <c r="AUN18" i="8"/>
  <c r="AUN13" i="8"/>
  <c r="AUN8" i="8"/>
  <c r="I316" i="12"/>
  <c r="AUM77" i="8"/>
  <c r="AUM75" i="8"/>
  <c r="AUM63" i="8"/>
  <c r="AUM58" i="8"/>
  <c r="AUM53" i="8"/>
  <c r="AUM48" i="8"/>
  <c r="AUM43" i="8"/>
  <c r="AUM35" i="8"/>
  <c r="AUM33" i="8"/>
  <c r="AUM32" i="8"/>
  <c r="AUM28" i="8"/>
  <c r="AUM23" i="8"/>
  <c r="AUM18" i="8"/>
  <c r="AUM13" i="8"/>
  <c r="AUM8" i="8"/>
  <c r="AUL77" i="8"/>
  <c r="AUL75" i="8"/>
  <c r="AUL63" i="8"/>
  <c r="AUL58" i="8"/>
  <c r="AUL53" i="8"/>
  <c r="AUL48" i="8"/>
  <c r="AUL43" i="8"/>
  <c r="AUL35" i="8"/>
  <c r="AUL33" i="8"/>
  <c r="AUL32" i="8"/>
  <c r="AUL28" i="8"/>
  <c r="AUL23" i="8"/>
  <c r="AUL18" i="8"/>
  <c r="AUL13" i="8"/>
  <c r="AUL8" i="8"/>
  <c r="AUK77" i="8" l="1"/>
  <c r="AUK75" i="8"/>
  <c r="AUK35" i="8"/>
  <c r="AUK33" i="8"/>
  <c r="AUK32" i="8"/>
  <c r="AUK28" i="8"/>
  <c r="AUK23" i="8"/>
  <c r="AUK18" i="8"/>
  <c r="AUK13" i="8"/>
  <c r="AUK8" i="8"/>
  <c r="AUJ77" i="8" l="1"/>
  <c r="AUJ75" i="8"/>
  <c r="AUJ35" i="8"/>
  <c r="AUJ33" i="8"/>
  <c r="AUJ32" i="8"/>
  <c r="AUI77" i="8"/>
  <c r="AUI75" i="8"/>
  <c r="AUI63" i="8"/>
  <c r="AUI58" i="8"/>
  <c r="AUI53" i="8"/>
  <c r="AUI48" i="8"/>
  <c r="AUI43" i="8"/>
  <c r="AUI35" i="8"/>
  <c r="AUI33" i="8"/>
  <c r="AUI32" i="8"/>
  <c r="AUI28" i="8"/>
  <c r="AUI23" i="8"/>
  <c r="AUI18" i="8"/>
  <c r="AUI13" i="8"/>
  <c r="AUI8" i="8"/>
  <c r="AUH77" i="8"/>
  <c r="AUH75" i="8"/>
  <c r="AUH63" i="8"/>
  <c r="AUH58" i="8"/>
  <c r="AUH53" i="8"/>
  <c r="AUH48" i="8"/>
  <c r="AUH43" i="8"/>
  <c r="AUH35" i="8"/>
  <c r="AUH33" i="8"/>
  <c r="AUH32" i="8"/>
  <c r="AUH28" i="8"/>
  <c r="AUH23" i="8"/>
  <c r="AUH18" i="8"/>
  <c r="AUH13" i="8"/>
  <c r="AUH8" i="8"/>
  <c r="I315" i="12"/>
  <c r="AUG77" i="8"/>
  <c r="AUG75" i="8"/>
  <c r="AUG63" i="8"/>
  <c r="AUG58" i="8"/>
  <c r="AUG53" i="8"/>
  <c r="AUG48" i="8"/>
  <c r="AUG43" i="8"/>
  <c r="AUG35" i="8"/>
  <c r="AUG33" i="8"/>
  <c r="AUG32" i="8"/>
  <c r="AUG28" i="8"/>
  <c r="AUG23" i="8"/>
  <c r="AUG18" i="8"/>
  <c r="AUG13" i="8"/>
  <c r="AUG8" i="8"/>
  <c r="AUF77" i="8"/>
  <c r="AUF75" i="8"/>
  <c r="AUF35" i="8"/>
  <c r="AUF33" i="8"/>
  <c r="AUF32" i="8"/>
  <c r="AUF8" i="8"/>
  <c r="AUE77" i="8" l="1"/>
  <c r="AUE75" i="8"/>
  <c r="AUE63" i="8"/>
  <c r="AUE58" i="8"/>
  <c r="AUE53" i="8"/>
  <c r="AUE48" i="8"/>
  <c r="AUE43" i="8"/>
  <c r="AUE35" i="8"/>
  <c r="AUE33" i="8"/>
  <c r="AUE32" i="8"/>
  <c r="AUE28" i="8"/>
  <c r="AUE23" i="8"/>
  <c r="AUE18" i="8"/>
  <c r="AUE13" i="8"/>
  <c r="AUE8" i="8"/>
  <c r="D314" i="12"/>
  <c r="F314" i="12"/>
  <c r="AUD77" i="8"/>
  <c r="AUD75" i="8"/>
  <c r="AUD63" i="8"/>
  <c r="AUD58" i="8"/>
  <c r="AUD53" i="8"/>
  <c r="AUD48" i="8"/>
  <c r="AUD43" i="8"/>
  <c r="AUD35" i="8"/>
  <c r="AUD33" i="8"/>
  <c r="AUD32" i="8"/>
  <c r="AUD28" i="8"/>
  <c r="AUD23" i="8"/>
  <c r="AUD18" i="8"/>
  <c r="AUD13" i="8"/>
  <c r="AUD8" i="8"/>
  <c r="I314" i="12"/>
  <c r="AUC77" i="8"/>
  <c r="AUC75" i="8"/>
  <c r="AUC35" i="8"/>
  <c r="AUC33" i="8"/>
  <c r="AUC32" i="8"/>
  <c r="I313" i="12"/>
  <c r="AVZ62" i="8" l="1"/>
  <c r="AVY62" i="8"/>
  <c r="AVX62" i="8"/>
  <c r="AVW62" i="8"/>
  <c r="AVV62" i="8"/>
  <c r="AVU62" i="8"/>
  <c r="AVT62" i="8"/>
  <c r="AVS62" i="8"/>
  <c r="AVR62" i="8"/>
  <c r="AVQ62" i="8"/>
  <c r="AVP62" i="8"/>
  <c r="AVO62" i="8"/>
  <c r="AVN62" i="8"/>
  <c r="AVM62" i="8"/>
  <c r="AVL62" i="8"/>
  <c r="AVK62" i="8"/>
  <c r="AVJ62" i="8"/>
  <c r="AVI62" i="8"/>
  <c r="AVH62" i="8"/>
  <c r="AVG62" i="8"/>
  <c r="AVF62" i="8"/>
  <c r="AVF63" i="8" s="1"/>
  <c r="AVE62" i="8"/>
  <c r="AVD62" i="8"/>
  <c r="AVC62" i="8"/>
  <c r="AVB62" i="8"/>
  <c r="AVA62" i="8"/>
  <c r="AUZ62" i="8"/>
  <c r="AUY62" i="8"/>
  <c r="AUX62" i="8"/>
  <c r="AUW62" i="8"/>
  <c r="AUV62" i="8"/>
  <c r="AUU62" i="8"/>
  <c r="AUT62" i="8"/>
  <c r="AUS62" i="8"/>
  <c r="AUR62" i="8"/>
  <c r="AUQ62" i="8"/>
  <c r="AUP62" i="8"/>
  <c r="AUO62" i="8"/>
  <c r="AUN62" i="8"/>
  <c r="AUM62" i="8"/>
  <c r="AUL62" i="8"/>
  <c r="AUK62" i="8"/>
  <c r="AUJ62" i="8"/>
  <c r="AUI62" i="8"/>
  <c r="AUH62" i="8"/>
  <c r="AUG62" i="8"/>
  <c r="AUF62" i="8"/>
  <c r="AUE62" i="8"/>
  <c r="AUD62" i="8"/>
  <c r="AUC62" i="8"/>
  <c r="AVZ61" i="8"/>
  <c r="AVY61" i="8"/>
  <c r="AVY63" i="8" s="1"/>
  <c r="AVX61" i="8"/>
  <c r="AVX63" i="8" s="1"/>
  <c r="AVW61" i="8"/>
  <c r="AVV61" i="8"/>
  <c r="AVV63" i="8" s="1"/>
  <c r="AVU61" i="8"/>
  <c r="AVU63" i="8" s="1"/>
  <c r="AVT61" i="8"/>
  <c r="AVT63" i="8" s="1"/>
  <c r="AVS61" i="8"/>
  <c r="AVR61" i="8"/>
  <c r="AVR63" i="8" s="1"/>
  <c r="AVQ61" i="8"/>
  <c r="AVQ63" i="8" s="1"/>
  <c r="AVP61" i="8"/>
  <c r="AVP63" i="8" s="1"/>
  <c r="AVO61" i="8"/>
  <c r="AVO63" i="8" s="1"/>
  <c r="AVN61" i="8"/>
  <c r="AVM61" i="8"/>
  <c r="AVM63" i="8" s="1"/>
  <c r="AVL61" i="8"/>
  <c r="AVL63" i="8" s="1"/>
  <c r="AVK61" i="8"/>
  <c r="AVJ61" i="8"/>
  <c r="AVJ63" i="8" s="1"/>
  <c r="AVI61" i="8"/>
  <c r="AVI63" i="8" s="1"/>
  <c r="AVH61" i="8"/>
  <c r="AVH63" i="8" s="1"/>
  <c r="AVG61" i="8"/>
  <c r="AVF61" i="8"/>
  <c r="AVE61" i="8"/>
  <c r="AVE63" i="8" s="1"/>
  <c r="AVD61" i="8"/>
  <c r="AVD63" i="8" s="1"/>
  <c r="AVC61" i="8"/>
  <c r="AVC63" i="8" s="1"/>
  <c r="AVB61" i="8"/>
  <c r="AVA61" i="8"/>
  <c r="AUZ61" i="8"/>
  <c r="AUY61" i="8"/>
  <c r="AUX61" i="8"/>
  <c r="AUW61" i="8"/>
  <c r="AUV61" i="8"/>
  <c r="AUU61" i="8"/>
  <c r="AUT61" i="8"/>
  <c r="AUS61" i="8"/>
  <c r="AUR61" i="8"/>
  <c r="AUQ61" i="8"/>
  <c r="AUP61" i="8"/>
  <c r="AUO61" i="8"/>
  <c r="AUN61" i="8"/>
  <c r="AUM61" i="8"/>
  <c r="AUL61" i="8"/>
  <c r="AUK61" i="8"/>
  <c r="AUK63" i="8" s="1"/>
  <c r="AUJ61" i="8"/>
  <c r="AUI61" i="8"/>
  <c r="AUH61" i="8"/>
  <c r="AUG61" i="8"/>
  <c r="AUF61" i="8"/>
  <c r="AUE61" i="8"/>
  <c r="AUD61" i="8"/>
  <c r="AUC61" i="8"/>
  <c r="AVL58" i="8"/>
  <c r="AVZ57" i="8"/>
  <c r="AVY57" i="8"/>
  <c r="AVX57" i="8"/>
  <c r="AVW57" i="8"/>
  <c r="AVV57" i="8"/>
  <c r="AVU57" i="8"/>
  <c r="AVT57" i="8"/>
  <c r="AVS57" i="8"/>
  <c r="AVR57" i="8"/>
  <c r="AVQ57" i="8"/>
  <c r="AVP57" i="8"/>
  <c r="AVO57" i="8"/>
  <c r="AVN57" i="8"/>
  <c r="AVM57" i="8"/>
  <c r="AVL57" i="8"/>
  <c r="AVK57" i="8"/>
  <c r="AVJ57" i="8"/>
  <c r="AVI57" i="8"/>
  <c r="AVH57" i="8"/>
  <c r="AVG57" i="8"/>
  <c r="AVF57" i="8"/>
  <c r="AVE57" i="8"/>
  <c r="AVD57" i="8"/>
  <c r="AVC57" i="8"/>
  <c r="AVB57" i="8"/>
  <c r="AVA57" i="8"/>
  <c r="AUZ57" i="8"/>
  <c r="AUY57" i="8"/>
  <c r="AUX57" i="8"/>
  <c r="AUW57" i="8"/>
  <c r="AUV57" i="8"/>
  <c r="AUU57" i="8"/>
  <c r="AUT57" i="8"/>
  <c r="AUS57" i="8"/>
  <c r="AUR57" i="8"/>
  <c r="AUQ57" i="8"/>
  <c r="AUP57" i="8"/>
  <c r="AUO57" i="8"/>
  <c r="AUN57" i="8"/>
  <c r="AUM57" i="8"/>
  <c r="AUL57" i="8"/>
  <c r="AUK57" i="8"/>
  <c r="AUJ57" i="8"/>
  <c r="AUI57" i="8"/>
  <c r="AUH57" i="8"/>
  <c r="AUG57" i="8"/>
  <c r="AUF57" i="8"/>
  <c r="AUE57" i="8"/>
  <c r="AUD57" i="8"/>
  <c r="AUC57" i="8"/>
  <c r="AVZ56" i="8"/>
  <c r="AVY56" i="8"/>
  <c r="AVY58" i="8" s="1"/>
  <c r="AVX56" i="8"/>
  <c r="AVX58" i="8" s="1"/>
  <c r="AVW56" i="8"/>
  <c r="AVV56" i="8"/>
  <c r="AVV58" i="8" s="1"/>
  <c r="AVU56" i="8"/>
  <c r="AVU58" i="8" s="1"/>
  <c r="AVT56" i="8"/>
  <c r="AVT58" i="8" s="1"/>
  <c r="AVS56" i="8"/>
  <c r="AVR56" i="8"/>
  <c r="AVQ56" i="8"/>
  <c r="AVQ58" i="8" s="1"/>
  <c r="AVP56" i="8"/>
  <c r="AVP58" i="8" s="1"/>
  <c r="AVO56" i="8"/>
  <c r="AVO58" i="8" s="1"/>
  <c r="AVN56" i="8"/>
  <c r="AVM56" i="8"/>
  <c r="AVM58" i="8" s="1"/>
  <c r="AVL56" i="8"/>
  <c r="AVK56" i="8"/>
  <c r="AVJ56" i="8"/>
  <c r="AVJ58" i="8" s="1"/>
  <c r="AVI56" i="8"/>
  <c r="AVI58" i="8" s="1"/>
  <c r="AVH56" i="8"/>
  <c r="AVH58" i="8" s="1"/>
  <c r="AVG56" i="8"/>
  <c r="AVF56" i="8"/>
  <c r="AVE56" i="8"/>
  <c r="AVE58" i="8" s="1"/>
  <c r="AVD56" i="8"/>
  <c r="AVD58" i="8" s="1"/>
  <c r="AVC56" i="8"/>
  <c r="AVC58" i="8" s="1"/>
  <c r="AVB56" i="8"/>
  <c r="AVA56" i="8"/>
  <c r="AUZ56" i="8"/>
  <c r="AUY56" i="8"/>
  <c r="AUX56" i="8"/>
  <c r="AUX58" i="8" s="1"/>
  <c r="AUW56" i="8"/>
  <c r="AUV56" i="8"/>
  <c r="AUU56" i="8"/>
  <c r="AUT56" i="8"/>
  <c r="AUS56" i="8"/>
  <c r="AUR56" i="8"/>
  <c r="AUQ56" i="8"/>
  <c r="AUP56" i="8"/>
  <c r="AUO56" i="8"/>
  <c r="AUN56" i="8"/>
  <c r="AUM56" i="8"/>
  <c r="AUL56" i="8"/>
  <c r="AUK56" i="8"/>
  <c r="AUJ56" i="8"/>
  <c r="AUI56" i="8"/>
  <c r="AUH56" i="8"/>
  <c r="AUG56" i="8"/>
  <c r="AUF56" i="8"/>
  <c r="AUE56" i="8"/>
  <c r="AUD56" i="8"/>
  <c r="AUC56" i="8"/>
  <c r="AVZ52" i="8"/>
  <c r="AVY52" i="8"/>
  <c r="AVX52" i="8"/>
  <c r="AVW52" i="8"/>
  <c r="AVV52" i="8"/>
  <c r="AVU52" i="8"/>
  <c r="AVT52" i="8"/>
  <c r="AVS52" i="8"/>
  <c r="AVR52" i="8"/>
  <c r="AVQ52" i="8"/>
  <c r="AVP52" i="8"/>
  <c r="AVO52" i="8"/>
  <c r="AVN52" i="8"/>
  <c r="AVM52" i="8"/>
  <c r="AVL52" i="8"/>
  <c r="AVK52" i="8"/>
  <c r="AVJ52" i="8"/>
  <c r="AVI52" i="8"/>
  <c r="AVH52" i="8"/>
  <c r="AVG52" i="8"/>
  <c r="AVF52" i="8"/>
  <c r="AVE52" i="8"/>
  <c r="AVD52" i="8"/>
  <c r="AVC52" i="8"/>
  <c r="AVC53" i="8" s="1"/>
  <c r="AVB52" i="8"/>
  <c r="AVA52" i="8"/>
  <c r="AUZ52" i="8"/>
  <c r="AUY52" i="8"/>
  <c r="AUX52" i="8"/>
  <c r="AUW52" i="8"/>
  <c r="AUV52" i="8"/>
  <c r="AUU52" i="8"/>
  <c r="AUT52" i="8"/>
  <c r="AUS52" i="8"/>
  <c r="AUR52" i="8"/>
  <c r="AUQ52" i="8"/>
  <c r="AUP52" i="8"/>
  <c r="AUO52" i="8"/>
  <c r="AUN52" i="8"/>
  <c r="AUM52" i="8"/>
  <c r="AUL52" i="8"/>
  <c r="AUK52" i="8"/>
  <c r="AUJ52" i="8"/>
  <c r="AUI52" i="8"/>
  <c r="AUH52" i="8"/>
  <c r="AUG52" i="8"/>
  <c r="AUF52" i="8"/>
  <c r="AUE52" i="8"/>
  <c r="AUD52" i="8"/>
  <c r="AUC52" i="8"/>
  <c r="AVZ51" i="8"/>
  <c r="AVY51" i="8"/>
  <c r="AVY53" i="8" s="1"/>
  <c r="AVX51" i="8"/>
  <c r="AVX53" i="8" s="1"/>
  <c r="AVW51" i="8"/>
  <c r="AVW53" i="8" s="1"/>
  <c r="AVV51" i="8"/>
  <c r="AVU51" i="8"/>
  <c r="AVU53" i="8" s="1"/>
  <c r="AVT51" i="8"/>
  <c r="AVT53" i="8" s="1"/>
  <c r="AVS51" i="8"/>
  <c r="AVR51" i="8"/>
  <c r="AVR53" i="8" s="1"/>
  <c r="AVQ51" i="8"/>
  <c r="AVQ53" i="8" s="1"/>
  <c r="AVP51" i="8"/>
  <c r="AVP53" i="8" s="1"/>
  <c r="AVO51" i="8"/>
  <c r="AVO53" i="8" s="1"/>
  <c r="AVN51" i="8"/>
  <c r="AVM51" i="8"/>
  <c r="AVM53" i="8" s="1"/>
  <c r="AVL51" i="8"/>
  <c r="AVL53" i="8" s="1"/>
  <c r="AVK51" i="8"/>
  <c r="AVK53" i="8" s="1"/>
  <c r="AVJ51" i="8"/>
  <c r="AVI51" i="8"/>
  <c r="AVI53" i="8" s="1"/>
  <c r="AVH51" i="8"/>
  <c r="AVH53" i="8" s="1"/>
  <c r="AVG51" i="8"/>
  <c r="AVF51" i="8"/>
  <c r="AVF53" i="8" s="1"/>
  <c r="AVE51" i="8"/>
  <c r="AVE53" i="8" s="1"/>
  <c r="AVD51" i="8"/>
  <c r="AVD53" i="8" s="1"/>
  <c r="AVC51" i="8"/>
  <c r="AVB51" i="8"/>
  <c r="AVA51" i="8"/>
  <c r="AUZ51" i="8"/>
  <c r="AUY51" i="8"/>
  <c r="AUX51" i="8"/>
  <c r="AUW51" i="8"/>
  <c r="AUV51" i="8"/>
  <c r="AUU51" i="8"/>
  <c r="AUT51" i="8"/>
  <c r="AUS51" i="8"/>
  <c r="AUR51" i="8"/>
  <c r="AUQ51" i="8"/>
  <c r="AUP51" i="8"/>
  <c r="AUO51" i="8"/>
  <c r="AUN51" i="8"/>
  <c r="AUM51" i="8"/>
  <c r="AUL51" i="8"/>
  <c r="AUK51" i="8"/>
  <c r="AUJ51" i="8"/>
  <c r="AUI51" i="8"/>
  <c r="AUH51" i="8"/>
  <c r="AUG51" i="8"/>
  <c r="AUF51" i="8"/>
  <c r="AUE51" i="8"/>
  <c r="AUD51" i="8"/>
  <c r="AUC51" i="8"/>
  <c r="AVU48" i="8"/>
  <c r="AVI48" i="8"/>
  <c r="AVZ47" i="8"/>
  <c r="AVY47" i="8"/>
  <c r="AVX47" i="8"/>
  <c r="AVW47" i="8"/>
  <c r="AVV47" i="8"/>
  <c r="AVU47" i="8"/>
  <c r="AVT47" i="8"/>
  <c r="AVS47" i="8"/>
  <c r="AVR47" i="8"/>
  <c r="AVQ47" i="8"/>
  <c r="AVP47" i="8"/>
  <c r="AVO47" i="8"/>
  <c r="AVN47" i="8"/>
  <c r="AVM47" i="8"/>
  <c r="AVL47" i="8"/>
  <c r="AVK47" i="8"/>
  <c r="AVJ47" i="8"/>
  <c r="AVI47" i="8"/>
  <c r="AVH47" i="8"/>
  <c r="AVG47" i="8"/>
  <c r="AVF47" i="8"/>
  <c r="AVE47" i="8"/>
  <c r="AVD47" i="8"/>
  <c r="AVC47" i="8"/>
  <c r="AVB47" i="8"/>
  <c r="AVA47" i="8"/>
  <c r="AUZ47" i="8"/>
  <c r="AUY47" i="8"/>
  <c r="AUX47" i="8"/>
  <c r="AUW47" i="8"/>
  <c r="AUV47" i="8"/>
  <c r="AUU47" i="8"/>
  <c r="AUT47" i="8"/>
  <c r="AUS47" i="8"/>
  <c r="AUR47" i="8"/>
  <c r="AUQ47" i="8"/>
  <c r="AUP47" i="8"/>
  <c r="AUO47" i="8"/>
  <c r="AUN47" i="8"/>
  <c r="AUM47" i="8"/>
  <c r="AUL47" i="8"/>
  <c r="AUK47" i="8"/>
  <c r="AUJ47" i="8"/>
  <c r="AUI47" i="8"/>
  <c r="AUH47" i="8"/>
  <c r="AUG47" i="8"/>
  <c r="AUF47" i="8"/>
  <c r="AUE47" i="8"/>
  <c r="AUD47" i="8"/>
  <c r="AUC47" i="8"/>
  <c r="AVZ46" i="8"/>
  <c r="AVZ48" i="8" s="1"/>
  <c r="AVY46" i="8"/>
  <c r="AVY48" i="8" s="1"/>
  <c r="AVX46" i="8"/>
  <c r="AVX48" i="8" s="1"/>
  <c r="AVW46" i="8"/>
  <c r="AVV46" i="8"/>
  <c r="AVU46" i="8"/>
  <c r="AVT46" i="8"/>
  <c r="AVT48" i="8" s="1"/>
  <c r="AVS46" i="8"/>
  <c r="AVS48" i="8" s="1"/>
  <c r="AVR46" i="8"/>
  <c r="AVQ46" i="8"/>
  <c r="AVQ48" i="8" s="1"/>
  <c r="AVP46" i="8"/>
  <c r="AVP48" i="8" s="1"/>
  <c r="AVO46" i="8"/>
  <c r="AVN46" i="8"/>
  <c r="AVN48" i="8" s="1"/>
  <c r="AVM46" i="8"/>
  <c r="AVM48" i="8" s="1"/>
  <c r="AVL46" i="8"/>
  <c r="AVL48" i="8" s="1"/>
  <c r="AVK46" i="8"/>
  <c r="AVJ46" i="8"/>
  <c r="AVI46" i="8"/>
  <c r="AVH46" i="8"/>
  <c r="AVH48" i="8" s="1"/>
  <c r="AVG46" i="8"/>
  <c r="AVG48" i="8" s="1"/>
  <c r="AVF46" i="8"/>
  <c r="AVE46" i="8"/>
  <c r="AVE48" i="8" s="1"/>
  <c r="AVD46" i="8"/>
  <c r="AVD48" i="8" s="1"/>
  <c r="AVC46" i="8"/>
  <c r="AVB46" i="8"/>
  <c r="AVB48" i="8" s="1"/>
  <c r="AVA46" i="8"/>
  <c r="AUZ46" i="8"/>
  <c r="AUY46" i="8"/>
  <c r="AUX46" i="8"/>
  <c r="AUW46" i="8"/>
  <c r="AUV46" i="8"/>
  <c r="AUU46" i="8"/>
  <c r="AUT46" i="8"/>
  <c r="AUS46" i="8"/>
  <c r="AUR46" i="8"/>
  <c r="AUQ46" i="8"/>
  <c r="AUP46" i="8"/>
  <c r="AUO46" i="8"/>
  <c r="AUN46" i="8"/>
  <c r="AUM46" i="8"/>
  <c r="AUL46" i="8"/>
  <c r="AUK46" i="8"/>
  <c r="AUK48" i="8" s="1"/>
  <c r="AUJ46" i="8"/>
  <c r="AUJ48" i="8" s="1"/>
  <c r="AUI46" i="8"/>
  <c r="AUH46" i="8"/>
  <c r="AUG46" i="8"/>
  <c r="AUF46" i="8"/>
  <c r="AUE46" i="8"/>
  <c r="AUD46" i="8"/>
  <c r="AUC46" i="8"/>
  <c r="AVO43" i="8"/>
  <c r="AVZ42" i="8"/>
  <c r="AVY42" i="8"/>
  <c r="AVX42" i="8"/>
  <c r="AVW42" i="8"/>
  <c r="AVV42" i="8"/>
  <c r="AVU42" i="8"/>
  <c r="AVT42" i="8"/>
  <c r="AVS42" i="8"/>
  <c r="AVR42" i="8"/>
  <c r="AVQ42" i="8"/>
  <c r="AVP42" i="8"/>
  <c r="AVO42" i="8"/>
  <c r="AVN42" i="8"/>
  <c r="AVM42" i="8"/>
  <c r="AVL42" i="8"/>
  <c r="AVK42" i="8"/>
  <c r="AVJ42" i="8"/>
  <c r="AVI42" i="8"/>
  <c r="AVH42" i="8"/>
  <c r="AVG42" i="8"/>
  <c r="AVF42" i="8"/>
  <c r="AVE42" i="8"/>
  <c r="AVD42" i="8"/>
  <c r="AVC42" i="8"/>
  <c r="AVB42" i="8"/>
  <c r="AVA42" i="8"/>
  <c r="AUZ42" i="8"/>
  <c r="AUY42" i="8"/>
  <c r="AUX42" i="8"/>
  <c r="AUW42" i="8"/>
  <c r="AUV42" i="8"/>
  <c r="AUU42" i="8"/>
  <c r="AUT42" i="8"/>
  <c r="AUS42" i="8"/>
  <c r="AUR42" i="8"/>
  <c r="AUQ42" i="8"/>
  <c r="AUP42" i="8"/>
  <c r="AUO42" i="8"/>
  <c r="AUN42" i="8"/>
  <c r="AUM42" i="8"/>
  <c r="AUL42" i="8"/>
  <c r="AUK42" i="8"/>
  <c r="AUJ42" i="8"/>
  <c r="AUI42" i="8"/>
  <c r="AUH42" i="8"/>
  <c r="AUG42" i="8"/>
  <c r="AUF42" i="8"/>
  <c r="AUE42" i="8"/>
  <c r="AUD42" i="8"/>
  <c r="AUC42" i="8"/>
  <c r="AVZ41" i="8"/>
  <c r="AVY41" i="8"/>
  <c r="AVY43" i="8" s="1"/>
  <c r="AVX41" i="8"/>
  <c r="AVX43" i="8" s="1"/>
  <c r="AVW41" i="8"/>
  <c r="AVV41" i="8"/>
  <c r="AVV43" i="8" s="1"/>
  <c r="AVU41" i="8"/>
  <c r="AVU43" i="8" s="1"/>
  <c r="AVT41" i="8"/>
  <c r="AVT43" i="8" s="1"/>
  <c r="AVS41" i="8"/>
  <c r="AVR41" i="8"/>
  <c r="AVQ41" i="8"/>
  <c r="AVQ43" i="8" s="1"/>
  <c r="AVP41" i="8"/>
  <c r="AVP43" i="8" s="1"/>
  <c r="AVO41" i="8"/>
  <c r="AVN41" i="8"/>
  <c r="AVN43" i="8" s="1"/>
  <c r="AVM41" i="8"/>
  <c r="AVM43" i="8" s="1"/>
  <c r="AVL41" i="8"/>
  <c r="AVL43" i="8" s="1"/>
  <c r="AVK41" i="8"/>
  <c r="AVJ41" i="8"/>
  <c r="AVJ43" i="8" s="1"/>
  <c r="AVI41" i="8"/>
  <c r="AVI43" i="8" s="1"/>
  <c r="AVH41" i="8"/>
  <c r="AVH43" i="8" s="1"/>
  <c r="AVG41" i="8"/>
  <c r="AVF41" i="8"/>
  <c r="AVE41" i="8"/>
  <c r="AVE43" i="8" s="1"/>
  <c r="AVD41" i="8"/>
  <c r="AVD43" i="8" s="1"/>
  <c r="AVC41" i="8"/>
  <c r="AVC43" i="8" s="1"/>
  <c r="AVB41" i="8"/>
  <c r="AVB43" i="8" s="1"/>
  <c r="AVA41" i="8"/>
  <c r="AUZ41" i="8"/>
  <c r="AUY41" i="8"/>
  <c r="AUX41" i="8"/>
  <c r="AUW41" i="8"/>
  <c r="AUV41" i="8"/>
  <c r="AUU41" i="8"/>
  <c r="AUT41" i="8"/>
  <c r="AUS41" i="8"/>
  <c r="AUR41" i="8"/>
  <c r="AUQ41" i="8"/>
  <c r="AUP41" i="8"/>
  <c r="AUO41" i="8"/>
  <c r="AUN41" i="8"/>
  <c r="AUM41" i="8"/>
  <c r="AUL41" i="8"/>
  <c r="AUK41" i="8"/>
  <c r="AUK43" i="8" s="1"/>
  <c r="AUJ41" i="8"/>
  <c r="AUJ43" i="8" s="1"/>
  <c r="AUI41" i="8"/>
  <c r="AUH41" i="8"/>
  <c r="AUG41" i="8"/>
  <c r="AUF41" i="8"/>
  <c r="AUF43" i="8" s="1"/>
  <c r="AUE41" i="8"/>
  <c r="AUD41" i="8"/>
  <c r="AUC41" i="8"/>
  <c r="AVZ28" i="8"/>
  <c r="AVY28" i="8"/>
  <c r="AVX28" i="8"/>
  <c r="AVW28" i="8"/>
  <c r="AVV28" i="8"/>
  <c r="AVU28" i="8"/>
  <c r="AVT28" i="8"/>
  <c r="AVS28" i="8"/>
  <c r="AVR28" i="8"/>
  <c r="AVQ28" i="8"/>
  <c r="AVP28" i="8"/>
  <c r="AVO28" i="8"/>
  <c r="AVN28" i="8"/>
  <c r="AVM28" i="8"/>
  <c r="AVL28" i="8"/>
  <c r="AVK28" i="8"/>
  <c r="AVJ28" i="8"/>
  <c r="AVI28" i="8"/>
  <c r="AVH28" i="8"/>
  <c r="AVG28" i="8"/>
  <c r="AVF28" i="8"/>
  <c r="AVE28" i="8"/>
  <c r="AVD28" i="8"/>
  <c r="AVC28" i="8"/>
  <c r="AVB28" i="8"/>
  <c r="AUX28" i="8"/>
  <c r="AUS28" i="8"/>
  <c r="AUO28" i="8"/>
  <c r="AUJ28" i="8"/>
  <c r="AUF28" i="8"/>
  <c r="AUC28" i="8"/>
  <c r="AVZ23" i="8"/>
  <c r="AVY23" i="8"/>
  <c r="AVX23" i="8"/>
  <c r="AVW23" i="8"/>
  <c r="AVV23" i="8"/>
  <c r="AVU23" i="8"/>
  <c r="AVT23" i="8"/>
  <c r="AVS23" i="8"/>
  <c r="AVR23" i="8"/>
  <c r="AVQ23" i="8"/>
  <c r="AVP23" i="8"/>
  <c r="AVO23" i="8"/>
  <c r="AVN23" i="8"/>
  <c r="AVM23" i="8"/>
  <c r="AVL23" i="8"/>
  <c r="AVK23" i="8"/>
  <c r="AVJ23" i="8"/>
  <c r="AVI23" i="8"/>
  <c r="AVH23" i="8"/>
  <c r="AVG23" i="8"/>
  <c r="AVF23" i="8"/>
  <c r="AVE23" i="8"/>
  <c r="AVD23" i="8"/>
  <c r="AVC23" i="8"/>
  <c r="AVB23" i="8"/>
  <c r="AUX23" i="8"/>
  <c r="AUS23" i="8"/>
  <c r="AUO23" i="8"/>
  <c r="AUJ23" i="8"/>
  <c r="AUF23" i="8"/>
  <c r="AUC23" i="8"/>
  <c r="AVZ18" i="8"/>
  <c r="AVY18" i="8"/>
  <c r="AVX18" i="8"/>
  <c r="AVW18" i="8"/>
  <c r="AVV18" i="8"/>
  <c r="AVU18" i="8"/>
  <c r="AVT18" i="8"/>
  <c r="AVS18" i="8"/>
  <c r="AVR18" i="8"/>
  <c r="AVQ18" i="8"/>
  <c r="AVP18" i="8"/>
  <c r="AVO18" i="8"/>
  <c r="AVN18" i="8"/>
  <c r="AVM18" i="8"/>
  <c r="AVL18" i="8"/>
  <c r="AVK18" i="8"/>
  <c r="AVJ18" i="8"/>
  <c r="AVI18" i="8"/>
  <c r="AVH18" i="8"/>
  <c r="AVG18" i="8"/>
  <c r="AVF18" i="8"/>
  <c r="AVE18" i="8"/>
  <c r="AVD18" i="8"/>
  <c r="AVC18" i="8"/>
  <c r="AVB18" i="8"/>
  <c r="AUX18" i="8"/>
  <c r="AUS18" i="8"/>
  <c r="AUO18" i="8"/>
  <c r="AUJ18" i="8"/>
  <c r="AUF18" i="8"/>
  <c r="AUC18" i="8"/>
  <c r="AVZ13" i="8"/>
  <c r="AVY13" i="8"/>
  <c r="AVX13" i="8"/>
  <c r="AVW13" i="8"/>
  <c r="AVV13" i="8"/>
  <c r="AVU13" i="8"/>
  <c r="AVT13" i="8"/>
  <c r="AVS13" i="8"/>
  <c r="AVR13" i="8"/>
  <c r="AVQ13" i="8"/>
  <c r="AVP13" i="8"/>
  <c r="AVO13" i="8"/>
  <c r="AVN13" i="8"/>
  <c r="AVM13" i="8"/>
  <c r="AVL13" i="8"/>
  <c r="AVK13" i="8"/>
  <c r="AVJ13" i="8"/>
  <c r="AVI13" i="8"/>
  <c r="AVH13" i="8"/>
  <c r="AVG13" i="8"/>
  <c r="AVF13" i="8"/>
  <c r="AVE13" i="8"/>
  <c r="AVD13" i="8"/>
  <c r="AVC13" i="8"/>
  <c r="AVB13" i="8"/>
  <c r="AUX13" i="8"/>
  <c r="AUS13" i="8"/>
  <c r="AUO13" i="8"/>
  <c r="AUJ13" i="8"/>
  <c r="AUF13" i="8"/>
  <c r="AUC13" i="8"/>
  <c r="AVZ8" i="8"/>
  <c r="AVY8" i="8"/>
  <c r="AVX8" i="8"/>
  <c r="AVW8" i="8"/>
  <c r="AVV8" i="8"/>
  <c r="AVU8" i="8"/>
  <c r="AVT8" i="8"/>
  <c r="AVS8" i="8"/>
  <c r="AVR8" i="8"/>
  <c r="AVQ8" i="8"/>
  <c r="AVP8" i="8"/>
  <c r="AVO8" i="8"/>
  <c r="AVN8" i="8"/>
  <c r="AVM8" i="8"/>
  <c r="AVL8" i="8"/>
  <c r="AVK8" i="8"/>
  <c r="AVJ8" i="8"/>
  <c r="AVI8" i="8"/>
  <c r="AVH8" i="8"/>
  <c r="AVG8" i="8"/>
  <c r="AVF8" i="8"/>
  <c r="AVE8" i="8"/>
  <c r="AVD8" i="8"/>
  <c r="AVC8" i="8"/>
  <c r="AVB8" i="8"/>
  <c r="AUX8" i="8"/>
  <c r="AUS8" i="8"/>
  <c r="AUO8" i="8"/>
  <c r="AUJ8" i="8"/>
  <c r="AUC8" i="8"/>
  <c r="AUB77" i="8"/>
  <c r="AUB75" i="8"/>
  <c r="AUB35" i="8"/>
  <c r="AUB33" i="8"/>
  <c r="AUB32" i="8"/>
  <c r="AUB28" i="8"/>
  <c r="AUB23" i="8"/>
  <c r="AUB18" i="8"/>
  <c r="AUB13" i="8"/>
  <c r="AUB8" i="8"/>
  <c r="AUX63" i="8" l="1"/>
  <c r="AUX43" i="8"/>
  <c r="AUS63" i="8"/>
  <c r="AUS48" i="8"/>
  <c r="AUS43" i="8"/>
  <c r="AUS58" i="8"/>
  <c r="AUS53" i="8"/>
  <c r="AUO48" i="8"/>
  <c r="AUO63" i="8"/>
  <c r="AUO58" i="8"/>
  <c r="AUO53" i="8"/>
  <c r="AUO43" i="8"/>
  <c r="AUK58" i="8"/>
  <c r="AUK53" i="8"/>
  <c r="AUJ53" i="8"/>
  <c r="AUJ63" i="8"/>
  <c r="AUJ58" i="8"/>
  <c r="AUF48" i="8"/>
  <c r="AUF63" i="8"/>
  <c r="AUF58" i="8"/>
  <c r="AUF53" i="8"/>
  <c r="AUC48" i="8"/>
  <c r="AUC63" i="8"/>
  <c r="AUC58" i="8"/>
  <c r="AUC53" i="8"/>
  <c r="AUC43" i="8"/>
  <c r="AVZ43" i="8"/>
  <c r="AVF48" i="8"/>
  <c r="AVR48" i="8"/>
  <c r="AUX53" i="8"/>
  <c r="AVJ53" i="8"/>
  <c r="AVV53" i="8"/>
  <c r="AVB58" i="8"/>
  <c r="AVN58" i="8"/>
  <c r="AVZ58" i="8"/>
  <c r="AVB63" i="8"/>
  <c r="AVN63" i="8"/>
  <c r="AVZ63" i="8"/>
  <c r="AVF43" i="8"/>
  <c r="AVR43" i="8"/>
  <c r="AUX48" i="8"/>
  <c r="AVJ48" i="8"/>
  <c r="AVV48" i="8"/>
  <c r="AVB53" i="8"/>
  <c r="AVN53" i="8"/>
  <c r="AVZ53" i="8"/>
  <c r="AVF58" i="8"/>
  <c r="AVR58" i="8"/>
  <c r="AVG43" i="8"/>
  <c r="AVS43" i="8"/>
  <c r="AVK48" i="8"/>
  <c r="AVW48" i="8"/>
  <c r="AVG58" i="8"/>
  <c r="AVS58" i="8"/>
  <c r="AVG63" i="8"/>
  <c r="AVS63" i="8"/>
  <c r="AVK43" i="8"/>
  <c r="AVW43" i="8"/>
  <c r="AVC48" i="8"/>
  <c r="AVO48" i="8"/>
  <c r="AVG53" i="8"/>
  <c r="AVS53" i="8"/>
  <c r="AVK58" i="8"/>
  <c r="AVW58" i="8"/>
  <c r="AVK63" i="8"/>
  <c r="AVW63" i="8"/>
  <c r="AUA77" i="8"/>
  <c r="AUA75" i="8"/>
  <c r="AUA35" i="8"/>
  <c r="AUA32" i="8"/>
  <c r="AUA33" i="8" s="1"/>
  <c r="ATZ77" i="8"/>
  <c r="ATZ75" i="8"/>
  <c r="ATZ35" i="8"/>
  <c r="ATZ32" i="8"/>
  <c r="ATZ33" i="8" s="1"/>
  <c r="ATZ28" i="8"/>
  <c r="ATZ23" i="8"/>
  <c r="ATZ18" i="8"/>
  <c r="ATZ13" i="8"/>
  <c r="ATZ8" i="8"/>
  <c r="ATY77" i="8"/>
  <c r="ATY75" i="8"/>
  <c r="ATY48" i="8"/>
  <c r="ATY35" i="8"/>
  <c r="ATY32" i="8"/>
  <c r="ATY33" i="8" s="1"/>
  <c r="ATY28" i="8"/>
  <c r="ATY23" i="8"/>
  <c r="ATY18" i="8"/>
  <c r="ATY13" i="8"/>
  <c r="ATY8" i="8"/>
  <c r="ATX77" i="8"/>
  <c r="ATX75" i="8"/>
  <c r="ATX35" i="8"/>
  <c r="ATX33" i="8"/>
  <c r="ATX32" i="8"/>
  <c r="ATX28" i="8"/>
  <c r="ATX23" i="8"/>
  <c r="ATX18" i="8"/>
  <c r="ATX13" i="8"/>
  <c r="ATX8" i="8"/>
  <c r="I312" i="12"/>
  <c r="ATW77" i="8"/>
  <c r="ATW75" i="8"/>
  <c r="ATW28" i="8"/>
  <c r="ATW23" i="8"/>
  <c r="ATW18" i="8"/>
  <c r="ATW13" i="8"/>
  <c r="ATW8" i="8"/>
  <c r="ATW35" i="8"/>
  <c r="ATW32" i="8"/>
  <c r="ATW33" i="8" s="1"/>
  <c r="ATV77" i="8"/>
  <c r="ATV75" i="8"/>
  <c r="ATV35" i="8"/>
  <c r="ATV32" i="8"/>
  <c r="ATV33" i="8" s="1"/>
  <c r="ATY41" i="8"/>
  <c r="ATY43" i="8" s="1"/>
  <c r="ATY42" i="8"/>
  <c r="ATY46" i="8"/>
  <c r="ATY47" i="8"/>
  <c r="ATY51" i="8"/>
  <c r="ATY52" i="8"/>
  <c r="ATY53" i="8" s="1"/>
  <c r="ATY56" i="8"/>
  <c r="ATY58" i="8" s="1"/>
  <c r="ATY57" i="8"/>
  <c r="ATY61" i="8"/>
  <c r="ATY63" i="8" s="1"/>
  <c r="ATY62" i="8"/>
  <c r="ATU77" i="8" l="1"/>
  <c r="ATU75" i="8"/>
  <c r="ATU35" i="8"/>
  <c r="ATU32" i="8"/>
  <c r="ATU33" i="8" s="1"/>
  <c r="ATU28" i="8"/>
  <c r="ATU23" i="8"/>
  <c r="ATU18" i="8"/>
  <c r="ATU13" i="8"/>
  <c r="ATU8" i="8"/>
  <c r="ATT77" i="8"/>
  <c r="ATT75" i="8"/>
  <c r="ATT28" i="8"/>
  <c r="ATT23" i="8"/>
  <c r="ATT18" i="8"/>
  <c r="ATT13" i="8"/>
  <c r="ATT8" i="8"/>
  <c r="ATT35" i="8"/>
  <c r="ATT33" i="8"/>
  <c r="ATT32" i="8"/>
  <c r="F311" i="12"/>
  <c r="D311" i="12"/>
  <c r="I311" i="12"/>
  <c r="ATS77" i="8"/>
  <c r="ATS75" i="8"/>
  <c r="ATS35" i="8"/>
  <c r="ATS32" i="8"/>
  <c r="ATS33" i="8" s="1"/>
  <c r="ATS28" i="8"/>
  <c r="ATS23" i="8"/>
  <c r="ATS18" i="8"/>
  <c r="ATS13" i="8"/>
  <c r="ATS8" i="8"/>
  <c r="ATR77" i="8"/>
  <c r="ATR75" i="8"/>
  <c r="ATR35" i="8"/>
  <c r="ATR32" i="8"/>
  <c r="ATR33" i="8" s="1"/>
  <c r="I310" i="12"/>
  <c r="ATQ77" i="8"/>
  <c r="ATQ75" i="8"/>
  <c r="ATQ35" i="8"/>
  <c r="ATQ32" i="8"/>
  <c r="ATQ33" i="8" s="1"/>
  <c r="ATQ28" i="8"/>
  <c r="ATQ23" i="8"/>
  <c r="ATQ18" i="8"/>
  <c r="ATQ13" i="8"/>
  <c r="ATQ8" i="8"/>
  <c r="ATP77" i="8"/>
  <c r="ATP75" i="8"/>
  <c r="ATP35" i="8"/>
  <c r="ATP32" i="8"/>
  <c r="ATP33" i="8" s="1"/>
  <c r="ATP28" i="8"/>
  <c r="ATP23" i="8"/>
  <c r="ATP18" i="8"/>
  <c r="ATP13" i="8"/>
  <c r="ATP8" i="8"/>
  <c r="ATO77" i="8" l="1"/>
  <c r="ATO75" i="8"/>
  <c r="ATO35" i="8"/>
  <c r="ATO32" i="8"/>
  <c r="ATO33" i="8" s="1"/>
  <c r="ATO23" i="8"/>
  <c r="ATO18" i="8"/>
  <c r="ATO13" i="8"/>
  <c r="ATO8" i="8"/>
  <c r="ATN77" i="8"/>
  <c r="ATN75" i="8"/>
  <c r="ATN35" i="8"/>
  <c r="ATN32" i="8"/>
  <c r="ATN33" i="8" s="1"/>
  <c r="ATM77" i="8"/>
  <c r="ATM75" i="8"/>
  <c r="ATM35" i="8"/>
  <c r="ATM32" i="8"/>
  <c r="ATM33" i="8" s="1"/>
  <c r="ATM28" i="8"/>
  <c r="ATM23" i="8"/>
  <c r="ATM18" i="8"/>
  <c r="ATM13" i="8"/>
  <c r="ATM8" i="8"/>
  <c r="I309" i="12"/>
  <c r="ATL8" i="8"/>
  <c r="ATL13" i="8"/>
  <c r="ATL18" i="8"/>
  <c r="ATL23" i="8"/>
  <c r="ATL28" i="8"/>
  <c r="ATL77" i="8"/>
  <c r="ATL75" i="8"/>
  <c r="ATL35" i="8"/>
  <c r="ATL32" i="8"/>
  <c r="ATL33" i="8" s="1"/>
  <c r="ATK77" i="8" l="1"/>
  <c r="ATK75" i="8"/>
  <c r="ATK35" i="8"/>
  <c r="ATK32" i="8"/>
  <c r="ATK33" i="8" s="1"/>
  <c r="ATK28" i="8"/>
  <c r="ATK23" i="8"/>
  <c r="ATK18" i="8"/>
  <c r="ATK13" i="8"/>
  <c r="ATK8" i="8"/>
  <c r="ATJ77" i="8"/>
  <c r="ATJ75" i="8"/>
  <c r="ATJ35" i="8"/>
  <c r="ATJ32" i="8"/>
  <c r="ATJ33" i="8" s="1"/>
  <c r="ATJ28" i="8"/>
  <c r="ATJ23" i="8"/>
  <c r="ATJ18" i="8"/>
  <c r="ATJ13" i="8"/>
  <c r="ATJ8" i="8"/>
  <c r="ATI77" i="8"/>
  <c r="ATI75" i="8"/>
  <c r="ATI35" i="8"/>
  <c r="ATI32" i="8"/>
  <c r="ATI33" i="8" s="1"/>
  <c r="F308" i="12" l="1"/>
  <c r="D308" i="12"/>
  <c r="ATL62" i="8"/>
  <c r="ATM62" i="8"/>
  <c r="ATL61" i="8"/>
  <c r="ATL63" i="8" s="1"/>
  <c r="ATM61" i="8"/>
  <c r="ATL57" i="8"/>
  <c r="ATM57" i="8"/>
  <c r="ATL56" i="8"/>
  <c r="ATL58" i="8" s="1"/>
  <c r="ATM56" i="8"/>
  <c r="ATM58" i="8" s="1"/>
  <c r="ATL52" i="8"/>
  <c r="ATM52" i="8"/>
  <c r="ATL51" i="8"/>
  <c r="ATL53" i="8" s="1"/>
  <c r="ATM51" i="8"/>
  <c r="ATL47" i="8"/>
  <c r="ATM47" i="8"/>
  <c r="ATL46" i="8"/>
  <c r="ATL48" i="8" s="1"/>
  <c r="ATM46" i="8"/>
  <c r="ATL42" i="8"/>
  <c r="ATM42" i="8"/>
  <c r="ATL41" i="8"/>
  <c r="ATL43" i="8" s="1"/>
  <c r="ATM41" i="8"/>
  <c r="ATM43" i="8" s="1"/>
  <c r="ATM53" i="8" l="1"/>
  <c r="ATM48" i="8"/>
  <c r="ATM63" i="8"/>
  <c r="ATH77" i="8"/>
  <c r="ATH75" i="8"/>
  <c r="ATH35" i="8"/>
  <c r="ATH32" i="8"/>
  <c r="ATH33" i="8" s="1"/>
  <c r="ATH28" i="8"/>
  <c r="ATH23" i="8"/>
  <c r="ATH18" i="8"/>
  <c r="ATH13" i="8"/>
  <c r="ATH8" i="8"/>
  <c r="I308" i="12" l="1"/>
  <c r="ATG77" i="8"/>
  <c r="ATG75" i="8"/>
  <c r="ATG35" i="8"/>
  <c r="ATG32" i="8"/>
  <c r="ATG33" i="8" s="1"/>
  <c r="ATG28" i="8"/>
  <c r="ATG23" i="8"/>
  <c r="ATG18" i="8"/>
  <c r="ATG13" i="8"/>
  <c r="ATG8" i="8"/>
  <c r="ATF77" i="8" l="1"/>
  <c r="ATF75" i="8"/>
  <c r="ATF35" i="8"/>
  <c r="ATF32" i="8"/>
  <c r="ATF33" i="8" s="1"/>
  <c r="ATF28" i="8"/>
  <c r="ATF23" i="8"/>
  <c r="ATF18" i="8"/>
  <c r="ATF13" i="8"/>
  <c r="ATF8" i="8"/>
  <c r="ATE77" i="8"/>
  <c r="ATE75" i="8"/>
  <c r="ATE35" i="8"/>
  <c r="ATE32" i="8"/>
  <c r="ATE33" i="8" s="1"/>
  <c r="ATD77" i="8" l="1"/>
  <c r="ATD75" i="8"/>
  <c r="ATD35" i="8"/>
  <c r="ATD32" i="8"/>
  <c r="ATD33" i="8" s="1"/>
  <c r="ATD28" i="8"/>
  <c r="ATD23" i="8"/>
  <c r="ATD18" i="8"/>
  <c r="ATD13" i="8"/>
  <c r="ATD8" i="8"/>
  <c r="I307" i="12"/>
  <c r="ATC77" i="8"/>
  <c r="ATC75" i="8"/>
  <c r="ATC35" i="8"/>
  <c r="ATC32" i="8"/>
  <c r="ATC33" i="8" s="1"/>
  <c r="ATC28" i="8"/>
  <c r="ATC23" i="8"/>
  <c r="ATC18" i="8"/>
  <c r="ATC13" i="8"/>
  <c r="ATC8" i="8"/>
  <c r="ATB77" i="8"/>
  <c r="ATB75" i="8"/>
  <c r="ATB35" i="8"/>
  <c r="ATB32" i="8"/>
  <c r="ATB33" i="8" s="1"/>
  <c r="ATB28" i="8"/>
  <c r="ATB23" i="8"/>
  <c r="ATB18" i="8"/>
  <c r="ATB13" i="8"/>
  <c r="ATB8" i="8"/>
  <c r="ATA77" i="8" l="1"/>
  <c r="ATA75" i="8"/>
  <c r="ATA35" i="8"/>
  <c r="ATA32" i="8"/>
  <c r="ATA33" i="8" s="1"/>
  <c r="ATA28" i="8"/>
  <c r="ATA23" i="8"/>
  <c r="ATA18" i="8"/>
  <c r="ATA13" i="8"/>
  <c r="ATA8" i="8"/>
  <c r="ASZ77" i="8"/>
  <c r="ASZ75" i="8"/>
  <c r="ASZ35" i="8"/>
  <c r="ASZ32" i="8"/>
  <c r="ASZ33" i="8" s="1"/>
  <c r="ASY77" i="8"/>
  <c r="ASY75" i="8"/>
  <c r="ASY35" i="8"/>
  <c r="ASY32" i="8"/>
  <c r="ASY33" i="8" s="1"/>
  <c r="ASY28" i="8"/>
  <c r="ASY23" i="8"/>
  <c r="ASY18" i="8"/>
  <c r="ASY13" i="8"/>
  <c r="ASY8" i="8"/>
  <c r="I306" i="12"/>
  <c r="ASX77" i="8"/>
  <c r="ASX75" i="8"/>
  <c r="ASX35" i="8"/>
  <c r="ASX32" i="8"/>
  <c r="ASX33" i="8" s="1"/>
  <c r="ASX28" i="8"/>
  <c r="ASX23" i="8"/>
  <c r="ASX18" i="8"/>
  <c r="ASX13" i="8"/>
  <c r="ASX8" i="8"/>
  <c r="ASW77" i="8"/>
  <c r="ASW75" i="8"/>
  <c r="ASV35" i="8"/>
  <c r="ASW35" i="8"/>
  <c r="ASW32" i="8"/>
  <c r="ASW33" i="8" s="1"/>
  <c r="ASW28" i="8"/>
  <c r="ASW23" i="8"/>
  <c r="ASW18" i="8"/>
  <c r="ASW13" i="8"/>
  <c r="ASW8" i="8"/>
  <c r="ASV77" i="8"/>
  <c r="ASV75" i="8"/>
  <c r="ASV32" i="8"/>
  <c r="ASV33" i="8" s="1"/>
  <c r="ASU77" i="8"/>
  <c r="ASU75" i="8"/>
  <c r="ASU35" i="8"/>
  <c r="ASU32" i="8"/>
  <c r="ASU33" i="8" s="1"/>
  <c r="ASU28" i="8"/>
  <c r="ASU23" i="8"/>
  <c r="ASU18" i="8"/>
  <c r="ASU13" i="8"/>
  <c r="ASU8" i="8"/>
  <c r="F305" i="12"/>
  <c r="I305" i="12"/>
  <c r="AST77" i="8"/>
  <c r="AST75" i="8"/>
  <c r="AST35" i="8"/>
  <c r="AST32" i="8"/>
  <c r="AST33" i="8" s="1"/>
  <c r="AST28" i="8"/>
  <c r="AST23" i="8"/>
  <c r="AST18" i="8"/>
  <c r="AST13" i="8"/>
  <c r="AST8" i="8"/>
  <c r="D305" i="12" l="1"/>
  <c r="ASS77" i="8"/>
  <c r="ASS75" i="8"/>
  <c r="ASS35" i="8"/>
  <c r="ASS32" i="8"/>
  <c r="ASS33" i="8" s="1"/>
  <c r="ASR77" i="8"/>
  <c r="ASR75" i="8"/>
  <c r="ASR35" i="8"/>
  <c r="ASR32" i="8"/>
  <c r="ASR33" i="8" s="1"/>
  <c r="ASQ77" i="8"/>
  <c r="ASQ75" i="8"/>
  <c r="ASQ35" i="8"/>
  <c r="ASQ32" i="8"/>
  <c r="ASQ33" i="8" s="1"/>
  <c r="ASQ28" i="8"/>
  <c r="ASQ23" i="8"/>
  <c r="ASQ18" i="8"/>
  <c r="ASQ13" i="8"/>
  <c r="ASQ8" i="8"/>
  <c r="ASP77" i="8"/>
  <c r="ASP75" i="8"/>
  <c r="ASP35" i="8"/>
  <c r="ASP32" i="8"/>
  <c r="ASP33" i="8" s="1"/>
  <c r="ASP28" i="8"/>
  <c r="ASP23" i="8"/>
  <c r="ASP18" i="8"/>
  <c r="ASP13" i="8"/>
  <c r="ASP8" i="8"/>
  <c r="I304" i="12"/>
  <c r="ASO77" i="8"/>
  <c r="ASO75" i="8"/>
  <c r="ASO35" i="8"/>
  <c r="ASO32" i="8"/>
  <c r="ASO33" i="8" s="1"/>
  <c r="ASO28" i="8"/>
  <c r="ASO23" i="8"/>
  <c r="ASO18" i="8"/>
  <c r="ASO13" i="8"/>
  <c r="ASO8" i="8"/>
  <c r="ASN77" i="8" l="1"/>
  <c r="ASN75" i="8"/>
  <c r="ASN35" i="8"/>
  <c r="ASN32" i="8"/>
  <c r="ASN33" i="8" s="1"/>
  <c r="ASN28" i="8"/>
  <c r="ASN23" i="8"/>
  <c r="ASN18" i="8"/>
  <c r="ASN13" i="8"/>
  <c r="ASN8" i="8"/>
  <c r="ASM77" i="8"/>
  <c r="ASM75" i="8"/>
  <c r="ASM35" i="8"/>
  <c r="ASM32" i="8"/>
  <c r="ASM33" i="8" s="1"/>
  <c r="ASL77" i="8"/>
  <c r="ASL75" i="8"/>
  <c r="ASL35" i="8"/>
  <c r="ASL32" i="8"/>
  <c r="ASL33" i="8" s="1"/>
  <c r="ASL28" i="8"/>
  <c r="ASL23" i="8"/>
  <c r="ASL18" i="8"/>
  <c r="ASL13" i="8"/>
  <c r="ASL8" i="8"/>
  <c r="D302" i="12"/>
  <c r="I303" i="12"/>
  <c r="F302" i="12"/>
  <c r="ASK77" i="8"/>
  <c r="ASK75" i="8"/>
  <c r="ASK35" i="8"/>
  <c r="ASK32" i="8"/>
  <c r="ASK33" i="8" s="1"/>
  <c r="ASK28" i="8"/>
  <c r="ASK23" i="8"/>
  <c r="ASK18" i="8"/>
  <c r="ASK13" i="8"/>
  <c r="ASK8" i="8"/>
  <c r="ASJ77" i="8"/>
  <c r="ASJ75" i="8"/>
  <c r="ASJ18" i="8"/>
  <c r="ASJ13" i="8"/>
  <c r="ASJ8" i="8"/>
  <c r="ASJ23" i="8"/>
  <c r="ASJ28" i="8"/>
  <c r="ASJ35" i="8"/>
  <c r="ASJ32" i="8"/>
  <c r="ASJ33" i="8" s="1"/>
  <c r="ASI77" i="8"/>
  <c r="ASI75" i="8"/>
  <c r="ASI35" i="8"/>
  <c r="ASI32" i="8"/>
  <c r="ASI33" i="8" s="1"/>
  <c r="ASH77" i="8"/>
  <c r="ASH75" i="8"/>
  <c r="ASH35" i="8"/>
  <c r="ASH32" i="8"/>
  <c r="ASH33" i="8" s="1"/>
  <c r="ASH28" i="8"/>
  <c r="ASH23" i="8"/>
  <c r="ASH18" i="8"/>
  <c r="ASH13" i="8"/>
  <c r="ASH8" i="8"/>
  <c r="I302" i="12"/>
  <c r="ASG77" i="8"/>
  <c r="ASG75" i="8"/>
  <c r="ASG35" i="8"/>
  <c r="ASG32" i="8"/>
  <c r="ASG33" i="8" s="1"/>
  <c r="ASG28" i="8"/>
  <c r="ASG23" i="8"/>
  <c r="ASG18" i="8"/>
  <c r="ASG13" i="8"/>
  <c r="ASG8" i="8"/>
  <c r="ASF77" i="8"/>
  <c r="ASF75" i="8"/>
  <c r="ASF35" i="8"/>
  <c r="ASF32" i="8"/>
  <c r="ASF33" i="8" s="1"/>
  <c r="ASF28" i="8"/>
  <c r="ASF23" i="8"/>
  <c r="ASF18" i="8"/>
  <c r="ASF13" i="8"/>
  <c r="ASF8" i="8"/>
  <c r="ASE77" i="8" l="1"/>
  <c r="ASE75" i="8"/>
  <c r="ASE35" i="8"/>
  <c r="ASE33" i="8"/>
  <c r="ASE32" i="8"/>
  <c r="ATQ41" i="8"/>
  <c r="ATQ42" i="8"/>
  <c r="ATQ46" i="8"/>
  <c r="ATQ47" i="8"/>
  <c r="ATQ51" i="8"/>
  <c r="ATQ52" i="8"/>
  <c r="ATQ56" i="8"/>
  <c r="ATQ58" i="8" s="1"/>
  <c r="ATQ57" i="8"/>
  <c r="ATQ61" i="8"/>
  <c r="ATQ62" i="8"/>
  <c r="ASE8" i="8"/>
  <c r="AUB62" i="8"/>
  <c r="AUA62" i="8"/>
  <c r="ATZ62" i="8"/>
  <c r="ATX62" i="8"/>
  <c r="ATW62" i="8"/>
  <c r="ATV62" i="8"/>
  <c r="ATU62" i="8"/>
  <c r="ATT62" i="8"/>
  <c r="ATS62" i="8"/>
  <c r="ATR62" i="8"/>
  <c r="ATP62" i="8"/>
  <c r="ATP63" i="8" s="1"/>
  <c r="ATO62" i="8"/>
  <c r="ATN62" i="8"/>
  <c r="ATK62" i="8"/>
  <c r="ATJ62" i="8"/>
  <c r="ATI62" i="8"/>
  <c r="ATH62" i="8"/>
  <c r="ATG62" i="8"/>
  <c r="ATF62" i="8"/>
  <c r="ATE62" i="8"/>
  <c r="ATD62" i="8"/>
  <c r="ATC62" i="8"/>
  <c r="ATB62" i="8"/>
  <c r="ATA62" i="8"/>
  <c r="ASZ62" i="8"/>
  <c r="ASY62" i="8"/>
  <c r="ASX62" i="8"/>
  <c r="ASW62" i="8"/>
  <c r="ASV62" i="8"/>
  <c r="ASU62" i="8"/>
  <c r="AST62" i="8"/>
  <c r="ASS62" i="8"/>
  <c r="ASR62" i="8"/>
  <c r="ASQ62" i="8"/>
  <c r="ASP62" i="8"/>
  <c r="ASO62" i="8"/>
  <c r="ASN62" i="8"/>
  <c r="ASM62" i="8"/>
  <c r="ASL62" i="8"/>
  <c r="ASK62" i="8"/>
  <c r="ASJ62" i="8"/>
  <c r="ASI62" i="8"/>
  <c r="ASH62" i="8"/>
  <c r="ASG62" i="8"/>
  <c r="ASF62" i="8"/>
  <c r="ASE62" i="8"/>
  <c r="AUB61" i="8"/>
  <c r="AUA61" i="8"/>
  <c r="ATZ61" i="8"/>
  <c r="ATX61" i="8"/>
  <c r="ATW61" i="8"/>
  <c r="ATV61" i="8"/>
  <c r="ATU61" i="8"/>
  <c r="ATT61" i="8"/>
  <c r="ATS61" i="8"/>
  <c r="ATS63" i="8" s="1"/>
  <c r="ATR61" i="8"/>
  <c r="ATP61" i="8"/>
  <c r="ATO61" i="8"/>
  <c r="ATN61" i="8"/>
  <c r="ATK61" i="8"/>
  <c r="ATK63" i="8" s="1"/>
  <c r="ATJ61" i="8"/>
  <c r="ATI61" i="8"/>
  <c r="ATH61" i="8"/>
  <c r="ATG61" i="8"/>
  <c r="ATF61" i="8"/>
  <c r="ATE61" i="8"/>
  <c r="ATD61" i="8"/>
  <c r="ATD63" i="8" s="1"/>
  <c r="ATC61" i="8"/>
  <c r="ATC63" i="8" s="1"/>
  <c r="ATB61" i="8"/>
  <c r="ATA61" i="8"/>
  <c r="ASZ61" i="8"/>
  <c r="ASY61" i="8"/>
  <c r="ASY63" i="8" s="1"/>
  <c r="ASX61" i="8"/>
  <c r="ASW61" i="8"/>
  <c r="ASV61" i="8"/>
  <c r="ASU61" i="8"/>
  <c r="AST61" i="8"/>
  <c r="ASS61" i="8"/>
  <c r="ASR61" i="8"/>
  <c r="ASQ61" i="8"/>
  <c r="ASP61" i="8"/>
  <c r="ASO61" i="8"/>
  <c r="ASN61" i="8"/>
  <c r="ASM61" i="8"/>
  <c r="ASL61" i="8"/>
  <c r="ASK61" i="8"/>
  <c r="ASJ61" i="8"/>
  <c r="ASI61" i="8"/>
  <c r="ASH61" i="8"/>
  <c r="ASG61" i="8"/>
  <c r="ASF61" i="8"/>
  <c r="ASE61" i="8"/>
  <c r="AUB57" i="8"/>
  <c r="AUA57" i="8"/>
  <c r="ATZ57" i="8"/>
  <c r="ATX57" i="8"/>
  <c r="ATW57" i="8"/>
  <c r="ATV57" i="8"/>
  <c r="ATU57" i="8"/>
  <c r="ATT57" i="8"/>
  <c r="ATS57" i="8"/>
  <c r="ATR57" i="8"/>
  <c r="ATP57" i="8"/>
  <c r="ATO57" i="8"/>
  <c r="ATN57" i="8"/>
  <c r="ATK57" i="8"/>
  <c r="ATJ57" i="8"/>
  <c r="ATI57" i="8"/>
  <c r="ATH57" i="8"/>
  <c r="ATG57" i="8"/>
  <c r="ATF57" i="8"/>
  <c r="ATE57" i="8"/>
  <c r="ATD57" i="8"/>
  <c r="ATC57" i="8"/>
  <c r="ATB57" i="8"/>
  <c r="ATA57" i="8"/>
  <c r="ASZ57" i="8"/>
  <c r="ASY57" i="8"/>
  <c r="ASX57" i="8"/>
  <c r="ASW57" i="8"/>
  <c r="ASV57" i="8"/>
  <c r="ASU57" i="8"/>
  <c r="AST57" i="8"/>
  <c r="ASS57" i="8"/>
  <c r="ASR57" i="8"/>
  <c r="ASQ57" i="8"/>
  <c r="ASP57" i="8"/>
  <c r="ASO57" i="8"/>
  <c r="ASN57" i="8"/>
  <c r="ASM57" i="8"/>
  <c r="ASL57" i="8"/>
  <c r="ASK57" i="8"/>
  <c r="ASJ57" i="8"/>
  <c r="ASI57" i="8"/>
  <c r="ASH57" i="8"/>
  <c r="ASG57" i="8"/>
  <c r="ASF57" i="8"/>
  <c r="ASE57" i="8"/>
  <c r="AUB56" i="8"/>
  <c r="AUB58" i="8" s="1"/>
  <c r="AUA56" i="8"/>
  <c r="ATZ56" i="8"/>
  <c r="ATX56" i="8"/>
  <c r="ATW56" i="8"/>
  <c r="ATV56" i="8"/>
  <c r="ATU56" i="8"/>
  <c r="ATT56" i="8"/>
  <c r="ATS56" i="8"/>
  <c r="ATR56" i="8"/>
  <c r="ATP56" i="8"/>
  <c r="ATO56" i="8"/>
  <c r="ATN56" i="8"/>
  <c r="ATK56" i="8"/>
  <c r="ATK58" i="8" s="1"/>
  <c r="ATJ56" i="8"/>
  <c r="ATI56" i="8"/>
  <c r="ATH56" i="8"/>
  <c r="ATG56" i="8"/>
  <c r="ATG58" i="8" s="1"/>
  <c r="ATF56" i="8"/>
  <c r="ATE56" i="8"/>
  <c r="ATD56" i="8"/>
  <c r="ATC56" i="8"/>
  <c r="ATB56" i="8"/>
  <c r="ATA56" i="8"/>
  <c r="ASZ56" i="8"/>
  <c r="ASY56" i="8"/>
  <c r="ASY58" i="8" s="1"/>
  <c r="ASX56" i="8"/>
  <c r="ASW56" i="8"/>
  <c r="ASV56" i="8"/>
  <c r="ASU56" i="8"/>
  <c r="ASU58" i="8" s="1"/>
  <c r="AST56" i="8"/>
  <c r="ASS56" i="8"/>
  <c r="ASR56" i="8"/>
  <c r="ASQ56" i="8"/>
  <c r="ASP56" i="8"/>
  <c r="ASO56" i="8"/>
  <c r="ASN56" i="8"/>
  <c r="ASN58" i="8" s="1"/>
  <c r="ASM56" i="8"/>
  <c r="ASL56" i="8"/>
  <c r="ASK56" i="8"/>
  <c r="ASJ56" i="8"/>
  <c r="ASI56" i="8"/>
  <c r="ASH56" i="8"/>
  <c r="ASG56" i="8"/>
  <c r="ASF56" i="8"/>
  <c r="ASE56" i="8"/>
  <c r="AUB52" i="8"/>
  <c r="AUA52" i="8"/>
  <c r="ATZ52" i="8"/>
  <c r="ATX52" i="8"/>
  <c r="ATW52" i="8"/>
  <c r="ATV52" i="8"/>
  <c r="ATU52" i="8"/>
  <c r="ATT52" i="8"/>
  <c r="ATS52" i="8"/>
  <c r="ATR52" i="8"/>
  <c r="ATP52" i="8"/>
  <c r="ATP53" i="8" s="1"/>
  <c r="ATO52" i="8"/>
  <c r="ATN52" i="8"/>
  <c r="ATK52" i="8"/>
  <c r="ATJ52" i="8"/>
  <c r="ATI52" i="8"/>
  <c r="ATH52" i="8"/>
  <c r="ATG52" i="8"/>
  <c r="ATF52" i="8"/>
  <c r="ATE52" i="8"/>
  <c r="ATD52" i="8"/>
  <c r="ATC52" i="8"/>
  <c r="ATB52" i="8"/>
  <c r="ATA52" i="8"/>
  <c r="ASZ52" i="8"/>
  <c r="ASY52" i="8"/>
  <c r="ASX52" i="8"/>
  <c r="ASW52" i="8"/>
  <c r="ASV52" i="8"/>
  <c r="ASU52" i="8"/>
  <c r="AST52" i="8"/>
  <c r="ASS52" i="8"/>
  <c r="ASR52" i="8"/>
  <c r="ASQ52" i="8"/>
  <c r="ASP52" i="8"/>
  <c r="ASO52" i="8"/>
  <c r="ASN52" i="8"/>
  <c r="ASM52" i="8"/>
  <c r="ASL52" i="8"/>
  <c r="ASK52" i="8"/>
  <c r="ASJ52" i="8"/>
  <c r="ASI52" i="8"/>
  <c r="ASH52" i="8"/>
  <c r="ASG52" i="8"/>
  <c r="ASF52" i="8"/>
  <c r="ASE52" i="8"/>
  <c r="AUB51" i="8"/>
  <c r="AUA51" i="8"/>
  <c r="ATZ51" i="8"/>
  <c r="ATX51" i="8"/>
  <c r="ATW51" i="8"/>
  <c r="ATW53" i="8" s="1"/>
  <c r="ATV51" i="8"/>
  <c r="ATU51" i="8"/>
  <c r="ATU53" i="8" s="1"/>
  <c r="ATT51" i="8"/>
  <c r="ATS51" i="8"/>
  <c r="ATR51" i="8"/>
  <c r="ATP51" i="8"/>
  <c r="ATO51" i="8"/>
  <c r="ATN51" i="8"/>
  <c r="ATK51" i="8"/>
  <c r="ATJ51" i="8"/>
  <c r="ATI51" i="8"/>
  <c r="ATH51" i="8"/>
  <c r="ATH53" i="8" s="1"/>
  <c r="ATG51" i="8"/>
  <c r="ATF51" i="8"/>
  <c r="ATF53" i="8" s="1"/>
  <c r="ATE51" i="8"/>
  <c r="ATD51" i="8"/>
  <c r="ATC51" i="8"/>
  <c r="ATC53" i="8" s="1"/>
  <c r="ATB51" i="8"/>
  <c r="ATA51" i="8"/>
  <c r="ASZ51" i="8"/>
  <c r="ASY51" i="8"/>
  <c r="ASX51" i="8"/>
  <c r="ASW51" i="8"/>
  <c r="ASV51" i="8"/>
  <c r="ASU51" i="8"/>
  <c r="AST51" i="8"/>
  <c r="AST53" i="8" s="1"/>
  <c r="ASS51" i="8"/>
  <c r="ASR51" i="8"/>
  <c r="ASQ51" i="8"/>
  <c r="ASP51" i="8"/>
  <c r="ASO51" i="8"/>
  <c r="ASN51" i="8"/>
  <c r="ASM51" i="8"/>
  <c r="ASL51" i="8"/>
  <c r="ASK51" i="8"/>
  <c r="ASJ51" i="8"/>
  <c r="ASI51" i="8"/>
  <c r="ASH51" i="8"/>
  <c r="ASH53" i="8" s="1"/>
  <c r="ASG51" i="8"/>
  <c r="ASF51" i="8"/>
  <c r="ASE51" i="8"/>
  <c r="AUB47" i="8"/>
  <c r="AUA47" i="8"/>
  <c r="ATZ47" i="8"/>
  <c r="ATX47" i="8"/>
  <c r="ATW47" i="8"/>
  <c r="ATV47" i="8"/>
  <c r="ATU47" i="8"/>
  <c r="ATT47" i="8"/>
  <c r="ATS47" i="8"/>
  <c r="ATR47" i="8"/>
  <c r="ATP47" i="8"/>
  <c r="ATO47" i="8"/>
  <c r="ATN47" i="8"/>
  <c r="ATK47" i="8"/>
  <c r="ATJ47" i="8"/>
  <c r="ATI47" i="8"/>
  <c r="ATH47" i="8"/>
  <c r="ATG47" i="8"/>
  <c r="ATF47" i="8"/>
  <c r="ATE47" i="8"/>
  <c r="ATD47" i="8"/>
  <c r="ATC47" i="8"/>
  <c r="ATB47" i="8"/>
  <c r="ATA47" i="8"/>
  <c r="ASZ47" i="8"/>
  <c r="ASY47" i="8"/>
  <c r="ASX47" i="8"/>
  <c r="ASW47" i="8"/>
  <c r="ASV47" i="8"/>
  <c r="ASU47" i="8"/>
  <c r="AST47" i="8"/>
  <c r="ASS47" i="8"/>
  <c r="ASR47" i="8"/>
  <c r="ASQ47" i="8"/>
  <c r="ASP47" i="8"/>
  <c r="ASO47" i="8"/>
  <c r="ASN47" i="8"/>
  <c r="ASM47" i="8"/>
  <c r="ASL47" i="8"/>
  <c r="ASK47" i="8"/>
  <c r="ASJ47" i="8"/>
  <c r="ASI47" i="8"/>
  <c r="ASH47" i="8"/>
  <c r="ASG47" i="8"/>
  <c r="ASF47" i="8"/>
  <c r="ASE47" i="8"/>
  <c r="AUB46" i="8"/>
  <c r="AUA46" i="8"/>
  <c r="ATZ46" i="8"/>
  <c r="ATX46" i="8"/>
  <c r="ATW46" i="8"/>
  <c r="ATV46" i="8"/>
  <c r="ATU46" i="8"/>
  <c r="ATT46" i="8"/>
  <c r="ATS46" i="8"/>
  <c r="ATR46" i="8"/>
  <c r="ATP46" i="8"/>
  <c r="ATP48" i="8" s="1"/>
  <c r="ATO46" i="8"/>
  <c r="ATN46" i="8"/>
  <c r="ATK46" i="8"/>
  <c r="ATK48" i="8" s="1"/>
  <c r="ATJ46" i="8"/>
  <c r="ATI46" i="8"/>
  <c r="ATH46" i="8"/>
  <c r="ATG46" i="8"/>
  <c r="ATF46" i="8"/>
  <c r="ATE46" i="8"/>
  <c r="ATD46" i="8"/>
  <c r="ATC46" i="8"/>
  <c r="ATC48" i="8" s="1"/>
  <c r="ATB46" i="8"/>
  <c r="ATB48" i="8" s="1"/>
  <c r="ATA46" i="8"/>
  <c r="ASZ46" i="8"/>
  <c r="ASY46" i="8"/>
  <c r="ASY48" i="8" s="1"/>
  <c r="ASX46" i="8"/>
  <c r="ASW46" i="8"/>
  <c r="ASV46" i="8"/>
  <c r="ASU46" i="8"/>
  <c r="AST46" i="8"/>
  <c r="ASS46" i="8"/>
  <c r="ASR46" i="8"/>
  <c r="ASQ46" i="8"/>
  <c r="ASQ48" i="8" s="1"/>
  <c r="ASP46" i="8"/>
  <c r="ASO46" i="8"/>
  <c r="ASN46" i="8"/>
  <c r="ASM46" i="8"/>
  <c r="ASL46" i="8"/>
  <c r="ASK46" i="8"/>
  <c r="ASJ46" i="8"/>
  <c r="ASI46" i="8"/>
  <c r="ASH46" i="8"/>
  <c r="ASG46" i="8"/>
  <c r="ASF46" i="8"/>
  <c r="ASE46" i="8"/>
  <c r="AUB42" i="8"/>
  <c r="AUA42" i="8"/>
  <c r="ATZ42" i="8"/>
  <c r="ATX42" i="8"/>
  <c r="ATW42" i="8"/>
  <c r="ATV42" i="8"/>
  <c r="ATU42" i="8"/>
  <c r="ATT42" i="8"/>
  <c r="ATS42" i="8"/>
  <c r="ATR42" i="8"/>
  <c r="ATP42" i="8"/>
  <c r="ATO42" i="8"/>
  <c r="ATN42" i="8"/>
  <c r="ATK42" i="8"/>
  <c r="ATJ42" i="8"/>
  <c r="ATI42" i="8"/>
  <c r="ATH42" i="8"/>
  <c r="ATG42" i="8"/>
  <c r="ATF42" i="8"/>
  <c r="ATE42" i="8"/>
  <c r="ATD42" i="8"/>
  <c r="ATC42" i="8"/>
  <c r="ATB42" i="8"/>
  <c r="ATA42" i="8"/>
  <c r="ASZ42" i="8"/>
  <c r="ASY42" i="8"/>
  <c r="ASX42" i="8"/>
  <c r="ASW42" i="8"/>
  <c r="ASV42" i="8"/>
  <c r="ASU42" i="8"/>
  <c r="AST42" i="8"/>
  <c r="ASS42" i="8"/>
  <c r="ASR42" i="8"/>
  <c r="ASQ42" i="8"/>
  <c r="ASP42" i="8"/>
  <c r="ASO42" i="8"/>
  <c r="ASN42" i="8"/>
  <c r="ASM42" i="8"/>
  <c r="ASL42" i="8"/>
  <c r="ASK42" i="8"/>
  <c r="ASJ42" i="8"/>
  <c r="ASI42" i="8"/>
  <c r="ASH42" i="8"/>
  <c r="ASG42" i="8"/>
  <c r="ASF42" i="8"/>
  <c r="ASE42" i="8"/>
  <c r="AUB41" i="8"/>
  <c r="AUB43" i="8" s="1"/>
  <c r="AUA41" i="8"/>
  <c r="ATZ41" i="8"/>
  <c r="ATZ43" i="8" s="1"/>
  <c r="ATX41" i="8"/>
  <c r="ATW41" i="8"/>
  <c r="ATV41" i="8"/>
  <c r="ATU41" i="8"/>
  <c r="ATT41" i="8"/>
  <c r="ATS41" i="8"/>
  <c r="ATR41" i="8"/>
  <c r="ATP41" i="8"/>
  <c r="ATO41" i="8"/>
  <c r="ATN41" i="8"/>
  <c r="ATK41" i="8"/>
  <c r="ATK43" i="8" s="1"/>
  <c r="ATJ41" i="8"/>
  <c r="ATJ43" i="8" s="1"/>
  <c r="ATI41" i="8"/>
  <c r="ATH41" i="8"/>
  <c r="ATG41" i="8"/>
  <c r="ATF41" i="8"/>
  <c r="ATE41" i="8"/>
  <c r="ATD41" i="8"/>
  <c r="ATC41" i="8"/>
  <c r="ATB41" i="8"/>
  <c r="ATA41" i="8"/>
  <c r="ASZ41" i="8"/>
  <c r="ASY41" i="8"/>
  <c r="ASY43" i="8" s="1"/>
  <c r="ASX41" i="8"/>
  <c r="ASX43" i="8" s="1"/>
  <c r="ASW41" i="8"/>
  <c r="ASV41" i="8"/>
  <c r="ASU41" i="8"/>
  <c r="AST41" i="8"/>
  <c r="ASS41" i="8"/>
  <c r="ASR41" i="8"/>
  <c r="ASQ41" i="8"/>
  <c r="ASP41" i="8"/>
  <c r="ASO41" i="8"/>
  <c r="ASN41" i="8"/>
  <c r="ASM41" i="8"/>
  <c r="ASL41" i="8"/>
  <c r="ASL43" i="8" s="1"/>
  <c r="ASK41" i="8"/>
  <c r="ASJ41" i="8"/>
  <c r="ASI41" i="8"/>
  <c r="ASH41" i="8"/>
  <c r="ASG41" i="8"/>
  <c r="ASF41" i="8"/>
  <c r="ASE41" i="8"/>
  <c r="AUA28" i="8"/>
  <c r="ATV28" i="8"/>
  <c r="ATR28" i="8"/>
  <c r="ATO28" i="8"/>
  <c r="ATN28" i="8"/>
  <c r="ATI28" i="8"/>
  <c r="ATE28" i="8"/>
  <c r="ASZ28" i="8"/>
  <c r="ASV28" i="8"/>
  <c r="ASS28" i="8"/>
  <c r="ASR28" i="8"/>
  <c r="ASM28" i="8"/>
  <c r="ASI28" i="8"/>
  <c r="ASE28" i="8"/>
  <c r="AUA23" i="8"/>
  <c r="ATV23" i="8"/>
  <c r="ATR23" i="8"/>
  <c r="ATN23" i="8"/>
  <c r="ATI23" i="8"/>
  <c r="ATE23" i="8"/>
  <c r="ASZ23" i="8"/>
  <c r="ASV23" i="8"/>
  <c r="ASS23" i="8"/>
  <c r="ASR23" i="8"/>
  <c r="ASM23" i="8"/>
  <c r="ASI23" i="8"/>
  <c r="ASE23" i="8"/>
  <c r="AUA18" i="8"/>
  <c r="ATV18" i="8"/>
  <c r="ATR18" i="8"/>
  <c r="ATN18" i="8"/>
  <c r="ATI18" i="8"/>
  <c r="ATE18" i="8"/>
  <c r="ASZ18" i="8"/>
  <c r="ASV18" i="8"/>
  <c r="ASS18" i="8"/>
  <c r="ASR18" i="8"/>
  <c r="ASM18" i="8"/>
  <c r="ASI18" i="8"/>
  <c r="ASE18" i="8"/>
  <c r="AUA13" i="8"/>
  <c r="ATV13" i="8"/>
  <c r="ATR13" i="8"/>
  <c r="ATN13" i="8"/>
  <c r="ATI13" i="8"/>
  <c r="ATE13" i="8"/>
  <c r="ASZ13" i="8"/>
  <c r="ASV13" i="8"/>
  <c r="ASS13" i="8"/>
  <c r="ASR13" i="8"/>
  <c r="ASM13" i="8"/>
  <c r="ASI13" i="8"/>
  <c r="ASE13" i="8"/>
  <c r="AUA8" i="8"/>
  <c r="ATV8" i="8"/>
  <c r="ATR8" i="8"/>
  <c r="ATN8" i="8"/>
  <c r="ATI8" i="8"/>
  <c r="ATE8" i="8"/>
  <c r="ASZ8" i="8"/>
  <c r="ASV8" i="8"/>
  <c r="ASS8" i="8"/>
  <c r="ASR8" i="8"/>
  <c r="ASM8" i="8"/>
  <c r="ASI8" i="8"/>
  <c r="I301" i="12"/>
  <c r="ASD77" i="8"/>
  <c r="ASD75" i="8"/>
  <c r="ASD35" i="8"/>
  <c r="ASD32" i="8"/>
  <c r="ASD33" i="8" s="1"/>
  <c r="ASD28" i="8"/>
  <c r="ASD23" i="8"/>
  <c r="ASD18" i="8"/>
  <c r="ASD13" i="8"/>
  <c r="ASD8" i="8"/>
  <c r="ASC77" i="8"/>
  <c r="ASC75" i="8"/>
  <c r="ASC35" i="8"/>
  <c r="ASC32" i="8"/>
  <c r="ASC33" i="8" s="1"/>
  <c r="ASC28" i="8"/>
  <c r="ASC23" i="8"/>
  <c r="ASC18" i="8"/>
  <c r="ASC13" i="8"/>
  <c r="ASC8" i="8"/>
  <c r="ATX53" i="8" l="1"/>
  <c r="ATF48" i="8"/>
  <c r="ATU48" i="8"/>
  <c r="ASL53" i="8"/>
  <c r="ASX53" i="8"/>
  <c r="ATJ53" i="8"/>
  <c r="ATZ53" i="8"/>
  <c r="AUB53" i="8"/>
  <c r="ATX48" i="8"/>
  <c r="ASO53" i="8"/>
  <c r="ATX63" i="8"/>
  <c r="ATZ48" i="8"/>
  <c r="ATZ63" i="8"/>
  <c r="AUB48" i="8"/>
  <c r="AUB63" i="8"/>
  <c r="ATX58" i="8"/>
  <c r="ATX43" i="8"/>
  <c r="ASX58" i="8"/>
  <c r="ATZ58" i="8"/>
  <c r="ATD48" i="8"/>
  <c r="ATS48" i="8"/>
  <c r="ASO43" i="8"/>
  <c r="ATA43" i="8"/>
  <c r="ATO43" i="8"/>
  <c r="ATT48" i="8"/>
  <c r="ASK53" i="8"/>
  <c r="ASW53" i="8"/>
  <c r="ATA58" i="8"/>
  <c r="ATO58" i="8"/>
  <c r="ATT63" i="8"/>
  <c r="ATQ53" i="8"/>
  <c r="ATB58" i="8"/>
  <c r="ATP58" i="8"/>
  <c r="ASH63" i="8"/>
  <c r="AST63" i="8"/>
  <c r="ATF63" i="8"/>
  <c r="ATU63" i="8"/>
  <c r="ATC43" i="8"/>
  <c r="ASU48" i="8"/>
  <c r="ATG48" i="8"/>
  <c r="ASY53" i="8"/>
  <c r="ATK53" i="8"/>
  <c r="ASQ58" i="8"/>
  <c r="ATC58" i="8"/>
  <c r="ATQ48" i="8"/>
  <c r="ASJ48" i="8"/>
  <c r="ASV48" i="8"/>
  <c r="ATH48" i="8"/>
  <c r="ATW48" i="8"/>
  <c r="ATD58" i="8"/>
  <c r="ATS58" i="8"/>
  <c r="ATH63" i="8"/>
  <c r="ATW63" i="8"/>
  <c r="ATT43" i="8"/>
  <c r="ASW48" i="8"/>
  <c r="ATA53" i="8"/>
  <c r="ATO53" i="8"/>
  <c r="ATT58" i="8"/>
  <c r="ASK63" i="8"/>
  <c r="ASW63" i="8"/>
  <c r="ATQ43" i="8"/>
  <c r="ASP43" i="8"/>
  <c r="ASH43" i="8"/>
  <c r="AST43" i="8"/>
  <c r="ATF43" i="8"/>
  <c r="ATU43" i="8"/>
  <c r="ASX48" i="8"/>
  <c r="ATJ48" i="8"/>
  <c r="ASP53" i="8"/>
  <c r="ATB53" i="8"/>
  <c r="ATF58" i="8"/>
  <c r="ATU58" i="8"/>
  <c r="ASL63" i="8"/>
  <c r="ASX63" i="8"/>
  <c r="ATJ63" i="8"/>
  <c r="ATB43" i="8"/>
  <c r="ATS43" i="8"/>
  <c r="ATH43" i="8"/>
  <c r="ATW43" i="8"/>
  <c r="ASN48" i="8"/>
  <c r="ASZ48" i="8"/>
  <c r="ATD53" i="8"/>
  <c r="ATS53" i="8"/>
  <c r="ASJ58" i="8"/>
  <c r="ATH58" i="8"/>
  <c r="ATW58" i="8"/>
  <c r="ATP43" i="8"/>
  <c r="ATD43" i="8"/>
  <c r="ASK43" i="8"/>
  <c r="ASW43" i="8"/>
  <c r="ATA48" i="8"/>
  <c r="ATO48" i="8"/>
  <c r="ATT53" i="8"/>
  <c r="ASW58" i="8"/>
  <c r="ASO63" i="8"/>
  <c r="ATA63" i="8"/>
  <c r="ATO63" i="8"/>
  <c r="ATQ63" i="8"/>
  <c r="ATJ58" i="8"/>
  <c r="ASP63" i="8"/>
  <c r="ATB63" i="8"/>
  <c r="ATG43" i="8"/>
  <c r="ATG53" i="8"/>
  <c r="ATG63" i="8"/>
  <c r="ASN43" i="8"/>
  <c r="ASP48" i="8"/>
  <c r="AST48" i="8"/>
  <c r="ASN53" i="8"/>
  <c r="ASP58" i="8"/>
  <c r="AST58" i="8"/>
  <c r="ASN63" i="8"/>
  <c r="ASO48" i="8"/>
  <c r="ASQ53" i="8"/>
  <c r="ASU53" i="8"/>
  <c r="ASO58" i="8"/>
  <c r="ASQ63" i="8"/>
  <c r="ASU63" i="8"/>
  <c r="ASF63" i="8"/>
  <c r="ASQ43" i="8"/>
  <c r="ASU43" i="8"/>
  <c r="ASR48" i="8"/>
  <c r="ASG48" i="8"/>
  <c r="ASK48" i="8"/>
  <c r="ASG58" i="8"/>
  <c r="ASK58" i="8"/>
  <c r="ASJ43" i="8"/>
  <c r="ASH48" i="8"/>
  <c r="ASL48" i="8"/>
  <c r="ASJ53" i="8"/>
  <c r="ASH58" i="8"/>
  <c r="ASL58" i="8"/>
  <c r="ASJ63" i="8"/>
  <c r="ASF53" i="8"/>
  <c r="ASF43" i="8"/>
  <c r="ASG43" i="8"/>
  <c r="ASF48" i="8"/>
  <c r="ASG53" i="8"/>
  <c r="ASF58" i="8"/>
  <c r="ASG63" i="8"/>
  <c r="ASE63" i="8"/>
  <c r="ASM63" i="8"/>
  <c r="ASR43" i="8"/>
  <c r="ASV43" i="8"/>
  <c r="ASZ43" i="8"/>
  <c r="ASE53" i="8"/>
  <c r="ASM53" i="8"/>
  <c r="ASI63" i="8"/>
  <c r="ASI53" i="8"/>
  <c r="ATV48" i="8"/>
  <c r="ASV53" i="8"/>
  <c r="ASE48" i="8"/>
  <c r="ASI48" i="8"/>
  <c r="ASM48" i="8"/>
  <c r="ASE58" i="8"/>
  <c r="ASI58" i="8"/>
  <c r="ASM58" i="8"/>
  <c r="ASS48" i="8"/>
  <c r="ATE48" i="8"/>
  <c r="ATI48" i="8"/>
  <c r="ATN48" i="8"/>
  <c r="ASS63" i="8"/>
  <c r="ATE63" i="8"/>
  <c r="ATI63" i="8"/>
  <c r="ATN63" i="8"/>
  <c r="ATR48" i="8"/>
  <c r="AUA48" i="8"/>
  <c r="ATR63" i="8"/>
  <c r="ATV63" i="8"/>
  <c r="AUA63" i="8"/>
  <c r="ASS43" i="8"/>
  <c r="ATE43" i="8"/>
  <c r="ATI43" i="8"/>
  <c r="ATN43" i="8"/>
  <c r="ASS58" i="8"/>
  <c r="ATE58" i="8"/>
  <c r="ATI58" i="8"/>
  <c r="ATN58" i="8"/>
  <c r="ATR53" i="8"/>
  <c r="AUA53" i="8"/>
  <c r="ATR58" i="8"/>
  <c r="ATV58" i="8"/>
  <c r="AUA58" i="8"/>
  <c r="ASR58" i="8"/>
  <c r="ASV58" i="8"/>
  <c r="ASZ58" i="8"/>
  <c r="ATR43" i="8"/>
  <c r="ATV43" i="8"/>
  <c r="AUA43" i="8"/>
  <c r="ASR53" i="8"/>
  <c r="ASZ53" i="8"/>
  <c r="ATV53" i="8"/>
  <c r="ASE43" i="8"/>
  <c r="ASI43" i="8"/>
  <c r="ASM43" i="8"/>
  <c r="ASS53" i="8"/>
  <c r="ATE53" i="8"/>
  <c r="ATI53" i="8"/>
  <c r="ATN53" i="8"/>
  <c r="ASR63" i="8"/>
  <c r="ASV63" i="8"/>
  <c r="ASZ63" i="8"/>
  <c r="ASB77" i="8"/>
  <c r="ASB75" i="8"/>
  <c r="ASB35" i="8"/>
  <c r="ASB32" i="8"/>
  <c r="ASB33" i="8" s="1"/>
  <c r="ASA77" i="8"/>
  <c r="ASA75" i="8"/>
  <c r="ASA35" i="8"/>
  <c r="ASA32" i="8"/>
  <c r="ASA33" i="8" s="1"/>
  <c r="ASA28" i="8"/>
  <c r="ASA23" i="8"/>
  <c r="ASA18" i="8"/>
  <c r="ASA13" i="8"/>
  <c r="ASA8" i="8"/>
  <c r="I300" i="12"/>
  <c r="ARZ77" i="8"/>
  <c r="ARZ75" i="8"/>
  <c r="ARZ35" i="8"/>
  <c r="ARZ32" i="8"/>
  <c r="ARZ33" i="8" s="1"/>
  <c r="ARZ28" i="8"/>
  <c r="ARZ23" i="8"/>
  <c r="ARZ18" i="8"/>
  <c r="ARZ13" i="8"/>
  <c r="ARZ8" i="8"/>
  <c r="ARY77" i="8"/>
  <c r="ARY75" i="8"/>
  <c r="ARY35" i="8"/>
  <c r="ARY32" i="8"/>
  <c r="ARY33" i="8" s="1"/>
  <c r="ARY28" i="8"/>
  <c r="ARY23" i="8"/>
  <c r="ARY18" i="8"/>
  <c r="ARY13" i="8"/>
  <c r="ARY8" i="8"/>
  <c r="ARX77" i="8"/>
  <c r="ARX75" i="8"/>
  <c r="ARX35" i="8"/>
  <c r="ARX32" i="8"/>
  <c r="ARX33" i="8" s="1"/>
  <c r="ARW77" i="8"/>
  <c r="ARW75" i="8"/>
  <c r="ARW35" i="8"/>
  <c r="ARW32" i="8"/>
  <c r="ARW33" i="8" s="1"/>
  <c r="ARW28" i="8"/>
  <c r="ARW23" i="8"/>
  <c r="ARW18" i="8"/>
  <c r="ARW13" i="8"/>
  <c r="ARW8" i="8"/>
  <c r="I299" i="12"/>
  <c r="F299" i="12"/>
  <c r="ARV77" i="8"/>
  <c r="ARV75" i="8"/>
  <c r="ARV35" i="8"/>
  <c r="ARV32" i="8"/>
  <c r="ARV33" i="8" s="1"/>
  <c r="ARV28" i="8"/>
  <c r="ARV23" i="8"/>
  <c r="ARV18" i="8"/>
  <c r="ARV13" i="8"/>
  <c r="ARV8" i="8"/>
  <c r="ARU77" i="8"/>
  <c r="ARU75" i="8"/>
  <c r="ARU35" i="8"/>
  <c r="ARU32" i="8"/>
  <c r="ARU33" i="8" s="1"/>
  <c r="ARU28" i="8"/>
  <c r="ARU23" i="8"/>
  <c r="ARU18" i="8"/>
  <c r="ARU13" i="8"/>
  <c r="ARU8" i="8"/>
  <c r="D299" i="12" l="1"/>
  <c r="ART77" i="8"/>
  <c r="ART75" i="8"/>
  <c r="ART35" i="8"/>
  <c r="ART32" i="8"/>
  <c r="ART33" i="8" s="1"/>
  <c r="I298" i="12"/>
  <c r="ARS77" i="8"/>
  <c r="ARS75" i="8"/>
  <c r="ARS35" i="8"/>
  <c r="ARS32" i="8"/>
  <c r="ARS33" i="8" s="1"/>
  <c r="ARS28" i="8"/>
  <c r="ARS23" i="8"/>
  <c r="ARS18" i="8"/>
  <c r="ARS13" i="8"/>
  <c r="ARS8" i="8"/>
  <c r="ARR77" i="8"/>
  <c r="ARR75" i="8"/>
  <c r="ARR35" i="8"/>
  <c r="ARR32" i="8"/>
  <c r="ARR33" i="8" s="1"/>
  <c r="ARR28" i="8"/>
  <c r="ARR23" i="8"/>
  <c r="ARR18" i="8"/>
  <c r="ARR13" i="8"/>
  <c r="ARR8" i="8"/>
  <c r="ARQ77" i="8"/>
  <c r="ARQ75" i="8"/>
  <c r="ARQ35" i="8"/>
  <c r="ARQ32" i="8"/>
  <c r="ARQ33" i="8" s="1"/>
  <c r="ARQ28" i="8"/>
  <c r="ARQ23" i="8"/>
  <c r="ARQ18" i="8"/>
  <c r="ARQ13" i="8"/>
  <c r="ARQ8" i="8"/>
  <c r="ARP77" i="8"/>
  <c r="ARP75" i="8"/>
  <c r="ARP35" i="8"/>
  <c r="ARP32" i="8"/>
  <c r="ARP33" i="8" s="1"/>
  <c r="ARP28" i="8"/>
  <c r="ARP23" i="8"/>
  <c r="ARP18" i="8"/>
  <c r="ARP13" i="8"/>
  <c r="ARP8" i="8"/>
  <c r="I297" i="12"/>
  <c r="ARO77" i="8"/>
  <c r="ARO75" i="8"/>
  <c r="ARO35" i="8"/>
  <c r="ARO32" i="8"/>
  <c r="ARO33" i="8" s="1"/>
  <c r="ARN77" i="8"/>
  <c r="ARN75" i="8"/>
  <c r="ARN35" i="8"/>
  <c r="ARN32" i="8"/>
  <c r="ARN33" i="8" s="1"/>
  <c r="ARN28" i="8"/>
  <c r="ARN23" i="8"/>
  <c r="ARN18" i="8"/>
  <c r="ARN13" i="8"/>
  <c r="ARN8" i="8"/>
  <c r="ARM77" i="8"/>
  <c r="ARM75" i="8"/>
  <c r="ARM35" i="8"/>
  <c r="ARM32" i="8"/>
  <c r="ARM33" i="8" s="1"/>
  <c r="ARM28" i="8"/>
  <c r="ARM23" i="8"/>
  <c r="ARM18" i="8"/>
  <c r="ARM13" i="8"/>
  <c r="ARM8" i="8"/>
  <c r="ARL77" i="8"/>
  <c r="ARL75" i="8"/>
  <c r="ARL35" i="8"/>
  <c r="ARL32" i="8"/>
  <c r="ARL33" i="8" s="1"/>
  <c r="ARL28" i="8"/>
  <c r="ARL23" i="8"/>
  <c r="ARL18" i="8"/>
  <c r="ARL13" i="8"/>
  <c r="ARL8" i="8"/>
  <c r="ARK77" i="8"/>
  <c r="ARK75" i="8"/>
  <c r="ARK35" i="8"/>
  <c r="ARK32" i="8"/>
  <c r="ARK33" i="8" s="1"/>
  <c r="ARJ77" i="8"/>
  <c r="ARJ75" i="8"/>
  <c r="ARJ35" i="8"/>
  <c r="ARJ32" i="8"/>
  <c r="ARJ33" i="8" s="1"/>
  <c r="ARJ28" i="8"/>
  <c r="ARJ23" i="8"/>
  <c r="ARJ18" i="8"/>
  <c r="ARJ13" i="8"/>
  <c r="ARJ8" i="8"/>
  <c r="ARI77" i="8"/>
  <c r="ARI75" i="8"/>
  <c r="ARI35" i="8"/>
  <c r="ARI32" i="8"/>
  <c r="ARI33" i="8" s="1"/>
  <c r="ARI28" i="8"/>
  <c r="ARI23" i="8"/>
  <c r="ARI18" i="8"/>
  <c r="ARI13" i="8"/>
  <c r="ARI8" i="8"/>
  <c r="ARH77" i="8" l="1"/>
  <c r="ARH75" i="8"/>
  <c r="ARH35" i="8"/>
  <c r="ARH32" i="8"/>
  <c r="ARH33" i="8" s="1"/>
  <c r="ARH28" i="8"/>
  <c r="ARH23" i="8"/>
  <c r="ARH18" i="8"/>
  <c r="ARH13" i="8"/>
  <c r="ARH8" i="8"/>
  <c r="I295" i="12"/>
  <c r="I296" i="12"/>
  <c r="F296" i="12"/>
  <c r="D296" i="12"/>
  <c r="ARG77" i="8" l="1"/>
  <c r="ARG75" i="8"/>
  <c r="ARG35" i="8"/>
  <c r="ARG32" i="8"/>
  <c r="ARG33" i="8" s="1"/>
  <c r="ARF77" i="8"/>
  <c r="ARF75" i="8"/>
  <c r="ARF35" i="8"/>
  <c r="ARF32" i="8"/>
  <c r="ARF33" i="8" s="1"/>
  <c r="ARF28" i="8"/>
  <c r="ARF23" i="8"/>
  <c r="ARF18" i="8"/>
  <c r="ARF13" i="8"/>
  <c r="ARF8" i="8"/>
  <c r="ARE77" i="8"/>
  <c r="ARE75" i="8"/>
  <c r="ARE35" i="8"/>
  <c r="ARE32" i="8"/>
  <c r="ARE33" i="8" s="1"/>
  <c r="ARE28" i="8"/>
  <c r="ARE23" i="8"/>
  <c r="ARE18" i="8"/>
  <c r="ARE13" i="8"/>
  <c r="ARE8" i="8"/>
  <c r="ARD77" i="8"/>
  <c r="ARD75" i="8"/>
  <c r="ARD35" i="8"/>
  <c r="ARD32" i="8"/>
  <c r="ARD33" i="8" s="1"/>
  <c r="ARD28" i="8"/>
  <c r="ARD23" i="8"/>
  <c r="ARD18" i="8"/>
  <c r="ARD13" i="8"/>
  <c r="ARD8" i="8"/>
  <c r="ARC77" i="8"/>
  <c r="ARC75" i="8"/>
  <c r="ARC35" i="8"/>
  <c r="ARC32" i="8"/>
  <c r="ARC33" i="8" s="1"/>
  <c r="ARC28" i="8"/>
  <c r="ARC23" i="8"/>
  <c r="ARC18" i="8"/>
  <c r="ARC13" i="8"/>
  <c r="ARC8" i="8"/>
  <c r="ARB77" i="8"/>
  <c r="ARB75" i="8"/>
  <c r="ARB35" i="8"/>
  <c r="ARB32" i="8"/>
  <c r="ARB33" i="8" s="1"/>
  <c r="I294" i="12"/>
  <c r="ARA77" i="8"/>
  <c r="ARA75" i="8"/>
  <c r="ARA35" i="8"/>
  <c r="ARA32" i="8"/>
  <c r="ARA33" i="8" s="1"/>
  <c r="ARA28" i="8"/>
  <c r="ARA23" i="8"/>
  <c r="ARA18" i="8"/>
  <c r="ARA13" i="8"/>
  <c r="ARA8" i="8"/>
  <c r="AQZ77" i="8"/>
  <c r="AQZ75" i="8"/>
  <c r="AQZ35" i="8"/>
  <c r="AQZ32" i="8"/>
  <c r="AQZ33" i="8" s="1"/>
  <c r="AQZ28" i="8"/>
  <c r="AQZ23" i="8"/>
  <c r="AQZ18" i="8"/>
  <c r="AQZ13" i="8"/>
  <c r="AQZ8" i="8"/>
  <c r="AQY8" i="8" l="1"/>
  <c r="AQY13" i="8"/>
  <c r="AQY18" i="8"/>
  <c r="AQY23" i="8"/>
  <c r="AQY28" i="8"/>
  <c r="AQY77" i="8"/>
  <c r="AQY75" i="8"/>
  <c r="AQY35" i="8"/>
  <c r="AQY32" i="8"/>
  <c r="AQY33" i="8" s="1"/>
  <c r="AQX77" i="8"/>
  <c r="AQX75" i="8"/>
  <c r="AQX35" i="8"/>
  <c r="AQX32" i="8"/>
  <c r="AQX33" i="8" s="1"/>
  <c r="AQW77" i="8" l="1"/>
  <c r="AQW75" i="8"/>
  <c r="AQW35" i="8"/>
  <c r="AQW32" i="8"/>
  <c r="AQW33" i="8" s="1"/>
  <c r="AQW28" i="8"/>
  <c r="AQW23" i="8"/>
  <c r="AQW18" i="8"/>
  <c r="AQW13" i="8"/>
  <c r="AQW8" i="8"/>
  <c r="F293" i="12"/>
  <c r="D293" i="12"/>
  <c r="I293" i="12"/>
  <c r="AQV77" i="8" l="1"/>
  <c r="AQV75" i="8"/>
  <c r="AQV35" i="8"/>
  <c r="AQV32" i="8"/>
  <c r="AQV33" i="8" s="1"/>
  <c r="AQV28" i="8"/>
  <c r="AQV23" i="8"/>
  <c r="AQV18" i="8"/>
  <c r="AQV13" i="8"/>
  <c r="AQV8" i="8"/>
  <c r="AQU77" i="8"/>
  <c r="AQU75" i="8"/>
  <c r="AQU35" i="8"/>
  <c r="AQU32" i="8"/>
  <c r="AQU33" i="8" s="1"/>
  <c r="AQU28" i="8"/>
  <c r="AQU23" i="8"/>
  <c r="AQU18" i="8"/>
  <c r="AQU13" i="8"/>
  <c r="AQU8" i="8"/>
  <c r="AQT77" i="8"/>
  <c r="AQT75" i="8"/>
  <c r="AQT35" i="8"/>
  <c r="AQT32" i="8"/>
  <c r="AQT33" i="8" s="1"/>
  <c r="AQS77" i="8"/>
  <c r="AQS75" i="8"/>
  <c r="AQS35" i="8"/>
  <c r="AQS32" i="8"/>
  <c r="AQS33" i="8" s="1"/>
  <c r="AQS28" i="8"/>
  <c r="AQS23" i="8"/>
  <c r="AQS18" i="8"/>
  <c r="AQS13" i="8"/>
  <c r="AQS8" i="8"/>
  <c r="I292" i="12"/>
  <c r="AQR77" i="8" l="1"/>
  <c r="AQR75" i="8"/>
  <c r="AQR35" i="8"/>
  <c r="AQR32" i="8"/>
  <c r="AQR33" i="8" s="1"/>
  <c r="AQR28" i="8"/>
  <c r="AQR23" i="8"/>
  <c r="AQR18" i="8"/>
  <c r="AQR13" i="8"/>
  <c r="AQR8" i="8"/>
  <c r="AQQ77" i="8"/>
  <c r="AQQ75" i="8"/>
  <c r="AQQ35" i="8"/>
  <c r="AQQ32" i="8"/>
  <c r="AQQ33" i="8" s="1"/>
  <c r="AQQ28" i="8"/>
  <c r="AQQ23" i="8"/>
  <c r="AQQ18" i="8"/>
  <c r="AQQ13" i="8"/>
  <c r="AQQ8" i="8"/>
  <c r="AQP77" i="8"/>
  <c r="AQP75" i="8"/>
  <c r="AQP35" i="8"/>
  <c r="AQP32" i="8"/>
  <c r="AQP33" i="8" s="1"/>
  <c r="AQP8" i="8"/>
  <c r="AQP13" i="8"/>
  <c r="AQP18" i="8"/>
  <c r="AQP23" i="8"/>
  <c r="AQP28" i="8"/>
  <c r="F290" i="12"/>
  <c r="I291" i="12"/>
  <c r="AQO77" i="8" l="1"/>
  <c r="AQO75" i="8"/>
  <c r="AQO35" i="8"/>
  <c r="AQO32" i="8"/>
  <c r="AQO33" i="8" s="1"/>
  <c r="AQN77" i="8"/>
  <c r="AQN75" i="8"/>
  <c r="AQN35" i="8"/>
  <c r="AQN32" i="8"/>
  <c r="AQN33" i="8" s="1"/>
  <c r="AQN28" i="8"/>
  <c r="AQN23" i="8"/>
  <c r="AQN18" i="8"/>
  <c r="AQN13" i="8"/>
  <c r="AQN8" i="8"/>
  <c r="AQM77" i="8"/>
  <c r="AQM75" i="8"/>
  <c r="AQM35" i="8"/>
  <c r="AQM32" i="8"/>
  <c r="AQM33" i="8" s="1"/>
  <c r="AQM28" i="8"/>
  <c r="AQM23" i="8"/>
  <c r="AQM18" i="8"/>
  <c r="AQM13" i="8"/>
  <c r="AQM8" i="8"/>
  <c r="AQL77" i="8"/>
  <c r="AQL75" i="8"/>
  <c r="AQL35" i="8"/>
  <c r="AQL32" i="8"/>
  <c r="AQL33" i="8" s="1"/>
  <c r="AQL28" i="8"/>
  <c r="AQL23" i="8"/>
  <c r="AQL18" i="8"/>
  <c r="AQL13" i="8"/>
  <c r="AQL8" i="8"/>
  <c r="I290" i="12"/>
  <c r="AQK77" i="8"/>
  <c r="AQK75" i="8"/>
  <c r="AQK35" i="8"/>
  <c r="AQK32" i="8"/>
  <c r="AQK33" i="8" s="1"/>
  <c r="AQJ77" i="8"/>
  <c r="AQJ75" i="8"/>
  <c r="AQJ35" i="8"/>
  <c r="AQJ32" i="8"/>
  <c r="AQJ33" i="8" s="1"/>
  <c r="AQJ28" i="8"/>
  <c r="AQJ23" i="8"/>
  <c r="AQJ18" i="8"/>
  <c r="AQJ13" i="8"/>
  <c r="AQJ8" i="8"/>
  <c r="AQI77" i="8"/>
  <c r="AQI75" i="8"/>
  <c r="AQI35" i="8"/>
  <c r="AQI32" i="8"/>
  <c r="AQI33" i="8" s="1"/>
  <c r="AQI28" i="8"/>
  <c r="AQI23" i="8"/>
  <c r="AQI18" i="8"/>
  <c r="AQI13" i="8"/>
  <c r="AQI8" i="8"/>
  <c r="AQH77" i="8"/>
  <c r="AQH75" i="8"/>
  <c r="AQH35" i="8"/>
  <c r="AQH32" i="8"/>
  <c r="AQH33" i="8" s="1"/>
  <c r="AQH28" i="8"/>
  <c r="AQH23" i="8"/>
  <c r="AQH18" i="8"/>
  <c r="AQH13" i="8"/>
  <c r="AQH8" i="8"/>
  <c r="D290" i="12" l="1"/>
  <c r="AQG77" i="8"/>
  <c r="AQG75" i="8"/>
  <c r="AQG35" i="8"/>
  <c r="AQG32" i="8"/>
  <c r="AQG33" i="8" s="1"/>
  <c r="ARR62" i="8"/>
  <c r="ARR61" i="8"/>
  <c r="ARR57" i="8"/>
  <c r="ARR56" i="8"/>
  <c r="ARR52" i="8"/>
  <c r="ARR51" i="8"/>
  <c r="ARR53" i="8" s="1"/>
  <c r="ARR47" i="8"/>
  <c r="ARR46" i="8"/>
  <c r="ARR42" i="8"/>
  <c r="ARR41" i="8"/>
  <c r="ARR43" i="8" s="1"/>
  <c r="ARE62" i="8"/>
  <c r="ARE61" i="8"/>
  <c r="ARE57" i="8"/>
  <c r="ARE56" i="8"/>
  <c r="ARE58" i="8" s="1"/>
  <c r="ARE52" i="8"/>
  <c r="ARE51" i="8"/>
  <c r="ARE47" i="8"/>
  <c r="ARE46" i="8"/>
  <c r="ARE48" i="8" s="1"/>
  <c r="ARE42" i="8"/>
  <c r="ARE41" i="8"/>
  <c r="AQR62" i="8"/>
  <c r="AQR61" i="8"/>
  <c r="AQR63" i="8" s="1"/>
  <c r="AQR57" i="8"/>
  <c r="AQR56" i="8"/>
  <c r="AQR52" i="8"/>
  <c r="AQR51" i="8"/>
  <c r="AQR53" i="8" s="1"/>
  <c r="AQR47" i="8"/>
  <c r="AQR46" i="8"/>
  <c r="AQR42" i="8"/>
  <c r="AQR41" i="8"/>
  <c r="AQR43" i="8" s="1"/>
  <c r="ASD62" i="8"/>
  <c r="ASC62" i="8"/>
  <c r="ASB62" i="8"/>
  <c r="ASA62" i="8"/>
  <c r="ARZ62" i="8"/>
  <c r="ARY62" i="8"/>
  <c r="ARX62" i="8"/>
  <c r="ARW62" i="8"/>
  <c r="ARV62" i="8"/>
  <c r="ARU62" i="8"/>
  <c r="ART62" i="8"/>
  <c r="ARS62" i="8"/>
  <c r="ARQ62" i="8"/>
  <c r="ARP62" i="8"/>
  <c r="ARO62" i="8"/>
  <c r="ARN62" i="8"/>
  <c r="ARM62" i="8"/>
  <c r="ARL62" i="8"/>
  <c r="ARK62" i="8"/>
  <c r="ARJ62" i="8"/>
  <c r="ARI62" i="8"/>
  <c r="ARH62" i="8"/>
  <c r="ARG62" i="8"/>
  <c r="ARF62" i="8"/>
  <c r="ARD62" i="8"/>
  <c r="ARC62" i="8"/>
  <c r="ARB62" i="8"/>
  <c r="ARA62" i="8"/>
  <c r="AQZ62" i="8"/>
  <c r="AQY62" i="8"/>
  <c r="AQX62" i="8"/>
  <c r="AQW62" i="8"/>
  <c r="AQV62" i="8"/>
  <c r="AQU62" i="8"/>
  <c r="AQT62" i="8"/>
  <c r="AQS62" i="8"/>
  <c r="AQQ62" i="8"/>
  <c r="AQP62" i="8"/>
  <c r="AQO62" i="8"/>
  <c r="AQN62" i="8"/>
  <c r="AQM62" i="8"/>
  <c r="AQL62" i="8"/>
  <c r="AQK62" i="8"/>
  <c r="AQJ62" i="8"/>
  <c r="AQI62" i="8"/>
  <c r="AQH62" i="8"/>
  <c r="AQG62" i="8"/>
  <c r="ASD61" i="8"/>
  <c r="ASC61" i="8"/>
  <c r="ASC63" i="8" s="1"/>
  <c r="ASB61" i="8"/>
  <c r="ASA61" i="8"/>
  <c r="ARZ61" i="8"/>
  <c r="ARY61" i="8"/>
  <c r="ARX61" i="8"/>
  <c r="ARW61" i="8"/>
  <c r="ARV61" i="8"/>
  <c r="ARU61" i="8"/>
  <c r="ART61" i="8"/>
  <c r="ARS61" i="8"/>
  <c r="ARQ61" i="8"/>
  <c r="ARP61" i="8"/>
  <c r="ARP63" i="8" s="1"/>
  <c r="ARO61" i="8"/>
  <c r="ARN61" i="8"/>
  <c r="ARM61" i="8"/>
  <c r="ARL61" i="8"/>
  <c r="ARK61" i="8"/>
  <c r="ARJ61" i="8"/>
  <c r="ARI61" i="8"/>
  <c r="ARH61" i="8"/>
  <c r="ARH63" i="8" s="1"/>
  <c r="ARG61" i="8"/>
  <c r="ARF61" i="8"/>
  <c r="ARD61" i="8"/>
  <c r="ARC61" i="8"/>
  <c r="ARC63" i="8" s="1"/>
  <c r="ARB61" i="8"/>
  <c r="ARA61" i="8"/>
  <c r="AQZ61" i="8"/>
  <c r="AQY61" i="8"/>
  <c r="AQX61" i="8"/>
  <c r="AQW61" i="8"/>
  <c r="AQV61" i="8"/>
  <c r="AQU61" i="8"/>
  <c r="AQU63" i="8" s="1"/>
  <c r="AQT61" i="8"/>
  <c r="AQS61" i="8"/>
  <c r="AQQ61" i="8"/>
  <c r="AQP61" i="8"/>
  <c r="AQP63" i="8" s="1"/>
  <c r="AQO61" i="8"/>
  <c r="AQN61" i="8"/>
  <c r="AQM61" i="8"/>
  <c r="AQL61" i="8"/>
  <c r="AQK61" i="8"/>
  <c r="AQJ61" i="8"/>
  <c r="AQI61" i="8"/>
  <c r="AQH61" i="8"/>
  <c r="AQH63" i="8" s="1"/>
  <c r="AQG61" i="8"/>
  <c r="ASD57" i="8"/>
  <c r="ASC57" i="8"/>
  <c r="ASB57" i="8"/>
  <c r="ASA57" i="8"/>
  <c r="ARZ57" i="8"/>
  <c r="ARY57" i="8"/>
  <c r="ARX57" i="8"/>
  <c r="ARW57" i="8"/>
  <c r="ARV57" i="8"/>
  <c r="ARU57" i="8"/>
  <c r="ART57" i="8"/>
  <c r="ARS57" i="8"/>
  <c r="ARQ57" i="8"/>
  <c r="ARP57" i="8"/>
  <c r="ARO57" i="8"/>
  <c r="ARN57" i="8"/>
  <c r="ARM57" i="8"/>
  <c r="ARL57" i="8"/>
  <c r="ARK57" i="8"/>
  <c r="ARJ57" i="8"/>
  <c r="ARI57" i="8"/>
  <c r="ARH57" i="8"/>
  <c r="ARG57" i="8"/>
  <c r="ARF57" i="8"/>
  <c r="ARD57" i="8"/>
  <c r="ARC57" i="8"/>
  <c r="ARB57" i="8"/>
  <c r="ARA57" i="8"/>
  <c r="AQZ57" i="8"/>
  <c r="AQY57" i="8"/>
  <c r="AQX57" i="8"/>
  <c r="AQW57" i="8"/>
  <c r="AQV57" i="8"/>
  <c r="AQU57" i="8"/>
  <c r="AQT57" i="8"/>
  <c r="AQS57" i="8"/>
  <c r="AQQ57" i="8"/>
  <c r="AQP57" i="8"/>
  <c r="AQO57" i="8"/>
  <c r="AQN57" i="8"/>
  <c r="AQM57" i="8"/>
  <c r="AQL57" i="8"/>
  <c r="AQK57" i="8"/>
  <c r="AQJ57" i="8"/>
  <c r="AQI57" i="8"/>
  <c r="AQH57" i="8"/>
  <c r="AQG57" i="8"/>
  <c r="ASD56" i="8"/>
  <c r="ASC56" i="8"/>
  <c r="ASB56" i="8"/>
  <c r="ASA56" i="8"/>
  <c r="ASA58" i="8" s="1"/>
  <c r="ARZ56" i="8"/>
  <c r="ARY56" i="8"/>
  <c r="ARX56" i="8"/>
  <c r="ARW56" i="8"/>
  <c r="ARV56" i="8"/>
  <c r="ARU56" i="8"/>
  <c r="ART56" i="8"/>
  <c r="ARS56" i="8"/>
  <c r="ARS58" i="8" s="1"/>
  <c r="ARQ56" i="8"/>
  <c r="ARP56" i="8"/>
  <c r="ARO56" i="8"/>
  <c r="ARN56" i="8"/>
  <c r="ARN58" i="8" s="1"/>
  <c r="ARM56" i="8"/>
  <c r="ARL56" i="8"/>
  <c r="ARK56" i="8"/>
  <c r="ARJ56" i="8"/>
  <c r="ARJ58" i="8" s="1"/>
  <c r="ARI56" i="8"/>
  <c r="ARH56" i="8"/>
  <c r="ARG56" i="8"/>
  <c r="ARF56" i="8"/>
  <c r="ARF58" i="8" s="1"/>
  <c r="ARD56" i="8"/>
  <c r="ARC56" i="8"/>
  <c r="ARB56" i="8"/>
  <c r="ARA56" i="8"/>
  <c r="AQZ56" i="8"/>
  <c r="AQY56" i="8"/>
  <c r="AQX56" i="8"/>
  <c r="AQW56" i="8"/>
  <c r="AQV56" i="8"/>
  <c r="AQU56" i="8"/>
  <c r="AQT56" i="8"/>
  <c r="AQS56" i="8"/>
  <c r="AQS58" i="8" s="1"/>
  <c r="AQQ56" i="8"/>
  <c r="AQP56" i="8"/>
  <c r="AQO56" i="8"/>
  <c r="AQN56" i="8"/>
  <c r="AQN58" i="8" s="1"/>
  <c r="AQM56" i="8"/>
  <c r="AQL56" i="8"/>
  <c r="AQK56" i="8"/>
  <c r="AQJ56" i="8"/>
  <c r="AQJ58" i="8" s="1"/>
  <c r="AQI56" i="8"/>
  <c r="AQH56" i="8"/>
  <c r="AQG56" i="8"/>
  <c r="ASD52" i="8"/>
  <c r="ASC52" i="8"/>
  <c r="ASB52" i="8"/>
  <c r="ASA52" i="8"/>
  <c r="ARZ52" i="8"/>
  <c r="ARY52" i="8"/>
  <c r="ARX52" i="8"/>
  <c r="ARW52" i="8"/>
  <c r="ARV52" i="8"/>
  <c r="ARU52" i="8"/>
  <c r="ART52" i="8"/>
  <c r="ARS52" i="8"/>
  <c r="ARQ52" i="8"/>
  <c r="ARP52" i="8"/>
  <c r="ARO52" i="8"/>
  <c r="ARN52" i="8"/>
  <c r="ARM52" i="8"/>
  <c r="ARL52" i="8"/>
  <c r="ARK52" i="8"/>
  <c r="ARJ52" i="8"/>
  <c r="ARI52" i="8"/>
  <c r="ARH52" i="8"/>
  <c r="ARG52" i="8"/>
  <c r="ARF52" i="8"/>
  <c r="ARD52" i="8"/>
  <c r="ARC52" i="8"/>
  <c r="ARB52" i="8"/>
  <c r="ARA52" i="8"/>
  <c r="AQZ52" i="8"/>
  <c r="AQY52" i="8"/>
  <c r="AQX52" i="8"/>
  <c r="AQW52" i="8"/>
  <c r="AQV52" i="8"/>
  <c r="AQU52" i="8"/>
  <c r="AQT52" i="8"/>
  <c r="AQS52" i="8"/>
  <c r="AQQ52" i="8"/>
  <c r="AQP52" i="8"/>
  <c r="AQO52" i="8"/>
  <c r="AQN52" i="8"/>
  <c r="AQM52" i="8"/>
  <c r="AQL52" i="8"/>
  <c r="AQK52" i="8"/>
  <c r="AQJ52" i="8"/>
  <c r="AQI52" i="8"/>
  <c r="AQH52" i="8"/>
  <c r="AQG52" i="8"/>
  <c r="ASD51" i="8"/>
  <c r="ASC51" i="8"/>
  <c r="ASC53" i="8" s="1"/>
  <c r="ASB51" i="8"/>
  <c r="ASA51" i="8"/>
  <c r="ARZ51" i="8"/>
  <c r="ARY51" i="8"/>
  <c r="ARY53" i="8" s="1"/>
  <c r="ARX51" i="8"/>
  <c r="ARW51" i="8"/>
  <c r="ARV51" i="8"/>
  <c r="ARU51" i="8"/>
  <c r="ARU53" i="8" s="1"/>
  <c r="ART51" i="8"/>
  <c r="ARS51" i="8"/>
  <c r="ARQ51" i="8"/>
  <c r="ARP51" i="8"/>
  <c r="ARP53" i="8" s="1"/>
  <c r="ARO51" i="8"/>
  <c r="ARN51" i="8"/>
  <c r="ARM51" i="8"/>
  <c r="ARL51" i="8"/>
  <c r="ARL53" i="8" s="1"/>
  <c r="ARK51" i="8"/>
  <c r="ARJ51" i="8"/>
  <c r="ARI51" i="8"/>
  <c r="ARH51" i="8"/>
  <c r="ARH53" i="8" s="1"/>
  <c r="ARG51" i="8"/>
  <c r="ARF51" i="8"/>
  <c r="ARD51" i="8"/>
  <c r="ARC51" i="8"/>
  <c r="ARC53" i="8" s="1"/>
  <c r="ARB51" i="8"/>
  <c r="ARA51" i="8"/>
  <c r="AQZ51" i="8"/>
  <c r="AQY51" i="8"/>
  <c r="AQX51" i="8"/>
  <c r="AQW51" i="8"/>
  <c r="AQV51" i="8"/>
  <c r="AQU51" i="8"/>
  <c r="AQU53" i="8" s="1"/>
  <c r="AQT51" i="8"/>
  <c r="AQS51" i="8"/>
  <c r="AQQ51" i="8"/>
  <c r="AQP51" i="8"/>
  <c r="AQP53" i="8" s="1"/>
  <c r="AQO51" i="8"/>
  <c r="AQN51" i="8"/>
  <c r="AQM51" i="8"/>
  <c r="AQL51" i="8"/>
  <c r="AQK51" i="8"/>
  <c r="AQJ51" i="8"/>
  <c r="AQI51" i="8"/>
  <c r="AQH51" i="8"/>
  <c r="AQG51" i="8"/>
  <c r="ASD47" i="8"/>
  <c r="ASC47" i="8"/>
  <c r="ASB47" i="8"/>
  <c r="ASA47" i="8"/>
  <c r="ARZ47" i="8"/>
  <c r="ARY47" i="8"/>
  <c r="ARX47" i="8"/>
  <c r="ARW47" i="8"/>
  <c r="ARV47" i="8"/>
  <c r="ARU47" i="8"/>
  <c r="ART47" i="8"/>
  <c r="ARS47" i="8"/>
  <c r="ARQ47" i="8"/>
  <c r="ARP47" i="8"/>
  <c r="ARO47" i="8"/>
  <c r="ARN47" i="8"/>
  <c r="ARM47" i="8"/>
  <c r="ARL47" i="8"/>
  <c r="ARK47" i="8"/>
  <c r="ARJ47" i="8"/>
  <c r="ARI47" i="8"/>
  <c r="ARH47" i="8"/>
  <c r="ARG47" i="8"/>
  <c r="ARF47" i="8"/>
  <c r="ARD47" i="8"/>
  <c r="ARC47" i="8"/>
  <c r="ARB47" i="8"/>
  <c r="ARA47" i="8"/>
  <c r="AQZ47" i="8"/>
  <c r="AQY47" i="8"/>
  <c r="AQX47" i="8"/>
  <c r="AQW47" i="8"/>
  <c r="AQV47" i="8"/>
  <c r="AQU47" i="8"/>
  <c r="AQT47" i="8"/>
  <c r="AQS47" i="8"/>
  <c r="AQQ47" i="8"/>
  <c r="AQP47" i="8"/>
  <c r="AQO47" i="8"/>
  <c r="AQN47" i="8"/>
  <c r="AQM47" i="8"/>
  <c r="AQL47" i="8"/>
  <c r="AQK47" i="8"/>
  <c r="AQJ47" i="8"/>
  <c r="AQI47" i="8"/>
  <c r="AQH47" i="8"/>
  <c r="AQG47" i="8"/>
  <c r="ASD46" i="8"/>
  <c r="ASC46" i="8"/>
  <c r="ASB46" i="8"/>
  <c r="ASA46" i="8"/>
  <c r="ASA48" i="8" s="1"/>
  <c r="ARZ46" i="8"/>
  <c r="ARY46" i="8"/>
  <c r="ARX46" i="8"/>
  <c r="ARW46" i="8"/>
  <c r="ARW48" i="8" s="1"/>
  <c r="ARV46" i="8"/>
  <c r="ARU46" i="8"/>
  <c r="ART46" i="8"/>
  <c r="ARS46" i="8"/>
  <c r="ARS48" i="8" s="1"/>
  <c r="ARQ46" i="8"/>
  <c r="ARP46" i="8"/>
  <c r="ARO46" i="8"/>
  <c r="ARN46" i="8"/>
  <c r="ARN48" i="8" s="1"/>
  <c r="ARM46" i="8"/>
  <c r="ARL46" i="8"/>
  <c r="ARK46" i="8"/>
  <c r="ARJ46" i="8"/>
  <c r="ARJ48" i="8" s="1"/>
  <c r="ARI46" i="8"/>
  <c r="ARH46" i="8"/>
  <c r="ARG46" i="8"/>
  <c r="ARF46" i="8"/>
  <c r="ARF48" i="8" s="1"/>
  <c r="ARD46" i="8"/>
  <c r="ARC46" i="8"/>
  <c r="ARB46" i="8"/>
  <c r="ARA46" i="8"/>
  <c r="AQZ46" i="8"/>
  <c r="AQY46" i="8"/>
  <c r="AQX46" i="8"/>
  <c r="AQW46" i="8"/>
  <c r="AQV46" i="8"/>
  <c r="AQU46" i="8"/>
  <c r="AQT46" i="8"/>
  <c r="AQS46" i="8"/>
  <c r="AQS48" i="8" s="1"/>
  <c r="AQQ46" i="8"/>
  <c r="AQP46" i="8"/>
  <c r="AQO46" i="8"/>
  <c r="AQN46" i="8"/>
  <c r="AQN48" i="8" s="1"/>
  <c r="AQM46" i="8"/>
  <c r="AQL46" i="8"/>
  <c r="AQK46" i="8"/>
  <c r="AQJ46" i="8"/>
  <c r="AQI46" i="8"/>
  <c r="AQH46" i="8"/>
  <c r="AQG46" i="8"/>
  <c r="ASD42" i="8"/>
  <c r="ASC42" i="8"/>
  <c r="ASB42" i="8"/>
  <c r="ASA42" i="8"/>
  <c r="ARZ42" i="8"/>
  <c r="ARY42" i="8"/>
  <c r="ARX42" i="8"/>
  <c r="ARW42" i="8"/>
  <c r="ARV42" i="8"/>
  <c r="ARU42" i="8"/>
  <c r="ART42" i="8"/>
  <c r="ARS42" i="8"/>
  <c r="ARQ42" i="8"/>
  <c r="ARP42" i="8"/>
  <c r="ARO42" i="8"/>
  <c r="ARN42" i="8"/>
  <c r="ARM42" i="8"/>
  <c r="ARL42" i="8"/>
  <c r="ARK42" i="8"/>
  <c r="ARJ42" i="8"/>
  <c r="ARI42" i="8"/>
  <c r="ARH42" i="8"/>
  <c r="ARG42" i="8"/>
  <c r="ARF42" i="8"/>
  <c r="ARD42" i="8"/>
  <c r="ARC42" i="8"/>
  <c r="ARB42" i="8"/>
  <c r="ARA42" i="8"/>
  <c r="AQZ42" i="8"/>
  <c r="AQY42" i="8"/>
  <c r="AQX42" i="8"/>
  <c r="AQW42" i="8"/>
  <c r="AQV42" i="8"/>
  <c r="AQU42" i="8"/>
  <c r="AQT42" i="8"/>
  <c r="AQS42" i="8"/>
  <c r="AQQ42" i="8"/>
  <c r="AQP42" i="8"/>
  <c r="AQO42" i="8"/>
  <c r="AQN42" i="8"/>
  <c r="AQM42" i="8"/>
  <c r="AQL42" i="8"/>
  <c r="AQK42" i="8"/>
  <c r="AQJ42" i="8"/>
  <c r="AQI42" i="8"/>
  <c r="AQH42" i="8"/>
  <c r="AQG42" i="8"/>
  <c r="ASD41" i="8"/>
  <c r="ASC41" i="8"/>
  <c r="ASB41" i="8"/>
  <c r="ASA41" i="8"/>
  <c r="ARZ41" i="8"/>
  <c r="ARY41" i="8"/>
  <c r="ARX41" i="8"/>
  <c r="ARW41" i="8"/>
  <c r="ARV41" i="8"/>
  <c r="ARU41" i="8"/>
  <c r="ARU43" i="8" s="1"/>
  <c r="ART41" i="8"/>
  <c r="ARS41" i="8"/>
  <c r="ARQ41" i="8"/>
  <c r="ARP41" i="8"/>
  <c r="ARO41" i="8"/>
  <c r="ARN41" i="8"/>
  <c r="ARM41" i="8"/>
  <c r="ARL41" i="8"/>
  <c r="ARK41" i="8"/>
  <c r="ARJ41" i="8"/>
  <c r="ARI41" i="8"/>
  <c r="ARH41" i="8"/>
  <c r="ARH43" i="8" s="1"/>
  <c r="ARG41" i="8"/>
  <c r="ARF41" i="8"/>
  <c r="ARD41" i="8"/>
  <c r="ARC41" i="8"/>
  <c r="ARB41" i="8"/>
  <c r="ARA41" i="8"/>
  <c r="AQZ41" i="8"/>
  <c r="AQY41" i="8"/>
  <c r="AQX41" i="8"/>
  <c r="AQW41" i="8"/>
  <c r="AQV41" i="8"/>
  <c r="AQU41" i="8"/>
  <c r="AQU43" i="8" s="1"/>
  <c r="AQT41" i="8"/>
  <c r="AQS41" i="8"/>
  <c r="AQQ41" i="8"/>
  <c r="AQP41" i="8"/>
  <c r="AQO41" i="8"/>
  <c r="AQN41" i="8"/>
  <c r="AQM41" i="8"/>
  <c r="AQL41" i="8"/>
  <c r="AQK41" i="8"/>
  <c r="AQJ41" i="8"/>
  <c r="AQI41" i="8"/>
  <c r="AQH41" i="8"/>
  <c r="AQG41" i="8"/>
  <c r="ASB28" i="8"/>
  <c r="ARX28" i="8"/>
  <c r="ART28" i="8"/>
  <c r="ARO28" i="8"/>
  <c r="ARK28" i="8"/>
  <c r="ARG28" i="8"/>
  <c r="ARB28" i="8"/>
  <c r="AQX28" i="8"/>
  <c r="AQT28" i="8"/>
  <c r="AQO28" i="8"/>
  <c r="AQK28" i="8"/>
  <c r="AQG28" i="8"/>
  <c r="ASB23" i="8"/>
  <c r="ARX23" i="8"/>
  <c r="ART23" i="8"/>
  <c r="ARO23" i="8"/>
  <c r="ARK23" i="8"/>
  <c r="ARG23" i="8"/>
  <c r="ARB23" i="8"/>
  <c r="AQX23" i="8"/>
  <c r="AQT23" i="8"/>
  <c r="AQO23" i="8"/>
  <c r="AQK23" i="8"/>
  <c r="AQG23" i="8"/>
  <c r="ASB18" i="8"/>
  <c r="ARX18" i="8"/>
  <c r="ART18" i="8"/>
  <c r="ARO18" i="8"/>
  <c r="ARK18" i="8"/>
  <c r="ARG18" i="8"/>
  <c r="ARB18" i="8"/>
  <c r="AQX18" i="8"/>
  <c r="AQT18" i="8"/>
  <c r="AQO18" i="8"/>
  <c r="AQK18" i="8"/>
  <c r="AQG18" i="8"/>
  <c r="ASB13" i="8"/>
  <c r="ARX13" i="8"/>
  <c r="ART13" i="8"/>
  <c r="ARO13" i="8"/>
  <c r="ARK13" i="8"/>
  <c r="ARG13" i="8"/>
  <c r="ARB13" i="8"/>
  <c r="AQX13" i="8"/>
  <c r="AQT13" i="8"/>
  <c r="AQO13" i="8"/>
  <c r="AQK13" i="8"/>
  <c r="AQG13" i="8"/>
  <c r="ASB8" i="8"/>
  <c r="ARX8" i="8"/>
  <c r="ART8" i="8"/>
  <c r="ARO8" i="8"/>
  <c r="ARK8" i="8"/>
  <c r="ARG8" i="8"/>
  <c r="ARB8" i="8"/>
  <c r="AQX8" i="8"/>
  <c r="AQT8" i="8"/>
  <c r="AQO8" i="8"/>
  <c r="AQK8" i="8"/>
  <c r="AQG8" i="8"/>
  <c r="I289" i="12"/>
  <c r="AQF77" i="8"/>
  <c r="AQF75" i="8"/>
  <c r="AQF35" i="8"/>
  <c r="AQF32" i="8"/>
  <c r="AQF33" i="8" s="1"/>
  <c r="AQF28" i="8"/>
  <c r="AQF23" i="8"/>
  <c r="AQF18" i="8"/>
  <c r="AQF13" i="8"/>
  <c r="AQF8" i="8"/>
  <c r="AQE28" i="8"/>
  <c r="AQE77" i="8"/>
  <c r="AQE75" i="8"/>
  <c r="AQE35" i="8"/>
  <c r="AQE32" i="8"/>
  <c r="AQE33" i="8" s="1"/>
  <c r="AQE23" i="8"/>
  <c r="AQE18" i="8"/>
  <c r="AQE13" i="8"/>
  <c r="AQE8" i="8"/>
  <c r="AQD77" i="8"/>
  <c r="AQD75" i="8"/>
  <c r="AQD35" i="8"/>
  <c r="AQD32" i="8"/>
  <c r="AQD33" i="8" s="1"/>
  <c r="AQC77" i="8"/>
  <c r="AQC75" i="8"/>
  <c r="AQC35" i="8"/>
  <c r="AQC32" i="8"/>
  <c r="AQC33" i="8" s="1"/>
  <c r="AQC28" i="8"/>
  <c r="AQC23" i="8"/>
  <c r="AQC18" i="8"/>
  <c r="AQC13" i="8"/>
  <c r="AQC8" i="8"/>
  <c r="ARC43" i="8" l="1"/>
  <c r="ARW58" i="8"/>
  <c r="AQL63" i="8"/>
  <c r="ARL63" i="8"/>
  <c r="ARY63" i="8"/>
  <c r="ARP43" i="8"/>
  <c r="AQP43" i="8"/>
  <c r="ASC43" i="8"/>
  <c r="ARY43" i="8"/>
  <c r="ARU63" i="8"/>
  <c r="ARL43" i="8"/>
  <c r="ARR63" i="8"/>
  <c r="AQM63" i="8"/>
  <c r="AQQ63" i="8"/>
  <c r="AQI43" i="8"/>
  <c r="AQM43" i="8"/>
  <c r="AQQ43" i="8"/>
  <c r="AQV43" i="8"/>
  <c r="AQZ43" i="8"/>
  <c r="ARD43" i="8"/>
  <c r="ARI43" i="8"/>
  <c r="ARM43" i="8"/>
  <c r="ARQ43" i="8"/>
  <c r="ARV43" i="8"/>
  <c r="ARZ43" i="8"/>
  <c r="ASD43" i="8"/>
  <c r="AQI53" i="8"/>
  <c r="AQM53" i="8"/>
  <c r="AQQ53" i="8"/>
  <c r="AQV53" i="8"/>
  <c r="AQZ53" i="8"/>
  <c r="ARD53" i="8"/>
  <c r="ARI53" i="8"/>
  <c r="ARM53" i="8"/>
  <c r="ARQ53" i="8"/>
  <c r="ARV53" i="8"/>
  <c r="ARZ53" i="8"/>
  <c r="ASD53" i="8"/>
  <c r="AQI63" i="8"/>
  <c r="AQV63" i="8"/>
  <c r="AQZ63" i="8"/>
  <c r="ARD63" i="8"/>
  <c r="ARI63" i="8"/>
  <c r="ARM63" i="8"/>
  <c r="ARQ63" i="8"/>
  <c r="ARV63" i="8"/>
  <c r="ARZ63" i="8"/>
  <c r="ASD63" i="8"/>
  <c r="AQN43" i="8"/>
  <c r="AQS43" i="8"/>
  <c r="AQW43" i="8"/>
  <c r="ARA43" i="8"/>
  <c r="ARF43" i="8"/>
  <c r="ARJ43" i="8"/>
  <c r="ARN43" i="8"/>
  <c r="ARS43" i="8"/>
  <c r="ARW43" i="8"/>
  <c r="ASA43" i="8"/>
  <c r="AQP48" i="8"/>
  <c r="AQU48" i="8"/>
  <c r="AQY48" i="8"/>
  <c r="ARC48" i="8"/>
  <c r="ARH48" i="8"/>
  <c r="ARL48" i="8"/>
  <c r="ARP48" i="8"/>
  <c r="ARU48" i="8"/>
  <c r="ARY48" i="8"/>
  <c r="ASC48" i="8"/>
  <c r="AQN53" i="8"/>
  <c r="AQS53" i="8"/>
  <c r="AQW53" i="8"/>
  <c r="ARA53" i="8"/>
  <c r="ARF53" i="8"/>
  <c r="ARJ53" i="8"/>
  <c r="ARN53" i="8"/>
  <c r="ARS53" i="8"/>
  <c r="ARW53" i="8"/>
  <c r="ASA53" i="8"/>
  <c r="AQP58" i="8"/>
  <c r="AQU58" i="8"/>
  <c r="AQY58" i="8"/>
  <c r="ARC58" i="8"/>
  <c r="ARH58" i="8"/>
  <c r="ARL58" i="8"/>
  <c r="ARP58" i="8"/>
  <c r="ARU58" i="8"/>
  <c r="ARY58" i="8"/>
  <c r="ASC58" i="8"/>
  <c r="AQN63" i="8"/>
  <c r="AQS63" i="8"/>
  <c r="AQW63" i="8"/>
  <c r="ARA63" i="8"/>
  <c r="ARF63" i="8"/>
  <c r="ARJ63" i="8"/>
  <c r="ARN63" i="8"/>
  <c r="ARS63" i="8"/>
  <c r="ARW63" i="8"/>
  <c r="ASA63" i="8"/>
  <c r="AQQ48" i="8"/>
  <c r="AQV48" i="8"/>
  <c r="ARD48" i="8"/>
  <c r="ARI48" i="8"/>
  <c r="ARM48" i="8"/>
  <c r="ARQ48" i="8"/>
  <c r="ARV48" i="8"/>
  <c r="ARZ48" i="8"/>
  <c r="ASD48" i="8"/>
  <c r="AQI58" i="8"/>
  <c r="AQM58" i="8"/>
  <c r="AQQ58" i="8"/>
  <c r="AQV58" i="8"/>
  <c r="ARD58" i="8"/>
  <c r="ARI58" i="8"/>
  <c r="ARM58" i="8"/>
  <c r="ARQ58" i="8"/>
  <c r="ARV58" i="8"/>
  <c r="ARZ58" i="8"/>
  <c r="ASD58" i="8"/>
  <c r="AQR48" i="8"/>
  <c r="AQR58" i="8"/>
  <c r="ARE43" i="8"/>
  <c r="ARE53" i="8"/>
  <c r="ARE63" i="8"/>
  <c r="ARR48" i="8"/>
  <c r="ARR58" i="8"/>
  <c r="ARG63" i="8"/>
  <c r="ARB63" i="8"/>
  <c r="ARA48" i="8"/>
  <c r="ARA58" i="8"/>
  <c r="AQZ48" i="8"/>
  <c r="AQZ58" i="8"/>
  <c r="AQY43" i="8"/>
  <c r="AQY53" i="8"/>
  <c r="AQY63" i="8"/>
  <c r="AQX63" i="8"/>
  <c r="AQW48" i="8"/>
  <c r="AQW58" i="8"/>
  <c r="AQJ53" i="8"/>
  <c r="AQH58" i="8"/>
  <c r="AQL58" i="8"/>
  <c r="AQJ63" i="8"/>
  <c r="AQJ43" i="8"/>
  <c r="AQH48" i="8"/>
  <c r="AQL48" i="8"/>
  <c r="AQI48" i="8"/>
  <c r="AQM48" i="8"/>
  <c r="AQH43" i="8"/>
  <c r="AQL43" i="8"/>
  <c r="AQJ48" i="8"/>
  <c r="AQH53" i="8"/>
  <c r="AQL53" i="8"/>
  <c r="ARX43" i="8"/>
  <c r="ASB43" i="8"/>
  <c r="AQK48" i="8"/>
  <c r="AQX48" i="8"/>
  <c r="ARB48" i="8"/>
  <c r="ARG48" i="8"/>
  <c r="ARX53" i="8"/>
  <c r="AQX58" i="8"/>
  <c r="ARB58" i="8"/>
  <c r="ARG58" i="8"/>
  <c r="ARK43" i="8"/>
  <c r="ARO43" i="8"/>
  <c r="ART43" i="8"/>
  <c r="ASB53" i="8"/>
  <c r="ARK53" i="8"/>
  <c r="ARO53" i="8"/>
  <c r="ART53" i="8"/>
  <c r="ARK48" i="8"/>
  <c r="ARO48" i="8"/>
  <c r="ART48" i="8"/>
  <c r="AQT48" i="8"/>
  <c r="ARK63" i="8"/>
  <c r="ARO63" i="8"/>
  <c r="ART63" i="8"/>
  <c r="ARX48" i="8"/>
  <c r="ASB48" i="8"/>
  <c r="ARX63" i="8"/>
  <c r="ASB63" i="8"/>
  <c r="AQG48" i="8"/>
  <c r="AQO48" i="8"/>
  <c r="AQG63" i="8"/>
  <c r="AQK63" i="8"/>
  <c r="AQO63" i="8"/>
  <c r="AQT63" i="8"/>
  <c r="AQG58" i="8"/>
  <c r="AQK58" i="8"/>
  <c r="AQO58" i="8"/>
  <c r="AQT58" i="8"/>
  <c r="AQG53" i="8"/>
  <c r="AQK53" i="8"/>
  <c r="AQO53" i="8"/>
  <c r="AQT53" i="8"/>
  <c r="AQX53" i="8"/>
  <c r="ARB53" i="8"/>
  <c r="ARG53" i="8"/>
  <c r="AQG43" i="8"/>
  <c r="AQK43" i="8"/>
  <c r="AQO43" i="8"/>
  <c r="AQT43" i="8"/>
  <c r="ARK58" i="8"/>
  <c r="ARO58" i="8"/>
  <c r="ART58" i="8"/>
  <c r="AQX43" i="8"/>
  <c r="ARB43" i="8"/>
  <c r="ARG43" i="8"/>
  <c r="ARX58" i="8"/>
  <c r="ASB58" i="8"/>
  <c r="AQB77" i="8"/>
  <c r="AQB75" i="8"/>
  <c r="AQB35" i="8"/>
  <c r="AQB32" i="8"/>
  <c r="AQB33" i="8" s="1"/>
  <c r="AQB28" i="8"/>
  <c r="AQB23" i="8"/>
  <c r="AQB18" i="8"/>
  <c r="AQB13" i="8"/>
  <c r="AQB8" i="8"/>
  <c r="I288" i="12"/>
  <c r="AQA77" i="8" l="1"/>
  <c r="AQA75" i="8"/>
  <c r="AQA28" i="8"/>
  <c r="AQA23" i="8"/>
  <c r="AQA18" i="8"/>
  <c r="AQA13" i="8"/>
  <c r="AQA8" i="8"/>
  <c r="AQA35" i="8"/>
  <c r="AQA32" i="8"/>
  <c r="AQA33" i="8" s="1"/>
  <c r="I287" i="12"/>
  <c r="APZ77" i="8"/>
  <c r="APZ75" i="8"/>
  <c r="APZ35" i="8"/>
  <c r="APZ32" i="8"/>
  <c r="APZ33" i="8" s="1"/>
  <c r="APY77" i="8"/>
  <c r="APY75" i="8"/>
  <c r="APY35" i="8"/>
  <c r="APY32" i="8"/>
  <c r="APY33" i="8" s="1"/>
  <c r="APY28" i="8"/>
  <c r="APY23" i="8"/>
  <c r="APY18" i="8"/>
  <c r="APY13" i="8"/>
  <c r="APY8" i="8"/>
  <c r="F287" i="12"/>
  <c r="APX77" i="8"/>
  <c r="APX75" i="8"/>
  <c r="APX35" i="8"/>
  <c r="APX32" i="8"/>
  <c r="APX33" i="8" s="1"/>
  <c r="APX28" i="8"/>
  <c r="APX23" i="8"/>
  <c r="APX18" i="8"/>
  <c r="APX13" i="8"/>
  <c r="APX8" i="8"/>
  <c r="APW77" i="8"/>
  <c r="APW75" i="8"/>
  <c r="APW35" i="8"/>
  <c r="APW32" i="8"/>
  <c r="APW33" i="8" s="1"/>
  <c r="APW28" i="8"/>
  <c r="APW23" i="8"/>
  <c r="APW18" i="8"/>
  <c r="APW13" i="8"/>
  <c r="APW8" i="8"/>
  <c r="D287" i="12"/>
  <c r="APV77" i="8"/>
  <c r="APV75" i="8"/>
  <c r="APV35" i="8"/>
  <c r="APV32" i="8"/>
  <c r="APV33" i="8" s="1"/>
  <c r="APV28" i="8"/>
  <c r="APV23" i="8"/>
  <c r="APV18" i="8"/>
  <c r="APV13" i="8"/>
  <c r="APV8" i="8"/>
  <c r="APU77" i="8"/>
  <c r="APU75" i="8"/>
  <c r="APU35" i="8"/>
  <c r="APU32" i="8"/>
  <c r="APU33" i="8" s="1"/>
  <c r="APT77" i="8"/>
  <c r="APT75" i="8"/>
  <c r="APT35" i="8"/>
  <c r="APT32" i="8"/>
  <c r="APT33" i="8" s="1"/>
  <c r="APT28" i="8"/>
  <c r="APT23" i="8"/>
  <c r="APT18" i="8"/>
  <c r="APT13" i="8"/>
  <c r="APT8" i="8"/>
  <c r="I286" i="12"/>
  <c r="APS77" i="8"/>
  <c r="APS75" i="8"/>
  <c r="APS28" i="8"/>
  <c r="APS23" i="8"/>
  <c r="APS18" i="8"/>
  <c r="APS13" i="8"/>
  <c r="APS8" i="8"/>
  <c r="APS35" i="8"/>
  <c r="APS32" i="8"/>
  <c r="APS33" i="8" s="1"/>
  <c r="APR77" i="8"/>
  <c r="APR75" i="8"/>
  <c r="APR35" i="8" l="1"/>
  <c r="APR32" i="8"/>
  <c r="APR33" i="8" s="1"/>
  <c r="APR28" i="8"/>
  <c r="APR23" i="8"/>
  <c r="APR18" i="8"/>
  <c r="APR13" i="8"/>
  <c r="APR8" i="8"/>
  <c r="APQ77" i="8"/>
  <c r="APQ75" i="8"/>
  <c r="APQ35" i="8"/>
  <c r="APQ32" i="8"/>
  <c r="APQ33" i="8" s="1"/>
  <c r="I285" i="12"/>
  <c r="APP77" i="8"/>
  <c r="APP75" i="8"/>
  <c r="APP35" i="8"/>
  <c r="APP32" i="8"/>
  <c r="APP33" i="8" s="1"/>
  <c r="APP28" i="8"/>
  <c r="APP23" i="8"/>
  <c r="APP18" i="8"/>
  <c r="APP13" i="8"/>
  <c r="APP8" i="8"/>
  <c r="APO77" i="8"/>
  <c r="APO75" i="8"/>
  <c r="APO35" i="8"/>
  <c r="APO32" i="8"/>
  <c r="APO33" i="8" s="1"/>
  <c r="APO28" i="8"/>
  <c r="APO23" i="8"/>
  <c r="APO18" i="8"/>
  <c r="APO13" i="8"/>
  <c r="APO8" i="8"/>
  <c r="APN77" i="8"/>
  <c r="APN75" i="8"/>
  <c r="APN35" i="8"/>
  <c r="APN32" i="8"/>
  <c r="APN33" i="8" s="1"/>
  <c r="APN28" i="8"/>
  <c r="APN23" i="8"/>
  <c r="APN18" i="8"/>
  <c r="APN13" i="8"/>
  <c r="APN8" i="8"/>
  <c r="APN47" i="8"/>
  <c r="APM77" i="8"/>
  <c r="APM75" i="8"/>
  <c r="APM35" i="8"/>
  <c r="APM32" i="8"/>
  <c r="APM33" i="8" s="1"/>
  <c r="APL77" i="8"/>
  <c r="APL75" i="8"/>
  <c r="APL35" i="8"/>
  <c r="APL32" i="8"/>
  <c r="APL33" i="8" s="1"/>
  <c r="APL28" i="8"/>
  <c r="APL23" i="8"/>
  <c r="APL18" i="8"/>
  <c r="APL13" i="8"/>
  <c r="APL8" i="8"/>
  <c r="APK77" i="8"/>
  <c r="APK75" i="8"/>
  <c r="APK35" i="8"/>
  <c r="APK32" i="8"/>
  <c r="APK33" i="8" s="1"/>
  <c r="APK28" i="8"/>
  <c r="APK23" i="8"/>
  <c r="APK18" i="8"/>
  <c r="APK13" i="8"/>
  <c r="APK8" i="8"/>
  <c r="F284" i="12"/>
  <c r="I284" i="12"/>
  <c r="APJ77" i="8"/>
  <c r="APJ75" i="8"/>
  <c r="APJ35" i="8"/>
  <c r="APJ32" i="8"/>
  <c r="APJ33" i="8" s="1"/>
  <c r="APJ28" i="8"/>
  <c r="APJ23" i="8"/>
  <c r="APJ18" i="8"/>
  <c r="APJ13" i="8"/>
  <c r="APJ8" i="8"/>
  <c r="D284" i="12" l="1"/>
  <c r="API77" i="8"/>
  <c r="API75" i="8"/>
  <c r="API35" i="8"/>
  <c r="API32" i="8"/>
  <c r="API33" i="8" s="1"/>
  <c r="API28" i="8"/>
  <c r="API23" i="8"/>
  <c r="API18" i="8"/>
  <c r="API13" i="8"/>
  <c r="API8" i="8"/>
  <c r="APH77" i="8"/>
  <c r="APH75" i="8"/>
  <c r="APH35" i="8"/>
  <c r="APH32" i="8"/>
  <c r="APH33" i="8" s="1"/>
  <c r="APG77" i="8" l="1"/>
  <c r="APG75" i="8"/>
  <c r="APG35" i="8"/>
  <c r="APG32" i="8"/>
  <c r="APG33" i="8" s="1"/>
  <c r="APG28" i="8"/>
  <c r="APG23" i="8"/>
  <c r="APG18" i="8"/>
  <c r="APG13" i="8"/>
  <c r="APG8" i="8"/>
  <c r="APF77" i="8"/>
  <c r="APF75" i="8"/>
  <c r="APF35" i="8"/>
  <c r="APF32" i="8"/>
  <c r="APF33" i="8" s="1"/>
  <c r="APF28" i="8"/>
  <c r="APF23" i="8"/>
  <c r="APF18" i="8"/>
  <c r="APF13" i="8"/>
  <c r="APF8" i="8"/>
  <c r="I283" i="12"/>
  <c r="APE77" i="8"/>
  <c r="APE75" i="8"/>
  <c r="APE35" i="8"/>
  <c r="APE32" i="8"/>
  <c r="APE33" i="8" s="1"/>
  <c r="APE28" i="8"/>
  <c r="APE23" i="8"/>
  <c r="APE18" i="8"/>
  <c r="APE13" i="8"/>
  <c r="APE8" i="8"/>
  <c r="APD77" i="8"/>
  <c r="APD75" i="8"/>
  <c r="APD35" i="8"/>
  <c r="APD32" i="8"/>
  <c r="APD33" i="8" s="1"/>
  <c r="APC77" i="8" l="1"/>
  <c r="APC75" i="8"/>
  <c r="APC35" i="8"/>
  <c r="APC32" i="8"/>
  <c r="APC33" i="8" s="1"/>
  <c r="APC28" i="8"/>
  <c r="APC23" i="8"/>
  <c r="APC18" i="8"/>
  <c r="APC13" i="8"/>
  <c r="APC8" i="8"/>
  <c r="I282" i="12"/>
  <c r="APB77" i="8"/>
  <c r="APB75" i="8"/>
  <c r="APB35" i="8"/>
  <c r="APB32" i="8"/>
  <c r="APB33" i="8" s="1"/>
  <c r="APB28" i="8"/>
  <c r="APB23" i="8"/>
  <c r="APB18" i="8"/>
  <c r="APB13" i="8"/>
  <c r="APB8" i="8"/>
  <c r="APA77" i="8" l="1"/>
  <c r="APA75" i="8"/>
  <c r="APA35" i="8"/>
  <c r="APA32" i="8"/>
  <c r="APA33" i="8" s="1"/>
  <c r="AOZ77" i="8"/>
  <c r="AOZ75" i="8"/>
  <c r="AOZ35" i="8"/>
  <c r="AOZ32" i="8"/>
  <c r="AOZ33" i="8" s="1"/>
  <c r="AOY77" i="8"/>
  <c r="AOY75" i="8"/>
  <c r="AOY35" i="8"/>
  <c r="AOY32" i="8"/>
  <c r="AOY33" i="8" s="1"/>
  <c r="AOY28" i="8"/>
  <c r="AOY23" i="8"/>
  <c r="AOY18" i="8"/>
  <c r="AOY13" i="8"/>
  <c r="AOY8" i="8"/>
  <c r="AOX77" i="8"/>
  <c r="AOX75" i="8"/>
  <c r="AOX35" i="8"/>
  <c r="AOX32" i="8"/>
  <c r="AOX33" i="8" s="1"/>
  <c r="AOX28" i="8"/>
  <c r="AOX23" i="8"/>
  <c r="AOX18" i="8"/>
  <c r="AOX13" i="8"/>
  <c r="AOX8" i="8"/>
  <c r="AOW77" i="8"/>
  <c r="AOW75" i="8"/>
  <c r="AOW35" i="8"/>
  <c r="AOW32" i="8"/>
  <c r="AOW33" i="8" s="1"/>
  <c r="AOW28" i="8"/>
  <c r="AOW23" i="8"/>
  <c r="AOW18" i="8"/>
  <c r="AOW13" i="8"/>
  <c r="AOW8" i="8"/>
  <c r="I281" i="12"/>
  <c r="F281" i="12"/>
  <c r="D281" i="12"/>
  <c r="AOV77" i="8"/>
  <c r="AOV75" i="8"/>
  <c r="AOV35" i="8"/>
  <c r="AOV32" i="8"/>
  <c r="AOV33" i="8" s="1"/>
  <c r="AOV28" i="8"/>
  <c r="AOV23" i="8"/>
  <c r="AOV18" i="8"/>
  <c r="AOV13" i="8"/>
  <c r="AOV8" i="8"/>
  <c r="AOU77" i="8"/>
  <c r="AOU75" i="8"/>
  <c r="AOU35" i="8"/>
  <c r="AOU32" i="8"/>
  <c r="AOU33" i="8" s="1"/>
  <c r="AOT77" i="8" l="1"/>
  <c r="AOT75" i="8"/>
  <c r="AOT35" i="8"/>
  <c r="AOT32" i="8"/>
  <c r="AOT33" i="8" s="1"/>
  <c r="AOT28" i="8"/>
  <c r="AOT23" i="8"/>
  <c r="AOT18" i="8"/>
  <c r="AOT13" i="8"/>
  <c r="AOT8" i="8"/>
  <c r="I280" i="12"/>
  <c r="AOS77" i="8"/>
  <c r="AOS75" i="8"/>
  <c r="AOS35" i="8"/>
  <c r="AOS32" i="8"/>
  <c r="AOS33" i="8" s="1"/>
  <c r="AOS28" i="8"/>
  <c r="AOS23" i="8"/>
  <c r="AOS18" i="8"/>
  <c r="AOS13" i="8"/>
  <c r="AOS8" i="8"/>
  <c r="I279" i="12" l="1"/>
  <c r="AOR77" i="8"/>
  <c r="AOR75" i="8"/>
  <c r="AOR35" i="8"/>
  <c r="AOR32" i="8"/>
  <c r="AOR33" i="8" s="1"/>
  <c r="AOR28" i="8"/>
  <c r="AOR23" i="8"/>
  <c r="AOR18" i="8"/>
  <c r="AOR13" i="8"/>
  <c r="AOR8" i="8"/>
  <c r="AOQ77" i="8" l="1"/>
  <c r="AOQ75" i="8"/>
  <c r="AOQ35" i="8"/>
  <c r="AOQ32" i="8"/>
  <c r="AOQ33" i="8" s="1"/>
  <c r="AOP77" i="8" l="1"/>
  <c r="AOP75" i="8"/>
  <c r="AOP35" i="8"/>
  <c r="AOP32" i="8"/>
  <c r="AOP33" i="8" s="1"/>
  <c r="AOP28" i="8"/>
  <c r="AOP23" i="8"/>
  <c r="AOP18" i="8"/>
  <c r="AOP13" i="8"/>
  <c r="AOP8" i="8"/>
  <c r="AOO77" i="8"/>
  <c r="AOO75" i="8"/>
  <c r="AOO35" i="8"/>
  <c r="AOO32" i="8"/>
  <c r="AOO33" i="8" s="1"/>
  <c r="AOO28" i="8"/>
  <c r="AOO23" i="8"/>
  <c r="AOO18" i="8"/>
  <c r="AOO13" i="8"/>
  <c r="AOO8" i="8"/>
  <c r="AON77" i="8"/>
  <c r="AON75" i="8"/>
  <c r="AON35" i="8"/>
  <c r="AON32" i="8"/>
  <c r="AON33" i="8" s="1"/>
  <c r="AON28" i="8"/>
  <c r="AON23" i="8"/>
  <c r="AON18" i="8"/>
  <c r="AON13" i="8"/>
  <c r="AON8" i="8"/>
  <c r="AOM77" i="8" l="1"/>
  <c r="AOM75" i="8"/>
  <c r="AOM35" i="8"/>
  <c r="AOM32" i="8"/>
  <c r="AOM33" i="8" s="1"/>
  <c r="AOL77" i="8" l="1"/>
  <c r="AOL75" i="8"/>
  <c r="AOL35" i="8"/>
  <c r="AOL32" i="8"/>
  <c r="AOL33" i="8" s="1"/>
  <c r="AOL28" i="8"/>
  <c r="AOL23" i="8"/>
  <c r="AOL18" i="8"/>
  <c r="AOL13" i="8"/>
  <c r="AOL8" i="8"/>
  <c r="I278" i="12"/>
  <c r="F278" i="12"/>
  <c r="AOK77" i="8"/>
  <c r="AOK75" i="8"/>
  <c r="AOK35" i="8"/>
  <c r="AOK32" i="8"/>
  <c r="AOK33" i="8" s="1"/>
  <c r="AOK28" i="8"/>
  <c r="AOK23" i="8"/>
  <c r="AOK18" i="8"/>
  <c r="AOK13" i="8"/>
  <c r="AOK8" i="8"/>
  <c r="AOJ77" i="8"/>
  <c r="AOJ75" i="8"/>
  <c r="AOJ35" i="8"/>
  <c r="AOJ32" i="8"/>
  <c r="AOJ33" i="8" s="1"/>
  <c r="AOJ28" i="8"/>
  <c r="AOJ23" i="8"/>
  <c r="AOJ18" i="8"/>
  <c r="AOJ13" i="8"/>
  <c r="AOJ8" i="8"/>
  <c r="D278" i="12" l="1"/>
  <c r="AND28" i="8"/>
  <c r="ANE28" i="8"/>
  <c r="AND23" i="8"/>
  <c r="ANE23" i="8"/>
  <c r="AND18" i="8"/>
  <c r="ANE18" i="8"/>
  <c r="AND13" i="8"/>
  <c r="ANE13" i="8"/>
  <c r="AND8" i="8"/>
  <c r="ANE8" i="8"/>
  <c r="AOX62" i="8"/>
  <c r="AOX61" i="8"/>
  <c r="AOX57" i="8"/>
  <c r="AOX56" i="8"/>
  <c r="AOX58" i="8" s="1"/>
  <c r="AOX52" i="8"/>
  <c r="AOX51" i="8"/>
  <c r="AOX47" i="8"/>
  <c r="AOX46" i="8"/>
  <c r="AOX48" i="8" s="1"/>
  <c r="AOX42" i="8"/>
  <c r="AOX41" i="8"/>
  <c r="AOI77" i="8"/>
  <c r="AOI75" i="8"/>
  <c r="AQF62" i="8"/>
  <c r="AQE62" i="8"/>
  <c r="AQD62" i="8"/>
  <c r="AQC62" i="8"/>
  <c r="AQB62" i="8"/>
  <c r="AQA62" i="8"/>
  <c r="APZ62" i="8"/>
  <c r="APY62" i="8"/>
  <c r="APX62" i="8"/>
  <c r="APW62" i="8"/>
  <c r="APV62" i="8"/>
  <c r="APU62" i="8"/>
  <c r="APT62" i="8"/>
  <c r="APS62" i="8"/>
  <c r="APR62" i="8"/>
  <c r="APQ62" i="8"/>
  <c r="APP62" i="8"/>
  <c r="APO62" i="8"/>
  <c r="APN62" i="8"/>
  <c r="APM62" i="8"/>
  <c r="APL62" i="8"/>
  <c r="APK62" i="8"/>
  <c r="APJ62" i="8"/>
  <c r="API62" i="8"/>
  <c r="APH62" i="8"/>
  <c r="APG62" i="8"/>
  <c r="APF62" i="8"/>
  <c r="APE62" i="8"/>
  <c r="APD62" i="8"/>
  <c r="APC62" i="8"/>
  <c r="APB62" i="8"/>
  <c r="APA62" i="8"/>
  <c r="AOZ62" i="8"/>
  <c r="AOY62" i="8"/>
  <c r="AOW62" i="8"/>
  <c r="AOV62" i="8"/>
  <c r="AOU62" i="8"/>
  <c r="AOT62" i="8"/>
  <c r="AOS62" i="8"/>
  <c r="AOR62" i="8"/>
  <c r="AOQ62" i="8"/>
  <c r="AOP62" i="8"/>
  <c r="AOO62" i="8"/>
  <c r="AON62" i="8"/>
  <c r="AOM62" i="8"/>
  <c r="AOL62" i="8"/>
  <c r="AOK62" i="8"/>
  <c r="AOJ62" i="8"/>
  <c r="AOI62" i="8"/>
  <c r="AQF61" i="8"/>
  <c r="AQE61" i="8"/>
  <c r="AQD61" i="8"/>
  <c r="AQC61" i="8"/>
  <c r="AQB61" i="8"/>
  <c r="AQA61" i="8"/>
  <c r="AQA63" i="8" s="1"/>
  <c r="APZ61" i="8"/>
  <c r="APY61" i="8"/>
  <c r="APX61" i="8"/>
  <c r="APW61" i="8"/>
  <c r="APW63" i="8" s="1"/>
  <c r="APV61" i="8"/>
  <c r="APV63" i="8" s="1"/>
  <c r="APU61" i="8"/>
  <c r="APT61" i="8"/>
  <c r="APS61" i="8"/>
  <c r="APS63" i="8" s="1"/>
  <c r="APR61" i="8"/>
  <c r="APR63" i="8" s="1"/>
  <c r="APQ61" i="8"/>
  <c r="APP61" i="8"/>
  <c r="APO61" i="8"/>
  <c r="APO63" i="8" s="1"/>
  <c r="APN61" i="8"/>
  <c r="APN63" i="8" s="1"/>
  <c r="APM61" i="8"/>
  <c r="APL61" i="8"/>
  <c r="APK61" i="8"/>
  <c r="APK63" i="8" s="1"/>
  <c r="APJ61" i="8"/>
  <c r="APJ63" i="8" s="1"/>
  <c r="API61" i="8"/>
  <c r="APH61" i="8"/>
  <c r="APG61" i="8"/>
  <c r="APG63" i="8" s="1"/>
  <c r="APF61" i="8"/>
  <c r="APF63" i="8" s="1"/>
  <c r="APE61" i="8"/>
  <c r="APD61" i="8"/>
  <c r="APC61" i="8"/>
  <c r="APC63" i="8" s="1"/>
  <c r="APB61" i="8"/>
  <c r="APB63" i="8" s="1"/>
  <c r="APA61" i="8"/>
  <c r="AOZ61" i="8"/>
  <c r="AOY61" i="8"/>
  <c r="AOY63" i="8" s="1"/>
  <c r="AOW61" i="8"/>
  <c r="AOW63" i="8" s="1"/>
  <c r="AOV61" i="8"/>
  <c r="AOU61" i="8"/>
  <c r="AOT61" i="8"/>
  <c r="AOT63" i="8" s="1"/>
  <c r="AOS61" i="8"/>
  <c r="AOS63" i="8" s="1"/>
  <c r="AOR61" i="8"/>
  <c r="AOQ61" i="8"/>
  <c r="AOP61" i="8"/>
  <c r="AOP63" i="8" s="1"/>
  <c r="AOO61" i="8"/>
  <c r="AOO63" i="8" s="1"/>
  <c r="AON61" i="8"/>
  <c r="AOM61" i="8"/>
  <c r="AOL61" i="8"/>
  <c r="AOL63" i="8" s="1"/>
  <c r="AOK61" i="8"/>
  <c r="AOJ61" i="8"/>
  <c r="AOI61" i="8"/>
  <c r="AQF57" i="8"/>
  <c r="AQE57" i="8"/>
  <c r="AQD57" i="8"/>
  <c r="AQC57" i="8"/>
  <c r="AQB57" i="8"/>
  <c r="AQA57" i="8"/>
  <c r="APZ57" i="8"/>
  <c r="APY57" i="8"/>
  <c r="APX57" i="8"/>
  <c r="APW57" i="8"/>
  <c r="APV57" i="8"/>
  <c r="APU57" i="8"/>
  <c r="APT57" i="8"/>
  <c r="APS57" i="8"/>
  <c r="APR57" i="8"/>
  <c r="APQ57" i="8"/>
  <c r="APP57" i="8"/>
  <c r="APO57" i="8"/>
  <c r="APN57" i="8"/>
  <c r="APM57" i="8"/>
  <c r="APL57" i="8"/>
  <c r="APK57" i="8"/>
  <c r="APJ57" i="8"/>
  <c r="API57" i="8"/>
  <c r="APH57" i="8"/>
  <c r="APG57" i="8"/>
  <c r="APF57" i="8"/>
  <c r="APE57" i="8"/>
  <c r="APD57" i="8"/>
  <c r="APC57" i="8"/>
  <c r="APB57" i="8"/>
  <c r="APA57" i="8"/>
  <c r="AOZ57" i="8"/>
  <c r="AOY57" i="8"/>
  <c r="AOW57" i="8"/>
  <c r="AOV57" i="8"/>
  <c r="AOU57" i="8"/>
  <c r="AOT57" i="8"/>
  <c r="AOS57" i="8"/>
  <c r="AOR57" i="8"/>
  <c r="AOQ57" i="8"/>
  <c r="AOP57" i="8"/>
  <c r="AOO57" i="8"/>
  <c r="AON57" i="8"/>
  <c r="AOM57" i="8"/>
  <c r="AOL57" i="8"/>
  <c r="AOK57" i="8"/>
  <c r="AOJ57" i="8"/>
  <c r="AOI57" i="8"/>
  <c r="AQF56" i="8"/>
  <c r="AQF58" i="8" s="1"/>
  <c r="AQE56" i="8"/>
  <c r="AQD56" i="8"/>
  <c r="AQC56" i="8"/>
  <c r="AQC58" i="8" s="1"/>
  <c r="AQB56" i="8"/>
  <c r="AQB58" i="8" s="1"/>
  <c r="AQA56" i="8"/>
  <c r="APZ56" i="8"/>
  <c r="APY56" i="8"/>
  <c r="APY58" i="8" s="1"/>
  <c r="APX56" i="8"/>
  <c r="APW56" i="8"/>
  <c r="APV56" i="8"/>
  <c r="APU56" i="8"/>
  <c r="APT56" i="8"/>
  <c r="APT58" i="8" s="1"/>
  <c r="APS56" i="8"/>
  <c r="APR56" i="8"/>
  <c r="APQ56" i="8"/>
  <c r="APP56" i="8"/>
  <c r="APP58" i="8" s="1"/>
  <c r="APO56" i="8"/>
  <c r="APN56" i="8"/>
  <c r="APM56" i="8"/>
  <c r="APL56" i="8"/>
  <c r="APL58" i="8" s="1"/>
  <c r="APK56" i="8"/>
  <c r="APJ56" i="8"/>
  <c r="API56" i="8"/>
  <c r="API58" i="8" s="1"/>
  <c r="APH56" i="8"/>
  <c r="APG56" i="8"/>
  <c r="APF56" i="8"/>
  <c r="APE56" i="8"/>
  <c r="APE58" i="8" s="1"/>
  <c r="APD56" i="8"/>
  <c r="APC56" i="8"/>
  <c r="APB56" i="8"/>
  <c r="APA56" i="8"/>
  <c r="AOZ56" i="8"/>
  <c r="AOY56" i="8"/>
  <c r="AOW56" i="8"/>
  <c r="AOV56" i="8"/>
  <c r="AOV58" i="8" s="1"/>
  <c r="AOU56" i="8"/>
  <c r="AOT56" i="8"/>
  <c r="AOS56" i="8"/>
  <c r="AOR56" i="8"/>
  <c r="AOR58" i="8" s="1"/>
  <c r="AOQ56" i="8"/>
  <c r="AOQ58" i="8" s="1"/>
  <c r="AOP56" i="8"/>
  <c r="AOO56" i="8"/>
  <c r="AON56" i="8"/>
  <c r="AON58" i="8" s="1"/>
  <c r="AOM56" i="8"/>
  <c r="AOL56" i="8"/>
  <c r="AOK56" i="8"/>
  <c r="AOJ56" i="8"/>
  <c r="AOJ58" i="8" s="1"/>
  <c r="AOI56" i="8"/>
  <c r="AQF52" i="8"/>
  <c r="AQE52" i="8"/>
  <c r="AQD52" i="8"/>
  <c r="AQC52" i="8"/>
  <c r="AQB52" i="8"/>
  <c r="AQA52" i="8"/>
  <c r="APZ52" i="8"/>
  <c r="APY52" i="8"/>
  <c r="APX52" i="8"/>
  <c r="APW52" i="8"/>
  <c r="APV52" i="8"/>
  <c r="APU52" i="8"/>
  <c r="APT52" i="8"/>
  <c r="APS52" i="8"/>
  <c r="APR52" i="8"/>
  <c r="APQ52" i="8"/>
  <c r="APP52" i="8"/>
  <c r="APO52" i="8"/>
  <c r="APN52" i="8"/>
  <c r="APM52" i="8"/>
  <c r="APL52" i="8"/>
  <c r="APK52" i="8"/>
  <c r="APJ52" i="8"/>
  <c r="API52" i="8"/>
  <c r="APH52" i="8"/>
  <c r="APG52" i="8"/>
  <c r="APF52" i="8"/>
  <c r="APE52" i="8"/>
  <c r="APD52" i="8"/>
  <c r="APC52" i="8"/>
  <c r="APB52" i="8"/>
  <c r="APA52" i="8"/>
  <c r="AOZ52" i="8"/>
  <c r="AOY52" i="8"/>
  <c r="AOW52" i="8"/>
  <c r="AOV52" i="8"/>
  <c r="AOU52" i="8"/>
  <c r="AOT52" i="8"/>
  <c r="AOS52" i="8"/>
  <c r="AOR52" i="8"/>
  <c r="AOQ52" i="8"/>
  <c r="AOP52" i="8"/>
  <c r="AOO52" i="8"/>
  <c r="AON52" i="8"/>
  <c r="AOM52" i="8"/>
  <c r="AOL52" i="8"/>
  <c r="AOK52" i="8"/>
  <c r="AOJ52" i="8"/>
  <c r="AOI52" i="8"/>
  <c r="AQF51" i="8"/>
  <c r="AQE51" i="8"/>
  <c r="AQE53" i="8" s="1"/>
  <c r="AQD51" i="8"/>
  <c r="AQC51" i="8"/>
  <c r="AQB51" i="8"/>
  <c r="AQA51" i="8"/>
  <c r="AQA53" i="8" s="1"/>
  <c r="APZ51" i="8"/>
  <c r="APY51" i="8"/>
  <c r="APX51" i="8"/>
  <c r="APW51" i="8"/>
  <c r="APW53" i="8" s="1"/>
  <c r="APV51" i="8"/>
  <c r="APV53" i="8" s="1"/>
  <c r="APU51" i="8"/>
  <c r="APT51" i="8"/>
  <c r="APS51" i="8"/>
  <c r="APS53" i="8" s="1"/>
  <c r="APR51" i="8"/>
  <c r="APR53" i="8" s="1"/>
  <c r="APQ51" i="8"/>
  <c r="APP51" i="8"/>
  <c r="APO51" i="8"/>
  <c r="APO53" i="8" s="1"/>
  <c r="APN51" i="8"/>
  <c r="APN53" i="8" s="1"/>
  <c r="APM51" i="8"/>
  <c r="APL51" i="8"/>
  <c r="APK51" i="8"/>
  <c r="APK53" i="8" s="1"/>
  <c r="APJ51" i="8"/>
  <c r="APJ53" i="8" s="1"/>
  <c r="API51" i="8"/>
  <c r="APH51" i="8"/>
  <c r="APG51" i="8"/>
  <c r="APG53" i="8" s="1"/>
  <c r="APF51" i="8"/>
  <c r="APF53" i="8" s="1"/>
  <c r="APE51" i="8"/>
  <c r="APD51" i="8"/>
  <c r="APC51" i="8"/>
  <c r="APC53" i="8" s="1"/>
  <c r="APB51" i="8"/>
  <c r="APB53" i="8" s="1"/>
  <c r="APA51" i="8"/>
  <c r="AOZ51" i="8"/>
  <c r="AOY51" i="8"/>
  <c r="AOY53" i="8" s="1"/>
  <c r="AOW51" i="8"/>
  <c r="AOW53" i="8" s="1"/>
  <c r="AOV51" i="8"/>
  <c r="AOU51" i="8"/>
  <c r="AOT51" i="8"/>
  <c r="AOT53" i="8" s="1"/>
  <c r="AOS51" i="8"/>
  <c r="AOS53" i="8" s="1"/>
  <c r="AOR51" i="8"/>
  <c r="AOQ51" i="8"/>
  <c r="AOP51" i="8"/>
  <c r="AOP53" i="8" s="1"/>
  <c r="AOO51" i="8"/>
  <c r="AOO53" i="8" s="1"/>
  <c r="AON51" i="8"/>
  <c r="AOM51" i="8"/>
  <c r="AOL51" i="8"/>
  <c r="AOL53" i="8" s="1"/>
  <c r="AOK51" i="8"/>
  <c r="AOK53" i="8" s="1"/>
  <c r="AOJ51" i="8"/>
  <c r="AOI51" i="8"/>
  <c r="AQF47" i="8"/>
  <c r="AQE47" i="8"/>
  <c r="AQD47" i="8"/>
  <c r="AQC47" i="8"/>
  <c r="AQB47" i="8"/>
  <c r="AQA47" i="8"/>
  <c r="APZ47" i="8"/>
  <c r="APY47" i="8"/>
  <c r="APX47" i="8"/>
  <c r="APW47" i="8"/>
  <c r="APV47" i="8"/>
  <c r="APU47" i="8"/>
  <c r="APT47" i="8"/>
  <c r="APS47" i="8"/>
  <c r="APR47" i="8"/>
  <c r="APQ47" i="8"/>
  <c r="APP47" i="8"/>
  <c r="APO47" i="8"/>
  <c r="APM47" i="8"/>
  <c r="APL47" i="8"/>
  <c r="APK47" i="8"/>
  <c r="APJ47" i="8"/>
  <c r="API47" i="8"/>
  <c r="APH47" i="8"/>
  <c r="APG47" i="8"/>
  <c r="APF47" i="8"/>
  <c r="APE47" i="8"/>
  <c r="APD47" i="8"/>
  <c r="APC47" i="8"/>
  <c r="APB47" i="8"/>
  <c r="APA47" i="8"/>
  <c r="AOZ47" i="8"/>
  <c r="AOY47" i="8"/>
  <c r="AOW47" i="8"/>
  <c r="AOV47" i="8"/>
  <c r="AOU47" i="8"/>
  <c r="AOT47" i="8"/>
  <c r="AOS47" i="8"/>
  <c r="AOR47" i="8"/>
  <c r="AOQ47" i="8"/>
  <c r="AOP47" i="8"/>
  <c r="AOO47" i="8"/>
  <c r="AON47" i="8"/>
  <c r="AOM47" i="8"/>
  <c r="AOL47" i="8"/>
  <c r="AOK47" i="8"/>
  <c r="AOJ47" i="8"/>
  <c r="AOI47" i="8"/>
  <c r="AQF46" i="8"/>
  <c r="AQF48" i="8" s="1"/>
  <c r="AQE46" i="8"/>
  <c r="AQE48" i="8" s="1"/>
  <c r="AQD46" i="8"/>
  <c r="AQC46" i="8"/>
  <c r="AQC48" i="8" s="1"/>
  <c r="AQB46" i="8"/>
  <c r="AQB48" i="8" s="1"/>
  <c r="AQA46" i="8"/>
  <c r="AQA48" i="8" s="1"/>
  <c r="APZ46" i="8"/>
  <c r="APY46" i="8"/>
  <c r="APY48" i="8" s="1"/>
  <c r="APX46" i="8"/>
  <c r="APX48" i="8" s="1"/>
  <c r="APW46" i="8"/>
  <c r="APW48" i="8" s="1"/>
  <c r="APV46" i="8"/>
  <c r="APV48" i="8" s="1"/>
  <c r="APU46" i="8"/>
  <c r="APT46" i="8"/>
  <c r="APT48" i="8" s="1"/>
  <c r="APS46" i="8"/>
  <c r="APS48" i="8" s="1"/>
  <c r="APR46" i="8"/>
  <c r="APR48" i="8" s="1"/>
  <c r="APQ46" i="8"/>
  <c r="APP46" i="8"/>
  <c r="APP48" i="8" s="1"/>
  <c r="APO46" i="8"/>
  <c r="APO48" i="8" s="1"/>
  <c r="APN46" i="8"/>
  <c r="APN48" i="8" s="1"/>
  <c r="APM46" i="8"/>
  <c r="APL46" i="8"/>
  <c r="APL48" i="8" s="1"/>
  <c r="APK46" i="8"/>
  <c r="APK48" i="8" s="1"/>
  <c r="APJ46" i="8"/>
  <c r="API46" i="8"/>
  <c r="APH46" i="8"/>
  <c r="APG46" i="8"/>
  <c r="APF46" i="8"/>
  <c r="APE46" i="8"/>
  <c r="APD46" i="8"/>
  <c r="APC46" i="8"/>
  <c r="APB46" i="8"/>
  <c r="APA46" i="8"/>
  <c r="AOZ46" i="8"/>
  <c r="AOY46" i="8"/>
  <c r="AOW46" i="8"/>
  <c r="AOV46" i="8"/>
  <c r="AOU46" i="8"/>
  <c r="AOT46" i="8"/>
  <c r="AOS46" i="8"/>
  <c r="AOR46" i="8"/>
  <c r="AOQ46" i="8"/>
  <c r="AOP46" i="8"/>
  <c r="AOO46" i="8"/>
  <c r="AON46" i="8"/>
  <c r="AOM46" i="8"/>
  <c r="AOL46" i="8"/>
  <c r="AOK46" i="8"/>
  <c r="AOJ46" i="8"/>
  <c r="AOI46" i="8"/>
  <c r="AQF42" i="8"/>
  <c r="AQE42" i="8"/>
  <c r="AQD42" i="8"/>
  <c r="AQC42" i="8"/>
  <c r="AQB42" i="8"/>
  <c r="AQA42" i="8"/>
  <c r="APZ42" i="8"/>
  <c r="APY42" i="8"/>
  <c r="APX42" i="8"/>
  <c r="APW42" i="8"/>
  <c r="APV42" i="8"/>
  <c r="APU42" i="8"/>
  <c r="APT42" i="8"/>
  <c r="APS42" i="8"/>
  <c r="APR42" i="8"/>
  <c r="APQ42" i="8"/>
  <c r="APP42" i="8"/>
  <c r="APO42" i="8"/>
  <c r="APN42" i="8"/>
  <c r="APM42" i="8"/>
  <c r="APL42" i="8"/>
  <c r="APK42" i="8"/>
  <c r="APJ42" i="8"/>
  <c r="API42" i="8"/>
  <c r="APH42" i="8"/>
  <c r="APG42" i="8"/>
  <c r="APF42" i="8"/>
  <c r="APE42" i="8"/>
  <c r="APD42" i="8"/>
  <c r="APC42" i="8"/>
  <c r="APB42" i="8"/>
  <c r="APA42" i="8"/>
  <c r="AOZ42" i="8"/>
  <c r="AOY42" i="8"/>
  <c r="AOW42" i="8"/>
  <c r="AOV42" i="8"/>
  <c r="AOU42" i="8"/>
  <c r="AOT42" i="8"/>
  <c r="AOS42" i="8"/>
  <c r="AOR42" i="8"/>
  <c r="AOQ42" i="8"/>
  <c r="AOP42" i="8"/>
  <c r="AOO42" i="8"/>
  <c r="AON42" i="8"/>
  <c r="AOM42" i="8"/>
  <c r="AOL42" i="8"/>
  <c r="AOK42" i="8"/>
  <c r="AOJ42" i="8"/>
  <c r="AOI42" i="8"/>
  <c r="AQF41" i="8"/>
  <c r="AQE41" i="8"/>
  <c r="AQD41" i="8"/>
  <c r="AQC41" i="8"/>
  <c r="AQC43" i="8" s="1"/>
  <c r="AQB41" i="8"/>
  <c r="AQA41" i="8"/>
  <c r="APZ41" i="8"/>
  <c r="APY41" i="8"/>
  <c r="APY43" i="8" s="1"/>
  <c r="APX41" i="8"/>
  <c r="APW41" i="8"/>
  <c r="APV41" i="8"/>
  <c r="APV43" i="8" s="1"/>
  <c r="APU41" i="8"/>
  <c r="APT41" i="8"/>
  <c r="APS41" i="8"/>
  <c r="APR41" i="8"/>
  <c r="APR43" i="8" s="1"/>
  <c r="APQ41" i="8"/>
  <c r="APP41" i="8"/>
  <c r="APO41" i="8"/>
  <c r="APN41" i="8"/>
  <c r="APN43" i="8" s="1"/>
  <c r="APM41" i="8"/>
  <c r="APL41" i="8"/>
  <c r="APK41" i="8"/>
  <c r="APJ41" i="8"/>
  <c r="APJ43" i="8" s="1"/>
  <c r="API41" i="8"/>
  <c r="APH41" i="8"/>
  <c r="APG41" i="8"/>
  <c r="APF41" i="8"/>
  <c r="APF43" i="8" s="1"/>
  <c r="APE41" i="8"/>
  <c r="APD41" i="8"/>
  <c r="APC41" i="8"/>
  <c r="APB41" i="8"/>
  <c r="APB43" i="8" s="1"/>
  <c r="APA41" i="8"/>
  <c r="AOZ41" i="8"/>
  <c r="AOY41" i="8"/>
  <c r="AOW41" i="8"/>
  <c r="AOW43" i="8" s="1"/>
  <c r="AOV41" i="8"/>
  <c r="AOU41" i="8"/>
  <c r="AOT41" i="8"/>
  <c r="AOS41" i="8"/>
  <c r="AOS43" i="8" s="1"/>
  <c r="AOR41" i="8"/>
  <c r="AOQ41" i="8"/>
  <c r="AOP41" i="8"/>
  <c r="AOO41" i="8"/>
  <c r="AOO43" i="8" s="1"/>
  <c r="AON41" i="8"/>
  <c r="AOM41" i="8"/>
  <c r="AOL41" i="8"/>
  <c r="AOK41" i="8"/>
  <c r="AOK43" i="8" s="1"/>
  <c r="AOJ41" i="8"/>
  <c r="AOI41" i="8"/>
  <c r="AOI35" i="8"/>
  <c r="AOI32" i="8"/>
  <c r="AOI33" i="8" s="1"/>
  <c r="AQD28" i="8"/>
  <c r="APZ28" i="8"/>
  <c r="APU28" i="8"/>
  <c r="APQ28" i="8"/>
  <c r="APM28" i="8"/>
  <c r="APH28" i="8"/>
  <c r="APD28" i="8"/>
  <c r="APA28" i="8"/>
  <c r="AOZ28" i="8"/>
  <c r="AOU28" i="8"/>
  <c r="AOQ28" i="8"/>
  <c r="AOM28" i="8"/>
  <c r="AOI28" i="8"/>
  <c r="AQD23" i="8"/>
  <c r="APZ23" i="8"/>
  <c r="APU23" i="8"/>
  <c r="APQ23" i="8"/>
  <c r="APM23" i="8"/>
  <c r="APH23" i="8"/>
  <c r="APD23" i="8"/>
  <c r="APA23" i="8"/>
  <c r="AOZ23" i="8"/>
  <c r="AOU23" i="8"/>
  <c r="AOQ23" i="8"/>
  <c r="AOM23" i="8"/>
  <c r="AOI23" i="8"/>
  <c r="AQD18" i="8"/>
  <c r="APZ18" i="8"/>
  <c r="APU18" i="8"/>
  <c r="APQ18" i="8"/>
  <c r="APM18" i="8"/>
  <c r="APH18" i="8"/>
  <c r="APD18" i="8"/>
  <c r="APA18" i="8"/>
  <c r="AOZ18" i="8"/>
  <c r="AOU18" i="8"/>
  <c r="AOQ18" i="8"/>
  <c r="AOM18" i="8"/>
  <c r="AOI18" i="8"/>
  <c r="AQD13" i="8"/>
  <c r="APZ13" i="8"/>
  <c r="APU13" i="8"/>
  <c r="APQ13" i="8"/>
  <c r="APM13" i="8"/>
  <c r="APH13" i="8"/>
  <c r="APD13" i="8"/>
  <c r="APA13" i="8"/>
  <c r="AOZ13" i="8"/>
  <c r="AOU13" i="8"/>
  <c r="AOQ13" i="8"/>
  <c r="AOM13" i="8"/>
  <c r="AOI13" i="8"/>
  <c r="AQD8" i="8"/>
  <c r="APZ8" i="8"/>
  <c r="APU8" i="8"/>
  <c r="APQ8" i="8"/>
  <c r="APM8" i="8"/>
  <c r="APH8" i="8"/>
  <c r="APD8" i="8"/>
  <c r="APA8" i="8"/>
  <c r="AOZ8" i="8"/>
  <c r="AOU8" i="8"/>
  <c r="AOQ8" i="8"/>
  <c r="AOM8" i="8"/>
  <c r="AOI8" i="8"/>
  <c r="AOH77" i="8"/>
  <c r="AOH75" i="8"/>
  <c r="AOH35" i="8"/>
  <c r="AOH32" i="8"/>
  <c r="AOH33" i="8" s="1"/>
  <c r="AOH28" i="8"/>
  <c r="AOH23" i="8"/>
  <c r="AOH18" i="8"/>
  <c r="AOH13" i="8"/>
  <c r="AOH8" i="8"/>
  <c r="APX58" i="8" l="1"/>
  <c r="AQE63" i="8"/>
  <c r="APL43" i="8"/>
  <c r="APP43" i="8"/>
  <c r="APT43" i="8"/>
  <c r="APX43" i="8"/>
  <c r="AQB43" i="8"/>
  <c r="AQF43" i="8"/>
  <c r="APJ48" i="8"/>
  <c r="APY53" i="8"/>
  <c r="AQC53" i="8"/>
  <c r="APK58" i="8"/>
  <c r="APO58" i="8"/>
  <c r="APS58" i="8"/>
  <c r="APW58" i="8"/>
  <c r="AQA58" i="8"/>
  <c r="AQE58" i="8"/>
  <c r="AOJ63" i="8"/>
  <c r="AON63" i="8"/>
  <c r="AOR63" i="8"/>
  <c r="AOV63" i="8"/>
  <c r="APE63" i="8"/>
  <c r="API63" i="8"/>
  <c r="APY63" i="8"/>
  <c r="AQC63" i="8"/>
  <c r="AOL43" i="8"/>
  <c r="AOP43" i="8"/>
  <c r="AOT43" i="8"/>
  <c r="AOY43" i="8"/>
  <c r="APC43" i="8"/>
  <c r="APG43" i="8"/>
  <c r="APK43" i="8"/>
  <c r="APO43" i="8"/>
  <c r="APS43" i="8"/>
  <c r="APW43" i="8"/>
  <c r="AQA43" i="8"/>
  <c r="AQE43" i="8"/>
  <c r="APX53" i="8"/>
  <c r="AQB53" i="8"/>
  <c r="AQF53" i="8"/>
  <c r="APV58" i="8"/>
  <c r="APX63" i="8"/>
  <c r="AQB63" i="8"/>
  <c r="AQF63" i="8"/>
  <c r="AOJ48" i="8"/>
  <c r="AON48" i="8"/>
  <c r="AOR48" i="8"/>
  <c r="AOV48" i="8"/>
  <c r="APE48" i="8"/>
  <c r="API48" i="8"/>
  <c r="APL53" i="8"/>
  <c r="APP53" i="8"/>
  <c r="APT53" i="8"/>
  <c r="APJ58" i="8"/>
  <c r="APN58" i="8"/>
  <c r="APR58" i="8"/>
  <c r="APL63" i="8"/>
  <c r="APP63" i="8"/>
  <c r="APT63" i="8"/>
  <c r="AON43" i="8"/>
  <c r="AOR43" i="8"/>
  <c r="AOV43" i="8"/>
  <c r="APE43" i="8"/>
  <c r="API43" i="8"/>
  <c r="AOL48" i="8"/>
  <c r="AOP48" i="8"/>
  <c r="AOT48" i="8"/>
  <c r="AOY48" i="8"/>
  <c r="APC48" i="8"/>
  <c r="APG48" i="8"/>
  <c r="AON53" i="8"/>
  <c r="AOR53" i="8"/>
  <c r="AOV53" i="8"/>
  <c r="APE53" i="8"/>
  <c r="API53" i="8"/>
  <c r="AOL58" i="8"/>
  <c r="AOP58" i="8"/>
  <c r="AOT58" i="8"/>
  <c r="AOY58" i="8"/>
  <c r="APC58" i="8"/>
  <c r="APG58" i="8"/>
  <c r="AOO48" i="8"/>
  <c r="AOS48" i="8"/>
  <c r="AOW48" i="8"/>
  <c r="APB48" i="8"/>
  <c r="APF48" i="8"/>
  <c r="AOO58" i="8"/>
  <c r="AOS58" i="8"/>
  <c r="AOW58" i="8"/>
  <c r="APB58" i="8"/>
  <c r="APF58" i="8"/>
  <c r="AOX43" i="8"/>
  <c r="AOX53" i="8"/>
  <c r="AOX63" i="8"/>
  <c r="AOU48" i="8"/>
  <c r="AOM48" i="8"/>
  <c r="AOK48" i="8"/>
  <c r="AOK58" i="8"/>
  <c r="AOM63" i="8"/>
  <c r="AOU63" i="8"/>
  <c r="AOJ43" i="8"/>
  <c r="AOJ53" i="8"/>
  <c r="AOZ58" i="8"/>
  <c r="APH58" i="8"/>
  <c r="AOK63" i="8"/>
  <c r="AOM43" i="8"/>
  <c r="AQD53" i="8"/>
  <c r="APD58" i="8"/>
  <c r="APA58" i="8"/>
  <c r="APQ58" i="8"/>
  <c r="APZ58" i="8"/>
  <c r="AOQ63" i="8"/>
  <c r="AOZ63" i="8"/>
  <c r="APM58" i="8"/>
  <c r="APU58" i="8"/>
  <c r="AQD43" i="8"/>
  <c r="APM48" i="8"/>
  <c r="APU48" i="8"/>
  <c r="APZ43" i="8"/>
  <c r="APD48" i="8"/>
  <c r="AOQ53" i="8"/>
  <c r="AOZ53" i="8"/>
  <c r="AQD58" i="8"/>
  <c r="APQ53" i="8"/>
  <c r="APZ63" i="8"/>
  <c r="AOQ43" i="8"/>
  <c r="AOZ43" i="8"/>
  <c r="APZ48" i="8"/>
  <c r="APM53" i="8"/>
  <c r="APU53" i="8"/>
  <c r="AOI63" i="8"/>
  <c r="AOI53" i="8"/>
  <c r="AOI58" i="8"/>
  <c r="AOI43" i="8"/>
  <c r="AQD63" i="8"/>
  <c r="APQ48" i="8"/>
  <c r="AOI48" i="8"/>
  <c r="AOQ48" i="8"/>
  <c r="AOZ48" i="8"/>
  <c r="APA63" i="8"/>
  <c r="APH63" i="8"/>
  <c r="AOM58" i="8"/>
  <c r="AOU58" i="8"/>
  <c r="APD63" i="8"/>
  <c r="APM63" i="8"/>
  <c r="APU63" i="8"/>
  <c r="APQ63" i="8"/>
  <c r="APA48" i="8"/>
  <c r="APH48" i="8"/>
  <c r="AQD48" i="8"/>
  <c r="AOU43" i="8"/>
  <c r="APD43" i="8"/>
  <c r="APZ53" i="8"/>
  <c r="APA53" i="8"/>
  <c r="APH53" i="8"/>
  <c r="APM43" i="8"/>
  <c r="APU43" i="8"/>
  <c r="APA43" i="8"/>
  <c r="APH43" i="8"/>
  <c r="APQ43" i="8"/>
  <c r="AOM53" i="8"/>
  <c r="AOU53" i="8"/>
  <c r="APD53" i="8"/>
  <c r="I277" i="12"/>
  <c r="AOG77" i="8"/>
  <c r="AOG75" i="8"/>
  <c r="AOG35" i="8"/>
  <c r="AOG32" i="8"/>
  <c r="AOG33" i="8" s="1"/>
  <c r="AOG28" i="8"/>
  <c r="AOG23" i="8"/>
  <c r="AOG18" i="8"/>
  <c r="AOG13" i="8"/>
  <c r="AOG8" i="8"/>
  <c r="I276" i="12"/>
  <c r="AOF77" i="8"/>
  <c r="AOF75" i="8"/>
  <c r="AOF35" i="8"/>
  <c r="AOF32" i="8"/>
  <c r="AOF33" i="8" s="1"/>
  <c r="AOE77" i="8"/>
  <c r="AOE75" i="8"/>
  <c r="AOE35" i="8"/>
  <c r="AOE32" i="8"/>
  <c r="AOE33" i="8" s="1"/>
  <c r="AOE28" i="8"/>
  <c r="AOE23" i="8"/>
  <c r="AOE18" i="8"/>
  <c r="AOE13" i="8"/>
  <c r="AOE8" i="8"/>
  <c r="AOD77" i="8"/>
  <c r="AOD75" i="8"/>
  <c r="AOD35" i="8"/>
  <c r="AOD32" i="8"/>
  <c r="AOD33" i="8" s="1"/>
  <c r="AOD28" i="8"/>
  <c r="AOD23" i="8"/>
  <c r="AOD18" i="8"/>
  <c r="AOD13" i="8"/>
  <c r="AOD8" i="8"/>
  <c r="AOC77" i="8" l="1"/>
  <c r="AOC75" i="8"/>
  <c r="AOC35" i="8"/>
  <c r="AOC32" i="8"/>
  <c r="AOC33" i="8" s="1"/>
  <c r="AOC28" i="8"/>
  <c r="AOC23" i="8"/>
  <c r="AOC18" i="8"/>
  <c r="AOC13" i="8"/>
  <c r="AOC8" i="8"/>
  <c r="AOB77" i="8"/>
  <c r="AOB75" i="8"/>
  <c r="AOB35" i="8"/>
  <c r="AOB32" i="8"/>
  <c r="AOB33" i="8" s="1"/>
  <c r="AOA77" i="8"/>
  <c r="AOA75" i="8"/>
  <c r="AOA35" i="8"/>
  <c r="AOA32" i="8"/>
  <c r="AOA33" i="8" s="1"/>
  <c r="AOA28" i="8"/>
  <c r="AOA23" i="8"/>
  <c r="AOA18" i="8"/>
  <c r="AOA13" i="8"/>
  <c r="AOA8" i="8"/>
  <c r="ANZ77" i="8"/>
  <c r="ANZ75" i="8"/>
  <c r="ANZ35" i="8"/>
  <c r="ANZ32" i="8"/>
  <c r="ANZ33" i="8" s="1"/>
  <c r="ANZ28" i="8"/>
  <c r="ANZ23" i="8"/>
  <c r="ANZ18" i="8"/>
  <c r="ANZ13" i="8"/>
  <c r="ANZ8" i="8"/>
  <c r="ANY77" i="8"/>
  <c r="ANY75" i="8"/>
  <c r="ANY35" i="8"/>
  <c r="ANY32" i="8"/>
  <c r="ANY33" i="8" s="1"/>
  <c r="ANY28" i="8"/>
  <c r="ANY23" i="8"/>
  <c r="ANY18" i="8"/>
  <c r="ANY13" i="8"/>
  <c r="ANY8" i="8"/>
  <c r="F275" i="12"/>
  <c r="I275" i="12"/>
  <c r="ANX77" i="8"/>
  <c r="ANX75" i="8"/>
  <c r="ANX35" i="8"/>
  <c r="ANX32" i="8"/>
  <c r="ANX33" i="8" s="1"/>
  <c r="ANX28" i="8"/>
  <c r="ANX23" i="8"/>
  <c r="ANX18" i="8"/>
  <c r="ANX13" i="8"/>
  <c r="ANX8" i="8"/>
  <c r="ANW77" i="8"/>
  <c r="ANW75" i="8"/>
  <c r="ANW35" i="8"/>
  <c r="ANW32" i="8"/>
  <c r="ANW33" i="8" s="1"/>
  <c r="D275" i="12"/>
  <c r="ANV77" i="8"/>
  <c r="ANV75" i="8"/>
  <c r="ANV35" i="8"/>
  <c r="ANV32" i="8"/>
  <c r="ANV33" i="8" s="1"/>
  <c r="ANV28" i="8"/>
  <c r="ANV23" i="8"/>
  <c r="ANV18" i="8"/>
  <c r="ANV13" i="8"/>
  <c r="ANV8" i="8"/>
  <c r="ANU77" i="8"/>
  <c r="ANU75" i="8"/>
  <c r="ANU35" i="8"/>
  <c r="ANU32" i="8"/>
  <c r="ANU33" i="8" s="1"/>
  <c r="ANU28" i="8"/>
  <c r="ANU23" i="8"/>
  <c r="ANU18" i="8"/>
  <c r="ANU13" i="8"/>
  <c r="ANU8" i="8"/>
  <c r="I274" i="12"/>
  <c r="ANT77" i="8" l="1"/>
  <c r="ANT75" i="8"/>
  <c r="ANT35" i="8"/>
  <c r="ANT32" i="8"/>
  <c r="ANT33" i="8" s="1"/>
  <c r="ANT28" i="8"/>
  <c r="ANT23" i="8"/>
  <c r="ANT18" i="8"/>
  <c r="ANT13" i="8"/>
  <c r="ANT8" i="8"/>
  <c r="ANS77" i="8" l="1"/>
  <c r="ANS75" i="8"/>
  <c r="ANS35" i="8"/>
  <c r="ANS32" i="8"/>
  <c r="ANS33" i="8" s="1"/>
  <c r="ANR77" i="8"/>
  <c r="ANR75" i="8"/>
  <c r="ANR35" i="8"/>
  <c r="ANR32" i="8"/>
  <c r="ANR33" i="8" s="1"/>
  <c r="ANR28" i="8"/>
  <c r="ANR23" i="8"/>
  <c r="ANR18" i="8"/>
  <c r="ANR13" i="8"/>
  <c r="ANR8" i="8"/>
  <c r="ANQ77" i="8"/>
  <c r="ANQ75" i="8"/>
  <c r="ANQ35" i="8"/>
  <c r="ANQ32" i="8"/>
  <c r="ANQ33" i="8" s="1"/>
  <c r="ANQ28" i="8"/>
  <c r="ANQ23" i="8"/>
  <c r="ANQ18" i="8"/>
  <c r="ANQ13" i="8"/>
  <c r="ANQ8" i="8"/>
  <c r="ANP77" i="8"/>
  <c r="ANP75" i="8"/>
  <c r="ANP35" i="8"/>
  <c r="ANP32" i="8"/>
  <c r="ANP33" i="8" s="1"/>
  <c r="ANP28" i="8"/>
  <c r="ANP23" i="8"/>
  <c r="ANP18" i="8"/>
  <c r="ANP13" i="8"/>
  <c r="ANP8" i="8"/>
  <c r="I273" i="12"/>
  <c r="ANO77" i="8" l="1"/>
  <c r="ANO75" i="8"/>
  <c r="ANO35" i="8"/>
  <c r="ANO32" i="8"/>
  <c r="ANO33" i="8" s="1"/>
  <c r="ANN77" i="8"/>
  <c r="ANN75" i="8"/>
  <c r="ANN35" i="8"/>
  <c r="ANN32" i="8"/>
  <c r="ANN33" i="8" s="1"/>
  <c r="ANN28" i="8"/>
  <c r="ANN23" i="8"/>
  <c r="ANN18" i="8"/>
  <c r="ANN13" i="8"/>
  <c r="ANN8" i="8"/>
  <c r="ANM13" i="8"/>
  <c r="ANM18" i="8"/>
  <c r="ANM23" i="8"/>
  <c r="ANM28" i="8"/>
  <c r="ANM32" i="8"/>
  <c r="ANM33" i="8" s="1"/>
  <c r="ANM35" i="8"/>
  <c r="ANM77" i="8"/>
  <c r="ANM75" i="8"/>
  <c r="ANM8" i="8"/>
  <c r="ANL28" i="8" l="1"/>
  <c r="ANL23" i="8"/>
  <c r="ANL18" i="8"/>
  <c r="ANL13" i="8"/>
  <c r="ANL8" i="8"/>
  <c r="ANL77" i="8"/>
  <c r="ANL75" i="8"/>
  <c r="ANL35" i="8"/>
  <c r="ANL32" i="8"/>
  <c r="ANL33" i="8" s="1"/>
  <c r="F272" i="12" l="1"/>
  <c r="I272" i="12"/>
  <c r="ANK77" i="8"/>
  <c r="ANK75" i="8"/>
  <c r="ANK35" i="8"/>
  <c r="ANK32" i="8"/>
  <c r="ANK33" i="8" s="1"/>
  <c r="ANK28" i="8"/>
  <c r="ANK23" i="8"/>
  <c r="ANK18" i="8"/>
  <c r="ANK13" i="8"/>
  <c r="ANK8" i="8"/>
  <c r="D272" i="12"/>
  <c r="ANJ77" i="8"/>
  <c r="ANJ75" i="8"/>
  <c r="ANJ35" i="8"/>
  <c r="ANJ32" i="8"/>
  <c r="ANJ33" i="8" s="1"/>
  <c r="QE77" i="8"/>
  <c r="QF77" i="8"/>
  <c r="QG77" i="8"/>
  <c r="QH77" i="8"/>
  <c r="QI77" i="8"/>
  <c r="QJ77" i="8"/>
  <c r="QK77" i="8"/>
  <c r="QL77" i="8"/>
  <c r="QM77" i="8"/>
  <c r="QN77" i="8"/>
  <c r="QO77" i="8"/>
  <c r="QP77" i="8"/>
  <c r="QQ77" i="8"/>
  <c r="QR77" i="8"/>
  <c r="QS77" i="8"/>
  <c r="QT77" i="8"/>
  <c r="QU77" i="8"/>
  <c r="QV77" i="8"/>
  <c r="QW77" i="8"/>
  <c r="QX77" i="8"/>
  <c r="QY77" i="8"/>
  <c r="QZ77" i="8"/>
  <c r="RA77" i="8"/>
  <c r="RB77" i="8"/>
  <c r="RC77" i="8"/>
  <c r="RD77" i="8"/>
  <c r="RE77" i="8"/>
  <c r="RF77" i="8"/>
  <c r="RG77" i="8"/>
  <c r="RH77" i="8"/>
  <c r="RI77" i="8"/>
  <c r="RJ77" i="8"/>
  <c r="RK77" i="8"/>
  <c r="RL77" i="8"/>
  <c r="RM77" i="8"/>
  <c r="RN77" i="8"/>
  <c r="RO77" i="8"/>
  <c r="RP77" i="8"/>
  <c r="RQ77" i="8"/>
  <c r="RR77" i="8"/>
  <c r="RS77" i="8"/>
  <c r="RT77" i="8"/>
  <c r="RU77" i="8"/>
  <c r="RV77" i="8"/>
  <c r="RW77" i="8"/>
  <c r="RX77" i="8"/>
  <c r="RY77" i="8"/>
  <c r="RZ77" i="8"/>
  <c r="SA77" i="8"/>
  <c r="SB77" i="8"/>
  <c r="SC77" i="8"/>
  <c r="SD77" i="8"/>
  <c r="SE77" i="8"/>
  <c r="SF77" i="8"/>
  <c r="SG77" i="8"/>
  <c r="SH77" i="8"/>
  <c r="SI77" i="8"/>
  <c r="SJ77" i="8"/>
  <c r="SK77" i="8"/>
  <c r="SL77" i="8"/>
  <c r="SM77" i="8"/>
  <c r="SN77" i="8"/>
  <c r="SO77" i="8"/>
  <c r="SP77" i="8"/>
  <c r="SQ77" i="8"/>
  <c r="SR77" i="8"/>
  <c r="SS77" i="8"/>
  <c r="ST77" i="8"/>
  <c r="SU77" i="8"/>
  <c r="SV77" i="8"/>
  <c r="SW77" i="8"/>
  <c r="SX77" i="8"/>
  <c r="SY77" i="8"/>
  <c r="SZ77" i="8"/>
  <c r="TA77" i="8"/>
  <c r="TB77" i="8"/>
  <c r="TC77" i="8"/>
  <c r="TD77" i="8"/>
  <c r="TE77" i="8"/>
  <c r="TF77" i="8"/>
  <c r="TG77" i="8"/>
  <c r="TH77" i="8"/>
  <c r="TI77" i="8"/>
  <c r="TJ77" i="8"/>
  <c r="TK77" i="8"/>
  <c r="TL77" i="8"/>
  <c r="TM77" i="8"/>
  <c r="TN77" i="8"/>
  <c r="TO77" i="8"/>
  <c r="TP77" i="8"/>
  <c r="TQ77" i="8"/>
  <c r="TR77" i="8"/>
  <c r="TS77" i="8"/>
  <c r="TT77" i="8"/>
  <c r="TU77" i="8"/>
  <c r="TV77" i="8"/>
  <c r="TW77" i="8"/>
  <c r="TX77" i="8"/>
  <c r="TY77" i="8"/>
  <c r="TZ77" i="8"/>
  <c r="UA77" i="8"/>
  <c r="UB77" i="8"/>
  <c r="UC77" i="8"/>
  <c r="UD77" i="8"/>
  <c r="UE77" i="8"/>
  <c r="UF77" i="8"/>
  <c r="UG77" i="8"/>
  <c r="UH77" i="8"/>
  <c r="UI77" i="8"/>
  <c r="UJ77" i="8"/>
  <c r="UK77" i="8"/>
  <c r="UL77" i="8"/>
  <c r="UM77" i="8"/>
  <c r="UN77" i="8"/>
  <c r="UO77" i="8"/>
  <c r="UP77" i="8"/>
  <c r="UQ77" i="8"/>
  <c r="UR77" i="8"/>
  <c r="US77" i="8"/>
  <c r="UT77" i="8"/>
  <c r="UU77" i="8"/>
  <c r="UV77" i="8"/>
  <c r="UW77" i="8"/>
  <c r="UX77" i="8"/>
  <c r="UY77" i="8"/>
  <c r="UZ77" i="8"/>
  <c r="VA77" i="8"/>
  <c r="VB77" i="8"/>
  <c r="VC77" i="8"/>
  <c r="VD77" i="8"/>
  <c r="VE77" i="8"/>
  <c r="VF77" i="8"/>
  <c r="VG77" i="8"/>
  <c r="VH77" i="8"/>
  <c r="VI77" i="8"/>
  <c r="VJ77" i="8"/>
  <c r="VK77" i="8"/>
  <c r="VL77" i="8"/>
  <c r="VM77" i="8"/>
  <c r="VN77" i="8"/>
  <c r="VO77" i="8"/>
  <c r="VP77" i="8"/>
  <c r="VQ77" i="8"/>
  <c r="VR77" i="8"/>
  <c r="VS77" i="8"/>
  <c r="VT77" i="8"/>
  <c r="VU77" i="8"/>
  <c r="VV77" i="8"/>
  <c r="VW77" i="8"/>
  <c r="VX77" i="8"/>
  <c r="VY77" i="8"/>
  <c r="VZ77" i="8"/>
  <c r="WA77" i="8"/>
  <c r="WB77" i="8"/>
  <c r="WC77" i="8"/>
  <c r="WD77" i="8"/>
  <c r="WE77" i="8"/>
  <c r="WF77" i="8"/>
  <c r="WG77" i="8"/>
  <c r="WH77" i="8"/>
  <c r="WI77" i="8"/>
  <c r="WJ77" i="8"/>
  <c r="WK77" i="8"/>
  <c r="WL77" i="8"/>
  <c r="WM77" i="8"/>
  <c r="WN77" i="8"/>
  <c r="WO77" i="8"/>
  <c r="WP77" i="8"/>
  <c r="WQ77" i="8"/>
  <c r="WR77" i="8"/>
  <c r="WS77" i="8"/>
  <c r="WT77" i="8"/>
  <c r="WU77" i="8"/>
  <c r="WV77" i="8"/>
  <c r="WW77" i="8"/>
  <c r="WX77" i="8"/>
  <c r="WY77" i="8"/>
  <c r="WZ77" i="8"/>
  <c r="XA77" i="8"/>
  <c r="XB77" i="8"/>
  <c r="XC77" i="8"/>
  <c r="XD77" i="8"/>
  <c r="XE77" i="8"/>
  <c r="XF77" i="8"/>
  <c r="XG77" i="8"/>
  <c r="XH77" i="8"/>
  <c r="XI77" i="8"/>
  <c r="XJ77" i="8"/>
  <c r="XK77" i="8"/>
  <c r="XL77" i="8"/>
  <c r="XM77" i="8"/>
  <c r="XN77" i="8"/>
  <c r="XO77" i="8"/>
  <c r="XP77" i="8"/>
  <c r="XQ77" i="8"/>
  <c r="XR77" i="8"/>
  <c r="XS77" i="8"/>
  <c r="XT77" i="8"/>
  <c r="XU77" i="8"/>
  <c r="XV77" i="8"/>
  <c r="XW77" i="8"/>
  <c r="XX77" i="8"/>
  <c r="XY77" i="8"/>
  <c r="XZ77" i="8"/>
  <c r="YA77" i="8"/>
  <c r="YB77" i="8"/>
  <c r="YC77" i="8"/>
  <c r="YD77" i="8"/>
  <c r="YE77" i="8"/>
  <c r="YF77" i="8"/>
  <c r="YG77" i="8"/>
  <c r="YH77" i="8"/>
  <c r="YI77" i="8"/>
  <c r="YJ77" i="8"/>
  <c r="YK77" i="8"/>
  <c r="YL77" i="8"/>
  <c r="YM77" i="8"/>
  <c r="YN77" i="8"/>
  <c r="YO77" i="8"/>
  <c r="YP77" i="8"/>
  <c r="YQ77" i="8"/>
  <c r="YR77" i="8"/>
  <c r="YS77" i="8"/>
  <c r="YT77" i="8"/>
  <c r="YU77" i="8"/>
  <c r="YV77" i="8"/>
  <c r="YW77" i="8"/>
  <c r="YX77" i="8"/>
  <c r="YY77" i="8"/>
  <c r="YZ77" i="8"/>
  <c r="ZA77" i="8"/>
  <c r="ZB77" i="8"/>
  <c r="ZC77" i="8"/>
  <c r="ZD77" i="8"/>
  <c r="ZE77" i="8"/>
  <c r="ZF77" i="8"/>
  <c r="ZG77" i="8"/>
  <c r="ZH77" i="8"/>
  <c r="ZI77" i="8"/>
  <c r="ZJ77" i="8"/>
  <c r="ZK77" i="8"/>
  <c r="ZL77" i="8"/>
  <c r="ZM77" i="8"/>
  <c r="ZN77" i="8"/>
  <c r="ZO77" i="8"/>
  <c r="ZP77" i="8"/>
  <c r="ZQ77" i="8"/>
  <c r="ZR77" i="8"/>
  <c r="ZS77" i="8"/>
  <c r="ZT77" i="8"/>
  <c r="ZU77" i="8"/>
  <c r="ZV77" i="8"/>
  <c r="ZW77" i="8"/>
  <c r="ZX77" i="8"/>
  <c r="ZY77" i="8"/>
  <c r="ZZ77" i="8"/>
  <c r="AAA77" i="8"/>
  <c r="AAB77" i="8"/>
  <c r="AAC77" i="8"/>
  <c r="AAD77" i="8"/>
  <c r="AAE77" i="8"/>
  <c r="AAF77" i="8"/>
  <c r="AAG77" i="8"/>
  <c r="AAH77" i="8"/>
  <c r="AAI77" i="8"/>
  <c r="AAJ77" i="8"/>
  <c r="AAK77" i="8"/>
  <c r="AAL77" i="8"/>
  <c r="AAM77" i="8"/>
  <c r="AAN77" i="8"/>
  <c r="AAO77" i="8"/>
  <c r="AAP77" i="8"/>
  <c r="AAQ77" i="8"/>
  <c r="AAR77" i="8"/>
  <c r="AAS77" i="8"/>
  <c r="AAT77" i="8"/>
  <c r="AAU77" i="8"/>
  <c r="AAV77" i="8"/>
  <c r="AAW77" i="8"/>
  <c r="AAX77" i="8"/>
  <c r="AAY77" i="8"/>
  <c r="AAZ77" i="8"/>
  <c r="ABA77" i="8"/>
  <c r="ABB77" i="8"/>
  <c r="ABC77" i="8"/>
  <c r="ABD77" i="8"/>
  <c r="ABE77" i="8"/>
  <c r="ABF77" i="8"/>
  <c r="ABG77" i="8"/>
  <c r="ABH77" i="8"/>
  <c r="ABI77" i="8"/>
  <c r="ABJ77" i="8"/>
  <c r="ABK77" i="8"/>
  <c r="ABL77" i="8"/>
  <c r="ABM77" i="8"/>
  <c r="ABN77" i="8"/>
  <c r="ABO77" i="8"/>
  <c r="ABP77" i="8"/>
  <c r="ABQ77" i="8"/>
  <c r="ABR77" i="8"/>
  <c r="ABS77" i="8"/>
  <c r="ABT77" i="8"/>
  <c r="ABU77" i="8"/>
  <c r="ABV77" i="8"/>
  <c r="ABW77" i="8"/>
  <c r="ABX77" i="8"/>
  <c r="ABY77" i="8"/>
  <c r="ABZ77" i="8"/>
  <c r="ACA77" i="8"/>
  <c r="ACB77" i="8"/>
  <c r="ACC77" i="8"/>
  <c r="ACD77" i="8"/>
  <c r="ACE77" i="8"/>
  <c r="ACF77" i="8"/>
  <c r="ACG77" i="8"/>
  <c r="ACH77" i="8"/>
  <c r="ACI77" i="8"/>
  <c r="ACJ77" i="8"/>
  <c r="ACK77" i="8"/>
  <c r="ACL77" i="8"/>
  <c r="ACM77" i="8"/>
  <c r="ACN77" i="8"/>
  <c r="ACO77" i="8"/>
  <c r="ACP77" i="8"/>
  <c r="ACQ77" i="8"/>
  <c r="ACR77" i="8"/>
  <c r="ACS77" i="8"/>
  <c r="ACT77" i="8"/>
  <c r="ACU77" i="8"/>
  <c r="ACV77" i="8"/>
  <c r="ACW77" i="8"/>
  <c r="ACX77" i="8"/>
  <c r="ACY77" i="8"/>
  <c r="ACZ77" i="8"/>
  <c r="ADA77" i="8"/>
  <c r="ADB77" i="8"/>
  <c r="ADC77" i="8"/>
  <c r="ADD77" i="8"/>
  <c r="ADE77" i="8"/>
  <c r="ADF77" i="8"/>
  <c r="ADG77" i="8"/>
  <c r="ADH77" i="8"/>
  <c r="ADI77" i="8"/>
  <c r="ADJ77" i="8"/>
  <c r="ADK77" i="8"/>
  <c r="ADL77" i="8"/>
  <c r="ADM77" i="8"/>
  <c r="ADN77" i="8"/>
  <c r="ADO77" i="8"/>
  <c r="ADP77" i="8"/>
  <c r="ADQ77" i="8"/>
  <c r="ADR77" i="8"/>
  <c r="ADS77" i="8"/>
  <c r="ADT77" i="8"/>
  <c r="ADU77" i="8"/>
  <c r="ADV77" i="8"/>
  <c r="ADW77" i="8"/>
  <c r="ADX77" i="8"/>
  <c r="ADY77" i="8"/>
  <c r="ADZ77" i="8"/>
  <c r="AEA77" i="8"/>
  <c r="AEB77" i="8"/>
  <c r="AEC77" i="8"/>
  <c r="AED77" i="8"/>
  <c r="AEE77" i="8"/>
  <c r="AEF77" i="8"/>
  <c r="AEG77" i="8"/>
  <c r="AEH77" i="8"/>
  <c r="AEI77" i="8"/>
  <c r="AEJ77" i="8"/>
  <c r="AEK77" i="8"/>
  <c r="AEL77" i="8"/>
  <c r="AEM77" i="8"/>
  <c r="AEN77" i="8"/>
  <c r="AEO77" i="8"/>
  <c r="AEP77" i="8"/>
  <c r="AEQ77" i="8"/>
  <c r="AER77" i="8"/>
  <c r="AES77" i="8"/>
  <c r="AET77" i="8"/>
  <c r="AEU77" i="8"/>
  <c r="AEV77" i="8"/>
  <c r="AEW77" i="8"/>
  <c r="AEX77" i="8"/>
  <c r="AEY77" i="8"/>
  <c r="AEZ77" i="8"/>
  <c r="AFA77" i="8"/>
  <c r="AFB77" i="8"/>
  <c r="AFC77" i="8"/>
  <c r="AFD77" i="8"/>
  <c r="AFE77" i="8"/>
  <c r="AFF77" i="8"/>
  <c r="AFG77" i="8"/>
  <c r="AFH77" i="8"/>
  <c r="AFI77" i="8"/>
  <c r="AFJ77" i="8"/>
  <c r="AFK77" i="8"/>
  <c r="AFL77" i="8"/>
  <c r="AFM77" i="8"/>
  <c r="AFN77" i="8"/>
  <c r="AFO77" i="8"/>
  <c r="AFP77" i="8"/>
  <c r="AFQ77" i="8"/>
  <c r="AFR77" i="8"/>
  <c r="AFS77" i="8"/>
  <c r="AFT77" i="8"/>
  <c r="AFU77" i="8"/>
  <c r="AFV77" i="8"/>
  <c r="AFW77" i="8"/>
  <c r="AFX77" i="8"/>
  <c r="AFY77" i="8"/>
  <c r="AFZ77" i="8"/>
  <c r="AGA77" i="8"/>
  <c r="AGB77" i="8"/>
  <c r="AGC77" i="8"/>
  <c r="AGD77" i="8"/>
  <c r="AGE77" i="8"/>
  <c r="AGF77" i="8"/>
  <c r="AGG77" i="8"/>
  <c r="AGH77" i="8"/>
  <c r="AGI77" i="8"/>
  <c r="AGJ77" i="8"/>
  <c r="AGK77" i="8"/>
  <c r="AGL77" i="8"/>
  <c r="AGM77" i="8"/>
  <c r="AGN77" i="8"/>
  <c r="AGO77" i="8"/>
  <c r="AGP77" i="8"/>
  <c r="AGQ77" i="8"/>
  <c r="AGR77" i="8"/>
  <c r="AGS77" i="8"/>
  <c r="AGT77" i="8"/>
  <c r="AGU77" i="8"/>
  <c r="AGV77" i="8"/>
  <c r="AGW77" i="8"/>
  <c r="AGX77" i="8"/>
  <c r="AGY77" i="8"/>
  <c r="AGZ77" i="8"/>
  <c r="AHA77" i="8"/>
  <c r="AHB77" i="8"/>
  <c r="AHC77" i="8"/>
  <c r="AHD77" i="8"/>
  <c r="AHE77" i="8"/>
  <c r="AHF77" i="8"/>
  <c r="AHG77" i="8"/>
  <c r="AHH77" i="8"/>
  <c r="AHI77" i="8"/>
  <c r="AHJ77" i="8"/>
  <c r="AHK77" i="8"/>
  <c r="AHL77" i="8"/>
  <c r="AHM77" i="8"/>
  <c r="AHN77" i="8"/>
  <c r="AHO77" i="8"/>
  <c r="AHP77" i="8"/>
  <c r="AHQ77" i="8"/>
  <c r="AHR77" i="8"/>
  <c r="AHS77" i="8"/>
  <c r="AHT77" i="8"/>
  <c r="AHU77" i="8"/>
  <c r="AHV77" i="8"/>
  <c r="AHW77" i="8"/>
  <c r="AHX77" i="8"/>
  <c r="AHY77" i="8"/>
  <c r="AHZ77" i="8"/>
  <c r="AIA77" i="8"/>
  <c r="AIB77" i="8"/>
  <c r="AIC77" i="8"/>
  <c r="AID77" i="8"/>
  <c r="AIE77" i="8"/>
  <c r="AIF77" i="8"/>
  <c r="AIG77" i="8"/>
  <c r="AIH77" i="8"/>
  <c r="AII77" i="8"/>
  <c r="AIJ77" i="8"/>
  <c r="AIK77" i="8"/>
  <c r="AIL77" i="8"/>
  <c r="AIM77" i="8"/>
  <c r="AIN77" i="8"/>
  <c r="AIO77" i="8"/>
  <c r="AIP77" i="8"/>
  <c r="AIQ77" i="8"/>
  <c r="AIR77" i="8"/>
  <c r="AIS77" i="8"/>
  <c r="AIT77" i="8"/>
  <c r="AIU77" i="8"/>
  <c r="AIV77" i="8"/>
  <c r="AIW77" i="8"/>
  <c r="AIX77" i="8"/>
  <c r="AIY77" i="8"/>
  <c r="AIZ77" i="8"/>
  <c r="AJA77" i="8"/>
  <c r="AJB77" i="8"/>
  <c r="AJC77" i="8"/>
  <c r="AJD77" i="8"/>
  <c r="AJE77" i="8"/>
  <c r="AJF77" i="8"/>
  <c r="AJG77" i="8"/>
  <c r="AJH77" i="8"/>
  <c r="AJI77" i="8"/>
  <c r="AJJ77" i="8"/>
  <c r="AJK77" i="8"/>
  <c r="AJL77" i="8"/>
  <c r="AJM77" i="8"/>
  <c r="AJN77" i="8"/>
  <c r="AJO77" i="8"/>
  <c r="AJP77" i="8"/>
  <c r="AJQ77" i="8"/>
  <c r="AJR77" i="8"/>
  <c r="AJS77" i="8"/>
  <c r="AJT77" i="8"/>
  <c r="AJU77" i="8"/>
  <c r="AJV77" i="8"/>
  <c r="AJW77" i="8"/>
  <c r="AJX77" i="8"/>
  <c r="AJY77" i="8"/>
  <c r="AJZ77" i="8"/>
  <c r="AKA77" i="8"/>
  <c r="AKB77" i="8"/>
  <c r="AKC77" i="8"/>
  <c r="AKD77" i="8"/>
  <c r="AKE77" i="8"/>
  <c r="AKF77" i="8"/>
  <c r="AKG77" i="8"/>
  <c r="AKH77" i="8"/>
  <c r="AKI77" i="8"/>
  <c r="AKJ77" i="8"/>
  <c r="AKK77" i="8"/>
  <c r="AKL77" i="8"/>
  <c r="AKM77" i="8"/>
  <c r="AKN77" i="8"/>
  <c r="AKO77" i="8"/>
  <c r="AKP77" i="8"/>
  <c r="AKQ77" i="8"/>
  <c r="AKR77" i="8"/>
  <c r="AKS77" i="8"/>
  <c r="AKT77" i="8"/>
  <c r="AKU77" i="8"/>
  <c r="AKV77" i="8"/>
  <c r="AKW77" i="8"/>
  <c r="AKX77" i="8"/>
  <c r="AKY77" i="8"/>
  <c r="AKZ77" i="8"/>
  <c r="ALA77" i="8"/>
  <c r="ALB77" i="8"/>
  <c r="ALC77" i="8"/>
  <c r="ALD77" i="8"/>
  <c r="ALE77" i="8"/>
  <c r="ALF77" i="8"/>
  <c r="ALG77" i="8"/>
  <c r="ALH77" i="8"/>
  <c r="ALI77" i="8"/>
  <c r="ALJ77" i="8"/>
  <c r="ALK77" i="8"/>
  <c r="ALL77" i="8"/>
  <c r="ALM77" i="8"/>
  <c r="ALN77" i="8"/>
  <c r="ALO77" i="8"/>
  <c r="ALP77" i="8"/>
  <c r="ALQ77" i="8"/>
  <c r="ALR77" i="8"/>
  <c r="ALS77" i="8"/>
  <c r="ALT77" i="8"/>
  <c r="ALU77" i="8"/>
  <c r="ALV77" i="8"/>
  <c r="ALW77" i="8"/>
  <c r="ALX77" i="8"/>
  <c r="ALY77" i="8"/>
  <c r="ALZ77" i="8"/>
  <c r="AMA77" i="8"/>
  <c r="AMB77" i="8"/>
  <c r="AMC77" i="8"/>
  <c r="AMD77" i="8"/>
  <c r="AME77" i="8"/>
  <c r="AMF77" i="8"/>
  <c r="AMG77" i="8"/>
  <c r="AMH77" i="8"/>
  <c r="AMI77" i="8"/>
  <c r="AMJ77" i="8"/>
  <c r="AMK77" i="8"/>
  <c r="AML77" i="8"/>
  <c r="AMM77" i="8"/>
  <c r="AMN77" i="8"/>
  <c r="AMO77" i="8"/>
  <c r="AMP77" i="8"/>
  <c r="AMQ77" i="8"/>
  <c r="AMR77" i="8"/>
  <c r="AMS77" i="8"/>
  <c r="AMT77" i="8"/>
  <c r="AMU77" i="8"/>
  <c r="AMV77" i="8"/>
  <c r="AMW77" i="8"/>
  <c r="AMX77" i="8"/>
  <c r="AMY77" i="8"/>
  <c r="AMZ77" i="8"/>
  <c r="ANA77" i="8"/>
  <c r="ANB77" i="8"/>
  <c r="ANC77" i="8"/>
  <c r="AND77" i="8"/>
  <c r="ANE77" i="8"/>
  <c r="ANF77" i="8"/>
  <c r="ANG77" i="8"/>
  <c r="ANH77" i="8"/>
  <c r="ANI77" i="8"/>
  <c r="QD77" i="8"/>
  <c r="QC75" i="8"/>
  <c r="QD75" i="8"/>
  <c r="QE75" i="8"/>
  <c r="QF75" i="8"/>
  <c r="QG75" i="8"/>
  <c r="QH75" i="8"/>
  <c r="QI75" i="8"/>
  <c r="QJ75" i="8"/>
  <c r="QK75" i="8"/>
  <c r="QL75" i="8"/>
  <c r="QM75" i="8"/>
  <c r="QN75" i="8"/>
  <c r="QO75" i="8"/>
  <c r="QP75" i="8"/>
  <c r="QQ75" i="8"/>
  <c r="QR75" i="8"/>
  <c r="QS75" i="8"/>
  <c r="QT75" i="8"/>
  <c r="QU75" i="8"/>
  <c r="QV75" i="8"/>
  <c r="QW75" i="8"/>
  <c r="QX75" i="8"/>
  <c r="QY75" i="8"/>
  <c r="QZ75" i="8"/>
  <c r="RA75" i="8"/>
  <c r="RB75" i="8"/>
  <c r="RC75" i="8"/>
  <c r="RD75" i="8"/>
  <c r="RE75" i="8"/>
  <c r="RF75" i="8"/>
  <c r="RG75" i="8"/>
  <c r="RH75" i="8"/>
  <c r="RI75" i="8"/>
  <c r="RJ75" i="8"/>
  <c r="RK75" i="8"/>
  <c r="RL75" i="8"/>
  <c r="RM75" i="8"/>
  <c r="RN75" i="8"/>
  <c r="RO75" i="8"/>
  <c r="RP75" i="8"/>
  <c r="RQ75" i="8"/>
  <c r="RR75" i="8"/>
  <c r="RS75" i="8"/>
  <c r="RT75" i="8"/>
  <c r="RU75" i="8"/>
  <c r="RV75" i="8"/>
  <c r="RW75" i="8"/>
  <c r="RX75" i="8"/>
  <c r="RY75" i="8"/>
  <c r="RZ75" i="8"/>
  <c r="SA75" i="8"/>
  <c r="SB75" i="8"/>
  <c r="SC75" i="8"/>
  <c r="SD75" i="8"/>
  <c r="SE75" i="8"/>
  <c r="SF75" i="8"/>
  <c r="SG75" i="8"/>
  <c r="SH75" i="8"/>
  <c r="SI75" i="8"/>
  <c r="SJ75" i="8"/>
  <c r="SK75" i="8"/>
  <c r="SL75" i="8"/>
  <c r="SM75" i="8"/>
  <c r="SN75" i="8"/>
  <c r="SO75" i="8"/>
  <c r="SP75" i="8"/>
  <c r="SQ75" i="8"/>
  <c r="SR75" i="8"/>
  <c r="SS75" i="8"/>
  <c r="ST75" i="8"/>
  <c r="SU75" i="8"/>
  <c r="SV75" i="8"/>
  <c r="SW75" i="8"/>
  <c r="SX75" i="8"/>
  <c r="SY75" i="8"/>
  <c r="SZ75" i="8"/>
  <c r="TA75" i="8"/>
  <c r="TB75" i="8"/>
  <c r="TC75" i="8"/>
  <c r="TD75" i="8"/>
  <c r="TE75" i="8"/>
  <c r="TF75" i="8"/>
  <c r="TG75" i="8"/>
  <c r="TH75" i="8"/>
  <c r="TI75" i="8"/>
  <c r="TJ75" i="8"/>
  <c r="TK75" i="8"/>
  <c r="TL75" i="8"/>
  <c r="TM75" i="8"/>
  <c r="TN75" i="8"/>
  <c r="TO75" i="8"/>
  <c r="TP75" i="8"/>
  <c r="TQ75" i="8"/>
  <c r="TR75" i="8"/>
  <c r="TS75" i="8"/>
  <c r="TT75" i="8"/>
  <c r="TU75" i="8"/>
  <c r="TV75" i="8"/>
  <c r="TW75" i="8"/>
  <c r="TX75" i="8"/>
  <c r="TY75" i="8"/>
  <c r="TZ75" i="8"/>
  <c r="UA75" i="8"/>
  <c r="UB75" i="8"/>
  <c r="UC75" i="8"/>
  <c r="UD75" i="8"/>
  <c r="UE75" i="8"/>
  <c r="UF75" i="8"/>
  <c r="UG75" i="8"/>
  <c r="UH75" i="8"/>
  <c r="UI75" i="8"/>
  <c r="UJ75" i="8"/>
  <c r="UK75" i="8"/>
  <c r="UL75" i="8"/>
  <c r="UM75" i="8"/>
  <c r="UN75" i="8"/>
  <c r="UO75" i="8"/>
  <c r="UP75" i="8"/>
  <c r="UQ75" i="8"/>
  <c r="UR75" i="8"/>
  <c r="US75" i="8"/>
  <c r="UT75" i="8"/>
  <c r="UU75" i="8"/>
  <c r="UV75" i="8"/>
  <c r="UW75" i="8"/>
  <c r="UX75" i="8"/>
  <c r="UY75" i="8"/>
  <c r="UZ75" i="8"/>
  <c r="VA75" i="8"/>
  <c r="VB75" i="8"/>
  <c r="VC75" i="8"/>
  <c r="VD75" i="8"/>
  <c r="VE75" i="8"/>
  <c r="VF75" i="8"/>
  <c r="VG75" i="8"/>
  <c r="VH75" i="8"/>
  <c r="VI75" i="8"/>
  <c r="VJ75" i="8"/>
  <c r="VK75" i="8"/>
  <c r="VL75" i="8"/>
  <c r="VM75" i="8"/>
  <c r="VN75" i="8"/>
  <c r="VO75" i="8"/>
  <c r="VP75" i="8"/>
  <c r="VQ75" i="8"/>
  <c r="VR75" i="8"/>
  <c r="VS75" i="8"/>
  <c r="VT75" i="8"/>
  <c r="VU75" i="8"/>
  <c r="VV75" i="8"/>
  <c r="VW75" i="8"/>
  <c r="VX75" i="8"/>
  <c r="VY75" i="8"/>
  <c r="VZ75" i="8"/>
  <c r="WA75" i="8"/>
  <c r="WB75" i="8"/>
  <c r="WC75" i="8"/>
  <c r="WD75" i="8"/>
  <c r="WE75" i="8"/>
  <c r="WF75" i="8"/>
  <c r="WG75" i="8"/>
  <c r="WH75" i="8"/>
  <c r="WI75" i="8"/>
  <c r="WJ75" i="8"/>
  <c r="WK75" i="8"/>
  <c r="WL75" i="8"/>
  <c r="WM75" i="8"/>
  <c r="WN75" i="8"/>
  <c r="WO75" i="8"/>
  <c r="WP75" i="8"/>
  <c r="WQ75" i="8"/>
  <c r="WR75" i="8"/>
  <c r="WS75" i="8"/>
  <c r="WT75" i="8"/>
  <c r="WU75" i="8"/>
  <c r="WV75" i="8"/>
  <c r="WW75" i="8"/>
  <c r="WX75" i="8"/>
  <c r="WY75" i="8"/>
  <c r="WZ75" i="8"/>
  <c r="XA75" i="8"/>
  <c r="XB75" i="8"/>
  <c r="XC75" i="8"/>
  <c r="XD75" i="8"/>
  <c r="XE75" i="8"/>
  <c r="XF75" i="8"/>
  <c r="XG75" i="8"/>
  <c r="XH75" i="8"/>
  <c r="XI75" i="8"/>
  <c r="XJ75" i="8"/>
  <c r="XK75" i="8"/>
  <c r="XL75" i="8"/>
  <c r="XM75" i="8"/>
  <c r="XN75" i="8"/>
  <c r="XO75" i="8"/>
  <c r="XP75" i="8"/>
  <c r="XQ75" i="8"/>
  <c r="XR75" i="8"/>
  <c r="XS75" i="8"/>
  <c r="XT75" i="8"/>
  <c r="XU75" i="8"/>
  <c r="XV75" i="8"/>
  <c r="XW75" i="8"/>
  <c r="XX75" i="8"/>
  <c r="XY75" i="8"/>
  <c r="XZ75" i="8"/>
  <c r="YA75" i="8"/>
  <c r="YB75" i="8"/>
  <c r="YC75" i="8"/>
  <c r="YD75" i="8"/>
  <c r="YE75" i="8"/>
  <c r="YF75" i="8"/>
  <c r="YG75" i="8"/>
  <c r="YH75" i="8"/>
  <c r="YI75" i="8"/>
  <c r="YJ75" i="8"/>
  <c r="YK75" i="8"/>
  <c r="YL75" i="8"/>
  <c r="YM75" i="8"/>
  <c r="YN75" i="8"/>
  <c r="YO75" i="8"/>
  <c r="YP75" i="8"/>
  <c r="YQ75" i="8"/>
  <c r="YR75" i="8"/>
  <c r="YS75" i="8"/>
  <c r="YT75" i="8"/>
  <c r="YU75" i="8"/>
  <c r="YV75" i="8"/>
  <c r="YW75" i="8"/>
  <c r="YX75" i="8"/>
  <c r="YY75" i="8"/>
  <c r="YZ75" i="8"/>
  <c r="ZA75" i="8"/>
  <c r="ZB75" i="8"/>
  <c r="ZC75" i="8"/>
  <c r="ZD75" i="8"/>
  <c r="ZE75" i="8"/>
  <c r="ZF75" i="8"/>
  <c r="ZG75" i="8"/>
  <c r="ZH75" i="8"/>
  <c r="ZI75" i="8"/>
  <c r="ZJ75" i="8"/>
  <c r="ZK75" i="8"/>
  <c r="ZL75" i="8"/>
  <c r="ZM75" i="8"/>
  <c r="ZN75" i="8"/>
  <c r="ZO75" i="8"/>
  <c r="ZP75" i="8"/>
  <c r="ZQ75" i="8"/>
  <c r="ZR75" i="8"/>
  <c r="ZS75" i="8"/>
  <c r="ZT75" i="8"/>
  <c r="ZU75" i="8"/>
  <c r="ZV75" i="8"/>
  <c r="ZW75" i="8"/>
  <c r="ZX75" i="8"/>
  <c r="ZY75" i="8"/>
  <c r="ZZ75" i="8"/>
  <c r="AAA75" i="8"/>
  <c r="AAB75" i="8"/>
  <c r="AAC75" i="8"/>
  <c r="AAD75" i="8"/>
  <c r="AAE75" i="8"/>
  <c r="AAF75" i="8"/>
  <c r="AAG75" i="8"/>
  <c r="AAH75" i="8"/>
  <c r="AAI75" i="8"/>
  <c r="AAJ75" i="8"/>
  <c r="AAK75" i="8"/>
  <c r="AAL75" i="8"/>
  <c r="AAM75" i="8"/>
  <c r="AAN75" i="8"/>
  <c r="AAO75" i="8"/>
  <c r="AAP75" i="8"/>
  <c r="AAQ75" i="8"/>
  <c r="AAR75" i="8"/>
  <c r="AAS75" i="8"/>
  <c r="AAT75" i="8"/>
  <c r="AAU75" i="8"/>
  <c r="AAV75" i="8"/>
  <c r="AAW75" i="8"/>
  <c r="AAX75" i="8"/>
  <c r="AAY75" i="8"/>
  <c r="AAZ75" i="8"/>
  <c r="ABA75" i="8"/>
  <c r="ABB75" i="8"/>
  <c r="ABC75" i="8"/>
  <c r="ABD75" i="8"/>
  <c r="ABE75" i="8"/>
  <c r="ABF75" i="8"/>
  <c r="ABG75" i="8"/>
  <c r="ABH75" i="8"/>
  <c r="ABI75" i="8"/>
  <c r="ABJ75" i="8"/>
  <c r="ABK75" i="8"/>
  <c r="ABL75" i="8"/>
  <c r="ABM75" i="8"/>
  <c r="ABN75" i="8"/>
  <c r="ABO75" i="8"/>
  <c r="ABP75" i="8"/>
  <c r="ABQ75" i="8"/>
  <c r="ABR75" i="8"/>
  <c r="ABS75" i="8"/>
  <c r="ABT75" i="8"/>
  <c r="ABU75" i="8"/>
  <c r="ABV75" i="8"/>
  <c r="ABW75" i="8"/>
  <c r="ABX75" i="8"/>
  <c r="ABY75" i="8"/>
  <c r="ABZ75" i="8"/>
  <c r="ACA75" i="8"/>
  <c r="ACB75" i="8"/>
  <c r="ACC75" i="8"/>
  <c r="ACD75" i="8"/>
  <c r="ACE75" i="8"/>
  <c r="ACF75" i="8"/>
  <c r="ACG75" i="8"/>
  <c r="ACH75" i="8"/>
  <c r="ACI75" i="8"/>
  <c r="ACJ75" i="8"/>
  <c r="ACK75" i="8"/>
  <c r="ACL75" i="8"/>
  <c r="ACM75" i="8"/>
  <c r="ACN75" i="8"/>
  <c r="ACO75" i="8"/>
  <c r="ACP75" i="8"/>
  <c r="ACQ75" i="8"/>
  <c r="ACR75" i="8"/>
  <c r="ACS75" i="8"/>
  <c r="ACT75" i="8"/>
  <c r="ACU75" i="8"/>
  <c r="ACV75" i="8"/>
  <c r="ACW75" i="8"/>
  <c r="ACX75" i="8"/>
  <c r="ACY75" i="8"/>
  <c r="ACZ75" i="8"/>
  <c r="ADA75" i="8"/>
  <c r="ADB75" i="8"/>
  <c r="ADC75" i="8"/>
  <c r="ADD75" i="8"/>
  <c r="ADE75" i="8"/>
  <c r="ADF75" i="8"/>
  <c r="ADG75" i="8"/>
  <c r="ADH75" i="8"/>
  <c r="ADI75" i="8"/>
  <c r="ADJ75" i="8"/>
  <c r="ADK75" i="8"/>
  <c r="ADL75" i="8"/>
  <c r="ADM75" i="8"/>
  <c r="ADN75" i="8"/>
  <c r="ADO75" i="8"/>
  <c r="ADP75" i="8"/>
  <c r="ADQ75" i="8"/>
  <c r="ADR75" i="8"/>
  <c r="ADS75" i="8"/>
  <c r="ADT75" i="8"/>
  <c r="ADU75" i="8"/>
  <c r="ADV75" i="8"/>
  <c r="ADW75" i="8"/>
  <c r="ADX75" i="8"/>
  <c r="ADY75" i="8"/>
  <c r="ADZ75" i="8"/>
  <c r="AEA75" i="8"/>
  <c r="AEB75" i="8"/>
  <c r="AEC75" i="8"/>
  <c r="AED75" i="8"/>
  <c r="AEE75" i="8"/>
  <c r="AEF75" i="8"/>
  <c r="AEG75" i="8"/>
  <c r="AEH75" i="8"/>
  <c r="AEI75" i="8"/>
  <c r="AEJ75" i="8"/>
  <c r="AEK75" i="8"/>
  <c r="AEL75" i="8"/>
  <c r="AEM75" i="8"/>
  <c r="AEN75" i="8"/>
  <c r="AEO75" i="8"/>
  <c r="AEP75" i="8"/>
  <c r="AEQ75" i="8"/>
  <c r="AER75" i="8"/>
  <c r="AES75" i="8"/>
  <c r="AET75" i="8"/>
  <c r="AEU75" i="8"/>
  <c r="AEV75" i="8"/>
  <c r="AEW75" i="8"/>
  <c r="AEX75" i="8"/>
  <c r="AEY75" i="8"/>
  <c r="AEZ75" i="8"/>
  <c r="AFA75" i="8"/>
  <c r="AFB75" i="8"/>
  <c r="AFC75" i="8"/>
  <c r="AFD75" i="8"/>
  <c r="AFE75" i="8"/>
  <c r="AFF75" i="8"/>
  <c r="AFG75" i="8"/>
  <c r="AFH75" i="8"/>
  <c r="AFI75" i="8"/>
  <c r="AFJ75" i="8"/>
  <c r="AFK75" i="8"/>
  <c r="AFL75" i="8"/>
  <c r="AFM75" i="8"/>
  <c r="AFN75" i="8"/>
  <c r="AFO75" i="8"/>
  <c r="AFP75" i="8"/>
  <c r="AFQ75" i="8"/>
  <c r="AFR75" i="8"/>
  <c r="AFS75" i="8"/>
  <c r="AFT75" i="8"/>
  <c r="AFU75" i="8"/>
  <c r="AFV75" i="8"/>
  <c r="AFW75" i="8"/>
  <c r="AFX75" i="8"/>
  <c r="AFY75" i="8"/>
  <c r="AFZ75" i="8"/>
  <c r="AGA75" i="8"/>
  <c r="AGB75" i="8"/>
  <c r="AGC75" i="8"/>
  <c r="AGD75" i="8"/>
  <c r="AGE75" i="8"/>
  <c r="AGF75" i="8"/>
  <c r="AGG75" i="8"/>
  <c r="AGH75" i="8"/>
  <c r="AGI75" i="8"/>
  <c r="AGJ75" i="8"/>
  <c r="AGK75" i="8"/>
  <c r="AGL75" i="8"/>
  <c r="AGM75" i="8"/>
  <c r="AGN75" i="8"/>
  <c r="AGO75" i="8"/>
  <c r="AGP75" i="8"/>
  <c r="AGQ75" i="8"/>
  <c r="AGR75" i="8"/>
  <c r="AGS75" i="8"/>
  <c r="AGT75" i="8"/>
  <c r="AGU75" i="8"/>
  <c r="AGV75" i="8"/>
  <c r="AGW75" i="8"/>
  <c r="AGX75" i="8"/>
  <c r="AGY75" i="8"/>
  <c r="AGZ75" i="8"/>
  <c r="AHA75" i="8"/>
  <c r="AHB75" i="8"/>
  <c r="AHC75" i="8"/>
  <c r="AHD75" i="8"/>
  <c r="AHE75" i="8"/>
  <c r="AHF75" i="8"/>
  <c r="AHG75" i="8"/>
  <c r="AHH75" i="8"/>
  <c r="AHI75" i="8"/>
  <c r="AHJ75" i="8"/>
  <c r="AHK75" i="8"/>
  <c r="AHL75" i="8"/>
  <c r="AHM75" i="8"/>
  <c r="AHN75" i="8"/>
  <c r="AHO75" i="8"/>
  <c r="AHP75" i="8"/>
  <c r="AHQ75" i="8"/>
  <c r="AHR75" i="8"/>
  <c r="AHS75" i="8"/>
  <c r="AHT75" i="8"/>
  <c r="AHU75" i="8"/>
  <c r="AHV75" i="8"/>
  <c r="AHW75" i="8"/>
  <c r="AHX75" i="8"/>
  <c r="AHY75" i="8"/>
  <c r="AHZ75" i="8"/>
  <c r="AIA75" i="8"/>
  <c r="AIB75" i="8"/>
  <c r="AIC75" i="8"/>
  <c r="AID75" i="8"/>
  <c r="AIE75" i="8"/>
  <c r="AIF75" i="8"/>
  <c r="AIG75" i="8"/>
  <c r="AIH75" i="8"/>
  <c r="AII75" i="8"/>
  <c r="AIJ75" i="8"/>
  <c r="AIK75" i="8"/>
  <c r="AIL75" i="8"/>
  <c r="AIM75" i="8"/>
  <c r="AIN75" i="8"/>
  <c r="AIO75" i="8"/>
  <c r="AIP75" i="8"/>
  <c r="AIQ75" i="8"/>
  <c r="AIR75" i="8"/>
  <c r="AIS75" i="8"/>
  <c r="AIT75" i="8"/>
  <c r="AIU75" i="8"/>
  <c r="AIV75" i="8"/>
  <c r="AIW75" i="8"/>
  <c r="AIX75" i="8"/>
  <c r="AIY75" i="8"/>
  <c r="AIZ75" i="8"/>
  <c r="AJA75" i="8"/>
  <c r="AJB75" i="8"/>
  <c r="AJC75" i="8"/>
  <c r="AJD75" i="8"/>
  <c r="AJE75" i="8"/>
  <c r="AJF75" i="8"/>
  <c r="AJG75" i="8"/>
  <c r="AJH75" i="8"/>
  <c r="AJI75" i="8"/>
  <c r="AJJ75" i="8"/>
  <c r="AJK75" i="8"/>
  <c r="AJL75" i="8"/>
  <c r="AJM75" i="8"/>
  <c r="AJN75" i="8"/>
  <c r="AJO75" i="8"/>
  <c r="AJP75" i="8"/>
  <c r="AJQ75" i="8"/>
  <c r="AJR75" i="8"/>
  <c r="AJS75" i="8"/>
  <c r="AJT75" i="8"/>
  <c r="AJU75" i="8"/>
  <c r="AJV75" i="8"/>
  <c r="AJW75" i="8"/>
  <c r="AJX75" i="8"/>
  <c r="AJY75" i="8"/>
  <c r="AJZ75" i="8"/>
  <c r="AKA75" i="8"/>
  <c r="AKB75" i="8"/>
  <c r="AKC75" i="8"/>
  <c r="AKD75" i="8"/>
  <c r="AKE75" i="8"/>
  <c r="AKF75" i="8"/>
  <c r="AKG75" i="8"/>
  <c r="AKH75" i="8"/>
  <c r="AKI75" i="8"/>
  <c r="AKJ75" i="8"/>
  <c r="AKK75" i="8"/>
  <c r="AKL75" i="8"/>
  <c r="AKM75" i="8"/>
  <c r="AKN75" i="8"/>
  <c r="AKO75" i="8"/>
  <c r="AKP75" i="8"/>
  <c r="AKQ75" i="8"/>
  <c r="AKR75" i="8"/>
  <c r="AKS75" i="8"/>
  <c r="AKT75" i="8"/>
  <c r="AKU75" i="8"/>
  <c r="AKV75" i="8"/>
  <c r="AKW75" i="8"/>
  <c r="AKX75" i="8"/>
  <c r="AKY75" i="8"/>
  <c r="AKZ75" i="8"/>
  <c r="ALA75" i="8"/>
  <c r="ALB75" i="8"/>
  <c r="ALC75" i="8"/>
  <c r="ALD75" i="8"/>
  <c r="ALE75" i="8"/>
  <c r="ALF75" i="8"/>
  <c r="ALG75" i="8"/>
  <c r="ALH75" i="8"/>
  <c r="ALI75" i="8"/>
  <c r="ALJ75" i="8"/>
  <c r="ALK75" i="8"/>
  <c r="ALL75" i="8"/>
  <c r="ALM75" i="8"/>
  <c r="ALN75" i="8"/>
  <c r="ALO75" i="8"/>
  <c r="ALP75" i="8"/>
  <c r="ALQ75" i="8"/>
  <c r="ALR75" i="8"/>
  <c r="ALS75" i="8"/>
  <c r="ALT75" i="8"/>
  <c r="ALU75" i="8"/>
  <c r="ALV75" i="8"/>
  <c r="ALW75" i="8"/>
  <c r="ALX75" i="8"/>
  <c r="ALY75" i="8"/>
  <c r="ALZ75" i="8"/>
  <c r="AMA75" i="8"/>
  <c r="AMB75" i="8"/>
  <c r="AMC75" i="8"/>
  <c r="AMD75" i="8"/>
  <c r="AME75" i="8"/>
  <c r="AMF75" i="8"/>
  <c r="AMG75" i="8"/>
  <c r="AMH75" i="8"/>
  <c r="AMI75" i="8"/>
  <c r="AMJ75" i="8"/>
  <c r="AMK75" i="8"/>
  <c r="AML75" i="8"/>
  <c r="AMM75" i="8"/>
  <c r="AMN75" i="8"/>
  <c r="AMO75" i="8"/>
  <c r="AMP75" i="8"/>
  <c r="AMQ75" i="8"/>
  <c r="AMR75" i="8"/>
  <c r="AMS75" i="8"/>
  <c r="AMT75" i="8"/>
  <c r="AMU75" i="8"/>
  <c r="AMV75" i="8"/>
  <c r="AMW75" i="8"/>
  <c r="AMX75" i="8"/>
  <c r="AMY75" i="8"/>
  <c r="AMZ75" i="8"/>
  <c r="ANA75" i="8"/>
  <c r="ANB75" i="8"/>
  <c r="ANC75" i="8"/>
  <c r="AND75" i="8"/>
  <c r="ANE75" i="8"/>
  <c r="ANF75" i="8"/>
  <c r="ANG75" i="8"/>
  <c r="ANH75" i="8"/>
  <c r="ANI75" i="8"/>
  <c r="QB75" i="8"/>
  <c r="AW32" i="8" l="1"/>
  <c r="AW33" i="8" s="1"/>
  <c r="I35" i="8"/>
  <c r="J35" i="8"/>
  <c r="K35" i="8"/>
  <c r="L35" i="8"/>
  <c r="M35" i="8"/>
  <c r="N35" i="8"/>
  <c r="O35" i="8"/>
  <c r="P35" i="8"/>
  <c r="Q35" i="8"/>
  <c r="R35" i="8"/>
  <c r="S35" i="8"/>
  <c r="T35" i="8"/>
  <c r="U35" i="8"/>
  <c r="V35" i="8"/>
  <c r="W35" i="8"/>
  <c r="X35" i="8"/>
  <c r="Y35" i="8"/>
  <c r="Z35" i="8"/>
  <c r="AA35" i="8"/>
  <c r="AB35" i="8"/>
  <c r="AC35" i="8"/>
  <c r="AD35" i="8"/>
  <c r="AE35" i="8"/>
  <c r="AF35" i="8"/>
  <c r="AG35" i="8"/>
  <c r="AH35" i="8"/>
  <c r="AI35" i="8"/>
  <c r="AJ35" i="8"/>
  <c r="AK35" i="8"/>
  <c r="AL35" i="8"/>
  <c r="AM35" i="8"/>
  <c r="AN35" i="8"/>
  <c r="AO35" i="8"/>
  <c r="AP35" i="8"/>
  <c r="AQ35" i="8"/>
  <c r="AR35" i="8"/>
  <c r="AS35" i="8"/>
  <c r="AT35" i="8"/>
  <c r="AU35" i="8"/>
  <c r="AV35" i="8"/>
  <c r="AW35" i="8"/>
  <c r="AX35" i="8"/>
  <c r="AY35" i="8"/>
  <c r="AZ35" i="8"/>
  <c r="BA35" i="8"/>
  <c r="BB35" i="8"/>
  <c r="BC35" i="8"/>
  <c r="BD35" i="8"/>
  <c r="BE35" i="8"/>
  <c r="BF35" i="8"/>
  <c r="BG35" i="8"/>
  <c r="BH35" i="8"/>
  <c r="BI35" i="8"/>
  <c r="BJ35" i="8"/>
  <c r="BK35" i="8"/>
  <c r="BL35" i="8"/>
  <c r="BM35" i="8"/>
  <c r="BN35" i="8"/>
  <c r="BO35" i="8"/>
  <c r="BP35" i="8"/>
  <c r="BQ35" i="8"/>
  <c r="BR35" i="8"/>
  <c r="BS35" i="8"/>
  <c r="BT35" i="8"/>
  <c r="BU35" i="8"/>
  <c r="BV35" i="8"/>
  <c r="BW35" i="8"/>
  <c r="BX35" i="8"/>
  <c r="BY35" i="8"/>
  <c r="BZ35" i="8"/>
  <c r="CA35" i="8"/>
  <c r="CB35" i="8"/>
  <c r="CC35" i="8"/>
  <c r="CD35" i="8"/>
  <c r="CE35" i="8"/>
  <c r="CF35" i="8"/>
  <c r="CG35" i="8"/>
  <c r="CH35" i="8"/>
  <c r="CI35" i="8"/>
  <c r="CJ35" i="8"/>
  <c r="CK35" i="8"/>
  <c r="CL35" i="8"/>
  <c r="CM35" i="8"/>
  <c r="CN35" i="8"/>
  <c r="CO35" i="8"/>
  <c r="CP35" i="8"/>
  <c r="CQ35" i="8"/>
  <c r="CR35" i="8"/>
  <c r="CS35" i="8"/>
  <c r="CT35" i="8"/>
  <c r="CU35" i="8"/>
  <c r="CV35" i="8"/>
  <c r="CW35" i="8"/>
  <c r="CX35" i="8"/>
  <c r="CY35" i="8"/>
  <c r="CZ35" i="8"/>
  <c r="DA35" i="8"/>
  <c r="DB35" i="8"/>
  <c r="DC35" i="8"/>
  <c r="DD35" i="8"/>
  <c r="DE35" i="8"/>
  <c r="DF35" i="8"/>
  <c r="DG35" i="8"/>
  <c r="DH35" i="8"/>
  <c r="DI35" i="8"/>
  <c r="DJ35" i="8"/>
  <c r="DK35" i="8"/>
  <c r="DL35" i="8"/>
  <c r="DM35" i="8"/>
  <c r="DN35" i="8"/>
  <c r="DO35" i="8"/>
  <c r="DP35" i="8"/>
  <c r="DQ35" i="8"/>
  <c r="DR35" i="8"/>
  <c r="DS35" i="8"/>
  <c r="DT35" i="8"/>
  <c r="DU35" i="8"/>
  <c r="DV35" i="8"/>
  <c r="DW35" i="8"/>
  <c r="DX35" i="8"/>
  <c r="DY35" i="8"/>
  <c r="DZ35" i="8"/>
  <c r="EA35" i="8"/>
  <c r="EB35" i="8"/>
  <c r="EC35" i="8"/>
  <c r="ED35" i="8"/>
  <c r="EE35" i="8"/>
  <c r="EF35" i="8"/>
  <c r="EG35" i="8"/>
  <c r="EH35" i="8"/>
  <c r="EI35" i="8"/>
  <c r="EJ35" i="8"/>
  <c r="EK35" i="8"/>
  <c r="EL35" i="8"/>
  <c r="EM35" i="8"/>
  <c r="EN35" i="8"/>
  <c r="EO35" i="8"/>
  <c r="EP35" i="8"/>
  <c r="EQ35" i="8"/>
  <c r="ER35" i="8"/>
  <c r="ES35" i="8"/>
  <c r="ET35" i="8"/>
  <c r="EU35" i="8"/>
  <c r="EV35" i="8"/>
  <c r="EW35" i="8"/>
  <c r="EX35" i="8"/>
  <c r="EY35" i="8"/>
  <c r="EZ35" i="8"/>
  <c r="FA35" i="8"/>
  <c r="FB35" i="8"/>
  <c r="FC35" i="8"/>
  <c r="FD35" i="8"/>
  <c r="FE35" i="8"/>
  <c r="FF35" i="8"/>
  <c r="FG35" i="8"/>
  <c r="FH35" i="8"/>
  <c r="FI35" i="8"/>
  <c r="FJ35" i="8"/>
  <c r="FK35" i="8"/>
  <c r="FL35" i="8"/>
  <c r="FM35" i="8"/>
  <c r="FN35" i="8"/>
  <c r="FO35" i="8"/>
  <c r="FP35" i="8"/>
  <c r="FQ35" i="8"/>
  <c r="FR35" i="8"/>
  <c r="FS35" i="8"/>
  <c r="FT35" i="8"/>
  <c r="FU35" i="8"/>
  <c r="FV35" i="8"/>
  <c r="FW35" i="8"/>
  <c r="FX35" i="8"/>
  <c r="FY35" i="8"/>
  <c r="FZ35" i="8"/>
  <c r="GA35" i="8"/>
  <c r="GB35" i="8"/>
  <c r="GC35" i="8"/>
  <c r="GD35" i="8"/>
  <c r="GE35" i="8"/>
  <c r="GF35" i="8"/>
  <c r="GG35" i="8"/>
  <c r="GH35" i="8"/>
  <c r="GI35" i="8"/>
  <c r="GJ35" i="8"/>
  <c r="GK35" i="8"/>
  <c r="GL35" i="8"/>
  <c r="GM35" i="8"/>
  <c r="GN35" i="8"/>
  <c r="GO35" i="8"/>
  <c r="GP35" i="8"/>
  <c r="GQ35" i="8"/>
  <c r="GR35" i="8"/>
  <c r="GS35" i="8"/>
  <c r="GT35" i="8"/>
  <c r="GU35" i="8"/>
  <c r="GV35" i="8"/>
  <c r="GW35" i="8"/>
  <c r="GX35" i="8"/>
  <c r="GY35" i="8"/>
  <c r="GZ35" i="8"/>
  <c r="HA35" i="8"/>
  <c r="HB35" i="8"/>
  <c r="HC35" i="8"/>
  <c r="HD35" i="8"/>
  <c r="HE35" i="8"/>
  <c r="HF35" i="8"/>
  <c r="HG35" i="8"/>
  <c r="HH35" i="8"/>
  <c r="HI35" i="8"/>
  <c r="HJ35" i="8"/>
  <c r="HK35" i="8"/>
  <c r="HL35" i="8"/>
  <c r="HM35" i="8"/>
  <c r="HN35" i="8"/>
  <c r="HO35" i="8"/>
  <c r="HP35" i="8"/>
  <c r="HQ35" i="8"/>
  <c r="HR35" i="8"/>
  <c r="HS35" i="8"/>
  <c r="HT35" i="8"/>
  <c r="HU35" i="8"/>
  <c r="HV35" i="8"/>
  <c r="HW35" i="8"/>
  <c r="HX35" i="8"/>
  <c r="HY35" i="8"/>
  <c r="HZ35" i="8"/>
  <c r="IA35" i="8"/>
  <c r="IB35" i="8"/>
  <c r="IC35" i="8"/>
  <c r="ID35" i="8"/>
  <c r="IE35" i="8"/>
  <c r="IF35" i="8"/>
  <c r="IG35" i="8"/>
  <c r="IH35" i="8"/>
  <c r="II35" i="8"/>
  <c r="IJ35" i="8"/>
  <c r="IK35" i="8"/>
  <c r="IL35" i="8"/>
  <c r="IM35" i="8"/>
  <c r="IN35" i="8"/>
  <c r="IO35" i="8"/>
  <c r="IP35" i="8"/>
  <c r="IQ35" i="8"/>
  <c r="IR35" i="8"/>
  <c r="IS35" i="8"/>
  <c r="IT35" i="8"/>
  <c r="IU35" i="8"/>
  <c r="IV35" i="8"/>
  <c r="IW35" i="8"/>
  <c r="IX35" i="8"/>
  <c r="IY35" i="8"/>
  <c r="IZ35" i="8"/>
  <c r="JA35" i="8"/>
  <c r="JB35" i="8"/>
  <c r="JC35" i="8"/>
  <c r="JD35" i="8"/>
  <c r="JE35" i="8"/>
  <c r="JF35" i="8"/>
  <c r="JG35" i="8"/>
  <c r="JH35" i="8"/>
  <c r="JI35" i="8"/>
  <c r="JJ35" i="8"/>
  <c r="JK35" i="8"/>
  <c r="JL35" i="8"/>
  <c r="JM35" i="8"/>
  <c r="JN35" i="8"/>
  <c r="JO35" i="8"/>
  <c r="JP35" i="8"/>
  <c r="JQ35" i="8"/>
  <c r="JR35" i="8"/>
  <c r="JS35" i="8"/>
  <c r="JT35" i="8"/>
  <c r="JU35" i="8"/>
  <c r="JV35" i="8"/>
  <c r="JW35" i="8"/>
  <c r="JX35" i="8"/>
  <c r="JY35" i="8"/>
  <c r="JZ35" i="8"/>
  <c r="KA35" i="8"/>
  <c r="KB35" i="8"/>
  <c r="KC35" i="8"/>
  <c r="KD35" i="8"/>
  <c r="KE35" i="8"/>
  <c r="KF35" i="8"/>
  <c r="KG35" i="8"/>
  <c r="KH35" i="8"/>
  <c r="KI35" i="8"/>
  <c r="KJ35" i="8"/>
  <c r="KK35" i="8"/>
  <c r="KL35" i="8"/>
  <c r="KM35" i="8"/>
  <c r="KN35" i="8"/>
  <c r="KO35" i="8"/>
  <c r="KP35" i="8"/>
  <c r="KQ35" i="8"/>
  <c r="KR35" i="8"/>
  <c r="KS35" i="8"/>
  <c r="KT35" i="8"/>
  <c r="KU35" i="8"/>
  <c r="KV35" i="8"/>
  <c r="KW35" i="8"/>
  <c r="KX35" i="8"/>
  <c r="KY35" i="8"/>
  <c r="KZ35" i="8"/>
  <c r="LA35" i="8"/>
  <c r="LB35" i="8"/>
  <c r="LC35" i="8"/>
  <c r="LD35" i="8"/>
  <c r="LE35" i="8"/>
  <c r="LF35" i="8"/>
  <c r="LG35" i="8"/>
  <c r="LH35" i="8"/>
  <c r="LI35" i="8"/>
  <c r="LJ35" i="8"/>
  <c r="LK35" i="8"/>
  <c r="LL35" i="8"/>
  <c r="LM35" i="8"/>
  <c r="LN35" i="8"/>
  <c r="LO35" i="8"/>
  <c r="LP35" i="8"/>
  <c r="LQ35" i="8"/>
  <c r="LR35" i="8"/>
  <c r="LS35" i="8"/>
  <c r="LT35" i="8"/>
  <c r="LU35" i="8"/>
  <c r="LV35" i="8"/>
  <c r="LW35" i="8"/>
  <c r="LX35" i="8"/>
  <c r="LY35" i="8"/>
  <c r="LZ35" i="8"/>
  <c r="MA35" i="8"/>
  <c r="MB35" i="8"/>
  <c r="MC35" i="8"/>
  <c r="MD35" i="8"/>
  <c r="ME35" i="8"/>
  <c r="MF35" i="8"/>
  <c r="MG35" i="8"/>
  <c r="MH35" i="8"/>
  <c r="MI35" i="8"/>
  <c r="MJ35" i="8"/>
  <c r="MK35" i="8"/>
  <c r="ML35" i="8"/>
  <c r="MM35" i="8"/>
  <c r="MN35" i="8"/>
  <c r="MO35" i="8"/>
  <c r="MP35" i="8"/>
  <c r="MQ35" i="8"/>
  <c r="MR35" i="8"/>
  <c r="MS35" i="8"/>
  <c r="MT35" i="8"/>
  <c r="MU35" i="8"/>
  <c r="MV35" i="8"/>
  <c r="MW35" i="8"/>
  <c r="MX35" i="8"/>
  <c r="MY35" i="8"/>
  <c r="MZ35" i="8"/>
  <c r="NA35" i="8"/>
  <c r="NB35" i="8"/>
  <c r="NC35" i="8"/>
  <c r="ND35" i="8"/>
  <c r="NE35" i="8"/>
  <c r="NF35" i="8"/>
  <c r="NG35" i="8"/>
  <c r="NH35" i="8"/>
  <c r="NI35" i="8"/>
  <c r="NJ35" i="8"/>
  <c r="NK35" i="8"/>
  <c r="NL35" i="8"/>
  <c r="NM35" i="8"/>
  <c r="NN35" i="8"/>
  <c r="NO35" i="8"/>
  <c r="NP35" i="8"/>
  <c r="NQ35" i="8"/>
  <c r="NR35" i="8"/>
  <c r="NS35" i="8"/>
  <c r="NT35" i="8"/>
  <c r="NU35" i="8"/>
  <c r="NV35" i="8"/>
  <c r="NW35" i="8"/>
  <c r="NX35" i="8"/>
  <c r="NY35" i="8"/>
  <c r="NZ35" i="8"/>
  <c r="OA35" i="8"/>
  <c r="OB35" i="8"/>
  <c r="OC35" i="8"/>
  <c r="OD35" i="8"/>
  <c r="OE35" i="8"/>
  <c r="OF35" i="8"/>
  <c r="OG35" i="8"/>
  <c r="OH35" i="8"/>
  <c r="OI35" i="8"/>
  <c r="OJ35" i="8"/>
  <c r="OK35" i="8"/>
  <c r="OL35" i="8"/>
  <c r="OM35" i="8"/>
  <c r="ON35" i="8"/>
  <c r="OO35" i="8"/>
  <c r="OP35" i="8"/>
  <c r="OQ35" i="8"/>
  <c r="OR35" i="8"/>
  <c r="OS35" i="8"/>
  <c r="OT35" i="8"/>
  <c r="OU35" i="8"/>
  <c r="OV35" i="8"/>
  <c r="OW35" i="8"/>
  <c r="OX35" i="8"/>
  <c r="OY35" i="8"/>
  <c r="OZ35" i="8"/>
  <c r="PA35" i="8"/>
  <c r="PB35" i="8"/>
  <c r="PC35" i="8"/>
  <c r="PD35" i="8"/>
  <c r="PE35" i="8"/>
  <c r="PF35" i="8"/>
  <c r="PG35" i="8"/>
  <c r="PH35" i="8"/>
  <c r="PI35" i="8"/>
  <c r="PJ35" i="8"/>
  <c r="PK35" i="8"/>
  <c r="PL35" i="8"/>
  <c r="PM35" i="8"/>
  <c r="PN35" i="8"/>
  <c r="PO35" i="8"/>
  <c r="PP35" i="8"/>
  <c r="PQ35" i="8"/>
  <c r="PR35" i="8"/>
  <c r="PS35" i="8"/>
  <c r="PT35" i="8"/>
  <c r="PU35" i="8"/>
  <c r="PV35" i="8"/>
  <c r="PW35" i="8"/>
  <c r="PX35" i="8"/>
  <c r="PY35" i="8"/>
  <c r="PZ35" i="8"/>
  <c r="QA35" i="8"/>
  <c r="QB35" i="8"/>
  <c r="QC35" i="8"/>
  <c r="QD35" i="8"/>
  <c r="QE35" i="8"/>
  <c r="QF35" i="8"/>
  <c r="QG35" i="8"/>
  <c r="QH35" i="8"/>
  <c r="QI35" i="8"/>
  <c r="QJ35" i="8"/>
  <c r="QK35" i="8"/>
  <c r="QL35" i="8"/>
  <c r="QM35" i="8"/>
  <c r="QN35" i="8"/>
  <c r="QO35" i="8"/>
  <c r="QP35" i="8"/>
  <c r="QQ35" i="8"/>
  <c r="QR35" i="8"/>
  <c r="QS35" i="8"/>
  <c r="QT35" i="8"/>
  <c r="QU35" i="8"/>
  <c r="QV35" i="8"/>
  <c r="QW35" i="8"/>
  <c r="QX35" i="8"/>
  <c r="QY35" i="8"/>
  <c r="QZ35" i="8"/>
  <c r="RA35" i="8"/>
  <c r="RB35" i="8"/>
  <c r="RC35" i="8"/>
  <c r="RD35" i="8"/>
  <c r="RE35" i="8"/>
  <c r="RF35" i="8"/>
  <c r="RG35" i="8"/>
  <c r="RH35" i="8"/>
  <c r="RI35" i="8"/>
  <c r="RJ35" i="8"/>
  <c r="RK35" i="8"/>
  <c r="RL35" i="8"/>
  <c r="RM35" i="8"/>
  <c r="RN35" i="8"/>
  <c r="RO35" i="8"/>
  <c r="RP35" i="8"/>
  <c r="RQ35" i="8"/>
  <c r="RR35" i="8"/>
  <c r="RS35" i="8"/>
  <c r="RT35" i="8"/>
  <c r="RU35" i="8"/>
  <c r="RV35" i="8"/>
  <c r="RW35" i="8"/>
  <c r="RX35" i="8"/>
  <c r="RY35" i="8"/>
  <c r="RZ35" i="8"/>
  <c r="SA35" i="8"/>
  <c r="SB35" i="8"/>
  <c r="SC35" i="8"/>
  <c r="SD35" i="8"/>
  <c r="SE35" i="8"/>
  <c r="SF35" i="8"/>
  <c r="SG35" i="8"/>
  <c r="SH35" i="8"/>
  <c r="SI35" i="8"/>
  <c r="SJ35" i="8"/>
  <c r="SK35" i="8"/>
  <c r="SL35" i="8"/>
  <c r="SM35" i="8"/>
  <c r="SN35" i="8"/>
  <c r="SO35" i="8"/>
  <c r="SP35" i="8"/>
  <c r="SQ35" i="8"/>
  <c r="SR35" i="8"/>
  <c r="SS35" i="8"/>
  <c r="ST35" i="8"/>
  <c r="SU35" i="8"/>
  <c r="SV35" i="8"/>
  <c r="SW35" i="8"/>
  <c r="SX35" i="8"/>
  <c r="SY35" i="8"/>
  <c r="SZ35" i="8"/>
  <c r="TA35" i="8"/>
  <c r="TB35" i="8"/>
  <c r="TC35" i="8"/>
  <c r="TD35" i="8"/>
  <c r="TE35" i="8"/>
  <c r="TF35" i="8"/>
  <c r="TG35" i="8"/>
  <c r="TH35" i="8"/>
  <c r="TI35" i="8"/>
  <c r="TJ35" i="8"/>
  <c r="TK35" i="8"/>
  <c r="TL35" i="8"/>
  <c r="TM35" i="8"/>
  <c r="TN35" i="8"/>
  <c r="TO35" i="8"/>
  <c r="TP35" i="8"/>
  <c r="TQ35" i="8"/>
  <c r="TR35" i="8"/>
  <c r="TS35" i="8"/>
  <c r="TT35" i="8"/>
  <c r="TU35" i="8"/>
  <c r="TV35" i="8"/>
  <c r="TW35" i="8"/>
  <c r="TX35" i="8"/>
  <c r="TY35" i="8"/>
  <c r="TZ35" i="8"/>
  <c r="UA35" i="8"/>
  <c r="UB35" i="8"/>
  <c r="UC35" i="8"/>
  <c r="UD35" i="8"/>
  <c r="UE35" i="8"/>
  <c r="UF35" i="8"/>
  <c r="UG35" i="8"/>
  <c r="UH35" i="8"/>
  <c r="UI35" i="8"/>
  <c r="UJ35" i="8"/>
  <c r="UK35" i="8"/>
  <c r="UL35" i="8"/>
  <c r="UM35" i="8"/>
  <c r="UN35" i="8"/>
  <c r="UO35" i="8"/>
  <c r="UP35" i="8"/>
  <c r="UQ35" i="8"/>
  <c r="UR35" i="8"/>
  <c r="US35" i="8"/>
  <c r="UT35" i="8"/>
  <c r="UU35" i="8"/>
  <c r="UV35" i="8"/>
  <c r="UW35" i="8"/>
  <c r="UX35" i="8"/>
  <c r="UY35" i="8"/>
  <c r="UZ35" i="8"/>
  <c r="VA35" i="8"/>
  <c r="VB35" i="8"/>
  <c r="VC35" i="8"/>
  <c r="VD35" i="8"/>
  <c r="VE35" i="8"/>
  <c r="VF35" i="8"/>
  <c r="VG35" i="8"/>
  <c r="VH35" i="8"/>
  <c r="VI35" i="8"/>
  <c r="VJ35" i="8"/>
  <c r="VK35" i="8"/>
  <c r="VL35" i="8"/>
  <c r="VM35" i="8"/>
  <c r="VN35" i="8"/>
  <c r="VO35" i="8"/>
  <c r="VP35" i="8"/>
  <c r="VQ35" i="8"/>
  <c r="VR35" i="8"/>
  <c r="VS35" i="8"/>
  <c r="VT35" i="8"/>
  <c r="VU35" i="8"/>
  <c r="VV35" i="8"/>
  <c r="VW35" i="8"/>
  <c r="VX35" i="8"/>
  <c r="VY35" i="8"/>
  <c r="VZ35" i="8"/>
  <c r="WA35" i="8"/>
  <c r="WB35" i="8"/>
  <c r="WC35" i="8"/>
  <c r="WD35" i="8"/>
  <c r="WE35" i="8"/>
  <c r="WF35" i="8"/>
  <c r="WG35" i="8"/>
  <c r="WH35" i="8"/>
  <c r="WI35" i="8"/>
  <c r="WJ35" i="8"/>
  <c r="WK35" i="8"/>
  <c r="WL35" i="8"/>
  <c r="WM35" i="8"/>
  <c r="WN35" i="8"/>
  <c r="WO35" i="8"/>
  <c r="WP35" i="8"/>
  <c r="WQ35" i="8"/>
  <c r="WR35" i="8"/>
  <c r="WS35" i="8"/>
  <c r="WT35" i="8"/>
  <c r="WU35" i="8"/>
  <c r="WV35" i="8"/>
  <c r="WW35" i="8"/>
  <c r="WX35" i="8"/>
  <c r="WY35" i="8"/>
  <c r="WZ35" i="8"/>
  <c r="XA35" i="8"/>
  <c r="XB35" i="8"/>
  <c r="XC35" i="8"/>
  <c r="XD35" i="8"/>
  <c r="XE35" i="8"/>
  <c r="XF35" i="8"/>
  <c r="XG35" i="8"/>
  <c r="XH35" i="8"/>
  <c r="XI35" i="8"/>
  <c r="XJ35" i="8"/>
  <c r="XK35" i="8"/>
  <c r="XL35" i="8"/>
  <c r="XM35" i="8"/>
  <c r="XN35" i="8"/>
  <c r="XO35" i="8"/>
  <c r="XP35" i="8"/>
  <c r="XQ35" i="8"/>
  <c r="XR35" i="8"/>
  <c r="XS35" i="8"/>
  <c r="XT35" i="8"/>
  <c r="XU35" i="8"/>
  <c r="XV35" i="8"/>
  <c r="XW35" i="8"/>
  <c r="XX35" i="8"/>
  <c r="XY35" i="8"/>
  <c r="XZ35" i="8"/>
  <c r="YA35" i="8"/>
  <c r="YB35" i="8"/>
  <c r="YC35" i="8"/>
  <c r="YD35" i="8"/>
  <c r="YE35" i="8"/>
  <c r="YF35" i="8"/>
  <c r="YG35" i="8"/>
  <c r="YH35" i="8"/>
  <c r="YI35" i="8"/>
  <c r="YJ35" i="8"/>
  <c r="YK35" i="8"/>
  <c r="YL35" i="8"/>
  <c r="YM35" i="8"/>
  <c r="YN35" i="8"/>
  <c r="YO35" i="8"/>
  <c r="YP35" i="8"/>
  <c r="YQ35" i="8"/>
  <c r="YR35" i="8"/>
  <c r="YS35" i="8"/>
  <c r="YT35" i="8"/>
  <c r="YU35" i="8"/>
  <c r="YV35" i="8"/>
  <c r="YW35" i="8"/>
  <c r="YX35" i="8"/>
  <c r="YY35" i="8"/>
  <c r="YZ35" i="8"/>
  <c r="ZA35" i="8"/>
  <c r="ZB35" i="8"/>
  <c r="ZC35" i="8"/>
  <c r="ZD35" i="8"/>
  <c r="ZE35" i="8"/>
  <c r="ZF35" i="8"/>
  <c r="ZG35" i="8"/>
  <c r="ZH35" i="8"/>
  <c r="ZI35" i="8"/>
  <c r="ZJ35" i="8"/>
  <c r="ZK35" i="8"/>
  <c r="ZL35" i="8"/>
  <c r="ZM35" i="8"/>
  <c r="ZN35" i="8"/>
  <c r="ZO35" i="8"/>
  <c r="ZP35" i="8"/>
  <c r="ZQ35" i="8"/>
  <c r="ZR35" i="8"/>
  <c r="ZS35" i="8"/>
  <c r="ZT35" i="8"/>
  <c r="ZU35" i="8"/>
  <c r="ZV35" i="8"/>
  <c r="ZW35" i="8"/>
  <c r="ZX35" i="8"/>
  <c r="ZY35" i="8"/>
  <c r="ZZ35" i="8"/>
  <c r="AAA35" i="8"/>
  <c r="AAB35" i="8"/>
  <c r="AAC35" i="8"/>
  <c r="AAD35" i="8"/>
  <c r="AAE35" i="8"/>
  <c r="AAF35" i="8"/>
  <c r="AAG35" i="8"/>
  <c r="AAH35" i="8"/>
  <c r="AAI35" i="8"/>
  <c r="AAJ35" i="8"/>
  <c r="AAK35" i="8"/>
  <c r="AAL35" i="8"/>
  <c r="AAM35" i="8"/>
  <c r="AAN35" i="8"/>
  <c r="AAO35" i="8"/>
  <c r="AAP35" i="8"/>
  <c r="AAQ35" i="8"/>
  <c r="AAR35" i="8"/>
  <c r="AAS35" i="8"/>
  <c r="AAT35" i="8"/>
  <c r="AAU35" i="8"/>
  <c r="AAV35" i="8"/>
  <c r="AAW35" i="8"/>
  <c r="AAX35" i="8"/>
  <c r="AAY35" i="8"/>
  <c r="AAZ35" i="8"/>
  <c r="ABA35" i="8"/>
  <c r="ABB35" i="8"/>
  <c r="ABC35" i="8"/>
  <c r="ABD35" i="8"/>
  <c r="ABE35" i="8"/>
  <c r="ABF35" i="8"/>
  <c r="ABG35" i="8"/>
  <c r="ABH35" i="8"/>
  <c r="ABI35" i="8"/>
  <c r="ABJ35" i="8"/>
  <c r="ABK35" i="8"/>
  <c r="ABL35" i="8"/>
  <c r="ABM35" i="8"/>
  <c r="ABN35" i="8"/>
  <c r="ABO35" i="8"/>
  <c r="ABP35" i="8"/>
  <c r="ABQ35" i="8"/>
  <c r="ABR35" i="8"/>
  <c r="ABS35" i="8"/>
  <c r="ABT35" i="8"/>
  <c r="ABU35" i="8"/>
  <c r="ABV35" i="8"/>
  <c r="ABW35" i="8"/>
  <c r="ABX35" i="8"/>
  <c r="ABY35" i="8"/>
  <c r="ABZ35" i="8"/>
  <c r="ACA35" i="8"/>
  <c r="ACB35" i="8"/>
  <c r="ACC35" i="8"/>
  <c r="ACD35" i="8"/>
  <c r="ACE35" i="8"/>
  <c r="ACF35" i="8"/>
  <c r="ACG35" i="8"/>
  <c r="ACH35" i="8"/>
  <c r="ACI35" i="8"/>
  <c r="ACJ35" i="8"/>
  <c r="ACK35" i="8"/>
  <c r="ACL35" i="8"/>
  <c r="ACM35" i="8"/>
  <c r="ACN35" i="8"/>
  <c r="ACO35" i="8"/>
  <c r="ACP35" i="8"/>
  <c r="ACQ35" i="8"/>
  <c r="ACR35" i="8"/>
  <c r="ACS35" i="8"/>
  <c r="ACT35" i="8"/>
  <c r="ACU35" i="8"/>
  <c r="ACV35" i="8"/>
  <c r="ACW35" i="8"/>
  <c r="ACX35" i="8"/>
  <c r="ACY35" i="8"/>
  <c r="ACZ35" i="8"/>
  <c r="ADA35" i="8"/>
  <c r="ADB35" i="8"/>
  <c r="ADC35" i="8"/>
  <c r="ADD35" i="8"/>
  <c r="ADE35" i="8"/>
  <c r="ADF35" i="8"/>
  <c r="ADG35" i="8"/>
  <c r="ADH35" i="8"/>
  <c r="ADI35" i="8"/>
  <c r="ADJ35" i="8"/>
  <c r="ADK35" i="8"/>
  <c r="ADL35" i="8"/>
  <c r="ADM35" i="8"/>
  <c r="ADN35" i="8"/>
  <c r="ADO35" i="8"/>
  <c r="ADP35" i="8"/>
  <c r="ADQ35" i="8"/>
  <c r="ADR35" i="8"/>
  <c r="ADS35" i="8"/>
  <c r="ADT35" i="8"/>
  <c r="ADU35" i="8"/>
  <c r="ADV35" i="8"/>
  <c r="ADW35" i="8"/>
  <c r="ADX35" i="8"/>
  <c r="ADY35" i="8"/>
  <c r="ADZ35" i="8"/>
  <c r="AEA35" i="8"/>
  <c r="AEB35" i="8"/>
  <c r="AEC35" i="8"/>
  <c r="AED35" i="8"/>
  <c r="AEE35" i="8"/>
  <c r="AEF35" i="8"/>
  <c r="AEG35" i="8"/>
  <c r="AEH35" i="8"/>
  <c r="AEI35" i="8"/>
  <c r="AEJ35" i="8"/>
  <c r="AEK35" i="8"/>
  <c r="AEL35" i="8"/>
  <c r="AEM35" i="8"/>
  <c r="AEN35" i="8"/>
  <c r="AEO35" i="8"/>
  <c r="AEP35" i="8"/>
  <c r="AEQ35" i="8"/>
  <c r="AER35" i="8"/>
  <c r="AES35" i="8"/>
  <c r="AET35" i="8"/>
  <c r="AEU35" i="8"/>
  <c r="AEV35" i="8"/>
  <c r="AEW35" i="8"/>
  <c r="AEX35" i="8"/>
  <c r="AEY35" i="8"/>
  <c r="AEZ35" i="8"/>
  <c r="AFA35" i="8"/>
  <c r="AFB35" i="8"/>
  <c r="AFC35" i="8"/>
  <c r="AFD35" i="8"/>
  <c r="AFE35" i="8"/>
  <c r="AFF35" i="8"/>
  <c r="AFG35" i="8"/>
  <c r="AFH35" i="8"/>
  <c r="AFI35" i="8"/>
  <c r="AFJ35" i="8"/>
  <c r="AFK35" i="8"/>
  <c r="AFL35" i="8"/>
  <c r="AFM35" i="8"/>
  <c r="AFN35" i="8"/>
  <c r="AFO35" i="8"/>
  <c r="AFP35" i="8"/>
  <c r="AFQ35" i="8"/>
  <c r="AFR35" i="8"/>
  <c r="AFS35" i="8"/>
  <c r="AFT35" i="8"/>
  <c r="AFU35" i="8"/>
  <c r="AFV35" i="8"/>
  <c r="AFW35" i="8"/>
  <c r="AFX35" i="8"/>
  <c r="AFY35" i="8"/>
  <c r="AFZ35" i="8"/>
  <c r="AGA35" i="8"/>
  <c r="AGB35" i="8"/>
  <c r="AGC35" i="8"/>
  <c r="AGD35" i="8"/>
  <c r="AGE35" i="8"/>
  <c r="AGF35" i="8"/>
  <c r="AGG35" i="8"/>
  <c r="AGH35" i="8"/>
  <c r="AGI35" i="8"/>
  <c r="AGJ35" i="8"/>
  <c r="AGK35" i="8"/>
  <c r="AGL35" i="8"/>
  <c r="AGM35" i="8"/>
  <c r="AGN35" i="8"/>
  <c r="AGO35" i="8"/>
  <c r="AGP35" i="8"/>
  <c r="AGQ35" i="8"/>
  <c r="AGR35" i="8"/>
  <c r="AGS35" i="8"/>
  <c r="AGT35" i="8"/>
  <c r="AGU35" i="8"/>
  <c r="AGV35" i="8"/>
  <c r="AGW35" i="8"/>
  <c r="AGX35" i="8"/>
  <c r="AGY35" i="8"/>
  <c r="AGZ35" i="8"/>
  <c r="AHA35" i="8"/>
  <c r="AHB35" i="8"/>
  <c r="AHC35" i="8"/>
  <c r="AHD35" i="8"/>
  <c r="AHE35" i="8"/>
  <c r="AHF35" i="8"/>
  <c r="AHG35" i="8"/>
  <c r="AHH35" i="8"/>
  <c r="AHI35" i="8"/>
  <c r="AHJ35" i="8"/>
  <c r="AHK35" i="8"/>
  <c r="AHL35" i="8"/>
  <c r="AHM35" i="8"/>
  <c r="AHN35" i="8"/>
  <c r="AHO35" i="8"/>
  <c r="AHP35" i="8"/>
  <c r="AHQ35" i="8"/>
  <c r="AHR35" i="8"/>
  <c r="AHS35" i="8"/>
  <c r="AHT35" i="8"/>
  <c r="AHU35" i="8"/>
  <c r="AHV35" i="8"/>
  <c r="AHW35" i="8"/>
  <c r="AHX35" i="8"/>
  <c r="AHY35" i="8"/>
  <c r="AHZ35" i="8"/>
  <c r="AIA35" i="8"/>
  <c r="AIB35" i="8"/>
  <c r="AIC35" i="8"/>
  <c r="AID35" i="8"/>
  <c r="AIE35" i="8"/>
  <c r="AIF35" i="8"/>
  <c r="AIG35" i="8"/>
  <c r="AIH35" i="8"/>
  <c r="AII35" i="8"/>
  <c r="AIJ35" i="8"/>
  <c r="AIK35" i="8"/>
  <c r="AIL35" i="8"/>
  <c r="AIM35" i="8"/>
  <c r="AIN35" i="8"/>
  <c r="AIO35" i="8"/>
  <c r="AIP35" i="8"/>
  <c r="AIQ35" i="8"/>
  <c r="AIR35" i="8"/>
  <c r="AIS35" i="8"/>
  <c r="AIT35" i="8"/>
  <c r="AIU35" i="8"/>
  <c r="AIV35" i="8"/>
  <c r="AIW35" i="8"/>
  <c r="AIX35" i="8"/>
  <c r="AIY35" i="8"/>
  <c r="AIZ35" i="8"/>
  <c r="AJA35" i="8"/>
  <c r="AJB35" i="8"/>
  <c r="AJC35" i="8"/>
  <c r="AJD35" i="8"/>
  <c r="AJE35" i="8"/>
  <c r="AJF35" i="8"/>
  <c r="AJG35" i="8"/>
  <c r="AJH35" i="8"/>
  <c r="AJI35" i="8"/>
  <c r="AJJ35" i="8"/>
  <c r="AJK35" i="8"/>
  <c r="AJL35" i="8"/>
  <c r="AJM35" i="8"/>
  <c r="AJN35" i="8"/>
  <c r="AJO35" i="8"/>
  <c r="AJP35" i="8"/>
  <c r="AJQ35" i="8"/>
  <c r="AJR35" i="8"/>
  <c r="AJS35" i="8"/>
  <c r="AJT35" i="8"/>
  <c r="AJU35" i="8"/>
  <c r="AJV35" i="8"/>
  <c r="AJW35" i="8"/>
  <c r="AJX35" i="8"/>
  <c r="AJY35" i="8"/>
  <c r="AJZ35" i="8"/>
  <c r="AKA35" i="8"/>
  <c r="AKB35" i="8"/>
  <c r="AKC35" i="8"/>
  <c r="AKD35" i="8"/>
  <c r="AKE35" i="8"/>
  <c r="AKF35" i="8"/>
  <c r="AKG35" i="8"/>
  <c r="AKH35" i="8"/>
  <c r="AKI35" i="8"/>
  <c r="AKJ35" i="8"/>
  <c r="AKK35" i="8"/>
  <c r="AKL35" i="8"/>
  <c r="AKM35" i="8"/>
  <c r="AKN35" i="8"/>
  <c r="AKO35" i="8"/>
  <c r="AKP35" i="8"/>
  <c r="AKQ35" i="8"/>
  <c r="AKR35" i="8"/>
  <c r="AKS35" i="8"/>
  <c r="AKT35" i="8"/>
  <c r="AKU35" i="8"/>
  <c r="AKV35" i="8"/>
  <c r="AKW35" i="8"/>
  <c r="AKX35" i="8"/>
  <c r="AKY35" i="8"/>
  <c r="AKZ35" i="8"/>
  <c r="ALA35" i="8"/>
  <c r="ALB35" i="8"/>
  <c r="ALC35" i="8"/>
  <c r="ALD35" i="8"/>
  <c r="ALE35" i="8"/>
  <c r="ALF35" i="8"/>
  <c r="ALG35" i="8"/>
  <c r="ALH35" i="8"/>
  <c r="ALI35" i="8"/>
  <c r="ALJ35" i="8"/>
  <c r="ALK35" i="8"/>
  <c r="ALL35" i="8"/>
  <c r="ALM35" i="8"/>
  <c r="ALN35" i="8"/>
  <c r="ALO35" i="8"/>
  <c r="ALP35" i="8"/>
  <c r="ALQ35" i="8"/>
  <c r="ALR35" i="8"/>
  <c r="ALS35" i="8"/>
  <c r="ALT35" i="8"/>
  <c r="ALU35" i="8"/>
  <c r="ALV35" i="8"/>
  <c r="ALW35" i="8"/>
  <c r="ALX35" i="8"/>
  <c r="ALY35" i="8"/>
  <c r="ALZ35" i="8"/>
  <c r="AMA35" i="8"/>
  <c r="AMB35" i="8"/>
  <c r="AMC35" i="8"/>
  <c r="AMD35" i="8"/>
  <c r="AME35" i="8"/>
  <c r="AMF35" i="8"/>
  <c r="AMG35" i="8"/>
  <c r="AMH35" i="8"/>
  <c r="AMI35" i="8"/>
  <c r="AMJ35" i="8"/>
  <c r="AMK35" i="8"/>
  <c r="AML35" i="8"/>
  <c r="AMM35" i="8"/>
  <c r="AMN35" i="8"/>
  <c r="AMO35" i="8"/>
  <c r="AMP35" i="8"/>
  <c r="AMQ35" i="8"/>
  <c r="AMR35" i="8"/>
  <c r="AMS35" i="8"/>
  <c r="AMT35" i="8"/>
  <c r="AMU35" i="8"/>
  <c r="AMV35" i="8"/>
  <c r="AMW35" i="8"/>
  <c r="AMX35" i="8"/>
  <c r="AMY35" i="8"/>
  <c r="AMZ35" i="8"/>
  <c r="ANA35" i="8"/>
  <c r="ANB35" i="8"/>
  <c r="ANC35" i="8"/>
  <c r="AND35" i="8"/>
  <c r="ANE35" i="8"/>
  <c r="ANF35" i="8"/>
  <c r="ANG35" i="8"/>
  <c r="ANH35" i="8"/>
  <c r="ANI35" i="8"/>
  <c r="G32" i="8"/>
  <c r="G33" i="8" s="1"/>
  <c r="H32" i="8"/>
  <c r="H33" i="8" s="1"/>
  <c r="I32" i="8"/>
  <c r="I33" i="8" s="1"/>
  <c r="J32" i="8"/>
  <c r="J33" i="8" s="1"/>
  <c r="K32" i="8"/>
  <c r="K33" i="8" s="1"/>
  <c r="L32" i="8"/>
  <c r="L33" i="8" s="1"/>
  <c r="M32" i="8"/>
  <c r="M33" i="8" s="1"/>
  <c r="N32" i="8"/>
  <c r="N33" i="8" s="1"/>
  <c r="O32" i="8"/>
  <c r="O33" i="8" s="1"/>
  <c r="P32" i="8"/>
  <c r="P33" i="8" s="1"/>
  <c r="Q32" i="8"/>
  <c r="Q33" i="8" s="1"/>
  <c r="R32" i="8"/>
  <c r="R33" i="8" s="1"/>
  <c r="S32" i="8"/>
  <c r="S33" i="8" s="1"/>
  <c r="T32" i="8"/>
  <c r="T33" i="8" s="1"/>
  <c r="U32" i="8"/>
  <c r="U33" i="8" s="1"/>
  <c r="V32" i="8"/>
  <c r="V33" i="8" s="1"/>
  <c r="W32" i="8"/>
  <c r="W33" i="8" s="1"/>
  <c r="X32" i="8"/>
  <c r="X33" i="8" s="1"/>
  <c r="Y32" i="8"/>
  <c r="Y33" i="8" s="1"/>
  <c r="Z32" i="8"/>
  <c r="Z33" i="8" s="1"/>
  <c r="AA32" i="8"/>
  <c r="AA33" i="8" s="1"/>
  <c r="AB32" i="8"/>
  <c r="AB33" i="8" s="1"/>
  <c r="AC32" i="8"/>
  <c r="AC33" i="8" s="1"/>
  <c r="AD32" i="8"/>
  <c r="AD33" i="8" s="1"/>
  <c r="AE32" i="8"/>
  <c r="AE33" i="8" s="1"/>
  <c r="AF32" i="8"/>
  <c r="AF33" i="8" s="1"/>
  <c r="AG32" i="8"/>
  <c r="AG33" i="8" s="1"/>
  <c r="AH32" i="8"/>
  <c r="AH33" i="8" s="1"/>
  <c r="AI32" i="8"/>
  <c r="AI33" i="8" s="1"/>
  <c r="AJ32" i="8"/>
  <c r="AJ33" i="8" s="1"/>
  <c r="AK32" i="8"/>
  <c r="AK33" i="8" s="1"/>
  <c r="AL32" i="8"/>
  <c r="AL33" i="8" s="1"/>
  <c r="AM32" i="8"/>
  <c r="AM33" i="8" s="1"/>
  <c r="AN32" i="8"/>
  <c r="AN33" i="8" s="1"/>
  <c r="AO32" i="8"/>
  <c r="AO33" i="8" s="1"/>
  <c r="AP32" i="8"/>
  <c r="AP33" i="8" s="1"/>
  <c r="AQ32" i="8"/>
  <c r="AQ33" i="8" s="1"/>
  <c r="AR32" i="8"/>
  <c r="AR33" i="8" s="1"/>
  <c r="AS32" i="8"/>
  <c r="AS33" i="8" s="1"/>
  <c r="AT32" i="8"/>
  <c r="AT33" i="8" s="1"/>
  <c r="AU32" i="8"/>
  <c r="AU33" i="8" s="1"/>
  <c r="AV32" i="8"/>
  <c r="AV33" i="8" s="1"/>
  <c r="AX32" i="8"/>
  <c r="AX33" i="8" s="1"/>
  <c r="AY32" i="8"/>
  <c r="AY33" i="8" s="1"/>
  <c r="AZ32" i="8"/>
  <c r="AZ33" i="8" s="1"/>
  <c r="BA32" i="8"/>
  <c r="BA33" i="8" s="1"/>
  <c r="BB32" i="8"/>
  <c r="BB33" i="8" s="1"/>
  <c r="BC32" i="8"/>
  <c r="BC33" i="8" s="1"/>
  <c r="BD32" i="8"/>
  <c r="BD33" i="8" s="1"/>
  <c r="BE32" i="8"/>
  <c r="BE33" i="8" s="1"/>
  <c r="BF32" i="8"/>
  <c r="BF33" i="8" s="1"/>
  <c r="BG32" i="8"/>
  <c r="BG33" i="8" s="1"/>
  <c r="BH32" i="8"/>
  <c r="BH33" i="8" s="1"/>
  <c r="BI32" i="8"/>
  <c r="BI33" i="8" s="1"/>
  <c r="BJ32" i="8"/>
  <c r="BJ33" i="8" s="1"/>
  <c r="BK32" i="8"/>
  <c r="BK33" i="8" s="1"/>
  <c r="BL32" i="8"/>
  <c r="BL33" i="8" s="1"/>
  <c r="BM32" i="8"/>
  <c r="BM33" i="8" s="1"/>
  <c r="BN32" i="8"/>
  <c r="BN33" i="8" s="1"/>
  <c r="BO32" i="8"/>
  <c r="BO33" i="8" s="1"/>
  <c r="BP32" i="8"/>
  <c r="BP33" i="8" s="1"/>
  <c r="BQ32" i="8"/>
  <c r="BQ33" i="8" s="1"/>
  <c r="BR32" i="8"/>
  <c r="BR33" i="8" s="1"/>
  <c r="BS32" i="8"/>
  <c r="BS33" i="8" s="1"/>
  <c r="BT32" i="8"/>
  <c r="BT33" i="8" s="1"/>
  <c r="BU32" i="8"/>
  <c r="BU33" i="8" s="1"/>
  <c r="BV32" i="8"/>
  <c r="BV33" i="8" s="1"/>
  <c r="BW32" i="8"/>
  <c r="BW33" i="8" s="1"/>
  <c r="BX32" i="8"/>
  <c r="BX33" i="8" s="1"/>
  <c r="BY32" i="8"/>
  <c r="BY33" i="8" s="1"/>
  <c r="BZ32" i="8"/>
  <c r="BZ33" i="8" s="1"/>
  <c r="CA32" i="8"/>
  <c r="CA33" i="8" s="1"/>
  <c r="CB32" i="8"/>
  <c r="CB33" i="8" s="1"/>
  <c r="CC32" i="8"/>
  <c r="CC33" i="8" s="1"/>
  <c r="CD32" i="8"/>
  <c r="CD33" i="8" s="1"/>
  <c r="CE32" i="8"/>
  <c r="CE33" i="8" s="1"/>
  <c r="CF32" i="8"/>
  <c r="CF33" i="8" s="1"/>
  <c r="CG32" i="8"/>
  <c r="CG33" i="8" s="1"/>
  <c r="CH32" i="8"/>
  <c r="CH33" i="8" s="1"/>
  <c r="CI32" i="8"/>
  <c r="CI33" i="8" s="1"/>
  <c r="CJ32" i="8"/>
  <c r="CJ33" i="8" s="1"/>
  <c r="CK32" i="8"/>
  <c r="CK33" i="8" s="1"/>
  <c r="CL32" i="8"/>
  <c r="CL33" i="8" s="1"/>
  <c r="CM32" i="8"/>
  <c r="CM33" i="8" s="1"/>
  <c r="CN32" i="8"/>
  <c r="CN33" i="8" s="1"/>
  <c r="CO32" i="8"/>
  <c r="CO33" i="8" s="1"/>
  <c r="CP32" i="8"/>
  <c r="CP33" i="8" s="1"/>
  <c r="CQ32" i="8"/>
  <c r="CQ33" i="8" s="1"/>
  <c r="CR32" i="8"/>
  <c r="CR33" i="8" s="1"/>
  <c r="CS32" i="8"/>
  <c r="CS33" i="8" s="1"/>
  <c r="CT32" i="8"/>
  <c r="CT33" i="8" s="1"/>
  <c r="CU32" i="8"/>
  <c r="CU33" i="8" s="1"/>
  <c r="CV32" i="8"/>
  <c r="CV33" i="8" s="1"/>
  <c r="CW32" i="8"/>
  <c r="CW33" i="8" s="1"/>
  <c r="CX32" i="8"/>
  <c r="CX33" i="8" s="1"/>
  <c r="CY32" i="8"/>
  <c r="CY33" i="8" s="1"/>
  <c r="CZ32" i="8"/>
  <c r="CZ33" i="8" s="1"/>
  <c r="DA32" i="8"/>
  <c r="DA33" i="8" s="1"/>
  <c r="DB32" i="8"/>
  <c r="DB33" i="8" s="1"/>
  <c r="DC32" i="8"/>
  <c r="DC33" i="8" s="1"/>
  <c r="DD32" i="8"/>
  <c r="DD33" i="8" s="1"/>
  <c r="DE32" i="8"/>
  <c r="DE33" i="8" s="1"/>
  <c r="DF32" i="8"/>
  <c r="DF33" i="8" s="1"/>
  <c r="DG32" i="8"/>
  <c r="DG33" i="8" s="1"/>
  <c r="DH32" i="8"/>
  <c r="DH33" i="8" s="1"/>
  <c r="DI32" i="8"/>
  <c r="DI33" i="8" s="1"/>
  <c r="DJ32" i="8"/>
  <c r="DJ33" i="8" s="1"/>
  <c r="DK32" i="8"/>
  <c r="DK33" i="8" s="1"/>
  <c r="DL32" i="8"/>
  <c r="DL33" i="8" s="1"/>
  <c r="DM32" i="8"/>
  <c r="DM33" i="8" s="1"/>
  <c r="DN32" i="8"/>
  <c r="DN33" i="8" s="1"/>
  <c r="DO32" i="8"/>
  <c r="DO33" i="8" s="1"/>
  <c r="DP32" i="8"/>
  <c r="DP33" i="8" s="1"/>
  <c r="DQ32" i="8"/>
  <c r="DQ33" i="8" s="1"/>
  <c r="DR32" i="8"/>
  <c r="DR33" i="8" s="1"/>
  <c r="DS32" i="8"/>
  <c r="DS33" i="8" s="1"/>
  <c r="DT32" i="8"/>
  <c r="DT33" i="8" s="1"/>
  <c r="DU32" i="8"/>
  <c r="DU33" i="8" s="1"/>
  <c r="DV32" i="8"/>
  <c r="DV33" i="8" s="1"/>
  <c r="DW32" i="8"/>
  <c r="DW33" i="8" s="1"/>
  <c r="DX32" i="8"/>
  <c r="DX33" i="8" s="1"/>
  <c r="DY32" i="8"/>
  <c r="DY33" i="8" s="1"/>
  <c r="DZ32" i="8"/>
  <c r="DZ33" i="8" s="1"/>
  <c r="EA32" i="8"/>
  <c r="EA33" i="8" s="1"/>
  <c r="EB32" i="8"/>
  <c r="EB33" i="8" s="1"/>
  <c r="EC32" i="8"/>
  <c r="EC33" i="8" s="1"/>
  <c r="ED32" i="8"/>
  <c r="ED33" i="8" s="1"/>
  <c r="EE32" i="8"/>
  <c r="EE33" i="8" s="1"/>
  <c r="EF32" i="8"/>
  <c r="EF33" i="8" s="1"/>
  <c r="EG32" i="8"/>
  <c r="EG33" i="8" s="1"/>
  <c r="EH32" i="8"/>
  <c r="EH33" i="8" s="1"/>
  <c r="EI32" i="8"/>
  <c r="EI33" i="8" s="1"/>
  <c r="EJ32" i="8"/>
  <c r="EJ33" i="8" s="1"/>
  <c r="EK32" i="8"/>
  <c r="EK33" i="8" s="1"/>
  <c r="EL32" i="8"/>
  <c r="EL33" i="8" s="1"/>
  <c r="EM32" i="8"/>
  <c r="EM33" i="8" s="1"/>
  <c r="EN32" i="8"/>
  <c r="EN33" i="8" s="1"/>
  <c r="EO32" i="8"/>
  <c r="EO33" i="8" s="1"/>
  <c r="EP32" i="8"/>
  <c r="EP33" i="8" s="1"/>
  <c r="EQ32" i="8"/>
  <c r="EQ33" i="8" s="1"/>
  <c r="ER32" i="8"/>
  <c r="ER33" i="8" s="1"/>
  <c r="ES32" i="8"/>
  <c r="ES33" i="8" s="1"/>
  <c r="ET32" i="8"/>
  <c r="ET33" i="8" s="1"/>
  <c r="EU32" i="8"/>
  <c r="EU33" i="8" s="1"/>
  <c r="EV32" i="8"/>
  <c r="EV33" i="8" s="1"/>
  <c r="EW32" i="8"/>
  <c r="EW33" i="8" s="1"/>
  <c r="EX32" i="8"/>
  <c r="EX33" i="8" s="1"/>
  <c r="EY32" i="8"/>
  <c r="EY33" i="8" s="1"/>
  <c r="EZ32" i="8"/>
  <c r="EZ33" i="8" s="1"/>
  <c r="FA32" i="8"/>
  <c r="FA33" i="8" s="1"/>
  <c r="FB32" i="8"/>
  <c r="FB33" i="8" s="1"/>
  <c r="FC32" i="8"/>
  <c r="FC33" i="8" s="1"/>
  <c r="FD32" i="8"/>
  <c r="FD33" i="8" s="1"/>
  <c r="FE32" i="8"/>
  <c r="FE33" i="8" s="1"/>
  <c r="FF32" i="8"/>
  <c r="FF33" i="8" s="1"/>
  <c r="FG32" i="8"/>
  <c r="FG33" i="8" s="1"/>
  <c r="FH32" i="8"/>
  <c r="FH33" i="8" s="1"/>
  <c r="FI32" i="8"/>
  <c r="FI33" i="8" s="1"/>
  <c r="FJ32" i="8"/>
  <c r="FJ33" i="8" s="1"/>
  <c r="FK32" i="8"/>
  <c r="FK33" i="8" s="1"/>
  <c r="FL32" i="8"/>
  <c r="FL33" i="8" s="1"/>
  <c r="FM32" i="8"/>
  <c r="FM33" i="8" s="1"/>
  <c r="FN32" i="8"/>
  <c r="FN33" i="8" s="1"/>
  <c r="FO32" i="8"/>
  <c r="FO33" i="8" s="1"/>
  <c r="FP32" i="8"/>
  <c r="FP33" i="8" s="1"/>
  <c r="FQ32" i="8"/>
  <c r="FQ33" i="8" s="1"/>
  <c r="FR32" i="8"/>
  <c r="FR33" i="8" s="1"/>
  <c r="FS32" i="8"/>
  <c r="FS33" i="8" s="1"/>
  <c r="FT32" i="8"/>
  <c r="FT33" i="8" s="1"/>
  <c r="FU32" i="8"/>
  <c r="FU33" i="8" s="1"/>
  <c r="FV32" i="8"/>
  <c r="FV33" i="8" s="1"/>
  <c r="FW32" i="8"/>
  <c r="FW33" i="8" s="1"/>
  <c r="FX32" i="8"/>
  <c r="FX33" i="8" s="1"/>
  <c r="FY32" i="8"/>
  <c r="FY33" i="8" s="1"/>
  <c r="FZ32" i="8"/>
  <c r="FZ33" i="8" s="1"/>
  <c r="GA32" i="8"/>
  <c r="GA33" i="8" s="1"/>
  <c r="GB32" i="8"/>
  <c r="GB33" i="8" s="1"/>
  <c r="GC32" i="8"/>
  <c r="GC33" i="8" s="1"/>
  <c r="GD32" i="8"/>
  <c r="GD33" i="8" s="1"/>
  <c r="GE32" i="8"/>
  <c r="GE33" i="8" s="1"/>
  <c r="GF32" i="8"/>
  <c r="GF33" i="8" s="1"/>
  <c r="GG32" i="8"/>
  <c r="GG33" i="8" s="1"/>
  <c r="GH32" i="8"/>
  <c r="GH33" i="8" s="1"/>
  <c r="GI32" i="8"/>
  <c r="GI33" i="8" s="1"/>
  <c r="GJ32" i="8"/>
  <c r="GJ33" i="8" s="1"/>
  <c r="GK32" i="8"/>
  <c r="GK33" i="8" s="1"/>
  <c r="GL32" i="8"/>
  <c r="GL33" i="8" s="1"/>
  <c r="GM32" i="8"/>
  <c r="GM33" i="8" s="1"/>
  <c r="GN32" i="8"/>
  <c r="GN33" i="8" s="1"/>
  <c r="GO32" i="8"/>
  <c r="GO33" i="8" s="1"/>
  <c r="GP32" i="8"/>
  <c r="GP33" i="8" s="1"/>
  <c r="GQ32" i="8"/>
  <c r="GQ33" i="8" s="1"/>
  <c r="GR32" i="8"/>
  <c r="GR33" i="8" s="1"/>
  <c r="GS32" i="8"/>
  <c r="GS33" i="8" s="1"/>
  <c r="GT32" i="8"/>
  <c r="GT33" i="8" s="1"/>
  <c r="GU32" i="8"/>
  <c r="GU33" i="8" s="1"/>
  <c r="GV32" i="8"/>
  <c r="GV33" i="8" s="1"/>
  <c r="GW32" i="8"/>
  <c r="GW33" i="8" s="1"/>
  <c r="GX32" i="8"/>
  <c r="GX33" i="8" s="1"/>
  <c r="GY32" i="8"/>
  <c r="GY33" i="8" s="1"/>
  <c r="GZ32" i="8"/>
  <c r="GZ33" i="8" s="1"/>
  <c r="HA32" i="8"/>
  <c r="HA33" i="8" s="1"/>
  <c r="HB32" i="8"/>
  <c r="HB33" i="8" s="1"/>
  <c r="HC32" i="8"/>
  <c r="HC33" i="8" s="1"/>
  <c r="HD32" i="8"/>
  <c r="HD33" i="8" s="1"/>
  <c r="HE32" i="8"/>
  <c r="HE33" i="8" s="1"/>
  <c r="HF32" i="8"/>
  <c r="HF33" i="8" s="1"/>
  <c r="HG32" i="8"/>
  <c r="HG33" i="8" s="1"/>
  <c r="HH32" i="8"/>
  <c r="HH33" i="8" s="1"/>
  <c r="HI32" i="8"/>
  <c r="HI33" i="8" s="1"/>
  <c r="HJ32" i="8"/>
  <c r="HJ33" i="8" s="1"/>
  <c r="HK32" i="8"/>
  <c r="HK33" i="8" s="1"/>
  <c r="HL32" i="8"/>
  <c r="HL33" i="8" s="1"/>
  <c r="HM32" i="8"/>
  <c r="HM33" i="8" s="1"/>
  <c r="HN32" i="8"/>
  <c r="HN33" i="8" s="1"/>
  <c r="HO32" i="8"/>
  <c r="HO33" i="8" s="1"/>
  <c r="HP32" i="8"/>
  <c r="HP33" i="8" s="1"/>
  <c r="HQ32" i="8"/>
  <c r="HQ33" i="8" s="1"/>
  <c r="HR32" i="8"/>
  <c r="HR33" i="8" s="1"/>
  <c r="HS32" i="8"/>
  <c r="HS33" i="8" s="1"/>
  <c r="HT32" i="8"/>
  <c r="HT33" i="8" s="1"/>
  <c r="HU32" i="8"/>
  <c r="HU33" i="8" s="1"/>
  <c r="HV32" i="8"/>
  <c r="HV33" i="8" s="1"/>
  <c r="HW32" i="8"/>
  <c r="HW33" i="8" s="1"/>
  <c r="HX32" i="8"/>
  <c r="HX33" i="8" s="1"/>
  <c r="HY32" i="8"/>
  <c r="HY33" i="8" s="1"/>
  <c r="HZ32" i="8"/>
  <c r="HZ33" i="8" s="1"/>
  <c r="IA32" i="8"/>
  <c r="IA33" i="8" s="1"/>
  <c r="IB32" i="8"/>
  <c r="IB33" i="8" s="1"/>
  <c r="IC32" i="8"/>
  <c r="IC33" i="8" s="1"/>
  <c r="ID32" i="8"/>
  <c r="ID33" i="8" s="1"/>
  <c r="IE32" i="8"/>
  <c r="IE33" i="8" s="1"/>
  <c r="IF32" i="8"/>
  <c r="IF33" i="8" s="1"/>
  <c r="IG32" i="8"/>
  <c r="IG33" i="8" s="1"/>
  <c r="IH32" i="8"/>
  <c r="IH33" i="8" s="1"/>
  <c r="II32" i="8"/>
  <c r="II33" i="8" s="1"/>
  <c r="IJ32" i="8"/>
  <c r="IJ33" i="8" s="1"/>
  <c r="IK32" i="8"/>
  <c r="IK33" i="8" s="1"/>
  <c r="IL32" i="8"/>
  <c r="IL33" i="8" s="1"/>
  <c r="IM32" i="8"/>
  <c r="IM33" i="8" s="1"/>
  <c r="IN32" i="8"/>
  <c r="IN33" i="8" s="1"/>
  <c r="IO32" i="8"/>
  <c r="IO33" i="8" s="1"/>
  <c r="IP32" i="8"/>
  <c r="IP33" i="8" s="1"/>
  <c r="IQ32" i="8"/>
  <c r="IQ33" i="8" s="1"/>
  <c r="IR32" i="8"/>
  <c r="IR33" i="8" s="1"/>
  <c r="IS32" i="8"/>
  <c r="IS33" i="8" s="1"/>
  <c r="IT32" i="8"/>
  <c r="IT33" i="8" s="1"/>
  <c r="IU32" i="8"/>
  <c r="IU33" i="8" s="1"/>
  <c r="IV32" i="8"/>
  <c r="IV33" i="8" s="1"/>
  <c r="IW32" i="8"/>
  <c r="IW33" i="8" s="1"/>
  <c r="IX32" i="8"/>
  <c r="IX33" i="8" s="1"/>
  <c r="IY32" i="8"/>
  <c r="IY33" i="8" s="1"/>
  <c r="IZ32" i="8"/>
  <c r="IZ33" i="8" s="1"/>
  <c r="JA32" i="8"/>
  <c r="JA33" i="8" s="1"/>
  <c r="JB32" i="8"/>
  <c r="JB33" i="8" s="1"/>
  <c r="JC32" i="8"/>
  <c r="JC33" i="8" s="1"/>
  <c r="JD32" i="8"/>
  <c r="JD33" i="8" s="1"/>
  <c r="JE32" i="8"/>
  <c r="JE33" i="8" s="1"/>
  <c r="JF32" i="8"/>
  <c r="JF33" i="8" s="1"/>
  <c r="JG32" i="8"/>
  <c r="JG33" i="8" s="1"/>
  <c r="JH32" i="8"/>
  <c r="JH33" i="8" s="1"/>
  <c r="JI32" i="8"/>
  <c r="JI33" i="8" s="1"/>
  <c r="JJ32" i="8"/>
  <c r="JJ33" i="8" s="1"/>
  <c r="JK32" i="8"/>
  <c r="JK33" i="8" s="1"/>
  <c r="JL32" i="8"/>
  <c r="JL33" i="8" s="1"/>
  <c r="JM32" i="8"/>
  <c r="JM33" i="8" s="1"/>
  <c r="JN32" i="8"/>
  <c r="JN33" i="8" s="1"/>
  <c r="JO32" i="8"/>
  <c r="JO33" i="8" s="1"/>
  <c r="JP32" i="8"/>
  <c r="JP33" i="8" s="1"/>
  <c r="JQ32" i="8"/>
  <c r="JQ33" i="8" s="1"/>
  <c r="JR32" i="8"/>
  <c r="JR33" i="8" s="1"/>
  <c r="JS32" i="8"/>
  <c r="JS33" i="8" s="1"/>
  <c r="JT32" i="8"/>
  <c r="JT33" i="8" s="1"/>
  <c r="JU32" i="8"/>
  <c r="JU33" i="8" s="1"/>
  <c r="JV32" i="8"/>
  <c r="JV33" i="8" s="1"/>
  <c r="JW32" i="8"/>
  <c r="JW33" i="8" s="1"/>
  <c r="JX32" i="8"/>
  <c r="JX33" i="8" s="1"/>
  <c r="JY32" i="8"/>
  <c r="JY33" i="8" s="1"/>
  <c r="JZ32" i="8"/>
  <c r="JZ33" i="8" s="1"/>
  <c r="KA32" i="8"/>
  <c r="KA33" i="8" s="1"/>
  <c r="KB32" i="8"/>
  <c r="KB33" i="8" s="1"/>
  <c r="KC32" i="8"/>
  <c r="KC33" i="8" s="1"/>
  <c r="KD32" i="8"/>
  <c r="KD33" i="8" s="1"/>
  <c r="KE32" i="8"/>
  <c r="KE33" i="8" s="1"/>
  <c r="KF32" i="8"/>
  <c r="KF33" i="8" s="1"/>
  <c r="KG32" i="8"/>
  <c r="KG33" i="8" s="1"/>
  <c r="KH32" i="8"/>
  <c r="KH33" i="8" s="1"/>
  <c r="KI32" i="8"/>
  <c r="KI33" i="8" s="1"/>
  <c r="KJ32" i="8"/>
  <c r="KJ33" i="8" s="1"/>
  <c r="KK32" i="8"/>
  <c r="KK33" i="8" s="1"/>
  <c r="KL32" i="8"/>
  <c r="KL33" i="8" s="1"/>
  <c r="KM32" i="8"/>
  <c r="KM33" i="8" s="1"/>
  <c r="KN32" i="8"/>
  <c r="KN33" i="8" s="1"/>
  <c r="KO32" i="8"/>
  <c r="KO33" i="8" s="1"/>
  <c r="KP32" i="8"/>
  <c r="KP33" i="8" s="1"/>
  <c r="KQ32" i="8"/>
  <c r="KQ33" i="8" s="1"/>
  <c r="KR32" i="8"/>
  <c r="KR33" i="8" s="1"/>
  <c r="KS32" i="8"/>
  <c r="KS33" i="8" s="1"/>
  <c r="KT32" i="8"/>
  <c r="KT33" i="8" s="1"/>
  <c r="KU32" i="8"/>
  <c r="KU33" i="8" s="1"/>
  <c r="KV32" i="8"/>
  <c r="KV33" i="8" s="1"/>
  <c r="KW32" i="8"/>
  <c r="KW33" i="8" s="1"/>
  <c r="KX32" i="8"/>
  <c r="KX33" i="8" s="1"/>
  <c r="KY32" i="8"/>
  <c r="KY33" i="8" s="1"/>
  <c r="KZ32" i="8"/>
  <c r="KZ33" i="8" s="1"/>
  <c r="LA32" i="8"/>
  <c r="LA33" i="8" s="1"/>
  <c r="LB32" i="8"/>
  <c r="LB33" i="8" s="1"/>
  <c r="LC32" i="8"/>
  <c r="LC33" i="8" s="1"/>
  <c r="LD32" i="8"/>
  <c r="LD33" i="8" s="1"/>
  <c r="LE32" i="8"/>
  <c r="LE33" i="8" s="1"/>
  <c r="LF32" i="8"/>
  <c r="LF33" i="8" s="1"/>
  <c r="LG32" i="8"/>
  <c r="LG33" i="8" s="1"/>
  <c r="LH32" i="8"/>
  <c r="LH33" i="8" s="1"/>
  <c r="LI32" i="8"/>
  <c r="LI33" i="8" s="1"/>
  <c r="LJ32" i="8"/>
  <c r="LJ33" i="8" s="1"/>
  <c r="LK32" i="8"/>
  <c r="LK33" i="8" s="1"/>
  <c r="LL32" i="8"/>
  <c r="LL33" i="8" s="1"/>
  <c r="LM32" i="8"/>
  <c r="LM33" i="8" s="1"/>
  <c r="LN32" i="8"/>
  <c r="LN33" i="8" s="1"/>
  <c r="LO32" i="8"/>
  <c r="LO33" i="8" s="1"/>
  <c r="LP32" i="8"/>
  <c r="LP33" i="8" s="1"/>
  <c r="LQ32" i="8"/>
  <c r="LQ33" i="8" s="1"/>
  <c r="LR32" i="8"/>
  <c r="LR33" i="8" s="1"/>
  <c r="LS32" i="8"/>
  <c r="LS33" i="8" s="1"/>
  <c r="LT32" i="8"/>
  <c r="LT33" i="8" s="1"/>
  <c r="LU32" i="8"/>
  <c r="LU33" i="8" s="1"/>
  <c r="LV32" i="8"/>
  <c r="LV33" i="8" s="1"/>
  <c r="LW32" i="8"/>
  <c r="LW33" i="8" s="1"/>
  <c r="LX32" i="8"/>
  <c r="LX33" i="8" s="1"/>
  <c r="LY32" i="8"/>
  <c r="LY33" i="8" s="1"/>
  <c r="LZ32" i="8"/>
  <c r="LZ33" i="8" s="1"/>
  <c r="MA32" i="8"/>
  <c r="MA33" i="8" s="1"/>
  <c r="MB32" i="8"/>
  <c r="MB33" i="8" s="1"/>
  <c r="MC32" i="8"/>
  <c r="MC33" i="8" s="1"/>
  <c r="MD32" i="8"/>
  <c r="MD33" i="8" s="1"/>
  <c r="ME32" i="8"/>
  <c r="ME33" i="8" s="1"/>
  <c r="MF32" i="8"/>
  <c r="MF33" i="8" s="1"/>
  <c r="MG32" i="8"/>
  <c r="MG33" i="8" s="1"/>
  <c r="MH32" i="8"/>
  <c r="MH33" i="8" s="1"/>
  <c r="MI32" i="8"/>
  <c r="MI33" i="8" s="1"/>
  <c r="MJ32" i="8"/>
  <c r="MJ33" i="8" s="1"/>
  <c r="MK32" i="8"/>
  <c r="MK33" i="8" s="1"/>
  <c r="ML32" i="8"/>
  <c r="ML33" i="8" s="1"/>
  <c r="MM32" i="8"/>
  <c r="MM33" i="8" s="1"/>
  <c r="MN32" i="8"/>
  <c r="MN33" i="8" s="1"/>
  <c r="MO32" i="8"/>
  <c r="MO33" i="8" s="1"/>
  <c r="MP32" i="8"/>
  <c r="MP33" i="8" s="1"/>
  <c r="MQ32" i="8"/>
  <c r="MQ33" i="8" s="1"/>
  <c r="MR32" i="8"/>
  <c r="MR33" i="8" s="1"/>
  <c r="MS32" i="8"/>
  <c r="MS33" i="8" s="1"/>
  <c r="MT32" i="8"/>
  <c r="MT33" i="8" s="1"/>
  <c r="MU32" i="8"/>
  <c r="MU33" i="8" s="1"/>
  <c r="MV32" i="8"/>
  <c r="MV33" i="8" s="1"/>
  <c r="MW32" i="8"/>
  <c r="MW33" i="8" s="1"/>
  <c r="MX32" i="8"/>
  <c r="MX33" i="8" s="1"/>
  <c r="MY32" i="8"/>
  <c r="MY33" i="8" s="1"/>
  <c r="MZ32" i="8"/>
  <c r="MZ33" i="8" s="1"/>
  <c r="NA32" i="8"/>
  <c r="NA33" i="8" s="1"/>
  <c r="NB32" i="8"/>
  <c r="NB33" i="8" s="1"/>
  <c r="NC32" i="8"/>
  <c r="NC33" i="8" s="1"/>
  <c r="ND32" i="8"/>
  <c r="ND33" i="8" s="1"/>
  <c r="NE32" i="8"/>
  <c r="NE33" i="8" s="1"/>
  <c r="NF32" i="8"/>
  <c r="NF33" i="8" s="1"/>
  <c r="NG32" i="8"/>
  <c r="NG33" i="8" s="1"/>
  <c r="NH32" i="8"/>
  <c r="NH33" i="8" s="1"/>
  <c r="NI32" i="8"/>
  <c r="NI33" i="8" s="1"/>
  <c r="NJ32" i="8"/>
  <c r="NJ33" i="8" s="1"/>
  <c r="NK32" i="8"/>
  <c r="NK33" i="8" s="1"/>
  <c r="NL32" i="8"/>
  <c r="NL33" i="8" s="1"/>
  <c r="NM32" i="8"/>
  <c r="NM33" i="8" s="1"/>
  <c r="NN32" i="8"/>
  <c r="NN33" i="8" s="1"/>
  <c r="NO32" i="8"/>
  <c r="NO33" i="8" s="1"/>
  <c r="NP32" i="8"/>
  <c r="NP33" i="8" s="1"/>
  <c r="NQ32" i="8"/>
  <c r="NQ33" i="8" s="1"/>
  <c r="NR32" i="8"/>
  <c r="NR33" i="8" s="1"/>
  <c r="NS32" i="8"/>
  <c r="NS33" i="8" s="1"/>
  <c r="NT32" i="8"/>
  <c r="NT33" i="8" s="1"/>
  <c r="NU32" i="8"/>
  <c r="NU33" i="8" s="1"/>
  <c r="NV32" i="8"/>
  <c r="NV33" i="8" s="1"/>
  <c r="NW32" i="8"/>
  <c r="NW33" i="8" s="1"/>
  <c r="NX32" i="8"/>
  <c r="NX33" i="8" s="1"/>
  <c r="NY32" i="8"/>
  <c r="NY33" i="8" s="1"/>
  <c r="NZ32" i="8"/>
  <c r="NZ33" i="8" s="1"/>
  <c r="OA32" i="8"/>
  <c r="OA33" i="8" s="1"/>
  <c r="OB32" i="8"/>
  <c r="OB33" i="8" s="1"/>
  <c r="OC32" i="8"/>
  <c r="OC33" i="8" s="1"/>
  <c r="OD32" i="8"/>
  <c r="OD33" i="8" s="1"/>
  <c r="OE32" i="8"/>
  <c r="OE33" i="8" s="1"/>
  <c r="OF32" i="8"/>
  <c r="OF33" i="8" s="1"/>
  <c r="OG32" i="8"/>
  <c r="OG33" i="8" s="1"/>
  <c r="OH32" i="8"/>
  <c r="OH33" i="8" s="1"/>
  <c r="OI32" i="8"/>
  <c r="OI33" i="8" s="1"/>
  <c r="OJ32" i="8"/>
  <c r="OJ33" i="8" s="1"/>
  <c r="OK32" i="8"/>
  <c r="OK33" i="8" s="1"/>
  <c r="OL32" i="8"/>
  <c r="OL33" i="8" s="1"/>
  <c r="OM32" i="8"/>
  <c r="OM33" i="8" s="1"/>
  <c r="ON32" i="8"/>
  <c r="ON33" i="8" s="1"/>
  <c r="OO32" i="8"/>
  <c r="OO33" i="8" s="1"/>
  <c r="OP32" i="8"/>
  <c r="OP33" i="8" s="1"/>
  <c r="OQ32" i="8"/>
  <c r="OQ33" i="8" s="1"/>
  <c r="OR32" i="8"/>
  <c r="OR33" i="8" s="1"/>
  <c r="OS32" i="8"/>
  <c r="OS33" i="8" s="1"/>
  <c r="OT32" i="8"/>
  <c r="OT33" i="8" s="1"/>
  <c r="OU32" i="8"/>
  <c r="OU33" i="8" s="1"/>
  <c r="OV32" i="8"/>
  <c r="OV33" i="8" s="1"/>
  <c r="OW32" i="8"/>
  <c r="OW33" i="8" s="1"/>
  <c r="OX32" i="8"/>
  <c r="OX33" i="8" s="1"/>
  <c r="OY32" i="8"/>
  <c r="OY33" i="8" s="1"/>
  <c r="OZ32" i="8"/>
  <c r="OZ33" i="8" s="1"/>
  <c r="PA32" i="8"/>
  <c r="PA33" i="8" s="1"/>
  <c r="PB32" i="8"/>
  <c r="PB33" i="8" s="1"/>
  <c r="PC32" i="8"/>
  <c r="PC33" i="8" s="1"/>
  <c r="PD32" i="8"/>
  <c r="PD33" i="8" s="1"/>
  <c r="PE32" i="8"/>
  <c r="PE33" i="8" s="1"/>
  <c r="PF32" i="8"/>
  <c r="PF33" i="8" s="1"/>
  <c r="PG32" i="8"/>
  <c r="PG33" i="8" s="1"/>
  <c r="PH32" i="8"/>
  <c r="PH33" i="8" s="1"/>
  <c r="PI32" i="8"/>
  <c r="PI33" i="8" s="1"/>
  <c r="PJ32" i="8"/>
  <c r="PJ33" i="8" s="1"/>
  <c r="PK32" i="8"/>
  <c r="PK33" i="8" s="1"/>
  <c r="PL32" i="8"/>
  <c r="PL33" i="8" s="1"/>
  <c r="PM32" i="8"/>
  <c r="PM33" i="8" s="1"/>
  <c r="PN32" i="8"/>
  <c r="PN33" i="8" s="1"/>
  <c r="PO32" i="8"/>
  <c r="PO33" i="8" s="1"/>
  <c r="PP32" i="8"/>
  <c r="PP33" i="8" s="1"/>
  <c r="PQ32" i="8"/>
  <c r="PQ33" i="8" s="1"/>
  <c r="PR32" i="8"/>
  <c r="PR33" i="8" s="1"/>
  <c r="PS32" i="8"/>
  <c r="PS33" i="8" s="1"/>
  <c r="PT32" i="8"/>
  <c r="PT33" i="8" s="1"/>
  <c r="PU32" i="8"/>
  <c r="PU33" i="8" s="1"/>
  <c r="PV32" i="8"/>
  <c r="PV33" i="8" s="1"/>
  <c r="PW32" i="8"/>
  <c r="PW33" i="8" s="1"/>
  <c r="PX32" i="8"/>
  <c r="PX33" i="8" s="1"/>
  <c r="PY32" i="8"/>
  <c r="PY33" i="8" s="1"/>
  <c r="PZ32" i="8"/>
  <c r="PZ33" i="8" s="1"/>
  <c r="QA32" i="8"/>
  <c r="QA33" i="8" s="1"/>
  <c r="QB32" i="8"/>
  <c r="QB33" i="8" s="1"/>
  <c r="QC32" i="8"/>
  <c r="QC33" i="8" s="1"/>
  <c r="QD32" i="8"/>
  <c r="QD33" i="8" s="1"/>
  <c r="QE32" i="8"/>
  <c r="QE33" i="8" s="1"/>
  <c r="QF32" i="8"/>
  <c r="QF33" i="8" s="1"/>
  <c r="QG32" i="8"/>
  <c r="QG33" i="8" s="1"/>
  <c r="QH32" i="8"/>
  <c r="QH33" i="8" s="1"/>
  <c r="QI32" i="8"/>
  <c r="QI33" i="8" s="1"/>
  <c r="QJ32" i="8"/>
  <c r="QJ33" i="8" s="1"/>
  <c r="QK32" i="8"/>
  <c r="QK33" i="8" s="1"/>
  <c r="QL32" i="8"/>
  <c r="QL33" i="8" s="1"/>
  <c r="QM32" i="8"/>
  <c r="QM33" i="8" s="1"/>
  <c r="QN32" i="8"/>
  <c r="QN33" i="8" s="1"/>
  <c r="QO32" i="8"/>
  <c r="QO33" i="8" s="1"/>
  <c r="QP32" i="8"/>
  <c r="QP33" i="8" s="1"/>
  <c r="QQ32" i="8"/>
  <c r="QQ33" i="8" s="1"/>
  <c r="QR32" i="8"/>
  <c r="QR33" i="8" s="1"/>
  <c r="QS32" i="8"/>
  <c r="QS33" i="8" s="1"/>
  <c r="QT32" i="8"/>
  <c r="QT33" i="8" s="1"/>
  <c r="QU32" i="8"/>
  <c r="QU33" i="8" s="1"/>
  <c r="QV32" i="8"/>
  <c r="QV33" i="8" s="1"/>
  <c r="QW32" i="8"/>
  <c r="QW33" i="8" s="1"/>
  <c r="QX32" i="8"/>
  <c r="QX33" i="8" s="1"/>
  <c r="QY32" i="8"/>
  <c r="QY33" i="8" s="1"/>
  <c r="QZ32" i="8"/>
  <c r="QZ33" i="8" s="1"/>
  <c r="RA32" i="8"/>
  <c r="RA33" i="8" s="1"/>
  <c r="RB32" i="8"/>
  <c r="RB33" i="8" s="1"/>
  <c r="RC32" i="8"/>
  <c r="RC33" i="8" s="1"/>
  <c r="RD32" i="8"/>
  <c r="RD33" i="8" s="1"/>
  <c r="RE32" i="8"/>
  <c r="RE33" i="8" s="1"/>
  <c r="RF32" i="8"/>
  <c r="RF33" i="8" s="1"/>
  <c r="RG32" i="8"/>
  <c r="RG33" i="8" s="1"/>
  <c r="RH32" i="8"/>
  <c r="RH33" i="8" s="1"/>
  <c r="RI32" i="8"/>
  <c r="RI33" i="8" s="1"/>
  <c r="RJ32" i="8"/>
  <c r="RJ33" i="8" s="1"/>
  <c r="RK32" i="8"/>
  <c r="RK33" i="8" s="1"/>
  <c r="RL32" i="8"/>
  <c r="RL33" i="8" s="1"/>
  <c r="RM32" i="8"/>
  <c r="RM33" i="8" s="1"/>
  <c r="RN32" i="8"/>
  <c r="RN33" i="8" s="1"/>
  <c r="RO32" i="8"/>
  <c r="RO33" i="8" s="1"/>
  <c r="RP32" i="8"/>
  <c r="RP33" i="8" s="1"/>
  <c r="RQ32" i="8"/>
  <c r="RQ33" i="8" s="1"/>
  <c r="RR32" i="8"/>
  <c r="RR33" i="8" s="1"/>
  <c r="RS32" i="8"/>
  <c r="RS33" i="8" s="1"/>
  <c r="RT32" i="8"/>
  <c r="RT33" i="8" s="1"/>
  <c r="RU32" i="8"/>
  <c r="RU33" i="8" s="1"/>
  <c r="RV32" i="8"/>
  <c r="RV33" i="8" s="1"/>
  <c r="RW32" i="8"/>
  <c r="RW33" i="8" s="1"/>
  <c r="RX32" i="8"/>
  <c r="RX33" i="8" s="1"/>
  <c r="RY32" i="8"/>
  <c r="RY33" i="8" s="1"/>
  <c r="RZ32" i="8"/>
  <c r="RZ33" i="8" s="1"/>
  <c r="SA32" i="8"/>
  <c r="SA33" i="8" s="1"/>
  <c r="SB32" i="8"/>
  <c r="SB33" i="8" s="1"/>
  <c r="SC32" i="8"/>
  <c r="SC33" i="8" s="1"/>
  <c r="SD32" i="8"/>
  <c r="SD33" i="8" s="1"/>
  <c r="SE32" i="8"/>
  <c r="SE33" i="8" s="1"/>
  <c r="SF32" i="8"/>
  <c r="SF33" i="8" s="1"/>
  <c r="SG32" i="8"/>
  <c r="SG33" i="8" s="1"/>
  <c r="SH32" i="8"/>
  <c r="SH33" i="8" s="1"/>
  <c r="SI32" i="8"/>
  <c r="SI33" i="8" s="1"/>
  <c r="SJ32" i="8"/>
  <c r="SJ33" i="8" s="1"/>
  <c r="SK32" i="8"/>
  <c r="SK33" i="8" s="1"/>
  <c r="SL32" i="8"/>
  <c r="SL33" i="8" s="1"/>
  <c r="SM32" i="8"/>
  <c r="SM33" i="8" s="1"/>
  <c r="SN32" i="8"/>
  <c r="SN33" i="8" s="1"/>
  <c r="SO32" i="8"/>
  <c r="SO33" i="8" s="1"/>
  <c r="SP32" i="8"/>
  <c r="SP33" i="8" s="1"/>
  <c r="SQ32" i="8"/>
  <c r="SQ33" i="8" s="1"/>
  <c r="SR32" i="8"/>
  <c r="SR33" i="8" s="1"/>
  <c r="SS32" i="8"/>
  <c r="SS33" i="8" s="1"/>
  <c r="ST32" i="8"/>
  <c r="ST33" i="8" s="1"/>
  <c r="SU32" i="8"/>
  <c r="SU33" i="8" s="1"/>
  <c r="SV32" i="8"/>
  <c r="SV33" i="8" s="1"/>
  <c r="SW32" i="8"/>
  <c r="SW33" i="8" s="1"/>
  <c r="SX32" i="8"/>
  <c r="SX33" i="8" s="1"/>
  <c r="SY32" i="8"/>
  <c r="SY33" i="8" s="1"/>
  <c r="SZ32" i="8"/>
  <c r="SZ33" i="8" s="1"/>
  <c r="TA32" i="8"/>
  <c r="TA33" i="8" s="1"/>
  <c r="TB32" i="8"/>
  <c r="TB33" i="8" s="1"/>
  <c r="TC32" i="8"/>
  <c r="TC33" i="8" s="1"/>
  <c r="TD32" i="8"/>
  <c r="TD33" i="8" s="1"/>
  <c r="TE32" i="8"/>
  <c r="TE33" i="8" s="1"/>
  <c r="TF32" i="8"/>
  <c r="TF33" i="8" s="1"/>
  <c r="TG32" i="8"/>
  <c r="TG33" i="8" s="1"/>
  <c r="TH32" i="8"/>
  <c r="TH33" i="8" s="1"/>
  <c r="TI32" i="8"/>
  <c r="TI33" i="8" s="1"/>
  <c r="TJ32" i="8"/>
  <c r="TJ33" i="8" s="1"/>
  <c r="TK32" i="8"/>
  <c r="TK33" i="8" s="1"/>
  <c r="TL32" i="8"/>
  <c r="TL33" i="8" s="1"/>
  <c r="TM32" i="8"/>
  <c r="TM33" i="8" s="1"/>
  <c r="TN32" i="8"/>
  <c r="TN33" i="8" s="1"/>
  <c r="TO32" i="8"/>
  <c r="TO33" i="8" s="1"/>
  <c r="TP32" i="8"/>
  <c r="TP33" i="8" s="1"/>
  <c r="TQ32" i="8"/>
  <c r="TQ33" i="8" s="1"/>
  <c r="TR32" i="8"/>
  <c r="TR33" i="8" s="1"/>
  <c r="TS32" i="8"/>
  <c r="TS33" i="8" s="1"/>
  <c r="TT32" i="8"/>
  <c r="TT33" i="8" s="1"/>
  <c r="TU32" i="8"/>
  <c r="TU33" i="8" s="1"/>
  <c r="TV32" i="8"/>
  <c r="TV33" i="8" s="1"/>
  <c r="TW32" i="8"/>
  <c r="TW33" i="8" s="1"/>
  <c r="TX32" i="8"/>
  <c r="TX33" i="8" s="1"/>
  <c r="TY32" i="8"/>
  <c r="TY33" i="8" s="1"/>
  <c r="TZ32" i="8"/>
  <c r="TZ33" i="8" s="1"/>
  <c r="UA32" i="8"/>
  <c r="UA33" i="8" s="1"/>
  <c r="UB32" i="8"/>
  <c r="UB33" i="8" s="1"/>
  <c r="UC32" i="8"/>
  <c r="UC33" i="8" s="1"/>
  <c r="UD32" i="8"/>
  <c r="UD33" i="8" s="1"/>
  <c r="UE32" i="8"/>
  <c r="UE33" i="8" s="1"/>
  <c r="UF32" i="8"/>
  <c r="UF33" i="8" s="1"/>
  <c r="UG32" i="8"/>
  <c r="UG33" i="8" s="1"/>
  <c r="UH32" i="8"/>
  <c r="UH33" i="8" s="1"/>
  <c r="UI32" i="8"/>
  <c r="UI33" i="8" s="1"/>
  <c r="UJ32" i="8"/>
  <c r="UJ33" i="8" s="1"/>
  <c r="UK32" i="8"/>
  <c r="UK33" i="8" s="1"/>
  <c r="UL32" i="8"/>
  <c r="UL33" i="8" s="1"/>
  <c r="UM32" i="8"/>
  <c r="UM33" i="8" s="1"/>
  <c r="UN32" i="8"/>
  <c r="UN33" i="8" s="1"/>
  <c r="UO32" i="8"/>
  <c r="UO33" i="8" s="1"/>
  <c r="UP32" i="8"/>
  <c r="UP33" i="8" s="1"/>
  <c r="UQ32" i="8"/>
  <c r="UQ33" i="8" s="1"/>
  <c r="UR32" i="8"/>
  <c r="UR33" i="8" s="1"/>
  <c r="US32" i="8"/>
  <c r="US33" i="8" s="1"/>
  <c r="UT32" i="8"/>
  <c r="UT33" i="8" s="1"/>
  <c r="UU32" i="8"/>
  <c r="UU33" i="8" s="1"/>
  <c r="UV32" i="8"/>
  <c r="UV33" i="8" s="1"/>
  <c r="UW32" i="8"/>
  <c r="UW33" i="8" s="1"/>
  <c r="UX32" i="8"/>
  <c r="UX33" i="8" s="1"/>
  <c r="UY32" i="8"/>
  <c r="UY33" i="8" s="1"/>
  <c r="UZ32" i="8"/>
  <c r="UZ33" i="8" s="1"/>
  <c r="VA32" i="8"/>
  <c r="VA33" i="8" s="1"/>
  <c r="VB32" i="8"/>
  <c r="VB33" i="8" s="1"/>
  <c r="VC32" i="8"/>
  <c r="VC33" i="8" s="1"/>
  <c r="VD32" i="8"/>
  <c r="VD33" i="8" s="1"/>
  <c r="VE32" i="8"/>
  <c r="VE33" i="8" s="1"/>
  <c r="VF32" i="8"/>
  <c r="VF33" i="8" s="1"/>
  <c r="VG32" i="8"/>
  <c r="VG33" i="8" s="1"/>
  <c r="VH32" i="8"/>
  <c r="VH33" i="8" s="1"/>
  <c r="VI32" i="8"/>
  <c r="VI33" i="8" s="1"/>
  <c r="VJ32" i="8"/>
  <c r="VJ33" i="8" s="1"/>
  <c r="VK32" i="8"/>
  <c r="VK33" i="8" s="1"/>
  <c r="VL32" i="8"/>
  <c r="VL33" i="8" s="1"/>
  <c r="VM32" i="8"/>
  <c r="VM33" i="8" s="1"/>
  <c r="VN32" i="8"/>
  <c r="VN33" i="8" s="1"/>
  <c r="VO32" i="8"/>
  <c r="VO33" i="8" s="1"/>
  <c r="VP32" i="8"/>
  <c r="VP33" i="8" s="1"/>
  <c r="VQ32" i="8"/>
  <c r="VQ33" i="8" s="1"/>
  <c r="VR32" i="8"/>
  <c r="VR33" i="8" s="1"/>
  <c r="VS32" i="8"/>
  <c r="VS33" i="8" s="1"/>
  <c r="VT32" i="8"/>
  <c r="VT33" i="8" s="1"/>
  <c r="VU32" i="8"/>
  <c r="VU33" i="8" s="1"/>
  <c r="VV32" i="8"/>
  <c r="VV33" i="8" s="1"/>
  <c r="VW32" i="8"/>
  <c r="VW33" i="8" s="1"/>
  <c r="VX32" i="8"/>
  <c r="VX33" i="8" s="1"/>
  <c r="VY32" i="8"/>
  <c r="VY33" i="8" s="1"/>
  <c r="VZ32" i="8"/>
  <c r="VZ33" i="8" s="1"/>
  <c r="WA32" i="8"/>
  <c r="WA33" i="8" s="1"/>
  <c r="WB32" i="8"/>
  <c r="WB33" i="8" s="1"/>
  <c r="WC32" i="8"/>
  <c r="WC33" i="8" s="1"/>
  <c r="WD32" i="8"/>
  <c r="WD33" i="8" s="1"/>
  <c r="WE32" i="8"/>
  <c r="WE33" i="8" s="1"/>
  <c r="WF32" i="8"/>
  <c r="WF33" i="8" s="1"/>
  <c r="WG32" i="8"/>
  <c r="WG33" i="8" s="1"/>
  <c r="WH32" i="8"/>
  <c r="WH33" i="8" s="1"/>
  <c r="WI32" i="8"/>
  <c r="WI33" i="8" s="1"/>
  <c r="WJ32" i="8"/>
  <c r="WJ33" i="8" s="1"/>
  <c r="WK32" i="8"/>
  <c r="WK33" i="8" s="1"/>
  <c r="WL32" i="8"/>
  <c r="WL33" i="8" s="1"/>
  <c r="WM32" i="8"/>
  <c r="WM33" i="8" s="1"/>
  <c r="WN32" i="8"/>
  <c r="WN33" i="8" s="1"/>
  <c r="WO32" i="8"/>
  <c r="WO33" i="8" s="1"/>
  <c r="WP32" i="8"/>
  <c r="WP33" i="8" s="1"/>
  <c r="WQ32" i="8"/>
  <c r="WQ33" i="8" s="1"/>
  <c r="WR32" i="8"/>
  <c r="WR33" i="8" s="1"/>
  <c r="WS32" i="8"/>
  <c r="WS33" i="8" s="1"/>
  <c r="WT32" i="8"/>
  <c r="WT33" i="8" s="1"/>
  <c r="WU32" i="8"/>
  <c r="WU33" i="8" s="1"/>
  <c r="WV32" i="8"/>
  <c r="WV33" i="8" s="1"/>
  <c r="WW32" i="8"/>
  <c r="WW33" i="8" s="1"/>
  <c r="WX32" i="8"/>
  <c r="WX33" i="8" s="1"/>
  <c r="WY32" i="8"/>
  <c r="WY33" i="8" s="1"/>
  <c r="WZ32" i="8"/>
  <c r="WZ33" i="8" s="1"/>
  <c r="XA32" i="8"/>
  <c r="XA33" i="8" s="1"/>
  <c r="XB32" i="8"/>
  <c r="XB33" i="8" s="1"/>
  <c r="XC32" i="8"/>
  <c r="XC33" i="8" s="1"/>
  <c r="XD32" i="8"/>
  <c r="XD33" i="8" s="1"/>
  <c r="XE32" i="8"/>
  <c r="XE33" i="8" s="1"/>
  <c r="XF32" i="8"/>
  <c r="XF33" i="8" s="1"/>
  <c r="XG32" i="8"/>
  <c r="XG33" i="8" s="1"/>
  <c r="XH32" i="8"/>
  <c r="XH33" i="8" s="1"/>
  <c r="XI32" i="8"/>
  <c r="XI33" i="8" s="1"/>
  <c r="XJ32" i="8"/>
  <c r="XJ33" i="8" s="1"/>
  <c r="XK32" i="8"/>
  <c r="XK33" i="8" s="1"/>
  <c r="XL32" i="8"/>
  <c r="XL33" i="8" s="1"/>
  <c r="XM32" i="8"/>
  <c r="XM33" i="8" s="1"/>
  <c r="XN32" i="8"/>
  <c r="XN33" i="8" s="1"/>
  <c r="XO32" i="8"/>
  <c r="XO33" i="8" s="1"/>
  <c r="XP32" i="8"/>
  <c r="XP33" i="8" s="1"/>
  <c r="XQ32" i="8"/>
  <c r="XQ33" i="8" s="1"/>
  <c r="XR32" i="8"/>
  <c r="XR33" i="8" s="1"/>
  <c r="XS32" i="8"/>
  <c r="XS33" i="8" s="1"/>
  <c r="XT32" i="8"/>
  <c r="XT33" i="8" s="1"/>
  <c r="XU32" i="8"/>
  <c r="XU33" i="8" s="1"/>
  <c r="XV32" i="8"/>
  <c r="XV33" i="8" s="1"/>
  <c r="XW32" i="8"/>
  <c r="XW33" i="8" s="1"/>
  <c r="XX32" i="8"/>
  <c r="XX33" i="8" s="1"/>
  <c r="XY32" i="8"/>
  <c r="XY33" i="8" s="1"/>
  <c r="XZ32" i="8"/>
  <c r="XZ33" i="8" s="1"/>
  <c r="YA32" i="8"/>
  <c r="YA33" i="8" s="1"/>
  <c r="YB32" i="8"/>
  <c r="YB33" i="8" s="1"/>
  <c r="YC32" i="8"/>
  <c r="YC33" i="8" s="1"/>
  <c r="YD32" i="8"/>
  <c r="YD33" i="8" s="1"/>
  <c r="YE32" i="8"/>
  <c r="YE33" i="8" s="1"/>
  <c r="YF32" i="8"/>
  <c r="YF33" i="8" s="1"/>
  <c r="YG32" i="8"/>
  <c r="YG33" i="8" s="1"/>
  <c r="YH32" i="8"/>
  <c r="YH33" i="8" s="1"/>
  <c r="YI32" i="8"/>
  <c r="YI33" i="8" s="1"/>
  <c r="YJ32" i="8"/>
  <c r="YJ33" i="8" s="1"/>
  <c r="YK32" i="8"/>
  <c r="YK33" i="8" s="1"/>
  <c r="YL32" i="8"/>
  <c r="YL33" i="8" s="1"/>
  <c r="YM32" i="8"/>
  <c r="YM33" i="8" s="1"/>
  <c r="YN32" i="8"/>
  <c r="YN33" i="8" s="1"/>
  <c r="YO32" i="8"/>
  <c r="YO33" i="8" s="1"/>
  <c r="YP32" i="8"/>
  <c r="YP33" i="8" s="1"/>
  <c r="YQ32" i="8"/>
  <c r="YQ33" i="8" s="1"/>
  <c r="YR32" i="8"/>
  <c r="YR33" i="8" s="1"/>
  <c r="YS32" i="8"/>
  <c r="YS33" i="8" s="1"/>
  <c r="YT32" i="8"/>
  <c r="YT33" i="8" s="1"/>
  <c r="YU32" i="8"/>
  <c r="YU33" i="8" s="1"/>
  <c r="YV32" i="8"/>
  <c r="YV33" i="8" s="1"/>
  <c r="YW32" i="8"/>
  <c r="YW33" i="8" s="1"/>
  <c r="YX32" i="8"/>
  <c r="YX33" i="8" s="1"/>
  <c r="YY32" i="8"/>
  <c r="YY33" i="8" s="1"/>
  <c r="YZ32" i="8"/>
  <c r="YZ33" i="8" s="1"/>
  <c r="ZA32" i="8"/>
  <c r="ZA33" i="8" s="1"/>
  <c r="ZB32" i="8"/>
  <c r="ZB33" i="8" s="1"/>
  <c r="ZC32" i="8"/>
  <c r="ZC33" i="8" s="1"/>
  <c r="ZD32" i="8"/>
  <c r="ZD33" i="8" s="1"/>
  <c r="ZE32" i="8"/>
  <c r="ZE33" i="8" s="1"/>
  <c r="ZF32" i="8"/>
  <c r="ZF33" i="8" s="1"/>
  <c r="ZG32" i="8"/>
  <c r="ZG33" i="8" s="1"/>
  <c r="ZH32" i="8"/>
  <c r="ZH33" i="8" s="1"/>
  <c r="ZI32" i="8"/>
  <c r="ZI33" i="8" s="1"/>
  <c r="ZJ32" i="8"/>
  <c r="ZJ33" i="8" s="1"/>
  <c r="ZK32" i="8"/>
  <c r="ZK33" i="8" s="1"/>
  <c r="ZL32" i="8"/>
  <c r="ZL33" i="8" s="1"/>
  <c r="ZM32" i="8"/>
  <c r="ZM33" i="8" s="1"/>
  <c r="ZN32" i="8"/>
  <c r="ZN33" i="8" s="1"/>
  <c r="ZO32" i="8"/>
  <c r="ZO33" i="8" s="1"/>
  <c r="ZP32" i="8"/>
  <c r="ZP33" i="8" s="1"/>
  <c r="ZQ32" i="8"/>
  <c r="ZQ33" i="8" s="1"/>
  <c r="ZR32" i="8"/>
  <c r="ZR33" i="8" s="1"/>
  <c r="ZS32" i="8"/>
  <c r="ZS33" i="8" s="1"/>
  <c r="ZT32" i="8"/>
  <c r="ZT33" i="8" s="1"/>
  <c r="ZU32" i="8"/>
  <c r="ZU33" i="8" s="1"/>
  <c r="ZV32" i="8"/>
  <c r="ZV33" i="8" s="1"/>
  <c r="ZW32" i="8"/>
  <c r="ZW33" i="8" s="1"/>
  <c r="ZX32" i="8"/>
  <c r="ZX33" i="8" s="1"/>
  <c r="ZY32" i="8"/>
  <c r="ZY33" i="8" s="1"/>
  <c r="ZZ32" i="8"/>
  <c r="ZZ33" i="8" s="1"/>
  <c r="AAA32" i="8"/>
  <c r="AAA33" i="8" s="1"/>
  <c r="AAB32" i="8"/>
  <c r="AAB33" i="8" s="1"/>
  <c r="AAC32" i="8"/>
  <c r="AAC33" i="8" s="1"/>
  <c r="AAD32" i="8"/>
  <c r="AAD33" i="8" s="1"/>
  <c r="AAE32" i="8"/>
  <c r="AAE33" i="8" s="1"/>
  <c r="AAF32" i="8"/>
  <c r="AAF33" i="8" s="1"/>
  <c r="AAG32" i="8"/>
  <c r="AAG33" i="8" s="1"/>
  <c r="AAH32" i="8"/>
  <c r="AAH33" i="8" s="1"/>
  <c r="AAI32" i="8"/>
  <c r="AAI33" i="8" s="1"/>
  <c r="AAJ32" i="8"/>
  <c r="AAJ33" i="8" s="1"/>
  <c r="AAK32" i="8"/>
  <c r="AAK33" i="8" s="1"/>
  <c r="AAL32" i="8"/>
  <c r="AAL33" i="8" s="1"/>
  <c r="AAM32" i="8"/>
  <c r="AAM33" i="8" s="1"/>
  <c r="AAN32" i="8"/>
  <c r="AAN33" i="8" s="1"/>
  <c r="AAO32" i="8"/>
  <c r="AAO33" i="8" s="1"/>
  <c r="AAP32" i="8"/>
  <c r="AAP33" i="8" s="1"/>
  <c r="AAQ32" i="8"/>
  <c r="AAQ33" i="8" s="1"/>
  <c r="AAR32" i="8"/>
  <c r="AAR33" i="8" s="1"/>
  <c r="AAS32" i="8"/>
  <c r="AAS33" i="8" s="1"/>
  <c r="AAT32" i="8"/>
  <c r="AAT33" i="8" s="1"/>
  <c r="AAU32" i="8"/>
  <c r="AAU33" i="8" s="1"/>
  <c r="AAV32" i="8"/>
  <c r="AAV33" i="8" s="1"/>
  <c r="AAW32" i="8"/>
  <c r="AAW33" i="8" s="1"/>
  <c r="AAX32" i="8"/>
  <c r="AAX33" i="8" s="1"/>
  <c r="AAY32" i="8"/>
  <c r="AAY33" i="8" s="1"/>
  <c r="AAZ32" i="8"/>
  <c r="AAZ33" i="8" s="1"/>
  <c r="ABA32" i="8"/>
  <c r="ABA33" i="8" s="1"/>
  <c r="ABB32" i="8"/>
  <c r="ABB33" i="8" s="1"/>
  <c r="ABC32" i="8"/>
  <c r="ABC33" i="8" s="1"/>
  <c r="ABD32" i="8"/>
  <c r="ABD33" i="8" s="1"/>
  <c r="ABE32" i="8"/>
  <c r="ABE33" i="8" s="1"/>
  <c r="ABF32" i="8"/>
  <c r="ABF33" i="8" s="1"/>
  <c r="ABG32" i="8"/>
  <c r="ABG33" i="8" s="1"/>
  <c r="ABH32" i="8"/>
  <c r="ABH33" i="8" s="1"/>
  <c r="ABI32" i="8"/>
  <c r="ABI33" i="8" s="1"/>
  <c r="ABJ32" i="8"/>
  <c r="ABJ33" i="8" s="1"/>
  <c r="ABK32" i="8"/>
  <c r="ABK33" i="8" s="1"/>
  <c r="ABL32" i="8"/>
  <c r="ABL33" i="8" s="1"/>
  <c r="ABM32" i="8"/>
  <c r="ABM33" i="8" s="1"/>
  <c r="ABN32" i="8"/>
  <c r="ABN33" i="8" s="1"/>
  <c r="ABO32" i="8"/>
  <c r="ABO33" i="8" s="1"/>
  <c r="ABP32" i="8"/>
  <c r="ABP33" i="8" s="1"/>
  <c r="ABQ32" i="8"/>
  <c r="ABQ33" i="8" s="1"/>
  <c r="ABR32" i="8"/>
  <c r="ABR33" i="8" s="1"/>
  <c r="ABS32" i="8"/>
  <c r="ABS33" i="8" s="1"/>
  <c r="ABT32" i="8"/>
  <c r="ABT33" i="8" s="1"/>
  <c r="ABU32" i="8"/>
  <c r="ABU33" i="8" s="1"/>
  <c r="ABV32" i="8"/>
  <c r="ABV33" i="8" s="1"/>
  <c r="ABW32" i="8"/>
  <c r="ABW33" i="8" s="1"/>
  <c r="ABX32" i="8"/>
  <c r="ABX33" i="8" s="1"/>
  <c r="ABY32" i="8"/>
  <c r="ABY33" i="8" s="1"/>
  <c r="ABZ32" i="8"/>
  <c r="ABZ33" i="8" s="1"/>
  <c r="ACA32" i="8"/>
  <c r="ACA33" i="8" s="1"/>
  <c r="ACB32" i="8"/>
  <c r="ACB33" i="8" s="1"/>
  <c r="ACC32" i="8"/>
  <c r="ACC33" i="8" s="1"/>
  <c r="ACD32" i="8"/>
  <c r="ACD33" i="8" s="1"/>
  <c r="ACE32" i="8"/>
  <c r="ACE33" i="8" s="1"/>
  <c r="ACF32" i="8"/>
  <c r="ACF33" i="8" s="1"/>
  <c r="ACG32" i="8"/>
  <c r="ACG33" i="8" s="1"/>
  <c r="ACH32" i="8"/>
  <c r="ACH33" i="8" s="1"/>
  <c r="ACI32" i="8"/>
  <c r="ACI33" i="8" s="1"/>
  <c r="ACJ32" i="8"/>
  <c r="ACJ33" i="8" s="1"/>
  <c r="ACK32" i="8"/>
  <c r="ACK33" i="8" s="1"/>
  <c r="ACL32" i="8"/>
  <c r="ACL33" i="8" s="1"/>
  <c r="ACM32" i="8"/>
  <c r="ACM33" i="8" s="1"/>
  <c r="ACN32" i="8"/>
  <c r="ACN33" i="8" s="1"/>
  <c r="ACO32" i="8"/>
  <c r="ACO33" i="8" s="1"/>
  <c r="ACP32" i="8"/>
  <c r="ACP33" i="8" s="1"/>
  <c r="ACQ32" i="8"/>
  <c r="ACQ33" i="8" s="1"/>
  <c r="ACR32" i="8"/>
  <c r="ACR33" i="8" s="1"/>
  <c r="ACS32" i="8"/>
  <c r="ACS33" i="8" s="1"/>
  <c r="ACT32" i="8"/>
  <c r="ACT33" i="8" s="1"/>
  <c r="ACU32" i="8"/>
  <c r="ACU33" i="8" s="1"/>
  <c r="ACV32" i="8"/>
  <c r="ACV33" i="8" s="1"/>
  <c r="ACW32" i="8"/>
  <c r="ACW33" i="8" s="1"/>
  <c r="ACX32" i="8"/>
  <c r="ACX33" i="8" s="1"/>
  <c r="ACY32" i="8"/>
  <c r="ACY33" i="8" s="1"/>
  <c r="ACZ32" i="8"/>
  <c r="ACZ33" i="8" s="1"/>
  <c r="ADA32" i="8"/>
  <c r="ADA33" i="8" s="1"/>
  <c r="ADB32" i="8"/>
  <c r="ADB33" i="8" s="1"/>
  <c r="ADC32" i="8"/>
  <c r="ADC33" i="8" s="1"/>
  <c r="ADD32" i="8"/>
  <c r="ADD33" i="8" s="1"/>
  <c r="ADE32" i="8"/>
  <c r="ADE33" i="8" s="1"/>
  <c r="ADF32" i="8"/>
  <c r="ADF33" i="8" s="1"/>
  <c r="ADG32" i="8"/>
  <c r="ADG33" i="8" s="1"/>
  <c r="ADH32" i="8"/>
  <c r="ADH33" i="8" s="1"/>
  <c r="ADI32" i="8"/>
  <c r="ADI33" i="8" s="1"/>
  <c r="ADJ32" i="8"/>
  <c r="ADJ33" i="8" s="1"/>
  <c r="ADK32" i="8"/>
  <c r="ADK33" i="8" s="1"/>
  <c r="ADL32" i="8"/>
  <c r="ADL33" i="8" s="1"/>
  <c r="ADM32" i="8"/>
  <c r="ADM33" i="8" s="1"/>
  <c r="ADN32" i="8"/>
  <c r="ADN33" i="8" s="1"/>
  <c r="ADO32" i="8"/>
  <c r="ADO33" i="8" s="1"/>
  <c r="ADP32" i="8"/>
  <c r="ADP33" i="8" s="1"/>
  <c r="ADQ32" i="8"/>
  <c r="ADQ33" i="8" s="1"/>
  <c r="ADR32" i="8"/>
  <c r="ADR33" i="8" s="1"/>
  <c r="ADS32" i="8"/>
  <c r="ADS33" i="8" s="1"/>
  <c r="ADT32" i="8"/>
  <c r="ADT33" i="8" s="1"/>
  <c r="ADU32" i="8"/>
  <c r="ADU33" i="8" s="1"/>
  <c r="ADV32" i="8"/>
  <c r="ADV33" i="8" s="1"/>
  <c r="ADW32" i="8"/>
  <c r="ADW33" i="8" s="1"/>
  <c r="ADX32" i="8"/>
  <c r="ADX33" i="8" s="1"/>
  <c r="ADY32" i="8"/>
  <c r="ADY33" i="8" s="1"/>
  <c r="ADZ32" i="8"/>
  <c r="ADZ33" i="8" s="1"/>
  <c r="AEA32" i="8"/>
  <c r="AEA33" i="8" s="1"/>
  <c r="AEB32" i="8"/>
  <c r="AEB33" i="8" s="1"/>
  <c r="AEC32" i="8"/>
  <c r="AEC33" i="8" s="1"/>
  <c r="AED32" i="8"/>
  <c r="AED33" i="8" s="1"/>
  <c r="AEE32" i="8"/>
  <c r="AEE33" i="8" s="1"/>
  <c r="AEF32" i="8"/>
  <c r="AEF33" i="8" s="1"/>
  <c r="AEG32" i="8"/>
  <c r="AEG33" i="8" s="1"/>
  <c r="AEH32" i="8"/>
  <c r="AEH33" i="8" s="1"/>
  <c r="AEI32" i="8"/>
  <c r="AEI33" i="8" s="1"/>
  <c r="AEJ32" i="8"/>
  <c r="AEJ33" i="8" s="1"/>
  <c r="AEK32" i="8"/>
  <c r="AEK33" i="8" s="1"/>
  <c r="AEL32" i="8"/>
  <c r="AEL33" i="8" s="1"/>
  <c r="AEM32" i="8"/>
  <c r="AEM33" i="8" s="1"/>
  <c r="AEN32" i="8"/>
  <c r="AEN33" i="8" s="1"/>
  <c r="AEO32" i="8"/>
  <c r="AEO33" i="8" s="1"/>
  <c r="AEP32" i="8"/>
  <c r="AEP33" i="8" s="1"/>
  <c r="AEQ32" i="8"/>
  <c r="AEQ33" i="8" s="1"/>
  <c r="AER32" i="8"/>
  <c r="AER33" i="8" s="1"/>
  <c r="AES32" i="8"/>
  <c r="AES33" i="8" s="1"/>
  <c r="AET32" i="8"/>
  <c r="AET33" i="8" s="1"/>
  <c r="AEU32" i="8"/>
  <c r="AEU33" i="8" s="1"/>
  <c r="AEV32" i="8"/>
  <c r="AEV33" i="8" s="1"/>
  <c r="AEW32" i="8"/>
  <c r="AEW33" i="8" s="1"/>
  <c r="AEX32" i="8"/>
  <c r="AEX33" i="8" s="1"/>
  <c r="AEY32" i="8"/>
  <c r="AEY33" i="8" s="1"/>
  <c r="AEZ32" i="8"/>
  <c r="AEZ33" i="8" s="1"/>
  <c r="AFA32" i="8"/>
  <c r="AFA33" i="8" s="1"/>
  <c r="AFB32" i="8"/>
  <c r="AFB33" i="8" s="1"/>
  <c r="AFC32" i="8"/>
  <c r="AFC33" i="8" s="1"/>
  <c r="AFD32" i="8"/>
  <c r="AFD33" i="8" s="1"/>
  <c r="AFE32" i="8"/>
  <c r="AFE33" i="8" s="1"/>
  <c r="AFF32" i="8"/>
  <c r="AFF33" i="8" s="1"/>
  <c r="AFG32" i="8"/>
  <c r="AFG33" i="8" s="1"/>
  <c r="AFH32" i="8"/>
  <c r="AFH33" i="8" s="1"/>
  <c r="AFI32" i="8"/>
  <c r="AFI33" i="8" s="1"/>
  <c r="AFJ32" i="8"/>
  <c r="AFJ33" i="8" s="1"/>
  <c r="AFK32" i="8"/>
  <c r="AFK33" i="8" s="1"/>
  <c r="AFL32" i="8"/>
  <c r="AFL33" i="8" s="1"/>
  <c r="AFM32" i="8"/>
  <c r="AFM33" i="8" s="1"/>
  <c r="AFN32" i="8"/>
  <c r="AFN33" i="8" s="1"/>
  <c r="AFO32" i="8"/>
  <c r="AFO33" i="8" s="1"/>
  <c r="AFP32" i="8"/>
  <c r="AFP33" i="8" s="1"/>
  <c r="AFQ32" i="8"/>
  <c r="AFQ33" i="8" s="1"/>
  <c r="AFR32" i="8"/>
  <c r="AFR33" i="8" s="1"/>
  <c r="AFS32" i="8"/>
  <c r="AFS33" i="8" s="1"/>
  <c r="AFT32" i="8"/>
  <c r="AFT33" i="8" s="1"/>
  <c r="AFU32" i="8"/>
  <c r="AFU33" i="8" s="1"/>
  <c r="AFV32" i="8"/>
  <c r="AFV33" i="8" s="1"/>
  <c r="AFW32" i="8"/>
  <c r="AFW33" i="8" s="1"/>
  <c r="AFX32" i="8"/>
  <c r="AFX33" i="8" s="1"/>
  <c r="AFY32" i="8"/>
  <c r="AFY33" i="8" s="1"/>
  <c r="AFZ32" i="8"/>
  <c r="AFZ33" i="8" s="1"/>
  <c r="AGA32" i="8"/>
  <c r="AGA33" i="8" s="1"/>
  <c r="AGB32" i="8"/>
  <c r="AGB33" i="8" s="1"/>
  <c r="AGC32" i="8"/>
  <c r="AGC33" i="8" s="1"/>
  <c r="AGD32" i="8"/>
  <c r="AGD33" i="8" s="1"/>
  <c r="AGE32" i="8"/>
  <c r="AGE33" i="8" s="1"/>
  <c r="AGF32" i="8"/>
  <c r="AGF33" i="8" s="1"/>
  <c r="AGG32" i="8"/>
  <c r="AGG33" i="8" s="1"/>
  <c r="AGH32" i="8"/>
  <c r="AGH33" i="8" s="1"/>
  <c r="AGI32" i="8"/>
  <c r="AGI33" i="8" s="1"/>
  <c r="AGJ32" i="8"/>
  <c r="AGJ33" i="8" s="1"/>
  <c r="AGK32" i="8"/>
  <c r="AGK33" i="8" s="1"/>
  <c r="AGL32" i="8"/>
  <c r="AGL33" i="8" s="1"/>
  <c r="AGM32" i="8"/>
  <c r="AGM33" i="8" s="1"/>
  <c r="AGN32" i="8"/>
  <c r="AGN33" i="8" s="1"/>
  <c r="AGO32" i="8"/>
  <c r="AGO33" i="8" s="1"/>
  <c r="AGP32" i="8"/>
  <c r="AGP33" i="8" s="1"/>
  <c r="AGQ32" i="8"/>
  <c r="AGQ33" i="8" s="1"/>
  <c r="AGR32" i="8"/>
  <c r="AGR33" i="8" s="1"/>
  <c r="AGS32" i="8"/>
  <c r="AGS33" i="8" s="1"/>
  <c r="AGT32" i="8"/>
  <c r="AGT33" i="8" s="1"/>
  <c r="AGU32" i="8"/>
  <c r="AGU33" i="8" s="1"/>
  <c r="AGV32" i="8"/>
  <c r="AGV33" i="8" s="1"/>
  <c r="AGW32" i="8"/>
  <c r="AGW33" i="8" s="1"/>
  <c r="AGX32" i="8"/>
  <c r="AGX33" i="8" s="1"/>
  <c r="AGY32" i="8"/>
  <c r="AGY33" i="8" s="1"/>
  <c r="AGZ32" i="8"/>
  <c r="AGZ33" i="8" s="1"/>
  <c r="AHA32" i="8"/>
  <c r="AHA33" i="8" s="1"/>
  <c r="AHB32" i="8"/>
  <c r="AHB33" i="8" s="1"/>
  <c r="AHC32" i="8"/>
  <c r="AHC33" i="8" s="1"/>
  <c r="AHD32" i="8"/>
  <c r="AHD33" i="8" s="1"/>
  <c r="AHE32" i="8"/>
  <c r="AHE33" i="8" s="1"/>
  <c r="AHF32" i="8"/>
  <c r="AHF33" i="8" s="1"/>
  <c r="AHG32" i="8"/>
  <c r="AHG33" i="8" s="1"/>
  <c r="AHH32" i="8"/>
  <c r="AHH33" i="8" s="1"/>
  <c r="AHI32" i="8"/>
  <c r="AHI33" i="8" s="1"/>
  <c r="AHJ32" i="8"/>
  <c r="AHJ33" i="8" s="1"/>
  <c r="AHK32" i="8"/>
  <c r="AHK33" i="8" s="1"/>
  <c r="AHL32" i="8"/>
  <c r="AHL33" i="8" s="1"/>
  <c r="AHM32" i="8"/>
  <c r="AHM33" i="8" s="1"/>
  <c r="AHN32" i="8"/>
  <c r="AHN33" i="8" s="1"/>
  <c r="AHO32" i="8"/>
  <c r="AHO33" i="8" s="1"/>
  <c r="AHP32" i="8"/>
  <c r="AHP33" i="8" s="1"/>
  <c r="AHQ32" i="8"/>
  <c r="AHQ33" i="8" s="1"/>
  <c r="AHR32" i="8"/>
  <c r="AHR33" i="8" s="1"/>
  <c r="AHS32" i="8"/>
  <c r="AHS33" i="8" s="1"/>
  <c r="AHT32" i="8"/>
  <c r="AHT33" i="8" s="1"/>
  <c r="AHU32" i="8"/>
  <c r="AHU33" i="8" s="1"/>
  <c r="AHV32" i="8"/>
  <c r="AHV33" i="8" s="1"/>
  <c r="AHW32" i="8"/>
  <c r="AHW33" i="8" s="1"/>
  <c r="AHX32" i="8"/>
  <c r="AHX33" i="8" s="1"/>
  <c r="AHY32" i="8"/>
  <c r="AHY33" i="8" s="1"/>
  <c r="AHZ32" i="8"/>
  <c r="AHZ33" i="8" s="1"/>
  <c r="AIA32" i="8"/>
  <c r="AIA33" i="8" s="1"/>
  <c r="AIB32" i="8"/>
  <c r="AIB33" i="8" s="1"/>
  <c r="AIC32" i="8"/>
  <c r="AIC33" i="8" s="1"/>
  <c r="AID32" i="8"/>
  <c r="AID33" i="8" s="1"/>
  <c r="AIE32" i="8"/>
  <c r="AIE33" i="8" s="1"/>
  <c r="AIF32" i="8"/>
  <c r="AIF33" i="8" s="1"/>
  <c r="AIG32" i="8"/>
  <c r="AIG33" i="8" s="1"/>
  <c r="AIH32" i="8"/>
  <c r="AIH33" i="8" s="1"/>
  <c r="AII32" i="8"/>
  <c r="AII33" i="8" s="1"/>
  <c r="AIJ32" i="8"/>
  <c r="AIJ33" i="8" s="1"/>
  <c r="AIK32" i="8"/>
  <c r="AIK33" i="8" s="1"/>
  <c r="AIL32" i="8"/>
  <c r="AIL33" i="8" s="1"/>
  <c r="AIM32" i="8"/>
  <c r="AIM33" i="8" s="1"/>
  <c r="AIN32" i="8"/>
  <c r="AIN33" i="8" s="1"/>
  <c r="AIO32" i="8"/>
  <c r="AIO33" i="8" s="1"/>
  <c r="AIP32" i="8"/>
  <c r="AIP33" i="8" s="1"/>
  <c r="AIQ32" i="8"/>
  <c r="AIQ33" i="8" s="1"/>
  <c r="AIR32" i="8"/>
  <c r="AIR33" i="8" s="1"/>
  <c r="AIS32" i="8"/>
  <c r="AIS33" i="8" s="1"/>
  <c r="AIT32" i="8"/>
  <c r="AIT33" i="8" s="1"/>
  <c r="AIU32" i="8"/>
  <c r="AIU33" i="8" s="1"/>
  <c r="AIV32" i="8"/>
  <c r="AIV33" i="8" s="1"/>
  <c r="AIW32" i="8"/>
  <c r="AIW33" i="8" s="1"/>
  <c r="AIX32" i="8"/>
  <c r="AIX33" i="8" s="1"/>
  <c r="AIY32" i="8"/>
  <c r="AIY33" i="8" s="1"/>
  <c r="AIZ32" i="8"/>
  <c r="AIZ33" i="8" s="1"/>
  <c r="AJA32" i="8"/>
  <c r="AJA33" i="8" s="1"/>
  <c r="AJB32" i="8"/>
  <c r="AJB33" i="8" s="1"/>
  <c r="AJC32" i="8"/>
  <c r="AJC33" i="8" s="1"/>
  <c r="AJD32" i="8"/>
  <c r="AJD33" i="8" s="1"/>
  <c r="AJE32" i="8"/>
  <c r="AJE33" i="8" s="1"/>
  <c r="AJF32" i="8"/>
  <c r="AJF33" i="8" s="1"/>
  <c r="AJG32" i="8"/>
  <c r="AJG33" i="8" s="1"/>
  <c r="AJH32" i="8"/>
  <c r="AJH33" i="8" s="1"/>
  <c r="AJI32" i="8"/>
  <c r="AJI33" i="8" s="1"/>
  <c r="AJJ32" i="8"/>
  <c r="AJJ33" i="8" s="1"/>
  <c r="AJK32" i="8"/>
  <c r="AJK33" i="8" s="1"/>
  <c r="AJL32" i="8"/>
  <c r="AJL33" i="8" s="1"/>
  <c r="AJM32" i="8"/>
  <c r="AJM33" i="8" s="1"/>
  <c r="AJN32" i="8"/>
  <c r="AJN33" i="8" s="1"/>
  <c r="AJO32" i="8"/>
  <c r="AJO33" i="8" s="1"/>
  <c r="AJP32" i="8"/>
  <c r="AJP33" i="8" s="1"/>
  <c r="AJQ32" i="8"/>
  <c r="AJQ33" i="8" s="1"/>
  <c r="AJR32" i="8"/>
  <c r="AJR33" i="8" s="1"/>
  <c r="AJS32" i="8"/>
  <c r="AJS33" i="8" s="1"/>
  <c r="AJT32" i="8"/>
  <c r="AJT33" i="8" s="1"/>
  <c r="AJU32" i="8"/>
  <c r="AJU33" i="8" s="1"/>
  <c r="AJV32" i="8"/>
  <c r="AJV33" i="8" s="1"/>
  <c r="AJW32" i="8"/>
  <c r="AJW33" i="8" s="1"/>
  <c r="AJX32" i="8"/>
  <c r="AJX33" i="8" s="1"/>
  <c r="AJY32" i="8"/>
  <c r="AJY33" i="8" s="1"/>
  <c r="AJZ32" i="8"/>
  <c r="AJZ33" i="8" s="1"/>
  <c r="AKA32" i="8"/>
  <c r="AKA33" i="8" s="1"/>
  <c r="AKB32" i="8"/>
  <c r="AKB33" i="8" s="1"/>
  <c r="AKC32" i="8"/>
  <c r="AKC33" i="8" s="1"/>
  <c r="AKD32" i="8"/>
  <c r="AKD33" i="8" s="1"/>
  <c r="AKE32" i="8"/>
  <c r="AKE33" i="8" s="1"/>
  <c r="AKF32" i="8"/>
  <c r="AKF33" i="8" s="1"/>
  <c r="AKG32" i="8"/>
  <c r="AKG33" i="8" s="1"/>
  <c r="AKH32" i="8"/>
  <c r="AKH33" i="8" s="1"/>
  <c r="AKI32" i="8"/>
  <c r="AKI33" i="8" s="1"/>
  <c r="AKJ32" i="8"/>
  <c r="AKJ33" i="8" s="1"/>
  <c r="AKK32" i="8"/>
  <c r="AKK33" i="8" s="1"/>
  <c r="AKL32" i="8"/>
  <c r="AKL33" i="8" s="1"/>
  <c r="AKM32" i="8"/>
  <c r="AKM33" i="8" s="1"/>
  <c r="AKN32" i="8"/>
  <c r="AKN33" i="8" s="1"/>
  <c r="AKO32" i="8"/>
  <c r="AKO33" i="8" s="1"/>
  <c r="AKP32" i="8"/>
  <c r="AKP33" i="8" s="1"/>
  <c r="AKQ32" i="8"/>
  <c r="AKQ33" i="8" s="1"/>
  <c r="AKR32" i="8"/>
  <c r="AKR33" i="8" s="1"/>
  <c r="AKS32" i="8"/>
  <c r="AKS33" i="8" s="1"/>
  <c r="AKT32" i="8"/>
  <c r="AKT33" i="8" s="1"/>
  <c r="AKU32" i="8"/>
  <c r="AKU33" i="8" s="1"/>
  <c r="AKV32" i="8"/>
  <c r="AKV33" i="8" s="1"/>
  <c r="AKW32" i="8"/>
  <c r="AKW33" i="8" s="1"/>
  <c r="AKX32" i="8"/>
  <c r="AKX33" i="8" s="1"/>
  <c r="AKY32" i="8"/>
  <c r="AKY33" i="8" s="1"/>
  <c r="AKZ32" i="8"/>
  <c r="AKZ33" i="8" s="1"/>
  <c r="ALA32" i="8"/>
  <c r="ALA33" i="8" s="1"/>
  <c r="ALB32" i="8"/>
  <c r="ALB33" i="8" s="1"/>
  <c r="ALC32" i="8"/>
  <c r="ALC33" i="8" s="1"/>
  <c r="ALD32" i="8"/>
  <c r="ALD33" i="8" s="1"/>
  <c r="ALE32" i="8"/>
  <c r="ALE33" i="8" s="1"/>
  <c r="ALF32" i="8"/>
  <c r="ALF33" i="8" s="1"/>
  <c r="ALG32" i="8"/>
  <c r="ALG33" i="8" s="1"/>
  <c r="ALH32" i="8"/>
  <c r="ALH33" i="8" s="1"/>
  <c r="ALI32" i="8"/>
  <c r="ALI33" i="8" s="1"/>
  <c r="ALJ32" i="8"/>
  <c r="ALJ33" i="8" s="1"/>
  <c r="ALK32" i="8"/>
  <c r="ALK33" i="8" s="1"/>
  <c r="ALL32" i="8"/>
  <c r="ALL33" i="8" s="1"/>
  <c r="ALM32" i="8"/>
  <c r="ALM33" i="8" s="1"/>
  <c r="ALN32" i="8"/>
  <c r="ALN33" i="8" s="1"/>
  <c r="ALO32" i="8"/>
  <c r="ALO33" i="8" s="1"/>
  <c r="ALP32" i="8"/>
  <c r="ALP33" i="8" s="1"/>
  <c r="ALQ32" i="8"/>
  <c r="ALQ33" i="8" s="1"/>
  <c r="ALR32" i="8"/>
  <c r="ALR33" i="8" s="1"/>
  <c r="ALS32" i="8"/>
  <c r="ALS33" i="8" s="1"/>
  <c r="ALT32" i="8"/>
  <c r="ALT33" i="8" s="1"/>
  <c r="ALU32" i="8"/>
  <c r="ALU33" i="8" s="1"/>
  <c r="ALV32" i="8"/>
  <c r="ALV33" i="8" s="1"/>
  <c r="ALW32" i="8"/>
  <c r="ALW33" i="8" s="1"/>
  <c r="ALX32" i="8"/>
  <c r="ALX33" i="8" s="1"/>
  <c r="ALY32" i="8"/>
  <c r="ALY33" i="8" s="1"/>
  <c r="ALZ32" i="8"/>
  <c r="ALZ33" i="8" s="1"/>
  <c r="AMA32" i="8"/>
  <c r="AMA33" i="8" s="1"/>
  <c r="AMB32" i="8"/>
  <c r="AMB33" i="8" s="1"/>
  <c r="AMC32" i="8"/>
  <c r="AMC33" i="8" s="1"/>
  <c r="AMD32" i="8"/>
  <c r="AMD33" i="8" s="1"/>
  <c r="AME32" i="8"/>
  <c r="AME33" i="8" s="1"/>
  <c r="AMF32" i="8"/>
  <c r="AMF33" i="8" s="1"/>
  <c r="AMG32" i="8"/>
  <c r="AMG33" i="8" s="1"/>
  <c r="AMH32" i="8"/>
  <c r="AMH33" i="8" s="1"/>
  <c r="AMI32" i="8"/>
  <c r="AMI33" i="8" s="1"/>
  <c r="AMJ32" i="8"/>
  <c r="AMJ33" i="8" s="1"/>
  <c r="AMK32" i="8"/>
  <c r="AMK33" i="8" s="1"/>
  <c r="AML32" i="8"/>
  <c r="AML33" i="8" s="1"/>
  <c r="AMM32" i="8"/>
  <c r="AMM33" i="8" s="1"/>
  <c r="AMN32" i="8"/>
  <c r="AMN33" i="8" s="1"/>
  <c r="AMO32" i="8"/>
  <c r="AMO33" i="8" s="1"/>
  <c r="AMP32" i="8"/>
  <c r="AMP33" i="8" s="1"/>
  <c r="AMQ32" i="8"/>
  <c r="AMQ33" i="8" s="1"/>
  <c r="AMR32" i="8"/>
  <c r="AMR33" i="8" s="1"/>
  <c r="AMS32" i="8"/>
  <c r="AMS33" i="8" s="1"/>
  <c r="AMT32" i="8"/>
  <c r="AMT33" i="8" s="1"/>
  <c r="AMU32" i="8"/>
  <c r="AMU33" i="8" s="1"/>
  <c r="AMV32" i="8"/>
  <c r="AMV33" i="8" s="1"/>
  <c r="AMW32" i="8"/>
  <c r="AMW33" i="8" s="1"/>
  <c r="AMX32" i="8"/>
  <c r="AMX33" i="8" s="1"/>
  <c r="AMY32" i="8"/>
  <c r="AMY33" i="8" s="1"/>
  <c r="AMZ32" i="8"/>
  <c r="AMZ33" i="8" s="1"/>
  <c r="ANA32" i="8"/>
  <c r="ANA33" i="8" s="1"/>
  <c r="ANB32" i="8"/>
  <c r="ANB33" i="8" s="1"/>
  <c r="ANC32" i="8"/>
  <c r="ANC33" i="8" s="1"/>
  <c r="AND32" i="8"/>
  <c r="AND33" i="8" s="1"/>
  <c r="ANE32" i="8"/>
  <c r="ANE33" i="8" s="1"/>
  <c r="ANF32" i="8"/>
  <c r="ANF33" i="8" s="1"/>
  <c r="ANG32" i="8"/>
  <c r="ANG33" i="8" s="1"/>
  <c r="ANH32" i="8"/>
  <c r="ANH33" i="8" s="1"/>
  <c r="ANI32" i="8"/>
  <c r="ANI33" i="8" s="1"/>
  <c r="H35" i="8"/>
  <c r="F32" i="8"/>
  <c r="F33" i="8" s="1"/>
  <c r="I271" i="12"/>
  <c r="ANI28" i="8"/>
  <c r="ANI23" i="8"/>
  <c r="ANI18" i="8"/>
  <c r="ANI13" i="8"/>
  <c r="ANI8" i="8"/>
  <c r="ANH8" i="8" l="1"/>
  <c r="ANH13" i="8"/>
  <c r="ANH23" i="8"/>
  <c r="ANH18" i="8"/>
  <c r="ANH28" i="8"/>
  <c r="I270" i="12" l="1"/>
  <c r="ANG8" i="8"/>
  <c r="ANG13" i="8"/>
  <c r="ANG18" i="8"/>
  <c r="ANG23" i="8"/>
  <c r="ANG28" i="8"/>
  <c r="ANC28" i="8" l="1"/>
  <c r="ANC23" i="8"/>
  <c r="ANC18" i="8"/>
  <c r="ANC13" i="8"/>
  <c r="ANC8" i="8"/>
  <c r="ANB28" i="8" l="1"/>
  <c r="ANB23" i="8"/>
  <c r="ANB18" i="8"/>
  <c r="ANB13" i="8"/>
  <c r="ANB8" i="8"/>
  <c r="AMZ23" i="8"/>
  <c r="AMZ28" i="8"/>
  <c r="AMZ18" i="8"/>
  <c r="AMZ13" i="8"/>
  <c r="AMZ8" i="8"/>
  <c r="I269" i="12"/>
  <c r="F269" i="12"/>
  <c r="AMY28" i="8"/>
  <c r="AMY23" i="8"/>
  <c r="AMY18" i="8"/>
  <c r="AMY13" i="8"/>
  <c r="AMY8" i="8"/>
  <c r="D269" i="12"/>
  <c r="I268" i="12"/>
  <c r="I267" i="12"/>
  <c r="I266" i="12"/>
  <c r="F266" i="12"/>
  <c r="D266" i="12"/>
  <c r="I265" i="12"/>
  <c r="I264" i="12"/>
  <c r="I263" i="12"/>
  <c r="F263" i="12"/>
  <c r="D263" i="12"/>
  <c r="I262" i="12"/>
  <c r="I261" i="12"/>
  <c r="I260" i="12"/>
  <c r="F260" i="12"/>
  <c r="D260" i="12"/>
  <c r="I259" i="12"/>
  <c r="I258" i="12"/>
  <c r="I257" i="12"/>
  <c r="F257" i="12"/>
  <c r="D257" i="12"/>
  <c r="I256" i="12"/>
  <c r="I255" i="12"/>
  <c r="I254" i="12"/>
  <c r="F254" i="12"/>
  <c r="D254" i="12"/>
  <c r="I253" i="12"/>
  <c r="I252" i="12"/>
  <c r="I251" i="12"/>
  <c r="F251" i="12"/>
  <c r="D251" i="12"/>
  <c r="I250" i="12"/>
  <c r="I249" i="12"/>
  <c r="I248" i="12"/>
  <c r="F248" i="12"/>
  <c r="D248" i="12"/>
  <c r="I247" i="12"/>
  <c r="I246" i="12"/>
  <c r="I245" i="12"/>
  <c r="F245" i="12"/>
  <c r="D245" i="12"/>
  <c r="I244" i="12"/>
  <c r="I243" i="12"/>
  <c r="I242" i="12"/>
  <c r="F242" i="12"/>
  <c r="D242" i="12"/>
  <c r="I241" i="12"/>
  <c r="I240" i="12"/>
  <c r="I239" i="12"/>
  <c r="F239" i="12"/>
  <c r="D239" i="12"/>
  <c r="I238" i="12"/>
  <c r="I237" i="12"/>
  <c r="I236" i="12"/>
  <c r="F236" i="12"/>
  <c r="D236" i="12"/>
  <c r="I235" i="12"/>
  <c r="I234" i="12"/>
  <c r="I233" i="12"/>
  <c r="F233" i="12"/>
  <c r="D233" i="12"/>
  <c r="I232" i="12"/>
  <c r="I231" i="12"/>
  <c r="F230" i="12"/>
  <c r="C230" i="12"/>
  <c r="D230" i="12" s="1"/>
  <c r="I229" i="12"/>
  <c r="I228" i="12"/>
  <c r="I227" i="12"/>
  <c r="F227" i="12"/>
  <c r="D227" i="12"/>
  <c r="I226" i="12"/>
  <c r="I225" i="12"/>
  <c r="I224" i="12"/>
  <c r="F224" i="12"/>
  <c r="D224" i="12"/>
  <c r="I223" i="12"/>
  <c r="I222" i="12"/>
  <c r="I221" i="12"/>
  <c r="F221" i="12"/>
  <c r="D221" i="12"/>
  <c r="I220" i="12"/>
  <c r="I219" i="12"/>
  <c r="I218" i="12"/>
  <c r="F218" i="12"/>
  <c r="D218" i="12"/>
  <c r="I217" i="12"/>
  <c r="I216" i="12"/>
  <c r="I215" i="12"/>
  <c r="F215" i="12"/>
  <c r="D215" i="12"/>
  <c r="I214" i="12"/>
  <c r="I213" i="12"/>
  <c r="I212" i="12"/>
  <c r="F212" i="12"/>
  <c r="D212" i="12"/>
  <c r="I211" i="12"/>
  <c r="I210" i="12"/>
  <c r="I209" i="12"/>
  <c r="F209" i="12"/>
  <c r="D209" i="12"/>
  <c r="I208" i="12"/>
  <c r="I207" i="12"/>
  <c r="I206" i="12"/>
  <c r="F206" i="12"/>
  <c r="D206" i="12"/>
  <c r="I205" i="12"/>
  <c r="I204" i="12"/>
  <c r="I203" i="12"/>
  <c r="F203" i="12"/>
  <c r="D203" i="12"/>
  <c r="I202" i="12"/>
  <c r="I201" i="12"/>
  <c r="I200" i="12"/>
  <c r="F200" i="12"/>
  <c r="D200" i="12"/>
  <c r="I199" i="12"/>
  <c r="I198" i="12"/>
  <c r="I197" i="12"/>
  <c r="F197" i="12"/>
  <c r="D197" i="12"/>
  <c r="I196" i="12"/>
  <c r="I195" i="12"/>
  <c r="I194" i="12"/>
  <c r="F194" i="12"/>
  <c r="D194" i="12"/>
  <c r="I193" i="12"/>
  <c r="I192" i="12"/>
  <c r="I191" i="12"/>
  <c r="F191" i="12"/>
  <c r="D191" i="12"/>
  <c r="I190" i="12"/>
  <c r="I189" i="12"/>
  <c r="I188" i="12"/>
  <c r="F188" i="12"/>
  <c r="D188" i="12"/>
  <c r="I187" i="12"/>
  <c r="I186" i="12"/>
  <c r="I185" i="12"/>
  <c r="F185" i="12"/>
  <c r="D185" i="12"/>
  <c r="I184" i="12"/>
  <c r="I183" i="12"/>
  <c r="I182" i="12"/>
  <c r="F182" i="12"/>
  <c r="D182" i="12"/>
  <c r="I181" i="12"/>
  <c r="I180" i="12"/>
  <c r="I179" i="12"/>
  <c r="F179" i="12"/>
  <c r="D179" i="12"/>
  <c r="I178" i="12"/>
  <c r="I177" i="12"/>
  <c r="I176" i="12"/>
  <c r="F176" i="12"/>
  <c r="D176" i="12"/>
  <c r="I175" i="12"/>
  <c r="I174" i="12"/>
  <c r="I173" i="12"/>
  <c r="F173" i="12"/>
  <c r="D173" i="12"/>
  <c r="I172" i="12"/>
  <c r="I171" i="12"/>
  <c r="I170" i="12"/>
  <c r="F170" i="12"/>
  <c r="D170" i="12"/>
  <c r="I169" i="12"/>
  <c r="I168" i="12"/>
  <c r="I167" i="12"/>
  <c r="F167" i="12"/>
  <c r="D167" i="12"/>
  <c r="I166" i="12"/>
  <c r="I165" i="12"/>
  <c r="I164" i="12"/>
  <c r="F164" i="12"/>
  <c r="D164" i="12"/>
  <c r="I163" i="12"/>
  <c r="I162" i="12"/>
  <c r="I161" i="12"/>
  <c r="F161" i="12"/>
  <c r="D161" i="12"/>
  <c r="I160" i="12"/>
  <c r="I159" i="12"/>
  <c r="I158" i="12"/>
  <c r="F158" i="12"/>
  <c r="D158" i="12"/>
  <c r="I157" i="12"/>
  <c r="I156" i="12"/>
  <c r="I155" i="12"/>
  <c r="F155" i="12"/>
  <c r="D155" i="12"/>
  <c r="I154" i="12"/>
  <c r="I153" i="12"/>
  <c r="I152" i="12"/>
  <c r="F152" i="12"/>
  <c r="D152" i="12"/>
  <c r="I151" i="12"/>
  <c r="I150" i="12"/>
  <c r="I149" i="12"/>
  <c r="F149" i="12"/>
  <c r="D149" i="12"/>
  <c r="I148" i="12"/>
  <c r="I147" i="12"/>
  <c r="I146" i="12"/>
  <c r="F146" i="12"/>
  <c r="D146" i="12"/>
  <c r="I145" i="12"/>
  <c r="I144" i="12"/>
  <c r="I143" i="12"/>
  <c r="F143" i="12"/>
  <c r="D143" i="12"/>
  <c r="I142" i="12"/>
  <c r="I141" i="12"/>
  <c r="I140" i="12"/>
  <c r="F140" i="12"/>
  <c r="D140" i="12"/>
  <c r="I139" i="12"/>
  <c r="I138" i="12"/>
  <c r="I137" i="12"/>
  <c r="F137" i="12"/>
  <c r="D137" i="12"/>
  <c r="I136" i="12"/>
  <c r="I135" i="12"/>
  <c r="I134" i="12"/>
  <c r="F134" i="12"/>
  <c r="D134" i="12"/>
  <c r="I133" i="12"/>
  <c r="I132" i="12"/>
  <c r="I131" i="12"/>
  <c r="F131" i="12"/>
  <c r="D131" i="12"/>
  <c r="I130" i="12"/>
  <c r="I129" i="12"/>
  <c r="I128" i="12"/>
  <c r="F128" i="12"/>
  <c r="D128" i="12"/>
  <c r="I127" i="12"/>
  <c r="I126" i="12"/>
  <c r="I125" i="12"/>
  <c r="F125" i="12"/>
  <c r="D125" i="12"/>
  <c r="I124" i="12"/>
  <c r="I123" i="12"/>
  <c r="I122" i="12"/>
  <c r="F122" i="12"/>
  <c r="D122" i="12"/>
  <c r="I121" i="12"/>
  <c r="I120" i="12"/>
  <c r="I119" i="12"/>
  <c r="F119" i="12"/>
  <c r="D119" i="12"/>
  <c r="I118" i="12"/>
  <c r="I117" i="12"/>
  <c r="I116" i="12"/>
  <c r="F116" i="12"/>
  <c r="D116" i="12"/>
  <c r="I115" i="12"/>
  <c r="I114" i="12"/>
  <c r="I113" i="12"/>
  <c r="F113" i="12"/>
  <c r="D113" i="12"/>
  <c r="I112" i="12"/>
  <c r="I111" i="12"/>
  <c r="I110" i="12"/>
  <c r="F110" i="12"/>
  <c r="D110" i="12"/>
  <c r="I109" i="12"/>
  <c r="I108" i="12"/>
  <c r="I107" i="12"/>
  <c r="F107" i="12"/>
  <c r="D107" i="12"/>
  <c r="I106" i="12"/>
  <c r="I105" i="12"/>
  <c r="I104" i="12"/>
  <c r="F104" i="12"/>
  <c r="D104" i="12"/>
  <c r="I103" i="12"/>
  <c r="I102" i="12"/>
  <c r="I101" i="12"/>
  <c r="F101" i="12"/>
  <c r="D101" i="12"/>
  <c r="I100" i="12"/>
  <c r="I99" i="12"/>
  <c r="I98" i="12"/>
  <c r="F98" i="12"/>
  <c r="D98" i="12"/>
  <c r="I97" i="12"/>
  <c r="I96" i="12"/>
  <c r="I95" i="12"/>
  <c r="F95" i="12"/>
  <c r="D95" i="12"/>
  <c r="I94" i="12"/>
  <c r="I93" i="12"/>
  <c r="I92" i="12"/>
  <c r="F92" i="12"/>
  <c r="D92" i="12"/>
  <c r="I91" i="12"/>
  <c r="I90" i="12"/>
  <c r="I89" i="12"/>
  <c r="F89" i="12"/>
  <c r="D89" i="12"/>
  <c r="I88" i="12"/>
  <c r="I87" i="12"/>
  <c r="I86" i="12"/>
  <c r="F86" i="12"/>
  <c r="D86" i="12"/>
  <c r="I85" i="12"/>
  <c r="I84" i="12"/>
  <c r="I83" i="12"/>
  <c r="F83" i="12"/>
  <c r="D83" i="12"/>
  <c r="I82" i="12"/>
  <c r="I81" i="12"/>
  <c r="I80" i="12"/>
  <c r="F80" i="12"/>
  <c r="D80" i="12"/>
  <c r="I79" i="12"/>
  <c r="I78" i="12"/>
  <c r="I77" i="12"/>
  <c r="F77" i="12"/>
  <c r="D77" i="12"/>
  <c r="I76" i="12"/>
  <c r="I75" i="12"/>
  <c r="I74" i="12"/>
  <c r="F74" i="12"/>
  <c r="D74" i="12"/>
  <c r="I73" i="12"/>
  <c r="I72" i="12"/>
  <c r="I71" i="12"/>
  <c r="F71" i="12"/>
  <c r="D71" i="12"/>
  <c r="I70" i="12"/>
  <c r="I69" i="12"/>
  <c r="I68" i="12"/>
  <c r="F68" i="12"/>
  <c r="D68" i="12"/>
  <c r="I67" i="12"/>
  <c r="I66" i="12"/>
  <c r="I65" i="12"/>
  <c r="F65" i="12"/>
  <c r="D65" i="12"/>
  <c r="I64" i="12"/>
  <c r="I63" i="12"/>
  <c r="I62" i="12"/>
  <c r="F62" i="12"/>
  <c r="D62" i="12"/>
  <c r="I61" i="12"/>
  <c r="I60" i="12"/>
  <c r="I59" i="12"/>
  <c r="F59" i="12"/>
  <c r="D59" i="12"/>
  <c r="I58" i="12"/>
  <c r="I57" i="12"/>
  <c r="I56" i="12"/>
  <c r="F56" i="12"/>
  <c r="D56" i="12"/>
  <c r="I55" i="12"/>
  <c r="I54" i="12"/>
  <c r="I53" i="12"/>
  <c r="F53" i="12"/>
  <c r="D53" i="12"/>
  <c r="I52" i="12"/>
  <c r="I51" i="12"/>
  <c r="I50" i="12"/>
  <c r="F50" i="12"/>
  <c r="D50" i="12"/>
  <c r="I49" i="12"/>
  <c r="I48" i="12"/>
  <c r="I47" i="12"/>
  <c r="F47" i="12"/>
  <c r="D47" i="12"/>
  <c r="I46" i="12"/>
  <c r="I45" i="12"/>
  <c r="I44" i="12"/>
  <c r="F44" i="12"/>
  <c r="D44" i="12"/>
  <c r="I43" i="12"/>
  <c r="I42" i="12"/>
  <c r="I41" i="12"/>
  <c r="F41" i="12"/>
  <c r="D41" i="12"/>
  <c r="I40" i="12"/>
  <c r="I39" i="12"/>
  <c r="I38" i="12"/>
  <c r="F38" i="12"/>
  <c r="D38" i="12"/>
  <c r="I37" i="12"/>
  <c r="I36" i="12"/>
  <c r="I35" i="12"/>
  <c r="F35" i="12"/>
  <c r="D35" i="12"/>
  <c r="I34" i="12"/>
  <c r="I33" i="12"/>
  <c r="I32" i="12"/>
  <c r="F32" i="12"/>
  <c r="D32" i="12"/>
  <c r="I31" i="12"/>
  <c r="I30" i="12"/>
  <c r="I29" i="12"/>
  <c r="F29" i="12"/>
  <c r="D29" i="12"/>
  <c r="I28" i="12"/>
  <c r="I27" i="12"/>
  <c r="I26" i="12"/>
  <c r="F26" i="12"/>
  <c r="D26" i="12"/>
  <c r="I25" i="12"/>
  <c r="I24" i="12"/>
  <c r="I23" i="12"/>
  <c r="F23" i="12"/>
  <c r="D23" i="12"/>
  <c r="I22" i="12"/>
  <c r="I21" i="12"/>
  <c r="I20" i="12"/>
  <c r="F20" i="12"/>
  <c r="D20" i="12"/>
  <c r="I19" i="12"/>
  <c r="I18" i="12"/>
  <c r="I17" i="12"/>
  <c r="F17" i="12"/>
  <c r="D17" i="12"/>
  <c r="I16" i="12"/>
  <c r="I15" i="12"/>
  <c r="I14" i="12"/>
  <c r="F14" i="12"/>
  <c r="D14" i="12"/>
  <c r="I13" i="12"/>
  <c r="I12" i="12"/>
  <c r="I11" i="12"/>
  <c r="F11" i="12"/>
  <c r="D11" i="12"/>
  <c r="I10" i="12"/>
  <c r="I9" i="12"/>
  <c r="I8" i="12"/>
  <c r="F8" i="12"/>
  <c r="D8" i="12"/>
  <c r="I7" i="12"/>
  <c r="I6" i="12"/>
  <c r="I5" i="12"/>
  <c r="F5" i="12"/>
  <c r="D5" i="12"/>
  <c r="I4" i="12"/>
  <c r="I3" i="12"/>
  <c r="I2" i="12"/>
  <c r="F2" i="12"/>
  <c r="D2" i="12"/>
  <c r="AOH62" i="8"/>
  <c r="AOG62" i="8"/>
  <c r="AOF62" i="8"/>
  <c r="AOE62" i="8"/>
  <c r="AOD62" i="8"/>
  <c r="AOC62" i="8"/>
  <c r="AOB62" i="8"/>
  <c r="AOA62" i="8"/>
  <c r="ANZ62" i="8"/>
  <c r="ANY62" i="8"/>
  <c r="ANX62" i="8"/>
  <c r="ANW62" i="8"/>
  <c r="ANV62" i="8"/>
  <c r="ANU62" i="8"/>
  <c r="ANT62" i="8"/>
  <c r="ANS62" i="8"/>
  <c r="ANR62" i="8"/>
  <c r="ANQ62" i="8"/>
  <c r="ANP62" i="8"/>
  <c r="ANO62" i="8"/>
  <c r="ANN62" i="8"/>
  <c r="ANM62" i="8"/>
  <c r="ANL62" i="8"/>
  <c r="ANK62" i="8"/>
  <c r="ANJ62" i="8"/>
  <c r="ANI62" i="8"/>
  <c r="ANH62" i="8"/>
  <c r="ANG62" i="8"/>
  <c r="ANF62" i="8"/>
  <c r="ANE62" i="8"/>
  <c r="AND62" i="8"/>
  <c r="ANC62" i="8"/>
  <c r="ANB62" i="8"/>
  <c r="ANA62" i="8"/>
  <c r="AMZ62" i="8"/>
  <c r="AMY62" i="8"/>
  <c r="AMX62" i="8"/>
  <c r="AMW62" i="8"/>
  <c r="AMV62" i="8"/>
  <c r="AMU62" i="8"/>
  <c r="AMT62" i="8"/>
  <c r="AMS62" i="8"/>
  <c r="AMR62" i="8"/>
  <c r="AMQ62" i="8"/>
  <c r="AMP62" i="8"/>
  <c r="AMO62" i="8"/>
  <c r="AMN62" i="8"/>
  <c r="AMM62" i="8"/>
  <c r="AML62" i="8"/>
  <c r="AMK62" i="8"/>
  <c r="AMJ62" i="8"/>
  <c r="AMI62" i="8"/>
  <c r="AMH62" i="8"/>
  <c r="AMG62" i="8"/>
  <c r="AMF62" i="8"/>
  <c r="AME62" i="8"/>
  <c r="AMD62" i="8"/>
  <c r="AMC62" i="8"/>
  <c r="AMB62" i="8"/>
  <c r="AMA62" i="8"/>
  <c r="ALZ62" i="8"/>
  <c r="ALY62" i="8"/>
  <c r="ALX62" i="8"/>
  <c r="ALW62" i="8"/>
  <c r="ALV62" i="8"/>
  <c r="ALU62" i="8"/>
  <c r="ALT62" i="8"/>
  <c r="ALS62" i="8"/>
  <c r="ALR62" i="8"/>
  <c r="ALQ62" i="8"/>
  <c r="ALP62" i="8"/>
  <c r="ALO62" i="8"/>
  <c r="ALN62" i="8"/>
  <c r="ALM62" i="8"/>
  <c r="ALL62" i="8"/>
  <c r="ALK62" i="8"/>
  <c r="ALJ62" i="8"/>
  <c r="ALI62" i="8"/>
  <c r="ALH62" i="8"/>
  <c r="ALG62" i="8"/>
  <c r="ALF62" i="8"/>
  <c r="ALE62" i="8"/>
  <c r="ALD62" i="8"/>
  <c r="ALC62" i="8"/>
  <c r="ALB62" i="8"/>
  <c r="ALA62" i="8"/>
  <c r="AKZ62" i="8"/>
  <c r="AKY62" i="8"/>
  <c r="AKX62" i="8"/>
  <c r="AKW62" i="8"/>
  <c r="AKV62" i="8"/>
  <c r="AKU62" i="8"/>
  <c r="AKT62" i="8"/>
  <c r="AKS62" i="8"/>
  <c r="AKR62" i="8"/>
  <c r="AKQ62" i="8"/>
  <c r="AKP62" i="8"/>
  <c r="AKO62" i="8"/>
  <c r="AKN62" i="8"/>
  <c r="AKM62" i="8"/>
  <c r="AKL62" i="8"/>
  <c r="AKK62" i="8"/>
  <c r="AKJ62" i="8"/>
  <c r="AKI62" i="8"/>
  <c r="AKH62" i="8"/>
  <c r="AKG62" i="8"/>
  <c r="AKF62" i="8"/>
  <c r="AKE62" i="8"/>
  <c r="AKD62" i="8"/>
  <c r="AKC62" i="8"/>
  <c r="AKB62" i="8"/>
  <c r="AKA62" i="8"/>
  <c r="AJZ62" i="8"/>
  <c r="AJY62" i="8"/>
  <c r="AJX62" i="8"/>
  <c r="AJW62" i="8"/>
  <c r="AJV62" i="8"/>
  <c r="AJU62" i="8"/>
  <c r="AJT62" i="8"/>
  <c r="AJS62" i="8"/>
  <c r="AJR62" i="8"/>
  <c r="AJQ62" i="8"/>
  <c r="AJP62" i="8"/>
  <c r="AJO62" i="8"/>
  <c r="AJN62" i="8"/>
  <c r="AJM62" i="8"/>
  <c r="AJL62" i="8"/>
  <c r="AJK62" i="8"/>
  <c r="AJJ62" i="8"/>
  <c r="AJI62" i="8"/>
  <c r="AJH62" i="8"/>
  <c r="AJG62" i="8"/>
  <c r="AJF62" i="8"/>
  <c r="AJE62" i="8"/>
  <c r="AJD62" i="8"/>
  <c r="AJC62" i="8"/>
  <c r="AJB62" i="8"/>
  <c r="AJA62" i="8"/>
  <c r="AIZ62" i="8"/>
  <c r="AIY62" i="8"/>
  <c r="AIX62" i="8"/>
  <c r="AIW62" i="8"/>
  <c r="AIV62" i="8"/>
  <c r="AIU62" i="8"/>
  <c r="AIT62" i="8"/>
  <c r="AIS62" i="8"/>
  <c r="AIR62" i="8"/>
  <c r="AIQ62" i="8"/>
  <c r="AIP62" i="8"/>
  <c r="AIO62" i="8"/>
  <c r="AIN62" i="8"/>
  <c r="AIM62" i="8"/>
  <c r="AIL62" i="8"/>
  <c r="AIK62" i="8"/>
  <c r="AIJ62" i="8"/>
  <c r="AII62" i="8"/>
  <c r="AIH62" i="8"/>
  <c r="AIG62" i="8"/>
  <c r="AIF62" i="8"/>
  <c r="AIE62" i="8"/>
  <c r="AID62" i="8"/>
  <c r="AIC62" i="8"/>
  <c r="AIB62" i="8"/>
  <c r="AIA62" i="8"/>
  <c r="AHZ62" i="8"/>
  <c r="AHY62" i="8"/>
  <c r="AHX62" i="8"/>
  <c r="AHW62" i="8"/>
  <c r="AHV62" i="8"/>
  <c r="AHU62" i="8"/>
  <c r="AHT62" i="8"/>
  <c r="AHS62" i="8"/>
  <c r="AHR62" i="8"/>
  <c r="AHQ62" i="8"/>
  <c r="AHP62" i="8"/>
  <c r="AHO62" i="8"/>
  <c r="AHN62" i="8"/>
  <c r="AHM62" i="8"/>
  <c r="AHL62" i="8"/>
  <c r="AHK62" i="8"/>
  <c r="AHJ62" i="8"/>
  <c r="AHI62" i="8"/>
  <c r="AHH62" i="8"/>
  <c r="AHG62" i="8"/>
  <c r="AHF62" i="8"/>
  <c r="AHE62" i="8"/>
  <c r="AHD62" i="8"/>
  <c r="AHC62" i="8"/>
  <c r="AHB62" i="8"/>
  <c r="AHA62" i="8"/>
  <c r="AGZ62" i="8"/>
  <c r="AGY62" i="8"/>
  <c r="AGX62" i="8"/>
  <c r="AGW62" i="8"/>
  <c r="AGV62" i="8"/>
  <c r="AGU62" i="8"/>
  <c r="AGT62" i="8"/>
  <c r="AGS62" i="8"/>
  <c r="AGR62" i="8"/>
  <c r="AGQ62" i="8"/>
  <c r="AGP62" i="8"/>
  <c r="AGO62" i="8"/>
  <c r="AGN62" i="8"/>
  <c r="AGM62" i="8"/>
  <c r="AGL62" i="8"/>
  <c r="AGK62" i="8"/>
  <c r="AGJ62" i="8"/>
  <c r="AGI62" i="8"/>
  <c r="AGH62" i="8"/>
  <c r="AGG62" i="8"/>
  <c r="AGF62" i="8"/>
  <c r="AGE62" i="8"/>
  <c r="AGD62" i="8"/>
  <c r="AGC62" i="8"/>
  <c r="AGB62" i="8"/>
  <c r="AGA62" i="8"/>
  <c r="AFZ62" i="8"/>
  <c r="AFY62" i="8"/>
  <c r="AFX62" i="8"/>
  <c r="AFW62" i="8"/>
  <c r="AFV62" i="8"/>
  <c r="AFU62" i="8"/>
  <c r="AFT62" i="8"/>
  <c r="AFS62" i="8"/>
  <c r="AFR62" i="8"/>
  <c r="AFQ62" i="8"/>
  <c r="AFP62" i="8"/>
  <c r="AFO62" i="8"/>
  <c r="AFN62" i="8"/>
  <c r="AFM62" i="8"/>
  <c r="AFL62" i="8"/>
  <c r="AFK62" i="8"/>
  <c r="AFJ62" i="8"/>
  <c r="AFI62" i="8"/>
  <c r="AFH62" i="8"/>
  <c r="AFG62" i="8"/>
  <c r="AFF62" i="8"/>
  <c r="AFE62" i="8"/>
  <c r="AFD62" i="8"/>
  <c r="AFC62" i="8"/>
  <c r="AFB62" i="8"/>
  <c r="AFA62" i="8"/>
  <c r="AEZ62" i="8"/>
  <c r="AEY62" i="8"/>
  <c r="AEX62" i="8"/>
  <c r="AEW62" i="8"/>
  <c r="AEV62" i="8"/>
  <c r="AEU62" i="8"/>
  <c r="AET62" i="8"/>
  <c r="AES62" i="8"/>
  <c r="AER62" i="8"/>
  <c r="AEQ62" i="8"/>
  <c r="AEP62" i="8"/>
  <c r="AEO62" i="8"/>
  <c r="AEN62" i="8"/>
  <c r="AEM62" i="8"/>
  <c r="AEL62" i="8"/>
  <c r="AEK62" i="8"/>
  <c r="AEJ62" i="8"/>
  <c r="AEI62" i="8"/>
  <c r="AEH62" i="8"/>
  <c r="AEG62" i="8"/>
  <c r="AEF62" i="8"/>
  <c r="AEE62" i="8"/>
  <c r="AED62" i="8"/>
  <c r="AEC62" i="8"/>
  <c r="AEB62" i="8"/>
  <c r="AEA62" i="8"/>
  <c r="ADZ62" i="8"/>
  <c r="ADY62" i="8"/>
  <c r="ADX62" i="8"/>
  <c r="ADW62" i="8"/>
  <c r="ADV62" i="8"/>
  <c r="ADU62" i="8"/>
  <c r="ADT62" i="8"/>
  <c r="ADS62" i="8"/>
  <c r="ADR62" i="8"/>
  <c r="ADQ62" i="8"/>
  <c r="ADP62" i="8"/>
  <c r="ADO62" i="8"/>
  <c r="ADN62" i="8"/>
  <c r="ADM62" i="8"/>
  <c r="ADL62" i="8"/>
  <c r="ADK62" i="8"/>
  <c r="ADJ62" i="8"/>
  <c r="ADI62" i="8"/>
  <c r="ADH62" i="8"/>
  <c r="ADG62" i="8"/>
  <c r="ADF62" i="8"/>
  <c r="ADE62" i="8"/>
  <c r="ADD62" i="8"/>
  <c r="ADC62" i="8"/>
  <c r="ADB62" i="8"/>
  <c r="ADA62" i="8"/>
  <c r="ACZ62" i="8"/>
  <c r="ACY62" i="8"/>
  <c r="ACX62" i="8"/>
  <c r="ACW62" i="8"/>
  <c r="ACV62" i="8"/>
  <c r="ACU62" i="8"/>
  <c r="ACT62" i="8"/>
  <c r="ACS62" i="8"/>
  <c r="ACR62" i="8"/>
  <c r="ACQ62" i="8"/>
  <c r="ACP62" i="8"/>
  <c r="ACO62" i="8"/>
  <c r="ACN62" i="8"/>
  <c r="ACM62" i="8"/>
  <c r="ACL62" i="8"/>
  <c r="ACK62" i="8"/>
  <c r="ACJ62" i="8"/>
  <c r="ACI62" i="8"/>
  <c r="ACH62" i="8"/>
  <c r="ACG62" i="8"/>
  <c r="ACF62" i="8"/>
  <c r="ACE62" i="8"/>
  <c r="ACD62" i="8"/>
  <c r="ACC62" i="8"/>
  <c r="ACB62" i="8"/>
  <c r="ACA62" i="8"/>
  <c r="ABZ62" i="8"/>
  <c r="ABY62" i="8"/>
  <c r="ABX62" i="8"/>
  <c r="ABW62" i="8"/>
  <c r="ABV62" i="8"/>
  <c r="ABU62" i="8"/>
  <c r="ABT62" i="8"/>
  <c r="ABS62" i="8"/>
  <c r="ABR62" i="8"/>
  <c r="ABQ62" i="8"/>
  <c r="ABP62" i="8"/>
  <c r="ABO62" i="8"/>
  <c r="ABN62" i="8"/>
  <c r="ABM62" i="8"/>
  <c r="ABL62" i="8"/>
  <c r="ABK62" i="8"/>
  <c r="ABJ62" i="8"/>
  <c r="ABI62" i="8"/>
  <c r="ABH62" i="8"/>
  <c r="ABG62" i="8"/>
  <c r="ABF62" i="8"/>
  <c r="ABE62" i="8"/>
  <c r="ABD62" i="8"/>
  <c r="ABC62" i="8"/>
  <c r="ABB62" i="8"/>
  <c r="ABA62" i="8"/>
  <c r="AAZ62" i="8"/>
  <c r="AAY62" i="8"/>
  <c r="AAX62" i="8"/>
  <c r="AAW62" i="8"/>
  <c r="AAV62" i="8"/>
  <c r="AAU62" i="8"/>
  <c r="AAT62" i="8"/>
  <c r="AAS62" i="8"/>
  <c r="AAR62" i="8"/>
  <c r="AAQ62" i="8"/>
  <c r="AAP62" i="8"/>
  <c r="AAO62" i="8"/>
  <c r="AAN62" i="8"/>
  <c r="AAM62" i="8"/>
  <c r="AAL62" i="8"/>
  <c r="AAK62" i="8"/>
  <c r="AAJ62" i="8"/>
  <c r="AAI62" i="8"/>
  <c r="AAH62" i="8"/>
  <c r="AAG62" i="8"/>
  <c r="AAF62" i="8"/>
  <c r="AAE62" i="8"/>
  <c r="AAD62" i="8"/>
  <c r="AAC62" i="8"/>
  <c r="AAB62" i="8"/>
  <c r="AAA62" i="8"/>
  <c r="ZZ62" i="8"/>
  <c r="ZY62" i="8"/>
  <c r="ZX62" i="8"/>
  <c r="ZW62" i="8"/>
  <c r="ZV62" i="8"/>
  <c r="ZU62" i="8"/>
  <c r="ZT62" i="8"/>
  <c r="ZS62" i="8"/>
  <c r="ZR62" i="8"/>
  <c r="ZQ62" i="8"/>
  <c r="ZP62" i="8"/>
  <c r="ZO62" i="8"/>
  <c r="ZN62" i="8"/>
  <c r="ZM62" i="8"/>
  <c r="ZL62" i="8"/>
  <c r="ZK62" i="8"/>
  <c r="ZJ62" i="8"/>
  <c r="ZI62" i="8"/>
  <c r="ZH62" i="8"/>
  <c r="ZG62" i="8"/>
  <c r="ZF62" i="8"/>
  <c r="ZE62" i="8"/>
  <c r="ZD62" i="8"/>
  <c r="ZC62" i="8"/>
  <c r="ZB62" i="8"/>
  <c r="ZA62" i="8"/>
  <c r="YZ62" i="8"/>
  <c r="YY62" i="8"/>
  <c r="YX62" i="8"/>
  <c r="YW62" i="8"/>
  <c r="YV62" i="8"/>
  <c r="YU62" i="8"/>
  <c r="YT62" i="8"/>
  <c r="YS62" i="8"/>
  <c r="YR62" i="8"/>
  <c r="YQ62" i="8"/>
  <c r="YP62" i="8"/>
  <c r="YO62" i="8"/>
  <c r="YN62" i="8"/>
  <c r="YM62" i="8"/>
  <c r="YL62" i="8"/>
  <c r="YK62" i="8"/>
  <c r="YJ62" i="8"/>
  <c r="YI62" i="8"/>
  <c r="YH62" i="8"/>
  <c r="YG62" i="8"/>
  <c r="YF62" i="8"/>
  <c r="YE62" i="8"/>
  <c r="YD62" i="8"/>
  <c r="YC62" i="8"/>
  <c r="YB62" i="8"/>
  <c r="YA62" i="8"/>
  <c r="XZ62" i="8"/>
  <c r="XY62" i="8"/>
  <c r="XX62" i="8"/>
  <c r="XW62" i="8"/>
  <c r="XV62" i="8"/>
  <c r="XU62" i="8"/>
  <c r="XT62" i="8"/>
  <c r="XS62" i="8"/>
  <c r="XR62" i="8"/>
  <c r="XQ62" i="8"/>
  <c r="XP62" i="8"/>
  <c r="XO62" i="8"/>
  <c r="XN62" i="8"/>
  <c r="XM62" i="8"/>
  <c r="XL62" i="8"/>
  <c r="XK62" i="8"/>
  <c r="XJ62" i="8"/>
  <c r="XI62" i="8"/>
  <c r="XH62" i="8"/>
  <c r="XG62" i="8"/>
  <c r="XF62" i="8"/>
  <c r="XE62" i="8"/>
  <c r="XD62" i="8"/>
  <c r="XC62" i="8"/>
  <c r="XB62" i="8"/>
  <c r="XA62" i="8"/>
  <c r="WZ62" i="8"/>
  <c r="WY62" i="8"/>
  <c r="WX62" i="8"/>
  <c r="WW62" i="8"/>
  <c r="WV62" i="8"/>
  <c r="WU62" i="8"/>
  <c r="WT62" i="8"/>
  <c r="WS62" i="8"/>
  <c r="WR62" i="8"/>
  <c r="WQ62" i="8"/>
  <c r="WP62" i="8"/>
  <c r="WO62" i="8"/>
  <c r="WN62" i="8"/>
  <c r="WM62" i="8"/>
  <c r="WL62" i="8"/>
  <c r="WK62" i="8"/>
  <c r="WJ62" i="8"/>
  <c r="WI62" i="8"/>
  <c r="WH62" i="8"/>
  <c r="WG62" i="8"/>
  <c r="WF62" i="8"/>
  <c r="WE62" i="8"/>
  <c r="WD62" i="8"/>
  <c r="WC62" i="8"/>
  <c r="WB62" i="8"/>
  <c r="WA62" i="8"/>
  <c r="VZ62" i="8"/>
  <c r="VY62" i="8"/>
  <c r="VX62" i="8"/>
  <c r="VW62" i="8"/>
  <c r="VV62" i="8"/>
  <c r="VU62" i="8"/>
  <c r="VT62" i="8"/>
  <c r="VS62" i="8"/>
  <c r="VR62" i="8"/>
  <c r="VQ62" i="8"/>
  <c r="VP62" i="8"/>
  <c r="VO62" i="8"/>
  <c r="VN62" i="8"/>
  <c r="VM62" i="8"/>
  <c r="VL62" i="8"/>
  <c r="VK62" i="8"/>
  <c r="VJ62" i="8"/>
  <c r="VI62" i="8"/>
  <c r="VH62" i="8"/>
  <c r="VG62" i="8"/>
  <c r="VF62" i="8"/>
  <c r="VE62" i="8"/>
  <c r="VD62" i="8"/>
  <c r="VC62" i="8"/>
  <c r="VB62" i="8"/>
  <c r="VA62" i="8"/>
  <c r="UZ62" i="8"/>
  <c r="UY62" i="8"/>
  <c r="UX62" i="8"/>
  <c r="UW62" i="8"/>
  <c r="UV62" i="8"/>
  <c r="UU62" i="8"/>
  <c r="UT62" i="8"/>
  <c r="US62" i="8"/>
  <c r="UR62" i="8"/>
  <c r="UQ62" i="8"/>
  <c r="UP62" i="8"/>
  <c r="UO62" i="8"/>
  <c r="UN62" i="8"/>
  <c r="UM62" i="8"/>
  <c r="UL62" i="8"/>
  <c r="UK62" i="8"/>
  <c r="UJ62" i="8"/>
  <c r="UI62" i="8"/>
  <c r="UH62" i="8"/>
  <c r="UG62" i="8"/>
  <c r="UF62" i="8"/>
  <c r="UE62" i="8"/>
  <c r="UD62" i="8"/>
  <c r="UC62" i="8"/>
  <c r="UB62" i="8"/>
  <c r="UA62" i="8"/>
  <c r="TZ62" i="8"/>
  <c r="TY62" i="8"/>
  <c r="TX62" i="8"/>
  <c r="TW62" i="8"/>
  <c r="TV62" i="8"/>
  <c r="TU62" i="8"/>
  <c r="TT62" i="8"/>
  <c r="TS62" i="8"/>
  <c r="TR62" i="8"/>
  <c r="TQ62" i="8"/>
  <c r="TP62" i="8"/>
  <c r="TO62" i="8"/>
  <c r="TN62" i="8"/>
  <c r="TM62" i="8"/>
  <c r="TL62" i="8"/>
  <c r="TK62" i="8"/>
  <c r="TJ62" i="8"/>
  <c r="TI62" i="8"/>
  <c r="TH62" i="8"/>
  <c r="TG62" i="8"/>
  <c r="TF62" i="8"/>
  <c r="TE62" i="8"/>
  <c r="TD62" i="8"/>
  <c r="TC62" i="8"/>
  <c r="TB62" i="8"/>
  <c r="TA62" i="8"/>
  <c r="SZ62" i="8"/>
  <c r="SY62" i="8"/>
  <c r="SX62" i="8"/>
  <c r="SW62" i="8"/>
  <c r="SV62" i="8"/>
  <c r="SU62" i="8"/>
  <c r="ST62" i="8"/>
  <c r="SS62" i="8"/>
  <c r="SR62" i="8"/>
  <c r="SQ62" i="8"/>
  <c r="SP62" i="8"/>
  <c r="SO62" i="8"/>
  <c r="SN62" i="8"/>
  <c r="SM62" i="8"/>
  <c r="SL62" i="8"/>
  <c r="SK62" i="8"/>
  <c r="SJ62" i="8"/>
  <c r="SI62" i="8"/>
  <c r="SH62" i="8"/>
  <c r="SG62" i="8"/>
  <c r="SF62" i="8"/>
  <c r="SE62" i="8"/>
  <c r="SD62" i="8"/>
  <c r="SC62" i="8"/>
  <c r="SB62" i="8"/>
  <c r="SA62" i="8"/>
  <c r="RZ62" i="8"/>
  <c r="RY62" i="8"/>
  <c r="RX62" i="8"/>
  <c r="RW62" i="8"/>
  <c r="RV62" i="8"/>
  <c r="RU62" i="8"/>
  <c r="RT62" i="8"/>
  <c r="RS62" i="8"/>
  <c r="RR62" i="8"/>
  <c r="RQ62" i="8"/>
  <c r="RP62" i="8"/>
  <c r="RO62" i="8"/>
  <c r="RN62" i="8"/>
  <c r="RM62" i="8"/>
  <c r="RL62" i="8"/>
  <c r="RK62" i="8"/>
  <c r="RJ62" i="8"/>
  <c r="RI62" i="8"/>
  <c r="RH62" i="8"/>
  <c r="RG62" i="8"/>
  <c r="RF62" i="8"/>
  <c r="RE62" i="8"/>
  <c r="RD62" i="8"/>
  <c r="RC62" i="8"/>
  <c r="RB62" i="8"/>
  <c r="RA62" i="8"/>
  <c r="QZ62" i="8"/>
  <c r="QY62" i="8"/>
  <c r="QX62" i="8"/>
  <c r="QW62" i="8"/>
  <c r="QV62" i="8"/>
  <c r="QU62" i="8"/>
  <c r="QT62" i="8"/>
  <c r="QS62" i="8"/>
  <c r="QR62" i="8"/>
  <c r="QQ62" i="8"/>
  <c r="QP62" i="8"/>
  <c r="QO62" i="8"/>
  <c r="QN62" i="8"/>
  <c r="QM62" i="8"/>
  <c r="QL62" i="8"/>
  <c r="QK62" i="8"/>
  <c r="QJ62" i="8"/>
  <c r="QI62" i="8"/>
  <c r="QH62" i="8"/>
  <c r="QG62" i="8"/>
  <c r="QF62" i="8"/>
  <c r="QE62" i="8"/>
  <c r="QD62" i="8"/>
  <c r="QC62" i="8"/>
  <c r="QB62" i="8"/>
  <c r="QA62" i="8"/>
  <c r="PZ62" i="8"/>
  <c r="PY62" i="8"/>
  <c r="PX62" i="8"/>
  <c r="PW62" i="8"/>
  <c r="PV62" i="8"/>
  <c r="PU62" i="8"/>
  <c r="PT62" i="8"/>
  <c r="PS62" i="8"/>
  <c r="PR62" i="8"/>
  <c r="PQ62" i="8"/>
  <c r="PP62" i="8"/>
  <c r="PO62" i="8"/>
  <c r="PN62" i="8"/>
  <c r="PM62" i="8"/>
  <c r="PL62" i="8"/>
  <c r="PK62" i="8"/>
  <c r="PJ62" i="8"/>
  <c r="PI62" i="8"/>
  <c r="PH62" i="8"/>
  <c r="PG62" i="8"/>
  <c r="PF62" i="8"/>
  <c r="PE62" i="8"/>
  <c r="PD62" i="8"/>
  <c r="PC62" i="8"/>
  <c r="PB62" i="8"/>
  <c r="PA62" i="8"/>
  <c r="OZ62" i="8"/>
  <c r="OY62" i="8"/>
  <c r="OX62" i="8"/>
  <c r="OW62" i="8"/>
  <c r="OV62" i="8"/>
  <c r="OU62" i="8"/>
  <c r="OT62" i="8"/>
  <c r="OS62" i="8"/>
  <c r="OR62" i="8"/>
  <c r="OQ62" i="8"/>
  <c r="OP62" i="8"/>
  <c r="OO62" i="8"/>
  <c r="ON62" i="8"/>
  <c r="OM62" i="8"/>
  <c r="OL62" i="8"/>
  <c r="OK62" i="8"/>
  <c r="OJ62" i="8"/>
  <c r="OI62" i="8"/>
  <c r="OH62" i="8"/>
  <c r="OG62" i="8"/>
  <c r="OF62" i="8"/>
  <c r="OE62" i="8"/>
  <c r="OD62" i="8"/>
  <c r="OC62" i="8"/>
  <c r="OB62" i="8"/>
  <c r="OA62" i="8"/>
  <c r="NZ62" i="8"/>
  <c r="NY62" i="8"/>
  <c r="NX62" i="8"/>
  <c r="NW62" i="8"/>
  <c r="NV62" i="8"/>
  <c r="NU62" i="8"/>
  <c r="NT62" i="8"/>
  <c r="NS62" i="8"/>
  <c r="NR62" i="8"/>
  <c r="NQ62" i="8"/>
  <c r="NP62" i="8"/>
  <c r="NO62" i="8"/>
  <c r="NN62" i="8"/>
  <c r="NM62" i="8"/>
  <c r="NL62" i="8"/>
  <c r="NK62" i="8"/>
  <c r="NJ62" i="8"/>
  <c r="NI62" i="8"/>
  <c r="NH62" i="8"/>
  <c r="NG62" i="8"/>
  <c r="NF62" i="8"/>
  <c r="NE62" i="8"/>
  <c r="ND62" i="8"/>
  <c r="NC62" i="8"/>
  <c r="NB62" i="8"/>
  <c r="NA62" i="8"/>
  <c r="MZ62" i="8"/>
  <c r="MY62" i="8"/>
  <c r="MX62" i="8"/>
  <c r="MW62" i="8"/>
  <c r="MV62" i="8"/>
  <c r="MU62" i="8"/>
  <c r="MT62" i="8"/>
  <c r="MS62" i="8"/>
  <c r="MR62" i="8"/>
  <c r="MQ62" i="8"/>
  <c r="MP62" i="8"/>
  <c r="MO62" i="8"/>
  <c r="MN62" i="8"/>
  <c r="MM62" i="8"/>
  <c r="ML62" i="8"/>
  <c r="MK62" i="8"/>
  <c r="MJ62" i="8"/>
  <c r="MI62" i="8"/>
  <c r="MH62" i="8"/>
  <c r="MG62" i="8"/>
  <c r="MF62" i="8"/>
  <c r="ME62" i="8"/>
  <c r="MD62" i="8"/>
  <c r="MC62" i="8"/>
  <c r="MB62" i="8"/>
  <c r="MA62" i="8"/>
  <c r="LZ62" i="8"/>
  <c r="LY62" i="8"/>
  <c r="LX62" i="8"/>
  <c r="LW62" i="8"/>
  <c r="LV62" i="8"/>
  <c r="LU62" i="8"/>
  <c r="LT62" i="8"/>
  <c r="LS62" i="8"/>
  <c r="LR62" i="8"/>
  <c r="LQ62" i="8"/>
  <c r="LP62" i="8"/>
  <c r="LO62" i="8"/>
  <c r="LN62" i="8"/>
  <c r="LM62" i="8"/>
  <c r="LL62" i="8"/>
  <c r="LK62" i="8"/>
  <c r="LJ62" i="8"/>
  <c r="LI62" i="8"/>
  <c r="LH62" i="8"/>
  <c r="LG62" i="8"/>
  <c r="LF62" i="8"/>
  <c r="LE62" i="8"/>
  <c r="LD62" i="8"/>
  <c r="LC62" i="8"/>
  <c r="LB62" i="8"/>
  <c r="LA62" i="8"/>
  <c r="KZ62" i="8"/>
  <c r="KY62" i="8"/>
  <c r="KX62" i="8"/>
  <c r="KW62" i="8"/>
  <c r="KV62" i="8"/>
  <c r="KU62" i="8"/>
  <c r="KT62" i="8"/>
  <c r="KS62" i="8"/>
  <c r="KR62" i="8"/>
  <c r="KQ62" i="8"/>
  <c r="KP62" i="8"/>
  <c r="KO62" i="8"/>
  <c r="KN62" i="8"/>
  <c r="KM62" i="8"/>
  <c r="KL62" i="8"/>
  <c r="KK62" i="8"/>
  <c r="KJ62" i="8"/>
  <c r="KI62" i="8"/>
  <c r="KH62" i="8"/>
  <c r="KG62" i="8"/>
  <c r="KF62" i="8"/>
  <c r="KE62" i="8"/>
  <c r="KD62" i="8"/>
  <c r="KC62" i="8"/>
  <c r="KB62" i="8"/>
  <c r="KA62" i="8"/>
  <c r="JZ62" i="8"/>
  <c r="JY62" i="8"/>
  <c r="JX62" i="8"/>
  <c r="JW62" i="8"/>
  <c r="JV62" i="8"/>
  <c r="JU62" i="8"/>
  <c r="JT62" i="8"/>
  <c r="JS62" i="8"/>
  <c r="JR62" i="8"/>
  <c r="JQ62" i="8"/>
  <c r="JP62" i="8"/>
  <c r="JO62" i="8"/>
  <c r="JN62" i="8"/>
  <c r="JM62" i="8"/>
  <c r="JL62" i="8"/>
  <c r="JK62" i="8"/>
  <c r="JJ62" i="8"/>
  <c r="JI62" i="8"/>
  <c r="JH62" i="8"/>
  <c r="JG62" i="8"/>
  <c r="JF62" i="8"/>
  <c r="JE62" i="8"/>
  <c r="JD62" i="8"/>
  <c r="JC62" i="8"/>
  <c r="JB62" i="8"/>
  <c r="JA62" i="8"/>
  <c r="IZ62" i="8"/>
  <c r="IY62" i="8"/>
  <c r="IX62" i="8"/>
  <c r="IW62" i="8"/>
  <c r="IV62" i="8"/>
  <c r="IU62" i="8"/>
  <c r="IT62" i="8"/>
  <c r="IS62" i="8"/>
  <c r="IR62" i="8"/>
  <c r="IQ62" i="8"/>
  <c r="IP62" i="8"/>
  <c r="IO62" i="8"/>
  <c r="IN62" i="8"/>
  <c r="IM62" i="8"/>
  <c r="IL62" i="8"/>
  <c r="IK62" i="8"/>
  <c r="IJ62" i="8"/>
  <c r="II62" i="8"/>
  <c r="IH62" i="8"/>
  <c r="IG62" i="8"/>
  <c r="IF62" i="8"/>
  <c r="IE62" i="8"/>
  <c r="ID62" i="8"/>
  <c r="IC62" i="8"/>
  <c r="IB62" i="8"/>
  <c r="IA62" i="8"/>
  <c r="HZ62" i="8"/>
  <c r="HY62" i="8"/>
  <c r="HX62" i="8"/>
  <c r="HW62" i="8"/>
  <c r="HV62" i="8"/>
  <c r="HU62" i="8"/>
  <c r="HT62" i="8"/>
  <c r="HS62" i="8"/>
  <c r="HR62" i="8"/>
  <c r="HQ62" i="8"/>
  <c r="HP62" i="8"/>
  <c r="HO62" i="8"/>
  <c r="HN62" i="8"/>
  <c r="HM62" i="8"/>
  <c r="HL62" i="8"/>
  <c r="HK62" i="8"/>
  <c r="HJ62" i="8"/>
  <c r="HI62" i="8"/>
  <c r="HH62" i="8"/>
  <c r="HG62" i="8"/>
  <c r="HF62" i="8"/>
  <c r="HE62" i="8"/>
  <c r="HD62" i="8"/>
  <c r="HC62" i="8"/>
  <c r="HB62" i="8"/>
  <c r="HA62" i="8"/>
  <c r="GZ62" i="8"/>
  <c r="GY62" i="8"/>
  <c r="GX62" i="8"/>
  <c r="GW62" i="8"/>
  <c r="GV62" i="8"/>
  <c r="GU62" i="8"/>
  <c r="GT62" i="8"/>
  <c r="GS62" i="8"/>
  <c r="GR62" i="8"/>
  <c r="GQ62" i="8"/>
  <c r="GP62" i="8"/>
  <c r="GO62" i="8"/>
  <c r="GN62" i="8"/>
  <c r="GM62" i="8"/>
  <c r="GL62" i="8"/>
  <c r="GK62" i="8"/>
  <c r="GJ62" i="8"/>
  <c r="GI62" i="8"/>
  <c r="GH62" i="8"/>
  <c r="GG62" i="8"/>
  <c r="GF62" i="8"/>
  <c r="GE62" i="8"/>
  <c r="GD62" i="8"/>
  <c r="GC62" i="8"/>
  <c r="GB62" i="8"/>
  <c r="GA62" i="8"/>
  <c r="FZ62" i="8"/>
  <c r="FY62" i="8"/>
  <c r="FX62" i="8"/>
  <c r="FW62" i="8"/>
  <c r="FV62" i="8"/>
  <c r="FU62" i="8"/>
  <c r="FT62" i="8"/>
  <c r="FS62" i="8"/>
  <c r="FR62" i="8"/>
  <c r="FQ62" i="8"/>
  <c r="FP62" i="8"/>
  <c r="FO62" i="8"/>
  <c r="FN62" i="8"/>
  <c r="FM62" i="8"/>
  <c r="FL62" i="8"/>
  <c r="FK62" i="8"/>
  <c r="FJ62" i="8"/>
  <c r="FI62" i="8"/>
  <c r="FH62" i="8"/>
  <c r="FG62" i="8"/>
  <c r="FF62" i="8"/>
  <c r="FE62" i="8"/>
  <c r="FD62" i="8"/>
  <c r="FC62" i="8"/>
  <c r="FB62" i="8"/>
  <c r="FA62" i="8"/>
  <c r="EZ62" i="8"/>
  <c r="EY62" i="8"/>
  <c r="EX62" i="8"/>
  <c r="EW62" i="8"/>
  <c r="EV62" i="8"/>
  <c r="EU62" i="8"/>
  <c r="ET62" i="8"/>
  <c r="ES62" i="8"/>
  <c r="ER62" i="8"/>
  <c r="EQ62" i="8"/>
  <c r="EP62" i="8"/>
  <c r="EO62" i="8"/>
  <c r="EN62" i="8"/>
  <c r="EM62" i="8"/>
  <c r="EL62" i="8"/>
  <c r="EK62" i="8"/>
  <c r="EJ62" i="8"/>
  <c r="EI62" i="8"/>
  <c r="EH62" i="8"/>
  <c r="EG62" i="8"/>
  <c r="EF62" i="8"/>
  <c r="EE62" i="8"/>
  <c r="ED62" i="8"/>
  <c r="EC62" i="8"/>
  <c r="EB62" i="8"/>
  <c r="EA62" i="8"/>
  <c r="DZ62" i="8"/>
  <c r="DY62" i="8"/>
  <c r="DX62" i="8"/>
  <c r="DW62" i="8"/>
  <c r="DV62" i="8"/>
  <c r="DU62" i="8"/>
  <c r="DT62" i="8"/>
  <c r="DS62" i="8"/>
  <c r="DR62" i="8"/>
  <c r="DQ62" i="8"/>
  <c r="DP62" i="8"/>
  <c r="DO62" i="8"/>
  <c r="DN62" i="8"/>
  <c r="DM62" i="8"/>
  <c r="DL62" i="8"/>
  <c r="DK62" i="8"/>
  <c r="DJ62" i="8"/>
  <c r="DI62" i="8"/>
  <c r="DH62" i="8"/>
  <c r="DG62" i="8"/>
  <c r="DF62" i="8"/>
  <c r="DE62" i="8"/>
  <c r="DD62" i="8"/>
  <c r="DC62" i="8"/>
  <c r="DB62" i="8"/>
  <c r="DA62" i="8"/>
  <c r="CZ62" i="8"/>
  <c r="CY62" i="8"/>
  <c r="CX62" i="8"/>
  <c r="CW62" i="8"/>
  <c r="CV62" i="8"/>
  <c r="CU62" i="8"/>
  <c r="CT62" i="8"/>
  <c r="CS62" i="8"/>
  <c r="CR62" i="8"/>
  <c r="CQ62" i="8"/>
  <c r="CP62" i="8"/>
  <c r="CO62" i="8"/>
  <c r="CN62" i="8"/>
  <c r="CM62" i="8"/>
  <c r="CL62" i="8"/>
  <c r="CK62" i="8"/>
  <c r="CJ62" i="8"/>
  <c r="CI62" i="8"/>
  <c r="CH62" i="8"/>
  <c r="CG62" i="8"/>
  <c r="CF62" i="8"/>
  <c r="CE62" i="8"/>
  <c r="CD62" i="8"/>
  <c r="CC62" i="8"/>
  <c r="CB62" i="8"/>
  <c r="CA62" i="8"/>
  <c r="BZ62" i="8"/>
  <c r="BY62" i="8"/>
  <c r="BX62" i="8"/>
  <c r="BW62" i="8"/>
  <c r="BV62" i="8"/>
  <c r="BU62" i="8"/>
  <c r="BT62" i="8"/>
  <c r="BS62" i="8"/>
  <c r="BR62" i="8"/>
  <c r="BQ62" i="8"/>
  <c r="BP62" i="8"/>
  <c r="BO62" i="8"/>
  <c r="BN62" i="8"/>
  <c r="BM62" i="8"/>
  <c r="BL62" i="8"/>
  <c r="BK62" i="8"/>
  <c r="BJ62" i="8"/>
  <c r="BI62" i="8"/>
  <c r="BH62" i="8"/>
  <c r="BG62" i="8"/>
  <c r="BF62" i="8"/>
  <c r="BE62" i="8"/>
  <c r="BD62" i="8"/>
  <c r="BC62" i="8"/>
  <c r="BB62" i="8"/>
  <c r="BA62" i="8"/>
  <c r="AZ62" i="8"/>
  <c r="AY62" i="8"/>
  <c r="AX62" i="8"/>
  <c r="AW62" i="8"/>
  <c r="AV62" i="8"/>
  <c r="AU62" i="8"/>
  <c r="AT62" i="8"/>
  <c r="AS62" i="8"/>
  <c r="AR62" i="8"/>
  <c r="AQ62" i="8"/>
  <c r="AP62" i="8"/>
  <c r="AO62" i="8"/>
  <c r="AN62" i="8"/>
  <c r="AM62" i="8"/>
  <c r="AL62" i="8"/>
  <c r="AK62" i="8"/>
  <c r="AJ62" i="8"/>
  <c r="AI62" i="8"/>
  <c r="AH62" i="8"/>
  <c r="AG62" i="8"/>
  <c r="AF62" i="8"/>
  <c r="AE62" i="8"/>
  <c r="AD62" i="8"/>
  <c r="AC62" i="8"/>
  <c r="AB62" i="8"/>
  <c r="AA62" i="8"/>
  <c r="Z62" i="8"/>
  <c r="Y62" i="8"/>
  <c r="X62" i="8"/>
  <c r="W62" i="8"/>
  <c r="V62" i="8"/>
  <c r="U62" i="8"/>
  <c r="T62" i="8"/>
  <c r="S62" i="8"/>
  <c r="R62" i="8"/>
  <c r="Q62" i="8"/>
  <c r="P62" i="8"/>
  <c r="O62" i="8"/>
  <c r="N62" i="8"/>
  <c r="M62" i="8"/>
  <c r="L62" i="8"/>
  <c r="K62" i="8"/>
  <c r="J62" i="8"/>
  <c r="I62" i="8"/>
  <c r="H62" i="8"/>
  <c r="G62" i="8"/>
  <c r="F62" i="8"/>
  <c r="E62" i="8"/>
  <c r="AOH61" i="8"/>
  <c r="AOG61" i="8"/>
  <c r="AOF61" i="8"/>
  <c r="AOE61" i="8"/>
  <c r="AOE63" i="8" s="1"/>
  <c r="AOD61" i="8"/>
  <c r="AOC61" i="8"/>
  <c r="AOB61" i="8"/>
  <c r="AOA61" i="8"/>
  <c r="ANZ61" i="8"/>
  <c r="ANY61" i="8"/>
  <c r="ANX61" i="8"/>
  <c r="ANW61" i="8"/>
  <c r="ANV61" i="8"/>
  <c r="ANU61" i="8"/>
  <c r="ANT61" i="8"/>
  <c r="ANS61" i="8"/>
  <c r="ANR61" i="8"/>
  <c r="ANQ61" i="8"/>
  <c r="ANP61" i="8"/>
  <c r="ANO61" i="8"/>
  <c r="ANN61" i="8"/>
  <c r="ANM61" i="8"/>
  <c r="ANL61" i="8"/>
  <c r="ANK61" i="8"/>
  <c r="ANJ61" i="8"/>
  <c r="ANI61" i="8"/>
  <c r="ANH61" i="8"/>
  <c r="ANG61" i="8"/>
  <c r="ANG63" i="8" s="1"/>
  <c r="ANF61" i="8"/>
  <c r="ANE61" i="8"/>
  <c r="AND61" i="8"/>
  <c r="ANC61" i="8"/>
  <c r="ANB61" i="8"/>
  <c r="ANA61" i="8"/>
  <c r="AMZ61" i="8"/>
  <c r="AMY61" i="8"/>
  <c r="AMY63" i="8" s="1"/>
  <c r="AMX61" i="8"/>
  <c r="AMW61" i="8"/>
  <c r="AMV61" i="8"/>
  <c r="AMU61" i="8"/>
  <c r="AMT61" i="8"/>
  <c r="AMS61" i="8"/>
  <c r="AMR61" i="8"/>
  <c r="AMQ61" i="8"/>
  <c r="AMP61" i="8"/>
  <c r="AMO61" i="8"/>
  <c r="AMN61" i="8"/>
  <c r="AMM61" i="8"/>
  <c r="AML61" i="8"/>
  <c r="AMK61" i="8"/>
  <c r="AMJ61" i="8"/>
  <c r="AMI61" i="8"/>
  <c r="AMI63" i="8" s="1"/>
  <c r="AMH61" i="8"/>
  <c r="AMG61" i="8"/>
  <c r="AMF61" i="8"/>
  <c r="AME61" i="8"/>
  <c r="AMD61" i="8"/>
  <c r="AMC61" i="8"/>
  <c r="AMB61" i="8"/>
  <c r="AMA61" i="8"/>
  <c r="ALZ61" i="8"/>
  <c r="ALY61" i="8"/>
  <c r="ALX61" i="8"/>
  <c r="ALW61" i="8"/>
  <c r="ALV61" i="8"/>
  <c r="ALU61" i="8"/>
  <c r="ALT61" i="8"/>
  <c r="ALS61" i="8"/>
  <c r="ALR61" i="8"/>
  <c r="ALQ61" i="8"/>
  <c r="ALP61" i="8"/>
  <c r="ALO61" i="8"/>
  <c r="ALN61" i="8"/>
  <c r="ALM61" i="8"/>
  <c r="ALL61" i="8"/>
  <c r="ALK61" i="8"/>
  <c r="ALK63" i="8" s="1"/>
  <c r="ALJ61" i="8"/>
  <c r="ALI61" i="8"/>
  <c r="ALH61" i="8"/>
  <c r="ALG61" i="8"/>
  <c r="ALF61" i="8"/>
  <c r="ALE61" i="8"/>
  <c r="ALD61" i="8"/>
  <c r="ALC61" i="8"/>
  <c r="ALB61" i="8"/>
  <c r="ALA61" i="8"/>
  <c r="AKZ61" i="8"/>
  <c r="AKY61" i="8"/>
  <c r="AKX61" i="8"/>
  <c r="AKW61" i="8"/>
  <c r="AKV61" i="8"/>
  <c r="AKU61" i="8"/>
  <c r="AKT61" i="8"/>
  <c r="AKS61" i="8"/>
  <c r="AKR61" i="8"/>
  <c r="AKQ61" i="8"/>
  <c r="AKP61" i="8"/>
  <c r="AKO61" i="8"/>
  <c r="AKN61" i="8"/>
  <c r="AKM61" i="8"/>
  <c r="AKM63" i="8" s="1"/>
  <c r="AKL61" i="8"/>
  <c r="AKK61" i="8"/>
  <c r="AKJ61" i="8"/>
  <c r="AKI61" i="8"/>
  <c r="AKH61" i="8"/>
  <c r="AKG61" i="8"/>
  <c r="AKF61" i="8"/>
  <c r="AKE61" i="8"/>
  <c r="AKE63" i="8" s="1"/>
  <c r="AKD61" i="8"/>
  <c r="AKC61" i="8"/>
  <c r="AKB61" i="8"/>
  <c r="AKA61" i="8"/>
  <c r="AJZ61" i="8"/>
  <c r="AJY61" i="8"/>
  <c r="AJX61" i="8"/>
  <c r="AJW61" i="8"/>
  <c r="AJV61" i="8"/>
  <c r="AJU61" i="8"/>
  <c r="AJT61" i="8"/>
  <c r="AJS61" i="8"/>
  <c r="AJR61" i="8"/>
  <c r="AJQ61" i="8"/>
  <c r="AJP61" i="8"/>
  <c r="AJO61" i="8"/>
  <c r="AJO63" i="8" s="1"/>
  <c r="AJN61" i="8"/>
  <c r="AJM61" i="8"/>
  <c r="AJL61" i="8"/>
  <c r="AJK61" i="8"/>
  <c r="AJJ61" i="8"/>
  <c r="AJI61" i="8"/>
  <c r="AJH61" i="8"/>
  <c r="AJG61" i="8"/>
  <c r="AJG63" i="8" s="1"/>
  <c r="AJF61" i="8"/>
  <c r="AJE61" i="8"/>
  <c r="AJD61" i="8"/>
  <c r="AJC61" i="8"/>
  <c r="AJB61" i="8"/>
  <c r="AJA61" i="8"/>
  <c r="AIZ61" i="8"/>
  <c r="AIY61" i="8"/>
  <c r="AIX61" i="8"/>
  <c r="AIW61" i="8"/>
  <c r="AIV61" i="8"/>
  <c r="AIU61" i="8"/>
  <c r="AIT61" i="8"/>
  <c r="AIS61" i="8"/>
  <c r="AIR61" i="8"/>
  <c r="AIQ61" i="8"/>
  <c r="AIQ63" i="8" s="1"/>
  <c r="AIP61" i="8"/>
  <c r="AIO61" i="8"/>
  <c r="AIN61" i="8"/>
  <c r="AIM61" i="8"/>
  <c r="AIL61" i="8"/>
  <c r="AIK61" i="8"/>
  <c r="AIJ61" i="8"/>
  <c r="AII61" i="8"/>
  <c r="AII63" i="8" s="1"/>
  <c r="AIH61" i="8"/>
  <c r="AIG61" i="8"/>
  <c r="AIF61" i="8"/>
  <c r="AIE61" i="8"/>
  <c r="AID61" i="8"/>
  <c r="AIC61" i="8"/>
  <c r="AIB61" i="8"/>
  <c r="AIA61" i="8"/>
  <c r="AHZ61" i="8"/>
  <c r="AHY61" i="8"/>
  <c r="AHX61" i="8"/>
  <c r="AHW61" i="8"/>
  <c r="AHV61" i="8"/>
  <c r="AHU61" i="8"/>
  <c r="AHT61" i="8"/>
  <c r="AHS61" i="8"/>
  <c r="AHS63" i="8" s="1"/>
  <c r="AHR61" i="8"/>
  <c r="AHQ61" i="8"/>
  <c r="AHP61" i="8"/>
  <c r="AHO61" i="8"/>
  <c r="AHN61" i="8"/>
  <c r="AHM61" i="8"/>
  <c r="AHL61" i="8"/>
  <c r="AHK61" i="8"/>
  <c r="AHK63" i="8" s="1"/>
  <c r="AHJ61" i="8"/>
  <c r="AHI61" i="8"/>
  <c r="AHH61" i="8"/>
  <c r="AHG61" i="8"/>
  <c r="AHF61" i="8"/>
  <c r="AHE61" i="8"/>
  <c r="AHD61" i="8"/>
  <c r="AHC61" i="8"/>
  <c r="AHB61" i="8"/>
  <c r="AHA61" i="8"/>
  <c r="AGZ61" i="8"/>
  <c r="AGY61" i="8"/>
  <c r="AGX61" i="8"/>
  <c r="AGW61" i="8"/>
  <c r="AGV61" i="8"/>
  <c r="AGU61" i="8"/>
  <c r="AGU63" i="8" s="1"/>
  <c r="AGT61" i="8"/>
  <c r="AGS61" i="8"/>
  <c r="AGR61" i="8"/>
  <c r="AGQ61" i="8"/>
  <c r="AGP61" i="8"/>
  <c r="AGO61" i="8"/>
  <c r="AGN61" i="8"/>
  <c r="AGM61" i="8"/>
  <c r="AGM63" i="8" s="1"/>
  <c r="AGL61" i="8"/>
  <c r="AGK61" i="8"/>
  <c r="AGJ61" i="8"/>
  <c r="AGI61" i="8"/>
  <c r="AGH61" i="8"/>
  <c r="AGG61" i="8"/>
  <c r="AGF61" i="8"/>
  <c r="AGE61" i="8"/>
  <c r="AGD61" i="8"/>
  <c r="AGC61" i="8"/>
  <c r="AGB61" i="8"/>
  <c r="AGA61" i="8"/>
  <c r="AFZ61" i="8"/>
  <c r="AFY61" i="8"/>
  <c r="AFX61" i="8"/>
  <c r="AFW61" i="8"/>
  <c r="AFW63" i="8" s="1"/>
  <c r="AFV61" i="8"/>
  <c r="AFU61" i="8"/>
  <c r="AFT61" i="8"/>
  <c r="AFS61" i="8"/>
  <c r="AFR61" i="8"/>
  <c r="AFQ61" i="8"/>
  <c r="AFP61" i="8"/>
  <c r="AFO61" i="8"/>
  <c r="AFO63" i="8" s="1"/>
  <c r="AFN61" i="8"/>
  <c r="AFM61" i="8"/>
  <c r="AFL61" i="8"/>
  <c r="AFK61" i="8"/>
  <c r="AFJ61" i="8"/>
  <c r="AFI61" i="8"/>
  <c r="AFH61" i="8"/>
  <c r="AFG61" i="8"/>
  <c r="AFF61" i="8"/>
  <c r="AFE61" i="8"/>
  <c r="AFD61" i="8"/>
  <c r="AFC61" i="8"/>
  <c r="AFB61" i="8"/>
  <c r="AFA61" i="8"/>
  <c r="AEZ61" i="8"/>
  <c r="AEY61" i="8"/>
  <c r="AEY63" i="8" s="1"/>
  <c r="AEX61" i="8"/>
  <c r="AEW61" i="8"/>
  <c r="AEV61" i="8"/>
  <c r="AEU61" i="8"/>
  <c r="AET61" i="8"/>
  <c r="AES61" i="8"/>
  <c r="AER61" i="8"/>
  <c r="AEQ61" i="8"/>
  <c r="AEQ63" i="8" s="1"/>
  <c r="AEP61" i="8"/>
  <c r="AEO61" i="8"/>
  <c r="AEN61" i="8"/>
  <c r="AEM61" i="8"/>
  <c r="AEL61" i="8"/>
  <c r="AEK61" i="8"/>
  <c r="AEJ61" i="8"/>
  <c r="AEI61" i="8"/>
  <c r="AEH61" i="8"/>
  <c r="AEG61" i="8"/>
  <c r="AEF61" i="8"/>
  <c r="AEE61" i="8"/>
  <c r="AED61" i="8"/>
  <c r="AEC61" i="8"/>
  <c r="AEB61" i="8"/>
  <c r="AEA61" i="8"/>
  <c r="AEA63" i="8" s="1"/>
  <c r="ADZ61" i="8"/>
  <c r="ADY61" i="8"/>
  <c r="ADX61" i="8"/>
  <c r="ADW61" i="8"/>
  <c r="ADV61" i="8"/>
  <c r="ADU61" i="8"/>
  <c r="ADT61" i="8"/>
  <c r="ADS61" i="8"/>
  <c r="ADS63" i="8" s="1"/>
  <c r="ADR61" i="8"/>
  <c r="ADQ61" i="8"/>
  <c r="ADP61" i="8"/>
  <c r="ADO61" i="8"/>
  <c r="ADN61" i="8"/>
  <c r="ADM61" i="8"/>
  <c r="ADL61" i="8"/>
  <c r="ADK61" i="8"/>
  <c r="ADJ61" i="8"/>
  <c r="ADI61" i="8"/>
  <c r="ADH61" i="8"/>
  <c r="ADG61" i="8"/>
  <c r="ADF61" i="8"/>
  <c r="ADE61" i="8"/>
  <c r="ADD61" i="8"/>
  <c r="ADC61" i="8"/>
  <c r="ADC63" i="8" s="1"/>
  <c r="ADB61" i="8"/>
  <c r="ADA61" i="8"/>
  <c r="ACZ61" i="8"/>
  <c r="ACY61" i="8"/>
  <c r="ACX61" i="8"/>
  <c r="ACW61" i="8"/>
  <c r="ACV61" i="8"/>
  <c r="ACU61" i="8"/>
  <c r="ACU63" i="8" s="1"/>
  <c r="ACT61" i="8"/>
  <c r="ACS61" i="8"/>
  <c r="ACR61" i="8"/>
  <c r="ACQ61" i="8"/>
  <c r="ACP61" i="8"/>
  <c r="ACO61" i="8"/>
  <c r="ACN61" i="8"/>
  <c r="ACM61" i="8"/>
  <c r="ACL61" i="8"/>
  <c r="ACK61" i="8"/>
  <c r="ACJ61" i="8"/>
  <c r="ACI61" i="8"/>
  <c r="ACH61" i="8"/>
  <c r="ACG61" i="8"/>
  <c r="ACF61" i="8"/>
  <c r="ACE61" i="8"/>
  <c r="ACE63" i="8" s="1"/>
  <c r="ACD61" i="8"/>
  <c r="ACC61" i="8"/>
  <c r="ACB61" i="8"/>
  <c r="ACA61" i="8"/>
  <c r="ABZ61" i="8"/>
  <c r="ABY61" i="8"/>
  <c r="ABX61" i="8"/>
  <c r="ABW61" i="8"/>
  <c r="ABW63" i="8" s="1"/>
  <c r="ABV61" i="8"/>
  <c r="ABU61" i="8"/>
  <c r="ABT61" i="8"/>
  <c r="ABS61" i="8"/>
  <c r="ABR61" i="8"/>
  <c r="ABQ61" i="8"/>
  <c r="ABP61" i="8"/>
  <c r="ABO61" i="8"/>
  <c r="ABN61" i="8"/>
  <c r="ABM61" i="8"/>
  <c r="ABL61" i="8"/>
  <c r="ABK61" i="8"/>
  <c r="ABJ61" i="8"/>
  <c r="ABI61" i="8"/>
  <c r="ABH61" i="8"/>
  <c r="ABG61" i="8"/>
  <c r="ABG63" i="8" s="1"/>
  <c r="ABF61" i="8"/>
  <c r="ABE61" i="8"/>
  <c r="ABD61" i="8"/>
  <c r="ABC61" i="8"/>
  <c r="ABB61" i="8"/>
  <c r="ABA61" i="8"/>
  <c r="AAZ61" i="8"/>
  <c r="AAY61" i="8"/>
  <c r="AAY63" i="8" s="1"/>
  <c r="AAX61" i="8"/>
  <c r="AAW61" i="8"/>
  <c r="AAV61" i="8"/>
  <c r="AAU61" i="8"/>
  <c r="AAT61" i="8"/>
  <c r="AAS61" i="8"/>
  <c r="AAR61" i="8"/>
  <c r="AAQ61" i="8"/>
  <c r="AAP61" i="8"/>
  <c r="AAO61" i="8"/>
  <c r="AAN61" i="8"/>
  <c r="AAM61" i="8"/>
  <c r="AAL61" i="8"/>
  <c r="AAK61" i="8"/>
  <c r="AAJ61" i="8"/>
  <c r="AAI61" i="8"/>
  <c r="AAI63" i="8" s="1"/>
  <c r="AAH61" i="8"/>
  <c r="AAG61" i="8"/>
  <c r="AAF61" i="8"/>
  <c r="AAE61" i="8"/>
  <c r="AAD61" i="8"/>
  <c r="AAC61" i="8"/>
  <c r="AAB61" i="8"/>
  <c r="AAA61" i="8"/>
  <c r="ZZ61" i="8"/>
  <c r="ZY61" i="8"/>
  <c r="ZX61" i="8"/>
  <c r="ZW61" i="8"/>
  <c r="ZV61" i="8"/>
  <c r="ZU61" i="8"/>
  <c r="ZT61" i="8"/>
  <c r="ZS61" i="8"/>
  <c r="ZS63" i="8" s="1"/>
  <c r="ZR61" i="8"/>
  <c r="ZQ61" i="8"/>
  <c r="ZP61" i="8"/>
  <c r="ZO61" i="8"/>
  <c r="ZN61" i="8"/>
  <c r="ZM61" i="8"/>
  <c r="ZL61" i="8"/>
  <c r="ZK61" i="8"/>
  <c r="ZK63" i="8" s="1"/>
  <c r="ZJ61" i="8"/>
  <c r="ZI61" i="8"/>
  <c r="ZH61" i="8"/>
  <c r="ZG61" i="8"/>
  <c r="ZF61" i="8"/>
  <c r="ZE61" i="8"/>
  <c r="ZD61" i="8"/>
  <c r="ZC61" i="8"/>
  <c r="ZB61" i="8"/>
  <c r="ZA61" i="8"/>
  <c r="YZ61" i="8"/>
  <c r="YY61" i="8"/>
  <c r="YX61" i="8"/>
  <c r="YW61" i="8"/>
  <c r="YV61" i="8"/>
  <c r="YU61" i="8"/>
  <c r="YU63" i="8" s="1"/>
  <c r="YT61" i="8"/>
  <c r="YS61" i="8"/>
  <c r="YR61" i="8"/>
  <c r="YQ61" i="8"/>
  <c r="YP61" i="8"/>
  <c r="YO61" i="8"/>
  <c r="YN61" i="8"/>
  <c r="YM61" i="8"/>
  <c r="YM63" i="8" s="1"/>
  <c r="YL61" i="8"/>
  <c r="YK61" i="8"/>
  <c r="YJ61" i="8"/>
  <c r="YI61" i="8"/>
  <c r="YH61" i="8"/>
  <c r="YG61" i="8"/>
  <c r="YF61" i="8"/>
  <c r="YE61" i="8"/>
  <c r="YD61" i="8"/>
  <c r="YC61" i="8"/>
  <c r="YB61" i="8"/>
  <c r="YA61" i="8"/>
  <c r="XZ61" i="8"/>
  <c r="XY61" i="8"/>
  <c r="XX61" i="8"/>
  <c r="XW61" i="8"/>
  <c r="XW63" i="8" s="1"/>
  <c r="XV61" i="8"/>
  <c r="XU61" i="8"/>
  <c r="XT61" i="8"/>
  <c r="XS61" i="8"/>
  <c r="XR61" i="8"/>
  <c r="XQ61" i="8"/>
  <c r="XP61" i="8"/>
  <c r="XO61" i="8"/>
  <c r="XO63" i="8" s="1"/>
  <c r="XN61" i="8"/>
  <c r="XM61" i="8"/>
  <c r="XL61" i="8"/>
  <c r="XK61" i="8"/>
  <c r="XJ61" i="8"/>
  <c r="XI61" i="8"/>
  <c r="XH61" i="8"/>
  <c r="XG61" i="8"/>
  <c r="XF61" i="8"/>
  <c r="XE61" i="8"/>
  <c r="XD61" i="8"/>
  <c r="XC61" i="8"/>
  <c r="XB61" i="8"/>
  <c r="XA61" i="8"/>
  <c r="WZ61" i="8"/>
  <c r="WY61" i="8"/>
  <c r="WY63" i="8" s="1"/>
  <c r="WX61" i="8"/>
  <c r="WW61" i="8"/>
  <c r="WV61" i="8"/>
  <c r="WU61" i="8"/>
  <c r="WT61" i="8"/>
  <c r="WS61" i="8"/>
  <c r="WR61" i="8"/>
  <c r="WQ61" i="8"/>
  <c r="WQ63" i="8" s="1"/>
  <c r="WP61" i="8"/>
  <c r="WO61" i="8"/>
  <c r="WN61" i="8"/>
  <c r="WM61" i="8"/>
  <c r="WL61" i="8"/>
  <c r="WK61" i="8"/>
  <c r="WJ61" i="8"/>
  <c r="WI61" i="8"/>
  <c r="WH61" i="8"/>
  <c r="WG61" i="8"/>
  <c r="WF61" i="8"/>
  <c r="WE61" i="8"/>
  <c r="WD61" i="8"/>
  <c r="WC61" i="8"/>
  <c r="WB61" i="8"/>
  <c r="WA61" i="8"/>
  <c r="WA63" i="8" s="1"/>
  <c r="VZ61" i="8"/>
  <c r="VY61" i="8"/>
  <c r="VX61" i="8"/>
  <c r="VW61" i="8"/>
  <c r="VV61" i="8"/>
  <c r="VU61" i="8"/>
  <c r="VT61" i="8"/>
  <c r="VS61" i="8"/>
  <c r="VS63" i="8" s="1"/>
  <c r="VR61" i="8"/>
  <c r="VQ61" i="8"/>
  <c r="VP61" i="8"/>
  <c r="VO61" i="8"/>
  <c r="VN61" i="8"/>
  <c r="VM61" i="8"/>
  <c r="VL61" i="8"/>
  <c r="VK61" i="8"/>
  <c r="VJ61" i="8"/>
  <c r="VI61" i="8"/>
  <c r="VH61" i="8"/>
  <c r="VG61" i="8"/>
  <c r="VF61" i="8"/>
  <c r="VE61" i="8"/>
  <c r="VD61" i="8"/>
  <c r="VC61" i="8"/>
  <c r="VC63" i="8" s="1"/>
  <c r="VB61" i="8"/>
  <c r="VA61" i="8"/>
  <c r="UZ61" i="8"/>
  <c r="UY61" i="8"/>
  <c r="UX61" i="8"/>
  <c r="UW61" i="8"/>
  <c r="UV61" i="8"/>
  <c r="UU61" i="8"/>
  <c r="UU63" i="8" s="1"/>
  <c r="UT61" i="8"/>
  <c r="US61" i="8"/>
  <c r="UR61" i="8"/>
  <c r="UQ61" i="8"/>
  <c r="UP61" i="8"/>
  <c r="UO61" i="8"/>
  <c r="UN61" i="8"/>
  <c r="UM61" i="8"/>
  <c r="UL61" i="8"/>
  <c r="UK61" i="8"/>
  <c r="UJ61" i="8"/>
  <c r="UI61" i="8"/>
  <c r="UH61" i="8"/>
  <c r="UG61" i="8"/>
  <c r="UF61" i="8"/>
  <c r="UE61" i="8"/>
  <c r="UE63" i="8" s="1"/>
  <c r="UD61" i="8"/>
  <c r="UC61" i="8"/>
  <c r="UB61" i="8"/>
  <c r="UA61" i="8"/>
  <c r="TZ61" i="8"/>
  <c r="TY61" i="8"/>
  <c r="TX61" i="8"/>
  <c r="TW61" i="8"/>
  <c r="TW63" i="8" s="1"/>
  <c r="TV61" i="8"/>
  <c r="TU61" i="8"/>
  <c r="TT61" i="8"/>
  <c r="TS61" i="8"/>
  <c r="TR61" i="8"/>
  <c r="TQ61" i="8"/>
  <c r="TP61" i="8"/>
  <c r="TO61" i="8"/>
  <c r="TN61" i="8"/>
  <c r="TM61" i="8"/>
  <c r="TL61" i="8"/>
  <c r="TK61" i="8"/>
  <c r="TJ61" i="8"/>
  <c r="TI61" i="8"/>
  <c r="TH61" i="8"/>
  <c r="TG61" i="8"/>
  <c r="TG63" i="8" s="1"/>
  <c r="TF61" i="8"/>
  <c r="TE61" i="8"/>
  <c r="TD61" i="8"/>
  <c r="TC61" i="8"/>
  <c r="TB61" i="8"/>
  <c r="TA61" i="8"/>
  <c r="SZ61" i="8"/>
  <c r="SY61" i="8"/>
  <c r="SY63" i="8" s="1"/>
  <c r="SX61" i="8"/>
  <c r="SW61" i="8"/>
  <c r="SV61" i="8"/>
  <c r="SU61" i="8"/>
  <c r="ST61" i="8"/>
  <c r="SS61" i="8"/>
  <c r="SR61" i="8"/>
  <c r="SQ61" i="8"/>
  <c r="SQ63" i="8" s="1"/>
  <c r="SP61" i="8"/>
  <c r="SO61" i="8"/>
  <c r="SN61" i="8"/>
  <c r="SM61" i="8"/>
  <c r="SL61" i="8"/>
  <c r="SK61" i="8"/>
  <c r="SJ61" i="8"/>
  <c r="SI61" i="8"/>
  <c r="SI63" i="8" s="1"/>
  <c r="SH61" i="8"/>
  <c r="SG61" i="8"/>
  <c r="SF61" i="8"/>
  <c r="SE61" i="8"/>
  <c r="SD61" i="8"/>
  <c r="SC61" i="8"/>
  <c r="SB61" i="8"/>
  <c r="SA61" i="8"/>
  <c r="SA63" i="8" s="1"/>
  <c r="RZ61" i="8"/>
  <c r="RY61" i="8"/>
  <c r="RX61" i="8"/>
  <c r="RW61" i="8"/>
  <c r="RV61" i="8"/>
  <c r="RU61" i="8"/>
  <c r="RT61" i="8"/>
  <c r="RS61" i="8"/>
  <c r="RR61" i="8"/>
  <c r="RQ61" i="8"/>
  <c r="RP61" i="8"/>
  <c r="RO61" i="8"/>
  <c r="RN61" i="8"/>
  <c r="RM61" i="8"/>
  <c r="RL61" i="8"/>
  <c r="RK61" i="8"/>
  <c r="RK63" i="8" s="1"/>
  <c r="RJ61" i="8"/>
  <c r="RI61" i="8"/>
  <c r="RH61" i="8"/>
  <c r="RG61" i="8"/>
  <c r="RF61" i="8"/>
  <c r="RE61" i="8"/>
  <c r="RD61" i="8"/>
  <c r="RC61" i="8"/>
  <c r="RC63" i="8" s="1"/>
  <c r="RB61" i="8"/>
  <c r="RA61" i="8"/>
  <c r="QZ61" i="8"/>
  <c r="QY61" i="8"/>
  <c r="QX61" i="8"/>
  <c r="QW61" i="8"/>
  <c r="QV61" i="8"/>
  <c r="QU61" i="8"/>
  <c r="QT61" i="8"/>
  <c r="QS61" i="8"/>
  <c r="QR61" i="8"/>
  <c r="QQ61" i="8"/>
  <c r="QP61" i="8"/>
  <c r="QO61" i="8"/>
  <c r="QN61" i="8"/>
  <c r="QM61" i="8"/>
  <c r="QM63" i="8" s="1"/>
  <c r="QL61" i="8"/>
  <c r="QK61" i="8"/>
  <c r="QJ61" i="8"/>
  <c r="QI61" i="8"/>
  <c r="QH61" i="8"/>
  <c r="QG61" i="8"/>
  <c r="QF61" i="8"/>
  <c r="QE61" i="8"/>
  <c r="QE63" i="8" s="1"/>
  <c r="QD61" i="8"/>
  <c r="QC61" i="8"/>
  <c r="QB61" i="8"/>
  <c r="QA61" i="8"/>
  <c r="PZ61" i="8"/>
  <c r="PY61" i="8"/>
  <c r="PX61" i="8"/>
  <c r="PW61" i="8"/>
  <c r="PV61" i="8"/>
  <c r="PU61" i="8"/>
  <c r="PT61" i="8"/>
  <c r="PS61" i="8"/>
  <c r="PR61" i="8"/>
  <c r="PQ61" i="8"/>
  <c r="PP61" i="8"/>
  <c r="PO61" i="8"/>
  <c r="PO63" i="8" s="1"/>
  <c r="PN61" i="8"/>
  <c r="PM61" i="8"/>
  <c r="PL61" i="8"/>
  <c r="PK61" i="8"/>
  <c r="PJ61" i="8"/>
  <c r="PI61" i="8"/>
  <c r="PH61" i="8"/>
  <c r="PG61" i="8"/>
  <c r="PG63" i="8" s="1"/>
  <c r="PF61" i="8"/>
  <c r="PE61" i="8"/>
  <c r="PD61" i="8"/>
  <c r="PC61" i="8"/>
  <c r="PB61" i="8"/>
  <c r="PA61" i="8"/>
  <c r="OZ61" i="8"/>
  <c r="OY61" i="8"/>
  <c r="OX61" i="8"/>
  <c r="OW61" i="8"/>
  <c r="OV61" i="8"/>
  <c r="OU61" i="8"/>
  <c r="OT61" i="8"/>
  <c r="OS61" i="8"/>
  <c r="OR61" i="8"/>
  <c r="OQ61" i="8"/>
  <c r="OQ63" i="8" s="1"/>
  <c r="OP61" i="8"/>
  <c r="OO61" i="8"/>
  <c r="ON61" i="8"/>
  <c r="OM61" i="8"/>
  <c r="OL61" i="8"/>
  <c r="OK61" i="8"/>
  <c r="OJ61" i="8"/>
  <c r="OI61" i="8"/>
  <c r="OI63" i="8" s="1"/>
  <c r="OH61" i="8"/>
  <c r="OG61" i="8"/>
  <c r="OF61" i="8"/>
  <c r="OE61" i="8"/>
  <c r="OD61" i="8"/>
  <c r="OC61" i="8"/>
  <c r="OB61" i="8"/>
  <c r="OA61" i="8"/>
  <c r="NZ61" i="8"/>
  <c r="NY61" i="8"/>
  <c r="NX61" i="8"/>
  <c r="NW61" i="8"/>
  <c r="NV61" i="8"/>
  <c r="NU61" i="8"/>
  <c r="NT61" i="8"/>
  <c r="NS61" i="8"/>
  <c r="NS63" i="8" s="1"/>
  <c r="NR61" i="8"/>
  <c r="NQ61" i="8"/>
  <c r="NP61" i="8"/>
  <c r="NO61" i="8"/>
  <c r="NN61" i="8"/>
  <c r="NM61" i="8"/>
  <c r="NL61" i="8"/>
  <c r="NK61" i="8"/>
  <c r="NK63" i="8" s="1"/>
  <c r="NJ61" i="8"/>
  <c r="NI61" i="8"/>
  <c r="NH61" i="8"/>
  <c r="NG61" i="8"/>
  <c r="NF61" i="8"/>
  <c r="NE61" i="8"/>
  <c r="ND61" i="8"/>
  <c r="NC61" i="8"/>
  <c r="NB61" i="8"/>
  <c r="NA61" i="8"/>
  <c r="MZ61" i="8"/>
  <c r="MY61" i="8"/>
  <c r="MX61" i="8"/>
  <c r="MW61" i="8"/>
  <c r="MV61" i="8"/>
  <c r="MU61" i="8"/>
  <c r="MU63" i="8" s="1"/>
  <c r="MT61" i="8"/>
  <c r="MS61" i="8"/>
  <c r="MR61" i="8"/>
  <c r="MQ61" i="8"/>
  <c r="MP61" i="8"/>
  <c r="MO61" i="8"/>
  <c r="MN61" i="8"/>
  <c r="MM61" i="8"/>
  <c r="MM63" i="8" s="1"/>
  <c r="ML61" i="8"/>
  <c r="MK61" i="8"/>
  <c r="MJ61" i="8"/>
  <c r="MI61" i="8"/>
  <c r="MH61" i="8"/>
  <c r="MG61" i="8"/>
  <c r="MF61" i="8"/>
  <c r="ME61" i="8"/>
  <c r="ME63" i="8" s="1"/>
  <c r="MD61" i="8"/>
  <c r="MC61" i="8"/>
  <c r="MB61" i="8"/>
  <c r="MA61" i="8"/>
  <c r="LZ61" i="8"/>
  <c r="LY61" i="8"/>
  <c r="LX61" i="8"/>
  <c r="LW61" i="8"/>
  <c r="LW63" i="8" s="1"/>
  <c r="LV61" i="8"/>
  <c r="LU61" i="8"/>
  <c r="LT61" i="8"/>
  <c r="LS61" i="8"/>
  <c r="LR61" i="8"/>
  <c r="LQ61" i="8"/>
  <c r="LP61" i="8"/>
  <c r="LO61" i="8"/>
  <c r="LO63" i="8" s="1"/>
  <c r="LN61" i="8"/>
  <c r="LM61" i="8"/>
  <c r="LL61" i="8"/>
  <c r="LK61" i="8"/>
  <c r="LJ61" i="8"/>
  <c r="LI61" i="8"/>
  <c r="LH61" i="8"/>
  <c r="LG61" i="8"/>
  <c r="LF61" i="8"/>
  <c r="LE61" i="8"/>
  <c r="LD61" i="8"/>
  <c r="LC61" i="8"/>
  <c r="LB61" i="8"/>
  <c r="LA61" i="8"/>
  <c r="KZ61" i="8"/>
  <c r="KY61" i="8"/>
  <c r="KY63" i="8" s="1"/>
  <c r="KX61" i="8"/>
  <c r="KW61" i="8"/>
  <c r="KV61" i="8"/>
  <c r="KU61" i="8"/>
  <c r="KT61" i="8"/>
  <c r="KS61" i="8"/>
  <c r="KR61" i="8"/>
  <c r="KQ61" i="8"/>
  <c r="KQ63" i="8" s="1"/>
  <c r="KP61" i="8"/>
  <c r="KO61" i="8"/>
  <c r="KN61" i="8"/>
  <c r="KM61" i="8"/>
  <c r="KL61" i="8"/>
  <c r="KK61" i="8"/>
  <c r="KJ61" i="8"/>
  <c r="KI61" i="8"/>
  <c r="KH61" i="8"/>
  <c r="KG61" i="8"/>
  <c r="KF61" i="8"/>
  <c r="KE61" i="8"/>
  <c r="KD61" i="8"/>
  <c r="KC61" i="8"/>
  <c r="KB61" i="8"/>
  <c r="KA61" i="8"/>
  <c r="KA63" i="8" s="1"/>
  <c r="JZ61" i="8"/>
  <c r="JY61" i="8"/>
  <c r="JX61" i="8"/>
  <c r="JW61" i="8"/>
  <c r="JV61" i="8"/>
  <c r="JU61" i="8"/>
  <c r="JT61" i="8"/>
  <c r="JS61" i="8"/>
  <c r="JS63" i="8" s="1"/>
  <c r="JR61" i="8"/>
  <c r="JQ61" i="8"/>
  <c r="JP61" i="8"/>
  <c r="JO61" i="8"/>
  <c r="JN61" i="8"/>
  <c r="JM61" i="8"/>
  <c r="JL61" i="8"/>
  <c r="JK61" i="8"/>
  <c r="JK63" i="8" s="1"/>
  <c r="JJ61" i="8"/>
  <c r="JI61" i="8"/>
  <c r="JH61" i="8"/>
  <c r="JG61" i="8"/>
  <c r="JF61" i="8"/>
  <c r="JE61" i="8"/>
  <c r="JD61" i="8"/>
  <c r="JC61" i="8"/>
  <c r="JC63" i="8" s="1"/>
  <c r="JB61" i="8"/>
  <c r="JA61" i="8"/>
  <c r="IZ61" i="8"/>
  <c r="IY61" i="8"/>
  <c r="IX61" i="8"/>
  <c r="IW61" i="8"/>
  <c r="IV61" i="8"/>
  <c r="IU61" i="8"/>
  <c r="IU63" i="8" s="1"/>
  <c r="IT61" i="8"/>
  <c r="IS61" i="8"/>
  <c r="IR61" i="8"/>
  <c r="IQ61" i="8"/>
  <c r="IP61" i="8"/>
  <c r="IO61" i="8"/>
  <c r="IN61" i="8"/>
  <c r="IM61" i="8"/>
  <c r="IL61" i="8"/>
  <c r="IK61" i="8"/>
  <c r="IJ61" i="8"/>
  <c r="II61" i="8"/>
  <c r="IH61" i="8"/>
  <c r="IG61" i="8"/>
  <c r="IF61" i="8"/>
  <c r="IE61" i="8"/>
  <c r="IE63" i="8" s="1"/>
  <c r="ID61" i="8"/>
  <c r="IC61" i="8"/>
  <c r="IB61" i="8"/>
  <c r="IA61" i="8"/>
  <c r="HZ61" i="8"/>
  <c r="HY61" i="8"/>
  <c r="HX61" i="8"/>
  <c r="HW61" i="8"/>
  <c r="HW63" i="8" s="1"/>
  <c r="HV61" i="8"/>
  <c r="HU61" i="8"/>
  <c r="HT61" i="8"/>
  <c r="HS61" i="8"/>
  <c r="HR61" i="8"/>
  <c r="HQ61" i="8"/>
  <c r="HP61" i="8"/>
  <c r="HO61" i="8"/>
  <c r="HN61" i="8"/>
  <c r="HM61" i="8"/>
  <c r="HL61" i="8"/>
  <c r="HK61" i="8"/>
  <c r="HJ61" i="8"/>
  <c r="HI61" i="8"/>
  <c r="HH61" i="8"/>
  <c r="HG61" i="8"/>
  <c r="HG63" i="8" s="1"/>
  <c r="HF61" i="8"/>
  <c r="HE61" i="8"/>
  <c r="HD61" i="8"/>
  <c r="HC61" i="8"/>
  <c r="HB61" i="8"/>
  <c r="HA61" i="8"/>
  <c r="GZ61" i="8"/>
  <c r="GY61" i="8"/>
  <c r="GY63" i="8" s="1"/>
  <c r="GX61" i="8"/>
  <c r="GW61" i="8"/>
  <c r="GV61" i="8"/>
  <c r="GU61" i="8"/>
  <c r="GT61" i="8"/>
  <c r="GS61" i="8"/>
  <c r="GR61" i="8"/>
  <c r="GQ61" i="8"/>
  <c r="GQ63" i="8" s="1"/>
  <c r="GP61" i="8"/>
  <c r="GO61" i="8"/>
  <c r="GN61" i="8"/>
  <c r="GM61" i="8"/>
  <c r="GL61" i="8"/>
  <c r="GK61" i="8"/>
  <c r="GJ61" i="8"/>
  <c r="GI61" i="8"/>
  <c r="GI63" i="8" s="1"/>
  <c r="GH61" i="8"/>
  <c r="GG61" i="8"/>
  <c r="GF61" i="8"/>
  <c r="GE61" i="8"/>
  <c r="GD61" i="8"/>
  <c r="GC61" i="8"/>
  <c r="GB61" i="8"/>
  <c r="GA61" i="8"/>
  <c r="GA63" i="8" s="1"/>
  <c r="FZ61" i="8"/>
  <c r="FY61" i="8"/>
  <c r="FX61" i="8"/>
  <c r="FW61" i="8"/>
  <c r="FV61" i="8"/>
  <c r="FU61" i="8"/>
  <c r="FT61" i="8"/>
  <c r="FS61" i="8"/>
  <c r="FR61" i="8"/>
  <c r="FQ61" i="8"/>
  <c r="FP61" i="8"/>
  <c r="FO61" i="8"/>
  <c r="FN61" i="8"/>
  <c r="FM61" i="8"/>
  <c r="FL61" i="8"/>
  <c r="FK61" i="8"/>
  <c r="FK63" i="8" s="1"/>
  <c r="FJ61" i="8"/>
  <c r="FI61" i="8"/>
  <c r="FH61" i="8"/>
  <c r="FG61" i="8"/>
  <c r="FF61" i="8"/>
  <c r="FE61" i="8"/>
  <c r="FD61" i="8"/>
  <c r="FC61" i="8"/>
  <c r="FC63" i="8" s="1"/>
  <c r="FB61" i="8"/>
  <c r="FA61" i="8"/>
  <c r="EZ61" i="8"/>
  <c r="EY61" i="8"/>
  <c r="EX61" i="8"/>
  <c r="EW61" i="8"/>
  <c r="EV61" i="8"/>
  <c r="EU61" i="8"/>
  <c r="ET61" i="8"/>
  <c r="ES61" i="8"/>
  <c r="ER61" i="8"/>
  <c r="EQ61" i="8"/>
  <c r="EP61" i="8"/>
  <c r="EO61" i="8"/>
  <c r="EN61" i="8"/>
  <c r="EM61" i="8"/>
  <c r="EM63" i="8" s="1"/>
  <c r="EL61" i="8"/>
  <c r="EK61" i="8"/>
  <c r="EJ61" i="8"/>
  <c r="EI61" i="8"/>
  <c r="EH61" i="8"/>
  <c r="EG61" i="8"/>
  <c r="EF61" i="8"/>
  <c r="EE61" i="8"/>
  <c r="EE63" i="8" s="1"/>
  <c r="ED61" i="8"/>
  <c r="EC61" i="8"/>
  <c r="EB61" i="8"/>
  <c r="EA61" i="8"/>
  <c r="DZ61" i="8"/>
  <c r="DY61" i="8"/>
  <c r="DX61" i="8"/>
  <c r="DW61" i="8"/>
  <c r="DW63" i="8" s="1"/>
  <c r="DV61" i="8"/>
  <c r="DU61" i="8"/>
  <c r="DT61" i="8"/>
  <c r="DS61" i="8"/>
  <c r="DR61" i="8"/>
  <c r="DQ61" i="8"/>
  <c r="DP61" i="8"/>
  <c r="DO61" i="8"/>
  <c r="DO63" i="8" s="1"/>
  <c r="DN61" i="8"/>
  <c r="DM61" i="8"/>
  <c r="DL61" i="8"/>
  <c r="DK61" i="8"/>
  <c r="DJ61" i="8"/>
  <c r="DI61" i="8"/>
  <c r="DH61" i="8"/>
  <c r="DG61" i="8"/>
  <c r="DG63" i="8" s="1"/>
  <c r="DF61" i="8"/>
  <c r="DE61" i="8"/>
  <c r="DD61" i="8"/>
  <c r="DC61" i="8"/>
  <c r="DB61" i="8"/>
  <c r="DA61" i="8"/>
  <c r="CZ61" i="8"/>
  <c r="CY61" i="8"/>
  <c r="CX61" i="8"/>
  <c r="CW61" i="8"/>
  <c r="CV61" i="8"/>
  <c r="CU61" i="8"/>
  <c r="CT61" i="8"/>
  <c r="CS61" i="8"/>
  <c r="CR61" i="8"/>
  <c r="CQ61" i="8"/>
  <c r="CQ63" i="8" s="1"/>
  <c r="CP61" i="8"/>
  <c r="CO61" i="8"/>
  <c r="CN61" i="8"/>
  <c r="CM61" i="8"/>
  <c r="CL61" i="8"/>
  <c r="CK61" i="8"/>
  <c r="CJ61" i="8"/>
  <c r="CI61" i="8"/>
  <c r="CI63" i="8" s="1"/>
  <c r="CH61" i="8"/>
  <c r="CG61" i="8"/>
  <c r="CF61" i="8"/>
  <c r="CE61" i="8"/>
  <c r="CD61" i="8"/>
  <c r="CC61" i="8"/>
  <c r="CB61" i="8"/>
  <c r="CA61" i="8"/>
  <c r="BZ61" i="8"/>
  <c r="BY61" i="8"/>
  <c r="BX61" i="8"/>
  <c r="BW61" i="8"/>
  <c r="BV61" i="8"/>
  <c r="BU61" i="8"/>
  <c r="BT61" i="8"/>
  <c r="BS61" i="8"/>
  <c r="BS63" i="8" s="1"/>
  <c r="BR61" i="8"/>
  <c r="BQ61" i="8"/>
  <c r="BP61" i="8"/>
  <c r="BO61" i="8"/>
  <c r="BN61" i="8"/>
  <c r="BM61" i="8"/>
  <c r="BL61" i="8"/>
  <c r="BL63" i="8" s="1"/>
  <c r="BK61" i="8"/>
  <c r="BK63" i="8" s="1"/>
  <c r="BJ61" i="8"/>
  <c r="BI61" i="8"/>
  <c r="BH61" i="8"/>
  <c r="BG61" i="8"/>
  <c r="BF61" i="8"/>
  <c r="BE61" i="8"/>
  <c r="BD61" i="8"/>
  <c r="BD63" i="8" s="1"/>
  <c r="BC61" i="8"/>
  <c r="BB61" i="8"/>
  <c r="BA61" i="8"/>
  <c r="AZ61" i="8"/>
  <c r="AY61" i="8"/>
  <c r="AX61" i="8"/>
  <c r="AW61" i="8"/>
  <c r="AV61" i="8"/>
  <c r="AV63" i="8" s="1"/>
  <c r="AU61" i="8"/>
  <c r="AU63" i="8" s="1"/>
  <c r="AT61" i="8"/>
  <c r="AS61" i="8"/>
  <c r="AR61" i="8"/>
  <c r="AQ61" i="8"/>
  <c r="AP61" i="8"/>
  <c r="AO61" i="8"/>
  <c r="AN61" i="8"/>
  <c r="AN63" i="8" s="1"/>
  <c r="AM61" i="8"/>
  <c r="AM63" i="8" s="1"/>
  <c r="AL61" i="8"/>
  <c r="AK61" i="8"/>
  <c r="AJ61" i="8"/>
  <c r="AI61" i="8"/>
  <c r="AH61" i="8"/>
  <c r="AG61" i="8"/>
  <c r="AF61" i="8"/>
  <c r="AF63" i="8" s="1"/>
  <c r="AE61" i="8"/>
  <c r="AD61" i="8"/>
  <c r="AC61" i="8"/>
  <c r="AB61" i="8"/>
  <c r="AA61" i="8"/>
  <c r="Z61" i="8"/>
  <c r="Y61" i="8"/>
  <c r="X61" i="8"/>
  <c r="X63" i="8" s="1"/>
  <c r="W61" i="8"/>
  <c r="W63" i="8" s="1"/>
  <c r="V61" i="8"/>
  <c r="U61" i="8"/>
  <c r="T61" i="8"/>
  <c r="S61" i="8"/>
  <c r="R61" i="8"/>
  <c r="Q61" i="8"/>
  <c r="P61" i="8"/>
  <c r="P63" i="8" s="1"/>
  <c r="O61" i="8"/>
  <c r="O63" i="8" s="1"/>
  <c r="N61" i="8"/>
  <c r="M61" i="8"/>
  <c r="L61" i="8"/>
  <c r="K61" i="8"/>
  <c r="J61" i="8"/>
  <c r="I61" i="8"/>
  <c r="H61" i="8"/>
  <c r="H63" i="8" s="1"/>
  <c r="G61" i="8"/>
  <c r="F61" i="8"/>
  <c r="E61" i="8"/>
  <c r="AOH57" i="8"/>
  <c r="AOG57" i="8"/>
  <c r="AOF57" i="8"/>
  <c r="AOE57" i="8"/>
  <c r="AOD57" i="8"/>
  <c r="AOC57" i="8"/>
  <c r="AOB57" i="8"/>
  <c r="AOA57" i="8"/>
  <c r="ANZ57" i="8"/>
  <c r="ANY57" i="8"/>
  <c r="ANX57" i="8"/>
  <c r="ANW57" i="8"/>
  <c r="ANV57" i="8"/>
  <c r="ANU57" i="8"/>
  <c r="ANT57" i="8"/>
  <c r="ANS57" i="8"/>
  <c r="ANR57" i="8"/>
  <c r="ANQ57" i="8"/>
  <c r="ANP57" i="8"/>
  <c r="ANO57" i="8"/>
  <c r="ANN57" i="8"/>
  <c r="ANM57" i="8"/>
  <c r="ANL57" i="8"/>
  <c r="ANK57" i="8"/>
  <c r="ANJ57" i="8"/>
  <c r="ANI57" i="8"/>
  <c r="ANH57" i="8"/>
  <c r="ANG57" i="8"/>
  <c r="ANF57" i="8"/>
  <c r="ANE57" i="8"/>
  <c r="AND57" i="8"/>
  <c r="ANC57" i="8"/>
  <c r="ANB57" i="8"/>
  <c r="ANA57" i="8"/>
  <c r="AMZ57" i="8"/>
  <c r="AMY57" i="8"/>
  <c r="AMX57" i="8"/>
  <c r="AMW57" i="8"/>
  <c r="AMV57" i="8"/>
  <c r="AMU57" i="8"/>
  <c r="AMT57" i="8"/>
  <c r="AMS57" i="8"/>
  <c r="AMR57" i="8"/>
  <c r="AMQ57" i="8"/>
  <c r="AMP57" i="8"/>
  <c r="AMO57" i="8"/>
  <c r="AMN57" i="8"/>
  <c r="AMM57" i="8"/>
  <c r="AML57" i="8"/>
  <c r="AMK57" i="8"/>
  <c r="AMJ57" i="8"/>
  <c r="AMI57" i="8"/>
  <c r="AMH57" i="8"/>
  <c r="AMG57" i="8"/>
  <c r="AMF57" i="8"/>
  <c r="AME57" i="8"/>
  <c r="AMD57" i="8"/>
  <c r="AMC57" i="8"/>
  <c r="AMB57" i="8"/>
  <c r="AMA57" i="8"/>
  <c r="ALZ57" i="8"/>
  <c r="ALY57" i="8"/>
  <c r="ALX57" i="8"/>
  <c r="ALW57" i="8"/>
  <c r="ALV57" i="8"/>
  <c r="ALU57" i="8"/>
  <c r="ALT57" i="8"/>
  <c r="ALS57" i="8"/>
  <c r="ALR57" i="8"/>
  <c r="ALQ57" i="8"/>
  <c r="ALP57" i="8"/>
  <c r="ALO57" i="8"/>
  <c r="ALN57" i="8"/>
  <c r="ALM57" i="8"/>
  <c r="ALL57" i="8"/>
  <c r="ALK57" i="8"/>
  <c r="ALJ57" i="8"/>
  <c r="ALI57" i="8"/>
  <c r="ALH57" i="8"/>
  <c r="ALG57" i="8"/>
  <c r="ALF57" i="8"/>
  <c r="ALE57" i="8"/>
  <c r="ALD57" i="8"/>
  <c r="ALC57" i="8"/>
  <c r="ALB57" i="8"/>
  <c r="ALA57" i="8"/>
  <c r="AKZ57" i="8"/>
  <c r="AKY57" i="8"/>
  <c r="AKX57" i="8"/>
  <c r="AKW57" i="8"/>
  <c r="AKV57" i="8"/>
  <c r="AKU57" i="8"/>
  <c r="AKT57" i="8"/>
  <c r="AKS57" i="8"/>
  <c r="AKR57" i="8"/>
  <c r="AKQ57" i="8"/>
  <c r="AKP57" i="8"/>
  <c r="AKO57" i="8"/>
  <c r="AKN57" i="8"/>
  <c r="AKM57" i="8"/>
  <c r="AKL57" i="8"/>
  <c r="AKK57" i="8"/>
  <c r="AKJ57" i="8"/>
  <c r="AKI57" i="8"/>
  <c r="AKH57" i="8"/>
  <c r="AKG57" i="8"/>
  <c r="AKF57" i="8"/>
  <c r="AKE57" i="8"/>
  <c r="AKD57" i="8"/>
  <c r="AKC57" i="8"/>
  <c r="AKB57" i="8"/>
  <c r="AKA57" i="8"/>
  <c r="AJZ57" i="8"/>
  <c r="AJY57" i="8"/>
  <c r="AJX57" i="8"/>
  <c r="AJW57" i="8"/>
  <c r="AJV57" i="8"/>
  <c r="AJU57" i="8"/>
  <c r="AJT57" i="8"/>
  <c r="AJS57" i="8"/>
  <c r="AJR57" i="8"/>
  <c r="AJQ57" i="8"/>
  <c r="AJP57" i="8"/>
  <c r="AJO57" i="8"/>
  <c r="AJN57" i="8"/>
  <c r="AJM57" i="8"/>
  <c r="AJL57" i="8"/>
  <c r="AJK57" i="8"/>
  <c r="AJJ57" i="8"/>
  <c r="AJI57" i="8"/>
  <c r="AJH57" i="8"/>
  <c r="AJG57" i="8"/>
  <c r="AJF57" i="8"/>
  <c r="AJE57" i="8"/>
  <c r="AJD57" i="8"/>
  <c r="AJC57" i="8"/>
  <c r="AJB57" i="8"/>
  <c r="AJA57" i="8"/>
  <c r="AIZ57" i="8"/>
  <c r="AIY57" i="8"/>
  <c r="AIX57" i="8"/>
  <c r="AIW57" i="8"/>
  <c r="AIV57" i="8"/>
  <c r="AIU57" i="8"/>
  <c r="AIT57" i="8"/>
  <c r="AIS57" i="8"/>
  <c r="AIR57" i="8"/>
  <c r="AIQ57" i="8"/>
  <c r="AIP57" i="8"/>
  <c r="AIO57" i="8"/>
  <c r="AIN57" i="8"/>
  <c r="AIM57" i="8"/>
  <c r="AIL57" i="8"/>
  <c r="AIK57" i="8"/>
  <c r="AIJ57" i="8"/>
  <c r="AII57" i="8"/>
  <c r="AIH57" i="8"/>
  <c r="AIG57" i="8"/>
  <c r="AIF57" i="8"/>
  <c r="AIE57" i="8"/>
  <c r="AID57" i="8"/>
  <c r="AIC57" i="8"/>
  <c r="AIB57" i="8"/>
  <c r="AIA57" i="8"/>
  <c r="AHZ57" i="8"/>
  <c r="AHY57" i="8"/>
  <c r="AHX57" i="8"/>
  <c r="AHW57" i="8"/>
  <c r="AHV57" i="8"/>
  <c r="AHU57" i="8"/>
  <c r="AHT57" i="8"/>
  <c r="AHS57" i="8"/>
  <c r="AHR57" i="8"/>
  <c r="AHQ57" i="8"/>
  <c r="AHP57" i="8"/>
  <c r="AHO57" i="8"/>
  <c r="AHN57" i="8"/>
  <c r="AHM57" i="8"/>
  <c r="AHL57" i="8"/>
  <c r="AHK57" i="8"/>
  <c r="AHJ57" i="8"/>
  <c r="AHI57" i="8"/>
  <c r="AHH57" i="8"/>
  <c r="AHG57" i="8"/>
  <c r="AHF57" i="8"/>
  <c r="AHE57" i="8"/>
  <c r="AHD57" i="8"/>
  <c r="AHC57" i="8"/>
  <c r="AHB57" i="8"/>
  <c r="AHA57" i="8"/>
  <c r="AGZ57" i="8"/>
  <c r="AGY57" i="8"/>
  <c r="AGX57" i="8"/>
  <c r="AGW57" i="8"/>
  <c r="AGV57" i="8"/>
  <c r="AGU57" i="8"/>
  <c r="AGT57" i="8"/>
  <c r="AGS57" i="8"/>
  <c r="AGR57" i="8"/>
  <c r="AGQ57" i="8"/>
  <c r="AGP57" i="8"/>
  <c r="AGO57" i="8"/>
  <c r="AGN57" i="8"/>
  <c r="AGM57" i="8"/>
  <c r="AGL57" i="8"/>
  <c r="AGK57" i="8"/>
  <c r="AGJ57" i="8"/>
  <c r="AGI57" i="8"/>
  <c r="AGH57" i="8"/>
  <c r="AGG57" i="8"/>
  <c r="AGF57" i="8"/>
  <c r="AGE57" i="8"/>
  <c r="AGD57" i="8"/>
  <c r="AGC57" i="8"/>
  <c r="AGB57" i="8"/>
  <c r="AGA57" i="8"/>
  <c r="AFZ57" i="8"/>
  <c r="AFY57" i="8"/>
  <c r="AFX57" i="8"/>
  <c r="AFW57" i="8"/>
  <c r="AFV57" i="8"/>
  <c r="AFU57" i="8"/>
  <c r="AFT57" i="8"/>
  <c r="AFS57" i="8"/>
  <c r="AFR57" i="8"/>
  <c r="AFQ57" i="8"/>
  <c r="AFP57" i="8"/>
  <c r="AFO57" i="8"/>
  <c r="AFN57" i="8"/>
  <c r="AFM57" i="8"/>
  <c r="AFL57" i="8"/>
  <c r="AFK57" i="8"/>
  <c r="AFJ57" i="8"/>
  <c r="AFI57" i="8"/>
  <c r="AFH57" i="8"/>
  <c r="AFG57" i="8"/>
  <c r="AFF57" i="8"/>
  <c r="AFE57" i="8"/>
  <c r="AFD57" i="8"/>
  <c r="AFC57" i="8"/>
  <c r="AFB57" i="8"/>
  <c r="AFA57" i="8"/>
  <c r="AEZ57" i="8"/>
  <c r="AEY57" i="8"/>
  <c r="AEX57" i="8"/>
  <c r="AEW57" i="8"/>
  <c r="AEV57" i="8"/>
  <c r="AEU57" i="8"/>
  <c r="AET57" i="8"/>
  <c r="AES57" i="8"/>
  <c r="AER57" i="8"/>
  <c r="AEQ57" i="8"/>
  <c r="AEP57" i="8"/>
  <c r="AEO57" i="8"/>
  <c r="AEN57" i="8"/>
  <c r="AEM57" i="8"/>
  <c r="AEL57" i="8"/>
  <c r="AEK57" i="8"/>
  <c r="AEJ57" i="8"/>
  <c r="AEI57" i="8"/>
  <c r="AEH57" i="8"/>
  <c r="AEG57" i="8"/>
  <c r="AEF57" i="8"/>
  <c r="AEE57" i="8"/>
  <c r="AED57" i="8"/>
  <c r="AEC57" i="8"/>
  <c r="AEB57" i="8"/>
  <c r="AEA57" i="8"/>
  <c r="ADZ57" i="8"/>
  <c r="ADY57" i="8"/>
  <c r="ADX57" i="8"/>
  <c r="ADW57" i="8"/>
  <c r="ADV57" i="8"/>
  <c r="ADU57" i="8"/>
  <c r="ADT57" i="8"/>
  <c r="ADS57" i="8"/>
  <c r="ADR57" i="8"/>
  <c r="ADQ57" i="8"/>
  <c r="ADP57" i="8"/>
  <c r="ADO57" i="8"/>
  <c r="ADN57" i="8"/>
  <c r="ADM57" i="8"/>
  <c r="ADL57" i="8"/>
  <c r="ADK57" i="8"/>
  <c r="ADJ57" i="8"/>
  <c r="ADI57" i="8"/>
  <c r="ADH57" i="8"/>
  <c r="ADG57" i="8"/>
  <c r="ADF57" i="8"/>
  <c r="ADE57" i="8"/>
  <c r="ADD57" i="8"/>
  <c r="ADC57" i="8"/>
  <c r="ADB57" i="8"/>
  <c r="ADA57" i="8"/>
  <c r="ACZ57" i="8"/>
  <c r="ACY57" i="8"/>
  <c r="ACX57" i="8"/>
  <c r="ACW57" i="8"/>
  <c r="ACV57" i="8"/>
  <c r="ACU57" i="8"/>
  <c r="ACT57" i="8"/>
  <c r="ACS57" i="8"/>
  <c r="ACR57" i="8"/>
  <c r="ACQ57" i="8"/>
  <c r="ACP57" i="8"/>
  <c r="ACO57" i="8"/>
  <c r="ACN57" i="8"/>
  <c r="ACM57" i="8"/>
  <c r="ACL57" i="8"/>
  <c r="ACK57" i="8"/>
  <c r="ACJ57" i="8"/>
  <c r="ACI57" i="8"/>
  <c r="ACH57" i="8"/>
  <c r="ACG57" i="8"/>
  <c r="ACF57" i="8"/>
  <c r="ACE57" i="8"/>
  <c r="ACD57" i="8"/>
  <c r="ACC57" i="8"/>
  <c r="ACB57" i="8"/>
  <c r="ACA57" i="8"/>
  <c r="ABZ57" i="8"/>
  <c r="ABY57" i="8"/>
  <c r="ABX57" i="8"/>
  <c r="ABW57" i="8"/>
  <c r="ABV57" i="8"/>
  <c r="ABU57" i="8"/>
  <c r="ABT57" i="8"/>
  <c r="ABS57" i="8"/>
  <c r="ABR57" i="8"/>
  <c r="ABQ57" i="8"/>
  <c r="ABP57" i="8"/>
  <c r="ABO57" i="8"/>
  <c r="ABN57" i="8"/>
  <c r="ABM57" i="8"/>
  <c r="ABL57" i="8"/>
  <c r="ABK57" i="8"/>
  <c r="ABJ57" i="8"/>
  <c r="ABI57" i="8"/>
  <c r="ABH57" i="8"/>
  <c r="ABG57" i="8"/>
  <c r="ABF57" i="8"/>
  <c r="ABE57" i="8"/>
  <c r="ABD57" i="8"/>
  <c r="ABC57" i="8"/>
  <c r="ABB57" i="8"/>
  <c r="ABA57" i="8"/>
  <c r="AAZ57" i="8"/>
  <c r="AAY57" i="8"/>
  <c r="AAX57" i="8"/>
  <c r="AAW57" i="8"/>
  <c r="AAV57" i="8"/>
  <c r="AAU57" i="8"/>
  <c r="AAT57" i="8"/>
  <c r="AAS57" i="8"/>
  <c r="AAR57" i="8"/>
  <c r="AAQ57" i="8"/>
  <c r="AAP57" i="8"/>
  <c r="AAO57" i="8"/>
  <c r="AAN57" i="8"/>
  <c r="AAM57" i="8"/>
  <c r="AAL57" i="8"/>
  <c r="AAK57" i="8"/>
  <c r="AAJ57" i="8"/>
  <c r="AAI57" i="8"/>
  <c r="AAH57" i="8"/>
  <c r="AAG57" i="8"/>
  <c r="AAF57" i="8"/>
  <c r="AAE57" i="8"/>
  <c r="AAD57" i="8"/>
  <c r="AAC57" i="8"/>
  <c r="AAB57" i="8"/>
  <c r="AAA57" i="8"/>
  <c r="ZZ57" i="8"/>
  <c r="ZY57" i="8"/>
  <c r="ZX57" i="8"/>
  <c r="ZW57" i="8"/>
  <c r="ZV57" i="8"/>
  <c r="ZU57" i="8"/>
  <c r="ZT57" i="8"/>
  <c r="ZS57" i="8"/>
  <c r="ZR57" i="8"/>
  <c r="ZQ57" i="8"/>
  <c r="ZP57" i="8"/>
  <c r="ZO57" i="8"/>
  <c r="ZN57" i="8"/>
  <c r="ZM57" i="8"/>
  <c r="ZL57" i="8"/>
  <c r="ZK57" i="8"/>
  <c r="ZJ57" i="8"/>
  <c r="ZI57" i="8"/>
  <c r="ZH57" i="8"/>
  <c r="ZG57" i="8"/>
  <c r="ZF57" i="8"/>
  <c r="ZE57" i="8"/>
  <c r="ZD57" i="8"/>
  <c r="ZC57" i="8"/>
  <c r="ZB57" i="8"/>
  <c r="ZA57" i="8"/>
  <c r="YZ57" i="8"/>
  <c r="YY57" i="8"/>
  <c r="YX57" i="8"/>
  <c r="YW57" i="8"/>
  <c r="YV57" i="8"/>
  <c r="YU57" i="8"/>
  <c r="YT57" i="8"/>
  <c r="YS57" i="8"/>
  <c r="YR57" i="8"/>
  <c r="YQ57" i="8"/>
  <c r="YP57" i="8"/>
  <c r="YO57" i="8"/>
  <c r="YN57" i="8"/>
  <c r="YM57" i="8"/>
  <c r="YL57" i="8"/>
  <c r="YK57" i="8"/>
  <c r="YJ57" i="8"/>
  <c r="YI57" i="8"/>
  <c r="YH57" i="8"/>
  <c r="YG57" i="8"/>
  <c r="YF57" i="8"/>
  <c r="YE57" i="8"/>
  <c r="YD57" i="8"/>
  <c r="YC57" i="8"/>
  <c r="YB57" i="8"/>
  <c r="YA57" i="8"/>
  <c r="XZ57" i="8"/>
  <c r="XY57" i="8"/>
  <c r="XX57" i="8"/>
  <c r="XW57" i="8"/>
  <c r="XV57" i="8"/>
  <c r="XU57" i="8"/>
  <c r="XT57" i="8"/>
  <c r="XS57" i="8"/>
  <c r="XR57" i="8"/>
  <c r="XQ57" i="8"/>
  <c r="XP57" i="8"/>
  <c r="XO57" i="8"/>
  <c r="XN57" i="8"/>
  <c r="XM57" i="8"/>
  <c r="XL57" i="8"/>
  <c r="XK57" i="8"/>
  <c r="XJ57" i="8"/>
  <c r="XI57" i="8"/>
  <c r="XH57" i="8"/>
  <c r="XG57" i="8"/>
  <c r="XF57" i="8"/>
  <c r="XE57" i="8"/>
  <c r="XD57" i="8"/>
  <c r="XC57" i="8"/>
  <c r="XB57" i="8"/>
  <c r="XA57" i="8"/>
  <c r="WZ57" i="8"/>
  <c r="WY57" i="8"/>
  <c r="WX57" i="8"/>
  <c r="WW57" i="8"/>
  <c r="WV57" i="8"/>
  <c r="WU57" i="8"/>
  <c r="WT57" i="8"/>
  <c r="WS57" i="8"/>
  <c r="WR57" i="8"/>
  <c r="WQ57" i="8"/>
  <c r="WP57" i="8"/>
  <c r="WO57" i="8"/>
  <c r="WN57" i="8"/>
  <c r="WM57" i="8"/>
  <c r="WL57" i="8"/>
  <c r="WK57" i="8"/>
  <c r="WJ57" i="8"/>
  <c r="WI57" i="8"/>
  <c r="WH57" i="8"/>
  <c r="WG57" i="8"/>
  <c r="WF57" i="8"/>
  <c r="WE57" i="8"/>
  <c r="WD57" i="8"/>
  <c r="WC57" i="8"/>
  <c r="WB57" i="8"/>
  <c r="WA57" i="8"/>
  <c r="VZ57" i="8"/>
  <c r="VY57" i="8"/>
  <c r="VX57" i="8"/>
  <c r="VW57" i="8"/>
  <c r="VV57" i="8"/>
  <c r="VU57" i="8"/>
  <c r="VT57" i="8"/>
  <c r="VS57" i="8"/>
  <c r="VR57" i="8"/>
  <c r="VQ57" i="8"/>
  <c r="VP57" i="8"/>
  <c r="VO57" i="8"/>
  <c r="VN57" i="8"/>
  <c r="VM57" i="8"/>
  <c r="VL57" i="8"/>
  <c r="VK57" i="8"/>
  <c r="VJ57" i="8"/>
  <c r="VI57" i="8"/>
  <c r="VH57" i="8"/>
  <c r="VG57" i="8"/>
  <c r="VF57" i="8"/>
  <c r="VE57" i="8"/>
  <c r="VD57" i="8"/>
  <c r="VC57" i="8"/>
  <c r="VB57" i="8"/>
  <c r="VA57" i="8"/>
  <c r="UZ57" i="8"/>
  <c r="UY57" i="8"/>
  <c r="UX57" i="8"/>
  <c r="UW57" i="8"/>
  <c r="UV57" i="8"/>
  <c r="UU57" i="8"/>
  <c r="UT57" i="8"/>
  <c r="US57" i="8"/>
  <c r="UR57" i="8"/>
  <c r="UQ57" i="8"/>
  <c r="UP57" i="8"/>
  <c r="UO57" i="8"/>
  <c r="UN57" i="8"/>
  <c r="UM57" i="8"/>
  <c r="UL57" i="8"/>
  <c r="UK57" i="8"/>
  <c r="UJ57" i="8"/>
  <c r="UI57" i="8"/>
  <c r="UH57" i="8"/>
  <c r="UG57" i="8"/>
  <c r="UF57" i="8"/>
  <c r="UE57" i="8"/>
  <c r="UD57" i="8"/>
  <c r="UC57" i="8"/>
  <c r="UB57" i="8"/>
  <c r="UA57" i="8"/>
  <c r="TZ57" i="8"/>
  <c r="TY57" i="8"/>
  <c r="TX57" i="8"/>
  <c r="TW57" i="8"/>
  <c r="TV57" i="8"/>
  <c r="TU57" i="8"/>
  <c r="TT57" i="8"/>
  <c r="TS57" i="8"/>
  <c r="TR57" i="8"/>
  <c r="TQ57" i="8"/>
  <c r="TP57" i="8"/>
  <c r="TO57" i="8"/>
  <c r="TN57" i="8"/>
  <c r="TM57" i="8"/>
  <c r="TL57" i="8"/>
  <c r="TK57" i="8"/>
  <c r="TJ57" i="8"/>
  <c r="TI57" i="8"/>
  <c r="TH57" i="8"/>
  <c r="TG57" i="8"/>
  <c r="TF57" i="8"/>
  <c r="TE57" i="8"/>
  <c r="TD57" i="8"/>
  <c r="TC57" i="8"/>
  <c r="TB57" i="8"/>
  <c r="TA57" i="8"/>
  <c r="SZ57" i="8"/>
  <c r="SY57" i="8"/>
  <c r="SX57" i="8"/>
  <c r="SW57" i="8"/>
  <c r="SV57" i="8"/>
  <c r="SU57" i="8"/>
  <c r="ST57" i="8"/>
  <c r="SS57" i="8"/>
  <c r="SR57" i="8"/>
  <c r="SQ57" i="8"/>
  <c r="SP57" i="8"/>
  <c r="SO57" i="8"/>
  <c r="SN57" i="8"/>
  <c r="SM57" i="8"/>
  <c r="SL57" i="8"/>
  <c r="SK57" i="8"/>
  <c r="SJ57" i="8"/>
  <c r="SI57" i="8"/>
  <c r="SH57" i="8"/>
  <c r="SG57" i="8"/>
  <c r="SF57" i="8"/>
  <c r="SE57" i="8"/>
  <c r="SD57" i="8"/>
  <c r="SC57" i="8"/>
  <c r="SB57" i="8"/>
  <c r="SA57" i="8"/>
  <c r="RZ57" i="8"/>
  <c r="RY57" i="8"/>
  <c r="RX57" i="8"/>
  <c r="RW57" i="8"/>
  <c r="RV57" i="8"/>
  <c r="RU57" i="8"/>
  <c r="RT57" i="8"/>
  <c r="RS57" i="8"/>
  <c r="RR57" i="8"/>
  <c r="RQ57" i="8"/>
  <c r="RP57" i="8"/>
  <c r="RO57" i="8"/>
  <c r="RN57" i="8"/>
  <c r="RM57" i="8"/>
  <c r="RL57" i="8"/>
  <c r="RK57" i="8"/>
  <c r="RJ57" i="8"/>
  <c r="RI57" i="8"/>
  <c r="RH57" i="8"/>
  <c r="RG57" i="8"/>
  <c r="RF57" i="8"/>
  <c r="RE57" i="8"/>
  <c r="RD57" i="8"/>
  <c r="RC57" i="8"/>
  <c r="RB57" i="8"/>
  <c r="RA57" i="8"/>
  <c r="QZ57" i="8"/>
  <c r="QY57" i="8"/>
  <c r="QX57" i="8"/>
  <c r="QW57" i="8"/>
  <c r="QV57" i="8"/>
  <c r="QU57" i="8"/>
  <c r="QT57" i="8"/>
  <c r="QS57" i="8"/>
  <c r="QR57" i="8"/>
  <c r="QQ57" i="8"/>
  <c r="QP57" i="8"/>
  <c r="QO57" i="8"/>
  <c r="QN57" i="8"/>
  <c r="QM57" i="8"/>
  <c r="QL57" i="8"/>
  <c r="QK57" i="8"/>
  <c r="QJ57" i="8"/>
  <c r="QI57" i="8"/>
  <c r="QH57" i="8"/>
  <c r="QG57" i="8"/>
  <c r="QF57" i="8"/>
  <c r="QE57" i="8"/>
  <c r="QD57" i="8"/>
  <c r="QC57" i="8"/>
  <c r="QB57" i="8"/>
  <c r="QA57" i="8"/>
  <c r="PZ57" i="8"/>
  <c r="PY57" i="8"/>
  <c r="PX57" i="8"/>
  <c r="PW57" i="8"/>
  <c r="PV57" i="8"/>
  <c r="PU57" i="8"/>
  <c r="PT57" i="8"/>
  <c r="PS57" i="8"/>
  <c r="PR57" i="8"/>
  <c r="PQ57" i="8"/>
  <c r="PP57" i="8"/>
  <c r="PO57" i="8"/>
  <c r="PN57" i="8"/>
  <c r="PM57" i="8"/>
  <c r="PL57" i="8"/>
  <c r="PK57" i="8"/>
  <c r="PJ57" i="8"/>
  <c r="PI57" i="8"/>
  <c r="PH57" i="8"/>
  <c r="PG57" i="8"/>
  <c r="PF57" i="8"/>
  <c r="PE57" i="8"/>
  <c r="PD57" i="8"/>
  <c r="PC57" i="8"/>
  <c r="PB57" i="8"/>
  <c r="PA57" i="8"/>
  <c r="OZ57" i="8"/>
  <c r="OY57" i="8"/>
  <c r="OX57" i="8"/>
  <c r="OW57" i="8"/>
  <c r="OV57" i="8"/>
  <c r="OU57" i="8"/>
  <c r="OT57" i="8"/>
  <c r="OS57" i="8"/>
  <c r="OR57" i="8"/>
  <c r="OQ57" i="8"/>
  <c r="OP57" i="8"/>
  <c r="OO57" i="8"/>
  <c r="ON57" i="8"/>
  <c r="OM57" i="8"/>
  <c r="OL57" i="8"/>
  <c r="OK57" i="8"/>
  <c r="OJ57" i="8"/>
  <c r="OI57" i="8"/>
  <c r="OH57" i="8"/>
  <c r="OG57" i="8"/>
  <c r="OF57" i="8"/>
  <c r="OE57" i="8"/>
  <c r="OD57" i="8"/>
  <c r="OC57" i="8"/>
  <c r="OB57" i="8"/>
  <c r="OA57" i="8"/>
  <c r="NZ57" i="8"/>
  <c r="NY57" i="8"/>
  <c r="NX57" i="8"/>
  <c r="NW57" i="8"/>
  <c r="NV57" i="8"/>
  <c r="NU57" i="8"/>
  <c r="NT57" i="8"/>
  <c r="NS57" i="8"/>
  <c r="NR57" i="8"/>
  <c r="NQ57" i="8"/>
  <c r="NP57" i="8"/>
  <c r="NO57" i="8"/>
  <c r="NN57" i="8"/>
  <c r="NM57" i="8"/>
  <c r="NL57" i="8"/>
  <c r="NK57" i="8"/>
  <c r="NJ57" i="8"/>
  <c r="NI57" i="8"/>
  <c r="NH57" i="8"/>
  <c r="NG57" i="8"/>
  <c r="NF57" i="8"/>
  <c r="NE57" i="8"/>
  <c r="ND57" i="8"/>
  <c r="NC57" i="8"/>
  <c r="NB57" i="8"/>
  <c r="NA57" i="8"/>
  <c r="MZ57" i="8"/>
  <c r="MY57" i="8"/>
  <c r="MX57" i="8"/>
  <c r="MW57" i="8"/>
  <c r="MV57" i="8"/>
  <c r="MU57" i="8"/>
  <c r="MT57" i="8"/>
  <c r="MS57" i="8"/>
  <c r="MR57" i="8"/>
  <c r="MQ57" i="8"/>
  <c r="MP57" i="8"/>
  <c r="MO57" i="8"/>
  <c r="MN57" i="8"/>
  <c r="MM57" i="8"/>
  <c r="ML57" i="8"/>
  <c r="MK57" i="8"/>
  <c r="MJ57" i="8"/>
  <c r="MI57" i="8"/>
  <c r="MH57" i="8"/>
  <c r="MG57" i="8"/>
  <c r="MF57" i="8"/>
  <c r="ME57" i="8"/>
  <c r="MD57" i="8"/>
  <c r="MC57" i="8"/>
  <c r="MB57" i="8"/>
  <c r="MA57" i="8"/>
  <c r="LZ57" i="8"/>
  <c r="LY57" i="8"/>
  <c r="LX57" i="8"/>
  <c r="LW57" i="8"/>
  <c r="LV57" i="8"/>
  <c r="LU57" i="8"/>
  <c r="LT57" i="8"/>
  <c r="LS57" i="8"/>
  <c r="LR57" i="8"/>
  <c r="LQ57" i="8"/>
  <c r="LP57" i="8"/>
  <c r="LO57" i="8"/>
  <c r="LN57" i="8"/>
  <c r="LM57" i="8"/>
  <c r="LL57" i="8"/>
  <c r="LK57" i="8"/>
  <c r="LJ57" i="8"/>
  <c r="LI57" i="8"/>
  <c r="LH57" i="8"/>
  <c r="LG57" i="8"/>
  <c r="LF57" i="8"/>
  <c r="LE57" i="8"/>
  <c r="LD57" i="8"/>
  <c r="LC57" i="8"/>
  <c r="LB57" i="8"/>
  <c r="LA57" i="8"/>
  <c r="KZ57" i="8"/>
  <c r="KY57" i="8"/>
  <c r="KX57" i="8"/>
  <c r="KW57" i="8"/>
  <c r="KV57" i="8"/>
  <c r="KU57" i="8"/>
  <c r="KT57" i="8"/>
  <c r="KS57" i="8"/>
  <c r="KR57" i="8"/>
  <c r="KQ57" i="8"/>
  <c r="KP57" i="8"/>
  <c r="KO57" i="8"/>
  <c r="KN57" i="8"/>
  <c r="KM57" i="8"/>
  <c r="KL57" i="8"/>
  <c r="KK57" i="8"/>
  <c r="KJ57" i="8"/>
  <c r="KI57" i="8"/>
  <c r="KH57" i="8"/>
  <c r="KG57" i="8"/>
  <c r="KF57" i="8"/>
  <c r="KE57" i="8"/>
  <c r="KD57" i="8"/>
  <c r="KC57" i="8"/>
  <c r="KB57" i="8"/>
  <c r="KA57" i="8"/>
  <c r="JZ57" i="8"/>
  <c r="JY57" i="8"/>
  <c r="JX57" i="8"/>
  <c r="JW57" i="8"/>
  <c r="JV57" i="8"/>
  <c r="JU57" i="8"/>
  <c r="JT57" i="8"/>
  <c r="JS57" i="8"/>
  <c r="JR57" i="8"/>
  <c r="JQ57" i="8"/>
  <c r="JP57" i="8"/>
  <c r="JO57" i="8"/>
  <c r="JN57" i="8"/>
  <c r="JM57" i="8"/>
  <c r="JL57" i="8"/>
  <c r="JK57" i="8"/>
  <c r="JJ57" i="8"/>
  <c r="JI57" i="8"/>
  <c r="JH57" i="8"/>
  <c r="JG57" i="8"/>
  <c r="JF57" i="8"/>
  <c r="JE57" i="8"/>
  <c r="JD57" i="8"/>
  <c r="JC57" i="8"/>
  <c r="JB57" i="8"/>
  <c r="JA57" i="8"/>
  <c r="IZ57" i="8"/>
  <c r="IY57" i="8"/>
  <c r="IX57" i="8"/>
  <c r="IW57" i="8"/>
  <c r="IV57" i="8"/>
  <c r="IU57" i="8"/>
  <c r="IT57" i="8"/>
  <c r="IS57" i="8"/>
  <c r="IR57" i="8"/>
  <c r="IQ57" i="8"/>
  <c r="IP57" i="8"/>
  <c r="IO57" i="8"/>
  <c r="IN57" i="8"/>
  <c r="IM57" i="8"/>
  <c r="IL57" i="8"/>
  <c r="IK57" i="8"/>
  <c r="IJ57" i="8"/>
  <c r="II57" i="8"/>
  <c r="IH57" i="8"/>
  <c r="IG57" i="8"/>
  <c r="IF57" i="8"/>
  <c r="IE57" i="8"/>
  <c r="ID57" i="8"/>
  <c r="IC57" i="8"/>
  <c r="IB57" i="8"/>
  <c r="IA57" i="8"/>
  <c r="HZ57" i="8"/>
  <c r="HY57" i="8"/>
  <c r="HX57" i="8"/>
  <c r="HW57" i="8"/>
  <c r="HV57" i="8"/>
  <c r="HU57" i="8"/>
  <c r="HT57" i="8"/>
  <c r="HS57" i="8"/>
  <c r="HR57" i="8"/>
  <c r="HQ57" i="8"/>
  <c r="HP57" i="8"/>
  <c r="HO57" i="8"/>
  <c r="HN57" i="8"/>
  <c r="HM57" i="8"/>
  <c r="HL57" i="8"/>
  <c r="HK57" i="8"/>
  <c r="HJ57" i="8"/>
  <c r="HI57" i="8"/>
  <c r="HH57" i="8"/>
  <c r="HG57" i="8"/>
  <c r="HF57" i="8"/>
  <c r="HE57" i="8"/>
  <c r="HD57" i="8"/>
  <c r="HC57" i="8"/>
  <c r="HB57" i="8"/>
  <c r="HA57" i="8"/>
  <c r="GZ57" i="8"/>
  <c r="GY57" i="8"/>
  <c r="GX57" i="8"/>
  <c r="GW57" i="8"/>
  <c r="GV57" i="8"/>
  <c r="GU57" i="8"/>
  <c r="GT57" i="8"/>
  <c r="GS57" i="8"/>
  <c r="GR57" i="8"/>
  <c r="GQ57" i="8"/>
  <c r="GP57" i="8"/>
  <c r="GO57" i="8"/>
  <c r="GN57" i="8"/>
  <c r="GM57" i="8"/>
  <c r="GL57" i="8"/>
  <c r="GK57" i="8"/>
  <c r="GJ57" i="8"/>
  <c r="GI57" i="8"/>
  <c r="GH57" i="8"/>
  <c r="GG57" i="8"/>
  <c r="GF57" i="8"/>
  <c r="GE57" i="8"/>
  <c r="GD57" i="8"/>
  <c r="GC57" i="8"/>
  <c r="GB57" i="8"/>
  <c r="GA57" i="8"/>
  <c r="FZ57" i="8"/>
  <c r="FY57" i="8"/>
  <c r="FX57" i="8"/>
  <c r="FW57" i="8"/>
  <c r="FV57" i="8"/>
  <c r="FU57" i="8"/>
  <c r="FT57" i="8"/>
  <c r="FS57" i="8"/>
  <c r="FR57" i="8"/>
  <c r="FQ57" i="8"/>
  <c r="FP57" i="8"/>
  <c r="FO57" i="8"/>
  <c r="FN57" i="8"/>
  <c r="FM57" i="8"/>
  <c r="FL57" i="8"/>
  <c r="FK57" i="8"/>
  <c r="FJ57" i="8"/>
  <c r="FI57" i="8"/>
  <c r="FH57" i="8"/>
  <c r="FG57" i="8"/>
  <c r="FF57" i="8"/>
  <c r="FE57" i="8"/>
  <c r="FD57" i="8"/>
  <c r="FC57" i="8"/>
  <c r="FB57" i="8"/>
  <c r="FA57" i="8"/>
  <c r="EZ57" i="8"/>
  <c r="EY57" i="8"/>
  <c r="EX57" i="8"/>
  <c r="EW57" i="8"/>
  <c r="EV57" i="8"/>
  <c r="EU57" i="8"/>
  <c r="ET57" i="8"/>
  <c r="ES57" i="8"/>
  <c r="ER57" i="8"/>
  <c r="EQ57" i="8"/>
  <c r="EP57" i="8"/>
  <c r="EO57" i="8"/>
  <c r="EN57" i="8"/>
  <c r="EM57" i="8"/>
  <c r="EL57" i="8"/>
  <c r="EK57" i="8"/>
  <c r="EJ57" i="8"/>
  <c r="EI57" i="8"/>
  <c r="EH57" i="8"/>
  <c r="EG57" i="8"/>
  <c r="EF57" i="8"/>
  <c r="EE57" i="8"/>
  <c r="ED57" i="8"/>
  <c r="EC57" i="8"/>
  <c r="EB57" i="8"/>
  <c r="EA57" i="8"/>
  <c r="DZ57" i="8"/>
  <c r="DY57" i="8"/>
  <c r="DX57" i="8"/>
  <c r="DW57" i="8"/>
  <c r="DV57" i="8"/>
  <c r="DU57" i="8"/>
  <c r="DT57" i="8"/>
  <c r="DS57" i="8"/>
  <c r="DR57" i="8"/>
  <c r="DQ57" i="8"/>
  <c r="DP57" i="8"/>
  <c r="DO57" i="8"/>
  <c r="DN57" i="8"/>
  <c r="DM57" i="8"/>
  <c r="DL57" i="8"/>
  <c r="DK57" i="8"/>
  <c r="DJ57" i="8"/>
  <c r="DI57" i="8"/>
  <c r="DH57" i="8"/>
  <c r="DG57" i="8"/>
  <c r="DF57" i="8"/>
  <c r="DE57" i="8"/>
  <c r="DD57" i="8"/>
  <c r="DC57" i="8"/>
  <c r="DB57" i="8"/>
  <c r="DA57" i="8"/>
  <c r="CZ57" i="8"/>
  <c r="CY57" i="8"/>
  <c r="CX57" i="8"/>
  <c r="CW57" i="8"/>
  <c r="CV57" i="8"/>
  <c r="CU57" i="8"/>
  <c r="CT57" i="8"/>
  <c r="CS57" i="8"/>
  <c r="CR57" i="8"/>
  <c r="CQ57" i="8"/>
  <c r="CP57" i="8"/>
  <c r="CO57" i="8"/>
  <c r="CN57" i="8"/>
  <c r="CM57" i="8"/>
  <c r="CL57" i="8"/>
  <c r="CK57" i="8"/>
  <c r="CJ57" i="8"/>
  <c r="CI57" i="8"/>
  <c r="CH57" i="8"/>
  <c r="CG57" i="8"/>
  <c r="CF57" i="8"/>
  <c r="CE57" i="8"/>
  <c r="CD57" i="8"/>
  <c r="CC57" i="8"/>
  <c r="CB57" i="8"/>
  <c r="CA57" i="8"/>
  <c r="BZ57" i="8"/>
  <c r="BY57" i="8"/>
  <c r="BX57" i="8"/>
  <c r="BW57" i="8"/>
  <c r="BV57" i="8"/>
  <c r="BU57" i="8"/>
  <c r="BT57" i="8"/>
  <c r="BS57" i="8"/>
  <c r="BR57" i="8"/>
  <c r="BQ57" i="8"/>
  <c r="BP57" i="8"/>
  <c r="BO57" i="8"/>
  <c r="BN57" i="8"/>
  <c r="BM57" i="8"/>
  <c r="BL57" i="8"/>
  <c r="BK57" i="8"/>
  <c r="BJ57" i="8"/>
  <c r="BI57" i="8"/>
  <c r="BH57" i="8"/>
  <c r="BG57" i="8"/>
  <c r="BF57" i="8"/>
  <c r="BE57" i="8"/>
  <c r="BD57" i="8"/>
  <c r="BC57" i="8"/>
  <c r="BB57" i="8"/>
  <c r="BA57" i="8"/>
  <c r="AZ57" i="8"/>
  <c r="AY57" i="8"/>
  <c r="AX57" i="8"/>
  <c r="AW57" i="8"/>
  <c r="AV57" i="8"/>
  <c r="AU57" i="8"/>
  <c r="AT57" i="8"/>
  <c r="AS57" i="8"/>
  <c r="AR57" i="8"/>
  <c r="AQ57" i="8"/>
  <c r="AP57" i="8"/>
  <c r="AO57" i="8"/>
  <c r="AN57" i="8"/>
  <c r="AM57" i="8"/>
  <c r="AL57" i="8"/>
  <c r="AK57" i="8"/>
  <c r="AJ57" i="8"/>
  <c r="AI57" i="8"/>
  <c r="AH57" i="8"/>
  <c r="AG57" i="8"/>
  <c r="AF57" i="8"/>
  <c r="AE57" i="8"/>
  <c r="AD57" i="8"/>
  <c r="AC57" i="8"/>
  <c r="AB57" i="8"/>
  <c r="AA57" i="8"/>
  <c r="Z57" i="8"/>
  <c r="Y57" i="8"/>
  <c r="X57" i="8"/>
  <c r="W57" i="8"/>
  <c r="V57" i="8"/>
  <c r="U57" i="8"/>
  <c r="T57" i="8"/>
  <c r="S57" i="8"/>
  <c r="R57" i="8"/>
  <c r="Q57" i="8"/>
  <c r="P57" i="8"/>
  <c r="O57" i="8"/>
  <c r="N57" i="8"/>
  <c r="M57" i="8"/>
  <c r="L57" i="8"/>
  <c r="K57" i="8"/>
  <c r="J57" i="8"/>
  <c r="I57" i="8"/>
  <c r="H57" i="8"/>
  <c r="G57" i="8"/>
  <c r="F57" i="8"/>
  <c r="E57" i="8"/>
  <c r="AOH56" i="8"/>
  <c r="AOG56" i="8"/>
  <c r="AOF56" i="8"/>
  <c r="AOE56" i="8"/>
  <c r="AOD56" i="8"/>
  <c r="AOC56" i="8"/>
  <c r="AOB56" i="8"/>
  <c r="AOA56" i="8"/>
  <c r="AOA58" i="8" s="1"/>
  <c r="ANZ56" i="8"/>
  <c r="ANY56" i="8"/>
  <c r="ANX56" i="8"/>
  <c r="ANW56" i="8"/>
  <c r="ANV56" i="8"/>
  <c r="ANU56" i="8"/>
  <c r="ANT56" i="8"/>
  <c r="ANT58" i="8" s="1"/>
  <c r="ANS56" i="8"/>
  <c r="ANR56" i="8"/>
  <c r="ANQ56" i="8"/>
  <c r="ANP56" i="8"/>
  <c r="ANO56" i="8"/>
  <c r="ANN56" i="8"/>
  <c r="ANM56" i="8"/>
  <c r="ANL56" i="8"/>
  <c r="ANL58" i="8" s="1"/>
  <c r="ANK56" i="8"/>
  <c r="ANK58" i="8" s="1"/>
  <c r="ANJ56" i="8"/>
  <c r="ANI56" i="8"/>
  <c r="ANH56" i="8"/>
  <c r="ANG56" i="8"/>
  <c r="ANF56" i="8"/>
  <c r="ANE56" i="8"/>
  <c r="AND56" i="8"/>
  <c r="AND58" i="8" s="1"/>
  <c r="ANC56" i="8"/>
  <c r="ANC58" i="8" s="1"/>
  <c r="ANB56" i="8"/>
  <c r="ANA56" i="8"/>
  <c r="AMZ56" i="8"/>
  <c r="AMY56" i="8"/>
  <c r="AMX56" i="8"/>
  <c r="AMW56" i="8"/>
  <c r="AMV56" i="8"/>
  <c r="AMV58" i="8" s="1"/>
  <c r="AMU56" i="8"/>
  <c r="AMU58" i="8" s="1"/>
  <c r="AMT56" i="8"/>
  <c r="AMS56" i="8"/>
  <c r="AMR56" i="8"/>
  <c r="AMQ56" i="8"/>
  <c r="AMP56" i="8"/>
  <c r="AMO56" i="8"/>
  <c r="AMN56" i="8"/>
  <c r="AMN58" i="8" s="1"/>
  <c r="AMM56" i="8"/>
  <c r="AMM58" i="8" s="1"/>
  <c r="AML56" i="8"/>
  <c r="AMK56" i="8"/>
  <c r="AMJ56" i="8"/>
  <c r="AMI56" i="8"/>
  <c r="AMH56" i="8"/>
  <c r="AMG56" i="8"/>
  <c r="AMF56" i="8"/>
  <c r="AMF58" i="8" s="1"/>
  <c r="AME56" i="8"/>
  <c r="AME58" i="8" s="1"/>
  <c r="AMD56" i="8"/>
  <c r="AMC56" i="8"/>
  <c r="AMB56" i="8"/>
  <c r="AMA56" i="8"/>
  <c r="ALZ56" i="8"/>
  <c r="ALY56" i="8"/>
  <c r="ALX56" i="8"/>
  <c r="ALX58" i="8" s="1"/>
  <c r="ALW56" i="8"/>
  <c r="ALW58" i="8" s="1"/>
  <c r="ALV56" i="8"/>
  <c r="ALU56" i="8"/>
  <c r="ALT56" i="8"/>
  <c r="ALS56" i="8"/>
  <c r="ALR56" i="8"/>
  <c r="ALQ56" i="8"/>
  <c r="ALP56" i="8"/>
  <c r="ALP58" i="8" s="1"/>
  <c r="ALO56" i="8"/>
  <c r="ALO58" i="8" s="1"/>
  <c r="ALN56" i="8"/>
  <c r="ALM56" i="8"/>
  <c r="ALL56" i="8"/>
  <c r="ALK56" i="8"/>
  <c r="ALJ56" i="8"/>
  <c r="ALI56" i="8"/>
  <c r="ALH56" i="8"/>
  <c r="ALH58" i="8" s="1"/>
  <c r="ALG56" i="8"/>
  <c r="ALG58" i="8" s="1"/>
  <c r="ALF56" i="8"/>
  <c r="ALE56" i="8"/>
  <c r="ALD56" i="8"/>
  <c r="ALC56" i="8"/>
  <c r="ALB56" i="8"/>
  <c r="ALA56" i="8"/>
  <c r="AKZ56" i="8"/>
  <c r="AKZ58" i="8" s="1"/>
  <c r="AKY56" i="8"/>
  <c r="AKY58" i="8" s="1"/>
  <c r="AKX56" i="8"/>
  <c r="AKW56" i="8"/>
  <c r="AKV56" i="8"/>
  <c r="AKU56" i="8"/>
  <c r="AKT56" i="8"/>
  <c r="AKS56" i="8"/>
  <c r="AKR56" i="8"/>
  <c r="AKR58" i="8" s="1"/>
  <c r="AKQ56" i="8"/>
  <c r="AKQ58" i="8" s="1"/>
  <c r="AKP56" i="8"/>
  <c r="AKO56" i="8"/>
  <c r="AKN56" i="8"/>
  <c r="AKM56" i="8"/>
  <c r="AKL56" i="8"/>
  <c r="AKK56" i="8"/>
  <c r="AKJ56" i="8"/>
  <c r="AKJ58" i="8" s="1"/>
  <c r="AKI56" i="8"/>
  <c r="AKI58" i="8" s="1"/>
  <c r="AKH56" i="8"/>
  <c r="AKG56" i="8"/>
  <c r="AKF56" i="8"/>
  <c r="AKE56" i="8"/>
  <c r="AKD56" i="8"/>
  <c r="AKC56" i="8"/>
  <c r="AKB56" i="8"/>
  <c r="AKB58" i="8" s="1"/>
  <c r="AKA56" i="8"/>
  <c r="AKA58" i="8" s="1"/>
  <c r="AJZ56" i="8"/>
  <c r="AJY56" i="8"/>
  <c r="AJX56" i="8"/>
  <c r="AJW56" i="8"/>
  <c r="AJV56" i="8"/>
  <c r="AJU56" i="8"/>
  <c r="AJT56" i="8"/>
  <c r="AJT58" i="8" s="1"/>
  <c r="AJS56" i="8"/>
  <c r="AJS58" i="8" s="1"/>
  <c r="AJR56" i="8"/>
  <c r="AJQ56" i="8"/>
  <c r="AJP56" i="8"/>
  <c r="AJO56" i="8"/>
  <c r="AJN56" i="8"/>
  <c r="AJM56" i="8"/>
  <c r="AJL56" i="8"/>
  <c r="AJL58" i="8" s="1"/>
  <c r="AJK56" i="8"/>
  <c r="AJK58" i="8" s="1"/>
  <c r="AJJ56" i="8"/>
  <c r="AJI56" i="8"/>
  <c r="AJH56" i="8"/>
  <c r="AJG56" i="8"/>
  <c r="AJF56" i="8"/>
  <c r="AJE56" i="8"/>
  <c r="AJD56" i="8"/>
  <c r="AJD58" i="8" s="1"/>
  <c r="AJC56" i="8"/>
  <c r="AJC58" i="8" s="1"/>
  <c r="AJB56" i="8"/>
  <c r="AJA56" i="8"/>
  <c r="AIZ56" i="8"/>
  <c r="AIY56" i="8"/>
  <c r="AIX56" i="8"/>
  <c r="AIW56" i="8"/>
  <c r="AIV56" i="8"/>
  <c r="AIV58" i="8" s="1"/>
  <c r="AIU56" i="8"/>
  <c r="AIU58" i="8" s="1"/>
  <c r="AIT56" i="8"/>
  <c r="AIS56" i="8"/>
  <c r="AIR56" i="8"/>
  <c r="AIQ56" i="8"/>
  <c r="AIP56" i="8"/>
  <c r="AIO56" i="8"/>
  <c r="AIN56" i="8"/>
  <c r="AIN58" i="8" s="1"/>
  <c r="AIM56" i="8"/>
  <c r="AIM58" i="8" s="1"/>
  <c r="AIL56" i="8"/>
  <c r="AIK56" i="8"/>
  <c r="AIJ56" i="8"/>
  <c r="AII56" i="8"/>
  <c r="AIH56" i="8"/>
  <c r="AIG56" i="8"/>
  <c r="AIF56" i="8"/>
  <c r="AIF58" i="8" s="1"/>
  <c r="AIE56" i="8"/>
  <c r="AIE58" i="8" s="1"/>
  <c r="AID56" i="8"/>
  <c r="AIC56" i="8"/>
  <c r="AIB56" i="8"/>
  <c r="AIA56" i="8"/>
  <c r="AHZ56" i="8"/>
  <c r="AHY56" i="8"/>
  <c r="AHX56" i="8"/>
  <c r="AHX58" i="8" s="1"/>
  <c r="AHW56" i="8"/>
  <c r="AHW58" i="8" s="1"/>
  <c r="AHV56" i="8"/>
  <c r="AHU56" i="8"/>
  <c r="AHT56" i="8"/>
  <c r="AHS56" i="8"/>
  <c r="AHR56" i="8"/>
  <c r="AHQ56" i="8"/>
  <c r="AHP56" i="8"/>
  <c r="AHP58" i="8" s="1"/>
  <c r="AHO56" i="8"/>
  <c r="AHO58" i="8" s="1"/>
  <c r="AHN56" i="8"/>
  <c r="AHM56" i="8"/>
  <c r="AHL56" i="8"/>
  <c r="AHK56" i="8"/>
  <c r="AHJ56" i="8"/>
  <c r="AHI56" i="8"/>
  <c r="AHH56" i="8"/>
  <c r="AHH58" i="8" s="1"/>
  <c r="AHG56" i="8"/>
  <c r="AHG58" i="8" s="1"/>
  <c r="AHF56" i="8"/>
  <c r="AHE56" i="8"/>
  <c r="AHD56" i="8"/>
  <c r="AHC56" i="8"/>
  <c r="AHB56" i="8"/>
  <c r="AHA56" i="8"/>
  <c r="AGZ56" i="8"/>
  <c r="AGZ58" i="8" s="1"/>
  <c r="AGY56" i="8"/>
  <c r="AGY58" i="8" s="1"/>
  <c r="AGX56" i="8"/>
  <c r="AGW56" i="8"/>
  <c r="AGV56" i="8"/>
  <c r="AGU56" i="8"/>
  <c r="AGT56" i="8"/>
  <c r="AGS56" i="8"/>
  <c r="AGR56" i="8"/>
  <c r="AGR58" i="8" s="1"/>
  <c r="AGQ56" i="8"/>
  <c r="AGQ58" i="8" s="1"/>
  <c r="AGP56" i="8"/>
  <c r="AGO56" i="8"/>
  <c r="AGN56" i="8"/>
  <c r="AGM56" i="8"/>
  <c r="AGL56" i="8"/>
  <c r="AGK56" i="8"/>
  <c r="AGJ56" i="8"/>
  <c r="AGJ58" i="8" s="1"/>
  <c r="AGI56" i="8"/>
  <c r="AGI58" i="8" s="1"/>
  <c r="AGH56" i="8"/>
  <c r="AGG56" i="8"/>
  <c r="AGF56" i="8"/>
  <c r="AGE56" i="8"/>
  <c r="AGD56" i="8"/>
  <c r="AGC56" i="8"/>
  <c r="AGB56" i="8"/>
  <c r="AGB58" i="8" s="1"/>
  <c r="AGA56" i="8"/>
  <c r="AGA58" i="8" s="1"/>
  <c r="AFZ56" i="8"/>
  <c r="AFY56" i="8"/>
  <c r="AFX56" i="8"/>
  <c r="AFW56" i="8"/>
  <c r="AFV56" i="8"/>
  <c r="AFU56" i="8"/>
  <c r="AFT56" i="8"/>
  <c r="AFT58" i="8" s="1"/>
  <c r="AFS56" i="8"/>
  <c r="AFS58" i="8" s="1"/>
  <c r="AFR56" i="8"/>
  <c r="AFQ56" i="8"/>
  <c r="AFP56" i="8"/>
  <c r="AFO56" i="8"/>
  <c r="AFN56" i="8"/>
  <c r="AFM56" i="8"/>
  <c r="AFL56" i="8"/>
  <c r="AFL58" i="8" s="1"/>
  <c r="AFK56" i="8"/>
  <c r="AFK58" i="8" s="1"/>
  <c r="AFJ56" i="8"/>
  <c r="AFI56" i="8"/>
  <c r="AFH56" i="8"/>
  <c r="AFG56" i="8"/>
  <c r="AFF56" i="8"/>
  <c r="AFE56" i="8"/>
  <c r="AFD56" i="8"/>
  <c r="AFD58" i="8" s="1"/>
  <c r="AFC56" i="8"/>
  <c r="AFC58" i="8" s="1"/>
  <c r="AFB56" i="8"/>
  <c r="AFA56" i="8"/>
  <c r="AEZ56" i="8"/>
  <c r="AEY56" i="8"/>
  <c r="AEX56" i="8"/>
  <c r="AEW56" i="8"/>
  <c r="AEV56" i="8"/>
  <c r="AEV58" i="8" s="1"/>
  <c r="AEU56" i="8"/>
  <c r="AEU58" i="8" s="1"/>
  <c r="AET56" i="8"/>
  <c r="AES56" i="8"/>
  <c r="AER56" i="8"/>
  <c r="AEQ56" i="8"/>
  <c r="AEP56" i="8"/>
  <c r="AEO56" i="8"/>
  <c r="AEN56" i="8"/>
  <c r="AEN58" i="8" s="1"/>
  <c r="AEM56" i="8"/>
  <c r="AEM58" i="8" s="1"/>
  <c r="AEL56" i="8"/>
  <c r="AEK56" i="8"/>
  <c r="AEJ56" i="8"/>
  <c r="AEI56" i="8"/>
  <c r="AEH56" i="8"/>
  <c r="AEG56" i="8"/>
  <c r="AEF56" i="8"/>
  <c r="AEF58" i="8" s="1"/>
  <c r="AEE56" i="8"/>
  <c r="AEE58" i="8" s="1"/>
  <c r="AED56" i="8"/>
  <c r="AEC56" i="8"/>
  <c r="AEB56" i="8"/>
  <c r="AEA56" i="8"/>
  <c r="ADZ56" i="8"/>
  <c r="ADY56" i="8"/>
  <c r="ADX56" i="8"/>
  <c r="ADX58" i="8" s="1"/>
  <c r="ADW56" i="8"/>
  <c r="ADW58" i="8" s="1"/>
  <c r="ADV56" i="8"/>
  <c r="ADU56" i="8"/>
  <c r="ADT56" i="8"/>
  <c r="ADS56" i="8"/>
  <c r="ADR56" i="8"/>
  <c r="ADQ56" i="8"/>
  <c r="ADP56" i="8"/>
  <c r="ADP58" i="8" s="1"/>
  <c r="ADO56" i="8"/>
  <c r="ADO58" i="8" s="1"/>
  <c r="ADN56" i="8"/>
  <c r="ADM56" i="8"/>
  <c r="ADL56" i="8"/>
  <c r="ADK56" i="8"/>
  <c r="ADJ56" i="8"/>
  <c r="ADI56" i="8"/>
  <c r="ADH56" i="8"/>
  <c r="ADH58" i="8" s="1"/>
  <c r="ADG56" i="8"/>
  <c r="ADG58" i="8" s="1"/>
  <c r="ADF56" i="8"/>
  <c r="ADE56" i="8"/>
  <c r="ADD56" i="8"/>
  <c r="ADC56" i="8"/>
  <c r="ADB56" i="8"/>
  <c r="ADA56" i="8"/>
  <c r="ACZ56" i="8"/>
  <c r="ACZ58" i="8" s="1"/>
  <c r="ACY56" i="8"/>
  <c r="ACX56" i="8"/>
  <c r="ACW56" i="8"/>
  <c r="ACV56" i="8"/>
  <c r="ACU56" i="8"/>
  <c r="ACT56" i="8"/>
  <c r="ACS56" i="8"/>
  <c r="ACR56" i="8"/>
  <c r="ACR58" i="8" s="1"/>
  <c r="ACQ56" i="8"/>
  <c r="ACQ58" i="8" s="1"/>
  <c r="ACP56" i="8"/>
  <c r="ACO56" i="8"/>
  <c r="ACN56" i="8"/>
  <c r="ACM56" i="8"/>
  <c r="ACL56" i="8"/>
  <c r="ACK56" i="8"/>
  <c r="ACJ56" i="8"/>
  <c r="ACJ58" i="8" s="1"/>
  <c r="ACI56" i="8"/>
  <c r="ACI58" i="8" s="1"/>
  <c r="ACH56" i="8"/>
  <c r="ACG56" i="8"/>
  <c r="ACF56" i="8"/>
  <c r="ACE56" i="8"/>
  <c r="ACD56" i="8"/>
  <c r="ACC56" i="8"/>
  <c r="ACB56" i="8"/>
  <c r="ACB58" i="8" s="1"/>
  <c r="ACA56" i="8"/>
  <c r="ABZ56" i="8"/>
  <c r="ABY56" i="8"/>
  <c r="ABX56" i="8"/>
  <c r="ABW56" i="8"/>
  <c r="ABV56" i="8"/>
  <c r="ABU56" i="8"/>
  <c r="ABT56" i="8"/>
  <c r="ABT58" i="8" s="1"/>
  <c r="ABS56" i="8"/>
  <c r="ABS58" i="8" s="1"/>
  <c r="ABR56" i="8"/>
  <c r="ABQ56" i="8"/>
  <c r="ABP56" i="8"/>
  <c r="ABO56" i="8"/>
  <c r="ABN56" i="8"/>
  <c r="ABM56" i="8"/>
  <c r="ABL56" i="8"/>
  <c r="ABL58" i="8" s="1"/>
  <c r="ABK56" i="8"/>
  <c r="ABK58" i="8" s="1"/>
  <c r="ABJ56" i="8"/>
  <c r="ABI56" i="8"/>
  <c r="ABH56" i="8"/>
  <c r="ABG56" i="8"/>
  <c r="ABF56" i="8"/>
  <c r="ABE56" i="8"/>
  <c r="ABD56" i="8"/>
  <c r="ABD58" i="8" s="1"/>
  <c r="ABC56" i="8"/>
  <c r="ABB56" i="8"/>
  <c r="ABA56" i="8"/>
  <c r="AAZ56" i="8"/>
  <c r="AAY56" i="8"/>
  <c r="AAX56" i="8"/>
  <c r="AAW56" i="8"/>
  <c r="AAV56" i="8"/>
  <c r="AAV58" i="8" s="1"/>
  <c r="AAU56" i="8"/>
  <c r="AAU58" i="8" s="1"/>
  <c r="AAT56" i="8"/>
  <c r="AAS56" i="8"/>
  <c r="AAR56" i="8"/>
  <c r="AAQ56" i="8"/>
  <c r="AAP56" i="8"/>
  <c r="AAO56" i="8"/>
  <c r="AAN56" i="8"/>
  <c r="AAN58" i="8" s="1"/>
  <c r="AAM56" i="8"/>
  <c r="AAM58" i="8" s="1"/>
  <c r="AAL56" i="8"/>
  <c r="AAK56" i="8"/>
  <c r="AAJ56" i="8"/>
  <c r="AAI56" i="8"/>
  <c r="AAH56" i="8"/>
  <c r="AAG56" i="8"/>
  <c r="AAF56" i="8"/>
  <c r="AAF58" i="8" s="1"/>
  <c r="AAE56" i="8"/>
  <c r="AAD56" i="8"/>
  <c r="AAC56" i="8"/>
  <c r="AAB56" i="8"/>
  <c r="AAA56" i="8"/>
  <c r="ZZ56" i="8"/>
  <c r="ZY56" i="8"/>
  <c r="ZX56" i="8"/>
  <c r="ZX58" i="8" s="1"/>
  <c r="ZW56" i="8"/>
  <c r="ZW58" i="8" s="1"/>
  <c r="ZV56" i="8"/>
  <c r="ZU56" i="8"/>
  <c r="ZT56" i="8"/>
  <c r="ZS56" i="8"/>
  <c r="ZR56" i="8"/>
  <c r="ZQ56" i="8"/>
  <c r="ZP56" i="8"/>
  <c r="ZP58" i="8" s="1"/>
  <c r="ZO56" i="8"/>
  <c r="ZO58" i="8" s="1"/>
  <c r="ZN56" i="8"/>
  <c r="ZM56" i="8"/>
  <c r="ZL56" i="8"/>
  <c r="ZK56" i="8"/>
  <c r="ZJ56" i="8"/>
  <c r="ZI56" i="8"/>
  <c r="ZH56" i="8"/>
  <c r="ZH58" i="8" s="1"/>
  <c r="ZG56" i="8"/>
  <c r="ZF56" i="8"/>
  <c r="ZE56" i="8"/>
  <c r="ZD56" i="8"/>
  <c r="ZC56" i="8"/>
  <c r="ZB56" i="8"/>
  <c r="ZA56" i="8"/>
  <c r="YZ56" i="8"/>
  <c r="YZ58" i="8" s="1"/>
  <c r="YY56" i="8"/>
  <c r="YY58" i="8" s="1"/>
  <c r="YX56" i="8"/>
  <c r="YW56" i="8"/>
  <c r="YV56" i="8"/>
  <c r="YU56" i="8"/>
  <c r="YT56" i="8"/>
  <c r="YS56" i="8"/>
  <c r="YR56" i="8"/>
  <c r="YR58" i="8" s="1"/>
  <c r="YQ56" i="8"/>
  <c r="YQ58" i="8" s="1"/>
  <c r="YP56" i="8"/>
  <c r="YO56" i="8"/>
  <c r="YN56" i="8"/>
  <c r="YM56" i="8"/>
  <c r="YL56" i="8"/>
  <c r="YK56" i="8"/>
  <c r="YJ56" i="8"/>
  <c r="YJ58" i="8" s="1"/>
  <c r="YI56" i="8"/>
  <c r="YH56" i="8"/>
  <c r="YG56" i="8"/>
  <c r="YF56" i="8"/>
  <c r="YE56" i="8"/>
  <c r="YD56" i="8"/>
  <c r="YC56" i="8"/>
  <c r="YB56" i="8"/>
  <c r="YB58" i="8" s="1"/>
  <c r="YA56" i="8"/>
  <c r="YA58" i="8" s="1"/>
  <c r="XZ56" i="8"/>
  <c r="XY56" i="8"/>
  <c r="XX56" i="8"/>
  <c r="XW56" i="8"/>
  <c r="XV56" i="8"/>
  <c r="XU56" i="8"/>
  <c r="XT56" i="8"/>
  <c r="XT58" i="8" s="1"/>
  <c r="XS56" i="8"/>
  <c r="XS58" i="8" s="1"/>
  <c r="XR56" i="8"/>
  <c r="XQ56" i="8"/>
  <c r="XP56" i="8"/>
  <c r="XO56" i="8"/>
  <c r="XN56" i="8"/>
  <c r="XM56" i="8"/>
  <c r="XL56" i="8"/>
  <c r="XL58" i="8" s="1"/>
  <c r="XK56" i="8"/>
  <c r="XJ56" i="8"/>
  <c r="XI56" i="8"/>
  <c r="XH56" i="8"/>
  <c r="XG56" i="8"/>
  <c r="XF56" i="8"/>
  <c r="XE56" i="8"/>
  <c r="XD56" i="8"/>
  <c r="XD58" i="8" s="1"/>
  <c r="XC56" i="8"/>
  <c r="XC58" i="8" s="1"/>
  <c r="XB56" i="8"/>
  <c r="XA56" i="8"/>
  <c r="WZ56" i="8"/>
  <c r="WY56" i="8"/>
  <c r="WX56" i="8"/>
  <c r="WW56" i="8"/>
  <c r="WV56" i="8"/>
  <c r="WV58" i="8" s="1"/>
  <c r="WU56" i="8"/>
  <c r="WU58" i="8" s="1"/>
  <c r="WT56" i="8"/>
  <c r="WS56" i="8"/>
  <c r="WR56" i="8"/>
  <c r="WQ56" i="8"/>
  <c r="WP56" i="8"/>
  <c r="WO56" i="8"/>
  <c r="WN56" i="8"/>
  <c r="WN58" i="8" s="1"/>
  <c r="WM56" i="8"/>
  <c r="WL56" i="8"/>
  <c r="WK56" i="8"/>
  <c r="WJ56" i="8"/>
  <c r="WI56" i="8"/>
  <c r="WH56" i="8"/>
  <c r="WG56" i="8"/>
  <c r="WF56" i="8"/>
  <c r="WF58" i="8" s="1"/>
  <c r="WE56" i="8"/>
  <c r="WE58" i="8" s="1"/>
  <c r="WD56" i="8"/>
  <c r="WC56" i="8"/>
  <c r="WB56" i="8"/>
  <c r="WA56" i="8"/>
  <c r="VZ56" i="8"/>
  <c r="VY56" i="8"/>
  <c r="VX56" i="8"/>
  <c r="VX58" i="8" s="1"/>
  <c r="VW56" i="8"/>
  <c r="VW58" i="8" s="1"/>
  <c r="VV56" i="8"/>
  <c r="VU56" i="8"/>
  <c r="VT56" i="8"/>
  <c r="VS56" i="8"/>
  <c r="VR56" i="8"/>
  <c r="VQ56" i="8"/>
  <c r="VP56" i="8"/>
  <c r="VP58" i="8" s="1"/>
  <c r="VO56" i="8"/>
  <c r="VN56" i="8"/>
  <c r="VM56" i="8"/>
  <c r="VL56" i="8"/>
  <c r="VK56" i="8"/>
  <c r="VJ56" i="8"/>
  <c r="VI56" i="8"/>
  <c r="VH56" i="8"/>
  <c r="VH58" i="8" s="1"/>
  <c r="VG56" i="8"/>
  <c r="VG58" i="8" s="1"/>
  <c r="VF56" i="8"/>
  <c r="VE56" i="8"/>
  <c r="VD56" i="8"/>
  <c r="VC56" i="8"/>
  <c r="VB56" i="8"/>
  <c r="VA56" i="8"/>
  <c r="UZ56" i="8"/>
  <c r="UZ58" i="8" s="1"/>
  <c r="UY56" i="8"/>
  <c r="UY58" i="8" s="1"/>
  <c r="UX56" i="8"/>
  <c r="UW56" i="8"/>
  <c r="UV56" i="8"/>
  <c r="UU56" i="8"/>
  <c r="UT56" i="8"/>
  <c r="US56" i="8"/>
  <c r="UR56" i="8"/>
  <c r="UR58" i="8" s="1"/>
  <c r="UQ56" i="8"/>
  <c r="UP56" i="8"/>
  <c r="UO56" i="8"/>
  <c r="UN56" i="8"/>
  <c r="UM56" i="8"/>
  <c r="UL56" i="8"/>
  <c r="UK56" i="8"/>
  <c r="UJ56" i="8"/>
  <c r="UJ58" i="8" s="1"/>
  <c r="UI56" i="8"/>
  <c r="UI58" i="8" s="1"/>
  <c r="UH56" i="8"/>
  <c r="UG56" i="8"/>
  <c r="UF56" i="8"/>
  <c r="UE56" i="8"/>
  <c r="UD56" i="8"/>
  <c r="UC56" i="8"/>
  <c r="UB56" i="8"/>
  <c r="UB58" i="8" s="1"/>
  <c r="UA56" i="8"/>
  <c r="UA58" i="8" s="1"/>
  <c r="TZ56" i="8"/>
  <c r="TY56" i="8"/>
  <c r="TX56" i="8"/>
  <c r="TW56" i="8"/>
  <c r="TV56" i="8"/>
  <c r="TU56" i="8"/>
  <c r="TT56" i="8"/>
  <c r="TT58" i="8" s="1"/>
  <c r="TS56" i="8"/>
  <c r="TR56" i="8"/>
  <c r="TQ56" i="8"/>
  <c r="TP56" i="8"/>
  <c r="TO56" i="8"/>
  <c r="TN56" i="8"/>
  <c r="TM56" i="8"/>
  <c r="TL56" i="8"/>
  <c r="TL58" i="8" s="1"/>
  <c r="TK56" i="8"/>
  <c r="TK58" i="8" s="1"/>
  <c r="TJ56" i="8"/>
  <c r="TI56" i="8"/>
  <c r="TH56" i="8"/>
  <c r="TG56" i="8"/>
  <c r="TF56" i="8"/>
  <c r="TE56" i="8"/>
  <c r="TD56" i="8"/>
  <c r="TD58" i="8" s="1"/>
  <c r="TC56" i="8"/>
  <c r="TC58" i="8" s="1"/>
  <c r="TB56" i="8"/>
  <c r="TA56" i="8"/>
  <c r="SZ56" i="8"/>
  <c r="SY56" i="8"/>
  <c r="SX56" i="8"/>
  <c r="SW56" i="8"/>
  <c r="SV56" i="8"/>
  <c r="SV58" i="8" s="1"/>
  <c r="SU56" i="8"/>
  <c r="ST56" i="8"/>
  <c r="SS56" i="8"/>
  <c r="SR56" i="8"/>
  <c r="SQ56" i="8"/>
  <c r="SP56" i="8"/>
  <c r="SO56" i="8"/>
  <c r="SN56" i="8"/>
  <c r="SN58" i="8" s="1"/>
  <c r="SM56" i="8"/>
  <c r="SM58" i="8" s="1"/>
  <c r="SL56" i="8"/>
  <c r="SK56" i="8"/>
  <c r="SJ56" i="8"/>
  <c r="SI56" i="8"/>
  <c r="SH56" i="8"/>
  <c r="SG56" i="8"/>
  <c r="SF56" i="8"/>
  <c r="SF58" i="8" s="1"/>
  <c r="SE56" i="8"/>
  <c r="SE58" i="8" s="1"/>
  <c r="SD56" i="8"/>
  <c r="SC56" i="8"/>
  <c r="SB56" i="8"/>
  <c r="SA56" i="8"/>
  <c r="RZ56" i="8"/>
  <c r="RY56" i="8"/>
  <c r="RX56" i="8"/>
  <c r="RX58" i="8" s="1"/>
  <c r="RW56" i="8"/>
  <c r="RV56" i="8"/>
  <c r="RU56" i="8"/>
  <c r="RT56" i="8"/>
  <c r="RS56" i="8"/>
  <c r="RR56" i="8"/>
  <c r="RQ56" i="8"/>
  <c r="RP56" i="8"/>
  <c r="RP58" i="8" s="1"/>
  <c r="RO56" i="8"/>
  <c r="RO58" i="8" s="1"/>
  <c r="RN56" i="8"/>
  <c r="RM56" i="8"/>
  <c r="RL56" i="8"/>
  <c r="RK56" i="8"/>
  <c r="RJ56" i="8"/>
  <c r="RI56" i="8"/>
  <c r="RH56" i="8"/>
  <c r="RH58" i="8" s="1"/>
  <c r="RG56" i="8"/>
  <c r="RG58" i="8" s="1"/>
  <c r="RF56" i="8"/>
  <c r="RE56" i="8"/>
  <c r="RD56" i="8"/>
  <c r="RC56" i="8"/>
  <c r="RB56" i="8"/>
  <c r="RA56" i="8"/>
  <c r="QZ56" i="8"/>
  <c r="QZ58" i="8" s="1"/>
  <c r="QY56" i="8"/>
  <c r="QX56" i="8"/>
  <c r="QW56" i="8"/>
  <c r="QV56" i="8"/>
  <c r="QU56" i="8"/>
  <c r="QT56" i="8"/>
  <c r="QS56" i="8"/>
  <c r="QR56" i="8"/>
  <c r="QR58" i="8" s="1"/>
  <c r="QQ56" i="8"/>
  <c r="QQ58" i="8" s="1"/>
  <c r="QP56" i="8"/>
  <c r="QO56" i="8"/>
  <c r="QN56" i="8"/>
  <c r="QM56" i="8"/>
  <c r="QL56" i="8"/>
  <c r="QK56" i="8"/>
  <c r="QJ56" i="8"/>
  <c r="QJ58" i="8" s="1"/>
  <c r="QI56" i="8"/>
  <c r="QI58" i="8" s="1"/>
  <c r="QH56" i="8"/>
  <c r="QG56" i="8"/>
  <c r="QF56" i="8"/>
  <c r="QE56" i="8"/>
  <c r="QD56" i="8"/>
  <c r="QC56" i="8"/>
  <c r="QB56" i="8"/>
  <c r="QB58" i="8" s="1"/>
  <c r="QA56" i="8"/>
  <c r="PZ56" i="8"/>
  <c r="PY56" i="8"/>
  <c r="PX56" i="8"/>
  <c r="PW56" i="8"/>
  <c r="PV56" i="8"/>
  <c r="PU56" i="8"/>
  <c r="PT56" i="8"/>
  <c r="PT58" i="8" s="1"/>
  <c r="PS56" i="8"/>
  <c r="PS58" i="8" s="1"/>
  <c r="PR56" i="8"/>
  <c r="PQ56" i="8"/>
  <c r="PP56" i="8"/>
  <c r="PO56" i="8"/>
  <c r="PN56" i="8"/>
  <c r="PM56" i="8"/>
  <c r="PL56" i="8"/>
  <c r="PL58" i="8" s="1"/>
  <c r="PK56" i="8"/>
  <c r="PK58" i="8" s="1"/>
  <c r="PJ56" i="8"/>
  <c r="PI56" i="8"/>
  <c r="PH56" i="8"/>
  <c r="PG56" i="8"/>
  <c r="PF56" i="8"/>
  <c r="PE56" i="8"/>
  <c r="PD56" i="8"/>
  <c r="PD58" i="8" s="1"/>
  <c r="PC56" i="8"/>
  <c r="PB56" i="8"/>
  <c r="PA56" i="8"/>
  <c r="OZ56" i="8"/>
  <c r="OY56" i="8"/>
  <c r="OX56" i="8"/>
  <c r="OW56" i="8"/>
  <c r="OV56" i="8"/>
  <c r="OV58" i="8" s="1"/>
  <c r="OU56" i="8"/>
  <c r="OU58" i="8" s="1"/>
  <c r="OT56" i="8"/>
  <c r="OS56" i="8"/>
  <c r="OR56" i="8"/>
  <c r="OQ56" i="8"/>
  <c r="OP56" i="8"/>
  <c r="OO56" i="8"/>
  <c r="ON56" i="8"/>
  <c r="ON58" i="8" s="1"/>
  <c r="OM56" i="8"/>
  <c r="OM58" i="8" s="1"/>
  <c r="OL56" i="8"/>
  <c r="OK56" i="8"/>
  <c r="OJ56" i="8"/>
  <c r="OI56" i="8"/>
  <c r="OH56" i="8"/>
  <c r="OG56" i="8"/>
  <c r="OF56" i="8"/>
  <c r="OF58" i="8" s="1"/>
  <c r="OE56" i="8"/>
  <c r="OD56" i="8"/>
  <c r="OC56" i="8"/>
  <c r="OB56" i="8"/>
  <c r="OA56" i="8"/>
  <c r="NZ56" i="8"/>
  <c r="NY56" i="8"/>
  <c r="NX56" i="8"/>
  <c r="NX58" i="8" s="1"/>
  <c r="NW56" i="8"/>
  <c r="NW58" i="8" s="1"/>
  <c r="NV56" i="8"/>
  <c r="NU56" i="8"/>
  <c r="NT56" i="8"/>
  <c r="NS56" i="8"/>
  <c r="NR56" i="8"/>
  <c r="NQ56" i="8"/>
  <c r="NP56" i="8"/>
  <c r="NP58" i="8" s="1"/>
  <c r="NO56" i="8"/>
  <c r="NO58" i="8" s="1"/>
  <c r="NN56" i="8"/>
  <c r="NM56" i="8"/>
  <c r="NL56" i="8"/>
  <c r="NK56" i="8"/>
  <c r="NJ56" i="8"/>
  <c r="NI56" i="8"/>
  <c r="NH56" i="8"/>
  <c r="NH58" i="8" s="1"/>
  <c r="NG56" i="8"/>
  <c r="NG58" i="8" s="1"/>
  <c r="NF56" i="8"/>
  <c r="NE56" i="8"/>
  <c r="ND56" i="8"/>
  <c r="NC56" i="8"/>
  <c r="NB56" i="8"/>
  <c r="NA56" i="8"/>
  <c r="MZ56" i="8"/>
  <c r="MZ58" i="8" s="1"/>
  <c r="MY56" i="8"/>
  <c r="MY58" i="8" s="1"/>
  <c r="MX56" i="8"/>
  <c r="MW56" i="8"/>
  <c r="MV56" i="8"/>
  <c r="MU56" i="8"/>
  <c r="MT56" i="8"/>
  <c r="MS56" i="8"/>
  <c r="MR56" i="8"/>
  <c r="MR58" i="8" s="1"/>
  <c r="MQ56" i="8"/>
  <c r="MQ58" i="8" s="1"/>
  <c r="MP56" i="8"/>
  <c r="MO56" i="8"/>
  <c r="MN56" i="8"/>
  <c r="MM56" i="8"/>
  <c r="ML56" i="8"/>
  <c r="MK56" i="8"/>
  <c r="MJ56" i="8"/>
  <c r="MJ58" i="8" s="1"/>
  <c r="MI56" i="8"/>
  <c r="MH56" i="8"/>
  <c r="MG56" i="8"/>
  <c r="MF56" i="8"/>
  <c r="ME56" i="8"/>
  <c r="MD56" i="8"/>
  <c r="MC56" i="8"/>
  <c r="MB56" i="8"/>
  <c r="MB58" i="8" s="1"/>
  <c r="MA56" i="8"/>
  <c r="MA58" i="8" s="1"/>
  <c r="LZ56" i="8"/>
  <c r="LY56" i="8"/>
  <c r="LX56" i="8"/>
  <c r="LW56" i="8"/>
  <c r="LV56" i="8"/>
  <c r="LU56" i="8"/>
  <c r="LT56" i="8"/>
  <c r="LT58" i="8" s="1"/>
  <c r="LS56" i="8"/>
  <c r="LS58" i="8" s="1"/>
  <c r="LR56" i="8"/>
  <c r="LQ56" i="8"/>
  <c r="LP56" i="8"/>
  <c r="LO56" i="8"/>
  <c r="LN56" i="8"/>
  <c r="LM56" i="8"/>
  <c r="LL56" i="8"/>
  <c r="LL58" i="8" s="1"/>
  <c r="LK56" i="8"/>
  <c r="LJ56" i="8"/>
  <c r="LI56" i="8"/>
  <c r="LH56" i="8"/>
  <c r="LG56" i="8"/>
  <c r="LF56" i="8"/>
  <c r="LE56" i="8"/>
  <c r="LD56" i="8"/>
  <c r="LD58" i="8" s="1"/>
  <c r="LC56" i="8"/>
  <c r="LC58" i="8" s="1"/>
  <c r="LB56" i="8"/>
  <c r="LA56" i="8"/>
  <c r="KZ56" i="8"/>
  <c r="KY56" i="8"/>
  <c r="KX56" i="8"/>
  <c r="KW56" i="8"/>
  <c r="KV56" i="8"/>
  <c r="KV58" i="8" s="1"/>
  <c r="KU56" i="8"/>
  <c r="KU58" i="8" s="1"/>
  <c r="KT56" i="8"/>
  <c r="KS56" i="8"/>
  <c r="KR56" i="8"/>
  <c r="KQ56" i="8"/>
  <c r="KP56" i="8"/>
  <c r="KO56" i="8"/>
  <c r="KN56" i="8"/>
  <c r="KN58" i="8" s="1"/>
  <c r="KM56" i="8"/>
  <c r="KL56" i="8"/>
  <c r="KK56" i="8"/>
  <c r="KJ56" i="8"/>
  <c r="KI56" i="8"/>
  <c r="KH56" i="8"/>
  <c r="KG56" i="8"/>
  <c r="KF56" i="8"/>
  <c r="KF58" i="8" s="1"/>
  <c r="KE56" i="8"/>
  <c r="KE58" i="8" s="1"/>
  <c r="KD56" i="8"/>
  <c r="KC56" i="8"/>
  <c r="KB56" i="8"/>
  <c r="KA56" i="8"/>
  <c r="JZ56" i="8"/>
  <c r="JY56" i="8"/>
  <c r="JX56" i="8"/>
  <c r="JX58" i="8" s="1"/>
  <c r="JW56" i="8"/>
  <c r="JW58" i="8" s="1"/>
  <c r="JV56" i="8"/>
  <c r="JU56" i="8"/>
  <c r="JT56" i="8"/>
  <c r="JS56" i="8"/>
  <c r="JR56" i="8"/>
  <c r="JQ56" i="8"/>
  <c r="JP56" i="8"/>
  <c r="JP58" i="8" s="1"/>
  <c r="JO56" i="8"/>
  <c r="JN56" i="8"/>
  <c r="JM56" i="8"/>
  <c r="JL56" i="8"/>
  <c r="JK56" i="8"/>
  <c r="JJ56" i="8"/>
  <c r="JI56" i="8"/>
  <c r="JH56" i="8"/>
  <c r="JH58" i="8" s="1"/>
  <c r="JG56" i="8"/>
  <c r="JG58" i="8" s="1"/>
  <c r="JF56" i="8"/>
  <c r="JE56" i="8"/>
  <c r="JD56" i="8"/>
  <c r="JC56" i="8"/>
  <c r="JB56" i="8"/>
  <c r="JA56" i="8"/>
  <c r="IZ56" i="8"/>
  <c r="IZ58" i="8" s="1"/>
  <c r="IY56" i="8"/>
  <c r="IY58" i="8" s="1"/>
  <c r="IX56" i="8"/>
  <c r="IW56" i="8"/>
  <c r="IV56" i="8"/>
  <c r="IU56" i="8"/>
  <c r="IT56" i="8"/>
  <c r="IS56" i="8"/>
  <c r="IR56" i="8"/>
  <c r="IR58" i="8" s="1"/>
  <c r="IQ56" i="8"/>
  <c r="IP56" i="8"/>
  <c r="IO56" i="8"/>
  <c r="IN56" i="8"/>
  <c r="IM56" i="8"/>
  <c r="IL56" i="8"/>
  <c r="IK56" i="8"/>
  <c r="IJ56" i="8"/>
  <c r="IJ58" i="8" s="1"/>
  <c r="II56" i="8"/>
  <c r="II58" i="8" s="1"/>
  <c r="IH56" i="8"/>
  <c r="IG56" i="8"/>
  <c r="IF56" i="8"/>
  <c r="IE56" i="8"/>
  <c r="ID56" i="8"/>
  <c r="IC56" i="8"/>
  <c r="IB56" i="8"/>
  <c r="IB58" i="8" s="1"/>
  <c r="IA56" i="8"/>
  <c r="IA58" i="8" s="1"/>
  <c r="HZ56" i="8"/>
  <c r="HY56" i="8"/>
  <c r="HX56" i="8"/>
  <c r="HW56" i="8"/>
  <c r="HV56" i="8"/>
  <c r="HU56" i="8"/>
  <c r="HT56" i="8"/>
  <c r="HT58" i="8" s="1"/>
  <c r="HS56" i="8"/>
  <c r="HS58" i="8" s="1"/>
  <c r="HR56" i="8"/>
  <c r="HQ56" i="8"/>
  <c r="HP56" i="8"/>
  <c r="HO56" i="8"/>
  <c r="HN56" i="8"/>
  <c r="HM56" i="8"/>
  <c r="HL56" i="8"/>
  <c r="HL58" i="8" s="1"/>
  <c r="HK56" i="8"/>
  <c r="HK58" i="8" s="1"/>
  <c r="HJ56" i="8"/>
  <c r="HI56" i="8"/>
  <c r="HH56" i="8"/>
  <c r="HG56" i="8"/>
  <c r="HF56" i="8"/>
  <c r="HE56" i="8"/>
  <c r="HD56" i="8"/>
  <c r="HD58" i="8" s="1"/>
  <c r="HC56" i="8"/>
  <c r="HC58" i="8" s="1"/>
  <c r="HB56" i="8"/>
  <c r="HA56" i="8"/>
  <c r="GZ56" i="8"/>
  <c r="GY56" i="8"/>
  <c r="GX56" i="8"/>
  <c r="GW56" i="8"/>
  <c r="GV56" i="8"/>
  <c r="GV58" i="8" s="1"/>
  <c r="GU56" i="8"/>
  <c r="GT56" i="8"/>
  <c r="GS56" i="8"/>
  <c r="GR56" i="8"/>
  <c r="GQ56" i="8"/>
  <c r="GP56" i="8"/>
  <c r="GO56" i="8"/>
  <c r="GN56" i="8"/>
  <c r="GN58" i="8" s="1"/>
  <c r="GM56" i="8"/>
  <c r="GM58" i="8" s="1"/>
  <c r="GL56" i="8"/>
  <c r="GK56" i="8"/>
  <c r="GJ56" i="8"/>
  <c r="GI56" i="8"/>
  <c r="GH56" i="8"/>
  <c r="GG56" i="8"/>
  <c r="GF56" i="8"/>
  <c r="GF58" i="8" s="1"/>
  <c r="GE56" i="8"/>
  <c r="GE58" i="8" s="1"/>
  <c r="GD56" i="8"/>
  <c r="GC56" i="8"/>
  <c r="GB56" i="8"/>
  <c r="GA56" i="8"/>
  <c r="FZ56" i="8"/>
  <c r="FY56" i="8"/>
  <c r="FX56" i="8"/>
  <c r="FX58" i="8" s="1"/>
  <c r="FW56" i="8"/>
  <c r="FW58" i="8" s="1"/>
  <c r="FV56" i="8"/>
  <c r="FU56" i="8"/>
  <c r="FT56" i="8"/>
  <c r="FS56" i="8"/>
  <c r="FR56" i="8"/>
  <c r="FQ56" i="8"/>
  <c r="FP56" i="8"/>
  <c r="FP58" i="8" s="1"/>
  <c r="FO56" i="8"/>
  <c r="FO58" i="8" s="1"/>
  <c r="FN56" i="8"/>
  <c r="FM56" i="8"/>
  <c r="FL56" i="8"/>
  <c r="FK56" i="8"/>
  <c r="FJ56" i="8"/>
  <c r="FI56" i="8"/>
  <c r="FH56" i="8"/>
  <c r="FH58" i="8" s="1"/>
  <c r="FG56" i="8"/>
  <c r="FG58" i="8" s="1"/>
  <c r="FF56" i="8"/>
  <c r="FE56" i="8"/>
  <c r="FD56" i="8"/>
  <c r="FC56" i="8"/>
  <c r="FB56" i="8"/>
  <c r="FA56" i="8"/>
  <c r="EZ56" i="8"/>
  <c r="EZ58" i="8" s="1"/>
  <c r="EY56" i="8"/>
  <c r="EX56" i="8"/>
  <c r="EW56" i="8"/>
  <c r="EV56" i="8"/>
  <c r="EU56" i="8"/>
  <c r="ET56" i="8"/>
  <c r="ES56" i="8"/>
  <c r="ER56" i="8"/>
  <c r="ER58" i="8" s="1"/>
  <c r="EQ56" i="8"/>
  <c r="EQ58" i="8" s="1"/>
  <c r="EP56" i="8"/>
  <c r="EO56" i="8"/>
  <c r="EN56" i="8"/>
  <c r="EM56" i="8"/>
  <c r="EL56" i="8"/>
  <c r="EK56" i="8"/>
  <c r="EJ56" i="8"/>
  <c r="EJ58" i="8" s="1"/>
  <c r="EI56" i="8"/>
  <c r="EI58" i="8" s="1"/>
  <c r="EH56" i="8"/>
  <c r="EG56" i="8"/>
  <c r="EF56" i="8"/>
  <c r="EE56" i="8"/>
  <c r="ED56" i="8"/>
  <c r="EC56" i="8"/>
  <c r="EB56" i="8"/>
  <c r="EB58" i="8" s="1"/>
  <c r="EA56" i="8"/>
  <c r="DZ56" i="8"/>
  <c r="DY56" i="8"/>
  <c r="DX56" i="8"/>
  <c r="DW56" i="8"/>
  <c r="DV56" i="8"/>
  <c r="DU56" i="8"/>
  <c r="DT56" i="8"/>
  <c r="DT58" i="8" s="1"/>
  <c r="DS56" i="8"/>
  <c r="DS58" i="8" s="1"/>
  <c r="DR56" i="8"/>
  <c r="DQ56" i="8"/>
  <c r="DP56" i="8"/>
  <c r="DO56" i="8"/>
  <c r="DN56" i="8"/>
  <c r="DM56" i="8"/>
  <c r="DL56" i="8"/>
  <c r="DL58" i="8" s="1"/>
  <c r="DK56" i="8"/>
  <c r="DK58" i="8" s="1"/>
  <c r="DJ56" i="8"/>
  <c r="DI56" i="8"/>
  <c r="DH56" i="8"/>
  <c r="DG56" i="8"/>
  <c r="DF56" i="8"/>
  <c r="DE56" i="8"/>
  <c r="DD56" i="8"/>
  <c r="DD58" i="8" s="1"/>
  <c r="DC56" i="8"/>
  <c r="DB56" i="8"/>
  <c r="DA56" i="8"/>
  <c r="CZ56" i="8"/>
  <c r="CY56" i="8"/>
  <c r="CX56" i="8"/>
  <c r="CW56" i="8"/>
  <c r="CV56" i="8"/>
  <c r="CV58" i="8" s="1"/>
  <c r="CU56" i="8"/>
  <c r="CU58" i="8" s="1"/>
  <c r="CT56" i="8"/>
  <c r="CS56" i="8"/>
  <c r="CR56" i="8"/>
  <c r="CQ56" i="8"/>
  <c r="CP56" i="8"/>
  <c r="CO56" i="8"/>
  <c r="CN56" i="8"/>
  <c r="CN58" i="8" s="1"/>
  <c r="CM56" i="8"/>
  <c r="CM58" i="8" s="1"/>
  <c r="CL56" i="8"/>
  <c r="CK56" i="8"/>
  <c r="CJ56" i="8"/>
  <c r="CI56" i="8"/>
  <c r="CH56" i="8"/>
  <c r="CG56" i="8"/>
  <c r="CF56" i="8"/>
  <c r="CF58" i="8" s="1"/>
  <c r="CE56" i="8"/>
  <c r="CD56" i="8"/>
  <c r="CC56" i="8"/>
  <c r="CB56" i="8"/>
  <c r="CA56" i="8"/>
  <c r="BZ56" i="8"/>
  <c r="BY56" i="8"/>
  <c r="BX56" i="8"/>
  <c r="BX58" i="8" s="1"/>
  <c r="BW56" i="8"/>
  <c r="BW58" i="8" s="1"/>
  <c r="BV56" i="8"/>
  <c r="BU56" i="8"/>
  <c r="BT56" i="8"/>
  <c r="BS56" i="8"/>
  <c r="BR56" i="8"/>
  <c r="BQ56" i="8"/>
  <c r="BP56" i="8"/>
  <c r="BP58" i="8" s="1"/>
  <c r="BO56" i="8"/>
  <c r="BO58" i="8" s="1"/>
  <c r="BN56" i="8"/>
  <c r="BM56" i="8"/>
  <c r="BL56" i="8"/>
  <c r="BK56" i="8"/>
  <c r="BJ56" i="8"/>
  <c r="BI56" i="8"/>
  <c r="BH56" i="8"/>
  <c r="BH58" i="8" s="1"/>
  <c r="BG56" i="8"/>
  <c r="BF56" i="8"/>
  <c r="BE56" i="8"/>
  <c r="BD56" i="8"/>
  <c r="BC56" i="8"/>
  <c r="BB56" i="8"/>
  <c r="BA56" i="8"/>
  <c r="AZ56" i="8"/>
  <c r="AZ58" i="8" s="1"/>
  <c r="AY56" i="8"/>
  <c r="AY58" i="8" s="1"/>
  <c r="AX56" i="8"/>
  <c r="AW56" i="8"/>
  <c r="AV56" i="8"/>
  <c r="AU56" i="8"/>
  <c r="AT56" i="8"/>
  <c r="AS56" i="8"/>
  <c r="AR56" i="8"/>
  <c r="AR58" i="8" s="1"/>
  <c r="AQ56" i="8"/>
  <c r="AQ58" i="8" s="1"/>
  <c r="AP56" i="8"/>
  <c r="AO56" i="8"/>
  <c r="AN56" i="8"/>
  <c r="AM56" i="8"/>
  <c r="AL56" i="8"/>
  <c r="AK56" i="8"/>
  <c r="AJ56" i="8"/>
  <c r="AJ58" i="8" s="1"/>
  <c r="AI56" i="8"/>
  <c r="AH56" i="8"/>
  <c r="AG56" i="8"/>
  <c r="AF56" i="8"/>
  <c r="AE56" i="8"/>
  <c r="AD56" i="8"/>
  <c r="AC56" i="8"/>
  <c r="AB56" i="8"/>
  <c r="AB58" i="8" s="1"/>
  <c r="AA56" i="8"/>
  <c r="AA58" i="8" s="1"/>
  <c r="Z56" i="8"/>
  <c r="Y56" i="8"/>
  <c r="X56" i="8"/>
  <c r="W56" i="8"/>
  <c r="V56" i="8"/>
  <c r="U56" i="8"/>
  <c r="T56" i="8"/>
  <c r="T58" i="8" s="1"/>
  <c r="S56" i="8"/>
  <c r="S58" i="8" s="1"/>
  <c r="R56" i="8"/>
  <c r="Q56" i="8"/>
  <c r="P56" i="8"/>
  <c r="O56" i="8"/>
  <c r="N56" i="8"/>
  <c r="M56" i="8"/>
  <c r="L56" i="8"/>
  <c r="L58" i="8" s="1"/>
  <c r="K56" i="8"/>
  <c r="J56" i="8"/>
  <c r="I56" i="8"/>
  <c r="H56" i="8"/>
  <c r="G56" i="8"/>
  <c r="F56" i="8"/>
  <c r="E56" i="8"/>
  <c r="AOH52" i="8"/>
  <c r="AOG52" i="8"/>
  <c r="AOF52" i="8"/>
  <c r="AOE52" i="8"/>
  <c r="AOD52" i="8"/>
  <c r="AOC52" i="8"/>
  <c r="AOB52" i="8"/>
  <c r="AOA52" i="8"/>
  <c r="ANZ52" i="8"/>
  <c r="ANY52" i="8"/>
  <c r="ANX52" i="8"/>
  <c r="ANW52" i="8"/>
  <c r="ANV52" i="8"/>
  <c r="ANU52" i="8"/>
  <c r="ANT52" i="8"/>
  <c r="ANS52" i="8"/>
  <c r="ANR52" i="8"/>
  <c r="ANQ52" i="8"/>
  <c r="ANP52" i="8"/>
  <c r="ANO52" i="8"/>
  <c r="ANN52" i="8"/>
  <c r="ANM52" i="8"/>
  <c r="ANL52" i="8"/>
  <c r="ANK52" i="8"/>
  <c r="ANJ52" i="8"/>
  <c r="ANI52" i="8"/>
  <c r="ANH52" i="8"/>
  <c r="ANG52" i="8"/>
  <c r="ANF52" i="8"/>
  <c r="ANE52" i="8"/>
  <c r="AND52" i="8"/>
  <c r="ANC52" i="8"/>
  <c r="ANB52" i="8"/>
  <c r="ANA52" i="8"/>
  <c r="AMZ52" i="8"/>
  <c r="AMY52" i="8"/>
  <c r="AMX52" i="8"/>
  <c r="AMW52" i="8"/>
  <c r="AMV52" i="8"/>
  <c r="AMU52" i="8"/>
  <c r="AMT52" i="8"/>
  <c r="AMS52" i="8"/>
  <c r="AMR52" i="8"/>
  <c r="AMQ52" i="8"/>
  <c r="AMP52" i="8"/>
  <c r="AMO52" i="8"/>
  <c r="AMN52" i="8"/>
  <c r="AMM52" i="8"/>
  <c r="AML52" i="8"/>
  <c r="AMK52" i="8"/>
  <c r="AMJ52" i="8"/>
  <c r="AMI52" i="8"/>
  <c r="AMH52" i="8"/>
  <c r="AMG52" i="8"/>
  <c r="AMF52" i="8"/>
  <c r="AME52" i="8"/>
  <c r="AMD52" i="8"/>
  <c r="AMC52" i="8"/>
  <c r="AMB52" i="8"/>
  <c r="AMA52" i="8"/>
  <c r="ALZ52" i="8"/>
  <c r="ALY52" i="8"/>
  <c r="ALX52" i="8"/>
  <c r="ALW52" i="8"/>
  <c r="ALV52" i="8"/>
  <c r="ALU52" i="8"/>
  <c r="ALT52" i="8"/>
  <c r="ALS52" i="8"/>
  <c r="ALR52" i="8"/>
  <c r="ALQ52" i="8"/>
  <c r="ALP52" i="8"/>
  <c r="ALO52" i="8"/>
  <c r="ALN52" i="8"/>
  <c r="ALM52" i="8"/>
  <c r="ALL52" i="8"/>
  <c r="ALK52" i="8"/>
  <c r="ALJ52" i="8"/>
  <c r="ALI52" i="8"/>
  <c r="ALH52" i="8"/>
  <c r="ALG52" i="8"/>
  <c r="ALF52" i="8"/>
  <c r="ALE52" i="8"/>
  <c r="ALD52" i="8"/>
  <c r="ALC52" i="8"/>
  <c r="ALB52" i="8"/>
  <c r="ALA52" i="8"/>
  <c r="AKZ52" i="8"/>
  <c r="AKY52" i="8"/>
  <c r="AKX52" i="8"/>
  <c r="AKW52" i="8"/>
  <c r="AKV52" i="8"/>
  <c r="AKU52" i="8"/>
  <c r="AKT52" i="8"/>
  <c r="AKS52" i="8"/>
  <c r="AKR52" i="8"/>
  <c r="AKQ52" i="8"/>
  <c r="AKP52" i="8"/>
  <c r="AKO52" i="8"/>
  <c r="AKN52" i="8"/>
  <c r="AKM52" i="8"/>
  <c r="AKL52" i="8"/>
  <c r="AKK52" i="8"/>
  <c r="AKJ52" i="8"/>
  <c r="AKI52" i="8"/>
  <c r="AKH52" i="8"/>
  <c r="AKG52" i="8"/>
  <c r="AKF52" i="8"/>
  <c r="AKE52" i="8"/>
  <c r="AKD52" i="8"/>
  <c r="AKC52" i="8"/>
  <c r="AKB52" i="8"/>
  <c r="AKA52" i="8"/>
  <c r="AJZ52" i="8"/>
  <c r="AJY52" i="8"/>
  <c r="AJX52" i="8"/>
  <c r="AJW52" i="8"/>
  <c r="AJV52" i="8"/>
  <c r="AJU52" i="8"/>
  <c r="AJT52" i="8"/>
  <c r="AJS52" i="8"/>
  <c r="AJR52" i="8"/>
  <c r="AJQ52" i="8"/>
  <c r="AJP52" i="8"/>
  <c r="AJO52" i="8"/>
  <c r="AJN52" i="8"/>
  <c r="AJM52" i="8"/>
  <c r="AJL52" i="8"/>
  <c r="AJK52" i="8"/>
  <c r="AJJ52" i="8"/>
  <c r="AJI52" i="8"/>
  <c r="AJH52" i="8"/>
  <c r="AJG52" i="8"/>
  <c r="AJF52" i="8"/>
  <c r="AJE52" i="8"/>
  <c r="AJD52" i="8"/>
  <c r="AJC52" i="8"/>
  <c r="AJB52" i="8"/>
  <c r="AJA52" i="8"/>
  <c r="AIZ52" i="8"/>
  <c r="AIY52" i="8"/>
  <c r="AIX52" i="8"/>
  <c r="AIW52" i="8"/>
  <c r="AIV52" i="8"/>
  <c r="AIU52" i="8"/>
  <c r="AIT52" i="8"/>
  <c r="AIS52" i="8"/>
  <c r="AIR52" i="8"/>
  <c r="AIQ52" i="8"/>
  <c r="AIP52" i="8"/>
  <c r="AIO52" i="8"/>
  <c r="AIN52" i="8"/>
  <c r="AIM52" i="8"/>
  <c r="AIL52" i="8"/>
  <c r="AIK52" i="8"/>
  <c r="AIJ52" i="8"/>
  <c r="AII52" i="8"/>
  <c r="AIH52" i="8"/>
  <c r="AIG52" i="8"/>
  <c r="AIF52" i="8"/>
  <c r="AIE52" i="8"/>
  <c r="AID52" i="8"/>
  <c r="AIC52" i="8"/>
  <c r="AIB52" i="8"/>
  <c r="AIA52" i="8"/>
  <c r="AHZ52" i="8"/>
  <c r="AHY52" i="8"/>
  <c r="AHX52" i="8"/>
  <c r="AHW52" i="8"/>
  <c r="AHV52" i="8"/>
  <c r="AHU52" i="8"/>
  <c r="AHT52" i="8"/>
  <c r="AHS52" i="8"/>
  <c r="AHR52" i="8"/>
  <c r="AHQ52" i="8"/>
  <c r="AHP52" i="8"/>
  <c r="AHO52" i="8"/>
  <c r="AHN52" i="8"/>
  <c r="AHM52" i="8"/>
  <c r="AHL52" i="8"/>
  <c r="AHK52" i="8"/>
  <c r="AHJ52" i="8"/>
  <c r="AHI52" i="8"/>
  <c r="AHH52" i="8"/>
  <c r="AHG52" i="8"/>
  <c r="AHF52" i="8"/>
  <c r="AHE52" i="8"/>
  <c r="AHD52" i="8"/>
  <c r="AHC52" i="8"/>
  <c r="AHB52" i="8"/>
  <c r="AHA52" i="8"/>
  <c r="AGZ52" i="8"/>
  <c r="AGY52" i="8"/>
  <c r="AGX52" i="8"/>
  <c r="AGW52" i="8"/>
  <c r="AGV52" i="8"/>
  <c r="AGU52" i="8"/>
  <c r="AGT52" i="8"/>
  <c r="AGS52" i="8"/>
  <c r="AGR52" i="8"/>
  <c r="AGQ52" i="8"/>
  <c r="AGP52" i="8"/>
  <c r="AGO52" i="8"/>
  <c r="AGN52" i="8"/>
  <c r="AGM52" i="8"/>
  <c r="AGL52" i="8"/>
  <c r="AGK52" i="8"/>
  <c r="AGJ52" i="8"/>
  <c r="AGI52" i="8"/>
  <c r="AGH52" i="8"/>
  <c r="AGG52" i="8"/>
  <c r="AGF52" i="8"/>
  <c r="AGE52" i="8"/>
  <c r="AGD52" i="8"/>
  <c r="AGC52" i="8"/>
  <c r="AGB52" i="8"/>
  <c r="AGA52" i="8"/>
  <c r="AFZ52" i="8"/>
  <c r="AFY52" i="8"/>
  <c r="AFX52" i="8"/>
  <c r="AFW52" i="8"/>
  <c r="AFV52" i="8"/>
  <c r="AFU52" i="8"/>
  <c r="AFT52" i="8"/>
  <c r="AFS52" i="8"/>
  <c r="AFR52" i="8"/>
  <c r="AFQ52" i="8"/>
  <c r="AFP52" i="8"/>
  <c r="AFO52" i="8"/>
  <c r="AFN52" i="8"/>
  <c r="AFM52" i="8"/>
  <c r="AFL52" i="8"/>
  <c r="AFK52" i="8"/>
  <c r="AFJ52" i="8"/>
  <c r="AFI52" i="8"/>
  <c r="AFH52" i="8"/>
  <c r="AFG52" i="8"/>
  <c r="AFF52" i="8"/>
  <c r="AFE52" i="8"/>
  <c r="AFD52" i="8"/>
  <c r="AFC52" i="8"/>
  <c r="AFB52" i="8"/>
  <c r="AFA52" i="8"/>
  <c r="AEZ52" i="8"/>
  <c r="AEY52" i="8"/>
  <c r="AEX52" i="8"/>
  <c r="AEW52" i="8"/>
  <c r="AEV52" i="8"/>
  <c r="AEU52" i="8"/>
  <c r="AET52" i="8"/>
  <c r="AES52" i="8"/>
  <c r="AER52" i="8"/>
  <c r="AEQ52" i="8"/>
  <c r="AEP52" i="8"/>
  <c r="AEO52" i="8"/>
  <c r="AEN52" i="8"/>
  <c r="AEM52" i="8"/>
  <c r="AEL52" i="8"/>
  <c r="AEK52" i="8"/>
  <c r="AEJ52" i="8"/>
  <c r="AEI52" i="8"/>
  <c r="AEH52" i="8"/>
  <c r="AEG52" i="8"/>
  <c r="AEF52" i="8"/>
  <c r="AEE52" i="8"/>
  <c r="AED52" i="8"/>
  <c r="AEC52" i="8"/>
  <c r="AEB52" i="8"/>
  <c r="AEA52" i="8"/>
  <c r="ADZ52" i="8"/>
  <c r="ADY52" i="8"/>
  <c r="ADX52" i="8"/>
  <c r="ADW52" i="8"/>
  <c r="ADV52" i="8"/>
  <c r="ADU52" i="8"/>
  <c r="ADT52" i="8"/>
  <c r="ADS52" i="8"/>
  <c r="ADR52" i="8"/>
  <c r="ADQ52" i="8"/>
  <c r="ADP52" i="8"/>
  <c r="ADO52" i="8"/>
  <c r="ADN52" i="8"/>
  <c r="ADM52" i="8"/>
  <c r="ADL52" i="8"/>
  <c r="ADK52" i="8"/>
  <c r="ADJ52" i="8"/>
  <c r="ADI52" i="8"/>
  <c r="ADH52" i="8"/>
  <c r="ADG52" i="8"/>
  <c r="ADF52" i="8"/>
  <c r="ADE52" i="8"/>
  <c r="ADD52" i="8"/>
  <c r="ADC52" i="8"/>
  <c r="ADB52" i="8"/>
  <c r="ADA52" i="8"/>
  <c r="ACZ52" i="8"/>
  <c r="ACY52" i="8"/>
  <c r="ACX52" i="8"/>
  <c r="ACW52" i="8"/>
  <c r="ACV52" i="8"/>
  <c r="ACU52" i="8"/>
  <c r="ACT52" i="8"/>
  <c r="ACS52" i="8"/>
  <c r="ACR52" i="8"/>
  <c r="ACQ52" i="8"/>
  <c r="ACP52" i="8"/>
  <c r="ACO52" i="8"/>
  <c r="ACN52" i="8"/>
  <c r="ACM52" i="8"/>
  <c r="ACL52" i="8"/>
  <c r="ACK52" i="8"/>
  <c r="ACJ52" i="8"/>
  <c r="ACI52" i="8"/>
  <c r="ACH52" i="8"/>
  <c r="ACG52" i="8"/>
  <c r="ACF52" i="8"/>
  <c r="ACE52" i="8"/>
  <c r="ACD52" i="8"/>
  <c r="ACC52" i="8"/>
  <c r="ACB52" i="8"/>
  <c r="ACA52" i="8"/>
  <c r="ABZ52" i="8"/>
  <c r="ABY52" i="8"/>
  <c r="ABX52" i="8"/>
  <c r="ABW52" i="8"/>
  <c r="ABV52" i="8"/>
  <c r="ABU52" i="8"/>
  <c r="ABT52" i="8"/>
  <c r="ABS52" i="8"/>
  <c r="ABR52" i="8"/>
  <c r="ABQ52" i="8"/>
  <c r="ABP52" i="8"/>
  <c r="ABO52" i="8"/>
  <c r="ABN52" i="8"/>
  <c r="ABM52" i="8"/>
  <c r="ABL52" i="8"/>
  <c r="ABK52" i="8"/>
  <c r="ABJ52" i="8"/>
  <c r="ABI52" i="8"/>
  <c r="ABH52" i="8"/>
  <c r="ABG52" i="8"/>
  <c r="ABF52" i="8"/>
  <c r="ABE52" i="8"/>
  <c r="ABD52" i="8"/>
  <c r="ABC52" i="8"/>
  <c r="ABB52" i="8"/>
  <c r="ABA52" i="8"/>
  <c r="AAZ52" i="8"/>
  <c r="AAY52" i="8"/>
  <c r="AAX52" i="8"/>
  <c r="AAW52" i="8"/>
  <c r="AAV52" i="8"/>
  <c r="AAU52" i="8"/>
  <c r="AAT52" i="8"/>
  <c r="AAS52" i="8"/>
  <c r="AAR52" i="8"/>
  <c r="AAQ52" i="8"/>
  <c r="AAP52" i="8"/>
  <c r="AAO52" i="8"/>
  <c r="AAN52" i="8"/>
  <c r="AAM52" i="8"/>
  <c r="AAL52" i="8"/>
  <c r="AAK52" i="8"/>
  <c r="AAJ52" i="8"/>
  <c r="AAI52" i="8"/>
  <c r="AAH52" i="8"/>
  <c r="AAG52" i="8"/>
  <c r="AAF52" i="8"/>
  <c r="AAE52" i="8"/>
  <c r="AAD52" i="8"/>
  <c r="AAC52" i="8"/>
  <c r="AAB52" i="8"/>
  <c r="AAA52" i="8"/>
  <c r="ZZ52" i="8"/>
  <c r="ZY52" i="8"/>
  <c r="ZX52" i="8"/>
  <c r="ZW52" i="8"/>
  <c r="ZV52" i="8"/>
  <c r="ZU52" i="8"/>
  <c r="ZT52" i="8"/>
  <c r="ZS52" i="8"/>
  <c r="ZR52" i="8"/>
  <c r="ZQ52" i="8"/>
  <c r="ZP52" i="8"/>
  <c r="ZO52" i="8"/>
  <c r="ZN52" i="8"/>
  <c r="ZM52" i="8"/>
  <c r="ZL52" i="8"/>
  <c r="ZK52" i="8"/>
  <c r="ZJ52" i="8"/>
  <c r="ZI52" i="8"/>
  <c r="ZH52" i="8"/>
  <c r="ZG52" i="8"/>
  <c r="ZF52" i="8"/>
  <c r="ZE52" i="8"/>
  <c r="ZD52" i="8"/>
  <c r="ZC52" i="8"/>
  <c r="ZB52" i="8"/>
  <c r="ZA52" i="8"/>
  <c r="YZ52" i="8"/>
  <c r="YY52" i="8"/>
  <c r="YX52" i="8"/>
  <c r="YW52" i="8"/>
  <c r="YV52" i="8"/>
  <c r="YU52" i="8"/>
  <c r="YT52" i="8"/>
  <c r="YS52" i="8"/>
  <c r="YR52" i="8"/>
  <c r="YQ52" i="8"/>
  <c r="YP52" i="8"/>
  <c r="YO52" i="8"/>
  <c r="YN52" i="8"/>
  <c r="YM52" i="8"/>
  <c r="YL52" i="8"/>
  <c r="YK52" i="8"/>
  <c r="YJ52" i="8"/>
  <c r="YI52" i="8"/>
  <c r="YH52" i="8"/>
  <c r="YG52" i="8"/>
  <c r="YF52" i="8"/>
  <c r="YE52" i="8"/>
  <c r="YD52" i="8"/>
  <c r="YC52" i="8"/>
  <c r="YB52" i="8"/>
  <c r="YA52" i="8"/>
  <c r="XZ52" i="8"/>
  <c r="XY52" i="8"/>
  <c r="XX52" i="8"/>
  <c r="XW52" i="8"/>
  <c r="XV52" i="8"/>
  <c r="XU52" i="8"/>
  <c r="XT52" i="8"/>
  <c r="XS52" i="8"/>
  <c r="XR52" i="8"/>
  <c r="XQ52" i="8"/>
  <c r="XP52" i="8"/>
  <c r="XO52" i="8"/>
  <c r="XN52" i="8"/>
  <c r="XM52" i="8"/>
  <c r="XL52" i="8"/>
  <c r="XK52" i="8"/>
  <c r="XJ52" i="8"/>
  <c r="XI52" i="8"/>
  <c r="XH52" i="8"/>
  <c r="XG52" i="8"/>
  <c r="XF52" i="8"/>
  <c r="XE52" i="8"/>
  <c r="XD52" i="8"/>
  <c r="XC52" i="8"/>
  <c r="XB52" i="8"/>
  <c r="XA52" i="8"/>
  <c r="WZ52" i="8"/>
  <c r="WY52" i="8"/>
  <c r="WX52" i="8"/>
  <c r="WW52" i="8"/>
  <c r="WV52" i="8"/>
  <c r="WU52" i="8"/>
  <c r="WT52" i="8"/>
  <c r="WS52" i="8"/>
  <c r="WR52" i="8"/>
  <c r="WQ52" i="8"/>
  <c r="WP52" i="8"/>
  <c r="WO52" i="8"/>
  <c r="WN52" i="8"/>
  <c r="WM52" i="8"/>
  <c r="WL52" i="8"/>
  <c r="WK52" i="8"/>
  <c r="WJ52" i="8"/>
  <c r="WI52" i="8"/>
  <c r="WH52" i="8"/>
  <c r="WG52" i="8"/>
  <c r="WF52" i="8"/>
  <c r="WE52" i="8"/>
  <c r="WD52" i="8"/>
  <c r="WC52" i="8"/>
  <c r="WB52" i="8"/>
  <c r="WA52" i="8"/>
  <c r="VZ52" i="8"/>
  <c r="VY52" i="8"/>
  <c r="VX52" i="8"/>
  <c r="VW52" i="8"/>
  <c r="VV52" i="8"/>
  <c r="VU52" i="8"/>
  <c r="VT52" i="8"/>
  <c r="VS52" i="8"/>
  <c r="VR52" i="8"/>
  <c r="VQ52" i="8"/>
  <c r="VP52" i="8"/>
  <c r="VO52" i="8"/>
  <c r="VN52" i="8"/>
  <c r="VM52" i="8"/>
  <c r="VL52" i="8"/>
  <c r="VK52" i="8"/>
  <c r="VJ52" i="8"/>
  <c r="VI52" i="8"/>
  <c r="VH52" i="8"/>
  <c r="VG52" i="8"/>
  <c r="VF52" i="8"/>
  <c r="VE52" i="8"/>
  <c r="VD52" i="8"/>
  <c r="VC52" i="8"/>
  <c r="VB52" i="8"/>
  <c r="VA52" i="8"/>
  <c r="UZ52" i="8"/>
  <c r="UY52" i="8"/>
  <c r="UX52" i="8"/>
  <c r="UW52" i="8"/>
  <c r="UV52" i="8"/>
  <c r="UU52" i="8"/>
  <c r="UT52" i="8"/>
  <c r="US52" i="8"/>
  <c r="UR52" i="8"/>
  <c r="UQ52" i="8"/>
  <c r="UP52" i="8"/>
  <c r="UO52" i="8"/>
  <c r="UN52" i="8"/>
  <c r="UM52" i="8"/>
  <c r="UL52" i="8"/>
  <c r="UK52" i="8"/>
  <c r="UJ52" i="8"/>
  <c r="UI52" i="8"/>
  <c r="UH52" i="8"/>
  <c r="UG52" i="8"/>
  <c r="UF52" i="8"/>
  <c r="UE52" i="8"/>
  <c r="UD52" i="8"/>
  <c r="UC52" i="8"/>
  <c r="UB52" i="8"/>
  <c r="UA52" i="8"/>
  <c r="TZ52" i="8"/>
  <c r="TY52" i="8"/>
  <c r="TX52" i="8"/>
  <c r="TW52" i="8"/>
  <c r="TV52" i="8"/>
  <c r="TU52" i="8"/>
  <c r="TT52" i="8"/>
  <c r="TS52" i="8"/>
  <c r="TR52" i="8"/>
  <c r="TQ52" i="8"/>
  <c r="TP52" i="8"/>
  <c r="TO52" i="8"/>
  <c r="TN52" i="8"/>
  <c r="TM52" i="8"/>
  <c r="TL52" i="8"/>
  <c r="TK52" i="8"/>
  <c r="TJ52" i="8"/>
  <c r="TI52" i="8"/>
  <c r="TH52" i="8"/>
  <c r="TG52" i="8"/>
  <c r="TF52" i="8"/>
  <c r="TE52" i="8"/>
  <c r="TD52" i="8"/>
  <c r="TC52" i="8"/>
  <c r="TB52" i="8"/>
  <c r="TA52" i="8"/>
  <c r="SZ52" i="8"/>
  <c r="SY52" i="8"/>
  <c r="SX52" i="8"/>
  <c r="SW52" i="8"/>
  <c r="SV52" i="8"/>
  <c r="SU52" i="8"/>
  <c r="ST52" i="8"/>
  <c r="SS52" i="8"/>
  <c r="SR52" i="8"/>
  <c r="SQ52" i="8"/>
  <c r="SP52" i="8"/>
  <c r="SO52" i="8"/>
  <c r="SN52" i="8"/>
  <c r="SM52" i="8"/>
  <c r="SL52" i="8"/>
  <c r="SK52" i="8"/>
  <c r="SJ52" i="8"/>
  <c r="SI52" i="8"/>
  <c r="SH52" i="8"/>
  <c r="SG52" i="8"/>
  <c r="SF52" i="8"/>
  <c r="SE52" i="8"/>
  <c r="SD52" i="8"/>
  <c r="SC52" i="8"/>
  <c r="SB52" i="8"/>
  <c r="SA52" i="8"/>
  <c r="RZ52" i="8"/>
  <c r="RY52" i="8"/>
  <c r="RX52" i="8"/>
  <c r="RW52" i="8"/>
  <c r="RV52" i="8"/>
  <c r="RU52" i="8"/>
  <c r="RT52" i="8"/>
  <c r="RS52" i="8"/>
  <c r="RR52" i="8"/>
  <c r="RQ52" i="8"/>
  <c r="RP52" i="8"/>
  <c r="RO52" i="8"/>
  <c r="RN52" i="8"/>
  <c r="RM52" i="8"/>
  <c r="RL52" i="8"/>
  <c r="RK52" i="8"/>
  <c r="RJ52" i="8"/>
  <c r="RI52" i="8"/>
  <c r="RH52" i="8"/>
  <c r="RG52" i="8"/>
  <c r="RF52" i="8"/>
  <c r="RE52" i="8"/>
  <c r="RD52" i="8"/>
  <c r="RC52" i="8"/>
  <c r="RB52" i="8"/>
  <c r="RA52" i="8"/>
  <c r="QZ52" i="8"/>
  <c r="QY52" i="8"/>
  <c r="QX52" i="8"/>
  <c r="QW52" i="8"/>
  <c r="QV52" i="8"/>
  <c r="QU52" i="8"/>
  <c r="QT52" i="8"/>
  <c r="QS52" i="8"/>
  <c r="QR52" i="8"/>
  <c r="QQ52" i="8"/>
  <c r="QP52" i="8"/>
  <c r="QO52" i="8"/>
  <c r="QN52" i="8"/>
  <c r="QM52" i="8"/>
  <c r="QL52" i="8"/>
  <c r="QK52" i="8"/>
  <c r="QJ52" i="8"/>
  <c r="QI52" i="8"/>
  <c r="QH52" i="8"/>
  <c r="QG52" i="8"/>
  <c r="QF52" i="8"/>
  <c r="QE52" i="8"/>
  <c r="QD52" i="8"/>
  <c r="QC52" i="8"/>
  <c r="QB52" i="8"/>
  <c r="QA52" i="8"/>
  <c r="PZ52" i="8"/>
  <c r="PY52" i="8"/>
  <c r="PX52" i="8"/>
  <c r="PW52" i="8"/>
  <c r="PV52" i="8"/>
  <c r="PU52" i="8"/>
  <c r="PT52" i="8"/>
  <c r="PS52" i="8"/>
  <c r="PR52" i="8"/>
  <c r="PQ52" i="8"/>
  <c r="PP52" i="8"/>
  <c r="PO52" i="8"/>
  <c r="PN52" i="8"/>
  <c r="PM52" i="8"/>
  <c r="PL52" i="8"/>
  <c r="PK52" i="8"/>
  <c r="PJ52" i="8"/>
  <c r="PI52" i="8"/>
  <c r="PH52" i="8"/>
  <c r="PG52" i="8"/>
  <c r="PF52" i="8"/>
  <c r="PE52" i="8"/>
  <c r="PD52" i="8"/>
  <c r="PC52" i="8"/>
  <c r="PB52" i="8"/>
  <c r="PA52" i="8"/>
  <c r="OZ52" i="8"/>
  <c r="OY52" i="8"/>
  <c r="OX52" i="8"/>
  <c r="OW52" i="8"/>
  <c r="OV52" i="8"/>
  <c r="OU52" i="8"/>
  <c r="OT52" i="8"/>
  <c r="OS52" i="8"/>
  <c r="OR52" i="8"/>
  <c r="OQ52" i="8"/>
  <c r="OP52" i="8"/>
  <c r="OO52" i="8"/>
  <c r="ON52" i="8"/>
  <c r="OM52" i="8"/>
  <c r="OL52" i="8"/>
  <c r="OK52" i="8"/>
  <c r="OJ52" i="8"/>
  <c r="OI52" i="8"/>
  <c r="OH52" i="8"/>
  <c r="OG52" i="8"/>
  <c r="OF52" i="8"/>
  <c r="OE52" i="8"/>
  <c r="OD52" i="8"/>
  <c r="OC52" i="8"/>
  <c r="OB52" i="8"/>
  <c r="OA52" i="8"/>
  <c r="NZ52" i="8"/>
  <c r="NY52" i="8"/>
  <c r="NX52" i="8"/>
  <c r="NW52" i="8"/>
  <c r="NV52" i="8"/>
  <c r="NU52" i="8"/>
  <c r="NT52" i="8"/>
  <c r="NS52" i="8"/>
  <c r="NR52" i="8"/>
  <c r="NQ52" i="8"/>
  <c r="NP52" i="8"/>
  <c r="NO52" i="8"/>
  <c r="NN52" i="8"/>
  <c r="NM52" i="8"/>
  <c r="NL52" i="8"/>
  <c r="NK52" i="8"/>
  <c r="NJ52" i="8"/>
  <c r="NI52" i="8"/>
  <c r="NH52" i="8"/>
  <c r="NG52" i="8"/>
  <c r="NF52" i="8"/>
  <c r="NE52" i="8"/>
  <c r="ND52" i="8"/>
  <c r="NC52" i="8"/>
  <c r="NB52" i="8"/>
  <c r="NA52" i="8"/>
  <c r="MZ52" i="8"/>
  <c r="MY52" i="8"/>
  <c r="MX52" i="8"/>
  <c r="MW52" i="8"/>
  <c r="MV52" i="8"/>
  <c r="MU52" i="8"/>
  <c r="MT52" i="8"/>
  <c r="MS52" i="8"/>
  <c r="MR52" i="8"/>
  <c r="MQ52" i="8"/>
  <c r="MP52" i="8"/>
  <c r="MO52" i="8"/>
  <c r="MN52" i="8"/>
  <c r="MM52" i="8"/>
  <c r="ML52" i="8"/>
  <c r="MK52" i="8"/>
  <c r="MJ52" i="8"/>
  <c r="MI52" i="8"/>
  <c r="MH52" i="8"/>
  <c r="MG52" i="8"/>
  <c r="MF52" i="8"/>
  <c r="ME52" i="8"/>
  <c r="MD52" i="8"/>
  <c r="MC52" i="8"/>
  <c r="MB52" i="8"/>
  <c r="MA52" i="8"/>
  <c r="LZ52" i="8"/>
  <c r="LY52" i="8"/>
  <c r="LX52" i="8"/>
  <c r="LW52" i="8"/>
  <c r="LV52" i="8"/>
  <c r="LU52" i="8"/>
  <c r="LT52" i="8"/>
  <c r="LS52" i="8"/>
  <c r="LR52" i="8"/>
  <c r="LQ52" i="8"/>
  <c r="LP52" i="8"/>
  <c r="LO52" i="8"/>
  <c r="LN52" i="8"/>
  <c r="LM52" i="8"/>
  <c r="LL52" i="8"/>
  <c r="LK52" i="8"/>
  <c r="LJ52" i="8"/>
  <c r="LI52" i="8"/>
  <c r="LH52" i="8"/>
  <c r="LG52" i="8"/>
  <c r="LF52" i="8"/>
  <c r="LE52" i="8"/>
  <c r="LD52" i="8"/>
  <c r="LC52" i="8"/>
  <c r="LB52" i="8"/>
  <c r="LA52" i="8"/>
  <c r="KZ52" i="8"/>
  <c r="KY52" i="8"/>
  <c r="KX52" i="8"/>
  <c r="KW52" i="8"/>
  <c r="KV52" i="8"/>
  <c r="KU52" i="8"/>
  <c r="KT52" i="8"/>
  <c r="KS52" i="8"/>
  <c r="KR52" i="8"/>
  <c r="KQ52" i="8"/>
  <c r="KP52" i="8"/>
  <c r="KO52" i="8"/>
  <c r="KN52" i="8"/>
  <c r="KM52" i="8"/>
  <c r="KL52" i="8"/>
  <c r="KK52" i="8"/>
  <c r="KJ52" i="8"/>
  <c r="KI52" i="8"/>
  <c r="KH52" i="8"/>
  <c r="KG52" i="8"/>
  <c r="KF52" i="8"/>
  <c r="KE52" i="8"/>
  <c r="KD52" i="8"/>
  <c r="KC52" i="8"/>
  <c r="KB52" i="8"/>
  <c r="KA52" i="8"/>
  <c r="JZ52" i="8"/>
  <c r="JY52" i="8"/>
  <c r="JX52" i="8"/>
  <c r="JW52" i="8"/>
  <c r="JV52" i="8"/>
  <c r="JU52" i="8"/>
  <c r="JT52" i="8"/>
  <c r="JS52" i="8"/>
  <c r="JR52" i="8"/>
  <c r="JQ52" i="8"/>
  <c r="JP52" i="8"/>
  <c r="JO52" i="8"/>
  <c r="JN52" i="8"/>
  <c r="JM52" i="8"/>
  <c r="JL52" i="8"/>
  <c r="JK52" i="8"/>
  <c r="JJ52" i="8"/>
  <c r="JI52" i="8"/>
  <c r="JH52" i="8"/>
  <c r="JG52" i="8"/>
  <c r="JF52" i="8"/>
  <c r="JE52" i="8"/>
  <c r="JD52" i="8"/>
  <c r="JC52" i="8"/>
  <c r="JB52" i="8"/>
  <c r="JA52" i="8"/>
  <c r="IZ52" i="8"/>
  <c r="IY52" i="8"/>
  <c r="IX52" i="8"/>
  <c r="IW52" i="8"/>
  <c r="IV52" i="8"/>
  <c r="IU52" i="8"/>
  <c r="IT52" i="8"/>
  <c r="IS52" i="8"/>
  <c r="IR52" i="8"/>
  <c r="IQ52" i="8"/>
  <c r="IP52" i="8"/>
  <c r="IO52" i="8"/>
  <c r="IN52" i="8"/>
  <c r="IM52" i="8"/>
  <c r="IL52" i="8"/>
  <c r="IK52" i="8"/>
  <c r="IJ52" i="8"/>
  <c r="II52" i="8"/>
  <c r="IH52" i="8"/>
  <c r="IG52" i="8"/>
  <c r="IF52" i="8"/>
  <c r="IE52" i="8"/>
  <c r="ID52" i="8"/>
  <c r="IC52" i="8"/>
  <c r="IB52" i="8"/>
  <c r="IA52" i="8"/>
  <c r="HZ52" i="8"/>
  <c r="HY52" i="8"/>
  <c r="HX52" i="8"/>
  <c r="HW52" i="8"/>
  <c r="HV52" i="8"/>
  <c r="HU52" i="8"/>
  <c r="HT52" i="8"/>
  <c r="HS52" i="8"/>
  <c r="HR52" i="8"/>
  <c r="HQ52" i="8"/>
  <c r="HP52" i="8"/>
  <c r="HO52" i="8"/>
  <c r="HN52" i="8"/>
  <c r="HM52" i="8"/>
  <c r="HL52" i="8"/>
  <c r="HK52" i="8"/>
  <c r="HJ52" i="8"/>
  <c r="HI52" i="8"/>
  <c r="HH52" i="8"/>
  <c r="HG52" i="8"/>
  <c r="HF52" i="8"/>
  <c r="HE52" i="8"/>
  <c r="HD52" i="8"/>
  <c r="HC52" i="8"/>
  <c r="HB52" i="8"/>
  <c r="HA52" i="8"/>
  <c r="GZ52" i="8"/>
  <c r="GY52" i="8"/>
  <c r="GX52" i="8"/>
  <c r="GW52" i="8"/>
  <c r="GV52" i="8"/>
  <c r="GU52" i="8"/>
  <c r="GT52" i="8"/>
  <c r="GS52" i="8"/>
  <c r="GR52" i="8"/>
  <c r="GQ52" i="8"/>
  <c r="GP52" i="8"/>
  <c r="GO52" i="8"/>
  <c r="GN52" i="8"/>
  <c r="GM52" i="8"/>
  <c r="GL52" i="8"/>
  <c r="GK52" i="8"/>
  <c r="GJ52" i="8"/>
  <c r="GI52" i="8"/>
  <c r="GH52" i="8"/>
  <c r="GG52" i="8"/>
  <c r="GF52" i="8"/>
  <c r="GE52" i="8"/>
  <c r="GD52" i="8"/>
  <c r="GC52" i="8"/>
  <c r="GB52" i="8"/>
  <c r="GA52" i="8"/>
  <c r="FZ52" i="8"/>
  <c r="FY52" i="8"/>
  <c r="FX52" i="8"/>
  <c r="FW52" i="8"/>
  <c r="FV52" i="8"/>
  <c r="FU52" i="8"/>
  <c r="FT52" i="8"/>
  <c r="FS52" i="8"/>
  <c r="FR52" i="8"/>
  <c r="FQ52" i="8"/>
  <c r="FP52" i="8"/>
  <c r="FO52" i="8"/>
  <c r="FN52" i="8"/>
  <c r="FM52" i="8"/>
  <c r="FL52" i="8"/>
  <c r="FK52" i="8"/>
  <c r="FJ52" i="8"/>
  <c r="FI52" i="8"/>
  <c r="FH52" i="8"/>
  <c r="FG52" i="8"/>
  <c r="FF52" i="8"/>
  <c r="FE52" i="8"/>
  <c r="FD52" i="8"/>
  <c r="FC52" i="8"/>
  <c r="FB52" i="8"/>
  <c r="FA52" i="8"/>
  <c r="EZ52" i="8"/>
  <c r="EY52" i="8"/>
  <c r="EX52" i="8"/>
  <c r="EW52" i="8"/>
  <c r="EV52" i="8"/>
  <c r="EU52" i="8"/>
  <c r="ET52" i="8"/>
  <c r="ES52" i="8"/>
  <c r="ER52" i="8"/>
  <c r="EQ52" i="8"/>
  <c r="EP52" i="8"/>
  <c r="EO52" i="8"/>
  <c r="EN52" i="8"/>
  <c r="EM52" i="8"/>
  <c r="EL52" i="8"/>
  <c r="EK52" i="8"/>
  <c r="EJ52" i="8"/>
  <c r="EI52" i="8"/>
  <c r="EH52" i="8"/>
  <c r="EG52" i="8"/>
  <c r="EF52" i="8"/>
  <c r="EE52" i="8"/>
  <c r="ED52" i="8"/>
  <c r="EC52" i="8"/>
  <c r="EB52" i="8"/>
  <c r="EA52" i="8"/>
  <c r="DZ52" i="8"/>
  <c r="DY52" i="8"/>
  <c r="DX52" i="8"/>
  <c r="DW52" i="8"/>
  <c r="DV52" i="8"/>
  <c r="DU52" i="8"/>
  <c r="DT52" i="8"/>
  <c r="DS52" i="8"/>
  <c r="DR52" i="8"/>
  <c r="DQ52" i="8"/>
  <c r="DP52" i="8"/>
  <c r="DO52" i="8"/>
  <c r="DN52" i="8"/>
  <c r="DM52" i="8"/>
  <c r="DL52" i="8"/>
  <c r="DK52" i="8"/>
  <c r="DJ52" i="8"/>
  <c r="DI52" i="8"/>
  <c r="DH52" i="8"/>
  <c r="DG52" i="8"/>
  <c r="DF52" i="8"/>
  <c r="DE52" i="8"/>
  <c r="DD52" i="8"/>
  <c r="DC52" i="8"/>
  <c r="DB52" i="8"/>
  <c r="DA52" i="8"/>
  <c r="CZ52" i="8"/>
  <c r="CY52" i="8"/>
  <c r="CX52" i="8"/>
  <c r="CW52" i="8"/>
  <c r="CV52" i="8"/>
  <c r="CU52" i="8"/>
  <c r="CT52" i="8"/>
  <c r="CS52" i="8"/>
  <c r="CR52" i="8"/>
  <c r="CQ52" i="8"/>
  <c r="CP52" i="8"/>
  <c r="CO52" i="8"/>
  <c r="CN52" i="8"/>
  <c r="CM52" i="8"/>
  <c r="CL52" i="8"/>
  <c r="CK52" i="8"/>
  <c r="CJ52" i="8"/>
  <c r="CI52" i="8"/>
  <c r="CH52" i="8"/>
  <c r="CG52" i="8"/>
  <c r="CF52" i="8"/>
  <c r="CE52" i="8"/>
  <c r="CD52" i="8"/>
  <c r="CC52" i="8"/>
  <c r="CB52" i="8"/>
  <c r="CA52" i="8"/>
  <c r="BZ52" i="8"/>
  <c r="BY52" i="8"/>
  <c r="BX52" i="8"/>
  <c r="BW52" i="8"/>
  <c r="BV52" i="8"/>
  <c r="BU52" i="8"/>
  <c r="BT52" i="8"/>
  <c r="BS52" i="8"/>
  <c r="BR52" i="8"/>
  <c r="BQ52" i="8"/>
  <c r="BP52" i="8"/>
  <c r="BO52" i="8"/>
  <c r="BN52" i="8"/>
  <c r="BM52" i="8"/>
  <c r="BL52" i="8"/>
  <c r="BK52" i="8"/>
  <c r="BJ52" i="8"/>
  <c r="BI52" i="8"/>
  <c r="BH52" i="8"/>
  <c r="BG52" i="8"/>
  <c r="BF52" i="8"/>
  <c r="BE52" i="8"/>
  <c r="BD52" i="8"/>
  <c r="BC52" i="8"/>
  <c r="BB52" i="8"/>
  <c r="BA52" i="8"/>
  <c r="AZ52" i="8"/>
  <c r="AY52" i="8"/>
  <c r="AX52" i="8"/>
  <c r="AW52" i="8"/>
  <c r="AV52" i="8"/>
  <c r="AU52" i="8"/>
  <c r="AT52" i="8"/>
  <c r="AS52" i="8"/>
  <c r="AR52" i="8"/>
  <c r="AQ52" i="8"/>
  <c r="AP52" i="8"/>
  <c r="AO52" i="8"/>
  <c r="AN52" i="8"/>
  <c r="AM52" i="8"/>
  <c r="AL52" i="8"/>
  <c r="AK52" i="8"/>
  <c r="AJ52" i="8"/>
  <c r="AI52" i="8"/>
  <c r="AH52" i="8"/>
  <c r="AG52" i="8"/>
  <c r="AF52" i="8"/>
  <c r="AE52" i="8"/>
  <c r="AD52" i="8"/>
  <c r="AC52" i="8"/>
  <c r="AB52" i="8"/>
  <c r="AA52" i="8"/>
  <c r="Z52" i="8"/>
  <c r="Y52" i="8"/>
  <c r="X52" i="8"/>
  <c r="W52" i="8"/>
  <c r="V52" i="8"/>
  <c r="U52" i="8"/>
  <c r="T52" i="8"/>
  <c r="S52" i="8"/>
  <c r="R52" i="8"/>
  <c r="Q52" i="8"/>
  <c r="P52" i="8"/>
  <c r="O52" i="8"/>
  <c r="N52" i="8"/>
  <c r="M52" i="8"/>
  <c r="L52" i="8"/>
  <c r="K52" i="8"/>
  <c r="J52" i="8"/>
  <c r="I52" i="8"/>
  <c r="H52" i="8"/>
  <c r="G52" i="8"/>
  <c r="F52" i="8"/>
  <c r="E52" i="8"/>
  <c r="AOH51" i="8"/>
  <c r="AOG51" i="8"/>
  <c r="AOF51" i="8"/>
  <c r="AOE51" i="8"/>
  <c r="AOE53" i="8" s="1"/>
  <c r="AOD51" i="8"/>
  <c r="AOC51" i="8"/>
  <c r="AOB51" i="8"/>
  <c r="AOA51" i="8"/>
  <c r="ANZ51" i="8"/>
  <c r="ANY51" i="8"/>
  <c r="ANX51" i="8"/>
  <c r="ANX53" i="8" s="1"/>
  <c r="ANW51" i="8"/>
  <c r="ANW53" i="8" s="1"/>
  <c r="ANV51" i="8"/>
  <c r="ANU51" i="8"/>
  <c r="ANT51" i="8"/>
  <c r="ANS51" i="8"/>
  <c r="ANR51" i="8"/>
  <c r="ANQ51" i="8"/>
  <c r="ANP51" i="8"/>
  <c r="ANP53" i="8" s="1"/>
  <c r="ANO51" i="8"/>
  <c r="ANO53" i="8" s="1"/>
  <c r="ANN51" i="8"/>
  <c r="ANM51" i="8"/>
  <c r="ANL51" i="8"/>
  <c r="ANK51" i="8"/>
  <c r="ANJ51" i="8"/>
  <c r="ANI51" i="8"/>
  <c r="ANH51" i="8"/>
  <c r="ANG51" i="8"/>
  <c r="ANG53" i="8" s="1"/>
  <c r="ANF51" i="8"/>
  <c r="ANE51" i="8"/>
  <c r="AND51" i="8"/>
  <c r="ANC51" i="8"/>
  <c r="ANB51" i="8"/>
  <c r="ANA51" i="8"/>
  <c r="AMZ51" i="8"/>
  <c r="AMY51" i="8"/>
  <c r="AMY53" i="8" s="1"/>
  <c r="AMX51" i="8"/>
  <c r="AMW51" i="8"/>
  <c r="AMV51" i="8"/>
  <c r="AMU51" i="8"/>
  <c r="AMT51" i="8"/>
  <c r="AMS51" i="8"/>
  <c r="AMR51" i="8"/>
  <c r="AMQ51" i="8"/>
  <c r="AMQ53" i="8" s="1"/>
  <c r="AMP51" i="8"/>
  <c r="AMO51" i="8"/>
  <c r="AMN51" i="8"/>
  <c r="AMM51" i="8"/>
  <c r="AML51" i="8"/>
  <c r="AMK51" i="8"/>
  <c r="AMJ51" i="8"/>
  <c r="AMI51" i="8"/>
  <c r="AMH51" i="8"/>
  <c r="AMG51" i="8"/>
  <c r="AMF51" i="8"/>
  <c r="AME51" i="8"/>
  <c r="AMD51" i="8"/>
  <c r="AMC51" i="8"/>
  <c r="AMB51" i="8"/>
  <c r="AMA51" i="8"/>
  <c r="AMA53" i="8" s="1"/>
  <c r="ALZ51" i="8"/>
  <c r="ALY51" i="8"/>
  <c r="ALX51" i="8"/>
  <c r="ALW51" i="8"/>
  <c r="ALV51" i="8"/>
  <c r="ALU51" i="8"/>
  <c r="ALT51" i="8"/>
  <c r="ALS51" i="8"/>
  <c r="ALS53" i="8" s="1"/>
  <c r="ALR51" i="8"/>
  <c r="ALQ51" i="8"/>
  <c r="ALP51" i="8"/>
  <c r="ALO51" i="8"/>
  <c r="ALN51" i="8"/>
  <c r="ALM51" i="8"/>
  <c r="ALL51" i="8"/>
  <c r="ALK51" i="8"/>
  <c r="ALK53" i="8" s="1"/>
  <c r="ALJ51" i="8"/>
  <c r="ALI51" i="8"/>
  <c r="ALH51" i="8"/>
  <c r="ALG51" i="8"/>
  <c r="ALF51" i="8"/>
  <c r="ALE51" i="8"/>
  <c r="ALD51" i="8"/>
  <c r="ALC51" i="8"/>
  <c r="ALC53" i="8" s="1"/>
  <c r="ALB51" i="8"/>
  <c r="ALA51" i="8"/>
  <c r="AKZ51" i="8"/>
  <c r="AKY51" i="8"/>
  <c r="AKX51" i="8"/>
  <c r="AKW51" i="8"/>
  <c r="AKV51" i="8"/>
  <c r="AKU51" i="8"/>
  <c r="AKU53" i="8" s="1"/>
  <c r="AKT51" i="8"/>
  <c r="AKS51" i="8"/>
  <c r="AKR51" i="8"/>
  <c r="AKQ51" i="8"/>
  <c r="AKP51" i="8"/>
  <c r="AKO51" i="8"/>
  <c r="AKN51" i="8"/>
  <c r="AKM51" i="8"/>
  <c r="AKL51" i="8"/>
  <c r="AKK51" i="8"/>
  <c r="AKJ51" i="8"/>
  <c r="AKI51" i="8"/>
  <c r="AKH51" i="8"/>
  <c r="AKG51" i="8"/>
  <c r="AKF51" i="8"/>
  <c r="AKE51" i="8"/>
  <c r="AKE53" i="8" s="1"/>
  <c r="AKD51" i="8"/>
  <c r="AKC51" i="8"/>
  <c r="AKB51" i="8"/>
  <c r="AKA51" i="8"/>
  <c r="AJZ51" i="8"/>
  <c r="AJY51" i="8"/>
  <c r="AJX51" i="8"/>
  <c r="AJW51" i="8"/>
  <c r="AJW53" i="8" s="1"/>
  <c r="AJV51" i="8"/>
  <c r="AJU51" i="8"/>
  <c r="AJT51" i="8"/>
  <c r="AJS51" i="8"/>
  <c r="AJR51" i="8"/>
  <c r="AJQ51" i="8"/>
  <c r="AJP51" i="8"/>
  <c r="AJO51" i="8"/>
  <c r="AJN51" i="8"/>
  <c r="AJM51" i="8"/>
  <c r="AJL51" i="8"/>
  <c r="AJK51" i="8"/>
  <c r="AJJ51" i="8"/>
  <c r="AJI51" i="8"/>
  <c r="AJH51" i="8"/>
  <c r="AJG51" i="8"/>
  <c r="AJG53" i="8" s="1"/>
  <c r="AJF51" i="8"/>
  <c r="AJE51" i="8"/>
  <c r="AJD51" i="8"/>
  <c r="AJC51" i="8"/>
  <c r="AJB51" i="8"/>
  <c r="AJA51" i="8"/>
  <c r="AIZ51" i="8"/>
  <c r="AIY51" i="8"/>
  <c r="AIY53" i="8" s="1"/>
  <c r="AIX51" i="8"/>
  <c r="AIW51" i="8"/>
  <c r="AIV51" i="8"/>
  <c r="AIU51" i="8"/>
  <c r="AIT51" i="8"/>
  <c r="AIS51" i="8"/>
  <c r="AIR51" i="8"/>
  <c r="AIQ51" i="8"/>
  <c r="AIQ53" i="8" s="1"/>
  <c r="AIP51" i="8"/>
  <c r="AIO51" i="8"/>
  <c r="AIN51" i="8"/>
  <c r="AIM51" i="8"/>
  <c r="AIL51" i="8"/>
  <c r="AIK51" i="8"/>
  <c r="AIJ51" i="8"/>
  <c r="AII51" i="8"/>
  <c r="AII53" i="8" s="1"/>
  <c r="AIH51" i="8"/>
  <c r="AIG51" i="8"/>
  <c r="AIF51" i="8"/>
  <c r="AIE51" i="8"/>
  <c r="AID51" i="8"/>
  <c r="AIC51" i="8"/>
  <c r="AIB51" i="8"/>
  <c r="AIA51" i="8"/>
  <c r="AIA53" i="8" s="1"/>
  <c r="AHZ51" i="8"/>
  <c r="AHY51" i="8"/>
  <c r="AHX51" i="8"/>
  <c r="AHW51" i="8"/>
  <c r="AHV51" i="8"/>
  <c r="AHU51" i="8"/>
  <c r="AHT51" i="8"/>
  <c r="AHS51" i="8"/>
  <c r="AHS53" i="8" s="1"/>
  <c r="AHR51" i="8"/>
  <c r="AHQ51" i="8"/>
  <c r="AHP51" i="8"/>
  <c r="AHO51" i="8"/>
  <c r="AHN51" i="8"/>
  <c r="AHM51" i="8"/>
  <c r="AHL51" i="8"/>
  <c r="AHK51" i="8"/>
  <c r="AHK53" i="8" s="1"/>
  <c r="AHJ51" i="8"/>
  <c r="AHI51" i="8"/>
  <c r="AHH51" i="8"/>
  <c r="AHG51" i="8"/>
  <c r="AHF51" i="8"/>
  <c r="AHE51" i="8"/>
  <c r="AHD51" i="8"/>
  <c r="AHC51" i="8"/>
  <c r="AHC53" i="8" s="1"/>
  <c r="AHB51" i="8"/>
  <c r="AHA51" i="8"/>
  <c r="AGZ51" i="8"/>
  <c r="AGY51" i="8"/>
  <c r="AGX51" i="8"/>
  <c r="AGW51" i="8"/>
  <c r="AGV51" i="8"/>
  <c r="AGU51" i="8"/>
  <c r="AGT51" i="8"/>
  <c r="AGS51" i="8"/>
  <c r="AGR51" i="8"/>
  <c r="AGQ51" i="8"/>
  <c r="AGP51" i="8"/>
  <c r="AGO51" i="8"/>
  <c r="AGN51" i="8"/>
  <c r="AGM51" i="8"/>
  <c r="AGM53" i="8" s="1"/>
  <c r="AGL51" i="8"/>
  <c r="AGK51" i="8"/>
  <c r="AGJ51" i="8"/>
  <c r="AGI51" i="8"/>
  <c r="AGH51" i="8"/>
  <c r="AGG51" i="8"/>
  <c r="AGF51" i="8"/>
  <c r="AGE51" i="8"/>
  <c r="AGE53" i="8" s="1"/>
  <c r="AGD51" i="8"/>
  <c r="AGC51" i="8"/>
  <c r="AGB51" i="8"/>
  <c r="AGA51" i="8"/>
  <c r="AFZ51" i="8"/>
  <c r="AFY51" i="8"/>
  <c r="AFX51" i="8"/>
  <c r="AFW51" i="8"/>
  <c r="AFV51" i="8"/>
  <c r="AFU51" i="8"/>
  <c r="AFT51" i="8"/>
  <c r="AFS51" i="8"/>
  <c r="AFR51" i="8"/>
  <c r="AFQ51" i="8"/>
  <c r="AFP51" i="8"/>
  <c r="AFO51" i="8"/>
  <c r="AFO53" i="8" s="1"/>
  <c r="AFN51" i="8"/>
  <c r="AFM51" i="8"/>
  <c r="AFL51" i="8"/>
  <c r="AFK51" i="8"/>
  <c r="AFJ51" i="8"/>
  <c r="AFI51" i="8"/>
  <c r="AFH51" i="8"/>
  <c r="AFG51" i="8"/>
  <c r="AFG53" i="8" s="1"/>
  <c r="AFF51" i="8"/>
  <c r="AFE51" i="8"/>
  <c r="AFD51" i="8"/>
  <c r="AFC51" i="8"/>
  <c r="AFB51" i="8"/>
  <c r="AFA51" i="8"/>
  <c r="AEZ51" i="8"/>
  <c r="AEY51" i="8"/>
  <c r="AEY53" i="8" s="1"/>
  <c r="AEX51" i="8"/>
  <c r="AEW51" i="8"/>
  <c r="AEV51" i="8"/>
  <c r="AEU51" i="8"/>
  <c r="AET51" i="8"/>
  <c r="AES51" i="8"/>
  <c r="AER51" i="8"/>
  <c r="AEQ51" i="8"/>
  <c r="AEQ53" i="8" s="1"/>
  <c r="AEP51" i="8"/>
  <c r="AEO51" i="8"/>
  <c r="AEN51" i="8"/>
  <c r="AEM51" i="8"/>
  <c r="AEL51" i="8"/>
  <c r="AEK51" i="8"/>
  <c r="AEJ51" i="8"/>
  <c r="AEI51" i="8"/>
  <c r="AEI53" i="8" s="1"/>
  <c r="AEH51" i="8"/>
  <c r="AEG51" i="8"/>
  <c r="AEF51" i="8"/>
  <c r="AEE51" i="8"/>
  <c r="AED51" i="8"/>
  <c r="AEC51" i="8"/>
  <c r="AEB51" i="8"/>
  <c r="AEA51" i="8"/>
  <c r="ADZ51" i="8"/>
  <c r="ADY51" i="8"/>
  <c r="ADX51" i="8"/>
  <c r="ADW51" i="8"/>
  <c r="ADV51" i="8"/>
  <c r="ADU51" i="8"/>
  <c r="ADT51" i="8"/>
  <c r="ADS51" i="8"/>
  <c r="ADS53" i="8" s="1"/>
  <c r="ADR51" i="8"/>
  <c r="ADQ51" i="8"/>
  <c r="ADP51" i="8"/>
  <c r="ADO51" i="8"/>
  <c r="ADN51" i="8"/>
  <c r="ADM51" i="8"/>
  <c r="ADL51" i="8"/>
  <c r="ADK51" i="8"/>
  <c r="ADK53" i="8" s="1"/>
  <c r="ADJ51" i="8"/>
  <c r="ADI51" i="8"/>
  <c r="ADH51" i="8"/>
  <c r="ADG51" i="8"/>
  <c r="ADF51" i="8"/>
  <c r="ADE51" i="8"/>
  <c r="ADD51" i="8"/>
  <c r="ADC51" i="8"/>
  <c r="ADC53" i="8" s="1"/>
  <c r="ADB51" i="8"/>
  <c r="ADA51" i="8"/>
  <c r="ACZ51" i="8"/>
  <c r="ACY51" i="8"/>
  <c r="ACX51" i="8"/>
  <c r="ACW51" i="8"/>
  <c r="ACV51" i="8"/>
  <c r="ACU51" i="8"/>
  <c r="ACU53" i="8" s="1"/>
  <c r="ACT51" i="8"/>
  <c r="ACS51" i="8"/>
  <c r="ACR51" i="8"/>
  <c r="ACQ51" i="8"/>
  <c r="ACP51" i="8"/>
  <c r="ACO51" i="8"/>
  <c r="ACN51" i="8"/>
  <c r="ACM51" i="8"/>
  <c r="ACM53" i="8" s="1"/>
  <c r="ACL51" i="8"/>
  <c r="ACK51" i="8"/>
  <c r="ACJ51" i="8"/>
  <c r="ACI51" i="8"/>
  <c r="ACH51" i="8"/>
  <c r="ACG51" i="8"/>
  <c r="ACF51" i="8"/>
  <c r="ACE51" i="8"/>
  <c r="ACE53" i="8" s="1"/>
  <c r="ACD51" i="8"/>
  <c r="ACC51" i="8"/>
  <c r="ACB51" i="8"/>
  <c r="ACA51" i="8"/>
  <c r="ABZ51" i="8"/>
  <c r="ABY51" i="8"/>
  <c r="ABX51" i="8"/>
  <c r="ABW51" i="8"/>
  <c r="ABW53" i="8" s="1"/>
  <c r="ABV51" i="8"/>
  <c r="ABU51" i="8"/>
  <c r="ABT51" i="8"/>
  <c r="ABS51" i="8"/>
  <c r="ABR51" i="8"/>
  <c r="ABQ51" i="8"/>
  <c r="ABP51" i="8"/>
  <c r="ABO51" i="8"/>
  <c r="ABO53" i="8" s="1"/>
  <c r="ABN51" i="8"/>
  <c r="ABM51" i="8"/>
  <c r="ABL51" i="8"/>
  <c r="ABK51" i="8"/>
  <c r="ABJ51" i="8"/>
  <c r="ABI51" i="8"/>
  <c r="ABH51" i="8"/>
  <c r="ABG51" i="8"/>
  <c r="ABG53" i="8" s="1"/>
  <c r="ABF51" i="8"/>
  <c r="ABE51" i="8"/>
  <c r="ABD51" i="8"/>
  <c r="ABC51" i="8"/>
  <c r="ABB51" i="8"/>
  <c r="ABA51" i="8"/>
  <c r="AAZ51" i="8"/>
  <c r="AAY51" i="8"/>
  <c r="AAY53" i="8" s="1"/>
  <c r="AAX51" i="8"/>
  <c r="AAW51" i="8"/>
  <c r="AAV51" i="8"/>
  <c r="AAU51" i="8"/>
  <c r="AAT51" i="8"/>
  <c r="AAS51" i="8"/>
  <c r="AAR51" i="8"/>
  <c r="AAQ51" i="8"/>
  <c r="AAQ53" i="8" s="1"/>
  <c r="AAP51" i="8"/>
  <c r="AAO51" i="8"/>
  <c r="AAN51" i="8"/>
  <c r="AAM51" i="8"/>
  <c r="AAL51" i="8"/>
  <c r="AAK51" i="8"/>
  <c r="AAJ51" i="8"/>
  <c r="AAI51" i="8"/>
  <c r="AAI53" i="8" s="1"/>
  <c r="AAH51" i="8"/>
  <c r="AAG51" i="8"/>
  <c r="AAF51" i="8"/>
  <c r="AAE51" i="8"/>
  <c r="AAD51" i="8"/>
  <c r="AAC51" i="8"/>
  <c r="AAB51" i="8"/>
  <c r="AAA51" i="8"/>
  <c r="AAA53" i="8" s="1"/>
  <c r="ZZ51" i="8"/>
  <c r="ZY51" i="8"/>
  <c r="ZX51" i="8"/>
  <c r="ZW51" i="8"/>
  <c r="ZV51" i="8"/>
  <c r="ZU51" i="8"/>
  <c r="ZT51" i="8"/>
  <c r="ZS51" i="8"/>
  <c r="ZS53" i="8" s="1"/>
  <c r="ZR51" i="8"/>
  <c r="ZQ51" i="8"/>
  <c r="ZP51" i="8"/>
  <c r="ZO51" i="8"/>
  <c r="ZN51" i="8"/>
  <c r="ZM51" i="8"/>
  <c r="ZL51" i="8"/>
  <c r="ZK51" i="8"/>
  <c r="ZK53" i="8" s="1"/>
  <c r="ZJ51" i="8"/>
  <c r="ZI51" i="8"/>
  <c r="ZH51" i="8"/>
  <c r="ZG51" i="8"/>
  <c r="ZF51" i="8"/>
  <c r="ZE51" i="8"/>
  <c r="ZD51" i="8"/>
  <c r="ZC51" i="8"/>
  <c r="ZC53" i="8" s="1"/>
  <c r="ZB51" i="8"/>
  <c r="ZA51" i="8"/>
  <c r="YZ51" i="8"/>
  <c r="YY51" i="8"/>
  <c r="YX51" i="8"/>
  <c r="YW51" i="8"/>
  <c r="YV51" i="8"/>
  <c r="YU51" i="8"/>
  <c r="YU53" i="8" s="1"/>
  <c r="YT51" i="8"/>
  <c r="YS51" i="8"/>
  <c r="YR51" i="8"/>
  <c r="YQ51" i="8"/>
  <c r="YP51" i="8"/>
  <c r="YO51" i="8"/>
  <c r="YN51" i="8"/>
  <c r="YM51" i="8"/>
  <c r="YM53" i="8" s="1"/>
  <c r="YL51" i="8"/>
  <c r="YK51" i="8"/>
  <c r="YJ51" i="8"/>
  <c r="YI51" i="8"/>
  <c r="YH51" i="8"/>
  <c r="YG51" i="8"/>
  <c r="YF51" i="8"/>
  <c r="YE51" i="8"/>
  <c r="YE53" i="8" s="1"/>
  <c r="YD51" i="8"/>
  <c r="YC51" i="8"/>
  <c r="YB51" i="8"/>
  <c r="YA51" i="8"/>
  <c r="XZ51" i="8"/>
  <c r="XY51" i="8"/>
  <c r="XX51" i="8"/>
  <c r="XW51" i="8"/>
  <c r="XW53" i="8" s="1"/>
  <c r="XV51" i="8"/>
  <c r="XU51" i="8"/>
  <c r="XT51" i="8"/>
  <c r="XS51" i="8"/>
  <c r="XR51" i="8"/>
  <c r="XQ51" i="8"/>
  <c r="XP51" i="8"/>
  <c r="XO51" i="8"/>
  <c r="XO53" i="8" s="1"/>
  <c r="XN51" i="8"/>
  <c r="XM51" i="8"/>
  <c r="XL51" i="8"/>
  <c r="XK51" i="8"/>
  <c r="XJ51" i="8"/>
  <c r="XI51" i="8"/>
  <c r="XH51" i="8"/>
  <c r="XG51" i="8"/>
  <c r="XG53" i="8" s="1"/>
  <c r="XF51" i="8"/>
  <c r="XE51" i="8"/>
  <c r="XD51" i="8"/>
  <c r="XC51" i="8"/>
  <c r="XB51" i="8"/>
  <c r="XA51" i="8"/>
  <c r="WZ51" i="8"/>
  <c r="WY51" i="8"/>
  <c r="WY53" i="8" s="1"/>
  <c r="WX51" i="8"/>
  <c r="WW51" i="8"/>
  <c r="WV51" i="8"/>
  <c r="WU51" i="8"/>
  <c r="WT51" i="8"/>
  <c r="WS51" i="8"/>
  <c r="WR51" i="8"/>
  <c r="WQ51" i="8"/>
  <c r="WQ53" i="8" s="1"/>
  <c r="WP51" i="8"/>
  <c r="WO51" i="8"/>
  <c r="WN51" i="8"/>
  <c r="WM51" i="8"/>
  <c r="WL51" i="8"/>
  <c r="WK51" i="8"/>
  <c r="WJ51" i="8"/>
  <c r="WI51" i="8"/>
  <c r="WI53" i="8" s="1"/>
  <c r="WH51" i="8"/>
  <c r="WG51" i="8"/>
  <c r="WF51" i="8"/>
  <c r="WE51" i="8"/>
  <c r="WD51" i="8"/>
  <c r="WC51" i="8"/>
  <c r="WB51" i="8"/>
  <c r="WA51" i="8"/>
  <c r="WA53" i="8" s="1"/>
  <c r="VZ51" i="8"/>
  <c r="VY51" i="8"/>
  <c r="VX51" i="8"/>
  <c r="VW51" i="8"/>
  <c r="VV51" i="8"/>
  <c r="VU51" i="8"/>
  <c r="VT51" i="8"/>
  <c r="VS51" i="8"/>
  <c r="VS53" i="8" s="1"/>
  <c r="VR51" i="8"/>
  <c r="VQ51" i="8"/>
  <c r="VP51" i="8"/>
  <c r="VO51" i="8"/>
  <c r="VN51" i="8"/>
  <c r="VM51" i="8"/>
  <c r="VL51" i="8"/>
  <c r="VK51" i="8"/>
  <c r="VK53" i="8" s="1"/>
  <c r="VJ51" i="8"/>
  <c r="VI51" i="8"/>
  <c r="VH51" i="8"/>
  <c r="VG51" i="8"/>
  <c r="VF51" i="8"/>
  <c r="VE51" i="8"/>
  <c r="VD51" i="8"/>
  <c r="VC51" i="8"/>
  <c r="VC53" i="8" s="1"/>
  <c r="VB51" i="8"/>
  <c r="VA51" i="8"/>
  <c r="UZ51" i="8"/>
  <c r="UY51" i="8"/>
  <c r="UX51" i="8"/>
  <c r="UW51" i="8"/>
  <c r="UV51" i="8"/>
  <c r="UU51" i="8"/>
  <c r="UU53" i="8" s="1"/>
  <c r="UT51" i="8"/>
  <c r="US51" i="8"/>
  <c r="UR51" i="8"/>
  <c r="UQ51" i="8"/>
  <c r="UP51" i="8"/>
  <c r="UO51" i="8"/>
  <c r="UN51" i="8"/>
  <c r="UM51" i="8"/>
  <c r="UM53" i="8" s="1"/>
  <c r="UL51" i="8"/>
  <c r="UK51" i="8"/>
  <c r="UJ51" i="8"/>
  <c r="UI51" i="8"/>
  <c r="UH51" i="8"/>
  <c r="UG51" i="8"/>
  <c r="UF51" i="8"/>
  <c r="UE51" i="8"/>
  <c r="UE53" i="8" s="1"/>
  <c r="UD51" i="8"/>
  <c r="UC51" i="8"/>
  <c r="UB51" i="8"/>
  <c r="UA51" i="8"/>
  <c r="TZ51" i="8"/>
  <c r="TY51" i="8"/>
  <c r="TX51" i="8"/>
  <c r="TW51" i="8"/>
  <c r="TW53" i="8" s="1"/>
  <c r="TV51" i="8"/>
  <c r="TU51" i="8"/>
  <c r="TT51" i="8"/>
  <c r="TS51" i="8"/>
  <c r="TR51" i="8"/>
  <c r="TQ51" i="8"/>
  <c r="TP51" i="8"/>
  <c r="TO51" i="8"/>
  <c r="TO53" i="8" s="1"/>
  <c r="TN51" i="8"/>
  <c r="TM51" i="8"/>
  <c r="TL51" i="8"/>
  <c r="TK51" i="8"/>
  <c r="TJ51" i="8"/>
  <c r="TI51" i="8"/>
  <c r="TH51" i="8"/>
  <c r="TG51" i="8"/>
  <c r="TG53" i="8" s="1"/>
  <c r="TF51" i="8"/>
  <c r="TE51" i="8"/>
  <c r="TD51" i="8"/>
  <c r="TC51" i="8"/>
  <c r="TB51" i="8"/>
  <c r="TA51" i="8"/>
  <c r="SZ51" i="8"/>
  <c r="SY51" i="8"/>
  <c r="SY53" i="8" s="1"/>
  <c r="SX51" i="8"/>
  <c r="SW51" i="8"/>
  <c r="SV51" i="8"/>
  <c r="SU51" i="8"/>
  <c r="ST51" i="8"/>
  <c r="SS51" i="8"/>
  <c r="SR51" i="8"/>
  <c r="SQ51" i="8"/>
  <c r="SQ53" i="8" s="1"/>
  <c r="SP51" i="8"/>
  <c r="SO51" i="8"/>
  <c r="SN51" i="8"/>
  <c r="SM51" i="8"/>
  <c r="SL51" i="8"/>
  <c r="SK51" i="8"/>
  <c r="SJ51" i="8"/>
  <c r="SI51" i="8"/>
  <c r="SI53" i="8" s="1"/>
  <c r="SH51" i="8"/>
  <c r="SG51" i="8"/>
  <c r="SF51" i="8"/>
  <c r="SE51" i="8"/>
  <c r="SD51" i="8"/>
  <c r="SC51" i="8"/>
  <c r="SB51" i="8"/>
  <c r="SA51" i="8"/>
  <c r="SA53" i="8" s="1"/>
  <c r="RZ51" i="8"/>
  <c r="RY51" i="8"/>
  <c r="RX51" i="8"/>
  <c r="RW51" i="8"/>
  <c r="RV51" i="8"/>
  <c r="RU51" i="8"/>
  <c r="RT51" i="8"/>
  <c r="RS51" i="8"/>
  <c r="RS53" i="8" s="1"/>
  <c r="RR51" i="8"/>
  <c r="RQ51" i="8"/>
  <c r="RP51" i="8"/>
  <c r="RO51" i="8"/>
  <c r="RN51" i="8"/>
  <c r="RM51" i="8"/>
  <c r="RL51" i="8"/>
  <c r="RK51" i="8"/>
  <c r="RK53" i="8" s="1"/>
  <c r="RJ51" i="8"/>
  <c r="RI51" i="8"/>
  <c r="RH51" i="8"/>
  <c r="RG51" i="8"/>
  <c r="RF51" i="8"/>
  <c r="RE51" i="8"/>
  <c r="RD51" i="8"/>
  <c r="RC51" i="8"/>
  <c r="RC53" i="8" s="1"/>
  <c r="RB51" i="8"/>
  <c r="RA51" i="8"/>
  <c r="QZ51" i="8"/>
  <c r="QY51" i="8"/>
  <c r="QX51" i="8"/>
  <c r="QW51" i="8"/>
  <c r="QV51" i="8"/>
  <c r="QU51" i="8"/>
  <c r="QU53" i="8" s="1"/>
  <c r="QT51" i="8"/>
  <c r="QS51" i="8"/>
  <c r="QR51" i="8"/>
  <c r="QQ51" i="8"/>
  <c r="QP51" i="8"/>
  <c r="QO51" i="8"/>
  <c r="QN51" i="8"/>
  <c r="QM51" i="8"/>
  <c r="QM53" i="8" s="1"/>
  <c r="QL51" i="8"/>
  <c r="QK51" i="8"/>
  <c r="QJ51" i="8"/>
  <c r="QI51" i="8"/>
  <c r="QH51" i="8"/>
  <c r="QG51" i="8"/>
  <c r="QF51" i="8"/>
  <c r="QE51" i="8"/>
  <c r="QE53" i="8" s="1"/>
  <c r="QD51" i="8"/>
  <c r="QC51" i="8"/>
  <c r="QB51" i="8"/>
  <c r="QA51" i="8"/>
  <c r="PZ51" i="8"/>
  <c r="PY51" i="8"/>
  <c r="PX51" i="8"/>
  <c r="PW51" i="8"/>
  <c r="PW53" i="8" s="1"/>
  <c r="PV51" i="8"/>
  <c r="PU51" i="8"/>
  <c r="PT51" i="8"/>
  <c r="PS51" i="8"/>
  <c r="PR51" i="8"/>
  <c r="PQ51" i="8"/>
  <c r="PP51" i="8"/>
  <c r="PO51" i="8"/>
  <c r="PO53" i="8" s="1"/>
  <c r="PN51" i="8"/>
  <c r="PM51" i="8"/>
  <c r="PL51" i="8"/>
  <c r="PK51" i="8"/>
  <c r="PJ51" i="8"/>
  <c r="PI51" i="8"/>
  <c r="PH51" i="8"/>
  <c r="PG51" i="8"/>
  <c r="PG53" i="8" s="1"/>
  <c r="PF51" i="8"/>
  <c r="PE51" i="8"/>
  <c r="PD51" i="8"/>
  <c r="PC51" i="8"/>
  <c r="PB51" i="8"/>
  <c r="PA51" i="8"/>
  <c r="OZ51" i="8"/>
  <c r="OZ53" i="8" s="1"/>
  <c r="OY51" i="8"/>
  <c r="OY53" i="8" s="1"/>
  <c r="OX51" i="8"/>
  <c r="OW51" i="8"/>
  <c r="OV51" i="8"/>
  <c r="OU51" i="8"/>
  <c r="OT51" i="8"/>
  <c r="OS51" i="8"/>
  <c r="OR51" i="8"/>
  <c r="OQ51" i="8"/>
  <c r="OQ53" i="8" s="1"/>
  <c r="OP51" i="8"/>
  <c r="OO51" i="8"/>
  <c r="ON51" i="8"/>
  <c r="OM51" i="8"/>
  <c r="OL51" i="8"/>
  <c r="OK51" i="8"/>
  <c r="OJ51" i="8"/>
  <c r="OI51" i="8"/>
  <c r="OI53" i="8" s="1"/>
  <c r="OH51" i="8"/>
  <c r="OG51" i="8"/>
  <c r="OF51" i="8"/>
  <c r="OE51" i="8"/>
  <c r="OD51" i="8"/>
  <c r="OC51" i="8"/>
  <c r="OB51" i="8"/>
  <c r="OA51" i="8"/>
  <c r="OA53" i="8" s="1"/>
  <c r="NZ51" i="8"/>
  <c r="NY51" i="8"/>
  <c r="NX51" i="8"/>
  <c r="NW51" i="8"/>
  <c r="NV51" i="8"/>
  <c r="NU51" i="8"/>
  <c r="NT51" i="8"/>
  <c r="NS51" i="8"/>
  <c r="NS53" i="8" s="1"/>
  <c r="NR51" i="8"/>
  <c r="NQ51" i="8"/>
  <c r="NP51" i="8"/>
  <c r="NO51" i="8"/>
  <c r="NN51" i="8"/>
  <c r="NM51" i="8"/>
  <c r="NL51" i="8"/>
  <c r="NK51" i="8"/>
  <c r="NK53" i="8" s="1"/>
  <c r="NJ51" i="8"/>
  <c r="NI51" i="8"/>
  <c r="NH51" i="8"/>
  <c r="NG51" i="8"/>
  <c r="NF51" i="8"/>
  <c r="NE51" i="8"/>
  <c r="ND51" i="8"/>
  <c r="NC51" i="8"/>
  <c r="NC53" i="8" s="1"/>
  <c r="NB51" i="8"/>
  <c r="NA51" i="8"/>
  <c r="MZ51" i="8"/>
  <c r="MY51" i="8"/>
  <c r="MX51" i="8"/>
  <c r="MW51" i="8"/>
  <c r="MV51" i="8"/>
  <c r="MU51" i="8"/>
  <c r="MU53" i="8" s="1"/>
  <c r="MT51" i="8"/>
  <c r="MS51" i="8"/>
  <c r="MR51" i="8"/>
  <c r="MQ51" i="8"/>
  <c r="MP51" i="8"/>
  <c r="MO51" i="8"/>
  <c r="MN51" i="8"/>
  <c r="MM51" i="8"/>
  <c r="MM53" i="8" s="1"/>
  <c r="ML51" i="8"/>
  <c r="MK51" i="8"/>
  <c r="MJ51" i="8"/>
  <c r="MI51" i="8"/>
  <c r="MH51" i="8"/>
  <c r="MG51" i="8"/>
  <c r="MF51" i="8"/>
  <c r="ME51" i="8"/>
  <c r="ME53" i="8" s="1"/>
  <c r="MD51" i="8"/>
  <c r="MC51" i="8"/>
  <c r="MB51" i="8"/>
  <c r="MA51" i="8"/>
  <c r="LZ51" i="8"/>
  <c r="LY51" i="8"/>
  <c r="LX51" i="8"/>
  <c r="LW51" i="8"/>
  <c r="LW53" i="8" s="1"/>
  <c r="LV51" i="8"/>
  <c r="LU51" i="8"/>
  <c r="LT51" i="8"/>
  <c r="LS51" i="8"/>
  <c r="LR51" i="8"/>
  <c r="LQ51" i="8"/>
  <c r="LP51" i="8"/>
  <c r="LO51" i="8"/>
  <c r="LO53" i="8" s="1"/>
  <c r="LN51" i="8"/>
  <c r="LM51" i="8"/>
  <c r="LL51" i="8"/>
  <c r="LK51" i="8"/>
  <c r="LJ51" i="8"/>
  <c r="LI51" i="8"/>
  <c r="LH51" i="8"/>
  <c r="LG51" i="8"/>
  <c r="LG53" i="8" s="1"/>
  <c r="LF51" i="8"/>
  <c r="LE51" i="8"/>
  <c r="LD51" i="8"/>
  <c r="LC51" i="8"/>
  <c r="LB51" i="8"/>
  <c r="LA51" i="8"/>
  <c r="KZ51" i="8"/>
  <c r="KY51" i="8"/>
  <c r="KY53" i="8" s="1"/>
  <c r="KX51" i="8"/>
  <c r="KW51" i="8"/>
  <c r="KV51" i="8"/>
  <c r="KU51" i="8"/>
  <c r="KT51" i="8"/>
  <c r="KS51" i="8"/>
  <c r="KR51" i="8"/>
  <c r="KQ51" i="8"/>
  <c r="KQ53" i="8" s="1"/>
  <c r="KP51" i="8"/>
  <c r="KO51" i="8"/>
  <c r="KN51" i="8"/>
  <c r="KM51" i="8"/>
  <c r="KL51" i="8"/>
  <c r="KK51" i="8"/>
  <c r="KJ51" i="8"/>
  <c r="KI51" i="8"/>
  <c r="KI53" i="8" s="1"/>
  <c r="KH51" i="8"/>
  <c r="KG51" i="8"/>
  <c r="KF51" i="8"/>
  <c r="KE51" i="8"/>
  <c r="KD51" i="8"/>
  <c r="KC51" i="8"/>
  <c r="KB51" i="8"/>
  <c r="KA51" i="8"/>
  <c r="KA53" i="8" s="1"/>
  <c r="JZ51" i="8"/>
  <c r="JY51" i="8"/>
  <c r="JX51" i="8"/>
  <c r="JW51" i="8"/>
  <c r="JV51" i="8"/>
  <c r="JU51" i="8"/>
  <c r="JT51" i="8"/>
  <c r="JS51" i="8"/>
  <c r="JS53" i="8" s="1"/>
  <c r="JR51" i="8"/>
  <c r="JQ51" i="8"/>
  <c r="JP51" i="8"/>
  <c r="JO51" i="8"/>
  <c r="JN51" i="8"/>
  <c r="JM51" i="8"/>
  <c r="JL51" i="8"/>
  <c r="JK51" i="8"/>
  <c r="JK53" i="8" s="1"/>
  <c r="JJ51" i="8"/>
  <c r="JI51" i="8"/>
  <c r="JH51" i="8"/>
  <c r="JG51" i="8"/>
  <c r="JF51" i="8"/>
  <c r="JE51" i="8"/>
  <c r="JD51" i="8"/>
  <c r="JC51" i="8"/>
  <c r="JC53" i="8" s="1"/>
  <c r="JB51" i="8"/>
  <c r="JA51" i="8"/>
  <c r="IZ51" i="8"/>
  <c r="IY51" i="8"/>
  <c r="IX51" i="8"/>
  <c r="IW51" i="8"/>
  <c r="IV51" i="8"/>
  <c r="IU51" i="8"/>
  <c r="IU53" i="8" s="1"/>
  <c r="IT51" i="8"/>
  <c r="IS51" i="8"/>
  <c r="IR51" i="8"/>
  <c r="IQ51" i="8"/>
  <c r="IP51" i="8"/>
  <c r="IO51" i="8"/>
  <c r="IN51" i="8"/>
  <c r="IM51" i="8"/>
  <c r="IM53" i="8" s="1"/>
  <c r="IL51" i="8"/>
  <c r="IK51" i="8"/>
  <c r="IJ51" i="8"/>
  <c r="II51" i="8"/>
  <c r="IH51" i="8"/>
  <c r="IG51" i="8"/>
  <c r="IF51" i="8"/>
  <c r="IE51" i="8"/>
  <c r="IE53" i="8" s="1"/>
  <c r="ID51" i="8"/>
  <c r="IC51" i="8"/>
  <c r="IB51" i="8"/>
  <c r="IA51" i="8"/>
  <c r="HZ51" i="8"/>
  <c r="HY51" i="8"/>
  <c r="HX51" i="8"/>
  <c r="HW51" i="8"/>
  <c r="HW53" i="8" s="1"/>
  <c r="HV51" i="8"/>
  <c r="HU51" i="8"/>
  <c r="HT51" i="8"/>
  <c r="HS51" i="8"/>
  <c r="HR51" i="8"/>
  <c r="HQ51" i="8"/>
  <c r="HP51" i="8"/>
  <c r="HO51" i="8"/>
  <c r="HO53" i="8" s="1"/>
  <c r="HN51" i="8"/>
  <c r="HM51" i="8"/>
  <c r="HL51" i="8"/>
  <c r="HK51" i="8"/>
  <c r="HJ51" i="8"/>
  <c r="HI51" i="8"/>
  <c r="HH51" i="8"/>
  <c r="HG51" i="8"/>
  <c r="HG53" i="8" s="1"/>
  <c r="HF51" i="8"/>
  <c r="HE51" i="8"/>
  <c r="HD51" i="8"/>
  <c r="HC51" i="8"/>
  <c r="HB51" i="8"/>
  <c r="HA51" i="8"/>
  <c r="GZ51" i="8"/>
  <c r="GY51" i="8"/>
  <c r="GY53" i="8" s="1"/>
  <c r="GX51" i="8"/>
  <c r="GW51" i="8"/>
  <c r="GV51" i="8"/>
  <c r="GU51" i="8"/>
  <c r="GT51" i="8"/>
  <c r="GS51" i="8"/>
  <c r="GR51" i="8"/>
  <c r="GQ51" i="8"/>
  <c r="GQ53" i="8" s="1"/>
  <c r="GP51" i="8"/>
  <c r="GO51" i="8"/>
  <c r="GN51" i="8"/>
  <c r="GM51" i="8"/>
  <c r="GL51" i="8"/>
  <c r="GK51" i="8"/>
  <c r="GJ51" i="8"/>
  <c r="GI51" i="8"/>
  <c r="GI53" i="8" s="1"/>
  <c r="GH51" i="8"/>
  <c r="GG51" i="8"/>
  <c r="GF51" i="8"/>
  <c r="GE51" i="8"/>
  <c r="GD51" i="8"/>
  <c r="GC51" i="8"/>
  <c r="GB51" i="8"/>
  <c r="GA51" i="8"/>
  <c r="GA53" i="8" s="1"/>
  <c r="FZ51" i="8"/>
  <c r="FY51" i="8"/>
  <c r="FX51" i="8"/>
  <c r="FW51" i="8"/>
  <c r="FV51" i="8"/>
  <c r="FU51" i="8"/>
  <c r="FT51" i="8"/>
  <c r="FS51" i="8"/>
  <c r="FS53" i="8" s="1"/>
  <c r="FR51" i="8"/>
  <c r="FQ51" i="8"/>
  <c r="FP51" i="8"/>
  <c r="FO51" i="8"/>
  <c r="FN51" i="8"/>
  <c r="FM51" i="8"/>
  <c r="FL51" i="8"/>
  <c r="FK51" i="8"/>
  <c r="FK53" i="8" s="1"/>
  <c r="FJ51" i="8"/>
  <c r="FI51" i="8"/>
  <c r="FH51" i="8"/>
  <c r="FG51" i="8"/>
  <c r="FF51" i="8"/>
  <c r="FE51" i="8"/>
  <c r="FD51" i="8"/>
  <c r="FC51" i="8"/>
  <c r="FC53" i="8" s="1"/>
  <c r="FB51" i="8"/>
  <c r="FA51" i="8"/>
  <c r="EZ51" i="8"/>
  <c r="EY51" i="8"/>
  <c r="EX51" i="8"/>
  <c r="EW51" i="8"/>
  <c r="EV51" i="8"/>
  <c r="EU51" i="8"/>
  <c r="EU53" i="8" s="1"/>
  <c r="ET51" i="8"/>
  <c r="ES51" i="8"/>
  <c r="ER51" i="8"/>
  <c r="EQ51" i="8"/>
  <c r="EP51" i="8"/>
  <c r="EO51" i="8"/>
  <c r="EN51" i="8"/>
  <c r="EM51" i="8"/>
  <c r="EM53" i="8" s="1"/>
  <c r="EL51" i="8"/>
  <c r="EK51" i="8"/>
  <c r="EJ51" i="8"/>
  <c r="EI51" i="8"/>
  <c r="EH51" i="8"/>
  <c r="EG51" i="8"/>
  <c r="EF51" i="8"/>
  <c r="EE51" i="8"/>
  <c r="EE53" i="8" s="1"/>
  <c r="ED51" i="8"/>
  <c r="EC51" i="8"/>
  <c r="EB51" i="8"/>
  <c r="EA51" i="8"/>
  <c r="DZ51" i="8"/>
  <c r="DY51" i="8"/>
  <c r="DX51" i="8"/>
  <c r="DW51" i="8"/>
  <c r="DW53" i="8" s="1"/>
  <c r="DV51" i="8"/>
  <c r="DU51" i="8"/>
  <c r="DT51" i="8"/>
  <c r="DS51" i="8"/>
  <c r="DR51" i="8"/>
  <c r="DQ51" i="8"/>
  <c r="DP51" i="8"/>
  <c r="DO51" i="8"/>
  <c r="DO53" i="8" s="1"/>
  <c r="DN51" i="8"/>
  <c r="DM51" i="8"/>
  <c r="DL51" i="8"/>
  <c r="DK51" i="8"/>
  <c r="DJ51" i="8"/>
  <c r="DI51" i="8"/>
  <c r="DH51" i="8"/>
  <c r="DG51" i="8"/>
  <c r="DG53" i="8" s="1"/>
  <c r="DF51" i="8"/>
  <c r="DE51" i="8"/>
  <c r="DD51" i="8"/>
  <c r="DC51" i="8"/>
  <c r="DB51" i="8"/>
  <c r="DA51" i="8"/>
  <c r="CZ51" i="8"/>
  <c r="CY51" i="8"/>
  <c r="CY53" i="8" s="1"/>
  <c r="CX51" i="8"/>
  <c r="CW51" i="8"/>
  <c r="CV51" i="8"/>
  <c r="CU51" i="8"/>
  <c r="CT51" i="8"/>
  <c r="CS51" i="8"/>
  <c r="CR51" i="8"/>
  <c r="CQ51" i="8"/>
  <c r="CQ53" i="8" s="1"/>
  <c r="CP51" i="8"/>
  <c r="CO51" i="8"/>
  <c r="CN51" i="8"/>
  <c r="CM51" i="8"/>
  <c r="CL51" i="8"/>
  <c r="CK51" i="8"/>
  <c r="CJ51" i="8"/>
  <c r="CI51" i="8"/>
  <c r="CI53" i="8" s="1"/>
  <c r="CH51" i="8"/>
  <c r="CG51" i="8"/>
  <c r="CF51" i="8"/>
  <c r="CE51" i="8"/>
  <c r="CD51" i="8"/>
  <c r="CC51" i="8"/>
  <c r="CB51" i="8"/>
  <c r="CA51" i="8"/>
  <c r="CA53" i="8" s="1"/>
  <c r="BZ51" i="8"/>
  <c r="BY51" i="8"/>
  <c r="BX51" i="8"/>
  <c r="BW51" i="8"/>
  <c r="BV51" i="8"/>
  <c r="BU51" i="8"/>
  <c r="BT51" i="8"/>
  <c r="BS51" i="8"/>
  <c r="BS53" i="8" s="1"/>
  <c r="BR51" i="8"/>
  <c r="BQ51" i="8"/>
  <c r="BP51" i="8"/>
  <c r="BO51" i="8"/>
  <c r="BN51" i="8"/>
  <c r="BM51" i="8"/>
  <c r="BL51" i="8"/>
  <c r="BK51" i="8"/>
  <c r="BK53" i="8" s="1"/>
  <c r="BJ51" i="8"/>
  <c r="BI51" i="8"/>
  <c r="BH51" i="8"/>
  <c r="BG51" i="8"/>
  <c r="BF51" i="8"/>
  <c r="BE51" i="8"/>
  <c r="BD51" i="8"/>
  <c r="BC51" i="8"/>
  <c r="BC53" i="8" s="1"/>
  <c r="BB51" i="8"/>
  <c r="BA51" i="8"/>
  <c r="AZ51" i="8"/>
  <c r="AY51" i="8"/>
  <c r="AX51" i="8"/>
  <c r="AW51" i="8"/>
  <c r="AV51" i="8"/>
  <c r="AU51" i="8"/>
  <c r="AU53" i="8" s="1"/>
  <c r="AT51" i="8"/>
  <c r="AS51" i="8"/>
  <c r="AR51" i="8"/>
  <c r="AQ51" i="8"/>
  <c r="AP51" i="8"/>
  <c r="AO51" i="8"/>
  <c r="AN51" i="8"/>
  <c r="AM51" i="8"/>
  <c r="AM53" i="8" s="1"/>
  <c r="AL51" i="8"/>
  <c r="AK51" i="8"/>
  <c r="AJ51" i="8"/>
  <c r="AI51" i="8"/>
  <c r="AH51" i="8"/>
  <c r="AG51" i="8"/>
  <c r="AF51" i="8"/>
  <c r="AE51" i="8"/>
  <c r="AE53" i="8" s="1"/>
  <c r="AD51" i="8"/>
  <c r="AC51" i="8"/>
  <c r="AB51" i="8"/>
  <c r="AA51" i="8"/>
  <c r="Z51" i="8"/>
  <c r="Y51" i="8"/>
  <c r="X51" i="8"/>
  <c r="W51" i="8"/>
  <c r="W53" i="8" s="1"/>
  <c r="V51" i="8"/>
  <c r="U51" i="8"/>
  <c r="T51" i="8"/>
  <c r="S51" i="8"/>
  <c r="R51" i="8"/>
  <c r="Q51" i="8"/>
  <c r="P51" i="8"/>
  <c r="O51" i="8"/>
  <c r="O53" i="8" s="1"/>
  <c r="N51" i="8"/>
  <c r="M51" i="8"/>
  <c r="L51" i="8"/>
  <c r="K51" i="8"/>
  <c r="J51" i="8"/>
  <c r="I51" i="8"/>
  <c r="H51" i="8"/>
  <c r="G51" i="8"/>
  <c r="G53" i="8" s="1"/>
  <c r="F51" i="8"/>
  <c r="E51" i="8"/>
  <c r="AOH47" i="8"/>
  <c r="AOG47" i="8"/>
  <c r="AOF47" i="8"/>
  <c r="AOE47" i="8"/>
  <c r="AOD47" i="8"/>
  <c r="AOC47" i="8"/>
  <c r="AOB47" i="8"/>
  <c r="AOA47" i="8"/>
  <c r="ANZ47" i="8"/>
  <c r="ANY47" i="8"/>
  <c r="ANX47" i="8"/>
  <c r="ANW47" i="8"/>
  <c r="ANV47" i="8"/>
  <c r="ANU47" i="8"/>
  <c r="ANT47" i="8"/>
  <c r="ANS47" i="8"/>
  <c r="ANR47" i="8"/>
  <c r="ANQ47" i="8"/>
  <c r="ANP47" i="8"/>
  <c r="ANO47" i="8"/>
  <c r="ANN47" i="8"/>
  <c r="ANM47" i="8"/>
  <c r="ANL47" i="8"/>
  <c r="ANK47" i="8"/>
  <c r="ANJ47" i="8"/>
  <c r="ANI47" i="8"/>
  <c r="ANH47" i="8"/>
  <c r="ANG47" i="8"/>
  <c r="ANF47" i="8"/>
  <c r="ANE47" i="8"/>
  <c r="AND47" i="8"/>
  <c r="ANC47" i="8"/>
  <c r="ANB47" i="8"/>
  <c r="ANA47" i="8"/>
  <c r="AMZ47" i="8"/>
  <c r="AMY47" i="8"/>
  <c r="AMX47" i="8"/>
  <c r="AMW47" i="8"/>
  <c r="AMV47" i="8"/>
  <c r="AMU47" i="8"/>
  <c r="AMT47" i="8"/>
  <c r="AMS47" i="8"/>
  <c r="AMR47" i="8"/>
  <c r="AMQ47" i="8"/>
  <c r="AMP47" i="8"/>
  <c r="AMO47" i="8"/>
  <c r="AMN47" i="8"/>
  <c r="AMM47" i="8"/>
  <c r="AML47" i="8"/>
  <c r="AMK47" i="8"/>
  <c r="AMJ47" i="8"/>
  <c r="AMI47" i="8"/>
  <c r="AMH47" i="8"/>
  <c r="AMG47" i="8"/>
  <c r="AMF47" i="8"/>
  <c r="AME47" i="8"/>
  <c r="AMD47" i="8"/>
  <c r="AMC47" i="8"/>
  <c r="AMB47" i="8"/>
  <c r="AMA47" i="8"/>
  <c r="ALZ47" i="8"/>
  <c r="ALY47" i="8"/>
  <c r="ALX47" i="8"/>
  <c r="ALW47" i="8"/>
  <c r="ALV47" i="8"/>
  <c r="ALU47" i="8"/>
  <c r="ALT47" i="8"/>
  <c r="ALS47" i="8"/>
  <c r="ALR47" i="8"/>
  <c r="ALQ47" i="8"/>
  <c r="ALP47" i="8"/>
  <c r="ALO47" i="8"/>
  <c r="ALN47" i="8"/>
  <c r="ALM47" i="8"/>
  <c r="ALL47" i="8"/>
  <c r="ALK47" i="8"/>
  <c r="ALJ47" i="8"/>
  <c r="ALI47" i="8"/>
  <c r="ALH47" i="8"/>
  <c r="ALG47" i="8"/>
  <c r="ALF47" i="8"/>
  <c r="ALE47" i="8"/>
  <c r="ALD47" i="8"/>
  <c r="ALC47" i="8"/>
  <c r="ALB47" i="8"/>
  <c r="ALA47" i="8"/>
  <c r="AKZ47" i="8"/>
  <c r="AKY47" i="8"/>
  <c r="AKX47" i="8"/>
  <c r="AKW47" i="8"/>
  <c r="AKV47" i="8"/>
  <c r="AKU47" i="8"/>
  <c r="AKT47" i="8"/>
  <c r="AKS47" i="8"/>
  <c r="AKR47" i="8"/>
  <c r="AKQ47" i="8"/>
  <c r="AKP47" i="8"/>
  <c r="AKO47" i="8"/>
  <c r="AKN47" i="8"/>
  <c r="AKM47" i="8"/>
  <c r="AKL47" i="8"/>
  <c r="AKK47" i="8"/>
  <c r="AKJ47" i="8"/>
  <c r="AKI47" i="8"/>
  <c r="AKH47" i="8"/>
  <c r="AKG47" i="8"/>
  <c r="AKF47" i="8"/>
  <c r="AKE47" i="8"/>
  <c r="AKD47" i="8"/>
  <c r="AKC47" i="8"/>
  <c r="AKB47" i="8"/>
  <c r="AKA47" i="8"/>
  <c r="AJZ47" i="8"/>
  <c r="AJY47" i="8"/>
  <c r="AJX47" i="8"/>
  <c r="AJW47" i="8"/>
  <c r="AJV47" i="8"/>
  <c r="AJU47" i="8"/>
  <c r="AJT47" i="8"/>
  <c r="AJS47" i="8"/>
  <c r="AJR47" i="8"/>
  <c r="AJQ47" i="8"/>
  <c r="AJP47" i="8"/>
  <c r="AJO47" i="8"/>
  <c r="AJN47" i="8"/>
  <c r="AJM47" i="8"/>
  <c r="AJL47" i="8"/>
  <c r="AJK47" i="8"/>
  <c r="AJJ47" i="8"/>
  <c r="AJI47" i="8"/>
  <c r="AJH47" i="8"/>
  <c r="AJG47" i="8"/>
  <c r="AJF47" i="8"/>
  <c r="AJE47" i="8"/>
  <c r="AJD47" i="8"/>
  <c r="AJC47" i="8"/>
  <c r="AJB47" i="8"/>
  <c r="AJA47" i="8"/>
  <c r="AIZ47" i="8"/>
  <c r="AIY47" i="8"/>
  <c r="AIX47" i="8"/>
  <c r="AIW47" i="8"/>
  <c r="AIV47" i="8"/>
  <c r="AIU47" i="8"/>
  <c r="AIT47" i="8"/>
  <c r="AIS47" i="8"/>
  <c r="AIR47" i="8"/>
  <c r="AIQ47" i="8"/>
  <c r="AIP47" i="8"/>
  <c r="AIO47" i="8"/>
  <c r="AIN47" i="8"/>
  <c r="AIM47" i="8"/>
  <c r="AIL47" i="8"/>
  <c r="AIK47" i="8"/>
  <c r="AIJ47" i="8"/>
  <c r="AII47" i="8"/>
  <c r="AIH47" i="8"/>
  <c r="AIG47" i="8"/>
  <c r="AIF47" i="8"/>
  <c r="AIE47" i="8"/>
  <c r="AID47" i="8"/>
  <c r="AIC47" i="8"/>
  <c r="AIB47" i="8"/>
  <c r="AIA47" i="8"/>
  <c r="AHZ47" i="8"/>
  <c r="AHY47" i="8"/>
  <c r="AHX47" i="8"/>
  <c r="AHW47" i="8"/>
  <c r="AHV47" i="8"/>
  <c r="AHU47" i="8"/>
  <c r="AHT47" i="8"/>
  <c r="AHS47" i="8"/>
  <c r="AHR47" i="8"/>
  <c r="AHQ47" i="8"/>
  <c r="AHP47" i="8"/>
  <c r="AHO47" i="8"/>
  <c r="AHN47" i="8"/>
  <c r="AHM47" i="8"/>
  <c r="AHL47" i="8"/>
  <c r="AHK47" i="8"/>
  <c r="AHJ47" i="8"/>
  <c r="AHI47" i="8"/>
  <c r="AHH47" i="8"/>
  <c r="AHG47" i="8"/>
  <c r="AHF47" i="8"/>
  <c r="AHE47" i="8"/>
  <c r="AHD47" i="8"/>
  <c r="AHC47" i="8"/>
  <c r="AHB47" i="8"/>
  <c r="AHA47" i="8"/>
  <c r="AGZ47" i="8"/>
  <c r="AGY47" i="8"/>
  <c r="AGX47" i="8"/>
  <c r="AGW47" i="8"/>
  <c r="AGV47" i="8"/>
  <c r="AGU47" i="8"/>
  <c r="AGT47" i="8"/>
  <c r="AGS47" i="8"/>
  <c r="AGR47" i="8"/>
  <c r="AGQ47" i="8"/>
  <c r="AGP47" i="8"/>
  <c r="AGO47" i="8"/>
  <c r="AGN47" i="8"/>
  <c r="AGM47" i="8"/>
  <c r="AGL47" i="8"/>
  <c r="AGK47" i="8"/>
  <c r="AGJ47" i="8"/>
  <c r="AGI47" i="8"/>
  <c r="AGH47" i="8"/>
  <c r="AGG47" i="8"/>
  <c r="AGF47" i="8"/>
  <c r="AGE47" i="8"/>
  <c r="AGD47" i="8"/>
  <c r="AGC47" i="8"/>
  <c r="AGB47" i="8"/>
  <c r="AGA47" i="8"/>
  <c r="AFZ47" i="8"/>
  <c r="AFY47" i="8"/>
  <c r="AFX47" i="8"/>
  <c r="AFW47" i="8"/>
  <c r="AFV47" i="8"/>
  <c r="AFU47" i="8"/>
  <c r="AFT47" i="8"/>
  <c r="AFS47" i="8"/>
  <c r="AFR47" i="8"/>
  <c r="AFQ47" i="8"/>
  <c r="AFP47" i="8"/>
  <c r="AFO47" i="8"/>
  <c r="AFN47" i="8"/>
  <c r="AFM47" i="8"/>
  <c r="AFL47" i="8"/>
  <c r="AFK47" i="8"/>
  <c r="AFJ47" i="8"/>
  <c r="AFI47" i="8"/>
  <c r="AFH47" i="8"/>
  <c r="AFG47" i="8"/>
  <c r="AFF47" i="8"/>
  <c r="AFE47" i="8"/>
  <c r="AFD47" i="8"/>
  <c r="AFC47" i="8"/>
  <c r="AFB47" i="8"/>
  <c r="AFA47" i="8"/>
  <c r="AEZ47" i="8"/>
  <c r="AEY47" i="8"/>
  <c r="AEX47" i="8"/>
  <c r="AEW47" i="8"/>
  <c r="AEV47" i="8"/>
  <c r="AEU47" i="8"/>
  <c r="AET47" i="8"/>
  <c r="AES47" i="8"/>
  <c r="AER47" i="8"/>
  <c r="AEQ47" i="8"/>
  <c r="AEP47" i="8"/>
  <c r="AEO47" i="8"/>
  <c r="AEN47" i="8"/>
  <c r="AEM47" i="8"/>
  <c r="AEL47" i="8"/>
  <c r="AEK47" i="8"/>
  <c r="AEJ47" i="8"/>
  <c r="AEI47" i="8"/>
  <c r="AEH47" i="8"/>
  <c r="AEG47" i="8"/>
  <c r="AEF47" i="8"/>
  <c r="AEE47" i="8"/>
  <c r="AED47" i="8"/>
  <c r="AEC47" i="8"/>
  <c r="AEB47" i="8"/>
  <c r="AEA47" i="8"/>
  <c r="ADZ47" i="8"/>
  <c r="ADY47" i="8"/>
  <c r="ADX47" i="8"/>
  <c r="ADW47" i="8"/>
  <c r="ADV47" i="8"/>
  <c r="ADU47" i="8"/>
  <c r="ADT47" i="8"/>
  <c r="ADS47" i="8"/>
  <c r="ADR47" i="8"/>
  <c r="ADQ47" i="8"/>
  <c r="ADP47" i="8"/>
  <c r="ADO47" i="8"/>
  <c r="ADN47" i="8"/>
  <c r="ADM47" i="8"/>
  <c r="ADL47" i="8"/>
  <c r="ADK47" i="8"/>
  <c r="ADJ47" i="8"/>
  <c r="ADI47" i="8"/>
  <c r="ADH47" i="8"/>
  <c r="ADG47" i="8"/>
  <c r="ADF47" i="8"/>
  <c r="ADE47" i="8"/>
  <c r="ADD47" i="8"/>
  <c r="ADC47" i="8"/>
  <c r="ADB47" i="8"/>
  <c r="ADA47" i="8"/>
  <c r="ACZ47" i="8"/>
  <c r="ACY47" i="8"/>
  <c r="ACX47" i="8"/>
  <c r="ACW47" i="8"/>
  <c r="ACV47" i="8"/>
  <c r="ACU47" i="8"/>
  <c r="ACT47" i="8"/>
  <c r="ACS47" i="8"/>
  <c r="ACR47" i="8"/>
  <c r="ACQ47" i="8"/>
  <c r="ACP47" i="8"/>
  <c r="ACO47" i="8"/>
  <c r="ACN47" i="8"/>
  <c r="ACM47" i="8"/>
  <c r="ACL47" i="8"/>
  <c r="ACK47" i="8"/>
  <c r="ACJ47" i="8"/>
  <c r="ACI47" i="8"/>
  <c r="ACH47" i="8"/>
  <c r="ACG47" i="8"/>
  <c r="ACF47" i="8"/>
  <c r="ACE47" i="8"/>
  <c r="ACD47" i="8"/>
  <c r="ACC47" i="8"/>
  <c r="ACB47" i="8"/>
  <c r="ACA47" i="8"/>
  <c r="ABZ47" i="8"/>
  <c r="ABY47" i="8"/>
  <c r="ABX47" i="8"/>
  <c r="ABW47" i="8"/>
  <c r="ABV47" i="8"/>
  <c r="ABU47" i="8"/>
  <c r="ABT47" i="8"/>
  <c r="ABS47" i="8"/>
  <c r="ABR47" i="8"/>
  <c r="ABQ47" i="8"/>
  <c r="ABP47" i="8"/>
  <c r="ABO47" i="8"/>
  <c r="ABN47" i="8"/>
  <c r="ABM47" i="8"/>
  <c r="ABL47" i="8"/>
  <c r="ABK47" i="8"/>
  <c r="ABJ47" i="8"/>
  <c r="ABI47" i="8"/>
  <c r="ABH47" i="8"/>
  <c r="ABG47" i="8"/>
  <c r="ABF47" i="8"/>
  <c r="ABE47" i="8"/>
  <c r="ABD47" i="8"/>
  <c r="ABC47" i="8"/>
  <c r="ABB47" i="8"/>
  <c r="ABA47" i="8"/>
  <c r="AAZ47" i="8"/>
  <c r="AAY47" i="8"/>
  <c r="AAX47" i="8"/>
  <c r="AAW47" i="8"/>
  <c r="AAV47" i="8"/>
  <c r="AAU47" i="8"/>
  <c r="AAT47" i="8"/>
  <c r="AAS47" i="8"/>
  <c r="AAR47" i="8"/>
  <c r="AAQ47" i="8"/>
  <c r="AAP47" i="8"/>
  <c r="AAO47" i="8"/>
  <c r="AAN47" i="8"/>
  <c r="AAM47" i="8"/>
  <c r="AAL47" i="8"/>
  <c r="AAK47" i="8"/>
  <c r="AAJ47" i="8"/>
  <c r="AAI47" i="8"/>
  <c r="AAH47" i="8"/>
  <c r="AAG47" i="8"/>
  <c r="AAF47" i="8"/>
  <c r="AAE47" i="8"/>
  <c r="AAD47" i="8"/>
  <c r="AAC47" i="8"/>
  <c r="AAB47" i="8"/>
  <c r="AAA47" i="8"/>
  <c r="ZZ47" i="8"/>
  <c r="ZY47" i="8"/>
  <c r="ZX47" i="8"/>
  <c r="ZW47" i="8"/>
  <c r="ZV47" i="8"/>
  <c r="ZU47" i="8"/>
  <c r="ZT47" i="8"/>
  <c r="ZS47" i="8"/>
  <c r="ZR47" i="8"/>
  <c r="ZQ47" i="8"/>
  <c r="ZP47" i="8"/>
  <c r="ZO47" i="8"/>
  <c r="ZN47" i="8"/>
  <c r="ZM47" i="8"/>
  <c r="ZL47" i="8"/>
  <c r="ZK47" i="8"/>
  <c r="ZJ47" i="8"/>
  <c r="ZI47" i="8"/>
  <c r="ZH47" i="8"/>
  <c r="ZG47" i="8"/>
  <c r="ZF47" i="8"/>
  <c r="ZE47" i="8"/>
  <c r="ZD47" i="8"/>
  <c r="ZC47" i="8"/>
  <c r="ZB47" i="8"/>
  <c r="ZA47" i="8"/>
  <c r="YZ47" i="8"/>
  <c r="YY47" i="8"/>
  <c r="YX47" i="8"/>
  <c r="YW47" i="8"/>
  <c r="YV47" i="8"/>
  <c r="YU47" i="8"/>
  <c r="YT47" i="8"/>
  <c r="YS47" i="8"/>
  <c r="YR47" i="8"/>
  <c r="YQ47" i="8"/>
  <c r="YP47" i="8"/>
  <c r="YO47" i="8"/>
  <c r="YN47" i="8"/>
  <c r="YM47" i="8"/>
  <c r="YL47" i="8"/>
  <c r="YK47" i="8"/>
  <c r="YJ47" i="8"/>
  <c r="YI47" i="8"/>
  <c r="YH47" i="8"/>
  <c r="YG47" i="8"/>
  <c r="YF47" i="8"/>
  <c r="YE47" i="8"/>
  <c r="YD47" i="8"/>
  <c r="YC47" i="8"/>
  <c r="YB47" i="8"/>
  <c r="YA47" i="8"/>
  <c r="XZ47" i="8"/>
  <c r="XY47" i="8"/>
  <c r="XX47" i="8"/>
  <c r="XW47" i="8"/>
  <c r="XV47" i="8"/>
  <c r="XU47" i="8"/>
  <c r="XT47" i="8"/>
  <c r="XS47" i="8"/>
  <c r="XR47" i="8"/>
  <c r="XQ47" i="8"/>
  <c r="XP47" i="8"/>
  <c r="XO47" i="8"/>
  <c r="XN47" i="8"/>
  <c r="XM47" i="8"/>
  <c r="XL47" i="8"/>
  <c r="XK47" i="8"/>
  <c r="XJ47" i="8"/>
  <c r="XI47" i="8"/>
  <c r="XH47" i="8"/>
  <c r="XG47" i="8"/>
  <c r="XF47" i="8"/>
  <c r="XE47" i="8"/>
  <c r="XD47" i="8"/>
  <c r="XC47" i="8"/>
  <c r="XB47" i="8"/>
  <c r="XA47" i="8"/>
  <c r="WZ47" i="8"/>
  <c r="WY47" i="8"/>
  <c r="WX47" i="8"/>
  <c r="WW47" i="8"/>
  <c r="WV47" i="8"/>
  <c r="WU47" i="8"/>
  <c r="WT47" i="8"/>
  <c r="WS47" i="8"/>
  <c r="WR47" i="8"/>
  <c r="WQ47" i="8"/>
  <c r="WP47" i="8"/>
  <c r="WO47" i="8"/>
  <c r="WN47" i="8"/>
  <c r="WM47" i="8"/>
  <c r="WL47" i="8"/>
  <c r="WK47" i="8"/>
  <c r="WJ47" i="8"/>
  <c r="WI47" i="8"/>
  <c r="WH47" i="8"/>
  <c r="WG47" i="8"/>
  <c r="WF47" i="8"/>
  <c r="WE47" i="8"/>
  <c r="WD47" i="8"/>
  <c r="WC47" i="8"/>
  <c r="WB47" i="8"/>
  <c r="WA47" i="8"/>
  <c r="VZ47" i="8"/>
  <c r="VY47" i="8"/>
  <c r="VX47" i="8"/>
  <c r="VW47" i="8"/>
  <c r="VV47" i="8"/>
  <c r="VU47" i="8"/>
  <c r="VT47" i="8"/>
  <c r="VS47" i="8"/>
  <c r="VR47" i="8"/>
  <c r="VQ47" i="8"/>
  <c r="VP47" i="8"/>
  <c r="VO47" i="8"/>
  <c r="VN47" i="8"/>
  <c r="VM47" i="8"/>
  <c r="VL47" i="8"/>
  <c r="VK47" i="8"/>
  <c r="VJ47" i="8"/>
  <c r="VI47" i="8"/>
  <c r="VH47" i="8"/>
  <c r="VG47" i="8"/>
  <c r="VF47" i="8"/>
  <c r="VE47" i="8"/>
  <c r="VD47" i="8"/>
  <c r="VC47" i="8"/>
  <c r="VB47" i="8"/>
  <c r="VA47" i="8"/>
  <c r="UZ47" i="8"/>
  <c r="UY47" i="8"/>
  <c r="UX47" i="8"/>
  <c r="UW47" i="8"/>
  <c r="UV47" i="8"/>
  <c r="UU47" i="8"/>
  <c r="UT47" i="8"/>
  <c r="US47" i="8"/>
  <c r="UR47" i="8"/>
  <c r="UQ47" i="8"/>
  <c r="UP47" i="8"/>
  <c r="UO47" i="8"/>
  <c r="UN47" i="8"/>
  <c r="UM47" i="8"/>
  <c r="UL47" i="8"/>
  <c r="UK47" i="8"/>
  <c r="UJ47" i="8"/>
  <c r="UI47" i="8"/>
  <c r="UH47" i="8"/>
  <c r="UG47" i="8"/>
  <c r="UF47" i="8"/>
  <c r="UE47" i="8"/>
  <c r="UD47" i="8"/>
  <c r="UC47" i="8"/>
  <c r="UB47" i="8"/>
  <c r="UA47" i="8"/>
  <c r="TZ47" i="8"/>
  <c r="TY47" i="8"/>
  <c r="TX47" i="8"/>
  <c r="TW47" i="8"/>
  <c r="TV47" i="8"/>
  <c r="TU47" i="8"/>
  <c r="TT47" i="8"/>
  <c r="TS47" i="8"/>
  <c r="TR47" i="8"/>
  <c r="TQ47" i="8"/>
  <c r="TP47" i="8"/>
  <c r="TO47" i="8"/>
  <c r="TN47" i="8"/>
  <c r="TM47" i="8"/>
  <c r="TL47" i="8"/>
  <c r="TK47" i="8"/>
  <c r="TJ47" i="8"/>
  <c r="TI47" i="8"/>
  <c r="TH47" i="8"/>
  <c r="TG47" i="8"/>
  <c r="TF47" i="8"/>
  <c r="TE47" i="8"/>
  <c r="TD47" i="8"/>
  <c r="TC47" i="8"/>
  <c r="TB47" i="8"/>
  <c r="TA47" i="8"/>
  <c r="SZ47" i="8"/>
  <c r="SY47" i="8"/>
  <c r="SX47" i="8"/>
  <c r="SW47" i="8"/>
  <c r="SV47" i="8"/>
  <c r="SU47" i="8"/>
  <c r="ST47" i="8"/>
  <c r="SS47" i="8"/>
  <c r="SR47" i="8"/>
  <c r="SQ47" i="8"/>
  <c r="SP47" i="8"/>
  <c r="SO47" i="8"/>
  <c r="SN47" i="8"/>
  <c r="SM47" i="8"/>
  <c r="SL47" i="8"/>
  <c r="SK47" i="8"/>
  <c r="SJ47" i="8"/>
  <c r="SI47" i="8"/>
  <c r="SH47" i="8"/>
  <c r="SG47" i="8"/>
  <c r="SF47" i="8"/>
  <c r="SE47" i="8"/>
  <c r="SD47" i="8"/>
  <c r="SC47" i="8"/>
  <c r="SB47" i="8"/>
  <c r="SA47" i="8"/>
  <c r="RZ47" i="8"/>
  <c r="RY47" i="8"/>
  <c r="RX47" i="8"/>
  <c r="RW47" i="8"/>
  <c r="RV47" i="8"/>
  <c r="RU47" i="8"/>
  <c r="RT47" i="8"/>
  <c r="RS47" i="8"/>
  <c r="RR47" i="8"/>
  <c r="RQ47" i="8"/>
  <c r="RP47" i="8"/>
  <c r="RO47" i="8"/>
  <c r="RN47" i="8"/>
  <c r="RM47" i="8"/>
  <c r="RL47" i="8"/>
  <c r="RK47" i="8"/>
  <c r="RJ47" i="8"/>
  <c r="RI47" i="8"/>
  <c r="RH47" i="8"/>
  <c r="RG47" i="8"/>
  <c r="RF47" i="8"/>
  <c r="RE47" i="8"/>
  <c r="RD47" i="8"/>
  <c r="RC47" i="8"/>
  <c r="RB47" i="8"/>
  <c r="RA47" i="8"/>
  <c r="QZ47" i="8"/>
  <c r="QY47" i="8"/>
  <c r="QX47" i="8"/>
  <c r="QW47" i="8"/>
  <c r="QV47" i="8"/>
  <c r="QU47" i="8"/>
  <c r="QT47" i="8"/>
  <c r="QS47" i="8"/>
  <c r="QR47" i="8"/>
  <c r="QQ47" i="8"/>
  <c r="QP47" i="8"/>
  <c r="QO47" i="8"/>
  <c r="QN47" i="8"/>
  <c r="QM47" i="8"/>
  <c r="QL47" i="8"/>
  <c r="QK47" i="8"/>
  <c r="QJ47" i="8"/>
  <c r="QI47" i="8"/>
  <c r="QH47" i="8"/>
  <c r="QG47" i="8"/>
  <c r="QF47" i="8"/>
  <c r="QE47" i="8"/>
  <c r="QD47" i="8"/>
  <c r="QC47" i="8"/>
  <c r="QB47" i="8"/>
  <c r="QA47" i="8"/>
  <c r="PZ47" i="8"/>
  <c r="PY47" i="8"/>
  <c r="PX47" i="8"/>
  <c r="PW47" i="8"/>
  <c r="PV47" i="8"/>
  <c r="PU47" i="8"/>
  <c r="PT47" i="8"/>
  <c r="PS47" i="8"/>
  <c r="PR47" i="8"/>
  <c r="PQ47" i="8"/>
  <c r="PP47" i="8"/>
  <c r="PO47" i="8"/>
  <c r="PN47" i="8"/>
  <c r="PM47" i="8"/>
  <c r="PL47" i="8"/>
  <c r="PK47" i="8"/>
  <c r="PJ47" i="8"/>
  <c r="PI47" i="8"/>
  <c r="PH47" i="8"/>
  <c r="PG47" i="8"/>
  <c r="PF47" i="8"/>
  <c r="PE47" i="8"/>
  <c r="PD47" i="8"/>
  <c r="PC47" i="8"/>
  <c r="PB47" i="8"/>
  <c r="PA47" i="8"/>
  <c r="OZ47" i="8"/>
  <c r="OY47" i="8"/>
  <c r="OX47" i="8"/>
  <c r="OW47" i="8"/>
  <c r="OV47" i="8"/>
  <c r="OU47" i="8"/>
  <c r="OT47" i="8"/>
  <c r="OS47" i="8"/>
  <c r="OR47" i="8"/>
  <c r="OQ47" i="8"/>
  <c r="OP47" i="8"/>
  <c r="OO47" i="8"/>
  <c r="ON47" i="8"/>
  <c r="OM47" i="8"/>
  <c r="OL47" i="8"/>
  <c r="OK47" i="8"/>
  <c r="OJ47" i="8"/>
  <c r="OI47" i="8"/>
  <c r="OH47" i="8"/>
  <c r="OG47" i="8"/>
  <c r="OF47" i="8"/>
  <c r="OE47" i="8"/>
  <c r="OD47" i="8"/>
  <c r="OC47" i="8"/>
  <c r="OB47" i="8"/>
  <c r="OA47" i="8"/>
  <c r="NZ47" i="8"/>
  <c r="NY47" i="8"/>
  <c r="NX47" i="8"/>
  <c r="NW47" i="8"/>
  <c r="NV47" i="8"/>
  <c r="NU47" i="8"/>
  <c r="NT47" i="8"/>
  <c r="NS47" i="8"/>
  <c r="NR47" i="8"/>
  <c r="NQ47" i="8"/>
  <c r="NP47" i="8"/>
  <c r="NO47" i="8"/>
  <c r="NN47" i="8"/>
  <c r="NM47" i="8"/>
  <c r="NL47" i="8"/>
  <c r="NK47" i="8"/>
  <c r="NJ47" i="8"/>
  <c r="NI47" i="8"/>
  <c r="NH47" i="8"/>
  <c r="NG47" i="8"/>
  <c r="NF47" i="8"/>
  <c r="NE47" i="8"/>
  <c r="ND47" i="8"/>
  <c r="NC47" i="8"/>
  <c r="NB47" i="8"/>
  <c r="NA47" i="8"/>
  <c r="MZ47" i="8"/>
  <c r="MY47" i="8"/>
  <c r="MX47" i="8"/>
  <c r="MW47" i="8"/>
  <c r="MV47" i="8"/>
  <c r="MU47" i="8"/>
  <c r="MT47" i="8"/>
  <c r="MS47" i="8"/>
  <c r="MR47" i="8"/>
  <c r="MQ47" i="8"/>
  <c r="MP47" i="8"/>
  <c r="MO47" i="8"/>
  <c r="MN47" i="8"/>
  <c r="MM47" i="8"/>
  <c r="ML47" i="8"/>
  <c r="MK47" i="8"/>
  <c r="MJ47" i="8"/>
  <c r="MI47" i="8"/>
  <c r="MH47" i="8"/>
  <c r="MG47" i="8"/>
  <c r="MF47" i="8"/>
  <c r="ME47" i="8"/>
  <c r="MD47" i="8"/>
  <c r="MC47" i="8"/>
  <c r="MB47" i="8"/>
  <c r="MA47" i="8"/>
  <c r="LZ47" i="8"/>
  <c r="LY47" i="8"/>
  <c r="LX47" i="8"/>
  <c r="LW47" i="8"/>
  <c r="LV47" i="8"/>
  <c r="LU47" i="8"/>
  <c r="LT47" i="8"/>
  <c r="LS47" i="8"/>
  <c r="LR47" i="8"/>
  <c r="LQ47" i="8"/>
  <c r="LP47" i="8"/>
  <c r="LO47" i="8"/>
  <c r="LN47" i="8"/>
  <c r="LM47" i="8"/>
  <c r="LL47" i="8"/>
  <c r="LK47" i="8"/>
  <c r="LJ47" i="8"/>
  <c r="LI47" i="8"/>
  <c r="LH47" i="8"/>
  <c r="LG47" i="8"/>
  <c r="LF47" i="8"/>
  <c r="LE47" i="8"/>
  <c r="LD47" i="8"/>
  <c r="LC47" i="8"/>
  <c r="LB47" i="8"/>
  <c r="LA47" i="8"/>
  <c r="KZ47" i="8"/>
  <c r="KY47" i="8"/>
  <c r="KX47" i="8"/>
  <c r="KW47" i="8"/>
  <c r="KV47" i="8"/>
  <c r="KU47" i="8"/>
  <c r="KT47" i="8"/>
  <c r="KS47" i="8"/>
  <c r="KR47" i="8"/>
  <c r="KQ47" i="8"/>
  <c r="KP47" i="8"/>
  <c r="KO47" i="8"/>
  <c r="KN47" i="8"/>
  <c r="KM47" i="8"/>
  <c r="KL47" i="8"/>
  <c r="KK47" i="8"/>
  <c r="KJ47" i="8"/>
  <c r="KI47" i="8"/>
  <c r="KH47" i="8"/>
  <c r="KG47" i="8"/>
  <c r="KF47" i="8"/>
  <c r="KE47" i="8"/>
  <c r="KD47" i="8"/>
  <c r="KC47" i="8"/>
  <c r="KB47" i="8"/>
  <c r="KA47" i="8"/>
  <c r="JZ47" i="8"/>
  <c r="JY47" i="8"/>
  <c r="JX47" i="8"/>
  <c r="JW47" i="8"/>
  <c r="JV47" i="8"/>
  <c r="JU47" i="8"/>
  <c r="JT47" i="8"/>
  <c r="JS47" i="8"/>
  <c r="JR47" i="8"/>
  <c r="JQ47" i="8"/>
  <c r="JP47" i="8"/>
  <c r="JO47" i="8"/>
  <c r="JN47" i="8"/>
  <c r="JM47" i="8"/>
  <c r="JL47" i="8"/>
  <c r="JK47" i="8"/>
  <c r="JJ47" i="8"/>
  <c r="JI47" i="8"/>
  <c r="JH47" i="8"/>
  <c r="JG47" i="8"/>
  <c r="JF47" i="8"/>
  <c r="JE47" i="8"/>
  <c r="JD47" i="8"/>
  <c r="JC47" i="8"/>
  <c r="JB47" i="8"/>
  <c r="JA47" i="8"/>
  <c r="IZ47" i="8"/>
  <c r="IY47" i="8"/>
  <c r="IX47" i="8"/>
  <c r="IW47" i="8"/>
  <c r="IV47" i="8"/>
  <c r="IU47" i="8"/>
  <c r="IT47" i="8"/>
  <c r="IS47" i="8"/>
  <c r="IR47" i="8"/>
  <c r="IQ47" i="8"/>
  <c r="IP47" i="8"/>
  <c r="IO47" i="8"/>
  <c r="IN47" i="8"/>
  <c r="IM47" i="8"/>
  <c r="IL47" i="8"/>
  <c r="IK47" i="8"/>
  <c r="IJ47" i="8"/>
  <c r="II47" i="8"/>
  <c r="IH47" i="8"/>
  <c r="IG47" i="8"/>
  <c r="IF47" i="8"/>
  <c r="IE47" i="8"/>
  <c r="ID47" i="8"/>
  <c r="IC47" i="8"/>
  <c r="IB47" i="8"/>
  <c r="IA47" i="8"/>
  <c r="HZ47" i="8"/>
  <c r="HY47" i="8"/>
  <c r="HX47" i="8"/>
  <c r="HW47" i="8"/>
  <c r="HV47" i="8"/>
  <c r="HU47" i="8"/>
  <c r="HT47" i="8"/>
  <c r="HS47" i="8"/>
  <c r="HR47" i="8"/>
  <c r="HQ47" i="8"/>
  <c r="HP47" i="8"/>
  <c r="HO47" i="8"/>
  <c r="HN47" i="8"/>
  <c r="HM47" i="8"/>
  <c r="HL47" i="8"/>
  <c r="HK47" i="8"/>
  <c r="HJ47" i="8"/>
  <c r="HI47" i="8"/>
  <c r="HH47" i="8"/>
  <c r="HG47" i="8"/>
  <c r="HF47" i="8"/>
  <c r="HE47" i="8"/>
  <c r="HD47" i="8"/>
  <c r="HC47" i="8"/>
  <c r="HB47" i="8"/>
  <c r="HA47" i="8"/>
  <c r="GZ47" i="8"/>
  <c r="GY47" i="8"/>
  <c r="GX47" i="8"/>
  <c r="GW47" i="8"/>
  <c r="GV47" i="8"/>
  <c r="GU47" i="8"/>
  <c r="GT47" i="8"/>
  <c r="GS47" i="8"/>
  <c r="GR47" i="8"/>
  <c r="GQ47" i="8"/>
  <c r="GP47" i="8"/>
  <c r="GO47" i="8"/>
  <c r="GN47" i="8"/>
  <c r="GM47" i="8"/>
  <c r="GL47" i="8"/>
  <c r="GK47" i="8"/>
  <c r="GJ47" i="8"/>
  <c r="GI47" i="8"/>
  <c r="GH47" i="8"/>
  <c r="GG47" i="8"/>
  <c r="GF47" i="8"/>
  <c r="GE47" i="8"/>
  <c r="GD47" i="8"/>
  <c r="GC47" i="8"/>
  <c r="GB47" i="8"/>
  <c r="GA47" i="8"/>
  <c r="FZ47" i="8"/>
  <c r="FY47" i="8"/>
  <c r="FX47" i="8"/>
  <c r="FW47" i="8"/>
  <c r="FV47" i="8"/>
  <c r="FU47" i="8"/>
  <c r="FT47" i="8"/>
  <c r="FS47" i="8"/>
  <c r="FR47" i="8"/>
  <c r="FQ47" i="8"/>
  <c r="FP47" i="8"/>
  <c r="FO47" i="8"/>
  <c r="FN47" i="8"/>
  <c r="FM47" i="8"/>
  <c r="FL47" i="8"/>
  <c r="FK47" i="8"/>
  <c r="FJ47" i="8"/>
  <c r="FI47" i="8"/>
  <c r="FH47" i="8"/>
  <c r="FG47" i="8"/>
  <c r="FF47" i="8"/>
  <c r="FE47" i="8"/>
  <c r="FD47" i="8"/>
  <c r="FC47" i="8"/>
  <c r="FB47" i="8"/>
  <c r="FA47" i="8"/>
  <c r="EZ47" i="8"/>
  <c r="EY47" i="8"/>
  <c r="EX47" i="8"/>
  <c r="EW47" i="8"/>
  <c r="EV47" i="8"/>
  <c r="EU47" i="8"/>
  <c r="ET47" i="8"/>
  <c r="ES47" i="8"/>
  <c r="ER47" i="8"/>
  <c r="EQ47" i="8"/>
  <c r="EP47" i="8"/>
  <c r="EO47" i="8"/>
  <c r="EN47" i="8"/>
  <c r="EM47" i="8"/>
  <c r="EL47" i="8"/>
  <c r="EK47" i="8"/>
  <c r="EJ47" i="8"/>
  <c r="EI47" i="8"/>
  <c r="EH47" i="8"/>
  <c r="EG47" i="8"/>
  <c r="EF47" i="8"/>
  <c r="EE47" i="8"/>
  <c r="ED47" i="8"/>
  <c r="EC47" i="8"/>
  <c r="EB47" i="8"/>
  <c r="EA47" i="8"/>
  <c r="DZ47" i="8"/>
  <c r="DY47" i="8"/>
  <c r="DX47" i="8"/>
  <c r="DW47" i="8"/>
  <c r="DV47" i="8"/>
  <c r="DU47" i="8"/>
  <c r="DT47" i="8"/>
  <c r="DS47" i="8"/>
  <c r="DR47" i="8"/>
  <c r="DQ47" i="8"/>
  <c r="DP47" i="8"/>
  <c r="DO47" i="8"/>
  <c r="DN47" i="8"/>
  <c r="DM47" i="8"/>
  <c r="DL47" i="8"/>
  <c r="DK47" i="8"/>
  <c r="DJ47" i="8"/>
  <c r="DI47" i="8"/>
  <c r="DH47" i="8"/>
  <c r="DG47" i="8"/>
  <c r="DF47" i="8"/>
  <c r="DE47" i="8"/>
  <c r="DD47" i="8"/>
  <c r="DC47" i="8"/>
  <c r="DB47" i="8"/>
  <c r="DA47" i="8"/>
  <c r="CZ47" i="8"/>
  <c r="CY47" i="8"/>
  <c r="CX47" i="8"/>
  <c r="CW47" i="8"/>
  <c r="CV47" i="8"/>
  <c r="CU47" i="8"/>
  <c r="CT47" i="8"/>
  <c r="CS47" i="8"/>
  <c r="CR47" i="8"/>
  <c r="CQ47" i="8"/>
  <c r="CP47" i="8"/>
  <c r="CO47" i="8"/>
  <c r="CN47" i="8"/>
  <c r="CM47" i="8"/>
  <c r="CL47" i="8"/>
  <c r="CK47" i="8"/>
  <c r="CJ47" i="8"/>
  <c r="CI47" i="8"/>
  <c r="CH47" i="8"/>
  <c r="CG47" i="8"/>
  <c r="CF47" i="8"/>
  <c r="CE47" i="8"/>
  <c r="CD47" i="8"/>
  <c r="CC47" i="8"/>
  <c r="CB47" i="8"/>
  <c r="CA47" i="8"/>
  <c r="BZ47" i="8"/>
  <c r="BY47" i="8"/>
  <c r="BX47" i="8"/>
  <c r="BW47" i="8"/>
  <c r="BV47" i="8"/>
  <c r="BU47" i="8"/>
  <c r="BT47" i="8"/>
  <c r="BS47" i="8"/>
  <c r="BR47" i="8"/>
  <c r="BQ47" i="8"/>
  <c r="BP47" i="8"/>
  <c r="BO47" i="8"/>
  <c r="BN47" i="8"/>
  <c r="BM47" i="8"/>
  <c r="BL47" i="8"/>
  <c r="BK47" i="8"/>
  <c r="BJ47" i="8"/>
  <c r="BI47" i="8"/>
  <c r="BH47" i="8"/>
  <c r="BG47" i="8"/>
  <c r="BF47" i="8"/>
  <c r="BE47" i="8"/>
  <c r="BD47" i="8"/>
  <c r="BC47" i="8"/>
  <c r="BB47" i="8"/>
  <c r="BA47" i="8"/>
  <c r="AZ47" i="8"/>
  <c r="AY47" i="8"/>
  <c r="AX47" i="8"/>
  <c r="AW47" i="8"/>
  <c r="AV47" i="8"/>
  <c r="AU47" i="8"/>
  <c r="AT47" i="8"/>
  <c r="AS47" i="8"/>
  <c r="AR47" i="8"/>
  <c r="AQ47" i="8"/>
  <c r="AP47" i="8"/>
  <c r="AO47" i="8"/>
  <c r="AN47" i="8"/>
  <c r="AM47" i="8"/>
  <c r="AL47" i="8"/>
  <c r="AK47" i="8"/>
  <c r="AJ47" i="8"/>
  <c r="AI47" i="8"/>
  <c r="AH47" i="8"/>
  <c r="AG47" i="8"/>
  <c r="AF47" i="8"/>
  <c r="AE47" i="8"/>
  <c r="AD47" i="8"/>
  <c r="AC47" i="8"/>
  <c r="AB47" i="8"/>
  <c r="AA47" i="8"/>
  <c r="Z47" i="8"/>
  <c r="Y47" i="8"/>
  <c r="X47" i="8"/>
  <c r="W47" i="8"/>
  <c r="V47" i="8"/>
  <c r="U47" i="8"/>
  <c r="T47" i="8"/>
  <c r="S47" i="8"/>
  <c r="R47" i="8"/>
  <c r="Q47" i="8"/>
  <c r="P47" i="8"/>
  <c r="O47" i="8"/>
  <c r="N47" i="8"/>
  <c r="M47" i="8"/>
  <c r="L47" i="8"/>
  <c r="K47" i="8"/>
  <c r="J47" i="8"/>
  <c r="I47" i="8"/>
  <c r="H47" i="8"/>
  <c r="G47" i="8"/>
  <c r="F47" i="8"/>
  <c r="E47" i="8"/>
  <c r="AOH46" i="8"/>
  <c r="AOG46" i="8"/>
  <c r="AOF46" i="8"/>
  <c r="AOE46" i="8"/>
  <c r="AOD46" i="8"/>
  <c r="AOC46" i="8"/>
  <c r="AOB46" i="8"/>
  <c r="AOA46" i="8"/>
  <c r="AOA48" i="8" s="1"/>
  <c r="ANZ46" i="8"/>
  <c r="ANY46" i="8"/>
  <c r="ANX46" i="8"/>
  <c r="ANW46" i="8"/>
  <c r="ANV46" i="8"/>
  <c r="ANU46" i="8"/>
  <c r="ANT46" i="8"/>
  <c r="ANT48" i="8" s="1"/>
  <c r="ANS46" i="8"/>
  <c r="ANR46" i="8"/>
  <c r="ANQ46" i="8"/>
  <c r="ANP46" i="8"/>
  <c r="ANO46" i="8"/>
  <c r="ANN46" i="8"/>
  <c r="ANM46" i="8"/>
  <c r="ANL46" i="8"/>
  <c r="ANL48" i="8" s="1"/>
  <c r="ANK46" i="8"/>
  <c r="ANK48" i="8" s="1"/>
  <c r="ANJ46" i="8"/>
  <c r="ANI46" i="8"/>
  <c r="ANH46" i="8"/>
  <c r="ANG46" i="8"/>
  <c r="ANF46" i="8"/>
  <c r="ANE46" i="8"/>
  <c r="AND46" i="8"/>
  <c r="ANC46" i="8"/>
  <c r="ANC48" i="8" s="1"/>
  <c r="ANB46" i="8"/>
  <c r="ANA46" i="8"/>
  <c r="AMZ46" i="8"/>
  <c r="AMY46" i="8"/>
  <c r="AMX46" i="8"/>
  <c r="AMW46" i="8"/>
  <c r="AMV46" i="8"/>
  <c r="AMU46" i="8"/>
  <c r="AMU48" i="8" s="1"/>
  <c r="AMT46" i="8"/>
  <c r="AMS46" i="8"/>
  <c r="AMR46" i="8"/>
  <c r="AMQ46" i="8"/>
  <c r="AMP46" i="8"/>
  <c r="AMO46" i="8"/>
  <c r="AMN46" i="8"/>
  <c r="AMM46" i="8"/>
  <c r="AMM48" i="8" s="1"/>
  <c r="AML46" i="8"/>
  <c r="AMK46" i="8"/>
  <c r="AMJ46" i="8"/>
  <c r="AMI46" i="8"/>
  <c r="AMH46" i="8"/>
  <c r="AMG46" i="8"/>
  <c r="AMF46" i="8"/>
  <c r="AME46" i="8"/>
  <c r="AME48" i="8" s="1"/>
  <c r="AMD46" i="8"/>
  <c r="AMC46" i="8"/>
  <c r="AMB46" i="8"/>
  <c r="AMA46" i="8"/>
  <c r="ALZ46" i="8"/>
  <c r="ALY46" i="8"/>
  <c r="ALX46" i="8"/>
  <c r="ALW46" i="8"/>
  <c r="ALW48" i="8" s="1"/>
  <c r="ALV46" i="8"/>
  <c r="ALU46" i="8"/>
  <c r="ALT46" i="8"/>
  <c r="ALS46" i="8"/>
  <c r="ALR46" i="8"/>
  <c r="ALQ46" i="8"/>
  <c r="ALP46" i="8"/>
  <c r="ALO46" i="8"/>
  <c r="ALO48" i="8" s="1"/>
  <c r="ALN46" i="8"/>
  <c r="ALM46" i="8"/>
  <c r="ALL46" i="8"/>
  <c r="ALK46" i="8"/>
  <c r="ALJ46" i="8"/>
  <c r="ALI46" i="8"/>
  <c r="ALH46" i="8"/>
  <c r="ALG46" i="8"/>
  <c r="ALG48" i="8" s="1"/>
  <c r="ALF46" i="8"/>
  <c r="ALE46" i="8"/>
  <c r="ALD46" i="8"/>
  <c r="ALC46" i="8"/>
  <c r="ALB46" i="8"/>
  <c r="ALA46" i="8"/>
  <c r="AKZ46" i="8"/>
  <c r="AKY46" i="8"/>
  <c r="AKY48" i="8" s="1"/>
  <c r="AKX46" i="8"/>
  <c r="AKW46" i="8"/>
  <c r="AKV46" i="8"/>
  <c r="AKU46" i="8"/>
  <c r="AKT46" i="8"/>
  <c r="AKS46" i="8"/>
  <c r="AKR46" i="8"/>
  <c r="AKQ46" i="8"/>
  <c r="AKQ48" i="8" s="1"/>
  <c r="AKP46" i="8"/>
  <c r="AKO46" i="8"/>
  <c r="AKN46" i="8"/>
  <c r="AKM46" i="8"/>
  <c r="AKL46" i="8"/>
  <c r="AKK46" i="8"/>
  <c r="AKJ46" i="8"/>
  <c r="AKI46" i="8"/>
  <c r="AKI48" i="8" s="1"/>
  <c r="AKH46" i="8"/>
  <c r="AKG46" i="8"/>
  <c r="AKF46" i="8"/>
  <c r="AKE46" i="8"/>
  <c r="AKD46" i="8"/>
  <c r="AKC46" i="8"/>
  <c r="AKB46" i="8"/>
  <c r="AKA46" i="8"/>
  <c r="AKA48" i="8" s="1"/>
  <c r="AJZ46" i="8"/>
  <c r="AJY46" i="8"/>
  <c r="AJX46" i="8"/>
  <c r="AJW46" i="8"/>
  <c r="AJV46" i="8"/>
  <c r="AJU46" i="8"/>
  <c r="AJT46" i="8"/>
  <c r="AJS46" i="8"/>
  <c r="AJS48" i="8" s="1"/>
  <c r="AJR46" i="8"/>
  <c r="AJQ46" i="8"/>
  <c r="AJP46" i="8"/>
  <c r="AJO46" i="8"/>
  <c r="AJN46" i="8"/>
  <c r="AJM46" i="8"/>
  <c r="AJL46" i="8"/>
  <c r="AJK46" i="8"/>
  <c r="AJK48" i="8" s="1"/>
  <c r="AJJ46" i="8"/>
  <c r="AJI46" i="8"/>
  <c r="AJH46" i="8"/>
  <c r="AJG46" i="8"/>
  <c r="AJF46" i="8"/>
  <c r="AJE46" i="8"/>
  <c r="AJD46" i="8"/>
  <c r="AJC46" i="8"/>
  <c r="AJC48" i="8" s="1"/>
  <c r="AJB46" i="8"/>
  <c r="AJA46" i="8"/>
  <c r="AIZ46" i="8"/>
  <c r="AIY46" i="8"/>
  <c r="AIX46" i="8"/>
  <c r="AIW46" i="8"/>
  <c r="AIV46" i="8"/>
  <c r="AIU46" i="8"/>
  <c r="AIU48" i="8" s="1"/>
  <c r="AIT46" i="8"/>
  <c r="AIS46" i="8"/>
  <c r="AIR46" i="8"/>
  <c r="AIQ46" i="8"/>
  <c r="AIP46" i="8"/>
  <c r="AIO46" i="8"/>
  <c r="AIN46" i="8"/>
  <c r="AIM46" i="8"/>
  <c r="AIM48" i="8" s="1"/>
  <c r="AIL46" i="8"/>
  <c r="AIK46" i="8"/>
  <c r="AIJ46" i="8"/>
  <c r="AII46" i="8"/>
  <c r="AIH46" i="8"/>
  <c r="AIG46" i="8"/>
  <c r="AIF46" i="8"/>
  <c r="AIE46" i="8"/>
  <c r="AIE48" i="8" s="1"/>
  <c r="AID46" i="8"/>
  <c r="AIC46" i="8"/>
  <c r="AIB46" i="8"/>
  <c r="AIA46" i="8"/>
  <c r="AHZ46" i="8"/>
  <c r="AHY46" i="8"/>
  <c r="AHX46" i="8"/>
  <c r="AHW46" i="8"/>
  <c r="AHW48" i="8" s="1"/>
  <c r="AHV46" i="8"/>
  <c r="AHU46" i="8"/>
  <c r="AHT46" i="8"/>
  <c r="AHS46" i="8"/>
  <c r="AHR46" i="8"/>
  <c r="AHQ46" i="8"/>
  <c r="AHP46" i="8"/>
  <c r="AHO46" i="8"/>
  <c r="AHO48" i="8" s="1"/>
  <c r="AHN46" i="8"/>
  <c r="AHM46" i="8"/>
  <c r="AHL46" i="8"/>
  <c r="AHK46" i="8"/>
  <c r="AHJ46" i="8"/>
  <c r="AHI46" i="8"/>
  <c r="AHH46" i="8"/>
  <c r="AHG46" i="8"/>
  <c r="AHG48" i="8" s="1"/>
  <c r="AHF46" i="8"/>
  <c r="AHE46" i="8"/>
  <c r="AHD46" i="8"/>
  <c r="AHC46" i="8"/>
  <c r="AHB46" i="8"/>
  <c r="AHA46" i="8"/>
  <c r="AGZ46" i="8"/>
  <c r="AGY46" i="8"/>
  <c r="AGY48" i="8" s="1"/>
  <c r="AGX46" i="8"/>
  <c r="AGW46" i="8"/>
  <c r="AGV46" i="8"/>
  <c r="AGU46" i="8"/>
  <c r="AGT46" i="8"/>
  <c r="AGS46" i="8"/>
  <c r="AGR46" i="8"/>
  <c r="AGQ46" i="8"/>
  <c r="AGQ48" i="8" s="1"/>
  <c r="AGP46" i="8"/>
  <c r="AGO46" i="8"/>
  <c r="AGN46" i="8"/>
  <c r="AGM46" i="8"/>
  <c r="AGL46" i="8"/>
  <c r="AGK46" i="8"/>
  <c r="AGJ46" i="8"/>
  <c r="AGI46" i="8"/>
  <c r="AGI48" i="8" s="1"/>
  <c r="AGH46" i="8"/>
  <c r="AGG46" i="8"/>
  <c r="AGF46" i="8"/>
  <c r="AGE46" i="8"/>
  <c r="AGD46" i="8"/>
  <c r="AGC46" i="8"/>
  <c r="AGB46" i="8"/>
  <c r="AGA46" i="8"/>
  <c r="AGA48" i="8" s="1"/>
  <c r="AFZ46" i="8"/>
  <c r="AFY46" i="8"/>
  <c r="AFX46" i="8"/>
  <c r="AFW46" i="8"/>
  <c r="AFV46" i="8"/>
  <c r="AFU46" i="8"/>
  <c r="AFT46" i="8"/>
  <c r="AFS46" i="8"/>
  <c r="AFS48" i="8" s="1"/>
  <c r="AFR46" i="8"/>
  <c r="AFQ46" i="8"/>
  <c r="AFP46" i="8"/>
  <c r="AFO46" i="8"/>
  <c r="AFN46" i="8"/>
  <c r="AFM46" i="8"/>
  <c r="AFL46" i="8"/>
  <c r="AFK46" i="8"/>
  <c r="AFK48" i="8" s="1"/>
  <c r="AFJ46" i="8"/>
  <c r="AFI46" i="8"/>
  <c r="AFH46" i="8"/>
  <c r="AFG46" i="8"/>
  <c r="AFF46" i="8"/>
  <c r="AFE46" i="8"/>
  <c r="AFD46" i="8"/>
  <c r="AFC46" i="8"/>
  <c r="AFC48" i="8" s="1"/>
  <c r="AFB46" i="8"/>
  <c r="AFA46" i="8"/>
  <c r="AEZ46" i="8"/>
  <c r="AEY46" i="8"/>
  <c r="AEX46" i="8"/>
  <c r="AEW46" i="8"/>
  <c r="AEV46" i="8"/>
  <c r="AEU46" i="8"/>
  <c r="AEU48" i="8" s="1"/>
  <c r="AET46" i="8"/>
  <c r="AES46" i="8"/>
  <c r="AER46" i="8"/>
  <c r="AEQ46" i="8"/>
  <c r="AEP46" i="8"/>
  <c r="AEO46" i="8"/>
  <c r="AEN46" i="8"/>
  <c r="AEM46" i="8"/>
  <c r="AEM48" i="8" s="1"/>
  <c r="AEL46" i="8"/>
  <c r="AEK46" i="8"/>
  <c r="AEJ46" i="8"/>
  <c r="AEI46" i="8"/>
  <c r="AEH46" i="8"/>
  <c r="AEG46" i="8"/>
  <c r="AEF46" i="8"/>
  <c r="AEE46" i="8"/>
  <c r="AEE48" i="8" s="1"/>
  <c r="AED46" i="8"/>
  <c r="AEC46" i="8"/>
  <c r="AEB46" i="8"/>
  <c r="AEA46" i="8"/>
  <c r="ADZ46" i="8"/>
  <c r="ADY46" i="8"/>
  <c r="ADX46" i="8"/>
  <c r="ADW46" i="8"/>
  <c r="ADW48" i="8" s="1"/>
  <c r="ADV46" i="8"/>
  <c r="ADU46" i="8"/>
  <c r="ADT46" i="8"/>
  <c r="ADS46" i="8"/>
  <c r="ADR46" i="8"/>
  <c r="ADQ46" i="8"/>
  <c r="ADP46" i="8"/>
  <c r="ADO46" i="8"/>
  <c r="ADO48" i="8" s="1"/>
  <c r="ADN46" i="8"/>
  <c r="ADM46" i="8"/>
  <c r="ADL46" i="8"/>
  <c r="ADK46" i="8"/>
  <c r="ADJ46" i="8"/>
  <c r="ADI46" i="8"/>
  <c r="ADH46" i="8"/>
  <c r="ADG46" i="8"/>
  <c r="ADG48" i="8" s="1"/>
  <c r="ADF46" i="8"/>
  <c r="ADE46" i="8"/>
  <c r="ADD46" i="8"/>
  <c r="ADC46" i="8"/>
  <c r="ADB46" i="8"/>
  <c r="ADA46" i="8"/>
  <c r="ACZ46" i="8"/>
  <c r="ACY46" i="8"/>
  <c r="ACY48" i="8" s="1"/>
  <c r="ACX46" i="8"/>
  <c r="ACW46" i="8"/>
  <c r="ACV46" i="8"/>
  <c r="ACU46" i="8"/>
  <c r="ACT46" i="8"/>
  <c r="ACS46" i="8"/>
  <c r="ACR46" i="8"/>
  <c r="ACQ46" i="8"/>
  <c r="ACQ48" i="8" s="1"/>
  <c r="ACP46" i="8"/>
  <c r="ACO46" i="8"/>
  <c r="ACN46" i="8"/>
  <c r="ACM46" i="8"/>
  <c r="ACL46" i="8"/>
  <c r="ACK46" i="8"/>
  <c r="ACJ46" i="8"/>
  <c r="ACI46" i="8"/>
  <c r="ACI48" i="8" s="1"/>
  <c r="ACH46" i="8"/>
  <c r="ACG46" i="8"/>
  <c r="ACF46" i="8"/>
  <c r="ACE46" i="8"/>
  <c r="ACD46" i="8"/>
  <c r="ACC46" i="8"/>
  <c r="ACB46" i="8"/>
  <c r="ACA46" i="8"/>
  <c r="ACA48" i="8" s="1"/>
  <c r="ABZ46" i="8"/>
  <c r="ABY46" i="8"/>
  <c r="ABX46" i="8"/>
  <c r="ABW46" i="8"/>
  <c r="ABV46" i="8"/>
  <c r="ABU46" i="8"/>
  <c r="ABT46" i="8"/>
  <c r="ABS46" i="8"/>
  <c r="ABS48" i="8" s="1"/>
  <c r="ABR46" i="8"/>
  <c r="ABQ46" i="8"/>
  <c r="ABP46" i="8"/>
  <c r="ABO46" i="8"/>
  <c r="ABN46" i="8"/>
  <c r="ABM46" i="8"/>
  <c r="ABL46" i="8"/>
  <c r="ABK46" i="8"/>
  <c r="ABK48" i="8" s="1"/>
  <c r="ABJ46" i="8"/>
  <c r="ABI46" i="8"/>
  <c r="ABH46" i="8"/>
  <c r="ABG46" i="8"/>
  <c r="ABF46" i="8"/>
  <c r="ABE46" i="8"/>
  <c r="ABD46" i="8"/>
  <c r="ABC46" i="8"/>
  <c r="ABC48" i="8" s="1"/>
  <c r="ABB46" i="8"/>
  <c r="ABA46" i="8"/>
  <c r="AAZ46" i="8"/>
  <c r="AAY46" i="8"/>
  <c r="AAX46" i="8"/>
  <c r="AAW46" i="8"/>
  <c r="AAV46" i="8"/>
  <c r="AAU46" i="8"/>
  <c r="AAU48" i="8" s="1"/>
  <c r="AAT46" i="8"/>
  <c r="AAS46" i="8"/>
  <c r="AAR46" i="8"/>
  <c r="AAQ46" i="8"/>
  <c r="AAP46" i="8"/>
  <c r="AAO46" i="8"/>
  <c r="AAN46" i="8"/>
  <c r="AAM46" i="8"/>
  <c r="AAM48" i="8" s="1"/>
  <c r="AAL46" i="8"/>
  <c r="AAK46" i="8"/>
  <c r="AAJ46" i="8"/>
  <c r="AAI46" i="8"/>
  <c r="AAH46" i="8"/>
  <c r="AAG46" i="8"/>
  <c r="AAF46" i="8"/>
  <c r="AAE46" i="8"/>
  <c r="AAE48" i="8" s="1"/>
  <c r="AAD46" i="8"/>
  <c r="AAC46" i="8"/>
  <c r="AAB46" i="8"/>
  <c r="AAA46" i="8"/>
  <c r="ZZ46" i="8"/>
  <c r="ZY46" i="8"/>
  <c r="ZX46" i="8"/>
  <c r="ZW46" i="8"/>
  <c r="ZV46" i="8"/>
  <c r="ZU46" i="8"/>
  <c r="ZT46" i="8"/>
  <c r="ZS46" i="8"/>
  <c r="ZR46" i="8"/>
  <c r="ZQ46" i="8"/>
  <c r="ZP46" i="8"/>
  <c r="ZO46" i="8"/>
  <c r="ZN46" i="8"/>
  <c r="ZM46" i="8"/>
  <c r="ZL46" i="8"/>
  <c r="ZK46" i="8"/>
  <c r="ZJ46" i="8"/>
  <c r="ZI46" i="8"/>
  <c r="ZH46" i="8"/>
  <c r="ZG46" i="8"/>
  <c r="ZF46" i="8"/>
  <c r="ZE46" i="8"/>
  <c r="ZD46" i="8"/>
  <c r="ZC46" i="8"/>
  <c r="ZB46" i="8"/>
  <c r="ZA46" i="8"/>
  <c r="YZ46" i="8"/>
  <c r="YY46" i="8"/>
  <c r="YX46" i="8"/>
  <c r="YW46" i="8"/>
  <c r="YV46" i="8"/>
  <c r="YU46" i="8"/>
  <c r="YT46" i="8"/>
  <c r="YS46" i="8"/>
  <c r="YR46" i="8"/>
  <c r="YQ46" i="8"/>
  <c r="YP46" i="8"/>
  <c r="YO46" i="8"/>
  <c r="YN46" i="8"/>
  <c r="YM46" i="8"/>
  <c r="YL46" i="8"/>
  <c r="YK46" i="8"/>
  <c r="YJ46" i="8"/>
  <c r="YI46" i="8"/>
  <c r="YH46" i="8"/>
  <c r="YG46" i="8"/>
  <c r="YF46" i="8"/>
  <c r="YE46" i="8"/>
  <c r="YD46" i="8"/>
  <c r="YC46" i="8"/>
  <c r="YB46" i="8"/>
  <c r="YA46" i="8"/>
  <c r="YA48" i="8" s="1"/>
  <c r="XZ46" i="8"/>
  <c r="XY46" i="8"/>
  <c r="XX46" i="8"/>
  <c r="XW46" i="8"/>
  <c r="XV46" i="8"/>
  <c r="XU46" i="8"/>
  <c r="XT46" i="8"/>
  <c r="XS46" i="8"/>
  <c r="XR46" i="8"/>
  <c r="XQ46" i="8"/>
  <c r="XP46" i="8"/>
  <c r="XO46" i="8"/>
  <c r="XN46" i="8"/>
  <c r="XM46" i="8"/>
  <c r="XL46" i="8"/>
  <c r="XK46" i="8"/>
  <c r="XJ46" i="8"/>
  <c r="XI46" i="8"/>
  <c r="XH46" i="8"/>
  <c r="XG46" i="8"/>
  <c r="XF46" i="8"/>
  <c r="XE46" i="8"/>
  <c r="XD46" i="8"/>
  <c r="XC46" i="8"/>
  <c r="XB46" i="8"/>
  <c r="XA46" i="8"/>
  <c r="WZ46" i="8"/>
  <c r="WY46" i="8"/>
  <c r="WX46" i="8"/>
  <c r="WW46" i="8"/>
  <c r="WV46" i="8"/>
  <c r="WU46" i="8"/>
  <c r="WT46" i="8"/>
  <c r="WS46" i="8"/>
  <c r="WR46" i="8"/>
  <c r="WQ46" i="8"/>
  <c r="WP46" i="8"/>
  <c r="WO46" i="8"/>
  <c r="WN46" i="8"/>
  <c r="WM46" i="8"/>
  <c r="WL46" i="8"/>
  <c r="WK46" i="8"/>
  <c r="WJ46" i="8"/>
  <c r="WI46" i="8"/>
  <c r="WH46" i="8"/>
  <c r="WG46" i="8"/>
  <c r="WF46" i="8"/>
  <c r="WE46" i="8"/>
  <c r="WD46" i="8"/>
  <c r="WC46" i="8"/>
  <c r="WB46" i="8"/>
  <c r="WA46" i="8"/>
  <c r="VZ46" i="8"/>
  <c r="VY46" i="8"/>
  <c r="VX46" i="8"/>
  <c r="VW46" i="8"/>
  <c r="VV46" i="8"/>
  <c r="VU46" i="8"/>
  <c r="VT46" i="8"/>
  <c r="VS46" i="8"/>
  <c r="VR46" i="8"/>
  <c r="VQ46" i="8"/>
  <c r="VP46" i="8"/>
  <c r="VO46" i="8"/>
  <c r="VN46" i="8"/>
  <c r="VM46" i="8"/>
  <c r="VL46" i="8"/>
  <c r="VK46" i="8"/>
  <c r="VJ46" i="8"/>
  <c r="VI46" i="8"/>
  <c r="VH46" i="8"/>
  <c r="VG46" i="8"/>
  <c r="VF46" i="8"/>
  <c r="VE46" i="8"/>
  <c r="VD46" i="8"/>
  <c r="VC46" i="8"/>
  <c r="VB46" i="8"/>
  <c r="VA46" i="8"/>
  <c r="UZ46" i="8"/>
  <c r="UY46" i="8"/>
  <c r="UX46" i="8"/>
  <c r="UW46" i="8"/>
  <c r="UV46" i="8"/>
  <c r="UU46" i="8"/>
  <c r="UT46" i="8"/>
  <c r="US46" i="8"/>
  <c r="UR46" i="8"/>
  <c r="UQ46" i="8"/>
  <c r="UP46" i="8"/>
  <c r="UO46" i="8"/>
  <c r="UN46" i="8"/>
  <c r="UM46" i="8"/>
  <c r="UL46" i="8"/>
  <c r="UK46" i="8"/>
  <c r="UJ46" i="8"/>
  <c r="UI46" i="8"/>
  <c r="UH46" i="8"/>
  <c r="UG46" i="8"/>
  <c r="UF46" i="8"/>
  <c r="UE46" i="8"/>
  <c r="UD46" i="8"/>
  <c r="UC46" i="8"/>
  <c r="UB46" i="8"/>
  <c r="UA46" i="8"/>
  <c r="TZ46" i="8"/>
  <c r="TY46" i="8"/>
  <c r="TX46" i="8"/>
  <c r="TW46" i="8"/>
  <c r="TV46" i="8"/>
  <c r="TU46" i="8"/>
  <c r="TT46" i="8"/>
  <c r="TS46" i="8"/>
  <c r="TR46" i="8"/>
  <c r="TQ46" i="8"/>
  <c r="TP46" i="8"/>
  <c r="TO46" i="8"/>
  <c r="TN46" i="8"/>
  <c r="TM46" i="8"/>
  <c r="TL46" i="8"/>
  <c r="TK46" i="8"/>
  <c r="TJ46" i="8"/>
  <c r="TI46" i="8"/>
  <c r="TH46" i="8"/>
  <c r="TG46" i="8"/>
  <c r="TF46" i="8"/>
  <c r="TE46" i="8"/>
  <c r="TD46" i="8"/>
  <c r="TC46" i="8"/>
  <c r="TB46" i="8"/>
  <c r="TA46" i="8"/>
  <c r="SZ46" i="8"/>
  <c r="SY46" i="8"/>
  <c r="SX46" i="8"/>
  <c r="SW46" i="8"/>
  <c r="SV46" i="8"/>
  <c r="SU46" i="8"/>
  <c r="ST46" i="8"/>
  <c r="SS46" i="8"/>
  <c r="SR46" i="8"/>
  <c r="SQ46" i="8"/>
  <c r="SP46" i="8"/>
  <c r="SO46" i="8"/>
  <c r="SN46" i="8"/>
  <c r="SM46" i="8"/>
  <c r="SL46" i="8"/>
  <c r="SK46" i="8"/>
  <c r="SJ46" i="8"/>
  <c r="SI46" i="8"/>
  <c r="SH46" i="8"/>
  <c r="SG46" i="8"/>
  <c r="SF46" i="8"/>
  <c r="SE46" i="8"/>
  <c r="SD46" i="8"/>
  <c r="SC46" i="8"/>
  <c r="SB46" i="8"/>
  <c r="SA46" i="8"/>
  <c r="RZ46" i="8"/>
  <c r="RY46" i="8"/>
  <c r="RX46" i="8"/>
  <c r="RW46" i="8"/>
  <c r="RV46" i="8"/>
  <c r="RU46" i="8"/>
  <c r="RT46" i="8"/>
  <c r="RS46" i="8"/>
  <c r="RR46" i="8"/>
  <c r="RQ46" i="8"/>
  <c r="RP46" i="8"/>
  <c r="RO46" i="8"/>
  <c r="RN46" i="8"/>
  <c r="RM46" i="8"/>
  <c r="RL46" i="8"/>
  <c r="RK46" i="8"/>
  <c r="RJ46" i="8"/>
  <c r="RI46" i="8"/>
  <c r="RH46" i="8"/>
  <c r="RG46" i="8"/>
  <c r="RG48" i="8" s="1"/>
  <c r="RF46" i="8"/>
  <c r="RE46" i="8"/>
  <c r="RD46" i="8"/>
  <c r="RC46" i="8"/>
  <c r="RB46" i="8"/>
  <c r="RA46" i="8"/>
  <c r="QZ46" i="8"/>
  <c r="QY46" i="8"/>
  <c r="QX46" i="8"/>
  <c r="QW46" i="8"/>
  <c r="QV46" i="8"/>
  <c r="QU46" i="8"/>
  <c r="QT46" i="8"/>
  <c r="QS46" i="8"/>
  <c r="QR46" i="8"/>
  <c r="QQ46" i="8"/>
  <c r="QP46" i="8"/>
  <c r="QO46" i="8"/>
  <c r="QN46" i="8"/>
  <c r="QM46" i="8"/>
  <c r="QL46" i="8"/>
  <c r="QK46" i="8"/>
  <c r="QJ46" i="8"/>
  <c r="QI46" i="8"/>
  <c r="QH46" i="8"/>
  <c r="QG46" i="8"/>
  <c r="QF46" i="8"/>
  <c r="QE46" i="8"/>
  <c r="QD46" i="8"/>
  <c r="QC46" i="8"/>
  <c r="QB46" i="8"/>
  <c r="QA46" i="8"/>
  <c r="PZ46" i="8"/>
  <c r="PY46" i="8"/>
  <c r="PX46" i="8"/>
  <c r="PW46" i="8"/>
  <c r="PV46" i="8"/>
  <c r="PU46" i="8"/>
  <c r="PT46" i="8"/>
  <c r="PS46" i="8"/>
  <c r="PR46" i="8"/>
  <c r="PQ46" i="8"/>
  <c r="PP46" i="8"/>
  <c r="PO46" i="8"/>
  <c r="PN46" i="8"/>
  <c r="PM46" i="8"/>
  <c r="PL46" i="8"/>
  <c r="PK46" i="8"/>
  <c r="PJ46" i="8"/>
  <c r="PI46" i="8"/>
  <c r="PH46" i="8"/>
  <c r="PG46" i="8"/>
  <c r="PF46" i="8"/>
  <c r="PE46" i="8"/>
  <c r="PD46" i="8"/>
  <c r="PC46" i="8"/>
  <c r="PB46" i="8"/>
  <c r="PA46" i="8"/>
  <c r="OZ46" i="8"/>
  <c r="OY46" i="8"/>
  <c r="OX46" i="8"/>
  <c r="OW46" i="8"/>
  <c r="OV46" i="8"/>
  <c r="OU46" i="8"/>
  <c r="OT46" i="8"/>
  <c r="OS46" i="8"/>
  <c r="OR46" i="8"/>
  <c r="OQ46" i="8"/>
  <c r="OP46" i="8"/>
  <c r="OO46" i="8"/>
  <c r="ON46" i="8"/>
  <c r="OM46" i="8"/>
  <c r="OL46" i="8"/>
  <c r="OK46" i="8"/>
  <c r="OJ46" i="8"/>
  <c r="OI46" i="8"/>
  <c r="OH46" i="8"/>
  <c r="OG46" i="8"/>
  <c r="OF46" i="8"/>
  <c r="OE46" i="8"/>
  <c r="OD46" i="8"/>
  <c r="OC46" i="8"/>
  <c r="OB46" i="8"/>
  <c r="OA46" i="8"/>
  <c r="NZ46" i="8"/>
  <c r="NY46" i="8"/>
  <c r="NX46" i="8"/>
  <c r="NW46" i="8"/>
  <c r="NV46" i="8"/>
  <c r="NU46" i="8"/>
  <c r="NT46" i="8"/>
  <c r="NS46" i="8"/>
  <c r="NR46" i="8"/>
  <c r="NQ46" i="8"/>
  <c r="NP46" i="8"/>
  <c r="NO46" i="8"/>
  <c r="NN46" i="8"/>
  <c r="NM46" i="8"/>
  <c r="NL46" i="8"/>
  <c r="NK46" i="8"/>
  <c r="NJ46" i="8"/>
  <c r="NI46" i="8"/>
  <c r="NH46" i="8"/>
  <c r="NG46" i="8"/>
  <c r="NF46" i="8"/>
  <c r="NE46" i="8"/>
  <c r="ND46" i="8"/>
  <c r="NC46" i="8"/>
  <c r="NB46" i="8"/>
  <c r="NA46" i="8"/>
  <c r="MZ46" i="8"/>
  <c r="MY46" i="8"/>
  <c r="MX46" i="8"/>
  <c r="MW46" i="8"/>
  <c r="MV46" i="8"/>
  <c r="MU46" i="8"/>
  <c r="MT46" i="8"/>
  <c r="MS46" i="8"/>
  <c r="MR46" i="8"/>
  <c r="MQ46" i="8"/>
  <c r="MP46" i="8"/>
  <c r="MO46" i="8"/>
  <c r="MN46" i="8"/>
  <c r="MM46" i="8"/>
  <c r="ML46" i="8"/>
  <c r="MK46" i="8"/>
  <c r="MJ46" i="8"/>
  <c r="MI46" i="8"/>
  <c r="MH46" i="8"/>
  <c r="MG46" i="8"/>
  <c r="MF46" i="8"/>
  <c r="ME46" i="8"/>
  <c r="MD46" i="8"/>
  <c r="MC46" i="8"/>
  <c r="MB46" i="8"/>
  <c r="MA46" i="8"/>
  <c r="LZ46" i="8"/>
  <c r="LY46" i="8"/>
  <c r="LX46" i="8"/>
  <c r="LW46" i="8"/>
  <c r="LV46" i="8"/>
  <c r="LU46" i="8"/>
  <c r="LT46" i="8"/>
  <c r="LS46" i="8"/>
  <c r="LR46" i="8"/>
  <c r="LQ46" i="8"/>
  <c r="LP46" i="8"/>
  <c r="LO46" i="8"/>
  <c r="LN46" i="8"/>
  <c r="LM46" i="8"/>
  <c r="LL46" i="8"/>
  <c r="LK46" i="8"/>
  <c r="LJ46" i="8"/>
  <c r="LI46" i="8"/>
  <c r="LH46" i="8"/>
  <c r="LG46" i="8"/>
  <c r="LF46" i="8"/>
  <c r="LE46" i="8"/>
  <c r="LD46" i="8"/>
  <c r="LC46" i="8"/>
  <c r="LB46" i="8"/>
  <c r="LA46" i="8"/>
  <c r="KZ46" i="8"/>
  <c r="KY46" i="8"/>
  <c r="KX46" i="8"/>
  <c r="KW46" i="8"/>
  <c r="KV46" i="8"/>
  <c r="KU46" i="8"/>
  <c r="KT46" i="8"/>
  <c r="KS46" i="8"/>
  <c r="KR46" i="8"/>
  <c r="KQ46" i="8"/>
  <c r="KP46" i="8"/>
  <c r="KO46" i="8"/>
  <c r="KN46" i="8"/>
  <c r="KM46" i="8"/>
  <c r="KL46" i="8"/>
  <c r="KK46" i="8"/>
  <c r="KJ46" i="8"/>
  <c r="KI46" i="8"/>
  <c r="KH46" i="8"/>
  <c r="KG46" i="8"/>
  <c r="KF46" i="8"/>
  <c r="KE46" i="8"/>
  <c r="KD46" i="8"/>
  <c r="KC46" i="8"/>
  <c r="KB46" i="8"/>
  <c r="KA46" i="8"/>
  <c r="JZ46" i="8"/>
  <c r="JY46" i="8"/>
  <c r="JX46" i="8"/>
  <c r="JW46" i="8"/>
  <c r="JV46" i="8"/>
  <c r="JU46" i="8"/>
  <c r="JT46" i="8"/>
  <c r="JS46" i="8"/>
  <c r="JR46" i="8"/>
  <c r="JQ46" i="8"/>
  <c r="JP46" i="8"/>
  <c r="JO46" i="8"/>
  <c r="JN46" i="8"/>
  <c r="JM46" i="8"/>
  <c r="JL46" i="8"/>
  <c r="JK46" i="8"/>
  <c r="JJ46" i="8"/>
  <c r="JI46" i="8"/>
  <c r="JH46" i="8"/>
  <c r="JG46" i="8"/>
  <c r="JF46" i="8"/>
  <c r="JE46" i="8"/>
  <c r="JD46" i="8"/>
  <c r="JC46" i="8"/>
  <c r="JB46" i="8"/>
  <c r="JA46" i="8"/>
  <c r="IZ46" i="8"/>
  <c r="IY46" i="8"/>
  <c r="IX46" i="8"/>
  <c r="IW46" i="8"/>
  <c r="IV46" i="8"/>
  <c r="IU46" i="8"/>
  <c r="IT46" i="8"/>
  <c r="IS46" i="8"/>
  <c r="IR46" i="8"/>
  <c r="IQ46" i="8"/>
  <c r="IP46" i="8"/>
  <c r="IO46" i="8"/>
  <c r="IN46" i="8"/>
  <c r="IM46" i="8"/>
  <c r="IL46" i="8"/>
  <c r="IK46" i="8"/>
  <c r="IJ46" i="8"/>
  <c r="II46" i="8"/>
  <c r="IH46" i="8"/>
  <c r="IG46" i="8"/>
  <c r="IF46" i="8"/>
  <c r="IE46" i="8"/>
  <c r="ID46" i="8"/>
  <c r="IC46" i="8"/>
  <c r="IB46" i="8"/>
  <c r="IA46" i="8"/>
  <c r="IA48" i="8" s="1"/>
  <c r="HZ46" i="8"/>
  <c r="HY46" i="8"/>
  <c r="HX46" i="8"/>
  <c r="HW46" i="8"/>
  <c r="HV46" i="8"/>
  <c r="HU46" i="8"/>
  <c r="HT46" i="8"/>
  <c r="HS46" i="8"/>
  <c r="HR46" i="8"/>
  <c r="HQ46" i="8"/>
  <c r="HP46" i="8"/>
  <c r="HO46" i="8"/>
  <c r="HN46" i="8"/>
  <c r="HM46" i="8"/>
  <c r="HL46" i="8"/>
  <c r="HK46" i="8"/>
  <c r="HJ46" i="8"/>
  <c r="HI46" i="8"/>
  <c r="HH46" i="8"/>
  <c r="HG46" i="8"/>
  <c r="HF46" i="8"/>
  <c r="HE46" i="8"/>
  <c r="HD46" i="8"/>
  <c r="HC46" i="8"/>
  <c r="HB46" i="8"/>
  <c r="HA46" i="8"/>
  <c r="GZ46" i="8"/>
  <c r="GY46" i="8"/>
  <c r="GX46" i="8"/>
  <c r="GW46" i="8"/>
  <c r="GV46" i="8"/>
  <c r="GU46" i="8"/>
  <c r="GT46" i="8"/>
  <c r="GS46" i="8"/>
  <c r="GR46" i="8"/>
  <c r="GQ46" i="8"/>
  <c r="GP46" i="8"/>
  <c r="GO46" i="8"/>
  <c r="GN46" i="8"/>
  <c r="GM46" i="8"/>
  <c r="GL46" i="8"/>
  <c r="GK46" i="8"/>
  <c r="GJ46" i="8"/>
  <c r="GI46" i="8"/>
  <c r="GH46" i="8"/>
  <c r="GG46" i="8"/>
  <c r="GF46" i="8"/>
  <c r="GE46" i="8"/>
  <c r="GD46" i="8"/>
  <c r="GC46" i="8"/>
  <c r="GB46" i="8"/>
  <c r="GA46" i="8"/>
  <c r="FZ46" i="8"/>
  <c r="FY46" i="8"/>
  <c r="FX46" i="8"/>
  <c r="FW46" i="8"/>
  <c r="FV46" i="8"/>
  <c r="FU46" i="8"/>
  <c r="FT46" i="8"/>
  <c r="FS46" i="8"/>
  <c r="FR46" i="8"/>
  <c r="FQ46" i="8"/>
  <c r="FP46" i="8"/>
  <c r="FO46" i="8"/>
  <c r="FN46" i="8"/>
  <c r="FM46" i="8"/>
  <c r="FL46" i="8"/>
  <c r="FK46" i="8"/>
  <c r="FJ46" i="8"/>
  <c r="FI46" i="8"/>
  <c r="FH46" i="8"/>
  <c r="FG46" i="8"/>
  <c r="FF46" i="8"/>
  <c r="FE46" i="8"/>
  <c r="FD46" i="8"/>
  <c r="FC46" i="8"/>
  <c r="FB46" i="8"/>
  <c r="FA46" i="8"/>
  <c r="EZ46" i="8"/>
  <c r="EY46" i="8"/>
  <c r="EX46" i="8"/>
  <c r="EW46" i="8"/>
  <c r="EV46" i="8"/>
  <c r="EU46" i="8"/>
  <c r="ET46" i="8"/>
  <c r="ES46" i="8"/>
  <c r="ER46" i="8"/>
  <c r="EQ46" i="8"/>
  <c r="EP46" i="8"/>
  <c r="EO46" i="8"/>
  <c r="EN46" i="8"/>
  <c r="EM46" i="8"/>
  <c r="EL46" i="8"/>
  <c r="EK46" i="8"/>
  <c r="EJ46" i="8"/>
  <c r="EI46" i="8"/>
  <c r="EH46" i="8"/>
  <c r="EG46" i="8"/>
  <c r="EF46" i="8"/>
  <c r="EE46" i="8"/>
  <c r="ED46" i="8"/>
  <c r="EC46" i="8"/>
  <c r="EB46" i="8"/>
  <c r="EA46" i="8"/>
  <c r="DZ46" i="8"/>
  <c r="DY46" i="8"/>
  <c r="DX46" i="8"/>
  <c r="DW46" i="8"/>
  <c r="DV46" i="8"/>
  <c r="DU46" i="8"/>
  <c r="DT46" i="8"/>
  <c r="DS46" i="8"/>
  <c r="DR46" i="8"/>
  <c r="DQ46" i="8"/>
  <c r="DP46" i="8"/>
  <c r="DO46" i="8"/>
  <c r="DN46" i="8"/>
  <c r="DM46" i="8"/>
  <c r="DL46" i="8"/>
  <c r="DK46" i="8"/>
  <c r="DK48" i="8" s="1"/>
  <c r="DJ46" i="8"/>
  <c r="DI46" i="8"/>
  <c r="DH46" i="8"/>
  <c r="DG46" i="8"/>
  <c r="DF46" i="8"/>
  <c r="DE46" i="8"/>
  <c r="DD46" i="8"/>
  <c r="DC46" i="8"/>
  <c r="DC48" i="8" s="1"/>
  <c r="DB46" i="8"/>
  <c r="DA46" i="8"/>
  <c r="CZ46" i="8"/>
  <c r="CY46" i="8"/>
  <c r="CX46" i="8"/>
  <c r="CW46" i="8"/>
  <c r="CV46" i="8"/>
  <c r="CU46" i="8"/>
  <c r="CU48" i="8" s="1"/>
  <c r="CT46" i="8"/>
  <c r="CS46" i="8"/>
  <c r="CR46" i="8"/>
  <c r="CQ46" i="8"/>
  <c r="CP46" i="8"/>
  <c r="CO46" i="8"/>
  <c r="CN46" i="8"/>
  <c r="CM46" i="8"/>
  <c r="CM48" i="8" s="1"/>
  <c r="CL46" i="8"/>
  <c r="CK46" i="8"/>
  <c r="CJ46" i="8"/>
  <c r="CI46" i="8"/>
  <c r="CH46" i="8"/>
  <c r="CG46" i="8"/>
  <c r="CF46" i="8"/>
  <c r="CE46" i="8"/>
  <c r="CE48" i="8" s="1"/>
  <c r="CD46" i="8"/>
  <c r="CC46" i="8"/>
  <c r="CB46" i="8"/>
  <c r="CA46" i="8"/>
  <c r="BZ46" i="8"/>
  <c r="BY46" i="8"/>
  <c r="BX46" i="8"/>
  <c r="BW46" i="8"/>
  <c r="BW48" i="8" s="1"/>
  <c r="BV46" i="8"/>
  <c r="BU46" i="8"/>
  <c r="BT46" i="8"/>
  <c r="BS46" i="8"/>
  <c r="BR46" i="8"/>
  <c r="BQ46" i="8"/>
  <c r="BP46" i="8"/>
  <c r="BO46" i="8"/>
  <c r="BO48" i="8" s="1"/>
  <c r="BN46" i="8"/>
  <c r="BM46" i="8"/>
  <c r="BL46" i="8"/>
  <c r="BK46" i="8"/>
  <c r="BJ46" i="8"/>
  <c r="BI46" i="8"/>
  <c r="BH46" i="8"/>
  <c r="BG46" i="8"/>
  <c r="BG48" i="8" s="1"/>
  <c r="BF46" i="8"/>
  <c r="BE46" i="8"/>
  <c r="BD46" i="8"/>
  <c r="BC46" i="8"/>
  <c r="BB46" i="8"/>
  <c r="BA46" i="8"/>
  <c r="AZ46" i="8"/>
  <c r="AY46" i="8"/>
  <c r="AY48" i="8" s="1"/>
  <c r="AX46" i="8"/>
  <c r="AW46" i="8"/>
  <c r="AV46" i="8"/>
  <c r="AU46" i="8"/>
  <c r="AT46" i="8"/>
  <c r="AS46" i="8"/>
  <c r="AR46" i="8"/>
  <c r="AQ46" i="8"/>
  <c r="AQ48" i="8" s="1"/>
  <c r="AP46" i="8"/>
  <c r="AO46" i="8"/>
  <c r="AN46" i="8"/>
  <c r="AM46" i="8"/>
  <c r="AL46" i="8"/>
  <c r="AK46" i="8"/>
  <c r="AJ46" i="8"/>
  <c r="AI46" i="8"/>
  <c r="AI48" i="8" s="1"/>
  <c r="AH46" i="8"/>
  <c r="AG46" i="8"/>
  <c r="AF46" i="8"/>
  <c r="AE46" i="8"/>
  <c r="AD46" i="8"/>
  <c r="AC46" i="8"/>
  <c r="AB46" i="8"/>
  <c r="AA46" i="8"/>
  <c r="AA48" i="8" s="1"/>
  <c r="Z46" i="8"/>
  <c r="Y46" i="8"/>
  <c r="X46" i="8"/>
  <c r="W46" i="8"/>
  <c r="V46" i="8"/>
  <c r="U46" i="8"/>
  <c r="T46" i="8"/>
  <c r="S46" i="8"/>
  <c r="S48" i="8" s="1"/>
  <c r="R46" i="8"/>
  <c r="Q46" i="8"/>
  <c r="P46" i="8"/>
  <c r="O46" i="8"/>
  <c r="N46" i="8"/>
  <c r="M46" i="8"/>
  <c r="L46" i="8"/>
  <c r="K46" i="8"/>
  <c r="K48" i="8" s="1"/>
  <c r="J46" i="8"/>
  <c r="I46" i="8"/>
  <c r="H46" i="8"/>
  <c r="G46" i="8"/>
  <c r="F46" i="8"/>
  <c r="E46" i="8"/>
  <c r="AOH42" i="8"/>
  <c r="AOG42" i="8"/>
  <c r="AOF42" i="8"/>
  <c r="AOE42" i="8"/>
  <c r="AOD42" i="8"/>
  <c r="AOC42" i="8"/>
  <c r="AOB42" i="8"/>
  <c r="AOA42" i="8"/>
  <c r="ANZ42" i="8"/>
  <c r="ANY42" i="8"/>
  <c r="ANX42" i="8"/>
  <c r="ANW42" i="8"/>
  <c r="ANV42" i="8"/>
  <c r="ANU42" i="8"/>
  <c r="ANT42" i="8"/>
  <c r="ANS42" i="8"/>
  <c r="ANR42" i="8"/>
  <c r="ANQ42" i="8"/>
  <c r="ANP42" i="8"/>
  <c r="ANO42" i="8"/>
  <c r="ANN42" i="8"/>
  <c r="ANM42" i="8"/>
  <c r="ANL42" i="8"/>
  <c r="ANK42" i="8"/>
  <c r="ANJ42" i="8"/>
  <c r="ANI42" i="8"/>
  <c r="ANH42" i="8"/>
  <c r="ANG42" i="8"/>
  <c r="ANF42" i="8"/>
  <c r="ANE42" i="8"/>
  <c r="AND42" i="8"/>
  <c r="ANC42" i="8"/>
  <c r="ANB42" i="8"/>
  <c r="ANA42" i="8"/>
  <c r="AMZ42" i="8"/>
  <c r="AMY42" i="8"/>
  <c r="AMX42" i="8"/>
  <c r="AMW42" i="8"/>
  <c r="AMV42" i="8"/>
  <c r="AMU42" i="8"/>
  <c r="AMT42" i="8"/>
  <c r="AMS42" i="8"/>
  <c r="AMR42" i="8"/>
  <c r="AMQ42" i="8"/>
  <c r="AMP42" i="8"/>
  <c r="AMO42" i="8"/>
  <c r="AMN42" i="8"/>
  <c r="AMM42" i="8"/>
  <c r="AML42" i="8"/>
  <c r="AMK42" i="8"/>
  <c r="AMJ42" i="8"/>
  <c r="AMI42" i="8"/>
  <c r="AMH42" i="8"/>
  <c r="AMG42" i="8"/>
  <c r="AMF42" i="8"/>
  <c r="AME42" i="8"/>
  <c r="AMD42" i="8"/>
  <c r="AMC42" i="8"/>
  <c r="AMB42" i="8"/>
  <c r="AMA42" i="8"/>
  <c r="ALZ42" i="8"/>
  <c r="ALY42" i="8"/>
  <c r="ALX42" i="8"/>
  <c r="ALW42" i="8"/>
  <c r="ALV42" i="8"/>
  <c r="ALU42" i="8"/>
  <c r="ALT42" i="8"/>
  <c r="ALS42" i="8"/>
  <c r="ALR42" i="8"/>
  <c r="ALQ42" i="8"/>
  <c r="ALP42" i="8"/>
  <c r="ALO42" i="8"/>
  <c r="ALN42" i="8"/>
  <c r="ALM42" i="8"/>
  <c r="ALL42" i="8"/>
  <c r="ALK42" i="8"/>
  <c r="ALJ42" i="8"/>
  <c r="ALI42" i="8"/>
  <c r="ALH42" i="8"/>
  <c r="ALG42" i="8"/>
  <c r="ALF42" i="8"/>
  <c r="ALE42" i="8"/>
  <c r="ALD42" i="8"/>
  <c r="ALC42" i="8"/>
  <c r="ALB42" i="8"/>
  <c r="ALA42" i="8"/>
  <c r="AKZ42" i="8"/>
  <c r="AKY42" i="8"/>
  <c r="AKX42" i="8"/>
  <c r="AKW42" i="8"/>
  <c r="AKV42" i="8"/>
  <c r="AKU42" i="8"/>
  <c r="AKT42" i="8"/>
  <c r="AKS42" i="8"/>
  <c r="AKR42" i="8"/>
  <c r="AKQ42" i="8"/>
  <c r="AKP42" i="8"/>
  <c r="AKO42" i="8"/>
  <c r="AKN42" i="8"/>
  <c r="AKM42" i="8"/>
  <c r="AKL42" i="8"/>
  <c r="AKK42" i="8"/>
  <c r="AKJ42" i="8"/>
  <c r="AKI42" i="8"/>
  <c r="AKH42" i="8"/>
  <c r="AKG42" i="8"/>
  <c r="AKF42" i="8"/>
  <c r="AKE42" i="8"/>
  <c r="AKD42" i="8"/>
  <c r="AKC42" i="8"/>
  <c r="AKB42" i="8"/>
  <c r="AKA42" i="8"/>
  <c r="AJZ42" i="8"/>
  <c r="AJY42" i="8"/>
  <c r="AJX42" i="8"/>
  <c r="AJW42" i="8"/>
  <c r="AJV42" i="8"/>
  <c r="AJU42" i="8"/>
  <c r="AJT42" i="8"/>
  <c r="AJS42" i="8"/>
  <c r="AJR42" i="8"/>
  <c r="AJQ42" i="8"/>
  <c r="AJP42" i="8"/>
  <c r="AJO42" i="8"/>
  <c r="AJN42" i="8"/>
  <c r="AJM42" i="8"/>
  <c r="AJL42" i="8"/>
  <c r="AJK42" i="8"/>
  <c r="AJJ42" i="8"/>
  <c r="AJI42" i="8"/>
  <c r="AJH42" i="8"/>
  <c r="AJG42" i="8"/>
  <c r="AJF42" i="8"/>
  <c r="AJE42" i="8"/>
  <c r="AJD42" i="8"/>
  <c r="AJC42" i="8"/>
  <c r="AJB42" i="8"/>
  <c r="AJA42" i="8"/>
  <c r="AIZ42" i="8"/>
  <c r="AIY42" i="8"/>
  <c r="AIX42" i="8"/>
  <c r="AIW42" i="8"/>
  <c r="AIV42" i="8"/>
  <c r="AIU42" i="8"/>
  <c r="AIT42" i="8"/>
  <c r="AIS42" i="8"/>
  <c r="AIR42" i="8"/>
  <c r="AIQ42" i="8"/>
  <c r="AIP42" i="8"/>
  <c r="AIO42" i="8"/>
  <c r="AIN42" i="8"/>
  <c r="AIM42" i="8"/>
  <c r="AIL42" i="8"/>
  <c r="AIK42" i="8"/>
  <c r="AIJ42" i="8"/>
  <c r="AII42" i="8"/>
  <c r="AIH42" i="8"/>
  <c r="AIG42" i="8"/>
  <c r="AIF42" i="8"/>
  <c r="AIE42" i="8"/>
  <c r="AID42" i="8"/>
  <c r="AIC42" i="8"/>
  <c r="AIB42" i="8"/>
  <c r="AIA42" i="8"/>
  <c r="AHZ42" i="8"/>
  <c r="AHY42" i="8"/>
  <c r="AHX42" i="8"/>
  <c r="AHW42" i="8"/>
  <c r="AHV42" i="8"/>
  <c r="AHU42" i="8"/>
  <c r="AHT42" i="8"/>
  <c r="AHS42" i="8"/>
  <c r="AHR42" i="8"/>
  <c r="AHQ42" i="8"/>
  <c r="AHP42" i="8"/>
  <c r="AHO42" i="8"/>
  <c r="AHN42" i="8"/>
  <c r="AHM42" i="8"/>
  <c r="AHL42" i="8"/>
  <c r="AHK42" i="8"/>
  <c r="AHJ42" i="8"/>
  <c r="AHI42" i="8"/>
  <c r="AHH42" i="8"/>
  <c r="AHG42" i="8"/>
  <c r="AHF42" i="8"/>
  <c r="AHE42" i="8"/>
  <c r="AHD42" i="8"/>
  <c r="AHC42" i="8"/>
  <c r="AHB42" i="8"/>
  <c r="AHA42" i="8"/>
  <c r="AGZ42" i="8"/>
  <c r="AGY42" i="8"/>
  <c r="AGX42" i="8"/>
  <c r="AGW42" i="8"/>
  <c r="AGV42" i="8"/>
  <c r="AGU42" i="8"/>
  <c r="AGT42" i="8"/>
  <c r="AGS42" i="8"/>
  <c r="AGR42" i="8"/>
  <c r="AGQ42" i="8"/>
  <c r="AGP42" i="8"/>
  <c r="AGO42" i="8"/>
  <c r="AGN42" i="8"/>
  <c r="AGM42" i="8"/>
  <c r="AGL42" i="8"/>
  <c r="AGK42" i="8"/>
  <c r="AGJ42" i="8"/>
  <c r="AGI42" i="8"/>
  <c r="AGH42" i="8"/>
  <c r="AGG42" i="8"/>
  <c r="AGF42" i="8"/>
  <c r="AGE42" i="8"/>
  <c r="AGD42" i="8"/>
  <c r="AGC42" i="8"/>
  <c r="AGB42" i="8"/>
  <c r="AGA42" i="8"/>
  <c r="AFZ42" i="8"/>
  <c r="AFY42" i="8"/>
  <c r="AFX42" i="8"/>
  <c r="AFW42" i="8"/>
  <c r="AFV42" i="8"/>
  <c r="AFU42" i="8"/>
  <c r="AFT42" i="8"/>
  <c r="AFS42" i="8"/>
  <c r="AFR42" i="8"/>
  <c r="AFQ42" i="8"/>
  <c r="AFP42" i="8"/>
  <c r="AFO42" i="8"/>
  <c r="AFN42" i="8"/>
  <c r="AFM42" i="8"/>
  <c r="AFL42" i="8"/>
  <c r="AFK42" i="8"/>
  <c r="AFJ42" i="8"/>
  <c r="AFI42" i="8"/>
  <c r="AFH42" i="8"/>
  <c r="AFG42" i="8"/>
  <c r="AFF42" i="8"/>
  <c r="AFE42" i="8"/>
  <c r="AFD42" i="8"/>
  <c r="AFC42" i="8"/>
  <c r="AFB42" i="8"/>
  <c r="AFA42" i="8"/>
  <c r="AEZ42" i="8"/>
  <c r="AEY42" i="8"/>
  <c r="AEX42" i="8"/>
  <c r="AEW42" i="8"/>
  <c r="AEV42" i="8"/>
  <c r="AEU42" i="8"/>
  <c r="AET42" i="8"/>
  <c r="AES42" i="8"/>
  <c r="AER42" i="8"/>
  <c r="AEQ42" i="8"/>
  <c r="AEP42" i="8"/>
  <c r="AEO42" i="8"/>
  <c r="AEN42" i="8"/>
  <c r="AEM42" i="8"/>
  <c r="AEL42" i="8"/>
  <c r="AEK42" i="8"/>
  <c r="AEJ42" i="8"/>
  <c r="AEI42" i="8"/>
  <c r="AEH42" i="8"/>
  <c r="AEG42" i="8"/>
  <c r="AEF42" i="8"/>
  <c r="AEE42" i="8"/>
  <c r="AED42" i="8"/>
  <c r="AEC42" i="8"/>
  <c r="AEB42" i="8"/>
  <c r="AEA42" i="8"/>
  <c r="ADZ42" i="8"/>
  <c r="ADY42" i="8"/>
  <c r="ADX42" i="8"/>
  <c r="ADW42" i="8"/>
  <c r="ADV42" i="8"/>
  <c r="ADU42" i="8"/>
  <c r="ADT42" i="8"/>
  <c r="ADS42" i="8"/>
  <c r="ADR42" i="8"/>
  <c r="ADQ42" i="8"/>
  <c r="ADP42" i="8"/>
  <c r="ADO42" i="8"/>
  <c r="ADN42" i="8"/>
  <c r="ADM42" i="8"/>
  <c r="ADL42" i="8"/>
  <c r="ADK42" i="8"/>
  <c r="ADJ42" i="8"/>
  <c r="ADI42" i="8"/>
  <c r="ADH42" i="8"/>
  <c r="ADG42" i="8"/>
  <c r="ADF42" i="8"/>
  <c r="ADE42" i="8"/>
  <c r="ADD42" i="8"/>
  <c r="ADC42" i="8"/>
  <c r="ADB42" i="8"/>
  <c r="ADA42" i="8"/>
  <c r="ACZ42" i="8"/>
  <c r="ACY42" i="8"/>
  <c r="ACX42" i="8"/>
  <c r="ACW42" i="8"/>
  <c r="ACV42" i="8"/>
  <c r="ACU42" i="8"/>
  <c r="ACT42" i="8"/>
  <c r="ACS42" i="8"/>
  <c r="ACR42" i="8"/>
  <c r="ACQ42" i="8"/>
  <c r="ACP42" i="8"/>
  <c r="ACO42" i="8"/>
  <c r="ACN42" i="8"/>
  <c r="ACM42" i="8"/>
  <c r="ACL42" i="8"/>
  <c r="ACK42" i="8"/>
  <c r="ACJ42" i="8"/>
  <c r="ACI42" i="8"/>
  <c r="ACH42" i="8"/>
  <c r="ACG42" i="8"/>
  <c r="ACF42" i="8"/>
  <c r="ACE42" i="8"/>
  <c r="ACD42" i="8"/>
  <c r="ACC42" i="8"/>
  <c r="ACB42" i="8"/>
  <c r="ACA42" i="8"/>
  <c r="ABZ42" i="8"/>
  <c r="ABY42" i="8"/>
  <c r="ABX42" i="8"/>
  <c r="ABW42" i="8"/>
  <c r="ABV42" i="8"/>
  <c r="ABU42" i="8"/>
  <c r="ABT42" i="8"/>
  <c r="ABS42" i="8"/>
  <c r="ABR42" i="8"/>
  <c r="ABQ42" i="8"/>
  <c r="ABP42" i="8"/>
  <c r="ABO42" i="8"/>
  <c r="ABN42" i="8"/>
  <c r="ABM42" i="8"/>
  <c r="ABL42" i="8"/>
  <c r="ABK42" i="8"/>
  <c r="ABJ42" i="8"/>
  <c r="ABI42" i="8"/>
  <c r="ABH42" i="8"/>
  <c r="ABG42" i="8"/>
  <c r="ABF42" i="8"/>
  <c r="ABE42" i="8"/>
  <c r="ABD42" i="8"/>
  <c r="ABC42" i="8"/>
  <c r="ABB42" i="8"/>
  <c r="ABA42" i="8"/>
  <c r="AAZ42" i="8"/>
  <c r="AAY42" i="8"/>
  <c r="AAX42" i="8"/>
  <c r="AAW42" i="8"/>
  <c r="AAV42" i="8"/>
  <c r="AAU42" i="8"/>
  <c r="AAT42" i="8"/>
  <c r="AAS42" i="8"/>
  <c r="AAR42" i="8"/>
  <c r="AAQ42" i="8"/>
  <c r="AAP42" i="8"/>
  <c r="AAO42" i="8"/>
  <c r="AAN42" i="8"/>
  <c r="AAM42" i="8"/>
  <c r="AAL42" i="8"/>
  <c r="AAK42" i="8"/>
  <c r="AAJ42" i="8"/>
  <c r="AAI42" i="8"/>
  <c r="AAH42" i="8"/>
  <c r="AAG42" i="8"/>
  <c r="AAF42" i="8"/>
  <c r="AAE42" i="8"/>
  <c r="AAD42" i="8"/>
  <c r="AAC42" i="8"/>
  <c r="AAB42" i="8"/>
  <c r="AAA42" i="8"/>
  <c r="ZZ42" i="8"/>
  <c r="ZY42" i="8"/>
  <c r="ZX42" i="8"/>
  <c r="ZW42" i="8"/>
  <c r="ZV42" i="8"/>
  <c r="ZU42" i="8"/>
  <c r="ZT42" i="8"/>
  <c r="ZS42" i="8"/>
  <c r="ZR42" i="8"/>
  <c r="ZQ42" i="8"/>
  <c r="ZP42" i="8"/>
  <c r="ZO42" i="8"/>
  <c r="ZN42" i="8"/>
  <c r="ZM42" i="8"/>
  <c r="ZL42" i="8"/>
  <c r="ZK42" i="8"/>
  <c r="ZJ42" i="8"/>
  <c r="ZI42" i="8"/>
  <c r="ZH42" i="8"/>
  <c r="ZG42" i="8"/>
  <c r="ZF42" i="8"/>
  <c r="ZE42" i="8"/>
  <c r="ZD42" i="8"/>
  <c r="ZC42" i="8"/>
  <c r="ZB42" i="8"/>
  <c r="ZA42" i="8"/>
  <c r="YZ42" i="8"/>
  <c r="YY42" i="8"/>
  <c r="YX42" i="8"/>
  <c r="YW42" i="8"/>
  <c r="YV42" i="8"/>
  <c r="YU42" i="8"/>
  <c r="YT42" i="8"/>
  <c r="YS42" i="8"/>
  <c r="YR42" i="8"/>
  <c r="YQ42" i="8"/>
  <c r="YP42" i="8"/>
  <c r="YO42" i="8"/>
  <c r="YN42" i="8"/>
  <c r="YM42" i="8"/>
  <c r="YL42" i="8"/>
  <c r="YK42" i="8"/>
  <c r="YJ42" i="8"/>
  <c r="YI42" i="8"/>
  <c r="YH42" i="8"/>
  <c r="YG42" i="8"/>
  <c r="YF42" i="8"/>
  <c r="YE42" i="8"/>
  <c r="YD42" i="8"/>
  <c r="YC42" i="8"/>
  <c r="YB42" i="8"/>
  <c r="YA42" i="8"/>
  <c r="XZ42" i="8"/>
  <c r="XY42" i="8"/>
  <c r="XX42" i="8"/>
  <c r="XW42" i="8"/>
  <c r="XV42" i="8"/>
  <c r="XU42" i="8"/>
  <c r="XT42" i="8"/>
  <c r="XS42" i="8"/>
  <c r="XR42" i="8"/>
  <c r="XQ42" i="8"/>
  <c r="XP42" i="8"/>
  <c r="XO42" i="8"/>
  <c r="XN42" i="8"/>
  <c r="XM42" i="8"/>
  <c r="XL42" i="8"/>
  <c r="XK42" i="8"/>
  <c r="XJ42" i="8"/>
  <c r="XI42" i="8"/>
  <c r="XH42" i="8"/>
  <c r="XG42" i="8"/>
  <c r="XF42" i="8"/>
  <c r="XE42" i="8"/>
  <c r="XD42" i="8"/>
  <c r="XC42" i="8"/>
  <c r="XB42" i="8"/>
  <c r="XA42" i="8"/>
  <c r="WZ42" i="8"/>
  <c r="WY42" i="8"/>
  <c r="WX42" i="8"/>
  <c r="WW42" i="8"/>
  <c r="WV42" i="8"/>
  <c r="WU42" i="8"/>
  <c r="WT42" i="8"/>
  <c r="WS42" i="8"/>
  <c r="WR42" i="8"/>
  <c r="WQ42" i="8"/>
  <c r="WP42" i="8"/>
  <c r="WO42" i="8"/>
  <c r="WN42" i="8"/>
  <c r="WM42" i="8"/>
  <c r="WL42" i="8"/>
  <c r="WK42" i="8"/>
  <c r="WJ42" i="8"/>
  <c r="WI42" i="8"/>
  <c r="WH42" i="8"/>
  <c r="WG42" i="8"/>
  <c r="WF42" i="8"/>
  <c r="WE42" i="8"/>
  <c r="WD42" i="8"/>
  <c r="WC42" i="8"/>
  <c r="WB42" i="8"/>
  <c r="WA42" i="8"/>
  <c r="VZ42" i="8"/>
  <c r="VY42" i="8"/>
  <c r="VX42" i="8"/>
  <c r="VW42" i="8"/>
  <c r="VV42" i="8"/>
  <c r="VU42" i="8"/>
  <c r="VT42" i="8"/>
  <c r="VS42" i="8"/>
  <c r="VR42" i="8"/>
  <c r="VQ42" i="8"/>
  <c r="VP42" i="8"/>
  <c r="VO42" i="8"/>
  <c r="VN42" i="8"/>
  <c r="VM42" i="8"/>
  <c r="VL42" i="8"/>
  <c r="VK42" i="8"/>
  <c r="VJ42" i="8"/>
  <c r="VI42" i="8"/>
  <c r="VH42" i="8"/>
  <c r="VG42" i="8"/>
  <c r="VF42" i="8"/>
  <c r="VE42" i="8"/>
  <c r="VD42" i="8"/>
  <c r="VC42" i="8"/>
  <c r="VB42" i="8"/>
  <c r="VA42" i="8"/>
  <c r="UZ42" i="8"/>
  <c r="UY42" i="8"/>
  <c r="UX42" i="8"/>
  <c r="UW42" i="8"/>
  <c r="UV42" i="8"/>
  <c r="UU42" i="8"/>
  <c r="UT42" i="8"/>
  <c r="US42" i="8"/>
  <c r="UR42" i="8"/>
  <c r="UQ42" i="8"/>
  <c r="UP42" i="8"/>
  <c r="UO42" i="8"/>
  <c r="UN42" i="8"/>
  <c r="UM42" i="8"/>
  <c r="UL42" i="8"/>
  <c r="UK42" i="8"/>
  <c r="UJ42" i="8"/>
  <c r="UI42" i="8"/>
  <c r="UH42" i="8"/>
  <c r="UG42" i="8"/>
  <c r="UF42" i="8"/>
  <c r="UE42" i="8"/>
  <c r="UD42" i="8"/>
  <c r="UC42" i="8"/>
  <c r="UB42" i="8"/>
  <c r="UA42" i="8"/>
  <c r="TZ42" i="8"/>
  <c r="TY42" i="8"/>
  <c r="TX42" i="8"/>
  <c r="TW42" i="8"/>
  <c r="TV42" i="8"/>
  <c r="TU42" i="8"/>
  <c r="TT42" i="8"/>
  <c r="TS42" i="8"/>
  <c r="TR42" i="8"/>
  <c r="TQ42" i="8"/>
  <c r="TP42" i="8"/>
  <c r="TO42" i="8"/>
  <c r="TN42" i="8"/>
  <c r="TM42" i="8"/>
  <c r="TL42" i="8"/>
  <c r="TK42" i="8"/>
  <c r="TJ42" i="8"/>
  <c r="TI42" i="8"/>
  <c r="TH42" i="8"/>
  <c r="TG42" i="8"/>
  <c r="TF42" i="8"/>
  <c r="TE42" i="8"/>
  <c r="TD42" i="8"/>
  <c r="TC42" i="8"/>
  <c r="TB42" i="8"/>
  <c r="TA42" i="8"/>
  <c r="SZ42" i="8"/>
  <c r="SY42" i="8"/>
  <c r="SX42" i="8"/>
  <c r="SW42" i="8"/>
  <c r="SV42" i="8"/>
  <c r="SU42" i="8"/>
  <c r="ST42" i="8"/>
  <c r="SS42" i="8"/>
  <c r="SR42" i="8"/>
  <c r="SQ42" i="8"/>
  <c r="SP42" i="8"/>
  <c r="SO42" i="8"/>
  <c r="SN42" i="8"/>
  <c r="SM42" i="8"/>
  <c r="SL42" i="8"/>
  <c r="SK42" i="8"/>
  <c r="SJ42" i="8"/>
  <c r="SI42" i="8"/>
  <c r="SH42" i="8"/>
  <c r="SG42" i="8"/>
  <c r="SF42" i="8"/>
  <c r="SE42" i="8"/>
  <c r="SD42" i="8"/>
  <c r="SC42" i="8"/>
  <c r="SB42" i="8"/>
  <c r="SA42" i="8"/>
  <c r="RZ42" i="8"/>
  <c r="RY42" i="8"/>
  <c r="RX42" i="8"/>
  <c r="RW42" i="8"/>
  <c r="RV42" i="8"/>
  <c r="RU42" i="8"/>
  <c r="RT42" i="8"/>
  <c r="RS42" i="8"/>
  <c r="RR42" i="8"/>
  <c r="RQ42" i="8"/>
  <c r="RP42" i="8"/>
  <c r="RO42" i="8"/>
  <c r="RN42" i="8"/>
  <c r="RM42" i="8"/>
  <c r="RL42" i="8"/>
  <c r="RK42" i="8"/>
  <c r="RJ42" i="8"/>
  <c r="RI42" i="8"/>
  <c r="RH42" i="8"/>
  <c r="RG42" i="8"/>
  <c r="RF42" i="8"/>
  <c r="RE42" i="8"/>
  <c r="RD42" i="8"/>
  <c r="RC42" i="8"/>
  <c r="RB42" i="8"/>
  <c r="RA42" i="8"/>
  <c r="QZ42" i="8"/>
  <c r="QY42" i="8"/>
  <c r="QX42" i="8"/>
  <c r="QW42" i="8"/>
  <c r="QV42" i="8"/>
  <c r="QU42" i="8"/>
  <c r="QT42" i="8"/>
  <c r="QS42" i="8"/>
  <c r="QR42" i="8"/>
  <c r="QQ42" i="8"/>
  <c r="QP42" i="8"/>
  <c r="QO42" i="8"/>
  <c r="QN42" i="8"/>
  <c r="QM42" i="8"/>
  <c r="QL42" i="8"/>
  <c r="QK42" i="8"/>
  <c r="QJ42" i="8"/>
  <c r="QI42" i="8"/>
  <c r="QH42" i="8"/>
  <c r="QG42" i="8"/>
  <c r="QF42" i="8"/>
  <c r="QE42" i="8"/>
  <c r="QD42" i="8"/>
  <c r="QC42" i="8"/>
  <c r="QB42" i="8"/>
  <c r="QA42" i="8"/>
  <c r="PZ42" i="8"/>
  <c r="PY42" i="8"/>
  <c r="PX42" i="8"/>
  <c r="PW42" i="8"/>
  <c r="PV42" i="8"/>
  <c r="PU42" i="8"/>
  <c r="PT42" i="8"/>
  <c r="PS42" i="8"/>
  <c r="PR42" i="8"/>
  <c r="PQ42" i="8"/>
  <c r="PP42" i="8"/>
  <c r="PO42" i="8"/>
  <c r="PN42" i="8"/>
  <c r="PM42" i="8"/>
  <c r="PL42" i="8"/>
  <c r="PK42" i="8"/>
  <c r="PJ42" i="8"/>
  <c r="PI42" i="8"/>
  <c r="PH42" i="8"/>
  <c r="PG42" i="8"/>
  <c r="PF42" i="8"/>
  <c r="PE42" i="8"/>
  <c r="PD42" i="8"/>
  <c r="PC42" i="8"/>
  <c r="PB42" i="8"/>
  <c r="PA42" i="8"/>
  <c r="OZ42" i="8"/>
  <c r="OY42" i="8"/>
  <c r="OX42" i="8"/>
  <c r="OW42" i="8"/>
  <c r="OV42" i="8"/>
  <c r="OU42" i="8"/>
  <c r="OT42" i="8"/>
  <c r="OS42" i="8"/>
  <c r="OR42" i="8"/>
  <c r="OQ42" i="8"/>
  <c r="OP42" i="8"/>
  <c r="OO42" i="8"/>
  <c r="ON42" i="8"/>
  <c r="OM42" i="8"/>
  <c r="OL42" i="8"/>
  <c r="OK42" i="8"/>
  <c r="OJ42" i="8"/>
  <c r="OI42" i="8"/>
  <c r="OH42" i="8"/>
  <c r="OG42" i="8"/>
  <c r="OF42" i="8"/>
  <c r="OE42" i="8"/>
  <c r="OD42" i="8"/>
  <c r="OC42" i="8"/>
  <c r="OB42" i="8"/>
  <c r="OA42" i="8"/>
  <c r="NZ42" i="8"/>
  <c r="NY42" i="8"/>
  <c r="NX42" i="8"/>
  <c r="NW42" i="8"/>
  <c r="NV42" i="8"/>
  <c r="NU42" i="8"/>
  <c r="NT42" i="8"/>
  <c r="NS42" i="8"/>
  <c r="NR42" i="8"/>
  <c r="NQ42" i="8"/>
  <c r="NP42" i="8"/>
  <c r="NO42" i="8"/>
  <c r="NN42" i="8"/>
  <c r="NM42" i="8"/>
  <c r="NL42" i="8"/>
  <c r="NK42" i="8"/>
  <c r="NJ42" i="8"/>
  <c r="NI42" i="8"/>
  <c r="NH42" i="8"/>
  <c r="NG42" i="8"/>
  <c r="NF42" i="8"/>
  <c r="NE42" i="8"/>
  <c r="ND42" i="8"/>
  <c r="NC42" i="8"/>
  <c r="NB42" i="8"/>
  <c r="NA42" i="8"/>
  <c r="MZ42" i="8"/>
  <c r="MY42" i="8"/>
  <c r="MX42" i="8"/>
  <c r="MW42" i="8"/>
  <c r="MV42" i="8"/>
  <c r="MU42" i="8"/>
  <c r="MT42" i="8"/>
  <c r="MS42" i="8"/>
  <c r="MR42" i="8"/>
  <c r="MQ42" i="8"/>
  <c r="MP42" i="8"/>
  <c r="MO42" i="8"/>
  <c r="MN42" i="8"/>
  <c r="MM42" i="8"/>
  <c r="ML42" i="8"/>
  <c r="MK42" i="8"/>
  <c r="MJ42" i="8"/>
  <c r="MI42" i="8"/>
  <c r="MH42" i="8"/>
  <c r="MG42" i="8"/>
  <c r="MF42" i="8"/>
  <c r="ME42" i="8"/>
  <c r="MD42" i="8"/>
  <c r="MC42" i="8"/>
  <c r="MB42" i="8"/>
  <c r="MA42" i="8"/>
  <c r="LZ42" i="8"/>
  <c r="LY42" i="8"/>
  <c r="LX42" i="8"/>
  <c r="LW42" i="8"/>
  <c r="LV42" i="8"/>
  <c r="LU42" i="8"/>
  <c r="LT42" i="8"/>
  <c r="LS42" i="8"/>
  <c r="LR42" i="8"/>
  <c r="LQ42" i="8"/>
  <c r="LP42" i="8"/>
  <c r="LO42" i="8"/>
  <c r="LN42" i="8"/>
  <c r="LM42" i="8"/>
  <c r="LL42" i="8"/>
  <c r="LK42" i="8"/>
  <c r="LJ42" i="8"/>
  <c r="LI42" i="8"/>
  <c r="LH42" i="8"/>
  <c r="LG42" i="8"/>
  <c r="LF42" i="8"/>
  <c r="LE42" i="8"/>
  <c r="LD42" i="8"/>
  <c r="LC42" i="8"/>
  <c r="LB42" i="8"/>
  <c r="LA42" i="8"/>
  <c r="KZ42" i="8"/>
  <c r="KY42" i="8"/>
  <c r="KX42" i="8"/>
  <c r="KW42" i="8"/>
  <c r="KV42" i="8"/>
  <c r="KU42" i="8"/>
  <c r="KT42" i="8"/>
  <c r="KS42" i="8"/>
  <c r="KR42" i="8"/>
  <c r="KQ42" i="8"/>
  <c r="KP42" i="8"/>
  <c r="KO42" i="8"/>
  <c r="KN42" i="8"/>
  <c r="KM42" i="8"/>
  <c r="KL42" i="8"/>
  <c r="KK42" i="8"/>
  <c r="KJ42" i="8"/>
  <c r="KI42" i="8"/>
  <c r="KH42" i="8"/>
  <c r="KG42" i="8"/>
  <c r="KF42" i="8"/>
  <c r="KE42" i="8"/>
  <c r="KD42" i="8"/>
  <c r="KC42" i="8"/>
  <c r="KB42" i="8"/>
  <c r="KA42" i="8"/>
  <c r="JZ42" i="8"/>
  <c r="JY42" i="8"/>
  <c r="JX42" i="8"/>
  <c r="JW42" i="8"/>
  <c r="JV42" i="8"/>
  <c r="JU42" i="8"/>
  <c r="JT42" i="8"/>
  <c r="JS42" i="8"/>
  <c r="JR42" i="8"/>
  <c r="JQ42" i="8"/>
  <c r="JP42" i="8"/>
  <c r="JO42" i="8"/>
  <c r="JN42" i="8"/>
  <c r="JM42" i="8"/>
  <c r="JL42" i="8"/>
  <c r="JK42" i="8"/>
  <c r="JJ42" i="8"/>
  <c r="JI42" i="8"/>
  <c r="JH42" i="8"/>
  <c r="JG42" i="8"/>
  <c r="JF42" i="8"/>
  <c r="JE42" i="8"/>
  <c r="JD42" i="8"/>
  <c r="JC42" i="8"/>
  <c r="JB42" i="8"/>
  <c r="JA42" i="8"/>
  <c r="IZ42" i="8"/>
  <c r="IY42" i="8"/>
  <c r="IX42" i="8"/>
  <c r="IW42" i="8"/>
  <c r="IV42" i="8"/>
  <c r="IU42" i="8"/>
  <c r="IT42" i="8"/>
  <c r="IS42" i="8"/>
  <c r="IR42" i="8"/>
  <c r="IQ42" i="8"/>
  <c r="IP42" i="8"/>
  <c r="IO42" i="8"/>
  <c r="IN42" i="8"/>
  <c r="IM42" i="8"/>
  <c r="IL42" i="8"/>
  <c r="IK42" i="8"/>
  <c r="IJ42" i="8"/>
  <c r="II42" i="8"/>
  <c r="IH42" i="8"/>
  <c r="IG42" i="8"/>
  <c r="IF42" i="8"/>
  <c r="IE42" i="8"/>
  <c r="ID42" i="8"/>
  <c r="IC42" i="8"/>
  <c r="IB42" i="8"/>
  <c r="IA42" i="8"/>
  <c r="HZ42" i="8"/>
  <c r="HY42" i="8"/>
  <c r="HX42" i="8"/>
  <c r="HW42" i="8"/>
  <c r="HV42" i="8"/>
  <c r="HU42" i="8"/>
  <c r="HT42" i="8"/>
  <c r="HS42" i="8"/>
  <c r="HR42" i="8"/>
  <c r="HQ42" i="8"/>
  <c r="HP42" i="8"/>
  <c r="HO42" i="8"/>
  <c r="HN42" i="8"/>
  <c r="HM42" i="8"/>
  <c r="HL42" i="8"/>
  <c r="HK42" i="8"/>
  <c r="HJ42" i="8"/>
  <c r="HI42" i="8"/>
  <c r="HH42" i="8"/>
  <c r="HG42" i="8"/>
  <c r="HF42" i="8"/>
  <c r="HE42" i="8"/>
  <c r="HD42" i="8"/>
  <c r="HC42" i="8"/>
  <c r="HB42" i="8"/>
  <c r="HA42" i="8"/>
  <c r="GZ42" i="8"/>
  <c r="GY42" i="8"/>
  <c r="GX42" i="8"/>
  <c r="GW42" i="8"/>
  <c r="GV42" i="8"/>
  <c r="GU42" i="8"/>
  <c r="GT42" i="8"/>
  <c r="GS42" i="8"/>
  <c r="GR42" i="8"/>
  <c r="GQ42" i="8"/>
  <c r="GP42" i="8"/>
  <c r="GO42" i="8"/>
  <c r="GN42" i="8"/>
  <c r="GM42" i="8"/>
  <c r="GL42" i="8"/>
  <c r="GK42" i="8"/>
  <c r="GJ42" i="8"/>
  <c r="GI42" i="8"/>
  <c r="GH42" i="8"/>
  <c r="GG42" i="8"/>
  <c r="GF42" i="8"/>
  <c r="GE42" i="8"/>
  <c r="GD42" i="8"/>
  <c r="GC42" i="8"/>
  <c r="GB42" i="8"/>
  <c r="GA42" i="8"/>
  <c r="FZ42" i="8"/>
  <c r="FY42" i="8"/>
  <c r="FX42" i="8"/>
  <c r="FW42" i="8"/>
  <c r="FV42" i="8"/>
  <c r="FU42" i="8"/>
  <c r="FT42" i="8"/>
  <c r="FS42" i="8"/>
  <c r="FR42" i="8"/>
  <c r="FQ42" i="8"/>
  <c r="FP42" i="8"/>
  <c r="FO42" i="8"/>
  <c r="FN42" i="8"/>
  <c r="FM42" i="8"/>
  <c r="FL42" i="8"/>
  <c r="FK42" i="8"/>
  <c r="FJ42" i="8"/>
  <c r="FI42" i="8"/>
  <c r="FH42" i="8"/>
  <c r="FG42" i="8"/>
  <c r="FF42" i="8"/>
  <c r="FE42" i="8"/>
  <c r="FD42" i="8"/>
  <c r="FC42" i="8"/>
  <c r="FB42" i="8"/>
  <c r="FA42" i="8"/>
  <c r="EZ42" i="8"/>
  <c r="EY42" i="8"/>
  <c r="EX42" i="8"/>
  <c r="EW42" i="8"/>
  <c r="EV42" i="8"/>
  <c r="EU42" i="8"/>
  <c r="ET42" i="8"/>
  <c r="ES42" i="8"/>
  <c r="ER42" i="8"/>
  <c r="EQ42" i="8"/>
  <c r="EP42" i="8"/>
  <c r="EO42" i="8"/>
  <c r="EN42" i="8"/>
  <c r="EM42" i="8"/>
  <c r="EL42" i="8"/>
  <c r="EK42" i="8"/>
  <c r="EJ42" i="8"/>
  <c r="EI42" i="8"/>
  <c r="EH42" i="8"/>
  <c r="EG42" i="8"/>
  <c r="EF42" i="8"/>
  <c r="EE42" i="8"/>
  <c r="ED42" i="8"/>
  <c r="EC42" i="8"/>
  <c r="EB42" i="8"/>
  <c r="EA42" i="8"/>
  <c r="DZ42" i="8"/>
  <c r="DY42" i="8"/>
  <c r="DX42" i="8"/>
  <c r="DW42" i="8"/>
  <c r="DV42" i="8"/>
  <c r="DU42" i="8"/>
  <c r="DT42" i="8"/>
  <c r="DS42" i="8"/>
  <c r="DR42" i="8"/>
  <c r="DQ42" i="8"/>
  <c r="DP42" i="8"/>
  <c r="DO42" i="8"/>
  <c r="DN42" i="8"/>
  <c r="DM42" i="8"/>
  <c r="DL42" i="8"/>
  <c r="DK42" i="8"/>
  <c r="DJ42" i="8"/>
  <c r="DI42" i="8"/>
  <c r="DH42" i="8"/>
  <c r="DG42" i="8"/>
  <c r="DF42" i="8"/>
  <c r="DE42" i="8"/>
  <c r="DD42" i="8"/>
  <c r="DC42" i="8"/>
  <c r="DB42" i="8"/>
  <c r="DA42" i="8"/>
  <c r="CZ42" i="8"/>
  <c r="CY42" i="8"/>
  <c r="CX42" i="8"/>
  <c r="CW42" i="8"/>
  <c r="CV42" i="8"/>
  <c r="CU42" i="8"/>
  <c r="CT42" i="8"/>
  <c r="CS42" i="8"/>
  <c r="CR42" i="8"/>
  <c r="CQ42" i="8"/>
  <c r="CP42" i="8"/>
  <c r="CO42" i="8"/>
  <c r="CN42" i="8"/>
  <c r="CM42" i="8"/>
  <c r="CL42" i="8"/>
  <c r="CK42" i="8"/>
  <c r="CJ42" i="8"/>
  <c r="CI42" i="8"/>
  <c r="CH42" i="8"/>
  <c r="CG42" i="8"/>
  <c r="CF42" i="8"/>
  <c r="CE42" i="8"/>
  <c r="CD42" i="8"/>
  <c r="CC42" i="8"/>
  <c r="CB42" i="8"/>
  <c r="CA42" i="8"/>
  <c r="BZ42" i="8"/>
  <c r="BY42" i="8"/>
  <c r="BX42" i="8"/>
  <c r="BW42" i="8"/>
  <c r="BV42" i="8"/>
  <c r="BU42" i="8"/>
  <c r="BT42" i="8"/>
  <c r="BS42" i="8"/>
  <c r="BR42" i="8"/>
  <c r="BQ42" i="8"/>
  <c r="BP42" i="8"/>
  <c r="BO42" i="8"/>
  <c r="BN42" i="8"/>
  <c r="BM42" i="8"/>
  <c r="BL42" i="8"/>
  <c r="BK42" i="8"/>
  <c r="BJ42" i="8"/>
  <c r="BI42" i="8"/>
  <c r="BH42" i="8"/>
  <c r="BG42" i="8"/>
  <c r="BF42" i="8"/>
  <c r="BE42" i="8"/>
  <c r="BD42" i="8"/>
  <c r="BC42" i="8"/>
  <c r="BB42" i="8"/>
  <c r="BA42" i="8"/>
  <c r="AZ42" i="8"/>
  <c r="AY42" i="8"/>
  <c r="AX42" i="8"/>
  <c r="AW42" i="8"/>
  <c r="AV42" i="8"/>
  <c r="AU42" i="8"/>
  <c r="AT42" i="8"/>
  <c r="AS42" i="8"/>
  <c r="AR42" i="8"/>
  <c r="AQ42" i="8"/>
  <c r="AP42" i="8"/>
  <c r="AO42" i="8"/>
  <c r="AN42" i="8"/>
  <c r="AM42" i="8"/>
  <c r="AL42" i="8"/>
  <c r="AK42" i="8"/>
  <c r="AJ42" i="8"/>
  <c r="AI42" i="8"/>
  <c r="AH42" i="8"/>
  <c r="AG42" i="8"/>
  <c r="AF42" i="8"/>
  <c r="AE42" i="8"/>
  <c r="AD42" i="8"/>
  <c r="AC42" i="8"/>
  <c r="AB42" i="8"/>
  <c r="AA42" i="8"/>
  <c r="Z42" i="8"/>
  <c r="Y42" i="8"/>
  <c r="X42" i="8"/>
  <c r="W42" i="8"/>
  <c r="V42" i="8"/>
  <c r="U42" i="8"/>
  <c r="T42" i="8"/>
  <c r="S42" i="8"/>
  <c r="R42" i="8"/>
  <c r="Q42" i="8"/>
  <c r="P42" i="8"/>
  <c r="O42" i="8"/>
  <c r="N42" i="8"/>
  <c r="M42" i="8"/>
  <c r="L42" i="8"/>
  <c r="K42" i="8"/>
  <c r="J42" i="8"/>
  <c r="I42" i="8"/>
  <c r="H42" i="8"/>
  <c r="G42" i="8"/>
  <c r="F42" i="8"/>
  <c r="E42" i="8"/>
  <c r="AOH41" i="8"/>
  <c r="AOG41" i="8"/>
  <c r="AOF41" i="8"/>
  <c r="AOE41" i="8"/>
  <c r="AOD41" i="8"/>
  <c r="AOC41" i="8"/>
  <c r="AOB41" i="8"/>
  <c r="AOA41" i="8"/>
  <c r="ANZ41" i="8"/>
  <c r="ANY41" i="8"/>
  <c r="ANX41" i="8"/>
  <c r="ANW41" i="8"/>
  <c r="ANV41" i="8"/>
  <c r="ANU41" i="8"/>
  <c r="ANT41" i="8"/>
  <c r="ANS41" i="8"/>
  <c r="ANR41" i="8"/>
  <c r="ANQ41" i="8"/>
  <c r="ANP41" i="8"/>
  <c r="ANP43" i="8" s="1"/>
  <c r="ANO41" i="8"/>
  <c r="ANN41" i="8"/>
  <c r="ANM41" i="8"/>
  <c r="ANL41" i="8"/>
  <c r="ANK41" i="8"/>
  <c r="ANJ41" i="8"/>
  <c r="ANI41" i="8"/>
  <c r="ANH41" i="8"/>
  <c r="ANH43" i="8" s="1"/>
  <c r="ANG41" i="8"/>
  <c r="ANF41" i="8"/>
  <c r="ANE41" i="8"/>
  <c r="AND41" i="8"/>
  <c r="ANC41" i="8"/>
  <c r="ANB41" i="8"/>
  <c r="ANA41" i="8"/>
  <c r="AMZ41" i="8"/>
  <c r="AMY41" i="8"/>
  <c r="AMX41" i="8"/>
  <c r="AMW41" i="8"/>
  <c r="AMV41" i="8"/>
  <c r="AMU41" i="8"/>
  <c r="AMT41" i="8"/>
  <c r="AMS41" i="8"/>
  <c r="AMR41" i="8"/>
  <c r="AMR43" i="8" s="1"/>
  <c r="AMQ41" i="8"/>
  <c r="AMP41" i="8"/>
  <c r="AMO41" i="8"/>
  <c r="AMN41" i="8"/>
  <c r="AMM41" i="8"/>
  <c r="AML41" i="8"/>
  <c r="AMK41" i="8"/>
  <c r="AMJ41" i="8"/>
  <c r="AMJ43" i="8" s="1"/>
  <c r="AMI41" i="8"/>
  <c r="AMH41" i="8"/>
  <c r="AMG41" i="8"/>
  <c r="AMF41" i="8"/>
  <c r="AME41" i="8"/>
  <c r="AMD41" i="8"/>
  <c r="AMC41" i="8"/>
  <c r="AMB41" i="8"/>
  <c r="AMA41" i="8"/>
  <c r="ALZ41" i="8"/>
  <c r="ALY41" i="8"/>
  <c r="ALX41" i="8"/>
  <c r="ALW41" i="8"/>
  <c r="ALV41" i="8"/>
  <c r="ALU41" i="8"/>
  <c r="ALT41" i="8"/>
  <c r="ALT43" i="8" s="1"/>
  <c r="ALS41" i="8"/>
  <c r="ALR41" i="8"/>
  <c r="ALQ41" i="8"/>
  <c r="ALP41" i="8"/>
  <c r="ALO41" i="8"/>
  <c r="ALN41" i="8"/>
  <c r="ALM41" i="8"/>
  <c r="ALL41" i="8"/>
  <c r="ALL43" i="8" s="1"/>
  <c r="ALK41" i="8"/>
  <c r="ALJ41" i="8"/>
  <c r="ALI41" i="8"/>
  <c r="ALH41" i="8"/>
  <c r="ALG41" i="8"/>
  <c r="ALF41" i="8"/>
  <c r="ALE41" i="8"/>
  <c r="ALD41" i="8"/>
  <c r="ALC41" i="8"/>
  <c r="ALB41" i="8"/>
  <c r="ALA41" i="8"/>
  <c r="AKZ41" i="8"/>
  <c r="AKY41" i="8"/>
  <c r="AKX41" i="8"/>
  <c r="AKW41" i="8"/>
  <c r="AKV41" i="8"/>
  <c r="AKV43" i="8" s="1"/>
  <c r="AKU41" i="8"/>
  <c r="AKT41" i="8"/>
  <c r="AKS41" i="8"/>
  <c r="AKR41" i="8"/>
  <c r="AKQ41" i="8"/>
  <c r="AKP41" i="8"/>
  <c r="AKO41" i="8"/>
  <c r="AKN41" i="8"/>
  <c r="AKN43" i="8" s="1"/>
  <c r="AKM41" i="8"/>
  <c r="AKL41" i="8"/>
  <c r="AKK41" i="8"/>
  <c r="AKJ41" i="8"/>
  <c r="AKI41" i="8"/>
  <c r="AKH41" i="8"/>
  <c r="AKG41" i="8"/>
  <c r="AKF41" i="8"/>
  <c r="AKE41" i="8"/>
  <c r="AKD41" i="8"/>
  <c r="AKC41" i="8"/>
  <c r="AKB41" i="8"/>
  <c r="AKA41" i="8"/>
  <c r="AJZ41" i="8"/>
  <c r="AJY41" i="8"/>
  <c r="AJX41" i="8"/>
  <c r="AJX43" i="8" s="1"/>
  <c r="AJW41" i="8"/>
  <c r="AJV41" i="8"/>
  <c r="AJU41" i="8"/>
  <c r="AJT41" i="8"/>
  <c r="AJS41" i="8"/>
  <c r="AJR41" i="8"/>
  <c r="AJQ41" i="8"/>
  <c r="AJP41" i="8"/>
  <c r="AJP43" i="8" s="1"/>
  <c r="AJO41" i="8"/>
  <c r="AJN41" i="8"/>
  <c r="AJM41" i="8"/>
  <c r="AJL41" i="8"/>
  <c r="AJK41" i="8"/>
  <c r="AJJ41" i="8"/>
  <c r="AJI41" i="8"/>
  <c r="AJH41" i="8"/>
  <c r="AJG41" i="8"/>
  <c r="AJF41" i="8"/>
  <c r="AJE41" i="8"/>
  <c r="AJD41" i="8"/>
  <c r="AJC41" i="8"/>
  <c r="AJB41" i="8"/>
  <c r="AJA41" i="8"/>
  <c r="AIZ41" i="8"/>
  <c r="AIZ43" i="8" s="1"/>
  <c r="AIY41" i="8"/>
  <c r="AIX41" i="8"/>
  <c r="AIW41" i="8"/>
  <c r="AIV41" i="8"/>
  <c r="AIU41" i="8"/>
  <c r="AIT41" i="8"/>
  <c r="AIS41" i="8"/>
  <c r="AIR41" i="8"/>
  <c r="AIR43" i="8" s="1"/>
  <c r="AIQ41" i="8"/>
  <c r="AIP41" i="8"/>
  <c r="AIO41" i="8"/>
  <c r="AIN41" i="8"/>
  <c r="AIM41" i="8"/>
  <c r="AIL41" i="8"/>
  <c r="AIK41" i="8"/>
  <c r="AIJ41" i="8"/>
  <c r="AII41" i="8"/>
  <c r="AIH41" i="8"/>
  <c r="AIG41" i="8"/>
  <c r="AIF41" i="8"/>
  <c r="AIE41" i="8"/>
  <c r="AID41" i="8"/>
  <c r="AIC41" i="8"/>
  <c r="AIB41" i="8"/>
  <c r="AIB43" i="8" s="1"/>
  <c r="AIA41" i="8"/>
  <c r="AHZ41" i="8"/>
  <c r="AHY41" i="8"/>
  <c r="AHX41" i="8"/>
  <c r="AHW41" i="8"/>
  <c r="AHV41" i="8"/>
  <c r="AHU41" i="8"/>
  <c r="AHT41" i="8"/>
  <c r="AHT43" i="8" s="1"/>
  <c r="AHS41" i="8"/>
  <c r="AHR41" i="8"/>
  <c r="AHQ41" i="8"/>
  <c r="AHP41" i="8"/>
  <c r="AHO41" i="8"/>
  <c r="AHN41" i="8"/>
  <c r="AHM41" i="8"/>
  <c r="AHL41" i="8"/>
  <c r="AHK41" i="8"/>
  <c r="AHJ41" i="8"/>
  <c r="AHI41" i="8"/>
  <c r="AHH41" i="8"/>
  <c r="AHG41" i="8"/>
  <c r="AHF41" i="8"/>
  <c r="AHE41" i="8"/>
  <c r="AHD41" i="8"/>
  <c r="AHD43" i="8" s="1"/>
  <c r="AHC41" i="8"/>
  <c r="AHB41" i="8"/>
  <c r="AHA41" i="8"/>
  <c r="AGZ41" i="8"/>
  <c r="AGY41" i="8"/>
  <c r="AGX41" i="8"/>
  <c r="AGW41" i="8"/>
  <c r="AGV41" i="8"/>
  <c r="AGV43" i="8" s="1"/>
  <c r="AGU41" i="8"/>
  <c r="AGT41" i="8"/>
  <c r="AGS41" i="8"/>
  <c r="AGR41" i="8"/>
  <c r="AGQ41" i="8"/>
  <c r="AGP41" i="8"/>
  <c r="AGO41" i="8"/>
  <c r="AGN41" i="8"/>
  <c r="AGM41" i="8"/>
  <c r="AGL41" i="8"/>
  <c r="AGK41" i="8"/>
  <c r="AGJ41" i="8"/>
  <c r="AGI41" i="8"/>
  <c r="AGH41" i="8"/>
  <c r="AGG41" i="8"/>
  <c r="AGF41" i="8"/>
  <c r="AGF43" i="8" s="1"/>
  <c r="AGE41" i="8"/>
  <c r="AGD41" i="8"/>
  <c r="AGC41" i="8"/>
  <c r="AGB41" i="8"/>
  <c r="AGA41" i="8"/>
  <c r="AFZ41" i="8"/>
  <c r="AFY41" i="8"/>
  <c r="AFX41" i="8"/>
  <c r="AFX43" i="8" s="1"/>
  <c r="AFW41" i="8"/>
  <c r="AFV41" i="8"/>
  <c r="AFU41" i="8"/>
  <c r="AFT41" i="8"/>
  <c r="AFS41" i="8"/>
  <c r="AFR41" i="8"/>
  <c r="AFQ41" i="8"/>
  <c r="AFP41" i="8"/>
  <c r="AFO41" i="8"/>
  <c r="AFN41" i="8"/>
  <c r="AFM41" i="8"/>
  <c r="AFL41" i="8"/>
  <c r="AFK41" i="8"/>
  <c r="AFJ41" i="8"/>
  <c r="AFI41" i="8"/>
  <c r="AFH41" i="8"/>
  <c r="AFH43" i="8" s="1"/>
  <c r="AFG41" i="8"/>
  <c r="AFF41" i="8"/>
  <c r="AFE41" i="8"/>
  <c r="AFD41" i="8"/>
  <c r="AFC41" i="8"/>
  <c r="AFB41" i="8"/>
  <c r="AFA41" i="8"/>
  <c r="AEZ41" i="8"/>
  <c r="AEZ43" i="8" s="1"/>
  <c r="AEY41" i="8"/>
  <c r="AEX41" i="8"/>
  <c r="AEW41" i="8"/>
  <c r="AEV41" i="8"/>
  <c r="AEU41" i="8"/>
  <c r="AET41" i="8"/>
  <c r="AES41" i="8"/>
  <c r="AER41" i="8"/>
  <c r="AEQ41" i="8"/>
  <c r="AEP41" i="8"/>
  <c r="AEO41" i="8"/>
  <c r="AEN41" i="8"/>
  <c r="AEM41" i="8"/>
  <c r="AEL41" i="8"/>
  <c r="AEK41" i="8"/>
  <c r="AEJ41" i="8"/>
  <c r="AEJ43" i="8" s="1"/>
  <c r="AEI41" i="8"/>
  <c r="AEH41" i="8"/>
  <c r="AEG41" i="8"/>
  <c r="AEF41" i="8"/>
  <c r="AEE41" i="8"/>
  <c r="AED41" i="8"/>
  <c r="AEC41" i="8"/>
  <c r="AEB41" i="8"/>
  <c r="AEB43" i="8" s="1"/>
  <c r="AEA41" i="8"/>
  <c r="ADZ41" i="8"/>
  <c r="ADY41" i="8"/>
  <c r="ADX41" i="8"/>
  <c r="ADW41" i="8"/>
  <c r="ADV41" i="8"/>
  <c r="ADU41" i="8"/>
  <c r="ADT41" i="8"/>
  <c r="ADS41" i="8"/>
  <c r="ADR41" i="8"/>
  <c r="ADQ41" i="8"/>
  <c r="ADP41" i="8"/>
  <c r="ADO41" i="8"/>
  <c r="ADN41" i="8"/>
  <c r="ADM41" i="8"/>
  <c r="ADL41" i="8"/>
  <c r="ADL43" i="8" s="1"/>
  <c r="ADK41" i="8"/>
  <c r="ADJ41" i="8"/>
  <c r="ADI41" i="8"/>
  <c r="ADH41" i="8"/>
  <c r="ADG41" i="8"/>
  <c r="ADF41" i="8"/>
  <c r="ADE41" i="8"/>
  <c r="ADD41" i="8"/>
  <c r="ADD43" i="8" s="1"/>
  <c r="ADC41" i="8"/>
  <c r="ADB41" i="8"/>
  <c r="ADA41" i="8"/>
  <c r="ACZ41" i="8"/>
  <c r="ACY41" i="8"/>
  <c r="ACX41" i="8"/>
  <c r="ACW41" i="8"/>
  <c r="ACV41" i="8"/>
  <c r="ACU41" i="8"/>
  <c r="ACT41" i="8"/>
  <c r="ACS41" i="8"/>
  <c r="ACR41" i="8"/>
  <c r="ACQ41" i="8"/>
  <c r="ACP41" i="8"/>
  <c r="ACO41" i="8"/>
  <c r="ACN41" i="8"/>
  <c r="ACN43" i="8" s="1"/>
  <c r="ACM41" i="8"/>
  <c r="ACL41" i="8"/>
  <c r="ACK41" i="8"/>
  <c r="ACJ41" i="8"/>
  <c r="ACI41" i="8"/>
  <c r="ACH41" i="8"/>
  <c r="ACG41" i="8"/>
  <c r="ACF41" i="8"/>
  <c r="ACF43" i="8" s="1"/>
  <c r="ACE41" i="8"/>
  <c r="ACD41" i="8"/>
  <c r="ACC41" i="8"/>
  <c r="ACB41" i="8"/>
  <c r="ACA41" i="8"/>
  <c r="ABZ41" i="8"/>
  <c r="ABY41" i="8"/>
  <c r="ABX41" i="8"/>
  <c r="ABW41" i="8"/>
  <c r="ABV41" i="8"/>
  <c r="ABU41" i="8"/>
  <c r="ABT41" i="8"/>
  <c r="ABS41" i="8"/>
  <c r="ABR41" i="8"/>
  <c r="ABQ41" i="8"/>
  <c r="ABP41" i="8"/>
  <c r="ABP43" i="8" s="1"/>
  <c r="ABO41" i="8"/>
  <c r="ABN41" i="8"/>
  <c r="ABM41" i="8"/>
  <c r="ABL41" i="8"/>
  <c r="ABK41" i="8"/>
  <c r="ABJ41" i="8"/>
  <c r="ABI41" i="8"/>
  <c r="ABH41" i="8"/>
  <c r="ABH43" i="8" s="1"/>
  <c r="ABG41" i="8"/>
  <c r="ABF41" i="8"/>
  <c r="ABE41" i="8"/>
  <c r="ABD41" i="8"/>
  <c r="ABC41" i="8"/>
  <c r="ABB41" i="8"/>
  <c r="ABA41" i="8"/>
  <c r="AAZ41" i="8"/>
  <c r="AAY41" i="8"/>
  <c r="AAX41" i="8"/>
  <c r="AAW41" i="8"/>
  <c r="AAV41" i="8"/>
  <c r="AAU41" i="8"/>
  <c r="AAT41" i="8"/>
  <c r="AAS41" i="8"/>
  <c r="AAR41" i="8"/>
  <c r="AAR43" i="8" s="1"/>
  <c r="AAQ41" i="8"/>
  <c r="AAP41" i="8"/>
  <c r="AAO41" i="8"/>
  <c r="AAN41" i="8"/>
  <c r="AAM41" i="8"/>
  <c r="AAL41" i="8"/>
  <c r="AAK41" i="8"/>
  <c r="AAJ41" i="8"/>
  <c r="AAJ43" i="8" s="1"/>
  <c r="AAI41" i="8"/>
  <c r="AAH41" i="8"/>
  <c r="AAG41" i="8"/>
  <c r="AAF41" i="8"/>
  <c r="AAE41" i="8"/>
  <c r="AAD41" i="8"/>
  <c r="AAC41" i="8"/>
  <c r="AAB41" i="8"/>
  <c r="AAA41" i="8"/>
  <c r="ZZ41" i="8"/>
  <c r="ZY41" i="8"/>
  <c r="ZX41" i="8"/>
  <c r="ZW41" i="8"/>
  <c r="ZV41" i="8"/>
  <c r="ZU41" i="8"/>
  <c r="ZT41" i="8"/>
  <c r="ZT43" i="8" s="1"/>
  <c r="ZS41" i="8"/>
  <c r="ZR41" i="8"/>
  <c r="ZQ41" i="8"/>
  <c r="ZP41" i="8"/>
  <c r="ZO41" i="8"/>
  <c r="ZN41" i="8"/>
  <c r="ZM41" i="8"/>
  <c r="ZL41" i="8"/>
  <c r="ZL43" i="8" s="1"/>
  <c r="ZK41" i="8"/>
  <c r="ZJ41" i="8"/>
  <c r="ZI41" i="8"/>
  <c r="ZH41" i="8"/>
  <c r="ZG41" i="8"/>
  <c r="ZF41" i="8"/>
  <c r="ZE41" i="8"/>
  <c r="ZD41" i="8"/>
  <c r="ZC41" i="8"/>
  <c r="ZB41" i="8"/>
  <c r="ZA41" i="8"/>
  <c r="YZ41" i="8"/>
  <c r="YY41" i="8"/>
  <c r="YX41" i="8"/>
  <c r="YW41" i="8"/>
  <c r="YV41" i="8"/>
  <c r="YV43" i="8" s="1"/>
  <c r="YU41" i="8"/>
  <c r="YT41" i="8"/>
  <c r="YS41" i="8"/>
  <c r="YR41" i="8"/>
  <c r="YQ41" i="8"/>
  <c r="YP41" i="8"/>
  <c r="YO41" i="8"/>
  <c r="YN41" i="8"/>
  <c r="YN43" i="8" s="1"/>
  <c r="YM41" i="8"/>
  <c r="YL41" i="8"/>
  <c r="YK41" i="8"/>
  <c r="YJ41" i="8"/>
  <c r="YI41" i="8"/>
  <c r="YH41" i="8"/>
  <c r="YG41" i="8"/>
  <c r="YF41" i="8"/>
  <c r="YE41" i="8"/>
  <c r="YD41" i="8"/>
  <c r="YC41" i="8"/>
  <c r="YB41" i="8"/>
  <c r="YA41" i="8"/>
  <c r="XZ41" i="8"/>
  <c r="XY41" i="8"/>
  <c r="XX41" i="8"/>
  <c r="XX43" i="8" s="1"/>
  <c r="XW41" i="8"/>
  <c r="XV41" i="8"/>
  <c r="XU41" i="8"/>
  <c r="XT41" i="8"/>
  <c r="XS41" i="8"/>
  <c r="XR41" i="8"/>
  <c r="XQ41" i="8"/>
  <c r="XP41" i="8"/>
  <c r="XP43" i="8" s="1"/>
  <c r="XO41" i="8"/>
  <c r="XN41" i="8"/>
  <c r="XM41" i="8"/>
  <c r="XL41" i="8"/>
  <c r="XK41" i="8"/>
  <c r="XJ41" i="8"/>
  <c r="XI41" i="8"/>
  <c r="XH41" i="8"/>
  <c r="XG41" i="8"/>
  <c r="XF41" i="8"/>
  <c r="XE41" i="8"/>
  <c r="XD41" i="8"/>
  <c r="XC41" i="8"/>
  <c r="XB41" i="8"/>
  <c r="XA41" i="8"/>
  <c r="WZ41" i="8"/>
  <c r="WZ43" i="8" s="1"/>
  <c r="WY41" i="8"/>
  <c r="WX41" i="8"/>
  <c r="WW41" i="8"/>
  <c r="WV41" i="8"/>
  <c r="WU41" i="8"/>
  <c r="WT41" i="8"/>
  <c r="WS41" i="8"/>
  <c r="WR41" i="8"/>
  <c r="WR43" i="8" s="1"/>
  <c r="WQ41" i="8"/>
  <c r="WP41" i="8"/>
  <c r="WO41" i="8"/>
  <c r="WN41" i="8"/>
  <c r="WM41" i="8"/>
  <c r="WL41" i="8"/>
  <c r="WK41" i="8"/>
  <c r="WJ41" i="8"/>
  <c r="WI41" i="8"/>
  <c r="WH41" i="8"/>
  <c r="WG41" i="8"/>
  <c r="WF41" i="8"/>
  <c r="WE41" i="8"/>
  <c r="WD41" i="8"/>
  <c r="WC41" i="8"/>
  <c r="WB41" i="8"/>
  <c r="WB43" i="8" s="1"/>
  <c r="WA41" i="8"/>
  <c r="VZ41" i="8"/>
  <c r="VY41" i="8"/>
  <c r="VX41" i="8"/>
  <c r="VW41" i="8"/>
  <c r="VV41" i="8"/>
  <c r="VU41" i="8"/>
  <c r="VT41" i="8"/>
  <c r="VT43" i="8" s="1"/>
  <c r="VS41" i="8"/>
  <c r="VR41" i="8"/>
  <c r="VQ41" i="8"/>
  <c r="VP41" i="8"/>
  <c r="VO41" i="8"/>
  <c r="VN41" i="8"/>
  <c r="VM41" i="8"/>
  <c r="VL41" i="8"/>
  <c r="VK41" i="8"/>
  <c r="VJ41" i="8"/>
  <c r="VI41" i="8"/>
  <c r="VH41" i="8"/>
  <c r="VG41" i="8"/>
  <c r="VF41" i="8"/>
  <c r="VE41" i="8"/>
  <c r="VD41" i="8"/>
  <c r="VD43" i="8" s="1"/>
  <c r="VC41" i="8"/>
  <c r="VB41" i="8"/>
  <c r="VA41" i="8"/>
  <c r="UZ41" i="8"/>
  <c r="UY41" i="8"/>
  <c r="UX41" i="8"/>
  <c r="UW41" i="8"/>
  <c r="UV41" i="8"/>
  <c r="UV43" i="8" s="1"/>
  <c r="UU41" i="8"/>
  <c r="UT41" i="8"/>
  <c r="US41" i="8"/>
  <c r="UR41" i="8"/>
  <c r="UQ41" i="8"/>
  <c r="UP41" i="8"/>
  <c r="UO41" i="8"/>
  <c r="UN41" i="8"/>
  <c r="UM41" i="8"/>
  <c r="UL41" i="8"/>
  <c r="UK41" i="8"/>
  <c r="UJ41" i="8"/>
  <c r="UI41" i="8"/>
  <c r="UH41" i="8"/>
  <c r="UG41" i="8"/>
  <c r="UF41" i="8"/>
  <c r="UF43" i="8" s="1"/>
  <c r="UE41" i="8"/>
  <c r="UD41" i="8"/>
  <c r="UC41" i="8"/>
  <c r="UB41" i="8"/>
  <c r="UA41" i="8"/>
  <c r="TZ41" i="8"/>
  <c r="TY41" i="8"/>
  <c r="TX41" i="8"/>
  <c r="TX43" i="8" s="1"/>
  <c r="TW41" i="8"/>
  <c r="TV41" i="8"/>
  <c r="TU41" i="8"/>
  <c r="TT41" i="8"/>
  <c r="TS41" i="8"/>
  <c r="TR41" i="8"/>
  <c r="TQ41" i="8"/>
  <c r="TP41" i="8"/>
  <c r="TO41" i="8"/>
  <c r="TN41" i="8"/>
  <c r="TM41" i="8"/>
  <c r="TL41" i="8"/>
  <c r="TK41" i="8"/>
  <c r="TJ41" i="8"/>
  <c r="TI41" i="8"/>
  <c r="TH41" i="8"/>
  <c r="TH43" i="8" s="1"/>
  <c r="TG41" i="8"/>
  <c r="TF41" i="8"/>
  <c r="TE41" i="8"/>
  <c r="TD41" i="8"/>
  <c r="TC41" i="8"/>
  <c r="TB41" i="8"/>
  <c r="TA41" i="8"/>
  <c r="SZ41" i="8"/>
  <c r="SZ43" i="8" s="1"/>
  <c r="SY41" i="8"/>
  <c r="SX41" i="8"/>
  <c r="SW41" i="8"/>
  <c r="SV41" i="8"/>
  <c r="SU41" i="8"/>
  <c r="ST41" i="8"/>
  <c r="SS41" i="8"/>
  <c r="SR41" i="8"/>
  <c r="SQ41" i="8"/>
  <c r="SP41" i="8"/>
  <c r="SO41" i="8"/>
  <c r="SN41" i="8"/>
  <c r="SM41" i="8"/>
  <c r="SL41" i="8"/>
  <c r="SK41" i="8"/>
  <c r="SJ41" i="8"/>
  <c r="SJ43" i="8" s="1"/>
  <c r="SI41" i="8"/>
  <c r="SH41" i="8"/>
  <c r="SG41" i="8"/>
  <c r="SF41" i="8"/>
  <c r="SE41" i="8"/>
  <c r="SD41" i="8"/>
  <c r="SC41" i="8"/>
  <c r="SB41" i="8"/>
  <c r="SB43" i="8" s="1"/>
  <c r="SA41" i="8"/>
  <c r="RZ41" i="8"/>
  <c r="RY41" i="8"/>
  <c r="RX41" i="8"/>
  <c r="RW41" i="8"/>
  <c r="RV41" i="8"/>
  <c r="RU41" i="8"/>
  <c r="RT41" i="8"/>
  <c r="RS41" i="8"/>
  <c r="RR41" i="8"/>
  <c r="RQ41" i="8"/>
  <c r="RP41" i="8"/>
  <c r="RO41" i="8"/>
  <c r="RN41" i="8"/>
  <c r="RM41" i="8"/>
  <c r="RL41" i="8"/>
  <c r="RL43" i="8" s="1"/>
  <c r="RK41" i="8"/>
  <c r="RJ41" i="8"/>
  <c r="RI41" i="8"/>
  <c r="RH41" i="8"/>
  <c r="RG41" i="8"/>
  <c r="RF41" i="8"/>
  <c r="RE41" i="8"/>
  <c r="RD41" i="8"/>
  <c r="RD43" i="8" s="1"/>
  <c r="RC41" i="8"/>
  <c r="RB41" i="8"/>
  <c r="RA41" i="8"/>
  <c r="QZ41" i="8"/>
  <c r="QY41" i="8"/>
  <c r="QX41" i="8"/>
  <c r="QW41" i="8"/>
  <c r="QV41" i="8"/>
  <c r="QU41" i="8"/>
  <c r="QT41" i="8"/>
  <c r="QS41" i="8"/>
  <c r="QR41" i="8"/>
  <c r="QQ41" i="8"/>
  <c r="QP41" i="8"/>
  <c r="QO41" i="8"/>
  <c r="QN41" i="8"/>
  <c r="QN43" i="8" s="1"/>
  <c r="QM41" i="8"/>
  <c r="QL41" i="8"/>
  <c r="QK41" i="8"/>
  <c r="QJ41" i="8"/>
  <c r="QI41" i="8"/>
  <c r="QH41" i="8"/>
  <c r="QG41" i="8"/>
  <c r="QF41" i="8"/>
  <c r="QF43" i="8" s="1"/>
  <c r="QE41" i="8"/>
  <c r="QD41" i="8"/>
  <c r="QC41" i="8"/>
  <c r="QB41" i="8"/>
  <c r="QA41" i="8"/>
  <c r="PZ41" i="8"/>
  <c r="PY41" i="8"/>
  <c r="PX41" i="8"/>
  <c r="PW41" i="8"/>
  <c r="PV41" i="8"/>
  <c r="PU41" i="8"/>
  <c r="PT41" i="8"/>
  <c r="PS41" i="8"/>
  <c r="PR41" i="8"/>
  <c r="PQ41" i="8"/>
  <c r="PP41" i="8"/>
  <c r="PP43" i="8" s="1"/>
  <c r="PO41" i="8"/>
  <c r="PN41" i="8"/>
  <c r="PM41" i="8"/>
  <c r="PL41" i="8"/>
  <c r="PK41" i="8"/>
  <c r="PJ41" i="8"/>
  <c r="PI41" i="8"/>
  <c r="PH41" i="8"/>
  <c r="PH43" i="8" s="1"/>
  <c r="PG41" i="8"/>
  <c r="PF41" i="8"/>
  <c r="PE41" i="8"/>
  <c r="PD41" i="8"/>
  <c r="PC41" i="8"/>
  <c r="PB41" i="8"/>
  <c r="PA41" i="8"/>
  <c r="OZ41" i="8"/>
  <c r="OY41" i="8"/>
  <c r="OX41" i="8"/>
  <c r="OW41" i="8"/>
  <c r="OV41" i="8"/>
  <c r="OU41" i="8"/>
  <c r="OT41" i="8"/>
  <c r="OS41" i="8"/>
  <c r="OR41" i="8"/>
  <c r="OR43" i="8" s="1"/>
  <c r="OQ41" i="8"/>
  <c r="OP41" i="8"/>
  <c r="OO41" i="8"/>
  <c r="ON41" i="8"/>
  <c r="OM41" i="8"/>
  <c r="OL41" i="8"/>
  <c r="OK41" i="8"/>
  <c r="OJ41" i="8"/>
  <c r="OJ43" i="8" s="1"/>
  <c r="OI41" i="8"/>
  <c r="OH41" i="8"/>
  <c r="OG41" i="8"/>
  <c r="OF41" i="8"/>
  <c r="OE41" i="8"/>
  <c r="OD41" i="8"/>
  <c r="OC41" i="8"/>
  <c r="OB41" i="8"/>
  <c r="OA41" i="8"/>
  <c r="NZ41" i="8"/>
  <c r="NY41" i="8"/>
  <c r="NX41" i="8"/>
  <c r="NW41" i="8"/>
  <c r="NV41" i="8"/>
  <c r="NU41" i="8"/>
  <c r="NT41" i="8"/>
  <c r="NT43" i="8" s="1"/>
  <c r="NS41" i="8"/>
  <c r="NR41" i="8"/>
  <c r="NQ41" i="8"/>
  <c r="NP41" i="8"/>
  <c r="NO41" i="8"/>
  <c r="NN41" i="8"/>
  <c r="NM41" i="8"/>
  <c r="NL41" i="8"/>
  <c r="NL43" i="8" s="1"/>
  <c r="NK41" i="8"/>
  <c r="NJ41" i="8"/>
  <c r="NI41" i="8"/>
  <c r="NH41" i="8"/>
  <c r="NG41" i="8"/>
  <c r="NF41" i="8"/>
  <c r="NE41" i="8"/>
  <c r="ND41" i="8"/>
  <c r="NC41" i="8"/>
  <c r="NB41" i="8"/>
  <c r="NA41" i="8"/>
  <c r="MZ41" i="8"/>
  <c r="MY41" i="8"/>
  <c r="MX41" i="8"/>
  <c r="MW41" i="8"/>
  <c r="MV41" i="8"/>
  <c r="MV43" i="8" s="1"/>
  <c r="MU41" i="8"/>
  <c r="MT41" i="8"/>
  <c r="MS41" i="8"/>
  <c r="MR41" i="8"/>
  <c r="MQ41" i="8"/>
  <c r="MP41" i="8"/>
  <c r="MO41" i="8"/>
  <c r="MN41" i="8"/>
  <c r="MN43" i="8" s="1"/>
  <c r="MM41" i="8"/>
  <c r="ML41" i="8"/>
  <c r="MK41" i="8"/>
  <c r="MJ41" i="8"/>
  <c r="MI41" i="8"/>
  <c r="MH41" i="8"/>
  <c r="MG41" i="8"/>
  <c r="MF41" i="8"/>
  <c r="ME41" i="8"/>
  <c r="MD41" i="8"/>
  <c r="MC41" i="8"/>
  <c r="MB41" i="8"/>
  <c r="MA41" i="8"/>
  <c r="LZ41" i="8"/>
  <c r="LY41" i="8"/>
  <c r="LX41" i="8"/>
  <c r="LX43" i="8" s="1"/>
  <c r="LW41" i="8"/>
  <c r="LV41" i="8"/>
  <c r="LU41" i="8"/>
  <c r="LT41" i="8"/>
  <c r="LS41" i="8"/>
  <c r="LR41" i="8"/>
  <c r="LQ41" i="8"/>
  <c r="LP41" i="8"/>
  <c r="LP43" i="8" s="1"/>
  <c r="LO41" i="8"/>
  <c r="LN41" i="8"/>
  <c r="LM41" i="8"/>
  <c r="LL41" i="8"/>
  <c r="LK41" i="8"/>
  <c r="LJ41" i="8"/>
  <c r="LI41" i="8"/>
  <c r="LH41" i="8"/>
  <c r="LG41" i="8"/>
  <c r="LF41" i="8"/>
  <c r="LE41" i="8"/>
  <c r="LD41" i="8"/>
  <c r="LC41" i="8"/>
  <c r="LB41" i="8"/>
  <c r="LA41" i="8"/>
  <c r="KZ41" i="8"/>
  <c r="KZ43" i="8" s="1"/>
  <c r="KY41" i="8"/>
  <c r="KX41" i="8"/>
  <c r="KW41" i="8"/>
  <c r="KV41" i="8"/>
  <c r="KU41" i="8"/>
  <c r="KT41" i="8"/>
  <c r="KS41" i="8"/>
  <c r="KR41" i="8"/>
  <c r="KR43" i="8" s="1"/>
  <c r="KQ41" i="8"/>
  <c r="KP41" i="8"/>
  <c r="KO41" i="8"/>
  <c r="KN41" i="8"/>
  <c r="KM41" i="8"/>
  <c r="KL41" i="8"/>
  <c r="KK41" i="8"/>
  <c r="KJ41" i="8"/>
  <c r="KI41" i="8"/>
  <c r="KH41" i="8"/>
  <c r="KG41" i="8"/>
  <c r="KF41" i="8"/>
  <c r="KE41" i="8"/>
  <c r="KD41" i="8"/>
  <c r="KC41" i="8"/>
  <c r="KB41" i="8"/>
  <c r="KB43" i="8" s="1"/>
  <c r="KA41" i="8"/>
  <c r="JZ41" i="8"/>
  <c r="JY41" i="8"/>
  <c r="JX41" i="8"/>
  <c r="JW41" i="8"/>
  <c r="JV41" i="8"/>
  <c r="JU41" i="8"/>
  <c r="JT41" i="8"/>
  <c r="JT43" i="8" s="1"/>
  <c r="JS41" i="8"/>
  <c r="JR41" i="8"/>
  <c r="JQ41" i="8"/>
  <c r="JP41" i="8"/>
  <c r="JO41" i="8"/>
  <c r="JN41" i="8"/>
  <c r="JM41" i="8"/>
  <c r="JL41" i="8"/>
  <c r="JK41" i="8"/>
  <c r="JJ41" i="8"/>
  <c r="JI41" i="8"/>
  <c r="JH41" i="8"/>
  <c r="JG41" i="8"/>
  <c r="JF41" i="8"/>
  <c r="JE41" i="8"/>
  <c r="JD41" i="8"/>
  <c r="JD43" i="8" s="1"/>
  <c r="JC41" i="8"/>
  <c r="JB41" i="8"/>
  <c r="JA41" i="8"/>
  <c r="IZ41" i="8"/>
  <c r="IY41" i="8"/>
  <c r="IX41" i="8"/>
  <c r="IW41" i="8"/>
  <c r="IV41" i="8"/>
  <c r="IV43" i="8" s="1"/>
  <c r="IU41" i="8"/>
  <c r="IT41" i="8"/>
  <c r="IS41" i="8"/>
  <c r="IR41" i="8"/>
  <c r="IQ41" i="8"/>
  <c r="IP41" i="8"/>
  <c r="IO41" i="8"/>
  <c r="IN41" i="8"/>
  <c r="IM41" i="8"/>
  <c r="IL41" i="8"/>
  <c r="IK41" i="8"/>
  <c r="IJ41" i="8"/>
  <c r="II41" i="8"/>
  <c r="IH41" i="8"/>
  <c r="IG41" i="8"/>
  <c r="IF41" i="8"/>
  <c r="IF43" i="8" s="1"/>
  <c r="IE41" i="8"/>
  <c r="ID41" i="8"/>
  <c r="IC41" i="8"/>
  <c r="IB41" i="8"/>
  <c r="IA41" i="8"/>
  <c r="HZ41" i="8"/>
  <c r="HY41" i="8"/>
  <c r="HX41" i="8"/>
  <c r="HX43" i="8" s="1"/>
  <c r="HW41" i="8"/>
  <c r="HV41" i="8"/>
  <c r="HU41" i="8"/>
  <c r="HT41" i="8"/>
  <c r="HS41" i="8"/>
  <c r="HR41" i="8"/>
  <c r="HQ41" i="8"/>
  <c r="HP41" i="8"/>
  <c r="HO41" i="8"/>
  <c r="HN41" i="8"/>
  <c r="HM41" i="8"/>
  <c r="HL41" i="8"/>
  <c r="HK41" i="8"/>
  <c r="HJ41" i="8"/>
  <c r="HI41" i="8"/>
  <c r="HH41" i="8"/>
  <c r="HH43" i="8" s="1"/>
  <c r="HG41" i="8"/>
  <c r="HF41" i="8"/>
  <c r="HE41" i="8"/>
  <c r="HD41" i="8"/>
  <c r="HC41" i="8"/>
  <c r="HB41" i="8"/>
  <c r="HA41" i="8"/>
  <c r="GZ41" i="8"/>
  <c r="GZ43" i="8" s="1"/>
  <c r="GY41" i="8"/>
  <c r="GX41" i="8"/>
  <c r="GW41" i="8"/>
  <c r="GV41" i="8"/>
  <c r="GU41" i="8"/>
  <c r="GT41" i="8"/>
  <c r="GS41" i="8"/>
  <c r="GR41" i="8"/>
  <c r="GQ41" i="8"/>
  <c r="GP41" i="8"/>
  <c r="GO41" i="8"/>
  <c r="GN41" i="8"/>
  <c r="GM41" i="8"/>
  <c r="GL41" i="8"/>
  <c r="GK41" i="8"/>
  <c r="GJ41" i="8"/>
  <c r="GJ43" i="8" s="1"/>
  <c r="GI41" i="8"/>
  <c r="GH41" i="8"/>
  <c r="GG41" i="8"/>
  <c r="GF41" i="8"/>
  <c r="GE41" i="8"/>
  <c r="GD41" i="8"/>
  <c r="GC41" i="8"/>
  <c r="GB41" i="8"/>
  <c r="GB43" i="8" s="1"/>
  <c r="GA41" i="8"/>
  <c r="FZ41" i="8"/>
  <c r="FY41" i="8"/>
  <c r="FX41" i="8"/>
  <c r="FW41" i="8"/>
  <c r="FV41" i="8"/>
  <c r="FU41" i="8"/>
  <c r="FT41" i="8"/>
  <c r="FS41" i="8"/>
  <c r="FR41" i="8"/>
  <c r="FQ41" i="8"/>
  <c r="FP41" i="8"/>
  <c r="FO41" i="8"/>
  <c r="FN41" i="8"/>
  <c r="FM41" i="8"/>
  <c r="FL41" i="8"/>
  <c r="FL43" i="8" s="1"/>
  <c r="FK41" i="8"/>
  <c r="FJ41" i="8"/>
  <c r="FI41" i="8"/>
  <c r="FH41" i="8"/>
  <c r="FG41" i="8"/>
  <c r="FF41" i="8"/>
  <c r="FE41" i="8"/>
  <c r="FD41" i="8"/>
  <c r="FD43" i="8" s="1"/>
  <c r="FC41" i="8"/>
  <c r="FB41" i="8"/>
  <c r="FA41" i="8"/>
  <c r="EZ41" i="8"/>
  <c r="EY41" i="8"/>
  <c r="EX41" i="8"/>
  <c r="EW41" i="8"/>
  <c r="EV41" i="8"/>
  <c r="EU41" i="8"/>
  <c r="ET41" i="8"/>
  <c r="ES41" i="8"/>
  <c r="ER41" i="8"/>
  <c r="EQ41" i="8"/>
  <c r="EP41" i="8"/>
  <c r="EO41" i="8"/>
  <c r="EN41" i="8"/>
  <c r="EN43" i="8" s="1"/>
  <c r="EM41" i="8"/>
  <c r="EL41" i="8"/>
  <c r="EK41" i="8"/>
  <c r="EJ41" i="8"/>
  <c r="EI41" i="8"/>
  <c r="EH41" i="8"/>
  <c r="EG41" i="8"/>
  <c r="EF41" i="8"/>
  <c r="EF43" i="8" s="1"/>
  <c r="EE41" i="8"/>
  <c r="ED41" i="8"/>
  <c r="EC41" i="8"/>
  <c r="EB41" i="8"/>
  <c r="EA41" i="8"/>
  <c r="DZ41" i="8"/>
  <c r="DY41" i="8"/>
  <c r="DX41" i="8"/>
  <c r="DW41" i="8"/>
  <c r="DV41" i="8"/>
  <c r="DU41" i="8"/>
  <c r="DT41" i="8"/>
  <c r="DS41" i="8"/>
  <c r="DR41" i="8"/>
  <c r="DQ41" i="8"/>
  <c r="DP41" i="8"/>
  <c r="DP43" i="8" s="1"/>
  <c r="DO41" i="8"/>
  <c r="DN41" i="8"/>
  <c r="DM41" i="8"/>
  <c r="DL41" i="8"/>
  <c r="DK41" i="8"/>
  <c r="DJ41" i="8"/>
  <c r="DI41" i="8"/>
  <c r="DH41" i="8"/>
  <c r="DH43" i="8" s="1"/>
  <c r="DG41" i="8"/>
  <c r="DF41" i="8"/>
  <c r="DE41" i="8"/>
  <c r="DD41" i="8"/>
  <c r="DC41" i="8"/>
  <c r="DB41" i="8"/>
  <c r="DA41" i="8"/>
  <c r="CZ41" i="8"/>
  <c r="CY41" i="8"/>
  <c r="CX41" i="8"/>
  <c r="CW41" i="8"/>
  <c r="CV41" i="8"/>
  <c r="CU41" i="8"/>
  <c r="CT41" i="8"/>
  <c r="CS41" i="8"/>
  <c r="CR41" i="8"/>
  <c r="CR43" i="8" s="1"/>
  <c r="CQ41" i="8"/>
  <c r="CP41" i="8"/>
  <c r="CO41" i="8"/>
  <c r="CN41" i="8"/>
  <c r="CM41" i="8"/>
  <c r="CL41" i="8"/>
  <c r="CK41" i="8"/>
  <c r="CJ41" i="8"/>
  <c r="CJ43" i="8" s="1"/>
  <c r="CI41" i="8"/>
  <c r="CH41" i="8"/>
  <c r="CG41" i="8"/>
  <c r="CF41" i="8"/>
  <c r="CE41" i="8"/>
  <c r="CD41" i="8"/>
  <c r="CC41" i="8"/>
  <c r="CB41" i="8"/>
  <c r="CA41" i="8"/>
  <c r="BZ41" i="8"/>
  <c r="BY41" i="8"/>
  <c r="BX41" i="8"/>
  <c r="BW41" i="8"/>
  <c r="BV41" i="8"/>
  <c r="BU41" i="8"/>
  <c r="BT41" i="8"/>
  <c r="BT43" i="8" s="1"/>
  <c r="BS41" i="8"/>
  <c r="BR41" i="8"/>
  <c r="BQ41" i="8"/>
  <c r="BP41" i="8"/>
  <c r="BO41" i="8"/>
  <c r="BN41" i="8"/>
  <c r="BM41" i="8"/>
  <c r="BL41" i="8"/>
  <c r="BL43" i="8" s="1"/>
  <c r="BK41" i="8"/>
  <c r="BJ41" i="8"/>
  <c r="BI41" i="8"/>
  <c r="BH41" i="8"/>
  <c r="BG41" i="8"/>
  <c r="BF41" i="8"/>
  <c r="BE41" i="8"/>
  <c r="BD41" i="8"/>
  <c r="BC41" i="8"/>
  <c r="BC43" i="8" s="1"/>
  <c r="BB41" i="8"/>
  <c r="BA41" i="8"/>
  <c r="AZ41" i="8"/>
  <c r="AY41" i="8"/>
  <c r="AX41" i="8"/>
  <c r="AW41" i="8"/>
  <c r="AV41" i="8"/>
  <c r="AV43" i="8" s="1"/>
  <c r="AU41" i="8"/>
  <c r="AU43" i="8" s="1"/>
  <c r="AT41" i="8"/>
  <c r="AS41" i="8"/>
  <c r="AR41" i="8"/>
  <c r="AQ41" i="8"/>
  <c r="AP41" i="8"/>
  <c r="AO41" i="8"/>
  <c r="AN41" i="8"/>
  <c r="AN43" i="8" s="1"/>
  <c r="AM41" i="8"/>
  <c r="AL41" i="8"/>
  <c r="AK41" i="8"/>
  <c r="AJ41" i="8"/>
  <c r="AI41" i="8"/>
  <c r="AH41" i="8"/>
  <c r="AG41" i="8"/>
  <c r="AF41" i="8"/>
  <c r="AE41" i="8"/>
  <c r="AE43" i="8" s="1"/>
  <c r="AD41" i="8"/>
  <c r="AC41" i="8"/>
  <c r="AB41" i="8"/>
  <c r="AA41" i="8"/>
  <c r="Z41" i="8"/>
  <c r="Y41" i="8"/>
  <c r="X41" i="8"/>
  <c r="X43" i="8" s="1"/>
  <c r="W41" i="8"/>
  <c r="V41" i="8"/>
  <c r="U41" i="8"/>
  <c r="T41" i="8"/>
  <c r="S41" i="8"/>
  <c r="R41" i="8"/>
  <c r="Q41" i="8"/>
  <c r="P41" i="8"/>
  <c r="P43" i="8" s="1"/>
  <c r="O41" i="8"/>
  <c r="N41" i="8"/>
  <c r="M41" i="8"/>
  <c r="L41" i="8"/>
  <c r="K41" i="8"/>
  <c r="J41" i="8"/>
  <c r="I41" i="8"/>
  <c r="H41" i="8"/>
  <c r="G41" i="8"/>
  <c r="G43" i="8" s="1"/>
  <c r="F41" i="8"/>
  <c r="E41" i="8"/>
  <c r="AOF28" i="8"/>
  <c r="AOB28" i="8"/>
  <c r="ANW28" i="8"/>
  <c r="ANS28" i="8"/>
  <c r="ANO28" i="8"/>
  <c r="ANJ28" i="8"/>
  <c r="ANF28" i="8"/>
  <c r="ANA28" i="8"/>
  <c r="AMX28" i="8"/>
  <c r="AMW28" i="8"/>
  <c r="AMV28" i="8"/>
  <c r="AMU28" i="8"/>
  <c r="AMT28" i="8"/>
  <c r="AMS28" i="8"/>
  <c r="AMR28" i="8"/>
  <c r="AMQ28" i="8"/>
  <c r="AMP28" i="8"/>
  <c r="AMO28" i="8"/>
  <c r="AMN28" i="8"/>
  <c r="AMM28" i="8"/>
  <c r="AML28" i="8"/>
  <c r="AMK28" i="8"/>
  <c r="AMJ28" i="8"/>
  <c r="AMI28" i="8"/>
  <c r="AMH28" i="8"/>
  <c r="AMG28" i="8"/>
  <c r="AMF28" i="8"/>
  <c r="AME28" i="8"/>
  <c r="AMD28" i="8"/>
  <c r="AMC28" i="8"/>
  <c r="AMB28" i="8"/>
  <c r="AMA28" i="8"/>
  <c r="ALZ28" i="8"/>
  <c r="ALY28" i="8"/>
  <c r="ALX28" i="8"/>
  <c r="ALW28" i="8"/>
  <c r="ALV28" i="8"/>
  <c r="ALU28" i="8"/>
  <c r="ALT28" i="8"/>
  <c r="ALS28" i="8"/>
  <c r="ALR28" i="8"/>
  <c r="ALQ28" i="8"/>
  <c r="ALP28" i="8"/>
  <c r="ALO28" i="8"/>
  <c r="ALN28" i="8"/>
  <c r="ALM28" i="8"/>
  <c r="ALL28" i="8"/>
  <c r="ALK28" i="8"/>
  <c r="ALJ28" i="8"/>
  <c r="ALI28" i="8"/>
  <c r="ALH28" i="8"/>
  <c r="ALG28" i="8"/>
  <c r="ALF28" i="8"/>
  <c r="ALE28" i="8"/>
  <c r="ALD28" i="8"/>
  <c r="ALC28" i="8"/>
  <c r="ALB28" i="8"/>
  <c r="ALA28" i="8"/>
  <c r="AKZ28" i="8"/>
  <c r="AKY28" i="8"/>
  <c r="AKX28" i="8"/>
  <c r="AKW28" i="8"/>
  <c r="AKV28" i="8"/>
  <c r="AKU28" i="8"/>
  <c r="AKT28" i="8"/>
  <c r="AKS28" i="8"/>
  <c r="AKR28" i="8"/>
  <c r="AKQ28" i="8"/>
  <c r="AKP28" i="8"/>
  <c r="AKO28" i="8"/>
  <c r="AKN28" i="8"/>
  <c r="AKM28" i="8"/>
  <c r="AKL28" i="8"/>
  <c r="AKK28" i="8"/>
  <c r="AKJ28" i="8"/>
  <c r="AKI28" i="8"/>
  <c r="AKH28" i="8"/>
  <c r="AKG28" i="8"/>
  <c r="AKF28" i="8"/>
  <c r="AKE28" i="8"/>
  <c r="AKD28" i="8"/>
  <c r="AKC28" i="8"/>
  <c r="AKB28" i="8"/>
  <c r="AKA28" i="8"/>
  <c r="AJZ28" i="8"/>
  <c r="AJY28" i="8"/>
  <c r="AJX28" i="8"/>
  <c r="AJW28" i="8"/>
  <c r="AJV28" i="8"/>
  <c r="AJU28" i="8"/>
  <c r="AJT28" i="8"/>
  <c r="AJS28" i="8"/>
  <c r="AJR28" i="8"/>
  <c r="AJQ28" i="8"/>
  <c r="AJP28" i="8"/>
  <c r="AJO28" i="8"/>
  <c r="AJN28" i="8"/>
  <c r="AJM28" i="8"/>
  <c r="AJL28" i="8"/>
  <c r="AJK28" i="8"/>
  <c r="AJJ28" i="8"/>
  <c r="AJI28" i="8"/>
  <c r="AJH28" i="8"/>
  <c r="AJG28" i="8"/>
  <c r="AJF28" i="8"/>
  <c r="AJE28" i="8"/>
  <c r="AJD28" i="8"/>
  <c r="AJC28" i="8"/>
  <c r="AJB28" i="8"/>
  <c r="AJA28" i="8"/>
  <c r="AIZ28" i="8"/>
  <c r="AIY28" i="8"/>
  <c r="AIX28" i="8"/>
  <c r="AIW28" i="8"/>
  <c r="AIV28" i="8"/>
  <c r="AIU28" i="8"/>
  <c r="AIT28" i="8"/>
  <c r="AIS28" i="8"/>
  <c r="AIR28" i="8"/>
  <c r="AIQ28" i="8"/>
  <c r="AIP28" i="8"/>
  <c r="AIO28" i="8"/>
  <c r="AIN28" i="8"/>
  <c r="AIM28" i="8"/>
  <c r="AIL28" i="8"/>
  <c r="AIK28" i="8"/>
  <c r="AIJ28" i="8"/>
  <c r="AII28" i="8"/>
  <c r="AIH28" i="8"/>
  <c r="AIG28" i="8"/>
  <c r="AIF28" i="8"/>
  <c r="AIE28" i="8"/>
  <c r="AID28" i="8"/>
  <c r="AIC28" i="8"/>
  <c r="AIB28" i="8"/>
  <c r="AIA28" i="8"/>
  <c r="AHZ28" i="8"/>
  <c r="AHY28" i="8"/>
  <c r="AHX28" i="8"/>
  <c r="AHW28" i="8"/>
  <c r="AHV28" i="8"/>
  <c r="AHU28" i="8"/>
  <c r="AHT28" i="8"/>
  <c r="AHS28" i="8"/>
  <c r="AHR28" i="8"/>
  <c r="AHQ28" i="8"/>
  <c r="AHP28" i="8"/>
  <c r="AHO28" i="8"/>
  <c r="AHN28" i="8"/>
  <c r="AHM28" i="8"/>
  <c r="AHL28" i="8"/>
  <c r="AHK28" i="8"/>
  <c r="AHJ28" i="8"/>
  <c r="AHI28" i="8"/>
  <c r="AHH28" i="8"/>
  <c r="AHG28" i="8"/>
  <c r="AHF28" i="8"/>
  <c r="AHE28" i="8"/>
  <c r="AHD28" i="8"/>
  <c r="AHC28" i="8"/>
  <c r="AHB28" i="8"/>
  <c r="AHA28" i="8"/>
  <c r="AGZ28" i="8"/>
  <c r="AGY28" i="8"/>
  <c r="AGX28" i="8"/>
  <c r="AGW28" i="8"/>
  <c r="AGV28" i="8"/>
  <c r="AGU28" i="8"/>
  <c r="AGT28" i="8"/>
  <c r="AGS28" i="8"/>
  <c r="AGR28" i="8"/>
  <c r="AGQ28" i="8"/>
  <c r="AGP28" i="8"/>
  <c r="AGO28" i="8"/>
  <c r="AGN28" i="8"/>
  <c r="AGM28" i="8"/>
  <c r="AGL28" i="8"/>
  <c r="AGK28" i="8"/>
  <c r="AGJ28" i="8"/>
  <c r="AGI28" i="8"/>
  <c r="AGH28" i="8"/>
  <c r="AGG28" i="8"/>
  <c r="AGF28" i="8"/>
  <c r="AGE28" i="8"/>
  <c r="AGD28" i="8"/>
  <c r="AGC28" i="8"/>
  <c r="AGB28" i="8"/>
  <c r="AGA28" i="8"/>
  <c r="AFZ28" i="8"/>
  <c r="AFY28" i="8"/>
  <c r="AFX28" i="8"/>
  <c r="AFW28" i="8"/>
  <c r="AFV28" i="8"/>
  <c r="AFU28" i="8"/>
  <c r="AFT28" i="8"/>
  <c r="AFS28" i="8"/>
  <c r="AFR28" i="8"/>
  <c r="AFQ28" i="8"/>
  <c r="AFP28" i="8"/>
  <c r="AFO28" i="8"/>
  <c r="AFN28" i="8"/>
  <c r="AFM28" i="8"/>
  <c r="AFL28" i="8"/>
  <c r="AFK28" i="8"/>
  <c r="AFJ28" i="8"/>
  <c r="AFI28" i="8"/>
  <c r="AFH28" i="8"/>
  <c r="AFG28" i="8"/>
  <c r="AFF28" i="8"/>
  <c r="AFE28" i="8"/>
  <c r="AFD28" i="8"/>
  <c r="AFC28" i="8"/>
  <c r="AFB28" i="8"/>
  <c r="AFA28" i="8"/>
  <c r="AEZ28" i="8"/>
  <c r="AEY28" i="8"/>
  <c r="AEX28" i="8"/>
  <c r="AEW28" i="8"/>
  <c r="AEV28" i="8"/>
  <c r="AEU28" i="8"/>
  <c r="AET28" i="8"/>
  <c r="AES28" i="8"/>
  <c r="AER28" i="8"/>
  <c r="AEQ28" i="8"/>
  <c r="AEP28" i="8"/>
  <c r="AEO28" i="8"/>
  <c r="AEN28" i="8"/>
  <c r="AEM28" i="8"/>
  <c r="AEL28" i="8"/>
  <c r="AEK28" i="8"/>
  <c r="AEJ28" i="8"/>
  <c r="AEI28" i="8"/>
  <c r="AEH28" i="8"/>
  <c r="AEG28" i="8"/>
  <c r="AEF28" i="8"/>
  <c r="AEE28" i="8"/>
  <c r="AED28" i="8"/>
  <c r="AEC28" i="8"/>
  <c r="AEB28" i="8"/>
  <c r="AEA28" i="8"/>
  <c r="ADZ28" i="8"/>
  <c r="ADY28" i="8"/>
  <c r="ADX28" i="8"/>
  <c r="ADW28" i="8"/>
  <c r="ADV28" i="8"/>
  <c r="ADU28" i="8"/>
  <c r="ADT28" i="8"/>
  <c r="ADS28" i="8"/>
  <c r="ADR28" i="8"/>
  <c r="ADQ28" i="8"/>
  <c r="ADP28" i="8"/>
  <c r="ADO28" i="8"/>
  <c r="ADN28" i="8"/>
  <c r="ADM28" i="8"/>
  <c r="ADL28" i="8"/>
  <c r="ADK28" i="8"/>
  <c r="ADJ28" i="8"/>
  <c r="ADI28" i="8"/>
  <c r="ADH28" i="8"/>
  <c r="ADG28" i="8"/>
  <c r="ADF28" i="8"/>
  <c r="ADE28" i="8"/>
  <c r="ADD28" i="8"/>
  <c r="ADC28" i="8"/>
  <c r="ADB28" i="8"/>
  <c r="ADA28" i="8"/>
  <c r="ACZ28" i="8"/>
  <c r="ACY28" i="8"/>
  <c r="ACX28" i="8"/>
  <c r="ACW28" i="8"/>
  <c r="ACV28" i="8"/>
  <c r="ACU28" i="8"/>
  <c r="ACT28" i="8"/>
  <c r="ACS28" i="8"/>
  <c r="ACR28" i="8"/>
  <c r="ACQ28" i="8"/>
  <c r="ACP28" i="8"/>
  <c r="ACO28" i="8"/>
  <c r="ACN28" i="8"/>
  <c r="ACM28" i="8"/>
  <c r="ACL28" i="8"/>
  <c r="ACK28" i="8"/>
  <c r="ACJ28" i="8"/>
  <c r="ACI28" i="8"/>
  <c r="ACH28" i="8"/>
  <c r="ACG28" i="8"/>
  <c r="ACF28" i="8"/>
  <c r="ACE28" i="8"/>
  <c r="ACD28" i="8"/>
  <c r="ACC28" i="8"/>
  <c r="ACB28" i="8"/>
  <c r="ACA28" i="8"/>
  <c r="ABZ28" i="8"/>
  <c r="ABY28" i="8"/>
  <c r="ABX28" i="8"/>
  <c r="ABW28" i="8"/>
  <c r="ABV28" i="8"/>
  <c r="ABU28" i="8"/>
  <c r="ABT28" i="8"/>
  <c r="ABS28" i="8"/>
  <c r="ABR28" i="8"/>
  <c r="ABQ28" i="8"/>
  <c r="ABP28" i="8"/>
  <c r="ABO28" i="8"/>
  <c r="ABN28" i="8"/>
  <c r="ABM28" i="8"/>
  <c r="ABL28" i="8"/>
  <c r="ABK28" i="8"/>
  <c r="ABJ28" i="8"/>
  <c r="ABI28" i="8"/>
  <c r="ABH28" i="8"/>
  <c r="ABG28" i="8"/>
  <c r="ABF28" i="8"/>
  <c r="ABE28" i="8"/>
  <c r="ABD28" i="8"/>
  <c r="ABC28" i="8"/>
  <c r="ABB28" i="8"/>
  <c r="ABA28" i="8"/>
  <c r="AAZ28" i="8"/>
  <c r="AAY28" i="8"/>
  <c r="AAX28" i="8"/>
  <c r="AAW28" i="8"/>
  <c r="AAV28" i="8"/>
  <c r="AAU28" i="8"/>
  <c r="AAT28" i="8"/>
  <c r="AAS28" i="8"/>
  <c r="AAR28" i="8"/>
  <c r="AAQ28" i="8"/>
  <c r="AAP28" i="8"/>
  <c r="AAO28" i="8"/>
  <c r="AAN28" i="8"/>
  <c r="AAM28" i="8"/>
  <c r="AAL28" i="8"/>
  <c r="AAK28" i="8"/>
  <c r="AAJ28" i="8"/>
  <c r="AAI28" i="8"/>
  <c r="AAH28" i="8"/>
  <c r="AAG28" i="8"/>
  <c r="AAF28" i="8"/>
  <c r="AAE28" i="8"/>
  <c r="AAD28" i="8"/>
  <c r="AAC28" i="8"/>
  <c r="AAB28" i="8"/>
  <c r="AAA28" i="8"/>
  <c r="ZZ28" i="8"/>
  <c r="ZY28" i="8"/>
  <c r="ZX28" i="8"/>
  <c r="ZW28" i="8"/>
  <c r="ZV28" i="8"/>
  <c r="ZU28" i="8"/>
  <c r="ZT28" i="8"/>
  <c r="ZS28" i="8"/>
  <c r="ZR28" i="8"/>
  <c r="ZQ28" i="8"/>
  <c r="ZP28" i="8"/>
  <c r="ZO28" i="8"/>
  <c r="ZN28" i="8"/>
  <c r="ZM28" i="8"/>
  <c r="ZL28" i="8"/>
  <c r="ZK28" i="8"/>
  <c r="ZJ28" i="8"/>
  <c r="ZI28" i="8"/>
  <c r="ZH28" i="8"/>
  <c r="ZG28" i="8"/>
  <c r="ZF28" i="8"/>
  <c r="ZE28" i="8"/>
  <c r="ZD28" i="8"/>
  <c r="ZC28" i="8"/>
  <c r="ZB28" i="8"/>
  <c r="ZA28" i="8"/>
  <c r="YZ28" i="8"/>
  <c r="YY28" i="8"/>
  <c r="YX28" i="8"/>
  <c r="YK28" i="8"/>
  <c r="YJ28" i="8"/>
  <c r="YI28" i="8"/>
  <c r="YH28" i="8"/>
  <c r="YG28" i="8"/>
  <c r="YF28" i="8"/>
  <c r="YE28" i="8"/>
  <c r="YD28" i="8"/>
  <c r="YC28" i="8"/>
  <c r="YB28" i="8"/>
  <c r="YA28" i="8"/>
  <c r="XZ28" i="8"/>
  <c r="XY28" i="8"/>
  <c r="XX28" i="8"/>
  <c r="XW28" i="8"/>
  <c r="XV28" i="8"/>
  <c r="XU28" i="8"/>
  <c r="XT28" i="8"/>
  <c r="XS28" i="8"/>
  <c r="XR28" i="8"/>
  <c r="XQ28" i="8"/>
  <c r="XP28" i="8"/>
  <c r="XO28" i="8"/>
  <c r="XN28" i="8"/>
  <c r="XM28" i="8"/>
  <c r="XL28" i="8"/>
  <c r="XK28" i="8"/>
  <c r="XJ28" i="8"/>
  <c r="XI28" i="8"/>
  <c r="XH28" i="8"/>
  <c r="XG28" i="8"/>
  <c r="XF28" i="8"/>
  <c r="XE28" i="8"/>
  <c r="XD28" i="8"/>
  <c r="XC28" i="8"/>
  <c r="XB28" i="8"/>
  <c r="XA28" i="8"/>
  <c r="WZ28" i="8"/>
  <c r="WY28" i="8"/>
  <c r="WX28" i="8"/>
  <c r="WW28" i="8"/>
  <c r="WV28" i="8"/>
  <c r="WU28" i="8"/>
  <c r="WT28" i="8"/>
  <c r="WS28" i="8"/>
  <c r="WR28" i="8"/>
  <c r="WQ28" i="8"/>
  <c r="WP28" i="8"/>
  <c r="WO28" i="8"/>
  <c r="WN28" i="8"/>
  <c r="WM28" i="8"/>
  <c r="WL28" i="8"/>
  <c r="WK28" i="8"/>
  <c r="WJ28" i="8"/>
  <c r="WI28" i="8"/>
  <c r="WH28" i="8"/>
  <c r="WG28" i="8"/>
  <c r="WF28" i="8"/>
  <c r="WE28" i="8"/>
  <c r="WD28" i="8"/>
  <c r="WC28" i="8"/>
  <c r="WB28" i="8"/>
  <c r="WA28" i="8"/>
  <c r="VZ28" i="8"/>
  <c r="VY28" i="8"/>
  <c r="VX28" i="8"/>
  <c r="VW28" i="8"/>
  <c r="VV28" i="8"/>
  <c r="VU28" i="8"/>
  <c r="VT28" i="8"/>
  <c r="VS28" i="8"/>
  <c r="VR28" i="8"/>
  <c r="VQ28" i="8"/>
  <c r="VP28" i="8"/>
  <c r="VO28" i="8"/>
  <c r="VN28" i="8"/>
  <c r="VM28" i="8"/>
  <c r="VL28" i="8"/>
  <c r="VK28" i="8"/>
  <c r="VJ28" i="8"/>
  <c r="VI28" i="8"/>
  <c r="VH28" i="8"/>
  <c r="VG28" i="8"/>
  <c r="VF28" i="8"/>
  <c r="VE28" i="8"/>
  <c r="VD28" i="8"/>
  <c r="VC28" i="8"/>
  <c r="VB28" i="8"/>
  <c r="VA28" i="8"/>
  <c r="UZ28" i="8"/>
  <c r="UY28" i="8"/>
  <c r="UX28" i="8"/>
  <c r="UW28" i="8"/>
  <c r="UV28" i="8"/>
  <c r="UU28" i="8"/>
  <c r="UT28" i="8"/>
  <c r="US28" i="8"/>
  <c r="UR28" i="8"/>
  <c r="UQ28" i="8"/>
  <c r="UP28" i="8"/>
  <c r="UO28" i="8"/>
  <c r="UN28" i="8"/>
  <c r="UM28" i="8"/>
  <c r="UL28" i="8"/>
  <c r="UK28" i="8"/>
  <c r="UJ28" i="8"/>
  <c r="UI28" i="8"/>
  <c r="UH28" i="8"/>
  <c r="UG28" i="8"/>
  <c r="UF28" i="8"/>
  <c r="UE28" i="8"/>
  <c r="UD28" i="8"/>
  <c r="UC28" i="8"/>
  <c r="UB28" i="8"/>
  <c r="UA28" i="8"/>
  <c r="TZ28" i="8"/>
  <c r="TY28" i="8"/>
  <c r="TX28" i="8"/>
  <c r="TW28" i="8"/>
  <c r="TV28" i="8"/>
  <c r="TU28" i="8"/>
  <c r="TT28" i="8"/>
  <c r="TS28" i="8"/>
  <c r="TR28" i="8"/>
  <c r="TQ28" i="8"/>
  <c r="TP28" i="8"/>
  <c r="TO28" i="8"/>
  <c r="TN28" i="8"/>
  <c r="TM28" i="8"/>
  <c r="TL28" i="8"/>
  <c r="TK28" i="8"/>
  <c r="TJ28" i="8"/>
  <c r="TI28" i="8"/>
  <c r="TH28" i="8"/>
  <c r="TG28" i="8"/>
  <c r="TF28" i="8"/>
  <c r="TE28" i="8"/>
  <c r="TD28" i="8"/>
  <c r="TC28" i="8"/>
  <c r="TB28" i="8"/>
  <c r="TA28" i="8"/>
  <c r="SZ28" i="8"/>
  <c r="SY28" i="8"/>
  <c r="SX28" i="8"/>
  <c r="SW28" i="8"/>
  <c r="SV28" i="8"/>
  <c r="SU28" i="8"/>
  <c r="ST28" i="8"/>
  <c r="SS28" i="8"/>
  <c r="SR28" i="8"/>
  <c r="SQ28" i="8"/>
  <c r="SP28" i="8"/>
  <c r="SO28" i="8"/>
  <c r="SN28" i="8"/>
  <c r="SM28" i="8"/>
  <c r="SL28" i="8"/>
  <c r="SK28" i="8"/>
  <c r="SJ28" i="8"/>
  <c r="SI28" i="8"/>
  <c r="SH28" i="8"/>
  <c r="SG28" i="8"/>
  <c r="SF28" i="8"/>
  <c r="SE28" i="8"/>
  <c r="SD28" i="8"/>
  <c r="SC28" i="8"/>
  <c r="SB28" i="8"/>
  <c r="SA28" i="8"/>
  <c r="RZ28" i="8"/>
  <c r="RY28" i="8"/>
  <c r="RX28" i="8"/>
  <c r="RW28" i="8"/>
  <c r="RV28" i="8"/>
  <c r="RU28" i="8"/>
  <c r="RT28" i="8"/>
  <c r="RS28" i="8"/>
  <c r="RR28" i="8"/>
  <c r="RQ28" i="8"/>
  <c r="RP28" i="8"/>
  <c r="RO28" i="8"/>
  <c r="RN28" i="8"/>
  <c r="RM28" i="8"/>
  <c r="RL28" i="8"/>
  <c r="RK28" i="8"/>
  <c r="RJ28" i="8"/>
  <c r="RI28" i="8"/>
  <c r="RH28" i="8"/>
  <c r="RG28" i="8"/>
  <c r="RF28" i="8"/>
  <c r="RE28" i="8"/>
  <c r="RD28" i="8"/>
  <c r="RC28" i="8"/>
  <c r="RB28" i="8"/>
  <c r="RA28" i="8"/>
  <c r="QZ28" i="8"/>
  <c r="QY28" i="8"/>
  <c r="QX28" i="8"/>
  <c r="QW28" i="8"/>
  <c r="QV28" i="8"/>
  <c r="QU28" i="8"/>
  <c r="QT28" i="8"/>
  <c r="QS28" i="8"/>
  <c r="QR28" i="8"/>
  <c r="QQ28" i="8"/>
  <c r="QP28" i="8"/>
  <c r="QO28" i="8"/>
  <c r="QN28" i="8"/>
  <c r="QM28" i="8"/>
  <c r="QL28" i="8"/>
  <c r="QK28" i="8"/>
  <c r="QJ28" i="8"/>
  <c r="QI28" i="8"/>
  <c r="QH28" i="8"/>
  <c r="QG28" i="8"/>
  <c r="QF28" i="8"/>
  <c r="QE28" i="8"/>
  <c r="QD28" i="8"/>
  <c r="QC28" i="8"/>
  <c r="QB28" i="8"/>
  <c r="QA28" i="8"/>
  <c r="PZ28" i="8"/>
  <c r="PY28" i="8"/>
  <c r="PX28" i="8"/>
  <c r="PW28" i="8"/>
  <c r="PV28" i="8"/>
  <c r="PU28" i="8"/>
  <c r="PT28" i="8"/>
  <c r="PS28" i="8"/>
  <c r="PR28" i="8"/>
  <c r="PQ28" i="8"/>
  <c r="PP28" i="8"/>
  <c r="PO28" i="8"/>
  <c r="PN28" i="8"/>
  <c r="PM28" i="8"/>
  <c r="PL28" i="8"/>
  <c r="PK28" i="8"/>
  <c r="PJ28" i="8"/>
  <c r="PI28" i="8"/>
  <c r="PH28" i="8"/>
  <c r="PG28" i="8"/>
  <c r="PF28" i="8"/>
  <c r="PE28" i="8"/>
  <c r="PD28" i="8"/>
  <c r="PC28" i="8"/>
  <c r="PB28" i="8"/>
  <c r="PA28" i="8"/>
  <c r="OZ28" i="8"/>
  <c r="OY28" i="8"/>
  <c r="OX28" i="8"/>
  <c r="OW28" i="8"/>
  <c r="OV28" i="8"/>
  <c r="OU28" i="8"/>
  <c r="OT28" i="8"/>
  <c r="OS28" i="8"/>
  <c r="OR28" i="8"/>
  <c r="OQ28" i="8"/>
  <c r="OP28" i="8"/>
  <c r="OO28" i="8"/>
  <c r="ON28" i="8"/>
  <c r="OM28" i="8"/>
  <c r="OL28" i="8"/>
  <c r="OK28" i="8"/>
  <c r="OJ28" i="8"/>
  <c r="OI28" i="8"/>
  <c r="OH28" i="8"/>
  <c r="OG28" i="8"/>
  <c r="OF28" i="8"/>
  <c r="OE28" i="8"/>
  <c r="OD28" i="8"/>
  <c r="OC28" i="8"/>
  <c r="OB28" i="8"/>
  <c r="OA28" i="8"/>
  <c r="NZ28" i="8"/>
  <c r="NY28" i="8"/>
  <c r="NX28" i="8"/>
  <c r="NW28" i="8"/>
  <c r="NV28" i="8"/>
  <c r="NU28" i="8"/>
  <c r="NT28" i="8"/>
  <c r="NS28" i="8"/>
  <c r="NR28" i="8"/>
  <c r="NQ28" i="8"/>
  <c r="NP28" i="8"/>
  <c r="NO28" i="8"/>
  <c r="NN28" i="8"/>
  <c r="NM28" i="8"/>
  <c r="NL28" i="8"/>
  <c r="NK28" i="8"/>
  <c r="NJ28" i="8"/>
  <c r="NI28" i="8"/>
  <c r="NH28" i="8"/>
  <c r="NG28" i="8"/>
  <c r="NF28" i="8"/>
  <c r="NE28" i="8"/>
  <c r="ND28" i="8"/>
  <c r="NC28" i="8"/>
  <c r="NB28" i="8"/>
  <c r="NA28" i="8"/>
  <c r="MZ28" i="8"/>
  <c r="MY28" i="8"/>
  <c r="MX28" i="8"/>
  <c r="MW28" i="8"/>
  <c r="MV28" i="8"/>
  <c r="MU28" i="8"/>
  <c r="MT28" i="8"/>
  <c r="MS28" i="8"/>
  <c r="MR28" i="8"/>
  <c r="MQ28" i="8"/>
  <c r="MP28" i="8"/>
  <c r="MO28" i="8"/>
  <c r="MN28" i="8"/>
  <c r="MM28" i="8"/>
  <c r="ML28" i="8"/>
  <c r="MK28" i="8"/>
  <c r="MJ28" i="8"/>
  <c r="MI28" i="8"/>
  <c r="MH28" i="8"/>
  <c r="MG28" i="8"/>
  <c r="MF28" i="8"/>
  <c r="ME28" i="8"/>
  <c r="MD28" i="8"/>
  <c r="MC28" i="8"/>
  <c r="MB28" i="8"/>
  <c r="MA28" i="8"/>
  <c r="LZ28" i="8"/>
  <c r="LY28" i="8"/>
  <c r="LX28" i="8"/>
  <c r="LW28" i="8"/>
  <c r="LV28" i="8"/>
  <c r="LU28" i="8"/>
  <c r="LT28" i="8"/>
  <c r="LS28" i="8"/>
  <c r="LR28" i="8"/>
  <c r="LQ28" i="8"/>
  <c r="LP28" i="8"/>
  <c r="LO28" i="8"/>
  <c r="LN28" i="8"/>
  <c r="LM28" i="8"/>
  <c r="LL28" i="8"/>
  <c r="LK28" i="8"/>
  <c r="LJ28" i="8"/>
  <c r="LI28" i="8"/>
  <c r="LH28" i="8"/>
  <c r="LG28" i="8"/>
  <c r="LF28" i="8"/>
  <c r="LE28" i="8"/>
  <c r="LD28" i="8"/>
  <c r="LC28" i="8"/>
  <c r="LB28" i="8"/>
  <c r="LA28" i="8"/>
  <c r="KZ28" i="8"/>
  <c r="KY28" i="8"/>
  <c r="KX28" i="8"/>
  <c r="KW28" i="8"/>
  <c r="KV28" i="8"/>
  <c r="KU28" i="8"/>
  <c r="KT28" i="8"/>
  <c r="KS28" i="8"/>
  <c r="KR28" i="8"/>
  <c r="KQ28" i="8"/>
  <c r="KP28" i="8"/>
  <c r="KO28" i="8"/>
  <c r="KN28" i="8"/>
  <c r="KM28" i="8"/>
  <c r="KL28" i="8"/>
  <c r="KK28" i="8"/>
  <c r="KJ28" i="8"/>
  <c r="KI28" i="8"/>
  <c r="KH28" i="8"/>
  <c r="KG28" i="8"/>
  <c r="KF28" i="8"/>
  <c r="KE28" i="8"/>
  <c r="KD28" i="8"/>
  <c r="KC28" i="8"/>
  <c r="KB28" i="8"/>
  <c r="KA28" i="8"/>
  <c r="JZ28" i="8"/>
  <c r="JY28" i="8"/>
  <c r="JX28" i="8"/>
  <c r="JW28" i="8"/>
  <c r="JV28" i="8"/>
  <c r="JU28" i="8"/>
  <c r="JT28" i="8"/>
  <c r="JS28" i="8"/>
  <c r="JR28" i="8"/>
  <c r="JQ28" i="8"/>
  <c r="JP28" i="8"/>
  <c r="JO28" i="8"/>
  <c r="JN28" i="8"/>
  <c r="JM28" i="8"/>
  <c r="JL28" i="8"/>
  <c r="JK28" i="8"/>
  <c r="JJ28" i="8"/>
  <c r="JI28" i="8"/>
  <c r="JH28" i="8"/>
  <c r="JG28" i="8"/>
  <c r="JF28" i="8"/>
  <c r="JE28" i="8"/>
  <c r="JD28" i="8"/>
  <c r="JC28" i="8"/>
  <c r="JB28" i="8"/>
  <c r="JA28" i="8"/>
  <c r="IZ28" i="8"/>
  <c r="IY28" i="8"/>
  <c r="IX28" i="8"/>
  <c r="IW28" i="8"/>
  <c r="IV28" i="8"/>
  <c r="IU28" i="8"/>
  <c r="IT28" i="8"/>
  <c r="IS28" i="8"/>
  <c r="IR28" i="8"/>
  <c r="IQ28" i="8"/>
  <c r="IP28" i="8"/>
  <c r="IO28" i="8"/>
  <c r="IN28" i="8"/>
  <c r="IM28" i="8"/>
  <c r="IL28" i="8"/>
  <c r="IK28" i="8"/>
  <c r="IJ28" i="8"/>
  <c r="II28" i="8"/>
  <c r="IH28" i="8"/>
  <c r="IG28" i="8"/>
  <c r="IF28" i="8"/>
  <c r="IE28" i="8"/>
  <c r="ID28" i="8"/>
  <c r="IC28" i="8"/>
  <c r="IB28" i="8"/>
  <c r="IA28" i="8"/>
  <c r="HZ28" i="8"/>
  <c r="HY28" i="8"/>
  <c r="HX28" i="8"/>
  <c r="HW28" i="8"/>
  <c r="HV28" i="8"/>
  <c r="HU28" i="8"/>
  <c r="HT28" i="8"/>
  <c r="HS28" i="8"/>
  <c r="HR28" i="8"/>
  <c r="HQ28" i="8"/>
  <c r="HP28" i="8"/>
  <c r="HO28" i="8"/>
  <c r="HN28" i="8"/>
  <c r="HM28" i="8"/>
  <c r="HL28" i="8"/>
  <c r="HK28" i="8"/>
  <c r="HJ28" i="8"/>
  <c r="HI28" i="8"/>
  <c r="HH28" i="8"/>
  <c r="HG28" i="8"/>
  <c r="HF28" i="8"/>
  <c r="HE28" i="8"/>
  <c r="HD28" i="8"/>
  <c r="HC28" i="8"/>
  <c r="HB28" i="8"/>
  <c r="HA28" i="8"/>
  <c r="GZ28" i="8"/>
  <c r="GY28" i="8"/>
  <c r="GX28" i="8"/>
  <c r="GW28" i="8"/>
  <c r="GV28" i="8"/>
  <c r="GU28" i="8"/>
  <c r="GT28" i="8"/>
  <c r="GS28" i="8"/>
  <c r="GR28" i="8"/>
  <c r="GQ28" i="8"/>
  <c r="GP28" i="8"/>
  <c r="GO28" i="8"/>
  <c r="GN28" i="8"/>
  <c r="GM28" i="8"/>
  <c r="GL28" i="8"/>
  <c r="GK28" i="8"/>
  <c r="GJ28" i="8"/>
  <c r="GI28" i="8"/>
  <c r="GH28" i="8"/>
  <c r="GG28" i="8"/>
  <c r="GF28" i="8"/>
  <c r="GE28" i="8"/>
  <c r="GD28" i="8"/>
  <c r="GC28" i="8"/>
  <c r="GB28" i="8"/>
  <c r="GA28" i="8"/>
  <c r="FZ28" i="8"/>
  <c r="FY28" i="8"/>
  <c r="FX28" i="8"/>
  <c r="FW28" i="8"/>
  <c r="FV28" i="8"/>
  <c r="FU28" i="8"/>
  <c r="FT28" i="8"/>
  <c r="FS28" i="8"/>
  <c r="FR28" i="8"/>
  <c r="FQ28" i="8"/>
  <c r="FP28" i="8"/>
  <c r="FO28" i="8"/>
  <c r="FN28" i="8"/>
  <c r="FM28" i="8"/>
  <c r="FL28" i="8"/>
  <c r="FK28" i="8"/>
  <c r="FJ28" i="8"/>
  <c r="FI28" i="8"/>
  <c r="FH28" i="8"/>
  <c r="FG28" i="8"/>
  <c r="FF28" i="8"/>
  <c r="FE28" i="8"/>
  <c r="FD28" i="8"/>
  <c r="FC28" i="8"/>
  <c r="FB28" i="8"/>
  <c r="FA28" i="8"/>
  <c r="EZ28" i="8"/>
  <c r="EY28" i="8"/>
  <c r="EX28" i="8"/>
  <c r="EW28" i="8"/>
  <c r="EV28" i="8"/>
  <c r="EU28" i="8"/>
  <c r="ET28" i="8"/>
  <c r="ES28" i="8"/>
  <c r="ER28" i="8"/>
  <c r="EQ28" i="8"/>
  <c r="EP28" i="8"/>
  <c r="EO28" i="8"/>
  <c r="EN28" i="8"/>
  <c r="EM28" i="8"/>
  <c r="EL28" i="8"/>
  <c r="EK28" i="8"/>
  <c r="EJ28" i="8"/>
  <c r="EI28" i="8"/>
  <c r="EH28" i="8"/>
  <c r="EG28" i="8"/>
  <c r="EF28" i="8"/>
  <c r="EE28" i="8"/>
  <c r="ED28" i="8"/>
  <c r="EC28" i="8"/>
  <c r="EB28" i="8"/>
  <c r="EA28" i="8"/>
  <c r="DZ28" i="8"/>
  <c r="DY28" i="8"/>
  <c r="DX28" i="8"/>
  <c r="DW28" i="8"/>
  <c r="DV28" i="8"/>
  <c r="DU28" i="8"/>
  <c r="DT28" i="8"/>
  <c r="DS28" i="8"/>
  <c r="DR28" i="8"/>
  <c r="DQ28" i="8"/>
  <c r="DP28" i="8"/>
  <c r="DO28" i="8"/>
  <c r="DN28" i="8"/>
  <c r="DM28" i="8"/>
  <c r="DL28" i="8"/>
  <c r="DK28" i="8"/>
  <c r="DJ28" i="8"/>
  <c r="DI28" i="8"/>
  <c r="DH28" i="8"/>
  <c r="DG28" i="8"/>
  <c r="DF28" i="8"/>
  <c r="DE28" i="8"/>
  <c r="DD28" i="8"/>
  <c r="DC28" i="8"/>
  <c r="DB28" i="8"/>
  <c r="DA28" i="8"/>
  <c r="CZ28" i="8"/>
  <c r="CY28" i="8"/>
  <c r="CX28" i="8"/>
  <c r="CW28" i="8"/>
  <c r="CV28" i="8"/>
  <c r="CU28" i="8"/>
  <c r="CT28" i="8"/>
  <c r="CS28" i="8"/>
  <c r="CR28" i="8"/>
  <c r="CQ28" i="8"/>
  <c r="CP28" i="8"/>
  <c r="CO28" i="8"/>
  <c r="CN28" i="8"/>
  <c r="CM28" i="8"/>
  <c r="CL28" i="8"/>
  <c r="CK28" i="8"/>
  <c r="CJ28" i="8"/>
  <c r="CI28" i="8"/>
  <c r="CH28" i="8"/>
  <c r="CG28" i="8"/>
  <c r="CF28" i="8"/>
  <c r="CE28" i="8"/>
  <c r="CD28" i="8"/>
  <c r="CC28" i="8"/>
  <c r="CB28" i="8"/>
  <c r="CA28" i="8"/>
  <c r="BZ28" i="8"/>
  <c r="BY28" i="8"/>
  <c r="BX28" i="8"/>
  <c r="BW28" i="8"/>
  <c r="BV28" i="8"/>
  <c r="BU28" i="8"/>
  <c r="BT28" i="8"/>
  <c r="BS28" i="8"/>
  <c r="BR28" i="8"/>
  <c r="BQ28" i="8"/>
  <c r="BP28" i="8"/>
  <c r="BO28" i="8"/>
  <c r="BN28" i="8"/>
  <c r="BM28" i="8"/>
  <c r="BL28" i="8"/>
  <c r="BK28" i="8"/>
  <c r="BJ28" i="8"/>
  <c r="BI28" i="8"/>
  <c r="BH28" i="8"/>
  <c r="BG28" i="8"/>
  <c r="BF28" i="8"/>
  <c r="BE28" i="8"/>
  <c r="BD28" i="8"/>
  <c r="BC28" i="8"/>
  <c r="BB28" i="8"/>
  <c r="BA28" i="8"/>
  <c r="AZ28" i="8"/>
  <c r="AY28" i="8"/>
  <c r="AX28" i="8"/>
  <c r="AW28" i="8"/>
  <c r="AV28" i="8"/>
  <c r="AU28" i="8"/>
  <c r="AT28" i="8"/>
  <c r="AS28" i="8"/>
  <c r="AR28" i="8"/>
  <c r="AQ28" i="8"/>
  <c r="AP28" i="8"/>
  <c r="AO28" i="8"/>
  <c r="AN28" i="8"/>
  <c r="AM28" i="8"/>
  <c r="AL28" i="8"/>
  <c r="AK28" i="8"/>
  <c r="AJ28" i="8"/>
  <c r="AI28" i="8"/>
  <c r="AH28" i="8"/>
  <c r="AG28" i="8"/>
  <c r="AF28" i="8"/>
  <c r="AE28" i="8"/>
  <c r="AD28" i="8"/>
  <c r="AC28" i="8"/>
  <c r="AB28" i="8"/>
  <c r="AA28" i="8"/>
  <c r="Z28" i="8"/>
  <c r="Y28" i="8"/>
  <c r="X28" i="8"/>
  <c r="W28" i="8"/>
  <c r="V28" i="8"/>
  <c r="U28" i="8"/>
  <c r="T28" i="8"/>
  <c r="S28" i="8"/>
  <c r="R28" i="8"/>
  <c r="Q28" i="8"/>
  <c r="P28" i="8"/>
  <c r="O28" i="8"/>
  <c r="N28" i="8"/>
  <c r="M28" i="8"/>
  <c r="L28" i="8"/>
  <c r="K28" i="8"/>
  <c r="J28" i="8"/>
  <c r="I28" i="8"/>
  <c r="H28" i="8"/>
  <c r="G28" i="8"/>
  <c r="F28" i="8"/>
  <c r="E28" i="8"/>
  <c r="AOF23" i="8"/>
  <c r="AOB23" i="8"/>
  <c r="ANW23" i="8"/>
  <c r="ANS23" i="8"/>
  <c r="ANO23" i="8"/>
  <c r="ANJ23" i="8"/>
  <c r="ANF23" i="8"/>
  <c r="ANA23" i="8"/>
  <c r="AMX23" i="8"/>
  <c r="AMW23" i="8"/>
  <c r="AMV23" i="8"/>
  <c r="AMU23" i="8"/>
  <c r="AMT23" i="8"/>
  <c r="AMS23" i="8"/>
  <c r="AMR23" i="8"/>
  <c r="AMQ23" i="8"/>
  <c r="AMP23" i="8"/>
  <c r="AMO23" i="8"/>
  <c r="AMN23" i="8"/>
  <c r="AMM23" i="8"/>
  <c r="AML23" i="8"/>
  <c r="AMK23" i="8"/>
  <c r="AMJ23" i="8"/>
  <c r="AMI23" i="8"/>
  <c r="AMH23" i="8"/>
  <c r="AMG23" i="8"/>
  <c r="AMF23" i="8"/>
  <c r="AME23" i="8"/>
  <c r="AMD23" i="8"/>
  <c r="AMC23" i="8"/>
  <c r="AMB23" i="8"/>
  <c r="AMA23" i="8"/>
  <c r="ALZ23" i="8"/>
  <c r="ALY23" i="8"/>
  <c r="ALX23" i="8"/>
  <c r="ALW23" i="8"/>
  <c r="ALV23" i="8"/>
  <c r="ALU23" i="8"/>
  <c r="ALT23" i="8"/>
  <c r="ALS23" i="8"/>
  <c r="ALR23" i="8"/>
  <c r="ALQ23" i="8"/>
  <c r="ALP23" i="8"/>
  <c r="ALO23" i="8"/>
  <c r="ALN23" i="8"/>
  <c r="ALM23" i="8"/>
  <c r="ALL23" i="8"/>
  <c r="ALK23" i="8"/>
  <c r="ALJ23" i="8"/>
  <c r="ALI23" i="8"/>
  <c r="ALH23" i="8"/>
  <c r="ALG23" i="8"/>
  <c r="ALF23" i="8"/>
  <c r="ALE23" i="8"/>
  <c r="ALD23" i="8"/>
  <c r="ALC23" i="8"/>
  <c r="ALB23" i="8"/>
  <c r="ALA23" i="8"/>
  <c r="AKZ23" i="8"/>
  <c r="AKY23" i="8"/>
  <c r="AKX23" i="8"/>
  <c r="AKW23" i="8"/>
  <c r="AKV23" i="8"/>
  <c r="AKU23" i="8"/>
  <c r="AKT23" i="8"/>
  <c r="AKS23" i="8"/>
  <c r="AKR23" i="8"/>
  <c r="AKQ23" i="8"/>
  <c r="AKP23" i="8"/>
  <c r="AKO23" i="8"/>
  <c r="AKN23" i="8"/>
  <c r="AKM23" i="8"/>
  <c r="AKL23" i="8"/>
  <c r="AKK23" i="8"/>
  <c r="AKJ23" i="8"/>
  <c r="AKI23" i="8"/>
  <c r="AKH23" i="8"/>
  <c r="AKG23" i="8"/>
  <c r="AKF23" i="8"/>
  <c r="AKE23" i="8"/>
  <c r="AKD23" i="8"/>
  <c r="AKC23" i="8"/>
  <c r="AKB23" i="8"/>
  <c r="AKA23" i="8"/>
  <c r="AJZ23" i="8"/>
  <c r="AJY23" i="8"/>
  <c r="AJX23" i="8"/>
  <c r="AJW23" i="8"/>
  <c r="AJV23" i="8"/>
  <c r="AJU23" i="8"/>
  <c r="AJT23" i="8"/>
  <c r="AJS23" i="8"/>
  <c r="AJR23" i="8"/>
  <c r="AJQ23" i="8"/>
  <c r="AJP23" i="8"/>
  <c r="AJO23" i="8"/>
  <c r="AJN23" i="8"/>
  <c r="AJM23" i="8"/>
  <c r="AJL23" i="8"/>
  <c r="AJK23" i="8"/>
  <c r="AJJ23" i="8"/>
  <c r="AJI23" i="8"/>
  <c r="AJH23" i="8"/>
  <c r="AJG23" i="8"/>
  <c r="AJF23" i="8"/>
  <c r="AJE23" i="8"/>
  <c r="AJD23" i="8"/>
  <c r="AJC23" i="8"/>
  <c r="AJB23" i="8"/>
  <c r="AJA23" i="8"/>
  <c r="AIZ23" i="8"/>
  <c r="AIY23" i="8"/>
  <c r="AIX23" i="8"/>
  <c r="AIW23" i="8"/>
  <c r="AIV23" i="8"/>
  <c r="AIU23" i="8"/>
  <c r="AIT23" i="8"/>
  <c r="AIS23" i="8"/>
  <c r="AIR23" i="8"/>
  <c r="AIQ23" i="8"/>
  <c r="AIP23" i="8"/>
  <c r="AIO23" i="8"/>
  <c r="AIN23" i="8"/>
  <c r="AIM23" i="8"/>
  <c r="AIL23" i="8"/>
  <c r="AIK23" i="8"/>
  <c r="AIJ23" i="8"/>
  <c r="AII23" i="8"/>
  <c r="AIH23" i="8"/>
  <c r="AIG23" i="8"/>
  <c r="AIF23" i="8"/>
  <c r="AIE23" i="8"/>
  <c r="AID23" i="8"/>
  <c r="AIC23" i="8"/>
  <c r="AIB23" i="8"/>
  <c r="AIA23" i="8"/>
  <c r="AHZ23" i="8"/>
  <c r="AHY23" i="8"/>
  <c r="AHX23" i="8"/>
  <c r="AHW23" i="8"/>
  <c r="AHV23" i="8"/>
  <c r="AHU23" i="8"/>
  <c r="AHT23" i="8"/>
  <c r="AHS23" i="8"/>
  <c r="AHR23" i="8"/>
  <c r="AHQ23" i="8"/>
  <c r="AHP23" i="8"/>
  <c r="AHO23" i="8"/>
  <c r="AHN23" i="8"/>
  <c r="AHM23" i="8"/>
  <c r="AHL23" i="8"/>
  <c r="AHK23" i="8"/>
  <c r="AHJ23" i="8"/>
  <c r="AHI23" i="8"/>
  <c r="AHH23" i="8"/>
  <c r="AHG23" i="8"/>
  <c r="AHF23" i="8"/>
  <c r="AHE23" i="8"/>
  <c r="AHD23" i="8"/>
  <c r="AHC23" i="8"/>
  <c r="AHB23" i="8"/>
  <c r="AHA23" i="8"/>
  <c r="AGZ23" i="8"/>
  <c r="AGY23" i="8"/>
  <c r="AGX23" i="8"/>
  <c r="AGW23" i="8"/>
  <c r="AGV23" i="8"/>
  <c r="AGU23" i="8"/>
  <c r="AGT23" i="8"/>
  <c r="AGS23" i="8"/>
  <c r="AGR23" i="8"/>
  <c r="AGQ23" i="8"/>
  <c r="AGP23" i="8"/>
  <c r="AGO23" i="8"/>
  <c r="AGN23" i="8"/>
  <c r="AGM23" i="8"/>
  <c r="AGL23" i="8"/>
  <c r="AGK23" i="8"/>
  <c r="AGJ23" i="8"/>
  <c r="AGI23" i="8"/>
  <c r="AGH23" i="8"/>
  <c r="AGG23" i="8"/>
  <c r="AGF23" i="8"/>
  <c r="AGE23" i="8"/>
  <c r="AGD23" i="8"/>
  <c r="AGC23" i="8"/>
  <c r="AGB23" i="8"/>
  <c r="AGA23" i="8"/>
  <c r="AFZ23" i="8"/>
  <c r="AFY23" i="8"/>
  <c r="AFX23" i="8"/>
  <c r="AFW23" i="8"/>
  <c r="AFV23" i="8"/>
  <c r="AFU23" i="8"/>
  <c r="AFT23" i="8"/>
  <c r="AFS23" i="8"/>
  <c r="AFR23" i="8"/>
  <c r="AFQ23" i="8"/>
  <c r="AFP23" i="8"/>
  <c r="AFO23" i="8"/>
  <c r="AFN23" i="8"/>
  <c r="AFM23" i="8"/>
  <c r="AFL23" i="8"/>
  <c r="AFK23" i="8"/>
  <c r="AFJ23" i="8"/>
  <c r="AFI23" i="8"/>
  <c r="AFH23" i="8"/>
  <c r="AFG23" i="8"/>
  <c r="AFF23" i="8"/>
  <c r="AFE23" i="8"/>
  <c r="AFD23" i="8"/>
  <c r="AFC23" i="8"/>
  <c r="AFB23" i="8"/>
  <c r="AFA23" i="8"/>
  <c r="AEZ23" i="8"/>
  <c r="AEY23" i="8"/>
  <c r="AEX23" i="8"/>
  <c r="AEW23" i="8"/>
  <c r="AEV23" i="8"/>
  <c r="AEU23" i="8"/>
  <c r="AET23" i="8"/>
  <c r="AES23" i="8"/>
  <c r="AER23" i="8"/>
  <c r="AEQ23" i="8"/>
  <c r="AEP23" i="8"/>
  <c r="AEO23" i="8"/>
  <c r="AEN23" i="8"/>
  <c r="AEM23" i="8"/>
  <c r="AEL23" i="8"/>
  <c r="AEK23" i="8"/>
  <c r="AEJ23" i="8"/>
  <c r="AEI23" i="8"/>
  <c r="AEH23" i="8"/>
  <c r="AEG23" i="8"/>
  <c r="AEF23" i="8"/>
  <c r="AEE23" i="8"/>
  <c r="AED23" i="8"/>
  <c r="AEC23" i="8"/>
  <c r="AEB23" i="8"/>
  <c r="AEA23" i="8"/>
  <c r="ADZ23" i="8"/>
  <c r="ADY23" i="8"/>
  <c r="ADX23" i="8"/>
  <c r="ADW23" i="8"/>
  <c r="ADV23" i="8"/>
  <c r="ADU23" i="8"/>
  <c r="ADT23" i="8"/>
  <c r="ADS23" i="8"/>
  <c r="ADR23" i="8"/>
  <c r="ADQ23" i="8"/>
  <c r="ADP23" i="8"/>
  <c r="ADO23" i="8"/>
  <c r="ADN23" i="8"/>
  <c r="ADM23" i="8"/>
  <c r="ADL23" i="8"/>
  <c r="ADK23" i="8"/>
  <c r="ADJ23" i="8"/>
  <c r="ADI23" i="8"/>
  <c r="ADH23" i="8"/>
  <c r="ADG23" i="8"/>
  <c r="ADF23" i="8"/>
  <c r="ADE23" i="8"/>
  <c r="ADD23" i="8"/>
  <c r="ADC23" i="8"/>
  <c r="ADB23" i="8"/>
  <c r="ADA23" i="8"/>
  <c r="ACZ23" i="8"/>
  <c r="ACY23" i="8"/>
  <c r="ACX23" i="8"/>
  <c r="ACW23" i="8"/>
  <c r="ACV23" i="8"/>
  <c r="ACU23" i="8"/>
  <c r="ACT23" i="8"/>
  <c r="ACS23" i="8"/>
  <c r="ACR23" i="8"/>
  <c r="ACQ23" i="8"/>
  <c r="ACP23" i="8"/>
  <c r="ACO23" i="8"/>
  <c r="ACN23" i="8"/>
  <c r="ACM23" i="8"/>
  <c r="ACL23" i="8"/>
  <c r="ACK23" i="8"/>
  <c r="ACJ23" i="8"/>
  <c r="ACI23" i="8"/>
  <c r="ACH23" i="8"/>
  <c r="ACG23" i="8"/>
  <c r="ACF23" i="8"/>
  <c r="ACE23" i="8"/>
  <c r="ACD23" i="8"/>
  <c r="ACC23" i="8"/>
  <c r="ACB23" i="8"/>
  <c r="ACA23" i="8"/>
  <c r="ABZ23" i="8"/>
  <c r="ABY23" i="8"/>
  <c r="ABX23" i="8"/>
  <c r="ABW23" i="8"/>
  <c r="ABV23" i="8"/>
  <c r="ABU23" i="8"/>
  <c r="ABT23" i="8"/>
  <c r="ABS23" i="8"/>
  <c r="ABR23" i="8"/>
  <c r="ABQ23" i="8"/>
  <c r="ABP23" i="8"/>
  <c r="ABO23" i="8"/>
  <c r="ABN23" i="8"/>
  <c r="ABM23" i="8"/>
  <c r="ABL23" i="8"/>
  <c r="ABK23" i="8"/>
  <c r="ABJ23" i="8"/>
  <c r="ABI23" i="8"/>
  <c r="ABH23" i="8"/>
  <c r="ABG23" i="8"/>
  <c r="ABF23" i="8"/>
  <c r="ABE23" i="8"/>
  <c r="ABD23" i="8"/>
  <c r="ABC23" i="8"/>
  <c r="ABB23" i="8"/>
  <c r="ABA23" i="8"/>
  <c r="AAZ23" i="8"/>
  <c r="AAY23" i="8"/>
  <c r="AAX23" i="8"/>
  <c r="AAW23" i="8"/>
  <c r="AAV23" i="8"/>
  <c r="AAU23" i="8"/>
  <c r="AAT23" i="8"/>
  <c r="AAS23" i="8"/>
  <c r="AAR23" i="8"/>
  <c r="AAQ23" i="8"/>
  <c r="AAP23" i="8"/>
  <c r="AAO23" i="8"/>
  <c r="AAN23" i="8"/>
  <c r="AAM23" i="8"/>
  <c r="AAL23" i="8"/>
  <c r="AAK23" i="8"/>
  <c r="AAJ23" i="8"/>
  <c r="AAI23" i="8"/>
  <c r="AAH23" i="8"/>
  <c r="AAG23" i="8"/>
  <c r="AAF23" i="8"/>
  <c r="AAE23" i="8"/>
  <c r="AAD23" i="8"/>
  <c r="AAC23" i="8"/>
  <c r="AAB23" i="8"/>
  <c r="AAA23" i="8"/>
  <c r="ZZ23" i="8"/>
  <c r="ZY23" i="8"/>
  <c r="ZX23" i="8"/>
  <c r="ZW23" i="8"/>
  <c r="ZV23" i="8"/>
  <c r="ZU23" i="8"/>
  <c r="ZT23" i="8"/>
  <c r="ZS23" i="8"/>
  <c r="ZR23" i="8"/>
  <c r="ZQ23" i="8"/>
  <c r="ZP23" i="8"/>
  <c r="ZO23" i="8"/>
  <c r="ZN23" i="8"/>
  <c r="ZM23" i="8"/>
  <c r="ZL23" i="8"/>
  <c r="ZK23" i="8"/>
  <c r="ZJ23" i="8"/>
  <c r="ZI23" i="8"/>
  <c r="ZH23" i="8"/>
  <c r="ZG23" i="8"/>
  <c r="ZF23" i="8"/>
  <c r="ZE23" i="8"/>
  <c r="ZD23" i="8"/>
  <c r="ZC23" i="8"/>
  <c r="ZB23" i="8"/>
  <c r="ZA23" i="8"/>
  <c r="YZ23" i="8"/>
  <c r="YY23" i="8"/>
  <c r="YX23" i="8"/>
  <c r="YK23" i="8"/>
  <c r="YJ23" i="8"/>
  <c r="YI23" i="8"/>
  <c r="YH23" i="8"/>
  <c r="YG23" i="8"/>
  <c r="YF23" i="8"/>
  <c r="YE23" i="8"/>
  <c r="YD23" i="8"/>
  <c r="YC23" i="8"/>
  <c r="YB23" i="8"/>
  <c r="YA23" i="8"/>
  <c r="XZ23" i="8"/>
  <c r="XY23" i="8"/>
  <c r="XX23" i="8"/>
  <c r="XW23" i="8"/>
  <c r="XV23" i="8"/>
  <c r="XU23" i="8"/>
  <c r="XT23" i="8"/>
  <c r="XS23" i="8"/>
  <c r="XR23" i="8"/>
  <c r="XQ23" i="8"/>
  <c r="XP23" i="8"/>
  <c r="XO23" i="8"/>
  <c r="XN23" i="8"/>
  <c r="XM23" i="8"/>
  <c r="XL23" i="8"/>
  <c r="XK23" i="8"/>
  <c r="XJ23" i="8"/>
  <c r="XI23" i="8"/>
  <c r="XH23" i="8"/>
  <c r="XG23" i="8"/>
  <c r="XF23" i="8"/>
  <c r="XE23" i="8"/>
  <c r="XD23" i="8"/>
  <c r="XC23" i="8"/>
  <c r="XB23" i="8"/>
  <c r="XA23" i="8"/>
  <c r="WZ23" i="8"/>
  <c r="WY23" i="8"/>
  <c r="WX23" i="8"/>
  <c r="WW23" i="8"/>
  <c r="WV23" i="8"/>
  <c r="WU23" i="8"/>
  <c r="WT23" i="8"/>
  <c r="WS23" i="8"/>
  <c r="WR23" i="8"/>
  <c r="WQ23" i="8"/>
  <c r="WP23" i="8"/>
  <c r="WO23" i="8"/>
  <c r="WN23" i="8"/>
  <c r="WM23" i="8"/>
  <c r="WL23" i="8"/>
  <c r="WK23" i="8"/>
  <c r="WJ23" i="8"/>
  <c r="WI23" i="8"/>
  <c r="WH23" i="8"/>
  <c r="WG23" i="8"/>
  <c r="WF23" i="8"/>
  <c r="WE23" i="8"/>
  <c r="WD23" i="8"/>
  <c r="WC23" i="8"/>
  <c r="WB23" i="8"/>
  <c r="WA23" i="8"/>
  <c r="VZ23" i="8"/>
  <c r="VY23" i="8"/>
  <c r="VX23" i="8"/>
  <c r="VW23" i="8"/>
  <c r="VV23" i="8"/>
  <c r="VU23" i="8"/>
  <c r="VT23" i="8"/>
  <c r="VS23" i="8"/>
  <c r="VR23" i="8"/>
  <c r="VQ23" i="8"/>
  <c r="VP23" i="8"/>
  <c r="VO23" i="8"/>
  <c r="VN23" i="8"/>
  <c r="VM23" i="8"/>
  <c r="VL23" i="8"/>
  <c r="VK23" i="8"/>
  <c r="VJ23" i="8"/>
  <c r="VI23" i="8"/>
  <c r="VH23" i="8"/>
  <c r="VG23" i="8"/>
  <c r="VF23" i="8"/>
  <c r="VE23" i="8"/>
  <c r="VD23" i="8"/>
  <c r="VC23" i="8"/>
  <c r="VB23" i="8"/>
  <c r="VA23" i="8"/>
  <c r="UZ23" i="8"/>
  <c r="UY23" i="8"/>
  <c r="UX23" i="8"/>
  <c r="UW23" i="8"/>
  <c r="UV23" i="8"/>
  <c r="UU23" i="8"/>
  <c r="UT23" i="8"/>
  <c r="US23" i="8"/>
  <c r="UR23" i="8"/>
  <c r="UQ23" i="8"/>
  <c r="UP23" i="8"/>
  <c r="UO23" i="8"/>
  <c r="UN23" i="8"/>
  <c r="UM23" i="8"/>
  <c r="UL23" i="8"/>
  <c r="UK23" i="8"/>
  <c r="UJ23" i="8"/>
  <c r="UI23" i="8"/>
  <c r="UH23" i="8"/>
  <c r="UG23" i="8"/>
  <c r="UF23" i="8"/>
  <c r="UE23" i="8"/>
  <c r="UD23" i="8"/>
  <c r="UC23" i="8"/>
  <c r="UB23" i="8"/>
  <c r="UA23" i="8"/>
  <c r="TZ23" i="8"/>
  <c r="TY23" i="8"/>
  <c r="TX23" i="8"/>
  <c r="TW23" i="8"/>
  <c r="TV23" i="8"/>
  <c r="TU23" i="8"/>
  <c r="TT23" i="8"/>
  <c r="TS23" i="8"/>
  <c r="TR23" i="8"/>
  <c r="TQ23" i="8"/>
  <c r="TP23" i="8"/>
  <c r="TO23" i="8"/>
  <c r="TN23" i="8"/>
  <c r="TM23" i="8"/>
  <c r="TL23" i="8"/>
  <c r="TK23" i="8"/>
  <c r="TJ23" i="8"/>
  <c r="TI23" i="8"/>
  <c r="TH23" i="8"/>
  <c r="TG23" i="8"/>
  <c r="TF23" i="8"/>
  <c r="TE23" i="8"/>
  <c r="TD23" i="8"/>
  <c r="TC23" i="8"/>
  <c r="TB23" i="8"/>
  <c r="TA23" i="8"/>
  <c r="SZ23" i="8"/>
  <c r="SY23" i="8"/>
  <c r="SX23" i="8"/>
  <c r="SW23" i="8"/>
  <c r="SV23" i="8"/>
  <c r="SU23" i="8"/>
  <c r="ST23" i="8"/>
  <c r="SS23" i="8"/>
  <c r="SR23" i="8"/>
  <c r="SQ23" i="8"/>
  <c r="SP23" i="8"/>
  <c r="SO23" i="8"/>
  <c r="SN23" i="8"/>
  <c r="SM23" i="8"/>
  <c r="SL23" i="8"/>
  <c r="SK23" i="8"/>
  <c r="SJ23" i="8"/>
  <c r="SI23" i="8"/>
  <c r="SH23" i="8"/>
  <c r="SG23" i="8"/>
  <c r="SF23" i="8"/>
  <c r="SE23" i="8"/>
  <c r="SD23" i="8"/>
  <c r="SC23" i="8"/>
  <c r="SB23" i="8"/>
  <c r="SA23" i="8"/>
  <c r="RZ23" i="8"/>
  <c r="RY23" i="8"/>
  <c r="RX23" i="8"/>
  <c r="RW23" i="8"/>
  <c r="RV23" i="8"/>
  <c r="RU23" i="8"/>
  <c r="RT23" i="8"/>
  <c r="RS23" i="8"/>
  <c r="RR23" i="8"/>
  <c r="RQ23" i="8"/>
  <c r="RP23" i="8"/>
  <c r="RO23" i="8"/>
  <c r="RN23" i="8"/>
  <c r="RM23" i="8"/>
  <c r="RL23" i="8"/>
  <c r="RK23" i="8"/>
  <c r="RJ23" i="8"/>
  <c r="RI23" i="8"/>
  <c r="RH23" i="8"/>
  <c r="RG23" i="8"/>
  <c r="RF23" i="8"/>
  <c r="RE23" i="8"/>
  <c r="RD23" i="8"/>
  <c r="RC23" i="8"/>
  <c r="RB23" i="8"/>
  <c r="RA23" i="8"/>
  <c r="QZ23" i="8"/>
  <c r="QY23" i="8"/>
  <c r="QX23" i="8"/>
  <c r="QW23" i="8"/>
  <c r="QV23" i="8"/>
  <c r="QU23" i="8"/>
  <c r="QT23" i="8"/>
  <c r="QS23" i="8"/>
  <c r="QR23" i="8"/>
  <c r="QQ23" i="8"/>
  <c r="QP23" i="8"/>
  <c r="QO23" i="8"/>
  <c r="QN23" i="8"/>
  <c r="QM23" i="8"/>
  <c r="QL23" i="8"/>
  <c r="QK23" i="8"/>
  <c r="QJ23" i="8"/>
  <c r="QI23" i="8"/>
  <c r="QH23" i="8"/>
  <c r="QG23" i="8"/>
  <c r="QF23" i="8"/>
  <c r="QE23" i="8"/>
  <c r="QD23" i="8"/>
  <c r="QC23" i="8"/>
  <c r="QB23" i="8"/>
  <c r="QA23" i="8"/>
  <c r="PZ23" i="8"/>
  <c r="PY23" i="8"/>
  <c r="PX23" i="8"/>
  <c r="PW23" i="8"/>
  <c r="PV23" i="8"/>
  <c r="PU23" i="8"/>
  <c r="PT23" i="8"/>
  <c r="PS23" i="8"/>
  <c r="PR23" i="8"/>
  <c r="PQ23" i="8"/>
  <c r="PP23" i="8"/>
  <c r="PO23" i="8"/>
  <c r="PN23" i="8"/>
  <c r="PM23" i="8"/>
  <c r="PL23" i="8"/>
  <c r="PK23" i="8"/>
  <c r="PJ23" i="8"/>
  <c r="PI23" i="8"/>
  <c r="PH23" i="8"/>
  <c r="PG23" i="8"/>
  <c r="PF23" i="8"/>
  <c r="PE23" i="8"/>
  <c r="PD23" i="8"/>
  <c r="PC23" i="8"/>
  <c r="PB23" i="8"/>
  <c r="PA23" i="8"/>
  <c r="OZ23" i="8"/>
  <c r="OY23" i="8"/>
  <c r="OX23" i="8"/>
  <c r="OW23" i="8"/>
  <c r="OV23" i="8"/>
  <c r="OU23" i="8"/>
  <c r="OT23" i="8"/>
  <c r="OS23" i="8"/>
  <c r="OR23" i="8"/>
  <c r="OQ23" i="8"/>
  <c r="OP23" i="8"/>
  <c r="OO23" i="8"/>
  <c r="ON23" i="8"/>
  <c r="OM23" i="8"/>
  <c r="OL23" i="8"/>
  <c r="OK23" i="8"/>
  <c r="OJ23" i="8"/>
  <c r="OI23" i="8"/>
  <c r="OH23" i="8"/>
  <c r="OG23" i="8"/>
  <c r="OF23" i="8"/>
  <c r="OE23" i="8"/>
  <c r="OD23" i="8"/>
  <c r="OC23" i="8"/>
  <c r="OB23" i="8"/>
  <c r="OA23" i="8"/>
  <c r="NZ23" i="8"/>
  <c r="NY23" i="8"/>
  <c r="NX23" i="8"/>
  <c r="NW23" i="8"/>
  <c r="NV23" i="8"/>
  <c r="NU23" i="8"/>
  <c r="NT23" i="8"/>
  <c r="NS23" i="8"/>
  <c r="NR23" i="8"/>
  <c r="NQ23" i="8"/>
  <c r="NP23" i="8"/>
  <c r="NO23" i="8"/>
  <c r="NN23" i="8"/>
  <c r="NM23" i="8"/>
  <c r="NL23" i="8"/>
  <c r="NK23" i="8"/>
  <c r="NJ23" i="8"/>
  <c r="NI23" i="8"/>
  <c r="NH23" i="8"/>
  <c r="NG23" i="8"/>
  <c r="NF23" i="8"/>
  <c r="NE23" i="8"/>
  <c r="ND23" i="8"/>
  <c r="NC23" i="8"/>
  <c r="NB23" i="8"/>
  <c r="NA23" i="8"/>
  <c r="MZ23" i="8"/>
  <c r="MY23" i="8"/>
  <c r="MX23" i="8"/>
  <c r="MW23" i="8"/>
  <c r="MV23" i="8"/>
  <c r="MU23" i="8"/>
  <c r="MT23" i="8"/>
  <c r="MS23" i="8"/>
  <c r="MR23" i="8"/>
  <c r="MQ23" i="8"/>
  <c r="MP23" i="8"/>
  <c r="MO23" i="8"/>
  <c r="MN23" i="8"/>
  <c r="MM23" i="8"/>
  <c r="ML23" i="8"/>
  <c r="MK23" i="8"/>
  <c r="MJ23" i="8"/>
  <c r="MI23" i="8"/>
  <c r="MH23" i="8"/>
  <c r="MG23" i="8"/>
  <c r="MF23" i="8"/>
  <c r="ME23" i="8"/>
  <c r="MD23" i="8"/>
  <c r="MC23" i="8"/>
  <c r="MB23" i="8"/>
  <c r="MA23" i="8"/>
  <c r="LZ23" i="8"/>
  <c r="LY23" i="8"/>
  <c r="LX23" i="8"/>
  <c r="LW23" i="8"/>
  <c r="LV23" i="8"/>
  <c r="LU23" i="8"/>
  <c r="LT23" i="8"/>
  <c r="LS23" i="8"/>
  <c r="LR23" i="8"/>
  <c r="LQ23" i="8"/>
  <c r="LP23" i="8"/>
  <c r="LO23" i="8"/>
  <c r="LN23" i="8"/>
  <c r="LM23" i="8"/>
  <c r="LL23" i="8"/>
  <c r="LK23" i="8"/>
  <c r="LJ23" i="8"/>
  <c r="LI23" i="8"/>
  <c r="LH23" i="8"/>
  <c r="LG23" i="8"/>
  <c r="LF23" i="8"/>
  <c r="LE23" i="8"/>
  <c r="LD23" i="8"/>
  <c r="LC23" i="8"/>
  <c r="LB23" i="8"/>
  <c r="LA23" i="8"/>
  <c r="KZ23" i="8"/>
  <c r="KY23" i="8"/>
  <c r="KX23" i="8"/>
  <c r="KW23" i="8"/>
  <c r="KV23" i="8"/>
  <c r="KU23" i="8"/>
  <c r="KT23" i="8"/>
  <c r="KS23" i="8"/>
  <c r="KR23" i="8"/>
  <c r="KQ23" i="8"/>
  <c r="KP23" i="8"/>
  <c r="KO23" i="8"/>
  <c r="KN23" i="8"/>
  <c r="KM23" i="8"/>
  <c r="KL23" i="8"/>
  <c r="KK23" i="8"/>
  <c r="KJ23" i="8"/>
  <c r="KI23" i="8"/>
  <c r="KH23" i="8"/>
  <c r="KG23" i="8"/>
  <c r="KF23" i="8"/>
  <c r="KE23" i="8"/>
  <c r="KD23" i="8"/>
  <c r="KC23" i="8"/>
  <c r="KB23" i="8"/>
  <c r="KA23" i="8"/>
  <c r="JZ23" i="8"/>
  <c r="JY23" i="8"/>
  <c r="JX23" i="8"/>
  <c r="JW23" i="8"/>
  <c r="JV23" i="8"/>
  <c r="JU23" i="8"/>
  <c r="JT23" i="8"/>
  <c r="JS23" i="8"/>
  <c r="JR23" i="8"/>
  <c r="JQ23" i="8"/>
  <c r="JP23" i="8"/>
  <c r="JO23" i="8"/>
  <c r="JN23" i="8"/>
  <c r="JM23" i="8"/>
  <c r="JL23" i="8"/>
  <c r="JK23" i="8"/>
  <c r="JJ23" i="8"/>
  <c r="JI23" i="8"/>
  <c r="JH23" i="8"/>
  <c r="JG23" i="8"/>
  <c r="JF23" i="8"/>
  <c r="JE23" i="8"/>
  <c r="JD23" i="8"/>
  <c r="JC23" i="8"/>
  <c r="JB23" i="8"/>
  <c r="JA23" i="8"/>
  <c r="IZ23" i="8"/>
  <c r="IY23" i="8"/>
  <c r="IX23" i="8"/>
  <c r="IW23" i="8"/>
  <c r="IV23" i="8"/>
  <c r="IU23" i="8"/>
  <c r="IT23" i="8"/>
  <c r="IS23" i="8"/>
  <c r="IR23" i="8"/>
  <c r="IQ23" i="8"/>
  <c r="IP23" i="8"/>
  <c r="IO23" i="8"/>
  <c r="IN23" i="8"/>
  <c r="IM23" i="8"/>
  <c r="IL23" i="8"/>
  <c r="IK23" i="8"/>
  <c r="IJ23" i="8"/>
  <c r="II23" i="8"/>
  <c r="IH23" i="8"/>
  <c r="IG23" i="8"/>
  <c r="IF23" i="8"/>
  <c r="IE23" i="8"/>
  <c r="ID23" i="8"/>
  <c r="IC23" i="8"/>
  <c r="IB23" i="8"/>
  <c r="IA23" i="8"/>
  <c r="HZ23" i="8"/>
  <c r="HY23" i="8"/>
  <c r="HX23" i="8"/>
  <c r="HW23" i="8"/>
  <c r="HV23" i="8"/>
  <c r="HU23" i="8"/>
  <c r="HT23" i="8"/>
  <c r="HS23" i="8"/>
  <c r="HR23" i="8"/>
  <c r="HQ23" i="8"/>
  <c r="HP23" i="8"/>
  <c r="HO23" i="8"/>
  <c r="HN23" i="8"/>
  <c r="HM23" i="8"/>
  <c r="HL23" i="8"/>
  <c r="HK23" i="8"/>
  <c r="HJ23" i="8"/>
  <c r="HI23" i="8"/>
  <c r="HH23" i="8"/>
  <c r="HG23" i="8"/>
  <c r="HF23" i="8"/>
  <c r="HE23" i="8"/>
  <c r="HD23" i="8"/>
  <c r="HC23" i="8"/>
  <c r="HB23" i="8"/>
  <c r="HA23" i="8"/>
  <c r="GZ23" i="8"/>
  <c r="GY23" i="8"/>
  <c r="GX23" i="8"/>
  <c r="GW23" i="8"/>
  <c r="GV23" i="8"/>
  <c r="GU23" i="8"/>
  <c r="GT23" i="8"/>
  <c r="GS23" i="8"/>
  <c r="GR23" i="8"/>
  <c r="GQ23" i="8"/>
  <c r="GP23" i="8"/>
  <c r="GO23" i="8"/>
  <c r="GN23" i="8"/>
  <c r="GM23" i="8"/>
  <c r="GL23" i="8"/>
  <c r="GK23" i="8"/>
  <c r="GJ23" i="8"/>
  <c r="GI23" i="8"/>
  <c r="GH23" i="8"/>
  <c r="GG23" i="8"/>
  <c r="GF23" i="8"/>
  <c r="GE23" i="8"/>
  <c r="GD23" i="8"/>
  <c r="GC23" i="8"/>
  <c r="GB23" i="8"/>
  <c r="GA23" i="8"/>
  <c r="FZ23" i="8"/>
  <c r="FY23" i="8"/>
  <c r="FX23" i="8"/>
  <c r="FW23" i="8"/>
  <c r="FV23" i="8"/>
  <c r="FU23" i="8"/>
  <c r="FT23" i="8"/>
  <c r="FS23" i="8"/>
  <c r="FR23" i="8"/>
  <c r="FQ23" i="8"/>
  <c r="FP23" i="8"/>
  <c r="FO23" i="8"/>
  <c r="FN23" i="8"/>
  <c r="FM23" i="8"/>
  <c r="FL23" i="8"/>
  <c r="FK23" i="8"/>
  <c r="FJ23" i="8"/>
  <c r="FI23" i="8"/>
  <c r="FH23" i="8"/>
  <c r="FG23" i="8"/>
  <c r="FF23" i="8"/>
  <c r="FD23" i="8"/>
  <c r="FC23" i="8"/>
  <c r="FB23" i="8"/>
  <c r="FA23" i="8"/>
  <c r="EZ23" i="8"/>
  <c r="EY23" i="8"/>
  <c r="EX23" i="8"/>
  <c r="EW23" i="8"/>
  <c r="EV23" i="8"/>
  <c r="EU23" i="8"/>
  <c r="ET23" i="8"/>
  <c r="ES23" i="8"/>
  <c r="ER23" i="8"/>
  <c r="EQ23" i="8"/>
  <c r="EP23" i="8"/>
  <c r="EO23" i="8"/>
  <c r="EN23" i="8"/>
  <c r="EM23" i="8"/>
  <c r="EL23" i="8"/>
  <c r="EK23" i="8"/>
  <c r="EJ23" i="8"/>
  <c r="EI23" i="8"/>
  <c r="EH23" i="8"/>
  <c r="EG23" i="8"/>
  <c r="EF23" i="8"/>
  <c r="EE23" i="8"/>
  <c r="ED23" i="8"/>
  <c r="EC23" i="8"/>
  <c r="EB23" i="8"/>
  <c r="EA23" i="8"/>
  <c r="DZ23" i="8"/>
  <c r="DY23" i="8"/>
  <c r="DX23" i="8"/>
  <c r="DW23" i="8"/>
  <c r="DV23" i="8"/>
  <c r="DU23" i="8"/>
  <c r="DT23" i="8"/>
  <c r="DS23" i="8"/>
  <c r="DR23" i="8"/>
  <c r="DQ23" i="8"/>
  <c r="DP23" i="8"/>
  <c r="DO23" i="8"/>
  <c r="DN23" i="8"/>
  <c r="DM23" i="8"/>
  <c r="DL23" i="8"/>
  <c r="DK23" i="8"/>
  <c r="DJ23" i="8"/>
  <c r="DI23" i="8"/>
  <c r="DH23" i="8"/>
  <c r="DG23" i="8"/>
  <c r="DF23" i="8"/>
  <c r="DE23" i="8"/>
  <c r="DD23" i="8"/>
  <c r="DC23" i="8"/>
  <c r="DB23" i="8"/>
  <c r="DA23" i="8"/>
  <c r="CZ23" i="8"/>
  <c r="CY23" i="8"/>
  <c r="CX23" i="8"/>
  <c r="CW23" i="8"/>
  <c r="CV23" i="8"/>
  <c r="CU23" i="8"/>
  <c r="CT23" i="8"/>
  <c r="CS23" i="8"/>
  <c r="CR23" i="8"/>
  <c r="CQ23" i="8"/>
  <c r="CP23" i="8"/>
  <c r="CO23" i="8"/>
  <c r="CN23" i="8"/>
  <c r="CM23" i="8"/>
  <c r="CL23" i="8"/>
  <c r="CK23" i="8"/>
  <c r="CJ23" i="8"/>
  <c r="CI23" i="8"/>
  <c r="CH23" i="8"/>
  <c r="CG23" i="8"/>
  <c r="CF23" i="8"/>
  <c r="CE23" i="8"/>
  <c r="CD23" i="8"/>
  <c r="CC23" i="8"/>
  <c r="CB23" i="8"/>
  <c r="CA23" i="8"/>
  <c r="BZ23" i="8"/>
  <c r="BY23" i="8"/>
  <c r="BX23" i="8"/>
  <c r="BW23" i="8"/>
  <c r="BV23" i="8"/>
  <c r="BU23" i="8"/>
  <c r="BT23" i="8"/>
  <c r="BS23" i="8"/>
  <c r="BR23" i="8"/>
  <c r="BQ23" i="8"/>
  <c r="BP23" i="8"/>
  <c r="BO23" i="8"/>
  <c r="BN23" i="8"/>
  <c r="BM23" i="8"/>
  <c r="BL23" i="8"/>
  <c r="BK23" i="8"/>
  <c r="BJ23" i="8"/>
  <c r="BI23" i="8"/>
  <c r="BH23" i="8"/>
  <c r="BG23" i="8"/>
  <c r="BF23" i="8"/>
  <c r="BE23" i="8"/>
  <c r="BD23" i="8"/>
  <c r="BC23" i="8"/>
  <c r="BB23" i="8"/>
  <c r="BA23" i="8"/>
  <c r="AZ23" i="8"/>
  <c r="AY23" i="8"/>
  <c r="AX23" i="8"/>
  <c r="AW23" i="8"/>
  <c r="AV23" i="8"/>
  <c r="AU23" i="8"/>
  <c r="AT23" i="8"/>
  <c r="AS23" i="8"/>
  <c r="AR23" i="8"/>
  <c r="AQ23" i="8"/>
  <c r="AP23" i="8"/>
  <c r="AO23" i="8"/>
  <c r="AN23" i="8"/>
  <c r="AM23" i="8"/>
  <c r="AL23" i="8"/>
  <c r="AK23" i="8"/>
  <c r="AJ23" i="8"/>
  <c r="AI23" i="8"/>
  <c r="AH23" i="8"/>
  <c r="AG23" i="8"/>
  <c r="AF23" i="8"/>
  <c r="AE23" i="8"/>
  <c r="AD23" i="8"/>
  <c r="AC23" i="8"/>
  <c r="AB23" i="8"/>
  <c r="AA23" i="8"/>
  <c r="Z23" i="8"/>
  <c r="Y23" i="8"/>
  <c r="X23" i="8"/>
  <c r="W23" i="8"/>
  <c r="V23" i="8"/>
  <c r="U23" i="8"/>
  <c r="T23" i="8"/>
  <c r="S23" i="8"/>
  <c r="R23" i="8"/>
  <c r="Q23" i="8"/>
  <c r="P23" i="8"/>
  <c r="O23" i="8"/>
  <c r="N23" i="8"/>
  <c r="M23" i="8"/>
  <c r="L23" i="8"/>
  <c r="K23" i="8"/>
  <c r="J23" i="8"/>
  <c r="I23" i="8"/>
  <c r="H23" i="8"/>
  <c r="G23" i="8"/>
  <c r="F23" i="8"/>
  <c r="E23" i="8"/>
  <c r="AOF18" i="8"/>
  <c r="AOB18" i="8"/>
  <c r="ANW18" i="8"/>
  <c r="ANS18" i="8"/>
  <c r="ANO18" i="8"/>
  <c r="ANJ18" i="8"/>
  <c r="ANF18" i="8"/>
  <c r="ANA18" i="8"/>
  <c r="AMX18" i="8"/>
  <c r="AMW18" i="8"/>
  <c r="AMV18" i="8"/>
  <c r="AMU18" i="8"/>
  <c r="AMT18" i="8"/>
  <c r="AMS18" i="8"/>
  <c r="AMR18" i="8"/>
  <c r="AMQ18" i="8"/>
  <c r="AMP18" i="8"/>
  <c r="AMO18" i="8"/>
  <c r="AMN18" i="8"/>
  <c r="AMM18" i="8"/>
  <c r="AML18" i="8"/>
  <c r="AMK18" i="8"/>
  <c r="AMJ18" i="8"/>
  <c r="AMI18" i="8"/>
  <c r="AMH18" i="8"/>
  <c r="AMG18" i="8"/>
  <c r="AMF18" i="8"/>
  <c r="AME18" i="8"/>
  <c r="AMD18" i="8"/>
  <c r="AMC18" i="8"/>
  <c r="AMB18" i="8"/>
  <c r="AMA18" i="8"/>
  <c r="ALZ18" i="8"/>
  <c r="ALY18" i="8"/>
  <c r="ALX18" i="8"/>
  <c r="ALW18" i="8"/>
  <c r="ALV18" i="8"/>
  <c r="ALU18" i="8"/>
  <c r="ALT18" i="8"/>
  <c r="ALS18" i="8"/>
  <c r="ALR18" i="8"/>
  <c r="ALQ18" i="8"/>
  <c r="ALP18" i="8"/>
  <c r="ALO18" i="8"/>
  <c r="ALN18" i="8"/>
  <c r="ALM18" i="8"/>
  <c r="ALL18" i="8"/>
  <c r="ALK18" i="8"/>
  <c r="ALJ18" i="8"/>
  <c r="ALI18" i="8"/>
  <c r="ALH18" i="8"/>
  <c r="ALG18" i="8"/>
  <c r="ALF18" i="8"/>
  <c r="ALE18" i="8"/>
  <c r="ALD18" i="8"/>
  <c r="ALC18" i="8"/>
  <c r="ALB18" i="8"/>
  <c r="ALA18" i="8"/>
  <c r="AKZ18" i="8"/>
  <c r="AKY18" i="8"/>
  <c r="AKX18" i="8"/>
  <c r="AKW18" i="8"/>
  <c r="AKV18" i="8"/>
  <c r="AKU18" i="8"/>
  <c r="AKT18" i="8"/>
  <c r="AKS18" i="8"/>
  <c r="AKR18" i="8"/>
  <c r="AKQ18" i="8"/>
  <c r="AKP18" i="8"/>
  <c r="AKO18" i="8"/>
  <c r="AKN18" i="8"/>
  <c r="AKM18" i="8"/>
  <c r="AKL18" i="8"/>
  <c r="AKK18" i="8"/>
  <c r="AKJ18" i="8"/>
  <c r="AKI18" i="8"/>
  <c r="AKH18" i="8"/>
  <c r="AKG18" i="8"/>
  <c r="AKF18" i="8"/>
  <c r="AKE18" i="8"/>
  <c r="AKD18" i="8"/>
  <c r="AKC18" i="8"/>
  <c r="AKB18" i="8"/>
  <c r="AKA18" i="8"/>
  <c r="AJZ18" i="8"/>
  <c r="AJY18" i="8"/>
  <c r="AJX18" i="8"/>
  <c r="AJW18" i="8"/>
  <c r="AJV18" i="8"/>
  <c r="AJU18" i="8"/>
  <c r="AJT18" i="8"/>
  <c r="AJS18" i="8"/>
  <c r="AJR18" i="8"/>
  <c r="AJQ18" i="8"/>
  <c r="AJP18" i="8"/>
  <c r="AJO18" i="8"/>
  <c r="AJN18" i="8"/>
  <c r="AJM18" i="8"/>
  <c r="AJL18" i="8"/>
  <c r="AJK18" i="8"/>
  <c r="AJJ18" i="8"/>
  <c r="AJI18" i="8"/>
  <c r="AJH18" i="8"/>
  <c r="AJG18" i="8"/>
  <c r="AJF18" i="8"/>
  <c r="AJE18" i="8"/>
  <c r="AJD18" i="8"/>
  <c r="AJC18" i="8"/>
  <c r="AJB18" i="8"/>
  <c r="AJA18" i="8"/>
  <c r="AIZ18" i="8"/>
  <c r="AIY18" i="8"/>
  <c r="AIX18" i="8"/>
  <c r="AIW18" i="8"/>
  <c r="AIV18" i="8"/>
  <c r="AIU18" i="8"/>
  <c r="AIT18" i="8"/>
  <c r="AIS18" i="8"/>
  <c r="AIR18" i="8"/>
  <c r="AIQ18" i="8"/>
  <c r="AIP18" i="8"/>
  <c r="AIO18" i="8"/>
  <c r="AIN18" i="8"/>
  <c r="AIM18" i="8"/>
  <c r="AIL18" i="8"/>
  <c r="AIK18" i="8"/>
  <c r="AIJ18" i="8"/>
  <c r="AII18" i="8"/>
  <c r="AIH18" i="8"/>
  <c r="AIG18" i="8"/>
  <c r="AIF18" i="8"/>
  <c r="AIE18" i="8"/>
  <c r="AID18" i="8"/>
  <c r="AIC18" i="8"/>
  <c r="AIB18" i="8"/>
  <c r="AIA18" i="8"/>
  <c r="AHZ18" i="8"/>
  <c r="AHY18" i="8"/>
  <c r="AHX18" i="8"/>
  <c r="AHW18" i="8"/>
  <c r="AHV18" i="8"/>
  <c r="AHU18" i="8"/>
  <c r="AHT18" i="8"/>
  <c r="AHS18" i="8"/>
  <c r="AHR18" i="8"/>
  <c r="AHQ18" i="8"/>
  <c r="AHP18" i="8"/>
  <c r="AHO18" i="8"/>
  <c r="AHN18" i="8"/>
  <c r="AHM18" i="8"/>
  <c r="AHL18" i="8"/>
  <c r="AHK18" i="8"/>
  <c r="AHJ18" i="8"/>
  <c r="AHI18" i="8"/>
  <c r="AHH18" i="8"/>
  <c r="AHG18" i="8"/>
  <c r="AHF18" i="8"/>
  <c r="AHE18" i="8"/>
  <c r="AHD18" i="8"/>
  <c r="AHC18" i="8"/>
  <c r="AHB18" i="8"/>
  <c r="AHA18" i="8"/>
  <c r="AGZ18" i="8"/>
  <c r="AGY18" i="8"/>
  <c r="AGX18" i="8"/>
  <c r="AGW18" i="8"/>
  <c r="AGV18" i="8"/>
  <c r="AGU18" i="8"/>
  <c r="AGT18" i="8"/>
  <c r="AGS18" i="8"/>
  <c r="AGR18" i="8"/>
  <c r="AGQ18" i="8"/>
  <c r="AGP18" i="8"/>
  <c r="AGO18" i="8"/>
  <c r="AGN18" i="8"/>
  <c r="AGM18" i="8"/>
  <c r="AGL18" i="8"/>
  <c r="AGK18" i="8"/>
  <c r="AGJ18" i="8"/>
  <c r="AGI18" i="8"/>
  <c r="AGH18" i="8"/>
  <c r="AGG18" i="8"/>
  <c r="AGF18" i="8"/>
  <c r="AGE18" i="8"/>
  <c r="AGD18" i="8"/>
  <c r="AGC18" i="8"/>
  <c r="AGB18" i="8"/>
  <c r="AGA18" i="8"/>
  <c r="AFZ18" i="8"/>
  <c r="AFY18" i="8"/>
  <c r="AFX18" i="8"/>
  <c r="AFW18" i="8"/>
  <c r="AFV18" i="8"/>
  <c r="AFU18" i="8"/>
  <c r="AFT18" i="8"/>
  <c r="AFS18" i="8"/>
  <c r="AFR18" i="8"/>
  <c r="AFQ18" i="8"/>
  <c r="AFP18" i="8"/>
  <c r="AFO18" i="8"/>
  <c r="AFN18" i="8"/>
  <c r="AFM18" i="8"/>
  <c r="AFL18" i="8"/>
  <c r="AFK18" i="8"/>
  <c r="AFJ18" i="8"/>
  <c r="AFI18" i="8"/>
  <c r="AFH18" i="8"/>
  <c r="AFG18" i="8"/>
  <c r="AFF18" i="8"/>
  <c r="AFE18" i="8"/>
  <c r="AFD18" i="8"/>
  <c r="AFC18" i="8"/>
  <c r="AFB18" i="8"/>
  <c r="AFA18" i="8"/>
  <c r="AEZ18" i="8"/>
  <c r="AEY18" i="8"/>
  <c r="AEX18" i="8"/>
  <c r="AEW18" i="8"/>
  <c r="AEV18" i="8"/>
  <c r="AEU18" i="8"/>
  <c r="AET18" i="8"/>
  <c r="AES18" i="8"/>
  <c r="AER18" i="8"/>
  <c r="AEQ18" i="8"/>
  <c r="AEP18" i="8"/>
  <c r="AEO18" i="8"/>
  <c r="AEN18" i="8"/>
  <c r="AEM18" i="8"/>
  <c r="AEL18" i="8"/>
  <c r="AEK18" i="8"/>
  <c r="AEJ18" i="8"/>
  <c r="AEI18" i="8"/>
  <c r="AEH18" i="8"/>
  <c r="AEG18" i="8"/>
  <c r="AEF18" i="8"/>
  <c r="AEE18" i="8"/>
  <c r="AED18" i="8"/>
  <c r="AEC18" i="8"/>
  <c r="AEB18" i="8"/>
  <c r="AEA18" i="8"/>
  <c r="ADZ18" i="8"/>
  <c r="ADY18" i="8"/>
  <c r="ADX18" i="8"/>
  <c r="ADW18" i="8"/>
  <c r="ADV18" i="8"/>
  <c r="ADU18" i="8"/>
  <c r="ADT18" i="8"/>
  <c r="ADS18" i="8"/>
  <c r="ADR18" i="8"/>
  <c r="ADQ18" i="8"/>
  <c r="ADP18" i="8"/>
  <c r="ADO18" i="8"/>
  <c r="ADN18" i="8"/>
  <c r="ADM18" i="8"/>
  <c r="ADL18" i="8"/>
  <c r="ADK18" i="8"/>
  <c r="ADJ18" i="8"/>
  <c r="ADI18" i="8"/>
  <c r="ADH18" i="8"/>
  <c r="ADG18" i="8"/>
  <c r="ADF18" i="8"/>
  <c r="ADE18" i="8"/>
  <c r="ADD18" i="8"/>
  <c r="ADC18" i="8"/>
  <c r="ADB18" i="8"/>
  <c r="ADA18" i="8"/>
  <c r="ACZ18" i="8"/>
  <c r="ACY18" i="8"/>
  <c r="ACX18" i="8"/>
  <c r="ACW18" i="8"/>
  <c r="ACV18" i="8"/>
  <c r="ACU18" i="8"/>
  <c r="ACT18" i="8"/>
  <c r="ACS18" i="8"/>
  <c r="ACR18" i="8"/>
  <c r="ACQ18" i="8"/>
  <c r="ACP18" i="8"/>
  <c r="ACO18" i="8"/>
  <c r="ACN18" i="8"/>
  <c r="ACM18" i="8"/>
  <c r="ACL18" i="8"/>
  <c r="ACK18" i="8"/>
  <c r="ACJ18" i="8"/>
  <c r="ACI18" i="8"/>
  <c r="ACH18" i="8"/>
  <c r="ACG18" i="8"/>
  <c r="ACF18" i="8"/>
  <c r="ACE18" i="8"/>
  <c r="ACD18" i="8"/>
  <c r="ACC18" i="8"/>
  <c r="ACB18" i="8"/>
  <c r="ACA18" i="8"/>
  <c r="ABZ18" i="8"/>
  <c r="ABY18" i="8"/>
  <c r="ABX18" i="8"/>
  <c r="ABW18" i="8"/>
  <c r="ABV18" i="8"/>
  <c r="ABU18" i="8"/>
  <c r="ABT18" i="8"/>
  <c r="ABS18" i="8"/>
  <c r="ABR18" i="8"/>
  <c r="ABQ18" i="8"/>
  <c r="ABP18" i="8"/>
  <c r="ABO18" i="8"/>
  <c r="ABN18" i="8"/>
  <c r="ABM18" i="8"/>
  <c r="ABL18" i="8"/>
  <c r="ABK18" i="8"/>
  <c r="ABJ18" i="8"/>
  <c r="ABI18" i="8"/>
  <c r="ABH18" i="8"/>
  <c r="ABG18" i="8"/>
  <c r="ABF18" i="8"/>
  <c r="ABE18" i="8"/>
  <c r="ABD18" i="8"/>
  <c r="ABC18" i="8"/>
  <c r="ABB18" i="8"/>
  <c r="ABA18" i="8"/>
  <c r="AAZ18" i="8"/>
  <c r="AAY18" i="8"/>
  <c r="AAX18" i="8"/>
  <c r="AAW18" i="8"/>
  <c r="AAV18" i="8"/>
  <c r="AAU18" i="8"/>
  <c r="AAT18" i="8"/>
  <c r="AAS18" i="8"/>
  <c r="AAR18" i="8"/>
  <c r="AAQ18" i="8"/>
  <c r="AAP18" i="8"/>
  <c r="AAO18" i="8"/>
  <c r="AAN18" i="8"/>
  <c r="AAM18" i="8"/>
  <c r="AAL18" i="8"/>
  <c r="AAK18" i="8"/>
  <c r="AAJ18" i="8"/>
  <c r="AAI18" i="8"/>
  <c r="AAH18" i="8"/>
  <c r="AAG18" i="8"/>
  <c r="AAF18" i="8"/>
  <c r="AAE18" i="8"/>
  <c r="AAD18" i="8"/>
  <c r="AAC18" i="8"/>
  <c r="AAB18" i="8"/>
  <c r="AAA18" i="8"/>
  <c r="ZZ18" i="8"/>
  <c r="ZY18" i="8"/>
  <c r="ZX18" i="8"/>
  <c r="ZW18" i="8"/>
  <c r="ZV18" i="8"/>
  <c r="ZU18" i="8"/>
  <c r="ZT18" i="8"/>
  <c r="ZS18" i="8"/>
  <c r="ZR18" i="8"/>
  <c r="ZQ18" i="8"/>
  <c r="ZP18" i="8"/>
  <c r="ZO18" i="8"/>
  <c r="ZN18" i="8"/>
  <c r="ZM18" i="8"/>
  <c r="ZL18" i="8"/>
  <c r="ZK18" i="8"/>
  <c r="ZJ18" i="8"/>
  <c r="ZI18" i="8"/>
  <c r="ZH18" i="8"/>
  <c r="ZG18" i="8"/>
  <c r="ZF18" i="8"/>
  <c r="ZE18" i="8"/>
  <c r="ZD18" i="8"/>
  <c r="ZC18" i="8"/>
  <c r="ZB18" i="8"/>
  <c r="ZA18" i="8"/>
  <c r="YZ18" i="8"/>
  <c r="YY18" i="8"/>
  <c r="YX18" i="8"/>
  <c r="YK18" i="8"/>
  <c r="YJ18" i="8"/>
  <c r="YI18" i="8"/>
  <c r="YH18" i="8"/>
  <c r="YG18" i="8"/>
  <c r="YF18" i="8"/>
  <c r="YE18" i="8"/>
  <c r="YD18" i="8"/>
  <c r="YC18" i="8"/>
  <c r="YB18" i="8"/>
  <c r="YA18" i="8"/>
  <c r="XZ18" i="8"/>
  <c r="XY18" i="8"/>
  <c r="XX18" i="8"/>
  <c r="XW18" i="8"/>
  <c r="XV18" i="8"/>
  <c r="XU18" i="8"/>
  <c r="XT18" i="8"/>
  <c r="XS18" i="8"/>
  <c r="XR18" i="8"/>
  <c r="XQ18" i="8"/>
  <c r="XP18" i="8"/>
  <c r="XO18" i="8"/>
  <c r="XN18" i="8"/>
  <c r="XM18" i="8"/>
  <c r="XL18" i="8"/>
  <c r="XK18" i="8"/>
  <c r="XJ18" i="8"/>
  <c r="XI18" i="8"/>
  <c r="XH18" i="8"/>
  <c r="XG18" i="8"/>
  <c r="XF18" i="8"/>
  <c r="XE18" i="8"/>
  <c r="XD18" i="8"/>
  <c r="XC18" i="8"/>
  <c r="XB18" i="8"/>
  <c r="XA18" i="8"/>
  <c r="WZ18" i="8"/>
  <c r="WY18" i="8"/>
  <c r="WX18" i="8"/>
  <c r="WW18" i="8"/>
  <c r="WV18" i="8"/>
  <c r="WU18" i="8"/>
  <c r="WT18" i="8"/>
  <c r="WS18" i="8"/>
  <c r="WR18" i="8"/>
  <c r="WQ18" i="8"/>
  <c r="WP18" i="8"/>
  <c r="WO18" i="8"/>
  <c r="WN18" i="8"/>
  <c r="WM18" i="8"/>
  <c r="WL18" i="8"/>
  <c r="WK18" i="8"/>
  <c r="WJ18" i="8"/>
  <c r="WI18" i="8"/>
  <c r="WH18" i="8"/>
  <c r="WG18" i="8"/>
  <c r="WF18" i="8"/>
  <c r="WE18" i="8"/>
  <c r="WD18" i="8"/>
  <c r="WC18" i="8"/>
  <c r="WB18" i="8"/>
  <c r="WA18" i="8"/>
  <c r="VZ18" i="8"/>
  <c r="VY18" i="8"/>
  <c r="VX18" i="8"/>
  <c r="VW18" i="8"/>
  <c r="VV18" i="8"/>
  <c r="VU18" i="8"/>
  <c r="VT18" i="8"/>
  <c r="VS18" i="8"/>
  <c r="VR18" i="8"/>
  <c r="VQ18" i="8"/>
  <c r="VP18" i="8"/>
  <c r="VO18" i="8"/>
  <c r="VN18" i="8"/>
  <c r="VM18" i="8"/>
  <c r="VL18" i="8"/>
  <c r="VK18" i="8"/>
  <c r="VJ18" i="8"/>
  <c r="VI18" i="8"/>
  <c r="VH18" i="8"/>
  <c r="VG18" i="8"/>
  <c r="VF18" i="8"/>
  <c r="VE18" i="8"/>
  <c r="VD18" i="8"/>
  <c r="VC18" i="8"/>
  <c r="VB18" i="8"/>
  <c r="VA18" i="8"/>
  <c r="UZ18" i="8"/>
  <c r="UY18" i="8"/>
  <c r="UX18" i="8"/>
  <c r="UW18" i="8"/>
  <c r="UV18" i="8"/>
  <c r="UU18" i="8"/>
  <c r="UT18" i="8"/>
  <c r="US18" i="8"/>
  <c r="UR18" i="8"/>
  <c r="UQ18" i="8"/>
  <c r="UP18" i="8"/>
  <c r="UO18" i="8"/>
  <c r="UN18" i="8"/>
  <c r="UM18" i="8"/>
  <c r="UL18" i="8"/>
  <c r="UK18" i="8"/>
  <c r="UJ18" i="8"/>
  <c r="UI18" i="8"/>
  <c r="UH18" i="8"/>
  <c r="UG18" i="8"/>
  <c r="UF18" i="8"/>
  <c r="UE18" i="8"/>
  <c r="UD18" i="8"/>
  <c r="UC18" i="8"/>
  <c r="UB18" i="8"/>
  <c r="UA18" i="8"/>
  <c r="TZ18" i="8"/>
  <c r="TY18" i="8"/>
  <c r="TX18" i="8"/>
  <c r="TW18" i="8"/>
  <c r="TV18" i="8"/>
  <c r="TU18" i="8"/>
  <c r="TT18" i="8"/>
  <c r="TS18" i="8"/>
  <c r="TR18" i="8"/>
  <c r="TQ18" i="8"/>
  <c r="TP18" i="8"/>
  <c r="TO18" i="8"/>
  <c r="TN18" i="8"/>
  <c r="TM18" i="8"/>
  <c r="TL18" i="8"/>
  <c r="TK18" i="8"/>
  <c r="TJ18" i="8"/>
  <c r="TI18" i="8"/>
  <c r="TH18" i="8"/>
  <c r="TG18" i="8"/>
  <c r="TF18" i="8"/>
  <c r="TE18" i="8"/>
  <c r="TD18" i="8"/>
  <c r="TC18" i="8"/>
  <c r="TB18" i="8"/>
  <c r="TA18" i="8"/>
  <c r="SZ18" i="8"/>
  <c r="SY18" i="8"/>
  <c r="SX18" i="8"/>
  <c r="SW18" i="8"/>
  <c r="SV18" i="8"/>
  <c r="SU18" i="8"/>
  <c r="ST18" i="8"/>
  <c r="SS18" i="8"/>
  <c r="SR18" i="8"/>
  <c r="SQ18" i="8"/>
  <c r="SP18" i="8"/>
  <c r="SO18" i="8"/>
  <c r="SN18" i="8"/>
  <c r="SM18" i="8"/>
  <c r="SL18" i="8"/>
  <c r="SK18" i="8"/>
  <c r="SJ18" i="8"/>
  <c r="SI18" i="8"/>
  <c r="SH18" i="8"/>
  <c r="SG18" i="8"/>
  <c r="SF18" i="8"/>
  <c r="SE18" i="8"/>
  <c r="SD18" i="8"/>
  <c r="SC18" i="8"/>
  <c r="SB18" i="8"/>
  <c r="SA18" i="8"/>
  <c r="RZ18" i="8"/>
  <c r="RY18" i="8"/>
  <c r="RX18" i="8"/>
  <c r="RW18" i="8"/>
  <c r="RV18" i="8"/>
  <c r="RU18" i="8"/>
  <c r="RT18" i="8"/>
  <c r="RS18" i="8"/>
  <c r="RR18" i="8"/>
  <c r="RQ18" i="8"/>
  <c r="RP18" i="8"/>
  <c r="RO18" i="8"/>
  <c r="RN18" i="8"/>
  <c r="RM18" i="8"/>
  <c r="RL18" i="8"/>
  <c r="RK18" i="8"/>
  <c r="RJ18" i="8"/>
  <c r="RI18" i="8"/>
  <c r="RH18" i="8"/>
  <c r="RG18" i="8"/>
  <c r="RF18" i="8"/>
  <c r="RE18" i="8"/>
  <c r="RD18" i="8"/>
  <c r="RC18" i="8"/>
  <c r="RB18" i="8"/>
  <c r="RA18" i="8"/>
  <c r="QZ18" i="8"/>
  <c r="QY18" i="8"/>
  <c r="QX18" i="8"/>
  <c r="QW18" i="8"/>
  <c r="QV18" i="8"/>
  <c r="QU18" i="8"/>
  <c r="QT18" i="8"/>
  <c r="QS18" i="8"/>
  <c r="QR18" i="8"/>
  <c r="QQ18" i="8"/>
  <c r="QP18" i="8"/>
  <c r="QO18" i="8"/>
  <c r="QN18" i="8"/>
  <c r="QM18" i="8"/>
  <c r="QL18" i="8"/>
  <c r="QK18" i="8"/>
  <c r="QJ18" i="8"/>
  <c r="QI18" i="8"/>
  <c r="QH18" i="8"/>
  <c r="QG18" i="8"/>
  <c r="QF18" i="8"/>
  <c r="QE18" i="8"/>
  <c r="QD18" i="8"/>
  <c r="QC18" i="8"/>
  <c r="QB18" i="8"/>
  <c r="QA18" i="8"/>
  <c r="PZ18" i="8"/>
  <c r="PY18" i="8"/>
  <c r="PX18" i="8"/>
  <c r="PW18" i="8"/>
  <c r="PV18" i="8"/>
  <c r="PU18" i="8"/>
  <c r="PT18" i="8"/>
  <c r="PS18" i="8"/>
  <c r="PR18" i="8"/>
  <c r="PQ18" i="8"/>
  <c r="PP18" i="8"/>
  <c r="PO18" i="8"/>
  <c r="PN18" i="8"/>
  <c r="PM18" i="8"/>
  <c r="PL18" i="8"/>
  <c r="PK18" i="8"/>
  <c r="PJ18" i="8"/>
  <c r="PI18" i="8"/>
  <c r="PH18" i="8"/>
  <c r="PG18" i="8"/>
  <c r="PF18" i="8"/>
  <c r="PE18" i="8"/>
  <c r="PD18" i="8"/>
  <c r="PC18" i="8"/>
  <c r="PB18" i="8"/>
  <c r="PA18" i="8"/>
  <c r="OZ18" i="8"/>
  <c r="OY18" i="8"/>
  <c r="OX18" i="8"/>
  <c r="OW18" i="8"/>
  <c r="OV18" i="8"/>
  <c r="OU18" i="8"/>
  <c r="OT18" i="8"/>
  <c r="OS18" i="8"/>
  <c r="OR18" i="8"/>
  <c r="OQ18" i="8"/>
  <c r="OP18" i="8"/>
  <c r="OO18" i="8"/>
  <c r="ON18" i="8"/>
  <c r="OM18" i="8"/>
  <c r="OL18" i="8"/>
  <c r="OK18" i="8"/>
  <c r="OJ18" i="8"/>
  <c r="OI18" i="8"/>
  <c r="OH18" i="8"/>
  <c r="OG18" i="8"/>
  <c r="OF18" i="8"/>
  <c r="OE18" i="8"/>
  <c r="OD18" i="8"/>
  <c r="OC18" i="8"/>
  <c r="OB18" i="8"/>
  <c r="OA18" i="8"/>
  <c r="NZ18" i="8"/>
  <c r="NY18" i="8"/>
  <c r="NX18" i="8"/>
  <c r="NW18" i="8"/>
  <c r="NV18" i="8"/>
  <c r="NU18" i="8"/>
  <c r="NT18" i="8"/>
  <c r="NS18" i="8"/>
  <c r="NR18" i="8"/>
  <c r="NQ18" i="8"/>
  <c r="NP18" i="8"/>
  <c r="NO18" i="8"/>
  <c r="NN18" i="8"/>
  <c r="NM18" i="8"/>
  <c r="NL18" i="8"/>
  <c r="NK18" i="8"/>
  <c r="NJ18" i="8"/>
  <c r="NI18" i="8"/>
  <c r="NH18" i="8"/>
  <c r="NG18" i="8"/>
  <c r="NF18" i="8"/>
  <c r="NE18" i="8"/>
  <c r="ND18" i="8"/>
  <c r="NC18" i="8"/>
  <c r="NB18" i="8"/>
  <c r="NA18" i="8"/>
  <c r="MZ18" i="8"/>
  <c r="MY18" i="8"/>
  <c r="MX18" i="8"/>
  <c r="MW18" i="8"/>
  <c r="MV18" i="8"/>
  <c r="MU18" i="8"/>
  <c r="MT18" i="8"/>
  <c r="MS18" i="8"/>
  <c r="MR18" i="8"/>
  <c r="MQ18" i="8"/>
  <c r="MP18" i="8"/>
  <c r="MO18" i="8"/>
  <c r="MN18" i="8"/>
  <c r="MM18" i="8"/>
  <c r="ML18" i="8"/>
  <c r="MK18" i="8"/>
  <c r="MJ18" i="8"/>
  <c r="MI18" i="8"/>
  <c r="MH18" i="8"/>
  <c r="MG18" i="8"/>
  <c r="MF18" i="8"/>
  <c r="ME18" i="8"/>
  <c r="MD18" i="8"/>
  <c r="MC18" i="8"/>
  <c r="MB18" i="8"/>
  <c r="MA18" i="8"/>
  <c r="LZ18" i="8"/>
  <c r="LY18" i="8"/>
  <c r="LX18" i="8"/>
  <c r="LW18" i="8"/>
  <c r="LV18" i="8"/>
  <c r="LU18" i="8"/>
  <c r="LT18" i="8"/>
  <c r="LS18" i="8"/>
  <c r="LR18" i="8"/>
  <c r="LQ18" i="8"/>
  <c r="LP18" i="8"/>
  <c r="LO18" i="8"/>
  <c r="LN18" i="8"/>
  <c r="LM18" i="8"/>
  <c r="LL18" i="8"/>
  <c r="LK18" i="8"/>
  <c r="LJ18" i="8"/>
  <c r="LI18" i="8"/>
  <c r="LH18" i="8"/>
  <c r="LG18" i="8"/>
  <c r="LF18" i="8"/>
  <c r="LE18" i="8"/>
  <c r="LD18" i="8"/>
  <c r="LC18" i="8"/>
  <c r="LB18" i="8"/>
  <c r="LA18" i="8"/>
  <c r="KZ18" i="8"/>
  <c r="KY18" i="8"/>
  <c r="KX18" i="8"/>
  <c r="KW18" i="8"/>
  <c r="KV18" i="8"/>
  <c r="KU18" i="8"/>
  <c r="KT18" i="8"/>
  <c r="KS18" i="8"/>
  <c r="KR18" i="8"/>
  <c r="KQ18" i="8"/>
  <c r="KP18" i="8"/>
  <c r="KO18" i="8"/>
  <c r="KN18" i="8"/>
  <c r="KM18" i="8"/>
  <c r="KL18" i="8"/>
  <c r="KK18" i="8"/>
  <c r="KJ18" i="8"/>
  <c r="KI18" i="8"/>
  <c r="KH18" i="8"/>
  <c r="KG18" i="8"/>
  <c r="KF18" i="8"/>
  <c r="KE18" i="8"/>
  <c r="KD18" i="8"/>
  <c r="KC18" i="8"/>
  <c r="KB18" i="8"/>
  <c r="KA18" i="8"/>
  <c r="JZ18" i="8"/>
  <c r="JY18" i="8"/>
  <c r="JX18" i="8"/>
  <c r="JW18" i="8"/>
  <c r="JV18" i="8"/>
  <c r="JU18" i="8"/>
  <c r="JT18" i="8"/>
  <c r="JS18" i="8"/>
  <c r="JR18" i="8"/>
  <c r="JQ18" i="8"/>
  <c r="JP18" i="8"/>
  <c r="JO18" i="8"/>
  <c r="JN18" i="8"/>
  <c r="JM18" i="8"/>
  <c r="JL18" i="8"/>
  <c r="JK18" i="8"/>
  <c r="JJ18" i="8"/>
  <c r="JI18" i="8"/>
  <c r="JH18" i="8"/>
  <c r="JG18" i="8"/>
  <c r="JF18" i="8"/>
  <c r="JE18" i="8"/>
  <c r="JD18" i="8"/>
  <c r="JC18" i="8"/>
  <c r="JB18" i="8"/>
  <c r="JA18" i="8"/>
  <c r="IZ18" i="8"/>
  <c r="IY18" i="8"/>
  <c r="IX18" i="8"/>
  <c r="IW18" i="8"/>
  <c r="IV18" i="8"/>
  <c r="IU18" i="8"/>
  <c r="IT18" i="8"/>
  <c r="IS18" i="8"/>
  <c r="IR18" i="8"/>
  <c r="IQ18" i="8"/>
  <c r="IP18" i="8"/>
  <c r="IO18" i="8"/>
  <c r="IN18" i="8"/>
  <c r="IM18" i="8"/>
  <c r="IL18" i="8"/>
  <c r="IK18" i="8"/>
  <c r="IJ18" i="8"/>
  <c r="II18" i="8"/>
  <c r="IH18" i="8"/>
  <c r="IG18" i="8"/>
  <c r="IF18" i="8"/>
  <c r="IE18" i="8"/>
  <c r="ID18" i="8"/>
  <c r="IC18" i="8"/>
  <c r="IB18" i="8"/>
  <c r="IA18" i="8"/>
  <c r="HZ18" i="8"/>
  <c r="HY18" i="8"/>
  <c r="HX18" i="8"/>
  <c r="HW18" i="8"/>
  <c r="HV18" i="8"/>
  <c r="HU18" i="8"/>
  <c r="HT18" i="8"/>
  <c r="HS18" i="8"/>
  <c r="HR18" i="8"/>
  <c r="HQ18" i="8"/>
  <c r="HP18" i="8"/>
  <c r="HO18" i="8"/>
  <c r="HN18" i="8"/>
  <c r="HM18" i="8"/>
  <c r="HL18" i="8"/>
  <c r="HK18" i="8"/>
  <c r="HJ18" i="8"/>
  <c r="HI18" i="8"/>
  <c r="HH18" i="8"/>
  <c r="HG18" i="8"/>
  <c r="HF18" i="8"/>
  <c r="HE18" i="8"/>
  <c r="HD18" i="8"/>
  <c r="HC18" i="8"/>
  <c r="HB18" i="8"/>
  <c r="HA18" i="8"/>
  <c r="GZ18" i="8"/>
  <c r="GY18" i="8"/>
  <c r="GX18" i="8"/>
  <c r="GW18" i="8"/>
  <c r="GV18" i="8"/>
  <c r="GU18" i="8"/>
  <c r="GT18" i="8"/>
  <c r="GS18" i="8"/>
  <c r="GR18" i="8"/>
  <c r="GQ18" i="8"/>
  <c r="GP18" i="8"/>
  <c r="GO18" i="8"/>
  <c r="GN18" i="8"/>
  <c r="GM18" i="8"/>
  <c r="GL18" i="8"/>
  <c r="GK18" i="8"/>
  <c r="GJ18" i="8"/>
  <c r="GI18" i="8"/>
  <c r="GH18" i="8"/>
  <c r="GG18" i="8"/>
  <c r="GF18" i="8"/>
  <c r="GE18" i="8"/>
  <c r="GD18" i="8"/>
  <c r="GC18" i="8"/>
  <c r="GB18" i="8"/>
  <c r="GA18" i="8"/>
  <c r="FZ18" i="8"/>
  <c r="FY18" i="8"/>
  <c r="FX18" i="8"/>
  <c r="FW18" i="8"/>
  <c r="FV18" i="8"/>
  <c r="FU18" i="8"/>
  <c r="FT18" i="8"/>
  <c r="FS18" i="8"/>
  <c r="FR18" i="8"/>
  <c r="FQ18" i="8"/>
  <c r="FP18" i="8"/>
  <c r="FO18" i="8"/>
  <c r="FN18" i="8"/>
  <c r="FM18" i="8"/>
  <c r="FL18" i="8"/>
  <c r="FK18" i="8"/>
  <c r="FJ18" i="8"/>
  <c r="FI18" i="8"/>
  <c r="FH18" i="8"/>
  <c r="FG18" i="8"/>
  <c r="FF18" i="8"/>
  <c r="FE18" i="8"/>
  <c r="FD18" i="8"/>
  <c r="FC18" i="8"/>
  <c r="FB18" i="8"/>
  <c r="FA18" i="8"/>
  <c r="EZ18" i="8"/>
  <c r="EY18" i="8"/>
  <c r="EX18" i="8"/>
  <c r="EW18" i="8"/>
  <c r="EV18" i="8"/>
  <c r="EU18" i="8"/>
  <c r="ET18" i="8"/>
  <c r="ES18" i="8"/>
  <c r="ER18" i="8"/>
  <c r="EQ18" i="8"/>
  <c r="EP18" i="8"/>
  <c r="EO18" i="8"/>
  <c r="EN18" i="8"/>
  <c r="EM18" i="8"/>
  <c r="EL18" i="8"/>
  <c r="EK18" i="8"/>
  <c r="EJ18" i="8"/>
  <c r="EI18" i="8"/>
  <c r="EH18" i="8"/>
  <c r="EG18" i="8"/>
  <c r="EF18" i="8"/>
  <c r="EE18" i="8"/>
  <c r="ED18" i="8"/>
  <c r="EC18" i="8"/>
  <c r="EB18" i="8"/>
  <c r="EA18" i="8"/>
  <c r="DZ18" i="8"/>
  <c r="DY18" i="8"/>
  <c r="DX18" i="8"/>
  <c r="DW18" i="8"/>
  <c r="DV18" i="8"/>
  <c r="DU18" i="8"/>
  <c r="DT18" i="8"/>
  <c r="DS18" i="8"/>
  <c r="DR18" i="8"/>
  <c r="DQ18" i="8"/>
  <c r="DP18" i="8"/>
  <c r="DO18" i="8"/>
  <c r="DN18" i="8"/>
  <c r="DM18" i="8"/>
  <c r="DL18" i="8"/>
  <c r="DK18" i="8"/>
  <c r="DJ18" i="8"/>
  <c r="DI18" i="8"/>
  <c r="DH18" i="8"/>
  <c r="DG18" i="8"/>
  <c r="DF18" i="8"/>
  <c r="DE18" i="8"/>
  <c r="DD18" i="8"/>
  <c r="DC18" i="8"/>
  <c r="DB18" i="8"/>
  <c r="DA18" i="8"/>
  <c r="CZ18" i="8"/>
  <c r="CY18" i="8"/>
  <c r="CX18" i="8"/>
  <c r="CW18" i="8"/>
  <c r="CV18" i="8"/>
  <c r="CU18" i="8"/>
  <c r="CT18" i="8"/>
  <c r="CS18" i="8"/>
  <c r="CR18" i="8"/>
  <c r="CQ18" i="8"/>
  <c r="CP18" i="8"/>
  <c r="CO18" i="8"/>
  <c r="CN18" i="8"/>
  <c r="CM18" i="8"/>
  <c r="CL18" i="8"/>
  <c r="CK18" i="8"/>
  <c r="CJ18" i="8"/>
  <c r="CI18" i="8"/>
  <c r="CH18" i="8"/>
  <c r="CG18" i="8"/>
  <c r="CF18" i="8"/>
  <c r="CE18" i="8"/>
  <c r="CD18" i="8"/>
  <c r="CC18" i="8"/>
  <c r="CB18" i="8"/>
  <c r="CA18" i="8"/>
  <c r="BZ18" i="8"/>
  <c r="BY18" i="8"/>
  <c r="BX18" i="8"/>
  <c r="BW18" i="8"/>
  <c r="BV18" i="8"/>
  <c r="BU18" i="8"/>
  <c r="BT18" i="8"/>
  <c r="BS18" i="8"/>
  <c r="BR18" i="8"/>
  <c r="BQ18" i="8"/>
  <c r="BP18" i="8"/>
  <c r="BO18" i="8"/>
  <c r="BN18" i="8"/>
  <c r="BM18" i="8"/>
  <c r="BL18" i="8"/>
  <c r="BK18" i="8"/>
  <c r="BJ18" i="8"/>
  <c r="BI18" i="8"/>
  <c r="BH18" i="8"/>
  <c r="BG18" i="8"/>
  <c r="BF18" i="8"/>
  <c r="BE18" i="8"/>
  <c r="BD18" i="8"/>
  <c r="BC18" i="8"/>
  <c r="BB18" i="8"/>
  <c r="BA18" i="8"/>
  <c r="AZ18" i="8"/>
  <c r="AY18" i="8"/>
  <c r="AX18" i="8"/>
  <c r="AW18" i="8"/>
  <c r="AV18" i="8"/>
  <c r="AU18" i="8"/>
  <c r="AT18" i="8"/>
  <c r="AS18" i="8"/>
  <c r="AR18" i="8"/>
  <c r="AQ18" i="8"/>
  <c r="AP18" i="8"/>
  <c r="AO18" i="8"/>
  <c r="AN18" i="8"/>
  <c r="AM18" i="8"/>
  <c r="AL18" i="8"/>
  <c r="AK18" i="8"/>
  <c r="AJ18" i="8"/>
  <c r="AI18" i="8"/>
  <c r="AH18" i="8"/>
  <c r="AG18" i="8"/>
  <c r="AF18" i="8"/>
  <c r="AE18" i="8"/>
  <c r="AD18" i="8"/>
  <c r="AC18" i="8"/>
  <c r="AB18" i="8"/>
  <c r="AA18" i="8"/>
  <c r="Z18" i="8"/>
  <c r="Y18" i="8"/>
  <c r="X18" i="8"/>
  <c r="W18" i="8"/>
  <c r="V18" i="8"/>
  <c r="U18" i="8"/>
  <c r="T18" i="8"/>
  <c r="S18" i="8"/>
  <c r="R18" i="8"/>
  <c r="Q18" i="8"/>
  <c r="P18" i="8"/>
  <c r="O18" i="8"/>
  <c r="N18" i="8"/>
  <c r="M18" i="8"/>
  <c r="L18" i="8"/>
  <c r="K18" i="8"/>
  <c r="J18" i="8"/>
  <c r="I18" i="8"/>
  <c r="H18" i="8"/>
  <c r="G18" i="8"/>
  <c r="F18" i="8"/>
  <c r="E18" i="8"/>
  <c r="AOF13" i="8"/>
  <c r="AOB13" i="8"/>
  <c r="ANW13" i="8"/>
  <c r="ANS13" i="8"/>
  <c r="ANO13" i="8"/>
  <c r="ANJ13" i="8"/>
  <c r="ANF13" i="8"/>
  <c r="ANA13" i="8"/>
  <c r="AMX13" i="8"/>
  <c r="AMW13" i="8"/>
  <c r="AMV13" i="8"/>
  <c r="AMU13" i="8"/>
  <c r="AMT13" i="8"/>
  <c r="AMS13" i="8"/>
  <c r="AMR13" i="8"/>
  <c r="AMQ13" i="8"/>
  <c r="AMP13" i="8"/>
  <c r="AMO13" i="8"/>
  <c r="AMN13" i="8"/>
  <c r="AMM13" i="8"/>
  <c r="AML13" i="8"/>
  <c r="AMK13" i="8"/>
  <c r="AMJ13" i="8"/>
  <c r="AMI13" i="8"/>
  <c r="AMH13" i="8"/>
  <c r="AMG13" i="8"/>
  <c r="AMF13" i="8"/>
  <c r="AME13" i="8"/>
  <c r="AMD13" i="8"/>
  <c r="AMC13" i="8"/>
  <c r="AMB13" i="8"/>
  <c r="AMA13" i="8"/>
  <c r="ALZ13" i="8"/>
  <c r="ALY13" i="8"/>
  <c r="ALX13" i="8"/>
  <c r="ALW13" i="8"/>
  <c r="ALV13" i="8"/>
  <c r="ALU13" i="8"/>
  <c r="ALT13" i="8"/>
  <c r="ALS13" i="8"/>
  <c r="ALR13" i="8"/>
  <c r="ALQ13" i="8"/>
  <c r="ALP13" i="8"/>
  <c r="ALO13" i="8"/>
  <c r="ALN13" i="8"/>
  <c r="ALM13" i="8"/>
  <c r="ALL13" i="8"/>
  <c r="ALK13" i="8"/>
  <c r="ALJ13" i="8"/>
  <c r="ALI13" i="8"/>
  <c r="ALH13" i="8"/>
  <c r="ALG13" i="8"/>
  <c r="ALF13" i="8"/>
  <c r="ALE13" i="8"/>
  <c r="ALD13" i="8"/>
  <c r="ALC13" i="8"/>
  <c r="ALB13" i="8"/>
  <c r="ALA13" i="8"/>
  <c r="AKZ13" i="8"/>
  <c r="AKY13" i="8"/>
  <c r="AKX13" i="8"/>
  <c r="AKW13" i="8"/>
  <c r="AKV13" i="8"/>
  <c r="AKU13" i="8"/>
  <c r="AKT13" i="8"/>
  <c r="AKS13" i="8"/>
  <c r="AKR13" i="8"/>
  <c r="AKQ13" i="8"/>
  <c r="AKP13" i="8"/>
  <c r="AKO13" i="8"/>
  <c r="AKN13" i="8"/>
  <c r="AKM13" i="8"/>
  <c r="AKL13" i="8"/>
  <c r="AKK13" i="8"/>
  <c r="AKJ13" i="8"/>
  <c r="AKI13" i="8"/>
  <c r="AKH13" i="8"/>
  <c r="AKG13" i="8"/>
  <c r="AKF13" i="8"/>
  <c r="AKE13" i="8"/>
  <c r="AKD13" i="8"/>
  <c r="AKC13" i="8"/>
  <c r="AKB13" i="8"/>
  <c r="AKA13" i="8"/>
  <c r="AJZ13" i="8"/>
  <c r="AJY13" i="8"/>
  <c r="AJX13" i="8"/>
  <c r="AJW13" i="8"/>
  <c r="AJV13" i="8"/>
  <c r="AJU13" i="8"/>
  <c r="AJT13" i="8"/>
  <c r="AJS13" i="8"/>
  <c r="AJR13" i="8"/>
  <c r="AJQ13" i="8"/>
  <c r="AJP13" i="8"/>
  <c r="AJO13" i="8"/>
  <c r="AJN13" i="8"/>
  <c r="AJM13" i="8"/>
  <c r="AJL13" i="8"/>
  <c r="AJK13" i="8"/>
  <c r="AJJ13" i="8"/>
  <c r="AJI13" i="8"/>
  <c r="AJH13" i="8"/>
  <c r="AJG13" i="8"/>
  <c r="AJF13" i="8"/>
  <c r="AJE13" i="8"/>
  <c r="AJD13" i="8"/>
  <c r="AJC13" i="8"/>
  <c r="AJB13" i="8"/>
  <c r="AJA13" i="8"/>
  <c r="AIZ13" i="8"/>
  <c r="AIY13" i="8"/>
  <c r="AIX13" i="8"/>
  <c r="AIW13" i="8"/>
  <c r="AIV13" i="8"/>
  <c r="AIU13" i="8"/>
  <c r="AIT13" i="8"/>
  <c r="AIS13" i="8"/>
  <c r="AIR13" i="8"/>
  <c r="AIQ13" i="8"/>
  <c r="AIP13" i="8"/>
  <c r="AIO13" i="8"/>
  <c r="AIN13" i="8"/>
  <c r="AIM13" i="8"/>
  <c r="AIL13" i="8"/>
  <c r="AIK13" i="8"/>
  <c r="AIJ13" i="8"/>
  <c r="AII13" i="8"/>
  <c r="AIH13" i="8"/>
  <c r="AIG13" i="8"/>
  <c r="AIF13" i="8"/>
  <c r="AIE13" i="8"/>
  <c r="AID13" i="8"/>
  <c r="AIC13" i="8"/>
  <c r="AIB13" i="8"/>
  <c r="AIA13" i="8"/>
  <c r="AHZ13" i="8"/>
  <c r="AHY13" i="8"/>
  <c r="AHX13" i="8"/>
  <c r="AHW13" i="8"/>
  <c r="AHV13" i="8"/>
  <c r="AHU13" i="8"/>
  <c r="AHT13" i="8"/>
  <c r="AHS13" i="8"/>
  <c r="AHR13" i="8"/>
  <c r="AHQ13" i="8"/>
  <c r="AHP13" i="8"/>
  <c r="AHO13" i="8"/>
  <c r="AHN13" i="8"/>
  <c r="AHM13" i="8"/>
  <c r="AHL13" i="8"/>
  <c r="AHK13" i="8"/>
  <c r="AHJ13" i="8"/>
  <c r="AHI13" i="8"/>
  <c r="AHH13" i="8"/>
  <c r="AHG13" i="8"/>
  <c r="AHF13" i="8"/>
  <c r="AHE13" i="8"/>
  <c r="AHD13" i="8"/>
  <c r="AHC13" i="8"/>
  <c r="AHB13" i="8"/>
  <c r="AHA13" i="8"/>
  <c r="AGZ13" i="8"/>
  <c r="AGY13" i="8"/>
  <c r="AGX13" i="8"/>
  <c r="AGW13" i="8"/>
  <c r="AGV13" i="8"/>
  <c r="AGU13" i="8"/>
  <c r="AGT13" i="8"/>
  <c r="AGS13" i="8"/>
  <c r="AGR13" i="8"/>
  <c r="AGQ13" i="8"/>
  <c r="AGP13" i="8"/>
  <c r="AGO13" i="8"/>
  <c r="AGN13" i="8"/>
  <c r="AGM13" i="8"/>
  <c r="AGL13" i="8"/>
  <c r="AGK13" i="8"/>
  <c r="AGJ13" i="8"/>
  <c r="AGI13" i="8"/>
  <c r="AGH13" i="8"/>
  <c r="AGG13" i="8"/>
  <c r="AGF13" i="8"/>
  <c r="AGE13" i="8"/>
  <c r="AGD13" i="8"/>
  <c r="AGC13" i="8"/>
  <c r="AGB13" i="8"/>
  <c r="AGA13" i="8"/>
  <c r="AFZ13" i="8"/>
  <c r="AFY13" i="8"/>
  <c r="AFX13" i="8"/>
  <c r="AFW13" i="8"/>
  <c r="AFV13" i="8"/>
  <c r="AFU13" i="8"/>
  <c r="AFT13" i="8"/>
  <c r="AFS13" i="8"/>
  <c r="AFR13" i="8"/>
  <c r="AFQ13" i="8"/>
  <c r="AFP13" i="8"/>
  <c r="AFO13" i="8"/>
  <c r="AFN13" i="8"/>
  <c r="AFM13" i="8"/>
  <c r="AFL13" i="8"/>
  <c r="AFK13" i="8"/>
  <c r="AFJ13" i="8"/>
  <c r="AFI13" i="8"/>
  <c r="AFH13" i="8"/>
  <c r="AFG13" i="8"/>
  <c r="AFF13" i="8"/>
  <c r="AFE13" i="8"/>
  <c r="AFD13" i="8"/>
  <c r="AFC13" i="8"/>
  <c r="AFB13" i="8"/>
  <c r="AFA13" i="8"/>
  <c r="AEZ13" i="8"/>
  <c r="AEY13" i="8"/>
  <c r="AEX13" i="8"/>
  <c r="AEW13" i="8"/>
  <c r="AEV13" i="8"/>
  <c r="AEU13" i="8"/>
  <c r="AET13" i="8"/>
  <c r="AES13" i="8"/>
  <c r="AER13" i="8"/>
  <c r="AEQ13" i="8"/>
  <c r="AEP13" i="8"/>
  <c r="AEO13" i="8"/>
  <c r="AEN13" i="8"/>
  <c r="AEM13" i="8"/>
  <c r="AEL13" i="8"/>
  <c r="AEK13" i="8"/>
  <c r="AEJ13" i="8"/>
  <c r="AEI13" i="8"/>
  <c r="AEH13" i="8"/>
  <c r="AEG13" i="8"/>
  <c r="AEF13" i="8"/>
  <c r="AEE13" i="8"/>
  <c r="AED13" i="8"/>
  <c r="AEC13" i="8"/>
  <c r="AEB13" i="8"/>
  <c r="AEA13" i="8"/>
  <c r="ADZ13" i="8"/>
  <c r="ADY13" i="8"/>
  <c r="ADX13" i="8"/>
  <c r="ADW13" i="8"/>
  <c r="ADV13" i="8"/>
  <c r="ADU13" i="8"/>
  <c r="ADT13" i="8"/>
  <c r="ADS13" i="8"/>
  <c r="ADR13" i="8"/>
  <c r="ADQ13" i="8"/>
  <c r="ADP13" i="8"/>
  <c r="ADO13" i="8"/>
  <c r="ADN13" i="8"/>
  <c r="ADM13" i="8"/>
  <c r="ADL13" i="8"/>
  <c r="ADK13" i="8"/>
  <c r="ADJ13" i="8"/>
  <c r="ADI13" i="8"/>
  <c r="ADH13" i="8"/>
  <c r="ADG13" i="8"/>
  <c r="ADF13" i="8"/>
  <c r="ADE13" i="8"/>
  <c r="ADD13" i="8"/>
  <c r="ADC13" i="8"/>
  <c r="ADB13" i="8"/>
  <c r="ADA13" i="8"/>
  <c r="ACZ13" i="8"/>
  <c r="ACY13" i="8"/>
  <c r="ACX13" i="8"/>
  <c r="ACW13" i="8"/>
  <c r="ACV13" i="8"/>
  <c r="ACU13" i="8"/>
  <c r="ACT13" i="8"/>
  <c r="ACS13" i="8"/>
  <c r="ACR13" i="8"/>
  <c r="ACQ13" i="8"/>
  <c r="ACP13" i="8"/>
  <c r="ACO13" i="8"/>
  <c r="ACN13" i="8"/>
  <c r="ACM13" i="8"/>
  <c r="ACL13" i="8"/>
  <c r="ACK13" i="8"/>
  <c r="ACJ13" i="8"/>
  <c r="ACI13" i="8"/>
  <c r="ACH13" i="8"/>
  <c r="ACG13" i="8"/>
  <c r="ACF13" i="8"/>
  <c r="ACE13" i="8"/>
  <c r="ACD13" i="8"/>
  <c r="ACC13" i="8"/>
  <c r="ACB13" i="8"/>
  <c r="ACA13" i="8"/>
  <c r="ABZ13" i="8"/>
  <c r="ABY13" i="8"/>
  <c r="ABX13" i="8"/>
  <c r="ABW13" i="8"/>
  <c r="ABV13" i="8"/>
  <c r="ABU13" i="8"/>
  <c r="ABT13" i="8"/>
  <c r="ABS13" i="8"/>
  <c r="ABR13" i="8"/>
  <c r="ABQ13" i="8"/>
  <c r="ABP13" i="8"/>
  <c r="ABO13" i="8"/>
  <c r="ABN13" i="8"/>
  <c r="ABM13" i="8"/>
  <c r="ABL13" i="8"/>
  <c r="ABK13" i="8"/>
  <c r="ABJ13" i="8"/>
  <c r="ABI13" i="8"/>
  <c r="ABH13" i="8"/>
  <c r="ABG13" i="8"/>
  <c r="ABF13" i="8"/>
  <c r="ABE13" i="8"/>
  <c r="ABD13" i="8"/>
  <c r="ABC13" i="8"/>
  <c r="ABB13" i="8"/>
  <c r="ABA13" i="8"/>
  <c r="AAZ13" i="8"/>
  <c r="AAY13" i="8"/>
  <c r="AAX13" i="8"/>
  <c r="AAW13" i="8"/>
  <c r="AAV13" i="8"/>
  <c r="AAU13" i="8"/>
  <c r="AAT13" i="8"/>
  <c r="AAS13" i="8"/>
  <c r="AAR13" i="8"/>
  <c r="AAQ13" i="8"/>
  <c r="AAP13" i="8"/>
  <c r="AAO13" i="8"/>
  <c r="AAN13" i="8"/>
  <c r="AAM13" i="8"/>
  <c r="AAL13" i="8"/>
  <c r="AAK13" i="8"/>
  <c r="AAJ13" i="8"/>
  <c r="AAI13" i="8"/>
  <c r="AAH13" i="8"/>
  <c r="AAG13" i="8"/>
  <c r="AAF13" i="8"/>
  <c r="AAE13" i="8"/>
  <c r="AAD13" i="8"/>
  <c r="AAC13" i="8"/>
  <c r="AAB13" i="8"/>
  <c r="AAA13" i="8"/>
  <c r="ZZ13" i="8"/>
  <c r="ZY13" i="8"/>
  <c r="ZX13" i="8"/>
  <c r="ZW13" i="8"/>
  <c r="ZV13" i="8"/>
  <c r="ZU13" i="8"/>
  <c r="ZT13" i="8"/>
  <c r="ZS13" i="8"/>
  <c r="ZR13" i="8"/>
  <c r="ZQ13" i="8"/>
  <c r="ZP13" i="8"/>
  <c r="ZO13" i="8"/>
  <c r="ZN13" i="8"/>
  <c r="ZM13" i="8"/>
  <c r="ZL13" i="8"/>
  <c r="ZK13" i="8"/>
  <c r="ZJ13" i="8"/>
  <c r="ZI13" i="8"/>
  <c r="ZH13" i="8"/>
  <c r="ZG13" i="8"/>
  <c r="ZF13" i="8"/>
  <c r="ZE13" i="8"/>
  <c r="ZD13" i="8"/>
  <c r="ZC13" i="8"/>
  <c r="ZB13" i="8"/>
  <c r="ZA13" i="8"/>
  <c r="YZ13" i="8"/>
  <c r="YY13" i="8"/>
  <c r="YX13" i="8"/>
  <c r="YK13" i="8"/>
  <c r="YJ13" i="8"/>
  <c r="YI13" i="8"/>
  <c r="YH13" i="8"/>
  <c r="YG13" i="8"/>
  <c r="YF13" i="8"/>
  <c r="YE13" i="8"/>
  <c r="YD13" i="8"/>
  <c r="YC13" i="8"/>
  <c r="YB13" i="8"/>
  <c r="YA13" i="8"/>
  <c r="XZ13" i="8"/>
  <c r="XY13" i="8"/>
  <c r="XX13" i="8"/>
  <c r="XW13" i="8"/>
  <c r="XV13" i="8"/>
  <c r="XU13" i="8"/>
  <c r="XT13" i="8"/>
  <c r="XS13" i="8"/>
  <c r="XR13" i="8"/>
  <c r="XQ13" i="8"/>
  <c r="XP13" i="8"/>
  <c r="XO13" i="8"/>
  <c r="XN13" i="8"/>
  <c r="XM13" i="8"/>
  <c r="XL13" i="8"/>
  <c r="XK13" i="8"/>
  <c r="XJ13" i="8"/>
  <c r="XI13" i="8"/>
  <c r="XH13" i="8"/>
  <c r="XG13" i="8"/>
  <c r="XF13" i="8"/>
  <c r="XE13" i="8"/>
  <c r="XD13" i="8"/>
  <c r="XC13" i="8"/>
  <c r="XB13" i="8"/>
  <c r="XA13" i="8"/>
  <c r="WZ13" i="8"/>
  <c r="WY13" i="8"/>
  <c r="WX13" i="8"/>
  <c r="WW13" i="8"/>
  <c r="WV13" i="8"/>
  <c r="WU13" i="8"/>
  <c r="WT13" i="8"/>
  <c r="WS13" i="8"/>
  <c r="WR13" i="8"/>
  <c r="WQ13" i="8"/>
  <c r="WP13" i="8"/>
  <c r="WO13" i="8"/>
  <c r="WN13" i="8"/>
  <c r="WM13" i="8"/>
  <c r="WL13" i="8"/>
  <c r="WK13" i="8"/>
  <c r="WJ13" i="8"/>
  <c r="WI13" i="8"/>
  <c r="WH13" i="8"/>
  <c r="WG13" i="8"/>
  <c r="WF13" i="8"/>
  <c r="WE13" i="8"/>
  <c r="WD13" i="8"/>
  <c r="WC13" i="8"/>
  <c r="WB13" i="8"/>
  <c r="WA13" i="8"/>
  <c r="VZ13" i="8"/>
  <c r="VY13" i="8"/>
  <c r="VX13" i="8"/>
  <c r="VW13" i="8"/>
  <c r="VV13" i="8"/>
  <c r="VU13" i="8"/>
  <c r="VT13" i="8"/>
  <c r="VS13" i="8"/>
  <c r="VR13" i="8"/>
  <c r="VQ13" i="8"/>
  <c r="VP13" i="8"/>
  <c r="VO13" i="8"/>
  <c r="VN13" i="8"/>
  <c r="VM13" i="8"/>
  <c r="VL13" i="8"/>
  <c r="VK13" i="8"/>
  <c r="VJ13" i="8"/>
  <c r="VI13" i="8"/>
  <c r="VH13" i="8"/>
  <c r="VG13" i="8"/>
  <c r="VF13" i="8"/>
  <c r="VE13" i="8"/>
  <c r="VD13" i="8"/>
  <c r="VC13" i="8"/>
  <c r="VB13" i="8"/>
  <c r="VA13" i="8"/>
  <c r="UZ13" i="8"/>
  <c r="UY13" i="8"/>
  <c r="UX13" i="8"/>
  <c r="UW13" i="8"/>
  <c r="UV13" i="8"/>
  <c r="UU13" i="8"/>
  <c r="UT13" i="8"/>
  <c r="US13" i="8"/>
  <c r="UR13" i="8"/>
  <c r="UQ13" i="8"/>
  <c r="UP13" i="8"/>
  <c r="UO13" i="8"/>
  <c r="UN13" i="8"/>
  <c r="UM13" i="8"/>
  <c r="UL13" i="8"/>
  <c r="UK13" i="8"/>
  <c r="UJ13" i="8"/>
  <c r="UI13" i="8"/>
  <c r="UH13" i="8"/>
  <c r="UG13" i="8"/>
  <c r="UF13" i="8"/>
  <c r="UE13" i="8"/>
  <c r="UD13" i="8"/>
  <c r="UC13" i="8"/>
  <c r="UB13" i="8"/>
  <c r="UA13" i="8"/>
  <c r="TZ13" i="8"/>
  <c r="TY13" i="8"/>
  <c r="TX13" i="8"/>
  <c r="TW13" i="8"/>
  <c r="TV13" i="8"/>
  <c r="TU13" i="8"/>
  <c r="TT13" i="8"/>
  <c r="TS13" i="8"/>
  <c r="TR13" i="8"/>
  <c r="TQ13" i="8"/>
  <c r="TP13" i="8"/>
  <c r="TO13" i="8"/>
  <c r="TN13" i="8"/>
  <c r="TM13" i="8"/>
  <c r="TL13" i="8"/>
  <c r="TK13" i="8"/>
  <c r="TJ13" i="8"/>
  <c r="TI13" i="8"/>
  <c r="TH13" i="8"/>
  <c r="TG13" i="8"/>
  <c r="TF13" i="8"/>
  <c r="TE13" i="8"/>
  <c r="TD13" i="8"/>
  <c r="TC13" i="8"/>
  <c r="TB13" i="8"/>
  <c r="TA13" i="8"/>
  <c r="SZ13" i="8"/>
  <c r="SY13" i="8"/>
  <c r="SX13" i="8"/>
  <c r="SW13" i="8"/>
  <c r="SV13" i="8"/>
  <c r="SU13" i="8"/>
  <c r="ST13" i="8"/>
  <c r="SS13" i="8"/>
  <c r="SR13" i="8"/>
  <c r="SQ13" i="8"/>
  <c r="SP13" i="8"/>
  <c r="SO13" i="8"/>
  <c r="SN13" i="8"/>
  <c r="SM13" i="8"/>
  <c r="SL13" i="8"/>
  <c r="SK13" i="8"/>
  <c r="SJ13" i="8"/>
  <c r="SI13" i="8"/>
  <c r="SH13" i="8"/>
  <c r="SG13" i="8"/>
  <c r="SF13" i="8"/>
  <c r="SE13" i="8"/>
  <c r="SD13" i="8"/>
  <c r="SC13" i="8"/>
  <c r="SB13" i="8"/>
  <c r="SA13" i="8"/>
  <c r="RZ13" i="8"/>
  <c r="RY13" i="8"/>
  <c r="RX13" i="8"/>
  <c r="RW13" i="8"/>
  <c r="RV13" i="8"/>
  <c r="RU13" i="8"/>
  <c r="RT13" i="8"/>
  <c r="RS13" i="8"/>
  <c r="RR13" i="8"/>
  <c r="RQ13" i="8"/>
  <c r="RP13" i="8"/>
  <c r="RO13" i="8"/>
  <c r="RN13" i="8"/>
  <c r="RM13" i="8"/>
  <c r="RL13" i="8"/>
  <c r="RK13" i="8"/>
  <c r="RJ13" i="8"/>
  <c r="RI13" i="8"/>
  <c r="RH13" i="8"/>
  <c r="RG13" i="8"/>
  <c r="RF13" i="8"/>
  <c r="RE13" i="8"/>
  <c r="RD13" i="8"/>
  <c r="RC13" i="8"/>
  <c r="RB13" i="8"/>
  <c r="RA13" i="8"/>
  <c r="QZ13" i="8"/>
  <c r="QY13" i="8"/>
  <c r="QX13" i="8"/>
  <c r="QW13" i="8"/>
  <c r="QV13" i="8"/>
  <c r="QU13" i="8"/>
  <c r="QT13" i="8"/>
  <c r="QS13" i="8"/>
  <c r="QR13" i="8"/>
  <c r="QQ13" i="8"/>
  <c r="QP13" i="8"/>
  <c r="QO13" i="8"/>
  <c r="QN13" i="8"/>
  <c r="QM13" i="8"/>
  <c r="QL13" i="8"/>
  <c r="QK13" i="8"/>
  <c r="QJ13" i="8"/>
  <c r="QI13" i="8"/>
  <c r="QH13" i="8"/>
  <c r="QG13" i="8"/>
  <c r="QF13" i="8"/>
  <c r="QE13" i="8"/>
  <c r="QD13" i="8"/>
  <c r="QC13" i="8"/>
  <c r="QB13" i="8"/>
  <c r="QA13" i="8"/>
  <c r="PZ13" i="8"/>
  <c r="PY13" i="8"/>
  <c r="PX13" i="8"/>
  <c r="PW13" i="8"/>
  <c r="PV13" i="8"/>
  <c r="PU13" i="8"/>
  <c r="PT13" i="8"/>
  <c r="PS13" i="8"/>
  <c r="PR13" i="8"/>
  <c r="PQ13" i="8"/>
  <c r="PP13" i="8"/>
  <c r="PO13" i="8"/>
  <c r="PN13" i="8"/>
  <c r="PM13" i="8"/>
  <c r="PL13" i="8"/>
  <c r="PK13" i="8"/>
  <c r="PJ13" i="8"/>
  <c r="PI13" i="8"/>
  <c r="PH13" i="8"/>
  <c r="PG13" i="8"/>
  <c r="PF13" i="8"/>
  <c r="PE13" i="8"/>
  <c r="PD13" i="8"/>
  <c r="PC13" i="8"/>
  <c r="PB13" i="8"/>
  <c r="PA13" i="8"/>
  <c r="OZ13" i="8"/>
  <c r="OY13" i="8"/>
  <c r="OX13" i="8"/>
  <c r="OW13" i="8"/>
  <c r="OV13" i="8"/>
  <c r="OU13" i="8"/>
  <c r="OT13" i="8"/>
  <c r="OS13" i="8"/>
  <c r="OR13" i="8"/>
  <c r="OQ13" i="8"/>
  <c r="OP13" i="8"/>
  <c r="OO13" i="8"/>
  <c r="ON13" i="8"/>
  <c r="OM13" i="8"/>
  <c r="OL13" i="8"/>
  <c r="OK13" i="8"/>
  <c r="OJ13" i="8"/>
  <c r="OI13" i="8"/>
  <c r="OH13" i="8"/>
  <c r="OG13" i="8"/>
  <c r="OF13" i="8"/>
  <c r="OE13" i="8"/>
  <c r="OD13" i="8"/>
  <c r="OC13" i="8"/>
  <c r="OB13" i="8"/>
  <c r="OA13" i="8"/>
  <c r="NZ13" i="8"/>
  <c r="NY13" i="8"/>
  <c r="NX13" i="8"/>
  <c r="NW13" i="8"/>
  <c r="NV13" i="8"/>
  <c r="NU13" i="8"/>
  <c r="NT13" i="8"/>
  <c r="NS13" i="8"/>
  <c r="NR13" i="8"/>
  <c r="NQ13" i="8"/>
  <c r="NP13" i="8"/>
  <c r="NO13" i="8"/>
  <c r="NN13" i="8"/>
  <c r="NM13" i="8"/>
  <c r="NL13" i="8"/>
  <c r="NK13" i="8"/>
  <c r="NJ13" i="8"/>
  <c r="NI13" i="8"/>
  <c r="NH13" i="8"/>
  <c r="NG13" i="8"/>
  <c r="NF13" i="8"/>
  <c r="NE13" i="8"/>
  <c r="ND13" i="8"/>
  <c r="NC13" i="8"/>
  <c r="NB13" i="8"/>
  <c r="NA13" i="8"/>
  <c r="MZ13" i="8"/>
  <c r="MY13" i="8"/>
  <c r="MX13" i="8"/>
  <c r="MW13" i="8"/>
  <c r="MV13" i="8"/>
  <c r="MU13" i="8"/>
  <c r="MT13" i="8"/>
  <c r="MS13" i="8"/>
  <c r="MR13" i="8"/>
  <c r="MQ13" i="8"/>
  <c r="MP13" i="8"/>
  <c r="MO13" i="8"/>
  <c r="MN13" i="8"/>
  <c r="MM13" i="8"/>
  <c r="ML13" i="8"/>
  <c r="MK13" i="8"/>
  <c r="MJ13" i="8"/>
  <c r="MI13" i="8"/>
  <c r="MH13" i="8"/>
  <c r="MG13" i="8"/>
  <c r="MF13" i="8"/>
  <c r="ME13" i="8"/>
  <c r="MD13" i="8"/>
  <c r="MC13" i="8"/>
  <c r="MB13" i="8"/>
  <c r="MA13" i="8"/>
  <c r="LZ13" i="8"/>
  <c r="LY13" i="8"/>
  <c r="LX13" i="8"/>
  <c r="LW13" i="8"/>
  <c r="LV13" i="8"/>
  <c r="LU13" i="8"/>
  <c r="LT13" i="8"/>
  <c r="LS13" i="8"/>
  <c r="LR13" i="8"/>
  <c r="LQ13" i="8"/>
  <c r="LP13" i="8"/>
  <c r="LO13" i="8"/>
  <c r="LN13" i="8"/>
  <c r="LM13" i="8"/>
  <c r="LL13" i="8"/>
  <c r="LK13" i="8"/>
  <c r="LJ13" i="8"/>
  <c r="LI13" i="8"/>
  <c r="LH13" i="8"/>
  <c r="LG13" i="8"/>
  <c r="LF13" i="8"/>
  <c r="LE13" i="8"/>
  <c r="LD13" i="8"/>
  <c r="LC13" i="8"/>
  <c r="LB13" i="8"/>
  <c r="LA13" i="8"/>
  <c r="KZ13" i="8"/>
  <c r="KY13" i="8"/>
  <c r="KX13" i="8"/>
  <c r="KW13" i="8"/>
  <c r="KV13" i="8"/>
  <c r="KU13" i="8"/>
  <c r="KT13" i="8"/>
  <c r="KS13" i="8"/>
  <c r="KR13" i="8"/>
  <c r="KQ13" i="8"/>
  <c r="KP13" i="8"/>
  <c r="KO13" i="8"/>
  <c r="KN13" i="8"/>
  <c r="KM13" i="8"/>
  <c r="KL13" i="8"/>
  <c r="KK13" i="8"/>
  <c r="KJ13" i="8"/>
  <c r="KI13" i="8"/>
  <c r="KH13" i="8"/>
  <c r="KG13" i="8"/>
  <c r="KF13" i="8"/>
  <c r="KE13" i="8"/>
  <c r="KD13" i="8"/>
  <c r="KC13" i="8"/>
  <c r="KB13" i="8"/>
  <c r="KA13" i="8"/>
  <c r="JZ13" i="8"/>
  <c r="JY13" i="8"/>
  <c r="JX13" i="8"/>
  <c r="JW13" i="8"/>
  <c r="JV13" i="8"/>
  <c r="JU13" i="8"/>
  <c r="JT13" i="8"/>
  <c r="JS13" i="8"/>
  <c r="JR13" i="8"/>
  <c r="JQ13" i="8"/>
  <c r="JP13" i="8"/>
  <c r="JO13" i="8"/>
  <c r="JN13" i="8"/>
  <c r="JM13" i="8"/>
  <c r="JL13" i="8"/>
  <c r="JK13" i="8"/>
  <c r="JJ13" i="8"/>
  <c r="JI13" i="8"/>
  <c r="JH13" i="8"/>
  <c r="JG13" i="8"/>
  <c r="JF13" i="8"/>
  <c r="JE13" i="8"/>
  <c r="JD13" i="8"/>
  <c r="JC13" i="8"/>
  <c r="JB13" i="8"/>
  <c r="JA13" i="8"/>
  <c r="IZ13" i="8"/>
  <c r="IY13" i="8"/>
  <c r="IX13" i="8"/>
  <c r="IW13" i="8"/>
  <c r="IV13" i="8"/>
  <c r="IU13" i="8"/>
  <c r="IT13" i="8"/>
  <c r="IS13" i="8"/>
  <c r="IR13" i="8"/>
  <c r="IQ13" i="8"/>
  <c r="IP13" i="8"/>
  <c r="IO13" i="8"/>
  <c r="IN13" i="8"/>
  <c r="IM13" i="8"/>
  <c r="IL13" i="8"/>
  <c r="IK13" i="8"/>
  <c r="IJ13" i="8"/>
  <c r="II13" i="8"/>
  <c r="IH13" i="8"/>
  <c r="IG13" i="8"/>
  <c r="IF13" i="8"/>
  <c r="IE13" i="8"/>
  <c r="ID13" i="8"/>
  <c r="IC13" i="8"/>
  <c r="IB13" i="8"/>
  <c r="IA13" i="8"/>
  <c r="HZ13" i="8"/>
  <c r="HY13" i="8"/>
  <c r="HX13" i="8"/>
  <c r="HW13" i="8"/>
  <c r="HV13" i="8"/>
  <c r="HU13" i="8"/>
  <c r="HT13" i="8"/>
  <c r="HS13" i="8"/>
  <c r="HR13" i="8"/>
  <c r="HQ13" i="8"/>
  <c r="HP13" i="8"/>
  <c r="HO13" i="8"/>
  <c r="HN13" i="8"/>
  <c r="HM13" i="8"/>
  <c r="HL13" i="8"/>
  <c r="HK13" i="8"/>
  <c r="HJ13" i="8"/>
  <c r="HI13" i="8"/>
  <c r="HH13" i="8"/>
  <c r="HG13" i="8"/>
  <c r="HF13" i="8"/>
  <c r="HE13" i="8"/>
  <c r="HD13" i="8"/>
  <c r="HC13" i="8"/>
  <c r="HB13" i="8"/>
  <c r="HA13" i="8"/>
  <c r="GZ13" i="8"/>
  <c r="GY13" i="8"/>
  <c r="GX13" i="8"/>
  <c r="GW13" i="8"/>
  <c r="GV13" i="8"/>
  <c r="GU13" i="8"/>
  <c r="GT13" i="8"/>
  <c r="GS13" i="8"/>
  <c r="GR13" i="8"/>
  <c r="GQ13" i="8"/>
  <c r="GP13" i="8"/>
  <c r="GO13" i="8"/>
  <c r="GN13" i="8"/>
  <c r="GM13" i="8"/>
  <c r="GL13" i="8"/>
  <c r="GK13" i="8"/>
  <c r="GJ13" i="8"/>
  <c r="GI13" i="8"/>
  <c r="GH13" i="8"/>
  <c r="GG13" i="8"/>
  <c r="GF13" i="8"/>
  <c r="GE13" i="8"/>
  <c r="GD13" i="8"/>
  <c r="GC13" i="8"/>
  <c r="GB13" i="8"/>
  <c r="GA13" i="8"/>
  <c r="FZ13" i="8"/>
  <c r="FY13" i="8"/>
  <c r="FX13" i="8"/>
  <c r="FW13" i="8"/>
  <c r="FV13" i="8"/>
  <c r="FU13" i="8"/>
  <c r="FT13" i="8"/>
  <c r="FS13" i="8"/>
  <c r="FR13" i="8"/>
  <c r="FQ13" i="8"/>
  <c r="FP13" i="8"/>
  <c r="FO13" i="8"/>
  <c r="FN13" i="8"/>
  <c r="FM13" i="8"/>
  <c r="FL13" i="8"/>
  <c r="FK13" i="8"/>
  <c r="FJ13" i="8"/>
  <c r="FI13" i="8"/>
  <c r="FH13" i="8"/>
  <c r="FG13" i="8"/>
  <c r="FF13" i="8"/>
  <c r="FE13" i="8"/>
  <c r="FD13" i="8"/>
  <c r="FC13" i="8"/>
  <c r="FB13" i="8"/>
  <c r="FA13" i="8"/>
  <c r="EZ13" i="8"/>
  <c r="EY13" i="8"/>
  <c r="EX13" i="8"/>
  <c r="EW13" i="8"/>
  <c r="EV13" i="8"/>
  <c r="EU13" i="8"/>
  <c r="ET13" i="8"/>
  <c r="ES13" i="8"/>
  <c r="ER13" i="8"/>
  <c r="EQ13" i="8"/>
  <c r="EP13" i="8"/>
  <c r="EO13" i="8"/>
  <c r="EN13" i="8"/>
  <c r="EM13" i="8"/>
  <c r="EL13" i="8"/>
  <c r="EK13" i="8"/>
  <c r="EJ13" i="8"/>
  <c r="EI13" i="8"/>
  <c r="EH13" i="8"/>
  <c r="EG13" i="8"/>
  <c r="EF13" i="8"/>
  <c r="EE13" i="8"/>
  <c r="ED13" i="8"/>
  <c r="EC13" i="8"/>
  <c r="EB13" i="8"/>
  <c r="EA13" i="8"/>
  <c r="DZ13" i="8"/>
  <c r="DY13" i="8"/>
  <c r="DX13" i="8"/>
  <c r="DW13" i="8"/>
  <c r="DV13" i="8"/>
  <c r="DU13" i="8"/>
  <c r="DT13" i="8"/>
  <c r="DS13" i="8"/>
  <c r="DR13" i="8"/>
  <c r="DQ13" i="8"/>
  <c r="DP13" i="8"/>
  <c r="DO13" i="8"/>
  <c r="DN13" i="8"/>
  <c r="DM13" i="8"/>
  <c r="DL13" i="8"/>
  <c r="DK13" i="8"/>
  <c r="DJ13" i="8"/>
  <c r="DI13" i="8"/>
  <c r="DH13" i="8"/>
  <c r="DG13" i="8"/>
  <c r="DF13" i="8"/>
  <c r="DE13" i="8"/>
  <c r="DD13" i="8"/>
  <c r="DC13" i="8"/>
  <c r="DB13" i="8"/>
  <c r="DA13" i="8"/>
  <c r="CZ13" i="8"/>
  <c r="CY13" i="8"/>
  <c r="CX13" i="8"/>
  <c r="CW13" i="8"/>
  <c r="CV13" i="8"/>
  <c r="CU13" i="8"/>
  <c r="CT13" i="8"/>
  <c r="CS13" i="8"/>
  <c r="CR13" i="8"/>
  <c r="CQ13" i="8"/>
  <c r="CP13" i="8"/>
  <c r="CO13" i="8"/>
  <c r="CN13" i="8"/>
  <c r="CM13" i="8"/>
  <c r="CL13" i="8"/>
  <c r="CK13" i="8"/>
  <c r="CJ13" i="8"/>
  <c r="CI13" i="8"/>
  <c r="CH13" i="8"/>
  <c r="CG13" i="8"/>
  <c r="CF13" i="8"/>
  <c r="CE13" i="8"/>
  <c r="CD13" i="8"/>
  <c r="CC13" i="8"/>
  <c r="CB13" i="8"/>
  <c r="CA13" i="8"/>
  <c r="BZ13" i="8"/>
  <c r="BY13" i="8"/>
  <c r="BX13" i="8"/>
  <c r="BW13" i="8"/>
  <c r="BV13" i="8"/>
  <c r="BU13" i="8"/>
  <c r="BT13" i="8"/>
  <c r="BS13" i="8"/>
  <c r="BR13" i="8"/>
  <c r="BQ13" i="8"/>
  <c r="BP13" i="8"/>
  <c r="BO13" i="8"/>
  <c r="BN13" i="8"/>
  <c r="BM13" i="8"/>
  <c r="BL13" i="8"/>
  <c r="BK13" i="8"/>
  <c r="BJ13" i="8"/>
  <c r="BI13" i="8"/>
  <c r="BH13" i="8"/>
  <c r="BG13" i="8"/>
  <c r="BF13" i="8"/>
  <c r="BE13" i="8"/>
  <c r="BD13" i="8"/>
  <c r="BC13" i="8"/>
  <c r="BB13" i="8"/>
  <c r="BA13" i="8"/>
  <c r="AZ13" i="8"/>
  <c r="AY13" i="8"/>
  <c r="AX13" i="8"/>
  <c r="AW13" i="8"/>
  <c r="AV13" i="8"/>
  <c r="AU13" i="8"/>
  <c r="AT13" i="8"/>
  <c r="AS13" i="8"/>
  <c r="AR13" i="8"/>
  <c r="AQ13" i="8"/>
  <c r="AP13" i="8"/>
  <c r="AO13" i="8"/>
  <c r="AN13" i="8"/>
  <c r="AM13" i="8"/>
  <c r="AL13" i="8"/>
  <c r="AK13" i="8"/>
  <c r="AJ13" i="8"/>
  <c r="AI13" i="8"/>
  <c r="AH13" i="8"/>
  <c r="AG13" i="8"/>
  <c r="AF13" i="8"/>
  <c r="AE13" i="8"/>
  <c r="AD13" i="8"/>
  <c r="AC13" i="8"/>
  <c r="AB13" i="8"/>
  <c r="AA13" i="8"/>
  <c r="Z13" i="8"/>
  <c r="Y13" i="8"/>
  <c r="X13" i="8"/>
  <c r="W13" i="8"/>
  <c r="V13" i="8"/>
  <c r="U13" i="8"/>
  <c r="T13" i="8"/>
  <c r="S13" i="8"/>
  <c r="R13" i="8"/>
  <c r="Q13" i="8"/>
  <c r="P13" i="8"/>
  <c r="O13" i="8"/>
  <c r="N13" i="8"/>
  <c r="M13" i="8"/>
  <c r="L13" i="8"/>
  <c r="K13" i="8"/>
  <c r="J13" i="8"/>
  <c r="I13" i="8"/>
  <c r="H13" i="8"/>
  <c r="G13" i="8"/>
  <c r="F13" i="8"/>
  <c r="E13" i="8"/>
  <c r="AOF8" i="8"/>
  <c r="AOB8" i="8"/>
  <c r="ANW8" i="8"/>
  <c r="ANS8" i="8"/>
  <c r="ANO8" i="8"/>
  <c r="ANJ8" i="8"/>
  <c r="ANF8" i="8"/>
  <c r="ANA8" i="8"/>
  <c r="AMX8" i="8"/>
  <c r="AMW8" i="8"/>
  <c r="AMV8" i="8"/>
  <c r="AMU8" i="8"/>
  <c r="AMT8" i="8"/>
  <c r="AMS8" i="8"/>
  <c r="AMR8" i="8"/>
  <c r="AMQ8" i="8"/>
  <c r="AMP8" i="8"/>
  <c r="AMO8" i="8"/>
  <c r="AMN8" i="8"/>
  <c r="AMM8" i="8"/>
  <c r="AML8" i="8"/>
  <c r="AMK8" i="8"/>
  <c r="AMJ8" i="8"/>
  <c r="AMI8" i="8"/>
  <c r="AMH8" i="8"/>
  <c r="AMG8" i="8"/>
  <c r="AMF8" i="8"/>
  <c r="AME8" i="8"/>
  <c r="AMD8" i="8"/>
  <c r="AMC8" i="8"/>
  <c r="AMB8" i="8"/>
  <c r="AMA8" i="8"/>
  <c r="ALZ8" i="8"/>
  <c r="ALY8" i="8"/>
  <c r="ALX8" i="8"/>
  <c r="ALW8" i="8"/>
  <c r="ALV8" i="8"/>
  <c r="ALU8" i="8"/>
  <c r="ALT8" i="8"/>
  <c r="ALS8" i="8"/>
  <c r="ALR8" i="8"/>
  <c r="ALQ8" i="8"/>
  <c r="ALP8" i="8"/>
  <c r="ALO8" i="8"/>
  <c r="ALN8" i="8"/>
  <c r="ALM8" i="8"/>
  <c r="ALL8" i="8"/>
  <c r="ALK8" i="8"/>
  <c r="ALJ8" i="8"/>
  <c r="ALI8" i="8"/>
  <c r="ALH8" i="8"/>
  <c r="ALG8" i="8"/>
  <c r="ALF8" i="8"/>
  <c r="ALE8" i="8"/>
  <c r="ALD8" i="8"/>
  <c r="ALC8" i="8"/>
  <c r="ALB8" i="8"/>
  <c r="ALA8" i="8"/>
  <c r="AKZ8" i="8"/>
  <c r="AKY8" i="8"/>
  <c r="AKX8" i="8"/>
  <c r="AKW8" i="8"/>
  <c r="AKV8" i="8"/>
  <c r="AKU8" i="8"/>
  <c r="AKT8" i="8"/>
  <c r="AKS8" i="8"/>
  <c r="AKR8" i="8"/>
  <c r="AKQ8" i="8"/>
  <c r="AKP8" i="8"/>
  <c r="AKO8" i="8"/>
  <c r="AKN8" i="8"/>
  <c r="AKM8" i="8"/>
  <c r="AKL8" i="8"/>
  <c r="AKK8" i="8"/>
  <c r="AKJ8" i="8"/>
  <c r="AKI8" i="8"/>
  <c r="AKH8" i="8"/>
  <c r="AKG8" i="8"/>
  <c r="AKF8" i="8"/>
  <c r="AKE8" i="8"/>
  <c r="AKD8" i="8"/>
  <c r="AKC8" i="8"/>
  <c r="AKB8" i="8"/>
  <c r="AKA8" i="8"/>
  <c r="AJZ8" i="8"/>
  <c r="AJY8" i="8"/>
  <c r="AJX8" i="8"/>
  <c r="AJW8" i="8"/>
  <c r="AJV8" i="8"/>
  <c r="AJU8" i="8"/>
  <c r="AJT8" i="8"/>
  <c r="AJS8" i="8"/>
  <c r="AJR8" i="8"/>
  <c r="AJQ8" i="8"/>
  <c r="AJP8" i="8"/>
  <c r="AJO8" i="8"/>
  <c r="AJN8" i="8"/>
  <c r="AJM8" i="8"/>
  <c r="AJL8" i="8"/>
  <c r="AJK8" i="8"/>
  <c r="AJJ8" i="8"/>
  <c r="AJI8" i="8"/>
  <c r="AJH8" i="8"/>
  <c r="AJG8" i="8"/>
  <c r="AJF8" i="8"/>
  <c r="AJE8" i="8"/>
  <c r="AJD8" i="8"/>
  <c r="AJC8" i="8"/>
  <c r="AJB8" i="8"/>
  <c r="AJA8" i="8"/>
  <c r="AIZ8" i="8"/>
  <c r="AIY8" i="8"/>
  <c r="AIX8" i="8"/>
  <c r="AIW8" i="8"/>
  <c r="AIV8" i="8"/>
  <c r="AIU8" i="8"/>
  <c r="AIT8" i="8"/>
  <c r="AIS8" i="8"/>
  <c r="AIR8" i="8"/>
  <c r="AIQ8" i="8"/>
  <c r="AIP8" i="8"/>
  <c r="AIO8" i="8"/>
  <c r="AIN8" i="8"/>
  <c r="AIM8" i="8"/>
  <c r="AIL8" i="8"/>
  <c r="AIK8" i="8"/>
  <c r="AIJ8" i="8"/>
  <c r="AII8" i="8"/>
  <c r="AIH8" i="8"/>
  <c r="AIG8" i="8"/>
  <c r="AIF8" i="8"/>
  <c r="AIE8" i="8"/>
  <c r="AID8" i="8"/>
  <c r="AIC8" i="8"/>
  <c r="AIB8" i="8"/>
  <c r="AIA8" i="8"/>
  <c r="AHZ8" i="8"/>
  <c r="AHY8" i="8"/>
  <c r="AHX8" i="8"/>
  <c r="AHW8" i="8"/>
  <c r="AHV8" i="8"/>
  <c r="AHU8" i="8"/>
  <c r="AHT8" i="8"/>
  <c r="AHS8" i="8"/>
  <c r="AHR8" i="8"/>
  <c r="AHQ8" i="8"/>
  <c r="AHP8" i="8"/>
  <c r="AHO8" i="8"/>
  <c r="AHN8" i="8"/>
  <c r="AHM8" i="8"/>
  <c r="AHL8" i="8"/>
  <c r="AHK8" i="8"/>
  <c r="AHJ8" i="8"/>
  <c r="AHI8" i="8"/>
  <c r="AHH8" i="8"/>
  <c r="AHG8" i="8"/>
  <c r="AHF8" i="8"/>
  <c r="AHE8" i="8"/>
  <c r="AHD8" i="8"/>
  <c r="AHC8" i="8"/>
  <c r="AHB8" i="8"/>
  <c r="AHA8" i="8"/>
  <c r="AGZ8" i="8"/>
  <c r="AGY8" i="8"/>
  <c r="AGX8" i="8"/>
  <c r="AGW8" i="8"/>
  <c r="AGV8" i="8"/>
  <c r="AGU8" i="8"/>
  <c r="AGT8" i="8"/>
  <c r="AGS8" i="8"/>
  <c r="AGR8" i="8"/>
  <c r="AGQ8" i="8"/>
  <c r="AGP8" i="8"/>
  <c r="AGO8" i="8"/>
  <c r="AGN8" i="8"/>
  <c r="AGM8" i="8"/>
  <c r="AGL8" i="8"/>
  <c r="AGK8" i="8"/>
  <c r="AGJ8" i="8"/>
  <c r="AGI8" i="8"/>
  <c r="AGH8" i="8"/>
  <c r="AGG8" i="8"/>
  <c r="AGF8" i="8"/>
  <c r="AGE8" i="8"/>
  <c r="AGD8" i="8"/>
  <c r="AGC8" i="8"/>
  <c r="AGB8" i="8"/>
  <c r="AGA8" i="8"/>
  <c r="AFZ8" i="8"/>
  <c r="AFY8" i="8"/>
  <c r="AFX8" i="8"/>
  <c r="AFW8" i="8"/>
  <c r="AFV8" i="8"/>
  <c r="AFU8" i="8"/>
  <c r="AFT8" i="8"/>
  <c r="AFS8" i="8"/>
  <c r="AFR8" i="8"/>
  <c r="AFQ8" i="8"/>
  <c r="AFP8" i="8"/>
  <c r="AFO8" i="8"/>
  <c r="AFN8" i="8"/>
  <c r="AFM8" i="8"/>
  <c r="AFL8" i="8"/>
  <c r="AFK8" i="8"/>
  <c r="AFJ8" i="8"/>
  <c r="AFI8" i="8"/>
  <c r="AFH8" i="8"/>
  <c r="AFG8" i="8"/>
  <c r="AFF8" i="8"/>
  <c r="AFE8" i="8"/>
  <c r="AFD8" i="8"/>
  <c r="AFC8" i="8"/>
  <c r="AFB8" i="8"/>
  <c r="AFA8" i="8"/>
  <c r="AEZ8" i="8"/>
  <c r="AEY8" i="8"/>
  <c r="AEX8" i="8"/>
  <c r="AEW8" i="8"/>
  <c r="AEV8" i="8"/>
  <c r="AEU8" i="8"/>
  <c r="AET8" i="8"/>
  <c r="AES8" i="8"/>
  <c r="AER8" i="8"/>
  <c r="AEQ8" i="8"/>
  <c r="AEP8" i="8"/>
  <c r="AEO8" i="8"/>
  <c r="AEN8" i="8"/>
  <c r="AEM8" i="8"/>
  <c r="AEL8" i="8"/>
  <c r="AEK8" i="8"/>
  <c r="AEJ8" i="8"/>
  <c r="AEI8" i="8"/>
  <c r="AEH8" i="8"/>
  <c r="AEG8" i="8"/>
  <c r="AEF8" i="8"/>
  <c r="AEE8" i="8"/>
  <c r="AED8" i="8"/>
  <c r="AEC8" i="8"/>
  <c r="AEB8" i="8"/>
  <c r="AEA8" i="8"/>
  <c r="ADZ8" i="8"/>
  <c r="ADY8" i="8"/>
  <c r="ADX8" i="8"/>
  <c r="ADW8" i="8"/>
  <c r="ADV8" i="8"/>
  <c r="ADU8" i="8"/>
  <c r="ADT8" i="8"/>
  <c r="ADS8" i="8"/>
  <c r="ADR8" i="8"/>
  <c r="ADQ8" i="8"/>
  <c r="ADP8" i="8"/>
  <c r="ADO8" i="8"/>
  <c r="ADN8" i="8"/>
  <c r="ADM8" i="8"/>
  <c r="ADL8" i="8"/>
  <c r="ADK8" i="8"/>
  <c r="ADJ8" i="8"/>
  <c r="ADI8" i="8"/>
  <c r="ADH8" i="8"/>
  <c r="ADG8" i="8"/>
  <c r="ADF8" i="8"/>
  <c r="ADE8" i="8"/>
  <c r="ADD8" i="8"/>
  <c r="ADC8" i="8"/>
  <c r="ADB8" i="8"/>
  <c r="ADA8" i="8"/>
  <c r="ACZ8" i="8"/>
  <c r="ACY8" i="8"/>
  <c r="ACX8" i="8"/>
  <c r="ACW8" i="8"/>
  <c r="ACV8" i="8"/>
  <c r="ACU8" i="8"/>
  <c r="ACT8" i="8"/>
  <c r="ACS8" i="8"/>
  <c r="ACR8" i="8"/>
  <c r="ACQ8" i="8"/>
  <c r="ACP8" i="8"/>
  <c r="ACO8" i="8"/>
  <c r="ACN8" i="8"/>
  <c r="ACM8" i="8"/>
  <c r="ACL8" i="8"/>
  <c r="ACK8" i="8"/>
  <c r="ACJ8" i="8"/>
  <c r="ACI8" i="8"/>
  <c r="ACH8" i="8"/>
  <c r="ACG8" i="8"/>
  <c r="ACF8" i="8"/>
  <c r="ACE8" i="8"/>
  <c r="ACD8" i="8"/>
  <c r="ACC8" i="8"/>
  <c r="ACB8" i="8"/>
  <c r="ACA8" i="8"/>
  <c r="ABZ8" i="8"/>
  <c r="ABY8" i="8"/>
  <c r="ABX8" i="8"/>
  <c r="ABW8" i="8"/>
  <c r="ABV8" i="8"/>
  <c r="ABU8" i="8"/>
  <c r="ABT8" i="8"/>
  <c r="ABS8" i="8"/>
  <c r="ABR8" i="8"/>
  <c r="ABQ8" i="8"/>
  <c r="ABP8" i="8"/>
  <c r="ABO8" i="8"/>
  <c r="ABN8" i="8"/>
  <c r="ABM8" i="8"/>
  <c r="ABL8" i="8"/>
  <c r="ABK8" i="8"/>
  <c r="ABJ8" i="8"/>
  <c r="ABI8" i="8"/>
  <c r="ABH8" i="8"/>
  <c r="ABG8" i="8"/>
  <c r="ABF8" i="8"/>
  <c r="ABE8" i="8"/>
  <c r="ABD8" i="8"/>
  <c r="ABC8" i="8"/>
  <c r="ABB8" i="8"/>
  <c r="ABA8" i="8"/>
  <c r="AAZ8" i="8"/>
  <c r="AAY8" i="8"/>
  <c r="AAX8" i="8"/>
  <c r="AAW8" i="8"/>
  <c r="AAV8" i="8"/>
  <c r="AAU8" i="8"/>
  <c r="AAT8" i="8"/>
  <c r="AAS8" i="8"/>
  <c r="AAR8" i="8"/>
  <c r="AAQ8" i="8"/>
  <c r="AAP8" i="8"/>
  <c r="AAO8" i="8"/>
  <c r="AAN8" i="8"/>
  <c r="AAM8" i="8"/>
  <c r="AAL8" i="8"/>
  <c r="AAK8" i="8"/>
  <c r="AAJ8" i="8"/>
  <c r="AAI8" i="8"/>
  <c r="AAH8" i="8"/>
  <c r="AAG8" i="8"/>
  <c r="AAF8" i="8"/>
  <c r="AAE8" i="8"/>
  <c r="AAD8" i="8"/>
  <c r="AAC8" i="8"/>
  <c r="AAB8" i="8"/>
  <c r="AAA8" i="8"/>
  <c r="ZZ8" i="8"/>
  <c r="ZY8" i="8"/>
  <c r="ZX8" i="8"/>
  <c r="ZW8" i="8"/>
  <c r="ZV8" i="8"/>
  <c r="ZU8" i="8"/>
  <c r="ZT8" i="8"/>
  <c r="ZS8" i="8"/>
  <c r="ZR8" i="8"/>
  <c r="ZQ8" i="8"/>
  <c r="ZP8" i="8"/>
  <c r="ZO8" i="8"/>
  <c r="ZN8" i="8"/>
  <c r="ZM8" i="8"/>
  <c r="ZL8" i="8"/>
  <c r="ZK8" i="8"/>
  <c r="ZJ8" i="8"/>
  <c r="ZI8" i="8"/>
  <c r="ZH8" i="8"/>
  <c r="ZG8" i="8"/>
  <c r="ZF8" i="8"/>
  <c r="ZE8" i="8"/>
  <c r="ZD8" i="8"/>
  <c r="ZC8" i="8"/>
  <c r="ZB8" i="8"/>
  <c r="ZA8" i="8"/>
  <c r="YZ8" i="8"/>
  <c r="YY8" i="8"/>
  <c r="YX8" i="8"/>
  <c r="YK8" i="8"/>
  <c r="YJ8" i="8"/>
  <c r="YI8" i="8"/>
  <c r="YH8" i="8"/>
  <c r="YG8" i="8"/>
  <c r="YF8" i="8"/>
  <c r="YE8" i="8"/>
  <c r="YD8" i="8"/>
  <c r="YC8" i="8"/>
  <c r="YB8" i="8"/>
  <c r="YA8" i="8"/>
  <c r="XZ8" i="8"/>
  <c r="XY8" i="8"/>
  <c r="XX8" i="8"/>
  <c r="XW8" i="8"/>
  <c r="XV8" i="8"/>
  <c r="XU8" i="8"/>
  <c r="XT8" i="8"/>
  <c r="XS8" i="8"/>
  <c r="XR8" i="8"/>
  <c r="XQ8" i="8"/>
  <c r="XP8" i="8"/>
  <c r="XO8" i="8"/>
  <c r="XN8" i="8"/>
  <c r="XM8" i="8"/>
  <c r="XL8" i="8"/>
  <c r="XK8" i="8"/>
  <c r="XJ8" i="8"/>
  <c r="XI8" i="8"/>
  <c r="XH8" i="8"/>
  <c r="XG8" i="8"/>
  <c r="XF8" i="8"/>
  <c r="XE8" i="8"/>
  <c r="XD8" i="8"/>
  <c r="XC8" i="8"/>
  <c r="XB8" i="8"/>
  <c r="XA8" i="8"/>
  <c r="WZ8" i="8"/>
  <c r="WY8" i="8"/>
  <c r="WX8" i="8"/>
  <c r="WW8" i="8"/>
  <c r="WV8" i="8"/>
  <c r="WU8" i="8"/>
  <c r="WT8" i="8"/>
  <c r="WS8" i="8"/>
  <c r="WR8" i="8"/>
  <c r="WQ8" i="8"/>
  <c r="WP8" i="8"/>
  <c r="WO8" i="8"/>
  <c r="WN8" i="8"/>
  <c r="WM8" i="8"/>
  <c r="WL8" i="8"/>
  <c r="WK8" i="8"/>
  <c r="WJ8" i="8"/>
  <c r="WI8" i="8"/>
  <c r="WH8" i="8"/>
  <c r="WG8" i="8"/>
  <c r="WF8" i="8"/>
  <c r="WE8" i="8"/>
  <c r="WD8" i="8"/>
  <c r="WC8" i="8"/>
  <c r="WB8" i="8"/>
  <c r="WA8" i="8"/>
  <c r="VZ8" i="8"/>
  <c r="VY8" i="8"/>
  <c r="VX8" i="8"/>
  <c r="VW8" i="8"/>
  <c r="VV8" i="8"/>
  <c r="VU8" i="8"/>
  <c r="VT8" i="8"/>
  <c r="VS8" i="8"/>
  <c r="VR8" i="8"/>
  <c r="VQ8" i="8"/>
  <c r="VP8" i="8"/>
  <c r="VO8" i="8"/>
  <c r="VN8" i="8"/>
  <c r="VM8" i="8"/>
  <c r="VL8" i="8"/>
  <c r="VK8" i="8"/>
  <c r="VJ8" i="8"/>
  <c r="VI8" i="8"/>
  <c r="VH8" i="8"/>
  <c r="VG8" i="8"/>
  <c r="VF8" i="8"/>
  <c r="VE8" i="8"/>
  <c r="VD8" i="8"/>
  <c r="VC8" i="8"/>
  <c r="VB8" i="8"/>
  <c r="VA8" i="8"/>
  <c r="UZ8" i="8"/>
  <c r="UY8" i="8"/>
  <c r="UX8" i="8"/>
  <c r="UW8" i="8"/>
  <c r="UV8" i="8"/>
  <c r="UU8" i="8"/>
  <c r="UT8" i="8"/>
  <c r="US8" i="8"/>
  <c r="UR8" i="8"/>
  <c r="UQ8" i="8"/>
  <c r="UP8" i="8"/>
  <c r="UO8" i="8"/>
  <c r="UN8" i="8"/>
  <c r="UM8" i="8"/>
  <c r="UL8" i="8"/>
  <c r="UK8" i="8"/>
  <c r="UJ8" i="8"/>
  <c r="UI8" i="8"/>
  <c r="UH8" i="8"/>
  <c r="UG8" i="8"/>
  <c r="UF8" i="8"/>
  <c r="UE8" i="8"/>
  <c r="UD8" i="8"/>
  <c r="UC8" i="8"/>
  <c r="UB8" i="8"/>
  <c r="UA8" i="8"/>
  <c r="TZ8" i="8"/>
  <c r="TY8" i="8"/>
  <c r="TX8" i="8"/>
  <c r="TW8" i="8"/>
  <c r="TV8" i="8"/>
  <c r="TU8" i="8"/>
  <c r="TT8" i="8"/>
  <c r="TS8" i="8"/>
  <c r="TR8" i="8"/>
  <c r="TQ8" i="8"/>
  <c r="TP8" i="8"/>
  <c r="TO8" i="8"/>
  <c r="TN8" i="8"/>
  <c r="TM8" i="8"/>
  <c r="TL8" i="8"/>
  <c r="TK8" i="8"/>
  <c r="TJ8" i="8"/>
  <c r="TI8" i="8"/>
  <c r="TH8" i="8"/>
  <c r="TG8" i="8"/>
  <c r="TF8" i="8"/>
  <c r="TE8" i="8"/>
  <c r="TD8" i="8"/>
  <c r="TC8" i="8"/>
  <c r="TB8" i="8"/>
  <c r="TA8" i="8"/>
  <c r="SZ8" i="8"/>
  <c r="SY8" i="8"/>
  <c r="SX8" i="8"/>
  <c r="SW8" i="8"/>
  <c r="SV8" i="8"/>
  <c r="SU8" i="8"/>
  <c r="ST8" i="8"/>
  <c r="SS8" i="8"/>
  <c r="SR8" i="8"/>
  <c r="SQ8" i="8"/>
  <c r="SP8" i="8"/>
  <c r="SO8" i="8"/>
  <c r="SN8" i="8"/>
  <c r="SM8" i="8"/>
  <c r="SL8" i="8"/>
  <c r="SK8" i="8"/>
  <c r="SJ8" i="8"/>
  <c r="SI8" i="8"/>
  <c r="SH8" i="8"/>
  <c r="SG8" i="8"/>
  <c r="SF8" i="8"/>
  <c r="SE8" i="8"/>
  <c r="SD8" i="8"/>
  <c r="SC8" i="8"/>
  <c r="SB8" i="8"/>
  <c r="SA8" i="8"/>
  <c r="RZ8" i="8"/>
  <c r="RY8" i="8"/>
  <c r="RX8" i="8"/>
  <c r="RW8" i="8"/>
  <c r="RV8" i="8"/>
  <c r="RU8" i="8"/>
  <c r="RT8" i="8"/>
  <c r="RS8" i="8"/>
  <c r="RR8" i="8"/>
  <c r="RQ8" i="8"/>
  <c r="RP8" i="8"/>
  <c r="RO8" i="8"/>
  <c r="RN8" i="8"/>
  <c r="RM8" i="8"/>
  <c r="RL8" i="8"/>
  <c r="RK8" i="8"/>
  <c r="RJ8" i="8"/>
  <c r="RI8" i="8"/>
  <c r="RH8" i="8"/>
  <c r="RG8" i="8"/>
  <c r="RF8" i="8"/>
  <c r="RE8" i="8"/>
  <c r="RD8" i="8"/>
  <c r="RC8" i="8"/>
  <c r="RB8" i="8"/>
  <c r="RA8" i="8"/>
  <c r="QZ8" i="8"/>
  <c r="QY8" i="8"/>
  <c r="QX8" i="8"/>
  <c r="QW8" i="8"/>
  <c r="QV8" i="8"/>
  <c r="QU8" i="8"/>
  <c r="QT8" i="8"/>
  <c r="QS8" i="8"/>
  <c r="QR8" i="8"/>
  <c r="QQ8" i="8"/>
  <c r="QP8" i="8"/>
  <c r="QO8" i="8"/>
  <c r="QN8" i="8"/>
  <c r="QM8" i="8"/>
  <c r="QL8" i="8"/>
  <c r="QK8" i="8"/>
  <c r="QJ8" i="8"/>
  <c r="QI8" i="8"/>
  <c r="QH8" i="8"/>
  <c r="QG8" i="8"/>
  <c r="QF8" i="8"/>
  <c r="QE8" i="8"/>
  <c r="QD8" i="8"/>
  <c r="QC8" i="8"/>
  <c r="QB8" i="8"/>
  <c r="QA8" i="8"/>
  <c r="PZ8" i="8"/>
  <c r="PY8" i="8"/>
  <c r="PX8" i="8"/>
  <c r="PW8" i="8"/>
  <c r="PV8" i="8"/>
  <c r="PU8" i="8"/>
  <c r="PT8" i="8"/>
  <c r="PS8" i="8"/>
  <c r="PR8" i="8"/>
  <c r="PQ8" i="8"/>
  <c r="PP8" i="8"/>
  <c r="PO8" i="8"/>
  <c r="PN8" i="8"/>
  <c r="PM8" i="8"/>
  <c r="PL8" i="8"/>
  <c r="PK8" i="8"/>
  <c r="PJ8" i="8"/>
  <c r="PI8" i="8"/>
  <c r="PH8" i="8"/>
  <c r="PG8" i="8"/>
  <c r="PF8" i="8"/>
  <c r="PE8" i="8"/>
  <c r="PD8" i="8"/>
  <c r="PC8" i="8"/>
  <c r="PB8" i="8"/>
  <c r="PA8" i="8"/>
  <c r="OZ8" i="8"/>
  <c r="OY8" i="8"/>
  <c r="OX8" i="8"/>
  <c r="OW8" i="8"/>
  <c r="OV8" i="8"/>
  <c r="OU8" i="8"/>
  <c r="OT8" i="8"/>
  <c r="OS8" i="8"/>
  <c r="OR8" i="8"/>
  <c r="OQ8" i="8"/>
  <c r="OP8" i="8"/>
  <c r="OO8" i="8"/>
  <c r="ON8" i="8"/>
  <c r="OM8" i="8"/>
  <c r="OL8" i="8"/>
  <c r="OK8" i="8"/>
  <c r="OJ8" i="8"/>
  <c r="OI8" i="8"/>
  <c r="OH8" i="8"/>
  <c r="OG8" i="8"/>
  <c r="OF8" i="8"/>
  <c r="OE8" i="8"/>
  <c r="OD8" i="8"/>
  <c r="OC8" i="8"/>
  <c r="OB8" i="8"/>
  <c r="OA8" i="8"/>
  <c r="NZ8" i="8"/>
  <c r="NY8" i="8"/>
  <c r="NX8" i="8"/>
  <c r="NW8" i="8"/>
  <c r="NV8" i="8"/>
  <c r="NU8" i="8"/>
  <c r="NT8" i="8"/>
  <c r="NS8" i="8"/>
  <c r="NR8" i="8"/>
  <c r="NQ8" i="8"/>
  <c r="NP8" i="8"/>
  <c r="NO8" i="8"/>
  <c r="NN8" i="8"/>
  <c r="NM8" i="8"/>
  <c r="NL8" i="8"/>
  <c r="NK8" i="8"/>
  <c r="NJ8" i="8"/>
  <c r="NI8" i="8"/>
  <c r="NH8" i="8"/>
  <c r="NG8" i="8"/>
  <c r="NF8" i="8"/>
  <c r="NE8" i="8"/>
  <c r="ND8" i="8"/>
  <c r="NC8" i="8"/>
  <c r="NB8" i="8"/>
  <c r="NA8" i="8"/>
  <c r="MZ8" i="8"/>
  <c r="MY8" i="8"/>
  <c r="MX8" i="8"/>
  <c r="MW8" i="8"/>
  <c r="MV8" i="8"/>
  <c r="MU8" i="8"/>
  <c r="MT8" i="8"/>
  <c r="MS8" i="8"/>
  <c r="MR8" i="8"/>
  <c r="MQ8" i="8"/>
  <c r="MP8" i="8"/>
  <c r="MO8" i="8"/>
  <c r="MN8" i="8"/>
  <c r="MM8" i="8"/>
  <c r="ML8" i="8"/>
  <c r="MK8" i="8"/>
  <c r="MJ8" i="8"/>
  <c r="MI8" i="8"/>
  <c r="MH8" i="8"/>
  <c r="MG8" i="8"/>
  <c r="MF8" i="8"/>
  <c r="ME8" i="8"/>
  <c r="MD8" i="8"/>
  <c r="MC8" i="8"/>
  <c r="MB8" i="8"/>
  <c r="MA8" i="8"/>
  <c r="LZ8" i="8"/>
  <c r="LY8" i="8"/>
  <c r="LX8" i="8"/>
  <c r="LW8" i="8"/>
  <c r="LV8" i="8"/>
  <c r="LU8" i="8"/>
  <c r="LT8" i="8"/>
  <c r="LS8" i="8"/>
  <c r="LR8" i="8"/>
  <c r="LQ8" i="8"/>
  <c r="LP8" i="8"/>
  <c r="LO8" i="8"/>
  <c r="LN8" i="8"/>
  <c r="LM8" i="8"/>
  <c r="LL8" i="8"/>
  <c r="LK8" i="8"/>
  <c r="LJ8" i="8"/>
  <c r="LI8" i="8"/>
  <c r="LH8" i="8"/>
  <c r="LG8" i="8"/>
  <c r="LF8" i="8"/>
  <c r="LE8" i="8"/>
  <c r="LD8" i="8"/>
  <c r="LC8" i="8"/>
  <c r="LB8" i="8"/>
  <c r="LA8" i="8"/>
  <c r="KZ8" i="8"/>
  <c r="KY8" i="8"/>
  <c r="KX8" i="8"/>
  <c r="KW8" i="8"/>
  <c r="KV8" i="8"/>
  <c r="KU8" i="8"/>
  <c r="KT8" i="8"/>
  <c r="KS8" i="8"/>
  <c r="KR8" i="8"/>
  <c r="KQ8" i="8"/>
  <c r="KP8" i="8"/>
  <c r="KO8" i="8"/>
  <c r="KN8" i="8"/>
  <c r="KM8" i="8"/>
  <c r="KL8" i="8"/>
  <c r="KK8" i="8"/>
  <c r="KJ8" i="8"/>
  <c r="KI8" i="8"/>
  <c r="KH8" i="8"/>
  <c r="KG8" i="8"/>
  <c r="KF8" i="8"/>
  <c r="KE8" i="8"/>
  <c r="KD8" i="8"/>
  <c r="KC8" i="8"/>
  <c r="KB8" i="8"/>
  <c r="KA8" i="8"/>
  <c r="JZ8" i="8"/>
  <c r="JY8" i="8"/>
  <c r="JX8" i="8"/>
  <c r="JW8" i="8"/>
  <c r="JV8" i="8"/>
  <c r="JU8" i="8"/>
  <c r="JT8" i="8"/>
  <c r="JS8" i="8"/>
  <c r="JR8" i="8"/>
  <c r="JQ8" i="8"/>
  <c r="JP8" i="8"/>
  <c r="JO8" i="8"/>
  <c r="JN8" i="8"/>
  <c r="JM8" i="8"/>
  <c r="JL8" i="8"/>
  <c r="JK8" i="8"/>
  <c r="JJ8" i="8"/>
  <c r="JI8" i="8"/>
  <c r="JH8" i="8"/>
  <c r="JG8" i="8"/>
  <c r="JF8" i="8"/>
  <c r="JE8" i="8"/>
  <c r="JD8" i="8"/>
  <c r="JC8" i="8"/>
  <c r="JB8" i="8"/>
  <c r="JA8" i="8"/>
  <c r="IZ8" i="8"/>
  <c r="IY8" i="8"/>
  <c r="IX8" i="8"/>
  <c r="IW8" i="8"/>
  <c r="IV8" i="8"/>
  <c r="IU8" i="8"/>
  <c r="IT8" i="8"/>
  <c r="IS8" i="8"/>
  <c r="IR8" i="8"/>
  <c r="IQ8" i="8"/>
  <c r="IP8" i="8"/>
  <c r="IO8" i="8"/>
  <c r="IN8" i="8"/>
  <c r="IM8" i="8"/>
  <c r="IL8" i="8"/>
  <c r="IK8" i="8"/>
  <c r="IJ8" i="8"/>
  <c r="II8" i="8"/>
  <c r="IH8" i="8"/>
  <c r="IG8" i="8"/>
  <c r="IF8" i="8"/>
  <c r="IE8" i="8"/>
  <c r="ID8" i="8"/>
  <c r="IC8" i="8"/>
  <c r="IB8" i="8"/>
  <c r="IA8" i="8"/>
  <c r="HZ8" i="8"/>
  <c r="HY8" i="8"/>
  <c r="HX8" i="8"/>
  <c r="HW8" i="8"/>
  <c r="HV8" i="8"/>
  <c r="HU8" i="8"/>
  <c r="HT8" i="8"/>
  <c r="HS8" i="8"/>
  <c r="HR8" i="8"/>
  <c r="HQ8" i="8"/>
  <c r="HP8" i="8"/>
  <c r="HO8" i="8"/>
  <c r="HN8" i="8"/>
  <c r="HM8" i="8"/>
  <c r="HL8" i="8"/>
  <c r="HK8" i="8"/>
  <c r="HJ8" i="8"/>
  <c r="HI8" i="8"/>
  <c r="HH8" i="8"/>
  <c r="HG8" i="8"/>
  <c r="HF8" i="8"/>
  <c r="HE8" i="8"/>
  <c r="HD8" i="8"/>
  <c r="HC8" i="8"/>
  <c r="HB8" i="8"/>
  <c r="HA8" i="8"/>
  <c r="GZ8" i="8"/>
  <c r="GY8" i="8"/>
  <c r="GX8" i="8"/>
  <c r="GW8" i="8"/>
  <c r="GV8" i="8"/>
  <c r="GU8" i="8"/>
  <c r="GT8" i="8"/>
  <c r="GS8" i="8"/>
  <c r="GR8" i="8"/>
  <c r="GQ8" i="8"/>
  <c r="GP8" i="8"/>
  <c r="GO8" i="8"/>
  <c r="GN8" i="8"/>
  <c r="GM8" i="8"/>
  <c r="GL8" i="8"/>
  <c r="GK8" i="8"/>
  <c r="GJ8" i="8"/>
  <c r="GI8" i="8"/>
  <c r="GH8" i="8"/>
  <c r="GG8" i="8"/>
  <c r="GF8" i="8"/>
  <c r="GE8" i="8"/>
  <c r="GD8" i="8"/>
  <c r="GC8" i="8"/>
  <c r="GB8" i="8"/>
  <c r="GA8" i="8"/>
  <c r="FZ8" i="8"/>
  <c r="FY8" i="8"/>
  <c r="FX8" i="8"/>
  <c r="FW8" i="8"/>
  <c r="FV8" i="8"/>
  <c r="FU8" i="8"/>
  <c r="FT8" i="8"/>
  <c r="FS8" i="8"/>
  <c r="FR8" i="8"/>
  <c r="FQ8" i="8"/>
  <c r="FP8" i="8"/>
  <c r="FO8" i="8"/>
  <c r="FN8" i="8"/>
  <c r="FM8" i="8"/>
  <c r="FL8" i="8"/>
  <c r="FK8" i="8"/>
  <c r="FJ8" i="8"/>
  <c r="FI8" i="8"/>
  <c r="FH8" i="8"/>
  <c r="FG8" i="8"/>
  <c r="FF8" i="8"/>
  <c r="FE8" i="8"/>
  <c r="FD8" i="8"/>
  <c r="FC8" i="8"/>
  <c r="FB8" i="8"/>
  <c r="FA8" i="8"/>
  <c r="EZ8" i="8"/>
  <c r="EY8" i="8"/>
  <c r="EX8" i="8"/>
  <c r="EW8" i="8"/>
  <c r="EV8" i="8"/>
  <c r="EU8" i="8"/>
  <c r="ET8" i="8"/>
  <c r="ES8" i="8"/>
  <c r="ER8" i="8"/>
  <c r="EQ8" i="8"/>
  <c r="EP8" i="8"/>
  <c r="EO8" i="8"/>
  <c r="EN8" i="8"/>
  <c r="EM8" i="8"/>
  <c r="EL8" i="8"/>
  <c r="EK8" i="8"/>
  <c r="EJ8" i="8"/>
  <c r="EI8" i="8"/>
  <c r="EH8" i="8"/>
  <c r="EG8" i="8"/>
  <c r="EF8" i="8"/>
  <c r="EE8" i="8"/>
  <c r="ED8" i="8"/>
  <c r="EC8" i="8"/>
  <c r="EB8" i="8"/>
  <c r="EA8" i="8"/>
  <c r="DZ8" i="8"/>
  <c r="DY8" i="8"/>
  <c r="DX8" i="8"/>
  <c r="DW8" i="8"/>
  <c r="DV8" i="8"/>
  <c r="DU8" i="8"/>
  <c r="DT8" i="8"/>
  <c r="DS8" i="8"/>
  <c r="DR8" i="8"/>
  <c r="DQ8" i="8"/>
  <c r="DP8" i="8"/>
  <c r="DO8" i="8"/>
  <c r="DN8" i="8"/>
  <c r="DM8" i="8"/>
  <c r="DL8" i="8"/>
  <c r="DK8" i="8"/>
  <c r="DJ8" i="8"/>
  <c r="DI8" i="8"/>
  <c r="DH8" i="8"/>
  <c r="DG8" i="8"/>
  <c r="DF8" i="8"/>
  <c r="DE8" i="8"/>
  <c r="DD8" i="8"/>
  <c r="DC8" i="8"/>
  <c r="DB8" i="8"/>
  <c r="DA8" i="8"/>
  <c r="CZ8" i="8"/>
  <c r="CY8" i="8"/>
  <c r="CX8" i="8"/>
  <c r="CW8" i="8"/>
  <c r="CV8" i="8"/>
  <c r="CU8" i="8"/>
  <c r="CT8" i="8"/>
  <c r="CS8" i="8"/>
  <c r="CR8" i="8"/>
  <c r="CQ8" i="8"/>
  <c r="CP8" i="8"/>
  <c r="CO8" i="8"/>
  <c r="CN8" i="8"/>
  <c r="CM8" i="8"/>
  <c r="CL8" i="8"/>
  <c r="CK8" i="8"/>
  <c r="CJ8" i="8"/>
  <c r="CI8" i="8"/>
  <c r="CH8" i="8"/>
  <c r="CG8" i="8"/>
  <c r="CF8" i="8"/>
  <c r="CE8" i="8"/>
  <c r="CD8" i="8"/>
  <c r="CC8" i="8"/>
  <c r="CB8" i="8"/>
  <c r="CA8" i="8"/>
  <c r="BZ8" i="8"/>
  <c r="BY8" i="8"/>
  <c r="BX8" i="8"/>
  <c r="BW8" i="8"/>
  <c r="BV8" i="8"/>
  <c r="BU8" i="8"/>
  <c r="BT8" i="8"/>
  <c r="BS8" i="8"/>
  <c r="BR8" i="8"/>
  <c r="BQ8" i="8"/>
  <c r="BP8" i="8"/>
  <c r="BO8" i="8"/>
  <c r="BN8" i="8"/>
  <c r="BM8" i="8"/>
  <c r="BL8" i="8"/>
  <c r="BK8" i="8"/>
  <c r="BJ8" i="8"/>
  <c r="BI8" i="8"/>
  <c r="BH8" i="8"/>
  <c r="BG8" i="8"/>
  <c r="BF8" i="8"/>
  <c r="BE8" i="8"/>
  <c r="BD8" i="8"/>
  <c r="BC8" i="8"/>
  <c r="BB8" i="8"/>
  <c r="BA8" i="8"/>
  <c r="AZ8" i="8"/>
  <c r="AY8" i="8"/>
  <c r="AX8" i="8"/>
  <c r="AW8" i="8"/>
  <c r="AV8" i="8"/>
  <c r="AU8" i="8"/>
  <c r="AT8" i="8"/>
  <c r="AS8" i="8"/>
  <c r="AR8" i="8"/>
  <c r="AQ8" i="8"/>
  <c r="AP8" i="8"/>
  <c r="AO8" i="8"/>
  <c r="AN8" i="8"/>
  <c r="AM8" i="8"/>
  <c r="AL8" i="8"/>
  <c r="AK8" i="8"/>
  <c r="AJ8" i="8"/>
  <c r="AI8" i="8"/>
  <c r="AH8" i="8"/>
  <c r="AG8" i="8"/>
  <c r="AF8" i="8"/>
  <c r="AE8" i="8"/>
  <c r="AD8" i="8"/>
  <c r="AC8" i="8"/>
  <c r="AB8" i="8"/>
  <c r="AA8" i="8"/>
  <c r="Z8" i="8"/>
  <c r="Y8" i="8"/>
  <c r="X8" i="8"/>
  <c r="W8" i="8"/>
  <c r="V8" i="8"/>
  <c r="U8" i="8"/>
  <c r="T8" i="8"/>
  <c r="S8" i="8"/>
  <c r="R8" i="8"/>
  <c r="Q8" i="8"/>
  <c r="P8" i="8"/>
  <c r="O8" i="8"/>
  <c r="N8" i="8"/>
  <c r="M8" i="8"/>
  <c r="L8" i="8"/>
  <c r="K8" i="8"/>
  <c r="J8" i="8"/>
  <c r="I8" i="8"/>
  <c r="H8" i="8"/>
  <c r="G8" i="8"/>
  <c r="F8" i="8"/>
  <c r="E8" i="8"/>
  <c r="H43" i="8" l="1"/>
  <c r="AF43" i="8"/>
  <c r="BD43" i="8"/>
  <c r="CB43" i="8"/>
  <c r="CZ43" i="8"/>
  <c r="DX43" i="8"/>
  <c r="EV43" i="8"/>
  <c r="FT43" i="8"/>
  <c r="GR43" i="8"/>
  <c r="HP43" i="8"/>
  <c r="IN43" i="8"/>
  <c r="JL43" i="8"/>
  <c r="KJ43" i="8"/>
  <c r="LH43" i="8"/>
  <c r="MF43" i="8"/>
  <c r="ND43" i="8"/>
  <c r="OB43" i="8"/>
  <c r="OZ43" i="8"/>
  <c r="PX43" i="8"/>
  <c r="QV43" i="8"/>
  <c r="RT43" i="8"/>
  <c r="SR43" i="8"/>
  <c r="TP43" i="8"/>
  <c r="UN43" i="8"/>
  <c r="VL43" i="8"/>
  <c r="WJ43" i="8"/>
  <c r="XH43" i="8"/>
  <c r="YF43" i="8"/>
  <c r="ZD43" i="8"/>
  <c r="AAB43" i="8"/>
  <c r="AAZ43" i="8"/>
  <c r="ABX43" i="8"/>
  <c r="ACV43" i="8"/>
  <c r="ADT43" i="8"/>
  <c r="AER43" i="8"/>
  <c r="AFP43" i="8"/>
  <c r="AGN43" i="8"/>
  <c r="AHL43" i="8"/>
  <c r="AJH43" i="8"/>
  <c r="AKF43" i="8"/>
  <c r="AMB43" i="8"/>
  <c r="AMZ43" i="8"/>
  <c r="ANX43" i="8"/>
  <c r="O43" i="8"/>
  <c r="AM43" i="8"/>
  <c r="AOE43" i="8"/>
  <c r="BK43" i="8"/>
  <c r="BS43" i="8"/>
  <c r="CA43" i="8"/>
  <c r="CI43" i="8"/>
  <c r="CQ43" i="8"/>
  <c r="CY43" i="8"/>
  <c r="DG43" i="8"/>
  <c r="DO43" i="8"/>
  <c r="DW43" i="8"/>
  <c r="EE43" i="8"/>
  <c r="EM43" i="8"/>
  <c r="EU43" i="8"/>
  <c r="FC43" i="8"/>
  <c r="FS43" i="8"/>
  <c r="GA43" i="8"/>
  <c r="GI43" i="8"/>
  <c r="GQ43" i="8"/>
  <c r="GY43" i="8"/>
  <c r="HG43" i="8"/>
  <c r="HO43" i="8"/>
  <c r="HW43" i="8"/>
  <c r="ANN63" i="8"/>
  <c r="ANV63" i="8"/>
  <c r="AOD63" i="8"/>
  <c r="K43" i="8"/>
  <c r="S43" i="8"/>
  <c r="AI43" i="8"/>
  <c r="AQ43" i="8"/>
  <c r="AY43" i="8"/>
  <c r="BG43" i="8"/>
  <c r="BO43" i="8"/>
  <c r="BW43" i="8"/>
  <c r="CE43" i="8"/>
  <c r="CM43" i="8"/>
  <c r="CU43" i="8"/>
  <c r="DK43" i="8"/>
  <c r="DS43" i="8"/>
  <c r="EA43" i="8"/>
  <c r="EI43" i="8"/>
  <c r="EQ43" i="8"/>
  <c r="EY43" i="8"/>
  <c r="FG43" i="8"/>
  <c r="FW43" i="8"/>
  <c r="GE43" i="8"/>
  <c r="GM43" i="8"/>
  <c r="GU43" i="8"/>
  <c r="HC43" i="8"/>
  <c r="HK43" i="8"/>
  <c r="HS43" i="8"/>
  <c r="ANK43" i="8"/>
  <c r="AOA43" i="8"/>
  <c r="G48" i="8"/>
  <c r="O48" i="8"/>
  <c r="W48" i="8"/>
  <c r="AE48" i="8"/>
  <c r="AM48" i="8"/>
  <c r="AU48" i="8"/>
  <c r="BC48" i="8"/>
  <c r="BK48" i="8"/>
  <c r="BS48" i="8"/>
  <c r="CA48" i="8"/>
  <c r="CI48" i="8"/>
  <c r="CQ48" i="8"/>
  <c r="CY48" i="8"/>
  <c r="DG48" i="8"/>
  <c r="DO48" i="8"/>
  <c r="GY48" i="8"/>
  <c r="OA48" i="8"/>
  <c r="OY48" i="8"/>
  <c r="SQ48" i="8"/>
  <c r="VK48" i="8"/>
  <c r="XG48" i="8"/>
  <c r="AAA48" i="8"/>
  <c r="AAI48" i="8"/>
  <c r="AAQ48" i="8"/>
  <c r="AAY48" i="8"/>
  <c r="ABG48" i="8"/>
  <c r="ABO48" i="8"/>
  <c r="ABW48" i="8"/>
  <c r="ACE48" i="8"/>
  <c r="ACM48" i="8"/>
  <c r="ACU48" i="8"/>
  <c r="ADC48" i="8"/>
  <c r="ADK48" i="8"/>
  <c r="ADS48" i="8"/>
  <c r="AEA48" i="8"/>
  <c r="AEI48" i="8"/>
  <c r="AEQ48" i="8"/>
  <c r="AEY48" i="8"/>
  <c r="AFG48" i="8"/>
  <c r="AFO48" i="8"/>
  <c r="AFW48" i="8"/>
  <c r="AGE48" i="8"/>
  <c r="AGM48" i="8"/>
  <c r="AGU48" i="8"/>
  <c r="AHC48" i="8"/>
  <c r="AHK48" i="8"/>
  <c r="AHS48" i="8"/>
  <c r="AIA48" i="8"/>
  <c r="AII48" i="8"/>
  <c r="AIQ48" i="8"/>
  <c r="AIY48" i="8"/>
  <c r="AJG48" i="8"/>
  <c r="AJO48" i="8"/>
  <c r="AJW48" i="8"/>
  <c r="AKE48" i="8"/>
  <c r="AKM48" i="8"/>
  <c r="AKU48" i="8"/>
  <c r="ALC48" i="8"/>
  <c r="ALK48" i="8"/>
  <c r="ALS48" i="8"/>
  <c r="AMA48" i="8"/>
  <c r="AMI48" i="8"/>
  <c r="AMQ48" i="8"/>
  <c r="AMY48" i="8"/>
  <c r="ANG48" i="8"/>
  <c r="ANO48" i="8"/>
  <c r="AOE48" i="8"/>
  <c r="K53" i="8"/>
  <c r="S53" i="8"/>
  <c r="AA53" i="8"/>
  <c r="AI53" i="8"/>
  <c r="AQ53" i="8"/>
  <c r="AY53" i="8"/>
  <c r="BG53" i="8"/>
  <c r="BO53" i="8"/>
  <c r="BW53" i="8"/>
  <c r="CE53" i="8"/>
  <c r="CM53" i="8"/>
  <c r="CU53" i="8"/>
  <c r="DC53" i="8"/>
  <c r="DK53" i="8"/>
  <c r="DS53" i="8"/>
  <c r="EA53" i="8"/>
  <c r="EI53" i="8"/>
  <c r="EQ53" i="8"/>
  <c r="EY53" i="8"/>
  <c r="FG53" i="8"/>
  <c r="FO53" i="8"/>
  <c r="FW53" i="8"/>
  <c r="GE53" i="8"/>
  <c r="GM53" i="8"/>
  <c r="GU53" i="8"/>
  <c r="HC53" i="8"/>
  <c r="HK53" i="8"/>
  <c r="HS53" i="8"/>
  <c r="IA53" i="8"/>
  <c r="II53" i="8"/>
  <c r="IQ53" i="8"/>
  <c r="IY53" i="8"/>
  <c r="JG53" i="8"/>
  <c r="JO53" i="8"/>
  <c r="JW53" i="8"/>
  <c r="KE53" i="8"/>
  <c r="KM53" i="8"/>
  <c r="KU53" i="8"/>
  <c r="LC53" i="8"/>
  <c r="LK53" i="8"/>
  <c r="LS53" i="8"/>
  <c r="MA53" i="8"/>
  <c r="MI53" i="8"/>
  <c r="MQ53" i="8"/>
  <c r="MY53" i="8"/>
  <c r="NG53" i="8"/>
  <c r="NO53" i="8"/>
  <c r="NW53" i="8"/>
  <c r="OE53" i="8"/>
  <c r="OM53" i="8"/>
  <c r="OU53" i="8"/>
  <c r="PC53" i="8"/>
  <c r="PK53" i="8"/>
  <c r="PS53" i="8"/>
  <c r="QA53" i="8"/>
  <c r="QI53" i="8"/>
  <c r="QQ53" i="8"/>
  <c r="QY53" i="8"/>
  <c r="RG53" i="8"/>
  <c r="RO53" i="8"/>
  <c r="RW53" i="8"/>
  <c r="SE53" i="8"/>
  <c r="SM53" i="8"/>
  <c r="SU53" i="8"/>
  <c r="TC53" i="8"/>
  <c r="TK53" i="8"/>
  <c r="TS53" i="8"/>
  <c r="UA53" i="8"/>
  <c r="UI53" i="8"/>
  <c r="UQ53" i="8"/>
  <c r="UY53" i="8"/>
  <c r="VG53" i="8"/>
  <c r="VO53" i="8"/>
  <c r="VW53" i="8"/>
  <c r="WE53" i="8"/>
  <c r="WM53" i="8"/>
  <c r="WU53" i="8"/>
  <c r="XC53" i="8"/>
  <c r="XK53" i="8"/>
  <c r="XS53" i="8"/>
  <c r="YA53" i="8"/>
  <c r="YI53" i="8"/>
  <c r="YQ53" i="8"/>
  <c r="YY53" i="8"/>
  <c r="ZG53" i="8"/>
  <c r="ZO53" i="8"/>
  <c r="ZW53" i="8"/>
  <c r="AAE53" i="8"/>
  <c r="AAM53" i="8"/>
  <c r="AAU53" i="8"/>
  <c r="ABC53" i="8"/>
  <c r="ABK53" i="8"/>
  <c r="ABS53" i="8"/>
  <c r="ACA53" i="8"/>
  <c r="ACI53" i="8"/>
  <c r="ACQ53" i="8"/>
  <c r="ACY53" i="8"/>
  <c r="ADG53" i="8"/>
  <c r="ADW53" i="8"/>
  <c r="AEE53" i="8"/>
  <c r="AEU53" i="8"/>
  <c r="AFC53" i="8"/>
  <c r="AFK53" i="8"/>
  <c r="AFS53" i="8"/>
  <c r="AGA53" i="8"/>
  <c r="AGI53" i="8"/>
  <c r="AGQ53" i="8"/>
  <c r="AGY53" i="8"/>
  <c r="AHO53" i="8"/>
  <c r="AHW53" i="8"/>
  <c r="AIE53" i="8"/>
  <c r="AIM53" i="8"/>
  <c r="AIU53" i="8"/>
  <c r="AJC53" i="8"/>
  <c r="AJK53" i="8"/>
  <c r="AJS53" i="8"/>
  <c r="AKA53" i="8"/>
  <c r="AKI53" i="8"/>
  <c r="AKQ53" i="8"/>
  <c r="AKY53" i="8"/>
  <c r="ALG53" i="8"/>
  <c r="ALO53" i="8"/>
  <c r="AME53" i="8"/>
  <c r="AMM53" i="8"/>
  <c r="AMU53" i="8"/>
  <c r="ANC53" i="8"/>
  <c r="ANK53" i="8"/>
  <c r="AOA53" i="8"/>
  <c r="G58" i="8"/>
  <c r="O58" i="8"/>
  <c r="AE58" i="8"/>
  <c r="AM58" i="8"/>
  <c r="BC58" i="8"/>
  <c r="BK58" i="8"/>
  <c r="CA58" i="8"/>
  <c r="CI58" i="8"/>
  <c r="CY58" i="8"/>
  <c r="DG58" i="8"/>
  <c r="DW58" i="8"/>
  <c r="EE58" i="8"/>
  <c r="EU58" i="8"/>
  <c r="FC58" i="8"/>
  <c r="FS58" i="8"/>
  <c r="GA58" i="8"/>
  <c r="GQ58" i="8"/>
  <c r="GY58" i="8"/>
  <c r="HO58" i="8"/>
  <c r="HW58" i="8"/>
  <c r="IM58" i="8"/>
  <c r="IU58" i="8"/>
  <c r="JK58" i="8"/>
  <c r="JS58" i="8"/>
  <c r="KI58" i="8"/>
  <c r="KQ58" i="8"/>
  <c r="LG58" i="8"/>
  <c r="LO58" i="8"/>
  <c r="ME58" i="8"/>
  <c r="MM58" i="8"/>
  <c r="NC58" i="8"/>
  <c r="NK58" i="8"/>
  <c r="OA58" i="8"/>
  <c r="OI58" i="8"/>
  <c r="OY58" i="8"/>
  <c r="PG58" i="8"/>
  <c r="PW58" i="8"/>
  <c r="QE58" i="8"/>
  <c r="QU58" i="8"/>
  <c r="RC58" i="8"/>
  <c r="RS58" i="8"/>
  <c r="SA58" i="8"/>
  <c r="SQ58" i="8"/>
  <c r="SY58" i="8"/>
  <c r="TO58" i="8"/>
  <c r="TW58" i="8"/>
  <c r="UM58" i="8"/>
  <c r="UU58" i="8"/>
  <c r="VK58" i="8"/>
  <c r="VS58" i="8"/>
  <c r="WI58" i="8"/>
  <c r="WQ58" i="8"/>
  <c r="XG58" i="8"/>
  <c r="XO58" i="8"/>
  <c r="YE58" i="8"/>
  <c r="YM58" i="8"/>
  <c r="ZC58" i="8"/>
  <c r="ZK58" i="8"/>
  <c r="AAA58" i="8"/>
  <c r="AAI58" i="8"/>
  <c r="AAY58" i="8"/>
  <c r="ABG58" i="8"/>
  <c r="ABW58" i="8"/>
  <c r="ACE58" i="8"/>
  <c r="ACU58" i="8"/>
  <c r="ADC58" i="8"/>
  <c r="ADK58" i="8"/>
  <c r="ADS58" i="8"/>
  <c r="AEA58" i="8"/>
  <c r="AEI58" i="8"/>
  <c r="AEQ58" i="8"/>
  <c r="AEY58" i="8"/>
  <c r="AFG58" i="8"/>
  <c r="AFO58" i="8"/>
  <c r="AFW58" i="8"/>
  <c r="AGE58" i="8"/>
  <c r="AGM58" i="8"/>
  <c r="AGU58" i="8"/>
  <c r="AHC58" i="8"/>
  <c r="AHK58" i="8"/>
  <c r="AHS58" i="8"/>
  <c r="AIA58" i="8"/>
  <c r="AII58" i="8"/>
  <c r="AIQ58" i="8"/>
  <c r="AIY58" i="8"/>
  <c r="AJG58" i="8"/>
  <c r="AJO58" i="8"/>
  <c r="AJW58" i="8"/>
  <c r="AKE58" i="8"/>
  <c r="AKM58" i="8"/>
  <c r="AKU58" i="8"/>
  <c r="ALC58" i="8"/>
  <c r="ALK58" i="8"/>
  <c r="ALS58" i="8"/>
  <c r="AMA58" i="8"/>
  <c r="AMI58" i="8"/>
  <c r="AMQ58" i="8"/>
  <c r="AMY58" i="8"/>
  <c r="ANG58" i="8"/>
  <c r="AOE58" i="8"/>
  <c r="K63" i="8"/>
  <c r="AA63" i="8"/>
  <c r="AI63" i="8"/>
  <c r="AY63" i="8"/>
  <c r="BG63" i="8"/>
  <c r="BW63" i="8"/>
  <c r="CE63" i="8"/>
  <c r="CU63" i="8"/>
  <c r="DC63" i="8"/>
  <c r="DS63" i="8"/>
  <c r="EA63" i="8"/>
  <c r="EQ63" i="8"/>
  <c r="EY63" i="8"/>
  <c r="FO63" i="8"/>
  <c r="FW63" i="8"/>
  <c r="GM63" i="8"/>
  <c r="GU63" i="8"/>
  <c r="HK63" i="8"/>
  <c r="HS63" i="8"/>
  <c r="II63" i="8"/>
  <c r="IQ63" i="8"/>
  <c r="JG63" i="8"/>
  <c r="JO63" i="8"/>
  <c r="KE63" i="8"/>
  <c r="KM63" i="8"/>
  <c r="LC63" i="8"/>
  <c r="LK63" i="8"/>
  <c r="MA63" i="8"/>
  <c r="MI63" i="8"/>
  <c r="MY63" i="8"/>
  <c r="NG63" i="8"/>
  <c r="NW63" i="8"/>
  <c r="OE63" i="8"/>
  <c r="OM63" i="8"/>
  <c r="OU63" i="8"/>
  <c r="PC63" i="8"/>
  <c r="PS63" i="8"/>
  <c r="QA63" i="8"/>
  <c r="QQ63" i="8"/>
  <c r="QY63" i="8"/>
  <c r="RO63" i="8"/>
  <c r="RW63" i="8"/>
  <c r="SM63" i="8"/>
  <c r="SU63" i="8"/>
  <c r="TK63" i="8"/>
  <c r="TS63" i="8"/>
  <c r="UI63" i="8"/>
  <c r="UQ63" i="8"/>
  <c r="VG63" i="8"/>
  <c r="VO63" i="8"/>
  <c r="WE63" i="8"/>
  <c r="WM63" i="8"/>
  <c r="XC63" i="8"/>
  <c r="XK63" i="8"/>
  <c r="YA63" i="8"/>
  <c r="YI63" i="8"/>
  <c r="YY63" i="8"/>
  <c r="ZG63" i="8"/>
  <c r="ZO63" i="8"/>
  <c r="ZW63" i="8"/>
  <c r="AAU63" i="8"/>
  <c r="ABK63" i="8"/>
  <c r="ABS63" i="8"/>
  <c r="ACI63" i="8"/>
  <c r="ACQ63" i="8"/>
  <c r="ADG63" i="8"/>
  <c r="ADO63" i="8"/>
  <c r="AEE63" i="8"/>
  <c r="AEM63" i="8"/>
  <c r="AFC63" i="8"/>
  <c r="AFK63" i="8"/>
  <c r="AGA63" i="8"/>
  <c r="AGI63" i="8"/>
  <c r="AGY63" i="8"/>
  <c r="AHG63" i="8"/>
  <c r="AHW63" i="8"/>
  <c r="AIE63" i="8"/>
  <c r="AIU63" i="8"/>
  <c r="AJC63" i="8"/>
  <c r="AJS63" i="8"/>
  <c r="AKA63" i="8"/>
  <c r="AKY63" i="8"/>
  <c r="ALW63" i="8"/>
  <c r="AMU63" i="8"/>
  <c r="ANC63" i="8"/>
  <c r="ANK63" i="8"/>
  <c r="AOA63" i="8"/>
  <c r="ANY58" i="8"/>
  <c r="AOG58" i="8"/>
  <c r="BT63" i="8"/>
  <c r="CB63" i="8"/>
  <c r="CJ63" i="8"/>
  <c r="CR63" i="8"/>
  <c r="CZ63" i="8"/>
  <c r="DH63" i="8"/>
  <c r="DP63" i="8"/>
  <c r="DX63" i="8"/>
  <c r="EF63" i="8"/>
  <c r="EN63" i="8"/>
  <c r="EV63" i="8"/>
  <c r="FD63" i="8"/>
  <c r="FL63" i="8"/>
  <c r="FT63" i="8"/>
  <c r="GB63" i="8"/>
  <c r="GJ63" i="8"/>
  <c r="GR63" i="8"/>
  <c r="GZ63" i="8"/>
  <c r="HH63" i="8"/>
  <c r="HP63" i="8"/>
  <c r="HX63" i="8"/>
  <c r="IF63" i="8"/>
  <c r="IN63" i="8"/>
  <c r="IV63" i="8"/>
  <c r="JD63" i="8"/>
  <c r="JL63" i="8"/>
  <c r="JT63" i="8"/>
  <c r="KB63" i="8"/>
  <c r="KJ63" i="8"/>
  <c r="KR63" i="8"/>
  <c r="KZ63" i="8"/>
  <c r="LH63" i="8"/>
  <c r="LP63" i="8"/>
  <c r="LX63" i="8"/>
  <c r="MF63" i="8"/>
  <c r="MN63" i="8"/>
  <c r="MV63" i="8"/>
  <c r="ND63" i="8"/>
  <c r="NL63" i="8"/>
  <c r="NT63" i="8"/>
  <c r="OB63" i="8"/>
  <c r="OJ63" i="8"/>
  <c r="OR63" i="8"/>
  <c r="OZ63" i="8"/>
  <c r="PH63" i="8"/>
  <c r="PP63" i="8"/>
  <c r="PX63" i="8"/>
  <c r="QF63" i="8"/>
  <c r="QN63" i="8"/>
  <c r="QV63" i="8"/>
  <c r="RD63" i="8"/>
  <c r="RL63" i="8"/>
  <c r="RT63" i="8"/>
  <c r="SB63" i="8"/>
  <c r="SJ63" i="8"/>
  <c r="SR63" i="8"/>
  <c r="SZ63" i="8"/>
  <c r="TH63" i="8"/>
  <c r="TP63" i="8"/>
  <c r="TX63" i="8"/>
  <c r="UF63" i="8"/>
  <c r="UN63" i="8"/>
  <c r="UV63" i="8"/>
  <c r="VD63" i="8"/>
  <c r="VL63" i="8"/>
  <c r="VT63" i="8"/>
  <c r="WB63" i="8"/>
  <c r="WJ63" i="8"/>
  <c r="WR63" i="8"/>
  <c r="WZ63" i="8"/>
  <c r="XH63" i="8"/>
  <c r="XP63" i="8"/>
  <c r="XX63" i="8"/>
  <c r="YF63" i="8"/>
  <c r="YN63" i="8"/>
  <c r="YV63" i="8"/>
  <c r="ZD63" i="8"/>
  <c r="ZL63" i="8"/>
  <c r="ZT63" i="8"/>
  <c r="AAB63" i="8"/>
  <c r="AAJ63" i="8"/>
  <c r="AAR63" i="8"/>
  <c r="AAZ63" i="8"/>
  <c r="ANP63" i="8"/>
  <c r="ANX63" i="8"/>
  <c r="ANU63" i="8"/>
  <c r="AOC63" i="8"/>
  <c r="L43" i="8"/>
  <c r="T43" i="8"/>
  <c r="AB43" i="8"/>
  <c r="AJ43" i="8"/>
  <c r="AR43" i="8"/>
  <c r="AZ43" i="8"/>
  <c r="BH43" i="8"/>
  <c r="BP43" i="8"/>
  <c r="BX43" i="8"/>
  <c r="CF43" i="8"/>
  <c r="CN43" i="8"/>
  <c r="CV43" i="8"/>
  <c r="DD43" i="8"/>
  <c r="DL43" i="8"/>
  <c r="DT43" i="8"/>
  <c r="EB43" i="8"/>
  <c r="EJ43" i="8"/>
  <c r="ER43" i="8"/>
  <c r="EZ43" i="8"/>
  <c r="FH43" i="8"/>
  <c r="FP43" i="8"/>
  <c r="FX43" i="8"/>
  <c r="GF43" i="8"/>
  <c r="GN43" i="8"/>
  <c r="GV43" i="8"/>
  <c r="HD43" i="8"/>
  <c r="HL43" i="8"/>
  <c r="HT43" i="8"/>
  <c r="IB43" i="8"/>
  <c r="IJ43" i="8"/>
  <c r="IR43" i="8"/>
  <c r="IZ43" i="8"/>
  <c r="JH43" i="8"/>
  <c r="JP43" i="8"/>
  <c r="JX43" i="8"/>
  <c r="KF43" i="8"/>
  <c r="KN43" i="8"/>
  <c r="KV43" i="8"/>
  <c r="LD43" i="8"/>
  <c r="LL43" i="8"/>
  <c r="LT43" i="8"/>
  <c r="MB43" i="8"/>
  <c r="MJ43" i="8"/>
  <c r="MR43" i="8"/>
  <c r="MZ43" i="8"/>
  <c r="NH43" i="8"/>
  <c r="NP43" i="8"/>
  <c r="NX43" i="8"/>
  <c r="OF43" i="8"/>
  <c r="ON43" i="8"/>
  <c r="OV43" i="8"/>
  <c r="PD43" i="8"/>
  <c r="PL43" i="8"/>
  <c r="PT43" i="8"/>
  <c r="QB43" i="8"/>
  <c r="QR43" i="8"/>
  <c r="QZ43" i="8"/>
  <c r="RH43" i="8"/>
  <c r="RP43" i="8"/>
  <c r="RX43" i="8"/>
  <c r="SF43" i="8"/>
  <c r="SN43" i="8"/>
  <c r="SV43" i="8"/>
  <c r="TL43" i="8"/>
  <c r="TT43" i="8"/>
  <c r="UB43" i="8"/>
  <c r="UJ43" i="8"/>
  <c r="UR43" i="8"/>
  <c r="UZ43" i="8"/>
  <c r="VH43" i="8"/>
  <c r="VP43" i="8"/>
  <c r="WF43" i="8"/>
  <c r="WN43" i="8"/>
  <c r="WV43" i="8"/>
  <c r="XD43" i="8"/>
  <c r="XL43" i="8"/>
  <c r="XT43" i="8"/>
  <c r="YB43" i="8"/>
  <c r="YJ43" i="8"/>
  <c r="YZ43" i="8"/>
  <c r="ZH43" i="8"/>
  <c r="ZP43" i="8"/>
  <c r="ZX43" i="8"/>
  <c r="AAF43" i="8"/>
  <c r="AAN43" i="8"/>
  <c r="AAV43" i="8"/>
  <c r="ABD43" i="8"/>
  <c r="ABT43" i="8"/>
  <c r="ACB43" i="8"/>
  <c r="ACJ43" i="8"/>
  <c r="ACR43" i="8"/>
  <c r="ACZ43" i="8"/>
  <c r="ADH43" i="8"/>
  <c r="ADP43" i="8"/>
  <c r="ADX43" i="8"/>
  <c r="AEF43" i="8"/>
  <c r="AEN43" i="8"/>
  <c r="AEV43" i="8"/>
  <c r="AFD43" i="8"/>
  <c r="AFL43" i="8"/>
  <c r="AFT43" i="8"/>
  <c r="AGB43" i="8"/>
  <c r="AGJ43" i="8"/>
  <c r="AGR43" i="8"/>
  <c r="AHH43" i="8"/>
  <c r="AHP43" i="8"/>
  <c r="AHX43" i="8"/>
  <c r="AIF43" i="8"/>
  <c r="AIN43" i="8"/>
  <c r="AIV43" i="8"/>
  <c r="AJD43" i="8"/>
  <c r="AJL43" i="8"/>
  <c r="AKB43" i="8"/>
  <c r="AKJ43" i="8"/>
  <c r="AKR43" i="8"/>
  <c r="AKZ43" i="8"/>
  <c r="ALH43" i="8"/>
  <c r="ALP43" i="8"/>
  <c r="ALX43" i="8"/>
  <c r="AMF43" i="8"/>
  <c r="AMV43" i="8"/>
  <c r="AND43" i="8"/>
  <c r="ANL43" i="8"/>
  <c r="ANT43" i="8"/>
  <c r="AOB43" i="8"/>
  <c r="ANP48" i="8"/>
  <c r="ANX48" i="8"/>
  <c r="ANL53" i="8"/>
  <c r="ANT53" i="8"/>
  <c r="H58" i="8"/>
  <c r="P58" i="8"/>
  <c r="X58" i="8"/>
  <c r="AF58" i="8"/>
  <c r="AN58" i="8"/>
  <c r="AV58" i="8"/>
  <c r="BD58" i="8"/>
  <c r="BL58" i="8"/>
  <c r="BT58" i="8"/>
  <c r="CB58" i="8"/>
  <c r="CJ58" i="8"/>
  <c r="CR58" i="8"/>
  <c r="CZ58" i="8"/>
  <c r="DH58" i="8"/>
  <c r="DP58" i="8"/>
  <c r="DX58" i="8"/>
  <c r="EF58" i="8"/>
  <c r="EN58" i="8"/>
  <c r="EV58" i="8"/>
  <c r="FD58" i="8"/>
  <c r="FL58" i="8"/>
  <c r="FT58" i="8"/>
  <c r="GB58" i="8"/>
  <c r="GJ58" i="8"/>
  <c r="GR58" i="8"/>
  <c r="GZ58" i="8"/>
  <c r="HH58" i="8"/>
  <c r="HP58" i="8"/>
  <c r="HX58" i="8"/>
  <c r="IF58" i="8"/>
  <c r="IN58" i="8"/>
  <c r="IV58" i="8"/>
  <c r="JD58" i="8"/>
  <c r="JL58" i="8"/>
  <c r="JT58" i="8"/>
  <c r="KB58" i="8"/>
  <c r="KJ58" i="8"/>
  <c r="KR58" i="8"/>
  <c r="KZ58" i="8"/>
  <c r="LH58" i="8"/>
  <c r="LP58" i="8"/>
  <c r="LX58" i="8"/>
  <c r="MF58" i="8"/>
  <c r="MN58" i="8"/>
  <c r="MV58" i="8"/>
  <c r="ND58" i="8"/>
  <c r="NL58" i="8"/>
  <c r="NT58" i="8"/>
  <c r="OB58" i="8"/>
  <c r="OJ58" i="8"/>
  <c r="OR58" i="8"/>
  <c r="OZ58" i="8"/>
  <c r="PH58" i="8"/>
  <c r="PP58" i="8"/>
  <c r="PX58" i="8"/>
  <c r="QF58" i="8"/>
  <c r="QN58" i="8"/>
  <c r="QV58" i="8"/>
  <c r="RD58" i="8"/>
  <c r="RL58" i="8"/>
  <c r="RT58" i="8"/>
  <c r="SB58" i="8"/>
  <c r="SJ58" i="8"/>
  <c r="SR58" i="8"/>
  <c r="SZ58" i="8"/>
  <c r="TH58" i="8"/>
  <c r="TP58" i="8"/>
  <c r="TX58" i="8"/>
  <c r="UF58" i="8"/>
  <c r="UN58" i="8"/>
  <c r="UV58" i="8"/>
  <c r="VD58" i="8"/>
  <c r="VL58" i="8"/>
  <c r="VT58" i="8"/>
  <c r="WB58" i="8"/>
  <c r="WJ58" i="8"/>
  <c r="WR58" i="8"/>
  <c r="WZ58" i="8"/>
  <c r="XH58" i="8"/>
  <c r="XP58" i="8"/>
  <c r="XX58" i="8"/>
  <c r="YF58" i="8"/>
  <c r="YN58" i="8"/>
  <c r="YV58" i="8"/>
  <c r="ZD58" i="8"/>
  <c r="ZL58" i="8"/>
  <c r="ZT58" i="8"/>
  <c r="AAB58" i="8"/>
  <c r="AAJ58" i="8"/>
  <c r="AAR58" i="8"/>
  <c r="AAZ58" i="8"/>
  <c r="ABH58" i="8"/>
  <c r="ABP58" i="8"/>
  <c r="ABX58" i="8"/>
  <c r="ACF58" i="8"/>
  <c r="ACN58" i="8"/>
  <c r="ACV58" i="8"/>
  <c r="ADD58" i="8"/>
  <c r="ADL58" i="8"/>
  <c r="ADT58" i="8"/>
  <c r="AEB58" i="8"/>
  <c r="AEJ58" i="8"/>
  <c r="AER58" i="8"/>
  <c r="AEZ58" i="8"/>
  <c r="AFH58" i="8"/>
  <c r="AFP58" i="8"/>
  <c r="AFX58" i="8"/>
  <c r="AGF58" i="8"/>
  <c r="AGN58" i="8"/>
  <c r="AGV58" i="8"/>
  <c r="AHD58" i="8"/>
  <c r="AHL58" i="8"/>
  <c r="AHT58" i="8"/>
  <c r="AIB58" i="8"/>
  <c r="AIJ58" i="8"/>
  <c r="AIR58" i="8"/>
  <c r="AIZ58" i="8"/>
  <c r="AJH58" i="8"/>
  <c r="AJP58" i="8"/>
  <c r="AJX58" i="8"/>
  <c r="AKF58" i="8"/>
  <c r="AKN58" i="8"/>
  <c r="AKV58" i="8"/>
  <c r="ALD58" i="8"/>
  <c r="ALL58" i="8"/>
  <c r="ALT58" i="8"/>
  <c r="AMB58" i="8"/>
  <c r="AMJ58" i="8"/>
  <c r="AMR58" i="8"/>
  <c r="AMZ58" i="8"/>
  <c r="ANH58" i="8"/>
  <c r="ANP58" i="8"/>
  <c r="ANX58" i="8"/>
  <c r="AOF58" i="8"/>
  <c r="L63" i="8"/>
  <c r="T63" i="8"/>
  <c r="AB63" i="8"/>
  <c r="AJ63" i="8"/>
  <c r="AR63" i="8"/>
  <c r="AZ63" i="8"/>
  <c r="BH63" i="8"/>
  <c r="ANU53" i="8"/>
  <c r="AOC53" i="8"/>
  <c r="ANZ58" i="8"/>
  <c r="AOH58" i="8"/>
  <c r="BP63" i="8"/>
  <c r="BX63" i="8"/>
  <c r="CF63" i="8"/>
  <c r="CN63" i="8"/>
  <c r="CV63" i="8"/>
  <c r="DD63" i="8"/>
  <c r="DL63" i="8"/>
  <c r="DT63" i="8"/>
  <c r="EB63" i="8"/>
  <c r="EJ63" i="8"/>
  <c r="ER63" i="8"/>
  <c r="EZ63" i="8"/>
  <c r="FH63" i="8"/>
  <c r="FP63" i="8"/>
  <c r="FX63" i="8"/>
  <c r="GF63" i="8"/>
  <c r="GN63" i="8"/>
  <c r="GV63" i="8"/>
  <c r="HD63" i="8"/>
  <c r="HL63" i="8"/>
  <c r="HT63" i="8"/>
  <c r="IB63" i="8"/>
  <c r="IJ63" i="8"/>
  <c r="IR63" i="8"/>
  <c r="IZ63" i="8"/>
  <c r="JH63" i="8"/>
  <c r="JP63" i="8"/>
  <c r="JX63" i="8"/>
  <c r="KF63" i="8"/>
  <c r="KN63" i="8"/>
  <c r="KV63" i="8"/>
  <c r="LD63" i="8"/>
  <c r="LL63" i="8"/>
  <c r="LT63" i="8"/>
  <c r="MB63" i="8"/>
  <c r="MJ63" i="8"/>
  <c r="MR63" i="8"/>
  <c r="MZ63" i="8"/>
  <c r="NH63" i="8"/>
  <c r="NP63" i="8"/>
  <c r="NX63" i="8"/>
  <c r="OF63" i="8"/>
  <c r="ON63" i="8"/>
  <c r="OV63" i="8"/>
  <c r="PD63" i="8"/>
  <c r="PL63" i="8"/>
  <c r="PT63" i="8"/>
  <c r="QB63" i="8"/>
  <c r="QJ63" i="8"/>
  <c r="QR63" i="8"/>
  <c r="QZ63" i="8"/>
  <c r="RH63" i="8"/>
  <c r="RP63" i="8"/>
  <c r="RX63" i="8"/>
  <c r="SF63" i="8"/>
  <c r="SN63" i="8"/>
  <c r="SV63" i="8"/>
  <c r="TD63" i="8"/>
  <c r="TL63" i="8"/>
  <c r="TT63" i="8"/>
  <c r="UB63" i="8"/>
  <c r="UJ63" i="8"/>
  <c r="UR63" i="8"/>
  <c r="UZ63" i="8"/>
  <c r="VH63" i="8"/>
  <c r="VP63" i="8"/>
  <c r="VX63" i="8"/>
  <c r="WF63" i="8"/>
  <c r="WN63" i="8"/>
  <c r="WV63" i="8"/>
  <c r="XD63" i="8"/>
  <c r="XL63" i="8"/>
  <c r="XT63" i="8"/>
  <c r="YB63" i="8"/>
  <c r="YJ63" i="8"/>
  <c r="YR63" i="8"/>
  <c r="YZ63" i="8"/>
  <c r="ZH63" i="8"/>
  <c r="ZP63" i="8"/>
  <c r="ZX63" i="8"/>
  <c r="AAF63" i="8"/>
  <c r="AAN63" i="8"/>
  <c r="AAV63" i="8"/>
  <c r="ANL63" i="8"/>
  <c r="ANT63" i="8"/>
  <c r="ANY43" i="8"/>
  <c r="AOG43" i="8"/>
  <c r="ANU48" i="8"/>
  <c r="AOC48" i="8"/>
  <c r="ANY53" i="8"/>
  <c r="AOG53" i="8"/>
  <c r="ANU58" i="8"/>
  <c r="AOC58" i="8"/>
  <c r="ANY63" i="8"/>
  <c r="AOG63" i="8"/>
  <c r="ANZ43" i="8"/>
  <c r="AOH43" i="8"/>
  <c r="AOD48" i="8"/>
  <c r="ANZ53" i="8"/>
  <c r="AOH53" i="8"/>
  <c r="ANV58" i="8"/>
  <c r="AOD58" i="8"/>
  <c r="ANR63" i="8"/>
  <c r="ANZ63" i="8"/>
  <c r="AOH63" i="8"/>
  <c r="ANU43" i="8"/>
  <c r="AOC43" i="8"/>
  <c r="ANY48" i="8"/>
  <c r="AOG48" i="8"/>
  <c r="AOD43" i="8"/>
  <c r="ANZ48" i="8"/>
  <c r="AOH48" i="8"/>
  <c r="AOD53" i="8"/>
  <c r="AOB58" i="8"/>
  <c r="ANV43" i="8"/>
  <c r="ANV48" i="8"/>
  <c r="ANV53" i="8"/>
  <c r="ANW48" i="8"/>
  <c r="ANW58" i="8"/>
  <c r="ANR43" i="8"/>
  <c r="ANR48" i="8"/>
  <c r="ANR53" i="8"/>
  <c r="ANR58" i="8"/>
  <c r="ANS53" i="8"/>
  <c r="ANS48" i="8"/>
  <c r="ANS58" i="8"/>
  <c r="ANS63" i="8"/>
  <c r="ANM43" i="8"/>
  <c r="ANQ43" i="8"/>
  <c r="ANM48" i="8"/>
  <c r="ANQ48" i="8"/>
  <c r="ANM53" i="8"/>
  <c r="ANQ53" i="8"/>
  <c r="ANM58" i="8"/>
  <c r="ANQ58" i="8"/>
  <c r="ANM63" i="8"/>
  <c r="ANQ63" i="8"/>
  <c r="ANN43" i="8"/>
  <c r="ANN48" i="8"/>
  <c r="ANN53" i="8"/>
  <c r="ANN58" i="8"/>
  <c r="ANO58" i="8"/>
  <c r="ABD63" i="8"/>
  <c r="ABH63" i="8"/>
  <c r="ABL63" i="8"/>
  <c r="ABP63" i="8"/>
  <c r="ABT63" i="8"/>
  <c r="ABX63" i="8"/>
  <c r="ACB63" i="8"/>
  <c r="ACF63" i="8"/>
  <c r="ACJ63" i="8"/>
  <c r="ACN63" i="8"/>
  <c r="ACR63" i="8"/>
  <c r="ACV63" i="8"/>
  <c r="ACZ63" i="8"/>
  <c r="ADD63" i="8"/>
  <c r="ADH63" i="8"/>
  <c r="ADL63" i="8"/>
  <c r="ADP63" i="8"/>
  <c r="ADT63" i="8"/>
  <c r="ADX63" i="8"/>
  <c r="AEB63" i="8"/>
  <c r="AEF63" i="8"/>
  <c r="AEJ63" i="8"/>
  <c r="AEN63" i="8"/>
  <c r="AER63" i="8"/>
  <c r="AEV63" i="8"/>
  <c r="AEZ63" i="8"/>
  <c r="AFD63" i="8"/>
  <c r="AFH63" i="8"/>
  <c r="AFL63" i="8"/>
  <c r="AFP63" i="8"/>
  <c r="AFT63" i="8"/>
  <c r="AFX63" i="8"/>
  <c r="AGB63" i="8"/>
  <c r="AGF63" i="8"/>
  <c r="AGJ63" i="8"/>
  <c r="AGN63" i="8"/>
  <c r="AGR63" i="8"/>
  <c r="AGV63" i="8"/>
  <c r="AGZ63" i="8"/>
  <c r="AHD63" i="8"/>
  <c r="AHH63" i="8"/>
  <c r="AHL63" i="8"/>
  <c r="AHP63" i="8"/>
  <c r="AHT63" i="8"/>
  <c r="AHX63" i="8"/>
  <c r="AIB63" i="8"/>
  <c r="AIF63" i="8"/>
  <c r="AIJ63" i="8"/>
  <c r="AIN63" i="8"/>
  <c r="AIR63" i="8"/>
  <c r="AIV63" i="8"/>
  <c r="AIZ63" i="8"/>
  <c r="AJD63" i="8"/>
  <c r="AJH63" i="8"/>
  <c r="AJL63" i="8"/>
  <c r="AJP63" i="8"/>
  <c r="AJT63" i="8"/>
  <c r="AJX63" i="8"/>
  <c r="AKB63" i="8"/>
  <c r="AKF63" i="8"/>
  <c r="AKJ63" i="8"/>
  <c r="AKN63" i="8"/>
  <c r="AKR63" i="8"/>
  <c r="AKV63" i="8"/>
  <c r="AKZ63" i="8"/>
  <c r="ALD63" i="8"/>
  <c r="ALH63" i="8"/>
  <c r="ALL63" i="8"/>
  <c r="ALP63" i="8"/>
  <c r="ALT63" i="8"/>
  <c r="ALX63" i="8"/>
  <c r="AMB63" i="8"/>
  <c r="AMF63" i="8"/>
  <c r="AMJ63" i="8"/>
  <c r="AMN63" i="8"/>
  <c r="AMR63" i="8"/>
  <c r="AMV63" i="8"/>
  <c r="AMZ63" i="8"/>
  <c r="AND63" i="8"/>
  <c r="ANH63" i="8"/>
  <c r="AOB63" i="8"/>
  <c r="AOF63" i="8"/>
  <c r="Z63" i="8"/>
  <c r="AD63" i="8"/>
  <c r="AH63" i="8"/>
  <c r="CH58" i="8"/>
  <c r="CL58" i="8"/>
  <c r="CT58" i="8"/>
  <c r="CX58" i="8"/>
  <c r="DF58" i="8"/>
  <c r="DJ58" i="8"/>
  <c r="DR58" i="8"/>
  <c r="DV58" i="8"/>
  <c r="ED58" i="8"/>
  <c r="EH58" i="8"/>
  <c r="EP58" i="8"/>
  <c r="ET58" i="8"/>
  <c r="FB58" i="8"/>
  <c r="FF58" i="8"/>
  <c r="FN58" i="8"/>
  <c r="FR58" i="8"/>
  <c r="FZ58" i="8"/>
  <c r="GD58" i="8"/>
  <c r="GL58" i="8"/>
  <c r="GP58" i="8"/>
  <c r="GX58" i="8"/>
  <c r="HB58" i="8"/>
  <c r="HJ58" i="8"/>
  <c r="HN58" i="8"/>
  <c r="HV58" i="8"/>
  <c r="HZ58" i="8"/>
  <c r="IH58" i="8"/>
  <c r="IL58" i="8"/>
  <c r="IT58" i="8"/>
  <c r="IX58" i="8"/>
  <c r="JF58" i="8"/>
  <c r="JJ58" i="8"/>
  <c r="JR58" i="8"/>
  <c r="JV58" i="8"/>
  <c r="KD58" i="8"/>
  <c r="KH58" i="8"/>
  <c r="KP58" i="8"/>
  <c r="KT58" i="8"/>
  <c r="LB58" i="8"/>
  <c r="LF58" i="8"/>
  <c r="LN58" i="8"/>
  <c r="LR58" i="8"/>
  <c r="LZ58" i="8"/>
  <c r="MD58" i="8"/>
  <c r="ML58" i="8"/>
  <c r="MP58" i="8"/>
  <c r="MX58" i="8"/>
  <c r="NB58" i="8"/>
  <c r="NF58" i="8"/>
  <c r="NJ58" i="8"/>
  <c r="NN58" i="8"/>
  <c r="NV58" i="8"/>
  <c r="NZ58" i="8"/>
  <c r="OH58" i="8"/>
  <c r="OL58" i="8"/>
  <c r="OT58" i="8"/>
  <c r="OX58" i="8"/>
  <c r="PF58" i="8"/>
  <c r="PJ58" i="8"/>
  <c r="PR58" i="8"/>
  <c r="PV58" i="8"/>
  <c r="QD58" i="8"/>
  <c r="QH58" i="8"/>
  <c r="QP58" i="8"/>
  <c r="QT58" i="8"/>
  <c r="RB58" i="8"/>
  <c r="RF58" i="8"/>
  <c r="RN58" i="8"/>
  <c r="RR58" i="8"/>
  <c r="RZ58" i="8"/>
  <c r="SD58" i="8"/>
  <c r="SL58" i="8"/>
  <c r="SP58" i="8"/>
  <c r="SX58" i="8"/>
  <c r="TB58" i="8"/>
  <c r="TJ58" i="8"/>
  <c r="TN58" i="8"/>
  <c r="TV58" i="8"/>
  <c r="TZ58" i="8"/>
  <c r="UH58" i="8"/>
  <c r="UL58" i="8"/>
  <c r="UT58" i="8"/>
  <c r="UX58" i="8"/>
  <c r="VF58" i="8"/>
  <c r="VJ58" i="8"/>
  <c r="VR58" i="8"/>
  <c r="VV58" i="8"/>
  <c r="WD58" i="8"/>
  <c r="WH58" i="8"/>
  <c r="WP58" i="8"/>
  <c r="WT58" i="8"/>
  <c r="XB58" i="8"/>
  <c r="XF58" i="8"/>
  <c r="XN58" i="8"/>
  <c r="XR58" i="8"/>
  <c r="XZ58" i="8"/>
  <c r="YD58" i="8"/>
  <c r="YL58" i="8"/>
  <c r="YP58" i="8"/>
  <c r="YX58" i="8"/>
  <c r="ZB58" i="8"/>
  <c r="ZJ58" i="8"/>
  <c r="ZN58" i="8"/>
  <c r="ZV58" i="8"/>
  <c r="ZZ58" i="8"/>
  <c r="AAH58" i="8"/>
  <c r="AAL58" i="8"/>
  <c r="AAT58" i="8"/>
  <c r="AAX58" i="8"/>
  <c r="ABF58" i="8"/>
  <c r="ABJ58" i="8"/>
  <c r="ABR58" i="8"/>
  <c r="ABV58" i="8"/>
  <c r="ACD58" i="8"/>
  <c r="ACH58" i="8"/>
  <c r="ACP58" i="8"/>
  <c r="ACT58" i="8"/>
  <c r="ADB58" i="8"/>
  <c r="ADF58" i="8"/>
  <c r="ADN58" i="8"/>
  <c r="ADR58" i="8"/>
  <c r="ADZ58" i="8"/>
  <c r="AED58" i="8"/>
  <c r="AEL58" i="8"/>
  <c r="AEP58" i="8"/>
  <c r="AET58" i="8"/>
  <c r="AEX58" i="8"/>
  <c r="AFB58" i="8"/>
  <c r="AFF58" i="8"/>
  <c r="AFJ58" i="8"/>
  <c r="AFN58" i="8"/>
  <c r="AFV58" i="8"/>
  <c r="AFZ58" i="8"/>
  <c r="AGH58" i="8"/>
  <c r="AGL58" i="8"/>
  <c r="AGT58" i="8"/>
  <c r="AGX58" i="8"/>
  <c r="AHB58" i="8"/>
  <c r="AHF58" i="8"/>
  <c r="AHJ58" i="8"/>
  <c r="AHR58" i="8"/>
  <c r="AHV58" i="8"/>
  <c r="AID58" i="8"/>
  <c r="AIH58" i="8"/>
  <c r="AIP58" i="8"/>
  <c r="AIT58" i="8"/>
  <c r="AJB58" i="8"/>
  <c r="AJF58" i="8"/>
  <c r="AJN58" i="8"/>
  <c r="AJR58" i="8"/>
  <c r="AJZ58" i="8"/>
  <c r="AKD58" i="8"/>
  <c r="AKH58" i="8"/>
  <c r="AKL58" i="8"/>
  <c r="AKP58" i="8"/>
  <c r="AKX58" i="8"/>
  <c r="ALB58" i="8"/>
  <c r="ALJ58" i="8"/>
  <c r="ALN58" i="8"/>
  <c r="ALV58" i="8"/>
  <c r="ALZ58" i="8"/>
  <c r="AMH58" i="8"/>
  <c r="AML58" i="8"/>
  <c r="AMT58" i="8"/>
  <c r="AMX58" i="8"/>
  <c r="ANB58" i="8"/>
  <c r="ANF58" i="8"/>
  <c r="ANJ58" i="8"/>
  <c r="F63" i="8"/>
  <c r="J63" i="8"/>
  <c r="N63" i="8"/>
  <c r="R63" i="8"/>
  <c r="V63" i="8"/>
  <c r="AL63" i="8"/>
  <c r="AP63" i="8"/>
  <c r="AT63" i="8"/>
  <c r="AX63" i="8"/>
  <c r="BB63" i="8"/>
  <c r="BF63" i="8"/>
  <c r="BJ63" i="8"/>
  <c r="BN63" i="8"/>
  <c r="BR63" i="8"/>
  <c r="BV63" i="8"/>
  <c r="BZ63" i="8"/>
  <c r="CD63" i="8"/>
  <c r="CH63" i="8"/>
  <c r="CL63" i="8"/>
  <c r="CP63" i="8"/>
  <c r="CT63" i="8"/>
  <c r="CX63" i="8"/>
  <c r="DB63" i="8"/>
  <c r="DF63" i="8"/>
  <c r="DJ63" i="8"/>
  <c r="DN63" i="8"/>
  <c r="DR63" i="8"/>
  <c r="DV63" i="8"/>
  <c r="DZ63" i="8"/>
  <c r="ED63" i="8"/>
  <c r="EH63" i="8"/>
  <c r="EL63" i="8"/>
  <c r="EP63" i="8"/>
  <c r="ET63" i="8"/>
  <c r="EX63" i="8"/>
  <c r="FB63" i="8"/>
  <c r="FF63" i="8"/>
  <c r="FJ63" i="8"/>
  <c r="FN63" i="8"/>
  <c r="FR63" i="8"/>
  <c r="FV63" i="8"/>
  <c r="FZ63" i="8"/>
  <c r="GD63" i="8"/>
  <c r="GH63" i="8"/>
  <c r="GL63" i="8"/>
  <c r="GP63" i="8"/>
  <c r="GT63" i="8"/>
  <c r="GX63" i="8"/>
  <c r="HB63" i="8"/>
  <c r="HF63" i="8"/>
  <c r="HJ63" i="8"/>
  <c r="HN63" i="8"/>
  <c r="HR63" i="8"/>
  <c r="HV63" i="8"/>
  <c r="HZ63" i="8"/>
  <c r="ID63" i="8"/>
  <c r="IH63" i="8"/>
  <c r="IL63" i="8"/>
  <c r="IP63" i="8"/>
  <c r="IT63" i="8"/>
  <c r="IX63" i="8"/>
  <c r="JB63" i="8"/>
  <c r="JF63" i="8"/>
  <c r="JJ63" i="8"/>
  <c r="JN63" i="8"/>
  <c r="JR63" i="8"/>
  <c r="JV63" i="8"/>
  <c r="JZ63" i="8"/>
  <c r="KD63" i="8"/>
  <c r="KH63" i="8"/>
  <c r="KL63" i="8"/>
  <c r="KP63" i="8"/>
  <c r="KT63" i="8"/>
  <c r="KX63" i="8"/>
  <c r="LB63" i="8"/>
  <c r="LF63" i="8"/>
  <c r="LJ63" i="8"/>
  <c r="LN63" i="8"/>
  <c r="LR63" i="8"/>
  <c r="LV63" i="8"/>
  <c r="LZ63" i="8"/>
  <c r="MD63" i="8"/>
  <c r="MH63" i="8"/>
  <c r="ML63" i="8"/>
  <c r="MP63" i="8"/>
  <c r="MT63" i="8"/>
  <c r="MX63" i="8"/>
  <c r="NB63" i="8"/>
  <c r="NF63" i="8"/>
  <c r="NJ63" i="8"/>
  <c r="NN63" i="8"/>
  <c r="NR63" i="8"/>
  <c r="NV63" i="8"/>
  <c r="NZ63" i="8"/>
  <c r="OD63" i="8"/>
  <c r="OH63" i="8"/>
  <c r="OL63" i="8"/>
  <c r="OP63" i="8"/>
  <c r="OT63" i="8"/>
  <c r="OX63" i="8"/>
  <c r="PB63" i="8"/>
  <c r="PF63" i="8"/>
  <c r="PJ63" i="8"/>
  <c r="PN63" i="8"/>
  <c r="PR63" i="8"/>
  <c r="PV63" i="8"/>
  <c r="PZ63" i="8"/>
  <c r="QD63" i="8"/>
  <c r="QH63" i="8"/>
  <c r="QL63" i="8"/>
  <c r="QP63" i="8"/>
  <c r="QT63" i="8"/>
  <c r="QX63" i="8"/>
  <c r="RB63" i="8"/>
  <c r="RF63" i="8"/>
  <c r="RJ63" i="8"/>
  <c r="RN63" i="8"/>
  <c r="RR63" i="8"/>
  <c r="RV63" i="8"/>
  <c r="RZ63" i="8"/>
  <c r="SD63" i="8"/>
  <c r="SH63" i="8"/>
  <c r="SL63" i="8"/>
  <c r="SP63" i="8"/>
  <c r="ST63" i="8"/>
  <c r="SX63" i="8"/>
  <c r="TB63" i="8"/>
  <c r="TF63" i="8"/>
  <c r="TJ63" i="8"/>
  <c r="TN63" i="8"/>
  <c r="TR63" i="8"/>
  <c r="TV63" i="8"/>
  <c r="TZ63" i="8"/>
  <c r="UD63" i="8"/>
  <c r="UH63" i="8"/>
  <c r="UL63" i="8"/>
  <c r="UP63" i="8"/>
  <c r="UT63" i="8"/>
  <c r="UX63" i="8"/>
  <c r="VB63" i="8"/>
  <c r="VF63" i="8"/>
  <c r="VJ63" i="8"/>
  <c r="VN63" i="8"/>
  <c r="VR63" i="8"/>
  <c r="VV63" i="8"/>
  <c r="VZ63" i="8"/>
  <c r="WD63" i="8"/>
  <c r="WH63" i="8"/>
  <c r="WL63" i="8"/>
  <c r="WP63" i="8"/>
  <c r="WT63" i="8"/>
  <c r="WX63" i="8"/>
  <c r="XB63" i="8"/>
  <c r="XF63" i="8"/>
  <c r="XJ63" i="8"/>
  <c r="XN63" i="8"/>
  <c r="XR63" i="8"/>
  <c r="XV63" i="8"/>
  <c r="XZ63" i="8"/>
  <c r="YD63" i="8"/>
  <c r="YH63" i="8"/>
  <c r="YL63" i="8"/>
  <c r="YP63" i="8"/>
  <c r="YT63" i="8"/>
  <c r="YX63" i="8"/>
  <c r="ZB63" i="8"/>
  <c r="ZF63" i="8"/>
  <c r="ZJ63" i="8"/>
  <c r="ZN63" i="8"/>
  <c r="ZR63" i="8"/>
  <c r="ZV63" i="8"/>
  <c r="ZZ63" i="8"/>
  <c r="AAD63" i="8"/>
  <c r="AAH63" i="8"/>
  <c r="AAL63" i="8"/>
  <c r="AAP63" i="8"/>
  <c r="AAT63" i="8"/>
  <c r="AAX63" i="8"/>
  <c r="ABB63" i="8"/>
  <c r="ABF63" i="8"/>
  <c r="ABJ63" i="8"/>
  <c r="ABN63" i="8"/>
  <c r="ABR63" i="8"/>
  <c r="ABV63" i="8"/>
  <c r="ABZ63" i="8"/>
  <c r="ACD63" i="8"/>
  <c r="ACH63" i="8"/>
  <c r="ACL63" i="8"/>
  <c r="ACP63" i="8"/>
  <c r="ACT63" i="8"/>
  <c r="ACX63" i="8"/>
  <c r="ADB63" i="8"/>
  <c r="ADF63" i="8"/>
  <c r="ADJ63" i="8"/>
  <c r="ADN63" i="8"/>
  <c r="ADR63" i="8"/>
  <c r="ADV63" i="8"/>
  <c r="ADZ63" i="8"/>
  <c r="AED63" i="8"/>
  <c r="AEH63" i="8"/>
  <c r="AEL63" i="8"/>
  <c r="AEP63" i="8"/>
  <c r="AET63" i="8"/>
  <c r="AEX63" i="8"/>
  <c r="AFB63" i="8"/>
  <c r="AFF63" i="8"/>
  <c r="AFJ63" i="8"/>
  <c r="AFN63" i="8"/>
  <c r="AFR63" i="8"/>
  <c r="AFV63" i="8"/>
  <c r="AFZ63" i="8"/>
  <c r="AGD63" i="8"/>
  <c r="AGH63" i="8"/>
  <c r="AGL63" i="8"/>
  <c r="AGP63" i="8"/>
  <c r="AGT63" i="8"/>
  <c r="AGX63" i="8"/>
  <c r="AHB63" i="8"/>
  <c r="AHF63" i="8"/>
  <c r="AHJ63" i="8"/>
  <c r="AHN63" i="8"/>
  <c r="AHR63" i="8"/>
  <c r="AHV63" i="8"/>
  <c r="AHZ63" i="8"/>
  <c r="AID63" i="8"/>
  <c r="AIH63" i="8"/>
  <c r="AIL63" i="8"/>
  <c r="AIP63" i="8"/>
  <c r="AIT63" i="8"/>
  <c r="AIX63" i="8"/>
  <c r="AJF63" i="8"/>
  <c r="AJJ63" i="8"/>
  <c r="AJR63" i="8"/>
  <c r="AJV63" i="8"/>
  <c r="AKD63" i="8"/>
  <c r="AKH63" i="8"/>
  <c r="AKP63" i="8"/>
  <c r="AKT63" i="8"/>
  <c r="ALB63" i="8"/>
  <c r="ALF63" i="8"/>
  <c r="ALN63" i="8"/>
  <c r="ALR63" i="8"/>
  <c r="ALZ63" i="8"/>
  <c r="AMD63" i="8"/>
  <c r="AML63" i="8"/>
  <c r="AMP63" i="8"/>
  <c r="ANB63" i="8"/>
  <c r="ANJ63" i="8"/>
  <c r="F48" i="8"/>
  <c r="J48" i="8"/>
  <c r="N48" i="8"/>
  <c r="R48" i="8"/>
  <c r="V48" i="8"/>
  <c r="Z48" i="8"/>
  <c r="AD48" i="8"/>
  <c r="AH48" i="8"/>
  <c r="AL48" i="8"/>
  <c r="AP48" i="8"/>
  <c r="AT48" i="8"/>
  <c r="AX48" i="8"/>
  <c r="BB48" i="8"/>
  <c r="BF48" i="8"/>
  <c r="BJ48" i="8"/>
  <c r="BN48" i="8"/>
  <c r="BR48" i="8"/>
  <c r="BV48" i="8"/>
  <c r="BZ48" i="8"/>
  <c r="CD48" i="8"/>
  <c r="CH48" i="8"/>
  <c r="CL48" i="8"/>
  <c r="CP48" i="8"/>
  <c r="CT48" i="8"/>
  <c r="CX48" i="8"/>
  <c r="DB48" i="8"/>
  <c r="DF48" i="8"/>
  <c r="DJ48" i="8"/>
  <c r="DN48" i="8"/>
  <c r="DR48" i="8"/>
  <c r="DV48" i="8"/>
  <c r="DZ48" i="8"/>
  <c r="ED48" i="8"/>
  <c r="EH48" i="8"/>
  <c r="EL48" i="8"/>
  <c r="EP48" i="8"/>
  <c r="ET48" i="8"/>
  <c r="EX48" i="8"/>
  <c r="FB48" i="8"/>
  <c r="FF48" i="8"/>
  <c r="FJ48" i="8"/>
  <c r="FN48" i="8"/>
  <c r="FR48" i="8"/>
  <c r="FV48" i="8"/>
  <c r="FZ48" i="8"/>
  <c r="GD48" i="8"/>
  <c r="GH48" i="8"/>
  <c r="GL48" i="8"/>
  <c r="GP48" i="8"/>
  <c r="E53" i="8"/>
  <c r="M53" i="8"/>
  <c r="Q53" i="8"/>
  <c r="Y53" i="8"/>
  <c r="AC53" i="8"/>
  <c r="AK53" i="8"/>
  <c r="AO53" i="8"/>
  <c r="AW53" i="8"/>
  <c r="BA53" i="8"/>
  <c r="BI53" i="8"/>
  <c r="BM53" i="8"/>
  <c r="BU53" i="8"/>
  <c r="BY53" i="8"/>
  <c r="CC53" i="8"/>
  <c r="CG53" i="8"/>
  <c r="CK53" i="8"/>
  <c r="CS53" i="8"/>
  <c r="CW53" i="8"/>
  <c r="DA53" i="8"/>
  <c r="DE53" i="8"/>
  <c r="DI53" i="8"/>
  <c r="DQ53" i="8"/>
  <c r="DU53" i="8"/>
  <c r="EC53" i="8"/>
  <c r="EG53" i="8"/>
  <c r="EK53" i="8"/>
  <c r="EO53" i="8"/>
  <c r="ES53" i="8"/>
  <c r="EW53" i="8"/>
  <c r="FA53" i="8"/>
  <c r="FE53" i="8"/>
  <c r="FI53" i="8"/>
  <c r="FM53" i="8"/>
  <c r="FQ53" i="8"/>
  <c r="FU53" i="8"/>
  <c r="FY53" i="8"/>
  <c r="GC53" i="8"/>
  <c r="GG53" i="8"/>
  <c r="GK53" i="8"/>
  <c r="GO53" i="8"/>
  <c r="GS53" i="8"/>
  <c r="GW53" i="8"/>
  <c r="HA53" i="8"/>
  <c r="HE53" i="8"/>
  <c r="HI53" i="8"/>
  <c r="HM53" i="8"/>
  <c r="HQ53" i="8"/>
  <c r="HU53" i="8"/>
  <c r="HY53" i="8"/>
  <c r="IC53" i="8"/>
  <c r="IG53" i="8"/>
  <c r="IK53" i="8"/>
  <c r="IO53" i="8"/>
  <c r="IS53" i="8"/>
  <c r="IW53" i="8"/>
  <c r="JA53" i="8"/>
  <c r="JE53" i="8"/>
  <c r="JI53" i="8"/>
  <c r="JM53" i="8"/>
  <c r="JQ53" i="8"/>
  <c r="JU53" i="8"/>
  <c r="JY53" i="8"/>
  <c r="KC53" i="8"/>
  <c r="KG53" i="8"/>
  <c r="KK53" i="8"/>
  <c r="KO53" i="8"/>
  <c r="KS53" i="8"/>
  <c r="KW53" i="8"/>
  <c r="LA53" i="8"/>
  <c r="LE53" i="8"/>
  <c r="LI53" i="8"/>
  <c r="LM53" i="8"/>
  <c r="LQ53" i="8"/>
  <c r="LU53" i="8"/>
  <c r="LY53" i="8"/>
  <c r="MC53" i="8"/>
  <c r="MG53" i="8"/>
  <c r="MK53" i="8"/>
  <c r="MO53" i="8"/>
  <c r="MS53" i="8"/>
  <c r="MW53" i="8"/>
  <c r="NA53" i="8"/>
  <c r="NE53" i="8"/>
  <c r="NI53" i="8"/>
  <c r="NM53" i="8"/>
  <c r="NQ53" i="8"/>
  <c r="NU53" i="8"/>
  <c r="NY53" i="8"/>
  <c r="OC53" i="8"/>
  <c r="OG53" i="8"/>
  <c r="OK53" i="8"/>
  <c r="OO53" i="8"/>
  <c r="OS53" i="8"/>
  <c r="OW53" i="8"/>
  <c r="PA53" i="8"/>
  <c r="PE53" i="8"/>
  <c r="PI53" i="8"/>
  <c r="PM53" i="8"/>
  <c r="PQ53" i="8"/>
  <c r="PU53" i="8"/>
  <c r="PY53" i="8"/>
  <c r="GT48" i="8"/>
  <c r="GX48" i="8"/>
  <c r="HB48" i="8"/>
  <c r="HF48" i="8"/>
  <c r="HJ48" i="8"/>
  <c r="HN48" i="8"/>
  <c r="HR48" i="8"/>
  <c r="HV48" i="8"/>
  <c r="HZ48" i="8"/>
  <c r="ID48" i="8"/>
  <c r="IH48" i="8"/>
  <c r="IL48" i="8"/>
  <c r="IP48" i="8"/>
  <c r="IT48" i="8"/>
  <c r="IX48" i="8"/>
  <c r="JB48" i="8"/>
  <c r="JF48" i="8"/>
  <c r="JJ48" i="8"/>
  <c r="JN48" i="8"/>
  <c r="JR48" i="8"/>
  <c r="JV48" i="8"/>
  <c r="JZ48" i="8"/>
  <c r="KD48" i="8"/>
  <c r="KH48" i="8"/>
  <c r="KL48" i="8"/>
  <c r="KP48" i="8"/>
  <c r="KT48" i="8"/>
  <c r="KX48" i="8"/>
  <c r="LB48" i="8"/>
  <c r="LF48" i="8"/>
  <c r="LJ48" i="8"/>
  <c r="LN48" i="8"/>
  <c r="LR48" i="8"/>
  <c r="LV48" i="8"/>
  <c r="LZ48" i="8"/>
  <c r="MD48" i="8"/>
  <c r="MH48" i="8"/>
  <c r="ML48" i="8"/>
  <c r="MP48" i="8"/>
  <c r="MT48" i="8"/>
  <c r="MX48" i="8"/>
  <c r="NB48" i="8"/>
  <c r="NF48" i="8"/>
  <c r="NJ48" i="8"/>
  <c r="NN48" i="8"/>
  <c r="NR48" i="8"/>
  <c r="NV48" i="8"/>
  <c r="NZ48" i="8"/>
  <c r="OD48" i="8"/>
  <c r="OH48" i="8"/>
  <c r="OL48" i="8"/>
  <c r="OP48" i="8"/>
  <c r="OT48" i="8"/>
  <c r="OX48" i="8"/>
  <c r="PB48" i="8"/>
  <c r="PF48" i="8"/>
  <c r="PJ48" i="8"/>
  <c r="PN48" i="8"/>
  <c r="PR48" i="8"/>
  <c r="PV48" i="8"/>
  <c r="PZ48" i="8"/>
  <c r="QD48" i="8"/>
  <c r="QH48" i="8"/>
  <c r="QL48" i="8"/>
  <c r="QP48" i="8"/>
  <c r="QT48" i="8"/>
  <c r="QX48" i="8"/>
  <c r="RB48" i="8"/>
  <c r="RF48" i="8"/>
  <c r="RJ48" i="8"/>
  <c r="RN48" i="8"/>
  <c r="RR48" i="8"/>
  <c r="RV48" i="8"/>
  <c r="RZ48" i="8"/>
  <c r="SD48" i="8"/>
  <c r="SH48" i="8"/>
  <c r="SL48" i="8"/>
  <c r="SP48" i="8"/>
  <c r="ST48" i="8"/>
  <c r="SX48" i="8"/>
  <c r="TB48" i="8"/>
  <c r="TF48" i="8"/>
  <c r="TJ48" i="8"/>
  <c r="TN48" i="8"/>
  <c r="TR48" i="8"/>
  <c r="TV48" i="8"/>
  <c r="TZ48" i="8"/>
  <c r="UD48" i="8"/>
  <c r="UH48" i="8"/>
  <c r="UL48" i="8"/>
  <c r="UP48" i="8"/>
  <c r="UT48" i="8"/>
  <c r="UX48" i="8"/>
  <c r="VB48" i="8"/>
  <c r="VF48" i="8"/>
  <c r="VJ48" i="8"/>
  <c r="VN48" i="8"/>
  <c r="VR48" i="8"/>
  <c r="ACH48" i="8"/>
  <c r="ADF48" i="8"/>
  <c r="AHJ48" i="8"/>
  <c r="F53" i="8"/>
  <c r="J53" i="8"/>
  <c r="N53" i="8"/>
  <c r="R53" i="8"/>
  <c r="V53" i="8"/>
  <c r="Z53" i="8"/>
  <c r="AD53" i="8"/>
  <c r="AH53" i="8"/>
  <c r="AL53" i="8"/>
  <c r="AP53" i="8"/>
  <c r="AT53" i="8"/>
  <c r="AX53" i="8"/>
  <c r="BB53" i="8"/>
  <c r="BF53" i="8"/>
  <c r="BJ53" i="8"/>
  <c r="BN53" i="8"/>
  <c r="BR53" i="8"/>
  <c r="BV53" i="8"/>
  <c r="BZ53" i="8"/>
  <c r="CD53" i="8"/>
  <c r="CH53" i="8"/>
  <c r="CL53" i="8"/>
  <c r="CP53" i="8"/>
  <c r="CT53" i="8"/>
  <c r="CX53" i="8"/>
  <c r="DB53" i="8"/>
  <c r="DF53" i="8"/>
  <c r="DJ53" i="8"/>
  <c r="DN53" i="8"/>
  <c r="DR53" i="8"/>
  <c r="DV53" i="8"/>
  <c r="DZ53" i="8"/>
  <c r="ED53" i="8"/>
  <c r="EH53" i="8"/>
  <c r="EL53" i="8"/>
  <c r="EP53" i="8"/>
  <c r="ET53" i="8"/>
  <c r="EX53" i="8"/>
  <c r="FB53" i="8"/>
  <c r="FF53" i="8"/>
  <c r="FJ53" i="8"/>
  <c r="FN53" i="8"/>
  <c r="FR53" i="8"/>
  <c r="FV53" i="8"/>
  <c r="FZ53" i="8"/>
  <c r="GD53" i="8"/>
  <c r="GH53" i="8"/>
  <c r="GL53" i="8"/>
  <c r="GP53" i="8"/>
  <c r="GT53" i="8"/>
  <c r="GX53" i="8"/>
  <c r="HB53" i="8"/>
  <c r="HF53" i="8"/>
  <c r="HJ53" i="8"/>
  <c r="HN53" i="8"/>
  <c r="HR53" i="8"/>
  <c r="HV53" i="8"/>
  <c r="HZ53" i="8"/>
  <c r="ID53" i="8"/>
  <c r="IH53" i="8"/>
  <c r="IL53" i="8"/>
  <c r="IP53" i="8"/>
  <c r="IT53" i="8"/>
  <c r="IX53" i="8"/>
  <c r="JB53" i="8"/>
  <c r="JF53" i="8"/>
  <c r="JJ53" i="8"/>
  <c r="JN53" i="8"/>
  <c r="JR53" i="8"/>
  <c r="QC53" i="8"/>
  <c r="QG53" i="8"/>
  <c r="QK53" i="8"/>
  <c r="QO53" i="8"/>
  <c r="QS53" i="8"/>
  <c r="QW53" i="8"/>
  <c r="RA53" i="8"/>
  <c r="RE53" i="8"/>
  <c r="RI53" i="8"/>
  <c r="RM53" i="8"/>
  <c r="RQ53" i="8"/>
  <c r="RU53" i="8"/>
  <c r="RY53" i="8"/>
  <c r="SC53" i="8"/>
  <c r="SG53" i="8"/>
  <c r="SK53" i="8"/>
  <c r="SO53" i="8"/>
  <c r="SS53" i="8"/>
  <c r="SW53" i="8"/>
  <c r="TA53" i="8"/>
  <c r="TE53" i="8"/>
  <c r="TI53" i="8"/>
  <c r="TM53" i="8"/>
  <c r="TQ53" i="8"/>
  <c r="TU53" i="8"/>
  <c r="TY53" i="8"/>
  <c r="UC53" i="8"/>
  <c r="UG53" i="8"/>
  <c r="UK53" i="8"/>
  <c r="UO53" i="8"/>
  <c r="US53" i="8"/>
  <c r="UW53" i="8"/>
  <c r="VA53" i="8"/>
  <c r="VE53" i="8"/>
  <c r="VI53" i="8"/>
  <c r="VM53" i="8"/>
  <c r="VQ53" i="8"/>
  <c r="VU53" i="8"/>
  <c r="VY53" i="8"/>
  <c r="WC53" i="8"/>
  <c r="WG53" i="8"/>
  <c r="WK53" i="8"/>
  <c r="WO53" i="8"/>
  <c r="WS53" i="8"/>
  <c r="WW53" i="8"/>
  <c r="XA53" i="8"/>
  <c r="XE53" i="8"/>
  <c r="XI53" i="8"/>
  <c r="XM53" i="8"/>
  <c r="XQ53" i="8"/>
  <c r="XU53" i="8"/>
  <c r="XY53" i="8"/>
  <c r="YC53" i="8"/>
  <c r="YG53" i="8"/>
  <c r="YK53" i="8"/>
  <c r="YO53" i="8"/>
  <c r="YS53" i="8"/>
  <c r="YW53" i="8"/>
  <c r="ZA53" i="8"/>
  <c r="ZE53" i="8"/>
  <c r="ZI53" i="8"/>
  <c r="ZM53" i="8"/>
  <c r="ZQ53" i="8"/>
  <c r="ZU53" i="8"/>
  <c r="ZY53" i="8"/>
  <c r="AAC53" i="8"/>
  <c r="AAG53" i="8"/>
  <c r="AAK53" i="8"/>
  <c r="AAO53" i="8"/>
  <c r="AAS53" i="8"/>
  <c r="AAW53" i="8"/>
  <c r="ABA53" i="8"/>
  <c r="ABE53" i="8"/>
  <c r="ABI53" i="8"/>
  <c r="ABM53" i="8"/>
  <c r="ABQ53" i="8"/>
  <c r="ABU53" i="8"/>
  <c r="ABY53" i="8"/>
  <c r="ACC53" i="8"/>
  <c r="ACG53" i="8"/>
  <c r="ACK53" i="8"/>
  <c r="ACO53" i="8"/>
  <c r="ACS53" i="8"/>
  <c r="ACW53" i="8"/>
  <c r="ADA53" i="8"/>
  <c r="JV53" i="8"/>
  <c r="JZ53" i="8"/>
  <c r="KD53" i="8"/>
  <c r="KH53" i="8"/>
  <c r="KL53" i="8"/>
  <c r="KP53" i="8"/>
  <c r="KT53" i="8"/>
  <c r="KX53" i="8"/>
  <c r="LB53" i="8"/>
  <c r="LF53" i="8"/>
  <c r="LJ53" i="8"/>
  <c r="LN53" i="8"/>
  <c r="LR53" i="8"/>
  <c r="LV53" i="8"/>
  <c r="LZ53" i="8"/>
  <c r="MD53" i="8"/>
  <c r="MH53" i="8"/>
  <c r="ML53" i="8"/>
  <c r="MP53" i="8"/>
  <c r="MT53" i="8"/>
  <c r="MX53" i="8"/>
  <c r="NB53" i="8"/>
  <c r="NF53" i="8"/>
  <c r="NJ53" i="8"/>
  <c r="NN53" i="8"/>
  <c r="NR53" i="8"/>
  <c r="NV53" i="8"/>
  <c r="NZ53" i="8"/>
  <c r="OD53" i="8"/>
  <c r="OH53" i="8"/>
  <c r="OL53" i="8"/>
  <c r="OP53" i="8"/>
  <c r="OT53" i="8"/>
  <c r="OX53" i="8"/>
  <c r="PB53" i="8"/>
  <c r="PF53" i="8"/>
  <c r="PJ53" i="8"/>
  <c r="PN53" i="8"/>
  <c r="PR53" i="8"/>
  <c r="ADE53" i="8"/>
  <c r="ADI53" i="8"/>
  <c r="ADM53" i="8"/>
  <c r="ADQ53" i="8"/>
  <c r="ADU53" i="8"/>
  <c r="ADY53" i="8"/>
  <c r="AEC53" i="8"/>
  <c r="AEG53" i="8"/>
  <c r="AEK53" i="8"/>
  <c r="AEO53" i="8"/>
  <c r="AES53" i="8"/>
  <c r="AEW53" i="8"/>
  <c r="AFA53" i="8"/>
  <c r="AFE53" i="8"/>
  <c r="AFI53" i="8"/>
  <c r="AFM53" i="8"/>
  <c r="AFQ53" i="8"/>
  <c r="AFU53" i="8"/>
  <c r="AFY53" i="8"/>
  <c r="AGC53" i="8"/>
  <c r="AGG53" i="8"/>
  <c r="AGK53" i="8"/>
  <c r="AGO53" i="8"/>
  <c r="AGS53" i="8"/>
  <c r="AGW53" i="8"/>
  <c r="AHA53" i="8"/>
  <c r="AHE53" i="8"/>
  <c r="AHI53" i="8"/>
  <c r="AHM53" i="8"/>
  <c r="AHQ53" i="8"/>
  <c r="AHU53" i="8"/>
  <c r="AHY53" i="8"/>
  <c r="AIC53" i="8"/>
  <c r="AIG53" i="8"/>
  <c r="AIK53" i="8"/>
  <c r="AIO53" i="8"/>
  <c r="AIS53" i="8"/>
  <c r="AIW53" i="8"/>
  <c r="AJA53" i="8"/>
  <c r="AJE53" i="8"/>
  <c r="AJI53" i="8"/>
  <c r="AJM53" i="8"/>
  <c r="AJQ53" i="8"/>
  <c r="AJU53" i="8"/>
  <c r="AJY53" i="8"/>
  <c r="AKC53" i="8"/>
  <c r="AKG53" i="8"/>
  <c r="AKK53" i="8"/>
  <c r="AKO53" i="8"/>
  <c r="AKS53" i="8"/>
  <c r="AKW53" i="8"/>
  <c r="ALA53" i="8"/>
  <c r="ALE53" i="8"/>
  <c r="ALI53" i="8"/>
  <c r="ALM53" i="8"/>
  <c r="ALQ53" i="8"/>
  <c r="ALU53" i="8"/>
  <c r="ALY53" i="8"/>
  <c r="AMC53" i="8"/>
  <c r="AMG53" i="8"/>
  <c r="AMK53" i="8"/>
  <c r="AMO53" i="8"/>
  <c r="AMS53" i="8"/>
  <c r="AMW53" i="8"/>
  <c r="ANE53" i="8"/>
  <c r="ANI53" i="8"/>
  <c r="PV53" i="8"/>
  <c r="PZ53" i="8"/>
  <c r="QD53" i="8"/>
  <c r="QH53" i="8"/>
  <c r="QL53" i="8"/>
  <c r="QP53" i="8"/>
  <c r="QT53" i="8"/>
  <c r="QX53" i="8"/>
  <c r="RB53" i="8"/>
  <c r="RF53" i="8"/>
  <c r="RJ53" i="8"/>
  <c r="RN53" i="8"/>
  <c r="RR53" i="8"/>
  <c r="RV53" i="8"/>
  <c r="RZ53" i="8"/>
  <c r="SD53" i="8"/>
  <c r="SH53" i="8"/>
  <c r="SL53" i="8"/>
  <c r="SP53" i="8"/>
  <c r="ST53" i="8"/>
  <c r="SX53" i="8"/>
  <c r="TB53" i="8"/>
  <c r="TF53" i="8"/>
  <c r="TJ53" i="8"/>
  <c r="TN53" i="8"/>
  <c r="TR53" i="8"/>
  <c r="TV53" i="8"/>
  <c r="TZ53" i="8"/>
  <c r="UD53" i="8"/>
  <c r="UH53" i="8"/>
  <c r="UL53" i="8"/>
  <c r="UP53" i="8"/>
  <c r="UT53" i="8"/>
  <c r="UX53" i="8"/>
  <c r="VB53" i="8"/>
  <c r="VF53" i="8"/>
  <c r="VJ53" i="8"/>
  <c r="VN53" i="8"/>
  <c r="VR53" i="8"/>
  <c r="VV53" i="8"/>
  <c r="VZ53" i="8"/>
  <c r="WD53" i="8"/>
  <c r="WH53" i="8"/>
  <c r="WL53" i="8"/>
  <c r="WP53" i="8"/>
  <c r="WT53" i="8"/>
  <c r="WX53" i="8"/>
  <c r="XB53" i="8"/>
  <c r="XF53" i="8"/>
  <c r="XJ53" i="8"/>
  <c r="XN53" i="8"/>
  <c r="XR53" i="8"/>
  <c r="XV53" i="8"/>
  <c r="XZ53" i="8"/>
  <c r="YD53" i="8"/>
  <c r="YH53" i="8"/>
  <c r="YL53" i="8"/>
  <c r="YP53" i="8"/>
  <c r="YT53" i="8"/>
  <c r="YX53" i="8"/>
  <c r="ZB53" i="8"/>
  <c r="ZF53" i="8"/>
  <c r="ZJ53" i="8"/>
  <c r="ZN53" i="8"/>
  <c r="ZR53" i="8"/>
  <c r="ZV53" i="8"/>
  <c r="ZZ53" i="8"/>
  <c r="AAD53" i="8"/>
  <c r="AAH53" i="8"/>
  <c r="AAL53" i="8"/>
  <c r="AAP53" i="8"/>
  <c r="AAT53" i="8"/>
  <c r="AAX53" i="8"/>
  <c r="ABB53" i="8"/>
  <c r="ABF53" i="8"/>
  <c r="ABJ53" i="8"/>
  <c r="ABN53" i="8"/>
  <c r="ABR53" i="8"/>
  <c r="ABV53" i="8"/>
  <c r="ABZ53" i="8"/>
  <c r="ACD53" i="8"/>
  <c r="ACH53" i="8"/>
  <c r="ACL53" i="8"/>
  <c r="ACP53" i="8"/>
  <c r="ACT53" i="8"/>
  <c r="AOF43" i="8"/>
  <c r="E43" i="8"/>
  <c r="I43" i="8"/>
  <c r="M43" i="8"/>
  <c r="Q43" i="8"/>
  <c r="U43" i="8"/>
  <c r="Y43" i="8"/>
  <c r="AC43" i="8"/>
  <c r="AG43" i="8"/>
  <c r="AK43" i="8"/>
  <c r="AO43" i="8"/>
  <c r="AS43" i="8"/>
  <c r="AW43" i="8"/>
  <c r="BA43" i="8"/>
  <c r="BE43" i="8"/>
  <c r="BI43" i="8"/>
  <c r="BM43" i="8"/>
  <c r="BQ43" i="8"/>
  <c r="BU43" i="8"/>
  <c r="BY43" i="8"/>
  <c r="CC43" i="8"/>
  <c r="CG43" i="8"/>
  <c r="CK43" i="8"/>
  <c r="CO43" i="8"/>
  <c r="CS43" i="8"/>
  <c r="CW43" i="8"/>
  <c r="DA43" i="8"/>
  <c r="DE43" i="8"/>
  <c r="DI43" i="8"/>
  <c r="DM43" i="8"/>
  <c r="DQ43" i="8"/>
  <c r="DU43" i="8"/>
  <c r="DY43" i="8"/>
  <c r="EC43" i="8"/>
  <c r="EG43" i="8"/>
  <c r="EK43" i="8"/>
  <c r="EO43" i="8"/>
  <c r="ES43" i="8"/>
  <c r="EW43" i="8"/>
  <c r="FA43" i="8"/>
  <c r="FE43" i="8"/>
  <c r="FI43" i="8"/>
  <c r="FM43" i="8"/>
  <c r="FQ43" i="8"/>
  <c r="FU43" i="8"/>
  <c r="FY43" i="8"/>
  <c r="GC43" i="8"/>
  <c r="GG43" i="8"/>
  <c r="GK43" i="8"/>
  <c r="GO43" i="8"/>
  <c r="GS43" i="8"/>
  <c r="GW43" i="8"/>
  <c r="HA43" i="8"/>
  <c r="HE43" i="8"/>
  <c r="HI43" i="8"/>
  <c r="HM43" i="8"/>
  <c r="HQ43" i="8"/>
  <c r="HU43" i="8"/>
  <c r="HY43" i="8"/>
  <c r="IC43" i="8"/>
  <c r="IG43" i="8"/>
  <c r="IK43" i="8"/>
  <c r="IO43" i="8"/>
  <c r="IS43" i="8"/>
  <c r="IW43" i="8"/>
  <c r="JA43" i="8"/>
  <c r="JE43" i="8"/>
  <c r="JI43" i="8"/>
  <c r="JM43" i="8"/>
  <c r="JQ43" i="8"/>
  <c r="JU43" i="8"/>
  <c r="JY43" i="8"/>
  <c r="KC43" i="8"/>
  <c r="KG43" i="8"/>
  <c r="KK43" i="8"/>
  <c r="KO43" i="8"/>
  <c r="KS43" i="8"/>
  <c r="KW43" i="8"/>
  <c r="LA43" i="8"/>
  <c r="LE43" i="8"/>
  <c r="LI43" i="8"/>
  <c r="LM43" i="8"/>
  <c r="LQ43" i="8"/>
  <c r="LU43" i="8"/>
  <c r="LY43" i="8"/>
  <c r="MC43" i="8"/>
  <c r="MG43" i="8"/>
  <c r="MK43" i="8"/>
  <c r="MO43" i="8"/>
  <c r="MS43" i="8"/>
  <c r="MW43" i="8"/>
  <c r="NA43" i="8"/>
  <c r="NE43" i="8"/>
  <c r="NI43" i="8"/>
  <c r="NM43" i="8"/>
  <c r="NQ43" i="8"/>
  <c r="NU43" i="8"/>
  <c r="NY43" i="8"/>
  <c r="OC43" i="8"/>
  <c r="OG43" i="8"/>
  <c r="OK43" i="8"/>
  <c r="OO43" i="8"/>
  <c r="OS43" i="8"/>
  <c r="OW43" i="8"/>
  <c r="PA43" i="8"/>
  <c r="PE43" i="8"/>
  <c r="PI43" i="8"/>
  <c r="PM43" i="8"/>
  <c r="PQ43" i="8"/>
  <c r="PU43" i="8"/>
  <c r="PY43" i="8"/>
  <c r="QW43" i="8"/>
  <c r="RA43" i="8"/>
  <c r="SS43" i="8"/>
  <c r="TQ43" i="8"/>
  <c r="TU43" i="8"/>
  <c r="VM43" i="8"/>
  <c r="WK43" i="8"/>
  <c r="WO43" i="8"/>
  <c r="YG43" i="8"/>
  <c r="ZE43" i="8"/>
  <c r="ZI43" i="8"/>
  <c r="ABA43" i="8"/>
  <c r="ABY43" i="8"/>
  <c r="ACC43" i="8"/>
  <c r="ADI43" i="8"/>
  <c r="AFE43" i="8"/>
  <c r="AJT48" i="8"/>
  <c r="ACX53" i="8"/>
  <c r="ADB53" i="8"/>
  <c r="ADF53" i="8"/>
  <c r="ADJ53" i="8"/>
  <c r="ADN53" i="8"/>
  <c r="ADR53" i="8"/>
  <c r="ADV53" i="8"/>
  <c r="ADZ53" i="8"/>
  <c r="AED53" i="8"/>
  <c r="AEH53" i="8"/>
  <c r="AEL53" i="8"/>
  <c r="AEP53" i="8"/>
  <c r="AET53" i="8"/>
  <c r="AEX53" i="8"/>
  <c r="AFB53" i="8"/>
  <c r="AFF53" i="8"/>
  <c r="AFJ53" i="8"/>
  <c r="AFN53" i="8"/>
  <c r="AFR53" i="8"/>
  <c r="AFV53" i="8"/>
  <c r="AFZ53" i="8"/>
  <c r="AGD53" i="8"/>
  <c r="AGH53" i="8"/>
  <c r="AGL53" i="8"/>
  <c r="AGP53" i="8"/>
  <c r="AGT53" i="8"/>
  <c r="AGX53" i="8"/>
  <c r="AHB53" i="8"/>
  <c r="AHF53" i="8"/>
  <c r="AHJ53" i="8"/>
  <c r="AHN53" i="8"/>
  <c r="AHR53" i="8"/>
  <c r="AHV53" i="8"/>
  <c r="AHZ53" i="8"/>
  <c r="AID53" i="8"/>
  <c r="AIH53" i="8"/>
  <c r="AIL53" i="8"/>
  <c r="AIP53" i="8"/>
  <c r="AIT53" i="8"/>
  <c r="AIX53" i="8"/>
  <c r="AJB53" i="8"/>
  <c r="AJF53" i="8"/>
  <c r="AJJ53" i="8"/>
  <c r="AJN53" i="8"/>
  <c r="AJR53" i="8"/>
  <c r="AJV53" i="8"/>
  <c r="AJZ53" i="8"/>
  <c r="AKD53" i="8"/>
  <c r="AKH53" i="8"/>
  <c r="AKL53" i="8"/>
  <c r="AKP53" i="8"/>
  <c r="AKT53" i="8"/>
  <c r="AKX53" i="8"/>
  <c r="ALB53" i="8"/>
  <c r="ALF53" i="8"/>
  <c r="ALJ53" i="8"/>
  <c r="ALN53" i="8"/>
  <c r="ALR53" i="8"/>
  <c r="ALV53" i="8"/>
  <c r="ALZ53" i="8"/>
  <c r="AMD53" i="8"/>
  <c r="AMH53" i="8"/>
  <c r="AML53" i="8"/>
  <c r="AMP53" i="8"/>
  <c r="AMT53" i="8"/>
  <c r="AMX53" i="8"/>
  <c r="ANB53" i="8"/>
  <c r="ANJ53" i="8"/>
  <c r="L53" i="8"/>
  <c r="AJ53" i="8"/>
  <c r="DX53" i="8"/>
  <c r="EN53" i="8"/>
  <c r="EZ53" i="8"/>
  <c r="FX53" i="8"/>
  <c r="JD53" i="8"/>
  <c r="KB53" i="8"/>
  <c r="KN53" i="8"/>
  <c r="LL53" i="8"/>
  <c r="NP53" i="8"/>
  <c r="PP53" i="8"/>
  <c r="QB53" i="8"/>
  <c r="QZ53" i="8"/>
  <c r="SF53" i="8"/>
  <c r="UF53" i="8"/>
  <c r="ZH53" i="8"/>
  <c r="ZT53" i="8"/>
  <c r="AAF53" i="8"/>
  <c r="ABP53" i="8"/>
  <c r="AEJ53" i="8"/>
  <c r="AGF53" i="8"/>
  <c r="AIB53" i="8"/>
  <c r="AIZ53" i="8"/>
  <c r="AKJ53" i="8"/>
  <c r="AKV53" i="8"/>
  <c r="E58" i="8"/>
  <c r="I58" i="8"/>
  <c r="M58" i="8"/>
  <c r="Q58" i="8"/>
  <c r="U58" i="8"/>
  <c r="Y58" i="8"/>
  <c r="AC58" i="8"/>
  <c r="AG58" i="8"/>
  <c r="AK58" i="8"/>
  <c r="AO58" i="8"/>
  <c r="AS58" i="8"/>
  <c r="AW58" i="8"/>
  <c r="BA58" i="8"/>
  <c r="BE58" i="8"/>
  <c r="BI58" i="8"/>
  <c r="BM58" i="8"/>
  <c r="BQ58" i="8"/>
  <c r="BU58" i="8"/>
  <c r="BY58" i="8"/>
  <c r="CC58" i="8"/>
  <c r="CG58" i="8"/>
  <c r="CK58" i="8"/>
  <c r="CO58" i="8"/>
  <c r="CS58" i="8"/>
  <c r="CW58" i="8"/>
  <c r="DA58" i="8"/>
  <c r="DE58" i="8"/>
  <c r="DI58" i="8"/>
  <c r="DM58" i="8"/>
  <c r="DQ58" i="8"/>
  <c r="DU58" i="8"/>
  <c r="DY58" i="8"/>
  <c r="EC58" i="8"/>
  <c r="EG58" i="8"/>
  <c r="EK58" i="8"/>
  <c r="EO58" i="8"/>
  <c r="ES58" i="8"/>
  <c r="EW58" i="8"/>
  <c r="FA58" i="8"/>
  <c r="FE58" i="8"/>
  <c r="FI58" i="8"/>
  <c r="FM58" i="8"/>
  <c r="FQ58" i="8"/>
  <c r="FU58" i="8"/>
  <c r="FY58" i="8"/>
  <c r="GC58" i="8"/>
  <c r="GG58" i="8"/>
  <c r="GK58" i="8"/>
  <c r="GO58" i="8"/>
  <c r="GS58" i="8"/>
  <c r="GW58" i="8"/>
  <c r="HA58" i="8"/>
  <c r="HE58" i="8"/>
  <c r="HI58" i="8"/>
  <c r="HM58" i="8"/>
  <c r="HQ58" i="8"/>
  <c r="HU58" i="8"/>
  <c r="HY58" i="8"/>
  <c r="IC58" i="8"/>
  <c r="IG58" i="8"/>
  <c r="IK58" i="8"/>
  <c r="IO58" i="8"/>
  <c r="IS58" i="8"/>
  <c r="IW58" i="8"/>
  <c r="JA58" i="8"/>
  <c r="JE58" i="8"/>
  <c r="JI58" i="8"/>
  <c r="JM58" i="8"/>
  <c r="JQ58" i="8"/>
  <c r="JU58" i="8"/>
  <c r="JY58" i="8"/>
  <c r="KC58" i="8"/>
  <c r="KG58" i="8"/>
  <c r="KK58" i="8"/>
  <c r="KO58" i="8"/>
  <c r="KS58" i="8"/>
  <c r="KW58" i="8"/>
  <c r="LA58" i="8"/>
  <c r="LE58" i="8"/>
  <c r="LI58" i="8"/>
  <c r="LM58" i="8"/>
  <c r="LQ58" i="8"/>
  <c r="LU58" i="8"/>
  <c r="LY58" i="8"/>
  <c r="MC58" i="8"/>
  <c r="MG58" i="8"/>
  <c r="MK58" i="8"/>
  <c r="MO58" i="8"/>
  <c r="MS58" i="8"/>
  <c r="MW58" i="8"/>
  <c r="NA58" i="8"/>
  <c r="NE58" i="8"/>
  <c r="NI58" i="8"/>
  <c r="NM58" i="8"/>
  <c r="NQ58" i="8"/>
  <c r="NU58" i="8"/>
  <c r="NY58" i="8"/>
  <c r="OC58" i="8"/>
  <c r="OG58" i="8"/>
  <c r="OK58" i="8"/>
  <c r="OO58" i="8"/>
  <c r="OS58" i="8"/>
  <c r="OW58" i="8"/>
  <c r="PA58" i="8"/>
  <c r="PE58" i="8"/>
  <c r="PI58" i="8"/>
  <c r="PM58" i="8"/>
  <c r="PQ58" i="8"/>
  <c r="PU58" i="8"/>
  <c r="QC58" i="8"/>
  <c r="QG58" i="8"/>
  <c r="QO58" i="8"/>
  <c r="QS58" i="8"/>
  <c r="RA58" i="8"/>
  <c r="RE58" i="8"/>
  <c r="RM58" i="8"/>
  <c r="RQ58" i="8"/>
  <c r="RY58" i="8"/>
  <c r="SC58" i="8"/>
  <c r="SK58" i="8"/>
  <c r="SO58" i="8"/>
  <c r="SW58" i="8"/>
  <c r="TA58" i="8"/>
  <c r="TI58" i="8"/>
  <c r="TM58" i="8"/>
  <c r="TU58" i="8"/>
  <c r="TY58" i="8"/>
  <c r="UG58" i="8"/>
  <c r="UK58" i="8"/>
  <c r="US58" i="8"/>
  <c r="UW58" i="8"/>
  <c r="VE58" i="8"/>
  <c r="VI58" i="8"/>
  <c r="VQ58" i="8"/>
  <c r="VU58" i="8"/>
  <c r="WC58" i="8"/>
  <c r="WG58" i="8"/>
  <c r="WO58" i="8"/>
  <c r="WS58" i="8"/>
  <c r="XA58" i="8"/>
  <c r="XE58" i="8"/>
  <c r="XM58" i="8"/>
  <c r="XQ58" i="8"/>
  <c r="XY58" i="8"/>
  <c r="YC58" i="8"/>
  <c r="YK58" i="8"/>
  <c r="YO58" i="8"/>
  <c r="YW58" i="8"/>
  <c r="ZA58" i="8"/>
  <c r="ZI58" i="8"/>
  <c r="ZM58" i="8"/>
  <c r="ZU58" i="8"/>
  <c r="ZY58" i="8"/>
  <c r="AAG58" i="8"/>
  <c r="AAK58" i="8"/>
  <c r="F43" i="8"/>
  <c r="J43" i="8"/>
  <c r="R43" i="8"/>
  <c r="V43" i="8"/>
  <c r="AD43" i="8"/>
  <c r="AH43" i="8"/>
  <c r="AL43" i="8"/>
  <c r="AP43" i="8"/>
  <c r="AT43" i="8"/>
  <c r="AX43" i="8"/>
  <c r="BB43" i="8"/>
  <c r="BF43" i="8"/>
  <c r="BJ43" i="8"/>
  <c r="BN43" i="8"/>
  <c r="BR43" i="8"/>
  <c r="BV43" i="8"/>
  <c r="BZ43" i="8"/>
  <c r="CD43" i="8"/>
  <c r="CH43" i="8"/>
  <c r="CL43" i="8"/>
  <c r="CP43" i="8"/>
  <c r="CT43" i="8"/>
  <c r="CX43" i="8"/>
  <c r="DB43" i="8"/>
  <c r="DF43" i="8"/>
  <c r="DJ43" i="8"/>
  <c r="DN43" i="8"/>
  <c r="DR43" i="8"/>
  <c r="DV43" i="8"/>
  <c r="DZ43" i="8"/>
  <c r="ED43" i="8"/>
  <c r="EH43" i="8"/>
  <c r="EL43" i="8"/>
  <c r="EP43" i="8"/>
  <c r="ET43" i="8"/>
  <c r="EX43" i="8"/>
  <c r="FF43" i="8"/>
  <c r="FJ43" i="8"/>
  <c r="FR43" i="8"/>
  <c r="FV43" i="8"/>
  <c r="FZ43" i="8"/>
  <c r="GD43" i="8"/>
  <c r="GH43" i="8"/>
  <c r="GL43" i="8"/>
  <c r="GP43" i="8"/>
  <c r="GT43" i="8"/>
  <c r="GX43" i="8"/>
  <c r="HB43" i="8"/>
  <c r="HF43" i="8"/>
  <c r="HJ43" i="8"/>
  <c r="HN43" i="8"/>
  <c r="HR43" i="8"/>
  <c r="HV43" i="8"/>
  <c r="HZ43" i="8"/>
  <c r="ID43" i="8"/>
  <c r="IH43" i="8"/>
  <c r="IL43" i="8"/>
  <c r="IP43" i="8"/>
  <c r="IT43" i="8"/>
  <c r="IX43" i="8"/>
  <c r="JB43" i="8"/>
  <c r="JJ43" i="8"/>
  <c r="JN43" i="8"/>
  <c r="JR43" i="8"/>
  <c r="JV43" i="8"/>
  <c r="JZ43" i="8"/>
  <c r="KD43" i="8"/>
  <c r="KH43" i="8"/>
  <c r="KL43" i="8"/>
  <c r="KP43" i="8"/>
  <c r="KT43" i="8"/>
  <c r="KX43" i="8"/>
  <c r="LB43" i="8"/>
  <c r="LF43" i="8"/>
  <c r="LJ43" i="8"/>
  <c r="LN43" i="8"/>
  <c r="LR43" i="8"/>
  <c r="LV43" i="8"/>
  <c r="MD43" i="8"/>
  <c r="MH43" i="8"/>
  <c r="ML43" i="8"/>
  <c r="MP43" i="8"/>
  <c r="MT43" i="8"/>
  <c r="MX43" i="8"/>
  <c r="NB43" i="8"/>
  <c r="NF43" i="8"/>
  <c r="NJ43" i="8"/>
  <c r="NN43" i="8"/>
  <c r="NR43" i="8"/>
  <c r="NV43" i="8"/>
  <c r="NZ43" i="8"/>
  <c r="OD43" i="8"/>
  <c r="OH43" i="8"/>
  <c r="OL43" i="8"/>
  <c r="OP43" i="8"/>
  <c r="OX43" i="8"/>
  <c r="PB43" i="8"/>
  <c r="PF43" i="8"/>
  <c r="PJ43" i="8"/>
  <c r="PN43" i="8"/>
  <c r="PR43" i="8"/>
  <c r="PV43" i="8"/>
  <c r="PZ43" i="8"/>
  <c r="QD43" i="8"/>
  <c r="QH43" i="8"/>
  <c r="QL43" i="8"/>
  <c r="QP43" i="8"/>
  <c r="QT43" i="8"/>
  <c r="QX43" i="8"/>
  <c r="RB43" i="8"/>
  <c r="RF43" i="8"/>
  <c r="RJ43" i="8"/>
  <c r="RR43" i="8"/>
  <c r="RV43" i="8"/>
  <c r="RZ43" i="8"/>
  <c r="SD43" i="8"/>
  <c r="SH43" i="8"/>
  <c r="SL43" i="8"/>
  <c r="SP43" i="8"/>
  <c r="ST43" i="8"/>
  <c r="SX43" i="8"/>
  <c r="TB43" i="8"/>
  <c r="TF43" i="8"/>
  <c r="TJ43" i="8"/>
  <c r="TN43" i="8"/>
  <c r="TR43" i="8"/>
  <c r="TV43" i="8"/>
  <c r="TZ43" i="8"/>
  <c r="UD43" i="8"/>
  <c r="UL43" i="8"/>
  <c r="UP43" i="8"/>
  <c r="UT43" i="8"/>
  <c r="UX43" i="8"/>
  <c r="VB43" i="8"/>
  <c r="VF43" i="8"/>
  <c r="VJ43" i="8"/>
  <c r="VN43" i="8"/>
  <c r="VR43" i="8"/>
  <c r="VV43" i="8"/>
  <c r="VZ43" i="8"/>
  <c r="WD43" i="8"/>
  <c r="WH43" i="8"/>
  <c r="WL43" i="8"/>
  <c r="WP43" i="8"/>
  <c r="WT43" i="8"/>
  <c r="WX43" i="8"/>
  <c r="XF43" i="8"/>
  <c r="XJ43" i="8"/>
  <c r="XN43" i="8"/>
  <c r="XR43" i="8"/>
  <c r="XV43" i="8"/>
  <c r="XZ43" i="8"/>
  <c r="YD43" i="8"/>
  <c r="YH43" i="8"/>
  <c r="YL43" i="8"/>
  <c r="YP43" i="8"/>
  <c r="YT43" i="8"/>
  <c r="YX43" i="8"/>
  <c r="ZB43" i="8"/>
  <c r="ZF43" i="8"/>
  <c r="ZJ43" i="8"/>
  <c r="ZN43" i="8"/>
  <c r="ZR43" i="8"/>
  <c r="ZZ43" i="8"/>
  <c r="AAD43" i="8"/>
  <c r="AAH43" i="8"/>
  <c r="AAL43" i="8"/>
  <c r="AAP43" i="8"/>
  <c r="AAT43" i="8"/>
  <c r="AAX43" i="8"/>
  <c r="ABB43" i="8"/>
  <c r="ABF43" i="8"/>
  <c r="ABJ43" i="8"/>
  <c r="ABN43" i="8"/>
  <c r="ABR43" i="8"/>
  <c r="ABV43" i="8"/>
  <c r="ABZ43" i="8"/>
  <c r="ACD43" i="8"/>
  <c r="ACH43" i="8"/>
  <c r="ACL43" i="8"/>
  <c r="ACT43" i="8"/>
  <c r="ACX43" i="8"/>
  <c r="ADB43" i="8"/>
  <c r="ADF43" i="8"/>
  <c r="ADJ43" i="8"/>
  <c r="ADN43" i="8"/>
  <c r="ADR43" i="8"/>
  <c r="ADV43" i="8"/>
  <c r="ADZ43" i="8"/>
  <c r="AED43" i="8"/>
  <c r="AEH43" i="8"/>
  <c r="AEP43" i="8"/>
  <c r="AET43" i="8"/>
  <c r="AEX43" i="8"/>
  <c r="AFB43" i="8"/>
  <c r="AFF43" i="8"/>
  <c r="AFJ43" i="8"/>
  <c r="AFN43" i="8"/>
  <c r="AFR43" i="8"/>
  <c r="AFV43" i="8"/>
  <c r="AFZ43" i="8"/>
  <c r="AGD43" i="8"/>
  <c r="AGH43" i="8"/>
  <c r="AGL43" i="8"/>
  <c r="AGP43" i="8"/>
  <c r="AGT43" i="8"/>
  <c r="AGX43" i="8"/>
  <c r="AHB43" i="8"/>
  <c r="AHF43" i="8"/>
  <c r="E48" i="8"/>
  <c r="M48" i="8"/>
  <c r="Q48" i="8"/>
  <c r="Y48" i="8"/>
  <c r="AC48" i="8"/>
  <c r="AK48" i="8"/>
  <c r="AO48" i="8"/>
  <c r="AW48" i="8"/>
  <c r="BA48" i="8"/>
  <c r="BI48" i="8"/>
  <c r="BM48" i="8"/>
  <c r="BU48" i="8"/>
  <c r="BY48" i="8"/>
  <c r="CG48" i="8"/>
  <c r="CK48" i="8"/>
  <c r="CS48" i="8"/>
  <c r="CW48" i="8"/>
  <c r="DE48" i="8"/>
  <c r="DI48" i="8"/>
  <c r="DQ48" i="8"/>
  <c r="DU48" i="8"/>
  <c r="EC48" i="8"/>
  <c r="EG48" i="8"/>
  <c r="EO48" i="8"/>
  <c r="ES48" i="8"/>
  <c r="FA48" i="8"/>
  <c r="FE48" i="8"/>
  <c r="FM48" i="8"/>
  <c r="FQ48" i="8"/>
  <c r="FY48" i="8"/>
  <c r="GC48" i="8"/>
  <c r="GK48" i="8"/>
  <c r="GO48" i="8"/>
  <c r="GW48" i="8"/>
  <c r="HA48" i="8"/>
  <c r="HI48" i="8"/>
  <c r="HM48" i="8"/>
  <c r="HU48" i="8"/>
  <c r="HY48" i="8"/>
  <c r="IG48" i="8"/>
  <c r="IK48" i="8"/>
  <c r="IS48" i="8"/>
  <c r="IW48" i="8"/>
  <c r="JE48" i="8"/>
  <c r="JI48" i="8"/>
  <c r="JQ48" i="8"/>
  <c r="JU48" i="8"/>
  <c r="KC48" i="8"/>
  <c r="KG48" i="8"/>
  <c r="KO48" i="8"/>
  <c r="KS48" i="8"/>
  <c r="LA48" i="8"/>
  <c r="LE48" i="8"/>
  <c r="LM48" i="8"/>
  <c r="LQ48" i="8"/>
  <c r="LY48" i="8"/>
  <c r="MC48" i="8"/>
  <c r="MK48" i="8"/>
  <c r="MO48" i="8"/>
  <c r="MW48" i="8"/>
  <c r="NA48" i="8"/>
  <c r="NI48" i="8"/>
  <c r="NM48" i="8"/>
  <c r="NU48" i="8"/>
  <c r="NY48" i="8"/>
  <c r="OG48" i="8"/>
  <c r="OK48" i="8"/>
  <c r="OS48" i="8"/>
  <c r="OW48" i="8"/>
  <c r="PE48" i="8"/>
  <c r="PI48" i="8"/>
  <c r="PQ48" i="8"/>
  <c r="PU48" i="8"/>
  <c r="QC48" i="8"/>
  <c r="QG48" i="8"/>
  <c r="QO48" i="8"/>
  <c r="QS48" i="8"/>
  <c r="RA48" i="8"/>
  <c r="RE48" i="8"/>
  <c r="RM48" i="8"/>
  <c r="RQ48" i="8"/>
  <c r="RY48" i="8"/>
  <c r="SC48" i="8"/>
  <c r="SK48" i="8"/>
  <c r="SO48" i="8"/>
  <c r="SW48" i="8"/>
  <c r="TA48" i="8"/>
  <c r="TI48" i="8"/>
  <c r="TM48" i="8"/>
  <c r="TU48" i="8"/>
  <c r="TY48" i="8"/>
  <c r="UG48" i="8"/>
  <c r="UK48" i="8"/>
  <c r="US48" i="8"/>
  <c r="UW48" i="8"/>
  <c r="VE48" i="8"/>
  <c r="VI48" i="8"/>
  <c r="VQ48" i="8"/>
  <c r="VU48" i="8"/>
  <c r="WC48" i="8"/>
  <c r="WG48" i="8"/>
  <c r="WO48" i="8"/>
  <c r="WS48" i="8"/>
  <c r="XA48" i="8"/>
  <c r="XE48" i="8"/>
  <c r="XM48" i="8"/>
  <c r="XQ48" i="8"/>
  <c r="IA43" i="8"/>
  <c r="IE43" i="8"/>
  <c r="II43" i="8"/>
  <c r="IM43" i="8"/>
  <c r="IQ43" i="8"/>
  <c r="IU43" i="8"/>
  <c r="IY43" i="8"/>
  <c r="JK43" i="8"/>
  <c r="JO43" i="8"/>
  <c r="JS43" i="8"/>
  <c r="JW43" i="8"/>
  <c r="KA43" i="8"/>
  <c r="KE43" i="8"/>
  <c r="KI43" i="8"/>
  <c r="KM43" i="8"/>
  <c r="KQ43" i="8"/>
  <c r="KU43" i="8"/>
  <c r="KY43" i="8"/>
  <c r="LC43" i="8"/>
  <c r="LG43" i="8"/>
  <c r="LK43" i="8"/>
  <c r="LO43" i="8"/>
  <c r="LS43" i="8"/>
  <c r="ME43" i="8"/>
  <c r="MI43" i="8"/>
  <c r="MM43" i="8"/>
  <c r="MQ43" i="8"/>
  <c r="MU43" i="8"/>
  <c r="MY43" i="8"/>
  <c r="NC43" i="8"/>
  <c r="NG43" i="8"/>
  <c r="NK43" i="8"/>
  <c r="NO43" i="8"/>
  <c r="NS43" i="8"/>
  <c r="NW43" i="8"/>
  <c r="OA43" i="8"/>
  <c r="OE43" i="8"/>
  <c r="OI43" i="8"/>
  <c r="OM43" i="8"/>
  <c r="OY43" i="8"/>
  <c r="PC43" i="8"/>
  <c r="PG43" i="8"/>
  <c r="PK43" i="8"/>
  <c r="PO43" i="8"/>
  <c r="PS43" i="8"/>
  <c r="PW43" i="8"/>
  <c r="QA43" i="8"/>
  <c r="QE43" i="8"/>
  <c r="QI43" i="8"/>
  <c r="QM43" i="8"/>
  <c r="QQ43" i="8"/>
  <c r="QU43" i="8"/>
  <c r="QY43" i="8"/>
  <c r="RC43" i="8"/>
  <c r="RG43" i="8"/>
  <c r="RS43" i="8"/>
  <c r="RW43" i="8"/>
  <c r="SA43" i="8"/>
  <c r="SE43" i="8"/>
  <c r="SI43" i="8"/>
  <c r="SM43" i="8"/>
  <c r="SQ43" i="8"/>
  <c r="SU43" i="8"/>
  <c r="SY43" i="8"/>
  <c r="TC43" i="8"/>
  <c r="TG43" i="8"/>
  <c r="TK43" i="8"/>
  <c r="TO43" i="8"/>
  <c r="TS43" i="8"/>
  <c r="TW43" i="8"/>
  <c r="UA43" i="8"/>
  <c r="UM43" i="8"/>
  <c r="UQ43" i="8"/>
  <c r="UU43" i="8"/>
  <c r="UY43" i="8"/>
  <c r="VC43" i="8"/>
  <c r="VG43" i="8"/>
  <c r="VK43" i="8"/>
  <c r="VO43" i="8"/>
  <c r="VS43" i="8"/>
  <c r="VW43" i="8"/>
  <c r="WA43" i="8"/>
  <c r="WE43" i="8"/>
  <c r="WI43" i="8"/>
  <c r="WM43" i="8"/>
  <c r="WQ43" i="8"/>
  <c r="WU43" i="8"/>
  <c r="XG43" i="8"/>
  <c r="XK43" i="8"/>
  <c r="XO43" i="8"/>
  <c r="XS43" i="8"/>
  <c r="XW43" i="8"/>
  <c r="YA43" i="8"/>
  <c r="YE43" i="8"/>
  <c r="YI43" i="8"/>
  <c r="YM43" i="8"/>
  <c r="YQ43" i="8"/>
  <c r="YU43" i="8"/>
  <c r="YY43" i="8"/>
  <c r="ZC43" i="8"/>
  <c r="ZG43" i="8"/>
  <c r="ZK43" i="8"/>
  <c r="ZO43" i="8"/>
  <c r="AAA43" i="8"/>
  <c r="AAE43" i="8"/>
  <c r="AAI43" i="8"/>
  <c r="AAM43" i="8"/>
  <c r="AAQ43" i="8"/>
  <c r="AAU43" i="8"/>
  <c r="AAY43" i="8"/>
  <c r="ABC43" i="8"/>
  <c r="ABG43" i="8"/>
  <c r="ABK43" i="8"/>
  <c r="ABO43" i="8"/>
  <c r="ABS43" i="8"/>
  <c r="ABW43" i="8"/>
  <c r="ACA43" i="8"/>
  <c r="ACE43" i="8"/>
  <c r="ACI43" i="8"/>
  <c r="ACU43" i="8"/>
  <c r="ACY43" i="8"/>
  <c r="ADG43" i="8"/>
  <c r="ADK43" i="8"/>
  <c r="ADS43" i="8"/>
  <c r="ADW43" i="8"/>
  <c r="AEE43" i="8"/>
  <c r="AEQ43" i="8"/>
  <c r="AEU43" i="8"/>
  <c r="AFC43" i="8"/>
  <c r="AFG43" i="8"/>
  <c r="AFO43" i="8"/>
  <c r="AFS43" i="8"/>
  <c r="AGA43" i="8"/>
  <c r="AGE43" i="8"/>
  <c r="AGM43" i="8"/>
  <c r="AGQ43" i="8"/>
  <c r="AGY43" i="8"/>
  <c r="AHC43" i="8"/>
  <c r="AHK43" i="8"/>
  <c r="AHO43" i="8"/>
  <c r="AHW43" i="8"/>
  <c r="AIA43" i="8"/>
  <c r="AII43" i="8"/>
  <c r="AIM43" i="8"/>
  <c r="AIU43" i="8"/>
  <c r="AIY43" i="8"/>
  <c r="AJG43" i="8"/>
  <c r="AJK43" i="8"/>
  <c r="AJS43" i="8"/>
  <c r="AJW43" i="8"/>
  <c r="AKE43" i="8"/>
  <c r="AKI43" i="8"/>
  <c r="AKQ43" i="8"/>
  <c r="AKU43" i="8"/>
  <c r="ALC43" i="8"/>
  <c r="ALG43" i="8"/>
  <c r="ALO43" i="8"/>
  <c r="ALS43" i="8"/>
  <c r="AMA43" i="8"/>
  <c r="AME43" i="8"/>
  <c r="AMM43" i="8"/>
  <c r="AMQ43" i="8"/>
  <c r="AMY43" i="8"/>
  <c r="ANC43" i="8"/>
  <c r="ANG43" i="8"/>
  <c r="ANS43" i="8"/>
  <c r="ANW43" i="8"/>
  <c r="AHJ43" i="8"/>
  <c r="AHN43" i="8"/>
  <c r="AHR43" i="8"/>
  <c r="AHV43" i="8"/>
  <c r="AHZ43" i="8"/>
  <c r="AID43" i="8"/>
  <c r="AIH43" i="8"/>
  <c r="AIL43" i="8"/>
  <c r="AIP43" i="8"/>
  <c r="AIT43" i="8"/>
  <c r="AIX43" i="8"/>
  <c r="AJB43" i="8"/>
  <c r="AJF43" i="8"/>
  <c r="AJJ43" i="8"/>
  <c r="AJN43" i="8"/>
  <c r="AJR43" i="8"/>
  <c r="AJV43" i="8"/>
  <c r="AJZ43" i="8"/>
  <c r="AKD43" i="8"/>
  <c r="AKH43" i="8"/>
  <c r="AKL43" i="8"/>
  <c r="AKP43" i="8"/>
  <c r="AKT43" i="8"/>
  <c r="AKX43" i="8"/>
  <c r="ALB43" i="8"/>
  <c r="ALF43" i="8"/>
  <c r="ALJ43" i="8"/>
  <c r="ALN43" i="8"/>
  <c r="ALR43" i="8"/>
  <c r="ALV43" i="8"/>
  <c r="ALZ43" i="8"/>
  <c r="AMD43" i="8"/>
  <c r="AMH43" i="8"/>
  <c r="AML43" i="8"/>
  <c r="AMP43" i="8"/>
  <c r="AMT43" i="8"/>
  <c r="AMX43" i="8"/>
  <c r="ANB43" i="8"/>
  <c r="ANJ43" i="8"/>
  <c r="H48" i="8"/>
  <c r="P48" i="8"/>
  <c r="T48" i="8"/>
  <c r="AB48" i="8"/>
  <c r="AF48" i="8"/>
  <c r="AN48" i="8"/>
  <c r="AR48" i="8"/>
  <c r="AZ48" i="8"/>
  <c r="BD48" i="8"/>
  <c r="BL48" i="8"/>
  <c r="BP48" i="8"/>
  <c r="BX48" i="8"/>
  <c r="CB48" i="8"/>
  <c r="CJ48" i="8"/>
  <c r="CN48" i="8"/>
  <c r="CV48" i="8"/>
  <c r="CZ48" i="8"/>
  <c r="DH48" i="8"/>
  <c r="DL48" i="8"/>
  <c r="DT48" i="8"/>
  <c r="DX48" i="8"/>
  <c r="EF48" i="8"/>
  <c r="EJ48" i="8"/>
  <c r="ER48" i="8"/>
  <c r="EV48" i="8"/>
  <c r="FD48" i="8"/>
  <c r="FH48" i="8"/>
  <c r="FP48" i="8"/>
  <c r="FT48" i="8"/>
  <c r="GB48" i="8"/>
  <c r="GF48" i="8"/>
  <c r="GN48" i="8"/>
  <c r="GR48" i="8"/>
  <c r="GZ48" i="8"/>
  <c r="HD48" i="8"/>
  <c r="AGN48" i="8"/>
  <c r="IB53" i="8"/>
  <c r="UR53" i="8"/>
  <c r="AAS58" i="8"/>
  <c r="AAW58" i="8"/>
  <c r="ABE58" i="8"/>
  <c r="ABI58" i="8"/>
  <c r="ABQ58" i="8"/>
  <c r="ABU58" i="8"/>
  <c r="ACC58" i="8"/>
  <c r="ACG58" i="8"/>
  <c r="ACO58" i="8"/>
  <c r="ACS58" i="8"/>
  <c r="ADA58" i="8"/>
  <c r="ADE58" i="8"/>
  <c r="ADM58" i="8"/>
  <c r="ADQ58" i="8"/>
  <c r="ADY58" i="8"/>
  <c r="AEC58" i="8"/>
  <c r="AEK58" i="8"/>
  <c r="AEO58" i="8"/>
  <c r="AEW58" i="8"/>
  <c r="AFA58" i="8"/>
  <c r="AFI58" i="8"/>
  <c r="AFM58" i="8"/>
  <c r="AFU58" i="8"/>
  <c r="AFY58" i="8"/>
  <c r="AGG58" i="8"/>
  <c r="AGK58" i="8"/>
  <c r="AGS58" i="8"/>
  <c r="AGW58" i="8"/>
  <c r="AHE58" i="8"/>
  <c r="AHI58" i="8"/>
  <c r="AHQ58" i="8"/>
  <c r="AHU58" i="8"/>
  <c r="AIC58" i="8"/>
  <c r="AIG58" i="8"/>
  <c r="AIO58" i="8"/>
  <c r="AIS58" i="8"/>
  <c r="AJA58" i="8"/>
  <c r="AJE58" i="8"/>
  <c r="AJM58" i="8"/>
  <c r="AJQ58" i="8"/>
  <c r="AJY58" i="8"/>
  <c r="AKC58" i="8"/>
  <c r="AKK58" i="8"/>
  <c r="AKO58" i="8"/>
  <c r="HL48" i="8"/>
  <c r="HP48" i="8"/>
  <c r="HX48" i="8"/>
  <c r="IB48" i="8"/>
  <c r="IJ48" i="8"/>
  <c r="IN48" i="8"/>
  <c r="IV48" i="8"/>
  <c r="IZ48" i="8"/>
  <c r="JD48" i="8"/>
  <c r="JH48" i="8"/>
  <c r="JL48" i="8"/>
  <c r="JT48" i="8"/>
  <c r="JX48" i="8"/>
  <c r="KF48" i="8"/>
  <c r="KJ48" i="8"/>
  <c r="KR48" i="8"/>
  <c r="KV48" i="8"/>
  <c r="LD48" i="8"/>
  <c r="LH48" i="8"/>
  <c r="LP48" i="8"/>
  <c r="LT48" i="8"/>
  <c r="MB48" i="8"/>
  <c r="MF48" i="8"/>
  <c r="MN48" i="8"/>
  <c r="MR48" i="8"/>
  <c r="MZ48" i="8"/>
  <c r="ND48" i="8"/>
  <c r="NL48" i="8"/>
  <c r="NP48" i="8"/>
  <c r="NX48" i="8"/>
  <c r="OB48" i="8"/>
  <c r="OJ48" i="8"/>
  <c r="ON48" i="8"/>
  <c r="OV48" i="8"/>
  <c r="OZ48" i="8"/>
  <c r="PH48" i="8"/>
  <c r="PL48" i="8"/>
  <c r="PT48" i="8"/>
  <c r="PX48" i="8"/>
  <c r="QF48" i="8"/>
  <c r="QJ48" i="8"/>
  <c r="QR48" i="8"/>
  <c r="QV48" i="8"/>
  <c r="RD48" i="8"/>
  <c r="RH48" i="8"/>
  <c r="RP48" i="8"/>
  <c r="RT48" i="8"/>
  <c r="SB48" i="8"/>
  <c r="SF48" i="8"/>
  <c r="SN48" i="8"/>
  <c r="SR48" i="8"/>
  <c r="SZ48" i="8"/>
  <c r="TD48" i="8"/>
  <c r="TL48" i="8"/>
  <c r="TP48" i="8"/>
  <c r="TX48" i="8"/>
  <c r="UB48" i="8"/>
  <c r="UJ48" i="8"/>
  <c r="UN48" i="8"/>
  <c r="UV48" i="8"/>
  <c r="UZ48" i="8"/>
  <c r="VH48" i="8"/>
  <c r="VL48" i="8"/>
  <c r="VT48" i="8"/>
  <c r="VX48" i="8"/>
  <c r="WF48" i="8"/>
  <c r="WJ48" i="8"/>
  <c r="WR48" i="8"/>
  <c r="WV48" i="8"/>
  <c r="XD48" i="8"/>
  <c r="XH48" i="8"/>
  <c r="XP48" i="8"/>
  <c r="XT48" i="8"/>
  <c r="YB48" i="8"/>
  <c r="YF48" i="8"/>
  <c r="YN48" i="8"/>
  <c r="YR48" i="8"/>
  <c r="YZ48" i="8"/>
  <c r="ZD48" i="8"/>
  <c r="ZL48" i="8"/>
  <c r="ZP48" i="8"/>
  <c r="ZX48" i="8"/>
  <c r="AAB48" i="8"/>
  <c r="AAJ48" i="8"/>
  <c r="AAN48" i="8"/>
  <c r="AAV48" i="8"/>
  <c r="AAZ48" i="8"/>
  <c r="ABH48" i="8"/>
  <c r="ABL48" i="8"/>
  <c r="ABT48" i="8"/>
  <c r="ABX48" i="8"/>
  <c r="ACF48" i="8"/>
  <c r="ACJ48" i="8"/>
  <c r="ACR48" i="8"/>
  <c r="ACV48" i="8"/>
  <c r="ADD48" i="8"/>
  <c r="ADH48" i="8"/>
  <c r="ADP48" i="8"/>
  <c r="ADT48" i="8"/>
  <c r="AEB48" i="8"/>
  <c r="AEF48" i="8"/>
  <c r="AEN48" i="8"/>
  <c r="AER48" i="8"/>
  <c r="AEZ48" i="8"/>
  <c r="AFD48" i="8"/>
  <c r="AFL48" i="8"/>
  <c r="AFP48" i="8"/>
  <c r="AFX48" i="8"/>
  <c r="AGB48" i="8"/>
  <c r="AGJ48" i="8"/>
  <c r="AGV48" i="8"/>
  <c r="AGZ48" i="8"/>
  <c r="AHD48" i="8"/>
  <c r="AHH48" i="8"/>
  <c r="AHL48" i="8"/>
  <c r="AHP48" i="8"/>
  <c r="AHT48" i="8"/>
  <c r="AHX48" i="8"/>
  <c r="AIF48" i="8"/>
  <c r="AIJ48" i="8"/>
  <c r="AIR48" i="8"/>
  <c r="AIV48" i="8"/>
  <c r="AJD48" i="8"/>
  <c r="AJH48" i="8"/>
  <c r="AJP48" i="8"/>
  <c r="AKB48" i="8"/>
  <c r="AKF48" i="8"/>
  <c r="AKN48" i="8"/>
  <c r="AKR48" i="8"/>
  <c r="AKV48" i="8"/>
  <c r="AKZ48" i="8"/>
  <c r="ALD48" i="8"/>
  <c r="ALH48" i="8"/>
  <c r="ALL48" i="8"/>
  <c r="ALP48" i="8"/>
  <c r="ALT48" i="8"/>
  <c r="ALX48" i="8"/>
  <c r="AMB48" i="8"/>
  <c r="AMF48" i="8"/>
  <c r="AMJ48" i="8"/>
  <c r="AMN48" i="8"/>
  <c r="AMR48" i="8"/>
  <c r="AMV48" i="8"/>
  <c r="AMZ48" i="8"/>
  <c r="AND48" i="8"/>
  <c r="ANH48" i="8"/>
  <c r="AOB48" i="8"/>
  <c r="AOF48" i="8"/>
  <c r="AED48" i="8"/>
  <c r="CN53" i="8"/>
  <c r="N58" i="8"/>
  <c r="R58" i="8"/>
  <c r="Z58" i="8"/>
  <c r="AD58" i="8"/>
  <c r="AL58" i="8"/>
  <c r="AP58" i="8"/>
  <c r="AX58" i="8"/>
  <c r="BB58" i="8"/>
  <c r="BJ58" i="8"/>
  <c r="BN58" i="8"/>
  <c r="BV58" i="8"/>
  <c r="BZ58" i="8"/>
  <c r="XY48" i="8"/>
  <c r="YC48" i="8"/>
  <c r="YK48" i="8"/>
  <c r="YO48" i="8"/>
  <c r="YW48" i="8"/>
  <c r="ZA48" i="8"/>
  <c r="ZI48" i="8"/>
  <c r="ZM48" i="8"/>
  <c r="ZU48" i="8"/>
  <c r="ZY48" i="8"/>
  <c r="AAG48" i="8"/>
  <c r="AAK48" i="8"/>
  <c r="AAS48" i="8"/>
  <c r="AAW48" i="8"/>
  <c r="ABE48" i="8"/>
  <c r="ABI48" i="8"/>
  <c r="ABQ48" i="8"/>
  <c r="ABU48" i="8"/>
  <c r="ACC48" i="8"/>
  <c r="ACG48" i="8"/>
  <c r="ACO48" i="8"/>
  <c r="ACS48" i="8"/>
  <c r="ADA48" i="8"/>
  <c r="ADE48" i="8"/>
  <c r="ADM48" i="8"/>
  <c r="ADQ48" i="8"/>
  <c r="ADY48" i="8"/>
  <c r="AEC48" i="8"/>
  <c r="AEK48" i="8"/>
  <c r="AEO48" i="8"/>
  <c r="AEW48" i="8"/>
  <c r="AFA48" i="8"/>
  <c r="AFI48" i="8"/>
  <c r="AFM48" i="8"/>
  <c r="AFU48" i="8"/>
  <c r="AFY48" i="8"/>
  <c r="AGG48" i="8"/>
  <c r="AGK48" i="8"/>
  <c r="AGS48" i="8"/>
  <c r="AGW48" i="8"/>
  <c r="AHE48" i="8"/>
  <c r="AHI48" i="8"/>
  <c r="AHQ48" i="8"/>
  <c r="AHU48" i="8"/>
  <c r="AIC48" i="8"/>
  <c r="AIG48" i="8"/>
  <c r="AIO48" i="8"/>
  <c r="AIS48" i="8"/>
  <c r="AJA48" i="8"/>
  <c r="AJE48" i="8"/>
  <c r="AJM48" i="8"/>
  <c r="AJQ48" i="8"/>
  <c r="AJY48" i="8"/>
  <c r="AKC48" i="8"/>
  <c r="AKK48" i="8"/>
  <c r="AKO48" i="8"/>
  <c r="AKW48" i="8"/>
  <c r="ALA48" i="8"/>
  <c r="ALI48" i="8"/>
  <c r="ALM48" i="8"/>
  <c r="ALU48" i="8"/>
  <c r="ALY48" i="8"/>
  <c r="AMG48" i="8"/>
  <c r="AMK48" i="8"/>
  <c r="AMS48" i="8"/>
  <c r="AMW48" i="8"/>
  <c r="ANE48" i="8"/>
  <c r="ANI48" i="8"/>
  <c r="XC48" i="8"/>
  <c r="AKW58" i="8"/>
  <c r="ALA58" i="8"/>
  <c r="ALI58" i="8"/>
  <c r="ALM58" i="8"/>
  <c r="ALU58" i="8"/>
  <c r="ALY58" i="8"/>
  <c r="AMG58" i="8"/>
  <c r="AMK58" i="8"/>
  <c r="AMS58" i="8"/>
  <c r="AMW58" i="8"/>
  <c r="ANE58" i="8"/>
  <c r="ANI58" i="8"/>
  <c r="ZA63" i="8"/>
  <c r="ZE63" i="8"/>
  <c r="ZM63" i="8"/>
  <c r="ZQ63" i="8"/>
  <c r="ZY63" i="8"/>
  <c r="AAC63" i="8"/>
  <c r="AAK63" i="8"/>
  <c r="AAO63" i="8"/>
  <c r="AAW63" i="8"/>
  <c r="ABA63" i="8"/>
  <c r="ABI63" i="8"/>
  <c r="ABM63" i="8"/>
  <c r="ABU63" i="8"/>
  <c r="ABY63" i="8"/>
  <c r="ACG63" i="8"/>
  <c r="ACK63" i="8"/>
  <c r="ACS63" i="8"/>
  <c r="ACW63" i="8"/>
  <c r="ADE63" i="8"/>
  <c r="ADI63" i="8"/>
  <c r="ADQ63" i="8"/>
  <c r="ADU63" i="8"/>
  <c r="AEC63" i="8"/>
  <c r="AEG63" i="8"/>
  <c r="AEO63" i="8"/>
  <c r="AES63" i="8"/>
  <c r="AFA63" i="8"/>
  <c r="AFE63" i="8"/>
  <c r="AFM63" i="8"/>
  <c r="AFQ63" i="8"/>
  <c r="AFY63" i="8"/>
  <c r="AGC63" i="8"/>
  <c r="AGK63" i="8"/>
  <c r="AGO63" i="8"/>
  <c r="AGW63" i="8"/>
  <c r="AHA63" i="8"/>
  <c r="AHI63" i="8"/>
  <c r="AHM63" i="8"/>
  <c r="AHU63" i="8"/>
  <c r="AHY63" i="8"/>
  <c r="AIG63" i="8"/>
  <c r="AIK63" i="8"/>
  <c r="AIS63" i="8"/>
  <c r="AIW63" i="8"/>
  <c r="AJE63" i="8"/>
  <c r="AJI63" i="8"/>
  <c r="AJQ63" i="8"/>
  <c r="AJU63" i="8"/>
  <c r="AKC63" i="8"/>
  <c r="AKG63" i="8"/>
  <c r="AKO63" i="8"/>
  <c r="AKS63" i="8"/>
  <c r="ALA63" i="8"/>
  <c r="ALE63" i="8"/>
  <c r="ALM63" i="8"/>
  <c r="ALQ63" i="8"/>
  <c r="ALY63" i="8"/>
  <c r="AMC63" i="8"/>
  <c r="AMK63" i="8"/>
  <c r="AMO63" i="8"/>
  <c r="AMW63" i="8"/>
  <c r="ANA63" i="8"/>
  <c r="ANE63" i="8"/>
  <c r="ANI63" i="8"/>
  <c r="N43" i="8"/>
  <c r="Z43" i="8"/>
  <c r="FB43" i="8"/>
  <c r="FN43" i="8"/>
  <c r="JF43" i="8"/>
  <c r="LZ43" i="8"/>
  <c r="OT43" i="8"/>
  <c r="RN43" i="8"/>
  <c r="UH43" i="8"/>
  <c r="XB43" i="8"/>
  <c r="ZV43" i="8"/>
  <c r="ACP43" i="8"/>
  <c r="AEL43" i="8"/>
  <c r="QC43" i="8"/>
  <c r="QG43" i="8"/>
  <c r="QK43" i="8"/>
  <c r="QO43" i="8"/>
  <c r="QS43" i="8"/>
  <c r="RE43" i="8"/>
  <c r="RI43" i="8"/>
  <c r="RM43" i="8"/>
  <c r="RQ43" i="8"/>
  <c r="RU43" i="8"/>
  <c r="RY43" i="8"/>
  <c r="SC43" i="8"/>
  <c r="SG43" i="8"/>
  <c r="SK43" i="8"/>
  <c r="SO43" i="8"/>
  <c r="SW43" i="8"/>
  <c r="TA43" i="8"/>
  <c r="TE43" i="8"/>
  <c r="TI43" i="8"/>
  <c r="TM43" i="8"/>
  <c r="TY43" i="8"/>
  <c r="UC43" i="8"/>
  <c r="UG43" i="8"/>
  <c r="UK43" i="8"/>
  <c r="UO43" i="8"/>
  <c r="US43" i="8"/>
  <c r="UW43" i="8"/>
  <c r="VA43" i="8"/>
  <c r="VE43" i="8"/>
  <c r="VI43" i="8"/>
  <c r="VQ43" i="8"/>
  <c r="VU43" i="8"/>
  <c r="VY43" i="8"/>
  <c r="WC43" i="8"/>
  <c r="WG43" i="8"/>
  <c r="WS43" i="8"/>
  <c r="WW43" i="8"/>
  <c r="XA43" i="8"/>
  <c r="XE43" i="8"/>
  <c r="XI43" i="8"/>
  <c r="XM43" i="8"/>
  <c r="XQ43" i="8"/>
  <c r="XU43" i="8"/>
  <c r="XY43" i="8"/>
  <c r="YC43" i="8"/>
  <c r="YK43" i="8"/>
  <c r="YO43" i="8"/>
  <c r="YS43" i="8"/>
  <c r="YW43" i="8"/>
  <c r="ZA43" i="8"/>
  <c r="ZM43" i="8"/>
  <c r="ZQ43" i="8"/>
  <c r="ZU43" i="8"/>
  <c r="ZY43" i="8"/>
  <c r="AAC43" i="8"/>
  <c r="AAG43" i="8"/>
  <c r="AAK43" i="8"/>
  <c r="AAO43" i="8"/>
  <c r="AAS43" i="8"/>
  <c r="AAW43" i="8"/>
  <c r="ABE43" i="8"/>
  <c r="ABI43" i="8"/>
  <c r="ABM43" i="8"/>
  <c r="ABQ43" i="8"/>
  <c r="ABU43" i="8"/>
  <c r="ACG43" i="8"/>
  <c r="ACK43" i="8"/>
  <c r="ACO43" i="8"/>
  <c r="ACS43" i="8"/>
  <c r="ACW43" i="8"/>
  <c r="ADA43" i="8"/>
  <c r="ADE43" i="8"/>
  <c r="ADM43" i="8"/>
  <c r="ADQ43" i="8"/>
  <c r="ADU43" i="8"/>
  <c r="ADY43" i="8"/>
  <c r="AEC43" i="8"/>
  <c r="AEG43" i="8"/>
  <c r="AEK43" i="8"/>
  <c r="AEO43" i="8"/>
  <c r="AES43" i="8"/>
  <c r="AEW43" i="8"/>
  <c r="AFA43" i="8"/>
  <c r="AFI43" i="8"/>
  <c r="AFM43" i="8"/>
  <c r="AFQ43" i="8"/>
  <c r="AFU43" i="8"/>
  <c r="AFY43" i="8"/>
  <c r="AGC43" i="8"/>
  <c r="AGG43" i="8"/>
  <c r="AGK43" i="8"/>
  <c r="AGO43" i="8"/>
  <c r="AGS43" i="8"/>
  <c r="AGW43" i="8"/>
  <c r="AHA43" i="8"/>
  <c r="AHE43" i="8"/>
  <c r="AHI43" i="8"/>
  <c r="AHM43" i="8"/>
  <c r="AHQ43" i="8"/>
  <c r="AHU43" i="8"/>
  <c r="AHY43" i="8"/>
  <c r="AIC43" i="8"/>
  <c r="AIG43" i="8"/>
  <c r="AIK43" i="8"/>
  <c r="AIO43" i="8"/>
  <c r="AIS43" i="8"/>
  <c r="AIW43" i="8"/>
  <c r="AJA43" i="8"/>
  <c r="AJE43" i="8"/>
  <c r="AJI43" i="8"/>
  <c r="AJM43" i="8"/>
  <c r="AJQ43" i="8"/>
  <c r="AJU43" i="8"/>
  <c r="AJY43" i="8"/>
  <c r="AKC43" i="8"/>
  <c r="AKG43" i="8"/>
  <c r="AKK43" i="8"/>
  <c r="AKO43" i="8"/>
  <c r="AKS43" i="8"/>
  <c r="AKW43" i="8"/>
  <c r="ALA43" i="8"/>
  <c r="ALE43" i="8"/>
  <c r="ALI43" i="8"/>
  <c r="ALM43" i="8"/>
  <c r="ALQ43" i="8"/>
  <c r="ALU43" i="8"/>
  <c r="ALY43" i="8"/>
  <c r="AMC43" i="8"/>
  <c r="AMG43" i="8"/>
  <c r="AMK43" i="8"/>
  <c r="AMO43" i="8"/>
  <c r="AMS43" i="8"/>
  <c r="AMW43" i="8"/>
  <c r="ANE43" i="8"/>
  <c r="ANI43" i="8"/>
  <c r="W43" i="8"/>
  <c r="AA43" i="8"/>
  <c r="DC43" i="8"/>
  <c r="FK43" i="8"/>
  <c r="FO43" i="8"/>
  <c r="JC43" i="8"/>
  <c r="JG43" i="8"/>
  <c r="LW43" i="8"/>
  <c r="MA43" i="8"/>
  <c r="OQ43" i="8"/>
  <c r="OU43" i="8"/>
  <c r="RK43" i="8"/>
  <c r="RO43" i="8"/>
  <c r="UE43" i="8"/>
  <c r="UI43" i="8"/>
  <c r="WY43" i="8"/>
  <c r="XC43" i="8"/>
  <c r="ZS43" i="8"/>
  <c r="ZW43" i="8"/>
  <c r="ACM43" i="8"/>
  <c r="AEI43" i="8"/>
  <c r="DS48" i="8"/>
  <c r="DW48" i="8"/>
  <c r="EA48" i="8"/>
  <c r="EE48" i="8"/>
  <c r="EI48" i="8"/>
  <c r="EM48" i="8"/>
  <c r="EQ48" i="8"/>
  <c r="EU48" i="8"/>
  <c r="EY48" i="8"/>
  <c r="FC48" i="8"/>
  <c r="FG48" i="8"/>
  <c r="FK48" i="8"/>
  <c r="FO48" i="8"/>
  <c r="FS48" i="8"/>
  <c r="FW48" i="8"/>
  <c r="GA48" i="8"/>
  <c r="GE48" i="8"/>
  <c r="GI48" i="8"/>
  <c r="GM48" i="8"/>
  <c r="GQ48" i="8"/>
  <c r="GU48" i="8"/>
  <c r="HC48" i="8"/>
  <c r="HG48" i="8"/>
  <c r="HK48" i="8"/>
  <c r="HO48" i="8"/>
  <c r="HS48" i="8"/>
  <c r="HW48" i="8"/>
  <c r="IE48" i="8"/>
  <c r="II48" i="8"/>
  <c r="IM48" i="8"/>
  <c r="IQ48" i="8"/>
  <c r="IU48" i="8"/>
  <c r="IY48" i="8"/>
  <c r="JC48" i="8"/>
  <c r="JG48" i="8"/>
  <c r="JK48" i="8"/>
  <c r="JO48" i="8"/>
  <c r="JS48" i="8"/>
  <c r="JW48" i="8"/>
  <c r="KA48" i="8"/>
  <c r="KE48" i="8"/>
  <c r="KI48" i="8"/>
  <c r="KM48" i="8"/>
  <c r="KQ48" i="8"/>
  <c r="KU48" i="8"/>
  <c r="KY48" i="8"/>
  <c r="LC48" i="8"/>
  <c r="LG48" i="8"/>
  <c r="LK48" i="8"/>
  <c r="LO48" i="8"/>
  <c r="LS48" i="8"/>
  <c r="LW48" i="8"/>
  <c r="MA48" i="8"/>
  <c r="ME48" i="8"/>
  <c r="MI48" i="8"/>
  <c r="MM48" i="8"/>
  <c r="MQ48" i="8"/>
  <c r="MU48" i="8"/>
  <c r="MY48" i="8"/>
  <c r="NC48" i="8"/>
  <c r="NG48" i="8"/>
  <c r="NK48" i="8"/>
  <c r="NO48" i="8"/>
  <c r="NS48" i="8"/>
  <c r="NW48" i="8"/>
  <c r="OE48" i="8"/>
  <c r="OI48" i="8"/>
  <c r="OM48" i="8"/>
  <c r="OQ48" i="8"/>
  <c r="OU48" i="8"/>
  <c r="PC48" i="8"/>
  <c r="PG48" i="8"/>
  <c r="PK48" i="8"/>
  <c r="PO48" i="8"/>
  <c r="PS48" i="8"/>
  <c r="PW48" i="8"/>
  <c r="QA48" i="8"/>
  <c r="QE48" i="8"/>
  <c r="QI48" i="8"/>
  <c r="QM48" i="8"/>
  <c r="QQ48" i="8"/>
  <c r="QU48" i="8"/>
  <c r="QY48" i="8"/>
  <c r="RC48" i="8"/>
  <c r="RK48" i="8"/>
  <c r="RO48" i="8"/>
  <c r="RS48" i="8"/>
  <c r="RW48" i="8"/>
  <c r="SA48" i="8"/>
  <c r="SE48" i="8"/>
  <c r="SI48" i="8"/>
  <c r="SM48" i="8"/>
  <c r="SU48" i="8"/>
  <c r="SY48" i="8"/>
  <c r="TC48" i="8"/>
  <c r="TG48" i="8"/>
  <c r="TK48" i="8"/>
  <c r="TO48" i="8"/>
  <c r="TS48" i="8"/>
  <c r="TW48" i="8"/>
  <c r="UA48" i="8"/>
  <c r="UE48" i="8"/>
  <c r="UI48" i="8"/>
  <c r="UM48" i="8"/>
  <c r="UQ48" i="8"/>
  <c r="UU48" i="8"/>
  <c r="UY48" i="8"/>
  <c r="VC48" i="8"/>
  <c r="VG48" i="8"/>
  <c r="VO48" i="8"/>
  <c r="VS48" i="8"/>
  <c r="VW48" i="8"/>
  <c r="WA48" i="8"/>
  <c r="WE48" i="8"/>
  <c r="WI48" i="8"/>
  <c r="WM48" i="8"/>
  <c r="WQ48" i="8"/>
  <c r="WU48" i="8"/>
  <c r="WY48" i="8"/>
  <c r="XK48" i="8"/>
  <c r="XO48" i="8"/>
  <c r="XS48" i="8"/>
  <c r="XW48" i="8"/>
  <c r="YE48" i="8"/>
  <c r="YI48" i="8"/>
  <c r="YM48" i="8"/>
  <c r="YQ48" i="8"/>
  <c r="YU48" i="8"/>
  <c r="YY48" i="8"/>
  <c r="ZC48" i="8"/>
  <c r="ZG48" i="8"/>
  <c r="ZK48" i="8"/>
  <c r="ZO48" i="8"/>
  <c r="ZS48" i="8"/>
  <c r="ZW48" i="8"/>
  <c r="QJ43" i="8"/>
  <c r="TD43" i="8"/>
  <c r="VX43" i="8"/>
  <c r="YR43" i="8"/>
  <c r="ABL43" i="8"/>
  <c r="AGZ43" i="8"/>
  <c r="AIJ43" i="8"/>
  <c r="AJT43" i="8"/>
  <c r="ALD43" i="8"/>
  <c r="AMN43" i="8"/>
  <c r="VV48" i="8"/>
  <c r="VZ48" i="8"/>
  <c r="WD48" i="8"/>
  <c r="WH48" i="8"/>
  <c r="WL48" i="8"/>
  <c r="WP48" i="8"/>
  <c r="WT48" i="8"/>
  <c r="WX48" i="8"/>
  <c r="XB48" i="8"/>
  <c r="XF48" i="8"/>
  <c r="XJ48" i="8"/>
  <c r="XN48" i="8"/>
  <c r="XR48" i="8"/>
  <c r="XV48" i="8"/>
  <c r="XZ48" i="8"/>
  <c r="YD48" i="8"/>
  <c r="YH48" i="8"/>
  <c r="YL48" i="8"/>
  <c r="YP48" i="8"/>
  <c r="YT48" i="8"/>
  <c r="YX48" i="8"/>
  <c r="ZB48" i="8"/>
  <c r="ZF48" i="8"/>
  <c r="ZJ48" i="8"/>
  <c r="ZN48" i="8"/>
  <c r="ZR48" i="8"/>
  <c r="ZV48" i="8"/>
  <c r="ZZ48" i="8"/>
  <c r="AAD48" i="8"/>
  <c r="AAH48" i="8"/>
  <c r="AAL48" i="8"/>
  <c r="AAP48" i="8"/>
  <c r="AAT48" i="8"/>
  <c r="AAX48" i="8"/>
  <c r="ABB48" i="8"/>
  <c r="ABF48" i="8"/>
  <c r="ABJ48" i="8"/>
  <c r="ABN48" i="8"/>
  <c r="ABR48" i="8"/>
  <c r="ABV48" i="8"/>
  <c r="ABZ48" i="8"/>
  <c r="ACD48" i="8"/>
  <c r="ACL48" i="8"/>
  <c r="ACP48" i="8"/>
  <c r="ACT48" i="8"/>
  <c r="ACX48" i="8"/>
  <c r="ADB48" i="8"/>
  <c r="ADJ48" i="8"/>
  <c r="ADN48" i="8"/>
  <c r="ADR48" i="8"/>
  <c r="ADV48" i="8"/>
  <c r="ADZ48" i="8"/>
  <c r="AEH48" i="8"/>
  <c r="AEL48" i="8"/>
  <c r="AEP48" i="8"/>
  <c r="AET48" i="8"/>
  <c r="AEX48" i="8"/>
  <c r="AFB48" i="8"/>
  <c r="AFF48" i="8"/>
  <c r="AFJ48" i="8"/>
  <c r="AFN48" i="8"/>
  <c r="AFR48" i="8"/>
  <c r="AFV48" i="8"/>
  <c r="AFZ48" i="8"/>
  <c r="AGD48" i="8"/>
  <c r="AGH48" i="8"/>
  <c r="AGL48" i="8"/>
  <c r="AGP48" i="8"/>
  <c r="AGT48" i="8"/>
  <c r="AGX48" i="8"/>
  <c r="AHB48" i="8"/>
  <c r="AHF48" i="8"/>
  <c r="AHN48" i="8"/>
  <c r="AHR48" i="8"/>
  <c r="AHV48" i="8"/>
  <c r="AHZ48" i="8"/>
  <c r="AID48" i="8"/>
  <c r="AIH48" i="8"/>
  <c r="AIL48" i="8"/>
  <c r="AIP48" i="8"/>
  <c r="AIT48" i="8"/>
  <c r="AIX48" i="8"/>
  <c r="AJB48" i="8"/>
  <c r="AJF48" i="8"/>
  <c r="AJJ48" i="8"/>
  <c r="AJN48" i="8"/>
  <c r="AJR48" i="8"/>
  <c r="AJV48" i="8"/>
  <c r="AJZ48" i="8"/>
  <c r="AKD48" i="8"/>
  <c r="AKH48" i="8"/>
  <c r="AKL48" i="8"/>
  <c r="AKP48" i="8"/>
  <c r="AKT48" i="8"/>
  <c r="AKX48" i="8"/>
  <c r="ALB48" i="8"/>
  <c r="ALF48" i="8"/>
  <c r="ALJ48" i="8"/>
  <c r="ALN48" i="8"/>
  <c r="ALR48" i="8"/>
  <c r="ALV48" i="8"/>
  <c r="ALZ48" i="8"/>
  <c r="AMD48" i="8"/>
  <c r="AMH48" i="8"/>
  <c r="AML48" i="8"/>
  <c r="AMP48" i="8"/>
  <c r="AMT48" i="8"/>
  <c r="AMX48" i="8"/>
  <c r="ANB48" i="8"/>
  <c r="ANJ48" i="8"/>
  <c r="EN48" i="8"/>
  <c r="H53" i="8"/>
  <c r="P53" i="8"/>
  <c r="T53" i="8"/>
  <c r="AB53" i="8"/>
  <c r="AF53" i="8"/>
  <c r="AN53" i="8"/>
  <c r="AR53" i="8"/>
  <c r="AZ53" i="8"/>
  <c r="BD53" i="8"/>
  <c r="BL53" i="8"/>
  <c r="BP53" i="8"/>
  <c r="BX53" i="8"/>
  <c r="CB53" i="8"/>
  <c r="CJ53" i="8"/>
  <c r="CV53" i="8"/>
  <c r="CZ53" i="8"/>
  <c r="DH53" i="8"/>
  <c r="DL53" i="8"/>
  <c r="DP53" i="8"/>
  <c r="HD53" i="8"/>
  <c r="JL53" i="8"/>
  <c r="MR53" i="8"/>
  <c r="OR53" i="8"/>
  <c r="TP53" i="8"/>
  <c r="VL53" i="8"/>
  <c r="VX53" i="8"/>
  <c r="YF53" i="8"/>
  <c r="YR53" i="8"/>
  <c r="ACJ53" i="8"/>
  <c r="ADT53" i="8"/>
  <c r="AHH53" i="8"/>
  <c r="K58" i="8"/>
  <c r="CE58" i="8"/>
  <c r="EA58" i="8"/>
  <c r="JO58" i="8"/>
  <c r="LK58" i="8"/>
  <c r="PC58" i="8"/>
  <c r="QY58" i="8"/>
  <c r="ABO58" i="8"/>
  <c r="DT53" i="8"/>
  <c r="EF53" i="8"/>
  <c r="EJ53" i="8"/>
  <c r="ER53" i="8"/>
  <c r="EV53" i="8"/>
  <c r="FD53" i="8"/>
  <c r="FH53" i="8"/>
  <c r="FP53" i="8"/>
  <c r="FT53" i="8"/>
  <c r="GB53" i="8"/>
  <c r="GF53" i="8"/>
  <c r="GN53" i="8"/>
  <c r="GR53" i="8"/>
  <c r="GZ53" i="8"/>
  <c r="HL53" i="8"/>
  <c r="HP53" i="8"/>
  <c r="HX53" i="8"/>
  <c r="IJ53" i="8"/>
  <c r="IN53" i="8"/>
  <c r="IV53" i="8"/>
  <c r="IZ53" i="8"/>
  <c r="JH53" i="8"/>
  <c r="JT53" i="8"/>
  <c r="JX53" i="8"/>
  <c r="KF53" i="8"/>
  <c r="KJ53" i="8"/>
  <c r="KR53" i="8"/>
  <c r="KV53" i="8"/>
  <c r="LD53" i="8"/>
  <c r="LH53" i="8"/>
  <c r="LP53" i="8"/>
  <c r="LT53" i="8"/>
  <c r="MB53" i="8"/>
  <c r="MF53" i="8"/>
  <c r="MN53" i="8"/>
  <c r="MZ53" i="8"/>
  <c r="ND53" i="8"/>
  <c r="NL53" i="8"/>
  <c r="NX53" i="8"/>
  <c r="OB53" i="8"/>
  <c r="OJ53" i="8"/>
  <c r="ON53" i="8"/>
  <c r="OV53" i="8"/>
  <c r="PH53" i="8"/>
  <c r="PL53" i="8"/>
  <c r="PT53" i="8"/>
  <c r="PX53" i="8"/>
  <c r="QF53" i="8"/>
  <c r="QJ53" i="8"/>
  <c r="QR53" i="8"/>
  <c r="QV53" i="8"/>
  <c r="RD53" i="8"/>
  <c r="RH53" i="8"/>
  <c r="RP53" i="8"/>
  <c r="RT53" i="8"/>
  <c r="SB53" i="8"/>
  <c r="SN53" i="8"/>
  <c r="SR53" i="8"/>
  <c r="SZ53" i="8"/>
  <c r="TD53" i="8"/>
  <c r="TL53" i="8"/>
  <c r="TX53" i="8"/>
  <c r="UB53" i="8"/>
  <c r="UJ53" i="8"/>
  <c r="UN53" i="8"/>
  <c r="UV53" i="8"/>
  <c r="UZ53" i="8"/>
  <c r="VH53" i="8"/>
  <c r="VT53" i="8"/>
  <c r="WF53" i="8"/>
  <c r="WJ53" i="8"/>
  <c r="WR53" i="8"/>
  <c r="WV53" i="8"/>
  <c r="XD53" i="8"/>
  <c r="XH53" i="8"/>
  <c r="XP53" i="8"/>
  <c r="XT53" i="8"/>
  <c r="YB53" i="8"/>
  <c r="YN53" i="8"/>
  <c r="YZ53" i="8"/>
  <c r="ZD53" i="8"/>
  <c r="ZL53" i="8"/>
  <c r="ZP53" i="8"/>
  <c r="ZX53" i="8"/>
  <c r="AAB53" i="8"/>
  <c r="AAJ53" i="8"/>
  <c r="AAN53" i="8"/>
  <c r="AAV53" i="8"/>
  <c r="AAZ53" i="8"/>
  <c r="ABH53" i="8"/>
  <c r="ABL53" i="8"/>
  <c r="ABT53" i="8"/>
  <c r="ABX53" i="8"/>
  <c r="ACF53" i="8"/>
  <c r="ACR53" i="8"/>
  <c r="ACV53" i="8"/>
  <c r="ADD53" i="8"/>
  <c r="ADH53" i="8"/>
  <c r="ADP53" i="8"/>
  <c r="AEB53" i="8"/>
  <c r="AEF53" i="8"/>
  <c r="AEN53" i="8"/>
  <c r="AER53" i="8"/>
  <c r="AEZ53" i="8"/>
  <c r="AFD53" i="8"/>
  <c r="AFL53" i="8"/>
  <c r="AFP53" i="8"/>
  <c r="AFX53" i="8"/>
  <c r="AGB53" i="8"/>
  <c r="AGJ53" i="8"/>
  <c r="AGN53" i="8"/>
  <c r="AGV53" i="8"/>
  <c r="AGZ53" i="8"/>
  <c r="AHL53" i="8"/>
  <c r="AHT53" i="8"/>
  <c r="AHX53" i="8"/>
  <c r="AIF53" i="8"/>
  <c r="AIJ53" i="8"/>
  <c r="AIR53" i="8"/>
  <c r="AIV53" i="8"/>
  <c r="AJD53" i="8"/>
  <c r="AJH53" i="8"/>
  <c r="AJP53" i="8"/>
  <c r="AJT53" i="8"/>
  <c r="AKB53" i="8"/>
  <c r="AKF53" i="8"/>
  <c r="AKN53" i="8"/>
  <c r="AKR53" i="8"/>
  <c r="AKZ53" i="8"/>
  <c r="ALD53" i="8"/>
  <c r="ALL53" i="8"/>
  <c r="ALP53" i="8"/>
  <c r="ALX53" i="8"/>
  <c r="AMB53" i="8"/>
  <c r="AMJ53" i="8"/>
  <c r="AMN53" i="8"/>
  <c r="AMV53" i="8"/>
  <c r="AMZ53" i="8"/>
  <c r="AND53" i="8"/>
  <c r="ANH53" i="8"/>
  <c r="AOF53" i="8"/>
  <c r="F58" i="8"/>
  <c r="J58" i="8"/>
  <c r="BR58" i="8"/>
  <c r="CD58" i="8"/>
  <c r="DZ58" i="8"/>
  <c r="FV58" i="8"/>
  <c r="HR58" i="8"/>
  <c r="JN58" i="8"/>
  <c r="LJ58" i="8"/>
  <c r="PB58" i="8"/>
  <c r="QX58" i="8"/>
  <c r="SH58" i="8"/>
  <c r="TR58" i="8"/>
  <c r="VB58" i="8"/>
  <c r="WL58" i="8"/>
  <c r="XV58" i="8"/>
  <c r="ZF58" i="8"/>
  <c r="AAD58" i="8"/>
  <c r="ABN58" i="8"/>
  <c r="ACL58" i="8"/>
  <c r="ADJ58" i="8"/>
  <c r="AEH58" i="8"/>
  <c r="AFR58" i="8"/>
  <c r="AGD58" i="8"/>
  <c r="AHN58" i="8"/>
  <c r="AHZ58" i="8"/>
  <c r="AIL58" i="8"/>
  <c r="AIX58" i="8"/>
  <c r="AJV58" i="8"/>
  <c r="AKT58" i="8"/>
  <c r="ALF58" i="8"/>
  <c r="ALR58" i="8"/>
  <c r="AMP58" i="8"/>
  <c r="E63" i="8"/>
  <c r="I63" i="8"/>
  <c r="M63" i="8"/>
  <c r="Q63" i="8"/>
  <c r="U63" i="8"/>
  <c r="Y63" i="8"/>
  <c r="AC63" i="8"/>
  <c r="AG63" i="8"/>
  <c r="AO63" i="8"/>
  <c r="AS63" i="8"/>
  <c r="BA63" i="8"/>
  <c r="BE63" i="8"/>
  <c r="BM63" i="8"/>
  <c r="BQ63" i="8"/>
  <c r="BY63" i="8"/>
  <c r="CC63" i="8"/>
  <c r="CK63" i="8"/>
  <c r="CO63" i="8"/>
  <c r="CW63" i="8"/>
  <c r="DA63" i="8"/>
  <c r="DI63" i="8"/>
  <c r="DM63" i="8"/>
  <c r="DU63" i="8"/>
  <c r="DY63" i="8"/>
  <c r="EG63" i="8"/>
  <c r="EK63" i="8"/>
  <c r="ES63" i="8"/>
  <c r="EW63" i="8"/>
  <c r="FE63" i="8"/>
  <c r="FI63" i="8"/>
  <c r="FQ63" i="8"/>
  <c r="FU63" i="8"/>
  <c r="GC63" i="8"/>
  <c r="GG63" i="8"/>
  <c r="GO63" i="8"/>
  <c r="GS63" i="8"/>
  <c r="HA63" i="8"/>
  <c r="HE63" i="8"/>
  <c r="HM63" i="8"/>
  <c r="HQ63" i="8"/>
  <c r="HY63" i="8"/>
  <c r="IC63" i="8"/>
  <c r="IK63" i="8"/>
  <c r="IO63" i="8"/>
  <c r="IW63" i="8"/>
  <c r="JA63" i="8"/>
  <c r="JI63" i="8"/>
  <c r="JM63" i="8"/>
  <c r="JU63" i="8"/>
  <c r="JY63" i="8"/>
  <c r="KG63" i="8"/>
  <c r="KK63" i="8"/>
  <c r="KS63" i="8"/>
  <c r="KW63" i="8"/>
  <c r="LA63" i="8"/>
  <c r="LE63" i="8"/>
  <c r="LI63" i="8"/>
  <c r="LQ63" i="8"/>
  <c r="LU63" i="8"/>
  <c r="MC63" i="8"/>
  <c r="MG63" i="8"/>
  <c r="MO63" i="8"/>
  <c r="MS63" i="8"/>
  <c r="NA63" i="8"/>
  <c r="NE63" i="8"/>
  <c r="NM63" i="8"/>
  <c r="NQ63" i="8"/>
  <c r="NY63" i="8"/>
  <c r="OC63" i="8"/>
  <c r="OK63" i="8"/>
  <c r="OO63" i="8"/>
  <c r="OW63" i="8"/>
  <c r="PA63" i="8"/>
  <c r="PI63" i="8"/>
  <c r="PM63" i="8"/>
  <c r="PU63" i="8"/>
  <c r="PY63" i="8"/>
  <c r="QG63" i="8"/>
  <c r="QK63" i="8"/>
  <c r="QS63" i="8"/>
  <c r="QW63" i="8"/>
  <c r="RE63" i="8"/>
  <c r="RI63" i="8"/>
  <c r="RQ63" i="8"/>
  <c r="RU63" i="8"/>
  <c r="SC63" i="8"/>
  <c r="SG63" i="8"/>
  <c r="SO63" i="8"/>
  <c r="SS63" i="8"/>
  <c r="TA63" i="8"/>
  <c r="TE63" i="8"/>
  <c r="TM63" i="8"/>
  <c r="TQ63" i="8"/>
  <c r="TY63" i="8"/>
  <c r="UC63" i="8"/>
  <c r="UK63" i="8"/>
  <c r="UO63" i="8"/>
  <c r="UW63" i="8"/>
  <c r="VA63" i="8"/>
  <c r="VI63" i="8"/>
  <c r="VM63" i="8"/>
  <c r="VU63" i="8"/>
  <c r="VY63" i="8"/>
  <c r="WG63" i="8"/>
  <c r="WK63" i="8"/>
  <c r="WS63" i="8"/>
  <c r="WW63" i="8"/>
  <c r="XE63" i="8"/>
  <c r="XI63" i="8"/>
  <c r="XQ63" i="8"/>
  <c r="XU63" i="8"/>
  <c r="YC63" i="8"/>
  <c r="YG63" i="8"/>
  <c r="YO63" i="8"/>
  <c r="YS63" i="8"/>
  <c r="PW63" i="8"/>
  <c r="RG63" i="8"/>
  <c r="UA63" i="8"/>
  <c r="VK63" i="8"/>
  <c r="XS63" i="8"/>
  <c r="YQ63" i="8"/>
  <c r="AAM63" i="8"/>
  <c r="ANF48" i="8"/>
  <c r="ANF53" i="8"/>
  <c r="ANF43" i="8"/>
  <c r="ANA53" i="8"/>
  <c r="ANA48" i="8"/>
  <c r="ANA43" i="8"/>
  <c r="ANO43" i="8"/>
  <c r="L48" i="8"/>
  <c r="X48" i="8"/>
  <c r="AJ48" i="8"/>
  <c r="AV48" i="8"/>
  <c r="BH48" i="8"/>
  <c r="BT48" i="8"/>
  <c r="CF48" i="8"/>
  <c r="CR48" i="8"/>
  <c r="DD48" i="8"/>
  <c r="DP48" i="8"/>
  <c r="EB48" i="8"/>
  <c r="EZ48" i="8"/>
  <c r="FL48" i="8"/>
  <c r="FX48" i="8"/>
  <c r="GJ48" i="8"/>
  <c r="GV48" i="8"/>
  <c r="HH48" i="8"/>
  <c r="HT48" i="8"/>
  <c r="IF48" i="8"/>
  <c r="IR48" i="8"/>
  <c r="JP48" i="8"/>
  <c r="KB48" i="8"/>
  <c r="KN48" i="8"/>
  <c r="KZ48" i="8"/>
  <c r="LL48" i="8"/>
  <c r="LX48" i="8"/>
  <c r="MJ48" i="8"/>
  <c r="MV48" i="8"/>
  <c r="NH48" i="8"/>
  <c r="RL48" i="8"/>
  <c r="SJ48" i="8"/>
  <c r="YV48" i="8"/>
  <c r="ZT48" i="8"/>
  <c r="ACQ43" i="8"/>
  <c r="ADC43" i="8"/>
  <c r="ADO43" i="8"/>
  <c r="AEA43" i="8"/>
  <c r="AEM43" i="8"/>
  <c r="AEY43" i="8"/>
  <c r="AFK43" i="8"/>
  <c r="AFW43" i="8"/>
  <c r="AGI43" i="8"/>
  <c r="AGU43" i="8"/>
  <c r="AHG43" i="8"/>
  <c r="AHS43" i="8"/>
  <c r="AIE43" i="8"/>
  <c r="AIQ43" i="8"/>
  <c r="AJC43" i="8"/>
  <c r="AJO43" i="8"/>
  <c r="AKA43" i="8"/>
  <c r="AKM43" i="8"/>
  <c r="AKY43" i="8"/>
  <c r="ALK43" i="8"/>
  <c r="ALW43" i="8"/>
  <c r="AMI43" i="8"/>
  <c r="AMU43" i="8"/>
  <c r="I48" i="8"/>
  <c r="U48" i="8"/>
  <c r="AG48" i="8"/>
  <c r="AS48" i="8"/>
  <c r="BE48" i="8"/>
  <c r="BQ48" i="8"/>
  <c r="CC48" i="8"/>
  <c r="CO48" i="8"/>
  <c r="DA48" i="8"/>
  <c r="DM48" i="8"/>
  <c r="DY48" i="8"/>
  <c r="EK48" i="8"/>
  <c r="EW48" i="8"/>
  <c r="FI48" i="8"/>
  <c r="FU48" i="8"/>
  <c r="GG48" i="8"/>
  <c r="GS48" i="8"/>
  <c r="HE48" i="8"/>
  <c r="HQ48" i="8"/>
  <c r="IC48" i="8"/>
  <c r="IO48" i="8"/>
  <c r="JA48" i="8"/>
  <c r="JM48" i="8"/>
  <c r="JY48" i="8"/>
  <c r="KK48" i="8"/>
  <c r="KW48" i="8"/>
  <c r="LI48" i="8"/>
  <c r="LU48" i="8"/>
  <c r="MG48" i="8"/>
  <c r="MS48" i="8"/>
  <c r="NE48" i="8"/>
  <c r="NQ48" i="8"/>
  <c r="OC48" i="8"/>
  <c r="OO48" i="8"/>
  <c r="PA48" i="8"/>
  <c r="PM48" i="8"/>
  <c r="PY48" i="8"/>
  <c r="QK48" i="8"/>
  <c r="QW48" i="8"/>
  <c r="RI48" i="8"/>
  <c r="RU48" i="8"/>
  <c r="SG48" i="8"/>
  <c r="SS48" i="8"/>
  <c r="TE48" i="8"/>
  <c r="TQ48" i="8"/>
  <c r="UC48" i="8"/>
  <c r="UO48" i="8"/>
  <c r="VA48" i="8"/>
  <c r="VM48" i="8"/>
  <c r="VY48" i="8"/>
  <c r="WK48" i="8"/>
  <c r="WW48" i="8"/>
  <c r="NT48" i="8"/>
  <c r="OF48" i="8"/>
  <c r="OR48" i="8"/>
  <c r="PD48" i="8"/>
  <c r="PP48" i="8"/>
  <c r="QB48" i="8"/>
  <c r="QN48" i="8"/>
  <c r="QZ48" i="8"/>
  <c r="RX48" i="8"/>
  <c r="SV48" i="8"/>
  <c r="TH48" i="8"/>
  <c r="TT48" i="8"/>
  <c r="UF48" i="8"/>
  <c r="UR48" i="8"/>
  <c r="VD48" i="8"/>
  <c r="VP48" i="8"/>
  <c r="WB48" i="8"/>
  <c r="WN48" i="8"/>
  <c r="WZ48" i="8"/>
  <c r="XL48" i="8"/>
  <c r="XX48" i="8"/>
  <c r="YJ48" i="8"/>
  <c r="ZH48" i="8"/>
  <c r="AAF48" i="8"/>
  <c r="AAR48" i="8"/>
  <c r="ABD48" i="8"/>
  <c r="ABP48" i="8"/>
  <c r="ACB48" i="8"/>
  <c r="ACN48" i="8"/>
  <c r="ACZ48" i="8"/>
  <c r="ADL48" i="8"/>
  <c r="ADX48" i="8"/>
  <c r="AEJ48" i="8"/>
  <c r="AEV48" i="8"/>
  <c r="AFH48" i="8"/>
  <c r="AFT48" i="8"/>
  <c r="AGF48" i="8"/>
  <c r="AGR48" i="8"/>
  <c r="AIB48" i="8"/>
  <c r="AIN48" i="8"/>
  <c r="AIZ48" i="8"/>
  <c r="AJL48" i="8"/>
  <c r="AJX48" i="8"/>
  <c r="AKJ48" i="8"/>
  <c r="XI48" i="8"/>
  <c r="XU48" i="8"/>
  <c r="YG48" i="8"/>
  <c r="YS48" i="8"/>
  <c r="ZE48" i="8"/>
  <c r="ZQ48" i="8"/>
  <c r="AAC48" i="8"/>
  <c r="AAO48" i="8"/>
  <c r="ABA48" i="8"/>
  <c r="ABM48" i="8"/>
  <c r="ABY48" i="8"/>
  <c r="ACK48" i="8"/>
  <c r="ACW48" i="8"/>
  <c r="ADI48" i="8"/>
  <c r="ADU48" i="8"/>
  <c r="AEG48" i="8"/>
  <c r="AES48" i="8"/>
  <c r="AFE48" i="8"/>
  <c r="AFQ48" i="8"/>
  <c r="AGC48" i="8"/>
  <c r="AGO48" i="8"/>
  <c r="AHA48" i="8"/>
  <c r="AHM48" i="8"/>
  <c r="AHY48" i="8"/>
  <c r="AIK48" i="8"/>
  <c r="AIW48" i="8"/>
  <c r="AJI48" i="8"/>
  <c r="AJU48" i="8"/>
  <c r="AKG48" i="8"/>
  <c r="AKS48" i="8"/>
  <c r="ALE48" i="8"/>
  <c r="ALQ48" i="8"/>
  <c r="AMC48" i="8"/>
  <c r="AMO48" i="8"/>
  <c r="I53" i="8"/>
  <c r="U53" i="8"/>
  <c r="AG53" i="8"/>
  <c r="AS53" i="8"/>
  <c r="BE53" i="8"/>
  <c r="BQ53" i="8"/>
  <c r="CO53" i="8"/>
  <c r="DM53" i="8"/>
  <c r="DY53" i="8"/>
  <c r="X53" i="8"/>
  <c r="AV53" i="8"/>
  <c r="BH53" i="8"/>
  <c r="BT53" i="8"/>
  <c r="CF53" i="8"/>
  <c r="CR53" i="8"/>
  <c r="DD53" i="8"/>
  <c r="EB53" i="8"/>
  <c r="FL53" i="8"/>
  <c r="GJ53" i="8"/>
  <c r="GV53" i="8"/>
  <c r="HH53" i="8"/>
  <c r="HT53" i="8"/>
  <c r="IF53" i="8"/>
  <c r="IR53" i="8"/>
  <c r="JP53" i="8"/>
  <c r="KZ53" i="8"/>
  <c r="LX53" i="8"/>
  <c r="MJ53" i="8"/>
  <c r="MV53" i="8"/>
  <c r="NH53" i="8"/>
  <c r="NT53" i="8"/>
  <c r="OF53" i="8"/>
  <c r="PD53" i="8"/>
  <c r="QN53" i="8"/>
  <c r="RL53" i="8"/>
  <c r="RX53" i="8"/>
  <c r="SJ53" i="8"/>
  <c r="SV53" i="8"/>
  <c r="TH53" i="8"/>
  <c r="TT53" i="8"/>
  <c r="VD53" i="8"/>
  <c r="VP53" i="8"/>
  <c r="WB53" i="8"/>
  <c r="WN53" i="8"/>
  <c r="XL53" i="8"/>
  <c r="XX53" i="8"/>
  <c r="YJ53" i="8"/>
  <c r="YV53" i="8"/>
  <c r="AAR53" i="8"/>
  <c r="ABD53" i="8"/>
  <c r="ACB53" i="8"/>
  <c r="ADX53" i="8"/>
  <c r="AEV53" i="8"/>
  <c r="AFT53" i="8"/>
  <c r="AHP53" i="8"/>
  <c r="ALT53" i="8"/>
  <c r="AMR53" i="8"/>
  <c r="WZ53" i="8"/>
  <c r="ACN53" i="8"/>
  <c r="ACZ53" i="8"/>
  <c r="ADL53" i="8"/>
  <c r="AFH53" i="8"/>
  <c r="AGR53" i="8"/>
  <c r="AHD53" i="8"/>
  <c r="AIN53" i="8"/>
  <c r="AJL53" i="8"/>
  <c r="AJX53" i="8"/>
  <c r="ALH53" i="8"/>
  <c r="AMF53" i="8"/>
  <c r="AOB53" i="8"/>
  <c r="ADO53" i="8"/>
  <c r="AEA53" i="8"/>
  <c r="AEM53" i="8"/>
  <c r="AFW53" i="8"/>
  <c r="AGU53" i="8"/>
  <c r="AHG53" i="8"/>
  <c r="AJO53" i="8"/>
  <c r="AKM53" i="8"/>
  <c r="ALW53" i="8"/>
  <c r="AMI53" i="8"/>
  <c r="V58" i="8"/>
  <c r="AH58" i="8"/>
  <c r="AT58" i="8"/>
  <c r="BF58" i="8"/>
  <c r="CP58" i="8"/>
  <c r="DB58" i="8"/>
  <c r="DN58" i="8"/>
  <c r="EL58" i="8"/>
  <c r="EX58" i="8"/>
  <c r="FJ58" i="8"/>
  <c r="GH58" i="8"/>
  <c r="GT58" i="8"/>
  <c r="HF58" i="8"/>
  <c r="ID58" i="8"/>
  <c r="IP58" i="8"/>
  <c r="JB58" i="8"/>
  <c r="JZ58" i="8"/>
  <c r="KL58" i="8"/>
  <c r="KX58" i="8"/>
  <c r="LV58" i="8"/>
  <c r="MH58" i="8"/>
  <c r="MT58" i="8"/>
  <c r="NR58" i="8"/>
  <c r="OD58" i="8"/>
  <c r="OP58" i="8"/>
  <c r="PN58" i="8"/>
  <c r="PZ58" i="8"/>
  <c r="QL58" i="8"/>
  <c r="RJ58" i="8"/>
  <c r="RV58" i="8"/>
  <c r="ST58" i="8"/>
  <c r="TF58" i="8"/>
  <c r="UD58" i="8"/>
  <c r="UP58" i="8"/>
  <c r="VN58" i="8"/>
  <c r="VZ58" i="8"/>
  <c r="WX58" i="8"/>
  <c r="XJ58" i="8"/>
  <c r="YH58" i="8"/>
  <c r="YT58" i="8"/>
  <c r="ZR58" i="8"/>
  <c r="AAP58" i="8"/>
  <c r="ABZ58" i="8"/>
  <c r="ACX58" i="8"/>
  <c r="W58" i="8"/>
  <c r="AI58" i="8"/>
  <c r="AU58" i="8"/>
  <c r="BG58" i="8"/>
  <c r="BS58" i="8"/>
  <c r="CQ58" i="8"/>
  <c r="DC58" i="8"/>
  <c r="DO58" i="8"/>
  <c r="EM58" i="8"/>
  <c r="EY58" i="8"/>
  <c r="FK58" i="8"/>
  <c r="GI58" i="8"/>
  <c r="GU58" i="8"/>
  <c r="HG58" i="8"/>
  <c r="IE58" i="8"/>
  <c r="IQ58" i="8"/>
  <c r="JC58" i="8"/>
  <c r="KA58" i="8"/>
  <c r="KM58" i="8"/>
  <c r="KY58" i="8"/>
  <c r="LW58" i="8"/>
  <c r="MI58" i="8"/>
  <c r="MU58" i="8"/>
  <c r="NS58" i="8"/>
  <c r="OE58" i="8"/>
  <c r="OQ58" i="8"/>
  <c r="PO58" i="8"/>
  <c r="QA58" i="8"/>
  <c r="QM58" i="8"/>
  <c r="RK58" i="8"/>
  <c r="RW58" i="8"/>
  <c r="SI58" i="8"/>
  <c r="SU58" i="8"/>
  <c r="TG58" i="8"/>
  <c r="TS58" i="8"/>
  <c r="UE58" i="8"/>
  <c r="UQ58" i="8"/>
  <c r="VC58" i="8"/>
  <c r="VO58" i="8"/>
  <c r="WA58" i="8"/>
  <c r="WM58" i="8"/>
  <c r="WY58" i="8"/>
  <c r="XK58" i="8"/>
  <c r="XW58" i="8"/>
  <c r="YI58" i="8"/>
  <c r="YU58" i="8"/>
  <c r="ZG58" i="8"/>
  <c r="ZS58" i="8"/>
  <c r="AAE58" i="8"/>
  <c r="AAQ58" i="8"/>
  <c r="ABC58" i="8"/>
  <c r="ACA58" i="8"/>
  <c r="ACM58" i="8"/>
  <c r="ACY58" i="8"/>
  <c r="PY58" i="8"/>
  <c r="QK58" i="8"/>
  <c r="QW58" i="8"/>
  <c r="RI58" i="8"/>
  <c r="RU58" i="8"/>
  <c r="SG58" i="8"/>
  <c r="SS58" i="8"/>
  <c r="TE58" i="8"/>
  <c r="TQ58" i="8"/>
  <c r="UC58" i="8"/>
  <c r="UO58" i="8"/>
  <c r="VA58" i="8"/>
  <c r="VM58" i="8"/>
  <c r="VY58" i="8"/>
  <c r="WK58" i="8"/>
  <c r="WW58" i="8"/>
  <c r="XI58" i="8"/>
  <c r="XU58" i="8"/>
  <c r="YG58" i="8"/>
  <c r="YS58" i="8"/>
  <c r="ZE58" i="8"/>
  <c r="ZQ58" i="8"/>
  <c r="AAC58" i="8"/>
  <c r="AAO58" i="8"/>
  <c r="ABA58" i="8"/>
  <c r="ABM58" i="8"/>
  <c r="ABY58" i="8"/>
  <c r="ACK58" i="8"/>
  <c r="ACW58" i="8"/>
  <c r="ADI58" i="8"/>
  <c r="ADU58" i="8"/>
  <c r="AEG58" i="8"/>
  <c r="AES58" i="8"/>
  <c r="AFE58" i="8"/>
  <c r="AFQ58" i="8"/>
  <c r="AGC58" i="8"/>
  <c r="AGO58" i="8"/>
  <c r="AHA58" i="8"/>
  <c r="AHM58" i="8"/>
  <c r="AHY58" i="8"/>
  <c r="AIK58" i="8"/>
  <c r="AIW58" i="8"/>
  <c r="AJI58" i="8"/>
  <c r="AJU58" i="8"/>
  <c r="AKG58" i="8"/>
  <c r="AKS58" i="8"/>
  <c r="ALE58" i="8"/>
  <c r="ALQ58" i="8"/>
  <c r="AMC58" i="8"/>
  <c r="AMO58" i="8"/>
  <c r="ANA58" i="8"/>
  <c r="ABB58" i="8"/>
  <c r="ADV58" i="8"/>
  <c r="AGP58" i="8"/>
  <c r="AJJ58" i="8"/>
  <c r="AMD58" i="8"/>
  <c r="AK63" i="8"/>
  <c r="AW63" i="8"/>
  <c r="BI63" i="8"/>
  <c r="BU63" i="8"/>
  <c r="CG63" i="8"/>
  <c r="CS63" i="8"/>
  <c r="DE63" i="8"/>
  <c r="DQ63" i="8"/>
  <c r="EC63" i="8"/>
  <c r="EO63" i="8"/>
  <c r="FA63" i="8"/>
  <c r="FM63" i="8"/>
  <c r="FY63" i="8"/>
  <c r="GK63" i="8"/>
  <c r="GW63" i="8"/>
  <c r="HI63" i="8"/>
  <c r="HU63" i="8"/>
  <c r="IG63" i="8"/>
  <c r="IS63" i="8"/>
  <c r="JE63" i="8"/>
  <c r="JQ63" i="8"/>
  <c r="KC63" i="8"/>
  <c r="KO63" i="8"/>
  <c r="LM63" i="8"/>
  <c r="LY63" i="8"/>
  <c r="MK63" i="8"/>
  <c r="MW63" i="8"/>
  <c r="NI63" i="8"/>
  <c r="NU63" i="8"/>
  <c r="OG63" i="8"/>
  <c r="OS63" i="8"/>
  <c r="PE63" i="8"/>
  <c r="PQ63" i="8"/>
  <c r="QC63" i="8"/>
  <c r="QO63" i="8"/>
  <c r="RA63" i="8"/>
  <c r="RM63" i="8"/>
  <c r="RY63" i="8"/>
  <c r="SK63" i="8"/>
  <c r="SW63" i="8"/>
  <c r="TI63" i="8"/>
  <c r="TU63" i="8"/>
  <c r="UG63" i="8"/>
  <c r="US63" i="8"/>
  <c r="VE63" i="8"/>
  <c r="VQ63" i="8"/>
  <c r="WC63" i="8"/>
  <c r="WO63" i="8"/>
  <c r="XA63" i="8"/>
  <c r="XM63" i="8"/>
  <c r="XY63" i="8"/>
  <c r="YK63" i="8"/>
  <c r="YW63" i="8"/>
  <c r="ZI63" i="8"/>
  <c r="ZU63" i="8"/>
  <c r="AAG63" i="8"/>
  <c r="AAS63" i="8"/>
  <c r="ABE63" i="8"/>
  <c r="ABQ63" i="8"/>
  <c r="ACC63" i="8"/>
  <c r="ACO63" i="8"/>
  <c r="ADA63" i="8"/>
  <c r="ADM63" i="8"/>
  <c r="ADY63" i="8"/>
  <c r="AEK63" i="8"/>
  <c r="AEW63" i="8"/>
  <c r="AFI63" i="8"/>
  <c r="AFU63" i="8"/>
  <c r="AGG63" i="8"/>
  <c r="AGS63" i="8"/>
  <c r="AHE63" i="8"/>
  <c r="AHQ63" i="8"/>
  <c r="AIC63" i="8"/>
  <c r="AIO63" i="8"/>
  <c r="AJA63" i="8"/>
  <c r="AJM63" i="8"/>
  <c r="AJY63" i="8"/>
  <c r="AKK63" i="8"/>
  <c r="AKW63" i="8"/>
  <c r="ALI63" i="8"/>
  <c r="ALU63" i="8"/>
  <c r="AMG63" i="8"/>
  <c r="AMS63" i="8"/>
  <c r="G63" i="8"/>
  <c r="S63" i="8"/>
  <c r="AE63" i="8"/>
  <c r="AQ63" i="8"/>
  <c r="BC63" i="8"/>
  <c r="BO63" i="8"/>
  <c r="CA63" i="8"/>
  <c r="CM63" i="8"/>
  <c r="CY63" i="8"/>
  <c r="DK63" i="8"/>
  <c r="EI63" i="8"/>
  <c r="EU63" i="8"/>
  <c r="FG63" i="8"/>
  <c r="FS63" i="8"/>
  <c r="GE63" i="8"/>
  <c r="HC63" i="8"/>
  <c r="HO63" i="8"/>
  <c r="IA63" i="8"/>
  <c r="IM63" i="8"/>
  <c r="IY63" i="8"/>
  <c r="JW63" i="8"/>
  <c r="KI63" i="8"/>
  <c r="KU63" i="8"/>
  <c r="LG63" i="8"/>
  <c r="LS63" i="8"/>
  <c r="MQ63" i="8"/>
  <c r="NC63" i="8"/>
  <c r="NO63" i="8"/>
  <c r="OA63" i="8"/>
  <c r="OY63" i="8"/>
  <c r="PK63" i="8"/>
  <c r="QI63" i="8"/>
  <c r="QU63" i="8"/>
  <c r="RS63" i="8"/>
  <c r="SE63" i="8"/>
  <c r="TC63" i="8"/>
  <c r="TO63" i="8"/>
  <c r="UM63" i="8"/>
  <c r="UY63" i="8"/>
  <c r="VW63" i="8"/>
  <c r="WI63" i="8"/>
  <c r="WU63" i="8"/>
  <c r="XG63" i="8"/>
  <c r="YE63" i="8"/>
  <c r="ZC63" i="8"/>
  <c r="AAA63" i="8"/>
  <c r="AKQ63" i="8"/>
  <c r="ALC63" i="8"/>
  <c r="ALO63" i="8"/>
  <c r="AMA63" i="8"/>
  <c r="AMM63" i="8"/>
  <c r="ANW63" i="8"/>
  <c r="AAE63" i="8"/>
  <c r="AAQ63" i="8"/>
  <c r="ABC63" i="8"/>
  <c r="ABO63" i="8"/>
  <c r="ACA63" i="8"/>
  <c r="ACM63" i="8"/>
  <c r="ACY63" i="8"/>
  <c r="ADK63" i="8"/>
  <c r="ADW63" i="8"/>
  <c r="AEI63" i="8"/>
  <c r="AEU63" i="8"/>
  <c r="AFG63" i="8"/>
  <c r="AFS63" i="8"/>
  <c r="AGE63" i="8"/>
  <c r="AGQ63" i="8"/>
  <c r="AHC63" i="8"/>
  <c r="AHO63" i="8"/>
  <c r="AIA63" i="8"/>
  <c r="AIM63" i="8"/>
  <c r="AIY63" i="8"/>
  <c r="AJK63" i="8"/>
  <c r="AJW63" i="8"/>
  <c r="AKI63" i="8"/>
  <c r="AKU63" i="8"/>
  <c r="ALG63" i="8"/>
  <c r="ALS63" i="8"/>
  <c r="AME63" i="8"/>
  <c r="AMQ63" i="8"/>
  <c r="ANO63" i="8"/>
  <c r="AJB63" i="8"/>
  <c r="AJN63" i="8"/>
  <c r="AJZ63" i="8"/>
  <c r="AKL63" i="8"/>
  <c r="AKX63" i="8"/>
  <c r="ALJ63" i="8"/>
  <c r="ALV63" i="8"/>
  <c r="AMH63" i="8"/>
  <c r="AMT63" i="8"/>
  <c r="ANF63" i="8"/>
  <c r="I230" i="12"/>
  <c r="AMX63" i="8"/>
</calcChain>
</file>

<file path=xl/sharedStrings.xml><?xml version="1.0" encoding="utf-8"?>
<sst xmlns="http://schemas.openxmlformats.org/spreadsheetml/2006/main" count="2404" uniqueCount="621">
  <si>
    <t>Interviewing Dates</t>
  </si>
  <si>
    <t>2/3</t>
  </si>
  <si>
    <t>J</t>
  </si>
  <si>
    <t>F</t>
  </si>
  <si>
    <t>M</t>
  </si>
  <si>
    <t>A</t>
  </si>
  <si>
    <t>S</t>
  </si>
  <si>
    <t>O</t>
  </si>
  <si>
    <t>N</t>
  </si>
  <si>
    <t>D</t>
  </si>
  <si>
    <t xml:space="preserve"> A</t>
  </si>
  <si>
    <t xml:space="preserve"> J</t>
  </si>
  <si>
    <t>Jl</t>
  </si>
  <si>
    <t>Oc</t>
  </si>
  <si>
    <t>Ja</t>
  </si>
  <si>
    <t>MONTHLY/ WEEKLY CONSUMER CONFIDENCE</t>
  </si>
  <si>
    <t>Jan</t>
  </si>
  <si>
    <t>Feb</t>
  </si>
  <si>
    <t>March</t>
  </si>
  <si>
    <t>April</t>
  </si>
  <si>
    <t>May</t>
  </si>
  <si>
    <t>June</t>
  </si>
  <si>
    <t>July</t>
  </si>
  <si>
    <t>August</t>
  </si>
  <si>
    <t>Sep</t>
  </si>
  <si>
    <t>Oct</t>
  </si>
  <si>
    <t>Nov</t>
  </si>
  <si>
    <t>Dec</t>
  </si>
  <si>
    <t>Mar</t>
  </si>
  <si>
    <t>Apr</t>
  </si>
  <si>
    <t>Jun</t>
  </si>
  <si>
    <t>Jul</t>
  </si>
  <si>
    <t>Aug</t>
  </si>
  <si>
    <t>January</t>
  </si>
  <si>
    <t>February</t>
  </si>
  <si>
    <t>1973</t>
  </si>
  <si>
    <t>1974</t>
  </si>
  <si>
    <t>1975</t>
  </si>
  <si>
    <t>1976</t>
  </si>
  <si>
    <t>1977</t>
  </si>
  <si>
    <t>1978</t>
  </si>
  <si>
    <t>1979</t>
  </si>
  <si>
    <t>1980</t>
  </si>
  <si>
    <t>1981</t>
  </si>
  <si>
    <t>1982</t>
  </si>
  <si>
    <t>1983</t>
  </si>
  <si>
    <t>1984</t>
  </si>
  <si>
    <t>1985</t>
  </si>
  <si>
    <t>1986</t>
  </si>
  <si>
    <t>1987</t>
  </si>
  <si>
    <t>1988</t>
  </si>
  <si>
    <t>1989</t>
  </si>
  <si>
    <t>1990</t>
  </si>
  <si>
    <t>1991</t>
  </si>
  <si>
    <t>1992</t>
  </si>
  <si>
    <t>1993</t>
  </si>
  <si>
    <t>1994</t>
  </si>
  <si>
    <t>1995</t>
  </si>
  <si>
    <t>1996</t>
  </si>
  <si>
    <t>1997</t>
  </si>
  <si>
    <t>1998</t>
  </si>
  <si>
    <t>1999</t>
  </si>
  <si>
    <t>2000</t>
  </si>
  <si>
    <t>2001</t>
  </si>
  <si>
    <t>2002</t>
  </si>
  <si>
    <t>2003</t>
  </si>
  <si>
    <t>2004</t>
  </si>
  <si>
    <t>2005</t>
  </si>
  <si>
    <t>2006</t>
  </si>
  <si>
    <t>2007</t>
  </si>
  <si>
    <t>2008</t>
  </si>
  <si>
    <t>October 2008</t>
  </si>
  <si>
    <t>November 2008</t>
  </si>
  <si>
    <t>December 2008</t>
  </si>
  <si>
    <t>January 2009</t>
  </si>
  <si>
    <t>February 2009</t>
  </si>
  <si>
    <t>March 2009</t>
  </si>
  <si>
    <t>April 2009</t>
  </si>
  <si>
    <t>May 2009</t>
  </si>
  <si>
    <t>June 2009</t>
  </si>
  <si>
    <t>July 2009</t>
  </si>
  <si>
    <t>August 2009</t>
  </si>
  <si>
    <t>September 2009</t>
  </si>
  <si>
    <t>October 2009</t>
  </si>
  <si>
    <t>November 2009</t>
  </si>
  <si>
    <t>December 2009</t>
  </si>
  <si>
    <t>January 2010</t>
  </si>
  <si>
    <t>February 2010</t>
  </si>
  <si>
    <t>March 2010</t>
  </si>
  <si>
    <t>April 2010</t>
  </si>
  <si>
    <t>May 2010</t>
  </si>
  <si>
    <t>June 2010</t>
  </si>
  <si>
    <t>July 2010</t>
  </si>
  <si>
    <t>August 2010</t>
  </si>
  <si>
    <t>September 2010</t>
  </si>
  <si>
    <t>October 2010</t>
  </si>
  <si>
    <t>November 2010</t>
  </si>
  <si>
    <t>December 2010</t>
  </si>
  <si>
    <t>January 2011</t>
  </si>
  <si>
    <t>February 2011</t>
  </si>
  <si>
    <t>March 2011</t>
  </si>
  <si>
    <t>April 2011</t>
  </si>
  <si>
    <t>May 2011</t>
  </si>
  <si>
    <t>June 2011</t>
  </si>
  <si>
    <t>July 2011</t>
  </si>
  <si>
    <t>August 2011</t>
  </si>
  <si>
    <t>September 2011</t>
  </si>
  <si>
    <t>October 2011</t>
  </si>
  <si>
    <t>November 2011</t>
  </si>
  <si>
    <t>December 2011</t>
  </si>
  <si>
    <t>January 2012</t>
  </si>
  <si>
    <t>February 2012</t>
  </si>
  <si>
    <t>March 2012</t>
  </si>
  <si>
    <t>April 2012</t>
  </si>
  <si>
    <t>May 2012</t>
  </si>
  <si>
    <t>June 2012</t>
  </si>
  <si>
    <t>July 2012</t>
  </si>
  <si>
    <t>August 2012</t>
  </si>
  <si>
    <t>September 2012</t>
  </si>
  <si>
    <t>October 2012</t>
  </si>
  <si>
    <t>November 2012</t>
  </si>
  <si>
    <t>December 2012</t>
  </si>
  <si>
    <t>January 2013</t>
  </si>
  <si>
    <t>February 2013</t>
  </si>
  <si>
    <t>March 2013</t>
  </si>
  <si>
    <t>April 2013</t>
  </si>
  <si>
    <t>May 2013</t>
  </si>
  <si>
    <t>June 2013</t>
  </si>
  <si>
    <t>July 2013</t>
  </si>
  <si>
    <t>August 2013</t>
  </si>
  <si>
    <t>September 2013</t>
  </si>
  <si>
    <t>October 2013</t>
  </si>
  <si>
    <t>November 2013</t>
  </si>
  <si>
    <t>December 2013</t>
  </si>
  <si>
    <t>January 2014</t>
  </si>
  <si>
    <t>February 2014</t>
  </si>
  <si>
    <t>March 2014</t>
  </si>
  <si>
    <t>April 2014</t>
  </si>
  <si>
    <t>May 2014</t>
  </si>
  <si>
    <t>June 2014</t>
  </si>
  <si>
    <t>July 2014</t>
  </si>
  <si>
    <t>August 2014</t>
  </si>
  <si>
    <t>September 2014</t>
  </si>
  <si>
    <t>October 2014</t>
  </si>
  <si>
    <t>November 2014</t>
  </si>
  <si>
    <t>December 2014</t>
  </si>
  <si>
    <t>January 2015</t>
  </si>
  <si>
    <t>February 2015</t>
  </si>
  <si>
    <t>March 2015</t>
  </si>
  <si>
    <t>April 2015</t>
  </si>
  <si>
    <t>May 2015</t>
  </si>
  <si>
    <t>June 2015</t>
  </si>
  <si>
    <t>July 2015</t>
  </si>
  <si>
    <t>August 2015</t>
  </si>
  <si>
    <t>September 2015</t>
  </si>
  <si>
    <t>October 2015</t>
  </si>
  <si>
    <t>November 2015</t>
  </si>
  <si>
    <t>December 2015</t>
  </si>
  <si>
    <t>January 2016</t>
  </si>
  <si>
    <t>February 2016</t>
  </si>
  <si>
    <t>March 2016</t>
  </si>
  <si>
    <t>April 2016</t>
  </si>
  <si>
    <t>May 2016</t>
  </si>
  <si>
    <t>June 2016</t>
  </si>
  <si>
    <t>July 2016</t>
  </si>
  <si>
    <t>August 2016</t>
  </si>
  <si>
    <t>September 2016</t>
  </si>
  <si>
    <t>October 2016</t>
  </si>
  <si>
    <t>November 2016</t>
  </si>
  <si>
    <t>December 2016</t>
  </si>
  <si>
    <t>January 2017</t>
  </si>
  <si>
    <t>February 2017</t>
  </si>
  <si>
    <t>March 2017</t>
  </si>
  <si>
    <t>April 2017</t>
  </si>
  <si>
    <t>May 2017</t>
  </si>
  <si>
    <t>June 2017</t>
  </si>
  <si>
    <t>July 2017</t>
  </si>
  <si>
    <t>August 2017</t>
  </si>
  <si>
    <t>September 2017</t>
  </si>
  <si>
    <t>October 2017</t>
  </si>
  <si>
    <t>November 2017</t>
  </si>
  <si>
    <t>December 2017</t>
  </si>
  <si>
    <t>January 2018</t>
  </si>
  <si>
    <t>February 2018</t>
  </si>
  <si>
    <t>March 2018</t>
  </si>
  <si>
    <t>April 2018</t>
  </si>
  <si>
    <t>May 2018</t>
  </si>
  <si>
    <t>June 2018</t>
  </si>
  <si>
    <t>July 2018</t>
  </si>
  <si>
    <t>August 2018</t>
  </si>
  <si>
    <t>September 2018</t>
  </si>
  <si>
    <t>October 2018</t>
  </si>
  <si>
    <t>November 2018</t>
  </si>
  <si>
    <t>December 2018</t>
  </si>
  <si>
    <t>January 2019</t>
  </si>
  <si>
    <t>February 2019</t>
  </si>
  <si>
    <t>March 2019</t>
  </si>
  <si>
    <t>April 2019</t>
  </si>
  <si>
    <t>May 2019</t>
  </si>
  <si>
    <t>June 2019</t>
  </si>
  <si>
    <t>July 2019</t>
  </si>
  <si>
    <t>August 2019</t>
  </si>
  <si>
    <t>September 2019</t>
  </si>
  <si>
    <t>October 2019</t>
  </si>
  <si>
    <t>November 2019</t>
  </si>
  <si>
    <t>December 2019</t>
  </si>
  <si>
    <t>January 2020</t>
  </si>
  <si>
    <t>February 2020</t>
  </si>
  <si>
    <t>March 2020</t>
  </si>
  <si>
    <t>April 2020</t>
  </si>
  <si>
    <t>May 2020</t>
  </si>
  <si>
    <t>June 2020</t>
  </si>
  <si>
    <t>July 2020</t>
  </si>
  <si>
    <t>August 2020</t>
  </si>
  <si>
    <t>September 2020</t>
  </si>
  <si>
    <t>October 2020</t>
  </si>
  <si>
    <t>November 2020</t>
  </si>
  <si>
    <t>December 2020</t>
  </si>
  <si>
    <t>January 2021</t>
  </si>
  <si>
    <t>February 2021</t>
  </si>
  <si>
    <t>March 2021</t>
  </si>
  <si>
    <t>April 2021</t>
  </si>
  <si>
    <t>May 2021</t>
  </si>
  <si>
    <t>June 2021</t>
  </si>
  <si>
    <t>July 2021</t>
  </si>
  <si>
    <t>August 2021</t>
  </si>
  <si>
    <t>September 2021</t>
  </si>
  <si>
    <t>October 2021</t>
  </si>
  <si>
    <t>November 2021</t>
  </si>
  <si>
    <t>December 2021</t>
  </si>
  <si>
    <t>January 2022</t>
  </si>
  <si>
    <t>February 2022</t>
  </si>
  <si>
    <t>March 2022</t>
  </si>
  <si>
    <t>April 2022</t>
  </si>
  <si>
    <t>May 2022</t>
  </si>
  <si>
    <t>June 2022</t>
  </si>
  <si>
    <t>July 2022</t>
  </si>
  <si>
    <t>August 2022</t>
  </si>
  <si>
    <t>September 2022</t>
  </si>
  <si>
    <t>October 2022</t>
  </si>
  <si>
    <t>November 2022</t>
  </si>
  <si>
    <t>December 2022</t>
  </si>
  <si>
    <t>Sep          1/2</t>
  </si>
  <si>
    <t>Sep        15/16</t>
  </si>
  <si>
    <t>Aug       2/3</t>
  </si>
  <si>
    <t>Aug     30/31</t>
  </si>
  <si>
    <t>4/5</t>
  </si>
  <si>
    <t>11/12</t>
  </si>
  <si>
    <t>18/19</t>
  </si>
  <si>
    <t>25/26</t>
  </si>
  <si>
    <t>1/2</t>
  </si>
  <si>
    <t>8/9</t>
  </si>
  <si>
    <t>15/16</t>
  </si>
  <si>
    <t>22/23</t>
  </si>
  <si>
    <t>29/30</t>
  </si>
  <si>
    <t>6/7</t>
  </si>
  <si>
    <t>13/14</t>
  </si>
  <si>
    <t>20/21</t>
  </si>
  <si>
    <t>3/4</t>
  </si>
  <si>
    <t>10/11</t>
  </si>
  <si>
    <t>17/18</t>
  </si>
  <si>
    <t>24/25</t>
  </si>
  <si>
    <t>31/1(Feb)</t>
  </si>
  <si>
    <t>7/8</t>
  </si>
  <si>
    <t>14/15</t>
  </si>
  <si>
    <t>21/22</t>
  </si>
  <si>
    <t>28/1(Mar)</t>
  </si>
  <si>
    <t>9/10</t>
  </si>
  <si>
    <t>16/17</t>
  </si>
  <si>
    <t>23/24</t>
  </si>
  <si>
    <t>30/31</t>
  </si>
  <si>
    <t>5/6</t>
  </si>
  <si>
    <t>12/13</t>
  </si>
  <si>
    <t>19/20</t>
  </si>
  <si>
    <t>31/1 (Nov)</t>
  </si>
  <si>
    <t>28/29</t>
  </si>
  <si>
    <t>27/28</t>
  </si>
  <si>
    <t>31/1 (Aug)</t>
  </si>
  <si>
    <t>26/27</t>
  </si>
  <si>
    <t>23/34</t>
  </si>
  <si>
    <t>30/1 (May)</t>
  </si>
  <si>
    <t>31/1 (April)</t>
  </si>
  <si>
    <t>30/1 (July)</t>
  </si>
  <si>
    <t>31/1 (Sep)</t>
  </si>
  <si>
    <t>30/1 (Dec)</t>
  </si>
  <si>
    <t>31/1 (June)</t>
  </si>
  <si>
    <t>31/1 (Feb)</t>
  </si>
  <si>
    <t>28/1 (March)</t>
  </si>
  <si>
    <t>30/1</t>
  </si>
  <si>
    <t>31/1</t>
  </si>
  <si>
    <t>29/1</t>
  </si>
  <si>
    <t>Jan 4-9</t>
  </si>
  <si>
    <t>10-16</t>
  </si>
  <si>
    <t>17-23</t>
  </si>
  <si>
    <t>24-30</t>
  </si>
  <si>
    <t>Jan 31 - Feb 6</t>
  </si>
  <si>
    <t>7-13</t>
  </si>
  <si>
    <t>14-20</t>
  </si>
  <si>
    <t>21-27</t>
  </si>
  <si>
    <t>Feb 28 - Mar 6</t>
  </si>
  <si>
    <t>Mar 28 - Apr 3</t>
  </si>
  <si>
    <t>4-10</t>
  </si>
  <si>
    <t>11-17</t>
  </si>
  <si>
    <t>19-24</t>
  </si>
  <si>
    <t>Apr 26 - May 1</t>
  </si>
  <si>
    <t>2-8</t>
  </si>
  <si>
    <t>9-15</t>
  </si>
  <si>
    <t>16-22</t>
  </si>
  <si>
    <t>23-29</t>
  </si>
  <si>
    <t>May 30 - Jun 5</t>
  </si>
  <si>
    <t>6-12</t>
  </si>
  <si>
    <t>13-19</t>
  </si>
  <si>
    <t>20-26</t>
  </si>
  <si>
    <t>Jun 27 - Jul 3</t>
  </si>
  <si>
    <t>18-24</t>
  </si>
  <si>
    <t>25-31</t>
  </si>
  <si>
    <t>Aug 1-7</t>
  </si>
  <si>
    <t>8-14</t>
  </si>
  <si>
    <t>15-21</t>
  </si>
  <si>
    <t>22-28</t>
  </si>
  <si>
    <t>Aug 29 - Sep 4</t>
  </si>
  <si>
    <t>5-11</t>
  </si>
  <si>
    <t>12-18</t>
  </si>
  <si>
    <t>19-25</t>
  </si>
  <si>
    <t>Sep 26 - Oct 2</t>
  </si>
  <si>
    <t>3-9</t>
  </si>
  <si>
    <t>Oct 31 - Nov 6</t>
  </si>
  <si>
    <t>Nov 28 - Dec 4</t>
  </si>
  <si>
    <r>
      <t>Q1</t>
    </r>
    <r>
      <rPr>
        <sz val="12"/>
        <color indexed="8"/>
        <rFont val="Calibri"/>
        <family val="2"/>
      </rPr>
      <t xml:space="preserve"> Would you say you and your family are better off financially or worse off than you were at this time last year?</t>
    </r>
  </si>
  <si>
    <t>Better off</t>
  </si>
  <si>
    <t>Worse off</t>
  </si>
  <si>
    <r>
      <t>Q2</t>
    </r>
    <r>
      <rPr>
        <sz val="12"/>
        <color indexed="8"/>
        <rFont val="Calibri"/>
        <family val="2"/>
      </rPr>
      <t xml:space="preserve"> This time next year, do you and your family expect to be better-off financially or worse off than you are now?</t>
    </r>
  </si>
  <si>
    <r>
      <t>Q3</t>
    </r>
    <r>
      <rPr>
        <sz val="12"/>
        <color indexed="8"/>
        <rFont val="Calibri"/>
        <family val="2"/>
      </rPr>
      <t xml:space="preserve"> Thinking of economic conditions in Australia as a whole. In the next 12 months do you expect we'll have good times financially, bad times, or some good and some bad?</t>
    </r>
  </si>
  <si>
    <t>Good times</t>
  </si>
  <si>
    <t>Bad times</t>
  </si>
  <si>
    <r>
      <t>Q4</t>
    </r>
    <r>
      <rPr>
        <sz val="12"/>
        <color indexed="8"/>
        <rFont val="Calibri"/>
        <family val="2"/>
      </rPr>
      <t xml:space="preserve"> Looking ahead, what would you say is more likely, that in Australia as a whole, we'll have continuous good times during the next five years or so - or we'll have bad times - or some good and some bad?</t>
    </r>
  </si>
  <si>
    <r>
      <t>Q5</t>
    </r>
    <r>
      <rPr>
        <sz val="12"/>
        <color indexed="8"/>
        <rFont val="Calibri"/>
        <family val="2"/>
      </rPr>
      <t xml:space="preserve"> Generally, do you think now is a good time - or a bad time - for people to buy major household items?</t>
    </r>
  </si>
  <si>
    <t>Good time to buy</t>
  </si>
  <si>
    <t>Bad time to buy</t>
  </si>
  <si>
    <t>CONSUMER CONFIDENCE RATING</t>
  </si>
  <si>
    <t>Family Financial Situations (Questions 1 &amp; 2)</t>
  </si>
  <si>
    <t>DIFFERENCE</t>
  </si>
  <si>
    <t>Future Australian Economic Conditions (Questions 3 &amp; 4)</t>
  </si>
  <si>
    <t>Personal Financial Perspective (Questions 1, 2 &amp; 5)</t>
  </si>
  <si>
    <t>Better off/ Good time to buy</t>
  </si>
  <si>
    <t>Worse off/ Bad time to buy</t>
  </si>
  <si>
    <t>Perception of Next 12 Months (Questions 2 &amp; 3)</t>
  </si>
  <si>
    <t>Better off/ Good times</t>
  </si>
  <si>
    <t>Worse off/ Bad times</t>
  </si>
  <si>
    <t>Broader Australian Financial Conditions (Questions 3, 4 &amp; 5)</t>
  </si>
  <si>
    <t>Good times/ Good time to buy</t>
  </si>
  <si>
    <t>Bad times/ Bad time to buy</t>
  </si>
  <si>
    <t>Australian Inflation Expectations (From April 2010)</t>
  </si>
  <si>
    <t>In your opinion, in the next 2 years, are prices across the whole Australian economy likely to increase, stay the same or decrease?</t>
  </si>
  <si>
    <t>Increase</t>
  </si>
  <si>
    <t>Stay the Same</t>
  </si>
  <si>
    <t>Decrease</t>
  </si>
  <si>
    <t>INFLATION EXPECTATIONS RATE</t>
  </si>
  <si>
    <t>ANZ-Roy Morgan Monthly</t>
  </si>
  <si>
    <t>ANZ-Roy Morgan Quarterly</t>
  </si>
  <si>
    <t>Westpac-Melb Institute Monthly</t>
  </si>
  <si>
    <t>Westpac-Melb Institute Quarterly</t>
  </si>
  <si>
    <t>Australian GDP Growth Quarterly</t>
  </si>
  <si>
    <t>Australian CPI     Quarterly</t>
  </si>
  <si>
    <t>Roy Morgan - Westpac</t>
  </si>
  <si>
    <t>Mar Qtr 2000</t>
  </si>
  <si>
    <t>June Qtr 2000</t>
  </si>
  <si>
    <t>Sep Qtr 2000</t>
  </si>
  <si>
    <t>Dec Qtr 2000</t>
  </si>
  <si>
    <t>Mar Qtr 2001</t>
  </si>
  <si>
    <t>June Qtr 2001</t>
  </si>
  <si>
    <t>Sep Qtr 2001</t>
  </si>
  <si>
    <t>The Roy Morgan Consumer Confidence Rating for September 15/16, 2001, conducted by telephone, was 102.3.</t>
  </si>
  <si>
    <t>Dec Qtr 2001</t>
  </si>
  <si>
    <t>Mar Qtr 2002</t>
  </si>
  <si>
    <t>June Qtr 2002</t>
  </si>
  <si>
    <t>Sep Qtr 2002</t>
  </si>
  <si>
    <t>Dec Qtr 2002</t>
  </si>
  <si>
    <t>Mar Qtr 2003</t>
  </si>
  <si>
    <t>June Qtr 2003</t>
  </si>
  <si>
    <t>Sep Qtr 2003</t>
  </si>
  <si>
    <t>Dec Qtr 2003</t>
  </si>
  <si>
    <t>Mar Qtr 2004</t>
  </si>
  <si>
    <t>June Qtr 2004</t>
  </si>
  <si>
    <t>Sep Qtr 2004</t>
  </si>
  <si>
    <t>Dec Qtr 2004</t>
  </si>
  <si>
    <t>Mar Qtr 2005</t>
  </si>
  <si>
    <t>June Qtr 2005</t>
  </si>
  <si>
    <t>Sep Qtr 2005</t>
  </si>
  <si>
    <t>Dec Qtr 2005</t>
  </si>
  <si>
    <t>Mar Qtr 2006</t>
  </si>
  <si>
    <t>June Qtr 2006</t>
  </si>
  <si>
    <t>Sep Qtr 2006</t>
  </si>
  <si>
    <t>84 of the 107 Western Australian interviews were conducted by telephone on August 9/10 due to a recent Southern WA Cyclone</t>
  </si>
  <si>
    <t>Dec Qtr 2006</t>
  </si>
  <si>
    <t>Mar Qtr 2007</t>
  </si>
  <si>
    <t>June Qtr 2007</t>
  </si>
  <si>
    <t>Sep Qtr 2007</t>
  </si>
  <si>
    <t>Dec Qtr 2007</t>
  </si>
  <si>
    <t>Mar Qtr 2008</t>
  </si>
  <si>
    <t>June Qtr 2008</t>
  </si>
  <si>
    <t>Sep Qtr 2008</t>
  </si>
  <si>
    <t>(The August 2008 Consumer Confidence comprises two readings - (August 2/3 of 90.1 &amp; August 30/31 of 99.3)</t>
  </si>
  <si>
    <t>(From October 2008 the Roy Morgan Consumer Confidence Ratings were conducted on an ongoing</t>
  </si>
  <si>
    <t>Dec Qtr 2008</t>
  </si>
  <si>
    <t>Weekly basis - Hence, Monthly readings consist of 3-5 weeks of interviewing - depending upon month)</t>
  </si>
  <si>
    <t>Mar Qtr 2009</t>
  </si>
  <si>
    <t>June Qtr 2009</t>
  </si>
  <si>
    <t>Sep Qtr 2009</t>
  </si>
  <si>
    <t>Dec Qtr 2009</t>
  </si>
  <si>
    <t>Mar Qtr 2010</t>
  </si>
  <si>
    <t>June Qtr 2010</t>
  </si>
  <si>
    <t>Sep Qtr 2010</t>
  </si>
  <si>
    <t>Dec Qtr 2010</t>
  </si>
  <si>
    <t>Mar Qtr 2011</t>
  </si>
  <si>
    <t>June Qtr 2011</t>
  </si>
  <si>
    <t>Sep Qtr 2011</t>
  </si>
  <si>
    <t>Dec Qtr 2011</t>
  </si>
  <si>
    <t>Mar Qtr 2012</t>
  </si>
  <si>
    <t>June Qtr 2012</t>
  </si>
  <si>
    <t>Sep Qtr 2012</t>
  </si>
  <si>
    <t>Dec Qtr 2012</t>
  </si>
  <si>
    <t>Mar Qtr 2013</t>
  </si>
  <si>
    <t>June Qtr 2013</t>
  </si>
  <si>
    <t>Sep Qtr 2013</t>
  </si>
  <si>
    <t>Dec Qtr 2013</t>
  </si>
  <si>
    <t>Mar Qtr 2014</t>
  </si>
  <si>
    <t>June Qtr 2014</t>
  </si>
  <si>
    <t>Sep Qtr 2014</t>
  </si>
  <si>
    <t>Dec Qtr 2014</t>
  </si>
  <si>
    <t>Mar Qtr 2015</t>
  </si>
  <si>
    <t>June Qtr 2015</t>
  </si>
  <si>
    <t>Sep Qtr 2015</t>
  </si>
  <si>
    <t>Dec Qtr 2015</t>
  </si>
  <si>
    <t>Mar Qtr 2016</t>
  </si>
  <si>
    <t>June Qtr 2016</t>
  </si>
  <si>
    <t>Sep Qtr 2016</t>
  </si>
  <si>
    <t>Dec Qtr 2016</t>
  </si>
  <si>
    <t>Mar Qtr 2017</t>
  </si>
  <si>
    <t>June Qtr 2017</t>
  </si>
  <si>
    <t>Sep Qtr 2017</t>
  </si>
  <si>
    <t>Dec Qtr 2017</t>
  </si>
  <si>
    <t>Mar Qtr 2018</t>
  </si>
  <si>
    <t>June Qtr 2018</t>
  </si>
  <si>
    <t>Sep Qtr 2018</t>
  </si>
  <si>
    <t>Dec Qtr 2018</t>
  </si>
  <si>
    <t>Mar Qtr 2019</t>
  </si>
  <si>
    <t>June Qtr 2019</t>
  </si>
  <si>
    <t>Sep Qtr 2019</t>
  </si>
  <si>
    <t>Dec Qtr 2019</t>
  </si>
  <si>
    <t>Mar Qtr 2020</t>
  </si>
  <si>
    <t>June Qtr 2020</t>
  </si>
  <si>
    <t>Sep Qtr 2020</t>
  </si>
  <si>
    <t>Dec Qtr 2020</t>
  </si>
  <si>
    <t>Mar Qtr 2021</t>
  </si>
  <si>
    <t>June Qtr 2021</t>
  </si>
  <si>
    <t>Sep Qtr 2021</t>
  </si>
  <si>
    <t>Dec Qtr 2021</t>
  </si>
  <si>
    <t>Mar Qtr 2022</t>
  </si>
  <si>
    <t>Sep Qtr 2022</t>
  </si>
  <si>
    <t>Dec Qtr 2022</t>
  </si>
  <si>
    <t>CONSUMER CONFIDENCE "WEEKLY" CHANGE (PTS)</t>
  </si>
  <si>
    <t>CONSUMER CONFIDENCE "WEEKLY" CHANGE (%)</t>
  </si>
  <si>
    <t>CONSUMER CONFIDENCE "4 WEEK" MOVING AVERAGE</t>
  </si>
  <si>
    <t>INFLATION EXPECTATIONS 4 WEEK MOVING AVERAGE</t>
  </si>
  <si>
    <t>INFLATION EXPECTATIONS WEEKLY CHANGE (PTS)</t>
  </si>
  <si>
    <t>QUESTION 1</t>
  </si>
  <si>
    <t>QUESTION 2</t>
  </si>
  <si>
    <t>QUESTION 3</t>
  </si>
  <si>
    <t>QUESTION 4</t>
  </si>
  <si>
    <t>QUESTION 5</t>
  </si>
  <si>
    <t>QUESTIONS 1 &amp; 2</t>
  </si>
  <si>
    <t>QUESTIONS 3 &amp; 4</t>
  </si>
  <si>
    <t>QUESTIONS 1, 2 &amp; 5</t>
  </si>
  <si>
    <t>QUESTIONS 2 &amp; 3</t>
  </si>
  <si>
    <t>QUESTIONS 3, 4 &amp; 5</t>
  </si>
  <si>
    <t>June Qtr 2022</t>
  </si>
  <si>
    <t>Mar Qtr 2023</t>
  </si>
  <si>
    <t>June Qtr 2023</t>
  </si>
  <si>
    <t>Sep Qtr 2023</t>
  </si>
  <si>
    <t>Dec Qtr 2023</t>
  </si>
  <si>
    <t>January 2023</t>
  </si>
  <si>
    <t>February 2023</t>
  </si>
  <si>
    <t>March 2023</t>
  </si>
  <si>
    <t>April 2023</t>
  </si>
  <si>
    <t>May 2023</t>
  </si>
  <si>
    <t>June 2023</t>
  </si>
  <si>
    <t>July 2023</t>
  </si>
  <si>
    <t>August 2023</t>
  </si>
  <si>
    <t>September 2023</t>
  </si>
  <si>
    <t>October 2023</t>
  </si>
  <si>
    <t>November 2023</t>
  </si>
  <si>
    <t>December 2023</t>
  </si>
  <si>
    <t>Jan 2-8</t>
  </si>
  <si>
    <t>Jan 30 - Feb 5</t>
  </si>
  <si>
    <t>Feb 27 - Mar 5</t>
  </si>
  <si>
    <t>Mar 27 - Apr 2</t>
  </si>
  <si>
    <t>May 1-7</t>
  </si>
  <si>
    <t>May 29 - Jun 4</t>
  </si>
  <si>
    <t>Jun 26 - Jul 2</t>
  </si>
  <si>
    <t>Jul 31 - Aug 6</t>
  </si>
  <si>
    <t>Aug 28 - Sep 3</t>
  </si>
  <si>
    <t>Sep 25 - Oct 1</t>
  </si>
  <si>
    <t>Oct 30 - Nov 5</t>
  </si>
  <si>
    <t>Nov 27 - Dec 3</t>
  </si>
  <si>
    <t>Oct - Dec</t>
  </si>
  <si>
    <t>Jul  - Sep</t>
  </si>
  <si>
    <t>Apr  - Jun</t>
  </si>
  <si>
    <t>Jan  - Mar</t>
  </si>
  <si>
    <t>Mar Qtr 2024</t>
  </si>
  <si>
    <t>June Qtr 2024</t>
  </si>
  <si>
    <t>Sep Qtr 2024</t>
  </si>
  <si>
    <t>Dec Qtr 2024</t>
  </si>
  <si>
    <t>January 2024</t>
  </si>
  <si>
    <t>February 2024</t>
  </si>
  <si>
    <t>March 2024</t>
  </si>
  <si>
    <t>April 2024</t>
  </si>
  <si>
    <t>May 2024</t>
  </si>
  <si>
    <t>June 2024</t>
  </si>
  <si>
    <t>July 2024</t>
  </si>
  <si>
    <t>August 2024</t>
  </si>
  <si>
    <t>September 2024</t>
  </si>
  <si>
    <t>October 2024</t>
  </si>
  <si>
    <t>November 2024</t>
  </si>
  <si>
    <t>December 2024</t>
  </si>
  <si>
    <t>Jan 2-7</t>
  </si>
  <si>
    <t>Jan 29 - Feb 4</t>
  </si>
  <si>
    <t>Feb 26 - Mar 3</t>
  </si>
  <si>
    <t>Apr 29 - May 5</t>
  </si>
  <si>
    <t>May 27 - Jun 2</t>
  </si>
  <si>
    <t>Jul 1-7</t>
  </si>
  <si>
    <t>Jul 29 - Aug 4</t>
  </si>
  <si>
    <t>Aug 26 - Sep 1</t>
  </si>
  <si>
    <t>Sep 30 - Oct 6</t>
  </si>
  <si>
    <t>Oct 28 - Nov 3</t>
  </si>
  <si>
    <t>Nov 25 - Dec 1</t>
  </si>
  <si>
    <t>Apr 1-7</t>
  </si>
  <si>
    <t>September</t>
  </si>
  <si>
    <t>October</t>
  </si>
  <si>
    <t>November</t>
  </si>
  <si>
    <t>December</t>
  </si>
  <si>
    <t>Sep Qtr 2025</t>
  </si>
  <si>
    <t>Mar Qtr 2025</t>
  </si>
  <si>
    <t>June Qtr 2025</t>
  </si>
  <si>
    <t>Dec Qtr 2025</t>
  </si>
  <si>
    <t>Jan 2-5</t>
  </si>
  <si>
    <t>Jan 27 - Feb 2</t>
  </si>
  <si>
    <t>Feb 24 - Mar 2</t>
  </si>
  <si>
    <t>Apr 28 - May 4</t>
  </si>
  <si>
    <t>May 26 - Jun 1</t>
  </si>
  <si>
    <t>Jun 30 - Jul 6</t>
  </si>
  <si>
    <t>Jul 28 - Aug 3</t>
  </si>
  <si>
    <t>Sep 29 - Oct 5</t>
  </si>
  <si>
    <t>Oct 27 - Nov 2</t>
  </si>
  <si>
    <t>Dec 1-7</t>
  </si>
  <si>
    <t>Sep 1-7</t>
  </si>
  <si>
    <t>January 2025</t>
  </si>
  <si>
    <t>February 2025</t>
  </si>
  <si>
    <t>March 2025</t>
  </si>
  <si>
    <t>April 2025</t>
  </si>
  <si>
    <t>May 2025</t>
  </si>
  <si>
    <t>June 2025</t>
  </si>
  <si>
    <t>July 2025</t>
  </si>
  <si>
    <t>August 2025</t>
  </si>
  <si>
    <t>September 2025</t>
  </si>
  <si>
    <t>October 2025</t>
  </si>
  <si>
    <t>November 2025</t>
  </si>
  <si>
    <t>December 2025</t>
  </si>
  <si>
    <t>Mar 31 - Apr 4</t>
  </si>
  <si>
    <t>(Federal Election - Saturday May 3, 2025)</t>
  </si>
  <si>
    <t>(Federal Election - Saturday May 21, 2022)</t>
  </si>
  <si>
    <t>Ap</t>
  </si>
  <si>
    <t>May 2025 - 87.9</t>
  </si>
  <si>
    <t>June 2025 - 86.3</t>
  </si>
  <si>
    <t>July 2025 - 87.1</t>
  </si>
  <si>
    <t>August 2025 - 89.0</t>
  </si>
  <si>
    <t>September 2025 - 87.3</t>
  </si>
  <si>
    <t>October 2025 - 84.6</t>
  </si>
  <si>
    <t>Ju</t>
  </si>
  <si>
    <t>Mar Qtr 2026</t>
  </si>
  <si>
    <t>June Qtr 2026</t>
  </si>
  <si>
    <t>Sep Qtr 2026</t>
  </si>
  <si>
    <t>Dec Qtr 2026</t>
  </si>
  <si>
    <t>January 2026</t>
  </si>
  <si>
    <t>February 2026</t>
  </si>
  <si>
    <t>March 2026</t>
  </si>
  <si>
    <t>April 2026</t>
  </si>
  <si>
    <t>May 2026</t>
  </si>
  <si>
    <t>June 2026</t>
  </si>
  <si>
    <t>July 2026</t>
  </si>
  <si>
    <t>August 2026</t>
  </si>
  <si>
    <t>September 2026</t>
  </si>
  <si>
    <t>October 2026</t>
  </si>
  <si>
    <t>November 2026</t>
  </si>
  <si>
    <t>December 2026</t>
  </si>
  <si>
    <t>Jan 5-11</t>
  </si>
  <si>
    <t>Jan 26 - Feb 1</t>
  </si>
  <si>
    <t>Feb 23 - Mar 1</t>
  </si>
  <si>
    <t>Mar 30 - Apr 5</t>
  </si>
  <si>
    <t>Apr 27 - May 3</t>
  </si>
  <si>
    <t>Jun 1-7</t>
  </si>
  <si>
    <t>Jun 29 - Jul 5</t>
  </si>
  <si>
    <t>Jul 27 - Aug 2</t>
  </si>
  <si>
    <t>Aug 31 - Sep 6</t>
  </si>
  <si>
    <t>Sep 28 - Oct 4</t>
  </si>
  <si>
    <t>Oct 26 - Nov 1</t>
  </si>
  <si>
    <t>Nov 30 - Dec 6</t>
  </si>
  <si>
    <t>November 2025 - 84.5</t>
  </si>
  <si>
    <t>December 2025 - 84.4</t>
  </si>
  <si>
    <t>Fe</t>
  </si>
  <si>
    <t>Au</t>
  </si>
  <si>
    <t>De</t>
  </si>
  <si>
    <t>Se</t>
  </si>
  <si>
    <t>January 2026 - 82.6</t>
  </si>
  <si>
    <t>February 2026 - 78.7</t>
  </si>
  <si>
    <t>March 2026 - 70.5</t>
  </si>
  <si>
    <t>Weighted to time period - 106.8</t>
  </si>
  <si>
    <t>OVERALL CC AVERAGE (1973-2026): 106.8</t>
  </si>
  <si>
    <t>My</t>
  </si>
  <si>
    <t>April 2026 - 63.6</t>
  </si>
  <si>
    <t>May 2026 - 66.0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0.0"/>
    <numFmt numFmtId="165" formatCode="0.0000"/>
    <numFmt numFmtId="166" formatCode="0.0%"/>
    <numFmt numFmtId="167" formatCode="0.00000"/>
    <numFmt numFmtId="168" formatCode="#,##0.0"/>
  </numFmts>
  <fonts count="31" x14ac:knownFonts="1">
    <font>
      <sz val="10"/>
      <name val="Arial"/>
    </font>
    <font>
      <sz val="8"/>
      <name val="Arial"/>
      <family val="2"/>
    </font>
    <font>
      <b/>
      <sz val="12"/>
      <color indexed="8"/>
      <name val="Calibri"/>
      <family val="2"/>
    </font>
    <font>
      <sz val="12"/>
      <name val="Calibri"/>
      <family val="2"/>
    </font>
    <font>
      <b/>
      <sz val="12"/>
      <name val="Calibri"/>
      <family val="2"/>
    </font>
    <font>
      <sz val="12"/>
      <color indexed="8"/>
      <name val="Calibri"/>
      <family val="2"/>
    </font>
    <font>
      <b/>
      <sz val="10"/>
      <name val="Arial"/>
      <family val="2"/>
    </font>
    <font>
      <sz val="10"/>
      <name val="Arial"/>
      <family val="2"/>
    </font>
    <font>
      <sz val="12"/>
      <name val="Calibri"/>
      <family val="2"/>
      <scheme val="minor"/>
    </font>
    <font>
      <b/>
      <sz val="12"/>
      <name val="Calibri"/>
      <family val="2"/>
      <scheme val="minor"/>
    </font>
    <font>
      <sz val="12"/>
      <color indexed="8"/>
      <name val="Calibri"/>
      <family val="2"/>
      <scheme val="minor"/>
    </font>
    <font>
      <sz val="12"/>
      <color indexed="10"/>
      <name val="Calibri"/>
      <family val="2"/>
      <scheme val="minor"/>
    </font>
    <font>
      <sz val="11"/>
      <name val="Calibri"/>
      <family val="2"/>
    </font>
    <font>
      <sz val="8"/>
      <name val="Calibri"/>
      <family val="2"/>
    </font>
    <font>
      <b/>
      <u/>
      <sz val="9"/>
      <name val="Calibri"/>
      <family val="2"/>
    </font>
    <font>
      <sz val="11.5"/>
      <name val="Calibri"/>
      <family val="2"/>
      <scheme val="minor"/>
    </font>
    <font>
      <b/>
      <sz val="11.5"/>
      <name val="Calibri"/>
      <family val="2"/>
      <scheme val="minor"/>
    </font>
    <font>
      <b/>
      <sz val="11.5"/>
      <color rgb="FFFF0000"/>
      <name val="Calibri"/>
      <family val="2"/>
      <scheme val="minor"/>
    </font>
    <font>
      <b/>
      <sz val="11.5"/>
      <color indexed="10"/>
      <name val="Calibri"/>
      <family val="2"/>
      <scheme val="minor"/>
    </font>
    <font>
      <b/>
      <sz val="11.5"/>
      <color indexed="12"/>
      <name val="Calibri"/>
      <family val="2"/>
      <scheme val="minor"/>
    </font>
    <font>
      <sz val="8"/>
      <color rgb="FFFF0000"/>
      <name val="Calibri"/>
      <family val="2"/>
    </font>
    <font>
      <b/>
      <sz val="11.5"/>
      <color rgb="FF00B050"/>
      <name val="Calibri"/>
      <family val="2"/>
      <scheme val="minor"/>
    </font>
    <font>
      <b/>
      <sz val="11.5"/>
      <color rgb="FF0070C0"/>
      <name val="Calibri"/>
      <family val="2"/>
      <scheme val="minor"/>
    </font>
    <font>
      <b/>
      <sz val="11.5"/>
      <color rgb="FF7030A0"/>
      <name val="Calibri"/>
      <family val="2"/>
      <scheme val="minor"/>
    </font>
    <font>
      <b/>
      <sz val="11.5"/>
      <color rgb="FFFC1921"/>
      <name val="Calibri"/>
      <family val="2"/>
      <scheme val="minor"/>
    </font>
    <font>
      <b/>
      <sz val="11.5"/>
      <color theme="1" tint="4.9989318521683403E-2"/>
      <name val="Calibri"/>
      <family val="2"/>
      <scheme val="minor"/>
    </font>
    <font>
      <sz val="10"/>
      <name val="Arial"/>
      <family val="2"/>
    </font>
    <font>
      <b/>
      <sz val="12"/>
      <color rgb="FFFF0000"/>
      <name val="Calibri"/>
      <family val="2"/>
    </font>
    <font>
      <b/>
      <sz val="12"/>
      <color rgb="FF00B050"/>
      <name val="Calibri"/>
      <family val="2"/>
    </font>
    <font>
      <b/>
      <sz val="12"/>
      <color rgb="FFFC1921"/>
      <name val="Calibri"/>
      <family val="2"/>
    </font>
    <font>
      <sz val="12"/>
      <color rgb="FF00B050"/>
      <name val="Calibri"/>
      <family val="2"/>
    </font>
  </fonts>
  <fills count="21">
    <fill>
      <patternFill patternType="none"/>
    </fill>
    <fill>
      <patternFill patternType="gray125"/>
    </fill>
    <fill>
      <patternFill patternType="solid">
        <fgColor indexed="9"/>
        <bgColor indexed="64"/>
      </patternFill>
    </fill>
    <fill>
      <patternFill patternType="solid">
        <fgColor indexed="46"/>
        <bgColor indexed="64"/>
      </patternFill>
    </fill>
    <fill>
      <patternFill patternType="solid">
        <fgColor indexed="44"/>
        <bgColor indexed="64"/>
      </patternFill>
    </fill>
    <fill>
      <patternFill patternType="solid">
        <fgColor indexed="45"/>
        <bgColor indexed="64"/>
      </patternFill>
    </fill>
    <fill>
      <patternFill patternType="solid">
        <fgColor rgb="FFCC99FF"/>
        <bgColor indexed="64"/>
      </patternFill>
    </fill>
    <fill>
      <patternFill patternType="solid">
        <fgColor rgb="FFCCFFCC"/>
        <bgColor indexed="64"/>
      </patternFill>
    </fill>
    <fill>
      <patternFill patternType="solid">
        <fgColor rgb="FFFFFF0F"/>
        <bgColor indexed="64"/>
      </patternFill>
    </fill>
    <fill>
      <patternFill patternType="solid">
        <fgColor rgb="FFFF99CC"/>
        <bgColor indexed="64"/>
      </patternFill>
    </fill>
    <fill>
      <patternFill patternType="solid">
        <fgColor indexed="42"/>
        <bgColor indexed="64"/>
      </patternFill>
    </fill>
    <fill>
      <patternFill patternType="solid">
        <fgColor indexed="13"/>
        <bgColor indexed="64"/>
      </patternFill>
    </fill>
    <fill>
      <patternFill patternType="solid">
        <fgColor theme="5" tint="0.59996337778862885"/>
        <bgColor indexed="64"/>
      </patternFill>
    </fill>
    <fill>
      <patternFill patternType="solid">
        <fgColor theme="9" tint="0.59996337778862885"/>
        <bgColor indexed="64"/>
      </patternFill>
    </fill>
    <fill>
      <patternFill patternType="solid">
        <fgColor rgb="FF92D050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theme="9" tint="0.59999389629810485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8" tint="0.59999389629810485"/>
        <bgColor indexed="64"/>
      </patternFill>
    </fill>
    <fill>
      <patternFill patternType="solid">
        <fgColor theme="6" tint="0.39997558519241921"/>
        <bgColor indexed="64"/>
      </patternFill>
    </fill>
    <fill>
      <patternFill patternType="solid">
        <fgColor theme="5" tint="0.39997558519241921"/>
        <bgColor indexed="64"/>
      </patternFill>
    </fill>
  </fills>
  <borders count="22">
    <border>
      <left/>
      <right/>
      <top/>
      <bottom/>
      <diagonal/>
    </border>
    <border>
      <left/>
      <right/>
      <top style="thick">
        <color indexed="8"/>
      </top>
      <bottom style="thick">
        <color indexed="8"/>
      </bottom>
      <diagonal/>
    </border>
    <border>
      <left style="thick">
        <color indexed="8"/>
      </left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medium">
        <color indexed="55"/>
      </left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thick">
        <color indexed="8"/>
      </left>
      <right style="medium">
        <color indexed="55"/>
      </right>
      <top style="thick">
        <color indexed="8"/>
      </top>
      <bottom style="thick">
        <color indexed="8"/>
      </bottom>
      <diagonal/>
    </border>
    <border>
      <left/>
      <right style="medium">
        <color indexed="55"/>
      </right>
      <top style="thick">
        <color indexed="8"/>
      </top>
      <bottom style="thick">
        <color indexed="8"/>
      </bottom>
      <diagonal/>
    </border>
    <border>
      <left/>
      <right/>
      <top style="thick">
        <color indexed="8"/>
      </top>
      <bottom/>
      <diagonal/>
    </border>
    <border>
      <left/>
      <right style="medium">
        <color indexed="55"/>
      </right>
      <top style="thick">
        <color indexed="8"/>
      </top>
      <bottom/>
      <diagonal/>
    </border>
    <border>
      <left/>
      <right/>
      <top/>
      <bottom style="thick">
        <color indexed="8"/>
      </bottom>
      <diagonal/>
    </border>
    <border>
      <left/>
      <right style="medium">
        <color indexed="55"/>
      </right>
      <top/>
      <bottom style="thick">
        <color indexed="8"/>
      </bottom>
      <diagonal/>
    </border>
    <border>
      <left style="thick">
        <color indexed="64"/>
      </left>
      <right style="thick">
        <color indexed="64"/>
      </right>
      <top style="thick">
        <color indexed="64"/>
      </top>
      <bottom style="thick">
        <color indexed="64"/>
      </bottom>
      <diagonal/>
    </border>
    <border>
      <left/>
      <right style="medium">
        <color indexed="55"/>
      </right>
      <top/>
      <bottom/>
      <diagonal/>
    </border>
    <border>
      <left style="thick">
        <color indexed="8"/>
      </left>
      <right/>
      <top/>
      <bottom style="thick">
        <color indexed="8"/>
      </bottom>
      <diagonal/>
    </border>
    <border>
      <left/>
      <right style="thick">
        <color indexed="8"/>
      </right>
      <top/>
      <bottom style="thick">
        <color indexed="8"/>
      </bottom>
      <diagonal/>
    </border>
    <border>
      <left style="thick">
        <color indexed="8"/>
      </left>
      <right/>
      <top style="medium">
        <color indexed="55"/>
      </top>
      <bottom style="thick">
        <color indexed="8"/>
      </bottom>
      <diagonal/>
    </border>
    <border>
      <left/>
      <right/>
      <top style="medium">
        <color indexed="55"/>
      </top>
      <bottom style="thick">
        <color indexed="8"/>
      </bottom>
      <diagonal/>
    </border>
    <border>
      <left/>
      <right style="thick">
        <color indexed="8"/>
      </right>
      <top style="medium">
        <color indexed="55"/>
      </top>
      <bottom style="thick">
        <color indexed="8"/>
      </bottom>
      <diagonal/>
    </border>
    <border>
      <left style="medium">
        <color indexed="55"/>
      </left>
      <right/>
      <top style="medium">
        <color indexed="55"/>
      </top>
      <bottom style="thick">
        <color indexed="8"/>
      </bottom>
      <diagonal/>
    </border>
    <border>
      <left style="thick">
        <color indexed="8"/>
      </left>
      <right/>
      <top style="thick">
        <color indexed="8"/>
      </top>
      <bottom style="thick">
        <color indexed="8"/>
      </bottom>
      <diagonal/>
    </border>
    <border>
      <left/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thick">
        <color auto="1"/>
      </left>
      <right/>
      <top style="medium">
        <color indexed="55"/>
      </top>
      <bottom style="thick">
        <color indexed="8"/>
      </bottom>
      <diagonal/>
    </border>
    <border>
      <left style="thick">
        <color indexed="8"/>
      </left>
      <right/>
      <top/>
      <bottom/>
      <diagonal/>
    </border>
  </borders>
  <cellStyleXfs count="2">
    <xf numFmtId="0" fontId="0" fillId="0" borderId="0"/>
    <xf numFmtId="9" fontId="26" fillId="0" borderId="0" applyFont="0" applyFill="0" applyBorder="0" applyAlignment="0" applyProtection="0"/>
  </cellStyleXfs>
  <cellXfs count="224">
    <xf numFmtId="0" fontId="0" fillId="0" borderId="0" xfId="0"/>
    <xf numFmtId="0" fontId="2" fillId="2" borderId="1" xfId="0" applyFont="1" applyFill="1" applyBorder="1" applyAlignment="1">
      <alignment horizontal="left" wrapText="1"/>
    </xf>
    <xf numFmtId="49" fontId="3" fillId="0" borderId="0" xfId="0" applyNumberFormat="1" applyFont="1"/>
    <xf numFmtId="49" fontId="4" fillId="3" borderId="2" xfId="0" applyNumberFormat="1" applyFont="1" applyFill="1" applyBorder="1" applyAlignment="1">
      <alignment horizontal="center" vertical="center" wrapText="1"/>
    </xf>
    <xf numFmtId="49" fontId="4" fillId="3" borderId="3" xfId="0" applyNumberFormat="1" applyFont="1" applyFill="1" applyBorder="1" applyAlignment="1">
      <alignment horizontal="center" vertical="center" wrapText="1"/>
    </xf>
    <xf numFmtId="49" fontId="2" fillId="3" borderId="2" xfId="0" applyNumberFormat="1" applyFont="1" applyFill="1" applyBorder="1" applyAlignment="1">
      <alignment horizontal="center" vertical="center" wrapText="1"/>
    </xf>
    <xf numFmtId="49" fontId="2" fillId="3" borderId="3" xfId="0" applyNumberFormat="1" applyFont="1" applyFill="1" applyBorder="1" applyAlignment="1">
      <alignment horizontal="center" vertical="center" wrapText="1"/>
    </xf>
    <xf numFmtId="49" fontId="3" fillId="0" borderId="0" xfId="0" applyNumberFormat="1" applyFont="1" applyAlignment="1">
      <alignment horizontal="center" vertical="center"/>
    </xf>
    <xf numFmtId="3" fontId="4" fillId="2" borderId="2" xfId="0" applyNumberFormat="1" applyFont="1" applyFill="1" applyBorder="1" applyAlignment="1">
      <alignment horizontal="center" wrapText="1"/>
    </xf>
    <xf numFmtId="0" fontId="4" fillId="2" borderId="2" xfId="0" applyFont="1" applyFill="1" applyBorder="1" applyAlignment="1">
      <alignment horizontal="center" wrapText="1"/>
    </xf>
    <xf numFmtId="0" fontId="4" fillId="2" borderId="4" xfId="0" applyFont="1" applyFill="1" applyBorder="1" applyAlignment="1">
      <alignment horizontal="center" wrapText="1"/>
    </xf>
    <xf numFmtId="3" fontId="4" fillId="2" borderId="4" xfId="0" applyNumberFormat="1" applyFont="1" applyFill="1" applyBorder="1" applyAlignment="1">
      <alignment horizontal="center" wrapText="1"/>
    </xf>
    <xf numFmtId="0" fontId="3" fillId="0" borderId="0" xfId="0" applyFont="1"/>
    <xf numFmtId="0" fontId="2" fillId="2" borderId="0" xfId="0" applyFont="1" applyFill="1" applyAlignment="1">
      <alignment horizontal="left"/>
    </xf>
    <xf numFmtId="0" fontId="2" fillId="2" borderId="0" xfId="0" applyFont="1" applyFill="1" applyAlignment="1">
      <alignment horizontal="left" wrapText="1"/>
    </xf>
    <xf numFmtId="0" fontId="2" fillId="2" borderId="5" xfId="0" applyFont="1" applyFill="1" applyBorder="1" applyAlignment="1">
      <alignment horizontal="left" wrapText="1"/>
    </xf>
    <xf numFmtId="0" fontId="4" fillId="0" borderId="0" xfId="0" applyFont="1"/>
    <xf numFmtId="0" fontId="2" fillId="2" borderId="6" xfId="0" applyFont="1" applyFill="1" applyBorder="1" applyAlignment="1">
      <alignment horizontal="left"/>
    </xf>
    <xf numFmtId="0" fontId="2" fillId="2" borderId="7" xfId="0" applyFont="1" applyFill="1" applyBorder="1" applyAlignment="1">
      <alignment horizontal="left"/>
    </xf>
    <xf numFmtId="0" fontId="5" fillId="2" borderId="0" xfId="0" applyFont="1" applyFill="1" applyAlignment="1">
      <alignment horizontal="left"/>
    </xf>
    <xf numFmtId="0" fontId="5" fillId="2" borderId="8" xfId="0" applyFont="1" applyFill="1" applyBorder="1" applyAlignment="1">
      <alignment horizontal="left"/>
    </xf>
    <xf numFmtId="0" fontId="5" fillId="2" borderId="9" xfId="0" applyFont="1" applyFill="1" applyBorder="1" applyAlignment="1">
      <alignment horizontal="left"/>
    </xf>
    <xf numFmtId="0" fontId="5" fillId="2" borderId="0" xfId="0" applyFont="1" applyFill="1" applyAlignment="1">
      <alignment horizontal="center" wrapText="1"/>
    </xf>
    <xf numFmtId="0" fontId="5" fillId="2" borderId="1" xfId="0" applyFont="1" applyFill="1" applyBorder="1" applyAlignment="1">
      <alignment horizontal="center" wrapText="1"/>
    </xf>
    <xf numFmtId="0" fontId="5" fillId="2" borderId="5" xfId="0" applyFont="1" applyFill="1" applyBorder="1" applyAlignment="1">
      <alignment horizontal="center" wrapText="1"/>
    </xf>
    <xf numFmtId="164" fontId="3" fillId="0" borderId="0" xfId="0" applyNumberFormat="1" applyFont="1"/>
    <xf numFmtId="0" fontId="3" fillId="0" borderId="0" xfId="0" applyFont="1" applyAlignment="1">
      <alignment horizontal="center"/>
    </xf>
    <xf numFmtId="0" fontId="2" fillId="2" borderId="8" xfId="0" applyFont="1" applyFill="1" applyBorder="1" applyAlignment="1">
      <alignment horizontal="left"/>
    </xf>
    <xf numFmtId="0" fontId="2" fillId="2" borderId="9" xfId="0" applyFont="1" applyFill="1" applyBorder="1" applyAlignment="1">
      <alignment horizontal="left"/>
    </xf>
    <xf numFmtId="0" fontId="2" fillId="2" borderId="8" xfId="0" applyFont="1" applyFill="1" applyBorder="1" applyAlignment="1">
      <alignment horizontal="left" wrapText="1"/>
    </xf>
    <xf numFmtId="0" fontId="2" fillId="2" borderId="9" xfId="0" applyFont="1" applyFill="1" applyBorder="1" applyAlignment="1">
      <alignment horizontal="left" wrapText="1"/>
    </xf>
    <xf numFmtId="0" fontId="5" fillId="2" borderId="6" xfId="0" applyFont="1" applyFill="1" applyBorder="1" applyAlignment="1">
      <alignment horizontal="center" wrapText="1"/>
    </xf>
    <xf numFmtId="0" fontId="5" fillId="2" borderId="7" xfId="0" applyFont="1" applyFill="1" applyBorder="1" applyAlignment="1">
      <alignment horizontal="center" wrapText="1"/>
    </xf>
    <xf numFmtId="0" fontId="2" fillId="2" borderId="6" xfId="0" applyFont="1" applyFill="1" applyBorder="1" applyAlignment="1">
      <alignment horizontal="left" wrapText="1"/>
    </xf>
    <xf numFmtId="0" fontId="2" fillId="2" borderId="7" xfId="0" applyFont="1" applyFill="1" applyBorder="1" applyAlignment="1">
      <alignment horizontal="left" wrapText="1"/>
    </xf>
    <xf numFmtId="0" fontId="2" fillId="2" borderId="11" xfId="0" applyFont="1" applyFill="1" applyBorder="1" applyAlignment="1">
      <alignment horizontal="left"/>
    </xf>
    <xf numFmtId="3" fontId="4" fillId="2" borderId="6" xfId="0" applyNumberFormat="1" applyFont="1" applyFill="1" applyBorder="1" applyAlignment="1">
      <alignment horizontal="center" wrapText="1"/>
    </xf>
    <xf numFmtId="0" fontId="4" fillId="2" borderId="6" xfId="0" applyFont="1" applyFill="1" applyBorder="1" applyAlignment="1">
      <alignment horizontal="center" wrapText="1"/>
    </xf>
    <xf numFmtId="0" fontId="4" fillId="2" borderId="7" xfId="0" applyFont="1" applyFill="1" applyBorder="1" applyAlignment="1">
      <alignment horizontal="center" wrapText="1"/>
    </xf>
    <xf numFmtId="3" fontId="4" fillId="2" borderId="7" xfId="0" applyNumberFormat="1" applyFont="1" applyFill="1" applyBorder="1" applyAlignment="1">
      <alignment horizontal="center" wrapText="1"/>
    </xf>
    <xf numFmtId="0" fontId="5" fillId="2" borderId="0" xfId="0" applyFont="1" applyFill="1" applyAlignment="1">
      <alignment horizontal="right"/>
    </xf>
    <xf numFmtId="0" fontId="2" fillId="2" borderId="0" xfId="0" quotePrefix="1" applyFont="1" applyFill="1" applyAlignment="1">
      <alignment horizontal="left"/>
    </xf>
    <xf numFmtId="0" fontId="8" fillId="0" borderId="0" xfId="0" applyFont="1"/>
    <xf numFmtId="164" fontId="9" fillId="0" borderId="0" xfId="0" applyNumberFormat="1" applyFont="1" applyAlignment="1">
      <alignment horizontal="center"/>
    </xf>
    <xf numFmtId="17" fontId="8" fillId="0" borderId="0" xfId="0" applyNumberFormat="1" applyFont="1"/>
    <xf numFmtId="164" fontId="8" fillId="0" borderId="0" xfId="0" applyNumberFormat="1" applyFont="1" applyAlignment="1">
      <alignment horizontal="center"/>
    </xf>
    <xf numFmtId="0" fontId="8" fillId="0" borderId="0" xfId="0" applyFont="1" applyAlignment="1">
      <alignment horizontal="center"/>
    </xf>
    <xf numFmtId="0" fontId="9" fillId="0" borderId="0" xfId="0" applyFont="1"/>
    <xf numFmtId="49" fontId="9" fillId="0" borderId="0" xfId="0" applyNumberFormat="1" applyFont="1" applyAlignment="1">
      <alignment horizontal="center"/>
    </xf>
    <xf numFmtId="164" fontId="8" fillId="0" borderId="0" xfId="0" applyNumberFormat="1" applyFont="1"/>
    <xf numFmtId="165" fontId="9" fillId="0" borderId="0" xfId="0" applyNumberFormat="1" applyFont="1" applyAlignment="1">
      <alignment horizontal="center"/>
    </xf>
    <xf numFmtId="17" fontId="9" fillId="0" borderId="0" xfId="0" applyNumberFormat="1" applyFont="1" applyAlignment="1">
      <alignment horizontal="center"/>
    </xf>
    <xf numFmtId="0" fontId="10" fillId="0" borderId="0" xfId="0" applyFont="1" applyAlignment="1">
      <alignment horizontal="center" wrapText="1"/>
    </xf>
    <xf numFmtId="0" fontId="8" fillId="0" borderId="0" xfId="0" applyFont="1" applyAlignment="1">
      <alignment horizontal="center" wrapText="1"/>
    </xf>
    <xf numFmtId="0" fontId="11" fillId="0" borderId="0" xfId="0" applyFont="1" applyAlignment="1">
      <alignment horizontal="center" wrapText="1"/>
    </xf>
    <xf numFmtId="165" fontId="8" fillId="0" borderId="0" xfId="0" applyNumberFormat="1" applyFont="1"/>
    <xf numFmtId="0" fontId="12" fillId="0" borderId="0" xfId="0" applyFont="1" applyAlignment="1">
      <alignment horizontal="center" vertical="center" wrapText="1"/>
    </xf>
    <xf numFmtId="0" fontId="12" fillId="0" borderId="0" xfId="0" applyFont="1" applyAlignment="1">
      <alignment horizontal="center" vertical="center"/>
    </xf>
    <xf numFmtId="0" fontId="13" fillId="0" borderId="0" xfId="0" applyFont="1" applyAlignment="1">
      <alignment horizontal="center" vertical="center" wrapText="1"/>
    </xf>
    <xf numFmtId="0" fontId="14" fillId="0" borderId="0" xfId="0" applyFont="1" applyAlignment="1">
      <alignment horizontal="center" vertical="center" wrapText="1"/>
    </xf>
    <xf numFmtId="49" fontId="3" fillId="6" borderId="2" xfId="0" applyNumberFormat="1" applyFont="1" applyFill="1" applyBorder="1"/>
    <xf numFmtId="49" fontId="3" fillId="6" borderId="2" xfId="0" applyNumberFormat="1" applyFont="1" applyFill="1" applyBorder="1" applyAlignment="1">
      <alignment horizontal="center" vertical="center"/>
    </xf>
    <xf numFmtId="49" fontId="4" fillId="6" borderId="2" xfId="0" applyNumberFormat="1" applyFont="1" applyFill="1" applyBorder="1" applyAlignment="1">
      <alignment horizontal="center" vertical="center" wrapText="1"/>
    </xf>
    <xf numFmtId="49" fontId="4" fillId="6" borderId="2" xfId="0" applyNumberFormat="1" applyFont="1" applyFill="1" applyBorder="1" applyAlignment="1">
      <alignment horizontal="center" vertical="center"/>
    </xf>
    <xf numFmtId="49" fontId="3" fillId="6" borderId="18" xfId="0" applyNumberFormat="1" applyFont="1" applyFill="1" applyBorder="1"/>
    <xf numFmtId="49" fontId="3" fillId="6" borderId="1" xfId="0" applyNumberFormat="1" applyFont="1" applyFill="1" applyBorder="1"/>
    <xf numFmtId="49" fontId="3" fillId="6" borderId="19" xfId="0" applyNumberFormat="1" applyFont="1" applyFill="1" applyBorder="1"/>
    <xf numFmtId="164" fontId="4" fillId="8" borderId="2" xfId="0" applyNumberFormat="1" applyFont="1" applyFill="1" applyBorder="1" applyAlignment="1">
      <alignment horizontal="center" wrapText="1"/>
    </xf>
    <xf numFmtId="164" fontId="4" fillId="8" borderId="4" xfId="0" applyNumberFormat="1" applyFont="1" applyFill="1" applyBorder="1" applyAlignment="1">
      <alignment horizontal="center" wrapText="1"/>
    </xf>
    <xf numFmtId="0" fontId="5" fillId="2" borderId="2" xfId="0" applyFont="1" applyFill="1" applyBorder="1" applyAlignment="1">
      <alignment horizontal="center"/>
    </xf>
    <xf numFmtId="0" fontId="2" fillId="7" borderId="2" xfId="0" applyFont="1" applyFill="1" applyBorder="1" applyAlignment="1">
      <alignment horizontal="center" wrapText="1"/>
    </xf>
    <xf numFmtId="164" fontId="2" fillId="8" borderId="2" xfId="0" applyNumberFormat="1" applyFont="1" applyFill="1" applyBorder="1" applyAlignment="1">
      <alignment horizontal="center" wrapText="1"/>
    </xf>
    <xf numFmtId="3" fontId="2" fillId="2" borderId="2" xfId="0" applyNumberFormat="1" applyFont="1" applyFill="1" applyBorder="1" applyAlignment="1">
      <alignment horizontal="center" wrapText="1"/>
    </xf>
    <xf numFmtId="164" fontId="5" fillId="2" borderId="2" xfId="0" applyNumberFormat="1" applyFont="1" applyFill="1" applyBorder="1" applyAlignment="1">
      <alignment horizontal="center"/>
    </xf>
    <xf numFmtId="0" fontId="2" fillId="10" borderId="2" xfId="0" applyFont="1" applyFill="1" applyBorder="1" applyAlignment="1">
      <alignment horizontal="center" wrapText="1"/>
    </xf>
    <xf numFmtId="164" fontId="2" fillId="11" borderId="2" xfId="0" applyNumberFormat="1" applyFont="1" applyFill="1" applyBorder="1" applyAlignment="1">
      <alignment horizontal="center" wrapText="1"/>
    </xf>
    <xf numFmtId="49" fontId="4" fillId="3" borderId="2" xfId="0" applyNumberFormat="1" applyFont="1" applyFill="1" applyBorder="1" applyAlignment="1">
      <alignment horizontal="center" vertical="center"/>
    </xf>
    <xf numFmtId="164" fontId="3" fillId="2" borderId="2" xfId="0" applyNumberFormat="1" applyFont="1" applyFill="1" applyBorder="1" applyAlignment="1">
      <alignment horizontal="center" wrapText="1"/>
    </xf>
    <xf numFmtId="164" fontId="2" fillId="7" borderId="2" xfId="0" applyNumberFormat="1" applyFont="1" applyFill="1" applyBorder="1" applyAlignment="1">
      <alignment horizontal="center" wrapText="1"/>
    </xf>
    <xf numFmtId="164" fontId="4" fillId="0" borderId="0" xfId="0" applyNumberFormat="1" applyFont="1"/>
    <xf numFmtId="164" fontId="2" fillId="2" borderId="6" xfId="0" applyNumberFormat="1" applyFont="1" applyFill="1" applyBorder="1" applyAlignment="1">
      <alignment horizontal="left" wrapText="1"/>
    </xf>
    <xf numFmtId="164" fontId="2" fillId="2" borderId="7" xfId="0" applyNumberFormat="1" applyFont="1" applyFill="1" applyBorder="1" applyAlignment="1">
      <alignment horizontal="left" wrapText="1"/>
    </xf>
    <xf numFmtId="164" fontId="4" fillId="2" borderId="6" xfId="0" applyNumberFormat="1" applyFont="1" applyFill="1" applyBorder="1" applyAlignment="1">
      <alignment horizontal="center" wrapText="1"/>
    </xf>
    <xf numFmtId="164" fontId="2" fillId="2" borderId="8" xfId="0" applyNumberFormat="1" applyFont="1" applyFill="1" applyBorder="1" applyAlignment="1">
      <alignment horizontal="left" wrapText="1"/>
    </xf>
    <xf numFmtId="164" fontId="2" fillId="2" borderId="9" xfId="0" applyNumberFormat="1" applyFont="1" applyFill="1" applyBorder="1" applyAlignment="1">
      <alignment horizontal="left" wrapText="1"/>
    </xf>
    <xf numFmtId="164" fontId="2" fillId="2" borderId="0" xfId="0" applyNumberFormat="1" applyFont="1" applyFill="1" applyAlignment="1">
      <alignment horizontal="left"/>
    </xf>
    <xf numFmtId="164" fontId="2" fillId="2" borderId="11" xfId="0" applyNumberFormat="1" applyFont="1" applyFill="1" applyBorder="1" applyAlignment="1">
      <alignment horizontal="left"/>
    </xf>
    <xf numFmtId="164" fontId="5" fillId="2" borderId="8" xfId="0" applyNumberFormat="1" applyFont="1" applyFill="1" applyBorder="1" applyAlignment="1">
      <alignment horizontal="left"/>
    </xf>
    <xf numFmtId="164" fontId="5" fillId="2" borderId="9" xfId="0" applyNumberFormat="1" applyFont="1" applyFill="1" applyBorder="1" applyAlignment="1">
      <alignment horizontal="left"/>
    </xf>
    <xf numFmtId="164" fontId="2" fillId="2" borderId="6" xfId="0" applyNumberFormat="1" applyFont="1" applyFill="1" applyBorder="1" applyAlignment="1">
      <alignment horizontal="left"/>
    </xf>
    <xf numFmtId="164" fontId="2" fillId="2" borderId="7" xfId="0" applyNumberFormat="1" applyFont="1" applyFill="1" applyBorder="1" applyAlignment="1">
      <alignment horizontal="left"/>
    </xf>
    <xf numFmtId="164" fontId="2" fillId="2" borderId="1" xfId="0" applyNumberFormat="1" applyFont="1" applyFill="1" applyBorder="1" applyAlignment="1">
      <alignment horizontal="left" wrapText="1"/>
    </xf>
    <xf numFmtId="164" fontId="2" fillId="2" borderId="5" xfId="0" applyNumberFormat="1" applyFont="1" applyFill="1" applyBorder="1" applyAlignment="1">
      <alignment horizontal="left" wrapText="1"/>
    </xf>
    <xf numFmtId="164" fontId="3" fillId="12" borderId="10" xfId="0" applyNumberFormat="1" applyFont="1" applyFill="1" applyBorder="1" applyAlignment="1">
      <alignment horizontal="center"/>
    </xf>
    <xf numFmtId="164" fontId="3" fillId="0" borderId="10" xfId="0" applyNumberFormat="1" applyFont="1" applyBorder="1" applyAlignment="1">
      <alignment horizontal="center"/>
    </xf>
    <xf numFmtId="164" fontId="3" fillId="13" borderId="10" xfId="0" applyNumberFormat="1" applyFont="1" applyFill="1" applyBorder="1" applyAlignment="1">
      <alignment horizontal="center"/>
    </xf>
    <xf numFmtId="164" fontId="4" fillId="14" borderId="10" xfId="0" applyNumberFormat="1" applyFont="1" applyFill="1" applyBorder="1" applyAlignment="1">
      <alignment horizontal="center"/>
    </xf>
    <xf numFmtId="164" fontId="4" fillId="4" borderId="10" xfId="0" applyNumberFormat="1" applyFont="1" applyFill="1" applyBorder="1" applyAlignment="1">
      <alignment horizontal="center"/>
    </xf>
    <xf numFmtId="164" fontId="4" fillId="9" borderId="10" xfId="0" applyNumberFormat="1" applyFont="1" applyFill="1" applyBorder="1" applyAlignment="1">
      <alignment horizontal="center"/>
    </xf>
    <xf numFmtId="164" fontId="4" fillId="5" borderId="10" xfId="0" applyNumberFormat="1" applyFont="1" applyFill="1" applyBorder="1" applyAlignment="1">
      <alignment horizontal="center"/>
    </xf>
    <xf numFmtId="3" fontId="4" fillId="2" borderId="18" xfId="0" applyNumberFormat="1" applyFont="1" applyFill="1" applyBorder="1" applyAlignment="1">
      <alignment horizontal="center" wrapText="1"/>
    </xf>
    <xf numFmtId="164" fontId="4" fillId="8" borderId="18" xfId="0" applyNumberFormat="1" applyFont="1" applyFill="1" applyBorder="1" applyAlignment="1">
      <alignment horizontal="center" wrapText="1"/>
    </xf>
    <xf numFmtId="164" fontId="3" fillId="2" borderId="4" xfId="0" applyNumberFormat="1" applyFont="1" applyFill="1" applyBorder="1" applyAlignment="1">
      <alignment horizontal="center" wrapText="1"/>
    </xf>
    <xf numFmtId="164" fontId="3" fillId="2" borderId="18" xfId="0" applyNumberFormat="1" applyFont="1" applyFill="1" applyBorder="1" applyAlignment="1">
      <alignment horizontal="center" wrapText="1"/>
    </xf>
    <xf numFmtId="3" fontId="3" fillId="0" borderId="0" xfId="0" applyNumberFormat="1" applyFont="1"/>
    <xf numFmtId="0" fontId="15" fillId="0" borderId="0" xfId="0" applyFont="1" applyAlignment="1">
      <alignment wrapText="1"/>
    </xf>
    <xf numFmtId="164" fontId="16" fillId="0" borderId="0" xfId="0" applyNumberFormat="1" applyFont="1" applyAlignment="1">
      <alignment horizontal="center" wrapText="1"/>
    </xf>
    <xf numFmtId="164" fontId="16" fillId="0" borderId="0" xfId="0" applyNumberFormat="1" applyFont="1" applyAlignment="1">
      <alignment horizontal="center" vertical="center" wrapText="1"/>
    </xf>
    <xf numFmtId="17" fontId="15" fillId="0" borderId="0" xfId="0" applyNumberFormat="1" applyFont="1"/>
    <xf numFmtId="164" fontId="15" fillId="0" borderId="0" xfId="0" applyNumberFormat="1" applyFont="1" applyAlignment="1">
      <alignment horizontal="center"/>
    </xf>
    <xf numFmtId="0" fontId="15" fillId="0" borderId="0" xfId="0" applyFont="1" applyAlignment="1">
      <alignment horizontal="left"/>
    </xf>
    <xf numFmtId="0" fontId="15" fillId="0" borderId="0" xfId="0" applyFont="1"/>
    <xf numFmtId="17" fontId="18" fillId="0" borderId="0" xfId="0" applyNumberFormat="1" applyFont="1"/>
    <xf numFmtId="164" fontId="18" fillId="0" borderId="0" xfId="0" applyNumberFormat="1" applyFont="1" applyAlignment="1">
      <alignment horizontal="center"/>
    </xf>
    <xf numFmtId="0" fontId="18" fillId="0" borderId="0" xfId="0" applyFont="1" applyAlignment="1">
      <alignment horizontal="left"/>
    </xf>
    <xf numFmtId="0" fontId="18" fillId="0" borderId="0" xfId="0" applyFont="1"/>
    <xf numFmtId="164" fontId="15" fillId="0" borderId="0" xfId="0" applyNumberFormat="1" applyFont="1" applyAlignment="1">
      <alignment horizontal="center" vertical="top" wrapText="1"/>
    </xf>
    <xf numFmtId="164" fontId="18" fillId="0" borderId="0" xfId="0" applyNumberFormat="1" applyFont="1" applyAlignment="1">
      <alignment horizontal="center" vertical="top" wrapText="1"/>
    </xf>
    <xf numFmtId="17" fontId="19" fillId="0" borderId="0" xfId="0" applyNumberFormat="1" applyFont="1"/>
    <xf numFmtId="164" fontId="17" fillId="0" borderId="0" xfId="0" applyNumberFormat="1" applyFont="1" applyAlignment="1">
      <alignment horizontal="center" vertical="center"/>
    </xf>
    <xf numFmtId="0" fontId="9" fillId="0" borderId="0" xfId="0" applyFont="1" applyAlignment="1">
      <alignment horizontal="center"/>
    </xf>
    <xf numFmtId="164" fontId="2" fillId="0" borderId="0" xfId="0" applyNumberFormat="1" applyFont="1" applyAlignment="1">
      <alignment horizontal="right" wrapText="1"/>
    </xf>
    <xf numFmtId="0" fontId="2" fillId="2" borderId="0" xfId="0" applyFont="1" applyFill="1" applyAlignment="1">
      <alignment horizontal="right" wrapText="1"/>
    </xf>
    <xf numFmtId="3" fontId="2" fillId="2" borderId="2" xfId="0" applyNumberFormat="1" applyFont="1" applyFill="1" applyBorder="1" applyAlignment="1">
      <alignment horizontal="right" wrapText="1"/>
    </xf>
    <xf numFmtId="0" fontId="4" fillId="0" borderId="0" xfId="0" applyFont="1" applyAlignment="1">
      <alignment horizontal="right"/>
    </xf>
    <xf numFmtId="0" fontId="6" fillId="0" borderId="0" xfId="0" applyFont="1"/>
    <xf numFmtId="0" fontId="3" fillId="0" borderId="0" xfId="0" applyFont="1" applyAlignment="1">
      <alignment horizontal="right"/>
    </xf>
    <xf numFmtId="0" fontId="7" fillId="0" borderId="0" xfId="0" applyFont="1"/>
    <xf numFmtId="0" fontId="2" fillId="0" borderId="0" xfId="0" applyFont="1" applyAlignment="1">
      <alignment horizontal="right" wrapText="1"/>
    </xf>
    <xf numFmtId="0" fontId="9" fillId="0" borderId="0" xfId="0" applyFont="1" applyAlignment="1">
      <alignment horizontal="center" vertical="center"/>
    </xf>
    <xf numFmtId="0" fontId="20" fillId="0" borderId="0" xfId="0" applyFont="1" applyAlignment="1">
      <alignment horizontal="center" vertical="center" wrapText="1"/>
    </xf>
    <xf numFmtId="0" fontId="16" fillId="0" borderId="0" xfId="0" applyFont="1" applyAlignment="1">
      <alignment horizontal="center" vertical="center" wrapText="1"/>
    </xf>
    <xf numFmtId="164" fontId="21" fillId="0" borderId="0" xfId="0" applyNumberFormat="1" applyFont="1" applyAlignment="1">
      <alignment horizontal="center" vertical="center"/>
    </xf>
    <xf numFmtId="164" fontId="22" fillId="0" borderId="0" xfId="0" applyNumberFormat="1" applyFont="1" applyAlignment="1">
      <alignment horizontal="center" vertical="center"/>
    </xf>
    <xf numFmtId="164" fontId="23" fillId="0" borderId="0" xfId="0" applyNumberFormat="1" applyFont="1" applyAlignment="1">
      <alignment horizontal="center"/>
    </xf>
    <xf numFmtId="17" fontId="23" fillId="0" borderId="0" xfId="0" applyNumberFormat="1" applyFont="1"/>
    <xf numFmtId="164" fontId="17" fillId="0" borderId="0" xfId="0" applyNumberFormat="1" applyFont="1" applyAlignment="1">
      <alignment horizontal="center"/>
    </xf>
    <xf numFmtId="17" fontId="17" fillId="0" borderId="0" xfId="0" applyNumberFormat="1" applyFont="1"/>
    <xf numFmtId="164" fontId="21" fillId="0" borderId="0" xfId="0" applyNumberFormat="1" applyFont="1" applyAlignment="1">
      <alignment horizontal="center"/>
    </xf>
    <xf numFmtId="0" fontId="8" fillId="0" borderId="0" xfId="0" applyFont="1" applyAlignment="1">
      <alignment horizontal="center" vertical="center"/>
    </xf>
    <xf numFmtId="0" fontId="12" fillId="0" borderId="0" xfId="0" applyFont="1" applyAlignment="1">
      <alignment vertical="center"/>
    </xf>
    <xf numFmtId="164" fontId="22" fillId="0" borderId="0" xfId="0" applyNumberFormat="1" applyFont="1" applyAlignment="1">
      <alignment horizontal="center"/>
    </xf>
    <xf numFmtId="164" fontId="23" fillId="16" borderId="0" xfId="0" applyNumberFormat="1" applyFont="1" applyFill="1" applyAlignment="1">
      <alignment horizontal="center" vertical="center"/>
    </xf>
    <xf numFmtId="164" fontId="23" fillId="16" borderId="0" xfId="0" applyNumberFormat="1" applyFont="1" applyFill="1" applyAlignment="1">
      <alignment horizontal="center"/>
    </xf>
    <xf numFmtId="164" fontId="17" fillId="17" borderId="0" xfId="0" applyNumberFormat="1" applyFont="1" applyFill="1" applyAlignment="1">
      <alignment horizontal="center" vertical="center"/>
    </xf>
    <xf numFmtId="164" fontId="17" fillId="17" borderId="0" xfId="0" applyNumberFormat="1" applyFont="1" applyFill="1" applyAlignment="1">
      <alignment horizontal="center"/>
    </xf>
    <xf numFmtId="0" fontId="4" fillId="2" borderId="8" xfId="0" applyFont="1" applyFill="1" applyBorder="1" applyAlignment="1">
      <alignment horizontal="left" wrapText="1"/>
    </xf>
    <xf numFmtId="0" fontId="23" fillId="16" borderId="0" xfId="0" applyFont="1" applyFill="1" applyAlignment="1">
      <alignment horizontal="center"/>
    </xf>
    <xf numFmtId="0" fontId="22" fillId="0" borderId="0" xfId="0" applyFont="1" applyAlignment="1">
      <alignment horizontal="center"/>
    </xf>
    <xf numFmtId="14" fontId="8" fillId="0" borderId="0" xfId="0" applyNumberFormat="1" applyFont="1"/>
    <xf numFmtId="164" fontId="27" fillId="16" borderId="10" xfId="0" applyNumberFormat="1" applyFont="1" applyFill="1" applyBorder="1" applyAlignment="1">
      <alignment horizontal="center"/>
    </xf>
    <xf numFmtId="164" fontId="28" fillId="16" borderId="10" xfId="0" applyNumberFormat="1" applyFont="1" applyFill="1" applyBorder="1" applyAlignment="1">
      <alignment horizontal="center"/>
    </xf>
    <xf numFmtId="164" fontId="4" fillId="16" borderId="10" xfId="0" applyNumberFormat="1" applyFont="1" applyFill="1" applyBorder="1" applyAlignment="1">
      <alignment horizontal="center"/>
    </xf>
    <xf numFmtId="166" fontId="27" fillId="18" borderId="10" xfId="1" applyNumberFormat="1" applyFont="1" applyFill="1" applyBorder="1" applyAlignment="1">
      <alignment horizontal="center"/>
    </xf>
    <xf numFmtId="166" fontId="28" fillId="18" borderId="10" xfId="1" applyNumberFormat="1" applyFont="1" applyFill="1" applyBorder="1" applyAlignment="1">
      <alignment horizontal="center"/>
    </xf>
    <xf numFmtId="166" fontId="4" fillId="18" borderId="10" xfId="1" applyNumberFormat="1" applyFont="1" applyFill="1" applyBorder="1" applyAlignment="1">
      <alignment horizontal="center"/>
    </xf>
    <xf numFmtId="164" fontId="4" fillId="19" borderId="10" xfId="0" applyNumberFormat="1" applyFont="1" applyFill="1" applyBorder="1" applyAlignment="1">
      <alignment horizontal="center"/>
    </xf>
    <xf numFmtId="166" fontId="27" fillId="0" borderId="0" xfId="1" applyNumberFormat="1" applyFont="1" applyFill="1" applyBorder="1" applyAlignment="1">
      <alignment horizontal="center"/>
    </xf>
    <xf numFmtId="166" fontId="28" fillId="0" borderId="0" xfId="1" applyNumberFormat="1" applyFont="1" applyFill="1" applyBorder="1" applyAlignment="1">
      <alignment horizontal="center"/>
    </xf>
    <xf numFmtId="166" fontId="4" fillId="0" borderId="0" xfId="1" applyNumberFormat="1" applyFont="1" applyFill="1" applyBorder="1" applyAlignment="1">
      <alignment horizontal="center"/>
    </xf>
    <xf numFmtId="164" fontId="27" fillId="19" borderId="10" xfId="0" applyNumberFormat="1" applyFont="1" applyFill="1" applyBorder="1" applyAlignment="1">
      <alignment horizontal="center"/>
    </xf>
    <xf numFmtId="164" fontId="28" fillId="19" borderId="10" xfId="0" applyNumberFormat="1" applyFont="1" applyFill="1" applyBorder="1" applyAlignment="1">
      <alignment horizontal="center"/>
    </xf>
    <xf numFmtId="0" fontId="2" fillId="2" borderId="0" xfId="0" applyFont="1" applyFill="1" applyAlignment="1">
      <alignment horizontal="right"/>
    </xf>
    <xf numFmtId="164" fontId="29" fillId="19" borderId="10" xfId="0" applyNumberFormat="1" applyFont="1" applyFill="1" applyBorder="1" applyAlignment="1">
      <alignment horizontal="center"/>
    </xf>
    <xf numFmtId="164" fontId="29" fillId="16" borderId="10" xfId="0" applyNumberFormat="1" applyFont="1" applyFill="1" applyBorder="1" applyAlignment="1">
      <alignment horizontal="center"/>
    </xf>
    <xf numFmtId="167" fontId="3" fillId="0" borderId="0" xfId="0" applyNumberFormat="1" applyFont="1"/>
    <xf numFmtId="0" fontId="15" fillId="0" borderId="0" xfId="0" applyFont="1" applyAlignment="1">
      <alignment vertical="center" wrapText="1"/>
    </xf>
    <xf numFmtId="0" fontId="15" fillId="0" borderId="0" xfId="0" applyFont="1" applyAlignment="1">
      <alignment vertical="center"/>
    </xf>
    <xf numFmtId="17" fontId="9" fillId="0" borderId="0" xfId="0" applyNumberFormat="1" applyFont="1" applyAlignment="1">
      <alignment horizontal="center" vertical="center"/>
    </xf>
    <xf numFmtId="168" fontId="4" fillId="2" borderId="6" xfId="0" applyNumberFormat="1" applyFont="1" applyFill="1" applyBorder="1" applyAlignment="1">
      <alignment horizontal="center" wrapText="1"/>
    </xf>
    <xf numFmtId="0" fontId="30" fillId="0" borderId="0" xfId="0" applyFont="1"/>
    <xf numFmtId="164" fontId="28" fillId="14" borderId="10" xfId="0" applyNumberFormat="1" applyFont="1" applyFill="1" applyBorder="1" applyAlignment="1">
      <alignment horizontal="center"/>
    </xf>
    <xf numFmtId="168" fontId="4" fillId="2" borderId="0" xfId="0" applyNumberFormat="1" applyFont="1" applyFill="1" applyAlignment="1">
      <alignment horizontal="center" wrapText="1"/>
    </xf>
    <xf numFmtId="164" fontId="28" fillId="0" borderId="0" xfId="0" applyNumberFormat="1" applyFont="1"/>
    <xf numFmtId="164" fontId="27" fillId="0" borderId="0" xfId="0" applyNumberFormat="1" applyFont="1"/>
    <xf numFmtId="164" fontId="23" fillId="20" borderId="0" xfId="0" applyNumberFormat="1" applyFont="1" applyFill="1" applyAlignment="1">
      <alignment horizontal="center"/>
    </xf>
    <xf numFmtId="168" fontId="4" fillId="2" borderId="7" xfId="0" applyNumberFormat="1" applyFont="1" applyFill="1" applyBorder="1" applyAlignment="1">
      <alignment horizontal="center" wrapText="1"/>
    </xf>
    <xf numFmtId="0" fontId="9" fillId="0" borderId="0" xfId="0" applyFont="1" applyAlignment="1">
      <alignment horizontal="center"/>
    </xf>
    <xf numFmtId="0" fontId="9" fillId="0" borderId="0" xfId="0" applyFont="1" applyAlignment="1">
      <alignment horizontal="center"/>
    </xf>
    <xf numFmtId="0" fontId="9" fillId="0" borderId="0" xfId="0" applyFont="1" applyAlignment="1">
      <alignment horizontal="center"/>
    </xf>
    <xf numFmtId="164" fontId="2" fillId="10" borderId="2" xfId="0" applyNumberFormat="1" applyFont="1" applyFill="1" applyBorder="1" applyAlignment="1">
      <alignment horizontal="center" wrapText="1"/>
    </xf>
    <xf numFmtId="2" fontId="2" fillId="10" borderId="2" xfId="0" applyNumberFormat="1" applyFont="1" applyFill="1" applyBorder="1" applyAlignment="1">
      <alignment horizontal="center" wrapText="1"/>
    </xf>
    <xf numFmtId="0" fontId="9" fillId="0" borderId="0" xfId="0" applyFont="1" applyAlignment="1">
      <alignment horizontal="center"/>
    </xf>
    <xf numFmtId="49" fontId="2" fillId="3" borderId="21" xfId="0" applyNumberFormat="1" applyFont="1" applyFill="1" applyBorder="1" applyAlignment="1">
      <alignment horizontal="center" wrapText="1"/>
    </xf>
    <xf numFmtId="49" fontId="2" fillId="3" borderId="0" xfId="0" applyNumberFormat="1" applyFont="1" applyFill="1" applyAlignment="1">
      <alignment horizontal="center" wrapText="1"/>
    </xf>
    <xf numFmtId="49" fontId="2" fillId="3" borderId="12" xfId="0" applyNumberFormat="1" applyFont="1" applyFill="1" applyBorder="1" applyAlignment="1">
      <alignment horizontal="center" wrapText="1"/>
    </xf>
    <xf numFmtId="49" fontId="2" fillId="3" borderId="8" xfId="0" applyNumberFormat="1" applyFont="1" applyFill="1" applyBorder="1" applyAlignment="1">
      <alignment horizontal="center" wrapText="1"/>
    </xf>
    <xf numFmtId="49" fontId="2" fillId="3" borderId="13" xfId="0" applyNumberFormat="1" applyFont="1" applyFill="1" applyBorder="1" applyAlignment="1">
      <alignment horizontal="center" wrapText="1"/>
    </xf>
    <xf numFmtId="49" fontId="2" fillId="3" borderId="17" xfId="0" applyNumberFormat="1" applyFont="1" applyFill="1" applyBorder="1" applyAlignment="1">
      <alignment horizontal="center" wrapText="1"/>
    </xf>
    <xf numFmtId="49" fontId="2" fillId="3" borderId="15" xfId="0" applyNumberFormat="1" applyFont="1" applyFill="1" applyBorder="1" applyAlignment="1">
      <alignment horizontal="center" wrapText="1"/>
    </xf>
    <xf numFmtId="49" fontId="2" fillId="3" borderId="16" xfId="0" applyNumberFormat="1" applyFont="1" applyFill="1" applyBorder="1" applyAlignment="1">
      <alignment horizontal="center" wrapText="1"/>
    </xf>
    <xf numFmtId="49" fontId="2" fillId="3" borderId="14" xfId="0" applyNumberFormat="1" applyFont="1" applyFill="1" applyBorder="1" applyAlignment="1">
      <alignment horizontal="center" wrapText="1"/>
    </xf>
    <xf numFmtId="49" fontId="4" fillId="3" borderId="17" xfId="0" applyNumberFormat="1" applyFont="1" applyFill="1" applyBorder="1" applyAlignment="1">
      <alignment horizontal="center" wrapText="1"/>
    </xf>
    <xf numFmtId="49" fontId="4" fillId="3" borderId="15" xfId="0" applyNumberFormat="1" applyFont="1" applyFill="1" applyBorder="1" applyAlignment="1">
      <alignment horizontal="center" wrapText="1"/>
    </xf>
    <xf numFmtId="49" fontId="4" fillId="3" borderId="16" xfId="0" applyNumberFormat="1" applyFont="1" applyFill="1" applyBorder="1" applyAlignment="1">
      <alignment horizontal="center" wrapText="1"/>
    </xf>
    <xf numFmtId="49" fontId="4" fillId="3" borderId="14" xfId="0" applyNumberFormat="1" applyFont="1" applyFill="1" applyBorder="1" applyAlignment="1">
      <alignment horizontal="center" wrapText="1"/>
    </xf>
    <xf numFmtId="0" fontId="0" fillId="0" borderId="8" xfId="0" applyBorder="1" applyAlignment="1">
      <alignment horizontal="center" wrapText="1"/>
    </xf>
    <xf numFmtId="0" fontId="0" fillId="0" borderId="13" xfId="0" applyBorder="1" applyAlignment="1">
      <alignment horizontal="center" wrapText="1"/>
    </xf>
    <xf numFmtId="0" fontId="0" fillId="0" borderId="8" xfId="0" applyBorder="1"/>
    <xf numFmtId="0" fontId="0" fillId="0" borderId="13" xfId="0" applyBorder="1"/>
    <xf numFmtId="49" fontId="3" fillId="6" borderId="18" xfId="0" applyNumberFormat="1" applyFont="1" applyFill="1" applyBorder="1" applyAlignment="1">
      <alignment horizontal="center" vertical="center"/>
    </xf>
    <xf numFmtId="49" fontId="3" fillId="6" borderId="1" xfId="0" applyNumberFormat="1" applyFont="1" applyFill="1" applyBorder="1" applyAlignment="1">
      <alignment horizontal="center" vertical="center"/>
    </xf>
    <xf numFmtId="49" fontId="3" fillId="6" borderId="19" xfId="0" applyNumberFormat="1" applyFont="1" applyFill="1" applyBorder="1" applyAlignment="1">
      <alignment horizontal="center" vertical="center"/>
    </xf>
    <xf numFmtId="164" fontId="2" fillId="0" borderId="0" xfId="0" applyNumberFormat="1" applyFont="1" applyAlignment="1">
      <alignment horizontal="right" wrapText="1"/>
    </xf>
    <xf numFmtId="49" fontId="4" fillId="6" borderId="2" xfId="0" applyNumberFormat="1" applyFont="1" applyFill="1" applyBorder="1" applyAlignment="1">
      <alignment horizontal="center"/>
    </xf>
    <xf numFmtId="0" fontId="2" fillId="2" borderId="0" xfId="0" applyFont="1" applyFill="1" applyAlignment="1">
      <alignment horizontal="right" wrapText="1"/>
    </xf>
    <xf numFmtId="3" fontId="2" fillId="2" borderId="2" xfId="0" applyNumberFormat="1" applyFont="1" applyFill="1" applyBorder="1" applyAlignment="1">
      <alignment horizontal="right" wrapText="1"/>
    </xf>
    <xf numFmtId="0" fontId="4" fillId="0" borderId="0" xfId="0" applyFont="1" applyAlignment="1">
      <alignment horizontal="right"/>
    </xf>
    <xf numFmtId="0" fontId="6" fillId="0" borderId="0" xfId="0" applyFont="1"/>
    <xf numFmtId="0" fontId="3" fillId="0" borderId="0" xfId="0" applyFont="1" applyAlignment="1">
      <alignment horizontal="right"/>
    </xf>
    <xf numFmtId="0" fontId="7" fillId="0" borderId="0" xfId="0" applyFont="1"/>
    <xf numFmtId="0" fontId="0" fillId="0" borderId="0" xfId="0"/>
    <xf numFmtId="0" fontId="4" fillId="0" borderId="0" xfId="0" applyFont="1" applyAlignment="1">
      <alignment horizontal="left"/>
    </xf>
    <xf numFmtId="0" fontId="0" fillId="0" borderId="0" xfId="0" applyAlignment="1">
      <alignment horizontal="left"/>
    </xf>
    <xf numFmtId="0" fontId="2" fillId="0" borderId="0" xfId="0" applyFont="1" applyAlignment="1">
      <alignment horizontal="right" wrapText="1"/>
    </xf>
    <xf numFmtId="49" fontId="2" fillId="3" borderId="20" xfId="0" applyNumberFormat="1" applyFont="1" applyFill="1" applyBorder="1" applyAlignment="1">
      <alignment horizontal="center" wrapText="1"/>
    </xf>
    <xf numFmtId="164" fontId="16" fillId="0" borderId="0" xfId="0" applyNumberFormat="1" applyFont="1" applyAlignment="1">
      <alignment horizontal="center" vertical="center"/>
    </xf>
    <xf numFmtId="164" fontId="21" fillId="18" borderId="0" xfId="0" applyNumberFormat="1" applyFont="1" applyFill="1" applyAlignment="1">
      <alignment horizontal="center" vertical="center"/>
    </xf>
    <xf numFmtId="0" fontId="15" fillId="0" borderId="0" xfId="0" applyFont="1" applyAlignment="1">
      <alignment horizontal="center" vertical="center" wrapText="1"/>
    </xf>
    <xf numFmtId="164" fontId="17" fillId="15" borderId="0" xfId="0" applyNumberFormat="1" applyFont="1" applyFill="1" applyAlignment="1">
      <alignment horizontal="center" vertical="center"/>
    </xf>
    <xf numFmtId="17" fontId="15" fillId="0" borderId="0" xfId="0" applyNumberFormat="1" applyFont="1" applyAlignment="1">
      <alignment horizontal="center" vertical="center" wrapText="1"/>
    </xf>
    <xf numFmtId="164" fontId="25" fillId="0" borderId="0" xfId="0" applyNumberFormat="1" applyFont="1" applyAlignment="1">
      <alignment horizontal="center" vertical="center"/>
    </xf>
    <xf numFmtId="164" fontId="24" fillId="15" borderId="0" xfId="0" applyNumberFormat="1" applyFont="1" applyFill="1" applyAlignment="1">
      <alignment horizontal="center" vertical="center"/>
    </xf>
    <xf numFmtId="164" fontId="17" fillId="0" borderId="0" xfId="0" applyNumberFormat="1" applyFont="1" applyAlignment="1">
      <alignment horizontal="center" vertical="center"/>
    </xf>
  </cellXfs>
  <cellStyles count="2">
    <cellStyle name="Normal" xfId="0" builtinId="0"/>
    <cellStyle name="Percent" xfId="1" builtinId="5"/>
  </cellStyles>
  <dxfs count="0"/>
  <tableStyles count="0" defaultTableStyle="TableStyleMedium2" defaultPivotStyle="PivotStyleLight16"/>
  <colors>
    <indexedColors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800000"/>
      <rgbColor rgb="00008000"/>
      <rgbColor rgb="00000080"/>
      <rgbColor rgb="00808000"/>
      <rgbColor rgb="00800080"/>
      <rgbColor rgb="00008080"/>
      <rgbColor rgb="00C0C0C0"/>
      <rgbColor rgb="00808080"/>
      <rgbColor rgb="00568A9E"/>
      <rgbColor rgb="00FC1921"/>
      <rgbColor rgb="000031BF"/>
      <rgbColor rgb="00008E7F"/>
      <rgbColor rgb="006619AF"/>
      <rgbColor rgb="00FF6F00"/>
      <rgbColor rgb="003CF526"/>
      <rgbColor rgb="00924C26"/>
      <rgbColor rgb="00231F20"/>
      <rgbColor rgb="005A5758"/>
      <rgbColor rgb="007C0040"/>
      <rgbColor rgb="00FFE800"/>
      <rgbColor rgb="0000FFFF"/>
      <rgbColor rgb="00800000"/>
      <rgbColor rgb="00F5FAFF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FFCC99"/>
      <rgbColor rgb="003366FF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  <mruColors>
      <color rgb="FF568A9E"/>
      <color rgb="FFFF99CC"/>
      <color rgb="FFCC99FF"/>
      <color rgb="FF99CCFF"/>
      <color rgb="FFFFFF0F"/>
      <color rgb="FFCCFFCC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hartsheet" Target="chartsheets/sheet6.xml"/><Relationship Id="rId13" Type="http://schemas.openxmlformats.org/officeDocument/2006/relationships/chartsheet" Target="chartsheets/sheet11.xml"/><Relationship Id="rId18" Type="http://schemas.openxmlformats.org/officeDocument/2006/relationships/chartsheet" Target="chartsheets/sheet16.xml"/><Relationship Id="rId26" Type="http://schemas.openxmlformats.org/officeDocument/2006/relationships/customXml" Target="../customXml/item1.xml"/><Relationship Id="rId3" Type="http://schemas.openxmlformats.org/officeDocument/2006/relationships/chartsheet" Target="chartsheets/sheet2.xml"/><Relationship Id="rId21" Type="http://schemas.openxmlformats.org/officeDocument/2006/relationships/worksheet" Target="worksheets/sheet3.xml"/><Relationship Id="rId7" Type="http://schemas.openxmlformats.org/officeDocument/2006/relationships/chartsheet" Target="chartsheets/sheet5.xml"/><Relationship Id="rId12" Type="http://schemas.openxmlformats.org/officeDocument/2006/relationships/chartsheet" Target="chartsheets/sheet10.xml"/><Relationship Id="rId17" Type="http://schemas.openxmlformats.org/officeDocument/2006/relationships/chartsheet" Target="chartsheets/sheet15.xml"/><Relationship Id="rId25" Type="http://schemas.openxmlformats.org/officeDocument/2006/relationships/calcChain" Target="calcChain.xml"/><Relationship Id="rId2" Type="http://schemas.openxmlformats.org/officeDocument/2006/relationships/chartsheet" Target="chartsheets/sheet1.xml"/><Relationship Id="rId16" Type="http://schemas.openxmlformats.org/officeDocument/2006/relationships/chartsheet" Target="chartsheets/sheet14.xml"/><Relationship Id="rId20" Type="http://schemas.openxmlformats.org/officeDocument/2006/relationships/chartsheet" Target="chartsheets/sheet18.xml"/><Relationship Id="rId29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2.xml"/><Relationship Id="rId11" Type="http://schemas.openxmlformats.org/officeDocument/2006/relationships/chartsheet" Target="chartsheets/sheet9.xml"/><Relationship Id="rId24" Type="http://schemas.openxmlformats.org/officeDocument/2006/relationships/sharedStrings" Target="sharedStrings.xml"/><Relationship Id="rId5" Type="http://schemas.openxmlformats.org/officeDocument/2006/relationships/chartsheet" Target="chartsheets/sheet4.xml"/><Relationship Id="rId15" Type="http://schemas.openxmlformats.org/officeDocument/2006/relationships/chartsheet" Target="chartsheets/sheet13.xml"/><Relationship Id="rId23" Type="http://schemas.openxmlformats.org/officeDocument/2006/relationships/styles" Target="styles.xml"/><Relationship Id="rId28" Type="http://schemas.openxmlformats.org/officeDocument/2006/relationships/customXml" Target="../customXml/item3.xml"/><Relationship Id="rId10" Type="http://schemas.openxmlformats.org/officeDocument/2006/relationships/chartsheet" Target="chartsheets/sheet8.xml"/><Relationship Id="rId19" Type="http://schemas.openxmlformats.org/officeDocument/2006/relationships/chartsheet" Target="chartsheets/sheet17.xml"/><Relationship Id="rId4" Type="http://schemas.openxmlformats.org/officeDocument/2006/relationships/chartsheet" Target="chartsheets/sheet3.xml"/><Relationship Id="rId9" Type="http://schemas.openxmlformats.org/officeDocument/2006/relationships/chartsheet" Target="chartsheets/sheet7.xml"/><Relationship Id="rId14" Type="http://schemas.openxmlformats.org/officeDocument/2006/relationships/chartsheet" Target="chartsheets/sheet12.xml"/><Relationship Id="rId22" Type="http://schemas.openxmlformats.org/officeDocument/2006/relationships/theme" Target="theme/theme1.xml"/><Relationship Id="rId27" Type="http://schemas.openxmlformats.org/officeDocument/2006/relationships/customXml" Target="../customXml/item2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4.xml"/></Relationships>
</file>

<file path=xl/charts/_rels/chart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.xml"/><Relationship Id="rId1" Type="http://schemas.openxmlformats.org/officeDocument/2006/relationships/image" Target="../media/image1.png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0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4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8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0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2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4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6.xml"/></Relationships>
</file>

<file path=xl/charts/_rels/chart1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8.xml"/></Relationships>
</file>

<file path=xl/charts/_rels/chart1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0.xml"/></Relationships>
</file>

<file path=xl/charts/_rels/chart1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2.xml"/></Relationships>
</file>

<file path=xl/charts/_rels/chart1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4.xml"/></Relationships>
</file>

<file path=xl/charts/_rels/chart1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6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800" b="1"/>
            </a:pPr>
            <a:r>
              <a:rPr lang="en-US" sz="1800" b="1"/>
              <a:t>ANZ-ROY MORGAN WEEKLY CONSUMER CONFIDENCE RATING</a:t>
            </a:r>
          </a:p>
        </c:rich>
      </c:tx>
      <c:layout>
        <c:manualLayout>
          <c:xMode val="edge"/>
          <c:yMode val="edge"/>
          <c:x val="0.12777087646652863"/>
          <c:y val="1.7987633501967398E-2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9.3378979801437861E-2"/>
          <c:y val="9.1016186214497224E-2"/>
          <c:w val="0.88387027708492971"/>
          <c:h val="0.7445770206211576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5"/>
            <c:dispRSqr val="0"/>
            <c:dispEq val="0"/>
          </c:trendline>
          <c:cat>
            <c:strRef>
              <c:f>('CC Chart Data'!$ED$2:$NS$2,'CC Chart Data'!$ED$6:$NS$6)</c:f>
              <c:strCache>
                <c:ptCount val="477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Ju</c:v>
                </c:pt>
                <c:pt idx="203">
                  <c:v>Jl</c:v>
                </c:pt>
                <c:pt idx="206">
                  <c:v>Au</c:v>
                </c:pt>
                <c:pt idx="212">
                  <c:v>Se</c:v>
                </c:pt>
                <c:pt idx="215">
                  <c:v>Oc</c:v>
                </c:pt>
                <c:pt idx="225">
                  <c:v>De</c:v>
                </c:pt>
                <c:pt idx="228">
                  <c:v>Ja</c:v>
                </c:pt>
                <c:pt idx="231">
                  <c:v>Fe</c:v>
                </c:pt>
                <c:pt idx="237">
                  <c:v>Ap</c:v>
                </c:pt>
                <c:pt idx="243">
                  <c:v>My</c:v>
                </c:pt>
                <c:pt idx="249">
                  <c:v>Jun</c:v>
                </c:pt>
                <c:pt idx="250">
                  <c:v>2009</c:v>
                </c:pt>
                <c:pt idx="262">
                  <c:v>2010</c:v>
                </c:pt>
                <c:pt idx="274">
                  <c:v>2011</c:v>
                </c:pt>
                <c:pt idx="286">
                  <c:v>2012</c:v>
                </c:pt>
                <c:pt idx="298">
                  <c:v>2013</c:v>
                </c:pt>
                <c:pt idx="310">
                  <c:v>2014</c:v>
                </c:pt>
                <c:pt idx="322">
                  <c:v>2015</c:v>
                </c:pt>
                <c:pt idx="334">
                  <c:v>2016</c:v>
                </c:pt>
                <c:pt idx="346">
                  <c:v>2017</c:v>
                </c:pt>
                <c:pt idx="358">
                  <c:v>2018</c:v>
                </c:pt>
                <c:pt idx="382">
                  <c:v>2020</c:v>
                </c:pt>
                <c:pt idx="394">
                  <c:v>2021</c:v>
                </c:pt>
                <c:pt idx="406">
                  <c:v>2022</c:v>
                </c:pt>
                <c:pt idx="418">
                  <c:v>2023</c:v>
                </c:pt>
                <c:pt idx="430">
                  <c:v>2024</c:v>
                </c:pt>
                <c:pt idx="442">
                  <c:v>2025</c:v>
                </c:pt>
                <c:pt idx="476">
                  <c:v>2026</c:v>
                </c:pt>
              </c:strCache>
            </c:strRef>
          </c:cat>
          <c:val>
            <c:numRef>
              <c:f>'CC Chart Data'!$ED$3:$NS$3</c:f>
              <c:numCache>
                <c:formatCode>0.0</c:formatCode>
                <c:ptCount val="250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86.4</c:v>
                </c:pt>
                <c:pt idx="198">
                  <c:v>86.7</c:v>
                </c:pt>
                <c:pt idx="199">
                  <c:v>85.4</c:v>
                </c:pt>
                <c:pt idx="200">
                  <c:v>86.7</c:v>
                </c:pt>
                <c:pt idx="201">
                  <c:v>87.2</c:v>
                </c:pt>
                <c:pt idx="202">
                  <c:v>88.6</c:v>
                </c:pt>
                <c:pt idx="203">
                  <c:v>86.5</c:v>
                </c:pt>
                <c:pt idx="204">
                  <c:v>86.3</c:v>
                </c:pt>
                <c:pt idx="205">
                  <c:v>86.7</c:v>
                </c:pt>
                <c:pt idx="206">
                  <c:v>90.6</c:v>
                </c:pt>
                <c:pt idx="207">
                  <c:v>89.3</c:v>
                </c:pt>
                <c:pt idx="208">
                  <c:v>89.4</c:v>
                </c:pt>
                <c:pt idx="209">
                  <c:v>86</c:v>
                </c:pt>
                <c:pt idx="210">
                  <c:v>88</c:v>
                </c:pt>
                <c:pt idx="211">
                  <c:v>89.3</c:v>
                </c:pt>
                <c:pt idx="212">
                  <c:v>85.9</c:v>
                </c:pt>
                <c:pt idx="213">
                  <c:v>84.6</c:v>
                </c:pt>
                <c:pt idx="214">
                  <c:v>86.3</c:v>
                </c:pt>
                <c:pt idx="215">
                  <c:v>85.1</c:v>
                </c:pt>
                <c:pt idx="216">
                  <c:v>83</c:v>
                </c:pt>
                <c:pt idx="217">
                  <c:v>84</c:v>
                </c:pt>
                <c:pt idx="218">
                  <c:v>85.8</c:v>
                </c:pt>
                <c:pt idx="219">
                  <c:v>84.5</c:v>
                </c:pt>
                <c:pt idx="220">
                  <c:v>83.5</c:v>
                </c:pt>
                <c:pt idx="221">
                  <c:v>84.2</c:v>
                </c:pt>
                <c:pt idx="222">
                  <c:v>87.1</c:v>
                </c:pt>
                <c:pt idx="223">
                  <c:v>85.5</c:v>
                </c:pt>
                <c:pt idx="224">
                  <c:v>83.5</c:v>
                </c:pt>
                <c:pt idx="225">
                  <c:v>81.5</c:v>
                </c:pt>
                <c:pt idx="226">
                  <c:v>84.5</c:v>
                </c:pt>
                <c:pt idx="227">
                  <c:v>79.3</c:v>
                </c:pt>
                <c:pt idx="228">
                  <c:v>84</c:v>
                </c:pt>
                <c:pt idx="229">
                  <c:v>80.5</c:v>
                </c:pt>
                <c:pt idx="230">
                  <c:v>76.900000000000006</c:v>
                </c:pt>
                <c:pt idx="231">
                  <c:v>77.099999999999994</c:v>
                </c:pt>
                <c:pt idx="232">
                  <c:v>80.2</c:v>
                </c:pt>
                <c:pt idx="233">
                  <c:v>77.099999999999994</c:v>
                </c:pt>
                <c:pt idx="234">
                  <c:v>73.400000000000006</c:v>
                </c:pt>
                <c:pt idx="235">
                  <c:v>68.5</c:v>
                </c:pt>
                <c:pt idx="236">
                  <c:v>63.1</c:v>
                </c:pt>
                <c:pt idx="237">
                  <c:v>58.8</c:v>
                </c:pt>
                <c:pt idx="238">
                  <c:v>62.3</c:v>
                </c:pt>
                <c:pt idx="239">
                  <c:v>64.5</c:v>
                </c:pt>
                <c:pt idx="240">
                  <c:v>64.3</c:v>
                </c:pt>
                <c:pt idx="241">
                  <c:v>67.8</c:v>
                </c:pt>
                <c:pt idx="242">
                  <c:v>67.2</c:v>
                </c:pt>
                <c:pt idx="243">
                  <c:v>64.099999999999994</c:v>
                </c:pt>
                <c:pt idx="244">
                  <c:v>66.400000000000006</c:v>
                </c:pt>
                <c:pt idx="245">
                  <c:v>66.099999999999994</c:v>
                </c:pt>
                <c:pt idx="246">
                  <c:v>68.8</c:v>
                </c:pt>
                <c:pt idx="247">
                  <c:v>70.8</c:v>
                </c:pt>
                <c:pt idx="248">
                  <c:v>70.7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988-4234-AA13-C660637F67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34914048"/>
        <c:axId val="134915968"/>
      </c:lineChart>
      <c:dateAx>
        <c:axId val="13491404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34915968"/>
        <c:crosses val="autoZero"/>
        <c:auto val="0"/>
        <c:lblOffset val="100"/>
        <c:baseTimeUnit val="days"/>
        <c:majorUnit val="1"/>
        <c:minorUnit val="1"/>
      </c:dateAx>
      <c:valAx>
        <c:axId val="134915968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34914048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AU" sz="1800" b="1" i="0" baseline="0">
                <a:effectLst/>
              </a:rPr>
              <a:t>ANZ-ROY MORGAN WEEKLY CONSUMER CONFIDENCE RATING</a:t>
            </a:r>
            <a:endParaRPr lang="en-AU">
              <a:effectLst/>
            </a:endParaRPr>
          </a:p>
        </c:rich>
      </c:tx>
      <c:layout>
        <c:manualLayout>
          <c:xMode val="edge"/>
          <c:yMode val="edge"/>
          <c:x val="0.12777087646652863"/>
          <c:y val="2.030456852791878E-2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9.3378979801437861E-2"/>
          <c:y val="9.77783107060856E-2"/>
          <c:w val="0.88387027708492971"/>
          <c:h val="0.73781490511655579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cat>
            <c:strRef>
              <c:f>('CC Chart Data'!$ED$2:$NS$2,'CC Chart Data'!$ED$6:$NS$6)</c:f>
              <c:strCache>
                <c:ptCount val="477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Ju</c:v>
                </c:pt>
                <c:pt idx="203">
                  <c:v>Jl</c:v>
                </c:pt>
                <c:pt idx="206">
                  <c:v>Au</c:v>
                </c:pt>
                <c:pt idx="212">
                  <c:v>Se</c:v>
                </c:pt>
                <c:pt idx="215">
                  <c:v>Oc</c:v>
                </c:pt>
                <c:pt idx="225">
                  <c:v>De</c:v>
                </c:pt>
                <c:pt idx="228">
                  <c:v>Ja</c:v>
                </c:pt>
                <c:pt idx="231">
                  <c:v>Fe</c:v>
                </c:pt>
                <c:pt idx="237">
                  <c:v>Ap</c:v>
                </c:pt>
                <c:pt idx="243">
                  <c:v>My</c:v>
                </c:pt>
                <c:pt idx="249">
                  <c:v>Jun</c:v>
                </c:pt>
                <c:pt idx="250">
                  <c:v>2009</c:v>
                </c:pt>
                <c:pt idx="262">
                  <c:v>2010</c:v>
                </c:pt>
                <c:pt idx="274">
                  <c:v>2011</c:v>
                </c:pt>
                <c:pt idx="286">
                  <c:v>2012</c:v>
                </c:pt>
                <c:pt idx="298">
                  <c:v>2013</c:v>
                </c:pt>
                <c:pt idx="310">
                  <c:v>2014</c:v>
                </c:pt>
                <c:pt idx="322">
                  <c:v>2015</c:v>
                </c:pt>
                <c:pt idx="334">
                  <c:v>2016</c:v>
                </c:pt>
                <c:pt idx="346">
                  <c:v>2017</c:v>
                </c:pt>
                <c:pt idx="358">
                  <c:v>2018</c:v>
                </c:pt>
                <c:pt idx="382">
                  <c:v>2020</c:v>
                </c:pt>
                <c:pt idx="394">
                  <c:v>2021</c:v>
                </c:pt>
                <c:pt idx="406">
                  <c:v>2022</c:v>
                </c:pt>
                <c:pt idx="418">
                  <c:v>2023</c:v>
                </c:pt>
                <c:pt idx="430">
                  <c:v>2024</c:v>
                </c:pt>
                <c:pt idx="442">
                  <c:v>2025</c:v>
                </c:pt>
                <c:pt idx="476">
                  <c:v>2026</c:v>
                </c:pt>
              </c:strCache>
            </c:strRef>
          </c:cat>
          <c:val>
            <c:numRef>
              <c:f>'CC Chart Data'!$ED$3:$NS$3</c:f>
              <c:numCache>
                <c:formatCode>0.0</c:formatCode>
                <c:ptCount val="250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86.4</c:v>
                </c:pt>
                <c:pt idx="198">
                  <c:v>86.7</c:v>
                </c:pt>
                <c:pt idx="199">
                  <c:v>85.4</c:v>
                </c:pt>
                <c:pt idx="200">
                  <c:v>86.7</c:v>
                </c:pt>
                <c:pt idx="201">
                  <c:v>87.2</c:v>
                </c:pt>
                <c:pt idx="202">
                  <c:v>88.6</c:v>
                </c:pt>
                <c:pt idx="203">
                  <c:v>86.5</c:v>
                </c:pt>
                <c:pt idx="204">
                  <c:v>86.3</c:v>
                </c:pt>
                <c:pt idx="205">
                  <c:v>86.7</c:v>
                </c:pt>
                <c:pt idx="206">
                  <c:v>90.6</c:v>
                </c:pt>
                <c:pt idx="207">
                  <c:v>89.3</c:v>
                </c:pt>
                <c:pt idx="208">
                  <c:v>89.4</c:v>
                </c:pt>
                <c:pt idx="209">
                  <c:v>86</c:v>
                </c:pt>
                <c:pt idx="210">
                  <c:v>88</c:v>
                </c:pt>
                <c:pt idx="211">
                  <c:v>89.3</c:v>
                </c:pt>
                <c:pt idx="212">
                  <c:v>85.9</c:v>
                </c:pt>
                <c:pt idx="213">
                  <c:v>84.6</c:v>
                </c:pt>
                <c:pt idx="214">
                  <c:v>86.3</c:v>
                </c:pt>
                <c:pt idx="215">
                  <c:v>85.1</c:v>
                </c:pt>
                <c:pt idx="216">
                  <c:v>83</c:v>
                </c:pt>
                <c:pt idx="217">
                  <c:v>84</c:v>
                </c:pt>
                <c:pt idx="218">
                  <c:v>85.8</c:v>
                </c:pt>
                <c:pt idx="219">
                  <c:v>84.5</c:v>
                </c:pt>
                <c:pt idx="220">
                  <c:v>83.5</c:v>
                </c:pt>
                <c:pt idx="221">
                  <c:v>84.2</c:v>
                </c:pt>
                <c:pt idx="222">
                  <c:v>87.1</c:v>
                </c:pt>
                <c:pt idx="223">
                  <c:v>85.5</c:v>
                </c:pt>
                <c:pt idx="224">
                  <c:v>83.5</c:v>
                </c:pt>
                <c:pt idx="225">
                  <c:v>81.5</c:v>
                </c:pt>
                <c:pt idx="226">
                  <c:v>84.5</c:v>
                </c:pt>
                <c:pt idx="227">
                  <c:v>79.3</c:v>
                </c:pt>
                <c:pt idx="228">
                  <c:v>84</c:v>
                </c:pt>
                <c:pt idx="229">
                  <c:v>80.5</c:v>
                </c:pt>
                <c:pt idx="230">
                  <c:v>76.900000000000006</c:v>
                </c:pt>
                <c:pt idx="231">
                  <c:v>77.099999999999994</c:v>
                </c:pt>
                <c:pt idx="232">
                  <c:v>80.2</c:v>
                </c:pt>
                <c:pt idx="233">
                  <c:v>77.099999999999994</c:v>
                </c:pt>
                <c:pt idx="234">
                  <c:v>73.400000000000006</c:v>
                </c:pt>
                <c:pt idx="235">
                  <c:v>68.5</c:v>
                </c:pt>
                <c:pt idx="236">
                  <c:v>63.1</c:v>
                </c:pt>
                <c:pt idx="237">
                  <c:v>58.8</c:v>
                </c:pt>
                <c:pt idx="238">
                  <c:v>62.3</c:v>
                </c:pt>
                <c:pt idx="239">
                  <c:v>64.5</c:v>
                </c:pt>
                <c:pt idx="240">
                  <c:v>64.3</c:v>
                </c:pt>
                <c:pt idx="241">
                  <c:v>67.8</c:v>
                </c:pt>
                <c:pt idx="242">
                  <c:v>67.2</c:v>
                </c:pt>
                <c:pt idx="243">
                  <c:v>64.099999999999994</c:v>
                </c:pt>
                <c:pt idx="244">
                  <c:v>66.400000000000006</c:v>
                </c:pt>
                <c:pt idx="245">
                  <c:v>66.099999999999994</c:v>
                </c:pt>
                <c:pt idx="246">
                  <c:v>68.8</c:v>
                </c:pt>
                <c:pt idx="247">
                  <c:v>70.8</c:v>
                </c:pt>
                <c:pt idx="248">
                  <c:v>70.7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D38-42C4-B39C-8611D6FC42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228928"/>
        <c:axId val="143230080"/>
      </c:lineChart>
      <c:dateAx>
        <c:axId val="14322892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230080"/>
        <c:crosses val="autoZero"/>
        <c:auto val="0"/>
        <c:lblOffset val="100"/>
        <c:baseTimeUnit val="days"/>
        <c:majorUnit val="1"/>
        <c:minorUnit val="1"/>
      </c:dateAx>
      <c:valAx>
        <c:axId val="143230080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228928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3378979801437861E-2"/>
          <c:y val="4.8295557184906551E-2"/>
          <c:w val="0.88387027708492971"/>
          <c:h val="0.78729761512604446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picture"/>
            <c:spPr>
              <a:blipFill>
                <a:blip xmlns:r="http://schemas.openxmlformats.org/officeDocument/2006/relationships" r:embed="rId1"/>
                <a:stretch>
                  <a:fillRect/>
                </a:stretch>
              </a:blipFill>
              <a:ln w="9525">
                <a:noFill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5"/>
            <c:dispRSqr val="0"/>
            <c:dispEq val="0"/>
          </c:trendline>
          <c:cat>
            <c:strRef>
              <c:f>('CC Chart Data'!$ED$2:$NS$2,'CC Chart Data'!$ED$6:$NS$6)</c:f>
              <c:strCache>
                <c:ptCount val="477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Ju</c:v>
                </c:pt>
                <c:pt idx="203">
                  <c:v>Jl</c:v>
                </c:pt>
                <c:pt idx="206">
                  <c:v>Au</c:v>
                </c:pt>
                <c:pt idx="212">
                  <c:v>Se</c:v>
                </c:pt>
                <c:pt idx="215">
                  <c:v>Oc</c:v>
                </c:pt>
                <c:pt idx="225">
                  <c:v>De</c:v>
                </c:pt>
                <c:pt idx="228">
                  <c:v>Ja</c:v>
                </c:pt>
                <c:pt idx="231">
                  <c:v>Fe</c:v>
                </c:pt>
                <c:pt idx="237">
                  <c:v>Ap</c:v>
                </c:pt>
                <c:pt idx="243">
                  <c:v>My</c:v>
                </c:pt>
                <c:pt idx="249">
                  <c:v>Jun</c:v>
                </c:pt>
                <c:pt idx="250">
                  <c:v>2009</c:v>
                </c:pt>
                <c:pt idx="262">
                  <c:v>2010</c:v>
                </c:pt>
                <c:pt idx="274">
                  <c:v>2011</c:v>
                </c:pt>
                <c:pt idx="286">
                  <c:v>2012</c:v>
                </c:pt>
                <c:pt idx="298">
                  <c:v>2013</c:v>
                </c:pt>
                <c:pt idx="310">
                  <c:v>2014</c:v>
                </c:pt>
                <c:pt idx="322">
                  <c:v>2015</c:v>
                </c:pt>
                <c:pt idx="334">
                  <c:v>2016</c:v>
                </c:pt>
                <c:pt idx="346">
                  <c:v>2017</c:v>
                </c:pt>
                <c:pt idx="358">
                  <c:v>2018</c:v>
                </c:pt>
                <c:pt idx="382">
                  <c:v>2020</c:v>
                </c:pt>
                <c:pt idx="394">
                  <c:v>2021</c:v>
                </c:pt>
                <c:pt idx="406">
                  <c:v>2022</c:v>
                </c:pt>
                <c:pt idx="418">
                  <c:v>2023</c:v>
                </c:pt>
                <c:pt idx="430">
                  <c:v>2024</c:v>
                </c:pt>
                <c:pt idx="442">
                  <c:v>2025</c:v>
                </c:pt>
                <c:pt idx="476">
                  <c:v>2026</c:v>
                </c:pt>
              </c:strCache>
            </c:strRef>
          </c:cat>
          <c:val>
            <c:numRef>
              <c:f>'CC Chart Data'!$ED$3:$NS$3</c:f>
              <c:numCache>
                <c:formatCode>0.0</c:formatCode>
                <c:ptCount val="250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86.4</c:v>
                </c:pt>
                <c:pt idx="198">
                  <c:v>86.7</c:v>
                </c:pt>
                <c:pt idx="199">
                  <c:v>85.4</c:v>
                </c:pt>
                <c:pt idx="200">
                  <c:v>86.7</c:v>
                </c:pt>
                <c:pt idx="201">
                  <c:v>87.2</c:v>
                </c:pt>
                <c:pt idx="202">
                  <c:v>88.6</c:v>
                </c:pt>
                <c:pt idx="203">
                  <c:v>86.5</c:v>
                </c:pt>
                <c:pt idx="204">
                  <c:v>86.3</c:v>
                </c:pt>
                <c:pt idx="205">
                  <c:v>86.7</c:v>
                </c:pt>
                <c:pt idx="206">
                  <c:v>90.6</c:v>
                </c:pt>
                <c:pt idx="207">
                  <c:v>89.3</c:v>
                </c:pt>
                <c:pt idx="208">
                  <c:v>89.4</c:v>
                </c:pt>
                <c:pt idx="209">
                  <c:v>86</c:v>
                </c:pt>
                <c:pt idx="210">
                  <c:v>88</c:v>
                </c:pt>
                <c:pt idx="211">
                  <c:v>89.3</c:v>
                </c:pt>
                <c:pt idx="212">
                  <c:v>85.9</c:v>
                </c:pt>
                <c:pt idx="213">
                  <c:v>84.6</c:v>
                </c:pt>
                <c:pt idx="214">
                  <c:v>86.3</c:v>
                </c:pt>
                <c:pt idx="215">
                  <c:v>85.1</c:v>
                </c:pt>
                <c:pt idx="216">
                  <c:v>83</c:v>
                </c:pt>
                <c:pt idx="217">
                  <c:v>84</c:v>
                </c:pt>
                <c:pt idx="218">
                  <c:v>85.8</c:v>
                </c:pt>
                <c:pt idx="219">
                  <c:v>84.5</c:v>
                </c:pt>
                <c:pt idx="220">
                  <c:v>83.5</c:v>
                </c:pt>
                <c:pt idx="221">
                  <c:v>84.2</c:v>
                </c:pt>
                <c:pt idx="222">
                  <c:v>87.1</c:v>
                </c:pt>
                <c:pt idx="223">
                  <c:v>85.5</c:v>
                </c:pt>
                <c:pt idx="224">
                  <c:v>83.5</c:v>
                </c:pt>
                <c:pt idx="225">
                  <c:v>81.5</c:v>
                </c:pt>
                <c:pt idx="226">
                  <c:v>84.5</c:v>
                </c:pt>
                <c:pt idx="227">
                  <c:v>79.3</c:v>
                </c:pt>
                <c:pt idx="228">
                  <c:v>84</c:v>
                </c:pt>
                <c:pt idx="229">
                  <c:v>80.5</c:v>
                </c:pt>
                <c:pt idx="230">
                  <c:v>76.900000000000006</c:v>
                </c:pt>
                <c:pt idx="231">
                  <c:v>77.099999999999994</c:v>
                </c:pt>
                <c:pt idx="232">
                  <c:v>80.2</c:v>
                </c:pt>
                <c:pt idx="233">
                  <c:v>77.099999999999994</c:v>
                </c:pt>
                <c:pt idx="234">
                  <c:v>73.400000000000006</c:v>
                </c:pt>
                <c:pt idx="235">
                  <c:v>68.5</c:v>
                </c:pt>
                <c:pt idx="236">
                  <c:v>63.1</c:v>
                </c:pt>
                <c:pt idx="237">
                  <c:v>58.8</c:v>
                </c:pt>
                <c:pt idx="238">
                  <c:v>62.3</c:v>
                </c:pt>
                <c:pt idx="239">
                  <c:v>64.5</c:v>
                </c:pt>
                <c:pt idx="240">
                  <c:v>64.3</c:v>
                </c:pt>
                <c:pt idx="241">
                  <c:v>67.8</c:v>
                </c:pt>
                <c:pt idx="242">
                  <c:v>67.2</c:v>
                </c:pt>
                <c:pt idx="243">
                  <c:v>64.099999999999994</c:v>
                </c:pt>
                <c:pt idx="244">
                  <c:v>66.400000000000006</c:v>
                </c:pt>
                <c:pt idx="245">
                  <c:v>66.099999999999994</c:v>
                </c:pt>
                <c:pt idx="246">
                  <c:v>68.8</c:v>
                </c:pt>
                <c:pt idx="247">
                  <c:v>70.8</c:v>
                </c:pt>
                <c:pt idx="248">
                  <c:v>70.7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988-4234-AA13-C660637F67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352960"/>
        <c:axId val="143354496"/>
      </c:lineChart>
      <c:dateAx>
        <c:axId val="14335296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354496"/>
        <c:crosses val="autoZero"/>
        <c:auto val="0"/>
        <c:lblOffset val="100"/>
        <c:baseTimeUnit val="days"/>
        <c:majorUnit val="1"/>
        <c:minorUnit val="1"/>
      </c:dateAx>
      <c:valAx>
        <c:axId val="143354496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352960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2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3378979801437861E-2"/>
          <c:y val="6.3937363159554297E-2"/>
          <c:w val="0.88387027708492971"/>
          <c:h val="0.77165585266308712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3"/>
            <c:dispRSqr val="0"/>
            <c:dispEq val="0"/>
          </c:trendline>
          <c:cat>
            <c:strRef>
              <c:f>('CC Chart Data'!$B$2:$NS$2,'CC Chart Data'!$B$6:$NS$6)</c:f>
              <c:strCache>
                <c:ptCount val="741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 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 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199">
                  <c:v>A</c:v>
                </c:pt>
                <c:pt idx="200">
                  <c:v>S</c:v>
                </c:pt>
                <c:pt idx="201">
                  <c:v>O</c:v>
                </c:pt>
                <c:pt idx="202">
                  <c:v>N</c:v>
                </c:pt>
                <c:pt idx="203">
                  <c:v>D</c:v>
                </c:pt>
                <c:pt idx="204">
                  <c:v>J</c:v>
                </c:pt>
                <c:pt idx="205">
                  <c:v>F</c:v>
                </c:pt>
                <c:pt idx="206">
                  <c:v>M</c:v>
                </c:pt>
                <c:pt idx="207">
                  <c:v>A</c:v>
                </c:pt>
                <c:pt idx="208">
                  <c:v>M</c:v>
                </c:pt>
                <c:pt idx="209">
                  <c:v>J</c:v>
                </c:pt>
                <c:pt idx="210">
                  <c:v>J</c:v>
                </c:pt>
                <c:pt idx="211">
                  <c:v>A</c:v>
                </c:pt>
                <c:pt idx="212">
                  <c:v>S</c:v>
                </c:pt>
                <c:pt idx="213">
                  <c:v>O</c:v>
                </c:pt>
                <c:pt idx="214">
                  <c:v>N</c:v>
                </c:pt>
                <c:pt idx="215">
                  <c:v>D</c:v>
                </c:pt>
                <c:pt idx="216">
                  <c:v>J</c:v>
                </c:pt>
                <c:pt idx="217">
                  <c:v>F</c:v>
                </c:pt>
                <c:pt idx="218">
                  <c:v>M</c:v>
                </c:pt>
                <c:pt idx="219">
                  <c:v>A</c:v>
                </c:pt>
                <c:pt idx="220">
                  <c:v>M</c:v>
                </c:pt>
                <c:pt idx="221">
                  <c:v>J</c:v>
                </c:pt>
                <c:pt idx="222">
                  <c:v>J</c:v>
                </c:pt>
                <c:pt idx="223">
                  <c:v>A</c:v>
                </c:pt>
                <c:pt idx="224">
                  <c:v>S</c:v>
                </c:pt>
                <c:pt idx="225">
                  <c:v>O</c:v>
                </c:pt>
                <c:pt idx="226">
                  <c:v>N</c:v>
                </c:pt>
                <c:pt idx="227">
                  <c:v>D</c:v>
                </c:pt>
                <c:pt idx="228">
                  <c:v>J</c:v>
                </c:pt>
                <c:pt idx="229">
                  <c:v>F</c:v>
                </c:pt>
                <c:pt idx="230">
                  <c:v>M</c:v>
                </c:pt>
                <c:pt idx="231">
                  <c:v>A</c:v>
                </c:pt>
                <c:pt idx="232">
                  <c:v>M</c:v>
                </c:pt>
                <c:pt idx="233">
                  <c:v>J</c:v>
                </c:pt>
                <c:pt idx="234">
                  <c:v>J</c:v>
                </c:pt>
                <c:pt idx="235">
                  <c:v>A</c:v>
                </c:pt>
                <c:pt idx="236">
                  <c:v>S</c:v>
                </c:pt>
                <c:pt idx="237">
                  <c:v>O</c:v>
                </c:pt>
                <c:pt idx="238">
                  <c:v>N</c:v>
                </c:pt>
                <c:pt idx="239">
                  <c:v>D</c:v>
                </c:pt>
                <c:pt idx="240">
                  <c:v>J</c:v>
                </c:pt>
                <c:pt idx="241">
                  <c:v>F</c:v>
                </c:pt>
                <c:pt idx="242">
                  <c:v>M</c:v>
                </c:pt>
                <c:pt idx="243">
                  <c:v>A</c:v>
                </c:pt>
                <c:pt idx="244">
                  <c:v>M</c:v>
                </c:pt>
                <c:pt idx="245">
                  <c:v>J</c:v>
                </c:pt>
                <c:pt idx="246">
                  <c:v>J</c:v>
                </c:pt>
                <c:pt idx="247">
                  <c:v>A</c:v>
                </c:pt>
                <c:pt idx="248">
                  <c:v>S</c:v>
                </c:pt>
                <c:pt idx="249">
                  <c:v>O</c:v>
                </c:pt>
                <c:pt idx="250">
                  <c:v>N</c:v>
                </c:pt>
                <c:pt idx="251">
                  <c:v>D</c:v>
                </c:pt>
                <c:pt idx="252">
                  <c:v>J</c:v>
                </c:pt>
                <c:pt idx="253">
                  <c:v>F</c:v>
                </c:pt>
                <c:pt idx="254">
                  <c:v>M</c:v>
                </c:pt>
                <c:pt idx="255">
                  <c:v>A</c:v>
                </c:pt>
                <c:pt idx="256">
                  <c:v>M</c:v>
                </c:pt>
                <c:pt idx="257">
                  <c:v>J</c:v>
                </c:pt>
                <c:pt idx="258">
                  <c:v>J</c:v>
                </c:pt>
                <c:pt idx="259">
                  <c:v>A</c:v>
                </c:pt>
                <c:pt idx="260">
                  <c:v>S</c:v>
                </c:pt>
                <c:pt idx="261">
                  <c:v>O</c:v>
                </c:pt>
                <c:pt idx="262">
                  <c:v>N</c:v>
                </c:pt>
                <c:pt idx="263">
                  <c:v>D</c:v>
                </c:pt>
                <c:pt idx="264">
                  <c:v>J</c:v>
                </c:pt>
                <c:pt idx="265">
                  <c:v>F</c:v>
                </c:pt>
                <c:pt idx="266">
                  <c:v>M</c:v>
                </c:pt>
                <c:pt idx="267">
                  <c:v>A</c:v>
                </c:pt>
                <c:pt idx="268">
                  <c:v>M</c:v>
                </c:pt>
                <c:pt idx="269">
                  <c:v>J</c:v>
                </c:pt>
                <c:pt idx="270">
                  <c:v>J</c:v>
                </c:pt>
                <c:pt idx="271">
                  <c:v>A</c:v>
                </c:pt>
                <c:pt idx="272">
                  <c:v>S</c:v>
                </c:pt>
                <c:pt idx="273">
                  <c:v>O</c:v>
                </c:pt>
                <c:pt idx="274">
                  <c:v>N</c:v>
                </c:pt>
                <c:pt idx="275">
                  <c:v>D</c:v>
                </c:pt>
                <c:pt idx="276">
                  <c:v>J</c:v>
                </c:pt>
                <c:pt idx="277">
                  <c:v>F</c:v>
                </c:pt>
                <c:pt idx="278">
                  <c:v>M</c:v>
                </c:pt>
                <c:pt idx="279">
                  <c:v>A</c:v>
                </c:pt>
                <c:pt idx="280">
                  <c:v>M</c:v>
                </c:pt>
                <c:pt idx="281">
                  <c:v>J</c:v>
                </c:pt>
                <c:pt idx="282">
                  <c:v>J</c:v>
                </c:pt>
                <c:pt idx="283">
                  <c:v>A</c:v>
                </c:pt>
                <c:pt idx="284">
                  <c:v>S</c:v>
                </c:pt>
                <c:pt idx="285">
                  <c:v>O</c:v>
                </c:pt>
                <c:pt idx="286">
                  <c:v>N</c:v>
                </c:pt>
                <c:pt idx="287">
                  <c:v>D</c:v>
                </c:pt>
                <c:pt idx="288">
                  <c:v>J</c:v>
                </c:pt>
                <c:pt idx="289">
                  <c:v>F</c:v>
                </c:pt>
                <c:pt idx="290">
                  <c:v>M</c:v>
                </c:pt>
                <c:pt idx="291">
                  <c:v>A</c:v>
                </c:pt>
                <c:pt idx="292">
                  <c:v>M</c:v>
                </c:pt>
                <c:pt idx="293">
                  <c:v>J</c:v>
                </c:pt>
                <c:pt idx="294">
                  <c:v>J</c:v>
                </c:pt>
                <c:pt idx="295">
                  <c:v>A</c:v>
                </c:pt>
                <c:pt idx="296">
                  <c:v>S</c:v>
                </c:pt>
                <c:pt idx="297">
                  <c:v>O</c:v>
                </c:pt>
                <c:pt idx="298">
                  <c:v>N</c:v>
                </c:pt>
                <c:pt idx="299">
                  <c:v>D</c:v>
                </c:pt>
                <c:pt idx="300">
                  <c:v>J</c:v>
                </c:pt>
                <c:pt idx="301">
                  <c:v>F</c:v>
                </c:pt>
                <c:pt idx="302">
                  <c:v>M</c:v>
                </c:pt>
                <c:pt idx="303">
                  <c:v>A</c:v>
                </c:pt>
                <c:pt idx="304">
                  <c:v>M</c:v>
                </c:pt>
                <c:pt idx="305">
                  <c:v>J</c:v>
                </c:pt>
                <c:pt idx="306">
                  <c:v>J</c:v>
                </c:pt>
                <c:pt idx="307">
                  <c:v>A</c:v>
                </c:pt>
                <c:pt idx="308">
                  <c:v>S</c:v>
                </c:pt>
                <c:pt idx="309">
                  <c:v>O</c:v>
                </c:pt>
                <c:pt idx="310">
                  <c:v>N</c:v>
                </c:pt>
                <c:pt idx="311">
                  <c:v>D</c:v>
                </c:pt>
                <c:pt idx="312">
                  <c:v>J</c:v>
                </c:pt>
                <c:pt idx="313">
                  <c:v>F</c:v>
                </c:pt>
                <c:pt idx="314">
                  <c:v>M</c:v>
                </c:pt>
                <c:pt idx="315">
                  <c:v>A</c:v>
                </c:pt>
                <c:pt idx="316">
                  <c:v>M</c:v>
                </c:pt>
                <c:pt idx="317">
                  <c:v>J</c:v>
                </c:pt>
                <c:pt idx="318">
                  <c:v>J</c:v>
                </c:pt>
                <c:pt idx="319">
                  <c:v>A</c:v>
                </c:pt>
                <c:pt idx="320">
                  <c:v>S</c:v>
                </c:pt>
                <c:pt idx="321">
                  <c:v>O</c:v>
                </c:pt>
                <c:pt idx="322">
                  <c:v>N</c:v>
                </c:pt>
                <c:pt idx="323">
                  <c:v>D</c:v>
                </c:pt>
                <c:pt idx="324">
                  <c:v>J</c:v>
                </c:pt>
                <c:pt idx="325">
                  <c:v>F</c:v>
                </c:pt>
                <c:pt idx="326">
                  <c:v>M</c:v>
                </c:pt>
                <c:pt idx="327">
                  <c:v>A</c:v>
                </c:pt>
                <c:pt idx="328">
                  <c:v>M</c:v>
                </c:pt>
                <c:pt idx="329">
                  <c:v>Ju</c:v>
                </c:pt>
                <c:pt idx="335">
                  <c:v>Jl</c:v>
                </c:pt>
                <c:pt idx="338">
                  <c:v>Au</c:v>
                </c:pt>
                <c:pt idx="344">
                  <c:v>Se</c:v>
                </c:pt>
                <c:pt idx="347">
                  <c:v>Oc</c:v>
                </c:pt>
                <c:pt idx="357">
                  <c:v>De</c:v>
                </c:pt>
                <c:pt idx="360">
                  <c:v>Ja</c:v>
                </c:pt>
                <c:pt idx="363">
                  <c:v>Fe</c:v>
                </c:pt>
                <c:pt idx="369">
                  <c:v>Ap</c:v>
                </c:pt>
                <c:pt idx="375">
                  <c:v>My</c:v>
                </c:pt>
                <c:pt idx="381">
                  <c:v>Jun</c:v>
                </c:pt>
                <c:pt idx="382">
                  <c:v>1998</c:v>
                </c:pt>
                <c:pt idx="394">
                  <c:v>1999</c:v>
                </c:pt>
                <c:pt idx="406">
                  <c:v>2000</c:v>
                </c:pt>
                <c:pt idx="418">
                  <c:v>2001</c:v>
                </c:pt>
                <c:pt idx="430">
                  <c:v>2002</c:v>
                </c:pt>
                <c:pt idx="442">
                  <c:v>2003</c:v>
                </c:pt>
                <c:pt idx="454">
                  <c:v>2004</c:v>
                </c:pt>
                <c:pt idx="466">
                  <c:v>2005</c:v>
                </c:pt>
                <c:pt idx="478">
                  <c:v>2006</c:v>
                </c:pt>
                <c:pt idx="490">
                  <c:v>2007</c:v>
                </c:pt>
                <c:pt idx="502">
                  <c:v>2008</c:v>
                </c:pt>
                <c:pt idx="514">
                  <c:v>2009</c:v>
                </c:pt>
                <c:pt idx="526">
                  <c:v>2010</c:v>
                </c:pt>
                <c:pt idx="538">
                  <c:v>2011</c:v>
                </c:pt>
                <c:pt idx="550">
                  <c:v>2012</c:v>
                </c:pt>
                <c:pt idx="562">
                  <c:v>2013</c:v>
                </c:pt>
                <c:pt idx="574">
                  <c:v>2014</c:v>
                </c:pt>
                <c:pt idx="586">
                  <c:v>2015</c:v>
                </c:pt>
                <c:pt idx="598">
                  <c:v>2016</c:v>
                </c:pt>
                <c:pt idx="610">
                  <c:v>2017</c:v>
                </c:pt>
                <c:pt idx="622">
                  <c:v>2018</c:v>
                </c:pt>
                <c:pt idx="646">
                  <c:v>2020</c:v>
                </c:pt>
                <c:pt idx="658">
                  <c:v>2021</c:v>
                </c:pt>
                <c:pt idx="670">
                  <c:v>2022</c:v>
                </c:pt>
                <c:pt idx="682">
                  <c:v>2023</c:v>
                </c:pt>
                <c:pt idx="694">
                  <c:v>2024</c:v>
                </c:pt>
                <c:pt idx="706">
                  <c:v>2025</c:v>
                </c:pt>
                <c:pt idx="740">
                  <c:v>2026</c:v>
                </c:pt>
              </c:strCache>
            </c:strRef>
          </c:cat>
          <c:val>
            <c:numRef>
              <c:f>'CC Chart Data'!$B$3:$NS$3</c:f>
              <c:numCache>
                <c:formatCode>0.0</c:formatCode>
                <c:ptCount val="382"/>
                <c:pt idx="0">
                  <c:v>117.8</c:v>
                </c:pt>
                <c:pt idx="1">
                  <c:v>116</c:v>
                </c:pt>
                <c:pt idx="2">
                  <c:v>114.9</c:v>
                </c:pt>
                <c:pt idx="3">
                  <c:v>110.2</c:v>
                </c:pt>
                <c:pt idx="4">
                  <c:v>114.4</c:v>
                </c:pt>
                <c:pt idx="5">
                  <c:v>109.8</c:v>
                </c:pt>
                <c:pt idx="6">
                  <c:v>107.6</c:v>
                </c:pt>
                <c:pt idx="7">
                  <c:v>111.1</c:v>
                </c:pt>
                <c:pt idx="8">
                  <c:v>111</c:v>
                </c:pt>
                <c:pt idx="9">
                  <c:v>113.6</c:v>
                </c:pt>
                <c:pt idx="10">
                  <c:v>114.2</c:v>
                </c:pt>
                <c:pt idx="11">
                  <c:v>114.7</c:v>
                </c:pt>
                <c:pt idx="12">
                  <c:v>122.1</c:v>
                </c:pt>
                <c:pt idx="13">
                  <c:v>121.8</c:v>
                </c:pt>
                <c:pt idx="14">
                  <c:v>122.5</c:v>
                </c:pt>
                <c:pt idx="15">
                  <c:v>119.6</c:v>
                </c:pt>
                <c:pt idx="16">
                  <c:v>122.5</c:v>
                </c:pt>
                <c:pt idx="17">
                  <c:v>122.22</c:v>
                </c:pt>
                <c:pt idx="18">
                  <c:v>118.2</c:v>
                </c:pt>
                <c:pt idx="19">
                  <c:v>122.8</c:v>
                </c:pt>
                <c:pt idx="20">
                  <c:v>122.3</c:v>
                </c:pt>
                <c:pt idx="21">
                  <c:v>119.6</c:v>
                </c:pt>
                <c:pt idx="22">
                  <c:v>122.8</c:v>
                </c:pt>
                <c:pt idx="23">
                  <c:v>122.2</c:v>
                </c:pt>
                <c:pt idx="24">
                  <c:v>122.3</c:v>
                </c:pt>
                <c:pt idx="25">
                  <c:v>119.9</c:v>
                </c:pt>
                <c:pt idx="26">
                  <c:v>112.9</c:v>
                </c:pt>
                <c:pt idx="27">
                  <c:v>116.6</c:v>
                </c:pt>
                <c:pt idx="28">
                  <c:v>112</c:v>
                </c:pt>
                <c:pt idx="29">
                  <c:v>108.7</c:v>
                </c:pt>
                <c:pt idx="30">
                  <c:v>114.8</c:v>
                </c:pt>
                <c:pt idx="31">
                  <c:v>119.1</c:v>
                </c:pt>
                <c:pt idx="32">
                  <c:v>115.8</c:v>
                </c:pt>
                <c:pt idx="33">
                  <c:v>115.6</c:v>
                </c:pt>
                <c:pt idx="34">
                  <c:v>110.3</c:v>
                </c:pt>
                <c:pt idx="35">
                  <c:v>112.3</c:v>
                </c:pt>
                <c:pt idx="36">
                  <c:v>119.9</c:v>
                </c:pt>
                <c:pt idx="37">
                  <c:v>109.5</c:v>
                </c:pt>
                <c:pt idx="38">
                  <c:v>106.2</c:v>
                </c:pt>
                <c:pt idx="39">
                  <c:v>103.6</c:v>
                </c:pt>
                <c:pt idx="40">
                  <c:v>107.4</c:v>
                </c:pt>
                <c:pt idx="41">
                  <c:v>108.6</c:v>
                </c:pt>
                <c:pt idx="42">
                  <c:v>115.3</c:v>
                </c:pt>
                <c:pt idx="43">
                  <c:v>116.4</c:v>
                </c:pt>
                <c:pt idx="44">
                  <c:v>120.9</c:v>
                </c:pt>
                <c:pt idx="45">
                  <c:v>106.8</c:v>
                </c:pt>
                <c:pt idx="46">
                  <c:v>109.4</c:v>
                </c:pt>
                <c:pt idx="47">
                  <c:v>113.3</c:v>
                </c:pt>
                <c:pt idx="48">
                  <c:v>124.8</c:v>
                </c:pt>
                <c:pt idx="49">
                  <c:v>123</c:v>
                </c:pt>
                <c:pt idx="50">
                  <c:v>122.3</c:v>
                </c:pt>
                <c:pt idx="51">
                  <c:v>123.2</c:v>
                </c:pt>
                <c:pt idx="52">
                  <c:v>124</c:v>
                </c:pt>
                <c:pt idx="53">
                  <c:v>116.4</c:v>
                </c:pt>
                <c:pt idx="54">
                  <c:v>123.4</c:v>
                </c:pt>
                <c:pt idx="55">
                  <c:v>119.9</c:v>
                </c:pt>
                <c:pt idx="56">
                  <c:v>122.1</c:v>
                </c:pt>
                <c:pt idx="57">
                  <c:v>117.2</c:v>
                </c:pt>
                <c:pt idx="58">
                  <c:v>114</c:v>
                </c:pt>
                <c:pt idx="59">
                  <c:v>109.6</c:v>
                </c:pt>
                <c:pt idx="60">
                  <c:v>122.5</c:v>
                </c:pt>
                <c:pt idx="61">
                  <c:v>113.4</c:v>
                </c:pt>
                <c:pt idx="62">
                  <c:v>109.9</c:v>
                </c:pt>
                <c:pt idx="63">
                  <c:v>120.8</c:v>
                </c:pt>
                <c:pt idx="64">
                  <c:v>127</c:v>
                </c:pt>
                <c:pt idx="65">
                  <c:v>122.4</c:v>
                </c:pt>
                <c:pt idx="66">
                  <c:v>123.2</c:v>
                </c:pt>
                <c:pt idx="67">
                  <c:v>122.4</c:v>
                </c:pt>
                <c:pt idx="68">
                  <c:v>123.2</c:v>
                </c:pt>
                <c:pt idx="69">
                  <c:v>121.2</c:v>
                </c:pt>
                <c:pt idx="70">
                  <c:v>124.2</c:v>
                </c:pt>
                <c:pt idx="71">
                  <c:v>120.4</c:v>
                </c:pt>
                <c:pt idx="72">
                  <c:v>126</c:v>
                </c:pt>
                <c:pt idx="73">
                  <c:v>126.8</c:v>
                </c:pt>
                <c:pt idx="74">
                  <c:v>130.4</c:v>
                </c:pt>
                <c:pt idx="75">
                  <c:v>124.4</c:v>
                </c:pt>
                <c:pt idx="76">
                  <c:v>125</c:v>
                </c:pt>
                <c:pt idx="77">
                  <c:v>125.6</c:v>
                </c:pt>
                <c:pt idx="78">
                  <c:v>128.9</c:v>
                </c:pt>
                <c:pt idx="79">
                  <c:v>127.6</c:v>
                </c:pt>
                <c:pt idx="80">
                  <c:v>126</c:v>
                </c:pt>
                <c:pt idx="81">
                  <c:v>128.9</c:v>
                </c:pt>
                <c:pt idx="82">
                  <c:v>124.8</c:v>
                </c:pt>
                <c:pt idx="83">
                  <c:v>125.5</c:v>
                </c:pt>
                <c:pt idx="84">
                  <c:v>133.19999999999999</c:v>
                </c:pt>
                <c:pt idx="85">
                  <c:v>132</c:v>
                </c:pt>
                <c:pt idx="86">
                  <c:v>121.5</c:v>
                </c:pt>
                <c:pt idx="87">
                  <c:v>119.4</c:v>
                </c:pt>
                <c:pt idx="88">
                  <c:v>119.5</c:v>
                </c:pt>
                <c:pt idx="89">
                  <c:v>118.8</c:v>
                </c:pt>
                <c:pt idx="90">
                  <c:v>116.8</c:v>
                </c:pt>
                <c:pt idx="91">
                  <c:v>120.6</c:v>
                </c:pt>
                <c:pt idx="92">
                  <c:v>114.3</c:v>
                </c:pt>
                <c:pt idx="93">
                  <c:v>105.4</c:v>
                </c:pt>
                <c:pt idx="94">
                  <c:v>110.6</c:v>
                </c:pt>
                <c:pt idx="95">
                  <c:v>117.7</c:v>
                </c:pt>
                <c:pt idx="96">
                  <c:v>124.3</c:v>
                </c:pt>
                <c:pt idx="97">
                  <c:v>124.5</c:v>
                </c:pt>
                <c:pt idx="98">
                  <c:v>124.4</c:v>
                </c:pt>
                <c:pt idx="99">
                  <c:v>120.1</c:v>
                </c:pt>
                <c:pt idx="100">
                  <c:v>106.8</c:v>
                </c:pt>
                <c:pt idx="101">
                  <c:v>115.1</c:v>
                </c:pt>
                <c:pt idx="102">
                  <c:v>118.1</c:v>
                </c:pt>
                <c:pt idx="103">
                  <c:v>103.7</c:v>
                </c:pt>
                <c:pt idx="104">
                  <c:v>108.6</c:v>
                </c:pt>
                <c:pt idx="105">
                  <c:v>115.8</c:v>
                </c:pt>
                <c:pt idx="106">
                  <c:v>111.5</c:v>
                </c:pt>
                <c:pt idx="107">
                  <c:v>117.4</c:v>
                </c:pt>
                <c:pt idx="108">
                  <c:v>123.9</c:v>
                </c:pt>
                <c:pt idx="109">
                  <c:v>123.8</c:v>
                </c:pt>
                <c:pt idx="110">
                  <c:v>120.7</c:v>
                </c:pt>
                <c:pt idx="111">
                  <c:v>124.3</c:v>
                </c:pt>
                <c:pt idx="112">
                  <c:v>122.5</c:v>
                </c:pt>
                <c:pt idx="113">
                  <c:v>122.3</c:v>
                </c:pt>
                <c:pt idx="114">
                  <c:v>126.8</c:v>
                </c:pt>
                <c:pt idx="115">
                  <c:v>125.2</c:v>
                </c:pt>
                <c:pt idx="116">
                  <c:v>118.2</c:v>
                </c:pt>
                <c:pt idx="117">
                  <c:v>126.2</c:v>
                </c:pt>
                <c:pt idx="118">
                  <c:v>124.9</c:v>
                </c:pt>
                <c:pt idx="119">
                  <c:v>126.8</c:v>
                </c:pt>
                <c:pt idx="120">
                  <c:v>118.6</c:v>
                </c:pt>
                <c:pt idx="121">
                  <c:v>115.8</c:v>
                </c:pt>
                <c:pt idx="122">
                  <c:v>109.5</c:v>
                </c:pt>
                <c:pt idx="123">
                  <c:v>100.1</c:v>
                </c:pt>
                <c:pt idx="124">
                  <c:v>97.1</c:v>
                </c:pt>
                <c:pt idx="125">
                  <c:v>90.7</c:v>
                </c:pt>
                <c:pt idx="126">
                  <c:v>92</c:v>
                </c:pt>
                <c:pt idx="127">
                  <c:v>94.7</c:v>
                </c:pt>
                <c:pt idx="128">
                  <c:v>101.2</c:v>
                </c:pt>
                <c:pt idx="129">
                  <c:v>90.4</c:v>
                </c:pt>
                <c:pt idx="130">
                  <c:v>93.1</c:v>
                </c:pt>
                <c:pt idx="131">
                  <c:v>99.8</c:v>
                </c:pt>
                <c:pt idx="132">
                  <c:v>101.1</c:v>
                </c:pt>
                <c:pt idx="133">
                  <c:v>94.9</c:v>
                </c:pt>
                <c:pt idx="134">
                  <c:v>95.8</c:v>
                </c:pt>
                <c:pt idx="135">
                  <c:v>102</c:v>
                </c:pt>
                <c:pt idx="136">
                  <c:v>101.8</c:v>
                </c:pt>
                <c:pt idx="137">
                  <c:v>109.6</c:v>
                </c:pt>
                <c:pt idx="138">
                  <c:v>114.9</c:v>
                </c:pt>
                <c:pt idx="139">
                  <c:v>121.4</c:v>
                </c:pt>
                <c:pt idx="140">
                  <c:v>122.9</c:v>
                </c:pt>
                <c:pt idx="141">
                  <c:v>127</c:v>
                </c:pt>
                <c:pt idx="142">
                  <c:v>125.9</c:v>
                </c:pt>
                <c:pt idx="143">
                  <c:v>123.2</c:v>
                </c:pt>
                <c:pt idx="144">
                  <c:v>128.69999999999999</c:v>
                </c:pt>
                <c:pt idx="145">
                  <c:v>126.3</c:v>
                </c:pt>
                <c:pt idx="146">
                  <c:v>127.6</c:v>
                </c:pt>
                <c:pt idx="147">
                  <c:v>125.4</c:v>
                </c:pt>
                <c:pt idx="148">
                  <c:v>119.9</c:v>
                </c:pt>
                <c:pt idx="149">
                  <c:v>119.2</c:v>
                </c:pt>
                <c:pt idx="150">
                  <c:v>123.9</c:v>
                </c:pt>
                <c:pt idx="151">
                  <c:v>125.6</c:v>
                </c:pt>
                <c:pt idx="152">
                  <c:v>123.5</c:v>
                </c:pt>
                <c:pt idx="153">
                  <c:v>127.5</c:v>
                </c:pt>
                <c:pt idx="154">
                  <c:v>123.7</c:v>
                </c:pt>
                <c:pt idx="155">
                  <c:v>120.6</c:v>
                </c:pt>
                <c:pt idx="156">
                  <c:v>122.3</c:v>
                </c:pt>
                <c:pt idx="157">
                  <c:v>118.5</c:v>
                </c:pt>
                <c:pt idx="158">
                  <c:v>117</c:v>
                </c:pt>
                <c:pt idx="159">
                  <c:v>119.3</c:v>
                </c:pt>
                <c:pt idx="160">
                  <c:v>117</c:v>
                </c:pt>
                <c:pt idx="161">
                  <c:v>111</c:v>
                </c:pt>
                <c:pt idx="162">
                  <c:v>108.6</c:v>
                </c:pt>
                <c:pt idx="163">
                  <c:v>107.8</c:v>
                </c:pt>
                <c:pt idx="164">
                  <c:v>112</c:v>
                </c:pt>
                <c:pt idx="165">
                  <c:v>111.3</c:v>
                </c:pt>
                <c:pt idx="166">
                  <c:v>114.6</c:v>
                </c:pt>
                <c:pt idx="167">
                  <c:v>111</c:v>
                </c:pt>
                <c:pt idx="168">
                  <c:v>117.5</c:v>
                </c:pt>
                <c:pt idx="169">
                  <c:v>114.9</c:v>
                </c:pt>
                <c:pt idx="170">
                  <c:v>111.6</c:v>
                </c:pt>
                <c:pt idx="171">
                  <c:v>110.7</c:v>
                </c:pt>
                <c:pt idx="172">
                  <c:v>110.6</c:v>
                </c:pt>
                <c:pt idx="173">
                  <c:v>109.7</c:v>
                </c:pt>
                <c:pt idx="174">
                  <c:v>109.8</c:v>
                </c:pt>
                <c:pt idx="175">
                  <c:v>113</c:v>
                </c:pt>
                <c:pt idx="176">
                  <c:v>114.1</c:v>
                </c:pt>
                <c:pt idx="177">
                  <c:v>114.8</c:v>
                </c:pt>
                <c:pt idx="178">
                  <c:v>114.1</c:v>
                </c:pt>
                <c:pt idx="179">
                  <c:v>115.7</c:v>
                </c:pt>
                <c:pt idx="180">
                  <c:v>121</c:v>
                </c:pt>
                <c:pt idx="181">
                  <c:v>119.7</c:v>
                </c:pt>
                <c:pt idx="182">
                  <c:v>121.2</c:v>
                </c:pt>
                <c:pt idx="183">
                  <c:v>121.9</c:v>
                </c:pt>
                <c:pt idx="184">
                  <c:v>115.3</c:v>
                </c:pt>
                <c:pt idx="185">
                  <c:v>114.6</c:v>
                </c:pt>
                <c:pt idx="186">
                  <c:v>116.2</c:v>
                </c:pt>
                <c:pt idx="187">
                  <c:v>115.6</c:v>
                </c:pt>
                <c:pt idx="188">
                  <c:v>122.3</c:v>
                </c:pt>
                <c:pt idx="189">
                  <c:v>121.8</c:v>
                </c:pt>
                <c:pt idx="190">
                  <c:v>121.1</c:v>
                </c:pt>
                <c:pt idx="191">
                  <c:v>116.3</c:v>
                </c:pt>
                <c:pt idx="192">
                  <c:v>116.6</c:v>
                </c:pt>
                <c:pt idx="193">
                  <c:v>113.4</c:v>
                </c:pt>
                <c:pt idx="194">
                  <c:v>112.8</c:v>
                </c:pt>
                <c:pt idx="195">
                  <c:v>113.4</c:v>
                </c:pt>
                <c:pt idx="196">
                  <c:v>102.4</c:v>
                </c:pt>
                <c:pt idx="197">
                  <c:v>103.3</c:v>
                </c:pt>
                <c:pt idx="198">
                  <c:v>109.8</c:v>
                </c:pt>
                <c:pt idx="199">
                  <c:v>112.4</c:v>
                </c:pt>
                <c:pt idx="200">
                  <c:v>112.5</c:v>
                </c:pt>
                <c:pt idx="201">
                  <c:v>112.9</c:v>
                </c:pt>
                <c:pt idx="202">
                  <c:v>114.2</c:v>
                </c:pt>
                <c:pt idx="203">
                  <c:v>112.2</c:v>
                </c:pt>
                <c:pt idx="204">
                  <c:v>112.6</c:v>
                </c:pt>
                <c:pt idx="205">
                  <c:v>111.2</c:v>
                </c:pt>
                <c:pt idx="206">
                  <c:v>111.3</c:v>
                </c:pt>
                <c:pt idx="207">
                  <c:v>110.5</c:v>
                </c:pt>
                <c:pt idx="208">
                  <c:v>111.9</c:v>
                </c:pt>
                <c:pt idx="209">
                  <c:v>113.5</c:v>
                </c:pt>
                <c:pt idx="210">
                  <c:v>111.7</c:v>
                </c:pt>
                <c:pt idx="211">
                  <c:v>112.9</c:v>
                </c:pt>
                <c:pt idx="212">
                  <c:v>110</c:v>
                </c:pt>
                <c:pt idx="213">
                  <c:v>112.4</c:v>
                </c:pt>
                <c:pt idx="214">
                  <c:v>115.3</c:v>
                </c:pt>
                <c:pt idx="215">
                  <c:v>114.8</c:v>
                </c:pt>
                <c:pt idx="216">
                  <c:v>114</c:v>
                </c:pt>
                <c:pt idx="217">
                  <c:v>112.7</c:v>
                </c:pt>
                <c:pt idx="218">
                  <c:v>114.6</c:v>
                </c:pt>
                <c:pt idx="219">
                  <c:v>113.5</c:v>
                </c:pt>
                <c:pt idx="220">
                  <c:v>114.6</c:v>
                </c:pt>
                <c:pt idx="221">
                  <c:v>116.3</c:v>
                </c:pt>
                <c:pt idx="222">
                  <c:v>115.6</c:v>
                </c:pt>
                <c:pt idx="223">
                  <c:v>118</c:v>
                </c:pt>
                <c:pt idx="224">
                  <c:v>116.6</c:v>
                </c:pt>
                <c:pt idx="225">
                  <c:v>118.5</c:v>
                </c:pt>
                <c:pt idx="226">
                  <c:v>115.9</c:v>
                </c:pt>
                <c:pt idx="227">
                  <c:v>115.8</c:v>
                </c:pt>
                <c:pt idx="228">
                  <c:v>118.6</c:v>
                </c:pt>
                <c:pt idx="229">
                  <c:v>116.7</c:v>
                </c:pt>
                <c:pt idx="230">
                  <c:v>113.2</c:v>
                </c:pt>
                <c:pt idx="231">
                  <c:v>112.2</c:v>
                </c:pt>
                <c:pt idx="232">
                  <c:v>111.1</c:v>
                </c:pt>
                <c:pt idx="233">
                  <c:v>112.5</c:v>
                </c:pt>
                <c:pt idx="234">
                  <c:v>114.7</c:v>
                </c:pt>
                <c:pt idx="235">
                  <c:v>112</c:v>
                </c:pt>
                <c:pt idx="236">
                  <c:v>113.2</c:v>
                </c:pt>
                <c:pt idx="237">
                  <c:v>113.3</c:v>
                </c:pt>
                <c:pt idx="238">
                  <c:v>114.3</c:v>
                </c:pt>
                <c:pt idx="239">
                  <c:v>115.6</c:v>
                </c:pt>
                <c:pt idx="240">
                  <c:v>121.4</c:v>
                </c:pt>
                <c:pt idx="241">
                  <c:v>119</c:v>
                </c:pt>
                <c:pt idx="242">
                  <c:v>117.7</c:v>
                </c:pt>
                <c:pt idx="243">
                  <c:v>116.8</c:v>
                </c:pt>
                <c:pt idx="244">
                  <c:v>119.9</c:v>
                </c:pt>
                <c:pt idx="245">
                  <c:v>120.7</c:v>
                </c:pt>
                <c:pt idx="246">
                  <c:v>120.1</c:v>
                </c:pt>
                <c:pt idx="247">
                  <c:v>116.9</c:v>
                </c:pt>
                <c:pt idx="248">
                  <c:v>117.3</c:v>
                </c:pt>
                <c:pt idx="249">
                  <c:v>116.8</c:v>
                </c:pt>
                <c:pt idx="250">
                  <c:v>117.2</c:v>
                </c:pt>
                <c:pt idx="251">
                  <c:v>118.4</c:v>
                </c:pt>
                <c:pt idx="252">
                  <c:v>116.1</c:v>
                </c:pt>
                <c:pt idx="253">
                  <c:v>115.4</c:v>
                </c:pt>
                <c:pt idx="254">
                  <c:v>112</c:v>
                </c:pt>
                <c:pt idx="255">
                  <c:v>115.7</c:v>
                </c:pt>
                <c:pt idx="256">
                  <c:v>116.7</c:v>
                </c:pt>
                <c:pt idx="257">
                  <c:v>116.1</c:v>
                </c:pt>
                <c:pt idx="258">
                  <c:v>116.6</c:v>
                </c:pt>
                <c:pt idx="259">
                  <c:v>115.7</c:v>
                </c:pt>
                <c:pt idx="260">
                  <c:v>112.8</c:v>
                </c:pt>
                <c:pt idx="261">
                  <c:v>111.9</c:v>
                </c:pt>
                <c:pt idx="262">
                  <c:v>111.2</c:v>
                </c:pt>
                <c:pt idx="263">
                  <c:v>108</c:v>
                </c:pt>
                <c:pt idx="264">
                  <c:v>107.4</c:v>
                </c:pt>
                <c:pt idx="265">
                  <c:v>108.4</c:v>
                </c:pt>
                <c:pt idx="266">
                  <c:v>88.5</c:v>
                </c:pt>
                <c:pt idx="267">
                  <c:v>79.8</c:v>
                </c:pt>
                <c:pt idx="268">
                  <c:v>92.6</c:v>
                </c:pt>
                <c:pt idx="269">
                  <c:v>96.3</c:v>
                </c:pt>
                <c:pt idx="270">
                  <c:v>90.8</c:v>
                </c:pt>
                <c:pt idx="271">
                  <c:v>89.1</c:v>
                </c:pt>
                <c:pt idx="272">
                  <c:v>91.8</c:v>
                </c:pt>
                <c:pt idx="273">
                  <c:v>96.6</c:v>
                </c:pt>
                <c:pt idx="274">
                  <c:v>102.3</c:v>
                </c:pt>
                <c:pt idx="275">
                  <c:v>108.3</c:v>
                </c:pt>
                <c:pt idx="276">
                  <c:v>109.6</c:v>
                </c:pt>
                <c:pt idx="277">
                  <c:v>110.6</c:v>
                </c:pt>
                <c:pt idx="278">
                  <c:v>110.9</c:v>
                </c:pt>
                <c:pt idx="279">
                  <c:v>112.1</c:v>
                </c:pt>
                <c:pt idx="280">
                  <c:v>112.8</c:v>
                </c:pt>
                <c:pt idx="281">
                  <c:v>111.4</c:v>
                </c:pt>
                <c:pt idx="282">
                  <c:v>108.6</c:v>
                </c:pt>
                <c:pt idx="283">
                  <c:v>100.6</c:v>
                </c:pt>
                <c:pt idx="284">
                  <c:v>101.6</c:v>
                </c:pt>
                <c:pt idx="285">
                  <c:v>104.9</c:v>
                </c:pt>
                <c:pt idx="286">
                  <c:v>107.5</c:v>
                </c:pt>
                <c:pt idx="287">
                  <c:v>107.5</c:v>
                </c:pt>
                <c:pt idx="288">
                  <c:v>101.4</c:v>
                </c:pt>
                <c:pt idx="289">
                  <c:v>101</c:v>
                </c:pt>
                <c:pt idx="290">
                  <c:v>94.6</c:v>
                </c:pt>
                <c:pt idx="291">
                  <c:v>95.3</c:v>
                </c:pt>
                <c:pt idx="292">
                  <c:v>90.3</c:v>
                </c:pt>
                <c:pt idx="293">
                  <c:v>85</c:v>
                </c:pt>
                <c:pt idx="294">
                  <c:v>82.8</c:v>
                </c:pt>
                <c:pt idx="295">
                  <c:v>83.6</c:v>
                </c:pt>
                <c:pt idx="296">
                  <c:v>85.7</c:v>
                </c:pt>
                <c:pt idx="297">
                  <c:v>84.2</c:v>
                </c:pt>
                <c:pt idx="298">
                  <c:v>80.2</c:v>
                </c:pt>
                <c:pt idx="299">
                  <c:v>82.8</c:v>
                </c:pt>
                <c:pt idx="300">
                  <c:v>86.9</c:v>
                </c:pt>
                <c:pt idx="301">
                  <c:v>80.5</c:v>
                </c:pt>
                <c:pt idx="302">
                  <c:v>77.5</c:v>
                </c:pt>
                <c:pt idx="303">
                  <c:v>78.5</c:v>
                </c:pt>
                <c:pt idx="304">
                  <c:v>76.8</c:v>
                </c:pt>
                <c:pt idx="305">
                  <c:v>73.900000000000006</c:v>
                </c:pt>
                <c:pt idx="306">
                  <c:v>73.8</c:v>
                </c:pt>
                <c:pt idx="307">
                  <c:v>76.8</c:v>
                </c:pt>
                <c:pt idx="308">
                  <c:v>78.5</c:v>
                </c:pt>
                <c:pt idx="309">
                  <c:v>77.900000000000006</c:v>
                </c:pt>
                <c:pt idx="310">
                  <c:v>75.5</c:v>
                </c:pt>
                <c:pt idx="311">
                  <c:v>79</c:v>
                </c:pt>
                <c:pt idx="312">
                  <c:v>84</c:v>
                </c:pt>
                <c:pt idx="313">
                  <c:v>83.1</c:v>
                </c:pt>
                <c:pt idx="314">
                  <c:v>82</c:v>
                </c:pt>
                <c:pt idx="315">
                  <c:v>81.900000000000006</c:v>
                </c:pt>
                <c:pt idx="316">
                  <c:v>80.7</c:v>
                </c:pt>
                <c:pt idx="317">
                  <c:v>79.5</c:v>
                </c:pt>
                <c:pt idx="318">
                  <c:v>80.8</c:v>
                </c:pt>
                <c:pt idx="319">
                  <c:v>82.8</c:v>
                </c:pt>
                <c:pt idx="320">
                  <c:v>83</c:v>
                </c:pt>
                <c:pt idx="321">
                  <c:v>84.3</c:v>
                </c:pt>
                <c:pt idx="322">
                  <c:v>86.6</c:v>
                </c:pt>
                <c:pt idx="323">
                  <c:v>85.9</c:v>
                </c:pt>
                <c:pt idx="324">
                  <c:v>86.6</c:v>
                </c:pt>
                <c:pt idx="325">
                  <c:v>87.5</c:v>
                </c:pt>
                <c:pt idx="326">
                  <c:v>85.7</c:v>
                </c:pt>
                <c:pt idx="327">
                  <c:v>85</c:v>
                </c:pt>
                <c:pt idx="328">
                  <c:v>87.9</c:v>
                </c:pt>
                <c:pt idx="329">
                  <c:v>86.4</c:v>
                </c:pt>
                <c:pt idx="330">
                  <c:v>86.7</c:v>
                </c:pt>
                <c:pt idx="331">
                  <c:v>85.4</c:v>
                </c:pt>
                <c:pt idx="332">
                  <c:v>86.7</c:v>
                </c:pt>
                <c:pt idx="333">
                  <c:v>87.2</c:v>
                </c:pt>
                <c:pt idx="334">
                  <c:v>88.6</c:v>
                </c:pt>
                <c:pt idx="335">
                  <c:v>86.5</c:v>
                </c:pt>
                <c:pt idx="336">
                  <c:v>86.3</c:v>
                </c:pt>
                <c:pt idx="337">
                  <c:v>86.7</c:v>
                </c:pt>
                <c:pt idx="338">
                  <c:v>90.6</c:v>
                </c:pt>
                <c:pt idx="339">
                  <c:v>89.3</c:v>
                </c:pt>
                <c:pt idx="340">
                  <c:v>89.4</c:v>
                </c:pt>
                <c:pt idx="341">
                  <c:v>86</c:v>
                </c:pt>
                <c:pt idx="342">
                  <c:v>88</c:v>
                </c:pt>
                <c:pt idx="343">
                  <c:v>89.3</c:v>
                </c:pt>
                <c:pt idx="344">
                  <c:v>85.9</c:v>
                </c:pt>
                <c:pt idx="345">
                  <c:v>84.6</c:v>
                </c:pt>
                <c:pt idx="346">
                  <c:v>86.3</c:v>
                </c:pt>
                <c:pt idx="347">
                  <c:v>85.1</c:v>
                </c:pt>
                <c:pt idx="348">
                  <c:v>83</c:v>
                </c:pt>
                <c:pt idx="349">
                  <c:v>84</c:v>
                </c:pt>
                <c:pt idx="350">
                  <c:v>85.8</c:v>
                </c:pt>
                <c:pt idx="351">
                  <c:v>84.5</c:v>
                </c:pt>
                <c:pt idx="352">
                  <c:v>83.5</c:v>
                </c:pt>
                <c:pt idx="353">
                  <c:v>84.2</c:v>
                </c:pt>
                <c:pt idx="354">
                  <c:v>87.1</c:v>
                </c:pt>
                <c:pt idx="355">
                  <c:v>85.5</c:v>
                </c:pt>
                <c:pt idx="356">
                  <c:v>83.5</c:v>
                </c:pt>
                <c:pt idx="357">
                  <c:v>81.5</c:v>
                </c:pt>
                <c:pt idx="358">
                  <c:v>84.5</c:v>
                </c:pt>
                <c:pt idx="359">
                  <c:v>79.3</c:v>
                </c:pt>
                <c:pt idx="360">
                  <c:v>84</c:v>
                </c:pt>
                <c:pt idx="361">
                  <c:v>80.5</c:v>
                </c:pt>
                <c:pt idx="362">
                  <c:v>76.900000000000006</c:v>
                </c:pt>
                <c:pt idx="363">
                  <c:v>77.099999999999994</c:v>
                </c:pt>
                <c:pt idx="364">
                  <c:v>80.2</c:v>
                </c:pt>
                <c:pt idx="365">
                  <c:v>77.099999999999994</c:v>
                </c:pt>
                <c:pt idx="366">
                  <c:v>73.400000000000006</c:v>
                </c:pt>
                <c:pt idx="367">
                  <c:v>68.5</c:v>
                </c:pt>
                <c:pt idx="368">
                  <c:v>63.1</c:v>
                </c:pt>
                <c:pt idx="369">
                  <c:v>58.8</c:v>
                </c:pt>
                <c:pt idx="370">
                  <c:v>62.3</c:v>
                </c:pt>
                <c:pt idx="371">
                  <c:v>64.5</c:v>
                </c:pt>
                <c:pt idx="372">
                  <c:v>64.3</c:v>
                </c:pt>
                <c:pt idx="373">
                  <c:v>67.8</c:v>
                </c:pt>
                <c:pt idx="374">
                  <c:v>67.2</c:v>
                </c:pt>
                <c:pt idx="375">
                  <c:v>64.099999999999994</c:v>
                </c:pt>
                <c:pt idx="376">
                  <c:v>66.400000000000006</c:v>
                </c:pt>
                <c:pt idx="377">
                  <c:v>66.099999999999994</c:v>
                </c:pt>
                <c:pt idx="378">
                  <c:v>68.8</c:v>
                </c:pt>
                <c:pt idx="379">
                  <c:v>70.8</c:v>
                </c:pt>
                <c:pt idx="380">
                  <c:v>70.7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D38-42C4-B39C-8611D6FC42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540992"/>
        <c:axId val="143542528"/>
      </c:lineChart>
      <c:dateAx>
        <c:axId val="14354099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542528"/>
        <c:crosses val="autoZero"/>
        <c:auto val="0"/>
        <c:lblOffset val="100"/>
        <c:baseTimeUnit val="days"/>
        <c:majorUnit val="1"/>
        <c:minorUnit val="1"/>
      </c:dateAx>
      <c:valAx>
        <c:axId val="143542528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540992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8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r>
              <a:rPr lang="en-AU" sz="1800">
                <a:latin typeface="+mn-lt"/>
              </a:rPr>
              <a:t>ANZ-Roy Morgan Weekly Consumer Confidence (Oct. 2008 - June 2026)</a:t>
            </a:r>
          </a:p>
        </c:rich>
      </c:tx>
      <c:layout>
        <c:manualLayout>
          <c:xMode val="edge"/>
          <c:yMode val="edge"/>
          <c:x val="0.16685783842237112"/>
          <c:y val="1.992443448827840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9.6173733195449848E-2"/>
          <c:y val="9.5066526133052262E-2"/>
          <c:w val="0.89348500517063079"/>
          <c:h val="0.76617405501477664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2"/>
            <c:dispRSqr val="0"/>
            <c:dispEq val="0"/>
          </c:trendline>
          <c:cat>
            <c:strRef>
              <c:f>'CC Question Data (1973-2026)'!$NG$1:$AVA$1</c:f>
              <c:strCache>
                <c:ptCount val="876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</c:strCache>
            </c:strRef>
          </c:cat>
          <c:val>
            <c:numRef>
              <c:f>'CC Question Data (1973-2026)'!$NG$30:$AVA$30</c:f>
              <c:numCache>
                <c:formatCode>0.0</c:formatCode>
                <c:ptCount val="879"/>
                <c:pt idx="0">
                  <c:v>94.2</c:v>
                </c:pt>
                <c:pt idx="1">
                  <c:v>89.5</c:v>
                </c:pt>
                <c:pt idx="2">
                  <c:v>90.7</c:v>
                </c:pt>
                <c:pt idx="3">
                  <c:v>87.3</c:v>
                </c:pt>
                <c:pt idx="4">
                  <c:v>90.3</c:v>
                </c:pt>
                <c:pt idx="5">
                  <c:v>95.8</c:v>
                </c:pt>
                <c:pt idx="6">
                  <c:v>91.2</c:v>
                </c:pt>
                <c:pt idx="7">
                  <c:v>94.9</c:v>
                </c:pt>
                <c:pt idx="8">
                  <c:v>97.8</c:v>
                </c:pt>
                <c:pt idx="9">
                  <c:v>98.4</c:v>
                </c:pt>
                <c:pt idx="10">
                  <c:v>99.9</c:v>
                </c:pt>
                <c:pt idx="11">
                  <c:v>103</c:v>
                </c:pt>
                <c:pt idx="12">
                  <c:v>104.1</c:v>
                </c:pt>
                <c:pt idx="13">
                  <c:v>107.2</c:v>
                </c:pt>
                <c:pt idx="14">
                  <c:v>101.1</c:v>
                </c:pt>
                <c:pt idx="15">
                  <c:v>92</c:v>
                </c:pt>
                <c:pt idx="16">
                  <c:v>93.4</c:v>
                </c:pt>
                <c:pt idx="17">
                  <c:v>94.1</c:v>
                </c:pt>
                <c:pt idx="18">
                  <c:v>96.2</c:v>
                </c:pt>
                <c:pt idx="19">
                  <c:v>95.8</c:v>
                </c:pt>
                <c:pt idx="20">
                  <c:v>95.2</c:v>
                </c:pt>
                <c:pt idx="21">
                  <c:v>97.3</c:v>
                </c:pt>
                <c:pt idx="22">
                  <c:v>93.5</c:v>
                </c:pt>
                <c:pt idx="23">
                  <c:v>97.2</c:v>
                </c:pt>
                <c:pt idx="24">
                  <c:v>102.6</c:v>
                </c:pt>
                <c:pt idx="25">
                  <c:v>103.4</c:v>
                </c:pt>
                <c:pt idx="26">
                  <c:v>102.6</c:v>
                </c:pt>
                <c:pt idx="27">
                  <c:v>99.6</c:v>
                </c:pt>
                <c:pt idx="28">
                  <c:v>97.3</c:v>
                </c:pt>
                <c:pt idx="29">
                  <c:v>104.5</c:v>
                </c:pt>
                <c:pt idx="30">
                  <c:v>101.2</c:v>
                </c:pt>
                <c:pt idx="31">
                  <c:v>104.2</c:v>
                </c:pt>
                <c:pt idx="32">
                  <c:v>104.7</c:v>
                </c:pt>
                <c:pt idx="33">
                  <c:v>110.8</c:v>
                </c:pt>
                <c:pt idx="34">
                  <c:v>108.8</c:v>
                </c:pt>
                <c:pt idx="35">
                  <c:v>113.9</c:v>
                </c:pt>
                <c:pt idx="36">
                  <c:v>113.5</c:v>
                </c:pt>
                <c:pt idx="37">
                  <c:v>114</c:v>
                </c:pt>
                <c:pt idx="38">
                  <c:v>114.4</c:v>
                </c:pt>
                <c:pt idx="39">
                  <c:v>117.8</c:v>
                </c:pt>
                <c:pt idx="40">
                  <c:v>116.2</c:v>
                </c:pt>
                <c:pt idx="41">
                  <c:v>123</c:v>
                </c:pt>
                <c:pt idx="42">
                  <c:v>122.6</c:v>
                </c:pt>
                <c:pt idx="43">
                  <c:v>123.7</c:v>
                </c:pt>
                <c:pt idx="44">
                  <c:v>121.9</c:v>
                </c:pt>
                <c:pt idx="45">
                  <c:v>123.5</c:v>
                </c:pt>
                <c:pt idx="46">
                  <c:v>121.2</c:v>
                </c:pt>
                <c:pt idx="47">
                  <c:v>124.9</c:v>
                </c:pt>
                <c:pt idx="48">
                  <c:v>127.3</c:v>
                </c:pt>
                <c:pt idx="49">
                  <c:v>128.19999999999999</c:v>
                </c:pt>
                <c:pt idx="50">
                  <c:v>127.1</c:v>
                </c:pt>
                <c:pt idx="51">
                  <c:v>125.5</c:v>
                </c:pt>
                <c:pt idx="52">
                  <c:v>128</c:v>
                </c:pt>
                <c:pt idx="53">
                  <c:v>125.2</c:v>
                </c:pt>
                <c:pt idx="54">
                  <c:v>124.8</c:v>
                </c:pt>
                <c:pt idx="55">
                  <c:v>125.6</c:v>
                </c:pt>
                <c:pt idx="56">
                  <c:v>123.2</c:v>
                </c:pt>
                <c:pt idx="57">
                  <c:v>126.8</c:v>
                </c:pt>
                <c:pt idx="58">
                  <c:v>122.4</c:v>
                </c:pt>
                <c:pt idx="59">
                  <c:v>120.4</c:v>
                </c:pt>
                <c:pt idx="60">
                  <c:v>127.8</c:v>
                </c:pt>
                <c:pt idx="61">
                  <c:v>128.9</c:v>
                </c:pt>
                <c:pt idx="62">
                  <c:v>130</c:v>
                </c:pt>
                <c:pt idx="63">
                  <c:v>128.19999999999999</c:v>
                </c:pt>
                <c:pt idx="64">
                  <c:v>127.9</c:v>
                </c:pt>
                <c:pt idx="65">
                  <c:v>128.1</c:v>
                </c:pt>
                <c:pt idx="66">
                  <c:v>124.6</c:v>
                </c:pt>
                <c:pt idx="67">
                  <c:v>124.7</c:v>
                </c:pt>
                <c:pt idx="68">
                  <c:v>129.5</c:v>
                </c:pt>
                <c:pt idx="69">
                  <c:v>128.1</c:v>
                </c:pt>
                <c:pt idx="70">
                  <c:v>125.4</c:v>
                </c:pt>
                <c:pt idx="71">
                  <c:v>127.5</c:v>
                </c:pt>
                <c:pt idx="72">
                  <c:v>127</c:v>
                </c:pt>
                <c:pt idx="73">
                  <c:v>124.4</c:v>
                </c:pt>
                <c:pt idx="74">
                  <c:v>123</c:v>
                </c:pt>
                <c:pt idx="75">
                  <c:v>127</c:v>
                </c:pt>
                <c:pt idx="76">
                  <c:v>123.5</c:v>
                </c:pt>
                <c:pt idx="77">
                  <c:v>117.8</c:v>
                </c:pt>
                <c:pt idx="78">
                  <c:v>123.2</c:v>
                </c:pt>
                <c:pt idx="79">
                  <c:v>115.1</c:v>
                </c:pt>
                <c:pt idx="80">
                  <c:v>116.5</c:v>
                </c:pt>
                <c:pt idx="81">
                  <c:v>119</c:v>
                </c:pt>
                <c:pt idx="82">
                  <c:v>117.6</c:v>
                </c:pt>
                <c:pt idx="83">
                  <c:v>123.6</c:v>
                </c:pt>
                <c:pt idx="84">
                  <c:v>122.5</c:v>
                </c:pt>
                <c:pt idx="85">
                  <c:v>125.9</c:v>
                </c:pt>
                <c:pt idx="86">
                  <c:v>123</c:v>
                </c:pt>
                <c:pt idx="87">
                  <c:v>124.1</c:v>
                </c:pt>
                <c:pt idx="88">
                  <c:v>124.2</c:v>
                </c:pt>
                <c:pt idx="89">
                  <c:v>129</c:v>
                </c:pt>
                <c:pt idx="90">
                  <c:v>124.6</c:v>
                </c:pt>
                <c:pt idx="91">
                  <c:v>124.6</c:v>
                </c:pt>
                <c:pt idx="92">
                  <c:v>123.3</c:v>
                </c:pt>
                <c:pt idx="93">
                  <c:v>123</c:v>
                </c:pt>
                <c:pt idx="94">
                  <c:v>126.3</c:v>
                </c:pt>
                <c:pt idx="95">
                  <c:v>121.4</c:v>
                </c:pt>
                <c:pt idx="96">
                  <c:v>122.9</c:v>
                </c:pt>
                <c:pt idx="97">
                  <c:v>129.19999999999999</c:v>
                </c:pt>
                <c:pt idx="98">
                  <c:v>127.7</c:v>
                </c:pt>
                <c:pt idx="99">
                  <c:v>130.1</c:v>
                </c:pt>
                <c:pt idx="100">
                  <c:v>127.8</c:v>
                </c:pt>
                <c:pt idx="101">
                  <c:v>126</c:v>
                </c:pt>
                <c:pt idx="102">
                  <c:v>118.2</c:v>
                </c:pt>
                <c:pt idx="103">
                  <c:v>122.9</c:v>
                </c:pt>
                <c:pt idx="104">
                  <c:v>120.6</c:v>
                </c:pt>
                <c:pt idx="105">
                  <c:v>120.9</c:v>
                </c:pt>
                <c:pt idx="106">
                  <c:v>119.3</c:v>
                </c:pt>
                <c:pt idx="107">
                  <c:v>121.8</c:v>
                </c:pt>
                <c:pt idx="108">
                  <c:v>124.3</c:v>
                </c:pt>
                <c:pt idx="109">
                  <c:v>123.1</c:v>
                </c:pt>
                <c:pt idx="110">
                  <c:v>121.2</c:v>
                </c:pt>
                <c:pt idx="111">
                  <c:v>120.7</c:v>
                </c:pt>
                <c:pt idx="112">
                  <c:v>117.7</c:v>
                </c:pt>
                <c:pt idx="113">
                  <c:v>121.9</c:v>
                </c:pt>
                <c:pt idx="114">
                  <c:v>120.6</c:v>
                </c:pt>
                <c:pt idx="115">
                  <c:v>114</c:v>
                </c:pt>
                <c:pt idx="116">
                  <c:v>115.5</c:v>
                </c:pt>
                <c:pt idx="117">
                  <c:v>118.8</c:v>
                </c:pt>
                <c:pt idx="118">
                  <c:v>116.2</c:v>
                </c:pt>
                <c:pt idx="119">
                  <c:v>117.6</c:v>
                </c:pt>
                <c:pt idx="120">
                  <c:v>115.6</c:v>
                </c:pt>
                <c:pt idx="121">
                  <c:v>120.9</c:v>
                </c:pt>
                <c:pt idx="122">
                  <c:v>120.1</c:v>
                </c:pt>
                <c:pt idx="123">
                  <c:v>120.6</c:v>
                </c:pt>
                <c:pt idx="124">
                  <c:v>117.2</c:v>
                </c:pt>
                <c:pt idx="125">
                  <c:v>119.7</c:v>
                </c:pt>
                <c:pt idx="126">
                  <c:v>115.7</c:v>
                </c:pt>
                <c:pt idx="127">
                  <c:v>115.6</c:v>
                </c:pt>
                <c:pt idx="128">
                  <c:v>112.7</c:v>
                </c:pt>
                <c:pt idx="129">
                  <c:v>113.8</c:v>
                </c:pt>
                <c:pt idx="130">
                  <c:v>108.3</c:v>
                </c:pt>
                <c:pt idx="131">
                  <c:v>109.1</c:v>
                </c:pt>
                <c:pt idx="132">
                  <c:v>107.7</c:v>
                </c:pt>
                <c:pt idx="133">
                  <c:v>110.5</c:v>
                </c:pt>
                <c:pt idx="134">
                  <c:v>108</c:v>
                </c:pt>
                <c:pt idx="135">
                  <c:v>108.2</c:v>
                </c:pt>
                <c:pt idx="136">
                  <c:v>107.7</c:v>
                </c:pt>
                <c:pt idx="137">
                  <c:v>108</c:v>
                </c:pt>
                <c:pt idx="138">
                  <c:v>107.6</c:v>
                </c:pt>
                <c:pt idx="139">
                  <c:v>107.9</c:v>
                </c:pt>
                <c:pt idx="140">
                  <c:v>110.6</c:v>
                </c:pt>
                <c:pt idx="141">
                  <c:v>113.1</c:v>
                </c:pt>
                <c:pt idx="142">
                  <c:v>112.6</c:v>
                </c:pt>
                <c:pt idx="143">
                  <c:v>111.8</c:v>
                </c:pt>
                <c:pt idx="144">
                  <c:v>108.6</c:v>
                </c:pt>
                <c:pt idx="145">
                  <c:v>110.3</c:v>
                </c:pt>
                <c:pt idx="146">
                  <c:v>111.8</c:v>
                </c:pt>
                <c:pt idx="147">
                  <c:v>114.7</c:v>
                </c:pt>
                <c:pt idx="148">
                  <c:v>116.8</c:v>
                </c:pt>
                <c:pt idx="149">
                  <c:v>116.4</c:v>
                </c:pt>
                <c:pt idx="150">
                  <c:v>112.1</c:v>
                </c:pt>
                <c:pt idx="151">
                  <c:v>113.1</c:v>
                </c:pt>
                <c:pt idx="152">
                  <c:v>109.8</c:v>
                </c:pt>
                <c:pt idx="153">
                  <c:v>111.2</c:v>
                </c:pt>
                <c:pt idx="154">
                  <c:v>113.4</c:v>
                </c:pt>
                <c:pt idx="155">
                  <c:v>109.6</c:v>
                </c:pt>
                <c:pt idx="156">
                  <c:v>119</c:v>
                </c:pt>
                <c:pt idx="157">
                  <c:v>116.6</c:v>
                </c:pt>
                <c:pt idx="158">
                  <c:v>117.3</c:v>
                </c:pt>
                <c:pt idx="159">
                  <c:v>117</c:v>
                </c:pt>
                <c:pt idx="160">
                  <c:v>117</c:v>
                </c:pt>
                <c:pt idx="161">
                  <c:v>115.7</c:v>
                </c:pt>
                <c:pt idx="162">
                  <c:v>113.4</c:v>
                </c:pt>
                <c:pt idx="163">
                  <c:v>113.5</c:v>
                </c:pt>
                <c:pt idx="164">
                  <c:v>110.3</c:v>
                </c:pt>
                <c:pt idx="165">
                  <c:v>115.6</c:v>
                </c:pt>
                <c:pt idx="166">
                  <c:v>109.7</c:v>
                </c:pt>
                <c:pt idx="167">
                  <c:v>110.6</c:v>
                </c:pt>
                <c:pt idx="168">
                  <c:v>108.7</c:v>
                </c:pt>
                <c:pt idx="169">
                  <c:v>110</c:v>
                </c:pt>
                <c:pt idx="170">
                  <c:v>111.7</c:v>
                </c:pt>
                <c:pt idx="171">
                  <c:v>112.4</c:v>
                </c:pt>
                <c:pt idx="172">
                  <c:v>110.3</c:v>
                </c:pt>
                <c:pt idx="173">
                  <c:v>115.7</c:v>
                </c:pt>
                <c:pt idx="174">
                  <c:v>108.2</c:v>
                </c:pt>
                <c:pt idx="175">
                  <c:v>108.3</c:v>
                </c:pt>
                <c:pt idx="176">
                  <c:v>108.9</c:v>
                </c:pt>
                <c:pt idx="177">
                  <c:v>110.7</c:v>
                </c:pt>
                <c:pt idx="178">
                  <c:v>109.5</c:v>
                </c:pt>
                <c:pt idx="179">
                  <c:v>109.6</c:v>
                </c:pt>
                <c:pt idx="180">
                  <c:v>110</c:v>
                </c:pt>
                <c:pt idx="181">
                  <c:v>111.8</c:v>
                </c:pt>
                <c:pt idx="182">
                  <c:v>109.1</c:v>
                </c:pt>
                <c:pt idx="183">
                  <c:v>108.1</c:v>
                </c:pt>
                <c:pt idx="184">
                  <c:v>112.2</c:v>
                </c:pt>
                <c:pt idx="185">
                  <c:v>111</c:v>
                </c:pt>
                <c:pt idx="186">
                  <c:v>113.1</c:v>
                </c:pt>
                <c:pt idx="187">
                  <c:v>115.8</c:v>
                </c:pt>
                <c:pt idx="188">
                  <c:v>115.4</c:v>
                </c:pt>
                <c:pt idx="189">
                  <c:v>112</c:v>
                </c:pt>
                <c:pt idx="190">
                  <c:v>115.4</c:v>
                </c:pt>
                <c:pt idx="191">
                  <c:v>113.4</c:v>
                </c:pt>
                <c:pt idx="192">
                  <c:v>112.4</c:v>
                </c:pt>
                <c:pt idx="193">
                  <c:v>114.8</c:v>
                </c:pt>
                <c:pt idx="194">
                  <c:v>116.6</c:v>
                </c:pt>
                <c:pt idx="195">
                  <c:v>115.4</c:v>
                </c:pt>
                <c:pt idx="196">
                  <c:v>112.7</c:v>
                </c:pt>
                <c:pt idx="197">
                  <c:v>115.4</c:v>
                </c:pt>
                <c:pt idx="198">
                  <c:v>115.7</c:v>
                </c:pt>
                <c:pt idx="199">
                  <c:v>112.7</c:v>
                </c:pt>
                <c:pt idx="200">
                  <c:v>115</c:v>
                </c:pt>
                <c:pt idx="201">
                  <c:v>117.4</c:v>
                </c:pt>
                <c:pt idx="202">
                  <c:v>115.3</c:v>
                </c:pt>
                <c:pt idx="203">
                  <c:v>115.2</c:v>
                </c:pt>
                <c:pt idx="204">
                  <c:v>118.3</c:v>
                </c:pt>
                <c:pt idx="205">
                  <c:v>124</c:v>
                </c:pt>
                <c:pt idx="206">
                  <c:v>119.9</c:v>
                </c:pt>
                <c:pt idx="207">
                  <c:v>121.7</c:v>
                </c:pt>
                <c:pt idx="208">
                  <c:v>118.5</c:v>
                </c:pt>
                <c:pt idx="209">
                  <c:v>121.4</c:v>
                </c:pt>
                <c:pt idx="210">
                  <c:v>118.8</c:v>
                </c:pt>
                <c:pt idx="211">
                  <c:v>120</c:v>
                </c:pt>
                <c:pt idx="212">
                  <c:v>119.6</c:v>
                </c:pt>
                <c:pt idx="213">
                  <c:v>121</c:v>
                </c:pt>
                <c:pt idx="214">
                  <c:v>121.4</c:v>
                </c:pt>
                <c:pt idx="215">
                  <c:v>122</c:v>
                </c:pt>
                <c:pt idx="216">
                  <c:v>121.8</c:v>
                </c:pt>
                <c:pt idx="217">
                  <c:v>123.2</c:v>
                </c:pt>
                <c:pt idx="218">
                  <c:v>121.8</c:v>
                </c:pt>
                <c:pt idx="219">
                  <c:v>123.8</c:v>
                </c:pt>
                <c:pt idx="220">
                  <c:v>118.9</c:v>
                </c:pt>
                <c:pt idx="221">
                  <c:v>113.6</c:v>
                </c:pt>
                <c:pt idx="222">
                  <c:v>119.3</c:v>
                </c:pt>
                <c:pt idx="223">
                  <c:v>115</c:v>
                </c:pt>
                <c:pt idx="224">
                  <c:v>113.4</c:v>
                </c:pt>
                <c:pt idx="225">
                  <c:v>116.4</c:v>
                </c:pt>
                <c:pt idx="226">
                  <c:v>115.1</c:v>
                </c:pt>
                <c:pt idx="227">
                  <c:v>114.1</c:v>
                </c:pt>
                <c:pt idx="228">
                  <c:v>112.8</c:v>
                </c:pt>
                <c:pt idx="229">
                  <c:v>114.7</c:v>
                </c:pt>
                <c:pt idx="230">
                  <c:v>114.4</c:v>
                </c:pt>
                <c:pt idx="231">
                  <c:v>117.5</c:v>
                </c:pt>
                <c:pt idx="232">
                  <c:v>118.1</c:v>
                </c:pt>
                <c:pt idx="233">
                  <c:v>112.5</c:v>
                </c:pt>
                <c:pt idx="234">
                  <c:v>113.9</c:v>
                </c:pt>
                <c:pt idx="235">
                  <c:v>116.4</c:v>
                </c:pt>
                <c:pt idx="236">
                  <c:v>119.4</c:v>
                </c:pt>
                <c:pt idx="237">
                  <c:v>120.9</c:v>
                </c:pt>
                <c:pt idx="238">
                  <c:v>121.3</c:v>
                </c:pt>
                <c:pt idx="239">
                  <c:v>122.9</c:v>
                </c:pt>
                <c:pt idx="240">
                  <c:v>124.1</c:v>
                </c:pt>
                <c:pt idx="241">
                  <c:v>120.2</c:v>
                </c:pt>
                <c:pt idx="242">
                  <c:v>119.8</c:v>
                </c:pt>
                <c:pt idx="243">
                  <c:v>124.2</c:v>
                </c:pt>
                <c:pt idx="244">
                  <c:v>122.8</c:v>
                </c:pt>
                <c:pt idx="245">
                  <c:v>120.9</c:v>
                </c:pt>
                <c:pt idx="246">
                  <c:v>120.5</c:v>
                </c:pt>
                <c:pt idx="247">
                  <c:v>120</c:v>
                </c:pt>
                <c:pt idx="248">
                  <c:v>122.9</c:v>
                </c:pt>
                <c:pt idx="249">
                  <c:v>118.8</c:v>
                </c:pt>
                <c:pt idx="250">
                  <c:v>120.1</c:v>
                </c:pt>
                <c:pt idx="251">
                  <c:v>114.6</c:v>
                </c:pt>
                <c:pt idx="252">
                  <c:v>111.8</c:v>
                </c:pt>
                <c:pt idx="253">
                  <c:v>116.4</c:v>
                </c:pt>
                <c:pt idx="254">
                  <c:v>117.5</c:v>
                </c:pt>
                <c:pt idx="255">
                  <c:v>116.3</c:v>
                </c:pt>
                <c:pt idx="256">
                  <c:v>116.4</c:v>
                </c:pt>
                <c:pt idx="257">
                  <c:v>115.2</c:v>
                </c:pt>
                <c:pt idx="258">
                  <c:v>116</c:v>
                </c:pt>
                <c:pt idx="259">
                  <c:v>112</c:v>
                </c:pt>
                <c:pt idx="260">
                  <c:v>110.4</c:v>
                </c:pt>
                <c:pt idx="261">
                  <c:v>109.6</c:v>
                </c:pt>
                <c:pt idx="262">
                  <c:v>113.4</c:v>
                </c:pt>
                <c:pt idx="263">
                  <c:v>112.2</c:v>
                </c:pt>
                <c:pt idx="264">
                  <c:v>114.5</c:v>
                </c:pt>
                <c:pt idx="265">
                  <c:v>114.3</c:v>
                </c:pt>
                <c:pt idx="266">
                  <c:v>114</c:v>
                </c:pt>
                <c:pt idx="267">
                  <c:v>112.7</c:v>
                </c:pt>
                <c:pt idx="268">
                  <c:v>116.1</c:v>
                </c:pt>
                <c:pt idx="269">
                  <c:v>111</c:v>
                </c:pt>
                <c:pt idx="270">
                  <c:v>106.3</c:v>
                </c:pt>
                <c:pt idx="271">
                  <c:v>103.7</c:v>
                </c:pt>
                <c:pt idx="272">
                  <c:v>100.4</c:v>
                </c:pt>
                <c:pt idx="273">
                  <c:v>99.3</c:v>
                </c:pt>
                <c:pt idx="274">
                  <c:v>102.2</c:v>
                </c:pt>
                <c:pt idx="275">
                  <c:v>102.2</c:v>
                </c:pt>
                <c:pt idx="276">
                  <c:v>103.2</c:v>
                </c:pt>
                <c:pt idx="277">
                  <c:v>105.7</c:v>
                </c:pt>
                <c:pt idx="278">
                  <c:v>105.4</c:v>
                </c:pt>
                <c:pt idx="279">
                  <c:v>105.1</c:v>
                </c:pt>
                <c:pt idx="280">
                  <c:v>108.7</c:v>
                </c:pt>
                <c:pt idx="281">
                  <c:v>113.5</c:v>
                </c:pt>
                <c:pt idx="282">
                  <c:v>116.2</c:v>
                </c:pt>
                <c:pt idx="283">
                  <c:v>115</c:v>
                </c:pt>
                <c:pt idx="284">
                  <c:v>108.5</c:v>
                </c:pt>
                <c:pt idx="285">
                  <c:v>112.5</c:v>
                </c:pt>
                <c:pt idx="286">
                  <c:v>113.5</c:v>
                </c:pt>
                <c:pt idx="287">
                  <c:v>112.6</c:v>
                </c:pt>
                <c:pt idx="288">
                  <c:v>113.3</c:v>
                </c:pt>
                <c:pt idx="289">
                  <c:v>111.3</c:v>
                </c:pt>
                <c:pt idx="290">
                  <c:v>112.9</c:v>
                </c:pt>
                <c:pt idx="291">
                  <c:v>113.7</c:v>
                </c:pt>
                <c:pt idx="292">
                  <c:v>112.6</c:v>
                </c:pt>
                <c:pt idx="293">
                  <c:v>113.8</c:v>
                </c:pt>
                <c:pt idx="294">
                  <c:v>111.6</c:v>
                </c:pt>
                <c:pt idx="295">
                  <c:v>114.6</c:v>
                </c:pt>
                <c:pt idx="296">
                  <c:v>114.6</c:v>
                </c:pt>
                <c:pt idx="297">
                  <c:v>114.8</c:v>
                </c:pt>
                <c:pt idx="298">
                  <c:v>113</c:v>
                </c:pt>
                <c:pt idx="299">
                  <c:v>114.3</c:v>
                </c:pt>
                <c:pt idx="300">
                  <c:v>113.9</c:v>
                </c:pt>
                <c:pt idx="301">
                  <c:v>110.4</c:v>
                </c:pt>
                <c:pt idx="302">
                  <c:v>110.2</c:v>
                </c:pt>
                <c:pt idx="303">
                  <c:v>111.7</c:v>
                </c:pt>
                <c:pt idx="304">
                  <c:v>112</c:v>
                </c:pt>
                <c:pt idx="305">
                  <c:v>113.6</c:v>
                </c:pt>
                <c:pt idx="306">
                  <c:v>113.2</c:v>
                </c:pt>
                <c:pt idx="307">
                  <c:v>112.4</c:v>
                </c:pt>
                <c:pt idx="308">
                  <c:v>111.7</c:v>
                </c:pt>
                <c:pt idx="309">
                  <c:v>109.8</c:v>
                </c:pt>
                <c:pt idx="310">
                  <c:v>110.8</c:v>
                </c:pt>
                <c:pt idx="311">
                  <c:v>112.5</c:v>
                </c:pt>
                <c:pt idx="312">
                  <c:v>110.3</c:v>
                </c:pt>
                <c:pt idx="313">
                  <c:v>110.8</c:v>
                </c:pt>
                <c:pt idx="314">
                  <c:v>111.4</c:v>
                </c:pt>
                <c:pt idx="315">
                  <c:v>112.3</c:v>
                </c:pt>
                <c:pt idx="316">
                  <c:v>109.7</c:v>
                </c:pt>
                <c:pt idx="317">
                  <c:v>109.8</c:v>
                </c:pt>
                <c:pt idx="318">
                  <c:v>108.8</c:v>
                </c:pt>
                <c:pt idx="319">
                  <c:v>111.8</c:v>
                </c:pt>
                <c:pt idx="320">
                  <c:v>108.7</c:v>
                </c:pt>
                <c:pt idx="321">
                  <c:v>110.6</c:v>
                </c:pt>
                <c:pt idx="322">
                  <c:v>114.6</c:v>
                </c:pt>
                <c:pt idx="323">
                  <c:v>113.5</c:v>
                </c:pt>
                <c:pt idx="324">
                  <c:v>113.5</c:v>
                </c:pt>
                <c:pt idx="325">
                  <c:v>112.1</c:v>
                </c:pt>
                <c:pt idx="326">
                  <c:v>114.5</c:v>
                </c:pt>
                <c:pt idx="327">
                  <c:v>114</c:v>
                </c:pt>
                <c:pt idx="328">
                  <c:v>116.3</c:v>
                </c:pt>
                <c:pt idx="329">
                  <c:v>111</c:v>
                </c:pt>
                <c:pt idx="330">
                  <c:v>107</c:v>
                </c:pt>
                <c:pt idx="331">
                  <c:v>111.8</c:v>
                </c:pt>
                <c:pt idx="332">
                  <c:v>112.5</c:v>
                </c:pt>
                <c:pt idx="333">
                  <c:v>112.9</c:v>
                </c:pt>
                <c:pt idx="334">
                  <c:v>112.5</c:v>
                </c:pt>
                <c:pt idx="335">
                  <c:v>113.2</c:v>
                </c:pt>
                <c:pt idx="336">
                  <c:v>113</c:v>
                </c:pt>
                <c:pt idx="337">
                  <c:v>113.3</c:v>
                </c:pt>
                <c:pt idx="338">
                  <c:v>106.7</c:v>
                </c:pt>
                <c:pt idx="339">
                  <c:v>105.3</c:v>
                </c:pt>
                <c:pt idx="340">
                  <c:v>114.5</c:v>
                </c:pt>
                <c:pt idx="341">
                  <c:v>110.6</c:v>
                </c:pt>
                <c:pt idx="342">
                  <c:v>110</c:v>
                </c:pt>
                <c:pt idx="343">
                  <c:v>115.6</c:v>
                </c:pt>
                <c:pt idx="344">
                  <c:v>113.3</c:v>
                </c:pt>
                <c:pt idx="345">
                  <c:v>113.4</c:v>
                </c:pt>
                <c:pt idx="346">
                  <c:v>115.2</c:v>
                </c:pt>
                <c:pt idx="347">
                  <c:v>116.6</c:v>
                </c:pt>
                <c:pt idx="348">
                  <c:v>115.9</c:v>
                </c:pt>
                <c:pt idx="349">
                  <c:v>114.5</c:v>
                </c:pt>
                <c:pt idx="350">
                  <c:v>112.8</c:v>
                </c:pt>
                <c:pt idx="351">
                  <c:v>116.3</c:v>
                </c:pt>
                <c:pt idx="352">
                  <c:v>115.4</c:v>
                </c:pt>
                <c:pt idx="353">
                  <c:v>116.3</c:v>
                </c:pt>
                <c:pt idx="354">
                  <c:v>114.1</c:v>
                </c:pt>
                <c:pt idx="355">
                  <c:v>113.2</c:v>
                </c:pt>
                <c:pt idx="356">
                  <c:v>112.2</c:v>
                </c:pt>
                <c:pt idx="357">
                  <c:v>111.2</c:v>
                </c:pt>
                <c:pt idx="358">
                  <c:v>111.4</c:v>
                </c:pt>
                <c:pt idx="359">
                  <c:v>113.6</c:v>
                </c:pt>
                <c:pt idx="360">
                  <c:v>114.3</c:v>
                </c:pt>
                <c:pt idx="361">
                  <c:v>111.3</c:v>
                </c:pt>
                <c:pt idx="362">
                  <c:v>114.8</c:v>
                </c:pt>
                <c:pt idx="363">
                  <c:v>116.4</c:v>
                </c:pt>
                <c:pt idx="364">
                  <c:v>116</c:v>
                </c:pt>
                <c:pt idx="365">
                  <c:v>114.5</c:v>
                </c:pt>
                <c:pt idx="366">
                  <c:v>113.4</c:v>
                </c:pt>
                <c:pt idx="367">
                  <c:v>112</c:v>
                </c:pt>
                <c:pt idx="368">
                  <c:v>115.8</c:v>
                </c:pt>
                <c:pt idx="369">
                  <c:v>111.7</c:v>
                </c:pt>
                <c:pt idx="370">
                  <c:v>113.9</c:v>
                </c:pt>
                <c:pt idx="371">
                  <c:v>113.9</c:v>
                </c:pt>
                <c:pt idx="372">
                  <c:v>115.1</c:v>
                </c:pt>
                <c:pt idx="373">
                  <c:v>115.7</c:v>
                </c:pt>
                <c:pt idx="374">
                  <c:v>113.2</c:v>
                </c:pt>
                <c:pt idx="375">
                  <c:v>116.8</c:v>
                </c:pt>
                <c:pt idx="376">
                  <c:v>116.4</c:v>
                </c:pt>
                <c:pt idx="377">
                  <c:v>118.8</c:v>
                </c:pt>
                <c:pt idx="378">
                  <c:v>116.8</c:v>
                </c:pt>
                <c:pt idx="379">
                  <c:v>115.8</c:v>
                </c:pt>
                <c:pt idx="380">
                  <c:v>115.2</c:v>
                </c:pt>
                <c:pt idx="381">
                  <c:v>114.9</c:v>
                </c:pt>
                <c:pt idx="382">
                  <c:v>115.5</c:v>
                </c:pt>
                <c:pt idx="383">
                  <c:v>118</c:v>
                </c:pt>
                <c:pt idx="384">
                  <c:v>114.7</c:v>
                </c:pt>
                <c:pt idx="385">
                  <c:v>117.6</c:v>
                </c:pt>
                <c:pt idx="386">
                  <c:v>121.8</c:v>
                </c:pt>
                <c:pt idx="387">
                  <c:v>118.4</c:v>
                </c:pt>
                <c:pt idx="388">
                  <c:v>114.3</c:v>
                </c:pt>
                <c:pt idx="389">
                  <c:v>118.1</c:v>
                </c:pt>
                <c:pt idx="390">
                  <c:v>115.5</c:v>
                </c:pt>
                <c:pt idx="391">
                  <c:v>120.6</c:v>
                </c:pt>
                <c:pt idx="392">
                  <c:v>117.9</c:v>
                </c:pt>
                <c:pt idx="393">
                  <c:v>117.5</c:v>
                </c:pt>
                <c:pt idx="394">
                  <c:v>117.8</c:v>
                </c:pt>
                <c:pt idx="395">
                  <c:v>113.6</c:v>
                </c:pt>
                <c:pt idx="396">
                  <c:v>114.1</c:v>
                </c:pt>
                <c:pt idx="397">
                  <c:v>117.8</c:v>
                </c:pt>
                <c:pt idx="398">
                  <c:v>118.2</c:v>
                </c:pt>
                <c:pt idx="399">
                  <c:v>115.5</c:v>
                </c:pt>
                <c:pt idx="400">
                  <c:v>115.4</c:v>
                </c:pt>
                <c:pt idx="401">
                  <c:v>118.6</c:v>
                </c:pt>
                <c:pt idx="402">
                  <c:v>113.4</c:v>
                </c:pt>
                <c:pt idx="403">
                  <c:v>120.1</c:v>
                </c:pt>
                <c:pt idx="404">
                  <c:v>119.3</c:v>
                </c:pt>
                <c:pt idx="405">
                  <c:v>117</c:v>
                </c:pt>
                <c:pt idx="406">
                  <c:v>118.1</c:v>
                </c:pt>
                <c:pt idx="407">
                  <c:v>117.5</c:v>
                </c:pt>
                <c:pt idx="408">
                  <c:v>116.4</c:v>
                </c:pt>
                <c:pt idx="409">
                  <c:v>113.7</c:v>
                </c:pt>
                <c:pt idx="410">
                  <c:v>119.1</c:v>
                </c:pt>
                <c:pt idx="411">
                  <c:v>113.9</c:v>
                </c:pt>
                <c:pt idx="412">
                  <c:v>113.1</c:v>
                </c:pt>
                <c:pt idx="413">
                  <c:v>112</c:v>
                </c:pt>
                <c:pt idx="414">
                  <c:v>113.8</c:v>
                </c:pt>
                <c:pt idx="415">
                  <c:v>111.1</c:v>
                </c:pt>
                <c:pt idx="416">
                  <c:v>114.8</c:v>
                </c:pt>
                <c:pt idx="417">
                  <c:v>112.6</c:v>
                </c:pt>
                <c:pt idx="418">
                  <c:v>111.2</c:v>
                </c:pt>
                <c:pt idx="419">
                  <c:v>111.3</c:v>
                </c:pt>
                <c:pt idx="420">
                  <c:v>112.3</c:v>
                </c:pt>
                <c:pt idx="421">
                  <c:v>109.4</c:v>
                </c:pt>
                <c:pt idx="422">
                  <c:v>110.5</c:v>
                </c:pt>
                <c:pt idx="423">
                  <c:v>112.2</c:v>
                </c:pt>
                <c:pt idx="424">
                  <c:v>112.9</c:v>
                </c:pt>
                <c:pt idx="425">
                  <c:v>112.9</c:v>
                </c:pt>
                <c:pt idx="426">
                  <c:v>112.4</c:v>
                </c:pt>
                <c:pt idx="427">
                  <c:v>111.8</c:v>
                </c:pt>
                <c:pt idx="428">
                  <c:v>114.5</c:v>
                </c:pt>
                <c:pt idx="429">
                  <c:v>113</c:v>
                </c:pt>
                <c:pt idx="430">
                  <c:v>112.5</c:v>
                </c:pt>
                <c:pt idx="431">
                  <c:v>115.1</c:v>
                </c:pt>
                <c:pt idx="432">
                  <c:v>118.4</c:v>
                </c:pt>
                <c:pt idx="433">
                  <c:v>113.7</c:v>
                </c:pt>
                <c:pt idx="434">
                  <c:v>111.7</c:v>
                </c:pt>
                <c:pt idx="435">
                  <c:v>109.2</c:v>
                </c:pt>
                <c:pt idx="436">
                  <c:v>113.5</c:v>
                </c:pt>
                <c:pt idx="437">
                  <c:v>114.1</c:v>
                </c:pt>
                <c:pt idx="438">
                  <c:v>109.8</c:v>
                </c:pt>
                <c:pt idx="439">
                  <c:v>114.8</c:v>
                </c:pt>
                <c:pt idx="440">
                  <c:v>114.1</c:v>
                </c:pt>
                <c:pt idx="441">
                  <c:v>113.4</c:v>
                </c:pt>
                <c:pt idx="442">
                  <c:v>113.8</c:v>
                </c:pt>
                <c:pt idx="443">
                  <c:v>112.4</c:v>
                </c:pt>
                <c:pt idx="444">
                  <c:v>113.3</c:v>
                </c:pt>
                <c:pt idx="445">
                  <c:v>113.4</c:v>
                </c:pt>
                <c:pt idx="446">
                  <c:v>112.6</c:v>
                </c:pt>
                <c:pt idx="447">
                  <c:v>114.8</c:v>
                </c:pt>
                <c:pt idx="448">
                  <c:v>116.4</c:v>
                </c:pt>
                <c:pt idx="449">
                  <c:v>115</c:v>
                </c:pt>
                <c:pt idx="450">
                  <c:v>115.8</c:v>
                </c:pt>
                <c:pt idx="451">
                  <c:v>115.1</c:v>
                </c:pt>
                <c:pt idx="452">
                  <c:v>116.5</c:v>
                </c:pt>
                <c:pt idx="453">
                  <c:v>122</c:v>
                </c:pt>
                <c:pt idx="454">
                  <c:v>123.5</c:v>
                </c:pt>
                <c:pt idx="455">
                  <c:v>119.4</c:v>
                </c:pt>
                <c:pt idx="456">
                  <c:v>120.9</c:v>
                </c:pt>
                <c:pt idx="457">
                  <c:v>122.7</c:v>
                </c:pt>
                <c:pt idx="458">
                  <c:v>119.5</c:v>
                </c:pt>
                <c:pt idx="459">
                  <c:v>115.3</c:v>
                </c:pt>
                <c:pt idx="460">
                  <c:v>117.9</c:v>
                </c:pt>
                <c:pt idx="461">
                  <c:v>119</c:v>
                </c:pt>
                <c:pt idx="462">
                  <c:v>116</c:v>
                </c:pt>
                <c:pt idx="463">
                  <c:v>118.5</c:v>
                </c:pt>
                <c:pt idx="464">
                  <c:v>117.4</c:v>
                </c:pt>
                <c:pt idx="465">
                  <c:v>115.5</c:v>
                </c:pt>
                <c:pt idx="466">
                  <c:v>115.1</c:v>
                </c:pt>
                <c:pt idx="467">
                  <c:v>116</c:v>
                </c:pt>
                <c:pt idx="468">
                  <c:v>118.4</c:v>
                </c:pt>
                <c:pt idx="469">
                  <c:v>119.2</c:v>
                </c:pt>
                <c:pt idx="470">
                  <c:v>119.6</c:v>
                </c:pt>
                <c:pt idx="471">
                  <c:v>120.8</c:v>
                </c:pt>
                <c:pt idx="472">
                  <c:v>121.6</c:v>
                </c:pt>
                <c:pt idx="473">
                  <c:v>117.7</c:v>
                </c:pt>
                <c:pt idx="474">
                  <c:v>116.5</c:v>
                </c:pt>
                <c:pt idx="475">
                  <c:v>123</c:v>
                </c:pt>
                <c:pt idx="476">
                  <c:v>122.1</c:v>
                </c:pt>
                <c:pt idx="477">
                  <c:v>121.4</c:v>
                </c:pt>
                <c:pt idx="478">
                  <c:v>120.4</c:v>
                </c:pt>
                <c:pt idx="479">
                  <c:v>120.1</c:v>
                </c:pt>
                <c:pt idx="480">
                  <c:v>121.5</c:v>
                </c:pt>
                <c:pt idx="481">
                  <c:v>118.9</c:v>
                </c:pt>
                <c:pt idx="482">
                  <c:v>119.8</c:v>
                </c:pt>
                <c:pt idx="483">
                  <c:v>118.9</c:v>
                </c:pt>
                <c:pt idx="484">
                  <c:v>118.2</c:v>
                </c:pt>
                <c:pt idx="485">
                  <c:v>114.1</c:v>
                </c:pt>
                <c:pt idx="486">
                  <c:v>116.5</c:v>
                </c:pt>
                <c:pt idx="487">
                  <c:v>117.7</c:v>
                </c:pt>
                <c:pt idx="488">
                  <c:v>116.2</c:v>
                </c:pt>
                <c:pt idx="489">
                  <c:v>118</c:v>
                </c:pt>
                <c:pt idx="490">
                  <c:v>117.2</c:v>
                </c:pt>
                <c:pt idx="491">
                  <c:v>118.1</c:v>
                </c:pt>
                <c:pt idx="492">
                  <c:v>117.3</c:v>
                </c:pt>
                <c:pt idx="493">
                  <c:v>119.5</c:v>
                </c:pt>
                <c:pt idx="494">
                  <c:v>112.3</c:v>
                </c:pt>
                <c:pt idx="495">
                  <c:v>114.6</c:v>
                </c:pt>
                <c:pt idx="496">
                  <c:v>116.8</c:v>
                </c:pt>
                <c:pt idx="497">
                  <c:v>119.8</c:v>
                </c:pt>
                <c:pt idx="498">
                  <c:v>117.8</c:v>
                </c:pt>
                <c:pt idx="499">
                  <c:v>118.6</c:v>
                </c:pt>
                <c:pt idx="500">
                  <c:v>119.5</c:v>
                </c:pt>
                <c:pt idx="501">
                  <c:v>117.7</c:v>
                </c:pt>
                <c:pt idx="502">
                  <c:v>117.8</c:v>
                </c:pt>
                <c:pt idx="503">
                  <c:v>115.2</c:v>
                </c:pt>
                <c:pt idx="504">
                  <c:v>116.8</c:v>
                </c:pt>
                <c:pt idx="505">
                  <c:v>115.7</c:v>
                </c:pt>
                <c:pt idx="506">
                  <c:v>116.5</c:v>
                </c:pt>
                <c:pt idx="507">
                  <c:v>118.1</c:v>
                </c:pt>
                <c:pt idx="508">
                  <c:v>114.1</c:v>
                </c:pt>
                <c:pt idx="509">
                  <c:v>115.2</c:v>
                </c:pt>
                <c:pt idx="510">
                  <c:v>114.1</c:v>
                </c:pt>
                <c:pt idx="511">
                  <c:v>114.8</c:v>
                </c:pt>
                <c:pt idx="512">
                  <c:v>109.5</c:v>
                </c:pt>
                <c:pt idx="513">
                  <c:v>111.9</c:v>
                </c:pt>
                <c:pt idx="514">
                  <c:v>111.8</c:v>
                </c:pt>
                <c:pt idx="515">
                  <c:v>114.7</c:v>
                </c:pt>
                <c:pt idx="516">
                  <c:v>113.2</c:v>
                </c:pt>
                <c:pt idx="517">
                  <c:v>115.3</c:v>
                </c:pt>
                <c:pt idx="518">
                  <c:v>119.5</c:v>
                </c:pt>
                <c:pt idx="519">
                  <c:v>117.6</c:v>
                </c:pt>
                <c:pt idx="520">
                  <c:v>117.3</c:v>
                </c:pt>
                <c:pt idx="521">
                  <c:v>114.8</c:v>
                </c:pt>
                <c:pt idx="522">
                  <c:v>117.2</c:v>
                </c:pt>
                <c:pt idx="523">
                  <c:v>118.6</c:v>
                </c:pt>
                <c:pt idx="524">
                  <c:v>116.9</c:v>
                </c:pt>
                <c:pt idx="525">
                  <c:v>114.6</c:v>
                </c:pt>
                <c:pt idx="526">
                  <c:v>114.2</c:v>
                </c:pt>
                <c:pt idx="527">
                  <c:v>114.3</c:v>
                </c:pt>
                <c:pt idx="528">
                  <c:v>118.9</c:v>
                </c:pt>
                <c:pt idx="529">
                  <c:v>117.6</c:v>
                </c:pt>
                <c:pt idx="530">
                  <c:v>115.9</c:v>
                </c:pt>
                <c:pt idx="531">
                  <c:v>116.3</c:v>
                </c:pt>
                <c:pt idx="532">
                  <c:v>118.5</c:v>
                </c:pt>
                <c:pt idx="533">
                  <c:v>115.8</c:v>
                </c:pt>
                <c:pt idx="534">
                  <c:v>115.5</c:v>
                </c:pt>
                <c:pt idx="535">
                  <c:v>112.8</c:v>
                </c:pt>
                <c:pt idx="536">
                  <c:v>114.1</c:v>
                </c:pt>
                <c:pt idx="537">
                  <c:v>114.4</c:v>
                </c:pt>
                <c:pt idx="538">
                  <c:v>113.3</c:v>
                </c:pt>
                <c:pt idx="539">
                  <c:v>109.3</c:v>
                </c:pt>
                <c:pt idx="540">
                  <c:v>110.1</c:v>
                </c:pt>
                <c:pt idx="541">
                  <c:v>114.7</c:v>
                </c:pt>
                <c:pt idx="542">
                  <c:v>112.3</c:v>
                </c:pt>
                <c:pt idx="543">
                  <c:v>110.9</c:v>
                </c:pt>
                <c:pt idx="544">
                  <c:v>111.6</c:v>
                </c:pt>
                <c:pt idx="545">
                  <c:v>110.4</c:v>
                </c:pt>
                <c:pt idx="546">
                  <c:v>113.5</c:v>
                </c:pt>
                <c:pt idx="547">
                  <c:v>111.1</c:v>
                </c:pt>
                <c:pt idx="548">
                  <c:v>109.9</c:v>
                </c:pt>
                <c:pt idx="549">
                  <c:v>106.8</c:v>
                </c:pt>
                <c:pt idx="550">
                  <c:v>108.1</c:v>
                </c:pt>
                <c:pt idx="551">
                  <c:v>109</c:v>
                </c:pt>
                <c:pt idx="552">
                  <c:v>108</c:v>
                </c:pt>
                <c:pt idx="553">
                  <c:v>106.2</c:v>
                </c:pt>
                <c:pt idx="554">
                  <c:v>107.3</c:v>
                </c:pt>
                <c:pt idx="555">
                  <c:v>108.3</c:v>
                </c:pt>
                <c:pt idx="556">
                  <c:v>108</c:v>
                </c:pt>
                <c:pt idx="557">
                  <c:v>108.5</c:v>
                </c:pt>
                <c:pt idx="558">
                  <c:v>107.8</c:v>
                </c:pt>
                <c:pt idx="559">
                  <c:v>109.1</c:v>
                </c:pt>
                <c:pt idx="560">
                  <c:v>108.3</c:v>
                </c:pt>
                <c:pt idx="561">
                  <c:v>104.8</c:v>
                </c:pt>
                <c:pt idx="562">
                  <c:v>100.4</c:v>
                </c:pt>
                <c:pt idx="563">
                  <c:v>100</c:v>
                </c:pt>
                <c:pt idx="564">
                  <c:v>72.2</c:v>
                </c:pt>
                <c:pt idx="565">
                  <c:v>65.3</c:v>
                </c:pt>
                <c:pt idx="566">
                  <c:v>71.900000000000006</c:v>
                </c:pt>
                <c:pt idx="567">
                  <c:v>78.2</c:v>
                </c:pt>
                <c:pt idx="568">
                  <c:v>84.2</c:v>
                </c:pt>
                <c:pt idx="569">
                  <c:v>85</c:v>
                </c:pt>
                <c:pt idx="570">
                  <c:v>89.5</c:v>
                </c:pt>
                <c:pt idx="571">
                  <c:v>90.3</c:v>
                </c:pt>
                <c:pt idx="572">
                  <c:v>92.3</c:v>
                </c:pt>
                <c:pt idx="573">
                  <c:v>92.7</c:v>
                </c:pt>
                <c:pt idx="574">
                  <c:v>98.3</c:v>
                </c:pt>
                <c:pt idx="575">
                  <c:v>97</c:v>
                </c:pt>
                <c:pt idx="576">
                  <c:v>97.5</c:v>
                </c:pt>
                <c:pt idx="577">
                  <c:v>97.5</c:v>
                </c:pt>
                <c:pt idx="578">
                  <c:v>93</c:v>
                </c:pt>
                <c:pt idx="579">
                  <c:v>92.1</c:v>
                </c:pt>
                <c:pt idx="580">
                  <c:v>91.6</c:v>
                </c:pt>
                <c:pt idx="581">
                  <c:v>90.7</c:v>
                </c:pt>
                <c:pt idx="582">
                  <c:v>89</c:v>
                </c:pt>
                <c:pt idx="583">
                  <c:v>88.6</c:v>
                </c:pt>
                <c:pt idx="584">
                  <c:v>86.5</c:v>
                </c:pt>
                <c:pt idx="585">
                  <c:v>88.6</c:v>
                </c:pt>
                <c:pt idx="586">
                  <c:v>92.7</c:v>
                </c:pt>
                <c:pt idx="587">
                  <c:v>90.2</c:v>
                </c:pt>
                <c:pt idx="588">
                  <c:v>91.1</c:v>
                </c:pt>
                <c:pt idx="589">
                  <c:v>92.4</c:v>
                </c:pt>
                <c:pt idx="590">
                  <c:v>93.5</c:v>
                </c:pt>
                <c:pt idx="591">
                  <c:v>95</c:v>
                </c:pt>
                <c:pt idx="592">
                  <c:v>95.7</c:v>
                </c:pt>
                <c:pt idx="593">
                  <c:v>97.7</c:v>
                </c:pt>
                <c:pt idx="594">
                  <c:v>98.1</c:v>
                </c:pt>
                <c:pt idx="595">
                  <c:v>99.7</c:v>
                </c:pt>
                <c:pt idx="596">
                  <c:v>99.9</c:v>
                </c:pt>
                <c:pt idx="597">
                  <c:v>103.1</c:v>
                </c:pt>
                <c:pt idx="598">
                  <c:v>106.6</c:v>
                </c:pt>
                <c:pt idx="599">
                  <c:v>104.5</c:v>
                </c:pt>
                <c:pt idx="600">
                  <c:v>107.5</c:v>
                </c:pt>
                <c:pt idx="601">
                  <c:v>109.3</c:v>
                </c:pt>
                <c:pt idx="602">
                  <c:v>111.2</c:v>
                </c:pt>
                <c:pt idx="603">
                  <c:v>109</c:v>
                </c:pt>
                <c:pt idx="604">
                  <c:v>108.9</c:v>
                </c:pt>
                <c:pt idx="605">
                  <c:v>108.7</c:v>
                </c:pt>
                <c:pt idx="606">
                  <c:v>111.2</c:v>
                </c:pt>
                <c:pt idx="607">
                  <c:v>112.1</c:v>
                </c:pt>
                <c:pt idx="608">
                  <c:v>111.4</c:v>
                </c:pt>
                <c:pt idx="609">
                  <c:v>109.9</c:v>
                </c:pt>
                <c:pt idx="610">
                  <c:v>109.2</c:v>
                </c:pt>
                <c:pt idx="611">
                  <c:v>110.3</c:v>
                </c:pt>
                <c:pt idx="612">
                  <c:v>111.9</c:v>
                </c:pt>
                <c:pt idx="613">
                  <c:v>110.9</c:v>
                </c:pt>
                <c:pt idx="614">
                  <c:v>110.4</c:v>
                </c:pt>
                <c:pt idx="615">
                  <c:v>112.3</c:v>
                </c:pt>
                <c:pt idx="616">
                  <c:v>107.7</c:v>
                </c:pt>
                <c:pt idx="617">
                  <c:v>114.1</c:v>
                </c:pt>
                <c:pt idx="618">
                  <c:v>114</c:v>
                </c:pt>
                <c:pt idx="619">
                  <c:v>112.4</c:v>
                </c:pt>
                <c:pt idx="620">
                  <c:v>112.7</c:v>
                </c:pt>
                <c:pt idx="621">
                  <c:v>111.6</c:v>
                </c:pt>
                <c:pt idx="622">
                  <c:v>112.5</c:v>
                </c:pt>
                <c:pt idx="623">
                  <c:v>114.2</c:v>
                </c:pt>
                <c:pt idx="624">
                  <c:v>111.4</c:v>
                </c:pt>
                <c:pt idx="625">
                  <c:v>110.7</c:v>
                </c:pt>
                <c:pt idx="626">
                  <c:v>111</c:v>
                </c:pt>
                <c:pt idx="627">
                  <c:v>112.4</c:v>
                </c:pt>
                <c:pt idx="628">
                  <c:v>112.2</c:v>
                </c:pt>
                <c:pt idx="629">
                  <c:v>107.8</c:v>
                </c:pt>
                <c:pt idx="630">
                  <c:v>110</c:v>
                </c:pt>
                <c:pt idx="631">
                  <c:v>104.3</c:v>
                </c:pt>
                <c:pt idx="632">
                  <c:v>100.7</c:v>
                </c:pt>
                <c:pt idx="633">
                  <c:v>101.8</c:v>
                </c:pt>
                <c:pt idx="634">
                  <c:v>98.6</c:v>
                </c:pt>
                <c:pt idx="635">
                  <c:v>101.1</c:v>
                </c:pt>
                <c:pt idx="636">
                  <c:v>101.6</c:v>
                </c:pt>
                <c:pt idx="637">
                  <c:v>101.8</c:v>
                </c:pt>
                <c:pt idx="638">
                  <c:v>100</c:v>
                </c:pt>
                <c:pt idx="639">
                  <c:v>103.1</c:v>
                </c:pt>
                <c:pt idx="640">
                  <c:v>103.3</c:v>
                </c:pt>
                <c:pt idx="641">
                  <c:v>103.7</c:v>
                </c:pt>
                <c:pt idx="642">
                  <c:v>104.6</c:v>
                </c:pt>
                <c:pt idx="643">
                  <c:v>105.6</c:v>
                </c:pt>
                <c:pt idx="644">
                  <c:v>107</c:v>
                </c:pt>
                <c:pt idx="645">
                  <c:v>106.8</c:v>
                </c:pt>
                <c:pt idx="646">
                  <c:v>108.4</c:v>
                </c:pt>
                <c:pt idx="647">
                  <c:v>109</c:v>
                </c:pt>
                <c:pt idx="648">
                  <c:v>106</c:v>
                </c:pt>
                <c:pt idx="649">
                  <c:v>107.4</c:v>
                </c:pt>
                <c:pt idx="650">
                  <c:v>106</c:v>
                </c:pt>
                <c:pt idx="651">
                  <c:v>107.5</c:v>
                </c:pt>
                <c:pt idx="652">
                  <c:v>108</c:v>
                </c:pt>
                <c:pt idx="653">
                  <c:v>108.4</c:v>
                </c:pt>
                <c:pt idx="654">
                  <c:v>106</c:v>
                </c:pt>
                <c:pt idx="655">
                  <c:v>97.9</c:v>
                </c:pt>
                <c:pt idx="656">
                  <c:v>100.1</c:v>
                </c:pt>
                <c:pt idx="657">
                  <c:v>101.8</c:v>
                </c:pt>
                <c:pt idx="658">
                  <c:v>99.9</c:v>
                </c:pt>
                <c:pt idx="659">
                  <c:v>103.2</c:v>
                </c:pt>
                <c:pt idx="660">
                  <c:v>101.8</c:v>
                </c:pt>
                <c:pt idx="661">
                  <c:v>99.2</c:v>
                </c:pt>
                <c:pt idx="662">
                  <c:v>100.1</c:v>
                </c:pt>
                <c:pt idx="663">
                  <c:v>95.8</c:v>
                </c:pt>
                <c:pt idx="664">
                  <c:v>91.2</c:v>
                </c:pt>
                <c:pt idx="665">
                  <c:v>91.1</c:v>
                </c:pt>
                <c:pt idx="666">
                  <c:v>93.4</c:v>
                </c:pt>
                <c:pt idx="667">
                  <c:v>94.6</c:v>
                </c:pt>
                <c:pt idx="668">
                  <c:v>96.8</c:v>
                </c:pt>
                <c:pt idx="669">
                  <c:v>96.5</c:v>
                </c:pt>
                <c:pt idx="670">
                  <c:v>90.7</c:v>
                </c:pt>
                <c:pt idx="671">
                  <c:v>90.5</c:v>
                </c:pt>
                <c:pt idx="672">
                  <c:v>89.3</c:v>
                </c:pt>
                <c:pt idx="673">
                  <c:v>90.8</c:v>
                </c:pt>
                <c:pt idx="674">
                  <c:v>90.7</c:v>
                </c:pt>
                <c:pt idx="675">
                  <c:v>87</c:v>
                </c:pt>
                <c:pt idx="676">
                  <c:v>80.400000000000006</c:v>
                </c:pt>
                <c:pt idx="677">
                  <c:v>81.7</c:v>
                </c:pt>
                <c:pt idx="678">
                  <c:v>84.7</c:v>
                </c:pt>
                <c:pt idx="679">
                  <c:v>83.7</c:v>
                </c:pt>
                <c:pt idx="680">
                  <c:v>81.599999999999994</c:v>
                </c:pt>
                <c:pt idx="681">
                  <c:v>81.8</c:v>
                </c:pt>
                <c:pt idx="682">
                  <c:v>82.4</c:v>
                </c:pt>
                <c:pt idx="683">
                  <c:v>84.1</c:v>
                </c:pt>
                <c:pt idx="684">
                  <c:v>80.3</c:v>
                </c:pt>
                <c:pt idx="685">
                  <c:v>84.2</c:v>
                </c:pt>
                <c:pt idx="686">
                  <c:v>85.6</c:v>
                </c:pt>
                <c:pt idx="687">
                  <c:v>85</c:v>
                </c:pt>
                <c:pt idx="688">
                  <c:v>86.1</c:v>
                </c:pt>
                <c:pt idx="689">
                  <c:v>85.7</c:v>
                </c:pt>
                <c:pt idx="690">
                  <c:v>86</c:v>
                </c:pt>
                <c:pt idx="691">
                  <c:v>87.8</c:v>
                </c:pt>
                <c:pt idx="692">
                  <c:v>85.5</c:v>
                </c:pt>
                <c:pt idx="693">
                  <c:v>84.6</c:v>
                </c:pt>
                <c:pt idx="694">
                  <c:v>82.2</c:v>
                </c:pt>
                <c:pt idx="695">
                  <c:v>81.099999999999994</c:v>
                </c:pt>
                <c:pt idx="696">
                  <c:v>79.900000000000006</c:v>
                </c:pt>
                <c:pt idx="697">
                  <c:v>78.7</c:v>
                </c:pt>
                <c:pt idx="698">
                  <c:v>80.8</c:v>
                </c:pt>
                <c:pt idx="699">
                  <c:v>81.599999999999994</c:v>
                </c:pt>
                <c:pt idx="700">
                  <c:v>83.1</c:v>
                </c:pt>
                <c:pt idx="701">
                  <c:v>82.7</c:v>
                </c:pt>
                <c:pt idx="702">
                  <c:v>82.9</c:v>
                </c:pt>
                <c:pt idx="703">
                  <c:v>82.5</c:v>
                </c:pt>
                <c:pt idx="704">
                  <c:v>87.4</c:v>
                </c:pt>
                <c:pt idx="705">
                  <c:v>87.7</c:v>
                </c:pt>
                <c:pt idx="706">
                  <c:v>85.9</c:v>
                </c:pt>
                <c:pt idx="707">
                  <c:v>86.8</c:v>
                </c:pt>
                <c:pt idx="708">
                  <c:v>83.6</c:v>
                </c:pt>
                <c:pt idx="709">
                  <c:v>78.099999999999994</c:v>
                </c:pt>
                <c:pt idx="710">
                  <c:v>80.400000000000006</c:v>
                </c:pt>
                <c:pt idx="711">
                  <c:v>80</c:v>
                </c:pt>
                <c:pt idx="712">
                  <c:v>79.900000000000006</c:v>
                </c:pt>
                <c:pt idx="713">
                  <c:v>77</c:v>
                </c:pt>
                <c:pt idx="714">
                  <c:v>76.5</c:v>
                </c:pt>
                <c:pt idx="715">
                  <c:v>76.599999999999994</c:v>
                </c:pt>
                <c:pt idx="716">
                  <c:v>78.2</c:v>
                </c:pt>
                <c:pt idx="717">
                  <c:v>79.3</c:v>
                </c:pt>
                <c:pt idx="718">
                  <c:v>77.2</c:v>
                </c:pt>
                <c:pt idx="719">
                  <c:v>78</c:v>
                </c:pt>
                <c:pt idx="720">
                  <c:v>79.8</c:v>
                </c:pt>
                <c:pt idx="721">
                  <c:v>77.7</c:v>
                </c:pt>
                <c:pt idx="722">
                  <c:v>75.900000000000006</c:v>
                </c:pt>
                <c:pt idx="723">
                  <c:v>77.3</c:v>
                </c:pt>
                <c:pt idx="724">
                  <c:v>76.2</c:v>
                </c:pt>
                <c:pt idx="725">
                  <c:v>75.8</c:v>
                </c:pt>
                <c:pt idx="726">
                  <c:v>72.7</c:v>
                </c:pt>
                <c:pt idx="727">
                  <c:v>72.400000000000006</c:v>
                </c:pt>
                <c:pt idx="728">
                  <c:v>74.900000000000006</c:v>
                </c:pt>
                <c:pt idx="729">
                  <c:v>74.099999999999994</c:v>
                </c:pt>
                <c:pt idx="730">
                  <c:v>73.3</c:v>
                </c:pt>
                <c:pt idx="731">
                  <c:v>72.599999999999994</c:v>
                </c:pt>
                <c:pt idx="732">
                  <c:v>75.2</c:v>
                </c:pt>
                <c:pt idx="733">
                  <c:v>78.400000000000006</c:v>
                </c:pt>
                <c:pt idx="734">
                  <c:v>75</c:v>
                </c:pt>
                <c:pt idx="735">
                  <c:v>78.2</c:v>
                </c:pt>
                <c:pt idx="736">
                  <c:v>75.8</c:v>
                </c:pt>
                <c:pt idx="737">
                  <c:v>78.099999999999994</c:v>
                </c:pt>
                <c:pt idx="738">
                  <c:v>78.7</c:v>
                </c:pt>
                <c:pt idx="739">
                  <c:v>77.599999999999994</c:v>
                </c:pt>
                <c:pt idx="740">
                  <c:v>79.8</c:v>
                </c:pt>
                <c:pt idx="741">
                  <c:v>76.400000000000006</c:v>
                </c:pt>
                <c:pt idx="742">
                  <c:v>78.2</c:v>
                </c:pt>
                <c:pt idx="743">
                  <c:v>80.099999999999994</c:v>
                </c:pt>
                <c:pt idx="744">
                  <c:v>76.400000000000006</c:v>
                </c:pt>
                <c:pt idx="745">
                  <c:v>78.2</c:v>
                </c:pt>
                <c:pt idx="746">
                  <c:v>75</c:v>
                </c:pt>
                <c:pt idx="747">
                  <c:v>77.8</c:v>
                </c:pt>
                <c:pt idx="748">
                  <c:v>74.3</c:v>
                </c:pt>
                <c:pt idx="749">
                  <c:v>74.7</c:v>
                </c:pt>
                <c:pt idx="750">
                  <c:v>76.7</c:v>
                </c:pt>
                <c:pt idx="751">
                  <c:v>76.400000000000006</c:v>
                </c:pt>
                <c:pt idx="752">
                  <c:v>80.8</c:v>
                </c:pt>
                <c:pt idx="753">
                  <c:v>81.8</c:v>
                </c:pt>
                <c:pt idx="754">
                  <c:v>84.8</c:v>
                </c:pt>
                <c:pt idx="755">
                  <c:v>84.4</c:v>
                </c:pt>
                <c:pt idx="756">
                  <c:v>84.4</c:v>
                </c:pt>
                <c:pt idx="757">
                  <c:v>82.5</c:v>
                </c:pt>
                <c:pt idx="758">
                  <c:v>83.8</c:v>
                </c:pt>
                <c:pt idx="759">
                  <c:v>82.6</c:v>
                </c:pt>
                <c:pt idx="760">
                  <c:v>82.8</c:v>
                </c:pt>
                <c:pt idx="761">
                  <c:v>83.2</c:v>
                </c:pt>
                <c:pt idx="762">
                  <c:v>81</c:v>
                </c:pt>
                <c:pt idx="763">
                  <c:v>82.2</c:v>
                </c:pt>
                <c:pt idx="764">
                  <c:v>81.7</c:v>
                </c:pt>
                <c:pt idx="765">
                  <c:v>83.1</c:v>
                </c:pt>
                <c:pt idx="766">
                  <c:v>82.8</c:v>
                </c:pt>
                <c:pt idx="767">
                  <c:v>81.900000000000006</c:v>
                </c:pt>
                <c:pt idx="768">
                  <c:v>83.5</c:v>
                </c:pt>
                <c:pt idx="769">
                  <c:v>80.3</c:v>
                </c:pt>
                <c:pt idx="770">
                  <c:v>81.099999999999994</c:v>
                </c:pt>
                <c:pt idx="771">
                  <c:v>80.5</c:v>
                </c:pt>
                <c:pt idx="772">
                  <c:v>80.2</c:v>
                </c:pt>
                <c:pt idx="773">
                  <c:v>82</c:v>
                </c:pt>
                <c:pt idx="774">
                  <c:v>80.2</c:v>
                </c:pt>
                <c:pt idx="775">
                  <c:v>80.5</c:v>
                </c:pt>
                <c:pt idx="776">
                  <c:v>77</c:v>
                </c:pt>
                <c:pt idx="777">
                  <c:v>80.3</c:v>
                </c:pt>
                <c:pt idx="778">
                  <c:v>80.400000000000006</c:v>
                </c:pt>
                <c:pt idx="779">
                  <c:v>81.3</c:v>
                </c:pt>
                <c:pt idx="780">
                  <c:v>79</c:v>
                </c:pt>
                <c:pt idx="781">
                  <c:v>78.5</c:v>
                </c:pt>
                <c:pt idx="782">
                  <c:v>84.4</c:v>
                </c:pt>
                <c:pt idx="783">
                  <c:v>83.1</c:v>
                </c:pt>
                <c:pt idx="784">
                  <c:v>81.3</c:v>
                </c:pt>
                <c:pt idx="785">
                  <c:v>83.9</c:v>
                </c:pt>
                <c:pt idx="786">
                  <c:v>83</c:v>
                </c:pt>
                <c:pt idx="787">
                  <c:v>82.6</c:v>
                </c:pt>
                <c:pt idx="788">
                  <c:v>83.1</c:v>
                </c:pt>
                <c:pt idx="789">
                  <c:v>82.3</c:v>
                </c:pt>
                <c:pt idx="790">
                  <c:v>84.1</c:v>
                </c:pt>
                <c:pt idx="791">
                  <c:v>84.9</c:v>
                </c:pt>
                <c:pt idx="792">
                  <c:v>82</c:v>
                </c:pt>
                <c:pt idx="793">
                  <c:v>83.5</c:v>
                </c:pt>
                <c:pt idx="794">
                  <c:v>83.4</c:v>
                </c:pt>
                <c:pt idx="795">
                  <c:v>87.5</c:v>
                </c:pt>
                <c:pt idx="796">
                  <c:v>86.4</c:v>
                </c:pt>
                <c:pt idx="797">
                  <c:v>86.5</c:v>
                </c:pt>
                <c:pt idx="798">
                  <c:v>86.7</c:v>
                </c:pt>
                <c:pt idx="799">
                  <c:v>86.8</c:v>
                </c:pt>
                <c:pt idx="800">
                  <c:v>85.7</c:v>
                </c:pt>
                <c:pt idx="801">
                  <c:v>88.4</c:v>
                </c:pt>
                <c:pt idx="802">
                  <c:v>85.5</c:v>
                </c:pt>
                <c:pt idx="803">
                  <c:v>83.9</c:v>
                </c:pt>
                <c:pt idx="804">
                  <c:v>87.5</c:v>
                </c:pt>
                <c:pt idx="805">
                  <c:v>87.1</c:v>
                </c:pt>
                <c:pt idx="806">
                  <c:v>85.8</c:v>
                </c:pt>
                <c:pt idx="807">
                  <c:v>86</c:v>
                </c:pt>
                <c:pt idx="808">
                  <c:v>88.5</c:v>
                </c:pt>
                <c:pt idx="809">
                  <c:v>86.7</c:v>
                </c:pt>
                <c:pt idx="810">
                  <c:v>85.1</c:v>
                </c:pt>
                <c:pt idx="811">
                  <c:v>89.8</c:v>
                </c:pt>
                <c:pt idx="812">
                  <c:v>87.7</c:v>
                </c:pt>
                <c:pt idx="813">
                  <c:v>86.9</c:v>
                </c:pt>
                <c:pt idx="814">
                  <c:v>83.8</c:v>
                </c:pt>
                <c:pt idx="815">
                  <c:v>84.2</c:v>
                </c:pt>
                <c:pt idx="816">
                  <c:v>85.3</c:v>
                </c:pt>
                <c:pt idx="817">
                  <c:v>86.8</c:v>
                </c:pt>
                <c:pt idx="818">
                  <c:v>84.2</c:v>
                </c:pt>
                <c:pt idx="819">
                  <c:v>85.5</c:v>
                </c:pt>
                <c:pt idx="820">
                  <c:v>83.4</c:v>
                </c:pt>
                <c:pt idx="821">
                  <c:v>87.5</c:v>
                </c:pt>
                <c:pt idx="822">
                  <c:v>88.3</c:v>
                </c:pt>
                <c:pt idx="823">
                  <c:v>88.8</c:v>
                </c:pt>
                <c:pt idx="824">
                  <c:v>87</c:v>
                </c:pt>
                <c:pt idx="825">
                  <c:v>86.4</c:v>
                </c:pt>
                <c:pt idx="826">
                  <c:v>86.7</c:v>
                </c:pt>
                <c:pt idx="827">
                  <c:v>85.4</c:v>
                </c:pt>
                <c:pt idx="828">
                  <c:v>86.7</c:v>
                </c:pt>
                <c:pt idx="829">
                  <c:v>87.2</c:v>
                </c:pt>
                <c:pt idx="830">
                  <c:v>88.6</c:v>
                </c:pt>
                <c:pt idx="831">
                  <c:v>86.5</c:v>
                </c:pt>
                <c:pt idx="832">
                  <c:v>86.3</c:v>
                </c:pt>
                <c:pt idx="833">
                  <c:v>86.7</c:v>
                </c:pt>
                <c:pt idx="834">
                  <c:v>90.6</c:v>
                </c:pt>
                <c:pt idx="835">
                  <c:v>89.3</c:v>
                </c:pt>
                <c:pt idx="836">
                  <c:v>89.4</c:v>
                </c:pt>
                <c:pt idx="837">
                  <c:v>86</c:v>
                </c:pt>
                <c:pt idx="838">
                  <c:v>88</c:v>
                </c:pt>
                <c:pt idx="839">
                  <c:v>89.3</c:v>
                </c:pt>
                <c:pt idx="840">
                  <c:v>85.9</c:v>
                </c:pt>
                <c:pt idx="841">
                  <c:v>84.6</c:v>
                </c:pt>
                <c:pt idx="842">
                  <c:v>86.3</c:v>
                </c:pt>
                <c:pt idx="843">
                  <c:v>85.1</c:v>
                </c:pt>
                <c:pt idx="844">
                  <c:v>83</c:v>
                </c:pt>
                <c:pt idx="845">
                  <c:v>84</c:v>
                </c:pt>
                <c:pt idx="846">
                  <c:v>85.8</c:v>
                </c:pt>
                <c:pt idx="847">
                  <c:v>84.5</c:v>
                </c:pt>
                <c:pt idx="848">
                  <c:v>83.5</c:v>
                </c:pt>
                <c:pt idx="849">
                  <c:v>84.2</c:v>
                </c:pt>
                <c:pt idx="850">
                  <c:v>87.1</c:v>
                </c:pt>
                <c:pt idx="851">
                  <c:v>85.5</c:v>
                </c:pt>
                <c:pt idx="852">
                  <c:v>83.5</c:v>
                </c:pt>
                <c:pt idx="853">
                  <c:v>81.5</c:v>
                </c:pt>
                <c:pt idx="854">
                  <c:v>84.5</c:v>
                </c:pt>
                <c:pt idx="855">
                  <c:v>79.3</c:v>
                </c:pt>
                <c:pt idx="856">
                  <c:v>84</c:v>
                </c:pt>
                <c:pt idx="857">
                  <c:v>80.5</c:v>
                </c:pt>
                <c:pt idx="858">
                  <c:v>76.900000000000006</c:v>
                </c:pt>
                <c:pt idx="859">
                  <c:v>77.099999999999994</c:v>
                </c:pt>
                <c:pt idx="860">
                  <c:v>80.2</c:v>
                </c:pt>
                <c:pt idx="861">
                  <c:v>77.099999999999994</c:v>
                </c:pt>
                <c:pt idx="862">
                  <c:v>73.400000000000006</c:v>
                </c:pt>
                <c:pt idx="863">
                  <c:v>68.5</c:v>
                </c:pt>
                <c:pt idx="864">
                  <c:v>63.1</c:v>
                </c:pt>
                <c:pt idx="865">
                  <c:v>58.8</c:v>
                </c:pt>
                <c:pt idx="866">
                  <c:v>62.3</c:v>
                </c:pt>
                <c:pt idx="867">
                  <c:v>64.5</c:v>
                </c:pt>
                <c:pt idx="868">
                  <c:v>64.3</c:v>
                </c:pt>
                <c:pt idx="869">
                  <c:v>67.8</c:v>
                </c:pt>
                <c:pt idx="870">
                  <c:v>67.2</c:v>
                </c:pt>
                <c:pt idx="871">
                  <c:v>64.099999999999994</c:v>
                </c:pt>
                <c:pt idx="872">
                  <c:v>66.400000000000006</c:v>
                </c:pt>
                <c:pt idx="873">
                  <c:v>66.099999999999994</c:v>
                </c:pt>
                <c:pt idx="874">
                  <c:v>68.8</c:v>
                </c:pt>
                <c:pt idx="875">
                  <c:v>70.8</c:v>
                </c:pt>
                <c:pt idx="876">
                  <c:v>70.7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FE6-4615-B559-1BC649CC7E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821056"/>
        <c:axId val="143831040"/>
      </c:lineChart>
      <c:catAx>
        <c:axId val="14382105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3831040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3831040"/>
        <c:scaling>
          <c:orientation val="minMax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382105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709280905104257E-2"/>
          <c:y val="4.7366430133200993E-2"/>
          <c:w val="0.91694951174581441"/>
          <c:h val="0.8138741856586495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2"/>
            <c:dispRSqr val="0"/>
            <c:dispEq val="0"/>
          </c:trendline>
          <c:cat>
            <c:strRef>
              <c:f>'CC Question Data (1973-2026)'!$NG$1:$AVA$1</c:f>
              <c:strCache>
                <c:ptCount val="876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</c:strCache>
            </c:strRef>
          </c:cat>
          <c:val>
            <c:numRef>
              <c:f>'CC Question Data (1973-2026)'!$NG$30:$AVA$30</c:f>
              <c:numCache>
                <c:formatCode>0.0</c:formatCode>
                <c:ptCount val="879"/>
                <c:pt idx="0">
                  <c:v>94.2</c:v>
                </c:pt>
                <c:pt idx="1">
                  <c:v>89.5</c:v>
                </c:pt>
                <c:pt idx="2">
                  <c:v>90.7</c:v>
                </c:pt>
                <c:pt idx="3">
                  <c:v>87.3</c:v>
                </c:pt>
                <c:pt idx="4">
                  <c:v>90.3</c:v>
                </c:pt>
                <c:pt idx="5">
                  <c:v>95.8</c:v>
                </c:pt>
                <c:pt idx="6">
                  <c:v>91.2</c:v>
                </c:pt>
                <c:pt idx="7">
                  <c:v>94.9</c:v>
                </c:pt>
                <c:pt idx="8">
                  <c:v>97.8</c:v>
                </c:pt>
                <c:pt idx="9">
                  <c:v>98.4</c:v>
                </c:pt>
                <c:pt idx="10">
                  <c:v>99.9</c:v>
                </c:pt>
                <c:pt idx="11">
                  <c:v>103</c:v>
                </c:pt>
                <c:pt idx="12">
                  <c:v>104.1</c:v>
                </c:pt>
                <c:pt idx="13">
                  <c:v>107.2</c:v>
                </c:pt>
                <c:pt idx="14">
                  <c:v>101.1</c:v>
                </c:pt>
                <c:pt idx="15">
                  <c:v>92</c:v>
                </c:pt>
                <c:pt idx="16">
                  <c:v>93.4</c:v>
                </c:pt>
                <c:pt idx="17">
                  <c:v>94.1</c:v>
                </c:pt>
                <c:pt idx="18">
                  <c:v>96.2</c:v>
                </c:pt>
                <c:pt idx="19">
                  <c:v>95.8</c:v>
                </c:pt>
                <c:pt idx="20">
                  <c:v>95.2</c:v>
                </c:pt>
                <c:pt idx="21">
                  <c:v>97.3</c:v>
                </c:pt>
                <c:pt idx="22">
                  <c:v>93.5</c:v>
                </c:pt>
                <c:pt idx="23">
                  <c:v>97.2</c:v>
                </c:pt>
                <c:pt idx="24">
                  <c:v>102.6</c:v>
                </c:pt>
                <c:pt idx="25">
                  <c:v>103.4</c:v>
                </c:pt>
                <c:pt idx="26">
                  <c:v>102.6</c:v>
                </c:pt>
                <c:pt idx="27">
                  <c:v>99.6</c:v>
                </c:pt>
                <c:pt idx="28">
                  <c:v>97.3</c:v>
                </c:pt>
                <c:pt idx="29">
                  <c:v>104.5</c:v>
                </c:pt>
                <c:pt idx="30">
                  <c:v>101.2</c:v>
                </c:pt>
                <c:pt idx="31">
                  <c:v>104.2</c:v>
                </c:pt>
                <c:pt idx="32">
                  <c:v>104.7</c:v>
                </c:pt>
                <c:pt idx="33">
                  <c:v>110.8</c:v>
                </c:pt>
                <c:pt idx="34">
                  <c:v>108.8</c:v>
                </c:pt>
                <c:pt idx="35">
                  <c:v>113.9</c:v>
                </c:pt>
                <c:pt idx="36">
                  <c:v>113.5</c:v>
                </c:pt>
                <c:pt idx="37">
                  <c:v>114</c:v>
                </c:pt>
                <c:pt idx="38">
                  <c:v>114.4</c:v>
                </c:pt>
                <c:pt idx="39">
                  <c:v>117.8</c:v>
                </c:pt>
                <c:pt idx="40">
                  <c:v>116.2</c:v>
                </c:pt>
                <c:pt idx="41">
                  <c:v>123</c:v>
                </c:pt>
                <c:pt idx="42">
                  <c:v>122.6</c:v>
                </c:pt>
                <c:pt idx="43">
                  <c:v>123.7</c:v>
                </c:pt>
                <c:pt idx="44">
                  <c:v>121.9</c:v>
                </c:pt>
                <c:pt idx="45">
                  <c:v>123.5</c:v>
                </c:pt>
                <c:pt idx="46">
                  <c:v>121.2</c:v>
                </c:pt>
                <c:pt idx="47">
                  <c:v>124.9</c:v>
                </c:pt>
                <c:pt idx="48">
                  <c:v>127.3</c:v>
                </c:pt>
                <c:pt idx="49">
                  <c:v>128.19999999999999</c:v>
                </c:pt>
                <c:pt idx="50">
                  <c:v>127.1</c:v>
                </c:pt>
                <c:pt idx="51">
                  <c:v>125.5</c:v>
                </c:pt>
                <c:pt idx="52">
                  <c:v>128</c:v>
                </c:pt>
                <c:pt idx="53">
                  <c:v>125.2</c:v>
                </c:pt>
                <c:pt idx="54">
                  <c:v>124.8</c:v>
                </c:pt>
                <c:pt idx="55">
                  <c:v>125.6</c:v>
                </c:pt>
                <c:pt idx="56">
                  <c:v>123.2</c:v>
                </c:pt>
                <c:pt idx="57">
                  <c:v>126.8</c:v>
                </c:pt>
                <c:pt idx="58">
                  <c:v>122.4</c:v>
                </c:pt>
                <c:pt idx="59">
                  <c:v>120.4</c:v>
                </c:pt>
                <c:pt idx="60">
                  <c:v>127.8</c:v>
                </c:pt>
                <c:pt idx="61">
                  <c:v>128.9</c:v>
                </c:pt>
                <c:pt idx="62">
                  <c:v>130</c:v>
                </c:pt>
                <c:pt idx="63">
                  <c:v>128.19999999999999</c:v>
                </c:pt>
                <c:pt idx="64">
                  <c:v>127.9</c:v>
                </c:pt>
                <c:pt idx="65">
                  <c:v>128.1</c:v>
                </c:pt>
                <c:pt idx="66">
                  <c:v>124.6</c:v>
                </c:pt>
                <c:pt idx="67">
                  <c:v>124.7</c:v>
                </c:pt>
                <c:pt idx="68">
                  <c:v>129.5</c:v>
                </c:pt>
                <c:pt idx="69">
                  <c:v>128.1</c:v>
                </c:pt>
                <c:pt idx="70">
                  <c:v>125.4</c:v>
                </c:pt>
                <c:pt idx="71">
                  <c:v>127.5</c:v>
                </c:pt>
                <c:pt idx="72">
                  <c:v>127</c:v>
                </c:pt>
                <c:pt idx="73">
                  <c:v>124.4</c:v>
                </c:pt>
                <c:pt idx="74">
                  <c:v>123</c:v>
                </c:pt>
                <c:pt idx="75">
                  <c:v>127</c:v>
                </c:pt>
                <c:pt idx="76">
                  <c:v>123.5</c:v>
                </c:pt>
                <c:pt idx="77">
                  <c:v>117.8</c:v>
                </c:pt>
                <c:pt idx="78">
                  <c:v>123.2</c:v>
                </c:pt>
                <c:pt idx="79">
                  <c:v>115.1</c:v>
                </c:pt>
                <c:pt idx="80">
                  <c:v>116.5</c:v>
                </c:pt>
                <c:pt idx="81">
                  <c:v>119</c:v>
                </c:pt>
                <c:pt idx="82">
                  <c:v>117.6</c:v>
                </c:pt>
                <c:pt idx="83">
                  <c:v>123.6</c:v>
                </c:pt>
                <c:pt idx="84">
                  <c:v>122.5</c:v>
                </c:pt>
                <c:pt idx="85">
                  <c:v>125.9</c:v>
                </c:pt>
                <c:pt idx="86">
                  <c:v>123</c:v>
                </c:pt>
                <c:pt idx="87">
                  <c:v>124.1</c:v>
                </c:pt>
                <c:pt idx="88">
                  <c:v>124.2</c:v>
                </c:pt>
                <c:pt idx="89">
                  <c:v>129</c:v>
                </c:pt>
                <c:pt idx="90">
                  <c:v>124.6</c:v>
                </c:pt>
                <c:pt idx="91">
                  <c:v>124.6</c:v>
                </c:pt>
                <c:pt idx="92">
                  <c:v>123.3</c:v>
                </c:pt>
                <c:pt idx="93">
                  <c:v>123</c:v>
                </c:pt>
                <c:pt idx="94">
                  <c:v>126.3</c:v>
                </c:pt>
                <c:pt idx="95">
                  <c:v>121.4</c:v>
                </c:pt>
                <c:pt idx="96">
                  <c:v>122.9</c:v>
                </c:pt>
                <c:pt idx="97">
                  <c:v>129.19999999999999</c:v>
                </c:pt>
                <c:pt idx="98">
                  <c:v>127.7</c:v>
                </c:pt>
                <c:pt idx="99">
                  <c:v>130.1</c:v>
                </c:pt>
                <c:pt idx="100">
                  <c:v>127.8</c:v>
                </c:pt>
                <c:pt idx="101">
                  <c:v>126</c:v>
                </c:pt>
                <c:pt idx="102">
                  <c:v>118.2</c:v>
                </c:pt>
                <c:pt idx="103">
                  <c:v>122.9</c:v>
                </c:pt>
                <c:pt idx="104">
                  <c:v>120.6</c:v>
                </c:pt>
                <c:pt idx="105">
                  <c:v>120.9</c:v>
                </c:pt>
                <c:pt idx="106">
                  <c:v>119.3</c:v>
                </c:pt>
                <c:pt idx="107">
                  <c:v>121.8</c:v>
                </c:pt>
                <c:pt idx="108">
                  <c:v>124.3</c:v>
                </c:pt>
                <c:pt idx="109">
                  <c:v>123.1</c:v>
                </c:pt>
                <c:pt idx="110">
                  <c:v>121.2</c:v>
                </c:pt>
                <c:pt idx="111">
                  <c:v>120.7</c:v>
                </c:pt>
                <c:pt idx="112">
                  <c:v>117.7</c:v>
                </c:pt>
                <c:pt idx="113">
                  <c:v>121.9</c:v>
                </c:pt>
                <c:pt idx="114">
                  <c:v>120.6</c:v>
                </c:pt>
                <c:pt idx="115">
                  <c:v>114</c:v>
                </c:pt>
                <c:pt idx="116">
                  <c:v>115.5</c:v>
                </c:pt>
                <c:pt idx="117">
                  <c:v>118.8</c:v>
                </c:pt>
                <c:pt idx="118">
                  <c:v>116.2</c:v>
                </c:pt>
                <c:pt idx="119">
                  <c:v>117.6</c:v>
                </c:pt>
                <c:pt idx="120">
                  <c:v>115.6</c:v>
                </c:pt>
                <c:pt idx="121">
                  <c:v>120.9</c:v>
                </c:pt>
                <c:pt idx="122">
                  <c:v>120.1</c:v>
                </c:pt>
                <c:pt idx="123">
                  <c:v>120.6</c:v>
                </c:pt>
                <c:pt idx="124">
                  <c:v>117.2</c:v>
                </c:pt>
                <c:pt idx="125">
                  <c:v>119.7</c:v>
                </c:pt>
                <c:pt idx="126">
                  <c:v>115.7</c:v>
                </c:pt>
                <c:pt idx="127">
                  <c:v>115.6</c:v>
                </c:pt>
                <c:pt idx="128">
                  <c:v>112.7</c:v>
                </c:pt>
                <c:pt idx="129">
                  <c:v>113.8</c:v>
                </c:pt>
                <c:pt idx="130">
                  <c:v>108.3</c:v>
                </c:pt>
                <c:pt idx="131">
                  <c:v>109.1</c:v>
                </c:pt>
                <c:pt idx="132">
                  <c:v>107.7</c:v>
                </c:pt>
                <c:pt idx="133">
                  <c:v>110.5</c:v>
                </c:pt>
                <c:pt idx="134">
                  <c:v>108</c:v>
                </c:pt>
                <c:pt idx="135">
                  <c:v>108.2</c:v>
                </c:pt>
                <c:pt idx="136">
                  <c:v>107.7</c:v>
                </c:pt>
                <c:pt idx="137">
                  <c:v>108</c:v>
                </c:pt>
                <c:pt idx="138">
                  <c:v>107.6</c:v>
                </c:pt>
                <c:pt idx="139">
                  <c:v>107.9</c:v>
                </c:pt>
                <c:pt idx="140">
                  <c:v>110.6</c:v>
                </c:pt>
                <c:pt idx="141">
                  <c:v>113.1</c:v>
                </c:pt>
                <c:pt idx="142">
                  <c:v>112.6</c:v>
                </c:pt>
                <c:pt idx="143">
                  <c:v>111.8</c:v>
                </c:pt>
                <c:pt idx="144">
                  <c:v>108.6</c:v>
                </c:pt>
                <c:pt idx="145">
                  <c:v>110.3</c:v>
                </c:pt>
                <c:pt idx="146">
                  <c:v>111.8</c:v>
                </c:pt>
                <c:pt idx="147">
                  <c:v>114.7</c:v>
                </c:pt>
                <c:pt idx="148">
                  <c:v>116.8</c:v>
                </c:pt>
                <c:pt idx="149">
                  <c:v>116.4</c:v>
                </c:pt>
                <c:pt idx="150">
                  <c:v>112.1</c:v>
                </c:pt>
                <c:pt idx="151">
                  <c:v>113.1</c:v>
                </c:pt>
                <c:pt idx="152">
                  <c:v>109.8</c:v>
                </c:pt>
                <c:pt idx="153">
                  <c:v>111.2</c:v>
                </c:pt>
                <c:pt idx="154">
                  <c:v>113.4</c:v>
                </c:pt>
                <c:pt idx="155">
                  <c:v>109.6</c:v>
                </c:pt>
                <c:pt idx="156">
                  <c:v>119</c:v>
                </c:pt>
                <c:pt idx="157">
                  <c:v>116.6</c:v>
                </c:pt>
                <c:pt idx="158">
                  <c:v>117.3</c:v>
                </c:pt>
                <c:pt idx="159">
                  <c:v>117</c:v>
                </c:pt>
                <c:pt idx="160">
                  <c:v>117</c:v>
                </c:pt>
                <c:pt idx="161">
                  <c:v>115.7</c:v>
                </c:pt>
                <c:pt idx="162">
                  <c:v>113.4</c:v>
                </c:pt>
                <c:pt idx="163">
                  <c:v>113.5</c:v>
                </c:pt>
                <c:pt idx="164">
                  <c:v>110.3</c:v>
                </c:pt>
                <c:pt idx="165">
                  <c:v>115.6</c:v>
                </c:pt>
                <c:pt idx="166">
                  <c:v>109.7</c:v>
                </c:pt>
                <c:pt idx="167">
                  <c:v>110.6</c:v>
                </c:pt>
                <c:pt idx="168">
                  <c:v>108.7</c:v>
                </c:pt>
                <c:pt idx="169">
                  <c:v>110</c:v>
                </c:pt>
                <c:pt idx="170">
                  <c:v>111.7</c:v>
                </c:pt>
                <c:pt idx="171">
                  <c:v>112.4</c:v>
                </c:pt>
                <c:pt idx="172">
                  <c:v>110.3</c:v>
                </c:pt>
                <c:pt idx="173">
                  <c:v>115.7</c:v>
                </c:pt>
                <c:pt idx="174">
                  <c:v>108.2</c:v>
                </c:pt>
                <c:pt idx="175">
                  <c:v>108.3</c:v>
                </c:pt>
                <c:pt idx="176">
                  <c:v>108.9</c:v>
                </c:pt>
                <c:pt idx="177">
                  <c:v>110.7</c:v>
                </c:pt>
                <c:pt idx="178">
                  <c:v>109.5</c:v>
                </c:pt>
                <c:pt idx="179">
                  <c:v>109.6</c:v>
                </c:pt>
                <c:pt idx="180">
                  <c:v>110</c:v>
                </c:pt>
                <c:pt idx="181">
                  <c:v>111.8</c:v>
                </c:pt>
                <c:pt idx="182">
                  <c:v>109.1</c:v>
                </c:pt>
                <c:pt idx="183">
                  <c:v>108.1</c:v>
                </c:pt>
                <c:pt idx="184">
                  <c:v>112.2</c:v>
                </c:pt>
                <c:pt idx="185">
                  <c:v>111</c:v>
                </c:pt>
                <c:pt idx="186">
                  <c:v>113.1</c:v>
                </c:pt>
                <c:pt idx="187">
                  <c:v>115.8</c:v>
                </c:pt>
                <c:pt idx="188">
                  <c:v>115.4</c:v>
                </c:pt>
                <c:pt idx="189">
                  <c:v>112</c:v>
                </c:pt>
                <c:pt idx="190">
                  <c:v>115.4</c:v>
                </c:pt>
                <c:pt idx="191">
                  <c:v>113.4</c:v>
                </c:pt>
                <c:pt idx="192">
                  <c:v>112.4</c:v>
                </c:pt>
                <c:pt idx="193">
                  <c:v>114.8</c:v>
                </c:pt>
                <c:pt idx="194">
                  <c:v>116.6</c:v>
                </c:pt>
                <c:pt idx="195">
                  <c:v>115.4</c:v>
                </c:pt>
                <c:pt idx="196">
                  <c:v>112.7</c:v>
                </c:pt>
                <c:pt idx="197">
                  <c:v>115.4</c:v>
                </c:pt>
                <c:pt idx="198">
                  <c:v>115.7</c:v>
                </c:pt>
                <c:pt idx="199">
                  <c:v>112.7</c:v>
                </c:pt>
                <c:pt idx="200">
                  <c:v>115</c:v>
                </c:pt>
                <c:pt idx="201">
                  <c:v>117.4</c:v>
                </c:pt>
                <c:pt idx="202">
                  <c:v>115.3</c:v>
                </c:pt>
                <c:pt idx="203">
                  <c:v>115.2</c:v>
                </c:pt>
                <c:pt idx="204">
                  <c:v>118.3</c:v>
                </c:pt>
                <c:pt idx="205">
                  <c:v>124</c:v>
                </c:pt>
                <c:pt idx="206">
                  <c:v>119.9</c:v>
                </c:pt>
                <c:pt idx="207">
                  <c:v>121.7</c:v>
                </c:pt>
                <c:pt idx="208">
                  <c:v>118.5</c:v>
                </c:pt>
                <c:pt idx="209">
                  <c:v>121.4</c:v>
                </c:pt>
                <c:pt idx="210">
                  <c:v>118.8</c:v>
                </c:pt>
                <c:pt idx="211">
                  <c:v>120</c:v>
                </c:pt>
                <c:pt idx="212">
                  <c:v>119.6</c:v>
                </c:pt>
                <c:pt idx="213">
                  <c:v>121</c:v>
                </c:pt>
                <c:pt idx="214">
                  <c:v>121.4</c:v>
                </c:pt>
                <c:pt idx="215">
                  <c:v>122</c:v>
                </c:pt>
                <c:pt idx="216">
                  <c:v>121.8</c:v>
                </c:pt>
                <c:pt idx="217">
                  <c:v>123.2</c:v>
                </c:pt>
                <c:pt idx="218">
                  <c:v>121.8</c:v>
                </c:pt>
                <c:pt idx="219">
                  <c:v>123.8</c:v>
                </c:pt>
                <c:pt idx="220">
                  <c:v>118.9</c:v>
                </c:pt>
                <c:pt idx="221">
                  <c:v>113.6</c:v>
                </c:pt>
                <c:pt idx="222">
                  <c:v>119.3</c:v>
                </c:pt>
                <c:pt idx="223">
                  <c:v>115</c:v>
                </c:pt>
                <c:pt idx="224">
                  <c:v>113.4</c:v>
                </c:pt>
                <c:pt idx="225">
                  <c:v>116.4</c:v>
                </c:pt>
                <c:pt idx="226">
                  <c:v>115.1</c:v>
                </c:pt>
                <c:pt idx="227">
                  <c:v>114.1</c:v>
                </c:pt>
                <c:pt idx="228">
                  <c:v>112.8</c:v>
                </c:pt>
                <c:pt idx="229">
                  <c:v>114.7</c:v>
                </c:pt>
                <c:pt idx="230">
                  <c:v>114.4</c:v>
                </c:pt>
                <c:pt idx="231">
                  <c:v>117.5</c:v>
                </c:pt>
                <c:pt idx="232">
                  <c:v>118.1</c:v>
                </c:pt>
                <c:pt idx="233">
                  <c:v>112.5</c:v>
                </c:pt>
                <c:pt idx="234">
                  <c:v>113.9</c:v>
                </c:pt>
                <c:pt idx="235">
                  <c:v>116.4</c:v>
                </c:pt>
                <c:pt idx="236">
                  <c:v>119.4</c:v>
                </c:pt>
                <c:pt idx="237">
                  <c:v>120.9</c:v>
                </c:pt>
                <c:pt idx="238">
                  <c:v>121.3</c:v>
                </c:pt>
                <c:pt idx="239">
                  <c:v>122.9</c:v>
                </c:pt>
                <c:pt idx="240">
                  <c:v>124.1</c:v>
                </c:pt>
                <c:pt idx="241">
                  <c:v>120.2</c:v>
                </c:pt>
                <c:pt idx="242">
                  <c:v>119.8</c:v>
                </c:pt>
                <c:pt idx="243">
                  <c:v>124.2</c:v>
                </c:pt>
                <c:pt idx="244">
                  <c:v>122.8</c:v>
                </c:pt>
                <c:pt idx="245">
                  <c:v>120.9</c:v>
                </c:pt>
                <c:pt idx="246">
                  <c:v>120.5</c:v>
                </c:pt>
                <c:pt idx="247">
                  <c:v>120</c:v>
                </c:pt>
                <c:pt idx="248">
                  <c:v>122.9</c:v>
                </c:pt>
                <c:pt idx="249">
                  <c:v>118.8</c:v>
                </c:pt>
                <c:pt idx="250">
                  <c:v>120.1</c:v>
                </c:pt>
                <c:pt idx="251">
                  <c:v>114.6</c:v>
                </c:pt>
                <c:pt idx="252">
                  <c:v>111.8</c:v>
                </c:pt>
                <c:pt idx="253">
                  <c:v>116.4</c:v>
                </c:pt>
                <c:pt idx="254">
                  <c:v>117.5</c:v>
                </c:pt>
                <c:pt idx="255">
                  <c:v>116.3</c:v>
                </c:pt>
                <c:pt idx="256">
                  <c:v>116.4</c:v>
                </c:pt>
                <c:pt idx="257">
                  <c:v>115.2</c:v>
                </c:pt>
                <c:pt idx="258">
                  <c:v>116</c:v>
                </c:pt>
                <c:pt idx="259">
                  <c:v>112</c:v>
                </c:pt>
                <c:pt idx="260">
                  <c:v>110.4</c:v>
                </c:pt>
                <c:pt idx="261">
                  <c:v>109.6</c:v>
                </c:pt>
                <c:pt idx="262">
                  <c:v>113.4</c:v>
                </c:pt>
                <c:pt idx="263">
                  <c:v>112.2</c:v>
                </c:pt>
                <c:pt idx="264">
                  <c:v>114.5</c:v>
                </c:pt>
                <c:pt idx="265">
                  <c:v>114.3</c:v>
                </c:pt>
                <c:pt idx="266">
                  <c:v>114</c:v>
                </c:pt>
                <c:pt idx="267">
                  <c:v>112.7</c:v>
                </c:pt>
                <c:pt idx="268">
                  <c:v>116.1</c:v>
                </c:pt>
                <c:pt idx="269">
                  <c:v>111</c:v>
                </c:pt>
                <c:pt idx="270">
                  <c:v>106.3</c:v>
                </c:pt>
                <c:pt idx="271">
                  <c:v>103.7</c:v>
                </c:pt>
                <c:pt idx="272">
                  <c:v>100.4</c:v>
                </c:pt>
                <c:pt idx="273">
                  <c:v>99.3</c:v>
                </c:pt>
                <c:pt idx="274">
                  <c:v>102.2</c:v>
                </c:pt>
                <c:pt idx="275">
                  <c:v>102.2</c:v>
                </c:pt>
                <c:pt idx="276">
                  <c:v>103.2</c:v>
                </c:pt>
                <c:pt idx="277">
                  <c:v>105.7</c:v>
                </c:pt>
                <c:pt idx="278">
                  <c:v>105.4</c:v>
                </c:pt>
                <c:pt idx="279">
                  <c:v>105.1</c:v>
                </c:pt>
                <c:pt idx="280">
                  <c:v>108.7</c:v>
                </c:pt>
                <c:pt idx="281">
                  <c:v>113.5</c:v>
                </c:pt>
                <c:pt idx="282">
                  <c:v>116.2</c:v>
                </c:pt>
                <c:pt idx="283">
                  <c:v>115</c:v>
                </c:pt>
                <c:pt idx="284">
                  <c:v>108.5</c:v>
                </c:pt>
                <c:pt idx="285">
                  <c:v>112.5</c:v>
                </c:pt>
                <c:pt idx="286">
                  <c:v>113.5</c:v>
                </c:pt>
                <c:pt idx="287">
                  <c:v>112.6</c:v>
                </c:pt>
                <c:pt idx="288">
                  <c:v>113.3</c:v>
                </c:pt>
                <c:pt idx="289">
                  <c:v>111.3</c:v>
                </c:pt>
                <c:pt idx="290">
                  <c:v>112.9</c:v>
                </c:pt>
                <c:pt idx="291">
                  <c:v>113.7</c:v>
                </c:pt>
                <c:pt idx="292">
                  <c:v>112.6</c:v>
                </c:pt>
                <c:pt idx="293">
                  <c:v>113.8</c:v>
                </c:pt>
                <c:pt idx="294">
                  <c:v>111.6</c:v>
                </c:pt>
                <c:pt idx="295">
                  <c:v>114.6</c:v>
                </c:pt>
                <c:pt idx="296">
                  <c:v>114.6</c:v>
                </c:pt>
                <c:pt idx="297">
                  <c:v>114.8</c:v>
                </c:pt>
                <c:pt idx="298">
                  <c:v>113</c:v>
                </c:pt>
                <c:pt idx="299">
                  <c:v>114.3</c:v>
                </c:pt>
                <c:pt idx="300">
                  <c:v>113.9</c:v>
                </c:pt>
                <c:pt idx="301">
                  <c:v>110.4</c:v>
                </c:pt>
                <c:pt idx="302">
                  <c:v>110.2</c:v>
                </c:pt>
                <c:pt idx="303">
                  <c:v>111.7</c:v>
                </c:pt>
                <c:pt idx="304">
                  <c:v>112</c:v>
                </c:pt>
                <c:pt idx="305">
                  <c:v>113.6</c:v>
                </c:pt>
                <c:pt idx="306">
                  <c:v>113.2</c:v>
                </c:pt>
                <c:pt idx="307">
                  <c:v>112.4</c:v>
                </c:pt>
                <c:pt idx="308">
                  <c:v>111.7</c:v>
                </c:pt>
                <c:pt idx="309">
                  <c:v>109.8</c:v>
                </c:pt>
                <c:pt idx="310">
                  <c:v>110.8</c:v>
                </c:pt>
                <c:pt idx="311">
                  <c:v>112.5</c:v>
                </c:pt>
                <c:pt idx="312">
                  <c:v>110.3</c:v>
                </c:pt>
                <c:pt idx="313">
                  <c:v>110.8</c:v>
                </c:pt>
                <c:pt idx="314">
                  <c:v>111.4</c:v>
                </c:pt>
                <c:pt idx="315">
                  <c:v>112.3</c:v>
                </c:pt>
                <c:pt idx="316">
                  <c:v>109.7</c:v>
                </c:pt>
                <c:pt idx="317">
                  <c:v>109.8</c:v>
                </c:pt>
                <c:pt idx="318">
                  <c:v>108.8</c:v>
                </c:pt>
                <c:pt idx="319">
                  <c:v>111.8</c:v>
                </c:pt>
                <c:pt idx="320">
                  <c:v>108.7</c:v>
                </c:pt>
                <c:pt idx="321">
                  <c:v>110.6</c:v>
                </c:pt>
                <c:pt idx="322">
                  <c:v>114.6</c:v>
                </c:pt>
                <c:pt idx="323">
                  <c:v>113.5</c:v>
                </c:pt>
                <c:pt idx="324">
                  <c:v>113.5</c:v>
                </c:pt>
                <c:pt idx="325">
                  <c:v>112.1</c:v>
                </c:pt>
                <c:pt idx="326">
                  <c:v>114.5</c:v>
                </c:pt>
                <c:pt idx="327">
                  <c:v>114</c:v>
                </c:pt>
                <c:pt idx="328">
                  <c:v>116.3</c:v>
                </c:pt>
                <c:pt idx="329">
                  <c:v>111</c:v>
                </c:pt>
                <c:pt idx="330">
                  <c:v>107</c:v>
                </c:pt>
                <c:pt idx="331">
                  <c:v>111.8</c:v>
                </c:pt>
                <c:pt idx="332">
                  <c:v>112.5</c:v>
                </c:pt>
                <c:pt idx="333">
                  <c:v>112.9</c:v>
                </c:pt>
                <c:pt idx="334">
                  <c:v>112.5</c:v>
                </c:pt>
                <c:pt idx="335">
                  <c:v>113.2</c:v>
                </c:pt>
                <c:pt idx="336">
                  <c:v>113</c:v>
                </c:pt>
                <c:pt idx="337">
                  <c:v>113.3</c:v>
                </c:pt>
                <c:pt idx="338">
                  <c:v>106.7</c:v>
                </c:pt>
                <c:pt idx="339">
                  <c:v>105.3</c:v>
                </c:pt>
                <c:pt idx="340">
                  <c:v>114.5</c:v>
                </c:pt>
                <c:pt idx="341">
                  <c:v>110.6</c:v>
                </c:pt>
                <c:pt idx="342">
                  <c:v>110</c:v>
                </c:pt>
                <c:pt idx="343">
                  <c:v>115.6</c:v>
                </c:pt>
                <c:pt idx="344">
                  <c:v>113.3</c:v>
                </c:pt>
                <c:pt idx="345">
                  <c:v>113.4</c:v>
                </c:pt>
                <c:pt idx="346">
                  <c:v>115.2</c:v>
                </c:pt>
                <c:pt idx="347">
                  <c:v>116.6</c:v>
                </c:pt>
                <c:pt idx="348">
                  <c:v>115.9</c:v>
                </c:pt>
                <c:pt idx="349">
                  <c:v>114.5</c:v>
                </c:pt>
                <c:pt idx="350">
                  <c:v>112.8</c:v>
                </c:pt>
                <c:pt idx="351">
                  <c:v>116.3</c:v>
                </c:pt>
                <c:pt idx="352">
                  <c:v>115.4</c:v>
                </c:pt>
                <c:pt idx="353">
                  <c:v>116.3</c:v>
                </c:pt>
                <c:pt idx="354">
                  <c:v>114.1</c:v>
                </c:pt>
                <c:pt idx="355">
                  <c:v>113.2</c:v>
                </c:pt>
                <c:pt idx="356">
                  <c:v>112.2</c:v>
                </c:pt>
                <c:pt idx="357">
                  <c:v>111.2</c:v>
                </c:pt>
                <c:pt idx="358">
                  <c:v>111.4</c:v>
                </c:pt>
                <c:pt idx="359">
                  <c:v>113.6</c:v>
                </c:pt>
                <c:pt idx="360">
                  <c:v>114.3</c:v>
                </c:pt>
                <c:pt idx="361">
                  <c:v>111.3</c:v>
                </c:pt>
                <c:pt idx="362">
                  <c:v>114.8</c:v>
                </c:pt>
                <c:pt idx="363">
                  <c:v>116.4</c:v>
                </c:pt>
                <c:pt idx="364">
                  <c:v>116</c:v>
                </c:pt>
                <c:pt idx="365">
                  <c:v>114.5</c:v>
                </c:pt>
                <c:pt idx="366">
                  <c:v>113.4</c:v>
                </c:pt>
                <c:pt idx="367">
                  <c:v>112</c:v>
                </c:pt>
                <c:pt idx="368">
                  <c:v>115.8</c:v>
                </c:pt>
                <c:pt idx="369">
                  <c:v>111.7</c:v>
                </c:pt>
                <c:pt idx="370">
                  <c:v>113.9</c:v>
                </c:pt>
                <c:pt idx="371">
                  <c:v>113.9</c:v>
                </c:pt>
                <c:pt idx="372">
                  <c:v>115.1</c:v>
                </c:pt>
                <c:pt idx="373">
                  <c:v>115.7</c:v>
                </c:pt>
                <c:pt idx="374">
                  <c:v>113.2</c:v>
                </c:pt>
                <c:pt idx="375">
                  <c:v>116.8</c:v>
                </c:pt>
                <c:pt idx="376">
                  <c:v>116.4</c:v>
                </c:pt>
                <c:pt idx="377">
                  <c:v>118.8</c:v>
                </c:pt>
                <c:pt idx="378">
                  <c:v>116.8</c:v>
                </c:pt>
                <c:pt idx="379">
                  <c:v>115.8</c:v>
                </c:pt>
                <c:pt idx="380">
                  <c:v>115.2</c:v>
                </c:pt>
                <c:pt idx="381">
                  <c:v>114.9</c:v>
                </c:pt>
                <c:pt idx="382">
                  <c:v>115.5</c:v>
                </c:pt>
                <c:pt idx="383">
                  <c:v>118</c:v>
                </c:pt>
                <c:pt idx="384">
                  <c:v>114.7</c:v>
                </c:pt>
                <c:pt idx="385">
                  <c:v>117.6</c:v>
                </c:pt>
                <c:pt idx="386">
                  <c:v>121.8</c:v>
                </c:pt>
                <c:pt idx="387">
                  <c:v>118.4</c:v>
                </c:pt>
                <c:pt idx="388">
                  <c:v>114.3</c:v>
                </c:pt>
                <c:pt idx="389">
                  <c:v>118.1</c:v>
                </c:pt>
                <c:pt idx="390">
                  <c:v>115.5</c:v>
                </c:pt>
                <c:pt idx="391">
                  <c:v>120.6</c:v>
                </c:pt>
                <c:pt idx="392">
                  <c:v>117.9</c:v>
                </c:pt>
                <c:pt idx="393">
                  <c:v>117.5</c:v>
                </c:pt>
                <c:pt idx="394">
                  <c:v>117.8</c:v>
                </c:pt>
                <c:pt idx="395">
                  <c:v>113.6</c:v>
                </c:pt>
                <c:pt idx="396">
                  <c:v>114.1</c:v>
                </c:pt>
                <c:pt idx="397">
                  <c:v>117.8</c:v>
                </c:pt>
                <c:pt idx="398">
                  <c:v>118.2</c:v>
                </c:pt>
                <c:pt idx="399">
                  <c:v>115.5</c:v>
                </c:pt>
                <c:pt idx="400">
                  <c:v>115.4</c:v>
                </c:pt>
                <c:pt idx="401">
                  <c:v>118.6</c:v>
                </c:pt>
                <c:pt idx="402">
                  <c:v>113.4</c:v>
                </c:pt>
                <c:pt idx="403">
                  <c:v>120.1</c:v>
                </c:pt>
                <c:pt idx="404">
                  <c:v>119.3</c:v>
                </c:pt>
                <c:pt idx="405">
                  <c:v>117</c:v>
                </c:pt>
                <c:pt idx="406">
                  <c:v>118.1</c:v>
                </c:pt>
                <c:pt idx="407">
                  <c:v>117.5</c:v>
                </c:pt>
                <c:pt idx="408">
                  <c:v>116.4</c:v>
                </c:pt>
                <c:pt idx="409">
                  <c:v>113.7</c:v>
                </c:pt>
                <c:pt idx="410">
                  <c:v>119.1</c:v>
                </c:pt>
                <c:pt idx="411">
                  <c:v>113.9</c:v>
                </c:pt>
                <c:pt idx="412">
                  <c:v>113.1</c:v>
                </c:pt>
                <c:pt idx="413">
                  <c:v>112</c:v>
                </c:pt>
                <c:pt idx="414">
                  <c:v>113.8</c:v>
                </c:pt>
                <c:pt idx="415">
                  <c:v>111.1</c:v>
                </c:pt>
                <c:pt idx="416">
                  <c:v>114.8</c:v>
                </c:pt>
                <c:pt idx="417">
                  <c:v>112.6</c:v>
                </c:pt>
                <c:pt idx="418">
                  <c:v>111.2</c:v>
                </c:pt>
                <c:pt idx="419">
                  <c:v>111.3</c:v>
                </c:pt>
                <c:pt idx="420">
                  <c:v>112.3</c:v>
                </c:pt>
                <c:pt idx="421">
                  <c:v>109.4</c:v>
                </c:pt>
                <c:pt idx="422">
                  <c:v>110.5</c:v>
                </c:pt>
                <c:pt idx="423">
                  <c:v>112.2</c:v>
                </c:pt>
                <c:pt idx="424">
                  <c:v>112.9</c:v>
                </c:pt>
                <c:pt idx="425">
                  <c:v>112.9</c:v>
                </c:pt>
                <c:pt idx="426">
                  <c:v>112.4</c:v>
                </c:pt>
                <c:pt idx="427">
                  <c:v>111.8</c:v>
                </c:pt>
                <c:pt idx="428">
                  <c:v>114.5</c:v>
                </c:pt>
                <c:pt idx="429">
                  <c:v>113</c:v>
                </c:pt>
                <c:pt idx="430">
                  <c:v>112.5</c:v>
                </c:pt>
                <c:pt idx="431">
                  <c:v>115.1</c:v>
                </c:pt>
                <c:pt idx="432">
                  <c:v>118.4</c:v>
                </c:pt>
                <c:pt idx="433">
                  <c:v>113.7</c:v>
                </c:pt>
                <c:pt idx="434">
                  <c:v>111.7</c:v>
                </c:pt>
                <c:pt idx="435">
                  <c:v>109.2</c:v>
                </c:pt>
                <c:pt idx="436">
                  <c:v>113.5</c:v>
                </c:pt>
                <c:pt idx="437">
                  <c:v>114.1</c:v>
                </c:pt>
                <c:pt idx="438">
                  <c:v>109.8</c:v>
                </c:pt>
                <c:pt idx="439">
                  <c:v>114.8</c:v>
                </c:pt>
                <c:pt idx="440">
                  <c:v>114.1</c:v>
                </c:pt>
                <c:pt idx="441">
                  <c:v>113.4</c:v>
                </c:pt>
                <c:pt idx="442">
                  <c:v>113.8</c:v>
                </c:pt>
                <c:pt idx="443">
                  <c:v>112.4</c:v>
                </c:pt>
                <c:pt idx="444">
                  <c:v>113.3</c:v>
                </c:pt>
                <c:pt idx="445">
                  <c:v>113.4</c:v>
                </c:pt>
                <c:pt idx="446">
                  <c:v>112.6</c:v>
                </c:pt>
                <c:pt idx="447">
                  <c:v>114.8</c:v>
                </c:pt>
                <c:pt idx="448">
                  <c:v>116.4</c:v>
                </c:pt>
                <c:pt idx="449">
                  <c:v>115</c:v>
                </c:pt>
                <c:pt idx="450">
                  <c:v>115.8</c:v>
                </c:pt>
                <c:pt idx="451">
                  <c:v>115.1</c:v>
                </c:pt>
                <c:pt idx="452">
                  <c:v>116.5</c:v>
                </c:pt>
                <c:pt idx="453">
                  <c:v>122</c:v>
                </c:pt>
                <c:pt idx="454">
                  <c:v>123.5</c:v>
                </c:pt>
                <c:pt idx="455">
                  <c:v>119.4</c:v>
                </c:pt>
                <c:pt idx="456">
                  <c:v>120.9</c:v>
                </c:pt>
                <c:pt idx="457">
                  <c:v>122.7</c:v>
                </c:pt>
                <c:pt idx="458">
                  <c:v>119.5</c:v>
                </c:pt>
                <c:pt idx="459">
                  <c:v>115.3</c:v>
                </c:pt>
                <c:pt idx="460">
                  <c:v>117.9</c:v>
                </c:pt>
                <c:pt idx="461">
                  <c:v>119</c:v>
                </c:pt>
                <c:pt idx="462">
                  <c:v>116</c:v>
                </c:pt>
                <c:pt idx="463">
                  <c:v>118.5</c:v>
                </c:pt>
                <c:pt idx="464">
                  <c:v>117.4</c:v>
                </c:pt>
                <c:pt idx="465">
                  <c:v>115.5</c:v>
                </c:pt>
                <c:pt idx="466">
                  <c:v>115.1</c:v>
                </c:pt>
                <c:pt idx="467">
                  <c:v>116</c:v>
                </c:pt>
                <c:pt idx="468">
                  <c:v>118.4</c:v>
                </c:pt>
                <c:pt idx="469">
                  <c:v>119.2</c:v>
                </c:pt>
                <c:pt idx="470">
                  <c:v>119.6</c:v>
                </c:pt>
                <c:pt idx="471">
                  <c:v>120.8</c:v>
                </c:pt>
                <c:pt idx="472">
                  <c:v>121.6</c:v>
                </c:pt>
                <c:pt idx="473">
                  <c:v>117.7</c:v>
                </c:pt>
                <c:pt idx="474">
                  <c:v>116.5</c:v>
                </c:pt>
                <c:pt idx="475">
                  <c:v>123</c:v>
                </c:pt>
                <c:pt idx="476">
                  <c:v>122.1</c:v>
                </c:pt>
                <c:pt idx="477">
                  <c:v>121.4</c:v>
                </c:pt>
                <c:pt idx="478">
                  <c:v>120.4</c:v>
                </c:pt>
                <c:pt idx="479">
                  <c:v>120.1</c:v>
                </c:pt>
                <c:pt idx="480">
                  <c:v>121.5</c:v>
                </c:pt>
                <c:pt idx="481">
                  <c:v>118.9</c:v>
                </c:pt>
                <c:pt idx="482">
                  <c:v>119.8</c:v>
                </c:pt>
                <c:pt idx="483">
                  <c:v>118.9</c:v>
                </c:pt>
                <c:pt idx="484">
                  <c:v>118.2</c:v>
                </c:pt>
                <c:pt idx="485">
                  <c:v>114.1</c:v>
                </c:pt>
                <c:pt idx="486">
                  <c:v>116.5</c:v>
                </c:pt>
                <c:pt idx="487">
                  <c:v>117.7</c:v>
                </c:pt>
                <c:pt idx="488">
                  <c:v>116.2</c:v>
                </c:pt>
                <c:pt idx="489">
                  <c:v>118</c:v>
                </c:pt>
                <c:pt idx="490">
                  <c:v>117.2</c:v>
                </c:pt>
                <c:pt idx="491">
                  <c:v>118.1</c:v>
                </c:pt>
                <c:pt idx="492">
                  <c:v>117.3</c:v>
                </c:pt>
                <c:pt idx="493">
                  <c:v>119.5</c:v>
                </c:pt>
                <c:pt idx="494">
                  <c:v>112.3</c:v>
                </c:pt>
                <c:pt idx="495">
                  <c:v>114.6</c:v>
                </c:pt>
                <c:pt idx="496">
                  <c:v>116.8</c:v>
                </c:pt>
                <c:pt idx="497">
                  <c:v>119.8</c:v>
                </c:pt>
                <c:pt idx="498">
                  <c:v>117.8</c:v>
                </c:pt>
                <c:pt idx="499">
                  <c:v>118.6</c:v>
                </c:pt>
                <c:pt idx="500">
                  <c:v>119.5</c:v>
                </c:pt>
                <c:pt idx="501">
                  <c:v>117.7</c:v>
                </c:pt>
                <c:pt idx="502">
                  <c:v>117.8</c:v>
                </c:pt>
                <c:pt idx="503">
                  <c:v>115.2</c:v>
                </c:pt>
                <c:pt idx="504">
                  <c:v>116.8</c:v>
                </c:pt>
                <c:pt idx="505">
                  <c:v>115.7</c:v>
                </c:pt>
                <c:pt idx="506">
                  <c:v>116.5</c:v>
                </c:pt>
                <c:pt idx="507">
                  <c:v>118.1</c:v>
                </c:pt>
                <c:pt idx="508">
                  <c:v>114.1</c:v>
                </c:pt>
                <c:pt idx="509">
                  <c:v>115.2</c:v>
                </c:pt>
                <c:pt idx="510">
                  <c:v>114.1</c:v>
                </c:pt>
                <c:pt idx="511">
                  <c:v>114.8</c:v>
                </c:pt>
                <c:pt idx="512">
                  <c:v>109.5</c:v>
                </c:pt>
                <c:pt idx="513">
                  <c:v>111.9</c:v>
                </c:pt>
                <c:pt idx="514">
                  <c:v>111.8</c:v>
                </c:pt>
                <c:pt idx="515">
                  <c:v>114.7</c:v>
                </c:pt>
                <c:pt idx="516">
                  <c:v>113.2</c:v>
                </c:pt>
                <c:pt idx="517">
                  <c:v>115.3</c:v>
                </c:pt>
                <c:pt idx="518">
                  <c:v>119.5</c:v>
                </c:pt>
                <c:pt idx="519">
                  <c:v>117.6</c:v>
                </c:pt>
                <c:pt idx="520">
                  <c:v>117.3</c:v>
                </c:pt>
                <c:pt idx="521">
                  <c:v>114.8</c:v>
                </c:pt>
                <c:pt idx="522">
                  <c:v>117.2</c:v>
                </c:pt>
                <c:pt idx="523">
                  <c:v>118.6</c:v>
                </c:pt>
                <c:pt idx="524">
                  <c:v>116.9</c:v>
                </c:pt>
                <c:pt idx="525">
                  <c:v>114.6</c:v>
                </c:pt>
                <c:pt idx="526">
                  <c:v>114.2</c:v>
                </c:pt>
                <c:pt idx="527">
                  <c:v>114.3</c:v>
                </c:pt>
                <c:pt idx="528">
                  <c:v>118.9</c:v>
                </c:pt>
                <c:pt idx="529">
                  <c:v>117.6</c:v>
                </c:pt>
                <c:pt idx="530">
                  <c:v>115.9</c:v>
                </c:pt>
                <c:pt idx="531">
                  <c:v>116.3</c:v>
                </c:pt>
                <c:pt idx="532">
                  <c:v>118.5</c:v>
                </c:pt>
                <c:pt idx="533">
                  <c:v>115.8</c:v>
                </c:pt>
                <c:pt idx="534">
                  <c:v>115.5</c:v>
                </c:pt>
                <c:pt idx="535">
                  <c:v>112.8</c:v>
                </c:pt>
                <c:pt idx="536">
                  <c:v>114.1</c:v>
                </c:pt>
                <c:pt idx="537">
                  <c:v>114.4</c:v>
                </c:pt>
                <c:pt idx="538">
                  <c:v>113.3</c:v>
                </c:pt>
                <c:pt idx="539">
                  <c:v>109.3</c:v>
                </c:pt>
                <c:pt idx="540">
                  <c:v>110.1</c:v>
                </c:pt>
                <c:pt idx="541">
                  <c:v>114.7</c:v>
                </c:pt>
                <c:pt idx="542">
                  <c:v>112.3</c:v>
                </c:pt>
                <c:pt idx="543">
                  <c:v>110.9</c:v>
                </c:pt>
                <c:pt idx="544">
                  <c:v>111.6</c:v>
                </c:pt>
                <c:pt idx="545">
                  <c:v>110.4</c:v>
                </c:pt>
                <c:pt idx="546">
                  <c:v>113.5</c:v>
                </c:pt>
                <c:pt idx="547">
                  <c:v>111.1</c:v>
                </c:pt>
                <c:pt idx="548">
                  <c:v>109.9</c:v>
                </c:pt>
                <c:pt idx="549">
                  <c:v>106.8</c:v>
                </c:pt>
                <c:pt idx="550">
                  <c:v>108.1</c:v>
                </c:pt>
                <c:pt idx="551">
                  <c:v>109</c:v>
                </c:pt>
                <c:pt idx="552">
                  <c:v>108</c:v>
                </c:pt>
                <c:pt idx="553">
                  <c:v>106.2</c:v>
                </c:pt>
                <c:pt idx="554">
                  <c:v>107.3</c:v>
                </c:pt>
                <c:pt idx="555">
                  <c:v>108.3</c:v>
                </c:pt>
                <c:pt idx="556">
                  <c:v>108</c:v>
                </c:pt>
                <c:pt idx="557">
                  <c:v>108.5</c:v>
                </c:pt>
                <c:pt idx="558">
                  <c:v>107.8</c:v>
                </c:pt>
                <c:pt idx="559">
                  <c:v>109.1</c:v>
                </c:pt>
                <c:pt idx="560">
                  <c:v>108.3</c:v>
                </c:pt>
                <c:pt idx="561">
                  <c:v>104.8</c:v>
                </c:pt>
                <c:pt idx="562">
                  <c:v>100.4</c:v>
                </c:pt>
                <c:pt idx="563">
                  <c:v>100</c:v>
                </c:pt>
                <c:pt idx="564">
                  <c:v>72.2</c:v>
                </c:pt>
                <c:pt idx="565">
                  <c:v>65.3</c:v>
                </c:pt>
                <c:pt idx="566">
                  <c:v>71.900000000000006</c:v>
                </c:pt>
                <c:pt idx="567">
                  <c:v>78.2</c:v>
                </c:pt>
                <c:pt idx="568">
                  <c:v>84.2</c:v>
                </c:pt>
                <c:pt idx="569">
                  <c:v>85</c:v>
                </c:pt>
                <c:pt idx="570">
                  <c:v>89.5</c:v>
                </c:pt>
                <c:pt idx="571">
                  <c:v>90.3</c:v>
                </c:pt>
                <c:pt idx="572">
                  <c:v>92.3</c:v>
                </c:pt>
                <c:pt idx="573">
                  <c:v>92.7</c:v>
                </c:pt>
                <c:pt idx="574">
                  <c:v>98.3</c:v>
                </c:pt>
                <c:pt idx="575">
                  <c:v>97</c:v>
                </c:pt>
                <c:pt idx="576">
                  <c:v>97.5</c:v>
                </c:pt>
                <c:pt idx="577">
                  <c:v>97.5</c:v>
                </c:pt>
                <c:pt idx="578">
                  <c:v>93</c:v>
                </c:pt>
                <c:pt idx="579">
                  <c:v>92.1</c:v>
                </c:pt>
                <c:pt idx="580">
                  <c:v>91.6</c:v>
                </c:pt>
                <c:pt idx="581">
                  <c:v>90.7</c:v>
                </c:pt>
                <c:pt idx="582">
                  <c:v>89</c:v>
                </c:pt>
                <c:pt idx="583">
                  <c:v>88.6</c:v>
                </c:pt>
                <c:pt idx="584">
                  <c:v>86.5</c:v>
                </c:pt>
                <c:pt idx="585">
                  <c:v>88.6</c:v>
                </c:pt>
                <c:pt idx="586">
                  <c:v>92.7</c:v>
                </c:pt>
                <c:pt idx="587">
                  <c:v>90.2</c:v>
                </c:pt>
                <c:pt idx="588">
                  <c:v>91.1</c:v>
                </c:pt>
                <c:pt idx="589">
                  <c:v>92.4</c:v>
                </c:pt>
                <c:pt idx="590">
                  <c:v>93.5</c:v>
                </c:pt>
                <c:pt idx="591">
                  <c:v>95</c:v>
                </c:pt>
                <c:pt idx="592">
                  <c:v>95.7</c:v>
                </c:pt>
                <c:pt idx="593">
                  <c:v>97.7</c:v>
                </c:pt>
                <c:pt idx="594">
                  <c:v>98.1</c:v>
                </c:pt>
                <c:pt idx="595">
                  <c:v>99.7</c:v>
                </c:pt>
                <c:pt idx="596">
                  <c:v>99.9</c:v>
                </c:pt>
                <c:pt idx="597">
                  <c:v>103.1</c:v>
                </c:pt>
                <c:pt idx="598">
                  <c:v>106.6</c:v>
                </c:pt>
                <c:pt idx="599">
                  <c:v>104.5</c:v>
                </c:pt>
                <c:pt idx="600">
                  <c:v>107.5</c:v>
                </c:pt>
                <c:pt idx="601">
                  <c:v>109.3</c:v>
                </c:pt>
                <c:pt idx="602">
                  <c:v>111.2</c:v>
                </c:pt>
                <c:pt idx="603">
                  <c:v>109</c:v>
                </c:pt>
                <c:pt idx="604">
                  <c:v>108.9</c:v>
                </c:pt>
                <c:pt idx="605">
                  <c:v>108.7</c:v>
                </c:pt>
                <c:pt idx="606">
                  <c:v>111.2</c:v>
                </c:pt>
                <c:pt idx="607">
                  <c:v>112.1</c:v>
                </c:pt>
                <c:pt idx="608">
                  <c:v>111.4</c:v>
                </c:pt>
                <c:pt idx="609">
                  <c:v>109.9</c:v>
                </c:pt>
                <c:pt idx="610">
                  <c:v>109.2</c:v>
                </c:pt>
                <c:pt idx="611">
                  <c:v>110.3</c:v>
                </c:pt>
                <c:pt idx="612">
                  <c:v>111.9</c:v>
                </c:pt>
                <c:pt idx="613">
                  <c:v>110.9</c:v>
                </c:pt>
                <c:pt idx="614">
                  <c:v>110.4</c:v>
                </c:pt>
                <c:pt idx="615">
                  <c:v>112.3</c:v>
                </c:pt>
                <c:pt idx="616">
                  <c:v>107.7</c:v>
                </c:pt>
                <c:pt idx="617">
                  <c:v>114.1</c:v>
                </c:pt>
                <c:pt idx="618">
                  <c:v>114</c:v>
                </c:pt>
                <c:pt idx="619">
                  <c:v>112.4</c:v>
                </c:pt>
                <c:pt idx="620">
                  <c:v>112.7</c:v>
                </c:pt>
                <c:pt idx="621">
                  <c:v>111.6</c:v>
                </c:pt>
                <c:pt idx="622">
                  <c:v>112.5</c:v>
                </c:pt>
                <c:pt idx="623">
                  <c:v>114.2</c:v>
                </c:pt>
                <c:pt idx="624">
                  <c:v>111.4</c:v>
                </c:pt>
                <c:pt idx="625">
                  <c:v>110.7</c:v>
                </c:pt>
                <c:pt idx="626">
                  <c:v>111</c:v>
                </c:pt>
                <c:pt idx="627">
                  <c:v>112.4</c:v>
                </c:pt>
                <c:pt idx="628">
                  <c:v>112.2</c:v>
                </c:pt>
                <c:pt idx="629">
                  <c:v>107.8</c:v>
                </c:pt>
                <c:pt idx="630">
                  <c:v>110</c:v>
                </c:pt>
                <c:pt idx="631">
                  <c:v>104.3</c:v>
                </c:pt>
                <c:pt idx="632">
                  <c:v>100.7</c:v>
                </c:pt>
                <c:pt idx="633">
                  <c:v>101.8</c:v>
                </c:pt>
                <c:pt idx="634">
                  <c:v>98.6</c:v>
                </c:pt>
                <c:pt idx="635">
                  <c:v>101.1</c:v>
                </c:pt>
                <c:pt idx="636">
                  <c:v>101.6</c:v>
                </c:pt>
                <c:pt idx="637">
                  <c:v>101.8</c:v>
                </c:pt>
                <c:pt idx="638">
                  <c:v>100</c:v>
                </c:pt>
                <c:pt idx="639">
                  <c:v>103.1</c:v>
                </c:pt>
                <c:pt idx="640">
                  <c:v>103.3</c:v>
                </c:pt>
                <c:pt idx="641">
                  <c:v>103.7</c:v>
                </c:pt>
                <c:pt idx="642">
                  <c:v>104.6</c:v>
                </c:pt>
                <c:pt idx="643">
                  <c:v>105.6</c:v>
                </c:pt>
                <c:pt idx="644">
                  <c:v>107</c:v>
                </c:pt>
                <c:pt idx="645">
                  <c:v>106.8</c:v>
                </c:pt>
                <c:pt idx="646">
                  <c:v>108.4</c:v>
                </c:pt>
                <c:pt idx="647">
                  <c:v>109</c:v>
                </c:pt>
                <c:pt idx="648">
                  <c:v>106</c:v>
                </c:pt>
                <c:pt idx="649">
                  <c:v>107.4</c:v>
                </c:pt>
                <c:pt idx="650">
                  <c:v>106</c:v>
                </c:pt>
                <c:pt idx="651">
                  <c:v>107.5</c:v>
                </c:pt>
                <c:pt idx="652">
                  <c:v>108</c:v>
                </c:pt>
                <c:pt idx="653">
                  <c:v>108.4</c:v>
                </c:pt>
                <c:pt idx="654">
                  <c:v>106</c:v>
                </c:pt>
                <c:pt idx="655">
                  <c:v>97.9</c:v>
                </c:pt>
                <c:pt idx="656">
                  <c:v>100.1</c:v>
                </c:pt>
                <c:pt idx="657">
                  <c:v>101.8</c:v>
                </c:pt>
                <c:pt idx="658">
                  <c:v>99.9</c:v>
                </c:pt>
                <c:pt idx="659">
                  <c:v>103.2</c:v>
                </c:pt>
                <c:pt idx="660">
                  <c:v>101.8</c:v>
                </c:pt>
                <c:pt idx="661">
                  <c:v>99.2</c:v>
                </c:pt>
                <c:pt idx="662">
                  <c:v>100.1</c:v>
                </c:pt>
                <c:pt idx="663">
                  <c:v>95.8</c:v>
                </c:pt>
                <c:pt idx="664">
                  <c:v>91.2</c:v>
                </c:pt>
                <c:pt idx="665">
                  <c:v>91.1</c:v>
                </c:pt>
                <c:pt idx="666">
                  <c:v>93.4</c:v>
                </c:pt>
                <c:pt idx="667">
                  <c:v>94.6</c:v>
                </c:pt>
                <c:pt idx="668">
                  <c:v>96.8</c:v>
                </c:pt>
                <c:pt idx="669">
                  <c:v>96.5</c:v>
                </c:pt>
                <c:pt idx="670">
                  <c:v>90.7</c:v>
                </c:pt>
                <c:pt idx="671">
                  <c:v>90.5</c:v>
                </c:pt>
                <c:pt idx="672">
                  <c:v>89.3</c:v>
                </c:pt>
                <c:pt idx="673">
                  <c:v>90.8</c:v>
                </c:pt>
                <c:pt idx="674">
                  <c:v>90.7</c:v>
                </c:pt>
                <c:pt idx="675">
                  <c:v>87</c:v>
                </c:pt>
                <c:pt idx="676">
                  <c:v>80.400000000000006</c:v>
                </c:pt>
                <c:pt idx="677">
                  <c:v>81.7</c:v>
                </c:pt>
                <c:pt idx="678">
                  <c:v>84.7</c:v>
                </c:pt>
                <c:pt idx="679">
                  <c:v>83.7</c:v>
                </c:pt>
                <c:pt idx="680">
                  <c:v>81.599999999999994</c:v>
                </c:pt>
                <c:pt idx="681">
                  <c:v>81.8</c:v>
                </c:pt>
                <c:pt idx="682">
                  <c:v>82.4</c:v>
                </c:pt>
                <c:pt idx="683">
                  <c:v>84.1</c:v>
                </c:pt>
                <c:pt idx="684">
                  <c:v>80.3</c:v>
                </c:pt>
                <c:pt idx="685">
                  <c:v>84.2</c:v>
                </c:pt>
                <c:pt idx="686">
                  <c:v>85.6</c:v>
                </c:pt>
                <c:pt idx="687">
                  <c:v>85</c:v>
                </c:pt>
                <c:pt idx="688">
                  <c:v>86.1</c:v>
                </c:pt>
                <c:pt idx="689">
                  <c:v>85.7</c:v>
                </c:pt>
                <c:pt idx="690">
                  <c:v>86</c:v>
                </c:pt>
                <c:pt idx="691">
                  <c:v>87.8</c:v>
                </c:pt>
                <c:pt idx="692">
                  <c:v>85.5</c:v>
                </c:pt>
                <c:pt idx="693">
                  <c:v>84.6</c:v>
                </c:pt>
                <c:pt idx="694">
                  <c:v>82.2</c:v>
                </c:pt>
                <c:pt idx="695">
                  <c:v>81.099999999999994</c:v>
                </c:pt>
                <c:pt idx="696">
                  <c:v>79.900000000000006</c:v>
                </c:pt>
                <c:pt idx="697">
                  <c:v>78.7</c:v>
                </c:pt>
                <c:pt idx="698">
                  <c:v>80.8</c:v>
                </c:pt>
                <c:pt idx="699">
                  <c:v>81.599999999999994</c:v>
                </c:pt>
                <c:pt idx="700">
                  <c:v>83.1</c:v>
                </c:pt>
                <c:pt idx="701">
                  <c:v>82.7</c:v>
                </c:pt>
                <c:pt idx="702">
                  <c:v>82.9</c:v>
                </c:pt>
                <c:pt idx="703">
                  <c:v>82.5</c:v>
                </c:pt>
                <c:pt idx="704">
                  <c:v>87.4</c:v>
                </c:pt>
                <c:pt idx="705">
                  <c:v>87.7</c:v>
                </c:pt>
                <c:pt idx="706">
                  <c:v>85.9</c:v>
                </c:pt>
                <c:pt idx="707">
                  <c:v>86.8</c:v>
                </c:pt>
                <c:pt idx="708">
                  <c:v>83.6</c:v>
                </c:pt>
                <c:pt idx="709">
                  <c:v>78.099999999999994</c:v>
                </c:pt>
                <c:pt idx="710">
                  <c:v>80.400000000000006</c:v>
                </c:pt>
                <c:pt idx="711">
                  <c:v>80</c:v>
                </c:pt>
                <c:pt idx="712">
                  <c:v>79.900000000000006</c:v>
                </c:pt>
                <c:pt idx="713">
                  <c:v>77</c:v>
                </c:pt>
                <c:pt idx="714">
                  <c:v>76.5</c:v>
                </c:pt>
                <c:pt idx="715">
                  <c:v>76.599999999999994</c:v>
                </c:pt>
                <c:pt idx="716">
                  <c:v>78.2</c:v>
                </c:pt>
                <c:pt idx="717">
                  <c:v>79.3</c:v>
                </c:pt>
                <c:pt idx="718">
                  <c:v>77.2</c:v>
                </c:pt>
                <c:pt idx="719">
                  <c:v>78</c:v>
                </c:pt>
                <c:pt idx="720">
                  <c:v>79.8</c:v>
                </c:pt>
                <c:pt idx="721">
                  <c:v>77.7</c:v>
                </c:pt>
                <c:pt idx="722">
                  <c:v>75.900000000000006</c:v>
                </c:pt>
                <c:pt idx="723">
                  <c:v>77.3</c:v>
                </c:pt>
                <c:pt idx="724">
                  <c:v>76.2</c:v>
                </c:pt>
                <c:pt idx="725">
                  <c:v>75.8</c:v>
                </c:pt>
                <c:pt idx="726">
                  <c:v>72.7</c:v>
                </c:pt>
                <c:pt idx="727">
                  <c:v>72.400000000000006</c:v>
                </c:pt>
                <c:pt idx="728">
                  <c:v>74.900000000000006</c:v>
                </c:pt>
                <c:pt idx="729">
                  <c:v>74.099999999999994</c:v>
                </c:pt>
                <c:pt idx="730">
                  <c:v>73.3</c:v>
                </c:pt>
                <c:pt idx="731">
                  <c:v>72.599999999999994</c:v>
                </c:pt>
                <c:pt idx="732">
                  <c:v>75.2</c:v>
                </c:pt>
                <c:pt idx="733">
                  <c:v>78.400000000000006</c:v>
                </c:pt>
                <c:pt idx="734">
                  <c:v>75</c:v>
                </c:pt>
                <c:pt idx="735">
                  <c:v>78.2</c:v>
                </c:pt>
                <c:pt idx="736">
                  <c:v>75.8</c:v>
                </c:pt>
                <c:pt idx="737">
                  <c:v>78.099999999999994</c:v>
                </c:pt>
                <c:pt idx="738">
                  <c:v>78.7</c:v>
                </c:pt>
                <c:pt idx="739">
                  <c:v>77.599999999999994</c:v>
                </c:pt>
                <c:pt idx="740">
                  <c:v>79.8</c:v>
                </c:pt>
                <c:pt idx="741">
                  <c:v>76.400000000000006</c:v>
                </c:pt>
                <c:pt idx="742">
                  <c:v>78.2</c:v>
                </c:pt>
                <c:pt idx="743">
                  <c:v>80.099999999999994</c:v>
                </c:pt>
                <c:pt idx="744">
                  <c:v>76.400000000000006</c:v>
                </c:pt>
                <c:pt idx="745">
                  <c:v>78.2</c:v>
                </c:pt>
                <c:pt idx="746">
                  <c:v>75</c:v>
                </c:pt>
                <c:pt idx="747">
                  <c:v>77.8</c:v>
                </c:pt>
                <c:pt idx="748">
                  <c:v>74.3</c:v>
                </c:pt>
                <c:pt idx="749">
                  <c:v>74.7</c:v>
                </c:pt>
                <c:pt idx="750">
                  <c:v>76.7</c:v>
                </c:pt>
                <c:pt idx="751">
                  <c:v>76.400000000000006</c:v>
                </c:pt>
                <c:pt idx="752">
                  <c:v>80.8</c:v>
                </c:pt>
                <c:pt idx="753">
                  <c:v>81.8</c:v>
                </c:pt>
                <c:pt idx="754">
                  <c:v>84.8</c:v>
                </c:pt>
                <c:pt idx="755">
                  <c:v>84.4</c:v>
                </c:pt>
                <c:pt idx="756">
                  <c:v>84.4</c:v>
                </c:pt>
                <c:pt idx="757">
                  <c:v>82.5</c:v>
                </c:pt>
                <c:pt idx="758">
                  <c:v>83.8</c:v>
                </c:pt>
                <c:pt idx="759">
                  <c:v>82.6</c:v>
                </c:pt>
                <c:pt idx="760">
                  <c:v>82.8</c:v>
                </c:pt>
                <c:pt idx="761">
                  <c:v>83.2</c:v>
                </c:pt>
                <c:pt idx="762">
                  <c:v>81</c:v>
                </c:pt>
                <c:pt idx="763">
                  <c:v>82.2</c:v>
                </c:pt>
                <c:pt idx="764">
                  <c:v>81.7</c:v>
                </c:pt>
                <c:pt idx="765">
                  <c:v>83.1</c:v>
                </c:pt>
                <c:pt idx="766">
                  <c:v>82.8</c:v>
                </c:pt>
                <c:pt idx="767">
                  <c:v>81.900000000000006</c:v>
                </c:pt>
                <c:pt idx="768">
                  <c:v>83.5</c:v>
                </c:pt>
                <c:pt idx="769">
                  <c:v>80.3</c:v>
                </c:pt>
                <c:pt idx="770">
                  <c:v>81.099999999999994</c:v>
                </c:pt>
                <c:pt idx="771">
                  <c:v>80.5</c:v>
                </c:pt>
                <c:pt idx="772">
                  <c:v>80.2</c:v>
                </c:pt>
                <c:pt idx="773">
                  <c:v>82</c:v>
                </c:pt>
                <c:pt idx="774">
                  <c:v>80.2</c:v>
                </c:pt>
                <c:pt idx="775">
                  <c:v>80.5</c:v>
                </c:pt>
                <c:pt idx="776">
                  <c:v>77</c:v>
                </c:pt>
                <c:pt idx="777">
                  <c:v>80.3</c:v>
                </c:pt>
                <c:pt idx="778">
                  <c:v>80.400000000000006</c:v>
                </c:pt>
                <c:pt idx="779">
                  <c:v>81.3</c:v>
                </c:pt>
                <c:pt idx="780">
                  <c:v>79</c:v>
                </c:pt>
                <c:pt idx="781">
                  <c:v>78.5</c:v>
                </c:pt>
                <c:pt idx="782">
                  <c:v>84.4</c:v>
                </c:pt>
                <c:pt idx="783">
                  <c:v>83.1</c:v>
                </c:pt>
                <c:pt idx="784">
                  <c:v>81.3</c:v>
                </c:pt>
                <c:pt idx="785">
                  <c:v>83.9</c:v>
                </c:pt>
                <c:pt idx="786">
                  <c:v>83</c:v>
                </c:pt>
                <c:pt idx="787">
                  <c:v>82.6</c:v>
                </c:pt>
                <c:pt idx="788">
                  <c:v>83.1</c:v>
                </c:pt>
                <c:pt idx="789">
                  <c:v>82.3</c:v>
                </c:pt>
                <c:pt idx="790">
                  <c:v>84.1</c:v>
                </c:pt>
                <c:pt idx="791">
                  <c:v>84.9</c:v>
                </c:pt>
                <c:pt idx="792">
                  <c:v>82</c:v>
                </c:pt>
                <c:pt idx="793">
                  <c:v>83.5</c:v>
                </c:pt>
                <c:pt idx="794">
                  <c:v>83.4</c:v>
                </c:pt>
                <c:pt idx="795">
                  <c:v>87.5</c:v>
                </c:pt>
                <c:pt idx="796">
                  <c:v>86.4</c:v>
                </c:pt>
                <c:pt idx="797">
                  <c:v>86.5</c:v>
                </c:pt>
                <c:pt idx="798">
                  <c:v>86.7</c:v>
                </c:pt>
                <c:pt idx="799">
                  <c:v>86.8</c:v>
                </c:pt>
                <c:pt idx="800">
                  <c:v>85.7</c:v>
                </c:pt>
                <c:pt idx="801">
                  <c:v>88.4</c:v>
                </c:pt>
                <c:pt idx="802">
                  <c:v>85.5</c:v>
                </c:pt>
                <c:pt idx="803">
                  <c:v>83.9</c:v>
                </c:pt>
                <c:pt idx="804">
                  <c:v>87.5</c:v>
                </c:pt>
                <c:pt idx="805">
                  <c:v>87.1</c:v>
                </c:pt>
                <c:pt idx="806">
                  <c:v>85.8</c:v>
                </c:pt>
                <c:pt idx="807">
                  <c:v>86</c:v>
                </c:pt>
                <c:pt idx="808">
                  <c:v>88.5</c:v>
                </c:pt>
                <c:pt idx="809">
                  <c:v>86.7</c:v>
                </c:pt>
                <c:pt idx="810">
                  <c:v>85.1</c:v>
                </c:pt>
                <c:pt idx="811">
                  <c:v>89.8</c:v>
                </c:pt>
                <c:pt idx="812">
                  <c:v>87.7</c:v>
                </c:pt>
                <c:pt idx="813">
                  <c:v>86.9</c:v>
                </c:pt>
                <c:pt idx="814">
                  <c:v>83.8</c:v>
                </c:pt>
                <c:pt idx="815">
                  <c:v>84.2</c:v>
                </c:pt>
                <c:pt idx="816">
                  <c:v>85.3</c:v>
                </c:pt>
                <c:pt idx="817">
                  <c:v>86.8</c:v>
                </c:pt>
                <c:pt idx="818">
                  <c:v>84.2</c:v>
                </c:pt>
                <c:pt idx="819">
                  <c:v>85.5</c:v>
                </c:pt>
                <c:pt idx="820">
                  <c:v>83.4</c:v>
                </c:pt>
                <c:pt idx="821">
                  <c:v>87.5</c:v>
                </c:pt>
                <c:pt idx="822">
                  <c:v>88.3</c:v>
                </c:pt>
                <c:pt idx="823">
                  <c:v>88.8</c:v>
                </c:pt>
                <c:pt idx="824">
                  <c:v>87</c:v>
                </c:pt>
                <c:pt idx="825">
                  <c:v>86.4</c:v>
                </c:pt>
                <c:pt idx="826">
                  <c:v>86.7</c:v>
                </c:pt>
                <c:pt idx="827">
                  <c:v>85.4</c:v>
                </c:pt>
                <c:pt idx="828">
                  <c:v>86.7</c:v>
                </c:pt>
                <c:pt idx="829">
                  <c:v>87.2</c:v>
                </c:pt>
                <c:pt idx="830">
                  <c:v>88.6</c:v>
                </c:pt>
                <c:pt idx="831">
                  <c:v>86.5</c:v>
                </c:pt>
                <c:pt idx="832">
                  <c:v>86.3</c:v>
                </c:pt>
                <c:pt idx="833">
                  <c:v>86.7</c:v>
                </c:pt>
                <c:pt idx="834">
                  <c:v>90.6</c:v>
                </c:pt>
                <c:pt idx="835">
                  <c:v>89.3</c:v>
                </c:pt>
                <c:pt idx="836">
                  <c:v>89.4</c:v>
                </c:pt>
                <c:pt idx="837">
                  <c:v>86</c:v>
                </c:pt>
                <c:pt idx="838">
                  <c:v>88</c:v>
                </c:pt>
                <c:pt idx="839">
                  <c:v>89.3</c:v>
                </c:pt>
                <c:pt idx="840">
                  <c:v>85.9</c:v>
                </c:pt>
                <c:pt idx="841">
                  <c:v>84.6</c:v>
                </c:pt>
                <c:pt idx="842">
                  <c:v>86.3</c:v>
                </c:pt>
                <c:pt idx="843">
                  <c:v>85.1</c:v>
                </c:pt>
                <c:pt idx="844">
                  <c:v>83</c:v>
                </c:pt>
                <c:pt idx="845">
                  <c:v>84</c:v>
                </c:pt>
                <c:pt idx="846">
                  <c:v>85.8</c:v>
                </c:pt>
                <c:pt idx="847">
                  <c:v>84.5</c:v>
                </c:pt>
                <c:pt idx="848">
                  <c:v>83.5</c:v>
                </c:pt>
                <c:pt idx="849">
                  <c:v>84.2</c:v>
                </c:pt>
                <c:pt idx="850">
                  <c:v>87.1</c:v>
                </c:pt>
                <c:pt idx="851">
                  <c:v>85.5</c:v>
                </c:pt>
                <c:pt idx="852">
                  <c:v>83.5</c:v>
                </c:pt>
                <c:pt idx="853">
                  <c:v>81.5</c:v>
                </c:pt>
                <c:pt idx="854">
                  <c:v>84.5</c:v>
                </c:pt>
                <c:pt idx="855">
                  <c:v>79.3</c:v>
                </c:pt>
                <c:pt idx="856">
                  <c:v>84</c:v>
                </c:pt>
                <c:pt idx="857">
                  <c:v>80.5</c:v>
                </c:pt>
                <c:pt idx="858">
                  <c:v>76.900000000000006</c:v>
                </c:pt>
                <c:pt idx="859">
                  <c:v>77.099999999999994</c:v>
                </c:pt>
                <c:pt idx="860">
                  <c:v>80.2</c:v>
                </c:pt>
                <c:pt idx="861">
                  <c:v>77.099999999999994</c:v>
                </c:pt>
                <c:pt idx="862">
                  <c:v>73.400000000000006</c:v>
                </c:pt>
                <c:pt idx="863">
                  <c:v>68.5</c:v>
                </c:pt>
                <c:pt idx="864">
                  <c:v>63.1</c:v>
                </c:pt>
                <c:pt idx="865">
                  <c:v>58.8</c:v>
                </c:pt>
                <c:pt idx="866">
                  <c:v>62.3</c:v>
                </c:pt>
                <c:pt idx="867">
                  <c:v>64.5</c:v>
                </c:pt>
                <c:pt idx="868">
                  <c:v>64.3</c:v>
                </c:pt>
                <c:pt idx="869">
                  <c:v>67.8</c:v>
                </c:pt>
                <c:pt idx="870">
                  <c:v>67.2</c:v>
                </c:pt>
                <c:pt idx="871">
                  <c:v>64.099999999999994</c:v>
                </c:pt>
                <c:pt idx="872">
                  <c:v>66.400000000000006</c:v>
                </c:pt>
                <c:pt idx="873">
                  <c:v>66.099999999999994</c:v>
                </c:pt>
                <c:pt idx="874">
                  <c:v>68.8</c:v>
                </c:pt>
                <c:pt idx="875">
                  <c:v>70.8</c:v>
                </c:pt>
                <c:pt idx="876">
                  <c:v>70.7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FE6-4615-B559-1BC649CC7E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432576"/>
        <c:axId val="145434112"/>
      </c:lineChart>
      <c:catAx>
        <c:axId val="14543257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434112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5434112"/>
        <c:scaling>
          <c:orientation val="minMax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43257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709280905104257E-2"/>
          <c:y val="4.7366430133200993E-2"/>
          <c:w val="0.91694951174581441"/>
          <c:h val="0.8138741856586495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5"/>
            <c:dispRSqr val="0"/>
            <c:dispEq val="0"/>
          </c:trendline>
          <c:cat>
            <c:strRef>
              <c:f>'CC Question Data (1973-2026)'!$AND$1:$AVA$1</c:f>
              <c:strCache>
                <c:ptCount val="203"/>
                <c:pt idx="2">
                  <c:v>June 2022</c:v>
                </c:pt>
                <c:pt idx="6">
                  <c:v>July 2022</c:v>
                </c:pt>
                <c:pt idx="11">
                  <c:v>August 2022</c:v>
                </c:pt>
                <c:pt idx="15">
                  <c:v>September 2022</c:v>
                </c:pt>
                <c:pt idx="19">
                  <c:v>October 2022</c:v>
                </c:pt>
                <c:pt idx="24">
                  <c:v>November 2022</c:v>
                </c:pt>
                <c:pt idx="28">
                  <c:v>December 2022</c:v>
                </c:pt>
                <c:pt idx="31">
                  <c:v>January 2023</c:v>
                </c:pt>
                <c:pt idx="35">
                  <c:v>February 2023</c:v>
                </c:pt>
                <c:pt idx="39">
                  <c:v>March 2023</c:v>
                </c:pt>
                <c:pt idx="43">
                  <c:v>April 2023</c:v>
                </c:pt>
                <c:pt idx="48">
                  <c:v>May 2023</c:v>
                </c:pt>
                <c:pt idx="52">
                  <c:v>June 2023</c:v>
                </c:pt>
                <c:pt idx="56">
                  <c:v>July 2023</c:v>
                </c:pt>
                <c:pt idx="61">
                  <c:v>August 2023</c:v>
                </c:pt>
                <c:pt idx="65">
                  <c:v>September 2023</c:v>
                </c:pt>
                <c:pt idx="69">
                  <c:v>October 2023</c:v>
                </c:pt>
                <c:pt idx="74">
                  <c:v>November 2023</c:v>
                </c:pt>
                <c:pt idx="78">
                  <c:v>December 2023</c:v>
                </c:pt>
                <c:pt idx="81">
                  <c:v>January 2024</c:v>
                </c:pt>
                <c:pt idx="85">
                  <c:v>February 2024</c:v>
                </c:pt>
                <c:pt idx="89">
                  <c:v>March 2024</c:v>
                </c:pt>
                <c:pt idx="94">
                  <c:v>April 2024</c:v>
                </c:pt>
                <c:pt idx="98">
                  <c:v>May 2024</c:v>
                </c:pt>
                <c:pt idx="102">
                  <c:v>June 2024</c:v>
                </c:pt>
                <c:pt idx="107">
                  <c:v>July 2024</c:v>
                </c:pt>
                <c:pt idx="111">
                  <c:v>August 2024</c:v>
                </c:pt>
                <c:pt idx="115">
                  <c:v>September 2024</c:v>
                </c:pt>
                <c:pt idx="120">
                  <c:v>October 2024</c:v>
                </c:pt>
                <c:pt idx="124">
                  <c:v>November 2024</c:v>
                </c:pt>
                <c:pt idx="128">
                  <c:v>December 2024</c:v>
                </c:pt>
                <c:pt idx="131">
                  <c:v>January 2025</c:v>
                </c:pt>
                <c:pt idx="135">
                  <c:v>February 2025</c:v>
                </c:pt>
                <c:pt idx="139">
                  <c:v>March 2025</c:v>
                </c:pt>
                <c:pt idx="144">
                  <c:v>April 2025</c:v>
                </c:pt>
                <c:pt idx="148">
                  <c:v>May 2025</c:v>
                </c:pt>
                <c:pt idx="152">
                  <c:v>June 2025</c:v>
                </c:pt>
                <c:pt idx="157">
                  <c:v>July 2025</c:v>
                </c:pt>
                <c:pt idx="161">
                  <c:v>August 2025</c:v>
                </c:pt>
                <c:pt idx="166">
                  <c:v>September 2025</c:v>
                </c:pt>
                <c:pt idx="170">
                  <c:v>October 2025</c:v>
                </c:pt>
                <c:pt idx="174">
                  <c:v>November 2025</c:v>
                </c:pt>
                <c:pt idx="179">
                  <c:v>December 2025</c:v>
                </c:pt>
                <c:pt idx="181">
                  <c:v>January 2026</c:v>
                </c:pt>
                <c:pt idx="184">
                  <c:v>February 2026</c:v>
                </c:pt>
                <c:pt idx="188">
                  <c:v>March 2026</c:v>
                </c:pt>
                <c:pt idx="193">
                  <c:v>April 2026</c:v>
                </c:pt>
                <c:pt idx="197">
                  <c:v>May 2026</c:v>
                </c:pt>
                <c:pt idx="202">
                  <c:v>June 2026</c:v>
                </c:pt>
              </c:strCache>
            </c:strRef>
          </c:cat>
          <c:val>
            <c:numRef>
              <c:f>'CC Question Data (1973-2026)'!$AND$30:$AVA$30</c:f>
              <c:numCache>
                <c:formatCode>0.0</c:formatCode>
                <c:ptCount val="206"/>
                <c:pt idx="0">
                  <c:v>90.8</c:v>
                </c:pt>
                <c:pt idx="1">
                  <c:v>90.7</c:v>
                </c:pt>
                <c:pt idx="2">
                  <c:v>87</c:v>
                </c:pt>
                <c:pt idx="3">
                  <c:v>80.400000000000006</c:v>
                </c:pt>
                <c:pt idx="4">
                  <c:v>81.7</c:v>
                </c:pt>
                <c:pt idx="5">
                  <c:v>84.7</c:v>
                </c:pt>
                <c:pt idx="6">
                  <c:v>83.7</c:v>
                </c:pt>
                <c:pt idx="7">
                  <c:v>81.599999999999994</c:v>
                </c:pt>
                <c:pt idx="8">
                  <c:v>81.8</c:v>
                </c:pt>
                <c:pt idx="9">
                  <c:v>82.4</c:v>
                </c:pt>
                <c:pt idx="10">
                  <c:v>84.1</c:v>
                </c:pt>
                <c:pt idx="11">
                  <c:v>80.3</c:v>
                </c:pt>
                <c:pt idx="12">
                  <c:v>84.2</c:v>
                </c:pt>
                <c:pt idx="13">
                  <c:v>85.6</c:v>
                </c:pt>
                <c:pt idx="14">
                  <c:v>85</c:v>
                </c:pt>
                <c:pt idx="15">
                  <c:v>86.1</c:v>
                </c:pt>
                <c:pt idx="16">
                  <c:v>85.7</c:v>
                </c:pt>
                <c:pt idx="17">
                  <c:v>86</c:v>
                </c:pt>
                <c:pt idx="18">
                  <c:v>87.8</c:v>
                </c:pt>
                <c:pt idx="19">
                  <c:v>85.5</c:v>
                </c:pt>
                <c:pt idx="20">
                  <c:v>84.6</c:v>
                </c:pt>
                <c:pt idx="21">
                  <c:v>82.2</c:v>
                </c:pt>
                <c:pt idx="22">
                  <c:v>81.099999999999994</c:v>
                </c:pt>
                <c:pt idx="23">
                  <c:v>79.900000000000006</c:v>
                </c:pt>
                <c:pt idx="24">
                  <c:v>78.7</c:v>
                </c:pt>
                <c:pt idx="25">
                  <c:v>80.8</c:v>
                </c:pt>
                <c:pt idx="26">
                  <c:v>81.599999999999994</c:v>
                </c:pt>
                <c:pt idx="27">
                  <c:v>83.1</c:v>
                </c:pt>
                <c:pt idx="28">
                  <c:v>82.7</c:v>
                </c:pt>
                <c:pt idx="29">
                  <c:v>82.9</c:v>
                </c:pt>
                <c:pt idx="30">
                  <c:v>82.5</c:v>
                </c:pt>
                <c:pt idx="31">
                  <c:v>87.4</c:v>
                </c:pt>
                <c:pt idx="32">
                  <c:v>87.7</c:v>
                </c:pt>
                <c:pt idx="33">
                  <c:v>85.9</c:v>
                </c:pt>
                <c:pt idx="34">
                  <c:v>86.8</c:v>
                </c:pt>
                <c:pt idx="35">
                  <c:v>83.6</c:v>
                </c:pt>
                <c:pt idx="36">
                  <c:v>78.099999999999994</c:v>
                </c:pt>
                <c:pt idx="37">
                  <c:v>80.400000000000006</c:v>
                </c:pt>
                <c:pt idx="38">
                  <c:v>80</c:v>
                </c:pt>
                <c:pt idx="39">
                  <c:v>79.900000000000006</c:v>
                </c:pt>
                <c:pt idx="40">
                  <c:v>77</c:v>
                </c:pt>
                <c:pt idx="41">
                  <c:v>76.5</c:v>
                </c:pt>
                <c:pt idx="42">
                  <c:v>76.599999999999994</c:v>
                </c:pt>
                <c:pt idx="43">
                  <c:v>78.2</c:v>
                </c:pt>
                <c:pt idx="44">
                  <c:v>79.3</c:v>
                </c:pt>
                <c:pt idx="45">
                  <c:v>77.2</c:v>
                </c:pt>
                <c:pt idx="46">
                  <c:v>78</c:v>
                </c:pt>
                <c:pt idx="47">
                  <c:v>79.8</c:v>
                </c:pt>
                <c:pt idx="48">
                  <c:v>77.7</c:v>
                </c:pt>
                <c:pt idx="49">
                  <c:v>75.900000000000006</c:v>
                </c:pt>
                <c:pt idx="50">
                  <c:v>77.3</c:v>
                </c:pt>
                <c:pt idx="51">
                  <c:v>76.2</c:v>
                </c:pt>
                <c:pt idx="52">
                  <c:v>75.8</c:v>
                </c:pt>
                <c:pt idx="53">
                  <c:v>72.7</c:v>
                </c:pt>
                <c:pt idx="54">
                  <c:v>72.400000000000006</c:v>
                </c:pt>
                <c:pt idx="55">
                  <c:v>74.900000000000006</c:v>
                </c:pt>
                <c:pt idx="56">
                  <c:v>74.099999999999994</c:v>
                </c:pt>
                <c:pt idx="57">
                  <c:v>73.3</c:v>
                </c:pt>
                <c:pt idx="58">
                  <c:v>72.599999999999994</c:v>
                </c:pt>
                <c:pt idx="59">
                  <c:v>75.2</c:v>
                </c:pt>
                <c:pt idx="60">
                  <c:v>78.400000000000006</c:v>
                </c:pt>
                <c:pt idx="61">
                  <c:v>75</c:v>
                </c:pt>
                <c:pt idx="62">
                  <c:v>78.2</c:v>
                </c:pt>
                <c:pt idx="63">
                  <c:v>75.8</c:v>
                </c:pt>
                <c:pt idx="64">
                  <c:v>78.099999999999994</c:v>
                </c:pt>
                <c:pt idx="65">
                  <c:v>78.7</c:v>
                </c:pt>
                <c:pt idx="66">
                  <c:v>77.599999999999994</c:v>
                </c:pt>
                <c:pt idx="67">
                  <c:v>79.8</c:v>
                </c:pt>
                <c:pt idx="68">
                  <c:v>76.400000000000006</c:v>
                </c:pt>
                <c:pt idx="69">
                  <c:v>78.2</c:v>
                </c:pt>
                <c:pt idx="70">
                  <c:v>80.099999999999994</c:v>
                </c:pt>
                <c:pt idx="71">
                  <c:v>76.400000000000006</c:v>
                </c:pt>
                <c:pt idx="72">
                  <c:v>78.2</c:v>
                </c:pt>
                <c:pt idx="73">
                  <c:v>75</c:v>
                </c:pt>
                <c:pt idx="74">
                  <c:v>77.8</c:v>
                </c:pt>
                <c:pt idx="75">
                  <c:v>74.3</c:v>
                </c:pt>
                <c:pt idx="76">
                  <c:v>74.7</c:v>
                </c:pt>
                <c:pt idx="77">
                  <c:v>76.7</c:v>
                </c:pt>
                <c:pt idx="78">
                  <c:v>76.400000000000006</c:v>
                </c:pt>
                <c:pt idx="79">
                  <c:v>80.8</c:v>
                </c:pt>
                <c:pt idx="80">
                  <c:v>81.8</c:v>
                </c:pt>
                <c:pt idx="81">
                  <c:v>84.8</c:v>
                </c:pt>
                <c:pt idx="82">
                  <c:v>84.4</c:v>
                </c:pt>
                <c:pt idx="83">
                  <c:v>84.4</c:v>
                </c:pt>
                <c:pt idx="84">
                  <c:v>82.5</c:v>
                </c:pt>
                <c:pt idx="85">
                  <c:v>83.8</c:v>
                </c:pt>
                <c:pt idx="86">
                  <c:v>82.6</c:v>
                </c:pt>
                <c:pt idx="87">
                  <c:v>82.8</c:v>
                </c:pt>
                <c:pt idx="88">
                  <c:v>83.2</c:v>
                </c:pt>
                <c:pt idx="89">
                  <c:v>81</c:v>
                </c:pt>
                <c:pt idx="90">
                  <c:v>82.2</c:v>
                </c:pt>
                <c:pt idx="91">
                  <c:v>81.7</c:v>
                </c:pt>
                <c:pt idx="92">
                  <c:v>83.1</c:v>
                </c:pt>
                <c:pt idx="93">
                  <c:v>82.8</c:v>
                </c:pt>
                <c:pt idx="94">
                  <c:v>81.900000000000006</c:v>
                </c:pt>
                <c:pt idx="95">
                  <c:v>83.5</c:v>
                </c:pt>
                <c:pt idx="96">
                  <c:v>80.3</c:v>
                </c:pt>
                <c:pt idx="97">
                  <c:v>81.099999999999994</c:v>
                </c:pt>
                <c:pt idx="98">
                  <c:v>80.5</c:v>
                </c:pt>
                <c:pt idx="99">
                  <c:v>80.2</c:v>
                </c:pt>
                <c:pt idx="100">
                  <c:v>82</c:v>
                </c:pt>
                <c:pt idx="101">
                  <c:v>80.2</c:v>
                </c:pt>
                <c:pt idx="102">
                  <c:v>80.5</c:v>
                </c:pt>
                <c:pt idx="103">
                  <c:v>77</c:v>
                </c:pt>
                <c:pt idx="104">
                  <c:v>80.3</c:v>
                </c:pt>
                <c:pt idx="105">
                  <c:v>80.400000000000006</c:v>
                </c:pt>
                <c:pt idx="106">
                  <c:v>81.3</c:v>
                </c:pt>
                <c:pt idx="107">
                  <c:v>79</c:v>
                </c:pt>
                <c:pt idx="108">
                  <c:v>78.5</c:v>
                </c:pt>
                <c:pt idx="109">
                  <c:v>84.4</c:v>
                </c:pt>
                <c:pt idx="110">
                  <c:v>83.1</c:v>
                </c:pt>
                <c:pt idx="111">
                  <c:v>81.3</c:v>
                </c:pt>
                <c:pt idx="112">
                  <c:v>83.9</c:v>
                </c:pt>
                <c:pt idx="113">
                  <c:v>83</c:v>
                </c:pt>
                <c:pt idx="114">
                  <c:v>82.6</c:v>
                </c:pt>
                <c:pt idx="115">
                  <c:v>83.1</c:v>
                </c:pt>
                <c:pt idx="116">
                  <c:v>82.3</c:v>
                </c:pt>
                <c:pt idx="117">
                  <c:v>84.1</c:v>
                </c:pt>
                <c:pt idx="118">
                  <c:v>84.9</c:v>
                </c:pt>
                <c:pt idx="119">
                  <c:v>82</c:v>
                </c:pt>
                <c:pt idx="120">
                  <c:v>83.5</c:v>
                </c:pt>
                <c:pt idx="121">
                  <c:v>83.4</c:v>
                </c:pt>
                <c:pt idx="122">
                  <c:v>87.5</c:v>
                </c:pt>
                <c:pt idx="123">
                  <c:v>86.4</c:v>
                </c:pt>
                <c:pt idx="124">
                  <c:v>86.5</c:v>
                </c:pt>
                <c:pt idx="125">
                  <c:v>86.7</c:v>
                </c:pt>
                <c:pt idx="126">
                  <c:v>86.8</c:v>
                </c:pt>
                <c:pt idx="127">
                  <c:v>85.7</c:v>
                </c:pt>
                <c:pt idx="128">
                  <c:v>88.4</c:v>
                </c:pt>
                <c:pt idx="129">
                  <c:v>85.5</c:v>
                </c:pt>
                <c:pt idx="130">
                  <c:v>83.9</c:v>
                </c:pt>
                <c:pt idx="131">
                  <c:v>87.5</c:v>
                </c:pt>
                <c:pt idx="132">
                  <c:v>87.1</c:v>
                </c:pt>
                <c:pt idx="133">
                  <c:v>85.8</c:v>
                </c:pt>
                <c:pt idx="134">
                  <c:v>86</c:v>
                </c:pt>
                <c:pt idx="135">
                  <c:v>88.5</c:v>
                </c:pt>
                <c:pt idx="136">
                  <c:v>86.7</c:v>
                </c:pt>
                <c:pt idx="137">
                  <c:v>85.1</c:v>
                </c:pt>
                <c:pt idx="138">
                  <c:v>89.8</c:v>
                </c:pt>
                <c:pt idx="139">
                  <c:v>87.7</c:v>
                </c:pt>
                <c:pt idx="140">
                  <c:v>86.9</c:v>
                </c:pt>
                <c:pt idx="141">
                  <c:v>83.8</c:v>
                </c:pt>
                <c:pt idx="142">
                  <c:v>84.2</c:v>
                </c:pt>
                <c:pt idx="143">
                  <c:v>85.3</c:v>
                </c:pt>
                <c:pt idx="144">
                  <c:v>86.8</c:v>
                </c:pt>
                <c:pt idx="145">
                  <c:v>84.2</c:v>
                </c:pt>
                <c:pt idx="146">
                  <c:v>85.5</c:v>
                </c:pt>
                <c:pt idx="147">
                  <c:v>83.4</c:v>
                </c:pt>
                <c:pt idx="148">
                  <c:v>87.5</c:v>
                </c:pt>
                <c:pt idx="149">
                  <c:v>88.3</c:v>
                </c:pt>
                <c:pt idx="150">
                  <c:v>88.8</c:v>
                </c:pt>
                <c:pt idx="151">
                  <c:v>87</c:v>
                </c:pt>
                <c:pt idx="152">
                  <c:v>86.4</c:v>
                </c:pt>
                <c:pt idx="153">
                  <c:v>86.7</c:v>
                </c:pt>
                <c:pt idx="154">
                  <c:v>85.4</c:v>
                </c:pt>
                <c:pt idx="155">
                  <c:v>86.7</c:v>
                </c:pt>
                <c:pt idx="156">
                  <c:v>87.2</c:v>
                </c:pt>
                <c:pt idx="157">
                  <c:v>88.6</c:v>
                </c:pt>
                <c:pt idx="158">
                  <c:v>86.5</c:v>
                </c:pt>
                <c:pt idx="159">
                  <c:v>86.3</c:v>
                </c:pt>
                <c:pt idx="160">
                  <c:v>86.7</c:v>
                </c:pt>
                <c:pt idx="161">
                  <c:v>90.6</c:v>
                </c:pt>
                <c:pt idx="162">
                  <c:v>89.3</c:v>
                </c:pt>
                <c:pt idx="163">
                  <c:v>89.4</c:v>
                </c:pt>
                <c:pt idx="164">
                  <c:v>86</c:v>
                </c:pt>
                <c:pt idx="165">
                  <c:v>88</c:v>
                </c:pt>
                <c:pt idx="166">
                  <c:v>89.3</c:v>
                </c:pt>
                <c:pt idx="167">
                  <c:v>85.9</c:v>
                </c:pt>
                <c:pt idx="168">
                  <c:v>84.6</c:v>
                </c:pt>
                <c:pt idx="169">
                  <c:v>86.3</c:v>
                </c:pt>
                <c:pt idx="170">
                  <c:v>85.1</c:v>
                </c:pt>
                <c:pt idx="171">
                  <c:v>83</c:v>
                </c:pt>
                <c:pt idx="172">
                  <c:v>84</c:v>
                </c:pt>
                <c:pt idx="173">
                  <c:v>85.8</c:v>
                </c:pt>
                <c:pt idx="174">
                  <c:v>84.5</c:v>
                </c:pt>
                <c:pt idx="175">
                  <c:v>83.5</c:v>
                </c:pt>
                <c:pt idx="176">
                  <c:v>84.2</c:v>
                </c:pt>
                <c:pt idx="177">
                  <c:v>87.1</c:v>
                </c:pt>
                <c:pt idx="178">
                  <c:v>85.5</c:v>
                </c:pt>
                <c:pt idx="179">
                  <c:v>83.5</c:v>
                </c:pt>
                <c:pt idx="180">
                  <c:v>81.5</c:v>
                </c:pt>
                <c:pt idx="181">
                  <c:v>84.5</c:v>
                </c:pt>
                <c:pt idx="182">
                  <c:v>79.3</c:v>
                </c:pt>
                <c:pt idx="183">
                  <c:v>84</c:v>
                </c:pt>
                <c:pt idx="184">
                  <c:v>80.5</c:v>
                </c:pt>
                <c:pt idx="185">
                  <c:v>76.900000000000006</c:v>
                </c:pt>
                <c:pt idx="186">
                  <c:v>77.099999999999994</c:v>
                </c:pt>
                <c:pt idx="187">
                  <c:v>80.2</c:v>
                </c:pt>
                <c:pt idx="188">
                  <c:v>77.099999999999994</c:v>
                </c:pt>
                <c:pt idx="189">
                  <c:v>73.400000000000006</c:v>
                </c:pt>
                <c:pt idx="190">
                  <c:v>68.5</c:v>
                </c:pt>
                <c:pt idx="191">
                  <c:v>63.1</c:v>
                </c:pt>
                <c:pt idx="192">
                  <c:v>58.8</c:v>
                </c:pt>
                <c:pt idx="193">
                  <c:v>62.3</c:v>
                </c:pt>
                <c:pt idx="194">
                  <c:v>64.5</c:v>
                </c:pt>
                <c:pt idx="195">
                  <c:v>64.3</c:v>
                </c:pt>
                <c:pt idx="196">
                  <c:v>67.8</c:v>
                </c:pt>
                <c:pt idx="197">
                  <c:v>67.2</c:v>
                </c:pt>
                <c:pt idx="198">
                  <c:v>64.099999999999994</c:v>
                </c:pt>
                <c:pt idx="199">
                  <c:v>66.400000000000006</c:v>
                </c:pt>
                <c:pt idx="200">
                  <c:v>66.099999999999994</c:v>
                </c:pt>
                <c:pt idx="201">
                  <c:v>68.8</c:v>
                </c:pt>
                <c:pt idx="202">
                  <c:v>70.8</c:v>
                </c:pt>
                <c:pt idx="203">
                  <c:v>70.7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C44-4F3C-AC62-2F411E3AB56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432576"/>
        <c:axId val="145434112"/>
      </c:lineChart>
      <c:catAx>
        <c:axId val="14543257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434112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5434112"/>
        <c:scaling>
          <c:orientation val="minMax"/>
          <c:max val="110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43257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Would you say you and your family are better off financially
or worse off than you were at this time last year?</a:t>
            </a:r>
          </a:p>
        </c:rich>
      </c:tx>
      <c:layout>
        <c:manualLayout>
          <c:xMode val="edge"/>
          <c:yMode val="edge"/>
          <c:x val="0.22854188210961737"/>
          <c:y val="0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0740486592780918"/>
          <c:w val="0.90382626680455014"/>
          <c:h val="0.75665678798024261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(1973-2026)'!$NG$1:$AVA$1</c:f>
              <c:strCache>
                <c:ptCount val="876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</c:strCache>
            </c:strRef>
          </c:cat>
          <c:val>
            <c:numRef>
              <c:f>'CC Question Data (1973-2026)'!$NG$8:$AVA$8</c:f>
              <c:numCache>
                <c:formatCode>0.0</c:formatCode>
                <c:ptCount val="879"/>
                <c:pt idx="0">
                  <c:v>-13</c:v>
                </c:pt>
                <c:pt idx="1">
                  <c:v>-15</c:v>
                </c:pt>
                <c:pt idx="2">
                  <c:v>-10</c:v>
                </c:pt>
                <c:pt idx="3">
                  <c:v>-17</c:v>
                </c:pt>
                <c:pt idx="4">
                  <c:v>-14</c:v>
                </c:pt>
                <c:pt idx="5">
                  <c:v>-8</c:v>
                </c:pt>
                <c:pt idx="6">
                  <c:v>-14</c:v>
                </c:pt>
                <c:pt idx="7">
                  <c:v>-11</c:v>
                </c:pt>
                <c:pt idx="8">
                  <c:v>-9</c:v>
                </c:pt>
                <c:pt idx="9">
                  <c:v>-9</c:v>
                </c:pt>
                <c:pt idx="10">
                  <c:v>-6</c:v>
                </c:pt>
                <c:pt idx="11">
                  <c:v>-3</c:v>
                </c:pt>
                <c:pt idx="12">
                  <c:v>-3</c:v>
                </c:pt>
                <c:pt idx="13">
                  <c:v>1</c:v>
                </c:pt>
                <c:pt idx="14">
                  <c:v>-5</c:v>
                </c:pt>
                <c:pt idx="15">
                  <c:v>-11</c:v>
                </c:pt>
                <c:pt idx="16">
                  <c:v>-11</c:v>
                </c:pt>
                <c:pt idx="17">
                  <c:v>-6</c:v>
                </c:pt>
                <c:pt idx="18">
                  <c:v>-12</c:v>
                </c:pt>
                <c:pt idx="19">
                  <c:v>-11</c:v>
                </c:pt>
                <c:pt idx="20">
                  <c:v>-12</c:v>
                </c:pt>
                <c:pt idx="21">
                  <c:v>-6</c:v>
                </c:pt>
                <c:pt idx="22">
                  <c:v>-11</c:v>
                </c:pt>
                <c:pt idx="23">
                  <c:v>-9</c:v>
                </c:pt>
                <c:pt idx="24">
                  <c:v>-2</c:v>
                </c:pt>
                <c:pt idx="25">
                  <c:v>-6</c:v>
                </c:pt>
                <c:pt idx="26">
                  <c:v>-12</c:v>
                </c:pt>
                <c:pt idx="27">
                  <c:v>-6</c:v>
                </c:pt>
                <c:pt idx="28">
                  <c:v>-10</c:v>
                </c:pt>
                <c:pt idx="29">
                  <c:v>-9</c:v>
                </c:pt>
                <c:pt idx="30">
                  <c:v>-9</c:v>
                </c:pt>
                <c:pt idx="31">
                  <c:v>-10</c:v>
                </c:pt>
                <c:pt idx="32">
                  <c:v>-8</c:v>
                </c:pt>
                <c:pt idx="33">
                  <c:v>-8</c:v>
                </c:pt>
                <c:pt idx="34">
                  <c:v>-12</c:v>
                </c:pt>
                <c:pt idx="35">
                  <c:v>-7</c:v>
                </c:pt>
                <c:pt idx="36">
                  <c:v>-12</c:v>
                </c:pt>
                <c:pt idx="37">
                  <c:v>-7</c:v>
                </c:pt>
                <c:pt idx="38">
                  <c:v>-10</c:v>
                </c:pt>
                <c:pt idx="39">
                  <c:v>-8</c:v>
                </c:pt>
                <c:pt idx="40">
                  <c:v>-8</c:v>
                </c:pt>
                <c:pt idx="41">
                  <c:v>-1</c:v>
                </c:pt>
                <c:pt idx="42">
                  <c:v>0</c:v>
                </c:pt>
                <c:pt idx="43">
                  <c:v>-4</c:v>
                </c:pt>
                <c:pt idx="44">
                  <c:v>-3</c:v>
                </c:pt>
                <c:pt idx="45">
                  <c:v>-1</c:v>
                </c:pt>
                <c:pt idx="46">
                  <c:v>-1</c:v>
                </c:pt>
                <c:pt idx="47">
                  <c:v>-1</c:v>
                </c:pt>
                <c:pt idx="48">
                  <c:v>1</c:v>
                </c:pt>
                <c:pt idx="49">
                  <c:v>3</c:v>
                </c:pt>
                <c:pt idx="50">
                  <c:v>2</c:v>
                </c:pt>
                <c:pt idx="51">
                  <c:v>0</c:v>
                </c:pt>
                <c:pt idx="52">
                  <c:v>-2</c:v>
                </c:pt>
                <c:pt idx="53">
                  <c:v>-2</c:v>
                </c:pt>
                <c:pt idx="54">
                  <c:v>-1</c:v>
                </c:pt>
                <c:pt idx="55">
                  <c:v>-2</c:v>
                </c:pt>
                <c:pt idx="56">
                  <c:v>-4</c:v>
                </c:pt>
                <c:pt idx="57">
                  <c:v>4</c:v>
                </c:pt>
                <c:pt idx="58">
                  <c:v>-3</c:v>
                </c:pt>
                <c:pt idx="59">
                  <c:v>-6</c:v>
                </c:pt>
                <c:pt idx="60">
                  <c:v>4</c:v>
                </c:pt>
                <c:pt idx="61">
                  <c:v>1</c:v>
                </c:pt>
                <c:pt idx="62">
                  <c:v>1</c:v>
                </c:pt>
                <c:pt idx="63">
                  <c:v>-1</c:v>
                </c:pt>
                <c:pt idx="64">
                  <c:v>6</c:v>
                </c:pt>
                <c:pt idx="65">
                  <c:v>1</c:v>
                </c:pt>
                <c:pt idx="66">
                  <c:v>-4</c:v>
                </c:pt>
                <c:pt idx="67">
                  <c:v>-4</c:v>
                </c:pt>
                <c:pt idx="68">
                  <c:v>3</c:v>
                </c:pt>
                <c:pt idx="69">
                  <c:v>5</c:v>
                </c:pt>
                <c:pt idx="70">
                  <c:v>-3</c:v>
                </c:pt>
                <c:pt idx="71">
                  <c:v>1</c:v>
                </c:pt>
                <c:pt idx="72">
                  <c:v>1</c:v>
                </c:pt>
                <c:pt idx="73">
                  <c:v>-1</c:v>
                </c:pt>
                <c:pt idx="74">
                  <c:v>0</c:v>
                </c:pt>
                <c:pt idx="75">
                  <c:v>4</c:v>
                </c:pt>
                <c:pt idx="76">
                  <c:v>2</c:v>
                </c:pt>
                <c:pt idx="77">
                  <c:v>-1</c:v>
                </c:pt>
                <c:pt idx="78">
                  <c:v>-2</c:v>
                </c:pt>
                <c:pt idx="79">
                  <c:v>-2</c:v>
                </c:pt>
                <c:pt idx="80">
                  <c:v>-7</c:v>
                </c:pt>
                <c:pt idx="81">
                  <c:v>0</c:v>
                </c:pt>
                <c:pt idx="82">
                  <c:v>-9</c:v>
                </c:pt>
                <c:pt idx="83">
                  <c:v>2</c:v>
                </c:pt>
                <c:pt idx="84">
                  <c:v>-2</c:v>
                </c:pt>
                <c:pt idx="85">
                  <c:v>-1</c:v>
                </c:pt>
                <c:pt idx="86">
                  <c:v>-5</c:v>
                </c:pt>
                <c:pt idx="87">
                  <c:v>1</c:v>
                </c:pt>
                <c:pt idx="88">
                  <c:v>-2</c:v>
                </c:pt>
                <c:pt idx="89">
                  <c:v>9</c:v>
                </c:pt>
                <c:pt idx="90">
                  <c:v>4</c:v>
                </c:pt>
                <c:pt idx="91">
                  <c:v>1</c:v>
                </c:pt>
                <c:pt idx="92">
                  <c:v>8</c:v>
                </c:pt>
                <c:pt idx="93">
                  <c:v>0</c:v>
                </c:pt>
                <c:pt idx="94">
                  <c:v>8</c:v>
                </c:pt>
                <c:pt idx="95">
                  <c:v>0</c:v>
                </c:pt>
                <c:pt idx="96">
                  <c:v>4</c:v>
                </c:pt>
                <c:pt idx="97">
                  <c:v>10</c:v>
                </c:pt>
                <c:pt idx="98">
                  <c:v>5</c:v>
                </c:pt>
                <c:pt idx="99">
                  <c:v>10</c:v>
                </c:pt>
                <c:pt idx="100">
                  <c:v>5</c:v>
                </c:pt>
                <c:pt idx="101">
                  <c:v>6</c:v>
                </c:pt>
                <c:pt idx="102">
                  <c:v>-1</c:v>
                </c:pt>
                <c:pt idx="103">
                  <c:v>1</c:v>
                </c:pt>
                <c:pt idx="104">
                  <c:v>-4</c:v>
                </c:pt>
                <c:pt idx="105">
                  <c:v>4</c:v>
                </c:pt>
                <c:pt idx="106">
                  <c:v>0</c:v>
                </c:pt>
                <c:pt idx="107">
                  <c:v>-1</c:v>
                </c:pt>
                <c:pt idx="108">
                  <c:v>2</c:v>
                </c:pt>
                <c:pt idx="109">
                  <c:v>7</c:v>
                </c:pt>
                <c:pt idx="110">
                  <c:v>3</c:v>
                </c:pt>
                <c:pt idx="111">
                  <c:v>0</c:v>
                </c:pt>
                <c:pt idx="112">
                  <c:v>1</c:v>
                </c:pt>
                <c:pt idx="113">
                  <c:v>5</c:v>
                </c:pt>
                <c:pt idx="114">
                  <c:v>1</c:v>
                </c:pt>
                <c:pt idx="115">
                  <c:v>-4</c:v>
                </c:pt>
                <c:pt idx="116">
                  <c:v>-6</c:v>
                </c:pt>
                <c:pt idx="117">
                  <c:v>0</c:v>
                </c:pt>
                <c:pt idx="118">
                  <c:v>-3</c:v>
                </c:pt>
                <c:pt idx="119">
                  <c:v>-4</c:v>
                </c:pt>
                <c:pt idx="120">
                  <c:v>-8</c:v>
                </c:pt>
                <c:pt idx="121">
                  <c:v>3</c:v>
                </c:pt>
                <c:pt idx="122">
                  <c:v>1</c:v>
                </c:pt>
                <c:pt idx="123">
                  <c:v>-1</c:v>
                </c:pt>
                <c:pt idx="124">
                  <c:v>-6</c:v>
                </c:pt>
                <c:pt idx="125">
                  <c:v>-1</c:v>
                </c:pt>
                <c:pt idx="126">
                  <c:v>-3</c:v>
                </c:pt>
                <c:pt idx="127">
                  <c:v>-7</c:v>
                </c:pt>
                <c:pt idx="128">
                  <c:v>-6</c:v>
                </c:pt>
                <c:pt idx="129">
                  <c:v>-3</c:v>
                </c:pt>
                <c:pt idx="130">
                  <c:v>-10</c:v>
                </c:pt>
                <c:pt idx="131">
                  <c:v>-5</c:v>
                </c:pt>
                <c:pt idx="132">
                  <c:v>-10</c:v>
                </c:pt>
                <c:pt idx="133">
                  <c:v>-5</c:v>
                </c:pt>
                <c:pt idx="134">
                  <c:v>-10</c:v>
                </c:pt>
                <c:pt idx="135">
                  <c:v>-7</c:v>
                </c:pt>
                <c:pt idx="136">
                  <c:v>-8</c:v>
                </c:pt>
                <c:pt idx="137">
                  <c:v>-5</c:v>
                </c:pt>
                <c:pt idx="138">
                  <c:v>-6</c:v>
                </c:pt>
                <c:pt idx="139">
                  <c:v>-5</c:v>
                </c:pt>
                <c:pt idx="140">
                  <c:v>-2</c:v>
                </c:pt>
                <c:pt idx="141">
                  <c:v>0</c:v>
                </c:pt>
                <c:pt idx="142">
                  <c:v>-4</c:v>
                </c:pt>
                <c:pt idx="143">
                  <c:v>-5</c:v>
                </c:pt>
                <c:pt idx="144">
                  <c:v>-5</c:v>
                </c:pt>
                <c:pt idx="145">
                  <c:v>-5</c:v>
                </c:pt>
                <c:pt idx="146">
                  <c:v>-1</c:v>
                </c:pt>
                <c:pt idx="147">
                  <c:v>1</c:v>
                </c:pt>
                <c:pt idx="148">
                  <c:v>0</c:v>
                </c:pt>
                <c:pt idx="149">
                  <c:v>4</c:v>
                </c:pt>
                <c:pt idx="150">
                  <c:v>0</c:v>
                </c:pt>
                <c:pt idx="151">
                  <c:v>-1</c:v>
                </c:pt>
                <c:pt idx="152">
                  <c:v>-4</c:v>
                </c:pt>
                <c:pt idx="153">
                  <c:v>-2</c:v>
                </c:pt>
                <c:pt idx="154">
                  <c:v>-1</c:v>
                </c:pt>
                <c:pt idx="155">
                  <c:v>-7</c:v>
                </c:pt>
                <c:pt idx="156">
                  <c:v>4</c:v>
                </c:pt>
                <c:pt idx="157">
                  <c:v>1</c:v>
                </c:pt>
                <c:pt idx="158">
                  <c:v>4</c:v>
                </c:pt>
                <c:pt idx="159">
                  <c:v>0</c:v>
                </c:pt>
                <c:pt idx="160">
                  <c:v>2</c:v>
                </c:pt>
                <c:pt idx="161">
                  <c:v>3</c:v>
                </c:pt>
                <c:pt idx="162">
                  <c:v>0</c:v>
                </c:pt>
                <c:pt idx="163">
                  <c:v>-3</c:v>
                </c:pt>
                <c:pt idx="164">
                  <c:v>-5</c:v>
                </c:pt>
                <c:pt idx="165">
                  <c:v>3</c:v>
                </c:pt>
                <c:pt idx="166">
                  <c:v>-8</c:v>
                </c:pt>
                <c:pt idx="167">
                  <c:v>-5</c:v>
                </c:pt>
                <c:pt idx="168">
                  <c:v>-6</c:v>
                </c:pt>
                <c:pt idx="169">
                  <c:v>-6</c:v>
                </c:pt>
                <c:pt idx="170">
                  <c:v>-4</c:v>
                </c:pt>
                <c:pt idx="171">
                  <c:v>-1</c:v>
                </c:pt>
                <c:pt idx="172">
                  <c:v>-4</c:v>
                </c:pt>
                <c:pt idx="173">
                  <c:v>3</c:v>
                </c:pt>
                <c:pt idx="174">
                  <c:v>-2</c:v>
                </c:pt>
                <c:pt idx="175">
                  <c:v>-6</c:v>
                </c:pt>
                <c:pt idx="176">
                  <c:v>-6</c:v>
                </c:pt>
                <c:pt idx="177">
                  <c:v>-1</c:v>
                </c:pt>
                <c:pt idx="178">
                  <c:v>-8</c:v>
                </c:pt>
                <c:pt idx="179">
                  <c:v>-7</c:v>
                </c:pt>
                <c:pt idx="180">
                  <c:v>-6</c:v>
                </c:pt>
                <c:pt idx="181">
                  <c:v>-4</c:v>
                </c:pt>
                <c:pt idx="182">
                  <c:v>-3</c:v>
                </c:pt>
                <c:pt idx="183">
                  <c:v>-7</c:v>
                </c:pt>
                <c:pt idx="184">
                  <c:v>2</c:v>
                </c:pt>
                <c:pt idx="185">
                  <c:v>-2</c:v>
                </c:pt>
                <c:pt idx="186">
                  <c:v>-6</c:v>
                </c:pt>
                <c:pt idx="187">
                  <c:v>-2</c:v>
                </c:pt>
                <c:pt idx="188">
                  <c:v>7</c:v>
                </c:pt>
                <c:pt idx="189">
                  <c:v>1</c:v>
                </c:pt>
                <c:pt idx="190">
                  <c:v>5</c:v>
                </c:pt>
                <c:pt idx="191">
                  <c:v>5</c:v>
                </c:pt>
                <c:pt idx="192">
                  <c:v>3</c:v>
                </c:pt>
                <c:pt idx="193">
                  <c:v>1</c:v>
                </c:pt>
                <c:pt idx="194">
                  <c:v>2</c:v>
                </c:pt>
                <c:pt idx="195">
                  <c:v>-2</c:v>
                </c:pt>
                <c:pt idx="196">
                  <c:v>-1</c:v>
                </c:pt>
                <c:pt idx="197">
                  <c:v>1</c:v>
                </c:pt>
                <c:pt idx="198">
                  <c:v>5</c:v>
                </c:pt>
                <c:pt idx="199">
                  <c:v>0</c:v>
                </c:pt>
                <c:pt idx="200">
                  <c:v>-1</c:v>
                </c:pt>
                <c:pt idx="201">
                  <c:v>4</c:v>
                </c:pt>
                <c:pt idx="202">
                  <c:v>1</c:v>
                </c:pt>
                <c:pt idx="203">
                  <c:v>0</c:v>
                </c:pt>
                <c:pt idx="204">
                  <c:v>-2</c:v>
                </c:pt>
                <c:pt idx="205">
                  <c:v>4</c:v>
                </c:pt>
                <c:pt idx="206">
                  <c:v>7</c:v>
                </c:pt>
                <c:pt idx="207">
                  <c:v>3</c:v>
                </c:pt>
                <c:pt idx="208">
                  <c:v>-1</c:v>
                </c:pt>
                <c:pt idx="209">
                  <c:v>7</c:v>
                </c:pt>
                <c:pt idx="210">
                  <c:v>2</c:v>
                </c:pt>
                <c:pt idx="211">
                  <c:v>4</c:v>
                </c:pt>
                <c:pt idx="212">
                  <c:v>1</c:v>
                </c:pt>
                <c:pt idx="213">
                  <c:v>-2</c:v>
                </c:pt>
                <c:pt idx="214">
                  <c:v>0</c:v>
                </c:pt>
                <c:pt idx="215">
                  <c:v>7</c:v>
                </c:pt>
                <c:pt idx="216">
                  <c:v>3</c:v>
                </c:pt>
                <c:pt idx="217">
                  <c:v>5</c:v>
                </c:pt>
                <c:pt idx="218">
                  <c:v>6</c:v>
                </c:pt>
                <c:pt idx="219">
                  <c:v>9</c:v>
                </c:pt>
                <c:pt idx="220">
                  <c:v>4</c:v>
                </c:pt>
                <c:pt idx="221">
                  <c:v>0</c:v>
                </c:pt>
                <c:pt idx="222">
                  <c:v>7</c:v>
                </c:pt>
                <c:pt idx="223">
                  <c:v>1</c:v>
                </c:pt>
                <c:pt idx="224">
                  <c:v>-1</c:v>
                </c:pt>
                <c:pt idx="225">
                  <c:v>7</c:v>
                </c:pt>
                <c:pt idx="226">
                  <c:v>-2</c:v>
                </c:pt>
                <c:pt idx="227">
                  <c:v>-2</c:v>
                </c:pt>
                <c:pt idx="228">
                  <c:v>3</c:v>
                </c:pt>
                <c:pt idx="229">
                  <c:v>-1</c:v>
                </c:pt>
                <c:pt idx="230">
                  <c:v>-2</c:v>
                </c:pt>
                <c:pt idx="231">
                  <c:v>4</c:v>
                </c:pt>
                <c:pt idx="232">
                  <c:v>0</c:v>
                </c:pt>
                <c:pt idx="233">
                  <c:v>1</c:v>
                </c:pt>
                <c:pt idx="234">
                  <c:v>5</c:v>
                </c:pt>
                <c:pt idx="235">
                  <c:v>6</c:v>
                </c:pt>
                <c:pt idx="236">
                  <c:v>5</c:v>
                </c:pt>
                <c:pt idx="237">
                  <c:v>6</c:v>
                </c:pt>
                <c:pt idx="238">
                  <c:v>5</c:v>
                </c:pt>
                <c:pt idx="239">
                  <c:v>3</c:v>
                </c:pt>
                <c:pt idx="240">
                  <c:v>11</c:v>
                </c:pt>
                <c:pt idx="241">
                  <c:v>7</c:v>
                </c:pt>
                <c:pt idx="242">
                  <c:v>8</c:v>
                </c:pt>
                <c:pt idx="243">
                  <c:v>11</c:v>
                </c:pt>
                <c:pt idx="244">
                  <c:v>8</c:v>
                </c:pt>
                <c:pt idx="245">
                  <c:v>9</c:v>
                </c:pt>
                <c:pt idx="246">
                  <c:v>6</c:v>
                </c:pt>
                <c:pt idx="247">
                  <c:v>8</c:v>
                </c:pt>
                <c:pt idx="248">
                  <c:v>11</c:v>
                </c:pt>
                <c:pt idx="249">
                  <c:v>6</c:v>
                </c:pt>
                <c:pt idx="250">
                  <c:v>9</c:v>
                </c:pt>
                <c:pt idx="251">
                  <c:v>6</c:v>
                </c:pt>
                <c:pt idx="252">
                  <c:v>5</c:v>
                </c:pt>
                <c:pt idx="253">
                  <c:v>3</c:v>
                </c:pt>
                <c:pt idx="254">
                  <c:v>9</c:v>
                </c:pt>
                <c:pt idx="255">
                  <c:v>6</c:v>
                </c:pt>
                <c:pt idx="256">
                  <c:v>7</c:v>
                </c:pt>
                <c:pt idx="257">
                  <c:v>7</c:v>
                </c:pt>
                <c:pt idx="258">
                  <c:v>5</c:v>
                </c:pt>
                <c:pt idx="259">
                  <c:v>6</c:v>
                </c:pt>
                <c:pt idx="260">
                  <c:v>4</c:v>
                </c:pt>
                <c:pt idx="261">
                  <c:v>8</c:v>
                </c:pt>
                <c:pt idx="262">
                  <c:v>6</c:v>
                </c:pt>
                <c:pt idx="263">
                  <c:v>0</c:v>
                </c:pt>
                <c:pt idx="264">
                  <c:v>3</c:v>
                </c:pt>
                <c:pt idx="265">
                  <c:v>9</c:v>
                </c:pt>
                <c:pt idx="266">
                  <c:v>5</c:v>
                </c:pt>
                <c:pt idx="267">
                  <c:v>2</c:v>
                </c:pt>
                <c:pt idx="268">
                  <c:v>7</c:v>
                </c:pt>
                <c:pt idx="269">
                  <c:v>3</c:v>
                </c:pt>
                <c:pt idx="270">
                  <c:v>5</c:v>
                </c:pt>
                <c:pt idx="271">
                  <c:v>-1</c:v>
                </c:pt>
                <c:pt idx="272">
                  <c:v>-4</c:v>
                </c:pt>
                <c:pt idx="273">
                  <c:v>-3</c:v>
                </c:pt>
                <c:pt idx="274">
                  <c:v>-6</c:v>
                </c:pt>
                <c:pt idx="275">
                  <c:v>-5</c:v>
                </c:pt>
                <c:pt idx="276">
                  <c:v>-4</c:v>
                </c:pt>
                <c:pt idx="277">
                  <c:v>-3</c:v>
                </c:pt>
                <c:pt idx="278">
                  <c:v>-4</c:v>
                </c:pt>
                <c:pt idx="279">
                  <c:v>-6</c:v>
                </c:pt>
                <c:pt idx="280">
                  <c:v>-2</c:v>
                </c:pt>
                <c:pt idx="281">
                  <c:v>3</c:v>
                </c:pt>
                <c:pt idx="282">
                  <c:v>5</c:v>
                </c:pt>
                <c:pt idx="283">
                  <c:v>3</c:v>
                </c:pt>
                <c:pt idx="284">
                  <c:v>4</c:v>
                </c:pt>
                <c:pt idx="285">
                  <c:v>-1</c:v>
                </c:pt>
                <c:pt idx="286">
                  <c:v>10</c:v>
                </c:pt>
                <c:pt idx="287">
                  <c:v>4</c:v>
                </c:pt>
                <c:pt idx="288">
                  <c:v>7</c:v>
                </c:pt>
                <c:pt idx="289">
                  <c:v>3</c:v>
                </c:pt>
                <c:pt idx="290">
                  <c:v>5</c:v>
                </c:pt>
                <c:pt idx="291">
                  <c:v>9</c:v>
                </c:pt>
                <c:pt idx="292">
                  <c:v>5</c:v>
                </c:pt>
                <c:pt idx="293">
                  <c:v>9</c:v>
                </c:pt>
                <c:pt idx="294">
                  <c:v>4</c:v>
                </c:pt>
                <c:pt idx="295">
                  <c:v>6</c:v>
                </c:pt>
                <c:pt idx="296">
                  <c:v>7</c:v>
                </c:pt>
                <c:pt idx="297">
                  <c:v>6</c:v>
                </c:pt>
                <c:pt idx="298">
                  <c:v>6</c:v>
                </c:pt>
                <c:pt idx="299">
                  <c:v>6</c:v>
                </c:pt>
                <c:pt idx="300">
                  <c:v>4</c:v>
                </c:pt>
                <c:pt idx="301">
                  <c:v>4</c:v>
                </c:pt>
                <c:pt idx="302">
                  <c:v>5</c:v>
                </c:pt>
                <c:pt idx="303">
                  <c:v>7.7000000000000028</c:v>
                </c:pt>
                <c:pt idx="304">
                  <c:v>5.1000000000000014</c:v>
                </c:pt>
                <c:pt idx="305">
                  <c:v>3</c:v>
                </c:pt>
                <c:pt idx="306">
                  <c:v>8.3000000000000007</c:v>
                </c:pt>
                <c:pt idx="307">
                  <c:v>3.8000000000000007</c:v>
                </c:pt>
                <c:pt idx="308">
                  <c:v>5.1999999999999993</c:v>
                </c:pt>
                <c:pt idx="309">
                  <c:v>4</c:v>
                </c:pt>
                <c:pt idx="310">
                  <c:v>7.6999999999999993</c:v>
                </c:pt>
                <c:pt idx="311">
                  <c:v>4.0999999999999979</c:v>
                </c:pt>
                <c:pt idx="312">
                  <c:v>4.1999999999999993</c:v>
                </c:pt>
                <c:pt idx="313">
                  <c:v>6.3000000000000007</c:v>
                </c:pt>
                <c:pt idx="314">
                  <c:v>1.8000000000000007</c:v>
                </c:pt>
                <c:pt idx="315">
                  <c:v>4.3000000000000007</c:v>
                </c:pt>
                <c:pt idx="316">
                  <c:v>4.8999999999999986</c:v>
                </c:pt>
                <c:pt idx="317">
                  <c:v>5.6999999999999993</c:v>
                </c:pt>
                <c:pt idx="318">
                  <c:v>2.5</c:v>
                </c:pt>
                <c:pt idx="319">
                  <c:v>6.3000000000000007</c:v>
                </c:pt>
                <c:pt idx="320">
                  <c:v>1.8999999999999986</c:v>
                </c:pt>
                <c:pt idx="321">
                  <c:v>7.6000000000000014</c:v>
                </c:pt>
                <c:pt idx="322">
                  <c:v>8.2999999999999972</c:v>
                </c:pt>
                <c:pt idx="323">
                  <c:v>9.3999999999999986</c:v>
                </c:pt>
                <c:pt idx="324">
                  <c:v>5.5</c:v>
                </c:pt>
                <c:pt idx="325">
                  <c:v>3.6000000000000014</c:v>
                </c:pt>
                <c:pt idx="326">
                  <c:v>2.8000000000000007</c:v>
                </c:pt>
                <c:pt idx="327">
                  <c:v>8.1999999999999993</c:v>
                </c:pt>
                <c:pt idx="328">
                  <c:v>6.8999999999999986</c:v>
                </c:pt>
                <c:pt idx="329">
                  <c:v>4.3000000000000007</c:v>
                </c:pt>
                <c:pt idx="330">
                  <c:v>5.1999999999999993</c:v>
                </c:pt>
                <c:pt idx="331">
                  <c:v>6</c:v>
                </c:pt>
                <c:pt idx="332">
                  <c:v>8.0999999999999979</c:v>
                </c:pt>
                <c:pt idx="333">
                  <c:v>12</c:v>
                </c:pt>
                <c:pt idx="334">
                  <c:v>9</c:v>
                </c:pt>
                <c:pt idx="335">
                  <c:v>10.8</c:v>
                </c:pt>
                <c:pt idx="336">
                  <c:v>10.3</c:v>
                </c:pt>
                <c:pt idx="337">
                  <c:v>9.5</c:v>
                </c:pt>
                <c:pt idx="338">
                  <c:v>5.6999999999999993</c:v>
                </c:pt>
                <c:pt idx="339">
                  <c:v>7.3999999999999986</c:v>
                </c:pt>
                <c:pt idx="340">
                  <c:v>9.9000000000000021</c:v>
                </c:pt>
                <c:pt idx="341">
                  <c:v>7.6999999999999957</c:v>
                </c:pt>
                <c:pt idx="342">
                  <c:v>3.8000000000000007</c:v>
                </c:pt>
                <c:pt idx="343">
                  <c:v>8.8000000000000007</c:v>
                </c:pt>
                <c:pt idx="344">
                  <c:v>8.2999999999999972</c:v>
                </c:pt>
                <c:pt idx="345">
                  <c:v>3.8000000000000007</c:v>
                </c:pt>
                <c:pt idx="346">
                  <c:v>10.8</c:v>
                </c:pt>
                <c:pt idx="347">
                  <c:v>10.8</c:v>
                </c:pt>
                <c:pt idx="348">
                  <c:v>9.6999999999999993</c:v>
                </c:pt>
                <c:pt idx="349">
                  <c:v>9.5</c:v>
                </c:pt>
                <c:pt idx="350">
                  <c:v>3.8999999999999986</c:v>
                </c:pt>
                <c:pt idx="351">
                  <c:v>9.5</c:v>
                </c:pt>
                <c:pt idx="352">
                  <c:v>6.5</c:v>
                </c:pt>
                <c:pt idx="353">
                  <c:v>13.299999999999997</c:v>
                </c:pt>
                <c:pt idx="354">
                  <c:v>2.0999999999999979</c:v>
                </c:pt>
                <c:pt idx="355">
                  <c:v>10.900000000000002</c:v>
                </c:pt>
                <c:pt idx="356">
                  <c:v>8.6000000000000014</c:v>
                </c:pt>
                <c:pt idx="357">
                  <c:v>5.5</c:v>
                </c:pt>
                <c:pt idx="358">
                  <c:v>6.3999999999999986</c:v>
                </c:pt>
                <c:pt idx="359">
                  <c:v>7.6999999999999993</c:v>
                </c:pt>
                <c:pt idx="360">
                  <c:v>10</c:v>
                </c:pt>
                <c:pt idx="361">
                  <c:v>7</c:v>
                </c:pt>
                <c:pt idx="362">
                  <c:v>6.2000000000000028</c:v>
                </c:pt>
                <c:pt idx="363">
                  <c:v>10.200000000000003</c:v>
                </c:pt>
                <c:pt idx="364">
                  <c:v>10.600000000000001</c:v>
                </c:pt>
                <c:pt idx="365">
                  <c:v>6.1000000000000014</c:v>
                </c:pt>
                <c:pt idx="366">
                  <c:v>8.9000000000000021</c:v>
                </c:pt>
                <c:pt idx="367">
                  <c:v>2.8999999999999986</c:v>
                </c:pt>
                <c:pt idx="368">
                  <c:v>6.9000000000000021</c:v>
                </c:pt>
                <c:pt idx="369">
                  <c:v>3.3999999999999986</c:v>
                </c:pt>
                <c:pt idx="370">
                  <c:v>6.3999999999999986</c:v>
                </c:pt>
                <c:pt idx="371">
                  <c:v>5.5999999999999979</c:v>
                </c:pt>
                <c:pt idx="372">
                  <c:v>3.6999999999999993</c:v>
                </c:pt>
                <c:pt idx="373">
                  <c:v>5.1000000000000014</c:v>
                </c:pt>
                <c:pt idx="374">
                  <c:v>5.8000000000000007</c:v>
                </c:pt>
                <c:pt idx="375">
                  <c:v>6.3000000000000007</c:v>
                </c:pt>
                <c:pt idx="376">
                  <c:v>8.1000000000000014</c:v>
                </c:pt>
                <c:pt idx="377">
                  <c:v>11.399999999999999</c:v>
                </c:pt>
                <c:pt idx="378">
                  <c:v>8.8000000000000007</c:v>
                </c:pt>
                <c:pt idx="379">
                  <c:v>7.0999999999999979</c:v>
                </c:pt>
                <c:pt idx="380">
                  <c:v>7.3999999999999986</c:v>
                </c:pt>
                <c:pt idx="381">
                  <c:v>7.5999999999999979</c:v>
                </c:pt>
                <c:pt idx="382">
                  <c:v>5.5</c:v>
                </c:pt>
                <c:pt idx="383">
                  <c:v>12.7</c:v>
                </c:pt>
                <c:pt idx="384">
                  <c:v>9.6000000000000014</c:v>
                </c:pt>
                <c:pt idx="385">
                  <c:v>9.5</c:v>
                </c:pt>
                <c:pt idx="386">
                  <c:v>10.899999999999999</c:v>
                </c:pt>
                <c:pt idx="387">
                  <c:v>13</c:v>
                </c:pt>
                <c:pt idx="388">
                  <c:v>10</c:v>
                </c:pt>
                <c:pt idx="389">
                  <c:v>11.8</c:v>
                </c:pt>
                <c:pt idx="390">
                  <c:v>9.8000000000000007</c:v>
                </c:pt>
                <c:pt idx="391">
                  <c:v>15.7</c:v>
                </c:pt>
                <c:pt idx="392">
                  <c:v>12.600000000000001</c:v>
                </c:pt>
                <c:pt idx="393">
                  <c:v>11.899999999999999</c:v>
                </c:pt>
                <c:pt idx="394">
                  <c:v>9.1999999999999957</c:v>
                </c:pt>
                <c:pt idx="395">
                  <c:v>9</c:v>
                </c:pt>
                <c:pt idx="396">
                  <c:v>7.7999999999999972</c:v>
                </c:pt>
                <c:pt idx="397">
                  <c:v>10.999999999999996</c:v>
                </c:pt>
                <c:pt idx="398">
                  <c:v>10.100000000000001</c:v>
                </c:pt>
                <c:pt idx="399">
                  <c:v>12.399999999999999</c:v>
                </c:pt>
                <c:pt idx="400">
                  <c:v>10.7</c:v>
                </c:pt>
                <c:pt idx="401">
                  <c:v>10.900000000000002</c:v>
                </c:pt>
                <c:pt idx="402">
                  <c:v>10.099999999999998</c:v>
                </c:pt>
                <c:pt idx="403">
                  <c:v>13.399999999999999</c:v>
                </c:pt>
                <c:pt idx="404">
                  <c:v>8</c:v>
                </c:pt>
                <c:pt idx="405">
                  <c:v>8.8000000000000007</c:v>
                </c:pt>
                <c:pt idx="406">
                  <c:v>12.499999999999996</c:v>
                </c:pt>
                <c:pt idx="407">
                  <c:v>8.7000000000000028</c:v>
                </c:pt>
                <c:pt idx="408">
                  <c:v>9.7999999999999972</c:v>
                </c:pt>
                <c:pt idx="409">
                  <c:v>1.5999999999999979</c:v>
                </c:pt>
                <c:pt idx="410">
                  <c:v>11</c:v>
                </c:pt>
                <c:pt idx="411">
                  <c:v>1.3999999999999986</c:v>
                </c:pt>
                <c:pt idx="412">
                  <c:v>4.5</c:v>
                </c:pt>
                <c:pt idx="413">
                  <c:v>5.5</c:v>
                </c:pt>
                <c:pt idx="414">
                  <c:v>4.6000000000000014</c:v>
                </c:pt>
                <c:pt idx="415">
                  <c:v>1.7000000000000028</c:v>
                </c:pt>
                <c:pt idx="416">
                  <c:v>7</c:v>
                </c:pt>
                <c:pt idx="417">
                  <c:v>6.1999999999999993</c:v>
                </c:pt>
                <c:pt idx="418">
                  <c:v>4.8999999999999986</c:v>
                </c:pt>
                <c:pt idx="419">
                  <c:v>7.6000000000000014</c:v>
                </c:pt>
                <c:pt idx="420">
                  <c:v>4.1000000000000014</c:v>
                </c:pt>
                <c:pt idx="421">
                  <c:v>0.80000000000000071</c:v>
                </c:pt>
                <c:pt idx="422">
                  <c:v>0</c:v>
                </c:pt>
                <c:pt idx="423">
                  <c:v>-0.10000000000000142</c:v>
                </c:pt>
                <c:pt idx="424">
                  <c:v>-0.5</c:v>
                </c:pt>
                <c:pt idx="425">
                  <c:v>8.8999999999999986</c:v>
                </c:pt>
                <c:pt idx="426">
                  <c:v>0.10000000000000142</c:v>
                </c:pt>
                <c:pt idx="427">
                  <c:v>-0.10000000000000142</c:v>
                </c:pt>
                <c:pt idx="428">
                  <c:v>3.6999999999999993</c:v>
                </c:pt>
                <c:pt idx="429">
                  <c:v>5.1999999999999993</c:v>
                </c:pt>
                <c:pt idx="430">
                  <c:v>3.2999999999999972</c:v>
                </c:pt>
                <c:pt idx="431">
                  <c:v>5.2000000000000028</c:v>
                </c:pt>
                <c:pt idx="432">
                  <c:v>3.9000000000000021</c:v>
                </c:pt>
                <c:pt idx="433">
                  <c:v>6.8000000000000007</c:v>
                </c:pt>
                <c:pt idx="434">
                  <c:v>4.6999999999999993</c:v>
                </c:pt>
                <c:pt idx="435">
                  <c:v>2.5</c:v>
                </c:pt>
                <c:pt idx="436">
                  <c:v>7.3000000000000007</c:v>
                </c:pt>
                <c:pt idx="437">
                  <c:v>5.2000000000000028</c:v>
                </c:pt>
                <c:pt idx="438">
                  <c:v>4.9000000000000021</c:v>
                </c:pt>
                <c:pt idx="439">
                  <c:v>7.6000000000000014</c:v>
                </c:pt>
                <c:pt idx="440">
                  <c:v>7.6999999999999993</c:v>
                </c:pt>
                <c:pt idx="441">
                  <c:v>6</c:v>
                </c:pt>
                <c:pt idx="442">
                  <c:v>6.7000000000000028</c:v>
                </c:pt>
                <c:pt idx="443">
                  <c:v>5</c:v>
                </c:pt>
                <c:pt idx="444">
                  <c:v>2.8999999999999986</c:v>
                </c:pt>
                <c:pt idx="445">
                  <c:v>8.4000000000000021</c:v>
                </c:pt>
                <c:pt idx="446">
                  <c:v>7.8999999999999986</c:v>
                </c:pt>
                <c:pt idx="447">
                  <c:v>6.8999999999999986</c:v>
                </c:pt>
                <c:pt idx="448">
                  <c:v>6.5</c:v>
                </c:pt>
                <c:pt idx="449">
                  <c:v>4.1000000000000014</c:v>
                </c:pt>
                <c:pt idx="450">
                  <c:v>5.8999999999999986</c:v>
                </c:pt>
                <c:pt idx="451">
                  <c:v>3</c:v>
                </c:pt>
                <c:pt idx="452">
                  <c:v>6.6999999999999993</c:v>
                </c:pt>
                <c:pt idx="453">
                  <c:v>12.900000000000002</c:v>
                </c:pt>
                <c:pt idx="454">
                  <c:v>15.2</c:v>
                </c:pt>
                <c:pt idx="455">
                  <c:v>4.6999999999999993</c:v>
                </c:pt>
                <c:pt idx="456">
                  <c:v>3</c:v>
                </c:pt>
                <c:pt idx="457">
                  <c:v>8.6999999999999993</c:v>
                </c:pt>
                <c:pt idx="458">
                  <c:v>5.8999999999999986</c:v>
                </c:pt>
                <c:pt idx="459">
                  <c:v>4.1999999999999993</c:v>
                </c:pt>
                <c:pt idx="460">
                  <c:v>10.399999999999999</c:v>
                </c:pt>
                <c:pt idx="461">
                  <c:v>9.3000000000000043</c:v>
                </c:pt>
                <c:pt idx="462">
                  <c:v>3.3000000000000007</c:v>
                </c:pt>
                <c:pt idx="463">
                  <c:v>9.8999999999999986</c:v>
                </c:pt>
                <c:pt idx="464">
                  <c:v>6.5</c:v>
                </c:pt>
                <c:pt idx="465">
                  <c:v>5.5999999999999979</c:v>
                </c:pt>
                <c:pt idx="466">
                  <c:v>4</c:v>
                </c:pt>
                <c:pt idx="467">
                  <c:v>8.8000000000000007</c:v>
                </c:pt>
                <c:pt idx="468">
                  <c:v>6.2000000000000028</c:v>
                </c:pt>
                <c:pt idx="469">
                  <c:v>8</c:v>
                </c:pt>
                <c:pt idx="470">
                  <c:v>7.0999999999999979</c:v>
                </c:pt>
                <c:pt idx="471">
                  <c:v>7.9000000000000021</c:v>
                </c:pt>
                <c:pt idx="472">
                  <c:v>10.100000000000001</c:v>
                </c:pt>
                <c:pt idx="473">
                  <c:v>7.0999999999999979</c:v>
                </c:pt>
                <c:pt idx="474">
                  <c:v>5</c:v>
                </c:pt>
                <c:pt idx="475">
                  <c:v>9.1000000000000014</c:v>
                </c:pt>
                <c:pt idx="476">
                  <c:v>3.7999999999999972</c:v>
                </c:pt>
                <c:pt idx="477">
                  <c:v>6.6999999999999957</c:v>
                </c:pt>
                <c:pt idx="478">
                  <c:v>9.6999999999999957</c:v>
                </c:pt>
                <c:pt idx="479">
                  <c:v>6.7000000000000028</c:v>
                </c:pt>
                <c:pt idx="480">
                  <c:v>8.2999999999999972</c:v>
                </c:pt>
                <c:pt idx="481">
                  <c:v>6.1999999999999993</c:v>
                </c:pt>
                <c:pt idx="482">
                  <c:v>9.3000000000000007</c:v>
                </c:pt>
                <c:pt idx="483">
                  <c:v>9.9000000000000021</c:v>
                </c:pt>
                <c:pt idx="484">
                  <c:v>8.7999999999999972</c:v>
                </c:pt>
                <c:pt idx="485">
                  <c:v>7.3999999999999986</c:v>
                </c:pt>
                <c:pt idx="486">
                  <c:v>8.6999999999999993</c:v>
                </c:pt>
                <c:pt idx="487">
                  <c:v>9.2000000000000028</c:v>
                </c:pt>
                <c:pt idx="488">
                  <c:v>4</c:v>
                </c:pt>
                <c:pt idx="489">
                  <c:v>7.8000000000000007</c:v>
                </c:pt>
                <c:pt idx="490">
                  <c:v>11.600000000000001</c:v>
                </c:pt>
                <c:pt idx="491">
                  <c:v>12.399999999999999</c:v>
                </c:pt>
                <c:pt idx="492">
                  <c:v>10.199999999999996</c:v>
                </c:pt>
                <c:pt idx="493">
                  <c:v>13.8</c:v>
                </c:pt>
                <c:pt idx="494">
                  <c:v>5.6999999999999993</c:v>
                </c:pt>
                <c:pt idx="495">
                  <c:v>9.0000000000000036</c:v>
                </c:pt>
                <c:pt idx="496">
                  <c:v>10.899999999999999</c:v>
                </c:pt>
                <c:pt idx="497">
                  <c:v>15.2</c:v>
                </c:pt>
                <c:pt idx="498">
                  <c:v>6.6999999999999993</c:v>
                </c:pt>
                <c:pt idx="499">
                  <c:v>6.1999999999999993</c:v>
                </c:pt>
                <c:pt idx="500">
                  <c:v>13.8</c:v>
                </c:pt>
                <c:pt idx="501">
                  <c:v>13</c:v>
                </c:pt>
                <c:pt idx="502">
                  <c:v>10.7</c:v>
                </c:pt>
                <c:pt idx="503">
                  <c:v>5.8999999999999986</c:v>
                </c:pt>
                <c:pt idx="504">
                  <c:v>8.9000000000000021</c:v>
                </c:pt>
                <c:pt idx="505">
                  <c:v>8.6000000000000014</c:v>
                </c:pt>
                <c:pt idx="506">
                  <c:v>11</c:v>
                </c:pt>
                <c:pt idx="507">
                  <c:v>14.600000000000001</c:v>
                </c:pt>
                <c:pt idx="508">
                  <c:v>6.5</c:v>
                </c:pt>
                <c:pt idx="509">
                  <c:v>7.4000000000000021</c:v>
                </c:pt>
                <c:pt idx="510">
                  <c:v>6.4000000000000021</c:v>
                </c:pt>
                <c:pt idx="511">
                  <c:v>5</c:v>
                </c:pt>
                <c:pt idx="512">
                  <c:v>2</c:v>
                </c:pt>
                <c:pt idx="513">
                  <c:v>8.0999999999999979</c:v>
                </c:pt>
                <c:pt idx="514">
                  <c:v>6.5999999999999979</c:v>
                </c:pt>
                <c:pt idx="515">
                  <c:v>5</c:v>
                </c:pt>
                <c:pt idx="516">
                  <c:v>3.1999999999999993</c:v>
                </c:pt>
                <c:pt idx="517">
                  <c:v>5.3999999999999986</c:v>
                </c:pt>
                <c:pt idx="518">
                  <c:v>9.2000000000000028</c:v>
                </c:pt>
                <c:pt idx="519">
                  <c:v>6.3000000000000007</c:v>
                </c:pt>
                <c:pt idx="520">
                  <c:v>6.5</c:v>
                </c:pt>
                <c:pt idx="521">
                  <c:v>8.6000000000000014</c:v>
                </c:pt>
                <c:pt idx="522">
                  <c:v>9.0999999999999979</c:v>
                </c:pt>
                <c:pt idx="523">
                  <c:v>10.400000000000002</c:v>
                </c:pt>
                <c:pt idx="524">
                  <c:v>5.1999999999999993</c:v>
                </c:pt>
                <c:pt idx="525">
                  <c:v>2.3999999999999986</c:v>
                </c:pt>
                <c:pt idx="526">
                  <c:v>6.4000000000000021</c:v>
                </c:pt>
                <c:pt idx="527">
                  <c:v>11.399999999999999</c:v>
                </c:pt>
                <c:pt idx="528">
                  <c:v>9</c:v>
                </c:pt>
                <c:pt idx="529">
                  <c:v>12.999999999999996</c:v>
                </c:pt>
                <c:pt idx="530">
                  <c:v>10.000000000000004</c:v>
                </c:pt>
                <c:pt idx="531">
                  <c:v>13.100000000000001</c:v>
                </c:pt>
                <c:pt idx="532">
                  <c:v>12.100000000000001</c:v>
                </c:pt>
                <c:pt idx="533">
                  <c:v>7.3000000000000007</c:v>
                </c:pt>
                <c:pt idx="534">
                  <c:v>10.100000000000001</c:v>
                </c:pt>
                <c:pt idx="535">
                  <c:v>10.3</c:v>
                </c:pt>
                <c:pt idx="536">
                  <c:v>16.800000000000004</c:v>
                </c:pt>
                <c:pt idx="537">
                  <c:v>13.000000000000004</c:v>
                </c:pt>
                <c:pt idx="538">
                  <c:v>11.7</c:v>
                </c:pt>
                <c:pt idx="539">
                  <c:v>6.5999999999999979</c:v>
                </c:pt>
                <c:pt idx="540">
                  <c:v>8.6000000000000014</c:v>
                </c:pt>
                <c:pt idx="541">
                  <c:v>14.900000000000002</c:v>
                </c:pt>
                <c:pt idx="542">
                  <c:v>9.5</c:v>
                </c:pt>
                <c:pt idx="543">
                  <c:v>9.7000000000000028</c:v>
                </c:pt>
                <c:pt idx="544">
                  <c:v>7.1000000000000014</c:v>
                </c:pt>
                <c:pt idx="545">
                  <c:v>12.5</c:v>
                </c:pt>
                <c:pt idx="546">
                  <c:v>14.299999999999997</c:v>
                </c:pt>
                <c:pt idx="547">
                  <c:v>10.600000000000001</c:v>
                </c:pt>
                <c:pt idx="548">
                  <c:v>10.899999999999999</c:v>
                </c:pt>
                <c:pt idx="549">
                  <c:v>10.799999999999997</c:v>
                </c:pt>
                <c:pt idx="550">
                  <c:v>9</c:v>
                </c:pt>
                <c:pt idx="551">
                  <c:v>10.100000000000001</c:v>
                </c:pt>
                <c:pt idx="552">
                  <c:v>8.4000000000000021</c:v>
                </c:pt>
                <c:pt idx="553">
                  <c:v>12.699999999999996</c:v>
                </c:pt>
                <c:pt idx="554">
                  <c:v>6.5</c:v>
                </c:pt>
                <c:pt idx="555">
                  <c:v>10.099999999999998</c:v>
                </c:pt>
                <c:pt idx="556">
                  <c:v>9.5</c:v>
                </c:pt>
                <c:pt idx="557">
                  <c:v>9.7999999999999972</c:v>
                </c:pt>
                <c:pt idx="558">
                  <c:v>6.5</c:v>
                </c:pt>
                <c:pt idx="559">
                  <c:v>8.6000000000000014</c:v>
                </c:pt>
                <c:pt idx="560">
                  <c:v>4.3000000000000007</c:v>
                </c:pt>
                <c:pt idx="561">
                  <c:v>8.2999999999999972</c:v>
                </c:pt>
                <c:pt idx="562">
                  <c:v>4</c:v>
                </c:pt>
                <c:pt idx="563">
                  <c:v>7.0999999999999979</c:v>
                </c:pt>
                <c:pt idx="564">
                  <c:v>-18.499999999999996</c:v>
                </c:pt>
                <c:pt idx="565">
                  <c:v>-31.6</c:v>
                </c:pt>
                <c:pt idx="566">
                  <c:v>-25.599999999999998</c:v>
                </c:pt>
                <c:pt idx="567">
                  <c:v>-19.100000000000001</c:v>
                </c:pt>
                <c:pt idx="568">
                  <c:v>-21.2</c:v>
                </c:pt>
                <c:pt idx="569">
                  <c:v>-20.9</c:v>
                </c:pt>
                <c:pt idx="570">
                  <c:v>-16.699999999999996</c:v>
                </c:pt>
                <c:pt idx="571">
                  <c:v>-18.600000000000001</c:v>
                </c:pt>
                <c:pt idx="572">
                  <c:v>-11.400000000000002</c:v>
                </c:pt>
                <c:pt idx="573">
                  <c:v>-13</c:v>
                </c:pt>
                <c:pt idx="574">
                  <c:v>-12.500000000000004</c:v>
                </c:pt>
                <c:pt idx="575">
                  <c:v>-11.499999999999996</c:v>
                </c:pt>
                <c:pt idx="576">
                  <c:v>-11.100000000000001</c:v>
                </c:pt>
                <c:pt idx="577">
                  <c:v>-12.600000000000001</c:v>
                </c:pt>
                <c:pt idx="578">
                  <c:v>-14.499999999999996</c:v>
                </c:pt>
                <c:pt idx="579">
                  <c:v>-13.900000000000002</c:v>
                </c:pt>
                <c:pt idx="580">
                  <c:v>-12.900000000000002</c:v>
                </c:pt>
                <c:pt idx="581">
                  <c:v>-10.899999999999999</c:v>
                </c:pt>
                <c:pt idx="582">
                  <c:v>-11</c:v>
                </c:pt>
                <c:pt idx="583">
                  <c:v>-11.500000000000004</c:v>
                </c:pt>
                <c:pt idx="584">
                  <c:v>-9.0999999999999979</c:v>
                </c:pt>
                <c:pt idx="585">
                  <c:v>-10.799999999999997</c:v>
                </c:pt>
                <c:pt idx="586">
                  <c:v>-9.6000000000000014</c:v>
                </c:pt>
                <c:pt idx="587">
                  <c:v>-11.900000000000002</c:v>
                </c:pt>
                <c:pt idx="588">
                  <c:v>-12.400000000000002</c:v>
                </c:pt>
                <c:pt idx="589">
                  <c:v>-9.1999999999999957</c:v>
                </c:pt>
                <c:pt idx="590">
                  <c:v>-12.100000000000001</c:v>
                </c:pt>
                <c:pt idx="591">
                  <c:v>-11.199999999999996</c:v>
                </c:pt>
                <c:pt idx="592">
                  <c:v>-8.3000000000000007</c:v>
                </c:pt>
                <c:pt idx="593">
                  <c:v>-9.6999999999999957</c:v>
                </c:pt>
                <c:pt idx="594">
                  <c:v>-9</c:v>
                </c:pt>
                <c:pt idx="595">
                  <c:v>-5.8000000000000007</c:v>
                </c:pt>
                <c:pt idx="596">
                  <c:v>-11.600000000000001</c:v>
                </c:pt>
                <c:pt idx="597">
                  <c:v>-6.2000000000000028</c:v>
                </c:pt>
                <c:pt idx="598">
                  <c:v>-4.6999999999999993</c:v>
                </c:pt>
                <c:pt idx="599">
                  <c:v>-8.9999999999999964</c:v>
                </c:pt>
                <c:pt idx="600">
                  <c:v>-6.9000000000000021</c:v>
                </c:pt>
                <c:pt idx="601">
                  <c:v>-7.5</c:v>
                </c:pt>
                <c:pt idx="602">
                  <c:v>-1.6000000000000014</c:v>
                </c:pt>
                <c:pt idx="603">
                  <c:v>-3.7999999999999972</c:v>
                </c:pt>
                <c:pt idx="604">
                  <c:v>-1.8000000000000007</c:v>
                </c:pt>
                <c:pt idx="605">
                  <c:v>-4.6999999999999993</c:v>
                </c:pt>
                <c:pt idx="606">
                  <c:v>-2.3999999999999986</c:v>
                </c:pt>
                <c:pt idx="607">
                  <c:v>1.3999999999999986</c:v>
                </c:pt>
                <c:pt idx="608">
                  <c:v>-2.1000000000000014</c:v>
                </c:pt>
                <c:pt idx="609">
                  <c:v>-1.8999999999999986</c:v>
                </c:pt>
                <c:pt idx="610">
                  <c:v>-2</c:v>
                </c:pt>
                <c:pt idx="611">
                  <c:v>-2.1999999999999993</c:v>
                </c:pt>
                <c:pt idx="612">
                  <c:v>-0.70000000000000284</c:v>
                </c:pt>
                <c:pt idx="613">
                  <c:v>-3.1999999999999993</c:v>
                </c:pt>
                <c:pt idx="614">
                  <c:v>-1.1000000000000014</c:v>
                </c:pt>
                <c:pt idx="615">
                  <c:v>3.2999999999999972</c:v>
                </c:pt>
                <c:pt idx="616">
                  <c:v>-2.5</c:v>
                </c:pt>
                <c:pt idx="617">
                  <c:v>5.6000000000000014</c:v>
                </c:pt>
                <c:pt idx="618">
                  <c:v>2</c:v>
                </c:pt>
                <c:pt idx="619">
                  <c:v>2.5</c:v>
                </c:pt>
                <c:pt idx="620">
                  <c:v>4.8000000000000007</c:v>
                </c:pt>
                <c:pt idx="621">
                  <c:v>1.8999999999999986</c:v>
                </c:pt>
                <c:pt idx="622">
                  <c:v>3.5</c:v>
                </c:pt>
                <c:pt idx="623">
                  <c:v>8.3000000000000007</c:v>
                </c:pt>
                <c:pt idx="624">
                  <c:v>5</c:v>
                </c:pt>
                <c:pt idx="625">
                  <c:v>3.3999999999999986</c:v>
                </c:pt>
                <c:pt idx="626">
                  <c:v>-1</c:v>
                </c:pt>
                <c:pt idx="627">
                  <c:v>3.9000000000000021</c:v>
                </c:pt>
                <c:pt idx="628">
                  <c:v>2.6000000000000014</c:v>
                </c:pt>
                <c:pt idx="629">
                  <c:v>-0.10000000000000142</c:v>
                </c:pt>
                <c:pt idx="630">
                  <c:v>0.30000000000000071</c:v>
                </c:pt>
                <c:pt idx="631">
                  <c:v>1.5</c:v>
                </c:pt>
                <c:pt idx="632">
                  <c:v>-2</c:v>
                </c:pt>
                <c:pt idx="633">
                  <c:v>-1</c:v>
                </c:pt>
                <c:pt idx="634">
                  <c:v>-6.6000000000000014</c:v>
                </c:pt>
                <c:pt idx="635">
                  <c:v>-3.9000000000000021</c:v>
                </c:pt>
                <c:pt idx="636">
                  <c:v>2.8000000000000007</c:v>
                </c:pt>
                <c:pt idx="637">
                  <c:v>-0.5</c:v>
                </c:pt>
                <c:pt idx="638">
                  <c:v>-2.7999999999999972</c:v>
                </c:pt>
                <c:pt idx="639">
                  <c:v>-0.90000000000000213</c:v>
                </c:pt>
                <c:pt idx="640">
                  <c:v>-3.9000000000000021</c:v>
                </c:pt>
                <c:pt idx="641">
                  <c:v>-0.10000000000000142</c:v>
                </c:pt>
                <c:pt idx="642">
                  <c:v>2.1000000000000014</c:v>
                </c:pt>
                <c:pt idx="643">
                  <c:v>0.60000000000000142</c:v>
                </c:pt>
                <c:pt idx="644">
                  <c:v>0.5</c:v>
                </c:pt>
                <c:pt idx="645">
                  <c:v>0.29999999999999716</c:v>
                </c:pt>
                <c:pt idx="646">
                  <c:v>6.8000000000000007</c:v>
                </c:pt>
                <c:pt idx="647">
                  <c:v>5.7999999999999972</c:v>
                </c:pt>
                <c:pt idx="648">
                  <c:v>0.80000000000000071</c:v>
                </c:pt>
                <c:pt idx="649">
                  <c:v>2.4000000000000021</c:v>
                </c:pt>
                <c:pt idx="650">
                  <c:v>-1.5</c:v>
                </c:pt>
                <c:pt idx="651">
                  <c:v>0.60000000000000142</c:v>
                </c:pt>
                <c:pt idx="652">
                  <c:v>0.80000000000000071</c:v>
                </c:pt>
                <c:pt idx="653">
                  <c:v>5</c:v>
                </c:pt>
                <c:pt idx="654">
                  <c:v>6.5</c:v>
                </c:pt>
                <c:pt idx="655">
                  <c:v>-5.5</c:v>
                </c:pt>
                <c:pt idx="656">
                  <c:v>0.5</c:v>
                </c:pt>
                <c:pt idx="657">
                  <c:v>-1.3000000000000007</c:v>
                </c:pt>
                <c:pt idx="658">
                  <c:v>-9</c:v>
                </c:pt>
                <c:pt idx="659">
                  <c:v>-3</c:v>
                </c:pt>
                <c:pt idx="660">
                  <c:v>-2.8000000000000007</c:v>
                </c:pt>
                <c:pt idx="661">
                  <c:v>-3.6000000000000014</c:v>
                </c:pt>
                <c:pt idx="662">
                  <c:v>-3.5</c:v>
                </c:pt>
                <c:pt idx="663">
                  <c:v>-8.4999999999999964</c:v>
                </c:pt>
                <c:pt idx="664">
                  <c:v>-13.400000000000002</c:v>
                </c:pt>
                <c:pt idx="665">
                  <c:v>-15.600000000000001</c:v>
                </c:pt>
                <c:pt idx="666">
                  <c:v>-11.999999999999996</c:v>
                </c:pt>
                <c:pt idx="667">
                  <c:v>-11</c:v>
                </c:pt>
                <c:pt idx="668">
                  <c:v>-10.7</c:v>
                </c:pt>
                <c:pt idx="669">
                  <c:v>-7.9000000000000021</c:v>
                </c:pt>
                <c:pt idx="670">
                  <c:v>-12.7</c:v>
                </c:pt>
                <c:pt idx="671">
                  <c:v>-9.1999999999999993</c:v>
                </c:pt>
                <c:pt idx="672">
                  <c:v>-13.2</c:v>
                </c:pt>
                <c:pt idx="673">
                  <c:v>-15.599999999999998</c:v>
                </c:pt>
                <c:pt idx="674">
                  <c:v>-19.3</c:v>
                </c:pt>
                <c:pt idx="675">
                  <c:v>-19.500000000000004</c:v>
                </c:pt>
                <c:pt idx="676">
                  <c:v>-20.3</c:v>
                </c:pt>
                <c:pt idx="677">
                  <c:v>-20.500000000000004</c:v>
                </c:pt>
                <c:pt idx="678">
                  <c:v>-21.799999999999997</c:v>
                </c:pt>
                <c:pt idx="679">
                  <c:v>-22.699999999999996</c:v>
                </c:pt>
                <c:pt idx="680">
                  <c:v>-23.2</c:v>
                </c:pt>
                <c:pt idx="681">
                  <c:v>-24.7</c:v>
                </c:pt>
                <c:pt idx="682">
                  <c:v>-19.5</c:v>
                </c:pt>
                <c:pt idx="683">
                  <c:v>-19.100000000000001</c:v>
                </c:pt>
                <c:pt idx="684">
                  <c:v>-20.599999999999998</c:v>
                </c:pt>
                <c:pt idx="685">
                  <c:v>-16.299999999999997</c:v>
                </c:pt>
                <c:pt idx="686">
                  <c:v>-18.799999999999997</c:v>
                </c:pt>
                <c:pt idx="687">
                  <c:v>-17.899999999999999</c:v>
                </c:pt>
                <c:pt idx="688">
                  <c:v>-16.7</c:v>
                </c:pt>
                <c:pt idx="689">
                  <c:v>-15.400000000000002</c:v>
                </c:pt>
                <c:pt idx="690">
                  <c:v>-19.5</c:v>
                </c:pt>
                <c:pt idx="691">
                  <c:v>-17.599999999999998</c:v>
                </c:pt>
                <c:pt idx="692">
                  <c:v>-18.799999999999997</c:v>
                </c:pt>
                <c:pt idx="693">
                  <c:v>-21.7</c:v>
                </c:pt>
                <c:pt idx="694">
                  <c:v>-22.5</c:v>
                </c:pt>
                <c:pt idx="695">
                  <c:v>-23.299999999999997</c:v>
                </c:pt>
                <c:pt idx="696">
                  <c:v>-25.5</c:v>
                </c:pt>
                <c:pt idx="697">
                  <c:v>-24.4</c:v>
                </c:pt>
                <c:pt idx="698">
                  <c:v>-25</c:v>
                </c:pt>
                <c:pt idx="699">
                  <c:v>-27.7</c:v>
                </c:pt>
                <c:pt idx="700">
                  <c:v>-21.2</c:v>
                </c:pt>
                <c:pt idx="701">
                  <c:v>-26.1</c:v>
                </c:pt>
                <c:pt idx="702">
                  <c:v>-23.400000000000002</c:v>
                </c:pt>
                <c:pt idx="703">
                  <c:v>-22.9</c:v>
                </c:pt>
                <c:pt idx="704">
                  <c:v>-22.700000000000003</c:v>
                </c:pt>
                <c:pt idx="705">
                  <c:v>-20.9</c:v>
                </c:pt>
                <c:pt idx="706">
                  <c:v>-23.400000000000002</c:v>
                </c:pt>
                <c:pt idx="707">
                  <c:v>-21.9</c:v>
                </c:pt>
                <c:pt idx="708">
                  <c:v>-25.1</c:v>
                </c:pt>
                <c:pt idx="709">
                  <c:v>-30</c:v>
                </c:pt>
                <c:pt idx="710">
                  <c:v>-25.1</c:v>
                </c:pt>
                <c:pt idx="711">
                  <c:v>-25.8</c:v>
                </c:pt>
                <c:pt idx="712">
                  <c:v>-27.3</c:v>
                </c:pt>
                <c:pt idx="713">
                  <c:v>-33.700000000000003</c:v>
                </c:pt>
                <c:pt idx="714">
                  <c:v>-32.799999999999997</c:v>
                </c:pt>
                <c:pt idx="715">
                  <c:v>-31.799999999999997</c:v>
                </c:pt>
                <c:pt idx="716">
                  <c:v>-32.799999999999997</c:v>
                </c:pt>
                <c:pt idx="717">
                  <c:v>-32.800000000000004</c:v>
                </c:pt>
                <c:pt idx="718">
                  <c:v>-31.7</c:v>
                </c:pt>
                <c:pt idx="719">
                  <c:v>-30.500000000000004</c:v>
                </c:pt>
                <c:pt idx="720">
                  <c:v>-29.499999999999996</c:v>
                </c:pt>
                <c:pt idx="721">
                  <c:v>-33.5</c:v>
                </c:pt>
                <c:pt idx="722">
                  <c:v>-38.9</c:v>
                </c:pt>
                <c:pt idx="723">
                  <c:v>-30.999999999999996</c:v>
                </c:pt>
                <c:pt idx="724">
                  <c:v>-35.299999999999997</c:v>
                </c:pt>
                <c:pt idx="725">
                  <c:v>-36.9</c:v>
                </c:pt>
                <c:pt idx="726">
                  <c:v>-38.799999999999997</c:v>
                </c:pt>
                <c:pt idx="727">
                  <c:v>-41.599999999999994</c:v>
                </c:pt>
                <c:pt idx="728">
                  <c:v>-34.799999999999997</c:v>
                </c:pt>
                <c:pt idx="729">
                  <c:v>-36.599999999999994</c:v>
                </c:pt>
                <c:pt idx="730">
                  <c:v>-34.1</c:v>
                </c:pt>
                <c:pt idx="731">
                  <c:v>-39.799999999999997</c:v>
                </c:pt>
                <c:pt idx="732">
                  <c:v>-33.1</c:v>
                </c:pt>
                <c:pt idx="733">
                  <c:v>-32.799999999999997</c:v>
                </c:pt>
                <c:pt idx="734">
                  <c:v>-39.700000000000003</c:v>
                </c:pt>
                <c:pt idx="735">
                  <c:v>-32.699999999999996</c:v>
                </c:pt>
                <c:pt idx="736">
                  <c:v>-33.799999999999997</c:v>
                </c:pt>
                <c:pt idx="737">
                  <c:v>-33.799999999999997</c:v>
                </c:pt>
                <c:pt idx="738">
                  <c:v>-32.9</c:v>
                </c:pt>
                <c:pt idx="739">
                  <c:v>-33.700000000000003</c:v>
                </c:pt>
                <c:pt idx="740">
                  <c:v>-31.7</c:v>
                </c:pt>
                <c:pt idx="741">
                  <c:v>-34.5</c:v>
                </c:pt>
                <c:pt idx="742">
                  <c:v>-31.299999999999997</c:v>
                </c:pt>
                <c:pt idx="743">
                  <c:v>-28.1</c:v>
                </c:pt>
                <c:pt idx="744">
                  <c:v>-33.700000000000003</c:v>
                </c:pt>
                <c:pt idx="745">
                  <c:v>-34.5</c:v>
                </c:pt>
                <c:pt idx="746">
                  <c:v>-39.1</c:v>
                </c:pt>
                <c:pt idx="747">
                  <c:v>-32.6</c:v>
                </c:pt>
                <c:pt idx="748">
                  <c:v>-34.5</c:v>
                </c:pt>
                <c:pt idx="749">
                  <c:v>-36</c:v>
                </c:pt>
                <c:pt idx="750">
                  <c:v>-34.700000000000003</c:v>
                </c:pt>
                <c:pt idx="751">
                  <c:v>-37.799999999999997</c:v>
                </c:pt>
                <c:pt idx="752">
                  <c:v>-28.8</c:v>
                </c:pt>
                <c:pt idx="753">
                  <c:v>-31.299999999999997</c:v>
                </c:pt>
                <c:pt idx="754">
                  <c:v>-32.9</c:v>
                </c:pt>
                <c:pt idx="755">
                  <c:v>-30.3</c:v>
                </c:pt>
                <c:pt idx="756">
                  <c:v>-27.1</c:v>
                </c:pt>
                <c:pt idx="757">
                  <c:v>-31.500000000000004</c:v>
                </c:pt>
                <c:pt idx="758">
                  <c:v>-30.8</c:v>
                </c:pt>
                <c:pt idx="759">
                  <c:v>-32.300000000000004</c:v>
                </c:pt>
                <c:pt idx="760">
                  <c:v>-29.799999999999997</c:v>
                </c:pt>
                <c:pt idx="761">
                  <c:v>-32.5</c:v>
                </c:pt>
                <c:pt idx="762">
                  <c:v>-36.4</c:v>
                </c:pt>
                <c:pt idx="763">
                  <c:v>-33.299999999999997</c:v>
                </c:pt>
                <c:pt idx="764">
                  <c:v>-33.9</c:v>
                </c:pt>
                <c:pt idx="765">
                  <c:v>-30.700000000000003</c:v>
                </c:pt>
                <c:pt idx="766">
                  <c:v>-31.5</c:v>
                </c:pt>
                <c:pt idx="767">
                  <c:v>-33.700000000000003</c:v>
                </c:pt>
                <c:pt idx="768">
                  <c:v>-28.699999999999996</c:v>
                </c:pt>
                <c:pt idx="769">
                  <c:v>-32.9</c:v>
                </c:pt>
                <c:pt idx="770">
                  <c:v>-32.5</c:v>
                </c:pt>
                <c:pt idx="771">
                  <c:v>-31.099999999999998</c:v>
                </c:pt>
                <c:pt idx="772">
                  <c:v>-29.900000000000002</c:v>
                </c:pt>
                <c:pt idx="773">
                  <c:v>-29.6</c:v>
                </c:pt>
                <c:pt idx="774">
                  <c:v>-29.5</c:v>
                </c:pt>
                <c:pt idx="775">
                  <c:v>-30.199999999999996</c:v>
                </c:pt>
                <c:pt idx="776">
                  <c:v>-34.4</c:v>
                </c:pt>
                <c:pt idx="777">
                  <c:v>-34.700000000000003</c:v>
                </c:pt>
                <c:pt idx="778">
                  <c:v>-32.900000000000006</c:v>
                </c:pt>
                <c:pt idx="779">
                  <c:v>-29.8</c:v>
                </c:pt>
                <c:pt idx="780">
                  <c:v>-34.5</c:v>
                </c:pt>
                <c:pt idx="781">
                  <c:v>-33</c:v>
                </c:pt>
                <c:pt idx="782">
                  <c:v>-27.299999999999997</c:v>
                </c:pt>
                <c:pt idx="783">
                  <c:v>-27.9</c:v>
                </c:pt>
                <c:pt idx="784">
                  <c:v>-30.099999999999998</c:v>
                </c:pt>
                <c:pt idx="785">
                  <c:v>-22.999999999999996</c:v>
                </c:pt>
                <c:pt idx="786">
                  <c:v>-24.9</c:v>
                </c:pt>
                <c:pt idx="787">
                  <c:v>-26.400000000000002</c:v>
                </c:pt>
                <c:pt idx="788">
                  <c:v>-26.999999999999996</c:v>
                </c:pt>
                <c:pt idx="789">
                  <c:v>-24.300000000000004</c:v>
                </c:pt>
                <c:pt idx="790">
                  <c:v>-25.500000000000004</c:v>
                </c:pt>
                <c:pt idx="791">
                  <c:v>-26</c:v>
                </c:pt>
                <c:pt idx="792">
                  <c:v>-32.700000000000003</c:v>
                </c:pt>
                <c:pt idx="793">
                  <c:v>-25.6</c:v>
                </c:pt>
                <c:pt idx="794">
                  <c:v>-28.2</c:v>
                </c:pt>
                <c:pt idx="795">
                  <c:v>-21.799999999999997</c:v>
                </c:pt>
                <c:pt idx="796">
                  <c:v>-22.5</c:v>
                </c:pt>
                <c:pt idx="797">
                  <c:v>-24.200000000000003</c:v>
                </c:pt>
                <c:pt idx="798">
                  <c:v>-26</c:v>
                </c:pt>
                <c:pt idx="799">
                  <c:v>-24.8</c:v>
                </c:pt>
                <c:pt idx="800">
                  <c:v>-25.300000000000004</c:v>
                </c:pt>
                <c:pt idx="801">
                  <c:v>-24.400000000000002</c:v>
                </c:pt>
                <c:pt idx="802">
                  <c:v>-28.299999999999997</c:v>
                </c:pt>
                <c:pt idx="803">
                  <c:v>-27.7</c:v>
                </c:pt>
                <c:pt idx="804">
                  <c:v>-25.299999999999997</c:v>
                </c:pt>
                <c:pt idx="805">
                  <c:v>-27.099999999999998</c:v>
                </c:pt>
                <c:pt idx="806">
                  <c:v>-26.400000000000002</c:v>
                </c:pt>
                <c:pt idx="807">
                  <c:v>-27.9</c:v>
                </c:pt>
                <c:pt idx="808">
                  <c:v>-26.099999999999998</c:v>
                </c:pt>
                <c:pt idx="809">
                  <c:v>-28.800000000000004</c:v>
                </c:pt>
                <c:pt idx="810">
                  <c:v>-29.500000000000004</c:v>
                </c:pt>
                <c:pt idx="811">
                  <c:v>-21.999999999999996</c:v>
                </c:pt>
                <c:pt idx="812">
                  <c:v>-24.400000000000002</c:v>
                </c:pt>
                <c:pt idx="813">
                  <c:v>-22.9</c:v>
                </c:pt>
                <c:pt idx="814">
                  <c:v>-25.800000000000004</c:v>
                </c:pt>
                <c:pt idx="815">
                  <c:v>-28.3</c:v>
                </c:pt>
                <c:pt idx="816">
                  <c:v>-23.7</c:v>
                </c:pt>
                <c:pt idx="817">
                  <c:v>-25.999999999999996</c:v>
                </c:pt>
                <c:pt idx="818">
                  <c:v>-27.4</c:v>
                </c:pt>
                <c:pt idx="819">
                  <c:v>-29.900000000000002</c:v>
                </c:pt>
                <c:pt idx="820">
                  <c:v>-31.900000000000002</c:v>
                </c:pt>
                <c:pt idx="821">
                  <c:v>-22.799999999999997</c:v>
                </c:pt>
                <c:pt idx="822">
                  <c:v>-25.2</c:v>
                </c:pt>
                <c:pt idx="823">
                  <c:v>-22.9</c:v>
                </c:pt>
                <c:pt idx="824">
                  <c:v>-24.400000000000002</c:v>
                </c:pt>
                <c:pt idx="825">
                  <c:v>-24.5</c:v>
                </c:pt>
                <c:pt idx="826">
                  <c:v>-22.5</c:v>
                </c:pt>
                <c:pt idx="827">
                  <c:v>-23.5</c:v>
                </c:pt>
                <c:pt idx="828">
                  <c:v>-23.4</c:v>
                </c:pt>
                <c:pt idx="829">
                  <c:v>-28.3</c:v>
                </c:pt>
                <c:pt idx="830">
                  <c:v>-21.999999999999996</c:v>
                </c:pt>
                <c:pt idx="831">
                  <c:v>-22.799999999999997</c:v>
                </c:pt>
                <c:pt idx="832">
                  <c:v>-25.500000000000004</c:v>
                </c:pt>
                <c:pt idx="833">
                  <c:v>-24.5</c:v>
                </c:pt>
                <c:pt idx="834">
                  <c:v>-17.700000000000003</c:v>
                </c:pt>
                <c:pt idx="835">
                  <c:v>-18.7</c:v>
                </c:pt>
                <c:pt idx="836">
                  <c:v>-18.199999999999996</c:v>
                </c:pt>
                <c:pt idx="837">
                  <c:v>-21.4</c:v>
                </c:pt>
                <c:pt idx="838">
                  <c:v>-20.399999999999999</c:v>
                </c:pt>
                <c:pt idx="839">
                  <c:v>-18.2</c:v>
                </c:pt>
                <c:pt idx="840">
                  <c:v>-18.399999999999999</c:v>
                </c:pt>
                <c:pt idx="841">
                  <c:v>-20.7</c:v>
                </c:pt>
                <c:pt idx="842">
                  <c:v>-19.7</c:v>
                </c:pt>
                <c:pt idx="843">
                  <c:v>-21.2</c:v>
                </c:pt>
                <c:pt idx="844">
                  <c:v>-25.799999999999997</c:v>
                </c:pt>
                <c:pt idx="845">
                  <c:v>-23.799999999999997</c:v>
                </c:pt>
                <c:pt idx="846">
                  <c:v>-19.5</c:v>
                </c:pt>
                <c:pt idx="847">
                  <c:v>-19.8</c:v>
                </c:pt>
                <c:pt idx="848">
                  <c:v>-22.900000000000002</c:v>
                </c:pt>
                <c:pt idx="849">
                  <c:v>-23.8</c:v>
                </c:pt>
                <c:pt idx="850">
                  <c:v>-23.2</c:v>
                </c:pt>
                <c:pt idx="851">
                  <c:v>-24.1</c:v>
                </c:pt>
                <c:pt idx="852">
                  <c:v>-24.5</c:v>
                </c:pt>
                <c:pt idx="853">
                  <c:v>-26.1</c:v>
                </c:pt>
                <c:pt idx="854">
                  <c:v>-26.2</c:v>
                </c:pt>
                <c:pt idx="855">
                  <c:v>-28.2</c:v>
                </c:pt>
                <c:pt idx="856">
                  <c:v>-19.399999999999999</c:v>
                </c:pt>
                <c:pt idx="857">
                  <c:v>-26.9</c:v>
                </c:pt>
                <c:pt idx="858">
                  <c:v>-30.999999999999996</c:v>
                </c:pt>
                <c:pt idx="859">
                  <c:v>-27.7</c:v>
                </c:pt>
                <c:pt idx="860">
                  <c:v>-26.200000000000003</c:v>
                </c:pt>
                <c:pt idx="861">
                  <c:v>-28.1</c:v>
                </c:pt>
                <c:pt idx="862">
                  <c:v>-29.299999999999997</c:v>
                </c:pt>
                <c:pt idx="863">
                  <c:v>-37.1</c:v>
                </c:pt>
                <c:pt idx="864">
                  <c:v>-43.1</c:v>
                </c:pt>
                <c:pt idx="865">
                  <c:v>-48.300000000000004</c:v>
                </c:pt>
                <c:pt idx="866">
                  <c:v>-46.6</c:v>
                </c:pt>
                <c:pt idx="867">
                  <c:v>-47.400000000000006</c:v>
                </c:pt>
                <c:pt idx="868">
                  <c:v>-41.599999999999994</c:v>
                </c:pt>
                <c:pt idx="869">
                  <c:v>-37</c:v>
                </c:pt>
                <c:pt idx="870">
                  <c:v>-37.6</c:v>
                </c:pt>
                <c:pt idx="871">
                  <c:v>-41.7</c:v>
                </c:pt>
                <c:pt idx="872">
                  <c:v>-39.6</c:v>
                </c:pt>
                <c:pt idx="873">
                  <c:v>-43.1</c:v>
                </c:pt>
                <c:pt idx="874">
                  <c:v>-39.900000000000006</c:v>
                </c:pt>
                <c:pt idx="875">
                  <c:v>-39.9</c:v>
                </c:pt>
                <c:pt idx="876">
                  <c:v>-37.299999999999997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BB4-4C50-B767-43A8EF1FA50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982592"/>
        <c:axId val="145984128"/>
      </c:lineChart>
      <c:catAx>
        <c:axId val="14598259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984128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5984128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982592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This time next year, do you and your family expect to be
better off financially or worse off than you are now?</a:t>
            </a:r>
          </a:p>
        </c:rich>
      </c:tx>
      <c:layout>
        <c:manualLayout>
          <c:xMode val="edge"/>
          <c:yMode val="edge"/>
          <c:x val="0.25325903492832624"/>
          <c:y val="1.049868766404199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1525423728813559"/>
          <c:w val="0.90382626680455014"/>
          <c:h val="0.7620972575278484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(1973-2026)'!$NG$1:$AVA$1</c:f>
              <c:strCache>
                <c:ptCount val="876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</c:strCache>
            </c:strRef>
          </c:cat>
          <c:val>
            <c:numRef>
              <c:f>'CC Question Data (1973-2026)'!$NG$13:$AVA$13</c:f>
              <c:numCache>
                <c:formatCode>0.0</c:formatCode>
                <c:ptCount val="879"/>
                <c:pt idx="0">
                  <c:v>16</c:v>
                </c:pt>
                <c:pt idx="1">
                  <c:v>11</c:v>
                </c:pt>
                <c:pt idx="2">
                  <c:v>10</c:v>
                </c:pt>
                <c:pt idx="3">
                  <c:v>5</c:v>
                </c:pt>
                <c:pt idx="4">
                  <c:v>9</c:v>
                </c:pt>
                <c:pt idx="5">
                  <c:v>17</c:v>
                </c:pt>
                <c:pt idx="6">
                  <c:v>9</c:v>
                </c:pt>
                <c:pt idx="7">
                  <c:v>14</c:v>
                </c:pt>
                <c:pt idx="8">
                  <c:v>16</c:v>
                </c:pt>
                <c:pt idx="9">
                  <c:v>14</c:v>
                </c:pt>
                <c:pt idx="10">
                  <c:v>19</c:v>
                </c:pt>
                <c:pt idx="11">
                  <c:v>17</c:v>
                </c:pt>
                <c:pt idx="12">
                  <c:v>16</c:v>
                </c:pt>
                <c:pt idx="13">
                  <c:v>25</c:v>
                </c:pt>
                <c:pt idx="14">
                  <c:v>17</c:v>
                </c:pt>
                <c:pt idx="15">
                  <c:v>7</c:v>
                </c:pt>
                <c:pt idx="16">
                  <c:v>15</c:v>
                </c:pt>
                <c:pt idx="17">
                  <c:v>16</c:v>
                </c:pt>
                <c:pt idx="18">
                  <c:v>11</c:v>
                </c:pt>
                <c:pt idx="19">
                  <c:v>13</c:v>
                </c:pt>
                <c:pt idx="20">
                  <c:v>11</c:v>
                </c:pt>
                <c:pt idx="21">
                  <c:v>15</c:v>
                </c:pt>
                <c:pt idx="22">
                  <c:v>9</c:v>
                </c:pt>
                <c:pt idx="23">
                  <c:v>11</c:v>
                </c:pt>
                <c:pt idx="24">
                  <c:v>23</c:v>
                </c:pt>
                <c:pt idx="25">
                  <c:v>20</c:v>
                </c:pt>
                <c:pt idx="26">
                  <c:v>22</c:v>
                </c:pt>
                <c:pt idx="27">
                  <c:v>13</c:v>
                </c:pt>
                <c:pt idx="28">
                  <c:v>11</c:v>
                </c:pt>
                <c:pt idx="29">
                  <c:v>21</c:v>
                </c:pt>
                <c:pt idx="30">
                  <c:v>17</c:v>
                </c:pt>
                <c:pt idx="31">
                  <c:v>20</c:v>
                </c:pt>
                <c:pt idx="32">
                  <c:v>19</c:v>
                </c:pt>
                <c:pt idx="33">
                  <c:v>25</c:v>
                </c:pt>
                <c:pt idx="34">
                  <c:v>21</c:v>
                </c:pt>
                <c:pt idx="35">
                  <c:v>24</c:v>
                </c:pt>
                <c:pt idx="36">
                  <c:v>26</c:v>
                </c:pt>
                <c:pt idx="37">
                  <c:v>27</c:v>
                </c:pt>
                <c:pt idx="38">
                  <c:v>26</c:v>
                </c:pt>
                <c:pt idx="39">
                  <c:v>30</c:v>
                </c:pt>
                <c:pt idx="40">
                  <c:v>28</c:v>
                </c:pt>
                <c:pt idx="41">
                  <c:v>36</c:v>
                </c:pt>
                <c:pt idx="42">
                  <c:v>32</c:v>
                </c:pt>
                <c:pt idx="43">
                  <c:v>29</c:v>
                </c:pt>
                <c:pt idx="44">
                  <c:v>29</c:v>
                </c:pt>
                <c:pt idx="45">
                  <c:v>32</c:v>
                </c:pt>
                <c:pt idx="46">
                  <c:v>28</c:v>
                </c:pt>
                <c:pt idx="47">
                  <c:v>30</c:v>
                </c:pt>
                <c:pt idx="48">
                  <c:v>36</c:v>
                </c:pt>
                <c:pt idx="49">
                  <c:v>37</c:v>
                </c:pt>
                <c:pt idx="50">
                  <c:v>34</c:v>
                </c:pt>
                <c:pt idx="51">
                  <c:v>24</c:v>
                </c:pt>
                <c:pt idx="52">
                  <c:v>31</c:v>
                </c:pt>
                <c:pt idx="53">
                  <c:v>29</c:v>
                </c:pt>
                <c:pt idx="54">
                  <c:v>28</c:v>
                </c:pt>
                <c:pt idx="55">
                  <c:v>29</c:v>
                </c:pt>
                <c:pt idx="56">
                  <c:v>26</c:v>
                </c:pt>
                <c:pt idx="57">
                  <c:v>30</c:v>
                </c:pt>
                <c:pt idx="58">
                  <c:v>24</c:v>
                </c:pt>
                <c:pt idx="59">
                  <c:v>28</c:v>
                </c:pt>
                <c:pt idx="60">
                  <c:v>34</c:v>
                </c:pt>
                <c:pt idx="61">
                  <c:v>33</c:v>
                </c:pt>
                <c:pt idx="62">
                  <c:v>31</c:v>
                </c:pt>
                <c:pt idx="63">
                  <c:v>35</c:v>
                </c:pt>
                <c:pt idx="64">
                  <c:v>29</c:v>
                </c:pt>
                <c:pt idx="65">
                  <c:v>33</c:v>
                </c:pt>
                <c:pt idx="66">
                  <c:v>30</c:v>
                </c:pt>
                <c:pt idx="67">
                  <c:v>26</c:v>
                </c:pt>
                <c:pt idx="68">
                  <c:v>34</c:v>
                </c:pt>
                <c:pt idx="69">
                  <c:v>32</c:v>
                </c:pt>
                <c:pt idx="70">
                  <c:v>28</c:v>
                </c:pt>
                <c:pt idx="71">
                  <c:v>30</c:v>
                </c:pt>
                <c:pt idx="72">
                  <c:v>31</c:v>
                </c:pt>
                <c:pt idx="73">
                  <c:v>32</c:v>
                </c:pt>
                <c:pt idx="74">
                  <c:v>22</c:v>
                </c:pt>
                <c:pt idx="75">
                  <c:v>27</c:v>
                </c:pt>
                <c:pt idx="76">
                  <c:v>26</c:v>
                </c:pt>
                <c:pt idx="77">
                  <c:v>24</c:v>
                </c:pt>
                <c:pt idx="78">
                  <c:v>29</c:v>
                </c:pt>
                <c:pt idx="79">
                  <c:v>20</c:v>
                </c:pt>
                <c:pt idx="80">
                  <c:v>22</c:v>
                </c:pt>
                <c:pt idx="81">
                  <c:v>26</c:v>
                </c:pt>
                <c:pt idx="82">
                  <c:v>20</c:v>
                </c:pt>
                <c:pt idx="83">
                  <c:v>26</c:v>
                </c:pt>
                <c:pt idx="84">
                  <c:v>25</c:v>
                </c:pt>
                <c:pt idx="85">
                  <c:v>28</c:v>
                </c:pt>
                <c:pt idx="86">
                  <c:v>25</c:v>
                </c:pt>
                <c:pt idx="87">
                  <c:v>26</c:v>
                </c:pt>
                <c:pt idx="88">
                  <c:v>26</c:v>
                </c:pt>
                <c:pt idx="89">
                  <c:v>32</c:v>
                </c:pt>
                <c:pt idx="90">
                  <c:v>30</c:v>
                </c:pt>
                <c:pt idx="91">
                  <c:v>26</c:v>
                </c:pt>
                <c:pt idx="92">
                  <c:v>27</c:v>
                </c:pt>
                <c:pt idx="93">
                  <c:v>27</c:v>
                </c:pt>
                <c:pt idx="94">
                  <c:v>29</c:v>
                </c:pt>
                <c:pt idx="95">
                  <c:v>23</c:v>
                </c:pt>
                <c:pt idx="96">
                  <c:v>21</c:v>
                </c:pt>
                <c:pt idx="97">
                  <c:v>28</c:v>
                </c:pt>
                <c:pt idx="98">
                  <c:v>24</c:v>
                </c:pt>
                <c:pt idx="99">
                  <c:v>28</c:v>
                </c:pt>
                <c:pt idx="100">
                  <c:v>23</c:v>
                </c:pt>
                <c:pt idx="101">
                  <c:v>28</c:v>
                </c:pt>
                <c:pt idx="102">
                  <c:v>25</c:v>
                </c:pt>
                <c:pt idx="103">
                  <c:v>24</c:v>
                </c:pt>
                <c:pt idx="104">
                  <c:v>20</c:v>
                </c:pt>
                <c:pt idx="105">
                  <c:v>25</c:v>
                </c:pt>
                <c:pt idx="106">
                  <c:v>23</c:v>
                </c:pt>
                <c:pt idx="107">
                  <c:v>26</c:v>
                </c:pt>
                <c:pt idx="108">
                  <c:v>23</c:v>
                </c:pt>
                <c:pt idx="109">
                  <c:v>30</c:v>
                </c:pt>
                <c:pt idx="110">
                  <c:v>27</c:v>
                </c:pt>
                <c:pt idx="111">
                  <c:v>22</c:v>
                </c:pt>
                <c:pt idx="112">
                  <c:v>25</c:v>
                </c:pt>
                <c:pt idx="113">
                  <c:v>30</c:v>
                </c:pt>
                <c:pt idx="114">
                  <c:v>23</c:v>
                </c:pt>
                <c:pt idx="115">
                  <c:v>12</c:v>
                </c:pt>
                <c:pt idx="116">
                  <c:v>20</c:v>
                </c:pt>
                <c:pt idx="117">
                  <c:v>23</c:v>
                </c:pt>
                <c:pt idx="118">
                  <c:v>19</c:v>
                </c:pt>
                <c:pt idx="119">
                  <c:v>22</c:v>
                </c:pt>
                <c:pt idx="120">
                  <c:v>17</c:v>
                </c:pt>
                <c:pt idx="121">
                  <c:v>27</c:v>
                </c:pt>
                <c:pt idx="122">
                  <c:v>22</c:v>
                </c:pt>
                <c:pt idx="123">
                  <c:v>19</c:v>
                </c:pt>
                <c:pt idx="124">
                  <c:v>17</c:v>
                </c:pt>
                <c:pt idx="125">
                  <c:v>24</c:v>
                </c:pt>
                <c:pt idx="126">
                  <c:v>15</c:v>
                </c:pt>
                <c:pt idx="127">
                  <c:v>14</c:v>
                </c:pt>
                <c:pt idx="128">
                  <c:v>10</c:v>
                </c:pt>
                <c:pt idx="129">
                  <c:v>16</c:v>
                </c:pt>
                <c:pt idx="130">
                  <c:v>10</c:v>
                </c:pt>
                <c:pt idx="131">
                  <c:v>10</c:v>
                </c:pt>
                <c:pt idx="132">
                  <c:v>9</c:v>
                </c:pt>
                <c:pt idx="133">
                  <c:v>14</c:v>
                </c:pt>
                <c:pt idx="134">
                  <c:v>6</c:v>
                </c:pt>
                <c:pt idx="135">
                  <c:v>9</c:v>
                </c:pt>
                <c:pt idx="136">
                  <c:v>4</c:v>
                </c:pt>
                <c:pt idx="137">
                  <c:v>14</c:v>
                </c:pt>
                <c:pt idx="138">
                  <c:v>11</c:v>
                </c:pt>
                <c:pt idx="139">
                  <c:v>9</c:v>
                </c:pt>
                <c:pt idx="140">
                  <c:v>12</c:v>
                </c:pt>
                <c:pt idx="141">
                  <c:v>21</c:v>
                </c:pt>
                <c:pt idx="142">
                  <c:v>4</c:v>
                </c:pt>
                <c:pt idx="143">
                  <c:v>14</c:v>
                </c:pt>
                <c:pt idx="144">
                  <c:v>11</c:v>
                </c:pt>
                <c:pt idx="145">
                  <c:v>17</c:v>
                </c:pt>
                <c:pt idx="146">
                  <c:v>16</c:v>
                </c:pt>
                <c:pt idx="147">
                  <c:v>18</c:v>
                </c:pt>
                <c:pt idx="148">
                  <c:v>17</c:v>
                </c:pt>
                <c:pt idx="149">
                  <c:v>19</c:v>
                </c:pt>
                <c:pt idx="150">
                  <c:v>16</c:v>
                </c:pt>
                <c:pt idx="151">
                  <c:v>12</c:v>
                </c:pt>
                <c:pt idx="152">
                  <c:v>12</c:v>
                </c:pt>
                <c:pt idx="153">
                  <c:v>20</c:v>
                </c:pt>
                <c:pt idx="154">
                  <c:v>19</c:v>
                </c:pt>
                <c:pt idx="155">
                  <c:v>16</c:v>
                </c:pt>
                <c:pt idx="156">
                  <c:v>24</c:v>
                </c:pt>
                <c:pt idx="157">
                  <c:v>21</c:v>
                </c:pt>
                <c:pt idx="158">
                  <c:v>24</c:v>
                </c:pt>
                <c:pt idx="159">
                  <c:v>23</c:v>
                </c:pt>
                <c:pt idx="160">
                  <c:v>19</c:v>
                </c:pt>
                <c:pt idx="161">
                  <c:v>21</c:v>
                </c:pt>
                <c:pt idx="162">
                  <c:v>18</c:v>
                </c:pt>
                <c:pt idx="163">
                  <c:v>20</c:v>
                </c:pt>
                <c:pt idx="164">
                  <c:v>15</c:v>
                </c:pt>
                <c:pt idx="165">
                  <c:v>22</c:v>
                </c:pt>
                <c:pt idx="166">
                  <c:v>15</c:v>
                </c:pt>
                <c:pt idx="167">
                  <c:v>16</c:v>
                </c:pt>
                <c:pt idx="168">
                  <c:v>15</c:v>
                </c:pt>
                <c:pt idx="169">
                  <c:v>19</c:v>
                </c:pt>
                <c:pt idx="170">
                  <c:v>16</c:v>
                </c:pt>
                <c:pt idx="171">
                  <c:v>17</c:v>
                </c:pt>
                <c:pt idx="172">
                  <c:v>16</c:v>
                </c:pt>
                <c:pt idx="173">
                  <c:v>21</c:v>
                </c:pt>
                <c:pt idx="174">
                  <c:v>10</c:v>
                </c:pt>
                <c:pt idx="175">
                  <c:v>12</c:v>
                </c:pt>
                <c:pt idx="176">
                  <c:v>10</c:v>
                </c:pt>
                <c:pt idx="177">
                  <c:v>17</c:v>
                </c:pt>
                <c:pt idx="178">
                  <c:v>11</c:v>
                </c:pt>
                <c:pt idx="179">
                  <c:v>12</c:v>
                </c:pt>
                <c:pt idx="180">
                  <c:v>8</c:v>
                </c:pt>
                <c:pt idx="181">
                  <c:v>15</c:v>
                </c:pt>
                <c:pt idx="182">
                  <c:v>10</c:v>
                </c:pt>
                <c:pt idx="183">
                  <c:v>9</c:v>
                </c:pt>
                <c:pt idx="184">
                  <c:v>19</c:v>
                </c:pt>
                <c:pt idx="185">
                  <c:v>16</c:v>
                </c:pt>
                <c:pt idx="186">
                  <c:v>15</c:v>
                </c:pt>
                <c:pt idx="187">
                  <c:v>20</c:v>
                </c:pt>
                <c:pt idx="188">
                  <c:v>23</c:v>
                </c:pt>
                <c:pt idx="189">
                  <c:v>24</c:v>
                </c:pt>
                <c:pt idx="190">
                  <c:v>24</c:v>
                </c:pt>
                <c:pt idx="191">
                  <c:v>21</c:v>
                </c:pt>
                <c:pt idx="192">
                  <c:v>19</c:v>
                </c:pt>
                <c:pt idx="193">
                  <c:v>21</c:v>
                </c:pt>
                <c:pt idx="194">
                  <c:v>22</c:v>
                </c:pt>
                <c:pt idx="195">
                  <c:v>23</c:v>
                </c:pt>
                <c:pt idx="196">
                  <c:v>20</c:v>
                </c:pt>
                <c:pt idx="197">
                  <c:v>25</c:v>
                </c:pt>
                <c:pt idx="198">
                  <c:v>25</c:v>
                </c:pt>
                <c:pt idx="199">
                  <c:v>17</c:v>
                </c:pt>
                <c:pt idx="200">
                  <c:v>24</c:v>
                </c:pt>
                <c:pt idx="201">
                  <c:v>21</c:v>
                </c:pt>
                <c:pt idx="202">
                  <c:v>21</c:v>
                </c:pt>
                <c:pt idx="203">
                  <c:v>21</c:v>
                </c:pt>
                <c:pt idx="204">
                  <c:v>25</c:v>
                </c:pt>
                <c:pt idx="205">
                  <c:v>32</c:v>
                </c:pt>
                <c:pt idx="206">
                  <c:v>27</c:v>
                </c:pt>
                <c:pt idx="207">
                  <c:v>31</c:v>
                </c:pt>
                <c:pt idx="208">
                  <c:v>26</c:v>
                </c:pt>
                <c:pt idx="209">
                  <c:v>29</c:v>
                </c:pt>
                <c:pt idx="210">
                  <c:v>28</c:v>
                </c:pt>
                <c:pt idx="211">
                  <c:v>29</c:v>
                </c:pt>
                <c:pt idx="212">
                  <c:v>26</c:v>
                </c:pt>
                <c:pt idx="213">
                  <c:v>23</c:v>
                </c:pt>
                <c:pt idx="214">
                  <c:v>28</c:v>
                </c:pt>
                <c:pt idx="215">
                  <c:v>31</c:v>
                </c:pt>
                <c:pt idx="216">
                  <c:v>24</c:v>
                </c:pt>
                <c:pt idx="217">
                  <c:v>30</c:v>
                </c:pt>
                <c:pt idx="218">
                  <c:v>29</c:v>
                </c:pt>
                <c:pt idx="219">
                  <c:v>32</c:v>
                </c:pt>
                <c:pt idx="220">
                  <c:v>28</c:v>
                </c:pt>
                <c:pt idx="221">
                  <c:v>23</c:v>
                </c:pt>
                <c:pt idx="222">
                  <c:v>29</c:v>
                </c:pt>
                <c:pt idx="223">
                  <c:v>27</c:v>
                </c:pt>
                <c:pt idx="224">
                  <c:v>25</c:v>
                </c:pt>
                <c:pt idx="225">
                  <c:v>25</c:v>
                </c:pt>
                <c:pt idx="226">
                  <c:v>22</c:v>
                </c:pt>
                <c:pt idx="227">
                  <c:v>24</c:v>
                </c:pt>
                <c:pt idx="228">
                  <c:v>26</c:v>
                </c:pt>
                <c:pt idx="229">
                  <c:v>26</c:v>
                </c:pt>
                <c:pt idx="230">
                  <c:v>23</c:v>
                </c:pt>
                <c:pt idx="231">
                  <c:v>27</c:v>
                </c:pt>
                <c:pt idx="232">
                  <c:v>27</c:v>
                </c:pt>
                <c:pt idx="233">
                  <c:v>22</c:v>
                </c:pt>
                <c:pt idx="234">
                  <c:v>29</c:v>
                </c:pt>
                <c:pt idx="235">
                  <c:v>28</c:v>
                </c:pt>
                <c:pt idx="236">
                  <c:v>32</c:v>
                </c:pt>
                <c:pt idx="237">
                  <c:v>27</c:v>
                </c:pt>
                <c:pt idx="238">
                  <c:v>31</c:v>
                </c:pt>
                <c:pt idx="239">
                  <c:v>34</c:v>
                </c:pt>
                <c:pt idx="240">
                  <c:v>31</c:v>
                </c:pt>
                <c:pt idx="241">
                  <c:v>30</c:v>
                </c:pt>
                <c:pt idx="242">
                  <c:v>28</c:v>
                </c:pt>
                <c:pt idx="243">
                  <c:v>33</c:v>
                </c:pt>
                <c:pt idx="244">
                  <c:v>34</c:v>
                </c:pt>
                <c:pt idx="245">
                  <c:v>30</c:v>
                </c:pt>
                <c:pt idx="246">
                  <c:v>26</c:v>
                </c:pt>
                <c:pt idx="247">
                  <c:v>26</c:v>
                </c:pt>
                <c:pt idx="248">
                  <c:v>29</c:v>
                </c:pt>
                <c:pt idx="249">
                  <c:v>26</c:v>
                </c:pt>
                <c:pt idx="250">
                  <c:v>29</c:v>
                </c:pt>
                <c:pt idx="251">
                  <c:v>23</c:v>
                </c:pt>
                <c:pt idx="252">
                  <c:v>26</c:v>
                </c:pt>
                <c:pt idx="253">
                  <c:v>29</c:v>
                </c:pt>
                <c:pt idx="254">
                  <c:v>29</c:v>
                </c:pt>
                <c:pt idx="255">
                  <c:v>27</c:v>
                </c:pt>
                <c:pt idx="256">
                  <c:v>28</c:v>
                </c:pt>
                <c:pt idx="257">
                  <c:v>27</c:v>
                </c:pt>
                <c:pt idx="258">
                  <c:v>31</c:v>
                </c:pt>
                <c:pt idx="259">
                  <c:v>31</c:v>
                </c:pt>
                <c:pt idx="260">
                  <c:v>27</c:v>
                </c:pt>
                <c:pt idx="261">
                  <c:v>24</c:v>
                </c:pt>
                <c:pt idx="262">
                  <c:v>26</c:v>
                </c:pt>
                <c:pt idx="263">
                  <c:v>28</c:v>
                </c:pt>
                <c:pt idx="264">
                  <c:v>27</c:v>
                </c:pt>
                <c:pt idx="265">
                  <c:v>25</c:v>
                </c:pt>
                <c:pt idx="266">
                  <c:v>29</c:v>
                </c:pt>
                <c:pt idx="267">
                  <c:v>23</c:v>
                </c:pt>
                <c:pt idx="268">
                  <c:v>24</c:v>
                </c:pt>
                <c:pt idx="269">
                  <c:v>21</c:v>
                </c:pt>
                <c:pt idx="270">
                  <c:v>17</c:v>
                </c:pt>
                <c:pt idx="271">
                  <c:v>12</c:v>
                </c:pt>
                <c:pt idx="272">
                  <c:v>6</c:v>
                </c:pt>
                <c:pt idx="273">
                  <c:v>5</c:v>
                </c:pt>
                <c:pt idx="274">
                  <c:v>5</c:v>
                </c:pt>
                <c:pt idx="275">
                  <c:v>7</c:v>
                </c:pt>
                <c:pt idx="276">
                  <c:v>11</c:v>
                </c:pt>
                <c:pt idx="277">
                  <c:v>10</c:v>
                </c:pt>
                <c:pt idx="278">
                  <c:v>11</c:v>
                </c:pt>
                <c:pt idx="279">
                  <c:v>11</c:v>
                </c:pt>
                <c:pt idx="280">
                  <c:v>13</c:v>
                </c:pt>
                <c:pt idx="281">
                  <c:v>21</c:v>
                </c:pt>
                <c:pt idx="282">
                  <c:v>22</c:v>
                </c:pt>
                <c:pt idx="283">
                  <c:v>20</c:v>
                </c:pt>
                <c:pt idx="284">
                  <c:v>17</c:v>
                </c:pt>
                <c:pt idx="285">
                  <c:v>23</c:v>
                </c:pt>
                <c:pt idx="286">
                  <c:v>19</c:v>
                </c:pt>
                <c:pt idx="287">
                  <c:v>19</c:v>
                </c:pt>
                <c:pt idx="288">
                  <c:v>18</c:v>
                </c:pt>
                <c:pt idx="289">
                  <c:v>19</c:v>
                </c:pt>
                <c:pt idx="290">
                  <c:v>23</c:v>
                </c:pt>
                <c:pt idx="291">
                  <c:v>24</c:v>
                </c:pt>
                <c:pt idx="292">
                  <c:v>21</c:v>
                </c:pt>
                <c:pt idx="293">
                  <c:v>25</c:v>
                </c:pt>
                <c:pt idx="294">
                  <c:v>25</c:v>
                </c:pt>
                <c:pt idx="295">
                  <c:v>25</c:v>
                </c:pt>
                <c:pt idx="296">
                  <c:v>27</c:v>
                </c:pt>
                <c:pt idx="297">
                  <c:v>25</c:v>
                </c:pt>
                <c:pt idx="298">
                  <c:v>17</c:v>
                </c:pt>
                <c:pt idx="299">
                  <c:v>21</c:v>
                </c:pt>
                <c:pt idx="300">
                  <c:v>22</c:v>
                </c:pt>
                <c:pt idx="301">
                  <c:v>20</c:v>
                </c:pt>
                <c:pt idx="302">
                  <c:v>25</c:v>
                </c:pt>
                <c:pt idx="303">
                  <c:v>19.299999999999997</c:v>
                </c:pt>
                <c:pt idx="304">
                  <c:v>20.2</c:v>
                </c:pt>
                <c:pt idx="305">
                  <c:v>25.599999999999998</c:v>
                </c:pt>
                <c:pt idx="306">
                  <c:v>21.199999999999996</c:v>
                </c:pt>
                <c:pt idx="307">
                  <c:v>23.700000000000003</c:v>
                </c:pt>
                <c:pt idx="308">
                  <c:v>27</c:v>
                </c:pt>
                <c:pt idx="309">
                  <c:v>27.599999999999998</c:v>
                </c:pt>
                <c:pt idx="310">
                  <c:v>22.800000000000004</c:v>
                </c:pt>
                <c:pt idx="311">
                  <c:v>24.3</c:v>
                </c:pt>
                <c:pt idx="312">
                  <c:v>21.8</c:v>
                </c:pt>
                <c:pt idx="313">
                  <c:v>24.6</c:v>
                </c:pt>
                <c:pt idx="314">
                  <c:v>24.4</c:v>
                </c:pt>
                <c:pt idx="315">
                  <c:v>25.4</c:v>
                </c:pt>
                <c:pt idx="316">
                  <c:v>21.9</c:v>
                </c:pt>
                <c:pt idx="317">
                  <c:v>22.8</c:v>
                </c:pt>
                <c:pt idx="318">
                  <c:v>25.200000000000003</c:v>
                </c:pt>
                <c:pt idx="319">
                  <c:v>23.2</c:v>
                </c:pt>
                <c:pt idx="320">
                  <c:v>19</c:v>
                </c:pt>
                <c:pt idx="321">
                  <c:v>24.3</c:v>
                </c:pt>
                <c:pt idx="322">
                  <c:v>23.3</c:v>
                </c:pt>
                <c:pt idx="323">
                  <c:v>26.599999999999998</c:v>
                </c:pt>
                <c:pt idx="324">
                  <c:v>22.3</c:v>
                </c:pt>
                <c:pt idx="325">
                  <c:v>20.799999999999997</c:v>
                </c:pt>
                <c:pt idx="326">
                  <c:v>25.1</c:v>
                </c:pt>
                <c:pt idx="327">
                  <c:v>23.7</c:v>
                </c:pt>
                <c:pt idx="328">
                  <c:v>23.900000000000002</c:v>
                </c:pt>
                <c:pt idx="329">
                  <c:v>22.7</c:v>
                </c:pt>
                <c:pt idx="330">
                  <c:v>19.099999999999998</c:v>
                </c:pt>
                <c:pt idx="331">
                  <c:v>22.7</c:v>
                </c:pt>
                <c:pt idx="332">
                  <c:v>24.099999999999998</c:v>
                </c:pt>
                <c:pt idx="333">
                  <c:v>22.1</c:v>
                </c:pt>
                <c:pt idx="334">
                  <c:v>25.7</c:v>
                </c:pt>
                <c:pt idx="335">
                  <c:v>23.900000000000002</c:v>
                </c:pt>
                <c:pt idx="336">
                  <c:v>22.6</c:v>
                </c:pt>
                <c:pt idx="337">
                  <c:v>27.400000000000002</c:v>
                </c:pt>
                <c:pt idx="338">
                  <c:v>20.500000000000004</c:v>
                </c:pt>
                <c:pt idx="339">
                  <c:v>21.199999999999996</c:v>
                </c:pt>
                <c:pt idx="340">
                  <c:v>26.5</c:v>
                </c:pt>
                <c:pt idx="341">
                  <c:v>22.999999999999996</c:v>
                </c:pt>
                <c:pt idx="342">
                  <c:v>21.9</c:v>
                </c:pt>
                <c:pt idx="343">
                  <c:v>29.999999999999996</c:v>
                </c:pt>
                <c:pt idx="344">
                  <c:v>25</c:v>
                </c:pt>
                <c:pt idx="345">
                  <c:v>25</c:v>
                </c:pt>
                <c:pt idx="346">
                  <c:v>26.9</c:v>
                </c:pt>
                <c:pt idx="347">
                  <c:v>25.2</c:v>
                </c:pt>
                <c:pt idx="348">
                  <c:v>29.4</c:v>
                </c:pt>
                <c:pt idx="349">
                  <c:v>23.299999999999997</c:v>
                </c:pt>
                <c:pt idx="350">
                  <c:v>25.2</c:v>
                </c:pt>
                <c:pt idx="351">
                  <c:v>28.900000000000002</c:v>
                </c:pt>
                <c:pt idx="352">
                  <c:v>25.800000000000004</c:v>
                </c:pt>
                <c:pt idx="353">
                  <c:v>24</c:v>
                </c:pt>
                <c:pt idx="354">
                  <c:v>21.8</c:v>
                </c:pt>
                <c:pt idx="355">
                  <c:v>27.6</c:v>
                </c:pt>
                <c:pt idx="356">
                  <c:v>30.500000000000004</c:v>
                </c:pt>
                <c:pt idx="357">
                  <c:v>27.5</c:v>
                </c:pt>
                <c:pt idx="358">
                  <c:v>25.799999999999997</c:v>
                </c:pt>
                <c:pt idx="359">
                  <c:v>26.099999999999998</c:v>
                </c:pt>
                <c:pt idx="360">
                  <c:v>28.6</c:v>
                </c:pt>
                <c:pt idx="361">
                  <c:v>29.1</c:v>
                </c:pt>
                <c:pt idx="362">
                  <c:v>27.900000000000002</c:v>
                </c:pt>
                <c:pt idx="363">
                  <c:v>34.799999999999997</c:v>
                </c:pt>
                <c:pt idx="364">
                  <c:v>27.1</c:v>
                </c:pt>
                <c:pt idx="365">
                  <c:v>27.8</c:v>
                </c:pt>
                <c:pt idx="366">
                  <c:v>28</c:v>
                </c:pt>
                <c:pt idx="367">
                  <c:v>28.799999999999997</c:v>
                </c:pt>
                <c:pt idx="368">
                  <c:v>26.4</c:v>
                </c:pt>
                <c:pt idx="369">
                  <c:v>28</c:v>
                </c:pt>
                <c:pt idx="370">
                  <c:v>26.799999999999997</c:v>
                </c:pt>
                <c:pt idx="371">
                  <c:v>26</c:v>
                </c:pt>
                <c:pt idx="372">
                  <c:v>25.200000000000003</c:v>
                </c:pt>
                <c:pt idx="373">
                  <c:v>29.4</c:v>
                </c:pt>
                <c:pt idx="374">
                  <c:v>23.300000000000004</c:v>
                </c:pt>
                <c:pt idx="375">
                  <c:v>26.4</c:v>
                </c:pt>
                <c:pt idx="376">
                  <c:v>26</c:v>
                </c:pt>
                <c:pt idx="377">
                  <c:v>27.4</c:v>
                </c:pt>
                <c:pt idx="378">
                  <c:v>30.799999999999997</c:v>
                </c:pt>
                <c:pt idx="379">
                  <c:v>24.2</c:v>
                </c:pt>
                <c:pt idx="380">
                  <c:v>29.7</c:v>
                </c:pt>
                <c:pt idx="381">
                  <c:v>27.4</c:v>
                </c:pt>
                <c:pt idx="382">
                  <c:v>26</c:v>
                </c:pt>
                <c:pt idx="383">
                  <c:v>27.599999999999998</c:v>
                </c:pt>
                <c:pt idx="384">
                  <c:v>24.599999999999998</c:v>
                </c:pt>
                <c:pt idx="385">
                  <c:v>26.7</c:v>
                </c:pt>
                <c:pt idx="386">
                  <c:v>28.5</c:v>
                </c:pt>
                <c:pt idx="387">
                  <c:v>29</c:v>
                </c:pt>
                <c:pt idx="388">
                  <c:v>27.499999999999996</c:v>
                </c:pt>
                <c:pt idx="389">
                  <c:v>27.099999999999998</c:v>
                </c:pt>
                <c:pt idx="390">
                  <c:v>24.8</c:v>
                </c:pt>
                <c:pt idx="391">
                  <c:v>29.8</c:v>
                </c:pt>
                <c:pt idx="392">
                  <c:v>28.000000000000004</c:v>
                </c:pt>
                <c:pt idx="393">
                  <c:v>28.900000000000002</c:v>
                </c:pt>
                <c:pt idx="394">
                  <c:v>30.200000000000003</c:v>
                </c:pt>
                <c:pt idx="395">
                  <c:v>20.900000000000002</c:v>
                </c:pt>
                <c:pt idx="396">
                  <c:v>26.1</c:v>
                </c:pt>
                <c:pt idx="397">
                  <c:v>28.300000000000004</c:v>
                </c:pt>
                <c:pt idx="398">
                  <c:v>26.800000000000004</c:v>
                </c:pt>
                <c:pt idx="399">
                  <c:v>26.799999999999997</c:v>
                </c:pt>
                <c:pt idx="400">
                  <c:v>25.599999999999998</c:v>
                </c:pt>
                <c:pt idx="401">
                  <c:v>31.099999999999998</c:v>
                </c:pt>
                <c:pt idx="402">
                  <c:v>28.4</c:v>
                </c:pt>
                <c:pt idx="403">
                  <c:v>32.9</c:v>
                </c:pt>
                <c:pt idx="404">
                  <c:v>32</c:v>
                </c:pt>
                <c:pt idx="405">
                  <c:v>27.999999999999996</c:v>
                </c:pt>
                <c:pt idx="406">
                  <c:v>28.200000000000003</c:v>
                </c:pt>
                <c:pt idx="407">
                  <c:v>27.9</c:v>
                </c:pt>
                <c:pt idx="408">
                  <c:v>25.6</c:v>
                </c:pt>
                <c:pt idx="409">
                  <c:v>26</c:v>
                </c:pt>
                <c:pt idx="410">
                  <c:v>33.900000000000006</c:v>
                </c:pt>
                <c:pt idx="411">
                  <c:v>25.6</c:v>
                </c:pt>
                <c:pt idx="412">
                  <c:v>21.299999999999997</c:v>
                </c:pt>
                <c:pt idx="413">
                  <c:v>21.2</c:v>
                </c:pt>
                <c:pt idx="414">
                  <c:v>24.800000000000004</c:v>
                </c:pt>
                <c:pt idx="415">
                  <c:v>22.200000000000003</c:v>
                </c:pt>
                <c:pt idx="416">
                  <c:v>23.900000000000002</c:v>
                </c:pt>
                <c:pt idx="417">
                  <c:v>27.299999999999997</c:v>
                </c:pt>
                <c:pt idx="418">
                  <c:v>26.500000000000004</c:v>
                </c:pt>
                <c:pt idx="419">
                  <c:v>21.900000000000002</c:v>
                </c:pt>
                <c:pt idx="420">
                  <c:v>23.4</c:v>
                </c:pt>
                <c:pt idx="421">
                  <c:v>18.499999999999996</c:v>
                </c:pt>
                <c:pt idx="422">
                  <c:v>20.3</c:v>
                </c:pt>
                <c:pt idx="423">
                  <c:v>18.3</c:v>
                </c:pt>
                <c:pt idx="424">
                  <c:v>21.499999999999996</c:v>
                </c:pt>
                <c:pt idx="425">
                  <c:v>23.299999999999997</c:v>
                </c:pt>
                <c:pt idx="426">
                  <c:v>23.6</c:v>
                </c:pt>
                <c:pt idx="427">
                  <c:v>21.5</c:v>
                </c:pt>
                <c:pt idx="428">
                  <c:v>22.5</c:v>
                </c:pt>
                <c:pt idx="429">
                  <c:v>21.5</c:v>
                </c:pt>
                <c:pt idx="430">
                  <c:v>26</c:v>
                </c:pt>
                <c:pt idx="431">
                  <c:v>24.6</c:v>
                </c:pt>
                <c:pt idx="432">
                  <c:v>23.5</c:v>
                </c:pt>
                <c:pt idx="433">
                  <c:v>20.700000000000003</c:v>
                </c:pt>
                <c:pt idx="434">
                  <c:v>23</c:v>
                </c:pt>
                <c:pt idx="435">
                  <c:v>16.5</c:v>
                </c:pt>
                <c:pt idx="436">
                  <c:v>24.000000000000004</c:v>
                </c:pt>
                <c:pt idx="437">
                  <c:v>21.9</c:v>
                </c:pt>
                <c:pt idx="438">
                  <c:v>26.400000000000002</c:v>
                </c:pt>
                <c:pt idx="439">
                  <c:v>26</c:v>
                </c:pt>
                <c:pt idx="440">
                  <c:v>25.000000000000004</c:v>
                </c:pt>
                <c:pt idx="441">
                  <c:v>23</c:v>
                </c:pt>
                <c:pt idx="442">
                  <c:v>23.400000000000002</c:v>
                </c:pt>
                <c:pt idx="443">
                  <c:v>26.5</c:v>
                </c:pt>
                <c:pt idx="444">
                  <c:v>25.4</c:v>
                </c:pt>
                <c:pt idx="445">
                  <c:v>23</c:v>
                </c:pt>
                <c:pt idx="446">
                  <c:v>20.900000000000002</c:v>
                </c:pt>
                <c:pt idx="447">
                  <c:v>20.9</c:v>
                </c:pt>
                <c:pt idx="448">
                  <c:v>24.499999999999996</c:v>
                </c:pt>
                <c:pt idx="449">
                  <c:v>26.5</c:v>
                </c:pt>
                <c:pt idx="450">
                  <c:v>27.1</c:v>
                </c:pt>
                <c:pt idx="451">
                  <c:v>23.5</c:v>
                </c:pt>
                <c:pt idx="452">
                  <c:v>24.099999999999998</c:v>
                </c:pt>
                <c:pt idx="453">
                  <c:v>29.299999999999997</c:v>
                </c:pt>
                <c:pt idx="454">
                  <c:v>29.000000000000004</c:v>
                </c:pt>
                <c:pt idx="455">
                  <c:v>26.2</c:v>
                </c:pt>
                <c:pt idx="456">
                  <c:v>26.799999999999997</c:v>
                </c:pt>
                <c:pt idx="457">
                  <c:v>27.5</c:v>
                </c:pt>
                <c:pt idx="458">
                  <c:v>25.199999999999996</c:v>
                </c:pt>
                <c:pt idx="459">
                  <c:v>23.599999999999998</c:v>
                </c:pt>
                <c:pt idx="460">
                  <c:v>25.499999999999996</c:v>
                </c:pt>
                <c:pt idx="461">
                  <c:v>24.6</c:v>
                </c:pt>
                <c:pt idx="462">
                  <c:v>23.4</c:v>
                </c:pt>
                <c:pt idx="463">
                  <c:v>26.599999999999998</c:v>
                </c:pt>
                <c:pt idx="464">
                  <c:v>30.200000000000003</c:v>
                </c:pt>
                <c:pt idx="465">
                  <c:v>27.200000000000003</c:v>
                </c:pt>
                <c:pt idx="466">
                  <c:v>22.900000000000002</c:v>
                </c:pt>
                <c:pt idx="467">
                  <c:v>27.2</c:v>
                </c:pt>
                <c:pt idx="468">
                  <c:v>29.2</c:v>
                </c:pt>
                <c:pt idx="469">
                  <c:v>29.499999999999996</c:v>
                </c:pt>
                <c:pt idx="470">
                  <c:v>25.300000000000004</c:v>
                </c:pt>
                <c:pt idx="471">
                  <c:v>27.1</c:v>
                </c:pt>
                <c:pt idx="472">
                  <c:v>27.8</c:v>
                </c:pt>
                <c:pt idx="473">
                  <c:v>22.499999999999996</c:v>
                </c:pt>
                <c:pt idx="474">
                  <c:v>26.499999999999996</c:v>
                </c:pt>
                <c:pt idx="475">
                  <c:v>28.5</c:v>
                </c:pt>
                <c:pt idx="476">
                  <c:v>32.5</c:v>
                </c:pt>
                <c:pt idx="477">
                  <c:v>23.9</c:v>
                </c:pt>
                <c:pt idx="478">
                  <c:v>24.200000000000003</c:v>
                </c:pt>
                <c:pt idx="479">
                  <c:v>26.099999999999998</c:v>
                </c:pt>
                <c:pt idx="480">
                  <c:v>26.699999999999996</c:v>
                </c:pt>
                <c:pt idx="481">
                  <c:v>24.900000000000002</c:v>
                </c:pt>
                <c:pt idx="482">
                  <c:v>27.799999999999997</c:v>
                </c:pt>
                <c:pt idx="483">
                  <c:v>26.2</c:v>
                </c:pt>
                <c:pt idx="484">
                  <c:v>29.5</c:v>
                </c:pt>
                <c:pt idx="485">
                  <c:v>19.600000000000001</c:v>
                </c:pt>
                <c:pt idx="486">
                  <c:v>23.299999999999997</c:v>
                </c:pt>
                <c:pt idx="487">
                  <c:v>23.6</c:v>
                </c:pt>
                <c:pt idx="488">
                  <c:v>26.200000000000003</c:v>
                </c:pt>
                <c:pt idx="489">
                  <c:v>25.700000000000003</c:v>
                </c:pt>
                <c:pt idx="490">
                  <c:v>28.700000000000003</c:v>
                </c:pt>
                <c:pt idx="491">
                  <c:v>27.2</c:v>
                </c:pt>
                <c:pt idx="492">
                  <c:v>26.4</c:v>
                </c:pt>
                <c:pt idx="493">
                  <c:v>27.599999999999998</c:v>
                </c:pt>
                <c:pt idx="494">
                  <c:v>23.299999999999997</c:v>
                </c:pt>
                <c:pt idx="495">
                  <c:v>25.200000000000003</c:v>
                </c:pt>
                <c:pt idx="496">
                  <c:v>24.699999999999996</c:v>
                </c:pt>
                <c:pt idx="497">
                  <c:v>27.500000000000004</c:v>
                </c:pt>
                <c:pt idx="498">
                  <c:v>25.200000000000003</c:v>
                </c:pt>
                <c:pt idx="499">
                  <c:v>21.4</c:v>
                </c:pt>
                <c:pt idx="500">
                  <c:v>24.2</c:v>
                </c:pt>
                <c:pt idx="501">
                  <c:v>26.299999999999997</c:v>
                </c:pt>
                <c:pt idx="502">
                  <c:v>26.299999999999997</c:v>
                </c:pt>
                <c:pt idx="503">
                  <c:v>27.700000000000003</c:v>
                </c:pt>
                <c:pt idx="504">
                  <c:v>30.3</c:v>
                </c:pt>
                <c:pt idx="505">
                  <c:v>27.199999999999996</c:v>
                </c:pt>
                <c:pt idx="506">
                  <c:v>26.000000000000004</c:v>
                </c:pt>
                <c:pt idx="507">
                  <c:v>27.699999999999996</c:v>
                </c:pt>
                <c:pt idx="508">
                  <c:v>25.7</c:v>
                </c:pt>
                <c:pt idx="509">
                  <c:v>30.200000000000003</c:v>
                </c:pt>
                <c:pt idx="510">
                  <c:v>23.3</c:v>
                </c:pt>
                <c:pt idx="511">
                  <c:v>29.199999999999996</c:v>
                </c:pt>
                <c:pt idx="512">
                  <c:v>22.2</c:v>
                </c:pt>
                <c:pt idx="513">
                  <c:v>24.3</c:v>
                </c:pt>
                <c:pt idx="514">
                  <c:v>20.200000000000003</c:v>
                </c:pt>
                <c:pt idx="515">
                  <c:v>20.700000000000003</c:v>
                </c:pt>
                <c:pt idx="516">
                  <c:v>22.8</c:v>
                </c:pt>
                <c:pt idx="517">
                  <c:v>22.9</c:v>
                </c:pt>
                <c:pt idx="518">
                  <c:v>29.3</c:v>
                </c:pt>
                <c:pt idx="519">
                  <c:v>27.400000000000002</c:v>
                </c:pt>
                <c:pt idx="520">
                  <c:v>25.9</c:v>
                </c:pt>
                <c:pt idx="521">
                  <c:v>27.6</c:v>
                </c:pt>
                <c:pt idx="522">
                  <c:v>29.1</c:v>
                </c:pt>
                <c:pt idx="523">
                  <c:v>30.1</c:v>
                </c:pt>
                <c:pt idx="524">
                  <c:v>26.400000000000002</c:v>
                </c:pt>
                <c:pt idx="525">
                  <c:v>23.6</c:v>
                </c:pt>
                <c:pt idx="526">
                  <c:v>23.9</c:v>
                </c:pt>
                <c:pt idx="527">
                  <c:v>24.200000000000003</c:v>
                </c:pt>
                <c:pt idx="528">
                  <c:v>25.5</c:v>
                </c:pt>
                <c:pt idx="529">
                  <c:v>27.099999999999998</c:v>
                </c:pt>
                <c:pt idx="530">
                  <c:v>25.2</c:v>
                </c:pt>
                <c:pt idx="531">
                  <c:v>25.599999999999998</c:v>
                </c:pt>
                <c:pt idx="532">
                  <c:v>27.1</c:v>
                </c:pt>
                <c:pt idx="533">
                  <c:v>24.700000000000003</c:v>
                </c:pt>
                <c:pt idx="534">
                  <c:v>27.700000000000003</c:v>
                </c:pt>
                <c:pt idx="535">
                  <c:v>28.500000000000004</c:v>
                </c:pt>
                <c:pt idx="536">
                  <c:v>24.7</c:v>
                </c:pt>
                <c:pt idx="537">
                  <c:v>26.3</c:v>
                </c:pt>
                <c:pt idx="538">
                  <c:v>28.5</c:v>
                </c:pt>
                <c:pt idx="539">
                  <c:v>22.300000000000004</c:v>
                </c:pt>
                <c:pt idx="540">
                  <c:v>24.299999999999997</c:v>
                </c:pt>
                <c:pt idx="541">
                  <c:v>29.1</c:v>
                </c:pt>
                <c:pt idx="542">
                  <c:v>22.700000000000003</c:v>
                </c:pt>
                <c:pt idx="543">
                  <c:v>23.499999999999996</c:v>
                </c:pt>
                <c:pt idx="544">
                  <c:v>24.000000000000004</c:v>
                </c:pt>
                <c:pt idx="545">
                  <c:v>24.499999999999996</c:v>
                </c:pt>
                <c:pt idx="546">
                  <c:v>27.700000000000003</c:v>
                </c:pt>
                <c:pt idx="547">
                  <c:v>25.6</c:v>
                </c:pt>
                <c:pt idx="548">
                  <c:v>25.8</c:v>
                </c:pt>
                <c:pt idx="549">
                  <c:v>20.300000000000004</c:v>
                </c:pt>
                <c:pt idx="550">
                  <c:v>25.4</c:v>
                </c:pt>
                <c:pt idx="551">
                  <c:v>20.5</c:v>
                </c:pt>
                <c:pt idx="552">
                  <c:v>24.9</c:v>
                </c:pt>
                <c:pt idx="553">
                  <c:v>25.3</c:v>
                </c:pt>
                <c:pt idx="554">
                  <c:v>26.000000000000004</c:v>
                </c:pt>
                <c:pt idx="555">
                  <c:v>22.9</c:v>
                </c:pt>
                <c:pt idx="556">
                  <c:v>23.5</c:v>
                </c:pt>
                <c:pt idx="557">
                  <c:v>23.1</c:v>
                </c:pt>
                <c:pt idx="558">
                  <c:v>27.799999999999997</c:v>
                </c:pt>
                <c:pt idx="559">
                  <c:v>27.7</c:v>
                </c:pt>
                <c:pt idx="560">
                  <c:v>21.1</c:v>
                </c:pt>
                <c:pt idx="561">
                  <c:v>22.2</c:v>
                </c:pt>
                <c:pt idx="562">
                  <c:v>17.799999999999997</c:v>
                </c:pt>
                <c:pt idx="563">
                  <c:v>17.200000000000003</c:v>
                </c:pt>
                <c:pt idx="564">
                  <c:v>-13</c:v>
                </c:pt>
                <c:pt idx="565">
                  <c:v>-12.499999999999996</c:v>
                </c:pt>
                <c:pt idx="566">
                  <c:v>-2.5</c:v>
                </c:pt>
                <c:pt idx="567">
                  <c:v>5.2000000000000028</c:v>
                </c:pt>
                <c:pt idx="568">
                  <c:v>12.099999999999998</c:v>
                </c:pt>
                <c:pt idx="569">
                  <c:v>8.3999999999999986</c:v>
                </c:pt>
                <c:pt idx="570">
                  <c:v>14.8</c:v>
                </c:pt>
                <c:pt idx="571">
                  <c:v>16.799999999999997</c:v>
                </c:pt>
                <c:pt idx="572">
                  <c:v>17</c:v>
                </c:pt>
                <c:pt idx="573">
                  <c:v>20.699999999999996</c:v>
                </c:pt>
                <c:pt idx="574">
                  <c:v>20.900000000000002</c:v>
                </c:pt>
                <c:pt idx="575">
                  <c:v>20.000000000000004</c:v>
                </c:pt>
                <c:pt idx="576">
                  <c:v>21.7</c:v>
                </c:pt>
                <c:pt idx="577">
                  <c:v>17.299999999999997</c:v>
                </c:pt>
                <c:pt idx="578">
                  <c:v>15.099999999999998</c:v>
                </c:pt>
                <c:pt idx="579">
                  <c:v>17.299999999999997</c:v>
                </c:pt>
                <c:pt idx="580">
                  <c:v>15.699999999999996</c:v>
                </c:pt>
                <c:pt idx="581">
                  <c:v>12.799999999999997</c:v>
                </c:pt>
                <c:pt idx="582">
                  <c:v>11</c:v>
                </c:pt>
                <c:pt idx="583">
                  <c:v>12.799999999999997</c:v>
                </c:pt>
                <c:pt idx="584">
                  <c:v>10.7</c:v>
                </c:pt>
                <c:pt idx="585">
                  <c:v>15.300000000000004</c:v>
                </c:pt>
                <c:pt idx="586">
                  <c:v>18.399999999999999</c:v>
                </c:pt>
                <c:pt idx="587">
                  <c:v>15.200000000000003</c:v>
                </c:pt>
                <c:pt idx="588">
                  <c:v>12.900000000000002</c:v>
                </c:pt>
                <c:pt idx="589">
                  <c:v>14.299999999999997</c:v>
                </c:pt>
                <c:pt idx="590">
                  <c:v>14.8</c:v>
                </c:pt>
                <c:pt idx="591">
                  <c:v>15.099999999999998</c:v>
                </c:pt>
                <c:pt idx="592">
                  <c:v>15.400000000000002</c:v>
                </c:pt>
                <c:pt idx="593">
                  <c:v>19.700000000000003</c:v>
                </c:pt>
                <c:pt idx="594">
                  <c:v>17.200000000000003</c:v>
                </c:pt>
                <c:pt idx="595">
                  <c:v>18.600000000000001</c:v>
                </c:pt>
                <c:pt idx="596">
                  <c:v>20.100000000000001</c:v>
                </c:pt>
                <c:pt idx="597">
                  <c:v>18.7</c:v>
                </c:pt>
                <c:pt idx="598">
                  <c:v>22.9</c:v>
                </c:pt>
                <c:pt idx="599">
                  <c:v>22.900000000000002</c:v>
                </c:pt>
                <c:pt idx="600">
                  <c:v>23.1</c:v>
                </c:pt>
                <c:pt idx="601">
                  <c:v>25.599999999999998</c:v>
                </c:pt>
                <c:pt idx="602">
                  <c:v>26.200000000000003</c:v>
                </c:pt>
                <c:pt idx="603">
                  <c:v>27.3</c:v>
                </c:pt>
                <c:pt idx="604">
                  <c:v>24.9</c:v>
                </c:pt>
                <c:pt idx="605">
                  <c:v>27.900000000000002</c:v>
                </c:pt>
                <c:pt idx="606">
                  <c:v>25.699999999999996</c:v>
                </c:pt>
                <c:pt idx="607">
                  <c:v>29.599999999999998</c:v>
                </c:pt>
                <c:pt idx="608">
                  <c:v>26.9</c:v>
                </c:pt>
                <c:pt idx="609">
                  <c:v>23.3</c:v>
                </c:pt>
                <c:pt idx="610">
                  <c:v>23</c:v>
                </c:pt>
                <c:pt idx="611">
                  <c:v>24.300000000000004</c:v>
                </c:pt>
                <c:pt idx="612">
                  <c:v>25.7</c:v>
                </c:pt>
                <c:pt idx="613">
                  <c:v>25.000000000000004</c:v>
                </c:pt>
                <c:pt idx="614">
                  <c:v>21.8</c:v>
                </c:pt>
                <c:pt idx="615">
                  <c:v>26.799999999999997</c:v>
                </c:pt>
                <c:pt idx="616">
                  <c:v>22.5</c:v>
                </c:pt>
                <c:pt idx="617">
                  <c:v>28.400000000000002</c:v>
                </c:pt>
                <c:pt idx="618">
                  <c:v>26.400000000000002</c:v>
                </c:pt>
                <c:pt idx="619">
                  <c:v>23.799999999999997</c:v>
                </c:pt>
                <c:pt idx="620">
                  <c:v>24.2</c:v>
                </c:pt>
                <c:pt idx="621">
                  <c:v>22.400000000000002</c:v>
                </c:pt>
                <c:pt idx="622">
                  <c:v>22.500000000000004</c:v>
                </c:pt>
                <c:pt idx="623">
                  <c:v>26.6</c:v>
                </c:pt>
                <c:pt idx="624">
                  <c:v>23.6</c:v>
                </c:pt>
                <c:pt idx="625">
                  <c:v>26.099999999999998</c:v>
                </c:pt>
                <c:pt idx="626">
                  <c:v>24.200000000000003</c:v>
                </c:pt>
                <c:pt idx="627">
                  <c:v>23.2</c:v>
                </c:pt>
                <c:pt idx="628">
                  <c:v>24.900000000000002</c:v>
                </c:pt>
                <c:pt idx="629">
                  <c:v>22.5</c:v>
                </c:pt>
                <c:pt idx="630">
                  <c:v>25</c:v>
                </c:pt>
                <c:pt idx="631">
                  <c:v>20.800000000000004</c:v>
                </c:pt>
                <c:pt idx="632">
                  <c:v>19.299999999999997</c:v>
                </c:pt>
                <c:pt idx="633">
                  <c:v>21.999999999999996</c:v>
                </c:pt>
                <c:pt idx="634">
                  <c:v>16.200000000000003</c:v>
                </c:pt>
                <c:pt idx="635">
                  <c:v>21.9</c:v>
                </c:pt>
                <c:pt idx="636">
                  <c:v>21.5</c:v>
                </c:pt>
                <c:pt idx="637">
                  <c:v>23.099999999999998</c:v>
                </c:pt>
                <c:pt idx="638">
                  <c:v>18.200000000000003</c:v>
                </c:pt>
                <c:pt idx="639">
                  <c:v>22.6</c:v>
                </c:pt>
                <c:pt idx="640">
                  <c:v>24.9</c:v>
                </c:pt>
                <c:pt idx="641">
                  <c:v>22.5</c:v>
                </c:pt>
                <c:pt idx="642">
                  <c:v>22.1</c:v>
                </c:pt>
                <c:pt idx="643">
                  <c:v>22.5</c:v>
                </c:pt>
                <c:pt idx="644">
                  <c:v>24.2</c:v>
                </c:pt>
                <c:pt idx="645">
                  <c:v>19.999999999999996</c:v>
                </c:pt>
                <c:pt idx="646">
                  <c:v>22.099999999999998</c:v>
                </c:pt>
                <c:pt idx="647">
                  <c:v>24.6</c:v>
                </c:pt>
                <c:pt idx="648">
                  <c:v>20.799999999999997</c:v>
                </c:pt>
                <c:pt idx="649">
                  <c:v>20.8</c:v>
                </c:pt>
                <c:pt idx="650">
                  <c:v>19.7</c:v>
                </c:pt>
                <c:pt idx="651">
                  <c:v>22</c:v>
                </c:pt>
                <c:pt idx="652">
                  <c:v>20.5</c:v>
                </c:pt>
                <c:pt idx="653">
                  <c:v>21.5</c:v>
                </c:pt>
                <c:pt idx="654">
                  <c:v>22.299999999999997</c:v>
                </c:pt>
                <c:pt idx="655">
                  <c:v>17</c:v>
                </c:pt>
                <c:pt idx="656">
                  <c:v>17.700000000000003</c:v>
                </c:pt>
                <c:pt idx="657">
                  <c:v>18.699999999999996</c:v>
                </c:pt>
                <c:pt idx="658">
                  <c:v>14.599999999999998</c:v>
                </c:pt>
                <c:pt idx="659">
                  <c:v>17</c:v>
                </c:pt>
                <c:pt idx="660">
                  <c:v>16.2</c:v>
                </c:pt>
                <c:pt idx="661">
                  <c:v>13.299999999999997</c:v>
                </c:pt>
                <c:pt idx="662">
                  <c:v>16.599999999999998</c:v>
                </c:pt>
                <c:pt idx="663">
                  <c:v>11.900000000000002</c:v>
                </c:pt>
                <c:pt idx="664">
                  <c:v>6.7999999999999972</c:v>
                </c:pt>
                <c:pt idx="665">
                  <c:v>8.1000000000000014</c:v>
                </c:pt>
                <c:pt idx="666">
                  <c:v>8.3000000000000007</c:v>
                </c:pt>
                <c:pt idx="667">
                  <c:v>9.4000000000000021</c:v>
                </c:pt>
                <c:pt idx="668">
                  <c:v>12.3</c:v>
                </c:pt>
                <c:pt idx="669">
                  <c:v>9.7999999999999972</c:v>
                </c:pt>
                <c:pt idx="670">
                  <c:v>4</c:v>
                </c:pt>
                <c:pt idx="671">
                  <c:v>4.2999999999999972</c:v>
                </c:pt>
                <c:pt idx="672">
                  <c:v>3.6799999999999997</c:v>
                </c:pt>
                <c:pt idx="673">
                  <c:v>10.199999999999999</c:v>
                </c:pt>
                <c:pt idx="674">
                  <c:v>4.1000000000000014</c:v>
                </c:pt>
                <c:pt idx="675">
                  <c:v>-0.39999999999999858</c:v>
                </c:pt>
                <c:pt idx="676">
                  <c:v>-10.500000000000004</c:v>
                </c:pt>
                <c:pt idx="677">
                  <c:v>-5.8999999999999986</c:v>
                </c:pt>
                <c:pt idx="678">
                  <c:v>-0.70000000000000284</c:v>
                </c:pt>
                <c:pt idx="679">
                  <c:v>-0.80000000000000071</c:v>
                </c:pt>
                <c:pt idx="680">
                  <c:v>-3.3000000000000043</c:v>
                </c:pt>
                <c:pt idx="681">
                  <c:v>-3.2000000000000028</c:v>
                </c:pt>
                <c:pt idx="682">
                  <c:v>-5.2000000000000028</c:v>
                </c:pt>
                <c:pt idx="683">
                  <c:v>-0.19999999999999929</c:v>
                </c:pt>
                <c:pt idx="684">
                  <c:v>-5.7000000000000028</c:v>
                </c:pt>
                <c:pt idx="685">
                  <c:v>1.2000000000000028</c:v>
                </c:pt>
                <c:pt idx="686">
                  <c:v>2.6000000000000014</c:v>
                </c:pt>
                <c:pt idx="687">
                  <c:v>0.69999999999999929</c:v>
                </c:pt>
                <c:pt idx="688">
                  <c:v>0.19999999999999929</c:v>
                </c:pt>
                <c:pt idx="689">
                  <c:v>0.29999999999999716</c:v>
                </c:pt>
                <c:pt idx="690">
                  <c:v>4.8000000000000007</c:v>
                </c:pt>
                <c:pt idx="691">
                  <c:v>1.3999999999999986</c:v>
                </c:pt>
                <c:pt idx="692">
                  <c:v>0.39999999999999858</c:v>
                </c:pt>
                <c:pt idx="693">
                  <c:v>2.1999999999999993</c:v>
                </c:pt>
                <c:pt idx="694">
                  <c:v>-1.5</c:v>
                </c:pt>
                <c:pt idx="695">
                  <c:v>-5.3999999999999986</c:v>
                </c:pt>
                <c:pt idx="696">
                  <c:v>-9.4000000000000021</c:v>
                </c:pt>
                <c:pt idx="697">
                  <c:v>-8.5</c:v>
                </c:pt>
                <c:pt idx="698">
                  <c:v>-3.9999999999999964</c:v>
                </c:pt>
                <c:pt idx="699">
                  <c:v>-6.1000000000000014</c:v>
                </c:pt>
                <c:pt idx="700">
                  <c:v>-3.5</c:v>
                </c:pt>
                <c:pt idx="701">
                  <c:v>-5.2999999999999972</c:v>
                </c:pt>
                <c:pt idx="702">
                  <c:v>-2.6999999999999993</c:v>
                </c:pt>
                <c:pt idx="703">
                  <c:v>-3.2000000000000028</c:v>
                </c:pt>
                <c:pt idx="704">
                  <c:v>5.0999999999999979</c:v>
                </c:pt>
                <c:pt idx="705">
                  <c:v>5.8000000000000043</c:v>
                </c:pt>
                <c:pt idx="706">
                  <c:v>3.5</c:v>
                </c:pt>
                <c:pt idx="707">
                  <c:v>4.1000000000000014</c:v>
                </c:pt>
                <c:pt idx="708">
                  <c:v>-0.60000000000000142</c:v>
                </c:pt>
                <c:pt idx="709">
                  <c:v>-4.2999999999999972</c:v>
                </c:pt>
                <c:pt idx="710">
                  <c:v>-3.6999999999999957</c:v>
                </c:pt>
                <c:pt idx="711">
                  <c:v>-2.8000000000000043</c:v>
                </c:pt>
                <c:pt idx="712">
                  <c:v>-2.5</c:v>
                </c:pt>
                <c:pt idx="713">
                  <c:v>-6.9000000000000021</c:v>
                </c:pt>
                <c:pt idx="714">
                  <c:v>-7.1999999999999993</c:v>
                </c:pt>
                <c:pt idx="715">
                  <c:v>-6</c:v>
                </c:pt>
                <c:pt idx="716">
                  <c:v>-2.8999999999999986</c:v>
                </c:pt>
                <c:pt idx="717">
                  <c:v>-0.90000000000000568</c:v>
                </c:pt>
                <c:pt idx="718">
                  <c:v>-6.4000000000000021</c:v>
                </c:pt>
                <c:pt idx="719">
                  <c:v>-4.7999999999999972</c:v>
                </c:pt>
                <c:pt idx="720">
                  <c:v>-2.7999999999999972</c:v>
                </c:pt>
                <c:pt idx="721">
                  <c:v>-2.5000000000000036</c:v>
                </c:pt>
                <c:pt idx="722">
                  <c:v>-7.0999999999999979</c:v>
                </c:pt>
                <c:pt idx="723">
                  <c:v>-6.1000000000000014</c:v>
                </c:pt>
                <c:pt idx="724">
                  <c:v>-6.3999999999999986</c:v>
                </c:pt>
                <c:pt idx="725">
                  <c:v>-11.699999999999996</c:v>
                </c:pt>
                <c:pt idx="726">
                  <c:v>-11.599999999999998</c:v>
                </c:pt>
                <c:pt idx="727">
                  <c:v>-12</c:v>
                </c:pt>
                <c:pt idx="728">
                  <c:v>-12.400000000000002</c:v>
                </c:pt>
                <c:pt idx="729">
                  <c:v>-11.700000000000003</c:v>
                </c:pt>
                <c:pt idx="730">
                  <c:v>-11.200000000000003</c:v>
                </c:pt>
                <c:pt idx="731">
                  <c:v>-11.500000000000004</c:v>
                </c:pt>
                <c:pt idx="732">
                  <c:v>-6.6000000000000014</c:v>
                </c:pt>
                <c:pt idx="733">
                  <c:v>-0.89999999999999858</c:v>
                </c:pt>
                <c:pt idx="734">
                  <c:v>-10.500000000000004</c:v>
                </c:pt>
                <c:pt idx="735">
                  <c:v>-2.8999999999999986</c:v>
                </c:pt>
                <c:pt idx="736">
                  <c:v>-7.0999999999999979</c:v>
                </c:pt>
                <c:pt idx="737">
                  <c:v>-2.1000000000000014</c:v>
                </c:pt>
                <c:pt idx="738">
                  <c:v>-5.1000000000000014</c:v>
                </c:pt>
                <c:pt idx="739">
                  <c:v>-2.9000000000000021</c:v>
                </c:pt>
                <c:pt idx="740">
                  <c:v>0.29999999999999716</c:v>
                </c:pt>
                <c:pt idx="741">
                  <c:v>-8</c:v>
                </c:pt>
                <c:pt idx="742">
                  <c:v>-5.6000000000000014</c:v>
                </c:pt>
                <c:pt idx="743">
                  <c:v>-3.8999999999999986</c:v>
                </c:pt>
                <c:pt idx="744">
                  <c:v>-8.7000000000000028</c:v>
                </c:pt>
                <c:pt idx="745">
                  <c:v>-7.7999999999999972</c:v>
                </c:pt>
                <c:pt idx="746">
                  <c:v>-8.8000000000000007</c:v>
                </c:pt>
                <c:pt idx="747">
                  <c:v>-8.5999999999999979</c:v>
                </c:pt>
                <c:pt idx="748">
                  <c:v>-9.8999999999999986</c:v>
                </c:pt>
                <c:pt idx="749">
                  <c:v>-9.6000000000000014</c:v>
                </c:pt>
                <c:pt idx="750">
                  <c:v>-13.399999999999999</c:v>
                </c:pt>
                <c:pt idx="751">
                  <c:v>-4.2999999999999972</c:v>
                </c:pt>
                <c:pt idx="752">
                  <c:v>-1.3000000000000043</c:v>
                </c:pt>
                <c:pt idx="753">
                  <c:v>1.1000000000000014</c:v>
                </c:pt>
                <c:pt idx="754">
                  <c:v>1.8000000000000007</c:v>
                </c:pt>
                <c:pt idx="755">
                  <c:v>3.1999999999999993</c:v>
                </c:pt>
                <c:pt idx="756">
                  <c:v>2.3000000000000007</c:v>
                </c:pt>
                <c:pt idx="757">
                  <c:v>2.3999999999999986</c:v>
                </c:pt>
                <c:pt idx="758">
                  <c:v>-0.5</c:v>
                </c:pt>
                <c:pt idx="759">
                  <c:v>-2.6000000000000014</c:v>
                </c:pt>
                <c:pt idx="760">
                  <c:v>0.19999999999999574</c:v>
                </c:pt>
                <c:pt idx="761">
                  <c:v>1.2999999999999972</c:v>
                </c:pt>
                <c:pt idx="762">
                  <c:v>-0.90000000000000568</c:v>
                </c:pt>
                <c:pt idx="763">
                  <c:v>3.5</c:v>
                </c:pt>
                <c:pt idx="764">
                  <c:v>-0.29999999999999716</c:v>
                </c:pt>
                <c:pt idx="765">
                  <c:v>2.9000000000000021</c:v>
                </c:pt>
                <c:pt idx="766">
                  <c:v>1</c:v>
                </c:pt>
                <c:pt idx="767">
                  <c:v>-1.7000000000000028</c:v>
                </c:pt>
                <c:pt idx="768">
                  <c:v>-0.10000000000000142</c:v>
                </c:pt>
                <c:pt idx="769">
                  <c:v>-4.6999999999999957</c:v>
                </c:pt>
                <c:pt idx="770">
                  <c:v>-3.3000000000000043</c:v>
                </c:pt>
                <c:pt idx="771">
                  <c:v>-1.2000000000000028</c:v>
                </c:pt>
                <c:pt idx="772">
                  <c:v>-0.60000000000000142</c:v>
                </c:pt>
                <c:pt idx="773">
                  <c:v>0.10000000000000142</c:v>
                </c:pt>
                <c:pt idx="774">
                  <c:v>-4</c:v>
                </c:pt>
                <c:pt idx="775">
                  <c:v>-3.7999999999999972</c:v>
                </c:pt>
                <c:pt idx="776">
                  <c:v>-8.7000000000000028</c:v>
                </c:pt>
                <c:pt idx="777">
                  <c:v>1.1999999999999993</c:v>
                </c:pt>
                <c:pt idx="778">
                  <c:v>-5</c:v>
                </c:pt>
                <c:pt idx="779">
                  <c:v>-4.6999999999999957</c:v>
                </c:pt>
                <c:pt idx="780">
                  <c:v>-3.5</c:v>
                </c:pt>
                <c:pt idx="781">
                  <c:v>-4.6000000000000014</c:v>
                </c:pt>
                <c:pt idx="782">
                  <c:v>0.69999999999999574</c:v>
                </c:pt>
                <c:pt idx="783">
                  <c:v>1.2000000000000028</c:v>
                </c:pt>
                <c:pt idx="784">
                  <c:v>-3.7000000000000028</c:v>
                </c:pt>
                <c:pt idx="785">
                  <c:v>-0.60000000000000142</c:v>
                </c:pt>
                <c:pt idx="786">
                  <c:v>-9.9999999999997868E-2</c:v>
                </c:pt>
                <c:pt idx="787">
                  <c:v>-1.0999999999999979</c:v>
                </c:pt>
                <c:pt idx="788">
                  <c:v>1.8999999999999986</c:v>
                </c:pt>
                <c:pt idx="789">
                  <c:v>-0.10000000000000142</c:v>
                </c:pt>
                <c:pt idx="790">
                  <c:v>3.0000000000000036</c:v>
                </c:pt>
                <c:pt idx="791">
                  <c:v>3</c:v>
                </c:pt>
                <c:pt idx="792">
                  <c:v>1.3999999999999986</c:v>
                </c:pt>
                <c:pt idx="793">
                  <c:v>4.6000000000000014</c:v>
                </c:pt>
                <c:pt idx="794">
                  <c:v>1.4000000000000021</c:v>
                </c:pt>
                <c:pt idx="795">
                  <c:v>5.5</c:v>
                </c:pt>
                <c:pt idx="796">
                  <c:v>2.4000000000000021</c:v>
                </c:pt>
                <c:pt idx="797">
                  <c:v>5.1000000000000014</c:v>
                </c:pt>
                <c:pt idx="798">
                  <c:v>4.5</c:v>
                </c:pt>
                <c:pt idx="799">
                  <c:v>4.6999999999999993</c:v>
                </c:pt>
                <c:pt idx="800">
                  <c:v>0.5</c:v>
                </c:pt>
                <c:pt idx="801">
                  <c:v>4.4999999999999964</c:v>
                </c:pt>
                <c:pt idx="802">
                  <c:v>-0.90000000000000568</c:v>
                </c:pt>
                <c:pt idx="803">
                  <c:v>-1.3999999999999986</c:v>
                </c:pt>
                <c:pt idx="804">
                  <c:v>4.2999999999999972</c:v>
                </c:pt>
                <c:pt idx="805">
                  <c:v>6.2999999999999972</c:v>
                </c:pt>
                <c:pt idx="806">
                  <c:v>2.7999999999999972</c:v>
                </c:pt>
                <c:pt idx="807">
                  <c:v>5.3999999999999986</c:v>
                </c:pt>
                <c:pt idx="808">
                  <c:v>5.0999999999999979</c:v>
                </c:pt>
                <c:pt idx="809">
                  <c:v>5.9000000000000021</c:v>
                </c:pt>
                <c:pt idx="810">
                  <c:v>0.30000000000000071</c:v>
                </c:pt>
                <c:pt idx="811">
                  <c:v>10.299999999999997</c:v>
                </c:pt>
                <c:pt idx="812">
                  <c:v>4.4000000000000021</c:v>
                </c:pt>
                <c:pt idx="813">
                  <c:v>2.8999999999999986</c:v>
                </c:pt>
                <c:pt idx="814">
                  <c:v>-1.6000000000000014</c:v>
                </c:pt>
                <c:pt idx="815">
                  <c:v>-0.80000000000000071</c:v>
                </c:pt>
                <c:pt idx="816">
                  <c:v>-1.5</c:v>
                </c:pt>
                <c:pt idx="817">
                  <c:v>1.4000000000000021</c:v>
                </c:pt>
                <c:pt idx="818">
                  <c:v>-2.1999999999999993</c:v>
                </c:pt>
                <c:pt idx="819">
                  <c:v>3.2000000000000028</c:v>
                </c:pt>
                <c:pt idx="820">
                  <c:v>-3.8999999999999986</c:v>
                </c:pt>
                <c:pt idx="821">
                  <c:v>1</c:v>
                </c:pt>
                <c:pt idx="822">
                  <c:v>1.9000000000000021</c:v>
                </c:pt>
                <c:pt idx="823">
                  <c:v>0.19999999999999929</c:v>
                </c:pt>
                <c:pt idx="824">
                  <c:v>-1.2000000000000028</c:v>
                </c:pt>
                <c:pt idx="825">
                  <c:v>-4.3999999999999986</c:v>
                </c:pt>
                <c:pt idx="826">
                  <c:v>-5</c:v>
                </c:pt>
                <c:pt idx="827">
                  <c:v>-6.6000000000000014</c:v>
                </c:pt>
                <c:pt idx="828">
                  <c:v>-4</c:v>
                </c:pt>
                <c:pt idx="829">
                  <c:v>-4.1999999999999993</c:v>
                </c:pt>
                <c:pt idx="830">
                  <c:v>-3.4999999999999964</c:v>
                </c:pt>
                <c:pt idx="831">
                  <c:v>-3.4000000000000021</c:v>
                </c:pt>
                <c:pt idx="832">
                  <c:v>-5.1999999999999993</c:v>
                </c:pt>
                <c:pt idx="833">
                  <c:v>-8.0000000000000036</c:v>
                </c:pt>
                <c:pt idx="834">
                  <c:v>-9.9999999999997868E-2</c:v>
                </c:pt>
                <c:pt idx="835">
                  <c:v>-1.9000000000000021</c:v>
                </c:pt>
                <c:pt idx="836">
                  <c:v>-2.5</c:v>
                </c:pt>
                <c:pt idx="837">
                  <c:v>-4.8999999999999986</c:v>
                </c:pt>
                <c:pt idx="838">
                  <c:v>-5</c:v>
                </c:pt>
                <c:pt idx="839">
                  <c:v>2.1999999999999993</c:v>
                </c:pt>
                <c:pt idx="840">
                  <c:v>-6.5</c:v>
                </c:pt>
                <c:pt idx="841">
                  <c:v>-5.5</c:v>
                </c:pt>
                <c:pt idx="842">
                  <c:v>-4</c:v>
                </c:pt>
                <c:pt idx="843">
                  <c:v>-5</c:v>
                </c:pt>
                <c:pt idx="844">
                  <c:v>-6.1999999999999993</c:v>
                </c:pt>
                <c:pt idx="845">
                  <c:v>-7.2999999999999972</c:v>
                </c:pt>
                <c:pt idx="846">
                  <c:v>-2.6999999999999993</c:v>
                </c:pt>
                <c:pt idx="847">
                  <c:v>-6.6000000000000014</c:v>
                </c:pt>
                <c:pt idx="848">
                  <c:v>-3</c:v>
                </c:pt>
                <c:pt idx="849">
                  <c:v>-6.8000000000000043</c:v>
                </c:pt>
                <c:pt idx="850">
                  <c:v>-4.7999999999999972</c:v>
                </c:pt>
                <c:pt idx="851">
                  <c:v>-7.3000000000000043</c:v>
                </c:pt>
                <c:pt idx="852">
                  <c:v>-10.799999999999997</c:v>
                </c:pt>
                <c:pt idx="853">
                  <c:v>-10.400000000000002</c:v>
                </c:pt>
                <c:pt idx="854">
                  <c:v>-7.1000000000000014</c:v>
                </c:pt>
                <c:pt idx="855">
                  <c:v>-9.1999999999999993</c:v>
                </c:pt>
                <c:pt idx="856">
                  <c:v>-9</c:v>
                </c:pt>
                <c:pt idx="857">
                  <c:v>-11.699999999999996</c:v>
                </c:pt>
                <c:pt idx="858">
                  <c:v>-13.3</c:v>
                </c:pt>
                <c:pt idx="859">
                  <c:v>-14.5</c:v>
                </c:pt>
                <c:pt idx="860">
                  <c:v>-12</c:v>
                </c:pt>
                <c:pt idx="861">
                  <c:v>-16</c:v>
                </c:pt>
                <c:pt idx="862">
                  <c:v>-22.599999999999998</c:v>
                </c:pt>
                <c:pt idx="863">
                  <c:v>-21.799999999999997</c:v>
                </c:pt>
                <c:pt idx="864">
                  <c:v>-30.8</c:v>
                </c:pt>
                <c:pt idx="865">
                  <c:v>-34</c:v>
                </c:pt>
                <c:pt idx="866">
                  <c:v>-28</c:v>
                </c:pt>
                <c:pt idx="867">
                  <c:v>-23.6</c:v>
                </c:pt>
                <c:pt idx="868">
                  <c:v>-24.699999999999996</c:v>
                </c:pt>
                <c:pt idx="869">
                  <c:v>-24.6</c:v>
                </c:pt>
                <c:pt idx="870">
                  <c:v>-23.199999999999996</c:v>
                </c:pt>
                <c:pt idx="871">
                  <c:v>-26.000000000000004</c:v>
                </c:pt>
                <c:pt idx="872">
                  <c:v>-25</c:v>
                </c:pt>
                <c:pt idx="873">
                  <c:v>-27.1</c:v>
                </c:pt>
                <c:pt idx="874">
                  <c:v>-24.9</c:v>
                </c:pt>
                <c:pt idx="875">
                  <c:v>-21.6</c:v>
                </c:pt>
                <c:pt idx="876">
                  <c:v>-21.4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71A-46EB-9952-268EEE8683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129280"/>
        <c:axId val="146130816"/>
      </c:lineChart>
      <c:catAx>
        <c:axId val="14612928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146130816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130816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129280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5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sz="1500"/>
              <a:t>Thinking of economic conditions in Australia as a whole. In the next 12 months do you expect we'll have good times financially, bad times, or some good and some bad?</a:t>
            </a:r>
          </a:p>
        </c:rich>
      </c:tx>
      <c:layout>
        <c:manualLayout>
          <c:xMode val="edge"/>
          <c:yMode val="edge"/>
          <c:x val="0.12469404401372905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1694915254237288"/>
          <c:w val="0.90486039296794207"/>
          <c:h val="0.76040242213817766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4"/>
            <c:dispRSqr val="0"/>
            <c:dispEq val="0"/>
          </c:trendline>
          <c:cat>
            <c:strRef>
              <c:f>'CC Question Data (1973-2026)'!$NG$1:$AVA$1</c:f>
              <c:strCache>
                <c:ptCount val="876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</c:strCache>
            </c:strRef>
          </c:cat>
          <c:val>
            <c:numRef>
              <c:f>'CC Question Data (1973-2026)'!$NG$18:$AVA$18</c:f>
              <c:numCache>
                <c:formatCode>0.0</c:formatCode>
                <c:ptCount val="879"/>
                <c:pt idx="0">
                  <c:v>-25</c:v>
                </c:pt>
                <c:pt idx="1">
                  <c:v>-35</c:v>
                </c:pt>
                <c:pt idx="2">
                  <c:v>-33</c:v>
                </c:pt>
                <c:pt idx="3">
                  <c:v>-40</c:v>
                </c:pt>
                <c:pt idx="4">
                  <c:v>-37</c:v>
                </c:pt>
                <c:pt idx="5">
                  <c:v>-30</c:v>
                </c:pt>
                <c:pt idx="6">
                  <c:v>-34</c:v>
                </c:pt>
                <c:pt idx="7">
                  <c:v>-32</c:v>
                </c:pt>
                <c:pt idx="8">
                  <c:v>-29</c:v>
                </c:pt>
                <c:pt idx="9">
                  <c:v>-28</c:v>
                </c:pt>
                <c:pt idx="10">
                  <c:v>-30</c:v>
                </c:pt>
                <c:pt idx="11">
                  <c:v>-32</c:v>
                </c:pt>
                <c:pt idx="12">
                  <c:v>-31</c:v>
                </c:pt>
                <c:pt idx="13">
                  <c:v>-27</c:v>
                </c:pt>
                <c:pt idx="14">
                  <c:v>-36</c:v>
                </c:pt>
                <c:pt idx="15">
                  <c:v>-48</c:v>
                </c:pt>
                <c:pt idx="16">
                  <c:v>-49</c:v>
                </c:pt>
                <c:pt idx="17">
                  <c:v>-51</c:v>
                </c:pt>
                <c:pt idx="18">
                  <c:v>-41</c:v>
                </c:pt>
                <c:pt idx="19">
                  <c:v>-41</c:v>
                </c:pt>
                <c:pt idx="20">
                  <c:v>-46</c:v>
                </c:pt>
                <c:pt idx="21">
                  <c:v>-45</c:v>
                </c:pt>
                <c:pt idx="22">
                  <c:v>-48</c:v>
                </c:pt>
                <c:pt idx="23">
                  <c:v>-40</c:v>
                </c:pt>
                <c:pt idx="24">
                  <c:v>-40</c:v>
                </c:pt>
                <c:pt idx="25">
                  <c:v>-35</c:v>
                </c:pt>
                <c:pt idx="26">
                  <c:v>-32</c:v>
                </c:pt>
                <c:pt idx="27">
                  <c:v>-38</c:v>
                </c:pt>
                <c:pt idx="28">
                  <c:v>-46</c:v>
                </c:pt>
                <c:pt idx="29">
                  <c:v>-27</c:v>
                </c:pt>
                <c:pt idx="30">
                  <c:v>-35</c:v>
                </c:pt>
                <c:pt idx="31">
                  <c:v>-26</c:v>
                </c:pt>
                <c:pt idx="32">
                  <c:v>-29</c:v>
                </c:pt>
                <c:pt idx="33">
                  <c:v>-12</c:v>
                </c:pt>
                <c:pt idx="34">
                  <c:v>-19</c:v>
                </c:pt>
                <c:pt idx="35">
                  <c:v>-4</c:v>
                </c:pt>
                <c:pt idx="36">
                  <c:v>-5</c:v>
                </c:pt>
                <c:pt idx="37">
                  <c:v>-6</c:v>
                </c:pt>
                <c:pt idx="38">
                  <c:v>-2</c:v>
                </c:pt>
                <c:pt idx="39">
                  <c:v>2</c:v>
                </c:pt>
                <c:pt idx="40">
                  <c:v>8</c:v>
                </c:pt>
                <c:pt idx="41">
                  <c:v>13</c:v>
                </c:pt>
                <c:pt idx="42">
                  <c:v>16</c:v>
                </c:pt>
                <c:pt idx="43">
                  <c:v>18</c:v>
                </c:pt>
                <c:pt idx="44">
                  <c:v>16</c:v>
                </c:pt>
                <c:pt idx="45">
                  <c:v>23</c:v>
                </c:pt>
                <c:pt idx="46">
                  <c:v>19</c:v>
                </c:pt>
                <c:pt idx="47">
                  <c:v>24</c:v>
                </c:pt>
                <c:pt idx="48">
                  <c:v>31</c:v>
                </c:pt>
                <c:pt idx="49">
                  <c:v>28</c:v>
                </c:pt>
                <c:pt idx="50">
                  <c:v>27</c:v>
                </c:pt>
                <c:pt idx="51">
                  <c:v>29</c:v>
                </c:pt>
                <c:pt idx="52">
                  <c:v>33</c:v>
                </c:pt>
                <c:pt idx="53">
                  <c:v>28</c:v>
                </c:pt>
                <c:pt idx="54">
                  <c:v>27</c:v>
                </c:pt>
                <c:pt idx="55">
                  <c:v>28</c:v>
                </c:pt>
                <c:pt idx="56">
                  <c:v>25</c:v>
                </c:pt>
                <c:pt idx="57">
                  <c:v>27</c:v>
                </c:pt>
                <c:pt idx="58">
                  <c:v>22</c:v>
                </c:pt>
                <c:pt idx="59">
                  <c:v>19</c:v>
                </c:pt>
                <c:pt idx="60">
                  <c:v>30</c:v>
                </c:pt>
                <c:pt idx="61">
                  <c:v>31</c:v>
                </c:pt>
                <c:pt idx="62">
                  <c:v>36</c:v>
                </c:pt>
                <c:pt idx="63">
                  <c:v>31</c:v>
                </c:pt>
                <c:pt idx="64">
                  <c:v>30</c:v>
                </c:pt>
                <c:pt idx="65">
                  <c:v>29</c:v>
                </c:pt>
                <c:pt idx="66">
                  <c:v>27</c:v>
                </c:pt>
                <c:pt idx="67">
                  <c:v>29</c:v>
                </c:pt>
                <c:pt idx="68">
                  <c:v>33</c:v>
                </c:pt>
                <c:pt idx="69">
                  <c:v>30</c:v>
                </c:pt>
                <c:pt idx="70">
                  <c:v>32</c:v>
                </c:pt>
                <c:pt idx="71">
                  <c:v>32</c:v>
                </c:pt>
                <c:pt idx="72">
                  <c:v>32</c:v>
                </c:pt>
                <c:pt idx="73">
                  <c:v>27</c:v>
                </c:pt>
                <c:pt idx="74">
                  <c:v>26</c:v>
                </c:pt>
                <c:pt idx="75">
                  <c:v>31</c:v>
                </c:pt>
                <c:pt idx="76">
                  <c:v>23</c:v>
                </c:pt>
                <c:pt idx="77">
                  <c:v>10</c:v>
                </c:pt>
                <c:pt idx="78">
                  <c:v>20</c:v>
                </c:pt>
                <c:pt idx="79">
                  <c:v>8</c:v>
                </c:pt>
                <c:pt idx="80">
                  <c:v>10</c:v>
                </c:pt>
                <c:pt idx="81">
                  <c:v>11</c:v>
                </c:pt>
                <c:pt idx="82">
                  <c:v>12</c:v>
                </c:pt>
                <c:pt idx="83">
                  <c:v>18</c:v>
                </c:pt>
                <c:pt idx="84">
                  <c:v>21</c:v>
                </c:pt>
                <c:pt idx="85">
                  <c:v>25</c:v>
                </c:pt>
                <c:pt idx="86">
                  <c:v>24</c:v>
                </c:pt>
                <c:pt idx="87">
                  <c:v>23</c:v>
                </c:pt>
                <c:pt idx="88">
                  <c:v>23</c:v>
                </c:pt>
                <c:pt idx="89">
                  <c:v>28</c:v>
                </c:pt>
                <c:pt idx="90">
                  <c:v>21</c:v>
                </c:pt>
                <c:pt idx="91">
                  <c:v>22</c:v>
                </c:pt>
                <c:pt idx="92">
                  <c:v>18</c:v>
                </c:pt>
                <c:pt idx="93">
                  <c:v>24</c:v>
                </c:pt>
                <c:pt idx="94">
                  <c:v>24</c:v>
                </c:pt>
                <c:pt idx="95">
                  <c:v>18</c:v>
                </c:pt>
                <c:pt idx="96">
                  <c:v>20</c:v>
                </c:pt>
                <c:pt idx="97">
                  <c:v>34</c:v>
                </c:pt>
                <c:pt idx="98">
                  <c:v>29</c:v>
                </c:pt>
                <c:pt idx="99">
                  <c:v>29</c:v>
                </c:pt>
                <c:pt idx="100">
                  <c:v>30</c:v>
                </c:pt>
                <c:pt idx="101">
                  <c:v>22</c:v>
                </c:pt>
                <c:pt idx="102">
                  <c:v>16</c:v>
                </c:pt>
                <c:pt idx="103">
                  <c:v>16</c:v>
                </c:pt>
                <c:pt idx="104">
                  <c:v>17</c:v>
                </c:pt>
                <c:pt idx="105">
                  <c:v>14</c:v>
                </c:pt>
                <c:pt idx="106">
                  <c:v>19</c:v>
                </c:pt>
                <c:pt idx="107">
                  <c:v>20</c:v>
                </c:pt>
                <c:pt idx="108">
                  <c:v>17</c:v>
                </c:pt>
                <c:pt idx="109">
                  <c:v>6</c:v>
                </c:pt>
                <c:pt idx="110">
                  <c:v>9</c:v>
                </c:pt>
                <c:pt idx="111">
                  <c:v>9</c:v>
                </c:pt>
                <c:pt idx="112">
                  <c:v>2</c:v>
                </c:pt>
                <c:pt idx="113">
                  <c:v>10</c:v>
                </c:pt>
                <c:pt idx="114">
                  <c:v>14</c:v>
                </c:pt>
                <c:pt idx="115">
                  <c:v>5</c:v>
                </c:pt>
                <c:pt idx="116">
                  <c:v>6</c:v>
                </c:pt>
                <c:pt idx="117">
                  <c:v>11</c:v>
                </c:pt>
                <c:pt idx="118">
                  <c:v>9</c:v>
                </c:pt>
                <c:pt idx="119">
                  <c:v>9</c:v>
                </c:pt>
                <c:pt idx="120">
                  <c:v>9</c:v>
                </c:pt>
                <c:pt idx="121">
                  <c:v>13</c:v>
                </c:pt>
                <c:pt idx="122">
                  <c:v>11</c:v>
                </c:pt>
                <c:pt idx="123">
                  <c:v>18</c:v>
                </c:pt>
                <c:pt idx="124">
                  <c:v>10</c:v>
                </c:pt>
                <c:pt idx="125">
                  <c:v>11</c:v>
                </c:pt>
                <c:pt idx="126">
                  <c:v>9</c:v>
                </c:pt>
                <c:pt idx="127">
                  <c:v>6</c:v>
                </c:pt>
                <c:pt idx="128">
                  <c:v>6</c:v>
                </c:pt>
                <c:pt idx="129">
                  <c:v>-2</c:v>
                </c:pt>
                <c:pt idx="130">
                  <c:v>-4</c:v>
                </c:pt>
                <c:pt idx="131">
                  <c:v>-9</c:v>
                </c:pt>
                <c:pt idx="132">
                  <c:v>-9</c:v>
                </c:pt>
                <c:pt idx="133">
                  <c:v>-7</c:v>
                </c:pt>
                <c:pt idx="134">
                  <c:v>-6</c:v>
                </c:pt>
                <c:pt idx="135">
                  <c:v>-9</c:v>
                </c:pt>
                <c:pt idx="136">
                  <c:v>-8</c:v>
                </c:pt>
                <c:pt idx="137">
                  <c:v>-15</c:v>
                </c:pt>
                <c:pt idx="138">
                  <c:v>-15</c:v>
                </c:pt>
                <c:pt idx="139">
                  <c:v>-11</c:v>
                </c:pt>
                <c:pt idx="140">
                  <c:v>-9</c:v>
                </c:pt>
                <c:pt idx="141">
                  <c:v>-6</c:v>
                </c:pt>
                <c:pt idx="142">
                  <c:v>-3</c:v>
                </c:pt>
                <c:pt idx="143">
                  <c:v>-7</c:v>
                </c:pt>
                <c:pt idx="144">
                  <c:v>-8</c:v>
                </c:pt>
                <c:pt idx="145">
                  <c:v>-5</c:v>
                </c:pt>
                <c:pt idx="146">
                  <c:v>-3</c:v>
                </c:pt>
                <c:pt idx="147">
                  <c:v>-1</c:v>
                </c:pt>
                <c:pt idx="148">
                  <c:v>8</c:v>
                </c:pt>
                <c:pt idx="149">
                  <c:v>5</c:v>
                </c:pt>
                <c:pt idx="150">
                  <c:v>-3</c:v>
                </c:pt>
                <c:pt idx="151">
                  <c:v>1</c:v>
                </c:pt>
                <c:pt idx="152">
                  <c:v>-9</c:v>
                </c:pt>
                <c:pt idx="153">
                  <c:v>-5</c:v>
                </c:pt>
                <c:pt idx="154">
                  <c:v>-2</c:v>
                </c:pt>
                <c:pt idx="155">
                  <c:v>-6</c:v>
                </c:pt>
                <c:pt idx="156">
                  <c:v>2</c:v>
                </c:pt>
                <c:pt idx="157">
                  <c:v>3</c:v>
                </c:pt>
                <c:pt idx="158">
                  <c:v>-4</c:v>
                </c:pt>
                <c:pt idx="159">
                  <c:v>-2</c:v>
                </c:pt>
                <c:pt idx="160">
                  <c:v>4</c:v>
                </c:pt>
                <c:pt idx="161">
                  <c:v>0</c:v>
                </c:pt>
                <c:pt idx="162">
                  <c:v>-2</c:v>
                </c:pt>
                <c:pt idx="163">
                  <c:v>-2</c:v>
                </c:pt>
                <c:pt idx="164">
                  <c:v>-5</c:v>
                </c:pt>
                <c:pt idx="165">
                  <c:v>0</c:v>
                </c:pt>
                <c:pt idx="166">
                  <c:v>-4</c:v>
                </c:pt>
                <c:pt idx="167">
                  <c:v>-6</c:v>
                </c:pt>
                <c:pt idx="168">
                  <c:v>-7</c:v>
                </c:pt>
                <c:pt idx="169">
                  <c:v>-7</c:v>
                </c:pt>
                <c:pt idx="170">
                  <c:v>-3</c:v>
                </c:pt>
                <c:pt idx="171">
                  <c:v>1</c:v>
                </c:pt>
                <c:pt idx="172">
                  <c:v>-10</c:v>
                </c:pt>
                <c:pt idx="173">
                  <c:v>2</c:v>
                </c:pt>
                <c:pt idx="174">
                  <c:v>-8</c:v>
                </c:pt>
                <c:pt idx="175">
                  <c:v>-8</c:v>
                </c:pt>
                <c:pt idx="176">
                  <c:v>-13</c:v>
                </c:pt>
                <c:pt idx="177">
                  <c:v>-6</c:v>
                </c:pt>
                <c:pt idx="178">
                  <c:v>-8</c:v>
                </c:pt>
                <c:pt idx="179">
                  <c:v>-5</c:v>
                </c:pt>
                <c:pt idx="180">
                  <c:v>-5</c:v>
                </c:pt>
                <c:pt idx="181">
                  <c:v>-3</c:v>
                </c:pt>
                <c:pt idx="182">
                  <c:v>-7</c:v>
                </c:pt>
                <c:pt idx="183">
                  <c:v>-11</c:v>
                </c:pt>
                <c:pt idx="184">
                  <c:v>-6</c:v>
                </c:pt>
                <c:pt idx="185">
                  <c:v>-2</c:v>
                </c:pt>
                <c:pt idx="186">
                  <c:v>1</c:v>
                </c:pt>
                <c:pt idx="187">
                  <c:v>5</c:v>
                </c:pt>
                <c:pt idx="188">
                  <c:v>-2</c:v>
                </c:pt>
                <c:pt idx="189">
                  <c:v>-8</c:v>
                </c:pt>
                <c:pt idx="190">
                  <c:v>-1</c:v>
                </c:pt>
                <c:pt idx="191">
                  <c:v>-4</c:v>
                </c:pt>
                <c:pt idx="192">
                  <c:v>-7</c:v>
                </c:pt>
                <c:pt idx="193">
                  <c:v>-1</c:v>
                </c:pt>
                <c:pt idx="194">
                  <c:v>4</c:v>
                </c:pt>
                <c:pt idx="195">
                  <c:v>2</c:v>
                </c:pt>
                <c:pt idx="196">
                  <c:v>-6</c:v>
                </c:pt>
                <c:pt idx="197">
                  <c:v>0</c:v>
                </c:pt>
                <c:pt idx="198">
                  <c:v>-1</c:v>
                </c:pt>
                <c:pt idx="199">
                  <c:v>-2</c:v>
                </c:pt>
                <c:pt idx="200">
                  <c:v>-1</c:v>
                </c:pt>
                <c:pt idx="201">
                  <c:v>4</c:v>
                </c:pt>
                <c:pt idx="202">
                  <c:v>1</c:v>
                </c:pt>
                <c:pt idx="203">
                  <c:v>0</c:v>
                </c:pt>
                <c:pt idx="204">
                  <c:v>8</c:v>
                </c:pt>
                <c:pt idx="205">
                  <c:v>9</c:v>
                </c:pt>
                <c:pt idx="206">
                  <c:v>3</c:v>
                </c:pt>
                <c:pt idx="207">
                  <c:v>9</c:v>
                </c:pt>
                <c:pt idx="208">
                  <c:v>8</c:v>
                </c:pt>
                <c:pt idx="209">
                  <c:v>6</c:v>
                </c:pt>
                <c:pt idx="210">
                  <c:v>6</c:v>
                </c:pt>
                <c:pt idx="211">
                  <c:v>8</c:v>
                </c:pt>
                <c:pt idx="212">
                  <c:v>10</c:v>
                </c:pt>
                <c:pt idx="213">
                  <c:v>17</c:v>
                </c:pt>
                <c:pt idx="214">
                  <c:v>12</c:v>
                </c:pt>
                <c:pt idx="215">
                  <c:v>9</c:v>
                </c:pt>
                <c:pt idx="216">
                  <c:v>16</c:v>
                </c:pt>
                <c:pt idx="217">
                  <c:v>14</c:v>
                </c:pt>
                <c:pt idx="218">
                  <c:v>9</c:v>
                </c:pt>
                <c:pt idx="219">
                  <c:v>13</c:v>
                </c:pt>
                <c:pt idx="220">
                  <c:v>6</c:v>
                </c:pt>
                <c:pt idx="221">
                  <c:v>-4</c:v>
                </c:pt>
                <c:pt idx="222">
                  <c:v>4</c:v>
                </c:pt>
                <c:pt idx="223">
                  <c:v>-5</c:v>
                </c:pt>
                <c:pt idx="224">
                  <c:v>-8</c:v>
                </c:pt>
                <c:pt idx="225">
                  <c:v>-4</c:v>
                </c:pt>
                <c:pt idx="226">
                  <c:v>-3</c:v>
                </c:pt>
                <c:pt idx="227">
                  <c:v>-4</c:v>
                </c:pt>
                <c:pt idx="228">
                  <c:v>-13</c:v>
                </c:pt>
                <c:pt idx="229">
                  <c:v>-1</c:v>
                </c:pt>
                <c:pt idx="230">
                  <c:v>-1</c:v>
                </c:pt>
                <c:pt idx="231">
                  <c:v>0</c:v>
                </c:pt>
                <c:pt idx="232">
                  <c:v>5</c:v>
                </c:pt>
                <c:pt idx="233">
                  <c:v>-4</c:v>
                </c:pt>
                <c:pt idx="234">
                  <c:v>-3</c:v>
                </c:pt>
                <c:pt idx="235">
                  <c:v>0</c:v>
                </c:pt>
                <c:pt idx="236">
                  <c:v>5</c:v>
                </c:pt>
                <c:pt idx="237">
                  <c:v>13</c:v>
                </c:pt>
                <c:pt idx="238">
                  <c:v>11</c:v>
                </c:pt>
                <c:pt idx="239">
                  <c:v>15</c:v>
                </c:pt>
                <c:pt idx="240">
                  <c:v>14</c:v>
                </c:pt>
                <c:pt idx="241">
                  <c:v>8</c:v>
                </c:pt>
                <c:pt idx="242">
                  <c:v>10</c:v>
                </c:pt>
                <c:pt idx="243">
                  <c:v>13</c:v>
                </c:pt>
                <c:pt idx="244">
                  <c:v>13</c:v>
                </c:pt>
                <c:pt idx="245">
                  <c:v>9</c:v>
                </c:pt>
                <c:pt idx="246">
                  <c:v>12</c:v>
                </c:pt>
                <c:pt idx="247">
                  <c:v>11</c:v>
                </c:pt>
                <c:pt idx="248">
                  <c:v>12</c:v>
                </c:pt>
                <c:pt idx="249">
                  <c:v>8</c:v>
                </c:pt>
                <c:pt idx="250">
                  <c:v>9</c:v>
                </c:pt>
                <c:pt idx="251">
                  <c:v>-2</c:v>
                </c:pt>
                <c:pt idx="252">
                  <c:v>-9</c:v>
                </c:pt>
                <c:pt idx="253">
                  <c:v>0</c:v>
                </c:pt>
                <c:pt idx="254">
                  <c:v>1</c:v>
                </c:pt>
                <c:pt idx="255">
                  <c:v>0</c:v>
                </c:pt>
                <c:pt idx="256">
                  <c:v>0</c:v>
                </c:pt>
                <c:pt idx="257">
                  <c:v>-1</c:v>
                </c:pt>
                <c:pt idx="258">
                  <c:v>2</c:v>
                </c:pt>
                <c:pt idx="259">
                  <c:v>-9</c:v>
                </c:pt>
                <c:pt idx="260">
                  <c:v>-14</c:v>
                </c:pt>
                <c:pt idx="261">
                  <c:v>-14</c:v>
                </c:pt>
                <c:pt idx="262">
                  <c:v>-9</c:v>
                </c:pt>
                <c:pt idx="263">
                  <c:v>-9</c:v>
                </c:pt>
                <c:pt idx="264">
                  <c:v>-5</c:v>
                </c:pt>
                <c:pt idx="265">
                  <c:v>-5</c:v>
                </c:pt>
                <c:pt idx="266">
                  <c:v>-6</c:v>
                </c:pt>
                <c:pt idx="267">
                  <c:v>-4</c:v>
                </c:pt>
                <c:pt idx="268">
                  <c:v>5</c:v>
                </c:pt>
                <c:pt idx="269">
                  <c:v>-7</c:v>
                </c:pt>
                <c:pt idx="270">
                  <c:v>-17</c:v>
                </c:pt>
                <c:pt idx="271">
                  <c:v>-17</c:v>
                </c:pt>
                <c:pt idx="272">
                  <c:v>-19</c:v>
                </c:pt>
                <c:pt idx="273">
                  <c:v>-24</c:v>
                </c:pt>
                <c:pt idx="274">
                  <c:v>-13</c:v>
                </c:pt>
                <c:pt idx="275">
                  <c:v>-16</c:v>
                </c:pt>
                <c:pt idx="276">
                  <c:v>-16</c:v>
                </c:pt>
                <c:pt idx="277">
                  <c:v>-15</c:v>
                </c:pt>
                <c:pt idx="278">
                  <c:v>-16</c:v>
                </c:pt>
                <c:pt idx="279">
                  <c:v>-13</c:v>
                </c:pt>
                <c:pt idx="280">
                  <c:v>-7</c:v>
                </c:pt>
                <c:pt idx="281">
                  <c:v>-1</c:v>
                </c:pt>
                <c:pt idx="282">
                  <c:v>2</c:v>
                </c:pt>
                <c:pt idx="283">
                  <c:v>-1</c:v>
                </c:pt>
                <c:pt idx="284">
                  <c:v>-10</c:v>
                </c:pt>
                <c:pt idx="285">
                  <c:v>-3</c:v>
                </c:pt>
                <c:pt idx="286">
                  <c:v>-1</c:v>
                </c:pt>
                <c:pt idx="287">
                  <c:v>-4</c:v>
                </c:pt>
                <c:pt idx="288">
                  <c:v>-5</c:v>
                </c:pt>
                <c:pt idx="289">
                  <c:v>-4</c:v>
                </c:pt>
                <c:pt idx="290">
                  <c:v>-3</c:v>
                </c:pt>
                <c:pt idx="291">
                  <c:v>-4</c:v>
                </c:pt>
                <c:pt idx="292">
                  <c:v>-6</c:v>
                </c:pt>
                <c:pt idx="293">
                  <c:v>-4</c:v>
                </c:pt>
                <c:pt idx="294">
                  <c:v>-5</c:v>
                </c:pt>
                <c:pt idx="295">
                  <c:v>4</c:v>
                </c:pt>
                <c:pt idx="296">
                  <c:v>-2</c:v>
                </c:pt>
                <c:pt idx="297">
                  <c:v>0</c:v>
                </c:pt>
                <c:pt idx="298">
                  <c:v>0</c:v>
                </c:pt>
                <c:pt idx="299">
                  <c:v>0</c:v>
                </c:pt>
                <c:pt idx="300">
                  <c:v>2</c:v>
                </c:pt>
                <c:pt idx="301">
                  <c:v>-6</c:v>
                </c:pt>
                <c:pt idx="302">
                  <c:v>-12</c:v>
                </c:pt>
                <c:pt idx="303">
                  <c:v>-11.2</c:v>
                </c:pt>
                <c:pt idx="304">
                  <c:v>-9.6999999999999993</c:v>
                </c:pt>
                <c:pt idx="305">
                  <c:v>-2.8999999999999986</c:v>
                </c:pt>
                <c:pt idx="306">
                  <c:v>-6.0000000000000036</c:v>
                </c:pt>
                <c:pt idx="307">
                  <c:v>-5.8000000000000007</c:v>
                </c:pt>
                <c:pt idx="308">
                  <c:v>-9.1999999999999993</c:v>
                </c:pt>
                <c:pt idx="309">
                  <c:v>-13.100000000000001</c:v>
                </c:pt>
                <c:pt idx="310">
                  <c:v>-9.0000000000000036</c:v>
                </c:pt>
                <c:pt idx="311">
                  <c:v>-5</c:v>
                </c:pt>
                <c:pt idx="312">
                  <c:v>-6.6000000000000014</c:v>
                </c:pt>
                <c:pt idx="313">
                  <c:v>-8.6999999999999993</c:v>
                </c:pt>
                <c:pt idx="314">
                  <c:v>-5.8999999999999986</c:v>
                </c:pt>
                <c:pt idx="315">
                  <c:v>-5</c:v>
                </c:pt>
                <c:pt idx="316">
                  <c:v>-7.7999999999999972</c:v>
                </c:pt>
                <c:pt idx="317">
                  <c:v>-11.500000000000004</c:v>
                </c:pt>
                <c:pt idx="318">
                  <c:v>-15.100000000000001</c:v>
                </c:pt>
                <c:pt idx="319">
                  <c:v>-7.8000000000000007</c:v>
                </c:pt>
                <c:pt idx="320">
                  <c:v>-9.3000000000000007</c:v>
                </c:pt>
                <c:pt idx="321">
                  <c:v>-10.3</c:v>
                </c:pt>
                <c:pt idx="322">
                  <c:v>0.19999999999999929</c:v>
                </c:pt>
                <c:pt idx="323">
                  <c:v>-5.0999999999999979</c:v>
                </c:pt>
                <c:pt idx="324">
                  <c:v>-4.1000000000000014</c:v>
                </c:pt>
                <c:pt idx="325">
                  <c:v>-6.3000000000000007</c:v>
                </c:pt>
                <c:pt idx="326">
                  <c:v>-2.4999999999999964</c:v>
                </c:pt>
                <c:pt idx="327">
                  <c:v>-6.6999999999999993</c:v>
                </c:pt>
                <c:pt idx="328">
                  <c:v>-1.4000000000000021</c:v>
                </c:pt>
                <c:pt idx="329">
                  <c:v>-9.5</c:v>
                </c:pt>
                <c:pt idx="330">
                  <c:v>-16.5</c:v>
                </c:pt>
                <c:pt idx="331">
                  <c:v>-7.5</c:v>
                </c:pt>
                <c:pt idx="332">
                  <c:v>-8.8000000000000043</c:v>
                </c:pt>
                <c:pt idx="333">
                  <c:v>-3.5999999999999979</c:v>
                </c:pt>
                <c:pt idx="334">
                  <c:v>-4.9999999999999964</c:v>
                </c:pt>
                <c:pt idx="335">
                  <c:v>-7.3000000000000043</c:v>
                </c:pt>
                <c:pt idx="336">
                  <c:v>-6.2999999999999972</c:v>
                </c:pt>
                <c:pt idx="337">
                  <c:v>-10.900000000000002</c:v>
                </c:pt>
                <c:pt idx="338">
                  <c:v>-16.5</c:v>
                </c:pt>
                <c:pt idx="339">
                  <c:v>-18.299999999999997</c:v>
                </c:pt>
                <c:pt idx="340">
                  <c:v>2.8000000000000007</c:v>
                </c:pt>
                <c:pt idx="341">
                  <c:v>-4.8999999999999986</c:v>
                </c:pt>
                <c:pt idx="342">
                  <c:v>-4.3000000000000007</c:v>
                </c:pt>
                <c:pt idx="343">
                  <c:v>-0.39999999999999858</c:v>
                </c:pt>
                <c:pt idx="344">
                  <c:v>-0.90000000000000213</c:v>
                </c:pt>
                <c:pt idx="345">
                  <c:v>-2.8000000000000007</c:v>
                </c:pt>
                <c:pt idx="346">
                  <c:v>2.1999999999999993</c:v>
                </c:pt>
                <c:pt idx="347">
                  <c:v>5.1000000000000014</c:v>
                </c:pt>
                <c:pt idx="348">
                  <c:v>1.1999999999999993</c:v>
                </c:pt>
                <c:pt idx="349">
                  <c:v>2.0999999999999979</c:v>
                </c:pt>
                <c:pt idx="350">
                  <c:v>-1.3999999999999986</c:v>
                </c:pt>
                <c:pt idx="351">
                  <c:v>1.9000000000000021</c:v>
                </c:pt>
                <c:pt idx="352">
                  <c:v>-0.5</c:v>
                </c:pt>
                <c:pt idx="353">
                  <c:v>-1.0999999999999979</c:v>
                </c:pt>
                <c:pt idx="354">
                  <c:v>-1.4000000000000021</c:v>
                </c:pt>
                <c:pt idx="355">
                  <c:v>-8.7999999999999972</c:v>
                </c:pt>
                <c:pt idx="356">
                  <c:v>-11.300000000000004</c:v>
                </c:pt>
                <c:pt idx="357">
                  <c:v>-9.3000000000000043</c:v>
                </c:pt>
                <c:pt idx="358">
                  <c:v>-10.8</c:v>
                </c:pt>
                <c:pt idx="359">
                  <c:v>-6.6999999999999993</c:v>
                </c:pt>
                <c:pt idx="360">
                  <c:v>-5.5000000000000036</c:v>
                </c:pt>
                <c:pt idx="361">
                  <c:v>-11.499999999999996</c:v>
                </c:pt>
                <c:pt idx="362">
                  <c:v>-1.1999999999999993</c:v>
                </c:pt>
                <c:pt idx="363">
                  <c:v>-1.6000000000000014</c:v>
                </c:pt>
                <c:pt idx="364">
                  <c:v>1.6000000000000014</c:v>
                </c:pt>
                <c:pt idx="365">
                  <c:v>-3.5</c:v>
                </c:pt>
                <c:pt idx="366">
                  <c:v>-4.3000000000000007</c:v>
                </c:pt>
                <c:pt idx="367">
                  <c:v>-6.1999999999999993</c:v>
                </c:pt>
                <c:pt idx="368">
                  <c:v>0.80000000000000071</c:v>
                </c:pt>
                <c:pt idx="369">
                  <c:v>-5.9000000000000021</c:v>
                </c:pt>
                <c:pt idx="370">
                  <c:v>-1.8999999999999986</c:v>
                </c:pt>
                <c:pt idx="371">
                  <c:v>-3.0999999999999979</c:v>
                </c:pt>
                <c:pt idx="372">
                  <c:v>2.8000000000000007</c:v>
                </c:pt>
                <c:pt idx="373">
                  <c:v>2.4000000000000021</c:v>
                </c:pt>
                <c:pt idx="374">
                  <c:v>-4.3999999999999986</c:v>
                </c:pt>
                <c:pt idx="375">
                  <c:v>2.3000000000000007</c:v>
                </c:pt>
                <c:pt idx="376">
                  <c:v>2.6000000000000014</c:v>
                </c:pt>
                <c:pt idx="377">
                  <c:v>4.6000000000000014</c:v>
                </c:pt>
                <c:pt idx="378">
                  <c:v>-4.8000000000000007</c:v>
                </c:pt>
                <c:pt idx="379">
                  <c:v>-0.30000000000000071</c:v>
                </c:pt>
                <c:pt idx="380">
                  <c:v>-4.3999999999999986</c:v>
                </c:pt>
                <c:pt idx="381">
                  <c:v>-1.3999999999999986</c:v>
                </c:pt>
                <c:pt idx="382">
                  <c:v>0.10000000000000142</c:v>
                </c:pt>
                <c:pt idx="383">
                  <c:v>3.8000000000000007</c:v>
                </c:pt>
                <c:pt idx="384">
                  <c:v>-5.0999999999999979</c:v>
                </c:pt>
                <c:pt idx="385">
                  <c:v>4</c:v>
                </c:pt>
                <c:pt idx="386">
                  <c:v>9.6000000000000014</c:v>
                </c:pt>
                <c:pt idx="387">
                  <c:v>1.8999999999999986</c:v>
                </c:pt>
                <c:pt idx="388">
                  <c:v>-5.7999999999999972</c:v>
                </c:pt>
                <c:pt idx="389">
                  <c:v>1.8000000000000007</c:v>
                </c:pt>
                <c:pt idx="390">
                  <c:v>0.69999999999999929</c:v>
                </c:pt>
                <c:pt idx="391">
                  <c:v>6.6999999999999993</c:v>
                </c:pt>
                <c:pt idx="392">
                  <c:v>4.5</c:v>
                </c:pt>
                <c:pt idx="393">
                  <c:v>2.8999999999999986</c:v>
                </c:pt>
                <c:pt idx="394">
                  <c:v>3.2999999999999972</c:v>
                </c:pt>
                <c:pt idx="395">
                  <c:v>0.5</c:v>
                </c:pt>
                <c:pt idx="396">
                  <c:v>-2.7000000000000028</c:v>
                </c:pt>
                <c:pt idx="397">
                  <c:v>4.9000000000000021</c:v>
                </c:pt>
                <c:pt idx="398">
                  <c:v>6.1999999999999993</c:v>
                </c:pt>
                <c:pt idx="399">
                  <c:v>0.30000000000000071</c:v>
                </c:pt>
                <c:pt idx="400">
                  <c:v>1</c:v>
                </c:pt>
                <c:pt idx="401">
                  <c:v>3.8999999999999986</c:v>
                </c:pt>
                <c:pt idx="402">
                  <c:v>-8.3000000000000043</c:v>
                </c:pt>
                <c:pt idx="403">
                  <c:v>2</c:v>
                </c:pt>
                <c:pt idx="404">
                  <c:v>2</c:v>
                </c:pt>
                <c:pt idx="405">
                  <c:v>0</c:v>
                </c:pt>
                <c:pt idx="406">
                  <c:v>5.3999999999999986</c:v>
                </c:pt>
                <c:pt idx="407">
                  <c:v>5.6999999999999993</c:v>
                </c:pt>
                <c:pt idx="408">
                  <c:v>1.7299999999999969</c:v>
                </c:pt>
                <c:pt idx="409">
                  <c:v>0.10000000000000142</c:v>
                </c:pt>
                <c:pt idx="410">
                  <c:v>4.5</c:v>
                </c:pt>
                <c:pt idx="411">
                  <c:v>5.8000000000000043</c:v>
                </c:pt>
                <c:pt idx="412">
                  <c:v>0.30000000000000071</c:v>
                </c:pt>
                <c:pt idx="413">
                  <c:v>-3.0000000000000036</c:v>
                </c:pt>
                <c:pt idx="414">
                  <c:v>-0.40000000000000568</c:v>
                </c:pt>
                <c:pt idx="415">
                  <c:v>-5.7999999999999972</c:v>
                </c:pt>
                <c:pt idx="416">
                  <c:v>-2.5</c:v>
                </c:pt>
                <c:pt idx="417">
                  <c:v>-4.4000000000000021</c:v>
                </c:pt>
                <c:pt idx="418">
                  <c:v>-9.5000000000000036</c:v>
                </c:pt>
                <c:pt idx="419">
                  <c:v>-7.6999999999999993</c:v>
                </c:pt>
                <c:pt idx="420">
                  <c:v>-3.1000000000000014</c:v>
                </c:pt>
                <c:pt idx="421">
                  <c:v>-6.8999999999999986</c:v>
                </c:pt>
                <c:pt idx="422">
                  <c:v>-6.1000000000000014</c:v>
                </c:pt>
                <c:pt idx="423">
                  <c:v>-2.8000000000000007</c:v>
                </c:pt>
                <c:pt idx="424">
                  <c:v>-1.4000000000000021</c:v>
                </c:pt>
                <c:pt idx="425">
                  <c:v>-6.5000000000000036</c:v>
                </c:pt>
                <c:pt idx="426">
                  <c:v>-5.9000000000000021</c:v>
                </c:pt>
                <c:pt idx="427">
                  <c:v>-3.6000000000000014</c:v>
                </c:pt>
                <c:pt idx="428">
                  <c:v>0</c:v>
                </c:pt>
                <c:pt idx="429">
                  <c:v>-6.1999999999999993</c:v>
                </c:pt>
                <c:pt idx="430">
                  <c:v>-6.2000000000000028</c:v>
                </c:pt>
                <c:pt idx="431">
                  <c:v>1.2000000000000028</c:v>
                </c:pt>
                <c:pt idx="432">
                  <c:v>13.599999999999998</c:v>
                </c:pt>
                <c:pt idx="433">
                  <c:v>1.3999999999999986</c:v>
                </c:pt>
                <c:pt idx="434">
                  <c:v>-4.6999999999999993</c:v>
                </c:pt>
                <c:pt idx="435">
                  <c:v>-6.1000000000000014</c:v>
                </c:pt>
                <c:pt idx="436">
                  <c:v>-0.79999999999999716</c:v>
                </c:pt>
                <c:pt idx="437">
                  <c:v>1.8000000000000007</c:v>
                </c:pt>
                <c:pt idx="438">
                  <c:v>-6.4000000000000021</c:v>
                </c:pt>
                <c:pt idx="439">
                  <c:v>-1</c:v>
                </c:pt>
                <c:pt idx="440">
                  <c:v>-0.90000000000000213</c:v>
                </c:pt>
                <c:pt idx="441">
                  <c:v>1.6000000000000014</c:v>
                </c:pt>
                <c:pt idx="442">
                  <c:v>1.1999999999999993</c:v>
                </c:pt>
                <c:pt idx="443">
                  <c:v>-0.79999999999999716</c:v>
                </c:pt>
                <c:pt idx="444">
                  <c:v>3.4999999999999964</c:v>
                </c:pt>
                <c:pt idx="445">
                  <c:v>-1.2000000000000028</c:v>
                </c:pt>
                <c:pt idx="446">
                  <c:v>0.89999999999999858</c:v>
                </c:pt>
                <c:pt idx="447">
                  <c:v>4.4000000000000021</c:v>
                </c:pt>
                <c:pt idx="448">
                  <c:v>7.3999999999999986</c:v>
                </c:pt>
                <c:pt idx="449">
                  <c:v>3.8000000000000043</c:v>
                </c:pt>
                <c:pt idx="450">
                  <c:v>4.6999999999999957</c:v>
                </c:pt>
                <c:pt idx="451">
                  <c:v>5.6000000000000014</c:v>
                </c:pt>
                <c:pt idx="452">
                  <c:v>8.0999999999999979</c:v>
                </c:pt>
                <c:pt idx="453">
                  <c:v>13.699999999999996</c:v>
                </c:pt>
                <c:pt idx="454">
                  <c:v>15.299999999999997</c:v>
                </c:pt>
                <c:pt idx="455">
                  <c:v>11.2</c:v>
                </c:pt>
                <c:pt idx="456">
                  <c:v>15.599999999999998</c:v>
                </c:pt>
                <c:pt idx="457">
                  <c:v>20.400000000000002</c:v>
                </c:pt>
                <c:pt idx="458">
                  <c:v>13.200000000000003</c:v>
                </c:pt>
                <c:pt idx="459">
                  <c:v>6.9999999999999964</c:v>
                </c:pt>
                <c:pt idx="460">
                  <c:v>7.4000000000000021</c:v>
                </c:pt>
                <c:pt idx="461">
                  <c:v>12.900000000000002</c:v>
                </c:pt>
                <c:pt idx="462">
                  <c:v>8.9000000000000021</c:v>
                </c:pt>
                <c:pt idx="463">
                  <c:v>9.2000000000000028</c:v>
                </c:pt>
                <c:pt idx="464">
                  <c:v>1.8000000000000007</c:v>
                </c:pt>
                <c:pt idx="465">
                  <c:v>2.5</c:v>
                </c:pt>
                <c:pt idx="466">
                  <c:v>3.3999999999999986</c:v>
                </c:pt>
                <c:pt idx="467">
                  <c:v>3.8999999999999986</c:v>
                </c:pt>
                <c:pt idx="468">
                  <c:v>7.4000000000000021</c:v>
                </c:pt>
                <c:pt idx="469">
                  <c:v>11.600000000000001</c:v>
                </c:pt>
                <c:pt idx="470">
                  <c:v>10.599999999999998</c:v>
                </c:pt>
                <c:pt idx="471">
                  <c:v>13.2</c:v>
                </c:pt>
                <c:pt idx="472">
                  <c:v>13.199999999999996</c:v>
                </c:pt>
                <c:pt idx="473">
                  <c:v>10.500000000000004</c:v>
                </c:pt>
                <c:pt idx="474">
                  <c:v>5.9000000000000021</c:v>
                </c:pt>
                <c:pt idx="475">
                  <c:v>15.3</c:v>
                </c:pt>
                <c:pt idx="476">
                  <c:v>10.899999999999999</c:v>
                </c:pt>
                <c:pt idx="477">
                  <c:v>16.5</c:v>
                </c:pt>
                <c:pt idx="478">
                  <c:v>8.8000000000000007</c:v>
                </c:pt>
                <c:pt idx="479">
                  <c:v>11.7</c:v>
                </c:pt>
                <c:pt idx="480">
                  <c:v>11.899999999999999</c:v>
                </c:pt>
                <c:pt idx="481">
                  <c:v>7.6000000000000014</c:v>
                </c:pt>
                <c:pt idx="482">
                  <c:v>12</c:v>
                </c:pt>
                <c:pt idx="483">
                  <c:v>9</c:v>
                </c:pt>
                <c:pt idx="484">
                  <c:v>7.2000000000000028</c:v>
                </c:pt>
                <c:pt idx="485">
                  <c:v>6.3000000000000043</c:v>
                </c:pt>
                <c:pt idx="486">
                  <c:v>9.3999999999999986</c:v>
                </c:pt>
                <c:pt idx="487">
                  <c:v>7.1000000000000014</c:v>
                </c:pt>
                <c:pt idx="488">
                  <c:v>9.3000000000000007</c:v>
                </c:pt>
                <c:pt idx="489">
                  <c:v>8</c:v>
                </c:pt>
                <c:pt idx="490">
                  <c:v>6.0000000000000036</c:v>
                </c:pt>
                <c:pt idx="491">
                  <c:v>8.1999999999999993</c:v>
                </c:pt>
                <c:pt idx="492">
                  <c:v>8</c:v>
                </c:pt>
                <c:pt idx="493">
                  <c:v>5.9000000000000021</c:v>
                </c:pt>
                <c:pt idx="494">
                  <c:v>0.20000000000000284</c:v>
                </c:pt>
                <c:pt idx="495">
                  <c:v>6.3999999999999986</c:v>
                </c:pt>
                <c:pt idx="496">
                  <c:v>4.3999999999999986</c:v>
                </c:pt>
                <c:pt idx="497">
                  <c:v>11.700000000000003</c:v>
                </c:pt>
                <c:pt idx="498">
                  <c:v>9.8999999999999986</c:v>
                </c:pt>
                <c:pt idx="499">
                  <c:v>15.400000000000002</c:v>
                </c:pt>
                <c:pt idx="500">
                  <c:v>12.5</c:v>
                </c:pt>
                <c:pt idx="501">
                  <c:v>5.7000000000000028</c:v>
                </c:pt>
                <c:pt idx="502">
                  <c:v>5.9000000000000021</c:v>
                </c:pt>
                <c:pt idx="503">
                  <c:v>1.5</c:v>
                </c:pt>
                <c:pt idx="504">
                  <c:v>0.89999999999999858</c:v>
                </c:pt>
                <c:pt idx="505">
                  <c:v>4.3000000000000007</c:v>
                </c:pt>
                <c:pt idx="506">
                  <c:v>6.1000000000000014</c:v>
                </c:pt>
                <c:pt idx="507">
                  <c:v>7.0999999999999979</c:v>
                </c:pt>
                <c:pt idx="508">
                  <c:v>3.7000000000000028</c:v>
                </c:pt>
                <c:pt idx="509">
                  <c:v>3.5</c:v>
                </c:pt>
                <c:pt idx="510">
                  <c:v>1.7999999999999972</c:v>
                </c:pt>
                <c:pt idx="511">
                  <c:v>2.7000000000000028</c:v>
                </c:pt>
                <c:pt idx="512">
                  <c:v>-5.3999999999999986</c:v>
                </c:pt>
                <c:pt idx="513">
                  <c:v>-0.89999999999999858</c:v>
                </c:pt>
                <c:pt idx="514">
                  <c:v>-1</c:v>
                </c:pt>
                <c:pt idx="515">
                  <c:v>7</c:v>
                </c:pt>
                <c:pt idx="516">
                  <c:v>7.6999999999999957</c:v>
                </c:pt>
                <c:pt idx="517">
                  <c:v>12.2</c:v>
                </c:pt>
                <c:pt idx="518">
                  <c:v>14.399999999999999</c:v>
                </c:pt>
                <c:pt idx="519">
                  <c:v>8.0999999999999979</c:v>
                </c:pt>
                <c:pt idx="520">
                  <c:v>12.499999999999996</c:v>
                </c:pt>
                <c:pt idx="521">
                  <c:v>3.4000000000000021</c:v>
                </c:pt>
                <c:pt idx="522">
                  <c:v>7.3000000000000007</c:v>
                </c:pt>
                <c:pt idx="523">
                  <c:v>10.5</c:v>
                </c:pt>
                <c:pt idx="524">
                  <c:v>12.799999999999997</c:v>
                </c:pt>
                <c:pt idx="525">
                  <c:v>4</c:v>
                </c:pt>
                <c:pt idx="526">
                  <c:v>1.5999999999999979</c:v>
                </c:pt>
                <c:pt idx="527">
                  <c:v>-5.4000000000000021</c:v>
                </c:pt>
                <c:pt idx="528">
                  <c:v>7.2000000000000028</c:v>
                </c:pt>
                <c:pt idx="529">
                  <c:v>3.3000000000000007</c:v>
                </c:pt>
                <c:pt idx="530">
                  <c:v>2.3000000000000007</c:v>
                </c:pt>
                <c:pt idx="531">
                  <c:v>5.8000000000000007</c:v>
                </c:pt>
                <c:pt idx="532">
                  <c:v>11.899999999999999</c:v>
                </c:pt>
                <c:pt idx="533">
                  <c:v>5.1000000000000014</c:v>
                </c:pt>
                <c:pt idx="534">
                  <c:v>0.60000000000000142</c:v>
                </c:pt>
                <c:pt idx="535">
                  <c:v>-3.2000000000000028</c:v>
                </c:pt>
                <c:pt idx="536">
                  <c:v>-4.6000000000000014</c:v>
                </c:pt>
                <c:pt idx="537">
                  <c:v>-7.1999999999999993</c:v>
                </c:pt>
                <c:pt idx="538">
                  <c:v>-5.9000000000000021</c:v>
                </c:pt>
                <c:pt idx="539">
                  <c:v>-6.5</c:v>
                </c:pt>
                <c:pt idx="540">
                  <c:v>-3.1000000000000014</c:v>
                </c:pt>
                <c:pt idx="541">
                  <c:v>-1.6999999999999957</c:v>
                </c:pt>
                <c:pt idx="542">
                  <c:v>-3.4000000000000021</c:v>
                </c:pt>
                <c:pt idx="543">
                  <c:v>-4.4000000000000021</c:v>
                </c:pt>
                <c:pt idx="544">
                  <c:v>-4.1000000000000014</c:v>
                </c:pt>
                <c:pt idx="545">
                  <c:v>-7.8999999999999986</c:v>
                </c:pt>
                <c:pt idx="546">
                  <c:v>-5.5000000000000036</c:v>
                </c:pt>
                <c:pt idx="547">
                  <c:v>-7</c:v>
                </c:pt>
                <c:pt idx="548">
                  <c:v>-9.3999999999999986</c:v>
                </c:pt>
                <c:pt idx="549">
                  <c:v>-10.600000000000001</c:v>
                </c:pt>
                <c:pt idx="550">
                  <c:v>-14.299999999999997</c:v>
                </c:pt>
                <c:pt idx="551">
                  <c:v>-11.000000000000004</c:v>
                </c:pt>
                <c:pt idx="552">
                  <c:v>-9.6000000000000014</c:v>
                </c:pt>
                <c:pt idx="553">
                  <c:v>-21.3</c:v>
                </c:pt>
                <c:pt idx="554">
                  <c:v>-16.499999999999996</c:v>
                </c:pt>
                <c:pt idx="555">
                  <c:v>-14.7</c:v>
                </c:pt>
                <c:pt idx="556">
                  <c:v>-16.2</c:v>
                </c:pt>
                <c:pt idx="557">
                  <c:v>-14.399999999999999</c:v>
                </c:pt>
                <c:pt idx="558">
                  <c:v>-17.900000000000002</c:v>
                </c:pt>
                <c:pt idx="559">
                  <c:v>-12.600000000000001</c:v>
                </c:pt>
                <c:pt idx="560">
                  <c:v>-10.499999999999996</c:v>
                </c:pt>
                <c:pt idx="561">
                  <c:v>-25.400000000000002</c:v>
                </c:pt>
                <c:pt idx="562">
                  <c:v>-31.4</c:v>
                </c:pt>
                <c:pt idx="563">
                  <c:v>-37.799999999999997</c:v>
                </c:pt>
                <c:pt idx="564">
                  <c:v>-60.9</c:v>
                </c:pt>
                <c:pt idx="565">
                  <c:v>-64.599999999999994</c:v>
                </c:pt>
                <c:pt idx="566">
                  <c:v>-55.900000000000006</c:v>
                </c:pt>
                <c:pt idx="567">
                  <c:v>-53.1</c:v>
                </c:pt>
                <c:pt idx="568">
                  <c:v>-48.6</c:v>
                </c:pt>
                <c:pt idx="569">
                  <c:v>-41.9</c:v>
                </c:pt>
                <c:pt idx="570">
                  <c:v>-40.599999999999994</c:v>
                </c:pt>
                <c:pt idx="571">
                  <c:v>-39.300000000000004</c:v>
                </c:pt>
                <c:pt idx="572">
                  <c:v>-41.5</c:v>
                </c:pt>
                <c:pt idx="573">
                  <c:v>-41.3</c:v>
                </c:pt>
                <c:pt idx="574">
                  <c:v>-32.1</c:v>
                </c:pt>
                <c:pt idx="575">
                  <c:v>-31</c:v>
                </c:pt>
                <c:pt idx="576">
                  <c:v>-29.200000000000003</c:v>
                </c:pt>
                <c:pt idx="577">
                  <c:v>-30.299999999999997</c:v>
                </c:pt>
                <c:pt idx="578">
                  <c:v>-37.699999999999996</c:v>
                </c:pt>
                <c:pt idx="579">
                  <c:v>-39.099999999999994</c:v>
                </c:pt>
                <c:pt idx="580">
                  <c:v>-41.2</c:v>
                </c:pt>
                <c:pt idx="581">
                  <c:v>-42.1</c:v>
                </c:pt>
                <c:pt idx="582">
                  <c:v>-43.5</c:v>
                </c:pt>
                <c:pt idx="583">
                  <c:v>-46.4</c:v>
                </c:pt>
                <c:pt idx="584">
                  <c:v>-50.8</c:v>
                </c:pt>
                <c:pt idx="585">
                  <c:v>-45.599999999999994</c:v>
                </c:pt>
                <c:pt idx="586">
                  <c:v>-38.5</c:v>
                </c:pt>
                <c:pt idx="587">
                  <c:v>-40.700000000000003</c:v>
                </c:pt>
                <c:pt idx="588">
                  <c:v>-41.1</c:v>
                </c:pt>
                <c:pt idx="589">
                  <c:v>-40.799999999999997</c:v>
                </c:pt>
                <c:pt idx="590">
                  <c:v>-35.799999999999997</c:v>
                </c:pt>
                <c:pt idx="591">
                  <c:v>-29.200000000000003</c:v>
                </c:pt>
                <c:pt idx="592">
                  <c:v>-30</c:v>
                </c:pt>
                <c:pt idx="593">
                  <c:v>-26.8</c:v>
                </c:pt>
                <c:pt idx="594">
                  <c:v>-26.5</c:v>
                </c:pt>
                <c:pt idx="595">
                  <c:v>-24.6</c:v>
                </c:pt>
                <c:pt idx="596">
                  <c:v>-18.3</c:v>
                </c:pt>
                <c:pt idx="597">
                  <c:v>-16.799999999999997</c:v>
                </c:pt>
                <c:pt idx="598">
                  <c:v>-10.000000000000002</c:v>
                </c:pt>
                <c:pt idx="599">
                  <c:v>-12.9</c:v>
                </c:pt>
                <c:pt idx="600">
                  <c:v>-6.2999999999999972</c:v>
                </c:pt>
                <c:pt idx="601">
                  <c:v>-3.6000000000000014</c:v>
                </c:pt>
                <c:pt idx="602">
                  <c:v>-0.80000000000000071</c:v>
                </c:pt>
                <c:pt idx="603">
                  <c:v>-5.3999999999999986</c:v>
                </c:pt>
                <c:pt idx="604">
                  <c:v>-7.6000000000000014</c:v>
                </c:pt>
                <c:pt idx="605">
                  <c:v>-6.5</c:v>
                </c:pt>
                <c:pt idx="606">
                  <c:v>2</c:v>
                </c:pt>
                <c:pt idx="607">
                  <c:v>-0.70000000000000284</c:v>
                </c:pt>
                <c:pt idx="608">
                  <c:v>1</c:v>
                </c:pt>
                <c:pt idx="609">
                  <c:v>-0.80000000000000071</c:v>
                </c:pt>
                <c:pt idx="610">
                  <c:v>-0.80000000000000071</c:v>
                </c:pt>
                <c:pt idx="611">
                  <c:v>1.6000000000000014</c:v>
                </c:pt>
                <c:pt idx="612">
                  <c:v>5.3000000000000007</c:v>
                </c:pt>
                <c:pt idx="613">
                  <c:v>4.6999999999999993</c:v>
                </c:pt>
                <c:pt idx="614">
                  <c:v>2.6000000000000014</c:v>
                </c:pt>
                <c:pt idx="615">
                  <c:v>3.0999999999999979</c:v>
                </c:pt>
                <c:pt idx="616">
                  <c:v>-0.89999999999999858</c:v>
                </c:pt>
                <c:pt idx="617">
                  <c:v>6.1</c:v>
                </c:pt>
                <c:pt idx="618">
                  <c:v>8.1999999999999993</c:v>
                </c:pt>
                <c:pt idx="619">
                  <c:v>5.8999999999999986</c:v>
                </c:pt>
                <c:pt idx="620">
                  <c:v>6.8000000000000007</c:v>
                </c:pt>
                <c:pt idx="621">
                  <c:v>9.7999999999999989</c:v>
                </c:pt>
                <c:pt idx="622">
                  <c:v>6.4</c:v>
                </c:pt>
                <c:pt idx="623">
                  <c:v>5.5</c:v>
                </c:pt>
                <c:pt idx="624">
                  <c:v>5</c:v>
                </c:pt>
                <c:pt idx="625">
                  <c:v>1.6999999999999993</c:v>
                </c:pt>
                <c:pt idx="626">
                  <c:v>3.1000000000000014</c:v>
                </c:pt>
                <c:pt idx="627">
                  <c:v>8.1999999999999993</c:v>
                </c:pt>
                <c:pt idx="628">
                  <c:v>4.5</c:v>
                </c:pt>
                <c:pt idx="629">
                  <c:v>-2.8000000000000007</c:v>
                </c:pt>
                <c:pt idx="630">
                  <c:v>-1.1000000000000014</c:v>
                </c:pt>
                <c:pt idx="631">
                  <c:v>-8.9</c:v>
                </c:pt>
                <c:pt idx="632">
                  <c:v>-14.4</c:v>
                </c:pt>
                <c:pt idx="633">
                  <c:v>-18.399999999999999</c:v>
                </c:pt>
                <c:pt idx="634">
                  <c:v>-15.3</c:v>
                </c:pt>
                <c:pt idx="635">
                  <c:v>-15.7</c:v>
                </c:pt>
                <c:pt idx="636">
                  <c:v>-21.499999999999996</c:v>
                </c:pt>
                <c:pt idx="637">
                  <c:v>-16.799999999999997</c:v>
                </c:pt>
                <c:pt idx="638">
                  <c:v>-17.399999999999999</c:v>
                </c:pt>
                <c:pt idx="639">
                  <c:v>-11.8</c:v>
                </c:pt>
                <c:pt idx="640">
                  <c:v>-9.9</c:v>
                </c:pt>
                <c:pt idx="641">
                  <c:v>-11.100000000000001</c:v>
                </c:pt>
                <c:pt idx="642">
                  <c:v>-9.2000000000000011</c:v>
                </c:pt>
                <c:pt idx="643">
                  <c:v>-5.3999999999999986</c:v>
                </c:pt>
                <c:pt idx="644">
                  <c:v>-1.1000000000000014</c:v>
                </c:pt>
                <c:pt idx="645">
                  <c:v>-1.4000000000000021</c:v>
                </c:pt>
                <c:pt idx="646">
                  <c:v>-0.60000000000000142</c:v>
                </c:pt>
                <c:pt idx="647">
                  <c:v>-0.29999999999999716</c:v>
                </c:pt>
                <c:pt idx="648">
                  <c:v>0.10000000000000142</c:v>
                </c:pt>
                <c:pt idx="649">
                  <c:v>-1.6000000000000014</c:v>
                </c:pt>
                <c:pt idx="650">
                  <c:v>-2.1999999999999993</c:v>
                </c:pt>
                <c:pt idx="651">
                  <c:v>-1.1999999999999993</c:v>
                </c:pt>
                <c:pt idx="652">
                  <c:v>1.8000000000000007</c:v>
                </c:pt>
                <c:pt idx="653">
                  <c:v>-0.89999999999999858</c:v>
                </c:pt>
                <c:pt idx="654">
                  <c:v>-9.5</c:v>
                </c:pt>
                <c:pt idx="655">
                  <c:v>-16.399999999999999</c:v>
                </c:pt>
                <c:pt idx="656">
                  <c:v>-16.799999999999997</c:v>
                </c:pt>
                <c:pt idx="657">
                  <c:v>-11.900000000000002</c:v>
                </c:pt>
                <c:pt idx="658">
                  <c:v>-12.2</c:v>
                </c:pt>
                <c:pt idx="659">
                  <c:v>-4</c:v>
                </c:pt>
                <c:pt idx="660">
                  <c:v>-6.4</c:v>
                </c:pt>
                <c:pt idx="661">
                  <c:v>-11.100000000000001</c:v>
                </c:pt>
                <c:pt idx="662">
                  <c:v>-13.899999999999999</c:v>
                </c:pt>
                <c:pt idx="663">
                  <c:v>-17.299999999999997</c:v>
                </c:pt>
                <c:pt idx="664">
                  <c:v>-24.3</c:v>
                </c:pt>
                <c:pt idx="665">
                  <c:v>-19.7</c:v>
                </c:pt>
                <c:pt idx="666">
                  <c:v>-15.900000000000002</c:v>
                </c:pt>
                <c:pt idx="667">
                  <c:v>-15.3</c:v>
                </c:pt>
                <c:pt idx="668">
                  <c:v>-12.1</c:v>
                </c:pt>
                <c:pt idx="669">
                  <c:v>-11.200000000000001</c:v>
                </c:pt>
                <c:pt idx="670">
                  <c:v>-20.399999999999999</c:v>
                </c:pt>
                <c:pt idx="671">
                  <c:v>-21</c:v>
                </c:pt>
                <c:pt idx="672">
                  <c:v>-19.799999999999997</c:v>
                </c:pt>
                <c:pt idx="673">
                  <c:v>-19.399999999999999</c:v>
                </c:pt>
                <c:pt idx="674">
                  <c:v>-18.2</c:v>
                </c:pt>
                <c:pt idx="675">
                  <c:v>-25.900000000000002</c:v>
                </c:pt>
                <c:pt idx="676">
                  <c:v>-31.2</c:v>
                </c:pt>
                <c:pt idx="677">
                  <c:v>-31.9</c:v>
                </c:pt>
                <c:pt idx="678">
                  <c:v>-33.6</c:v>
                </c:pt>
                <c:pt idx="679">
                  <c:v>-31.6</c:v>
                </c:pt>
                <c:pt idx="680">
                  <c:v>-35.4</c:v>
                </c:pt>
                <c:pt idx="681">
                  <c:v>-32.799999999999997</c:v>
                </c:pt>
                <c:pt idx="682">
                  <c:v>-33.1</c:v>
                </c:pt>
                <c:pt idx="683">
                  <c:v>-32.4</c:v>
                </c:pt>
                <c:pt idx="684">
                  <c:v>-39.299999999999997</c:v>
                </c:pt>
                <c:pt idx="685">
                  <c:v>-30.900000000000002</c:v>
                </c:pt>
                <c:pt idx="686">
                  <c:v>-25.1</c:v>
                </c:pt>
                <c:pt idx="687">
                  <c:v>-24.4</c:v>
                </c:pt>
                <c:pt idx="688">
                  <c:v>-23.6</c:v>
                </c:pt>
                <c:pt idx="689">
                  <c:v>-25.5</c:v>
                </c:pt>
                <c:pt idx="690">
                  <c:v>-27.6</c:v>
                </c:pt>
                <c:pt idx="691">
                  <c:v>-24.1</c:v>
                </c:pt>
                <c:pt idx="692">
                  <c:v>-29.900000000000002</c:v>
                </c:pt>
                <c:pt idx="693">
                  <c:v>-32</c:v>
                </c:pt>
                <c:pt idx="694">
                  <c:v>-31.599999999999998</c:v>
                </c:pt>
                <c:pt idx="695">
                  <c:v>-32.6</c:v>
                </c:pt>
                <c:pt idx="696">
                  <c:v>-35.5</c:v>
                </c:pt>
                <c:pt idx="697">
                  <c:v>-36.5</c:v>
                </c:pt>
                <c:pt idx="698">
                  <c:v>-31.1</c:v>
                </c:pt>
                <c:pt idx="699">
                  <c:v>-32.799999999999997</c:v>
                </c:pt>
                <c:pt idx="700">
                  <c:v>-33</c:v>
                </c:pt>
                <c:pt idx="701">
                  <c:v>-29.7</c:v>
                </c:pt>
                <c:pt idx="702">
                  <c:v>-25.400000000000002</c:v>
                </c:pt>
                <c:pt idx="703">
                  <c:v>-28.9</c:v>
                </c:pt>
                <c:pt idx="704">
                  <c:v>-22.799999999999997</c:v>
                </c:pt>
                <c:pt idx="705">
                  <c:v>-23.5</c:v>
                </c:pt>
                <c:pt idx="706">
                  <c:v>-21.700000000000003</c:v>
                </c:pt>
                <c:pt idx="707">
                  <c:v>-22.700000000000003</c:v>
                </c:pt>
                <c:pt idx="708">
                  <c:v>-24.4</c:v>
                </c:pt>
                <c:pt idx="709">
                  <c:v>-33.700000000000003</c:v>
                </c:pt>
                <c:pt idx="710">
                  <c:v>-30.900000000000002</c:v>
                </c:pt>
                <c:pt idx="711">
                  <c:v>-31.200000000000003</c:v>
                </c:pt>
                <c:pt idx="712">
                  <c:v>-32.4</c:v>
                </c:pt>
                <c:pt idx="713">
                  <c:v>-32.099999999999994</c:v>
                </c:pt>
                <c:pt idx="714">
                  <c:v>-32.799999999999997</c:v>
                </c:pt>
                <c:pt idx="715">
                  <c:v>-34.900000000000006</c:v>
                </c:pt>
                <c:pt idx="716">
                  <c:v>-30.3</c:v>
                </c:pt>
                <c:pt idx="717">
                  <c:v>-28.8</c:v>
                </c:pt>
                <c:pt idx="718">
                  <c:v>-29.999999999999996</c:v>
                </c:pt>
                <c:pt idx="719">
                  <c:v>-31.1</c:v>
                </c:pt>
                <c:pt idx="720">
                  <c:v>-28.8</c:v>
                </c:pt>
                <c:pt idx="721">
                  <c:v>-31.700000000000003</c:v>
                </c:pt>
                <c:pt idx="722">
                  <c:v>-31.1</c:v>
                </c:pt>
                <c:pt idx="723">
                  <c:v>-31</c:v>
                </c:pt>
                <c:pt idx="724">
                  <c:v>-33</c:v>
                </c:pt>
                <c:pt idx="725">
                  <c:v>-33.6</c:v>
                </c:pt>
                <c:pt idx="726">
                  <c:v>-37.1</c:v>
                </c:pt>
                <c:pt idx="727">
                  <c:v>-38.199999999999996</c:v>
                </c:pt>
                <c:pt idx="728">
                  <c:v>-36.9</c:v>
                </c:pt>
                <c:pt idx="729">
                  <c:v>-36.6</c:v>
                </c:pt>
                <c:pt idx="730">
                  <c:v>-37.299999999999997</c:v>
                </c:pt>
                <c:pt idx="731">
                  <c:v>-36.4</c:v>
                </c:pt>
                <c:pt idx="732">
                  <c:v>-33.5</c:v>
                </c:pt>
                <c:pt idx="733">
                  <c:v>-31.1</c:v>
                </c:pt>
                <c:pt idx="734">
                  <c:v>-31.8</c:v>
                </c:pt>
                <c:pt idx="735">
                  <c:v>-28.4</c:v>
                </c:pt>
                <c:pt idx="736">
                  <c:v>-32</c:v>
                </c:pt>
                <c:pt idx="737">
                  <c:v>-29</c:v>
                </c:pt>
                <c:pt idx="738">
                  <c:v>-29.599999999999998</c:v>
                </c:pt>
                <c:pt idx="739">
                  <c:v>-28.4</c:v>
                </c:pt>
                <c:pt idx="740">
                  <c:v>-26.6</c:v>
                </c:pt>
                <c:pt idx="741">
                  <c:v>-28.6</c:v>
                </c:pt>
                <c:pt idx="742">
                  <c:v>-29.200000000000003</c:v>
                </c:pt>
                <c:pt idx="743">
                  <c:v>-28.199999999999996</c:v>
                </c:pt>
                <c:pt idx="744">
                  <c:v>-31.4</c:v>
                </c:pt>
                <c:pt idx="745">
                  <c:v>-28</c:v>
                </c:pt>
                <c:pt idx="746">
                  <c:v>-33.200000000000003</c:v>
                </c:pt>
                <c:pt idx="747">
                  <c:v>-31.300000000000004</c:v>
                </c:pt>
                <c:pt idx="748">
                  <c:v>-33</c:v>
                </c:pt>
                <c:pt idx="749">
                  <c:v>-35.799999999999997</c:v>
                </c:pt>
                <c:pt idx="750">
                  <c:v>-32.1</c:v>
                </c:pt>
                <c:pt idx="751">
                  <c:v>-30.5</c:v>
                </c:pt>
                <c:pt idx="752">
                  <c:v>-27.1</c:v>
                </c:pt>
                <c:pt idx="753">
                  <c:v>-23.299999999999997</c:v>
                </c:pt>
                <c:pt idx="754">
                  <c:v>-21.200000000000003</c:v>
                </c:pt>
                <c:pt idx="755">
                  <c:v>-20.399999999999999</c:v>
                </c:pt>
                <c:pt idx="756">
                  <c:v>-22.4</c:v>
                </c:pt>
                <c:pt idx="757">
                  <c:v>-21.9</c:v>
                </c:pt>
                <c:pt idx="758">
                  <c:v>-18.799999999999997</c:v>
                </c:pt>
                <c:pt idx="759">
                  <c:v>-17.5</c:v>
                </c:pt>
                <c:pt idx="760">
                  <c:v>-20.9</c:v>
                </c:pt>
                <c:pt idx="761">
                  <c:v>-19.3</c:v>
                </c:pt>
                <c:pt idx="762">
                  <c:v>-20.900000000000002</c:v>
                </c:pt>
                <c:pt idx="763">
                  <c:v>-20.799999999999997</c:v>
                </c:pt>
                <c:pt idx="764">
                  <c:v>-20.700000000000003</c:v>
                </c:pt>
                <c:pt idx="765">
                  <c:v>-21.8</c:v>
                </c:pt>
                <c:pt idx="766">
                  <c:v>-19.900000000000002</c:v>
                </c:pt>
                <c:pt idx="767">
                  <c:v>-21.2</c:v>
                </c:pt>
                <c:pt idx="768">
                  <c:v>-22.4</c:v>
                </c:pt>
                <c:pt idx="769">
                  <c:v>-26.1</c:v>
                </c:pt>
                <c:pt idx="770">
                  <c:v>-25.1</c:v>
                </c:pt>
                <c:pt idx="771">
                  <c:v>-26.200000000000003</c:v>
                </c:pt>
                <c:pt idx="772">
                  <c:v>-24.3</c:v>
                </c:pt>
                <c:pt idx="773">
                  <c:v>-21.7</c:v>
                </c:pt>
                <c:pt idx="774">
                  <c:v>-27.099999999999998</c:v>
                </c:pt>
                <c:pt idx="775">
                  <c:v>-26.200000000000003</c:v>
                </c:pt>
                <c:pt idx="776">
                  <c:v>-31.8</c:v>
                </c:pt>
                <c:pt idx="777">
                  <c:v>-26.4</c:v>
                </c:pt>
                <c:pt idx="778">
                  <c:v>-26.5</c:v>
                </c:pt>
                <c:pt idx="779">
                  <c:v>-28.799999999999997</c:v>
                </c:pt>
                <c:pt idx="780">
                  <c:v>-28.2</c:v>
                </c:pt>
                <c:pt idx="781">
                  <c:v>-28.799999999999997</c:v>
                </c:pt>
                <c:pt idx="782">
                  <c:v>-21.199999999999996</c:v>
                </c:pt>
                <c:pt idx="783">
                  <c:v>-25.6</c:v>
                </c:pt>
                <c:pt idx="784">
                  <c:v>-25.6</c:v>
                </c:pt>
                <c:pt idx="785">
                  <c:v>-25.299999999999997</c:v>
                </c:pt>
                <c:pt idx="786">
                  <c:v>-24.4</c:v>
                </c:pt>
                <c:pt idx="787">
                  <c:v>-25.199999999999996</c:v>
                </c:pt>
                <c:pt idx="788">
                  <c:v>-23.599999999999998</c:v>
                </c:pt>
                <c:pt idx="789">
                  <c:v>-25.400000000000002</c:v>
                </c:pt>
                <c:pt idx="790">
                  <c:v>-23.1</c:v>
                </c:pt>
                <c:pt idx="791">
                  <c:v>-20.399999999999999</c:v>
                </c:pt>
                <c:pt idx="792">
                  <c:v>-22.5</c:v>
                </c:pt>
                <c:pt idx="793">
                  <c:v>-22.4</c:v>
                </c:pt>
                <c:pt idx="794">
                  <c:v>-20.399999999999999</c:v>
                </c:pt>
                <c:pt idx="795">
                  <c:v>-19.600000000000001</c:v>
                </c:pt>
                <c:pt idx="796">
                  <c:v>-19</c:v>
                </c:pt>
                <c:pt idx="797">
                  <c:v>-17.899999999999999</c:v>
                </c:pt>
                <c:pt idx="798">
                  <c:v>-19.8</c:v>
                </c:pt>
                <c:pt idx="799">
                  <c:v>-17.5</c:v>
                </c:pt>
                <c:pt idx="800">
                  <c:v>-19.7</c:v>
                </c:pt>
                <c:pt idx="801">
                  <c:v>-20.5</c:v>
                </c:pt>
                <c:pt idx="802">
                  <c:v>-22.5</c:v>
                </c:pt>
                <c:pt idx="803">
                  <c:v>-20.3</c:v>
                </c:pt>
                <c:pt idx="804">
                  <c:v>-19.600000000000001</c:v>
                </c:pt>
                <c:pt idx="805">
                  <c:v>-18.8</c:v>
                </c:pt>
                <c:pt idx="806">
                  <c:v>-17.899999999999999</c:v>
                </c:pt>
                <c:pt idx="807">
                  <c:v>-17</c:v>
                </c:pt>
                <c:pt idx="808">
                  <c:v>-15.200000000000001</c:v>
                </c:pt>
                <c:pt idx="809">
                  <c:v>-17.2</c:v>
                </c:pt>
                <c:pt idx="810">
                  <c:v>-19.200000000000003</c:v>
                </c:pt>
                <c:pt idx="811">
                  <c:v>-14.6</c:v>
                </c:pt>
                <c:pt idx="812">
                  <c:v>-15.5</c:v>
                </c:pt>
                <c:pt idx="813">
                  <c:v>-18.799999999999997</c:v>
                </c:pt>
                <c:pt idx="814">
                  <c:v>-23.7</c:v>
                </c:pt>
                <c:pt idx="815">
                  <c:v>-24.299999999999997</c:v>
                </c:pt>
                <c:pt idx="816">
                  <c:v>-20.299999999999997</c:v>
                </c:pt>
                <c:pt idx="817">
                  <c:v>-16.7</c:v>
                </c:pt>
                <c:pt idx="818">
                  <c:v>-23.099999999999998</c:v>
                </c:pt>
                <c:pt idx="819">
                  <c:v>-19.200000000000003</c:v>
                </c:pt>
                <c:pt idx="820">
                  <c:v>-19.399999999999999</c:v>
                </c:pt>
                <c:pt idx="821">
                  <c:v>-16.700000000000003</c:v>
                </c:pt>
                <c:pt idx="822">
                  <c:v>-13.499999999999998</c:v>
                </c:pt>
                <c:pt idx="823">
                  <c:v>-10.799999999999999</c:v>
                </c:pt>
                <c:pt idx="824">
                  <c:v>-15.7</c:v>
                </c:pt>
                <c:pt idx="825">
                  <c:v>-14.500000000000002</c:v>
                </c:pt>
                <c:pt idx="826">
                  <c:v>-18.100000000000001</c:v>
                </c:pt>
                <c:pt idx="827">
                  <c:v>-18.100000000000001</c:v>
                </c:pt>
                <c:pt idx="828">
                  <c:v>-19.2</c:v>
                </c:pt>
                <c:pt idx="829">
                  <c:v>-18</c:v>
                </c:pt>
                <c:pt idx="830">
                  <c:v>-15.5</c:v>
                </c:pt>
                <c:pt idx="831">
                  <c:v>-19.400000000000002</c:v>
                </c:pt>
                <c:pt idx="832">
                  <c:v>-16.799999999999997</c:v>
                </c:pt>
                <c:pt idx="833">
                  <c:v>-16</c:v>
                </c:pt>
                <c:pt idx="834">
                  <c:v>-14.900000000000002</c:v>
                </c:pt>
                <c:pt idx="835">
                  <c:v>-12.900000000000002</c:v>
                </c:pt>
                <c:pt idx="836">
                  <c:v>-12.799999999999999</c:v>
                </c:pt>
                <c:pt idx="837">
                  <c:v>-17.2</c:v>
                </c:pt>
                <c:pt idx="838">
                  <c:v>-14.899999999999999</c:v>
                </c:pt>
                <c:pt idx="839">
                  <c:v>-16.899999999999999</c:v>
                </c:pt>
                <c:pt idx="840">
                  <c:v>-19.600000000000001</c:v>
                </c:pt>
                <c:pt idx="841">
                  <c:v>-21</c:v>
                </c:pt>
                <c:pt idx="842">
                  <c:v>-19.600000000000001</c:v>
                </c:pt>
                <c:pt idx="843">
                  <c:v>-20.700000000000003</c:v>
                </c:pt>
                <c:pt idx="844">
                  <c:v>-23</c:v>
                </c:pt>
                <c:pt idx="845">
                  <c:v>-22</c:v>
                </c:pt>
                <c:pt idx="846">
                  <c:v>-19</c:v>
                </c:pt>
                <c:pt idx="847">
                  <c:v>-22.2</c:v>
                </c:pt>
                <c:pt idx="848">
                  <c:v>-22.2</c:v>
                </c:pt>
                <c:pt idx="849">
                  <c:v>-20.100000000000001</c:v>
                </c:pt>
                <c:pt idx="850">
                  <c:v>-18.3</c:v>
                </c:pt>
                <c:pt idx="851">
                  <c:v>-21.2</c:v>
                </c:pt>
                <c:pt idx="852">
                  <c:v>-21.4</c:v>
                </c:pt>
                <c:pt idx="853">
                  <c:v>-24.5</c:v>
                </c:pt>
                <c:pt idx="854">
                  <c:v>-21.6</c:v>
                </c:pt>
                <c:pt idx="855">
                  <c:v>-27.699999999999996</c:v>
                </c:pt>
                <c:pt idx="856">
                  <c:v>-20.700000000000003</c:v>
                </c:pt>
                <c:pt idx="857">
                  <c:v>-25.400000000000002</c:v>
                </c:pt>
                <c:pt idx="858">
                  <c:v>-30.5</c:v>
                </c:pt>
                <c:pt idx="859">
                  <c:v>-30.299999999999997</c:v>
                </c:pt>
                <c:pt idx="860">
                  <c:v>-24.5</c:v>
                </c:pt>
                <c:pt idx="861">
                  <c:v>-29.5</c:v>
                </c:pt>
                <c:pt idx="862">
                  <c:v>-35.9</c:v>
                </c:pt>
                <c:pt idx="863">
                  <c:v>-43.9</c:v>
                </c:pt>
                <c:pt idx="864">
                  <c:v>-47.800000000000004</c:v>
                </c:pt>
                <c:pt idx="865">
                  <c:v>-52.4</c:v>
                </c:pt>
                <c:pt idx="866">
                  <c:v>-49.099999999999994</c:v>
                </c:pt>
                <c:pt idx="867">
                  <c:v>-45.9</c:v>
                </c:pt>
                <c:pt idx="868">
                  <c:v>-48.7</c:v>
                </c:pt>
                <c:pt idx="869">
                  <c:v>-44</c:v>
                </c:pt>
                <c:pt idx="870">
                  <c:v>-43.1</c:v>
                </c:pt>
                <c:pt idx="871">
                  <c:v>-44.099999999999994</c:v>
                </c:pt>
                <c:pt idx="872">
                  <c:v>-41.9</c:v>
                </c:pt>
                <c:pt idx="873">
                  <c:v>-42.699999999999996</c:v>
                </c:pt>
                <c:pt idx="874">
                  <c:v>-38.1</c:v>
                </c:pt>
                <c:pt idx="875">
                  <c:v>-38.700000000000003</c:v>
                </c:pt>
                <c:pt idx="876">
                  <c:v>-40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431-4E72-8BDD-039F59D47E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284544"/>
        <c:axId val="146286080"/>
      </c:lineChart>
      <c:catAx>
        <c:axId val="14628454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286080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286080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28454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3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sz="1300"/>
              <a:t>Looking ahead, what would you say is more likely, that in Australia as a whole we'll have continuous good times during the next five years or so - or we'll have bad time - or some good and some bad?</a:t>
            </a:r>
          </a:p>
        </c:rich>
      </c:tx>
      <c:layout>
        <c:manualLayout>
          <c:xMode val="edge"/>
          <c:yMode val="edge"/>
          <c:x val="0.13256579850595598"/>
          <c:y val="6.2992125984251968E-3"/>
        </c:manualLayout>
      </c:layout>
      <c:overlay val="0"/>
      <c:spPr>
        <a:solidFill>
          <a:srgbClr val="F5FAFF"/>
        </a:solidFill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0338983050847457"/>
          <c:w val="0.90382626680455014"/>
          <c:h val="0.77396176659019988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(1973-2026)'!$NG$1:$AVA$1</c:f>
              <c:strCache>
                <c:ptCount val="876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</c:strCache>
            </c:strRef>
          </c:cat>
          <c:val>
            <c:numRef>
              <c:f>'CC Question Data (1973-2026)'!$NG$23:$AVA$23</c:f>
              <c:numCache>
                <c:formatCode>0.0</c:formatCode>
                <c:ptCount val="879"/>
                <c:pt idx="0">
                  <c:v>6</c:v>
                </c:pt>
                <c:pt idx="1">
                  <c:v>2</c:v>
                </c:pt>
                <c:pt idx="2">
                  <c:v>1</c:v>
                </c:pt>
                <c:pt idx="3">
                  <c:v>0</c:v>
                </c:pt>
                <c:pt idx="4">
                  <c:v>5</c:v>
                </c:pt>
                <c:pt idx="5">
                  <c:v>9</c:v>
                </c:pt>
                <c:pt idx="6">
                  <c:v>0</c:v>
                </c:pt>
                <c:pt idx="7">
                  <c:v>8</c:v>
                </c:pt>
                <c:pt idx="8">
                  <c:v>8</c:v>
                </c:pt>
                <c:pt idx="9">
                  <c:v>7</c:v>
                </c:pt>
                <c:pt idx="10">
                  <c:v>8</c:v>
                </c:pt>
                <c:pt idx="11">
                  <c:v>14</c:v>
                </c:pt>
                <c:pt idx="12">
                  <c:v>16</c:v>
                </c:pt>
                <c:pt idx="13">
                  <c:v>17</c:v>
                </c:pt>
                <c:pt idx="14">
                  <c:v>10</c:v>
                </c:pt>
                <c:pt idx="15">
                  <c:v>1</c:v>
                </c:pt>
                <c:pt idx="16">
                  <c:v>4</c:v>
                </c:pt>
                <c:pt idx="17">
                  <c:v>1</c:v>
                </c:pt>
                <c:pt idx="18">
                  <c:v>6</c:v>
                </c:pt>
                <c:pt idx="19">
                  <c:v>4</c:v>
                </c:pt>
                <c:pt idx="20">
                  <c:v>7</c:v>
                </c:pt>
                <c:pt idx="21">
                  <c:v>10</c:v>
                </c:pt>
                <c:pt idx="22">
                  <c:v>5</c:v>
                </c:pt>
                <c:pt idx="23">
                  <c:v>11</c:v>
                </c:pt>
                <c:pt idx="24">
                  <c:v>14</c:v>
                </c:pt>
                <c:pt idx="25">
                  <c:v>20</c:v>
                </c:pt>
                <c:pt idx="26">
                  <c:v>21</c:v>
                </c:pt>
                <c:pt idx="27">
                  <c:v>14</c:v>
                </c:pt>
                <c:pt idx="28">
                  <c:v>14</c:v>
                </c:pt>
                <c:pt idx="29">
                  <c:v>20</c:v>
                </c:pt>
                <c:pt idx="30">
                  <c:v>14</c:v>
                </c:pt>
                <c:pt idx="31">
                  <c:v>20</c:v>
                </c:pt>
                <c:pt idx="32">
                  <c:v>18</c:v>
                </c:pt>
                <c:pt idx="33">
                  <c:v>24</c:v>
                </c:pt>
                <c:pt idx="34">
                  <c:v>29</c:v>
                </c:pt>
                <c:pt idx="35">
                  <c:v>31</c:v>
                </c:pt>
                <c:pt idx="36">
                  <c:v>32</c:v>
                </c:pt>
                <c:pt idx="37">
                  <c:v>28</c:v>
                </c:pt>
                <c:pt idx="38">
                  <c:v>32</c:v>
                </c:pt>
                <c:pt idx="39">
                  <c:v>33</c:v>
                </c:pt>
                <c:pt idx="40">
                  <c:v>31</c:v>
                </c:pt>
                <c:pt idx="41">
                  <c:v>39</c:v>
                </c:pt>
                <c:pt idx="42">
                  <c:v>39</c:v>
                </c:pt>
                <c:pt idx="43">
                  <c:v>45</c:v>
                </c:pt>
                <c:pt idx="44">
                  <c:v>40</c:v>
                </c:pt>
                <c:pt idx="45">
                  <c:v>35</c:v>
                </c:pt>
                <c:pt idx="46">
                  <c:v>36</c:v>
                </c:pt>
                <c:pt idx="47">
                  <c:v>40</c:v>
                </c:pt>
                <c:pt idx="48">
                  <c:v>40</c:v>
                </c:pt>
                <c:pt idx="49">
                  <c:v>37</c:v>
                </c:pt>
                <c:pt idx="50">
                  <c:v>37</c:v>
                </c:pt>
                <c:pt idx="51">
                  <c:v>38</c:v>
                </c:pt>
                <c:pt idx="52">
                  <c:v>39</c:v>
                </c:pt>
                <c:pt idx="53">
                  <c:v>35</c:v>
                </c:pt>
                <c:pt idx="54">
                  <c:v>37</c:v>
                </c:pt>
                <c:pt idx="55">
                  <c:v>37</c:v>
                </c:pt>
                <c:pt idx="56">
                  <c:v>34</c:v>
                </c:pt>
                <c:pt idx="57">
                  <c:v>40</c:v>
                </c:pt>
                <c:pt idx="58">
                  <c:v>34</c:v>
                </c:pt>
                <c:pt idx="59">
                  <c:v>29</c:v>
                </c:pt>
                <c:pt idx="60">
                  <c:v>35</c:v>
                </c:pt>
                <c:pt idx="61">
                  <c:v>37</c:v>
                </c:pt>
                <c:pt idx="62">
                  <c:v>36</c:v>
                </c:pt>
                <c:pt idx="63">
                  <c:v>37</c:v>
                </c:pt>
                <c:pt idx="64">
                  <c:v>38</c:v>
                </c:pt>
                <c:pt idx="65">
                  <c:v>37</c:v>
                </c:pt>
                <c:pt idx="66">
                  <c:v>34</c:v>
                </c:pt>
                <c:pt idx="67">
                  <c:v>35</c:v>
                </c:pt>
                <c:pt idx="68">
                  <c:v>39</c:v>
                </c:pt>
                <c:pt idx="69">
                  <c:v>35</c:v>
                </c:pt>
                <c:pt idx="70">
                  <c:v>34</c:v>
                </c:pt>
                <c:pt idx="71">
                  <c:v>39</c:v>
                </c:pt>
                <c:pt idx="72">
                  <c:v>32</c:v>
                </c:pt>
                <c:pt idx="73">
                  <c:v>31</c:v>
                </c:pt>
                <c:pt idx="74">
                  <c:v>29</c:v>
                </c:pt>
                <c:pt idx="75">
                  <c:v>33</c:v>
                </c:pt>
                <c:pt idx="76">
                  <c:v>29</c:v>
                </c:pt>
                <c:pt idx="77">
                  <c:v>26</c:v>
                </c:pt>
                <c:pt idx="78">
                  <c:v>34</c:v>
                </c:pt>
                <c:pt idx="79">
                  <c:v>23</c:v>
                </c:pt>
                <c:pt idx="80">
                  <c:v>24</c:v>
                </c:pt>
                <c:pt idx="81">
                  <c:v>24</c:v>
                </c:pt>
                <c:pt idx="82">
                  <c:v>28</c:v>
                </c:pt>
                <c:pt idx="83">
                  <c:v>30</c:v>
                </c:pt>
                <c:pt idx="84">
                  <c:v>32</c:v>
                </c:pt>
                <c:pt idx="85">
                  <c:v>33</c:v>
                </c:pt>
                <c:pt idx="86">
                  <c:v>33</c:v>
                </c:pt>
                <c:pt idx="87">
                  <c:v>29</c:v>
                </c:pt>
                <c:pt idx="88">
                  <c:v>34</c:v>
                </c:pt>
                <c:pt idx="89">
                  <c:v>35</c:v>
                </c:pt>
                <c:pt idx="90">
                  <c:v>30</c:v>
                </c:pt>
                <c:pt idx="91">
                  <c:v>36</c:v>
                </c:pt>
                <c:pt idx="92">
                  <c:v>28</c:v>
                </c:pt>
                <c:pt idx="93">
                  <c:v>29</c:v>
                </c:pt>
                <c:pt idx="94">
                  <c:v>34</c:v>
                </c:pt>
                <c:pt idx="95">
                  <c:v>24</c:v>
                </c:pt>
                <c:pt idx="96">
                  <c:v>26</c:v>
                </c:pt>
                <c:pt idx="97">
                  <c:v>29</c:v>
                </c:pt>
                <c:pt idx="98">
                  <c:v>30</c:v>
                </c:pt>
                <c:pt idx="99">
                  <c:v>32</c:v>
                </c:pt>
                <c:pt idx="100">
                  <c:v>32</c:v>
                </c:pt>
                <c:pt idx="101">
                  <c:v>29</c:v>
                </c:pt>
                <c:pt idx="102">
                  <c:v>17</c:v>
                </c:pt>
                <c:pt idx="103">
                  <c:v>23</c:v>
                </c:pt>
                <c:pt idx="104">
                  <c:v>24</c:v>
                </c:pt>
                <c:pt idx="105">
                  <c:v>20</c:v>
                </c:pt>
                <c:pt idx="106">
                  <c:v>21</c:v>
                </c:pt>
                <c:pt idx="107">
                  <c:v>22</c:v>
                </c:pt>
                <c:pt idx="108">
                  <c:v>24</c:v>
                </c:pt>
                <c:pt idx="109">
                  <c:v>26</c:v>
                </c:pt>
                <c:pt idx="110">
                  <c:v>22</c:v>
                </c:pt>
                <c:pt idx="111">
                  <c:v>27</c:v>
                </c:pt>
                <c:pt idx="112">
                  <c:v>22</c:v>
                </c:pt>
                <c:pt idx="113">
                  <c:v>25</c:v>
                </c:pt>
                <c:pt idx="114">
                  <c:v>24</c:v>
                </c:pt>
                <c:pt idx="115">
                  <c:v>19</c:v>
                </c:pt>
                <c:pt idx="116">
                  <c:v>17</c:v>
                </c:pt>
                <c:pt idx="117">
                  <c:v>22</c:v>
                </c:pt>
                <c:pt idx="118">
                  <c:v>22</c:v>
                </c:pt>
                <c:pt idx="119">
                  <c:v>21</c:v>
                </c:pt>
                <c:pt idx="120">
                  <c:v>17</c:v>
                </c:pt>
                <c:pt idx="121">
                  <c:v>17</c:v>
                </c:pt>
                <c:pt idx="122">
                  <c:v>22</c:v>
                </c:pt>
                <c:pt idx="123">
                  <c:v>22</c:v>
                </c:pt>
                <c:pt idx="124">
                  <c:v>20</c:v>
                </c:pt>
                <c:pt idx="125">
                  <c:v>21</c:v>
                </c:pt>
                <c:pt idx="126">
                  <c:v>21</c:v>
                </c:pt>
                <c:pt idx="127">
                  <c:v>20</c:v>
                </c:pt>
                <c:pt idx="128">
                  <c:v>14</c:v>
                </c:pt>
                <c:pt idx="129">
                  <c:v>15</c:v>
                </c:pt>
                <c:pt idx="130">
                  <c:v>7</c:v>
                </c:pt>
                <c:pt idx="131">
                  <c:v>8</c:v>
                </c:pt>
                <c:pt idx="132">
                  <c:v>9</c:v>
                </c:pt>
                <c:pt idx="133">
                  <c:v>8</c:v>
                </c:pt>
                <c:pt idx="134">
                  <c:v>10</c:v>
                </c:pt>
                <c:pt idx="135">
                  <c:v>11</c:v>
                </c:pt>
                <c:pt idx="136">
                  <c:v>10</c:v>
                </c:pt>
                <c:pt idx="137">
                  <c:v>8</c:v>
                </c:pt>
                <c:pt idx="138">
                  <c:v>9</c:v>
                </c:pt>
                <c:pt idx="139">
                  <c:v>14</c:v>
                </c:pt>
                <c:pt idx="140">
                  <c:v>15</c:v>
                </c:pt>
                <c:pt idx="141">
                  <c:v>16</c:v>
                </c:pt>
                <c:pt idx="142">
                  <c:v>18</c:v>
                </c:pt>
                <c:pt idx="143">
                  <c:v>16</c:v>
                </c:pt>
                <c:pt idx="144">
                  <c:v>13</c:v>
                </c:pt>
                <c:pt idx="145">
                  <c:v>12</c:v>
                </c:pt>
                <c:pt idx="146">
                  <c:v>15</c:v>
                </c:pt>
                <c:pt idx="147">
                  <c:v>19</c:v>
                </c:pt>
                <c:pt idx="148">
                  <c:v>19</c:v>
                </c:pt>
                <c:pt idx="149">
                  <c:v>11</c:v>
                </c:pt>
                <c:pt idx="150">
                  <c:v>13</c:v>
                </c:pt>
                <c:pt idx="151">
                  <c:v>17</c:v>
                </c:pt>
                <c:pt idx="152">
                  <c:v>10</c:v>
                </c:pt>
                <c:pt idx="153">
                  <c:v>9</c:v>
                </c:pt>
                <c:pt idx="154">
                  <c:v>16</c:v>
                </c:pt>
                <c:pt idx="155">
                  <c:v>10</c:v>
                </c:pt>
                <c:pt idx="156">
                  <c:v>17</c:v>
                </c:pt>
                <c:pt idx="157">
                  <c:v>15</c:v>
                </c:pt>
                <c:pt idx="158">
                  <c:v>17</c:v>
                </c:pt>
                <c:pt idx="159">
                  <c:v>19</c:v>
                </c:pt>
                <c:pt idx="160">
                  <c:v>16</c:v>
                </c:pt>
                <c:pt idx="161">
                  <c:v>16</c:v>
                </c:pt>
                <c:pt idx="162">
                  <c:v>11</c:v>
                </c:pt>
                <c:pt idx="163">
                  <c:v>15</c:v>
                </c:pt>
                <c:pt idx="164">
                  <c:v>11</c:v>
                </c:pt>
                <c:pt idx="165">
                  <c:v>16</c:v>
                </c:pt>
                <c:pt idx="166">
                  <c:v>10</c:v>
                </c:pt>
                <c:pt idx="167">
                  <c:v>14</c:v>
                </c:pt>
                <c:pt idx="168">
                  <c:v>8</c:v>
                </c:pt>
                <c:pt idx="169">
                  <c:v>10</c:v>
                </c:pt>
                <c:pt idx="170">
                  <c:v>12</c:v>
                </c:pt>
                <c:pt idx="171">
                  <c:v>13</c:v>
                </c:pt>
                <c:pt idx="172">
                  <c:v>13</c:v>
                </c:pt>
                <c:pt idx="173">
                  <c:v>17</c:v>
                </c:pt>
                <c:pt idx="174">
                  <c:v>8</c:v>
                </c:pt>
                <c:pt idx="175">
                  <c:v>9</c:v>
                </c:pt>
                <c:pt idx="176">
                  <c:v>11</c:v>
                </c:pt>
                <c:pt idx="177">
                  <c:v>12</c:v>
                </c:pt>
                <c:pt idx="178">
                  <c:v>12</c:v>
                </c:pt>
                <c:pt idx="179">
                  <c:v>12</c:v>
                </c:pt>
                <c:pt idx="180">
                  <c:v>11</c:v>
                </c:pt>
                <c:pt idx="181">
                  <c:v>13</c:v>
                </c:pt>
                <c:pt idx="182">
                  <c:v>9</c:v>
                </c:pt>
                <c:pt idx="183">
                  <c:v>15</c:v>
                </c:pt>
                <c:pt idx="184">
                  <c:v>8</c:v>
                </c:pt>
                <c:pt idx="185">
                  <c:v>11</c:v>
                </c:pt>
                <c:pt idx="186">
                  <c:v>14</c:v>
                </c:pt>
                <c:pt idx="187">
                  <c:v>18</c:v>
                </c:pt>
                <c:pt idx="188">
                  <c:v>10</c:v>
                </c:pt>
                <c:pt idx="189">
                  <c:v>10</c:v>
                </c:pt>
                <c:pt idx="190">
                  <c:v>10</c:v>
                </c:pt>
                <c:pt idx="191">
                  <c:v>9</c:v>
                </c:pt>
                <c:pt idx="192">
                  <c:v>11</c:v>
                </c:pt>
                <c:pt idx="193">
                  <c:v>13</c:v>
                </c:pt>
                <c:pt idx="194">
                  <c:v>15</c:v>
                </c:pt>
                <c:pt idx="195">
                  <c:v>16</c:v>
                </c:pt>
                <c:pt idx="196">
                  <c:v>12</c:v>
                </c:pt>
                <c:pt idx="197">
                  <c:v>14</c:v>
                </c:pt>
                <c:pt idx="198">
                  <c:v>13</c:v>
                </c:pt>
                <c:pt idx="199">
                  <c:v>8</c:v>
                </c:pt>
                <c:pt idx="200">
                  <c:v>14</c:v>
                </c:pt>
                <c:pt idx="201">
                  <c:v>17</c:v>
                </c:pt>
                <c:pt idx="202">
                  <c:v>12</c:v>
                </c:pt>
                <c:pt idx="203">
                  <c:v>17</c:v>
                </c:pt>
                <c:pt idx="204">
                  <c:v>20</c:v>
                </c:pt>
                <c:pt idx="205">
                  <c:v>24</c:v>
                </c:pt>
                <c:pt idx="206">
                  <c:v>18</c:v>
                </c:pt>
                <c:pt idx="207">
                  <c:v>21</c:v>
                </c:pt>
                <c:pt idx="208">
                  <c:v>21</c:v>
                </c:pt>
                <c:pt idx="209">
                  <c:v>21</c:v>
                </c:pt>
                <c:pt idx="210">
                  <c:v>20</c:v>
                </c:pt>
                <c:pt idx="211">
                  <c:v>20</c:v>
                </c:pt>
                <c:pt idx="212">
                  <c:v>20</c:v>
                </c:pt>
                <c:pt idx="213">
                  <c:v>23</c:v>
                </c:pt>
                <c:pt idx="214">
                  <c:v>22</c:v>
                </c:pt>
                <c:pt idx="215">
                  <c:v>20</c:v>
                </c:pt>
                <c:pt idx="216">
                  <c:v>22</c:v>
                </c:pt>
                <c:pt idx="217">
                  <c:v>20</c:v>
                </c:pt>
                <c:pt idx="218">
                  <c:v>20</c:v>
                </c:pt>
                <c:pt idx="219">
                  <c:v>21</c:v>
                </c:pt>
                <c:pt idx="220">
                  <c:v>15</c:v>
                </c:pt>
                <c:pt idx="221">
                  <c:v>10</c:v>
                </c:pt>
                <c:pt idx="222">
                  <c:v>14</c:v>
                </c:pt>
                <c:pt idx="223">
                  <c:v>12</c:v>
                </c:pt>
                <c:pt idx="224">
                  <c:v>12</c:v>
                </c:pt>
                <c:pt idx="225">
                  <c:v>10</c:v>
                </c:pt>
                <c:pt idx="226">
                  <c:v>18</c:v>
                </c:pt>
                <c:pt idx="227">
                  <c:v>9</c:v>
                </c:pt>
                <c:pt idx="228">
                  <c:v>11</c:v>
                </c:pt>
                <c:pt idx="229">
                  <c:v>16</c:v>
                </c:pt>
                <c:pt idx="230">
                  <c:v>14</c:v>
                </c:pt>
                <c:pt idx="231">
                  <c:v>16</c:v>
                </c:pt>
                <c:pt idx="232">
                  <c:v>17</c:v>
                </c:pt>
                <c:pt idx="233">
                  <c:v>12</c:v>
                </c:pt>
                <c:pt idx="234">
                  <c:v>9</c:v>
                </c:pt>
                <c:pt idx="235">
                  <c:v>17</c:v>
                </c:pt>
                <c:pt idx="236">
                  <c:v>19</c:v>
                </c:pt>
                <c:pt idx="237">
                  <c:v>25</c:v>
                </c:pt>
                <c:pt idx="238">
                  <c:v>25</c:v>
                </c:pt>
                <c:pt idx="239">
                  <c:v>25</c:v>
                </c:pt>
                <c:pt idx="240">
                  <c:v>24</c:v>
                </c:pt>
                <c:pt idx="241">
                  <c:v>19</c:v>
                </c:pt>
                <c:pt idx="242">
                  <c:v>18</c:v>
                </c:pt>
                <c:pt idx="243">
                  <c:v>26</c:v>
                </c:pt>
                <c:pt idx="244">
                  <c:v>21</c:v>
                </c:pt>
                <c:pt idx="245">
                  <c:v>21</c:v>
                </c:pt>
                <c:pt idx="246">
                  <c:v>22</c:v>
                </c:pt>
                <c:pt idx="247">
                  <c:v>17</c:v>
                </c:pt>
                <c:pt idx="248">
                  <c:v>23</c:v>
                </c:pt>
                <c:pt idx="249">
                  <c:v>18</c:v>
                </c:pt>
                <c:pt idx="250">
                  <c:v>16</c:v>
                </c:pt>
                <c:pt idx="251">
                  <c:v>12</c:v>
                </c:pt>
                <c:pt idx="252">
                  <c:v>6</c:v>
                </c:pt>
                <c:pt idx="253">
                  <c:v>9</c:v>
                </c:pt>
                <c:pt idx="254">
                  <c:v>9</c:v>
                </c:pt>
                <c:pt idx="255">
                  <c:v>13</c:v>
                </c:pt>
                <c:pt idx="256">
                  <c:v>10</c:v>
                </c:pt>
                <c:pt idx="257">
                  <c:v>8</c:v>
                </c:pt>
                <c:pt idx="258">
                  <c:v>11</c:v>
                </c:pt>
                <c:pt idx="259">
                  <c:v>4</c:v>
                </c:pt>
                <c:pt idx="260">
                  <c:v>4</c:v>
                </c:pt>
                <c:pt idx="261">
                  <c:v>3</c:v>
                </c:pt>
                <c:pt idx="262">
                  <c:v>7</c:v>
                </c:pt>
                <c:pt idx="263">
                  <c:v>9</c:v>
                </c:pt>
                <c:pt idx="264">
                  <c:v>11</c:v>
                </c:pt>
                <c:pt idx="265">
                  <c:v>7</c:v>
                </c:pt>
                <c:pt idx="266">
                  <c:v>7</c:v>
                </c:pt>
                <c:pt idx="267">
                  <c:v>8</c:v>
                </c:pt>
                <c:pt idx="268">
                  <c:v>9</c:v>
                </c:pt>
                <c:pt idx="269">
                  <c:v>4</c:v>
                </c:pt>
                <c:pt idx="270">
                  <c:v>0</c:v>
                </c:pt>
                <c:pt idx="271">
                  <c:v>-1</c:v>
                </c:pt>
                <c:pt idx="272">
                  <c:v>0</c:v>
                </c:pt>
                <c:pt idx="273">
                  <c:v>-1</c:v>
                </c:pt>
                <c:pt idx="274">
                  <c:v>3</c:v>
                </c:pt>
                <c:pt idx="275">
                  <c:v>-1</c:v>
                </c:pt>
                <c:pt idx="276">
                  <c:v>1</c:v>
                </c:pt>
                <c:pt idx="277">
                  <c:v>3</c:v>
                </c:pt>
                <c:pt idx="278">
                  <c:v>2</c:v>
                </c:pt>
                <c:pt idx="279">
                  <c:v>3</c:v>
                </c:pt>
                <c:pt idx="280">
                  <c:v>7</c:v>
                </c:pt>
                <c:pt idx="281">
                  <c:v>10</c:v>
                </c:pt>
                <c:pt idx="282">
                  <c:v>12</c:v>
                </c:pt>
                <c:pt idx="283">
                  <c:v>12</c:v>
                </c:pt>
                <c:pt idx="284">
                  <c:v>2</c:v>
                </c:pt>
                <c:pt idx="285">
                  <c:v>10</c:v>
                </c:pt>
                <c:pt idx="286">
                  <c:v>10</c:v>
                </c:pt>
                <c:pt idx="287">
                  <c:v>9</c:v>
                </c:pt>
                <c:pt idx="288">
                  <c:v>9</c:v>
                </c:pt>
                <c:pt idx="289">
                  <c:v>7</c:v>
                </c:pt>
                <c:pt idx="290">
                  <c:v>11</c:v>
                </c:pt>
                <c:pt idx="291">
                  <c:v>4</c:v>
                </c:pt>
                <c:pt idx="292">
                  <c:v>8</c:v>
                </c:pt>
                <c:pt idx="293">
                  <c:v>4</c:v>
                </c:pt>
                <c:pt idx="294">
                  <c:v>3</c:v>
                </c:pt>
                <c:pt idx="295">
                  <c:v>7</c:v>
                </c:pt>
                <c:pt idx="296">
                  <c:v>7</c:v>
                </c:pt>
                <c:pt idx="297">
                  <c:v>12</c:v>
                </c:pt>
                <c:pt idx="298">
                  <c:v>7</c:v>
                </c:pt>
                <c:pt idx="299">
                  <c:v>11</c:v>
                </c:pt>
                <c:pt idx="300">
                  <c:v>12</c:v>
                </c:pt>
                <c:pt idx="301">
                  <c:v>3</c:v>
                </c:pt>
                <c:pt idx="302">
                  <c:v>3</c:v>
                </c:pt>
                <c:pt idx="303">
                  <c:v>8.0999999999999979</c:v>
                </c:pt>
                <c:pt idx="304">
                  <c:v>5.7999999999999972</c:v>
                </c:pt>
                <c:pt idx="305">
                  <c:v>8.4000000000000021</c:v>
                </c:pt>
                <c:pt idx="306">
                  <c:v>8.6999999999999993</c:v>
                </c:pt>
                <c:pt idx="307">
                  <c:v>5.8000000000000007</c:v>
                </c:pt>
                <c:pt idx="308">
                  <c:v>3.0999999999999979</c:v>
                </c:pt>
                <c:pt idx="309">
                  <c:v>-0.19999999999999929</c:v>
                </c:pt>
                <c:pt idx="310">
                  <c:v>6.2000000000000028</c:v>
                </c:pt>
                <c:pt idx="311">
                  <c:v>6.6000000000000014</c:v>
                </c:pt>
                <c:pt idx="312">
                  <c:v>0.30000000000000071</c:v>
                </c:pt>
                <c:pt idx="313">
                  <c:v>1.1999999999999993</c:v>
                </c:pt>
                <c:pt idx="314">
                  <c:v>4.5</c:v>
                </c:pt>
                <c:pt idx="315">
                  <c:v>7.6999999999999993</c:v>
                </c:pt>
                <c:pt idx="316">
                  <c:v>6.3000000000000007</c:v>
                </c:pt>
                <c:pt idx="317">
                  <c:v>2.7000000000000028</c:v>
                </c:pt>
                <c:pt idx="318">
                  <c:v>1.3999999999999986</c:v>
                </c:pt>
                <c:pt idx="319">
                  <c:v>2.4000000000000021</c:v>
                </c:pt>
                <c:pt idx="320">
                  <c:v>3.1000000000000014</c:v>
                </c:pt>
                <c:pt idx="321">
                  <c:v>4.1999999999999993</c:v>
                </c:pt>
                <c:pt idx="322">
                  <c:v>6.8000000000000007</c:v>
                </c:pt>
                <c:pt idx="323">
                  <c:v>7.6999999999999957</c:v>
                </c:pt>
                <c:pt idx="324">
                  <c:v>11.999999999999996</c:v>
                </c:pt>
                <c:pt idx="325">
                  <c:v>4.5</c:v>
                </c:pt>
                <c:pt idx="326">
                  <c:v>9</c:v>
                </c:pt>
                <c:pt idx="327">
                  <c:v>4.3999999999999986</c:v>
                </c:pt>
                <c:pt idx="328">
                  <c:v>9.1999999999999993</c:v>
                </c:pt>
                <c:pt idx="329">
                  <c:v>6</c:v>
                </c:pt>
                <c:pt idx="330">
                  <c:v>-2.2999999999999972</c:v>
                </c:pt>
                <c:pt idx="331">
                  <c:v>4.6000000000000014</c:v>
                </c:pt>
                <c:pt idx="332">
                  <c:v>4.1000000000000014</c:v>
                </c:pt>
                <c:pt idx="333">
                  <c:v>6</c:v>
                </c:pt>
                <c:pt idx="334">
                  <c:v>0.39999999999999858</c:v>
                </c:pt>
                <c:pt idx="335">
                  <c:v>8.3999999999999986</c:v>
                </c:pt>
                <c:pt idx="336">
                  <c:v>7.1000000000000014</c:v>
                </c:pt>
                <c:pt idx="337">
                  <c:v>9</c:v>
                </c:pt>
                <c:pt idx="338">
                  <c:v>3.3000000000000007</c:v>
                </c:pt>
                <c:pt idx="339">
                  <c:v>-2.8999999999999986</c:v>
                </c:pt>
                <c:pt idx="340">
                  <c:v>10.100000000000001</c:v>
                </c:pt>
                <c:pt idx="341">
                  <c:v>8.3999999999999986</c:v>
                </c:pt>
                <c:pt idx="342">
                  <c:v>2.3000000000000007</c:v>
                </c:pt>
                <c:pt idx="343">
                  <c:v>12.5</c:v>
                </c:pt>
                <c:pt idx="344">
                  <c:v>11.100000000000001</c:v>
                </c:pt>
                <c:pt idx="345">
                  <c:v>9.8999999999999986</c:v>
                </c:pt>
                <c:pt idx="346">
                  <c:v>6.2999999999999972</c:v>
                </c:pt>
                <c:pt idx="347">
                  <c:v>14.299999999999997</c:v>
                </c:pt>
                <c:pt idx="348">
                  <c:v>11.600000000000001</c:v>
                </c:pt>
                <c:pt idx="349">
                  <c:v>9.3999999999999986</c:v>
                </c:pt>
                <c:pt idx="350">
                  <c:v>6.1000000000000014</c:v>
                </c:pt>
                <c:pt idx="351">
                  <c:v>10.299999999999997</c:v>
                </c:pt>
                <c:pt idx="352">
                  <c:v>10</c:v>
                </c:pt>
                <c:pt idx="353">
                  <c:v>6.8999999999999986</c:v>
                </c:pt>
                <c:pt idx="354">
                  <c:v>9.6999999999999993</c:v>
                </c:pt>
                <c:pt idx="355">
                  <c:v>4.5999999999999979</c:v>
                </c:pt>
                <c:pt idx="356">
                  <c:v>5.0999999999999979</c:v>
                </c:pt>
                <c:pt idx="357">
                  <c:v>5.8000000000000007</c:v>
                </c:pt>
                <c:pt idx="358">
                  <c:v>5.2999999999999972</c:v>
                </c:pt>
                <c:pt idx="359">
                  <c:v>7</c:v>
                </c:pt>
                <c:pt idx="360">
                  <c:v>9.3999999999999986</c:v>
                </c:pt>
                <c:pt idx="361">
                  <c:v>1.5</c:v>
                </c:pt>
                <c:pt idx="362">
                  <c:v>9.9000000000000021</c:v>
                </c:pt>
                <c:pt idx="363">
                  <c:v>6.5</c:v>
                </c:pt>
                <c:pt idx="364">
                  <c:v>9.3999999999999986</c:v>
                </c:pt>
                <c:pt idx="365">
                  <c:v>11.899999999999999</c:v>
                </c:pt>
                <c:pt idx="366">
                  <c:v>3.4000000000000021</c:v>
                </c:pt>
                <c:pt idx="367">
                  <c:v>3.5</c:v>
                </c:pt>
                <c:pt idx="368">
                  <c:v>8.9000000000000021</c:v>
                </c:pt>
                <c:pt idx="369">
                  <c:v>3.5</c:v>
                </c:pt>
                <c:pt idx="370">
                  <c:v>6.5</c:v>
                </c:pt>
                <c:pt idx="371">
                  <c:v>6.5</c:v>
                </c:pt>
                <c:pt idx="372">
                  <c:v>10</c:v>
                </c:pt>
                <c:pt idx="373">
                  <c:v>7.5999999999999979</c:v>
                </c:pt>
                <c:pt idx="374">
                  <c:v>5</c:v>
                </c:pt>
                <c:pt idx="375">
                  <c:v>8.6999999999999993</c:v>
                </c:pt>
                <c:pt idx="376">
                  <c:v>8.6000000000000014</c:v>
                </c:pt>
                <c:pt idx="377">
                  <c:v>11.199999999999996</c:v>
                </c:pt>
                <c:pt idx="378">
                  <c:v>10.3</c:v>
                </c:pt>
                <c:pt idx="379">
                  <c:v>12.200000000000003</c:v>
                </c:pt>
                <c:pt idx="380">
                  <c:v>9.1999999999999993</c:v>
                </c:pt>
                <c:pt idx="381">
                  <c:v>7.2999999999999972</c:v>
                </c:pt>
                <c:pt idx="382">
                  <c:v>8.4000000000000021</c:v>
                </c:pt>
                <c:pt idx="383">
                  <c:v>7.7999999999999972</c:v>
                </c:pt>
                <c:pt idx="384">
                  <c:v>6.6999999999999993</c:v>
                </c:pt>
                <c:pt idx="385">
                  <c:v>11.599999999999998</c:v>
                </c:pt>
                <c:pt idx="386">
                  <c:v>17.000000000000004</c:v>
                </c:pt>
                <c:pt idx="387">
                  <c:v>8.1999999999999993</c:v>
                </c:pt>
                <c:pt idx="388">
                  <c:v>5.2999999999999972</c:v>
                </c:pt>
                <c:pt idx="389">
                  <c:v>10.100000000000001</c:v>
                </c:pt>
                <c:pt idx="390">
                  <c:v>8.6000000000000014</c:v>
                </c:pt>
                <c:pt idx="391">
                  <c:v>12.5</c:v>
                </c:pt>
                <c:pt idx="392">
                  <c:v>10.900000000000002</c:v>
                </c:pt>
                <c:pt idx="393">
                  <c:v>11.7</c:v>
                </c:pt>
                <c:pt idx="394">
                  <c:v>11.600000000000001</c:v>
                </c:pt>
                <c:pt idx="395">
                  <c:v>6.0999999999999979</c:v>
                </c:pt>
                <c:pt idx="396">
                  <c:v>4.3999999999999986</c:v>
                </c:pt>
                <c:pt idx="397">
                  <c:v>9.8000000000000043</c:v>
                </c:pt>
                <c:pt idx="398">
                  <c:v>13.600000000000001</c:v>
                </c:pt>
                <c:pt idx="399">
                  <c:v>5.1000000000000014</c:v>
                </c:pt>
                <c:pt idx="400">
                  <c:v>8.4000000000000021</c:v>
                </c:pt>
                <c:pt idx="401">
                  <c:v>10.800000000000004</c:v>
                </c:pt>
                <c:pt idx="402">
                  <c:v>8.8999999999999986</c:v>
                </c:pt>
                <c:pt idx="403">
                  <c:v>11.299999999999997</c:v>
                </c:pt>
                <c:pt idx="404">
                  <c:v>12</c:v>
                </c:pt>
                <c:pt idx="405">
                  <c:v>9.3000000000000007</c:v>
                </c:pt>
                <c:pt idx="406">
                  <c:v>6</c:v>
                </c:pt>
                <c:pt idx="407">
                  <c:v>11</c:v>
                </c:pt>
                <c:pt idx="408">
                  <c:v>10.199999999999999</c:v>
                </c:pt>
                <c:pt idx="409">
                  <c:v>4.8000000000000007</c:v>
                </c:pt>
                <c:pt idx="410">
                  <c:v>6.5999999999999979</c:v>
                </c:pt>
                <c:pt idx="411">
                  <c:v>6.2000000000000028</c:v>
                </c:pt>
                <c:pt idx="412">
                  <c:v>7</c:v>
                </c:pt>
                <c:pt idx="413">
                  <c:v>3.3000000000000043</c:v>
                </c:pt>
                <c:pt idx="414">
                  <c:v>6.1999999999999993</c:v>
                </c:pt>
                <c:pt idx="415">
                  <c:v>2.9999999999999964</c:v>
                </c:pt>
                <c:pt idx="416">
                  <c:v>5.7000000000000028</c:v>
                </c:pt>
                <c:pt idx="417">
                  <c:v>1.3999999999999986</c:v>
                </c:pt>
                <c:pt idx="418">
                  <c:v>1.6000000000000014</c:v>
                </c:pt>
                <c:pt idx="419">
                  <c:v>2.3000000000000007</c:v>
                </c:pt>
                <c:pt idx="420">
                  <c:v>7.3000000000000007</c:v>
                </c:pt>
                <c:pt idx="421">
                  <c:v>1.3999999999999986</c:v>
                </c:pt>
                <c:pt idx="422">
                  <c:v>2</c:v>
                </c:pt>
                <c:pt idx="423">
                  <c:v>6.7000000000000028</c:v>
                </c:pt>
                <c:pt idx="424">
                  <c:v>3.2999999999999972</c:v>
                </c:pt>
                <c:pt idx="425">
                  <c:v>0.60000000000000142</c:v>
                </c:pt>
                <c:pt idx="426">
                  <c:v>3.4000000000000021</c:v>
                </c:pt>
                <c:pt idx="427">
                  <c:v>3</c:v>
                </c:pt>
                <c:pt idx="428">
                  <c:v>6.0999999999999979</c:v>
                </c:pt>
                <c:pt idx="429">
                  <c:v>3.5</c:v>
                </c:pt>
                <c:pt idx="430">
                  <c:v>1.8000000000000007</c:v>
                </c:pt>
                <c:pt idx="431">
                  <c:v>4.4999999999999964</c:v>
                </c:pt>
                <c:pt idx="432">
                  <c:v>13.099999999999998</c:v>
                </c:pt>
                <c:pt idx="433">
                  <c:v>4.8999999999999986</c:v>
                </c:pt>
                <c:pt idx="434">
                  <c:v>5.0999999999999979</c:v>
                </c:pt>
                <c:pt idx="435">
                  <c:v>-2</c:v>
                </c:pt>
                <c:pt idx="436">
                  <c:v>0.20000000000000284</c:v>
                </c:pt>
                <c:pt idx="437">
                  <c:v>5.6999999999999957</c:v>
                </c:pt>
                <c:pt idx="438">
                  <c:v>-1.9000000000000021</c:v>
                </c:pt>
                <c:pt idx="439">
                  <c:v>10.799999999999997</c:v>
                </c:pt>
                <c:pt idx="440">
                  <c:v>3.6000000000000014</c:v>
                </c:pt>
                <c:pt idx="441">
                  <c:v>5.6999999999999993</c:v>
                </c:pt>
                <c:pt idx="442">
                  <c:v>4.6999999999999957</c:v>
                </c:pt>
                <c:pt idx="443">
                  <c:v>2.1999999999999993</c:v>
                </c:pt>
                <c:pt idx="444">
                  <c:v>5.7999999999999972</c:v>
                </c:pt>
                <c:pt idx="445">
                  <c:v>4.2000000000000028</c:v>
                </c:pt>
                <c:pt idx="446">
                  <c:v>1.3000000000000007</c:v>
                </c:pt>
                <c:pt idx="447">
                  <c:v>8.4000000000000021</c:v>
                </c:pt>
                <c:pt idx="448">
                  <c:v>10.599999999999998</c:v>
                </c:pt>
                <c:pt idx="449">
                  <c:v>6.9999999999999964</c:v>
                </c:pt>
                <c:pt idx="450">
                  <c:v>8.5</c:v>
                </c:pt>
                <c:pt idx="451">
                  <c:v>9.3999999999999986</c:v>
                </c:pt>
                <c:pt idx="452">
                  <c:v>10.600000000000001</c:v>
                </c:pt>
                <c:pt idx="453">
                  <c:v>15.2</c:v>
                </c:pt>
                <c:pt idx="454">
                  <c:v>14.600000000000001</c:v>
                </c:pt>
                <c:pt idx="455">
                  <c:v>13.099999999999998</c:v>
                </c:pt>
                <c:pt idx="456">
                  <c:v>17.799999999999997</c:v>
                </c:pt>
                <c:pt idx="457">
                  <c:v>17.299999999999997</c:v>
                </c:pt>
                <c:pt idx="458">
                  <c:v>16.5</c:v>
                </c:pt>
                <c:pt idx="459">
                  <c:v>6.2999999999999972</c:v>
                </c:pt>
                <c:pt idx="460">
                  <c:v>12.7</c:v>
                </c:pt>
                <c:pt idx="461">
                  <c:v>13.7</c:v>
                </c:pt>
                <c:pt idx="462">
                  <c:v>11.5</c:v>
                </c:pt>
                <c:pt idx="463">
                  <c:v>12.8</c:v>
                </c:pt>
                <c:pt idx="464">
                  <c:v>8.7000000000000028</c:v>
                </c:pt>
                <c:pt idx="465">
                  <c:v>7.5</c:v>
                </c:pt>
                <c:pt idx="466">
                  <c:v>8.2999999999999972</c:v>
                </c:pt>
                <c:pt idx="467">
                  <c:v>9.2999999999999972</c:v>
                </c:pt>
                <c:pt idx="468">
                  <c:v>12.800000000000004</c:v>
                </c:pt>
                <c:pt idx="469">
                  <c:v>12</c:v>
                </c:pt>
                <c:pt idx="470">
                  <c:v>13.299999999999997</c:v>
                </c:pt>
                <c:pt idx="471">
                  <c:v>17.500000000000004</c:v>
                </c:pt>
                <c:pt idx="472">
                  <c:v>15.3</c:v>
                </c:pt>
                <c:pt idx="473">
                  <c:v>12.399999999999999</c:v>
                </c:pt>
                <c:pt idx="474">
                  <c:v>8.6000000000000014</c:v>
                </c:pt>
                <c:pt idx="475">
                  <c:v>18</c:v>
                </c:pt>
                <c:pt idx="476">
                  <c:v>16.999999999999996</c:v>
                </c:pt>
                <c:pt idx="477">
                  <c:v>17</c:v>
                </c:pt>
                <c:pt idx="478">
                  <c:v>14.099999999999998</c:v>
                </c:pt>
                <c:pt idx="479">
                  <c:v>15.899999999999999</c:v>
                </c:pt>
                <c:pt idx="480">
                  <c:v>17.299999999999997</c:v>
                </c:pt>
                <c:pt idx="481">
                  <c:v>12.700000000000003</c:v>
                </c:pt>
                <c:pt idx="482">
                  <c:v>13.000000000000004</c:v>
                </c:pt>
                <c:pt idx="483">
                  <c:v>14.599999999999998</c:v>
                </c:pt>
                <c:pt idx="484">
                  <c:v>14.2</c:v>
                </c:pt>
                <c:pt idx="485">
                  <c:v>8.1000000000000014</c:v>
                </c:pt>
                <c:pt idx="486">
                  <c:v>14.699999999999996</c:v>
                </c:pt>
                <c:pt idx="487">
                  <c:v>15.500000000000004</c:v>
                </c:pt>
                <c:pt idx="488">
                  <c:v>11.5</c:v>
                </c:pt>
                <c:pt idx="489">
                  <c:v>15.2</c:v>
                </c:pt>
                <c:pt idx="490">
                  <c:v>11.799999999999997</c:v>
                </c:pt>
                <c:pt idx="491">
                  <c:v>13.299999999999997</c:v>
                </c:pt>
                <c:pt idx="492">
                  <c:v>11</c:v>
                </c:pt>
                <c:pt idx="493">
                  <c:v>14.700000000000003</c:v>
                </c:pt>
                <c:pt idx="494">
                  <c:v>7.2000000000000028</c:v>
                </c:pt>
                <c:pt idx="495">
                  <c:v>10.5</c:v>
                </c:pt>
                <c:pt idx="496">
                  <c:v>10.100000000000001</c:v>
                </c:pt>
                <c:pt idx="497">
                  <c:v>15.099999999999998</c:v>
                </c:pt>
                <c:pt idx="498">
                  <c:v>16.600000000000001</c:v>
                </c:pt>
                <c:pt idx="499">
                  <c:v>15.699999999999996</c:v>
                </c:pt>
                <c:pt idx="500">
                  <c:v>15.3</c:v>
                </c:pt>
                <c:pt idx="501">
                  <c:v>15.599999999999998</c:v>
                </c:pt>
                <c:pt idx="502">
                  <c:v>14.599999999999998</c:v>
                </c:pt>
                <c:pt idx="503">
                  <c:v>11</c:v>
                </c:pt>
                <c:pt idx="504">
                  <c:v>8.3999999999999986</c:v>
                </c:pt>
                <c:pt idx="505">
                  <c:v>7.6000000000000014</c:v>
                </c:pt>
                <c:pt idx="506">
                  <c:v>14.000000000000004</c:v>
                </c:pt>
                <c:pt idx="507">
                  <c:v>15.599999999999998</c:v>
                </c:pt>
                <c:pt idx="508">
                  <c:v>11.2</c:v>
                </c:pt>
                <c:pt idx="509">
                  <c:v>10.300000000000004</c:v>
                </c:pt>
                <c:pt idx="510">
                  <c:v>10.899999999999999</c:v>
                </c:pt>
                <c:pt idx="511">
                  <c:v>11.399999999999999</c:v>
                </c:pt>
                <c:pt idx="512">
                  <c:v>5.3999999999999986</c:v>
                </c:pt>
                <c:pt idx="513">
                  <c:v>5.5</c:v>
                </c:pt>
                <c:pt idx="514">
                  <c:v>9.3000000000000043</c:v>
                </c:pt>
                <c:pt idx="515">
                  <c:v>10.700000000000003</c:v>
                </c:pt>
                <c:pt idx="516">
                  <c:v>11.600000000000001</c:v>
                </c:pt>
                <c:pt idx="517">
                  <c:v>13.3</c:v>
                </c:pt>
                <c:pt idx="518">
                  <c:v>22</c:v>
                </c:pt>
                <c:pt idx="519">
                  <c:v>18.799999999999997</c:v>
                </c:pt>
                <c:pt idx="520">
                  <c:v>14.499999999999996</c:v>
                </c:pt>
                <c:pt idx="521">
                  <c:v>10.699999999999996</c:v>
                </c:pt>
                <c:pt idx="522">
                  <c:v>11.700000000000003</c:v>
                </c:pt>
                <c:pt idx="523">
                  <c:v>16.700000000000003</c:v>
                </c:pt>
                <c:pt idx="524">
                  <c:v>16.399999999999999</c:v>
                </c:pt>
                <c:pt idx="525">
                  <c:v>13.100000000000001</c:v>
                </c:pt>
                <c:pt idx="526">
                  <c:v>11</c:v>
                </c:pt>
                <c:pt idx="527">
                  <c:v>5.3999999999999986</c:v>
                </c:pt>
                <c:pt idx="528">
                  <c:v>12.800000000000004</c:v>
                </c:pt>
                <c:pt idx="529">
                  <c:v>10.899999999999999</c:v>
                </c:pt>
                <c:pt idx="530">
                  <c:v>8</c:v>
                </c:pt>
                <c:pt idx="531">
                  <c:v>9.1000000000000014</c:v>
                </c:pt>
                <c:pt idx="532">
                  <c:v>9.1000000000000014</c:v>
                </c:pt>
                <c:pt idx="533">
                  <c:v>13.2</c:v>
                </c:pt>
                <c:pt idx="534">
                  <c:v>12.899999999999999</c:v>
                </c:pt>
                <c:pt idx="535">
                  <c:v>4.0000000000000036</c:v>
                </c:pt>
                <c:pt idx="536">
                  <c:v>4.2000000000000028</c:v>
                </c:pt>
                <c:pt idx="537">
                  <c:v>8.2000000000000028</c:v>
                </c:pt>
                <c:pt idx="538">
                  <c:v>10.099999999999998</c:v>
                </c:pt>
                <c:pt idx="539">
                  <c:v>1.6999999999999993</c:v>
                </c:pt>
                <c:pt idx="540">
                  <c:v>2.7000000000000028</c:v>
                </c:pt>
                <c:pt idx="541">
                  <c:v>7.0000000000000036</c:v>
                </c:pt>
                <c:pt idx="542">
                  <c:v>5.8000000000000007</c:v>
                </c:pt>
                <c:pt idx="543">
                  <c:v>3.9999999999999964</c:v>
                </c:pt>
                <c:pt idx="544">
                  <c:v>2.9000000000000021</c:v>
                </c:pt>
                <c:pt idx="545">
                  <c:v>-1</c:v>
                </c:pt>
                <c:pt idx="546">
                  <c:v>5.7000000000000028</c:v>
                </c:pt>
                <c:pt idx="547">
                  <c:v>5.9999999999999964</c:v>
                </c:pt>
                <c:pt idx="548">
                  <c:v>0.80000000000000071</c:v>
                </c:pt>
                <c:pt idx="549">
                  <c:v>-3.7999999999999972</c:v>
                </c:pt>
                <c:pt idx="550">
                  <c:v>-2.7999999999999972</c:v>
                </c:pt>
                <c:pt idx="551">
                  <c:v>-0.19999999999999929</c:v>
                </c:pt>
                <c:pt idx="552">
                  <c:v>-1.3999999999999986</c:v>
                </c:pt>
                <c:pt idx="553">
                  <c:v>-9.3999999999999986</c:v>
                </c:pt>
                <c:pt idx="554">
                  <c:v>-1.5999999999999979</c:v>
                </c:pt>
                <c:pt idx="555">
                  <c:v>-4.5999999999999979</c:v>
                </c:pt>
                <c:pt idx="556">
                  <c:v>-1.3000000000000007</c:v>
                </c:pt>
                <c:pt idx="557">
                  <c:v>-3.8000000000000007</c:v>
                </c:pt>
                <c:pt idx="558">
                  <c:v>1.3000000000000007</c:v>
                </c:pt>
                <c:pt idx="559">
                  <c:v>1.3000000000000007</c:v>
                </c:pt>
                <c:pt idx="560">
                  <c:v>3.9999999999999964</c:v>
                </c:pt>
                <c:pt idx="561">
                  <c:v>1</c:v>
                </c:pt>
                <c:pt idx="562">
                  <c:v>2.6999999999999993</c:v>
                </c:pt>
                <c:pt idx="563">
                  <c:v>4.8999999999999986</c:v>
                </c:pt>
                <c:pt idx="564">
                  <c:v>-15.1</c:v>
                </c:pt>
                <c:pt idx="565">
                  <c:v>-17.099999999999998</c:v>
                </c:pt>
                <c:pt idx="566">
                  <c:v>-17.600000000000001</c:v>
                </c:pt>
                <c:pt idx="567">
                  <c:v>-7.9000000000000021</c:v>
                </c:pt>
                <c:pt idx="568">
                  <c:v>-1.6999999999999993</c:v>
                </c:pt>
                <c:pt idx="569">
                  <c:v>-7.4999999999999982</c:v>
                </c:pt>
                <c:pt idx="570">
                  <c:v>5.1999999999999993</c:v>
                </c:pt>
                <c:pt idx="571">
                  <c:v>0.89999999999999858</c:v>
                </c:pt>
                <c:pt idx="572">
                  <c:v>2.3999999999999986</c:v>
                </c:pt>
                <c:pt idx="573">
                  <c:v>-9.9999999999997868E-2</c:v>
                </c:pt>
                <c:pt idx="574">
                  <c:v>7.3999999999999986</c:v>
                </c:pt>
                <c:pt idx="575">
                  <c:v>5.6999999999999993</c:v>
                </c:pt>
                <c:pt idx="576">
                  <c:v>3</c:v>
                </c:pt>
                <c:pt idx="577">
                  <c:v>5.8000000000000007</c:v>
                </c:pt>
                <c:pt idx="578">
                  <c:v>0.30000000000000071</c:v>
                </c:pt>
                <c:pt idx="579">
                  <c:v>-2.3999999999999986</c:v>
                </c:pt>
                <c:pt idx="580">
                  <c:v>-0.60000000000000142</c:v>
                </c:pt>
                <c:pt idx="581">
                  <c:v>-3.2999999999999972</c:v>
                </c:pt>
                <c:pt idx="582">
                  <c:v>-4.1000000000000014</c:v>
                </c:pt>
                <c:pt idx="583">
                  <c:v>-9.1999999999999993</c:v>
                </c:pt>
                <c:pt idx="584">
                  <c:v>-7.1999999999999993</c:v>
                </c:pt>
                <c:pt idx="585">
                  <c:v>-5.6999999999999993</c:v>
                </c:pt>
                <c:pt idx="586">
                  <c:v>-2</c:v>
                </c:pt>
                <c:pt idx="587">
                  <c:v>-4.6000000000000014</c:v>
                </c:pt>
                <c:pt idx="588">
                  <c:v>-0.69999999999999929</c:v>
                </c:pt>
                <c:pt idx="589">
                  <c:v>-3.9000000000000021</c:v>
                </c:pt>
                <c:pt idx="590">
                  <c:v>0.80000000000000071</c:v>
                </c:pt>
                <c:pt idx="591">
                  <c:v>1.3000000000000007</c:v>
                </c:pt>
                <c:pt idx="592">
                  <c:v>2.8999999999999986</c:v>
                </c:pt>
                <c:pt idx="593">
                  <c:v>6.1</c:v>
                </c:pt>
                <c:pt idx="594">
                  <c:v>4.2999999999999989</c:v>
                </c:pt>
                <c:pt idx="595">
                  <c:v>5.3999999999999986</c:v>
                </c:pt>
                <c:pt idx="596">
                  <c:v>6.0999999999999979</c:v>
                </c:pt>
                <c:pt idx="597">
                  <c:v>6.2999999999999989</c:v>
                </c:pt>
                <c:pt idx="598">
                  <c:v>11.4</c:v>
                </c:pt>
                <c:pt idx="599">
                  <c:v>10.199999999999999</c:v>
                </c:pt>
                <c:pt idx="600">
                  <c:v>11.8</c:v>
                </c:pt>
                <c:pt idx="601">
                  <c:v>14</c:v>
                </c:pt>
                <c:pt idx="602">
                  <c:v>13.999999999999998</c:v>
                </c:pt>
                <c:pt idx="603">
                  <c:v>10.600000000000001</c:v>
                </c:pt>
                <c:pt idx="604">
                  <c:v>9.1</c:v>
                </c:pt>
                <c:pt idx="605">
                  <c:v>9.6000000000000014</c:v>
                </c:pt>
                <c:pt idx="606">
                  <c:v>16.100000000000001</c:v>
                </c:pt>
                <c:pt idx="607">
                  <c:v>13.299999999999999</c:v>
                </c:pt>
                <c:pt idx="608">
                  <c:v>13.8</c:v>
                </c:pt>
                <c:pt idx="609">
                  <c:v>11.799999999999999</c:v>
                </c:pt>
                <c:pt idx="610">
                  <c:v>13.600000000000001</c:v>
                </c:pt>
                <c:pt idx="611">
                  <c:v>10.6</c:v>
                </c:pt>
                <c:pt idx="612">
                  <c:v>12.899999999999999</c:v>
                </c:pt>
                <c:pt idx="613">
                  <c:v>11.7</c:v>
                </c:pt>
                <c:pt idx="614">
                  <c:v>10.8</c:v>
                </c:pt>
                <c:pt idx="615">
                  <c:v>8.5000000000000018</c:v>
                </c:pt>
                <c:pt idx="616">
                  <c:v>7.7000000000000011</c:v>
                </c:pt>
                <c:pt idx="617">
                  <c:v>12.5</c:v>
                </c:pt>
                <c:pt idx="618">
                  <c:v>13.9</c:v>
                </c:pt>
                <c:pt idx="619">
                  <c:v>9.1999999999999993</c:v>
                </c:pt>
                <c:pt idx="620">
                  <c:v>6.7000000000000011</c:v>
                </c:pt>
                <c:pt idx="621">
                  <c:v>8.5999999999999979</c:v>
                </c:pt>
                <c:pt idx="622">
                  <c:v>7.3999999999999986</c:v>
                </c:pt>
                <c:pt idx="623">
                  <c:v>9.3999999999999986</c:v>
                </c:pt>
                <c:pt idx="624">
                  <c:v>5</c:v>
                </c:pt>
                <c:pt idx="625">
                  <c:v>6.6</c:v>
                </c:pt>
                <c:pt idx="626">
                  <c:v>9</c:v>
                </c:pt>
                <c:pt idx="627">
                  <c:v>9.5</c:v>
                </c:pt>
                <c:pt idx="628">
                  <c:v>7.5999999999999979</c:v>
                </c:pt>
                <c:pt idx="629">
                  <c:v>3.1999999999999993</c:v>
                </c:pt>
                <c:pt idx="630">
                  <c:v>7</c:v>
                </c:pt>
                <c:pt idx="631">
                  <c:v>2.1999999999999993</c:v>
                </c:pt>
                <c:pt idx="632">
                  <c:v>1.6999999999999993</c:v>
                </c:pt>
                <c:pt idx="633">
                  <c:v>2.1999999999999993</c:v>
                </c:pt>
                <c:pt idx="634">
                  <c:v>3.1000000000000014</c:v>
                </c:pt>
                <c:pt idx="635">
                  <c:v>2.9000000000000021</c:v>
                </c:pt>
                <c:pt idx="636">
                  <c:v>3.1999999999999993</c:v>
                </c:pt>
                <c:pt idx="637">
                  <c:v>1.1999999999999993</c:v>
                </c:pt>
                <c:pt idx="638">
                  <c:v>3.0999999999999979</c:v>
                </c:pt>
                <c:pt idx="639">
                  <c:v>2.5</c:v>
                </c:pt>
                <c:pt idx="640">
                  <c:v>4.1000000000000014</c:v>
                </c:pt>
                <c:pt idx="641">
                  <c:v>0.30000000000000071</c:v>
                </c:pt>
                <c:pt idx="642">
                  <c:v>4.5</c:v>
                </c:pt>
                <c:pt idx="643">
                  <c:v>4</c:v>
                </c:pt>
                <c:pt idx="644">
                  <c:v>4</c:v>
                </c:pt>
                <c:pt idx="645">
                  <c:v>5.2999999999999972</c:v>
                </c:pt>
                <c:pt idx="646">
                  <c:v>1.3000000000000007</c:v>
                </c:pt>
                <c:pt idx="647">
                  <c:v>2.8000000000000007</c:v>
                </c:pt>
                <c:pt idx="648">
                  <c:v>-0.5</c:v>
                </c:pt>
                <c:pt idx="649">
                  <c:v>4.4000000000000004</c:v>
                </c:pt>
                <c:pt idx="650">
                  <c:v>-1.8000000000000007</c:v>
                </c:pt>
                <c:pt idx="651">
                  <c:v>1.8999999999999986</c:v>
                </c:pt>
                <c:pt idx="652">
                  <c:v>-9.9999999999997868E-2</c:v>
                </c:pt>
                <c:pt idx="653">
                  <c:v>1.8000000000000007</c:v>
                </c:pt>
                <c:pt idx="654">
                  <c:v>4.6999999999999993</c:v>
                </c:pt>
                <c:pt idx="655">
                  <c:v>0.59999999999999787</c:v>
                </c:pt>
                <c:pt idx="656">
                  <c:v>-0.30000000000000071</c:v>
                </c:pt>
                <c:pt idx="657">
                  <c:v>0.79999999999999716</c:v>
                </c:pt>
                <c:pt idx="658">
                  <c:v>3.1999999999999993</c:v>
                </c:pt>
                <c:pt idx="659">
                  <c:v>3.0999999999999996</c:v>
                </c:pt>
                <c:pt idx="660">
                  <c:v>2</c:v>
                </c:pt>
                <c:pt idx="661">
                  <c:v>-3.0999999999999979</c:v>
                </c:pt>
                <c:pt idx="662">
                  <c:v>-1</c:v>
                </c:pt>
                <c:pt idx="663">
                  <c:v>-6.1000000000000014</c:v>
                </c:pt>
                <c:pt idx="664">
                  <c:v>-5.1000000000000014</c:v>
                </c:pt>
                <c:pt idx="665">
                  <c:v>-5.6999999999999993</c:v>
                </c:pt>
                <c:pt idx="666">
                  <c:v>-4.8000000000000007</c:v>
                </c:pt>
                <c:pt idx="667">
                  <c:v>-3.1000000000000014</c:v>
                </c:pt>
                <c:pt idx="668">
                  <c:v>-0.30000000000000071</c:v>
                </c:pt>
                <c:pt idx="669">
                  <c:v>-4.2000000000000011</c:v>
                </c:pt>
                <c:pt idx="670">
                  <c:v>-3.4999999999999982</c:v>
                </c:pt>
                <c:pt idx="671">
                  <c:v>-5.7999999999999989</c:v>
                </c:pt>
                <c:pt idx="672">
                  <c:v>-6.0000000000000018</c:v>
                </c:pt>
                <c:pt idx="673">
                  <c:v>-6.5</c:v>
                </c:pt>
                <c:pt idx="674">
                  <c:v>-2.9999999999999982</c:v>
                </c:pt>
                <c:pt idx="675">
                  <c:v>-5</c:v>
                </c:pt>
                <c:pt idx="676">
                  <c:v>-9.4000000000000021</c:v>
                </c:pt>
                <c:pt idx="677">
                  <c:v>-9.9</c:v>
                </c:pt>
                <c:pt idx="678">
                  <c:v>-4.4999999999999982</c:v>
                </c:pt>
                <c:pt idx="679">
                  <c:v>-5.9999999999999982</c:v>
                </c:pt>
                <c:pt idx="680">
                  <c:v>-8.2000000000000011</c:v>
                </c:pt>
                <c:pt idx="681">
                  <c:v>-5.2000000000000011</c:v>
                </c:pt>
                <c:pt idx="682">
                  <c:v>-8.9</c:v>
                </c:pt>
                <c:pt idx="683">
                  <c:v>-5.6000000000000014</c:v>
                </c:pt>
                <c:pt idx="684">
                  <c:v>-7.6</c:v>
                </c:pt>
                <c:pt idx="685">
                  <c:v>-7</c:v>
                </c:pt>
                <c:pt idx="686">
                  <c:v>-6.8999999999999986</c:v>
                </c:pt>
                <c:pt idx="687">
                  <c:v>-5.4</c:v>
                </c:pt>
                <c:pt idx="688">
                  <c:v>-2.9000000000000021</c:v>
                </c:pt>
                <c:pt idx="689">
                  <c:v>-4.8000000000000007</c:v>
                </c:pt>
                <c:pt idx="690">
                  <c:v>-4.6999999999999993</c:v>
                </c:pt>
                <c:pt idx="691">
                  <c:v>1</c:v>
                </c:pt>
                <c:pt idx="692">
                  <c:v>-6.6000000000000014</c:v>
                </c:pt>
                <c:pt idx="693">
                  <c:v>-4.5</c:v>
                </c:pt>
                <c:pt idx="694">
                  <c:v>-7</c:v>
                </c:pt>
                <c:pt idx="695">
                  <c:v>-6.4</c:v>
                </c:pt>
                <c:pt idx="696">
                  <c:v>-5.6999999999999993</c:v>
                </c:pt>
                <c:pt idx="697">
                  <c:v>-10.199999999999999</c:v>
                </c:pt>
                <c:pt idx="698">
                  <c:v>-7.5000000000000018</c:v>
                </c:pt>
                <c:pt idx="699">
                  <c:v>-3.8000000000000007</c:v>
                </c:pt>
                <c:pt idx="700">
                  <c:v>-3.5000000000000018</c:v>
                </c:pt>
                <c:pt idx="701">
                  <c:v>-6.3000000000000007</c:v>
                </c:pt>
                <c:pt idx="702">
                  <c:v>-7.6000000000000014</c:v>
                </c:pt>
                <c:pt idx="703">
                  <c:v>-6.5</c:v>
                </c:pt>
                <c:pt idx="704">
                  <c:v>-3.2000000000000011</c:v>
                </c:pt>
                <c:pt idx="705">
                  <c:v>-3.0000000000000018</c:v>
                </c:pt>
                <c:pt idx="706">
                  <c:v>-4.9000000000000021</c:v>
                </c:pt>
                <c:pt idx="707">
                  <c:v>-2.7999999999999989</c:v>
                </c:pt>
                <c:pt idx="708">
                  <c:v>-5.9999999999999982</c:v>
                </c:pt>
                <c:pt idx="709">
                  <c:v>-4.7999999999999989</c:v>
                </c:pt>
                <c:pt idx="710">
                  <c:v>-7.1999999999999993</c:v>
                </c:pt>
                <c:pt idx="711">
                  <c:v>-9.2999999999999989</c:v>
                </c:pt>
                <c:pt idx="712">
                  <c:v>-4.6000000000000014</c:v>
                </c:pt>
                <c:pt idx="713">
                  <c:v>-8.9</c:v>
                </c:pt>
                <c:pt idx="714">
                  <c:v>-7.9</c:v>
                </c:pt>
                <c:pt idx="715">
                  <c:v>-10.5</c:v>
                </c:pt>
                <c:pt idx="716">
                  <c:v>-7.5</c:v>
                </c:pt>
                <c:pt idx="717">
                  <c:v>-8.4999999999999982</c:v>
                </c:pt>
                <c:pt idx="718">
                  <c:v>-8.5999999999999979</c:v>
                </c:pt>
                <c:pt idx="719">
                  <c:v>-11.8</c:v>
                </c:pt>
                <c:pt idx="720">
                  <c:v>-7.8000000000000007</c:v>
                </c:pt>
                <c:pt idx="721">
                  <c:v>-9.4</c:v>
                </c:pt>
                <c:pt idx="722">
                  <c:v>-6.8000000000000007</c:v>
                </c:pt>
                <c:pt idx="723">
                  <c:v>-9.5000000000000018</c:v>
                </c:pt>
                <c:pt idx="724">
                  <c:v>-10.1</c:v>
                </c:pt>
                <c:pt idx="725">
                  <c:v>-8.1</c:v>
                </c:pt>
                <c:pt idx="726">
                  <c:v>-11.200000000000001</c:v>
                </c:pt>
                <c:pt idx="727">
                  <c:v>-12.9</c:v>
                </c:pt>
                <c:pt idx="728">
                  <c:v>-7.8000000000000007</c:v>
                </c:pt>
                <c:pt idx="729">
                  <c:v>-13.2</c:v>
                </c:pt>
                <c:pt idx="730">
                  <c:v>-12.600000000000001</c:v>
                </c:pt>
                <c:pt idx="731">
                  <c:v>-10.499999999999998</c:v>
                </c:pt>
                <c:pt idx="732">
                  <c:v>-12.100000000000001</c:v>
                </c:pt>
                <c:pt idx="733">
                  <c:v>-10.399999999999999</c:v>
                </c:pt>
                <c:pt idx="734">
                  <c:v>-8.3000000000000007</c:v>
                </c:pt>
                <c:pt idx="735">
                  <c:v>-7.8999999999999986</c:v>
                </c:pt>
                <c:pt idx="736">
                  <c:v>-11.200000000000001</c:v>
                </c:pt>
                <c:pt idx="737">
                  <c:v>-10.3</c:v>
                </c:pt>
                <c:pt idx="738">
                  <c:v>-7.6000000000000014</c:v>
                </c:pt>
                <c:pt idx="739">
                  <c:v>-12.3</c:v>
                </c:pt>
                <c:pt idx="740">
                  <c:v>-8.9999999999999982</c:v>
                </c:pt>
                <c:pt idx="741">
                  <c:v>-11.8</c:v>
                </c:pt>
                <c:pt idx="742">
                  <c:v>-8.6</c:v>
                </c:pt>
                <c:pt idx="743">
                  <c:v>-7.0000000000000018</c:v>
                </c:pt>
                <c:pt idx="744">
                  <c:v>-10.5</c:v>
                </c:pt>
                <c:pt idx="745">
                  <c:v>-7.8000000000000007</c:v>
                </c:pt>
                <c:pt idx="746">
                  <c:v>-8.1000000000000014</c:v>
                </c:pt>
                <c:pt idx="747">
                  <c:v>-8.8999999999999986</c:v>
                </c:pt>
                <c:pt idx="748">
                  <c:v>-13.599999999999998</c:v>
                </c:pt>
                <c:pt idx="749">
                  <c:v>-12.100000000000001</c:v>
                </c:pt>
                <c:pt idx="750">
                  <c:v>-10.5</c:v>
                </c:pt>
                <c:pt idx="751">
                  <c:v>-11</c:v>
                </c:pt>
                <c:pt idx="752">
                  <c:v>-5.5999999999999979</c:v>
                </c:pt>
                <c:pt idx="753">
                  <c:v>-7.7000000000000011</c:v>
                </c:pt>
                <c:pt idx="754">
                  <c:v>-2.8000000000000007</c:v>
                </c:pt>
                <c:pt idx="755">
                  <c:v>-6.3999999999999986</c:v>
                </c:pt>
                <c:pt idx="756">
                  <c:v>-7.3000000000000007</c:v>
                </c:pt>
                <c:pt idx="757">
                  <c:v>-9.9999999999999982</c:v>
                </c:pt>
                <c:pt idx="758">
                  <c:v>-5.1999999999999993</c:v>
                </c:pt>
                <c:pt idx="759">
                  <c:v>-5.1000000000000014</c:v>
                </c:pt>
                <c:pt idx="760">
                  <c:v>-8.2999999999999989</c:v>
                </c:pt>
                <c:pt idx="761">
                  <c:v>-5.5000000000000018</c:v>
                </c:pt>
                <c:pt idx="762">
                  <c:v>-7.7000000000000011</c:v>
                </c:pt>
                <c:pt idx="763">
                  <c:v>-9.1</c:v>
                </c:pt>
                <c:pt idx="764">
                  <c:v>-8.1999999999999993</c:v>
                </c:pt>
                <c:pt idx="765">
                  <c:v>-6.1000000000000014</c:v>
                </c:pt>
                <c:pt idx="766">
                  <c:v>-6.5</c:v>
                </c:pt>
                <c:pt idx="767">
                  <c:v>-8.0999999999999979</c:v>
                </c:pt>
                <c:pt idx="768">
                  <c:v>-7.0999999999999979</c:v>
                </c:pt>
                <c:pt idx="769">
                  <c:v>-10.7</c:v>
                </c:pt>
                <c:pt idx="770">
                  <c:v>-7.1000000000000014</c:v>
                </c:pt>
                <c:pt idx="771">
                  <c:v>-10.399999999999999</c:v>
                </c:pt>
                <c:pt idx="772">
                  <c:v>-11.399999999999999</c:v>
                </c:pt>
                <c:pt idx="773">
                  <c:v>-10.100000000000001</c:v>
                </c:pt>
                <c:pt idx="774">
                  <c:v>-9.1000000000000014</c:v>
                </c:pt>
                <c:pt idx="775">
                  <c:v>-9.4</c:v>
                </c:pt>
                <c:pt idx="776">
                  <c:v>-10.8</c:v>
                </c:pt>
                <c:pt idx="777">
                  <c:v>-9.6999999999999993</c:v>
                </c:pt>
                <c:pt idx="778">
                  <c:v>-10.3</c:v>
                </c:pt>
                <c:pt idx="779">
                  <c:v>-9.1000000000000014</c:v>
                </c:pt>
                <c:pt idx="780">
                  <c:v>-8.7999999999999989</c:v>
                </c:pt>
                <c:pt idx="781">
                  <c:v>-11.600000000000001</c:v>
                </c:pt>
                <c:pt idx="782">
                  <c:v>-6.3000000000000007</c:v>
                </c:pt>
                <c:pt idx="783">
                  <c:v>-7.1999999999999993</c:v>
                </c:pt>
                <c:pt idx="784">
                  <c:v>-10.100000000000001</c:v>
                </c:pt>
                <c:pt idx="785">
                  <c:v>-8.8999999999999986</c:v>
                </c:pt>
                <c:pt idx="786">
                  <c:v>-6.8000000000000007</c:v>
                </c:pt>
                <c:pt idx="787">
                  <c:v>-8.1999999999999993</c:v>
                </c:pt>
                <c:pt idx="788">
                  <c:v>-8.5</c:v>
                </c:pt>
                <c:pt idx="789">
                  <c:v>-11.2</c:v>
                </c:pt>
                <c:pt idx="790">
                  <c:v>-8.7999999999999989</c:v>
                </c:pt>
                <c:pt idx="791">
                  <c:v>-5.7999999999999989</c:v>
                </c:pt>
                <c:pt idx="792">
                  <c:v>-7.2999999999999989</c:v>
                </c:pt>
                <c:pt idx="793">
                  <c:v>-9.9000000000000021</c:v>
                </c:pt>
                <c:pt idx="794">
                  <c:v>-8.6999999999999993</c:v>
                </c:pt>
                <c:pt idx="795">
                  <c:v>-6.1</c:v>
                </c:pt>
                <c:pt idx="796">
                  <c:v>-6.6000000000000014</c:v>
                </c:pt>
                <c:pt idx="797">
                  <c:v>-5.7999999999999989</c:v>
                </c:pt>
                <c:pt idx="798">
                  <c:v>-5.6</c:v>
                </c:pt>
                <c:pt idx="799">
                  <c:v>-7.6999999999999993</c:v>
                </c:pt>
                <c:pt idx="800">
                  <c:v>-8.3999999999999986</c:v>
                </c:pt>
                <c:pt idx="801">
                  <c:v>-6.6000000000000014</c:v>
                </c:pt>
                <c:pt idx="802">
                  <c:v>-8.8999999999999986</c:v>
                </c:pt>
                <c:pt idx="803">
                  <c:v>-9.3999999999999986</c:v>
                </c:pt>
                <c:pt idx="804">
                  <c:v>-7.3999999999999986</c:v>
                </c:pt>
                <c:pt idx="805">
                  <c:v>-5.9</c:v>
                </c:pt>
                <c:pt idx="806">
                  <c:v>-8.1999999999999993</c:v>
                </c:pt>
                <c:pt idx="807">
                  <c:v>-8.1</c:v>
                </c:pt>
                <c:pt idx="808">
                  <c:v>-4.1999999999999993</c:v>
                </c:pt>
                <c:pt idx="809">
                  <c:v>-7.9999999999999982</c:v>
                </c:pt>
                <c:pt idx="810">
                  <c:v>-5.9999999999999982</c:v>
                </c:pt>
                <c:pt idx="811">
                  <c:v>-4.3999999999999986</c:v>
                </c:pt>
                <c:pt idx="812">
                  <c:v>-5.6999999999999993</c:v>
                </c:pt>
                <c:pt idx="813">
                  <c:v>-9.1999999999999993</c:v>
                </c:pt>
                <c:pt idx="814">
                  <c:v>-10.899999999999999</c:v>
                </c:pt>
                <c:pt idx="815">
                  <c:v>-9.1000000000000014</c:v>
                </c:pt>
                <c:pt idx="816">
                  <c:v>-11.600000000000001</c:v>
                </c:pt>
                <c:pt idx="817">
                  <c:v>-6</c:v>
                </c:pt>
                <c:pt idx="818">
                  <c:v>-8.3000000000000007</c:v>
                </c:pt>
                <c:pt idx="819">
                  <c:v>-8.3999999999999986</c:v>
                </c:pt>
                <c:pt idx="820">
                  <c:v>-11.299999999999999</c:v>
                </c:pt>
                <c:pt idx="821">
                  <c:v>-6.1</c:v>
                </c:pt>
                <c:pt idx="822">
                  <c:v>-6.5</c:v>
                </c:pt>
                <c:pt idx="823">
                  <c:v>-8.4</c:v>
                </c:pt>
                <c:pt idx="824">
                  <c:v>-11.100000000000001</c:v>
                </c:pt>
                <c:pt idx="825">
                  <c:v>-12.1</c:v>
                </c:pt>
                <c:pt idx="826">
                  <c:v>-11.5</c:v>
                </c:pt>
                <c:pt idx="827">
                  <c:v>-13.6</c:v>
                </c:pt>
                <c:pt idx="828">
                  <c:v>-13.200000000000001</c:v>
                </c:pt>
                <c:pt idx="829">
                  <c:v>-10.400000000000002</c:v>
                </c:pt>
                <c:pt idx="830">
                  <c:v>-7.4</c:v>
                </c:pt>
                <c:pt idx="831">
                  <c:v>-12.7</c:v>
                </c:pt>
                <c:pt idx="832">
                  <c:v>-10.599999999999998</c:v>
                </c:pt>
                <c:pt idx="833">
                  <c:v>-9.6000000000000014</c:v>
                </c:pt>
                <c:pt idx="834">
                  <c:v>-8.1000000000000014</c:v>
                </c:pt>
                <c:pt idx="835">
                  <c:v>-11.000000000000002</c:v>
                </c:pt>
                <c:pt idx="836">
                  <c:v>-9.3000000000000007</c:v>
                </c:pt>
                <c:pt idx="837">
                  <c:v>-13.000000000000002</c:v>
                </c:pt>
                <c:pt idx="838">
                  <c:v>-13.5</c:v>
                </c:pt>
                <c:pt idx="839">
                  <c:v>-11.8</c:v>
                </c:pt>
                <c:pt idx="840">
                  <c:v>-18</c:v>
                </c:pt>
                <c:pt idx="841">
                  <c:v>-17.299999999999997</c:v>
                </c:pt>
                <c:pt idx="842">
                  <c:v>-14.900000000000002</c:v>
                </c:pt>
                <c:pt idx="843">
                  <c:v>-15.5</c:v>
                </c:pt>
                <c:pt idx="844">
                  <c:v>-18.700000000000003</c:v>
                </c:pt>
                <c:pt idx="845">
                  <c:v>-15.000000000000002</c:v>
                </c:pt>
                <c:pt idx="846">
                  <c:v>-16.8</c:v>
                </c:pt>
                <c:pt idx="847">
                  <c:v>-14.399999999999999</c:v>
                </c:pt>
                <c:pt idx="848">
                  <c:v>-17.099999999999998</c:v>
                </c:pt>
                <c:pt idx="849">
                  <c:v>-15.899999999999999</c:v>
                </c:pt>
                <c:pt idx="850">
                  <c:v>-12.3</c:v>
                </c:pt>
                <c:pt idx="851">
                  <c:v>-17.600000000000001</c:v>
                </c:pt>
                <c:pt idx="852">
                  <c:v>-18.2</c:v>
                </c:pt>
                <c:pt idx="853">
                  <c:v>-19.899999999999999</c:v>
                </c:pt>
                <c:pt idx="854">
                  <c:v>-16.600000000000001</c:v>
                </c:pt>
                <c:pt idx="855">
                  <c:v>-20.100000000000001</c:v>
                </c:pt>
                <c:pt idx="856">
                  <c:v>-17.5</c:v>
                </c:pt>
                <c:pt idx="857">
                  <c:v>-16.100000000000001</c:v>
                </c:pt>
                <c:pt idx="858">
                  <c:v>-21.8</c:v>
                </c:pt>
                <c:pt idx="859">
                  <c:v>-22.5</c:v>
                </c:pt>
                <c:pt idx="860">
                  <c:v>-18.399999999999999</c:v>
                </c:pt>
                <c:pt idx="861">
                  <c:v>-20.299999999999997</c:v>
                </c:pt>
                <c:pt idx="862">
                  <c:v>-19.899999999999999</c:v>
                </c:pt>
                <c:pt idx="863">
                  <c:v>-23.3</c:v>
                </c:pt>
                <c:pt idx="864">
                  <c:v>-22.2</c:v>
                </c:pt>
                <c:pt idx="865">
                  <c:v>-30</c:v>
                </c:pt>
                <c:pt idx="866">
                  <c:v>-25.6</c:v>
                </c:pt>
                <c:pt idx="867">
                  <c:v>-23.299999999999997</c:v>
                </c:pt>
                <c:pt idx="868">
                  <c:v>-27.099999999999998</c:v>
                </c:pt>
                <c:pt idx="869">
                  <c:v>-21.700000000000003</c:v>
                </c:pt>
                <c:pt idx="870">
                  <c:v>-23.599999999999998</c:v>
                </c:pt>
                <c:pt idx="871">
                  <c:v>-28.199999999999996</c:v>
                </c:pt>
                <c:pt idx="872">
                  <c:v>-25.8</c:v>
                </c:pt>
                <c:pt idx="873">
                  <c:v>-24.6</c:v>
                </c:pt>
                <c:pt idx="874">
                  <c:v>-24.2</c:v>
                </c:pt>
                <c:pt idx="875">
                  <c:v>-19.600000000000001</c:v>
                </c:pt>
                <c:pt idx="876">
                  <c:v>-22.400000000000002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00A-4F2F-8810-C29CF6B5DC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316288"/>
        <c:axId val="146334464"/>
      </c:lineChart>
      <c:catAx>
        <c:axId val="146316288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33446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33446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316288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Generally, do you think now is a good time - or a bad time
- for people to buy major household items?</a:t>
            </a:r>
          </a:p>
        </c:rich>
      </c:tx>
      <c:layout>
        <c:manualLayout>
          <c:xMode val="edge"/>
          <c:yMode val="edge"/>
          <c:x val="0.24161819772528434"/>
          <c:y val="8.3989501312335957E-3"/>
        </c:manualLayout>
      </c:layout>
      <c:overlay val="0"/>
      <c:spPr>
        <a:solidFill>
          <a:srgbClr val="F5FAFF"/>
        </a:solidFill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2033898305084746"/>
          <c:w val="0.90382626680455014"/>
          <c:h val="0.75701258602517207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(1973-2026)'!$NG$1:$AVA$1</c:f>
              <c:strCache>
                <c:ptCount val="876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</c:strCache>
            </c:strRef>
          </c:cat>
          <c:val>
            <c:numRef>
              <c:f>'CC Question Data (1973-2026)'!$NG$28:$AVA$28</c:f>
              <c:numCache>
                <c:formatCode>0.0</c:formatCode>
                <c:ptCount val="879"/>
                <c:pt idx="0">
                  <c:v>-11</c:v>
                </c:pt>
                <c:pt idx="1">
                  <c:v>-17</c:v>
                </c:pt>
                <c:pt idx="2">
                  <c:v>-15</c:v>
                </c:pt>
                <c:pt idx="3">
                  <c:v>-12</c:v>
                </c:pt>
                <c:pt idx="4">
                  <c:v>-12</c:v>
                </c:pt>
                <c:pt idx="5">
                  <c:v>-6</c:v>
                </c:pt>
                <c:pt idx="6">
                  <c:v>-4</c:v>
                </c:pt>
                <c:pt idx="7">
                  <c:v>-4</c:v>
                </c:pt>
                <c:pt idx="8">
                  <c:v>3</c:v>
                </c:pt>
                <c:pt idx="9">
                  <c:v>7</c:v>
                </c:pt>
                <c:pt idx="10">
                  <c:v>9</c:v>
                </c:pt>
                <c:pt idx="11">
                  <c:v>20</c:v>
                </c:pt>
                <c:pt idx="12">
                  <c:v>23</c:v>
                </c:pt>
                <c:pt idx="13">
                  <c:v>19</c:v>
                </c:pt>
                <c:pt idx="14">
                  <c:v>19</c:v>
                </c:pt>
                <c:pt idx="15">
                  <c:v>10</c:v>
                </c:pt>
                <c:pt idx="16">
                  <c:v>8</c:v>
                </c:pt>
                <c:pt idx="17">
                  <c:v>11</c:v>
                </c:pt>
                <c:pt idx="18">
                  <c:v>16</c:v>
                </c:pt>
                <c:pt idx="19">
                  <c:v>13</c:v>
                </c:pt>
                <c:pt idx="20">
                  <c:v>15</c:v>
                </c:pt>
                <c:pt idx="21">
                  <c:v>13</c:v>
                </c:pt>
                <c:pt idx="22">
                  <c:v>13</c:v>
                </c:pt>
                <c:pt idx="23">
                  <c:v>13</c:v>
                </c:pt>
                <c:pt idx="24">
                  <c:v>19</c:v>
                </c:pt>
                <c:pt idx="25">
                  <c:v>17</c:v>
                </c:pt>
                <c:pt idx="26">
                  <c:v>15</c:v>
                </c:pt>
                <c:pt idx="27">
                  <c:v>15</c:v>
                </c:pt>
                <c:pt idx="28">
                  <c:v>17</c:v>
                </c:pt>
                <c:pt idx="29">
                  <c:v>18</c:v>
                </c:pt>
                <c:pt idx="30">
                  <c:v>19</c:v>
                </c:pt>
                <c:pt idx="31">
                  <c:v>18</c:v>
                </c:pt>
                <c:pt idx="32">
                  <c:v>24</c:v>
                </c:pt>
                <c:pt idx="33">
                  <c:v>25</c:v>
                </c:pt>
                <c:pt idx="34">
                  <c:v>24</c:v>
                </c:pt>
                <c:pt idx="35">
                  <c:v>25</c:v>
                </c:pt>
                <c:pt idx="36">
                  <c:v>28</c:v>
                </c:pt>
                <c:pt idx="37">
                  <c:v>28</c:v>
                </c:pt>
                <c:pt idx="38">
                  <c:v>25</c:v>
                </c:pt>
                <c:pt idx="39">
                  <c:v>32</c:v>
                </c:pt>
                <c:pt idx="40">
                  <c:v>23</c:v>
                </c:pt>
                <c:pt idx="41">
                  <c:v>28</c:v>
                </c:pt>
                <c:pt idx="42">
                  <c:v>27</c:v>
                </c:pt>
                <c:pt idx="43">
                  <c:v>30</c:v>
                </c:pt>
                <c:pt idx="44">
                  <c:v>28</c:v>
                </c:pt>
                <c:pt idx="45">
                  <c:v>28</c:v>
                </c:pt>
                <c:pt idx="46">
                  <c:v>25</c:v>
                </c:pt>
                <c:pt idx="47">
                  <c:v>32</c:v>
                </c:pt>
                <c:pt idx="48">
                  <c:v>29</c:v>
                </c:pt>
                <c:pt idx="49">
                  <c:v>36</c:v>
                </c:pt>
                <c:pt idx="50">
                  <c:v>35</c:v>
                </c:pt>
                <c:pt idx="51">
                  <c:v>36</c:v>
                </c:pt>
                <c:pt idx="52">
                  <c:v>39</c:v>
                </c:pt>
                <c:pt idx="53">
                  <c:v>36</c:v>
                </c:pt>
                <c:pt idx="54">
                  <c:v>33</c:v>
                </c:pt>
                <c:pt idx="55">
                  <c:v>35</c:v>
                </c:pt>
                <c:pt idx="56">
                  <c:v>34</c:v>
                </c:pt>
                <c:pt idx="57">
                  <c:v>34</c:v>
                </c:pt>
                <c:pt idx="58">
                  <c:v>35</c:v>
                </c:pt>
                <c:pt idx="59">
                  <c:v>32</c:v>
                </c:pt>
                <c:pt idx="60">
                  <c:v>37</c:v>
                </c:pt>
                <c:pt idx="61">
                  <c:v>42</c:v>
                </c:pt>
                <c:pt idx="62">
                  <c:v>45</c:v>
                </c:pt>
                <c:pt idx="63">
                  <c:v>38</c:v>
                </c:pt>
                <c:pt idx="64">
                  <c:v>37</c:v>
                </c:pt>
                <c:pt idx="65">
                  <c:v>41</c:v>
                </c:pt>
                <c:pt idx="66">
                  <c:v>36</c:v>
                </c:pt>
                <c:pt idx="67">
                  <c:v>37</c:v>
                </c:pt>
                <c:pt idx="68">
                  <c:v>39</c:v>
                </c:pt>
                <c:pt idx="69">
                  <c:v>38</c:v>
                </c:pt>
                <c:pt idx="70">
                  <c:v>36</c:v>
                </c:pt>
                <c:pt idx="71">
                  <c:v>35</c:v>
                </c:pt>
                <c:pt idx="72">
                  <c:v>39</c:v>
                </c:pt>
                <c:pt idx="73">
                  <c:v>34</c:v>
                </c:pt>
                <c:pt idx="74">
                  <c:v>37</c:v>
                </c:pt>
                <c:pt idx="75">
                  <c:v>41</c:v>
                </c:pt>
                <c:pt idx="76">
                  <c:v>38</c:v>
                </c:pt>
                <c:pt idx="77">
                  <c:v>30</c:v>
                </c:pt>
                <c:pt idx="78">
                  <c:v>35</c:v>
                </c:pt>
                <c:pt idx="79">
                  <c:v>26</c:v>
                </c:pt>
                <c:pt idx="80">
                  <c:v>34</c:v>
                </c:pt>
                <c:pt idx="81">
                  <c:v>34</c:v>
                </c:pt>
                <c:pt idx="82">
                  <c:v>38</c:v>
                </c:pt>
                <c:pt idx="83">
                  <c:v>41</c:v>
                </c:pt>
                <c:pt idx="84">
                  <c:v>37</c:v>
                </c:pt>
                <c:pt idx="85">
                  <c:v>44</c:v>
                </c:pt>
                <c:pt idx="86">
                  <c:v>38</c:v>
                </c:pt>
                <c:pt idx="87">
                  <c:v>42</c:v>
                </c:pt>
                <c:pt idx="88">
                  <c:v>40</c:v>
                </c:pt>
                <c:pt idx="89">
                  <c:v>42</c:v>
                </c:pt>
                <c:pt idx="90">
                  <c:v>38</c:v>
                </c:pt>
                <c:pt idx="91">
                  <c:v>38</c:v>
                </c:pt>
                <c:pt idx="92">
                  <c:v>36</c:v>
                </c:pt>
                <c:pt idx="93">
                  <c:v>36</c:v>
                </c:pt>
                <c:pt idx="94">
                  <c:v>36</c:v>
                </c:pt>
                <c:pt idx="95">
                  <c:v>42</c:v>
                </c:pt>
                <c:pt idx="96">
                  <c:v>44</c:v>
                </c:pt>
                <c:pt idx="97">
                  <c:v>45</c:v>
                </c:pt>
                <c:pt idx="98">
                  <c:v>50</c:v>
                </c:pt>
                <c:pt idx="99">
                  <c:v>52</c:v>
                </c:pt>
                <c:pt idx="100">
                  <c:v>49</c:v>
                </c:pt>
                <c:pt idx="101">
                  <c:v>45</c:v>
                </c:pt>
                <c:pt idx="102">
                  <c:v>34</c:v>
                </c:pt>
                <c:pt idx="103">
                  <c:v>51</c:v>
                </c:pt>
                <c:pt idx="104">
                  <c:v>45</c:v>
                </c:pt>
                <c:pt idx="105">
                  <c:v>41</c:v>
                </c:pt>
                <c:pt idx="106">
                  <c:v>33</c:v>
                </c:pt>
                <c:pt idx="107">
                  <c:v>42</c:v>
                </c:pt>
                <c:pt idx="108">
                  <c:v>55</c:v>
                </c:pt>
                <c:pt idx="109">
                  <c:v>46</c:v>
                </c:pt>
                <c:pt idx="110">
                  <c:v>44</c:v>
                </c:pt>
                <c:pt idx="111">
                  <c:v>46</c:v>
                </c:pt>
                <c:pt idx="112">
                  <c:v>39</c:v>
                </c:pt>
                <c:pt idx="113">
                  <c:v>39</c:v>
                </c:pt>
                <c:pt idx="114">
                  <c:v>42</c:v>
                </c:pt>
                <c:pt idx="115">
                  <c:v>37</c:v>
                </c:pt>
                <c:pt idx="116">
                  <c:v>41</c:v>
                </c:pt>
                <c:pt idx="117">
                  <c:v>38</c:v>
                </c:pt>
                <c:pt idx="118">
                  <c:v>34</c:v>
                </c:pt>
                <c:pt idx="119">
                  <c:v>40</c:v>
                </c:pt>
                <c:pt idx="120">
                  <c:v>43</c:v>
                </c:pt>
                <c:pt idx="121">
                  <c:v>44</c:v>
                </c:pt>
                <c:pt idx="122">
                  <c:v>44</c:v>
                </c:pt>
                <c:pt idx="123">
                  <c:v>45</c:v>
                </c:pt>
                <c:pt idx="124">
                  <c:v>45</c:v>
                </c:pt>
                <c:pt idx="125">
                  <c:v>44</c:v>
                </c:pt>
                <c:pt idx="126">
                  <c:v>37</c:v>
                </c:pt>
                <c:pt idx="127">
                  <c:v>45</c:v>
                </c:pt>
                <c:pt idx="128">
                  <c:v>39</c:v>
                </c:pt>
                <c:pt idx="129">
                  <c:v>43</c:v>
                </c:pt>
                <c:pt idx="130">
                  <c:v>38</c:v>
                </c:pt>
                <c:pt idx="131">
                  <c:v>41</c:v>
                </c:pt>
                <c:pt idx="132">
                  <c:v>40</c:v>
                </c:pt>
                <c:pt idx="133">
                  <c:v>42</c:v>
                </c:pt>
                <c:pt idx="134">
                  <c:v>40</c:v>
                </c:pt>
                <c:pt idx="135">
                  <c:v>37</c:v>
                </c:pt>
                <c:pt idx="136">
                  <c:v>40</c:v>
                </c:pt>
                <c:pt idx="137">
                  <c:v>38</c:v>
                </c:pt>
                <c:pt idx="138">
                  <c:v>40</c:v>
                </c:pt>
                <c:pt idx="139">
                  <c:v>33</c:v>
                </c:pt>
                <c:pt idx="140">
                  <c:v>37</c:v>
                </c:pt>
                <c:pt idx="141">
                  <c:v>35</c:v>
                </c:pt>
                <c:pt idx="142">
                  <c:v>38</c:v>
                </c:pt>
                <c:pt idx="143">
                  <c:v>41</c:v>
                </c:pt>
                <c:pt idx="144">
                  <c:v>32</c:v>
                </c:pt>
                <c:pt idx="145">
                  <c:v>32</c:v>
                </c:pt>
                <c:pt idx="146">
                  <c:v>33</c:v>
                </c:pt>
                <c:pt idx="147">
                  <c:v>36</c:v>
                </c:pt>
                <c:pt idx="148">
                  <c:v>40</c:v>
                </c:pt>
                <c:pt idx="149">
                  <c:v>43</c:v>
                </c:pt>
                <c:pt idx="150">
                  <c:v>34</c:v>
                </c:pt>
                <c:pt idx="151">
                  <c:v>36</c:v>
                </c:pt>
                <c:pt idx="152">
                  <c:v>39</c:v>
                </c:pt>
                <c:pt idx="153">
                  <c:v>34</c:v>
                </c:pt>
                <c:pt idx="154">
                  <c:v>35</c:v>
                </c:pt>
                <c:pt idx="155">
                  <c:v>35</c:v>
                </c:pt>
                <c:pt idx="156">
                  <c:v>48</c:v>
                </c:pt>
                <c:pt idx="157">
                  <c:v>43</c:v>
                </c:pt>
                <c:pt idx="158">
                  <c:v>45</c:v>
                </c:pt>
                <c:pt idx="159">
                  <c:v>45</c:v>
                </c:pt>
                <c:pt idx="160">
                  <c:v>44</c:v>
                </c:pt>
                <c:pt idx="161">
                  <c:v>39</c:v>
                </c:pt>
                <c:pt idx="162">
                  <c:v>40</c:v>
                </c:pt>
                <c:pt idx="163">
                  <c:v>37</c:v>
                </c:pt>
                <c:pt idx="164">
                  <c:v>35</c:v>
                </c:pt>
                <c:pt idx="165">
                  <c:v>37</c:v>
                </c:pt>
                <c:pt idx="166">
                  <c:v>35</c:v>
                </c:pt>
                <c:pt idx="167">
                  <c:v>35</c:v>
                </c:pt>
                <c:pt idx="168">
                  <c:v>34</c:v>
                </c:pt>
                <c:pt idx="169">
                  <c:v>34</c:v>
                </c:pt>
                <c:pt idx="170">
                  <c:v>37</c:v>
                </c:pt>
                <c:pt idx="171">
                  <c:v>32</c:v>
                </c:pt>
                <c:pt idx="172">
                  <c:v>37</c:v>
                </c:pt>
                <c:pt idx="173">
                  <c:v>36</c:v>
                </c:pt>
                <c:pt idx="174">
                  <c:v>33</c:v>
                </c:pt>
                <c:pt idx="175">
                  <c:v>34</c:v>
                </c:pt>
                <c:pt idx="176">
                  <c:v>42</c:v>
                </c:pt>
                <c:pt idx="177">
                  <c:v>32</c:v>
                </c:pt>
                <c:pt idx="178">
                  <c:v>40</c:v>
                </c:pt>
                <c:pt idx="179">
                  <c:v>36</c:v>
                </c:pt>
                <c:pt idx="180">
                  <c:v>41</c:v>
                </c:pt>
                <c:pt idx="181">
                  <c:v>38</c:v>
                </c:pt>
                <c:pt idx="182">
                  <c:v>37</c:v>
                </c:pt>
                <c:pt idx="183">
                  <c:v>35</c:v>
                </c:pt>
                <c:pt idx="184">
                  <c:v>38</c:v>
                </c:pt>
                <c:pt idx="185">
                  <c:v>31</c:v>
                </c:pt>
                <c:pt idx="186">
                  <c:v>41</c:v>
                </c:pt>
                <c:pt idx="187">
                  <c:v>38</c:v>
                </c:pt>
                <c:pt idx="188">
                  <c:v>39</c:v>
                </c:pt>
                <c:pt idx="189">
                  <c:v>33</c:v>
                </c:pt>
                <c:pt idx="190">
                  <c:v>39</c:v>
                </c:pt>
                <c:pt idx="191">
                  <c:v>36</c:v>
                </c:pt>
                <c:pt idx="192">
                  <c:v>36</c:v>
                </c:pt>
                <c:pt idx="193">
                  <c:v>40</c:v>
                </c:pt>
                <c:pt idx="194">
                  <c:v>40</c:v>
                </c:pt>
                <c:pt idx="195">
                  <c:v>38</c:v>
                </c:pt>
                <c:pt idx="196">
                  <c:v>38</c:v>
                </c:pt>
                <c:pt idx="197">
                  <c:v>37</c:v>
                </c:pt>
                <c:pt idx="198">
                  <c:v>36</c:v>
                </c:pt>
                <c:pt idx="199">
                  <c:v>41</c:v>
                </c:pt>
                <c:pt idx="200">
                  <c:v>39</c:v>
                </c:pt>
                <c:pt idx="201">
                  <c:v>41</c:v>
                </c:pt>
                <c:pt idx="202">
                  <c:v>42</c:v>
                </c:pt>
                <c:pt idx="203">
                  <c:v>38</c:v>
                </c:pt>
                <c:pt idx="204">
                  <c:v>40</c:v>
                </c:pt>
                <c:pt idx="205">
                  <c:v>51</c:v>
                </c:pt>
                <c:pt idx="206">
                  <c:v>44</c:v>
                </c:pt>
                <c:pt idx="207">
                  <c:v>44</c:v>
                </c:pt>
                <c:pt idx="208">
                  <c:v>38</c:v>
                </c:pt>
                <c:pt idx="209">
                  <c:v>44</c:v>
                </c:pt>
                <c:pt idx="210">
                  <c:v>38</c:v>
                </c:pt>
                <c:pt idx="211">
                  <c:v>39</c:v>
                </c:pt>
                <c:pt idx="212">
                  <c:v>41</c:v>
                </c:pt>
                <c:pt idx="213">
                  <c:v>45</c:v>
                </c:pt>
                <c:pt idx="214">
                  <c:v>45</c:v>
                </c:pt>
                <c:pt idx="215">
                  <c:v>43</c:v>
                </c:pt>
                <c:pt idx="216">
                  <c:v>44</c:v>
                </c:pt>
                <c:pt idx="217">
                  <c:v>47</c:v>
                </c:pt>
                <c:pt idx="218">
                  <c:v>45</c:v>
                </c:pt>
                <c:pt idx="219">
                  <c:v>44</c:v>
                </c:pt>
                <c:pt idx="220">
                  <c:v>42</c:v>
                </c:pt>
                <c:pt idx="221">
                  <c:v>39</c:v>
                </c:pt>
                <c:pt idx="222">
                  <c:v>43</c:v>
                </c:pt>
                <c:pt idx="223">
                  <c:v>40</c:v>
                </c:pt>
                <c:pt idx="224">
                  <c:v>39</c:v>
                </c:pt>
                <c:pt idx="225">
                  <c:v>44</c:v>
                </c:pt>
                <c:pt idx="226">
                  <c:v>41</c:v>
                </c:pt>
                <c:pt idx="227">
                  <c:v>44</c:v>
                </c:pt>
                <c:pt idx="228">
                  <c:v>37</c:v>
                </c:pt>
                <c:pt idx="229">
                  <c:v>34</c:v>
                </c:pt>
                <c:pt idx="230">
                  <c:v>38</c:v>
                </c:pt>
                <c:pt idx="231">
                  <c:v>40</c:v>
                </c:pt>
                <c:pt idx="232">
                  <c:v>41</c:v>
                </c:pt>
                <c:pt idx="233">
                  <c:v>32</c:v>
                </c:pt>
                <c:pt idx="234">
                  <c:v>30</c:v>
                </c:pt>
                <c:pt idx="235">
                  <c:v>31</c:v>
                </c:pt>
                <c:pt idx="236">
                  <c:v>36</c:v>
                </c:pt>
                <c:pt idx="237">
                  <c:v>33</c:v>
                </c:pt>
                <c:pt idx="238">
                  <c:v>35</c:v>
                </c:pt>
                <c:pt idx="239">
                  <c:v>37</c:v>
                </c:pt>
                <c:pt idx="240">
                  <c:v>40</c:v>
                </c:pt>
                <c:pt idx="241">
                  <c:v>37</c:v>
                </c:pt>
                <c:pt idx="242">
                  <c:v>35</c:v>
                </c:pt>
                <c:pt idx="243">
                  <c:v>39</c:v>
                </c:pt>
                <c:pt idx="244">
                  <c:v>38</c:v>
                </c:pt>
                <c:pt idx="245">
                  <c:v>36</c:v>
                </c:pt>
                <c:pt idx="246">
                  <c:v>36</c:v>
                </c:pt>
                <c:pt idx="247">
                  <c:v>38</c:v>
                </c:pt>
                <c:pt idx="248">
                  <c:v>39</c:v>
                </c:pt>
                <c:pt idx="249">
                  <c:v>36</c:v>
                </c:pt>
                <c:pt idx="250">
                  <c:v>38</c:v>
                </c:pt>
                <c:pt idx="251">
                  <c:v>34</c:v>
                </c:pt>
                <c:pt idx="252">
                  <c:v>31</c:v>
                </c:pt>
                <c:pt idx="253">
                  <c:v>41</c:v>
                </c:pt>
                <c:pt idx="254">
                  <c:v>40</c:v>
                </c:pt>
                <c:pt idx="255">
                  <c:v>36</c:v>
                </c:pt>
                <c:pt idx="256">
                  <c:v>37</c:v>
                </c:pt>
                <c:pt idx="257">
                  <c:v>35</c:v>
                </c:pt>
                <c:pt idx="258">
                  <c:v>31</c:v>
                </c:pt>
                <c:pt idx="259">
                  <c:v>28</c:v>
                </c:pt>
                <c:pt idx="260">
                  <c:v>31</c:v>
                </c:pt>
                <c:pt idx="261">
                  <c:v>27</c:v>
                </c:pt>
                <c:pt idx="262">
                  <c:v>37</c:v>
                </c:pt>
                <c:pt idx="263">
                  <c:v>33</c:v>
                </c:pt>
                <c:pt idx="264">
                  <c:v>37</c:v>
                </c:pt>
                <c:pt idx="265">
                  <c:v>36</c:v>
                </c:pt>
                <c:pt idx="266">
                  <c:v>35</c:v>
                </c:pt>
                <c:pt idx="267">
                  <c:v>34</c:v>
                </c:pt>
                <c:pt idx="268">
                  <c:v>35</c:v>
                </c:pt>
                <c:pt idx="269">
                  <c:v>34</c:v>
                </c:pt>
                <c:pt idx="270">
                  <c:v>27</c:v>
                </c:pt>
                <c:pt idx="271">
                  <c:v>25</c:v>
                </c:pt>
                <c:pt idx="272">
                  <c:v>19</c:v>
                </c:pt>
                <c:pt idx="273">
                  <c:v>20</c:v>
                </c:pt>
                <c:pt idx="274">
                  <c:v>22</c:v>
                </c:pt>
                <c:pt idx="275">
                  <c:v>26</c:v>
                </c:pt>
                <c:pt idx="276">
                  <c:v>24</c:v>
                </c:pt>
                <c:pt idx="277">
                  <c:v>33</c:v>
                </c:pt>
                <c:pt idx="278">
                  <c:v>34</c:v>
                </c:pt>
                <c:pt idx="279">
                  <c:v>31</c:v>
                </c:pt>
                <c:pt idx="280">
                  <c:v>33</c:v>
                </c:pt>
                <c:pt idx="281">
                  <c:v>35</c:v>
                </c:pt>
                <c:pt idx="282">
                  <c:v>40</c:v>
                </c:pt>
                <c:pt idx="283">
                  <c:v>41</c:v>
                </c:pt>
                <c:pt idx="284">
                  <c:v>30</c:v>
                </c:pt>
                <c:pt idx="285">
                  <c:v>33</c:v>
                </c:pt>
                <c:pt idx="286">
                  <c:v>30</c:v>
                </c:pt>
                <c:pt idx="287">
                  <c:v>35</c:v>
                </c:pt>
                <c:pt idx="288">
                  <c:v>38</c:v>
                </c:pt>
                <c:pt idx="289">
                  <c:v>31</c:v>
                </c:pt>
                <c:pt idx="290">
                  <c:v>29</c:v>
                </c:pt>
                <c:pt idx="291">
                  <c:v>35</c:v>
                </c:pt>
                <c:pt idx="292">
                  <c:v>35</c:v>
                </c:pt>
                <c:pt idx="293">
                  <c:v>35</c:v>
                </c:pt>
                <c:pt idx="294">
                  <c:v>31</c:v>
                </c:pt>
                <c:pt idx="295">
                  <c:v>31</c:v>
                </c:pt>
                <c:pt idx="296">
                  <c:v>34</c:v>
                </c:pt>
                <c:pt idx="297">
                  <c:v>31</c:v>
                </c:pt>
                <c:pt idx="298">
                  <c:v>35</c:v>
                </c:pt>
                <c:pt idx="299">
                  <c:v>33</c:v>
                </c:pt>
                <c:pt idx="300">
                  <c:v>30</c:v>
                </c:pt>
                <c:pt idx="301">
                  <c:v>31</c:v>
                </c:pt>
                <c:pt idx="302">
                  <c:v>30</c:v>
                </c:pt>
                <c:pt idx="303">
                  <c:v>34.799999999999997</c:v>
                </c:pt>
                <c:pt idx="304">
                  <c:v>38.700000000000003</c:v>
                </c:pt>
                <c:pt idx="305">
                  <c:v>34</c:v>
                </c:pt>
                <c:pt idx="306">
                  <c:v>33.800000000000004</c:v>
                </c:pt>
                <c:pt idx="307">
                  <c:v>34.700000000000003</c:v>
                </c:pt>
                <c:pt idx="308">
                  <c:v>32.400000000000006</c:v>
                </c:pt>
                <c:pt idx="309">
                  <c:v>30.900000000000002</c:v>
                </c:pt>
                <c:pt idx="310">
                  <c:v>26.6</c:v>
                </c:pt>
                <c:pt idx="311">
                  <c:v>32.799999999999997</c:v>
                </c:pt>
                <c:pt idx="312">
                  <c:v>32</c:v>
                </c:pt>
                <c:pt idx="313">
                  <c:v>30.6</c:v>
                </c:pt>
                <c:pt idx="314">
                  <c:v>31.999999999999996</c:v>
                </c:pt>
                <c:pt idx="315">
                  <c:v>29.299999999999997</c:v>
                </c:pt>
                <c:pt idx="316">
                  <c:v>23.4</c:v>
                </c:pt>
                <c:pt idx="317">
                  <c:v>29.299999999999997</c:v>
                </c:pt>
                <c:pt idx="318">
                  <c:v>30.000000000000004</c:v>
                </c:pt>
                <c:pt idx="319">
                  <c:v>34.9</c:v>
                </c:pt>
                <c:pt idx="320">
                  <c:v>28.700000000000003</c:v>
                </c:pt>
                <c:pt idx="321">
                  <c:v>27.400000000000002</c:v>
                </c:pt>
                <c:pt idx="322">
                  <c:v>34.400000000000006</c:v>
                </c:pt>
                <c:pt idx="323">
                  <c:v>29</c:v>
                </c:pt>
                <c:pt idx="324">
                  <c:v>31.5</c:v>
                </c:pt>
                <c:pt idx="325">
                  <c:v>37.799999999999997</c:v>
                </c:pt>
                <c:pt idx="326">
                  <c:v>38.099999999999994</c:v>
                </c:pt>
                <c:pt idx="327">
                  <c:v>40.1</c:v>
                </c:pt>
                <c:pt idx="328">
                  <c:v>43</c:v>
                </c:pt>
                <c:pt idx="329">
                  <c:v>31.4</c:v>
                </c:pt>
                <c:pt idx="330">
                  <c:v>29.3</c:v>
                </c:pt>
                <c:pt idx="331">
                  <c:v>33.400000000000006</c:v>
                </c:pt>
                <c:pt idx="332">
                  <c:v>35</c:v>
                </c:pt>
                <c:pt idx="333">
                  <c:v>28.2</c:v>
                </c:pt>
                <c:pt idx="334">
                  <c:v>32.299999999999997</c:v>
                </c:pt>
                <c:pt idx="335">
                  <c:v>29.9</c:v>
                </c:pt>
                <c:pt idx="336">
                  <c:v>31.1</c:v>
                </c:pt>
                <c:pt idx="337">
                  <c:v>31.599999999999998</c:v>
                </c:pt>
                <c:pt idx="338">
                  <c:v>20.599999999999998</c:v>
                </c:pt>
                <c:pt idx="339">
                  <c:v>19.399999999999999</c:v>
                </c:pt>
                <c:pt idx="340">
                  <c:v>23.1</c:v>
                </c:pt>
                <c:pt idx="341">
                  <c:v>18.7</c:v>
                </c:pt>
                <c:pt idx="342">
                  <c:v>26.4</c:v>
                </c:pt>
                <c:pt idx="343">
                  <c:v>27.2</c:v>
                </c:pt>
                <c:pt idx="344">
                  <c:v>23.2</c:v>
                </c:pt>
                <c:pt idx="345">
                  <c:v>31.4</c:v>
                </c:pt>
                <c:pt idx="346">
                  <c:v>29.6</c:v>
                </c:pt>
                <c:pt idx="347">
                  <c:v>27.699999999999996</c:v>
                </c:pt>
                <c:pt idx="348">
                  <c:v>27.7</c:v>
                </c:pt>
                <c:pt idx="349">
                  <c:v>28.200000000000003</c:v>
                </c:pt>
                <c:pt idx="350">
                  <c:v>30.200000000000003</c:v>
                </c:pt>
                <c:pt idx="351">
                  <c:v>30.900000000000002</c:v>
                </c:pt>
                <c:pt idx="352">
                  <c:v>35.299999999999997</c:v>
                </c:pt>
                <c:pt idx="353">
                  <c:v>38.700000000000003</c:v>
                </c:pt>
                <c:pt idx="354">
                  <c:v>38.299999999999997</c:v>
                </c:pt>
                <c:pt idx="355">
                  <c:v>31.9</c:v>
                </c:pt>
                <c:pt idx="356">
                  <c:v>27.9</c:v>
                </c:pt>
                <c:pt idx="357">
                  <c:v>26.799999999999997</c:v>
                </c:pt>
                <c:pt idx="358">
                  <c:v>30.3</c:v>
                </c:pt>
                <c:pt idx="359">
                  <c:v>34.1</c:v>
                </c:pt>
                <c:pt idx="360">
                  <c:v>28.799999999999997</c:v>
                </c:pt>
                <c:pt idx="361">
                  <c:v>30.400000000000002</c:v>
                </c:pt>
                <c:pt idx="362">
                  <c:v>31.699999999999996</c:v>
                </c:pt>
                <c:pt idx="363">
                  <c:v>32.4</c:v>
                </c:pt>
                <c:pt idx="364">
                  <c:v>31.200000000000003</c:v>
                </c:pt>
                <c:pt idx="365">
                  <c:v>30.1</c:v>
                </c:pt>
                <c:pt idx="366">
                  <c:v>30.799999999999997</c:v>
                </c:pt>
                <c:pt idx="367">
                  <c:v>31</c:v>
                </c:pt>
                <c:pt idx="368">
                  <c:v>35.9</c:v>
                </c:pt>
                <c:pt idx="369">
                  <c:v>29.700000000000003</c:v>
                </c:pt>
                <c:pt idx="370">
                  <c:v>31.700000000000003</c:v>
                </c:pt>
                <c:pt idx="371">
                  <c:v>34.599999999999994</c:v>
                </c:pt>
                <c:pt idx="372">
                  <c:v>33.700000000000003</c:v>
                </c:pt>
                <c:pt idx="373">
                  <c:v>34</c:v>
                </c:pt>
                <c:pt idx="374">
                  <c:v>36.5</c:v>
                </c:pt>
                <c:pt idx="375">
                  <c:v>40.200000000000003</c:v>
                </c:pt>
                <c:pt idx="376">
                  <c:v>37</c:v>
                </c:pt>
                <c:pt idx="377">
                  <c:v>39.200000000000003</c:v>
                </c:pt>
                <c:pt idx="378">
                  <c:v>39</c:v>
                </c:pt>
                <c:pt idx="379">
                  <c:v>35.599999999999994</c:v>
                </c:pt>
                <c:pt idx="380">
                  <c:v>33.9</c:v>
                </c:pt>
                <c:pt idx="381">
                  <c:v>33.4</c:v>
                </c:pt>
                <c:pt idx="382">
                  <c:v>37.299999999999997</c:v>
                </c:pt>
                <c:pt idx="383">
                  <c:v>38.099999999999994</c:v>
                </c:pt>
                <c:pt idx="384">
                  <c:v>37.6</c:v>
                </c:pt>
                <c:pt idx="385">
                  <c:v>36.1</c:v>
                </c:pt>
                <c:pt idx="386">
                  <c:v>43</c:v>
                </c:pt>
                <c:pt idx="387">
                  <c:v>40.099999999999994</c:v>
                </c:pt>
                <c:pt idx="388">
                  <c:v>34.699999999999996</c:v>
                </c:pt>
                <c:pt idx="389">
                  <c:v>39.9</c:v>
                </c:pt>
                <c:pt idx="390">
                  <c:v>33.5</c:v>
                </c:pt>
                <c:pt idx="391">
                  <c:v>38.5</c:v>
                </c:pt>
                <c:pt idx="392">
                  <c:v>33.300000000000004</c:v>
                </c:pt>
                <c:pt idx="393">
                  <c:v>32.199999999999996</c:v>
                </c:pt>
                <c:pt idx="394">
                  <c:v>34.900000000000006</c:v>
                </c:pt>
                <c:pt idx="395">
                  <c:v>31.599999999999998</c:v>
                </c:pt>
                <c:pt idx="396">
                  <c:v>34.599999999999994</c:v>
                </c:pt>
                <c:pt idx="397">
                  <c:v>35.200000000000003</c:v>
                </c:pt>
                <c:pt idx="398">
                  <c:v>34.300000000000004</c:v>
                </c:pt>
                <c:pt idx="399">
                  <c:v>32.9</c:v>
                </c:pt>
                <c:pt idx="400">
                  <c:v>31.299999999999997</c:v>
                </c:pt>
                <c:pt idx="401">
                  <c:v>36.6</c:v>
                </c:pt>
                <c:pt idx="402">
                  <c:v>28.1</c:v>
                </c:pt>
                <c:pt idx="403">
                  <c:v>41</c:v>
                </c:pt>
                <c:pt idx="404">
                  <c:v>42.5</c:v>
                </c:pt>
                <c:pt idx="405">
                  <c:v>38.9</c:v>
                </c:pt>
                <c:pt idx="406">
                  <c:v>38.299999999999997</c:v>
                </c:pt>
                <c:pt idx="407">
                  <c:v>34.4</c:v>
                </c:pt>
                <c:pt idx="408">
                  <c:v>34.5</c:v>
                </c:pt>
                <c:pt idx="409">
                  <c:v>36.299999999999997</c:v>
                </c:pt>
                <c:pt idx="410">
                  <c:v>39.700000000000003</c:v>
                </c:pt>
                <c:pt idx="411">
                  <c:v>30.6</c:v>
                </c:pt>
                <c:pt idx="412">
                  <c:v>32.299999999999997</c:v>
                </c:pt>
                <c:pt idx="413">
                  <c:v>32.799999999999997</c:v>
                </c:pt>
                <c:pt idx="414">
                  <c:v>33.400000000000006</c:v>
                </c:pt>
                <c:pt idx="415">
                  <c:v>34.1</c:v>
                </c:pt>
                <c:pt idx="416">
                  <c:v>39.9</c:v>
                </c:pt>
                <c:pt idx="417">
                  <c:v>32.700000000000003</c:v>
                </c:pt>
                <c:pt idx="418">
                  <c:v>32.5</c:v>
                </c:pt>
                <c:pt idx="419">
                  <c:v>32.299999999999997</c:v>
                </c:pt>
                <c:pt idx="420">
                  <c:v>30.1</c:v>
                </c:pt>
                <c:pt idx="421">
                  <c:v>33.300000000000004</c:v>
                </c:pt>
                <c:pt idx="422">
                  <c:v>36.300000000000004</c:v>
                </c:pt>
                <c:pt idx="423">
                  <c:v>39.099999999999994</c:v>
                </c:pt>
                <c:pt idx="424">
                  <c:v>41.5</c:v>
                </c:pt>
                <c:pt idx="425">
                  <c:v>38</c:v>
                </c:pt>
                <c:pt idx="426">
                  <c:v>40.699999999999996</c:v>
                </c:pt>
                <c:pt idx="427">
                  <c:v>38.200000000000003</c:v>
                </c:pt>
                <c:pt idx="428">
                  <c:v>40</c:v>
                </c:pt>
                <c:pt idx="429">
                  <c:v>40.700000000000003</c:v>
                </c:pt>
                <c:pt idx="430">
                  <c:v>37.5</c:v>
                </c:pt>
                <c:pt idx="431">
                  <c:v>40</c:v>
                </c:pt>
                <c:pt idx="432">
                  <c:v>41.2</c:v>
                </c:pt>
                <c:pt idx="433">
                  <c:v>34.700000000000003</c:v>
                </c:pt>
                <c:pt idx="434">
                  <c:v>30.599999999999998</c:v>
                </c:pt>
                <c:pt idx="435">
                  <c:v>35.1</c:v>
                </c:pt>
                <c:pt idx="436">
                  <c:v>37.099999999999994</c:v>
                </c:pt>
                <c:pt idx="437">
                  <c:v>36.200000000000003</c:v>
                </c:pt>
                <c:pt idx="438">
                  <c:v>25.9</c:v>
                </c:pt>
                <c:pt idx="439">
                  <c:v>30.9</c:v>
                </c:pt>
                <c:pt idx="440">
                  <c:v>35.200000000000003</c:v>
                </c:pt>
                <c:pt idx="441">
                  <c:v>30.700000000000003</c:v>
                </c:pt>
                <c:pt idx="442">
                  <c:v>33.1</c:v>
                </c:pt>
                <c:pt idx="443">
                  <c:v>29.1</c:v>
                </c:pt>
                <c:pt idx="444">
                  <c:v>29</c:v>
                </c:pt>
                <c:pt idx="445">
                  <c:v>32.800000000000004</c:v>
                </c:pt>
                <c:pt idx="446">
                  <c:v>32.099999999999994</c:v>
                </c:pt>
                <c:pt idx="447">
                  <c:v>33.4</c:v>
                </c:pt>
                <c:pt idx="448">
                  <c:v>33.1</c:v>
                </c:pt>
                <c:pt idx="449">
                  <c:v>33.799999999999997</c:v>
                </c:pt>
                <c:pt idx="450">
                  <c:v>32.9</c:v>
                </c:pt>
                <c:pt idx="451">
                  <c:v>34.299999999999997</c:v>
                </c:pt>
                <c:pt idx="452">
                  <c:v>32.700000000000003</c:v>
                </c:pt>
                <c:pt idx="453">
                  <c:v>38.6</c:v>
                </c:pt>
                <c:pt idx="454">
                  <c:v>43.3</c:v>
                </c:pt>
                <c:pt idx="455">
                  <c:v>41.9</c:v>
                </c:pt>
                <c:pt idx="456">
                  <c:v>41.3</c:v>
                </c:pt>
                <c:pt idx="457">
                  <c:v>39.5</c:v>
                </c:pt>
                <c:pt idx="458">
                  <c:v>36.900000000000006</c:v>
                </c:pt>
                <c:pt idx="459">
                  <c:v>35.6</c:v>
                </c:pt>
                <c:pt idx="460">
                  <c:v>33.5</c:v>
                </c:pt>
                <c:pt idx="461">
                  <c:v>34.4</c:v>
                </c:pt>
                <c:pt idx="462">
                  <c:v>33.099999999999994</c:v>
                </c:pt>
                <c:pt idx="463">
                  <c:v>34.200000000000003</c:v>
                </c:pt>
                <c:pt idx="464">
                  <c:v>39.9</c:v>
                </c:pt>
                <c:pt idx="465">
                  <c:v>34.799999999999997</c:v>
                </c:pt>
                <c:pt idx="466">
                  <c:v>36.800000000000004</c:v>
                </c:pt>
                <c:pt idx="467">
                  <c:v>30.900000000000002</c:v>
                </c:pt>
                <c:pt idx="468">
                  <c:v>36.300000000000004</c:v>
                </c:pt>
                <c:pt idx="469">
                  <c:v>35.099999999999994</c:v>
                </c:pt>
                <c:pt idx="470">
                  <c:v>41.9</c:v>
                </c:pt>
                <c:pt idx="471">
                  <c:v>38.1</c:v>
                </c:pt>
                <c:pt idx="472">
                  <c:v>41.7</c:v>
                </c:pt>
                <c:pt idx="473">
                  <c:v>36.200000000000003</c:v>
                </c:pt>
                <c:pt idx="474">
                  <c:v>36.200000000000003</c:v>
                </c:pt>
                <c:pt idx="475">
                  <c:v>44</c:v>
                </c:pt>
                <c:pt idx="476">
                  <c:v>46.3</c:v>
                </c:pt>
                <c:pt idx="477">
                  <c:v>43</c:v>
                </c:pt>
                <c:pt idx="478">
                  <c:v>45.1</c:v>
                </c:pt>
                <c:pt idx="479">
                  <c:v>39.900000000000006</c:v>
                </c:pt>
                <c:pt idx="480">
                  <c:v>43.2</c:v>
                </c:pt>
                <c:pt idx="481">
                  <c:v>43</c:v>
                </c:pt>
                <c:pt idx="482">
                  <c:v>36.900000000000006</c:v>
                </c:pt>
                <c:pt idx="483">
                  <c:v>34.599999999999994</c:v>
                </c:pt>
                <c:pt idx="484">
                  <c:v>31.3</c:v>
                </c:pt>
                <c:pt idx="485">
                  <c:v>29.300000000000004</c:v>
                </c:pt>
                <c:pt idx="486">
                  <c:v>26.5</c:v>
                </c:pt>
                <c:pt idx="487">
                  <c:v>33.099999999999994</c:v>
                </c:pt>
                <c:pt idx="488">
                  <c:v>30.099999999999998</c:v>
                </c:pt>
                <c:pt idx="489">
                  <c:v>33.1</c:v>
                </c:pt>
                <c:pt idx="490">
                  <c:v>27.799999999999997</c:v>
                </c:pt>
                <c:pt idx="491">
                  <c:v>29.4</c:v>
                </c:pt>
                <c:pt idx="492">
                  <c:v>30.9</c:v>
                </c:pt>
                <c:pt idx="493">
                  <c:v>35.6</c:v>
                </c:pt>
                <c:pt idx="494">
                  <c:v>25</c:v>
                </c:pt>
                <c:pt idx="495">
                  <c:v>21.900000000000002</c:v>
                </c:pt>
                <c:pt idx="496">
                  <c:v>33.699999999999996</c:v>
                </c:pt>
                <c:pt idx="497">
                  <c:v>29.500000000000004</c:v>
                </c:pt>
                <c:pt idx="498">
                  <c:v>30.7</c:v>
                </c:pt>
                <c:pt idx="499">
                  <c:v>34.099999999999994</c:v>
                </c:pt>
                <c:pt idx="500">
                  <c:v>31.6</c:v>
                </c:pt>
                <c:pt idx="501">
                  <c:v>27.900000000000002</c:v>
                </c:pt>
                <c:pt idx="502">
                  <c:v>31.4</c:v>
                </c:pt>
                <c:pt idx="503">
                  <c:v>29.999999999999996</c:v>
                </c:pt>
                <c:pt idx="504">
                  <c:v>35.099999999999994</c:v>
                </c:pt>
                <c:pt idx="505">
                  <c:v>30.8</c:v>
                </c:pt>
                <c:pt idx="506">
                  <c:v>25.700000000000003</c:v>
                </c:pt>
                <c:pt idx="507">
                  <c:v>25.299999999999997</c:v>
                </c:pt>
                <c:pt idx="508">
                  <c:v>23.3</c:v>
                </c:pt>
                <c:pt idx="509">
                  <c:v>24.599999999999998</c:v>
                </c:pt>
                <c:pt idx="510">
                  <c:v>28.200000000000003</c:v>
                </c:pt>
                <c:pt idx="511">
                  <c:v>25.5</c:v>
                </c:pt>
                <c:pt idx="512">
                  <c:v>23.4</c:v>
                </c:pt>
                <c:pt idx="513">
                  <c:v>22.799999999999997</c:v>
                </c:pt>
                <c:pt idx="514">
                  <c:v>24.000000000000004</c:v>
                </c:pt>
                <c:pt idx="515">
                  <c:v>30.200000000000003</c:v>
                </c:pt>
                <c:pt idx="516">
                  <c:v>20.6</c:v>
                </c:pt>
                <c:pt idx="517">
                  <c:v>22.599999999999998</c:v>
                </c:pt>
                <c:pt idx="518">
                  <c:v>22.6</c:v>
                </c:pt>
                <c:pt idx="519">
                  <c:v>27.499999999999996</c:v>
                </c:pt>
                <c:pt idx="520">
                  <c:v>27.099999999999998</c:v>
                </c:pt>
                <c:pt idx="521">
                  <c:v>23.9</c:v>
                </c:pt>
                <c:pt idx="522">
                  <c:v>29</c:v>
                </c:pt>
                <c:pt idx="523">
                  <c:v>25.3</c:v>
                </c:pt>
                <c:pt idx="524">
                  <c:v>23.699999999999996</c:v>
                </c:pt>
                <c:pt idx="525">
                  <c:v>29.799999999999997</c:v>
                </c:pt>
                <c:pt idx="526">
                  <c:v>28.199999999999996</c:v>
                </c:pt>
                <c:pt idx="527">
                  <c:v>36</c:v>
                </c:pt>
                <c:pt idx="528">
                  <c:v>40.299999999999997</c:v>
                </c:pt>
                <c:pt idx="529">
                  <c:v>33.799999999999997</c:v>
                </c:pt>
                <c:pt idx="530">
                  <c:v>33.799999999999997</c:v>
                </c:pt>
                <c:pt idx="531">
                  <c:v>27.9</c:v>
                </c:pt>
                <c:pt idx="532">
                  <c:v>32.400000000000006</c:v>
                </c:pt>
                <c:pt idx="533">
                  <c:v>28.9</c:v>
                </c:pt>
                <c:pt idx="534">
                  <c:v>26.3</c:v>
                </c:pt>
                <c:pt idx="535">
                  <c:v>24.499999999999996</c:v>
                </c:pt>
                <c:pt idx="536">
                  <c:v>29.5</c:v>
                </c:pt>
                <c:pt idx="537">
                  <c:v>31.700000000000003</c:v>
                </c:pt>
                <c:pt idx="538">
                  <c:v>22.300000000000004</c:v>
                </c:pt>
                <c:pt idx="539">
                  <c:v>22.599999999999998</c:v>
                </c:pt>
                <c:pt idx="540">
                  <c:v>18</c:v>
                </c:pt>
                <c:pt idx="541">
                  <c:v>24.300000000000004</c:v>
                </c:pt>
                <c:pt idx="542">
                  <c:v>26.799999999999997</c:v>
                </c:pt>
                <c:pt idx="543">
                  <c:v>21.9</c:v>
                </c:pt>
                <c:pt idx="544">
                  <c:v>28.1</c:v>
                </c:pt>
                <c:pt idx="545">
                  <c:v>23.900000000000002</c:v>
                </c:pt>
                <c:pt idx="546">
                  <c:v>25.5</c:v>
                </c:pt>
                <c:pt idx="547">
                  <c:v>20.6</c:v>
                </c:pt>
                <c:pt idx="548">
                  <c:v>21.099999999999998</c:v>
                </c:pt>
                <c:pt idx="549">
                  <c:v>17.100000000000001</c:v>
                </c:pt>
                <c:pt idx="550">
                  <c:v>23.3</c:v>
                </c:pt>
                <c:pt idx="551">
                  <c:v>25.599999999999998</c:v>
                </c:pt>
                <c:pt idx="552">
                  <c:v>17.599999999999998</c:v>
                </c:pt>
                <c:pt idx="553">
                  <c:v>23.300000000000004</c:v>
                </c:pt>
                <c:pt idx="554">
                  <c:v>21.9</c:v>
                </c:pt>
                <c:pt idx="555">
                  <c:v>27.599999999999998</c:v>
                </c:pt>
                <c:pt idx="556">
                  <c:v>24.499999999999996</c:v>
                </c:pt>
                <c:pt idx="557">
                  <c:v>27.799999999999997</c:v>
                </c:pt>
                <c:pt idx="558">
                  <c:v>21.4</c:v>
                </c:pt>
                <c:pt idx="559">
                  <c:v>20.3</c:v>
                </c:pt>
                <c:pt idx="560">
                  <c:v>22.4</c:v>
                </c:pt>
                <c:pt idx="561">
                  <c:v>17.799999999999997</c:v>
                </c:pt>
                <c:pt idx="562">
                  <c:v>9.1000000000000014</c:v>
                </c:pt>
                <c:pt idx="563">
                  <c:v>8.9000000000000021</c:v>
                </c:pt>
                <c:pt idx="564">
                  <c:v>-31.6</c:v>
                </c:pt>
                <c:pt idx="565">
                  <c:v>-47.9</c:v>
                </c:pt>
                <c:pt idx="566">
                  <c:v>-38.799999999999997</c:v>
                </c:pt>
                <c:pt idx="567">
                  <c:v>-33.900000000000006</c:v>
                </c:pt>
                <c:pt idx="568">
                  <c:v>-19.7</c:v>
                </c:pt>
                <c:pt idx="569">
                  <c:v>-13.099999999999998</c:v>
                </c:pt>
                <c:pt idx="570">
                  <c:v>-15.300000000000004</c:v>
                </c:pt>
                <c:pt idx="571">
                  <c:v>-8.4000000000000021</c:v>
                </c:pt>
                <c:pt idx="572">
                  <c:v>-5.1000000000000014</c:v>
                </c:pt>
                <c:pt idx="573">
                  <c:v>-2.6999999999999957</c:v>
                </c:pt>
                <c:pt idx="574">
                  <c:v>7.9000000000000057</c:v>
                </c:pt>
                <c:pt idx="575">
                  <c:v>1.7000000000000028</c:v>
                </c:pt>
                <c:pt idx="576">
                  <c:v>3</c:v>
                </c:pt>
                <c:pt idx="577">
                  <c:v>7.1999999999999957</c:v>
                </c:pt>
                <c:pt idx="578">
                  <c:v>2</c:v>
                </c:pt>
                <c:pt idx="579">
                  <c:v>-1.2000000000000028</c:v>
                </c:pt>
                <c:pt idx="580">
                  <c:v>-3.1000000000000014</c:v>
                </c:pt>
                <c:pt idx="581">
                  <c:v>-3.2000000000000028</c:v>
                </c:pt>
                <c:pt idx="582">
                  <c:v>-7.2999999999999972</c:v>
                </c:pt>
                <c:pt idx="583">
                  <c:v>-2.7000000000000028</c:v>
                </c:pt>
                <c:pt idx="584">
                  <c:v>-11.2</c:v>
                </c:pt>
                <c:pt idx="585">
                  <c:v>-10.300000000000004</c:v>
                </c:pt>
                <c:pt idx="586">
                  <c:v>-4.6000000000000014</c:v>
                </c:pt>
                <c:pt idx="587">
                  <c:v>-6.8999999999999986</c:v>
                </c:pt>
                <c:pt idx="588">
                  <c:v>-3.3000000000000043</c:v>
                </c:pt>
                <c:pt idx="589">
                  <c:v>1.7999999999999972</c:v>
                </c:pt>
                <c:pt idx="590">
                  <c:v>-9.9999999999994316E-2</c:v>
                </c:pt>
                <c:pt idx="591">
                  <c:v>-1.1000000000000014</c:v>
                </c:pt>
                <c:pt idx="592">
                  <c:v>-1.6000000000000014</c:v>
                </c:pt>
                <c:pt idx="593">
                  <c:v>-1.1000000000000014</c:v>
                </c:pt>
                <c:pt idx="594">
                  <c:v>4.6000000000000014</c:v>
                </c:pt>
                <c:pt idx="595">
                  <c:v>5</c:v>
                </c:pt>
                <c:pt idx="596">
                  <c:v>3</c:v>
                </c:pt>
                <c:pt idx="597">
                  <c:v>13.3</c:v>
                </c:pt>
                <c:pt idx="598">
                  <c:v>13.099999999999998</c:v>
                </c:pt>
                <c:pt idx="599">
                  <c:v>11.299999999999997</c:v>
                </c:pt>
                <c:pt idx="600">
                  <c:v>15.999999999999996</c:v>
                </c:pt>
                <c:pt idx="601">
                  <c:v>17.7</c:v>
                </c:pt>
                <c:pt idx="602">
                  <c:v>18</c:v>
                </c:pt>
                <c:pt idx="603">
                  <c:v>16.300000000000004</c:v>
                </c:pt>
                <c:pt idx="604">
                  <c:v>20.100000000000001</c:v>
                </c:pt>
                <c:pt idx="605">
                  <c:v>17.2</c:v>
                </c:pt>
                <c:pt idx="606">
                  <c:v>14.8</c:v>
                </c:pt>
                <c:pt idx="607">
                  <c:v>16.999999999999996</c:v>
                </c:pt>
                <c:pt idx="608">
                  <c:v>17.399999999999999</c:v>
                </c:pt>
                <c:pt idx="609">
                  <c:v>17.000000000000004</c:v>
                </c:pt>
                <c:pt idx="610">
                  <c:v>12.399999999999999</c:v>
                </c:pt>
                <c:pt idx="611">
                  <c:v>17.100000000000001</c:v>
                </c:pt>
                <c:pt idx="612">
                  <c:v>16.2</c:v>
                </c:pt>
                <c:pt idx="613">
                  <c:v>16.3</c:v>
                </c:pt>
                <c:pt idx="614">
                  <c:v>18.2</c:v>
                </c:pt>
                <c:pt idx="615">
                  <c:v>19.600000000000001</c:v>
                </c:pt>
                <c:pt idx="616">
                  <c:v>11.7</c:v>
                </c:pt>
                <c:pt idx="617">
                  <c:v>18.100000000000001</c:v>
                </c:pt>
                <c:pt idx="618">
                  <c:v>19.700000000000003</c:v>
                </c:pt>
                <c:pt idx="619">
                  <c:v>20.8</c:v>
                </c:pt>
                <c:pt idx="620">
                  <c:v>21.1</c:v>
                </c:pt>
                <c:pt idx="621">
                  <c:v>15.399999999999999</c:v>
                </c:pt>
                <c:pt idx="622">
                  <c:v>22.5</c:v>
                </c:pt>
                <c:pt idx="623">
                  <c:v>21.6</c:v>
                </c:pt>
                <c:pt idx="624">
                  <c:v>18.400000000000002</c:v>
                </c:pt>
                <c:pt idx="625">
                  <c:v>15.8</c:v>
                </c:pt>
                <c:pt idx="626">
                  <c:v>19.600000000000001</c:v>
                </c:pt>
                <c:pt idx="627">
                  <c:v>17.5</c:v>
                </c:pt>
                <c:pt idx="628">
                  <c:v>21.599999999999998</c:v>
                </c:pt>
                <c:pt idx="629">
                  <c:v>16.2</c:v>
                </c:pt>
                <c:pt idx="630">
                  <c:v>18.499999999999996</c:v>
                </c:pt>
                <c:pt idx="631">
                  <c:v>6</c:v>
                </c:pt>
                <c:pt idx="632">
                  <c:v>-1</c:v>
                </c:pt>
                <c:pt idx="633">
                  <c:v>4.1999999999999957</c:v>
                </c:pt>
                <c:pt idx="634">
                  <c:v>-4.3999999999999986</c:v>
                </c:pt>
                <c:pt idx="635">
                  <c:v>0.40000000000000568</c:v>
                </c:pt>
                <c:pt idx="636">
                  <c:v>2</c:v>
                </c:pt>
                <c:pt idx="637">
                  <c:v>2.1999999999999957</c:v>
                </c:pt>
                <c:pt idx="638">
                  <c:v>-1.1000000000000014</c:v>
                </c:pt>
                <c:pt idx="639">
                  <c:v>3.1000000000000014</c:v>
                </c:pt>
                <c:pt idx="640">
                  <c:v>1.5</c:v>
                </c:pt>
                <c:pt idx="641">
                  <c:v>7.1999999999999993</c:v>
                </c:pt>
                <c:pt idx="642">
                  <c:v>3.7999999999999972</c:v>
                </c:pt>
                <c:pt idx="643">
                  <c:v>6.5000000000000036</c:v>
                </c:pt>
                <c:pt idx="644">
                  <c:v>7.0999999999999979</c:v>
                </c:pt>
                <c:pt idx="645">
                  <c:v>9.7000000000000028</c:v>
                </c:pt>
                <c:pt idx="646">
                  <c:v>12.299999999999997</c:v>
                </c:pt>
                <c:pt idx="647">
                  <c:v>12.399999999999999</c:v>
                </c:pt>
                <c:pt idx="648">
                  <c:v>8.6000000000000014</c:v>
                </c:pt>
                <c:pt idx="649">
                  <c:v>10.899999999999999</c:v>
                </c:pt>
                <c:pt idx="650">
                  <c:v>15.999999999999996</c:v>
                </c:pt>
                <c:pt idx="651">
                  <c:v>14.3</c:v>
                </c:pt>
                <c:pt idx="652">
                  <c:v>16</c:v>
                </c:pt>
                <c:pt idx="653">
                  <c:v>11.299999999999997</c:v>
                </c:pt>
                <c:pt idx="654">
                  <c:v>5.8000000000000043</c:v>
                </c:pt>
                <c:pt idx="655">
                  <c:v>-6.2999999999999972</c:v>
                </c:pt>
                <c:pt idx="656">
                  <c:v>-0.39999999999999858</c:v>
                </c:pt>
                <c:pt idx="657">
                  <c:v>2.2999999999999972</c:v>
                </c:pt>
                <c:pt idx="658">
                  <c:v>3</c:v>
                </c:pt>
                <c:pt idx="659">
                  <c:v>2.8000000000000043</c:v>
                </c:pt>
                <c:pt idx="660">
                  <c:v>0.10000000000000142</c:v>
                </c:pt>
                <c:pt idx="661">
                  <c:v>0.5</c:v>
                </c:pt>
                <c:pt idx="662">
                  <c:v>2.5</c:v>
                </c:pt>
                <c:pt idx="663">
                  <c:v>-1</c:v>
                </c:pt>
                <c:pt idx="664">
                  <c:v>-7.8000000000000043</c:v>
                </c:pt>
                <c:pt idx="665">
                  <c:v>-11.8</c:v>
                </c:pt>
                <c:pt idx="666">
                  <c:v>-8.7999999999999972</c:v>
                </c:pt>
                <c:pt idx="667">
                  <c:v>-7.2999999999999972</c:v>
                </c:pt>
                <c:pt idx="668">
                  <c:v>-5.0999999999999943</c:v>
                </c:pt>
                <c:pt idx="669">
                  <c:v>-4.0999999999999943</c:v>
                </c:pt>
                <c:pt idx="670">
                  <c:v>-14</c:v>
                </c:pt>
                <c:pt idx="671">
                  <c:v>-15.899999999999999</c:v>
                </c:pt>
                <c:pt idx="672">
                  <c:v>-18.200000000000003</c:v>
                </c:pt>
                <c:pt idx="673">
                  <c:v>-14.499999999999996</c:v>
                </c:pt>
                <c:pt idx="674">
                  <c:v>-9.9000000000000021</c:v>
                </c:pt>
                <c:pt idx="675">
                  <c:v>-14.099999999999998</c:v>
                </c:pt>
                <c:pt idx="676">
                  <c:v>-26.5</c:v>
                </c:pt>
                <c:pt idx="677">
                  <c:v>-23.499999999999996</c:v>
                </c:pt>
                <c:pt idx="678">
                  <c:v>-16</c:v>
                </c:pt>
                <c:pt idx="679">
                  <c:v>-20.500000000000004</c:v>
                </c:pt>
                <c:pt idx="680">
                  <c:v>-21.900000000000002</c:v>
                </c:pt>
                <c:pt idx="681">
                  <c:v>-24.999999999999996</c:v>
                </c:pt>
                <c:pt idx="682">
                  <c:v>-21.1</c:v>
                </c:pt>
                <c:pt idx="683">
                  <c:v>-22.3</c:v>
                </c:pt>
                <c:pt idx="684">
                  <c:v>-25.400000000000002</c:v>
                </c:pt>
                <c:pt idx="685">
                  <c:v>-25.8</c:v>
                </c:pt>
                <c:pt idx="686">
                  <c:v>-24</c:v>
                </c:pt>
                <c:pt idx="687">
                  <c:v>-28.2</c:v>
                </c:pt>
                <c:pt idx="688">
                  <c:v>-26.5</c:v>
                </c:pt>
                <c:pt idx="689">
                  <c:v>-26.1</c:v>
                </c:pt>
                <c:pt idx="690">
                  <c:v>-23.4</c:v>
                </c:pt>
                <c:pt idx="691">
                  <c:v>-21.500000000000004</c:v>
                </c:pt>
                <c:pt idx="692">
                  <c:v>-17.7</c:v>
                </c:pt>
                <c:pt idx="693">
                  <c:v>-21.299999999999997</c:v>
                </c:pt>
                <c:pt idx="694">
                  <c:v>-26.200000000000003</c:v>
                </c:pt>
                <c:pt idx="695">
                  <c:v>-26.700000000000003</c:v>
                </c:pt>
                <c:pt idx="696">
                  <c:v>-24.7</c:v>
                </c:pt>
                <c:pt idx="697">
                  <c:v>-27</c:v>
                </c:pt>
                <c:pt idx="698">
                  <c:v>-28.4</c:v>
                </c:pt>
                <c:pt idx="699">
                  <c:v>-21.8</c:v>
                </c:pt>
                <c:pt idx="700">
                  <c:v>-23.4</c:v>
                </c:pt>
                <c:pt idx="701">
                  <c:v>-19.400000000000002</c:v>
                </c:pt>
                <c:pt idx="702">
                  <c:v>-26.200000000000003</c:v>
                </c:pt>
                <c:pt idx="703">
                  <c:v>-26.000000000000004</c:v>
                </c:pt>
                <c:pt idx="704">
                  <c:v>-19.500000000000004</c:v>
                </c:pt>
                <c:pt idx="705">
                  <c:v>-20.100000000000001</c:v>
                </c:pt>
                <c:pt idx="706">
                  <c:v>-24.200000000000003</c:v>
                </c:pt>
                <c:pt idx="707">
                  <c:v>-22.8</c:v>
                </c:pt>
                <c:pt idx="708">
                  <c:v>-25.7</c:v>
                </c:pt>
                <c:pt idx="709">
                  <c:v>-36.700000000000003</c:v>
                </c:pt>
                <c:pt idx="710">
                  <c:v>-31</c:v>
                </c:pt>
                <c:pt idx="711">
                  <c:v>-30.9</c:v>
                </c:pt>
                <c:pt idx="712">
                  <c:v>-33.599999999999994</c:v>
                </c:pt>
                <c:pt idx="713">
                  <c:v>-33.5</c:v>
                </c:pt>
                <c:pt idx="714">
                  <c:v>-37</c:v>
                </c:pt>
                <c:pt idx="715">
                  <c:v>-34.1</c:v>
                </c:pt>
                <c:pt idx="716">
                  <c:v>-35.5</c:v>
                </c:pt>
                <c:pt idx="717">
                  <c:v>-32.599999999999994</c:v>
                </c:pt>
                <c:pt idx="718">
                  <c:v>-37.1</c:v>
                </c:pt>
                <c:pt idx="719">
                  <c:v>-31.5</c:v>
                </c:pt>
                <c:pt idx="720">
                  <c:v>-31.9</c:v>
                </c:pt>
                <c:pt idx="721">
                  <c:v>-34.6</c:v>
                </c:pt>
                <c:pt idx="722">
                  <c:v>-36.799999999999997</c:v>
                </c:pt>
                <c:pt idx="723">
                  <c:v>-35.799999999999997</c:v>
                </c:pt>
                <c:pt idx="724">
                  <c:v>-34.5</c:v>
                </c:pt>
                <c:pt idx="725">
                  <c:v>-30.5</c:v>
                </c:pt>
                <c:pt idx="726">
                  <c:v>-38.099999999999994</c:v>
                </c:pt>
                <c:pt idx="727">
                  <c:v>-33</c:v>
                </c:pt>
                <c:pt idx="728">
                  <c:v>-33.5</c:v>
                </c:pt>
                <c:pt idx="729">
                  <c:v>-31.5</c:v>
                </c:pt>
                <c:pt idx="730">
                  <c:v>-38.300000000000004</c:v>
                </c:pt>
                <c:pt idx="731">
                  <c:v>-39.1</c:v>
                </c:pt>
                <c:pt idx="732">
                  <c:v>-38.400000000000006</c:v>
                </c:pt>
                <c:pt idx="733">
                  <c:v>-32.900000000000006</c:v>
                </c:pt>
                <c:pt idx="734">
                  <c:v>-34.9</c:v>
                </c:pt>
                <c:pt idx="735">
                  <c:v>-37.4</c:v>
                </c:pt>
                <c:pt idx="736">
                  <c:v>-37.200000000000003</c:v>
                </c:pt>
                <c:pt idx="737">
                  <c:v>-34.199999999999996</c:v>
                </c:pt>
                <c:pt idx="738">
                  <c:v>-31.5</c:v>
                </c:pt>
                <c:pt idx="739">
                  <c:v>-34.799999999999997</c:v>
                </c:pt>
                <c:pt idx="740">
                  <c:v>-34.200000000000003</c:v>
                </c:pt>
                <c:pt idx="741">
                  <c:v>-35</c:v>
                </c:pt>
                <c:pt idx="742">
                  <c:v>-34.700000000000003</c:v>
                </c:pt>
                <c:pt idx="743">
                  <c:v>-32.599999999999994</c:v>
                </c:pt>
                <c:pt idx="744">
                  <c:v>-33.700000000000003</c:v>
                </c:pt>
                <c:pt idx="745">
                  <c:v>-30.799999999999997</c:v>
                </c:pt>
                <c:pt idx="746">
                  <c:v>-35.700000000000003</c:v>
                </c:pt>
                <c:pt idx="747">
                  <c:v>-29.7</c:v>
                </c:pt>
                <c:pt idx="748">
                  <c:v>-37.299999999999997</c:v>
                </c:pt>
                <c:pt idx="749">
                  <c:v>-32.800000000000004</c:v>
                </c:pt>
                <c:pt idx="750">
                  <c:v>-25.700000000000003</c:v>
                </c:pt>
                <c:pt idx="751">
                  <c:v>-34.4</c:v>
                </c:pt>
                <c:pt idx="752">
                  <c:v>-32.800000000000004</c:v>
                </c:pt>
                <c:pt idx="753">
                  <c:v>-29.700000000000003</c:v>
                </c:pt>
                <c:pt idx="754">
                  <c:v>-21</c:v>
                </c:pt>
                <c:pt idx="755">
                  <c:v>-24</c:v>
                </c:pt>
                <c:pt idx="756">
                  <c:v>-23.299999999999997</c:v>
                </c:pt>
                <c:pt idx="757">
                  <c:v>-26.300000000000004</c:v>
                </c:pt>
                <c:pt idx="758">
                  <c:v>-25.700000000000003</c:v>
                </c:pt>
                <c:pt idx="759">
                  <c:v>-29.699999999999996</c:v>
                </c:pt>
                <c:pt idx="760">
                  <c:v>-27.099999999999998</c:v>
                </c:pt>
                <c:pt idx="761">
                  <c:v>-27.9</c:v>
                </c:pt>
                <c:pt idx="762">
                  <c:v>-29.199999999999996</c:v>
                </c:pt>
                <c:pt idx="763">
                  <c:v>-29.500000000000004</c:v>
                </c:pt>
                <c:pt idx="764">
                  <c:v>-28.7</c:v>
                </c:pt>
                <c:pt idx="765">
                  <c:v>-28.9</c:v>
                </c:pt>
                <c:pt idx="766">
                  <c:v>-29</c:v>
                </c:pt>
                <c:pt idx="767">
                  <c:v>-26.200000000000003</c:v>
                </c:pt>
                <c:pt idx="768">
                  <c:v>-24.1</c:v>
                </c:pt>
                <c:pt idx="769">
                  <c:v>-24.099999999999998</c:v>
                </c:pt>
                <c:pt idx="770">
                  <c:v>-26.6</c:v>
                </c:pt>
                <c:pt idx="771">
                  <c:v>-28.500000000000004</c:v>
                </c:pt>
                <c:pt idx="772">
                  <c:v>-32.900000000000006</c:v>
                </c:pt>
                <c:pt idx="773">
                  <c:v>-28.499999999999996</c:v>
                </c:pt>
                <c:pt idx="774">
                  <c:v>-29.200000000000003</c:v>
                </c:pt>
                <c:pt idx="775">
                  <c:v>-27.9</c:v>
                </c:pt>
                <c:pt idx="776">
                  <c:v>-29.4</c:v>
                </c:pt>
                <c:pt idx="777">
                  <c:v>-28.700000000000003</c:v>
                </c:pt>
                <c:pt idx="778">
                  <c:v>-23.499999999999996</c:v>
                </c:pt>
                <c:pt idx="779">
                  <c:v>-21.3</c:v>
                </c:pt>
                <c:pt idx="780">
                  <c:v>-30.299999999999997</c:v>
                </c:pt>
                <c:pt idx="781">
                  <c:v>-29.400000000000002</c:v>
                </c:pt>
                <c:pt idx="782">
                  <c:v>-24.200000000000003</c:v>
                </c:pt>
                <c:pt idx="783">
                  <c:v>-25.299999999999997</c:v>
                </c:pt>
                <c:pt idx="784">
                  <c:v>-24</c:v>
                </c:pt>
                <c:pt idx="785">
                  <c:v>-22.7</c:v>
                </c:pt>
                <c:pt idx="786">
                  <c:v>-28.7</c:v>
                </c:pt>
                <c:pt idx="787">
                  <c:v>-26.1</c:v>
                </c:pt>
                <c:pt idx="788">
                  <c:v>-27.500000000000004</c:v>
                </c:pt>
                <c:pt idx="789">
                  <c:v>-27.4</c:v>
                </c:pt>
                <c:pt idx="790">
                  <c:v>-25.1</c:v>
                </c:pt>
                <c:pt idx="791">
                  <c:v>-26.6</c:v>
                </c:pt>
                <c:pt idx="792">
                  <c:v>-28.900000000000002</c:v>
                </c:pt>
                <c:pt idx="793">
                  <c:v>-28.999999999999996</c:v>
                </c:pt>
                <c:pt idx="794">
                  <c:v>-27.3</c:v>
                </c:pt>
                <c:pt idx="795">
                  <c:v>-20.5</c:v>
                </c:pt>
                <c:pt idx="796">
                  <c:v>-22.599999999999998</c:v>
                </c:pt>
                <c:pt idx="797">
                  <c:v>-24.599999999999998</c:v>
                </c:pt>
                <c:pt idx="798">
                  <c:v>-19.699999999999996</c:v>
                </c:pt>
                <c:pt idx="799">
                  <c:v>-21.000000000000004</c:v>
                </c:pt>
                <c:pt idx="800">
                  <c:v>-18.499999999999996</c:v>
                </c:pt>
                <c:pt idx="801">
                  <c:v>-11</c:v>
                </c:pt>
                <c:pt idx="802">
                  <c:v>-13.699999999999996</c:v>
                </c:pt>
                <c:pt idx="803">
                  <c:v>-21.6</c:v>
                </c:pt>
                <c:pt idx="804">
                  <c:v>-14.399999999999999</c:v>
                </c:pt>
                <c:pt idx="805">
                  <c:v>-19</c:v>
                </c:pt>
                <c:pt idx="806">
                  <c:v>-21.599999999999998</c:v>
                </c:pt>
                <c:pt idx="807">
                  <c:v>-22.400000000000002</c:v>
                </c:pt>
                <c:pt idx="808">
                  <c:v>-17.3</c:v>
                </c:pt>
                <c:pt idx="809">
                  <c:v>-18.2</c:v>
                </c:pt>
                <c:pt idx="810">
                  <c:v>-20.3</c:v>
                </c:pt>
                <c:pt idx="811">
                  <c:v>-20.2</c:v>
                </c:pt>
                <c:pt idx="812">
                  <c:v>-20.399999999999999</c:v>
                </c:pt>
                <c:pt idx="813">
                  <c:v>-17.199999999999996</c:v>
                </c:pt>
                <c:pt idx="814">
                  <c:v>-19</c:v>
                </c:pt>
                <c:pt idx="815">
                  <c:v>-16.600000000000001</c:v>
                </c:pt>
                <c:pt idx="816">
                  <c:v>-16.200000000000003</c:v>
                </c:pt>
                <c:pt idx="817">
                  <c:v>-18.7</c:v>
                </c:pt>
                <c:pt idx="818">
                  <c:v>-18.100000000000001</c:v>
                </c:pt>
                <c:pt idx="819">
                  <c:v>-18.299999999999997</c:v>
                </c:pt>
                <c:pt idx="820">
                  <c:v>-16.399999999999999</c:v>
                </c:pt>
                <c:pt idx="821">
                  <c:v>-17.799999999999997</c:v>
                </c:pt>
                <c:pt idx="822">
                  <c:v>-15.3</c:v>
                </c:pt>
                <c:pt idx="823">
                  <c:v>-14</c:v>
                </c:pt>
                <c:pt idx="824">
                  <c:v>-12.299999999999997</c:v>
                </c:pt>
                <c:pt idx="825">
                  <c:v>-12.400000000000002</c:v>
                </c:pt>
                <c:pt idx="826">
                  <c:v>-9.2000000000000028</c:v>
                </c:pt>
                <c:pt idx="827">
                  <c:v>-11.2</c:v>
                </c:pt>
                <c:pt idx="828">
                  <c:v>-6.7999999999999972</c:v>
                </c:pt>
                <c:pt idx="829">
                  <c:v>-2.9000000000000021</c:v>
                </c:pt>
                <c:pt idx="830">
                  <c:v>-8.8999999999999986</c:v>
                </c:pt>
                <c:pt idx="831">
                  <c:v>-9.5000000000000036</c:v>
                </c:pt>
                <c:pt idx="832">
                  <c:v>-10.400000000000002</c:v>
                </c:pt>
                <c:pt idx="833">
                  <c:v>-8.3999999999999986</c:v>
                </c:pt>
                <c:pt idx="834">
                  <c:v>-6.1999999999999993</c:v>
                </c:pt>
                <c:pt idx="835">
                  <c:v>-9.1999999999999993</c:v>
                </c:pt>
                <c:pt idx="836">
                  <c:v>-10.099999999999998</c:v>
                </c:pt>
                <c:pt idx="837">
                  <c:v>-13.299999999999997</c:v>
                </c:pt>
                <c:pt idx="838">
                  <c:v>-6.4000000000000021</c:v>
                </c:pt>
                <c:pt idx="839">
                  <c:v>-8.6999999999999993</c:v>
                </c:pt>
                <c:pt idx="840">
                  <c:v>-8.0000000000000036</c:v>
                </c:pt>
                <c:pt idx="841">
                  <c:v>-12.8</c:v>
                </c:pt>
                <c:pt idx="842">
                  <c:v>-10.399999999999999</c:v>
                </c:pt>
                <c:pt idx="843">
                  <c:v>-12</c:v>
                </c:pt>
                <c:pt idx="844">
                  <c:v>-11.5</c:v>
                </c:pt>
                <c:pt idx="845">
                  <c:v>-12.000000000000004</c:v>
                </c:pt>
                <c:pt idx="846">
                  <c:v>-13</c:v>
                </c:pt>
                <c:pt idx="847">
                  <c:v>-14.400000000000002</c:v>
                </c:pt>
                <c:pt idx="848">
                  <c:v>-17.399999999999999</c:v>
                </c:pt>
                <c:pt idx="849">
                  <c:v>-12.200000000000003</c:v>
                </c:pt>
                <c:pt idx="850">
                  <c:v>-6.2000000000000028</c:v>
                </c:pt>
                <c:pt idx="851">
                  <c:v>-2.1000000000000014</c:v>
                </c:pt>
                <c:pt idx="852">
                  <c:v>-7.6999999999999993</c:v>
                </c:pt>
                <c:pt idx="853">
                  <c:v>-11.8</c:v>
                </c:pt>
                <c:pt idx="854">
                  <c:v>-5.8999999999999986</c:v>
                </c:pt>
                <c:pt idx="855">
                  <c:v>-18.2</c:v>
                </c:pt>
                <c:pt idx="856">
                  <c:v>-13.3</c:v>
                </c:pt>
                <c:pt idx="857">
                  <c:v>-17.5</c:v>
                </c:pt>
                <c:pt idx="858">
                  <c:v>-19.100000000000001</c:v>
                </c:pt>
                <c:pt idx="859">
                  <c:v>-19.600000000000001</c:v>
                </c:pt>
                <c:pt idx="860">
                  <c:v>-17.799999999999997</c:v>
                </c:pt>
                <c:pt idx="861">
                  <c:v>-20.700000000000003</c:v>
                </c:pt>
                <c:pt idx="862">
                  <c:v>-25.2</c:v>
                </c:pt>
                <c:pt idx="863">
                  <c:v>-31.200000000000003</c:v>
                </c:pt>
                <c:pt idx="864">
                  <c:v>-40.700000000000003</c:v>
                </c:pt>
                <c:pt idx="865">
                  <c:v>-41.2</c:v>
                </c:pt>
                <c:pt idx="866">
                  <c:v>-38.900000000000006</c:v>
                </c:pt>
                <c:pt idx="867">
                  <c:v>-37.299999999999997</c:v>
                </c:pt>
                <c:pt idx="868">
                  <c:v>-36.299999999999997</c:v>
                </c:pt>
                <c:pt idx="869">
                  <c:v>-33.9</c:v>
                </c:pt>
                <c:pt idx="870">
                  <c:v>-36.299999999999997</c:v>
                </c:pt>
                <c:pt idx="871">
                  <c:v>-39.699999999999996</c:v>
                </c:pt>
                <c:pt idx="872">
                  <c:v>-35.900000000000006</c:v>
                </c:pt>
                <c:pt idx="873">
                  <c:v>-31.9</c:v>
                </c:pt>
                <c:pt idx="874">
                  <c:v>-28.799999999999997</c:v>
                </c:pt>
                <c:pt idx="875">
                  <c:v>-26.200000000000003</c:v>
                </c:pt>
                <c:pt idx="876">
                  <c:v>-25.3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1A2-486E-A2AA-36664DFD95B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458880"/>
        <c:axId val="146468864"/>
      </c:lineChart>
      <c:catAx>
        <c:axId val="14645888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46886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46886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458880"/>
        <c:crosses val="autoZero"/>
        <c:crossBetween val="between"/>
      </c:valAx>
      <c:spPr>
        <a:noFill/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Family Financial Situations (Questions 1 &amp; 2)</a:t>
            </a:r>
          </a:p>
        </c:rich>
      </c:tx>
      <c:layout>
        <c:manualLayout>
          <c:xMode val="edge"/>
          <c:yMode val="edge"/>
          <c:x val="0.29782838683626084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4576271186440682E-2"/>
          <c:w val="0.90382626680455014"/>
          <c:h val="0.80277529088391508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(1973-2026)'!$NG$1:$AVA$1</c:f>
              <c:strCache>
                <c:ptCount val="876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</c:strCache>
            </c:strRef>
          </c:cat>
          <c:val>
            <c:numRef>
              <c:f>'CC Question Data (1973-2026)'!$NG$43:$AVA$43</c:f>
              <c:numCache>
                <c:formatCode>0.0</c:formatCode>
                <c:ptCount val="879"/>
                <c:pt idx="0">
                  <c:v>3</c:v>
                </c:pt>
                <c:pt idx="1">
                  <c:v>-4</c:v>
                </c:pt>
                <c:pt idx="2">
                  <c:v>0</c:v>
                </c:pt>
                <c:pt idx="3">
                  <c:v>-12</c:v>
                </c:pt>
                <c:pt idx="4">
                  <c:v>-5</c:v>
                </c:pt>
                <c:pt idx="5">
                  <c:v>9</c:v>
                </c:pt>
                <c:pt idx="6">
                  <c:v>-5</c:v>
                </c:pt>
                <c:pt idx="7">
                  <c:v>3</c:v>
                </c:pt>
                <c:pt idx="8">
                  <c:v>7</c:v>
                </c:pt>
                <c:pt idx="9">
                  <c:v>5</c:v>
                </c:pt>
                <c:pt idx="10">
                  <c:v>13</c:v>
                </c:pt>
                <c:pt idx="11">
                  <c:v>14</c:v>
                </c:pt>
                <c:pt idx="12">
                  <c:v>13</c:v>
                </c:pt>
                <c:pt idx="13">
                  <c:v>26</c:v>
                </c:pt>
                <c:pt idx="14">
                  <c:v>12</c:v>
                </c:pt>
                <c:pt idx="15">
                  <c:v>-4</c:v>
                </c:pt>
                <c:pt idx="16">
                  <c:v>4</c:v>
                </c:pt>
                <c:pt idx="17">
                  <c:v>10</c:v>
                </c:pt>
                <c:pt idx="18">
                  <c:v>-1</c:v>
                </c:pt>
                <c:pt idx="19">
                  <c:v>2</c:v>
                </c:pt>
                <c:pt idx="20">
                  <c:v>-1</c:v>
                </c:pt>
                <c:pt idx="21">
                  <c:v>9</c:v>
                </c:pt>
                <c:pt idx="22">
                  <c:v>-2</c:v>
                </c:pt>
                <c:pt idx="23">
                  <c:v>2</c:v>
                </c:pt>
                <c:pt idx="24">
                  <c:v>21</c:v>
                </c:pt>
                <c:pt idx="25">
                  <c:v>14</c:v>
                </c:pt>
                <c:pt idx="26">
                  <c:v>10</c:v>
                </c:pt>
                <c:pt idx="27">
                  <c:v>7</c:v>
                </c:pt>
                <c:pt idx="28">
                  <c:v>1</c:v>
                </c:pt>
                <c:pt idx="29">
                  <c:v>12</c:v>
                </c:pt>
                <c:pt idx="30">
                  <c:v>8</c:v>
                </c:pt>
                <c:pt idx="31">
                  <c:v>10</c:v>
                </c:pt>
                <c:pt idx="32">
                  <c:v>11</c:v>
                </c:pt>
                <c:pt idx="33">
                  <c:v>17</c:v>
                </c:pt>
                <c:pt idx="34">
                  <c:v>9</c:v>
                </c:pt>
                <c:pt idx="35">
                  <c:v>17</c:v>
                </c:pt>
                <c:pt idx="36">
                  <c:v>14</c:v>
                </c:pt>
                <c:pt idx="37">
                  <c:v>20</c:v>
                </c:pt>
                <c:pt idx="38">
                  <c:v>16</c:v>
                </c:pt>
                <c:pt idx="39">
                  <c:v>22</c:v>
                </c:pt>
                <c:pt idx="40">
                  <c:v>20</c:v>
                </c:pt>
                <c:pt idx="41">
                  <c:v>35</c:v>
                </c:pt>
                <c:pt idx="42">
                  <c:v>32</c:v>
                </c:pt>
                <c:pt idx="43">
                  <c:v>25</c:v>
                </c:pt>
                <c:pt idx="44">
                  <c:v>26</c:v>
                </c:pt>
                <c:pt idx="45">
                  <c:v>31</c:v>
                </c:pt>
                <c:pt idx="46">
                  <c:v>27</c:v>
                </c:pt>
                <c:pt idx="47">
                  <c:v>29</c:v>
                </c:pt>
                <c:pt idx="48">
                  <c:v>37</c:v>
                </c:pt>
                <c:pt idx="49">
                  <c:v>40</c:v>
                </c:pt>
                <c:pt idx="50">
                  <c:v>36</c:v>
                </c:pt>
                <c:pt idx="51">
                  <c:v>24</c:v>
                </c:pt>
                <c:pt idx="52">
                  <c:v>29</c:v>
                </c:pt>
                <c:pt idx="53">
                  <c:v>27</c:v>
                </c:pt>
                <c:pt idx="54">
                  <c:v>27</c:v>
                </c:pt>
                <c:pt idx="55">
                  <c:v>27</c:v>
                </c:pt>
                <c:pt idx="56">
                  <c:v>22</c:v>
                </c:pt>
                <c:pt idx="57">
                  <c:v>34</c:v>
                </c:pt>
                <c:pt idx="58">
                  <c:v>21</c:v>
                </c:pt>
                <c:pt idx="59">
                  <c:v>22</c:v>
                </c:pt>
                <c:pt idx="60">
                  <c:v>38</c:v>
                </c:pt>
                <c:pt idx="61">
                  <c:v>34</c:v>
                </c:pt>
                <c:pt idx="62">
                  <c:v>32</c:v>
                </c:pt>
                <c:pt idx="63">
                  <c:v>34</c:v>
                </c:pt>
                <c:pt idx="64">
                  <c:v>35</c:v>
                </c:pt>
                <c:pt idx="65">
                  <c:v>34</c:v>
                </c:pt>
                <c:pt idx="66">
                  <c:v>26</c:v>
                </c:pt>
                <c:pt idx="67">
                  <c:v>22</c:v>
                </c:pt>
                <c:pt idx="68">
                  <c:v>37</c:v>
                </c:pt>
                <c:pt idx="69">
                  <c:v>37</c:v>
                </c:pt>
                <c:pt idx="70">
                  <c:v>25</c:v>
                </c:pt>
                <c:pt idx="71">
                  <c:v>31</c:v>
                </c:pt>
                <c:pt idx="72">
                  <c:v>32</c:v>
                </c:pt>
                <c:pt idx="73">
                  <c:v>31</c:v>
                </c:pt>
                <c:pt idx="74">
                  <c:v>22</c:v>
                </c:pt>
                <c:pt idx="75">
                  <c:v>31</c:v>
                </c:pt>
                <c:pt idx="76">
                  <c:v>28</c:v>
                </c:pt>
                <c:pt idx="77">
                  <c:v>23</c:v>
                </c:pt>
                <c:pt idx="78">
                  <c:v>27</c:v>
                </c:pt>
                <c:pt idx="79">
                  <c:v>18</c:v>
                </c:pt>
                <c:pt idx="80">
                  <c:v>15</c:v>
                </c:pt>
                <c:pt idx="81">
                  <c:v>26</c:v>
                </c:pt>
                <c:pt idx="82">
                  <c:v>11</c:v>
                </c:pt>
                <c:pt idx="83">
                  <c:v>28</c:v>
                </c:pt>
                <c:pt idx="84">
                  <c:v>23</c:v>
                </c:pt>
                <c:pt idx="85">
                  <c:v>27</c:v>
                </c:pt>
                <c:pt idx="86">
                  <c:v>20</c:v>
                </c:pt>
                <c:pt idx="87">
                  <c:v>27</c:v>
                </c:pt>
                <c:pt idx="88">
                  <c:v>24</c:v>
                </c:pt>
                <c:pt idx="89">
                  <c:v>41</c:v>
                </c:pt>
                <c:pt idx="90">
                  <c:v>34</c:v>
                </c:pt>
                <c:pt idx="91">
                  <c:v>27</c:v>
                </c:pt>
                <c:pt idx="92">
                  <c:v>35</c:v>
                </c:pt>
                <c:pt idx="93">
                  <c:v>27</c:v>
                </c:pt>
                <c:pt idx="94">
                  <c:v>37</c:v>
                </c:pt>
                <c:pt idx="95">
                  <c:v>23</c:v>
                </c:pt>
                <c:pt idx="96">
                  <c:v>25</c:v>
                </c:pt>
                <c:pt idx="97">
                  <c:v>38</c:v>
                </c:pt>
                <c:pt idx="98">
                  <c:v>29</c:v>
                </c:pt>
                <c:pt idx="99">
                  <c:v>38</c:v>
                </c:pt>
                <c:pt idx="100">
                  <c:v>28</c:v>
                </c:pt>
                <c:pt idx="101">
                  <c:v>34</c:v>
                </c:pt>
                <c:pt idx="102">
                  <c:v>24</c:v>
                </c:pt>
                <c:pt idx="103">
                  <c:v>25</c:v>
                </c:pt>
                <c:pt idx="104">
                  <c:v>16</c:v>
                </c:pt>
                <c:pt idx="105">
                  <c:v>29</c:v>
                </c:pt>
                <c:pt idx="106">
                  <c:v>23</c:v>
                </c:pt>
                <c:pt idx="107">
                  <c:v>25</c:v>
                </c:pt>
                <c:pt idx="108">
                  <c:v>25</c:v>
                </c:pt>
                <c:pt idx="109">
                  <c:v>37</c:v>
                </c:pt>
                <c:pt idx="110">
                  <c:v>30</c:v>
                </c:pt>
                <c:pt idx="111">
                  <c:v>22</c:v>
                </c:pt>
                <c:pt idx="112">
                  <c:v>26</c:v>
                </c:pt>
                <c:pt idx="113">
                  <c:v>35</c:v>
                </c:pt>
                <c:pt idx="114">
                  <c:v>24</c:v>
                </c:pt>
                <c:pt idx="115">
                  <c:v>8</c:v>
                </c:pt>
                <c:pt idx="116">
                  <c:v>14</c:v>
                </c:pt>
                <c:pt idx="117">
                  <c:v>23</c:v>
                </c:pt>
                <c:pt idx="118">
                  <c:v>16</c:v>
                </c:pt>
                <c:pt idx="119">
                  <c:v>18</c:v>
                </c:pt>
                <c:pt idx="120">
                  <c:v>9</c:v>
                </c:pt>
                <c:pt idx="121">
                  <c:v>30</c:v>
                </c:pt>
                <c:pt idx="122">
                  <c:v>23</c:v>
                </c:pt>
                <c:pt idx="123">
                  <c:v>18</c:v>
                </c:pt>
                <c:pt idx="124">
                  <c:v>11</c:v>
                </c:pt>
                <c:pt idx="125">
                  <c:v>23</c:v>
                </c:pt>
                <c:pt idx="126">
                  <c:v>12</c:v>
                </c:pt>
                <c:pt idx="127">
                  <c:v>7</c:v>
                </c:pt>
                <c:pt idx="128">
                  <c:v>4</c:v>
                </c:pt>
                <c:pt idx="129">
                  <c:v>13</c:v>
                </c:pt>
                <c:pt idx="130">
                  <c:v>0</c:v>
                </c:pt>
                <c:pt idx="131">
                  <c:v>5</c:v>
                </c:pt>
                <c:pt idx="132">
                  <c:v>-1</c:v>
                </c:pt>
                <c:pt idx="133">
                  <c:v>9</c:v>
                </c:pt>
                <c:pt idx="134">
                  <c:v>-4</c:v>
                </c:pt>
                <c:pt idx="135">
                  <c:v>2</c:v>
                </c:pt>
                <c:pt idx="136">
                  <c:v>-4</c:v>
                </c:pt>
                <c:pt idx="137">
                  <c:v>9</c:v>
                </c:pt>
                <c:pt idx="138">
                  <c:v>5</c:v>
                </c:pt>
                <c:pt idx="139">
                  <c:v>4</c:v>
                </c:pt>
                <c:pt idx="140">
                  <c:v>10</c:v>
                </c:pt>
                <c:pt idx="141">
                  <c:v>21</c:v>
                </c:pt>
                <c:pt idx="142">
                  <c:v>0</c:v>
                </c:pt>
                <c:pt idx="143">
                  <c:v>9</c:v>
                </c:pt>
                <c:pt idx="144">
                  <c:v>6</c:v>
                </c:pt>
                <c:pt idx="145">
                  <c:v>12</c:v>
                </c:pt>
                <c:pt idx="146">
                  <c:v>15</c:v>
                </c:pt>
                <c:pt idx="147">
                  <c:v>19</c:v>
                </c:pt>
                <c:pt idx="148">
                  <c:v>17</c:v>
                </c:pt>
                <c:pt idx="149">
                  <c:v>23</c:v>
                </c:pt>
                <c:pt idx="150">
                  <c:v>16</c:v>
                </c:pt>
                <c:pt idx="151">
                  <c:v>11</c:v>
                </c:pt>
                <c:pt idx="152">
                  <c:v>8</c:v>
                </c:pt>
                <c:pt idx="153">
                  <c:v>18</c:v>
                </c:pt>
                <c:pt idx="154">
                  <c:v>18</c:v>
                </c:pt>
                <c:pt idx="155">
                  <c:v>9</c:v>
                </c:pt>
                <c:pt idx="156">
                  <c:v>28</c:v>
                </c:pt>
                <c:pt idx="157">
                  <c:v>22</c:v>
                </c:pt>
                <c:pt idx="158">
                  <c:v>28</c:v>
                </c:pt>
                <c:pt idx="159">
                  <c:v>23</c:v>
                </c:pt>
                <c:pt idx="160">
                  <c:v>21</c:v>
                </c:pt>
                <c:pt idx="161">
                  <c:v>24</c:v>
                </c:pt>
                <c:pt idx="162">
                  <c:v>18</c:v>
                </c:pt>
                <c:pt idx="163">
                  <c:v>17</c:v>
                </c:pt>
                <c:pt idx="164">
                  <c:v>10</c:v>
                </c:pt>
                <c:pt idx="165">
                  <c:v>25</c:v>
                </c:pt>
                <c:pt idx="166">
                  <c:v>7</c:v>
                </c:pt>
                <c:pt idx="167">
                  <c:v>11</c:v>
                </c:pt>
                <c:pt idx="168">
                  <c:v>9</c:v>
                </c:pt>
                <c:pt idx="169">
                  <c:v>13</c:v>
                </c:pt>
                <c:pt idx="170">
                  <c:v>12</c:v>
                </c:pt>
                <c:pt idx="171">
                  <c:v>16</c:v>
                </c:pt>
                <c:pt idx="172">
                  <c:v>12</c:v>
                </c:pt>
                <c:pt idx="173">
                  <c:v>24</c:v>
                </c:pt>
                <c:pt idx="174">
                  <c:v>8</c:v>
                </c:pt>
                <c:pt idx="175">
                  <c:v>6</c:v>
                </c:pt>
                <c:pt idx="176">
                  <c:v>4</c:v>
                </c:pt>
                <c:pt idx="177">
                  <c:v>16</c:v>
                </c:pt>
                <c:pt idx="178">
                  <c:v>3</c:v>
                </c:pt>
                <c:pt idx="179">
                  <c:v>5</c:v>
                </c:pt>
                <c:pt idx="180">
                  <c:v>2</c:v>
                </c:pt>
                <c:pt idx="181">
                  <c:v>11</c:v>
                </c:pt>
                <c:pt idx="182">
                  <c:v>7</c:v>
                </c:pt>
                <c:pt idx="183">
                  <c:v>2</c:v>
                </c:pt>
                <c:pt idx="184">
                  <c:v>21</c:v>
                </c:pt>
                <c:pt idx="185">
                  <c:v>14</c:v>
                </c:pt>
                <c:pt idx="186">
                  <c:v>9</c:v>
                </c:pt>
                <c:pt idx="187">
                  <c:v>18</c:v>
                </c:pt>
                <c:pt idx="188">
                  <c:v>30</c:v>
                </c:pt>
                <c:pt idx="189">
                  <c:v>25</c:v>
                </c:pt>
                <c:pt idx="190">
                  <c:v>29</c:v>
                </c:pt>
                <c:pt idx="191">
                  <c:v>26</c:v>
                </c:pt>
                <c:pt idx="192">
                  <c:v>22</c:v>
                </c:pt>
                <c:pt idx="193">
                  <c:v>22</c:v>
                </c:pt>
                <c:pt idx="194">
                  <c:v>24</c:v>
                </c:pt>
                <c:pt idx="195">
                  <c:v>21</c:v>
                </c:pt>
                <c:pt idx="196">
                  <c:v>19</c:v>
                </c:pt>
                <c:pt idx="197">
                  <c:v>26</c:v>
                </c:pt>
                <c:pt idx="198">
                  <c:v>30</c:v>
                </c:pt>
                <c:pt idx="199">
                  <c:v>17</c:v>
                </c:pt>
                <c:pt idx="200">
                  <c:v>23</c:v>
                </c:pt>
                <c:pt idx="201">
                  <c:v>25</c:v>
                </c:pt>
                <c:pt idx="202">
                  <c:v>22</c:v>
                </c:pt>
                <c:pt idx="203">
                  <c:v>21</c:v>
                </c:pt>
                <c:pt idx="204">
                  <c:v>23</c:v>
                </c:pt>
                <c:pt idx="205">
                  <c:v>36</c:v>
                </c:pt>
                <c:pt idx="206">
                  <c:v>34</c:v>
                </c:pt>
                <c:pt idx="207">
                  <c:v>34</c:v>
                </c:pt>
                <c:pt idx="208">
                  <c:v>25</c:v>
                </c:pt>
                <c:pt idx="209">
                  <c:v>36</c:v>
                </c:pt>
                <c:pt idx="210">
                  <c:v>30</c:v>
                </c:pt>
                <c:pt idx="211">
                  <c:v>33</c:v>
                </c:pt>
                <c:pt idx="212">
                  <c:v>27</c:v>
                </c:pt>
                <c:pt idx="213">
                  <c:v>21</c:v>
                </c:pt>
                <c:pt idx="214">
                  <c:v>28</c:v>
                </c:pt>
                <c:pt idx="215">
                  <c:v>38</c:v>
                </c:pt>
                <c:pt idx="216">
                  <c:v>27</c:v>
                </c:pt>
                <c:pt idx="217">
                  <c:v>35</c:v>
                </c:pt>
                <c:pt idx="218">
                  <c:v>35</c:v>
                </c:pt>
                <c:pt idx="219">
                  <c:v>41</c:v>
                </c:pt>
                <c:pt idx="220">
                  <c:v>32</c:v>
                </c:pt>
                <c:pt idx="221">
                  <c:v>23</c:v>
                </c:pt>
                <c:pt idx="222">
                  <c:v>36</c:v>
                </c:pt>
                <c:pt idx="223">
                  <c:v>28</c:v>
                </c:pt>
                <c:pt idx="224">
                  <c:v>24</c:v>
                </c:pt>
                <c:pt idx="225">
                  <c:v>32</c:v>
                </c:pt>
                <c:pt idx="226">
                  <c:v>20</c:v>
                </c:pt>
                <c:pt idx="227">
                  <c:v>22</c:v>
                </c:pt>
                <c:pt idx="228">
                  <c:v>29</c:v>
                </c:pt>
                <c:pt idx="229">
                  <c:v>25</c:v>
                </c:pt>
                <c:pt idx="230">
                  <c:v>21</c:v>
                </c:pt>
                <c:pt idx="231">
                  <c:v>31</c:v>
                </c:pt>
                <c:pt idx="232">
                  <c:v>27</c:v>
                </c:pt>
                <c:pt idx="233">
                  <c:v>23</c:v>
                </c:pt>
                <c:pt idx="234">
                  <c:v>34</c:v>
                </c:pt>
                <c:pt idx="235">
                  <c:v>34</c:v>
                </c:pt>
                <c:pt idx="236">
                  <c:v>37</c:v>
                </c:pt>
                <c:pt idx="237">
                  <c:v>33</c:v>
                </c:pt>
                <c:pt idx="238">
                  <c:v>36</c:v>
                </c:pt>
                <c:pt idx="239">
                  <c:v>37</c:v>
                </c:pt>
                <c:pt idx="240">
                  <c:v>42</c:v>
                </c:pt>
                <c:pt idx="241">
                  <c:v>37</c:v>
                </c:pt>
                <c:pt idx="242">
                  <c:v>36</c:v>
                </c:pt>
                <c:pt idx="243">
                  <c:v>44</c:v>
                </c:pt>
                <c:pt idx="244">
                  <c:v>42</c:v>
                </c:pt>
                <c:pt idx="245">
                  <c:v>39</c:v>
                </c:pt>
                <c:pt idx="246">
                  <c:v>32</c:v>
                </c:pt>
                <c:pt idx="247">
                  <c:v>34</c:v>
                </c:pt>
                <c:pt idx="248">
                  <c:v>40</c:v>
                </c:pt>
                <c:pt idx="249">
                  <c:v>32</c:v>
                </c:pt>
                <c:pt idx="250">
                  <c:v>38</c:v>
                </c:pt>
                <c:pt idx="251">
                  <c:v>29</c:v>
                </c:pt>
                <c:pt idx="252">
                  <c:v>31</c:v>
                </c:pt>
                <c:pt idx="253">
                  <c:v>32</c:v>
                </c:pt>
                <c:pt idx="254">
                  <c:v>38</c:v>
                </c:pt>
                <c:pt idx="255">
                  <c:v>33</c:v>
                </c:pt>
                <c:pt idx="256">
                  <c:v>35</c:v>
                </c:pt>
                <c:pt idx="257">
                  <c:v>34</c:v>
                </c:pt>
                <c:pt idx="258">
                  <c:v>36</c:v>
                </c:pt>
                <c:pt idx="259">
                  <c:v>37</c:v>
                </c:pt>
                <c:pt idx="260">
                  <c:v>31</c:v>
                </c:pt>
                <c:pt idx="261">
                  <c:v>32</c:v>
                </c:pt>
                <c:pt idx="262">
                  <c:v>32</c:v>
                </c:pt>
                <c:pt idx="263">
                  <c:v>28</c:v>
                </c:pt>
                <c:pt idx="264">
                  <c:v>30</c:v>
                </c:pt>
                <c:pt idx="265">
                  <c:v>34</c:v>
                </c:pt>
                <c:pt idx="266">
                  <c:v>34</c:v>
                </c:pt>
                <c:pt idx="267">
                  <c:v>25</c:v>
                </c:pt>
                <c:pt idx="268">
                  <c:v>31</c:v>
                </c:pt>
                <c:pt idx="269">
                  <c:v>24</c:v>
                </c:pt>
                <c:pt idx="270">
                  <c:v>22</c:v>
                </c:pt>
                <c:pt idx="271">
                  <c:v>11</c:v>
                </c:pt>
                <c:pt idx="272">
                  <c:v>2</c:v>
                </c:pt>
                <c:pt idx="273">
                  <c:v>2</c:v>
                </c:pt>
                <c:pt idx="274">
                  <c:v>-1</c:v>
                </c:pt>
                <c:pt idx="275">
                  <c:v>2</c:v>
                </c:pt>
                <c:pt idx="276">
                  <c:v>7</c:v>
                </c:pt>
                <c:pt idx="277">
                  <c:v>7</c:v>
                </c:pt>
                <c:pt idx="278">
                  <c:v>7</c:v>
                </c:pt>
                <c:pt idx="279">
                  <c:v>5</c:v>
                </c:pt>
                <c:pt idx="280">
                  <c:v>11</c:v>
                </c:pt>
                <c:pt idx="281">
                  <c:v>24</c:v>
                </c:pt>
                <c:pt idx="282">
                  <c:v>27</c:v>
                </c:pt>
                <c:pt idx="283">
                  <c:v>23</c:v>
                </c:pt>
                <c:pt idx="284">
                  <c:v>21</c:v>
                </c:pt>
                <c:pt idx="285">
                  <c:v>22</c:v>
                </c:pt>
                <c:pt idx="286">
                  <c:v>29</c:v>
                </c:pt>
                <c:pt idx="287">
                  <c:v>23</c:v>
                </c:pt>
                <c:pt idx="288">
                  <c:v>25</c:v>
                </c:pt>
                <c:pt idx="289">
                  <c:v>22</c:v>
                </c:pt>
                <c:pt idx="290">
                  <c:v>28</c:v>
                </c:pt>
                <c:pt idx="291">
                  <c:v>33</c:v>
                </c:pt>
                <c:pt idx="292">
                  <c:v>26</c:v>
                </c:pt>
                <c:pt idx="293">
                  <c:v>34</c:v>
                </c:pt>
                <c:pt idx="294">
                  <c:v>29</c:v>
                </c:pt>
                <c:pt idx="295">
                  <c:v>31</c:v>
                </c:pt>
                <c:pt idx="296">
                  <c:v>34</c:v>
                </c:pt>
                <c:pt idx="297">
                  <c:v>31</c:v>
                </c:pt>
                <c:pt idx="298">
                  <c:v>23</c:v>
                </c:pt>
                <c:pt idx="299">
                  <c:v>27</c:v>
                </c:pt>
                <c:pt idx="300">
                  <c:v>26</c:v>
                </c:pt>
                <c:pt idx="301">
                  <c:v>24</c:v>
                </c:pt>
                <c:pt idx="302">
                  <c:v>30</c:v>
                </c:pt>
                <c:pt idx="303">
                  <c:v>27.000000000000007</c:v>
                </c:pt>
                <c:pt idx="304">
                  <c:v>25.300000000000004</c:v>
                </c:pt>
                <c:pt idx="305">
                  <c:v>28.599999999999994</c:v>
                </c:pt>
                <c:pt idx="306">
                  <c:v>29.5</c:v>
                </c:pt>
                <c:pt idx="307">
                  <c:v>27.5</c:v>
                </c:pt>
                <c:pt idx="308">
                  <c:v>32.199999999999996</c:v>
                </c:pt>
                <c:pt idx="309">
                  <c:v>31.599999999999994</c:v>
                </c:pt>
                <c:pt idx="310">
                  <c:v>30.499999999999993</c:v>
                </c:pt>
                <c:pt idx="311">
                  <c:v>28.399999999999991</c:v>
                </c:pt>
                <c:pt idx="312">
                  <c:v>26.000000000000007</c:v>
                </c:pt>
                <c:pt idx="313">
                  <c:v>30.900000000000006</c:v>
                </c:pt>
                <c:pt idx="314">
                  <c:v>26.200000000000003</c:v>
                </c:pt>
                <c:pt idx="315">
                  <c:v>29.700000000000003</c:v>
                </c:pt>
                <c:pt idx="316">
                  <c:v>26.800000000000004</c:v>
                </c:pt>
                <c:pt idx="317">
                  <c:v>28.5</c:v>
                </c:pt>
                <c:pt idx="318">
                  <c:v>27.700000000000003</c:v>
                </c:pt>
                <c:pt idx="319">
                  <c:v>29.5</c:v>
                </c:pt>
                <c:pt idx="320">
                  <c:v>20.899999999999991</c:v>
                </c:pt>
                <c:pt idx="321">
                  <c:v>31.899999999999991</c:v>
                </c:pt>
                <c:pt idx="322">
                  <c:v>31.600000000000009</c:v>
                </c:pt>
                <c:pt idx="323">
                  <c:v>36</c:v>
                </c:pt>
                <c:pt idx="324">
                  <c:v>27.799999999999997</c:v>
                </c:pt>
                <c:pt idx="325">
                  <c:v>24.4</c:v>
                </c:pt>
                <c:pt idx="326">
                  <c:v>27.900000000000006</c:v>
                </c:pt>
                <c:pt idx="327">
                  <c:v>31.900000000000006</c:v>
                </c:pt>
                <c:pt idx="328">
                  <c:v>30.799999999999997</c:v>
                </c:pt>
                <c:pt idx="329">
                  <c:v>27.000000000000007</c:v>
                </c:pt>
                <c:pt idx="330">
                  <c:v>24.299999999999997</c:v>
                </c:pt>
                <c:pt idx="331">
                  <c:v>28.699999999999996</c:v>
                </c:pt>
                <c:pt idx="332">
                  <c:v>32.199999999999996</c:v>
                </c:pt>
                <c:pt idx="333">
                  <c:v>34.099999999999994</c:v>
                </c:pt>
                <c:pt idx="334">
                  <c:v>34.700000000000003</c:v>
                </c:pt>
                <c:pt idx="335">
                  <c:v>34.700000000000003</c:v>
                </c:pt>
                <c:pt idx="336">
                  <c:v>32.900000000000006</c:v>
                </c:pt>
                <c:pt idx="337">
                  <c:v>36.899999999999991</c:v>
                </c:pt>
                <c:pt idx="338">
                  <c:v>26.200000000000003</c:v>
                </c:pt>
                <c:pt idx="339">
                  <c:v>28.6</c:v>
                </c:pt>
                <c:pt idx="340">
                  <c:v>36.400000000000006</c:v>
                </c:pt>
                <c:pt idx="341">
                  <c:v>30.699999999999989</c:v>
                </c:pt>
                <c:pt idx="342">
                  <c:v>25.700000000000003</c:v>
                </c:pt>
                <c:pt idx="343">
                  <c:v>38.799999999999997</c:v>
                </c:pt>
                <c:pt idx="344">
                  <c:v>33.300000000000004</c:v>
                </c:pt>
                <c:pt idx="345">
                  <c:v>28.799999999999997</c:v>
                </c:pt>
                <c:pt idx="346">
                  <c:v>37.699999999999996</c:v>
                </c:pt>
                <c:pt idx="347">
                  <c:v>36.000000000000007</c:v>
                </c:pt>
                <c:pt idx="348">
                  <c:v>39.100000000000009</c:v>
                </c:pt>
                <c:pt idx="349">
                  <c:v>32.799999999999997</c:v>
                </c:pt>
                <c:pt idx="350">
                  <c:v>29.1</c:v>
                </c:pt>
                <c:pt idx="351">
                  <c:v>38.400000000000006</c:v>
                </c:pt>
                <c:pt idx="352">
                  <c:v>32.300000000000004</c:v>
                </c:pt>
                <c:pt idx="353">
                  <c:v>37.299999999999997</c:v>
                </c:pt>
                <c:pt idx="354">
                  <c:v>23.900000000000006</c:v>
                </c:pt>
                <c:pt idx="355">
                  <c:v>38.500000000000014</c:v>
                </c:pt>
                <c:pt idx="356">
                  <c:v>39.100000000000009</c:v>
                </c:pt>
                <c:pt idx="357">
                  <c:v>33.000000000000007</c:v>
                </c:pt>
                <c:pt idx="358">
                  <c:v>32.199999999999996</c:v>
                </c:pt>
                <c:pt idx="359">
                  <c:v>33.799999999999997</c:v>
                </c:pt>
                <c:pt idx="360">
                  <c:v>38.599999999999994</c:v>
                </c:pt>
                <c:pt idx="361">
                  <c:v>36.099999999999994</c:v>
                </c:pt>
                <c:pt idx="362">
                  <c:v>34.100000000000009</c:v>
                </c:pt>
                <c:pt idx="363">
                  <c:v>45</c:v>
                </c:pt>
                <c:pt idx="364">
                  <c:v>37.700000000000003</c:v>
                </c:pt>
                <c:pt idx="365">
                  <c:v>33.900000000000006</c:v>
                </c:pt>
                <c:pt idx="366">
                  <c:v>36.899999999999991</c:v>
                </c:pt>
                <c:pt idx="367">
                  <c:v>31.699999999999996</c:v>
                </c:pt>
                <c:pt idx="368">
                  <c:v>33.300000000000004</c:v>
                </c:pt>
                <c:pt idx="369">
                  <c:v>31.4</c:v>
                </c:pt>
                <c:pt idx="370">
                  <c:v>33.199999999999996</c:v>
                </c:pt>
                <c:pt idx="371">
                  <c:v>31.599999999999994</c:v>
                </c:pt>
                <c:pt idx="372">
                  <c:v>28.9</c:v>
                </c:pt>
                <c:pt idx="373">
                  <c:v>34.5</c:v>
                </c:pt>
                <c:pt idx="374">
                  <c:v>29.100000000000009</c:v>
                </c:pt>
                <c:pt idx="375">
                  <c:v>32.699999999999996</c:v>
                </c:pt>
                <c:pt idx="376">
                  <c:v>34.099999999999994</c:v>
                </c:pt>
                <c:pt idx="377">
                  <c:v>38.799999999999997</c:v>
                </c:pt>
                <c:pt idx="378">
                  <c:v>39.600000000000009</c:v>
                </c:pt>
                <c:pt idx="379">
                  <c:v>31.299999999999997</c:v>
                </c:pt>
                <c:pt idx="380">
                  <c:v>37.099999999999994</c:v>
                </c:pt>
                <c:pt idx="381">
                  <c:v>34.999999999999993</c:v>
                </c:pt>
                <c:pt idx="382">
                  <c:v>31.500000000000007</c:v>
                </c:pt>
                <c:pt idx="383">
                  <c:v>40.29999999999999</c:v>
                </c:pt>
                <c:pt idx="384">
                  <c:v>34.200000000000003</c:v>
                </c:pt>
                <c:pt idx="385">
                  <c:v>36.200000000000003</c:v>
                </c:pt>
                <c:pt idx="386">
                  <c:v>39.4</c:v>
                </c:pt>
                <c:pt idx="387">
                  <c:v>42.000000000000007</c:v>
                </c:pt>
                <c:pt idx="388">
                  <c:v>37.5</c:v>
                </c:pt>
                <c:pt idx="389">
                  <c:v>38.900000000000006</c:v>
                </c:pt>
                <c:pt idx="390">
                  <c:v>34.6</c:v>
                </c:pt>
                <c:pt idx="391">
                  <c:v>45.499999999999993</c:v>
                </c:pt>
                <c:pt idx="392">
                  <c:v>40.600000000000009</c:v>
                </c:pt>
                <c:pt idx="393">
                  <c:v>40.799999999999997</c:v>
                </c:pt>
                <c:pt idx="394">
                  <c:v>39.4</c:v>
                </c:pt>
                <c:pt idx="395">
                  <c:v>29.900000000000006</c:v>
                </c:pt>
                <c:pt idx="396">
                  <c:v>33.900000000000006</c:v>
                </c:pt>
                <c:pt idx="397">
                  <c:v>39.299999999999997</c:v>
                </c:pt>
                <c:pt idx="398">
                  <c:v>36.900000000000006</c:v>
                </c:pt>
                <c:pt idx="399">
                  <c:v>39.199999999999989</c:v>
                </c:pt>
                <c:pt idx="400">
                  <c:v>36.299999999999997</c:v>
                </c:pt>
                <c:pt idx="401">
                  <c:v>41.999999999999993</c:v>
                </c:pt>
                <c:pt idx="402">
                  <c:v>38.5</c:v>
                </c:pt>
                <c:pt idx="403">
                  <c:v>46.300000000000004</c:v>
                </c:pt>
                <c:pt idx="404">
                  <c:v>40</c:v>
                </c:pt>
                <c:pt idx="405">
                  <c:v>36.799999999999997</c:v>
                </c:pt>
                <c:pt idx="406">
                  <c:v>40.700000000000003</c:v>
                </c:pt>
                <c:pt idx="407">
                  <c:v>36.600000000000009</c:v>
                </c:pt>
                <c:pt idx="408">
                  <c:v>35.400000000000006</c:v>
                </c:pt>
                <c:pt idx="409">
                  <c:v>27.599999999999994</c:v>
                </c:pt>
                <c:pt idx="410">
                  <c:v>44.899999999999991</c:v>
                </c:pt>
                <c:pt idx="411">
                  <c:v>27</c:v>
                </c:pt>
                <c:pt idx="412">
                  <c:v>25.79999999999999</c:v>
                </c:pt>
                <c:pt idx="413">
                  <c:v>26.700000000000003</c:v>
                </c:pt>
                <c:pt idx="414">
                  <c:v>29.400000000000013</c:v>
                </c:pt>
                <c:pt idx="415">
                  <c:v>23.900000000000013</c:v>
                </c:pt>
                <c:pt idx="416">
                  <c:v>30.899999999999991</c:v>
                </c:pt>
                <c:pt idx="417">
                  <c:v>33.5</c:v>
                </c:pt>
                <c:pt idx="418">
                  <c:v>31.400000000000006</c:v>
                </c:pt>
                <c:pt idx="419">
                  <c:v>29.500000000000014</c:v>
                </c:pt>
                <c:pt idx="420">
                  <c:v>27.5</c:v>
                </c:pt>
                <c:pt idx="421">
                  <c:v>19.299999999999997</c:v>
                </c:pt>
                <c:pt idx="422">
                  <c:v>20.299999999999997</c:v>
                </c:pt>
                <c:pt idx="423">
                  <c:v>18.200000000000003</c:v>
                </c:pt>
                <c:pt idx="424">
                  <c:v>20.999999999999986</c:v>
                </c:pt>
                <c:pt idx="425">
                  <c:v>32.200000000000003</c:v>
                </c:pt>
                <c:pt idx="426">
                  <c:v>23.700000000000003</c:v>
                </c:pt>
                <c:pt idx="427">
                  <c:v>21.4</c:v>
                </c:pt>
                <c:pt idx="428">
                  <c:v>26.199999999999996</c:v>
                </c:pt>
                <c:pt idx="429">
                  <c:v>26.700000000000003</c:v>
                </c:pt>
                <c:pt idx="430">
                  <c:v>29.300000000000004</c:v>
                </c:pt>
                <c:pt idx="431">
                  <c:v>29.799999999999997</c:v>
                </c:pt>
                <c:pt idx="432">
                  <c:v>27.4</c:v>
                </c:pt>
                <c:pt idx="433">
                  <c:v>27.5</c:v>
                </c:pt>
                <c:pt idx="434">
                  <c:v>27.699999999999996</c:v>
                </c:pt>
                <c:pt idx="435">
                  <c:v>19</c:v>
                </c:pt>
                <c:pt idx="436">
                  <c:v>31.300000000000011</c:v>
                </c:pt>
                <c:pt idx="437">
                  <c:v>27.100000000000009</c:v>
                </c:pt>
                <c:pt idx="438">
                  <c:v>31.300000000000004</c:v>
                </c:pt>
                <c:pt idx="439">
                  <c:v>33.599999999999994</c:v>
                </c:pt>
                <c:pt idx="440">
                  <c:v>32.700000000000003</c:v>
                </c:pt>
                <c:pt idx="441">
                  <c:v>29.000000000000007</c:v>
                </c:pt>
                <c:pt idx="442">
                  <c:v>30.100000000000009</c:v>
                </c:pt>
                <c:pt idx="443">
                  <c:v>31.5</c:v>
                </c:pt>
                <c:pt idx="444">
                  <c:v>28.300000000000004</c:v>
                </c:pt>
                <c:pt idx="445">
                  <c:v>31.400000000000006</c:v>
                </c:pt>
                <c:pt idx="446">
                  <c:v>28.799999999999997</c:v>
                </c:pt>
                <c:pt idx="447">
                  <c:v>27.799999999999997</c:v>
                </c:pt>
                <c:pt idx="448">
                  <c:v>31</c:v>
                </c:pt>
                <c:pt idx="449">
                  <c:v>30.6</c:v>
                </c:pt>
                <c:pt idx="450">
                  <c:v>33</c:v>
                </c:pt>
                <c:pt idx="451">
                  <c:v>26.5</c:v>
                </c:pt>
                <c:pt idx="452">
                  <c:v>30.79999999999999</c:v>
                </c:pt>
                <c:pt idx="453">
                  <c:v>42.2</c:v>
                </c:pt>
                <c:pt idx="454">
                  <c:v>44.199999999999996</c:v>
                </c:pt>
                <c:pt idx="455">
                  <c:v>30.899999999999991</c:v>
                </c:pt>
                <c:pt idx="456">
                  <c:v>29.799999999999997</c:v>
                </c:pt>
                <c:pt idx="457">
                  <c:v>36.200000000000003</c:v>
                </c:pt>
                <c:pt idx="458">
                  <c:v>31.099999999999987</c:v>
                </c:pt>
                <c:pt idx="459">
                  <c:v>27.799999999999997</c:v>
                </c:pt>
                <c:pt idx="460">
                  <c:v>35.899999999999991</c:v>
                </c:pt>
                <c:pt idx="461">
                  <c:v>33.900000000000013</c:v>
                </c:pt>
                <c:pt idx="462">
                  <c:v>26.700000000000003</c:v>
                </c:pt>
                <c:pt idx="463">
                  <c:v>36.5</c:v>
                </c:pt>
                <c:pt idx="464">
                  <c:v>36.700000000000003</c:v>
                </c:pt>
                <c:pt idx="465">
                  <c:v>32.799999999999997</c:v>
                </c:pt>
                <c:pt idx="466">
                  <c:v>26.900000000000006</c:v>
                </c:pt>
                <c:pt idx="467">
                  <c:v>36.000000000000007</c:v>
                </c:pt>
                <c:pt idx="468">
                  <c:v>35.399999999999991</c:v>
                </c:pt>
                <c:pt idx="469">
                  <c:v>37.5</c:v>
                </c:pt>
                <c:pt idx="470">
                  <c:v>32.400000000000006</c:v>
                </c:pt>
                <c:pt idx="471">
                  <c:v>35.000000000000014</c:v>
                </c:pt>
                <c:pt idx="472">
                  <c:v>37.900000000000006</c:v>
                </c:pt>
                <c:pt idx="473">
                  <c:v>29.599999999999994</c:v>
                </c:pt>
                <c:pt idx="474">
                  <c:v>31.5</c:v>
                </c:pt>
                <c:pt idx="475">
                  <c:v>37.6</c:v>
                </c:pt>
                <c:pt idx="476">
                  <c:v>36.299999999999997</c:v>
                </c:pt>
                <c:pt idx="477">
                  <c:v>30.599999999999994</c:v>
                </c:pt>
                <c:pt idx="478">
                  <c:v>33.9</c:v>
                </c:pt>
                <c:pt idx="479">
                  <c:v>32.799999999999997</c:v>
                </c:pt>
                <c:pt idx="480">
                  <c:v>34.999999999999986</c:v>
                </c:pt>
                <c:pt idx="481">
                  <c:v>31.100000000000009</c:v>
                </c:pt>
                <c:pt idx="482">
                  <c:v>37.1</c:v>
                </c:pt>
                <c:pt idx="483">
                  <c:v>36.1</c:v>
                </c:pt>
                <c:pt idx="484">
                  <c:v>38.29999999999999</c:v>
                </c:pt>
                <c:pt idx="485">
                  <c:v>27</c:v>
                </c:pt>
                <c:pt idx="486">
                  <c:v>32</c:v>
                </c:pt>
                <c:pt idx="487">
                  <c:v>32.799999999999997</c:v>
                </c:pt>
                <c:pt idx="488">
                  <c:v>30.199999999999996</c:v>
                </c:pt>
                <c:pt idx="489">
                  <c:v>33.5</c:v>
                </c:pt>
                <c:pt idx="490">
                  <c:v>40.300000000000011</c:v>
                </c:pt>
                <c:pt idx="491">
                  <c:v>39.599999999999994</c:v>
                </c:pt>
                <c:pt idx="492">
                  <c:v>36.599999999999987</c:v>
                </c:pt>
                <c:pt idx="493">
                  <c:v>41.400000000000006</c:v>
                </c:pt>
                <c:pt idx="494">
                  <c:v>29</c:v>
                </c:pt>
                <c:pt idx="495">
                  <c:v>34.20000000000001</c:v>
                </c:pt>
                <c:pt idx="496">
                  <c:v>35.599999999999987</c:v>
                </c:pt>
                <c:pt idx="497">
                  <c:v>42.699999999999996</c:v>
                </c:pt>
                <c:pt idx="498">
                  <c:v>31.900000000000006</c:v>
                </c:pt>
                <c:pt idx="499">
                  <c:v>27.600000000000009</c:v>
                </c:pt>
                <c:pt idx="500">
                  <c:v>38</c:v>
                </c:pt>
                <c:pt idx="501">
                  <c:v>39.299999999999997</c:v>
                </c:pt>
                <c:pt idx="502">
                  <c:v>37</c:v>
                </c:pt>
                <c:pt idx="503">
                  <c:v>33.600000000000009</c:v>
                </c:pt>
                <c:pt idx="504">
                  <c:v>39.200000000000003</c:v>
                </c:pt>
                <c:pt idx="505">
                  <c:v>35.800000000000004</c:v>
                </c:pt>
                <c:pt idx="506">
                  <c:v>37</c:v>
                </c:pt>
                <c:pt idx="507">
                  <c:v>42.300000000000004</c:v>
                </c:pt>
                <c:pt idx="508">
                  <c:v>32.200000000000003</c:v>
                </c:pt>
                <c:pt idx="509">
                  <c:v>37.600000000000009</c:v>
                </c:pt>
                <c:pt idx="510">
                  <c:v>29.700000000000003</c:v>
                </c:pt>
                <c:pt idx="511">
                  <c:v>34.199999999999996</c:v>
                </c:pt>
                <c:pt idx="512">
                  <c:v>24.200000000000003</c:v>
                </c:pt>
                <c:pt idx="513">
                  <c:v>32.4</c:v>
                </c:pt>
                <c:pt idx="514">
                  <c:v>26.800000000000004</c:v>
                </c:pt>
                <c:pt idx="515">
                  <c:v>25.700000000000003</c:v>
                </c:pt>
                <c:pt idx="516">
                  <c:v>26.000000000000007</c:v>
                </c:pt>
                <c:pt idx="517">
                  <c:v>28.299999999999997</c:v>
                </c:pt>
                <c:pt idx="518">
                  <c:v>38.5</c:v>
                </c:pt>
                <c:pt idx="519">
                  <c:v>33.700000000000003</c:v>
                </c:pt>
                <c:pt idx="520">
                  <c:v>32.4</c:v>
                </c:pt>
                <c:pt idx="521">
                  <c:v>36.200000000000003</c:v>
                </c:pt>
                <c:pt idx="522">
                  <c:v>38.199999999999996</c:v>
                </c:pt>
                <c:pt idx="523">
                  <c:v>40.5</c:v>
                </c:pt>
                <c:pt idx="524">
                  <c:v>31.599999999999994</c:v>
                </c:pt>
                <c:pt idx="525">
                  <c:v>26.000000000000007</c:v>
                </c:pt>
                <c:pt idx="526">
                  <c:v>30.299999999999997</c:v>
                </c:pt>
                <c:pt idx="527">
                  <c:v>35.599999999999994</c:v>
                </c:pt>
                <c:pt idx="528">
                  <c:v>34.5</c:v>
                </c:pt>
                <c:pt idx="529">
                  <c:v>40.099999999999987</c:v>
                </c:pt>
                <c:pt idx="530">
                  <c:v>35.200000000000003</c:v>
                </c:pt>
                <c:pt idx="531">
                  <c:v>38.700000000000003</c:v>
                </c:pt>
                <c:pt idx="532">
                  <c:v>39.199999999999996</c:v>
                </c:pt>
                <c:pt idx="533">
                  <c:v>32</c:v>
                </c:pt>
                <c:pt idx="534">
                  <c:v>37.799999999999997</c:v>
                </c:pt>
                <c:pt idx="535">
                  <c:v>38.799999999999997</c:v>
                </c:pt>
                <c:pt idx="536">
                  <c:v>41.5</c:v>
                </c:pt>
                <c:pt idx="537">
                  <c:v>39.300000000000011</c:v>
                </c:pt>
                <c:pt idx="538">
                  <c:v>40.200000000000003</c:v>
                </c:pt>
                <c:pt idx="539">
                  <c:v>28.899999999999991</c:v>
                </c:pt>
                <c:pt idx="540">
                  <c:v>32.9</c:v>
                </c:pt>
                <c:pt idx="541">
                  <c:v>44.000000000000007</c:v>
                </c:pt>
                <c:pt idx="542">
                  <c:v>32.200000000000003</c:v>
                </c:pt>
                <c:pt idx="543">
                  <c:v>33.200000000000003</c:v>
                </c:pt>
                <c:pt idx="544">
                  <c:v>31.1</c:v>
                </c:pt>
                <c:pt idx="545">
                  <c:v>37</c:v>
                </c:pt>
                <c:pt idx="546">
                  <c:v>42</c:v>
                </c:pt>
                <c:pt idx="547">
                  <c:v>36.200000000000003</c:v>
                </c:pt>
                <c:pt idx="548">
                  <c:v>36.700000000000003</c:v>
                </c:pt>
                <c:pt idx="549">
                  <c:v>31.099999999999994</c:v>
                </c:pt>
                <c:pt idx="550">
                  <c:v>34.4</c:v>
                </c:pt>
                <c:pt idx="551">
                  <c:v>30.600000000000009</c:v>
                </c:pt>
                <c:pt idx="552">
                  <c:v>33.300000000000004</c:v>
                </c:pt>
                <c:pt idx="553">
                  <c:v>38</c:v>
                </c:pt>
                <c:pt idx="554">
                  <c:v>32.5</c:v>
                </c:pt>
                <c:pt idx="555">
                  <c:v>33</c:v>
                </c:pt>
                <c:pt idx="556">
                  <c:v>33</c:v>
                </c:pt>
                <c:pt idx="557">
                  <c:v>32.900000000000006</c:v>
                </c:pt>
                <c:pt idx="558">
                  <c:v>34.300000000000004</c:v>
                </c:pt>
                <c:pt idx="559">
                  <c:v>36.299999999999997</c:v>
                </c:pt>
                <c:pt idx="560">
                  <c:v>25.400000000000006</c:v>
                </c:pt>
                <c:pt idx="561">
                  <c:v>30.499999999999986</c:v>
                </c:pt>
                <c:pt idx="562">
                  <c:v>21.799999999999997</c:v>
                </c:pt>
                <c:pt idx="563">
                  <c:v>24.300000000000011</c:v>
                </c:pt>
                <c:pt idx="564">
                  <c:v>-31.5</c:v>
                </c:pt>
                <c:pt idx="565">
                  <c:v>-44.100000000000009</c:v>
                </c:pt>
                <c:pt idx="566">
                  <c:v>-28.099999999999994</c:v>
                </c:pt>
                <c:pt idx="567">
                  <c:v>-13.900000000000006</c:v>
                </c:pt>
                <c:pt idx="568">
                  <c:v>-9.1000000000000085</c:v>
                </c:pt>
                <c:pt idx="569">
                  <c:v>-12.5</c:v>
                </c:pt>
                <c:pt idx="570">
                  <c:v>-1.8999999999999915</c:v>
                </c:pt>
                <c:pt idx="571">
                  <c:v>-1.8000000000000043</c:v>
                </c:pt>
                <c:pt idx="572">
                  <c:v>5.6000000000000014</c:v>
                </c:pt>
                <c:pt idx="573">
                  <c:v>7.6999999999999957</c:v>
                </c:pt>
                <c:pt idx="574">
                  <c:v>8.4000000000000057</c:v>
                </c:pt>
                <c:pt idx="575">
                  <c:v>8.5</c:v>
                </c:pt>
                <c:pt idx="576">
                  <c:v>10.599999999999994</c:v>
                </c:pt>
                <c:pt idx="577">
                  <c:v>4.6999999999999957</c:v>
                </c:pt>
                <c:pt idx="578">
                  <c:v>0.59999999999999432</c:v>
                </c:pt>
                <c:pt idx="579">
                  <c:v>3.3999999999999915</c:v>
                </c:pt>
                <c:pt idx="580">
                  <c:v>2.7999999999999901</c:v>
                </c:pt>
                <c:pt idx="581">
                  <c:v>1.8999999999999986</c:v>
                </c:pt>
                <c:pt idx="582">
                  <c:v>0</c:v>
                </c:pt>
                <c:pt idx="583">
                  <c:v>1.2999999999999972</c:v>
                </c:pt>
                <c:pt idx="584">
                  <c:v>1.6000000000000085</c:v>
                </c:pt>
                <c:pt idx="585">
                  <c:v>4.5000000000000071</c:v>
                </c:pt>
                <c:pt idx="586">
                  <c:v>8.7999999999999972</c:v>
                </c:pt>
                <c:pt idx="587">
                  <c:v>3.2999999999999972</c:v>
                </c:pt>
                <c:pt idx="588">
                  <c:v>0.5</c:v>
                </c:pt>
                <c:pt idx="589">
                  <c:v>5.1000000000000014</c:v>
                </c:pt>
                <c:pt idx="590">
                  <c:v>2.7000000000000028</c:v>
                </c:pt>
                <c:pt idx="591">
                  <c:v>3.9000000000000057</c:v>
                </c:pt>
                <c:pt idx="592">
                  <c:v>7.1000000000000085</c:v>
                </c:pt>
                <c:pt idx="593">
                  <c:v>10.000000000000007</c:v>
                </c:pt>
                <c:pt idx="594">
                  <c:v>8.2000000000000028</c:v>
                </c:pt>
                <c:pt idx="595">
                  <c:v>12.799999999999997</c:v>
                </c:pt>
                <c:pt idx="596">
                  <c:v>8.5</c:v>
                </c:pt>
                <c:pt idx="597">
                  <c:v>12.5</c:v>
                </c:pt>
                <c:pt idx="598">
                  <c:v>18.200000000000003</c:v>
                </c:pt>
                <c:pt idx="599">
                  <c:v>13.900000000000006</c:v>
                </c:pt>
                <c:pt idx="600">
                  <c:v>16.199999999999996</c:v>
                </c:pt>
                <c:pt idx="601">
                  <c:v>18.100000000000001</c:v>
                </c:pt>
                <c:pt idx="602">
                  <c:v>24.599999999999994</c:v>
                </c:pt>
                <c:pt idx="603">
                  <c:v>23.5</c:v>
                </c:pt>
                <c:pt idx="604">
                  <c:v>23.099999999999987</c:v>
                </c:pt>
                <c:pt idx="605">
                  <c:v>23.200000000000003</c:v>
                </c:pt>
                <c:pt idx="606">
                  <c:v>23.299999999999997</c:v>
                </c:pt>
                <c:pt idx="607">
                  <c:v>31</c:v>
                </c:pt>
                <c:pt idx="608">
                  <c:v>24.79999999999999</c:v>
                </c:pt>
                <c:pt idx="609">
                  <c:v>21.4</c:v>
                </c:pt>
                <c:pt idx="610">
                  <c:v>21</c:v>
                </c:pt>
                <c:pt idx="611">
                  <c:v>22.100000000000009</c:v>
                </c:pt>
                <c:pt idx="612">
                  <c:v>25</c:v>
                </c:pt>
                <c:pt idx="613">
                  <c:v>21.800000000000011</c:v>
                </c:pt>
                <c:pt idx="614">
                  <c:v>20.700000000000003</c:v>
                </c:pt>
                <c:pt idx="615">
                  <c:v>30.099999999999994</c:v>
                </c:pt>
                <c:pt idx="616">
                  <c:v>19.999999999999993</c:v>
                </c:pt>
                <c:pt idx="617">
                  <c:v>34.000000000000014</c:v>
                </c:pt>
                <c:pt idx="618">
                  <c:v>28.400000000000006</c:v>
                </c:pt>
                <c:pt idx="619">
                  <c:v>26.29999999999999</c:v>
                </c:pt>
                <c:pt idx="620">
                  <c:v>29</c:v>
                </c:pt>
                <c:pt idx="621">
                  <c:v>24.299999999999997</c:v>
                </c:pt>
                <c:pt idx="622">
                  <c:v>26</c:v>
                </c:pt>
                <c:pt idx="623">
                  <c:v>34.899999999999991</c:v>
                </c:pt>
                <c:pt idx="624">
                  <c:v>28.6</c:v>
                </c:pt>
                <c:pt idx="625">
                  <c:v>29.5</c:v>
                </c:pt>
                <c:pt idx="626">
                  <c:v>23.200000000000003</c:v>
                </c:pt>
                <c:pt idx="627">
                  <c:v>27.100000000000009</c:v>
                </c:pt>
                <c:pt idx="628">
                  <c:v>27.5</c:v>
                </c:pt>
                <c:pt idx="629">
                  <c:v>22.4</c:v>
                </c:pt>
                <c:pt idx="630">
                  <c:v>25.300000000000004</c:v>
                </c:pt>
                <c:pt idx="631">
                  <c:v>22.300000000000011</c:v>
                </c:pt>
                <c:pt idx="632">
                  <c:v>17.300000000000004</c:v>
                </c:pt>
                <c:pt idx="633">
                  <c:v>20.999999999999993</c:v>
                </c:pt>
                <c:pt idx="634">
                  <c:v>9.6000000000000014</c:v>
                </c:pt>
                <c:pt idx="635">
                  <c:v>17.999999999999993</c:v>
                </c:pt>
                <c:pt idx="636">
                  <c:v>24.300000000000004</c:v>
                </c:pt>
                <c:pt idx="637">
                  <c:v>22.599999999999994</c:v>
                </c:pt>
                <c:pt idx="638">
                  <c:v>15.400000000000006</c:v>
                </c:pt>
                <c:pt idx="639">
                  <c:v>21.700000000000003</c:v>
                </c:pt>
                <c:pt idx="640">
                  <c:v>21</c:v>
                </c:pt>
                <c:pt idx="641">
                  <c:v>22.400000000000006</c:v>
                </c:pt>
                <c:pt idx="642">
                  <c:v>24.199999999999996</c:v>
                </c:pt>
                <c:pt idx="643">
                  <c:v>23.1</c:v>
                </c:pt>
                <c:pt idx="644">
                  <c:v>24.700000000000003</c:v>
                </c:pt>
                <c:pt idx="645">
                  <c:v>20.299999999999983</c:v>
                </c:pt>
                <c:pt idx="646">
                  <c:v>28.899999999999991</c:v>
                </c:pt>
                <c:pt idx="647">
                  <c:v>30.4</c:v>
                </c:pt>
                <c:pt idx="648">
                  <c:v>21.600000000000009</c:v>
                </c:pt>
                <c:pt idx="649">
                  <c:v>23.200000000000003</c:v>
                </c:pt>
                <c:pt idx="650">
                  <c:v>18.200000000000003</c:v>
                </c:pt>
                <c:pt idx="651">
                  <c:v>22.599999999999994</c:v>
                </c:pt>
                <c:pt idx="652">
                  <c:v>21.300000000000004</c:v>
                </c:pt>
                <c:pt idx="653">
                  <c:v>26.5</c:v>
                </c:pt>
                <c:pt idx="654">
                  <c:v>28.800000000000004</c:v>
                </c:pt>
                <c:pt idx="655">
                  <c:v>11.5</c:v>
                </c:pt>
                <c:pt idx="656">
                  <c:v>18.200000000000003</c:v>
                </c:pt>
                <c:pt idx="657">
                  <c:v>17.399999999999991</c:v>
                </c:pt>
                <c:pt idx="658">
                  <c:v>5.5999999999999943</c:v>
                </c:pt>
                <c:pt idx="659">
                  <c:v>14</c:v>
                </c:pt>
                <c:pt idx="660">
                  <c:v>13.399999999999999</c:v>
                </c:pt>
                <c:pt idx="661">
                  <c:v>9.6999999999999957</c:v>
                </c:pt>
                <c:pt idx="662">
                  <c:v>13.099999999999994</c:v>
                </c:pt>
                <c:pt idx="663">
                  <c:v>3.4000000000000057</c:v>
                </c:pt>
                <c:pt idx="664">
                  <c:v>-6.6000000000000085</c:v>
                </c:pt>
                <c:pt idx="665">
                  <c:v>-7.5</c:v>
                </c:pt>
                <c:pt idx="666">
                  <c:v>-3.6999999999999886</c:v>
                </c:pt>
                <c:pt idx="667">
                  <c:v>-1.6000000000000014</c:v>
                </c:pt>
                <c:pt idx="668">
                  <c:v>1.5999999999999943</c:v>
                </c:pt>
                <c:pt idx="669">
                  <c:v>1.8999999999999986</c:v>
                </c:pt>
                <c:pt idx="670">
                  <c:v>-8.7000000000000028</c:v>
                </c:pt>
                <c:pt idx="671">
                  <c:v>-4.9000000000000057</c:v>
                </c:pt>
                <c:pt idx="672">
                  <c:v>-9.519999999999996</c:v>
                </c:pt>
                <c:pt idx="673">
                  <c:v>-5.4000000000000057</c:v>
                </c:pt>
                <c:pt idx="674">
                  <c:v>-15.200000000000003</c:v>
                </c:pt>
                <c:pt idx="675">
                  <c:v>-19.900000000000006</c:v>
                </c:pt>
                <c:pt idx="676">
                  <c:v>-30.800000000000011</c:v>
                </c:pt>
                <c:pt idx="677">
                  <c:v>-26.400000000000006</c:v>
                </c:pt>
                <c:pt idx="678">
                  <c:v>-22.5</c:v>
                </c:pt>
                <c:pt idx="679">
                  <c:v>-23.499999999999993</c:v>
                </c:pt>
                <c:pt idx="680">
                  <c:v>-26.5</c:v>
                </c:pt>
                <c:pt idx="681">
                  <c:v>-27.900000000000006</c:v>
                </c:pt>
                <c:pt idx="682">
                  <c:v>-24.700000000000003</c:v>
                </c:pt>
                <c:pt idx="683">
                  <c:v>-19.299999999999997</c:v>
                </c:pt>
                <c:pt idx="684">
                  <c:v>-26.299999999999997</c:v>
                </c:pt>
                <c:pt idx="685">
                  <c:v>-15.099999999999994</c:v>
                </c:pt>
                <c:pt idx="686">
                  <c:v>-16.200000000000003</c:v>
                </c:pt>
                <c:pt idx="687">
                  <c:v>-17.200000000000003</c:v>
                </c:pt>
                <c:pt idx="688">
                  <c:v>-16.5</c:v>
                </c:pt>
                <c:pt idx="689">
                  <c:v>-15.100000000000009</c:v>
                </c:pt>
                <c:pt idx="690">
                  <c:v>-14.700000000000003</c:v>
                </c:pt>
                <c:pt idx="691">
                  <c:v>-16.200000000000003</c:v>
                </c:pt>
                <c:pt idx="692">
                  <c:v>-18.400000000000006</c:v>
                </c:pt>
                <c:pt idx="693">
                  <c:v>-19.5</c:v>
                </c:pt>
                <c:pt idx="694">
                  <c:v>-24</c:v>
                </c:pt>
                <c:pt idx="695">
                  <c:v>-28.699999999999996</c:v>
                </c:pt>
                <c:pt idx="696">
                  <c:v>-34.900000000000006</c:v>
                </c:pt>
                <c:pt idx="697">
                  <c:v>-32.9</c:v>
                </c:pt>
                <c:pt idx="698">
                  <c:v>-28.999999999999986</c:v>
                </c:pt>
                <c:pt idx="699">
                  <c:v>-33.799999999999997</c:v>
                </c:pt>
                <c:pt idx="700">
                  <c:v>-24.700000000000003</c:v>
                </c:pt>
                <c:pt idx="701">
                  <c:v>-31.400000000000006</c:v>
                </c:pt>
                <c:pt idx="702">
                  <c:v>-26.1</c:v>
                </c:pt>
                <c:pt idx="703">
                  <c:v>-26.099999999999994</c:v>
                </c:pt>
                <c:pt idx="704">
                  <c:v>-17.600000000000001</c:v>
                </c:pt>
                <c:pt idx="705">
                  <c:v>-15.099999999999987</c:v>
                </c:pt>
                <c:pt idx="706">
                  <c:v>-19.900000000000006</c:v>
                </c:pt>
                <c:pt idx="707">
                  <c:v>-17.799999999999997</c:v>
                </c:pt>
                <c:pt idx="708">
                  <c:v>-25.700000000000003</c:v>
                </c:pt>
                <c:pt idx="709">
                  <c:v>-34.299999999999997</c:v>
                </c:pt>
                <c:pt idx="710">
                  <c:v>-28.800000000000004</c:v>
                </c:pt>
                <c:pt idx="711">
                  <c:v>-28.600000000000009</c:v>
                </c:pt>
                <c:pt idx="712">
                  <c:v>-29.799999999999997</c:v>
                </c:pt>
                <c:pt idx="713">
                  <c:v>-40.600000000000009</c:v>
                </c:pt>
                <c:pt idx="714">
                  <c:v>-40</c:v>
                </c:pt>
                <c:pt idx="715">
                  <c:v>-37.79999999999999</c:v>
                </c:pt>
                <c:pt idx="716">
                  <c:v>-35.700000000000003</c:v>
                </c:pt>
                <c:pt idx="717">
                  <c:v>-33.70000000000001</c:v>
                </c:pt>
                <c:pt idx="718">
                  <c:v>-38.1</c:v>
                </c:pt>
                <c:pt idx="719">
                  <c:v>-35.299999999999997</c:v>
                </c:pt>
                <c:pt idx="720">
                  <c:v>-32.299999999999983</c:v>
                </c:pt>
                <c:pt idx="721">
                  <c:v>-36.000000000000014</c:v>
                </c:pt>
                <c:pt idx="722">
                  <c:v>-46</c:v>
                </c:pt>
                <c:pt idx="723">
                  <c:v>-37.100000000000009</c:v>
                </c:pt>
                <c:pt idx="724">
                  <c:v>-41.699999999999996</c:v>
                </c:pt>
                <c:pt idx="725">
                  <c:v>-48.599999999999994</c:v>
                </c:pt>
                <c:pt idx="726">
                  <c:v>-50.399999999999991</c:v>
                </c:pt>
                <c:pt idx="727">
                  <c:v>-53.599999999999994</c:v>
                </c:pt>
                <c:pt idx="728">
                  <c:v>-47.20000000000001</c:v>
                </c:pt>
                <c:pt idx="729">
                  <c:v>-48.3</c:v>
                </c:pt>
                <c:pt idx="730">
                  <c:v>-45.300000000000004</c:v>
                </c:pt>
                <c:pt idx="731">
                  <c:v>-51.300000000000004</c:v>
                </c:pt>
                <c:pt idx="732">
                  <c:v>-39.700000000000003</c:v>
                </c:pt>
                <c:pt idx="733">
                  <c:v>-33.699999999999989</c:v>
                </c:pt>
                <c:pt idx="734">
                  <c:v>-50.2</c:v>
                </c:pt>
                <c:pt idx="735">
                  <c:v>-35.599999999999994</c:v>
                </c:pt>
                <c:pt idx="736">
                  <c:v>-40.9</c:v>
                </c:pt>
                <c:pt idx="737">
                  <c:v>-35.900000000000006</c:v>
                </c:pt>
                <c:pt idx="738">
                  <c:v>-38.000000000000007</c:v>
                </c:pt>
                <c:pt idx="739">
                  <c:v>-36.599999999999994</c:v>
                </c:pt>
                <c:pt idx="740">
                  <c:v>-31.399999999999991</c:v>
                </c:pt>
                <c:pt idx="741">
                  <c:v>-42.5</c:v>
                </c:pt>
                <c:pt idx="742">
                  <c:v>-36.900000000000006</c:v>
                </c:pt>
                <c:pt idx="743">
                  <c:v>-32</c:v>
                </c:pt>
                <c:pt idx="744">
                  <c:v>-42.400000000000006</c:v>
                </c:pt>
                <c:pt idx="745">
                  <c:v>-42.299999999999983</c:v>
                </c:pt>
                <c:pt idx="746">
                  <c:v>-47.900000000000006</c:v>
                </c:pt>
                <c:pt idx="747">
                  <c:v>-41.2</c:v>
                </c:pt>
                <c:pt idx="748">
                  <c:v>-44.399999999999991</c:v>
                </c:pt>
                <c:pt idx="749">
                  <c:v>-45.6</c:v>
                </c:pt>
                <c:pt idx="750">
                  <c:v>-48.099999999999994</c:v>
                </c:pt>
                <c:pt idx="751">
                  <c:v>-42.099999999999994</c:v>
                </c:pt>
                <c:pt idx="752">
                  <c:v>-30.100000000000009</c:v>
                </c:pt>
                <c:pt idx="753">
                  <c:v>-30.200000000000003</c:v>
                </c:pt>
                <c:pt idx="754">
                  <c:v>-31.1</c:v>
                </c:pt>
                <c:pt idx="755">
                  <c:v>-27.100000000000009</c:v>
                </c:pt>
                <c:pt idx="756">
                  <c:v>-24.799999999999997</c:v>
                </c:pt>
                <c:pt idx="757">
                  <c:v>-29.100000000000009</c:v>
                </c:pt>
                <c:pt idx="758">
                  <c:v>-31.300000000000011</c:v>
                </c:pt>
                <c:pt idx="759">
                  <c:v>-34.900000000000006</c:v>
                </c:pt>
                <c:pt idx="760">
                  <c:v>-29.599999999999994</c:v>
                </c:pt>
                <c:pt idx="761">
                  <c:v>-31.20000000000001</c:v>
                </c:pt>
                <c:pt idx="762">
                  <c:v>-37.300000000000004</c:v>
                </c:pt>
                <c:pt idx="763">
                  <c:v>-29.800000000000011</c:v>
                </c:pt>
                <c:pt idx="764">
                  <c:v>-34.199999999999996</c:v>
                </c:pt>
                <c:pt idx="765">
                  <c:v>-27.799999999999997</c:v>
                </c:pt>
                <c:pt idx="766">
                  <c:v>-30.5</c:v>
                </c:pt>
                <c:pt idx="767">
                  <c:v>-35.399999999999991</c:v>
                </c:pt>
                <c:pt idx="768">
                  <c:v>-28.79999999999999</c:v>
                </c:pt>
                <c:pt idx="769">
                  <c:v>-37.599999999999994</c:v>
                </c:pt>
                <c:pt idx="770">
                  <c:v>-35.800000000000011</c:v>
                </c:pt>
                <c:pt idx="771">
                  <c:v>-32.299999999999997</c:v>
                </c:pt>
                <c:pt idx="772">
                  <c:v>-30.5</c:v>
                </c:pt>
                <c:pt idx="773">
                  <c:v>-29.5</c:v>
                </c:pt>
                <c:pt idx="774">
                  <c:v>-33.5</c:v>
                </c:pt>
                <c:pt idx="775">
                  <c:v>-33.999999999999986</c:v>
                </c:pt>
                <c:pt idx="776">
                  <c:v>-43.1</c:v>
                </c:pt>
                <c:pt idx="777">
                  <c:v>-33.5</c:v>
                </c:pt>
                <c:pt idx="778">
                  <c:v>-37.899999999999991</c:v>
                </c:pt>
                <c:pt idx="779">
                  <c:v>-34.5</c:v>
                </c:pt>
                <c:pt idx="780">
                  <c:v>-37.999999999999993</c:v>
                </c:pt>
                <c:pt idx="781">
                  <c:v>-37.599999999999994</c:v>
                </c:pt>
                <c:pt idx="782">
                  <c:v>-26.600000000000009</c:v>
                </c:pt>
                <c:pt idx="783">
                  <c:v>-26.700000000000003</c:v>
                </c:pt>
                <c:pt idx="784">
                  <c:v>-33.799999999999997</c:v>
                </c:pt>
                <c:pt idx="785">
                  <c:v>-23.600000000000009</c:v>
                </c:pt>
                <c:pt idx="786">
                  <c:v>-25</c:v>
                </c:pt>
                <c:pt idx="787">
                  <c:v>-27.499999999999993</c:v>
                </c:pt>
                <c:pt idx="788">
                  <c:v>-25.100000000000009</c:v>
                </c:pt>
                <c:pt idx="789">
                  <c:v>-24.400000000000006</c:v>
                </c:pt>
                <c:pt idx="790">
                  <c:v>-22.5</c:v>
                </c:pt>
                <c:pt idx="791">
                  <c:v>-22.999999999999993</c:v>
                </c:pt>
                <c:pt idx="792">
                  <c:v>-31.300000000000004</c:v>
                </c:pt>
                <c:pt idx="793">
                  <c:v>-21.000000000000007</c:v>
                </c:pt>
                <c:pt idx="794">
                  <c:v>-26.799999999999997</c:v>
                </c:pt>
                <c:pt idx="795">
                  <c:v>-16.300000000000004</c:v>
                </c:pt>
                <c:pt idx="796">
                  <c:v>-20.100000000000001</c:v>
                </c:pt>
                <c:pt idx="797">
                  <c:v>-19.099999999999994</c:v>
                </c:pt>
                <c:pt idx="798">
                  <c:v>-21.500000000000007</c:v>
                </c:pt>
                <c:pt idx="799">
                  <c:v>-20.099999999999994</c:v>
                </c:pt>
                <c:pt idx="800">
                  <c:v>-24.800000000000011</c:v>
                </c:pt>
                <c:pt idx="801">
                  <c:v>-19.900000000000006</c:v>
                </c:pt>
                <c:pt idx="802">
                  <c:v>-29.199999999999996</c:v>
                </c:pt>
                <c:pt idx="803">
                  <c:v>-29.100000000000009</c:v>
                </c:pt>
                <c:pt idx="804">
                  <c:v>-21.000000000000007</c:v>
                </c:pt>
                <c:pt idx="805">
                  <c:v>-20.799999999999997</c:v>
                </c:pt>
                <c:pt idx="806">
                  <c:v>-23.600000000000009</c:v>
                </c:pt>
                <c:pt idx="807">
                  <c:v>-22.5</c:v>
                </c:pt>
                <c:pt idx="808">
                  <c:v>-21</c:v>
                </c:pt>
                <c:pt idx="809">
                  <c:v>-22.900000000000006</c:v>
                </c:pt>
                <c:pt idx="810">
                  <c:v>-29.200000000000003</c:v>
                </c:pt>
                <c:pt idx="811">
                  <c:v>-11.700000000000003</c:v>
                </c:pt>
                <c:pt idx="812">
                  <c:v>-20</c:v>
                </c:pt>
                <c:pt idx="813">
                  <c:v>-20.000000000000007</c:v>
                </c:pt>
                <c:pt idx="814">
                  <c:v>-27.400000000000006</c:v>
                </c:pt>
                <c:pt idx="815">
                  <c:v>-29.1</c:v>
                </c:pt>
                <c:pt idx="816">
                  <c:v>-25.200000000000003</c:v>
                </c:pt>
                <c:pt idx="817">
                  <c:v>-24.599999999999994</c:v>
                </c:pt>
                <c:pt idx="818">
                  <c:v>-29.599999999999994</c:v>
                </c:pt>
                <c:pt idx="819">
                  <c:v>-26.699999999999989</c:v>
                </c:pt>
                <c:pt idx="820">
                  <c:v>-35.799999999999997</c:v>
                </c:pt>
                <c:pt idx="821">
                  <c:v>-21.799999999999997</c:v>
                </c:pt>
                <c:pt idx="822">
                  <c:v>-23.299999999999997</c:v>
                </c:pt>
                <c:pt idx="823">
                  <c:v>-22.700000000000003</c:v>
                </c:pt>
                <c:pt idx="824">
                  <c:v>-25.600000000000009</c:v>
                </c:pt>
                <c:pt idx="825">
                  <c:v>-28.899999999999991</c:v>
                </c:pt>
                <c:pt idx="826">
                  <c:v>-27.5</c:v>
                </c:pt>
                <c:pt idx="827">
                  <c:v>-30.100000000000009</c:v>
                </c:pt>
                <c:pt idx="828">
                  <c:v>-27.400000000000006</c:v>
                </c:pt>
                <c:pt idx="829">
                  <c:v>-32.5</c:v>
                </c:pt>
                <c:pt idx="830">
                  <c:v>-25.499999999999993</c:v>
                </c:pt>
                <c:pt idx="831">
                  <c:v>-26.200000000000003</c:v>
                </c:pt>
                <c:pt idx="832">
                  <c:v>-30.699999999999996</c:v>
                </c:pt>
                <c:pt idx="833">
                  <c:v>-32.5</c:v>
                </c:pt>
                <c:pt idx="834">
                  <c:v>-17.799999999999997</c:v>
                </c:pt>
                <c:pt idx="835">
                  <c:v>-20.600000000000009</c:v>
                </c:pt>
                <c:pt idx="836">
                  <c:v>-20.699999999999989</c:v>
                </c:pt>
                <c:pt idx="837">
                  <c:v>-26.299999999999997</c:v>
                </c:pt>
                <c:pt idx="838">
                  <c:v>-25.400000000000006</c:v>
                </c:pt>
                <c:pt idx="839">
                  <c:v>-16</c:v>
                </c:pt>
                <c:pt idx="840">
                  <c:v>-24.900000000000006</c:v>
                </c:pt>
                <c:pt idx="841">
                  <c:v>-26.199999999999989</c:v>
                </c:pt>
                <c:pt idx="842">
                  <c:v>-23.700000000000003</c:v>
                </c:pt>
                <c:pt idx="843">
                  <c:v>-26.199999999999996</c:v>
                </c:pt>
                <c:pt idx="844">
                  <c:v>-31.999999999999993</c:v>
                </c:pt>
                <c:pt idx="845">
                  <c:v>-31.099999999999994</c:v>
                </c:pt>
                <c:pt idx="846">
                  <c:v>-22.199999999999989</c:v>
                </c:pt>
                <c:pt idx="847">
                  <c:v>-26.400000000000006</c:v>
                </c:pt>
                <c:pt idx="848">
                  <c:v>-25.900000000000006</c:v>
                </c:pt>
                <c:pt idx="849">
                  <c:v>-30.600000000000009</c:v>
                </c:pt>
                <c:pt idx="850">
                  <c:v>-28</c:v>
                </c:pt>
                <c:pt idx="851">
                  <c:v>-31.400000000000006</c:v>
                </c:pt>
                <c:pt idx="852">
                  <c:v>-35.300000000000004</c:v>
                </c:pt>
                <c:pt idx="853">
                  <c:v>-36.5</c:v>
                </c:pt>
                <c:pt idx="854">
                  <c:v>-33.300000000000011</c:v>
                </c:pt>
                <c:pt idx="855">
                  <c:v>-37.400000000000006</c:v>
                </c:pt>
                <c:pt idx="856">
                  <c:v>-28.400000000000006</c:v>
                </c:pt>
                <c:pt idx="857">
                  <c:v>-38.599999999999994</c:v>
                </c:pt>
                <c:pt idx="858">
                  <c:v>-44.300000000000004</c:v>
                </c:pt>
                <c:pt idx="859">
                  <c:v>-42.2</c:v>
                </c:pt>
                <c:pt idx="860">
                  <c:v>-38.20000000000001</c:v>
                </c:pt>
                <c:pt idx="861">
                  <c:v>-44.1</c:v>
                </c:pt>
                <c:pt idx="862">
                  <c:v>-51.899999999999991</c:v>
                </c:pt>
                <c:pt idx="863">
                  <c:v>-58.9</c:v>
                </c:pt>
                <c:pt idx="864">
                  <c:v>-73.900000000000006</c:v>
                </c:pt>
                <c:pt idx="865">
                  <c:v>-82.300000000000011</c:v>
                </c:pt>
                <c:pt idx="866">
                  <c:v>-74.599999999999994</c:v>
                </c:pt>
                <c:pt idx="867">
                  <c:v>-71.000000000000014</c:v>
                </c:pt>
                <c:pt idx="868">
                  <c:v>-66.299999999999983</c:v>
                </c:pt>
                <c:pt idx="869">
                  <c:v>-61.6</c:v>
                </c:pt>
                <c:pt idx="870">
                  <c:v>-60.800000000000004</c:v>
                </c:pt>
                <c:pt idx="871">
                  <c:v>-67.7</c:v>
                </c:pt>
                <c:pt idx="872">
                  <c:v>-64.599999999999994</c:v>
                </c:pt>
                <c:pt idx="873">
                  <c:v>-70.199999999999989</c:v>
                </c:pt>
                <c:pt idx="874">
                  <c:v>-64.8</c:v>
                </c:pt>
                <c:pt idx="875">
                  <c:v>-61.5</c:v>
                </c:pt>
                <c:pt idx="876">
                  <c:v>-58.7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D30-4792-AD98-575C30DB45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531456"/>
        <c:axId val="146532992"/>
      </c:lineChart>
      <c:catAx>
        <c:axId val="14653145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53299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532992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531456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Future Australian Economic Conditions (Questions 3 &amp; 4)</a:t>
            </a:r>
          </a:p>
        </c:rich>
      </c:tx>
      <c:layout>
        <c:manualLayout>
          <c:xMode val="edge"/>
          <c:yMode val="edge"/>
          <c:x val="0.24508793323911435"/>
          <c:y val="6.2992125984251968E-3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2730093071354704E-2"/>
          <c:y val="6.9491525423728814E-2"/>
          <c:w val="0.90692864529472594"/>
          <c:h val="0.80785996238659141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(1973-2026)'!$NG$1:$AVA$1</c:f>
              <c:strCache>
                <c:ptCount val="876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</c:strCache>
            </c:strRef>
          </c:cat>
          <c:val>
            <c:numRef>
              <c:f>'CC Question Data (1973-2026)'!$NG$48:$AVA$48</c:f>
              <c:numCache>
                <c:formatCode>0.0</c:formatCode>
                <c:ptCount val="879"/>
                <c:pt idx="0">
                  <c:v>-19</c:v>
                </c:pt>
                <c:pt idx="1">
                  <c:v>-33</c:v>
                </c:pt>
                <c:pt idx="2">
                  <c:v>-32</c:v>
                </c:pt>
                <c:pt idx="3">
                  <c:v>-40</c:v>
                </c:pt>
                <c:pt idx="4">
                  <c:v>-32</c:v>
                </c:pt>
                <c:pt idx="5">
                  <c:v>-21</c:v>
                </c:pt>
                <c:pt idx="6">
                  <c:v>-34</c:v>
                </c:pt>
                <c:pt idx="7">
                  <c:v>-24</c:v>
                </c:pt>
                <c:pt idx="8">
                  <c:v>-21</c:v>
                </c:pt>
                <c:pt idx="9">
                  <c:v>-21</c:v>
                </c:pt>
                <c:pt idx="10">
                  <c:v>-22</c:v>
                </c:pt>
                <c:pt idx="11">
                  <c:v>-18</c:v>
                </c:pt>
                <c:pt idx="12">
                  <c:v>-15</c:v>
                </c:pt>
                <c:pt idx="13">
                  <c:v>-10</c:v>
                </c:pt>
                <c:pt idx="14">
                  <c:v>-26</c:v>
                </c:pt>
                <c:pt idx="15">
                  <c:v>-47</c:v>
                </c:pt>
                <c:pt idx="16">
                  <c:v>-45</c:v>
                </c:pt>
                <c:pt idx="17">
                  <c:v>-50</c:v>
                </c:pt>
                <c:pt idx="18">
                  <c:v>-35</c:v>
                </c:pt>
                <c:pt idx="19">
                  <c:v>-37</c:v>
                </c:pt>
                <c:pt idx="20">
                  <c:v>-39</c:v>
                </c:pt>
                <c:pt idx="21">
                  <c:v>-35</c:v>
                </c:pt>
                <c:pt idx="22">
                  <c:v>-43</c:v>
                </c:pt>
                <c:pt idx="23">
                  <c:v>-29</c:v>
                </c:pt>
                <c:pt idx="24">
                  <c:v>-26</c:v>
                </c:pt>
                <c:pt idx="25">
                  <c:v>-15</c:v>
                </c:pt>
                <c:pt idx="26">
                  <c:v>-11</c:v>
                </c:pt>
                <c:pt idx="27">
                  <c:v>-24</c:v>
                </c:pt>
                <c:pt idx="28">
                  <c:v>-32</c:v>
                </c:pt>
                <c:pt idx="29">
                  <c:v>-7</c:v>
                </c:pt>
                <c:pt idx="30">
                  <c:v>-21</c:v>
                </c:pt>
                <c:pt idx="31">
                  <c:v>-6</c:v>
                </c:pt>
                <c:pt idx="32">
                  <c:v>-11</c:v>
                </c:pt>
                <c:pt idx="33">
                  <c:v>12</c:v>
                </c:pt>
                <c:pt idx="34">
                  <c:v>10</c:v>
                </c:pt>
                <c:pt idx="35">
                  <c:v>27</c:v>
                </c:pt>
                <c:pt idx="36">
                  <c:v>27</c:v>
                </c:pt>
                <c:pt idx="37">
                  <c:v>22</c:v>
                </c:pt>
                <c:pt idx="38">
                  <c:v>30</c:v>
                </c:pt>
                <c:pt idx="39">
                  <c:v>35</c:v>
                </c:pt>
                <c:pt idx="40">
                  <c:v>39</c:v>
                </c:pt>
                <c:pt idx="41">
                  <c:v>52</c:v>
                </c:pt>
                <c:pt idx="42">
                  <c:v>55</c:v>
                </c:pt>
                <c:pt idx="43">
                  <c:v>63</c:v>
                </c:pt>
                <c:pt idx="44">
                  <c:v>56</c:v>
                </c:pt>
                <c:pt idx="45">
                  <c:v>58</c:v>
                </c:pt>
                <c:pt idx="46">
                  <c:v>55</c:v>
                </c:pt>
                <c:pt idx="47">
                  <c:v>64</c:v>
                </c:pt>
                <c:pt idx="48">
                  <c:v>71</c:v>
                </c:pt>
                <c:pt idx="49">
                  <c:v>65</c:v>
                </c:pt>
                <c:pt idx="50">
                  <c:v>64</c:v>
                </c:pt>
                <c:pt idx="51">
                  <c:v>67</c:v>
                </c:pt>
                <c:pt idx="52">
                  <c:v>72</c:v>
                </c:pt>
                <c:pt idx="53">
                  <c:v>63</c:v>
                </c:pt>
                <c:pt idx="54">
                  <c:v>64</c:v>
                </c:pt>
                <c:pt idx="55">
                  <c:v>65</c:v>
                </c:pt>
                <c:pt idx="56">
                  <c:v>59</c:v>
                </c:pt>
                <c:pt idx="57">
                  <c:v>67</c:v>
                </c:pt>
                <c:pt idx="58">
                  <c:v>56</c:v>
                </c:pt>
                <c:pt idx="59">
                  <c:v>48</c:v>
                </c:pt>
                <c:pt idx="60">
                  <c:v>65</c:v>
                </c:pt>
                <c:pt idx="61">
                  <c:v>68</c:v>
                </c:pt>
                <c:pt idx="62">
                  <c:v>72</c:v>
                </c:pt>
                <c:pt idx="63">
                  <c:v>68</c:v>
                </c:pt>
                <c:pt idx="64">
                  <c:v>68</c:v>
                </c:pt>
                <c:pt idx="65">
                  <c:v>66</c:v>
                </c:pt>
                <c:pt idx="66">
                  <c:v>61</c:v>
                </c:pt>
                <c:pt idx="67">
                  <c:v>64</c:v>
                </c:pt>
                <c:pt idx="68">
                  <c:v>72</c:v>
                </c:pt>
                <c:pt idx="69">
                  <c:v>65</c:v>
                </c:pt>
                <c:pt idx="70">
                  <c:v>66</c:v>
                </c:pt>
                <c:pt idx="71">
                  <c:v>71</c:v>
                </c:pt>
                <c:pt idx="72">
                  <c:v>64</c:v>
                </c:pt>
                <c:pt idx="73">
                  <c:v>58</c:v>
                </c:pt>
                <c:pt idx="74">
                  <c:v>55</c:v>
                </c:pt>
                <c:pt idx="75">
                  <c:v>64</c:v>
                </c:pt>
                <c:pt idx="76">
                  <c:v>52</c:v>
                </c:pt>
                <c:pt idx="77">
                  <c:v>36</c:v>
                </c:pt>
                <c:pt idx="78">
                  <c:v>54</c:v>
                </c:pt>
                <c:pt idx="79">
                  <c:v>31</c:v>
                </c:pt>
                <c:pt idx="80">
                  <c:v>34</c:v>
                </c:pt>
                <c:pt idx="81">
                  <c:v>35</c:v>
                </c:pt>
                <c:pt idx="82">
                  <c:v>40</c:v>
                </c:pt>
                <c:pt idx="83">
                  <c:v>48</c:v>
                </c:pt>
                <c:pt idx="84">
                  <c:v>53</c:v>
                </c:pt>
                <c:pt idx="85">
                  <c:v>58</c:v>
                </c:pt>
                <c:pt idx="86">
                  <c:v>57</c:v>
                </c:pt>
                <c:pt idx="87">
                  <c:v>52</c:v>
                </c:pt>
                <c:pt idx="88">
                  <c:v>57</c:v>
                </c:pt>
                <c:pt idx="89">
                  <c:v>63</c:v>
                </c:pt>
                <c:pt idx="90">
                  <c:v>51</c:v>
                </c:pt>
                <c:pt idx="91">
                  <c:v>58</c:v>
                </c:pt>
                <c:pt idx="92">
                  <c:v>46</c:v>
                </c:pt>
                <c:pt idx="93">
                  <c:v>53</c:v>
                </c:pt>
                <c:pt idx="94">
                  <c:v>58</c:v>
                </c:pt>
                <c:pt idx="95">
                  <c:v>42</c:v>
                </c:pt>
                <c:pt idx="96">
                  <c:v>46</c:v>
                </c:pt>
                <c:pt idx="97">
                  <c:v>63</c:v>
                </c:pt>
                <c:pt idx="98">
                  <c:v>59</c:v>
                </c:pt>
                <c:pt idx="99">
                  <c:v>61</c:v>
                </c:pt>
                <c:pt idx="100">
                  <c:v>62</c:v>
                </c:pt>
                <c:pt idx="101">
                  <c:v>51</c:v>
                </c:pt>
                <c:pt idx="102">
                  <c:v>33</c:v>
                </c:pt>
                <c:pt idx="103">
                  <c:v>39</c:v>
                </c:pt>
                <c:pt idx="104">
                  <c:v>41</c:v>
                </c:pt>
                <c:pt idx="105">
                  <c:v>34</c:v>
                </c:pt>
                <c:pt idx="106">
                  <c:v>40</c:v>
                </c:pt>
                <c:pt idx="107">
                  <c:v>42</c:v>
                </c:pt>
                <c:pt idx="108">
                  <c:v>41</c:v>
                </c:pt>
                <c:pt idx="109">
                  <c:v>32</c:v>
                </c:pt>
                <c:pt idx="110">
                  <c:v>31</c:v>
                </c:pt>
                <c:pt idx="111">
                  <c:v>36</c:v>
                </c:pt>
                <c:pt idx="112">
                  <c:v>24</c:v>
                </c:pt>
                <c:pt idx="113">
                  <c:v>35</c:v>
                </c:pt>
                <c:pt idx="114">
                  <c:v>38</c:v>
                </c:pt>
                <c:pt idx="115">
                  <c:v>24</c:v>
                </c:pt>
                <c:pt idx="116">
                  <c:v>23</c:v>
                </c:pt>
                <c:pt idx="117">
                  <c:v>33</c:v>
                </c:pt>
                <c:pt idx="118">
                  <c:v>31</c:v>
                </c:pt>
                <c:pt idx="119">
                  <c:v>30</c:v>
                </c:pt>
                <c:pt idx="120">
                  <c:v>26</c:v>
                </c:pt>
                <c:pt idx="121">
                  <c:v>30</c:v>
                </c:pt>
                <c:pt idx="122">
                  <c:v>33</c:v>
                </c:pt>
                <c:pt idx="123">
                  <c:v>40</c:v>
                </c:pt>
                <c:pt idx="124">
                  <c:v>30</c:v>
                </c:pt>
                <c:pt idx="125">
                  <c:v>32</c:v>
                </c:pt>
                <c:pt idx="126">
                  <c:v>30</c:v>
                </c:pt>
                <c:pt idx="127">
                  <c:v>26</c:v>
                </c:pt>
                <c:pt idx="128">
                  <c:v>20</c:v>
                </c:pt>
                <c:pt idx="129">
                  <c:v>13</c:v>
                </c:pt>
                <c:pt idx="130">
                  <c:v>3</c:v>
                </c:pt>
                <c:pt idx="131">
                  <c:v>-1</c:v>
                </c:pt>
                <c:pt idx="132">
                  <c:v>0</c:v>
                </c:pt>
                <c:pt idx="133">
                  <c:v>1</c:v>
                </c:pt>
                <c:pt idx="134">
                  <c:v>4</c:v>
                </c:pt>
                <c:pt idx="135">
                  <c:v>2</c:v>
                </c:pt>
                <c:pt idx="136">
                  <c:v>2</c:v>
                </c:pt>
                <c:pt idx="137">
                  <c:v>-7</c:v>
                </c:pt>
                <c:pt idx="138">
                  <c:v>-6</c:v>
                </c:pt>
                <c:pt idx="139">
                  <c:v>3</c:v>
                </c:pt>
                <c:pt idx="140">
                  <c:v>6</c:v>
                </c:pt>
                <c:pt idx="141">
                  <c:v>10</c:v>
                </c:pt>
                <c:pt idx="142">
                  <c:v>15</c:v>
                </c:pt>
                <c:pt idx="143">
                  <c:v>9</c:v>
                </c:pt>
                <c:pt idx="144">
                  <c:v>5</c:v>
                </c:pt>
                <c:pt idx="145">
                  <c:v>7</c:v>
                </c:pt>
                <c:pt idx="146">
                  <c:v>12</c:v>
                </c:pt>
                <c:pt idx="147">
                  <c:v>18</c:v>
                </c:pt>
                <c:pt idx="148">
                  <c:v>27</c:v>
                </c:pt>
                <c:pt idx="149">
                  <c:v>16</c:v>
                </c:pt>
                <c:pt idx="150">
                  <c:v>10</c:v>
                </c:pt>
                <c:pt idx="151">
                  <c:v>18</c:v>
                </c:pt>
                <c:pt idx="152">
                  <c:v>1</c:v>
                </c:pt>
                <c:pt idx="153">
                  <c:v>4</c:v>
                </c:pt>
                <c:pt idx="154">
                  <c:v>14</c:v>
                </c:pt>
                <c:pt idx="155">
                  <c:v>4</c:v>
                </c:pt>
                <c:pt idx="156">
                  <c:v>19</c:v>
                </c:pt>
                <c:pt idx="157">
                  <c:v>18</c:v>
                </c:pt>
                <c:pt idx="158">
                  <c:v>13</c:v>
                </c:pt>
                <c:pt idx="159">
                  <c:v>17</c:v>
                </c:pt>
                <c:pt idx="160">
                  <c:v>20</c:v>
                </c:pt>
                <c:pt idx="161">
                  <c:v>16</c:v>
                </c:pt>
                <c:pt idx="162">
                  <c:v>9</c:v>
                </c:pt>
                <c:pt idx="163">
                  <c:v>13</c:v>
                </c:pt>
                <c:pt idx="164">
                  <c:v>6</c:v>
                </c:pt>
                <c:pt idx="165">
                  <c:v>16</c:v>
                </c:pt>
                <c:pt idx="166">
                  <c:v>6</c:v>
                </c:pt>
                <c:pt idx="167">
                  <c:v>8</c:v>
                </c:pt>
                <c:pt idx="168">
                  <c:v>1</c:v>
                </c:pt>
                <c:pt idx="169">
                  <c:v>3</c:v>
                </c:pt>
                <c:pt idx="170">
                  <c:v>9</c:v>
                </c:pt>
                <c:pt idx="171">
                  <c:v>14</c:v>
                </c:pt>
                <c:pt idx="172">
                  <c:v>3</c:v>
                </c:pt>
                <c:pt idx="173">
                  <c:v>19</c:v>
                </c:pt>
                <c:pt idx="174">
                  <c:v>0</c:v>
                </c:pt>
                <c:pt idx="175">
                  <c:v>1</c:v>
                </c:pt>
                <c:pt idx="176">
                  <c:v>-2</c:v>
                </c:pt>
                <c:pt idx="177">
                  <c:v>6</c:v>
                </c:pt>
                <c:pt idx="178">
                  <c:v>4</c:v>
                </c:pt>
                <c:pt idx="179">
                  <c:v>7</c:v>
                </c:pt>
                <c:pt idx="180">
                  <c:v>6</c:v>
                </c:pt>
                <c:pt idx="181">
                  <c:v>10</c:v>
                </c:pt>
                <c:pt idx="182">
                  <c:v>2</c:v>
                </c:pt>
                <c:pt idx="183">
                  <c:v>4</c:v>
                </c:pt>
                <c:pt idx="184">
                  <c:v>2</c:v>
                </c:pt>
                <c:pt idx="185">
                  <c:v>9</c:v>
                </c:pt>
                <c:pt idx="186">
                  <c:v>15</c:v>
                </c:pt>
                <c:pt idx="187">
                  <c:v>23</c:v>
                </c:pt>
                <c:pt idx="188">
                  <c:v>8</c:v>
                </c:pt>
                <c:pt idx="189">
                  <c:v>2</c:v>
                </c:pt>
                <c:pt idx="190">
                  <c:v>9</c:v>
                </c:pt>
                <c:pt idx="191">
                  <c:v>5</c:v>
                </c:pt>
                <c:pt idx="192">
                  <c:v>4</c:v>
                </c:pt>
                <c:pt idx="193">
                  <c:v>12</c:v>
                </c:pt>
                <c:pt idx="194">
                  <c:v>19</c:v>
                </c:pt>
                <c:pt idx="195">
                  <c:v>18</c:v>
                </c:pt>
                <c:pt idx="196">
                  <c:v>6</c:v>
                </c:pt>
                <c:pt idx="197">
                  <c:v>14</c:v>
                </c:pt>
                <c:pt idx="198">
                  <c:v>12</c:v>
                </c:pt>
                <c:pt idx="199">
                  <c:v>6</c:v>
                </c:pt>
                <c:pt idx="200">
                  <c:v>13</c:v>
                </c:pt>
                <c:pt idx="201">
                  <c:v>21</c:v>
                </c:pt>
                <c:pt idx="202">
                  <c:v>13</c:v>
                </c:pt>
                <c:pt idx="203">
                  <c:v>17</c:v>
                </c:pt>
                <c:pt idx="204">
                  <c:v>28</c:v>
                </c:pt>
                <c:pt idx="205">
                  <c:v>33</c:v>
                </c:pt>
                <c:pt idx="206">
                  <c:v>21</c:v>
                </c:pt>
                <c:pt idx="207">
                  <c:v>30</c:v>
                </c:pt>
                <c:pt idx="208">
                  <c:v>29</c:v>
                </c:pt>
                <c:pt idx="209">
                  <c:v>27</c:v>
                </c:pt>
                <c:pt idx="210">
                  <c:v>26</c:v>
                </c:pt>
                <c:pt idx="211">
                  <c:v>28</c:v>
                </c:pt>
                <c:pt idx="212">
                  <c:v>30</c:v>
                </c:pt>
                <c:pt idx="213">
                  <c:v>40</c:v>
                </c:pt>
                <c:pt idx="214">
                  <c:v>34</c:v>
                </c:pt>
                <c:pt idx="215">
                  <c:v>29</c:v>
                </c:pt>
                <c:pt idx="216">
                  <c:v>38</c:v>
                </c:pt>
                <c:pt idx="217">
                  <c:v>34</c:v>
                </c:pt>
                <c:pt idx="218">
                  <c:v>29</c:v>
                </c:pt>
                <c:pt idx="219">
                  <c:v>34</c:v>
                </c:pt>
                <c:pt idx="220">
                  <c:v>21</c:v>
                </c:pt>
                <c:pt idx="221">
                  <c:v>6</c:v>
                </c:pt>
                <c:pt idx="222">
                  <c:v>18</c:v>
                </c:pt>
                <c:pt idx="223">
                  <c:v>7</c:v>
                </c:pt>
                <c:pt idx="224">
                  <c:v>4</c:v>
                </c:pt>
                <c:pt idx="225">
                  <c:v>6</c:v>
                </c:pt>
                <c:pt idx="226">
                  <c:v>15</c:v>
                </c:pt>
                <c:pt idx="227">
                  <c:v>5</c:v>
                </c:pt>
                <c:pt idx="228">
                  <c:v>-2</c:v>
                </c:pt>
                <c:pt idx="229">
                  <c:v>15</c:v>
                </c:pt>
                <c:pt idx="230">
                  <c:v>13</c:v>
                </c:pt>
                <c:pt idx="231">
                  <c:v>16</c:v>
                </c:pt>
                <c:pt idx="232">
                  <c:v>22</c:v>
                </c:pt>
                <c:pt idx="233">
                  <c:v>8</c:v>
                </c:pt>
                <c:pt idx="234">
                  <c:v>6</c:v>
                </c:pt>
                <c:pt idx="235">
                  <c:v>17</c:v>
                </c:pt>
                <c:pt idx="236">
                  <c:v>24</c:v>
                </c:pt>
                <c:pt idx="237">
                  <c:v>38</c:v>
                </c:pt>
                <c:pt idx="238">
                  <c:v>36</c:v>
                </c:pt>
                <c:pt idx="239">
                  <c:v>40</c:v>
                </c:pt>
                <c:pt idx="240">
                  <c:v>38</c:v>
                </c:pt>
                <c:pt idx="241">
                  <c:v>27</c:v>
                </c:pt>
                <c:pt idx="242">
                  <c:v>28</c:v>
                </c:pt>
                <c:pt idx="243">
                  <c:v>39</c:v>
                </c:pt>
                <c:pt idx="244">
                  <c:v>34</c:v>
                </c:pt>
                <c:pt idx="245">
                  <c:v>30</c:v>
                </c:pt>
                <c:pt idx="246">
                  <c:v>34</c:v>
                </c:pt>
                <c:pt idx="247">
                  <c:v>28</c:v>
                </c:pt>
                <c:pt idx="248">
                  <c:v>35</c:v>
                </c:pt>
                <c:pt idx="249">
                  <c:v>26</c:v>
                </c:pt>
                <c:pt idx="250">
                  <c:v>25</c:v>
                </c:pt>
                <c:pt idx="251">
                  <c:v>10</c:v>
                </c:pt>
                <c:pt idx="252">
                  <c:v>-3</c:v>
                </c:pt>
                <c:pt idx="253">
                  <c:v>9</c:v>
                </c:pt>
                <c:pt idx="254">
                  <c:v>10</c:v>
                </c:pt>
                <c:pt idx="255">
                  <c:v>13</c:v>
                </c:pt>
                <c:pt idx="256">
                  <c:v>10</c:v>
                </c:pt>
                <c:pt idx="257">
                  <c:v>7</c:v>
                </c:pt>
                <c:pt idx="258">
                  <c:v>13</c:v>
                </c:pt>
                <c:pt idx="259">
                  <c:v>-5</c:v>
                </c:pt>
                <c:pt idx="260">
                  <c:v>-10</c:v>
                </c:pt>
                <c:pt idx="261">
                  <c:v>-11</c:v>
                </c:pt>
                <c:pt idx="262">
                  <c:v>-2</c:v>
                </c:pt>
                <c:pt idx="263">
                  <c:v>0</c:v>
                </c:pt>
                <c:pt idx="264">
                  <c:v>6</c:v>
                </c:pt>
                <c:pt idx="265">
                  <c:v>2</c:v>
                </c:pt>
                <c:pt idx="266">
                  <c:v>1</c:v>
                </c:pt>
                <c:pt idx="267">
                  <c:v>4</c:v>
                </c:pt>
                <c:pt idx="268">
                  <c:v>14</c:v>
                </c:pt>
                <c:pt idx="269">
                  <c:v>-3</c:v>
                </c:pt>
                <c:pt idx="270">
                  <c:v>-17</c:v>
                </c:pt>
                <c:pt idx="271">
                  <c:v>-18</c:v>
                </c:pt>
                <c:pt idx="272">
                  <c:v>-19</c:v>
                </c:pt>
                <c:pt idx="273">
                  <c:v>-25</c:v>
                </c:pt>
                <c:pt idx="274">
                  <c:v>-10</c:v>
                </c:pt>
                <c:pt idx="275">
                  <c:v>-17</c:v>
                </c:pt>
                <c:pt idx="276">
                  <c:v>-15</c:v>
                </c:pt>
                <c:pt idx="277">
                  <c:v>-12</c:v>
                </c:pt>
                <c:pt idx="278">
                  <c:v>-14</c:v>
                </c:pt>
                <c:pt idx="279">
                  <c:v>-10</c:v>
                </c:pt>
                <c:pt idx="280">
                  <c:v>0</c:v>
                </c:pt>
                <c:pt idx="281">
                  <c:v>9</c:v>
                </c:pt>
                <c:pt idx="282">
                  <c:v>14</c:v>
                </c:pt>
                <c:pt idx="283">
                  <c:v>11</c:v>
                </c:pt>
                <c:pt idx="284">
                  <c:v>-8</c:v>
                </c:pt>
                <c:pt idx="285">
                  <c:v>7</c:v>
                </c:pt>
                <c:pt idx="286">
                  <c:v>9</c:v>
                </c:pt>
                <c:pt idx="287">
                  <c:v>5</c:v>
                </c:pt>
                <c:pt idx="288">
                  <c:v>4</c:v>
                </c:pt>
                <c:pt idx="289">
                  <c:v>3</c:v>
                </c:pt>
                <c:pt idx="290">
                  <c:v>8</c:v>
                </c:pt>
                <c:pt idx="291">
                  <c:v>0</c:v>
                </c:pt>
                <c:pt idx="292">
                  <c:v>2</c:v>
                </c:pt>
                <c:pt idx="293">
                  <c:v>0</c:v>
                </c:pt>
                <c:pt idx="294">
                  <c:v>-2</c:v>
                </c:pt>
                <c:pt idx="295">
                  <c:v>11</c:v>
                </c:pt>
                <c:pt idx="296">
                  <c:v>5</c:v>
                </c:pt>
                <c:pt idx="297">
                  <c:v>12</c:v>
                </c:pt>
                <c:pt idx="298">
                  <c:v>7</c:v>
                </c:pt>
                <c:pt idx="299">
                  <c:v>11</c:v>
                </c:pt>
                <c:pt idx="300">
                  <c:v>14</c:v>
                </c:pt>
                <c:pt idx="301">
                  <c:v>-3</c:v>
                </c:pt>
                <c:pt idx="302">
                  <c:v>-9</c:v>
                </c:pt>
                <c:pt idx="303">
                  <c:v>-3.1000000000000085</c:v>
                </c:pt>
                <c:pt idx="304">
                  <c:v>-3.9000000000000057</c:v>
                </c:pt>
                <c:pt idx="305">
                  <c:v>5.5</c:v>
                </c:pt>
                <c:pt idx="306">
                  <c:v>2.6999999999999886</c:v>
                </c:pt>
                <c:pt idx="307">
                  <c:v>0</c:v>
                </c:pt>
                <c:pt idx="308">
                  <c:v>-6.1000000000000085</c:v>
                </c:pt>
                <c:pt idx="309">
                  <c:v>-13.300000000000004</c:v>
                </c:pt>
                <c:pt idx="310">
                  <c:v>-2.8000000000000043</c:v>
                </c:pt>
                <c:pt idx="311">
                  <c:v>1.6000000000000014</c:v>
                </c:pt>
                <c:pt idx="312">
                  <c:v>-6.2999999999999972</c:v>
                </c:pt>
                <c:pt idx="313">
                  <c:v>-7.5</c:v>
                </c:pt>
                <c:pt idx="314">
                  <c:v>-1.4000000000000057</c:v>
                </c:pt>
                <c:pt idx="315">
                  <c:v>2.6999999999999957</c:v>
                </c:pt>
                <c:pt idx="316">
                  <c:v>-1.5</c:v>
                </c:pt>
                <c:pt idx="317">
                  <c:v>-8.7999999999999972</c:v>
                </c:pt>
                <c:pt idx="318">
                  <c:v>-13.700000000000003</c:v>
                </c:pt>
                <c:pt idx="319">
                  <c:v>-5.3999999999999986</c:v>
                </c:pt>
                <c:pt idx="320">
                  <c:v>-6.1999999999999957</c:v>
                </c:pt>
                <c:pt idx="321">
                  <c:v>-6.0999999999999943</c:v>
                </c:pt>
                <c:pt idx="322">
                  <c:v>7</c:v>
                </c:pt>
                <c:pt idx="323">
                  <c:v>2.6000000000000014</c:v>
                </c:pt>
                <c:pt idx="324">
                  <c:v>7.8999999999999915</c:v>
                </c:pt>
                <c:pt idx="325">
                  <c:v>-1.8000000000000043</c:v>
                </c:pt>
                <c:pt idx="326">
                  <c:v>6.5000000000000071</c:v>
                </c:pt>
                <c:pt idx="327">
                  <c:v>-2.3000000000000043</c:v>
                </c:pt>
                <c:pt idx="328">
                  <c:v>7.7999999999999972</c:v>
                </c:pt>
                <c:pt idx="329">
                  <c:v>-3.5</c:v>
                </c:pt>
                <c:pt idx="330">
                  <c:v>-18.799999999999997</c:v>
                </c:pt>
                <c:pt idx="331">
                  <c:v>-2.8999999999999915</c:v>
                </c:pt>
                <c:pt idx="332">
                  <c:v>-4.7000000000000028</c:v>
                </c:pt>
                <c:pt idx="333">
                  <c:v>2.4000000000000057</c:v>
                </c:pt>
                <c:pt idx="334">
                  <c:v>-4.5999999999999943</c:v>
                </c:pt>
                <c:pt idx="335">
                  <c:v>1.0999999999999943</c:v>
                </c:pt>
                <c:pt idx="336">
                  <c:v>0.80000000000001137</c:v>
                </c:pt>
                <c:pt idx="337">
                  <c:v>-1.9000000000000057</c:v>
                </c:pt>
                <c:pt idx="338">
                  <c:v>-13.200000000000003</c:v>
                </c:pt>
                <c:pt idx="339">
                  <c:v>-21.200000000000003</c:v>
                </c:pt>
                <c:pt idx="340">
                  <c:v>12.900000000000006</c:v>
                </c:pt>
                <c:pt idx="341">
                  <c:v>3.5</c:v>
                </c:pt>
                <c:pt idx="342">
                  <c:v>-2</c:v>
                </c:pt>
                <c:pt idx="343">
                  <c:v>12.100000000000001</c:v>
                </c:pt>
                <c:pt idx="344">
                  <c:v>10.199999999999996</c:v>
                </c:pt>
                <c:pt idx="345">
                  <c:v>7.1000000000000014</c:v>
                </c:pt>
                <c:pt idx="346">
                  <c:v>8.4999999999999929</c:v>
                </c:pt>
                <c:pt idx="347">
                  <c:v>19.399999999999999</c:v>
                </c:pt>
                <c:pt idx="348">
                  <c:v>12.799999999999997</c:v>
                </c:pt>
                <c:pt idx="349">
                  <c:v>11.5</c:v>
                </c:pt>
                <c:pt idx="350">
                  <c:v>4.7000000000000028</c:v>
                </c:pt>
                <c:pt idx="351">
                  <c:v>12.200000000000003</c:v>
                </c:pt>
                <c:pt idx="352">
                  <c:v>9.5</c:v>
                </c:pt>
                <c:pt idx="353">
                  <c:v>5.7999999999999972</c:v>
                </c:pt>
                <c:pt idx="354">
                  <c:v>8.2999999999999972</c:v>
                </c:pt>
                <c:pt idx="355">
                  <c:v>-4.2000000000000028</c:v>
                </c:pt>
                <c:pt idx="356">
                  <c:v>-6.2000000000000099</c:v>
                </c:pt>
                <c:pt idx="357">
                  <c:v>-3.5000000000000071</c:v>
                </c:pt>
                <c:pt idx="358">
                  <c:v>-5.5</c:v>
                </c:pt>
                <c:pt idx="359">
                  <c:v>0.30000000000000426</c:v>
                </c:pt>
                <c:pt idx="360">
                  <c:v>3.8999999999999986</c:v>
                </c:pt>
                <c:pt idx="361">
                  <c:v>-9.9999999999999929</c:v>
                </c:pt>
                <c:pt idx="362">
                  <c:v>8.7000000000000028</c:v>
                </c:pt>
                <c:pt idx="363">
                  <c:v>4.8999999999999986</c:v>
                </c:pt>
                <c:pt idx="364">
                  <c:v>11</c:v>
                </c:pt>
                <c:pt idx="365">
                  <c:v>8.3999999999999915</c:v>
                </c:pt>
                <c:pt idx="366">
                  <c:v>-0.89999999999999858</c:v>
                </c:pt>
                <c:pt idx="367">
                  <c:v>-2.7000000000000028</c:v>
                </c:pt>
                <c:pt idx="368">
                  <c:v>9.7000000000000028</c:v>
                </c:pt>
                <c:pt idx="369">
                  <c:v>-2.4000000000000057</c:v>
                </c:pt>
                <c:pt idx="370">
                  <c:v>4.6000000000000085</c:v>
                </c:pt>
                <c:pt idx="371">
                  <c:v>3.4000000000000057</c:v>
                </c:pt>
                <c:pt idx="372">
                  <c:v>12.799999999999997</c:v>
                </c:pt>
                <c:pt idx="373">
                  <c:v>10</c:v>
                </c:pt>
                <c:pt idx="374">
                  <c:v>0.60000000000000142</c:v>
                </c:pt>
                <c:pt idx="375">
                  <c:v>11</c:v>
                </c:pt>
                <c:pt idx="376">
                  <c:v>11.200000000000003</c:v>
                </c:pt>
                <c:pt idx="377">
                  <c:v>15.799999999999997</c:v>
                </c:pt>
                <c:pt idx="378">
                  <c:v>5.5</c:v>
                </c:pt>
                <c:pt idx="379">
                  <c:v>11.900000000000006</c:v>
                </c:pt>
                <c:pt idx="380">
                  <c:v>4.7999999999999972</c:v>
                </c:pt>
                <c:pt idx="381">
                  <c:v>5.8999999999999986</c:v>
                </c:pt>
                <c:pt idx="382">
                  <c:v>8.5000000000000071</c:v>
                </c:pt>
                <c:pt idx="383">
                  <c:v>11.600000000000009</c:v>
                </c:pt>
                <c:pt idx="384">
                  <c:v>1.6000000000000014</c:v>
                </c:pt>
                <c:pt idx="385">
                  <c:v>15.599999999999994</c:v>
                </c:pt>
                <c:pt idx="386">
                  <c:v>26.600000000000009</c:v>
                </c:pt>
                <c:pt idx="387">
                  <c:v>10.100000000000009</c:v>
                </c:pt>
                <c:pt idx="388">
                  <c:v>-0.5</c:v>
                </c:pt>
                <c:pt idx="389">
                  <c:v>11.899999999999999</c:v>
                </c:pt>
                <c:pt idx="390">
                  <c:v>9.2999999999999972</c:v>
                </c:pt>
                <c:pt idx="391">
                  <c:v>19.200000000000003</c:v>
                </c:pt>
                <c:pt idx="392">
                  <c:v>15.400000000000006</c:v>
                </c:pt>
                <c:pt idx="393">
                  <c:v>14.599999999999994</c:v>
                </c:pt>
                <c:pt idx="394">
                  <c:v>14.899999999999999</c:v>
                </c:pt>
                <c:pt idx="395">
                  <c:v>6.5999999999999943</c:v>
                </c:pt>
                <c:pt idx="396">
                  <c:v>1.6999999999999957</c:v>
                </c:pt>
                <c:pt idx="397">
                  <c:v>14.700000000000003</c:v>
                </c:pt>
                <c:pt idx="398">
                  <c:v>19.799999999999997</c:v>
                </c:pt>
                <c:pt idx="399">
                  <c:v>5.4000000000000057</c:v>
                </c:pt>
                <c:pt idx="400">
                  <c:v>9.3999999999999986</c:v>
                </c:pt>
                <c:pt idx="401">
                  <c:v>14.699999999999996</c:v>
                </c:pt>
                <c:pt idx="402">
                  <c:v>0.59999999999999432</c:v>
                </c:pt>
                <c:pt idx="403">
                  <c:v>13.29999999999999</c:v>
                </c:pt>
                <c:pt idx="404">
                  <c:v>14</c:v>
                </c:pt>
                <c:pt idx="405">
                  <c:v>9.3000000000000043</c:v>
                </c:pt>
                <c:pt idx="406">
                  <c:v>11.399999999999999</c:v>
                </c:pt>
                <c:pt idx="407">
                  <c:v>16.700000000000003</c:v>
                </c:pt>
                <c:pt idx="408">
                  <c:v>11.929999999999993</c:v>
                </c:pt>
                <c:pt idx="409">
                  <c:v>4.8999999999999986</c:v>
                </c:pt>
                <c:pt idx="410">
                  <c:v>11.099999999999994</c:v>
                </c:pt>
                <c:pt idx="411">
                  <c:v>12.000000000000007</c:v>
                </c:pt>
                <c:pt idx="412">
                  <c:v>7.2999999999999972</c:v>
                </c:pt>
                <c:pt idx="413">
                  <c:v>0.30000000000001137</c:v>
                </c:pt>
                <c:pt idx="414">
                  <c:v>5.7999999999999829</c:v>
                </c:pt>
                <c:pt idx="415">
                  <c:v>-2.8000000000000043</c:v>
                </c:pt>
                <c:pt idx="416">
                  <c:v>3.1999999999999957</c:v>
                </c:pt>
                <c:pt idx="417">
                  <c:v>-3</c:v>
                </c:pt>
                <c:pt idx="418">
                  <c:v>-7.9000000000000057</c:v>
                </c:pt>
                <c:pt idx="419">
                  <c:v>-5.3999999999999986</c:v>
                </c:pt>
                <c:pt idx="420">
                  <c:v>4.2000000000000028</c:v>
                </c:pt>
                <c:pt idx="421">
                  <c:v>-5.5</c:v>
                </c:pt>
                <c:pt idx="422">
                  <c:v>-4.0999999999999943</c:v>
                </c:pt>
                <c:pt idx="423">
                  <c:v>3.9000000000000057</c:v>
                </c:pt>
                <c:pt idx="424">
                  <c:v>1.8999999999999915</c:v>
                </c:pt>
                <c:pt idx="425">
                  <c:v>-5.8999999999999915</c:v>
                </c:pt>
                <c:pt idx="426">
                  <c:v>-2.5</c:v>
                </c:pt>
                <c:pt idx="427">
                  <c:v>-0.60000000000000853</c:v>
                </c:pt>
                <c:pt idx="428">
                  <c:v>6.0999999999999943</c:v>
                </c:pt>
                <c:pt idx="429">
                  <c:v>-2.7000000000000028</c:v>
                </c:pt>
                <c:pt idx="430">
                  <c:v>-4.4000000000000057</c:v>
                </c:pt>
                <c:pt idx="431">
                  <c:v>5.7000000000000028</c:v>
                </c:pt>
                <c:pt idx="432">
                  <c:v>26.699999999999996</c:v>
                </c:pt>
                <c:pt idx="433">
                  <c:v>6.2999999999999972</c:v>
                </c:pt>
                <c:pt idx="434">
                  <c:v>0.39999999999999147</c:v>
                </c:pt>
                <c:pt idx="435">
                  <c:v>-8.0999999999999943</c:v>
                </c:pt>
                <c:pt idx="436">
                  <c:v>-0.59999999999999432</c:v>
                </c:pt>
                <c:pt idx="437">
                  <c:v>7.5</c:v>
                </c:pt>
                <c:pt idx="438">
                  <c:v>-8.2999999999999972</c:v>
                </c:pt>
                <c:pt idx="439">
                  <c:v>9.8000000000000043</c:v>
                </c:pt>
                <c:pt idx="440">
                  <c:v>2.6999999999999957</c:v>
                </c:pt>
                <c:pt idx="441">
                  <c:v>7.2999999999999972</c:v>
                </c:pt>
                <c:pt idx="442">
                  <c:v>5.8999999999999915</c:v>
                </c:pt>
                <c:pt idx="443">
                  <c:v>1.3999999999999986</c:v>
                </c:pt>
                <c:pt idx="444">
                  <c:v>9.2999999999999972</c:v>
                </c:pt>
                <c:pt idx="445">
                  <c:v>3</c:v>
                </c:pt>
                <c:pt idx="446">
                  <c:v>2.1999999999999957</c:v>
                </c:pt>
                <c:pt idx="447">
                  <c:v>12.800000000000011</c:v>
                </c:pt>
                <c:pt idx="448">
                  <c:v>18</c:v>
                </c:pt>
                <c:pt idx="449">
                  <c:v>10.799999999999997</c:v>
                </c:pt>
                <c:pt idx="450">
                  <c:v>13.200000000000003</c:v>
                </c:pt>
                <c:pt idx="451">
                  <c:v>14.999999999999993</c:v>
                </c:pt>
                <c:pt idx="452">
                  <c:v>18.699999999999989</c:v>
                </c:pt>
                <c:pt idx="453">
                  <c:v>28.899999999999991</c:v>
                </c:pt>
                <c:pt idx="454">
                  <c:v>29.9</c:v>
                </c:pt>
                <c:pt idx="455">
                  <c:v>24.299999999999997</c:v>
                </c:pt>
                <c:pt idx="456">
                  <c:v>33.399999999999991</c:v>
                </c:pt>
                <c:pt idx="457">
                  <c:v>37.700000000000003</c:v>
                </c:pt>
                <c:pt idx="458">
                  <c:v>29.700000000000003</c:v>
                </c:pt>
                <c:pt idx="459">
                  <c:v>13.299999999999997</c:v>
                </c:pt>
                <c:pt idx="460">
                  <c:v>20.099999999999994</c:v>
                </c:pt>
                <c:pt idx="461">
                  <c:v>26.6</c:v>
                </c:pt>
                <c:pt idx="462">
                  <c:v>20.399999999999991</c:v>
                </c:pt>
                <c:pt idx="463">
                  <c:v>22</c:v>
                </c:pt>
                <c:pt idx="464">
                  <c:v>10.5</c:v>
                </c:pt>
                <c:pt idx="465">
                  <c:v>10</c:v>
                </c:pt>
                <c:pt idx="466">
                  <c:v>11.700000000000003</c:v>
                </c:pt>
                <c:pt idx="467">
                  <c:v>13.199999999999989</c:v>
                </c:pt>
                <c:pt idx="468">
                  <c:v>20.200000000000017</c:v>
                </c:pt>
                <c:pt idx="469">
                  <c:v>23.6</c:v>
                </c:pt>
                <c:pt idx="470">
                  <c:v>23.899999999999991</c:v>
                </c:pt>
                <c:pt idx="471">
                  <c:v>30.699999999999996</c:v>
                </c:pt>
                <c:pt idx="472">
                  <c:v>28.5</c:v>
                </c:pt>
                <c:pt idx="473">
                  <c:v>22.899999999999991</c:v>
                </c:pt>
                <c:pt idx="474">
                  <c:v>14.5</c:v>
                </c:pt>
                <c:pt idx="475">
                  <c:v>33.299999999999997</c:v>
                </c:pt>
                <c:pt idx="476">
                  <c:v>27.899999999999991</c:v>
                </c:pt>
                <c:pt idx="477">
                  <c:v>33.5</c:v>
                </c:pt>
                <c:pt idx="478">
                  <c:v>22.900000000000006</c:v>
                </c:pt>
                <c:pt idx="479">
                  <c:v>27.599999999999994</c:v>
                </c:pt>
                <c:pt idx="480">
                  <c:v>29.199999999999989</c:v>
                </c:pt>
                <c:pt idx="481">
                  <c:v>20.300000000000004</c:v>
                </c:pt>
                <c:pt idx="482">
                  <c:v>25.000000000000014</c:v>
                </c:pt>
                <c:pt idx="483">
                  <c:v>23.599999999999994</c:v>
                </c:pt>
                <c:pt idx="484">
                  <c:v>21.400000000000006</c:v>
                </c:pt>
                <c:pt idx="485">
                  <c:v>14.400000000000013</c:v>
                </c:pt>
                <c:pt idx="486">
                  <c:v>24.099999999999994</c:v>
                </c:pt>
                <c:pt idx="487">
                  <c:v>22.600000000000009</c:v>
                </c:pt>
                <c:pt idx="488">
                  <c:v>20.799999999999997</c:v>
                </c:pt>
                <c:pt idx="489">
                  <c:v>23.199999999999989</c:v>
                </c:pt>
                <c:pt idx="490">
                  <c:v>17.799999999999997</c:v>
                </c:pt>
                <c:pt idx="491">
                  <c:v>21.5</c:v>
                </c:pt>
                <c:pt idx="492">
                  <c:v>19</c:v>
                </c:pt>
                <c:pt idx="493">
                  <c:v>20.600000000000009</c:v>
                </c:pt>
                <c:pt idx="494">
                  <c:v>7.4000000000000128</c:v>
                </c:pt>
                <c:pt idx="495">
                  <c:v>16.899999999999999</c:v>
                </c:pt>
                <c:pt idx="496">
                  <c:v>14.499999999999993</c:v>
                </c:pt>
                <c:pt idx="497">
                  <c:v>26.799999999999997</c:v>
                </c:pt>
                <c:pt idx="498">
                  <c:v>26.5</c:v>
                </c:pt>
                <c:pt idx="499">
                  <c:v>31.100000000000009</c:v>
                </c:pt>
                <c:pt idx="500">
                  <c:v>27.799999999999997</c:v>
                </c:pt>
                <c:pt idx="501">
                  <c:v>21.299999999999997</c:v>
                </c:pt>
                <c:pt idx="502">
                  <c:v>20.5</c:v>
                </c:pt>
                <c:pt idx="503">
                  <c:v>12.5</c:v>
                </c:pt>
                <c:pt idx="504">
                  <c:v>9.3000000000000043</c:v>
                </c:pt>
                <c:pt idx="505">
                  <c:v>11.899999999999991</c:v>
                </c:pt>
                <c:pt idx="506">
                  <c:v>20.100000000000009</c:v>
                </c:pt>
                <c:pt idx="507">
                  <c:v>22.699999999999996</c:v>
                </c:pt>
                <c:pt idx="508">
                  <c:v>14.899999999999991</c:v>
                </c:pt>
                <c:pt idx="509">
                  <c:v>13.800000000000004</c:v>
                </c:pt>
                <c:pt idx="510">
                  <c:v>12.699999999999996</c:v>
                </c:pt>
                <c:pt idx="511">
                  <c:v>14.099999999999994</c:v>
                </c:pt>
                <c:pt idx="512">
                  <c:v>0</c:v>
                </c:pt>
                <c:pt idx="513">
                  <c:v>4.5999999999999943</c:v>
                </c:pt>
                <c:pt idx="514">
                  <c:v>8.3000000000000043</c:v>
                </c:pt>
                <c:pt idx="515">
                  <c:v>17.700000000000003</c:v>
                </c:pt>
                <c:pt idx="516">
                  <c:v>19.299999999999997</c:v>
                </c:pt>
                <c:pt idx="517">
                  <c:v>25.499999999999993</c:v>
                </c:pt>
                <c:pt idx="518">
                  <c:v>36.4</c:v>
                </c:pt>
                <c:pt idx="519">
                  <c:v>26.899999999999991</c:v>
                </c:pt>
                <c:pt idx="520">
                  <c:v>26.999999999999993</c:v>
                </c:pt>
                <c:pt idx="521">
                  <c:v>14.099999999999994</c:v>
                </c:pt>
                <c:pt idx="522">
                  <c:v>19</c:v>
                </c:pt>
                <c:pt idx="523">
                  <c:v>27.200000000000003</c:v>
                </c:pt>
                <c:pt idx="524">
                  <c:v>29.199999999999989</c:v>
                </c:pt>
                <c:pt idx="525">
                  <c:v>17.100000000000001</c:v>
                </c:pt>
                <c:pt idx="526">
                  <c:v>12.600000000000009</c:v>
                </c:pt>
                <c:pt idx="527">
                  <c:v>0</c:v>
                </c:pt>
                <c:pt idx="528">
                  <c:v>20.000000000000007</c:v>
                </c:pt>
                <c:pt idx="529">
                  <c:v>14.200000000000003</c:v>
                </c:pt>
                <c:pt idx="530">
                  <c:v>10.299999999999997</c:v>
                </c:pt>
                <c:pt idx="531">
                  <c:v>14.899999999999991</c:v>
                </c:pt>
                <c:pt idx="532">
                  <c:v>20.999999999999993</c:v>
                </c:pt>
                <c:pt idx="533">
                  <c:v>18.299999999999997</c:v>
                </c:pt>
                <c:pt idx="534">
                  <c:v>13.5</c:v>
                </c:pt>
                <c:pt idx="535">
                  <c:v>0.79999999999999716</c:v>
                </c:pt>
                <c:pt idx="536">
                  <c:v>-0.39999999999999858</c:v>
                </c:pt>
                <c:pt idx="537">
                  <c:v>1</c:v>
                </c:pt>
                <c:pt idx="538">
                  <c:v>4.2000000000000028</c:v>
                </c:pt>
                <c:pt idx="539">
                  <c:v>-4.8000000000000043</c:v>
                </c:pt>
                <c:pt idx="540">
                  <c:v>-0.39999999999999147</c:v>
                </c:pt>
                <c:pt idx="541">
                  <c:v>5.3000000000000114</c:v>
                </c:pt>
                <c:pt idx="542">
                  <c:v>2.4000000000000057</c:v>
                </c:pt>
                <c:pt idx="543">
                  <c:v>-0.40000000000000568</c:v>
                </c:pt>
                <c:pt idx="544">
                  <c:v>-1.2000000000000028</c:v>
                </c:pt>
                <c:pt idx="545">
                  <c:v>-8.9000000000000057</c:v>
                </c:pt>
                <c:pt idx="546">
                  <c:v>0.19999999999999574</c:v>
                </c:pt>
                <c:pt idx="547">
                  <c:v>-1</c:v>
                </c:pt>
                <c:pt idx="548">
                  <c:v>-8.5999999999999943</c:v>
                </c:pt>
                <c:pt idx="549">
                  <c:v>-14.399999999999999</c:v>
                </c:pt>
                <c:pt idx="550">
                  <c:v>-17.099999999999994</c:v>
                </c:pt>
                <c:pt idx="551">
                  <c:v>-11.199999999999996</c:v>
                </c:pt>
                <c:pt idx="552">
                  <c:v>-11</c:v>
                </c:pt>
                <c:pt idx="553">
                  <c:v>-30.700000000000003</c:v>
                </c:pt>
                <c:pt idx="554">
                  <c:v>-18.099999999999994</c:v>
                </c:pt>
                <c:pt idx="555">
                  <c:v>-19.300000000000004</c:v>
                </c:pt>
                <c:pt idx="556">
                  <c:v>-17.5</c:v>
                </c:pt>
                <c:pt idx="557">
                  <c:v>-18.200000000000003</c:v>
                </c:pt>
                <c:pt idx="558">
                  <c:v>-16.599999999999994</c:v>
                </c:pt>
                <c:pt idx="559">
                  <c:v>-11.299999999999997</c:v>
                </c:pt>
                <c:pt idx="560">
                  <c:v>-6.5</c:v>
                </c:pt>
                <c:pt idx="561">
                  <c:v>-24.400000000000006</c:v>
                </c:pt>
                <c:pt idx="562">
                  <c:v>-28.700000000000003</c:v>
                </c:pt>
                <c:pt idx="563">
                  <c:v>-32.9</c:v>
                </c:pt>
                <c:pt idx="564">
                  <c:v>-76</c:v>
                </c:pt>
                <c:pt idx="565">
                  <c:v>-81.7</c:v>
                </c:pt>
                <c:pt idx="566">
                  <c:v>-73.500000000000014</c:v>
                </c:pt>
                <c:pt idx="567">
                  <c:v>-60.999999999999993</c:v>
                </c:pt>
                <c:pt idx="568">
                  <c:v>-50.3</c:v>
                </c:pt>
                <c:pt idx="569">
                  <c:v>-49.399999999999991</c:v>
                </c:pt>
                <c:pt idx="570">
                  <c:v>-35.4</c:v>
                </c:pt>
                <c:pt idx="571">
                  <c:v>-38.4</c:v>
                </c:pt>
                <c:pt idx="572">
                  <c:v>-39.099999999999994</c:v>
                </c:pt>
                <c:pt idx="573">
                  <c:v>-41.400000000000006</c:v>
                </c:pt>
                <c:pt idx="574">
                  <c:v>-24.700000000000003</c:v>
                </c:pt>
                <c:pt idx="575">
                  <c:v>-25.300000000000004</c:v>
                </c:pt>
                <c:pt idx="576">
                  <c:v>-26.200000000000003</c:v>
                </c:pt>
                <c:pt idx="577">
                  <c:v>-24.5</c:v>
                </c:pt>
                <c:pt idx="578">
                  <c:v>-37.4</c:v>
                </c:pt>
                <c:pt idx="579">
                  <c:v>-41.5</c:v>
                </c:pt>
                <c:pt idx="580">
                  <c:v>-41.800000000000011</c:v>
                </c:pt>
                <c:pt idx="581">
                  <c:v>-45.4</c:v>
                </c:pt>
                <c:pt idx="582">
                  <c:v>-47.600000000000009</c:v>
                </c:pt>
                <c:pt idx="583">
                  <c:v>-55.6</c:v>
                </c:pt>
                <c:pt idx="584">
                  <c:v>-58</c:v>
                </c:pt>
                <c:pt idx="585">
                  <c:v>-51.3</c:v>
                </c:pt>
                <c:pt idx="586">
                  <c:v>-40.500000000000007</c:v>
                </c:pt>
                <c:pt idx="587">
                  <c:v>-45.3</c:v>
                </c:pt>
                <c:pt idx="588">
                  <c:v>-41.8</c:v>
                </c:pt>
                <c:pt idx="589">
                  <c:v>-44.699999999999996</c:v>
                </c:pt>
                <c:pt idx="590">
                  <c:v>-34.999999999999993</c:v>
                </c:pt>
                <c:pt idx="591">
                  <c:v>-27.900000000000002</c:v>
                </c:pt>
                <c:pt idx="592">
                  <c:v>-27.1</c:v>
                </c:pt>
                <c:pt idx="593">
                  <c:v>-20.7</c:v>
                </c:pt>
                <c:pt idx="594">
                  <c:v>-22.2</c:v>
                </c:pt>
                <c:pt idx="595">
                  <c:v>-19.200000000000006</c:v>
                </c:pt>
                <c:pt idx="596">
                  <c:v>-12.200000000000003</c:v>
                </c:pt>
                <c:pt idx="597">
                  <c:v>-10.5</c:v>
                </c:pt>
                <c:pt idx="598">
                  <c:v>1.3999999999999986</c:v>
                </c:pt>
                <c:pt idx="599">
                  <c:v>-2.6999999999999957</c:v>
                </c:pt>
                <c:pt idx="600">
                  <c:v>5.5</c:v>
                </c:pt>
                <c:pt idx="601">
                  <c:v>10.399999999999991</c:v>
                </c:pt>
                <c:pt idx="602">
                  <c:v>13.200000000000003</c:v>
                </c:pt>
                <c:pt idx="603">
                  <c:v>5.2000000000000028</c:v>
                </c:pt>
                <c:pt idx="604">
                  <c:v>1.5</c:v>
                </c:pt>
                <c:pt idx="605">
                  <c:v>3.1000000000000014</c:v>
                </c:pt>
                <c:pt idx="606">
                  <c:v>18.099999999999998</c:v>
                </c:pt>
                <c:pt idx="607">
                  <c:v>12.599999999999994</c:v>
                </c:pt>
                <c:pt idx="608">
                  <c:v>14.8</c:v>
                </c:pt>
                <c:pt idx="609">
                  <c:v>10.999999999999993</c:v>
                </c:pt>
                <c:pt idx="610">
                  <c:v>12.8</c:v>
                </c:pt>
                <c:pt idx="611">
                  <c:v>12.200000000000003</c:v>
                </c:pt>
                <c:pt idx="612">
                  <c:v>18.2</c:v>
                </c:pt>
                <c:pt idx="613">
                  <c:v>16.399999999999999</c:v>
                </c:pt>
                <c:pt idx="614">
                  <c:v>13.400000000000002</c:v>
                </c:pt>
                <c:pt idx="615">
                  <c:v>11.599999999999994</c:v>
                </c:pt>
                <c:pt idx="616">
                  <c:v>6.7999999999999972</c:v>
                </c:pt>
                <c:pt idx="617">
                  <c:v>18.600000000000001</c:v>
                </c:pt>
                <c:pt idx="618">
                  <c:v>22.1</c:v>
                </c:pt>
                <c:pt idx="619">
                  <c:v>15.099999999999994</c:v>
                </c:pt>
                <c:pt idx="620">
                  <c:v>13.5</c:v>
                </c:pt>
                <c:pt idx="621">
                  <c:v>18.399999999999999</c:v>
                </c:pt>
                <c:pt idx="622">
                  <c:v>13.800000000000004</c:v>
                </c:pt>
                <c:pt idx="623">
                  <c:v>14.899999999999999</c:v>
                </c:pt>
                <c:pt idx="624">
                  <c:v>10</c:v>
                </c:pt>
                <c:pt idx="625">
                  <c:v>8.3000000000000043</c:v>
                </c:pt>
                <c:pt idx="626">
                  <c:v>12.100000000000005</c:v>
                </c:pt>
                <c:pt idx="627">
                  <c:v>17.699999999999996</c:v>
                </c:pt>
                <c:pt idx="628">
                  <c:v>12.099999999999998</c:v>
                </c:pt>
                <c:pt idx="629">
                  <c:v>0.39999999999999858</c:v>
                </c:pt>
                <c:pt idx="630">
                  <c:v>5.8999999999999986</c:v>
                </c:pt>
                <c:pt idx="631">
                  <c:v>-6.7000000000000028</c:v>
                </c:pt>
                <c:pt idx="632">
                  <c:v>-12.700000000000003</c:v>
                </c:pt>
                <c:pt idx="633">
                  <c:v>-16.200000000000003</c:v>
                </c:pt>
                <c:pt idx="634">
                  <c:v>-12.200000000000003</c:v>
                </c:pt>
                <c:pt idx="635">
                  <c:v>-12.799999999999994</c:v>
                </c:pt>
                <c:pt idx="636">
                  <c:v>-18.299999999999997</c:v>
                </c:pt>
                <c:pt idx="637">
                  <c:v>-15.600000000000001</c:v>
                </c:pt>
                <c:pt idx="638">
                  <c:v>-14.300000000000004</c:v>
                </c:pt>
                <c:pt idx="639">
                  <c:v>-9.3000000000000043</c:v>
                </c:pt>
                <c:pt idx="640">
                  <c:v>-5.7999999999999972</c:v>
                </c:pt>
                <c:pt idx="641">
                  <c:v>-10.799999999999997</c:v>
                </c:pt>
                <c:pt idx="642">
                  <c:v>-4.7000000000000028</c:v>
                </c:pt>
                <c:pt idx="643">
                  <c:v>-1.3999999999999986</c:v>
                </c:pt>
                <c:pt idx="644">
                  <c:v>2.8999999999999986</c:v>
                </c:pt>
                <c:pt idx="645">
                  <c:v>3.8999999999999915</c:v>
                </c:pt>
                <c:pt idx="646">
                  <c:v>0.69999999999999574</c:v>
                </c:pt>
                <c:pt idx="647">
                  <c:v>2.5000000000000071</c:v>
                </c:pt>
                <c:pt idx="648">
                  <c:v>-0.39999999999999858</c:v>
                </c:pt>
                <c:pt idx="649">
                  <c:v>2.7999999999999972</c:v>
                </c:pt>
                <c:pt idx="650">
                  <c:v>-4</c:v>
                </c:pt>
                <c:pt idx="651">
                  <c:v>0.69999999999999574</c:v>
                </c:pt>
                <c:pt idx="652">
                  <c:v>1.7000000000000028</c:v>
                </c:pt>
                <c:pt idx="653">
                  <c:v>0.89999999999999858</c:v>
                </c:pt>
                <c:pt idx="654">
                  <c:v>-4.8000000000000043</c:v>
                </c:pt>
                <c:pt idx="655">
                  <c:v>-15.800000000000004</c:v>
                </c:pt>
                <c:pt idx="656">
                  <c:v>-17.100000000000001</c:v>
                </c:pt>
                <c:pt idx="657">
                  <c:v>-11.100000000000009</c:v>
                </c:pt>
                <c:pt idx="658">
                  <c:v>-9</c:v>
                </c:pt>
                <c:pt idx="659">
                  <c:v>-0.89999999999999858</c:v>
                </c:pt>
                <c:pt idx="660">
                  <c:v>-4.4000000000000057</c:v>
                </c:pt>
                <c:pt idx="661">
                  <c:v>-14.2</c:v>
                </c:pt>
                <c:pt idx="662">
                  <c:v>-14.899999999999995</c:v>
                </c:pt>
                <c:pt idx="663">
                  <c:v>-23.400000000000006</c:v>
                </c:pt>
                <c:pt idx="664">
                  <c:v>-29.4</c:v>
                </c:pt>
                <c:pt idx="665">
                  <c:v>-25.400000000000002</c:v>
                </c:pt>
                <c:pt idx="666">
                  <c:v>-20.700000000000003</c:v>
                </c:pt>
                <c:pt idx="667">
                  <c:v>-18.400000000000002</c:v>
                </c:pt>
                <c:pt idx="668">
                  <c:v>-12.399999999999999</c:v>
                </c:pt>
                <c:pt idx="669">
                  <c:v>-15.400000000000006</c:v>
                </c:pt>
                <c:pt idx="670">
                  <c:v>-23.9</c:v>
                </c:pt>
                <c:pt idx="671">
                  <c:v>-26.799999999999997</c:v>
                </c:pt>
                <c:pt idx="672">
                  <c:v>-25.799999999999997</c:v>
                </c:pt>
                <c:pt idx="673">
                  <c:v>-25.9</c:v>
                </c:pt>
                <c:pt idx="674">
                  <c:v>-21.199999999999996</c:v>
                </c:pt>
                <c:pt idx="675">
                  <c:v>-30.900000000000002</c:v>
                </c:pt>
                <c:pt idx="676">
                  <c:v>-40.6</c:v>
                </c:pt>
                <c:pt idx="677">
                  <c:v>-41.8</c:v>
                </c:pt>
                <c:pt idx="678">
                  <c:v>-38.099999999999994</c:v>
                </c:pt>
                <c:pt idx="679">
                  <c:v>-37.6</c:v>
                </c:pt>
                <c:pt idx="680">
                  <c:v>-43.6</c:v>
                </c:pt>
                <c:pt idx="681">
                  <c:v>-38</c:v>
                </c:pt>
                <c:pt idx="682">
                  <c:v>-42</c:v>
                </c:pt>
                <c:pt idx="683">
                  <c:v>-38</c:v>
                </c:pt>
                <c:pt idx="684">
                  <c:v>-46.899999999999991</c:v>
                </c:pt>
                <c:pt idx="685">
                  <c:v>-37.9</c:v>
                </c:pt>
                <c:pt idx="686">
                  <c:v>-32</c:v>
                </c:pt>
                <c:pt idx="687">
                  <c:v>-29.8</c:v>
                </c:pt>
                <c:pt idx="688">
                  <c:v>-26.5</c:v>
                </c:pt>
                <c:pt idx="689">
                  <c:v>-30.300000000000004</c:v>
                </c:pt>
                <c:pt idx="690">
                  <c:v>-32.299999999999997</c:v>
                </c:pt>
                <c:pt idx="691">
                  <c:v>-23.1</c:v>
                </c:pt>
                <c:pt idx="692">
                  <c:v>-36.5</c:v>
                </c:pt>
                <c:pt idx="693">
                  <c:v>-36.5</c:v>
                </c:pt>
                <c:pt idx="694">
                  <c:v>-38.6</c:v>
                </c:pt>
                <c:pt idx="695">
                  <c:v>-39</c:v>
                </c:pt>
                <c:pt idx="696">
                  <c:v>-41.199999999999996</c:v>
                </c:pt>
                <c:pt idx="697">
                  <c:v>-46.7</c:v>
                </c:pt>
                <c:pt idx="698">
                  <c:v>-38.600000000000009</c:v>
                </c:pt>
                <c:pt idx="699">
                  <c:v>-36.6</c:v>
                </c:pt>
                <c:pt idx="700">
                  <c:v>-36.5</c:v>
                </c:pt>
                <c:pt idx="701">
                  <c:v>-36</c:v>
                </c:pt>
                <c:pt idx="702">
                  <c:v>-33</c:v>
                </c:pt>
                <c:pt idx="703">
                  <c:v>-35.4</c:v>
                </c:pt>
                <c:pt idx="704">
                  <c:v>-25.999999999999996</c:v>
                </c:pt>
                <c:pt idx="705">
                  <c:v>-26.5</c:v>
                </c:pt>
                <c:pt idx="706">
                  <c:v>-26.600000000000009</c:v>
                </c:pt>
                <c:pt idx="707">
                  <c:v>-25.5</c:v>
                </c:pt>
                <c:pt idx="708">
                  <c:v>-30.399999999999995</c:v>
                </c:pt>
                <c:pt idx="709">
                  <c:v>-38.5</c:v>
                </c:pt>
                <c:pt idx="710">
                  <c:v>-38.100000000000009</c:v>
                </c:pt>
                <c:pt idx="711">
                  <c:v>-40.500000000000007</c:v>
                </c:pt>
                <c:pt idx="712">
                  <c:v>-37</c:v>
                </c:pt>
                <c:pt idx="713">
                  <c:v>-40.999999999999993</c:v>
                </c:pt>
                <c:pt idx="714">
                  <c:v>-40.699999999999996</c:v>
                </c:pt>
                <c:pt idx="715">
                  <c:v>-45.400000000000006</c:v>
                </c:pt>
                <c:pt idx="716">
                  <c:v>-37.800000000000004</c:v>
                </c:pt>
                <c:pt idx="717">
                  <c:v>-37.299999999999997</c:v>
                </c:pt>
                <c:pt idx="718">
                  <c:v>-38.599999999999994</c:v>
                </c:pt>
                <c:pt idx="719">
                  <c:v>-42.900000000000006</c:v>
                </c:pt>
                <c:pt idx="720">
                  <c:v>-36.6</c:v>
                </c:pt>
                <c:pt idx="721">
                  <c:v>-41.1</c:v>
                </c:pt>
                <c:pt idx="722">
                  <c:v>-37.900000000000006</c:v>
                </c:pt>
                <c:pt idx="723">
                  <c:v>-40.5</c:v>
                </c:pt>
                <c:pt idx="724">
                  <c:v>-43.1</c:v>
                </c:pt>
                <c:pt idx="725">
                  <c:v>-41.7</c:v>
                </c:pt>
                <c:pt idx="726">
                  <c:v>-48.300000000000004</c:v>
                </c:pt>
                <c:pt idx="727">
                  <c:v>-51.100000000000009</c:v>
                </c:pt>
                <c:pt idx="728">
                  <c:v>-44.699999999999996</c:v>
                </c:pt>
                <c:pt idx="729">
                  <c:v>-49.800000000000004</c:v>
                </c:pt>
                <c:pt idx="730">
                  <c:v>-49.9</c:v>
                </c:pt>
                <c:pt idx="731">
                  <c:v>-46.9</c:v>
                </c:pt>
                <c:pt idx="732">
                  <c:v>-45.6</c:v>
                </c:pt>
                <c:pt idx="733">
                  <c:v>-41.5</c:v>
                </c:pt>
                <c:pt idx="734">
                  <c:v>-40.1</c:v>
                </c:pt>
                <c:pt idx="735">
                  <c:v>-36.300000000000004</c:v>
                </c:pt>
                <c:pt idx="736">
                  <c:v>-43.2</c:v>
                </c:pt>
                <c:pt idx="737">
                  <c:v>-39.299999999999997</c:v>
                </c:pt>
                <c:pt idx="738">
                  <c:v>-37.199999999999996</c:v>
                </c:pt>
                <c:pt idx="739">
                  <c:v>-40.699999999999996</c:v>
                </c:pt>
                <c:pt idx="740">
                  <c:v>-35.6</c:v>
                </c:pt>
                <c:pt idx="741">
                  <c:v>-40.4</c:v>
                </c:pt>
                <c:pt idx="742">
                  <c:v>-37.800000000000004</c:v>
                </c:pt>
                <c:pt idx="743">
                  <c:v>-35.200000000000003</c:v>
                </c:pt>
                <c:pt idx="744">
                  <c:v>-41.900000000000006</c:v>
                </c:pt>
                <c:pt idx="745">
                  <c:v>-35.800000000000004</c:v>
                </c:pt>
                <c:pt idx="746">
                  <c:v>-41.300000000000004</c:v>
                </c:pt>
                <c:pt idx="747">
                  <c:v>-40.200000000000003</c:v>
                </c:pt>
                <c:pt idx="748">
                  <c:v>-46.599999999999987</c:v>
                </c:pt>
                <c:pt idx="749">
                  <c:v>-47.9</c:v>
                </c:pt>
                <c:pt idx="750">
                  <c:v>-42.600000000000009</c:v>
                </c:pt>
                <c:pt idx="751">
                  <c:v>-41.5</c:v>
                </c:pt>
                <c:pt idx="752">
                  <c:v>-32.700000000000003</c:v>
                </c:pt>
                <c:pt idx="753">
                  <c:v>-31</c:v>
                </c:pt>
                <c:pt idx="754">
                  <c:v>-24</c:v>
                </c:pt>
                <c:pt idx="755">
                  <c:v>-26.800000000000004</c:v>
                </c:pt>
                <c:pt idx="756">
                  <c:v>-29.700000000000003</c:v>
                </c:pt>
                <c:pt idx="757">
                  <c:v>-31.899999999999991</c:v>
                </c:pt>
                <c:pt idx="758">
                  <c:v>-24</c:v>
                </c:pt>
                <c:pt idx="759">
                  <c:v>-22.6</c:v>
                </c:pt>
                <c:pt idx="760">
                  <c:v>-29.200000000000003</c:v>
                </c:pt>
                <c:pt idx="761">
                  <c:v>-24.800000000000004</c:v>
                </c:pt>
                <c:pt idx="762">
                  <c:v>-28.6</c:v>
                </c:pt>
                <c:pt idx="763">
                  <c:v>-29.899999999999995</c:v>
                </c:pt>
                <c:pt idx="764">
                  <c:v>-28.9</c:v>
                </c:pt>
                <c:pt idx="765">
                  <c:v>-27.900000000000002</c:v>
                </c:pt>
                <c:pt idx="766">
                  <c:v>-26.400000000000006</c:v>
                </c:pt>
                <c:pt idx="767">
                  <c:v>-29.299999999999994</c:v>
                </c:pt>
                <c:pt idx="768">
                  <c:v>-29.499999999999996</c:v>
                </c:pt>
                <c:pt idx="769">
                  <c:v>-36.799999999999997</c:v>
                </c:pt>
                <c:pt idx="770">
                  <c:v>-32.199999999999996</c:v>
                </c:pt>
                <c:pt idx="771">
                  <c:v>-36.600000000000009</c:v>
                </c:pt>
                <c:pt idx="772">
                  <c:v>-35.700000000000003</c:v>
                </c:pt>
                <c:pt idx="773">
                  <c:v>-31.8</c:v>
                </c:pt>
                <c:pt idx="774">
                  <c:v>-36.200000000000003</c:v>
                </c:pt>
                <c:pt idx="775">
                  <c:v>-35.600000000000009</c:v>
                </c:pt>
                <c:pt idx="776">
                  <c:v>-42.599999999999994</c:v>
                </c:pt>
                <c:pt idx="777">
                  <c:v>-36.099999999999994</c:v>
                </c:pt>
                <c:pt idx="778">
                  <c:v>-36.800000000000004</c:v>
                </c:pt>
                <c:pt idx="779">
                  <c:v>-37.899999999999991</c:v>
                </c:pt>
                <c:pt idx="780">
                  <c:v>-36.999999999999993</c:v>
                </c:pt>
                <c:pt idx="781">
                  <c:v>-40.4</c:v>
                </c:pt>
                <c:pt idx="782">
                  <c:v>-27.5</c:v>
                </c:pt>
                <c:pt idx="783">
                  <c:v>-32.800000000000004</c:v>
                </c:pt>
                <c:pt idx="784">
                  <c:v>-35.700000000000003</c:v>
                </c:pt>
                <c:pt idx="785">
                  <c:v>-34.199999999999996</c:v>
                </c:pt>
                <c:pt idx="786">
                  <c:v>-31.199999999999996</c:v>
                </c:pt>
                <c:pt idx="787">
                  <c:v>-33.4</c:v>
                </c:pt>
                <c:pt idx="788">
                  <c:v>-32.099999999999994</c:v>
                </c:pt>
                <c:pt idx="789">
                  <c:v>-36.6</c:v>
                </c:pt>
                <c:pt idx="790">
                  <c:v>-31.900000000000002</c:v>
                </c:pt>
                <c:pt idx="791">
                  <c:v>-26.199999999999996</c:v>
                </c:pt>
                <c:pt idx="792">
                  <c:v>-29.8</c:v>
                </c:pt>
                <c:pt idx="793">
                  <c:v>-32.299999999999997</c:v>
                </c:pt>
                <c:pt idx="794">
                  <c:v>-29.099999999999994</c:v>
                </c:pt>
                <c:pt idx="795">
                  <c:v>-25.700000000000003</c:v>
                </c:pt>
                <c:pt idx="796">
                  <c:v>-25.6</c:v>
                </c:pt>
                <c:pt idx="797">
                  <c:v>-23.700000000000003</c:v>
                </c:pt>
                <c:pt idx="798">
                  <c:v>-25.400000000000006</c:v>
                </c:pt>
                <c:pt idx="799">
                  <c:v>-25.199999999999996</c:v>
                </c:pt>
                <c:pt idx="800">
                  <c:v>-28.099999999999994</c:v>
                </c:pt>
                <c:pt idx="801">
                  <c:v>-27.1</c:v>
                </c:pt>
                <c:pt idx="802">
                  <c:v>-31.4</c:v>
                </c:pt>
                <c:pt idx="803">
                  <c:v>-29.7</c:v>
                </c:pt>
                <c:pt idx="804">
                  <c:v>-27</c:v>
                </c:pt>
                <c:pt idx="805">
                  <c:v>-24.700000000000003</c:v>
                </c:pt>
                <c:pt idx="806">
                  <c:v>-26.099999999999998</c:v>
                </c:pt>
                <c:pt idx="807">
                  <c:v>-25.099999999999994</c:v>
                </c:pt>
                <c:pt idx="808">
                  <c:v>-19.399999999999999</c:v>
                </c:pt>
                <c:pt idx="809">
                  <c:v>-25.199999999999996</c:v>
                </c:pt>
                <c:pt idx="810">
                  <c:v>-25.200000000000003</c:v>
                </c:pt>
                <c:pt idx="811">
                  <c:v>-19</c:v>
                </c:pt>
                <c:pt idx="812">
                  <c:v>-21.199999999999996</c:v>
                </c:pt>
                <c:pt idx="813">
                  <c:v>-28</c:v>
                </c:pt>
                <c:pt idx="814">
                  <c:v>-34.599999999999994</c:v>
                </c:pt>
                <c:pt idx="815">
                  <c:v>-33.4</c:v>
                </c:pt>
                <c:pt idx="816">
                  <c:v>-31.900000000000006</c:v>
                </c:pt>
                <c:pt idx="817">
                  <c:v>-22.7</c:v>
                </c:pt>
                <c:pt idx="818">
                  <c:v>-31.4</c:v>
                </c:pt>
                <c:pt idx="819">
                  <c:v>-27.6</c:v>
                </c:pt>
                <c:pt idx="820">
                  <c:v>-30.700000000000003</c:v>
                </c:pt>
                <c:pt idx="821">
                  <c:v>-22.8</c:v>
                </c:pt>
                <c:pt idx="822">
                  <c:v>-20</c:v>
                </c:pt>
                <c:pt idx="823">
                  <c:v>-19.2</c:v>
                </c:pt>
                <c:pt idx="824">
                  <c:v>-26.800000000000004</c:v>
                </c:pt>
                <c:pt idx="825">
                  <c:v>-26.599999999999998</c:v>
                </c:pt>
                <c:pt idx="826">
                  <c:v>-29.6</c:v>
                </c:pt>
                <c:pt idx="827">
                  <c:v>-31.700000000000003</c:v>
                </c:pt>
                <c:pt idx="828">
                  <c:v>-32.4</c:v>
                </c:pt>
                <c:pt idx="829">
                  <c:v>-28.400000000000006</c:v>
                </c:pt>
                <c:pt idx="830">
                  <c:v>-22.9</c:v>
                </c:pt>
                <c:pt idx="831">
                  <c:v>-32.099999999999994</c:v>
                </c:pt>
                <c:pt idx="832">
                  <c:v>-27.399999999999991</c:v>
                </c:pt>
                <c:pt idx="833">
                  <c:v>-25.599999999999998</c:v>
                </c:pt>
                <c:pt idx="834">
                  <c:v>-23.000000000000004</c:v>
                </c:pt>
                <c:pt idx="835">
                  <c:v>-23.900000000000006</c:v>
                </c:pt>
                <c:pt idx="836">
                  <c:v>-22.1</c:v>
                </c:pt>
                <c:pt idx="837">
                  <c:v>-30.199999999999996</c:v>
                </c:pt>
                <c:pt idx="838">
                  <c:v>-28.400000000000002</c:v>
                </c:pt>
                <c:pt idx="839">
                  <c:v>-28.699999999999996</c:v>
                </c:pt>
                <c:pt idx="840">
                  <c:v>-37.599999999999994</c:v>
                </c:pt>
                <c:pt idx="841">
                  <c:v>-38.300000000000004</c:v>
                </c:pt>
                <c:pt idx="842">
                  <c:v>-34.5</c:v>
                </c:pt>
                <c:pt idx="843">
                  <c:v>-36.200000000000003</c:v>
                </c:pt>
                <c:pt idx="844">
                  <c:v>-41.7</c:v>
                </c:pt>
                <c:pt idx="845">
                  <c:v>-37.000000000000007</c:v>
                </c:pt>
                <c:pt idx="846">
                  <c:v>-35.799999999999997</c:v>
                </c:pt>
                <c:pt idx="847">
                  <c:v>-36.599999999999994</c:v>
                </c:pt>
                <c:pt idx="848">
                  <c:v>-39.299999999999997</c:v>
                </c:pt>
                <c:pt idx="849">
                  <c:v>-35.999999999999993</c:v>
                </c:pt>
                <c:pt idx="850">
                  <c:v>-30.6</c:v>
                </c:pt>
                <c:pt idx="851">
                  <c:v>-38.799999999999997</c:v>
                </c:pt>
                <c:pt idx="852">
                  <c:v>-39.6</c:v>
                </c:pt>
                <c:pt idx="853">
                  <c:v>-44.4</c:v>
                </c:pt>
                <c:pt idx="854">
                  <c:v>-38.200000000000003</c:v>
                </c:pt>
                <c:pt idx="855">
                  <c:v>-47.8</c:v>
                </c:pt>
                <c:pt idx="856">
                  <c:v>-38.200000000000003</c:v>
                </c:pt>
                <c:pt idx="857">
                  <c:v>-41.5</c:v>
                </c:pt>
                <c:pt idx="858">
                  <c:v>-52.3</c:v>
                </c:pt>
                <c:pt idx="859">
                  <c:v>-52.8</c:v>
                </c:pt>
                <c:pt idx="860">
                  <c:v>-42.899999999999991</c:v>
                </c:pt>
                <c:pt idx="861">
                  <c:v>-49.800000000000004</c:v>
                </c:pt>
                <c:pt idx="862">
                  <c:v>-55.8</c:v>
                </c:pt>
                <c:pt idx="863">
                  <c:v>-67.2</c:v>
                </c:pt>
                <c:pt idx="864">
                  <c:v>-70</c:v>
                </c:pt>
                <c:pt idx="865">
                  <c:v>-82.399999999999991</c:v>
                </c:pt>
                <c:pt idx="866">
                  <c:v>-74.7</c:v>
                </c:pt>
                <c:pt idx="867">
                  <c:v>-69.2</c:v>
                </c:pt>
                <c:pt idx="868">
                  <c:v>-75.800000000000011</c:v>
                </c:pt>
                <c:pt idx="869">
                  <c:v>-65.7</c:v>
                </c:pt>
                <c:pt idx="870">
                  <c:v>-66.7</c:v>
                </c:pt>
                <c:pt idx="871">
                  <c:v>-72.3</c:v>
                </c:pt>
                <c:pt idx="872">
                  <c:v>-67.7</c:v>
                </c:pt>
                <c:pt idx="873">
                  <c:v>-67.3</c:v>
                </c:pt>
                <c:pt idx="874">
                  <c:v>-62.3</c:v>
                </c:pt>
                <c:pt idx="875">
                  <c:v>-58.300000000000004</c:v>
                </c:pt>
                <c:pt idx="876">
                  <c:v>-62.400000000000006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D76-4DED-B62C-78A7DBBD1D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821504"/>
        <c:axId val="146823040"/>
      </c:lineChart>
      <c:catAx>
        <c:axId val="14682150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823040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823040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82150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Perception of Next 12 Months (Questions 2 &amp; 3)</a:t>
            </a:r>
          </a:p>
        </c:rich>
      </c:tx>
      <c:layout>
        <c:manualLayout>
          <c:xMode val="edge"/>
          <c:yMode val="edge"/>
          <c:x val="0.28978693047984388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9661016949152536E-2"/>
          <c:w val="0.90382626680455014"/>
          <c:h val="0.79769045404757477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(1973-2026)'!$NG$1:$AVA$1</c:f>
              <c:strCache>
                <c:ptCount val="876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</c:strCache>
            </c:strRef>
          </c:cat>
          <c:val>
            <c:numRef>
              <c:f>'CC Question Data (1973-2026)'!$NG$58:$AVA$58</c:f>
              <c:numCache>
                <c:formatCode>0.0</c:formatCode>
                <c:ptCount val="879"/>
                <c:pt idx="0">
                  <c:v>-9</c:v>
                </c:pt>
                <c:pt idx="1">
                  <c:v>-24</c:v>
                </c:pt>
                <c:pt idx="2">
                  <c:v>-23</c:v>
                </c:pt>
                <c:pt idx="3">
                  <c:v>-35</c:v>
                </c:pt>
                <c:pt idx="4">
                  <c:v>-28</c:v>
                </c:pt>
                <c:pt idx="5">
                  <c:v>-13</c:v>
                </c:pt>
                <c:pt idx="6">
                  <c:v>-25</c:v>
                </c:pt>
                <c:pt idx="7">
                  <c:v>-18</c:v>
                </c:pt>
                <c:pt idx="8">
                  <c:v>-13</c:v>
                </c:pt>
                <c:pt idx="9">
                  <c:v>-14</c:v>
                </c:pt>
                <c:pt idx="10">
                  <c:v>-11</c:v>
                </c:pt>
                <c:pt idx="11">
                  <c:v>-15</c:v>
                </c:pt>
                <c:pt idx="12">
                  <c:v>-15</c:v>
                </c:pt>
                <c:pt idx="13">
                  <c:v>-2</c:v>
                </c:pt>
                <c:pt idx="14">
                  <c:v>-19</c:v>
                </c:pt>
                <c:pt idx="15">
                  <c:v>-41</c:v>
                </c:pt>
                <c:pt idx="16">
                  <c:v>-34</c:v>
                </c:pt>
                <c:pt idx="17">
                  <c:v>-35</c:v>
                </c:pt>
                <c:pt idx="18">
                  <c:v>-30</c:v>
                </c:pt>
                <c:pt idx="19">
                  <c:v>-28</c:v>
                </c:pt>
                <c:pt idx="20">
                  <c:v>-35</c:v>
                </c:pt>
                <c:pt idx="21">
                  <c:v>-30</c:v>
                </c:pt>
                <c:pt idx="22">
                  <c:v>-39</c:v>
                </c:pt>
                <c:pt idx="23">
                  <c:v>-29</c:v>
                </c:pt>
                <c:pt idx="24">
                  <c:v>-17</c:v>
                </c:pt>
                <c:pt idx="25">
                  <c:v>-15</c:v>
                </c:pt>
                <c:pt idx="26">
                  <c:v>-10</c:v>
                </c:pt>
                <c:pt idx="27">
                  <c:v>-25</c:v>
                </c:pt>
                <c:pt idx="28">
                  <c:v>-35</c:v>
                </c:pt>
                <c:pt idx="29">
                  <c:v>-6</c:v>
                </c:pt>
                <c:pt idx="30">
                  <c:v>-18</c:v>
                </c:pt>
                <c:pt idx="31">
                  <c:v>-6</c:v>
                </c:pt>
                <c:pt idx="32">
                  <c:v>-10</c:v>
                </c:pt>
                <c:pt idx="33">
                  <c:v>13</c:v>
                </c:pt>
                <c:pt idx="34">
                  <c:v>2</c:v>
                </c:pt>
                <c:pt idx="35">
                  <c:v>20</c:v>
                </c:pt>
                <c:pt idx="36">
                  <c:v>21</c:v>
                </c:pt>
                <c:pt idx="37">
                  <c:v>21</c:v>
                </c:pt>
                <c:pt idx="38">
                  <c:v>24</c:v>
                </c:pt>
                <c:pt idx="39">
                  <c:v>32</c:v>
                </c:pt>
                <c:pt idx="40">
                  <c:v>36</c:v>
                </c:pt>
                <c:pt idx="41">
                  <c:v>49</c:v>
                </c:pt>
                <c:pt idx="42">
                  <c:v>48</c:v>
                </c:pt>
                <c:pt idx="43">
                  <c:v>47</c:v>
                </c:pt>
                <c:pt idx="44">
                  <c:v>45</c:v>
                </c:pt>
                <c:pt idx="45">
                  <c:v>55</c:v>
                </c:pt>
                <c:pt idx="46">
                  <c:v>47</c:v>
                </c:pt>
                <c:pt idx="47">
                  <c:v>54</c:v>
                </c:pt>
                <c:pt idx="48">
                  <c:v>67</c:v>
                </c:pt>
                <c:pt idx="49">
                  <c:v>65</c:v>
                </c:pt>
                <c:pt idx="50">
                  <c:v>61</c:v>
                </c:pt>
                <c:pt idx="51">
                  <c:v>53</c:v>
                </c:pt>
                <c:pt idx="52">
                  <c:v>64</c:v>
                </c:pt>
                <c:pt idx="53">
                  <c:v>57</c:v>
                </c:pt>
                <c:pt idx="54">
                  <c:v>55</c:v>
                </c:pt>
                <c:pt idx="55">
                  <c:v>57</c:v>
                </c:pt>
                <c:pt idx="56">
                  <c:v>51</c:v>
                </c:pt>
                <c:pt idx="57">
                  <c:v>57</c:v>
                </c:pt>
                <c:pt idx="58">
                  <c:v>46</c:v>
                </c:pt>
                <c:pt idx="59">
                  <c:v>47</c:v>
                </c:pt>
                <c:pt idx="60">
                  <c:v>64</c:v>
                </c:pt>
                <c:pt idx="61">
                  <c:v>64</c:v>
                </c:pt>
                <c:pt idx="62">
                  <c:v>67</c:v>
                </c:pt>
                <c:pt idx="63">
                  <c:v>66</c:v>
                </c:pt>
                <c:pt idx="64">
                  <c:v>59</c:v>
                </c:pt>
                <c:pt idx="65">
                  <c:v>62</c:v>
                </c:pt>
                <c:pt idx="66">
                  <c:v>57</c:v>
                </c:pt>
                <c:pt idx="67">
                  <c:v>55</c:v>
                </c:pt>
                <c:pt idx="68">
                  <c:v>67</c:v>
                </c:pt>
                <c:pt idx="69">
                  <c:v>62</c:v>
                </c:pt>
                <c:pt idx="70">
                  <c:v>60</c:v>
                </c:pt>
                <c:pt idx="71">
                  <c:v>62</c:v>
                </c:pt>
                <c:pt idx="72">
                  <c:v>63</c:v>
                </c:pt>
                <c:pt idx="73">
                  <c:v>59</c:v>
                </c:pt>
                <c:pt idx="74">
                  <c:v>48</c:v>
                </c:pt>
                <c:pt idx="75">
                  <c:v>58</c:v>
                </c:pt>
                <c:pt idx="76">
                  <c:v>49</c:v>
                </c:pt>
                <c:pt idx="77">
                  <c:v>34</c:v>
                </c:pt>
                <c:pt idx="78">
                  <c:v>49</c:v>
                </c:pt>
                <c:pt idx="79">
                  <c:v>28</c:v>
                </c:pt>
                <c:pt idx="80">
                  <c:v>32</c:v>
                </c:pt>
                <c:pt idx="81">
                  <c:v>37</c:v>
                </c:pt>
                <c:pt idx="82">
                  <c:v>32</c:v>
                </c:pt>
                <c:pt idx="83">
                  <c:v>44</c:v>
                </c:pt>
                <c:pt idx="84">
                  <c:v>46</c:v>
                </c:pt>
                <c:pt idx="85">
                  <c:v>53</c:v>
                </c:pt>
                <c:pt idx="86">
                  <c:v>49</c:v>
                </c:pt>
                <c:pt idx="87">
                  <c:v>49</c:v>
                </c:pt>
                <c:pt idx="88">
                  <c:v>49</c:v>
                </c:pt>
                <c:pt idx="89">
                  <c:v>60</c:v>
                </c:pt>
                <c:pt idx="90">
                  <c:v>51</c:v>
                </c:pt>
                <c:pt idx="91">
                  <c:v>48</c:v>
                </c:pt>
                <c:pt idx="92">
                  <c:v>45</c:v>
                </c:pt>
                <c:pt idx="93">
                  <c:v>51</c:v>
                </c:pt>
                <c:pt idx="94">
                  <c:v>53</c:v>
                </c:pt>
                <c:pt idx="95">
                  <c:v>41</c:v>
                </c:pt>
                <c:pt idx="96">
                  <c:v>41</c:v>
                </c:pt>
                <c:pt idx="97">
                  <c:v>62</c:v>
                </c:pt>
                <c:pt idx="98">
                  <c:v>53</c:v>
                </c:pt>
                <c:pt idx="99">
                  <c:v>57</c:v>
                </c:pt>
                <c:pt idx="100">
                  <c:v>53</c:v>
                </c:pt>
                <c:pt idx="101">
                  <c:v>50</c:v>
                </c:pt>
                <c:pt idx="102">
                  <c:v>41</c:v>
                </c:pt>
                <c:pt idx="103">
                  <c:v>40</c:v>
                </c:pt>
                <c:pt idx="104">
                  <c:v>37</c:v>
                </c:pt>
                <c:pt idx="105">
                  <c:v>39</c:v>
                </c:pt>
                <c:pt idx="106">
                  <c:v>42</c:v>
                </c:pt>
                <c:pt idx="107">
                  <c:v>46</c:v>
                </c:pt>
                <c:pt idx="108">
                  <c:v>40</c:v>
                </c:pt>
                <c:pt idx="109">
                  <c:v>36</c:v>
                </c:pt>
                <c:pt idx="110">
                  <c:v>36</c:v>
                </c:pt>
                <c:pt idx="111">
                  <c:v>31</c:v>
                </c:pt>
                <c:pt idx="112">
                  <c:v>27</c:v>
                </c:pt>
                <c:pt idx="113">
                  <c:v>40</c:v>
                </c:pt>
                <c:pt idx="114">
                  <c:v>37</c:v>
                </c:pt>
                <c:pt idx="115">
                  <c:v>17</c:v>
                </c:pt>
                <c:pt idx="116">
                  <c:v>26</c:v>
                </c:pt>
                <c:pt idx="117">
                  <c:v>34</c:v>
                </c:pt>
                <c:pt idx="118">
                  <c:v>28</c:v>
                </c:pt>
                <c:pt idx="119">
                  <c:v>31</c:v>
                </c:pt>
                <c:pt idx="120">
                  <c:v>26</c:v>
                </c:pt>
                <c:pt idx="121">
                  <c:v>40</c:v>
                </c:pt>
                <c:pt idx="122">
                  <c:v>33</c:v>
                </c:pt>
                <c:pt idx="123">
                  <c:v>37</c:v>
                </c:pt>
                <c:pt idx="124">
                  <c:v>27</c:v>
                </c:pt>
                <c:pt idx="125">
                  <c:v>35</c:v>
                </c:pt>
                <c:pt idx="126">
                  <c:v>24</c:v>
                </c:pt>
                <c:pt idx="127">
                  <c:v>20</c:v>
                </c:pt>
                <c:pt idx="128">
                  <c:v>16</c:v>
                </c:pt>
                <c:pt idx="129">
                  <c:v>14</c:v>
                </c:pt>
                <c:pt idx="130">
                  <c:v>6</c:v>
                </c:pt>
                <c:pt idx="131">
                  <c:v>1</c:v>
                </c:pt>
                <c:pt idx="132">
                  <c:v>0</c:v>
                </c:pt>
                <c:pt idx="133">
                  <c:v>7</c:v>
                </c:pt>
                <c:pt idx="134">
                  <c:v>0</c:v>
                </c:pt>
                <c:pt idx="135">
                  <c:v>0</c:v>
                </c:pt>
                <c:pt idx="136">
                  <c:v>-4</c:v>
                </c:pt>
                <c:pt idx="137">
                  <c:v>-1</c:v>
                </c:pt>
                <c:pt idx="138">
                  <c:v>-4</c:v>
                </c:pt>
                <c:pt idx="139">
                  <c:v>-2</c:v>
                </c:pt>
                <c:pt idx="140">
                  <c:v>3</c:v>
                </c:pt>
                <c:pt idx="141">
                  <c:v>15</c:v>
                </c:pt>
                <c:pt idx="142">
                  <c:v>1</c:v>
                </c:pt>
                <c:pt idx="143">
                  <c:v>7</c:v>
                </c:pt>
                <c:pt idx="144">
                  <c:v>3</c:v>
                </c:pt>
                <c:pt idx="145">
                  <c:v>12</c:v>
                </c:pt>
                <c:pt idx="146">
                  <c:v>13</c:v>
                </c:pt>
                <c:pt idx="147">
                  <c:v>17</c:v>
                </c:pt>
                <c:pt idx="148">
                  <c:v>25</c:v>
                </c:pt>
                <c:pt idx="149">
                  <c:v>24</c:v>
                </c:pt>
                <c:pt idx="150">
                  <c:v>13</c:v>
                </c:pt>
                <c:pt idx="151">
                  <c:v>13</c:v>
                </c:pt>
                <c:pt idx="152">
                  <c:v>3</c:v>
                </c:pt>
                <c:pt idx="153">
                  <c:v>15</c:v>
                </c:pt>
                <c:pt idx="154">
                  <c:v>17</c:v>
                </c:pt>
                <c:pt idx="155">
                  <c:v>10</c:v>
                </c:pt>
                <c:pt idx="156">
                  <c:v>26</c:v>
                </c:pt>
                <c:pt idx="157">
                  <c:v>24</c:v>
                </c:pt>
                <c:pt idx="158">
                  <c:v>20</c:v>
                </c:pt>
                <c:pt idx="159">
                  <c:v>21</c:v>
                </c:pt>
                <c:pt idx="160">
                  <c:v>23</c:v>
                </c:pt>
                <c:pt idx="161">
                  <c:v>21</c:v>
                </c:pt>
                <c:pt idx="162">
                  <c:v>16</c:v>
                </c:pt>
                <c:pt idx="163">
                  <c:v>18</c:v>
                </c:pt>
                <c:pt idx="164">
                  <c:v>10</c:v>
                </c:pt>
                <c:pt idx="165">
                  <c:v>22</c:v>
                </c:pt>
                <c:pt idx="166">
                  <c:v>11</c:v>
                </c:pt>
                <c:pt idx="167">
                  <c:v>10</c:v>
                </c:pt>
                <c:pt idx="168">
                  <c:v>8</c:v>
                </c:pt>
                <c:pt idx="169">
                  <c:v>12</c:v>
                </c:pt>
                <c:pt idx="170">
                  <c:v>13</c:v>
                </c:pt>
                <c:pt idx="171">
                  <c:v>18</c:v>
                </c:pt>
                <c:pt idx="172">
                  <c:v>6</c:v>
                </c:pt>
                <c:pt idx="173">
                  <c:v>23</c:v>
                </c:pt>
                <c:pt idx="174">
                  <c:v>2</c:v>
                </c:pt>
                <c:pt idx="175">
                  <c:v>4</c:v>
                </c:pt>
                <c:pt idx="176">
                  <c:v>-3</c:v>
                </c:pt>
                <c:pt idx="177">
                  <c:v>11</c:v>
                </c:pt>
                <c:pt idx="178">
                  <c:v>3</c:v>
                </c:pt>
                <c:pt idx="179">
                  <c:v>7</c:v>
                </c:pt>
                <c:pt idx="180">
                  <c:v>3</c:v>
                </c:pt>
                <c:pt idx="181">
                  <c:v>12</c:v>
                </c:pt>
                <c:pt idx="182">
                  <c:v>3</c:v>
                </c:pt>
                <c:pt idx="183">
                  <c:v>-2</c:v>
                </c:pt>
                <c:pt idx="184">
                  <c:v>13</c:v>
                </c:pt>
                <c:pt idx="185">
                  <c:v>14</c:v>
                </c:pt>
                <c:pt idx="186">
                  <c:v>16</c:v>
                </c:pt>
                <c:pt idx="187">
                  <c:v>25</c:v>
                </c:pt>
                <c:pt idx="188">
                  <c:v>21</c:v>
                </c:pt>
                <c:pt idx="189">
                  <c:v>16</c:v>
                </c:pt>
                <c:pt idx="190">
                  <c:v>23</c:v>
                </c:pt>
                <c:pt idx="191">
                  <c:v>17</c:v>
                </c:pt>
                <c:pt idx="192">
                  <c:v>12</c:v>
                </c:pt>
                <c:pt idx="193">
                  <c:v>20</c:v>
                </c:pt>
                <c:pt idx="194">
                  <c:v>26</c:v>
                </c:pt>
                <c:pt idx="195">
                  <c:v>25</c:v>
                </c:pt>
                <c:pt idx="196">
                  <c:v>14</c:v>
                </c:pt>
                <c:pt idx="197">
                  <c:v>25</c:v>
                </c:pt>
                <c:pt idx="198">
                  <c:v>24</c:v>
                </c:pt>
                <c:pt idx="199">
                  <c:v>15</c:v>
                </c:pt>
                <c:pt idx="200">
                  <c:v>23</c:v>
                </c:pt>
                <c:pt idx="201">
                  <c:v>25</c:v>
                </c:pt>
                <c:pt idx="202">
                  <c:v>22</c:v>
                </c:pt>
                <c:pt idx="203">
                  <c:v>21</c:v>
                </c:pt>
                <c:pt idx="204">
                  <c:v>33</c:v>
                </c:pt>
                <c:pt idx="205">
                  <c:v>41</c:v>
                </c:pt>
                <c:pt idx="206">
                  <c:v>30</c:v>
                </c:pt>
                <c:pt idx="207">
                  <c:v>40</c:v>
                </c:pt>
                <c:pt idx="208">
                  <c:v>34</c:v>
                </c:pt>
                <c:pt idx="209">
                  <c:v>35</c:v>
                </c:pt>
                <c:pt idx="210">
                  <c:v>34</c:v>
                </c:pt>
                <c:pt idx="211">
                  <c:v>37</c:v>
                </c:pt>
                <c:pt idx="212">
                  <c:v>36</c:v>
                </c:pt>
                <c:pt idx="213">
                  <c:v>40</c:v>
                </c:pt>
                <c:pt idx="214">
                  <c:v>40</c:v>
                </c:pt>
                <c:pt idx="215">
                  <c:v>40</c:v>
                </c:pt>
                <c:pt idx="216">
                  <c:v>40</c:v>
                </c:pt>
                <c:pt idx="217">
                  <c:v>44</c:v>
                </c:pt>
                <c:pt idx="218">
                  <c:v>38</c:v>
                </c:pt>
                <c:pt idx="219">
                  <c:v>45</c:v>
                </c:pt>
                <c:pt idx="220">
                  <c:v>34</c:v>
                </c:pt>
                <c:pt idx="221">
                  <c:v>19</c:v>
                </c:pt>
                <c:pt idx="222">
                  <c:v>33</c:v>
                </c:pt>
                <c:pt idx="223">
                  <c:v>22</c:v>
                </c:pt>
                <c:pt idx="224">
                  <c:v>17</c:v>
                </c:pt>
                <c:pt idx="225">
                  <c:v>21</c:v>
                </c:pt>
                <c:pt idx="226">
                  <c:v>19</c:v>
                </c:pt>
                <c:pt idx="227">
                  <c:v>20</c:v>
                </c:pt>
                <c:pt idx="228">
                  <c:v>13</c:v>
                </c:pt>
                <c:pt idx="229">
                  <c:v>25</c:v>
                </c:pt>
                <c:pt idx="230">
                  <c:v>22</c:v>
                </c:pt>
                <c:pt idx="231">
                  <c:v>27</c:v>
                </c:pt>
                <c:pt idx="232">
                  <c:v>32</c:v>
                </c:pt>
                <c:pt idx="233">
                  <c:v>18</c:v>
                </c:pt>
                <c:pt idx="234">
                  <c:v>26</c:v>
                </c:pt>
                <c:pt idx="235">
                  <c:v>28</c:v>
                </c:pt>
                <c:pt idx="236">
                  <c:v>37</c:v>
                </c:pt>
                <c:pt idx="237">
                  <c:v>40</c:v>
                </c:pt>
                <c:pt idx="238">
                  <c:v>42</c:v>
                </c:pt>
                <c:pt idx="239">
                  <c:v>49</c:v>
                </c:pt>
                <c:pt idx="240">
                  <c:v>45</c:v>
                </c:pt>
                <c:pt idx="241">
                  <c:v>38</c:v>
                </c:pt>
                <c:pt idx="242">
                  <c:v>38</c:v>
                </c:pt>
                <c:pt idx="243">
                  <c:v>46</c:v>
                </c:pt>
                <c:pt idx="244">
                  <c:v>47</c:v>
                </c:pt>
                <c:pt idx="245">
                  <c:v>39</c:v>
                </c:pt>
                <c:pt idx="246">
                  <c:v>38</c:v>
                </c:pt>
                <c:pt idx="247">
                  <c:v>37</c:v>
                </c:pt>
                <c:pt idx="248">
                  <c:v>41</c:v>
                </c:pt>
                <c:pt idx="249">
                  <c:v>34</c:v>
                </c:pt>
                <c:pt idx="250">
                  <c:v>38</c:v>
                </c:pt>
                <c:pt idx="251">
                  <c:v>21</c:v>
                </c:pt>
                <c:pt idx="252">
                  <c:v>17</c:v>
                </c:pt>
                <c:pt idx="253">
                  <c:v>29</c:v>
                </c:pt>
                <c:pt idx="254">
                  <c:v>30</c:v>
                </c:pt>
                <c:pt idx="255">
                  <c:v>27</c:v>
                </c:pt>
                <c:pt idx="256">
                  <c:v>28</c:v>
                </c:pt>
                <c:pt idx="257">
                  <c:v>26</c:v>
                </c:pt>
                <c:pt idx="258">
                  <c:v>33</c:v>
                </c:pt>
                <c:pt idx="259">
                  <c:v>22</c:v>
                </c:pt>
                <c:pt idx="260">
                  <c:v>13</c:v>
                </c:pt>
                <c:pt idx="261">
                  <c:v>10</c:v>
                </c:pt>
                <c:pt idx="262">
                  <c:v>17</c:v>
                </c:pt>
                <c:pt idx="263">
                  <c:v>19</c:v>
                </c:pt>
                <c:pt idx="264">
                  <c:v>22</c:v>
                </c:pt>
                <c:pt idx="265">
                  <c:v>20</c:v>
                </c:pt>
                <c:pt idx="266">
                  <c:v>23</c:v>
                </c:pt>
                <c:pt idx="267">
                  <c:v>19</c:v>
                </c:pt>
                <c:pt idx="268">
                  <c:v>29</c:v>
                </c:pt>
                <c:pt idx="269">
                  <c:v>14</c:v>
                </c:pt>
                <c:pt idx="270">
                  <c:v>0</c:v>
                </c:pt>
                <c:pt idx="271">
                  <c:v>-5</c:v>
                </c:pt>
                <c:pt idx="272">
                  <c:v>-13</c:v>
                </c:pt>
                <c:pt idx="273">
                  <c:v>-19</c:v>
                </c:pt>
                <c:pt idx="274">
                  <c:v>-8</c:v>
                </c:pt>
                <c:pt idx="275">
                  <c:v>-9</c:v>
                </c:pt>
                <c:pt idx="276">
                  <c:v>-5</c:v>
                </c:pt>
                <c:pt idx="277">
                  <c:v>-5</c:v>
                </c:pt>
                <c:pt idx="278">
                  <c:v>-5</c:v>
                </c:pt>
                <c:pt idx="279">
                  <c:v>-2</c:v>
                </c:pt>
                <c:pt idx="280">
                  <c:v>6</c:v>
                </c:pt>
                <c:pt idx="281">
                  <c:v>20</c:v>
                </c:pt>
                <c:pt idx="282">
                  <c:v>24</c:v>
                </c:pt>
                <c:pt idx="283">
                  <c:v>19</c:v>
                </c:pt>
                <c:pt idx="284">
                  <c:v>7</c:v>
                </c:pt>
                <c:pt idx="285">
                  <c:v>20</c:v>
                </c:pt>
                <c:pt idx="286">
                  <c:v>18</c:v>
                </c:pt>
                <c:pt idx="287">
                  <c:v>15</c:v>
                </c:pt>
                <c:pt idx="288">
                  <c:v>13</c:v>
                </c:pt>
                <c:pt idx="289">
                  <c:v>15</c:v>
                </c:pt>
                <c:pt idx="290">
                  <c:v>20</c:v>
                </c:pt>
                <c:pt idx="291">
                  <c:v>20</c:v>
                </c:pt>
                <c:pt idx="292">
                  <c:v>15</c:v>
                </c:pt>
                <c:pt idx="293">
                  <c:v>21</c:v>
                </c:pt>
                <c:pt idx="294">
                  <c:v>20</c:v>
                </c:pt>
                <c:pt idx="295">
                  <c:v>29</c:v>
                </c:pt>
                <c:pt idx="296">
                  <c:v>25</c:v>
                </c:pt>
                <c:pt idx="297">
                  <c:v>25</c:v>
                </c:pt>
                <c:pt idx="298">
                  <c:v>17</c:v>
                </c:pt>
                <c:pt idx="299">
                  <c:v>21</c:v>
                </c:pt>
                <c:pt idx="300">
                  <c:v>24</c:v>
                </c:pt>
                <c:pt idx="301">
                  <c:v>14</c:v>
                </c:pt>
                <c:pt idx="302">
                  <c:v>13</c:v>
                </c:pt>
                <c:pt idx="303">
                  <c:v>8.0999999999999943</c:v>
                </c:pt>
                <c:pt idx="304">
                  <c:v>10.5</c:v>
                </c:pt>
                <c:pt idx="305">
                  <c:v>22.700000000000003</c:v>
                </c:pt>
                <c:pt idx="306">
                  <c:v>15.199999999999996</c:v>
                </c:pt>
                <c:pt idx="307">
                  <c:v>17.899999999999999</c:v>
                </c:pt>
                <c:pt idx="308">
                  <c:v>17.799999999999997</c:v>
                </c:pt>
                <c:pt idx="309">
                  <c:v>14.499999999999993</c:v>
                </c:pt>
                <c:pt idx="310">
                  <c:v>13.800000000000004</c:v>
                </c:pt>
                <c:pt idx="311">
                  <c:v>19.299999999999997</c:v>
                </c:pt>
                <c:pt idx="312">
                  <c:v>15.200000000000003</c:v>
                </c:pt>
                <c:pt idx="313">
                  <c:v>15.899999999999999</c:v>
                </c:pt>
                <c:pt idx="314">
                  <c:v>18.5</c:v>
                </c:pt>
                <c:pt idx="315">
                  <c:v>20.399999999999999</c:v>
                </c:pt>
                <c:pt idx="316">
                  <c:v>14.100000000000001</c:v>
                </c:pt>
                <c:pt idx="317">
                  <c:v>11.299999999999997</c:v>
                </c:pt>
                <c:pt idx="318">
                  <c:v>10.100000000000001</c:v>
                </c:pt>
                <c:pt idx="319">
                  <c:v>15.400000000000006</c:v>
                </c:pt>
                <c:pt idx="320">
                  <c:v>9.6999999999999957</c:v>
                </c:pt>
                <c:pt idx="321">
                  <c:v>14</c:v>
                </c:pt>
                <c:pt idx="322">
                  <c:v>23.5</c:v>
                </c:pt>
                <c:pt idx="323">
                  <c:v>21.5</c:v>
                </c:pt>
                <c:pt idx="324">
                  <c:v>18.199999999999989</c:v>
                </c:pt>
                <c:pt idx="325">
                  <c:v>14.499999999999993</c:v>
                </c:pt>
                <c:pt idx="326">
                  <c:v>22.600000000000009</c:v>
                </c:pt>
                <c:pt idx="327">
                  <c:v>17</c:v>
                </c:pt>
                <c:pt idx="328">
                  <c:v>22.5</c:v>
                </c:pt>
                <c:pt idx="329">
                  <c:v>13.200000000000003</c:v>
                </c:pt>
                <c:pt idx="330">
                  <c:v>2.5999999999999943</c:v>
                </c:pt>
                <c:pt idx="331">
                  <c:v>15.200000000000003</c:v>
                </c:pt>
                <c:pt idx="332">
                  <c:v>15.299999999999997</c:v>
                </c:pt>
                <c:pt idx="333">
                  <c:v>18.500000000000007</c:v>
                </c:pt>
                <c:pt idx="334">
                  <c:v>20.700000000000003</c:v>
                </c:pt>
                <c:pt idx="335">
                  <c:v>16.599999999999994</c:v>
                </c:pt>
                <c:pt idx="336">
                  <c:v>16.300000000000004</c:v>
                </c:pt>
                <c:pt idx="337">
                  <c:v>16.5</c:v>
                </c:pt>
                <c:pt idx="338">
                  <c:v>4</c:v>
                </c:pt>
                <c:pt idx="339">
                  <c:v>2.8999999999999986</c:v>
                </c:pt>
                <c:pt idx="340">
                  <c:v>29.299999999999997</c:v>
                </c:pt>
                <c:pt idx="341">
                  <c:v>18.100000000000001</c:v>
                </c:pt>
                <c:pt idx="342">
                  <c:v>17.600000000000001</c:v>
                </c:pt>
                <c:pt idx="343">
                  <c:v>29.600000000000009</c:v>
                </c:pt>
                <c:pt idx="344">
                  <c:v>24.099999999999994</c:v>
                </c:pt>
                <c:pt idx="345">
                  <c:v>22.200000000000003</c:v>
                </c:pt>
                <c:pt idx="346">
                  <c:v>29.1</c:v>
                </c:pt>
                <c:pt idx="347">
                  <c:v>30.299999999999997</c:v>
                </c:pt>
                <c:pt idx="348">
                  <c:v>30.6</c:v>
                </c:pt>
                <c:pt idx="349">
                  <c:v>25.4</c:v>
                </c:pt>
                <c:pt idx="350">
                  <c:v>23.799999999999997</c:v>
                </c:pt>
                <c:pt idx="351">
                  <c:v>30.800000000000004</c:v>
                </c:pt>
                <c:pt idx="352">
                  <c:v>25.300000000000004</c:v>
                </c:pt>
                <c:pt idx="353">
                  <c:v>22.900000000000006</c:v>
                </c:pt>
                <c:pt idx="354">
                  <c:v>20.400000000000006</c:v>
                </c:pt>
                <c:pt idx="355">
                  <c:v>18.800000000000011</c:v>
                </c:pt>
                <c:pt idx="356">
                  <c:v>19.199999999999989</c:v>
                </c:pt>
                <c:pt idx="357">
                  <c:v>18.200000000000003</c:v>
                </c:pt>
                <c:pt idx="358">
                  <c:v>14.999999999999993</c:v>
                </c:pt>
                <c:pt idx="359">
                  <c:v>19.400000000000006</c:v>
                </c:pt>
                <c:pt idx="360">
                  <c:v>23.099999999999994</c:v>
                </c:pt>
                <c:pt idx="361">
                  <c:v>17.600000000000001</c:v>
                </c:pt>
                <c:pt idx="362">
                  <c:v>26.700000000000003</c:v>
                </c:pt>
                <c:pt idx="363">
                  <c:v>33.200000000000003</c:v>
                </c:pt>
                <c:pt idx="364">
                  <c:v>28.699999999999996</c:v>
                </c:pt>
                <c:pt idx="365">
                  <c:v>24.300000000000004</c:v>
                </c:pt>
                <c:pt idx="366">
                  <c:v>23.700000000000003</c:v>
                </c:pt>
                <c:pt idx="367">
                  <c:v>22.599999999999994</c:v>
                </c:pt>
                <c:pt idx="368">
                  <c:v>27.200000000000003</c:v>
                </c:pt>
                <c:pt idx="369">
                  <c:v>22.1</c:v>
                </c:pt>
                <c:pt idx="370">
                  <c:v>24.900000000000006</c:v>
                </c:pt>
                <c:pt idx="371">
                  <c:v>22.9</c:v>
                </c:pt>
                <c:pt idx="372">
                  <c:v>28</c:v>
                </c:pt>
                <c:pt idx="373">
                  <c:v>31.800000000000004</c:v>
                </c:pt>
                <c:pt idx="374">
                  <c:v>18.899999999999999</c:v>
                </c:pt>
                <c:pt idx="375">
                  <c:v>28.699999999999996</c:v>
                </c:pt>
                <c:pt idx="376">
                  <c:v>28.599999999999994</c:v>
                </c:pt>
                <c:pt idx="377">
                  <c:v>32</c:v>
                </c:pt>
                <c:pt idx="378">
                  <c:v>25.999999999999993</c:v>
                </c:pt>
                <c:pt idx="379">
                  <c:v>23.900000000000006</c:v>
                </c:pt>
                <c:pt idx="380">
                  <c:v>25.300000000000011</c:v>
                </c:pt>
                <c:pt idx="381">
                  <c:v>26.000000000000007</c:v>
                </c:pt>
                <c:pt idx="382">
                  <c:v>26.1</c:v>
                </c:pt>
                <c:pt idx="383">
                  <c:v>31.400000000000006</c:v>
                </c:pt>
                <c:pt idx="384">
                  <c:v>19.5</c:v>
                </c:pt>
                <c:pt idx="385">
                  <c:v>30.700000000000003</c:v>
                </c:pt>
                <c:pt idx="386">
                  <c:v>38.099999999999994</c:v>
                </c:pt>
                <c:pt idx="387">
                  <c:v>30.9</c:v>
                </c:pt>
                <c:pt idx="388">
                  <c:v>21.700000000000003</c:v>
                </c:pt>
                <c:pt idx="389">
                  <c:v>28.899999999999991</c:v>
                </c:pt>
                <c:pt idx="390">
                  <c:v>25.499999999999993</c:v>
                </c:pt>
                <c:pt idx="391">
                  <c:v>36.5</c:v>
                </c:pt>
                <c:pt idx="392">
                  <c:v>32.500000000000014</c:v>
                </c:pt>
                <c:pt idx="393">
                  <c:v>31.799999999999997</c:v>
                </c:pt>
                <c:pt idx="394">
                  <c:v>33.499999999999993</c:v>
                </c:pt>
                <c:pt idx="395">
                  <c:v>21.400000000000006</c:v>
                </c:pt>
                <c:pt idx="396">
                  <c:v>23.400000000000006</c:v>
                </c:pt>
                <c:pt idx="397">
                  <c:v>33.200000000000003</c:v>
                </c:pt>
                <c:pt idx="398">
                  <c:v>33</c:v>
                </c:pt>
                <c:pt idx="399">
                  <c:v>27.099999999999994</c:v>
                </c:pt>
                <c:pt idx="400">
                  <c:v>26.599999999999994</c:v>
                </c:pt>
                <c:pt idx="401">
                  <c:v>35</c:v>
                </c:pt>
                <c:pt idx="402">
                  <c:v>20.099999999999994</c:v>
                </c:pt>
                <c:pt idx="403">
                  <c:v>34.900000000000006</c:v>
                </c:pt>
                <c:pt idx="404">
                  <c:v>34</c:v>
                </c:pt>
                <c:pt idx="405">
                  <c:v>28</c:v>
                </c:pt>
                <c:pt idx="406">
                  <c:v>33.599999999999994</c:v>
                </c:pt>
                <c:pt idx="407">
                  <c:v>33.599999999999987</c:v>
                </c:pt>
                <c:pt idx="408">
                  <c:v>27.330000000000005</c:v>
                </c:pt>
                <c:pt idx="409">
                  <c:v>26.099999999999994</c:v>
                </c:pt>
                <c:pt idx="410">
                  <c:v>38.400000000000006</c:v>
                </c:pt>
                <c:pt idx="411">
                  <c:v>31.400000000000013</c:v>
                </c:pt>
                <c:pt idx="412">
                  <c:v>21.600000000000009</c:v>
                </c:pt>
                <c:pt idx="413">
                  <c:v>18.199999999999989</c:v>
                </c:pt>
                <c:pt idx="414">
                  <c:v>24.4</c:v>
                </c:pt>
                <c:pt idx="415">
                  <c:v>16.400000000000013</c:v>
                </c:pt>
                <c:pt idx="416">
                  <c:v>21.399999999999991</c:v>
                </c:pt>
                <c:pt idx="417">
                  <c:v>22.9</c:v>
                </c:pt>
                <c:pt idx="418">
                  <c:v>17</c:v>
                </c:pt>
                <c:pt idx="419">
                  <c:v>14.200000000000003</c:v>
                </c:pt>
                <c:pt idx="420">
                  <c:v>20.300000000000004</c:v>
                </c:pt>
                <c:pt idx="421">
                  <c:v>11.600000000000001</c:v>
                </c:pt>
                <c:pt idx="422">
                  <c:v>14.200000000000003</c:v>
                </c:pt>
                <c:pt idx="423">
                  <c:v>15.5</c:v>
                </c:pt>
                <c:pt idx="424">
                  <c:v>20.099999999999994</c:v>
                </c:pt>
                <c:pt idx="425">
                  <c:v>16.79999999999999</c:v>
                </c:pt>
                <c:pt idx="426">
                  <c:v>17.700000000000003</c:v>
                </c:pt>
                <c:pt idx="427">
                  <c:v>17.900000000000006</c:v>
                </c:pt>
                <c:pt idx="428">
                  <c:v>22.5</c:v>
                </c:pt>
                <c:pt idx="429">
                  <c:v>15.300000000000004</c:v>
                </c:pt>
                <c:pt idx="430">
                  <c:v>19.799999999999997</c:v>
                </c:pt>
                <c:pt idx="431">
                  <c:v>25.799999999999997</c:v>
                </c:pt>
                <c:pt idx="432">
                  <c:v>37.099999999999994</c:v>
                </c:pt>
                <c:pt idx="433">
                  <c:v>22.1</c:v>
                </c:pt>
                <c:pt idx="434">
                  <c:v>18.300000000000004</c:v>
                </c:pt>
                <c:pt idx="435">
                  <c:v>10.399999999999999</c:v>
                </c:pt>
                <c:pt idx="436">
                  <c:v>23.200000000000003</c:v>
                </c:pt>
                <c:pt idx="437">
                  <c:v>23.700000000000003</c:v>
                </c:pt>
                <c:pt idx="438">
                  <c:v>20</c:v>
                </c:pt>
                <c:pt idx="439">
                  <c:v>24.999999999999993</c:v>
                </c:pt>
                <c:pt idx="440">
                  <c:v>24.100000000000009</c:v>
                </c:pt>
                <c:pt idx="441">
                  <c:v>24.6</c:v>
                </c:pt>
                <c:pt idx="442">
                  <c:v>24.599999999999994</c:v>
                </c:pt>
                <c:pt idx="443">
                  <c:v>25.700000000000003</c:v>
                </c:pt>
                <c:pt idx="444">
                  <c:v>28.899999999999991</c:v>
                </c:pt>
                <c:pt idx="445">
                  <c:v>21.799999999999997</c:v>
                </c:pt>
                <c:pt idx="446">
                  <c:v>21.799999999999997</c:v>
                </c:pt>
                <c:pt idx="447">
                  <c:v>25.299999999999997</c:v>
                </c:pt>
                <c:pt idx="448">
                  <c:v>31.899999999999991</c:v>
                </c:pt>
                <c:pt idx="449">
                  <c:v>30.299999999999997</c:v>
                </c:pt>
                <c:pt idx="450">
                  <c:v>31.799999999999997</c:v>
                </c:pt>
                <c:pt idx="451">
                  <c:v>29.100000000000009</c:v>
                </c:pt>
                <c:pt idx="452">
                  <c:v>32.199999999999989</c:v>
                </c:pt>
                <c:pt idx="453">
                  <c:v>42.999999999999993</c:v>
                </c:pt>
                <c:pt idx="454">
                  <c:v>44.3</c:v>
                </c:pt>
                <c:pt idx="455">
                  <c:v>37.400000000000006</c:v>
                </c:pt>
                <c:pt idx="456">
                  <c:v>42.399999999999991</c:v>
                </c:pt>
                <c:pt idx="457">
                  <c:v>47.9</c:v>
                </c:pt>
                <c:pt idx="458">
                  <c:v>38.400000000000006</c:v>
                </c:pt>
                <c:pt idx="459">
                  <c:v>30.599999999999994</c:v>
                </c:pt>
                <c:pt idx="460">
                  <c:v>32.9</c:v>
                </c:pt>
                <c:pt idx="461">
                  <c:v>37.500000000000014</c:v>
                </c:pt>
                <c:pt idx="462">
                  <c:v>32.299999999999997</c:v>
                </c:pt>
                <c:pt idx="463">
                  <c:v>35.800000000000011</c:v>
                </c:pt>
                <c:pt idx="464">
                  <c:v>31.999999999999993</c:v>
                </c:pt>
                <c:pt idx="465">
                  <c:v>29.70000000000001</c:v>
                </c:pt>
                <c:pt idx="466">
                  <c:v>26.299999999999997</c:v>
                </c:pt>
                <c:pt idx="467">
                  <c:v>31.099999999999994</c:v>
                </c:pt>
                <c:pt idx="468">
                  <c:v>36.6</c:v>
                </c:pt>
                <c:pt idx="469">
                  <c:v>41.099999999999994</c:v>
                </c:pt>
                <c:pt idx="470">
                  <c:v>35.900000000000006</c:v>
                </c:pt>
                <c:pt idx="471">
                  <c:v>40.299999999999997</c:v>
                </c:pt>
                <c:pt idx="472">
                  <c:v>41</c:v>
                </c:pt>
                <c:pt idx="473">
                  <c:v>33</c:v>
                </c:pt>
                <c:pt idx="474">
                  <c:v>32.4</c:v>
                </c:pt>
                <c:pt idx="475">
                  <c:v>43.8</c:v>
                </c:pt>
                <c:pt idx="476">
                  <c:v>43.399999999999991</c:v>
                </c:pt>
                <c:pt idx="477">
                  <c:v>40.400000000000006</c:v>
                </c:pt>
                <c:pt idx="478">
                  <c:v>33.000000000000014</c:v>
                </c:pt>
                <c:pt idx="479">
                  <c:v>37.799999999999997</c:v>
                </c:pt>
                <c:pt idx="480">
                  <c:v>38.599999999999994</c:v>
                </c:pt>
                <c:pt idx="481">
                  <c:v>32.500000000000014</c:v>
                </c:pt>
                <c:pt idx="482">
                  <c:v>39.799999999999997</c:v>
                </c:pt>
                <c:pt idx="483">
                  <c:v>35.200000000000003</c:v>
                </c:pt>
                <c:pt idx="484">
                  <c:v>36.700000000000003</c:v>
                </c:pt>
                <c:pt idx="485">
                  <c:v>25.900000000000006</c:v>
                </c:pt>
                <c:pt idx="486">
                  <c:v>32.700000000000003</c:v>
                </c:pt>
                <c:pt idx="487">
                  <c:v>30.700000000000003</c:v>
                </c:pt>
                <c:pt idx="488">
                  <c:v>35.500000000000014</c:v>
                </c:pt>
                <c:pt idx="489">
                  <c:v>33.70000000000001</c:v>
                </c:pt>
                <c:pt idx="490">
                  <c:v>34.700000000000003</c:v>
                </c:pt>
                <c:pt idx="491">
                  <c:v>35.400000000000006</c:v>
                </c:pt>
                <c:pt idx="492">
                  <c:v>34.4</c:v>
                </c:pt>
                <c:pt idx="493">
                  <c:v>33.5</c:v>
                </c:pt>
                <c:pt idx="494">
                  <c:v>23.5</c:v>
                </c:pt>
                <c:pt idx="495">
                  <c:v>31.599999999999994</c:v>
                </c:pt>
                <c:pt idx="496">
                  <c:v>29.099999999999994</c:v>
                </c:pt>
                <c:pt idx="497">
                  <c:v>39.200000000000017</c:v>
                </c:pt>
                <c:pt idx="498">
                  <c:v>35.1</c:v>
                </c:pt>
                <c:pt idx="499">
                  <c:v>36.799999999999997</c:v>
                </c:pt>
                <c:pt idx="500">
                  <c:v>36.700000000000003</c:v>
                </c:pt>
                <c:pt idx="501">
                  <c:v>32</c:v>
                </c:pt>
                <c:pt idx="502">
                  <c:v>32.200000000000003</c:v>
                </c:pt>
                <c:pt idx="503">
                  <c:v>29.199999999999996</c:v>
                </c:pt>
                <c:pt idx="504">
                  <c:v>31.199999999999989</c:v>
                </c:pt>
                <c:pt idx="505">
                  <c:v>31.5</c:v>
                </c:pt>
                <c:pt idx="506">
                  <c:v>32.100000000000009</c:v>
                </c:pt>
                <c:pt idx="507">
                  <c:v>34.799999999999997</c:v>
                </c:pt>
                <c:pt idx="508">
                  <c:v>29.399999999999991</c:v>
                </c:pt>
                <c:pt idx="509">
                  <c:v>33.700000000000003</c:v>
                </c:pt>
                <c:pt idx="510">
                  <c:v>25.099999999999994</c:v>
                </c:pt>
                <c:pt idx="511">
                  <c:v>31.900000000000006</c:v>
                </c:pt>
                <c:pt idx="512">
                  <c:v>16.799999999999997</c:v>
                </c:pt>
                <c:pt idx="513">
                  <c:v>23.400000000000006</c:v>
                </c:pt>
                <c:pt idx="514">
                  <c:v>19.200000000000003</c:v>
                </c:pt>
                <c:pt idx="515">
                  <c:v>27.700000000000003</c:v>
                </c:pt>
                <c:pt idx="516">
                  <c:v>30.5</c:v>
                </c:pt>
                <c:pt idx="517">
                  <c:v>35.100000000000009</c:v>
                </c:pt>
                <c:pt idx="518">
                  <c:v>43.7</c:v>
                </c:pt>
                <c:pt idx="519">
                  <c:v>35.5</c:v>
                </c:pt>
                <c:pt idx="520">
                  <c:v>38.4</c:v>
                </c:pt>
                <c:pt idx="521">
                  <c:v>31</c:v>
                </c:pt>
                <c:pt idx="522">
                  <c:v>36.400000000000013</c:v>
                </c:pt>
                <c:pt idx="523">
                  <c:v>40.599999999999994</c:v>
                </c:pt>
                <c:pt idx="524">
                  <c:v>39.200000000000003</c:v>
                </c:pt>
                <c:pt idx="525">
                  <c:v>27.6</c:v>
                </c:pt>
                <c:pt idx="526">
                  <c:v>25.5</c:v>
                </c:pt>
                <c:pt idx="527">
                  <c:v>18.800000000000004</c:v>
                </c:pt>
                <c:pt idx="528">
                  <c:v>32.699999999999996</c:v>
                </c:pt>
                <c:pt idx="529">
                  <c:v>30.400000000000006</c:v>
                </c:pt>
                <c:pt idx="530">
                  <c:v>27.499999999999993</c:v>
                </c:pt>
                <c:pt idx="531">
                  <c:v>31.4</c:v>
                </c:pt>
                <c:pt idx="532">
                  <c:v>39</c:v>
                </c:pt>
                <c:pt idx="533">
                  <c:v>29.800000000000011</c:v>
                </c:pt>
                <c:pt idx="534">
                  <c:v>28.299999999999997</c:v>
                </c:pt>
                <c:pt idx="535">
                  <c:v>25.299999999999997</c:v>
                </c:pt>
                <c:pt idx="536">
                  <c:v>20.099999999999994</c:v>
                </c:pt>
                <c:pt idx="537">
                  <c:v>19.099999999999994</c:v>
                </c:pt>
                <c:pt idx="538">
                  <c:v>22.599999999999994</c:v>
                </c:pt>
                <c:pt idx="539">
                  <c:v>15.799999999999997</c:v>
                </c:pt>
                <c:pt idx="540">
                  <c:v>21.199999999999996</c:v>
                </c:pt>
                <c:pt idx="541">
                  <c:v>27.400000000000006</c:v>
                </c:pt>
                <c:pt idx="542">
                  <c:v>19.300000000000004</c:v>
                </c:pt>
                <c:pt idx="543">
                  <c:v>19.099999999999994</c:v>
                </c:pt>
                <c:pt idx="544">
                  <c:v>19.900000000000006</c:v>
                </c:pt>
                <c:pt idx="545">
                  <c:v>16.600000000000009</c:v>
                </c:pt>
                <c:pt idx="546">
                  <c:v>22.200000000000003</c:v>
                </c:pt>
                <c:pt idx="547">
                  <c:v>18.600000000000001</c:v>
                </c:pt>
                <c:pt idx="548">
                  <c:v>16.400000000000006</c:v>
                </c:pt>
                <c:pt idx="549">
                  <c:v>9.6999999999999957</c:v>
                </c:pt>
                <c:pt idx="550">
                  <c:v>11.100000000000009</c:v>
                </c:pt>
                <c:pt idx="551">
                  <c:v>9.4999999999999929</c:v>
                </c:pt>
                <c:pt idx="552">
                  <c:v>15.300000000000004</c:v>
                </c:pt>
                <c:pt idx="553">
                  <c:v>4</c:v>
                </c:pt>
                <c:pt idx="554">
                  <c:v>9.5</c:v>
                </c:pt>
                <c:pt idx="555">
                  <c:v>8.1999999999999957</c:v>
                </c:pt>
                <c:pt idx="556">
                  <c:v>7.2999999999999972</c:v>
                </c:pt>
                <c:pt idx="557">
                  <c:v>8.7000000000000028</c:v>
                </c:pt>
                <c:pt idx="558">
                  <c:v>9.8999999999999986</c:v>
                </c:pt>
                <c:pt idx="559">
                  <c:v>15.099999999999994</c:v>
                </c:pt>
                <c:pt idx="560">
                  <c:v>10.600000000000001</c:v>
                </c:pt>
                <c:pt idx="561">
                  <c:v>-3.2000000000000028</c:v>
                </c:pt>
                <c:pt idx="562">
                  <c:v>-13.599999999999994</c:v>
                </c:pt>
                <c:pt idx="563">
                  <c:v>-20.599999999999987</c:v>
                </c:pt>
                <c:pt idx="564">
                  <c:v>-73.900000000000006</c:v>
                </c:pt>
                <c:pt idx="565">
                  <c:v>-77.099999999999994</c:v>
                </c:pt>
                <c:pt idx="566">
                  <c:v>-58.399999999999991</c:v>
                </c:pt>
                <c:pt idx="567">
                  <c:v>-47.900000000000006</c:v>
                </c:pt>
                <c:pt idx="568">
                  <c:v>-36.500000000000007</c:v>
                </c:pt>
                <c:pt idx="569">
                  <c:v>-33.500000000000007</c:v>
                </c:pt>
                <c:pt idx="570">
                  <c:v>-25.79999999999999</c:v>
                </c:pt>
                <c:pt idx="571">
                  <c:v>-22.500000000000007</c:v>
                </c:pt>
                <c:pt idx="572">
                  <c:v>-24.500000000000007</c:v>
                </c:pt>
                <c:pt idx="573">
                  <c:v>-20.599999999999994</c:v>
                </c:pt>
                <c:pt idx="574">
                  <c:v>-11.199999999999996</c:v>
                </c:pt>
                <c:pt idx="575">
                  <c:v>-10.999999999999993</c:v>
                </c:pt>
                <c:pt idx="576">
                  <c:v>-7.5</c:v>
                </c:pt>
                <c:pt idx="577">
                  <c:v>-13</c:v>
                </c:pt>
                <c:pt idx="578">
                  <c:v>-22.6</c:v>
                </c:pt>
                <c:pt idx="579">
                  <c:v>-21.799999999999997</c:v>
                </c:pt>
                <c:pt idx="580">
                  <c:v>-25.500000000000014</c:v>
                </c:pt>
                <c:pt idx="581">
                  <c:v>-29.300000000000004</c:v>
                </c:pt>
                <c:pt idx="582">
                  <c:v>-32.500000000000007</c:v>
                </c:pt>
                <c:pt idx="583">
                  <c:v>-33.6</c:v>
                </c:pt>
                <c:pt idx="584">
                  <c:v>-40.099999999999994</c:v>
                </c:pt>
                <c:pt idx="585">
                  <c:v>-30.299999999999983</c:v>
                </c:pt>
                <c:pt idx="586">
                  <c:v>-20.100000000000001</c:v>
                </c:pt>
                <c:pt idx="587">
                  <c:v>-25.5</c:v>
                </c:pt>
                <c:pt idx="588">
                  <c:v>-28.199999999999996</c:v>
                </c:pt>
                <c:pt idx="589">
                  <c:v>-26.500000000000007</c:v>
                </c:pt>
                <c:pt idx="590">
                  <c:v>-20.999999999999993</c:v>
                </c:pt>
                <c:pt idx="591">
                  <c:v>-14.100000000000001</c:v>
                </c:pt>
                <c:pt idx="592">
                  <c:v>-14.599999999999994</c:v>
                </c:pt>
                <c:pt idx="593">
                  <c:v>-7.1000000000000014</c:v>
                </c:pt>
                <c:pt idx="594">
                  <c:v>-9.2999999999999972</c:v>
                </c:pt>
                <c:pt idx="595">
                  <c:v>-6</c:v>
                </c:pt>
                <c:pt idx="596">
                  <c:v>1.7999999999999972</c:v>
                </c:pt>
                <c:pt idx="597">
                  <c:v>1.8999999999999986</c:v>
                </c:pt>
                <c:pt idx="598">
                  <c:v>12.899999999999999</c:v>
                </c:pt>
                <c:pt idx="599">
                  <c:v>10</c:v>
                </c:pt>
                <c:pt idx="600">
                  <c:v>16.800000000000004</c:v>
                </c:pt>
                <c:pt idx="601">
                  <c:v>22</c:v>
                </c:pt>
                <c:pt idx="602">
                  <c:v>25.4</c:v>
                </c:pt>
                <c:pt idx="603">
                  <c:v>21.900000000000006</c:v>
                </c:pt>
                <c:pt idx="604">
                  <c:v>17.299999999999997</c:v>
                </c:pt>
                <c:pt idx="605">
                  <c:v>21.4</c:v>
                </c:pt>
                <c:pt idx="606">
                  <c:v>27.700000000000003</c:v>
                </c:pt>
                <c:pt idx="607">
                  <c:v>28.899999999999995</c:v>
                </c:pt>
                <c:pt idx="608">
                  <c:v>27.9</c:v>
                </c:pt>
                <c:pt idx="609">
                  <c:v>22.5</c:v>
                </c:pt>
                <c:pt idx="610">
                  <c:v>22.199999999999996</c:v>
                </c:pt>
                <c:pt idx="611">
                  <c:v>25.900000000000006</c:v>
                </c:pt>
                <c:pt idx="612">
                  <c:v>31</c:v>
                </c:pt>
                <c:pt idx="613">
                  <c:v>29.700000000000003</c:v>
                </c:pt>
                <c:pt idx="614">
                  <c:v>24.400000000000002</c:v>
                </c:pt>
                <c:pt idx="615">
                  <c:v>29.899999999999991</c:v>
                </c:pt>
                <c:pt idx="616">
                  <c:v>21.6</c:v>
                </c:pt>
                <c:pt idx="617">
                  <c:v>34.5</c:v>
                </c:pt>
                <c:pt idx="618">
                  <c:v>34.600000000000009</c:v>
                </c:pt>
                <c:pt idx="619">
                  <c:v>29.699999999999996</c:v>
                </c:pt>
                <c:pt idx="620">
                  <c:v>31</c:v>
                </c:pt>
                <c:pt idx="621">
                  <c:v>32.200000000000003</c:v>
                </c:pt>
                <c:pt idx="622">
                  <c:v>28.900000000000006</c:v>
                </c:pt>
                <c:pt idx="623">
                  <c:v>32.099999999999994</c:v>
                </c:pt>
                <c:pt idx="624">
                  <c:v>28.600000000000005</c:v>
                </c:pt>
                <c:pt idx="625">
                  <c:v>27.799999999999997</c:v>
                </c:pt>
                <c:pt idx="626">
                  <c:v>27.300000000000004</c:v>
                </c:pt>
                <c:pt idx="627">
                  <c:v>31.4</c:v>
                </c:pt>
                <c:pt idx="628">
                  <c:v>29.400000000000002</c:v>
                </c:pt>
                <c:pt idx="629">
                  <c:v>19.700000000000003</c:v>
                </c:pt>
                <c:pt idx="630">
                  <c:v>23.9</c:v>
                </c:pt>
                <c:pt idx="631">
                  <c:v>11.900000000000006</c:v>
                </c:pt>
                <c:pt idx="632">
                  <c:v>4.8999999999999986</c:v>
                </c:pt>
                <c:pt idx="633">
                  <c:v>3.5999999999999943</c:v>
                </c:pt>
                <c:pt idx="634">
                  <c:v>0.90000000000000568</c:v>
                </c:pt>
                <c:pt idx="635">
                  <c:v>6.1999999999999957</c:v>
                </c:pt>
                <c:pt idx="636">
                  <c:v>0</c:v>
                </c:pt>
                <c:pt idx="637">
                  <c:v>6.2999999999999972</c:v>
                </c:pt>
                <c:pt idx="638">
                  <c:v>0.79999999999999716</c:v>
                </c:pt>
                <c:pt idx="639">
                  <c:v>10.800000000000004</c:v>
                </c:pt>
                <c:pt idx="640">
                  <c:v>15</c:v>
                </c:pt>
                <c:pt idx="641">
                  <c:v>11.399999999999999</c:v>
                </c:pt>
                <c:pt idx="642">
                  <c:v>12.899999999999999</c:v>
                </c:pt>
                <c:pt idx="643">
                  <c:v>17.100000000000009</c:v>
                </c:pt>
                <c:pt idx="644">
                  <c:v>23.099999999999994</c:v>
                </c:pt>
                <c:pt idx="645">
                  <c:v>18.599999999999994</c:v>
                </c:pt>
                <c:pt idx="646">
                  <c:v>21.5</c:v>
                </c:pt>
                <c:pt idx="647">
                  <c:v>24.300000000000004</c:v>
                </c:pt>
                <c:pt idx="648">
                  <c:v>20.9</c:v>
                </c:pt>
                <c:pt idx="649">
                  <c:v>19.200000000000003</c:v>
                </c:pt>
                <c:pt idx="650">
                  <c:v>17.5</c:v>
                </c:pt>
                <c:pt idx="651">
                  <c:v>20.800000000000004</c:v>
                </c:pt>
                <c:pt idx="652">
                  <c:v>22.299999999999997</c:v>
                </c:pt>
                <c:pt idx="653">
                  <c:v>20.600000000000009</c:v>
                </c:pt>
                <c:pt idx="654">
                  <c:v>12.800000000000004</c:v>
                </c:pt>
                <c:pt idx="655">
                  <c:v>0.60000000000000142</c:v>
                </c:pt>
                <c:pt idx="656">
                  <c:v>0.89999999999999858</c:v>
                </c:pt>
                <c:pt idx="657">
                  <c:v>6.7999999999999972</c:v>
                </c:pt>
                <c:pt idx="658">
                  <c:v>2.3999999999999986</c:v>
                </c:pt>
                <c:pt idx="659">
                  <c:v>13</c:v>
                </c:pt>
                <c:pt idx="660">
                  <c:v>9.8000000000000043</c:v>
                </c:pt>
                <c:pt idx="661">
                  <c:v>2.1999999999999957</c:v>
                </c:pt>
                <c:pt idx="662">
                  <c:v>2.6999999999999957</c:v>
                </c:pt>
                <c:pt idx="663">
                  <c:v>-5.3999999999999915</c:v>
                </c:pt>
                <c:pt idx="664">
                  <c:v>-17.5</c:v>
                </c:pt>
                <c:pt idx="665">
                  <c:v>-11.599999999999994</c:v>
                </c:pt>
                <c:pt idx="666">
                  <c:v>-7.6000000000000085</c:v>
                </c:pt>
                <c:pt idx="667">
                  <c:v>-5.8999999999999915</c:v>
                </c:pt>
                <c:pt idx="668">
                  <c:v>0.20000000000000284</c:v>
                </c:pt>
                <c:pt idx="669">
                  <c:v>-1.4000000000000057</c:v>
                </c:pt>
                <c:pt idx="670">
                  <c:v>-16.399999999999999</c:v>
                </c:pt>
                <c:pt idx="671">
                  <c:v>-16.700000000000003</c:v>
                </c:pt>
                <c:pt idx="672">
                  <c:v>-16.119999999999997</c:v>
                </c:pt>
                <c:pt idx="673">
                  <c:v>-9.2000000000000028</c:v>
                </c:pt>
                <c:pt idx="674">
                  <c:v>-14.100000000000001</c:v>
                </c:pt>
                <c:pt idx="675">
                  <c:v>-26.299999999999997</c:v>
                </c:pt>
                <c:pt idx="676">
                  <c:v>-41.7</c:v>
                </c:pt>
                <c:pt idx="677">
                  <c:v>-37.79999999999999</c:v>
                </c:pt>
                <c:pt idx="678">
                  <c:v>-34.300000000000004</c:v>
                </c:pt>
                <c:pt idx="679">
                  <c:v>-32.4</c:v>
                </c:pt>
                <c:pt idx="680">
                  <c:v>-38.699999999999996</c:v>
                </c:pt>
                <c:pt idx="681">
                  <c:v>-36</c:v>
                </c:pt>
                <c:pt idx="682">
                  <c:v>-38.299999999999997</c:v>
                </c:pt>
                <c:pt idx="683">
                  <c:v>-32.6</c:v>
                </c:pt>
                <c:pt idx="684">
                  <c:v>-44.999999999999993</c:v>
                </c:pt>
                <c:pt idx="685">
                  <c:v>-29.699999999999996</c:v>
                </c:pt>
                <c:pt idx="686">
                  <c:v>-22.5</c:v>
                </c:pt>
                <c:pt idx="687">
                  <c:v>-23.700000000000003</c:v>
                </c:pt>
                <c:pt idx="688">
                  <c:v>-23.4</c:v>
                </c:pt>
                <c:pt idx="689">
                  <c:v>-25.200000000000003</c:v>
                </c:pt>
                <c:pt idx="690">
                  <c:v>-22.799999999999997</c:v>
                </c:pt>
                <c:pt idx="691">
                  <c:v>-22.700000000000003</c:v>
                </c:pt>
                <c:pt idx="692">
                  <c:v>-29.500000000000007</c:v>
                </c:pt>
                <c:pt idx="693">
                  <c:v>-29.799999999999997</c:v>
                </c:pt>
                <c:pt idx="694">
                  <c:v>-33.1</c:v>
                </c:pt>
                <c:pt idx="695">
                  <c:v>-38</c:v>
                </c:pt>
                <c:pt idx="696">
                  <c:v>-44.900000000000006</c:v>
                </c:pt>
                <c:pt idx="697">
                  <c:v>-45</c:v>
                </c:pt>
                <c:pt idx="698">
                  <c:v>-35.1</c:v>
                </c:pt>
                <c:pt idx="699">
                  <c:v>-38.9</c:v>
                </c:pt>
                <c:pt idx="700">
                  <c:v>-36.500000000000007</c:v>
                </c:pt>
                <c:pt idx="701">
                  <c:v>-34.999999999999993</c:v>
                </c:pt>
                <c:pt idx="702">
                  <c:v>-28.1</c:v>
                </c:pt>
                <c:pt idx="703">
                  <c:v>-32.100000000000009</c:v>
                </c:pt>
                <c:pt idx="704">
                  <c:v>-17.700000000000003</c:v>
                </c:pt>
                <c:pt idx="705">
                  <c:v>-17.699999999999996</c:v>
                </c:pt>
                <c:pt idx="706">
                  <c:v>-18.199999999999996</c:v>
                </c:pt>
                <c:pt idx="707">
                  <c:v>-18.600000000000001</c:v>
                </c:pt>
                <c:pt idx="708">
                  <c:v>-25</c:v>
                </c:pt>
                <c:pt idx="709">
                  <c:v>-38</c:v>
                </c:pt>
                <c:pt idx="710">
                  <c:v>-34.6</c:v>
                </c:pt>
                <c:pt idx="711">
                  <c:v>-34.000000000000007</c:v>
                </c:pt>
                <c:pt idx="712">
                  <c:v>-34.9</c:v>
                </c:pt>
                <c:pt idx="713">
                  <c:v>-39.000000000000007</c:v>
                </c:pt>
                <c:pt idx="714">
                  <c:v>-40</c:v>
                </c:pt>
                <c:pt idx="715">
                  <c:v>-40.9</c:v>
                </c:pt>
                <c:pt idx="716">
                  <c:v>-33.199999999999996</c:v>
                </c:pt>
                <c:pt idx="717">
                  <c:v>-29.700000000000003</c:v>
                </c:pt>
                <c:pt idx="718">
                  <c:v>-36.4</c:v>
                </c:pt>
                <c:pt idx="719">
                  <c:v>-35.900000000000006</c:v>
                </c:pt>
                <c:pt idx="720">
                  <c:v>-31.6</c:v>
                </c:pt>
                <c:pt idx="721">
                  <c:v>-34.20000000000001</c:v>
                </c:pt>
                <c:pt idx="722">
                  <c:v>-38.200000000000003</c:v>
                </c:pt>
                <c:pt idx="723">
                  <c:v>-37.099999999999994</c:v>
                </c:pt>
                <c:pt idx="724">
                  <c:v>-39.399999999999991</c:v>
                </c:pt>
                <c:pt idx="725">
                  <c:v>-45.300000000000004</c:v>
                </c:pt>
                <c:pt idx="726">
                  <c:v>-48.7</c:v>
                </c:pt>
                <c:pt idx="727">
                  <c:v>-50.2</c:v>
                </c:pt>
                <c:pt idx="728">
                  <c:v>-49.3</c:v>
                </c:pt>
                <c:pt idx="729">
                  <c:v>-48.300000000000004</c:v>
                </c:pt>
                <c:pt idx="730">
                  <c:v>-48.499999999999993</c:v>
                </c:pt>
                <c:pt idx="731">
                  <c:v>-47.900000000000006</c:v>
                </c:pt>
                <c:pt idx="732">
                  <c:v>-40.100000000000009</c:v>
                </c:pt>
                <c:pt idx="733">
                  <c:v>-32.000000000000007</c:v>
                </c:pt>
                <c:pt idx="734">
                  <c:v>-42.300000000000011</c:v>
                </c:pt>
                <c:pt idx="735">
                  <c:v>-31.299999999999997</c:v>
                </c:pt>
                <c:pt idx="736">
                  <c:v>-39.1</c:v>
                </c:pt>
                <c:pt idx="737">
                  <c:v>-31.100000000000009</c:v>
                </c:pt>
                <c:pt idx="738">
                  <c:v>-34.700000000000003</c:v>
                </c:pt>
                <c:pt idx="739">
                  <c:v>-31.300000000000004</c:v>
                </c:pt>
                <c:pt idx="740">
                  <c:v>-26.300000000000004</c:v>
                </c:pt>
                <c:pt idx="741">
                  <c:v>-36.599999999999994</c:v>
                </c:pt>
                <c:pt idx="742">
                  <c:v>-34.800000000000004</c:v>
                </c:pt>
                <c:pt idx="743">
                  <c:v>-32.099999999999994</c:v>
                </c:pt>
                <c:pt idx="744">
                  <c:v>-40.1</c:v>
                </c:pt>
                <c:pt idx="745">
                  <c:v>-35.799999999999997</c:v>
                </c:pt>
                <c:pt idx="746">
                  <c:v>-41.999999999999993</c:v>
                </c:pt>
                <c:pt idx="747">
                  <c:v>-39.9</c:v>
                </c:pt>
                <c:pt idx="748">
                  <c:v>-42.899999999999991</c:v>
                </c:pt>
                <c:pt idx="749">
                  <c:v>-45.399999999999991</c:v>
                </c:pt>
                <c:pt idx="750">
                  <c:v>-45.499999999999993</c:v>
                </c:pt>
                <c:pt idx="751">
                  <c:v>-34.800000000000004</c:v>
                </c:pt>
                <c:pt idx="752">
                  <c:v>-28.400000000000006</c:v>
                </c:pt>
                <c:pt idx="753">
                  <c:v>-22.199999999999996</c:v>
                </c:pt>
                <c:pt idx="754">
                  <c:v>-19.400000000000006</c:v>
                </c:pt>
                <c:pt idx="755">
                  <c:v>-17.199999999999996</c:v>
                </c:pt>
                <c:pt idx="756">
                  <c:v>-20.099999999999994</c:v>
                </c:pt>
                <c:pt idx="757">
                  <c:v>-19.5</c:v>
                </c:pt>
                <c:pt idx="758">
                  <c:v>-19.299999999999997</c:v>
                </c:pt>
                <c:pt idx="759">
                  <c:v>-20.100000000000001</c:v>
                </c:pt>
                <c:pt idx="760">
                  <c:v>-20.700000000000003</c:v>
                </c:pt>
                <c:pt idx="761">
                  <c:v>-18</c:v>
                </c:pt>
                <c:pt idx="762">
                  <c:v>-21.800000000000011</c:v>
                </c:pt>
                <c:pt idx="763">
                  <c:v>-17.299999999999997</c:v>
                </c:pt>
                <c:pt idx="764">
                  <c:v>-21</c:v>
                </c:pt>
                <c:pt idx="765">
                  <c:v>-18.900000000000006</c:v>
                </c:pt>
                <c:pt idx="766">
                  <c:v>-18.900000000000006</c:v>
                </c:pt>
                <c:pt idx="767">
                  <c:v>-22.9</c:v>
                </c:pt>
                <c:pt idx="768">
                  <c:v>-22.5</c:v>
                </c:pt>
                <c:pt idx="769">
                  <c:v>-30.800000000000004</c:v>
                </c:pt>
                <c:pt idx="770">
                  <c:v>-28.400000000000006</c:v>
                </c:pt>
                <c:pt idx="771">
                  <c:v>-27.400000000000006</c:v>
                </c:pt>
                <c:pt idx="772">
                  <c:v>-24.900000000000006</c:v>
                </c:pt>
                <c:pt idx="773">
                  <c:v>-21.599999999999994</c:v>
                </c:pt>
                <c:pt idx="774">
                  <c:v>-31.100000000000009</c:v>
                </c:pt>
                <c:pt idx="775">
                  <c:v>-30</c:v>
                </c:pt>
                <c:pt idx="776">
                  <c:v>-40.5</c:v>
                </c:pt>
                <c:pt idx="777">
                  <c:v>-25.200000000000003</c:v>
                </c:pt>
                <c:pt idx="778">
                  <c:v>-31.5</c:v>
                </c:pt>
                <c:pt idx="779">
                  <c:v>-33.499999999999993</c:v>
                </c:pt>
                <c:pt idx="780">
                  <c:v>-31.700000000000003</c:v>
                </c:pt>
                <c:pt idx="781">
                  <c:v>-33.400000000000006</c:v>
                </c:pt>
                <c:pt idx="782">
                  <c:v>-20.500000000000007</c:v>
                </c:pt>
                <c:pt idx="783">
                  <c:v>-24.399999999999991</c:v>
                </c:pt>
                <c:pt idx="784">
                  <c:v>-29.300000000000011</c:v>
                </c:pt>
                <c:pt idx="785">
                  <c:v>-25.900000000000006</c:v>
                </c:pt>
                <c:pt idx="786">
                  <c:v>-24.499999999999986</c:v>
                </c:pt>
                <c:pt idx="787">
                  <c:v>-26.29999999999999</c:v>
                </c:pt>
                <c:pt idx="788">
                  <c:v>-21.699999999999996</c:v>
                </c:pt>
                <c:pt idx="789">
                  <c:v>-25.500000000000007</c:v>
                </c:pt>
                <c:pt idx="790">
                  <c:v>-20.100000000000001</c:v>
                </c:pt>
                <c:pt idx="791">
                  <c:v>-17.399999999999991</c:v>
                </c:pt>
                <c:pt idx="792">
                  <c:v>-21.1</c:v>
                </c:pt>
                <c:pt idx="793">
                  <c:v>-17.799999999999997</c:v>
                </c:pt>
                <c:pt idx="794">
                  <c:v>-19</c:v>
                </c:pt>
                <c:pt idx="795">
                  <c:v>-14.100000000000001</c:v>
                </c:pt>
                <c:pt idx="796">
                  <c:v>-16.600000000000001</c:v>
                </c:pt>
                <c:pt idx="797">
                  <c:v>-12.799999999999997</c:v>
                </c:pt>
                <c:pt idx="798">
                  <c:v>-15.300000000000004</c:v>
                </c:pt>
                <c:pt idx="799">
                  <c:v>-12.799999999999997</c:v>
                </c:pt>
                <c:pt idx="800">
                  <c:v>-19.199999999999996</c:v>
                </c:pt>
                <c:pt idx="801">
                  <c:v>-16.000000000000007</c:v>
                </c:pt>
                <c:pt idx="802">
                  <c:v>-23.400000000000006</c:v>
                </c:pt>
                <c:pt idx="803">
                  <c:v>-21.699999999999996</c:v>
                </c:pt>
                <c:pt idx="804">
                  <c:v>-15.300000000000004</c:v>
                </c:pt>
                <c:pt idx="805">
                  <c:v>-12.500000000000007</c:v>
                </c:pt>
                <c:pt idx="806">
                  <c:v>-15.100000000000001</c:v>
                </c:pt>
                <c:pt idx="807">
                  <c:v>-11.600000000000001</c:v>
                </c:pt>
                <c:pt idx="808">
                  <c:v>-10.100000000000001</c:v>
                </c:pt>
                <c:pt idx="809">
                  <c:v>-11.299999999999997</c:v>
                </c:pt>
                <c:pt idx="810">
                  <c:v>-18.899999999999999</c:v>
                </c:pt>
                <c:pt idx="811">
                  <c:v>-4.2999999999999972</c:v>
                </c:pt>
                <c:pt idx="812">
                  <c:v>-11.100000000000001</c:v>
                </c:pt>
                <c:pt idx="813">
                  <c:v>-15.900000000000006</c:v>
                </c:pt>
                <c:pt idx="814">
                  <c:v>-25.300000000000004</c:v>
                </c:pt>
                <c:pt idx="815">
                  <c:v>-25.1</c:v>
                </c:pt>
                <c:pt idx="816">
                  <c:v>-21.799999999999997</c:v>
                </c:pt>
                <c:pt idx="817">
                  <c:v>-15.299999999999997</c:v>
                </c:pt>
                <c:pt idx="818">
                  <c:v>-25.299999999999997</c:v>
                </c:pt>
                <c:pt idx="819">
                  <c:v>-16</c:v>
                </c:pt>
                <c:pt idx="820">
                  <c:v>-23.299999999999997</c:v>
                </c:pt>
                <c:pt idx="821">
                  <c:v>-15.700000000000003</c:v>
                </c:pt>
                <c:pt idx="822">
                  <c:v>-11.599999999999994</c:v>
                </c:pt>
                <c:pt idx="823">
                  <c:v>-10.600000000000001</c:v>
                </c:pt>
                <c:pt idx="824">
                  <c:v>-16.900000000000006</c:v>
                </c:pt>
                <c:pt idx="825">
                  <c:v>-18.899999999999999</c:v>
                </c:pt>
                <c:pt idx="826">
                  <c:v>-23.1</c:v>
                </c:pt>
                <c:pt idx="827">
                  <c:v>-24.700000000000003</c:v>
                </c:pt>
                <c:pt idx="828">
                  <c:v>-23.199999999999996</c:v>
                </c:pt>
                <c:pt idx="829">
                  <c:v>-22.200000000000003</c:v>
                </c:pt>
                <c:pt idx="830">
                  <c:v>-19</c:v>
                </c:pt>
                <c:pt idx="831">
                  <c:v>-22.800000000000004</c:v>
                </c:pt>
                <c:pt idx="832">
                  <c:v>-21.999999999999993</c:v>
                </c:pt>
                <c:pt idx="833">
                  <c:v>-24.000000000000007</c:v>
                </c:pt>
                <c:pt idx="834">
                  <c:v>-15</c:v>
                </c:pt>
                <c:pt idx="835">
                  <c:v>-14.800000000000011</c:v>
                </c:pt>
                <c:pt idx="836">
                  <c:v>-15.299999999999997</c:v>
                </c:pt>
                <c:pt idx="837">
                  <c:v>-22.1</c:v>
                </c:pt>
                <c:pt idx="838">
                  <c:v>-19.900000000000006</c:v>
                </c:pt>
                <c:pt idx="839">
                  <c:v>-14.700000000000003</c:v>
                </c:pt>
                <c:pt idx="840">
                  <c:v>-26.100000000000009</c:v>
                </c:pt>
                <c:pt idx="841">
                  <c:v>-26.5</c:v>
                </c:pt>
                <c:pt idx="842">
                  <c:v>-23.6</c:v>
                </c:pt>
                <c:pt idx="843">
                  <c:v>-25.699999999999996</c:v>
                </c:pt>
                <c:pt idx="844">
                  <c:v>-29.199999999999996</c:v>
                </c:pt>
                <c:pt idx="845">
                  <c:v>-29.299999999999997</c:v>
                </c:pt>
                <c:pt idx="846">
                  <c:v>-21.700000000000003</c:v>
                </c:pt>
                <c:pt idx="847">
                  <c:v>-28.799999999999997</c:v>
                </c:pt>
                <c:pt idx="848">
                  <c:v>-25.200000000000003</c:v>
                </c:pt>
                <c:pt idx="849">
                  <c:v>-26.900000000000006</c:v>
                </c:pt>
                <c:pt idx="850">
                  <c:v>-23.099999999999994</c:v>
                </c:pt>
                <c:pt idx="851">
                  <c:v>-28.5</c:v>
                </c:pt>
                <c:pt idx="852">
                  <c:v>-32.199999999999989</c:v>
                </c:pt>
                <c:pt idx="853">
                  <c:v>-34.900000000000006</c:v>
                </c:pt>
                <c:pt idx="854">
                  <c:v>-28.700000000000003</c:v>
                </c:pt>
                <c:pt idx="855">
                  <c:v>-36.9</c:v>
                </c:pt>
                <c:pt idx="856">
                  <c:v>-29.700000000000003</c:v>
                </c:pt>
                <c:pt idx="857">
                  <c:v>-37.099999999999994</c:v>
                </c:pt>
                <c:pt idx="858">
                  <c:v>-43.8</c:v>
                </c:pt>
                <c:pt idx="859">
                  <c:v>-44.8</c:v>
                </c:pt>
                <c:pt idx="860">
                  <c:v>-36.5</c:v>
                </c:pt>
                <c:pt idx="861">
                  <c:v>-45.500000000000007</c:v>
                </c:pt>
                <c:pt idx="862">
                  <c:v>-58.499999999999986</c:v>
                </c:pt>
                <c:pt idx="863">
                  <c:v>-65.699999999999989</c:v>
                </c:pt>
                <c:pt idx="864">
                  <c:v>-78.599999999999994</c:v>
                </c:pt>
                <c:pt idx="865">
                  <c:v>-86.4</c:v>
                </c:pt>
                <c:pt idx="866">
                  <c:v>-77.099999999999994</c:v>
                </c:pt>
                <c:pt idx="867">
                  <c:v>-69.5</c:v>
                </c:pt>
                <c:pt idx="868">
                  <c:v>-73.399999999999991</c:v>
                </c:pt>
                <c:pt idx="869">
                  <c:v>-68.600000000000009</c:v>
                </c:pt>
                <c:pt idx="870">
                  <c:v>-66.299999999999983</c:v>
                </c:pt>
                <c:pt idx="871">
                  <c:v>-70.099999999999994</c:v>
                </c:pt>
                <c:pt idx="872">
                  <c:v>-66.900000000000006</c:v>
                </c:pt>
                <c:pt idx="873">
                  <c:v>-69.800000000000011</c:v>
                </c:pt>
                <c:pt idx="874">
                  <c:v>-63</c:v>
                </c:pt>
                <c:pt idx="875">
                  <c:v>-60.300000000000004</c:v>
                </c:pt>
                <c:pt idx="876">
                  <c:v>-61.4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438-4D36-809C-F020F0B12A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881920"/>
        <c:axId val="146887808"/>
      </c:lineChart>
      <c:catAx>
        <c:axId val="14688192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887808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887808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881920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Personal Financial Perspective (Questions 1, 2 &amp; 5)</a:t>
            </a:r>
          </a:p>
        </c:rich>
      </c:tx>
      <c:layout>
        <c:manualLayout>
          <c:xMode val="edge"/>
          <c:yMode val="edge"/>
          <c:x val="0.28014633555420959"/>
          <c:y val="1.4698162729658792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8.3050847457627114E-2"/>
          <c:w val="0.90382626680455014"/>
          <c:h val="0.79430061793456919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(1973-2026)'!$NG$1:$AVA$1</c:f>
              <c:strCache>
                <c:ptCount val="876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</c:strCache>
            </c:strRef>
          </c:cat>
          <c:val>
            <c:numRef>
              <c:f>'CC Question Data (1973-2026)'!$NG$53:$AVA$53</c:f>
              <c:numCache>
                <c:formatCode>0.0</c:formatCode>
                <c:ptCount val="879"/>
                <c:pt idx="0">
                  <c:v>-8</c:v>
                </c:pt>
                <c:pt idx="1">
                  <c:v>-21</c:v>
                </c:pt>
                <c:pt idx="2">
                  <c:v>-15</c:v>
                </c:pt>
                <c:pt idx="3">
                  <c:v>-24</c:v>
                </c:pt>
                <c:pt idx="4">
                  <c:v>-17</c:v>
                </c:pt>
                <c:pt idx="5">
                  <c:v>3</c:v>
                </c:pt>
                <c:pt idx="6">
                  <c:v>-9</c:v>
                </c:pt>
                <c:pt idx="7">
                  <c:v>-1</c:v>
                </c:pt>
                <c:pt idx="8">
                  <c:v>10</c:v>
                </c:pt>
                <c:pt idx="9">
                  <c:v>12</c:v>
                </c:pt>
                <c:pt idx="10">
                  <c:v>22</c:v>
                </c:pt>
                <c:pt idx="11">
                  <c:v>34</c:v>
                </c:pt>
                <c:pt idx="12">
                  <c:v>36</c:v>
                </c:pt>
                <c:pt idx="13">
                  <c:v>45</c:v>
                </c:pt>
                <c:pt idx="14">
                  <c:v>31</c:v>
                </c:pt>
                <c:pt idx="15">
                  <c:v>6</c:v>
                </c:pt>
                <c:pt idx="16">
                  <c:v>12</c:v>
                </c:pt>
                <c:pt idx="17">
                  <c:v>21</c:v>
                </c:pt>
                <c:pt idx="18">
                  <c:v>15</c:v>
                </c:pt>
                <c:pt idx="19">
                  <c:v>15</c:v>
                </c:pt>
                <c:pt idx="20">
                  <c:v>14</c:v>
                </c:pt>
                <c:pt idx="21">
                  <c:v>22</c:v>
                </c:pt>
                <c:pt idx="22">
                  <c:v>11</c:v>
                </c:pt>
                <c:pt idx="23">
                  <c:v>15</c:v>
                </c:pt>
                <c:pt idx="24">
                  <c:v>40</c:v>
                </c:pt>
                <c:pt idx="25">
                  <c:v>31</c:v>
                </c:pt>
                <c:pt idx="26">
                  <c:v>25</c:v>
                </c:pt>
                <c:pt idx="27">
                  <c:v>22</c:v>
                </c:pt>
                <c:pt idx="28">
                  <c:v>18</c:v>
                </c:pt>
                <c:pt idx="29">
                  <c:v>30</c:v>
                </c:pt>
                <c:pt idx="30">
                  <c:v>27</c:v>
                </c:pt>
                <c:pt idx="31">
                  <c:v>28</c:v>
                </c:pt>
                <c:pt idx="32">
                  <c:v>35</c:v>
                </c:pt>
                <c:pt idx="33">
                  <c:v>42</c:v>
                </c:pt>
                <c:pt idx="34">
                  <c:v>33</c:v>
                </c:pt>
                <c:pt idx="35">
                  <c:v>42</c:v>
                </c:pt>
                <c:pt idx="36">
                  <c:v>42</c:v>
                </c:pt>
                <c:pt idx="37">
                  <c:v>48</c:v>
                </c:pt>
                <c:pt idx="38">
                  <c:v>41</c:v>
                </c:pt>
                <c:pt idx="39">
                  <c:v>54</c:v>
                </c:pt>
                <c:pt idx="40">
                  <c:v>43</c:v>
                </c:pt>
                <c:pt idx="41">
                  <c:v>63</c:v>
                </c:pt>
                <c:pt idx="42">
                  <c:v>59</c:v>
                </c:pt>
                <c:pt idx="43">
                  <c:v>55</c:v>
                </c:pt>
                <c:pt idx="44">
                  <c:v>54</c:v>
                </c:pt>
                <c:pt idx="45">
                  <c:v>59</c:v>
                </c:pt>
                <c:pt idx="46">
                  <c:v>52</c:v>
                </c:pt>
                <c:pt idx="47">
                  <c:v>61</c:v>
                </c:pt>
                <c:pt idx="48">
                  <c:v>66</c:v>
                </c:pt>
                <c:pt idx="49">
                  <c:v>76</c:v>
                </c:pt>
                <c:pt idx="50">
                  <c:v>71</c:v>
                </c:pt>
                <c:pt idx="51">
                  <c:v>60</c:v>
                </c:pt>
                <c:pt idx="52">
                  <c:v>68</c:v>
                </c:pt>
                <c:pt idx="53">
                  <c:v>63</c:v>
                </c:pt>
                <c:pt idx="54">
                  <c:v>60</c:v>
                </c:pt>
                <c:pt idx="55">
                  <c:v>62</c:v>
                </c:pt>
                <c:pt idx="56">
                  <c:v>56</c:v>
                </c:pt>
                <c:pt idx="57">
                  <c:v>68</c:v>
                </c:pt>
                <c:pt idx="58">
                  <c:v>56</c:v>
                </c:pt>
                <c:pt idx="59">
                  <c:v>54</c:v>
                </c:pt>
                <c:pt idx="60">
                  <c:v>75</c:v>
                </c:pt>
                <c:pt idx="61">
                  <c:v>76</c:v>
                </c:pt>
                <c:pt idx="62">
                  <c:v>77</c:v>
                </c:pt>
                <c:pt idx="63">
                  <c:v>72</c:v>
                </c:pt>
                <c:pt idx="64">
                  <c:v>72</c:v>
                </c:pt>
                <c:pt idx="65">
                  <c:v>75</c:v>
                </c:pt>
                <c:pt idx="66">
                  <c:v>62</c:v>
                </c:pt>
                <c:pt idx="67">
                  <c:v>59</c:v>
                </c:pt>
                <c:pt idx="68">
                  <c:v>76</c:v>
                </c:pt>
                <c:pt idx="69">
                  <c:v>75</c:v>
                </c:pt>
                <c:pt idx="70">
                  <c:v>61</c:v>
                </c:pt>
                <c:pt idx="71">
                  <c:v>66</c:v>
                </c:pt>
                <c:pt idx="72">
                  <c:v>71</c:v>
                </c:pt>
                <c:pt idx="73">
                  <c:v>65</c:v>
                </c:pt>
                <c:pt idx="74">
                  <c:v>59</c:v>
                </c:pt>
                <c:pt idx="75">
                  <c:v>72</c:v>
                </c:pt>
                <c:pt idx="76">
                  <c:v>66</c:v>
                </c:pt>
                <c:pt idx="77">
                  <c:v>53</c:v>
                </c:pt>
                <c:pt idx="78">
                  <c:v>62</c:v>
                </c:pt>
                <c:pt idx="79">
                  <c:v>44</c:v>
                </c:pt>
                <c:pt idx="80">
                  <c:v>49</c:v>
                </c:pt>
                <c:pt idx="81">
                  <c:v>60</c:v>
                </c:pt>
                <c:pt idx="82">
                  <c:v>49</c:v>
                </c:pt>
                <c:pt idx="83">
                  <c:v>69</c:v>
                </c:pt>
                <c:pt idx="84">
                  <c:v>60</c:v>
                </c:pt>
                <c:pt idx="85">
                  <c:v>71</c:v>
                </c:pt>
                <c:pt idx="86">
                  <c:v>58</c:v>
                </c:pt>
                <c:pt idx="87">
                  <c:v>69</c:v>
                </c:pt>
                <c:pt idx="88">
                  <c:v>64</c:v>
                </c:pt>
                <c:pt idx="89">
                  <c:v>83</c:v>
                </c:pt>
                <c:pt idx="90">
                  <c:v>72</c:v>
                </c:pt>
                <c:pt idx="91">
                  <c:v>65</c:v>
                </c:pt>
                <c:pt idx="92">
                  <c:v>71</c:v>
                </c:pt>
                <c:pt idx="93">
                  <c:v>63</c:v>
                </c:pt>
                <c:pt idx="94">
                  <c:v>73</c:v>
                </c:pt>
                <c:pt idx="95">
                  <c:v>65</c:v>
                </c:pt>
                <c:pt idx="96">
                  <c:v>69</c:v>
                </c:pt>
                <c:pt idx="97">
                  <c:v>83</c:v>
                </c:pt>
                <c:pt idx="98">
                  <c:v>79</c:v>
                </c:pt>
                <c:pt idx="99">
                  <c:v>90</c:v>
                </c:pt>
                <c:pt idx="100">
                  <c:v>77</c:v>
                </c:pt>
                <c:pt idx="101">
                  <c:v>79</c:v>
                </c:pt>
                <c:pt idx="102">
                  <c:v>58</c:v>
                </c:pt>
                <c:pt idx="103">
                  <c:v>76</c:v>
                </c:pt>
                <c:pt idx="104">
                  <c:v>61</c:v>
                </c:pt>
                <c:pt idx="105">
                  <c:v>70</c:v>
                </c:pt>
                <c:pt idx="106">
                  <c:v>56</c:v>
                </c:pt>
                <c:pt idx="107">
                  <c:v>67</c:v>
                </c:pt>
                <c:pt idx="108">
                  <c:v>80</c:v>
                </c:pt>
                <c:pt idx="109">
                  <c:v>83</c:v>
                </c:pt>
                <c:pt idx="110">
                  <c:v>74</c:v>
                </c:pt>
                <c:pt idx="111">
                  <c:v>68</c:v>
                </c:pt>
                <c:pt idx="112">
                  <c:v>65</c:v>
                </c:pt>
                <c:pt idx="113">
                  <c:v>74</c:v>
                </c:pt>
                <c:pt idx="114">
                  <c:v>66</c:v>
                </c:pt>
                <c:pt idx="115">
                  <c:v>45</c:v>
                </c:pt>
                <c:pt idx="116">
                  <c:v>55</c:v>
                </c:pt>
                <c:pt idx="117">
                  <c:v>61</c:v>
                </c:pt>
                <c:pt idx="118">
                  <c:v>50</c:v>
                </c:pt>
                <c:pt idx="119">
                  <c:v>58</c:v>
                </c:pt>
                <c:pt idx="120">
                  <c:v>52</c:v>
                </c:pt>
                <c:pt idx="121">
                  <c:v>74</c:v>
                </c:pt>
                <c:pt idx="122">
                  <c:v>67</c:v>
                </c:pt>
                <c:pt idx="123">
                  <c:v>63</c:v>
                </c:pt>
                <c:pt idx="124">
                  <c:v>56</c:v>
                </c:pt>
                <c:pt idx="125">
                  <c:v>67</c:v>
                </c:pt>
                <c:pt idx="126">
                  <c:v>49</c:v>
                </c:pt>
                <c:pt idx="127">
                  <c:v>52</c:v>
                </c:pt>
                <c:pt idx="128">
                  <c:v>43</c:v>
                </c:pt>
                <c:pt idx="129">
                  <c:v>56</c:v>
                </c:pt>
                <c:pt idx="130">
                  <c:v>38</c:v>
                </c:pt>
                <c:pt idx="131">
                  <c:v>46</c:v>
                </c:pt>
                <c:pt idx="132">
                  <c:v>39</c:v>
                </c:pt>
                <c:pt idx="133">
                  <c:v>51</c:v>
                </c:pt>
                <c:pt idx="134">
                  <c:v>36</c:v>
                </c:pt>
                <c:pt idx="135">
                  <c:v>39</c:v>
                </c:pt>
                <c:pt idx="136">
                  <c:v>36</c:v>
                </c:pt>
                <c:pt idx="137">
                  <c:v>47</c:v>
                </c:pt>
                <c:pt idx="138">
                  <c:v>45</c:v>
                </c:pt>
                <c:pt idx="139">
                  <c:v>37</c:v>
                </c:pt>
                <c:pt idx="140">
                  <c:v>47</c:v>
                </c:pt>
                <c:pt idx="141">
                  <c:v>56</c:v>
                </c:pt>
                <c:pt idx="142">
                  <c:v>38</c:v>
                </c:pt>
                <c:pt idx="143">
                  <c:v>50</c:v>
                </c:pt>
                <c:pt idx="144">
                  <c:v>38</c:v>
                </c:pt>
                <c:pt idx="145">
                  <c:v>44</c:v>
                </c:pt>
                <c:pt idx="146">
                  <c:v>48</c:v>
                </c:pt>
                <c:pt idx="147">
                  <c:v>55</c:v>
                </c:pt>
                <c:pt idx="148">
                  <c:v>57</c:v>
                </c:pt>
                <c:pt idx="149">
                  <c:v>66</c:v>
                </c:pt>
                <c:pt idx="150">
                  <c:v>50</c:v>
                </c:pt>
                <c:pt idx="151">
                  <c:v>47</c:v>
                </c:pt>
                <c:pt idx="152">
                  <c:v>47</c:v>
                </c:pt>
                <c:pt idx="153">
                  <c:v>52</c:v>
                </c:pt>
                <c:pt idx="154">
                  <c:v>53</c:v>
                </c:pt>
                <c:pt idx="155">
                  <c:v>44</c:v>
                </c:pt>
                <c:pt idx="156">
                  <c:v>76</c:v>
                </c:pt>
                <c:pt idx="157">
                  <c:v>65</c:v>
                </c:pt>
                <c:pt idx="158">
                  <c:v>73</c:v>
                </c:pt>
                <c:pt idx="159">
                  <c:v>68</c:v>
                </c:pt>
                <c:pt idx="160">
                  <c:v>65</c:v>
                </c:pt>
                <c:pt idx="161">
                  <c:v>63</c:v>
                </c:pt>
                <c:pt idx="162">
                  <c:v>58</c:v>
                </c:pt>
                <c:pt idx="163">
                  <c:v>54</c:v>
                </c:pt>
                <c:pt idx="164">
                  <c:v>45</c:v>
                </c:pt>
                <c:pt idx="165">
                  <c:v>62</c:v>
                </c:pt>
                <c:pt idx="166">
                  <c:v>42</c:v>
                </c:pt>
                <c:pt idx="167">
                  <c:v>46</c:v>
                </c:pt>
                <c:pt idx="168">
                  <c:v>43</c:v>
                </c:pt>
                <c:pt idx="169">
                  <c:v>47</c:v>
                </c:pt>
                <c:pt idx="170">
                  <c:v>49</c:v>
                </c:pt>
                <c:pt idx="171">
                  <c:v>48</c:v>
                </c:pt>
                <c:pt idx="172">
                  <c:v>49</c:v>
                </c:pt>
                <c:pt idx="173">
                  <c:v>60</c:v>
                </c:pt>
                <c:pt idx="174">
                  <c:v>41</c:v>
                </c:pt>
                <c:pt idx="175">
                  <c:v>40</c:v>
                </c:pt>
                <c:pt idx="176">
                  <c:v>46</c:v>
                </c:pt>
                <c:pt idx="177">
                  <c:v>48</c:v>
                </c:pt>
                <c:pt idx="178">
                  <c:v>43</c:v>
                </c:pt>
                <c:pt idx="179">
                  <c:v>41</c:v>
                </c:pt>
                <c:pt idx="180">
                  <c:v>43</c:v>
                </c:pt>
                <c:pt idx="181">
                  <c:v>49</c:v>
                </c:pt>
                <c:pt idx="182">
                  <c:v>44</c:v>
                </c:pt>
                <c:pt idx="183">
                  <c:v>37</c:v>
                </c:pt>
                <c:pt idx="184">
                  <c:v>59</c:v>
                </c:pt>
                <c:pt idx="185">
                  <c:v>45</c:v>
                </c:pt>
                <c:pt idx="186">
                  <c:v>50</c:v>
                </c:pt>
                <c:pt idx="187">
                  <c:v>56</c:v>
                </c:pt>
                <c:pt idx="188">
                  <c:v>69</c:v>
                </c:pt>
                <c:pt idx="189">
                  <c:v>58</c:v>
                </c:pt>
                <c:pt idx="190">
                  <c:v>68</c:v>
                </c:pt>
                <c:pt idx="191">
                  <c:v>62</c:v>
                </c:pt>
                <c:pt idx="192">
                  <c:v>58</c:v>
                </c:pt>
                <c:pt idx="193">
                  <c:v>62</c:v>
                </c:pt>
                <c:pt idx="194">
                  <c:v>64</c:v>
                </c:pt>
                <c:pt idx="195">
                  <c:v>59</c:v>
                </c:pt>
                <c:pt idx="196">
                  <c:v>57</c:v>
                </c:pt>
                <c:pt idx="197">
                  <c:v>63</c:v>
                </c:pt>
                <c:pt idx="198">
                  <c:v>66</c:v>
                </c:pt>
                <c:pt idx="199">
                  <c:v>58</c:v>
                </c:pt>
                <c:pt idx="200">
                  <c:v>62</c:v>
                </c:pt>
                <c:pt idx="201">
                  <c:v>66</c:v>
                </c:pt>
                <c:pt idx="202">
                  <c:v>64</c:v>
                </c:pt>
                <c:pt idx="203">
                  <c:v>59</c:v>
                </c:pt>
                <c:pt idx="204">
                  <c:v>63</c:v>
                </c:pt>
                <c:pt idx="205">
                  <c:v>87</c:v>
                </c:pt>
                <c:pt idx="206">
                  <c:v>78</c:v>
                </c:pt>
                <c:pt idx="207">
                  <c:v>78</c:v>
                </c:pt>
                <c:pt idx="208">
                  <c:v>63</c:v>
                </c:pt>
                <c:pt idx="209">
                  <c:v>80</c:v>
                </c:pt>
                <c:pt idx="210">
                  <c:v>68</c:v>
                </c:pt>
                <c:pt idx="211">
                  <c:v>72</c:v>
                </c:pt>
                <c:pt idx="212">
                  <c:v>68</c:v>
                </c:pt>
                <c:pt idx="213">
                  <c:v>66</c:v>
                </c:pt>
                <c:pt idx="214">
                  <c:v>73</c:v>
                </c:pt>
                <c:pt idx="215">
                  <c:v>81</c:v>
                </c:pt>
                <c:pt idx="216">
                  <c:v>71</c:v>
                </c:pt>
                <c:pt idx="217">
                  <c:v>82</c:v>
                </c:pt>
                <c:pt idx="218">
                  <c:v>80</c:v>
                </c:pt>
                <c:pt idx="219">
                  <c:v>85</c:v>
                </c:pt>
                <c:pt idx="220">
                  <c:v>74</c:v>
                </c:pt>
                <c:pt idx="221">
                  <c:v>62</c:v>
                </c:pt>
                <c:pt idx="222">
                  <c:v>79</c:v>
                </c:pt>
                <c:pt idx="223">
                  <c:v>68</c:v>
                </c:pt>
                <c:pt idx="224">
                  <c:v>63</c:v>
                </c:pt>
                <c:pt idx="225">
                  <c:v>76</c:v>
                </c:pt>
                <c:pt idx="226">
                  <c:v>61</c:v>
                </c:pt>
                <c:pt idx="227">
                  <c:v>66</c:v>
                </c:pt>
                <c:pt idx="228">
                  <c:v>66</c:v>
                </c:pt>
                <c:pt idx="229">
                  <c:v>59</c:v>
                </c:pt>
                <c:pt idx="230">
                  <c:v>59</c:v>
                </c:pt>
                <c:pt idx="231">
                  <c:v>71</c:v>
                </c:pt>
                <c:pt idx="232">
                  <c:v>68</c:v>
                </c:pt>
                <c:pt idx="233">
                  <c:v>55</c:v>
                </c:pt>
                <c:pt idx="234">
                  <c:v>64</c:v>
                </c:pt>
                <c:pt idx="235">
                  <c:v>65</c:v>
                </c:pt>
                <c:pt idx="236">
                  <c:v>73</c:v>
                </c:pt>
                <c:pt idx="237">
                  <c:v>66</c:v>
                </c:pt>
                <c:pt idx="238">
                  <c:v>71</c:v>
                </c:pt>
                <c:pt idx="239">
                  <c:v>74</c:v>
                </c:pt>
                <c:pt idx="240">
                  <c:v>82</c:v>
                </c:pt>
                <c:pt idx="241">
                  <c:v>74</c:v>
                </c:pt>
                <c:pt idx="242">
                  <c:v>71</c:v>
                </c:pt>
                <c:pt idx="243">
                  <c:v>83</c:v>
                </c:pt>
                <c:pt idx="244">
                  <c:v>80</c:v>
                </c:pt>
                <c:pt idx="245">
                  <c:v>75</c:v>
                </c:pt>
                <c:pt idx="246">
                  <c:v>68</c:v>
                </c:pt>
                <c:pt idx="247">
                  <c:v>72</c:v>
                </c:pt>
                <c:pt idx="248">
                  <c:v>79</c:v>
                </c:pt>
                <c:pt idx="249">
                  <c:v>68</c:v>
                </c:pt>
                <c:pt idx="250">
                  <c:v>76</c:v>
                </c:pt>
                <c:pt idx="251">
                  <c:v>63</c:v>
                </c:pt>
                <c:pt idx="252">
                  <c:v>62</c:v>
                </c:pt>
                <c:pt idx="253">
                  <c:v>73</c:v>
                </c:pt>
                <c:pt idx="254">
                  <c:v>78</c:v>
                </c:pt>
                <c:pt idx="255">
                  <c:v>69</c:v>
                </c:pt>
                <c:pt idx="256">
                  <c:v>72</c:v>
                </c:pt>
                <c:pt idx="257">
                  <c:v>69</c:v>
                </c:pt>
                <c:pt idx="258">
                  <c:v>67</c:v>
                </c:pt>
                <c:pt idx="259">
                  <c:v>65</c:v>
                </c:pt>
                <c:pt idx="260">
                  <c:v>62</c:v>
                </c:pt>
                <c:pt idx="261">
                  <c:v>59</c:v>
                </c:pt>
                <c:pt idx="262">
                  <c:v>69</c:v>
                </c:pt>
                <c:pt idx="263">
                  <c:v>61</c:v>
                </c:pt>
                <c:pt idx="264">
                  <c:v>67</c:v>
                </c:pt>
                <c:pt idx="265">
                  <c:v>70</c:v>
                </c:pt>
                <c:pt idx="266">
                  <c:v>69</c:v>
                </c:pt>
                <c:pt idx="267">
                  <c:v>59</c:v>
                </c:pt>
                <c:pt idx="268">
                  <c:v>66</c:v>
                </c:pt>
                <c:pt idx="269">
                  <c:v>58</c:v>
                </c:pt>
                <c:pt idx="270">
                  <c:v>49</c:v>
                </c:pt>
                <c:pt idx="271">
                  <c:v>36</c:v>
                </c:pt>
                <c:pt idx="272">
                  <c:v>21</c:v>
                </c:pt>
                <c:pt idx="273">
                  <c:v>22</c:v>
                </c:pt>
                <c:pt idx="274">
                  <c:v>21</c:v>
                </c:pt>
                <c:pt idx="275">
                  <c:v>28</c:v>
                </c:pt>
                <c:pt idx="276">
                  <c:v>31</c:v>
                </c:pt>
                <c:pt idx="277">
                  <c:v>40</c:v>
                </c:pt>
                <c:pt idx="278">
                  <c:v>41</c:v>
                </c:pt>
                <c:pt idx="279">
                  <c:v>36</c:v>
                </c:pt>
                <c:pt idx="280">
                  <c:v>44</c:v>
                </c:pt>
                <c:pt idx="281">
                  <c:v>59</c:v>
                </c:pt>
                <c:pt idx="282">
                  <c:v>67</c:v>
                </c:pt>
                <c:pt idx="283">
                  <c:v>64</c:v>
                </c:pt>
                <c:pt idx="284">
                  <c:v>51</c:v>
                </c:pt>
                <c:pt idx="285">
                  <c:v>55</c:v>
                </c:pt>
                <c:pt idx="286">
                  <c:v>59</c:v>
                </c:pt>
                <c:pt idx="287">
                  <c:v>58</c:v>
                </c:pt>
                <c:pt idx="288">
                  <c:v>63</c:v>
                </c:pt>
                <c:pt idx="289">
                  <c:v>53</c:v>
                </c:pt>
                <c:pt idx="290">
                  <c:v>57</c:v>
                </c:pt>
                <c:pt idx="291">
                  <c:v>68</c:v>
                </c:pt>
                <c:pt idx="292">
                  <c:v>61</c:v>
                </c:pt>
                <c:pt idx="293">
                  <c:v>69</c:v>
                </c:pt>
                <c:pt idx="294">
                  <c:v>60</c:v>
                </c:pt>
                <c:pt idx="295">
                  <c:v>62</c:v>
                </c:pt>
                <c:pt idx="296">
                  <c:v>68</c:v>
                </c:pt>
                <c:pt idx="297">
                  <c:v>62</c:v>
                </c:pt>
                <c:pt idx="298">
                  <c:v>58</c:v>
                </c:pt>
                <c:pt idx="299">
                  <c:v>60</c:v>
                </c:pt>
                <c:pt idx="300">
                  <c:v>56</c:v>
                </c:pt>
                <c:pt idx="301">
                  <c:v>55</c:v>
                </c:pt>
                <c:pt idx="302">
                  <c:v>60</c:v>
                </c:pt>
                <c:pt idx="303">
                  <c:v>61.800000000000011</c:v>
                </c:pt>
                <c:pt idx="304">
                  <c:v>64</c:v>
                </c:pt>
                <c:pt idx="305">
                  <c:v>62.599999999999994</c:v>
                </c:pt>
                <c:pt idx="306">
                  <c:v>63.300000000000004</c:v>
                </c:pt>
                <c:pt idx="307">
                  <c:v>62.2</c:v>
                </c:pt>
                <c:pt idx="308">
                  <c:v>64.599999999999994</c:v>
                </c:pt>
                <c:pt idx="309">
                  <c:v>62.5</c:v>
                </c:pt>
                <c:pt idx="310">
                  <c:v>57.099999999999994</c:v>
                </c:pt>
                <c:pt idx="311">
                  <c:v>61.199999999999989</c:v>
                </c:pt>
                <c:pt idx="312">
                  <c:v>58.000000000000014</c:v>
                </c:pt>
                <c:pt idx="313">
                  <c:v>61.500000000000007</c:v>
                </c:pt>
                <c:pt idx="314">
                  <c:v>58.2</c:v>
                </c:pt>
                <c:pt idx="315">
                  <c:v>59</c:v>
                </c:pt>
                <c:pt idx="316">
                  <c:v>50.2</c:v>
                </c:pt>
                <c:pt idx="317">
                  <c:v>57.8</c:v>
                </c:pt>
                <c:pt idx="318">
                  <c:v>57.7</c:v>
                </c:pt>
                <c:pt idx="319">
                  <c:v>64.400000000000006</c:v>
                </c:pt>
                <c:pt idx="320">
                  <c:v>49.599999999999987</c:v>
                </c:pt>
                <c:pt idx="321">
                  <c:v>59.299999999999983</c:v>
                </c:pt>
                <c:pt idx="322">
                  <c:v>66</c:v>
                </c:pt>
                <c:pt idx="323">
                  <c:v>65</c:v>
                </c:pt>
                <c:pt idx="324">
                  <c:v>59.300000000000004</c:v>
                </c:pt>
                <c:pt idx="325">
                  <c:v>62.199999999999996</c:v>
                </c:pt>
                <c:pt idx="326">
                  <c:v>66</c:v>
                </c:pt>
                <c:pt idx="327">
                  <c:v>72</c:v>
                </c:pt>
                <c:pt idx="328">
                  <c:v>73.8</c:v>
                </c:pt>
                <c:pt idx="329">
                  <c:v>58.400000000000006</c:v>
                </c:pt>
                <c:pt idx="330">
                  <c:v>53.600000000000009</c:v>
                </c:pt>
                <c:pt idx="331">
                  <c:v>62.099999999999994</c:v>
                </c:pt>
                <c:pt idx="332">
                  <c:v>67.199999999999989</c:v>
                </c:pt>
                <c:pt idx="333">
                  <c:v>62.3</c:v>
                </c:pt>
                <c:pt idx="334">
                  <c:v>67</c:v>
                </c:pt>
                <c:pt idx="335">
                  <c:v>64.599999999999994</c:v>
                </c:pt>
                <c:pt idx="336">
                  <c:v>64</c:v>
                </c:pt>
                <c:pt idx="337">
                  <c:v>68.5</c:v>
                </c:pt>
                <c:pt idx="338">
                  <c:v>46.800000000000011</c:v>
                </c:pt>
                <c:pt idx="339">
                  <c:v>48</c:v>
                </c:pt>
                <c:pt idx="340">
                  <c:v>59.500000000000007</c:v>
                </c:pt>
                <c:pt idx="341">
                  <c:v>49.399999999999991</c:v>
                </c:pt>
                <c:pt idx="342">
                  <c:v>52.100000000000009</c:v>
                </c:pt>
                <c:pt idx="343">
                  <c:v>66</c:v>
                </c:pt>
                <c:pt idx="344">
                  <c:v>56.5</c:v>
                </c:pt>
                <c:pt idx="345">
                  <c:v>60.2</c:v>
                </c:pt>
                <c:pt idx="346">
                  <c:v>67.3</c:v>
                </c:pt>
                <c:pt idx="347">
                  <c:v>63.7</c:v>
                </c:pt>
                <c:pt idx="348">
                  <c:v>66.800000000000011</c:v>
                </c:pt>
                <c:pt idx="349">
                  <c:v>61</c:v>
                </c:pt>
                <c:pt idx="350">
                  <c:v>59.300000000000011</c:v>
                </c:pt>
                <c:pt idx="351">
                  <c:v>69.3</c:v>
                </c:pt>
                <c:pt idx="352">
                  <c:v>67.599999999999994</c:v>
                </c:pt>
                <c:pt idx="353">
                  <c:v>76</c:v>
                </c:pt>
                <c:pt idx="354">
                  <c:v>62.2</c:v>
                </c:pt>
                <c:pt idx="355">
                  <c:v>70.400000000000006</c:v>
                </c:pt>
                <c:pt idx="356">
                  <c:v>67</c:v>
                </c:pt>
                <c:pt idx="357">
                  <c:v>59.800000000000011</c:v>
                </c:pt>
                <c:pt idx="358">
                  <c:v>62.5</c:v>
                </c:pt>
                <c:pt idx="359">
                  <c:v>67.900000000000006</c:v>
                </c:pt>
                <c:pt idx="360">
                  <c:v>67.399999999999977</c:v>
                </c:pt>
                <c:pt idx="361">
                  <c:v>66.5</c:v>
                </c:pt>
                <c:pt idx="362">
                  <c:v>65.800000000000011</c:v>
                </c:pt>
                <c:pt idx="363">
                  <c:v>77.399999999999991</c:v>
                </c:pt>
                <c:pt idx="364">
                  <c:v>68.900000000000006</c:v>
                </c:pt>
                <c:pt idx="365">
                  <c:v>64</c:v>
                </c:pt>
                <c:pt idx="366">
                  <c:v>67.699999999999989</c:v>
                </c:pt>
                <c:pt idx="367">
                  <c:v>62.699999999999989</c:v>
                </c:pt>
                <c:pt idx="368">
                  <c:v>69.2</c:v>
                </c:pt>
                <c:pt idx="369">
                  <c:v>61.1</c:v>
                </c:pt>
                <c:pt idx="370">
                  <c:v>64.900000000000006</c:v>
                </c:pt>
                <c:pt idx="371">
                  <c:v>66.2</c:v>
                </c:pt>
                <c:pt idx="372">
                  <c:v>62.599999999999994</c:v>
                </c:pt>
                <c:pt idx="373">
                  <c:v>68.5</c:v>
                </c:pt>
                <c:pt idx="374">
                  <c:v>65.600000000000009</c:v>
                </c:pt>
                <c:pt idx="375">
                  <c:v>72.899999999999991</c:v>
                </c:pt>
                <c:pt idx="376">
                  <c:v>71.100000000000009</c:v>
                </c:pt>
                <c:pt idx="377">
                  <c:v>78</c:v>
                </c:pt>
                <c:pt idx="378">
                  <c:v>78.600000000000023</c:v>
                </c:pt>
                <c:pt idx="379">
                  <c:v>66.900000000000006</c:v>
                </c:pt>
                <c:pt idx="380">
                  <c:v>71</c:v>
                </c:pt>
                <c:pt idx="381">
                  <c:v>68.399999999999991</c:v>
                </c:pt>
                <c:pt idx="382">
                  <c:v>68.8</c:v>
                </c:pt>
                <c:pt idx="383">
                  <c:v>78.399999999999991</c:v>
                </c:pt>
                <c:pt idx="384">
                  <c:v>71.800000000000011</c:v>
                </c:pt>
                <c:pt idx="385">
                  <c:v>72.300000000000011</c:v>
                </c:pt>
                <c:pt idx="386">
                  <c:v>82.4</c:v>
                </c:pt>
                <c:pt idx="387">
                  <c:v>82.1</c:v>
                </c:pt>
                <c:pt idx="388">
                  <c:v>72.199999999999989</c:v>
                </c:pt>
                <c:pt idx="389">
                  <c:v>78.800000000000011</c:v>
                </c:pt>
                <c:pt idx="390">
                  <c:v>68.099999999999994</c:v>
                </c:pt>
                <c:pt idx="391">
                  <c:v>84.000000000000014</c:v>
                </c:pt>
                <c:pt idx="392">
                  <c:v>73.900000000000006</c:v>
                </c:pt>
                <c:pt idx="393">
                  <c:v>73</c:v>
                </c:pt>
                <c:pt idx="394">
                  <c:v>74.3</c:v>
                </c:pt>
                <c:pt idx="395">
                  <c:v>61.500000000000014</c:v>
                </c:pt>
                <c:pt idx="396">
                  <c:v>68.5</c:v>
                </c:pt>
                <c:pt idx="397">
                  <c:v>74.5</c:v>
                </c:pt>
                <c:pt idx="398">
                  <c:v>71.200000000000017</c:v>
                </c:pt>
                <c:pt idx="399">
                  <c:v>72.099999999999994</c:v>
                </c:pt>
                <c:pt idx="400">
                  <c:v>67.599999999999994</c:v>
                </c:pt>
                <c:pt idx="401">
                  <c:v>78.599999999999994</c:v>
                </c:pt>
                <c:pt idx="402">
                  <c:v>66.599999999999994</c:v>
                </c:pt>
                <c:pt idx="403">
                  <c:v>87.3</c:v>
                </c:pt>
                <c:pt idx="404">
                  <c:v>82.500000000000014</c:v>
                </c:pt>
                <c:pt idx="405">
                  <c:v>75.699999999999989</c:v>
                </c:pt>
                <c:pt idx="406">
                  <c:v>79</c:v>
                </c:pt>
                <c:pt idx="407">
                  <c:v>71.000000000000014</c:v>
                </c:pt>
                <c:pt idx="408">
                  <c:v>69.900000000000006</c:v>
                </c:pt>
                <c:pt idx="409">
                  <c:v>63.899999999999991</c:v>
                </c:pt>
                <c:pt idx="410">
                  <c:v>84.600000000000009</c:v>
                </c:pt>
                <c:pt idx="411">
                  <c:v>57.600000000000009</c:v>
                </c:pt>
                <c:pt idx="412">
                  <c:v>58.099999999999994</c:v>
                </c:pt>
                <c:pt idx="413">
                  <c:v>59.5</c:v>
                </c:pt>
                <c:pt idx="414">
                  <c:v>62.800000000000011</c:v>
                </c:pt>
                <c:pt idx="415">
                  <c:v>58.000000000000014</c:v>
                </c:pt>
                <c:pt idx="416">
                  <c:v>70.799999999999983</c:v>
                </c:pt>
                <c:pt idx="417">
                  <c:v>66.2</c:v>
                </c:pt>
                <c:pt idx="418">
                  <c:v>63.900000000000006</c:v>
                </c:pt>
                <c:pt idx="419">
                  <c:v>61.800000000000011</c:v>
                </c:pt>
                <c:pt idx="420">
                  <c:v>57.599999999999994</c:v>
                </c:pt>
                <c:pt idx="421">
                  <c:v>52.6</c:v>
                </c:pt>
                <c:pt idx="422">
                  <c:v>56.6</c:v>
                </c:pt>
                <c:pt idx="423">
                  <c:v>57.3</c:v>
                </c:pt>
                <c:pt idx="424">
                  <c:v>62.499999999999986</c:v>
                </c:pt>
                <c:pt idx="425">
                  <c:v>70.200000000000017</c:v>
                </c:pt>
                <c:pt idx="426">
                  <c:v>64.400000000000006</c:v>
                </c:pt>
                <c:pt idx="427">
                  <c:v>59.599999999999994</c:v>
                </c:pt>
                <c:pt idx="428">
                  <c:v>66.199999999999989</c:v>
                </c:pt>
                <c:pt idx="429">
                  <c:v>67.400000000000006</c:v>
                </c:pt>
                <c:pt idx="430">
                  <c:v>66.8</c:v>
                </c:pt>
                <c:pt idx="431">
                  <c:v>69.8</c:v>
                </c:pt>
                <c:pt idx="432">
                  <c:v>68.599999999999994</c:v>
                </c:pt>
                <c:pt idx="433">
                  <c:v>62.20000000000001</c:v>
                </c:pt>
                <c:pt idx="434">
                  <c:v>58.3</c:v>
                </c:pt>
                <c:pt idx="435">
                  <c:v>54.099999999999994</c:v>
                </c:pt>
                <c:pt idx="436">
                  <c:v>68.40000000000002</c:v>
                </c:pt>
                <c:pt idx="437">
                  <c:v>63.300000000000004</c:v>
                </c:pt>
                <c:pt idx="438">
                  <c:v>57.2</c:v>
                </c:pt>
                <c:pt idx="439">
                  <c:v>64.5</c:v>
                </c:pt>
                <c:pt idx="440">
                  <c:v>67.900000000000006</c:v>
                </c:pt>
                <c:pt idx="441">
                  <c:v>59.70000000000001</c:v>
                </c:pt>
                <c:pt idx="442">
                  <c:v>63.2</c:v>
                </c:pt>
                <c:pt idx="443">
                  <c:v>60.6</c:v>
                </c:pt>
                <c:pt idx="444">
                  <c:v>57.300000000000011</c:v>
                </c:pt>
                <c:pt idx="445">
                  <c:v>64.200000000000017</c:v>
                </c:pt>
                <c:pt idx="446">
                  <c:v>60.900000000000006</c:v>
                </c:pt>
                <c:pt idx="447">
                  <c:v>61.199999999999996</c:v>
                </c:pt>
                <c:pt idx="448">
                  <c:v>64.099999999999994</c:v>
                </c:pt>
                <c:pt idx="449">
                  <c:v>64.399999999999991</c:v>
                </c:pt>
                <c:pt idx="450">
                  <c:v>65.899999999999991</c:v>
                </c:pt>
                <c:pt idx="451">
                  <c:v>60.8</c:v>
                </c:pt>
                <c:pt idx="452">
                  <c:v>63.499999999999986</c:v>
                </c:pt>
                <c:pt idx="453">
                  <c:v>80.799999999999983</c:v>
                </c:pt>
                <c:pt idx="454">
                  <c:v>87.499999999999986</c:v>
                </c:pt>
                <c:pt idx="455">
                  <c:v>72.799999999999983</c:v>
                </c:pt>
                <c:pt idx="456">
                  <c:v>71.099999999999994</c:v>
                </c:pt>
                <c:pt idx="457">
                  <c:v>75.699999999999989</c:v>
                </c:pt>
                <c:pt idx="458">
                  <c:v>67.999999999999986</c:v>
                </c:pt>
                <c:pt idx="459">
                  <c:v>63.4</c:v>
                </c:pt>
                <c:pt idx="460">
                  <c:v>69.399999999999991</c:v>
                </c:pt>
                <c:pt idx="461">
                  <c:v>68.300000000000011</c:v>
                </c:pt>
                <c:pt idx="462">
                  <c:v>59.8</c:v>
                </c:pt>
                <c:pt idx="463">
                  <c:v>70.699999999999989</c:v>
                </c:pt>
                <c:pt idx="464">
                  <c:v>76.600000000000009</c:v>
                </c:pt>
                <c:pt idx="465">
                  <c:v>67.599999999999994</c:v>
                </c:pt>
                <c:pt idx="466">
                  <c:v>63.70000000000001</c:v>
                </c:pt>
                <c:pt idx="467">
                  <c:v>66.900000000000006</c:v>
                </c:pt>
                <c:pt idx="468">
                  <c:v>71.700000000000017</c:v>
                </c:pt>
                <c:pt idx="469">
                  <c:v>72.599999999999994</c:v>
                </c:pt>
                <c:pt idx="470">
                  <c:v>74.300000000000011</c:v>
                </c:pt>
                <c:pt idx="471">
                  <c:v>73.100000000000009</c:v>
                </c:pt>
                <c:pt idx="472">
                  <c:v>79.599999999999994</c:v>
                </c:pt>
                <c:pt idx="473">
                  <c:v>65.8</c:v>
                </c:pt>
                <c:pt idx="474">
                  <c:v>67.699999999999989</c:v>
                </c:pt>
                <c:pt idx="475">
                  <c:v>81.599999999999994</c:v>
                </c:pt>
                <c:pt idx="476">
                  <c:v>82.6</c:v>
                </c:pt>
                <c:pt idx="477">
                  <c:v>73.599999999999994</c:v>
                </c:pt>
                <c:pt idx="478">
                  <c:v>79</c:v>
                </c:pt>
                <c:pt idx="479">
                  <c:v>72.7</c:v>
                </c:pt>
                <c:pt idx="480">
                  <c:v>78.199999999999974</c:v>
                </c:pt>
                <c:pt idx="481">
                  <c:v>74.099999999999994</c:v>
                </c:pt>
                <c:pt idx="482">
                  <c:v>74</c:v>
                </c:pt>
                <c:pt idx="483">
                  <c:v>70.7</c:v>
                </c:pt>
                <c:pt idx="484">
                  <c:v>69.599999999999994</c:v>
                </c:pt>
                <c:pt idx="485">
                  <c:v>56.300000000000004</c:v>
                </c:pt>
                <c:pt idx="486">
                  <c:v>58.5</c:v>
                </c:pt>
                <c:pt idx="487">
                  <c:v>65.899999999999991</c:v>
                </c:pt>
                <c:pt idx="488">
                  <c:v>60.3</c:v>
                </c:pt>
                <c:pt idx="489">
                  <c:v>66.599999999999994</c:v>
                </c:pt>
                <c:pt idx="490">
                  <c:v>68.100000000000009</c:v>
                </c:pt>
                <c:pt idx="491">
                  <c:v>69</c:v>
                </c:pt>
                <c:pt idx="492">
                  <c:v>67.5</c:v>
                </c:pt>
                <c:pt idx="493">
                  <c:v>77</c:v>
                </c:pt>
                <c:pt idx="494">
                  <c:v>53.999999999999993</c:v>
                </c:pt>
                <c:pt idx="495">
                  <c:v>56.100000000000009</c:v>
                </c:pt>
                <c:pt idx="496">
                  <c:v>69.299999999999983</c:v>
                </c:pt>
                <c:pt idx="497">
                  <c:v>72.2</c:v>
                </c:pt>
                <c:pt idx="498">
                  <c:v>62.600000000000009</c:v>
                </c:pt>
                <c:pt idx="499">
                  <c:v>61.700000000000017</c:v>
                </c:pt>
                <c:pt idx="500">
                  <c:v>69.599999999999994</c:v>
                </c:pt>
                <c:pt idx="501">
                  <c:v>67.2</c:v>
                </c:pt>
                <c:pt idx="502">
                  <c:v>68.399999999999991</c:v>
                </c:pt>
                <c:pt idx="503">
                  <c:v>63.600000000000009</c:v>
                </c:pt>
                <c:pt idx="504">
                  <c:v>74.3</c:v>
                </c:pt>
                <c:pt idx="505">
                  <c:v>66.599999999999994</c:v>
                </c:pt>
                <c:pt idx="506">
                  <c:v>62.699999999999996</c:v>
                </c:pt>
                <c:pt idx="507">
                  <c:v>67.600000000000009</c:v>
                </c:pt>
                <c:pt idx="508">
                  <c:v>55.5</c:v>
                </c:pt>
                <c:pt idx="509">
                  <c:v>62.200000000000017</c:v>
                </c:pt>
                <c:pt idx="510">
                  <c:v>57.900000000000013</c:v>
                </c:pt>
                <c:pt idx="511">
                  <c:v>59.699999999999989</c:v>
                </c:pt>
                <c:pt idx="512">
                  <c:v>47.599999999999994</c:v>
                </c:pt>
                <c:pt idx="513">
                  <c:v>55.199999999999996</c:v>
                </c:pt>
                <c:pt idx="514">
                  <c:v>50.800000000000011</c:v>
                </c:pt>
                <c:pt idx="515">
                  <c:v>55.9</c:v>
                </c:pt>
                <c:pt idx="516">
                  <c:v>46.600000000000009</c:v>
                </c:pt>
                <c:pt idx="517">
                  <c:v>50.899999999999991</c:v>
                </c:pt>
                <c:pt idx="518">
                  <c:v>61.1</c:v>
                </c:pt>
                <c:pt idx="519">
                  <c:v>61.2</c:v>
                </c:pt>
                <c:pt idx="520">
                  <c:v>59.499999999999986</c:v>
                </c:pt>
                <c:pt idx="521">
                  <c:v>60.100000000000009</c:v>
                </c:pt>
                <c:pt idx="522">
                  <c:v>67.2</c:v>
                </c:pt>
                <c:pt idx="523">
                  <c:v>65.800000000000011</c:v>
                </c:pt>
                <c:pt idx="524">
                  <c:v>55.29999999999999</c:v>
                </c:pt>
                <c:pt idx="525">
                  <c:v>55.800000000000004</c:v>
                </c:pt>
                <c:pt idx="526">
                  <c:v>58.499999999999993</c:v>
                </c:pt>
                <c:pt idx="527">
                  <c:v>71.599999999999994</c:v>
                </c:pt>
                <c:pt idx="528">
                  <c:v>74.800000000000011</c:v>
                </c:pt>
                <c:pt idx="529">
                  <c:v>73.899999999999991</c:v>
                </c:pt>
                <c:pt idx="530">
                  <c:v>69.000000000000014</c:v>
                </c:pt>
                <c:pt idx="531">
                  <c:v>66.599999999999994</c:v>
                </c:pt>
                <c:pt idx="532">
                  <c:v>71.599999999999994</c:v>
                </c:pt>
                <c:pt idx="533">
                  <c:v>60.899999999999991</c:v>
                </c:pt>
                <c:pt idx="534">
                  <c:v>64.099999999999994</c:v>
                </c:pt>
                <c:pt idx="535">
                  <c:v>63.3</c:v>
                </c:pt>
                <c:pt idx="536">
                  <c:v>71</c:v>
                </c:pt>
                <c:pt idx="537">
                  <c:v>71.000000000000014</c:v>
                </c:pt>
                <c:pt idx="538">
                  <c:v>62.500000000000007</c:v>
                </c:pt>
                <c:pt idx="539">
                  <c:v>51.5</c:v>
                </c:pt>
                <c:pt idx="540">
                  <c:v>50.9</c:v>
                </c:pt>
                <c:pt idx="541">
                  <c:v>68.300000000000011</c:v>
                </c:pt>
                <c:pt idx="542">
                  <c:v>58.999999999999993</c:v>
                </c:pt>
                <c:pt idx="543">
                  <c:v>55.1</c:v>
                </c:pt>
                <c:pt idx="544">
                  <c:v>59.199999999999996</c:v>
                </c:pt>
                <c:pt idx="545">
                  <c:v>60.900000000000006</c:v>
                </c:pt>
                <c:pt idx="546">
                  <c:v>67.5</c:v>
                </c:pt>
                <c:pt idx="547">
                  <c:v>56.800000000000004</c:v>
                </c:pt>
                <c:pt idx="548">
                  <c:v>57.800000000000011</c:v>
                </c:pt>
                <c:pt idx="549">
                  <c:v>48.2</c:v>
                </c:pt>
                <c:pt idx="550">
                  <c:v>57.699999999999989</c:v>
                </c:pt>
                <c:pt idx="551">
                  <c:v>56.200000000000017</c:v>
                </c:pt>
                <c:pt idx="552">
                  <c:v>50.900000000000006</c:v>
                </c:pt>
                <c:pt idx="553">
                  <c:v>61.300000000000004</c:v>
                </c:pt>
                <c:pt idx="554">
                  <c:v>54.399999999999991</c:v>
                </c:pt>
                <c:pt idx="555">
                  <c:v>60.599999999999994</c:v>
                </c:pt>
                <c:pt idx="556">
                  <c:v>57.5</c:v>
                </c:pt>
                <c:pt idx="557">
                  <c:v>60.7</c:v>
                </c:pt>
                <c:pt idx="558">
                  <c:v>55.70000000000001</c:v>
                </c:pt>
                <c:pt idx="559">
                  <c:v>56.599999999999994</c:v>
                </c:pt>
                <c:pt idx="560">
                  <c:v>47.8</c:v>
                </c:pt>
                <c:pt idx="561">
                  <c:v>48.299999999999983</c:v>
                </c:pt>
                <c:pt idx="562">
                  <c:v>30.900000000000006</c:v>
                </c:pt>
                <c:pt idx="563">
                  <c:v>33.200000000000017</c:v>
                </c:pt>
                <c:pt idx="564">
                  <c:v>-63.100000000000009</c:v>
                </c:pt>
                <c:pt idx="565">
                  <c:v>-92.000000000000014</c:v>
                </c:pt>
                <c:pt idx="566">
                  <c:v>-66.899999999999991</c:v>
                </c:pt>
                <c:pt idx="567">
                  <c:v>-47.8</c:v>
                </c:pt>
                <c:pt idx="568">
                  <c:v>-28.799999999999997</c:v>
                </c:pt>
                <c:pt idx="569">
                  <c:v>-25.599999999999994</c:v>
                </c:pt>
                <c:pt idx="570">
                  <c:v>-17.200000000000003</c:v>
                </c:pt>
                <c:pt idx="571">
                  <c:v>-10.200000000000003</c:v>
                </c:pt>
                <c:pt idx="572">
                  <c:v>0.5</c:v>
                </c:pt>
                <c:pt idx="573">
                  <c:v>5</c:v>
                </c:pt>
                <c:pt idx="574">
                  <c:v>16.300000000000011</c:v>
                </c:pt>
                <c:pt idx="575">
                  <c:v>10.200000000000003</c:v>
                </c:pt>
                <c:pt idx="576">
                  <c:v>13.599999999999994</c:v>
                </c:pt>
                <c:pt idx="577">
                  <c:v>11.899999999999977</c:v>
                </c:pt>
                <c:pt idx="578">
                  <c:v>2.5999999999999943</c:v>
                </c:pt>
                <c:pt idx="579">
                  <c:v>2.1999999999999886</c:v>
                </c:pt>
                <c:pt idx="580">
                  <c:v>-0.30000000000001137</c:v>
                </c:pt>
                <c:pt idx="581">
                  <c:v>-1.2999999999999972</c:v>
                </c:pt>
                <c:pt idx="582">
                  <c:v>-7.2999999999999972</c:v>
                </c:pt>
                <c:pt idx="583">
                  <c:v>-1.4000000000000057</c:v>
                </c:pt>
                <c:pt idx="584">
                  <c:v>-9.5999999999999943</c:v>
                </c:pt>
                <c:pt idx="585">
                  <c:v>-5.7999999999999972</c:v>
                </c:pt>
                <c:pt idx="586">
                  <c:v>4.1999999999999886</c:v>
                </c:pt>
                <c:pt idx="587">
                  <c:v>-3.5999999999999943</c:v>
                </c:pt>
                <c:pt idx="588">
                  <c:v>-2.8000000000000114</c:v>
                </c:pt>
                <c:pt idx="589">
                  <c:v>6.9000000000000057</c:v>
                </c:pt>
                <c:pt idx="590">
                  <c:v>2.6000000000000085</c:v>
                </c:pt>
                <c:pt idx="591">
                  <c:v>2.8000000000000114</c:v>
                </c:pt>
                <c:pt idx="592">
                  <c:v>5.5</c:v>
                </c:pt>
                <c:pt idx="593">
                  <c:v>8.9000000000000057</c:v>
                </c:pt>
                <c:pt idx="594">
                  <c:v>12.799999999999997</c:v>
                </c:pt>
                <c:pt idx="595">
                  <c:v>17.799999999999983</c:v>
                </c:pt>
                <c:pt idx="596">
                  <c:v>11.5</c:v>
                </c:pt>
                <c:pt idx="597">
                  <c:v>25.800000000000011</c:v>
                </c:pt>
                <c:pt idx="598">
                  <c:v>31.300000000000011</c:v>
                </c:pt>
                <c:pt idx="599">
                  <c:v>25.200000000000003</c:v>
                </c:pt>
                <c:pt idx="600">
                  <c:v>32.199999999999989</c:v>
                </c:pt>
                <c:pt idx="601">
                  <c:v>35.800000000000011</c:v>
                </c:pt>
                <c:pt idx="602">
                  <c:v>42.599999999999994</c:v>
                </c:pt>
                <c:pt idx="603">
                  <c:v>39.800000000000011</c:v>
                </c:pt>
                <c:pt idx="604">
                  <c:v>43.199999999999989</c:v>
                </c:pt>
                <c:pt idx="605">
                  <c:v>40.400000000000006</c:v>
                </c:pt>
                <c:pt idx="606">
                  <c:v>38.100000000000009</c:v>
                </c:pt>
                <c:pt idx="607">
                  <c:v>48</c:v>
                </c:pt>
                <c:pt idx="608">
                  <c:v>42.199999999999989</c:v>
                </c:pt>
                <c:pt idx="609">
                  <c:v>38.400000000000006</c:v>
                </c:pt>
                <c:pt idx="610">
                  <c:v>33.400000000000006</c:v>
                </c:pt>
                <c:pt idx="611">
                  <c:v>39.200000000000017</c:v>
                </c:pt>
                <c:pt idx="612">
                  <c:v>41.2</c:v>
                </c:pt>
                <c:pt idx="613">
                  <c:v>38.100000000000009</c:v>
                </c:pt>
                <c:pt idx="614">
                  <c:v>38.900000000000006</c:v>
                </c:pt>
                <c:pt idx="615">
                  <c:v>49.7</c:v>
                </c:pt>
                <c:pt idx="616">
                  <c:v>31.700000000000003</c:v>
                </c:pt>
                <c:pt idx="617">
                  <c:v>52.100000000000016</c:v>
                </c:pt>
                <c:pt idx="618">
                  <c:v>48.1</c:v>
                </c:pt>
                <c:pt idx="619">
                  <c:v>47.09999999999998</c:v>
                </c:pt>
                <c:pt idx="620">
                  <c:v>50.1</c:v>
                </c:pt>
                <c:pt idx="621">
                  <c:v>39.699999999999996</c:v>
                </c:pt>
                <c:pt idx="622">
                  <c:v>48.5</c:v>
                </c:pt>
                <c:pt idx="623">
                  <c:v>56.499999999999986</c:v>
                </c:pt>
                <c:pt idx="624">
                  <c:v>47</c:v>
                </c:pt>
                <c:pt idx="625">
                  <c:v>45.3</c:v>
                </c:pt>
                <c:pt idx="626">
                  <c:v>42.800000000000011</c:v>
                </c:pt>
                <c:pt idx="627">
                  <c:v>44.599999999999994</c:v>
                </c:pt>
                <c:pt idx="628">
                  <c:v>49.099999999999994</c:v>
                </c:pt>
                <c:pt idx="629">
                  <c:v>38.599999999999994</c:v>
                </c:pt>
                <c:pt idx="630">
                  <c:v>43.8</c:v>
                </c:pt>
                <c:pt idx="631">
                  <c:v>28.300000000000011</c:v>
                </c:pt>
                <c:pt idx="632">
                  <c:v>16.300000000000011</c:v>
                </c:pt>
                <c:pt idx="633">
                  <c:v>25.199999999999989</c:v>
                </c:pt>
                <c:pt idx="634">
                  <c:v>5.1999999999999886</c:v>
                </c:pt>
                <c:pt idx="635">
                  <c:v>18.399999999999991</c:v>
                </c:pt>
                <c:pt idx="636">
                  <c:v>26.300000000000011</c:v>
                </c:pt>
                <c:pt idx="637">
                  <c:v>24.799999999999997</c:v>
                </c:pt>
                <c:pt idx="638">
                  <c:v>14.300000000000011</c:v>
                </c:pt>
                <c:pt idx="639">
                  <c:v>24.800000000000011</c:v>
                </c:pt>
                <c:pt idx="640">
                  <c:v>22.5</c:v>
                </c:pt>
                <c:pt idx="641">
                  <c:v>29.600000000000009</c:v>
                </c:pt>
                <c:pt idx="642">
                  <c:v>28</c:v>
                </c:pt>
                <c:pt idx="643">
                  <c:v>29.600000000000009</c:v>
                </c:pt>
                <c:pt idx="644">
                  <c:v>31.799999999999997</c:v>
                </c:pt>
                <c:pt idx="645">
                  <c:v>29.999999999999972</c:v>
                </c:pt>
                <c:pt idx="646">
                  <c:v>41.199999999999989</c:v>
                </c:pt>
                <c:pt idx="647">
                  <c:v>42.8</c:v>
                </c:pt>
                <c:pt idx="648">
                  <c:v>30.200000000000017</c:v>
                </c:pt>
                <c:pt idx="649">
                  <c:v>34.100000000000009</c:v>
                </c:pt>
                <c:pt idx="650">
                  <c:v>34.200000000000003</c:v>
                </c:pt>
                <c:pt idx="651">
                  <c:v>36.899999999999991</c:v>
                </c:pt>
                <c:pt idx="652">
                  <c:v>37.299999999999997</c:v>
                </c:pt>
                <c:pt idx="653">
                  <c:v>37.799999999999997</c:v>
                </c:pt>
                <c:pt idx="654">
                  <c:v>34.600000000000009</c:v>
                </c:pt>
                <c:pt idx="655">
                  <c:v>5.1999999999999886</c:v>
                </c:pt>
                <c:pt idx="656">
                  <c:v>17.800000000000011</c:v>
                </c:pt>
                <c:pt idx="657">
                  <c:v>19.699999999999989</c:v>
                </c:pt>
                <c:pt idx="658">
                  <c:v>8.5999999999999943</c:v>
                </c:pt>
                <c:pt idx="659">
                  <c:v>16.799999999999997</c:v>
                </c:pt>
                <c:pt idx="660">
                  <c:v>13.5</c:v>
                </c:pt>
                <c:pt idx="661">
                  <c:v>10.199999999999989</c:v>
                </c:pt>
                <c:pt idx="662">
                  <c:v>15.599999999999994</c:v>
                </c:pt>
                <c:pt idx="663">
                  <c:v>2.4000000000000057</c:v>
                </c:pt>
                <c:pt idx="664">
                  <c:v>-14.400000000000006</c:v>
                </c:pt>
                <c:pt idx="665">
                  <c:v>-19.299999999999997</c:v>
                </c:pt>
                <c:pt idx="666">
                  <c:v>-12.499999999999986</c:v>
                </c:pt>
                <c:pt idx="667">
                  <c:v>-8.9000000000000057</c:v>
                </c:pt>
                <c:pt idx="668">
                  <c:v>-3.5</c:v>
                </c:pt>
                <c:pt idx="669">
                  <c:v>-2.1999999999999886</c:v>
                </c:pt>
                <c:pt idx="670">
                  <c:v>-22.700000000000017</c:v>
                </c:pt>
                <c:pt idx="671">
                  <c:v>-20.800000000000011</c:v>
                </c:pt>
                <c:pt idx="672">
                  <c:v>-27.72</c:v>
                </c:pt>
                <c:pt idx="673">
                  <c:v>-19.900000000000006</c:v>
                </c:pt>
                <c:pt idx="674">
                  <c:v>-25.100000000000009</c:v>
                </c:pt>
                <c:pt idx="675">
                  <c:v>-34</c:v>
                </c:pt>
                <c:pt idx="676">
                  <c:v>-57.300000000000011</c:v>
                </c:pt>
                <c:pt idx="677">
                  <c:v>-49.900000000000006</c:v>
                </c:pt>
                <c:pt idx="678">
                  <c:v>-38.5</c:v>
                </c:pt>
                <c:pt idx="679">
                  <c:v>-44</c:v>
                </c:pt>
                <c:pt idx="680">
                  <c:v>-48.399999999999991</c:v>
                </c:pt>
                <c:pt idx="681">
                  <c:v>-52.900000000000006</c:v>
                </c:pt>
                <c:pt idx="682">
                  <c:v>-45.8</c:v>
                </c:pt>
                <c:pt idx="683">
                  <c:v>-41.599999999999994</c:v>
                </c:pt>
                <c:pt idx="684">
                  <c:v>-51.7</c:v>
                </c:pt>
                <c:pt idx="685">
                  <c:v>-40.900000000000006</c:v>
                </c:pt>
                <c:pt idx="686">
                  <c:v>-40.199999999999989</c:v>
                </c:pt>
                <c:pt idx="687">
                  <c:v>-45.400000000000006</c:v>
                </c:pt>
                <c:pt idx="688">
                  <c:v>-43</c:v>
                </c:pt>
                <c:pt idx="689">
                  <c:v>-41.2</c:v>
                </c:pt>
                <c:pt idx="690">
                  <c:v>-38.100000000000009</c:v>
                </c:pt>
                <c:pt idx="691">
                  <c:v>-37.700000000000003</c:v>
                </c:pt>
                <c:pt idx="692">
                  <c:v>-36.100000000000009</c:v>
                </c:pt>
                <c:pt idx="693">
                  <c:v>-40.799999999999983</c:v>
                </c:pt>
                <c:pt idx="694">
                  <c:v>-50.2</c:v>
                </c:pt>
                <c:pt idx="695">
                  <c:v>-55.400000000000006</c:v>
                </c:pt>
                <c:pt idx="696">
                  <c:v>-59.600000000000009</c:v>
                </c:pt>
                <c:pt idx="697">
                  <c:v>-59.900000000000006</c:v>
                </c:pt>
                <c:pt idx="698">
                  <c:v>-57.399999999999991</c:v>
                </c:pt>
                <c:pt idx="699">
                  <c:v>-55.599999999999994</c:v>
                </c:pt>
                <c:pt idx="700">
                  <c:v>-48.100000000000009</c:v>
                </c:pt>
                <c:pt idx="701">
                  <c:v>-50.800000000000011</c:v>
                </c:pt>
                <c:pt idx="702">
                  <c:v>-52.3</c:v>
                </c:pt>
                <c:pt idx="703">
                  <c:v>-52.099999999999994</c:v>
                </c:pt>
                <c:pt idx="704">
                  <c:v>-37.100000000000009</c:v>
                </c:pt>
                <c:pt idx="705">
                  <c:v>-35.199999999999989</c:v>
                </c:pt>
                <c:pt idx="706">
                  <c:v>-44.100000000000009</c:v>
                </c:pt>
                <c:pt idx="707">
                  <c:v>-40.599999999999994</c:v>
                </c:pt>
                <c:pt idx="708">
                  <c:v>-51.399999999999991</c:v>
                </c:pt>
                <c:pt idx="709">
                  <c:v>-71.000000000000014</c:v>
                </c:pt>
                <c:pt idx="710">
                  <c:v>-59.800000000000011</c:v>
                </c:pt>
                <c:pt idx="711">
                  <c:v>-59.5</c:v>
                </c:pt>
                <c:pt idx="712">
                  <c:v>-63.400000000000006</c:v>
                </c:pt>
                <c:pt idx="713">
                  <c:v>-74.100000000000023</c:v>
                </c:pt>
                <c:pt idx="714">
                  <c:v>-77</c:v>
                </c:pt>
                <c:pt idx="715">
                  <c:v>-71.899999999999991</c:v>
                </c:pt>
                <c:pt idx="716">
                  <c:v>-71.199999999999989</c:v>
                </c:pt>
                <c:pt idx="717">
                  <c:v>-66.300000000000011</c:v>
                </c:pt>
                <c:pt idx="718">
                  <c:v>-75.2</c:v>
                </c:pt>
                <c:pt idx="719">
                  <c:v>-66.799999999999983</c:v>
                </c:pt>
                <c:pt idx="720">
                  <c:v>-64.199999999999989</c:v>
                </c:pt>
                <c:pt idx="721">
                  <c:v>-70.600000000000009</c:v>
                </c:pt>
                <c:pt idx="722">
                  <c:v>-82.8</c:v>
                </c:pt>
                <c:pt idx="723">
                  <c:v>-72.900000000000006</c:v>
                </c:pt>
                <c:pt idx="724">
                  <c:v>-76.2</c:v>
                </c:pt>
                <c:pt idx="725">
                  <c:v>-79.099999999999994</c:v>
                </c:pt>
                <c:pt idx="726">
                  <c:v>-88.5</c:v>
                </c:pt>
                <c:pt idx="727">
                  <c:v>-86.600000000000009</c:v>
                </c:pt>
                <c:pt idx="728">
                  <c:v>-80.700000000000017</c:v>
                </c:pt>
                <c:pt idx="729">
                  <c:v>-79.799999999999983</c:v>
                </c:pt>
                <c:pt idx="730">
                  <c:v>-83.600000000000009</c:v>
                </c:pt>
                <c:pt idx="731">
                  <c:v>-90.4</c:v>
                </c:pt>
                <c:pt idx="732">
                  <c:v>-78.100000000000009</c:v>
                </c:pt>
                <c:pt idx="733">
                  <c:v>-66.600000000000009</c:v>
                </c:pt>
                <c:pt idx="734">
                  <c:v>-85.1</c:v>
                </c:pt>
                <c:pt idx="735">
                  <c:v>-73</c:v>
                </c:pt>
                <c:pt idx="736">
                  <c:v>-78.099999999999994</c:v>
                </c:pt>
                <c:pt idx="737">
                  <c:v>-70.099999999999994</c:v>
                </c:pt>
                <c:pt idx="738">
                  <c:v>-69.500000000000014</c:v>
                </c:pt>
                <c:pt idx="739">
                  <c:v>-71.400000000000006</c:v>
                </c:pt>
                <c:pt idx="740">
                  <c:v>-65.599999999999994</c:v>
                </c:pt>
                <c:pt idx="741">
                  <c:v>-77.499999999999986</c:v>
                </c:pt>
                <c:pt idx="742">
                  <c:v>-71.600000000000009</c:v>
                </c:pt>
                <c:pt idx="743">
                  <c:v>-64.599999999999994</c:v>
                </c:pt>
                <c:pt idx="744">
                  <c:v>-76.100000000000009</c:v>
                </c:pt>
                <c:pt idx="745">
                  <c:v>-73.099999999999994</c:v>
                </c:pt>
                <c:pt idx="746">
                  <c:v>-83.6</c:v>
                </c:pt>
                <c:pt idx="747">
                  <c:v>-70.899999999999991</c:v>
                </c:pt>
                <c:pt idx="748">
                  <c:v>-81.699999999999989</c:v>
                </c:pt>
                <c:pt idx="749">
                  <c:v>-78.400000000000006</c:v>
                </c:pt>
                <c:pt idx="750">
                  <c:v>-73.799999999999983</c:v>
                </c:pt>
                <c:pt idx="751">
                  <c:v>-76.5</c:v>
                </c:pt>
                <c:pt idx="752">
                  <c:v>-62.900000000000006</c:v>
                </c:pt>
                <c:pt idx="753">
                  <c:v>-59.900000000000006</c:v>
                </c:pt>
                <c:pt idx="754">
                  <c:v>-52.099999999999994</c:v>
                </c:pt>
                <c:pt idx="755">
                  <c:v>-51.100000000000009</c:v>
                </c:pt>
                <c:pt idx="756">
                  <c:v>-48.099999999999994</c:v>
                </c:pt>
                <c:pt idx="757">
                  <c:v>-55.400000000000006</c:v>
                </c:pt>
                <c:pt idx="758">
                  <c:v>-57</c:v>
                </c:pt>
                <c:pt idx="759">
                  <c:v>-64.599999999999994</c:v>
                </c:pt>
                <c:pt idx="760">
                  <c:v>-56.7</c:v>
                </c:pt>
                <c:pt idx="761">
                  <c:v>-59.100000000000023</c:v>
                </c:pt>
                <c:pt idx="762">
                  <c:v>-66.5</c:v>
                </c:pt>
                <c:pt idx="763">
                  <c:v>-59.300000000000026</c:v>
                </c:pt>
                <c:pt idx="764">
                  <c:v>-62.900000000000006</c:v>
                </c:pt>
                <c:pt idx="765">
                  <c:v>-56.700000000000017</c:v>
                </c:pt>
                <c:pt idx="766">
                  <c:v>-59.5</c:v>
                </c:pt>
                <c:pt idx="767">
                  <c:v>-61.600000000000009</c:v>
                </c:pt>
                <c:pt idx="768">
                  <c:v>-52.899999999999977</c:v>
                </c:pt>
                <c:pt idx="769">
                  <c:v>-61.7</c:v>
                </c:pt>
                <c:pt idx="770">
                  <c:v>-62.400000000000006</c:v>
                </c:pt>
                <c:pt idx="771">
                  <c:v>-60.800000000000011</c:v>
                </c:pt>
                <c:pt idx="772">
                  <c:v>-63.40000000000002</c:v>
                </c:pt>
                <c:pt idx="773">
                  <c:v>-58.000000000000014</c:v>
                </c:pt>
                <c:pt idx="774">
                  <c:v>-62.699999999999989</c:v>
                </c:pt>
                <c:pt idx="775">
                  <c:v>-61.900000000000006</c:v>
                </c:pt>
                <c:pt idx="776">
                  <c:v>-72.499999999999986</c:v>
                </c:pt>
                <c:pt idx="777">
                  <c:v>-62.2</c:v>
                </c:pt>
                <c:pt idx="778">
                  <c:v>-61.399999999999977</c:v>
                </c:pt>
                <c:pt idx="779">
                  <c:v>-55.8</c:v>
                </c:pt>
                <c:pt idx="780">
                  <c:v>-68.3</c:v>
                </c:pt>
                <c:pt idx="781">
                  <c:v>-67.000000000000014</c:v>
                </c:pt>
                <c:pt idx="782">
                  <c:v>-50.800000000000011</c:v>
                </c:pt>
                <c:pt idx="783">
                  <c:v>-52</c:v>
                </c:pt>
                <c:pt idx="784">
                  <c:v>-57.8</c:v>
                </c:pt>
                <c:pt idx="785">
                  <c:v>-46.300000000000011</c:v>
                </c:pt>
                <c:pt idx="786">
                  <c:v>-53.7</c:v>
                </c:pt>
                <c:pt idx="787">
                  <c:v>-53.599999999999994</c:v>
                </c:pt>
                <c:pt idx="788">
                  <c:v>-52.600000000000023</c:v>
                </c:pt>
                <c:pt idx="789">
                  <c:v>-51.800000000000011</c:v>
                </c:pt>
                <c:pt idx="790">
                  <c:v>-47.599999999999994</c:v>
                </c:pt>
                <c:pt idx="791">
                  <c:v>-49.599999999999994</c:v>
                </c:pt>
                <c:pt idx="792">
                  <c:v>-60.2</c:v>
                </c:pt>
                <c:pt idx="793">
                  <c:v>-50.000000000000014</c:v>
                </c:pt>
                <c:pt idx="794">
                  <c:v>-54.100000000000009</c:v>
                </c:pt>
                <c:pt idx="795">
                  <c:v>-36.800000000000011</c:v>
                </c:pt>
                <c:pt idx="796">
                  <c:v>-42.699999999999989</c:v>
                </c:pt>
                <c:pt idx="797">
                  <c:v>-43.7</c:v>
                </c:pt>
                <c:pt idx="798">
                  <c:v>-41.2</c:v>
                </c:pt>
                <c:pt idx="799">
                  <c:v>-41.099999999999994</c:v>
                </c:pt>
                <c:pt idx="800">
                  <c:v>-43.300000000000011</c:v>
                </c:pt>
                <c:pt idx="801">
                  <c:v>-30.900000000000006</c:v>
                </c:pt>
                <c:pt idx="802">
                  <c:v>-42.899999999999991</c:v>
                </c:pt>
                <c:pt idx="803">
                  <c:v>-50.700000000000017</c:v>
                </c:pt>
                <c:pt idx="804">
                  <c:v>-35.400000000000006</c:v>
                </c:pt>
                <c:pt idx="805">
                  <c:v>-39.799999999999997</c:v>
                </c:pt>
                <c:pt idx="806">
                  <c:v>-45.2</c:v>
                </c:pt>
                <c:pt idx="807">
                  <c:v>-44.900000000000006</c:v>
                </c:pt>
                <c:pt idx="808">
                  <c:v>-38.299999999999997</c:v>
                </c:pt>
                <c:pt idx="809">
                  <c:v>-41.100000000000009</c:v>
                </c:pt>
                <c:pt idx="810">
                  <c:v>-49.500000000000014</c:v>
                </c:pt>
                <c:pt idx="811">
                  <c:v>-31.900000000000006</c:v>
                </c:pt>
                <c:pt idx="812">
                  <c:v>-40.400000000000006</c:v>
                </c:pt>
                <c:pt idx="813">
                  <c:v>-37.200000000000003</c:v>
                </c:pt>
                <c:pt idx="814">
                  <c:v>-46.400000000000006</c:v>
                </c:pt>
                <c:pt idx="815">
                  <c:v>-45.7</c:v>
                </c:pt>
                <c:pt idx="816">
                  <c:v>-41.400000000000006</c:v>
                </c:pt>
                <c:pt idx="817">
                  <c:v>-43.3</c:v>
                </c:pt>
                <c:pt idx="818">
                  <c:v>-47.699999999999989</c:v>
                </c:pt>
                <c:pt idx="819">
                  <c:v>-44.999999999999986</c:v>
                </c:pt>
                <c:pt idx="820">
                  <c:v>-52.2</c:v>
                </c:pt>
                <c:pt idx="821">
                  <c:v>-39.599999999999994</c:v>
                </c:pt>
                <c:pt idx="822">
                  <c:v>-38.600000000000009</c:v>
                </c:pt>
                <c:pt idx="823">
                  <c:v>-36.700000000000017</c:v>
                </c:pt>
                <c:pt idx="824">
                  <c:v>-37.900000000000006</c:v>
                </c:pt>
                <c:pt idx="825">
                  <c:v>-41.3</c:v>
                </c:pt>
                <c:pt idx="826">
                  <c:v>-36.700000000000003</c:v>
                </c:pt>
                <c:pt idx="827">
                  <c:v>-41.300000000000011</c:v>
                </c:pt>
                <c:pt idx="828">
                  <c:v>-34.200000000000003</c:v>
                </c:pt>
                <c:pt idx="829">
                  <c:v>-35.399999999999991</c:v>
                </c:pt>
                <c:pt idx="830">
                  <c:v>-34.399999999999991</c:v>
                </c:pt>
                <c:pt idx="831">
                  <c:v>-35.700000000000003</c:v>
                </c:pt>
                <c:pt idx="832">
                  <c:v>-41.099999999999994</c:v>
                </c:pt>
                <c:pt idx="833">
                  <c:v>-40.900000000000006</c:v>
                </c:pt>
                <c:pt idx="834">
                  <c:v>-24</c:v>
                </c:pt>
                <c:pt idx="835">
                  <c:v>-29.799999999999997</c:v>
                </c:pt>
                <c:pt idx="836">
                  <c:v>-30.799999999999983</c:v>
                </c:pt>
                <c:pt idx="837">
                  <c:v>-39.599999999999994</c:v>
                </c:pt>
                <c:pt idx="838">
                  <c:v>-31.800000000000011</c:v>
                </c:pt>
                <c:pt idx="839">
                  <c:v>-24.700000000000003</c:v>
                </c:pt>
                <c:pt idx="840">
                  <c:v>-32.900000000000006</c:v>
                </c:pt>
                <c:pt idx="841">
                  <c:v>-38.999999999999986</c:v>
                </c:pt>
                <c:pt idx="842">
                  <c:v>-34.099999999999994</c:v>
                </c:pt>
                <c:pt idx="843">
                  <c:v>-38.199999999999989</c:v>
                </c:pt>
                <c:pt idx="844">
                  <c:v>-43.5</c:v>
                </c:pt>
                <c:pt idx="845">
                  <c:v>-43.099999999999994</c:v>
                </c:pt>
                <c:pt idx="846">
                  <c:v>-35.199999999999989</c:v>
                </c:pt>
                <c:pt idx="847">
                  <c:v>-40.800000000000011</c:v>
                </c:pt>
                <c:pt idx="848">
                  <c:v>-43.300000000000011</c:v>
                </c:pt>
                <c:pt idx="849">
                  <c:v>-42.800000000000011</c:v>
                </c:pt>
                <c:pt idx="850">
                  <c:v>-34.200000000000003</c:v>
                </c:pt>
                <c:pt idx="851">
                  <c:v>-33.5</c:v>
                </c:pt>
                <c:pt idx="852">
                  <c:v>-43</c:v>
                </c:pt>
                <c:pt idx="853">
                  <c:v>-48.3</c:v>
                </c:pt>
                <c:pt idx="854">
                  <c:v>-39.200000000000003</c:v>
                </c:pt>
                <c:pt idx="855">
                  <c:v>-55.600000000000009</c:v>
                </c:pt>
                <c:pt idx="856">
                  <c:v>-41.7</c:v>
                </c:pt>
                <c:pt idx="857">
                  <c:v>-56.099999999999987</c:v>
                </c:pt>
                <c:pt idx="858">
                  <c:v>-63.400000000000006</c:v>
                </c:pt>
                <c:pt idx="859">
                  <c:v>-61.8</c:v>
                </c:pt>
                <c:pt idx="860">
                  <c:v>-56.000000000000014</c:v>
                </c:pt>
                <c:pt idx="861">
                  <c:v>-64.800000000000011</c:v>
                </c:pt>
                <c:pt idx="862">
                  <c:v>-77.099999999999994</c:v>
                </c:pt>
                <c:pt idx="863">
                  <c:v>-90.1</c:v>
                </c:pt>
                <c:pt idx="864">
                  <c:v>-114.6</c:v>
                </c:pt>
                <c:pt idx="865">
                  <c:v>-123.5</c:v>
                </c:pt>
                <c:pt idx="866">
                  <c:v>-113.50000000000001</c:v>
                </c:pt>
                <c:pt idx="867">
                  <c:v>-108.30000000000001</c:v>
                </c:pt>
                <c:pt idx="868">
                  <c:v>-102.6</c:v>
                </c:pt>
                <c:pt idx="869">
                  <c:v>-95.499999999999986</c:v>
                </c:pt>
                <c:pt idx="870">
                  <c:v>-97.1</c:v>
                </c:pt>
                <c:pt idx="871">
                  <c:v>-107.4</c:v>
                </c:pt>
                <c:pt idx="872">
                  <c:v>-100.49999999999999</c:v>
                </c:pt>
                <c:pt idx="873">
                  <c:v>-102.09999999999998</c:v>
                </c:pt>
                <c:pt idx="874">
                  <c:v>-93.59999999999998</c:v>
                </c:pt>
                <c:pt idx="875">
                  <c:v>-87.700000000000017</c:v>
                </c:pt>
                <c:pt idx="876">
                  <c:v>-84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290-4F52-9DEE-26A4A98AA49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81930624"/>
        <c:axId val="182456704"/>
      </c:lineChart>
      <c:catAx>
        <c:axId val="18193062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8245670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8245670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8193062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Broader Australian Financial Conditions (Questions 3, 4 &amp; 5)</a:t>
            </a:r>
          </a:p>
        </c:rich>
      </c:tx>
      <c:layout>
        <c:manualLayout>
          <c:xMode val="edge"/>
          <c:yMode val="edge"/>
          <c:x val="0.24325125513157009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6271186440677971E-2"/>
          <c:w val="0.90382626680455014"/>
          <c:h val="0.8010802901605803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(1973-2026)'!$NG$1:$AVA$1</c:f>
              <c:strCache>
                <c:ptCount val="876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</c:strCache>
            </c:strRef>
          </c:cat>
          <c:val>
            <c:numRef>
              <c:f>'CC Question Data (1973-2026)'!$NG$63:$AVA$63</c:f>
              <c:numCache>
                <c:formatCode>0.0</c:formatCode>
                <c:ptCount val="879"/>
                <c:pt idx="0">
                  <c:v>-30</c:v>
                </c:pt>
                <c:pt idx="1">
                  <c:v>-50</c:v>
                </c:pt>
                <c:pt idx="2">
                  <c:v>-47</c:v>
                </c:pt>
                <c:pt idx="3">
                  <c:v>-52</c:v>
                </c:pt>
                <c:pt idx="4">
                  <c:v>-44</c:v>
                </c:pt>
                <c:pt idx="5">
                  <c:v>-27</c:v>
                </c:pt>
                <c:pt idx="6">
                  <c:v>-38</c:v>
                </c:pt>
                <c:pt idx="7">
                  <c:v>-28</c:v>
                </c:pt>
                <c:pt idx="8">
                  <c:v>-18</c:v>
                </c:pt>
                <c:pt idx="9">
                  <c:v>-14</c:v>
                </c:pt>
                <c:pt idx="10">
                  <c:v>-13</c:v>
                </c:pt>
                <c:pt idx="11">
                  <c:v>2</c:v>
                </c:pt>
                <c:pt idx="12">
                  <c:v>8</c:v>
                </c:pt>
                <c:pt idx="13">
                  <c:v>9</c:v>
                </c:pt>
                <c:pt idx="14">
                  <c:v>-7</c:v>
                </c:pt>
                <c:pt idx="15">
                  <c:v>-37</c:v>
                </c:pt>
                <c:pt idx="16">
                  <c:v>-37</c:v>
                </c:pt>
                <c:pt idx="17">
                  <c:v>-39</c:v>
                </c:pt>
                <c:pt idx="18">
                  <c:v>-19</c:v>
                </c:pt>
                <c:pt idx="19">
                  <c:v>-24</c:v>
                </c:pt>
                <c:pt idx="20">
                  <c:v>-24</c:v>
                </c:pt>
                <c:pt idx="21">
                  <c:v>-22</c:v>
                </c:pt>
                <c:pt idx="22">
                  <c:v>-30</c:v>
                </c:pt>
                <c:pt idx="23">
                  <c:v>-16</c:v>
                </c:pt>
                <c:pt idx="24">
                  <c:v>-7</c:v>
                </c:pt>
                <c:pt idx="25">
                  <c:v>2</c:v>
                </c:pt>
                <c:pt idx="26">
                  <c:v>4</c:v>
                </c:pt>
                <c:pt idx="27">
                  <c:v>-9</c:v>
                </c:pt>
                <c:pt idx="28">
                  <c:v>-15</c:v>
                </c:pt>
                <c:pt idx="29">
                  <c:v>11</c:v>
                </c:pt>
                <c:pt idx="30">
                  <c:v>-2</c:v>
                </c:pt>
                <c:pt idx="31">
                  <c:v>12</c:v>
                </c:pt>
                <c:pt idx="32">
                  <c:v>13</c:v>
                </c:pt>
                <c:pt idx="33">
                  <c:v>37</c:v>
                </c:pt>
                <c:pt idx="34">
                  <c:v>34</c:v>
                </c:pt>
                <c:pt idx="35">
                  <c:v>52</c:v>
                </c:pt>
                <c:pt idx="36">
                  <c:v>55</c:v>
                </c:pt>
                <c:pt idx="37">
                  <c:v>50</c:v>
                </c:pt>
                <c:pt idx="38">
                  <c:v>55</c:v>
                </c:pt>
                <c:pt idx="39">
                  <c:v>67</c:v>
                </c:pt>
                <c:pt idx="40">
                  <c:v>62</c:v>
                </c:pt>
                <c:pt idx="41">
                  <c:v>80</c:v>
                </c:pt>
                <c:pt idx="42">
                  <c:v>82</c:v>
                </c:pt>
                <c:pt idx="43">
                  <c:v>93</c:v>
                </c:pt>
                <c:pt idx="44">
                  <c:v>84</c:v>
                </c:pt>
                <c:pt idx="45">
                  <c:v>86</c:v>
                </c:pt>
                <c:pt idx="46">
                  <c:v>80</c:v>
                </c:pt>
                <c:pt idx="47">
                  <c:v>96</c:v>
                </c:pt>
                <c:pt idx="48">
                  <c:v>100</c:v>
                </c:pt>
                <c:pt idx="49">
                  <c:v>101</c:v>
                </c:pt>
                <c:pt idx="50">
                  <c:v>99</c:v>
                </c:pt>
                <c:pt idx="51">
                  <c:v>103</c:v>
                </c:pt>
                <c:pt idx="52">
                  <c:v>111</c:v>
                </c:pt>
                <c:pt idx="53">
                  <c:v>99</c:v>
                </c:pt>
                <c:pt idx="54">
                  <c:v>97</c:v>
                </c:pt>
                <c:pt idx="55">
                  <c:v>100</c:v>
                </c:pt>
                <c:pt idx="56">
                  <c:v>93</c:v>
                </c:pt>
                <c:pt idx="57">
                  <c:v>101</c:v>
                </c:pt>
                <c:pt idx="58">
                  <c:v>91</c:v>
                </c:pt>
                <c:pt idx="59">
                  <c:v>80</c:v>
                </c:pt>
                <c:pt idx="60">
                  <c:v>102</c:v>
                </c:pt>
                <c:pt idx="61">
                  <c:v>110</c:v>
                </c:pt>
                <c:pt idx="62">
                  <c:v>117</c:v>
                </c:pt>
                <c:pt idx="63">
                  <c:v>106</c:v>
                </c:pt>
                <c:pt idx="64">
                  <c:v>105</c:v>
                </c:pt>
                <c:pt idx="65">
                  <c:v>107</c:v>
                </c:pt>
                <c:pt idx="66">
                  <c:v>97</c:v>
                </c:pt>
                <c:pt idx="67">
                  <c:v>101</c:v>
                </c:pt>
                <c:pt idx="68">
                  <c:v>111</c:v>
                </c:pt>
                <c:pt idx="69">
                  <c:v>103</c:v>
                </c:pt>
                <c:pt idx="70">
                  <c:v>102</c:v>
                </c:pt>
                <c:pt idx="71">
                  <c:v>106</c:v>
                </c:pt>
                <c:pt idx="72">
                  <c:v>103</c:v>
                </c:pt>
                <c:pt idx="73">
                  <c:v>92</c:v>
                </c:pt>
                <c:pt idx="74">
                  <c:v>92</c:v>
                </c:pt>
                <c:pt idx="75">
                  <c:v>105</c:v>
                </c:pt>
                <c:pt idx="76">
                  <c:v>90</c:v>
                </c:pt>
                <c:pt idx="77">
                  <c:v>66</c:v>
                </c:pt>
                <c:pt idx="78">
                  <c:v>89</c:v>
                </c:pt>
                <c:pt idx="79">
                  <c:v>57</c:v>
                </c:pt>
                <c:pt idx="80">
                  <c:v>68</c:v>
                </c:pt>
                <c:pt idx="81">
                  <c:v>69</c:v>
                </c:pt>
                <c:pt idx="82">
                  <c:v>78</c:v>
                </c:pt>
                <c:pt idx="83">
                  <c:v>89</c:v>
                </c:pt>
                <c:pt idx="84">
                  <c:v>90</c:v>
                </c:pt>
                <c:pt idx="85">
                  <c:v>102</c:v>
                </c:pt>
                <c:pt idx="86">
                  <c:v>95</c:v>
                </c:pt>
                <c:pt idx="87">
                  <c:v>94</c:v>
                </c:pt>
                <c:pt idx="88">
                  <c:v>97</c:v>
                </c:pt>
                <c:pt idx="89">
                  <c:v>105</c:v>
                </c:pt>
                <c:pt idx="90">
                  <c:v>89</c:v>
                </c:pt>
                <c:pt idx="91">
                  <c:v>96</c:v>
                </c:pt>
                <c:pt idx="92">
                  <c:v>82</c:v>
                </c:pt>
                <c:pt idx="93">
                  <c:v>89</c:v>
                </c:pt>
                <c:pt idx="94">
                  <c:v>94</c:v>
                </c:pt>
                <c:pt idx="95">
                  <c:v>84</c:v>
                </c:pt>
                <c:pt idx="96">
                  <c:v>90</c:v>
                </c:pt>
                <c:pt idx="97">
                  <c:v>108</c:v>
                </c:pt>
                <c:pt idx="98">
                  <c:v>109</c:v>
                </c:pt>
                <c:pt idx="99">
                  <c:v>113</c:v>
                </c:pt>
                <c:pt idx="100">
                  <c:v>111</c:v>
                </c:pt>
                <c:pt idx="101">
                  <c:v>96</c:v>
                </c:pt>
                <c:pt idx="102">
                  <c:v>67</c:v>
                </c:pt>
                <c:pt idx="103">
                  <c:v>90</c:v>
                </c:pt>
                <c:pt idx="104">
                  <c:v>86</c:v>
                </c:pt>
                <c:pt idx="105">
                  <c:v>75</c:v>
                </c:pt>
                <c:pt idx="106">
                  <c:v>73</c:v>
                </c:pt>
                <c:pt idx="107">
                  <c:v>84</c:v>
                </c:pt>
                <c:pt idx="108">
                  <c:v>96</c:v>
                </c:pt>
                <c:pt idx="109">
                  <c:v>78</c:v>
                </c:pt>
                <c:pt idx="110">
                  <c:v>75</c:v>
                </c:pt>
                <c:pt idx="111">
                  <c:v>82</c:v>
                </c:pt>
                <c:pt idx="112">
                  <c:v>63</c:v>
                </c:pt>
                <c:pt idx="113">
                  <c:v>74</c:v>
                </c:pt>
                <c:pt idx="114">
                  <c:v>80</c:v>
                </c:pt>
                <c:pt idx="115">
                  <c:v>61</c:v>
                </c:pt>
                <c:pt idx="116">
                  <c:v>64</c:v>
                </c:pt>
                <c:pt idx="117">
                  <c:v>71</c:v>
                </c:pt>
                <c:pt idx="118">
                  <c:v>65</c:v>
                </c:pt>
                <c:pt idx="119">
                  <c:v>70</c:v>
                </c:pt>
                <c:pt idx="120">
                  <c:v>69</c:v>
                </c:pt>
                <c:pt idx="121">
                  <c:v>74</c:v>
                </c:pt>
                <c:pt idx="122">
                  <c:v>77</c:v>
                </c:pt>
                <c:pt idx="123">
                  <c:v>85</c:v>
                </c:pt>
                <c:pt idx="124">
                  <c:v>75</c:v>
                </c:pt>
                <c:pt idx="125">
                  <c:v>76</c:v>
                </c:pt>
                <c:pt idx="126">
                  <c:v>67</c:v>
                </c:pt>
                <c:pt idx="127">
                  <c:v>71</c:v>
                </c:pt>
                <c:pt idx="128">
                  <c:v>59</c:v>
                </c:pt>
                <c:pt idx="129">
                  <c:v>56</c:v>
                </c:pt>
                <c:pt idx="130">
                  <c:v>41</c:v>
                </c:pt>
                <c:pt idx="131">
                  <c:v>40</c:v>
                </c:pt>
                <c:pt idx="132">
                  <c:v>40</c:v>
                </c:pt>
                <c:pt idx="133">
                  <c:v>43</c:v>
                </c:pt>
                <c:pt idx="134">
                  <c:v>44</c:v>
                </c:pt>
                <c:pt idx="135">
                  <c:v>39</c:v>
                </c:pt>
                <c:pt idx="136">
                  <c:v>42</c:v>
                </c:pt>
                <c:pt idx="137">
                  <c:v>31</c:v>
                </c:pt>
                <c:pt idx="138">
                  <c:v>34</c:v>
                </c:pt>
                <c:pt idx="139">
                  <c:v>36</c:v>
                </c:pt>
                <c:pt idx="140">
                  <c:v>43</c:v>
                </c:pt>
                <c:pt idx="141">
                  <c:v>45</c:v>
                </c:pt>
                <c:pt idx="142">
                  <c:v>53</c:v>
                </c:pt>
                <c:pt idx="143">
                  <c:v>50</c:v>
                </c:pt>
                <c:pt idx="144">
                  <c:v>37</c:v>
                </c:pt>
                <c:pt idx="145">
                  <c:v>39</c:v>
                </c:pt>
                <c:pt idx="146">
                  <c:v>45</c:v>
                </c:pt>
                <c:pt idx="147">
                  <c:v>54</c:v>
                </c:pt>
                <c:pt idx="148">
                  <c:v>67</c:v>
                </c:pt>
                <c:pt idx="149">
                  <c:v>59</c:v>
                </c:pt>
                <c:pt idx="150">
                  <c:v>44</c:v>
                </c:pt>
                <c:pt idx="151">
                  <c:v>54</c:v>
                </c:pt>
                <c:pt idx="152">
                  <c:v>40</c:v>
                </c:pt>
                <c:pt idx="153">
                  <c:v>38</c:v>
                </c:pt>
                <c:pt idx="154">
                  <c:v>49</c:v>
                </c:pt>
                <c:pt idx="155">
                  <c:v>39</c:v>
                </c:pt>
                <c:pt idx="156">
                  <c:v>67</c:v>
                </c:pt>
                <c:pt idx="157">
                  <c:v>61</c:v>
                </c:pt>
                <c:pt idx="158">
                  <c:v>58</c:v>
                </c:pt>
                <c:pt idx="159">
                  <c:v>62</c:v>
                </c:pt>
                <c:pt idx="160">
                  <c:v>64</c:v>
                </c:pt>
                <c:pt idx="161">
                  <c:v>55</c:v>
                </c:pt>
                <c:pt idx="162">
                  <c:v>49</c:v>
                </c:pt>
                <c:pt idx="163">
                  <c:v>50</c:v>
                </c:pt>
                <c:pt idx="164">
                  <c:v>41</c:v>
                </c:pt>
                <c:pt idx="165">
                  <c:v>53</c:v>
                </c:pt>
                <c:pt idx="166">
                  <c:v>41</c:v>
                </c:pt>
                <c:pt idx="167">
                  <c:v>43</c:v>
                </c:pt>
                <c:pt idx="168">
                  <c:v>35</c:v>
                </c:pt>
                <c:pt idx="169">
                  <c:v>37</c:v>
                </c:pt>
                <c:pt idx="170">
                  <c:v>46</c:v>
                </c:pt>
                <c:pt idx="171">
                  <c:v>46</c:v>
                </c:pt>
                <c:pt idx="172">
                  <c:v>40</c:v>
                </c:pt>
                <c:pt idx="173">
                  <c:v>55</c:v>
                </c:pt>
                <c:pt idx="174">
                  <c:v>33</c:v>
                </c:pt>
                <c:pt idx="175">
                  <c:v>35</c:v>
                </c:pt>
                <c:pt idx="176">
                  <c:v>40</c:v>
                </c:pt>
                <c:pt idx="177">
                  <c:v>38</c:v>
                </c:pt>
                <c:pt idx="178">
                  <c:v>44</c:v>
                </c:pt>
                <c:pt idx="179">
                  <c:v>43</c:v>
                </c:pt>
                <c:pt idx="180">
                  <c:v>47</c:v>
                </c:pt>
                <c:pt idx="181">
                  <c:v>48</c:v>
                </c:pt>
                <c:pt idx="182">
                  <c:v>39</c:v>
                </c:pt>
                <c:pt idx="183">
                  <c:v>39</c:v>
                </c:pt>
                <c:pt idx="184">
                  <c:v>40</c:v>
                </c:pt>
                <c:pt idx="185">
                  <c:v>40</c:v>
                </c:pt>
                <c:pt idx="186">
                  <c:v>56</c:v>
                </c:pt>
                <c:pt idx="187">
                  <c:v>61</c:v>
                </c:pt>
                <c:pt idx="188">
                  <c:v>47</c:v>
                </c:pt>
                <c:pt idx="189">
                  <c:v>35</c:v>
                </c:pt>
                <c:pt idx="190">
                  <c:v>48</c:v>
                </c:pt>
                <c:pt idx="191">
                  <c:v>41</c:v>
                </c:pt>
                <c:pt idx="192">
                  <c:v>40</c:v>
                </c:pt>
                <c:pt idx="193">
                  <c:v>52</c:v>
                </c:pt>
                <c:pt idx="194">
                  <c:v>59</c:v>
                </c:pt>
                <c:pt idx="195">
                  <c:v>56</c:v>
                </c:pt>
                <c:pt idx="196">
                  <c:v>44</c:v>
                </c:pt>
                <c:pt idx="197">
                  <c:v>51</c:v>
                </c:pt>
                <c:pt idx="198">
                  <c:v>48</c:v>
                </c:pt>
                <c:pt idx="199">
                  <c:v>47</c:v>
                </c:pt>
                <c:pt idx="200">
                  <c:v>52</c:v>
                </c:pt>
                <c:pt idx="201">
                  <c:v>62</c:v>
                </c:pt>
                <c:pt idx="202">
                  <c:v>55</c:v>
                </c:pt>
                <c:pt idx="203">
                  <c:v>55</c:v>
                </c:pt>
                <c:pt idx="204">
                  <c:v>68</c:v>
                </c:pt>
                <c:pt idx="205">
                  <c:v>84</c:v>
                </c:pt>
                <c:pt idx="206">
                  <c:v>65</c:v>
                </c:pt>
                <c:pt idx="207">
                  <c:v>74</c:v>
                </c:pt>
                <c:pt idx="208">
                  <c:v>67</c:v>
                </c:pt>
                <c:pt idx="209">
                  <c:v>71</c:v>
                </c:pt>
                <c:pt idx="210">
                  <c:v>64</c:v>
                </c:pt>
                <c:pt idx="211">
                  <c:v>67</c:v>
                </c:pt>
                <c:pt idx="212">
                  <c:v>71</c:v>
                </c:pt>
                <c:pt idx="213">
                  <c:v>85</c:v>
                </c:pt>
                <c:pt idx="214">
                  <c:v>79</c:v>
                </c:pt>
                <c:pt idx="215">
                  <c:v>72</c:v>
                </c:pt>
                <c:pt idx="216">
                  <c:v>82</c:v>
                </c:pt>
                <c:pt idx="217">
                  <c:v>81</c:v>
                </c:pt>
                <c:pt idx="218">
                  <c:v>74</c:v>
                </c:pt>
                <c:pt idx="219">
                  <c:v>78</c:v>
                </c:pt>
                <c:pt idx="220">
                  <c:v>63</c:v>
                </c:pt>
                <c:pt idx="221">
                  <c:v>45</c:v>
                </c:pt>
                <c:pt idx="222">
                  <c:v>61</c:v>
                </c:pt>
                <c:pt idx="223">
                  <c:v>47</c:v>
                </c:pt>
                <c:pt idx="224">
                  <c:v>43</c:v>
                </c:pt>
                <c:pt idx="225">
                  <c:v>50</c:v>
                </c:pt>
                <c:pt idx="226">
                  <c:v>56</c:v>
                </c:pt>
                <c:pt idx="227">
                  <c:v>49</c:v>
                </c:pt>
                <c:pt idx="228">
                  <c:v>35</c:v>
                </c:pt>
                <c:pt idx="229">
                  <c:v>49</c:v>
                </c:pt>
                <c:pt idx="230">
                  <c:v>51</c:v>
                </c:pt>
                <c:pt idx="231">
                  <c:v>56</c:v>
                </c:pt>
                <c:pt idx="232">
                  <c:v>63</c:v>
                </c:pt>
                <c:pt idx="233">
                  <c:v>40</c:v>
                </c:pt>
                <c:pt idx="234">
                  <c:v>36</c:v>
                </c:pt>
                <c:pt idx="235">
                  <c:v>48</c:v>
                </c:pt>
                <c:pt idx="236">
                  <c:v>60</c:v>
                </c:pt>
                <c:pt idx="237">
                  <c:v>71</c:v>
                </c:pt>
                <c:pt idx="238">
                  <c:v>71</c:v>
                </c:pt>
                <c:pt idx="239">
                  <c:v>77</c:v>
                </c:pt>
                <c:pt idx="240">
                  <c:v>78</c:v>
                </c:pt>
                <c:pt idx="241">
                  <c:v>64</c:v>
                </c:pt>
                <c:pt idx="242">
                  <c:v>63</c:v>
                </c:pt>
                <c:pt idx="243">
                  <c:v>78</c:v>
                </c:pt>
                <c:pt idx="244">
                  <c:v>72</c:v>
                </c:pt>
                <c:pt idx="245">
                  <c:v>66</c:v>
                </c:pt>
                <c:pt idx="246">
                  <c:v>70</c:v>
                </c:pt>
                <c:pt idx="247">
                  <c:v>66</c:v>
                </c:pt>
                <c:pt idx="248">
                  <c:v>74</c:v>
                </c:pt>
                <c:pt idx="249">
                  <c:v>62</c:v>
                </c:pt>
                <c:pt idx="250">
                  <c:v>63</c:v>
                </c:pt>
                <c:pt idx="251">
                  <c:v>44</c:v>
                </c:pt>
                <c:pt idx="252">
                  <c:v>28</c:v>
                </c:pt>
                <c:pt idx="253">
                  <c:v>50</c:v>
                </c:pt>
                <c:pt idx="254">
                  <c:v>50</c:v>
                </c:pt>
                <c:pt idx="255">
                  <c:v>49</c:v>
                </c:pt>
                <c:pt idx="256">
                  <c:v>47</c:v>
                </c:pt>
                <c:pt idx="257">
                  <c:v>42</c:v>
                </c:pt>
                <c:pt idx="258">
                  <c:v>44</c:v>
                </c:pt>
                <c:pt idx="259">
                  <c:v>23</c:v>
                </c:pt>
                <c:pt idx="260">
                  <c:v>21</c:v>
                </c:pt>
                <c:pt idx="261">
                  <c:v>16</c:v>
                </c:pt>
                <c:pt idx="262">
                  <c:v>35</c:v>
                </c:pt>
                <c:pt idx="263">
                  <c:v>33</c:v>
                </c:pt>
                <c:pt idx="264">
                  <c:v>43</c:v>
                </c:pt>
                <c:pt idx="265">
                  <c:v>38</c:v>
                </c:pt>
                <c:pt idx="266">
                  <c:v>36</c:v>
                </c:pt>
                <c:pt idx="267">
                  <c:v>38</c:v>
                </c:pt>
                <c:pt idx="268">
                  <c:v>49</c:v>
                </c:pt>
                <c:pt idx="269">
                  <c:v>31</c:v>
                </c:pt>
                <c:pt idx="270">
                  <c:v>10</c:v>
                </c:pt>
                <c:pt idx="271">
                  <c:v>7</c:v>
                </c:pt>
                <c:pt idx="272">
                  <c:v>0</c:v>
                </c:pt>
                <c:pt idx="273">
                  <c:v>-5</c:v>
                </c:pt>
                <c:pt idx="274">
                  <c:v>12</c:v>
                </c:pt>
                <c:pt idx="275">
                  <c:v>9</c:v>
                </c:pt>
                <c:pt idx="276">
                  <c:v>9</c:v>
                </c:pt>
                <c:pt idx="277">
                  <c:v>21</c:v>
                </c:pt>
                <c:pt idx="278">
                  <c:v>20</c:v>
                </c:pt>
                <c:pt idx="279">
                  <c:v>21</c:v>
                </c:pt>
                <c:pt idx="280">
                  <c:v>33</c:v>
                </c:pt>
                <c:pt idx="281">
                  <c:v>44</c:v>
                </c:pt>
                <c:pt idx="282">
                  <c:v>54</c:v>
                </c:pt>
                <c:pt idx="283">
                  <c:v>52</c:v>
                </c:pt>
                <c:pt idx="284">
                  <c:v>22</c:v>
                </c:pt>
                <c:pt idx="285">
                  <c:v>40</c:v>
                </c:pt>
                <c:pt idx="286">
                  <c:v>39</c:v>
                </c:pt>
                <c:pt idx="287">
                  <c:v>40</c:v>
                </c:pt>
                <c:pt idx="288">
                  <c:v>42</c:v>
                </c:pt>
                <c:pt idx="289">
                  <c:v>34</c:v>
                </c:pt>
                <c:pt idx="290">
                  <c:v>37</c:v>
                </c:pt>
                <c:pt idx="291">
                  <c:v>35</c:v>
                </c:pt>
                <c:pt idx="292">
                  <c:v>37</c:v>
                </c:pt>
                <c:pt idx="293">
                  <c:v>35</c:v>
                </c:pt>
                <c:pt idx="294">
                  <c:v>29</c:v>
                </c:pt>
                <c:pt idx="295">
                  <c:v>42</c:v>
                </c:pt>
                <c:pt idx="296">
                  <c:v>39</c:v>
                </c:pt>
                <c:pt idx="297">
                  <c:v>43</c:v>
                </c:pt>
                <c:pt idx="298">
                  <c:v>42</c:v>
                </c:pt>
                <c:pt idx="299">
                  <c:v>44</c:v>
                </c:pt>
                <c:pt idx="300">
                  <c:v>44</c:v>
                </c:pt>
                <c:pt idx="301">
                  <c:v>28</c:v>
                </c:pt>
                <c:pt idx="302">
                  <c:v>21</c:v>
                </c:pt>
                <c:pt idx="303">
                  <c:v>31.699999999999989</c:v>
                </c:pt>
                <c:pt idx="304">
                  <c:v>34.799999999999997</c:v>
                </c:pt>
                <c:pt idx="305">
                  <c:v>39.5</c:v>
                </c:pt>
                <c:pt idx="306">
                  <c:v>36.499999999999986</c:v>
                </c:pt>
                <c:pt idx="307">
                  <c:v>34.700000000000003</c:v>
                </c:pt>
                <c:pt idx="308">
                  <c:v>26.299999999999997</c:v>
                </c:pt>
                <c:pt idx="309">
                  <c:v>17.599999999999994</c:v>
                </c:pt>
                <c:pt idx="310">
                  <c:v>23.799999999999997</c:v>
                </c:pt>
                <c:pt idx="311">
                  <c:v>34.400000000000006</c:v>
                </c:pt>
                <c:pt idx="312">
                  <c:v>25.700000000000017</c:v>
                </c:pt>
                <c:pt idx="313">
                  <c:v>23.099999999999994</c:v>
                </c:pt>
                <c:pt idx="314">
                  <c:v>30.599999999999994</c:v>
                </c:pt>
                <c:pt idx="315">
                  <c:v>31.999999999999986</c:v>
                </c:pt>
                <c:pt idx="316">
                  <c:v>21.900000000000006</c:v>
                </c:pt>
                <c:pt idx="317">
                  <c:v>20.5</c:v>
                </c:pt>
                <c:pt idx="318">
                  <c:v>16.299999999999997</c:v>
                </c:pt>
                <c:pt idx="319">
                  <c:v>29.5</c:v>
                </c:pt>
                <c:pt idx="320">
                  <c:v>22.500000000000014</c:v>
                </c:pt>
                <c:pt idx="321">
                  <c:v>21.300000000000011</c:v>
                </c:pt>
                <c:pt idx="322">
                  <c:v>41.400000000000006</c:v>
                </c:pt>
                <c:pt idx="323">
                  <c:v>31.599999999999994</c:v>
                </c:pt>
                <c:pt idx="324">
                  <c:v>39.399999999999977</c:v>
                </c:pt>
                <c:pt idx="325">
                  <c:v>36</c:v>
                </c:pt>
                <c:pt idx="326">
                  <c:v>44.600000000000009</c:v>
                </c:pt>
                <c:pt idx="327">
                  <c:v>37.799999999999997</c:v>
                </c:pt>
                <c:pt idx="328">
                  <c:v>50.8</c:v>
                </c:pt>
                <c:pt idx="329">
                  <c:v>27.900000000000006</c:v>
                </c:pt>
                <c:pt idx="330">
                  <c:v>10.500000000000014</c:v>
                </c:pt>
                <c:pt idx="331">
                  <c:v>30.500000000000014</c:v>
                </c:pt>
                <c:pt idx="332">
                  <c:v>30.299999999999997</c:v>
                </c:pt>
                <c:pt idx="333">
                  <c:v>30.600000000000009</c:v>
                </c:pt>
                <c:pt idx="334">
                  <c:v>27.700000000000003</c:v>
                </c:pt>
                <c:pt idx="335">
                  <c:v>31</c:v>
                </c:pt>
                <c:pt idx="336">
                  <c:v>31.900000000000006</c:v>
                </c:pt>
                <c:pt idx="337">
                  <c:v>29.699999999999989</c:v>
                </c:pt>
                <c:pt idx="338">
                  <c:v>7.4000000000000057</c:v>
                </c:pt>
                <c:pt idx="339">
                  <c:v>-1.8000000000000114</c:v>
                </c:pt>
                <c:pt idx="340">
                  <c:v>36.000000000000014</c:v>
                </c:pt>
                <c:pt idx="341">
                  <c:v>22.200000000000003</c:v>
                </c:pt>
                <c:pt idx="342">
                  <c:v>24.399999999999991</c:v>
                </c:pt>
                <c:pt idx="343">
                  <c:v>39.299999999999997</c:v>
                </c:pt>
                <c:pt idx="344">
                  <c:v>33.399999999999991</c:v>
                </c:pt>
                <c:pt idx="345">
                  <c:v>38.5</c:v>
                </c:pt>
                <c:pt idx="346">
                  <c:v>38.099999999999994</c:v>
                </c:pt>
                <c:pt idx="347">
                  <c:v>47.099999999999994</c:v>
                </c:pt>
                <c:pt idx="348">
                  <c:v>40.5</c:v>
                </c:pt>
                <c:pt idx="349">
                  <c:v>39.700000000000003</c:v>
                </c:pt>
                <c:pt idx="350">
                  <c:v>34.900000000000006</c:v>
                </c:pt>
                <c:pt idx="351">
                  <c:v>43.099999999999994</c:v>
                </c:pt>
                <c:pt idx="352">
                  <c:v>44.8</c:v>
                </c:pt>
                <c:pt idx="353">
                  <c:v>44.5</c:v>
                </c:pt>
                <c:pt idx="354">
                  <c:v>46.599999999999994</c:v>
                </c:pt>
                <c:pt idx="355">
                  <c:v>27.699999999999989</c:v>
                </c:pt>
                <c:pt idx="356">
                  <c:v>21.699999999999989</c:v>
                </c:pt>
                <c:pt idx="357">
                  <c:v>23.299999999999997</c:v>
                </c:pt>
                <c:pt idx="358">
                  <c:v>24.799999999999997</c:v>
                </c:pt>
                <c:pt idx="359">
                  <c:v>34.400000000000006</c:v>
                </c:pt>
                <c:pt idx="360">
                  <c:v>32.699999999999989</c:v>
                </c:pt>
                <c:pt idx="361">
                  <c:v>20.40000000000002</c:v>
                </c:pt>
                <c:pt idx="362">
                  <c:v>40.400000000000006</c:v>
                </c:pt>
                <c:pt idx="363">
                  <c:v>37.299999999999983</c:v>
                </c:pt>
                <c:pt idx="364">
                  <c:v>42.2</c:v>
                </c:pt>
                <c:pt idx="365">
                  <c:v>38.499999999999986</c:v>
                </c:pt>
                <c:pt idx="366">
                  <c:v>29.899999999999991</c:v>
                </c:pt>
                <c:pt idx="367">
                  <c:v>28.300000000000011</c:v>
                </c:pt>
                <c:pt idx="368">
                  <c:v>45.599999999999994</c:v>
                </c:pt>
                <c:pt idx="369">
                  <c:v>27.299999999999997</c:v>
                </c:pt>
                <c:pt idx="370">
                  <c:v>36.300000000000011</c:v>
                </c:pt>
                <c:pt idx="371">
                  <c:v>38.000000000000014</c:v>
                </c:pt>
                <c:pt idx="372">
                  <c:v>46.5</c:v>
                </c:pt>
                <c:pt idx="373">
                  <c:v>44</c:v>
                </c:pt>
                <c:pt idx="374">
                  <c:v>37.100000000000009</c:v>
                </c:pt>
                <c:pt idx="375">
                  <c:v>51.199999999999989</c:v>
                </c:pt>
                <c:pt idx="376">
                  <c:v>48.20000000000001</c:v>
                </c:pt>
                <c:pt idx="377">
                  <c:v>55</c:v>
                </c:pt>
                <c:pt idx="378">
                  <c:v>44.499999999999986</c:v>
                </c:pt>
                <c:pt idx="379">
                  <c:v>47.5</c:v>
                </c:pt>
                <c:pt idx="380">
                  <c:v>38.699999999999989</c:v>
                </c:pt>
                <c:pt idx="381">
                  <c:v>39.299999999999997</c:v>
                </c:pt>
                <c:pt idx="382">
                  <c:v>45.8</c:v>
                </c:pt>
                <c:pt idx="383">
                  <c:v>49.7</c:v>
                </c:pt>
                <c:pt idx="384">
                  <c:v>39.200000000000003</c:v>
                </c:pt>
                <c:pt idx="385">
                  <c:v>51.7</c:v>
                </c:pt>
                <c:pt idx="386">
                  <c:v>69.600000000000009</c:v>
                </c:pt>
                <c:pt idx="387">
                  <c:v>50.2</c:v>
                </c:pt>
                <c:pt idx="388">
                  <c:v>34.199999999999989</c:v>
                </c:pt>
                <c:pt idx="389">
                  <c:v>51.8</c:v>
                </c:pt>
                <c:pt idx="390">
                  <c:v>42.8</c:v>
                </c:pt>
                <c:pt idx="391">
                  <c:v>57.7</c:v>
                </c:pt>
                <c:pt idx="392">
                  <c:v>48.70000000000001</c:v>
                </c:pt>
                <c:pt idx="393">
                  <c:v>46.8</c:v>
                </c:pt>
                <c:pt idx="394">
                  <c:v>49.8</c:v>
                </c:pt>
                <c:pt idx="395">
                  <c:v>38.199999999999989</c:v>
                </c:pt>
                <c:pt idx="396">
                  <c:v>36.299999999999983</c:v>
                </c:pt>
                <c:pt idx="397">
                  <c:v>49.900000000000006</c:v>
                </c:pt>
                <c:pt idx="398">
                  <c:v>54.100000000000009</c:v>
                </c:pt>
                <c:pt idx="399">
                  <c:v>38.299999999999997</c:v>
                </c:pt>
                <c:pt idx="400">
                  <c:v>40.700000000000003</c:v>
                </c:pt>
                <c:pt idx="401">
                  <c:v>51.3</c:v>
                </c:pt>
                <c:pt idx="402">
                  <c:v>28.700000000000003</c:v>
                </c:pt>
                <c:pt idx="403">
                  <c:v>54.299999999999983</c:v>
                </c:pt>
                <c:pt idx="404">
                  <c:v>56.5</c:v>
                </c:pt>
                <c:pt idx="405">
                  <c:v>48.2</c:v>
                </c:pt>
                <c:pt idx="406">
                  <c:v>49.7</c:v>
                </c:pt>
                <c:pt idx="407">
                  <c:v>51.099999999999994</c:v>
                </c:pt>
                <c:pt idx="408">
                  <c:v>46.429999999999993</c:v>
                </c:pt>
                <c:pt idx="409">
                  <c:v>41.199999999999989</c:v>
                </c:pt>
                <c:pt idx="410">
                  <c:v>50.8</c:v>
                </c:pt>
                <c:pt idx="411">
                  <c:v>42.599999999999994</c:v>
                </c:pt>
                <c:pt idx="412">
                  <c:v>39.599999999999994</c:v>
                </c:pt>
                <c:pt idx="413">
                  <c:v>33.100000000000009</c:v>
                </c:pt>
                <c:pt idx="414">
                  <c:v>39.199999999999974</c:v>
                </c:pt>
                <c:pt idx="415">
                  <c:v>31.300000000000011</c:v>
                </c:pt>
                <c:pt idx="416">
                  <c:v>43.099999999999994</c:v>
                </c:pt>
                <c:pt idx="417">
                  <c:v>29.700000000000003</c:v>
                </c:pt>
                <c:pt idx="418">
                  <c:v>24.599999999999994</c:v>
                </c:pt>
                <c:pt idx="419">
                  <c:v>26.900000000000006</c:v>
                </c:pt>
                <c:pt idx="420">
                  <c:v>34.299999999999997</c:v>
                </c:pt>
                <c:pt idx="421">
                  <c:v>27.800000000000011</c:v>
                </c:pt>
                <c:pt idx="422">
                  <c:v>32.200000000000003</c:v>
                </c:pt>
                <c:pt idx="423">
                  <c:v>43</c:v>
                </c:pt>
                <c:pt idx="424">
                  <c:v>43.399999999999991</c:v>
                </c:pt>
                <c:pt idx="425">
                  <c:v>32.099999999999994</c:v>
                </c:pt>
                <c:pt idx="426">
                  <c:v>38.199999999999989</c:v>
                </c:pt>
                <c:pt idx="427">
                  <c:v>37.599999999999994</c:v>
                </c:pt>
                <c:pt idx="428">
                  <c:v>46.099999999999994</c:v>
                </c:pt>
                <c:pt idx="429">
                  <c:v>38</c:v>
                </c:pt>
                <c:pt idx="430">
                  <c:v>33.099999999999994</c:v>
                </c:pt>
                <c:pt idx="431">
                  <c:v>45.7</c:v>
                </c:pt>
                <c:pt idx="432">
                  <c:v>67.900000000000006</c:v>
                </c:pt>
                <c:pt idx="433">
                  <c:v>41</c:v>
                </c:pt>
                <c:pt idx="434">
                  <c:v>30.999999999999986</c:v>
                </c:pt>
                <c:pt idx="435">
                  <c:v>27.000000000000014</c:v>
                </c:pt>
                <c:pt idx="436">
                  <c:v>36.5</c:v>
                </c:pt>
                <c:pt idx="437">
                  <c:v>43.700000000000017</c:v>
                </c:pt>
                <c:pt idx="438">
                  <c:v>17.600000000000009</c:v>
                </c:pt>
                <c:pt idx="439">
                  <c:v>40.700000000000003</c:v>
                </c:pt>
                <c:pt idx="440">
                  <c:v>37.899999999999991</c:v>
                </c:pt>
                <c:pt idx="441">
                  <c:v>38</c:v>
                </c:pt>
                <c:pt idx="442">
                  <c:v>38.999999999999986</c:v>
                </c:pt>
                <c:pt idx="443">
                  <c:v>30.5</c:v>
                </c:pt>
                <c:pt idx="444">
                  <c:v>38.300000000000011</c:v>
                </c:pt>
                <c:pt idx="445">
                  <c:v>35.799999999999997</c:v>
                </c:pt>
                <c:pt idx="446">
                  <c:v>34.299999999999997</c:v>
                </c:pt>
                <c:pt idx="447">
                  <c:v>46.2</c:v>
                </c:pt>
                <c:pt idx="448">
                  <c:v>51.099999999999994</c:v>
                </c:pt>
                <c:pt idx="449">
                  <c:v>44.599999999999994</c:v>
                </c:pt>
                <c:pt idx="450">
                  <c:v>46.100000000000009</c:v>
                </c:pt>
                <c:pt idx="451">
                  <c:v>49.299999999999983</c:v>
                </c:pt>
                <c:pt idx="452">
                  <c:v>51.399999999999977</c:v>
                </c:pt>
                <c:pt idx="453">
                  <c:v>67.5</c:v>
                </c:pt>
                <c:pt idx="454">
                  <c:v>73.2</c:v>
                </c:pt>
                <c:pt idx="455">
                  <c:v>66.200000000000017</c:v>
                </c:pt>
                <c:pt idx="456">
                  <c:v>74.699999999999989</c:v>
                </c:pt>
                <c:pt idx="457">
                  <c:v>77.200000000000017</c:v>
                </c:pt>
                <c:pt idx="458">
                  <c:v>66.599999999999994</c:v>
                </c:pt>
                <c:pt idx="459">
                  <c:v>48.899999999999991</c:v>
                </c:pt>
                <c:pt idx="460">
                  <c:v>53.599999999999994</c:v>
                </c:pt>
                <c:pt idx="461">
                  <c:v>61</c:v>
                </c:pt>
                <c:pt idx="462">
                  <c:v>53.499999999999986</c:v>
                </c:pt>
                <c:pt idx="463">
                  <c:v>56.199999999999989</c:v>
                </c:pt>
                <c:pt idx="464">
                  <c:v>50.400000000000006</c:v>
                </c:pt>
                <c:pt idx="465">
                  <c:v>44.8</c:v>
                </c:pt>
                <c:pt idx="466">
                  <c:v>48.500000000000014</c:v>
                </c:pt>
                <c:pt idx="467">
                  <c:v>44.099999999999994</c:v>
                </c:pt>
                <c:pt idx="468">
                  <c:v>56.500000000000014</c:v>
                </c:pt>
                <c:pt idx="469">
                  <c:v>58.699999999999989</c:v>
                </c:pt>
                <c:pt idx="470">
                  <c:v>65.8</c:v>
                </c:pt>
                <c:pt idx="471">
                  <c:v>68.799999999999983</c:v>
                </c:pt>
                <c:pt idx="472">
                  <c:v>70.199999999999989</c:v>
                </c:pt>
                <c:pt idx="473">
                  <c:v>59.099999999999994</c:v>
                </c:pt>
                <c:pt idx="474">
                  <c:v>50.699999999999989</c:v>
                </c:pt>
                <c:pt idx="475">
                  <c:v>77.300000000000011</c:v>
                </c:pt>
                <c:pt idx="476">
                  <c:v>74.199999999999989</c:v>
                </c:pt>
                <c:pt idx="477">
                  <c:v>76.5</c:v>
                </c:pt>
                <c:pt idx="478">
                  <c:v>68</c:v>
                </c:pt>
                <c:pt idx="479">
                  <c:v>67.5</c:v>
                </c:pt>
                <c:pt idx="480">
                  <c:v>72.399999999999977</c:v>
                </c:pt>
                <c:pt idx="481">
                  <c:v>63.299999999999983</c:v>
                </c:pt>
                <c:pt idx="482">
                  <c:v>61.900000000000006</c:v>
                </c:pt>
                <c:pt idx="483">
                  <c:v>58.199999999999989</c:v>
                </c:pt>
                <c:pt idx="484">
                  <c:v>52.7</c:v>
                </c:pt>
                <c:pt idx="485">
                  <c:v>43.700000000000017</c:v>
                </c:pt>
                <c:pt idx="486">
                  <c:v>50.599999999999994</c:v>
                </c:pt>
                <c:pt idx="487">
                  <c:v>55.7</c:v>
                </c:pt>
                <c:pt idx="488">
                  <c:v>50.899999999999991</c:v>
                </c:pt>
                <c:pt idx="489">
                  <c:v>56.299999999999983</c:v>
                </c:pt>
                <c:pt idx="490">
                  <c:v>45.599999999999994</c:v>
                </c:pt>
                <c:pt idx="491">
                  <c:v>50.900000000000006</c:v>
                </c:pt>
                <c:pt idx="492">
                  <c:v>49.900000000000006</c:v>
                </c:pt>
                <c:pt idx="493">
                  <c:v>56.2</c:v>
                </c:pt>
                <c:pt idx="494">
                  <c:v>32.400000000000006</c:v>
                </c:pt>
                <c:pt idx="495">
                  <c:v>38.799999999999997</c:v>
                </c:pt>
                <c:pt idx="496">
                  <c:v>48.199999999999989</c:v>
                </c:pt>
                <c:pt idx="497">
                  <c:v>56.3</c:v>
                </c:pt>
                <c:pt idx="498">
                  <c:v>57.2</c:v>
                </c:pt>
                <c:pt idx="499">
                  <c:v>65.200000000000017</c:v>
                </c:pt>
                <c:pt idx="500">
                  <c:v>59.399999999999991</c:v>
                </c:pt>
                <c:pt idx="501">
                  <c:v>49.2</c:v>
                </c:pt>
                <c:pt idx="502">
                  <c:v>51.900000000000006</c:v>
                </c:pt>
                <c:pt idx="503">
                  <c:v>42.5</c:v>
                </c:pt>
                <c:pt idx="504">
                  <c:v>44.400000000000006</c:v>
                </c:pt>
                <c:pt idx="505">
                  <c:v>42.699999999999989</c:v>
                </c:pt>
                <c:pt idx="506">
                  <c:v>45.800000000000011</c:v>
                </c:pt>
                <c:pt idx="507">
                  <c:v>48</c:v>
                </c:pt>
                <c:pt idx="508">
                  <c:v>38.199999999999989</c:v>
                </c:pt>
                <c:pt idx="509">
                  <c:v>38.399999999999991</c:v>
                </c:pt>
                <c:pt idx="510">
                  <c:v>40.899999999999991</c:v>
                </c:pt>
                <c:pt idx="511">
                  <c:v>39.599999999999994</c:v>
                </c:pt>
                <c:pt idx="512">
                  <c:v>23.400000000000006</c:v>
                </c:pt>
                <c:pt idx="513">
                  <c:v>27.399999999999991</c:v>
                </c:pt>
                <c:pt idx="514">
                  <c:v>32.300000000000011</c:v>
                </c:pt>
                <c:pt idx="515">
                  <c:v>47.900000000000006</c:v>
                </c:pt>
                <c:pt idx="516">
                  <c:v>39.900000000000006</c:v>
                </c:pt>
                <c:pt idx="517">
                  <c:v>48.099999999999994</c:v>
                </c:pt>
                <c:pt idx="518">
                  <c:v>59</c:v>
                </c:pt>
                <c:pt idx="519">
                  <c:v>54.399999999999991</c:v>
                </c:pt>
                <c:pt idx="520">
                  <c:v>54.099999999999994</c:v>
                </c:pt>
                <c:pt idx="521">
                  <c:v>38</c:v>
                </c:pt>
                <c:pt idx="522">
                  <c:v>48</c:v>
                </c:pt>
                <c:pt idx="523">
                  <c:v>52.500000000000014</c:v>
                </c:pt>
                <c:pt idx="524">
                  <c:v>52.899999999999991</c:v>
                </c:pt>
                <c:pt idx="525">
                  <c:v>46.899999999999991</c:v>
                </c:pt>
                <c:pt idx="526">
                  <c:v>40.799999999999997</c:v>
                </c:pt>
                <c:pt idx="527">
                  <c:v>36</c:v>
                </c:pt>
                <c:pt idx="528">
                  <c:v>60.3</c:v>
                </c:pt>
                <c:pt idx="529">
                  <c:v>48</c:v>
                </c:pt>
                <c:pt idx="530">
                  <c:v>44.100000000000009</c:v>
                </c:pt>
                <c:pt idx="531">
                  <c:v>42.8</c:v>
                </c:pt>
                <c:pt idx="532">
                  <c:v>53.399999999999991</c:v>
                </c:pt>
                <c:pt idx="533">
                  <c:v>47.199999999999989</c:v>
                </c:pt>
                <c:pt idx="534">
                  <c:v>39.799999999999997</c:v>
                </c:pt>
                <c:pt idx="535">
                  <c:v>25.299999999999997</c:v>
                </c:pt>
                <c:pt idx="536">
                  <c:v>29.100000000000009</c:v>
                </c:pt>
                <c:pt idx="537">
                  <c:v>32.700000000000003</c:v>
                </c:pt>
                <c:pt idx="538">
                  <c:v>26.5</c:v>
                </c:pt>
                <c:pt idx="539">
                  <c:v>17.799999999999997</c:v>
                </c:pt>
                <c:pt idx="540">
                  <c:v>17.600000000000009</c:v>
                </c:pt>
                <c:pt idx="541">
                  <c:v>29.600000000000009</c:v>
                </c:pt>
                <c:pt idx="542">
                  <c:v>29.200000000000017</c:v>
                </c:pt>
                <c:pt idx="543">
                  <c:v>21.5</c:v>
                </c:pt>
                <c:pt idx="544">
                  <c:v>26.900000000000006</c:v>
                </c:pt>
                <c:pt idx="545">
                  <c:v>15</c:v>
                </c:pt>
                <c:pt idx="546">
                  <c:v>25.700000000000003</c:v>
                </c:pt>
                <c:pt idx="547">
                  <c:v>19.599999999999994</c:v>
                </c:pt>
                <c:pt idx="548">
                  <c:v>12.500000000000014</c:v>
                </c:pt>
                <c:pt idx="549">
                  <c:v>2.6999999999999886</c:v>
                </c:pt>
                <c:pt idx="550">
                  <c:v>6.2000000000000028</c:v>
                </c:pt>
                <c:pt idx="551">
                  <c:v>14.400000000000006</c:v>
                </c:pt>
                <c:pt idx="552">
                  <c:v>6.5999999999999943</c:v>
                </c:pt>
                <c:pt idx="553">
                  <c:v>-7.4000000000000057</c:v>
                </c:pt>
                <c:pt idx="554">
                  <c:v>3.8000000000000114</c:v>
                </c:pt>
                <c:pt idx="555">
                  <c:v>8.2999999999999972</c:v>
                </c:pt>
                <c:pt idx="556">
                  <c:v>7</c:v>
                </c:pt>
                <c:pt idx="557">
                  <c:v>9.5999999999999943</c:v>
                </c:pt>
                <c:pt idx="558">
                  <c:v>4.8000000000000114</c:v>
                </c:pt>
                <c:pt idx="559">
                  <c:v>9.0000000000000142</c:v>
                </c:pt>
                <c:pt idx="560">
                  <c:v>15.900000000000006</c:v>
                </c:pt>
                <c:pt idx="561">
                  <c:v>-6.5999999999999943</c:v>
                </c:pt>
                <c:pt idx="562">
                  <c:v>-19.600000000000009</c:v>
                </c:pt>
                <c:pt idx="563">
                  <c:v>-24</c:v>
                </c:pt>
                <c:pt idx="564">
                  <c:v>-107.6</c:v>
                </c:pt>
                <c:pt idx="565">
                  <c:v>-129.6</c:v>
                </c:pt>
                <c:pt idx="566">
                  <c:v>-112.30000000000001</c:v>
                </c:pt>
                <c:pt idx="567">
                  <c:v>-94.899999999999991</c:v>
                </c:pt>
                <c:pt idx="568">
                  <c:v>-70</c:v>
                </c:pt>
                <c:pt idx="569">
                  <c:v>-62.499999999999993</c:v>
                </c:pt>
                <c:pt idx="570">
                  <c:v>-50.7</c:v>
                </c:pt>
                <c:pt idx="571">
                  <c:v>-46.8</c:v>
                </c:pt>
                <c:pt idx="572">
                  <c:v>-44.199999999999996</c:v>
                </c:pt>
                <c:pt idx="573">
                  <c:v>-44.099999999999994</c:v>
                </c:pt>
                <c:pt idx="574">
                  <c:v>-16.799999999999997</c:v>
                </c:pt>
                <c:pt idx="575">
                  <c:v>-23.600000000000009</c:v>
                </c:pt>
                <c:pt idx="576">
                  <c:v>-23.199999999999989</c:v>
                </c:pt>
                <c:pt idx="577">
                  <c:v>-17.299999999999997</c:v>
                </c:pt>
                <c:pt idx="578">
                  <c:v>-35.4</c:v>
                </c:pt>
                <c:pt idx="579">
                  <c:v>-42.7</c:v>
                </c:pt>
                <c:pt idx="580">
                  <c:v>-44.90000000000002</c:v>
                </c:pt>
                <c:pt idx="581">
                  <c:v>-48.6</c:v>
                </c:pt>
                <c:pt idx="582">
                  <c:v>-54.900000000000006</c:v>
                </c:pt>
                <c:pt idx="583">
                  <c:v>-58.300000000000004</c:v>
                </c:pt>
                <c:pt idx="584">
                  <c:v>-69.2</c:v>
                </c:pt>
                <c:pt idx="585">
                  <c:v>-61.599999999999994</c:v>
                </c:pt>
                <c:pt idx="586">
                  <c:v>-45.100000000000016</c:v>
                </c:pt>
                <c:pt idx="587">
                  <c:v>-52.199999999999996</c:v>
                </c:pt>
                <c:pt idx="588">
                  <c:v>-45.099999999999994</c:v>
                </c:pt>
                <c:pt idx="589">
                  <c:v>-42.9</c:v>
                </c:pt>
                <c:pt idx="590">
                  <c:v>-35.099999999999987</c:v>
                </c:pt>
                <c:pt idx="591">
                  <c:v>-29</c:v>
                </c:pt>
                <c:pt idx="592">
                  <c:v>-28.699999999999996</c:v>
                </c:pt>
                <c:pt idx="593">
                  <c:v>-21.800000000000011</c:v>
                </c:pt>
                <c:pt idx="594">
                  <c:v>-17.599999999999994</c:v>
                </c:pt>
                <c:pt idx="595">
                  <c:v>-14.200000000000017</c:v>
                </c:pt>
                <c:pt idx="596">
                  <c:v>-9.2000000000000171</c:v>
                </c:pt>
                <c:pt idx="597">
                  <c:v>2.8000000000000114</c:v>
                </c:pt>
                <c:pt idx="598">
                  <c:v>14.5</c:v>
                </c:pt>
                <c:pt idx="599">
                  <c:v>8.6000000000000085</c:v>
                </c:pt>
                <c:pt idx="600">
                  <c:v>21.5</c:v>
                </c:pt>
                <c:pt idx="601">
                  <c:v>28.09999999999998</c:v>
                </c:pt>
                <c:pt idx="602">
                  <c:v>31.199999999999996</c:v>
                </c:pt>
                <c:pt idx="603">
                  <c:v>21.500000000000007</c:v>
                </c:pt>
                <c:pt idx="604">
                  <c:v>21.600000000000009</c:v>
                </c:pt>
                <c:pt idx="605">
                  <c:v>20.299999999999997</c:v>
                </c:pt>
                <c:pt idx="606">
                  <c:v>32.900000000000006</c:v>
                </c:pt>
                <c:pt idx="607">
                  <c:v>29.599999999999994</c:v>
                </c:pt>
                <c:pt idx="608">
                  <c:v>32.200000000000003</c:v>
                </c:pt>
                <c:pt idx="609">
                  <c:v>28</c:v>
                </c:pt>
                <c:pt idx="610">
                  <c:v>25.200000000000003</c:v>
                </c:pt>
                <c:pt idx="611">
                  <c:v>29.300000000000004</c:v>
                </c:pt>
                <c:pt idx="612">
                  <c:v>34.4</c:v>
                </c:pt>
                <c:pt idx="613">
                  <c:v>32.700000000000003</c:v>
                </c:pt>
                <c:pt idx="614">
                  <c:v>31.599999999999994</c:v>
                </c:pt>
                <c:pt idx="615">
                  <c:v>31.199999999999996</c:v>
                </c:pt>
                <c:pt idx="616">
                  <c:v>18.499999999999986</c:v>
                </c:pt>
                <c:pt idx="617">
                  <c:v>36.700000000000003</c:v>
                </c:pt>
                <c:pt idx="618">
                  <c:v>41.8</c:v>
                </c:pt>
                <c:pt idx="619">
                  <c:v>35.899999999999991</c:v>
                </c:pt>
                <c:pt idx="620">
                  <c:v>34.599999999999994</c:v>
                </c:pt>
                <c:pt idx="621">
                  <c:v>33.799999999999997</c:v>
                </c:pt>
                <c:pt idx="622">
                  <c:v>36.300000000000004</c:v>
                </c:pt>
                <c:pt idx="623">
                  <c:v>36.5</c:v>
                </c:pt>
                <c:pt idx="624">
                  <c:v>28.400000000000006</c:v>
                </c:pt>
                <c:pt idx="625">
                  <c:v>24.100000000000009</c:v>
                </c:pt>
                <c:pt idx="626">
                  <c:v>31.700000000000003</c:v>
                </c:pt>
                <c:pt idx="627">
                  <c:v>35.199999999999989</c:v>
                </c:pt>
                <c:pt idx="628">
                  <c:v>33.699999999999996</c:v>
                </c:pt>
                <c:pt idx="629">
                  <c:v>16.599999999999994</c:v>
                </c:pt>
                <c:pt idx="630">
                  <c:v>24.399999999999991</c:v>
                </c:pt>
                <c:pt idx="631">
                  <c:v>-0.70000000000000284</c:v>
                </c:pt>
                <c:pt idx="632">
                  <c:v>-13.700000000000003</c:v>
                </c:pt>
                <c:pt idx="633">
                  <c:v>-12.000000000000014</c:v>
                </c:pt>
                <c:pt idx="634">
                  <c:v>-16.600000000000009</c:v>
                </c:pt>
                <c:pt idx="635">
                  <c:v>-12.399999999999991</c:v>
                </c:pt>
                <c:pt idx="636">
                  <c:v>-16.300000000000011</c:v>
                </c:pt>
                <c:pt idx="637">
                  <c:v>-13.400000000000006</c:v>
                </c:pt>
                <c:pt idx="638">
                  <c:v>-15.400000000000006</c:v>
                </c:pt>
                <c:pt idx="639">
                  <c:v>-6.2000000000000028</c:v>
                </c:pt>
                <c:pt idx="640">
                  <c:v>-4.2999999999999972</c:v>
                </c:pt>
                <c:pt idx="641">
                  <c:v>-3.5999999999999943</c:v>
                </c:pt>
                <c:pt idx="642">
                  <c:v>-0.90000000000000568</c:v>
                </c:pt>
                <c:pt idx="643">
                  <c:v>5.1000000000000085</c:v>
                </c:pt>
                <c:pt idx="644">
                  <c:v>9.9999999999999858</c:v>
                </c:pt>
                <c:pt idx="645">
                  <c:v>13.599999999999994</c:v>
                </c:pt>
                <c:pt idx="646">
                  <c:v>12.999999999999986</c:v>
                </c:pt>
                <c:pt idx="647">
                  <c:v>14.900000000000006</c:v>
                </c:pt>
                <c:pt idx="648">
                  <c:v>8.1999999999999886</c:v>
                </c:pt>
                <c:pt idx="649">
                  <c:v>13.699999999999996</c:v>
                </c:pt>
                <c:pt idx="650">
                  <c:v>12</c:v>
                </c:pt>
                <c:pt idx="651">
                  <c:v>15</c:v>
                </c:pt>
                <c:pt idx="652">
                  <c:v>17.699999999999996</c:v>
                </c:pt>
                <c:pt idx="653">
                  <c:v>12.199999999999989</c:v>
                </c:pt>
                <c:pt idx="654">
                  <c:v>1</c:v>
                </c:pt>
                <c:pt idx="655">
                  <c:v>-22.100000000000009</c:v>
                </c:pt>
                <c:pt idx="656">
                  <c:v>-17.5</c:v>
                </c:pt>
                <c:pt idx="657">
                  <c:v>-8.8000000000000114</c:v>
                </c:pt>
                <c:pt idx="658">
                  <c:v>-6</c:v>
                </c:pt>
                <c:pt idx="659">
                  <c:v>1.9000000000000057</c:v>
                </c:pt>
                <c:pt idx="660">
                  <c:v>-4.2999999999999972</c:v>
                </c:pt>
                <c:pt idx="661">
                  <c:v>-13.700000000000003</c:v>
                </c:pt>
                <c:pt idx="662">
                  <c:v>-12.400000000000006</c:v>
                </c:pt>
                <c:pt idx="663">
                  <c:v>-24.4</c:v>
                </c:pt>
                <c:pt idx="664">
                  <c:v>-37.200000000000003</c:v>
                </c:pt>
                <c:pt idx="665">
                  <c:v>-37.20000000000001</c:v>
                </c:pt>
                <c:pt idx="666">
                  <c:v>-29.500000000000007</c:v>
                </c:pt>
                <c:pt idx="667">
                  <c:v>-25.699999999999989</c:v>
                </c:pt>
                <c:pt idx="668">
                  <c:v>-17.499999999999993</c:v>
                </c:pt>
                <c:pt idx="669">
                  <c:v>-19.5</c:v>
                </c:pt>
                <c:pt idx="670">
                  <c:v>-37.899999999999991</c:v>
                </c:pt>
                <c:pt idx="671">
                  <c:v>-42.699999999999996</c:v>
                </c:pt>
                <c:pt idx="672">
                  <c:v>-44</c:v>
                </c:pt>
                <c:pt idx="673">
                  <c:v>-40.399999999999991</c:v>
                </c:pt>
                <c:pt idx="674">
                  <c:v>-31.099999999999994</c:v>
                </c:pt>
                <c:pt idx="675">
                  <c:v>-44.999999999999993</c:v>
                </c:pt>
                <c:pt idx="676">
                  <c:v>-67.099999999999994</c:v>
                </c:pt>
                <c:pt idx="677">
                  <c:v>-65.299999999999983</c:v>
                </c:pt>
                <c:pt idx="678">
                  <c:v>-54.099999999999994</c:v>
                </c:pt>
                <c:pt idx="679">
                  <c:v>-58.100000000000009</c:v>
                </c:pt>
                <c:pt idx="680">
                  <c:v>-65.500000000000014</c:v>
                </c:pt>
                <c:pt idx="681">
                  <c:v>-63</c:v>
                </c:pt>
                <c:pt idx="682">
                  <c:v>-63.099999999999994</c:v>
                </c:pt>
                <c:pt idx="683">
                  <c:v>-60.3</c:v>
                </c:pt>
                <c:pt idx="684">
                  <c:v>-72.3</c:v>
                </c:pt>
                <c:pt idx="685">
                  <c:v>-63.699999999999989</c:v>
                </c:pt>
                <c:pt idx="686">
                  <c:v>-56.000000000000007</c:v>
                </c:pt>
                <c:pt idx="687">
                  <c:v>-58</c:v>
                </c:pt>
                <c:pt idx="688">
                  <c:v>-52.999999999999993</c:v>
                </c:pt>
                <c:pt idx="689">
                  <c:v>-56.400000000000006</c:v>
                </c:pt>
                <c:pt idx="690">
                  <c:v>-55.699999999999989</c:v>
                </c:pt>
                <c:pt idx="691">
                  <c:v>-44.600000000000009</c:v>
                </c:pt>
                <c:pt idx="692">
                  <c:v>-54.2</c:v>
                </c:pt>
                <c:pt idx="693">
                  <c:v>-57.8</c:v>
                </c:pt>
                <c:pt idx="694">
                  <c:v>-64.800000000000011</c:v>
                </c:pt>
                <c:pt idx="695">
                  <c:v>-65.699999999999989</c:v>
                </c:pt>
                <c:pt idx="696">
                  <c:v>-65.899999999999991</c:v>
                </c:pt>
                <c:pt idx="697">
                  <c:v>-73.7</c:v>
                </c:pt>
                <c:pt idx="698">
                  <c:v>-67</c:v>
                </c:pt>
                <c:pt idx="699">
                  <c:v>-58.399999999999991</c:v>
                </c:pt>
                <c:pt idx="700">
                  <c:v>-59.9</c:v>
                </c:pt>
                <c:pt idx="701">
                  <c:v>-55.399999999999991</c:v>
                </c:pt>
                <c:pt idx="702">
                  <c:v>-59.2</c:v>
                </c:pt>
                <c:pt idx="703">
                  <c:v>-61.400000000000006</c:v>
                </c:pt>
                <c:pt idx="704">
                  <c:v>-45.5</c:v>
                </c:pt>
                <c:pt idx="705">
                  <c:v>-46.599999999999994</c:v>
                </c:pt>
                <c:pt idx="706">
                  <c:v>-50.800000000000011</c:v>
                </c:pt>
                <c:pt idx="707">
                  <c:v>-48.3</c:v>
                </c:pt>
                <c:pt idx="708">
                  <c:v>-56.099999999999994</c:v>
                </c:pt>
                <c:pt idx="709">
                  <c:v>-75.2</c:v>
                </c:pt>
                <c:pt idx="710">
                  <c:v>-69.100000000000009</c:v>
                </c:pt>
                <c:pt idx="711">
                  <c:v>-71.400000000000006</c:v>
                </c:pt>
                <c:pt idx="712">
                  <c:v>-70.599999999999994</c:v>
                </c:pt>
                <c:pt idx="713">
                  <c:v>-74.499999999999986</c:v>
                </c:pt>
                <c:pt idx="714">
                  <c:v>-77.7</c:v>
                </c:pt>
                <c:pt idx="715">
                  <c:v>-79.5</c:v>
                </c:pt>
                <c:pt idx="716">
                  <c:v>-73.300000000000011</c:v>
                </c:pt>
                <c:pt idx="717">
                  <c:v>-69.899999999999991</c:v>
                </c:pt>
                <c:pt idx="718">
                  <c:v>-75.7</c:v>
                </c:pt>
                <c:pt idx="719">
                  <c:v>-74.400000000000006</c:v>
                </c:pt>
                <c:pt idx="720">
                  <c:v>-68.5</c:v>
                </c:pt>
                <c:pt idx="721">
                  <c:v>-75.7</c:v>
                </c:pt>
                <c:pt idx="722">
                  <c:v>-74.700000000000017</c:v>
                </c:pt>
                <c:pt idx="723">
                  <c:v>-76.3</c:v>
                </c:pt>
                <c:pt idx="724">
                  <c:v>-77.599999999999994</c:v>
                </c:pt>
                <c:pt idx="725">
                  <c:v>-72.2</c:v>
                </c:pt>
                <c:pt idx="726">
                  <c:v>-86.4</c:v>
                </c:pt>
                <c:pt idx="727">
                  <c:v>-84.100000000000009</c:v>
                </c:pt>
                <c:pt idx="728">
                  <c:v>-78.2</c:v>
                </c:pt>
                <c:pt idx="729">
                  <c:v>-81.3</c:v>
                </c:pt>
                <c:pt idx="730">
                  <c:v>-88.2</c:v>
                </c:pt>
                <c:pt idx="731">
                  <c:v>-86</c:v>
                </c:pt>
                <c:pt idx="732">
                  <c:v>-84</c:v>
                </c:pt>
                <c:pt idx="733">
                  <c:v>-74.400000000000006</c:v>
                </c:pt>
                <c:pt idx="734">
                  <c:v>-75</c:v>
                </c:pt>
                <c:pt idx="735">
                  <c:v>-73.7</c:v>
                </c:pt>
                <c:pt idx="736">
                  <c:v>-80.400000000000006</c:v>
                </c:pt>
                <c:pt idx="737">
                  <c:v>-73.499999999999986</c:v>
                </c:pt>
                <c:pt idx="738">
                  <c:v>-68.7</c:v>
                </c:pt>
                <c:pt idx="739">
                  <c:v>-75.499999999999986</c:v>
                </c:pt>
                <c:pt idx="740">
                  <c:v>-69.8</c:v>
                </c:pt>
                <c:pt idx="741">
                  <c:v>-75.400000000000006</c:v>
                </c:pt>
                <c:pt idx="742">
                  <c:v>-72.500000000000014</c:v>
                </c:pt>
                <c:pt idx="743">
                  <c:v>-67.799999999999983</c:v>
                </c:pt>
                <c:pt idx="744">
                  <c:v>-75.600000000000009</c:v>
                </c:pt>
                <c:pt idx="745">
                  <c:v>-66.600000000000009</c:v>
                </c:pt>
                <c:pt idx="746">
                  <c:v>-77</c:v>
                </c:pt>
                <c:pt idx="747">
                  <c:v>-69.900000000000006</c:v>
                </c:pt>
                <c:pt idx="748">
                  <c:v>-83.899999999999991</c:v>
                </c:pt>
                <c:pt idx="749">
                  <c:v>-80.7</c:v>
                </c:pt>
                <c:pt idx="750">
                  <c:v>-68.3</c:v>
                </c:pt>
                <c:pt idx="751">
                  <c:v>-75.900000000000006</c:v>
                </c:pt>
                <c:pt idx="752">
                  <c:v>-65.500000000000014</c:v>
                </c:pt>
                <c:pt idx="753">
                  <c:v>-60.7</c:v>
                </c:pt>
                <c:pt idx="754">
                  <c:v>-44.999999999999993</c:v>
                </c:pt>
                <c:pt idx="755">
                  <c:v>-50.800000000000004</c:v>
                </c:pt>
                <c:pt idx="756">
                  <c:v>-53</c:v>
                </c:pt>
                <c:pt idx="757">
                  <c:v>-58.199999999999996</c:v>
                </c:pt>
                <c:pt idx="758">
                  <c:v>-49.70000000000001</c:v>
                </c:pt>
                <c:pt idx="759">
                  <c:v>-52.3</c:v>
                </c:pt>
                <c:pt idx="760">
                  <c:v>-56.3</c:v>
                </c:pt>
                <c:pt idx="761">
                  <c:v>-52.7</c:v>
                </c:pt>
                <c:pt idx="762">
                  <c:v>-57.8</c:v>
                </c:pt>
                <c:pt idx="763">
                  <c:v>-59.4</c:v>
                </c:pt>
                <c:pt idx="764">
                  <c:v>-57.599999999999994</c:v>
                </c:pt>
                <c:pt idx="765">
                  <c:v>-56.8</c:v>
                </c:pt>
                <c:pt idx="766">
                  <c:v>-55.400000000000006</c:v>
                </c:pt>
                <c:pt idx="767">
                  <c:v>-55.5</c:v>
                </c:pt>
                <c:pt idx="768">
                  <c:v>-53.600000000000009</c:v>
                </c:pt>
                <c:pt idx="769">
                  <c:v>-60.9</c:v>
                </c:pt>
                <c:pt idx="770">
                  <c:v>-58.8</c:v>
                </c:pt>
                <c:pt idx="771">
                  <c:v>-65.100000000000009</c:v>
                </c:pt>
                <c:pt idx="772">
                  <c:v>-68.599999999999994</c:v>
                </c:pt>
                <c:pt idx="773">
                  <c:v>-60.3</c:v>
                </c:pt>
                <c:pt idx="774">
                  <c:v>-65.400000000000006</c:v>
                </c:pt>
                <c:pt idx="775">
                  <c:v>-63.5</c:v>
                </c:pt>
                <c:pt idx="776">
                  <c:v>-72</c:v>
                </c:pt>
                <c:pt idx="777">
                  <c:v>-64.8</c:v>
                </c:pt>
                <c:pt idx="778">
                  <c:v>-60.3</c:v>
                </c:pt>
                <c:pt idx="779">
                  <c:v>-59.199999999999989</c:v>
                </c:pt>
                <c:pt idx="780">
                  <c:v>-67.3</c:v>
                </c:pt>
                <c:pt idx="781">
                  <c:v>-69.8</c:v>
                </c:pt>
                <c:pt idx="782">
                  <c:v>-51.7</c:v>
                </c:pt>
                <c:pt idx="783">
                  <c:v>-58.099999999999994</c:v>
                </c:pt>
                <c:pt idx="784">
                  <c:v>-59.7</c:v>
                </c:pt>
                <c:pt idx="785">
                  <c:v>-56.899999999999991</c:v>
                </c:pt>
                <c:pt idx="786">
                  <c:v>-59.899999999999991</c:v>
                </c:pt>
                <c:pt idx="787">
                  <c:v>-59.499999999999993</c:v>
                </c:pt>
                <c:pt idx="788">
                  <c:v>-59.6</c:v>
                </c:pt>
                <c:pt idx="789">
                  <c:v>-64</c:v>
                </c:pt>
                <c:pt idx="790">
                  <c:v>-57</c:v>
                </c:pt>
                <c:pt idx="791">
                  <c:v>-52.8</c:v>
                </c:pt>
                <c:pt idx="792">
                  <c:v>-58.7</c:v>
                </c:pt>
                <c:pt idx="793">
                  <c:v>-61.3</c:v>
                </c:pt>
                <c:pt idx="794">
                  <c:v>-56.399999999999991</c:v>
                </c:pt>
                <c:pt idx="795">
                  <c:v>-46.199999999999996</c:v>
                </c:pt>
                <c:pt idx="796">
                  <c:v>-48.2</c:v>
                </c:pt>
                <c:pt idx="797">
                  <c:v>-48.3</c:v>
                </c:pt>
                <c:pt idx="798">
                  <c:v>-45.1</c:v>
                </c:pt>
                <c:pt idx="799">
                  <c:v>-46.2</c:v>
                </c:pt>
                <c:pt idx="800">
                  <c:v>-46.599999999999994</c:v>
                </c:pt>
                <c:pt idx="801">
                  <c:v>-38.099999999999994</c:v>
                </c:pt>
                <c:pt idx="802">
                  <c:v>-45.099999999999987</c:v>
                </c:pt>
                <c:pt idx="803">
                  <c:v>-51.3</c:v>
                </c:pt>
                <c:pt idx="804">
                  <c:v>-41.4</c:v>
                </c:pt>
                <c:pt idx="805">
                  <c:v>-43.699999999999996</c:v>
                </c:pt>
                <c:pt idx="806">
                  <c:v>-47.699999999999989</c:v>
                </c:pt>
                <c:pt idx="807">
                  <c:v>-47.5</c:v>
                </c:pt>
                <c:pt idx="808">
                  <c:v>-36.699999999999989</c:v>
                </c:pt>
                <c:pt idx="809">
                  <c:v>-43.400000000000006</c:v>
                </c:pt>
                <c:pt idx="810">
                  <c:v>-45.500000000000014</c:v>
                </c:pt>
                <c:pt idx="811">
                  <c:v>-39.200000000000003</c:v>
                </c:pt>
                <c:pt idx="812">
                  <c:v>-41.599999999999987</c:v>
                </c:pt>
                <c:pt idx="813">
                  <c:v>-45.199999999999996</c:v>
                </c:pt>
                <c:pt idx="814">
                  <c:v>-53.599999999999994</c:v>
                </c:pt>
                <c:pt idx="815">
                  <c:v>-50</c:v>
                </c:pt>
                <c:pt idx="816">
                  <c:v>-48.100000000000009</c:v>
                </c:pt>
                <c:pt idx="817">
                  <c:v>-41.4</c:v>
                </c:pt>
                <c:pt idx="818">
                  <c:v>-49.5</c:v>
                </c:pt>
                <c:pt idx="819">
                  <c:v>-45.9</c:v>
                </c:pt>
                <c:pt idx="820">
                  <c:v>-47.099999999999994</c:v>
                </c:pt>
                <c:pt idx="821">
                  <c:v>-40.599999999999994</c:v>
                </c:pt>
                <c:pt idx="822">
                  <c:v>-35.300000000000011</c:v>
                </c:pt>
                <c:pt idx="823">
                  <c:v>-33.200000000000003</c:v>
                </c:pt>
                <c:pt idx="824">
                  <c:v>-39.1</c:v>
                </c:pt>
                <c:pt idx="825">
                  <c:v>-39</c:v>
                </c:pt>
                <c:pt idx="826">
                  <c:v>-38.800000000000004</c:v>
                </c:pt>
                <c:pt idx="827">
                  <c:v>-42.899999999999991</c:v>
                </c:pt>
                <c:pt idx="828">
                  <c:v>-39.199999999999996</c:v>
                </c:pt>
                <c:pt idx="829">
                  <c:v>-31.300000000000004</c:v>
                </c:pt>
                <c:pt idx="830">
                  <c:v>-31.799999999999997</c:v>
                </c:pt>
                <c:pt idx="831">
                  <c:v>-41.6</c:v>
                </c:pt>
                <c:pt idx="832">
                  <c:v>-37.799999999999983</c:v>
                </c:pt>
                <c:pt idx="833">
                  <c:v>-34</c:v>
                </c:pt>
                <c:pt idx="834">
                  <c:v>-29.199999999999996</c:v>
                </c:pt>
                <c:pt idx="835">
                  <c:v>-33.099999999999994</c:v>
                </c:pt>
                <c:pt idx="836">
                  <c:v>-32.200000000000003</c:v>
                </c:pt>
                <c:pt idx="837">
                  <c:v>-43.499999999999986</c:v>
                </c:pt>
                <c:pt idx="838">
                  <c:v>-34.800000000000004</c:v>
                </c:pt>
                <c:pt idx="839">
                  <c:v>-37.399999999999991</c:v>
                </c:pt>
                <c:pt idx="840">
                  <c:v>-45.6</c:v>
                </c:pt>
                <c:pt idx="841">
                  <c:v>-51.100000000000009</c:v>
                </c:pt>
                <c:pt idx="842">
                  <c:v>-44.9</c:v>
                </c:pt>
                <c:pt idx="843">
                  <c:v>-48.199999999999996</c:v>
                </c:pt>
                <c:pt idx="844">
                  <c:v>-53.2</c:v>
                </c:pt>
                <c:pt idx="845">
                  <c:v>-49.000000000000014</c:v>
                </c:pt>
                <c:pt idx="846">
                  <c:v>-48.8</c:v>
                </c:pt>
                <c:pt idx="847">
                  <c:v>-50.999999999999986</c:v>
                </c:pt>
                <c:pt idx="848">
                  <c:v>-56.699999999999996</c:v>
                </c:pt>
                <c:pt idx="849">
                  <c:v>-48.199999999999996</c:v>
                </c:pt>
                <c:pt idx="850">
                  <c:v>-36.800000000000011</c:v>
                </c:pt>
                <c:pt idx="851">
                  <c:v>-40.899999999999991</c:v>
                </c:pt>
                <c:pt idx="852">
                  <c:v>-47.3</c:v>
                </c:pt>
                <c:pt idx="853">
                  <c:v>-56.2</c:v>
                </c:pt>
                <c:pt idx="854">
                  <c:v>-44.1</c:v>
                </c:pt>
                <c:pt idx="855">
                  <c:v>-66</c:v>
                </c:pt>
                <c:pt idx="856">
                  <c:v>-51.5</c:v>
                </c:pt>
                <c:pt idx="857">
                  <c:v>-59</c:v>
                </c:pt>
                <c:pt idx="858">
                  <c:v>-71.399999999999991</c:v>
                </c:pt>
                <c:pt idx="859">
                  <c:v>-72.399999999999991</c:v>
                </c:pt>
                <c:pt idx="860">
                  <c:v>-60.699999999999996</c:v>
                </c:pt>
                <c:pt idx="861">
                  <c:v>-70.5</c:v>
                </c:pt>
                <c:pt idx="862">
                  <c:v>-81</c:v>
                </c:pt>
                <c:pt idx="863">
                  <c:v>-98.4</c:v>
                </c:pt>
                <c:pt idx="864">
                  <c:v>-110.70000000000002</c:v>
                </c:pt>
                <c:pt idx="865">
                  <c:v>-123.6</c:v>
                </c:pt>
                <c:pt idx="866">
                  <c:v>-113.6</c:v>
                </c:pt>
                <c:pt idx="867">
                  <c:v>-106.49999999999999</c:v>
                </c:pt>
                <c:pt idx="868">
                  <c:v>-112.10000000000001</c:v>
                </c:pt>
                <c:pt idx="869">
                  <c:v>-99.6</c:v>
                </c:pt>
                <c:pt idx="870">
                  <c:v>-103</c:v>
                </c:pt>
                <c:pt idx="871">
                  <c:v>-111.99999999999997</c:v>
                </c:pt>
                <c:pt idx="872">
                  <c:v>-103.6</c:v>
                </c:pt>
                <c:pt idx="873">
                  <c:v>-99.199999999999989</c:v>
                </c:pt>
                <c:pt idx="874">
                  <c:v>-91.1</c:v>
                </c:pt>
                <c:pt idx="875">
                  <c:v>-84.500000000000014</c:v>
                </c:pt>
                <c:pt idx="876">
                  <c:v>-87.7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F2F-4F71-99E1-BB5FCB8F4A1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87316096"/>
        <c:axId val="187317632"/>
      </c:lineChart>
      <c:catAx>
        <c:axId val="18731609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8731763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87317632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87316096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20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u="none"/>
              <a:t>ANZ-Roy Morgan v Westpac-Melbourne Institute CC</a:t>
            </a:r>
          </a:p>
        </c:rich>
      </c:tx>
      <c:layout>
        <c:manualLayout>
          <c:xMode val="edge"/>
          <c:yMode val="edge"/>
          <c:x val="0.2078593588417787"/>
          <c:y val="1.6949152542372881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5.894519131334023E-2"/>
          <c:y val="0.1"/>
          <c:w val="0.88556127278113694"/>
          <c:h val="0.77966101694915257"/>
        </c:manualLayout>
      </c:layout>
      <c:lineChart>
        <c:grouping val="standard"/>
        <c:varyColors val="0"/>
        <c:ser>
          <c:idx val="0"/>
          <c:order val="0"/>
          <c:tx>
            <c:strRef>
              <c:f>'ANZ-RM vs Westpac CC'!$C$1</c:f>
              <c:strCache>
                <c:ptCount val="1"/>
                <c:pt idx="0">
                  <c:v>ANZ-Roy Morgan Monthly</c:v>
                </c:pt>
              </c:strCache>
            </c:strRef>
          </c:tx>
          <c:spPr>
            <a:ln w="38100">
              <a:solidFill>
                <a:srgbClr val="568A9E"/>
              </a:solidFill>
              <a:prstDash val="solid"/>
            </a:ln>
          </c:spPr>
          <c:marker>
            <c:symbol val="none"/>
          </c:marker>
          <c:cat>
            <c:numRef>
              <c:f>'ANZ-RM vs Westpac CC'!$B$2:$B$319</c:f>
              <c:numCache>
                <c:formatCode>mmm\-yy</c:formatCode>
                <c:ptCount val="318"/>
                <c:pt idx="0">
                  <c:v>36526</c:v>
                </c:pt>
                <c:pt idx="1">
                  <c:v>36557</c:v>
                </c:pt>
                <c:pt idx="2">
                  <c:v>36586</c:v>
                </c:pt>
                <c:pt idx="3">
                  <c:v>36617</c:v>
                </c:pt>
                <c:pt idx="4">
                  <c:v>36647</c:v>
                </c:pt>
                <c:pt idx="5">
                  <c:v>36678</c:v>
                </c:pt>
                <c:pt idx="6">
                  <c:v>36708</c:v>
                </c:pt>
                <c:pt idx="7">
                  <c:v>36739</c:v>
                </c:pt>
                <c:pt idx="8">
                  <c:v>36770</c:v>
                </c:pt>
                <c:pt idx="9">
                  <c:v>36800</c:v>
                </c:pt>
                <c:pt idx="10">
                  <c:v>36831</c:v>
                </c:pt>
                <c:pt idx="11">
                  <c:v>36861</c:v>
                </c:pt>
                <c:pt idx="12">
                  <c:v>36892</c:v>
                </c:pt>
                <c:pt idx="13">
                  <c:v>36923</c:v>
                </c:pt>
                <c:pt idx="14">
                  <c:v>36951</c:v>
                </c:pt>
                <c:pt idx="15">
                  <c:v>36982</c:v>
                </c:pt>
                <c:pt idx="16">
                  <c:v>37012</c:v>
                </c:pt>
                <c:pt idx="17">
                  <c:v>37043</c:v>
                </c:pt>
                <c:pt idx="18">
                  <c:v>37073</c:v>
                </c:pt>
                <c:pt idx="19">
                  <c:v>37104</c:v>
                </c:pt>
                <c:pt idx="20">
                  <c:v>37135</c:v>
                </c:pt>
                <c:pt idx="21">
                  <c:v>37165</c:v>
                </c:pt>
                <c:pt idx="22">
                  <c:v>37196</c:v>
                </c:pt>
                <c:pt idx="23">
                  <c:v>37226</c:v>
                </c:pt>
                <c:pt idx="24">
                  <c:v>37257</c:v>
                </c:pt>
                <c:pt idx="25">
                  <c:v>37288</c:v>
                </c:pt>
                <c:pt idx="26">
                  <c:v>37316</c:v>
                </c:pt>
                <c:pt idx="27">
                  <c:v>37347</c:v>
                </c:pt>
                <c:pt idx="28">
                  <c:v>37377</c:v>
                </c:pt>
                <c:pt idx="29">
                  <c:v>37408</c:v>
                </c:pt>
                <c:pt idx="30">
                  <c:v>37438</c:v>
                </c:pt>
                <c:pt idx="31">
                  <c:v>37469</c:v>
                </c:pt>
                <c:pt idx="32">
                  <c:v>37500</c:v>
                </c:pt>
                <c:pt idx="33">
                  <c:v>37530</c:v>
                </c:pt>
                <c:pt idx="34">
                  <c:v>37561</c:v>
                </c:pt>
                <c:pt idx="35">
                  <c:v>37591</c:v>
                </c:pt>
                <c:pt idx="36">
                  <c:v>37622</c:v>
                </c:pt>
                <c:pt idx="37">
                  <c:v>37653</c:v>
                </c:pt>
                <c:pt idx="38">
                  <c:v>37681</c:v>
                </c:pt>
                <c:pt idx="39">
                  <c:v>37712</c:v>
                </c:pt>
                <c:pt idx="40">
                  <c:v>37742</c:v>
                </c:pt>
                <c:pt idx="41">
                  <c:v>37773</c:v>
                </c:pt>
                <c:pt idx="42">
                  <c:v>37803</c:v>
                </c:pt>
                <c:pt idx="43">
                  <c:v>37834</c:v>
                </c:pt>
                <c:pt idx="44">
                  <c:v>37865</c:v>
                </c:pt>
                <c:pt idx="45">
                  <c:v>37895</c:v>
                </c:pt>
                <c:pt idx="46">
                  <c:v>37926</c:v>
                </c:pt>
                <c:pt idx="47">
                  <c:v>37956</c:v>
                </c:pt>
                <c:pt idx="48">
                  <c:v>37987</c:v>
                </c:pt>
                <c:pt idx="49">
                  <c:v>38018</c:v>
                </c:pt>
                <c:pt idx="50">
                  <c:v>38047</c:v>
                </c:pt>
                <c:pt idx="51">
                  <c:v>38078</c:v>
                </c:pt>
                <c:pt idx="52">
                  <c:v>38108</c:v>
                </c:pt>
                <c:pt idx="53">
                  <c:v>38139</c:v>
                </c:pt>
                <c:pt idx="54">
                  <c:v>38169</c:v>
                </c:pt>
                <c:pt idx="55">
                  <c:v>38200</c:v>
                </c:pt>
                <c:pt idx="56">
                  <c:v>38231</c:v>
                </c:pt>
                <c:pt idx="57">
                  <c:v>38261</c:v>
                </c:pt>
                <c:pt idx="58">
                  <c:v>38292</c:v>
                </c:pt>
                <c:pt idx="59">
                  <c:v>38322</c:v>
                </c:pt>
                <c:pt idx="60">
                  <c:v>38353</c:v>
                </c:pt>
                <c:pt idx="61">
                  <c:v>38384</c:v>
                </c:pt>
                <c:pt idx="62">
                  <c:v>38412</c:v>
                </c:pt>
                <c:pt idx="63">
                  <c:v>38443</c:v>
                </c:pt>
                <c:pt idx="64">
                  <c:v>38473</c:v>
                </c:pt>
                <c:pt idx="65">
                  <c:v>38504</c:v>
                </c:pt>
                <c:pt idx="66">
                  <c:v>38534</c:v>
                </c:pt>
                <c:pt idx="67">
                  <c:v>38565</c:v>
                </c:pt>
                <c:pt idx="68">
                  <c:v>38596</c:v>
                </c:pt>
                <c:pt idx="69">
                  <c:v>38626</c:v>
                </c:pt>
                <c:pt idx="70">
                  <c:v>38657</c:v>
                </c:pt>
                <c:pt idx="71">
                  <c:v>38687</c:v>
                </c:pt>
                <c:pt idx="72">
                  <c:v>38718</c:v>
                </c:pt>
                <c:pt idx="73">
                  <c:v>38749</c:v>
                </c:pt>
                <c:pt idx="74">
                  <c:v>38777</c:v>
                </c:pt>
                <c:pt idx="75">
                  <c:v>38808</c:v>
                </c:pt>
                <c:pt idx="76">
                  <c:v>38838</c:v>
                </c:pt>
                <c:pt idx="77">
                  <c:v>38869</c:v>
                </c:pt>
                <c:pt idx="78">
                  <c:v>38899</c:v>
                </c:pt>
                <c:pt idx="79">
                  <c:v>38930</c:v>
                </c:pt>
                <c:pt idx="80">
                  <c:v>38961</c:v>
                </c:pt>
                <c:pt idx="81">
                  <c:v>38991</c:v>
                </c:pt>
                <c:pt idx="82">
                  <c:v>39022</c:v>
                </c:pt>
                <c:pt idx="83">
                  <c:v>39052</c:v>
                </c:pt>
                <c:pt idx="84">
                  <c:v>39083</c:v>
                </c:pt>
                <c:pt idx="85">
                  <c:v>39114</c:v>
                </c:pt>
                <c:pt idx="86">
                  <c:v>39142</c:v>
                </c:pt>
                <c:pt idx="87">
                  <c:v>39173</c:v>
                </c:pt>
                <c:pt idx="88">
                  <c:v>39203</c:v>
                </c:pt>
                <c:pt idx="89">
                  <c:v>39234</c:v>
                </c:pt>
                <c:pt idx="90">
                  <c:v>39264</c:v>
                </c:pt>
                <c:pt idx="91">
                  <c:v>39295</c:v>
                </c:pt>
                <c:pt idx="92">
                  <c:v>39326</c:v>
                </c:pt>
                <c:pt idx="93">
                  <c:v>39356</c:v>
                </c:pt>
                <c:pt idx="94">
                  <c:v>39387</c:v>
                </c:pt>
                <c:pt idx="95">
                  <c:v>39417</c:v>
                </c:pt>
                <c:pt idx="96">
                  <c:v>39448</c:v>
                </c:pt>
                <c:pt idx="97">
                  <c:v>39479</c:v>
                </c:pt>
                <c:pt idx="98">
                  <c:v>39508</c:v>
                </c:pt>
                <c:pt idx="99">
                  <c:v>39539</c:v>
                </c:pt>
                <c:pt idx="100">
                  <c:v>39569</c:v>
                </c:pt>
                <c:pt idx="101">
                  <c:v>39600</c:v>
                </c:pt>
                <c:pt idx="102">
                  <c:v>39630</c:v>
                </c:pt>
                <c:pt idx="103">
                  <c:v>39661</c:v>
                </c:pt>
                <c:pt idx="104">
                  <c:v>39692</c:v>
                </c:pt>
                <c:pt idx="105">
                  <c:v>39722</c:v>
                </c:pt>
                <c:pt idx="106">
                  <c:v>39753</c:v>
                </c:pt>
                <c:pt idx="107">
                  <c:v>39783</c:v>
                </c:pt>
                <c:pt idx="108">
                  <c:v>39814</c:v>
                </c:pt>
                <c:pt idx="109">
                  <c:v>39845</c:v>
                </c:pt>
                <c:pt idx="110">
                  <c:v>39873</c:v>
                </c:pt>
                <c:pt idx="111">
                  <c:v>39904</c:v>
                </c:pt>
                <c:pt idx="112">
                  <c:v>39934</c:v>
                </c:pt>
                <c:pt idx="113">
                  <c:v>39965</c:v>
                </c:pt>
                <c:pt idx="114">
                  <c:v>39995</c:v>
                </c:pt>
                <c:pt idx="115">
                  <c:v>40026</c:v>
                </c:pt>
                <c:pt idx="116">
                  <c:v>40057</c:v>
                </c:pt>
                <c:pt idx="117">
                  <c:v>40087</c:v>
                </c:pt>
                <c:pt idx="118">
                  <c:v>40118</c:v>
                </c:pt>
                <c:pt idx="119">
                  <c:v>40148</c:v>
                </c:pt>
                <c:pt idx="120">
                  <c:v>40179</c:v>
                </c:pt>
                <c:pt idx="121">
                  <c:v>40210</c:v>
                </c:pt>
                <c:pt idx="122">
                  <c:v>40238</c:v>
                </c:pt>
                <c:pt idx="123">
                  <c:v>40269</c:v>
                </c:pt>
                <c:pt idx="124">
                  <c:v>40299</c:v>
                </c:pt>
                <c:pt idx="125">
                  <c:v>40330</c:v>
                </c:pt>
                <c:pt idx="126">
                  <c:v>40360</c:v>
                </c:pt>
                <c:pt idx="127">
                  <c:v>40391</c:v>
                </c:pt>
                <c:pt idx="128">
                  <c:v>40422</c:v>
                </c:pt>
                <c:pt idx="129">
                  <c:v>40452</c:v>
                </c:pt>
                <c:pt idx="130">
                  <c:v>40483</c:v>
                </c:pt>
                <c:pt idx="131">
                  <c:v>40513</c:v>
                </c:pt>
                <c:pt idx="132">
                  <c:v>40544</c:v>
                </c:pt>
                <c:pt idx="133">
                  <c:v>40575</c:v>
                </c:pt>
                <c:pt idx="134">
                  <c:v>40603</c:v>
                </c:pt>
                <c:pt idx="135">
                  <c:v>40634</c:v>
                </c:pt>
                <c:pt idx="136">
                  <c:v>40664</c:v>
                </c:pt>
                <c:pt idx="137">
                  <c:v>40695</c:v>
                </c:pt>
                <c:pt idx="138">
                  <c:v>40725</c:v>
                </c:pt>
                <c:pt idx="139">
                  <c:v>40756</c:v>
                </c:pt>
                <c:pt idx="140">
                  <c:v>40787</c:v>
                </c:pt>
                <c:pt idx="141">
                  <c:v>40817</c:v>
                </c:pt>
                <c:pt idx="142">
                  <c:v>40848</c:v>
                </c:pt>
                <c:pt idx="143">
                  <c:v>40878</c:v>
                </c:pt>
                <c:pt idx="144">
                  <c:v>40909</c:v>
                </c:pt>
                <c:pt idx="145">
                  <c:v>40940</c:v>
                </c:pt>
                <c:pt idx="146">
                  <c:v>40969</c:v>
                </c:pt>
                <c:pt idx="147">
                  <c:v>41000</c:v>
                </c:pt>
                <c:pt idx="148">
                  <c:v>41030</c:v>
                </c:pt>
                <c:pt idx="149">
                  <c:v>41061</c:v>
                </c:pt>
                <c:pt idx="150">
                  <c:v>41091</c:v>
                </c:pt>
                <c:pt idx="151">
                  <c:v>41122</c:v>
                </c:pt>
                <c:pt idx="152">
                  <c:v>41153</c:v>
                </c:pt>
                <c:pt idx="153">
                  <c:v>41183</c:v>
                </c:pt>
                <c:pt idx="154">
                  <c:v>41214</c:v>
                </c:pt>
                <c:pt idx="155">
                  <c:v>41244</c:v>
                </c:pt>
                <c:pt idx="156">
                  <c:v>41275</c:v>
                </c:pt>
                <c:pt idx="157">
                  <c:v>41306</c:v>
                </c:pt>
                <c:pt idx="158">
                  <c:v>41334</c:v>
                </c:pt>
                <c:pt idx="159">
                  <c:v>41365</c:v>
                </c:pt>
                <c:pt idx="160">
                  <c:v>41395</c:v>
                </c:pt>
                <c:pt idx="161">
                  <c:v>41426</c:v>
                </c:pt>
                <c:pt idx="162">
                  <c:v>41456</c:v>
                </c:pt>
                <c:pt idx="163">
                  <c:v>41487</c:v>
                </c:pt>
                <c:pt idx="164">
                  <c:v>41518</c:v>
                </c:pt>
                <c:pt idx="165">
                  <c:v>41548</c:v>
                </c:pt>
                <c:pt idx="166">
                  <c:v>41579</c:v>
                </c:pt>
                <c:pt idx="167">
                  <c:v>41609</c:v>
                </c:pt>
                <c:pt idx="168">
                  <c:v>41640</c:v>
                </c:pt>
                <c:pt idx="169">
                  <c:v>41671</c:v>
                </c:pt>
                <c:pt idx="170">
                  <c:v>41699</c:v>
                </c:pt>
                <c:pt idx="171">
                  <c:v>41730</c:v>
                </c:pt>
                <c:pt idx="172">
                  <c:v>41760</c:v>
                </c:pt>
                <c:pt idx="173">
                  <c:v>41791</c:v>
                </c:pt>
                <c:pt idx="174">
                  <c:v>41821</c:v>
                </c:pt>
                <c:pt idx="175">
                  <c:v>41852</c:v>
                </c:pt>
                <c:pt idx="176">
                  <c:v>41883</c:v>
                </c:pt>
                <c:pt idx="177">
                  <c:v>41913</c:v>
                </c:pt>
                <c:pt idx="178">
                  <c:v>41944</c:v>
                </c:pt>
                <c:pt idx="179">
                  <c:v>41974</c:v>
                </c:pt>
                <c:pt idx="180">
                  <c:v>42005</c:v>
                </c:pt>
                <c:pt idx="181">
                  <c:v>42036</c:v>
                </c:pt>
                <c:pt idx="182">
                  <c:v>42064</c:v>
                </c:pt>
                <c:pt idx="183">
                  <c:v>42095</c:v>
                </c:pt>
                <c:pt idx="184">
                  <c:v>42125</c:v>
                </c:pt>
                <c:pt idx="185">
                  <c:v>42156</c:v>
                </c:pt>
                <c:pt idx="186">
                  <c:v>42186</c:v>
                </c:pt>
                <c:pt idx="187">
                  <c:v>42217</c:v>
                </c:pt>
                <c:pt idx="188">
                  <c:v>42248</c:v>
                </c:pt>
                <c:pt idx="189">
                  <c:v>42278</c:v>
                </c:pt>
                <c:pt idx="190">
                  <c:v>42309</c:v>
                </c:pt>
                <c:pt idx="191">
                  <c:v>42339</c:v>
                </c:pt>
                <c:pt idx="192">
                  <c:v>42370</c:v>
                </c:pt>
                <c:pt idx="193">
                  <c:v>42401</c:v>
                </c:pt>
                <c:pt idx="194">
                  <c:v>42430</c:v>
                </c:pt>
                <c:pt idx="195">
                  <c:v>42461</c:v>
                </c:pt>
                <c:pt idx="196">
                  <c:v>42491</c:v>
                </c:pt>
                <c:pt idx="197">
                  <c:v>42522</c:v>
                </c:pt>
                <c:pt idx="198">
                  <c:v>42552</c:v>
                </c:pt>
                <c:pt idx="199">
                  <c:v>42583</c:v>
                </c:pt>
                <c:pt idx="200">
                  <c:v>42614</c:v>
                </c:pt>
                <c:pt idx="201">
                  <c:v>42644</c:v>
                </c:pt>
                <c:pt idx="202">
                  <c:v>42675</c:v>
                </c:pt>
                <c:pt idx="203">
                  <c:v>42705</c:v>
                </c:pt>
                <c:pt idx="204">
                  <c:v>42736</c:v>
                </c:pt>
                <c:pt idx="205">
                  <c:v>42767</c:v>
                </c:pt>
                <c:pt idx="206">
                  <c:v>42795</c:v>
                </c:pt>
                <c:pt idx="207">
                  <c:v>42826</c:v>
                </c:pt>
                <c:pt idx="208">
                  <c:v>42856</c:v>
                </c:pt>
                <c:pt idx="209">
                  <c:v>42887</c:v>
                </c:pt>
                <c:pt idx="210">
                  <c:v>42917</c:v>
                </c:pt>
                <c:pt idx="211">
                  <c:v>42948</c:v>
                </c:pt>
                <c:pt idx="212">
                  <c:v>42979</c:v>
                </c:pt>
                <c:pt idx="213">
                  <c:v>43009</c:v>
                </c:pt>
                <c:pt idx="214">
                  <c:v>43040</c:v>
                </c:pt>
                <c:pt idx="215">
                  <c:v>43070</c:v>
                </c:pt>
                <c:pt idx="216">
                  <c:v>43101</c:v>
                </c:pt>
                <c:pt idx="217">
                  <c:v>43132</c:v>
                </c:pt>
                <c:pt idx="218">
                  <c:v>43160</c:v>
                </c:pt>
                <c:pt idx="219">
                  <c:v>43191</c:v>
                </c:pt>
                <c:pt idx="220">
                  <c:v>43221</c:v>
                </c:pt>
                <c:pt idx="221">
                  <c:v>43252</c:v>
                </c:pt>
                <c:pt idx="222">
                  <c:v>43282</c:v>
                </c:pt>
                <c:pt idx="223">
                  <c:v>43313</c:v>
                </c:pt>
                <c:pt idx="224">
                  <c:v>43344</c:v>
                </c:pt>
                <c:pt idx="225">
                  <c:v>43374</c:v>
                </c:pt>
                <c:pt idx="226">
                  <c:v>43405</c:v>
                </c:pt>
                <c:pt idx="227">
                  <c:v>43435</c:v>
                </c:pt>
                <c:pt idx="228">
                  <c:v>43466</c:v>
                </c:pt>
                <c:pt idx="229">
                  <c:v>43497</c:v>
                </c:pt>
                <c:pt idx="230">
                  <c:v>43525</c:v>
                </c:pt>
                <c:pt idx="231">
                  <c:v>43556</c:v>
                </c:pt>
                <c:pt idx="232">
                  <c:v>43586</c:v>
                </c:pt>
                <c:pt idx="233">
                  <c:v>43617</c:v>
                </c:pt>
                <c:pt idx="234">
                  <c:v>43647</c:v>
                </c:pt>
                <c:pt idx="235">
                  <c:v>43678</c:v>
                </c:pt>
                <c:pt idx="236">
                  <c:v>43709</c:v>
                </c:pt>
                <c:pt idx="237">
                  <c:v>43739</c:v>
                </c:pt>
                <c:pt idx="238">
                  <c:v>43770</c:v>
                </c:pt>
                <c:pt idx="239">
                  <c:v>43800</c:v>
                </c:pt>
                <c:pt idx="240">
                  <c:v>43831</c:v>
                </c:pt>
                <c:pt idx="241">
                  <c:v>43862</c:v>
                </c:pt>
                <c:pt idx="242">
                  <c:v>43891</c:v>
                </c:pt>
                <c:pt idx="243">
                  <c:v>43922</c:v>
                </c:pt>
                <c:pt idx="244">
                  <c:v>43952</c:v>
                </c:pt>
                <c:pt idx="245">
                  <c:v>43983</c:v>
                </c:pt>
                <c:pt idx="246">
                  <c:v>44013</c:v>
                </c:pt>
                <c:pt idx="247">
                  <c:v>44044</c:v>
                </c:pt>
                <c:pt idx="248">
                  <c:v>44075</c:v>
                </c:pt>
                <c:pt idx="249">
                  <c:v>44105</c:v>
                </c:pt>
                <c:pt idx="250">
                  <c:v>44136</c:v>
                </c:pt>
                <c:pt idx="251">
                  <c:v>44166</c:v>
                </c:pt>
                <c:pt idx="252">
                  <c:v>44197</c:v>
                </c:pt>
                <c:pt idx="253">
                  <c:v>44228</c:v>
                </c:pt>
                <c:pt idx="254">
                  <c:v>44256</c:v>
                </c:pt>
                <c:pt idx="255">
                  <c:v>44287</c:v>
                </c:pt>
                <c:pt idx="256">
                  <c:v>44317</c:v>
                </c:pt>
                <c:pt idx="257">
                  <c:v>44348</c:v>
                </c:pt>
                <c:pt idx="258">
                  <c:v>44378</c:v>
                </c:pt>
                <c:pt idx="259">
                  <c:v>44409</c:v>
                </c:pt>
                <c:pt idx="260">
                  <c:v>44440</c:v>
                </c:pt>
                <c:pt idx="261">
                  <c:v>44470</c:v>
                </c:pt>
                <c:pt idx="262">
                  <c:v>44501</c:v>
                </c:pt>
                <c:pt idx="263">
                  <c:v>44531</c:v>
                </c:pt>
                <c:pt idx="264">
                  <c:v>44562</c:v>
                </c:pt>
                <c:pt idx="265">
                  <c:v>44593</c:v>
                </c:pt>
                <c:pt idx="266">
                  <c:v>44621</c:v>
                </c:pt>
                <c:pt idx="267">
                  <c:v>44652</c:v>
                </c:pt>
                <c:pt idx="268">
                  <c:v>44682</c:v>
                </c:pt>
                <c:pt idx="269">
                  <c:v>44713</c:v>
                </c:pt>
                <c:pt idx="270">
                  <c:v>44743</c:v>
                </c:pt>
                <c:pt idx="271">
                  <c:v>44774</c:v>
                </c:pt>
                <c:pt idx="272">
                  <c:v>44805</c:v>
                </c:pt>
                <c:pt idx="273">
                  <c:v>44835</c:v>
                </c:pt>
                <c:pt idx="274">
                  <c:v>44866</c:v>
                </c:pt>
                <c:pt idx="275">
                  <c:v>44896</c:v>
                </c:pt>
                <c:pt idx="276">
                  <c:v>44927</c:v>
                </c:pt>
                <c:pt idx="277">
                  <c:v>44958</c:v>
                </c:pt>
                <c:pt idx="278">
                  <c:v>44986</c:v>
                </c:pt>
                <c:pt idx="279">
                  <c:v>45017</c:v>
                </c:pt>
                <c:pt idx="280">
                  <c:v>45047</c:v>
                </c:pt>
                <c:pt idx="281">
                  <c:v>45078</c:v>
                </c:pt>
                <c:pt idx="282">
                  <c:v>45108</c:v>
                </c:pt>
                <c:pt idx="283">
                  <c:v>45139</c:v>
                </c:pt>
                <c:pt idx="284">
                  <c:v>45170</c:v>
                </c:pt>
                <c:pt idx="285">
                  <c:v>45200</c:v>
                </c:pt>
                <c:pt idx="286">
                  <c:v>45231</c:v>
                </c:pt>
                <c:pt idx="287">
                  <c:v>45261</c:v>
                </c:pt>
                <c:pt idx="288">
                  <c:v>45292</c:v>
                </c:pt>
                <c:pt idx="289">
                  <c:v>45323</c:v>
                </c:pt>
                <c:pt idx="290">
                  <c:v>45352</c:v>
                </c:pt>
                <c:pt idx="291">
                  <c:v>45383</c:v>
                </c:pt>
                <c:pt idx="292">
                  <c:v>45413</c:v>
                </c:pt>
                <c:pt idx="293">
                  <c:v>45444</c:v>
                </c:pt>
                <c:pt idx="294">
                  <c:v>45474</c:v>
                </c:pt>
                <c:pt idx="295">
                  <c:v>45505</c:v>
                </c:pt>
                <c:pt idx="296">
                  <c:v>45536</c:v>
                </c:pt>
                <c:pt idx="297">
                  <c:v>45566</c:v>
                </c:pt>
                <c:pt idx="298">
                  <c:v>45597</c:v>
                </c:pt>
                <c:pt idx="299">
                  <c:v>45627</c:v>
                </c:pt>
                <c:pt idx="300">
                  <c:v>45658</c:v>
                </c:pt>
                <c:pt idx="301">
                  <c:v>45689</c:v>
                </c:pt>
                <c:pt idx="302">
                  <c:v>45717</c:v>
                </c:pt>
                <c:pt idx="303">
                  <c:v>45748</c:v>
                </c:pt>
                <c:pt idx="304">
                  <c:v>45778</c:v>
                </c:pt>
                <c:pt idx="305">
                  <c:v>45809</c:v>
                </c:pt>
                <c:pt idx="306">
                  <c:v>45839</c:v>
                </c:pt>
                <c:pt idx="307">
                  <c:v>45870</c:v>
                </c:pt>
                <c:pt idx="308">
                  <c:v>45901</c:v>
                </c:pt>
                <c:pt idx="309">
                  <c:v>45931</c:v>
                </c:pt>
                <c:pt idx="310">
                  <c:v>45962</c:v>
                </c:pt>
                <c:pt idx="311">
                  <c:v>45992</c:v>
                </c:pt>
                <c:pt idx="312">
                  <c:v>46023</c:v>
                </c:pt>
                <c:pt idx="313">
                  <c:v>46054</c:v>
                </c:pt>
                <c:pt idx="314">
                  <c:v>46082</c:v>
                </c:pt>
                <c:pt idx="315">
                  <c:v>46113</c:v>
                </c:pt>
                <c:pt idx="316">
                  <c:v>46143</c:v>
                </c:pt>
                <c:pt idx="317">
                  <c:v>46174</c:v>
                </c:pt>
              </c:numCache>
            </c:numRef>
          </c:cat>
          <c:val>
            <c:numRef>
              <c:f>'ANZ-RM vs Westpac CC'!$C$2:$C$319</c:f>
              <c:numCache>
                <c:formatCode>0.0</c:formatCode>
                <c:ptCount val="318"/>
                <c:pt idx="0">
                  <c:v>122.3</c:v>
                </c:pt>
                <c:pt idx="1">
                  <c:v>119.9</c:v>
                </c:pt>
                <c:pt idx="2">
                  <c:v>112.9</c:v>
                </c:pt>
                <c:pt idx="3">
                  <c:v>116.6</c:v>
                </c:pt>
                <c:pt idx="4">
                  <c:v>112</c:v>
                </c:pt>
                <c:pt idx="5">
                  <c:v>108.7</c:v>
                </c:pt>
                <c:pt idx="6">
                  <c:v>114.8</c:v>
                </c:pt>
                <c:pt idx="7">
                  <c:v>119.1</c:v>
                </c:pt>
                <c:pt idx="8">
                  <c:v>115.8</c:v>
                </c:pt>
                <c:pt idx="9">
                  <c:v>115.6</c:v>
                </c:pt>
                <c:pt idx="10">
                  <c:v>110.3</c:v>
                </c:pt>
                <c:pt idx="11">
                  <c:v>112.3</c:v>
                </c:pt>
                <c:pt idx="12">
                  <c:v>119.9</c:v>
                </c:pt>
                <c:pt idx="13">
                  <c:v>109.5</c:v>
                </c:pt>
                <c:pt idx="14">
                  <c:v>106.2</c:v>
                </c:pt>
                <c:pt idx="15">
                  <c:v>103.6</c:v>
                </c:pt>
                <c:pt idx="16">
                  <c:v>107.4</c:v>
                </c:pt>
                <c:pt idx="17">
                  <c:v>108.6</c:v>
                </c:pt>
                <c:pt idx="18">
                  <c:v>115.3</c:v>
                </c:pt>
                <c:pt idx="19">
                  <c:v>116.4</c:v>
                </c:pt>
                <c:pt idx="20">
                  <c:v>120.9</c:v>
                </c:pt>
                <c:pt idx="21">
                  <c:v>106.8</c:v>
                </c:pt>
                <c:pt idx="22">
                  <c:v>109.4</c:v>
                </c:pt>
                <c:pt idx="23">
                  <c:v>113.3</c:v>
                </c:pt>
                <c:pt idx="24">
                  <c:v>124.8</c:v>
                </c:pt>
                <c:pt idx="25">
                  <c:v>123</c:v>
                </c:pt>
                <c:pt idx="26">
                  <c:v>122.3</c:v>
                </c:pt>
                <c:pt idx="27">
                  <c:v>123.2</c:v>
                </c:pt>
                <c:pt idx="28">
                  <c:v>124</c:v>
                </c:pt>
                <c:pt idx="29">
                  <c:v>116.4</c:v>
                </c:pt>
                <c:pt idx="30">
                  <c:v>123.4</c:v>
                </c:pt>
                <c:pt idx="31">
                  <c:v>119.9</c:v>
                </c:pt>
                <c:pt idx="32">
                  <c:v>122.1</c:v>
                </c:pt>
                <c:pt idx="33">
                  <c:v>117.2</c:v>
                </c:pt>
                <c:pt idx="34">
                  <c:v>114</c:v>
                </c:pt>
                <c:pt idx="35">
                  <c:v>109.6</c:v>
                </c:pt>
                <c:pt idx="36">
                  <c:v>122.5</c:v>
                </c:pt>
                <c:pt idx="37">
                  <c:v>113.4</c:v>
                </c:pt>
                <c:pt idx="38">
                  <c:v>109.9</c:v>
                </c:pt>
                <c:pt idx="39">
                  <c:v>120.8</c:v>
                </c:pt>
                <c:pt idx="40">
                  <c:v>127</c:v>
                </c:pt>
                <c:pt idx="41">
                  <c:v>122.4</c:v>
                </c:pt>
                <c:pt idx="42">
                  <c:v>123.2</c:v>
                </c:pt>
                <c:pt idx="43">
                  <c:v>122.4</c:v>
                </c:pt>
                <c:pt idx="44">
                  <c:v>123.2</c:v>
                </c:pt>
                <c:pt idx="45">
                  <c:v>121.2</c:v>
                </c:pt>
                <c:pt idx="46">
                  <c:v>124.2</c:v>
                </c:pt>
                <c:pt idx="47">
                  <c:v>120.4</c:v>
                </c:pt>
                <c:pt idx="48">
                  <c:v>126</c:v>
                </c:pt>
                <c:pt idx="49">
                  <c:v>126.8</c:v>
                </c:pt>
                <c:pt idx="50">
                  <c:v>130.4</c:v>
                </c:pt>
                <c:pt idx="51">
                  <c:v>124.4</c:v>
                </c:pt>
                <c:pt idx="52">
                  <c:v>125</c:v>
                </c:pt>
                <c:pt idx="53">
                  <c:v>125.6</c:v>
                </c:pt>
                <c:pt idx="54">
                  <c:v>128.9</c:v>
                </c:pt>
                <c:pt idx="55">
                  <c:v>127.6</c:v>
                </c:pt>
                <c:pt idx="56">
                  <c:v>126</c:v>
                </c:pt>
                <c:pt idx="57">
                  <c:v>128.9</c:v>
                </c:pt>
                <c:pt idx="58">
                  <c:v>124.8</c:v>
                </c:pt>
                <c:pt idx="59">
                  <c:v>125.5</c:v>
                </c:pt>
                <c:pt idx="60">
                  <c:v>133.19999999999999</c:v>
                </c:pt>
                <c:pt idx="61">
                  <c:v>132</c:v>
                </c:pt>
                <c:pt idx="62">
                  <c:v>121.5</c:v>
                </c:pt>
                <c:pt idx="63">
                  <c:v>119.4</c:v>
                </c:pt>
                <c:pt idx="64">
                  <c:v>119.5</c:v>
                </c:pt>
                <c:pt idx="65">
                  <c:v>118.8</c:v>
                </c:pt>
                <c:pt idx="66">
                  <c:v>116.8</c:v>
                </c:pt>
                <c:pt idx="67">
                  <c:v>120.6</c:v>
                </c:pt>
                <c:pt idx="68">
                  <c:v>114.3</c:v>
                </c:pt>
                <c:pt idx="69">
                  <c:v>105.4</c:v>
                </c:pt>
                <c:pt idx="70">
                  <c:v>110.6</c:v>
                </c:pt>
                <c:pt idx="71">
                  <c:v>117.7</c:v>
                </c:pt>
                <c:pt idx="72">
                  <c:v>124.3</c:v>
                </c:pt>
                <c:pt idx="73">
                  <c:v>124.5</c:v>
                </c:pt>
                <c:pt idx="74">
                  <c:v>124.4</c:v>
                </c:pt>
                <c:pt idx="75">
                  <c:v>120.1</c:v>
                </c:pt>
                <c:pt idx="76">
                  <c:v>106.8</c:v>
                </c:pt>
                <c:pt idx="77">
                  <c:v>115.1</c:v>
                </c:pt>
                <c:pt idx="78">
                  <c:v>118.1</c:v>
                </c:pt>
                <c:pt idx="79">
                  <c:v>103.7</c:v>
                </c:pt>
                <c:pt idx="80">
                  <c:v>108.6</c:v>
                </c:pt>
                <c:pt idx="81">
                  <c:v>115.8</c:v>
                </c:pt>
                <c:pt idx="82">
                  <c:v>111.5</c:v>
                </c:pt>
                <c:pt idx="83">
                  <c:v>117.4</c:v>
                </c:pt>
                <c:pt idx="84">
                  <c:v>123.9</c:v>
                </c:pt>
                <c:pt idx="85">
                  <c:v>123.8</c:v>
                </c:pt>
                <c:pt idx="86">
                  <c:v>120.7</c:v>
                </c:pt>
                <c:pt idx="87">
                  <c:v>124.3</c:v>
                </c:pt>
                <c:pt idx="88">
                  <c:v>122.5</c:v>
                </c:pt>
                <c:pt idx="89">
                  <c:v>122.3</c:v>
                </c:pt>
                <c:pt idx="90">
                  <c:v>126.8</c:v>
                </c:pt>
                <c:pt idx="91">
                  <c:v>125.2</c:v>
                </c:pt>
                <c:pt idx="92">
                  <c:v>118.2</c:v>
                </c:pt>
                <c:pt idx="93">
                  <c:v>126.2</c:v>
                </c:pt>
                <c:pt idx="94">
                  <c:v>124.9</c:v>
                </c:pt>
                <c:pt idx="95">
                  <c:v>126.8</c:v>
                </c:pt>
                <c:pt idx="96">
                  <c:v>118.6</c:v>
                </c:pt>
                <c:pt idx="97">
                  <c:v>115.8</c:v>
                </c:pt>
                <c:pt idx="98">
                  <c:v>109.5</c:v>
                </c:pt>
                <c:pt idx="99">
                  <c:v>100.1</c:v>
                </c:pt>
                <c:pt idx="100">
                  <c:v>97.1</c:v>
                </c:pt>
                <c:pt idx="101">
                  <c:v>90.7</c:v>
                </c:pt>
                <c:pt idx="102">
                  <c:v>92</c:v>
                </c:pt>
                <c:pt idx="103">
                  <c:v>95.1</c:v>
                </c:pt>
                <c:pt idx="104">
                  <c:v>101.2</c:v>
                </c:pt>
                <c:pt idx="105">
                  <c:v>90.4</c:v>
                </c:pt>
                <c:pt idx="106">
                  <c:v>93.1</c:v>
                </c:pt>
                <c:pt idx="107">
                  <c:v>99.8</c:v>
                </c:pt>
                <c:pt idx="108">
                  <c:v>101.1</c:v>
                </c:pt>
                <c:pt idx="109">
                  <c:v>94.9</c:v>
                </c:pt>
                <c:pt idx="110">
                  <c:v>95.8</c:v>
                </c:pt>
                <c:pt idx="111">
                  <c:v>102</c:v>
                </c:pt>
                <c:pt idx="112">
                  <c:v>101.8</c:v>
                </c:pt>
                <c:pt idx="113">
                  <c:v>109.6</c:v>
                </c:pt>
                <c:pt idx="114">
                  <c:v>114.9</c:v>
                </c:pt>
                <c:pt idx="115">
                  <c:v>121.4</c:v>
                </c:pt>
                <c:pt idx="116">
                  <c:v>122.9</c:v>
                </c:pt>
                <c:pt idx="117">
                  <c:v>127</c:v>
                </c:pt>
                <c:pt idx="118">
                  <c:v>125.9</c:v>
                </c:pt>
                <c:pt idx="119">
                  <c:v>123.2</c:v>
                </c:pt>
                <c:pt idx="120">
                  <c:v>128.69999999999999</c:v>
                </c:pt>
                <c:pt idx="121">
                  <c:v>126.3</c:v>
                </c:pt>
                <c:pt idx="122">
                  <c:v>127.6</c:v>
                </c:pt>
                <c:pt idx="123">
                  <c:v>125.4</c:v>
                </c:pt>
                <c:pt idx="124">
                  <c:v>119.9</c:v>
                </c:pt>
                <c:pt idx="125">
                  <c:v>119.2</c:v>
                </c:pt>
                <c:pt idx="126">
                  <c:v>122.5</c:v>
                </c:pt>
                <c:pt idx="127">
                  <c:v>125.6</c:v>
                </c:pt>
                <c:pt idx="128">
                  <c:v>123.5</c:v>
                </c:pt>
                <c:pt idx="129">
                  <c:v>127.5</c:v>
                </c:pt>
                <c:pt idx="130">
                  <c:v>123.7</c:v>
                </c:pt>
                <c:pt idx="131">
                  <c:v>120.6</c:v>
                </c:pt>
                <c:pt idx="132">
                  <c:v>122.3</c:v>
                </c:pt>
                <c:pt idx="133">
                  <c:v>118.5</c:v>
                </c:pt>
                <c:pt idx="134">
                  <c:v>117</c:v>
                </c:pt>
                <c:pt idx="135">
                  <c:v>119.3</c:v>
                </c:pt>
                <c:pt idx="136">
                  <c:v>117</c:v>
                </c:pt>
                <c:pt idx="137">
                  <c:v>111</c:v>
                </c:pt>
                <c:pt idx="138">
                  <c:v>108.6</c:v>
                </c:pt>
                <c:pt idx="139">
                  <c:v>107.8</c:v>
                </c:pt>
                <c:pt idx="140">
                  <c:v>112</c:v>
                </c:pt>
                <c:pt idx="141">
                  <c:v>111.3</c:v>
                </c:pt>
                <c:pt idx="142">
                  <c:v>114.6</c:v>
                </c:pt>
                <c:pt idx="143">
                  <c:v>111</c:v>
                </c:pt>
                <c:pt idx="144">
                  <c:v>117.5</c:v>
                </c:pt>
                <c:pt idx="145">
                  <c:v>114.9</c:v>
                </c:pt>
                <c:pt idx="146">
                  <c:v>111.6</c:v>
                </c:pt>
                <c:pt idx="147">
                  <c:v>110.7</c:v>
                </c:pt>
                <c:pt idx="148">
                  <c:v>110.6</c:v>
                </c:pt>
                <c:pt idx="149">
                  <c:v>109.7</c:v>
                </c:pt>
                <c:pt idx="150">
                  <c:v>109.8</c:v>
                </c:pt>
                <c:pt idx="151">
                  <c:v>113</c:v>
                </c:pt>
                <c:pt idx="152">
                  <c:v>114.1</c:v>
                </c:pt>
                <c:pt idx="153">
                  <c:v>114.8</c:v>
                </c:pt>
                <c:pt idx="154">
                  <c:v>114.1</c:v>
                </c:pt>
                <c:pt idx="155">
                  <c:v>115.7</c:v>
                </c:pt>
                <c:pt idx="156">
                  <c:v>121</c:v>
                </c:pt>
                <c:pt idx="157">
                  <c:v>119.7</c:v>
                </c:pt>
                <c:pt idx="158">
                  <c:v>121.2</c:v>
                </c:pt>
                <c:pt idx="159">
                  <c:v>121.9</c:v>
                </c:pt>
                <c:pt idx="160">
                  <c:v>115.3</c:v>
                </c:pt>
                <c:pt idx="161">
                  <c:v>114.6</c:v>
                </c:pt>
                <c:pt idx="162">
                  <c:v>116.2</c:v>
                </c:pt>
                <c:pt idx="163">
                  <c:v>115.6</c:v>
                </c:pt>
                <c:pt idx="164">
                  <c:v>122.3</c:v>
                </c:pt>
                <c:pt idx="165">
                  <c:v>121.8</c:v>
                </c:pt>
                <c:pt idx="166">
                  <c:v>121.1</c:v>
                </c:pt>
                <c:pt idx="167">
                  <c:v>116.3</c:v>
                </c:pt>
                <c:pt idx="168">
                  <c:v>116.7</c:v>
                </c:pt>
                <c:pt idx="169">
                  <c:v>113.4</c:v>
                </c:pt>
                <c:pt idx="170">
                  <c:v>112.8</c:v>
                </c:pt>
                <c:pt idx="171">
                  <c:v>113.4</c:v>
                </c:pt>
                <c:pt idx="172">
                  <c:v>102.4</c:v>
                </c:pt>
                <c:pt idx="173">
                  <c:v>103.3</c:v>
                </c:pt>
                <c:pt idx="174">
                  <c:v>109.8</c:v>
                </c:pt>
                <c:pt idx="175">
                  <c:v>112.4</c:v>
                </c:pt>
                <c:pt idx="176">
                  <c:v>112.5</c:v>
                </c:pt>
                <c:pt idx="177">
                  <c:v>112.9</c:v>
                </c:pt>
                <c:pt idx="178">
                  <c:v>114.2</c:v>
                </c:pt>
                <c:pt idx="179">
                  <c:v>112.2</c:v>
                </c:pt>
                <c:pt idx="180">
                  <c:v>112.6</c:v>
                </c:pt>
                <c:pt idx="181">
                  <c:v>111.2</c:v>
                </c:pt>
                <c:pt idx="182">
                  <c:v>111.3</c:v>
                </c:pt>
                <c:pt idx="183">
                  <c:v>110.5</c:v>
                </c:pt>
                <c:pt idx="184">
                  <c:v>111.9</c:v>
                </c:pt>
                <c:pt idx="185">
                  <c:v>113.5</c:v>
                </c:pt>
                <c:pt idx="186">
                  <c:v>111.7</c:v>
                </c:pt>
                <c:pt idx="187">
                  <c:v>112.9</c:v>
                </c:pt>
                <c:pt idx="188">
                  <c:v>110</c:v>
                </c:pt>
                <c:pt idx="189">
                  <c:v>112.4</c:v>
                </c:pt>
                <c:pt idx="190">
                  <c:v>115.3</c:v>
                </c:pt>
                <c:pt idx="191">
                  <c:v>114.8</c:v>
                </c:pt>
                <c:pt idx="192">
                  <c:v>114</c:v>
                </c:pt>
                <c:pt idx="193">
                  <c:v>112.7</c:v>
                </c:pt>
                <c:pt idx="194">
                  <c:v>114.6</c:v>
                </c:pt>
                <c:pt idx="195">
                  <c:v>113.5</c:v>
                </c:pt>
                <c:pt idx="196">
                  <c:v>114.6</c:v>
                </c:pt>
                <c:pt idx="197">
                  <c:v>116.3</c:v>
                </c:pt>
                <c:pt idx="198">
                  <c:v>115.6</c:v>
                </c:pt>
                <c:pt idx="199">
                  <c:v>118</c:v>
                </c:pt>
                <c:pt idx="200">
                  <c:v>116.6</c:v>
                </c:pt>
                <c:pt idx="201">
                  <c:v>118.5</c:v>
                </c:pt>
                <c:pt idx="202">
                  <c:v>115.9</c:v>
                </c:pt>
                <c:pt idx="203">
                  <c:v>115.8</c:v>
                </c:pt>
                <c:pt idx="204">
                  <c:v>118.6</c:v>
                </c:pt>
                <c:pt idx="205">
                  <c:v>116.7</c:v>
                </c:pt>
                <c:pt idx="206">
                  <c:v>113.2</c:v>
                </c:pt>
                <c:pt idx="207">
                  <c:v>112.2</c:v>
                </c:pt>
                <c:pt idx="208">
                  <c:v>111.1</c:v>
                </c:pt>
                <c:pt idx="209">
                  <c:v>112.5</c:v>
                </c:pt>
                <c:pt idx="210">
                  <c:v>114.7</c:v>
                </c:pt>
                <c:pt idx="211">
                  <c:v>112</c:v>
                </c:pt>
                <c:pt idx="212">
                  <c:v>113.2</c:v>
                </c:pt>
                <c:pt idx="213">
                  <c:v>113.3</c:v>
                </c:pt>
                <c:pt idx="214">
                  <c:v>114.3</c:v>
                </c:pt>
                <c:pt idx="215">
                  <c:v>115.6</c:v>
                </c:pt>
                <c:pt idx="216">
                  <c:v>121.4</c:v>
                </c:pt>
                <c:pt idx="217">
                  <c:v>118.9</c:v>
                </c:pt>
                <c:pt idx="218">
                  <c:v>117.7</c:v>
                </c:pt>
                <c:pt idx="219">
                  <c:v>116.8</c:v>
                </c:pt>
                <c:pt idx="220">
                  <c:v>119.9</c:v>
                </c:pt>
                <c:pt idx="221">
                  <c:v>120.8</c:v>
                </c:pt>
                <c:pt idx="222">
                  <c:v>120.1</c:v>
                </c:pt>
                <c:pt idx="223">
                  <c:v>116.9</c:v>
                </c:pt>
                <c:pt idx="224">
                  <c:v>117.3</c:v>
                </c:pt>
                <c:pt idx="225">
                  <c:v>116.8</c:v>
                </c:pt>
                <c:pt idx="226">
                  <c:v>117.2</c:v>
                </c:pt>
                <c:pt idx="227">
                  <c:v>118.4</c:v>
                </c:pt>
                <c:pt idx="228">
                  <c:v>116.05</c:v>
                </c:pt>
                <c:pt idx="229">
                  <c:v>115.4</c:v>
                </c:pt>
                <c:pt idx="230">
                  <c:v>112</c:v>
                </c:pt>
                <c:pt idx="231">
                  <c:v>115.7</c:v>
                </c:pt>
                <c:pt idx="232">
                  <c:v>116.7</c:v>
                </c:pt>
                <c:pt idx="233">
                  <c:v>116.1</c:v>
                </c:pt>
                <c:pt idx="234">
                  <c:v>116.6</c:v>
                </c:pt>
                <c:pt idx="235">
                  <c:v>115.7</c:v>
                </c:pt>
                <c:pt idx="236">
                  <c:v>112.8</c:v>
                </c:pt>
                <c:pt idx="237">
                  <c:v>111.9</c:v>
                </c:pt>
                <c:pt idx="238">
                  <c:v>111.2</c:v>
                </c:pt>
                <c:pt idx="239">
                  <c:v>108</c:v>
                </c:pt>
                <c:pt idx="240">
                  <c:v>107.4</c:v>
                </c:pt>
                <c:pt idx="241">
                  <c:v>108.4</c:v>
                </c:pt>
                <c:pt idx="242">
                  <c:v>88.5</c:v>
                </c:pt>
                <c:pt idx="243">
                  <c:v>79.8</c:v>
                </c:pt>
                <c:pt idx="244">
                  <c:v>92.6</c:v>
                </c:pt>
                <c:pt idx="245">
                  <c:v>96.3</c:v>
                </c:pt>
                <c:pt idx="246">
                  <c:v>90.8</c:v>
                </c:pt>
                <c:pt idx="247">
                  <c:v>89.1</c:v>
                </c:pt>
                <c:pt idx="248">
                  <c:v>91.8</c:v>
                </c:pt>
                <c:pt idx="249">
                  <c:v>96.6</c:v>
                </c:pt>
                <c:pt idx="250">
                  <c:v>102.3</c:v>
                </c:pt>
                <c:pt idx="251">
                  <c:v>108.3</c:v>
                </c:pt>
                <c:pt idx="252">
                  <c:v>109.6</c:v>
                </c:pt>
                <c:pt idx="253">
                  <c:v>110.6</c:v>
                </c:pt>
                <c:pt idx="254">
                  <c:v>110.9</c:v>
                </c:pt>
                <c:pt idx="255">
                  <c:v>112.1</c:v>
                </c:pt>
                <c:pt idx="256">
                  <c:v>112.8</c:v>
                </c:pt>
                <c:pt idx="257">
                  <c:v>111.4</c:v>
                </c:pt>
                <c:pt idx="258">
                  <c:v>108.6</c:v>
                </c:pt>
                <c:pt idx="259">
                  <c:v>100.6</c:v>
                </c:pt>
                <c:pt idx="260">
                  <c:v>101.6</c:v>
                </c:pt>
                <c:pt idx="261">
                  <c:v>104.9</c:v>
                </c:pt>
                <c:pt idx="262">
                  <c:v>107.5</c:v>
                </c:pt>
                <c:pt idx="263">
                  <c:v>107.5</c:v>
                </c:pt>
                <c:pt idx="264">
                  <c:v>101.4</c:v>
                </c:pt>
                <c:pt idx="265">
                  <c:v>101</c:v>
                </c:pt>
                <c:pt idx="266">
                  <c:v>94.6</c:v>
                </c:pt>
                <c:pt idx="267">
                  <c:v>95.3</c:v>
                </c:pt>
                <c:pt idx="268">
                  <c:v>90.3</c:v>
                </c:pt>
                <c:pt idx="269">
                  <c:v>85</c:v>
                </c:pt>
                <c:pt idx="270">
                  <c:v>82.8</c:v>
                </c:pt>
                <c:pt idx="271">
                  <c:v>83.6</c:v>
                </c:pt>
                <c:pt idx="272">
                  <c:v>85.7</c:v>
                </c:pt>
                <c:pt idx="273">
                  <c:v>84.2</c:v>
                </c:pt>
                <c:pt idx="274">
                  <c:v>80.2</c:v>
                </c:pt>
                <c:pt idx="275">
                  <c:v>82.8</c:v>
                </c:pt>
                <c:pt idx="276">
                  <c:v>86.9</c:v>
                </c:pt>
                <c:pt idx="277">
                  <c:v>80.5</c:v>
                </c:pt>
                <c:pt idx="278">
                  <c:v>77.5</c:v>
                </c:pt>
                <c:pt idx="279">
                  <c:v>78.5</c:v>
                </c:pt>
                <c:pt idx="280">
                  <c:v>76.8</c:v>
                </c:pt>
                <c:pt idx="281">
                  <c:v>73.900000000000006</c:v>
                </c:pt>
                <c:pt idx="282">
                  <c:v>73.8</c:v>
                </c:pt>
                <c:pt idx="283">
                  <c:v>76.8</c:v>
                </c:pt>
                <c:pt idx="284">
                  <c:v>78.5</c:v>
                </c:pt>
                <c:pt idx="285">
                  <c:v>77.900000000000006</c:v>
                </c:pt>
                <c:pt idx="286">
                  <c:v>75.5</c:v>
                </c:pt>
                <c:pt idx="287">
                  <c:v>79</c:v>
                </c:pt>
                <c:pt idx="288">
                  <c:v>84</c:v>
                </c:pt>
                <c:pt idx="289">
                  <c:v>83.1</c:v>
                </c:pt>
                <c:pt idx="290">
                  <c:v>82.2</c:v>
                </c:pt>
                <c:pt idx="291">
                  <c:v>81.900000000000006</c:v>
                </c:pt>
                <c:pt idx="292">
                  <c:v>80.7</c:v>
                </c:pt>
                <c:pt idx="293">
                  <c:v>79.900000000000006</c:v>
                </c:pt>
                <c:pt idx="294">
                  <c:v>80.8</c:v>
                </c:pt>
                <c:pt idx="295">
                  <c:v>82.8</c:v>
                </c:pt>
                <c:pt idx="296">
                  <c:v>83</c:v>
                </c:pt>
                <c:pt idx="297">
                  <c:v>84.3</c:v>
                </c:pt>
                <c:pt idx="298">
                  <c:v>86.6</c:v>
                </c:pt>
                <c:pt idx="299">
                  <c:v>85.9</c:v>
                </c:pt>
                <c:pt idx="300">
                  <c:v>86.6</c:v>
                </c:pt>
                <c:pt idx="301">
                  <c:v>87.5</c:v>
                </c:pt>
                <c:pt idx="302">
                  <c:v>85.7</c:v>
                </c:pt>
                <c:pt idx="303">
                  <c:v>85</c:v>
                </c:pt>
                <c:pt idx="304">
                  <c:v>87.9</c:v>
                </c:pt>
                <c:pt idx="305">
                  <c:v>86.3</c:v>
                </c:pt>
                <c:pt idx="306">
                  <c:v>87.1</c:v>
                </c:pt>
                <c:pt idx="307">
                  <c:v>89</c:v>
                </c:pt>
                <c:pt idx="308">
                  <c:v>87.3</c:v>
                </c:pt>
                <c:pt idx="309">
                  <c:v>84.6</c:v>
                </c:pt>
                <c:pt idx="310">
                  <c:v>84.5</c:v>
                </c:pt>
                <c:pt idx="311">
                  <c:v>84.4</c:v>
                </c:pt>
                <c:pt idx="312">
                  <c:v>82.6</c:v>
                </c:pt>
                <c:pt idx="313">
                  <c:v>78.7</c:v>
                </c:pt>
                <c:pt idx="314">
                  <c:v>70.5</c:v>
                </c:pt>
                <c:pt idx="315">
                  <c:v>63.6</c:v>
                </c:pt>
                <c:pt idx="316">
                  <c:v>66</c:v>
                </c:pt>
                <c:pt idx="317">
                  <c:v>70.7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7F6-4C3F-B535-7568A4D5D64E}"/>
            </c:ext>
          </c:extLst>
        </c:ser>
        <c:ser>
          <c:idx val="1"/>
          <c:order val="1"/>
          <c:tx>
            <c:strRef>
              <c:f>'ANZ-RM vs Westpac CC'!$E$1</c:f>
              <c:strCache>
                <c:ptCount val="1"/>
                <c:pt idx="0">
                  <c:v>Westpac-Melb Institute Monthly</c:v>
                </c:pt>
              </c:strCache>
            </c:strRef>
          </c:tx>
          <c:spPr>
            <a:ln w="31750">
              <a:solidFill>
                <a:srgbClr val="FC1921"/>
              </a:solidFill>
              <a:prstDash val="solid"/>
            </a:ln>
          </c:spPr>
          <c:marker>
            <c:symbol val="none"/>
          </c:marker>
          <c:cat>
            <c:numRef>
              <c:f>'ANZ-RM vs Westpac CC'!$B$2:$B$319</c:f>
              <c:numCache>
                <c:formatCode>mmm\-yy</c:formatCode>
                <c:ptCount val="318"/>
                <c:pt idx="0">
                  <c:v>36526</c:v>
                </c:pt>
                <c:pt idx="1">
                  <c:v>36557</c:v>
                </c:pt>
                <c:pt idx="2">
                  <c:v>36586</c:v>
                </c:pt>
                <c:pt idx="3">
                  <c:v>36617</c:v>
                </c:pt>
                <c:pt idx="4">
                  <c:v>36647</c:v>
                </c:pt>
                <c:pt idx="5">
                  <c:v>36678</c:v>
                </c:pt>
                <c:pt idx="6">
                  <c:v>36708</c:v>
                </c:pt>
                <c:pt idx="7">
                  <c:v>36739</c:v>
                </c:pt>
                <c:pt idx="8">
                  <c:v>36770</c:v>
                </c:pt>
                <c:pt idx="9">
                  <c:v>36800</c:v>
                </c:pt>
                <c:pt idx="10">
                  <c:v>36831</c:v>
                </c:pt>
                <c:pt idx="11">
                  <c:v>36861</c:v>
                </c:pt>
                <c:pt idx="12">
                  <c:v>36892</c:v>
                </c:pt>
                <c:pt idx="13">
                  <c:v>36923</c:v>
                </c:pt>
                <c:pt idx="14">
                  <c:v>36951</c:v>
                </c:pt>
                <c:pt idx="15">
                  <c:v>36982</c:v>
                </c:pt>
                <c:pt idx="16">
                  <c:v>37012</c:v>
                </c:pt>
                <c:pt idx="17">
                  <c:v>37043</c:v>
                </c:pt>
                <c:pt idx="18">
                  <c:v>37073</c:v>
                </c:pt>
                <c:pt idx="19">
                  <c:v>37104</c:v>
                </c:pt>
                <c:pt idx="20">
                  <c:v>37135</c:v>
                </c:pt>
                <c:pt idx="21">
                  <c:v>37165</c:v>
                </c:pt>
                <c:pt idx="22">
                  <c:v>37196</c:v>
                </c:pt>
                <c:pt idx="23">
                  <c:v>37226</c:v>
                </c:pt>
                <c:pt idx="24">
                  <c:v>37257</c:v>
                </c:pt>
                <c:pt idx="25">
                  <c:v>37288</c:v>
                </c:pt>
                <c:pt idx="26">
                  <c:v>37316</c:v>
                </c:pt>
                <c:pt idx="27">
                  <c:v>37347</c:v>
                </c:pt>
                <c:pt idx="28">
                  <c:v>37377</c:v>
                </c:pt>
                <c:pt idx="29">
                  <c:v>37408</c:v>
                </c:pt>
                <c:pt idx="30">
                  <c:v>37438</c:v>
                </c:pt>
                <c:pt idx="31">
                  <c:v>37469</c:v>
                </c:pt>
                <c:pt idx="32">
                  <c:v>37500</c:v>
                </c:pt>
                <c:pt idx="33">
                  <c:v>37530</c:v>
                </c:pt>
                <c:pt idx="34">
                  <c:v>37561</c:v>
                </c:pt>
                <c:pt idx="35">
                  <c:v>37591</c:v>
                </c:pt>
                <c:pt idx="36">
                  <c:v>37622</c:v>
                </c:pt>
                <c:pt idx="37">
                  <c:v>37653</c:v>
                </c:pt>
                <c:pt idx="38">
                  <c:v>37681</c:v>
                </c:pt>
                <c:pt idx="39">
                  <c:v>37712</c:v>
                </c:pt>
                <c:pt idx="40">
                  <c:v>37742</c:v>
                </c:pt>
                <c:pt idx="41">
                  <c:v>37773</c:v>
                </c:pt>
                <c:pt idx="42">
                  <c:v>37803</c:v>
                </c:pt>
                <c:pt idx="43">
                  <c:v>37834</c:v>
                </c:pt>
                <c:pt idx="44">
                  <c:v>37865</c:v>
                </c:pt>
                <c:pt idx="45">
                  <c:v>37895</c:v>
                </c:pt>
                <c:pt idx="46">
                  <c:v>37926</c:v>
                </c:pt>
                <c:pt idx="47">
                  <c:v>37956</c:v>
                </c:pt>
                <c:pt idx="48">
                  <c:v>37987</c:v>
                </c:pt>
                <c:pt idx="49">
                  <c:v>38018</c:v>
                </c:pt>
                <c:pt idx="50">
                  <c:v>38047</c:v>
                </c:pt>
                <c:pt idx="51">
                  <c:v>38078</c:v>
                </c:pt>
                <c:pt idx="52">
                  <c:v>38108</c:v>
                </c:pt>
                <c:pt idx="53">
                  <c:v>38139</c:v>
                </c:pt>
                <c:pt idx="54">
                  <c:v>38169</c:v>
                </c:pt>
                <c:pt idx="55">
                  <c:v>38200</c:v>
                </c:pt>
                <c:pt idx="56">
                  <c:v>38231</c:v>
                </c:pt>
                <c:pt idx="57">
                  <c:v>38261</c:v>
                </c:pt>
                <c:pt idx="58">
                  <c:v>38292</c:v>
                </c:pt>
                <c:pt idx="59">
                  <c:v>38322</c:v>
                </c:pt>
                <c:pt idx="60">
                  <c:v>38353</c:v>
                </c:pt>
                <c:pt idx="61">
                  <c:v>38384</c:v>
                </c:pt>
                <c:pt idx="62">
                  <c:v>38412</c:v>
                </c:pt>
                <c:pt idx="63">
                  <c:v>38443</c:v>
                </c:pt>
                <c:pt idx="64">
                  <c:v>38473</c:v>
                </c:pt>
                <c:pt idx="65">
                  <c:v>38504</c:v>
                </c:pt>
                <c:pt idx="66">
                  <c:v>38534</c:v>
                </c:pt>
                <c:pt idx="67">
                  <c:v>38565</c:v>
                </c:pt>
                <c:pt idx="68">
                  <c:v>38596</c:v>
                </c:pt>
                <c:pt idx="69">
                  <c:v>38626</c:v>
                </c:pt>
                <c:pt idx="70">
                  <c:v>38657</c:v>
                </c:pt>
                <c:pt idx="71">
                  <c:v>38687</c:v>
                </c:pt>
                <c:pt idx="72">
                  <c:v>38718</c:v>
                </c:pt>
                <c:pt idx="73">
                  <c:v>38749</c:v>
                </c:pt>
                <c:pt idx="74">
                  <c:v>38777</c:v>
                </c:pt>
                <c:pt idx="75">
                  <c:v>38808</c:v>
                </c:pt>
                <c:pt idx="76">
                  <c:v>38838</c:v>
                </c:pt>
                <c:pt idx="77">
                  <c:v>38869</c:v>
                </c:pt>
                <c:pt idx="78">
                  <c:v>38899</c:v>
                </c:pt>
                <c:pt idx="79">
                  <c:v>38930</c:v>
                </c:pt>
                <c:pt idx="80">
                  <c:v>38961</c:v>
                </c:pt>
                <c:pt idx="81">
                  <c:v>38991</c:v>
                </c:pt>
                <c:pt idx="82">
                  <c:v>39022</c:v>
                </c:pt>
                <c:pt idx="83">
                  <c:v>39052</c:v>
                </c:pt>
                <c:pt idx="84">
                  <c:v>39083</c:v>
                </c:pt>
                <c:pt idx="85">
                  <c:v>39114</c:v>
                </c:pt>
                <c:pt idx="86">
                  <c:v>39142</c:v>
                </c:pt>
                <c:pt idx="87">
                  <c:v>39173</c:v>
                </c:pt>
                <c:pt idx="88">
                  <c:v>39203</c:v>
                </c:pt>
                <c:pt idx="89">
                  <c:v>39234</c:v>
                </c:pt>
                <c:pt idx="90">
                  <c:v>39264</c:v>
                </c:pt>
                <c:pt idx="91">
                  <c:v>39295</c:v>
                </c:pt>
                <c:pt idx="92">
                  <c:v>39326</c:v>
                </c:pt>
                <c:pt idx="93">
                  <c:v>39356</c:v>
                </c:pt>
                <c:pt idx="94">
                  <c:v>39387</c:v>
                </c:pt>
                <c:pt idx="95">
                  <c:v>39417</c:v>
                </c:pt>
                <c:pt idx="96">
                  <c:v>39448</c:v>
                </c:pt>
                <c:pt idx="97">
                  <c:v>39479</c:v>
                </c:pt>
                <c:pt idx="98">
                  <c:v>39508</c:v>
                </c:pt>
                <c:pt idx="99">
                  <c:v>39539</c:v>
                </c:pt>
                <c:pt idx="100">
                  <c:v>39569</c:v>
                </c:pt>
                <c:pt idx="101">
                  <c:v>39600</c:v>
                </c:pt>
                <c:pt idx="102">
                  <c:v>39630</c:v>
                </c:pt>
                <c:pt idx="103">
                  <c:v>39661</c:v>
                </c:pt>
                <c:pt idx="104">
                  <c:v>39692</c:v>
                </c:pt>
                <c:pt idx="105">
                  <c:v>39722</c:v>
                </c:pt>
                <c:pt idx="106">
                  <c:v>39753</c:v>
                </c:pt>
                <c:pt idx="107">
                  <c:v>39783</c:v>
                </c:pt>
                <c:pt idx="108">
                  <c:v>39814</c:v>
                </c:pt>
                <c:pt idx="109">
                  <c:v>39845</c:v>
                </c:pt>
                <c:pt idx="110">
                  <c:v>39873</c:v>
                </c:pt>
                <c:pt idx="111">
                  <c:v>39904</c:v>
                </c:pt>
                <c:pt idx="112">
                  <c:v>39934</c:v>
                </c:pt>
                <c:pt idx="113">
                  <c:v>39965</c:v>
                </c:pt>
                <c:pt idx="114">
                  <c:v>39995</c:v>
                </c:pt>
                <c:pt idx="115">
                  <c:v>40026</c:v>
                </c:pt>
                <c:pt idx="116">
                  <c:v>40057</c:v>
                </c:pt>
                <c:pt idx="117">
                  <c:v>40087</c:v>
                </c:pt>
                <c:pt idx="118">
                  <c:v>40118</c:v>
                </c:pt>
                <c:pt idx="119">
                  <c:v>40148</c:v>
                </c:pt>
                <c:pt idx="120">
                  <c:v>40179</c:v>
                </c:pt>
                <c:pt idx="121">
                  <c:v>40210</c:v>
                </c:pt>
                <c:pt idx="122">
                  <c:v>40238</c:v>
                </c:pt>
                <c:pt idx="123">
                  <c:v>40269</c:v>
                </c:pt>
                <c:pt idx="124">
                  <c:v>40299</c:v>
                </c:pt>
                <c:pt idx="125">
                  <c:v>40330</c:v>
                </c:pt>
                <c:pt idx="126">
                  <c:v>40360</c:v>
                </c:pt>
                <c:pt idx="127">
                  <c:v>40391</c:v>
                </c:pt>
                <c:pt idx="128">
                  <c:v>40422</c:v>
                </c:pt>
                <c:pt idx="129">
                  <c:v>40452</c:v>
                </c:pt>
                <c:pt idx="130">
                  <c:v>40483</c:v>
                </c:pt>
                <c:pt idx="131">
                  <c:v>40513</c:v>
                </c:pt>
                <c:pt idx="132">
                  <c:v>40544</c:v>
                </c:pt>
                <c:pt idx="133">
                  <c:v>40575</c:v>
                </c:pt>
                <c:pt idx="134">
                  <c:v>40603</c:v>
                </c:pt>
                <c:pt idx="135">
                  <c:v>40634</c:v>
                </c:pt>
                <c:pt idx="136">
                  <c:v>40664</c:v>
                </c:pt>
                <c:pt idx="137">
                  <c:v>40695</c:v>
                </c:pt>
                <c:pt idx="138">
                  <c:v>40725</c:v>
                </c:pt>
                <c:pt idx="139">
                  <c:v>40756</c:v>
                </c:pt>
                <c:pt idx="140">
                  <c:v>40787</c:v>
                </c:pt>
                <c:pt idx="141">
                  <c:v>40817</c:v>
                </c:pt>
                <c:pt idx="142">
                  <c:v>40848</c:v>
                </c:pt>
                <c:pt idx="143">
                  <c:v>40878</c:v>
                </c:pt>
                <c:pt idx="144">
                  <c:v>40909</c:v>
                </c:pt>
                <c:pt idx="145">
                  <c:v>40940</c:v>
                </c:pt>
                <c:pt idx="146">
                  <c:v>40969</c:v>
                </c:pt>
                <c:pt idx="147">
                  <c:v>41000</c:v>
                </c:pt>
                <c:pt idx="148">
                  <c:v>41030</c:v>
                </c:pt>
                <c:pt idx="149">
                  <c:v>41061</c:v>
                </c:pt>
                <c:pt idx="150">
                  <c:v>41091</c:v>
                </c:pt>
                <c:pt idx="151">
                  <c:v>41122</c:v>
                </c:pt>
                <c:pt idx="152">
                  <c:v>41153</c:v>
                </c:pt>
                <c:pt idx="153">
                  <c:v>41183</c:v>
                </c:pt>
                <c:pt idx="154">
                  <c:v>41214</c:v>
                </c:pt>
                <c:pt idx="155">
                  <c:v>41244</c:v>
                </c:pt>
                <c:pt idx="156">
                  <c:v>41275</c:v>
                </c:pt>
                <c:pt idx="157">
                  <c:v>41306</c:v>
                </c:pt>
                <c:pt idx="158">
                  <c:v>41334</c:v>
                </c:pt>
                <c:pt idx="159">
                  <c:v>41365</c:v>
                </c:pt>
                <c:pt idx="160">
                  <c:v>41395</c:v>
                </c:pt>
                <c:pt idx="161">
                  <c:v>41426</c:v>
                </c:pt>
                <c:pt idx="162">
                  <c:v>41456</c:v>
                </c:pt>
                <c:pt idx="163">
                  <c:v>41487</c:v>
                </c:pt>
                <c:pt idx="164">
                  <c:v>41518</c:v>
                </c:pt>
                <c:pt idx="165">
                  <c:v>41548</c:v>
                </c:pt>
                <c:pt idx="166">
                  <c:v>41579</c:v>
                </c:pt>
                <c:pt idx="167">
                  <c:v>41609</c:v>
                </c:pt>
                <c:pt idx="168">
                  <c:v>41640</c:v>
                </c:pt>
                <c:pt idx="169">
                  <c:v>41671</c:v>
                </c:pt>
                <c:pt idx="170">
                  <c:v>41699</c:v>
                </c:pt>
                <c:pt idx="171">
                  <c:v>41730</c:v>
                </c:pt>
                <c:pt idx="172">
                  <c:v>41760</c:v>
                </c:pt>
                <c:pt idx="173">
                  <c:v>41791</c:v>
                </c:pt>
                <c:pt idx="174">
                  <c:v>41821</c:v>
                </c:pt>
                <c:pt idx="175">
                  <c:v>41852</c:v>
                </c:pt>
                <c:pt idx="176">
                  <c:v>41883</c:v>
                </c:pt>
                <c:pt idx="177">
                  <c:v>41913</c:v>
                </c:pt>
                <c:pt idx="178">
                  <c:v>41944</c:v>
                </c:pt>
                <c:pt idx="179">
                  <c:v>41974</c:v>
                </c:pt>
                <c:pt idx="180">
                  <c:v>42005</c:v>
                </c:pt>
                <c:pt idx="181">
                  <c:v>42036</c:v>
                </c:pt>
                <c:pt idx="182">
                  <c:v>42064</c:v>
                </c:pt>
                <c:pt idx="183">
                  <c:v>42095</c:v>
                </c:pt>
                <c:pt idx="184">
                  <c:v>42125</c:v>
                </c:pt>
                <c:pt idx="185">
                  <c:v>42156</c:v>
                </c:pt>
                <c:pt idx="186">
                  <c:v>42186</c:v>
                </c:pt>
                <c:pt idx="187">
                  <c:v>42217</c:v>
                </c:pt>
                <c:pt idx="188">
                  <c:v>42248</c:v>
                </c:pt>
                <c:pt idx="189">
                  <c:v>42278</c:v>
                </c:pt>
                <c:pt idx="190">
                  <c:v>42309</c:v>
                </c:pt>
                <c:pt idx="191">
                  <c:v>42339</c:v>
                </c:pt>
                <c:pt idx="192">
                  <c:v>42370</c:v>
                </c:pt>
                <c:pt idx="193">
                  <c:v>42401</c:v>
                </c:pt>
                <c:pt idx="194">
                  <c:v>42430</c:v>
                </c:pt>
                <c:pt idx="195">
                  <c:v>42461</c:v>
                </c:pt>
                <c:pt idx="196">
                  <c:v>42491</c:v>
                </c:pt>
                <c:pt idx="197">
                  <c:v>42522</c:v>
                </c:pt>
                <c:pt idx="198">
                  <c:v>42552</c:v>
                </c:pt>
                <c:pt idx="199">
                  <c:v>42583</c:v>
                </c:pt>
                <c:pt idx="200">
                  <c:v>42614</c:v>
                </c:pt>
                <c:pt idx="201">
                  <c:v>42644</c:v>
                </c:pt>
                <c:pt idx="202">
                  <c:v>42675</c:v>
                </c:pt>
                <c:pt idx="203">
                  <c:v>42705</c:v>
                </c:pt>
                <c:pt idx="204">
                  <c:v>42736</c:v>
                </c:pt>
                <c:pt idx="205">
                  <c:v>42767</c:v>
                </c:pt>
                <c:pt idx="206">
                  <c:v>42795</c:v>
                </c:pt>
                <c:pt idx="207">
                  <c:v>42826</c:v>
                </c:pt>
                <c:pt idx="208">
                  <c:v>42856</c:v>
                </c:pt>
                <c:pt idx="209">
                  <c:v>42887</c:v>
                </c:pt>
                <c:pt idx="210">
                  <c:v>42917</c:v>
                </c:pt>
                <c:pt idx="211">
                  <c:v>42948</c:v>
                </c:pt>
                <c:pt idx="212">
                  <c:v>42979</c:v>
                </c:pt>
                <c:pt idx="213">
                  <c:v>43009</c:v>
                </c:pt>
                <c:pt idx="214">
                  <c:v>43040</c:v>
                </c:pt>
                <c:pt idx="215">
                  <c:v>43070</c:v>
                </c:pt>
                <c:pt idx="216">
                  <c:v>43101</c:v>
                </c:pt>
                <c:pt idx="217">
                  <c:v>43132</c:v>
                </c:pt>
                <c:pt idx="218">
                  <c:v>43160</c:v>
                </c:pt>
                <c:pt idx="219">
                  <c:v>43191</c:v>
                </c:pt>
                <c:pt idx="220">
                  <c:v>43221</c:v>
                </c:pt>
                <c:pt idx="221">
                  <c:v>43252</c:v>
                </c:pt>
                <c:pt idx="222">
                  <c:v>43282</c:v>
                </c:pt>
                <c:pt idx="223">
                  <c:v>43313</c:v>
                </c:pt>
                <c:pt idx="224">
                  <c:v>43344</c:v>
                </c:pt>
                <c:pt idx="225">
                  <c:v>43374</c:v>
                </c:pt>
                <c:pt idx="226">
                  <c:v>43405</c:v>
                </c:pt>
                <c:pt idx="227">
                  <c:v>43435</c:v>
                </c:pt>
                <c:pt idx="228">
                  <c:v>43466</c:v>
                </c:pt>
                <c:pt idx="229">
                  <c:v>43497</c:v>
                </c:pt>
                <c:pt idx="230">
                  <c:v>43525</c:v>
                </c:pt>
                <c:pt idx="231">
                  <c:v>43556</c:v>
                </c:pt>
                <c:pt idx="232">
                  <c:v>43586</c:v>
                </c:pt>
                <c:pt idx="233">
                  <c:v>43617</c:v>
                </c:pt>
                <c:pt idx="234">
                  <c:v>43647</c:v>
                </c:pt>
                <c:pt idx="235">
                  <c:v>43678</c:v>
                </c:pt>
                <c:pt idx="236">
                  <c:v>43709</c:v>
                </c:pt>
                <c:pt idx="237">
                  <c:v>43739</c:v>
                </c:pt>
                <c:pt idx="238">
                  <c:v>43770</c:v>
                </c:pt>
                <c:pt idx="239">
                  <c:v>43800</c:v>
                </c:pt>
                <c:pt idx="240">
                  <c:v>43831</c:v>
                </c:pt>
                <c:pt idx="241">
                  <c:v>43862</c:v>
                </c:pt>
                <c:pt idx="242">
                  <c:v>43891</c:v>
                </c:pt>
                <c:pt idx="243">
                  <c:v>43922</c:v>
                </c:pt>
                <c:pt idx="244">
                  <c:v>43952</c:v>
                </c:pt>
                <c:pt idx="245">
                  <c:v>43983</c:v>
                </c:pt>
                <c:pt idx="246">
                  <c:v>44013</c:v>
                </c:pt>
                <c:pt idx="247">
                  <c:v>44044</c:v>
                </c:pt>
                <c:pt idx="248">
                  <c:v>44075</c:v>
                </c:pt>
                <c:pt idx="249">
                  <c:v>44105</c:v>
                </c:pt>
                <c:pt idx="250">
                  <c:v>44136</c:v>
                </c:pt>
                <c:pt idx="251">
                  <c:v>44166</c:v>
                </c:pt>
                <c:pt idx="252">
                  <c:v>44197</c:v>
                </c:pt>
                <c:pt idx="253">
                  <c:v>44228</c:v>
                </c:pt>
                <c:pt idx="254">
                  <c:v>44256</c:v>
                </c:pt>
                <c:pt idx="255">
                  <c:v>44287</c:v>
                </c:pt>
                <c:pt idx="256">
                  <c:v>44317</c:v>
                </c:pt>
                <c:pt idx="257">
                  <c:v>44348</c:v>
                </c:pt>
                <c:pt idx="258">
                  <c:v>44378</c:v>
                </c:pt>
                <c:pt idx="259">
                  <c:v>44409</c:v>
                </c:pt>
                <c:pt idx="260">
                  <c:v>44440</c:v>
                </c:pt>
                <c:pt idx="261">
                  <c:v>44470</c:v>
                </c:pt>
                <c:pt idx="262">
                  <c:v>44501</c:v>
                </c:pt>
                <c:pt idx="263">
                  <c:v>44531</c:v>
                </c:pt>
                <c:pt idx="264">
                  <c:v>44562</c:v>
                </c:pt>
                <c:pt idx="265">
                  <c:v>44593</c:v>
                </c:pt>
                <c:pt idx="266">
                  <c:v>44621</c:v>
                </c:pt>
                <c:pt idx="267">
                  <c:v>44652</c:v>
                </c:pt>
                <c:pt idx="268">
                  <c:v>44682</c:v>
                </c:pt>
                <c:pt idx="269">
                  <c:v>44713</c:v>
                </c:pt>
                <c:pt idx="270">
                  <c:v>44743</c:v>
                </c:pt>
                <c:pt idx="271">
                  <c:v>44774</c:v>
                </c:pt>
                <c:pt idx="272">
                  <c:v>44805</c:v>
                </c:pt>
                <c:pt idx="273">
                  <c:v>44835</c:v>
                </c:pt>
                <c:pt idx="274">
                  <c:v>44866</c:v>
                </c:pt>
                <c:pt idx="275">
                  <c:v>44896</c:v>
                </c:pt>
                <c:pt idx="276">
                  <c:v>44927</c:v>
                </c:pt>
                <c:pt idx="277">
                  <c:v>44958</c:v>
                </c:pt>
                <c:pt idx="278">
                  <c:v>44986</c:v>
                </c:pt>
                <c:pt idx="279">
                  <c:v>45017</c:v>
                </c:pt>
                <c:pt idx="280">
                  <c:v>45047</c:v>
                </c:pt>
                <c:pt idx="281">
                  <c:v>45078</c:v>
                </c:pt>
                <c:pt idx="282">
                  <c:v>45108</c:v>
                </c:pt>
                <c:pt idx="283">
                  <c:v>45139</c:v>
                </c:pt>
                <c:pt idx="284">
                  <c:v>45170</c:v>
                </c:pt>
                <c:pt idx="285">
                  <c:v>45200</c:v>
                </c:pt>
                <c:pt idx="286">
                  <c:v>45231</c:v>
                </c:pt>
                <c:pt idx="287">
                  <c:v>45261</c:v>
                </c:pt>
                <c:pt idx="288">
                  <c:v>45292</c:v>
                </c:pt>
                <c:pt idx="289">
                  <c:v>45323</c:v>
                </c:pt>
                <c:pt idx="290">
                  <c:v>45352</c:v>
                </c:pt>
                <c:pt idx="291">
                  <c:v>45383</c:v>
                </c:pt>
                <c:pt idx="292">
                  <c:v>45413</c:v>
                </c:pt>
                <c:pt idx="293">
                  <c:v>45444</c:v>
                </c:pt>
                <c:pt idx="294">
                  <c:v>45474</c:v>
                </c:pt>
                <c:pt idx="295">
                  <c:v>45505</c:v>
                </c:pt>
                <c:pt idx="296">
                  <c:v>45536</c:v>
                </c:pt>
                <c:pt idx="297">
                  <c:v>45566</c:v>
                </c:pt>
                <c:pt idx="298">
                  <c:v>45597</c:v>
                </c:pt>
                <c:pt idx="299">
                  <c:v>45627</c:v>
                </c:pt>
                <c:pt idx="300">
                  <c:v>45658</c:v>
                </c:pt>
                <c:pt idx="301">
                  <c:v>45689</c:v>
                </c:pt>
                <c:pt idx="302">
                  <c:v>45717</c:v>
                </c:pt>
                <c:pt idx="303">
                  <c:v>45748</c:v>
                </c:pt>
                <c:pt idx="304">
                  <c:v>45778</c:v>
                </c:pt>
                <c:pt idx="305">
                  <c:v>45809</c:v>
                </c:pt>
                <c:pt idx="306">
                  <c:v>45839</c:v>
                </c:pt>
                <c:pt idx="307">
                  <c:v>45870</c:v>
                </c:pt>
                <c:pt idx="308">
                  <c:v>45901</c:v>
                </c:pt>
                <c:pt idx="309">
                  <c:v>45931</c:v>
                </c:pt>
                <c:pt idx="310">
                  <c:v>45962</c:v>
                </c:pt>
                <c:pt idx="311">
                  <c:v>45992</c:v>
                </c:pt>
                <c:pt idx="312">
                  <c:v>46023</c:v>
                </c:pt>
                <c:pt idx="313">
                  <c:v>46054</c:v>
                </c:pt>
                <c:pt idx="314">
                  <c:v>46082</c:v>
                </c:pt>
                <c:pt idx="315">
                  <c:v>46113</c:v>
                </c:pt>
                <c:pt idx="316">
                  <c:v>46143</c:v>
                </c:pt>
                <c:pt idx="317">
                  <c:v>46174</c:v>
                </c:pt>
              </c:numCache>
            </c:numRef>
          </c:cat>
          <c:val>
            <c:numRef>
              <c:f>'ANZ-RM vs Westpac CC'!$E$2:$E$319</c:f>
              <c:numCache>
                <c:formatCode>0.0</c:formatCode>
                <c:ptCount val="318"/>
                <c:pt idx="0">
                  <c:v>114.92923091682715</c:v>
                </c:pt>
                <c:pt idx="1">
                  <c:v>102.17454970865785</c:v>
                </c:pt>
                <c:pt idx="2">
                  <c:v>102.86243578411995</c:v>
                </c:pt>
                <c:pt idx="3">
                  <c:v>98.492471646172746</c:v>
                </c:pt>
                <c:pt idx="4">
                  <c:v>94.83262645964939</c:v>
                </c:pt>
                <c:pt idx="5">
                  <c:v>97.884447840107015</c:v>
                </c:pt>
                <c:pt idx="6">
                  <c:v>108.94527706958949</c:v>
                </c:pt>
                <c:pt idx="7">
                  <c:v>113.55285506141031</c:v>
                </c:pt>
                <c:pt idx="8">
                  <c:v>102.44559738425603</c:v>
                </c:pt>
                <c:pt idx="9">
                  <c:v>99.705505523346105</c:v>
                </c:pt>
                <c:pt idx="10">
                  <c:v>96.200871444486182</c:v>
                </c:pt>
                <c:pt idx="11">
                  <c:v>99.202131560992299</c:v>
                </c:pt>
                <c:pt idx="12">
                  <c:v>105.18633987745402</c:v>
                </c:pt>
                <c:pt idx="13">
                  <c:v>102.69231761501612</c:v>
                </c:pt>
                <c:pt idx="14">
                  <c:v>89.08604496205507</c:v>
                </c:pt>
                <c:pt idx="15">
                  <c:v>90.242590273449352</c:v>
                </c:pt>
                <c:pt idx="16">
                  <c:v>95.004274881546934</c:v>
                </c:pt>
                <c:pt idx="17">
                  <c:v>105.98025671036382</c:v>
                </c:pt>
                <c:pt idx="18">
                  <c:v>108.22134179744619</c:v>
                </c:pt>
                <c:pt idx="19">
                  <c:v>105.20634447266184</c:v>
                </c:pt>
                <c:pt idx="20">
                  <c:v>107.63735638696002</c:v>
                </c:pt>
                <c:pt idx="21">
                  <c:v>99.487421385994935</c:v>
                </c:pt>
                <c:pt idx="22">
                  <c:v>101.9726879353907</c:v>
                </c:pt>
                <c:pt idx="23">
                  <c:v>106.77117920966286</c:v>
                </c:pt>
                <c:pt idx="24">
                  <c:v>115.50531599966898</c:v>
                </c:pt>
                <c:pt idx="25">
                  <c:v>113.69112394581536</c:v>
                </c:pt>
                <c:pt idx="26">
                  <c:v>117.83534011483587</c:v>
                </c:pt>
                <c:pt idx="27">
                  <c:v>111.5648745851197</c:v>
                </c:pt>
                <c:pt idx="28">
                  <c:v>110.30700845776937</c:v>
                </c:pt>
                <c:pt idx="29">
                  <c:v>110.835231494738</c:v>
                </c:pt>
                <c:pt idx="30">
                  <c:v>109.38192807997011</c:v>
                </c:pt>
                <c:pt idx="31">
                  <c:v>105.64108791072086</c:v>
                </c:pt>
                <c:pt idx="32">
                  <c:v>106.61726685755443</c:v>
                </c:pt>
                <c:pt idx="33">
                  <c:v>102.16876947736766</c:v>
                </c:pt>
                <c:pt idx="34">
                  <c:v>105.56608693819695</c:v>
                </c:pt>
                <c:pt idx="35">
                  <c:v>105.54143963336631</c:v>
                </c:pt>
                <c:pt idx="36">
                  <c:v>111.89388833155742</c:v>
                </c:pt>
                <c:pt idx="37">
                  <c:v>100.66890862712886</c:v>
                </c:pt>
                <c:pt idx="38">
                  <c:v>99.904808361578759</c:v>
                </c:pt>
                <c:pt idx="39">
                  <c:v>109.61312055624914</c:v>
                </c:pt>
                <c:pt idx="40">
                  <c:v>110.33337568118773</c:v>
                </c:pt>
                <c:pt idx="41">
                  <c:v>114.29050406135312</c:v>
                </c:pt>
                <c:pt idx="42">
                  <c:v>115.94778277188421</c:v>
                </c:pt>
                <c:pt idx="43">
                  <c:v>112.66066962214765</c:v>
                </c:pt>
                <c:pt idx="44">
                  <c:v>114.44202768746941</c:v>
                </c:pt>
                <c:pt idx="45">
                  <c:v>117.37333714244156</c:v>
                </c:pt>
                <c:pt idx="46">
                  <c:v>113.39603855558707</c:v>
                </c:pt>
                <c:pt idx="47">
                  <c:v>111.22832049794485</c:v>
                </c:pt>
                <c:pt idx="48">
                  <c:v>119.62445145168162</c:v>
                </c:pt>
                <c:pt idx="49">
                  <c:v>118.96997522907391</c:v>
                </c:pt>
                <c:pt idx="50">
                  <c:v>115.88322176041019</c:v>
                </c:pt>
                <c:pt idx="51">
                  <c:v>116.81898365619641</c:v>
                </c:pt>
                <c:pt idx="52">
                  <c:v>115.8342538259902</c:v>
                </c:pt>
                <c:pt idx="53">
                  <c:v>112.9056732822575</c:v>
                </c:pt>
                <c:pt idx="54">
                  <c:v>119.36198223451348</c:v>
                </c:pt>
                <c:pt idx="55">
                  <c:v>119.51325484299355</c:v>
                </c:pt>
                <c:pt idx="56">
                  <c:v>119.84860516449594</c:v>
                </c:pt>
                <c:pt idx="57">
                  <c:v>118.44405554766425</c:v>
                </c:pt>
                <c:pt idx="58">
                  <c:v>119.68150465040227</c:v>
                </c:pt>
                <c:pt idx="59">
                  <c:v>116.29952825990497</c:v>
                </c:pt>
                <c:pt idx="60">
                  <c:v>127.67021357899701</c:v>
                </c:pt>
                <c:pt idx="61">
                  <c:v>123.10372813007204</c:v>
                </c:pt>
                <c:pt idx="62">
                  <c:v>103.97691696678137</c:v>
                </c:pt>
                <c:pt idx="63">
                  <c:v>105.83207588408575</c:v>
                </c:pt>
                <c:pt idx="64">
                  <c:v>114.39786018099824</c:v>
                </c:pt>
                <c:pt idx="65">
                  <c:v>111.93994693369181</c:v>
                </c:pt>
                <c:pt idx="66">
                  <c:v>107.49583779838763</c:v>
                </c:pt>
                <c:pt idx="67">
                  <c:v>115.83472891711747</c:v>
                </c:pt>
                <c:pt idx="68">
                  <c:v>98.924713965099343</c:v>
                </c:pt>
                <c:pt idx="69">
                  <c:v>98.175687610129032</c:v>
                </c:pt>
                <c:pt idx="70">
                  <c:v>105.83533021399735</c:v>
                </c:pt>
                <c:pt idx="71">
                  <c:v>102.46161077525645</c:v>
                </c:pt>
                <c:pt idx="72">
                  <c:v>111.80037603423698</c:v>
                </c:pt>
                <c:pt idx="73">
                  <c:v>110.16856540538409</c:v>
                </c:pt>
                <c:pt idx="74">
                  <c:v>111.5206089193106</c:v>
                </c:pt>
                <c:pt idx="75">
                  <c:v>111.44074163695879</c:v>
                </c:pt>
                <c:pt idx="76">
                  <c:v>104.30791879471246</c:v>
                </c:pt>
                <c:pt idx="77">
                  <c:v>103.83649274353611</c:v>
                </c:pt>
                <c:pt idx="78">
                  <c:v>107.4</c:v>
                </c:pt>
                <c:pt idx="79">
                  <c:v>90</c:v>
                </c:pt>
                <c:pt idx="80">
                  <c:v>101.2</c:v>
                </c:pt>
                <c:pt idx="81">
                  <c:v>105.2</c:v>
                </c:pt>
                <c:pt idx="82">
                  <c:v>95</c:v>
                </c:pt>
                <c:pt idx="83">
                  <c:v>106.2</c:v>
                </c:pt>
                <c:pt idx="84">
                  <c:v>109.6</c:v>
                </c:pt>
                <c:pt idx="85">
                  <c:v>111.4</c:v>
                </c:pt>
                <c:pt idx="86">
                  <c:v>115.5</c:v>
                </c:pt>
                <c:pt idx="87">
                  <c:v>115.3</c:v>
                </c:pt>
                <c:pt idx="88">
                  <c:v>123.9</c:v>
                </c:pt>
                <c:pt idx="89">
                  <c:v>121.5</c:v>
                </c:pt>
                <c:pt idx="90">
                  <c:v>120.8</c:v>
                </c:pt>
                <c:pt idx="91">
                  <c:v>111.0548821458447</c:v>
                </c:pt>
                <c:pt idx="92">
                  <c:v>115.71926781885979</c:v>
                </c:pt>
                <c:pt idx="93">
                  <c:v>115.3</c:v>
                </c:pt>
                <c:pt idx="94">
                  <c:v>110.5</c:v>
                </c:pt>
                <c:pt idx="95">
                  <c:v>112.5</c:v>
                </c:pt>
                <c:pt idx="96">
                  <c:v>103.1</c:v>
                </c:pt>
                <c:pt idx="97">
                  <c:v>97.4</c:v>
                </c:pt>
                <c:pt idx="98">
                  <c:v>88.6</c:v>
                </c:pt>
                <c:pt idx="99">
                  <c:v>87.4</c:v>
                </c:pt>
                <c:pt idx="100">
                  <c:v>89.8</c:v>
                </c:pt>
                <c:pt idx="101">
                  <c:v>84.7</c:v>
                </c:pt>
                <c:pt idx="102">
                  <c:v>79</c:v>
                </c:pt>
                <c:pt idx="103">
                  <c:v>86.2</c:v>
                </c:pt>
                <c:pt idx="104">
                  <c:v>92.2</c:v>
                </c:pt>
                <c:pt idx="105">
                  <c:v>82</c:v>
                </c:pt>
                <c:pt idx="106">
                  <c:v>85.5</c:v>
                </c:pt>
                <c:pt idx="107">
                  <c:v>92</c:v>
                </c:pt>
                <c:pt idx="108">
                  <c:v>89.9</c:v>
                </c:pt>
                <c:pt idx="109">
                  <c:v>85.8</c:v>
                </c:pt>
                <c:pt idx="110">
                  <c:v>85.6</c:v>
                </c:pt>
                <c:pt idx="111">
                  <c:v>92.7</c:v>
                </c:pt>
                <c:pt idx="112">
                  <c:v>88.8</c:v>
                </c:pt>
                <c:pt idx="113">
                  <c:v>100.1</c:v>
                </c:pt>
                <c:pt idx="114">
                  <c:v>109.4</c:v>
                </c:pt>
                <c:pt idx="115">
                  <c:v>113.4</c:v>
                </c:pt>
                <c:pt idx="116">
                  <c:v>119.3</c:v>
                </c:pt>
                <c:pt idx="117">
                  <c:v>121.4</c:v>
                </c:pt>
                <c:pt idx="118">
                  <c:v>118.3</c:v>
                </c:pt>
                <c:pt idx="119">
                  <c:v>113.8</c:v>
                </c:pt>
                <c:pt idx="120">
                  <c:v>120.1</c:v>
                </c:pt>
                <c:pt idx="121">
                  <c:v>117</c:v>
                </c:pt>
                <c:pt idx="122">
                  <c:v>117.3</c:v>
                </c:pt>
                <c:pt idx="123">
                  <c:v>116.1</c:v>
                </c:pt>
                <c:pt idx="124">
                  <c:v>108</c:v>
                </c:pt>
                <c:pt idx="125">
                  <c:v>101.9</c:v>
                </c:pt>
                <c:pt idx="126">
                  <c:v>113.1</c:v>
                </c:pt>
                <c:pt idx="127">
                  <c:v>119.2</c:v>
                </c:pt>
                <c:pt idx="128">
                  <c:v>113.2</c:v>
                </c:pt>
                <c:pt idx="129">
                  <c:v>117</c:v>
                </c:pt>
                <c:pt idx="130">
                  <c:v>110.7</c:v>
                </c:pt>
                <c:pt idx="131">
                  <c:v>111</c:v>
                </c:pt>
                <c:pt idx="132">
                  <c:v>104.6</c:v>
                </c:pt>
                <c:pt idx="133">
                  <c:v>106.6</c:v>
                </c:pt>
                <c:pt idx="134">
                  <c:v>104.1</c:v>
                </c:pt>
                <c:pt idx="135">
                  <c:v>105.3</c:v>
                </c:pt>
                <c:pt idx="136">
                  <c:v>103.9</c:v>
                </c:pt>
                <c:pt idx="137">
                  <c:v>101.2</c:v>
                </c:pt>
                <c:pt idx="138">
                  <c:v>92.8</c:v>
                </c:pt>
                <c:pt idx="139">
                  <c:v>89.6</c:v>
                </c:pt>
                <c:pt idx="140">
                  <c:v>96.9</c:v>
                </c:pt>
                <c:pt idx="141">
                  <c:v>97.2</c:v>
                </c:pt>
                <c:pt idx="142">
                  <c:v>103.4</c:v>
                </c:pt>
                <c:pt idx="143">
                  <c:v>94.7</c:v>
                </c:pt>
                <c:pt idx="144">
                  <c:v>97.1</c:v>
                </c:pt>
                <c:pt idx="145">
                  <c:v>101.1</c:v>
                </c:pt>
                <c:pt idx="146">
                  <c:v>96.1</c:v>
                </c:pt>
                <c:pt idx="147">
                  <c:v>94.5</c:v>
                </c:pt>
                <c:pt idx="148">
                  <c:v>95.3</c:v>
                </c:pt>
                <c:pt idx="149">
                  <c:v>95.6</c:v>
                </c:pt>
                <c:pt idx="150">
                  <c:v>99.1</c:v>
                </c:pt>
                <c:pt idx="151">
                  <c:v>96.6</c:v>
                </c:pt>
                <c:pt idx="152">
                  <c:v>98.2</c:v>
                </c:pt>
                <c:pt idx="153">
                  <c:v>99.2</c:v>
                </c:pt>
                <c:pt idx="154">
                  <c:v>104.3</c:v>
                </c:pt>
                <c:pt idx="155">
                  <c:v>100</c:v>
                </c:pt>
                <c:pt idx="156">
                  <c:v>100.6</c:v>
                </c:pt>
                <c:pt idx="157">
                  <c:v>108.3</c:v>
                </c:pt>
                <c:pt idx="158">
                  <c:v>110.5</c:v>
                </c:pt>
                <c:pt idx="159">
                  <c:v>104.9</c:v>
                </c:pt>
                <c:pt idx="160">
                  <c:v>97.6</c:v>
                </c:pt>
                <c:pt idx="161">
                  <c:v>102.2</c:v>
                </c:pt>
                <c:pt idx="162">
                  <c:v>102.1</c:v>
                </c:pt>
                <c:pt idx="163">
                  <c:v>105.7</c:v>
                </c:pt>
                <c:pt idx="164">
                  <c:v>110.6</c:v>
                </c:pt>
                <c:pt idx="165">
                  <c:v>108.3</c:v>
                </c:pt>
                <c:pt idx="166">
                  <c:v>110.3</c:v>
                </c:pt>
                <c:pt idx="167">
                  <c:v>105</c:v>
                </c:pt>
                <c:pt idx="168">
                  <c:v>103.3</c:v>
                </c:pt>
                <c:pt idx="169">
                  <c:v>100.2</c:v>
                </c:pt>
                <c:pt idx="170">
                  <c:v>99.5</c:v>
                </c:pt>
                <c:pt idx="171">
                  <c:v>99.7</c:v>
                </c:pt>
                <c:pt idx="172">
                  <c:v>92.9</c:v>
                </c:pt>
                <c:pt idx="173">
                  <c:v>93.2</c:v>
                </c:pt>
                <c:pt idx="174">
                  <c:v>94.9</c:v>
                </c:pt>
                <c:pt idx="175">
                  <c:v>98.5</c:v>
                </c:pt>
                <c:pt idx="176">
                  <c:v>94</c:v>
                </c:pt>
                <c:pt idx="177">
                  <c:v>94.8</c:v>
                </c:pt>
                <c:pt idx="178">
                  <c:v>96.6</c:v>
                </c:pt>
                <c:pt idx="179">
                  <c:v>91.1</c:v>
                </c:pt>
                <c:pt idx="180">
                  <c:v>93.2</c:v>
                </c:pt>
                <c:pt idx="181">
                  <c:v>100.7</c:v>
                </c:pt>
                <c:pt idx="182">
                  <c:v>99.5</c:v>
                </c:pt>
                <c:pt idx="183">
                  <c:v>96.2</c:v>
                </c:pt>
                <c:pt idx="184">
                  <c:v>102.4</c:v>
                </c:pt>
                <c:pt idx="185">
                  <c:v>95.3</c:v>
                </c:pt>
                <c:pt idx="186">
                  <c:v>92.2</c:v>
                </c:pt>
                <c:pt idx="187">
                  <c:v>99.5</c:v>
                </c:pt>
                <c:pt idx="188">
                  <c:v>93.9</c:v>
                </c:pt>
                <c:pt idx="189">
                  <c:v>97.8</c:v>
                </c:pt>
                <c:pt idx="190">
                  <c:v>101.7</c:v>
                </c:pt>
                <c:pt idx="191">
                  <c:v>100.8</c:v>
                </c:pt>
                <c:pt idx="192">
                  <c:v>97.3</c:v>
                </c:pt>
                <c:pt idx="193">
                  <c:v>101.3</c:v>
                </c:pt>
                <c:pt idx="194">
                  <c:v>99.1</c:v>
                </c:pt>
                <c:pt idx="195">
                  <c:v>95.1</c:v>
                </c:pt>
                <c:pt idx="196">
                  <c:v>103.2</c:v>
                </c:pt>
                <c:pt idx="197">
                  <c:v>102.2</c:v>
                </c:pt>
                <c:pt idx="198">
                  <c:v>99.1</c:v>
                </c:pt>
                <c:pt idx="199">
                  <c:v>101</c:v>
                </c:pt>
                <c:pt idx="200">
                  <c:v>101.4</c:v>
                </c:pt>
                <c:pt idx="201">
                  <c:v>102.4</c:v>
                </c:pt>
                <c:pt idx="202">
                  <c:v>101.3</c:v>
                </c:pt>
                <c:pt idx="203">
                  <c:v>97.3</c:v>
                </c:pt>
                <c:pt idx="204">
                  <c:v>97.4</c:v>
                </c:pt>
                <c:pt idx="205">
                  <c:v>99.6</c:v>
                </c:pt>
                <c:pt idx="206">
                  <c:v>99.7</c:v>
                </c:pt>
                <c:pt idx="207">
                  <c:v>99</c:v>
                </c:pt>
                <c:pt idx="208">
                  <c:v>98</c:v>
                </c:pt>
                <c:pt idx="209">
                  <c:v>96.2</c:v>
                </c:pt>
                <c:pt idx="210">
                  <c:v>96.6</c:v>
                </c:pt>
                <c:pt idx="211">
                  <c:v>95.5</c:v>
                </c:pt>
                <c:pt idx="212">
                  <c:v>97.9</c:v>
                </c:pt>
                <c:pt idx="213">
                  <c:v>101.4</c:v>
                </c:pt>
                <c:pt idx="214">
                  <c:v>99.7</c:v>
                </c:pt>
                <c:pt idx="215">
                  <c:v>103.3</c:v>
                </c:pt>
                <c:pt idx="216">
                  <c:v>105.1</c:v>
                </c:pt>
                <c:pt idx="217">
                  <c:v>102.7</c:v>
                </c:pt>
                <c:pt idx="218">
                  <c:v>103</c:v>
                </c:pt>
                <c:pt idx="219">
                  <c:v>102.4</c:v>
                </c:pt>
                <c:pt idx="220">
                  <c:v>101.8</c:v>
                </c:pt>
                <c:pt idx="221">
                  <c:v>102.2</c:v>
                </c:pt>
                <c:pt idx="222">
                  <c:v>106.1</c:v>
                </c:pt>
                <c:pt idx="223">
                  <c:v>103.6</c:v>
                </c:pt>
                <c:pt idx="224">
                  <c:v>100.5</c:v>
                </c:pt>
                <c:pt idx="225">
                  <c:v>101.5</c:v>
                </c:pt>
                <c:pt idx="226">
                  <c:v>104.3</c:v>
                </c:pt>
                <c:pt idx="227">
                  <c:v>104.4</c:v>
                </c:pt>
                <c:pt idx="228">
                  <c:v>99.6</c:v>
                </c:pt>
                <c:pt idx="229">
                  <c:v>103.8</c:v>
                </c:pt>
                <c:pt idx="230">
                  <c:v>98.8</c:v>
                </c:pt>
                <c:pt idx="231">
                  <c:v>100.7</c:v>
                </c:pt>
                <c:pt idx="232">
                  <c:v>101.3</c:v>
                </c:pt>
                <c:pt idx="233">
                  <c:v>100.7</c:v>
                </c:pt>
                <c:pt idx="234">
                  <c:v>96.5</c:v>
                </c:pt>
                <c:pt idx="235">
                  <c:v>100</c:v>
                </c:pt>
                <c:pt idx="236">
                  <c:v>98.2</c:v>
                </c:pt>
                <c:pt idx="237">
                  <c:v>92.8</c:v>
                </c:pt>
                <c:pt idx="238">
                  <c:v>97</c:v>
                </c:pt>
                <c:pt idx="239">
                  <c:v>95.1</c:v>
                </c:pt>
                <c:pt idx="240">
                  <c:v>93.4</c:v>
                </c:pt>
                <c:pt idx="241">
                  <c:v>95.5</c:v>
                </c:pt>
                <c:pt idx="242">
                  <c:v>91.9</c:v>
                </c:pt>
                <c:pt idx="243">
                  <c:v>75.599999999999994</c:v>
                </c:pt>
                <c:pt idx="244">
                  <c:v>88.1</c:v>
                </c:pt>
                <c:pt idx="245">
                  <c:v>93.7</c:v>
                </c:pt>
                <c:pt idx="246">
                  <c:v>87.9</c:v>
                </c:pt>
                <c:pt idx="247">
                  <c:v>79.5</c:v>
                </c:pt>
                <c:pt idx="248">
                  <c:v>93.7</c:v>
                </c:pt>
                <c:pt idx="249">
                  <c:v>105</c:v>
                </c:pt>
                <c:pt idx="250">
                  <c:v>107.7</c:v>
                </c:pt>
                <c:pt idx="251">
                  <c:v>112</c:v>
                </c:pt>
                <c:pt idx="252">
                  <c:v>107</c:v>
                </c:pt>
                <c:pt idx="253">
                  <c:v>109.1</c:v>
                </c:pt>
                <c:pt idx="254">
                  <c:v>111.8</c:v>
                </c:pt>
                <c:pt idx="255">
                  <c:v>118.8</c:v>
                </c:pt>
                <c:pt idx="256">
                  <c:v>113.1</c:v>
                </c:pt>
                <c:pt idx="257">
                  <c:v>107.2</c:v>
                </c:pt>
                <c:pt idx="258">
                  <c:v>108.8</c:v>
                </c:pt>
                <c:pt idx="259">
                  <c:v>104.1</c:v>
                </c:pt>
                <c:pt idx="260">
                  <c:v>106.2</c:v>
                </c:pt>
                <c:pt idx="261">
                  <c:v>104.6</c:v>
                </c:pt>
                <c:pt idx="262">
                  <c:v>105.3</c:v>
                </c:pt>
                <c:pt idx="263">
                  <c:v>104.3</c:v>
                </c:pt>
                <c:pt idx="264">
                  <c:v>102.2</c:v>
                </c:pt>
                <c:pt idx="265">
                  <c:v>100.8</c:v>
                </c:pt>
                <c:pt idx="266">
                  <c:v>96.6</c:v>
                </c:pt>
                <c:pt idx="267">
                  <c:v>95.8</c:v>
                </c:pt>
                <c:pt idx="268">
                  <c:v>90.4</c:v>
                </c:pt>
                <c:pt idx="269">
                  <c:v>86.4</c:v>
                </c:pt>
                <c:pt idx="270">
                  <c:v>83.8</c:v>
                </c:pt>
                <c:pt idx="271">
                  <c:v>81.2</c:v>
                </c:pt>
                <c:pt idx="272">
                  <c:v>84.4</c:v>
                </c:pt>
                <c:pt idx="273">
                  <c:v>83.7</c:v>
                </c:pt>
                <c:pt idx="274">
                  <c:v>78</c:v>
                </c:pt>
                <c:pt idx="275">
                  <c:v>80.3</c:v>
                </c:pt>
                <c:pt idx="276">
                  <c:v>84.3</c:v>
                </c:pt>
                <c:pt idx="277">
                  <c:v>78.5</c:v>
                </c:pt>
                <c:pt idx="278">
                  <c:v>78.5</c:v>
                </c:pt>
                <c:pt idx="279">
                  <c:v>85.8</c:v>
                </c:pt>
                <c:pt idx="280">
                  <c:v>79</c:v>
                </c:pt>
                <c:pt idx="281">
                  <c:v>79.2</c:v>
                </c:pt>
                <c:pt idx="282">
                  <c:v>81.3</c:v>
                </c:pt>
                <c:pt idx="283">
                  <c:v>81</c:v>
                </c:pt>
                <c:pt idx="284">
                  <c:v>79.7</c:v>
                </c:pt>
                <c:pt idx="285">
                  <c:v>82</c:v>
                </c:pt>
                <c:pt idx="286">
                  <c:v>79.900000000000006</c:v>
                </c:pt>
                <c:pt idx="287">
                  <c:v>82.1</c:v>
                </c:pt>
                <c:pt idx="288">
                  <c:v>81</c:v>
                </c:pt>
                <c:pt idx="289">
                  <c:v>86</c:v>
                </c:pt>
                <c:pt idx="290">
                  <c:v>84.4</c:v>
                </c:pt>
                <c:pt idx="291">
                  <c:v>82.4</c:v>
                </c:pt>
                <c:pt idx="292">
                  <c:v>82.2</c:v>
                </c:pt>
                <c:pt idx="293">
                  <c:v>83.6</c:v>
                </c:pt>
                <c:pt idx="294">
                  <c:v>82.7</c:v>
                </c:pt>
                <c:pt idx="295">
                  <c:v>85</c:v>
                </c:pt>
                <c:pt idx="296">
                  <c:v>84.6</c:v>
                </c:pt>
                <c:pt idx="297">
                  <c:v>89.8</c:v>
                </c:pt>
                <c:pt idx="298">
                  <c:v>94.6</c:v>
                </c:pt>
                <c:pt idx="299">
                  <c:v>92.8</c:v>
                </c:pt>
                <c:pt idx="300">
                  <c:v>92.1</c:v>
                </c:pt>
                <c:pt idx="301">
                  <c:v>92.2</c:v>
                </c:pt>
                <c:pt idx="302">
                  <c:v>95.9</c:v>
                </c:pt>
                <c:pt idx="303">
                  <c:v>90.1</c:v>
                </c:pt>
                <c:pt idx="304">
                  <c:v>92.1</c:v>
                </c:pt>
                <c:pt idx="305">
                  <c:v>92.6</c:v>
                </c:pt>
                <c:pt idx="306">
                  <c:v>93.1</c:v>
                </c:pt>
                <c:pt idx="307">
                  <c:v>98.5</c:v>
                </c:pt>
                <c:pt idx="308">
                  <c:v>95.4</c:v>
                </c:pt>
                <c:pt idx="309">
                  <c:v>92.1</c:v>
                </c:pt>
                <c:pt idx="310">
                  <c:v>103.8</c:v>
                </c:pt>
                <c:pt idx="311">
                  <c:v>94.5</c:v>
                </c:pt>
                <c:pt idx="312">
                  <c:v>92.9</c:v>
                </c:pt>
                <c:pt idx="313">
                  <c:v>90.5</c:v>
                </c:pt>
                <c:pt idx="314">
                  <c:v>91.6</c:v>
                </c:pt>
                <c:pt idx="315">
                  <c:v>80.099999999999994</c:v>
                </c:pt>
                <c:pt idx="316">
                  <c:v>83</c:v>
                </c:pt>
                <c:pt idx="317">
                  <c:v>80.599999999999994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7F6-4C3F-B535-7568A4D5D64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5241600"/>
        <c:axId val="145243136"/>
      </c:lineChart>
      <c:dateAx>
        <c:axId val="145241600"/>
        <c:scaling>
          <c:orientation val="minMax"/>
          <c:max val="46174"/>
          <c:min val="36678"/>
        </c:scaling>
        <c:delete val="0"/>
        <c:axPos val="b"/>
        <c:numFmt formatCode="mmm\-yy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45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5243136"/>
        <c:crosses val="autoZero"/>
        <c:auto val="1"/>
        <c:lblOffset val="100"/>
        <c:baseTimeUnit val="months"/>
        <c:majorUnit val="12"/>
        <c:majorTimeUnit val="months"/>
        <c:minorUnit val="6"/>
        <c:minorTimeUnit val="months"/>
      </c:dateAx>
      <c:valAx>
        <c:axId val="145243136"/>
        <c:scaling>
          <c:orientation val="minMax"/>
          <c:max val="140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241600"/>
        <c:crosses val="autoZero"/>
        <c:crossBetween val="midCat"/>
      </c:valAx>
      <c:spPr>
        <a:solidFill>
          <a:srgbClr val="F5FAFF"/>
        </a:solidFill>
        <a:ln w="12700">
          <a:noFill/>
          <a:prstDash val="solid"/>
        </a:ln>
      </c:spPr>
    </c:plotArea>
    <c:legend>
      <c:legendPos val="r"/>
      <c:layout>
        <c:manualLayout>
          <c:xMode val="edge"/>
          <c:yMode val="edge"/>
          <c:x val="0.62826972715367102"/>
          <c:y val="0.10227152611034353"/>
          <c:w val="0.32413485101927025"/>
          <c:h val="0.12434005374541129"/>
        </c:manualLayout>
      </c:layout>
      <c:overlay val="0"/>
      <c:spPr>
        <a:solidFill>
          <a:srgbClr val="F5FAFF"/>
        </a:solidFill>
        <a:ln w="3175">
          <a:solidFill>
            <a:srgbClr val="000000"/>
          </a:solidFill>
          <a:prstDash val="solid"/>
        </a:ln>
      </c:spPr>
      <c:txPr>
        <a:bodyPr/>
        <a:lstStyle/>
        <a:p>
          <a:pPr>
            <a:defRPr sz="1400" b="1" i="0" u="none" strike="noStrike" baseline="0">
              <a:solidFill>
                <a:srgbClr val="000000"/>
              </a:solidFill>
              <a:latin typeface="+mn-lt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2.bin"/></Relationships>
</file>

<file path=xl/chart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chart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4.bin"/></Relationships>
</file>

<file path=xl/chart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5.bin"/></Relationships>
</file>

<file path=xl/chart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7.bin"/></Relationships>
</file>

<file path=xl/chart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8.bin"/></Relationships>
</file>

<file path=xl/chartsheets/_rels/sheet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9.bin"/></Relationships>
</file>

<file path=xl/chart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.xml"/></Relationships>
</file>

<file path=xl/chart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7.xml"/></Relationships>
</file>

<file path=xl/chart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9.xml"/></Relationships>
</file>

<file path=xl/chart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1.xml"/></Relationships>
</file>

<file path=xl/chart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3.xml"/></Relationships>
</file>

<file path=xl/chartsheets/_rels/sheet1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5.xml"/></Relationships>
</file>

<file path=xl/chartsheets/_rels/sheet1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7.xml"/></Relationships>
</file>

<file path=xl/chartsheets/_rels/sheet1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9.xml"/></Relationships>
</file>

<file path=xl/chartsheets/_rels/sheet1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1.xml"/><Relationship Id="rId1" Type="http://schemas.openxmlformats.org/officeDocument/2006/relationships/printerSettings" Target="../printerSettings/printerSettings10.bin"/></Relationships>
</file>

<file path=xl/chartsheets/_rels/sheet1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3.xml"/></Relationships>
</file>

<file path=xl/chartsheets/_rels/sheet1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5.xml"/><Relationship Id="rId1" Type="http://schemas.openxmlformats.org/officeDocument/2006/relationships/printerSettings" Target="../printerSettings/printerSettings11.bin"/></Relationships>
</file>

<file path=xl/chartsheets/sheet1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100-000000000000}">
  <sheetPr>
    <tabColor theme="9"/>
  </sheetPr>
  <sheetViews>
    <sheetView tabSelected="1"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2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2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3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3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4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4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5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600-000000000000}">
  <sheetPr>
    <tabColor rgb="FF92D050"/>
  </sheetPr>
  <sheetViews>
    <sheetView zoomScale="90"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6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700-000000000000}">
  <sheetPr>
    <tabColor rgb="FF92D050"/>
  </sheetPr>
  <sheetViews>
    <sheetView zoomScale="90"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7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E80188D7-C04C-4080-AFB4-6EF0A684085C}">
  <sheetPr>
    <tabColor rgb="FFFF0000"/>
  </sheetPr>
  <sheetViews>
    <sheetView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8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8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9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9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0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A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1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B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2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C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3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D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4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E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5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F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6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000-000000000000}">
  <sheetPr>
    <tabColor indexed="26"/>
  </sheetPr>
  <sheetViews>
    <sheetView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17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100-000000000000}">
  <sheetPr>
    <tabColor indexed="26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8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200-000000000000}">
  <sheetPr>
    <tabColor indexed="11"/>
  </sheetPr>
  <sheetViews>
    <sheetView workbookViewId="0"/>
  </sheetViews>
  <pageMargins left="0.75" right="0.75" top="1" bottom="1" header="0.5" footer="0.5"/>
  <pageSetup paperSize="9" orientation="landscape" horizontalDpi="1200" verticalDpi="1200" r:id="rId1"/>
  <headerFooter alignWithMargins="0"/>
  <drawing r:id="rId2"/>
</chartsheet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.xml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.xml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.xml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4.xml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5.xml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6.xml"/></Relationships>
</file>

<file path=xl/drawings/_rels/drawing1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7.xml"/></Relationships>
</file>

<file path=xl/drawings/_rels/drawing1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8.xml"/></Relationships>
</file>

<file path=xl/drawings/_rels/drawing1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9.xml"/></Relationships>
</file>

<file path=xl/drawings/_rels/drawing1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0.xml"/></Relationships>
</file>

<file path=xl/drawings/_rels/drawing2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1.xml"/></Relationships>
</file>

<file path=xl/drawings/_rels/drawing2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2.xml"/></Relationships>
</file>

<file path=xl/drawings/_rels/drawing2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3.xml"/></Relationships>
</file>

<file path=xl/drawings/_rels/drawing2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4.xml"/></Relationships>
</file>

<file path=xl/drawings/_rels/drawing2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5.xml"/></Relationships>
</file>

<file path=xl/drawings/_rels/drawing3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6.xml"/></Relationships>
</file>

<file path=xl/drawings/_rels/drawing3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7.xml"/></Relationships>
</file>

<file path=xl/drawings/_rels/drawing3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8.xml"/></Relationships>
</file>

<file path=xl/drawings/drawing1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2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               2009     '10     '11     '12     '13    '14   '15    '16  '17   '18  '19   '20   '21  '22  '23  '24          2025         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0.9472</cdr:x>
      <cdr:y>0.36548</cdr:y>
    </cdr:from>
    <cdr:to>
      <cdr:x>0.96791</cdr:x>
      <cdr:y>0.62775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715330" y="2057387"/>
          <a:ext cx="190545" cy="14763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0.13197</cdr:x>
      <cdr:y>0.92138</cdr:y>
    </cdr:from>
    <cdr:to>
      <cdr:x>0.13197</cdr:x>
      <cdr:y>0.96663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15565" y="5213030"/>
          <a:ext cx="0" cy="25601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0.1913</cdr:x>
      <cdr:y>0.92003</cdr:y>
    </cdr:from>
    <cdr:to>
      <cdr:x>0.1913</cdr:x>
      <cdr:y>0.96753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760221" y="5179102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0.08795</cdr:x>
      <cdr:y>0.78446</cdr:y>
    </cdr:from>
    <cdr:to>
      <cdr:x>0.24295</cdr:x>
      <cdr:y>0.81946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09222" y="4415942"/>
          <a:ext cx="1426178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0.24428</cdr:x>
      <cdr:y>0.92041</cdr:y>
    </cdr:from>
    <cdr:to>
      <cdr:x>0.24428</cdr:x>
      <cdr:y>0.96416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247697" y="5181241"/>
          <a:ext cx="0" cy="24628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0.29302</cdr:x>
      <cdr:y>0.92022</cdr:y>
    </cdr:from>
    <cdr:to>
      <cdr:x>0.29302</cdr:x>
      <cdr:y>0.96422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696158" y="5180171"/>
          <a:ext cx="0" cy="247689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0.3442</cdr:x>
      <cdr:y>0.92099</cdr:y>
    </cdr:from>
    <cdr:to>
      <cdr:x>0.3442</cdr:x>
      <cdr:y>0.96499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167029" y="5184506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0.39443</cdr:x>
      <cdr:y>0.91795</cdr:y>
    </cdr:from>
    <cdr:to>
      <cdr:x>0.39443</cdr:x>
      <cdr:y>0.9632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629243" y="516739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0.43792</cdr:x>
      <cdr:y>0.92</cdr:y>
    </cdr:from>
    <cdr:to>
      <cdr:x>0.43792</cdr:x>
      <cdr:y>0.96525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029357" y="517893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0.47551</cdr:x>
      <cdr:y>0.91724</cdr:y>
    </cdr:from>
    <cdr:to>
      <cdr:x>0.47551</cdr:x>
      <cdr:y>0.96249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375224" y="516339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0.55661</cdr:x>
      <cdr:y>0.91763</cdr:y>
    </cdr:from>
    <cdr:to>
      <cdr:x>0.55661</cdr:x>
      <cdr:y>0.96288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121453" y="5165592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0.5172</cdr:x>
      <cdr:y>0.91612</cdr:y>
    </cdr:from>
    <cdr:to>
      <cdr:x>0.5172</cdr:x>
      <cdr:y>0.96137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758813" y="5157080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0.63989</cdr:x>
      <cdr:y>0.91749</cdr:y>
    </cdr:from>
    <cdr:to>
      <cdr:x>0.63989</cdr:x>
      <cdr:y>0.96274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887740" y="5164804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0.13151</cdr:x>
      <cdr:y>0.6155</cdr:y>
    </cdr:from>
    <cdr:to>
      <cdr:x>0.62629</cdr:x>
      <cdr:y>0.70096</cdr:y>
    </cdr:to>
    <cdr:sp macro="" textlink="">
      <cdr:nvSpPr>
        <cdr:cNvPr id="20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210087" y="3464825"/>
          <a:ext cx="4552545" cy="48107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MONTHLY LOW - April 2020 (79.8 points)</a:t>
          </a:r>
        </a:p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WEEKLY LOW - March 28/29, 2020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(65.3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0.54244</cdr:x>
      <cdr:y>0.56176</cdr:y>
    </cdr:from>
    <cdr:to>
      <cdr:x>0.55072</cdr:x>
      <cdr:y>0.61083</cdr:y>
    </cdr:to>
    <cdr:sp macro="" textlink="">
      <cdr:nvSpPr>
        <cdr:cNvPr id="2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4991098" y="3162302"/>
          <a:ext cx="76185" cy="27622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</cdr:y>
    </cdr:from>
    <cdr:to>
      <cdr:x>0</cdr:x>
      <cdr:y>0</cdr:y>
    </cdr:to>
    <cdr:sp macro="" textlink="">
      <cdr:nvSpPr>
        <cdr:cNvPr id="23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0" y="0"/>
          <a:ext cx="0" cy="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0.59977</cdr:x>
      <cdr:y>0.91808</cdr:y>
    </cdr:from>
    <cdr:to>
      <cdr:x>0.59977</cdr:x>
      <cdr:y>0.96333</cdr:y>
    </cdr:to>
    <cdr:sp macro="" textlink="">
      <cdr:nvSpPr>
        <cdr:cNvPr id="2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518604" y="5168125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0.59525</cdr:x>
      <cdr:y>0.27915</cdr:y>
    </cdr:from>
    <cdr:to>
      <cdr:x>0.98552</cdr:x>
      <cdr:y>0.3621</cdr:y>
    </cdr:to>
    <cdr:sp macro="" textlink="">
      <cdr:nvSpPr>
        <cdr:cNvPr id="29" name="Text Box 2732">
          <a:extLst xmlns:a="http://schemas.openxmlformats.org/drawingml/2006/main">
            <a:ext uri="{FF2B5EF4-FFF2-40B4-BE49-F238E27FC236}">
              <a16:creationId xmlns:a16="http://schemas.microsoft.com/office/drawing/2014/main" id="{A3AD0D2F-8CA8-42A8-A1D7-995899EB370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476979" y="1571400"/>
          <a:ext cx="3590932" cy="46694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June 8-14,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(70.7 points, down 0.1pts)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0.6827</cdr:x>
      <cdr:y>0.91804</cdr:y>
    </cdr:from>
    <cdr:to>
      <cdr:x>0.6827</cdr:x>
      <cdr:y>0.96329</cdr:y>
    </cdr:to>
    <cdr:sp macro="" textlink="">
      <cdr:nvSpPr>
        <cdr:cNvPr id="30" name="Line 2736">
          <a:extLst xmlns:a="http://schemas.openxmlformats.org/drawingml/2006/main">
            <a:ext uri="{FF2B5EF4-FFF2-40B4-BE49-F238E27FC236}">
              <a16:creationId xmlns:a16="http://schemas.microsoft.com/office/drawing/2014/main" id="{9CE249C1-31C1-4FAD-9647-299E9E51AC7F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281593" y="516790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0.716</cdr:x>
      <cdr:y>0.9186</cdr:y>
    </cdr:from>
    <cdr:to>
      <cdr:x>0.716</cdr:x>
      <cdr:y>0.96385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894439F4-A16C-F605-7DF5-E4152AB7B3C8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87984" y="517102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0.75672</cdr:x>
      <cdr:y>0.91746</cdr:y>
    </cdr:from>
    <cdr:to>
      <cdr:x>0.75672</cdr:x>
      <cdr:y>0.96271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962662" y="516462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0.79951</cdr:x>
      <cdr:y>0.91803</cdr:y>
    </cdr:from>
    <cdr:to>
      <cdr:x>0.79951</cdr:x>
      <cdr:y>0.96328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F19D3112-C055-2E62-2DEA-6B0394C3A21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356386" y="5167832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0.90545</cdr:x>
      <cdr:y>0.91859</cdr:y>
    </cdr:from>
    <cdr:to>
      <cdr:x>0.90545</cdr:x>
      <cdr:y>0.96384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331149" y="5170996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0.87371</cdr:x>
      <cdr:y>0.75973</cdr:y>
    </cdr:from>
    <cdr:to>
      <cdr:x>0.91822</cdr:x>
      <cdr:y>0.76988</cdr:y>
    </cdr:to>
    <cdr:sp macro="" textlink="">
      <cdr:nvSpPr>
        <cdr:cNvPr id="6" name="Line 2735">
          <a:extLst xmlns:a="http://schemas.openxmlformats.org/drawingml/2006/main">
            <a:ext uri="{FF2B5EF4-FFF2-40B4-BE49-F238E27FC236}">
              <a16:creationId xmlns:a16="http://schemas.microsoft.com/office/drawing/2014/main" id="{E0C11B61-D624-A518-EE1B-F5BDFBFE3957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8039138" y="4276725"/>
          <a:ext cx="409538" cy="5714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0.38233</cdr:x>
      <cdr:y>0.72307</cdr:y>
    </cdr:from>
    <cdr:to>
      <cdr:x>0.87711</cdr:x>
      <cdr:y>0.80372</cdr:y>
    </cdr:to>
    <cdr:sp macro="" textlink="">
      <cdr:nvSpPr>
        <cdr:cNvPr id="7" name="Text Box 2732">
          <a:extLst xmlns:a="http://schemas.openxmlformats.org/drawingml/2006/main">
            <a:ext uri="{FF2B5EF4-FFF2-40B4-BE49-F238E27FC236}">
              <a16:creationId xmlns:a16="http://schemas.microsoft.com/office/drawing/2014/main" id="{8DA2079E-B685-5870-4B67-836B5FE31BD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517900" y="4070350"/>
          <a:ext cx="4552545" cy="454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RECORD WEEKLY LOW: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March 23-29, 2026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(58.8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</c:userShapes>
</file>

<file path=xl/drawings/drawing3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4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               2009    '10    '11    '12  '13    '14    '15    '16   '17    '18   '19  '20   '21    '22    '23    '24      2025          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0.90683</cdr:x>
      <cdr:y>0.37563</cdr:y>
    </cdr:from>
    <cdr:to>
      <cdr:x>0.96273</cdr:x>
      <cdr:y>0.62775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343879" y="2114525"/>
          <a:ext cx="514371" cy="141925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0.13715</cdr:x>
      <cdr:y>0.92138</cdr:y>
    </cdr:from>
    <cdr:to>
      <cdr:x>0.13715</cdr:x>
      <cdr:y>0.96663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61971" y="5186701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0.18094</cdr:x>
      <cdr:y>0.92172</cdr:y>
    </cdr:from>
    <cdr:to>
      <cdr:x>0.18094</cdr:x>
      <cdr:y>0.96922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664834" y="5188627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0.08469</cdr:x>
      <cdr:y>0.78477</cdr:y>
    </cdr:from>
    <cdr:to>
      <cdr:x>0.23969</cdr:x>
      <cdr:y>0.81977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79241" y="4417686"/>
          <a:ext cx="1426179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0.22978</cdr:x>
      <cdr:y>0.91703</cdr:y>
    </cdr:from>
    <cdr:to>
      <cdr:x>0.22978</cdr:x>
      <cdr:y>0.96078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114215" y="5162191"/>
          <a:ext cx="0" cy="24628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0.2754</cdr:x>
      <cdr:y>0.91854</cdr:y>
    </cdr:from>
    <cdr:to>
      <cdr:x>0.2754</cdr:x>
      <cdr:y>0.96254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534030" y="5170714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0.31416</cdr:x>
      <cdr:y>0.91931</cdr:y>
    </cdr:from>
    <cdr:to>
      <cdr:x>0.31416</cdr:x>
      <cdr:y>0.96331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890608" y="5175072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0.36232</cdr:x>
      <cdr:y>0.91964</cdr:y>
    </cdr:from>
    <cdr:to>
      <cdr:x>0.36232</cdr:x>
      <cdr:y>0.96489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333739" y="517693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0.412</cdr:x>
      <cdr:y>0.91831</cdr:y>
    </cdr:from>
    <cdr:to>
      <cdr:x>0.412</cdr:x>
      <cdr:y>0.96356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790904" y="516942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0.45682</cdr:x>
      <cdr:y>0.91555</cdr:y>
    </cdr:from>
    <cdr:to>
      <cdr:x>0.45682</cdr:x>
      <cdr:y>0.9608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203255" y="5153883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0.54518</cdr:x>
      <cdr:y>0.91931</cdr:y>
    </cdr:from>
    <cdr:to>
      <cdr:x>0.54518</cdr:x>
      <cdr:y>0.96456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016309" y="5175049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0.49851</cdr:x>
      <cdr:y>0.91947</cdr:y>
    </cdr:from>
    <cdr:to>
      <cdr:x>0.49851</cdr:x>
      <cdr:y>0.96472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586888" y="5175961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0.58552</cdr:x>
      <cdr:y>0.91884</cdr:y>
    </cdr:from>
    <cdr:to>
      <cdr:x>0.58552</cdr:x>
      <cdr:y>0.96409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387487" y="517240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0.62737</cdr:x>
      <cdr:y>0.91939</cdr:y>
    </cdr:from>
    <cdr:to>
      <cdr:x>0.62737</cdr:x>
      <cdr:y>0.96464</cdr:y>
    </cdr:to>
    <cdr:sp macro="" textlink="">
      <cdr:nvSpPr>
        <cdr:cNvPr id="20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772555" y="5175522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0.6712</cdr:x>
      <cdr:y>0.92165</cdr:y>
    </cdr:from>
    <cdr:to>
      <cdr:x>0.6712</cdr:x>
      <cdr:y>0.9669</cdr:y>
    </cdr:to>
    <cdr:sp macro="" textlink="">
      <cdr:nvSpPr>
        <cdr:cNvPr id="21" name="Line 2736">
          <a:extLst xmlns:a="http://schemas.openxmlformats.org/drawingml/2006/main">
            <a:ext uri="{FF2B5EF4-FFF2-40B4-BE49-F238E27FC236}">
              <a16:creationId xmlns:a16="http://schemas.microsoft.com/office/drawing/2014/main" id="{044DF05A-6B89-4671-A752-0B247E78261C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175794" y="518823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0.57559</cdr:x>
      <cdr:y>0.27748</cdr:y>
    </cdr:from>
    <cdr:to>
      <cdr:x>0.9557</cdr:x>
      <cdr:y>0.36994</cdr:y>
    </cdr:to>
    <cdr:sp macro="" textlink="">
      <cdr:nvSpPr>
        <cdr:cNvPr id="23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96110" y="1562011"/>
          <a:ext cx="3497449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June 8-14,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(70.7 points, down 0.1pts)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0.71487</cdr:x>
      <cdr:y>0.92221</cdr:y>
    </cdr:from>
    <cdr:to>
      <cdr:x>0.71487</cdr:x>
      <cdr:y>0.96746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3E752B28-174F-B6AD-F423-968FF2DF84AB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77601" y="5191374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0.76497</cdr:x>
      <cdr:y>0.92086</cdr:y>
    </cdr:from>
    <cdr:to>
      <cdr:x>0.76497</cdr:x>
      <cdr:y>0.96611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038578" y="5183763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0.81086</cdr:x>
      <cdr:y>0.91973</cdr:y>
    </cdr:from>
    <cdr:to>
      <cdr:x>0.81086</cdr:x>
      <cdr:y>0.96498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10CD57A8-B0F0-004D-EBE4-3A296EFE17C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460886" y="517741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0.89716</cdr:x>
      <cdr:y>0.90844</cdr:y>
    </cdr:from>
    <cdr:to>
      <cdr:x>0.89716</cdr:x>
      <cdr:y>0.95369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254875" y="5113880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5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3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6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               2009    '10    '11   '12   '13  '14    '15    '16    '17   '18   '19    '20   '21   '22   '23    '24       2025           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0.133</cdr:x>
      <cdr:y>0.91969</cdr:y>
    </cdr:from>
    <cdr:to>
      <cdr:x>0.133</cdr:x>
      <cdr:y>0.96494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23783" y="5177188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0.18094</cdr:x>
      <cdr:y>0.92172</cdr:y>
    </cdr:from>
    <cdr:to>
      <cdr:x>0.18094</cdr:x>
      <cdr:y>0.96922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664886" y="5188627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0.09105</cdr:x>
      <cdr:y>0.78107</cdr:y>
    </cdr:from>
    <cdr:to>
      <cdr:x>0.24605</cdr:x>
      <cdr:y>0.81607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37745" y="4396882"/>
          <a:ext cx="1426179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0.22771</cdr:x>
      <cdr:y>0.91872</cdr:y>
    </cdr:from>
    <cdr:to>
      <cdr:x>0.22771</cdr:x>
      <cdr:y>0.96247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095179" y="5171728"/>
          <a:ext cx="0" cy="24628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0.27024</cdr:x>
      <cdr:y>0.91685</cdr:y>
    </cdr:from>
    <cdr:to>
      <cdr:x>0.27024</cdr:x>
      <cdr:y>0.96085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486504" y="5161201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0.31</cdr:x>
      <cdr:y>0.92269</cdr:y>
    </cdr:from>
    <cdr:to>
      <cdr:x>0.31</cdr:x>
      <cdr:y>0.96669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852386" y="5194076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0.35195</cdr:x>
      <cdr:y>0.91626</cdr:y>
    </cdr:from>
    <cdr:to>
      <cdr:x>0.35195</cdr:x>
      <cdr:y>0.96151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238327" y="515788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0.39855</cdr:x>
      <cdr:y>0.91662</cdr:y>
    </cdr:from>
    <cdr:to>
      <cdr:x>0.39855</cdr:x>
      <cdr:y>0.96187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667141" y="515990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0.44752</cdr:x>
      <cdr:y>0.91724</cdr:y>
    </cdr:from>
    <cdr:to>
      <cdr:x>0.44752</cdr:x>
      <cdr:y>0.96249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117728" y="516339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0.53483</cdr:x>
      <cdr:y>0.91762</cdr:y>
    </cdr:from>
    <cdr:to>
      <cdr:x>0.53483</cdr:x>
      <cdr:y>0.96287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921081" y="5165535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0.49333</cdr:x>
      <cdr:y>0.92117</cdr:y>
    </cdr:from>
    <cdr:to>
      <cdr:x>0.49333</cdr:x>
      <cdr:y>0.96642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539192" y="518551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0.62434</cdr:x>
      <cdr:y>0.91744</cdr:y>
    </cdr:from>
    <cdr:to>
      <cdr:x>0.62434</cdr:x>
      <cdr:y>0.96269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744628" y="5164545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0.09837</cdr:x>
      <cdr:y>0.6458</cdr:y>
    </cdr:from>
    <cdr:to>
      <cdr:x>0.59317</cdr:x>
      <cdr:y>0.73126</cdr:y>
    </cdr:to>
    <cdr:sp macro="" textlink="">
      <cdr:nvSpPr>
        <cdr:cNvPr id="20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05102" y="3635384"/>
          <a:ext cx="4552729" cy="48107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MONTHLY LOW: April 2020 (79.8 points)</a:t>
          </a:r>
          <a:endParaRPr lang="en-AU" sz="1400">
            <a:effectLst/>
          </a:endParaRPr>
        </a:p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LOW: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0.52381</cdr:x>
      <cdr:y>0.57022</cdr:y>
    </cdr:from>
    <cdr:to>
      <cdr:x>0.55279</cdr:x>
      <cdr:y>0.64636</cdr:y>
    </cdr:to>
    <cdr:sp macro="" textlink="">
      <cdr:nvSpPr>
        <cdr:cNvPr id="2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4819684" y="3209947"/>
          <a:ext cx="266649" cy="42861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0.58007</cdr:x>
      <cdr:y>0.91982</cdr:y>
    </cdr:from>
    <cdr:to>
      <cdr:x>0.58007</cdr:x>
      <cdr:y>0.96507</cdr:y>
    </cdr:to>
    <cdr:sp macro="" textlink="">
      <cdr:nvSpPr>
        <cdr:cNvPr id="2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337341" y="517792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0.66817</cdr:x>
      <cdr:y>0.91801</cdr:y>
    </cdr:from>
    <cdr:to>
      <cdr:x>0.66817</cdr:x>
      <cdr:y>0.96326</cdr:y>
    </cdr:to>
    <cdr:sp macro="" textlink="">
      <cdr:nvSpPr>
        <cdr:cNvPr id="30" name="Line 2736">
          <a:extLst xmlns:a="http://schemas.openxmlformats.org/drawingml/2006/main">
            <a:ext uri="{FF2B5EF4-FFF2-40B4-BE49-F238E27FC236}">
              <a16:creationId xmlns:a16="http://schemas.microsoft.com/office/drawing/2014/main" id="{9290ECBE-2A72-4B26-8103-6FA2676E283A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147914" y="516771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0.94203</cdr:x>
      <cdr:y>0.3401</cdr:y>
    </cdr:from>
    <cdr:to>
      <cdr:x>0.96584</cdr:x>
      <cdr:y>0.60406</cdr:y>
    </cdr:to>
    <cdr:sp macro="" textlink="">
      <cdr:nvSpPr>
        <cdr:cNvPr id="34" name="Line 2735">
          <a:extLst xmlns:a="http://schemas.openxmlformats.org/drawingml/2006/main">
            <a:ext uri="{FF2B5EF4-FFF2-40B4-BE49-F238E27FC236}">
              <a16:creationId xmlns:a16="http://schemas.microsoft.com/office/drawing/2014/main" id="{25E05C89-BC2E-47CD-8A25-31108D6D085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667759" y="1914516"/>
          <a:ext cx="219066" cy="1485909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0.5621</cdr:x>
      <cdr:y>0.24919</cdr:y>
    </cdr:from>
    <cdr:to>
      <cdr:x>0.9836</cdr:x>
      <cdr:y>0.34165</cdr:y>
    </cdr:to>
    <cdr:sp macro="" textlink="">
      <cdr:nvSpPr>
        <cdr:cNvPr id="32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172012" y="1402738"/>
          <a:ext cx="3878285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June 8-14,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(70.7 points, down 0.1pts)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0.71078</cdr:x>
      <cdr:y>0.92028</cdr:y>
    </cdr:from>
    <cdr:to>
      <cdr:x>0.71078</cdr:x>
      <cdr:y>0.96553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96BAD475-BC05-3E7C-8B5D-C66C33748DA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39961" y="5180521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0.75257</cdr:x>
      <cdr:y>0.92086</cdr:y>
    </cdr:from>
    <cdr:to>
      <cdr:x>0.75257</cdr:x>
      <cdr:y>0.96611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924510" y="5183797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0.80568</cdr:x>
      <cdr:y>0.91803</cdr:y>
    </cdr:from>
    <cdr:to>
      <cdr:x>0.80568</cdr:x>
      <cdr:y>0.96328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10CD57A8-B0F0-004D-EBE4-3A296EFE17C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413212" y="516784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0.89717</cdr:x>
      <cdr:y>0.91352</cdr:y>
    </cdr:from>
    <cdr:to>
      <cdr:x>0.89717</cdr:x>
      <cdr:y>0.95877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254952" y="5142432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7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6292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4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8.xml><?xml version="1.0" encoding="utf-8"?>
<c:userShapes xmlns:c="http://schemas.openxmlformats.org/drawingml/2006/chart">
  <cdr:relSizeAnchor xmlns:cdr="http://schemas.openxmlformats.org/drawingml/2006/chartDrawing">
    <cdr:from>
      <cdr:x>0</cdr:x>
      <cdr:y>0.89686</cdr:y>
    </cdr:from>
    <cdr:to>
      <cdr:x>1</cdr:x>
      <cdr:y>0.95093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048692"/>
          <a:ext cx="9201150" cy="30437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                 1998   2000   2002   2004   2006   2008   2010   2012  2014  2016  2018  2020   2022   2024   2026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0.87474</cdr:x>
      <cdr:y>0.71912</cdr:y>
    </cdr:from>
    <cdr:to>
      <cdr:x>0.92029</cdr:x>
      <cdr:y>0.79188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8048614" y="4048124"/>
          <a:ext cx="419111" cy="40958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0.0936</cdr:x>
      <cdr:y>0.78285</cdr:y>
    </cdr:from>
    <cdr:to>
      <cdr:x>0.2486</cdr:x>
      <cdr:y>0.81785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61231" y="4406888"/>
          <a:ext cx="1426178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0.09351</cdr:x>
      <cdr:y>0.37732</cdr:y>
    </cdr:from>
    <cdr:to>
      <cdr:x>0.97929</cdr:x>
      <cdr:y>0.38296</cdr:y>
    </cdr:to>
    <cdr:cxnSp macro="">
      <cdr:nvCxnSpPr>
        <cdr:cNvPr id="20" name="Straight Connector 19">
          <a:extLst xmlns:a="http://schemas.openxmlformats.org/drawingml/2006/main">
            <a:ext uri="{FF2B5EF4-FFF2-40B4-BE49-F238E27FC236}">
              <a16:creationId xmlns:a16="http://schemas.microsoft.com/office/drawing/2014/main" id="{332586DF-1DD2-4129-90DB-816B660D9BB3}"/>
            </a:ext>
          </a:extLst>
        </cdr:cNvPr>
        <cdr:cNvCxnSpPr/>
      </cdr:nvCxnSpPr>
      <cdr:spPr bwMode="auto">
        <a:xfrm xmlns:a="http://schemas.openxmlformats.org/drawingml/2006/main" flipV="1">
          <a:off x="860400" y="2124020"/>
          <a:ext cx="8150194" cy="31749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2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1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0.11905</cdr:x>
      <cdr:y>0.54361</cdr:y>
    </cdr:from>
    <cdr:to>
      <cdr:x>0.61645</cdr:x>
      <cdr:y>0.62908</cdr:y>
    </cdr:to>
    <cdr:sp macro="" textlink="">
      <cdr:nvSpPr>
        <cdr:cNvPr id="7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095375" y="3060130"/>
          <a:ext cx="4576674" cy="48113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MONTHLY LOW - April 2020 (79.8 points)</a:t>
          </a:r>
          <a:endParaRPr lang="en-AU" sz="1400">
            <a:effectLst/>
          </a:endParaRPr>
        </a:p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 -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0.6149</cdr:x>
      <cdr:y>0.57191</cdr:y>
    </cdr:from>
    <cdr:to>
      <cdr:x>0.6853</cdr:x>
      <cdr:y>0.59391</cdr:y>
    </cdr:to>
    <cdr:sp macro="" textlink="">
      <cdr:nvSpPr>
        <cdr:cNvPr id="8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657787" y="3219449"/>
          <a:ext cx="647763" cy="12383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0.62289</cdr:x>
      <cdr:y>0.69753</cdr:y>
    </cdr:from>
    <cdr:to>
      <cdr:x>0.91909</cdr:x>
      <cdr:y>0.78999</cdr:y>
    </cdr:to>
    <cdr:sp macro="" textlink="">
      <cdr:nvSpPr>
        <cdr:cNvPr id="10" name="Text Box 2732">
          <a:extLst xmlns:a="http://schemas.openxmlformats.org/drawingml/2006/main">
            <a:ext uri="{FF2B5EF4-FFF2-40B4-BE49-F238E27FC236}">
              <a16:creationId xmlns:a16="http://schemas.microsoft.com/office/drawing/2014/main" id="{8549040E-D842-4574-9C73-EF18F9A62CB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737225" y="3946525"/>
          <a:ext cx="2728202" cy="5231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0.47412</cdr:x>
      <cdr:y>0.74148</cdr:y>
    </cdr:from>
    <cdr:to>
      <cdr:x>0.87184</cdr:x>
      <cdr:y>0.83394</cdr:y>
    </cdr:to>
    <cdr:sp macro="" textlink="">
      <cdr:nvSpPr>
        <cdr:cNvPr id="12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362417" y="4174006"/>
          <a:ext cx="3659481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June 8-14,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(70.7 points, down 0.1pts)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0.39441</cdr:x>
      <cdr:y>0.65031</cdr:y>
    </cdr:from>
    <cdr:to>
      <cdr:x>0.66908</cdr:x>
      <cdr:y>0.73604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948AA0C8-DBB8-4078-8760-E272C6E325F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628982" y="3660774"/>
          <a:ext cx="2527280" cy="48259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2022-23 Low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June 12-18, 2023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(72.4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0.66908</cdr:x>
      <cdr:y>0.62606</cdr:y>
    </cdr:from>
    <cdr:to>
      <cdr:x>0.77226</cdr:x>
      <cdr:y>0.69431</cdr:y>
    </cdr:to>
    <cdr:sp macro="" textlink="">
      <cdr:nvSpPr>
        <cdr:cNvPr id="13" name="Line 2735">
          <a:extLst xmlns:a="http://schemas.openxmlformats.org/drawingml/2006/main">
            <a:ext uri="{FF2B5EF4-FFF2-40B4-BE49-F238E27FC236}">
              <a16:creationId xmlns:a16="http://schemas.microsoft.com/office/drawing/2014/main" id="{876CCF97-98EF-4934-AADB-F3095677D5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156305" y="3524250"/>
          <a:ext cx="949345" cy="384212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9.xml><?xml version="1.0" encoding="utf-8"?>
<xdr:wsDr xmlns:xdr="http://schemas.openxmlformats.org/drawingml/2006/spreadsheetDrawing" xmlns:a="http://schemas.openxmlformats.org/drawingml/2006/main">
  <xdr:absoluteAnchor>
    <xdr:pos x="0" y="0"/>
    <xdr:ext cx="9186333" cy="558800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6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0.xml><?xml version="1.0" encoding="utf-8"?>
<c:userShapes xmlns:c="http://schemas.openxmlformats.org/drawingml/2006/chart">
  <cdr:relSizeAnchor xmlns:cdr="http://schemas.openxmlformats.org/drawingml/2006/chartDrawing">
    <cdr:from>
      <cdr:x>0.09436</cdr:x>
      <cdr:y>0.43675</cdr:y>
    </cdr:from>
    <cdr:to>
      <cdr:x>0.99179</cdr:x>
      <cdr:y>0.43676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 flipV="1">
          <a:off x="866822" y="2440555"/>
          <a:ext cx="8244091" cy="56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0.04147</cdr:x>
      <cdr:y>0.94226</cdr:y>
    </cdr:from>
    <cdr:to>
      <cdr:x>0.99793</cdr:x>
      <cdr:y>0.99258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81000" y="5265349"/>
          <a:ext cx="8786317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0.91014</cdr:x>
      <cdr:y>0.74621</cdr:y>
    </cdr:from>
    <cdr:to>
      <cdr:x>0.96313</cdr:x>
      <cdr:y>0.91667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8360850" y="4169832"/>
          <a:ext cx="486818" cy="952519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0.09628</cdr:x>
      <cdr:y>0.8682</cdr:y>
    </cdr:from>
    <cdr:to>
      <cdr:x>0.24985</cdr:x>
      <cdr:y>0.90077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84505" y="4851526"/>
          <a:ext cx="1410745" cy="182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0.0841</cdr:x>
      <cdr:y>0.77007</cdr:y>
    </cdr:from>
    <cdr:to>
      <cdr:x>0.59135</cdr:x>
      <cdr:y>0.82489</cdr:y>
    </cdr:to>
    <cdr:sp macro="" textlink="">
      <cdr:nvSpPr>
        <cdr:cNvPr id="8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72583" y="4303151"/>
          <a:ext cx="4659755" cy="30633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 -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0.58931</cdr:x>
      <cdr:y>0.75189</cdr:y>
    </cdr:from>
    <cdr:to>
      <cdr:x>0.66129</cdr:x>
      <cdr:y>0.79885</cdr:y>
    </cdr:to>
    <cdr:sp macro="" textlink="">
      <cdr:nvSpPr>
        <cdr:cNvPr id="9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413598" y="4201583"/>
          <a:ext cx="661235" cy="26239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0.51234</cdr:x>
      <cdr:y>0.86223</cdr:y>
    </cdr:from>
    <cdr:to>
      <cdr:x>0.91106</cdr:x>
      <cdr:y>0.95532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706495" y="4818120"/>
          <a:ext cx="3662775" cy="52018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June 8-14,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(70.7 points, down 0.1pts)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0.71083</cdr:x>
      <cdr:y>0.69469</cdr:y>
    </cdr:from>
    <cdr:to>
      <cdr:x>0.86854</cdr:x>
      <cdr:y>0.7784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3F0A6112-7F38-2DD4-E1CF-2577630A9B8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529915" y="3881942"/>
          <a:ext cx="1448776" cy="46777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23-29, 2022</a:t>
          </a:r>
        </a:p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(90.7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0.74539</cdr:x>
      <cdr:y>0.52841</cdr:y>
    </cdr:from>
    <cdr:to>
      <cdr:x>0.76844</cdr:x>
      <cdr:y>0.67424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01094508-0BA5-7E76-30A8-C79FD67814FD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847417" y="2952747"/>
          <a:ext cx="211687" cy="81492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11.xml><?xml version="1.0" encoding="utf-8"?>
<xdr:wsDr xmlns:xdr="http://schemas.openxmlformats.org/drawingml/2006/spreadsheetDrawing" xmlns:a="http://schemas.openxmlformats.org/drawingml/2006/main">
  <xdr:absoluteAnchor>
    <xdr:pos x="0" y="0"/>
    <xdr:ext cx="9186333" cy="558800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7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0.07262</cdr:x>
      <cdr:y>0.41102</cdr:y>
    </cdr:from>
    <cdr:to>
      <cdr:x>0.99068</cdr:x>
      <cdr:y>0.41111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>
          <a:off x="667112" y="2296754"/>
          <a:ext cx="8433604" cy="503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0.04263</cdr:x>
      <cdr:y>0.94226</cdr:y>
    </cdr:from>
    <cdr:to>
      <cdr:x>1</cdr:x>
      <cdr:y>0.99258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91583" y="5265349"/>
          <a:ext cx="8794750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2008 2009 2010 2011 2012 2013 2014 2015 2016 2017 2018 2019 2020 2021 2022 2023 2024 2025 2026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0.89171</cdr:x>
      <cdr:y>0.72917</cdr:y>
    </cdr:from>
    <cdr:to>
      <cdr:x>0.96198</cdr:x>
      <cdr:y>0.91856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8191546" y="4074583"/>
          <a:ext cx="645538" cy="105833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0.07218</cdr:x>
      <cdr:y>0.86158</cdr:y>
    </cdr:from>
    <cdr:to>
      <cdr:x>0.22575</cdr:x>
      <cdr:y>0.89415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63078" y="4814533"/>
          <a:ext cx="1410745" cy="182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0.08641</cdr:x>
      <cdr:y>0.78027</cdr:y>
    </cdr:from>
    <cdr:to>
      <cdr:x>0.59177</cdr:x>
      <cdr:y>0.84047</cdr:y>
    </cdr:to>
    <cdr:sp macro="" textlink="">
      <cdr:nvSpPr>
        <cdr:cNvPr id="8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93751" y="4360149"/>
          <a:ext cx="4642446" cy="33639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WEEKLY LOW - March 28/29, 2020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(65.3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0.58683</cdr:x>
      <cdr:y>0.74053</cdr:y>
    </cdr:from>
    <cdr:to>
      <cdr:x>0.65553</cdr:x>
      <cdr:y>0.80174</cdr:y>
    </cdr:to>
    <cdr:sp macro="" textlink="">
      <cdr:nvSpPr>
        <cdr:cNvPr id="9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390815" y="4138083"/>
          <a:ext cx="631101" cy="34204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0.48504</cdr:x>
      <cdr:y>0.86591</cdr:y>
    </cdr:from>
    <cdr:to>
      <cdr:x>0.89513</cdr:x>
      <cdr:y>0.95899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55768" y="4838719"/>
          <a:ext cx="3767223" cy="52013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June 8-14,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(70.7 points, virtually unchanged)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0.706</cdr:x>
      <cdr:y>0.6928</cdr:y>
    </cdr:from>
    <cdr:to>
      <cdr:x>0.8637</cdr:x>
      <cdr:y>0.77651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13BAEE0B-7C23-18BC-6520-FE1AA235128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485525" y="3871371"/>
          <a:ext cx="1448685" cy="467772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23-29, 2022</a:t>
          </a:r>
        </a:p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(90.7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0.74885</cdr:x>
      <cdr:y>0.52273</cdr:y>
    </cdr:from>
    <cdr:to>
      <cdr:x>0.76267</cdr:x>
      <cdr:y>0.66856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2E36C419-9BE5-58A8-86ED-BD92C38004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879167" y="2921005"/>
          <a:ext cx="126986" cy="814912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91DD6668-70DF-9207-7091-DC1EA2DFB8A6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4.xml><?xml version="1.0" encoding="utf-8"?>
<c:userShapes xmlns:c="http://schemas.openxmlformats.org/drawingml/2006/chart">
  <cdr:relSizeAnchor xmlns:cdr="http://schemas.openxmlformats.org/drawingml/2006/chartDrawing">
    <cdr:from>
      <cdr:x>0.07481</cdr:x>
      <cdr:y>0.183</cdr:y>
    </cdr:from>
    <cdr:to>
      <cdr:x>0.99287</cdr:x>
      <cdr:y>0.18309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>
          <a:off x="688294" y="1023200"/>
          <a:ext cx="8447208" cy="504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0.06129</cdr:x>
      <cdr:y>0.89112</cdr:y>
    </cdr:from>
    <cdr:to>
      <cdr:x>0.9977</cdr:x>
      <cdr:y>0.94144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62992" y="4979599"/>
          <a:ext cx="8602174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May 21, 2022	 May 2023		 May 2024		 June 2025            	June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0.92547</cdr:x>
      <cdr:y>0.29472</cdr:y>
    </cdr:from>
    <cdr:to>
      <cdr:x>0.97412</cdr:x>
      <cdr:y>0.53492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515351" y="1647825"/>
          <a:ext cx="447674" cy="13430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0.07006</cdr:x>
      <cdr:y>0.80382</cdr:y>
    </cdr:from>
    <cdr:to>
      <cdr:x>0.22363</cdr:x>
      <cdr:y>0.83639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44644" y="4494286"/>
          <a:ext cx="1413020" cy="1821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0.58991</cdr:x>
      <cdr:y>0.20551</cdr:y>
    </cdr:from>
    <cdr:to>
      <cdr:x>1</cdr:x>
      <cdr:y>0.31497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427850" y="1149044"/>
          <a:ext cx="3773300" cy="61201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June 8-14,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(70.7 points, down 0.1pts)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0.16657</cdr:x>
      <cdr:y>0.21555</cdr:y>
    </cdr:from>
    <cdr:to>
      <cdr:x>0.32427</cdr:x>
      <cdr:y>0.29926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13BAEE0B-7C23-18BC-6520-FE1AA235128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32657" y="1205169"/>
          <a:ext cx="1451022" cy="46803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16-22, 2022</a:t>
          </a:r>
        </a:p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(90.8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0.10012</cdr:x>
      <cdr:y>0.26746</cdr:y>
    </cdr:from>
    <cdr:to>
      <cdr:x>0.2236</cdr:x>
      <cdr:y>0.311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2E36C419-9BE5-58A8-86ED-BD92C38004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H="1">
          <a:off x="921174" y="1495425"/>
          <a:ext cx="1136225" cy="24343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0.06129</cdr:x>
      <cdr:y>0.93523</cdr:y>
    </cdr:from>
    <cdr:to>
      <cdr:x>0.9977</cdr:x>
      <cdr:y>0.98555</cdr:y>
    </cdr:to>
    <cdr:sp macro="" textlink="">
      <cdr:nvSpPr>
        <cdr:cNvPr id="10" name="Text Box 2734">
          <a:extLst xmlns:a="http://schemas.openxmlformats.org/drawingml/2006/main">
            <a:ext uri="{FF2B5EF4-FFF2-40B4-BE49-F238E27FC236}">
              <a16:creationId xmlns:a16="http://schemas.microsoft.com/office/drawing/2014/main" id="{7263FEA1-485A-9F0E-65DE-794330A2D7E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62992" y="5226051"/>
          <a:ext cx="8602174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2022 Federal Election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0.07235</cdr:x>
      <cdr:y>0.08864</cdr:y>
    </cdr:from>
    <cdr:to>
      <cdr:x>0.99041</cdr:x>
      <cdr:y>0.08873</cdr:y>
    </cdr:to>
    <cdr:cxnSp macro="">
      <cdr:nvCxnSpPr>
        <cdr:cNvPr id="12" name="Straight Connector 11">
          <a:extLst xmlns:a="http://schemas.openxmlformats.org/drawingml/2006/main">
            <a:ext uri="{FF2B5EF4-FFF2-40B4-BE49-F238E27FC236}">
              <a16:creationId xmlns:a16="http://schemas.microsoft.com/office/drawing/2014/main" id="{92AE6643-2A1E-5ABF-CEA0-939065A04211}"/>
            </a:ext>
          </a:extLst>
        </cdr:cNvPr>
        <cdr:cNvCxnSpPr/>
      </cdr:nvCxnSpPr>
      <cdr:spPr bwMode="auto">
        <a:xfrm xmlns:a="http://schemas.openxmlformats.org/drawingml/2006/main">
          <a:off x="664634" y="495300"/>
          <a:ext cx="8433604" cy="503"/>
        </a:xfrm>
        <a:prstGeom xmlns:a="http://schemas.openxmlformats.org/drawingml/2006/main" prst="line">
          <a:avLst/>
        </a:prstGeom>
        <a:ln xmlns:a="http://schemas.openxmlformats.org/drawingml/2006/main">
          <a:solidFill>
            <a:srgbClr val="0070C0"/>
          </a:solidFill>
          <a:prstDash val="sysDash"/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0.08986</cdr:x>
      <cdr:y>0.10568</cdr:y>
    </cdr:from>
    <cdr:to>
      <cdr:x>0.95853</cdr:x>
      <cdr:y>0.156</cdr:y>
    </cdr:to>
    <cdr:sp macro="" textlink="">
      <cdr:nvSpPr>
        <cdr:cNvPr id="13" name="Text Box 2734">
          <a:extLst xmlns:a="http://schemas.openxmlformats.org/drawingml/2006/main">
            <a:ext uri="{FF2B5EF4-FFF2-40B4-BE49-F238E27FC236}">
              <a16:creationId xmlns:a16="http://schemas.microsoft.com/office/drawing/2014/main" id="{0748E53B-E97C-F8FF-3044-A078FCB64C5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25499" y="590550"/>
          <a:ext cx="7979833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70C0"/>
              </a:solidFill>
              <a:latin typeface="+mn-lt"/>
              <a:cs typeface="Arial"/>
            </a:rPr>
            <a:t>ANZ-Roy Morgan Consumer Confidence: Long-term average (106.8).</a:t>
          </a:r>
          <a:endParaRPr lang="en-AU" sz="1600">
            <a:solidFill>
              <a:srgbClr val="0070C0"/>
            </a:solidFill>
            <a:latin typeface="+mn-lt"/>
          </a:endParaRPr>
        </a:p>
      </cdr:txBody>
    </cdr:sp>
  </cdr:relSizeAnchor>
</c:userShapes>
</file>

<file path=xl/drawings/drawing15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8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0.04725</cdr:x>
      <cdr:y>0.92336</cdr:y>
    </cdr:from>
    <cdr:to>
      <cdr:x>1</cdr:x>
      <cdr:y>0.97368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09575" y="5813498"/>
          <a:ext cx="8258175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2008 2009 2010 2011 2012 2013 2014 2015 2016 2017 2018 2019 2020 2021 2022 2023 2024 2025 2026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0.08444</cdr:x>
      <cdr:y>0.35749</cdr:y>
    </cdr:from>
    <cdr:to>
      <cdr:x>0.98872</cdr:x>
      <cdr:y>0.36116</cdr:y>
    </cdr:to>
    <cdr:cxnSp macro="">
      <cdr:nvCxnSpPr>
        <cdr:cNvPr id="5" name="Straight Connector 4">
          <a:extLst xmlns:a="http://schemas.openxmlformats.org/drawingml/2006/main">
            <a:ext uri="{FF2B5EF4-FFF2-40B4-BE49-F238E27FC236}">
              <a16:creationId xmlns:a16="http://schemas.microsoft.com/office/drawing/2014/main" id="{1CA03B43-FD9D-4FD3-80B8-27CD69913EF3}"/>
            </a:ext>
          </a:extLst>
        </cdr:cNvPr>
        <cdr:cNvCxnSpPr/>
      </cdr:nvCxnSpPr>
      <cdr:spPr bwMode="auto">
        <a:xfrm xmlns:a="http://schemas.openxmlformats.org/drawingml/2006/main" flipV="1">
          <a:off x="784196" y="2162205"/>
          <a:ext cx="8397935" cy="22198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9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0.03897</cdr:x>
      <cdr:y>0.92966</cdr:y>
    </cdr:from>
    <cdr:to>
      <cdr:x>1</cdr:x>
      <cdr:y>0.97998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61950" y="5622932"/>
          <a:ext cx="8924925" cy="30435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0.08546</cdr:x>
      <cdr:y>0.53754</cdr:y>
    </cdr:from>
    <cdr:to>
      <cdr:x>0.98974</cdr:x>
      <cdr:y>0.54121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697" y="3251216"/>
          <a:ext cx="8397935" cy="22197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9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A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0.xml><?xml version="1.0" encoding="utf-8"?>
<c:userShapes xmlns:c="http://schemas.openxmlformats.org/drawingml/2006/chart">
  <cdr:relSizeAnchor xmlns:cdr="http://schemas.openxmlformats.org/drawingml/2006/chartDrawing">
    <cdr:from>
      <cdr:x>0.05165</cdr:x>
      <cdr:y>0.93281</cdr:y>
    </cdr:from>
    <cdr:to>
      <cdr:x>1</cdr:x>
      <cdr:y>0.98313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7675" y="5872995"/>
          <a:ext cx="8220075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0.0865</cdr:x>
      <cdr:y>0.4399</cdr:y>
    </cdr:from>
    <cdr:to>
      <cdr:x>0.99077</cdr:x>
      <cdr:y>0.44357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03275" y="266065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1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B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0.05055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38150" y="5823382"/>
          <a:ext cx="8229600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0.08547</cdr:x>
      <cdr:y>0.53124</cdr:y>
    </cdr:from>
    <cdr:to>
      <cdr:x>0.98974</cdr:x>
      <cdr:y>0.53491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790" y="3213119"/>
          <a:ext cx="8397842" cy="22197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3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C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4.xml><?xml version="1.0" encoding="utf-8"?>
<c:userShapes xmlns:c="http://schemas.openxmlformats.org/drawingml/2006/chart">
  <cdr:relSizeAnchor xmlns:cdr="http://schemas.openxmlformats.org/drawingml/2006/chartDrawing">
    <cdr:from>
      <cdr:x>0.04506</cdr:x>
      <cdr:y>0.92386</cdr:y>
    </cdr:from>
    <cdr:to>
      <cdr:x>0.99795</cdr:x>
      <cdr:y>0.97418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90526" y="5816628"/>
          <a:ext cx="8259456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0.08547</cdr:x>
      <cdr:y>0.55171</cdr:y>
    </cdr:from>
    <cdr:to>
      <cdr:x>0.98974</cdr:x>
      <cdr:y>0.55538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750" y="3336925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5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D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0.05165</cdr:x>
      <cdr:y>0.92228</cdr:y>
    </cdr:from>
    <cdr:to>
      <cdr:x>1</cdr:x>
      <cdr:y>0.97261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7675" y="5806680"/>
          <a:ext cx="822007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0.08753</cdr:x>
      <cdr:y>0.37375</cdr:y>
    </cdr:from>
    <cdr:to>
      <cdr:x>0.99181</cdr:x>
      <cdr:y>0.37743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12840" y="2260564"/>
          <a:ext cx="8397935" cy="22258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7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E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8.xml><?xml version="1.0" encoding="utf-8"?>
<c:userShapes xmlns:c="http://schemas.openxmlformats.org/drawingml/2006/chart">
  <cdr:relSizeAnchor xmlns:cdr="http://schemas.openxmlformats.org/drawingml/2006/chartDrawing">
    <cdr:from>
      <cdr:x>0.04945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28625" y="5823382"/>
          <a:ext cx="823912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0.08239</cdr:x>
      <cdr:y>0.42572</cdr:y>
    </cdr:from>
    <cdr:to>
      <cdr:x>0.98667</cdr:x>
      <cdr:y>0.4294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65175" y="2574925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9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F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0.xml><?xml version="1.0" encoding="utf-8"?>
<c:userShapes xmlns:c="http://schemas.openxmlformats.org/drawingml/2006/chart">
  <cdr:relSizeAnchor xmlns:cdr="http://schemas.openxmlformats.org/drawingml/2006/chartDrawing">
    <cdr:from>
      <cdr:x>0.03956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42901" y="5823382"/>
          <a:ext cx="8324849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0.0865</cdr:x>
      <cdr:y>0.43045</cdr:y>
    </cdr:from>
    <cdr:to>
      <cdr:x>0.99077</cdr:x>
      <cdr:y>0.43412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03275" y="260350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1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0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2.xml><?xml version="1.0" encoding="utf-8"?>
<c:userShapes xmlns:c="http://schemas.openxmlformats.org/drawingml/2006/chart">
  <cdr:relSizeAnchor xmlns:cdr="http://schemas.openxmlformats.org/drawingml/2006/chartDrawing">
    <cdr:from>
      <cdr:x>0.04396</cdr:x>
      <cdr:y>0.92651</cdr:y>
    </cdr:from>
    <cdr:to>
      <cdr:x>1</cdr:x>
      <cdr:y>0.97683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81000" y="5833330"/>
          <a:ext cx="8286750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0.08339</cdr:x>
      <cdr:y>0.47915</cdr:y>
    </cdr:from>
    <cdr:to>
      <cdr:x>0.98766</cdr:x>
      <cdr:y>0.48282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67324" y="2679021"/>
          <a:ext cx="8320324" cy="20520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3.xml><?xml version="1.0" encoding="utf-8"?>
<xdr:wsDr xmlns:xdr="http://schemas.openxmlformats.org/drawingml/2006/spreadsheetDrawing" xmlns:a="http://schemas.openxmlformats.org/drawingml/2006/main">
  <xdr:absoluteAnchor>
    <xdr:pos x="0" y="0"/>
    <xdr:ext cx="9286875" cy="60483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1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0.04286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71475" y="5823382"/>
          <a:ext cx="829627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0.08444</cdr:x>
      <cdr:y>0.47454</cdr:y>
    </cdr:from>
    <cdr:to>
      <cdr:x>0.98872</cdr:x>
      <cdr:y>0.47822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84225" y="287020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5.xml><?xml version="1.0" encoding="utf-8"?>
<xdr:wsDr xmlns:xdr="http://schemas.openxmlformats.org/drawingml/2006/spreadsheetDrawing" xmlns:a="http://schemas.openxmlformats.org/drawingml/2006/main">
  <xdr:absoluteAnchor>
    <xdr:pos x="0" y="0"/>
    <xdr:ext cx="9201150" cy="5591175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2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6.xml><?xml version="1.0" encoding="utf-8"?>
<c:userShapes xmlns:c="http://schemas.openxmlformats.org/drawingml/2006/chart">
  <cdr:relSizeAnchor xmlns:cdr="http://schemas.openxmlformats.org/drawingml/2006/chartDrawing">
    <cdr:from>
      <cdr:x>0.94927</cdr:x>
      <cdr:y>0.59631</cdr:y>
    </cdr:from>
    <cdr:to>
      <cdr:x>0.99068</cdr:x>
      <cdr:y>0.64547</cdr:y>
    </cdr:to>
    <cdr:sp macro="" textlink="">
      <cdr:nvSpPr>
        <cdr:cNvPr id="471073" name="Text Box 33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734416" y="3334069"/>
          <a:ext cx="381020" cy="274863"/>
        </a:xfrm>
        <a:prstGeom xmlns:a="http://schemas.openxmlformats.org/drawingml/2006/main" prst="rect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5FAFF" mc:Ignorable="a14" a14:legacySpreadsheetColorIndex="38"/>
        </a:solidFill>
        <a:ln xmlns:a="http://schemas.openxmlformats.org/drawingml/2006/main">
          <a:noFill/>
        </a:ln>
        <a:extLst xmlns:a="http://schemas.openxmlformats.org/drawingml/2006/main"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none" lIns="27432" tIns="27432" rIns="0" bIns="0" anchor="t" upright="1">
          <a:noAutofit/>
        </a:bodyPr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200" b="1" i="0" u="none" strike="noStrike" baseline="0">
              <a:solidFill>
                <a:srgbClr val="FF0000"/>
              </a:solidFill>
              <a:latin typeface="Arial"/>
              <a:cs typeface="Arial"/>
            </a:rPr>
            <a:t>80.6</a:t>
          </a:r>
          <a:endParaRPr lang="en-AU">
            <a:solidFill>
              <a:srgbClr val="FF0000"/>
            </a:solidFill>
          </a:endParaRPr>
        </a:p>
      </cdr:txBody>
    </cdr:sp>
  </cdr:relSizeAnchor>
  <cdr:relSizeAnchor xmlns:cdr="http://schemas.openxmlformats.org/drawingml/2006/chartDrawing">
    <cdr:from>
      <cdr:x>0.94968</cdr:x>
      <cdr:y>0.67973</cdr:y>
    </cdr:from>
    <cdr:to>
      <cdr:x>0.98798</cdr:x>
      <cdr:y>0.72062</cdr:y>
    </cdr:to>
    <cdr:sp macro="" textlink="">
      <cdr:nvSpPr>
        <cdr:cNvPr id="471074" name="Text Box 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738152" y="3800477"/>
          <a:ext cx="352404" cy="22862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36576" tIns="27432" rIns="0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200" b="1" i="0" u="none" strike="noStrike" baseline="0">
              <a:solidFill>
                <a:srgbClr val="568A9E"/>
              </a:solidFill>
              <a:latin typeface="Arial"/>
              <a:cs typeface="Arial"/>
            </a:rPr>
            <a:t>70.7</a:t>
          </a:r>
          <a:endParaRPr lang="en-AU">
            <a:solidFill>
              <a:srgbClr val="568A9E"/>
            </a:solidFill>
          </a:endParaRPr>
        </a:p>
      </cdr:txBody>
    </cdr:sp>
  </cdr:relSizeAnchor>
  <cdr:relSizeAnchor xmlns:cdr="http://schemas.openxmlformats.org/drawingml/2006/chartDrawing">
    <cdr:from>
      <cdr:x>0.34662</cdr:x>
      <cdr:y>0.10391</cdr:y>
    </cdr:from>
    <cdr:to>
      <cdr:x>0.34755</cdr:x>
      <cdr:y>0.87444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9D12039A-E6C2-4298-B0B9-7D2F0638DC27}"/>
            </a:ext>
          </a:extLst>
        </cdr:cNvPr>
        <cdr:cNvCxnSpPr/>
      </cdr:nvCxnSpPr>
      <cdr:spPr bwMode="auto">
        <a:xfrm xmlns:a="http://schemas.openxmlformats.org/drawingml/2006/main" flipH="1">
          <a:off x="3189288" y="580995"/>
          <a:ext cx="8557" cy="4308168"/>
        </a:xfrm>
        <a:prstGeom xmlns:a="http://schemas.openxmlformats.org/drawingml/2006/main" prst="line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FFFFF" mc:Ignorable="a14" a14:legacySpreadsheetColorIndex="9"/>
        </a:solidFill>
        <a:ln xmlns:a="http://schemas.openxmlformats.org/drawingml/2006/main" w="25400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ysDot"/>
          <a:round/>
          <a:headEnd type="none" w="med" len="med"/>
          <a:tailEnd type="none" w="med" len="med"/>
        </a:ln>
        <a:effectLst xmlns:a="http://schemas.openxmlformats.org/drawingml/2006/main"/>
        <a:extLst xmlns:a="http://schemas.openxmlformats.org/drawingml/2006/main"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cdr:spPr>
    </cdr:cxnSp>
  </cdr:relSizeAnchor>
  <cdr:relSizeAnchor xmlns:cdr="http://schemas.openxmlformats.org/drawingml/2006/chartDrawing">
    <cdr:from>
      <cdr:x>0.36957</cdr:x>
      <cdr:y>0.82453</cdr:y>
    </cdr:from>
    <cdr:to>
      <cdr:x>0.45859</cdr:x>
      <cdr:y>0.82624</cdr:y>
    </cdr:to>
    <cdr:cxnSp macro="">
      <cdr:nvCxnSpPr>
        <cdr:cNvPr id="6" name="Straight Arrow Connector 5">
          <a:extLst xmlns:a="http://schemas.openxmlformats.org/drawingml/2006/main">
            <a:ext uri="{FF2B5EF4-FFF2-40B4-BE49-F238E27FC236}">
              <a16:creationId xmlns:a16="http://schemas.microsoft.com/office/drawing/2014/main" id="{046E2E98-7C82-4296-85E6-6B36272BD8CE}"/>
            </a:ext>
          </a:extLst>
        </cdr:cNvPr>
        <cdr:cNvCxnSpPr/>
      </cdr:nvCxnSpPr>
      <cdr:spPr bwMode="auto">
        <a:xfrm xmlns:a="http://schemas.openxmlformats.org/drawingml/2006/main" flipH="1" flipV="1">
          <a:off x="3400425" y="4610100"/>
          <a:ext cx="819130" cy="9552"/>
        </a:xfrm>
        <a:prstGeom xmlns:a="http://schemas.openxmlformats.org/drawingml/2006/main" prst="straightConnector1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FFFFF" mc:Ignorable="a14" a14:legacySpreadsheetColorIndex="9"/>
        </a:solidFill>
        <a:ln xmlns:a="http://schemas.openxmlformats.org/drawingml/2006/main" w="25400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olid"/>
          <a:round/>
          <a:headEnd type="none" w="med" len="med"/>
          <a:tailEnd type="arrow"/>
        </a:ln>
        <a:effectLst xmlns:a="http://schemas.openxmlformats.org/drawingml/2006/main"/>
        <a:extLst xmlns:a="http://schemas.openxmlformats.org/drawingml/2006/main"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cdr:spPr>
    </cdr:cxnSp>
  </cdr:relSizeAnchor>
  <cdr:relSizeAnchor xmlns:cdr="http://schemas.openxmlformats.org/drawingml/2006/chartDrawing">
    <cdr:from>
      <cdr:x>0.46046</cdr:x>
      <cdr:y>0.77808</cdr:y>
    </cdr:from>
    <cdr:to>
      <cdr:x>0.79193</cdr:x>
      <cdr:y>0.86371</cdr:y>
    </cdr:to>
    <cdr:sp macro="" textlink="">
      <cdr:nvSpPr>
        <cdr:cNvPr id="7" name="TextBox 6"/>
        <cdr:cNvSpPr txBox="1"/>
      </cdr:nvSpPr>
      <cdr:spPr>
        <a:xfrm xmlns:a="http://schemas.openxmlformats.org/drawingml/2006/main">
          <a:off x="4236731" y="4350407"/>
          <a:ext cx="3049894" cy="47876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AU" sz="1200" b="1"/>
            <a:t>Roy Morgan began interviewing</a:t>
          </a:r>
          <a:br>
            <a:rPr lang="en-AU" sz="1200" b="1"/>
          </a:br>
          <a:r>
            <a:rPr lang="en-AU" sz="1200" b="1"/>
            <a:t>Consumer Confidence weekly (Oct 2008)</a:t>
          </a:r>
        </a:p>
      </cdr:txBody>
    </cdr:sp>
  </cdr:relSizeAnchor>
</c:userShape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xmlns:mc="http://schemas.openxmlformats.org/markup-compatibility/2006" xmlns:a14="http://schemas.microsoft.com/office/drawing/2010/main" val="090000" mc:Ignorable="a14" a14:legacySpreadsheetColorIndex="9"/>
        </a:solidFill>
        <a:ln w="9525" cap="flat" cmpd="sng" algn="ctr">
          <a:solidFill>
            <a:srgbClr xmlns:mc="http://schemas.openxmlformats.org/markup-compatibility/2006" xmlns:a14="http://schemas.microsoft.com/office/drawing/2010/main" val="400000" mc:Ignorable="a14" a14:legacySpreadsheetColorIndex="64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Overflow="clip" wrap="square" lIns="18288" tIns="0" rIns="0" bIns="0" upright="1"/>
      <a:lstStyle/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xmlns:mc="http://schemas.openxmlformats.org/markup-compatibility/2006" xmlns:a14="http://schemas.microsoft.com/office/drawing/2010/main" val="FFFFFF" mc:Ignorable="a14" a14:legacySpreadsheetColorIndex="9"/>
        </a:solidFill>
        <a:ln w="9525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Overflow="clip" wrap="square" lIns="18288" tIns="0" rIns="0" bIns="0" upright="1"/>
      <a:lstStyle/>
    </a:lnDef>
  </a:objectDefaults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tabColor rgb="FF0070C0"/>
  </sheetPr>
  <dimension ref="A1:NS64"/>
  <sheetViews>
    <sheetView topLeftCell="MS2" workbookViewId="0">
      <selection activeCell="NR4" sqref="NR4"/>
    </sheetView>
  </sheetViews>
  <sheetFormatPr defaultColWidth="9.140625" defaultRowHeight="15.75" x14ac:dyDescent="0.25"/>
  <cols>
    <col min="1" max="1" width="46.28515625" style="42" bestFit="1" customWidth="1"/>
    <col min="2" max="134" width="9.140625" style="42"/>
    <col min="135" max="135" width="9.28515625" style="42" customWidth="1"/>
    <col min="136" max="193" width="9.140625" style="42"/>
    <col min="194" max="202" width="9.140625" style="46"/>
    <col min="203" max="206" width="9.140625" style="42"/>
    <col min="207" max="209" width="9.140625" style="46"/>
    <col min="210" max="225" width="9.140625" style="42"/>
    <col min="226" max="226" width="9.140625" style="46"/>
    <col min="227" max="244" width="9.140625" style="42"/>
    <col min="245" max="245" width="10.28515625" style="42" customWidth="1"/>
    <col min="246" max="289" width="9.140625" style="42"/>
    <col min="290" max="290" width="10.7109375" style="42" bestFit="1" customWidth="1"/>
    <col min="291" max="294" width="11.85546875" style="42" bestFit="1" customWidth="1"/>
    <col min="295" max="16384" width="9.140625" style="42"/>
  </cols>
  <sheetData>
    <row r="1" spans="1:383" s="47" customFormat="1" ht="12.75" hidden="1" customHeight="1" x14ac:dyDescent="0.25">
      <c r="DV1" s="182" t="s">
        <v>0</v>
      </c>
      <c r="DW1" s="182"/>
      <c r="DX1" s="182"/>
      <c r="DY1" s="48" t="s">
        <v>1</v>
      </c>
      <c r="GL1" s="120"/>
      <c r="GM1" s="120"/>
      <c r="GN1" s="120"/>
      <c r="GO1" s="120"/>
      <c r="GP1" s="120"/>
      <c r="GQ1" s="120"/>
      <c r="GR1" s="120"/>
      <c r="GS1" s="120"/>
      <c r="GT1" s="120"/>
      <c r="GY1" s="120"/>
      <c r="GZ1" s="120"/>
      <c r="HA1" s="120"/>
      <c r="HR1" s="120"/>
    </row>
    <row r="2" spans="1:383" s="46" customFormat="1" x14ac:dyDescent="0.25">
      <c r="B2" s="46" t="s">
        <v>2</v>
      </c>
      <c r="C2" s="46" t="s">
        <v>3</v>
      </c>
      <c r="D2" s="46" t="s">
        <v>4</v>
      </c>
      <c r="E2" s="46" t="s">
        <v>5</v>
      </c>
      <c r="F2" s="46" t="s">
        <v>4</v>
      </c>
      <c r="G2" s="46" t="s">
        <v>2</v>
      </c>
      <c r="H2" s="46" t="s">
        <v>2</v>
      </c>
      <c r="I2" s="46" t="s">
        <v>5</v>
      </c>
      <c r="J2" s="46" t="s">
        <v>6</v>
      </c>
      <c r="K2" s="46" t="s">
        <v>7</v>
      </c>
      <c r="L2" s="46" t="s">
        <v>8</v>
      </c>
      <c r="M2" s="46" t="s">
        <v>9</v>
      </c>
      <c r="N2" s="46" t="s">
        <v>2</v>
      </c>
      <c r="O2" s="46" t="s">
        <v>3</v>
      </c>
      <c r="P2" s="46" t="s">
        <v>4</v>
      </c>
      <c r="Q2" s="46" t="s">
        <v>5</v>
      </c>
      <c r="R2" s="46" t="s">
        <v>4</v>
      </c>
      <c r="S2" s="46" t="s">
        <v>2</v>
      </c>
      <c r="T2" s="46" t="s">
        <v>2</v>
      </c>
      <c r="U2" s="46" t="s">
        <v>5</v>
      </c>
      <c r="V2" s="46" t="s">
        <v>6</v>
      </c>
      <c r="W2" s="46" t="s">
        <v>7</v>
      </c>
      <c r="X2" s="46" t="s">
        <v>8</v>
      </c>
      <c r="Y2" s="46" t="s">
        <v>9</v>
      </c>
      <c r="Z2" s="46" t="s">
        <v>2</v>
      </c>
      <c r="AA2" s="46" t="s">
        <v>3</v>
      </c>
      <c r="AB2" s="46" t="s">
        <v>4</v>
      </c>
      <c r="AC2" s="46" t="s">
        <v>5</v>
      </c>
      <c r="AD2" s="46" t="s">
        <v>4</v>
      </c>
      <c r="AE2" s="46" t="s">
        <v>2</v>
      </c>
      <c r="AF2" s="46" t="s">
        <v>2</v>
      </c>
      <c r="AG2" s="46" t="s">
        <v>5</v>
      </c>
      <c r="AH2" s="46" t="s">
        <v>6</v>
      </c>
      <c r="AI2" s="46" t="s">
        <v>7</v>
      </c>
      <c r="AJ2" s="46" t="s">
        <v>8</v>
      </c>
      <c r="AK2" s="46" t="s">
        <v>9</v>
      </c>
      <c r="AL2" s="46" t="s">
        <v>2</v>
      </c>
      <c r="AM2" s="46" t="s">
        <v>3</v>
      </c>
      <c r="AN2" s="46" t="s">
        <v>4</v>
      </c>
      <c r="AO2" s="46" t="s">
        <v>5</v>
      </c>
      <c r="AP2" s="46" t="s">
        <v>4</v>
      </c>
      <c r="AQ2" s="46" t="s">
        <v>2</v>
      </c>
      <c r="AR2" s="46" t="s">
        <v>2</v>
      </c>
      <c r="AS2" s="46" t="s">
        <v>5</v>
      </c>
      <c r="AT2" s="46" t="s">
        <v>6</v>
      </c>
      <c r="AU2" s="46" t="s">
        <v>7</v>
      </c>
      <c r="AV2" s="46" t="s">
        <v>8</v>
      </c>
      <c r="AW2" s="46" t="s">
        <v>9</v>
      </c>
      <c r="AX2" s="46" t="s">
        <v>2</v>
      </c>
      <c r="AY2" s="46" t="s">
        <v>3</v>
      </c>
      <c r="AZ2" s="46" t="s">
        <v>4</v>
      </c>
      <c r="BA2" s="46" t="s">
        <v>5</v>
      </c>
      <c r="BB2" s="46" t="s">
        <v>4</v>
      </c>
      <c r="BC2" s="46" t="s">
        <v>2</v>
      </c>
      <c r="BD2" s="46" t="s">
        <v>2</v>
      </c>
      <c r="BE2" s="46" t="s">
        <v>5</v>
      </c>
      <c r="BF2" s="46" t="s">
        <v>6</v>
      </c>
      <c r="BG2" s="46" t="s">
        <v>7</v>
      </c>
      <c r="BH2" s="46" t="s">
        <v>8</v>
      </c>
      <c r="BI2" s="46" t="s">
        <v>9</v>
      </c>
      <c r="BJ2" s="46" t="s">
        <v>2</v>
      </c>
      <c r="BK2" s="46" t="s">
        <v>3</v>
      </c>
      <c r="BL2" s="46" t="s">
        <v>4</v>
      </c>
      <c r="BM2" s="46" t="s">
        <v>5</v>
      </c>
      <c r="BN2" s="46" t="s">
        <v>4</v>
      </c>
      <c r="BO2" s="46" t="s">
        <v>2</v>
      </c>
      <c r="BP2" s="46" t="s">
        <v>2</v>
      </c>
      <c r="BQ2" s="46" t="s">
        <v>5</v>
      </c>
      <c r="BR2" s="46" t="s">
        <v>6</v>
      </c>
      <c r="BS2" s="46" t="s">
        <v>7</v>
      </c>
      <c r="BT2" s="46" t="s">
        <v>8</v>
      </c>
      <c r="BU2" s="46" t="s">
        <v>9</v>
      </c>
      <c r="BV2" s="46" t="s">
        <v>2</v>
      </c>
      <c r="BW2" s="46" t="s">
        <v>3</v>
      </c>
      <c r="BX2" s="46" t="s">
        <v>4</v>
      </c>
      <c r="BY2" s="46" t="s">
        <v>5</v>
      </c>
      <c r="BZ2" s="46" t="s">
        <v>4</v>
      </c>
      <c r="CA2" s="46" t="s">
        <v>2</v>
      </c>
      <c r="CB2" s="46" t="s">
        <v>2</v>
      </c>
      <c r="CC2" s="46" t="s">
        <v>5</v>
      </c>
      <c r="CD2" s="46" t="s">
        <v>6</v>
      </c>
      <c r="CE2" s="46" t="s">
        <v>7</v>
      </c>
      <c r="CF2" s="46" t="s">
        <v>8</v>
      </c>
      <c r="CG2" s="46" t="s">
        <v>9</v>
      </c>
      <c r="CH2" s="46" t="s">
        <v>2</v>
      </c>
      <c r="CI2" s="46" t="s">
        <v>3</v>
      </c>
      <c r="CJ2" s="46" t="s">
        <v>4</v>
      </c>
      <c r="CK2" s="46" t="s">
        <v>5</v>
      </c>
      <c r="CL2" s="46" t="s">
        <v>4</v>
      </c>
      <c r="CM2" s="46" t="s">
        <v>2</v>
      </c>
      <c r="CN2" s="46" t="s">
        <v>2</v>
      </c>
      <c r="CO2" s="46" t="s">
        <v>5</v>
      </c>
      <c r="CP2" s="46" t="s">
        <v>6</v>
      </c>
      <c r="CQ2" s="46" t="s">
        <v>7</v>
      </c>
      <c r="CR2" s="46" t="s">
        <v>8</v>
      </c>
      <c r="CS2" s="46" t="s">
        <v>9</v>
      </c>
      <c r="CT2" s="46" t="s">
        <v>2</v>
      </c>
      <c r="CU2" s="46" t="s">
        <v>3</v>
      </c>
      <c r="CV2" s="46" t="s">
        <v>4</v>
      </c>
      <c r="CW2" s="46" t="s">
        <v>5</v>
      </c>
      <c r="CX2" s="46" t="s">
        <v>4</v>
      </c>
      <c r="CY2" s="46" t="s">
        <v>2</v>
      </c>
      <c r="CZ2" s="46" t="s">
        <v>2</v>
      </c>
      <c r="DA2" s="46" t="s">
        <v>5</v>
      </c>
      <c r="DB2" s="46" t="s">
        <v>6</v>
      </c>
      <c r="DC2" s="46" t="s">
        <v>7</v>
      </c>
      <c r="DD2" s="46" t="s">
        <v>8</v>
      </c>
      <c r="DE2" s="46" t="s">
        <v>9</v>
      </c>
      <c r="DF2" s="46" t="s">
        <v>2</v>
      </c>
      <c r="DG2" s="46" t="s">
        <v>3</v>
      </c>
      <c r="DH2" s="46" t="s">
        <v>4</v>
      </c>
      <c r="DI2" s="46" t="s">
        <v>5</v>
      </c>
      <c r="DJ2" s="46" t="s">
        <v>4</v>
      </c>
      <c r="DK2" s="46" t="s">
        <v>2</v>
      </c>
      <c r="DL2" s="46" t="s">
        <v>2</v>
      </c>
      <c r="DM2" s="46" t="s">
        <v>5</v>
      </c>
      <c r="DN2" s="46" t="s">
        <v>6</v>
      </c>
      <c r="DO2" s="46" t="s">
        <v>7</v>
      </c>
      <c r="DP2" s="46" t="s">
        <v>8</v>
      </c>
      <c r="DQ2" s="46" t="s">
        <v>9</v>
      </c>
      <c r="DR2" s="46" t="s">
        <v>2</v>
      </c>
      <c r="DS2" s="46" t="s">
        <v>3</v>
      </c>
      <c r="DT2" s="46" t="s">
        <v>4</v>
      </c>
      <c r="DU2" s="46" t="s">
        <v>5</v>
      </c>
      <c r="DV2" s="46" t="s">
        <v>4</v>
      </c>
      <c r="DW2" s="46" t="s">
        <v>2</v>
      </c>
      <c r="DX2" s="46" t="s">
        <v>2</v>
      </c>
      <c r="DY2" s="46" t="s">
        <v>10</v>
      </c>
      <c r="DZ2" s="46" t="s">
        <v>6</v>
      </c>
      <c r="EA2" s="46" t="s">
        <v>7</v>
      </c>
      <c r="EB2" s="46" t="s">
        <v>8</v>
      </c>
      <c r="EC2" s="46" t="s">
        <v>9</v>
      </c>
      <c r="ED2" s="46" t="s">
        <v>2</v>
      </c>
      <c r="EE2" s="46" t="s">
        <v>3</v>
      </c>
      <c r="EF2" s="46" t="s">
        <v>4</v>
      </c>
      <c r="EG2" s="46" t="s">
        <v>5</v>
      </c>
      <c r="EH2" s="46" t="s">
        <v>4</v>
      </c>
      <c r="EI2" s="46" t="s">
        <v>2</v>
      </c>
      <c r="EJ2" s="46" t="s">
        <v>11</v>
      </c>
      <c r="EK2" s="46" t="s">
        <v>5</v>
      </c>
      <c r="EL2" s="46" t="s">
        <v>6</v>
      </c>
      <c r="EM2" s="46" t="s">
        <v>7</v>
      </c>
      <c r="EN2" s="46" t="s">
        <v>8</v>
      </c>
      <c r="EO2" s="46" t="s">
        <v>9</v>
      </c>
      <c r="EP2" s="46" t="s">
        <v>2</v>
      </c>
      <c r="EQ2" s="46" t="s">
        <v>3</v>
      </c>
      <c r="ER2" s="46" t="s">
        <v>4</v>
      </c>
      <c r="ES2" s="46" t="s">
        <v>5</v>
      </c>
      <c r="ET2" s="46" t="s">
        <v>4</v>
      </c>
      <c r="EU2" s="46" t="s">
        <v>2</v>
      </c>
      <c r="EV2" s="46" t="s">
        <v>2</v>
      </c>
      <c r="EW2" s="46" t="s">
        <v>5</v>
      </c>
      <c r="EX2" s="46" t="s">
        <v>6</v>
      </c>
      <c r="EY2" s="46" t="s">
        <v>7</v>
      </c>
      <c r="EZ2" s="46" t="s">
        <v>8</v>
      </c>
      <c r="FA2" s="46" t="s">
        <v>9</v>
      </c>
      <c r="FB2" s="46" t="s">
        <v>2</v>
      </c>
      <c r="FC2" s="46" t="s">
        <v>3</v>
      </c>
      <c r="FD2" s="46" t="s">
        <v>4</v>
      </c>
      <c r="FE2" s="46" t="s">
        <v>5</v>
      </c>
      <c r="FF2" s="46" t="s">
        <v>4</v>
      </c>
      <c r="FG2" s="46" t="s">
        <v>2</v>
      </c>
      <c r="FH2" s="46" t="s">
        <v>2</v>
      </c>
      <c r="FI2" s="46" t="s">
        <v>5</v>
      </c>
      <c r="FJ2" s="46" t="s">
        <v>6</v>
      </c>
      <c r="FK2" s="46" t="s">
        <v>7</v>
      </c>
      <c r="FL2" s="46" t="s">
        <v>8</v>
      </c>
      <c r="FM2" s="46" t="s">
        <v>9</v>
      </c>
      <c r="FN2" s="46" t="s">
        <v>2</v>
      </c>
      <c r="FO2" s="46" t="s">
        <v>3</v>
      </c>
      <c r="FP2" s="46" t="s">
        <v>4</v>
      </c>
      <c r="FQ2" s="46" t="s">
        <v>5</v>
      </c>
      <c r="FR2" s="46" t="s">
        <v>4</v>
      </c>
      <c r="FS2" s="46" t="s">
        <v>2</v>
      </c>
      <c r="FT2" s="46" t="s">
        <v>2</v>
      </c>
      <c r="FU2" s="46" t="s">
        <v>5</v>
      </c>
      <c r="FV2" s="46" t="s">
        <v>6</v>
      </c>
      <c r="FW2" s="46" t="s">
        <v>7</v>
      </c>
      <c r="FX2" s="46" t="s">
        <v>8</v>
      </c>
      <c r="FY2" s="46" t="s">
        <v>9</v>
      </c>
      <c r="FZ2" s="46" t="s">
        <v>2</v>
      </c>
      <c r="GA2" s="46" t="s">
        <v>3</v>
      </c>
      <c r="GB2" s="46" t="s">
        <v>4</v>
      </c>
      <c r="GC2" s="46" t="s">
        <v>5</v>
      </c>
      <c r="GD2" s="46" t="s">
        <v>4</v>
      </c>
      <c r="GE2" s="46" t="s">
        <v>2</v>
      </c>
      <c r="GF2" s="46" t="s">
        <v>2</v>
      </c>
      <c r="GG2" s="46" t="s">
        <v>5</v>
      </c>
      <c r="GH2" s="46" t="s">
        <v>6</v>
      </c>
      <c r="GI2" s="46" t="s">
        <v>7</v>
      </c>
      <c r="GJ2" s="46" t="s">
        <v>8</v>
      </c>
      <c r="GK2" s="46" t="s">
        <v>9</v>
      </c>
      <c r="GL2" s="46" t="s">
        <v>2</v>
      </c>
      <c r="GM2" s="46" t="s">
        <v>3</v>
      </c>
      <c r="GN2" s="46" t="s">
        <v>4</v>
      </c>
      <c r="GO2" s="46" t="s">
        <v>5</v>
      </c>
      <c r="GP2" s="46" t="s">
        <v>4</v>
      </c>
      <c r="GQ2" s="46" t="s">
        <v>2</v>
      </c>
      <c r="GR2" s="46" t="s">
        <v>2</v>
      </c>
      <c r="GS2" s="46" t="s">
        <v>5</v>
      </c>
      <c r="GT2" s="46" t="s">
        <v>6</v>
      </c>
      <c r="GU2" s="46" t="s">
        <v>7</v>
      </c>
      <c r="GV2" s="46" t="s">
        <v>8</v>
      </c>
      <c r="GW2" s="46" t="s">
        <v>9</v>
      </c>
      <c r="GX2" s="46" t="s">
        <v>2</v>
      </c>
      <c r="GY2" s="46" t="s">
        <v>3</v>
      </c>
      <c r="GZ2" s="46" t="s">
        <v>4</v>
      </c>
      <c r="HA2" s="46" t="s">
        <v>5</v>
      </c>
      <c r="HB2" s="46" t="s">
        <v>4</v>
      </c>
      <c r="HC2" s="46" t="s">
        <v>2</v>
      </c>
      <c r="HD2" s="46" t="s">
        <v>2</v>
      </c>
      <c r="HE2" s="46" t="s">
        <v>5</v>
      </c>
      <c r="HF2" s="46" t="s">
        <v>6</v>
      </c>
      <c r="HG2" s="46" t="s">
        <v>7</v>
      </c>
      <c r="HH2" s="46" t="s">
        <v>8</v>
      </c>
      <c r="HI2" s="46" t="s">
        <v>9</v>
      </c>
      <c r="HJ2" s="46" t="s">
        <v>2</v>
      </c>
      <c r="HK2" s="46" t="s">
        <v>3</v>
      </c>
      <c r="HL2" s="46" t="s">
        <v>4</v>
      </c>
      <c r="HM2" s="46" t="s">
        <v>5</v>
      </c>
      <c r="HN2" s="46" t="s">
        <v>4</v>
      </c>
      <c r="HO2" s="46" t="s">
        <v>2</v>
      </c>
      <c r="HP2" s="46" t="s">
        <v>2</v>
      </c>
      <c r="HQ2" s="46" t="s">
        <v>5</v>
      </c>
      <c r="HR2" s="46" t="s">
        <v>6</v>
      </c>
      <c r="HS2" s="46" t="s">
        <v>7</v>
      </c>
      <c r="HT2" s="46" t="s">
        <v>8</v>
      </c>
      <c r="HU2" s="46" t="s">
        <v>9</v>
      </c>
      <c r="HV2" s="46" t="s">
        <v>2</v>
      </c>
      <c r="HW2" s="46" t="s">
        <v>3</v>
      </c>
      <c r="HX2" s="46" t="s">
        <v>4</v>
      </c>
      <c r="HY2" s="46" t="s">
        <v>5</v>
      </c>
      <c r="HZ2" s="46" t="s">
        <v>4</v>
      </c>
      <c r="IA2" s="46" t="s">
        <v>2</v>
      </c>
      <c r="IB2" s="46" t="s">
        <v>2</v>
      </c>
      <c r="IC2" s="46" t="s">
        <v>5</v>
      </c>
      <c r="ID2" s="46" t="s">
        <v>6</v>
      </c>
      <c r="IE2" s="46" t="s">
        <v>7</v>
      </c>
      <c r="IF2" s="46" t="s">
        <v>8</v>
      </c>
      <c r="IG2" s="46" t="s">
        <v>9</v>
      </c>
      <c r="IH2" s="46" t="s">
        <v>2</v>
      </c>
      <c r="II2" s="46" t="s">
        <v>3</v>
      </c>
      <c r="IJ2" s="46" t="s">
        <v>4</v>
      </c>
      <c r="IK2" s="46" t="s">
        <v>5</v>
      </c>
      <c r="IL2" s="46" t="s">
        <v>4</v>
      </c>
      <c r="IM2" s="46" t="s">
        <v>2</v>
      </c>
      <c r="IN2" s="46" t="s">
        <v>2</v>
      </c>
      <c r="IO2" s="46" t="s">
        <v>5</v>
      </c>
      <c r="IP2" s="46" t="s">
        <v>6</v>
      </c>
      <c r="IQ2" s="46" t="s">
        <v>7</v>
      </c>
      <c r="IR2" s="46" t="s">
        <v>8</v>
      </c>
      <c r="IS2" s="46" t="s">
        <v>9</v>
      </c>
      <c r="IT2" s="46" t="s">
        <v>2</v>
      </c>
      <c r="IU2" s="46" t="s">
        <v>3</v>
      </c>
      <c r="IV2" s="46" t="s">
        <v>4</v>
      </c>
      <c r="IW2" s="46" t="s">
        <v>5</v>
      </c>
      <c r="IX2" s="46" t="s">
        <v>4</v>
      </c>
      <c r="IY2" s="46" t="s">
        <v>2</v>
      </c>
      <c r="IZ2" s="46" t="s">
        <v>2</v>
      </c>
      <c r="JA2" s="46" t="s">
        <v>5</v>
      </c>
      <c r="JB2" s="46" t="s">
        <v>6</v>
      </c>
      <c r="JC2" s="46" t="s">
        <v>7</v>
      </c>
      <c r="JD2" s="46" t="s">
        <v>8</v>
      </c>
      <c r="JE2" s="46" t="s">
        <v>9</v>
      </c>
      <c r="JF2" s="46" t="s">
        <v>2</v>
      </c>
      <c r="JG2" s="46" t="s">
        <v>3</v>
      </c>
      <c r="JH2" s="46" t="s">
        <v>4</v>
      </c>
      <c r="JI2" s="46" t="s">
        <v>5</v>
      </c>
      <c r="JJ2" s="46" t="s">
        <v>4</v>
      </c>
      <c r="JK2" s="46" t="s">
        <v>2</v>
      </c>
      <c r="JL2" s="46" t="s">
        <v>2</v>
      </c>
      <c r="JM2" s="46" t="s">
        <v>5</v>
      </c>
      <c r="JN2" s="46" t="s">
        <v>6</v>
      </c>
      <c r="JO2" s="46" t="s">
        <v>7</v>
      </c>
      <c r="JP2" s="46" t="s">
        <v>8</v>
      </c>
      <c r="JQ2" s="46" t="s">
        <v>9</v>
      </c>
      <c r="JR2" s="46" t="s">
        <v>2</v>
      </c>
      <c r="JS2" s="46" t="s">
        <v>3</v>
      </c>
      <c r="JT2" s="46" t="s">
        <v>4</v>
      </c>
      <c r="JU2" s="46" t="s">
        <v>5</v>
      </c>
      <c r="JV2" s="46" t="s">
        <v>4</v>
      </c>
      <c r="JW2" s="46" t="s">
        <v>2</v>
      </c>
      <c r="JX2" s="46" t="s">
        <v>2</v>
      </c>
      <c r="JY2" s="46" t="s">
        <v>5</v>
      </c>
      <c r="JZ2" s="46" t="s">
        <v>6</v>
      </c>
      <c r="KA2" s="46" t="s">
        <v>7</v>
      </c>
      <c r="KB2" s="46" t="s">
        <v>8</v>
      </c>
      <c r="KC2" s="46" t="s">
        <v>9</v>
      </c>
      <c r="KD2" s="46" t="s">
        <v>2</v>
      </c>
      <c r="KE2" s="46" t="s">
        <v>3</v>
      </c>
      <c r="KF2" s="46" t="s">
        <v>4</v>
      </c>
      <c r="KG2" s="46" t="s">
        <v>5</v>
      </c>
      <c r="KH2" s="46" t="s">
        <v>4</v>
      </c>
      <c r="KI2" s="46" t="s">
        <v>2</v>
      </c>
      <c r="KJ2" s="46" t="s">
        <v>2</v>
      </c>
      <c r="KK2" s="46" t="s">
        <v>5</v>
      </c>
      <c r="KL2" s="46" t="s">
        <v>6</v>
      </c>
      <c r="KM2" s="46" t="s">
        <v>7</v>
      </c>
      <c r="KN2" s="46" t="s">
        <v>8</v>
      </c>
      <c r="KO2" s="46" t="s">
        <v>9</v>
      </c>
      <c r="KP2" s="46" t="s">
        <v>2</v>
      </c>
      <c r="KQ2" s="46" t="s">
        <v>3</v>
      </c>
      <c r="KR2" s="46" t="s">
        <v>4</v>
      </c>
      <c r="KS2" s="46" t="s">
        <v>5</v>
      </c>
      <c r="KT2" s="46" t="s">
        <v>4</v>
      </c>
      <c r="KU2" s="46" t="s">
        <v>2</v>
      </c>
      <c r="KV2" s="46" t="s">
        <v>2</v>
      </c>
      <c r="KW2" s="46" t="s">
        <v>5</v>
      </c>
      <c r="KX2" s="46" t="s">
        <v>6</v>
      </c>
      <c r="KY2" s="46" t="s">
        <v>7</v>
      </c>
      <c r="KZ2" s="46" t="s">
        <v>8</v>
      </c>
      <c r="LA2" s="46" t="s">
        <v>9</v>
      </c>
      <c r="LB2" s="46" t="s">
        <v>2</v>
      </c>
      <c r="LC2" s="46" t="s">
        <v>3</v>
      </c>
      <c r="LD2" s="46" t="s">
        <v>4</v>
      </c>
      <c r="LE2" s="46" t="s">
        <v>5</v>
      </c>
      <c r="LF2" s="46" t="s">
        <v>4</v>
      </c>
      <c r="LG2" s="46" t="s">
        <v>2</v>
      </c>
      <c r="LH2" s="46" t="s">
        <v>2</v>
      </c>
      <c r="LI2" s="46" t="s">
        <v>5</v>
      </c>
      <c r="LJ2" s="46" t="s">
        <v>6</v>
      </c>
      <c r="LK2" s="46" t="s">
        <v>7</v>
      </c>
      <c r="LL2" s="46" t="s">
        <v>8</v>
      </c>
      <c r="LM2" s="46" t="s">
        <v>9</v>
      </c>
      <c r="LN2" s="46" t="s">
        <v>2</v>
      </c>
      <c r="LO2" s="46" t="s">
        <v>3</v>
      </c>
      <c r="LP2" s="46" t="s">
        <v>4</v>
      </c>
      <c r="LQ2" s="46" t="s">
        <v>5</v>
      </c>
      <c r="LR2" s="46" t="s">
        <v>4</v>
      </c>
      <c r="LS2" s="46" t="s">
        <v>578</v>
      </c>
      <c r="LY2" s="46" t="s">
        <v>12</v>
      </c>
      <c r="MB2" s="46" t="s">
        <v>610</v>
      </c>
      <c r="MH2" s="46" t="s">
        <v>612</v>
      </c>
      <c r="MK2" s="46" t="s">
        <v>13</v>
      </c>
      <c r="MU2" s="46" t="s">
        <v>611</v>
      </c>
      <c r="MX2" s="46" t="s">
        <v>14</v>
      </c>
      <c r="NA2" s="46" t="s">
        <v>609</v>
      </c>
      <c r="NG2" s="46" t="s">
        <v>571</v>
      </c>
      <c r="NM2" s="46" t="s">
        <v>618</v>
      </c>
      <c r="NS2" s="46" t="s">
        <v>30</v>
      </c>
    </row>
    <row r="3" spans="1:383" s="45" customFormat="1" x14ac:dyDescent="0.25">
      <c r="A3" s="43" t="s">
        <v>15</v>
      </c>
      <c r="B3" s="45">
        <v>117.8</v>
      </c>
      <c r="C3" s="45">
        <v>116</v>
      </c>
      <c r="D3" s="45">
        <v>114.9</v>
      </c>
      <c r="E3" s="45">
        <v>110.2</v>
      </c>
      <c r="F3" s="45">
        <v>114.4</v>
      </c>
      <c r="G3" s="45">
        <v>109.8</v>
      </c>
      <c r="H3" s="45">
        <v>107.6</v>
      </c>
      <c r="I3" s="45">
        <v>111.1</v>
      </c>
      <c r="J3" s="45">
        <v>111</v>
      </c>
      <c r="K3" s="45">
        <v>113.6</v>
      </c>
      <c r="L3" s="45">
        <v>114.2</v>
      </c>
      <c r="M3" s="45">
        <v>114.7</v>
      </c>
      <c r="N3" s="45">
        <v>122.1</v>
      </c>
      <c r="O3" s="45">
        <v>121.8</v>
      </c>
      <c r="P3" s="45">
        <v>122.5</v>
      </c>
      <c r="Q3" s="45">
        <v>119.6</v>
      </c>
      <c r="R3" s="45">
        <v>122.5</v>
      </c>
      <c r="S3" s="45">
        <v>122.22</v>
      </c>
      <c r="T3" s="45">
        <v>118.2</v>
      </c>
      <c r="U3" s="45">
        <v>122.8</v>
      </c>
      <c r="V3" s="45">
        <v>122.3</v>
      </c>
      <c r="W3" s="45">
        <v>119.6</v>
      </c>
      <c r="X3" s="45">
        <v>122.8</v>
      </c>
      <c r="Y3" s="45">
        <v>122.2</v>
      </c>
      <c r="Z3" s="45">
        <v>122.3</v>
      </c>
      <c r="AA3" s="45">
        <v>119.9</v>
      </c>
      <c r="AB3" s="45">
        <v>112.9</v>
      </c>
      <c r="AC3" s="45">
        <v>116.6</v>
      </c>
      <c r="AD3" s="45">
        <v>112</v>
      </c>
      <c r="AE3" s="45">
        <v>108.7</v>
      </c>
      <c r="AF3" s="45">
        <v>114.8</v>
      </c>
      <c r="AG3" s="45">
        <v>119.1</v>
      </c>
      <c r="AH3" s="45">
        <v>115.8</v>
      </c>
      <c r="AI3" s="45">
        <v>115.6</v>
      </c>
      <c r="AJ3" s="45">
        <v>110.3</v>
      </c>
      <c r="AK3" s="45">
        <v>112.3</v>
      </c>
      <c r="AL3" s="45">
        <v>119.9</v>
      </c>
      <c r="AM3" s="45">
        <v>109.5</v>
      </c>
      <c r="AN3" s="45">
        <v>106.2</v>
      </c>
      <c r="AO3" s="45">
        <v>103.6</v>
      </c>
      <c r="AP3" s="45">
        <v>107.4</v>
      </c>
      <c r="AQ3" s="45">
        <v>108.6</v>
      </c>
      <c r="AR3" s="45">
        <v>115.3</v>
      </c>
      <c r="AS3" s="45">
        <v>116.4</v>
      </c>
      <c r="AT3" s="45">
        <v>120.9</v>
      </c>
      <c r="AU3" s="45">
        <v>106.8</v>
      </c>
      <c r="AV3" s="45">
        <v>109.4</v>
      </c>
      <c r="AW3" s="45">
        <v>113.3</v>
      </c>
      <c r="AX3" s="45">
        <v>124.8</v>
      </c>
      <c r="AY3" s="45">
        <v>123</v>
      </c>
      <c r="AZ3" s="45">
        <v>122.3</v>
      </c>
      <c r="BA3" s="45">
        <v>123.2</v>
      </c>
      <c r="BB3" s="45">
        <v>124</v>
      </c>
      <c r="BC3" s="45">
        <v>116.4</v>
      </c>
      <c r="BD3" s="45">
        <v>123.4</v>
      </c>
      <c r="BE3" s="45">
        <v>119.9</v>
      </c>
      <c r="BF3" s="45">
        <v>122.1</v>
      </c>
      <c r="BG3" s="45">
        <v>117.2</v>
      </c>
      <c r="BH3" s="45">
        <v>114</v>
      </c>
      <c r="BI3" s="45">
        <v>109.6</v>
      </c>
      <c r="BJ3" s="45">
        <v>122.5</v>
      </c>
      <c r="BK3" s="45">
        <v>113.4</v>
      </c>
      <c r="BL3" s="45">
        <v>109.9</v>
      </c>
      <c r="BM3" s="45">
        <v>120.8</v>
      </c>
      <c r="BN3" s="45">
        <v>127</v>
      </c>
      <c r="BO3" s="45">
        <v>122.4</v>
      </c>
      <c r="BP3" s="45">
        <v>123.2</v>
      </c>
      <c r="BQ3" s="45">
        <v>122.4</v>
      </c>
      <c r="BR3" s="45">
        <v>123.2</v>
      </c>
      <c r="BS3" s="45">
        <v>121.2</v>
      </c>
      <c r="BT3" s="45">
        <v>124.2</v>
      </c>
      <c r="BU3" s="45">
        <v>120.4</v>
      </c>
      <c r="BV3" s="45">
        <v>126</v>
      </c>
      <c r="BW3" s="45">
        <v>126.8</v>
      </c>
      <c r="BX3" s="45">
        <v>130.4</v>
      </c>
      <c r="BY3" s="45">
        <v>124.4</v>
      </c>
      <c r="BZ3" s="45">
        <v>125</v>
      </c>
      <c r="CA3" s="45">
        <v>125.6</v>
      </c>
      <c r="CB3" s="45">
        <v>128.9</v>
      </c>
      <c r="CC3" s="45">
        <v>127.6</v>
      </c>
      <c r="CD3" s="45">
        <v>126</v>
      </c>
      <c r="CE3" s="45">
        <v>128.9</v>
      </c>
      <c r="CF3" s="45">
        <v>124.8</v>
      </c>
      <c r="CG3" s="45">
        <v>125.5</v>
      </c>
      <c r="CH3" s="45">
        <v>133.19999999999999</v>
      </c>
      <c r="CI3" s="45">
        <v>132</v>
      </c>
      <c r="CJ3" s="45">
        <v>121.5</v>
      </c>
      <c r="CK3" s="45">
        <v>119.4</v>
      </c>
      <c r="CL3" s="45">
        <v>119.5</v>
      </c>
      <c r="CM3" s="45">
        <v>118.8</v>
      </c>
      <c r="CN3" s="45">
        <v>116.8</v>
      </c>
      <c r="CO3" s="45">
        <v>120.6</v>
      </c>
      <c r="CP3" s="45">
        <v>114.3</v>
      </c>
      <c r="CQ3" s="45">
        <v>105.4</v>
      </c>
      <c r="CR3" s="45">
        <v>110.6</v>
      </c>
      <c r="CS3" s="45">
        <v>117.7</v>
      </c>
      <c r="CT3" s="45">
        <v>124.3</v>
      </c>
      <c r="CU3" s="45">
        <v>124.5</v>
      </c>
      <c r="CV3" s="45">
        <v>124.4</v>
      </c>
      <c r="CW3" s="45">
        <v>120.1</v>
      </c>
      <c r="CX3" s="45">
        <v>106.8</v>
      </c>
      <c r="CY3" s="45">
        <v>115.1</v>
      </c>
      <c r="CZ3" s="45">
        <v>118.1</v>
      </c>
      <c r="DA3" s="45">
        <v>103.7</v>
      </c>
      <c r="DB3" s="45">
        <v>108.6</v>
      </c>
      <c r="DC3" s="45">
        <v>115.8</v>
      </c>
      <c r="DD3" s="45">
        <v>111.5</v>
      </c>
      <c r="DE3" s="45">
        <v>117.4</v>
      </c>
      <c r="DF3" s="45">
        <v>123.9</v>
      </c>
      <c r="DG3" s="45">
        <v>123.8</v>
      </c>
      <c r="DH3" s="45">
        <v>120.7</v>
      </c>
      <c r="DI3" s="45">
        <v>124.3</v>
      </c>
      <c r="DJ3" s="45">
        <v>122.5</v>
      </c>
      <c r="DK3" s="45">
        <v>122.3</v>
      </c>
      <c r="DL3" s="45">
        <v>126.8</v>
      </c>
      <c r="DM3" s="45">
        <v>125.2</v>
      </c>
      <c r="DN3" s="45">
        <v>118.2</v>
      </c>
      <c r="DO3" s="45">
        <v>126.2</v>
      </c>
      <c r="DP3" s="45">
        <v>124.9</v>
      </c>
      <c r="DQ3" s="45">
        <v>126.8</v>
      </c>
      <c r="DR3" s="45">
        <v>118.6</v>
      </c>
      <c r="DS3" s="45">
        <v>115.8</v>
      </c>
      <c r="DT3" s="45">
        <v>109.5</v>
      </c>
      <c r="DU3" s="45">
        <v>100.1</v>
      </c>
      <c r="DV3" s="45">
        <v>97.1</v>
      </c>
      <c r="DW3" s="45">
        <v>90.7</v>
      </c>
      <c r="DX3" s="45">
        <v>92</v>
      </c>
      <c r="DY3" s="45">
        <v>94.7</v>
      </c>
      <c r="DZ3" s="45">
        <v>101.2</v>
      </c>
      <c r="EA3" s="45">
        <v>90.4</v>
      </c>
      <c r="EB3" s="45">
        <v>93.1</v>
      </c>
      <c r="EC3" s="45">
        <v>99.8</v>
      </c>
      <c r="ED3" s="45">
        <v>101.1</v>
      </c>
      <c r="EE3" s="45">
        <v>94.9</v>
      </c>
      <c r="EF3" s="45">
        <v>95.8</v>
      </c>
      <c r="EG3" s="45">
        <v>102</v>
      </c>
      <c r="EH3" s="45">
        <v>101.8</v>
      </c>
      <c r="EI3" s="45">
        <v>109.6</v>
      </c>
      <c r="EJ3" s="45">
        <v>114.9</v>
      </c>
      <c r="EK3" s="45">
        <v>121.4</v>
      </c>
      <c r="EL3" s="45">
        <v>122.9</v>
      </c>
      <c r="EM3" s="45">
        <v>127</v>
      </c>
      <c r="EN3" s="45">
        <v>125.9</v>
      </c>
      <c r="EO3" s="45">
        <v>123.2</v>
      </c>
      <c r="EP3" s="45">
        <v>128.69999999999999</v>
      </c>
      <c r="EQ3" s="45">
        <v>126.3</v>
      </c>
      <c r="ER3" s="45">
        <v>127.6</v>
      </c>
      <c r="ES3" s="45">
        <v>125.4</v>
      </c>
      <c r="ET3" s="45">
        <v>119.9</v>
      </c>
      <c r="EU3" s="45">
        <v>119.2</v>
      </c>
      <c r="EV3" s="45">
        <v>123.9</v>
      </c>
      <c r="EW3" s="45">
        <v>125.6</v>
      </c>
      <c r="EX3" s="45">
        <v>123.5</v>
      </c>
      <c r="EY3" s="45">
        <v>127.5</v>
      </c>
      <c r="EZ3" s="45">
        <v>123.7</v>
      </c>
      <c r="FA3" s="45">
        <v>120.6</v>
      </c>
      <c r="FB3" s="45">
        <v>122.3</v>
      </c>
      <c r="FC3" s="45">
        <v>118.5</v>
      </c>
      <c r="FD3" s="45">
        <v>117</v>
      </c>
      <c r="FE3" s="45">
        <v>119.3</v>
      </c>
      <c r="FF3" s="45">
        <v>117</v>
      </c>
      <c r="FG3" s="45">
        <v>111</v>
      </c>
      <c r="FH3" s="45">
        <v>108.6</v>
      </c>
      <c r="FI3" s="45">
        <v>107.8</v>
      </c>
      <c r="FJ3" s="45">
        <v>112</v>
      </c>
      <c r="FK3" s="45">
        <v>111.3</v>
      </c>
      <c r="FL3" s="45">
        <v>114.6</v>
      </c>
      <c r="FM3" s="45">
        <v>111</v>
      </c>
      <c r="FN3" s="45">
        <v>117.5</v>
      </c>
      <c r="FO3" s="45">
        <v>114.9</v>
      </c>
      <c r="FP3" s="45">
        <v>111.6</v>
      </c>
      <c r="FQ3" s="45">
        <v>110.7</v>
      </c>
      <c r="FR3" s="45">
        <v>110.6</v>
      </c>
      <c r="FS3" s="45">
        <v>109.7</v>
      </c>
      <c r="FT3" s="45">
        <v>109.8</v>
      </c>
      <c r="FU3" s="45">
        <v>113</v>
      </c>
      <c r="FV3" s="45">
        <v>114.1</v>
      </c>
      <c r="FW3" s="45">
        <v>114.8</v>
      </c>
      <c r="FX3" s="45">
        <v>114.1</v>
      </c>
      <c r="FY3" s="45">
        <v>115.7</v>
      </c>
      <c r="FZ3" s="45">
        <v>121</v>
      </c>
      <c r="GA3" s="45">
        <v>119.7</v>
      </c>
      <c r="GB3" s="45">
        <v>121.2</v>
      </c>
      <c r="GC3" s="45">
        <v>121.9</v>
      </c>
      <c r="GD3" s="45">
        <v>115.3</v>
      </c>
      <c r="GE3" s="45">
        <v>114.6</v>
      </c>
      <c r="GF3" s="45">
        <v>116.2</v>
      </c>
      <c r="GG3" s="45">
        <v>115.6</v>
      </c>
      <c r="GH3" s="45">
        <v>122.3</v>
      </c>
      <c r="GI3" s="45">
        <v>121.8</v>
      </c>
      <c r="GJ3" s="45">
        <v>121.1</v>
      </c>
      <c r="GK3" s="45">
        <v>116.3</v>
      </c>
      <c r="GL3" s="45">
        <v>116.6</v>
      </c>
      <c r="GM3" s="45">
        <v>113.4</v>
      </c>
      <c r="GN3" s="45">
        <v>112.8</v>
      </c>
      <c r="GO3" s="45">
        <v>113.4</v>
      </c>
      <c r="GP3" s="45">
        <v>102.4</v>
      </c>
      <c r="GQ3" s="45">
        <v>103.3</v>
      </c>
      <c r="GR3" s="45">
        <v>109.8</v>
      </c>
      <c r="GS3" s="45">
        <v>112.4</v>
      </c>
      <c r="GT3" s="45">
        <v>112.5</v>
      </c>
      <c r="GU3" s="45">
        <v>112.9</v>
      </c>
      <c r="GV3" s="45">
        <v>114.2</v>
      </c>
      <c r="GW3" s="45">
        <v>112.2</v>
      </c>
      <c r="GX3" s="45">
        <v>112.6</v>
      </c>
      <c r="GY3" s="45">
        <v>111.2</v>
      </c>
      <c r="GZ3" s="45">
        <v>111.3</v>
      </c>
      <c r="HA3" s="45">
        <v>110.5</v>
      </c>
      <c r="HB3" s="45">
        <v>111.9</v>
      </c>
      <c r="HC3" s="45">
        <v>113.5</v>
      </c>
      <c r="HD3" s="45">
        <v>111.7</v>
      </c>
      <c r="HE3" s="45">
        <v>112.9</v>
      </c>
      <c r="HF3" s="45">
        <v>110</v>
      </c>
      <c r="HG3" s="45">
        <v>112.4</v>
      </c>
      <c r="HH3" s="45">
        <v>115.3</v>
      </c>
      <c r="HI3" s="45">
        <v>114.8</v>
      </c>
      <c r="HJ3" s="45">
        <v>114</v>
      </c>
      <c r="HK3" s="45">
        <v>112.7</v>
      </c>
      <c r="HL3" s="45">
        <v>114.6</v>
      </c>
      <c r="HM3" s="45">
        <v>113.5</v>
      </c>
      <c r="HN3" s="45">
        <v>114.6</v>
      </c>
      <c r="HO3" s="45">
        <v>116.3</v>
      </c>
      <c r="HP3" s="45">
        <v>115.6</v>
      </c>
      <c r="HQ3" s="45">
        <v>118</v>
      </c>
      <c r="HR3" s="45">
        <v>116.6</v>
      </c>
      <c r="HS3" s="45">
        <v>118.5</v>
      </c>
      <c r="HT3" s="45">
        <v>115.9</v>
      </c>
      <c r="HU3" s="45">
        <v>115.8</v>
      </c>
      <c r="HV3" s="45">
        <v>118.6</v>
      </c>
      <c r="HW3" s="45">
        <v>116.7</v>
      </c>
      <c r="HX3" s="45">
        <v>113.2</v>
      </c>
      <c r="HY3" s="45">
        <v>112.2</v>
      </c>
      <c r="HZ3" s="45">
        <v>111.1</v>
      </c>
      <c r="IA3" s="45">
        <v>112.5</v>
      </c>
      <c r="IB3" s="45">
        <v>114.7</v>
      </c>
      <c r="IC3" s="45">
        <v>112</v>
      </c>
      <c r="ID3" s="45">
        <v>113.2</v>
      </c>
      <c r="IE3" s="45">
        <v>113.3</v>
      </c>
      <c r="IF3" s="45">
        <v>114.3</v>
      </c>
      <c r="IG3" s="45">
        <v>115.6</v>
      </c>
      <c r="IH3" s="45">
        <v>121.4</v>
      </c>
      <c r="II3" s="45">
        <v>119</v>
      </c>
      <c r="IJ3" s="45">
        <v>117.7</v>
      </c>
      <c r="IK3" s="45">
        <v>116.8</v>
      </c>
      <c r="IL3" s="45">
        <v>119.9</v>
      </c>
      <c r="IM3" s="45">
        <v>120.7</v>
      </c>
      <c r="IN3" s="45">
        <v>120.1</v>
      </c>
      <c r="IO3" s="45">
        <v>116.9</v>
      </c>
      <c r="IP3" s="45">
        <v>117.3</v>
      </c>
      <c r="IQ3" s="45">
        <v>116.8</v>
      </c>
      <c r="IR3" s="45">
        <v>117.2</v>
      </c>
      <c r="IS3" s="45">
        <v>118.4</v>
      </c>
      <c r="IT3" s="45">
        <v>116.1</v>
      </c>
      <c r="IU3" s="45">
        <v>115.4</v>
      </c>
      <c r="IV3" s="45">
        <v>112</v>
      </c>
      <c r="IW3" s="45">
        <v>115.7</v>
      </c>
      <c r="IX3" s="45">
        <v>116.7</v>
      </c>
      <c r="IY3" s="45">
        <v>116.1</v>
      </c>
      <c r="IZ3" s="45">
        <v>116.6</v>
      </c>
      <c r="JA3" s="45">
        <v>115.7</v>
      </c>
      <c r="JB3" s="45">
        <v>112.8</v>
      </c>
      <c r="JC3" s="45">
        <v>111.9</v>
      </c>
      <c r="JD3" s="45">
        <v>111.2</v>
      </c>
      <c r="JE3" s="45">
        <v>108</v>
      </c>
      <c r="JF3" s="45">
        <v>107.4</v>
      </c>
      <c r="JG3" s="45">
        <v>108.4</v>
      </c>
      <c r="JH3" s="45">
        <v>88.5</v>
      </c>
      <c r="JI3" s="45">
        <v>79.8</v>
      </c>
      <c r="JJ3" s="45">
        <v>92.6</v>
      </c>
      <c r="JK3" s="45">
        <v>96.3</v>
      </c>
      <c r="JL3" s="45">
        <v>90.8</v>
      </c>
      <c r="JM3" s="45">
        <v>89.1</v>
      </c>
      <c r="JN3" s="45">
        <v>91.8</v>
      </c>
      <c r="JO3" s="45">
        <v>96.6</v>
      </c>
      <c r="JP3" s="45">
        <v>102.3</v>
      </c>
      <c r="JQ3" s="45">
        <v>108.3</v>
      </c>
      <c r="JR3" s="45">
        <v>109.6</v>
      </c>
      <c r="JS3" s="45">
        <v>110.6</v>
      </c>
      <c r="JT3" s="45">
        <v>110.9</v>
      </c>
      <c r="JU3" s="45">
        <v>112.1</v>
      </c>
      <c r="JV3" s="45">
        <v>112.8</v>
      </c>
      <c r="JW3" s="45">
        <v>111.4</v>
      </c>
      <c r="JX3" s="45">
        <v>108.6</v>
      </c>
      <c r="JY3" s="45">
        <v>100.6</v>
      </c>
      <c r="JZ3" s="45">
        <v>101.6</v>
      </c>
      <c r="KA3" s="45">
        <v>104.9</v>
      </c>
      <c r="KB3" s="45">
        <v>107.5</v>
      </c>
      <c r="KC3" s="45">
        <v>107.5</v>
      </c>
      <c r="KD3" s="45">
        <v>101.4</v>
      </c>
      <c r="KE3" s="45">
        <v>101</v>
      </c>
      <c r="KF3" s="45">
        <v>94.6</v>
      </c>
      <c r="KG3" s="45">
        <v>95.3</v>
      </c>
      <c r="KH3" s="45">
        <v>90.3</v>
      </c>
      <c r="KI3" s="45">
        <v>85</v>
      </c>
      <c r="KJ3" s="45">
        <v>82.8</v>
      </c>
      <c r="KK3" s="45">
        <v>83.6</v>
      </c>
      <c r="KL3" s="45">
        <v>85.7</v>
      </c>
      <c r="KM3" s="45">
        <v>84.2</v>
      </c>
      <c r="KN3" s="45">
        <v>80.2</v>
      </c>
      <c r="KO3" s="45">
        <v>82.8</v>
      </c>
      <c r="KP3" s="45">
        <v>86.9</v>
      </c>
      <c r="KQ3" s="45">
        <v>80.5</v>
      </c>
      <c r="KR3" s="45">
        <v>77.5</v>
      </c>
      <c r="KS3" s="45">
        <v>78.5</v>
      </c>
      <c r="KT3" s="45">
        <v>76.8</v>
      </c>
      <c r="KU3" s="45">
        <v>73.900000000000006</v>
      </c>
      <c r="KV3" s="45">
        <v>73.8</v>
      </c>
      <c r="KW3" s="45">
        <v>76.8</v>
      </c>
      <c r="KX3" s="45">
        <v>78.5</v>
      </c>
      <c r="KY3" s="45">
        <v>77.900000000000006</v>
      </c>
      <c r="KZ3" s="45">
        <v>75.5</v>
      </c>
      <c r="LA3" s="45">
        <v>79</v>
      </c>
      <c r="LB3" s="45">
        <v>84</v>
      </c>
      <c r="LC3" s="45">
        <v>83.1</v>
      </c>
      <c r="LD3" s="45">
        <v>82</v>
      </c>
      <c r="LE3" s="45">
        <v>81.900000000000006</v>
      </c>
      <c r="LF3" s="45">
        <v>80.7</v>
      </c>
      <c r="LG3" s="45">
        <v>79.5</v>
      </c>
      <c r="LH3" s="45">
        <v>80.8</v>
      </c>
      <c r="LI3" s="45">
        <v>82.8</v>
      </c>
      <c r="LJ3" s="45">
        <v>83</v>
      </c>
      <c r="LK3" s="45">
        <v>84.3</v>
      </c>
      <c r="LL3" s="45">
        <v>86.6</v>
      </c>
      <c r="LM3" s="45">
        <v>85.9</v>
      </c>
      <c r="LN3" s="45">
        <v>86.6</v>
      </c>
      <c r="LO3" s="45">
        <v>87.5</v>
      </c>
      <c r="LP3" s="45">
        <v>85.7</v>
      </c>
      <c r="LQ3" s="45">
        <v>85</v>
      </c>
      <c r="LR3" s="45">
        <v>87.9</v>
      </c>
      <c r="LS3" s="45">
        <v>86.4</v>
      </c>
      <c r="LT3" s="45">
        <v>86.7</v>
      </c>
      <c r="LU3" s="45">
        <v>85.4</v>
      </c>
      <c r="LV3" s="45">
        <v>86.7</v>
      </c>
      <c r="LW3" s="45">
        <v>87.2</v>
      </c>
      <c r="LX3" s="45">
        <v>88.6</v>
      </c>
      <c r="LY3" s="45">
        <v>86.5</v>
      </c>
      <c r="LZ3" s="45">
        <v>86.3</v>
      </c>
      <c r="MA3" s="45">
        <v>86.7</v>
      </c>
      <c r="MB3" s="45">
        <v>90.6</v>
      </c>
      <c r="MC3" s="45">
        <v>89.3</v>
      </c>
      <c r="MD3" s="45">
        <v>89.4</v>
      </c>
      <c r="ME3" s="45">
        <v>86</v>
      </c>
      <c r="MF3" s="45">
        <v>88</v>
      </c>
      <c r="MG3" s="45">
        <v>89.3</v>
      </c>
      <c r="MH3" s="45">
        <v>85.9</v>
      </c>
      <c r="MI3" s="45">
        <v>84.6</v>
      </c>
      <c r="MJ3" s="45">
        <v>86.3</v>
      </c>
      <c r="MK3" s="45">
        <v>85.1</v>
      </c>
      <c r="ML3" s="45">
        <v>83</v>
      </c>
      <c r="MM3" s="45">
        <v>84</v>
      </c>
      <c r="MN3" s="45">
        <v>85.8</v>
      </c>
      <c r="MO3" s="45">
        <v>84.5</v>
      </c>
      <c r="MP3" s="45">
        <v>83.5</v>
      </c>
      <c r="MQ3" s="45">
        <v>84.2</v>
      </c>
      <c r="MR3" s="45">
        <v>87.1</v>
      </c>
      <c r="MS3" s="45">
        <v>85.5</v>
      </c>
      <c r="MT3" s="45">
        <v>83.5</v>
      </c>
      <c r="MU3" s="45">
        <v>81.5</v>
      </c>
      <c r="MV3" s="45">
        <v>84.5</v>
      </c>
      <c r="MW3" s="45">
        <v>79.3</v>
      </c>
      <c r="MX3" s="45">
        <v>84</v>
      </c>
      <c r="MY3" s="45">
        <v>80.5</v>
      </c>
      <c r="MZ3" s="45">
        <v>76.900000000000006</v>
      </c>
      <c r="NA3" s="45">
        <v>77.099999999999994</v>
      </c>
      <c r="NB3" s="45">
        <v>80.2</v>
      </c>
      <c r="NC3" s="45">
        <v>77.099999999999994</v>
      </c>
      <c r="ND3" s="45">
        <v>73.400000000000006</v>
      </c>
      <c r="NE3" s="45">
        <v>68.5</v>
      </c>
      <c r="NF3" s="45">
        <v>63.1</v>
      </c>
      <c r="NG3" s="45">
        <v>58.8</v>
      </c>
      <c r="NH3" s="45">
        <v>62.3</v>
      </c>
      <c r="NI3" s="45">
        <v>64.5</v>
      </c>
      <c r="NJ3" s="45">
        <v>64.3</v>
      </c>
      <c r="NK3" s="45">
        <v>67.8</v>
      </c>
      <c r="NL3" s="45">
        <v>67.2</v>
      </c>
      <c r="NM3" s="45">
        <v>64.099999999999994</v>
      </c>
      <c r="NN3" s="45">
        <v>66.400000000000006</v>
      </c>
      <c r="NO3" s="45">
        <v>66.099999999999994</v>
      </c>
      <c r="NP3" s="45">
        <v>68.8</v>
      </c>
      <c r="NQ3" s="45">
        <v>70.8</v>
      </c>
      <c r="NR3" s="45">
        <v>70.7</v>
      </c>
    </row>
    <row r="4" spans="1:383" x14ac:dyDescent="0.25">
      <c r="AU4" s="44"/>
      <c r="FQ4" s="49"/>
      <c r="KD4" s="149"/>
      <c r="KE4" s="149"/>
      <c r="KF4" s="149"/>
      <c r="KG4" s="149"/>
      <c r="KH4" s="149"/>
    </row>
    <row r="5" spans="1:383" x14ac:dyDescent="0.25">
      <c r="B5" s="139" t="s">
        <v>16</v>
      </c>
      <c r="C5" s="139" t="s">
        <v>17</v>
      </c>
      <c r="D5" s="139" t="s">
        <v>18</v>
      </c>
      <c r="E5" s="139" t="s">
        <v>19</v>
      </c>
      <c r="F5" s="139" t="s">
        <v>20</v>
      </c>
      <c r="G5" s="139" t="s">
        <v>21</v>
      </c>
      <c r="H5" s="139" t="s">
        <v>22</v>
      </c>
      <c r="I5" s="139" t="s">
        <v>23</v>
      </c>
      <c r="J5" s="139" t="s">
        <v>24</v>
      </c>
      <c r="K5" s="139" t="s">
        <v>25</v>
      </c>
      <c r="L5" s="139" t="s">
        <v>26</v>
      </c>
      <c r="M5" s="139" t="s">
        <v>27</v>
      </c>
      <c r="N5" s="139" t="s">
        <v>16</v>
      </c>
      <c r="O5" s="139" t="s">
        <v>17</v>
      </c>
      <c r="P5" s="139" t="s">
        <v>18</v>
      </c>
      <c r="Q5" s="139" t="s">
        <v>19</v>
      </c>
      <c r="R5" s="139" t="s">
        <v>20</v>
      </c>
      <c r="S5" s="139" t="s">
        <v>21</v>
      </c>
      <c r="T5" s="139" t="s">
        <v>22</v>
      </c>
      <c r="U5" s="139" t="s">
        <v>23</v>
      </c>
      <c r="V5" s="139" t="s">
        <v>24</v>
      </c>
      <c r="W5" s="139" t="s">
        <v>25</v>
      </c>
      <c r="X5" s="139" t="s">
        <v>26</v>
      </c>
      <c r="Y5" s="139" t="s">
        <v>27</v>
      </c>
      <c r="Z5" s="139" t="s">
        <v>16</v>
      </c>
      <c r="AA5" s="139" t="s">
        <v>17</v>
      </c>
      <c r="AB5" s="139" t="s">
        <v>18</v>
      </c>
      <c r="AC5" s="139" t="s">
        <v>19</v>
      </c>
      <c r="AD5" s="139" t="s">
        <v>20</v>
      </c>
      <c r="AE5" s="139" t="s">
        <v>21</v>
      </c>
      <c r="AF5" s="139" t="s">
        <v>22</v>
      </c>
      <c r="AG5" s="139" t="s">
        <v>23</v>
      </c>
      <c r="AH5" s="139" t="s">
        <v>24</v>
      </c>
      <c r="AI5" s="139" t="s">
        <v>25</v>
      </c>
      <c r="AJ5" s="139" t="s">
        <v>26</v>
      </c>
      <c r="AK5" s="139" t="s">
        <v>27</v>
      </c>
      <c r="AL5" s="139" t="s">
        <v>16</v>
      </c>
      <c r="AM5" s="139" t="s">
        <v>17</v>
      </c>
      <c r="AN5" s="139" t="s">
        <v>18</v>
      </c>
      <c r="AO5" s="139" t="s">
        <v>19</v>
      </c>
      <c r="AP5" s="139" t="s">
        <v>20</v>
      </c>
      <c r="AQ5" s="139" t="s">
        <v>21</v>
      </c>
      <c r="AR5" s="139" t="s">
        <v>22</v>
      </c>
      <c r="AS5" s="139" t="s">
        <v>23</v>
      </c>
      <c r="AT5" s="139" t="s">
        <v>24</v>
      </c>
      <c r="AU5" s="139" t="s">
        <v>25</v>
      </c>
      <c r="AV5" s="139" t="s">
        <v>26</v>
      </c>
      <c r="AW5" s="139" t="s">
        <v>27</v>
      </c>
      <c r="AX5" s="139" t="s">
        <v>16</v>
      </c>
      <c r="AY5" s="139" t="s">
        <v>17</v>
      </c>
      <c r="AZ5" s="139" t="s">
        <v>18</v>
      </c>
      <c r="BA5" s="139" t="s">
        <v>19</v>
      </c>
      <c r="BB5" s="139" t="s">
        <v>20</v>
      </c>
      <c r="BC5" s="139" t="s">
        <v>21</v>
      </c>
      <c r="BD5" s="139" t="s">
        <v>22</v>
      </c>
      <c r="BE5" s="139" t="s">
        <v>23</v>
      </c>
      <c r="BF5" s="139" t="s">
        <v>24</v>
      </c>
      <c r="BG5" s="139" t="s">
        <v>25</v>
      </c>
      <c r="BH5" s="139" t="s">
        <v>26</v>
      </c>
      <c r="BI5" s="139" t="s">
        <v>27</v>
      </c>
      <c r="BJ5" s="139" t="s">
        <v>16</v>
      </c>
      <c r="BK5" s="139" t="s">
        <v>17</v>
      </c>
      <c r="BL5" s="139" t="s">
        <v>18</v>
      </c>
      <c r="BM5" s="139" t="s">
        <v>19</v>
      </c>
      <c r="BN5" s="139" t="s">
        <v>20</v>
      </c>
      <c r="BO5" s="139" t="s">
        <v>21</v>
      </c>
      <c r="BP5" s="139" t="s">
        <v>22</v>
      </c>
      <c r="BQ5" s="139" t="s">
        <v>23</v>
      </c>
      <c r="BR5" s="139" t="s">
        <v>24</v>
      </c>
      <c r="BS5" s="139" t="s">
        <v>25</v>
      </c>
      <c r="BT5" s="139" t="s">
        <v>26</v>
      </c>
      <c r="BU5" s="139" t="s">
        <v>27</v>
      </c>
      <c r="BV5" s="139" t="s">
        <v>16</v>
      </c>
      <c r="BW5" s="139" t="s">
        <v>17</v>
      </c>
      <c r="BX5" s="139" t="s">
        <v>18</v>
      </c>
      <c r="BY5" s="139" t="s">
        <v>19</v>
      </c>
      <c r="BZ5" s="139" t="s">
        <v>20</v>
      </c>
      <c r="CA5" s="139" t="s">
        <v>21</v>
      </c>
      <c r="CB5" s="139" t="s">
        <v>22</v>
      </c>
      <c r="CC5" s="139" t="s">
        <v>23</v>
      </c>
      <c r="CD5" s="139" t="s">
        <v>24</v>
      </c>
      <c r="CE5" s="139" t="s">
        <v>25</v>
      </c>
      <c r="CF5" s="139" t="s">
        <v>26</v>
      </c>
      <c r="CG5" s="139" t="s">
        <v>27</v>
      </c>
      <c r="CH5" s="139" t="s">
        <v>16</v>
      </c>
      <c r="CI5" s="139" t="s">
        <v>17</v>
      </c>
      <c r="CJ5" s="139" t="s">
        <v>18</v>
      </c>
      <c r="CK5" s="139" t="s">
        <v>19</v>
      </c>
      <c r="CL5" s="139" t="s">
        <v>20</v>
      </c>
      <c r="CM5" s="139" t="s">
        <v>21</v>
      </c>
      <c r="CN5" s="139" t="s">
        <v>22</v>
      </c>
      <c r="CO5" s="139" t="s">
        <v>23</v>
      </c>
      <c r="CP5" s="139" t="s">
        <v>24</v>
      </c>
      <c r="CQ5" s="139" t="s">
        <v>25</v>
      </c>
      <c r="CR5" s="139" t="s">
        <v>26</v>
      </c>
      <c r="CS5" s="139" t="s">
        <v>27</v>
      </c>
      <c r="CT5" s="139" t="s">
        <v>16</v>
      </c>
      <c r="CU5" s="139" t="s">
        <v>17</v>
      </c>
      <c r="CV5" s="139" t="s">
        <v>18</v>
      </c>
      <c r="CW5" s="139" t="s">
        <v>19</v>
      </c>
      <c r="CX5" s="139" t="s">
        <v>20</v>
      </c>
      <c r="CY5" s="139" t="s">
        <v>21</v>
      </c>
      <c r="CZ5" s="139" t="s">
        <v>22</v>
      </c>
      <c r="DA5" s="139" t="s">
        <v>23</v>
      </c>
      <c r="DB5" s="139" t="s">
        <v>24</v>
      </c>
      <c r="DC5" s="139" t="s">
        <v>25</v>
      </c>
      <c r="DD5" s="139" t="s">
        <v>26</v>
      </c>
      <c r="DE5" s="139" t="s">
        <v>27</v>
      </c>
      <c r="DF5" s="139" t="s">
        <v>16</v>
      </c>
      <c r="DG5" s="139" t="s">
        <v>17</v>
      </c>
      <c r="DH5" s="139" t="s">
        <v>18</v>
      </c>
      <c r="DI5" s="139" t="s">
        <v>19</v>
      </c>
      <c r="DJ5" s="139" t="s">
        <v>20</v>
      </c>
      <c r="DK5" s="139" t="s">
        <v>21</v>
      </c>
      <c r="DL5" s="139" t="s">
        <v>22</v>
      </c>
      <c r="DM5" s="139" t="s">
        <v>23</v>
      </c>
      <c r="DN5" s="139" t="s">
        <v>24</v>
      </c>
      <c r="DO5" s="139" t="s">
        <v>25</v>
      </c>
      <c r="DP5" s="139" t="s">
        <v>26</v>
      </c>
      <c r="DQ5" s="139" t="s">
        <v>27</v>
      </c>
      <c r="DR5" s="139" t="s">
        <v>16</v>
      </c>
      <c r="DS5" s="139" t="s">
        <v>17</v>
      </c>
      <c r="DT5" s="139" t="s">
        <v>18</v>
      </c>
      <c r="DU5" s="139" t="s">
        <v>19</v>
      </c>
      <c r="DV5" s="139" t="s">
        <v>20</v>
      </c>
      <c r="DW5" s="139" t="s">
        <v>21</v>
      </c>
      <c r="DX5" s="139" t="s">
        <v>22</v>
      </c>
      <c r="DY5" s="139" t="s">
        <v>23</v>
      </c>
      <c r="DZ5" s="139" t="s">
        <v>24</v>
      </c>
      <c r="EA5" s="139" t="s">
        <v>25</v>
      </c>
      <c r="EB5" s="139" t="s">
        <v>26</v>
      </c>
      <c r="EC5" s="139" t="s">
        <v>27</v>
      </c>
      <c r="ED5" s="139" t="s">
        <v>16</v>
      </c>
      <c r="EE5" s="139" t="s">
        <v>17</v>
      </c>
      <c r="EF5" s="139" t="s">
        <v>18</v>
      </c>
      <c r="EG5" s="139" t="s">
        <v>19</v>
      </c>
      <c r="EH5" s="139" t="s">
        <v>20</v>
      </c>
      <c r="EI5" s="139" t="s">
        <v>21</v>
      </c>
      <c r="EJ5" s="139" t="s">
        <v>22</v>
      </c>
      <c r="EK5" s="139" t="s">
        <v>23</v>
      </c>
      <c r="EL5" s="139" t="s">
        <v>24</v>
      </c>
      <c r="EM5" s="139" t="s">
        <v>25</v>
      </c>
      <c r="EN5" s="139" t="s">
        <v>26</v>
      </c>
      <c r="EO5" s="139" t="s">
        <v>27</v>
      </c>
      <c r="EP5" s="139" t="s">
        <v>16</v>
      </c>
      <c r="EQ5" s="139" t="s">
        <v>17</v>
      </c>
      <c r="ER5" s="139" t="s">
        <v>18</v>
      </c>
      <c r="ES5" s="139" t="s">
        <v>19</v>
      </c>
      <c r="ET5" s="139" t="s">
        <v>20</v>
      </c>
      <c r="EU5" s="139" t="s">
        <v>21</v>
      </c>
      <c r="EV5" s="139" t="s">
        <v>22</v>
      </c>
      <c r="EW5" s="139" t="s">
        <v>23</v>
      </c>
      <c r="EX5" s="139" t="s">
        <v>24</v>
      </c>
      <c r="EY5" s="139" t="s">
        <v>25</v>
      </c>
      <c r="EZ5" s="139" t="s">
        <v>26</v>
      </c>
      <c r="FA5" s="139" t="s">
        <v>27</v>
      </c>
      <c r="FB5" s="139" t="s">
        <v>16</v>
      </c>
      <c r="FC5" s="139" t="s">
        <v>17</v>
      </c>
      <c r="FD5" s="139" t="s">
        <v>18</v>
      </c>
      <c r="FE5" s="139" t="s">
        <v>19</v>
      </c>
      <c r="FF5" s="139" t="s">
        <v>20</v>
      </c>
      <c r="FG5" s="139" t="s">
        <v>21</v>
      </c>
      <c r="FH5" s="139" t="s">
        <v>22</v>
      </c>
      <c r="FI5" s="139" t="s">
        <v>23</v>
      </c>
      <c r="FJ5" s="139" t="s">
        <v>24</v>
      </c>
      <c r="FK5" s="139" t="s">
        <v>25</v>
      </c>
      <c r="FL5" s="139" t="s">
        <v>26</v>
      </c>
      <c r="FM5" s="139" t="s">
        <v>27</v>
      </c>
      <c r="FN5" s="139" t="s">
        <v>16</v>
      </c>
      <c r="FO5" s="139" t="s">
        <v>17</v>
      </c>
      <c r="FP5" s="139" t="s">
        <v>18</v>
      </c>
      <c r="FQ5" s="139" t="s">
        <v>19</v>
      </c>
      <c r="FR5" s="139" t="s">
        <v>20</v>
      </c>
      <c r="FS5" s="139" t="s">
        <v>21</v>
      </c>
      <c r="FT5" s="139" t="s">
        <v>22</v>
      </c>
      <c r="FU5" s="139" t="s">
        <v>23</v>
      </c>
      <c r="FV5" s="139" t="s">
        <v>24</v>
      </c>
      <c r="FW5" s="139" t="s">
        <v>25</v>
      </c>
      <c r="FX5" s="139" t="s">
        <v>26</v>
      </c>
      <c r="FY5" s="139" t="s">
        <v>27</v>
      </c>
      <c r="FZ5" s="139" t="s">
        <v>16</v>
      </c>
      <c r="GA5" s="139" t="s">
        <v>17</v>
      </c>
      <c r="GB5" s="139" t="s">
        <v>18</v>
      </c>
      <c r="GC5" s="139" t="s">
        <v>19</v>
      </c>
      <c r="GD5" s="139" t="s">
        <v>20</v>
      </c>
      <c r="GE5" s="139" t="s">
        <v>21</v>
      </c>
      <c r="GF5" s="139" t="s">
        <v>22</v>
      </c>
      <c r="GG5" s="139" t="s">
        <v>23</v>
      </c>
      <c r="GH5" s="139" t="s">
        <v>24</v>
      </c>
      <c r="GI5" s="139" t="s">
        <v>25</v>
      </c>
      <c r="GJ5" s="139" t="s">
        <v>26</v>
      </c>
      <c r="GK5" s="139" t="s">
        <v>27</v>
      </c>
      <c r="GL5" s="139" t="s">
        <v>16</v>
      </c>
      <c r="GM5" s="139" t="s">
        <v>17</v>
      </c>
      <c r="GN5" s="139" t="s">
        <v>18</v>
      </c>
      <c r="GO5" s="139" t="s">
        <v>19</v>
      </c>
      <c r="GP5" s="139" t="s">
        <v>20</v>
      </c>
      <c r="GQ5" s="139" t="s">
        <v>21</v>
      </c>
      <c r="GR5" s="139" t="s">
        <v>22</v>
      </c>
      <c r="GS5" s="139" t="s">
        <v>23</v>
      </c>
      <c r="GT5" s="139" t="s">
        <v>24</v>
      </c>
      <c r="GU5" s="139" t="s">
        <v>25</v>
      </c>
      <c r="GV5" s="139" t="s">
        <v>26</v>
      </c>
      <c r="GW5" s="139" t="s">
        <v>27</v>
      </c>
      <c r="GX5" s="139" t="s">
        <v>16</v>
      </c>
      <c r="GY5" s="139" t="s">
        <v>17</v>
      </c>
      <c r="GZ5" s="139" t="s">
        <v>18</v>
      </c>
      <c r="HA5" s="139" t="s">
        <v>19</v>
      </c>
      <c r="HB5" s="139" t="s">
        <v>20</v>
      </c>
      <c r="HC5" s="139" t="s">
        <v>21</v>
      </c>
      <c r="HD5" s="139" t="s">
        <v>22</v>
      </c>
      <c r="HE5" s="139" t="s">
        <v>23</v>
      </c>
      <c r="HF5" s="139" t="s">
        <v>24</v>
      </c>
      <c r="HG5" s="139" t="s">
        <v>25</v>
      </c>
      <c r="HH5" s="139" t="s">
        <v>26</v>
      </c>
      <c r="HI5" s="139" t="s">
        <v>27</v>
      </c>
      <c r="HJ5" s="139" t="s">
        <v>16</v>
      </c>
      <c r="HK5" s="139" t="s">
        <v>17</v>
      </c>
      <c r="HL5" s="139" t="s">
        <v>18</v>
      </c>
      <c r="HM5" s="139" t="s">
        <v>19</v>
      </c>
      <c r="HN5" s="139" t="s">
        <v>20</v>
      </c>
      <c r="HO5" s="139" t="s">
        <v>21</v>
      </c>
      <c r="HP5" s="139" t="s">
        <v>22</v>
      </c>
      <c r="HQ5" s="139" t="s">
        <v>23</v>
      </c>
      <c r="HR5" s="139" t="s">
        <v>24</v>
      </c>
      <c r="HS5" s="139" t="s">
        <v>25</v>
      </c>
      <c r="HT5" s="139" t="s">
        <v>26</v>
      </c>
      <c r="HU5" s="139" t="s">
        <v>27</v>
      </c>
      <c r="HV5" s="139" t="s">
        <v>16</v>
      </c>
      <c r="HW5" s="139" t="s">
        <v>17</v>
      </c>
      <c r="HX5" s="139" t="s">
        <v>18</v>
      </c>
      <c r="HY5" s="139" t="s">
        <v>19</v>
      </c>
      <c r="HZ5" s="139" t="s">
        <v>20</v>
      </c>
      <c r="IA5" s="139" t="s">
        <v>21</v>
      </c>
      <c r="IB5" s="139" t="s">
        <v>22</v>
      </c>
      <c r="IC5" s="139" t="s">
        <v>23</v>
      </c>
      <c r="ID5" s="139" t="s">
        <v>24</v>
      </c>
      <c r="IE5" s="139" t="s">
        <v>25</v>
      </c>
      <c r="IF5" s="139" t="s">
        <v>26</v>
      </c>
      <c r="IG5" s="139" t="s">
        <v>27</v>
      </c>
      <c r="IH5" s="139" t="s">
        <v>16</v>
      </c>
      <c r="II5" s="139" t="s">
        <v>17</v>
      </c>
      <c r="IJ5" s="139" t="s">
        <v>18</v>
      </c>
      <c r="IK5" s="139" t="s">
        <v>19</v>
      </c>
      <c r="IL5" s="139" t="s">
        <v>20</v>
      </c>
      <c r="IM5" s="139" t="s">
        <v>21</v>
      </c>
      <c r="IN5" s="139" t="s">
        <v>22</v>
      </c>
      <c r="IO5" s="139" t="s">
        <v>23</v>
      </c>
      <c r="IP5" s="139" t="s">
        <v>24</v>
      </c>
      <c r="IQ5" s="139" t="s">
        <v>25</v>
      </c>
      <c r="IR5" s="139" t="s">
        <v>26</v>
      </c>
      <c r="IS5" s="139" t="s">
        <v>27</v>
      </c>
      <c r="IT5" s="139" t="s">
        <v>16</v>
      </c>
      <c r="IU5" s="139" t="s">
        <v>17</v>
      </c>
      <c r="IV5" s="139" t="s">
        <v>28</v>
      </c>
      <c r="IW5" s="139" t="s">
        <v>29</v>
      </c>
      <c r="IX5" s="139" t="s">
        <v>20</v>
      </c>
      <c r="IY5" s="139" t="s">
        <v>30</v>
      </c>
      <c r="IZ5" s="139" t="s">
        <v>31</v>
      </c>
      <c r="JA5" s="139" t="s">
        <v>32</v>
      </c>
      <c r="JB5" s="139" t="s">
        <v>24</v>
      </c>
      <c r="JC5" s="139" t="s">
        <v>25</v>
      </c>
      <c r="JD5" s="139" t="s">
        <v>26</v>
      </c>
      <c r="JE5" s="139" t="s">
        <v>27</v>
      </c>
      <c r="JF5" s="139" t="s">
        <v>16</v>
      </c>
      <c r="JG5" s="139" t="s">
        <v>17</v>
      </c>
      <c r="JH5" s="139" t="s">
        <v>28</v>
      </c>
      <c r="JI5" s="139" t="s">
        <v>29</v>
      </c>
      <c r="JJ5" s="139" t="s">
        <v>20</v>
      </c>
      <c r="JK5" s="139" t="s">
        <v>21</v>
      </c>
      <c r="JL5" s="139" t="s">
        <v>22</v>
      </c>
      <c r="JM5" s="139" t="s">
        <v>23</v>
      </c>
      <c r="JN5" s="139" t="s">
        <v>24</v>
      </c>
      <c r="JO5" s="139" t="s">
        <v>25</v>
      </c>
      <c r="JP5" s="139" t="s">
        <v>26</v>
      </c>
      <c r="JQ5" s="139" t="s">
        <v>27</v>
      </c>
      <c r="JR5" s="139" t="s">
        <v>33</v>
      </c>
      <c r="JS5" s="139" t="s">
        <v>34</v>
      </c>
      <c r="JT5" s="139" t="s">
        <v>18</v>
      </c>
      <c r="JU5" s="139" t="s">
        <v>19</v>
      </c>
      <c r="JV5" s="139" t="s">
        <v>20</v>
      </c>
      <c r="JW5" s="139" t="s">
        <v>21</v>
      </c>
      <c r="JX5" s="46" t="s">
        <v>22</v>
      </c>
      <c r="JY5" s="46" t="s">
        <v>23</v>
      </c>
      <c r="JZ5" s="46" t="s">
        <v>24</v>
      </c>
      <c r="KA5" s="46" t="s">
        <v>25</v>
      </c>
      <c r="KB5" s="46" t="s">
        <v>26</v>
      </c>
      <c r="KC5" s="46" t="s">
        <v>27</v>
      </c>
      <c r="KD5" s="46" t="s">
        <v>33</v>
      </c>
      <c r="KE5" s="46" t="s">
        <v>34</v>
      </c>
      <c r="KF5" s="46" t="s">
        <v>18</v>
      </c>
      <c r="KG5" s="46" t="s">
        <v>19</v>
      </c>
      <c r="KH5" s="46" t="s">
        <v>20</v>
      </c>
      <c r="KI5" s="46" t="s">
        <v>21</v>
      </c>
      <c r="KJ5" s="46" t="s">
        <v>22</v>
      </c>
      <c r="KK5" s="46" t="s">
        <v>23</v>
      </c>
      <c r="KL5" s="46" t="s">
        <v>24</v>
      </c>
      <c r="KM5" s="46" t="s">
        <v>25</v>
      </c>
      <c r="KN5" s="46" t="s">
        <v>26</v>
      </c>
      <c r="KO5" s="46" t="s">
        <v>27</v>
      </c>
      <c r="KP5" s="46" t="s">
        <v>16</v>
      </c>
      <c r="KQ5" s="46" t="s">
        <v>17</v>
      </c>
      <c r="KR5" s="46" t="s">
        <v>18</v>
      </c>
      <c r="KS5" s="46" t="s">
        <v>19</v>
      </c>
      <c r="KT5" s="46" t="s">
        <v>20</v>
      </c>
      <c r="KU5" s="46" t="s">
        <v>21</v>
      </c>
      <c r="KV5" s="46" t="s">
        <v>22</v>
      </c>
      <c r="KW5" s="46" t="s">
        <v>23</v>
      </c>
      <c r="KX5" s="46" t="s">
        <v>24</v>
      </c>
      <c r="KY5" s="46" t="s">
        <v>25</v>
      </c>
      <c r="KZ5" s="46" t="s">
        <v>26</v>
      </c>
      <c r="LA5" s="46" t="s">
        <v>27</v>
      </c>
      <c r="LB5" s="46" t="s">
        <v>16</v>
      </c>
      <c r="LC5" s="46" t="s">
        <v>17</v>
      </c>
      <c r="LD5" s="46" t="s">
        <v>18</v>
      </c>
      <c r="LE5" s="46" t="s">
        <v>19</v>
      </c>
      <c r="LF5" s="46" t="s">
        <v>20</v>
      </c>
      <c r="LG5" s="46" t="s">
        <v>21</v>
      </c>
      <c r="LH5" s="46" t="s">
        <v>22</v>
      </c>
      <c r="LI5" s="46" t="s">
        <v>23</v>
      </c>
      <c r="LJ5" s="46" t="s">
        <v>24</v>
      </c>
      <c r="LK5" s="46" t="s">
        <v>25</v>
      </c>
      <c r="LL5" s="42" t="s">
        <v>26</v>
      </c>
      <c r="LM5" s="42" t="s">
        <v>27</v>
      </c>
      <c r="LN5" s="42" t="s">
        <v>16</v>
      </c>
      <c r="LO5" s="42" t="s">
        <v>17</v>
      </c>
      <c r="LP5" s="42" t="s">
        <v>18</v>
      </c>
      <c r="LQ5" s="42" t="s">
        <v>19</v>
      </c>
      <c r="LR5" s="42" t="s">
        <v>20</v>
      </c>
      <c r="LS5" s="46" t="s">
        <v>21</v>
      </c>
      <c r="LX5" s="42" t="s">
        <v>22</v>
      </c>
      <c r="MB5" s="42" t="s">
        <v>23</v>
      </c>
      <c r="MG5" s="42" t="s">
        <v>537</v>
      </c>
      <c r="MK5" s="42" t="s">
        <v>538</v>
      </c>
      <c r="MO5" s="42" t="s">
        <v>539</v>
      </c>
      <c r="MT5" s="42" t="s">
        <v>540</v>
      </c>
      <c r="MV5" s="42" t="s">
        <v>33</v>
      </c>
      <c r="MY5" s="42" t="s">
        <v>34</v>
      </c>
      <c r="NC5" s="42" t="s">
        <v>18</v>
      </c>
      <c r="NH5" s="42" t="s">
        <v>19</v>
      </c>
      <c r="NL5" s="42" t="s">
        <v>20</v>
      </c>
      <c r="NQ5" s="42" t="s">
        <v>21</v>
      </c>
    </row>
    <row r="6" spans="1:383" s="47" customFormat="1" x14ac:dyDescent="0.25">
      <c r="B6" s="47">
        <v>1998</v>
      </c>
      <c r="N6" s="47">
        <v>1999</v>
      </c>
      <c r="Z6" s="47">
        <v>2000</v>
      </c>
      <c r="AL6" s="47">
        <v>2001</v>
      </c>
      <c r="AX6" s="47">
        <v>2002</v>
      </c>
      <c r="BJ6" s="47">
        <v>2003</v>
      </c>
      <c r="BV6" s="47">
        <v>2004</v>
      </c>
      <c r="CH6" s="47">
        <v>2005</v>
      </c>
      <c r="CT6" s="47">
        <v>2006</v>
      </c>
      <c r="DF6" s="47">
        <v>2007</v>
      </c>
      <c r="DR6" s="47">
        <v>2008</v>
      </c>
      <c r="ED6" s="47">
        <v>2009</v>
      </c>
      <c r="EP6" s="47">
        <v>2010</v>
      </c>
      <c r="FB6" s="47">
        <v>2011</v>
      </c>
      <c r="FN6" s="47">
        <v>2012</v>
      </c>
      <c r="FZ6" s="47">
        <v>2013</v>
      </c>
      <c r="GL6" s="120">
        <v>2014</v>
      </c>
      <c r="GM6" s="120"/>
      <c r="GN6" s="120"/>
      <c r="GO6" s="120"/>
      <c r="GP6" s="120"/>
      <c r="GQ6" s="120"/>
      <c r="GR6" s="120"/>
      <c r="GS6" s="120"/>
      <c r="GT6" s="120"/>
      <c r="GX6" s="47">
        <v>2015</v>
      </c>
      <c r="GY6" s="120"/>
      <c r="GZ6" s="120"/>
      <c r="HA6" s="120"/>
      <c r="HJ6" s="47">
        <v>2016</v>
      </c>
      <c r="HR6" s="120"/>
      <c r="HV6" s="47">
        <v>2017</v>
      </c>
      <c r="IH6" s="47">
        <v>2018</v>
      </c>
      <c r="JF6" s="47">
        <v>2020</v>
      </c>
      <c r="JR6" s="47">
        <v>2021</v>
      </c>
      <c r="KD6" s="47">
        <v>2022</v>
      </c>
      <c r="KP6" s="47">
        <v>2023</v>
      </c>
      <c r="LB6" s="47">
        <v>2024</v>
      </c>
      <c r="LN6" s="47">
        <v>2025</v>
      </c>
      <c r="MV6" s="47">
        <v>2026</v>
      </c>
    </row>
    <row r="7" spans="1:383" x14ac:dyDescent="0.25">
      <c r="B7" s="44"/>
      <c r="C7" s="44"/>
      <c r="D7" s="44"/>
      <c r="EN7" s="120"/>
      <c r="EO7" s="120"/>
      <c r="EP7" s="120"/>
      <c r="ES7" s="120"/>
      <c r="ET7" s="120"/>
      <c r="EV7" s="120"/>
      <c r="EY7" s="50"/>
      <c r="FB7" s="120"/>
      <c r="FD7" s="50"/>
      <c r="FF7" s="50"/>
      <c r="FG7" s="50"/>
      <c r="FJ7" s="50"/>
      <c r="FL7" s="50"/>
      <c r="FM7" s="51"/>
      <c r="FP7" s="50"/>
      <c r="FR7" s="50"/>
      <c r="FS7" s="51"/>
      <c r="FT7" s="50"/>
      <c r="FU7" s="50"/>
      <c r="FV7" s="50"/>
      <c r="FY7" s="50"/>
      <c r="GB7" s="50"/>
      <c r="GC7" s="120"/>
      <c r="GD7" s="120"/>
      <c r="GE7" s="120"/>
      <c r="GF7" s="120"/>
      <c r="GG7" s="120"/>
      <c r="GH7" s="120"/>
      <c r="GI7" s="120"/>
      <c r="GJ7" s="120"/>
      <c r="GK7" s="120"/>
      <c r="GL7" s="120"/>
      <c r="GM7" s="120"/>
      <c r="GN7" s="120"/>
      <c r="GO7" s="120"/>
      <c r="GP7" s="120"/>
      <c r="GQ7" s="120"/>
      <c r="GR7" s="120"/>
      <c r="GS7" s="120"/>
      <c r="GV7" s="120"/>
      <c r="HB7" s="120"/>
      <c r="HC7" s="120"/>
      <c r="HD7" s="120"/>
      <c r="HF7" s="120"/>
      <c r="HG7" s="120"/>
      <c r="HH7" s="120"/>
      <c r="HI7" s="120"/>
      <c r="HL7" s="120"/>
      <c r="HM7" s="120"/>
      <c r="HN7" s="120"/>
      <c r="HO7" s="120"/>
      <c r="HP7" s="120"/>
      <c r="HQ7" s="120"/>
      <c r="HR7" s="120"/>
      <c r="HU7" s="120"/>
      <c r="HX7" s="129"/>
      <c r="HY7" s="129"/>
      <c r="IA7" s="129"/>
      <c r="IB7" s="129"/>
      <c r="IC7" s="129"/>
      <c r="ID7" s="129"/>
      <c r="IE7" s="129"/>
      <c r="IF7" s="129"/>
      <c r="IG7" s="129"/>
      <c r="IH7" s="129"/>
      <c r="II7" s="129"/>
      <c r="IJ7" s="129"/>
      <c r="IK7" s="129"/>
      <c r="IL7" s="129"/>
      <c r="IM7" s="129"/>
      <c r="IN7" s="129"/>
      <c r="IO7" s="120"/>
      <c r="IP7" s="129"/>
      <c r="IQ7" s="129"/>
      <c r="IR7" s="129"/>
      <c r="IS7" s="129"/>
      <c r="IT7" s="129"/>
      <c r="IU7" s="129"/>
      <c r="IV7" s="129"/>
      <c r="IW7" s="129"/>
      <c r="IX7" s="129"/>
      <c r="IY7" s="129"/>
      <c r="IZ7" s="129"/>
      <c r="JA7" s="129"/>
      <c r="JB7" s="129"/>
      <c r="JC7" s="129"/>
      <c r="JD7" s="120"/>
      <c r="JE7" s="120"/>
      <c r="JI7" s="120"/>
      <c r="JJ7" s="120"/>
      <c r="JK7" s="120"/>
      <c r="JL7" s="120"/>
      <c r="JM7" s="120"/>
      <c r="JN7" s="120"/>
      <c r="JO7" s="120"/>
      <c r="JP7" s="120"/>
      <c r="JQ7" s="120"/>
      <c r="JR7" s="120"/>
      <c r="JS7" s="120"/>
      <c r="JT7" s="120"/>
      <c r="JU7" s="120"/>
      <c r="JV7" s="120"/>
      <c r="JW7" s="120"/>
      <c r="JX7" s="120"/>
      <c r="JY7" s="120"/>
      <c r="JZ7" s="120"/>
      <c r="KA7" s="120"/>
      <c r="KB7" s="120"/>
      <c r="KC7" s="120"/>
      <c r="KT7" s="129"/>
      <c r="KU7" s="129"/>
      <c r="KV7" s="129"/>
      <c r="KW7" s="129"/>
      <c r="KX7" s="129"/>
      <c r="KY7" s="129"/>
      <c r="KZ7" s="129"/>
      <c r="LB7" s="47"/>
      <c r="LK7" s="120"/>
      <c r="LL7" s="120"/>
      <c r="LM7" s="120"/>
      <c r="LR7" s="120" t="s">
        <v>569</v>
      </c>
    </row>
    <row r="8" spans="1:383" x14ac:dyDescent="0.25">
      <c r="E8" s="44"/>
      <c r="F8" s="44"/>
      <c r="G8" s="44"/>
      <c r="H8" s="44"/>
      <c r="I8" s="44"/>
      <c r="J8" s="44"/>
      <c r="K8" s="44"/>
      <c r="L8" s="44"/>
      <c r="M8" s="44"/>
      <c r="N8" s="44"/>
      <c r="O8" s="44"/>
      <c r="P8" s="44"/>
      <c r="AF8" s="44"/>
      <c r="AG8" s="44"/>
      <c r="AH8" s="44"/>
      <c r="AI8" s="44"/>
      <c r="AJ8" s="44"/>
      <c r="AK8" s="44"/>
      <c r="AL8" s="44"/>
      <c r="AM8" s="44"/>
      <c r="AN8" s="44"/>
      <c r="AO8" s="44"/>
      <c r="AP8" s="44"/>
      <c r="AQ8" s="44"/>
      <c r="AR8" s="44"/>
      <c r="AS8" s="44"/>
      <c r="AT8" s="44"/>
      <c r="AU8" s="44"/>
      <c r="FH8" s="50"/>
      <c r="FO8" s="50"/>
      <c r="GA8" s="50"/>
      <c r="GX8" s="120"/>
      <c r="GY8" s="120"/>
      <c r="GZ8" s="120"/>
      <c r="HJ8" s="120"/>
      <c r="HK8" s="120"/>
      <c r="HV8" s="120"/>
      <c r="JF8" s="120"/>
      <c r="JG8" s="120"/>
      <c r="KD8" s="120"/>
      <c r="KE8" s="120"/>
      <c r="KF8" s="120"/>
      <c r="KG8" s="120"/>
      <c r="KH8" s="120" t="s">
        <v>570</v>
      </c>
      <c r="KI8" s="120"/>
      <c r="KJ8" s="120"/>
      <c r="KK8" s="120"/>
      <c r="KL8" s="120"/>
      <c r="KM8" s="120"/>
      <c r="KN8" s="120"/>
      <c r="KO8" s="120"/>
      <c r="KP8" s="120"/>
      <c r="KQ8" s="120"/>
      <c r="KR8" s="120"/>
      <c r="KT8" s="129"/>
      <c r="KZ8" s="129"/>
      <c r="LA8" s="129"/>
      <c r="LD8" s="129"/>
      <c r="LE8" s="129"/>
      <c r="LF8" s="129"/>
      <c r="LG8" s="168"/>
      <c r="LH8" s="120"/>
      <c r="LI8" s="120"/>
      <c r="LJ8" s="120"/>
      <c r="LN8" s="120"/>
      <c r="LO8" s="120"/>
      <c r="LP8" s="120"/>
    </row>
    <row r="9" spans="1:383" x14ac:dyDescent="0.25">
      <c r="AF9" s="44"/>
      <c r="AG9" s="44"/>
      <c r="AH9" s="44"/>
      <c r="AI9" s="44"/>
      <c r="AJ9" s="44"/>
      <c r="AK9" s="44"/>
      <c r="AL9" s="44"/>
      <c r="AM9" s="44"/>
      <c r="AN9" s="44"/>
      <c r="AO9" s="44"/>
      <c r="AP9" s="44"/>
      <c r="AQ9" s="44"/>
      <c r="AR9" s="44"/>
      <c r="AS9" s="44"/>
      <c r="AT9" s="44"/>
      <c r="EK9" s="120"/>
      <c r="LB9" s="129"/>
      <c r="LQ9" s="120"/>
      <c r="LR9" s="120" t="s">
        <v>572</v>
      </c>
    </row>
    <row r="10" spans="1:383" x14ac:dyDescent="0.25">
      <c r="LR10" s="120" t="s">
        <v>573</v>
      </c>
    </row>
    <row r="11" spans="1:383" x14ac:dyDescent="0.25">
      <c r="DJ11" s="52"/>
      <c r="DK11" s="53"/>
      <c r="DL11" s="53"/>
      <c r="DM11" s="52"/>
      <c r="DN11" s="54"/>
      <c r="DO11" s="52"/>
      <c r="DP11" s="52"/>
      <c r="DQ11" s="52"/>
      <c r="DR11" s="52"/>
      <c r="DS11" s="52"/>
      <c r="DT11" s="52"/>
      <c r="DU11" s="52"/>
      <c r="LR11" s="120" t="s">
        <v>574</v>
      </c>
    </row>
    <row r="12" spans="1:383" x14ac:dyDescent="0.25">
      <c r="EA12" s="56"/>
      <c r="EB12" s="56"/>
      <c r="EC12" s="56"/>
      <c r="LR12" s="120" t="s">
        <v>575</v>
      </c>
    </row>
    <row r="13" spans="1:383" x14ac:dyDescent="0.25">
      <c r="DO13" s="53"/>
      <c r="DQ13" s="52"/>
      <c r="LR13" s="120" t="s">
        <v>576</v>
      </c>
    </row>
    <row r="14" spans="1:383" x14ac:dyDescent="0.25">
      <c r="AE14" s="44"/>
      <c r="AF14" s="44"/>
      <c r="AG14" s="44"/>
      <c r="AR14" s="44"/>
      <c r="AS14" s="44"/>
      <c r="AT14" s="44"/>
      <c r="DO14" s="53"/>
      <c r="DQ14" s="52"/>
      <c r="DY14" s="58"/>
      <c r="DZ14" s="57"/>
      <c r="LR14" s="120" t="s">
        <v>577</v>
      </c>
    </row>
    <row r="15" spans="1:383" x14ac:dyDescent="0.25">
      <c r="DO15" s="53"/>
      <c r="DQ15" s="52"/>
      <c r="DY15" s="58"/>
      <c r="DZ15" s="57"/>
      <c r="LR15" s="120" t="s">
        <v>607</v>
      </c>
    </row>
    <row r="16" spans="1:383" x14ac:dyDescent="0.25">
      <c r="DO16" s="53"/>
      <c r="DQ16" s="52"/>
      <c r="DY16" s="58"/>
      <c r="DZ16" s="57"/>
      <c r="LR16" s="120" t="s">
        <v>608</v>
      </c>
    </row>
    <row r="17" spans="119:330" x14ac:dyDescent="0.25">
      <c r="DO17" s="53"/>
      <c r="DQ17" s="52"/>
      <c r="DY17" s="58"/>
      <c r="DZ17" s="57"/>
      <c r="LR17" s="120" t="s">
        <v>613</v>
      </c>
    </row>
    <row r="18" spans="119:330" x14ac:dyDescent="0.25">
      <c r="DO18" s="53"/>
      <c r="DQ18" s="52"/>
      <c r="DY18" s="58"/>
      <c r="DZ18" s="57"/>
      <c r="KW18" s="58"/>
      <c r="LR18" s="120" t="s">
        <v>614</v>
      </c>
    </row>
    <row r="19" spans="119:330" x14ac:dyDescent="0.25">
      <c r="DO19" s="53"/>
      <c r="DQ19" s="52"/>
      <c r="DY19" s="58"/>
      <c r="DZ19" s="57"/>
      <c r="KW19" s="58"/>
      <c r="LR19" s="177" t="s">
        <v>615</v>
      </c>
    </row>
    <row r="20" spans="119:330" x14ac:dyDescent="0.25">
      <c r="DO20" s="53"/>
      <c r="DQ20" s="52"/>
      <c r="DY20" s="58"/>
      <c r="DZ20" s="57"/>
      <c r="EP20" s="55"/>
      <c r="IH20" s="58"/>
      <c r="KW20" s="58"/>
      <c r="LD20" s="58"/>
      <c r="LR20" s="178" t="s">
        <v>619</v>
      </c>
    </row>
    <row r="21" spans="119:330" x14ac:dyDescent="0.25">
      <c r="DO21" s="53"/>
      <c r="DQ21" s="52"/>
      <c r="DY21" s="58"/>
      <c r="DZ21" s="57"/>
      <c r="EP21" s="55"/>
      <c r="IH21" s="58"/>
      <c r="KW21" s="58"/>
      <c r="LD21" s="58"/>
      <c r="LR21" s="179" t="s">
        <v>620</v>
      </c>
    </row>
    <row r="22" spans="119:330" x14ac:dyDescent="0.25">
      <c r="DO22" s="53"/>
      <c r="DQ22" s="52"/>
      <c r="DY22" s="58"/>
      <c r="DZ22" s="57"/>
      <c r="EP22" s="55"/>
      <c r="IH22" s="58"/>
      <c r="KW22" s="58"/>
      <c r="LD22" s="58"/>
    </row>
    <row r="23" spans="119:330" x14ac:dyDescent="0.25">
      <c r="DO23" s="53"/>
      <c r="DQ23" s="52"/>
      <c r="DY23" s="58"/>
      <c r="DZ23" s="57"/>
      <c r="EP23" s="55"/>
      <c r="IH23" s="58"/>
      <c r="KW23" s="58"/>
      <c r="LD23" s="58"/>
    </row>
    <row r="24" spans="119:330" x14ac:dyDescent="0.25">
      <c r="DO24" s="53"/>
      <c r="DQ24" s="52"/>
      <c r="DY24" s="58"/>
      <c r="DZ24" s="57"/>
      <c r="EP24" s="55"/>
      <c r="IH24" s="58"/>
      <c r="KW24" s="58"/>
      <c r="LD24" s="58"/>
    </row>
    <row r="25" spans="119:330" x14ac:dyDescent="0.25">
      <c r="DO25" s="53"/>
      <c r="DQ25" s="52"/>
      <c r="DY25" s="58"/>
      <c r="DZ25" s="57"/>
      <c r="EZ25" s="53"/>
      <c r="IH25" s="58"/>
      <c r="KW25" s="58"/>
      <c r="LD25" s="58"/>
    </row>
    <row r="26" spans="119:330" x14ac:dyDescent="0.25">
      <c r="DO26" s="53"/>
      <c r="DQ26" s="52"/>
      <c r="DY26" s="58"/>
      <c r="DZ26" s="57"/>
      <c r="IH26" s="58"/>
      <c r="KW26" s="58"/>
      <c r="LD26" s="58"/>
    </row>
    <row r="27" spans="119:330" x14ac:dyDescent="0.25">
      <c r="DO27" s="53"/>
      <c r="DQ27" s="52"/>
      <c r="DY27" s="58"/>
      <c r="DZ27" s="57"/>
      <c r="IH27" s="58"/>
      <c r="KW27" s="58"/>
      <c r="LD27" s="58"/>
    </row>
    <row r="28" spans="119:330" x14ac:dyDescent="0.25">
      <c r="DO28" s="53"/>
      <c r="DQ28" s="52"/>
      <c r="DY28" s="58"/>
      <c r="DZ28" s="57"/>
      <c r="IH28" s="58"/>
      <c r="KW28" s="58"/>
      <c r="LD28" s="58"/>
    </row>
    <row r="29" spans="119:330" x14ac:dyDescent="0.25">
      <c r="DO29" s="53"/>
      <c r="DQ29" s="52"/>
      <c r="DY29" s="58"/>
      <c r="DZ29" s="57"/>
      <c r="IH29" s="58"/>
      <c r="KW29" s="58"/>
      <c r="LD29" s="58"/>
    </row>
    <row r="30" spans="119:330" x14ac:dyDescent="0.25">
      <c r="DO30" s="53"/>
      <c r="DQ30" s="52"/>
      <c r="DY30" s="58"/>
      <c r="DZ30" s="57"/>
      <c r="IH30" s="58"/>
      <c r="KW30" s="58"/>
      <c r="LD30" s="58"/>
    </row>
    <row r="31" spans="119:330" x14ac:dyDescent="0.25">
      <c r="DO31" s="53"/>
      <c r="DQ31" s="52"/>
      <c r="DY31" s="58"/>
      <c r="DZ31" s="57"/>
      <c r="IH31" s="58"/>
      <c r="KW31" s="58"/>
      <c r="LD31" s="58"/>
    </row>
    <row r="32" spans="119:330" x14ac:dyDescent="0.25">
      <c r="DO32" s="53"/>
      <c r="DQ32" s="52"/>
      <c r="DY32" s="58"/>
      <c r="DZ32" s="57"/>
      <c r="IH32" s="58"/>
      <c r="KW32" s="58"/>
      <c r="LD32" s="58"/>
    </row>
    <row r="33" spans="119:316" x14ac:dyDescent="0.25">
      <c r="DO33" s="53"/>
      <c r="DQ33" s="52"/>
      <c r="DY33" s="58"/>
      <c r="DZ33" s="57"/>
      <c r="IH33" s="58"/>
      <c r="KW33" s="58"/>
      <c r="LD33" s="58"/>
    </row>
    <row r="34" spans="119:316" x14ac:dyDescent="0.25">
      <c r="DO34" s="53"/>
      <c r="DQ34" s="52"/>
      <c r="DY34" s="58"/>
      <c r="DZ34" s="57"/>
      <c r="IH34" s="58"/>
      <c r="KW34" s="58"/>
      <c r="LD34" s="58"/>
    </row>
    <row r="35" spans="119:316" x14ac:dyDescent="0.25">
      <c r="DO35" s="53"/>
      <c r="DQ35" s="52"/>
      <c r="DY35" s="58"/>
      <c r="DZ35" s="57"/>
      <c r="IH35" s="58"/>
      <c r="KW35" s="58"/>
      <c r="LD35" s="58"/>
    </row>
    <row r="36" spans="119:316" x14ac:dyDescent="0.25">
      <c r="DQ36" s="52"/>
      <c r="DY36" s="58"/>
      <c r="DZ36" s="57"/>
      <c r="IH36" s="58"/>
      <c r="KW36" s="58"/>
      <c r="LD36" s="58"/>
    </row>
    <row r="37" spans="119:316" x14ac:dyDescent="0.25">
      <c r="DQ37" s="52"/>
      <c r="DY37" s="58"/>
      <c r="DZ37" s="57"/>
      <c r="IH37" s="58"/>
      <c r="KW37" s="58"/>
      <c r="LD37" s="58"/>
    </row>
    <row r="38" spans="119:316" x14ac:dyDescent="0.25">
      <c r="DQ38" s="52"/>
      <c r="DY38" s="58"/>
      <c r="DZ38" s="57"/>
      <c r="IH38" s="58"/>
      <c r="KW38" s="58"/>
      <c r="LD38" s="58"/>
    </row>
    <row r="39" spans="119:316" x14ac:dyDescent="0.25">
      <c r="DQ39" s="52"/>
      <c r="DY39" s="58"/>
      <c r="DZ39" s="57"/>
      <c r="IH39" s="58"/>
      <c r="KW39" s="58"/>
      <c r="LD39" s="58"/>
    </row>
    <row r="40" spans="119:316" x14ac:dyDescent="0.25">
      <c r="DQ40" s="52"/>
      <c r="DY40" s="58"/>
      <c r="DZ40" s="57"/>
      <c r="IH40" s="58"/>
      <c r="KW40" s="58"/>
      <c r="LD40" s="58"/>
    </row>
    <row r="41" spans="119:316" x14ac:dyDescent="0.25">
      <c r="DQ41" s="52"/>
      <c r="DY41" s="58"/>
      <c r="DZ41" s="57"/>
      <c r="IH41" s="58"/>
      <c r="KW41" s="58"/>
      <c r="LD41" s="58"/>
    </row>
    <row r="42" spans="119:316" x14ac:dyDescent="0.25">
      <c r="DQ42" s="52"/>
      <c r="DY42" s="58"/>
      <c r="DZ42" s="57"/>
      <c r="IH42" s="58"/>
      <c r="KW42" s="58"/>
      <c r="LD42" s="58"/>
    </row>
    <row r="43" spans="119:316" x14ac:dyDescent="0.25">
      <c r="DQ43" s="52"/>
      <c r="DY43" s="58"/>
      <c r="DZ43" s="57"/>
      <c r="IH43" s="58"/>
      <c r="KW43" s="58"/>
      <c r="LD43" s="58"/>
    </row>
    <row r="44" spans="119:316" x14ac:dyDescent="0.25">
      <c r="DQ44" s="52"/>
      <c r="DY44" s="58"/>
      <c r="DZ44" s="57"/>
      <c r="IH44" s="58"/>
      <c r="KW44" s="58"/>
      <c r="LD44" s="58"/>
    </row>
    <row r="45" spans="119:316" x14ac:dyDescent="0.25">
      <c r="DQ45" s="52"/>
      <c r="DY45" s="58"/>
      <c r="DZ45" s="57"/>
      <c r="IH45" s="58"/>
      <c r="KW45" s="58"/>
      <c r="LD45" s="59"/>
    </row>
    <row r="46" spans="119:316" x14ac:dyDescent="0.25">
      <c r="DQ46" s="52"/>
      <c r="DY46" s="59"/>
      <c r="DZ46" s="57"/>
      <c r="IH46" s="58"/>
      <c r="KW46" s="59"/>
      <c r="LD46" s="58"/>
    </row>
    <row r="47" spans="119:316" x14ac:dyDescent="0.25">
      <c r="DQ47" s="52"/>
      <c r="DY47" s="58"/>
      <c r="DZ47" s="57"/>
      <c r="IH47" s="58"/>
      <c r="KW47" s="58"/>
      <c r="LD47" s="58"/>
    </row>
    <row r="48" spans="119:316" x14ac:dyDescent="0.25">
      <c r="DQ48" s="53"/>
      <c r="DY48" s="58"/>
      <c r="DZ48" s="57"/>
      <c r="IH48" s="58"/>
      <c r="KW48" s="58"/>
      <c r="LD48" s="58"/>
    </row>
    <row r="49" spans="129:316" x14ac:dyDescent="0.25">
      <c r="DY49" s="58"/>
      <c r="DZ49" s="57"/>
      <c r="IH49" s="58"/>
      <c r="KW49" s="58"/>
      <c r="LD49" s="58"/>
    </row>
    <row r="50" spans="129:316" x14ac:dyDescent="0.25">
      <c r="DY50" s="58"/>
      <c r="DZ50" s="57"/>
      <c r="IH50" s="58"/>
      <c r="KW50" s="58"/>
      <c r="LD50" s="58"/>
    </row>
    <row r="51" spans="129:316" x14ac:dyDescent="0.25">
      <c r="DY51" s="58"/>
      <c r="DZ51" s="57"/>
      <c r="IH51" s="58"/>
      <c r="KW51" s="58"/>
      <c r="LD51" s="58"/>
    </row>
    <row r="52" spans="129:316" x14ac:dyDescent="0.25">
      <c r="DY52" s="58"/>
      <c r="DZ52" s="57"/>
      <c r="IH52" s="58"/>
      <c r="KW52" s="58"/>
      <c r="LD52" s="58"/>
    </row>
    <row r="53" spans="129:316" x14ac:dyDescent="0.25">
      <c r="DZ53" s="57"/>
      <c r="IH53" s="59"/>
      <c r="KW53" s="58"/>
      <c r="LD53" s="58"/>
    </row>
    <row r="54" spans="129:316" x14ac:dyDescent="0.25">
      <c r="DZ54" s="57"/>
      <c r="IH54" s="58"/>
      <c r="KW54" s="58"/>
      <c r="LD54" s="58"/>
    </row>
    <row r="55" spans="129:316" x14ac:dyDescent="0.25">
      <c r="IH55" s="58"/>
      <c r="KW55" s="58"/>
      <c r="LD55" s="58"/>
    </row>
    <row r="56" spans="129:316" x14ac:dyDescent="0.25">
      <c r="IH56" s="58"/>
      <c r="KW56" s="58"/>
      <c r="LD56" s="58"/>
    </row>
    <row r="57" spans="129:316" x14ac:dyDescent="0.25">
      <c r="IH57" s="58"/>
      <c r="KW57" s="58"/>
      <c r="LD57" s="58"/>
    </row>
    <row r="58" spans="129:316" x14ac:dyDescent="0.25">
      <c r="IH58" s="58"/>
      <c r="KW58" s="58"/>
      <c r="LD58" s="58"/>
    </row>
    <row r="59" spans="129:316" x14ac:dyDescent="0.25">
      <c r="IH59" s="58"/>
      <c r="KW59" s="58"/>
      <c r="LD59" s="58"/>
    </row>
    <row r="60" spans="129:316" x14ac:dyDescent="0.25">
      <c r="IH60" s="58"/>
      <c r="KW60" s="58"/>
      <c r="LD60" s="58"/>
    </row>
    <row r="61" spans="129:316" x14ac:dyDescent="0.25">
      <c r="IH61" s="58"/>
      <c r="KW61" s="58"/>
      <c r="LD61" s="58"/>
    </row>
    <row r="62" spans="129:316" x14ac:dyDescent="0.25">
      <c r="IH62" s="58"/>
      <c r="KW62" s="58"/>
      <c r="LD62" s="58"/>
    </row>
    <row r="63" spans="129:316" x14ac:dyDescent="0.25">
      <c r="IH63" s="58"/>
    </row>
    <row r="64" spans="129:316" x14ac:dyDescent="0.25">
      <c r="IH64" s="58"/>
    </row>
  </sheetData>
  <mergeCells count="1">
    <mergeCell ref="DV1:DX1"/>
  </mergeCells>
  <phoneticPr fontId="1" type="noConversion"/>
  <pageMargins left="0.75" right="0.75" top="1" bottom="1" header="0.5" footer="0.5"/>
  <pageSetup paperSize="9" orientation="portrait" r:id="rId1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>
    <tabColor rgb="FF0070C0"/>
  </sheetPr>
  <dimension ref="A1:AWB1202"/>
  <sheetViews>
    <sheetView workbookViewId="0">
      <pane xSplit="3" ySplit="2" topLeftCell="AUF3" activePane="bottomRight" state="frozen"/>
      <selection pane="topRight" activeCell="D1" sqref="D1"/>
      <selection pane="bottomLeft" activeCell="A3" sqref="A3"/>
      <selection pane="bottomRight" activeCell="AUY3" sqref="AUY3"/>
    </sheetView>
  </sheetViews>
  <sheetFormatPr defaultColWidth="9.140625" defaultRowHeight="15.75" x14ac:dyDescent="0.25"/>
  <cols>
    <col min="1" max="3" width="18.7109375" style="12" customWidth="1"/>
    <col min="4" max="4" width="2.7109375" style="12" customWidth="1"/>
    <col min="5" max="370" width="9.140625" style="12" customWidth="1"/>
    <col min="371" max="386" width="9.140625" style="12"/>
    <col min="387" max="387" width="10.28515625" style="12" bestFit="1" customWidth="1"/>
    <col min="388" max="390" width="9.140625" style="12"/>
    <col min="391" max="391" width="11.140625" style="12" customWidth="1"/>
    <col min="392" max="16384" width="9.140625" style="12"/>
  </cols>
  <sheetData>
    <row r="1" spans="1:1274" s="2" customFormat="1" ht="16.5" customHeight="1" thickTop="1" thickBot="1" x14ac:dyDescent="0.3">
      <c r="A1" s="64"/>
      <c r="B1" s="65"/>
      <c r="C1" s="66"/>
      <c r="D1" s="60"/>
      <c r="E1" s="204" t="s">
        <v>35</v>
      </c>
      <c r="F1" s="204"/>
      <c r="G1" s="204"/>
      <c r="H1" s="204"/>
      <c r="I1" s="204" t="s">
        <v>36</v>
      </c>
      <c r="J1" s="204"/>
      <c r="K1" s="204"/>
      <c r="L1" s="204"/>
      <c r="M1" s="204" t="s">
        <v>37</v>
      </c>
      <c r="N1" s="204"/>
      <c r="O1" s="204"/>
      <c r="P1" s="204"/>
      <c r="Q1" s="204" t="s">
        <v>38</v>
      </c>
      <c r="R1" s="204"/>
      <c r="S1" s="204"/>
      <c r="T1" s="204"/>
      <c r="U1" s="204"/>
      <c r="V1" s="204"/>
      <c r="W1" s="204"/>
      <c r="X1" s="204"/>
      <c r="Y1" s="204" t="s">
        <v>39</v>
      </c>
      <c r="Z1" s="204"/>
      <c r="AA1" s="204"/>
      <c r="AB1" s="204"/>
      <c r="AC1" s="204"/>
      <c r="AD1" s="204"/>
      <c r="AE1" s="204"/>
      <c r="AF1" s="204"/>
      <c r="AG1" s="204" t="s">
        <v>40</v>
      </c>
      <c r="AH1" s="204"/>
      <c r="AI1" s="204"/>
      <c r="AJ1" s="204"/>
      <c r="AK1" s="204"/>
      <c r="AL1" s="204"/>
      <c r="AM1" s="204"/>
      <c r="AN1" s="204"/>
      <c r="AO1" s="204" t="s">
        <v>41</v>
      </c>
      <c r="AP1" s="204"/>
      <c r="AQ1" s="204"/>
      <c r="AR1" s="204"/>
      <c r="AS1" s="204"/>
      <c r="AT1" s="204"/>
      <c r="AU1" s="204"/>
      <c r="AV1" s="204"/>
      <c r="AW1" s="204" t="s">
        <v>42</v>
      </c>
      <c r="AX1" s="204"/>
      <c r="AY1" s="204"/>
      <c r="AZ1" s="204"/>
      <c r="BA1" s="204"/>
      <c r="BB1" s="204"/>
      <c r="BC1" s="204"/>
      <c r="BD1" s="204"/>
      <c r="BE1" s="204" t="s">
        <v>43</v>
      </c>
      <c r="BF1" s="204"/>
      <c r="BG1" s="204"/>
      <c r="BH1" s="204"/>
      <c r="BI1" s="204"/>
      <c r="BJ1" s="204"/>
      <c r="BK1" s="204"/>
      <c r="BL1" s="204"/>
      <c r="BM1" s="204" t="s">
        <v>44</v>
      </c>
      <c r="BN1" s="204"/>
      <c r="BO1" s="204"/>
      <c r="BP1" s="204"/>
      <c r="BQ1" s="204"/>
      <c r="BR1" s="204"/>
      <c r="BS1" s="204"/>
      <c r="BT1" s="204"/>
      <c r="BU1" s="204" t="s">
        <v>45</v>
      </c>
      <c r="BV1" s="204"/>
      <c r="BW1" s="204"/>
      <c r="BX1" s="204"/>
      <c r="BY1" s="204"/>
      <c r="BZ1" s="204"/>
      <c r="CA1" s="204"/>
      <c r="CB1" s="204"/>
      <c r="CC1" s="204" t="s">
        <v>46</v>
      </c>
      <c r="CD1" s="204"/>
      <c r="CE1" s="204"/>
      <c r="CF1" s="204"/>
      <c r="CG1" s="204"/>
      <c r="CH1" s="204"/>
      <c r="CI1" s="204"/>
      <c r="CJ1" s="204"/>
      <c r="CK1" s="204" t="s">
        <v>47</v>
      </c>
      <c r="CL1" s="204"/>
      <c r="CM1" s="204"/>
      <c r="CN1" s="204"/>
      <c r="CO1" s="204"/>
      <c r="CP1" s="204"/>
      <c r="CQ1" s="204"/>
      <c r="CR1" s="204"/>
      <c r="CS1" s="204" t="s">
        <v>48</v>
      </c>
      <c r="CT1" s="204"/>
      <c r="CU1" s="204"/>
      <c r="CV1" s="204"/>
      <c r="CW1" s="204"/>
      <c r="CX1" s="204"/>
      <c r="CY1" s="204"/>
      <c r="CZ1" s="204"/>
      <c r="DA1" s="204"/>
      <c r="DB1" s="204"/>
      <c r="DC1" s="204"/>
      <c r="DD1" s="204" t="s">
        <v>49</v>
      </c>
      <c r="DE1" s="204"/>
      <c r="DF1" s="204"/>
      <c r="DG1" s="204"/>
      <c r="DH1" s="204"/>
      <c r="DI1" s="204"/>
      <c r="DJ1" s="204"/>
      <c r="DK1" s="204"/>
      <c r="DL1" s="204"/>
      <c r="DM1" s="204"/>
      <c r="DN1" s="204"/>
      <c r="DO1" s="204"/>
      <c r="DP1" s="204" t="s">
        <v>50</v>
      </c>
      <c r="DQ1" s="204"/>
      <c r="DR1" s="204"/>
      <c r="DS1" s="204"/>
      <c r="DT1" s="204"/>
      <c r="DU1" s="204"/>
      <c r="DV1" s="204"/>
      <c r="DW1" s="204"/>
      <c r="DX1" s="204"/>
      <c r="DY1" s="204"/>
      <c r="DZ1" s="204"/>
      <c r="EA1" s="204"/>
      <c r="EB1" s="204" t="s">
        <v>51</v>
      </c>
      <c r="EC1" s="204"/>
      <c r="ED1" s="204"/>
      <c r="EE1" s="204"/>
      <c r="EF1" s="204"/>
      <c r="EG1" s="204"/>
      <c r="EH1" s="204"/>
      <c r="EI1" s="204"/>
      <c r="EJ1" s="204"/>
      <c r="EK1" s="204"/>
      <c r="EL1" s="204"/>
      <c r="EM1" s="204"/>
      <c r="EN1" s="204" t="s">
        <v>52</v>
      </c>
      <c r="EO1" s="204"/>
      <c r="EP1" s="204"/>
      <c r="EQ1" s="204"/>
      <c r="ER1" s="204"/>
      <c r="ES1" s="204"/>
      <c r="ET1" s="204"/>
      <c r="EU1" s="204"/>
      <c r="EV1" s="204"/>
      <c r="EW1" s="204"/>
      <c r="EX1" s="204"/>
      <c r="EY1" s="204"/>
      <c r="EZ1" s="204" t="s">
        <v>53</v>
      </c>
      <c r="FA1" s="204"/>
      <c r="FB1" s="204"/>
      <c r="FC1" s="204"/>
      <c r="FD1" s="204"/>
      <c r="FE1" s="204"/>
      <c r="FF1" s="204"/>
      <c r="FG1" s="204"/>
      <c r="FH1" s="204"/>
      <c r="FI1" s="204"/>
      <c r="FJ1" s="204"/>
      <c r="FK1" s="204"/>
      <c r="FL1" s="204" t="s">
        <v>54</v>
      </c>
      <c r="FM1" s="204"/>
      <c r="FN1" s="204"/>
      <c r="FO1" s="204"/>
      <c r="FP1" s="204"/>
      <c r="FQ1" s="204"/>
      <c r="FR1" s="204"/>
      <c r="FS1" s="204"/>
      <c r="FT1" s="204"/>
      <c r="FU1" s="204"/>
      <c r="FV1" s="204"/>
      <c r="FW1" s="204"/>
      <c r="FX1" s="204" t="s">
        <v>55</v>
      </c>
      <c r="FY1" s="204"/>
      <c r="FZ1" s="204"/>
      <c r="GA1" s="204"/>
      <c r="GB1" s="204"/>
      <c r="GC1" s="204"/>
      <c r="GD1" s="204"/>
      <c r="GE1" s="204"/>
      <c r="GF1" s="204"/>
      <c r="GG1" s="204"/>
      <c r="GH1" s="204"/>
      <c r="GI1" s="204"/>
      <c r="GJ1" s="204" t="s">
        <v>56</v>
      </c>
      <c r="GK1" s="204"/>
      <c r="GL1" s="204"/>
      <c r="GM1" s="204"/>
      <c r="GN1" s="204"/>
      <c r="GO1" s="204"/>
      <c r="GP1" s="204"/>
      <c r="GQ1" s="204"/>
      <c r="GR1" s="204"/>
      <c r="GS1" s="204"/>
      <c r="GT1" s="204"/>
      <c r="GU1" s="204"/>
      <c r="GV1" s="204" t="s">
        <v>57</v>
      </c>
      <c r="GW1" s="204"/>
      <c r="GX1" s="204"/>
      <c r="GY1" s="204"/>
      <c r="GZ1" s="204"/>
      <c r="HA1" s="204"/>
      <c r="HB1" s="204"/>
      <c r="HC1" s="204"/>
      <c r="HD1" s="204"/>
      <c r="HE1" s="204"/>
      <c r="HF1" s="204"/>
      <c r="HG1" s="204"/>
      <c r="HH1" s="204" t="s">
        <v>58</v>
      </c>
      <c r="HI1" s="204"/>
      <c r="HJ1" s="204"/>
      <c r="HK1" s="204"/>
      <c r="HL1" s="204"/>
      <c r="HM1" s="204"/>
      <c r="HN1" s="204"/>
      <c r="HO1" s="204"/>
      <c r="HP1" s="204"/>
      <c r="HQ1" s="204"/>
      <c r="HR1" s="204"/>
      <c r="HS1" s="204"/>
      <c r="HT1" s="204" t="s">
        <v>59</v>
      </c>
      <c r="HU1" s="204"/>
      <c r="HV1" s="204"/>
      <c r="HW1" s="204"/>
      <c r="HX1" s="204"/>
      <c r="HY1" s="204"/>
      <c r="HZ1" s="204"/>
      <c r="IA1" s="204"/>
      <c r="IB1" s="204"/>
      <c r="IC1" s="204"/>
      <c r="ID1" s="204"/>
      <c r="IE1" s="204"/>
      <c r="IF1" s="204" t="s">
        <v>60</v>
      </c>
      <c r="IG1" s="204"/>
      <c r="IH1" s="204"/>
      <c r="II1" s="204"/>
      <c r="IJ1" s="204"/>
      <c r="IK1" s="204"/>
      <c r="IL1" s="204"/>
      <c r="IM1" s="204"/>
      <c r="IN1" s="204"/>
      <c r="IO1" s="204"/>
      <c r="IP1" s="204"/>
      <c r="IQ1" s="204"/>
      <c r="IR1" s="204" t="s">
        <v>61</v>
      </c>
      <c r="IS1" s="204"/>
      <c r="IT1" s="204"/>
      <c r="IU1" s="204"/>
      <c r="IV1" s="204"/>
      <c r="IW1" s="204"/>
      <c r="IX1" s="204"/>
      <c r="IY1" s="204"/>
      <c r="IZ1" s="204"/>
      <c r="JA1" s="204"/>
      <c r="JB1" s="204"/>
      <c r="JC1" s="204"/>
      <c r="JD1" s="204" t="s">
        <v>62</v>
      </c>
      <c r="JE1" s="204"/>
      <c r="JF1" s="204"/>
      <c r="JG1" s="204"/>
      <c r="JH1" s="204"/>
      <c r="JI1" s="204"/>
      <c r="JJ1" s="204"/>
      <c r="JK1" s="204"/>
      <c r="JL1" s="204"/>
      <c r="JM1" s="204"/>
      <c r="JN1" s="204"/>
      <c r="JO1" s="204"/>
      <c r="JP1" s="204" t="s">
        <v>63</v>
      </c>
      <c r="JQ1" s="204"/>
      <c r="JR1" s="204"/>
      <c r="JS1" s="204"/>
      <c r="JT1" s="204"/>
      <c r="JU1" s="204"/>
      <c r="JV1" s="204"/>
      <c r="JW1" s="204"/>
      <c r="JX1" s="204"/>
      <c r="JY1" s="204"/>
      <c r="JZ1" s="204"/>
      <c r="KA1" s="204"/>
      <c r="KB1" s="204"/>
      <c r="KC1" s="204" t="s">
        <v>64</v>
      </c>
      <c r="KD1" s="204"/>
      <c r="KE1" s="204"/>
      <c r="KF1" s="204"/>
      <c r="KG1" s="204"/>
      <c r="KH1" s="204"/>
      <c r="KI1" s="204"/>
      <c r="KJ1" s="204"/>
      <c r="KK1" s="204"/>
      <c r="KL1" s="204"/>
      <c r="KM1" s="204"/>
      <c r="KN1" s="204"/>
      <c r="KO1" s="204" t="s">
        <v>65</v>
      </c>
      <c r="KP1" s="204"/>
      <c r="KQ1" s="204"/>
      <c r="KR1" s="204"/>
      <c r="KS1" s="204"/>
      <c r="KT1" s="204"/>
      <c r="KU1" s="204"/>
      <c r="KV1" s="204"/>
      <c r="KW1" s="204"/>
      <c r="KX1" s="204"/>
      <c r="KY1" s="204"/>
      <c r="KZ1" s="204"/>
      <c r="LA1" s="204" t="s">
        <v>66</v>
      </c>
      <c r="LB1" s="204"/>
      <c r="LC1" s="204"/>
      <c r="LD1" s="204"/>
      <c r="LE1" s="204"/>
      <c r="LF1" s="204"/>
      <c r="LG1" s="204"/>
      <c r="LH1" s="204"/>
      <c r="LI1" s="204"/>
      <c r="LJ1" s="204"/>
      <c r="LK1" s="204"/>
      <c r="LL1" s="204"/>
      <c r="LM1" s="204" t="s">
        <v>67</v>
      </c>
      <c r="LN1" s="204"/>
      <c r="LO1" s="204"/>
      <c r="LP1" s="204"/>
      <c r="LQ1" s="204"/>
      <c r="LR1" s="204"/>
      <c r="LS1" s="204"/>
      <c r="LT1" s="204"/>
      <c r="LU1" s="204"/>
      <c r="LV1" s="204"/>
      <c r="LW1" s="204"/>
      <c r="LX1" s="204"/>
      <c r="LY1" s="204" t="s">
        <v>68</v>
      </c>
      <c r="LZ1" s="204"/>
      <c r="MA1" s="204"/>
      <c r="MB1" s="204"/>
      <c r="MC1" s="204"/>
      <c r="MD1" s="204"/>
      <c r="ME1" s="204"/>
      <c r="MF1" s="204"/>
      <c r="MG1" s="204"/>
      <c r="MH1" s="204"/>
      <c r="MI1" s="204"/>
      <c r="MJ1" s="204"/>
      <c r="MK1" s="204" t="s">
        <v>69</v>
      </c>
      <c r="ML1" s="204"/>
      <c r="MM1" s="204"/>
      <c r="MN1" s="204"/>
      <c r="MO1" s="204"/>
      <c r="MP1" s="204"/>
      <c r="MQ1" s="204"/>
      <c r="MR1" s="204"/>
      <c r="MS1" s="204"/>
      <c r="MT1" s="204"/>
      <c r="MU1" s="204"/>
      <c r="MV1" s="204"/>
      <c r="MW1" s="204" t="s">
        <v>70</v>
      </c>
      <c r="MX1" s="204"/>
      <c r="MY1" s="204"/>
      <c r="MZ1" s="204"/>
      <c r="NA1" s="204"/>
      <c r="NB1" s="204"/>
      <c r="NC1" s="204"/>
      <c r="ND1" s="204"/>
      <c r="NE1" s="204"/>
      <c r="NF1" s="204"/>
      <c r="NG1" s="191" t="s">
        <v>71</v>
      </c>
      <c r="NH1" s="189"/>
      <c r="NI1" s="189"/>
      <c r="NJ1" s="190"/>
      <c r="NK1" s="191" t="s">
        <v>72</v>
      </c>
      <c r="NL1" s="189"/>
      <c r="NM1" s="189"/>
      <c r="NN1" s="189"/>
      <c r="NO1" s="190"/>
      <c r="NP1" s="191" t="s">
        <v>73</v>
      </c>
      <c r="NQ1" s="189"/>
      <c r="NR1" s="190"/>
      <c r="NS1" s="188" t="s">
        <v>74</v>
      </c>
      <c r="NT1" s="189"/>
      <c r="NU1" s="189"/>
      <c r="NV1" s="190"/>
      <c r="NW1" s="191" t="s">
        <v>75</v>
      </c>
      <c r="NX1" s="189"/>
      <c r="NY1" s="189"/>
      <c r="NZ1" s="190"/>
      <c r="OA1" s="191" t="s">
        <v>76</v>
      </c>
      <c r="OB1" s="189"/>
      <c r="OC1" s="189"/>
      <c r="OD1" s="190"/>
      <c r="OE1" s="192" t="s">
        <v>77</v>
      </c>
      <c r="OF1" s="193"/>
      <c r="OG1" s="193"/>
      <c r="OH1" s="194"/>
      <c r="OI1" s="195" t="s">
        <v>78</v>
      </c>
      <c r="OJ1" s="193"/>
      <c r="OK1" s="193"/>
      <c r="OL1" s="193"/>
      <c r="OM1" s="194"/>
      <c r="ON1" s="195" t="s">
        <v>79</v>
      </c>
      <c r="OO1" s="193"/>
      <c r="OP1" s="194"/>
      <c r="OQ1" s="192" t="s">
        <v>80</v>
      </c>
      <c r="OR1" s="193"/>
      <c r="OS1" s="193"/>
      <c r="OT1" s="194"/>
      <c r="OU1" s="195" t="s">
        <v>81</v>
      </c>
      <c r="OV1" s="193"/>
      <c r="OW1" s="193"/>
      <c r="OX1" s="193"/>
      <c r="OY1" s="194"/>
      <c r="OZ1" s="195" t="s">
        <v>82</v>
      </c>
      <c r="PA1" s="193"/>
      <c r="PB1" s="194"/>
      <c r="PC1" s="188" t="s">
        <v>83</v>
      </c>
      <c r="PD1" s="189"/>
      <c r="PE1" s="189"/>
      <c r="PF1" s="190"/>
      <c r="PG1" s="191" t="s">
        <v>84</v>
      </c>
      <c r="PH1" s="189"/>
      <c r="PI1" s="189"/>
      <c r="PJ1" s="189"/>
      <c r="PK1" s="190"/>
      <c r="PL1" s="191" t="s">
        <v>85</v>
      </c>
      <c r="PM1" s="189"/>
      <c r="PN1" s="190"/>
      <c r="PO1" s="188" t="s">
        <v>86</v>
      </c>
      <c r="PP1" s="189"/>
      <c r="PQ1" s="189"/>
      <c r="PR1" s="189"/>
      <c r="PS1" s="190"/>
      <c r="PT1" s="191" t="s">
        <v>87</v>
      </c>
      <c r="PU1" s="189"/>
      <c r="PV1" s="189"/>
      <c r="PW1" s="190"/>
      <c r="PX1" s="191" t="s">
        <v>88</v>
      </c>
      <c r="PY1" s="189"/>
      <c r="PZ1" s="190"/>
      <c r="QA1" s="192" t="s">
        <v>89</v>
      </c>
      <c r="QB1" s="193"/>
      <c r="QC1" s="193"/>
      <c r="QD1" s="194"/>
      <c r="QE1" s="195" t="s">
        <v>90</v>
      </c>
      <c r="QF1" s="193"/>
      <c r="QG1" s="193"/>
      <c r="QH1" s="193"/>
      <c r="QI1" s="194"/>
      <c r="QJ1" s="195" t="s">
        <v>91</v>
      </c>
      <c r="QK1" s="193"/>
      <c r="QL1" s="194"/>
      <c r="QM1" s="192" t="s">
        <v>92</v>
      </c>
      <c r="QN1" s="193"/>
      <c r="QO1" s="193"/>
      <c r="QP1" s="194"/>
      <c r="QQ1" s="195" t="s">
        <v>93</v>
      </c>
      <c r="QR1" s="193"/>
      <c r="QS1" s="193"/>
      <c r="QT1" s="193"/>
      <c r="QU1" s="194"/>
      <c r="QV1" s="195" t="s">
        <v>94</v>
      </c>
      <c r="QW1" s="193"/>
      <c r="QX1" s="194"/>
      <c r="QY1" s="188" t="s">
        <v>95</v>
      </c>
      <c r="QZ1" s="189"/>
      <c r="RA1" s="189"/>
      <c r="RB1" s="189"/>
      <c r="RC1" s="190"/>
      <c r="RD1" s="191" t="s">
        <v>96</v>
      </c>
      <c r="RE1" s="189"/>
      <c r="RF1" s="189"/>
      <c r="RG1" s="190"/>
      <c r="RH1" s="191" t="s">
        <v>97</v>
      </c>
      <c r="RI1" s="189"/>
      <c r="RJ1" s="190"/>
      <c r="RK1" s="185" t="s">
        <v>98</v>
      </c>
      <c r="RL1" s="186"/>
      <c r="RM1" s="186"/>
      <c r="RN1" s="198"/>
      <c r="RO1" s="185" t="s">
        <v>99</v>
      </c>
      <c r="RP1" s="186"/>
      <c r="RQ1" s="186"/>
      <c r="RR1" s="198"/>
      <c r="RS1" s="185" t="s">
        <v>100</v>
      </c>
      <c r="RT1" s="186"/>
      <c r="RU1" s="186"/>
      <c r="RV1" s="198"/>
      <c r="RW1" s="185" t="s">
        <v>101</v>
      </c>
      <c r="RX1" s="186"/>
      <c r="RY1" s="186"/>
      <c r="RZ1" s="198"/>
      <c r="SA1" s="185" t="s">
        <v>102</v>
      </c>
      <c r="SB1" s="186"/>
      <c r="SC1" s="186"/>
      <c r="SD1" s="198"/>
      <c r="SE1" s="198"/>
      <c r="SF1" s="185" t="s">
        <v>103</v>
      </c>
      <c r="SG1" s="196"/>
      <c r="SH1" s="196"/>
      <c r="SI1" s="185" t="s">
        <v>104</v>
      </c>
      <c r="SJ1" s="186"/>
      <c r="SK1" s="186"/>
      <c r="SL1" s="198"/>
      <c r="SM1" s="198"/>
      <c r="SN1" s="185" t="s">
        <v>105</v>
      </c>
      <c r="SO1" s="186"/>
      <c r="SP1" s="186"/>
      <c r="SQ1" s="198"/>
      <c r="SR1" s="185" t="s">
        <v>106</v>
      </c>
      <c r="SS1" s="196"/>
      <c r="ST1" s="196"/>
      <c r="SU1" s="185" t="s">
        <v>107</v>
      </c>
      <c r="SV1" s="186"/>
      <c r="SW1" s="186"/>
      <c r="SX1" s="198"/>
      <c r="SY1" s="198"/>
      <c r="SZ1" s="185" t="s">
        <v>108</v>
      </c>
      <c r="TA1" s="186"/>
      <c r="TB1" s="186"/>
      <c r="TC1" s="198"/>
      <c r="TD1" s="185" t="s">
        <v>109</v>
      </c>
      <c r="TE1" s="186"/>
      <c r="TF1" s="187"/>
      <c r="TG1" s="185" t="s">
        <v>110</v>
      </c>
      <c r="TH1" s="186"/>
      <c r="TI1" s="186"/>
      <c r="TJ1" s="198"/>
      <c r="TK1" s="185" t="s">
        <v>111</v>
      </c>
      <c r="TL1" s="186"/>
      <c r="TM1" s="186"/>
      <c r="TN1" s="198"/>
      <c r="TO1" s="185" t="s">
        <v>112</v>
      </c>
      <c r="TP1" s="186"/>
      <c r="TQ1" s="186"/>
      <c r="TR1" s="198"/>
      <c r="TS1" s="185" t="s">
        <v>113</v>
      </c>
      <c r="TT1" s="186"/>
      <c r="TU1" s="186"/>
      <c r="TV1" s="198"/>
      <c r="TW1" s="185" t="s">
        <v>114</v>
      </c>
      <c r="TX1" s="196"/>
      <c r="TY1" s="196"/>
      <c r="TZ1" s="197"/>
      <c r="UA1" s="185" t="s">
        <v>115</v>
      </c>
      <c r="UB1" s="196"/>
      <c r="UC1" s="196"/>
      <c r="UD1" s="196"/>
      <c r="UE1" s="185" t="s">
        <v>116</v>
      </c>
      <c r="UF1" s="196"/>
      <c r="UG1" s="196"/>
      <c r="UH1" s="196"/>
      <c r="UI1" s="197"/>
      <c r="UJ1" s="185" t="s">
        <v>117</v>
      </c>
      <c r="UK1" s="196"/>
      <c r="UL1" s="196"/>
      <c r="UM1" s="185" t="s">
        <v>118</v>
      </c>
      <c r="UN1" s="196"/>
      <c r="UO1" s="196"/>
      <c r="UP1" s="196"/>
      <c r="UQ1" s="196"/>
      <c r="UR1" s="185" t="s">
        <v>119</v>
      </c>
      <c r="US1" s="186"/>
      <c r="UT1" s="186"/>
      <c r="UU1" s="198"/>
      <c r="UV1" s="185" t="s">
        <v>120</v>
      </c>
      <c r="UW1" s="186"/>
      <c r="UX1" s="186"/>
      <c r="UY1" s="198"/>
      <c r="UZ1" s="185" t="s">
        <v>121</v>
      </c>
      <c r="VA1" s="186"/>
      <c r="VB1" s="187"/>
      <c r="VC1" s="185" t="s">
        <v>122</v>
      </c>
      <c r="VD1" s="186"/>
      <c r="VE1" s="186"/>
      <c r="VF1" s="198"/>
      <c r="VG1" s="185" t="s">
        <v>123</v>
      </c>
      <c r="VH1" s="186"/>
      <c r="VI1" s="186"/>
      <c r="VJ1" s="198"/>
      <c r="VK1" s="185" t="s">
        <v>124</v>
      </c>
      <c r="VL1" s="186"/>
      <c r="VM1" s="186"/>
      <c r="VN1" s="196"/>
      <c r="VO1" s="197"/>
      <c r="VP1" s="185" t="s">
        <v>125</v>
      </c>
      <c r="VQ1" s="198"/>
      <c r="VR1" s="198"/>
      <c r="VS1" s="199"/>
      <c r="VT1" s="185" t="s">
        <v>126</v>
      </c>
      <c r="VU1" s="198"/>
      <c r="VV1" s="198"/>
      <c r="VW1" s="199"/>
      <c r="VX1" s="185" t="s">
        <v>127</v>
      </c>
      <c r="VY1" s="196"/>
      <c r="VZ1" s="196"/>
      <c r="WA1" s="197"/>
      <c r="WB1" s="185" t="s">
        <v>128</v>
      </c>
      <c r="WC1" s="186"/>
      <c r="WD1" s="186"/>
      <c r="WE1" s="198"/>
      <c r="WF1" s="185" t="s">
        <v>129</v>
      </c>
      <c r="WG1" s="196"/>
      <c r="WH1" s="196"/>
      <c r="WI1" s="197"/>
      <c r="WJ1" s="185" t="s">
        <v>130</v>
      </c>
      <c r="WK1" s="186"/>
      <c r="WL1" s="186"/>
      <c r="WM1" s="186"/>
      <c r="WN1" s="198"/>
      <c r="WO1" s="185" t="s">
        <v>131</v>
      </c>
      <c r="WP1" s="186"/>
      <c r="WQ1" s="186"/>
      <c r="WR1" s="198"/>
      <c r="WS1" s="185" t="s">
        <v>132</v>
      </c>
      <c r="WT1" s="196"/>
      <c r="WU1" s="196"/>
      <c r="WV1" s="197"/>
      <c r="WW1" s="185" t="s">
        <v>133</v>
      </c>
      <c r="WX1" s="196"/>
      <c r="WY1" s="196"/>
      <c r="WZ1" s="185" t="s">
        <v>134</v>
      </c>
      <c r="XA1" s="186"/>
      <c r="XB1" s="186"/>
      <c r="XC1" s="186"/>
      <c r="XD1" s="185" t="s">
        <v>135</v>
      </c>
      <c r="XE1" s="186"/>
      <c r="XF1" s="186"/>
      <c r="XG1" s="198"/>
      <c r="XH1" s="185" t="s">
        <v>136</v>
      </c>
      <c r="XI1" s="186"/>
      <c r="XJ1" s="186"/>
      <c r="XK1" s="186"/>
      <c r="XL1" s="196"/>
      <c r="XM1" s="185" t="s">
        <v>137</v>
      </c>
      <c r="XN1" s="198"/>
      <c r="XO1" s="198"/>
      <c r="XP1" s="199"/>
      <c r="XQ1" s="185" t="s">
        <v>138</v>
      </c>
      <c r="XR1" s="198"/>
      <c r="XS1" s="198"/>
      <c r="XT1" s="199"/>
      <c r="XU1" s="185" t="s">
        <v>139</v>
      </c>
      <c r="XV1" s="196"/>
      <c r="XW1" s="196"/>
      <c r="XX1" s="196"/>
      <c r="XY1" s="197"/>
      <c r="XZ1" s="185" t="s">
        <v>140</v>
      </c>
      <c r="YA1" s="186"/>
      <c r="YB1" s="186"/>
      <c r="YC1" s="198"/>
      <c r="YD1" s="185" t="s">
        <v>141</v>
      </c>
      <c r="YE1" s="196"/>
      <c r="YF1" s="196"/>
      <c r="YG1" s="196"/>
      <c r="YH1" s="197"/>
      <c r="YI1" s="185" t="s">
        <v>142</v>
      </c>
      <c r="YJ1" s="186"/>
      <c r="YK1" s="186"/>
      <c r="YL1" s="186"/>
      <c r="YM1" s="185" t="s">
        <v>143</v>
      </c>
      <c r="YN1" s="186"/>
      <c r="YO1" s="186"/>
      <c r="YP1" s="198"/>
      <c r="YQ1" s="185" t="s">
        <v>144</v>
      </c>
      <c r="YR1" s="196"/>
      <c r="YS1" s="196"/>
      <c r="YT1" s="196"/>
      <c r="YU1" s="197"/>
      <c r="YV1" s="185" t="s">
        <v>145</v>
      </c>
      <c r="YW1" s="196"/>
      <c r="YX1" s="185" t="s">
        <v>146</v>
      </c>
      <c r="YY1" s="186"/>
      <c r="YZ1" s="186"/>
      <c r="ZA1" s="186"/>
      <c r="ZB1" s="185" t="s">
        <v>147</v>
      </c>
      <c r="ZC1" s="186"/>
      <c r="ZD1" s="186"/>
      <c r="ZE1" s="198"/>
      <c r="ZF1" s="185" t="s">
        <v>148</v>
      </c>
      <c r="ZG1" s="186"/>
      <c r="ZH1" s="186"/>
      <c r="ZI1" s="186"/>
      <c r="ZJ1" s="196"/>
      <c r="ZK1" s="185" t="s">
        <v>149</v>
      </c>
      <c r="ZL1" s="198"/>
      <c r="ZM1" s="198"/>
      <c r="ZN1" s="199"/>
      <c r="ZO1" s="185" t="s">
        <v>150</v>
      </c>
      <c r="ZP1" s="198"/>
      <c r="ZQ1" s="198"/>
      <c r="ZR1" s="198"/>
      <c r="ZS1" s="199"/>
      <c r="ZT1" s="185" t="s">
        <v>151</v>
      </c>
      <c r="ZU1" s="196"/>
      <c r="ZV1" s="196"/>
      <c r="ZW1" s="197"/>
      <c r="ZX1" s="185" t="s">
        <v>152</v>
      </c>
      <c r="ZY1" s="186"/>
      <c r="ZZ1" s="186"/>
      <c r="AAA1" s="198"/>
      <c r="AAB1" s="185" t="s">
        <v>153</v>
      </c>
      <c r="AAC1" s="196"/>
      <c r="AAD1" s="196"/>
      <c r="AAE1" s="196"/>
      <c r="AAF1" s="197"/>
      <c r="AAG1" s="185" t="s">
        <v>154</v>
      </c>
      <c r="AAH1" s="186"/>
      <c r="AAI1" s="186"/>
      <c r="AAJ1" s="186"/>
      <c r="AAK1" s="185" t="s">
        <v>155</v>
      </c>
      <c r="AAL1" s="186"/>
      <c r="AAM1" s="186"/>
      <c r="AAN1" s="198"/>
      <c r="AAO1" s="185" t="s">
        <v>156</v>
      </c>
      <c r="AAP1" s="196"/>
      <c r="AAQ1" s="196"/>
      <c r="AAR1" s="196"/>
      <c r="AAS1" s="197"/>
      <c r="AAT1" s="185" t="s">
        <v>157</v>
      </c>
      <c r="AAU1" s="197"/>
      <c r="AAV1" s="189" t="s">
        <v>158</v>
      </c>
      <c r="AAW1" s="189"/>
      <c r="AAX1" s="189"/>
      <c r="AAY1" s="189"/>
      <c r="AAZ1" s="190"/>
      <c r="ABA1" s="191" t="s">
        <v>159</v>
      </c>
      <c r="ABB1" s="189"/>
      <c r="ABC1" s="189"/>
      <c r="ABD1" s="190"/>
      <c r="ABE1" s="191" t="s">
        <v>160</v>
      </c>
      <c r="ABF1" s="189"/>
      <c r="ABG1" s="189"/>
      <c r="ABH1" s="190"/>
      <c r="ABI1" s="192" t="s">
        <v>161</v>
      </c>
      <c r="ABJ1" s="193"/>
      <c r="ABK1" s="193"/>
      <c r="ABL1" s="194"/>
      <c r="ABM1" s="195" t="s">
        <v>162</v>
      </c>
      <c r="ABN1" s="193"/>
      <c r="ABO1" s="193"/>
      <c r="ABP1" s="193"/>
      <c r="ABQ1" s="194"/>
      <c r="ABR1" s="195" t="s">
        <v>163</v>
      </c>
      <c r="ABS1" s="193"/>
      <c r="ABT1" s="193"/>
      <c r="ABU1" s="194"/>
      <c r="ABV1" s="192" t="s">
        <v>164</v>
      </c>
      <c r="ABW1" s="193"/>
      <c r="ABX1" s="193"/>
      <c r="ABY1" s="193"/>
      <c r="ABZ1" s="194"/>
      <c r="ACA1" s="195" t="s">
        <v>165</v>
      </c>
      <c r="ACB1" s="193"/>
      <c r="ACC1" s="193"/>
      <c r="ACD1" s="193"/>
      <c r="ACE1" s="195" t="s">
        <v>166</v>
      </c>
      <c r="ACF1" s="193"/>
      <c r="ACG1" s="193"/>
      <c r="ACH1" s="194"/>
      <c r="ACI1" s="188" t="s">
        <v>167</v>
      </c>
      <c r="ACJ1" s="189"/>
      <c r="ACK1" s="189"/>
      <c r="ACL1" s="189"/>
      <c r="ACM1" s="190"/>
      <c r="ACN1" s="191" t="s">
        <v>168</v>
      </c>
      <c r="ACO1" s="189"/>
      <c r="ACP1" s="189"/>
      <c r="ACQ1" s="190"/>
      <c r="ACR1" s="191" t="s">
        <v>169</v>
      </c>
      <c r="ACS1" s="190"/>
      <c r="ACT1" s="189" t="s">
        <v>170</v>
      </c>
      <c r="ACU1" s="189"/>
      <c r="ACV1" s="189"/>
      <c r="ACW1" s="189"/>
      <c r="ACX1" s="191" t="s">
        <v>171</v>
      </c>
      <c r="ACY1" s="189"/>
      <c r="ACZ1" s="189"/>
      <c r="ADA1" s="190"/>
      <c r="ADB1" s="191" t="s">
        <v>172</v>
      </c>
      <c r="ADC1" s="189"/>
      <c r="ADD1" s="189"/>
      <c r="ADE1" s="190"/>
      <c r="ADF1" s="192" t="s">
        <v>173</v>
      </c>
      <c r="ADG1" s="193"/>
      <c r="ADH1" s="193"/>
      <c r="ADI1" s="193"/>
      <c r="ADJ1" s="194"/>
      <c r="ADK1" s="193" t="s">
        <v>174</v>
      </c>
      <c r="ADL1" s="193"/>
      <c r="ADM1" s="193"/>
      <c r="ADN1" s="194"/>
      <c r="ADO1" s="195" t="s">
        <v>175</v>
      </c>
      <c r="ADP1" s="193"/>
      <c r="ADQ1" s="193"/>
      <c r="ADR1" s="194"/>
      <c r="ADS1" s="192" t="s">
        <v>176</v>
      </c>
      <c r="ADT1" s="193"/>
      <c r="ADU1" s="193"/>
      <c r="ADV1" s="193"/>
      <c r="ADW1" s="194"/>
      <c r="ADX1" s="195" t="s">
        <v>177</v>
      </c>
      <c r="ADY1" s="193"/>
      <c r="ADZ1" s="193"/>
      <c r="AEA1" s="193"/>
      <c r="AEB1" s="195" t="s">
        <v>178</v>
      </c>
      <c r="AEC1" s="193"/>
      <c r="AED1" s="193"/>
      <c r="AEE1" s="194"/>
      <c r="AEF1" s="188" t="s">
        <v>179</v>
      </c>
      <c r="AEG1" s="189"/>
      <c r="AEH1" s="189"/>
      <c r="AEI1" s="189"/>
      <c r="AEJ1" s="190"/>
      <c r="AEK1" s="191" t="s">
        <v>180</v>
      </c>
      <c r="AEL1" s="189"/>
      <c r="AEM1" s="189"/>
      <c r="AEN1" s="190"/>
      <c r="AEO1" s="191" t="s">
        <v>181</v>
      </c>
      <c r="AEP1" s="189"/>
      <c r="AEQ1" s="189"/>
      <c r="AER1" s="215" t="s">
        <v>182</v>
      </c>
      <c r="AES1" s="189"/>
      <c r="AET1" s="189"/>
      <c r="AEU1" s="190"/>
      <c r="AEV1" s="191" t="s">
        <v>183</v>
      </c>
      <c r="AEW1" s="189"/>
      <c r="AEX1" s="189"/>
      <c r="AEY1" s="190"/>
      <c r="AEZ1" s="191" t="s">
        <v>184</v>
      </c>
      <c r="AFA1" s="189"/>
      <c r="AFB1" s="189"/>
      <c r="AFC1" s="190"/>
      <c r="AFD1" s="192" t="s">
        <v>185</v>
      </c>
      <c r="AFE1" s="193"/>
      <c r="AFF1" s="193"/>
      <c r="AFG1" s="193"/>
      <c r="AFH1" s="194"/>
      <c r="AFI1" s="193" t="s">
        <v>186</v>
      </c>
      <c r="AFJ1" s="193"/>
      <c r="AFK1" s="193"/>
      <c r="AFL1" s="194"/>
      <c r="AFM1" s="195" t="s">
        <v>187</v>
      </c>
      <c r="AFN1" s="193"/>
      <c r="AFO1" s="193"/>
      <c r="AFP1" s="194"/>
      <c r="AFQ1" s="192" t="s">
        <v>188</v>
      </c>
      <c r="AFR1" s="193"/>
      <c r="AFS1" s="193"/>
      <c r="AFT1" s="193"/>
      <c r="AFU1" s="194"/>
      <c r="AFV1" s="195" t="s">
        <v>189</v>
      </c>
      <c r="AFW1" s="193"/>
      <c r="AFX1" s="193"/>
      <c r="AFY1" s="193"/>
      <c r="AFZ1" s="195" t="s">
        <v>190</v>
      </c>
      <c r="AGA1" s="193"/>
      <c r="AGB1" s="193"/>
      <c r="AGC1" s="193"/>
      <c r="AGD1" s="194"/>
      <c r="AGE1" s="188" t="s">
        <v>191</v>
      </c>
      <c r="AGF1" s="189"/>
      <c r="AGG1" s="189"/>
      <c r="AGH1" s="189"/>
      <c r="AGI1" s="191" t="s">
        <v>192</v>
      </c>
      <c r="AGJ1" s="189"/>
      <c r="AGK1" s="189"/>
      <c r="AGL1" s="190"/>
      <c r="AGM1" s="191" t="s">
        <v>193</v>
      </c>
      <c r="AGN1" s="189"/>
      <c r="AGO1" s="189"/>
      <c r="AGP1" s="215" t="s">
        <v>194</v>
      </c>
      <c r="AGQ1" s="189"/>
      <c r="AGR1" s="189"/>
      <c r="AGS1" s="190"/>
      <c r="AGT1" s="191" t="s">
        <v>195</v>
      </c>
      <c r="AGU1" s="189"/>
      <c r="AGV1" s="189"/>
      <c r="AGW1" s="190"/>
      <c r="AGX1" s="191" t="s">
        <v>196</v>
      </c>
      <c r="AGY1" s="189"/>
      <c r="AGZ1" s="189"/>
      <c r="AHA1" s="189"/>
      <c r="AHB1" s="190"/>
      <c r="AHC1" s="195" t="s">
        <v>197</v>
      </c>
      <c r="AHD1" s="193"/>
      <c r="AHE1" s="193"/>
      <c r="AHF1" s="194"/>
      <c r="AHG1" s="193" t="s">
        <v>198</v>
      </c>
      <c r="AHH1" s="193"/>
      <c r="AHI1" s="193"/>
      <c r="AHJ1" s="194"/>
      <c r="AHK1" s="195" t="s">
        <v>199</v>
      </c>
      <c r="AHL1" s="193"/>
      <c r="AHM1" s="193"/>
      <c r="AHN1" s="193"/>
      <c r="AHO1" s="194"/>
      <c r="AHP1" s="192" t="s">
        <v>200</v>
      </c>
      <c r="AHQ1" s="193"/>
      <c r="AHR1" s="193"/>
      <c r="AHS1" s="193"/>
      <c r="AHT1" s="195" t="s">
        <v>201</v>
      </c>
      <c r="AHU1" s="193"/>
      <c r="AHV1" s="193"/>
      <c r="AHW1" s="193"/>
      <c r="AHX1" s="195" t="s">
        <v>202</v>
      </c>
      <c r="AHY1" s="193"/>
      <c r="AHZ1" s="193"/>
      <c r="AIA1" s="193"/>
      <c r="AIB1" s="194"/>
      <c r="AIC1" s="188" t="s">
        <v>203</v>
      </c>
      <c r="AID1" s="189"/>
      <c r="AIE1" s="189"/>
      <c r="AIF1" s="189"/>
      <c r="AIG1" s="191" t="s">
        <v>204</v>
      </c>
      <c r="AIH1" s="189"/>
      <c r="AII1" s="189"/>
      <c r="AIJ1" s="190"/>
      <c r="AIK1" s="191" t="s">
        <v>205</v>
      </c>
      <c r="AIL1" s="189"/>
      <c r="AIM1" s="189"/>
      <c r="AIN1" s="183" t="s">
        <v>206</v>
      </c>
      <c r="AIO1" s="184"/>
      <c r="AIP1" s="184"/>
      <c r="AIQ1" s="184"/>
      <c r="AIR1" s="183" t="s">
        <v>207</v>
      </c>
      <c r="AIS1" s="184"/>
      <c r="AIT1" s="184"/>
      <c r="AIU1" s="184"/>
      <c r="AIV1" s="183" t="s">
        <v>208</v>
      </c>
      <c r="AIW1" s="184"/>
      <c r="AIX1" s="184"/>
      <c r="AIY1" s="184"/>
      <c r="AIZ1" s="184"/>
      <c r="AJA1" s="183" t="s">
        <v>209</v>
      </c>
      <c r="AJB1" s="184"/>
      <c r="AJC1" s="184"/>
      <c r="AJD1" s="184"/>
      <c r="AJE1" s="185" t="s">
        <v>210</v>
      </c>
      <c r="AJF1" s="186"/>
      <c r="AJG1" s="186"/>
      <c r="AJH1" s="186"/>
      <c r="AJI1" s="186"/>
      <c r="AJJ1" s="183" t="s">
        <v>211</v>
      </c>
      <c r="AJK1" s="184"/>
      <c r="AJL1" s="184"/>
      <c r="AJM1" s="184"/>
      <c r="AJN1" s="183" t="s">
        <v>212</v>
      </c>
      <c r="AJO1" s="184"/>
      <c r="AJP1" s="184"/>
      <c r="AJQ1" s="184"/>
      <c r="AJR1" s="185" t="s">
        <v>213</v>
      </c>
      <c r="AJS1" s="186"/>
      <c r="AJT1" s="186"/>
      <c r="AJU1" s="186"/>
      <c r="AJV1" s="186"/>
      <c r="AJW1" s="183" t="s">
        <v>214</v>
      </c>
      <c r="AJX1" s="184"/>
      <c r="AJY1" s="184"/>
      <c r="AJZ1" s="184"/>
      <c r="AKA1" s="183" t="s">
        <v>215</v>
      </c>
      <c r="AKB1" s="184"/>
      <c r="AKC1" s="184"/>
      <c r="AKD1" s="184"/>
      <c r="AKE1" s="185" t="s">
        <v>216</v>
      </c>
      <c r="AKF1" s="186"/>
      <c r="AKG1" s="186"/>
      <c r="AKH1" s="186"/>
      <c r="AKI1" s="186"/>
      <c r="AKJ1" s="185" t="s">
        <v>217</v>
      </c>
      <c r="AKK1" s="186"/>
      <c r="AKL1" s="187"/>
      <c r="AKM1" s="183" t="s">
        <v>218</v>
      </c>
      <c r="AKN1" s="184"/>
      <c r="AKO1" s="184"/>
      <c r="AKP1" s="184"/>
      <c r="AKQ1" s="183" t="s">
        <v>219</v>
      </c>
      <c r="AKR1" s="184"/>
      <c r="AKS1" s="184"/>
      <c r="AKT1" s="184"/>
      <c r="AKU1" s="183" t="s">
        <v>220</v>
      </c>
      <c r="AKV1" s="184"/>
      <c r="AKW1" s="184"/>
      <c r="AKX1" s="184"/>
      <c r="AKY1" s="183" t="s">
        <v>221</v>
      </c>
      <c r="AKZ1" s="184"/>
      <c r="ALA1" s="184"/>
      <c r="ALB1" s="184"/>
      <c r="ALC1" s="185" t="s">
        <v>222</v>
      </c>
      <c r="ALD1" s="186"/>
      <c r="ALE1" s="186"/>
      <c r="ALF1" s="186"/>
      <c r="ALG1" s="186"/>
      <c r="ALH1" s="183" t="s">
        <v>223</v>
      </c>
      <c r="ALI1" s="184"/>
      <c r="ALJ1" s="184"/>
      <c r="ALK1" s="184"/>
      <c r="ALL1" s="183" t="s">
        <v>224</v>
      </c>
      <c r="ALM1" s="184"/>
      <c r="ALN1" s="184"/>
      <c r="ALO1" s="184"/>
      <c r="ALP1" s="185" t="s">
        <v>225</v>
      </c>
      <c r="ALQ1" s="186"/>
      <c r="ALR1" s="186"/>
      <c r="ALS1" s="186"/>
      <c r="ALT1" s="186"/>
      <c r="ALU1" s="183" t="s">
        <v>226</v>
      </c>
      <c r="ALV1" s="184"/>
      <c r="ALW1" s="184"/>
      <c r="ALX1" s="184"/>
      <c r="ALY1" s="183" t="s">
        <v>227</v>
      </c>
      <c r="ALZ1" s="184"/>
      <c r="AMA1" s="184"/>
      <c r="AMB1" s="184"/>
      <c r="AMC1" s="184"/>
      <c r="AMD1" s="185" t="s">
        <v>228</v>
      </c>
      <c r="AME1" s="186"/>
      <c r="AMF1" s="186"/>
      <c r="AMG1" s="186"/>
      <c r="AMH1" s="185" t="s">
        <v>229</v>
      </c>
      <c r="AMI1" s="186"/>
      <c r="AMJ1" s="187"/>
      <c r="AMK1" s="183" t="s">
        <v>230</v>
      </c>
      <c r="AML1" s="184"/>
      <c r="AMM1" s="184"/>
      <c r="AMN1" s="184"/>
      <c r="AMO1" s="183" t="s">
        <v>231</v>
      </c>
      <c r="AMP1" s="184"/>
      <c r="AMQ1" s="184"/>
      <c r="AMR1" s="184"/>
      <c r="AMS1" s="183" t="s">
        <v>232</v>
      </c>
      <c r="AMT1" s="184"/>
      <c r="AMU1" s="184"/>
      <c r="AMV1" s="184"/>
      <c r="AMW1" s="183" t="s">
        <v>233</v>
      </c>
      <c r="AMX1" s="184"/>
      <c r="AMY1" s="184"/>
      <c r="AMZ1" s="184"/>
      <c r="ANA1" s="185" t="s">
        <v>234</v>
      </c>
      <c r="ANB1" s="186"/>
      <c r="ANC1" s="186"/>
      <c r="AND1" s="186"/>
      <c r="ANE1" s="186"/>
      <c r="ANF1" s="183" t="s">
        <v>235</v>
      </c>
      <c r="ANG1" s="184"/>
      <c r="ANH1" s="184"/>
      <c r="ANI1" s="184"/>
      <c r="ANJ1" s="185" t="s">
        <v>236</v>
      </c>
      <c r="ANK1" s="186"/>
      <c r="ANL1" s="186"/>
      <c r="ANM1" s="186"/>
      <c r="ANN1" s="187"/>
      <c r="ANO1" s="185" t="s">
        <v>237</v>
      </c>
      <c r="ANP1" s="186"/>
      <c r="ANQ1" s="186"/>
      <c r="ANR1" s="187"/>
      <c r="ANS1" s="183" t="s">
        <v>238</v>
      </c>
      <c r="ANT1" s="184"/>
      <c r="ANU1" s="184"/>
      <c r="ANV1" s="184"/>
      <c r="ANW1" s="183" t="s">
        <v>239</v>
      </c>
      <c r="ANX1" s="184"/>
      <c r="ANY1" s="184"/>
      <c r="ANZ1" s="184"/>
      <c r="AOA1" s="184"/>
      <c r="AOB1" s="185" t="s">
        <v>240</v>
      </c>
      <c r="AOC1" s="186"/>
      <c r="AOD1" s="186"/>
      <c r="AOE1" s="186"/>
      <c r="AOF1" s="185" t="s">
        <v>241</v>
      </c>
      <c r="AOG1" s="186"/>
      <c r="AOH1" s="187"/>
      <c r="AOI1" s="183" t="s">
        <v>481</v>
      </c>
      <c r="AOJ1" s="184"/>
      <c r="AOK1" s="184"/>
      <c r="AOL1" s="184"/>
      <c r="AOM1" s="183" t="s">
        <v>482</v>
      </c>
      <c r="AON1" s="184"/>
      <c r="AOO1" s="184"/>
      <c r="AOP1" s="184"/>
      <c r="AOQ1" s="183" t="s">
        <v>483</v>
      </c>
      <c r="AOR1" s="184"/>
      <c r="AOS1" s="184"/>
      <c r="AOT1" s="184"/>
      <c r="AOU1" s="183" t="s">
        <v>484</v>
      </c>
      <c r="AOV1" s="184"/>
      <c r="AOW1" s="184"/>
      <c r="AOX1" s="184"/>
      <c r="AOY1" s="184"/>
      <c r="AOZ1" s="185" t="s">
        <v>485</v>
      </c>
      <c r="APA1" s="186"/>
      <c r="APB1" s="186"/>
      <c r="APC1" s="186"/>
      <c r="APD1" s="183" t="s">
        <v>486</v>
      </c>
      <c r="APE1" s="184"/>
      <c r="APF1" s="184"/>
      <c r="APG1" s="184"/>
      <c r="APH1" s="185" t="s">
        <v>487</v>
      </c>
      <c r="API1" s="186"/>
      <c r="APJ1" s="186"/>
      <c r="APK1" s="186"/>
      <c r="APL1" s="187"/>
      <c r="APM1" s="185" t="s">
        <v>488</v>
      </c>
      <c r="APN1" s="186"/>
      <c r="APO1" s="186"/>
      <c r="APP1" s="187"/>
      <c r="APQ1" s="183" t="s">
        <v>489</v>
      </c>
      <c r="APR1" s="184"/>
      <c r="APS1" s="184"/>
      <c r="APT1" s="184"/>
      <c r="APU1" s="183" t="s">
        <v>490</v>
      </c>
      <c r="APV1" s="184"/>
      <c r="APW1" s="184"/>
      <c r="APX1" s="184"/>
      <c r="APY1" s="184"/>
      <c r="APZ1" s="185" t="s">
        <v>491</v>
      </c>
      <c r="AQA1" s="186"/>
      <c r="AQB1" s="186"/>
      <c r="AQC1" s="186"/>
      <c r="AQD1" s="185" t="s">
        <v>492</v>
      </c>
      <c r="AQE1" s="186"/>
      <c r="AQF1" s="187"/>
      <c r="AQG1" s="183" t="s">
        <v>513</v>
      </c>
      <c r="AQH1" s="184"/>
      <c r="AQI1" s="184"/>
      <c r="AQJ1" s="184"/>
      <c r="AQK1" s="183" t="s">
        <v>514</v>
      </c>
      <c r="AQL1" s="184"/>
      <c r="AQM1" s="184"/>
      <c r="AQN1" s="184"/>
      <c r="AQO1" s="183" t="s">
        <v>515</v>
      </c>
      <c r="AQP1" s="184"/>
      <c r="AQQ1" s="184"/>
      <c r="AQR1" s="184"/>
      <c r="AQS1" s="184"/>
      <c r="AQT1" s="183" t="s">
        <v>516</v>
      </c>
      <c r="AQU1" s="184"/>
      <c r="AQV1" s="184"/>
      <c r="AQW1" s="184"/>
      <c r="AQX1" s="185" t="s">
        <v>517</v>
      </c>
      <c r="AQY1" s="186"/>
      <c r="AQZ1" s="186"/>
      <c r="ARA1" s="186"/>
      <c r="ARB1" s="183" t="s">
        <v>518</v>
      </c>
      <c r="ARC1" s="184"/>
      <c r="ARD1" s="184"/>
      <c r="ARE1" s="184"/>
      <c r="ARF1" s="184"/>
      <c r="ARG1" s="185" t="s">
        <v>519</v>
      </c>
      <c r="ARH1" s="186"/>
      <c r="ARI1" s="186"/>
      <c r="ARJ1" s="186"/>
      <c r="ARK1" s="185" t="s">
        <v>520</v>
      </c>
      <c r="ARL1" s="186"/>
      <c r="ARM1" s="186"/>
      <c r="ARN1" s="187"/>
      <c r="ARO1" s="183" t="s">
        <v>521</v>
      </c>
      <c r="ARP1" s="184"/>
      <c r="ARQ1" s="184"/>
      <c r="ARR1" s="184"/>
      <c r="ARS1" s="184"/>
      <c r="ART1" s="183" t="s">
        <v>522</v>
      </c>
      <c r="ARU1" s="184"/>
      <c r="ARV1" s="184"/>
      <c r="ARW1" s="184"/>
      <c r="ARX1" s="185" t="s">
        <v>523</v>
      </c>
      <c r="ARY1" s="186"/>
      <c r="ARZ1" s="186"/>
      <c r="ASA1" s="186"/>
      <c r="ASB1" s="185" t="s">
        <v>524</v>
      </c>
      <c r="ASC1" s="186"/>
      <c r="ASD1" s="187"/>
      <c r="ASE1" s="183" t="s">
        <v>556</v>
      </c>
      <c r="ASF1" s="184"/>
      <c r="ASG1" s="184"/>
      <c r="ASH1" s="184"/>
      <c r="ASI1" s="183" t="s">
        <v>557</v>
      </c>
      <c r="ASJ1" s="184"/>
      <c r="ASK1" s="184"/>
      <c r="ASL1" s="184"/>
      <c r="ASM1" s="183" t="s">
        <v>558</v>
      </c>
      <c r="ASN1" s="184"/>
      <c r="ASO1" s="184"/>
      <c r="ASP1" s="184"/>
      <c r="ASQ1" s="184"/>
      <c r="ASR1" s="183" t="s">
        <v>559</v>
      </c>
      <c r="ASS1" s="184"/>
      <c r="AST1" s="184"/>
      <c r="ASU1" s="184"/>
      <c r="ASV1" s="185" t="s">
        <v>560</v>
      </c>
      <c r="ASW1" s="186"/>
      <c r="ASX1" s="186"/>
      <c r="ASY1" s="186"/>
      <c r="ASZ1" s="183" t="s">
        <v>561</v>
      </c>
      <c r="ATA1" s="184"/>
      <c r="ATB1" s="184"/>
      <c r="ATC1" s="184"/>
      <c r="ATD1" s="184"/>
      <c r="ATE1" s="185" t="s">
        <v>562</v>
      </c>
      <c r="ATF1" s="186"/>
      <c r="ATG1" s="186"/>
      <c r="ATH1" s="186"/>
      <c r="ATI1" s="185" t="s">
        <v>563</v>
      </c>
      <c r="ATJ1" s="186"/>
      <c r="ATK1" s="186"/>
      <c r="ATL1" s="186"/>
      <c r="ATM1" s="187"/>
      <c r="ATN1" s="183" t="s">
        <v>564</v>
      </c>
      <c r="ATO1" s="184"/>
      <c r="ATP1" s="184"/>
      <c r="ATQ1" s="184"/>
      <c r="ATR1" s="183" t="s">
        <v>565</v>
      </c>
      <c r="ATS1" s="184"/>
      <c r="ATT1" s="184"/>
      <c r="ATU1" s="184"/>
      <c r="ATV1" s="185" t="s">
        <v>566</v>
      </c>
      <c r="ATW1" s="186"/>
      <c r="ATX1" s="186"/>
      <c r="ATY1" s="186"/>
      <c r="ATZ1" s="186"/>
      <c r="AUA1" s="185" t="s">
        <v>567</v>
      </c>
      <c r="AUB1" s="187"/>
      <c r="AUC1" s="183" t="s">
        <v>583</v>
      </c>
      <c r="AUD1" s="184"/>
      <c r="AUE1" s="184"/>
      <c r="AUF1" s="183" t="s">
        <v>584</v>
      </c>
      <c r="AUG1" s="184"/>
      <c r="AUH1" s="184"/>
      <c r="AUI1" s="184"/>
      <c r="AUJ1" s="183" t="s">
        <v>585</v>
      </c>
      <c r="AUK1" s="184"/>
      <c r="AUL1" s="184"/>
      <c r="AUM1" s="184"/>
      <c r="AUN1" s="184"/>
      <c r="AUO1" s="183" t="s">
        <v>586</v>
      </c>
      <c r="AUP1" s="184"/>
      <c r="AUQ1" s="184"/>
      <c r="AUR1" s="184"/>
      <c r="AUS1" s="185" t="s">
        <v>587</v>
      </c>
      <c r="AUT1" s="186"/>
      <c r="AUU1" s="186"/>
      <c r="AUV1" s="186"/>
      <c r="AUW1" s="187"/>
      <c r="AUX1" s="183" t="s">
        <v>588</v>
      </c>
      <c r="AUY1" s="184"/>
      <c r="AUZ1" s="184"/>
      <c r="AVA1" s="184"/>
      <c r="AVB1" s="185" t="s">
        <v>589</v>
      </c>
      <c r="AVC1" s="186"/>
      <c r="AVD1" s="186"/>
      <c r="AVE1" s="186"/>
      <c r="AVF1" s="185" t="s">
        <v>590</v>
      </c>
      <c r="AVG1" s="186"/>
      <c r="AVH1" s="186"/>
      <c r="AVI1" s="186"/>
      <c r="AVJ1" s="187"/>
      <c r="AVK1" s="183" t="s">
        <v>591</v>
      </c>
      <c r="AVL1" s="184"/>
      <c r="AVM1" s="184"/>
      <c r="AVN1" s="184"/>
      <c r="AVO1" s="183" t="s">
        <v>592</v>
      </c>
      <c r="AVP1" s="184"/>
      <c r="AVQ1" s="184"/>
      <c r="AVR1" s="184"/>
      <c r="AVS1" s="185" t="s">
        <v>593</v>
      </c>
      <c r="AVT1" s="186"/>
      <c r="AVU1" s="186"/>
      <c r="AVV1" s="186"/>
      <c r="AVW1" s="186"/>
      <c r="AVX1" s="185" t="s">
        <v>594</v>
      </c>
      <c r="AVY1" s="186"/>
      <c r="AVZ1" s="187"/>
    </row>
    <row r="2" spans="1:1274" s="7" customFormat="1" ht="33" thickTop="1" thickBot="1" x14ac:dyDescent="0.25">
      <c r="A2" s="200"/>
      <c r="B2" s="201"/>
      <c r="C2" s="202"/>
      <c r="D2" s="61"/>
      <c r="E2" s="62" t="s">
        <v>508</v>
      </c>
      <c r="F2" s="62" t="s">
        <v>507</v>
      </c>
      <c r="G2" s="62" t="s">
        <v>506</v>
      </c>
      <c r="H2" s="62" t="s">
        <v>505</v>
      </c>
      <c r="I2" s="62" t="s">
        <v>508</v>
      </c>
      <c r="J2" s="62" t="s">
        <v>507</v>
      </c>
      <c r="K2" s="62" t="s">
        <v>506</v>
      </c>
      <c r="L2" s="62" t="s">
        <v>505</v>
      </c>
      <c r="M2" s="62" t="s">
        <v>508</v>
      </c>
      <c r="N2" s="62" t="s">
        <v>507</v>
      </c>
      <c r="O2" s="62" t="s">
        <v>506</v>
      </c>
      <c r="P2" s="62" t="s">
        <v>505</v>
      </c>
      <c r="Q2" s="63" t="s">
        <v>16</v>
      </c>
      <c r="R2" s="63" t="s">
        <v>28</v>
      </c>
      <c r="S2" s="63" t="s">
        <v>29</v>
      </c>
      <c r="T2" s="63" t="s">
        <v>30</v>
      </c>
      <c r="U2" s="63" t="s">
        <v>31</v>
      </c>
      <c r="V2" s="63" t="s">
        <v>24</v>
      </c>
      <c r="W2" s="63" t="s">
        <v>25</v>
      </c>
      <c r="X2" s="63" t="s">
        <v>26</v>
      </c>
      <c r="Y2" s="63" t="s">
        <v>16</v>
      </c>
      <c r="Z2" s="63" t="s">
        <v>28</v>
      </c>
      <c r="AA2" s="63" t="s">
        <v>29</v>
      </c>
      <c r="AB2" s="63" t="s">
        <v>30</v>
      </c>
      <c r="AC2" s="63" t="s">
        <v>31</v>
      </c>
      <c r="AD2" s="63" t="s">
        <v>24</v>
      </c>
      <c r="AE2" s="63" t="s">
        <v>25</v>
      </c>
      <c r="AF2" s="63" t="s">
        <v>26</v>
      </c>
      <c r="AG2" s="63" t="s">
        <v>16</v>
      </c>
      <c r="AH2" s="63" t="s">
        <v>28</v>
      </c>
      <c r="AI2" s="63" t="s">
        <v>29</v>
      </c>
      <c r="AJ2" s="63" t="s">
        <v>30</v>
      </c>
      <c r="AK2" s="63" t="s">
        <v>31</v>
      </c>
      <c r="AL2" s="63" t="s">
        <v>24</v>
      </c>
      <c r="AM2" s="63" t="s">
        <v>25</v>
      </c>
      <c r="AN2" s="63" t="s">
        <v>26</v>
      </c>
      <c r="AO2" s="63" t="s">
        <v>16</v>
      </c>
      <c r="AP2" s="63" t="s">
        <v>28</v>
      </c>
      <c r="AQ2" s="63" t="s">
        <v>29</v>
      </c>
      <c r="AR2" s="63" t="s">
        <v>30</v>
      </c>
      <c r="AS2" s="63" t="s">
        <v>31</v>
      </c>
      <c r="AT2" s="63" t="s">
        <v>24</v>
      </c>
      <c r="AU2" s="63" t="s">
        <v>25</v>
      </c>
      <c r="AV2" s="63" t="s">
        <v>26</v>
      </c>
      <c r="AW2" s="63" t="s">
        <v>16</v>
      </c>
      <c r="AX2" s="63" t="s">
        <v>28</v>
      </c>
      <c r="AY2" s="63" t="s">
        <v>29</v>
      </c>
      <c r="AZ2" s="63" t="s">
        <v>30</v>
      </c>
      <c r="BA2" s="63" t="s">
        <v>31</v>
      </c>
      <c r="BB2" s="63" t="s">
        <v>24</v>
      </c>
      <c r="BC2" s="63" t="s">
        <v>25</v>
      </c>
      <c r="BD2" s="63" t="s">
        <v>26</v>
      </c>
      <c r="BE2" s="63" t="s">
        <v>16</v>
      </c>
      <c r="BF2" s="63" t="s">
        <v>28</v>
      </c>
      <c r="BG2" s="63" t="s">
        <v>29</v>
      </c>
      <c r="BH2" s="63" t="s">
        <v>30</v>
      </c>
      <c r="BI2" s="63" t="s">
        <v>31</v>
      </c>
      <c r="BJ2" s="63" t="s">
        <v>24</v>
      </c>
      <c r="BK2" s="63" t="s">
        <v>25</v>
      </c>
      <c r="BL2" s="63" t="s">
        <v>26</v>
      </c>
      <c r="BM2" s="63" t="s">
        <v>16</v>
      </c>
      <c r="BN2" s="63" t="s">
        <v>28</v>
      </c>
      <c r="BO2" s="63" t="s">
        <v>29</v>
      </c>
      <c r="BP2" s="63" t="s">
        <v>30</v>
      </c>
      <c r="BQ2" s="63" t="s">
        <v>31</v>
      </c>
      <c r="BR2" s="63" t="s">
        <v>24</v>
      </c>
      <c r="BS2" s="63" t="s">
        <v>25</v>
      </c>
      <c r="BT2" s="63" t="s">
        <v>26</v>
      </c>
      <c r="BU2" s="63" t="s">
        <v>16</v>
      </c>
      <c r="BV2" s="63" t="s">
        <v>28</v>
      </c>
      <c r="BW2" s="63" t="s">
        <v>29</v>
      </c>
      <c r="BX2" s="63" t="s">
        <v>30</v>
      </c>
      <c r="BY2" s="63" t="s">
        <v>31</v>
      </c>
      <c r="BZ2" s="63" t="s">
        <v>24</v>
      </c>
      <c r="CA2" s="63" t="s">
        <v>25</v>
      </c>
      <c r="CB2" s="63" t="s">
        <v>26</v>
      </c>
      <c r="CC2" s="63" t="s">
        <v>16</v>
      </c>
      <c r="CD2" s="63" t="s">
        <v>28</v>
      </c>
      <c r="CE2" s="63" t="s">
        <v>29</v>
      </c>
      <c r="CF2" s="63" t="s">
        <v>30</v>
      </c>
      <c r="CG2" s="63" t="s">
        <v>31</v>
      </c>
      <c r="CH2" s="63" t="s">
        <v>24</v>
      </c>
      <c r="CI2" s="63" t="s">
        <v>25</v>
      </c>
      <c r="CJ2" s="63" t="s">
        <v>26</v>
      </c>
      <c r="CK2" s="63" t="s">
        <v>16</v>
      </c>
      <c r="CL2" s="63" t="s">
        <v>28</v>
      </c>
      <c r="CM2" s="63" t="s">
        <v>29</v>
      </c>
      <c r="CN2" s="63" t="s">
        <v>30</v>
      </c>
      <c r="CO2" s="63" t="s">
        <v>31</v>
      </c>
      <c r="CP2" s="63" t="s">
        <v>24</v>
      </c>
      <c r="CQ2" s="63" t="s">
        <v>25</v>
      </c>
      <c r="CR2" s="63" t="s">
        <v>26</v>
      </c>
      <c r="CS2" s="76" t="s">
        <v>16</v>
      </c>
      <c r="CT2" s="76" t="s">
        <v>28</v>
      </c>
      <c r="CU2" s="76" t="s">
        <v>29</v>
      </c>
      <c r="CV2" s="76" t="s">
        <v>20</v>
      </c>
      <c r="CW2" s="76" t="s">
        <v>30</v>
      </c>
      <c r="CX2" s="76" t="s">
        <v>31</v>
      </c>
      <c r="CY2" s="76" t="s">
        <v>32</v>
      </c>
      <c r="CZ2" s="76" t="s">
        <v>24</v>
      </c>
      <c r="DA2" s="76" t="s">
        <v>25</v>
      </c>
      <c r="DB2" s="76" t="s">
        <v>26</v>
      </c>
      <c r="DC2" s="76" t="s">
        <v>27</v>
      </c>
      <c r="DD2" s="76" t="s">
        <v>16</v>
      </c>
      <c r="DE2" s="76" t="s">
        <v>17</v>
      </c>
      <c r="DF2" s="76" t="s">
        <v>28</v>
      </c>
      <c r="DG2" s="76" t="s">
        <v>29</v>
      </c>
      <c r="DH2" s="76" t="s">
        <v>20</v>
      </c>
      <c r="DI2" s="76" t="s">
        <v>30</v>
      </c>
      <c r="DJ2" s="76" t="s">
        <v>31</v>
      </c>
      <c r="DK2" s="76" t="s">
        <v>32</v>
      </c>
      <c r="DL2" s="76" t="s">
        <v>24</v>
      </c>
      <c r="DM2" s="76" t="s">
        <v>25</v>
      </c>
      <c r="DN2" s="76" t="s">
        <v>26</v>
      </c>
      <c r="DO2" s="76" t="s">
        <v>27</v>
      </c>
      <c r="DP2" s="63" t="s">
        <v>16</v>
      </c>
      <c r="DQ2" s="63" t="s">
        <v>17</v>
      </c>
      <c r="DR2" s="63" t="s">
        <v>28</v>
      </c>
      <c r="DS2" s="63" t="s">
        <v>29</v>
      </c>
      <c r="DT2" s="63" t="s">
        <v>20</v>
      </c>
      <c r="DU2" s="63" t="s">
        <v>30</v>
      </c>
      <c r="DV2" s="63" t="s">
        <v>31</v>
      </c>
      <c r="DW2" s="63" t="s">
        <v>32</v>
      </c>
      <c r="DX2" s="63" t="s">
        <v>24</v>
      </c>
      <c r="DY2" s="63" t="s">
        <v>25</v>
      </c>
      <c r="DZ2" s="63" t="s">
        <v>26</v>
      </c>
      <c r="EA2" s="63" t="s">
        <v>27</v>
      </c>
      <c r="EB2" s="63" t="s">
        <v>16</v>
      </c>
      <c r="EC2" s="63" t="s">
        <v>17</v>
      </c>
      <c r="ED2" s="63" t="s">
        <v>28</v>
      </c>
      <c r="EE2" s="63" t="s">
        <v>29</v>
      </c>
      <c r="EF2" s="63" t="s">
        <v>20</v>
      </c>
      <c r="EG2" s="63" t="s">
        <v>30</v>
      </c>
      <c r="EH2" s="63" t="s">
        <v>31</v>
      </c>
      <c r="EI2" s="63" t="s">
        <v>32</v>
      </c>
      <c r="EJ2" s="63" t="s">
        <v>24</v>
      </c>
      <c r="EK2" s="63" t="s">
        <v>25</v>
      </c>
      <c r="EL2" s="63" t="s">
        <v>26</v>
      </c>
      <c r="EM2" s="63" t="s">
        <v>27</v>
      </c>
      <c r="EN2" s="63" t="s">
        <v>16</v>
      </c>
      <c r="EO2" s="63" t="s">
        <v>17</v>
      </c>
      <c r="EP2" s="63" t="s">
        <v>28</v>
      </c>
      <c r="EQ2" s="63" t="s">
        <v>29</v>
      </c>
      <c r="ER2" s="63" t="s">
        <v>20</v>
      </c>
      <c r="ES2" s="63" t="s">
        <v>30</v>
      </c>
      <c r="ET2" s="63" t="s">
        <v>31</v>
      </c>
      <c r="EU2" s="63" t="s">
        <v>32</v>
      </c>
      <c r="EV2" s="63" t="s">
        <v>24</v>
      </c>
      <c r="EW2" s="63" t="s">
        <v>25</v>
      </c>
      <c r="EX2" s="63" t="s">
        <v>26</v>
      </c>
      <c r="EY2" s="63" t="s">
        <v>27</v>
      </c>
      <c r="EZ2" s="63" t="s">
        <v>16</v>
      </c>
      <c r="FA2" s="63" t="s">
        <v>17</v>
      </c>
      <c r="FB2" s="63" t="s">
        <v>28</v>
      </c>
      <c r="FC2" s="63" t="s">
        <v>29</v>
      </c>
      <c r="FD2" s="63" t="s">
        <v>20</v>
      </c>
      <c r="FE2" s="63" t="s">
        <v>30</v>
      </c>
      <c r="FF2" s="63" t="s">
        <v>31</v>
      </c>
      <c r="FG2" s="63" t="s">
        <v>32</v>
      </c>
      <c r="FH2" s="63" t="s">
        <v>24</v>
      </c>
      <c r="FI2" s="63" t="s">
        <v>25</v>
      </c>
      <c r="FJ2" s="63" t="s">
        <v>26</v>
      </c>
      <c r="FK2" s="63" t="s">
        <v>27</v>
      </c>
      <c r="FL2" s="63" t="s">
        <v>16</v>
      </c>
      <c r="FM2" s="63" t="s">
        <v>17</v>
      </c>
      <c r="FN2" s="63" t="s">
        <v>28</v>
      </c>
      <c r="FO2" s="63" t="s">
        <v>29</v>
      </c>
      <c r="FP2" s="63" t="s">
        <v>20</v>
      </c>
      <c r="FQ2" s="63" t="s">
        <v>30</v>
      </c>
      <c r="FR2" s="63" t="s">
        <v>31</v>
      </c>
      <c r="FS2" s="63" t="s">
        <v>32</v>
      </c>
      <c r="FT2" s="63" t="s">
        <v>24</v>
      </c>
      <c r="FU2" s="63" t="s">
        <v>25</v>
      </c>
      <c r="FV2" s="63" t="s">
        <v>26</v>
      </c>
      <c r="FW2" s="63" t="s">
        <v>27</v>
      </c>
      <c r="FX2" s="63" t="s">
        <v>16</v>
      </c>
      <c r="FY2" s="63" t="s">
        <v>17</v>
      </c>
      <c r="FZ2" s="63" t="s">
        <v>28</v>
      </c>
      <c r="GA2" s="63" t="s">
        <v>29</v>
      </c>
      <c r="GB2" s="63" t="s">
        <v>20</v>
      </c>
      <c r="GC2" s="63" t="s">
        <v>30</v>
      </c>
      <c r="GD2" s="63" t="s">
        <v>31</v>
      </c>
      <c r="GE2" s="63" t="s">
        <v>32</v>
      </c>
      <c r="GF2" s="63" t="s">
        <v>24</v>
      </c>
      <c r="GG2" s="63" t="s">
        <v>25</v>
      </c>
      <c r="GH2" s="63" t="s">
        <v>26</v>
      </c>
      <c r="GI2" s="63" t="s">
        <v>27</v>
      </c>
      <c r="GJ2" s="63" t="s">
        <v>16</v>
      </c>
      <c r="GK2" s="63" t="s">
        <v>17</v>
      </c>
      <c r="GL2" s="63" t="s">
        <v>28</v>
      </c>
      <c r="GM2" s="63" t="s">
        <v>29</v>
      </c>
      <c r="GN2" s="63" t="s">
        <v>20</v>
      </c>
      <c r="GO2" s="63" t="s">
        <v>30</v>
      </c>
      <c r="GP2" s="63" t="s">
        <v>31</v>
      </c>
      <c r="GQ2" s="63" t="s">
        <v>32</v>
      </c>
      <c r="GR2" s="63" t="s">
        <v>24</v>
      </c>
      <c r="GS2" s="63" t="s">
        <v>25</v>
      </c>
      <c r="GT2" s="63" t="s">
        <v>26</v>
      </c>
      <c r="GU2" s="63" t="s">
        <v>27</v>
      </c>
      <c r="GV2" s="63" t="s">
        <v>16</v>
      </c>
      <c r="GW2" s="63" t="s">
        <v>17</v>
      </c>
      <c r="GX2" s="63" t="s">
        <v>28</v>
      </c>
      <c r="GY2" s="63" t="s">
        <v>29</v>
      </c>
      <c r="GZ2" s="63" t="s">
        <v>20</v>
      </c>
      <c r="HA2" s="63" t="s">
        <v>30</v>
      </c>
      <c r="HB2" s="63" t="s">
        <v>31</v>
      </c>
      <c r="HC2" s="63" t="s">
        <v>32</v>
      </c>
      <c r="HD2" s="63" t="s">
        <v>24</v>
      </c>
      <c r="HE2" s="63" t="s">
        <v>25</v>
      </c>
      <c r="HF2" s="63" t="s">
        <v>26</v>
      </c>
      <c r="HG2" s="63" t="s">
        <v>27</v>
      </c>
      <c r="HH2" s="63" t="s">
        <v>16</v>
      </c>
      <c r="HI2" s="63" t="s">
        <v>17</v>
      </c>
      <c r="HJ2" s="63" t="s">
        <v>28</v>
      </c>
      <c r="HK2" s="63" t="s">
        <v>29</v>
      </c>
      <c r="HL2" s="63" t="s">
        <v>20</v>
      </c>
      <c r="HM2" s="63" t="s">
        <v>30</v>
      </c>
      <c r="HN2" s="63" t="s">
        <v>31</v>
      </c>
      <c r="HO2" s="63" t="s">
        <v>32</v>
      </c>
      <c r="HP2" s="63" t="s">
        <v>24</v>
      </c>
      <c r="HQ2" s="63" t="s">
        <v>25</v>
      </c>
      <c r="HR2" s="63" t="s">
        <v>26</v>
      </c>
      <c r="HS2" s="63" t="s">
        <v>27</v>
      </c>
      <c r="HT2" s="63" t="s">
        <v>16</v>
      </c>
      <c r="HU2" s="63" t="s">
        <v>17</v>
      </c>
      <c r="HV2" s="63" t="s">
        <v>28</v>
      </c>
      <c r="HW2" s="63" t="s">
        <v>29</v>
      </c>
      <c r="HX2" s="63" t="s">
        <v>20</v>
      </c>
      <c r="HY2" s="63" t="s">
        <v>30</v>
      </c>
      <c r="HZ2" s="63" t="s">
        <v>31</v>
      </c>
      <c r="IA2" s="63" t="s">
        <v>32</v>
      </c>
      <c r="IB2" s="63" t="s">
        <v>24</v>
      </c>
      <c r="IC2" s="63" t="s">
        <v>25</v>
      </c>
      <c r="ID2" s="63" t="s">
        <v>26</v>
      </c>
      <c r="IE2" s="63" t="s">
        <v>27</v>
      </c>
      <c r="IF2" s="63" t="s">
        <v>16</v>
      </c>
      <c r="IG2" s="63" t="s">
        <v>17</v>
      </c>
      <c r="IH2" s="63" t="s">
        <v>28</v>
      </c>
      <c r="II2" s="63" t="s">
        <v>29</v>
      </c>
      <c r="IJ2" s="63" t="s">
        <v>20</v>
      </c>
      <c r="IK2" s="63" t="s">
        <v>30</v>
      </c>
      <c r="IL2" s="63" t="s">
        <v>31</v>
      </c>
      <c r="IM2" s="63" t="s">
        <v>32</v>
      </c>
      <c r="IN2" s="63" t="s">
        <v>24</v>
      </c>
      <c r="IO2" s="63" t="s">
        <v>25</v>
      </c>
      <c r="IP2" s="63" t="s">
        <v>26</v>
      </c>
      <c r="IQ2" s="63" t="s">
        <v>27</v>
      </c>
      <c r="IR2" s="63" t="s">
        <v>16</v>
      </c>
      <c r="IS2" s="63" t="s">
        <v>17</v>
      </c>
      <c r="IT2" s="63" t="s">
        <v>28</v>
      </c>
      <c r="IU2" s="63" t="s">
        <v>29</v>
      </c>
      <c r="IV2" s="63" t="s">
        <v>20</v>
      </c>
      <c r="IW2" s="63" t="s">
        <v>30</v>
      </c>
      <c r="IX2" s="63" t="s">
        <v>31</v>
      </c>
      <c r="IY2" s="63" t="s">
        <v>32</v>
      </c>
      <c r="IZ2" s="63" t="s">
        <v>24</v>
      </c>
      <c r="JA2" s="63" t="s">
        <v>25</v>
      </c>
      <c r="JB2" s="63" t="s">
        <v>26</v>
      </c>
      <c r="JC2" s="63" t="s">
        <v>27</v>
      </c>
      <c r="JD2" s="63" t="s">
        <v>16</v>
      </c>
      <c r="JE2" s="63" t="s">
        <v>17</v>
      </c>
      <c r="JF2" s="63" t="s">
        <v>28</v>
      </c>
      <c r="JG2" s="63" t="s">
        <v>29</v>
      </c>
      <c r="JH2" s="63" t="s">
        <v>20</v>
      </c>
      <c r="JI2" s="63" t="s">
        <v>30</v>
      </c>
      <c r="JJ2" s="63" t="s">
        <v>31</v>
      </c>
      <c r="JK2" s="63" t="s">
        <v>32</v>
      </c>
      <c r="JL2" s="63" t="s">
        <v>24</v>
      </c>
      <c r="JM2" s="63" t="s">
        <v>25</v>
      </c>
      <c r="JN2" s="63" t="s">
        <v>26</v>
      </c>
      <c r="JO2" s="63" t="s">
        <v>27</v>
      </c>
      <c r="JP2" s="63" t="s">
        <v>16</v>
      </c>
      <c r="JQ2" s="63" t="s">
        <v>17</v>
      </c>
      <c r="JR2" s="63" t="s">
        <v>28</v>
      </c>
      <c r="JS2" s="63" t="s">
        <v>29</v>
      </c>
      <c r="JT2" s="63" t="s">
        <v>20</v>
      </c>
      <c r="JU2" s="63" t="s">
        <v>30</v>
      </c>
      <c r="JV2" s="63" t="s">
        <v>31</v>
      </c>
      <c r="JW2" s="63" t="s">
        <v>32</v>
      </c>
      <c r="JX2" s="62" t="s">
        <v>242</v>
      </c>
      <c r="JY2" s="62" t="s">
        <v>243</v>
      </c>
      <c r="JZ2" s="63" t="s">
        <v>25</v>
      </c>
      <c r="KA2" s="63" t="s">
        <v>26</v>
      </c>
      <c r="KB2" s="63" t="s">
        <v>27</v>
      </c>
      <c r="KC2" s="63" t="s">
        <v>16</v>
      </c>
      <c r="KD2" s="63" t="s">
        <v>17</v>
      </c>
      <c r="KE2" s="63" t="s">
        <v>28</v>
      </c>
      <c r="KF2" s="63" t="s">
        <v>29</v>
      </c>
      <c r="KG2" s="63" t="s">
        <v>20</v>
      </c>
      <c r="KH2" s="63" t="s">
        <v>30</v>
      </c>
      <c r="KI2" s="63" t="s">
        <v>31</v>
      </c>
      <c r="KJ2" s="63" t="s">
        <v>32</v>
      </c>
      <c r="KK2" s="63" t="s">
        <v>24</v>
      </c>
      <c r="KL2" s="63" t="s">
        <v>25</v>
      </c>
      <c r="KM2" s="63" t="s">
        <v>26</v>
      </c>
      <c r="KN2" s="63" t="s">
        <v>27</v>
      </c>
      <c r="KO2" s="63" t="s">
        <v>16</v>
      </c>
      <c r="KP2" s="63" t="s">
        <v>17</v>
      </c>
      <c r="KQ2" s="63" t="s">
        <v>28</v>
      </c>
      <c r="KR2" s="63" t="s">
        <v>29</v>
      </c>
      <c r="KS2" s="63" t="s">
        <v>20</v>
      </c>
      <c r="KT2" s="63" t="s">
        <v>30</v>
      </c>
      <c r="KU2" s="63" t="s">
        <v>31</v>
      </c>
      <c r="KV2" s="63" t="s">
        <v>32</v>
      </c>
      <c r="KW2" s="63" t="s">
        <v>24</v>
      </c>
      <c r="KX2" s="63" t="s">
        <v>25</v>
      </c>
      <c r="KY2" s="63" t="s">
        <v>26</v>
      </c>
      <c r="KZ2" s="63" t="s">
        <v>27</v>
      </c>
      <c r="LA2" s="63" t="s">
        <v>16</v>
      </c>
      <c r="LB2" s="63" t="s">
        <v>17</v>
      </c>
      <c r="LC2" s="63" t="s">
        <v>28</v>
      </c>
      <c r="LD2" s="63" t="s">
        <v>29</v>
      </c>
      <c r="LE2" s="63" t="s">
        <v>20</v>
      </c>
      <c r="LF2" s="63" t="s">
        <v>30</v>
      </c>
      <c r="LG2" s="63" t="s">
        <v>31</v>
      </c>
      <c r="LH2" s="63" t="s">
        <v>32</v>
      </c>
      <c r="LI2" s="63" t="s">
        <v>24</v>
      </c>
      <c r="LJ2" s="63" t="s">
        <v>25</v>
      </c>
      <c r="LK2" s="63" t="s">
        <v>26</v>
      </c>
      <c r="LL2" s="63" t="s">
        <v>27</v>
      </c>
      <c r="LM2" s="63" t="s">
        <v>16</v>
      </c>
      <c r="LN2" s="63" t="s">
        <v>17</v>
      </c>
      <c r="LO2" s="63" t="s">
        <v>28</v>
      </c>
      <c r="LP2" s="63" t="s">
        <v>29</v>
      </c>
      <c r="LQ2" s="63" t="s">
        <v>20</v>
      </c>
      <c r="LR2" s="63" t="s">
        <v>30</v>
      </c>
      <c r="LS2" s="63" t="s">
        <v>31</v>
      </c>
      <c r="LT2" s="63" t="s">
        <v>32</v>
      </c>
      <c r="LU2" s="63" t="s">
        <v>24</v>
      </c>
      <c r="LV2" s="63" t="s">
        <v>25</v>
      </c>
      <c r="LW2" s="63" t="s">
        <v>26</v>
      </c>
      <c r="LX2" s="63" t="s">
        <v>27</v>
      </c>
      <c r="LY2" s="63" t="s">
        <v>16</v>
      </c>
      <c r="LZ2" s="63" t="s">
        <v>17</v>
      </c>
      <c r="MA2" s="63" t="s">
        <v>28</v>
      </c>
      <c r="MB2" s="63" t="s">
        <v>29</v>
      </c>
      <c r="MC2" s="63" t="s">
        <v>20</v>
      </c>
      <c r="MD2" s="63" t="s">
        <v>30</v>
      </c>
      <c r="ME2" s="63" t="s">
        <v>31</v>
      </c>
      <c r="MF2" s="63" t="s">
        <v>32</v>
      </c>
      <c r="MG2" s="63" t="s">
        <v>24</v>
      </c>
      <c r="MH2" s="63" t="s">
        <v>25</v>
      </c>
      <c r="MI2" s="63" t="s">
        <v>26</v>
      </c>
      <c r="MJ2" s="63" t="s">
        <v>27</v>
      </c>
      <c r="MK2" s="63" t="s">
        <v>16</v>
      </c>
      <c r="ML2" s="63" t="s">
        <v>17</v>
      </c>
      <c r="MM2" s="63" t="s">
        <v>28</v>
      </c>
      <c r="MN2" s="63" t="s">
        <v>29</v>
      </c>
      <c r="MO2" s="63" t="s">
        <v>20</v>
      </c>
      <c r="MP2" s="63" t="s">
        <v>30</v>
      </c>
      <c r="MQ2" s="63" t="s">
        <v>31</v>
      </c>
      <c r="MR2" s="63" t="s">
        <v>32</v>
      </c>
      <c r="MS2" s="63" t="s">
        <v>24</v>
      </c>
      <c r="MT2" s="63" t="s">
        <v>25</v>
      </c>
      <c r="MU2" s="63" t="s">
        <v>26</v>
      </c>
      <c r="MV2" s="63" t="s">
        <v>27</v>
      </c>
      <c r="MW2" s="63" t="s">
        <v>16</v>
      </c>
      <c r="MX2" s="63" t="s">
        <v>17</v>
      </c>
      <c r="MY2" s="63" t="s">
        <v>28</v>
      </c>
      <c r="MZ2" s="63" t="s">
        <v>29</v>
      </c>
      <c r="NA2" s="63" t="s">
        <v>20</v>
      </c>
      <c r="NB2" s="63" t="s">
        <v>30</v>
      </c>
      <c r="NC2" s="63" t="s">
        <v>31</v>
      </c>
      <c r="ND2" s="62" t="s">
        <v>244</v>
      </c>
      <c r="NE2" s="62" t="s">
        <v>245</v>
      </c>
      <c r="NF2" s="63" t="s">
        <v>24</v>
      </c>
      <c r="NG2" s="3" t="s">
        <v>246</v>
      </c>
      <c r="NH2" s="3" t="s">
        <v>247</v>
      </c>
      <c r="NI2" s="3" t="s">
        <v>248</v>
      </c>
      <c r="NJ2" s="3" t="s">
        <v>249</v>
      </c>
      <c r="NK2" s="3" t="s">
        <v>250</v>
      </c>
      <c r="NL2" s="3" t="s">
        <v>251</v>
      </c>
      <c r="NM2" s="3" t="s">
        <v>252</v>
      </c>
      <c r="NN2" s="3" t="s">
        <v>253</v>
      </c>
      <c r="NO2" s="3" t="s">
        <v>254</v>
      </c>
      <c r="NP2" s="3" t="s">
        <v>255</v>
      </c>
      <c r="NQ2" s="3" t="s">
        <v>256</v>
      </c>
      <c r="NR2" s="3" t="s">
        <v>257</v>
      </c>
      <c r="NS2" s="4" t="s">
        <v>258</v>
      </c>
      <c r="NT2" s="3" t="s">
        <v>259</v>
      </c>
      <c r="NU2" s="3" t="s">
        <v>260</v>
      </c>
      <c r="NV2" s="3" t="s">
        <v>261</v>
      </c>
      <c r="NW2" s="3" t="s">
        <v>262</v>
      </c>
      <c r="NX2" s="3" t="s">
        <v>263</v>
      </c>
      <c r="NY2" s="3" t="s">
        <v>264</v>
      </c>
      <c r="NZ2" s="3" t="s">
        <v>265</v>
      </c>
      <c r="OA2" s="3" t="s">
        <v>266</v>
      </c>
      <c r="OB2" s="3" t="s">
        <v>263</v>
      </c>
      <c r="OC2" s="3" t="s">
        <v>264</v>
      </c>
      <c r="OD2" s="3" t="s">
        <v>265</v>
      </c>
      <c r="OE2" s="4" t="s">
        <v>246</v>
      </c>
      <c r="OF2" s="3" t="s">
        <v>247</v>
      </c>
      <c r="OG2" s="3" t="s">
        <v>248</v>
      </c>
      <c r="OH2" s="5" t="s">
        <v>249</v>
      </c>
      <c r="OI2" s="5" t="s">
        <v>1</v>
      </c>
      <c r="OJ2" s="5" t="s">
        <v>267</v>
      </c>
      <c r="OK2" s="5" t="s">
        <v>268</v>
      </c>
      <c r="OL2" s="5" t="s">
        <v>269</v>
      </c>
      <c r="OM2" s="5" t="s">
        <v>270</v>
      </c>
      <c r="ON2" s="5" t="s">
        <v>255</v>
      </c>
      <c r="OO2" s="5" t="s">
        <v>256</v>
      </c>
      <c r="OP2" s="3" t="s">
        <v>257</v>
      </c>
      <c r="OQ2" s="4" t="s">
        <v>246</v>
      </c>
      <c r="OR2" s="3" t="s">
        <v>247</v>
      </c>
      <c r="OS2" s="3" t="s">
        <v>248</v>
      </c>
      <c r="OT2" s="3" t="s">
        <v>249</v>
      </c>
      <c r="OU2" s="3" t="s">
        <v>250</v>
      </c>
      <c r="OV2" s="3" t="s">
        <v>251</v>
      </c>
      <c r="OW2" s="3" t="s">
        <v>252</v>
      </c>
      <c r="OX2" s="3" t="s">
        <v>253</v>
      </c>
      <c r="OY2" s="3" t="s">
        <v>254</v>
      </c>
      <c r="OZ2" s="3" t="s">
        <v>271</v>
      </c>
      <c r="PA2" s="3" t="s">
        <v>272</v>
      </c>
      <c r="PB2" s="3" t="s">
        <v>273</v>
      </c>
      <c r="PC2" s="4" t="s">
        <v>258</v>
      </c>
      <c r="PD2" s="3" t="s">
        <v>259</v>
      </c>
      <c r="PE2" s="3" t="s">
        <v>260</v>
      </c>
      <c r="PF2" s="3" t="s">
        <v>261</v>
      </c>
      <c r="PG2" s="3" t="s">
        <v>274</v>
      </c>
      <c r="PH2" s="3" t="s">
        <v>263</v>
      </c>
      <c r="PI2" s="3" t="s">
        <v>264</v>
      </c>
      <c r="PJ2" s="3" t="s">
        <v>265</v>
      </c>
      <c r="PK2" s="3" t="s">
        <v>275</v>
      </c>
      <c r="PL2" s="3" t="s">
        <v>271</v>
      </c>
      <c r="PM2" s="3" t="s">
        <v>272</v>
      </c>
      <c r="PN2" s="3" t="s">
        <v>273</v>
      </c>
      <c r="PO2" s="4" t="s">
        <v>1</v>
      </c>
      <c r="PP2" s="3" t="s">
        <v>267</v>
      </c>
      <c r="PQ2" s="3" t="s">
        <v>268</v>
      </c>
      <c r="PR2" s="3" t="s">
        <v>269</v>
      </c>
      <c r="PS2" s="3" t="s">
        <v>270</v>
      </c>
      <c r="PT2" s="3" t="s">
        <v>255</v>
      </c>
      <c r="PU2" s="3" t="s">
        <v>256</v>
      </c>
      <c r="PV2" s="3" t="s">
        <v>257</v>
      </c>
      <c r="PW2" s="3" t="s">
        <v>276</v>
      </c>
      <c r="PX2" s="3" t="s">
        <v>255</v>
      </c>
      <c r="PY2" s="3" t="s">
        <v>256</v>
      </c>
      <c r="PZ2" s="3" t="s">
        <v>257</v>
      </c>
      <c r="QA2" s="6" t="s">
        <v>258</v>
      </c>
      <c r="QB2" s="5" t="s">
        <v>259</v>
      </c>
      <c r="QC2" s="5" t="s">
        <v>260</v>
      </c>
      <c r="QD2" s="5" t="s">
        <v>261</v>
      </c>
      <c r="QE2" s="5" t="s">
        <v>250</v>
      </c>
      <c r="QF2" s="5" t="s">
        <v>251</v>
      </c>
      <c r="QG2" s="5" t="s">
        <v>252</v>
      </c>
      <c r="QH2" s="5" t="s">
        <v>253</v>
      </c>
      <c r="QI2" s="5" t="s">
        <v>254</v>
      </c>
      <c r="QJ2" s="5" t="s">
        <v>271</v>
      </c>
      <c r="QK2" s="5" t="s">
        <v>272</v>
      </c>
      <c r="QL2" s="5" t="s">
        <v>273</v>
      </c>
      <c r="QM2" s="4" t="s">
        <v>258</v>
      </c>
      <c r="QN2" s="3" t="s">
        <v>259</v>
      </c>
      <c r="QO2" s="3" t="s">
        <v>260</v>
      </c>
      <c r="QP2" s="3" t="s">
        <v>261</v>
      </c>
      <c r="QQ2" s="3" t="s">
        <v>277</v>
      </c>
      <c r="QR2" s="3" t="s">
        <v>263</v>
      </c>
      <c r="QS2" s="3" t="s">
        <v>264</v>
      </c>
      <c r="QT2" s="3" t="s">
        <v>265</v>
      </c>
      <c r="QU2" s="3" t="s">
        <v>275</v>
      </c>
      <c r="QV2" s="3" t="s">
        <v>246</v>
      </c>
      <c r="QW2" s="3" t="s">
        <v>247</v>
      </c>
      <c r="QX2" s="3" t="s">
        <v>248</v>
      </c>
      <c r="QY2" s="4" t="s">
        <v>1</v>
      </c>
      <c r="QZ2" s="3" t="s">
        <v>267</v>
      </c>
      <c r="RA2" s="3" t="s">
        <v>268</v>
      </c>
      <c r="RB2" s="3" t="s">
        <v>269</v>
      </c>
      <c r="RC2" s="3" t="s">
        <v>270</v>
      </c>
      <c r="RD2" s="3" t="s">
        <v>255</v>
      </c>
      <c r="RE2" s="3" t="s">
        <v>256</v>
      </c>
      <c r="RF2" s="3" t="s">
        <v>257</v>
      </c>
      <c r="RG2" s="3" t="s">
        <v>276</v>
      </c>
      <c r="RH2" s="3" t="s">
        <v>246</v>
      </c>
      <c r="RI2" s="3" t="s">
        <v>247</v>
      </c>
      <c r="RJ2" s="3" t="s">
        <v>248</v>
      </c>
      <c r="RK2" s="3" t="s">
        <v>251</v>
      </c>
      <c r="RL2" s="3" t="s">
        <v>252</v>
      </c>
      <c r="RM2" s="3" t="s">
        <v>253</v>
      </c>
      <c r="RN2" s="3" t="s">
        <v>254</v>
      </c>
      <c r="RO2" s="3" t="s">
        <v>271</v>
      </c>
      <c r="RP2" s="3" t="s">
        <v>272</v>
      </c>
      <c r="RQ2" s="3" t="s">
        <v>273</v>
      </c>
      <c r="RR2" s="3" t="s">
        <v>278</v>
      </c>
      <c r="RS2" s="3" t="s">
        <v>271</v>
      </c>
      <c r="RT2" s="3" t="s">
        <v>272</v>
      </c>
      <c r="RU2" s="3" t="s">
        <v>273</v>
      </c>
      <c r="RV2" s="3" t="s">
        <v>278</v>
      </c>
      <c r="RW2" s="3" t="s">
        <v>1</v>
      </c>
      <c r="RX2" s="3" t="s">
        <v>267</v>
      </c>
      <c r="RY2" s="3" t="s">
        <v>268</v>
      </c>
      <c r="RZ2" s="3" t="s">
        <v>279</v>
      </c>
      <c r="SA2" s="3" t="s">
        <v>280</v>
      </c>
      <c r="SB2" s="3" t="s">
        <v>263</v>
      </c>
      <c r="SC2" s="3" t="s">
        <v>264</v>
      </c>
      <c r="SD2" s="3" t="s">
        <v>265</v>
      </c>
      <c r="SE2" s="3" t="s">
        <v>275</v>
      </c>
      <c r="SF2" s="3" t="s">
        <v>246</v>
      </c>
      <c r="SG2" s="3" t="s">
        <v>247</v>
      </c>
      <c r="SH2" s="3" t="s">
        <v>248</v>
      </c>
      <c r="SI2" s="3" t="s">
        <v>1</v>
      </c>
      <c r="SJ2" s="3" t="s">
        <v>267</v>
      </c>
      <c r="SK2" s="3" t="s">
        <v>268</v>
      </c>
      <c r="SL2" s="3" t="s">
        <v>269</v>
      </c>
      <c r="SM2" s="3" t="s">
        <v>270</v>
      </c>
      <c r="SN2" s="3" t="s">
        <v>255</v>
      </c>
      <c r="SO2" s="3" t="s">
        <v>256</v>
      </c>
      <c r="SP2" s="3" t="s">
        <v>257</v>
      </c>
      <c r="SQ2" s="3" t="s">
        <v>276</v>
      </c>
      <c r="SR2" s="3" t="s">
        <v>258</v>
      </c>
      <c r="SS2" s="3" t="s">
        <v>259</v>
      </c>
      <c r="ST2" s="3" t="s">
        <v>260</v>
      </c>
      <c r="SU2" s="3" t="s">
        <v>250</v>
      </c>
      <c r="SV2" s="3" t="s">
        <v>251</v>
      </c>
      <c r="SW2" s="3" t="s">
        <v>252</v>
      </c>
      <c r="SX2" s="3" t="s">
        <v>253</v>
      </c>
      <c r="SY2" s="3" t="s">
        <v>254</v>
      </c>
      <c r="SZ2" s="3" t="s">
        <v>271</v>
      </c>
      <c r="TA2" s="3" t="s">
        <v>272</v>
      </c>
      <c r="TB2" s="3" t="s">
        <v>273</v>
      </c>
      <c r="TC2" s="3" t="s">
        <v>278</v>
      </c>
      <c r="TD2" s="3" t="s">
        <v>258</v>
      </c>
      <c r="TE2" s="3" t="s">
        <v>259</v>
      </c>
      <c r="TF2" s="3" t="s">
        <v>260</v>
      </c>
      <c r="TG2" s="3" t="s">
        <v>263</v>
      </c>
      <c r="TH2" s="3" t="s">
        <v>264</v>
      </c>
      <c r="TI2" s="3" t="s">
        <v>265</v>
      </c>
      <c r="TJ2" s="3" t="s">
        <v>275</v>
      </c>
      <c r="TK2" s="3" t="s">
        <v>246</v>
      </c>
      <c r="TL2" s="3" t="s">
        <v>247</v>
      </c>
      <c r="TM2" s="3" t="s">
        <v>248</v>
      </c>
      <c r="TN2" s="3" t="s">
        <v>249</v>
      </c>
      <c r="TO2" s="3" t="s">
        <v>258</v>
      </c>
      <c r="TP2" s="3" t="s">
        <v>259</v>
      </c>
      <c r="TQ2" s="3" t="s">
        <v>260</v>
      </c>
      <c r="TR2" s="3" t="s">
        <v>261</v>
      </c>
      <c r="TS2" s="3" t="s">
        <v>281</v>
      </c>
      <c r="TT2" s="3" t="s">
        <v>263</v>
      </c>
      <c r="TU2" s="3" t="s">
        <v>264</v>
      </c>
      <c r="TV2" s="3" t="s">
        <v>265</v>
      </c>
      <c r="TW2" s="3" t="s">
        <v>271</v>
      </c>
      <c r="TX2" s="3" t="s">
        <v>272</v>
      </c>
      <c r="TY2" s="3" t="s">
        <v>273</v>
      </c>
      <c r="TZ2" s="3" t="s">
        <v>278</v>
      </c>
      <c r="UA2" s="3" t="s">
        <v>1</v>
      </c>
      <c r="UB2" s="3" t="s">
        <v>267</v>
      </c>
      <c r="UC2" s="3" t="s">
        <v>268</v>
      </c>
      <c r="UD2" s="3" t="s">
        <v>269</v>
      </c>
      <c r="UE2" s="3" t="s">
        <v>282</v>
      </c>
      <c r="UF2" s="3" t="s">
        <v>263</v>
      </c>
      <c r="UG2" s="3" t="s">
        <v>264</v>
      </c>
      <c r="UH2" s="3" t="s">
        <v>265</v>
      </c>
      <c r="UI2" s="3" t="s">
        <v>275</v>
      </c>
      <c r="UJ2" s="3" t="s">
        <v>246</v>
      </c>
      <c r="UK2" s="3" t="s">
        <v>247</v>
      </c>
      <c r="UL2" s="3" t="s">
        <v>248</v>
      </c>
      <c r="UM2" s="3" t="s">
        <v>250</v>
      </c>
      <c r="UN2" s="3" t="s">
        <v>251</v>
      </c>
      <c r="UO2" s="3" t="s">
        <v>252</v>
      </c>
      <c r="UP2" s="3" t="s">
        <v>253</v>
      </c>
      <c r="UQ2" s="3" t="s">
        <v>254</v>
      </c>
      <c r="UR2" s="3" t="s">
        <v>255</v>
      </c>
      <c r="US2" s="3" t="s">
        <v>256</v>
      </c>
      <c r="UT2" s="3" t="s">
        <v>257</v>
      </c>
      <c r="UU2" s="3" t="s">
        <v>276</v>
      </c>
      <c r="UV2" s="3" t="s">
        <v>258</v>
      </c>
      <c r="UW2" s="3" t="s">
        <v>259</v>
      </c>
      <c r="UX2" s="3" t="s">
        <v>260</v>
      </c>
      <c r="UY2" s="3" t="s">
        <v>261</v>
      </c>
      <c r="UZ2" s="3" t="s">
        <v>250</v>
      </c>
      <c r="VA2" s="3" t="s">
        <v>251</v>
      </c>
      <c r="VB2" s="3" t="s">
        <v>252</v>
      </c>
      <c r="VC2" s="3" t="s">
        <v>271</v>
      </c>
      <c r="VD2" s="3" t="s">
        <v>272</v>
      </c>
      <c r="VE2" s="3" t="s">
        <v>273</v>
      </c>
      <c r="VF2" s="3" t="s">
        <v>278</v>
      </c>
      <c r="VG2" s="3" t="s">
        <v>1</v>
      </c>
      <c r="VH2" s="3" t="s">
        <v>267</v>
      </c>
      <c r="VI2" s="3" t="s">
        <v>268</v>
      </c>
      <c r="VJ2" s="3" t="s">
        <v>269</v>
      </c>
      <c r="VK2" s="3" t="s">
        <v>1</v>
      </c>
      <c r="VL2" s="3" t="s">
        <v>267</v>
      </c>
      <c r="VM2" s="3" t="s">
        <v>268</v>
      </c>
      <c r="VN2" s="3" t="s">
        <v>269</v>
      </c>
      <c r="VO2" s="3" t="s">
        <v>270</v>
      </c>
      <c r="VP2" s="3" t="s">
        <v>255</v>
      </c>
      <c r="VQ2" s="3" t="s">
        <v>256</v>
      </c>
      <c r="VR2" s="3" t="s">
        <v>257</v>
      </c>
      <c r="VS2" s="3" t="s">
        <v>276</v>
      </c>
      <c r="VT2" s="3" t="s">
        <v>246</v>
      </c>
      <c r="VU2" s="3" t="s">
        <v>247</v>
      </c>
      <c r="VV2" s="3" t="s">
        <v>248</v>
      </c>
      <c r="VW2" s="3" t="s">
        <v>249</v>
      </c>
      <c r="VX2" s="3" t="s">
        <v>250</v>
      </c>
      <c r="VY2" s="3" t="s">
        <v>251</v>
      </c>
      <c r="VZ2" s="3" t="s">
        <v>252</v>
      </c>
      <c r="WA2" s="3" t="s">
        <v>253</v>
      </c>
      <c r="WB2" s="3" t="s">
        <v>255</v>
      </c>
      <c r="WC2" s="3" t="s">
        <v>256</v>
      </c>
      <c r="WD2" s="3" t="s">
        <v>257</v>
      </c>
      <c r="WE2" s="3" t="s">
        <v>276</v>
      </c>
      <c r="WF2" s="3" t="s">
        <v>258</v>
      </c>
      <c r="WG2" s="3" t="s">
        <v>259</v>
      </c>
      <c r="WH2" s="3" t="s">
        <v>260</v>
      </c>
      <c r="WI2" s="3" t="s">
        <v>261</v>
      </c>
      <c r="WJ2" s="3" t="s">
        <v>283</v>
      </c>
      <c r="WK2" s="3" t="s">
        <v>263</v>
      </c>
      <c r="WL2" s="3" t="s">
        <v>264</v>
      </c>
      <c r="WM2" s="3" t="s">
        <v>265</v>
      </c>
      <c r="WN2" s="3" t="s">
        <v>275</v>
      </c>
      <c r="WO2" s="3" t="s">
        <v>271</v>
      </c>
      <c r="WP2" s="3" t="s">
        <v>272</v>
      </c>
      <c r="WQ2" s="3" t="s">
        <v>273</v>
      </c>
      <c r="WR2" s="3" t="s">
        <v>278</v>
      </c>
      <c r="WS2" s="3" t="s">
        <v>1</v>
      </c>
      <c r="WT2" s="3" t="s">
        <v>267</v>
      </c>
      <c r="WU2" s="3" t="s">
        <v>268</v>
      </c>
      <c r="WV2" s="3" t="s">
        <v>269</v>
      </c>
      <c r="WW2" s="3" t="s">
        <v>284</v>
      </c>
      <c r="WX2" s="3" t="s">
        <v>263</v>
      </c>
      <c r="WY2" s="3" t="s">
        <v>264</v>
      </c>
      <c r="WZ2" s="3" t="s">
        <v>246</v>
      </c>
      <c r="XA2" s="3" t="s">
        <v>247</v>
      </c>
      <c r="XB2" s="3" t="s">
        <v>248</v>
      </c>
      <c r="XC2" s="3" t="s">
        <v>249</v>
      </c>
      <c r="XD2" s="3" t="s">
        <v>250</v>
      </c>
      <c r="XE2" s="3" t="s">
        <v>251</v>
      </c>
      <c r="XF2" s="3" t="s">
        <v>252</v>
      </c>
      <c r="XG2" s="3" t="s">
        <v>253</v>
      </c>
      <c r="XH2" s="3" t="s">
        <v>250</v>
      </c>
      <c r="XI2" s="3" t="s">
        <v>251</v>
      </c>
      <c r="XJ2" s="3" t="s">
        <v>252</v>
      </c>
      <c r="XK2" s="3" t="s">
        <v>253</v>
      </c>
      <c r="XL2" s="3" t="s">
        <v>254</v>
      </c>
      <c r="XM2" s="3" t="s">
        <v>271</v>
      </c>
      <c r="XN2" s="3" t="s">
        <v>272</v>
      </c>
      <c r="XO2" s="3" t="s">
        <v>273</v>
      </c>
      <c r="XP2" s="3" t="s">
        <v>278</v>
      </c>
      <c r="XQ2" s="3" t="s">
        <v>258</v>
      </c>
      <c r="XR2" s="3" t="s">
        <v>259</v>
      </c>
      <c r="XS2" s="3" t="s">
        <v>260</v>
      </c>
      <c r="XT2" s="3" t="s">
        <v>261</v>
      </c>
      <c r="XU2" s="3" t="s">
        <v>285</v>
      </c>
      <c r="XV2" s="3" t="s">
        <v>263</v>
      </c>
      <c r="XW2" s="3" t="s">
        <v>264</v>
      </c>
      <c r="XX2" s="3" t="s">
        <v>265</v>
      </c>
      <c r="XY2" s="3" t="s">
        <v>275</v>
      </c>
      <c r="XZ2" s="3" t="s">
        <v>271</v>
      </c>
      <c r="YA2" s="3" t="s">
        <v>272</v>
      </c>
      <c r="YB2" s="3" t="s">
        <v>273</v>
      </c>
      <c r="YC2" s="3" t="s">
        <v>278</v>
      </c>
      <c r="YD2" s="3" t="s">
        <v>1</v>
      </c>
      <c r="YE2" s="3" t="s">
        <v>267</v>
      </c>
      <c r="YF2" s="3" t="s">
        <v>268</v>
      </c>
      <c r="YG2" s="3" t="s">
        <v>269</v>
      </c>
      <c r="YH2" s="3" t="s">
        <v>270</v>
      </c>
      <c r="YI2" s="3" t="s">
        <v>255</v>
      </c>
      <c r="YJ2" s="3" t="s">
        <v>256</v>
      </c>
      <c r="YK2" s="3" t="s">
        <v>257</v>
      </c>
      <c r="YL2" s="3" t="s">
        <v>276</v>
      </c>
      <c r="YM2" s="3" t="s">
        <v>246</v>
      </c>
      <c r="YN2" s="3" t="s">
        <v>247</v>
      </c>
      <c r="YO2" s="3" t="s">
        <v>248</v>
      </c>
      <c r="YP2" s="3" t="s">
        <v>249</v>
      </c>
      <c r="YQ2" s="3" t="s">
        <v>250</v>
      </c>
      <c r="YR2" s="3" t="s">
        <v>251</v>
      </c>
      <c r="YS2" s="3" t="s">
        <v>252</v>
      </c>
      <c r="YT2" s="3" t="s">
        <v>253</v>
      </c>
      <c r="YU2" s="3" t="s">
        <v>254</v>
      </c>
      <c r="YV2" s="3" t="s">
        <v>255</v>
      </c>
      <c r="YW2" s="3" t="s">
        <v>256</v>
      </c>
      <c r="YX2" s="3" t="s">
        <v>258</v>
      </c>
      <c r="YY2" s="3" t="s">
        <v>259</v>
      </c>
      <c r="YZ2" s="3" t="s">
        <v>260</v>
      </c>
      <c r="ZA2" s="3" t="s">
        <v>261</v>
      </c>
      <c r="ZB2" s="3" t="s">
        <v>286</v>
      </c>
      <c r="ZC2" s="3" t="s">
        <v>263</v>
      </c>
      <c r="ZD2" s="3" t="s">
        <v>264</v>
      </c>
      <c r="ZE2" s="3" t="s">
        <v>265</v>
      </c>
      <c r="ZF2" s="3" t="s">
        <v>287</v>
      </c>
      <c r="ZG2" s="3" t="s">
        <v>263</v>
      </c>
      <c r="ZH2" s="3" t="s">
        <v>264</v>
      </c>
      <c r="ZI2" s="3" t="s">
        <v>265</v>
      </c>
      <c r="ZJ2" s="3" t="s">
        <v>275</v>
      </c>
      <c r="ZK2" s="3" t="s">
        <v>246</v>
      </c>
      <c r="ZL2" s="3" t="s">
        <v>247</v>
      </c>
      <c r="ZM2" s="3" t="s">
        <v>248</v>
      </c>
      <c r="ZN2" s="3" t="s">
        <v>249</v>
      </c>
      <c r="ZO2" s="3" t="s">
        <v>1</v>
      </c>
      <c r="ZP2" s="3" t="s">
        <v>267</v>
      </c>
      <c r="ZQ2" s="3" t="s">
        <v>268</v>
      </c>
      <c r="ZR2" s="3" t="s">
        <v>269</v>
      </c>
      <c r="ZS2" s="3" t="s">
        <v>270</v>
      </c>
      <c r="ZT2" s="3" t="s">
        <v>255</v>
      </c>
      <c r="ZU2" s="3" t="s">
        <v>256</v>
      </c>
      <c r="ZV2" s="3" t="s">
        <v>257</v>
      </c>
      <c r="ZW2" s="3" t="s">
        <v>276</v>
      </c>
      <c r="ZX2" s="3" t="s">
        <v>246</v>
      </c>
      <c r="ZY2" s="3" t="s">
        <v>247</v>
      </c>
      <c r="ZZ2" s="3" t="s">
        <v>248</v>
      </c>
      <c r="AAA2" s="3" t="s">
        <v>249</v>
      </c>
      <c r="AAB2" s="3" t="s">
        <v>250</v>
      </c>
      <c r="AAC2" s="3" t="s">
        <v>251</v>
      </c>
      <c r="AAD2" s="3" t="s">
        <v>252</v>
      </c>
      <c r="AAE2" s="3" t="s">
        <v>253</v>
      </c>
      <c r="AAF2" s="3" t="s">
        <v>254</v>
      </c>
      <c r="AAG2" s="3" t="s">
        <v>271</v>
      </c>
      <c r="AAH2" s="3" t="s">
        <v>272</v>
      </c>
      <c r="AAI2" s="3" t="s">
        <v>273</v>
      </c>
      <c r="AAJ2" s="3" t="s">
        <v>278</v>
      </c>
      <c r="AAK2" s="3" t="s">
        <v>258</v>
      </c>
      <c r="AAL2" s="3" t="s">
        <v>259</v>
      </c>
      <c r="AAM2" s="3" t="s">
        <v>260</v>
      </c>
      <c r="AAN2" s="3" t="s">
        <v>261</v>
      </c>
      <c r="AAO2" s="3" t="s">
        <v>274</v>
      </c>
      <c r="AAP2" s="3" t="s">
        <v>263</v>
      </c>
      <c r="AAQ2" s="3" t="s">
        <v>264</v>
      </c>
      <c r="AAR2" s="3" t="s">
        <v>265</v>
      </c>
      <c r="AAS2" s="3" t="s">
        <v>275</v>
      </c>
      <c r="AAT2" s="3" t="s">
        <v>271</v>
      </c>
      <c r="AAU2" s="3" t="s">
        <v>272</v>
      </c>
      <c r="AAV2" s="4" t="s">
        <v>1</v>
      </c>
      <c r="AAW2" s="3" t="s">
        <v>267</v>
      </c>
      <c r="AAX2" s="3" t="s">
        <v>268</v>
      </c>
      <c r="AAY2" s="3" t="s">
        <v>269</v>
      </c>
      <c r="AAZ2" s="3" t="s">
        <v>270</v>
      </c>
      <c r="ABA2" s="3" t="s">
        <v>255</v>
      </c>
      <c r="ABB2" s="3" t="s">
        <v>256</v>
      </c>
      <c r="ABC2" s="3" t="s">
        <v>257</v>
      </c>
      <c r="ABD2" s="3" t="s">
        <v>276</v>
      </c>
      <c r="ABE2" s="3" t="s">
        <v>271</v>
      </c>
      <c r="ABF2" s="3" t="s">
        <v>272</v>
      </c>
      <c r="ABG2" s="3" t="s">
        <v>273</v>
      </c>
      <c r="ABH2" s="3" t="s">
        <v>278</v>
      </c>
      <c r="ABI2" s="6" t="s">
        <v>1</v>
      </c>
      <c r="ABJ2" s="5" t="s">
        <v>267</v>
      </c>
      <c r="ABK2" s="5" t="s">
        <v>268</v>
      </c>
      <c r="ABL2" s="5" t="s">
        <v>269</v>
      </c>
      <c r="ABM2" s="5" t="s">
        <v>280</v>
      </c>
      <c r="ABN2" s="5" t="s">
        <v>263</v>
      </c>
      <c r="ABO2" s="5" t="s">
        <v>264</v>
      </c>
      <c r="ABP2" s="5" t="s">
        <v>265</v>
      </c>
      <c r="ABQ2" s="5" t="s">
        <v>275</v>
      </c>
      <c r="ABR2" s="5" t="s">
        <v>246</v>
      </c>
      <c r="ABS2" s="5" t="s">
        <v>247</v>
      </c>
      <c r="ABT2" s="5" t="s">
        <v>248</v>
      </c>
      <c r="ABU2" s="5" t="s">
        <v>249</v>
      </c>
      <c r="ABV2" s="4" t="s">
        <v>1</v>
      </c>
      <c r="ABW2" s="3" t="s">
        <v>267</v>
      </c>
      <c r="ABX2" s="3" t="s">
        <v>268</v>
      </c>
      <c r="ABY2" s="3" t="s">
        <v>269</v>
      </c>
      <c r="ABZ2" s="3" t="s">
        <v>270</v>
      </c>
      <c r="ACA2" s="3" t="s">
        <v>255</v>
      </c>
      <c r="ACB2" s="3" t="s">
        <v>256</v>
      </c>
      <c r="ACC2" s="3" t="s">
        <v>257</v>
      </c>
      <c r="ACD2" s="3" t="s">
        <v>276</v>
      </c>
      <c r="ACE2" s="3" t="s">
        <v>258</v>
      </c>
      <c r="ACF2" s="3" t="s">
        <v>259</v>
      </c>
      <c r="ACG2" s="3" t="s">
        <v>260</v>
      </c>
      <c r="ACH2" s="3" t="s">
        <v>261</v>
      </c>
      <c r="ACI2" s="4" t="s">
        <v>250</v>
      </c>
      <c r="ACJ2" s="3" t="s">
        <v>251</v>
      </c>
      <c r="ACK2" s="3" t="s">
        <v>252</v>
      </c>
      <c r="ACL2" s="3" t="s">
        <v>253</v>
      </c>
      <c r="ACM2" s="3" t="s">
        <v>254</v>
      </c>
      <c r="ACN2" s="3" t="s">
        <v>271</v>
      </c>
      <c r="ACO2" s="3" t="s">
        <v>272</v>
      </c>
      <c r="ACP2" s="3" t="s">
        <v>273</v>
      </c>
      <c r="ACQ2" s="3" t="s">
        <v>278</v>
      </c>
      <c r="ACR2" s="3" t="s">
        <v>258</v>
      </c>
      <c r="ACS2" s="3" t="s">
        <v>259</v>
      </c>
      <c r="ACT2" s="4" t="s">
        <v>263</v>
      </c>
      <c r="ACU2" s="3" t="s">
        <v>264</v>
      </c>
      <c r="ACV2" s="3" t="s">
        <v>265</v>
      </c>
      <c r="ACW2" s="3" t="s">
        <v>275</v>
      </c>
      <c r="ACX2" s="3" t="s">
        <v>246</v>
      </c>
      <c r="ACY2" s="3" t="s">
        <v>247</v>
      </c>
      <c r="ACZ2" s="3" t="s">
        <v>248</v>
      </c>
      <c r="ADA2" s="3" t="s">
        <v>249</v>
      </c>
      <c r="ADB2" s="3" t="s">
        <v>246</v>
      </c>
      <c r="ADC2" s="3" t="s">
        <v>247</v>
      </c>
      <c r="ADD2" s="3" t="s">
        <v>248</v>
      </c>
      <c r="ADE2" s="3" t="s">
        <v>249</v>
      </c>
      <c r="ADF2" s="6" t="s">
        <v>250</v>
      </c>
      <c r="ADG2" s="5" t="s">
        <v>251</v>
      </c>
      <c r="ADH2" s="5" t="s">
        <v>252</v>
      </c>
      <c r="ADI2" s="5" t="s">
        <v>253</v>
      </c>
      <c r="ADJ2" s="5" t="s">
        <v>254</v>
      </c>
      <c r="ADK2" s="5" t="s">
        <v>255</v>
      </c>
      <c r="ADL2" s="5" t="s">
        <v>256</v>
      </c>
      <c r="ADM2" s="5" t="s">
        <v>257</v>
      </c>
      <c r="ADN2" s="5" t="s">
        <v>276</v>
      </c>
      <c r="ADO2" s="5" t="s">
        <v>258</v>
      </c>
      <c r="ADP2" s="5" t="s">
        <v>259</v>
      </c>
      <c r="ADQ2" s="5" t="s">
        <v>260</v>
      </c>
      <c r="ADR2" s="5" t="s">
        <v>261</v>
      </c>
      <c r="ADS2" s="4" t="s">
        <v>250</v>
      </c>
      <c r="ADT2" s="3" t="s">
        <v>251</v>
      </c>
      <c r="ADU2" s="3" t="s">
        <v>252</v>
      </c>
      <c r="ADV2" s="3" t="s">
        <v>253</v>
      </c>
      <c r="ADW2" s="3" t="s">
        <v>254</v>
      </c>
      <c r="ADX2" s="3" t="s">
        <v>271</v>
      </c>
      <c r="ADY2" s="3" t="s">
        <v>272</v>
      </c>
      <c r="ADZ2" s="3" t="s">
        <v>273</v>
      </c>
      <c r="AEA2" s="3" t="s">
        <v>278</v>
      </c>
      <c r="AEB2" s="3" t="s">
        <v>1</v>
      </c>
      <c r="AEC2" s="3" t="s">
        <v>267</v>
      </c>
      <c r="AED2" s="3" t="s">
        <v>268</v>
      </c>
      <c r="AEE2" s="3" t="s">
        <v>269</v>
      </c>
      <c r="AEF2" s="4" t="s">
        <v>288</v>
      </c>
      <c r="AEG2" s="3" t="s">
        <v>263</v>
      </c>
      <c r="AEH2" s="3" t="s">
        <v>264</v>
      </c>
      <c r="AEI2" s="3" t="s">
        <v>265</v>
      </c>
      <c r="AEJ2" s="3" t="s">
        <v>275</v>
      </c>
      <c r="AEK2" s="3" t="s">
        <v>246</v>
      </c>
      <c r="AEL2" s="3" t="s">
        <v>247</v>
      </c>
      <c r="AEM2" s="3" t="s">
        <v>248</v>
      </c>
      <c r="AEN2" s="3" t="s">
        <v>249</v>
      </c>
      <c r="AEO2" s="3" t="s">
        <v>1</v>
      </c>
      <c r="AEP2" s="3" t="s">
        <v>267</v>
      </c>
      <c r="AEQ2" s="3" t="s">
        <v>268</v>
      </c>
      <c r="AER2" s="4" t="s">
        <v>255</v>
      </c>
      <c r="AES2" s="3" t="s">
        <v>256</v>
      </c>
      <c r="AET2" s="3" t="s">
        <v>257</v>
      </c>
      <c r="AEU2" s="3" t="s">
        <v>276</v>
      </c>
      <c r="AEV2" s="3" t="s">
        <v>258</v>
      </c>
      <c r="AEW2" s="3" t="s">
        <v>259</v>
      </c>
      <c r="AEX2" s="3" t="s">
        <v>260</v>
      </c>
      <c r="AEY2" s="3" t="s">
        <v>261</v>
      </c>
      <c r="AEZ2" s="3" t="s">
        <v>258</v>
      </c>
      <c r="AFA2" s="3" t="s">
        <v>259</v>
      </c>
      <c r="AFB2" s="3" t="s">
        <v>260</v>
      </c>
      <c r="AFC2" s="3" t="s">
        <v>261</v>
      </c>
      <c r="AFD2" s="6" t="s">
        <v>289</v>
      </c>
      <c r="AFE2" s="5" t="s">
        <v>263</v>
      </c>
      <c r="AFF2" s="5" t="s">
        <v>264</v>
      </c>
      <c r="AFG2" s="5" t="s">
        <v>265</v>
      </c>
      <c r="AFH2" s="5" t="s">
        <v>275</v>
      </c>
      <c r="AFI2" s="5" t="s">
        <v>271</v>
      </c>
      <c r="AFJ2" s="5" t="s">
        <v>272</v>
      </c>
      <c r="AFK2" s="5" t="s">
        <v>273</v>
      </c>
      <c r="AFL2" s="5" t="s">
        <v>278</v>
      </c>
      <c r="AFM2" s="5" t="s">
        <v>1</v>
      </c>
      <c r="AFN2" s="5" t="s">
        <v>267</v>
      </c>
      <c r="AFO2" s="5" t="s">
        <v>268</v>
      </c>
      <c r="AFP2" s="5" t="s">
        <v>269</v>
      </c>
      <c r="AFQ2" s="4" t="s">
        <v>288</v>
      </c>
      <c r="AFR2" s="3" t="s">
        <v>263</v>
      </c>
      <c r="AFS2" s="3" t="s">
        <v>264</v>
      </c>
      <c r="AFT2" s="3" t="s">
        <v>265</v>
      </c>
      <c r="AFU2" s="3" t="s">
        <v>275</v>
      </c>
      <c r="AFV2" s="3" t="s">
        <v>246</v>
      </c>
      <c r="AFW2" s="3" t="s">
        <v>247</v>
      </c>
      <c r="AFX2" s="3" t="s">
        <v>248</v>
      </c>
      <c r="AFY2" s="3" t="s">
        <v>249</v>
      </c>
      <c r="AFZ2" s="3" t="s">
        <v>250</v>
      </c>
      <c r="AGA2" s="3" t="s">
        <v>251</v>
      </c>
      <c r="AGB2" s="3" t="s">
        <v>252</v>
      </c>
      <c r="AGC2" s="3" t="s">
        <v>253</v>
      </c>
      <c r="AGD2" s="3" t="s">
        <v>254</v>
      </c>
      <c r="AGE2" s="4" t="s">
        <v>255</v>
      </c>
      <c r="AGF2" s="3" t="s">
        <v>256</v>
      </c>
      <c r="AGG2" s="3" t="s">
        <v>257</v>
      </c>
      <c r="AGH2" s="3" t="s">
        <v>276</v>
      </c>
      <c r="AGI2" s="3" t="s">
        <v>258</v>
      </c>
      <c r="AGJ2" s="3" t="s">
        <v>259</v>
      </c>
      <c r="AGK2" s="3" t="s">
        <v>260</v>
      </c>
      <c r="AGL2" s="3" t="s">
        <v>261</v>
      </c>
      <c r="AGM2" s="3" t="s">
        <v>250</v>
      </c>
      <c r="AGN2" s="3" t="s">
        <v>251</v>
      </c>
      <c r="AGO2" s="3" t="s">
        <v>252</v>
      </c>
      <c r="AGP2" s="4" t="s">
        <v>271</v>
      </c>
      <c r="AGQ2" s="3" t="s">
        <v>272</v>
      </c>
      <c r="AGR2" s="3" t="s">
        <v>273</v>
      </c>
      <c r="AGS2" s="3" t="s">
        <v>278</v>
      </c>
      <c r="AGT2" s="3" t="s">
        <v>1</v>
      </c>
      <c r="AGU2" s="3" t="s">
        <v>267</v>
      </c>
      <c r="AGV2" s="3" t="s">
        <v>268</v>
      </c>
      <c r="AGW2" s="3" t="s">
        <v>269</v>
      </c>
      <c r="AGX2" s="3" t="s">
        <v>1</v>
      </c>
      <c r="AGY2" s="3" t="s">
        <v>267</v>
      </c>
      <c r="AGZ2" s="3" t="s">
        <v>268</v>
      </c>
      <c r="AHA2" s="3" t="s">
        <v>269</v>
      </c>
      <c r="AHB2" s="3" t="s">
        <v>270</v>
      </c>
      <c r="AHC2" s="6" t="s">
        <v>255</v>
      </c>
      <c r="AHD2" s="5" t="s">
        <v>256</v>
      </c>
      <c r="AHE2" s="5" t="s">
        <v>257</v>
      </c>
      <c r="AHF2" s="5" t="s">
        <v>276</v>
      </c>
      <c r="AHG2" s="5" t="s">
        <v>246</v>
      </c>
      <c r="AHH2" s="5" t="s">
        <v>247</v>
      </c>
      <c r="AHI2" s="5" t="s">
        <v>248</v>
      </c>
      <c r="AHJ2" s="5" t="s">
        <v>249</v>
      </c>
      <c r="AHK2" s="5" t="s">
        <v>250</v>
      </c>
      <c r="AHL2" s="5" t="s">
        <v>251</v>
      </c>
      <c r="AHM2" s="5" t="s">
        <v>252</v>
      </c>
      <c r="AHN2" s="5" t="s">
        <v>253</v>
      </c>
      <c r="AHO2" s="5" t="s">
        <v>254</v>
      </c>
      <c r="AHP2" s="4" t="s">
        <v>255</v>
      </c>
      <c r="AHQ2" s="3" t="s">
        <v>256</v>
      </c>
      <c r="AHR2" s="3" t="s">
        <v>257</v>
      </c>
      <c r="AHS2" s="3" t="s">
        <v>276</v>
      </c>
      <c r="AHT2" s="3" t="s">
        <v>258</v>
      </c>
      <c r="AHU2" s="3" t="s">
        <v>259</v>
      </c>
      <c r="AHV2" s="3" t="s">
        <v>260</v>
      </c>
      <c r="AHW2" s="3" t="s">
        <v>261</v>
      </c>
      <c r="AHX2" s="3" t="s">
        <v>289</v>
      </c>
      <c r="AHY2" s="3" t="s">
        <v>263</v>
      </c>
      <c r="AHZ2" s="3" t="s">
        <v>264</v>
      </c>
      <c r="AIA2" s="3" t="s">
        <v>265</v>
      </c>
      <c r="AIB2" s="3" t="s">
        <v>275</v>
      </c>
      <c r="AIC2" s="4" t="s">
        <v>271</v>
      </c>
      <c r="AID2" s="3" t="s">
        <v>272</v>
      </c>
      <c r="AIE2" s="3" t="s">
        <v>273</v>
      </c>
      <c r="AIF2" s="3" t="s">
        <v>278</v>
      </c>
      <c r="AIG2" s="3" t="s">
        <v>1</v>
      </c>
      <c r="AIH2" s="3" t="s">
        <v>267</v>
      </c>
      <c r="AII2" s="3" t="s">
        <v>268</v>
      </c>
      <c r="AIJ2" s="3" t="s">
        <v>269</v>
      </c>
      <c r="AIK2" s="3" t="s">
        <v>288</v>
      </c>
      <c r="AIL2" s="3" t="s">
        <v>263</v>
      </c>
      <c r="AIM2" s="3" t="s">
        <v>264</v>
      </c>
      <c r="AIN2" s="3" t="s">
        <v>246</v>
      </c>
      <c r="AIO2" s="3" t="s">
        <v>247</v>
      </c>
      <c r="AIP2" s="3" t="s">
        <v>248</v>
      </c>
      <c r="AIQ2" s="3" t="s">
        <v>249</v>
      </c>
      <c r="AIR2" s="3" t="s">
        <v>250</v>
      </c>
      <c r="AIS2" s="3" t="s">
        <v>251</v>
      </c>
      <c r="AIT2" s="3" t="s">
        <v>252</v>
      </c>
      <c r="AIU2" s="3" t="s">
        <v>253</v>
      </c>
      <c r="AIV2" s="3" t="s">
        <v>290</v>
      </c>
      <c r="AIW2" s="3" t="s">
        <v>263</v>
      </c>
      <c r="AIX2" s="3" t="s">
        <v>264</v>
      </c>
      <c r="AIY2" s="3" t="s">
        <v>265</v>
      </c>
      <c r="AIZ2" s="3" t="s">
        <v>275</v>
      </c>
      <c r="AJA2" s="3" t="s">
        <v>246</v>
      </c>
      <c r="AJB2" s="3" t="s">
        <v>247</v>
      </c>
      <c r="AJC2" s="3" t="s">
        <v>248</v>
      </c>
      <c r="AJD2" s="3" t="s">
        <v>249</v>
      </c>
      <c r="AJE2" s="3" t="s">
        <v>1</v>
      </c>
      <c r="AJF2" s="3" t="s">
        <v>267</v>
      </c>
      <c r="AJG2" s="3" t="s">
        <v>268</v>
      </c>
      <c r="AJH2" s="3" t="s">
        <v>269</v>
      </c>
      <c r="AJI2" s="3" t="s">
        <v>270</v>
      </c>
      <c r="AJJ2" s="3" t="s">
        <v>255</v>
      </c>
      <c r="AJK2" s="3" t="s">
        <v>256</v>
      </c>
      <c r="AJL2" s="3" t="s">
        <v>257</v>
      </c>
      <c r="AJM2" s="3" t="s">
        <v>276</v>
      </c>
      <c r="AJN2" s="3" t="s">
        <v>246</v>
      </c>
      <c r="AJO2" s="3" t="s">
        <v>247</v>
      </c>
      <c r="AJP2" s="3" t="s">
        <v>248</v>
      </c>
      <c r="AJQ2" s="3" t="s">
        <v>249</v>
      </c>
      <c r="AJR2" s="3" t="s">
        <v>250</v>
      </c>
      <c r="AJS2" s="3" t="s">
        <v>251</v>
      </c>
      <c r="AJT2" s="3" t="s">
        <v>252</v>
      </c>
      <c r="AJU2" s="3" t="s">
        <v>253</v>
      </c>
      <c r="AJV2" s="3" t="s">
        <v>254</v>
      </c>
      <c r="AJW2" s="3" t="s">
        <v>271</v>
      </c>
      <c r="AJX2" s="3" t="s">
        <v>272</v>
      </c>
      <c r="AJY2" s="3" t="s">
        <v>273</v>
      </c>
      <c r="AJZ2" s="3" t="s">
        <v>278</v>
      </c>
      <c r="AKA2" s="3" t="s">
        <v>258</v>
      </c>
      <c r="AKB2" s="3" t="s">
        <v>259</v>
      </c>
      <c r="AKC2" s="3" t="s">
        <v>260</v>
      </c>
      <c r="AKD2" s="3" t="s">
        <v>261</v>
      </c>
      <c r="AKE2" s="3" t="s">
        <v>289</v>
      </c>
      <c r="AKF2" s="3" t="s">
        <v>263</v>
      </c>
      <c r="AKG2" s="3" t="s">
        <v>264</v>
      </c>
      <c r="AKH2" s="3" t="s">
        <v>265</v>
      </c>
      <c r="AKI2" s="3" t="s">
        <v>275</v>
      </c>
      <c r="AKJ2" s="3" t="s">
        <v>271</v>
      </c>
      <c r="AKK2" s="3" t="s">
        <v>272</v>
      </c>
      <c r="AKL2" s="3" t="s">
        <v>273</v>
      </c>
      <c r="AKM2" s="3" t="s">
        <v>267</v>
      </c>
      <c r="AKN2" s="3" t="s">
        <v>268</v>
      </c>
      <c r="AKO2" s="3" t="s">
        <v>269</v>
      </c>
      <c r="AKP2" s="3" t="s">
        <v>270</v>
      </c>
      <c r="AKQ2" s="3" t="s">
        <v>255</v>
      </c>
      <c r="AKR2" s="3" t="s">
        <v>256</v>
      </c>
      <c r="AKS2" s="3" t="s">
        <v>257</v>
      </c>
      <c r="AKT2" s="3" t="s">
        <v>276</v>
      </c>
      <c r="AKU2" s="3" t="s">
        <v>255</v>
      </c>
      <c r="AKV2" s="3" t="s">
        <v>256</v>
      </c>
      <c r="AKW2" s="3" t="s">
        <v>257</v>
      </c>
      <c r="AKX2" s="3" t="s">
        <v>276</v>
      </c>
      <c r="AKY2" s="3" t="s">
        <v>258</v>
      </c>
      <c r="AKZ2" s="3" t="s">
        <v>259</v>
      </c>
      <c r="ALA2" s="3" t="s">
        <v>260</v>
      </c>
      <c r="ALB2" s="3" t="s">
        <v>261</v>
      </c>
      <c r="ALC2" s="3" t="s">
        <v>250</v>
      </c>
      <c r="ALD2" s="3" t="s">
        <v>251</v>
      </c>
      <c r="ALE2" s="3" t="s">
        <v>252</v>
      </c>
      <c r="ALF2" s="3" t="s">
        <v>253</v>
      </c>
      <c r="ALG2" s="3" t="s">
        <v>254</v>
      </c>
      <c r="ALH2" s="3" t="s">
        <v>271</v>
      </c>
      <c r="ALI2" s="3" t="s">
        <v>272</v>
      </c>
      <c r="ALJ2" s="3" t="s">
        <v>273</v>
      </c>
      <c r="ALK2" s="3" t="s">
        <v>278</v>
      </c>
      <c r="ALL2" s="3" t="s">
        <v>258</v>
      </c>
      <c r="ALM2" s="3" t="s">
        <v>259</v>
      </c>
      <c r="ALN2" s="3" t="s">
        <v>260</v>
      </c>
      <c r="ALO2" s="3" t="s">
        <v>261</v>
      </c>
      <c r="ALP2" s="3" t="s">
        <v>289</v>
      </c>
      <c r="ALQ2" s="3" t="s">
        <v>263</v>
      </c>
      <c r="ALR2" s="3" t="s">
        <v>264</v>
      </c>
      <c r="ALS2" s="3" t="s">
        <v>265</v>
      </c>
      <c r="ALT2" s="3" t="s">
        <v>275</v>
      </c>
      <c r="ALU2" s="3" t="s">
        <v>246</v>
      </c>
      <c r="ALV2" s="3" t="s">
        <v>247</v>
      </c>
      <c r="ALW2" s="3" t="s">
        <v>248</v>
      </c>
      <c r="ALX2" s="3" t="s">
        <v>249</v>
      </c>
      <c r="ALY2" s="3" t="s">
        <v>1</v>
      </c>
      <c r="ALZ2" s="3" t="s">
        <v>267</v>
      </c>
      <c r="AMA2" s="3" t="s">
        <v>268</v>
      </c>
      <c r="AMB2" s="3" t="s">
        <v>269</v>
      </c>
      <c r="AMC2" s="3" t="s">
        <v>270</v>
      </c>
      <c r="AMD2" s="3" t="s">
        <v>255</v>
      </c>
      <c r="AME2" s="3" t="s">
        <v>256</v>
      </c>
      <c r="AMF2" s="3" t="s">
        <v>257</v>
      </c>
      <c r="AMG2" s="3" t="s">
        <v>276</v>
      </c>
      <c r="AMH2" s="3" t="s">
        <v>246</v>
      </c>
      <c r="AMI2" s="3" t="s">
        <v>247</v>
      </c>
      <c r="AMJ2" s="3" t="s">
        <v>248</v>
      </c>
      <c r="AMK2" s="3" t="s">
        <v>291</v>
      </c>
      <c r="AML2" s="3" t="s">
        <v>292</v>
      </c>
      <c r="AMM2" s="3" t="s">
        <v>293</v>
      </c>
      <c r="AMN2" s="3" t="s">
        <v>294</v>
      </c>
      <c r="AMO2" s="3" t="s">
        <v>295</v>
      </c>
      <c r="AMP2" s="3" t="s">
        <v>296</v>
      </c>
      <c r="AMQ2" s="3" t="s">
        <v>297</v>
      </c>
      <c r="AMR2" s="3" t="s">
        <v>298</v>
      </c>
      <c r="AMS2" s="3" t="s">
        <v>299</v>
      </c>
      <c r="AMT2" s="3" t="s">
        <v>296</v>
      </c>
      <c r="AMU2" s="3" t="s">
        <v>297</v>
      </c>
      <c r="AMV2" s="3" t="s">
        <v>298</v>
      </c>
      <c r="AMW2" s="3" t="s">
        <v>300</v>
      </c>
      <c r="AMX2" s="3" t="s">
        <v>301</v>
      </c>
      <c r="AMY2" s="3" t="s">
        <v>302</v>
      </c>
      <c r="AMZ2" s="3" t="s">
        <v>303</v>
      </c>
      <c r="ANA2" s="3" t="s">
        <v>304</v>
      </c>
      <c r="ANB2" s="3" t="s">
        <v>305</v>
      </c>
      <c r="ANC2" s="3" t="s">
        <v>306</v>
      </c>
      <c r="AND2" s="3" t="s">
        <v>307</v>
      </c>
      <c r="ANE2" s="3" t="s">
        <v>308</v>
      </c>
      <c r="ANF2" s="3" t="s">
        <v>309</v>
      </c>
      <c r="ANG2" s="3" t="s">
        <v>310</v>
      </c>
      <c r="ANH2" s="3" t="s">
        <v>311</v>
      </c>
      <c r="ANI2" s="3" t="s">
        <v>312</v>
      </c>
      <c r="ANJ2" s="3" t="s">
        <v>313</v>
      </c>
      <c r="ANK2" s="3" t="s">
        <v>301</v>
      </c>
      <c r="ANL2" s="3" t="s">
        <v>302</v>
      </c>
      <c r="ANM2" s="3" t="s">
        <v>314</v>
      </c>
      <c r="ANN2" s="3" t="s">
        <v>315</v>
      </c>
      <c r="ANO2" s="3" t="s">
        <v>316</v>
      </c>
      <c r="ANP2" s="3" t="s">
        <v>317</v>
      </c>
      <c r="ANQ2" s="3" t="s">
        <v>318</v>
      </c>
      <c r="ANR2" s="3" t="s">
        <v>319</v>
      </c>
      <c r="ANS2" s="3" t="s">
        <v>320</v>
      </c>
      <c r="ANT2" s="3" t="s">
        <v>321</v>
      </c>
      <c r="ANU2" s="3" t="s">
        <v>322</v>
      </c>
      <c r="ANV2" s="3" t="s">
        <v>323</v>
      </c>
      <c r="ANW2" s="3" t="s">
        <v>324</v>
      </c>
      <c r="ANX2" s="3" t="s">
        <v>325</v>
      </c>
      <c r="ANY2" s="3" t="s">
        <v>292</v>
      </c>
      <c r="ANZ2" s="3" t="s">
        <v>293</v>
      </c>
      <c r="AOA2" s="3" t="s">
        <v>294</v>
      </c>
      <c r="AOB2" s="3" t="s">
        <v>326</v>
      </c>
      <c r="AOC2" s="3" t="s">
        <v>296</v>
      </c>
      <c r="AOD2" s="3" t="s">
        <v>297</v>
      </c>
      <c r="AOE2" s="3" t="s">
        <v>298</v>
      </c>
      <c r="AOF2" s="3" t="s">
        <v>327</v>
      </c>
      <c r="AOG2" s="3" t="s">
        <v>321</v>
      </c>
      <c r="AOH2" s="3" t="s">
        <v>322</v>
      </c>
      <c r="AOI2" s="3" t="s">
        <v>493</v>
      </c>
      <c r="AOJ2" s="3" t="s">
        <v>306</v>
      </c>
      <c r="AOK2" s="3" t="s">
        <v>307</v>
      </c>
      <c r="AOL2" s="3" t="s">
        <v>308</v>
      </c>
      <c r="AOM2" s="3" t="s">
        <v>494</v>
      </c>
      <c r="AON2" s="3" t="s">
        <v>310</v>
      </c>
      <c r="AOO2" s="3" t="s">
        <v>311</v>
      </c>
      <c r="AOP2" s="3" t="s">
        <v>312</v>
      </c>
      <c r="AOQ2" s="3" t="s">
        <v>495</v>
      </c>
      <c r="AOR2" s="3" t="s">
        <v>310</v>
      </c>
      <c r="AOS2" s="3" t="s">
        <v>311</v>
      </c>
      <c r="AOT2" s="3" t="s">
        <v>312</v>
      </c>
      <c r="AOU2" s="3" t="s">
        <v>496</v>
      </c>
      <c r="AOV2" s="3" t="s">
        <v>325</v>
      </c>
      <c r="AOW2" s="3" t="s">
        <v>292</v>
      </c>
      <c r="AOX2" s="3" t="s">
        <v>293</v>
      </c>
      <c r="AOY2" s="3" t="s">
        <v>294</v>
      </c>
      <c r="AOZ2" s="3" t="s">
        <v>497</v>
      </c>
      <c r="APA2" s="3" t="s">
        <v>317</v>
      </c>
      <c r="APB2" s="3" t="s">
        <v>318</v>
      </c>
      <c r="APC2" s="3" t="s">
        <v>319</v>
      </c>
      <c r="APD2" s="3" t="s">
        <v>498</v>
      </c>
      <c r="APE2" s="3" t="s">
        <v>321</v>
      </c>
      <c r="APF2" s="3" t="s">
        <v>322</v>
      </c>
      <c r="APG2" s="3" t="s">
        <v>323</v>
      </c>
      <c r="APH2" s="3" t="s">
        <v>499</v>
      </c>
      <c r="API2" s="3" t="s">
        <v>325</v>
      </c>
      <c r="APJ2" s="3" t="s">
        <v>292</v>
      </c>
      <c r="APK2" s="3" t="s">
        <v>293</v>
      </c>
      <c r="APL2" s="3" t="s">
        <v>294</v>
      </c>
      <c r="APM2" s="3" t="s">
        <v>500</v>
      </c>
      <c r="APN2" s="3" t="s">
        <v>296</v>
      </c>
      <c r="APO2" s="3" t="s">
        <v>297</v>
      </c>
      <c r="APP2" s="3" t="s">
        <v>298</v>
      </c>
      <c r="APQ2" s="3" t="s">
        <v>501</v>
      </c>
      <c r="APR2" s="3" t="s">
        <v>301</v>
      </c>
      <c r="APS2" s="3" t="s">
        <v>302</v>
      </c>
      <c r="APT2" s="3" t="s">
        <v>314</v>
      </c>
      <c r="APU2" s="3" t="s">
        <v>502</v>
      </c>
      <c r="APV2" s="3" t="s">
        <v>305</v>
      </c>
      <c r="APW2" s="3" t="s">
        <v>306</v>
      </c>
      <c r="APX2" s="3" t="s">
        <v>307</v>
      </c>
      <c r="APY2" s="3" t="s">
        <v>308</v>
      </c>
      <c r="APZ2" s="3" t="s">
        <v>503</v>
      </c>
      <c r="AQA2" s="3" t="s">
        <v>310</v>
      </c>
      <c r="AQB2" s="3" t="s">
        <v>311</v>
      </c>
      <c r="AQC2" s="3" t="s">
        <v>312</v>
      </c>
      <c r="AQD2" s="3" t="s">
        <v>504</v>
      </c>
      <c r="AQE2" s="3" t="s">
        <v>301</v>
      </c>
      <c r="AQF2" s="3" t="s">
        <v>302</v>
      </c>
      <c r="AQG2" s="3" t="s">
        <v>525</v>
      </c>
      <c r="AQH2" s="3" t="s">
        <v>317</v>
      </c>
      <c r="AQI2" s="3" t="s">
        <v>318</v>
      </c>
      <c r="AQJ2" s="3" t="s">
        <v>319</v>
      </c>
      <c r="AQK2" s="3" t="s">
        <v>526</v>
      </c>
      <c r="AQL2" s="3" t="s">
        <v>321</v>
      </c>
      <c r="AQM2" s="3" t="s">
        <v>322</v>
      </c>
      <c r="AQN2" s="3" t="s">
        <v>323</v>
      </c>
      <c r="AQO2" s="3" t="s">
        <v>527</v>
      </c>
      <c r="AQP2" s="3" t="s">
        <v>301</v>
      </c>
      <c r="AQQ2" s="3" t="s">
        <v>302</v>
      </c>
      <c r="AQR2" s="3" t="s">
        <v>314</v>
      </c>
      <c r="AQS2" s="3" t="s">
        <v>315</v>
      </c>
      <c r="AQT2" s="3" t="s">
        <v>536</v>
      </c>
      <c r="AQU2" s="3" t="s">
        <v>317</v>
      </c>
      <c r="AQV2" s="3" t="s">
        <v>318</v>
      </c>
      <c r="AQW2" s="3" t="s">
        <v>319</v>
      </c>
      <c r="AQX2" s="3" t="s">
        <v>528</v>
      </c>
      <c r="AQY2" s="3" t="s">
        <v>310</v>
      </c>
      <c r="AQZ2" s="3" t="s">
        <v>311</v>
      </c>
      <c r="ARA2" s="3" t="s">
        <v>312</v>
      </c>
      <c r="ARB2" s="3" t="s">
        <v>529</v>
      </c>
      <c r="ARC2" s="3" t="s">
        <v>325</v>
      </c>
      <c r="ARD2" s="3" t="s">
        <v>292</v>
      </c>
      <c r="ARE2" s="3" t="s">
        <v>293</v>
      </c>
      <c r="ARF2" s="3" t="s">
        <v>294</v>
      </c>
      <c r="ARG2" s="3" t="s">
        <v>530</v>
      </c>
      <c r="ARH2" s="3" t="s">
        <v>317</v>
      </c>
      <c r="ARI2" s="3" t="s">
        <v>318</v>
      </c>
      <c r="ARJ2" s="3" t="s">
        <v>319</v>
      </c>
      <c r="ARK2" s="3" t="s">
        <v>531</v>
      </c>
      <c r="ARL2" s="3" t="s">
        <v>321</v>
      </c>
      <c r="ARM2" s="3" t="s">
        <v>322</v>
      </c>
      <c r="ARN2" s="3" t="s">
        <v>323</v>
      </c>
      <c r="ARO2" s="3" t="s">
        <v>532</v>
      </c>
      <c r="ARP2" s="3" t="s">
        <v>305</v>
      </c>
      <c r="ARQ2" s="3" t="s">
        <v>306</v>
      </c>
      <c r="ARR2" s="3" t="s">
        <v>307</v>
      </c>
      <c r="ARS2" s="3" t="s">
        <v>308</v>
      </c>
      <c r="ART2" s="3" t="s">
        <v>533</v>
      </c>
      <c r="ARU2" s="3" t="s">
        <v>296</v>
      </c>
      <c r="ARV2" s="3" t="s">
        <v>297</v>
      </c>
      <c r="ARW2" s="3" t="s">
        <v>298</v>
      </c>
      <c r="ARX2" s="3" t="s">
        <v>534</v>
      </c>
      <c r="ARY2" s="3" t="s">
        <v>301</v>
      </c>
      <c r="ARZ2" s="3" t="s">
        <v>302</v>
      </c>
      <c r="ASA2" s="3" t="s">
        <v>314</v>
      </c>
      <c r="ASB2" s="3" t="s">
        <v>535</v>
      </c>
      <c r="ASC2" s="3" t="s">
        <v>305</v>
      </c>
      <c r="ASD2" s="3" t="s">
        <v>306</v>
      </c>
      <c r="ASE2" s="3" t="s">
        <v>545</v>
      </c>
      <c r="ASF2" s="3" t="s">
        <v>310</v>
      </c>
      <c r="ASG2" s="3" t="s">
        <v>311</v>
      </c>
      <c r="ASH2" s="3" t="s">
        <v>312</v>
      </c>
      <c r="ASI2" s="3" t="s">
        <v>546</v>
      </c>
      <c r="ASJ2" s="3" t="s">
        <v>325</v>
      </c>
      <c r="ASK2" s="3" t="s">
        <v>292</v>
      </c>
      <c r="ASL2" s="3" t="s">
        <v>293</v>
      </c>
      <c r="ASM2" s="3" t="s">
        <v>547</v>
      </c>
      <c r="ASN2" s="3" t="s">
        <v>325</v>
      </c>
      <c r="ASO2" s="3" t="s">
        <v>292</v>
      </c>
      <c r="ASP2" s="3" t="s">
        <v>293</v>
      </c>
      <c r="ASQ2" s="3" t="s">
        <v>294</v>
      </c>
      <c r="ASR2" s="3" t="s">
        <v>568</v>
      </c>
      <c r="ASS2" s="3" t="s">
        <v>296</v>
      </c>
      <c r="AST2" s="3" t="s">
        <v>297</v>
      </c>
      <c r="ASU2" s="3" t="s">
        <v>298</v>
      </c>
      <c r="ASV2" s="3" t="s">
        <v>548</v>
      </c>
      <c r="ASW2" s="3" t="s">
        <v>321</v>
      </c>
      <c r="ASX2" s="3" t="s">
        <v>322</v>
      </c>
      <c r="ASY2" s="3" t="s">
        <v>323</v>
      </c>
      <c r="ASZ2" s="3" t="s">
        <v>549</v>
      </c>
      <c r="ATA2" s="3" t="s">
        <v>305</v>
      </c>
      <c r="ATB2" s="3" t="s">
        <v>306</v>
      </c>
      <c r="ATC2" s="3" t="s">
        <v>307</v>
      </c>
      <c r="ATD2" s="3" t="s">
        <v>308</v>
      </c>
      <c r="ATE2" s="3" t="s">
        <v>550</v>
      </c>
      <c r="ATF2" s="3" t="s">
        <v>296</v>
      </c>
      <c r="ATG2" s="3" t="s">
        <v>297</v>
      </c>
      <c r="ATH2" s="3" t="s">
        <v>298</v>
      </c>
      <c r="ATI2" s="3" t="s">
        <v>551</v>
      </c>
      <c r="ATJ2" s="3" t="s">
        <v>301</v>
      </c>
      <c r="ATK2" s="3" t="s">
        <v>302</v>
      </c>
      <c r="ATL2" s="3" t="s">
        <v>314</v>
      </c>
      <c r="ATM2" s="3" t="s">
        <v>315</v>
      </c>
      <c r="ATN2" s="3" t="s">
        <v>555</v>
      </c>
      <c r="ATO2" s="3" t="s">
        <v>317</v>
      </c>
      <c r="ATP2" s="3" t="s">
        <v>318</v>
      </c>
      <c r="ATQ2" s="3" t="s">
        <v>319</v>
      </c>
      <c r="ATR2" s="3" t="s">
        <v>552</v>
      </c>
      <c r="ATS2" s="3" t="s">
        <v>310</v>
      </c>
      <c r="ATT2" s="3" t="s">
        <v>311</v>
      </c>
      <c r="ATU2" s="3" t="s">
        <v>312</v>
      </c>
      <c r="ATV2" s="3" t="s">
        <v>553</v>
      </c>
      <c r="ATW2" s="3" t="s">
        <v>325</v>
      </c>
      <c r="ATX2" s="3" t="s">
        <v>292</v>
      </c>
      <c r="ATY2" s="3" t="s">
        <v>293</v>
      </c>
      <c r="ATZ2" s="3" t="s">
        <v>294</v>
      </c>
      <c r="AUA2" s="3" t="s">
        <v>554</v>
      </c>
      <c r="AUB2" s="3" t="s">
        <v>317</v>
      </c>
      <c r="AUC2" s="3" t="s">
        <v>595</v>
      </c>
      <c r="AUD2" s="3" t="s">
        <v>322</v>
      </c>
      <c r="AUE2" s="3" t="s">
        <v>323</v>
      </c>
      <c r="AUF2" s="3" t="s">
        <v>596</v>
      </c>
      <c r="AUG2" s="3" t="s">
        <v>305</v>
      </c>
      <c r="AUH2" s="3" t="s">
        <v>306</v>
      </c>
      <c r="AUI2" s="3" t="s">
        <v>307</v>
      </c>
      <c r="AUJ2" s="3" t="s">
        <v>597</v>
      </c>
      <c r="AUK2" s="3" t="s">
        <v>305</v>
      </c>
      <c r="AUL2" s="3" t="s">
        <v>306</v>
      </c>
      <c r="AUM2" s="3" t="s">
        <v>307</v>
      </c>
      <c r="AUN2" s="3" t="s">
        <v>308</v>
      </c>
      <c r="AUO2" s="3" t="s">
        <v>598</v>
      </c>
      <c r="AUP2" s="3" t="s">
        <v>310</v>
      </c>
      <c r="AUQ2" s="3" t="s">
        <v>311</v>
      </c>
      <c r="AUR2" s="3" t="s">
        <v>312</v>
      </c>
      <c r="AUS2" s="3" t="s">
        <v>599</v>
      </c>
      <c r="AUT2" s="3" t="s">
        <v>301</v>
      </c>
      <c r="AUU2" s="3" t="s">
        <v>302</v>
      </c>
      <c r="AUV2" s="3" t="s">
        <v>314</v>
      </c>
      <c r="AUW2" s="3" t="s">
        <v>315</v>
      </c>
      <c r="AUX2" s="3" t="s">
        <v>600</v>
      </c>
      <c r="AUY2" s="3" t="s">
        <v>317</v>
      </c>
      <c r="AUZ2" s="3" t="s">
        <v>318</v>
      </c>
      <c r="AVA2" s="3" t="s">
        <v>319</v>
      </c>
      <c r="AVB2" s="3" t="s">
        <v>601</v>
      </c>
      <c r="AVC2" s="3" t="s">
        <v>310</v>
      </c>
      <c r="AVD2" s="3" t="s">
        <v>311</v>
      </c>
      <c r="AVE2" s="3" t="s">
        <v>312</v>
      </c>
      <c r="AVF2" s="3" t="s">
        <v>602</v>
      </c>
      <c r="AVG2" s="3" t="s">
        <v>325</v>
      </c>
      <c r="AVH2" s="3" t="s">
        <v>292</v>
      </c>
      <c r="AVI2" s="3" t="s">
        <v>293</v>
      </c>
      <c r="AVJ2" s="3" t="s">
        <v>294</v>
      </c>
      <c r="AVK2" s="3" t="s">
        <v>603</v>
      </c>
      <c r="AVL2" s="3" t="s">
        <v>296</v>
      </c>
      <c r="AVM2" s="3" t="s">
        <v>297</v>
      </c>
      <c r="AVN2" s="3" t="s">
        <v>298</v>
      </c>
      <c r="AVO2" s="3" t="s">
        <v>604</v>
      </c>
      <c r="AVP2" s="3" t="s">
        <v>321</v>
      </c>
      <c r="AVQ2" s="3" t="s">
        <v>322</v>
      </c>
      <c r="AVR2" s="3" t="s">
        <v>323</v>
      </c>
      <c r="AVS2" s="3" t="s">
        <v>605</v>
      </c>
      <c r="AVT2" s="3" t="s">
        <v>305</v>
      </c>
      <c r="AVU2" s="3" t="s">
        <v>306</v>
      </c>
      <c r="AVV2" s="3" t="s">
        <v>307</v>
      </c>
      <c r="AVW2" s="3" t="s">
        <v>308</v>
      </c>
      <c r="AVX2" s="3" t="s">
        <v>606</v>
      </c>
      <c r="AVY2" s="3" t="s">
        <v>296</v>
      </c>
      <c r="AVZ2" s="3" t="s">
        <v>297</v>
      </c>
    </row>
    <row r="3" spans="1:1274" s="104" customFormat="1" ht="17.25" thickTop="1" thickBot="1" x14ac:dyDescent="0.3">
      <c r="A3" s="206"/>
      <c r="B3" s="206"/>
      <c r="C3" s="206"/>
      <c r="D3" s="123"/>
      <c r="E3" s="72"/>
      <c r="F3" s="72"/>
      <c r="G3" s="72"/>
      <c r="H3" s="72"/>
      <c r="I3" s="72"/>
      <c r="J3" s="72"/>
      <c r="K3" s="72"/>
      <c r="L3" s="72"/>
      <c r="M3" s="72"/>
      <c r="N3" s="72"/>
      <c r="O3" s="72"/>
      <c r="P3" s="72"/>
      <c r="Q3" s="72"/>
      <c r="R3" s="72"/>
      <c r="S3" s="72"/>
      <c r="T3" s="72"/>
      <c r="U3" s="72"/>
      <c r="V3" s="72"/>
      <c r="W3" s="72"/>
      <c r="X3" s="72"/>
      <c r="Y3" s="72"/>
      <c r="Z3" s="72"/>
      <c r="AA3" s="72"/>
      <c r="AB3" s="72"/>
      <c r="AC3" s="72"/>
      <c r="AD3" s="72"/>
      <c r="AE3" s="72"/>
      <c r="AF3" s="72"/>
      <c r="AG3" s="72"/>
      <c r="AH3" s="72"/>
      <c r="AI3" s="72"/>
      <c r="AJ3" s="72"/>
      <c r="AK3" s="72"/>
      <c r="AL3" s="72"/>
      <c r="AM3" s="72"/>
      <c r="AN3" s="72"/>
      <c r="AO3" s="72"/>
      <c r="AP3" s="72"/>
      <c r="AQ3" s="72"/>
      <c r="AR3" s="72"/>
      <c r="AS3" s="72"/>
      <c r="AT3" s="72"/>
      <c r="AU3" s="72"/>
      <c r="AV3" s="72"/>
      <c r="AW3" s="72"/>
      <c r="AX3" s="72"/>
      <c r="AY3" s="72"/>
      <c r="AZ3" s="72"/>
      <c r="BA3" s="72"/>
      <c r="BB3" s="72"/>
      <c r="BC3" s="72"/>
      <c r="BD3" s="72"/>
      <c r="BE3" s="72"/>
      <c r="BF3" s="72"/>
      <c r="BG3" s="72"/>
      <c r="BH3" s="72"/>
      <c r="BI3" s="72"/>
      <c r="BJ3" s="72"/>
      <c r="BK3" s="72"/>
      <c r="BL3" s="72"/>
      <c r="BM3" s="72"/>
      <c r="BN3" s="72"/>
      <c r="BO3" s="72"/>
      <c r="BP3" s="72"/>
      <c r="BQ3" s="72"/>
      <c r="BR3" s="72"/>
      <c r="BS3" s="72"/>
      <c r="BT3" s="72"/>
      <c r="BU3" s="72"/>
      <c r="BV3" s="72"/>
      <c r="BW3" s="72"/>
      <c r="BX3" s="72"/>
      <c r="BY3" s="72"/>
      <c r="BZ3" s="72"/>
      <c r="CA3" s="72"/>
      <c r="CB3" s="72"/>
      <c r="CC3" s="72"/>
      <c r="CD3" s="72"/>
      <c r="CE3" s="72"/>
      <c r="CF3" s="72"/>
      <c r="CG3" s="72"/>
      <c r="CH3" s="72"/>
      <c r="CI3" s="72"/>
      <c r="CJ3" s="72"/>
      <c r="CK3" s="72"/>
      <c r="CL3" s="72"/>
      <c r="CM3" s="72"/>
      <c r="CN3" s="72"/>
      <c r="CO3" s="72"/>
      <c r="CP3" s="72">
        <v>1053</v>
      </c>
      <c r="CQ3" s="72"/>
      <c r="CR3" s="72"/>
      <c r="CS3" s="72">
        <v>1178</v>
      </c>
      <c r="CT3" s="72">
        <v>1017</v>
      </c>
      <c r="CU3" s="72">
        <v>1260</v>
      </c>
      <c r="CV3" s="72">
        <v>1319</v>
      </c>
      <c r="CW3" s="72">
        <v>1153</v>
      </c>
      <c r="CX3" s="72">
        <v>863</v>
      </c>
      <c r="CY3" s="72">
        <v>1096</v>
      </c>
      <c r="CZ3" s="72">
        <v>1183</v>
      </c>
      <c r="DA3" s="72">
        <v>1197</v>
      </c>
      <c r="DB3" s="72">
        <v>1207</v>
      </c>
      <c r="DC3" s="72">
        <v>1116</v>
      </c>
      <c r="DD3" s="72">
        <v>1142</v>
      </c>
      <c r="DE3" s="72">
        <v>1180</v>
      </c>
      <c r="DF3" s="72">
        <v>1077</v>
      </c>
      <c r="DG3" s="72">
        <v>1243</v>
      </c>
      <c r="DH3" s="72">
        <v>1233</v>
      </c>
      <c r="DI3" s="72">
        <v>1168</v>
      </c>
      <c r="DJ3" s="72">
        <v>1203</v>
      </c>
      <c r="DK3" s="72">
        <v>1141</v>
      </c>
      <c r="DL3" s="72">
        <v>1168</v>
      </c>
      <c r="DM3" s="72">
        <v>1011</v>
      </c>
      <c r="DN3" s="72">
        <v>1142</v>
      </c>
      <c r="DO3" s="72">
        <v>1134</v>
      </c>
      <c r="DP3" s="72">
        <v>1211</v>
      </c>
      <c r="DQ3" s="72"/>
      <c r="DR3" s="72">
        <v>1027</v>
      </c>
      <c r="DS3" s="72">
        <v>1135</v>
      </c>
      <c r="DT3" s="72">
        <v>1198</v>
      </c>
      <c r="DU3" s="72">
        <v>1039</v>
      </c>
      <c r="DV3" s="72">
        <v>1108</v>
      </c>
      <c r="DW3" s="72">
        <v>1156</v>
      </c>
      <c r="DX3" s="72">
        <v>1196</v>
      </c>
      <c r="DY3" s="72">
        <v>1111</v>
      </c>
      <c r="DZ3" s="72">
        <v>1165</v>
      </c>
      <c r="EA3" s="72">
        <v>1141</v>
      </c>
      <c r="EB3" s="72">
        <v>1157</v>
      </c>
      <c r="EC3" s="72">
        <v>1164</v>
      </c>
      <c r="ED3" s="72">
        <v>1162</v>
      </c>
      <c r="EE3" s="72">
        <v>1111</v>
      </c>
      <c r="EF3" s="72">
        <v>1118</v>
      </c>
      <c r="EG3" s="72">
        <v>1065</v>
      </c>
      <c r="EH3" s="72">
        <v>1013</v>
      </c>
      <c r="EI3" s="72">
        <v>1051</v>
      </c>
      <c r="EJ3" s="72">
        <v>1131</v>
      </c>
      <c r="EK3" s="72">
        <v>1089</v>
      </c>
      <c r="EL3" s="72">
        <v>1119</v>
      </c>
      <c r="EM3" s="72">
        <v>1104</v>
      </c>
      <c r="EN3" s="72">
        <v>1115</v>
      </c>
      <c r="EO3" s="72">
        <v>1127</v>
      </c>
      <c r="EP3" s="72">
        <v>1288</v>
      </c>
      <c r="EQ3" s="72">
        <v>937</v>
      </c>
      <c r="ER3" s="72">
        <v>1025</v>
      </c>
      <c r="ES3" s="72">
        <v>966</v>
      </c>
      <c r="ET3" s="72">
        <v>1100</v>
      </c>
      <c r="EU3" s="72">
        <v>1151</v>
      </c>
      <c r="EV3" s="72">
        <v>958</v>
      </c>
      <c r="EW3" s="72">
        <v>980</v>
      </c>
      <c r="EX3" s="72">
        <v>1146</v>
      </c>
      <c r="EY3" s="72">
        <v>957</v>
      </c>
      <c r="EZ3" s="72">
        <v>2400</v>
      </c>
      <c r="FA3" s="72">
        <v>1236</v>
      </c>
      <c r="FB3" s="72">
        <v>1015</v>
      </c>
      <c r="FC3" s="72">
        <v>1037</v>
      </c>
      <c r="FD3" s="72">
        <v>1036</v>
      </c>
      <c r="FE3" s="72">
        <v>1035</v>
      </c>
      <c r="FF3" s="72">
        <v>1122</v>
      </c>
      <c r="FG3" s="72">
        <v>1102</v>
      </c>
      <c r="FH3" s="72"/>
      <c r="FI3" s="72"/>
      <c r="FJ3" s="72"/>
      <c r="FK3" s="72"/>
      <c r="FL3" s="72">
        <v>1262</v>
      </c>
      <c r="FM3" s="72">
        <v>1316</v>
      </c>
      <c r="FN3" s="72">
        <v>1189</v>
      </c>
      <c r="FO3" s="72">
        <v>1295</v>
      </c>
      <c r="FP3" s="72">
        <v>1128</v>
      </c>
      <c r="FQ3" s="72">
        <v>1159</v>
      </c>
      <c r="FR3" s="72">
        <v>1201</v>
      </c>
      <c r="FS3" s="72">
        <v>1321</v>
      </c>
      <c r="FT3" s="72">
        <v>1357</v>
      </c>
      <c r="FU3" s="72">
        <v>1337</v>
      </c>
      <c r="FV3" s="72">
        <v>1312</v>
      </c>
      <c r="FW3" s="72">
        <v>1168</v>
      </c>
      <c r="FX3" s="72">
        <v>1366</v>
      </c>
      <c r="FY3" s="72">
        <v>1280</v>
      </c>
      <c r="FZ3" s="72">
        <v>1332</v>
      </c>
      <c r="GA3" s="72">
        <v>1231</v>
      </c>
      <c r="GB3" s="72">
        <v>1395</v>
      </c>
      <c r="GC3" s="72">
        <v>1282</v>
      </c>
      <c r="GD3" s="72">
        <v>1287</v>
      </c>
      <c r="GE3" s="72">
        <v>1354</v>
      </c>
      <c r="GF3" s="72">
        <v>1340</v>
      </c>
      <c r="GG3" s="72">
        <v>1248</v>
      </c>
      <c r="GH3" s="72">
        <v>1112</v>
      </c>
      <c r="GI3" s="72">
        <v>1061</v>
      </c>
      <c r="GJ3" s="72">
        <v>1120</v>
      </c>
      <c r="GK3" s="72">
        <v>1302</v>
      </c>
      <c r="GL3" s="72">
        <v>1091</v>
      </c>
      <c r="GM3" s="72">
        <v>1162</v>
      </c>
      <c r="GN3" s="72">
        <v>1180</v>
      </c>
      <c r="GO3" s="72">
        <v>1003</v>
      </c>
      <c r="GP3" s="72">
        <v>1206</v>
      </c>
      <c r="GQ3" s="72">
        <v>1164</v>
      </c>
      <c r="GR3" s="72">
        <v>1046</v>
      </c>
      <c r="GS3" s="72">
        <v>1075</v>
      </c>
      <c r="GT3" s="72">
        <v>1293</v>
      </c>
      <c r="GU3" s="72">
        <v>1055</v>
      </c>
      <c r="GV3" s="72">
        <v>1199</v>
      </c>
      <c r="GW3" s="72">
        <v>1063</v>
      </c>
      <c r="GX3" s="72">
        <v>951</v>
      </c>
      <c r="GY3" s="72">
        <v>1155</v>
      </c>
      <c r="GZ3" s="72">
        <v>1203</v>
      </c>
      <c r="HA3" s="72">
        <v>1131</v>
      </c>
      <c r="HB3" s="72">
        <v>1177</v>
      </c>
      <c r="HC3" s="72">
        <v>979</v>
      </c>
      <c r="HD3" s="72">
        <v>1014</v>
      </c>
      <c r="HE3" s="72">
        <v>1306</v>
      </c>
      <c r="HF3" s="72">
        <v>1099</v>
      </c>
      <c r="HG3" s="72">
        <v>1110</v>
      </c>
      <c r="HH3" s="72">
        <v>1119</v>
      </c>
      <c r="HI3" s="72">
        <v>1204</v>
      </c>
      <c r="HJ3" s="72">
        <v>1006</v>
      </c>
      <c r="HK3" s="72">
        <v>1071</v>
      </c>
      <c r="HL3" s="72">
        <v>1067</v>
      </c>
      <c r="HM3" s="72">
        <v>1108</v>
      </c>
      <c r="HN3" s="72">
        <v>1079</v>
      </c>
      <c r="HO3" s="72">
        <v>1100</v>
      </c>
      <c r="HP3" s="72">
        <v>1135</v>
      </c>
      <c r="HQ3" s="72">
        <v>876</v>
      </c>
      <c r="HR3" s="72">
        <v>1142</v>
      </c>
      <c r="HS3" s="72">
        <v>1138</v>
      </c>
      <c r="HT3" s="72">
        <v>1051</v>
      </c>
      <c r="HU3" s="72">
        <v>992</v>
      </c>
      <c r="HV3" s="72">
        <v>1152</v>
      </c>
      <c r="HW3" s="72">
        <v>1050</v>
      </c>
      <c r="HX3" s="72">
        <v>1071</v>
      </c>
      <c r="HY3" s="72">
        <v>1106</v>
      </c>
      <c r="HZ3" s="72">
        <v>1100</v>
      </c>
      <c r="IA3" s="72">
        <v>1025</v>
      </c>
      <c r="IB3" s="72">
        <v>1015</v>
      </c>
      <c r="IC3" s="72">
        <v>1004</v>
      </c>
      <c r="ID3" s="72">
        <v>1175</v>
      </c>
      <c r="IE3" s="72">
        <v>1041</v>
      </c>
      <c r="IF3" s="72">
        <v>1232</v>
      </c>
      <c r="IG3" s="72">
        <v>1215</v>
      </c>
      <c r="IH3" s="72">
        <v>1189</v>
      </c>
      <c r="II3" s="72">
        <v>1130</v>
      </c>
      <c r="IJ3" s="72">
        <v>1039</v>
      </c>
      <c r="IK3" s="72">
        <v>1107</v>
      </c>
      <c r="IL3" s="72">
        <v>1129</v>
      </c>
      <c r="IM3" s="72">
        <v>1094</v>
      </c>
      <c r="IN3" s="72">
        <v>1211</v>
      </c>
      <c r="IO3" s="72">
        <v>1291</v>
      </c>
      <c r="IP3" s="72">
        <v>758</v>
      </c>
      <c r="IQ3" s="72">
        <v>1254</v>
      </c>
      <c r="IR3" s="72">
        <v>1109</v>
      </c>
      <c r="IS3" s="72">
        <v>1035</v>
      </c>
      <c r="IT3" s="72">
        <v>1096</v>
      </c>
      <c r="IU3" s="72">
        <v>942</v>
      </c>
      <c r="IV3" s="72">
        <v>1234</v>
      </c>
      <c r="IW3" s="72">
        <v>1050</v>
      </c>
      <c r="IX3" s="72">
        <v>1078</v>
      </c>
      <c r="IY3" s="72">
        <v>971</v>
      </c>
      <c r="IZ3" s="72">
        <v>957</v>
      </c>
      <c r="JA3" s="72">
        <v>1036</v>
      </c>
      <c r="JB3" s="72">
        <v>1048</v>
      </c>
      <c r="JC3" s="72">
        <v>909</v>
      </c>
      <c r="JD3" s="72">
        <v>1185</v>
      </c>
      <c r="JE3" s="72">
        <v>976</v>
      </c>
      <c r="JF3" s="72">
        <v>940</v>
      </c>
      <c r="JG3" s="72">
        <v>1049</v>
      </c>
      <c r="JH3" s="72">
        <v>905</v>
      </c>
      <c r="JI3" s="72">
        <v>868</v>
      </c>
      <c r="JJ3" s="72">
        <v>1117</v>
      </c>
      <c r="JK3" s="72">
        <v>1044</v>
      </c>
      <c r="JL3" s="72">
        <v>960</v>
      </c>
      <c r="JM3" s="72">
        <v>1026</v>
      </c>
      <c r="JN3" s="72">
        <v>1025</v>
      </c>
      <c r="JO3" s="72">
        <v>850</v>
      </c>
      <c r="JP3" s="72">
        <v>1134</v>
      </c>
      <c r="JQ3" s="72">
        <v>1127</v>
      </c>
      <c r="JR3" s="72">
        <v>1138</v>
      </c>
      <c r="JS3" s="72">
        <v>995</v>
      </c>
      <c r="JT3" s="72">
        <v>879</v>
      </c>
      <c r="JU3" s="72">
        <v>1037</v>
      </c>
      <c r="JV3" s="72">
        <v>948</v>
      </c>
      <c r="JW3" s="72">
        <v>1023</v>
      </c>
      <c r="JX3" s="72">
        <v>913</v>
      </c>
      <c r="JY3" s="72">
        <v>898</v>
      </c>
      <c r="JZ3" s="72">
        <v>998</v>
      </c>
      <c r="KA3" s="72">
        <v>1044</v>
      </c>
      <c r="KB3" s="72">
        <v>982</v>
      </c>
      <c r="KC3" s="72">
        <v>1081</v>
      </c>
      <c r="KD3" s="72">
        <v>1188</v>
      </c>
      <c r="KE3" s="72">
        <v>1076</v>
      </c>
      <c r="KF3" s="72">
        <v>1116</v>
      </c>
      <c r="KG3" s="72">
        <v>1145</v>
      </c>
      <c r="KH3" s="72">
        <v>1152</v>
      </c>
      <c r="KI3" s="72">
        <v>1166</v>
      </c>
      <c r="KJ3" s="72">
        <v>1037</v>
      </c>
      <c r="KK3" s="72">
        <v>1048</v>
      </c>
      <c r="KL3" s="72">
        <v>1122</v>
      </c>
      <c r="KM3" s="72">
        <v>1174</v>
      </c>
      <c r="KN3" s="72">
        <v>1083</v>
      </c>
      <c r="KO3" s="72">
        <v>1003</v>
      </c>
      <c r="KP3" s="72">
        <v>1253</v>
      </c>
      <c r="KQ3" s="72">
        <v>1160</v>
      </c>
      <c r="KR3" s="72">
        <v>1425</v>
      </c>
      <c r="KS3" s="72">
        <v>1336</v>
      </c>
      <c r="KT3" s="72">
        <v>1167</v>
      </c>
      <c r="KU3" s="72">
        <v>971</v>
      </c>
      <c r="KV3" s="72">
        <v>1087</v>
      </c>
      <c r="KW3" s="72">
        <v>964</v>
      </c>
      <c r="KX3" s="72">
        <v>1116</v>
      </c>
      <c r="KY3" s="72">
        <v>1097</v>
      </c>
      <c r="KZ3" s="72">
        <v>1198</v>
      </c>
      <c r="LA3" s="72">
        <v>983</v>
      </c>
      <c r="LB3" s="72">
        <v>1142</v>
      </c>
      <c r="LC3" s="72">
        <v>1038</v>
      </c>
      <c r="LD3" s="72">
        <v>1231</v>
      </c>
      <c r="LE3" s="72">
        <v>1160</v>
      </c>
      <c r="LF3" s="72">
        <v>1092</v>
      </c>
      <c r="LG3" s="72">
        <v>1246</v>
      </c>
      <c r="LH3" s="72">
        <v>1157</v>
      </c>
      <c r="LI3" s="72">
        <v>967</v>
      </c>
      <c r="LJ3" s="72">
        <v>1187</v>
      </c>
      <c r="LK3" s="72">
        <v>1110</v>
      </c>
      <c r="LL3" s="72">
        <v>1120</v>
      </c>
      <c r="LM3" s="72">
        <v>1141</v>
      </c>
      <c r="LN3" s="72">
        <v>1250</v>
      </c>
      <c r="LO3" s="72">
        <v>1181</v>
      </c>
      <c r="LP3" s="72">
        <v>1074</v>
      </c>
      <c r="LQ3" s="72">
        <v>1092</v>
      </c>
      <c r="LR3" s="72">
        <v>1070</v>
      </c>
      <c r="LS3" s="72">
        <v>1038</v>
      </c>
      <c r="LT3" s="72">
        <v>1077</v>
      </c>
      <c r="LU3" s="72">
        <v>1033</v>
      </c>
      <c r="LV3" s="72">
        <v>1114</v>
      </c>
      <c r="LW3" s="72">
        <v>1003</v>
      </c>
      <c r="LX3" s="72">
        <v>1083</v>
      </c>
      <c r="LY3" s="72">
        <v>1062</v>
      </c>
      <c r="LZ3" s="72">
        <v>1163</v>
      </c>
      <c r="MA3" s="72">
        <v>1125</v>
      </c>
      <c r="MB3" s="72">
        <v>1165</v>
      </c>
      <c r="MC3" s="72">
        <v>1149</v>
      </c>
      <c r="MD3" s="72">
        <v>1144</v>
      </c>
      <c r="ME3" s="72">
        <v>1215</v>
      </c>
      <c r="MF3" s="72">
        <v>1132</v>
      </c>
      <c r="MG3" s="72">
        <v>1085</v>
      </c>
      <c r="MH3" s="72">
        <v>1069</v>
      </c>
      <c r="MI3" s="72">
        <v>1161</v>
      </c>
      <c r="MJ3" s="72">
        <v>1208</v>
      </c>
      <c r="MK3" s="72">
        <v>1077</v>
      </c>
      <c r="ML3" s="72">
        <v>1251</v>
      </c>
      <c r="MM3" s="72">
        <v>1115</v>
      </c>
      <c r="MN3" s="72">
        <v>1150</v>
      </c>
      <c r="MO3" s="72">
        <v>1215</v>
      </c>
      <c r="MP3" s="72">
        <v>1016</v>
      </c>
      <c r="MQ3" s="72">
        <v>937</v>
      </c>
      <c r="MR3" s="72">
        <v>929</v>
      </c>
      <c r="MS3" s="72">
        <v>1053</v>
      </c>
      <c r="MT3" s="72">
        <v>1084</v>
      </c>
      <c r="MU3" s="72">
        <v>1077</v>
      </c>
      <c r="MV3" s="72">
        <v>1006</v>
      </c>
      <c r="MW3" s="72">
        <v>1027</v>
      </c>
      <c r="MX3" s="72">
        <v>994</v>
      </c>
      <c r="MY3" s="72">
        <v>1176</v>
      </c>
      <c r="MZ3" s="72">
        <v>1121</v>
      </c>
      <c r="NA3" s="72">
        <v>1186</v>
      </c>
      <c r="NB3" s="72">
        <v>1081</v>
      </c>
      <c r="NC3" s="72">
        <v>999</v>
      </c>
      <c r="ND3" s="72">
        <v>1075</v>
      </c>
      <c r="NE3" s="72">
        <v>1042</v>
      </c>
      <c r="NF3" s="72">
        <v>1057</v>
      </c>
      <c r="NG3" s="8">
        <v>1183</v>
      </c>
      <c r="NH3" s="9">
        <v>981</v>
      </c>
      <c r="NI3" s="8">
        <v>1064</v>
      </c>
      <c r="NJ3" s="8">
        <v>1072</v>
      </c>
      <c r="NK3" s="8">
        <v>1060</v>
      </c>
      <c r="NL3" s="8">
        <v>1100</v>
      </c>
      <c r="NM3" s="8">
        <v>1045</v>
      </c>
      <c r="NN3" s="9">
        <v>989</v>
      </c>
      <c r="NO3" s="8">
        <v>1140</v>
      </c>
      <c r="NP3" s="8">
        <v>1109</v>
      </c>
      <c r="NQ3" s="8">
        <v>1016</v>
      </c>
      <c r="NR3" s="10">
        <v>988</v>
      </c>
      <c r="NS3" s="9">
        <v>981</v>
      </c>
      <c r="NT3" s="8">
        <v>1053</v>
      </c>
      <c r="NU3" s="8">
        <v>1023</v>
      </c>
      <c r="NV3" s="8">
        <v>1129</v>
      </c>
      <c r="NW3" s="9">
        <v>927</v>
      </c>
      <c r="NX3" s="9">
        <v>993</v>
      </c>
      <c r="NY3" s="9">
        <v>916</v>
      </c>
      <c r="NZ3" s="8">
        <v>1145</v>
      </c>
      <c r="OA3" s="8">
        <v>1016</v>
      </c>
      <c r="OB3" s="8">
        <v>1133</v>
      </c>
      <c r="OC3" s="8">
        <v>1046</v>
      </c>
      <c r="OD3" s="11">
        <v>1042</v>
      </c>
      <c r="OE3" s="8">
        <v>1486</v>
      </c>
      <c r="OF3" s="9">
        <v>987</v>
      </c>
      <c r="OG3" s="8">
        <v>1145</v>
      </c>
      <c r="OH3" s="8">
        <v>1051</v>
      </c>
      <c r="OI3" s="8">
        <v>1106</v>
      </c>
      <c r="OJ3" s="8">
        <v>1032</v>
      </c>
      <c r="OK3" s="8">
        <v>1122</v>
      </c>
      <c r="OL3" s="8">
        <v>1065</v>
      </c>
      <c r="OM3" s="8">
        <v>1082</v>
      </c>
      <c r="ON3" s="8">
        <v>1083</v>
      </c>
      <c r="OO3" s="8">
        <v>1010</v>
      </c>
      <c r="OP3" s="10">
        <v>997</v>
      </c>
      <c r="OQ3" s="8">
        <v>1466</v>
      </c>
      <c r="OR3" s="8">
        <v>1018</v>
      </c>
      <c r="OS3" s="8">
        <v>1130</v>
      </c>
      <c r="OT3" s="8">
        <v>1008</v>
      </c>
      <c r="OU3" s="8">
        <v>1155</v>
      </c>
      <c r="OV3" s="8">
        <v>1050</v>
      </c>
      <c r="OW3" s="8">
        <v>1045</v>
      </c>
      <c r="OX3" s="8">
        <v>1035</v>
      </c>
      <c r="OY3" s="8">
        <v>1050</v>
      </c>
      <c r="OZ3" s="9">
        <v>928</v>
      </c>
      <c r="PA3" s="8">
        <v>1095</v>
      </c>
      <c r="PB3" s="11">
        <v>1041</v>
      </c>
      <c r="PC3" s="8">
        <v>1334</v>
      </c>
      <c r="PD3" s="9">
        <v>997</v>
      </c>
      <c r="PE3" s="8">
        <v>1132</v>
      </c>
      <c r="PF3" s="8">
        <v>1026</v>
      </c>
      <c r="PG3" s="8">
        <v>1130</v>
      </c>
      <c r="PH3" s="8">
        <v>1028</v>
      </c>
      <c r="PI3" s="8">
        <v>1196</v>
      </c>
      <c r="PJ3" s="8">
        <v>1086</v>
      </c>
      <c r="PK3" s="8">
        <v>1122</v>
      </c>
      <c r="PL3" s="8">
        <v>1040</v>
      </c>
      <c r="PM3" s="8">
        <v>1133</v>
      </c>
      <c r="PN3" s="10">
        <v>975</v>
      </c>
      <c r="PO3" s="9">
        <v>993</v>
      </c>
      <c r="PP3" s="8">
        <v>1081</v>
      </c>
      <c r="PQ3" s="8">
        <v>1069</v>
      </c>
      <c r="PR3" s="8">
        <v>1021</v>
      </c>
      <c r="PS3" s="8">
        <v>1079</v>
      </c>
      <c r="PT3" s="8">
        <v>1056</v>
      </c>
      <c r="PU3" s="8">
        <v>1103</v>
      </c>
      <c r="PV3" s="8">
        <v>1078</v>
      </c>
      <c r="PW3" s="8">
        <v>1193</v>
      </c>
      <c r="PX3" s="8">
        <v>1136</v>
      </c>
      <c r="PY3" s="8">
        <v>1064</v>
      </c>
      <c r="PZ3" s="11">
        <v>1013</v>
      </c>
      <c r="QA3" s="8">
        <v>1217</v>
      </c>
      <c r="QB3" s="8">
        <v>1105</v>
      </c>
      <c r="QC3" s="8">
        <v>1150</v>
      </c>
      <c r="QD3" s="8">
        <v>1082</v>
      </c>
      <c r="QE3" s="8">
        <v>1117</v>
      </c>
      <c r="QF3" s="9">
        <v>957</v>
      </c>
      <c r="QG3" s="8">
        <v>1051</v>
      </c>
      <c r="QH3" s="8">
        <v>1058</v>
      </c>
      <c r="QI3" s="9">
        <v>985</v>
      </c>
      <c r="QJ3" s="8">
        <v>1064</v>
      </c>
      <c r="QK3" s="9">
        <v>948</v>
      </c>
      <c r="QL3" s="11">
        <v>1042</v>
      </c>
      <c r="QM3" s="8">
        <v>1385</v>
      </c>
      <c r="QN3" s="9">
        <v>934</v>
      </c>
      <c r="QO3" s="8">
        <v>1055</v>
      </c>
      <c r="QP3" s="9">
        <v>989</v>
      </c>
      <c r="QQ3" s="8">
        <v>1152</v>
      </c>
      <c r="QR3" s="8">
        <v>1097</v>
      </c>
      <c r="QS3" s="8">
        <v>1141</v>
      </c>
      <c r="QT3" s="9">
        <v>973</v>
      </c>
      <c r="QU3" s="8">
        <v>1152</v>
      </c>
      <c r="QV3" s="9">
        <v>916</v>
      </c>
      <c r="QW3" s="8">
        <v>1065</v>
      </c>
      <c r="QX3" s="11">
        <v>1084</v>
      </c>
      <c r="QY3" s="9">
        <v>944</v>
      </c>
      <c r="QZ3" s="8">
        <v>1067</v>
      </c>
      <c r="RA3" s="8">
        <v>1052</v>
      </c>
      <c r="RB3" s="8">
        <v>1078</v>
      </c>
      <c r="RC3" s="8">
        <v>1093</v>
      </c>
      <c r="RD3" s="8">
        <v>1136</v>
      </c>
      <c r="RE3" s="8">
        <v>1111</v>
      </c>
      <c r="RF3" s="8">
        <v>1069</v>
      </c>
      <c r="RG3" s="8">
        <v>1065</v>
      </c>
      <c r="RH3" s="8">
        <v>1015</v>
      </c>
      <c r="RI3" s="8">
        <v>1114</v>
      </c>
      <c r="RJ3" s="9">
        <v>991</v>
      </c>
      <c r="RK3" s="9">
        <v>910</v>
      </c>
      <c r="RL3" s="8">
        <v>1094</v>
      </c>
      <c r="RM3" s="8">
        <v>978</v>
      </c>
      <c r="RN3" s="8">
        <v>1048</v>
      </c>
      <c r="RO3" s="8">
        <v>1100</v>
      </c>
      <c r="RP3" s="8">
        <v>1031</v>
      </c>
      <c r="RQ3" s="8">
        <v>1221</v>
      </c>
      <c r="RR3" s="8">
        <v>988</v>
      </c>
      <c r="RS3" s="8">
        <v>1110</v>
      </c>
      <c r="RT3" s="8">
        <v>1121</v>
      </c>
      <c r="RU3" s="8">
        <v>1033</v>
      </c>
      <c r="RV3" s="8">
        <v>1078</v>
      </c>
      <c r="RW3" s="8">
        <v>1170</v>
      </c>
      <c r="RX3" s="8">
        <v>981</v>
      </c>
      <c r="RY3" s="8">
        <v>1178</v>
      </c>
      <c r="RZ3" s="8">
        <v>1058</v>
      </c>
      <c r="SA3" s="8">
        <v>1145</v>
      </c>
      <c r="SB3" s="8">
        <v>955</v>
      </c>
      <c r="SC3" s="8">
        <v>1129</v>
      </c>
      <c r="SD3" s="8">
        <v>1024</v>
      </c>
      <c r="SE3" s="8">
        <v>1067</v>
      </c>
      <c r="SF3" s="8">
        <v>1145</v>
      </c>
      <c r="SG3" s="8">
        <v>1111</v>
      </c>
      <c r="SH3" s="8">
        <v>1040</v>
      </c>
      <c r="SI3" s="8">
        <v>1276</v>
      </c>
      <c r="SJ3" s="8">
        <v>1044</v>
      </c>
      <c r="SK3" s="8">
        <v>1023</v>
      </c>
      <c r="SL3" s="8">
        <v>1042</v>
      </c>
      <c r="SM3" s="9">
        <v>995</v>
      </c>
      <c r="SN3" s="8">
        <v>936</v>
      </c>
      <c r="SO3" s="8">
        <v>856</v>
      </c>
      <c r="SP3" s="8">
        <v>1007</v>
      </c>
      <c r="SQ3" s="8">
        <v>1052</v>
      </c>
      <c r="SR3" s="8">
        <v>1117</v>
      </c>
      <c r="SS3" s="8">
        <v>1151</v>
      </c>
      <c r="ST3" s="8">
        <v>1174</v>
      </c>
      <c r="SU3" s="8">
        <v>1802</v>
      </c>
      <c r="SV3" s="8">
        <v>1113</v>
      </c>
      <c r="SW3" s="8">
        <v>932</v>
      </c>
      <c r="SX3" s="8">
        <v>1137</v>
      </c>
      <c r="SY3" s="8">
        <v>1018</v>
      </c>
      <c r="SZ3" s="8">
        <v>1049</v>
      </c>
      <c r="TA3" s="8">
        <v>1077</v>
      </c>
      <c r="TB3" s="8">
        <v>1018</v>
      </c>
      <c r="TC3" s="8">
        <v>1088</v>
      </c>
      <c r="TD3" s="8">
        <v>1149</v>
      </c>
      <c r="TE3" s="8">
        <v>1217</v>
      </c>
      <c r="TF3" s="8">
        <v>1118</v>
      </c>
      <c r="TG3" s="8">
        <v>1259</v>
      </c>
      <c r="TH3" s="8">
        <v>1113</v>
      </c>
      <c r="TI3" s="8">
        <v>1151</v>
      </c>
      <c r="TJ3" s="8">
        <v>1145</v>
      </c>
      <c r="TK3" s="8">
        <v>1253</v>
      </c>
      <c r="TL3" s="8">
        <v>1161</v>
      </c>
      <c r="TM3" s="8">
        <v>1215</v>
      </c>
      <c r="TN3" s="8">
        <v>1166</v>
      </c>
      <c r="TO3" s="8">
        <v>1052</v>
      </c>
      <c r="TP3" s="8">
        <v>1161</v>
      </c>
      <c r="TQ3" s="8">
        <v>1148</v>
      </c>
      <c r="TR3" s="8">
        <v>1166</v>
      </c>
      <c r="TS3" s="8">
        <v>1137</v>
      </c>
      <c r="TT3" s="8">
        <v>998</v>
      </c>
      <c r="TU3" s="8">
        <v>1204</v>
      </c>
      <c r="TV3" s="8">
        <v>1141</v>
      </c>
      <c r="TW3" s="8">
        <v>1205</v>
      </c>
      <c r="TX3" s="8">
        <v>1038</v>
      </c>
      <c r="TY3" s="8">
        <v>1085</v>
      </c>
      <c r="TZ3" s="8">
        <v>1098</v>
      </c>
      <c r="UA3" s="8">
        <v>1155</v>
      </c>
      <c r="UB3" s="8">
        <v>1035</v>
      </c>
      <c r="UC3" s="8">
        <v>1222</v>
      </c>
      <c r="UD3" s="8">
        <v>1071</v>
      </c>
      <c r="UE3" s="8">
        <v>1082</v>
      </c>
      <c r="UF3" s="8">
        <v>1115</v>
      </c>
      <c r="UG3" s="8">
        <v>1113</v>
      </c>
      <c r="UH3" s="8">
        <v>1088</v>
      </c>
      <c r="UI3" s="8">
        <v>1114</v>
      </c>
      <c r="UJ3" s="8">
        <v>1062</v>
      </c>
      <c r="UK3" s="8">
        <v>1051</v>
      </c>
      <c r="UL3" s="8">
        <v>1136</v>
      </c>
      <c r="UM3" s="8">
        <v>1009</v>
      </c>
      <c r="UN3" s="8">
        <v>1024</v>
      </c>
      <c r="UO3" s="8">
        <v>1061</v>
      </c>
      <c r="UP3" s="8">
        <v>1050</v>
      </c>
      <c r="UQ3" s="8">
        <v>936</v>
      </c>
      <c r="UR3" s="8">
        <v>1018</v>
      </c>
      <c r="US3" s="8">
        <v>1125</v>
      </c>
      <c r="UT3" s="8">
        <v>1083</v>
      </c>
      <c r="UU3" s="8">
        <v>1061</v>
      </c>
      <c r="UV3" s="8">
        <v>1032</v>
      </c>
      <c r="UW3" s="8">
        <v>1028</v>
      </c>
      <c r="UX3" s="8">
        <v>1015</v>
      </c>
      <c r="UY3" s="8">
        <v>1004</v>
      </c>
      <c r="UZ3" s="8">
        <v>1009</v>
      </c>
      <c r="VA3" s="8">
        <v>1018</v>
      </c>
      <c r="VB3" s="8">
        <v>974</v>
      </c>
      <c r="VC3" s="8">
        <v>1010</v>
      </c>
      <c r="VD3" s="8">
        <v>1002</v>
      </c>
      <c r="VE3" s="8">
        <v>1039</v>
      </c>
      <c r="VF3" s="8">
        <v>1002</v>
      </c>
      <c r="VG3" s="8">
        <v>1093</v>
      </c>
      <c r="VH3" s="8">
        <v>1005</v>
      </c>
      <c r="VI3" s="8">
        <v>1079</v>
      </c>
      <c r="VJ3" s="8">
        <v>1006</v>
      </c>
      <c r="VK3" s="8">
        <v>1012</v>
      </c>
      <c r="VL3" s="8">
        <v>1062</v>
      </c>
      <c r="VM3" s="8">
        <v>1032</v>
      </c>
      <c r="VN3" s="8">
        <v>1035</v>
      </c>
      <c r="VO3" s="8">
        <v>1010</v>
      </c>
      <c r="VP3" s="8">
        <v>1023</v>
      </c>
      <c r="VQ3" s="8">
        <v>1000</v>
      </c>
      <c r="VR3" s="8">
        <v>1016</v>
      </c>
      <c r="VS3" s="8">
        <v>1006</v>
      </c>
      <c r="VT3" s="8">
        <v>1037</v>
      </c>
      <c r="VU3" s="8">
        <v>1001</v>
      </c>
      <c r="VV3" s="8">
        <v>1060</v>
      </c>
      <c r="VW3" s="8">
        <v>1013</v>
      </c>
      <c r="VX3" s="8">
        <v>1000</v>
      </c>
      <c r="VY3" s="8">
        <v>1022</v>
      </c>
      <c r="VZ3" s="8">
        <v>1016</v>
      </c>
      <c r="WA3" s="8">
        <v>1050</v>
      </c>
      <c r="WB3" s="8">
        <v>1072</v>
      </c>
      <c r="WC3" s="8">
        <v>1023</v>
      </c>
      <c r="WD3" s="8">
        <v>1032</v>
      </c>
      <c r="WE3" s="8">
        <v>1038</v>
      </c>
      <c r="WF3" s="8">
        <v>1064</v>
      </c>
      <c r="WG3" s="8">
        <v>1032</v>
      </c>
      <c r="WH3" s="8">
        <v>1070</v>
      </c>
      <c r="WI3" s="8">
        <v>1000</v>
      </c>
      <c r="WJ3" s="8">
        <v>951</v>
      </c>
      <c r="WK3" s="8">
        <v>914</v>
      </c>
      <c r="WL3" s="8">
        <v>966</v>
      </c>
      <c r="WM3" s="8">
        <v>1100</v>
      </c>
      <c r="WN3" s="8">
        <v>912</v>
      </c>
      <c r="WO3" s="8">
        <v>1301</v>
      </c>
      <c r="WP3" s="8">
        <v>1016</v>
      </c>
      <c r="WQ3" s="8">
        <v>1043</v>
      </c>
      <c r="WR3" s="8">
        <v>1000</v>
      </c>
      <c r="WS3" s="8">
        <v>1001</v>
      </c>
      <c r="WT3" s="8">
        <v>1014</v>
      </c>
      <c r="WU3" s="8">
        <v>1017</v>
      </c>
      <c r="WV3" s="8">
        <v>1018</v>
      </c>
      <c r="WW3" s="8">
        <v>1012</v>
      </c>
      <c r="WX3" s="8">
        <v>1021</v>
      </c>
      <c r="WY3" s="8">
        <v>966</v>
      </c>
      <c r="WZ3" s="8">
        <v>995</v>
      </c>
      <c r="XA3" s="8">
        <v>1012</v>
      </c>
      <c r="XB3" s="8">
        <v>1018</v>
      </c>
      <c r="XC3" s="8">
        <v>1052</v>
      </c>
      <c r="XD3" s="8">
        <v>1077</v>
      </c>
      <c r="XE3" s="8">
        <v>979</v>
      </c>
      <c r="XF3" s="8">
        <v>981</v>
      </c>
      <c r="XG3" s="8">
        <v>1026</v>
      </c>
      <c r="XH3" s="8">
        <v>913</v>
      </c>
      <c r="XI3" s="8">
        <v>1001</v>
      </c>
      <c r="XJ3" s="8">
        <v>966</v>
      </c>
      <c r="XK3" s="8">
        <v>1023</v>
      </c>
      <c r="XL3" s="8">
        <v>944</v>
      </c>
      <c r="XM3" s="8">
        <v>983</v>
      </c>
      <c r="XN3" s="8">
        <v>1072</v>
      </c>
      <c r="XO3" s="8">
        <v>1006</v>
      </c>
      <c r="XP3" s="8">
        <v>1117</v>
      </c>
      <c r="XQ3" s="8">
        <v>1014</v>
      </c>
      <c r="XR3" s="8">
        <v>1003</v>
      </c>
      <c r="XS3" s="8">
        <v>1116</v>
      </c>
      <c r="XT3" s="8">
        <v>1180</v>
      </c>
      <c r="XU3" s="8">
        <v>1021</v>
      </c>
      <c r="XV3" s="8">
        <v>1155</v>
      </c>
      <c r="XW3" s="8">
        <v>977</v>
      </c>
      <c r="XX3" s="8">
        <v>1100</v>
      </c>
      <c r="XY3" s="8">
        <v>980</v>
      </c>
      <c r="XZ3" s="8">
        <v>1079</v>
      </c>
      <c r="YA3" s="8">
        <v>1043</v>
      </c>
      <c r="YB3" s="8">
        <v>1145</v>
      </c>
      <c r="YC3" s="8">
        <v>1065</v>
      </c>
      <c r="YD3" s="8">
        <v>1080</v>
      </c>
      <c r="YE3" s="8">
        <v>1150</v>
      </c>
      <c r="YF3" s="8">
        <v>1036</v>
      </c>
      <c r="YG3" s="8">
        <v>1085</v>
      </c>
      <c r="YH3" s="8">
        <v>1185</v>
      </c>
      <c r="YI3" s="8">
        <v>1078</v>
      </c>
      <c r="YJ3" s="8">
        <v>1175</v>
      </c>
      <c r="YK3" s="8">
        <v>1081</v>
      </c>
      <c r="YL3" s="8">
        <v>1024</v>
      </c>
      <c r="YM3" s="8">
        <v>1017</v>
      </c>
      <c r="YN3" s="8">
        <v>1129</v>
      </c>
      <c r="YO3" s="8">
        <v>1085</v>
      </c>
      <c r="YP3" s="8">
        <v>1061</v>
      </c>
      <c r="YQ3" s="8">
        <v>1042</v>
      </c>
      <c r="YR3" s="8">
        <v>1143</v>
      </c>
      <c r="YS3" s="8">
        <v>1095</v>
      </c>
      <c r="YT3" s="8">
        <v>1002</v>
      </c>
      <c r="YU3" s="8">
        <v>1005</v>
      </c>
      <c r="YV3" s="8">
        <v>1001</v>
      </c>
      <c r="YW3" s="8">
        <v>1007</v>
      </c>
      <c r="YX3" s="8">
        <v>1118</v>
      </c>
      <c r="YY3" s="8">
        <v>1003</v>
      </c>
      <c r="YZ3" s="8">
        <v>1086</v>
      </c>
      <c r="ZA3" s="8">
        <v>1013</v>
      </c>
      <c r="ZB3" s="8">
        <v>1021</v>
      </c>
      <c r="ZC3" s="8">
        <v>1105</v>
      </c>
      <c r="ZD3" s="8">
        <v>1047</v>
      </c>
      <c r="ZE3" s="8">
        <v>993</v>
      </c>
      <c r="ZF3" s="8">
        <v>1016</v>
      </c>
      <c r="ZG3" s="8">
        <v>1083</v>
      </c>
      <c r="ZH3" s="8">
        <v>1001</v>
      </c>
      <c r="ZI3" s="8">
        <v>1026</v>
      </c>
      <c r="ZJ3" s="8">
        <v>1011</v>
      </c>
      <c r="ZK3" s="8">
        <v>1020</v>
      </c>
      <c r="ZL3" s="8">
        <v>1017</v>
      </c>
      <c r="ZM3" s="8">
        <v>1012</v>
      </c>
      <c r="ZN3" s="8">
        <v>1000</v>
      </c>
      <c r="ZO3" s="8">
        <v>1016</v>
      </c>
      <c r="ZP3" s="8">
        <v>1008</v>
      </c>
      <c r="ZQ3" s="8">
        <v>1017</v>
      </c>
      <c r="ZR3" s="8">
        <v>1079</v>
      </c>
      <c r="ZS3" s="8">
        <v>1040</v>
      </c>
      <c r="ZT3" s="8">
        <v>1107</v>
      </c>
      <c r="ZU3" s="8">
        <v>1024</v>
      </c>
      <c r="ZV3" s="8">
        <v>1136</v>
      </c>
      <c r="ZW3" s="8">
        <v>1071</v>
      </c>
      <c r="ZX3" s="8">
        <v>1035</v>
      </c>
      <c r="ZY3" s="8">
        <v>1006</v>
      </c>
      <c r="ZZ3" s="8">
        <v>1088</v>
      </c>
      <c r="AAA3" s="8">
        <v>1076</v>
      </c>
      <c r="AAB3" s="8">
        <v>1007</v>
      </c>
      <c r="AAC3" s="8">
        <v>1024</v>
      </c>
      <c r="AAD3" s="8">
        <v>1006</v>
      </c>
      <c r="AAE3" s="8">
        <v>1017</v>
      </c>
      <c r="AAF3" s="8">
        <v>1028</v>
      </c>
      <c r="AAG3" s="8">
        <v>1023</v>
      </c>
      <c r="AAH3" s="8">
        <v>999</v>
      </c>
      <c r="AAI3" s="8">
        <v>1030</v>
      </c>
      <c r="AAJ3" s="8">
        <v>1002</v>
      </c>
      <c r="AAK3" s="8">
        <v>883</v>
      </c>
      <c r="AAL3" s="8">
        <v>1001</v>
      </c>
      <c r="AAM3" s="8">
        <v>1029</v>
      </c>
      <c r="AAN3" s="8">
        <v>1007</v>
      </c>
      <c r="AAO3" s="8">
        <v>1009</v>
      </c>
      <c r="AAP3" s="8">
        <v>1028</v>
      </c>
      <c r="AAQ3" s="8">
        <v>1004</v>
      </c>
      <c r="AAR3" s="8">
        <v>1053</v>
      </c>
      <c r="AAS3" s="8">
        <v>1057</v>
      </c>
      <c r="AAT3" s="8">
        <v>1006</v>
      </c>
      <c r="AAU3" s="8">
        <v>1004</v>
      </c>
      <c r="AAV3" s="9">
        <v>968</v>
      </c>
      <c r="AAW3" s="8">
        <v>981</v>
      </c>
      <c r="AAX3" s="8">
        <v>1013</v>
      </c>
      <c r="AAY3" s="8">
        <v>1071</v>
      </c>
      <c r="AAZ3" s="8">
        <v>1007</v>
      </c>
      <c r="ABA3" s="8">
        <v>982</v>
      </c>
      <c r="ABB3" s="8">
        <v>986</v>
      </c>
      <c r="ABC3" s="8">
        <v>996</v>
      </c>
      <c r="ABD3" s="8">
        <v>976</v>
      </c>
      <c r="ABE3" s="8">
        <v>1035</v>
      </c>
      <c r="ABF3" s="8">
        <v>1029</v>
      </c>
      <c r="ABG3" s="100">
        <v>1010</v>
      </c>
      <c r="ABH3" s="11">
        <v>1025</v>
      </c>
      <c r="ABI3" s="8">
        <v>1053</v>
      </c>
      <c r="ABJ3" s="8">
        <v>979</v>
      </c>
      <c r="ABK3" s="8">
        <v>996</v>
      </c>
      <c r="ABL3" s="8">
        <v>1035</v>
      </c>
      <c r="ABM3" s="8">
        <v>1048</v>
      </c>
      <c r="ABN3" s="9">
        <v>960</v>
      </c>
      <c r="ABO3" s="8">
        <v>1008</v>
      </c>
      <c r="ABP3" s="8">
        <v>1003</v>
      </c>
      <c r="ABQ3" s="9">
        <v>970</v>
      </c>
      <c r="ABR3" s="8">
        <v>916</v>
      </c>
      <c r="ABS3" s="8">
        <v>1081</v>
      </c>
      <c r="ABT3" s="100">
        <v>1003</v>
      </c>
      <c r="ABU3" s="11">
        <v>1049</v>
      </c>
      <c r="ABV3" s="8">
        <v>1093</v>
      </c>
      <c r="ABW3" s="8">
        <v>950</v>
      </c>
      <c r="ABX3" s="8">
        <v>988</v>
      </c>
      <c r="ABY3" s="8">
        <v>1104</v>
      </c>
      <c r="ABZ3" s="8">
        <v>961</v>
      </c>
      <c r="ACA3" s="8">
        <v>1056</v>
      </c>
      <c r="ACB3" s="8">
        <v>1057</v>
      </c>
      <c r="ACC3" s="8">
        <v>1081</v>
      </c>
      <c r="ACD3" s="8">
        <v>996</v>
      </c>
      <c r="ACE3" s="8">
        <v>990</v>
      </c>
      <c r="ACF3" s="8">
        <v>1030</v>
      </c>
      <c r="ACG3" s="8">
        <v>1064</v>
      </c>
      <c r="ACH3" s="11">
        <v>1016</v>
      </c>
      <c r="ACI3" s="8">
        <v>1028</v>
      </c>
      <c r="ACJ3" s="8">
        <v>945</v>
      </c>
      <c r="ACK3" s="8">
        <v>972</v>
      </c>
      <c r="ACL3" s="8">
        <v>953</v>
      </c>
      <c r="ACM3" s="8">
        <v>961</v>
      </c>
      <c r="ACN3" s="8">
        <v>970</v>
      </c>
      <c r="ACO3" s="8">
        <v>1024</v>
      </c>
      <c r="ACP3" s="8">
        <v>1022</v>
      </c>
      <c r="ACQ3" s="8">
        <v>1009</v>
      </c>
      <c r="ACR3" s="8">
        <v>1015</v>
      </c>
      <c r="ACS3" s="8">
        <v>1054</v>
      </c>
      <c r="ACT3" s="8">
        <v>1019</v>
      </c>
      <c r="ACU3" s="8">
        <v>1050</v>
      </c>
      <c r="ACV3" s="8">
        <v>1041</v>
      </c>
      <c r="ACW3" s="8">
        <v>1006</v>
      </c>
      <c r="ACX3" s="8">
        <v>1011</v>
      </c>
      <c r="ACY3" s="8">
        <v>1042</v>
      </c>
      <c r="ACZ3" s="8">
        <v>1010</v>
      </c>
      <c r="ADA3" s="8">
        <v>1065</v>
      </c>
      <c r="ADB3" s="8">
        <v>974</v>
      </c>
      <c r="ADC3" s="8">
        <v>967</v>
      </c>
      <c r="ADD3" s="100">
        <v>1106</v>
      </c>
      <c r="ADE3" s="11">
        <v>1153</v>
      </c>
      <c r="ADF3" s="8">
        <v>1054</v>
      </c>
      <c r="ADG3" s="8">
        <v>1053</v>
      </c>
      <c r="ADH3" s="8">
        <v>941</v>
      </c>
      <c r="ADI3" s="8">
        <v>1121</v>
      </c>
      <c r="ADJ3" s="8">
        <v>1216</v>
      </c>
      <c r="ADK3" s="8">
        <v>1026</v>
      </c>
      <c r="ADL3" s="8">
        <v>1005</v>
      </c>
      <c r="ADM3" s="8">
        <v>1111</v>
      </c>
      <c r="ADN3" s="8">
        <v>1054</v>
      </c>
      <c r="ADO3" s="8">
        <v>990</v>
      </c>
      <c r="ADP3" s="8">
        <v>1065</v>
      </c>
      <c r="ADQ3" s="8">
        <v>1121</v>
      </c>
      <c r="ADR3" s="11">
        <v>942</v>
      </c>
      <c r="ADS3" s="8">
        <v>978</v>
      </c>
      <c r="ADT3" s="8">
        <v>959</v>
      </c>
      <c r="ADU3" s="8">
        <v>999</v>
      </c>
      <c r="ADV3" s="8">
        <v>1093</v>
      </c>
      <c r="ADW3" s="8">
        <v>1032</v>
      </c>
      <c r="ADX3" s="8">
        <v>1025</v>
      </c>
      <c r="ADY3" s="8">
        <v>1036</v>
      </c>
      <c r="ADZ3" s="8">
        <v>980</v>
      </c>
      <c r="AEA3" s="8">
        <v>1023</v>
      </c>
      <c r="AEB3" s="8">
        <v>968</v>
      </c>
      <c r="AEC3" s="8">
        <v>987</v>
      </c>
      <c r="AED3" s="8">
        <v>1102</v>
      </c>
      <c r="AEE3" s="11">
        <v>1268</v>
      </c>
      <c r="AEF3" s="8">
        <v>988</v>
      </c>
      <c r="AEG3" s="8">
        <v>1276</v>
      </c>
      <c r="AEH3" s="8">
        <v>1017</v>
      </c>
      <c r="AEI3" s="8">
        <v>1133</v>
      </c>
      <c r="AEJ3" s="8">
        <v>994</v>
      </c>
      <c r="AEK3" s="8">
        <v>1057</v>
      </c>
      <c r="AEL3" s="8">
        <v>1031</v>
      </c>
      <c r="AEM3" s="8">
        <v>1078</v>
      </c>
      <c r="AEN3" s="8">
        <v>1033</v>
      </c>
      <c r="AEO3" s="8">
        <v>1090</v>
      </c>
      <c r="AEP3" s="8">
        <v>1080</v>
      </c>
      <c r="AEQ3" s="8">
        <v>964</v>
      </c>
      <c r="AER3" s="8">
        <v>1065</v>
      </c>
      <c r="AES3" s="8">
        <v>968</v>
      </c>
      <c r="AET3" s="8">
        <v>1021</v>
      </c>
      <c r="AEU3" s="8">
        <v>999</v>
      </c>
      <c r="AEV3" s="8">
        <v>1020</v>
      </c>
      <c r="AEW3" s="8">
        <v>1018</v>
      </c>
      <c r="AEX3" s="8">
        <v>990</v>
      </c>
      <c r="AEY3" s="8">
        <v>956</v>
      </c>
      <c r="AEZ3" s="8">
        <v>956</v>
      </c>
      <c r="AFA3" s="8">
        <v>1023</v>
      </c>
      <c r="AFB3" s="100">
        <v>1008</v>
      </c>
      <c r="AFC3" s="11">
        <v>982</v>
      </c>
      <c r="AFD3" s="8">
        <v>1008</v>
      </c>
      <c r="AFE3" s="8">
        <v>1188</v>
      </c>
      <c r="AFF3" s="8">
        <v>1045</v>
      </c>
      <c r="AFG3" s="8">
        <v>1171</v>
      </c>
      <c r="AFH3" s="8">
        <v>1126</v>
      </c>
      <c r="AFI3" s="8">
        <v>1150</v>
      </c>
      <c r="AFJ3" s="8">
        <v>966</v>
      </c>
      <c r="AFK3" s="8">
        <v>986</v>
      </c>
      <c r="AFL3" s="8">
        <v>1010</v>
      </c>
      <c r="AFM3" s="8">
        <v>997</v>
      </c>
      <c r="AFN3" s="8">
        <v>1114</v>
      </c>
      <c r="AFO3" s="8">
        <v>1127</v>
      </c>
      <c r="AFP3" s="11">
        <v>1062</v>
      </c>
      <c r="AFQ3" s="8">
        <v>1024</v>
      </c>
      <c r="AFR3" s="8">
        <v>1108</v>
      </c>
      <c r="AFS3" s="8">
        <v>1076</v>
      </c>
      <c r="AFT3" s="8">
        <v>1107</v>
      </c>
      <c r="AFU3" s="8">
        <v>973</v>
      </c>
      <c r="AFV3" s="8">
        <v>1163</v>
      </c>
      <c r="AFW3" s="8">
        <v>1045</v>
      </c>
      <c r="AFX3" s="8">
        <v>1093</v>
      </c>
      <c r="AFY3" s="8">
        <v>1084</v>
      </c>
      <c r="AFZ3" s="8">
        <v>1111</v>
      </c>
      <c r="AGA3" s="8">
        <v>1120</v>
      </c>
      <c r="AGB3" s="8">
        <v>1088</v>
      </c>
      <c r="AGC3" s="100">
        <v>985</v>
      </c>
      <c r="AGD3" s="11">
        <v>950</v>
      </c>
      <c r="AGE3" s="8">
        <v>1220</v>
      </c>
      <c r="AGF3" s="8">
        <v>989</v>
      </c>
      <c r="AGG3" s="8">
        <v>997</v>
      </c>
      <c r="AGH3" s="8">
        <v>1096</v>
      </c>
      <c r="AGI3" s="8">
        <v>1181</v>
      </c>
      <c r="AGJ3" s="8">
        <v>1101</v>
      </c>
      <c r="AGK3" s="8">
        <v>1030</v>
      </c>
      <c r="AGL3" s="8">
        <v>1001</v>
      </c>
      <c r="AGM3" s="8">
        <v>1103</v>
      </c>
      <c r="AGN3" s="8">
        <v>1035</v>
      </c>
      <c r="AGO3" s="8">
        <v>965</v>
      </c>
      <c r="AGP3" s="8">
        <v>1165</v>
      </c>
      <c r="AGQ3" s="8">
        <v>973</v>
      </c>
      <c r="AGR3" s="8">
        <v>1036</v>
      </c>
      <c r="AGS3" s="8">
        <v>971</v>
      </c>
      <c r="AGT3" s="8">
        <v>1033</v>
      </c>
      <c r="AGU3" s="8">
        <v>1072</v>
      </c>
      <c r="AGV3" s="8">
        <v>1060</v>
      </c>
      <c r="AGW3" s="8">
        <v>1069</v>
      </c>
      <c r="AGX3" s="8">
        <v>1047</v>
      </c>
      <c r="AGY3" s="8">
        <v>1030</v>
      </c>
      <c r="AGZ3" s="100">
        <v>990</v>
      </c>
      <c r="AHA3" s="100">
        <v>1002</v>
      </c>
      <c r="AHB3" s="11">
        <v>1007</v>
      </c>
      <c r="AHC3" s="8">
        <v>1050</v>
      </c>
      <c r="AHD3" s="8">
        <v>1098</v>
      </c>
      <c r="AHE3" s="8">
        <v>999</v>
      </c>
      <c r="AHF3" s="8">
        <v>1017</v>
      </c>
      <c r="AHG3" s="8">
        <v>1021</v>
      </c>
      <c r="AHH3" s="8">
        <v>980</v>
      </c>
      <c r="AHI3" s="8">
        <v>993</v>
      </c>
      <c r="AHJ3" s="8">
        <v>997</v>
      </c>
      <c r="AHK3" s="8">
        <v>995</v>
      </c>
      <c r="AHL3" s="8">
        <v>983</v>
      </c>
      <c r="AHM3" s="8">
        <v>1007</v>
      </c>
      <c r="AHN3" s="100">
        <v>1002</v>
      </c>
      <c r="AHO3" s="11">
        <v>1007</v>
      </c>
      <c r="AHP3" s="8">
        <v>1013</v>
      </c>
      <c r="AHQ3" s="8">
        <v>998</v>
      </c>
      <c r="AHR3" s="8">
        <v>1011</v>
      </c>
      <c r="AHS3" s="8">
        <v>1004</v>
      </c>
      <c r="AHT3" s="8">
        <v>1000</v>
      </c>
      <c r="AHU3" s="8">
        <v>995</v>
      </c>
      <c r="AHV3" s="8">
        <v>989</v>
      </c>
      <c r="AHW3" s="8">
        <v>1003</v>
      </c>
      <c r="AHX3" s="8">
        <v>999</v>
      </c>
      <c r="AHY3" s="8">
        <v>999</v>
      </c>
      <c r="AHZ3" s="8">
        <v>1011</v>
      </c>
      <c r="AIA3" s="100">
        <v>1028</v>
      </c>
      <c r="AIB3" s="11">
        <v>967</v>
      </c>
      <c r="AIC3" s="8">
        <v>1018</v>
      </c>
      <c r="AID3" s="8">
        <v>1044</v>
      </c>
      <c r="AIE3" s="8">
        <v>994</v>
      </c>
      <c r="AIF3" s="8">
        <v>992</v>
      </c>
      <c r="AIG3" s="8">
        <v>1004</v>
      </c>
      <c r="AIH3" s="8">
        <v>1002</v>
      </c>
      <c r="AII3" s="8">
        <v>1023</v>
      </c>
      <c r="AIJ3" s="8">
        <v>1038</v>
      </c>
      <c r="AIK3" s="8">
        <v>1026</v>
      </c>
      <c r="AIL3" s="8">
        <v>1044</v>
      </c>
      <c r="AIM3" s="8">
        <v>999</v>
      </c>
      <c r="AIN3" s="8">
        <v>1007</v>
      </c>
      <c r="AIO3" s="8">
        <v>1004</v>
      </c>
      <c r="AIP3" s="8">
        <v>1034</v>
      </c>
      <c r="AIQ3" s="8">
        <v>1009</v>
      </c>
      <c r="AIR3" s="8">
        <v>1048</v>
      </c>
      <c r="AIS3" s="8">
        <v>1019</v>
      </c>
      <c r="AIT3" s="8">
        <v>1006</v>
      </c>
      <c r="AIU3" s="8">
        <v>1003</v>
      </c>
      <c r="AIV3" s="8">
        <v>1057</v>
      </c>
      <c r="AIW3" s="8">
        <v>999</v>
      </c>
      <c r="AIX3" s="8">
        <v>976</v>
      </c>
      <c r="AIY3" s="8">
        <v>1715</v>
      </c>
      <c r="AIZ3" s="8">
        <v>1508</v>
      </c>
      <c r="AJA3" s="8">
        <v>1491</v>
      </c>
      <c r="AJB3" s="8">
        <v>1492</v>
      </c>
      <c r="AJC3" s="8">
        <v>1444</v>
      </c>
      <c r="AJD3" s="8">
        <v>1591</v>
      </c>
      <c r="AJE3" s="8">
        <v>1000</v>
      </c>
      <c r="AJF3" s="8">
        <v>1550</v>
      </c>
      <c r="AJG3" s="8">
        <v>1345</v>
      </c>
      <c r="AJH3" s="8">
        <v>1456</v>
      </c>
      <c r="AJI3" s="8">
        <v>1514</v>
      </c>
      <c r="AJJ3" s="8">
        <v>1502</v>
      </c>
      <c r="AJK3" s="8">
        <v>1415</v>
      </c>
      <c r="AJL3" s="8">
        <v>1440</v>
      </c>
      <c r="AJM3" s="8">
        <v>1410</v>
      </c>
      <c r="AJN3" s="8">
        <v>1443</v>
      </c>
      <c r="AJO3" s="8">
        <v>1437</v>
      </c>
      <c r="AJP3" s="8">
        <v>1383</v>
      </c>
      <c r="AJQ3" s="8">
        <v>1540</v>
      </c>
      <c r="AJR3" s="8">
        <v>1511</v>
      </c>
      <c r="AJS3" s="8">
        <v>1530</v>
      </c>
      <c r="AJT3" s="8">
        <v>1531</v>
      </c>
      <c r="AJU3" s="8">
        <v>1547</v>
      </c>
      <c r="AJV3" s="8">
        <v>1511</v>
      </c>
      <c r="AJW3" s="8">
        <v>1521</v>
      </c>
      <c r="AJX3" s="8">
        <v>1539</v>
      </c>
      <c r="AJY3" s="8">
        <v>1521</v>
      </c>
      <c r="AJZ3" s="8">
        <v>1551</v>
      </c>
      <c r="AKA3" s="8">
        <v>1533</v>
      </c>
      <c r="AKB3" s="8">
        <v>1511</v>
      </c>
      <c r="AKC3" s="8">
        <v>1541</v>
      </c>
      <c r="AKD3" s="8">
        <v>1494</v>
      </c>
      <c r="AKE3" s="8">
        <v>1529</v>
      </c>
      <c r="AKF3" s="8">
        <v>1542</v>
      </c>
      <c r="AKG3" s="8">
        <v>1517</v>
      </c>
      <c r="AKH3" s="8">
        <v>1547</v>
      </c>
      <c r="AKI3" s="8">
        <v>1509</v>
      </c>
      <c r="AKJ3" s="8">
        <v>1545</v>
      </c>
      <c r="AKK3" s="8">
        <v>1539</v>
      </c>
      <c r="AKL3" s="8">
        <v>1522</v>
      </c>
      <c r="AKM3" s="8">
        <v>1510</v>
      </c>
      <c r="AKN3" s="8">
        <v>1504</v>
      </c>
      <c r="AKO3" s="8">
        <v>1531</v>
      </c>
      <c r="AKP3" s="8">
        <v>1541</v>
      </c>
      <c r="AKQ3" s="8">
        <v>1514</v>
      </c>
      <c r="AKR3" s="8">
        <v>1507</v>
      </c>
      <c r="AKS3" s="8">
        <v>1472</v>
      </c>
      <c r="AKT3" s="8">
        <v>1518</v>
      </c>
      <c r="AKU3" s="8">
        <v>1488</v>
      </c>
      <c r="AKV3" s="8">
        <v>1494</v>
      </c>
      <c r="AKW3" s="8">
        <v>1497</v>
      </c>
      <c r="AKX3" s="8">
        <v>1480</v>
      </c>
      <c r="AKY3" s="8">
        <v>1494</v>
      </c>
      <c r="AKZ3" s="8">
        <v>1455</v>
      </c>
      <c r="ALA3" s="8">
        <v>1490</v>
      </c>
      <c r="ALB3" s="8">
        <v>1497</v>
      </c>
      <c r="ALC3" s="8">
        <v>1493</v>
      </c>
      <c r="ALD3" s="8">
        <v>1499</v>
      </c>
      <c r="ALE3" s="8">
        <v>1496</v>
      </c>
      <c r="ALF3" s="8">
        <v>1540</v>
      </c>
      <c r="ALG3" s="8">
        <v>1531</v>
      </c>
      <c r="ALH3" s="8">
        <v>1528</v>
      </c>
      <c r="ALI3" s="8">
        <v>1486</v>
      </c>
      <c r="ALJ3" s="8">
        <v>1519</v>
      </c>
      <c r="ALK3" s="8">
        <v>1533</v>
      </c>
      <c r="ALL3" s="8">
        <v>1510</v>
      </c>
      <c r="ALM3" s="8">
        <v>1488</v>
      </c>
      <c r="ALN3" s="8">
        <v>1514</v>
      </c>
      <c r="ALO3" s="8">
        <v>1499</v>
      </c>
      <c r="ALP3" s="8">
        <v>1468</v>
      </c>
      <c r="ALQ3" s="8">
        <v>1486</v>
      </c>
      <c r="ALR3" s="8">
        <v>1495</v>
      </c>
      <c r="ALS3" s="8">
        <v>1512</v>
      </c>
      <c r="ALT3" s="8">
        <v>1502</v>
      </c>
      <c r="ALU3" s="8">
        <v>1498</v>
      </c>
      <c r="ALV3" s="8">
        <v>1523</v>
      </c>
      <c r="ALW3" s="8">
        <v>1489</v>
      </c>
      <c r="ALX3" s="8">
        <v>1535</v>
      </c>
      <c r="ALY3" s="8">
        <v>1502</v>
      </c>
      <c r="ALZ3" s="8">
        <v>1523</v>
      </c>
      <c r="AMA3" s="8">
        <v>1493</v>
      </c>
      <c r="AMB3" s="8">
        <v>1519</v>
      </c>
      <c r="AMC3" s="8">
        <v>1455</v>
      </c>
      <c r="AMD3" s="8">
        <v>1518</v>
      </c>
      <c r="AME3" s="8">
        <v>1502</v>
      </c>
      <c r="AMF3" s="8">
        <v>1523</v>
      </c>
      <c r="AMG3" s="8">
        <v>1506</v>
      </c>
      <c r="AMH3" s="8">
        <v>1513</v>
      </c>
      <c r="AMI3" s="8">
        <v>1491</v>
      </c>
      <c r="AMJ3" s="8">
        <v>1485</v>
      </c>
      <c r="AMK3" s="8">
        <v>1517</v>
      </c>
      <c r="AML3" s="8">
        <v>1516</v>
      </c>
      <c r="AMM3" s="8">
        <v>1511</v>
      </c>
      <c r="AMN3" s="8">
        <v>1524</v>
      </c>
      <c r="AMO3" s="8">
        <v>1523</v>
      </c>
      <c r="AMP3" s="8">
        <v>1526</v>
      </c>
      <c r="AMQ3" s="8">
        <v>1525</v>
      </c>
      <c r="AMR3" s="8">
        <v>1530</v>
      </c>
      <c r="AMS3" s="8">
        <v>1499</v>
      </c>
      <c r="AMT3" s="8">
        <v>1499</v>
      </c>
      <c r="AMU3" s="8">
        <v>1529</v>
      </c>
      <c r="AMV3" s="8">
        <v>1538</v>
      </c>
      <c r="AMW3" s="8">
        <v>1494</v>
      </c>
      <c r="AMX3" s="8">
        <v>1489</v>
      </c>
      <c r="AMY3" s="8">
        <v>1501</v>
      </c>
      <c r="AMZ3" s="8">
        <v>1486</v>
      </c>
      <c r="ANA3" s="8">
        <v>1521</v>
      </c>
      <c r="ANB3" s="8">
        <v>1498</v>
      </c>
      <c r="ANC3" s="8">
        <v>1492</v>
      </c>
      <c r="AND3" s="8">
        <v>1510</v>
      </c>
      <c r="ANE3" s="8">
        <v>1493</v>
      </c>
      <c r="ANF3" s="8">
        <v>1491</v>
      </c>
      <c r="ANG3" s="8">
        <v>1454</v>
      </c>
      <c r="ANH3" s="8">
        <v>1507</v>
      </c>
      <c r="ANI3" s="8">
        <v>1504</v>
      </c>
      <c r="ANJ3" s="8">
        <v>1506</v>
      </c>
      <c r="ANK3" s="8">
        <v>1498</v>
      </c>
      <c r="ANL3" s="8">
        <v>1480</v>
      </c>
      <c r="ANM3" s="8">
        <v>1496</v>
      </c>
      <c r="ANN3" s="8">
        <v>1483</v>
      </c>
      <c r="ANO3" s="8">
        <v>1528</v>
      </c>
      <c r="ANP3" s="8">
        <v>1541</v>
      </c>
      <c r="ANQ3" s="8">
        <v>1517</v>
      </c>
      <c r="ANR3" s="8">
        <v>1510</v>
      </c>
      <c r="ANS3" s="8">
        <v>1497</v>
      </c>
      <c r="ANT3" s="8">
        <v>1473</v>
      </c>
      <c r="ANU3" s="8">
        <v>1458</v>
      </c>
      <c r="ANV3" s="8">
        <v>1507</v>
      </c>
      <c r="ANW3" s="8">
        <v>1453</v>
      </c>
      <c r="ANX3" s="8">
        <v>1506</v>
      </c>
      <c r="ANY3" s="8">
        <v>1490</v>
      </c>
      <c r="ANZ3" s="8">
        <v>1476</v>
      </c>
      <c r="AOA3" s="8">
        <v>1488</v>
      </c>
      <c r="AOB3" s="8">
        <v>1495</v>
      </c>
      <c r="AOC3" s="8">
        <v>1485</v>
      </c>
      <c r="AOD3" s="8">
        <v>1492</v>
      </c>
      <c r="AOE3" s="8">
        <v>1479</v>
      </c>
      <c r="AOF3" s="8">
        <v>1494</v>
      </c>
      <c r="AOG3" s="8">
        <v>1492</v>
      </c>
      <c r="AOH3" s="8">
        <v>1499</v>
      </c>
      <c r="AOI3" s="8">
        <v>1499</v>
      </c>
      <c r="AOJ3" s="8">
        <v>1483</v>
      </c>
      <c r="AOK3" s="8">
        <v>1502</v>
      </c>
      <c r="AOL3" s="8">
        <v>1500</v>
      </c>
      <c r="AOM3" s="8">
        <v>1477</v>
      </c>
      <c r="AON3" s="8">
        <v>1461</v>
      </c>
      <c r="AOO3" s="8">
        <v>1490</v>
      </c>
      <c r="AOP3" s="8">
        <v>1472</v>
      </c>
      <c r="AOQ3" s="8">
        <v>1494</v>
      </c>
      <c r="AOR3" s="8">
        <v>1506</v>
      </c>
      <c r="AOS3" s="8">
        <v>1482</v>
      </c>
      <c r="AOT3" s="8">
        <v>1505</v>
      </c>
      <c r="AOU3" s="8">
        <v>1514</v>
      </c>
      <c r="AOV3" s="8">
        <v>1506</v>
      </c>
      <c r="AOW3" s="8">
        <v>1487</v>
      </c>
      <c r="AOX3" s="8">
        <v>1490</v>
      </c>
      <c r="AOY3" s="8">
        <v>1492</v>
      </c>
      <c r="AOZ3" s="8">
        <v>1501</v>
      </c>
      <c r="APA3" s="8">
        <v>1480</v>
      </c>
      <c r="APB3" s="8">
        <v>1477</v>
      </c>
      <c r="APC3" s="8">
        <v>1485</v>
      </c>
      <c r="APD3" s="8">
        <v>1530</v>
      </c>
      <c r="APE3" s="8">
        <v>1477</v>
      </c>
      <c r="APF3" s="8">
        <v>1480</v>
      </c>
      <c r="APG3" s="8">
        <v>1479</v>
      </c>
      <c r="APH3" s="8">
        <v>1504</v>
      </c>
      <c r="API3" s="8">
        <v>1514</v>
      </c>
      <c r="APJ3" s="8">
        <v>1478</v>
      </c>
      <c r="APK3" s="8">
        <v>1472</v>
      </c>
      <c r="APL3" s="8">
        <v>1466</v>
      </c>
      <c r="APM3" s="8">
        <v>1500</v>
      </c>
      <c r="APN3" s="8">
        <v>1513</v>
      </c>
      <c r="APO3" s="8">
        <v>1503</v>
      </c>
      <c r="APP3" s="8">
        <v>1519</v>
      </c>
      <c r="APQ3" s="8">
        <v>1508</v>
      </c>
      <c r="APR3" s="8">
        <v>1505</v>
      </c>
      <c r="APS3" s="8">
        <v>1493</v>
      </c>
      <c r="APT3" s="8">
        <v>1502</v>
      </c>
      <c r="APU3" s="8">
        <v>1515</v>
      </c>
      <c r="APV3" s="8">
        <v>1487</v>
      </c>
      <c r="APW3" s="8">
        <v>1502</v>
      </c>
      <c r="APX3" s="8">
        <v>1489</v>
      </c>
      <c r="APY3" s="8">
        <v>1493</v>
      </c>
      <c r="APZ3" s="8">
        <v>1485</v>
      </c>
      <c r="AQA3" s="8">
        <v>1503</v>
      </c>
      <c r="AQB3" s="8">
        <v>1501</v>
      </c>
      <c r="AQC3" s="8">
        <v>1491</v>
      </c>
      <c r="AQD3" s="8">
        <v>1530</v>
      </c>
      <c r="AQE3" s="8">
        <v>1500</v>
      </c>
      <c r="AQF3" s="8">
        <v>1507</v>
      </c>
      <c r="AQG3" s="8">
        <v>1511</v>
      </c>
      <c r="AQH3" s="8">
        <v>1518</v>
      </c>
      <c r="AQI3" s="8">
        <v>1492</v>
      </c>
      <c r="AQJ3" s="8">
        <v>1511</v>
      </c>
      <c r="AQK3" s="8">
        <v>1499</v>
      </c>
      <c r="AQL3" s="8">
        <v>1509</v>
      </c>
      <c r="AQM3" s="8">
        <v>1501</v>
      </c>
      <c r="AQN3" s="8">
        <v>1489</v>
      </c>
      <c r="AQO3" s="8">
        <v>1512</v>
      </c>
      <c r="AQP3" s="8">
        <v>1501</v>
      </c>
      <c r="AQQ3" s="8">
        <v>1502</v>
      </c>
      <c r="AQR3" s="8">
        <v>1484</v>
      </c>
      <c r="AQS3" s="8">
        <v>1554</v>
      </c>
      <c r="AQT3" s="8">
        <v>1513</v>
      </c>
      <c r="AQU3" s="8">
        <v>1509</v>
      </c>
      <c r="AQV3" s="8">
        <v>1515</v>
      </c>
      <c r="AQW3" s="8">
        <v>1502</v>
      </c>
      <c r="AQX3" s="8">
        <v>1484</v>
      </c>
      <c r="AQY3" s="8">
        <v>1496</v>
      </c>
      <c r="AQZ3" s="8">
        <v>1516</v>
      </c>
      <c r="ARA3" s="8">
        <v>1530</v>
      </c>
      <c r="ARB3" s="8">
        <v>1501</v>
      </c>
      <c r="ARC3" s="8">
        <v>1503</v>
      </c>
      <c r="ARD3" s="8">
        <v>1527</v>
      </c>
      <c r="ARE3" s="8">
        <v>1502</v>
      </c>
      <c r="ARF3" s="8">
        <v>1511</v>
      </c>
      <c r="ARG3" s="8">
        <v>1514</v>
      </c>
      <c r="ARH3" s="8">
        <v>1541</v>
      </c>
      <c r="ARI3" s="8">
        <v>1522</v>
      </c>
      <c r="ARJ3" s="8">
        <v>1471</v>
      </c>
      <c r="ARK3" s="8">
        <v>1489</v>
      </c>
      <c r="ARL3" s="8">
        <v>1503</v>
      </c>
      <c r="ARM3" s="8">
        <v>1511</v>
      </c>
      <c r="ARN3" s="8">
        <v>1512</v>
      </c>
      <c r="ARO3" s="8">
        <v>1505</v>
      </c>
      <c r="ARP3" s="8">
        <v>1518</v>
      </c>
      <c r="ARQ3" s="8">
        <v>1496</v>
      </c>
      <c r="ARR3" s="8">
        <v>1504</v>
      </c>
      <c r="ARS3" s="8">
        <v>1507</v>
      </c>
      <c r="ART3" s="8">
        <v>1517</v>
      </c>
      <c r="ARU3" s="8">
        <v>1502</v>
      </c>
      <c r="ARV3" s="8">
        <v>1522</v>
      </c>
      <c r="ARW3" s="8">
        <v>1504</v>
      </c>
      <c r="ARX3" s="8">
        <v>1498</v>
      </c>
      <c r="ARY3" s="8">
        <v>1515</v>
      </c>
      <c r="ARZ3" s="8">
        <v>1495</v>
      </c>
      <c r="ASA3" s="8">
        <v>1500</v>
      </c>
      <c r="ASB3" s="8">
        <v>1503</v>
      </c>
      <c r="ASC3" s="8">
        <v>1502</v>
      </c>
      <c r="ASD3" s="8">
        <v>1514</v>
      </c>
      <c r="ASE3" s="8">
        <v>1547</v>
      </c>
      <c r="ASF3" s="8">
        <v>1505</v>
      </c>
      <c r="ASG3" s="8">
        <v>1495</v>
      </c>
      <c r="ASH3" s="8">
        <v>1539</v>
      </c>
      <c r="ASI3" s="8">
        <v>1513</v>
      </c>
      <c r="ASJ3" s="8">
        <v>1511</v>
      </c>
      <c r="ASK3" s="8">
        <v>1489</v>
      </c>
      <c r="ASL3" s="8">
        <v>1512</v>
      </c>
      <c r="ASM3" s="8">
        <v>1519</v>
      </c>
      <c r="ASN3" s="8">
        <v>1553</v>
      </c>
      <c r="ASO3" s="8">
        <v>1520</v>
      </c>
      <c r="ASP3" s="8">
        <v>1501</v>
      </c>
      <c r="ASQ3" s="8">
        <v>1019</v>
      </c>
      <c r="ASR3" s="8">
        <v>1006</v>
      </c>
      <c r="ASS3" s="8">
        <v>1033</v>
      </c>
      <c r="AST3" s="8">
        <v>1028</v>
      </c>
      <c r="ASU3" s="8">
        <v>1043</v>
      </c>
      <c r="ASV3" s="8">
        <v>1034</v>
      </c>
      <c r="ASW3" s="8">
        <v>1006</v>
      </c>
      <c r="ASX3" s="8">
        <v>1015</v>
      </c>
      <c r="ASY3" s="8">
        <v>1035</v>
      </c>
      <c r="ASZ3" s="8">
        <v>1006</v>
      </c>
      <c r="ATA3" s="8">
        <v>1040</v>
      </c>
      <c r="ATB3" s="8">
        <v>1003</v>
      </c>
      <c r="ATC3" s="8">
        <v>1002</v>
      </c>
      <c r="ATD3" s="8">
        <v>1001</v>
      </c>
      <c r="ATE3" s="8">
        <v>1001</v>
      </c>
      <c r="ATF3" s="8">
        <v>1029</v>
      </c>
      <c r="ATG3" s="8">
        <v>1005</v>
      </c>
      <c r="ATH3" s="8">
        <v>1046</v>
      </c>
      <c r="ATI3" s="8">
        <v>1012</v>
      </c>
      <c r="ATJ3" s="8">
        <v>1034</v>
      </c>
      <c r="ATK3" s="8">
        <v>1007</v>
      </c>
      <c r="ATL3" s="8">
        <v>1010</v>
      </c>
      <c r="ATM3" s="8">
        <v>1037</v>
      </c>
      <c r="ATN3" s="8">
        <v>1023</v>
      </c>
      <c r="ATO3" s="8">
        <v>1027</v>
      </c>
      <c r="ATP3" s="8">
        <v>1024</v>
      </c>
      <c r="ATQ3" s="8">
        <v>1024</v>
      </c>
      <c r="ATR3" s="8">
        <v>1012</v>
      </c>
      <c r="ATS3" s="8">
        <v>1008</v>
      </c>
      <c r="ATT3" s="8">
        <v>1031</v>
      </c>
      <c r="ATU3" s="8">
        <v>1030</v>
      </c>
      <c r="ATV3" s="8">
        <v>1044</v>
      </c>
      <c r="ATW3" s="8">
        <v>1024</v>
      </c>
      <c r="ATX3" s="8">
        <v>1041</v>
      </c>
      <c r="ATY3" s="8">
        <v>1019</v>
      </c>
      <c r="ATZ3" s="8">
        <v>1052</v>
      </c>
      <c r="AUA3" s="8">
        <v>1022</v>
      </c>
      <c r="AUB3" s="8">
        <v>1016</v>
      </c>
      <c r="AUC3" s="8">
        <v>1005</v>
      </c>
      <c r="AUD3" s="8">
        <v>1009</v>
      </c>
      <c r="AUE3" s="8">
        <v>1009</v>
      </c>
      <c r="AUF3" s="8">
        <v>1007</v>
      </c>
      <c r="AUG3" s="8">
        <v>1041</v>
      </c>
      <c r="AUH3" s="8">
        <v>1010</v>
      </c>
      <c r="AUI3" s="8">
        <v>1025</v>
      </c>
      <c r="AUJ3" s="8">
        <v>1033</v>
      </c>
      <c r="AUK3" s="8">
        <v>1001</v>
      </c>
      <c r="AUL3" s="8">
        <v>1042</v>
      </c>
      <c r="AUM3" s="8">
        <v>1039</v>
      </c>
      <c r="AUN3" s="8">
        <v>1031</v>
      </c>
      <c r="AUO3" s="8">
        <v>1004</v>
      </c>
      <c r="AUP3" s="8">
        <v>1016</v>
      </c>
      <c r="AUQ3" s="8">
        <v>1013</v>
      </c>
      <c r="AUR3" s="8">
        <v>1002</v>
      </c>
      <c r="AUS3" s="8">
        <v>1003</v>
      </c>
      <c r="AUT3" s="8">
        <v>1044</v>
      </c>
      <c r="AUU3" s="8">
        <v>1025</v>
      </c>
      <c r="AUV3" s="8">
        <v>1032</v>
      </c>
      <c r="AUW3" s="8">
        <v>1030</v>
      </c>
      <c r="AUX3" s="8">
        <v>1026</v>
      </c>
      <c r="AUY3" s="8">
        <v>1027</v>
      </c>
      <c r="AUZ3" s="8"/>
      <c r="AVA3" s="8"/>
      <c r="AVB3" s="8"/>
      <c r="AVC3" s="8"/>
      <c r="AVD3" s="8"/>
      <c r="AVE3" s="8"/>
      <c r="AVF3" s="8"/>
      <c r="AVG3" s="8"/>
      <c r="AVH3" s="8"/>
      <c r="AVI3" s="8"/>
      <c r="AVJ3" s="8"/>
      <c r="AVK3" s="8"/>
      <c r="AVL3" s="8"/>
      <c r="AVM3" s="8"/>
      <c r="AVN3" s="8"/>
      <c r="AVO3" s="8"/>
      <c r="AVP3" s="8"/>
      <c r="AVQ3" s="8"/>
      <c r="AVR3" s="8"/>
      <c r="AVS3" s="8"/>
      <c r="AVT3" s="8"/>
      <c r="AVU3" s="8"/>
      <c r="AVV3" s="8"/>
      <c r="AVW3" s="8"/>
      <c r="AVX3" s="8"/>
      <c r="AVY3" s="8"/>
      <c r="AVZ3" s="8"/>
    </row>
    <row r="4" spans="1:1274" ht="16.5" thickTop="1" x14ac:dyDescent="0.25">
      <c r="A4" s="122"/>
      <c r="B4" s="122"/>
      <c r="C4" s="122"/>
      <c r="D4" s="122"/>
      <c r="E4" s="122"/>
      <c r="F4" s="122"/>
      <c r="G4" s="122"/>
      <c r="H4" s="122"/>
      <c r="I4" s="122"/>
      <c r="J4" s="122"/>
      <c r="K4" s="122"/>
      <c r="L4" s="122"/>
      <c r="M4" s="122"/>
      <c r="N4" s="122"/>
      <c r="O4" s="122"/>
      <c r="P4" s="122"/>
      <c r="Q4" s="122"/>
      <c r="R4" s="122"/>
      <c r="S4" s="122"/>
      <c r="T4" s="122"/>
      <c r="U4" s="122"/>
      <c r="V4" s="122"/>
      <c r="W4" s="122"/>
      <c r="X4" s="122"/>
      <c r="Y4" s="122"/>
      <c r="Z4" s="122"/>
      <c r="AA4" s="122"/>
      <c r="AB4" s="122"/>
      <c r="AC4" s="122"/>
      <c r="AD4" s="122"/>
      <c r="AE4" s="122"/>
      <c r="AF4" s="122"/>
      <c r="AG4" s="122"/>
      <c r="AH4" s="122"/>
      <c r="AI4" s="122"/>
      <c r="AJ4" s="122"/>
      <c r="AK4" s="122"/>
      <c r="AL4" s="122"/>
      <c r="AM4" s="122"/>
      <c r="AN4" s="122"/>
      <c r="AO4" s="122"/>
      <c r="AP4" s="122"/>
      <c r="AQ4" s="122"/>
      <c r="AR4" s="122"/>
      <c r="AS4" s="122"/>
      <c r="AT4" s="122"/>
      <c r="AU4" s="122"/>
      <c r="AV4" s="122"/>
      <c r="AW4" s="122"/>
      <c r="AX4" s="122"/>
      <c r="AY4" s="122"/>
      <c r="AZ4" s="122"/>
      <c r="BA4" s="122"/>
      <c r="BB4" s="122"/>
      <c r="BC4" s="122"/>
      <c r="BD4" s="122"/>
      <c r="BE4" s="122"/>
      <c r="BF4" s="122"/>
      <c r="BG4" s="122"/>
      <c r="BH4" s="122"/>
      <c r="BI4" s="122"/>
      <c r="BJ4" s="122"/>
      <c r="BK4" s="122"/>
      <c r="BL4" s="122"/>
      <c r="BM4" s="122"/>
      <c r="BN4" s="122"/>
      <c r="BO4" s="122"/>
      <c r="BP4" s="122"/>
      <c r="BQ4" s="122"/>
      <c r="BR4" s="122"/>
      <c r="BS4" s="122"/>
      <c r="BT4" s="122"/>
      <c r="BU4" s="122"/>
      <c r="BV4" s="122"/>
      <c r="BW4" s="122"/>
      <c r="BX4" s="122"/>
      <c r="BY4" s="122"/>
      <c r="BZ4" s="122"/>
      <c r="CA4" s="122"/>
      <c r="CB4" s="122"/>
      <c r="CC4" s="122"/>
      <c r="CD4" s="122"/>
      <c r="CE4" s="122"/>
      <c r="CF4" s="122"/>
      <c r="CG4" s="122"/>
      <c r="CH4" s="122"/>
      <c r="CI4" s="122"/>
      <c r="CJ4" s="122"/>
      <c r="CK4" s="122"/>
      <c r="CL4" s="122"/>
      <c r="CM4" s="122"/>
      <c r="CN4" s="122"/>
      <c r="CO4" s="122"/>
      <c r="CP4" s="122"/>
      <c r="CQ4" s="122"/>
      <c r="CR4" s="122"/>
      <c r="CS4" s="122"/>
      <c r="CT4" s="122"/>
      <c r="CU4" s="122"/>
      <c r="CV4" s="122"/>
      <c r="CW4" s="122"/>
      <c r="CX4" s="122"/>
      <c r="CY4" s="122"/>
      <c r="CZ4" s="122"/>
      <c r="DA4" s="122"/>
      <c r="DB4" s="122"/>
      <c r="DC4" s="122"/>
      <c r="DD4" s="122"/>
      <c r="DE4" s="122"/>
      <c r="DF4" s="122"/>
      <c r="DG4" s="122"/>
      <c r="DH4" s="122"/>
      <c r="DI4" s="122"/>
      <c r="DJ4" s="122"/>
      <c r="DK4" s="122"/>
      <c r="DL4" s="122"/>
      <c r="DM4" s="122"/>
      <c r="DN4" s="122"/>
      <c r="DO4" s="122"/>
      <c r="DP4" s="122"/>
      <c r="DQ4" s="122"/>
      <c r="DR4" s="122"/>
      <c r="DS4" s="122"/>
      <c r="DT4" s="122"/>
      <c r="DU4" s="122"/>
      <c r="DV4" s="122"/>
      <c r="DW4" s="122"/>
      <c r="DX4" s="122"/>
      <c r="DY4" s="122"/>
      <c r="DZ4" s="122"/>
      <c r="EA4" s="122"/>
      <c r="EB4" s="122"/>
      <c r="EC4" s="122"/>
      <c r="ED4" s="122"/>
      <c r="EE4" s="122"/>
      <c r="EF4" s="122"/>
      <c r="EG4" s="122"/>
      <c r="EH4" s="122"/>
      <c r="EI4" s="122"/>
      <c r="EJ4" s="122"/>
      <c r="EK4" s="122"/>
      <c r="EL4" s="122"/>
      <c r="EM4" s="122"/>
      <c r="EN4" s="122"/>
      <c r="EO4" s="122"/>
      <c r="EP4" s="122"/>
      <c r="EQ4" s="122"/>
      <c r="ER4" s="122"/>
      <c r="ES4" s="122"/>
      <c r="ET4" s="122"/>
      <c r="EU4" s="122"/>
      <c r="EV4" s="122"/>
      <c r="EW4" s="122"/>
      <c r="EX4" s="122"/>
      <c r="EY4" s="122"/>
      <c r="EZ4" s="122"/>
      <c r="FA4" s="122"/>
      <c r="FB4" s="122"/>
      <c r="FC4" s="122"/>
      <c r="FD4" s="122"/>
      <c r="FE4" s="122"/>
      <c r="FF4" s="122"/>
      <c r="FG4" s="122"/>
      <c r="FH4" s="122"/>
      <c r="FI4" s="122"/>
      <c r="FJ4" s="122"/>
      <c r="FK4" s="122"/>
      <c r="FL4" s="122"/>
      <c r="FM4" s="122"/>
      <c r="FN4" s="122"/>
      <c r="FO4" s="122"/>
      <c r="FP4" s="122"/>
      <c r="FQ4" s="122"/>
      <c r="FR4" s="122"/>
      <c r="FS4" s="122"/>
      <c r="FT4" s="122"/>
      <c r="FU4" s="122"/>
      <c r="FV4" s="122"/>
      <c r="FW4" s="122"/>
      <c r="FX4" s="122"/>
      <c r="FY4" s="122"/>
      <c r="FZ4" s="122"/>
      <c r="GA4" s="122"/>
      <c r="GB4" s="122"/>
      <c r="GC4" s="122"/>
      <c r="GD4" s="122"/>
      <c r="GE4" s="122"/>
      <c r="GF4" s="122"/>
      <c r="GG4" s="122"/>
      <c r="GH4" s="122"/>
      <c r="GI4" s="122"/>
      <c r="GJ4" s="122"/>
      <c r="GK4" s="122"/>
      <c r="GL4" s="122"/>
      <c r="GM4" s="122"/>
      <c r="GN4" s="122"/>
      <c r="GO4" s="122"/>
      <c r="GP4" s="122"/>
      <c r="GQ4" s="122"/>
      <c r="GR4" s="122"/>
      <c r="GS4" s="122"/>
      <c r="GT4" s="122"/>
      <c r="GU4" s="122"/>
      <c r="GV4" s="122"/>
      <c r="GW4" s="122"/>
      <c r="GX4" s="122"/>
      <c r="GY4" s="122"/>
      <c r="GZ4" s="122"/>
      <c r="HA4" s="122"/>
      <c r="HB4" s="122"/>
      <c r="HC4" s="122"/>
      <c r="HD4" s="122"/>
      <c r="HE4" s="122"/>
      <c r="HF4" s="122"/>
      <c r="HG4" s="122"/>
      <c r="HH4" s="122"/>
      <c r="HI4" s="122"/>
      <c r="HJ4" s="122"/>
      <c r="HK4" s="122"/>
      <c r="HL4" s="122"/>
      <c r="HM4" s="122"/>
      <c r="HN4" s="122"/>
      <c r="HO4" s="122"/>
      <c r="HP4" s="122"/>
      <c r="HQ4" s="122"/>
      <c r="HR4" s="122"/>
      <c r="HS4" s="122"/>
      <c r="HT4" s="122"/>
      <c r="HU4" s="122"/>
      <c r="HV4" s="122"/>
      <c r="HW4" s="122"/>
      <c r="HX4" s="122"/>
      <c r="HY4" s="122"/>
      <c r="HZ4" s="122"/>
      <c r="IA4" s="122"/>
      <c r="IB4" s="122"/>
      <c r="IC4" s="122"/>
      <c r="ID4" s="122"/>
      <c r="IE4" s="122"/>
      <c r="IF4" s="122"/>
      <c r="IG4" s="122"/>
      <c r="IH4" s="122"/>
      <c r="II4" s="122"/>
      <c r="IJ4" s="122"/>
      <c r="IK4" s="122"/>
      <c r="IL4" s="122"/>
      <c r="IM4" s="122"/>
      <c r="IN4" s="122"/>
      <c r="IO4" s="122"/>
      <c r="IP4" s="122"/>
      <c r="IQ4" s="122"/>
      <c r="IR4" s="122"/>
      <c r="IS4" s="122"/>
      <c r="IT4" s="122"/>
      <c r="IU4" s="122"/>
      <c r="IV4" s="122"/>
      <c r="IW4" s="122"/>
      <c r="IX4" s="122"/>
      <c r="IY4" s="122"/>
      <c r="IZ4" s="122"/>
      <c r="JA4" s="122"/>
      <c r="JB4" s="122"/>
      <c r="JC4" s="122"/>
      <c r="JD4" s="122"/>
      <c r="JE4" s="122"/>
      <c r="JF4" s="122"/>
      <c r="JG4" s="122"/>
      <c r="JH4" s="122"/>
      <c r="JI4" s="122"/>
      <c r="JJ4" s="122"/>
      <c r="JK4" s="122"/>
      <c r="JL4" s="122"/>
      <c r="JM4" s="122"/>
      <c r="JN4" s="122"/>
      <c r="JO4" s="122"/>
      <c r="JP4" s="122"/>
      <c r="JQ4" s="122"/>
      <c r="JR4" s="122"/>
      <c r="JS4" s="122"/>
      <c r="JT4" s="122"/>
      <c r="JU4" s="122"/>
      <c r="JV4" s="122"/>
      <c r="JW4" s="122"/>
      <c r="JX4" s="122"/>
      <c r="JY4" s="122"/>
      <c r="JZ4" s="122"/>
      <c r="KA4" s="122"/>
      <c r="KB4" s="122"/>
      <c r="KC4" s="122"/>
      <c r="KD4" s="122"/>
      <c r="KE4" s="122"/>
      <c r="KF4" s="122"/>
      <c r="KG4" s="122"/>
      <c r="KH4" s="122"/>
      <c r="KI4" s="122"/>
      <c r="KJ4" s="122"/>
      <c r="KK4" s="122"/>
      <c r="KL4" s="122"/>
      <c r="KM4" s="122"/>
      <c r="KN4" s="122"/>
      <c r="KO4" s="122"/>
      <c r="KP4" s="122"/>
      <c r="KQ4" s="122"/>
      <c r="KR4" s="122"/>
      <c r="KS4" s="122"/>
      <c r="KT4" s="122"/>
      <c r="KU4" s="122"/>
      <c r="KV4" s="122"/>
      <c r="KW4" s="122"/>
      <c r="KX4" s="122"/>
      <c r="KY4" s="122"/>
      <c r="KZ4" s="122"/>
      <c r="LA4" s="122"/>
      <c r="LB4" s="122"/>
      <c r="LC4" s="122"/>
      <c r="LD4" s="122"/>
      <c r="LE4" s="122"/>
      <c r="LF4" s="122"/>
      <c r="LG4" s="122"/>
      <c r="LH4" s="122"/>
      <c r="LI4" s="122"/>
      <c r="LJ4" s="122"/>
      <c r="LK4" s="122"/>
      <c r="LL4" s="122"/>
      <c r="LM4" s="122"/>
      <c r="LN4" s="122"/>
      <c r="LO4" s="122"/>
      <c r="LP4" s="122"/>
      <c r="LQ4" s="122"/>
      <c r="LR4" s="122"/>
      <c r="LS4" s="122"/>
      <c r="LT4" s="122"/>
      <c r="LU4" s="122"/>
      <c r="LV4" s="122"/>
      <c r="LW4" s="122"/>
      <c r="LX4" s="122"/>
      <c r="LY4" s="122"/>
      <c r="LZ4" s="122"/>
      <c r="MA4" s="122"/>
      <c r="MB4" s="122"/>
      <c r="MC4" s="122"/>
      <c r="MD4" s="122"/>
      <c r="ME4" s="122"/>
      <c r="MF4" s="122"/>
      <c r="MG4" s="122"/>
      <c r="MH4" s="122"/>
      <c r="MI4" s="122"/>
      <c r="MJ4" s="122"/>
      <c r="MK4" s="122"/>
      <c r="ML4" s="122"/>
      <c r="MM4" s="122"/>
      <c r="MN4" s="122"/>
      <c r="MO4" s="122"/>
      <c r="MP4" s="122"/>
      <c r="MQ4" s="122"/>
      <c r="MR4" s="122"/>
      <c r="MS4" s="122"/>
      <c r="MT4" s="122"/>
      <c r="MU4" s="122"/>
      <c r="MV4" s="122"/>
      <c r="MW4" s="122"/>
      <c r="MX4" s="122"/>
      <c r="MY4" s="122"/>
      <c r="MZ4" s="122"/>
      <c r="NA4" s="122"/>
      <c r="NB4" s="122"/>
      <c r="NC4" s="122"/>
      <c r="ND4" s="122"/>
      <c r="NE4" s="122"/>
      <c r="NF4" s="122"/>
      <c r="NG4" s="36"/>
      <c r="NH4" s="37"/>
      <c r="NI4" s="36"/>
      <c r="NJ4" s="36"/>
      <c r="NK4" s="36"/>
      <c r="NL4" s="36"/>
      <c r="NM4" s="36"/>
      <c r="NN4" s="37"/>
      <c r="NO4" s="36"/>
      <c r="NP4" s="36"/>
      <c r="NQ4" s="36"/>
      <c r="NR4" s="38"/>
      <c r="NS4" s="37"/>
      <c r="NT4" s="36"/>
      <c r="NU4" s="36"/>
      <c r="NV4" s="36"/>
      <c r="NW4" s="37"/>
      <c r="NX4" s="37"/>
      <c r="NY4" s="37"/>
      <c r="NZ4" s="36"/>
      <c r="OA4" s="36"/>
      <c r="OB4" s="36"/>
      <c r="OC4" s="36"/>
      <c r="OD4" s="39"/>
      <c r="OE4" s="36"/>
      <c r="OF4" s="37"/>
      <c r="OG4" s="36"/>
      <c r="OH4" s="36"/>
      <c r="OI4" s="36"/>
      <c r="OJ4" s="36"/>
      <c r="OK4" s="36"/>
      <c r="OL4" s="36"/>
      <c r="OM4" s="36"/>
      <c r="ON4" s="36"/>
      <c r="OO4" s="36"/>
      <c r="OP4" s="38"/>
      <c r="OQ4" s="36"/>
      <c r="OR4" s="36"/>
      <c r="OS4" s="36"/>
      <c r="OT4" s="36"/>
      <c r="OU4" s="36"/>
      <c r="OV4" s="36"/>
      <c r="OW4" s="36"/>
      <c r="OX4" s="36"/>
      <c r="OY4" s="36"/>
      <c r="OZ4" s="37"/>
      <c r="PA4" s="36"/>
      <c r="PB4" s="39"/>
      <c r="PC4" s="36"/>
      <c r="PD4" s="37"/>
      <c r="PE4" s="36"/>
      <c r="PF4" s="36"/>
      <c r="PG4" s="36"/>
      <c r="PH4" s="36"/>
      <c r="PI4" s="36"/>
      <c r="PJ4" s="36"/>
      <c r="PK4" s="36"/>
      <c r="PL4" s="36"/>
      <c r="PM4" s="36"/>
      <c r="PN4" s="38"/>
      <c r="PO4" s="37"/>
      <c r="PP4" s="36"/>
      <c r="PQ4" s="36"/>
      <c r="PR4" s="36"/>
      <c r="PS4" s="36"/>
      <c r="PT4" s="36"/>
      <c r="PU4" s="36"/>
      <c r="PV4" s="36"/>
      <c r="PW4" s="36"/>
      <c r="PX4" s="36"/>
      <c r="PY4" s="36"/>
      <c r="PZ4" s="39"/>
      <c r="QA4" s="36"/>
      <c r="QB4" s="36"/>
      <c r="QC4" s="36"/>
      <c r="QD4" s="36"/>
      <c r="QE4" s="36"/>
      <c r="QF4" s="37"/>
      <c r="QG4" s="36"/>
      <c r="QH4" s="36"/>
      <c r="QI4" s="37"/>
      <c r="QJ4" s="36"/>
      <c r="QK4" s="37"/>
      <c r="QL4" s="39"/>
      <c r="QM4" s="36"/>
      <c r="QN4" s="37"/>
      <c r="QO4" s="36"/>
      <c r="QP4" s="37"/>
      <c r="QQ4" s="36"/>
      <c r="QR4" s="36"/>
      <c r="QS4" s="36"/>
      <c r="QT4" s="37"/>
      <c r="QU4" s="36"/>
      <c r="QV4" s="37"/>
      <c r="QW4" s="36"/>
      <c r="QX4" s="39"/>
      <c r="QY4" s="37"/>
      <c r="QZ4" s="36"/>
      <c r="RA4" s="36"/>
      <c r="RB4" s="36"/>
      <c r="RC4" s="36"/>
      <c r="RD4" s="36"/>
      <c r="RE4" s="36"/>
      <c r="RF4" s="36"/>
      <c r="RG4" s="36"/>
      <c r="RH4" s="36"/>
      <c r="RI4" s="36"/>
      <c r="RJ4" s="39"/>
      <c r="RK4" s="37"/>
      <c r="RL4" s="36"/>
      <c r="RM4" s="36"/>
      <c r="RN4" s="36"/>
      <c r="RO4" s="36"/>
      <c r="RP4" s="36"/>
      <c r="RQ4" s="36"/>
      <c r="RR4" s="36"/>
      <c r="RS4" s="36"/>
      <c r="RT4" s="36"/>
      <c r="RU4" s="36"/>
      <c r="RV4" s="39"/>
      <c r="RW4" s="37"/>
      <c r="RX4" s="36"/>
      <c r="RY4" s="36"/>
      <c r="RZ4" s="36"/>
      <c r="SA4" s="36"/>
      <c r="SB4" s="36"/>
      <c r="SC4" s="36"/>
      <c r="SD4" s="36"/>
      <c r="SE4" s="37"/>
      <c r="SF4" s="36"/>
      <c r="SG4" s="36"/>
      <c r="SH4" s="39"/>
      <c r="SI4" s="37"/>
      <c r="SJ4" s="36"/>
      <c r="SK4" s="36"/>
      <c r="SL4" s="36"/>
      <c r="SM4" s="37"/>
      <c r="SN4" s="36"/>
      <c r="SO4" s="36"/>
      <c r="SP4" s="36"/>
      <c r="SQ4" s="37"/>
      <c r="SR4" s="36"/>
      <c r="SS4" s="36"/>
      <c r="ST4" s="39"/>
      <c r="SU4" s="37"/>
      <c r="SV4" s="36"/>
      <c r="SW4" s="36"/>
      <c r="SX4" s="36"/>
      <c r="SY4" s="37"/>
      <c r="SZ4" s="36"/>
      <c r="TA4" s="36"/>
      <c r="TB4" s="36"/>
      <c r="TC4" s="37"/>
      <c r="TD4" s="36"/>
      <c r="TE4" s="36"/>
      <c r="TF4" s="39"/>
      <c r="TG4" s="37"/>
      <c r="TH4" s="36"/>
      <c r="TI4" s="36"/>
      <c r="TJ4" s="36"/>
      <c r="TK4" s="36"/>
      <c r="TL4" s="36"/>
      <c r="TM4" s="36"/>
      <c r="TN4" s="36"/>
      <c r="TO4" s="36"/>
      <c r="TP4" s="36"/>
      <c r="TQ4" s="36"/>
      <c r="TR4" s="39"/>
      <c r="TS4" s="37"/>
      <c r="TT4" s="36"/>
      <c r="TU4" s="36"/>
      <c r="TV4" s="36"/>
      <c r="TW4" s="36"/>
      <c r="TX4" s="36"/>
      <c r="TY4" s="36"/>
      <c r="TZ4" s="37"/>
      <c r="UA4" s="36"/>
      <c r="UB4" s="36"/>
      <c r="UC4" s="36"/>
      <c r="UD4" s="39"/>
      <c r="UE4" s="36"/>
      <c r="UF4" s="36"/>
      <c r="UG4" s="36"/>
      <c r="UH4" s="36"/>
      <c r="UI4" s="37"/>
      <c r="UJ4" s="36"/>
      <c r="UK4" s="36"/>
      <c r="UL4" s="36"/>
      <c r="UM4" s="36"/>
      <c r="UN4" s="36"/>
      <c r="UO4" s="36"/>
      <c r="UP4" s="36"/>
      <c r="UQ4" s="39"/>
      <c r="UR4" s="37"/>
      <c r="US4" s="36"/>
      <c r="UT4" s="36"/>
      <c r="UU4" s="36"/>
      <c r="UV4" s="36"/>
      <c r="UW4" s="36"/>
      <c r="UX4" s="36"/>
      <c r="UY4" s="37"/>
      <c r="UZ4" s="36"/>
      <c r="VA4" s="36"/>
      <c r="VB4" s="39"/>
      <c r="VC4" s="37"/>
      <c r="VD4" s="36"/>
      <c r="VE4" s="36"/>
      <c r="VF4" s="36"/>
      <c r="VG4" s="36"/>
      <c r="VH4" s="36"/>
      <c r="VI4" s="36"/>
      <c r="VJ4" s="37"/>
      <c r="VK4" s="36"/>
      <c r="VL4" s="36"/>
      <c r="VM4" s="36"/>
      <c r="VN4" s="36"/>
      <c r="VO4" s="39"/>
      <c r="VP4" s="37"/>
      <c r="VQ4" s="36"/>
      <c r="VR4" s="36"/>
      <c r="VS4" s="36"/>
      <c r="VT4" s="36"/>
      <c r="VU4" s="36"/>
      <c r="VV4" s="36"/>
      <c r="VW4" s="37"/>
      <c r="VX4" s="36"/>
      <c r="VY4" s="36"/>
      <c r="VZ4" s="36"/>
      <c r="WA4" s="39"/>
      <c r="WB4" s="37"/>
      <c r="WC4" s="36"/>
      <c r="WD4" s="36"/>
      <c r="WE4" s="36"/>
      <c r="WF4" s="36"/>
      <c r="WG4" s="36"/>
      <c r="WH4" s="36"/>
      <c r="WI4" s="37"/>
      <c r="WJ4" s="36"/>
      <c r="WK4" s="36"/>
      <c r="WL4" s="36"/>
      <c r="WM4" s="36"/>
      <c r="WN4" s="39"/>
      <c r="WO4" s="37"/>
      <c r="WP4" s="36"/>
      <c r="WQ4" s="36"/>
      <c r="WR4" s="36"/>
      <c r="WS4" s="36"/>
      <c r="WT4" s="36"/>
      <c r="WU4" s="36"/>
      <c r="WV4" s="37"/>
      <c r="WW4" s="36"/>
      <c r="WX4" s="36"/>
      <c r="WY4" s="36"/>
      <c r="WZ4" s="36"/>
      <c r="XA4" s="36"/>
      <c r="XB4" s="36"/>
      <c r="XC4" s="36"/>
      <c r="XD4" s="36"/>
      <c r="XE4" s="36"/>
      <c r="XF4" s="36"/>
      <c r="XG4" s="37"/>
      <c r="XH4" s="36"/>
      <c r="XI4" s="36"/>
      <c r="XJ4" s="36"/>
      <c r="XK4" s="36"/>
      <c r="XL4" s="39"/>
      <c r="XM4" s="37"/>
      <c r="XN4" s="36"/>
      <c r="XO4" s="36"/>
      <c r="XP4" s="36"/>
      <c r="XQ4" s="36"/>
      <c r="XR4" s="36"/>
      <c r="XS4" s="36"/>
      <c r="XT4" s="37"/>
      <c r="XU4" s="36"/>
      <c r="XV4" s="36"/>
      <c r="XW4" s="36"/>
      <c r="XX4" s="36"/>
      <c r="XY4" s="39"/>
      <c r="XZ4" s="37"/>
      <c r="YA4" s="36"/>
      <c r="YB4" s="36"/>
      <c r="YC4" s="36"/>
      <c r="YD4" s="36"/>
      <c r="YE4" s="36"/>
      <c r="YF4" s="36"/>
      <c r="YG4" s="36"/>
      <c r="YH4" s="37"/>
      <c r="YI4" s="36"/>
      <c r="YJ4" s="36"/>
      <c r="YK4" s="36"/>
      <c r="YL4" s="36"/>
      <c r="YM4" s="37"/>
      <c r="YN4" s="36"/>
      <c r="YO4" s="36"/>
      <c r="YP4" s="36"/>
      <c r="YQ4" s="36"/>
      <c r="YR4" s="36"/>
      <c r="YS4" s="36"/>
      <c r="YT4" s="36"/>
      <c r="YU4" s="37"/>
      <c r="YV4" s="36"/>
      <c r="YW4" s="36"/>
      <c r="YX4" s="36"/>
      <c r="YY4" s="36"/>
      <c r="YZ4" s="36"/>
      <c r="ZA4" s="36"/>
      <c r="ZB4" s="36"/>
      <c r="ZC4" s="36"/>
      <c r="ZD4" s="36"/>
      <c r="ZE4" s="37"/>
      <c r="ZF4" s="36"/>
      <c r="ZG4" s="36"/>
      <c r="ZH4" s="36"/>
      <c r="ZI4" s="36"/>
      <c r="ZJ4" s="39"/>
      <c r="ZK4" s="37"/>
      <c r="ZL4" s="36"/>
      <c r="ZM4" s="36"/>
      <c r="ZN4" s="36"/>
      <c r="ZO4" s="36"/>
      <c r="ZP4" s="36"/>
      <c r="ZQ4" s="36"/>
      <c r="ZR4" s="36"/>
      <c r="ZS4" s="37"/>
      <c r="ZT4" s="36"/>
      <c r="ZU4" s="36"/>
      <c r="ZV4" s="36"/>
      <c r="ZW4" s="39"/>
      <c r="ZX4" s="37"/>
      <c r="ZY4" s="36"/>
      <c r="ZZ4" s="36"/>
      <c r="AAA4" s="36"/>
      <c r="AAB4" s="36"/>
      <c r="AAC4" s="36"/>
      <c r="AAD4" s="36"/>
      <c r="AAE4" s="36"/>
      <c r="AAF4" s="37"/>
      <c r="AAG4" s="36"/>
      <c r="AAH4" s="36"/>
      <c r="AAI4" s="36"/>
      <c r="AAJ4" s="39"/>
      <c r="AAK4" s="37"/>
      <c r="AAL4" s="36"/>
      <c r="AAM4" s="36"/>
      <c r="AAN4" s="36"/>
      <c r="AAO4" s="36"/>
      <c r="AAP4" s="36"/>
      <c r="AAQ4" s="36"/>
      <c r="AAR4" s="36"/>
      <c r="AAS4" s="37"/>
      <c r="AAT4" s="36"/>
      <c r="AAU4" s="39"/>
      <c r="AAV4" s="37"/>
      <c r="AAW4" s="36"/>
      <c r="AAX4" s="36"/>
      <c r="AAY4" s="36"/>
      <c r="AAZ4" s="36"/>
      <c r="ABA4" s="36"/>
      <c r="ABB4" s="36"/>
      <c r="ABC4" s="36"/>
      <c r="ABD4" s="36"/>
      <c r="ABE4" s="36"/>
      <c r="ABF4" s="36"/>
      <c r="ABG4" s="36"/>
      <c r="ABH4" s="39"/>
      <c r="ABI4" s="36"/>
      <c r="ABJ4" s="36"/>
      <c r="ABK4" s="36"/>
      <c r="ABL4" s="36"/>
      <c r="ABM4" s="36"/>
      <c r="ABN4" s="37"/>
      <c r="ABO4" s="36"/>
      <c r="ABP4" s="36"/>
      <c r="ABQ4" s="37"/>
      <c r="ABR4" s="36"/>
      <c r="ABS4" s="37"/>
      <c r="ABT4" s="37"/>
      <c r="ABU4" s="39"/>
      <c r="ABV4" s="36"/>
      <c r="ABW4" s="37"/>
      <c r="ABX4" s="36"/>
      <c r="ABY4" s="36"/>
      <c r="ABZ4" s="37"/>
      <c r="ACA4" s="36"/>
      <c r="ACB4" s="36"/>
      <c r="ACC4" s="36"/>
      <c r="ACD4" s="37"/>
      <c r="ACE4" s="37"/>
      <c r="ACF4" s="37"/>
      <c r="ACG4" s="36"/>
      <c r="ACH4" s="39"/>
      <c r="ACI4" s="37"/>
      <c r="ACJ4" s="36"/>
      <c r="ACK4" s="36"/>
      <c r="ACL4" s="36"/>
      <c r="ACM4" s="36"/>
      <c r="ACN4" s="36"/>
      <c r="ACO4" s="36"/>
      <c r="ACP4" s="36"/>
      <c r="ACQ4" s="36"/>
      <c r="ACR4" s="36"/>
      <c r="ACS4" s="39"/>
      <c r="ACT4" s="37"/>
      <c r="ACU4" s="36"/>
      <c r="ACV4" s="36"/>
      <c r="ACW4" s="36"/>
      <c r="ACX4" s="36"/>
      <c r="ACY4" s="36"/>
      <c r="ACZ4" s="36"/>
      <c r="ADA4" s="36"/>
      <c r="ADB4" s="36"/>
      <c r="ADC4" s="36"/>
      <c r="ADD4" s="36"/>
      <c r="ADE4" s="39"/>
      <c r="ADF4" s="36"/>
      <c r="ADG4" s="36"/>
      <c r="ADH4" s="36"/>
      <c r="ADI4" s="36"/>
      <c r="ADJ4" s="36"/>
      <c r="ADK4" s="37"/>
      <c r="ADL4" s="36"/>
      <c r="ADM4" s="36"/>
      <c r="ADN4" s="37"/>
      <c r="ADO4" s="36"/>
      <c r="ADP4" s="37"/>
      <c r="ADQ4" s="37"/>
      <c r="ADR4" s="39"/>
      <c r="ADS4" s="36"/>
      <c r="ADT4" s="37"/>
      <c r="ADU4" s="36"/>
      <c r="ADV4" s="36"/>
      <c r="ADW4" s="37"/>
      <c r="ADX4" s="36"/>
      <c r="ADY4" s="36"/>
      <c r="ADZ4" s="36"/>
      <c r="AEA4" s="37"/>
      <c r="AEB4" s="37"/>
      <c r="AEC4" s="37"/>
      <c r="AED4" s="36"/>
      <c r="AEE4" s="39"/>
      <c r="AEF4" s="37"/>
      <c r="AEG4" s="36"/>
      <c r="AEH4" s="36"/>
      <c r="AEI4" s="36"/>
      <c r="AEJ4" s="36"/>
      <c r="AEK4" s="36"/>
      <c r="AEL4" s="36"/>
      <c r="AEM4" s="36"/>
      <c r="AEN4" s="36"/>
      <c r="AEO4" s="36"/>
      <c r="AEP4" s="36"/>
      <c r="AEQ4" s="39"/>
      <c r="AER4" s="37"/>
      <c r="AES4" s="36"/>
      <c r="AET4" s="36"/>
      <c r="AEU4" s="36"/>
      <c r="AEV4" s="36"/>
      <c r="AEW4" s="36"/>
      <c r="AEX4" s="36"/>
      <c r="AEY4" s="36"/>
      <c r="AEZ4" s="36"/>
      <c r="AFA4" s="36"/>
      <c r="AFB4" s="36"/>
      <c r="AFC4" s="39"/>
      <c r="AFD4" s="36"/>
      <c r="AFE4" s="36"/>
      <c r="AFF4" s="36"/>
      <c r="AFG4" s="36"/>
      <c r="AFH4" s="36"/>
      <c r="AFI4" s="37"/>
      <c r="AFJ4" s="36"/>
      <c r="AFK4" s="36"/>
      <c r="AFL4" s="37"/>
      <c r="AFM4" s="36"/>
      <c r="AFN4" s="37"/>
      <c r="AFO4" s="37"/>
      <c r="AFP4" s="39"/>
      <c r="AFQ4" s="36"/>
      <c r="AFR4" s="37"/>
      <c r="AFS4" s="36"/>
      <c r="AFT4" s="36"/>
      <c r="AFU4" s="37"/>
      <c r="AFV4" s="36"/>
      <c r="AFW4" s="36"/>
      <c r="AFX4" s="36"/>
      <c r="AFY4" s="37"/>
      <c r="AFZ4" s="37"/>
      <c r="AGA4" s="37"/>
      <c r="AGB4" s="36"/>
      <c r="AGC4" s="36"/>
      <c r="AGD4" s="39"/>
      <c r="AGE4" s="37"/>
      <c r="AGF4" s="36"/>
      <c r="AGG4" s="36"/>
      <c r="AGH4" s="36"/>
      <c r="AGI4" s="36"/>
      <c r="AGJ4" s="36"/>
      <c r="AGK4" s="36"/>
      <c r="AGL4" s="36"/>
      <c r="AGM4" s="36"/>
      <c r="AGN4" s="36"/>
      <c r="AGO4" s="39"/>
      <c r="AGP4" s="37"/>
      <c r="AGQ4" s="36"/>
      <c r="AGR4" s="36"/>
      <c r="AGS4" s="36"/>
      <c r="AGT4" s="36"/>
      <c r="AGU4" s="36"/>
      <c r="AGV4" s="36"/>
      <c r="AGW4" s="36"/>
      <c r="AGX4" s="36"/>
      <c r="AGY4" s="36"/>
      <c r="AGZ4" s="36"/>
      <c r="AHA4" s="36"/>
      <c r="AHB4" s="39"/>
      <c r="AHC4" s="36"/>
      <c r="AHD4" s="36"/>
      <c r="AHE4" s="36"/>
      <c r="AHF4" s="36"/>
      <c r="AHG4" s="37"/>
      <c r="AHH4" s="36"/>
      <c r="AHI4" s="36"/>
      <c r="AHJ4" s="37"/>
      <c r="AHK4" s="36"/>
      <c r="AHL4" s="37"/>
      <c r="AHM4" s="37"/>
      <c r="AHN4" s="37"/>
      <c r="AHO4" s="39"/>
      <c r="AHP4" s="36"/>
      <c r="AHQ4" s="37"/>
      <c r="AHR4" s="36"/>
      <c r="AHS4" s="36"/>
      <c r="AHT4" s="36"/>
      <c r="AHU4" s="36"/>
      <c r="AHV4" s="36"/>
      <c r="AHW4" s="37"/>
      <c r="AHX4" s="37"/>
      <c r="AHY4" s="37"/>
      <c r="AHZ4" s="36"/>
      <c r="AIA4" s="36"/>
      <c r="AIB4" s="39"/>
      <c r="AIC4" s="37"/>
      <c r="AID4" s="36"/>
      <c r="AIE4" s="36"/>
      <c r="AIF4" s="36"/>
      <c r="AIG4" s="36"/>
      <c r="AIH4" s="36"/>
      <c r="AII4" s="36"/>
      <c r="AIJ4" s="36"/>
      <c r="AIK4" s="36"/>
      <c r="AIL4" s="36"/>
      <c r="AIM4" s="39"/>
      <c r="AIN4" s="37"/>
      <c r="AIO4" s="36"/>
      <c r="AIP4" s="36"/>
      <c r="AIQ4" s="36"/>
      <c r="AIR4" s="36"/>
      <c r="AIS4" s="36"/>
      <c r="AIT4" s="36"/>
      <c r="AIU4" s="36"/>
      <c r="AIV4" s="36"/>
      <c r="AIW4" s="36"/>
      <c r="AIX4" s="36"/>
      <c r="AIY4" s="36"/>
      <c r="AIZ4" s="39"/>
      <c r="AJA4" s="37"/>
      <c r="AJB4" s="36"/>
      <c r="AJC4" s="36"/>
      <c r="AJD4" s="36"/>
      <c r="AJE4" s="36"/>
      <c r="AJF4" s="36"/>
      <c r="AJG4" s="36"/>
      <c r="AJH4" s="36"/>
      <c r="AJI4" s="36"/>
      <c r="AJJ4" s="36"/>
      <c r="AJK4" s="36"/>
      <c r="AJL4" s="36"/>
      <c r="AJM4" s="39"/>
      <c r="AJN4" s="37"/>
      <c r="AJO4" s="36"/>
      <c r="AJP4" s="36"/>
      <c r="AJQ4" s="36"/>
      <c r="AJR4" s="36"/>
      <c r="AJS4" s="36"/>
      <c r="AJT4" s="36"/>
      <c r="AJU4" s="36"/>
      <c r="AJV4" s="36"/>
      <c r="AJW4" s="36"/>
      <c r="AJX4" s="36"/>
      <c r="AJY4" s="36"/>
      <c r="AJZ4" s="39"/>
      <c r="AKA4" s="37"/>
      <c r="AKB4" s="36"/>
      <c r="AKC4" s="36"/>
      <c r="AKD4" s="36"/>
      <c r="AKE4" s="36"/>
      <c r="AKF4" s="36"/>
      <c r="AKG4" s="36"/>
      <c r="AKH4" s="36"/>
      <c r="AKI4" s="36"/>
      <c r="AKJ4" s="36"/>
      <c r="AKK4" s="36"/>
      <c r="AKL4" s="39"/>
      <c r="AKM4" s="37"/>
      <c r="AKN4" s="36"/>
      <c r="AKO4" s="36"/>
      <c r="AKP4" s="36"/>
      <c r="AKQ4" s="36"/>
      <c r="AKR4" s="36"/>
      <c r="AKS4" s="36"/>
      <c r="AKT4" s="36"/>
      <c r="AKU4" s="36"/>
      <c r="AKV4" s="36"/>
      <c r="AKW4" s="36"/>
      <c r="AKX4" s="36"/>
      <c r="AKY4" s="37"/>
      <c r="AKZ4" s="36"/>
      <c r="ALA4" s="36"/>
      <c r="ALB4" s="36"/>
      <c r="ALC4" s="36"/>
      <c r="ALD4" s="36"/>
      <c r="ALE4" s="36"/>
      <c r="ALF4" s="36"/>
      <c r="ALG4" s="36"/>
      <c r="ALH4" s="36"/>
      <c r="ALI4" s="36"/>
      <c r="ALJ4" s="36"/>
      <c r="ALK4" s="39"/>
      <c r="ALL4" s="37"/>
      <c r="ALM4" s="36"/>
      <c r="ALN4" s="36"/>
      <c r="ALO4" s="36"/>
      <c r="ALP4" s="36"/>
      <c r="ALQ4" s="36"/>
      <c r="ALR4" s="36"/>
      <c r="ALS4" s="36"/>
      <c r="ALT4" s="36"/>
      <c r="ALU4" s="36"/>
      <c r="ALV4" s="36"/>
      <c r="ALW4" s="36"/>
      <c r="ALX4" s="39"/>
      <c r="ALY4" s="37"/>
      <c r="ALZ4" s="36"/>
      <c r="AMA4" s="36"/>
      <c r="AMB4" s="36"/>
      <c r="AMC4" s="36"/>
      <c r="AMD4" s="36"/>
      <c r="AME4" s="36"/>
      <c r="AMF4" s="36"/>
      <c r="AMG4" s="36"/>
      <c r="AMH4" s="36"/>
      <c r="AMI4" s="36"/>
      <c r="AMJ4" s="39"/>
      <c r="AMK4" s="37"/>
      <c r="AML4" s="36"/>
      <c r="AMM4" s="36"/>
      <c r="AMN4" s="36"/>
      <c r="AMO4" s="36"/>
      <c r="AMP4" s="36"/>
      <c r="AMQ4" s="36"/>
      <c r="AMR4" s="36"/>
      <c r="AMS4" s="36"/>
      <c r="AMT4" s="36"/>
      <c r="AMU4" s="36"/>
      <c r="AMV4" s="36"/>
      <c r="AMW4" s="37"/>
      <c r="AMX4" s="36"/>
      <c r="AMY4" s="36"/>
      <c r="AMZ4" s="36"/>
      <c r="ANA4" s="36"/>
      <c r="ANB4" s="36"/>
      <c r="ANC4" s="36"/>
      <c r="AND4" s="36"/>
      <c r="ANE4" s="36"/>
      <c r="ANF4" s="36"/>
      <c r="ANG4" s="36"/>
      <c r="ANH4" s="36"/>
      <c r="ANI4" s="39"/>
      <c r="ANJ4" s="37"/>
      <c r="ANK4" s="36"/>
      <c r="ANL4" s="36"/>
      <c r="ANM4" s="36"/>
      <c r="ANN4" s="36"/>
      <c r="ANO4" s="36"/>
      <c r="ANP4" s="36"/>
      <c r="ANQ4" s="36"/>
      <c r="ANR4" s="36"/>
      <c r="ANS4" s="36"/>
      <c r="ANT4" s="36"/>
      <c r="ANU4" s="36"/>
      <c r="ANV4" s="39"/>
      <c r="ANW4" s="37"/>
      <c r="ANX4" s="36"/>
      <c r="ANY4" s="36"/>
      <c r="ANZ4" s="36"/>
      <c r="AOA4" s="36"/>
      <c r="AOB4" s="36"/>
      <c r="AOC4" s="36"/>
      <c r="AOD4" s="36"/>
      <c r="AOE4" s="36"/>
      <c r="AOF4" s="36"/>
      <c r="AOG4" s="36"/>
      <c r="AOH4" s="39"/>
      <c r="AOI4" s="37"/>
      <c r="AOJ4" s="36"/>
      <c r="AOK4" s="36"/>
      <c r="AOL4" s="36"/>
      <c r="AOM4" s="36"/>
      <c r="AON4" s="36"/>
      <c r="AOO4" s="36"/>
      <c r="AOP4" s="36"/>
      <c r="AOQ4" s="36"/>
      <c r="AOR4" s="36"/>
      <c r="AOS4" s="36"/>
      <c r="AOT4" s="36"/>
      <c r="AOU4" s="37"/>
      <c r="AOV4" s="36"/>
      <c r="AOW4" s="36"/>
      <c r="AOX4" s="36"/>
      <c r="AOY4" s="36"/>
      <c r="AOZ4" s="36"/>
      <c r="APA4" s="36"/>
      <c r="APB4" s="36"/>
      <c r="APC4" s="36"/>
      <c r="APD4" s="36"/>
      <c r="APE4" s="36"/>
      <c r="APF4" s="36"/>
      <c r="APG4" s="39"/>
      <c r="APH4" s="37"/>
      <c r="API4" s="36"/>
      <c r="APJ4" s="36"/>
      <c r="APK4" s="36"/>
      <c r="APL4" s="36"/>
      <c r="APM4" s="36"/>
      <c r="APN4" s="36"/>
      <c r="APO4" s="36"/>
      <c r="APP4" s="36"/>
      <c r="APQ4" s="36"/>
      <c r="APR4" s="36"/>
      <c r="APS4" s="36"/>
      <c r="APT4" s="39"/>
      <c r="APU4" s="37"/>
      <c r="APV4" s="36"/>
      <c r="APW4" s="36"/>
      <c r="APX4" s="36"/>
      <c r="APY4" s="36"/>
      <c r="APZ4" s="36"/>
      <c r="AQA4" s="36"/>
      <c r="AQB4" s="36"/>
      <c r="AQC4" s="36"/>
      <c r="AQD4" s="36"/>
      <c r="AQE4" s="36"/>
      <c r="AQF4" s="39"/>
      <c r="AQG4" s="37"/>
      <c r="AQH4" s="36"/>
      <c r="AQI4" s="36"/>
      <c r="AQJ4" s="36"/>
      <c r="AQK4" s="36"/>
      <c r="AQL4" s="36"/>
      <c r="AQM4" s="36"/>
      <c r="AQN4" s="36"/>
      <c r="AQO4" s="36"/>
      <c r="AQP4" s="36"/>
      <c r="AQQ4" s="36"/>
      <c r="AQR4" s="36"/>
      <c r="AQS4" s="36"/>
      <c r="AQT4" s="37"/>
      <c r="AQU4" s="36"/>
      <c r="AQV4" s="36"/>
      <c r="AQW4" s="36"/>
      <c r="AQX4" s="36"/>
      <c r="AQY4" s="36"/>
      <c r="AQZ4" s="36"/>
      <c r="ARA4" s="36"/>
      <c r="ARB4" s="36"/>
      <c r="ARC4" s="36"/>
      <c r="ARD4" s="36"/>
      <c r="ARE4" s="36"/>
      <c r="ARF4" s="39"/>
      <c r="ARG4" s="37"/>
      <c r="ARH4" s="36"/>
      <c r="ARI4" s="36"/>
      <c r="ARJ4" s="36"/>
      <c r="ARK4" s="36"/>
      <c r="ARL4" s="36"/>
      <c r="ARM4" s="36"/>
      <c r="ARN4" s="36"/>
      <c r="ARO4" s="36"/>
      <c r="ARP4" s="36"/>
      <c r="ARQ4" s="36"/>
      <c r="ARR4" s="36"/>
      <c r="ARS4" s="39"/>
      <c r="ART4" s="37"/>
      <c r="ARU4" s="36"/>
      <c r="ARV4" s="36"/>
      <c r="ARW4" s="36"/>
      <c r="ARX4" s="36"/>
      <c r="ARY4" s="36"/>
      <c r="ARZ4" s="36"/>
      <c r="ASA4" s="36"/>
      <c r="ASB4" s="36"/>
      <c r="ASC4" s="36"/>
      <c r="ASD4" s="39"/>
      <c r="ASE4" s="37"/>
      <c r="ASF4" s="36"/>
      <c r="ASG4" s="36"/>
      <c r="ASH4" s="36"/>
      <c r="ASI4" s="36"/>
      <c r="ASJ4" s="36"/>
      <c r="ASK4" s="36"/>
      <c r="ASL4" s="36"/>
      <c r="ASM4" s="36"/>
      <c r="ASN4" s="36"/>
      <c r="ASO4" s="36"/>
      <c r="ASP4" s="36"/>
      <c r="ASQ4" s="39"/>
      <c r="ASR4" s="37"/>
      <c r="ASS4" s="36"/>
      <c r="AST4" s="36"/>
      <c r="ASU4" s="36"/>
      <c r="ASV4" s="36"/>
      <c r="ASW4" s="36"/>
      <c r="ASX4" s="36"/>
      <c r="ASY4" s="36"/>
      <c r="ASZ4" s="36"/>
      <c r="ATA4" s="36"/>
      <c r="ATB4" s="36"/>
      <c r="ATC4" s="36"/>
      <c r="ATD4" s="39"/>
      <c r="ATE4" s="37"/>
      <c r="ATF4" s="36"/>
      <c r="ATG4" s="36"/>
      <c r="ATH4" s="36"/>
      <c r="ATI4" s="36"/>
      <c r="ATJ4" s="36"/>
      <c r="ATK4" s="36"/>
      <c r="ATL4" s="36"/>
      <c r="ATM4" s="36"/>
      <c r="ATN4" s="36"/>
      <c r="ATO4" s="36"/>
      <c r="ATP4" s="36"/>
      <c r="ATQ4" s="39"/>
      <c r="ATR4" s="37"/>
      <c r="ATS4" s="36"/>
      <c r="ATT4" s="36"/>
      <c r="ATU4" s="36"/>
      <c r="ATV4" s="36"/>
      <c r="ATW4" s="36"/>
      <c r="ATX4" s="36"/>
      <c r="ATY4" s="36"/>
      <c r="ATZ4" s="36"/>
      <c r="AUA4" s="36"/>
      <c r="AUB4" s="39"/>
      <c r="AUC4" s="37"/>
      <c r="AUD4" s="36"/>
      <c r="AUE4" s="36"/>
      <c r="AUF4" s="36"/>
      <c r="AUG4" s="36"/>
      <c r="AUH4" s="36"/>
      <c r="AUI4" s="36"/>
      <c r="AUJ4" s="36"/>
      <c r="AUK4" s="36"/>
      <c r="AUL4" s="36"/>
      <c r="AUM4" s="36"/>
      <c r="AUN4" s="39"/>
      <c r="AUO4" s="37"/>
      <c r="AUP4" s="36"/>
      <c r="AUQ4" s="36"/>
      <c r="AUR4" s="36"/>
      <c r="AUS4" s="36"/>
      <c r="AUT4" s="36"/>
      <c r="AUU4" s="36"/>
      <c r="AUV4" s="36"/>
      <c r="AUW4" s="36"/>
      <c r="AUX4" s="36"/>
      <c r="AUY4" s="36"/>
      <c r="AUZ4" s="36"/>
      <c r="AVA4" s="39"/>
      <c r="AVB4" s="37"/>
      <c r="AVC4" s="36"/>
      <c r="AVD4" s="36"/>
      <c r="AVE4" s="36"/>
      <c r="AVF4" s="36"/>
      <c r="AVG4" s="36"/>
      <c r="AVH4" s="36"/>
      <c r="AVI4" s="36"/>
      <c r="AVJ4" s="36"/>
      <c r="AVK4" s="36"/>
      <c r="AVL4" s="36"/>
      <c r="AVM4" s="36"/>
      <c r="AVN4" s="39"/>
      <c r="AVO4" s="37"/>
      <c r="AVP4" s="36"/>
      <c r="AVQ4" s="36"/>
      <c r="AVR4" s="36"/>
      <c r="AVS4" s="36"/>
      <c r="AVT4" s="36"/>
      <c r="AVU4" s="36"/>
      <c r="AVV4" s="36"/>
      <c r="AVW4" s="36"/>
      <c r="AVX4" s="36"/>
      <c r="AVY4" s="36"/>
      <c r="AVZ4" s="39"/>
    </row>
    <row r="5" spans="1:1274" ht="16.5" thickBot="1" x14ac:dyDescent="0.3">
      <c r="A5" s="14"/>
      <c r="B5" s="14"/>
      <c r="C5" s="122" t="s">
        <v>466</v>
      </c>
      <c r="D5" s="14"/>
      <c r="E5" s="13" t="s">
        <v>328</v>
      </c>
      <c r="F5" s="14"/>
      <c r="G5" s="14"/>
      <c r="H5" s="14"/>
      <c r="I5" s="14"/>
      <c r="J5" s="14"/>
      <c r="K5" s="14"/>
      <c r="L5" s="14"/>
      <c r="M5" s="14"/>
      <c r="N5" s="14"/>
      <c r="O5" s="14"/>
      <c r="P5" s="14"/>
      <c r="Q5" s="14"/>
      <c r="R5" s="14"/>
      <c r="S5" s="14"/>
      <c r="T5" s="14"/>
      <c r="U5" s="14"/>
      <c r="V5" s="14"/>
      <c r="W5" s="14"/>
      <c r="X5" s="14"/>
      <c r="Y5" s="14"/>
      <c r="Z5" s="14"/>
      <c r="AA5" s="14"/>
      <c r="AB5" s="14"/>
      <c r="AC5" s="14"/>
      <c r="AD5" s="14"/>
      <c r="AE5" s="14"/>
      <c r="AF5" s="14"/>
      <c r="AG5" s="14"/>
      <c r="AH5" s="14"/>
      <c r="AI5" s="14"/>
      <c r="AJ5" s="14"/>
      <c r="AK5" s="14"/>
      <c r="AL5" s="14"/>
      <c r="AM5" s="14"/>
      <c r="AN5" s="14"/>
      <c r="AO5" s="14"/>
      <c r="AP5" s="14"/>
      <c r="AQ5" s="14"/>
      <c r="AR5" s="14"/>
      <c r="AS5" s="14"/>
      <c r="AT5" s="14"/>
      <c r="AU5" s="14"/>
      <c r="AV5" s="14"/>
      <c r="AW5" s="14"/>
      <c r="AX5" s="14"/>
      <c r="AY5" s="14"/>
      <c r="AZ5" s="14"/>
      <c r="BA5" s="14"/>
      <c r="BB5" s="14"/>
      <c r="BC5" s="14"/>
      <c r="BD5" s="14"/>
      <c r="BE5" s="14"/>
      <c r="BF5" s="14"/>
      <c r="BG5" s="14"/>
      <c r="BH5" s="14"/>
      <c r="BI5" s="14"/>
      <c r="BJ5" s="14"/>
      <c r="BK5" s="14"/>
      <c r="BL5" s="14"/>
      <c r="BM5" s="14"/>
      <c r="BN5" s="14"/>
      <c r="BO5" s="14"/>
      <c r="BP5" s="14"/>
      <c r="BQ5" s="14"/>
      <c r="BR5" s="14"/>
      <c r="BS5" s="14"/>
      <c r="BT5" s="14"/>
      <c r="BU5" s="14"/>
      <c r="BV5" s="14"/>
      <c r="BW5" s="14"/>
      <c r="BX5" s="14"/>
      <c r="BY5" s="14"/>
      <c r="BZ5" s="14"/>
      <c r="CA5" s="14"/>
      <c r="CB5" s="14"/>
      <c r="CC5" s="14"/>
      <c r="CD5" s="14"/>
      <c r="CE5" s="14"/>
      <c r="CF5" s="14"/>
      <c r="CG5" s="14"/>
      <c r="CH5" s="14"/>
      <c r="CI5" s="14"/>
      <c r="CJ5" s="14"/>
      <c r="CK5" s="14"/>
      <c r="CL5" s="14"/>
      <c r="CM5" s="14"/>
      <c r="CN5" s="14"/>
      <c r="CO5" s="14"/>
      <c r="CP5" s="14"/>
      <c r="CQ5" s="14"/>
      <c r="CR5" s="14"/>
      <c r="CS5" s="14"/>
      <c r="CT5" s="14"/>
      <c r="CU5" s="14"/>
      <c r="CV5" s="14"/>
      <c r="CW5" s="14"/>
      <c r="CX5" s="14"/>
      <c r="CY5" s="14"/>
      <c r="CZ5" s="14"/>
      <c r="DA5" s="14"/>
      <c r="DB5" s="14"/>
      <c r="DC5" s="14"/>
      <c r="DD5" s="14"/>
      <c r="DE5" s="14"/>
      <c r="DF5" s="14"/>
      <c r="DG5" s="14"/>
      <c r="DH5" s="14"/>
      <c r="DI5" s="14"/>
      <c r="DJ5" s="14"/>
      <c r="DK5" s="14"/>
      <c r="DL5" s="14"/>
      <c r="DM5" s="14"/>
      <c r="DN5" s="14"/>
      <c r="DO5" s="14"/>
      <c r="DP5" s="14"/>
      <c r="DQ5" s="14"/>
      <c r="DR5" s="14"/>
      <c r="DS5" s="14"/>
      <c r="DT5" s="14"/>
      <c r="DU5" s="14"/>
      <c r="DV5" s="14"/>
      <c r="DW5" s="14"/>
      <c r="DX5" s="14"/>
      <c r="DY5" s="14"/>
      <c r="DZ5" s="14"/>
      <c r="EA5" s="14"/>
      <c r="EB5" s="14"/>
      <c r="EC5" s="14"/>
      <c r="ED5" s="14"/>
      <c r="EE5" s="14"/>
      <c r="EF5" s="14"/>
      <c r="EG5" s="14"/>
      <c r="EH5" s="14"/>
      <c r="EI5" s="14"/>
      <c r="EJ5" s="14"/>
      <c r="EK5" s="14"/>
      <c r="EL5" s="14"/>
      <c r="EM5" s="14"/>
      <c r="EN5" s="14"/>
      <c r="EO5" s="14"/>
      <c r="EP5" s="14"/>
      <c r="EQ5" s="14"/>
      <c r="ER5" s="14"/>
      <c r="ES5" s="14"/>
      <c r="ET5" s="14"/>
      <c r="EU5" s="14"/>
      <c r="EV5" s="14"/>
      <c r="EW5" s="14"/>
      <c r="EX5" s="14"/>
      <c r="EY5" s="14"/>
      <c r="EZ5" s="14"/>
      <c r="FA5" s="14"/>
      <c r="FB5" s="14"/>
      <c r="FC5" s="14"/>
      <c r="FD5" s="14"/>
      <c r="FE5" s="14"/>
      <c r="FF5" s="14"/>
      <c r="FG5" s="14"/>
      <c r="FH5" s="14"/>
      <c r="FI5" s="14"/>
      <c r="FJ5" s="14"/>
      <c r="FK5" s="14"/>
      <c r="FL5" s="14"/>
      <c r="FM5" s="14"/>
      <c r="FN5" s="14"/>
      <c r="FO5" s="14"/>
      <c r="FP5" s="14"/>
      <c r="FQ5" s="14"/>
      <c r="FR5" s="14"/>
      <c r="FS5" s="14"/>
      <c r="FT5" s="14"/>
      <c r="FU5" s="14"/>
      <c r="FV5" s="14"/>
      <c r="FW5" s="14"/>
      <c r="FX5" s="14"/>
      <c r="FY5" s="14"/>
      <c r="FZ5" s="14"/>
      <c r="GA5" s="14"/>
      <c r="GB5" s="14"/>
      <c r="GC5" s="14"/>
      <c r="GD5" s="14"/>
      <c r="GE5" s="14"/>
      <c r="GF5" s="14"/>
      <c r="GG5" s="14"/>
      <c r="GH5" s="14"/>
      <c r="GI5" s="14"/>
      <c r="GJ5" s="14"/>
      <c r="GK5" s="14"/>
      <c r="GL5" s="14"/>
      <c r="GM5" s="14"/>
      <c r="GN5" s="14"/>
      <c r="GO5" s="14"/>
      <c r="GP5" s="14"/>
      <c r="GQ5" s="14"/>
      <c r="GR5" s="14"/>
      <c r="GS5" s="14"/>
      <c r="GT5" s="14"/>
      <c r="GU5" s="14"/>
      <c r="GV5" s="14"/>
      <c r="GW5" s="14"/>
      <c r="GX5" s="14"/>
      <c r="GY5" s="14"/>
      <c r="GZ5" s="14"/>
      <c r="HA5" s="14"/>
      <c r="HB5" s="14"/>
      <c r="HC5" s="14"/>
      <c r="HD5" s="14"/>
      <c r="HE5" s="14"/>
      <c r="HF5" s="14"/>
      <c r="HG5" s="14"/>
      <c r="HH5" s="14"/>
      <c r="HI5" s="14"/>
      <c r="HJ5" s="14"/>
      <c r="HK5" s="14"/>
      <c r="HL5" s="14"/>
      <c r="HM5" s="14"/>
      <c r="HN5" s="14"/>
      <c r="HO5" s="14"/>
      <c r="HP5" s="14"/>
      <c r="HQ5" s="14"/>
      <c r="HR5" s="14"/>
      <c r="HS5" s="14"/>
      <c r="HT5" s="14"/>
      <c r="HU5" s="14"/>
      <c r="HV5" s="14"/>
      <c r="HW5" s="14"/>
      <c r="HX5" s="14"/>
      <c r="HY5" s="14"/>
      <c r="HZ5" s="14"/>
      <c r="IA5" s="14"/>
      <c r="IB5" s="14"/>
      <c r="IC5" s="14"/>
      <c r="ID5" s="14"/>
      <c r="IE5" s="14"/>
      <c r="IF5" s="14"/>
      <c r="IG5" s="14"/>
      <c r="IH5" s="14"/>
      <c r="II5" s="14"/>
      <c r="IJ5" s="14"/>
      <c r="IK5" s="14"/>
      <c r="IL5" s="14"/>
      <c r="IM5" s="14"/>
      <c r="IN5" s="14"/>
      <c r="IO5" s="14"/>
      <c r="IP5" s="14"/>
      <c r="IQ5" s="14"/>
      <c r="IR5" s="14"/>
      <c r="IS5" s="14"/>
      <c r="IT5" s="14"/>
      <c r="IU5" s="14"/>
      <c r="IV5" s="14"/>
      <c r="IW5" s="14"/>
      <c r="IX5" s="14"/>
      <c r="IY5" s="14"/>
      <c r="IZ5" s="14"/>
      <c r="JA5" s="14"/>
      <c r="JB5" s="14"/>
      <c r="JC5" s="14"/>
      <c r="JD5" s="14"/>
      <c r="JE5" s="14"/>
      <c r="JF5" s="14"/>
      <c r="JG5" s="14"/>
      <c r="JH5" s="14"/>
      <c r="JI5" s="14"/>
      <c r="JJ5" s="14"/>
      <c r="JK5" s="14"/>
      <c r="JL5" s="14"/>
      <c r="JM5" s="14"/>
      <c r="JN5" s="14"/>
      <c r="JO5" s="14"/>
      <c r="JP5" s="14"/>
      <c r="JQ5" s="14"/>
      <c r="JR5" s="14"/>
      <c r="JS5" s="14"/>
      <c r="JT5" s="14"/>
      <c r="JU5" s="14"/>
      <c r="JV5" s="14"/>
      <c r="JW5" s="14"/>
      <c r="JX5" s="14"/>
      <c r="JY5" s="14"/>
      <c r="JZ5" s="14"/>
      <c r="KA5" s="14"/>
      <c r="KB5" s="14"/>
      <c r="KC5" s="14"/>
      <c r="KD5" s="14"/>
      <c r="KE5" s="14"/>
      <c r="KF5" s="14"/>
      <c r="KG5" s="14"/>
      <c r="KH5" s="14"/>
      <c r="KI5" s="14"/>
      <c r="KJ5" s="14"/>
      <c r="KK5" s="14"/>
      <c r="KL5" s="14"/>
      <c r="KM5" s="14"/>
      <c r="KN5" s="14"/>
      <c r="KO5" s="14"/>
      <c r="KP5" s="14"/>
      <c r="KQ5" s="14"/>
      <c r="KR5" s="14"/>
      <c r="KS5" s="14"/>
      <c r="KT5" s="14"/>
      <c r="KU5" s="14"/>
      <c r="KV5" s="14"/>
      <c r="KW5" s="14"/>
      <c r="KX5" s="14"/>
      <c r="KY5" s="14"/>
      <c r="KZ5" s="14"/>
      <c r="LA5" s="14"/>
      <c r="LB5" s="14"/>
      <c r="LC5" s="14"/>
      <c r="LD5" s="14"/>
      <c r="LE5" s="14"/>
      <c r="LF5" s="14"/>
      <c r="LG5" s="14"/>
      <c r="LH5" s="14"/>
      <c r="LI5" s="14"/>
      <c r="LJ5" s="14"/>
      <c r="LK5" s="14"/>
      <c r="LL5" s="14"/>
      <c r="LM5" s="14"/>
      <c r="LN5" s="14"/>
      <c r="LO5" s="14"/>
      <c r="LP5" s="14"/>
      <c r="LQ5" s="14"/>
      <c r="LR5" s="14"/>
      <c r="LS5" s="14"/>
      <c r="LT5" s="14"/>
      <c r="LU5" s="14"/>
      <c r="LV5" s="14"/>
      <c r="LW5" s="14"/>
      <c r="LX5" s="14"/>
      <c r="LY5" s="14"/>
      <c r="LZ5" s="14"/>
      <c r="MA5" s="14"/>
      <c r="MB5" s="14"/>
      <c r="MC5" s="14"/>
      <c r="MD5" s="14"/>
      <c r="ME5" s="14"/>
      <c r="MF5" s="14"/>
      <c r="MG5" s="14"/>
      <c r="MH5" s="14"/>
      <c r="MI5" s="14"/>
      <c r="MJ5" s="14"/>
      <c r="MK5" s="14"/>
      <c r="ML5" s="14"/>
      <c r="MM5" s="14"/>
      <c r="MN5" s="14"/>
      <c r="MO5" s="14"/>
      <c r="MP5" s="14"/>
      <c r="MQ5" s="14"/>
      <c r="MR5" s="14"/>
      <c r="MS5" s="14"/>
      <c r="MT5" s="14"/>
      <c r="MU5" s="14"/>
      <c r="MV5" s="14"/>
      <c r="MW5" s="14"/>
      <c r="MX5" s="14"/>
      <c r="MY5" s="14"/>
      <c r="MZ5" s="14"/>
      <c r="NA5" s="14"/>
      <c r="NB5" s="14"/>
      <c r="NC5" s="14"/>
      <c r="ND5" s="14"/>
      <c r="NE5" s="14"/>
      <c r="NF5" s="14"/>
      <c r="NH5" s="29"/>
      <c r="NI5" s="29"/>
      <c r="NJ5" s="29"/>
      <c r="NK5" s="29"/>
      <c r="NL5" s="29"/>
      <c r="NM5" s="29"/>
      <c r="NN5" s="29"/>
      <c r="NO5" s="29"/>
      <c r="NP5" s="29"/>
      <c r="NQ5" s="29"/>
      <c r="NR5" s="30"/>
      <c r="NS5" s="29"/>
      <c r="NT5" s="29"/>
      <c r="NU5" s="29"/>
      <c r="NV5" s="29"/>
      <c r="NW5" s="29"/>
      <c r="NX5" s="29"/>
      <c r="NY5" s="29"/>
      <c r="NZ5" s="29"/>
      <c r="OA5" s="29"/>
      <c r="OB5" s="29"/>
      <c r="OC5" s="29"/>
      <c r="OD5" s="30"/>
      <c r="OE5" s="29"/>
      <c r="OF5" s="29"/>
      <c r="OG5" s="29"/>
      <c r="OH5" s="29"/>
      <c r="OI5" s="29"/>
      <c r="OJ5" s="29"/>
      <c r="OK5" s="29"/>
      <c r="OL5" s="29"/>
      <c r="OM5" s="29"/>
      <c r="ON5" s="29"/>
      <c r="OO5" s="29"/>
      <c r="OP5" s="30"/>
      <c r="OQ5" s="29"/>
      <c r="OR5" s="29"/>
      <c r="OS5" s="29"/>
      <c r="OT5" s="29"/>
      <c r="OU5" s="29"/>
      <c r="OV5" s="29"/>
      <c r="OW5" s="29"/>
      <c r="OX5" s="29"/>
      <c r="OY5" s="29"/>
      <c r="OZ5" s="29"/>
      <c r="PA5" s="29"/>
      <c r="PB5" s="30"/>
      <c r="PC5" s="29"/>
      <c r="PD5" s="29"/>
      <c r="PE5" s="29"/>
      <c r="PF5" s="29"/>
      <c r="PG5" s="29"/>
      <c r="PH5" s="29"/>
      <c r="PI5" s="29"/>
      <c r="PJ5" s="29"/>
      <c r="PK5" s="29"/>
      <c r="PL5" s="29"/>
      <c r="PM5" s="29"/>
      <c r="PN5" s="30"/>
      <c r="PO5" s="29"/>
      <c r="PP5" s="29"/>
      <c r="PQ5" s="29"/>
      <c r="PR5" s="29"/>
      <c r="PS5" s="29"/>
      <c r="PT5" s="29"/>
      <c r="PU5" s="29"/>
      <c r="PV5" s="29"/>
      <c r="PW5" s="29"/>
      <c r="PX5" s="29"/>
      <c r="PY5" s="29"/>
      <c r="PZ5" s="30"/>
      <c r="QA5" s="29"/>
      <c r="QB5" s="29"/>
      <c r="QC5" s="29"/>
      <c r="QD5" s="29"/>
      <c r="QE5" s="29"/>
      <c r="QF5" s="29"/>
      <c r="QG5" s="29"/>
      <c r="QH5" s="29"/>
      <c r="QI5" s="29"/>
      <c r="QJ5" s="29"/>
      <c r="QK5" s="29"/>
      <c r="QL5" s="30"/>
      <c r="QM5" s="29"/>
      <c r="QN5" s="29"/>
      <c r="QO5" s="29"/>
      <c r="QP5" s="29"/>
      <c r="QQ5" s="29"/>
      <c r="QR5" s="29"/>
      <c r="QS5" s="29"/>
      <c r="QT5" s="29"/>
      <c r="QU5" s="29"/>
      <c r="QV5" s="29"/>
      <c r="QW5" s="29"/>
      <c r="QX5" s="30"/>
      <c r="QY5" s="29"/>
      <c r="QZ5" s="29"/>
      <c r="RA5" s="29"/>
      <c r="RB5" s="29"/>
      <c r="RC5" s="29"/>
      <c r="RD5" s="29"/>
      <c r="RE5" s="29"/>
      <c r="RF5" s="29"/>
      <c r="RG5" s="29"/>
      <c r="RH5" s="29"/>
      <c r="RI5" s="29"/>
      <c r="RJ5" s="30"/>
      <c r="RK5" s="29"/>
      <c r="RL5" s="29"/>
      <c r="RM5" s="29"/>
      <c r="RN5" s="29"/>
      <c r="RO5" s="29"/>
      <c r="RP5" s="29"/>
      <c r="RQ5" s="29"/>
      <c r="RR5" s="29"/>
      <c r="RS5" s="29"/>
      <c r="RT5" s="29"/>
      <c r="RU5" s="29"/>
      <c r="RV5" s="30"/>
      <c r="RW5" s="29"/>
      <c r="RX5" s="29"/>
      <c r="RY5" s="29"/>
      <c r="RZ5" s="29"/>
      <c r="SA5" s="29"/>
      <c r="SB5" s="29"/>
      <c r="SC5" s="29"/>
      <c r="SD5" s="29"/>
      <c r="SE5" s="29"/>
      <c r="SF5" s="29"/>
      <c r="SG5" s="29"/>
      <c r="SH5" s="30"/>
      <c r="SI5" s="29"/>
      <c r="SJ5" s="29"/>
      <c r="SK5" s="29"/>
      <c r="SL5" s="29"/>
      <c r="SM5" s="29"/>
      <c r="SN5" s="29"/>
      <c r="SO5" s="29"/>
      <c r="SP5" s="29"/>
      <c r="SQ5" s="29"/>
      <c r="SR5" s="29"/>
      <c r="SS5" s="29"/>
      <c r="ST5" s="30"/>
      <c r="SU5" s="29"/>
      <c r="SV5" s="29"/>
      <c r="SW5" s="29"/>
      <c r="SX5" s="29"/>
      <c r="SY5" s="29"/>
      <c r="SZ5" s="29"/>
      <c r="TA5" s="29"/>
      <c r="TB5" s="29"/>
      <c r="TC5" s="29"/>
      <c r="TD5" s="29"/>
      <c r="TE5" s="29"/>
      <c r="TF5" s="30"/>
      <c r="TG5" s="29"/>
      <c r="TH5" s="29"/>
      <c r="TI5" s="29"/>
      <c r="TJ5" s="29"/>
      <c r="TK5" s="29"/>
      <c r="TL5" s="29"/>
      <c r="TM5" s="29"/>
      <c r="TN5" s="29"/>
      <c r="TO5" s="29"/>
      <c r="TP5" s="29"/>
      <c r="TQ5" s="29"/>
      <c r="TR5" s="30"/>
      <c r="TS5" s="29"/>
      <c r="TT5" s="29"/>
      <c r="TU5" s="29"/>
      <c r="TV5" s="29"/>
      <c r="TW5" s="29"/>
      <c r="TX5" s="29"/>
      <c r="TY5" s="29"/>
      <c r="TZ5" s="29"/>
      <c r="UA5" s="29"/>
      <c r="UB5" s="29"/>
      <c r="UC5" s="29"/>
      <c r="UD5" s="30"/>
      <c r="UE5" s="29"/>
      <c r="UF5" s="29"/>
      <c r="UG5" s="29"/>
      <c r="UH5" s="29"/>
      <c r="UI5" s="29"/>
      <c r="UJ5" s="29"/>
      <c r="UK5" s="29"/>
      <c r="UL5" s="29"/>
      <c r="UM5" s="29"/>
      <c r="UN5" s="29"/>
      <c r="UO5" s="29"/>
      <c r="UP5" s="29"/>
      <c r="UQ5" s="30"/>
      <c r="UR5" s="29"/>
      <c r="US5" s="29"/>
      <c r="UT5" s="29"/>
      <c r="UU5" s="29"/>
      <c r="UV5" s="29"/>
      <c r="UW5" s="29"/>
      <c r="UX5" s="29"/>
      <c r="UY5" s="29"/>
      <c r="UZ5" s="29"/>
      <c r="VA5" s="29"/>
      <c r="VB5" s="30"/>
      <c r="VC5" s="29"/>
      <c r="VD5" s="29"/>
      <c r="VE5" s="29"/>
      <c r="VF5" s="29"/>
      <c r="VG5" s="29"/>
      <c r="VH5" s="29"/>
      <c r="VI5" s="29"/>
      <c r="VJ5" s="29"/>
      <c r="VK5" s="29"/>
      <c r="VL5" s="29"/>
      <c r="VM5" s="29"/>
      <c r="VN5" s="29"/>
      <c r="VO5" s="30"/>
      <c r="VP5" s="29"/>
      <c r="VQ5" s="29"/>
      <c r="VR5" s="29"/>
      <c r="VS5" s="29"/>
      <c r="VT5" s="29"/>
      <c r="VU5" s="29"/>
      <c r="VV5" s="29"/>
      <c r="VW5" s="29"/>
      <c r="VX5" s="29"/>
      <c r="VY5" s="29"/>
      <c r="VZ5" s="29"/>
      <c r="WA5" s="30"/>
      <c r="WB5" s="29"/>
      <c r="WC5" s="29"/>
      <c r="WD5" s="29"/>
      <c r="WE5" s="29"/>
      <c r="WF5" s="29"/>
      <c r="WG5" s="29"/>
      <c r="WH5" s="29"/>
      <c r="WI5" s="29"/>
      <c r="WJ5" s="29"/>
      <c r="WK5" s="29"/>
      <c r="WL5" s="29"/>
      <c r="WM5" s="29"/>
      <c r="WN5" s="30"/>
      <c r="WO5" s="29"/>
      <c r="WP5" s="29"/>
      <c r="WQ5" s="29"/>
      <c r="WR5" s="29"/>
      <c r="WS5" s="29"/>
      <c r="WT5" s="29"/>
      <c r="WU5" s="29"/>
      <c r="WV5" s="29"/>
      <c r="WW5" s="29"/>
      <c r="WX5" s="29"/>
      <c r="WY5" s="29"/>
      <c r="WZ5" s="29"/>
      <c r="XA5" s="29"/>
      <c r="XB5" s="29"/>
      <c r="XC5" s="29"/>
      <c r="XD5" s="29"/>
      <c r="XE5" s="29"/>
      <c r="XF5" s="29"/>
      <c r="XG5" s="29"/>
      <c r="XH5" s="29"/>
      <c r="XI5" s="29"/>
      <c r="XJ5" s="29"/>
      <c r="XK5" s="29"/>
      <c r="XL5" s="30"/>
      <c r="XM5" s="29"/>
      <c r="XN5" s="29"/>
      <c r="XO5" s="29"/>
      <c r="XP5" s="29"/>
      <c r="XQ5" s="29"/>
      <c r="XR5" s="29"/>
      <c r="XS5" s="29"/>
      <c r="XT5" s="29"/>
      <c r="XU5" s="29"/>
      <c r="XV5" s="29"/>
      <c r="XW5" s="29"/>
      <c r="XX5" s="29"/>
      <c r="XY5" s="30"/>
      <c r="XZ5" s="29"/>
      <c r="YA5" s="29"/>
      <c r="YB5" s="29"/>
      <c r="YC5" s="29"/>
      <c r="YD5" s="29"/>
      <c r="YE5" s="29"/>
      <c r="YF5" s="29"/>
      <c r="YG5" s="29"/>
      <c r="YH5" s="29"/>
      <c r="YI5" s="29"/>
      <c r="YJ5" s="29"/>
      <c r="YK5" s="29"/>
      <c r="YL5" s="29"/>
      <c r="YM5" s="29"/>
      <c r="YN5" s="29"/>
      <c r="YO5" s="29"/>
      <c r="YP5" s="29"/>
      <c r="YQ5" s="29"/>
      <c r="YR5" s="29"/>
      <c r="YS5" s="29"/>
      <c r="YT5" s="29"/>
      <c r="YU5" s="29"/>
      <c r="YV5" s="29"/>
      <c r="YW5" s="29"/>
      <c r="YX5" s="29"/>
      <c r="YY5" s="29"/>
      <c r="YZ5" s="29"/>
      <c r="ZA5" s="29"/>
      <c r="ZB5" s="29"/>
      <c r="ZC5" s="29"/>
      <c r="ZD5" s="29"/>
      <c r="ZE5" s="29"/>
      <c r="ZF5" s="29"/>
      <c r="ZG5" s="29"/>
      <c r="ZH5" s="29"/>
      <c r="ZI5" s="29"/>
      <c r="ZJ5" s="30"/>
      <c r="ZK5" s="29"/>
      <c r="ZL5" s="29"/>
      <c r="ZM5" s="29"/>
      <c r="ZN5" s="29"/>
      <c r="ZO5" s="29"/>
      <c r="ZP5" s="29"/>
      <c r="ZQ5" s="29"/>
      <c r="ZR5" s="29"/>
      <c r="ZS5" s="29"/>
      <c r="ZT5" s="29"/>
      <c r="ZU5" s="29"/>
      <c r="ZV5" s="29"/>
      <c r="ZW5" s="30"/>
      <c r="ZX5" s="29"/>
      <c r="ZY5" s="29"/>
      <c r="ZZ5" s="29"/>
      <c r="AAA5" s="29"/>
      <c r="AAB5" s="29"/>
      <c r="AAC5" s="29"/>
      <c r="AAD5" s="29"/>
      <c r="AAE5" s="29"/>
      <c r="AAF5" s="29"/>
      <c r="AAG5" s="29"/>
      <c r="AAH5" s="29"/>
      <c r="AAI5" s="29"/>
      <c r="AAJ5" s="30"/>
      <c r="AAK5" s="29"/>
      <c r="AAL5" s="29"/>
      <c r="AAM5" s="29"/>
      <c r="AAN5" s="29"/>
      <c r="AAO5" s="29"/>
      <c r="AAP5" s="29"/>
      <c r="AAQ5" s="29"/>
      <c r="AAR5" s="29"/>
      <c r="AAS5" s="29"/>
      <c r="AAT5" s="29"/>
      <c r="AAU5" s="30"/>
      <c r="AAV5" s="29"/>
      <c r="AAW5" s="29"/>
      <c r="AAX5" s="29"/>
      <c r="AAY5" s="29"/>
      <c r="AAZ5" s="29"/>
      <c r="ABA5" s="29"/>
      <c r="ABB5" s="29"/>
      <c r="ABC5" s="29"/>
      <c r="ABD5" s="29"/>
      <c r="ABE5" s="29"/>
      <c r="ABF5" s="29"/>
      <c r="ABG5" s="29"/>
      <c r="ABH5" s="30"/>
      <c r="ABI5" s="29"/>
      <c r="ABJ5" s="29"/>
      <c r="ABK5" s="29"/>
      <c r="ABL5" s="29"/>
      <c r="ABM5" s="29"/>
      <c r="ABN5" s="29"/>
      <c r="ABO5" s="29"/>
      <c r="ABP5" s="29"/>
      <c r="ABQ5" s="29"/>
      <c r="ABR5" s="29"/>
      <c r="ABS5" s="29"/>
      <c r="ABT5" s="29"/>
      <c r="ABU5" s="30"/>
      <c r="ABV5" s="29"/>
      <c r="ABW5" s="29"/>
      <c r="ABX5" s="29"/>
      <c r="ABY5" s="29"/>
      <c r="ABZ5" s="29"/>
      <c r="ACA5" s="29"/>
      <c r="ACB5" s="29"/>
      <c r="ACC5" s="29"/>
      <c r="ACD5" s="29"/>
      <c r="ACE5" s="29"/>
      <c r="ACF5" s="29"/>
      <c r="ACG5" s="29"/>
      <c r="ACH5" s="30"/>
      <c r="ACI5" s="29"/>
      <c r="ACJ5" s="29"/>
      <c r="ACK5" s="29"/>
      <c r="ACL5" s="29"/>
      <c r="ACM5" s="29"/>
      <c r="ACN5" s="29"/>
      <c r="ACO5" s="29"/>
      <c r="ACP5" s="29"/>
      <c r="ACQ5" s="29"/>
      <c r="ACR5" s="29"/>
      <c r="ACS5" s="30"/>
      <c r="ACT5" s="29"/>
      <c r="ACU5" s="29"/>
      <c r="ACV5" s="29"/>
      <c r="ACW5" s="29"/>
      <c r="ACX5" s="29"/>
      <c r="ACY5" s="29"/>
      <c r="ACZ5" s="29"/>
      <c r="ADA5" s="29"/>
      <c r="ADB5" s="29"/>
      <c r="ADC5" s="29"/>
      <c r="ADD5" s="29"/>
      <c r="ADE5" s="30"/>
      <c r="ADF5" s="29"/>
      <c r="ADG5" s="29"/>
      <c r="ADH5" s="29"/>
      <c r="ADI5" s="29"/>
      <c r="ADJ5" s="29"/>
      <c r="ADK5" s="29"/>
      <c r="ADL5" s="29"/>
      <c r="ADM5" s="29"/>
      <c r="ADN5" s="29"/>
      <c r="ADO5" s="29"/>
      <c r="ADP5" s="29"/>
      <c r="ADQ5" s="29"/>
      <c r="ADR5" s="30"/>
      <c r="ADS5" s="29"/>
      <c r="ADT5" s="29"/>
      <c r="ADU5" s="29"/>
      <c r="ADV5" s="29"/>
      <c r="ADW5" s="29"/>
      <c r="ADX5" s="29"/>
      <c r="ADY5" s="29"/>
      <c r="ADZ5" s="29"/>
      <c r="AEA5" s="29"/>
      <c r="AEB5" s="29"/>
      <c r="AEC5" s="29"/>
      <c r="AED5" s="29"/>
      <c r="AEE5" s="30"/>
      <c r="AEF5" s="29"/>
      <c r="AEG5" s="29"/>
      <c r="AEH5" s="29"/>
      <c r="AEI5" s="29"/>
      <c r="AEJ5" s="29"/>
      <c r="AEK5" s="29"/>
      <c r="AEL5" s="29"/>
      <c r="AEM5" s="29"/>
      <c r="AEN5" s="29"/>
      <c r="AEO5" s="29"/>
      <c r="AEP5" s="29"/>
      <c r="AEQ5" s="30"/>
      <c r="AER5" s="29"/>
      <c r="AES5" s="29"/>
      <c r="AET5" s="29"/>
      <c r="AEU5" s="29"/>
      <c r="AEV5" s="29"/>
      <c r="AEW5" s="29"/>
      <c r="AEX5" s="29"/>
      <c r="AEY5" s="29"/>
      <c r="AEZ5" s="29"/>
      <c r="AFA5" s="29"/>
      <c r="AFB5" s="29"/>
      <c r="AFC5" s="30"/>
      <c r="AFD5" s="29"/>
      <c r="AFE5" s="29"/>
      <c r="AFF5" s="29"/>
      <c r="AFG5" s="29"/>
      <c r="AFH5" s="29"/>
      <c r="AFI5" s="29"/>
      <c r="AFJ5" s="29"/>
      <c r="AFK5" s="29"/>
      <c r="AFL5" s="29"/>
      <c r="AFM5" s="29"/>
      <c r="AFN5" s="29"/>
      <c r="AFO5" s="29"/>
      <c r="AFP5" s="30"/>
      <c r="AFQ5" s="29"/>
      <c r="AFR5" s="29"/>
      <c r="AFS5" s="29"/>
      <c r="AFT5" s="29"/>
      <c r="AFU5" s="29"/>
      <c r="AFV5" s="29"/>
      <c r="AFW5" s="29"/>
      <c r="AFX5" s="29"/>
      <c r="AFY5" s="29"/>
      <c r="AFZ5" s="29"/>
      <c r="AGA5" s="29"/>
      <c r="AGB5" s="29"/>
      <c r="AGC5" s="29"/>
      <c r="AGD5" s="30"/>
      <c r="AGE5" s="29"/>
      <c r="AGF5" s="29"/>
      <c r="AGG5" s="29"/>
      <c r="AGH5" s="29"/>
      <c r="AGI5" s="29"/>
      <c r="AGJ5" s="29"/>
      <c r="AGK5" s="29"/>
      <c r="AGL5" s="29"/>
      <c r="AGM5" s="29"/>
      <c r="AGN5" s="29"/>
      <c r="AGO5" s="30"/>
      <c r="AGP5" s="29"/>
      <c r="AGQ5" s="29"/>
      <c r="AGR5" s="29"/>
      <c r="AGS5" s="29"/>
      <c r="AGT5" s="29"/>
      <c r="AGU5" s="29"/>
      <c r="AGV5" s="29"/>
      <c r="AGW5" s="29"/>
      <c r="AGX5" s="29"/>
      <c r="AGY5" s="29"/>
      <c r="AGZ5" s="29"/>
      <c r="AHA5" s="29"/>
      <c r="AHB5" s="30"/>
      <c r="AHC5" s="29"/>
      <c r="AHD5" s="29"/>
      <c r="AHE5" s="29"/>
      <c r="AHF5" s="29"/>
      <c r="AHG5" s="29"/>
      <c r="AHH5" s="29"/>
      <c r="AHI5" s="29"/>
      <c r="AHJ5" s="29"/>
      <c r="AHK5" s="29"/>
      <c r="AHL5" s="29"/>
      <c r="AHM5" s="29"/>
      <c r="AHN5" s="29"/>
      <c r="AHO5" s="30"/>
      <c r="AHP5" s="29"/>
      <c r="AHQ5" s="29"/>
      <c r="AHR5" s="29"/>
      <c r="AHS5" s="29"/>
      <c r="AHT5" s="29"/>
      <c r="AHU5" s="29"/>
      <c r="AHV5" s="29"/>
      <c r="AHW5" s="29"/>
      <c r="AHX5" s="29"/>
      <c r="AHY5" s="29"/>
      <c r="AHZ5" s="29"/>
      <c r="AIA5" s="29"/>
      <c r="AIB5" s="30"/>
      <c r="AIC5" s="29"/>
      <c r="AID5" s="29"/>
      <c r="AIE5" s="29"/>
      <c r="AIF5" s="29"/>
      <c r="AIG5" s="29"/>
      <c r="AIH5" s="29"/>
      <c r="AII5" s="29"/>
      <c r="AIJ5" s="29"/>
      <c r="AIK5" s="29"/>
      <c r="AIL5" s="29"/>
      <c r="AIM5" s="30"/>
      <c r="AIN5" s="29"/>
      <c r="AIO5" s="29"/>
      <c r="AIP5" s="29"/>
      <c r="AIQ5" s="29"/>
      <c r="AIR5" s="29"/>
      <c r="AIS5" s="29"/>
      <c r="AIT5" s="29"/>
      <c r="AIU5" s="29"/>
      <c r="AIV5" s="29"/>
      <c r="AIW5" s="29"/>
      <c r="AIX5" s="29"/>
      <c r="AIY5" s="29"/>
      <c r="AIZ5" s="30"/>
      <c r="AJA5" s="29"/>
      <c r="AJB5" s="29"/>
      <c r="AJC5" s="29"/>
      <c r="AJD5" s="29"/>
      <c r="AJE5" s="29"/>
      <c r="AJF5" s="29"/>
      <c r="AJG5" s="29"/>
      <c r="AJH5" s="29"/>
      <c r="AJI5" s="29"/>
      <c r="AJJ5" s="29"/>
      <c r="AJK5" s="29"/>
      <c r="AJL5" s="29"/>
      <c r="AJM5" s="30"/>
      <c r="AJN5" s="29"/>
      <c r="AJO5" s="29"/>
      <c r="AJP5" s="29"/>
      <c r="AJQ5" s="29"/>
      <c r="AJR5" s="29"/>
      <c r="AJS5" s="29"/>
      <c r="AJT5" s="29"/>
      <c r="AJU5" s="29"/>
      <c r="AJV5" s="29"/>
      <c r="AJW5" s="29"/>
      <c r="AJX5" s="29"/>
      <c r="AJY5" s="29"/>
      <c r="AJZ5" s="30"/>
      <c r="AKA5" s="29"/>
      <c r="AKB5" s="29"/>
      <c r="AKC5" s="29"/>
      <c r="AKD5" s="29"/>
      <c r="AKE5" s="29"/>
      <c r="AKF5" s="29"/>
      <c r="AKG5" s="29"/>
      <c r="AKH5" s="29"/>
      <c r="AKI5" s="29"/>
      <c r="AKJ5" s="29"/>
      <c r="AKK5" s="29"/>
      <c r="AKL5" s="30"/>
      <c r="AKM5" s="29"/>
      <c r="AKN5" s="29"/>
      <c r="AKO5" s="29"/>
      <c r="AKP5" s="29"/>
      <c r="AKQ5" s="29"/>
      <c r="AKR5" s="29"/>
      <c r="AKS5" s="29"/>
      <c r="AKT5" s="29"/>
      <c r="AKU5" s="29"/>
      <c r="AKV5" s="29"/>
      <c r="AKW5" s="29"/>
      <c r="AKX5" s="29"/>
      <c r="AKY5" s="29"/>
      <c r="AKZ5" s="29"/>
      <c r="ALA5" s="29"/>
      <c r="ALB5" s="29"/>
      <c r="ALC5" s="29"/>
      <c r="ALD5" s="29"/>
      <c r="ALE5" s="29"/>
      <c r="ALF5" s="29"/>
      <c r="ALG5" s="29"/>
      <c r="ALH5" s="29"/>
      <c r="ALI5" s="29"/>
      <c r="ALJ5" s="29"/>
      <c r="ALK5" s="30"/>
      <c r="ALL5" s="29"/>
      <c r="ALM5" s="29"/>
      <c r="ALN5" s="29"/>
      <c r="ALO5" s="29"/>
      <c r="ALP5" s="29"/>
      <c r="ALQ5" s="29"/>
      <c r="ALR5" s="29"/>
      <c r="ALS5" s="29"/>
      <c r="ALT5" s="29"/>
      <c r="ALU5" s="29"/>
      <c r="ALV5" s="29"/>
      <c r="ALW5" s="29"/>
      <c r="ALX5" s="30"/>
      <c r="ALY5" s="29"/>
      <c r="ALZ5" s="29"/>
      <c r="AMA5" s="29"/>
      <c r="AMB5" s="29"/>
      <c r="AMC5" s="29"/>
      <c r="AMD5" s="29"/>
      <c r="AME5" s="29"/>
      <c r="AMF5" s="29"/>
      <c r="AMG5" s="29"/>
      <c r="AMH5" s="29"/>
      <c r="AMI5" s="29"/>
      <c r="AMJ5" s="30"/>
      <c r="AMK5" s="29"/>
      <c r="AML5" s="29"/>
      <c r="AMM5" s="29"/>
      <c r="AMN5" s="29"/>
      <c r="AMO5" s="29"/>
      <c r="AMP5" s="29"/>
      <c r="AMQ5" s="29"/>
      <c r="AMR5" s="29"/>
      <c r="AMS5" s="29"/>
      <c r="AMT5" s="29"/>
      <c r="AMU5" s="29"/>
      <c r="AMV5" s="29"/>
      <c r="AMW5" s="29"/>
      <c r="AMX5" s="29"/>
      <c r="AMY5" s="29"/>
      <c r="AMZ5" s="29"/>
      <c r="ANA5" s="29"/>
      <c r="ANB5" s="29"/>
      <c r="ANC5" s="29"/>
      <c r="AND5" s="29"/>
      <c r="ANE5" s="29"/>
      <c r="ANF5" s="29"/>
      <c r="ANG5" s="29"/>
      <c r="ANH5" s="29"/>
      <c r="ANI5" s="30"/>
      <c r="ANJ5" s="29"/>
      <c r="ANK5" s="29"/>
      <c r="ANL5" s="29"/>
      <c r="ANM5" s="29"/>
      <c r="ANN5" s="29"/>
      <c r="ANO5" s="29"/>
      <c r="ANP5" s="29"/>
      <c r="ANQ5" s="29"/>
      <c r="ANR5" s="29"/>
      <c r="ANS5" s="29"/>
      <c r="ANT5" s="29"/>
      <c r="ANU5" s="29"/>
      <c r="ANV5" s="30"/>
      <c r="ANW5" s="29"/>
      <c r="ANX5" s="29"/>
      <c r="ANY5" s="29"/>
      <c r="ANZ5" s="29"/>
      <c r="AOA5" s="29"/>
      <c r="AOB5" s="29"/>
      <c r="AOC5" s="29"/>
      <c r="AOD5" s="29"/>
      <c r="AOE5" s="29"/>
      <c r="AOF5" s="29"/>
      <c r="AOG5" s="29"/>
      <c r="AOH5" s="30"/>
      <c r="AOI5" s="29"/>
      <c r="AOJ5" s="29"/>
      <c r="AOK5" s="29"/>
      <c r="AOL5" s="29"/>
      <c r="AOM5" s="29"/>
      <c r="AON5" s="29"/>
      <c r="AOO5" s="29"/>
      <c r="AOP5" s="29"/>
      <c r="AOQ5" s="29"/>
      <c r="AOR5" s="29"/>
      <c r="AOS5" s="29"/>
      <c r="AOT5" s="29"/>
      <c r="AOU5" s="29"/>
      <c r="AOV5" s="29"/>
      <c r="AOW5" s="29"/>
      <c r="AOX5" s="29"/>
      <c r="AOY5" s="29"/>
      <c r="AOZ5" s="29"/>
      <c r="APA5" s="29"/>
      <c r="APB5" s="29"/>
      <c r="APC5" s="29"/>
      <c r="APD5" s="29"/>
      <c r="APE5" s="29"/>
      <c r="APF5" s="29"/>
      <c r="APG5" s="30"/>
      <c r="APH5" s="29"/>
      <c r="API5" s="29"/>
      <c r="APJ5" s="29"/>
      <c r="APK5" s="29"/>
      <c r="APL5" s="29"/>
      <c r="APM5" s="29"/>
      <c r="APN5" s="29"/>
      <c r="APO5" s="29"/>
      <c r="APP5" s="29"/>
      <c r="APQ5" s="29"/>
      <c r="APR5" s="29"/>
      <c r="APS5" s="29"/>
      <c r="APT5" s="30"/>
      <c r="APU5" s="29"/>
      <c r="APV5" s="29"/>
      <c r="APW5" s="29"/>
      <c r="APX5" s="29"/>
      <c r="APY5" s="29"/>
      <c r="APZ5" s="29"/>
      <c r="AQA5" s="29"/>
      <c r="AQB5" s="29"/>
      <c r="AQC5" s="29"/>
      <c r="AQD5" s="29"/>
      <c r="AQE5" s="29"/>
      <c r="AQF5" s="30"/>
      <c r="AQG5" s="29"/>
      <c r="AQH5" s="29"/>
      <c r="AQI5" s="29"/>
      <c r="AQJ5" s="29"/>
      <c r="AQK5" s="29"/>
      <c r="AQL5" s="29"/>
      <c r="AQM5" s="29"/>
      <c r="AQN5" s="29"/>
      <c r="AQO5" s="29"/>
      <c r="AQP5" s="29"/>
      <c r="AQQ5" s="29"/>
      <c r="AQR5" s="29"/>
      <c r="AQS5" s="29"/>
      <c r="AQT5" s="29"/>
      <c r="AQU5" s="29"/>
      <c r="AQV5" s="29"/>
      <c r="AQW5" s="29"/>
      <c r="AQX5" s="29"/>
      <c r="AQY5" s="29"/>
      <c r="AQZ5" s="29"/>
      <c r="ARA5" s="29"/>
      <c r="ARB5" s="29"/>
      <c r="ARC5" s="29"/>
      <c r="ARD5" s="29"/>
      <c r="ARE5" s="29"/>
      <c r="ARF5" s="30"/>
      <c r="ARG5" s="29"/>
      <c r="ARH5" s="29"/>
      <c r="ARI5" s="29"/>
      <c r="ARJ5" s="29"/>
      <c r="ARK5" s="29"/>
      <c r="ARL5" s="29"/>
      <c r="ARM5" s="29"/>
      <c r="ARN5" s="29"/>
      <c r="ARO5" s="29"/>
      <c r="ARP5" s="29"/>
      <c r="ARQ5" s="29"/>
      <c r="ARR5" s="29"/>
      <c r="ARS5" s="30"/>
      <c r="ART5" s="29"/>
      <c r="ARU5" s="29"/>
      <c r="ARV5" s="29"/>
      <c r="ARW5" s="29"/>
      <c r="ARX5" s="29"/>
      <c r="ARY5" s="29"/>
      <c r="ARZ5" s="29"/>
      <c r="ASA5" s="29"/>
      <c r="ASB5" s="29"/>
      <c r="ASC5" s="29"/>
      <c r="ASD5" s="30"/>
      <c r="ASE5" s="29"/>
      <c r="ASF5" s="29"/>
      <c r="ASG5" s="29"/>
      <c r="ASH5" s="29"/>
      <c r="ASI5" s="29"/>
      <c r="ASJ5" s="29"/>
      <c r="ASK5" s="29"/>
      <c r="ASL5" s="29"/>
      <c r="ASM5" s="29"/>
      <c r="ASN5" s="29"/>
      <c r="ASO5" s="29"/>
      <c r="ASP5" s="29"/>
      <c r="ASQ5" s="30"/>
      <c r="ASR5" s="29"/>
      <c r="ASS5" s="29"/>
      <c r="AST5" s="29"/>
      <c r="ASU5" s="29"/>
      <c r="ASV5" s="29"/>
      <c r="ASW5" s="29"/>
      <c r="ASX5" s="29"/>
      <c r="ASY5" s="29"/>
      <c r="ASZ5" s="29"/>
      <c r="ATA5" s="29"/>
      <c r="ATB5" s="29"/>
      <c r="ATC5" s="29"/>
      <c r="ATD5" s="30"/>
      <c r="ATE5" s="29"/>
      <c r="ATF5" s="29"/>
      <c r="ATG5" s="29"/>
      <c r="ATH5" s="29"/>
      <c r="ATI5" s="29"/>
      <c r="ATJ5" s="29"/>
      <c r="ATK5" s="29"/>
      <c r="ATL5" s="29"/>
      <c r="ATM5" s="29"/>
      <c r="ATN5" s="29"/>
      <c r="ATO5" s="29"/>
      <c r="ATP5" s="29"/>
      <c r="ATQ5" s="30"/>
      <c r="ATR5" s="29"/>
      <c r="ATS5" s="29"/>
      <c r="ATT5" s="29"/>
      <c r="ATU5" s="29"/>
      <c r="ATV5" s="29"/>
      <c r="ATW5" s="29"/>
      <c r="ATX5" s="29"/>
      <c r="ATY5" s="29"/>
      <c r="ATZ5" s="29"/>
      <c r="AUA5" s="29"/>
      <c r="AUB5" s="30"/>
      <c r="AUC5" s="29"/>
      <c r="AUD5" s="29"/>
      <c r="AUE5" s="29"/>
      <c r="AUF5" s="29"/>
      <c r="AUG5" s="29"/>
      <c r="AUH5" s="29"/>
      <c r="AUI5" s="29"/>
      <c r="AUJ5" s="29"/>
      <c r="AUK5" s="29"/>
      <c r="AUL5" s="29"/>
      <c r="AUM5" s="29"/>
      <c r="AUN5" s="30"/>
      <c r="AUO5" s="29"/>
      <c r="AUP5" s="29"/>
      <c r="AUQ5" s="29"/>
      <c r="AUR5" s="29"/>
      <c r="AUS5" s="29"/>
      <c r="AUT5" s="29"/>
      <c r="AUU5" s="29"/>
      <c r="AUV5" s="29"/>
      <c r="AUW5" s="29"/>
      <c r="AUX5" s="29"/>
      <c r="AUY5" s="29"/>
      <c r="AUZ5" s="29"/>
      <c r="AVA5" s="30"/>
      <c r="AVB5" s="29"/>
      <c r="AVC5" s="29"/>
      <c r="AVD5" s="29"/>
      <c r="AVE5" s="29"/>
      <c r="AVF5" s="29"/>
      <c r="AVG5" s="29"/>
      <c r="AVH5" s="29"/>
      <c r="AVI5" s="29"/>
      <c r="AVJ5" s="29"/>
      <c r="AVK5" s="29"/>
      <c r="AVL5" s="29"/>
      <c r="AVM5" s="29"/>
      <c r="AVN5" s="30"/>
      <c r="AVO5" s="29"/>
      <c r="AVP5" s="29"/>
      <c r="AVQ5" s="29"/>
      <c r="AVR5" s="29"/>
      <c r="AVS5" s="29"/>
      <c r="AVT5" s="29"/>
      <c r="AVU5" s="29"/>
      <c r="AVV5" s="29"/>
      <c r="AVW5" s="29"/>
      <c r="AVX5" s="29"/>
      <c r="AVY5" s="29"/>
      <c r="AVZ5" s="30"/>
    </row>
    <row r="6" spans="1:1274" s="25" customFormat="1" ht="17.25" customHeight="1" thickTop="1" thickBot="1" x14ac:dyDescent="0.3">
      <c r="A6" s="122"/>
      <c r="B6" s="122"/>
      <c r="C6" s="40" t="s">
        <v>329</v>
      </c>
      <c r="D6" s="40"/>
      <c r="E6" s="69"/>
      <c r="F6" s="69"/>
      <c r="G6" s="69"/>
      <c r="H6" s="69"/>
      <c r="I6" s="69"/>
      <c r="J6" s="69"/>
      <c r="K6" s="69"/>
      <c r="L6" s="69"/>
      <c r="M6" s="69"/>
      <c r="N6" s="69"/>
      <c r="O6" s="69"/>
      <c r="P6" s="69"/>
      <c r="Q6" s="69"/>
      <c r="R6" s="69"/>
      <c r="S6" s="69"/>
      <c r="T6" s="69"/>
      <c r="U6" s="69"/>
      <c r="V6" s="69"/>
      <c r="W6" s="69"/>
      <c r="X6" s="69"/>
      <c r="Y6" s="69"/>
      <c r="Z6" s="69"/>
      <c r="AA6" s="69"/>
      <c r="AB6" s="69"/>
      <c r="AC6" s="69"/>
      <c r="AD6" s="69"/>
      <c r="AE6" s="69"/>
      <c r="AF6" s="69"/>
      <c r="AG6" s="69"/>
      <c r="AH6" s="69"/>
      <c r="AI6" s="69"/>
      <c r="AJ6" s="69"/>
      <c r="AK6" s="69"/>
      <c r="AL6" s="69"/>
      <c r="AM6" s="69"/>
      <c r="AN6" s="69"/>
      <c r="AO6" s="69"/>
      <c r="AP6" s="69"/>
      <c r="AQ6" s="69"/>
      <c r="AR6" s="69"/>
      <c r="AS6" s="69"/>
      <c r="AT6" s="69"/>
      <c r="AU6" s="69"/>
      <c r="AV6" s="69"/>
      <c r="AW6" s="69"/>
      <c r="AX6" s="69"/>
      <c r="AY6" s="69"/>
      <c r="AZ6" s="69"/>
      <c r="BA6" s="69"/>
      <c r="BB6" s="69"/>
      <c r="BC6" s="69"/>
      <c r="BD6" s="69"/>
      <c r="BE6" s="69"/>
      <c r="BF6" s="69"/>
      <c r="BG6" s="69"/>
      <c r="BH6" s="69"/>
      <c r="BI6" s="69"/>
      <c r="BJ6" s="69"/>
      <c r="BK6" s="69"/>
      <c r="BL6" s="69"/>
      <c r="BM6" s="69"/>
      <c r="BN6" s="69"/>
      <c r="BO6" s="69"/>
      <c r="BP6" s="69"/>
      <c r="BQ6" s="69"/>
      <c r="BR6" s="69"/>
      <c r="BS6" s="69"/>
      <c r="BT6" s="69"/>
      <c r="BU6" s="69"/>
      <c r="BV6" s="69"/>
      <c r="BW6" s="69"/>
      <c r="BX6" s="69"/>
      <c r="BY6" s="69"/>
      <c r="BZ6" s="69"/>
      <c r="CA6" s="69"/>
      <c r="CB6" s="69"/>
      <c r="CC6" s="69"/>
      <c r="CD6" s="69"/>
      <c r="CE6" s="69"/>
      <c r="CF6" s="69"/>
      <c r="CG6" s="69"/>
      <c r="CH6" s="69"/>
      <c r="CI6" s="69"/>
      <c r="CJ6" s="69"/>
      <c r="CK6" s="69"/>
      <c r="CL6" s="69"/>
      <c r="CM6" s="69"/>
      <c r="CN6" s="69"/>
      <c r="CO6" s="69"/>
      <c r="CP6" s="73">
        <v>33.299999999999997</v>
      </c>
      <c r="CQ6" s="69"/>
      <c r="CR6" s="69"/>
      <c r="CS6" s="73">
        <v>31.1</v>
      </c>
      <c r="CT6" s="73">
        <v>33.799999999999997</v>
      </c>
      <c r="CU6" s="73">
        <v>30.1</v>
      </c>
      <c r="CV6" s="73">
        <v>28</v>
      </c>
      <c r="CW6" s="73">
        <v>34.5</v>
      </c>
      <c r="CX6" s="73">
        <v>20.6</v>
      </c>
      <c r="CY6" s="73">
        <v>28.7</v>
      </c>
      <c r="CZ6" s="73">
        <v>22</v>
      </c>
      <c r="DA6" s="73">
        <v>28.3</v>
      </c>
      <c r="DB6" s="73">
        <v>24.8</v>
      </c>
      <c r="DC6" s="73">
        <v>24.3</v>
      </c>
      <c r="DD6" s="73">
        <v>26.1</v>
      </c>
      <c r="DE6" s="73">
        <v>24.1</v>
      </c>
      <c r="DF6" s="73">
        <v>25.6</v>
      </c>
      <c r="DG6" s="73">
        <v>24.7</v>
      </c>
      <c r="DH6" s="73">
        <v>27.7</v>
      </c>
      <c r="DI6" s="73">
        <v>28</v>
      </c>
      <c r="DJ6" s="73">
        <v>24.4</v>
      </c>
      <c r="DK6" s="73">
        <v>29.8</v>
      </c>
      <c r="DL6" s="73">
        <v>23.4</v>
      </c>
      <c r="DM6" s="73">
        <v>34.9</v>
      </c>
      <c r="DN6" s="73">
        <v>30.4</v>
      </c>
      <c r="DO6" s="73">
        <v>32</v>
      </c>
      <c r="DP6" s="73">
        <v>28.6</v>
      </c>
      <c r="DQ6" s="73"/>
      <c r="DR6" s="73">
        <v>31.2</v>
      </c>
      <c r="DS6" s="73">
        <v>34.799999999999997</v>
      </c>
      <c r="DT6" s="73">
        <v>30.1</v>
      </c>
      <c r="DU6" s="73">
        <v>26.6</v>
      </c>
      <c r="DV6" s="73">
        <v>35</v>
      </c>
      <c r="DW6" s="73">
        <v>30.3</v>
      </c>
      <c r="DX6" s="73">
        <v>30.3</v>
      </c>
      <c r="DY6" s="73">
        <v>31.8</v>
      </c>
      <c r="DZ6" s="73">
        <v>32.200000000000003</v>
      </c>
      <c r="EA6" s="73">
        <v>35.4</v>
      </c>
      <c r="EB6" s="73">
        <v>32.200000000000003</v>
      </c>
      <c r="EC6" s="73">
        <v>28</v>
      </c>
      <c r="ED6" s="73">
        <v>28.8</v>
      </c>
      <c r="EE6" s="73">
        <v>24.2</v>
      </c>
      <c r="EF6" s="73">
        <v>26.8</v>
      </c>
      <c r="EG6" s="73">
        <v>23.4</v>
      </c>
      <c r="EH6" s="73">
        <v>23.8</v>
      </c>
      <c r="EI6" s="73">
        <v>24.1</v>
      </c>
      <c r="EJ6" s="73">
        <v>23.8</v>
      </c>
      <c r="EK6" s="73">
        <v>23.4</v>
      </c>
      <c r="EL6" s="73">
        <v>24.8</v>
      </c>
      <c r="EM6" s="73">
        <v>24</v>
      </c>
      <c r="EN6" s="73">
        <v>34.700000000000003</v>
      </c>
      <c r="EO6" s="73">
        <v>27.8</v>
      </c>
      <c r="EP6" s="73">
        <v>25.4</v>
      </c>
      <c r="EQ6" s="73">
        <v>29.9</v>
      </c>
      <c r="ER6" s="73">
        <v>26</v>
      </c>
      <c r="ES6" s="73">
        <v>24.5</v>
      </c>
      <c r="ET6" s="73">
        <v>23.6</v>
      </c>
      <c r="EU6" s="73">
        <v>28.9</v>
      </c>
      <c r="EV6" s="73">
        <v>22.5</v>
      </c>
      <c r="EW6" s="73">
        <v>21.7</v>
      </c>
      <c r="EX6" s="73">
        <v>25.5</v>
      </c>
      <c r="EY6" s="73">
        <v>19</v>
      </c>
      <c r="EZ6" s="73">
        <v>22.7</v>
      </c>
      <c r="FA6" s="73">
        <v>24.2</v>
      </c>
      <c r="FB6" s="73">
        <v>21.2</v>
      </c>
      <c r="FC6" s="73">
        <v>22.5</v>
      </c>
      <c r="FD6" s="73">
        <v>18.8</v>
      </c>
      <c r="FE6" s="73">
        <v>19.899999999999999</v>
      </c>
      <c r="FF6" s="73">
        <v>19.2</v>
      </c>
      <c r="FG6" s="73">
        <v>19</v>
      </c>
      <c r="FH6" s="69"/>
      <c r="FI6" s="69"/>
      <c r="FJ6" s="69"/>
      <c r="FK6" s="69"/>
      <c r="FL6" s="73">
        <v>19</v>
      </c>
      <c r="FM6" s="73">
        <v>20.100000000000001</v>
      </c>
      <c r="FN6" s="73">
        <v>19.600000000000001</v>
      </c>
      <c r="FO6" s="73">
        <v>23.6</v>
      </c>
      <c r="FP6" s="73">
        <v>22.9</v>
      </c>
      <c r="FQ6" s="73">
        <v>19.3</v>
      </c>
      <c r="FR6" s="73">
        <v>19.899999999999999</v>
      </c>
      <c r="FS6" s="73">
        <v>21.4</v>
      </c>
      <c r="FT6" s="73">
        <v>22.6</v>
      </c>
      <c r="FU6" s="73">
        <v>24.2</v>
      </c>
      <c r="FV6" s="73">
        <v>20.5</v>
      </c>
      <c r="FW6" s="73">
        <v>20.100000000000001</v>
      </c>
      <c r="FX6" s="73">
        <v>20.100000000000001</v>
      </c>
      <c r="FY6" s="73">
        <v>22.6</v>
      </c>
      <c r="FZ6" s="73">
        <v>22.4</v>
      </c>
      <c r="GA6" s="73">
        <v>22.9</v>
      </c>
      <c r="GB6" s="73">
        <v>22.1</v>
      </c>
      <c r="GC6" s="73">
        <v>21.9</v>
      </c>
      <c r="GD6" s="73">
        <v>21.7</v>
      </c>
      <c r="GE6" s="73">
        <v>23.2</v>
      </c>
      <c r="GF6" s="73">
        <v>20.399999999999999</v>
      </c>
      <c r="GG6" s="73">
        <v>25.2</v>
      </c>
      <c r="GH6" s="73">
        <v>26.4</v>
      </c>
      <c r="GI6" s="73">
        <v>23.6</v>
      </c>
      <c r="GJ6" s="73">
        <v>26.9</v>
      </c>
      <c r="GK6" s="73">
        <v>32.5</v>
      </c>
      <c r="GL6" s="73">
        <v>31.2</v>
      </c>
      <c r="GM6" s="73">
        <v>30.4</v>
      </c>
      <c r="GN6" s="73">
        <v>33.799999999999997</v>
      </c>
      <c r="GO6" s="73">
        <v>31.8</v>
      </c>
      <c r="GP6" s="73">
        <v>33.6</v>
      </c>
      <c r="GQ6" s="73">
        <v>34</v>
      </c>
      <c r="GR6" s="73">
        <v>34.799999999999997</v>
      </c>
      <c r="GS6" s="73">
        <v>36.4</v>
      </c>
      <c r="GT6" s="73">
        <v>34.6</v>
      </c>
      <c r="GU6" s="73">
        <v>34.9</v>
      </c>
      <c r="GV6" s="73">
        <v>32.799999999999997</v>
      </c>
      <c r="GW6" s="73">
        <v>33.4</v>
      </c>
      <c r="GX6" s="73">
        <v>31.7</v>
      </c>
      <c r="GY6" s="73">
        <v>31.2</v>
      </c>
      <c r="GZ6" s="73">
        <v>32.5</v>
      </c>
      <c r="HA6" s="73">
        <v>29.6</v>
      </c>
      <c r="HB6" s="73">
        <v>32.799999999999997</v>
      </c>
      <c r="HC6" s="73">
        <v>36.299999999999997</v>
      </c>
      <c r="HD6" s="73">
        <v>34.4</v>
      </c>
      <c r="HE6" s="73">
        <v>33.799999999999997</v>
      </c>
      <c r="HF6" s="73">
        <v>33.200000000000003</v>
      </c>
      <c r="HG6" s="73">
        <v>30</v>
      </c>
      <c r="HH6" s="73">
        <v>33.4</v>
      </c>
      <c r="HI6" s="73">
        <v>32.4</v>
      </c>
      <c r="HJ6" s="73">
        <v>33.6</v>
      </c>
      <c r="HK6" s="73">
        <v>34.4</v>
      </c>
      <c r="HL6" s="73">
        <v>29.6</v>
      </c>
      <c r="HM6" s="73">
        <v>29.3</v>
      </c>
      <c r="HN6" s="73">
        <v>31.2</v>
      </c>
      <c r="HO6" s="73">
        <v>29.9</v>
      </c>
      <c r="HP6" s="73">
        <v>27.3</v>
      </c>
      <c r="HQ6" s="73">
        <v>28.2</v>
      </c>
      <c r="HR6" s="73">
        <v>26.4</v>
      </c>
      <c r="HS6" s="73">
        <v>30</v>
      </c>
      <c r="HT6" s="73">
        <v>29</v>
      </c>
      <c r="HU6" s="73">
        <v>29.7</v>
      </c>
      <c r="HV6" s="73">
        <v>28</v>
      </c>
      <c r="HW6" s="73">
        <v>29.7</v>
      </c>
      <c r="HX6" s="73">
        <v>29.6</v>
      </c>
      <c r="HY6" s="73">
        <v>32.200000000000003</v>
      </c>
      <c r="HZ6" s="73">
        <v>28.7</v>
      </c>
      <c r="IA6" s="73">
        <v>30.7</v>
      </c>
      <c r="IB6" s="73">
        <v>30.2</v>
      </c>
      <c r="IC6" s="73">
        <v>29.8</v>
      </c>
      <c r="ID6" s="73">
        <v>31.8</v>
      </c>
      <c r="IE6" s="73">
        <v>33.1</v>
      </c>
      <c r="IF6" s="73">
        <v>31.9</v>
      </c>
      <c r="IG6" s="73">
        <v>30.9</v>
      </c>
      <c r="IH6" s="73">
        <v>33.4</v>
      </c>
      <c r="II6" s="73">
        <v>31.9</v>
      </c>
      <c r="IJ6" s="73">
        <v>34.1</v>
      </c>
      <c r="IK6" s="73">
        <v>32.700000000000003</v>
      </c>
      <c r="IL6" s="73">
        <v>33.1</v>
      </c>
      <c r="IM6" s="73">
        <v>29.6</v>
      </c>
      <c r="IN6" s="73">
        <v>32.5</v>
      </c>
      <c r="IO6" s="73">
        <v>34.5</v>
      </c>
      <c r="IP6" s="73">
        <v>34.5</v>
      </c>
      <c r="IQ6" s="73">
        <v>31.9</v>
      </c>
      <c r="IR6" s="73">
        <v>31.6</v>
      </c>
      <c r="IS6" s="73">
        <v>33.299999999999997</v>
      </c>
      <c r="IT6" s="73">
        <v>33.4</v>
      </c>
      <c r="IU6" s="73">
        <v>30.9</v>
      </c>
      <c r="IV6" s="73">
        <v>33.700000000000003</v>
      </c>
      <c r="IW6" s="73">
        <v>32.4</v>
      </c>
      <c r="IX6" s="73">
        <v>33.299999999999997</v>
      </c>
      <c r="IY6" s="73">
        <v>33.4</v>
      </c>
      <c r="IZ6" s="73">
        <v>34.5</v>
      </c>
      <c r="JA6" s="73">
        <v>35.299999999999997</v>
      </c>
      <c r="JB6" s="73">
        <v>34</v>
      </c>
      <c r="JC6" s="73">
        <v>37.4</v>
      </c>
      <c r="JD6" s="73">
        <v>34.299999999999997</v>
      </c>
      <c r="JE6" s="73">
        <v>34.799999999999997</v>
      </c>
      <c r="JF6" s="73">
        <v>30.4</v>
      </c>
      <c r="JG6" s="73">
        <v>31.6</v>
      </c>
      <c r="JH6" s="73">
        <v>31.9</v>
      </c>
      <c r="JI6" s="73">
        <v>30.6</v>
      </c>
      <c r="JJ6" s="73">
        <v>30.2</v>
      </c>
      <c r="JK6" s="73">
        <v>34.6</v>
      </c>
      <c r="JL6" s="73">
        <v>33.5</v>
      </c>
      <c r="JM6" s="73">
        <v>33</v>
      </c>
      <c r="JN6" s="73">
        <v>34.1</v>
      </c>
      <c r="JO6" s="73">
        <v>34.299999999999997</v>
      </c>
      <c r="JP6" s="73">
        <v>33</v>
      </c>
      <c r="JQ6" s="73">
        <v>28</v>
      </c>
      <c r="JR6" s="73">
        <v>28</v>
      </c>
      <c r="JS6" s="73">
        <v>27</v>
      </c>
      <c r="JT6" s="73">
        <v>28</v>
      </c>
      <c r="JU6" s="73">
        <v>27</v>
      </c>
      <c r="JV6" s="73">
        <v>26</v>
      </c>
      <c r="JW6" s="73">
        <v>30</v>
      </c>
      <c r="JX6" s="73">
        <v>29</v>
      </c>
      <c r="JY6" s="73">
        <v>25</v>
      </c>
      <c r="JZ6" s="73">
        <v>31</v>
      </c>
      <c r="KA6" s="73">
        <v>31</v>
      </c>
      <c r="KB6" s="73">
        <v>29</v>
      </c>
      <c r="KC6" s="73">
        <v>34</v>
      </c>
      <c r="KD6" s="73">
        <v>34</v>
      </c>
      <c r="KE6" s="73">
        <v>35</v>
      </c>
      <c r="KF6" s="73">
        <v>32</v>
      </c>
      <c r="KG6" s="73">
        <v>35</v>
      </c>
      <c r="KH6" s="73">
        <v>30</v>
      </c>
      <c r="KI6" s="73">
        <v>33</v>
      </c>
      <c r="KJ6" s="73">
        <v>34</v>
      </c>
      <c r="KK6" s="73">
        <v>34</v>
      </c>
      <c r="KL6" s="73">
        <v>34</v>
      </c>
      <c r="KM6" s="73">
        <v>39</v>
      </c>
      <c r="KN6" s="73">
        <v>33</v>
      </c>
      <c r="KO6" s="73">
        <v>35</v>
      </c>
      <c r="KP6" s="73">
        <v>34</v>
      </c>
      <c r="KQ6" s="73">
        <v>33</v>
      </c>
      <c r="KR6" s="73">
        <v>36</v>
      </c>
      <c r="KS6" s="73">
        <v>34</v>
      </c>
      <c r="KT6" s="73">
        <v>32</v>
      </c>
      <c r="KU6" s="73">
        <v>30</v>
      </c>
      <c r="KV6" s="73">
        <v>32</v>
      </c>
      <c r="KW6" s="73">
        <v>35</v>
      </c>
      <c r="KX6" s="73">
        <v>31</v>
      </c>
      <c r="KY6" s="73">
        <v>34</v>
      </c>
      <c r="KZ6" s="73">
        <v>34</v>
      </c>
      <c r="LA6" s="73">
        <v>32</v>
      </c>
      <c r="LB6" s="73">
        <v>33</v>
      </c>
      <c r="LC6" s="73">
        <v>34</v>
      </c>
      <c r="LD6" s="73">
        <v>33</v>
      </c>
      <c r="LE6" s="73">
        <v>33</v>
      </c>
      <c r="LF6" s="73">
        <v>35</v>
      </c>
      <c r="LG6" s="73">
        <v>36</v>
      </c>
      <c r="LH6" s="73">
        <v>35</v>
      </c>
      <c r="LI6" s="73">
        <v>38</v>
      </c>
      <c r="LJ6" s="73">
        <v>35</v>
      </c>
      <c r="LK6" s="73">
        <v>34</v>
      </c>
      <c r="LL6" s="73">
        <v>36</v>
      </c>
      <c r="LM6" s="73">
        <v>36</v>
      </c>
      <c r="LN6" s="73">
        <v>36</v>
      </c>
      <c r="LO6" s="73">
        <v>35</v>
      </c>
      <c r="LP6" s="73">
        <v>32</v>
      </c>
      <c r="LQ6" s="73">
        <v>34</v>
      </c>
      <c r="LR6" s="73">
        <v>32</v>
      </c>
      <c r="LS6" s="73">
        <v>31</v>
      </c>
      <c r="LT6" s="73">
        <v>36</v>
      </c>
      <c r="LU6" s="73">
        <v>32</v>
      </c>
      <c r="LV6" s="73">
        <v>32</v>
      </c>
      <c r="LW6" s="73">
        <v>31</v>
      </c>
      <c r="LX6" s="73">
        <v>34</v>
      </c>
      <c r="LY6" s="73">
        <v>31</v>
      </c>
      <c r="LZ6" s="73">
        <v>35</v>
      </c>
      <c r="MA6" s="73">
        <v>34</v>
      </c>
      <c r="MB6" s="73">
        <v>34</v>
      </c>
      <c r="MC6" s="73">
        <v>30</v>
      </c>
      <c r="MD6" s="73">
        <v>32</v>
      </c>
      <c r="ME6" s="73">
        <v>32</v>
      </c>
      <c r="MF6" s="73">
        <v>30</v>
      </c>
      <c r="MG6" s="73">
        <v>32</v>
      </c>
      <c r="MH6" s="73">
        <v>32</v>
      </c>
      <c r="MI6" s="73">
        <v>35</v>
      </c>
      <c r="MJ6" s="73">
        <v>36</v>
      </c>
      <c r="MK6" s="73">
        <v>36</v>
      </c>
      <c r="ML6" s="73">
        <v>34</v>
      </c>
      <c r="MM6" s="73">
        <v>35</v>
      </c>
      <c r="MN6" s="73">
        <v>36</v>
      </c>
      <c r="MO6" s="73">
        <v>34</v>
      </c>
      <c r="MP6" s="73">
        <v>34</v>
      </c>
      <c r="MQ6" s="73">
        <v>37</v>
      </c>
      <c r="MR6" s="73">
        <v>40</v>
      </c>
      <c r="MS6" s="73">
        <v>33</v>
      </c>
      <c r="MT6" s="73">
        <v>40</v>
      </c>
      <c r="MU6" s="73">
        <v>37</v>
      </c>
      <c r="MV6" s="73">
        <v>38</v>
      </c>
      <c r="MW6" s="73">
        <v>33</v>
      </c>
      <c r="MX6" s="73">
        <v>35</v>
      </c>
      <c r="MY6" s="73">
        <v>30</v>
      </c>
      <c r="MZ6" s="73">
        <v>29</v>
      </c>
      <c r="NA6" s="73">
        <v>28</v>
      </c>
      <c r="NB6" s="73">
        <v>22</v>
      </c>
      <c r="NC6" s="73">
        <v>28</v>
      </c>
      <c r="ND6" s="73">
        <v>25</v>
      </c>
      <c r="NE6" s="73">
        <v>27</v>
      </c>
      <c r="NF6" s="73">
        <v>28</v>
      </c>
      <c r="NG6" s="77">
        <v>25</v>
      </c>
      <c r="NH6" s="77">
        <v>26</v>
      </c>
      <c r="NI6" s="77">
        <v>27</v>
      </c>
      <c r="NJ6" s="77">
        <v>25</v>
      </c>
      <c r="NK6" s="77">
        <v>26</v>
      </c>
      <c r="NL6" s="77">
        <v>28</v>
      </c>
      <c r="NM6" s="77">
        <v>23</v>
      </c>
      <c r="NN6" s="77">
        <v>26</v>
      </c>
      <c r="NO6" s="77">
        <v>27</v>
      </c>
      <c r="NP6" s="77">
        <v>27</v>
      </c>
      <c r="NQ6" s="77">
        <v>29</v>
      </c>
      <c r="NR6" s="102">
        <v>31</v>
      </c>
      <c r="NS6" s="77">
        <v>28</v>
      </c>
      <c r="NT6" s="77">
        <v>33</v>
      </c>
      <c r="NU6" s="77">
        <v>29</v>
      </c>
      <c r="NV6" s="77">
        <v>26</v>
      </c>
      <c r="NW6" s="77">
        <v>26</v>
      </c>
      <c r="NX6" s="77">
        <v>30</v>
      </c>
      <c r="NY6" s="77">
        <v>25</v>
      </c>
      <c r="NZ6" s="77">
        <v>26</v>
      </c>
      <c r="OA6" s="77">
        <v>25</v>
      </c>
      <c r="OB6" s="77">
        <v>28</v>
      </c>
      <c r="OC6" s="77">
        <v>26</v>
      </c>
      <c r="OD6" s="102">
        <v>27</v>
      </c>
      <c r="OE6" s="77">
        <v>30</v>
      </c>
      <c r="OF6" s="77">
        <v>27</v>
      </c>
      <c r="OG6" s="77">
        <v>25</v>
      </c>
      <c r="OH6" s="77">
        <v>29</v>
      </c>
      <c r="OI6" s="77">
        <v>25</v>
      </c>
      <c r="OJ6" s="77">
        <v>26</v>
      </c>
      <c r="OK6" s="77">
        <v>25</v>
      </c>
      <c r="OL6" s="77">
        <v>25</v>
      </c>
      <c r="OM6" s="77">
        <v>27</v>
      </c>
      <c r="ON6" s="77">
        <v>26</v>
      </c>
      <c r="OO6" s="77">
        <v>24</v>
      </c>
      <c r="OP6" s="102">
        <v>25</v>
      </c>
      <c r="OQ6" s="77">
        <v>26</v>
      </c>
      <c r="OR6" s="77">
        <v>27</v>
      </c>
      <c r="OS6" s="77">
        <v>25</v>
      </c>
      <c r="OT6" s="77">
        <v>25</v>
      </c>
      <c r="OU6" s="77">
        <v>25</v>
      </c>
      <c r="OV6" s="77">
        <v>30</v>
      </c>
      <c r="OW6" s="77">
        <v>29</v>
      </c>
      <c r="OX6" s="77">
        <v>27</v>
      </c>
      <c r="OY6" s="77">
        <v>30</v>
      </c>
      <c r="OZ6" s="77">
        <v>29</v>
      </c>
      <c r="PA6" s="77">
        <v>30</v>
      </c>
      <c r="PB6" s="102">
        <v>29</v>
      </c>
      <c r="PC6" s="77">
        <v>30</v>
      </c>
      <c r="PD6" s="77">
        <v>32</v>
      </c>
      <c r="PE6" s="77">
        <v>30</v>
      </c>
      <c r="PF6" s="77">
        <v>30</v>
      </c>
      <c r="PG6" s="77">
        <v>27</v>
      </c>
      <c r="PH6" s="77">
        <v>26</v>
      </c>
      <c r="PI6" s="77">
        <v>29</v>
      </c>
      <c r="PJ6" s="77">
        <v>29</v>
      </c>
      <c r="PK6" s="77">
        <v>28</v>
      </c>
      <c r="PL6" s="77">
        <v>31</v>
      </c>
      <c r="PM6" s="77">
        <v>28</v>
      </c>
      <c r="PN6" s="102">
        <v>27</v>
      </c>
      <c r="PO6" s="77">
        <v>32</v>
      </c>
      <c r="PP6" s="77">
        <v>32</v>
      </c>
      <c r="PQ6" s="77">
        <v>29</v>
      </c>
      <c r="PR6" s="77">
        <v>27</v>
      </c>
      <c r="PS6" s="77">
        <v>32</v>
      </c>
      <c r="PT6" s="77">
        <v>30</v>
      </c>
      <c r="PU6" s="77">
        <v>28</v>
      </c>
      <c r="PV6" s="77">
        <v>29</v>
      </c>
      <c r="PW6" s="77">
        <v>31</v>
      </c>
      <c r="PX6" s="77">
        <v>32</v>
      </c>
      <c r="PY6" s="77">
        <v>27</v>
      </c>
      <c r="PZ6" s="102">
        <v>30</v>
      </c>
      <c r="QA6" s="77">
        <v>30</v>
      </c>
      <c r="QB6" s="77">
        <v>29</v>
      </c>
      <c r="QC6" s="77">
        <v>29</v>
      </c>
      <c r="QD6" s="77">
        <v>32</v>
      </c>
      <c r="QE6" s="77">
        <v>31</v>
      </c>
      <c r="QF6" s="77">
        <v>30</v>
      </c>
      <c r="QG6" s="77">
        <v>30</v>
      </c>
      <c r="QH6" s="77">
        <v>29</v>
      </c>
      <c r="QI6" s="77">
        <v>27</v>
      </c>
      <c r="QJ6" s="77">
        <v>29</v>
      </c>
      <c r="QK6" s="77">
        <v>26</v>
      </c>
      <c r="QL6" s="102">
        <v>30</v>
      </c>
      <c r="QM6" s="77">
        <v>28</v>
      </c>
      <c r="QN6" s="77">
        <v>29</v>
      </c>
      <c r="QO6" s="77">
        <v>28</v>
      </c>
      <c r="QP6" s="77">
        <v>30</v>
      </c>
      <c r="QQ6" s="77">
        <v>30</v>
      </c>
      <c r="QR6" s="77">
        <v>34</v>
      </c>
      <c r="QS6" s="77">
        <v>31</v>
      </c>
      <c r="QT6" s="77">
        <v>31</v>
      </c>
      <c r="QU6" s="77">
        <v>33</v>
      </c>
      <c r="QV6" s="77">
        <v>28</v>
      </c>
      <c r="QW6" s="77">
        <v>33</v>
      </c>
      <c r="QX6" s="102">
        <v>29</v>
      </c>
      <c r="QY6" s="77">
        <v>32</v>
      </c>
      <c r="QZ6" s="77">
        <v>35</v>
      </c>
      <c r="RA6" s="77">
        <v>33</v>
      </c>
      <c r="RB6" s="77">
        <v>34</v>
      </c>
      <c r="RC6" s="77">
        <v>31</v>
      </c>
      <c r="RD6" s="77">
        <v>32</v>
      </c>
      <c r="RE6" s="77">
        <v>30</v>
      </c>
      <c r="RF6" s="77">
        <v>29</v>
      </c>
      <c r="RG6" s="77">
        <v>29</v>
      </c>
      <c r="RH6" s="77">
        <v>31</v>
      </c>
      <c r="RI6" s="77">
        <v>30</v>
      </c>
      <c r="RJ6" s="77">
        <v>30</v>
      </c>
      <c r="RK6" s="77">
        <v>30</v>
      </c>
      <c r="RL6" s="77">
        <v>33</v>
      </c>
      <c r="RM6" s="77">
        <v>32</v>
      </c>
      <c r="RN6" s="77">
        <v>29</v>
      </c>
      <c r="RO6" s="77">
        <v>29</v>
      </c>
      <c r="RP6" s="77">
        <v>31</v>
      </c>
      <c r="RQ6" s="77">
        <v>30</v>
      </c>
      <c r="RR6" s="77">
        <v>27</v>
      </c>
      <c r="RS6" s="77">
        <v>27</v>
      </c>
      <c r="RT6" s="77">
        <v>30</v>
      </c>
      <c r="RU6" s="77">
        <v>28</v>
      </c>
      <c r="RV6" s="77">
        <v>29</v>
      </c>
      <c r="RW6" s="77">
        <v>27</v>
      </c>
      <c r="RX6" s="77">
        <v>31</v>
      </c>
      <c r="RY6" s="77">
        <v>31</v>
      </c>
      <c r="RZ6" s="77">
        <v>31</v>
      </c>
      <c r="SA6" s="77">
        <v>27</v>
      </c>
      <c r="SB6" s="77">
        <v>31</v>
      </c>
      <c r="SC6" s="77">
        <v>30</v>
      </c>
      <c r="SD6" s="77">
        <v>27</v>
      </c>
      <c r="SE6" s="77">
        <v>29</v>
      </c>
      <c r="SF6" s="77">
        <v>30</v>
      </c>
      <c r="SG6" s="77">
        <v>25</v>
      </c>
      <c r="SH6" s="77">
        <v>28</v>
      </c>
      <c r="SI6" s="77">
        <v>27</v>
      </c>
      <c r="SJ6" s="77">
        <v>28</v>
      </c>
      <c r="SK6" s="77">
        <v>24</v>
      </c>
      <c r="SL6" s="77">
        <v>27</v>
      </c>
      <c r="SM6" s="77">
        <v>27</v>
      </c>
      <c r="SN6" s="77">
        <v>28</v>
      </c>
      <c r="SO6" s="77">
        <v>27</v>
      </c>
      <c r="SP6" s="77">
        <v>29</v>
      </c>
      <c r="SQ6" s="77">
        <v>30</v>
      </c>
      <c r="SR6" s="77">
        <v>31</v>
      </c>
      <c r="SS6" s="77">
        <v>29</v>
      </c>
      <c r="ST6" s="77">
        <v>28</v>
      </c>
      <c r="SU6" s="77">
        <v>28</v>
      </c>
      <c r="SV6" s="77">
        <v>27</v>
      </c>
      <c r="SW6" s="77">
        <v>30</v>
      </c>
      <c r="SX6" s="77">
        <v>31</v>
      </c>
      <c r="SY6" s="77">
        <v>31</v>
      </c>
      <c r="SZ6" s="77">
        <v>33</v>
      </c>
      <c r="TA6" s="77">
        <v>31</v>
      </c>
      <c r="TB6" s="77">
        <v>31</v>
      </c>
      <c r="TC6" s="77">
        <v>29</v>
      </c>
      <c r="TD6" s="77">
        <v>30</v>
      </c>
      <c r="TE6" s="77">
        <v>32</v>
      </c>
      <c r="TF6" s="77">
        <v>27</v>
      </c>
      <c r="TG6" s="77">
        <v>33</v>
      </c>
      <c r="TH6" s="77">
        <v>31</v>
      </c>
      <c r="TI6" s="77">
        <v>32</v>
      </c>
      <c r="TJ6" s="77">
        <v>32</v>
      </c>
      <c r="TK6" s="77">
        <v>31</v>
      </c>
      <c r="TL6" s="77">
        <v>31</v>
      </c>
      <c r="TM6" s="77">
        <v>31</v>
      </c>
      <c r="TN6" s="77">
        <v>27</v>
      </c>
      <c r="TO6" s="77">
        <v>29</v>
      </c>
      <c r="TP6" s="77">
        <v>31</v>
      </c>
      <c r="TQ6" s="77">
        <v>26</v>
      </c>
      <c r="TR6" s="77">
        <v>28</v>
      </c>
      <c r="TS6" s="77">
        <v>28</v>
      </c>
      <c r="TT6" s="77">
        <v>28</v>
      </c>
      <c r="TU6" s="77">
        <v>28</v>
      </c>
      <c r="TV6" s="77">
        <v>30</v>
      </c>
      <c r="TW6" s="77">
        <v>29</v>
      </c>
      <c r="TX6" s="77">
        <v>30</v>
      </c>
      <c r="TY6" s="77">
        <v>29</v>
      </c>
      <c r="TZ6" s="77">
        <v>28</v>
      </c>
      <c r="UA6" s="77">
        <v>27</v>
      </c>
      <c r="UB6" s="77">
        <v>29</v>
      </c>
      <c r="UC6" s="77">
        <v>28</v>
      </c>
      <c r="UD6" s="77">
        <v>26</v>
      </c>
      <c r="UE6" s="77">
        <v>28</v>
      </c>
      <c r="UF6" s="77">
        <v>29</v>
      </c>
      <c r="UG6" s="77">
        <v>30</v>
      </c>
      <c r="UH6" s="77">
        <v>29</v>
      </c>
      <c r="UI6" s="77">
        <v>30</v>
      </c>
      <c r="UJ6" s="77">
        <v>29</v>
      </c>
      <c r="UK6" s="77">
        <v>27</v>
      </c>
      <c r="UL6" s="77">
        <v>30</v>
      </c>
      <c r="UM6" s="77">
        <v>34</v>
      </c>
      <c r="UN6" s="77">
        <v>29</v>
      </c>
      <c r="UO6" s="77">
        <v>33</v>
      </c>
      <c r="UP6" s="77">
        <v>34</v>
      </c>
      <c r="UQ6" s="77">
        <v>33</v>
      </c>
      <c r="UR6" s="77">
        <v>31</v>
      </c>
      <c r="US6" s="77">
        <v>31</v>
      </c>
      <c r="UT6" s="77">
        <v>30</v>
      </c>
      <c r="UU6" s="77">
        <v>31</v>
      </c>
      <c r="UV6" s="77">
        <v>31</v>
      </c>
      <c r="UW6" s="77">
        <v>33</v>
      </c>
      <c r="UX6" s="77">
        <v>31</v>
      </c>
      <c r="UY6" s="77">
        <v>32</v>
      </c>
      <c r="UZ6" s="77">
        <v>33</v>
      </c>
      <c r="VA6" s="77">
        <v>33</v>
      </c>
      <c r="VB6" s="77">
        <v>30</v>
      </c>
      <c r="VC6" s="77">
        <v>28</v>
      </c>
      <c r="VD6" s="77">
        <v>32</v>
      </c>
      <c r="VE6" s="77">
        <v>32</v>
      </c>
      <c r="VF6" s="77">
        <v>32</v>
      </c>
      <c r="VG6" s="77">
        <v>28</v>
      </c>
      <c r="VH6" s="77">
        <v>34</v>
      </c>
      <c r="VI6" s="77">
        <v>30</v>
      </c>
      <c r="VJ6" s="77">
        <v>33</v>
      </c>
      <c r="VK6" s="77">
        <v>32</v>
      </c>
      <c r="VL6" s="77">
        <v>28</v>
      </c>
      <c r="VM6" s="77">
        <v>30</v>
      </c>
      <c r="VN6" s="77">
        <v>31</v>
      </c>
      <c r="VO6" s="77">
        <v>31</v>
      </c>
      <c r="VP6" s="77">
        <v>32</v>
      </c>
      <c r="VQ6" s="77">
        <v>33</v>
      </c>
      <c r="VR6" s="77">
        <v>33</v>
      </c>
      <c r="VS6" s="77">
        <v>30</v>
      </c>
      <c r="VT6" s="77">
        <v>29</v>
      </c>
      <c r="VU6" s="77">
        <v>33</v>
      </c>
      <c r="VV6" s="77">
        <v>30</v>
      </c>
      <c r="VW6" s="77">
        <v>29</v>
      </c>
      <c r="VX6" s="77">
        <v>34</v>
      </c>
      <c r="VY6" s="77">
        <v>29</v>
      </c>
      <c r="VZ6" s="77">
        <v>29</v>
      </c>
      <c r="WA6" s="77">
        <v>31</v>
      </c>
      <c r="WB6" s="77">
        <v>30</v>
      </c>
      <c r="WC6" s="77">
        <v>29</v>
      </c>
      <c r="WD6" s="77">
        <v>32</v>
      </c>
      <c r="WE6" s="77">
        <v>29</v>
      </c>
      <c r="WF6" s="77">
        <v>31</v>
      </c>
      <c r="WG6" s="77">
        <v>32</v>
      </c>
      <c r="WH6" s="77">
        <v>33</v>
      </c>
      <c r="WI6" s="77">
        <v>32</v>
      </c>
      <c r="WJ6" s="77">
        <v>31</v>
      </c>
      <c r="WK6" s="77">
        <v>31</v>
      </c>
      <c r="WL6" s="77">
        <v>29</v>
      </c>
      <c r="WM6" s="77">
        <v>34</v>
      </c>
      <c r="WN6" s="77">
        <v>32</v>
      </c>
      <c r="WO6" s="77">
        <v>32</v>
      </c>
      <c r="WP6" s="77">
        <v>33</v>
      </c>
      <c r="WQ6" s="77">
        <v>32</v>
      </c>
      <c r="WR6" s="77">
        <v>34</v>
      </c>
      <c r="WS6" s="77">
        <v>32</v>
      </c>
      <c r="WT6" s="77">
        <v>32</v>
      </c>
      <c r="WU6" s="77">
        <v>32</v>
      </c>
      <c r="WV6" s="77">
        <v>31</v>
      </c>
      <c r="WW6" s="77">
        <v>32</v>
      </c>
      <c r="WX6" s="77">
        <v>31</v>
      </c>
      <c r="WY6" s="77">
        <v>31</v>
      </c>
      <c r="WZ6" s="77">
        <v>29</v>
      </c>
      <c r="XA6" s="77">
        <v>33</v>
      </c>
      <c r="XB6" s="77">
        <v>30</v>
      </c>
      <c r="XC6" s="77">
        <v>30</v>
      </c>
      <c r="XD6" s="77">
        <v>31</v>
      </c>
      <c r="XE6" s="77">
        <v>30</v>
      </c>
      <c r="XF6" s="77">
        <v>30</v>
      </c>
      <c r="XG6" s="77">
        <v>29</v>
      </c>
      <c r="XH6" s="77">
        <v>30</v>
      </c>
      <c r="XI6" s="77">
        <v>30</v>
      </c>
      <c r="XJ6" s="77">
        <v>27</v>
      </c>
      <c r="XK6" s="77">
        <v>29</v>
      </c>
      <c r="XL6" s="77">
        <v>33</v>
      </c>
      <c r="XM6" s="77">
        <v>30</v>
      </c>
      <c r="XN6" s="77">
        <v>28</v>
      </c>
      <c r="XO6" s="77">
        <v>31</v>
      </c>
      <c r="XP6" s="77">
        <v>29</v>
      </c>
      <c r="XQ6" s="77">
        <v>29</v>
      </c>
      <c r="XR6" s="77">
        <v>27</v>
      </c>
      <c r="XS6" s="77">
        <v>26</v>
      </c>
      <c r="XT6" s="77">
        <v>25</v>
      </c>
      <c r="XU6" s="77">
        <v>26</v>
      </c>
      <c r="XV6" s="77">
        <v>26</v>
      </c>
      <c r="XW6" s="77">
        <v>28</v>
      </c>
      <c r="XX6" s="77">
        <v>27</v>
      </c>
      <c r="XY6" s="77">
        <v>28</v>
      </c>
      <c r="XZ6" s="77">
        <v>24</v>
      </c>
      <c r="YA6" s="77">
        <v>26</v>
      </c>
      <c r="YB6" s="77">
        <v>30</v>
      </c>
      <c r="YC6" s="77">
        <v>30</v>
      </c>
      <c r="YD6" s="77">
        <v>29</v>
      </c>
      <c r="YE6" s="77">
        <v>30</v>
      </c>
      <c r="YF6" s="77">
        <v>28</v>
      </c>
      <c r="YG6" s="77">
        <v>33</v>
      </c>
      <c r="YH6" s="77">
        <v>30</v>
      </c>
      <c r="YI6" s="77">
        <v>32</v>
      </c>
      <c r="YJ6" s="77">
        <v>30</v>
      </c>
      <c r="YK6" s="77">
        <v>31</v>
      </c>
      <c r="YL6" s="77">
        <v>32</v>
      </c>
      <c r="YM6" s="77">
        <v>30</v>
      </c>
      <c r="YN6" s="77">
        <v>34</v>
      </c>
      <c r="YO6" s="77">
        <v>29</v>
      </c>
      <c r="YP6" s="77">
        <v>31</v>
      </c>
      <c r="YQ6" s="77">
        <v>31</v>
      </c>
      <c r="YR6" s="77">
        <v>30</v>
      </c>
      <c r="YS6" s="77">
        <v>32</v>
      </c>
      <c r="YT6" s="77">
        <v>32</v>
      </c>
      <c r="YU6" s="77">
        <v>30</v>
      </c>
      <c r="YV6" s="77">
        <v>31</v>
      </c>
      <c r="YW6" s="77">
        <v>30</v>
      </c>
      <c r="YX6" s="77">
        <v>31.1</v>
      </c>
      <c r="YY6" s="77">
        <v>29.3</v>
      </c>
      <c r="YZ6" s="77">
        <v>28.7</v>
      </c>
      <c r="ZA6" s="77">
        <v>31.7</v>
      </c>
      <c r="ZB6" s="77">
        <v>28.2</v>
      </c>
      <c r="ZC6" s="77">
        <v>29.9</v>
      </c>
      <c r="ZD6" s="77">
        <v>28.5</v>
      </c>
      <c r="ZE6" s="77">
        <v>30.4</v>
      </c>
      <c r="ZF6" s="77">
        <v>28.7</v>
      </c>
      <c r="ZG6" s="77">
        <v>29.9</v>
      </c>
      <c r="ZH6" s="77">
        <v>30.2</v>
      </c>
      <c r="ZI6" s="77">
        <v>28.6</v>
      </c>
      <c r="ZJ6" s="77">
        <v>27.8</v>
      </c>
      <c r="ZK6" s="77">
        <v>30</v>
      </c>
      <c r="ZL6" s="77">
        <v>29.3</v>
      </c>
      <c r="ZM6" s="77">
        <v>28</v>
      </c>
      <c r="ZN6" s="77">
        <v>30.6</v>
      </c>
      <c r="ZO6" s="77">
        <v>28.2</v>
      </c>
      <c r="ZP6" s="77">
        <v>31.1</v>
      </c>
      <c r="ZQ6" s="77">
        <v>31.4</v>
      </c>
      <c r="ZR6" s="77">
        <v>32.5</v>
      </c>
      <c r="ZS6" s="77">
        <v>29.4</v>
      </c>
      <c r="ZT6" s="77">
        <v>29</v>
      </c>
      <c r="ZU6" s="77">
        <v>29.1</v>
      </c>
      <c r="ZV6" s="77">
        <v>31.3</v>
      </c>
      <c r="ZW6" s="77">
        <v>31.4</v>
      </c>
      <c r="ZX6" s="77">
        <v>30.5</v>
      </c>
      <c r="ZY6" s="77">
        <v>29.8</v>
      </c>
      <c r="ZZ6" s="77">
        <v>29.7</v>
      </c>
      <c r="AAA6" s="77">
        <v>32.9</v>
      </c>
      <c r="AAB6" s="77">
        <v>32.4</v>
      </c>
      <c r="AAC6" s="77">
        <v>30.4</v>
      </c>
      <c r="AAD6" s="77">
        <v>31.8</v>
      </c>
      <c r="AAE6" s="77">
        <v>33.5</v>
      </c>
      <c r="AAF6" s="77">
        <v>31.5</v>
      </c>
      <c r="AAG6" s="77">
        <v>29.8</v>
      </c>
      <c r="AAH6" s="77">
        <v>30.2</v>
      </c>
      <c r="AAI6" s="77">
        <v>32.6</v>
      </c>
      <c r="AAJ6" s="77">
        <v>32.299999999999997</v>
      </c>
      <c r="AAK6" s="77">
        <v>29.6</v>
      </c>
      <c r="AAL6" s="77">
        <v>31.3</v>
      </c>
      <c r="AAM6" s="77">
        <v>33.299999999999997</v>
      </c>
      <c r="AAN6" s="77">
        <v>27.1</v>
      </c>
      <c r="AAO6" s="77">
        <v>32.1</v>
      </c>
      <c r="AAP6" s="77">
        <v>32</v>
      </c>
      <c r="AAQ6" s="77">
        <v>32</v>
      </c>
      <c r="AAR6" s="77">
        <v>31</v>
      </c>
      <c r="AAS6" s="77">
        <v>29.2</v>
      </c>
      <c r="AAT6" s="77">
        <v>30.7</v>
      </c>
      <c r="AAU6" s="77">
        <v>31.5</v>
      </c>
      <c r="AAV6" s="77">
        <v>31.9</v>
      </c>
      <c r="AAW6" s="77">
        <v>28.7</v>
      </c>
      <c r="AAX6" s="77">
        <v>33.1</v>
      </c>
      <c r="AAY6" s="77">
        <v>31.6</v>
      </c>
      <c r="AAZ6" s="77">
        <v>28.9</v>
      </c>
      <c r="ABA6" s="77">
        <v>30.4</v>
      </c>
      <c r="ABB6" s="77">
        <v>30.4</v>
      </c>
      <c r="ABC6" s="77">
        <v>31.7</v>
      </c>
      <c r="ABD6" s="77">
        <v>30.3</v>
      </c>
      <c r="ABE6" s="77">
        <v>30.6</v>
      </c>
      <c r="ABF6" s="77">
        <v>32.1</v>
      </c>
      <c r="ABG6" s="103">
        <v>32.1</v>
      </c>
      <c r="ABH6" s="102">
        <v>29.6</v>
      </c>
      <c r="ABI6" s="77">
        <v>31.6</v>
      </c>
      <c r="ABJ6" s="77">
        <v>28.9</v>
      </c>
      <c r="ABK6" s="77">
        <v>30.3</v>
      </c>
      <c r="ABL6" s="77">
        <v>28.7</v>
      </c>
      <c r="ABM6" s="77">
        <v>30.9</v>
      </c>
      <c r="ABN6" s="77">
        <v>30.2</v>
      </c>
      <c r="ABO6" s="77">
        <v>28.7</v>
      </c>
      <c r="ABP6" s="77">
        <v>29.6</v>
      </c>
      <c r="ABQ6" s="77">
        <v>30.1</v>
      </c>
      <c r="ABR6" s="77">
        <v>28.8</v>
      </c>
      <c r="ABS6" s="77">
        <v>28.3</v>
      </c>
      <c r="ABT6" s="103">
        <v>31</v>
      </c>
      <c r="ABU6" s="102">
        <v>31.6</v>
      </c>
      <c r="ABV6" s="77">
        <v>29.7</v>
      </c>
      <c r="ABW6" s="77">
        <v>29.5</v>
      </c>
      <c r="ABX6" s="77">
        <v>30.2</v>
      </c>
      <c r="ABY6" s="77">
        <v>28.5</v>
      </c>
      <c r="ABZ6" s="77">
        <v>30.9</v>
      </c>
      <c r="ACA6" s="77">
        <v>31.1</v>
      </c>
      <c r="ACB6" s="77">
        <v>30.8</v>
      </c>
      <c r="ACC6" s="77">
        <v>32.5</v>
      </c>
      <c r="ACD6" s="77">
        <v>33.9</v>
      </c>
      <c r="ACE6" s="77">
        <v>33.1</v>
      </c>
      <c r="ACF6" s="77">
        <v>31.7</v>
      </c>
      <c r="ACG6" s="77">
        <v>33.6</v>
      </c>
      <c r="ACH6" s="102">
        <v>36.5</v>
      </c>
      <c r="ACI6" s="77">
        <v>34</v>
      </c>
      <c r="ACJ6" s="77">
        <v>33.5</v>
      </c>
      <c r="ACK6" s="77">
        <v>32.299999999999997</v>
      </c>
      <c r="ACL6" s="77">
        <v>31.6</v>
      </c>
      <c r="ACM6" s="77">
        <v>30.9</v>
      </c>
      <c r="ACN6" s="77">
        <v>32.799999999999997</v>
      </c>
      <c r="ACO6" s="77">
        <v>33</v>
      </c>
      <c r="ACP6" s="77">
        <v>33.299999999999997</v>
      </c>
      <c r="ACQ6" s="77">
        <v>31.5</v>
      </c>
      <c r="ACR6" s="77">
        <v>32.200000000000003</v>
      </c>
      <c r="ACS6" s="77">
        <v>32.9</v>
      </c>
      <c r="ACT6" s="77">
        <v>32.9</v>
      </c>
      <c r="ACU6" s="77">
        <v>30.6</v>
      </c>
      <c r="ACV6" s="77">
        <v>31.8</v>
      </c>
      <c r="ACW6" s="77">
        <v>34.299999999999997</v>
      </c>
      <c r="ACX6" s="77">
        <v>31.1</v>
      </c>
      <c r="ACY6" s="77">
        <v>33.299999999999997</v>
      </c>
      <c r="ACZ6" s="77">
        <v>28.7</v>
      </c>
      <c r="ADA6" s="77">
        <v>31.4</v>
      </c>
      <c r="ADB6" s="77">
        <v>28.7</v>
      </c>
      <c r="ADC6" s="77">
        <v>30.4</v>
      </c>
      <c r="ADD6" s="103">
        <v>31.3</v>
      </c>
      <c r="ADE6" s="102">
        <v>30.6</v>
      </c>
      <c r="ADF6" s="77">
        <v>28.6</v>
      </c>
      <c r="ADG6" s="77">
        <v>31.5</v>
      </c>
      <c r="ADH6" s="77">
        <v>30.5</v>
      </c>
      <c r="ADI6" s="77">
        <v>28</v>
      </c>
      <c r="ADJ6" s="77">
        <v>31.6</v>
      </c>
      <c r="ADK6" s="77">
        <v>31</v>
      </c>
      <c r="ADL6" s="77">
        <v>28.5</v>
      </c>
      <c r="ADM6" s="77">
        <v>28.1</v>
      </c>
      <c r="ADN6" s="77">
        <v>28.9</v>
      </c>
      <c r="ADO6" s="77">
        <v>26.9</v>
      </c>
      <c r="ADP6" s="77">
        <v>32.5</v>
      </c>
      <c r="ADQ6" s="77">
        <v>28.8</v>
      </c>
      <c r="ADR6" s="102">
        <v>28.9</v>
      </c>
      <c r="ADS6" s="77">
        <v>31.2</v>
      </c>
      <c r="ADT6" s="77">
        <v>32.5</v>
      </c>
      <c r="ADU6" s="77">
        <v>31.9</v>
      </c>
      <c r="ADV6" s="77">
        <v>32.6</v>
      </c>
      <c r="ADW6" s="77">
        <v>31.3</v>
      </c>
      <c r="ADX6" s="77">
        <v>32.5</v>
      </c>
      <c r="ADY6" s="77">
        <v>31.2</v>
      </c>
      <c r="ADZ6" s="77">
        <v>30.6</v>
      </c>
      <c r="AEA6" s="77">
        <v>33.1</v>
      </c>
      <c r="AEB6" s="77">
        <v>31.1</v>
      </c>
      <c r="AEC6" s="77">
        <v>30.6</v>
      </c>
      <c r="AED6" s="77">
        <v>32.5</v>
      </c>
      <c r="AEE6" s="102">
        <v>33.5</v>
      </c>
      <c r="AEF6" s="77">
        <v>31.4</v>
      </c>
      <c r="AEG6" s="77">
        <v>32.6</v>
      </c>
      <c r="AEH6" s="77">
        <v>32.4</v>
      </c>
      <c r="AEI6" s="77">
        <v>30.9</v>
      </c>
      <c r="AEJ6" s="77">
        <v>33.6</v>
      </c>
      <c r="AEK6" s="77">
        <v>32</v>
      </c>
      <c r="AEL6" s="77">
        <v>31.5</v>
      </c>
      <c r="AEM6" s="77">
        <v>30.2</v>
      </c>
      <c r="AEN6" s="77">
        <v>30.3</v>
      </c>
      <c r="AEO6" s="77">
        <v>32</v>
      </c>
      <c r="AEP6" s="77">
        <v>29.4</v>
      </c>
      <c r="AEQ6" s="77">
        <v>30.9</v>
      </c>
      <c r="AER6" s="77">
        <v>34.700000000000003</v>
      </c>
      <c r="AES6" s="77">
        <v>36.4</v>
      </c>
      <c r="AET6" s="77">
        <v>31.2</v>
      </c>
      <c r="AEU6" s="77">
        <v>29.3</v>
      </c>
      <c r="AEV6" s="77">
        <v>31.8</v>
      </c>
      <c r="AEW6" s="77">
        <v>31.9</v>
      </c>
      <c r="AEX6" s="77">
        <v>30.5</v>
      </c>
      <c r="AEY6" s="77">
        <v>32.799999999999997</v>
      </c>
      <c r="AEZ6" s="77">
        <v>32.200000000000003</v>
      </c>
      <c r="AFA6" s="77">
        <v>30.2</v>
      </c>
      <c r="AFB6" s="103">
        <v>34.299999999999997</v>
      </c>
      <c r="AFC6" s="102">
        <v>32.9</v>
      </c>
      <c r="AFD6" s="77">
        <v>32.299999999999997</v>
      </c>
      <c r="AFE6" s="77">
        <v>31.6</v>
      </c>
      <c r="AFF6" s="77">
        <v>32.5</v>
      </c>
      <c r="AFG6" s="77">
        <v>32.200000000000003</v>
      </c>
      <c r="AFH6" s="77">
        <v>32.5</v>
      </c>
      <c r="AFI6" s="77">
        <v>32.299999999999997</v>
      </c>
      <c r="AFJ6" s="77">
        <v>30.6</v>
      </c>
      <c r="AFK6" s="77">
        <v>35.1</v>
      </c>
      <c r="AFL6" s="77">
        <v>30.7</v>
      </c>
      <c r="AFM6" s="77">
        <v>30.7</v>
      </c>
      <c r="AFN6" s="77">
        <v>33.6</v>
      </c>
      <c r="AFO6" s="77">
        <v>32.299999999999997</v>
      </c>
      <c r="AFP6" s="102">
        <v>32.299999999999997</v>
      </c>
      <c r="AFQ6" s="77">
        <v>33.299999999999997</v>
      </c>
      <c r="AFR6" s="77">
        <v>31.1</v>
      </c>
      <c r="AFS6" s="77">
        <v>32.9</v>
      </c>
      <c r="AFT6" s="77">
        <v>31.8</v>
      </c>
      <c r="AFU6" s="77">
        <v>34.6</v>
      </c>
      <c r="AFV6" s="77">
        <v>32.6</v>
      </c>
      <c r="AFW6" s="77">
        <v>34.299999999999997</v>
      </c>
      <c r="AFX6" s="77">
        <v>33.5</v>
      </c>
      <c r="AFY6" s="77">
        <v>33.9</v>
      </c>
      <c r="AFZ6" s="77">
        <v>31.6</v>
      </c>
      <c r="AGA6" s="77">
        <v>30.4</v>
      </c>
      <c r="AGB6" s="77">
        <v>32</v>
      </c>
      <c r="AGC6" s="103">
        <v>35.1</v>
      </c>
      <c r="AGD6" s="102">
        <v>35.299999999999997</v>
      </c>
      <c r="AGE6" s="77">
        <v>34.299999999999997</v>
      </c>
      <c r="AGF6" s="77">
        <v>36.6</v>
      </c>
      <c r="AGG6" s="77">
        <v>32.5</v>
      </c>
      <c r="AGH6" s="77">
        <v>33.200000000000003</v>
      </c>
      <c r="AGI6" s="77">
        <v>35.4</v>
      </c>
      <c r="AGJ6" s="77">
        <v>36.4</v>
      </c>
      <c r="AGK6" s="77">
        <v>31.7</v>
      </c>
      <c r="AGL6" s="77">
        <v>29</v>
      </c>
      <c r="AGM6" s="77">
        <v>35.1</v>
      </c>
      <c r="AGN6" s="77">
        <v>34</v>
      </c>
      <c r="AGO6" s="77">
        <v>35</v>
      </c>
      <c r="AGP6" s="77">
        <v>31.2</v>
      </c>
      <c r="AGQ6" s="77">
        <v>32.6</v>
      </c>
      <c r="AGR6" s="77">
        <v>32.1</v>
      </c>
      <c r="AGS6" s="77">
        <v>33.4</v>
      </c>
      <c r="AGT6" s="77">
        <v>34.6</v>
      </c>
      <c r="AGU6" s="77">
        <v>30</v>
      </c>
      <c r="AGV6" s="77">
        <v>32.700000000000003</v>
      </c>
      <c r="AGW6" s="77">
        <v>30.3</v>
      </c>
      <c r="AGX6" s="77">
        <v>30.5</v>
      </c>
      <c r="AGY6" s="77">
        <v>28.8</v>
      </c>
      <c r="AGZ6" s="103">
        <v>32.9</v>
      </c>
      <c r="AHA6" s="103">
        <v>30.2</v>
      </c>
      <c r="AHB6" s="102">
        <v>28.8</v>
      </c>
      <c r="AHC6" s="77">
        <v>27.9</v>
      </c>
      <c r="AHD6" s="77">
        <v>29.9</v>
      </c>
      <c r="AHE6" s="77">
        <v>32.1</v>
      </c>
      <c r="AHF6" s="77">
        <v>30.6</v>
      </c>
      <c r="AHG6" s="77">
        <v>30.3</v>
      </c>
      <c r="AHH6" s="77">
        <v>31.8</v>
      </c>
      <c r="AHI6" s="77">
        <v>31.9</v>
      </c>
      <c r="AHJ6" s="77">
        <v>33.6</v>
      </c>
      <c r="AHK6" s="77">
        <v>29</v>
      </c>
      <c r="AHL6" s="77">
        <v>29.4</v>
      </c>
      <c r="AHM6" s="77">
        <v>29.6</v>
      </c>
      <c r="AHN6" s="103">
        <v>34</v>
      </c>
      <c r="AHO6" s="102">
        <v>30.3</v>
      </c>
      <c r="AHP6" s="77">
        <v>34.799999999999997</v>
      </c>
      <c r="AHQ6" s="77">
        <v>34.200000000000003</v>
      </c>
      <c r="AHR6" s="77">
        <v>34.6</v>
      </c>
      <c r="AHS6" s="77">
        <v>33.6</v>
      </c>
      <c r="AHT6" s="77">
        <v>30.2</v>
      </c>
      <c r="AHU6" s="77">
        <v>32</v>
      </c>
      <c r="AHV6" s="77">
        <v>31.3</v>
      </c>
      <c r="AHW6" s="77">
        <v>35.700000000000003</v>
      </c>
      <c r="AHX6" s="77">
        <v>34.200000000000003</v>
      </c>
      <c r="AHY6" s="77">
        <v>32.9</v>
      </c>
      <c r="AHZ6" s="77">
        <v>31.4</v>
      </c>
      <c r="AIA6" s="103">
        <v>30</v>
      </c>
      <c r="AIB6" s="102">
        <v>37.200000000000003</v>
      </c>
      <c r="AIC6" s="77">
        <v>32.6</v>
      </c>
      <c r="AID6" s="77">
        <v>33.1</v>
      </c>
      <c r="AIE6" s="77">
        <v>31.3</v>
      </c>
      <c r="AIF6" s="77">
        <v>35.5</v>
      </c>
      <c r="AIG6" s="77">
        <v>35.299999999999997</v>
      </c>
      <c r="AIH6" s="77">
        <v>32</v>
      </c>
      <c r="AII6" s="77">
        <v>32.9</v>
      </c>
      <c r="AIJ6" s="77">
        <v>34.9</v>
      </c>
      <c r="AIK6" s="77">
        <v>33.1</v>
      </c>
      <c r="AIL6" s="77">
        <v>33.700000000000003</v>
      </c>
      <c r="AIM6" s="77">
        <v>32.1</v>
      </c>
      <c r="AIN6" s="77">
        <v>35.299999999999997</v>
      </c>
      <c r="AIO6" s="77">
        <v>31</v>
      </c>
      <c r="AIP6" s="77">
        <v>32.299999999999997</v>
      </c>
      <c r="AIQ6" s="77">
        <v>32.4</v>
      </c>
      <c r="AIR6" s="77">
        <v>31.9</v>
      </c>
      <c r="AIS6" s="77">
        <v>32</v>
      </c>
      <c r="AIT6" s="77">
        <v>32.1</v>
      </c>
      <c r="AIU6" s="77">
        <v>30</v>
      </c>
      <c r="AIV6" s="77">
        <v>32.299999999999997</v>
      </c>
      <c r="AIW6" s="77">
        <v>29.8</v>
      </c>
      <c r="AIX6" s="77">
        <v>33.299999999999997</v>
      </c>
      <c r="AIY6" s="77">
        <v>20.8</v>
      </c>
      <c r="AIZ6" s="77">
        <v>15</v>
      </c>
      <c r="AJA6" s="77">
        <v>15.7</v>
      </c>
      <c r="AJB6" s="77">
        <v>20.9</v>
      </c>
      <c r="AJC6" s="77">
        <v>20.3</v>
      </c>
      <c r="AJD6" s="77">
        <v>18.600000000000001</v>
      </c>
      <c r="AJE6" s="77">
        <v>22.6</v>
      </c>
      <c r="AJF6" s="77">
        <v>20.9</v>
      </c>
      <c r="AJG6" s="77">
        <v>24.3</v>
      </c>
      <c r="AJH6" s="77">
        <v>23.1</v>
      </c>
      <c r="AJI6" s="77">
        <v>23.7</v>
      </c>
      <c r="AJJ6" s="77">
        <v>22.3</v>
      </c>
      <c r="AJK6" s="77">
        <v>23.9</v>
      </c>
      <c r="AJL6" s="77">
        <v>23</v>
      </c>
      <c r="AJM6" s="77">
        <v>20.8</v>
      </c>
      <c r="AJN6" s="77">
        <v>22.7</v>
      </c>
      <c r="AJO6" s="77">
        <v>20.8</v>
      </c>
      <c r="AJP6" s="77">
        <v>23.5</v>
      </c>
      <c r="AJQ6" s="77">
        <v>24.9</v>
      </c>
      <c r="AJR6" s="77">
        <v>22.7</v>
      </c>
      <c r="AJS6" s="77">
        <v>26.3</v>
      </c>
      <c r="AJT6" s="77">
        <v>23.6</v>
      </c>
      <c r="AJU6" s="77">
        <v>24.6</v>
      </c>
      <c r="AJV6" s="77">
        <v>23.3</v>
      </c>
      <c r="AJW6" s="77">
        <v>23.7</v>
      </c>
      <c r="AJX6" s="77">
        <v>24.6</v>
      </c>
      <c r="AJY6" s="77">
        <v>22.9</v>
      </c>
      <c r="AJZ6" s="77">
        <v>24.1</v>
      </c>
      <c r="AKA6" s="77">
        <v>25.3</v>
      </c>
      <c r="AKB6" s="77">
        <v>23.6</v>
      </c>
      <c r="AKC6" s="77">
        <v>23.6</v>
      </c>
      <c r="AKD6" s="77">
        <v>25.7</v>
      </c>
      <c r="AKE6" s="77">
        <v>22.4</v>
      </c>
      <c r="AKF6" s="77">
        <v>26.9</v>
      </c>
      <c r="AKG6" s="77">
        <v>27</v>
      </c>
      <c r="AKH6" s="77">
        <v>23.3</v>
      </c>
      <c r="AKI6" s="77">
        <v>24.2</v>
      </c>
      <c r="AKJ6" s="77">
        <v>23.7</v>
      </c>
      <c r="AKK6" s="77">
        <v>26.9</v>
      </c>
      <c r="AKL6" s="77">
        <v>24.1</v>
      </c>
      <c r="AKM6" s="77">
        <v>25.9</v>
      </c>
      <c r="AKN6" s="77">
        <v>25.1</v>
      </c>
      <c r="AKO6" s="77">
        <v>26</v>
      </c>
      <c r="AKP6" s="77">
        <v>28.7</v>
      </c>
      <c r="AKQ6" s="77">
        <v>25.9</v>
      </c>
      <c r="AKR6" s="77">
        <v>25.3</v>
      </c>
      <c r="AKS6" s="77">
        <v>26.8</v>
      </c>
      <c r="AKT6" s="77">
        <v>26.7</v>
      </c>
      <c r="AKU6" s="77">
        <v>25.9</v>
      </c>
      <c r="AKV6" s="77">
        <v>26.6</v>
      </c>
      <c r="AKW6" s="77">
        <v>26.5</v>
      </c>
      <c r="AKX6" s="77">
        <v>29.9</v>
      </c>
      <c r="AKY6" s="77">
        <v>26.5</v>
      </c>
      <c r="AKZ6" s="77">
        <v>30.6</v>
      </c>
      <c r="ALA6" s="77">
        <v>27.2</v>
      </c>
      <c r="ALB6" s="77">
        <v>28.4</v>
      </c>
      <c r="ALC6" s="77">
        <v>29.8</v>
      </c>
      <c r="ALD6" s="77">
        <v>26.4</v>
      </c>
      <c r="ALE6" s="77">
        <v>28.4</v>
      </c>
      <c r="ALF6" s="77">
        <v>31</v>
      </c>
      <c r="ALG6" s="77">
        <v>30.9</v>
      </c>
      <c r="ALH6" s="77">
        <v>29</v>
      </c>
      <c r="ALI6" s="77">
        <v>26.8</v>
      </c>
      <c r="ALJ6" s="77">
        <v>29.8</v>
      </c>
      <c r="ALK6" s="77">
        <v>28.1</v>
      </c>
      <c r="ALL6" s="77">
        <v>26.9</v>
      </c>
      <c r="ALM6" s="77">
        <v>27.3</v>
      </c>
      <c r="ALN6" s="77">
        <v>29.2</v>
      </c>
      <c r="ALO6" s="77">
        <v>25.3</v>
      </c>
      <c r="ALP6" s="77">
        <v>26.1</v>
      </c>
      <c r="ALQ6" s="77">
        <v>24.4</v>
      </c>
      <c r="ALR6" s="77">
        <v>24.7</v>
      </c>
      <c r="ALS6" s="77">
        <v>28.7</v>
      </c>
      <c r="ALT6" s="77">
        <v>25.7</v>
      </c>
      <c r="ALU6" s="77">
        <v>26.1</v>
      </c>
      <c r="ALV6" s="77">
        <v>26.7</v>
      </c>
      <c r="ALW6" s="77">
        <v>26.4</v>
      </c>
      <c r="ALX6" s="77">
        <v>28.4</v>
      </c>
      <c r="ALY6" s="77">
        <v>28.6</v>
      </c>
      <c r="ALZ6" s="77">
        <v>26.6</v>
      </c>
      <c r="AMA6" s="77">
        <v>27</v>
      </c>
      <c r="AMB6" s="77">
        <v>28.4</v>
      </c>
      <c r="AMC6" s="77">
        <v>31.7</v>
      </c>
      <c r="AMD6" s="77">
        <v>31.4</v>
      </c>
      <c r="AME6" s="77">
        <v>29</v>
      </c>
      <c r="AMF6" s="77">
        <v>28.8</v>
      </c>
      <c r="AMG6" s="77">
        <v>27.4</v>
      </c>
      <c r="AMH6" s="77">
        <v>28.5</v>
      </c>
      <c r="AMI6" s="77">
        <v>29.7</v>
      </c>
      <c r="AMJ6" s="77">
        <v>31.8</v>
      </c>
      <c r="AMK6" s="77">
        <v>29.5</v>
      </c>
      <c r="AML6" s="77">
        <v>25</v>
      </c>
      <c r="AMM6" s="77">
        <v>27.4</v>
      </c>
      <c r="AMN6" s="77">
        <v>26.8</v>
      </c>
      <c r="AMO6" s="77">
        <v>23.4</v>
      </c>
      <c r="AMP6" s="77">
        <v>26.2</v>
      </c>
      <c r="AMQ6" s="77">
        <v>26.9</v>
      </c>
      <c r="AMR6" s="77">
        <v>28.4</v>
      </c>
      <c r="AMS6" s="77">
        <v>27.3</v>
      </c>
      <c r="AMT6" s="77">
        <v>26.3</v>
      </c>
      <c r="AMU6" s="77">
        <v>22.8</v>
      </c>
      <c r="AMV6" s="77">
        <v>24</v>
      </c>
      <c r="AMW6" s="77">
        <v>25.8</v>
      </c>
      <c r="AMX6" s="77">
        <v>25.1</v>
      </c>
      <c r="AMY6" s="77">
        <v>25.2</v>
      </c>
      <c r="AMZ6" s="77">
        <v>24.8</v>
      </c>
      <c r="ANA6" s="77">
        <v>24.8</v>
      </c>
      <c r="ANB6" s="77">
        <v>26.8</v>
      </c>
      <c r="ANC6" s="77">
        <v>25.2</v>
      </c>
      <c r="AND6" s="77">
        <v>23.3</v>
      </c>
      <c r="ANE6" s="77">
        <v>20.7</v>
      </c>
      <c r="ANF6" s="77">
        <v>22.2</v>
      </c>
      <c r="ANG6" s="77">
        <v>20.8</v>
      </c>
      <c r="ANH6" s="77">
        <v>21.2</v>
      </c>
      <c r="ANI6" s="77">
        <v>20.6</v>
      </c>
      <c r="ANJ6" s="77">
        <v>20.6</v>
      </c>
      <c r="ANK6" s="77">
        <v>21.7</v>
      </c>
      <c r="ANL6" s="77">
        <v>21.3</v>
      </c>
      <c r="ANM6" s="77">
        <v>22.9</v>
      </c>
      <c r="ANN6" s="77">
        <v>23</v>
      </c>
      <c r="ANO6" s="77">
        <v>22.3</v>
      </c>
      <c r="ANP6" s="77">
        <v>24.6</v>
      </c>
      <c r="ANQ6" s="77">
        <v>23.5</v>
      </c>
      <c r="ANR6" s="77">
        <v>23.4</v>
      </c>
      <c r="ANS6" s="77">
        <v>23.3</v>
      </c>
      <c r="ANT6" s="77">
        <v>25.3</v>
      </c>
      <c r="ANU6" s="77">
        <v>22.6</v>
      </c>
      <c r="ANV6" s="77">
        <v>23.8</v>
      </c>
      <c r="ANW6" s="77">
        <v>23.6</v>
      </c>
      <c r="ANX6" s="77">
        <v>22.7</v>
      </c>
      <c r="ANY6" s="77">
        <v>22.1</v>
      </c>
      <c r="ANZ6" s="77">
        <v>22.6</v>
      </c>
      <c r="AOA6" s="77">
        <v>21.4</v>
      </c>
      <c r="AOB6" s="77">
        <v>22.6</v>
      </c>
      <c r="AOC6" s="77">
        <v>21.4</v>
      </c>
      <c r="AOD6" s="77">
        <v>21.3</v>
      </c>
      <c r="AOE6" s="77">
        <v>24.7</v>
      </c>
      <c r="AOF6" s="77">
        <v>21.4</v>
      </c>
      <c r="AOG6" s="77">
        <v>21.2</v>
      </c>
      <c r="AOH6" s="77">
        <v>22.6</v>
      </c>
      <c r="AOI6" s="77">
        <v>21.9</v>
      </c>
      <c r="AOJ6" s="77">
        <v>22.4</v>
      </c>
      <c r="AOK6" s="77">
        <v>21.8</v>
      </c>
      <c r="AOL6" s="77">
        <v>22.1</v>
      </c>
      <c r="AOM6" s="77">
        <v>22.1</v>
      </c>
      <c r="AON6" s="77">
        <v>19.399999999999999</v>
      </c>
      <c r="AOO6" s="77">
        <v>22</v>
      </c>
      <c r="AOP6" s="77">
        <v>22.2</v>
      </c>
      <c r="AOQ6" s="77">
        <v>21.2</v>
      </c>
      <c r="AOR6" s="77">
        <v>18.5</v>
      </c>
      <c r="AOS6" s="77">
        <v>19.2</v>
      </c>
      <c r="AOT6" s="77">
        <v>20.5</v>
      </c>
      <c r="AOU6" s="77">
        <v>19.100000000000001</v>
      </c>
      <c r="AOV6" s="77">
        <v>18.899999999999999</v>
      </c>
      <c r="AOW6" s="77">
        <v>18.3</v>
      </c>
      <c r="AOX6" s="77">
        <v>19.2</v>
      </c>
      <c r="AOY6" s="77">
        <v>20.3</v>
      </c>
      <c r="AOZ6" s="77">
        <v>19.100000000000001</v>
      </c>
      <c r="APA6" s="77">
        <v>16.899999999999999</v>
      </c>
      <c r="APB6" s="77">
        <v>18.3</v>
      </c>
      <c r="APC6" s="77">
        <v>17.5</v>
      </c>
      <c r="APD6" s="77">
        <v>16.600000000000001</v>
      </c>
      <c r="APE6" s="77">
        <v>17.5</v>
      </c>
      <c r="APF6" s="77">
        <v>14.7</v>
      </c>
      <c r="APG6" s="77">
        <v>19.8</v>
      </c>
      <c r="APH6" s="77">
        <v>19.3</v>
      </c>
      <c r="API6" s="77">
        <v>19</v>
      </c>
      <c r="APJ6" s="77">
        <v>16.7</v>
      </c>
      <c r="APK6" s="77">
        <v>20</v>
      </c>
      <c r="APL6" s="77">
        <v>19.7</v>
      </c>
      <c r="APM6" s="77">
        <v>17.3</v>
      </c>
      <c r="APN6" s="77">
        <v>20.6</v>
      </c>
      <c r="APO6" s="77">
        <v>18.8</v>
      </c>
      <c r="APP6" s="77">
        <v>18.600000000000001</v>
      </c>
      <c r="APQ6" s="77">
        <v>19.899999999999999</v>
      </c>
      <c r="APR6" s="77">
        <v>20.8</v>
      </c>
      <c r="APS6" s="77">
        <v>20.2</v>
      </c>
      <c r="APT6" s="77">
        <v>19.100000000000001</v>
      </c>
      <c r="APU6" s="77">
        <v>20.100000000000001</v>
      </c>
      <c r="APV6" s="77">
        <v>20.6</v>
      </c>
      <c r="APW6" s="77">
        <v>18.8</v>
      </c>
      <c r="APX6" s="77">
        <v>18.3</v>
      </c>
      <c r="APY6" s="77">
        <v>16.899999999999999</v>
      </c>
      <c r="APZ6" s="77">
        <v>19.899999999999999</v>
      </c>
      <c r="AQA6" s="77">
        <v>19.8</v>
      </c>
      <c r="AQB6" s="77">
        <v>18.5</v>
      </c>
      <c r="AQC6" s="77">
        <v>20.3</v>
      </c>
      <c r="AQD6" s="77">
        <v>19.2</v>
      </c>
      <c r="AQE6" s="77">
        <v>21.7</v>
      </c>
      <c r="AQF6" s="77">
        <v>20.100000000000001</v>
      </c>
      <c r="AQG6" s="77">
        <v>18.899999999999999</v>
      </c>
      <c r="AQH6" s="77">
        <v>21.3</v>
      </c>
      <c r="AQI6" s="77">
        <v>21.1</v>
      </c>
      <c r="AQJ6" s="77">
        <v>18.7</v>
      </c>
      <c r="AQK6" s="77">
        <v>20.7</v>
      </c>
      <c r="AQL6" s="77">
        <v>19.399999999999999</v>
      </c>
      <c r="AQM6" s="77">
        <v>20.100000000000001</v>
      </c>
      <c r="AQN6" s="77">
        <v>20.399999999999999</v>
      </c>
      <c r="AQO6" s="77">
        <v>19.100000000000001</v>
      </c>
      <c r="AQP6" s="77">
        <v>19.2</v>
      </c>
      <c r="AQQ6" s="77">
        <v>17.600000000000001</v>
      </c>
      <c r="AQR6" s="77">
        <v>20.9</v>
      </c>
      <c r="AQS6" s="77">
        <v>20.6</v>
      </c>
      <c r="AQT6" s="77">
        <v>18.8</v>
      </c>
      <c r="AQU6" s="77">
        <v>21.6</v>
      </c>
      <c r="AQV6" s="77">
        <v>18.399999999999999</v>
      </c>
      <c r="AQW6" s="77">
        <v>19.100000000000001</v>
      </c>
      <c r="AQX6" s="77">
        <v>19.8</v>
      </c>
      <c r="AQY6" s="77">
        <v>20.3</v>
      </c>
      <c r="AQZ6" s="77">
        <v>20.6</v>
      </c>
      <c r="ARA6" s="77">
        <v>21.5</v>
      </c>
      <c r="ARB6" s="77">
        <v>20.6</v>
      </c>
      <c r="ARC6" s="77">
        <v>19.100000000000001</v>
      </c>
      <c r="ARD6" s="77">
        <v>18.3</v>
      </c>
      <c r="ARE6" s="77">
        <v>18.8</v>
      </c>
      <c r="ARF6" s="77">
        <v>20.3</v>
      </c>
      <c r="ARG6" s="77">
        <v>18.600000000000001</v>
      </c>
      <c r="ARH6" s="77">
        <v>19.5</v>
      </c>
      <c r="ARI6" s="77">
        <v>21.5</v>
      </c>
      <c r="ARJ6" s="77">
        <v>21.1</v>
      </c>
      <c r="ARK6" s="77">
        <v>20.7</v>
      </c>
      <c r="ARL6" s="77">
        <v>24.3</v>
      </c>
      <c r="ARM6" s="77">
        <v>22.6</v>
      </c>
      <c r="ARN6" s="77">
        <v>21.3</v>
      </c>
      <c r="ARO6" s="77">
        <v>23.3</v>
      </c>
      <c r="ARP6" s="77">
        <v>22.9</v>
      </c>
      <c r="ARQ6" s="77">
        <v>22.2</v>
      </c>
      <c r="ARR6" s="77">
        <v>22.5</v>
      </c>
      <c r="ARS6" s="77">
        <v>20</v>
      </c>
      <c r="ART6" s="77">
        <v>22.6</v>
      </c>
      <c r="ARU6" s="77">
        <v>20.8</v>
      </c>
      <c r="ARV6" s="77">
        <v>23.6</v>
      </c>
      <c r="ARW6" s="77">
        <v>24.4</v>
      </c>
      <c r="ARX6" s="77">
        <v>22.9</v>
      </c>
      <c r="ARY6" s="77">
        <v>22</v>
      </c>
      <c r="ARZ6" s="77">
        <v>22.8</v>
      </c>
      <c r="ASA6" s="77">
        <v>21.9</v>
      </c>
      <c r="ASB6" s="77">
        <v>22.7</v>
      </c>
      <c r="ASC6" s="77">
        <v>21.6</v>
      </c>
      <c r="ASD6" s="77">
        <v>21.2</v>
      </c>
      <c r="ASE6" s="77">
        <v>21</v>
      </c>
      <c r="ASF6" s="77">
        <v>21.7</v>
      </c>
      <c r="ASG6" s="77">
        <v>21.2</v>
      </c>
      <c r="ASH6" s="77">
        <v>20</v>
      </c>
      <c r="ASI6" s="77">
        <v>20.3</v>
      </c>
      <c r="ASJ6" s="77">
        <v>19.399999999999999</v>
      </c>
      <c r="ASK6" s="77">
        <v>20.2</v>
      </c>
      <c r="ASL6" s="77">
        <v>22.3</v>
      </c>
      <c r="ASM6" s="77">
        <v>22.7</v>
      </c>
      <c r="ASN6" s="77">
        <v>22.5</v>
      </c>
      <c r="ASO6" s="77">
        <v>21.4</v>
      </c>
      <c r="ASP6" s="77">
        <v>20.7</v>
      </c>
      <c r="ASQ6" s="77">
        <v>21.3</v>
      </c>
      <c r="ASR6" s="77">
        <v>19.3</v>
      </c>
      <c r="ASS6" s="77">
        <v>20</v>
      </c>
      <c r="AST6" s="77">
        <v>15.8</v>
      </c>
      <c r="ASU6" s="77">
        <v>15.3</v>
      </c>
      <c r="ASV6" s="77">
        <v>19.5</v>
      </c>
      <c r="ASW6" s="77">
        <v>17.8</v>
      </c>
      <c r="ASX6" s="77">
        <v>18.5</v>
      </c>
      <c r="ASY6" s="77">
        <v>17.7</v>
      </c>
      <c r="ASZ6" s="77">
        <v>18.100000000000001</v>
      </c>
      <c r="ATA6" s="77">
        <v>19.899999999999999</v>
      </c>
      <c r="ATB6" s="77">
        <v>19.600000000000001</v>
      </c>
      <c r="ATC6" s="77">
        <v>20.9</v>
      </c>
      <c r="ATD6" s="77">
        <v>16.8</v>
      </c>
      <c r="ATE6" s="77">
        <v>20.3</v>
      </c>
      <c r="ATF6" s="77">
        <v>21.1</v>
      </c>
      <c r="ATG6" s="77">
        <v>19.7</v>
      </c>
      <c r="ATH6" s="77">
        <v>19.5</v>
      </c>
      <c r="ATI6" s="77">
        <v>22</v>
      </c>
      <c r="ATJ6" s="77">
        <v>21.2</v>
      </c>
      <c r="ATK6" s="77">
        <v>23.6</v>
      </c>
      <c r="ATL6" s="77">
        <v>21.1</v>
      </c>
      <c r="ATM6" s="77">
        <v>22.5</v>
      </c>
      <c r="ATN6" s="77">
        <v>22.3</v>
      </c>
      <c r="ATO6" s="77">
        <v>21.6</v>
      </c>
      <c r="ATP6" s="77">
        <v>20.8</v>
      </c>
      <c r="ATQ6" s="77">
        <v>21.8</v>
      </c>
      <c r="ATR6" s="77">
        <v>20.2</v>
      </c>
      <c r="ATS6" s="77">
        <v>19.600000000000001</v>
      </c>
      <c r="ATT6" s="77">
        <v>19</v>
      </c>
      <c r="ATU6" s="77">
        <v>22.6</v>
      </c>
      <c r="ATV6" s="77">
        <v>22.3</v>
      </c>
      <c r="ATW6" s="77">
        <v>20.7</v>
      </c>
      <c r="ATX6" s="77">
        <v>20.3</v>
      </c>
      <c r="ATY6" s="77">
        <v>19.7</v>
      </c>
      <c r="ATZ6" s="77">
        <v>20.6</v>
      </c>
      <c r="AUA6" s="77">
        <v>21</v>
      </c>
      <c r="AUB6" s="77">
        <v>19.100000000000001</v>
      </c>
      <c r="AUC6" s="77">
        <v>19.2</v>
      </c>
      <c r="AUD6" s="77">
        <v>17.2</v>
      </c>
      <c r="AUE6" s="77">
        <v>19.600000000000001</v>
      </c>
      <c r="AUF6" s="77">
        <v>18.100000000000001</v>
      </c>
      <c r="AUG6" s="77">
        <v>16.3</v>
      </c>
      <c r="AUH6" s="77">
        <v>17.7</v>
      </c>
      <c r="AUI6" s="77">
        <v>18</v>
      </c>
      <c r="AUJ6" s="77">
        <v>16.5</v>
      </c>
      <c r="AUK6" s="77">
        <v>18.100000000000001</v>
      </c>
      <c r="AUL6" s="77">
        <v>15.4</v>
      </c>
      <c r="AUM6" s="77">
        <v>13.6</v>
      </c>
      <c r="AUN6" s="77">
        <v>12.4</v>
      </c>
      <c r="AUO6" s="77">
        <v>13.1</v>
      </c>
      <c r="AUP6" s="77">
        <v>11.7</v>
      </c>
      <c r="AUQ6" s="77">
        <v>15.3</v>
      </c>
      <c r="AUR6" s="77">
        <v>16.5</v>
      </c>
      <c r="AUS6" s="77">
        <v>16.5</v>
      </c>
      <c r="AUT6" s="77">
        <v>13.8</v>
      </c>
      <c r="AUU6" s="77">
        <v>15</v>
      </c>
      <c r="AUV6" s="77">
        <v>13</v>
      </c>
      <c r="AUW6" s="77">
        <v>14.2</v>
      </c>
      <c r="AUX6" s="77">
        <v>15.1</v>
      </c>
      <c r="AUY6" s="77">
        <v>16.7</v>
      </c>
      <c r="AUZ6" s="77"/>
      <c r="AVA6" s="77"/>
      <c r="AVB6" s="77"/>
      <c r="AVC6" s="77"/>
      <c r="AVD6" s="77"/>
      <c r="AVE6" s="77"/>
      <c r="AVF6" s="77"/>
      <c r="AVG6" s="77"/>
      <c r="AVH6" s="77"/>
      <c r="AVI6" s="77"/>
      <c r="AVJ6" s="77"/>
      <c r="AVK6" s="77"/>
      <c r="AVL6" s="77"/>
      <c r="AVM6" s="77"/>
      <c r="AVN6" s="77"/>
      <c r="AVO6" s="77"/>
      <c r="AVP6" s="77"/>
      <c r="AVQ6" s="77"/>
      <c r="AVR6" s="77"/>
      <c r="AVS6" s="77"/>
      <c r="AVT6" s="77"/>
      <c r="AVU6" s="77"/>
      <c r="AVV6" s="77"/>
      <c r="AVW6" s="77"/>
      <c r="AVX6" s="77"/>
      <c r="AVY6" s="77"/>
      <c r="AVZ6" s="77"/>
    </row>
    <row r="7" spans="1:1274" s="25" customFormat="1" ht="17.25" customHeight="1" thickTop="1" thickBot="1" x14ac:dyDescent="0.3">
      <c r="A7" s="14"/>
      <c r="B7" s="14"/>
      <c r="C7" s="40" t="s">
        <v>330</v>
      </c>
      <c r="D7" s="40"/>
      <c r="E7" s="69"/>
      <c r="F7" s="69"/>
      <c r="G7" s="69"/>
      <c r="H7" s="69"/>
      <c r="I7" s="69"/>
      <c r="J7" s="69"/>
      <c r="K7" s="69"/>
      <c r="L7" s="69"/>
      <c r="M7" s="69"/>
      <c r="N7" s="69"/>
      <c r="O7" s="69"/>
      <c r="P7" s="69"/>
      <c r="Q7" s="69"/>
      <c r="R7" s="69"/>
      <c r="S7" s="69"/>
      <c r="T7" s="69"/>
      <c r="U7" s="69"/>
      <c r="V7" s="69"/>
      <c r="W7" s="69"/>
      <c r="X7" s="69"/>
      <c r="Y7" s="69"/>
      <c r="Z7" s="69"/>
      <c r="AA7" s="69"/>
      <c r="AB7" s="69"/>
      <c r="AC7" s="69"/>
      <c r="AD7" s="69"/>
      <c r="AE7" s="69"/>
      <c r="AF7" s="69"/>
      <c r="AG7" s="69"/>
      <c r="AH7" s="69"/>
      <c r="AI7" s="69"/>
      <c r="AJ7" s="69"/>
      <c r="AK7" s="69"/>
      <c r="AL7" s="69"/>
      <c r="AM7" s="69"/>
      <c r="AN7" s="69"/>
      <c r="AO7" s="69"/>
      <c r="AP7" s="69"/>
      <c r="AQ7" s="69"/>
      <c r="AR7" s="69"/>
      <c r="AS7" s="69"/>
      <c r="AT7" s="69"/>
      <c r="AU7" s="69"/>
      <c r="AV7" s="69"/>
      <c r="AW7" s="69"/>
      <c r="AX7" s="69"/>
      <c r="AY7" s="69"/>
      <c r="AZ7" s="69"/>
      <c r="BA7" s="69"/>
      <c r="BB7" s="69"/>
      <c r="BC7" s="69"/>
      <c r="BD7" s="69"/>
      <c r="BE7" s="69"/>
      <c r="BF7" s="69"/>
      <c r="BG7" s="69"/>
      <c r="BH7" s="69"/>
      <c r="BI7" s="69"/>
      <c r="BJ7" s="69"/>
      <c r="BK7" s="69"/>
      <c r="BL7" s="69"/>
      <c r="BM7" s="69"/>
      <c r="BN7" s="69"/>
      <c r="BO7" s="69"/>
      <c r="BP7" s="69"/>
      <c r="BQ7" s="69"/>
      <c r="BR7" s="69"/>
      <c r="BS7" s="69"/>
      <c r="BT7" s="69"/>
      <c r="BU7" s="69"/>
      <c r="BV7" s="69"/>
      <c r="BW7" s="69"/>
      <c r="BX7" s="69"/>
      <c r="BY7" s="69"/>
      <c r="BZ7" s="69"/>
      <c r="CA7" s="69"/>
      <c r="CB7" s="69"/>
      <c r="CC7" s="69"/>
      <c r="CD7" s="69"/>
      <c r="CE7" s="69"/>
      <c r="CF7" s="69"/>
      <c r="CG7" s="69"/>
      <c r="CH7" s="69"/>
      <c r="CI7" s="69"/>
      <c r="CJ7" s="69"/>
      <c r="CK7" s="69"/>
      <c r="CL7" s="69"/>
      <c r="CM7" s="69"/>
      <c r="CN7" s="69"/>
      <c r="CO7" s="69"/>
      <c r="CP7" s="73">
        <v>34.299999999999997</v>
      </c>
      <c r="CQ7" s="69"/>
      <c r="CR7" s="69"/>
      <c r="CS7" s="73">
        <v>32.5</v>
      </c>
      <c r="CT7" s="73">
        <v>34.1</v>
      </c>
      <c r="CU7" s="73">
        <v>30.6</v>
      </c>
      <c r="CV7" s="73">
        <v>36.200000000000003</v>
      </c>
      <c r="CW7" s="73">
        <v>31.7</v>
      </c>
      <c r="CX7" s="73">
        <v>47.6</v>
      </c>
      <c r="CY7" s="73">
        <v>38.299999999999997</v>
      </c>
      <c r="CZ7" s="73">
        <v>44.4</v>
      </c>
      <c r="DA7" s="73">
        <v>41.8</v>
      </c>
      <c r="DB7" s="73">
        <v>42.4</v>
      </c>
      <c r="DC7" s="73">
        <v>44.4</v>
      </c>
      <c r="DD7" s="73">
        <v>43.7</v>
      </c>
      <c r="DE7" s="73">
        <v>43.4</v>
      </c>
      <c r="DF7" s="73">
        <v>43.2</v>
      </c>
      <c r="DG7" s="73">
        <v>42.3</v>
      </c>
      <c r="DH7" s="73">
        <v>42.2</v>
      </c>
      <c r="DI7" s="73">
        <v>40.5</v>
      </c>
      <c r="DJ7" s="73">
        <v>38.299999999999997</v>
      </c>
      <c r="DK7" s="73">
        <v>34.9</v>
      </c>
      <c r="DL7" s="73">
        <v>37.4</v>
      </c>
      <c r="DM7" s="73">
        <v>33.299999999999997</v>
      </c>
      <c r="DN7" s="73">
        <v>37.4</v>
      </c>
      <c r="DO7" s="73">
        <v>37</v>
      </c>
      <c r="DP7" s="73">
        <v>35.9</v>
      </c>
      <c r="DQ7" s="73"/>
      <c r="DR7" s="73">
        <v>33.299999999999997</v>
      </c>
      <c r="DS7" s="73">
        <v>36</v>
      </c>
      <c r="DT7" s="73">
        <v>36.1</v>
      </c>
      <c r="DU7" s="73">
        <v>34.6</v>
      </c>
      <c r="DV7" s="73">
        <v>32.9</v>
      </c>
      <c r="DW7" s="73">
        <v>34.5</v>
      </c>
      <c r="DX7" s="73">
        <v>35.1</v>
      </c>
      <c r="DY7" s="73">
        <v>34.200000000000003</v>
      </c>
      <c r="DZ7" s="73">
        <v>37.299999999999997</v>
      </c>
      <c r="EA7" s="73">
        <v>33.1</v>
      </c>
      <c r="EB7" s="73">
        <v>36</v>
      </c>
      <c r="EC7" s="73">
        <v>40</v>
      </c>
      <c r="ED7" s="73">
        <v>40.200000000000003</v>
      </c>
      <c r="EE7" s="73">
        <v>42.8</v>
      </c>
      <c r="EF7" s="73">
        <v>43.5</v>
      </c>
      <c r="EG7" s="73">
        <v>45.6</v>
      </c>
      <c r="EH7" s="73">
        <v>43.4</v>
      </c>
      <c r="EI7" s="73">
        <v>44.5</v>
      </c>
      <c r="EJ7" s="73">
        <v>41.3</v>
      </c>
      <c r="EK7" s="73">
        <v>45.9</v>
      </c>
      <c r="EL7" s="73">
        <v>44.2</v>
      </c>
      <c r="EM7" s="73">
        <v>43.8</v>
      </c>
      <c r="EN7" s="73">
        <v>29.6</v>
      </c>
      <c r="EO7" s="73">
        <v>33.299999999999997</v>
      </c>
      <c r="EP7" s="73">
        <v>40.1</v>
      </c>
      <c r="EQ7" s="73">
        <v>38.299999999999997</v>
      </c>
      <c r="ER7" s="73">
        <v>38.9</v>
      </c>
      <c r="ES7" s="73">
        <v>36</v>
      </c>
      <c r="ET7" s="73">
        <v>46.6</v>
      </c>
      <c r="EU7" s="73">
        <v>42.7</v>
      </c>
      <c r="EV7" s="73">
        <v>48.8</v>
      </c>
      <c r="EW7" s="73">
        <v>51.8</v>
      </c>
      <c r="EX7" s="73">
        <v>49.6</v>
      </c>
      <c r="EY7" s="73">
        <v>50.7</v>
      </c>
      <c r="EZ7" s="73">
        <v>46</v>
      </c>
      <c r="FA7" s="73">
        <v>44.5</v>
      </c>
      <c r="FB7" s="73">
        <v>52.7</v>
      </c>
      <c r="FC7" s="73">
        <v>50.2</v>
      </c>
      <c r="FD7" s="73">
        <v>51.3</v>
      </c>
      <c r="FE7" s="73">
        <v>50.9</v>
      </c>
      <c r="FF7" s="73">
        <v>48.6</v>
      </c>
      <c r="FG7" s="73">
        <v>52.1</v>
      </c>
      <c r="FH7" s="69"/>
      <c r="FI7" s="69"/>
      <c r="FJ7" s="69"/>
      <c r="FK7" s="69"/>
      <c r="FL7" s="73">
        <v>46.1</v>
      </c>
      <c r="FM7" s="73">
        <v>47.1</v>
      </c>
      <c r="FN7" s="73">
        <v>51.6</v>
      </c>
      <c r="FO7" s="73">
        <v>43.2</v>
      </c>
      <c r="FP7" s="73">
        <v>46.3</v>
      </c>
      <c r="FQ7" s="73">
        <v>47.4</v>
      </c>
      <c r="FR7" s="73">
        <v>47.3</v>
      </c>
      <c r="FS7" s="73">
        <v>48.4</v>
      </c>
      <c r="FT7" s="73">
        <v>44.4</v>
      </c>
      <c r="FU7" s="73">
        <v>43.6</v>
      </c>
      <c r="FV7" s="73">
        <v>45.3</v>
      </c>
      <c r="FW7" s="73">
        <v>45.7</v>
      </c>
      <c r="FX7" s="73">
        <v>41.9</v>
      </c>
      <c r="FY7" s="73">
        <v>42.2</v>
      </c>
      <c r="FZ7" s="73">
        <v>40.799999999999997</v>
      </c>
      <c r="GA7" s="73">
        <v>42.4</v>
      </c>
      <c r="GB7" s="73">
        <v>40.299999999999997</v>
      </c>
      <c r="GC7" s="73">
        <v>42.9</v>
      </c>
      <c r="GD7" s="73">
        <v>42.1</v>
      </c>
      <c r="GE7" s="73">
        <v>40.6</v>
      </c>
      <c r="GF7" s="73">
        <v>46.7</v>
      </c>
      <c r="GG7" s="73">
        <v>39.700000000000003</v>
      </c>
      <c r="GH7" s="73">
        <v>39.200000000000003</v>
      </c>
      <c r="GI7" s="73">
        <v>39.700000000000003</v>
      </c>
      <c r="GJ7" s="73">
        <v>33.799999999999997</v>
      </c>
      <c r="GK7" s="73">
        <v>31</v>
      </c>
      <c r="GL7" s="73">
        <v>28.7</v>
      </c>
      <c r="GM7" s="73">
        <v>31.7</v>
      </c>
      <c r="GN7" s="73">
        <v>29.2</v>
      </c>
      <c r="GO7" s="73">
        <v>29.4</v>
      </c>
      <c r="GP7" s="73">
        <v>27.1</v>
      </c>
      <c r="GQ7" s="73">
        <v>31.7</v>
      </c>
      <c r="GR7" s="73">
        <v>28.9</v>
      </c>
      <c r="GS7" s="73">
        <v>24.9</v>
      </c>
      <c r="GT7" s="73">
        <v>29.9</v>
      </c>
      <c r="GU7" s="73">
        <v>29.2</v>
      </c>
      <c r="GV7" s="73">
        <v>30.4</v>
      </c>
      <c r="GW7" s="73">
        <v>29.5</v>
      </c>
      <c r="GX7" s="73">
        <v>28.8</v>
      </c>
      <c r="GY7" s="73">
        <v>27.5</v>
      </c>
      <c r="GZ7" s="73">
        <v>29.9</v>
      </c>
      <c r="HA7" s="73">
        <v>32</v>
      </c>
      <c r="HB7" s="73">
        <v>31</v>
      </c>
      <c r="HC7" s="73">
        <v>32.200000000000003</v>
      </c>
      <c r="HD7" s="73">
        <v>27.8</v>
      </c>
      <c r="HE7" s="73">
        <v>28.7</v>
      </c>
      <c r="HF7" s="73">
        <v>30.3</v>
      </c>
      <c r="HG7" s="73">
        <v>31.9</v>
      </c>
      <c r="HH7" s="73">
        <v>31.3</v>
      </c>
      <c r="HI7" s="73">
        <v>28.9</v>
      </c>
      <c r="HJ7" s="73">
        <v>28.7</v>
      </c>
      <c r="HK7" s="73">
        <v>27.4</v>
      </c>
      <c r="HL7" s="73">
        <v>26.5</v>
      </c>
      <c r="HM7" s="73">
        <v>30.3</v>
      </c>
      <c r="HN7" s="73">
        <v>28.6</v>
      </c>
      <c r="HO7" s="73">
        <v>25.9</v>
      </c>
      <c r="HP7" s="73">
        <v>26.8</v>
      </c>
      <c r="HQ7" s="73">
        <v>29.8</v>
      </c>
      <c r="HR7" s="73">
        <v>28.4</v>
      </c>
      <c r="HS7" s="73">
        <v>29.7</v>
      </c>
      <c r="HT7" s="73">
        <v>24</v>
      </c>
      <c r="HU7" s="73">
        <v>28.2</v>
      </c>
      <c r="HV7" s="73">
        <v>27</v>
      </c>
      <c r="HW7" s="73">
        <v>29.2</v>
      </c>
      <c r="HX7" s="73">
        <v>28</v>
      </c>
      <c r="HY7" s="73">
        <v>27.9</v>
      </c>
      <c r="HZ7" s="73">
        <v>30.9</v>
      </c>
      <c r="IA7" s="73">
        <v>29.4</v>
      </c>
      <c r="IB7" s="73">
        <v>31.5</v>
      </c>
      <c r="IC7" s="73">
        <v>29.4</v>
      </c>
      <c r="ID7" s="73">
        <v>29.9</v>
      </c>
      <c r="IE7" s="73">
        <v>29.1</v>
      </c>
      <c r="IF7" s="73">
        <v>26.2</v>
      </c>
      <c r="IG7" s="73">
        <v>28.2</v>
      </c>
      <c r="IH7" s="73">
        <v>27.7</v>
      </c>
      <c r="II7" s="73">
        <v>29.6</v>
      </c>
      <c r="IJ7" s="73">
        <v>25.3</v>
      </c>
      <c r="IK7" s="73">
        <v>27.8</v>
      </c>
      <c r="IL7" s="73">
        <v>27.4</v>
      </c>
      <c r="IM7" s="73">
        <v>24.7</v>
      </c>
      <c r="IN7" s="73">
        <v>26.3</v>
      </c>
      <c r="IO7" s="73">
        <v>24.9</v>
      </c>
      <c r="IP7" s="73">
        <v>24.4</v>
      </c>
      <c r="IQ7" s="73">
        <v>25.4</v>
      </c>
      <c r="IR7" s="73">
        <v>25.1</v>
      </c>
      <c r="IS7" s="73">
        <v>21.8</v>
      </c>
      <c r="IT7" s="73">
        <v>22.5</v>
      </c>
      <c r="IU7" s="73">
        <v>24.6</v>
      </c>
      <c r="IV7" s="73">
        <v>24.6</v>
      </c>
      <c r="IW7" s="73">
        <v>26.2</v>
      </c>
      <c r="IX7" s="73">
        <v>24.2</v>
      </c>
      <c r="IY7" s="73">
        <v>25.5</v>
      </c>
      <c r="IZ7" s="73">
        <v>20.5</v>
      </c>
      <c r="JA7" s="73">
        <v>20.5</v>
      </c>
      <c r="JB7" s="73">
        <v>22.6</v>
      </c>
      <c r="JC7" s="73">
        <v>21.2</v>
      </c>
      <c r="JD7" s="73">
        <v>21.8</v>
      </c>
      <c r="JE7" s="73">
        <v>19.8</v>
      </c>
      <c r="JF7" s="73">
        <v>27.7</v>
      </c>
      <c r="JG7" s="73">
        <v>25.3</v>
      </c>
      <c r="JH7" s="73">
        <v>27.4</v>
      </c>
      <c r="JI7" s="73">
        <v>26.4</v>
      </c>
      <c r="JJ7" s="73">
        <v>24.5</v>
      </c>
      <c r="JK7" s="73">
        <v>22.4</v>
      </c>
      <c r="JL7" s="73">
        <v>28.6</v>
      </c>
      <c r="JM7" s="73">
        <v>27.3</v>
      </c>
      <c r="JN7" s="73">
        <v>32.200000000000003</v>
      </c>
      <c r="JO7" s="73">
        <v>33.6</v>
      </c>
      <c r="JP7" s="73">
        <v>28</v>
      </c>
      <c r="JQ7" s="73">
        <v>33</v>
      </c>
      <c r="JR7" s="73">
        <v>35</v>
      </c>
      <c r="JS7" s="73">
        <v>37</v>
      </c>
      <c r="JT7" s="73">
        <v>38</v>
      </c>
      <c r="JU7" s="73">
        <v>41</v>
      </c>
      <c r="JV7" s="73">
        <v>38</v>
      </c>
      <c r="JW7" s="73">
        <v>34</v>
      </c>
      <c r="JX7" s="73">
        <v>30</v>
      </c>
      <c r="JY7" s="73">
        <v>39</v>
      </c>
      <c r="JZ7" s="73">
        <v>34</v>
      </c>
      <c r="KA7" s="73">
        <v>33</v>
      </c>
      <c r="KB7" s="73">
        <v>33</v>
      </c>
      <c r="KC7" s="73">
        <v>26</v>
      </c>
      <c r="KD7" s="73">
        <v>29</v>
      </c>
      <c r="KE7" s="73">
        <v>27</v>
      </c>
      <c r="KF7" s="73">
        <v>29</v>
      </c>
      <c r="KG7" s="73">
        <v>26</v>
      </c>
      <c r="KH7" s="73">
        <v>31</v>
      </c>
      <c r="KI7" s="73">
        <v>28</v>
      </c>
      <c r="KJ7" s="73">
        <v>30</v>
      </c>
      <c r="KK7" s="73">
        <v>28</v>
      </c>
      <c r="KL7" s="73">
        <v>30</v>
      </c>
      <c r="KM7" s="73">
        <v>28</v>
      </c>
      <c r="KN7" s="73">
        <v>30</v>
      </c>
      <c r="KO7" s="73">
        <v>25</v>
      </c>
      <c r="KP7" s="73">
        <v>28</v>
      </c>
      <c r="KQ7" s="73">
        <v>32</v>
      </c>
      <c r="KR7" s="73">
        <v>28</v>
      </c>
      <c r="KS7" s="73">
        <v>28</v>
      </c>
      <c r="KT7" s="73">
        <v>26</v>
      </c>
      <c r="KU7" s="73">
        <v>33</v>
      </c>
      <c r="KV7" s="73">
        <v>28</v>
      </c>
      <c r="KW7" s="73">
        <v>24</v>
      </c>
      <c r="KX7" s="73">
        <v>31</v>
      </c>
      <c r="KY7" s="73">
        <v>28</v>
      </c>
      <c r="KZ7" s="73">
        <v>25</v>
      </c>
      <c r="LA7" s="73">
        <v>29</v>
      </c>
      <c r="LB7" s="73">
        <v>29</v>
      </c>
      <c r="LC7" s="73">
        <v>25</v>
      </c>
      <c r="LD7" s="73">
        <v>26</v>
      </c>
      <c r="LE7" s="73">
        <v>27</v>
      </c>
      <c r="LF7" s="73">
        <v>26</v>
      </c>
      <c r="LG7" s="73">
        <v>23</v>
      </c>
      <c r="LH7" s="73">
        <v>27</v>
      </c>
      <c r="LI7" s="73">
        <v>23</v>
      </c>
      <c r="LJ7" s="73">
        <v>25</v>
      </c>
      <c r="LK7" s="73">
        <v>21</v>
      </c>
      <c r="LL7" s="73">
        <v>23</v>
      </c>
      <c r="LM7" s="73">
        <v>21</v>
      </c>
      <c r="LN7" s="73">
        <v>21</v>
      </c>
      <c r="LO7" s="73">
        <v>24</v>
      </c>
      <c r="LP7" s="73">
        <v>26</v>
      </c>
      <c r="LQ7" s="73">
        <v>28</v>
      </c>
      <c r="LR7" s="73">
        <v>24</v>
      </c>
      <c r="LS7" s="73">
        <v>30</v>
      </c>
      <c r="LT7" s="73">
        <v>27</v>
      </c>
      <c r="LU7" s="73">
        <v>30</v>
      </c>
      <c r="LV7" s="73">
        <v>32</v>
      </c>
      <c r="LW7" s="73">
        <v>30</v>
      </c>
      <c r="LX7" s="73">
        <v>27</v>
      </c>
      <c r="LY7" s="73">
        <v>26</v>
      </c>
      <c r="LZ7" s="73">
        <v>25</v>
      </c>
      <c r="MA7" s="73">
        <v>25</v>
      </c>
      <c r="MB7" s="73">
        <v>27</v>
      </c>
      <c r="MC7" s="73">
        <v>35</v>
      </c>
      <c r="MD7" s="73">
        <v>30</v>
      </c>
      <c r="ME7" s="73">
        <v>31</v>
      </c>
      <c r="MF7" s="73">
        <v>34</v>
      </c>
      <c r="MG7" s="73">
        <v>32</v>
      </c>
      <c r="MH7" s="73">
        <v>27</v>
      </c>
      <c r="MI7" s="73">
        <v>27</v>
      </c>
      <c r="MJ7" s="73">
        <v>24</v>
      </c>
      <c r="MK7" s="73">
        <v>25</v>
      </c>
      <c r="ML7" s="73">
        <v>26</v>
      </c>
      <c r="MM7" s="73">
        <v>26</v>
      </c>
      <c r="MN7" s="73">
        <v>24</v>
      </c>
      <c r="MO7" s="73">
        <v>27</v>
      </c>
      <c r="MP7" s="73">
        <v>25</v>
      </c>
      <c r="MQ7" s="73">
        <v>27</v>
      </c>
      <c r="MR7" s="73">
        <v>23</v>
      </c>
      <c r="MS7" s="73">
        <v>27</v>
      </c>
      <c r="MT7" s="73">
        <v>21</v>
      </c>
      <c r="MU7" s="73">
        <v>24</v>
      </c>
      <c r="MV7" s="73">
        <v>20</v>
      </c>
      <c r="MW7" s="73">
        <v>25</v>
      </c>
      <c r="MX7" s="73">
        <v>25</v>
      </c>
      <c r="MY7" s="73">
        <v>30</v>
      </c>
      <c r="MZ7" s="73">
        <v>34</v>
      </c>
      <c r="NA7" s="73">
        <v>35</v>
      </c>
      <c r="NB7" s="73">
        <v>45</v>
      </c>
      <c r="NC7" s="73">
        <v>40</v>
      </c>
      <c r="ND7" s="73">
        <v>43</v>
      </c>
      <c r="NE7" s="73">
        <v>39</v>
      </c>
      <c r="NF7" s="73">
        <v>39</v>
      </c>
      <c r="NG7" s="77">
        <v>38</v>
      </c>
      <c r="NH7" s="77">
        <v>41</v>
      </c>
      <c r="NI7" s="77">
        <v>37</v>
      </c>
      <c r="NJ7" s="77">
        <v>42</v>
      </c>
      <c r="NK7" s="77">
        <v>40</v>
      </c>
      <c r="NL7" s="77">
        <v>36</v>
      </c>
      <c r="NM7" s="77">
        <v>37</v>
      </c>
      <c r="NN7" s="77">
        <v>37</v>
      </c>
      <c r="NO7" s="77">
        <v>36</v>
      </c>
      <c r="NP7" s="77">
        <v>36</v>
      </c>
      <c r="NQ7" s="77">
        <v>35</v>
      </c>
      <c r="NR7" s="102">
        <v>34</v>
      </c>
      <c r="NS7" s="77">
        <v>31</v>
      </c>
      <c r="NT7" s="77">
        <v>32</v>
      </c>
      <c r="NU7" s="77">
        <v>34</v>
      </c>
      <c r="NV7" s="77">
        <v>37</v>
      </c>
      <c r="NW7" s="77">
        <v>37</v>
      </c>
      <c r="NX7" s="77">
        <v>36</v>
      </c>
      <c r="NY7" s="77">
        <v>37</v>
      </c>
      <c r="NZ7" s="77">
        <v>37</v>
      </c>
      <c r="OA7" s="77">
        <v>37</v>
      </c>
      <c r="OB7" s="77">
        <v>34</v>
      </c>
      <c r="OC7" s="77">
        <v>37</v>
      </c>
      <c r="OD7" s="102">
        <v>36</v>
      </c>
      <c r="OE7" s="77">
        <v>32</v>
      </c>
      <c r="OF7" s="77">
        <v>33</v>
      </c>
      <c r="OG7" s="77">
        <v>37</v>
      </c>
      <c r="OH7" s="77">
        <v>35</v>
      </c>
      <c r="OI7" s="77">
        <v>35</v>
      </c>
      <c r="OJ7" s="77">
        <v>35</v>
      </c>
      <c r="OK7" s="77">
        <v>34</v>
      </c>
      <c r="OL7" s="77">
        <v>35</v>
      </c>
      <c r="OM7" s="77">
        <v>35</v>
      </c>
      <c r="ON7" s="77">
        <v>34</v>
      </c>
      <c r="OO7" s="77">
        <v>36</v>
      </c>
      <c r="OP7" s="102">
        <v>32</v>
      </c>
      <c r="OQ7" s="77">
        <v>38</v>
      </c>
      <c r="OR7" s="77">
        <v>34</v>
      </c>
      <c r="OS7" s="77">
        <v>35</v>
      </c>
      <c r="OT7" s="77">
        <v>33</v>
      </c>
      <c r="OU7" s="77">
        <v>33</v>
      </c>
      <c r="OV7" s="77">
        <v>31</v>
      </c>
      <c r="OW7" s="77">
        <v>29</v>
      </c>
      <c r="OX7" s="77">
        <v>31</v>
      </c>
      <c r="OY7" s="77">
        <v>33</v>
      </c>
      <c r="OZ7" s="77">
        <v>30</v>
      </c>
      <c r="PA7" s="77">
        <v>31</v>
      </c>
      <c r="PB7" s="102">
        <v>30</v>
      </c>
      <c r="PC7" s="77">
        <v>29</v>
      </c>
      <c r="PD7" s="77">
        <v>29</v>
      </c>
      <c r="PE7" s="77">
        <v>28</v>
      </c>
      <c r="PF7" s="77">
        <v>30</v>
      </c>
      <c r="PG7" s="77">
        <v>29</v>
      </c>
      <c r="PH7" s="77">
        <v>28</v>
      </c>
      <c r="PI7" s="77">
        <v>30</v>
      </c>
      <c r="PJ7" s="77">
        <v>31</v>
      </c>
      <c r="PK7" s="77">
        <v>32</v>
      </c>
      <c r="PL7" s="77">
        <v>27</v>
      </c>
      <c r="PM7" s="77">
        <v>31</v>
      </c>
      <c r="PN7" s="102">
        <v>33</v>
      </c>
      <c r="PO7" s="77">
        <v>28</v>
      </c>
      <c r="PP7" s="77">
        <v>31</v>
      </c>
      <c r="PQ7" s="77">
        <v>28</v>
      </c>
      <c r="PR7" s="77">
        <v>28</v>
      </c>
      <c r="PS7" s="77">
        <v>26</v>
      </c>
      <c r="PT7" s="77">
        <v>29</v>
      </c>
      <c r="PU7" s="77">
        <v>32</v>
      </c>
      <c r="PV7" s="77">
        <v>33</v>
      </c>
      <c r="PW7" s="77">
        <v>28</v>
      </c>
      <c r="PX7" s="77">
        <v>27</v>
      </c>
      <c r="PY7" s="77">
        <v>30</v>
      </c>
      <c r="PZ7" s="102">
        <v>29</v>
      </c>
      <c r="QA7" s="77">
        <v>29</v>
      </c>
      <c r="QB7" s="77">
        <v>30</v>
      </c>
      <c r="QC7" s="77">
        <v>29</v>
      </c>
      <c r="QD7" s="77">
        <v>28</v>
      </c>
      <c r="QE7" s="77">
        <v>29</v>
      </c>
      <c r="QF7" s="77">
        <v>31</v>
      </c>
      <c r="QG7" s="77">
        <v>32</v>
      </c>
      <c r="QH7" s="77">
        <v>31</v>
      </c>
      <c r="QI7" s="77">
        <v>34</v>
      </c>
      <c r="QJ7" s="77">
        <v>29</v>
      </c>
      <c r="QK7" s="77">
        <v>35</v>
      </c>
      <c r="QL7" s="102">
        <v>28</v>
      </c>
      <c r="QM7" s="77">
        <v>30</v>
      </c>
      <c r="QN7" s="77">
        <v>30</v>
      </c>
      <c r="QO7" s="77">
        <v>33</v>
      </c>
      <c r="QP7" s="77">
        <v>29</v>
      </c>
      <c r="QQ7" s="77">
        <v>32</v>
      </c>
      <c r="QR7" s="77">
        <v>25</v>
      </c>
      <c r="QS7" s="77">
        <v>27</v>
      </c>
      <c r="QT7" s="77">
        <v>30</v>
      </c>
      <c r="QU7" s="77">
        <v>25</v>
      </c>
      <c r="QV7" s="77">
        <v>28</v>
      </c>
      <c r="QW7" s="77">
        <v>25</v>
      </c>
      <c r="QX7" s="102">
        <v>29</v>
      </c>
      <c r="QY7" s="77">
        <v>28</v>
      </c>
      <c r="QZ7" s="77">
        <v>25</v>
      </c>
      <c r="RA7" s="77">
        <v>28</v>
      </c>
      <c r="RB7" s="77">
        <v>24</v>
      </c>
      <c r="RC7" s="77">
        <v>26</v>
      </c>
      <c r="RD7" s="77">
        <v>26</v>
      </c>
      <c r="RE7" s="77">
        <v>31</v>
      </c>
      <c r="RF7" s="77">
        <v>28</v>
      </c>
      <c r="RG7" s="77">
        <v>33</v>
      </c>
      <c r="RH7" s="77">
        <v>27</v>
      </c>
      <c r="RI7" s="77">
        <v>30</v>
      </c>
      <c r="RJ7" s="77">
        <v>31</v>
      </c>
      <c r="RK7" s="77">
        <v>28</v>
      </c>
      <c r="RL7" s="77">
        <v>26</v>
      </c>
      <c r="RM7" s="77">
        <v>29</v>
      </c>
      <c r="RN7" s="77">
        <v>29</v>
      </c>
      <c r="RO7" s="77">
        <v>28</v>
      </c>
      <c r="RP7" s="77">
        <v>26</v>
      </c>
      <c r="RQ7" s="77">
        <v>29</v>
      </c>
      <c r="RR7" s="77">
        <v>31</v>
      </c>
      <c r="RS7" s="77">
        <v>33</v>
      </c>
      <c r="RT7" s="77">
        <v>30</v>
      </c>
      <c r="RU7" s="77">
        <v>31</v>
      </c>
      <c r="RV7" s="77">
        <v>33</v>
      </c>
      <c r="RW7" s="77">
        <v>35</v>
      </c>
      <c r="RX7" s="77">
        <v>28</v>
      </c>
      <c r="RY7" s="77">
        <v>30</v>
      </c>
      <c r="RZ7" s="77">
        <v>32</v>
      </c>
      <c r="SA7" s="77">
        <v>33</v>
      </c>
      <c r="SB7" s="77">
        <v>32</v>
      </c>
      <c r="SC7" s="77">
        <v>33</v>
      </c>
      <c r="SD7" s="77">
        <v>34</v>
      </c>
      <c r="SE7" s="77">
        <v>35</v>
      </c>
      <c r="SF7" s="77">
        <v>33</v>
      </c>
      <c r="SG7" s="77">
        <v>35</v>
      </c>
      <c r="SH7" s="77">
        <v>33</v>
      </c>
      <c r="SI7" s="77">
        <v>37</v>
      </c>
      <c r="SJ7" s="77">
        <v>33</v>
      </c>
      <c r="SK7" s="77">
        <v>34</v>
      </c>
      <c r="SL7" s="77">
        <v>34</v>
      </c>
      <c r="SM7" s="77">
        <v>35</v>
      </c>
      <c r="SN7" s="77">
        <v>33</v>
      </c>
      <c r="SO7" s="77">
        <v>33</v>
      </c>
      <c r="SP7" s="77">
        <v>34</v>
      </c>
      <c r="SQ7" s="77">
        <v>32</v>
      </c>
      <c r="SR7" s="77">
        <v>31</v>
      </c>
      <c r="SS7" s="77">
        <v>33</v>
      </c>
      <c r="ST7" s="77">
        <v>33</v>
      </c>
      <c r="SU7" s="77">
        <v>33</v>
      </c>
      <c r="SV7" s="77">
        <v>32</v>
      </c>
      <c r="SW7" s="77">
        <v>31</v>
      </c>
      <c r="SX7" s="77">
        <v>30</v>
      </c>
      <c r="SY7" s="77">
        <v>31</v>
      </c>
      <c r="SZ7" s="77">
        <v>29</v>
      </c>
      <c r="TA7" s="77">
        <v>31</v>
      </c>
      <c r="TB7" s="77">
        <v>32</v>
      </c>
      <c r="TC7" s="77">
        <v>33</v>
      </c>
      <c r="TD7" s="77">
        <v>32</v>
      </c>
      <c r="TE7" s="77">
        <v>33</v>
      </c>
      <c r="TF7" s="77">
        <v>34</v>
      </c>
      <c r="TG7" s="77">
        <v>29</v>
      </c>
      <c r="TH7" s="77">
        <v>30</v>
      </c>
      <c r="TI7" s="77">
        <v>28</v>
      </c>
      <c r="TJ7" s="77">
        <v>32</v>
      </c>
      <c r="TK7" s="77">
        <v>29</v>
      </c>
      <c r="TL7" s="77">
        <v>28</v>
      </c>
      <c r="TM7" s="77">
        <v>31</v>
      </c>
      <c r="TN7" s="77">
        <v>30</v>
      </c>
      <c r="TO7" s="77">
        <v>34</v>
      </c>
      <c r="TP7" s="77">
        <v>28</v>
      </c>
      <c r="TQ7" s="77">
        <v>34</v>
      </c>
      <c r="TR7" s="77">
        <v>33</v>
      </c>
      <c r="TS7" s="77">
        <v>34</v>
      </c>
      <c r="TT7" s="77">
        <v>34</v>
      </c>
      <c r="TU7" s="77">
        <v>32</v>
      </c>
      <c r="TV7" s="77">
        <v>31</v>
      </c>
      <c r="TW7" s="77">
        <v>33</v>
      </c>
      <c r="TX7" s="77">
        <v>27</v>
      </c>
      <c r="TY7" s="77">
        <v>31</v>
      </c>
      <c r="TZ7" s="77">
        <v>34</v>
      </c>
      <c r="UA7" s="77">
        <v>33</v>
      </c>
      <c r="UB7" s="77">
        <v>30</v>
      </c>
      <c r="UC7" s="77">
        <v>36</v>
      </c>
      <c r="UD7" s="77">
        <v>33</v>
      </c>
      <c r="UE7" s="77">
        <v>34</v>
      </c>
      <c r="UF7" s="77">
        <v>33</v>
      </c>
      <c r="UG7" s="77">
        <v>33</v>
      </c>
      <c r="UH7" s="77">
        <v>36</v>
      </c>
      <c r="UI7" s="77">
        <v>28</v>
      </c>
      <c r="UJ7" s="77">
        <v>31</v>
      </c>
      <c r="UK7" s="77">
        <v>33</v>
      </c>
      <c r="UL7" s="77">
        <v>32</v>
      </c>
      <c r="UM7" s="77">
        <v>27</v>
      </c>
      <c r="UN7" s="77">
        <v>28</v>
      </c>
      <c r="UO7" s="77">
        <v>28</v>
      </c>
      <c r="UP7" s="77">
        <v>29</v>
      </c>
      <c r="UQ7" s="77">
        <v>30</v>
      </c>
      <c r="UR7" s="77">
        <v>30</v>
      </c>
      <c r="US7" s="77">
        <v>29</v>
      </c>
      <c r="UT7" s="77">
        <v>32</v>
      </c>
      <c r="UU7" s="77">
        <v>32</v>
      </c>
      <c r="UV7" s="77">
        <v>30</v>
      </c>
      <c r="UW7" s="77">
        <v>28</v>
      </c>
      <c r="UX7" s="77">
        <v>31</v>
      </c>
      <c r="UY7" s="77">
        <v>33</v>
      </c>
      <c r="UZ7" s="77">
        <v>29</v>
      </c>
      <c r="VA7" s="77">
        <v>32</v>
      </c>
      <c r="VB7" s="77">
        <v>30</v>
      </c>
      <c r="VC7" s="77">
        <v>30</v>
      </c>
      <c r="VD7" s="77">
        <v>28</v>
      </c>
      <c r="VE7" s="77">
        <v>25</v>
      </c>
      <c r="VF7" s="77">
        <v>29</v>
      </c>
      <c r="VG7" s="77">
        <v>29</v>
      </c>
      <c r="VH7" s="77">
        <v>27</v>
      </c>
      <c r="VI7" s="77">
        <v>28</v>
      </c>
      <c r="VJ7" s="77">
        <v>29</v>
      </c>
      <c r="VK7" s="77">
        <v>31</v>
      </c>
      <c r="VL7" s="77">
        <v>30</v>
      </c>
      <c r="VM7" s="77">
        <v>30</v>
      </c>
      <c r="VN7" s="77">
        <v>24</v>
      </c>
      <c r="VO7" s="77">
        <v>28</v>
      </c>
      <c r="VP7" s="77">
        <v>27</v>
      </c>
      <c r="VQ7" s="77">
        <v>27</v>
      </c>
      <c r="VR7" s="77">
        <v>24</v>
      </c>
      <c r="VS7" s="77">
        <v>26</v>
      </c>
      <c r="VT7" s="77">
        <v>29</v>
      </c>
      <c r="VU7" s="77">
        <v>26</v>
      </c>
      <c r="VV7" s="77">
        <v>29</v>
      </c>
      <c r="VW7" s="77">
        <v>30</v>
      </c>
      <c r="VX7" s="77">
        <v>27</v>
      </c>
      <c r="VY7" s="77">
        <v>31</v>
      </c>
      <c r="VZ7" s="77">
        <v>31</v>
      </c>
      <c r="WA7" s="77">
        <v>28</v>
      </c>
      <c r="WB7" s="77">
        <v>31</v>
      </c>
      <c r="WC7" s="77">
        <v>31</v>
      </c>
      <c r="WD7" s="77">
        <v>28</v>
      </c>
      <c r="WE7" s="77">
        <v>29</v>
      </c>
      <c r="WF7" s="77">
        <v>30</v>
      </c>
      <c r="WG7" s="77">
        <v>27</v>
      </c>
      <c r="WH7" s="77">
        <v>27</v>
      </c>
      <c r="WI7" s="77">
        <v>27</v>
      </c>
      <c r="WJ7" s="77">
        <v>25</v>
      </c>
      <c r="WK7" s="77">
        <v>26</v>
      </c>
      <c r="WL7" s="77">
        <v>26</v>
      </c>
      <c r="WM7" s="77">
        <v>23</v>
      </c>
      <c r="WN7" s="77">
        <v>25</v>
      </c>
      <c r="WO7" s="77">
        <v>24</v>
      </c>
      <c r="WP7" s="77">
        <v>22</v>
      </c>
      <c r="WQ7" s="77">
        <v>24</v>
      </c>
      <c r="WR7" s="77">
        <v>25</v>
      </c>
      <c r="WS7" s="77">
        <v>26</v>
      </c>
      <c r="WT7" s="77">
        <v>24</v>
      </c>
      <c r="WU7" s="77">
        <v>21</v>
      </c>
      <c r="WV7" s="77">
        <v>25</v>
      </c>
      <c r="WW7" s="77">
        <v>23</v>
      </c>
      <c r="WX7" s="77">
        <v>25</v>
      </c>
      <c r="WY7" s="77">
        <v>26</v>
      </c>
      <c r="WZ7" s="77">
        <v>26</v>
      </c>
      <c r="XA7" s="77">
        <v>24</v>
      </c>
      <c r="XB7" s="77">
        <v>24</v>
      </c>
      <c r="XC7" s="77">
        <v>23</v>
      </c>
      <c r="XD7" s="77">
        <v>24</v>
      </c>
      <c r="XE7" s="77">
        <v>25</v>
      </c>
      <c r="XF7" s="77">
        <v>24</v>
      </c>
      <c r="XG7" s="77">
        <v>25</v>
      </c>
      <c r="XH7" s="77">
        <v>22</v>
      </c>
      <c r="XI7" s="77">
        <v>24</v>
      </c>
      <c r="XJ7" s="77">
        <v>27</v>
      </c>
      <c r="XK7" s="77">
        <v>26</v>
      </c>
      <c r="XL7" s="77">
        <v>24</v>
      </c>
      <c r="XM7" s="77">
        <v>25</v>
      </c>
      <c r="XN7" s="77">
        <v>26</v>
      </c>
      <c r="XO7" s="77">
        <v>24</v>
      </c>
      <c r="XP7" s="77">
        <v>26</v>
      </c>
      <c r="XQ7" s="77">
        <v>24</v>
      </c>
      <c r="XR7" s="77">
        <v>28</v>
      </c>
      <c r="XS7" s="77">
        <v>30</v>
      </c>
      <c r="XT7" s="77">
        <v>28</v>
      </c>
      <c r="XU7" s="77">
        <v>32</v>
      </c>
      <c r="XV7" s="77">
        <v>31</v>
      </c>
      <c r="XW7" s="77">
        <v>32</v>
      </c>
      <c r="XX7" s="77">
        <v>30</v>
      </c>
      <c r="XY7" s="77">
        <v>32</v>
      </c>
      <c r="XZ7" s="77">
        <v>30</v>
      </c>
      <c r="YA7" s="77">
        <v>28</v>
      </c>
      <c r="YB7" s="77">
        <v>27</v>
      </c>
      <c r="YC7" s="77">
        <v>25</v>
      </c>
      <c r="YD7" s="77">
        <v>26</v>
      </c>
      <c r="YE7" s="77">
        <v>26</v>
      </c>
      <c r="YF7" s="77">
        <v>29</v>
      </c>
      <c r="YG7" s="77">
        <v>23</v>
      </c>
      <c r="YH7" s="77">
        <v>26</v>
      </c>
      <c r="YI7" s="77">
        <v>25</v>
      </c>
      <c r="YJ7" s="77">
        <v>27</v>
      </c>
      <c r="YK7" s="77">
        <v>26</v>
      </c>
      <c r="YL7" s="77">
        <v>23</v>
      </c>
      <c r="YM7" s="77">
        <v>25</v>
      </c>
      <c r="YN7" s="77">
        <v>25</v>
      </c>
      <c r="YO7" s="77">
        <v>25</v>
      </c>
      <c r="YP7" s="77">
        <v>25</v>
      </c>
      <c r="YQ7" s="77">
        <v>24</v>
      </c>
      <c r="YR7" s="77">
        <v>24</v>
      </c>
      <c r="YS7" s="77">
        <v>26</v>
      </c>
      <c r="YT7" s="77">
        <v>26</v>
      </c>
      <c r="YU7" s="77">
        <v>26</v>
      </c>
      <c r="YV7" s="77">
        <v>27</v>
      </c>
      <c r="YW7" s="77">
        <v>25</v>
      </c>
      <c r="YX7" s="77">
        <v>23.4</v>
      </c>
      <c r="YY7" s="77">
        <v>24.2</v>
      </c>
      <c r="YZ7" s="77">
        <v>25.7</v>
      </c>
      <c r="ZA7" s="77">
        <v>23.4</v>
      </c>
      <c r="ZB7" s="77">
        <v>24.4</v>
      </c>
      <c r="ZC7" s="77">
        <v>24.7</v>
      </c>
      <c r="ZD7" s="77">
        <v>24.5</v>
      </c>
      <c r="ZE7" s="77">
        <v>22.7</v>
      </c>
      <c r="ZF7" s="77">
        <v>24.6</v>
      </c>
      <c r="ZG7" s="77">
        <v>25.7</v>
      </c>
      <c r="ZH7" s="77">
        <v>23.9</v>
      </c>
      <c r="ZI7" s="77">
        <v>26.8</v>
      </c>
      <c r="ZJ7" s="77">
        <v>23.5</v>
      </c>
      <c r="ZK7" s="77">
        <v>25.1</v>
      </c>
      <c r="ZL7" s="77">
        <v>23.6</v>
      </c>
      <c r="ZM7" s="77">
        <v>25.5</v>
      </c>
      <c r="ZN7" s="77">
        <v>24.3</v>
      </c>
      <c r="ZO7" s="77">
        <v>26.3</v>
      </c>
      <c r="ZP7" s="77">
        <v>23.5</v>
      </c>
      <c r="ZQ7" s="77">
        <v>23.1</v>
      </c>
      <c r="ZR7" s="77">
        <v>23.1</v>
      </c>
      <c r="ZS7" s="77">
        <v>23.9</v>
      </c>
      <c r="ZT7" s="77">
        <v>25.4</v>
      </c>
      <c r="ZU7" s="77">
        <v>26.3</v>
      </c>
      <c r="ZV7" s="77">
        <v>23.1</v>
      </c>
      <c r="ZW7" s="77">
        <v>24.5</v>
      </c>
      <c r="ZX7" s="77">
        <v>26.2</v>
      </c>
      <c r="ZY7" s="77">
        <v>24.6</v>
      </c>
      <c r="ZZ7" s="77">
        <v>23.7</v>
      </c>
      <c r="AAA7" s="77">
        <v>24.8</v>
      </c>
      <c r="AAB7" s="77">
        <v>20.399999999999999</v>
      </c>
      <c r="AAC7" s="77">
        <v>21.4</v>
      </c>
      <c r="AAD7" s="77">
        <v>21</v>
      </c>
      <c r="AAE7" s="77">
        <v>23.2</v>
      </c>
      <c r="AAF7" s="77">
        <v>22</v>
      </c>
      <c r="AAG7" s="77">
        <v>24.1</v>
      </c>
      <c r="AAH7" s="77">
        <v>22.8</v>
      </c>
      <c r="AAI7" s="77">
        <v>22.7</v>
      </c>
      <c r="AAJ7" s="77">
        <v>24.6</v>
      </c>
      <c r="AAK7" s="77">
        <v>25.8</v>
      </c>
      <c r="AAL7" s="77">
        <v>22.5</v>
      </c>
      <c r="AAM7" s="77">
        <v>25</v>
      </c>
      <c r="AAN7" s="77">
        <v>23.3</v>
      </c>
      <c r="AAO7" s="77">
        <v>21.3</v>
      </c>
      <c r="AAP7" s="77">
        <v>21.2</v>
      </c>
      <c r="AAQ7" s="77">
        <v>22.3</v>
      </c>
      <c r="AAR7" s="77">
        <v>21.5</v>
      </c>
      <c r="AAS7" s="77">
        <v>25.3</v>
      </c>
      <c r="AAT7" s="77">
        <v>21.2</v>
      </c>
      <c r="AAU7" s="77">
        <v>25</v>
      </c>
      <c r="AAV7" s="77">
        <v>18.600000000000001</v>
      </c>
      <c r="AAW7" s="77">
        <v>26.6</v>
      </c>
      <c r="AAX7" s="77">
        <v>22.2</v>
      </c>
      <c r="AAY7" s="77">
        <v>23</v>
      </c>
      <c r="AAZ7" s="77">
        <v>23.4</v>
      </c>
      <c r="ABA7" s="77">
        <v>24</v>
      </c>
      <c r="ABB7" s="77">
        <v>22.7</v>
      </c>
      <c r="ABC7" s="77">
        <v>21.7</v>
      </c>
      <c r="ABD7" s="77">
        <v>23.3</v>
      </c>
      <c r="ABE7" s="77">
        <v>24.4</v>
      </c>
      <c r="ABF7" s="77">
        <v>21.9</v>
      </c>
      <c r="ABG7" s="103">
        <v>21.5</v>
      </c>
      <c r="ABH7" s="102">
        <v>23.5</v>
      </c>
      <c r="ABI7" s="77">
        <v>22.7</v>
      </c>
      <c r="ABJ7" s="77">
        <v>26</v>
      </c>
      <c r="ABK7" s="77">
        <v>23.4</v>
      </c>
      <c r="ABL7" s="77">
        <v>25.3</v>
      </c>
      <c r="ABM7" s="77">
        <v>24.5</v>
      </c>
      <c r="ABN7" s="77">
        <v>24.6</v>
      </c>
      <c r="ABO7" s="77">
        <v>25</v>
      </c>
      <c r="ABP7" s="77">
        <v>24.5</v>
      </c>
      <c r="ABQ7" s="77">
        <v>24.3</v>
      </c>
      <c r="ABR7" s="77">
        <v>22.5</v>
      </c>
      <c r="ABS7" s="77">
        <v>20.2</v>
      </c>
      <c r="ABT7" s="103">
        <v>19.600000000000001</v>
      </c>
      <c r="ABU7" s="102">
        <v>22.8</v>
      </c>
      <c r="ABV7" s="77">
        <v>22.6</v>
      </c>
      <c r="ABW7" s="77">
        <v>22.1</v>
      </c>
      <c r="ABX7" s="77">
        <v>22.6</v>
      </c>
      <c r="ABY7" s="77">
        <v>23</v>
      </c>
      <c r="ABZ7" s="77">
        <v>18.2</v>
      </c>
      <c r="ACA7" s="77">
        <v>21.5</v>
      </c>
      <c r="ACB7" s="77">
        <v>21.3</v>
      </c>
      <c r="ACC7" s="77">
        <v>21.6</v>
      </c>
      <c r="ACD7" s="77">
        <v>20.9</v>
      </c>
      <c r="ACE7" s="77">
        <v>23.1</v>
      </c>
      <c r="ACF7" s="77">
        <v>19.899999999999999</v>
      </c>
      <c r="ACG7" s="77">
        <v>23.8</v>
      </c>
      <c r="ACH7" s="102">
        <v>20.8</v>
      </c>
      <c r="ACI7" s="77">
        <v>21.4</v>
      </c>
      <c r="ACJ7" s="77">
        <v>21.6</v>
      </c>
      <c r="ACK7" s="77">
        <v>23.1</v>
      </c>
      <c r="ACL7" s="77">
        <v>22.6</v>
      </c>
      <c r="ACM7" s="77">
        <v>23.1</v>
      </c>
      <c r="ACN7" s="77">
        <v>21.8</v>
      </c>
      <c r="ACO7" s="77">
        <v>22.9</v>
      </c>
      <c r="ACP7" s="77">
        <v>20.9</v>
      </c>
      <c r="ACQ7" s="77">
        <v>20.8</v>
      </c>
      <c r="ACR7" s="77">
        <v>21.3</v>
      </c>
      <c r="ACS7" s="77">
        <v>22.8</v>
      </c>
      <c r="ACT7" s="77">
        <v>19.5</v>
      </c>
      <c r="ACU7" s="77">
        <v>22.6</v>
      </c>
      <c r="ACV7" s="77">
        <v>23</v>
      </c>
      <c r="ACW7" s="77">
        <v>21.8</v>
      </c>
      <c r="ACX7" s="77">
        <v>22.4</v>
      </c>
      <c r="ACY7" s="77">
        <v>23.5</v>
      </c>
      <c r="ACZ7" s="77">
        <v>27.1</v>
      </c>
      <c r="ADA7" s="77">
        <v>20.399999999999999</v>
      </c>
      <c r="ADB7" s="77">
        <v>27.3</v>
      </c>
      <c r="ADC7" s="77">
        <v>25.9</v>
      </c>
      <c r="ADD7" s="103">
        <v>25.8</v>
      </c>
      <c r="ADE7" s="102">
        <v>26</v>
      </c>
      <c r="ADF7" s="77">
        <v>26.9</v>
      </c>
      <c r="ADG7" s="77">
        <v>24.5</v>
      </c>
      <c r="ADH7" s="77">
        <v>24.3</v>
      </c>
      <c r="ADI7" s="77">
        <v>23.1</v>
      </c>
      <c r="ADJ7" s="77">
        <v>24</v>
      </c>
      <c r="ADK7" s="77">
        <v>26.9</v>
      </c>
      <c r="ADL7" s="77">
        <v>27.7</v>
      </c>
      <c r="ADM7" s="77">
        <v>28.1</v>
      </c>
      <c r="ADN7" s="77">
        <v>29</v>
      </c>
      <c r="ADO7" s="77">
        <v>27.4</v>
      </c>
      <c r="ADP7" s="77">
        <v>23.6</v>
      </c>
      <c r="ADQ7" s="77">
        <v>28.7</v>
      </c>
      <c r="ADR7" s="102">
        <v>29</v>
      </c>
      <c r="ADS7" s="77">
        <v>27.5</v>
      </c>
      <c r="ADT7" s="77">
        <v>27.3</v>
      </c>
      <c r="ADU7" s="77">
        <v>28.6</v>
      </c>
      <c r="ADV7" s="77">
        <v>27.4</v>
      </c>
      <c r="ADW7" s="77">
        <v>27.4</v>
      </c>
      <c r="ADX7" s="77">
        <v>25.7</v>
      </c>
      <c r="ADY7" s="77">
        <v>26.5</v>
      </c>
      <c r="ADZ7" s="77">
        <v>28.1</v>
      </c>
      <c r="AEA7" s="77">
        <v>25.8</v>
      </c>
      <c r="AEB7" s="77">
        <v>25.9</v>
      </c>
      <c r="AEC7" s="77">
        <v>25.7</v>
      </c>
      <c r="AED7" s="77">
        <v>24.9</v>
      </c>
      <c r="AEE7" s="102">
        <v>25.8</v>
      </c>
      <c r="AEF7" s="77">
        <v>25.4</v>
      </c>
      <c r="AEG7" s="77">
        <v>25.9</v>
      </c>
      <c r="AEH7" s="77">
        <v>27.4</v>
      </c>
      <c r="AEI7" s="77">
        <v>28</v>
      </c>
      <c r="AEJ7" s="77">
        <v>25.2</v>
      </c>
      <c r="AEK7" s="77">
        <v>24.1</v>
      </c>
      <c r="AEL7" s="77">
        <v>24.6</v>
      </c>
      <c r="AEM7" s="77">
        <v>23.7</v>
      </c>
      <c r="AEN7" s="77">
        <v>26.2</v>
      </c>
      <c r="AEO7" s="77">
        <v>26.1</v>
      </c>
      <c r="AEP7" s="77">
        <v>26.4</v>
      </c>
      <c r="AEQ7" s="77">
        <v>24.2</v>
      </c>
      <c r="AER7" s="77">
        <v>21.8</v>
      </c>
      <c r="AES7" s="77">
        <v>21.2</v>
      </c>
      <c r="AET7" s="77">
        <v>26.5</v>
      </c>
      <c r="AEU7" s="77">
        <v>26.3</v>
      </c>
      <c r="AEV7" s="77">
        <v>23.1</v>
      </c>
      <c r="AEW7" s="77">
        <v>26</v>
      </c>
      <c r="AEX7" s="77">
        <v>26.3</v>
      </c>
      <c r="AEY7" s="77">
        <v>22.4</v>
      </c>
      <c r="AEZ7" s="77">
        <v>22.9</v>
      </c>
      <c r="AFA7" s="77">
        <v>26.9</v>
      </c>
      <c r="AFB7" s="103">
        <v>24.4</v>
      </c>
      <c r="AFC7" s="102">
        <v>26.4</v>
      </c>
      <c r="AFD7" s="77">
        <v>26.7</v>
      </c>
      <c r="AFE7" s="77">
        <v>27.6</v>
      </c>
      <c r="AFF7" s="77">
        <v>23.7</v>
      </c>
      <c r="AFG7" s="77">
        <v>26</v>
      </c>
      <c r="AFH7" s="77">
        <v>24.5</v>
      </c>
      <c r="AFI7" s="77">
        <v>25.2</v>
      </c>
      <c r="AFJ7" s="77">
        <v>22.7</v>
      </c>
      <c r="AFK7" s="77">
        <v>25</v>
      </c>
      <c r="AFL7" s="77">
        <v>23.6</v>
      </c>
      <c r="AFM7" s="77">
        <v>25.7</v>
      </c>
      <c r="AFN7" s="77">
        <v>24.5</v>
      </c>
      <c r="AFO7" s="77">
        <v>28.5</v>
      </c>
      <c r="AFP7" s="102">
        <v>25.6</v>
      </c>
      <c r="AFQ7" s="77">
        <v>23.6</v>
      </c>
      <c r="AFR7" s="77">
        <v>24.4</v>
      </c>
      <c r="AFS7" s="77">
        <v>24.6</v>
      </c>
      <c r="AFT7" s="77">
        <v>25.6</v>
      </c>
      <c r="AFU7" s="77">
        <v>25.3</v>
      </c>
      <c r="AFV7" s="77">
        <v>22.7</v>
      </c>
      <c r="AFW7" s="77">
        <v>25.5</v>
      </c>
      <c r="AFX7" s="77">
        <v>26.1</v>
      </c>
      <c r="AFY7" s="77">
        <v>25.2</v>
      </c>
      <c r="AFZ7" s="77">
        <v>22.4</v>
      </c>
      <c r="AGA7" s="77">
        <v>26.4</v>
      </c>
      <c r="AGB7" s="77">
        <v>24.2</v>
      </c>
      <c r="AGC7" s="103">
        <v>23.5</v>
      </c>
      <c r="AGD7" s="102">
        <v>22.9</v>
      </c>
      <c r="AGE7" s="77">
        <v>24.1</v>
      </c>
      <c r="AGF7" s="77">
        <v>22.8</v>
      </c>
      <c r="AGG7" s="77">
        <v>26.8</v>
      </c>
      <c r="AGH7" s="77">
        <v>24.2</v>
      </c>
      <c r="AGI7" s="77">
        <v>24.5</v>
      </c>
      <c r="AGJ7" s="77">
        <v>21.2</v>
      </c>
      <c r="AGK7" s="77">
        <v>25</v>
      </c>
      <c r="AGL7" s="77">
        <v>22.8</v>
      </c>
      <c r="AGM7" s="77">
        <v>21.3</v>
      </c>
      <c r="AGN7" s="77">
        <v>21</v>
      </c>
      <c r="AGO7" s="77">
        <v>24.3</v>
      </c>
      <c r="AGP7" s="77">
        <v>25.3</v>
      </c>
      <c r="AGQ7" s="77">
        <v>23.7</v>
      </c>
      <c r="AGR7" s="77">
        <v>23.5</v>
      </c>
      <c r="AGS7" s="77">
        <v>22.4</v>
      </c>
      <c r="AGT7" s="77">
        <v>20</v>
      </c>
      <c r="AGU7" s="77">
        <v>23.5</v>
      </c>
      <c r="AGV7" s="77">
        <v>25.3</v>
      </c>
      <c r="AGW7" s="77">
        <v>23.9</v>
      </c>
      <c r="AGX7" s="77">
        <v>25.5</v>
      </c>
      <c r="AGY7" s="77">
        <v>26.8</v>
      </c>
      <c r="AGZ7" s="103">
        <v>24.8</v>
      </c>
      <c r="AHA7" s="103">
        <v>23.6</v>
      </c>
      <c r="AHB7" s="102">
        <v>23.8</v>
      </c>
      <c r="AHC7" s="77">
        <v>24.7</v>
      </c>
      <c r="AHD7" s="77">
        <v>24.5</v>
      </c>
      <c r="AHE7" s="77">
        <v>22.9</v>
      </c>
      <c r="AHF7" s="77">
        <v>24.3</v>
      </c>
      <c r="AHG7" s="77">
        <v>23.8</v>
      </c>
      <c r="AHH7" s="77">
        <v>23.2</v>
      </c>
      <c r="AHI7" s="77">
        <v>22.8</v>
      </c>
      <c r="AHJ7" s="77">
        <v>23.2</v>
      </c>
      <c r="AHK7" s="77">
        <v>23.8</v>
      </c>
      <c r="AHL7" s="77">
        <v>27</v>
      </c>
      <c r="AHM7" s="77">
        <v>23.2</v>
      </c>
      <c r="AHN7" s="103">
        <v>22.6</v>
      </c>
      <c r="AHO7" s="102">
        <v>21.3</v>
      </c>
      <c r="AHP7" s="77">
        <v>21.8</v>
      </c>
      <c r="AHQ7" s="77">
        <v>24.2</v>
      </c>
      <c r="AHR7" s="77">
        <v>21.5</v>
      </c>
      <c r="AHS7" s="77">
        <v>21.5</v>
      </c>
      <c r="AHT7" s="77">
        <v>22.9</v>
      </c>
      <c r="AHU7" s="77">
        <v>21.9</v>
      </c>
      <c r="AHV7" s="77">
        <v>21</v>
      </c>
      <c r="AHW7" s="77">
        <v>18.899999999999999</v>
      </c>
      <c r="AHX7" s="77">
        <v>21.2</v>
      </c>
      <c r="AHY7" s="77">
        <v>21.2</v>
      </c>
      <c r="AHZ7" s="77">
        <v>24.8</v>
      </c>
      <c r="AIA7" s="103">
        <v>21.4</v>
      </c>
      <c r="AIB7" s="102">
        <v>22.3</v>
      </c>
      <c r="AIC7" s="77">
        <v>23.1</v>
      </c>
      <c r="AID7" s="77">
        <v>23.4</v>
      </c>
      <c r="AIE7" s="77">
        <v>24.2</v>
      </c>
      <c r="AIF7" s="77">
        <v>23</v>
      </c>
      <c r="AIG7" s="77">
        <v>21</v>
      </c>
      <c r="AIH7" s="77">
        <v>21.4</v>
      </c>
      <c r="AII7" s="77">
        <v>22</v>
      </c>
      <c r="AIJ7" s="77">
        <v>24.1</v>
      </c>
      <c r="AIK7" s="77">
        <v>24.1</v>
      </c>
      <c r="AIL7" s="77">
        <v>23.6</v>
      </c>
      <c r="AIM7" s="77">
        <v>23.7</v>
      </c>
      <c r="AIN7" s="77">
        <v>22.6</v>
      </c>
      <c r="AIO7" s="77">
        <v>24.5</v>
      </c>
      <c r="AIP7" s="77">
        <v>22.2</v>
      </c>
      <c r="AIQ7" s="77">
        <v>22.9</v>
      </c>
      <c r="AIR7" s="77">
        <v>22.1</v>
      </c>
      <c r="AIS7" s="77">
        <v>25.5</v>
      </c>
      <c r="AIT7" s="77">
        <v>23.5</v>
      </c>
      <c r="AIU7" s="77">
        <v>25.7</v>
      </c>
      <c r="AIV7" s="77">
        <v>24</v>
      </c>
      <c r="AIW7" s="77">
        <v>25.8</v>
      </c>
      <c r="AIX7" s="77">
        <v>26.2</v>
      </c>
      <c r="AIY7" s="77">
        <v>39.299999999999997</v>
      </c>
      <c r="AIZ7" s="77">
        <v>46.6</v>
      </c>
      <c r="AJA7" s="77">
        <v>41.3</v>
      </c>
      <c r="AJB7" s="77">
        <v>40</v>
      </c>
      <c r="AJC7" s="77">
        <v>41.5</v>
      </c>
      <c r="AJD7" s="77">
        <v>39.5</v>
      </c>
      <c r="AJE7" s="77">
        <v>39.299999999999997</v>
      </c>
      <c r="AJF7" s="77">
        <v>39.5</v>
      </c>
      <c r="AJG7" s="77">
        <v>35.700000000000003</v>
      </c>
      <c r="AJH7" s="77">
        <v>36.1</v>
      </c>
      <c r="AJI7" s="77">
        <v>36.200000000000003</v>
      </c>
      <c r="AJJ7" s="77">
        <v>33.799999999999997</v>
      </c>
      <c r="AJK7" s="77">
        <v>35</v>
      </c>
      <c r="AJL7" s="77">
        <v>35.6</v>
      </c>
      <c r="AJM7" s="77">
        <v>35.299999999999997</v>
      </c>
      <c r="AJN7" s="77">
        <v>36.6</v>
      </c>
      <c r="AJO7" s="77">
        <v>33.700000000000003</v>
      </c>
      <c r="AJP7" s="77">
        <v>34.4</v>
      </c>
      <c r="AJQ7" s="77">
        <v>35.9</v>
      </c>
      <c r="AJR7" s="77">
        <v>34.200000000000003</v>
      </c>
      <c r="AJS7" s="77">
        <v>35.4</v>
      </c>
      <c r="AJT7" s="77">
        <v>34.4</v>
      </c>
      <c r="AJU7" s="77">
        <v>34.200000000000003</v>
      </c>
      <c r="AJV7" s="77">
        <v>35.200000000000003</v>
      </c>
      <c r="AJW7" s="77">
        <v>36.1</v>
      </c>
      <c r="AJX7" s="77">
        <v>33.799999999999997</v>
      </c>
      <c r="AJY7" s="77">
        <v>35</v>
      </c>
      <c r="AJZ7" s="77">
        <v>35.299999999999997</v>
      </c>
      <c r="AKA7" s="77">
        <v>33.6</v>
      </c>
      <c r="AKB7" s="77">
        <v>33.299999999999997</v>
      </c>
      <c r="AKC7" s="77">
        <v>32.6</v>
      </c>
      <c r="AKD7" s="77">
        <v>31.5</v>
      </c>
      <c r="AKE7" s="77">
        <v>34</v>
      </c>
      <c r="AKF7" s="77">
        <v>33.1</v>
      </c>
      <c r="AKG7" s="77">
        <v>31.7</v>
      </c>
      <c r="AKH7" s="77">
        <v>32.299999999999997</v>
      </c>
      <c r="AKI7" s="77">
        <v>31.1</v>
      </c>
      <c r="AKJ7" s="77">
        <v>31.2</v>
      </c>
      <c r="AKK7" s="77">
        <v>28.5</v>
      </c>
      <c r="AKL7" s="77">
        <v>27.9</v>
      </c>
      <c r="AKM7" s="77">
        <v>27.7</v>
      </c>
      <c r="AKN7" s="77">
        <v>29.8</v>
      </c>
      <c r="AKO7" s="77">
        <v>28.4</v>
      </c>
      <c r="AKP7" s="77">
        <v>27.3</v>
      </c>
      <c r="AKQ7" s="77">
        <v>28</v>
      </c>
      <c r="AKR7" s="77">
        <v>27.2</v>
      </c>
      <c r="AKS7" s="77">
        <v>28.8</v>
      </c>
      <c r="AKT7" s="77">
        <v>28.9</v>
      </c>
      <c r="AKU7" s="77">
        <v>26.6</v>
      </c>
      <c r="AKV7" s="77">
        <v>29.8</v>
      </c>
      <c r="AKW7" s="77">
        <v>27.6</v>
      </c>
      <c r="AKX7" s="77">
        <v>26.6</v>
      </c>
      <c r="AKY7" s="77">
        <v>29</v>
      </c>
      <c r="AKZ7" s="77">
        <v>25</v>
      </c>
      <c r="ALA7" s="77">
        <v>25.2</v>
      </c>
      <c r="ALB7" s="77">
        <v>25.9</v>
      </c>
      <c r="ALC7" s="77">
        <v>25</v>
      </c>
      <c r="ALD7" s="77">
        <v>24.5</v>
      </c>
      <c r="ALE7" s="77">
        <v>24.9</v>
      </c>
      <c r="ALF7" s="77">
        <v>22.7</v>
      </c>
      <c r="ALG7" s="77">
        <v>25.9</v>
      </c>
      <c r="ALH7" s="77">
        <v>25.6</v>
      </c>
      <c r="ALI7" s="77">
        <v>27.8</v>
      </c>
      <c r="ALJ7" s="77">
        <v>25.9</v>
      </c>
      <c r="ALK7" s="77">
        <v>25.5</v>
      </c>
      <c r="ALL7" s="77">
        <v>27</v>
      </c>
      <c r="ALM7" s="77">
        <v>27</v>
      </c>
      <c r="ALN7" s="77">
        <v>27.7</v>
      </c>
      <c r="ALO7" s="77">
        <v>27.3</v>
      </c>
      <c r="ALP7" s="77">
        <v>27.1</v>
      </c>
      <c r="ALQ7" s="77">
        <v>31</v>
      </c>
      <c r="ALR7" s="77">
        <v>28.6</v>
      </c>
      <c r="ALS7" s="77">
        <v>25.9</v>
      </c>
      <c r="ALT7" s="77">
        <v>26.2</v>
      </c>
      <c r="ALU7" s="77">
        <v>28.9</v>
      </c>
      <c r="ALV7" s="77">
        <v>27.6</v>
      </c>
      <c r="ALW7" s="77">
        <v>30.3</v>
      </c>
      <c r="ALX7" s="77">
        <v>28.5</v>
      </c>
      <c r="ALY7" s="77">
        <v>26.5</v>
      </c>
      <c r="ALZ7" s="77">
        <v>26</v>
      </c>
      <c r="AMA7" s="77">
        <v>26.5</v>
      </c>
      <c r="AMB7" s="77">
        <v>28.1</v>
      </c>
      <c r="AMC7" s="77">
        <v>24.9</v>
      </c>
      <c r="AMD7" s="77">
        <v>25.6</v>
      </c>
      <c r="AME7" s="77">
        <v>28.2</v>
      </c>
      <c r="AMF7" s="77">
        <v>26.4</v>
      </c>
      <c r="AMG7" s="77">
        <v>28.9</v>
      </c>
      <c r="AMH7" s="77">
        <v>27.9</v>
      </c>
      <c r="AMI7" s="77">
        <v>28.9</v>
      </c>
      <c r="AMJ7" s="77">
        <v>26.8</v>
      </c>
      <c r="AMK7" s="77">
        <v>23</v>
      </c>
      <c r="AML7" s="77">
        <v>30.5</v>
      </c>
      <c r="AMM7" s="77">
        <v>26.9</v>
      </c>
      <c r="AMN7" s="77">
        <v>28.1</v>
      </c>
      <c r="AMO7" s="77">
        <v>32.4</v>
      </c>
      <c r="AMP7" s="77">
        <v>29.2</v>
      </c>
      <c r="AMQ7" s="77">
        <v>29.7</v>
      </c>
      <c r="AMR7" s="77">
        <v>32</v>
      </c>
      <c r="AMS7" s="77">
        <v>30.8</v>
      </c>
      <c r="AMT7" s="77">
        <v>34.799999999999997</v>
      </c>
      <c r="AMU7" s="77">
        <v>36.200000000000003</v>
      </c>
      <c r="AMV7" s="77">
        <v>39.6</v>
      </c>
      <c r="AMW7" s="77">
        <v>37.799999999999997</v>
      </c>
      <c r="AMX7" s="77">
        <v>36.1</v>
      </c>
      <c r="AMY7" s="77">
        <v>35.9</v>
      </c>
      <c r="AMZ7" s="77">
        <v>32.700000000000003</v>
      </c>
      <c r="ANA7" s="77">
        <v>37.5</v>
      </c>
      <c r="ANB7" s="77">
        <v>36</v>
      </c>
      <c r="ANC7" s="77">
        <v>38.4</v>
      </c>
      <c r="AND7" s="77">
        <v>38.9</v>
      </c>
      <c r="ANE7" s="77">
        <v>40</v>
      </c>
      <c r="ANF7" s="77">
        <v>41.7</v>
      </c>
      <c r="ANG7" s="77">
        <v>41.1</v>
      </c>
      <c r="ANH7" s="77">
        <v>41.7</v>
      </c>
      <c r="ANI7" s="77">
        <v>42.4</v>
      </c>
      <c r="ANJ7" s="77">
        <v>43.3</v>
      </c>
      <c r="ANK7" s="77">
        <v>44.9</v>
      </c>
      <c r="ANL7" s="77">
        <v>46</v>
      </c>
      <c r="ANM7" s="77">
        <v>42.4</v>
      </c>
      <c r="ANN7" s="77">
        <v>42.1</v>
      </c>
      <c r="ANO7" s="77">
        <v>42.9</v>
      </c>
      <c r="ANP7" s="77">
        <v>40.9</v>
      </c>
      <c r="ANQ7" s="77">
        <v>42.3</v>
      </c>
      <c r="ANR7" s="77">
        <v>41.3</v>
      </c>
      <c r="ANS7" s="77">
        <v>40</v>
      </c>
      <c r="ANT7" s="77">
        <v>40.700000000000003</v>
      </c>
      <c r="ANU7" s="77">
        <v>42.1</v>
      </c>
      <c r="ANV7" s="77">
        <v>41.4</v>
      </c>
      <c r="ANW7" s="77">
        <v>42.4</v>
      </c>
      <c r="ANX7" s="77">
        <v>44.4</v>
      </c>
      <c r="ANY7" s="77">
        <v>44.6</v>
      </c>
      <c r="ANZ7" s="77">
        <v>45.9</v>
      </c>
      <c r="AOA7" s="77">
        <v>46.9</v>
      </c>
      <c r="AOB7" s="77">
        <v>47</v>
      </c>
      <c r="AOC7" s="77">
        <v>46.4</v>
      </c>
      <c r="AOD7" s="77">
        <v>49</v>
      </c>
      <c r="AOE7" s="77">
        <v>45.9</v>
      </c>
      <c r="AOF7" s="77">
        <v>47.5</v>
      </c>
      <c r="AOG7" s="77">
        <v>44.6</v>
      </c>
      <c r="AOH7" s="77">
        <v>45.5</v>
      </c>
      <c r="AOI7" s="77">
        <v>44.6</v>
      </c>
      <c r="AOJ7" s="77">
        <v>43.3</v>
      </c>
      <c r="AOK7" s="77">
        <v>45.2</v>
      </c>
      <c r="AOL7" s="77">
        <v>44</v>
      </c>
      <c r="AOM7" s="77">
        <v>47.2</v>
      </c>
      <c r="AON7" s="77">
        <v>49.4</v>
      </c>
      <c r="AOO7" s="77">
        <v>47.1</v>
      </c>
      <c r="AOP7" s="77">
        <v>48</v>
      </c>
      <c r="AOQ7" s="77">
        <v>48.5</v>
      </c>
      <c r="AOR7" s="77">
        <v>52.2</v>
      </c>
      <c r="AOS7" s="77">
        <v>52</v>
      </c>
      <c r="AOT7" s="77">
        <v>52.3</v>
      </c>
      <c r="AOU7" s="77">
        <v>51.9</v>
      </c>
      <c r="AOV7" s="77">
        <v>51.7</v>
      </c>
      <c r="AOW7" s="77">
        <v>50</v>
      </c>
      <c r="AOX7" s="77">
        <v>49.7</v>
      </c>
      <c r="AOY7" s="77">
        <v>49.8</v>
      </c>
      <c r="AOZ7" s="77">
        <v>52.6</v>
      </c>
      <c r="APA7" s="77">
        <v>55.8</v>
      </c>
      <c r="APB7" s="77">
        <v>49.3</v>
      </c>
      <c r="APC7" s="77">
        <v>52.8</v>
      </c>
      <c r="APD7" s="77">
        <v>53.5</v>
      </c>
      <c r="APE7" s="77">
        <v>56.3</v>
      </c>
      <c r="APF7" s="77">
        <v>56.3</v>
      </c>
      <c r="APG7" s="77">
        <v>54.6</v>
      </c>
      <c r="APH7" s="77">
        <v>55.9</v>
      </c>
      <c r="API7" s="77">
        <v>53.1</v>
      </c>
      <c r="APJ7" s="77">
        <v>56.5</v>
      </c>
      <c r="APK7" s="77">
        <v>53.1</v>
      </c>
      <c r="APL7" s="77">
        <v>52.5</v>
      </c>
      <c r="APM7" s="77">
        <v>57</v>
      </c>
      <c r="APN7" s="77">
        <v>53.3</v>
      </c>
      <c r="APO7" s="77">
        <v>52.6</v>
      </c>
      <c r="APP7" s="77">
        <v>52.4</v>
      </c>
      <c r="APQ7" s="77">
        <v>52.8</v>
      </c>
      <c r="APR7" s="77">
        <v>54.5</v>
      </c>
      <c r="APS7" s="77">
        <v>51.9</v>
      </c>
      <c r="APT7" s="77">
        <v>53.6</v>
      </c>
      <c r="APU7" s="77">
        <v>51.4</v>
      </c>
      <c r="APV7" s="77">
        <v>48.7</v>
      </c>
      <c r="APW7" s="77">
        <v>52.5</v>
      </c>
      <c r="APX7" s="77">
        <v>52.8</v>
      </c>
      <c r="APY7" s="77">
        <v>56</v>
      </c>
      <c r="APZ7" s="77">
        <v>52.5</v>
      </c>
      <c r="AQA7" s="77">
        <v>54.3</v>
      </c>
      <c r="AQB7" s="77">
        <v>54.5</v>
      </c>
      <c r="AQC7" s="77">
        <v>55</v>
      </c>
      <c r="AQD7" s="77">
        <v>57</v>
      </c>
      <c r="AQE7" s="77">
        <v>50.5</v>
      </c>
      <c r="AQF7" s="77">
        <v>51.4</v>
      </c>
      <c r="AQG7" s="77">
        <v>51.8</v>
      </c>
      <c r="AQH7" s="77">
        <v>51.6</v>
      </c>
      <c r="AQI7" s="77">
        <v>48.2</v>
      </c>
      <c r="AQJ7" s="77">
        <v>50.2</v>
      </c>
      <c r="AQK7" s="77">
        <v>51.5</v>
      </c>
      <c r="AQL7" s="77">
        <v>51.7</v>
      </c>
      <c r="AQM7" s="77">
        <v>49.9</v>
      </c>
      <c r="AQN7" s="77">
        <v>52.9</v>
      </c>
      <c r="AQO7" s="77">
        <v>55.5</v>
      </c>
      <c r="AQP7" s="77">
        <v>52.5</v>
      </c>
      <c r="AQQ7" s="77">
        <v>51.5</v>
      </c>
      <c r="AQR7" s="77">
        <v>51.6</v>
      </c>
      <c r="AQS7" s="77">
        <v>52.1</v>
      </c>
      <c r="AQT7" s="77">
        <v>52.5</v>
      </c>
      <c r="AQU7" s="77">
        <v>50.3</v>
      </c>
      <c r="AQV7" s="77">
        <v>51.3</v>
      </c>
      <c r="AQW7" s="77">
        <v>51.6</v>
      </c>
      <c r="AQX7" s="77">
        <v>50.9</v>
      </c>
      <c r="AQY7" s="77">
        <v>50.2</v>
      </c>
      <c r="AQZ7" s="77">
        <v>50.2</v>
      </c>
      <c r="ARA7" s="77">
        <v>51</v>
      </c>
      <c r="ARB7" s="77">
        <v>50.8</v>
      </c>
      <c r="ARC7" s="77">
        <v>53.5</v>
      </c>
      <c r="ARD7" s="77">
        <v>53</v>
      </c>
      <c r="ARE7" s="77">
        <v>51.7</v>
      </c>
      <c r="ARF7" s="77">
        <v>50.1</v>
      </c>
      <c r="ARG7" s="77">
        <v>53.1</v>
      </c>
      <c r="ARH7" s="77">
        <v>52.5</v>
      </c>
      <c r="ARI7" s="77">
        <v>48.8</v>
      </c>
      <c r="ARJ7" s="77">
        <v>49</v>
      </c>
      <c r="ARK7" s="77">
        <v>50.8</v>
      </c>
      <c r="ARL7" s="77">
        <v>47.3</v>
      </c>
      <c r="ARM7" s="77">
        <v>47.5</v>
      </c>
      <c r="ARN7" s="77">
        <v>47.7</v>
      </c>
      <c r="ARO7" s="77">
        <v>50.3</v>
      </c>
      <c r="ARP7" s="77">
        <v>47.2</v>
      </c>
      <c r="ARQ7" s="77">
        <v>47.7</v>
      </c>
      <c r="ARR7" s="77">
        <v>48.5</v>
      </c>
      <c r="ARS7" s="77">
        <v>52.7</v>
      </c>
      <c r="ART7" s="77">
        <v>48.2</v>
      </c>
      <c r="ARU7" s="77">
        <v>49</v>
      </c>
      <c r="ARV7" s="77">
        <v>45.4</v>
      </c>
      <c r="ARW7" s="77">
        <v>46.9</v>
      </c>
      <c r="ARX7" s="77">
        <v>47.1</v>
      </c>
      <c r="ARY7" s="77">
        <v>48</v>
      </c>
      <c r="ARZ7" s="77">
        <v>47.6</v>
      </c>
      <c r="ASA7" s="77">
        <v>47.2</v>
      </c>
      <c r="ASB7" s="77">
        <v>47.1</v>
      </c>
      <c r="ASC7" s="77">
        <v>49.9</v>
      </c>
      <c r="ASD7" s="77">
        <v>48.9</v>
      </c>
      <c r="ASE7" s="77">
        <v>46.3</v>
      </c>
      <c r="ASF7" s="77">
        <v>48.8</v>
      </c>
      <c r="ASG7" s="77">
        <v>47.6</v>
      </c>
      <c r="ASH7" s="77">
        <v>47.9</v>
      </c>
      <c r="ASI7" s="77">
        <v>46.4</v>
      </c>
      <c r="ASJ7" s="77">
        <v>48.2</v>
      </c>
      <c r="ASK7" s="77">
        <v>49.7</v>
      </c>
      <c r="ASL7" s="77">
        <v>44.3</v>
      </c>
      <c r="ASM7" s="77">
        <v>47.1</v>
      </c>
      <c r="ASN7" s="77">
        <v>45.4</v>
      </c>
      <c r="ASO7" s="77">
        <v>47.2</v>
      </c>
      <c r="ASP7" s="77">
        <v>49</v>
      </c>
      <c r="ASQ7" s="77">
        <v>45</v>
      </c>
      <c r="ASR7" s="77">
        <v>45.3</v>
      </c>
      <c r="ASS7" s="77">
        <v>47.4</v>
      </c>
      <c r="AST7" s="77">
        <v>45.7</v>
      </c>
      <c r="ASU7" s="77">
        <v>47.2</v>
      </c>
      <c r="ASV7" s="77">
        <v>42.3</v>
      </c>
      <c r="ASW7" s="77">
        <v>43</v>
      </c>
      <c r="ASX7" s="77">
        <v>41.4</v>
      </c>
      <c r="ASY7" s="77">
        <v>42.1</v>
      </c>
      <c r="ASZ7" s="77">
        <v>42.6</v>
      </c>
      <c r="ATA7" s="77">
        <v>42.4</v>
      </c>
      <c r="ATB7" s="77">
        <v>43.1</v>
      </c>
      <c r="ATC7" s="77">
        <v>44.3</v>
      </c>
      <c r="ATD7" s="77">
        <v>45.1</v>
      </c>
      <c r="ATE7" s="77">
        <v>42.3</v>
      </c>
      <c r="ATF7" s="77">
        <v>43.9</v>
      </c>
      <c r="ATG7" s="77">
        <v>45.2</v>
      </c>
      <c r="ATH7" s="77">
        <v>44</v>
      </c>
      <c r="ATI7" s="77">
        <v>39.700000000000003</v>
      </c>
      <c r="ATJ7" s="77">
        <v>39.9</v>
      </c>
      <c r="ATK7" s="77">
        <v>41.8</v>
      </c>
      <c r="ATL7" s="77">
        <v>42.5</v>
      </c>
      <c r="ATM7" s="77">
        <v>42.9</v>
      </c>
      <c r="ATN7" s="77">
        <v>40.5</v>
      </c>
      <c r="ATO7" s="77">
        <v>40</v>
      </c>
      <c r="ATP7" s="77">
        <v>41.5</v>
      </c>
      <c r="ATQ7" s="77">
        <v>41.5</v>
      </c>
      <c r="ATR7" s="77">
        <v>41.4</v>
      </c>
      <c r="ATS7" s="77">
        <v>45.4</v>
      </c>
      <c r="ATT7" s="77">
        <v>42.8</v>
      </c>
      <c r="ATU7" s="77">
        <v>42.1</v>
      </c>
      <c r="ATV7" s="77">
        <v>42.1</v>
      </c>
      <c r="ATW7" s="77">
        <v>43.6</v>
      </c>
      <c r="ATX7" s="77">
        <v>44.1</v>
      </c>
      <c r="ATY7" s="77">
        <v>42.9</v>
      </c>
      <c r="ATZ7" s="77">
        <v>44.7</v>
      </c>
      <c r="AUA7" s="77">
        <v>45.5</v>
      </c>
      <c r="AUB7" s="77">
        <v>45.2</v>
      </c>
      <c r="AUC7" s="77">
        <v>45.4</v>
      </c>
      <c r="AUD7" s="77">
        <v>45.4</v>
      </c>
      <c r="AUE7" s="77">
        <v>39</v>
      </c>
      <c r="AUF7" s="77">
        <v>45</v>
      </c>
      <c r="AUG7" s="77">
        <v>47.3</v>
      </c>
      <c r="AUH7" s="77">
        <v>45.4</v>
      </c>
      <c r="AUI7" s="77">
        <v>44.2</v>
      </c>
      <c r="AUJ7" s="77">
        <v>44.6</v>
      </c>
      <c r="AUK7" s="77">
        <v>47.4</v>
      </c>
      <c r="AUL7" s="77">
        <v>52.5</v>
      </c>
      <c r="AUM7" s="77">
        <v>56.7</v>
      </c>
      <c r="AUN7" s="77">
        <v>60.7</v>
      </c>
      <c r="AUO7" s="77">
        <v>59.7</v>
      </c>
      <c r="AUP7" s="77">
        <v>59.1</v>
      </c>
      <c r="AUQ7" s="77">
        <v>56.9</v>
      </c>
      <c r="AUR7" s="77">
        <v>53.5</v>
      </c>
      <c r="AUS7" s="77">
        <v>54.1</v>
      </c>
      <c r="AUT7" s="77">
        <v>55.5</v>
      </c>
      <c r="AUU7" s="77">
        <v>54.6</v>
      </c>
      <c r="AUV7" s="77">
        <v>56.1</v>
      </c>
      <c r="AUW7" s="77">
        <v>54.1</v>
      </c>
      <c r="AUX7" s="77">
        <v>55</v>
      </c>
      <c r="AUY7" s="77">
        <v>54</v>
      </c>
      <c r="AUZ7" s="77"/>
      <c r="AVA7" s="77"/>
      <c r="AVB7" s="77"/>
      <c r="AVC7" s="77"/>
      <c r="AVD7" s="77"/>
      <c r="AVE7" s="77"/>
      <c r="AVF7" s="77"/>
      <c r="AVG7" s="77"/>
      <c r="AVH7" s="77"/>
      <c r="AVI7" s="77"/>
      <c r="AVJ7" s="77"/>
      <c r="AVK7" s="77"/>
      <c r="AVL7" s="77"/>
      <c r="AVM7" s="77"/>
      <c r="AVN7" s="77"/>
      <c r="AVO7" s="77"/>
      <c r="AVP7" s="77"/>
      <c r="AVQ7" s="77"/>
      <c r="AVR7" s="77"/>
      <c r="AVS7" s="77"/>
      <c r="AVT7" s="77"/>
      <c r="AVU7" s="77"/>
      <c r="AVV7" s="77"/>
      <c r="AVW7" s="77"/>
      <c r="AVX7" s="77"/>
      <c r="AVY7" s="77"/>
      <c r="AVZ7" s="77"/>
    </row>
    <row r="8" spans="1:1274" s="79" customFormat="1" ht="17.25" thickTop="1" thickBot="1" x14ac:dyDescent="0.3">
      <c r="A8" s="214"/>
      <c r="B8" s="214"/>
      <c r="C8" s="214"/>
      <c r="D8" s="128"/>
      <c r="E8" s="70">
        <f>E6-E7</f>
        <v>0</v>
      </c>
      <c r="F8" s="70">
        <f t="shared" ref="F8:BQ8" si="0">F6-F7</f>
        <v>0</v>
      </c>
      <c r="G8" s="70">
        <f t="shared" si="0"/>
        <v>0</v>
      </c>
      <c r="H8" s="70">
        <f t="shared" si="0"/>
        <v>0</v>
      </c>
      <c r="I8" s="70">
        <f t="shared" si="0"/>
        <v>0</v>
      </c>
      <c r="J8" s="70">
        <f t="shared" si="0"/>
        <v>0</v>
      </c>
      <c r="K8" s="70">
        <f t="shared" si="0"/>
        <v>0</v>
      </c>
      <c r="L8" s="70">
        <f t="shared" si="0"/>
        <v>0</v>
      </c>
      <c r="M8" s="70">
        <f t="shared" si="0"/>
        <v>0</v>
      </c>
      <c r="N8" s="70">
        <f t="shared" si="0"/>
        <v>0</v>
      </c>
      <c r="O8" s="70">
        <f t="shared" si="0"/>
        <v>0</v>
      </c>
      <c r="P8" s="70">
        <f t="shared" si="0"/>
        <v>0</v>
      </c>
      <c r="Q8" s="70">
        <f t="shared" si="0"/>
        <v>0</v>
      </c>
      <c r="R8" s="70">
        <f t="shared" si="0"/>
        <v>0</v>
      </c>
      <c r="S8" s="70">
        <f t="shared" si="0"/>
        <v>0</v>
      </c>
      <c r="T8" s="70">
        <f t="shared" si="0"/>
        <v>0</v>
      </c>
      <c r="U8" s="70">
        <f t="shared" si="0"/>
        <v>0</v>
      </c>
      <c r="V8" s="70">
        <f t="shared" si="0"/>
        <v>0</v>
      </c>
      <c r="W8" s="70">
        <f t="shared" si="0"/>
        <v>0</v>
      </c>
      <c r="X8" s="70">
        <f t="shared" si="0"/>
        <v>0</v>
      </c>
      <c r="Y8" s="70">
        <f t="shared" si="0"/>
        <v>0</v>
      </c>
      <c r="Z8" s="70">
        <f t="shared" si="0"/>
        <v>0</v>
      </c>
      <c r="AA8" s="70">
        <f t="shared" si="0"/>
        <v>0</v>
      </c>
      <c r="AB8" s="70">
        <f t="shared" si="0"/>
        <v>0</v>
      </c>
      <c r="AC8" s="70">
        <f t="shared" si="0"/>
        <v>0</v>
      </c>
      <c r="AD8" s="70">
        <f t="shared" si="0"/>
        <v>0</v>
      </c>
      <c r="AE8" s="70">
        <f t="shared" si="0"/>
        <v>0</v>
      </c>
      <c r="AF8" s="70">
        <f t="shared" si="0"/>
        <v>0</v>
      </c>
      <c r="AG8" s="70">
        <f t="shared" si="0"/>
        <v>0</v>
      </c>
      <c r="AH8" s="70">
        <f t="shared" si="0"/>
        <v>0</v>
      </c>
      <c r="AI8" s="70">
        <f t="shared" si="0"/>
        <v>0</v>
      </c>
      <c r="AJ8" s="70">
        <f t="shared" si="0"/>
        <v>0</v>
      </c>
      <c r="AK8" s="70">
        <f t="shared" si="0"/>
        <v>0</v>
      </c>
      <c r="AL8" s="70">
        <f t="shared" si="0"/>
        <v>0</v>
      </c>
      <c r="AM8" s="70">
        <f t="shared" si="0"/>
        <v>0</v>
      </c>
      <c r="AN8" s="70">
        <f t="shared" si="0"/>
        <v>0</v>
      </c>
      <c r="AO8" s="70">
        <f t="shared" si="0"/>
        <v>0</v>
      </c>
      <c r="AP8" s="70">
        <f t="shared" si="0"/>
        <v>0</v>
      </c>
      <c r="AQ8" s="70">
        <f t="shared" si="0"/>
        <v>0</v>
      </c>
      <c r="AR8" s="70">
        <f t="shared" si="0"/>
        <v>0</v>
      </c>
      <c r="AS8" s="70">
        <f t="shared" si="0"/>
        <v>0</v>
      </c>
      <c r="AT8" s="70">
        <f t="shared" si="0"/>
        <v>0</v>
      </c>
      <c r="AU8" s="70">
        <f t="shared" si="0"/>
        <v>0</v>
      </c>
      <c r="AV8" s="70">
        <f t="shared" si="0"/>
        <v>0</v>
      </c>
      <c r="AW8" s="70">
        <f t="shared" si="0"/>
        <v>0</v>
      </c>
      <c r="AX8" s="70">
        <f t="shared" si="0"/>
        <v>0</v>
      </c>
      <c r="AY8" s="70">
        <f t="shared" si="0"/>
        <v>0</v>
      </c>
      <c r="AZ8" s="70">
        <f t="shared" si="0"/>
        <v>0</v>
      </c>
      <c r="BA8" s="70">
        <f t="shared" si="0"/>
        <v>0</v>
      </c>
      <c r="BB8" s="70">
        <f t="shared" si="0"/>
        <v>0</v>
      </c>
      <c r="BC8" s="70">
        <f t="shared" si="0"/>
        <v>0</v>
      </c>
      <c r="BD8" s="70">
        <f t="shared" si="0"/>
        <v>0</v>
      </c>
      <c r="BE8" s="70">
        <f t="shared" si="0"/>
        <v>0</v>
      </c>
      <c r="BF8" s="70">
        <f t="shared" si="0"/>
        <v>0</v>
      </c>
      <c r="BG8" s="70">
        <f t="shared" si="0"/>
        <v>0</v>
      </c>
      <c r="BH8" s="70">
        <f t="shared" si="0"/>
        <v>0</v>
      </c>
      <c r="BI8" s="70">
        <f t="shared" si="0"/>
        <v>0</v>
      </c>
      <c r="BJ8" s="70">
        <f t="shared" si="0"/>
        <v>0</v>
      </c>
      <c r="BK8" s="70">
        <f t="shared" si="0"/>
        <v>0</v>
      </c>
      <c r="BL8" s="70">
        <f t="shared" si="0"/>
        <v>0</v>
      </c>
      <c r="BM8" s="70">
        <f t="shared" si="0"/>
        <v>0</v>
      </c>
      <c r="BN8" s="70">
        <f t="shared" si="0"/>
        <v>0</v>
      </c>
      <c r="BO8" s="70">
        <f t="shared" si="0"/>
        <v>0</v>
      </c>
      <c r="BP8" s="70">
        <f t="shared" si="0"/>
        <v>0</v>
      </c>
      <c r="BQ8" s="70">
        <f t="shared" si="0"/>
        <v>0</v>
      </c>
      <c r="BR8" s="70">
        <f t="shared" ref="BR8:EC8" si="1">BR6-BR7</f>
        <v>0</v>
      </c>
      <c r="BS8" s="70">
        <f t="shared" si="1"/>
        <v>0</v>
      </c>
      <c r="BT8" s="70">
        <f t="shared" si="1"/>
        <v>0</v>
      </c>
      <c r="BU8" s="70">
        <f t="shared" si="1"/>
        <v>0</v>
      </c>
      <c r="BV8" s="70">
        <f t="shared" si="1"/>
        <v>0</v>
      </c>
      <c r="BW8" s="70">
        <f t="shared" si="1"/>
        <v>0</v>
      </c>
      <c r="BX8" s="70">
        <f t="shared" si="1"/>
        <v>0</v>
      </c>
      <c r="BY8" s="70">
        <f t="shared" si="1"/>
        <v>0</v>
      </c>
      <c r="BZ8" s="70">
        <f t="shared" si="1"/>
        <v>0</v>
      </c>
      <c r="CA8" s="70">
        <f t="shared" si="1"/>
        <v>0</v>
      </c>
      <c r="CB8" s="70">
        <f t="shared" si="1"/>
        <v>0</v>
      </c>
      <c r="CC8" s="70">
        <f t="shared" si="1"/>
        <v>0</v>
      </c>
      <c r="CD8" s="70">
        <f t="shared" si="1"/>
        <v>0</v>
      </c>
      <c r="CE8" s="70">
        <f t="shared" si="1"/>
        <v>0</v>
      </c>
      <c r="CF8" s="70">
        <f t="shared" si="1"/>
        <v>0</v>
      </c>
      <c r="CG8" s="70">
        <f t="shared" si="1"/>
        <v>0</v>
      </c>
      <c r="CH8" s="70">
        <f t="shared" si="1"/>
        <v>0</v>
      </c>
      <c r="CI8" s="70">
        <f t="shared" si="1"/>
        <v>0</v>
      </c>
      <c r="CJ8" s="70">
        <f t="shared" si="1"/>
        <v>0</v>
      </c>
      <c r="CK8" s="70">
        <f t="shared" si="1"/>
        <v>0</v>
      </c>
      <c r="CL8" s="70">
        <f t="shared" si="1"/>
        <v>0</v>
      </c>
      <c r="CM8" s="70">
        <f t="shared" si="1"/>
        <v>0</v>
      </c>
      <c r="CN8" s="70">
        <f t="shared" si="1"/>
        <v>0</v>
      </c>
      <c r="CO8" s="70">
        <f t="shared" si="1"/>
        <v>0</v>
      </c>
      <c r="CP8" s="74">
        <f t="shared" si="1"/>
        <v>-1</v>
      </c>
      <c r="CQ8" s="70">
        <f t="shared" si="1"/>
        <v>0</v>
      </c>
      <c r="CR8" s="70">
        <f t="shared" si="1"/>
        <v>0</v>
      </c>
      <c r="CS8" s="74">
        <f t="shared" si="1"/>
        <v>-1.3999999999999986</v>
      </c>
      <c r="CT8" s="74">
        <f t="shared" si="1"/>
        <v>-0.30000000000000426</v>
      </c>
      <c r="CU8" s="74">
        <f t="shared" si="1"/>
        <v>-0.5</v>
      </c>
      <c r="CV8" s="74">
        <f t="shared" si="1"/>
        <v>-8.2000000000000028</v>
      </c>
      <c r="CW8" s="74">
        <f t="shared" si="1"/>
        <v>2.8000000000000007</v>
      </c>
      <c r="CX8" s="74">
        <f t="shared" si="1"/>
        <v>-27</v>
      </c>
      <c r="CY8" s="74">
        <f t="shared" si="1"/>
        <v>-9.5999999999999979</v>
      </c>
      <c r="CZ8" s="74">
        <f t="shared" si="1"/>
        <v>-22.4</v>
      </c>
      <c r="DA8" s="74">
        <f t="shared" si="1"/>
        <v>-13.499999999999996</v>
      </c>
      <c r="DB8" s="74">
        <f t="shared" si="1"/>
        <v>-17.599999999999998</v>
      </c>
      <c r="DC8" s="74">
        <f t="shared" si="1"/>
        <v>-20.099999999999998</v>
      </c>
      <c r="DD8" s="74">
        <f t="shared" si="1"/>
        <v>-17.600000000000001</v>
      </c>
      <c r="DE8" s="74">
        <f t="shared" si="1"/>
        <v>-19.299999999999997</v>
      </c>
      <c r="DF8" s="74">
        <f t="shared" si="1"/>
        <v>-17.600000000000001</v>
      </c>
      <c r="DG8" s="74">
        <f t="shared" si="1"/>
        <v>-17.599999999999998</v>
      </c>
      <c r="DH8" s="74">
        <f t="shared" si="1"/>
        <v>-14.500000000000004</v>
      </c>
      <c r="DI8" s="74">
        <f t="shared" si="1"/>
        <v>-12.5</v>
      </c>
      <c r="DJ8" s="74">
        <f t="shared" si="1"/>
        <v>-13.899999999999999</v>
      </c>
      <c r="DK8" s="74">
        <f t="shared" si="1"/>
        <v>-5.0999999999999979</v>
      </c>
      <c r="DL8" s="74">
        <f t="shared" si="1"/>
        <v>-14</v>
      </c>
      <c r="DM8" s="74">
        <f t="shared" si="1"/>
        <v>1.6000000000000014</v>
      </c>
      <c r="DN8" s="74">
        <f t="shared" si="1"/>
        <v>-7</v>
      </c>
      <c r="DO8" s="74">
        <f t="shared" si="1"/>
        <v>-5</v>
      </c>
      <c r="DP8" s="74">
        <f t="shared" si="1"/>
        <v>-7.2999999999999972</v>
      </c>
      <c r="DQ8" s="74">
        <f t="shared" si="1"/>
        <v>0</v>
      </c>
      <c r="DR8" s="74">
        <f t="shared" si="1"/>
        <v>-2.0999999999999979</v>
      </c>
      <c r="DS8" s="74">
        <f t="shared" si="1"/>
        <v>-1.2000000000000028</v>
      </c>
      <c r="DT8" s="74">
        <f t="shared" si="1"/>
        <v>-6</v>
      </c>
      <c r="DU8" s="74">
        <f t="shared" si="1"/>
        <v>-8</v>
      </c>
      <c r="DV8" s="74">
        <f t="shared" si="1"/>
        <v>2.1000000000000014</v>
      </c>
      <c r="DW8" s="74">
        <f t="shared" si="1"/>
        <v>-4.1999999999999993</v>
      </c>
      <c r="DX8" s="74">
        <f t="shared" si="1"/>
        <v>-4.8000000000000007</v>
      </c>
      <c r="DY8" s="74">
        <f t="shared" si="1"/>
        <v>-2.4000000000000021</v>
      </c>
      <c r="DZ8" s="74">
        <f t="shared" si="1"/>
        <v>-5.0999999999999943</v>
      </c>
      <c r="EA8" s="74">
        <f t="shared" si="1"/>
        <v>2.2999999999999972</v>
      </c>
      <c r="EB8" s="74">
        <f t="shared" si="1"/>
        <v>-3.7999999999999972</v>
      </c>
      <c r="EC8" s="74">
        <f t="shared" si="1"/>
        <v>-12</v>
      </c>
      <c r="ED8" s="74">
        <f t="shared" ref="ED8:FG8" si="2">ED6-ED7</f>
        <v>-11.400000000000002</v>
      </c>
      <c r="EE8" s="74">
        <f t="shared" si="2"/>
        <v>-18.599999999999998</v>
      </c>
      <c r="EF8" s="74">
        <f t="shared" si="2"/>
        <v>-16.7</v>
      </c>
      <c r="EG8" s="74">
        <f t="shared" si="2"/>
        <v>-22.200000000000003</v>
      </c>
      <c r="EH8" s="74">
        <f t="shared" si="2"/>
        <v>-19.599999999999998</v>
      </c>
      <c r="EI8" s="74">
        <f t="shared" si="2"/>
        <v>-20.399999999999999</v>
      </c>
      <c r="EJ8" s="74">
        <f t="shared" si="2"/>
        <v>-17.499999999999996</v>
      </c>
      <c r="EK8" s="74">
        <f t="shared" si="2"/>
        <v>-22.5</v>
      </c>
      <c r="EL8" s="74">
        <f t="shared" si="2"/>
        <v>-19.400000000000002</v>
      </c>
      <c r="EM8" s="74">
        <f t="shared" si="2"/>
        <v>-19.799999999999997</v>
      </c>
      <c r="EN8" s="74">
        <f t="shared" si="2"/>
        <v>5.1000000000000014</v>
      </c>
      <c r="EO8" s="74">
        <f t="shared" si="2"/>
        <v>-5.4999999999999964</v>
      </c>
      <c r="EP8" s="74">
        <f t="shared" si="2"/>
        <v>-14.700000000000003</v>
      </c>
      <c r="EQ8" s="74">
        <f t="shared" si="2"/>
        <v>-8.3999999999999986</v>
      </c>
      <c r="ER8" s="74">
        <f t="shared" si="2"/>
        <v>-12.899999999999999</v>
      </c>
      <c r="ES8" s="74">
        <f t="shared" si="2"/>
        <v>-11.5</v>
      </c>
      <c r="ET8" s="74">
        <f t="shared" si="2"/>
        <v>-23</v>
      </c>
      <c r="EU8" s="74">
        <f t="shared" si="2"/>
        <v>-13.800000000000004</v>
      </c>
      <c r="EV8" s="74">
        <f t="shared" si="2"/>
        <v>-26.299999999999997</v>
      </c>
      <c r="EW8" s="74">
        <f t="shared" si="2"/>
        <v>-30.099999999999998</v>
      </c>
      <c r="EX8" s="74">
        <f t="shared" si="2"/>
        <v>-24.1</v>
      </c>
      <c r="EY8" s="74">
        <f t="shared" si="2"/>
        <v>-31.700000000000003</v>
      </c>
      <c r="EZ8" s="74">
        <f t="shared" si="2"/>
        <v>-23.3</v>
      </c>
      <c r="FA8" s="74">
        <f t="shared" si="2"/>
        <v>-20.3</v>
      </c>
      <c r="FB8" s="74">
        <f t="shared" si="2"/>
        <v>-31.500000000000004</v>
      </c>
      <c r="FC8" s="74">
        <f t="shared" si="2"/>
        <v>-27.700000000000003</v>
      </c>
      <c r="FD8" s="74">
        <f t="shared" si="2"/>
        <v>-32.5</v>
      </c>
      <c r="FE8" s="74">
        <f t="shared" si="2"/>
        <v>-31</v>
      </c>
      <c r="FF8" s="74">
        <f t="shared" si="2"/>
        <v>-29.400000000000002</v>
      </c>
      <c r="FG8" s="74">
        <f t="shared" si="2"/>
        <v>-33.1</v>
      </c>
      <c r="FH8" s="70">
        <f t="shared" ref="FH8:GO8" si="3">FH6-FH7</f>
        <v>0</v>
      </c>
      <c r="FI8" s="70">
        <f t="shared" si="3"/>
        <v>0</v>
      </c>
      <c r="FJ8" s="70">
        <f t="shared" si="3"/>
        <v>0</v>
      </c>
      <c r="FK8" s="70">
        <f t="shared" si="3"/>
        <v>0</v>
      </c>
      <c r="FL8" s="78">
        <f t="shared" si="3"/>
        <v>-27.1</v>
      </c>
      <c r="FM8" s="78">
        <f t="shared" si="3"/>
        <v>-27</v>
      </c>
      <c r="FN8" s="78">
        <f t="shared" si="3"/>
        <v>-32</v>
      </c>
      <c r="FO8" s="78">
        <f t="shared" si="3"/>
        <v>-19.600000000000001</v>
      </c>
      <c r="FP8" s="78">
        <f t="shared" si="3"/>
        <v>-23.4</v>
      </c>
      <c r="FQ8" s="78">
        <f t="shared" si="3"/>
        <v>-28.099999999999998</v>
      </c>
      <c r="FR8" s="78">
        <f t="shared" si="3"/>
        <v>-27.4</v>
      </c>
      <c r="FS8" s="78">
        <f t="shared" si="3"/>
        <v>-27</v>
      </c>
      <c r="FT8" s="78">
        <f t="shared" si="3"/>
        <v>-21.799999999999997</v>
      </c>
      <c r="FU8" s="78">
        <f t="shared" si="3"/>
        <v>-19.400000000000002</v>
      </c>
      <c r="FV8" s="78">
        <f t="shared" si="3"/>
        <v>-24.799999999999997</v>
      </c>
      <c r="FW8" s="78">
        <f t="shared" si="3"/>
        <v>-25.6</v>
      </c>
      <c r="FX8" s="78">
        <f t="shared" si="3"/>
        <v>-21.799999999999997</v>
      </c>
      <c r="FY8" s="78">
        <f t="shared" si="3"/>
        <v>-19.600000000000001</v>
      </c>
      <c r="FZ8" s="78">
        <f t="shared" si="3"/>
        <v>-18.399999999999999</v>
      </c>
      <c r="GA8" s="78">
        <f t="shared" si="3"/>
        <v>-19.5</v>
      </c>
      <c r="GB8" s="78">
        <f t="shared" si="3"/>
        <v>-18.199999999999996</v>
      </c>
      <c r="GC8" s="78">
        <f t="shared" si="3"/>
        <v>-21</v>
      </c>
      <c r="GD8" s="78">
        <f t="shared" si="3"/>
        <v>-20.400000000000002</v>
      </c>
      <c r="GE8" s="78">
        <f t="shared" si="3"/>
        <v>-17.400000000000002</v>
      </c>
      <c r="GF8" s="78">
        <f t="shared" si="3"/>
        <v>-26.300000000000004</v>
      </c>
      <c r="GG8" s="78">
        <f t="shared" si="3"/>
        <v>-14.500000000000004</v>
      </c>
      <c r="GH8" s="78">
        <f t="shared" si="3"/>
        <v>-12.800000000000004</v>
      </c>
      <c r="GI8" s="78">
        <f t="shared" si="3"/>
        <v>-16.100000000000001</v>
      </c>
      <c r="GJ8" s="78">
        <f t="shared" si="3"/>
        <v>-6.8999999999999986</v>
      </c>
      <c r="GK8" s="78">
        <f t="shared" si="3"/>
        <v>1.5</v>
      </c>
      <c r="GL8" s="78">
        <f t="shared" si="3"/>
        <v>2.5</v>
      </c>
      <c r="GM8" s="78">
        <f t="shared" si="3"/>
        <v>-1.3000000000000007</v>
      </c>
      <c r="GN8" s="78">
        <f t="shared" si="3"/>
        <v>4.5999999999999979</v>
      </c>
      <c r="GO8" s="78">
        <f t="shared" si="3"/>
        <v>2.4000000000000021</v>
      </c>
      <c r="GP8" s="78">
        <f t="shared" ref="GP8:JA8" si="4">GP6-GP7</f>
        <v>6.5</v>
      </c>
      <c r="GQ8" s="78">
        <f t="shared" si="4"/>
        <v>2.3000000000000007</v>
      </c>
      <c r="GR8" s="78">
        <f t="shared" si="4"/>
        <v>5.8999999999999986</v>
      </c>
      <c r="GS8" s="78">
        <f t="shared" si="4"/>
        <v>11.5</v>
      </c>
      <c r="GT8" s="78">
        <f t="shared" si="4"/>
        <v>4.7000000000000028</v>
      </c>
      <c r="GU8" s="78">
        <f t="shared" si="4"/>
        <v>5.6999999999999993</v>
      </c>
      <c r="GV8" s="78">
        <f t="shared" si="4"/>
        <v>2.3999999999999986</v>
      </c>
      <c r="GW8" s="78">
        <f t="shared" si="4"/>
        <v>3.8999999999999986</v>
      </c>
      <c r="GX8" s="78">
        <f t="shared" si="4"/>
        <v>2.8999999999999986</v>
      </c>
      <c r="GY8" s="78">
        <f t="shared" si="4"/>
        <v>3.6999999999999993</v>
      </c>
      <c r="GZ8" s="78">
        <f t="shared" si="4"/>
        <v>2.6000000000000014</v>
      </c>
      <c r="HA8" s="78">
        <f t="shared" si="4"/>
        <v>-2.3999999999999986</v>
      </c>
      <c r="HB8" s="78">
        <f t="shared" si="4"/>
        <v>1.7999999999999972</v>
      </c>
      <c r="HC8" s="78">
        <f t="shared" si="4"/>
        <v>4.0999999999999943</v>
      </c>
      <c r="HD8" s="78">
        <f t="shared" si="4"/>
        <v>6.5999999999999979</v>
      </c>
      <c r="HE8" s="78">
        <f t="shared" si="4"/>
        <v>5.0999999999999979</v>
      </c>
      <c r="HF8" s="78">
        <f t="shared" si="4"/>
        <v>2.9000000000000021</v>
      </c>
      <c r="HG8" s="78">
        <f t="shared" si="4"/>
        <v>-1.8999999999999986</v>
      </c>
      <c r="HH8" s="78">
        <f t="shared" si="4"/>
        <v>2.0999999999999979</v>
      </c>
      <c r="HI8" s="78">
        <f t="shared" si="4"/>
        <v>3.5</v>
      </c>
      <c r="HJ8" s="78">
        <f t="shared" si="4"/>
        <v>4.9000000000000021</v>
      </c>
      <c r="HK8" s="78">
        <f t="shared" si="4"/>
        <v>7</v>
      </c>
      <c r="HL8" s="78">
        <f t="shared" si="4"/>
        <v>3.1000000000000014</v>
      </c>
      <c r="HM8" s="78">
        <f t="shared" si="4"/>
        <v>-1</v>
      </c>
      <c r="HN8" s="78">
        <f t="shared" si="4"/>
        <v>2.5999999999999979</v>
      </c>
      <c r="HO8" s="78">
        <f t="shared" si="4"/>
        <v>4</v>
      </c>
      <c r="HP8" s="78">
        <f t="shared" si="4"/>
        <v>0.5</v>
      </c>
      <c r="HQ8" s="78">
        <f t="shared" si="4"/>
        <v>-1.6000000000000014</v>
      </c>
      <c r="HR8" s="78">
        <f t="shared" si="4"/>
        <v>-2</v>
      </c>
      <c r="HS8" s="78">
        <f t="shared" si="4"/>
        <v>0.30000000000000071</v>
      </c>
      <c r="HT8" s="78">
        <f t="shared" si="4"/>
        <v>5</v>
      </c>
      <c r="HU8" s="78">
        <f t="shared" si="4"/>
        <v>1.5</v>
      </c>
      <c r="HV8" s="78">
        <f t="shared" si="4"/>
        <v>1</v>
      </c>
      <c r="HW8" s="78">
        <f t="shared" si="4"/>
        <v>0.5</v>
      </c>
      <c r="HX8" s="78">
        <f t="shared" si="4"/>
        <v>1.6000000000000014</v>
      </c>
      <c r="HY8" s="78">
        <f t="shared" si="4"/>
        <v>4.3000000000000043</v>
      </c>
      <c r="HZ8" s="78">
        <f t="shared" si="4"/>
        <v>-2.1999999999999993</v>
      </c>
      <c r="IA8" s="78">
        <f t="shared" si="4"/>
        <v>1.3000000000000007</v>
      </c>
      <c r="IB8" s="78">
        <f t="shared" si="4"/>
        <v>-1.3000000000000007</v>
      </c>
      <c r="IC8" s="78">
        <f t="shared" si="4"/>
        <v>0.40000000000000213</v>
      </c>
      <c r="ID8" s="78">
        <f t="shared" si="4"/>
        <v>1.9000000000000021</v>
      </c>
      <c r="IE8" s="78">
        <f t="shared" si="4"/>
        <v>4</v>
      </c>
      <c r="IF8" s="78">
        <f t="shared" si="4"/>
        <v>5.6999999999999993</v>
      </c>
      <c r="IG8" s="78">
        <f t="shared" si="4"/>
        <v>2.6999999999999993</v>
      </c>
      <c r="IH8" s="78">
        <f t="shared" si="4"/>
        <v>5.6999999999999993</v>
      </c>
      <c r="II8" s="78">
        <f t="shared" si="4"/>
        <v>2.2999999999999972</v>
      </c>
      <c r="IJ8" s="78">
        <f t="shared" si="4"/>
        <v>8.8000000000000007</v>
      </c>
      <c r="IK8" s="78">
        <f t="shared" si="4"/>
        <v>4.9000000000000021</v>
      </c>
      <c r="IL8" s="78">
        <f t="shared" si="4"/>
        <v>5.7000000000000028</v>
      </c>
      <c r="IM8" s="78">
        <f t="shared" si="4"/>
        <v>4.9000000000000021</v>
      </c>
      <c r="IN8" s="78">
        <f t="shared" si="4"/>
        <v>6.1999999999999993</v>
      </c>
      <c r="IO8" s="78">
        <f t="shared" si="4"/>
        <v>9.6000000000000014</v>
      </c>
      <c r="IP8" s="78">
        <f t="shared" si="4"/>
        <v>10.100000000000001</v>
      </c>
      <c r="IQ8" s="78">
        <f t="shared" si="4"/>
        <v>6.5</v>
      </c>
      <c r="IR8" s="78">
        <f t="shared" si="4"/>
        <v>6.5</v>
      </c>
      <c r="IS8" s="78">
        <f t="shared" si="4"/>
        <v>11.499999999999996</v>
      </c>
      <c r="IT8" s="78">
        <f t="shared" si="4"/>
        <v>10.899999999999999</v>
      </c>
      <c r="IU8" s="78">
        <f t="shared" si="4"/>
        <v>6.2999999999999972</v>
      </c>
      <c r="IV8" s="78">
        <f t="shared" si="4"/>
        <v>9.1000000000000014</v>
      </c>
      <c r="IW8" s="78">
        <f t="shared" si="4"/>
        <v>6.1999999999999993</v>
      </c>
      <c r="IX8" s="78">
        <f t="shared" si="4"/>
        <v>9.0999999999999979</v>
      </c>
      <c r="IY8" s="78">
        <f t="shared" si="4"/>
        <v>7.8999999999999986</v>
      </c>
      <c r="IZ8" s="78">
        <f t="shared" si="4"/>
        <v>14</v>
      </c>
      <c r="JA8" s="78">
        <f t="shared" si="4"/>
        <v>14.799999999999997</v>
      </c>
      <c r="JB8" s="78">
        <f t="shared" ref="JB8:LN8" si="5">JB6-JB7</f>
        <v>11.399999999999999</v>
      </c>
      <c r="JC8" s="78">
        <f t="shared" si="5"/>
        <v>16.2</v>
      </c>
      <c r="JD8" s="78">
        <f t="shared" si="5"/>
        <v>12.499999999999996</v>
      </c>
      <c r="JE8" s="78">
        <f t="shared" si="5"/>
        <v>14.999999999999996</v>
      </c>
      <c r="JF8" s="78">
        <f t="shared" si="5"/>
        <v>2.6999999999999993</v>
      </c>
      <c r="JG8" s="78">
        <f t="shared" si="5"/>
        <v>6.3000000000000007</v>
      </c>
      <c r="JH8" s="78">
        <f t="shared" si="5"/>
        <v>4.5</v>
      </c>
      <c r="JI8" s="78">
        <f t="shared" si="5"/>
        <v>4.2000000000000028</v>
      </c>
      <c r="JJ8" s="78">
        <f t="shared" si="5"/>
        <v>5.6999999999999993</v>
      </c>
      <c r="JK8" s="78">
        <f t="shared" si="5"/>
        <v>12.200000000000003</v>
      </c>
      <c r="JL8" s="78">
        <f t="shared" si="5"/>
        <v>4.8999999999999986</v>
      </c>
      <c r="JM8" s="78">
        <f t="shared" si="5"/>
        <v>5.6999999999999993</v>
      </c>
      <c r="JN8" s="78">
        <f t="shared" si="5"/>
        <v>1.8999999999999986</v>
      </c>
      <c r="JO8" s="78">
        <f t="shared" si="5"/>
        <v>0.69999999999999574</v>
      </c>
      <c r="JP8" s="78">
        <f t="shared" si="5"/>
        <v>5</v>
      </c>
      <c r="JQ8" s="78">
        <f t="shared" si="5"/>
        <v>-5</v>
      </c>
      <c r="JR8" s="78">
        <f t="shared" si="5"/>
        <v>-7</v>
      </c>
      <c r="JS8" s="78">
        <f t="shared" si="5"/>
        <v>-10</v>
      </c>
      <c r="JT8" s="78">
        <f t="shared" si="5"/>
        <v>-10</v>
      </c>
      <c r="JU8" s="78">
        <f t="shared" si="5"/>
        <v>-14</v>
      </c>
      <c r="JV8" s="78">
        <f t="shared" si="5"/>
        <v>-12</v>
      </c>
      <c r="JW8" s="78">
        <f t="shared" si="5"/>
        <v>-4</v>
      </c>
      <c r="JX8" s="78">
        <f t="shared" si="5"/>
        <v>-1</v>
      </c>
      <c r="JY8" s="78">
        <f t="shared" si="5"/>
        <v>-14</v>
      </c>
      <c r="JZ8" s="78">
        <f t="shared" si="5"/>
        <v>-3</v>
      </c>
      <c r="KA8" s="78">
        <f t="shared" si="5"/>
        <v>-2</v>
      </c>
      <c r="KB8" s="78">
        <f t="shared" si="5"/>
        <v>-4</v>
      </c>
      <c r="KC8" s="78">
        <f t="shared" si="5"/>
        <v>8</v>
      </c>
      <c r="KD8" s="78">
        <f t="shared" si="5"/>
        <v>5</v>
      </c>
      <c r="KE8" s="78">
        <f t="shared" si="5"/>
        <v>8</v>
      </c>
      <c r="KF8" s="78">
        <f t="shared" si="5"/>
        <v>3</v>
      </c>
      <c r="KG8" s="78">
        <f t="shared" si="5"/>
        <v>9</v>
      </c>
      <c r="KH8" s="78">
        <f t="shared" si="5"/>
        <v>-1</v>
      </c>
      <c r="KI8" s="78">
        <f t="shared" si="5"/>
        <v>5</v>
      </c>
      <c r="KJ8" s="78">
        <f t="shared" si="5"/>
        <v>4</v>
      </c>
      <c r="KK8" s="78">
        <f t="shared" si="5"/>
        <v>6</v>
      </c>
      <c r="KL8" s="78">
        <f t="shared" si="5"/>
        <v>4</v>
      </c>
      <c r="KM8" s="78">
        <f t="shared" si="5"/>
        <v>11</v>
      </c>
      <c r="KN8" s="78">
        <f t="shared" si="5"/>
        <v>3</v>
      </c>
      <c r="KO8" s="78">
        <f t="shared" si="5"/>
        <v>10</v>
      </c>
      <c r="KP8" s="78">
        <f t="shared" si="5"/>
        <v>6</v>
      </c>
      <c r="KQ8" s="78">
        <f t="shared" si="5"/>
        <v>1</v>
      </c>
      <c r="KR8" s="78">
        <f t="shared" si="5"/>
        <v>8</v>
      </c>
      <c r="KS8" s="78">
        <f t="shared" si="5"/>
        <v>6</v>
      </c>
      <c r="KT8" s="78">
        <f t="shared" si="5"/>
        <v>6</v>
      </c>
      <c r="KU8" s="78">
        <f t="shared" si="5"/>
        <v>-3</v>
      </c>
      <c r="KV8" s="78">
        <f t="shared" si="5"/>
        <v>4</v>
      </c>
      <c r="KW8" s="78">
        <f t="shared" si="5"/>
        <v>11</v>
      </c>
      <c r="KX8" s="78">
        <f t="shared" si="5"/>
        <v>0</v>
      </c>
      <c r="KY8" s="78">
        <f t="shared" si="5"/>
        <v>6</v>
      </c>
      <c r="KZ8" s="78">
        <f t="shared" si="5"/>
        <v>9</v>
      </c>
      <c r="LA8" s="78">
        <f t="shared" si="5"/>
        <v>3</v>
      </c>
      <c r="LB8" s="78">
        <f t="shared" si="5"/>
        <v>4</v>
      </c>
      <c r="LC8" s="78">
        <f t="shared" si="5"/>
        <v>9</v>
      </c>
      <c r="LD8" s="78">
        <f t="shared" si="5"/>
        <v>7</v>
      </c>
      <c r="LE8" s="78">
        <f t="shared" si="5"/>
        <v>6</v>
      </c>
      <c r="LF8" s="78">
        <f t="shared" si="5"/>
        <v>9</v>
      </c>
      <c r="LG8" s="78">
        <f t="shared" si="5"/>
        <v>13</v>
      </c>
      <c r="LH8" s="78">
        <f t="shared" si="5"/>
        <v>8</v>
      </c>
      <c r="LI8" s="78">
        <f t="shared" si="5"/>
        <v>15</v>
      </c>
      <c r="LJ8" s="78">
        <f t="shared" si="5"/>
        <v>10</v>
      </c>
      <c r="LK8" s="78">
        <f t="shared" si="5"/>
        <v>13</v>
      </c>
      <c r="LL8" s="78">
        <f t="shared" si="5"/>
        <v>13</v>
      </c>
      <c r="LM8" s="78">
        <f t="shared" si="5"/>
        <v>15</v>
      </c>
      <c r="LN8" s="78">
        <f t="shared" si="5"/>
        <v>15</v>
      </c>
      <c r="LO8" s="78">
        <f t="shared" ref="LO8:NZ8" si="6">LO6-LO7</f>
        <v>11</v>
      </c>
      <c r="LP8" s="78">
        <f t="shared" si="6"/>
        <v>6</v>
      </c>
      <c r="LQ8" s="78">
        <f t="shared" si="6"/>
        <v>6</v>
      </c>
      <c r="LR8" s="78">
        <f t="shared" si="6"/>
        <v>8</v>
      </c>
      <c r="LS8" s="78">
        <f t="shared" si="6"/>
        <v>1</v>
      </c>
      <c r="LT8" s="78">
        <f t="shared" si="6"/>
        <v>9</v>
      </c>
      <c r="LU8" s="78">
        <f t="shared" si="6"/>
        <v>2</v>
      </c>
      <c r="LV8" s="78">
        <f t="shared" si="6"/>
        <v>0</v>
      </c>
      <c r="LW8" s="78">
        <f t="shared" si="6"/>
        <v>1</v>
      </c>
      <c r="LX8" s="78">
        <f t="shared" si="6"/>
        <v>7</v>
      </c>
      <c r="LY8" s="78">
        <f t="shared" si="6"/>
        <v>5</v>
      </c>
      <c r="LZ8" s="78">
        <f t="shared" si="6"/>
        <v>10</v>
      </c>
      <c r="MA8" s="78">
        <f t="shared" si="6"/>
        <v>9</v>
      </c>
      <c r="MB8" s="78">
        <f t="shared" si="6"/>
        <v>7</v>
      </c>
      <c r="MC8" s="78">
        <f t="shared" si="6"/>
        <v>-5</v>
      </c>
      <c r="MD8" s="78">
        <f t="shared" si="6"/>
        <v>2</v>
      </c>
      <c r="ME8" s="78">
        <f t="shared" si="6"/>
        <v>1</v>
      </c>
      <c r="MF8" s="78">
        <f t="shared" si="6"/>
        <v>-4</v>
      </c>
      <c r="MG8" s="78">
        <f t="shared" si="6"/>
        <v>0</v>
      </c>
      <c r="MH8" s="78">
        <f t="shared" si="6"/>
        <v>5</v>
      </c>
      <c r="MI8" s="78">
        <f t="shared" si="6"/>
        <v>8</v>
      </c>
      <c r="MJ8" s="78">
        <f t="shared" si="6"/>
        <v>12</v>
      </c>
      <c r="MK8" s="78">
        <f t="shared" si="6"/>
        <v>11</v>
      </c>
      <c r="ML8" s="78">
        <f t="shared" si="6"/>
        <v>8</v>
      </c>
      <c r="MM8" s="78">
        <f t="shared" si="6"/>
        <v>9</v>
      </c>
      <c r="MN8" s="78">
        <f t="shared" si="6"/>
        <v>12</v>
      </c>
      <c r="MO8" s="78">
        <f t="shared" si="6"/>
        <v>7</v>
      </c>
      <c r="MP8" s="78">
        <f t="shared" si="6"/>
        <v>9</v>
      </c>
      <c r="MQ8" s="78">
        <f t="shared" si="6"/>
        <v>10</v>
      </c>
      <c r="MR8" s="78">
        <f t="shared" si="6"/>
        <v>17</v>
      </c>
      <c r="MS8" s="78">
        <f t="shared" si="6"/>
        <v>6</v>
      </c>
      <c r="MT8" s="78">
        <f t="shared" si="6"/>
        <v>19</v>
      </c>
      <c r="MU8" s="78">
        <f t="shared" si="6"/>
        <v>13</v>
      </c>
      <c r="MV8" s="78">
        <f t="shared" si="6"/>
        <v>18</v>
      </c>
      <c r="MW8" s="78">
        <f t="shared" si="6"/>
        <v>8</v>
      </c>
      <c r="MX8" s="78">
        <f t="shared" si="6"/>
        <v>10</v>
      </c>
      <c r="MY8" s="78">
        <f t="shared" si="6"/>
        <v>0</v>
      </c>
      <c r="MZ8" s="78">
        <f t="shared" si="6"/>
        <v>-5</v>
      </c>
      <c r="NA8" s="78">
        <f t="shared" si="6"/>
        <v>-7</v>
      </c>
      <c r="NB8" s="78">
        <f t="shared" si="6"/>
        <v>-23</v>
      </c>
      <c r="NC8" s="78">
        <f t="shared" si="6"/>
        <v>-12</v>
      </c>
      <c r="ND8" s="78">
        <f t="shared" si="6"/>
        <v>-18</v>
      </c>
      <c r="NE8" s="78">
        <f t="shared" si="6"/>
        <v>-12</v>
      </c>
      <c r="NF8" s="78">
        <f t="shared" si="6"/>
        <v>-11</v>
      </c>
      <c r="NG8" s="78">
        <f t="shared" si="6"/>
        <v>-13</v>
      </c>
      <c r="NH8" s="78">
        <f t="shared" si="6"/>
        <v>-15</v>
      </c>
      <c r="NI8" s="78">
        <f t="shared" si="6"/>
        <v>-10</v>
      </c>
      <c r="NJ8" s="78">
        <f t="shared" si="6"/>
        <v>-17</v>
      </c>
      <c r="NK8" s="78">
        <f t="shared" si="6"/>
        <v>-14</v>
      </c>
      <c r="NL8" s="78">
        <f t="shared" si="6"/>
        <v>-8</v>
      </c>
      <c r="NM8" s="78">
        <f t="shared" si="6"/>
        <v>-14</v>
      </c>
      <c r="NN8" s="78">
        <f t="shared" si="6"/>
        <v>-11</v>
      </c>
      <c r="NO8" s="78">
        <f t="shared" si="6"/>
        <v>-9</v>
      </c>
      <c r="NP8" s="78">
        <f t="shared" si="6"/>
        <v>-9</v>
      </c>
      <c r="NQ8" s="78">
        <f t="shared" si="6"/>
        <v>-6</v>
      </c>
      <c r="NR8" s="78">
        <f t="shared" si="6"/>
        <v>-3</v>
      </c>
      <c r="NS8" s="78">
        <f t="shared" si="6"/>
        <v>-3</v>
      </c>
      <c r="NT8" s="78">
        <f t="shared" si="6"/>
        <v>1</v>
      </c>
      <c r="NU8" s="78">
        <f t="shared" si="6"/>
        <v>-5</v>
      </c>
      <c r="NV8" s="78">
        <f t="shared" si="6"/>
        <v>-11</v>
      </c>
      <c r="NW8" s="78">
        <f t="shared" si="6"/>
        <v>-11</v>
      </c>
      <c r="NX8" s="78">
        <f t="shared" si="6"/>
        <v>-6</v>
      </c>
      <c r="NY8" s="78">
        <f t="shared" si="6"/>
        <v>-12</v>
      </c>
      <c r="NZ8" s="78">
        <f t="shared" si="6"/>
        <v>-11</v>
      </c>
      <c r="OA8" s="78">
        <f t="shared" ref="OA8:QL8" si="7">OA6-OA7</f>
        <v>-12</v>
      </c>
      <c r="OB8" s="78">
        <f t="shared" si="7"/>
        <v>-6</v>
      </c>
      <c r="OC8" s="78">
        <f t="shared" si="7"/>
        <v>-11</v>
      </c>
      <c r="OD8" s="78">
        <f t="shared" si="7"/>
        <v>-9</v>
      </c>
      <c r="OE8" s="78">
        <f t="shared" si="7"/>
        <v>-2</v>
      </c>
      <c r="OF8" s="78">
        <f t="shared" si="7"/>
        <v>-6</v>
      </c>
      <c r="OG8" s="78">
        <f t="shared" si="7"/>
        <v>-12</v>
      </c>
      <c r="OH8" s="78">
        <f t="shared" si="7"/>
        <v>-6</v>
      </c>
      <c r="OI8" s="78">
        <f t="shared" si="7"/>
        <v>-10</v>
      </c>
      <c r="OJ8" s="78">
        <f t="shared" si="7"/>
        <v>-9</v>
      </c>
      <c r="OK8" s="78">
        <f t="shared" si="7"/>
        <v>-9</v>
      </c>
      <c r="OL8" s="78">
        <f t="shared" si="7"/>
        <v>-10</v>
      </c>
      <c r="OM8" s="78">
        <f t="shared" si="7"/>
        <v>-8</v>
      </c>
      <c r="ON8" s="78">
        <f t="shared" si="7"/>
        <v>-8</v>
      </c>
      <c r="OO8" s="78">
        <f t="shared" si="7"/>
        <v>-12</v>
      </c>
      <c r="OP8" s="78">
        <f t="shared" si="7"/>
        <v>-7</v>
      </c>
      <c r="OQ8" s="78">
        <f t="shared" si="7"/>
        <v>-12</v>
      </c>
      <c r="OR8" s="78">
        <f t="shared" si="7"/>
        <v>-7</v>
      </c>
      <c r="OS8" s="78">
        <f t="shared" si="7"/>
        <v>-10</v>
      </c>
      <c r="OT8" s="78">
        <f t="shared" si="7"/>
        <v>-8</v>
      </c>
      <c r="OU8" s="78">
        <f t="shared" si="7"/>
        <v>-8</v>
      </c>
      <c r="OV8" s="78">
        <f t="shared" si="7"/>
        <v>-1</v>
      </c>
      <c r="OW8" s="78">
        <f t="shared" si="7"/>
        <v>0</v>
      </c>
      <c r="OX8" s="78">
        <f t="shared" si="7"/>
        <v>-4</v>
      </c>
      <c r="OY8" s="78">
        <f t="shared" si="7"/>
        <v>-3</v>
      </c>
      <c r="OZ8" s="78">
        <f t="shared" si="7"/>
        <v>-1</v>
      </c>
      <c r="PA8" s="78">
        <f t="shared" si="7"/>
        <v>-1</v>
      </c>
      <c r="PB8" s="78">
        <f t="shared" si="7"/>
        <v>-1</v>
      </c>
      <c r="PC8" s="78">
        <f t="shared" si="7"/>
        <v>1</v>
      </c>
      <c r="PD8" s="78">
        <f t="shared" si="7"/>
        <v>3</v>
      </c>
      <c r="PE8" s="78">
        <f t="shared" si="7"/>
        <v>2</v>
      </c>
      <c r="PF8" s="78">
        <f t="shared" si="7"/>
        <v>0</v>
      </c>
      <c r="PG8" s="78">
        <f t="shared" si="7"/>
        <v>-2</v>
      </c>
      <c r="PH8" s="78">
        <f t="shared" si="7"/>
        <v>-2</v>
      </c>
      <c r="PI8" s="78">
        <f t="shared" si="7"/>
        <v>-1</v>
      </c>
      <c r="PJ8" s="78">
        <f t="shared" si="7"/>
        <v>-2</v>
      </c>
      <c r="PK8" s="78">
        <f t="shared" si="7"/>
        <v>-4</v>
      </c>
      <c r="PL8" s="78">
        <f t="shared" si="7"/>
        <v>4</v>
      </c>
      <c r="PM8" s="78">
        <f t="shared" si="7"/>
        <v>-3</v>
      </c>
      <c r="PN8" s="78">
        <f t="shared" si="7"/>
        <v>-6</v>
      </c>
      <c r="PO8" s="78">
        <f t="shared" si="7"/>
        <v>4</v>
      </c>
      <c r="PP8" s="78">
        <f t="shared" si="7"/>
        <v>1</v>
      </c>
      <c r="PQ8" s="78">
        <f t="shared" si="7"/>
        <v>1</v>
      </c>
      <c r="PR8" s="78">
        <f t="shared" si="7"/>
        <v>-1</v>
      </c>
      <c r="PS8" s="78">
        <f t="shared" si="7"/>
        <v>6</v>
      </c>
      <c r="PT8" s="78">
        <f t="shared" si="7"/>
        <v>1</v>
      </c>
      <c r="PU8" s="78">
        <f t="shared" si="7"/>
        <v>-4</v>
      </c>
      <c r="PV8" s="78">
        <f t="shared" si="7"/>
        <v>-4</v>
      </c>
      <c r="PW8" s="78">
        <f t="shared" si="7"/>
        <v>3</v>
      </c>
      <c r="PX8" s="78">
        <f t="shared" si="7"/>
        <v>5</v>
      </c>
      <c r="PY8" s="78">
        <f t="shared" si="7"/>
        <v>-3</v>
      </c>
      <c r="PZ8" s="78">
        <f t="shared" si="7"/>
        <v>1</v>
      </c>
      <c r="QA8" s="78">
        <f t="shared" si="7"/>
        <v>1</v>
      </c>
      <c r="QB8" s="78">
        <f t="shared" si="7"/>
        <v>-1</v>
      </c>
      <c r="QC8" s="78">
        <f t="shared" si="7"/>
        <v>0</v>
      </c>
      <c r="QD8" s="78">
        <f t="shared" si="7"/>
        <v>4</v>
      </c>
      <c r="QE8" s="78">
        <f t="shared" si="7"/>
        <v>2</v>
      </c>
      <c r="QF8" s="78">
        <f t="shared" si="7"/>
        <v>-1</v>
      </c>
      <c r="QG8" s="78">
        <f t="shared" si="7"/>
        <v>-2</v>
      </c>
      <c r="QH8" s="78">
        <f t="shared" si="7"/>
        <v>-2</v>
      </c>
      <c r="QI8" s="78">
        <f t="shared" si="7"/>
        <v>-7</v>
      </c>
      <c r="QJ8" s="78">
        <f t="shared" si="7"/>
        <v>0</v>
      </c>
      <c r="QK8" s="78">
        <f t="shared" si="7"/>
        <v>-9</v>
      </c>
      <c r="QL8" s="78">
        <f t="shared" si="7"/>
        <v>2</v>
      </c>
      <c r="QM8" s="78">
        <f t="shared" ref="QM8:SX8" si="8">QM6-QM7</f>
        <v>-2</v>
      </c>
      <c r="QN8" s="78">
        <f t="shared" si="8"/>
        <v>-1</v>
      </c>
      <c r="QO8" s="78">
        <f t="shared" si="8"/>
        <v>-5</v>
      </c>
      <c r="QP8" s="78">
        <f t="shared" si="8"/>
        <v>1</v>
      </c>
      <c r="QQ8" s="78">
        <f t="shared" si="8"/>
        <v>-2</v>
      </c>
      <c r="QR8" s="78">
        <f t="shared" si="8"/>
        <v>9</v>
      </c>
      <c r="QS8" s="78">
        <f t="shared" si="8"/>
        <v>4</v>
      </c>
      <c r="QT8" s="78">
        <f t="shared" si="8"/>
        <v>1</v>
      </c>
      <c r="QU8" s="78">
        <f t="shared" si="8"/>
        <v>8</v>
      </c>
      <c r="QV8" s="78">
        <f t="shared" si="8"/>
        <v>0</v>
      </c>
      <c r="QW8" s="78">
        <f t="shared" si="8"/>
        <v>8</v>
      </c>
      <c r="QX8" s="78">
        <f t="shared" si="8"/>
        <v>0</v>
      </c>
      <c r="QY8" s="78">
        <f t="shared" si="8"/>
        <v>4</v>
      </c>
      <c r="QZ8" s="78">
        <f t="shared" si="8"/>
        <v>10</v>
      </c>
      <c r="RA8" s="78">
        <f t="shared" si="8"/>
        <v>5</v>
      </c>
      <c r="RB8" s="78">
        <f t="shared" si="8"/>
        <v>10</v>
      </c>
      <c r="RC8" s="78">
        <f t="shared" si="8"/>
        <v>5</v>
      </c>
      <c r="RD8" s="78">
        <f t="shared" si="8"/>
        <v>6</v>
      </c>
      <c r="RE8" s="78">
        <f t="shared" si="8"/>
        <v>-1</v>
      </c>
      <c r="RF8" s="78">
        <f t="shared" si="8"/>
        <v>1</v>
      </c>
      <c r="RG8" s="78">
        <f t="shared" si="8"/>
        <v>-4</v>
      </c>
      <c r="RH8" s="78">
        <f t="shared" si="8"/>
        <v>4</v>
      </c>
      <c r="RI8" s="78">
        <f t="shared" si="8"/>
        <v>0</v>
      </c>
      <c r="RJ8" s="78">
        <f t="shared" si="8"/>
        <v>-1</v>
      </c>
      <c r="RK8" s="78">
        <f t="shared" si="8"/>
        <v>2</v>
      </c>
      <c r="RL8" s="78">
        <f t="shared" si="8"/>
        <v>7</v>
      </c>
      <c r="RM8" s="78">
        <f t="shared" si="8"/>
        <v>3</v>
      </c>
      <c r="RN8" s="78">
        <f t="shared" si="8"/>
        <v>0</v>
      </c>
      <c r="RO8" s="78">
        <f t="shared" si="8"/>
        <v>1</v>
      </c>
      <c r="RP8" s="78">
        <f t="shared" si="8"/>
        <v>5</v>
      </c>
      <c r="RQ8" s="78">
        <f t="shared" si="8"/>
        <v>1</v>
      </c>
      <c r="RR8" s="78">
        <f t="shared" si="8"/>
        <v>-4</v>
      </c>
      <c r="RS8" s="78">
        <f t="shared" si="8"/>
        <v>-6</v>
      </c>
      <c r="RT8" s="78">
        <f t="shared" si="8"/>
        <v>0</v>
      </c>
      <c r="RU8" s="78">
        <f t="shared" si="8"/>
        <v>-3</v>
      </c>
      <c r="RV8" s="78">
        <f t="shared" si="8"/>
        <v>-4</v>
      </c>
      <c r="RW8" s="78">
        <f t="shared" si="8"/>
        <v>-8</v>
      </c>
      <c r="RX8" s="78">
        <f t="shared" si="8"/>
        <v>3</v>
      </c>
      <c r="RY8" s="78">
        <f t="shared" si="8"/>
        <v>1</v>
      </c>
      <c r="RZ8" s="78">
        <f t="shared" si="8"/>
        <v>-1</v>
      </c>
      <c r="SA8" s="78">
        <f t="shared" si="8"/>
        <v>-6</v>
      </c>
      <c r="SB8" s="78">
        <f t="shared" si="8"/>
        <v>-1</v>
      </c>
      <c r="SC8" s="78">
        <f t="shared" si="8"/>
        <v>-3</v>
      </c>
      <c r="SD8" s="78">
        <f t="shared" si="8"/>
        <v>-7</v>
      </c>
      <c r="SE8" s="78">
        <f t="shared" si="8"/>
        <v>-6</v>
      </c>
      <c r="SF8" s="78">
        <f t="shared" si="8"/>
        <v>-3</v>
      </c>
      <c r="SG8" s="78">
        <f t="shared" si="8"/>
        <v>-10</v>
      </c>
      <c r="SH8" s="78">
        <f t="shared" si="8"/>
        <v>-5</v>
      </c>
      <c r="SI8" s="78">
        <f t="shared" si="8"/>
        <v>-10</v>
      </c>
      <c r="SJ8" s="78">
        <f t="shared" si="8"/>
        <v>-5</v>
      </c>
      <c r="SK8" s="78">
        <f t="shared" si="8"/>
        <v>-10</v>
      </c>
      <c r="SL8" s="78">
        <f t="shared" si="8"/>
        <v>-7</v>
      </c>
      <c r="SM8" s="78">
        <f t="shared" si="8"/>
        <v>-8</v>
      </c>
      <c r="SN8" s="78">
        <f t="shared" si="8"/>
        <v>-5</v>
      </c>
      <c r="SO8" s="78">
        <f t="shared" si="8"/>
        <v>-6</v>
      </c>
      <c r="SP8" s="78">
        <f t="shared" si="8"/>
        <v>-5</v>
      </c>
      <c r="SQ8" s="78">
        <f t="shared" si="8"/>
        <v>-2</v>
      </c>
      <c r="SR8" s="78">
        <f t="shared" si="8"/>
        <v>0</v>
      </c>
      <c r="SS8" s="78">
        <f t="shared" si="8"/>
        <v>-4</v>
      </c>
      <c r="ST8" s="78">
        <f t="shared" si="8"/>
        <v>-5</v>
      </c>
      <c r="SU8" s="78">
        <f t="shared" si="8"/>
        <v>-5</v>
      </c>
      <c r="SV8" s="78">
        <f t="shared" si="8"/>
        <v>-5</v>
      </c>
      <c r="SW8" s="78">
        <f t="shared" si="8"/>
        <v>-1</v>
      </c>
      <c r="SX8" s="78">
        <f t="shared" si="8"/>
        <v>1</v>
      </c>
      <c r="SY8" s="78">
        <f t="shared" ref="SY8:VJ8" si="9">SY6-SY7</f>
        <v>0</v>
      </c>
      <c r="SZ8" s="78">
        <f t="shared" si="9"/>
        <v>4</v>
      </c>
      <c r="TA8" s="78">
        <f t="shared" si="9"/>
        <v>0</v>
      </c>
      <c r="TB8" s="78">
        <f t="shared" si="9"/>
        <v>-1</v>
      </c>
      <c r="TC8" s="78">
        <f t="shared" si="9"/>
        <v>-4</v>
      </c>
      <c r="TD8" s="78">
        <f t="shared" si="9"/>
        <v>-2</v>
      </c>
      <c r="TE8" s="78">
        <f t="shared" si="9"/>
        <v>-1</v>
      </c>
      <c r="TF8" s="78">
        <f t="shared" si="9"/>
        <v>-7</v>
      </c>
      <c r="TG8" s="78">
        <f t="shared" si="9"/>
        <v>4</v>
      </c>
      <c r="TH8" s="78">
        <f t="shared" si="9"/>
        <v>1</v>
      </c>
      <c r="TI8" s="78">
        <f t="shared" si="9"/>
        <v>4</v>
      </c>
      <c r="TJ8" s="78">
        <f t="shared" si="9"/>
        <v>0</v>
      </c>
      <c r="TK8" s="78">
        <f t="shared" si="9"/>
        <v>2</v>
      </c>
      <c r="TL8" s="78">
        <f t="shared" si="9"/>
        <v>3</v>
      </c>
      <c r="TM8" s="78">
        <f t="shared" si="9"/>
        <v>0</v>
      </c>
      <c r="TN8" s="78">
        <f t="shared" si="9"/>
        <v>-3</v>
      </c>
      <c r="TO8" s="78">
        <f t="shared" si="9"/>
        <v>-5</v>
      </c>
      <c r="TP8" s="78">
        <f t="shared" si="9"/>
        <v>3</v>
      </c>
      <c r="TQ8" s="78">
        <f t="shared" si="9"/>
        <v>-8</v>
      </c>
      <c r="TR8" s="78">
        <f t="shared" si="9"/>
        <v>-5</v>
      </c>
      <c r="TS8" s="78">
        <f t="shared" si="9"/>
        <v>-6</v>
      </c>
      <c r="TT8" s="78">
        <f t="shared" si="9"/>
        <v>-6</v>
      </c>
      <c r="TU8" s="78">
        <f t="shared" si="9"/>
        <v>-4</v>
      </c>
      <c r="TV8" s="78">
        <f t="shared" si="9"/>
        <v>-1</v>
      </c>
      <c r="TW8" s="78">
        <f t="shared" si="9"/>
        <v>-4</v>
      </c>
      <c r="TX8" s="78">
        <f t="shared" si="9"/>
        <v>3</v>
      </c>
      <c r="TY8" s="78">
        <f t="shared" si="9"/>
        <v>-2</v>
      </c>
      <c r="TZ8" s="78">
        <f t="shared" si="9"/>
        <v>-6</v>
      </c>
      <c r="UA8" s="78">
        <f t="shared" si="9"/>
        <v>-6</v>
      </c>
      <c r="UB8" s="78">
        <f t="shared" si="9"/>
        <v>-1</v>
      </c>
      <c r="UC8" s="78">
        <f t="shared" si="9"/>
        <v>-8</v>
      </c>
      <c r="UD8" s="78">
        <f t="shared" si="9"/>
        <v>-7</v>
      </c>
      <c r="UE8" s="78">
        <f t="shared" si="9"/>
        <v>-6</v>
      </c>
      <c r="UF8" s="78">
        <f t="shared" si="9"/>
        <v>-4</v>
      </c>
      <c r="UG8" s="78">
        <f t="shared" si="9"/>
        <v>-3</v>
      </c>
      <c r="UH8" s="78">
        <f t="shared" si="9"/>
        <v>-7</v>
      </c>
      <c r="UI8" s="78">
        <f t="shared" si="9"/>
        <v>2</v>
      </c>
      <c r="UJ8" s="78">
        <f t="shared" si="9"/>
        <v>-2</v>
      </c>
      <c r="UK8" s="78">
        <f t="shared" si="9"/>
        <v>-6</v>
      </c>
      <c r="UL8" s="78">
        <f t="shared" si="9"/>
        <v>-2</v>
      </c>
      <c r="UM8" s="78">
        <f t="shared" si="9"/>
        <v>7</v>
      </c>
      <c r="UN8" s="78">
        <f t="shared" si="9"/>
        <v>1</v>
      </c>
      <c r="UO8" s="78">
        <f t="shared" si="9"/>
        <v>5</v>
      </c>
      <c r="UP8" s="78">
        <f t="shared" si="9"/>
        <v>5</v>
      </c>
      <c r="UQ8" s="78">
        <f t="shared" si="9"/>
        <v>3</v>
      </c>
      <c r="UR8" s="78">
        <f t="shared" si="9"/>
        <v>1</v>
      </c>
      <c r="US8" s="78">
        <f t="shared" si="9"/>
        <v>2</v>
      </c>
      <c r="UT8" s="78">
        <f t="shared" si="9"/>
        <v>-2</v>
      </c>
      <c r="UU8" s="78">
        <f t="shared" si="9"/>
        <v>-1</v>
      </c>
      <c r="UV8" s="78">
        <f t="shared" si="9"/>
        <v>1</v>
      </c>
      <c r="UW8" s="78">
        <f t="shared" si="9"/>
        <v>5</v>
      </c>
      <c r="UX8" s="78">
        <f t="shared" si="9"/>
        <v>0</v>
      </c>
      <c r="UY8" s="78">
        <f t="shared" si="9"/>
        <v>-1</v>
      </c>
      <c r="UZ8" s="78">
        <f t="shared" si="9"/>
        <v>4</v>
      </c>
      <c r="VA8" s="78">
        <f t="shared" si="9"/>
        <v>1</v>
      </c>
      <c r="VB8" s="78">
        <f t="shared" si="9"/>
        <v>0</v>
      </c>
      <c r="VC8" s="78">
        <f t="shared" si="9"/>
        <v>-2</v>
      </c>
      <c r="VD8" s="78">
        <f t="shared" si="9"/>
        <v>4</v>
      </c>
      <c r="VE8" s="78">
        <f t="shared" si="9"/>
        <v>7</v>
      </c>
      <c r="VF8" s="78">
        <f t="shared" si="9"/>
        <v>3</v>
      </c>
      <c r="VG8" s="78">
        <f t="shared" si="9"/>
        <v>-1</v>
      </c>
      <c r="VH8" s="78">
        <f t="shared" si="9"/>
        <v>7</v>
      </c>
      <c r="VI8" s="78">
        <f t="shared" si="9"/>
        <v>2</v>
      </c>
      <c r="VJ8" s="78">
        <f t="shared" si="9"/>
        <v>4</v>
      </c>
      <c r="VK8" s="78">
        <f t="shared" ref="VK8:WY8" si="10">VK6-VK7</f>
        <v>1</v>
      </c>
      <c r="VL8" s="78">
        <f t="shared" si="10"/>
        <v>-2</v>
      </c>
      <c r="VM8" s="78">
        <f t="shared" si="10"/>
        <v>0</v>
      </c>
      <c r="VN8" s="78">
        <f t="shared" si="10"/>
        <v>7</v>
      </c>
      <c r="VO8" s="78">
        <f t="shared" si="10"/>
        <v>3</v>
      </c>
      <c r="VP8" s="78">
        <f t="shared" si="10"/>
        <v>5</v>
      </c>
      <c r="VQ8" s="78">
        <f t="shared" si="10"/>
        <v>6</v>
      </c>
      <c r="VR8" s="78">
        <f t="shared" si="10"/>
        <v>9</v>
      </c>
      <c r="VS8" s="78">
        <f t="shared" si="10"/>
        <v>4</v>
      </c>
      <c r="VT8" s="78">
        <f t="shared" si="10"/>
        <v>0</v>
      </c>
      <c r="VU8" s="78">
        <f t="shared" si="10"/>
        <v>7</v>
      </c>
      <c r="VV8" s="78">
        <f t="shared" si="10"/>
        <v>1</v>
      </c>
      <c r="VW8" s="78">
        <f t="shared" si="10"/>
        <v>-1</v>
      </c>
      <c r="VX8" s="78">
        <f t="shared" si="10"/>
        <v>7</v>
      </c>
      <c r="VY8" s="78">
        <f t="shared" si="10"/>
        <v>-2</v>
      </c>
      <c r="VZ8" s="78">
        <f t="shared" si="10"/>
        <v>-2</v>
      </c>
      <c r="WA8" s="78">
        <f t="shared" si="10"/>
        <v>3</v>
      </c>
      <c r="WB8" s="78">
        <f t="shared" si="10"/>
        <v>-1</v>
      </c>
      <c r="WC8" s="78">
        <f t="shared" si="10"/>
        <v>-2</v>
      </c>
      <c r="WD8" s="78">
        <f t="shared" si="10"/>
        <v>4</v>
      </c>
      <c r="WE8" s="78">
        <f t="shared" si="10"/>
        <v>0</v>
      </c>
      <c r="WF8" s="78">
        <f t="shared" si="10"/>
        <v>1</v>
      </c>
      <c r="WG8" s="78">
        <f t="shared" si="10"/>
        <v>5</v>
      </c>
      <c r="WH8" s="78">
        <f t="shared" si="10"/>
        <v>6</v>
      </c>
      <c r="WI8" s="78">
        <f t="shared" si="10"/>
        <v>5</v>
      </c>
      <c r="WJ8" s="78">
        <f t="shared" si="10"/>
        <v>6</v>
      </c>
      <c r="WK8" s="78">
        <f t="shared" si="10"/>
        <v>5</v>
      </c>
      <c r="WL8" s="78">
        <f t="shared" si="10"/>
        <v>3</v>
      </c>
      <c r="WM8" s="78">
        <f t="shared" si="10"/>
        <v>11</v>
      </c>
      <c r="WN8" s="78">
        <f t="shared" si="10"/>
        <v>7</v>
      </c>
      <c r="WO8" s="78">
        <f t="shared" si="10"/>
        <v>8</v>
      </c>
      <c r="WP8" s="78">
        <f t="shared" si="10"/>
        <v>11</v>
      </c>
      <c r="WQ8" s="78">
        <f t="shared" si="10"/>
        <v>8</v>
      </c>
      <c r="WR8" s="78">
        <f t="shared" si="10"/>
        <v>9</v>
      </c>
      <c r="WS8" s="78">
        <f t="shared" si="10"/>
        <v>6</v>
      </c>
      <c r="WT8" s="78">
        <f t="shared" si="10"/>
        <v>8</v>
      </c>
      <c r="WU8" s="78">
        <f t="shared" si="10"/>
        <v>11</v>
      </c>
      <c r="WV8" s="78">
        <f t="shared" si="10"/>
        <v>6</v>
      </c>
      <c r="WW8" s="78">
        <f t="shared" si="10"/>
        <v>9</v>
      </c>
      <c r="WX8" s="78">
        <f t="shared" si="10"/>
        <v>6</v>
      </c>
      <c r="WY8" s="78">
        <f t="shared" si="10"/>
        <v>5</v>
      </c>
      <c r="WZ8" s="78">
        <f t="shared" ref="WZ8:YK8" si="11">WZ6-WZ7</f>
        <v>3</v>
      </c>
      <c r="XA8" s="78">
        <f t="shared" si="11"/>
        <v>9</v>
      </c>
      <c r="XB8" s="78">
        <f t="shared" si="11"/>
        <v>6</v>
      </c>
      <c r="XC8" s="78">
        <f t="shared" si="11"/>
        <v>7</v>
      </c>
      <c r="XD8" s="78">
        <f t="shared" si="11"/>
        <v>7</v>
      </c>
      <c r="XE8" s="78">
        <f t="shared" si="11"/>
        <v>5</v>
      </c>
      <c r="XF8" s="78">
        <f t="shared" si="11"/>
        <v>6</v>
      </c>
      <c r="XG8" s="78">
        <f t="shared" si="11"/>
        <v>4</v>
      </c>
      <c r="XH8" s="78">
        <f t="shared" si="11"/>
        <v>8</v>
      </c>
      <c r="XI8" s="78">
        <f t="shared" si="11"/>
        <v>6</v>
      </c>
      <c r="XJ8" s="78">
        <f t="shared" si="11"/>
        <v>0</v>
      </c>
      <c r="XK8" s="78">
        <f t="shared" si="11"/>
        <v>3</v>
      </c>
      <c r="XL8" s="78">
        <f t="shared" si="11"/>
        <v>9</v>
      </c>
      <c r="XM8" s="78">
        <f t="shared" si="11"/>
        <v>5</v>
      </c>
      <c r="XN8" s="78">
        <f t="shared" si="11"/>
        <v>2</v>
      </c>
      <c r="XO8" s="78">
        <f t="shared" si="11"/>
        <v>7</v>
      </c>
      <c r="XP8" s="78">
        <f t="shared" si="11"/>
        <v>3</v>
      </c>
      <c r="XQ8" s="78">
        <f t="shared" si="11"/>
        <v>5</v>
      </c>
      <c r="XR8" s="78">
        <f t="shared" si="11"/>
        <v>-1</v>
      </c>
      <c r="XS8" s="78">
        <f t="shared" si="11"/>
        <v>-4</v>
      </c>
      <c r="XT8" s="78">
        <f t="shared" si="11"/>
        <v>-3</v>
      </c>
      <c r="XU8" s="78">
        <f t="shared" si="11"/>
        <v>-6</v>
      </c>
      <c r="XV8" s="78">
        <f t="shared" si="11"/>
        <v>-5</v>
      </c>
      <c r="XW8" s="78">
        <f t="shared" si="11"/>
        <v>-4</v>
      </c>
      <c r="XX8" s="78">
        <f t="shared" si="11"/>
        <v>-3</v>
      </c>
      <c r="XY8" s="78">
        <f t="shared" si="11"/>
        <v>-4</v>
      </c>
      <c r="XZ8" s="78">
        <f t="shared" si="11"/>
        <v>-6</v>
      </c>
      <c r="YA8" s="78">
        <f t="shared" si="11"/>
        <v>-2</v>
      </c>
      <c r="YB8" s="78">
        <f t="shared" si="11"/>
        <v>3</v>
      </c>
      <c r="YC8" s="78">
        <f t="shared" si="11"/>
        <v>5</v>
      </c>
      <c r="YD8" s="78">
        <f t="shared" si="11"/>
        <v>3</v>
      </c>
      <c r="YE8" s="78">
        <f t="shared" si="11"/>
        <v>4</v>
      </c>
      <c r="YF8" s="78">
        <f t="shared" si="11"/>
        <v>-1</v>
      </c>
      <c r="YG8" s="78">
        <f t="shared" si="11"/>
        <v>10</v>
      </c>
      <c r="YH8" s="78">
        <f t="shared" si="11"/>
        <v>4</v>
      </c>
      <c r="YI8" s="78">
        <f t="shared" si="11"/>
        <v>7</v>
      </c>
      <c r="YJ8" s="78">
        <f t="shared" si="11"/>
        <v>3</v>
      </c>
      <c r="YK8" s="78">
        <f t="shared" si="11"/>
        <v>5</v>
      </c>
      <c r="YL8" s="78">
        <v>9</v>
      </c>
      <c r="YM8" s="78">
        <v>5</v>
      </c>
      <c r="YN8" s="78">
        <v>9</v>
      </c>
      <c r="YO8" s="78">
        <v>4</v>
      </c>
      <c r="YP8" s="78">
        <v>6</v>
      </c>
      <c r="YQ8" s="78">
        <v>7</v>
      </c>
      <c r="YR8" s="78">
        <v>6</v>
      </c>
      <c r="YS8" s="78">
        <v>6</v>
      </c>
      <c r="YT8" s="78">
        <v>6</v>
      </c>
      <c r="YU8" s="78">
        <v>4</v>
      </c>
      <c r="YV8" s="78">
        <v>4</v>
      </c>
      <c r="YW8" s="78">
        <v>5</v>
      </c>
      <c r="YX8" s="78">
        <f t="shared" ref="YX8:AAN8" si="12">YX6-YX7</f>
        <v>7.7000000000000028</v>
      </c>
      <c r="YY8" s="78">
        <f t="shared" si="12"/>
        <v>5.1000000000000014</v>
      </c>
      <c r="YZ8" s="78">
        <f t="shared" si="12"/>
        <v>3</v>
      </c>
      <c r="ZA8" s="78">
        <f t="shared" si="12"/>
        <v>8.3000000000000007</v>
      </c>
      <c r="ZB8" s="78">
        <f t="shared" si="12"/>
        <v>3.8000000000000007</v>
      </c>
      <c r="ZC8" s="78">
        <f t="shared" si="12"/>
        <v>5.1999999999999993</v>
      </c>
      <c r="ZD8" s="78">
        <f t="shared" si="12"/>
        <v>4</v>
      </c>
      <c r="ZE8" s="78">
        <f t="shared" si="12"/>
        <v>7.6999999999999993</v>
      </c>
      <c r="ZF8" s="78">
        <f t="shared" si="12"/>
        <v>4.0999999999999979</v>
      </c>
      <c r="ZG8" s="78">
        <f t="shared" si="12"/>
        <v>4.1999999999999993</v>
      </c>
      <c r="ZH8" s="78">
        <f t="shared" si="12"/>
        <v>6.3000000000000007</v>
      </c>
      <c r="ZI8" s="78">
        <f t="shared" si="12"/>
        <v>1.8000000000000007</v>
      </c>
      <c r="ZJ8" s="78">
        <f t="shared" si="12"/>
        <v>4.3000000000000007</v>
      </c>
      <c r="ZK8" s="78">
        <f t="shared" si="12"/>
        <v>4.8999999999999986</v>
      </c>
      <c r="ZL8" s="78">
        <f t="shared" si="12"/>
        <v>5.6999999999999993</v>
      </c>
      <c r="ZM8" s="78">
        <f t="shared" si="12"/>
        <v>2.5</v>
      </c>
      <c r="ZN8" s="78">
        <f t="shared" si="12"/>
        <v>6.3000000000000007</v>
      </c>
      <c r="ZO8" s="78">
        <f t="shared" si="12"/>
        <v>1.8999999999999986</v>
      </c>
      <c r="ZP8" s="78">
        <f t="shared" si="12"/>
        <v>7.6000000000000014</v>
      </c>
      <c r="ZQ8" s="78">
        <f t="shared" si="12"/>
        <v>8.2999999999999972</v>
      </c>
      <c r="ZR8" s="78">
        <f t="shared" si="12"/>
        <v>9.3999999999999986</v>
      </c>
      <c r="ZS8" s="78">
        <f t="shared" si="12"/>
        <v>5.5</v>
      </c>
      <c r="ZT8" s="78">
        <f t="shared" si="12"/>
        <v>3.6000000000000014</v>
      </c>
      <c r="ZU8" s="78">
        <f t="shared" si="12"/>
        <v>2.8000000000000007</v>
      </c>
      <c r="ZV8" s="78">
        <f t="shared" si="12"/>
        <v>8.1999999999999993</v>
      </c>
      <c r="ZW8" s="78">
        <f t="shared" si="12"/>
        <v>6.8999999999999986</v>
      </c>
      <c r="ZX8" s="78">
        <f t="shared" si="12"/>
        <v>4.3000000000000007</v>
      </c>
      <c r="ZY8" s="78">
        <f t="shared" si="12"/>
        <v>5.1999999999999993</v>
      </c>
      <c r="ZZ8" s="78">
        <f t="shared" si="12"/>
        <v>6</v>
      </c>
      <c r="AAA8" s="78">
        <f t="shared" si="12"/>
        <v>8.0999999999999979</v>
      </c>
      <c r="AAB8" s="78">
        <f t="shared" si="12"/>
        <v>12</v>
      </c>
      <c r="AAC8" s="78">
        <f t="shared" si="12"/>
        <v>9</v>
      </c>
      <c r="AAD8" s="78">
        <f t="shared" si="12"/>
        <v>10.8</v>
      </c>
      <c r="AAE8" s="78">
        <f t="shared" si="12"/>
        <v>10.3</v>
      </c>
      <c r="AAF8" s="78">
        <f t="shared" si="12"/>
        <v>9.5</v>
      </c>
      <c r="AAG8" s="78">
        <f t="shared" si="12"/>
        <v>5.6999999999999993</v>
      </c>
      <c r="AAH8" s="78">
        <f t="shared" si="12"/>
        <v>7.3999999999999986</v>
      </c>
      <c r="AAI8" s="78">
        <f t="shared" si="12"/>
        <v>9.9000000000000021</v>
      </c>
      <c r="AAJ8" s="78">
        <f t="shared" si="12"/>
        <v>7.6999999999999957</v>
      </c>
      <c r="AAK8" s="78">
        <f t="shared" si="12"/>
        <v>3.8000000000000007</v>
      </c>
      <c r="AAL8" s="78">
        <f t="shared" si="12"/>
        <v>8.8000000000000007</v>
      </c>
      <c r="AAM8" s="78">
        <f t="shared" si="12"/>
        <v>8.2999999999999972</v>
      </c>
      <c r="AAN8" s="78">
        <f t="shared" si="12"/>
        <v>3.8000000000000007</v>
      </c>
      <c r="AAO8" s="78">
        <f t="shared" ref="AAO8:ADP8" si="13">AAO6-AAO7</f>
        <v>10.8</v>
      </c>
      <c r="AAP8" s="78">
        <f t="shared" si="13"/>
        <v>10.8</v>
      </c>
      <c r="AAQ8" s="78">
        <f t="shared" si="13"/>
        <v>9.6999999999999993</v>
      </c>
      <c r="AAR8" s="78">
        <f t="shared" si="13"/>
        <v>9.5</v>
      </c>
      <c r="AAS8" s="78">
        <f t="shared" si="13"/>
        <v>3.8999999999999986</v>
      </c>
      <c r="AAT8" s="78">
        <f t="shared" si="13"/>
        <v>9.5</v>
      </c>
      <c r="AAU8" s="78">
        <f t="shared" si="13"/>
        <v>6.5</v>
      </c>
      <c r="AAV8" s="78">
        <f t="shared" si="13"/>
        <v>13.299999999999997</v>
      </c>
      <c r="AAW8" s="78">
        <f t="shared" si="13"/>
        <v>2.0999999999999979</v>
      </c>
      <c r="AAX8" s="78">
        <f t="shared" si="13"/>
        <v>10.900000000000002</v>
      </c>
      <c r="AAY8" s="78">
        <f t="shared" si="13"/>
        <v>8.6000000000000014</v>
      </c>
      <c r="AAZ8" s="78">
        <f t="shared" si="13"/>
        <v>5.5</v>
      </c>
      <c r="ABA8" s="78">
        <f t="shared" si="13"/>
        <v>6.3999999999999986</v>
      </c>
      <c r="ABB8" s="78">
        <f t="shared" si="13"/>
        <v>7.6999999999999993</v>
      </c>
      <c r="ABC8" s="78">
        <f t="shared" si="13"/>
        <v>10</v>
      </c>
      <c r="ABD8" s="78">
        <f t="shared" si="13"/>
        <v>7</v>
      </c>
      <c r="ABE8" s="78">
        <f t="shared" si="13"/>
        <v>6.2000000000000028</v>
      </c>
      <c r="ABF8" s="78">
        <f t="shared" si="13"/>
        <v>10.200000000000003</v>
      </c>
      <c r="ABG8" s="78">
        <f t="shared" si="13"/>
        <v>10.600000000000001</v>
      </c>
      <c r="ABH8" s="78">
        <f t="shared" si="13"/>
        <v>6.1000000000000014</v>
      </c>
      <c r="ABI8" s="78">
        <f t="shared" si="13"/>
        <v>8.9000000000000021</v>
      </c>
      <c r="ABJ8" s="78">
        <f t="shared" si="13"/>
        <v>2.8999999999999986</v>
      </c>
      <c r="ABK8" s="78">
        <f t="shared" si="13"/>
        <v>6.9000000000000021</v>
      </c>
      <c r="ABL8" s="78">
        <f t="shared" si="13"/>
        <v>3.3999999999999986</v>
      </c>
      <c r="ABM8" s="78">
        <f t="shared" si="13"/>
        <v>6.3999999999999986</v>
      </c>
      <c r="ABN8" s="78">
        <f t="shared" si="13"/>
        <v>5.5999999999999979</v>
      </c>
      <c r="ABO8" s="78">
        <f t="shared" si="13"/>
        <v>3.6999999999999993</v>
      </c>
      <c r="ABP8" s="78">
        <f t="shared" si="13"/>
        <v>5.1000000000000014</v>
      </c>
      <c r="ABQ8" s="78">
        <f t="shared" si="13"/>
        <v>5.8000000000000007</v>
      </c>
      <c r="ABR8" s="78">
        <f t="shared" si="13"/>
        <v>6.3000000000000007</v>
      </c>
      <c r="ABS8" s="78">
        <f t="shared" si="13"/>
        <v>8.1000000000000014</v>
      </c>
      <c r="ABT8" s="78">
        <f t="shared" si="13"/>
        <v>11.399999999999999</v>
      </c>
      <c r="ABU8" s="78">
        <f t="shared" si="13"/>
        <v>8.8000000000000007</v>
      </c>
      <c r="ABV8" s="78">
        <f t="shared" si="13"/>
        <v>7.0999999999999979</v>
      </c>
      <c r="ABW8" s="78">
        <f t="shared" si="13"/>
        <v>7.3999999999999986</v>
      </c>
      <c r="ABX8" s="78">
        <f t="shared" si="13"/>
        <v>7.5999999999999979</v>
      </c>
      <c r="ABY8" s="78">
        <f t="shared" si="13"/>
        <v>5.5</v>
      </c>
      <c r="ABZ8" s="78">
        <f t="shared" si="13"/>
        <v>12.7</v>
      </c>
      <c r="ACA8" s="78">
        <f t="shared" si="13"/>
        <v>9.6000000000000014</v>
      </c>
      <c r="ACB8" s="78">
        <f t="shared" si="13"/>
        <v>9.5</v>
      </c>
      <c r="ACC8" s="78">
        <f t="shared" si="13"/>
        <v>10.899999999999999</v>
      </c>
      <c r="ACD8" s="78">
        <f t="shared" si="13"/>
        <v>13</v>
      </c>
      <c r="ACE8" s="78">
        <f t="shared" si="13"/>
        <v>10</v>
      </c>
      <c r="ACF8" s="78">
        <f t="shared" si="13"/>
        <v>11.8</v>
      </c>
      <c r="ACG8" s="78">
        <f t="shared" si="13"/>
        <v>9.8000000000000007</v>
      </c>
      <c r="ACH8" s="78">
        <f t="shared" si="13"/>
        <v>15.7</v>
      </c>
      <c r="ACI8" s="78">
        <f t="shared" si="13"/>
        <v>12.600000000000001</v>
      </c>
      <c r="ACJ8" s="78">
        <f t="shared" si="13"/>
        <v>11.899999999999999</v>
      </c>
      <c r="ACK8" s="78">
        <f t="shared" si="13"/>
        <v>9.1999999999999957</v>
      </c>
      <c r="ACL8" s="78">
        <f t="shared" si="13"/>
        <v>9</v>
      </c>
      <c r="ACM8" s="78">
        <f t="shared" si="13"/>
        <v>7.7999999999999972</v>
      </c>
      <c r="ACN8" s="78">
        <f t="shared" si="13"/>
        <v>10.999999999999996</v>
      </c>
      <c r="ACO8" s="78">
        <f t="shared" si="13"/>
        <v>10.100000000000001</v>
      </c>
      <c r="ACP8" s="78">
        <f t="shared" si="13"/>
        <v>12.399999999999999</v>
      </c>
      <c r="ACQ8" s="78">
        <f t="shared" si="13"/>
        <v>10.7</v>
      </c>
      <c r="ACR8" s="78">
        <f t="shared" si="13"/>
        <v>10.900000000000002</v>
      </c>
      <c r="ACS8" s="78">
        <f t="shared" si="13"/>
        <v>10.099999999999998</v>
      </c>
      <c r="ACT8" s="78">
        <f t="shared" si="13"/>
        <v>13.399999999999999</v>
      </c>
      <c r="ACU8" s="78">
        <f t="shared" si="13"/>
        <v>8</v>
      </c>
      <c r="ACV8" s="78">
        <f t="shared" si="13"/>
        <v>8.8000000000000007</v>
      </c>
      <c r="ACW8" s="78">
        <f t="shared" si="13"/>
        <v>12.499999999999996</v>
      </c>
      <c r="ACX8" s="78">
        <f t="shared" si="13"/>
        <v>8.7000000000000028</v>
      </c>
      <c r="ACY8" s="78">
        <f t="shared" si="13"/>
        <v>9.7999999999999972</v>
      </c>
      <c r="ACZ8" s="78">
        <f t="shared" si="13"/>
        <v>1.5999999999999979</v>
      </c>
      <c r="ADA8" s="78">
        <f t="shared" si="13"/>
        <v>11</v>
      </c>
      <c r="ADB8" s="78">
        <f t="shared" si="13"/>
        <v>1.3999999999999986</v>
      </c>
      <c r="ADC8" s="78">
        <f t="shared" si="13"/>
        <v>4.5</v>
      </c>
      <c r="ADD8" s="78">
        <f t="shared" si="13"/>
        <v>5.5</v>
      </c>
      <c r="ADE8" s="78">
        <f t="shared" si="13"/>
        <v>4.6000000000000014</v>
      </c>
      <c r="ADF8" s="78">
        <f t="shared" si="13"/>
        <v>1.7000000000000028</v>
      </c>
      <c r="ADG8" s="78">
        <f t="shared" si="13"/>
        <v>7</v>
      </c>
      <c r="ADH8" s="78">
        <f t="shared" si="13"/>
        <v>6.1999999999999993</v>
      </c>
      <c r="ADI8" s="78">
        <f t="shared" si="13"/>
        <v>4.8999999999999986</v>
      </c>
      <c r="ADJ8" s="78">
        <f t="shared" si="13"/>
        <v>7.6000000000000014</v>
      </c>
      <c r="ADK8" s="78">
        <f t="shared" si="13"/>
        <v>4.1000000000000014</v>
      </c>
      <c r="ADL8" s="78">
        <f t="shared" si="13"/>
        <v>0.80000000000000071</v>
      </c>
      <c r="ADM8" s="78">
        <f t="shared" si="13"/>
        <v>0</v>
      </c>
      <c r="ADN8" s="78">
        <f t="shared" si="13"/>
        <v>-0.10000000000000142</v>
      </c>
      <c r="ADO8" s="78">
        <f t="shared" si="13"/>
        <v>-0.5</v>
      </c>
      <c r="ADP8" s="78">
        <f t="shared" si="13"/>
        <v>8.8999999999999986</v>
      </c>
      <c r="ADQ8" s="78">
        <f t="shared" ref="ADQ8:AEK8" si="14">ADQ6-ADQ7</f>
        <v>0.10000000000000142</v>
      </c>
      <c r="ADR8" s="78">
        <f t="shared" si="14"/>
        <v>-0.10000000000000142</v>
      </c>
      <c r="ADS8" s="78">
        <f t="shared" si="14"/>
        <v>3.6999999999999993</v>
      </c>
      <c r="ADT8" s="78">
        <f t="shared" si="14"/>
        <v>5.1999999999999993</v>
      </c>
      <c r="ADU8" s="78">
        <f t="shared" si="14"/>
        <v>3.2999999999999972</v>
      </c>
      <c r="ADV8" s="78">
        <f t="shared" si="14"/>
        <v>5.2000000000000028</v>
      </c>
      <c r="ADW8" s="78">
        <f t="shared" si="14"/>
        <v>3.9000000000000021</v>
      </c>
      <c r="ADX8" s="78">
        <f t="shared" si="14"/>
        <v>6.8000000000000007</v>
      </c>
      <c r="ADY8" s="78">
        <f t="shared" si="14"/>
        <v>4.6999999999999993</v>
      </c>
      <c r="ADZ8" s="78">
        <f t="shared" si="14"/>
        <v>2.5</v>
      </c>
      <c r="AEA8" s="78">
        <f t="shared" si="14"/>
        <v>7.3000000000000007</v>
      </c>
      <c r="AEB8" s="78">
        <f t="shared" si="14"/>
        <v>5.2000000000000028</v>
      </c>
      <c r="AEC8" s="78">
        <f t="shared" si="14"/>
        <v>4.9000000000000021</v>
      </c>
      <c r="AED8" s="78">
        <f t="shared" si="14"/>
        <v>7.6000000000000014</v>
      </c>
      <c r="AEE8" s="78">
        <f t="shared" si="14"/>
        <v>7.6999999999999993</v>
      </c>
      <c r="AEF8" s="78">
        <f t="shared" si="14"/>
        <v>6</v>
      </c>
      <c r="AEG8" s="78">
        <f t="shared" si="14"/>
        <v>6.7000000000000028</v>
      </c>
      <c r="AEH8" s="78">
        <f t="shared" si="14"/>
        <v>5</v>
      </c>
      <c r="AEI8" s="78">
        <f t="shared" si="14"/>
        <v>2.8999999999999986</v>
      </c>
      <c r="AEJ8" s="78">
        <f t="shared" si="14"/>
        <v>8.4000000000000021</v>
      </c>
      <c r="AEK8" s="78">
        <f t="shared" si="14"/>
        <v>7.8999999999999986</v>
      </c>
      <c r="AEL8" s="78">
        <f t="shared" ref="AEL8:AGO8" si="15">AEL6-AEL7</f>
        <v>6.8999999999999986</v>
      </c>
      <c r="AEM8" s="78">
        <f t="shared" si="15"/>
        <v>6.5</v>
      </c>
      <c r="AEN8" s="78">
        <f t="shared" si="15"/>
        <v>4.1000000000000014</v>
      </c>
      <c r="AEO8" s="78">
        <f t="shared" si="15"/>
        <v>5.8999999999999986</v>
      </c>
      <c r="AEP8" s="78">
        <f t="shared" si="15"/>
        <v>3</v>
      </c>
      <c r="AEQ8" s="78">
        <f t="shared" si="15"/>
        <v>6.6999999999999993</v>
      </c>
      <c r="AER8" s="78">
        <f t="shared" si="15"/>
        <v>12.900000000000002</v>
      </c>
      <c r="AES8" s="78">
        <f t="shared" si="15"/>
        <v>15.2</v>
      </c>
      <c r="AET8" s="78">
        <f t="shared" si="15"/>
        <v>4.6999999999999993</v>
      </c>
      <c r="AEU8" s="78">
        <f t="shared" si="15"/>
        <v>3</v>
      </c>
      <c r="AEV8" s="78">
        <f t="shared" si="15"/>
        <v>8.6999999999999993</v>
      </c>
      <c r="AEW8" s="78">
        <f t="shared" si="15"/>
        <v>5.8999999999999986</v>
      </c>
      <c r="AEX8" s="78">
        <f t="shared" si="15"/>
        <v>4.1999999999999993</v>
      </c>
      <c r="AEY8" s="78">
        <f t="shared" si="15"/>
        <v>10.399999999999999</v>
      </c>
      <c r="AEZ8" s="78">
        <f t="shared" si="15"/>
        <v>9.3000000000000043</v>
      </c>
      <c r="AFA8" s="78">
        <f t="shared" si="15"/>
        <v>3.3000000000000007</v>
      </c>
      <c r="AFB8" s="78">
        <f t="shared" si="15"/>
        <v>9.8999999999999986</v>
      </c>
      <c r="AFC8" s="78">
        <f t="shared" si="15"/>
        <v>6.5</v>
      </c>
      <c r="AFD8" s="78">
        <f t="shared" si="15"/>
        <v>5.5999999999999979</v>
      </c>
      <c r="AFE8" s="78">
        <f t="shared" si="15"/>
        <v>4</v>
      </c>
      <c r="AFF8" s="78">
        <f t="shared" si="15"/>
        <v>8.8000000000000007</v>
      </c>
      <c r="AFG8" s="78">
        <f t="shared" si="15"/>
        <v>6.2000000000000028</v>
      </c>
      <c r="AFH8" s="78">
        <f t="shared" si="15"/>
        <v>8</v>
      </c>
      <c r="AFI8" s="78">
        <f t="shared" si="15"/>
        <v>7.0999999999999979</v>
      </c>
      <c r="AFJ8" s="78">
        <f t="shared" si="15"/>
        <v>7.9000000000000021</v>
      </c>
      <c r="AFK8" s="78">
        <f t="shared" si="15"/>
        <v>10.100000000000001</v>
      </c>
      <c r="AFL8" s="78">
        <f t="shared" si="15"/>
        <v>7.0999999999999979</v>
      </c>
      <c r="AFM8" s="78">
        <f t="shared" si="15"/>
        <v>5</v>
      </c>
      <c r="AFN8" s="78">
        <f t="shared" si="15"/>
        <v>9.1000000000000014</v>
      </c>
      <c r="AFO8" s="78">
        <f t="shared" si="15"/>
        <v>3.7999999999999972</v>
      </c>
      <c r="AFP8" s="78">
        <f t="shared" si="15"/>
        <v>6.6999999999999957</v>
      </c>
      <c r="AFQ8" s="78">
        <f t="shared" si="15"/>
        <v>9.6999999999999957</v>
      </c>
      <c r="AFR8" s="78">
        <f t="shared" si="15"/>
        <v>6.7000000000000028</v>
      </c>
      <c r="AFS8" s="78">
        <f t="shared" si="15"/>
        <v>8.2999999999999972</v>
      </c>
      <c r="AFT8" s="78">
        <f t="shared" si="15"/>
        <v>6.1999999999999993</v>
      </c>
      <c r="AFU8" s="78">
        <f t="shared" si="15"/>
        <v>9.3000000000000007</v>
      </c>
      <c r="AFV8" s="78">
        <f t="shared" si="15"/>
        <v>9.9000000000000021</v>
      </c>
      <c r="AFW8" s="78">
        <f t="shared" si="15"/>
        <v>8.7999999999999972</v>
      </c>
      <c r="AFX8" s="78">
        <f t="shared" si="15"/>
        <v>7.3999999999999986</v>
      </c>
      <c r="AFY8" s="78">
        <f t="shared" si="15"/>
        <v>8.6999999999999993</v>
      </c>
      <c r="AFZ8" s="78">
        <f t="shared" si="15"/>
        <v>9.2000000000000028</v>
      </c>
      <c r="AGA8" s="78">
        <f t="shared" si="15"/>
        <v>4</v>
      </c>
      <c r="AGB8" s="78">
        <f t="shared" si="15"/>
        <v>7.8000000000000007</v>
      </c>
      <c r="AGC8" s="78">
        <f t="shared" si="15"/>
        <v>11.600000000000001</v>
      </c>
      <c r="AGD8" s="78">
        <f t="shared" si="15"/>
        <v>12.399999999999999</v>
      </c>
      <c r="AGE8" s="78">
        <f t="shared" si="15"/>
        <v>10.199999999999996</v>
      </c>
      <c r="AGF8" s="78">
        <f t="shared" si="15"/>
        <v>13.8</v>
      </c>
      <c r="AGG8" s="78">
        <f t="shared" si="15"/>
        <v>5.6999999999999993</v>
      </c>
      <c r="AGH8" s="78">
        <f t="shared" si="15"/>
        <v>9.0000000000000036</v>
      </c>
      <c r="AGI8" s="78">
        <f t="shared" si="15"/>
        <v>10.899999999999999</v>
      </c>
      <c r="AGJ8" s="78">
        <f t="shared" si="15"/>
        <v>15.2</v>
      </c>
      <c r="AGK8" s="78">
        <f t="shared" si="15"/>
        <v>6.6999999999999993</v>
      </c>
      <c r="AGL8" s="78">
        <f t="shared" si="15"/>
        <v>6.1999999999999993</v>
      </c>
      <c r="AGM8" s="78">
        <f t="shared" si="15"/>
        <v>13.8</v>
      </c>
      <c r="AGN8" s="78">
        <f t="shared" si="15"/>
        <v>13</v>
      </c>
      <c r="AGO8" s="78">
        <f t="shared" si="15"/>
        <v>10.7</v>
      </c>
      <c r="AGP8" s="78">
        <f t="shared" ref="AGP8:AIM8" si="16">AGP6-AGP7</f>
        <v>5.8999999999999986</v>
      </c>
      <c r="AGQ8" s="78">
        <f t="shared" si="16"/>
        <v>8.9000000000000021</v>
      </c>
      <c r="AGR8" s="78">
        <f t="shared" si="16"/>
        <v>8.6000000000000014</v>
      </c>
      <c r="AGS8" s="78">
        <f t="shared" si="16"/>
        <v>11</v>
      </c>
      <c r="AGT8" s="78">
        <f t="shared" si="16"/>
        <v>14.600000000000001</v>
      </c>
      <c r="AGU8" s="78">
        <f t="shared" si="16"/>
        <v>6.5</v>
      </c>
      <c r="AGV8" s="78">
        <f t="shared" si="16"/>
        <v>7.4000000000000021</v>
      </c>
      <c r="AGW8" s="78">
        <f t="shared" si="16"/>
        <v>6.4000000000000021</v>
      </c>
      <c r="AGX8" s="78">
        <f t="shared" si="16"/>
        <v>5</v>
      </c>
      <c r="AGY8" s="78">
        <f t="shared" si="16"/>
        <v>2</v>
      </c>
      <c r="AGZ8" s="78">
        <f t="shared" si="16"/>
        <v>8.0999999999999979</v>
      </c>
      <c r="AHA8" s="78">
        <f t="shared" si="16"/>
        <v>6.5999999999999979</v>
      </c>
      <c r="AHB8" s="78">
        <f t="shared" si="16"/>
        <v>5</v>
      </c>
      <c r="AHC8" s="78">
        <f t="shared" si="16"/>
        <v>3.1999999999999993</v>
      </c>
      <c r="AHD8" s="78">
        <f t="shared" si="16"/>
        <v>5.3999999999999986</v>
      </c>
      <c r="AHE8" s="78">
        <f t="shared" si="16"/>
        <v>9.2000000000000028</v>
      </c>
      <c r="AHF8" s="78">
        <f t="shared" si="16"/>
        <v>6.3000000000000007</v>
      </c>
      <c r="AHG8" s="78">
        <f t="shared" si="16"/>
        <v>6.5</v>
      </c>
      <c r="AHH8" s="78">
        <f t="shared" si="16"/>
        <v>8.6000000000000014</v>
      </c>
      <c r="AHI8" s="78">
        <f t="shared" si="16"/>
        <v>9.0999999999999979</v>
      </c>
      <c r="AHJ8" s="78">
        <f t="shared" si="16"/>
        <v>10.400000000000002</v>
      </c>
      <c r="AHK8" s="78">
        <f t="shared" si="16"/>
        <v>5.1999999999999993</v>
      </c>
      <c r="AHL8" s="78">
        <f t="shared" si="16"/>
        <v>2.3999999999999986</v>
      </c>
      <c r="AHM8" s="78">
        <f t="shared" si="16"/>
        <v>6.4000000000000021</v>
      </c>
      <c r="AHN8" s="78">
        <f t="shared" si="16"/>
        <v>11.399999999999999</v>
      </c>
      <c r="AHO8" s="78">
        <f t="shared" si="16"/>
        <v>9</v>
      </c>
      <c r="AHP8" s="78">
        <f t="shared" si="16"/>
        <v>12.999999999999996</v>
      </c>
      <c r="AHQ8" s="78">
        <f t="shared" si="16"/>
        <v>10.000000000000004</v>
      </c>
      <c r="AHR8" s="78">
        <f t="shared" si="16"/>
        <v>13.100000000000001</v>
      </c>
      <c r="AHS8" s="78">
        <f t="shared" si="16"/>
        <v>12.100000000000001</v>
      </c>
      <c r="AHT8" s="78">
        <f t="shared" si="16"/>
        <v>7.3000000000000007</v>
      </c>
      <c r="AHU8" s="78">
        <f t="shared" si="16"/>
        <v>10.100000000000001</v>
      </c>
      <c r="AHV8" s="78">
        <f t="shared" si="16"/>
        <v>10.3</v>
      </c>
      <c r="AHW8" s="78">
        <f t="shared" si="16"/>
        <v>16.800000000000004</v>
      </c>
      <c r="AHX8" s="78">
        <f t="shared" si="16"/>
        <v>13.000000000000004</v>
      </c>
      <c r="AHY8" s="78">
        <f t="shared" si="16"/>
        <v>11.7</v>
      </c>
      <c r="AHZ8" s="78">
        <f t="shared" si="16"/>
        <v>6.5999999999999979</v>
      </c>
      <c r="AIA8" s="78">
        <f t="shared" si="16"/>
        <v>8.6000000000000014</v>
      </c>
      <c r="AIB8" s="78">
        <f t="shared" si="16"/>
        <v>14.900000000000002</v>
      </c>
      <c r="AIC8" s="78">
        <f t="shared" si="16"/>
        <v>9.5</v>
      </c>
      <c r="AID8" s="78">
        <f t="shared" si="16"/>
        <v>9.7000000000000028</v>
      </c>
      <c r="AIE8" s="78">
        <f t="shared" si="16"/>
        <v>7.1000000000000014</v>
      </c>
      <c r="AIF8" s="78">
        <f t="shared" si="16"/>
        <v>12.5</v>
      </c>
      <c r="AIG8" s="78">
        <f t="shared" si="16"/>
        <v>14.299999999999997</v>
      </c>
      <c r="AIH8" s="78">
        <f t="shared" si="16"/>
        <v>10.600000000000001</v>
      </c>
      <c r="AII8" s="78">
        <f t="shared" si="16"/>
        <v>10.899999999999999</v>
      </c>
      <c r="AIJ8" s="78">
        <f t="shared" si="16"/>
        <v>10.799999999999997</v>
      </c>
      <c r="AIK8" s="78">
        <f t="shared" si="16"/>
        <v>9</v>
      </c>
      <c r="AIL8" s="78">
        <f t="shared" si="16"/>
        <v>10.100000000000001</v>
      </c>
      <c r="AIM8" s="78">
        <f t="shared" si="16"/>
        <v>8.4000000000000021</v>
      </c>
      <c r="AIN8" s="78">
        <f t="shared" ref="AIN8:AJI8" si="17">AIN6-AIN7</f>
        <v>12.699999999999996</v>
      </c>
      <c r="AIO8" s="78">
        <f t="shared" si="17"/>
        <v>6.5</v>
      </c>
      <c r="AIP8" s="78">
        <f t="shared" si="17"/>
        <v>10.099999999999998</v>
      </c>
      <c r="AIQ8" s="78">
        <f t="shared" si="17"/>
        <v>9.5</v>
      </c>
      <c r="AIR8" s="78">
        <f t="shared" si="17"/>
        <v>9.7999999999999972</v>
      </c>
      <c r="AIS8" s="78">
        <f t="shared" si="17"/>
        <v>6.5</v>
      </c>
      <c r="AIT8" s="78">
        <f t="shared" si="17"/>
        <v>8.6000000000000014</v>
      </c>
      <c r="AIU8" s="78">
        <f t="shared" si="17"/>
        <v>4.3000000000000007</v>
      </c>
      <c r="AIV8" s="78">
        <f t="shared" si="17"/>
        <v>8.2999999999999972</v>
      </c>
      <c r="AIW8" s="78">
        <f t="shared" si="17"/>
        <v>4</v>
      </c>
      <c r="AIX8" s="78">
        <f t="shared" si="17"/>
        <v>7.0999999999999979</v>
      </c>
      <c r="AIY8" s="78">
        <f t="shared" si="17"/>
        <v>-18.499999999999996</v>
      </c>
      <c r="AIZ8" s="78">
        <f t="shared" si="17"/>
        <v>-31.6</v>
      </c>
      <c r="AJA8" s="78">
        <f t="shared" si="17"/>
        <v>-25.599999999999998</v>
      </c>
      <c r="AJB8" s="78">
        <f t="shared" si="17"/>
        <v>-19.100000000000001</v>
      </c>
      <c r="AJC8" s="78">
        <f t="shared" si="17"/>
        <v>-21.2</v>
      </c>
      <c r="AJD8" s="78">
        <f t="shared" si="17"/>
        <v>-20.9</v>
      </c>
      <c r="AJE8" s="78">
        <f t="shared" si="17"/>
        <v>-16.699999999999996</v>
      </c>
      <c r="AJF8" s="78">
        <f t="shared" si="17"/>
        <v>-18.600000000000001</v>
      </c>
      <c r="AJG8" s="78">
        <f t="shared" si="17"/>
        <v>-11.400000000000002</v>
      </c>
      <c r="AJH8" s="78">
        <f t="shared" si="17"/>
        <v>-13</v>
      </c>
      <c r="AJI8" s="78">
        <f t="shared" si="17"/>
        <v>-12.500000000000004</v>
      </c>
      <c r="AJJ8" s="78">
        <f>AJJ6-AJJ7</f>
        <v>-11.499999999999996</v>
      </c>
      <c r="AJK8" s="78">
        <f t="shared" ref="AJK8:AJV8" si="18">AJK6-AJK7</f>
        <v>-11.100000000000001</v>
      </c>
      <c r="AJL8" s="78">
        <f t="shared" si="18"/>
        <v>-12.600000000000001</v>
      </c>
      <c r="AJM8" s="78">
        <f t="shared" si="18"/>
        <v>-14.499999999999996</v>
      </c>
      <c r="AJN8" s="78">
        <f t="shared" si="18"/>
        <v>-13.900000000000002</v>
      </c>
      <c r="AJO8" s="78">
        <f t="shared" si="18"/>
        <v>-12.900000000000002</v>
      </c>
      <c r="AJP8" s="78">
        <f t="shared" si="18"/>
        <v>-10.899999999999999</v>
      </c>
      <c r="AJQ8" s="78">
        <f t="shared" si="18"/>
        <v>-11</v>
      </c>
      <c r="AJR8" s="78">
        <f t="shared" si="18"/>
        <v>-11.500000000000004</v>
      </c>
      <c r="AJS8" s="78">
        <f t="shared" si="18"/>
        <v>-9.0999999999999979</v>
      </c>
      <c r="AJT8" s="78">
        <f t="shared" si="18"/>
        <v>-10.799999999999997</v>
      </c>
      <c r="AJU8" s="78">
        <f t="shared" si="18"/>
        <v>-9.6000000000000014</v>
      </c>
      <c r="AJV8" s="78">
        <f t="shared" si="18"/>
        <v>-11.900000000000002</v>
      </c>
      <c r="AJW8" s="78">
        <f t="shared" ref="AJW8:AKI8" si="19">AJW6-AJW7</f>
        <v>-12.400000000000002</v>
      </c>
      <c r="AJX8" s="78">
        <f t="shared" si="19"/>
        <v>-9.1999999999999957</v>
      </c>
      <c r="AJY8" s="78">
        <f t="shared" si="19"/>
        <v>-12.100000000000001</v>
      </c>
      <c r="AJZ8" s="78">
        <f t="shared" si="19"/>
        <v>-11.199999999999996</v>
      </c>
      <c r="AKA8" s="78">
        <f t="shared" si="19"/>
        <v>-8.3000000000000007</v>
      </c>
      <c r="AKB8" s="78">
        <f t="shared" si="19"/>
        <v>-9.6999999999999957</v>
      </c>
      <c r="AKC8" s="78">
        <f t="shared" si="19"/>
        <v>-9</v>
      </c>
      <c r="AKD8" s="78">
        <f t="shared" si="19"/>
        <v>-5.8000000000000007</v>
      </c>
      <c r="AKE8" s="78">
        <f t="shared" si="19"/>
        <v>-11.600000000000001</v>
      </c>
      <c r="AKF8" s="78">
        <f t="shared" si="19"/>
        <v>-6.2000000000000028</v>
      </c>
      <c r="AKG8" s="78">
        <f t="shared" si="19"/>
        <v>-4.6999999999999993</v>
      </c>
      <c r="AKH8" s="78">
        <f t="shared" si="19"/>
        <v>-8.9999999999999964</v>
      </c>
      <c r="AKI8" s="78">
        <f t="shared" si="19"/>
        <v>-6.9000000000000021</v>
      </c>
      <c r="AKJ8" s="78">
        <f t="shared" ref="AKJ8:ALJ8" si="20">AKJ6-AKJ7</f>
        <v>-7.5</v>
      </c>
      <c r="AKK8" s="78">
        <f t="shared" si="20"/>
        <v>-1.6000000000000014</v>
      </c>
      <c r="AKL8" s="78">
        <f t="shared" si="20"/>
        <v>-3.7999999999999972</v>
      </c>
      <c r="AKM8" s="78">
        <f t="shared" si="20"/>
        <v>-1.8000000000000007</v>
      </c>
      <c r="AKN8" s="78">
        <f t="shared" si="20"/>
        <v>-4.6999999999999993</v>
      </c>
      <c r="AKO8" s="78">
        <f t="shared" si="20"/>
        <v>-2.3999999999999986</v>
      </c>
      <c r="AKP8" s="78">
        <f t="shared" si="20"/>
        <v>1.3999999999999986</v>
      </c>
      <c r="AKQ8" s="78">
        <f t="shared" si="20"/>
        <v>-2.1000000000000014</v>
      </c>
      <c r="AKR8" s="78">
        <f t="shared" si="20"/>
        <v>-1.8999999999999986</v>
      </c>
      <c r="AKS8" s="78">
        <f t="shared" si="20"/>
        <v>-2</v>
      </c>
      <c r="AKT8" s="78">
        <f t="shared" si="20"/>
        <v>-2.1999999999999993</v>
      </c>
      <c r="AKU8" s="78">
        <f t="shared" si="20"/>
        <v>-0.70000000000000284</v>
      </c>
      <c r="AKV8" s="78">
        <f t="shared" si="20"/>
        <v>-3.1999999999999993</v>
      </c>
      <c r="AKW8" s="78">
        <f t="shared" si="20"/>
        <v>-1.1000000000000014</v>
      </c>
      <c r="AKX8" s="78">
        <f t="shared" si="20"/>
        <v>3.2999999999999972</v>
      </c>
      <c r="AKY8" s="78">
        <f t="shared" si="20"/>
        <v>-2.5</v>
      </c>
      <c r="AKZ8" s="78">
        <f t="shared" si="20"/>
        <v>5.6000000000000014</v>
      </c>
      <c r="ALA8" s="78">
        <f t="shared" si="20"/>
        <v>2</v>
      </c>
      <c r="ALB8" s="78">
        <f t="shared" si="20"/>
        <v>2.5</v>
      </c>
      <c r="ALC8" s="78">
        <f t="shared" si="20"/>
        <v>4.8000000000000007</v>
      </c>
      <c r="ALD8" s="78">
        <f t="shared" si="20"/>
        <v>1.8999999999999986</v>
      </c>
      <c r="ALE8" s="78">
        <f t="shared" si="20"/>
        <v>3.5</v>
      </c>
      <c r="ALF8" s="78">
        <f t="shared" si="20"/>
        <v>8.3000000000000007</v>
      </c>
      <c r="ALG8" s="78">
        <f t="shared" si="20"/>
        <v>5</v>
      </c>
      <c r="ALH8" s="78">
        <f t="shared" si="20"/>
        <v>3.3999999999999986</v>
      </c>
      <c r="ALI8" s="78">
        <f t="shared" si="20"/>
        <v>-1</v>
      </c>
      <c r="ALJ8" s="78">
        <f t="shared" si="20"/>
        <v>3.9000000000000021</v>
      </c>
      <c r="ALK8" s="78">
        <f t="shared" ref="ALK8:ANI8" si="21">ALK6-ALK7</f>
        <v>2.6000000000000014</v>
      </c>
      <c r="ALL8" s="78">
        <f t="shared" si="21"/>
        <v>-0.10000000000000142</v>
      </c>
      <c r="ALM8" s="78">
        <f t="shared" si="21"/>
        <v>0.30000000000000071</v>
      </c>
      <c r="ALN8" s="78">
        <f t="shared" si="21"/>
        <v>1.5</v>
      </c>
      <c r="ALO8" s="78">
        <f t="shared" si="21"/>
        <v>-2</v>
      </c>
      <c r="ALP8" s="78">
        <f t="shared" si="21"/>
        <v>-1</v>
      </c>
      <c r="ALQ8" s="78">
        <f t="shared" si="21"/>
        <v>-6.6000000000000014</v>
      </c>
      <c r="ALR8" s="78">
        <f t="shared" si="21"/>
        <v>-3.9000000000000021</v>
      </c>
      <c r="ALS8" s="78">
        <f t="shared" si="21"/>
        <v>2.8000000000000007</v>
      </c>
      <c r="ALT8" s="78">
        <f t="shared" si="21"/>
        <v>-0.5</v>
      </c>
      <c r="ALU8" s="78">
        <f t="shared" si="21"/>
        <v>-2.7999999999999972</v>
      </c>
      <c r="ALV8" s="78">
        <f t="shared" si="21"/>
        <v>-0.90000000000000213</v>
      </c>
      <c r="ALW8" s="78">
        <f t="shared" si="21"/>
        <v>-3.9000000000000021</v>
      </c>
      <c r="ALX8" s="78">
        <f t="shared" si="21"/>
        <v>-0.10000000000000142</v>
      </c>
      <c r="ALY8" s="78">
        <f t="shared" si="21"/>
        <v>2.1000000000000014</v>
      </c>
      <c r="ALZ8" s="78">
        <f t="shared" si="21"/>
        <v>0.60000000000000142</v>
      </c>
      <c r="AMA8" s="78">
        <f t="shared" si="21"/>
        <v>0.5</v>
      </c>
      <c r="AMB8" s="78">
        <f t="shared" si="21"/>
        <v>0.29999999999999716</v>
      </c>
      <c r="AMC8" s="78">
        <f t="shared" si="21"/>
        <v>6.8000000000000007</v>
      </c>
      <c r="AMD8" s="78">
        <f t="shared" si="21"/>
        <v>5.7999999999999972</v>
      </c>
      <c r="AME8" s="78">
        <f t="shared" si="21"/>
        <v>0.80000000000000071</v>
      </c>
      <c r="AMF8" s="78">
        <f t="shared" si="21"/>
        <v>2.4000000000000021</v>
      </c>
      <c r="AMG8" s="78">
        <f t="shared" si="21"/>
        <v>-1.5</v>
      </c>
      <c r="AMH8" s="78">
        <f t="shared" si="21"/>
        <v>0.60000000000000142</v>
      </c>
      <c r="AMI8" s="78">
        <f t="shared" si="21"/>
        <v>0.80000000000000071</v>
      </c>
      <c r="AMJ8" s="78">
        <f t="shared" si="21"/>
        <v>5</v>
      </c>
      <c r="AMK8" s="78">
        <f t="shared" si="21"/>
        <v>6.5</v>
      </c>
      <c r="AML8" s="78">
        <f>AML6-AML7</f>
        <v>-5.5</v>
      </c>
      <c r="AMM8" s="78">
        <f>AMM6-AMM7</f>
        <v>0.5</v>
      </c>
      <c r="AMN8" s="78">
        <f>AMN6-AMN7</f>
        <v>-1.3000000000000007</v>
      </c>
      <c r="AMO8" s="78">
        <f t="shared" si="21"/>
        <v>-9</v>
      </c>
      <c r="AMP8" s="78">
        <f t="shared" si="21"/>
        <v>-3</v>
      </c>
      <c r="AMQ8" s="78">
        <f t="shared" si="21"/>
        <v>-2.8000000000000007</v>
      </c>
      <c r="AMR8" s="78">
        <f t="shared" si="21"/>
        <v>-3.6000000000000014</v>
      </c>
      <c r="AMS8" s="78">
        <f t="shared" si="21"/>
        <v>-3.5</v>
      </c>
      <c r="AMT8" s="78">
        <f t="shared" si="21"/>
        <v>-8.4999999999999964</v>
      </c>
      <c r="AMU8" s="78">
        <f t="shared" si="21"/>
        <v>-13.400000000000002</v>
      </c>
      <c r="AMV8" s="78">
        <f t="shared" si="21"/>
        <v>-15.600000000000001</v>
      </c>
      <c r="AMW8" s="78">
        <f t="shared" si="21"/>
        <v>-11.999999999999996</v>
      </c>
      <c r="AMX8" s="78">
        <f t="shared" si="21"/>
        <v>-11</v>
      </c>
      <c r="AMY8" s="78">
        <f t="shared" si="21"/>
        <v>-10.7</v>
      </c>
      <c r="AMZ8" s="78">
        <f t="shared" si="21"/>
        <v>-7.9000000000000021</v>
      </c>
      <c r="ANA8" s="78">
        <f t="shared" si="21"/>
        <v>-12.7</v>
      </c>
      <c r="ANB8" s="78">
        <f t="shared" si="21"/>
        <v>-9.1999999999999993</v>
      </c>
      <c r="ANC8" s="78">
        <f t="shared" si="21"/>
        <v>-13.2</v>
      </c>
      <c r="AND8" s="78">
        <f t="shared" si="21"/>
        <v>-15.599999999999998</v>
      </c>
      <c r="ANE8" s="78">
        <f t="shared" si="21"/>
        <v>-19.3</v>
      </c>
      <c r="ANF8" s="78">
        <f t="shared" si="21"/>
        <v>-19.500000000000004</v>
      </c>
      <c r="ANG8" s="78">
        <f t="shared" si="21"/>
        <v>-20.3</v>
      </c>
      <c r="ANH8" s="78">
        <f t="shared" si="21"/>
        <v>-20.500000000000004</v>
      </c>
      <c r="ANI8" s="78">
        <f t="shared" si="21"/>
        <v>-21.799999999999997</v>
      </c>
      <c r="ANJ8" s="78">
        <f t="shared" ref="ANJ8:AOL8" si="22">ANJ6-ANJ7</f>
        <v>-22.699999999999996</v>
      </c>
      <c r="ANK8" s="78">
        <f t="shared" si="22"/>
        <v>-23.2</v>
      </c>
      <c r="ANL8" s="78">
        <f t="shared" si="22"/>
        <v>-24.7</v>
      </c>
      <c r="ANM8" s="78">
        <f t="shared" si="22"/>
        <v>-19.5</v>
      </c>
      <c r="ANN8" s="78">
        <f t="shared" si="22"/>
        <v>-19.100000000000001</v>
      </c>
      <c r="ANO8" s="78">
        <f t="shared" si="22"/>
        <v>-20.599999999999998</v>
      </c>
      <c r="ANP8" s="78">
        <f t="shared" si="22"/>
        <v>-16.299999999999997</v>
      </c>
      <c r="ANQ8" s="78">
        <f>ANQ6-ANQ7</f>
        <v>-18.799999999999997</v>
      </c>
      <c r="ANR8" s="78">
        <f>ANR6-ANR7</f>
        <v>-17.899999999999999</v>
      </c>
      <c r="ANS8" s="78">
        <f t="shared" si="22"/>
        <v>-16.7</v>
      </c>
      <c r="ANT8" s="78">
        <f t="shared" si="22"/>
        <v>-15.400000000000002</v>
      </c>
      <c r="ANU8" s="78">
        <f t="shared" si="22"/>
        <v>-19.5</v>
      </c>
      <c r="ANV8" s="78">
        <f t="shared" si="22"/>
        <v>-17.599999999999998</v>
      </c>
      <c r="ANW8" s="78">
        <f t="shared" si="22"/>
        <v>-18.799999999999997</v>
      </c>
      <c r="ANX8" s="78">
        <f t="shared" si="22"/>
        <v>-21.7</v>
      </c>
      <c r="ANY8" s="78">
        <f t="shared" si="22"/>
        <v>-22.5</v>
      </c>
      <c r="ANZ8" s="78">
        <f t="shared" si="22"/>
        <v>-23.299999999999997</v>
      </c>
      <c r="AOA8" s="78">
        <f t="shared" si="22"/>
        <v>-25.5</v>
      </c>
      <c r="AOB8" s="78">
        <f t="shared" si="22"/>
        <v>-24.4</v>
      </c>
      <c r="AOC8" s="78">
        <f t="shared" si="22"/>
        <v>-25</v>
      </c>
      <c r="AOD8" s="78">
        <f t="shared" si="22"/>
        <v>-27.7</v>
      </c>
      <c r="AOE8" s="78">
        <f t="shared" si="22"/>
        <v>-21.2</v>
      </c>
      <c r="AOF8" s="78">
        <f t="shared" si="22"/>
        <v>-26.1</v>
      </c>
      <c r="AOG8" s="78">
        <f t="shared" si="22"/>
        <v>-23.400000000000002</v>
      </c>
      <c r="AOH8" s="78">
        <f t="shared" si="22"/>
        <v>-22.9</v>
      </c>
      <c r="AOI8" s="78">
        <f t="shared" si="22"/>
        <v>-22.700000000000003</v>
      </c>
      <c r="AOJ8" s="78">
        <f t="shared" si="22"/>
        <v>-20.9</v>
      </c>
      <c r="AOK8" s="78">
        <f t="shared" si="22"/>
        <v>-23.400000000000002</v>
      </c>
      <c r="AOL8" s="78">
        <f t="shared" si="22"/>
        <v>-21.9</v>
      </c>
      <c r="AOM8" s="78">
        <f t="shared" ref="AOM8:APC8" si="23">AOM6-AOM7</f>
        <v>-25.1</v>
      </c>
      <c r="AON8" s="78">
        <f t="shared" si="23"/>
        <v>-30</v>
      </c>
      <c r="AOO8" s="78">
        <f t="shared" si="23"/>
        <v>-25.1</v>
      </c>
      <c r="AOP8" s="78">
        <f t="shared" si="23"/>
        <v>-25.8</v>
      </c>
      <c r="AOQ8" s="78">
        <f t="shared" si="23"/>
        <v>-27.3</v>
      </c>
      <c r="AOR8" s="78">
        <f t="shared" si="23"/>
        <v>-33.700000000000003</v>
      </c>
      <c r="AOS8" s="78">
        <f t="shared" si="23"/>
        <v>-32.799999999999997</v>
      </c>
      <c r="AOT8" s="78">
        <f t="shared" si="23"/>
        <v>-31.799999999999997</v>
      </c>
      <c r="AOU8" s="78">
        <f t="shared" si="23"/>
        <v>-32.799999999999997</v>
      </c>
      <c r="AOV8" s="78">
        <f t="shared" si="23"/>
        <v>-32.800000000000004</v>
      </c>
      <c r="AOW8" s="78">
        <f t="shared" si="23"/>
        <v>-31.7</v>
      </c>
      <c r="AOX8" s="78">
        <f t="shared" si="23"/>
        <v>-30.500000000000004</v>
      </c>
      <c r="AOY8" s="78">
        <f t="shared" si="23"/>
        <v>-29.499999999999996</v>
      </c>
      <c r="AOZ8" s="78">
        <f t="shared" si="23"/>
        <v>-33.5</v>
      </c>
      <c r="APA8" s="78">
        <f t="shared" si="23"/>
        <v>-38.9</v>
      </c>
      <c r="APB8" s="78">
        <f t="shared" si="23"/>
        <v>-30.999999999999996</v>
      </c>
      <c r="APC8" s="78">
        <f t="shared" si="23"/>
        <v>-35.299999999999997</v>
      </c>
      <c r="APD8" s="78">
        <f t="shared" ref="APD8:APP8" si="24">APD6-APD7</f>
        <v>-36.9</v>
      </c>
      <c r="APE8" s="78">
        <f t="shared" si="24"/>
        <v>-38.799999999999997</v>
      </c>
      <c r="APF8" s="78">
        <f t="shared" si="24"/>
        <v>-41.599999999999994</v>
      </c>
      <c r="APG8" s="78">
        <f t="shared" si="24"/>
        <v>-34.799999999999997</v>
      </c>
      <c r="APH8" s="78">
        <f t="shared" si="24"/>
        <v>-36.599999999999994</v>
      </c>
      <c r="API8" s="78">
        <f t="shared" si="24"/>
        <v>-34.1</v>
      </c>
      <c r="APJ8" s="78">
        <f t="shared" si="24"/>
        <v>-39.799999999999997</v>
      </c>
      <c r="APK8" s="78">
        <f t="shared" si="24"/>
        <v>-33.1</v>
      </c>
      <c r="APL8" s="78">
        <f t="shared" si="24"/>
        <v>-32.799999999999997</v>
      </c>
      <c r="APM8" s="78">
        <f t="shared" si="24"/>
        <v>-39.700000000000003</v>
      </c>
      <c r="APN8" s="78">
        <f t="shared" si="24"/>
        <v>-32.699999999999996</v>
      </c>
      <c r="APO8" s="78">
        <f t="shared" si="24"/>
        <v>-33.799999999999997</v>
      </c>
      <c r="APP8" s="78">
        <f t="shared" si="24"/>
        <v>-33.799999999999997</v>
      </c>
      <c r="APQ8" s="78">
        <f t="shared" ref="APQ8:ARN8" si="25">APQ6-APQ7</f>
        <v>-32.9</v>
      </c>
      <c r="APR8" s="78">
        <f t="shared" si="25"/>
        <v>-33.700000000000003</v>
      </c>
      <c r="APS8" s="78">
        <f t="shared" si="25"/>
        <v>-31.7</v>
      </c>
      <c r="APT8" s="78">
        <f t="shared" si="25"/>
        <v>-34.5</v>
      </c>
      <c r="APU8" s="78">
        <f t="shared" si="25"/>
        <v>-31.299999999999997</v>
      </c>
      <c r="APV8" s="78">
        <f t="shared" si="25"/>
        <v>-28.1</v>
      </c>
      <c r="APW8" s="78">
        <f t="shared" si="25"/>
        <v>-33.700000000000003</v>
      </c>
      <c r="APX8" s="78">
        <f t="shared" si="25"/>
        <v>-34.5</v>
      </c>
      <c r="APY8" s="78">
        <f t="shared" si="25"/>
        <v>-39.1</v>
      </c>
      <c r="APZ8" s="78">
        <f t="shared" si="25"/>
        <v>-32.6</v>
      </c>
      <c r="AQA8" s="78">
        <f t="shared" si="25"/>
        <v>-34.5</v>
      </c>
      <c r="AQB8" s="78">
        <f t="shared" si="25"/>
        <v>-36</v>
      </c>
      <c r="AQC8" s="78">
        <f t="shared" si="25"/>
        <v>-34.700000000000003</v>
      </c>
      <c r="AQD8" s="78">
        <f t="shared" si="25"/>
        <v>-37.799999999999997</v>
      </c>
      <c r="AQE8" s="78">
        <f t="shared" si="25"/>
        <v>-28.8</v>
      </c>
      <c r="AQF8" s="78">
        <f t="shared" si="25"/>
        <v>-31.299999999999997</v>
      </c>
      <c r="AQG8" s="78">
        <f t="shared" si="25"/>
        <v>-32.9</v>
      </c>
      <c r="AQH8" s="78">
        <f t="shared" si="25"/>
        <v>-30.3</v>
      </c>
      <c r="AQI8" s="78">
        <f t="shared" si="25"/>
        <v>-27.1</v>
      </c>
      <c r="AQJ8" s="78">
        <f t="shared" si="25"/>
        <v>-31.500000000000004</v>
      </c>
      <c r="AQK8" s="78">
        <f t="shared" si="25"/>
        <v>-30.8</v>
      </c>
      <c r="AQL8" s="78">
        <f t="shared" si="25"/>
        <v>-32.300000000000004</v>
      </c>
      <c r="AQM8" s="78">
        <f t="shared" si="25"/>
        <v>-29.799999999999997</v>
      </c>
      <c r="AQN8" s="78">
        <f t="shared" si="25"/>
        <v>-32.5</v>
      </c>
      <c r="AQO8" s="78">
        <f t="shared" si="25"/>
        <v>-36.4</v>
      </c>
      <c r="AQP8" s="78">
        <f t="shared" si="25"/>
        <v>-33.299999999999997</v>
      </c>
      <c r="AQQ8" s="78">
        <f t="shared" si="25"/>
        <v>-33.9</v>
      </c>
      <c r="AQR8" s="78">
        <f t="shared" si="25"/>
        <v>-30.700000000000003</v>
      </c>
      <c r="AQS8" s="78">
        <f t="shared" si="25"/>
        <v>-31.5</v>
      </c>
      <c r="AQT8" s="78">
        <f t="shared" si="25"/>
        <v>-33.700000000000003</v>
      </c>
      <c r="AQU8" s="78">
        <f t="shared" si="25"/>
        <v>-28.699999999999996</v>
      </c>
      <c r="AQV8" s="78">
        <f t="shared" si="25"/>
        <v>-32.9</v>
      </c>
      <c r="AQW8" s="78">
        <f t="shared" si="25"/>
        <v>-32.5</v>
      </c>
      <c r="AQX8" s="78">
        <f t="shared" si="25"/>
        <v>-31.099999999999998</v>
      </c>
      <c r="AQY8" s="78">
        <f t="shared" si="25"/>
        <v>-29.900000000000002</v>
      </c>
      <c r="AQZ8" s="78">
        <f t="shared" si="25"/>
        <v>-29.6</v>
      </c>
      <c r="ARA8" s="78">
        <f t="shared" si="25"/>
        <v>-29.5</v>
      </c>
      <c r="ARB8" s="78">
        <f t="shared" si="25"/>
        <v>-30.199999999999996</v>
      </c>
      <c r="ARC8" s="78">
        <f t="shared" si="25"/>
        <v>-34.4</v>
      </c>
      <c r="ARD8" s="78">
        <f t="shared" si="25"/>
        <v>-34.700000000000003</v>
      </c>
      <c r="ARE8" s="78">
        <f t="shared" si="25"/>
        <v>-32.900000000000006</v>
      </c>
      <c r="ARF8" s="78">
        <f t="shared" si="25"/>
        <v>-29.8</v>
      </c>
      <c r="ARG8" s="78">
        <f t="shared" si="25"/>
        <v>-34.5</v>
      </c>
      <c r="ARH8" s="78">
        <f t="shared" si="25"/>
        <v>-33</v>
      </c>
      <c r="ARI8" s="78">
        <f t="shared" si="25"/>
        <v>-27.299999999999997</v>
      </c>
      <c r="ARJ8" s="78">
        <f t="shared" si="25"/>
        <v>-27.9</v>
      </c>
      <c r="ARK8" s="78">
        <f t="shared" si="25"/>
        <v>-30.099999999999998</v>
      </c>
      <c r="ARL8" s="78">
        <f t="shared" si="25"/>
        <v>-22.999999999999996</v>
      </c>
      <c r="ARM8" s="78">
        <f t="shared" si="25"/>
        <v>-24.9</v>
      </c>
      <c r="ARN8" s="78">
        <f t="shared" si="25"/>
        <v>-26.400000000000002</v>
      </c>
      <c r="ARO8" s="78">
        <f t="shared" ref="ARO8:ATM8" si="26">ARO6-ARO7</f>
        <v>-26.999999999999996</v>
      </c>
      <c r="ARP8" s="78">
        <f t="shared" si="26"/>
        <v>-24.300000000000004</v>
      </c>
      <c r="ARQ8" s="78">
        <f t="shared" si="26"/>
        <v>-25.500000000000004</v>
      </c>
      <c r="ARR8" s="78">
        <f t="shared" si="26"/>
        <v>-26</v>
      </c>
      <c r="ARS8" s="78">
        <f t="shared" si="26"/>
        <v>-32.700000000000003</v>
      </c>
      <c r="ART8" s="78">
        <f t="shared" si="26"/>
        <v>-25.6</v>
      </c>
      <c r="ARU8" s="78">
        <f t="shared" si="26"/>
        <v>-28.2</v>
      </c>
      <c r="ARV8" s="78">
        <f t="shared" si="26"/>
        <v>-21.799999999999997</v>
      </c>
      <c r="ARW8" s="78">
        <f t="shared" si="26"/>
        <v>-22.5</v>
      </c>
      <c r="ARX8" s="78">
        <f t="shared" si="26"/>
        <v>-24.200000000000003</v>
      </c>
      <c r="ARY8" s="78">
        <f t="shared" si="26"/>
        <v>-26</v>
      </c>
      <c r="ARZ8" s="78">
        <f t="shared" si="26"/>
        <v>-24.8</v>
      </c>
      <c r="ASA8" s="78">
        <f t="shared" si="26"/>
        <v>-25.300000000000004</v>
      </c>
      <c r="ASB8" s="78">
        <f t="shared" si="26"/>
        <v>-24.400000000000002</v>
      </c>
      <c r="ASC8" s="78">
        <f t="shared" si="26"/>
        <v>-28.299999999999997</v>
      </c>
      <c r="ASD8" s="78">
        <f t="shared" si="26"/>
        <v>-27.7</v>
      </c>
      <c r="ASE8" s="78">
        <f t="shared" si="26"/>
        <v>-25.299999999999997</v>
      </c>
      <c r="ASF8" s="78">
        <f t="shared" si="26"/>
        <v>-27.099999999999998</v>
      </c>
      <c r="ASG8" s="78">
        <f t="shared" si="26"/>
        <v>-26.400000000000002</v>
      </c>
      <c r="ASH8" s="78">
        <f t="shared" si="26"/>
        <v>-27.9</v>
      </c>
      <c r="ASI8" s="78">
        <f t="shared" si="26"/>
        <v>-26.099999999999998</v>
      </c>
      <c r="ASJ8" s="78">
        <f t="shared" si="26"/>
        <v>-28.800000000000004</v>
      </c>
      <c r="ASK8" s="78">
        <f t="shared" si="26"/>
        <v>-29.500000000000004</v>
      </c>
      <c r="ASL8" s="78">
        <f t="shared" si="26"/>
        <v>-21.999999999999996</v>
      </c>
      <c r="ASM8" s="78">
        <f t="shared" si="26"/>
        <v>-24.400000000000002</v>
      </c>
      <c r="ASN8" s="78">
        <f t="shared" si="26"/>
        <v>-22.9</v>
      </c>
      <c r="ASO8" s="78">
        <f t="shared" si="26"/>
        <v>-25.800000000000004</v>
      </c>
      <c r="ASP8" s="78">
        <f t="shared" si="26"/>
        <v>-28.3</v>
      </c>
      <c r="ASQ8" s="78">
        <f t="shared" si="26"/>
        <v>-23.7</v>
      </c>
      <c r="ASR8" s="78">
        <f t="shared" si="26"/>
        <v>-25.999999999999996</v>
      </c>
      <c r="ASS8" s="78">
        <f t="shared" si="26"/>
        <v>-27.4</v>
      </c>
      <c r="AST8" s="78">
        <f t="shared" si="26"/>
        <v>-29.900000000000002</v>
      </c>
      <c r="ASU8" s="78">
        <f t="shared" si="26"/>
        <v>-31.900000000000002</v>
      </c>
      <c r="ASV8" s="78">
        <f>ASV6-ASV7</f>
        <v>-22.799999999999997</v>
      </c>
      <c r="ASW8" s="78">
        <f>ASW6-ASW7</f>
        <v>-25.2</v>
      </c>
      <c r="ASX8" s="78">
        <f>ASX6-ASX7</f>
        <v>-22.9</v>
      </c>
      <c r="ASY8" s="78">
        <f>ASY6-ASY7</f>
        <v>-24.400000000000002</v>
      </c>
      <c r="ASZ8" s="78">
        <f t="shared" si="26"/>
        <v>-24.5</v>
      </c>
      <c r="ATA8" s="78">
        <f t="shared" si="26"/>
        <v>-22.5</v>
      </c>
      <c r="ATB8" s="78">
        <f t="shared" si="26"/>
        <v>-23.5</v>
      </c>
      <c r="ATC8" s="78">
        <f t="shared" si="26"/>
        <v>-23.4</v>
      </c>
      <c r="ATD8" s="78">
        <f t="shared" si="26"/>
        <v>-28.3</v>
      </c>
      <c r="ATE8" s="78">
        <f t="shared" si="26"/>
        <v>-21.999999999999996</v>
      </c>
      <c r="ATF8" s="78">
        <f t="shared" si="26"/>
        <v>-22.799999999999997</v>
      </c>
      <c r="ATG8" s="78">
        <f t="shared" si="26"/>
        <v>-25.500000000000004</v>
      </c>
      <c r="ATH8" s="78">
        <f t="shared" si="26"/>
        <v>-24.5</v>
      </c>
      <c r="ATI8" s="78">
        <f t="shared" si="26"/>
        <v>-17.700000000000003</v>
      </c>
      <c r="ATJ8" s="78">
        <f t="shared" si="26"/>
        <v>-18.7</v>
      </c>
      <c r="ATK8" s="78">
        <f t="shared" si="26"/>
        <v>-18.199999999999996</v>
      </c>
      <c r="ATL8" s="78">
        <f t="shared" si="26"/>
        <v>-21.4</v>
      </c>
      <c r="ATM8" s="78">
        <f t="shared" si="26"/>
        <v>-20.399999999999999</v>
      </c>
      <c r="ATN8" s="78">
        <f t="shared" ref="ATN8:AVY8" si="27">ATN6-ATN7</f>
        <v>-18.2</v>
      </c>
      <c r="ATO8" s="78">
        <f t="shared" si="27"/>
        <v>-18.399999999999999</v>
      </c>
      <c r="ATP8" s="78">
        <f t="shared" si="27"/>
        <v>-20.7</v>
      </c>
      <c r="ATQ8" s="78">
        <f t="shared" si="27"/>
        <v>-19.7</v>
      </c>
      <c r="ATR8" s="78">
        <f t="shared" si="27"/>
        <v>-21.2</v>
      </c>
      <c r="ATS8" s="78">
        <f t="shared" si="27"/>
        <v>-25.799999999999997</v>
      </c>
      <c r="ATT8" s="78">
        <f t="shared" si="27"/>
        <v>-23.799999999999997</v>
      </c>
      <c r="ATU8" s="78">
        <f t="shared" si="27"/>
        <v>-19.5</v>
      </c>
      <c r="ATV8" s="78">
        <f t="shared" si="27"/>
        <v>-19.8</v>
      </c>
      <c r="ATW8" s="78">
        <f t="shared" si="27"/>
        <v>-22.900000000000002</v>
      </c>
      <c r="ATX8" s="78">
        <f t="shared" si="27"/>
        <v>-23.8</v>
      </c>
      <c r="ATY8" s="78">
        <f t="shared" si="27"/>
        <v>-23.2</v>
      </c>
      <c r="ATZ8" s="78">
        <f t="shared" si="27"/>
        <v>-24.1</v>
      </c>
      <c r="AUA8" s="78">
        <f t="shared" si="27"/>
        <v>-24.5</v>
      </c>
      <c r="AUB8" s="78">
        <f t="shared" si="27"/>
        <v>-26.1</v>
      </c>
      <c r="AUC8" s="78">
        <f t="shared" si="27"/>
        <v>-26.2</v>
      </c>
      <c r="AUD8" s="78">
        <f t="shared" si="27"/>
        <v>-28.2</v>
      </c>
      <c r="AUE8" s="78">
        <f t="shared" si="27"/>
        <v>-19.399999999999999</v>
      </c>
      <c r="AUF8" s="78">
        <f t="shared" si="27"/>
        <v>-26.9</v>
      </c>
      <c r="AUG8" s="78">
        <f t="shared" si="27"/>
        <v>-30.999999999999996</v>
      </c>
      <c r="AUH8" s="78">
        <f t="shared" si="27"/>
        <v>-27.7</v>
      </c>
      <c r="AUI8" s="78">
        <f t="shared" si="27"/>
        <v>-26.200000000000003</v>
      </c>
      <c r="AUJ8" s="78">
        <f t="shared" si="27"/>
        <v>-28.1</v>
      </c>
      <c r="AUK8" s="78">
        <f t="shared" si="27"/>
        <v>-29.299999999999997</v>
      </c>
      <c r="AUL8" s="78">
        <f t="shared" si="27"/>
        <v>-37.1</v>
      </c>
      <c r="AUM8" s="78">
        <f t="shared" si="27"/>
        <v>-43.1</v>
      </c>
      <c r="AUN8" s="78">
        <f t="shared" si="27"/>
        <v>-48.300000000000004</v>
      </c>
      <c r="AUO8" s="78">
        <f t="shared" si="27"/>
        <v>-46.6</v>
      </c>
      <c r="AUP8" s="78">
        <f t="shared" si="27"/>
        <v>-47.400000000000006</v>
      </c>
      <c r="AUQ8" s="78">
        <f t="shared" si="27"/>
        <v>-41.599999999999994</v>
      </c>
      <c r="AUR8" s="78">
        <f t="shared" si="27"/>
        <v>-37</v>
      </c>
      <c r="AUS8" s="78">
        <f t="shared" si="27"/>
        <v>-37.6</v>
      </c>
      <c r="AUT8" s="78">
        <f t="shared" si="27"/>
        <v>-41.7</v>
      </c>
      <c r="AUU8" s="78">
        <f t="shared" si="27"/>
        <v>-39.6</v>
      </c>
      <c r="AUV8" s="78">
        <f t="shared" si="27"/>
        <v>-43.1</v>
      </c>
      <c r="AUW8" s="78">
        <f t="shared" si="27"/>
        <v>-39.900000000000006</v>
      </c>
      <c r="AUX8" s="78">
        <f t="shared" si="27"/>
        <v>-39.9</v>
      </c>
      <c r="AUY8" s="78">
        <f t="shared" si="27"/>
        <v>-37.299999999999997</v>
      </c>
      <c r="AUZ8" s="78"/>
      <c r="AVA8" s="78"/>
      <c r="AVB8" s="78">
        <f t="shared" si="27"/>
        <v>0</v>
      </c>
      <c r="AVC8" s="78">
        <f t="shared" si="27"/>
        <v>0</v>
      </c>
      <c r="AVD8" s="78">
        <f t="shared" si="27"/>
        <v>0</v>
      </c>
      <c r="AVE8" s="78">
        <f t="shared" si="27"/>
        <v>0</v>
      </c>
      <c r="AVF8" s="78">
        <f t="shared" si="27"/>
        <v>0</v>
      </c>
      <c r="AVG8" s="78">
        <f t="shared" si="27"/>
        <v>0</v>
      </c>
      <c r="AVH8" s="78">
        <f t="shared" si="27"/>
        <v>0</v>
      </c>
      <c r="AVI8" s="78">
        <f t="shared" si="27"/>
        <v>0</v>
      </c>
      <c r="AVJ8" s="78">
        <f t="shared" si="27"/>
        <v>0</v>
      </c>
      <c r="AVK8" s="78">
        <f t="shared" si="27"/>
        <v>0</v>
      </c>
      <c r="AVL8" s="78">
        <f t="shared" si="27"/>
        <v>0</v>
      </c>
      <c r="AVM8" s="78">
        <f t="shared" si="27"/>
        <v>0</v>
      </c>
      <c r="AVN8" s="78">
        <f t="shared" si="27"/>
        <v>0</v>
      </c>
      <c r="AVO8" s="78">
        <f t="shared" si="27"/>
        <v>0</v>
      </c>
      <c r="AVP8" s="78">
        <f t="shared" si="27"/>
        <v>0</v>
      </c>
      <c r="AVQ8" s="78">
        <f t="shared" si="27"/>
        <v>0</v>
      </c>
      <c r="AVR8" s="78">
        <f t="shared" si="27"/>
        <v>0</v>
      </c>
      <c r="AVS8" s="78">
        <f t="shared" si="27"/>
        <v>0</v>
      </c>
      <c r="AVT8" s="78">
        <f t="shared" si="27"/>
        <v>0</v>
      </c>
      <c r="AVU8" s="78">
        <f t="shared" si="27"/>
        <v>0</v>
      </c>
      <c r="AVV8" s="78">
        <f t="shared" si="27"/>
        <v>0</v>
      </c>
      <c r="AVW8" s="78">
        <f t="shared" si="27"/>
        <v>0</v>
      </c>
      <c r="AVX8" s="78">
        <f t="shared" si="27"/>
        <v>0</v>
      </c>
      <c r="AVY8" s="78">
        <f t="shared" si="27"/>
        <v>0</v>
      </c>
      <c r="AVZ8" s="78">
        <f t="shared" ref="AVZ8" si="28">AVZ6-AVZ7</f>
        <v>0</v>
      </c>
    </row>
    <row r="9" spans="1:1274" s="79" customFormat="1" ht="16.5" thickTop="1" x14ac:dyDescent="0.25">
      <c r="A9" s="122"/>
      <c r="B9" s="122"/>
      <c r="C9" s="122"/>
      <c r="D9" s="122"/>
      <c r="E9" s="122"/>
      <c r="F9" s="122"/>
      <c r="G9" s="122"/>
      <c r="H9" s="122"/>
      <c r="I9" s="122"/>
      <c r="J9" s="122"/>
      <c r="K9" s="122"/>
      <c r="L9" s="122"/>
      <c r="M9" s="122"/>
      <c r="N9" s="122"/>
      <c r="O9" s="122"/>
      <c r="P9" s="122"/>
      <c r="Q9" s="122"/>
      <c r="R9" s="122"/>
      <c r="S9" s="122"/>
      <c r="T9" s="122"/>
      <c r="U9" s="122"/>
      <c r="V9" s="122"/>
      <c r="W9" s="122"/>
      <c r="X9" s="122"/>
      <c r="Y9" s="122"/>
      <c r="Z9" s="122"/>
      <c r="AA9" s="122"/>
      <c r="AB9" s="122"/>
      <c r="AC9" s="122"/>
      <c r="AD9" s="122"/>
      <c r="AE9" s="122"/>
      <c r="AF9" s="122"/>
      <c r="AG9" s="122"/>
      <c r="AH9" s="122"/>
      <c r="AI9" s="122"/>
      <c r="AJ9" s="122"/>
      <c r="AK9" s="122"/>
      <c r="AL9" s="122"/>
      <c r="AM9" s="122"/>
      <c r="AN9" s="122"/>
      <c r="AO9" s="122"/>
      <c r="AP9" s="122"/>
      <c r="AQ9" s="122"/>
      <c r="AR9" s="122"/>
      <c r="AS9" s="122"/>
      <c r="AT9" s="122"/>
      <c r="AU9" s="122"/>
      <c r="AV9" s="122"/>
      <c r="AW9" s="122"/>
      <c r="AX9" s="122"/>
      <c r="AY9" s="122"/>
      <c r="AZ9" s="122"/>
      <c r="BA9" s="122"/>
      <c r="BB9" s="122"/>
      <c r="BC9" s="122"/>
      <c r="BD9" s="122"/>
      <c r="BE9" s="122"/>
      <c r="BF9" s="122"/>
      <c r="BG9" s="122"/>
      <c r="BH9" s="122"/>
      <c r="BI9" s="122"/>
      <c r="BJ9" s="122"/>
      <c r="BK9" s="122"/>
      <c r="BL9" s="122"/>
      <c r="BM9" s="122"/>
      <c r="BN9" s="122"/>
      <c r="BO9" s="122"/>
      <c r="BP9" s="122"/>
      <c r="BQ9" s="122"/>
      <c r="BR9" s="122"/>
      <c r="BS9" s="122"/>
      <c r="BT9" s="122"/>
      <c r="BU9" s="122"/>
      <c r="BV9" s="122"/>
      <c r="BW9" s="122"/>
      <c r="BX9" s="122"/>
      <c r="BY9" s="122"/>
      <c r="BZ9" s="122"/>
      <c r="CA9" s="122"/>
      <c r="CB9" s="122"/>
      <c r="CC9" s="122"/>
      <c r="CD9" s="122"/>
      <c r="CE9" s="122"/>
      <c r="CF9" s="122"/>
      <c r="CG9" s="122"/>
      <c r="CH9" s="122"/>
      <c r="CI9" s="122"/>
      <c r="CJ9" s="122"/>
      <c r="CK9" s="122"/>
      <c r="CL9" s="122"/>
      <c r="CM9" s="122"/>
      <c r="CN9" s="122"/>
      <c r="CO9" s="122"/>
      <c r="CP9" s="122"/>
      <c r="CQ9" s="122"/>
      <c r="CR9" s="122"/>
      <c r="CS9" s="122"/>
      <c r="CT9" s="122"/>
      <c r="CU9" s="122"/>
      <c r="CV9" s="122"/>
      <c r="CW9" s="122"/>
      <c r="CX9" s="122"/>
      <c r="CY9" s="122"/>
      <c r="CZ9" s="122"/>
      <c r="DA9" s="122"/>
      <c r="DB9" s="122"/>
      <c r="DC9" s="122"/>
      <c r="DD9" s="122"/>
      <c r="DE9" s="122"/>
      <c r="DF9" s="122"/>
      <c r="DG9" s="122"/>
      <c r="DH9" s="122"/>
      <c r="DI9" s="122"/>
      <c r="DJ9" s="122"/>
      <c r="DK9" s="122"/>
      <c r="DL9" s="122"/>
      <c r="DM9" s="122"/>
      <c r="DN9" s="122"/>
      <c r="DO9" s="122"/>
      <c r="DP9" s="122"/>
      <c r="DQ9" s="122"/>
      <c r="DR9" s="122"/>
      <c r="DS9" s="122"/>
      <c r="DT9" s="122"/>
      <c r="DU9" s="122"/>
      <c r="DV9" s="122"/>
      <c r="DW9" s="122"/>
      <c r="DX9" s="122"/>
      <c r="DY9" s="122"/>
      <c r="DZ9" s="122"/>
      <c r="EA9" s="122"/>
      <c r="EB9" s="122"/>
      <c r="EC9" s="122"/>
      <c r="ED9" s="122"/>
      <c r="EE9" s="122"/>
      <c r="EF9" s="122"/>
      <c r="EG9" s="122"/>
      <c r="EH9" s="122"/>
      <c r="EI9" s="122"/>
      <c r="EJ9" s="122"/>
      <c r="EK9" s="122"/>
      <c r="EL9" s="122"/>
      <c r="EM9" s="122"/>
      <c r="EN9" s="122"/>
      <c r="EO9" s="122"/>
      <c r="EP9" s="122"/>
      <c r="EQ9" s="122"/>
      <c r="ER9" s="122"/>
      <c r="ES9" s="122"/>
      <c r="ET9" s="122"/>
      <c r="EU9" s="122"/>
      <c r="EV9" s="122"/>
      <c r="EW9" s="122"/>
      <c r="EX9" s="122"/>
      <c r="EY9" s="122"/>
      <c r="EZ9" s="122"/>
      <c r="FA9" s="122"/>
      <c r="FB9" s="122"/>
      <c r="FC9" s="122"/>
      <c r="FD9" s="122"/>
      <c r="FE9" s="122"/>
      <c r="FF9" s="122"/>
      <c r="FG9" s="122"/>
      <c r="FH9" s="122"/>
      <c r="FI9" s="122"/>
      <c r="FJ9" s="122"/>
      <c r="FK9" s="122"/>
      <c r="FL9" s="122"/>
      <c r="FM9" s="122"/>
      <c r="FN9" s="122"/>
      <c r="FO9" s="122"/>
      <c r="FP9" s="122"/>
      <c r="FQ9" s="122"/>
      <c r="FR9" s="122"/>
      <c r="FS9" s="122"/>
      <c r="FT9" s="122"/>
      <c r="FU9" s="122"/>
      <c r="FV9" s="122"/>
      <c r="FW9" s="122"/>
      <c r="FX9" s="122"/>
      <c r="FY9" s="122"/>
      <c r="FZ9" s="122"/>
      <c r="GA9" s="122"/>
      <c r="GB9" s="122"/>
      <c r="GC9" s="122"/>
      <c r="GD9" s="122"/>
      <c r="GE9" s="122"/>
      <c r="GF9" s="122"/>
      <c r="GG9" s="122"/>
      <c r="GH9" s="122"/>
      <c r="GI9" s="122"/>
      <c r="GJ9" s="122"/>
      <c r="GK9" s="122"/>
      <c r="GL9" s="122"/>
      <c r="GM9" s="122"/>
      <c r="GN9" s="122"/>
      <c r="GO9" s="122"/>
      <c r="GP9" s="122"/>
      <c r="GQ9" s="122"/>
      <c r="GR9" s="122"/>
      <c r="GS9" s="122"/>
      <c r="GT9" s="122"/>
      <c r="GU9" s="122"/>
      <c r="GV9" s="122"/>
      <c r="GW9" s="122"/>
      <c r="GX9" s="122"/>
      <c r="GY9" s="122"/>
      <c r="GZ9" s="122"/>
      <c r="HA9" s="122"/>
      <c r="HB9" s="122"/>
      <c r="HC9" s="122"/>
      <c r="HD9" s="122"/>
      <c r="HE9" s="122"/>
      <c r="HF9" s="122"/>
      <c r="HG9" s="122"/>
      <c r="HH9" s="122"/>
      <c r="HI9" s="122"/>
      <c r="HJ9" s="122"/>
      <c r="HK9" s="122"/>
      <c r="HL9" s="122"/>
      <c r="HM9" s="122"/>
      <c r="HN9" s="122"/>
      <c r="HO9" s="122"/>
      <c r="HP9" s="122"/>
      <c r="HQ9" s="122"/>
      <c r="HR9" s="122"/>
      <c r="HS9" s="122"/>
      <c r="HT9" s="122"/>
      <c r="HU9" s="122"/>
      <c r="HV9" s="122"/>
      <c r="HW9" s="122"/>
      <c r="HX9" s="122"/>
      <c r="HY9" s="122"/>
      <c r="HZ9" s="122"/>
      <c r="IA9" s="122"/>
      <c r="IB9" s="122"/>
      <c r="IC9" s="122"/>
      <c r="ID9" s="122"/>
      <c r="IE9" s="122"/>
      <c r="IF9" s="122"/>
      <c r="IG9" s="122"/>
      <c r="IH9" s="122"/>
      <c r="II9" s="122"/>
      <c r="IJ9" s="122"/>
      <c r="IK9" s="122"/>
      <c r="IL9" s="122"/>
      <c r="IM9" s="122"/>
      <c r="IN9" s="122"/>
      <c r="IO9" s="122"/>
      <c r="IP9" s="122"/>
      <c r="IQ9" s="122"/>
      <c r="IR9" s="122"/>
      <c r="IS9" s="122"/>
      <c r="IT9" s="122"/>
      <c r="IU9" s="122"/>
      <c r="IV9" s="122"/>
      <c r="IW9" s="122"/>
      <c r="IX9" s="122"/>
      <c r="IY9" s="122"/>
      <c r="IZ9" s="122"/>
      <c r="JA9" s="122"/>
      <c r="JB9" s="122"/>
      <c r="JC9" s="122"/>
      <c r="JD9" s="122"/>
      <c r="JE9" s="122"/>
      <c r="JF9" s="122"/>
      <c r="JG9" s="122"/>
      <c r="JH9" s="122"/>
      <c r="JI9" s="122"/>
      <c r="JJ9" s="122"/>
      <c r="JK9" s="122"/>
      <c r="JL9" s="122"/>
      <c r="JM9" s="122"/>
      <c r="JN9" s="122"/>
      <c r="JO9" s="122"/>
      <c r="JP9" s="122"/>
      <c r="JQ9" s="122"/>
      <c r="JR9" s="122"/>
      <c r="JS9" s="122"/>
      <c r="JT9" s="122"/>
      <c r="JU9" s="122"/>
      <c r="JV9" s="122"/>
      <c r="JW9" s="122"/>
      <c r="JX9" s="122"/>
      <c r="JY9" s="122"/>
      <c r="JZ9" s="122"/>
      <c r="KA9" s="122"/>
      <c r="KB9" s="122"/>
      <c r="KC9" s="122"/>
      <c r="KD9" s="122"/>
      <c r="KE9" s="122"/>
      <c r="KF9" s="122"/>
      <c r="KG9" s="122"/>
      <c r="KH9" s="122"/>
      <c r="KI9" s="122"/>
      <c r="KJ9" s="122"/>
      <c r="KK9" s="122"/>
      <c r="KL9" s="122"/>
      <c r="KM9" s="122"/>
      <c r="KN9" s="122"/>
      <c r="KO9" s="122"/>
      <c r="KP9" s="122"/>
      <c r="KQ9" s="122"/>
      <c r="KR9" s="122"/>
      <c r="KS9" s="122"/>
      <c r="KT9" s="122"/>
      <c r="KU9" s="122"/>
      <c r="KV9" s="122"/>
      <c r="KW9" s="122"/>
      <c r="KX9" s="122"/>
      <c r="KY9" s="122"/>
      <c r="KZ9" s="122"/>
      <c r="LA9" s="122"/>
      <c r="LB9" s="122"/>
      <c r="LC9" s="122"/>
      <c r="LD9" s="122"/>
      <c r="LE9" s="122"/>
      <c r="LF9" s="122"/>
      <c r="LG9" s="122"/>
      <c r="LH9" s="122"/>
      <c r="LI9" s="122"/>
      <c r="LJ9" s="122"/>
      <c r="LK9" s="122"/>
      <c r="LL9" s="122"/>
      <c r="LM9" s="122"/>
      <c r="LN9" s="122"/>
      <c r="LO9" s="122"/>
      <c r="LP9" s="122"/>
      <c r="LQ9" s="122"/>
      <c r="LR9" s="122"/>
      <c r="LS9" s="122"/>
      <c r="LT9" s="122"/>
      <c r="LU9" s="122"/>
      <c r="LV9" s="122"/>
      <c r="LW9" s="122"/>
      <c r="LX9" s="122"/>
      <c r="LY9" s="122"/>
      <c r="LZ9" s="122"/>
      <c r="MA9" s="122"/>
      <c r="MB9" s="122"/>
      <c r="MC9" s="122"/>
      <c r="MD9" s="122"/>
      <c r="ME9" s="122"/>
      <c r="MF9" s="122"/>
      <c r="MG9" s="122"/>
      <c r="MH9" s="122"/>
      <c r="MI9" s="122"/>
      <c r="MJ9" s="122"/>
      <c r="MK9" s="122"/>
      <c r="ML9" s="122"/>
      <c r="MM9" s="122"/>
      <c r="MN9" s="122"/>
      <c r="MO9" s="122"/>
      <c r="MP9" s="122"/>
      <c r="MQ9" s="122"/>
      <c r="MR9" s="122"/>
      <c r="MS9" s="122"/>
      <c r="MT9" s="122"/>
      <c r="MU9" s="122"/>
      <c r="MV9" s="122"/>
      <c r="MW9" s="122"/>
      <c r="MX9" s="122"/>
      <c r="MY9" s="122"/>
      <c r="MZ9" s="122"/>
      <c r="NA9" s="122"/>
      <c r="NB9" s="122"/>
      <c r="NC9" s="122"/>
      <c r="ND9" s="122"/>
      <c r="NE9" s="122"/>
      <c r="NF9" s="122"/>
      <c r="NG9" s="31"/>
      <c r="NH9" s="31"/>
      <c r="NI9" s="31"/>
      <c r="NJ9" s="31"/>
      <c r="NK9" s="31"/>
      <c r="NL9" s="31"/>
      <c r="NM9" s="31"/>
      <c r="NN9" s="31"/>
      <c r="NO9" s="31"/>
      <c r="NP9" s="31"/>
      <c r="NQ9" s="31"/>
      <c r="NR9" s="32"/>
      <c r="NS9" s="31"/>
      <c r="NT9" s="31"/>
      <c r="NU9" s="31"/>
      <c r="NV9" s="31"/>
      <c r="NW9" s="31"/>
      <c r="NX9" s="31"/>
      <c r="NY9" s="31"/>
      <c r="NZ9" s="31"/>
      <c r="OA9" s="31"/>
      <c r="OB9" s="31"/>
      <c r="OC9" s="31"/>
      <c r="OD9" s="32"/>
      <c r="OE9" s="31"/>
      <c r="OF9" s="31"/>
      <c r="OG9" s="31"/>
      <c r="OH9" s="31"/>
      <c r="OI9" s="31"/>
      <c r="OJ9" s="31"/>
      <c r="OK9" s="31"/>
      <c r="OL9" s="31"/>
      <c r="OM9" s="31"/>
      <c r="ON9" s="31"/>
      <c r="OO9" s="31"/>
      <c r="OP9" s="32"/>
      <c r="OQ9" s="31"/>
      <c r="OR9" s="31"/>
      <c r="OS9" s="31"/>
      <c r="OT9" s="31"/>
      <c r="OU9" s="31"/>
      <c r="OV9" s="31"/>
      <c r="OW9" s="31"/>
      <c r="OX9" s="31"/>
      <c r="OY9" s="31"/>
      <c r="OZ9" s="31"/>
      <c r="PA9" s="31"/>
      <c r="PB9" s="32"/>
      <c r="PC9" s="31"/>
      <c r="PD9" s="31"/>
      <c r="PE9" s="31"/>
      <c r="PF9" s="31"/>
      <c r="PG9" s="31"/>
      <c r="PH9" s="31"/>
      <c r="PI9" s="31"/>
      <c r="PJ9" s="31"/>
      <c r="PK9" s="31"/>
      <c r="PL9" s="31"/>
      <c r="PM9" s="31"/>
      <c r="PN9" s="32"/>
      <c r="PO9" s="31"/>
      <c r="PP9" s="31"/>
      <c r="PQ9" s="31"/>
      <c r="PR9" s="31"/>
      <c r="PS9" s="31"/>
      <c r="PT9" s="31"/>
      <c r="PU9" s="31"/>
      <c r="PV9" s="31"/>
      <c r="PW9" s="31"/>
      <c r="PX9" s="31"/>
      <c r="PY9" s="31"/>
      <c r="PZ9" s="32"/>
      <c r="QA9" s="31"/>
      <c r="QB9" s="31"/>
      <c r="QC9" s="31"/>
      <c r="QD9" s="31"/>
      <c r="QE9" s="31"/>
      <c r="QF9" s="31"/>
      <c r="QG9" s="31"/>
      <c r="QH9" s="31"/>
      <c r="QI9" s="31"/>
      <c r="QJ9" s="31"/>
      <c r="QK9" s="31"/>
      <c r="QL9" s="32"/>
      <c r="QM9" s="31"/>
      <c r="QN9" s="31"/>
      <c r="QO9" s="31"/>
      <c r="QP9" s="31"/>
      <c r="QQ9" s="31"/>
      <c r="QR9" s="31"/>
      <c r="QS9" s="31"/>
      <c r="QT9" s="31"/>
      <c r="QU9" s="31"/>
      <c r="QV9" s="31"/>
      <c r="QW9" s="31"/>
      <c r="QX9" s="32"/>
      <c r="QY9" s="31"/>
      <c r="QZ9" s="31"/>
      <c r="RA9" s="31"/>
      <c r="RB9" s="31"/>
      <c r="RC9" s="31"/>
      <c r="RD9" s="31"/>
      <c r="RE9" s="31"/>
      <c r="RF9" s="31"/>
      <c r="RG9" s="31"/>
      <c r="RH9" s="31"/>
      <c r="RI9" s="31"/>
      <c r="RJ9" s="32"/>
      <c r="RK9" s="33"/>
      <c r="RL9" s="33"/>
      <c r="RM9" s="33"/>
      <c r="RN9" s="33"/>
      <c r="RO9" s="33"/>
      <c r="RP9" s="33"/>
      <c r="RQ9" s="33"/>
      <c r="RR9" s="33"/>
      <c r="RS9" s="33"/>
      <c r="RT9" s="33"/>
      <c r="RU9" s="33"/>
      <c r="RV9" s="32"/>
      <c r="RW9" s="33"/>
      <c r="RX9" s="33"/>
      <c r="RY9" s="33"/>
      <c r="RZ9" s="33"/>
      <c r="SA9" s="33"/>
      <c r="SB9" s="33"/>
      <c r="SC9" s="33"/>
      <c r="SD9" s="33"/>
      <c r="SE9" s="33"/>
      <c r="SF9" s="33"/>
      <c r="SG9" s="33"/>
      <c r="SH9" s="34"/>
      <c r="SI9" s="33"/>
      <c r="SJ9" s="33"/>
      <c r="SK9" s="33"/>
      <c r="SL9" s="33"/>
      <c r="SM9" s="33"/>
      <c r="SN9" s="33"/>
      <c r="SO9" s="33"/>
      <c r="SP9" s="33"/>
      <c r="SQ9" s="33"/>
      <c r="SR9" s="33"/>
      <c r="SS9" s="33"/>
      <c r="ST9" s="34"/>
      <c r="SU9" s="33"/>
      <c r="SV9" s="33"/>
      <c r="SW9" s="33"/>
      <c r="SX9" s="33"/>
      <c r="SY9" s="33"/>
      <c r="SZ9" s="33"/>
      <c r="TA9" s="33"/>
      <c r="TB9" s="33"/>
      <c r="TC9" s="33"/>
      <c r="TD9" s="33"/>
      <c r="TE9" s="33"/>
      <c r="TF9" s="34"/>
      <c r="TG9" s="33"/>
      <c r="TH9" s="33"/>
      <c r="TI9" s="33"/>
      <c r="TJ9" s="33"/>
      <c r="TK9" s="33"/>
      <c r="TL9" s="33"/>
      <c r="TM9" s="33"/>
      <c r="TN9" s="33"/>
      <c r="TO9" s="33"/>
      <c r="TP9" s="33"/>
      <c r="TQ9" s="33"/>
      <c r="TR9" s="32"/>
      <c r="TS9" s="33"/>
      <c r="TT9" s="33"/>
      <c r="TU9" s="33"/>
      <c r="TV9" s="33"/>
      <c r="TW9" s="33"/>
      <c r="TX9" s="33"/>
      <c r="TY9" s="33"/>
      <c r="TZ9" s="33"/>
      <c r="UA9" s="33"/>
      <c r="UB9" s="33"/>
      <c r="UC9" s="33"/>
      <c r="UD9" s="34"/>
      <c r="UE9" s="33"/>
      <c r="UF9" s="33"/>
      <c r="UG9" s="33"/>
      <c r="UH9" s="33"/>
      <c r="UI9" s="33"/>
      <c r="UJ9" s="33"/>
      <c r="UK9" s="33"/>
      <c r="UL9" s="33"/>
      <c r="UM9" s="33"/>
      <c r="UN9" s="33"/>
      <c r="UO9" s="33"/>
      <c r="UP9" s="33"/>
      <c r="UQ9" s="34"/>
      <c r="UR9" s="33"/>
      <c r="US9" s="33"/>
      <c r="UT9" s="33"/>
      <c r="UU9" s="33"/>
      <c r="UV9" s="33"/>
      <c r="UW9" s="33"/>
      <c r="UX9" s="33"/>
      <c r="UY9" s="33"/>
      <c r="UZ9" s="33"/>
      <c r="VA9" s="33"/>
      <c r="VB9" s="39"/>
      <c r="VC9" s="37"/>
      <c r="VD9" s="33"/>
      <c r="VE9" s="33"/>
      <c r="VF9" s="33"/>
      <c r="VG9" s="33"/>
      <c r="VH9" s="33"/>
      <c r="VI9" s="33"/>
      <c r="VJ9" s="33"/>
      <c r="VK9" s="33"/>
      <c r="VL9" s="33"/>
      <c r="VM9" s="33"/>
      <c r="VN9" s="33"/>
      <c r="VO9" s="34"/>
      <c r="VP9" s="37"/>
      <c r="VQ9" s="33"/>
      <c r="VR9" s="33"/>
      <c r="VS9" s="33"/>
      <c r="VT9" s="33"/>
      <c r="VU9" s="33"/>
      <c r="VV9" s="33"/>
      <c r="VW9" s="33"/>
      <c r="VX9" s="33"/>
      <c r="VY9" s="33"/>
      <c r="VZ9" s="33"/>
      <c r="WA9" s="34"/>
      <c r="WB9" s="37"/>
      <c r="WC9" s="33"/>
      <c r="WD9" s="33"/>
      <c r="WE9" s="33"/>
      <c r="WF9" s="33"/>
      <c r="WG9" s="33"/>
      <c r="WH9" s="33"/>
      <c r="WI9" s="33"/>
      <c r="WJ9" s="33"/>
      <c r="WK9" s="33"/>
      <c r="WL9" s="33"/>
      <c r="WM9" s="33"/>
      <c r="WN9" s="34"/>
      <c r="WO9" s="37"/>
      <c r="WP9" s="33"/>
      <c r="WQ9" s="33"/>
      <c r="WR9" s="33"/>
      <c r="WS9" s="33"/>
      <c r="WT9" s="33"/>
      <c r="WU9" s="33"/>
      <c r="WV9" s="33"/>
      <c r="WW9" s="33"/>
      <c r="WX9" s="33"/>
      <c r="WY9" s="33"/>
      <c r="WZ9" s="33"/>
      <c r="XA9" s="33"/>
      <c r="XB9" s="33"/>
      <c r="XC9" s="33"/>
      <c r="XD9" s="33"/>
      <c r="XE9" s="33"/>
      <c r="XF9" s="33"/>
      <c r="XG9" s="33"/>
      <c r="XH9" s="33"/>
      <c r="XI9" s="33"/>
      <c r="XJ9" s="33"/>
      <c r="XK9" s="33"/>
      <c r="XL9" s="34"/>
      <c r="XM9" s="37"/>
      <c r="XN9" s="33"/>
      <c r="XO9" s="33"/>
      <c r="XP9" s="33"/>
      <c r="XQ9" s="33"/>
      <c r="XR9" s="33"/>
      <c r="XS9" s="33"/>
      <c r="XT9" s="33"/>
      <c r="XU9" s="33"/>
      <c r="XV9" s="33"/>
      <c r="XW9" s="33"/>
      <c r="XX9" s="33"/>
      <c r="XY9" s="34"/>
      <c r="XZ9" s="37"/>
      <c r="YA9" s="33"/>
      <c r="YB9" s="33"/>
      <c r="YC9" s="33"/>
      <c r="YD9" s="33"/>
      <c r="YE9" s="33"/>
      <c r="YF9" s="33"/>
      <c r="YG9" s="33"/>
      <c r="YH9" s="33"/>
      <c r="YI9" s="33"/>
      <c r="YJ9" s="33"/>
      <c r="YK9" s="33"/>
      <c r="YL9" s="33"/>
      <c r="YM9" s="37"/>
      <c r="YN9" s="33"/>
      <c r="YO9" s="33"/>
      <c r="YP9" s="33"/>
      <c r="YQ9" s="33"/>
      <c r="YR9" s="33"/>
      <c r="YS9" s="33"/>
      <c r="YT9" s="33"/>
      <c r="YU9" s="33"/>
      <c r="YV9" s="33"/>
      <c r="YW9" s="33"/>
      <c r="YX9" s="80"/>
      <c r="YY9" s="80"/>
      <c r="YZ9" s="80"/>
      <c r="ZA9" s="80"/>
      <c r="ZB9" s="80"/>
      <c r="ZC9" s="80"/>
      <c r="ZD9" s="80"/>
      <c r="ZE9" s="80"/>
      <c r="ZF9" s="80"/>
      <c r="ZG9" s="80"/>
      <c r="ZH9" s="80"/>
      <c r="ZI9" s="80"/>
      <c r="ZJ9" s="81"/>
      <c r="ZK9" s="82"/>
      <c r="ZL9" s="80"/>
      <c r="ZM9" s="80"/>
      <c r="ZN9" s="80"/>
      <c r="ZO9" s="80"/>
      <c r="ZP9" s="80"/>
      <c r="ZQ9" s="80"/>
      <c r="ZR9" s="80"/>
      <c r="ZS9" s="80"/>
      <c r="ZT9" s="80"/>
      <c r="ZU9" s="80"/>
      <c r="ZV9" s="80"/>
      <c r="ZW9" s="81"/>
      <c r="ZX9" s="82"/>
      <c r="ZY9" s="80"/>
      <c r="ZZ9" s="80"/>
      <c r="AAA9" s="80"/>
      <c r="AAB9" s="80"/>
      <c r="AAC9" s="80"/>
      <c r="AAD9" s="80"/>
      <c r="AAE9" s="80"/>
      <c r="AAF9" s="80"/>
      <c r="AAG9" s="80"/>
      <c r="AAH9" s="80"/>
      <c r="AAI9" s="80"/>
      <c r="AAJ9" s="39"/>
      <c r="AAK9" s="82"/>
      <c r="AAL9" s="80"/>
      <c r="AAM9" s="80"/>
      <c r="AAN9" s="80"/>
      <c r="AAO9" s="80"/>
      <c r="AAP9" s="80"/>
      <c r="AAQ9" s="80"/>
      <c r="AAR9" s="80"/>
      <c r="AAS9" s="80"/>
      <c r="AAT9" s="80"/>
      <c r="AAU9" s="39"/>
      <c r="AAV9" s="31"/>
      <c r="AAW9" s="31"/>
      <c r="AAX9" s="31"/>
      <c r="AAY9" s="31"/>
      <c r="AAZ9" s="31"/>
      <c r="ABA9" s="31"/>
      <c r="ABB9" s="31"/>
      <c r="ABC9" s="31"/>
      <c r="ABD9" s="31"/>
      <c r="ABE9" s="31"/>
      <c r="ABF9" s="31"/>
      <c r="ABG9" s="31"/>
      <c r="ABH9" s="32"/>
      <c r="ABI9" s="31"/>
      <c r="ABJ9" s="31"/>
      <c r="ABK9" s="31"/>
      <c r="ABL9" s="31"/>
      <c r="ABM9" s="31"/>
      <c r="ABN9" s="31"/>
      <c r="ABO9" s="31"/>
      <c r="ABP9" s="31"/>
      <c r="ABQ9" s="31"/>
      <c r="ABR9" s="31"/>
      <c r="ABS9" s="31"/>
      <c r="ABT9" s="31"/>
      <c r="ABU9" s="32"/>
      <c r="ABV9" s="31"/>
      <c r="ABW9" s="31"/>
      <c r="ABX9" s="31"/>
      <c r="ABY9" s="31"/>
      <c r="ABZ9" s="31"/>
      <c r="ACA9" s="31"/>
      <c r="ACB9" s="31"/>
      <c r="ACC9" s="31"/>
      <c r="ACD9" s="31"/>
      <c r="ACE9" s="31"/>
      <c r="ACF9" s="31"/>
      <c r="ACG9" s="31"/>
      <c r="ACH9" s="32"/>
      <c r="ACI9" s="31"/>
      <c r="ACJ9" s="31"/>
      <c r="ACK9" s="31"/>
      <c r="ACL9" s="31"/>
      <c r="ACM9" s="31"/>
      <c r="ACN9" s="31"/>
      <c r="ACO9" s="31"/>
      <c r="ACP9" s="31"/>
      <c r="ACQ9" s="31"/>
      <c r="ACR9" s="31"/>
      <c r="ACS9" s="39"/>
      <c r="ACT9" s="31"/>
      <c r="ACU9" s="31"/>
      <c r="ACV9" s="31"/>
      <c r="ACW9" s="31"/>
      <c r="ACX9" s="31"/>
      <c r="ACY9" s="31"/>
      <c r="ACZ9" s="31"/>
      <c r="ADA9" s="31"/>
      <c r="ADB9" s="31"/>
      <c r="ADC9" s="31"/>
      <c r="ADD9" s="31"/>
      <c r="ADE9" s="32"/>
      <c r="ADF9" s="31"/>
      <c r="ADG9" s="31"/>
      <c r="ADH9" s="31"/>
      <c r="ADI9" s="31"/>
      <c r="ADJ9" s="31"/>
      <c r="ADK9" s="31"/>
      <c r="ADL9" s="31"/>
      <c r="ADM9" s="31"/>
      <c r="ADN9" s="31"/>
      <c r="ADO9" s="31"/>
      <c r="ADP9" s="31"/>
      <c r="ADQ9" s="31"/>
      <c r="ADR9" s="32"/>
      <c r="ADS9" s="31"/>
      <c r="ADT9" s="31"/>
      <c r="ADU9" s="31"/>
      <c r="ADV9" s="31"/>
      <c r="ADW9" s="31"/>
      <c r="ADX9" s="31"/>
      <c r="ADY9" s="31"/>
      <c r="ADZ9" s="31"/>
      <c r="AEA9" s="31"/>
      <c r="AEB9" s="31"/>
      <c r="AEC9" s="31"/>
      <c r="AED9" s="31"/>
      <c r="AEE9" s="32"/>
      <c r="AEF9" s="31"/>
      <c r="AEG9" s="31"/>
      <c r="AEH9" s="31"/>
      <c r="AEI9" s="31"/>
      <c r="AEJ9" s="31"/>
      <c r="AEK9" s="31"/>
      <c r="AEL9" s="31"/>
      <c r="AEM9" s="31"/>
      <c r="AEN9" s="31"/>
      <c r="AEO9" s="31"/>
      <c r="AEP9" s="31"/>
      <c r="AEQ9" s="39"/>
      <c r="AER9" s="31"/>
      <c r="AES9" s="31"/>
      <c r="AET9" s="31"/>
      <c r="AEU9" s="31"/>
      <c r="AEV9" s="31"/>
      <c r="AEW9" s="31"/>
      <c r="AEX9" s="31"/>
      <c r="AEY9" s="31"/>
      <c r="AEZ9" s="31"/>
      <c r="AFA9" s="31"/>
      <c r="AFB9" s="31"/>
      <c r="AFC9" s="32"/>
      <c r="AFD9" s="31"/>
      <c r="AFE9" s="31"/>
      <c r="AFF9" s="31"/>
      <c r="AFG9" s="31"/>
      <c r="AFH9" s="31"/>
      <c r="AFI9" s="31"/>
      <c r="AFJ9" s="31"/>
      <c r="AFK9" s="31"/>
      <c r="AFL9" s="31"/>
      <c r="AFM9" s="31"/>
      <c r="AFN9" s="31"/>
      <c r="AFO9" s="31"/>
      <c r="AFP9" s="32"/>
      <c r="AFQ9" s="31"/>
      <c r="AFR9" s="31"/>
      <c r="AFS9" s="31"/>
      <c r="AFT9" s="31"/>
      <c r="AFU9" s="31"/>
      <c r="AFV9" s="31"/>
      <c r="AFW9" s="31"/>
      <c r="AFX9" s="31"/>
      <c r="AFY9" s="31"/>
      <c r="AFZ9" s="31"/>
      <c r="AGA9" s="31"/>
      <c r="AGB9" s="31"/>
      <c r="AGC9" s="31"/>
      <c r="AGD9" s="32"/>
      <c r="AGE9" s="31"/>
      <c r="AGF9" s="31"/>
      <c r="AGG9" s="31"/>
      <c r="AGH9" s="31"/>
      <c r="AGI9" s="31"/>
      <c r="AGJ9" s="31"/>
      <c r="AGK9" s="31"/>
      <c r="AGL9" s="31"/>
      <c r="AGM9" s="31"/>
      <c r="AGN9" s="31"/>
      <c r="AGO9" s="39"/>
      <c r="AGP9" s="31"/>
      <c r="AGQ9" s="31"/>
      <c r="AGR9" s="31"/>
      <c r="AGS9" s="31"/>
      <c r="AGT9" s="31"/>
      <c r="AGU9" s="31"/>
      <c r="AGV9" s="31"/>
      <c r="AGW9" s="31"/>
      <c r="AGX9" s="31"/>
      <c r="AGY9" s="31"/>
      <c r="AGZ9" s="31"/>
      <c r="AHA9" s="31"/>
      <c r="AHB9" s="32"/>
      <c r="AHC9" s="31"/>
      <c r="AHD9" s="31"/>
      <c r="AHE9" s="31"/>
      <c r="AHF9" s="31"/>
      <c r="AHG9" s="31"/>
      <c r="AHH9" s="31"/>
      <c r="AHI9" s="31"/>
      <c r="AHJ9" s="31"/>
      <c r="AHK9" s="31"/>
      <c r="AHL9" s="31"/>
      <c r="AHM9" s="31"/>
      <c r="AHN9" s="31"/>
      <c r="AHO9" s="32"/>
      <c r="AHP9" s="31"/>
      <c r="AHQ9" s="31"/>
      <c r="AHR9" s="31"/>
      <c r="AHS9" s="31"/>
      <c r="AHT9" s="31"/>
      <c r="AHU9" s="31"/>
      <c r="AHV9" s="31"/>
      <c r="AHW9" s="31"/>
      <c r="AHX9" s="31"/>
      <c r="AHY9" s="31"/>
      <c r="AHZ9" s="31"/>
      <c r="AIA9" s="31"/>
      <c r="AIB9" s="32"/>
      <c r="AIC9" s="31"/>
      <c r="AID9" s="31"/>
      <c r="AIE9" s="31"/>
      <c r="AIF9" s="31"/>
      <c r="AIG9" s="31"/>
      <c r="AIH9" s="31"/>
      <c r="AII9" s="31"/>
      <c r="AIJ9" s="31"/>
      <c r="AIK9" s="31"/>
      <c r="AIL9" s="31"/>
      <c r="AIM9" s="39"/>
      <c r="AIN9" s="37"/>
      <c r="AIO9" s="36"/>
      <c r="AIP9" s="36"/>
      <c r="AIQ9" s="36"/>
      <c r="AIR9" s="36"/>
      <c r="AIS9" s="36"/>
      <c r="AIT9" s="36"/>
      <c r="AIU9" s="36"/>
      <c r="AIV9" s="36"/>
      <c r="AIW9" s="36"/>
      <c r="AIX9" s="36"/>
      <c r="AIY9" s="36"/>
      <c r="AIZ9" s="39"/>
      <c r="AJA9" s="37"/>
      <c r="AJB9" s="36"/>
      <c r="AJC9" s="36"/>
      <c r="AJD9" s="36"/>
      <c r="AJE9" s="36"/>
      <c r="AJF9" s="36"/>
      <c r="AJG9" s="36"/>
      <c r="AJH9" s="36"/>
      <c r="AJI9" s="36"/>
      <c r="AJJ9" s="36"/>
      <c r="AJK9" s="36"/>
      <c r="AJL9" s="36"/>
      <c r="AJM9" s="39"/>
      <c r="AJN9" s="37"/>
      <c r="AJO9" s="36"/>
      <c r="AJP9" s="36"/>
      <c r="AJQ9" s="36"/>
      <c r="AJR9" s="36"/>
      <c r="AJS9" s="36"/>
      <c r="AJT9" s="36"/>
      <c r="AJU9" s="36"/>
      <c r="AJV9" s="36"/>
      <c r="AJW9" s="36"/>
      <c r="AJX9" s="36"/>
      <c r="AJY9" s="36"/>
      <c r="AJZ9" s="39"/>
      <c r="AKA9" s="37"/>
      <c r="AKB9" s="36"/>
      <c r="AKC9" s="36"/>
      <c r="AKD9" s="36"/>
      <c r="AKE9" s="36"/>
      <c r="AKF9" s="36"/>
      <c r="AKG9" s="36"/>
      <c r="AKH9" s="36"/>
      <c r="AKI9" s="36"/>
      <c r="AKJ9" s="36"/>
      <c r="AKK9" s="36"/>
      <c r="AKL9" s="39"/>
      <c r="AKM9" s="37"/>
      <c r="AKN9" s="36"/>
      <c r="AKO9" s="36"/>
      <c r="AKP9" s="36"/>
      <c r="AKQ9" s="36"/>
      <c r="AKR9" s="36"/>
      <c r="AKS9" s="36"/>
      <c r="AKT9" s="36"/>
      <c r="AKU9" s="36"/>
      <c r="AKV9" s="36"/>
      <c r="AKW9" s="36"/>
      <c r="AKX9" s="36"/>
      <c r="AKY9" s="37"/>
      <c r="AKZ9" s="36"/>
      <c r="ALA9" s="36"/>
      <c r="ALB9" s="36"/>
      <c r="ALC9" s="36"/>
      <c r="ALD9" s="36"/>
      <c r="ALE9" s="36"/>
      <c r="ALF9" s="36"/>
      <c r="ALG9" s="36"/>
      <c r="ALH9" s="36"/>
      <c r="ALI9" s="36"/>
      <c r="ALJ9" s="36"/>
      <c r="ALK9" s="39"/>
      <c r="ALL9" s="37"/>
      <c r="ALM9" s="36"/>
      <c r="ALN9" s="36"/>
      <c r="ALO9" s="36"/>
      <c r="ALP9" s="36"/>
      <c r="ALQ9" s="36"/>
      <c r="ALR9" s="36"/>
      <c r="ALS9" s="36"/>
      <c r="ALT9" s="36"/>
      <c r="ALU9" s="36"/>
      <c r="ALV9" s="36"/>
      <c r="ALW9" s="36"/>
      <c r="ALX9" s="39"/>
      <c r="ALY9" s="37"/>
      <c r="ALZ9" s="36"/>
      <c r="AMA9" s="36"/>
      <c r="AMB9" s="36"/>
      <c r="AMC9" s="36"/>
      <c r="AMD9" s="36"/>
      <c r="AME9" s="36"/>
      <c r="AMF9" s="36"/>
      <c r="AMG9" s="36"/>
      <c r="AMH9" s="36"/>
      <c r="AMI9" s="36"/>
      <c r="AMJ9" s="39"/>
      <c r="AMK9" s="37"/>
      <c r="AML9" s="36"/>
      <c r="AMM9" s="36"/>
      <c r="AMN9" s="36"/>
      <c r="AMO9" s="36"/>
      <c r="AMP9" s="36"/>
      <c r="AMQ9" s="36"/>
      <c r="AMR9" s="36"/>
      <c r="AMS9" s="36"/>
      <c r="AMT9" s="36"/>
      <c r="AMU9" s="36"/>
      <c r="AMV9" s="36"/>
      <c r="AMW9" s="37"/>
      <c r="AMX9" s="36"/>
      <c r="AMY9" s="36"/>
      <c r="AMZ9" s="36"/>
      <c r="ANA9" s="36"/>
      <c r="ANB9" s="36"/>
      <c r="ANC9" s="36"/>
      <c r="AND9" s="36"/>
      <c r="ANE9" s="36"/>
      <c r="ANF9" s="36"/>
      <c r="ANG9" s="36"/>
      <c r="ANH9" s="36"/>
      <c r="ANI9" s="39"/>
      <c r="ANJ9" s="37"/>
      <c r="ANK9" s="36"/>
      <c r="ANL9" s="36"/>
      <c r="ANM9" s="36"/>
      <c r="ANN9" s="36"/>
      <c r="ANO9" s="36"/>
      <c r="ANP9" s="36"/>
      <c r="ANQ9" s="36"/>
      <c r="ANR9" s="36"/>
      <c r="ANS9" s="36"/>
      <c r="ANT9" s="36"/>
      <c r="ANU9" s="36"/>
      <c r="ANV9" s="39"/>
      <c r="ANW9" s="37"/>
      <c r="ANX9" s="36"/>
      <c r="ANY9" s="36"/>
      <c r="ANZ9" s="36"/>
      <c r="AOA9" s="36"/>
      <c r="AOB9" s="36"/>
      <c r="AOC9" s="36"/>
      <c r="AOD9" s="36"/>
      <c r="AOE9" s="36"/>
      <c r="AOF9" s="36"/>
      <c r="AOG9" s="36"/>
      <c r="AOH9" s="39"/>
      <c r="AOI9" s="37"/>
      <c r="AOJ9" s="36"/>
      <c r="AOK9" s="36"/>
      <c r="AOL9" s="36"/>
      <c r="AOM9" s="36"/>
      <c r="AON9" s="36"/>
      <c r="AOO9" s="36"/>
      <c r="AOP9" s="36"/>
      <c r="AOQ9" s="36"/>
      <c r="AOR9" s="36"/>
      <c r="AOS9" s="36"/>
      <c r="AOT9" s="36"/>
      <c r="AOU9" s="37"/>
      <c r="AOV9" s="36"/>
      <c r="AOW9" s="36"/>
      <c r="AOX9" s="36"/>
      <c r="AOY9" s="36"/>
      <c r="AOZ9" s="36"/>
      <c r="APA9" s="36"/>
      <c r="APB9" s="36"/>
      <c r="APC9" s="36"/>
      <c r="APD9" s="36"/>
      <c r="APE9" s="36"/>
      <c r="APF9" s="36"/>
      <c r="APG9" s="39"/>
      <c r="APH9" s="37"/>
      <c r="API9" s="36"/>
      <c r="APJ9" s="36"/>
      <c r="APK9" s="36"/>
      <c r="APL9" s="36"/>
      <c r="APM9" s="36"/>
      <c r="APN9" s="36"/>
      <c r="APO9" s="36"/>
      <c r="APP9" s="36"/>
      <c r="APQ9" s="36"/>
      <c r="APR9" s="36"/>
      <c r="APS9" s="36"/>
      <c r="APT9" s="39"/>
      <c r="APU9" s="37"/>
      <c r="APV9" s="36"/>
      <c r="APW9" s="36"/>
      <c r="APX9" s="36"/>
      <c r="APY9" s="36"/>
      <c r="APZ9" s="36"/>
      <c r="AQA9" s="36"/>
      <c r="AQB9" s="36"/>
      <c r="AQC9" s="36"/>
      <c r="AQD9" s="36"/>
      <c r="AQE9" s="36"/>
      <c r="AQF9" s="39"/>
      <c r="AQG9" s="37"/>
      <c r="AQH9" s="36"/>
      <c r="AQI9" s="36"/>
      <c r="AQJ9" s="36"/>
      <c r="AQK9" s="36"/>
      <c r="AQL9" s="36"/>
      <c r="AQM9" s="36"/>
      <c r="AQN9" s="36"/>
      <c r="AQO9" s="36"/>
      <c r="AQP9" s="36"/>
      <c r="AQQ9" s="36"/>
      <c r="AQR9" s="36"/>
      <c r="AQS9" s="36"/>
      <c r="AQT9" s="37"/>
      <c r="AQU9" s="36"/>
      <c r="AQV9" s="36"/>
      <c r="AQW9" s="36"/>
      <c r="AQX9" s="36"/>
      <c r="AQY9" s="36"/>
      <c r="AQZ9" s="36"/>
      <c r="ARA9" s="36"/>
      <c r="ARB9" s="36"/>
      <c r="ARC9" s="36"/>
      <c r="ARD9" s="36"/>
      <c r="ARE9" s="36"/>
      <c r="ARF9" s="39"/>
      <c r="ARG9" s="37"/>
      <c r="ARH9" s="36"/>
      <c r="ARI9" s="36"/>
      <c r="ARJ9" s="36"/>
      <c r="ARK9" s="36"/>
      <c r="ARL9" s="36"/>
      <c r="ARM9" s="36"/>
      <c r="ARN9" s="36"/>
      <c r="ARO9" s="36"/>
      <c r="ARP9" s="36"/>
      <c r="ARQ9" s="36"/>
      <c r="ARR9" s="36"/>
      <c r="ARS9" s="39"/>
      <c r="ART9" s="37"/>
      <c r="ARU9" s="36"/>
      <c r="ARV9" s="36"/>
      <c r="ARW9" s="36"/>
      <c r="ARX9" s="36"/>
      <c r="ARY9" s="36"/>
      <c r="ARZ9" s="36"/>
      <c r="ASA9" s="36"/>
      <c r="ASB9" s="36"/>
      <c r="ASC9" s="36"/>
      <c r="ASD9" s="39"/>
      <c r="ASE9" s="37"/>
      <c r="ASF9" s="36"/>
      <c r="ASG9" s="36"/>
      <c r="ASH9" s="36"/>
      <c r="ASI9" s="36"/>
      <c r="ASJ9" s="36"/>
      <c r="ASK9" s="36"/>
      <c r="ASL9" s="36"/>
      <c r="ASM9" s="36"/>
      <c r="ASN9" s="36"/>
      <c r="ASO9" s="36"/>
      <c r="ASP9" s="36"/>
      <c r="ASQ9" s="39"/>
      <c r="ASR9" s="37"/>
      <c r="ASS9" s="36"/>
      <c r="AST9" s="36"/>
      <c r="ASU9" s="36"/>
      <c r="ASV9" s="36"/>
      <c r="ASW9" s="36"/>
      <c r="ASX9" s="36"/>
      <c r="ASY9" s="36"/>
      <c r="ASZ9" s="36"/>
      <c r="ATA9" s="36"/>
      <c r="ATB9" s="36"/>
      <c r="ATC9" s="36"/>
      <c r="ATD9" s="39"/>
      <c r="ATE9" s="37"/>
      <c r="ATF9" s="36"/>
      <c r="ATG9" s="36"/>
      <c r="ATH9" s="36"/>
      <c r="ATI9" s="36"/>
      <c r="ATJ9" s="36"/>
      <c r="ATK9" s="36"/>
      <c r="ATL9" s="36"/>
      <c r="ATM9" s="36"/>
      <c r="ATN9" s="36"/>
      <c r="ATO9" s="36"/>
      <c r="ATP9" s="36"/>
      <c r="ATQ9" s="39"/>
      <c r="ATR9" s="37"/>
      <c r="ATS9" s="36"/>
      <c r="ATT9" s="36"/>
      <c r="ATU9" s="36"/>
      <c r="ATV9" s="36"/>
      <c r="ATW9" s="36"/>
      <c r="ATX9" s="36"/>
      <c r="ATY9" s="36"/>
      <c r="ATZ9" s="36"/>
      <c r="AUA9" s="36"/>
      <c r="AUB9" s="39"/>
      <c r="AUC9" s="37"/>
      <c r="AUD9" s="36"/>
      <c r="AUE9" s="36"/>
      <c r="AUF9" s="36"/>
      <c r="AUG9" s="36"/>
      <c r="AUH9" s="36"/>
      <c r="AUI9" s="36"/>
      <c r="AUJ9" s="36"/>
      <c r="AUK9" s="36"/>
      <c r="AUL9" s="36"/>
      <c r="AUM9" s="36"/>
      <c r="AUN9" s="39"/>
      <c r="AUO9" s="37"/>
      <c r="AUP9" s="36"/>
      <c r="AUQ9" s="36"/>
      <c r="AUR9" s="36"/>
      <c r="AUS9" s="36"/>
      <c r="AUT9" s="36"/>
      <c r="AUU9" s="36"/>
      <c r="AUV9" s="36"/>
      <c r="AUW9" s="36"/>
      <c r="AUX9" s="36"/>
      <c r="AUY9" s="36"/>
      <c r="AUZ9" s="36"/>
      <c r="AVA9" s="39"/>
      <c r="AVB9" s="37"/>
      <c r="AVC9" s="36"/>
      <c r="AVD9" s="36"/>
      <c r="AVE9" s="36"/>
      <c r="AVF9" s="36"/>
      <c r="AVG9" s="36"/>
      <c r="AVH9" s="36"/>
      <c r="AVI9" s="36"/>
      <c r="AVJ9" s="36"/>
      <c r="AVK9" s="36"/>
      <c r="AVL9" s="36"/>
      <c r="AVM9" s="36"/>
      <c r="AVN9" s="39"/>
      <c r="AVO9" s="37"/>
      <c r="AVP9" s="36"/>
      <c r="AVQ9" s="36"/>
      <c r="AVR9" s="36"/>
      <c r="AVS9" s="36"/>
      <c r="AVT9" s="36"/>
      <c r="AVU9" s="36"/>
      <c r="AVV9" s="36"/>
      <c r="AVW9" s="36"/>
      <c r="AVX9" s="36"/>
      <c r="AVY9" s="36"/>
      <c r="AVZ9" s="39"/>
    </row>
    <row r="10" spans="1:1274" s="25" customFormat="1" ht="16.5" thickBot="1" x14ac:dyDescent="0.3">
      <c r="A10" s="13"/>
      <c r="B10" s="13"/>
      <c r="C10" s="162" t="s">
        <v>467</v>
      </c>
      <c r="D10" s="13"/>
      <c r="E10" s="13" t="s">
        <v>331</v>
      </c>
      <c r="F10" s="13"/>
      <c r="G10" s="13"/>
      <c r="H10" s="13"/>
      <c r="I10" s="13"/>
      <c r="J10" s="13"/>
      <c r="K10" s="13"/>
      <c r="L10" s="13"/>
      <c r="M10" s="13"/>
      <c r="N10" s="13"/>
      <c r="O10" s="13"/>
      <c r="P10" s="13"/>
      <c r="Q10" s="13"/>
      <c r="R10" s="13"/>
      <c r="S10" s="13"/>
      <c r="T10" s="13"/>
      <c r="U10" s="13"/>
      <c r="V10" s="13"/>
      <c r="W10" s="13"/>
      <c r="X10" s="13"/>
      <c r="Y10" s="13"/>
      <c r="Z10" s="13"/>
      <c r="AA10" s="13"/>
      <c r="AB10" s="13"/>
      <c r="AC10" s="13"/>
      <c r="AD10" s="13"/>
      <c r="AE10" s="13"/>
      <c r="AF10" s="13"/>
      <c r="AG10" s="13"/>
      <c r="AH10" s="13"/>
      <c r="AI10" s="13"/>
      <c r="AJ10" s="13"/>
      <c r="AK10" s="13"/>
      <c r="AL10" s="13"/>
      <c r="AM10" s="13"/>
      <c r="AN10" s="13"/>
      <c r="AO10" s="13"/>
      <c r="AP10" s="13"/>
      <c r="AQ10" s="13"/>
      <c r="AR10" s="13"/>
      <c r="AS10" s="13"/>
      <c r="AT10" s="13"/>
      <c r="AU10" s="13"/>
      <c r="AV10" s="13"/>
      <c r="AW10" s="13"/>
      <c r="AX10" s="13"/>
      <c r="AY10" s="13"/>
      <c r="AZ10" s="13"/>
      <c r="BA10" s="13"/>
      <c r="BB10" s="13"/>
      <c r="BC10" s="13"/>
      <c r="BD10" s="13"/>
      <c r="BE10" s="13"/>
      <c r="BF10" s="13"/>
      <c r="BG10" s="13"/>
      <c r="BH10" s="13"/>
      <c r="BI10" s="13"/>
      <c r="BJ10" s="13"/>
      <c r="BK10" s="13"/>
      <c r="BL10" s="13"/>
      <c r="BM10" s="13"/>
      <c r="BN10" s="13"/>
      <c r="BO10" s="13"/>
      <c r="BP10" s="13"/>
      <c r="BQ10" s="13"/>
      <c r="BR10" s="13"/>
      <c r="BS10" s="13"/>
      <c r="BT10" s="13"/>
      <c r="BU10" s="13"/>
      <c r="BV10" s="13"/>
      <c r="BW10" s="13"/>
      <c r="BX10" s="13"/>
      <c r="BY10" s="13"/>
      <c r="BZ10" s="13"/>
      <c r="CA10" s="13"/>
      <c r="CB10" s="13"/>
      <c r="CC10" s="13"/>
      <c r="CD10" s="13"/>
      <c r="CE10" s="13"/>
      <c r="CF10" s="13"/>
      <c r="CG10" s="13"/>
      <c r="CH10" s="13"/>
      <c r="CI10" s="13"/>
      <c r="CJ10" s="13"/>
      <c r="CK10" s="13"/>
      <c r="CL10" s="13"/>
      <c r="CM10" s="13"/>
      <c r="CN10" s="13"/>
      <c r="CO10" s="13"/>
      <c r="CP10" s="13"/>
      <c r="CQ10" s="13"/>
      <c r="CR10" s="13"/>
      <c r="CS10" s="13"/>
      <c r="CT10" s="13"/>
      <c r="CU10" s="13"/>
      <c r="CV10" s="13"/>
      <c r="CW10" s="13"/>
      <c r="CX10" s="13"/>
      <c r="CY10" s="13"/>
      <c r="CZ10" s="13"/>
      <c r="DA10" s="13"/>
      <c r="DB10" s="13"/>
      <c r="DC10" s="13"/>
      <c r="DD10" s="13"/>
      <c r="DE10" s="13"/>
      <c r="DF10" s="13"/>
      <c r="DG10" s="13"/>
      <c r="DH10" s="13"/>
      <c r="DI10" s="13"/>
      <c r="DJ10" s="13"/>
      <c r="DK10" s="13"/>
      <c r="DL10" s="13"/>
      <c r="DM10" s="13"/>
      <c r="DN10" s="13"/>
      <c r="DO10" s="13"/>
      <c r="DP10" s="13"/>
      <c r="DQ10" s="13"/>
      <c r="DR10" s="13"/>
      <c r="DS10" s="13"/>
      <c r="DT10" s="13"/>
      <c r="DU10" s="13"/>
      <c r="DV10" s="13"/>
      <c r="DW10" s="13"/>
      <c r="DX10" s="13"/>
      <c r="DY10" s="13"/>
      <c r="DZ10" s="13"/>
      <c r="EA10" s="13"/>
      <c r="EB10" s="13"/>
      <c r="EC10" s="13"/>
      <c r="ED10" s="13"/>
      <c r="EE10" s="13"/>
      <c r="EF10" s="13"/>
      <c r="EG10" s="13"/>
      <c r="EH10" s="13"/>
      <c r="EI10" s="13"/>
      <c r="EJ10" s="13"/>
      <c r="EK10" s="13"/>
      <c r="EL10" s="13"/>
      <c r="EM10" s="13"/>
      <c r="EN10" s="13"/>
      <c r="EO10" s="13"/>
      <c r="EP10" s="13"/>
      <c r="EQ10" s="13"/>
      <c r="ER10" s="13"/>
      <c r="ES10" s="13"/>
      <c r="ET10" s="13"/>
      <c r="EU10" s="13"/>
      <c r="EV10" s="13"/>
      <c r="EW10" s="13"/>
      <c r="EX10" s="13"/>
      <c r="EY10" s="13"/>
      <c r="EZ10" s="13"/>
      <c r="FA10" s="13"/>
      <c r="FB10" s="13"/>
      <c r="FC10" s="13"/>
      <c r="FD10" s="13"/>
      <c r="FE10" s="13"/>
      <c r="FF10" s="13"/>
      <c r="FG10" s="13"/>
      <c r="FH10" s="13"/>
      <c r="FI10" s="13"/>
      <c r="FJ10" s="13"/>
      <c r="FK10" s="13"/>
      <c r="FL10" s="13"/>
      <c r="FM10" s="13"/>
      <c r="FN10" s="13"/>
      <c r="FO10" s="13"/>
      <c r="FP10" s="13"/>
      <c r="FQ10" s="13"/>
      <c r="FR10" s="13"/>
      <c r="FS10" s="13"/>
      <c r="FT10" s="13"/>
      <c r="FU10" s="13"/>
      <c r="FV10" s="13"/>
      <c r="FW10" s="13"/>
      <c r="FX10" s="13"/>
      <c r="FY10" s="13"/>
      <c r="FZ10" s="13"/>
      <c r="GA10" s="13"/>
      <c r="GB10" s="13"/>
      <c r="GC10" s="13"/>
      <c r="GD10" s="13"/>
      <c r="GE10" s="13"/>
      <c r="GF10" s="13"/>
      <c r="GG10" s="13"/>
      <c r="GH10" s="13"/>
      <c r="GI10" s="13"/>
      <c r="GJ10" s="13"/>
      <c r="GK10" s="13"/>
      <c r="GL10" s="13"/>
      <c r="GM10" s="13"/>
      <c r="GN10" s="13"/>
      <c r="GO10" s="13"/>
      <c r="GP10" s="13"/>
      <c r="GQ10" s="13"/>
      <c r="GR10" s="13"/>
      <c r="GS10" s="13"/>
      <c r="GT10" s="13"/>
      <c r="GU10" s="13"/>
      <c r="GV10" s="13"/>
      <c r="GW10" s="13"/>
      <c r="GX10" s="13"/>
      <c r="GY10" s="13"/>
      <c r="GZ10" s="13"/>
      <c r="HA10" s="13"/>
      <c r="HB10" s="13"/>
      <c r="HC10" s="13"/>
      <c r="HD10" s="13"/>
      <c r="HE10" s="13"/>
      <c r="HF10" s="13"/>
      <c r="HG10" s="13"/>
      <c r="HH10" s="13"/>
      <c r="HI10" s="13"/>
      <c r="HJ10" s="13"/>
      <c r="HK10" s="13"/>
      <c r="HL10" s="13"/>
      <c r="HM10" s="13"/>
      <c r="HN10" s="13"/>
      <c r="HO10" s="13"/>
      <c r="HP10" s="13"/>
      <c r="HQ10" s="13"/>
      <c r="HR10" s="13"/>
      <c r="HS10" s="13"/>
      <c r="HT10" s="13"/>
      <c r="HU10" s="13"/>
      <c r="HV10" s="13"/>
      <c r="HW10" s="13"/>
      <c r="HX10" s="13"/>
      <c r="HY10" s="13"/>
      <c r="HZ10" s="13"/>
      <c r="IA10" s="13"/>
      <c r="IB10" s="13"/>
      <c r="IC10" s="13"/>
      <c r="ID10" s="13"/>
      <c r="IE10" s="13"/>
      <c r="IF10" s="13"/>
      <c r="IG10" s="13"/>
      <c r="IH10" s="13"/>
      <c r="II10" s="13"/>
      <c r="IJ10" s="13"/>
      <c r="IK10" s="13"/>
      <c r="IL10" s="13"/>
      <c r="IM10" s="13"/>
      <c r="IN10" s="13"/>
      <c r="IO10" s="13"/>
      <c r="IP10" s="13"/>
      <c r="IQ10" s="13"/>
      <c r="IR10" s="13"/>
      <c r="IS10" s="13"/>
      <c r="IT10" s="13"/>
      <c r="IU10" s="13"/>
      <c r="IV10" s="13"/>
      <c r="IW10" s="13"/>
      <c r="IX10" s="13"/>
      <c r="IY10" s="13"/>
      <c r="IZ10" s="13"/>
      <c r="JA10" s="13"/>
      <c r="JB10" s="13"/>
      <c r="JC10" s="13"/>
      <c r="JD10" s="13"/>
      <c r="JE10" s="13"/>
      <c r="JF10" s="13"/>
      <c r="JG10" s="13"/>
      <c r="JH10" s="13"/>
      <c r="JI10" s="13"/>
      <c r="JJ10" s="13"/>
      <c r="JK10" s="13"/>
      <c r="JL10" s="13"/>
      <c r="JM10" s="13"/>
      <c r="JN10" s="13"/>
      <c r="JO10" s="13"/>
      <c r="JP10" s="13"/>
      <c r="JQ10" s="13"/>
      <c r="JR10" s="13"/>
      <c r="JS10" s="13"/>
      <c r="JT10" s="13"/>
      <c r="JU10" s="13"/>
      <c r="JV10" s="13"/>
      <c r="JW10" s="13"/>
      <c r="JX10" s="13"/>
      <c r="JY10" s="13"/>
      <c r="JZ10" s="13"/>
      <c r="KA10" s="13"/>
      <c r="KB10" s="13"/>
      <c r="KC10" s="13"/>
      <c r="KD10" s="13"/>
      <c r="KE10" s="13"/>
      <c r="KF10" s="13"/>
      <c r="KG10" s="13"/>
      <c r="KH10" s="13"/>
      <c r="KI10" s="13"/>
      <c r="KJ10" s="13"/>
      <c r="KK10" s="13"/>
      <c r="KL10" s="13"/>
      <c r="KM10" s="13"/>
      <c r="KN10" s="13"/>
      <c r="KO10" s="13"/>
      <c r="KP10" s="13"/>
      <c r="KQ10" s="13"/>
      <c r="KR10" s="13"/>
      <c r="KS10" s="13"/>
      <c r="KT10" s="13"/>
      <c r="KU10" s="13"/>
      <c r="KV10" s="13"/>
      <c r="KW10" s="13"/>
      <c r="KX10" s="13"/>
      <c r="KY10" s="13"/>
      <c r="KZ10" s="13"/>
      <c r="LA10" s="13"/>
      <c r="LB10" s="13"/>
      <c r="LC10" s="13"/>
      <c r="LD10" s="13"/>
      <c r="LE10" s="13"/>
      <c r="LF10" s="13"/>
      <c r="LG10" s="13"/>
      <c r="LH10" s="13"/>
      <c r="LI10" s="13"/>
      <c r="LJ10" s="13"/>
      <c r="LK10" s="13"/>
      <c r="LL10" s="13"/>
      <c r="LM10" s="13"/>
      <c r="LN10" s="13"/>
      <c r="LO10" s="13"/>
      <c r="LP10" s="13"/>
      <c r="LQ10" s="13"/>
      <c r="LR10" s="13"/>
      <c r="LS10" s="13"/>
      <c r="LT10" s="13"/>
      <c r="LU10" s="13"/>
      <c r="LV10" s="13"/>
      <c r="LW10" s="13"/>
      <c r="LX10" s="13"/>
      <c r="LY10" s="13"/>
      <c r="LZ10" s="13"/>
      <c r="MA10" s="13"/>
      <c r="MB10" s="13"/>
      <c r="MC10" s="13"/>
      <c r="MD10" s="13"/>
      <c r="ME10" s="13"/>
      <c r="MF10" s="13"/>
      <c r="MG10" s="13"/>
      <c r="MH10" s="13"/>
      <c r="MI10" s="13"/>
      <c r="MJ10" s="13"/>
      <c r="MK10" s="13"/>
      <c r="ML10" s="13"/>
      <c r="MM10" s="13"/>
      <c r="MN10" s="13"/>
      <c r="MO10" s="13"/>
      <c r="MP10" s="13"/>
      <c r="MQ10" s="13"/>
      <c r="MR10" s="13"/>
      <c r="MS10" s="13"/>
      <c r="MT10" s="13"/>
      <c r="MU10" s="13"/>
      <c r="MV10" s="13"/>
      <c r="MW10" s="13"/>
      <c r="MX10" s="13"/>
      <c r="MY10" s="13"/>
      <c r="MZ10" s="13"/>
      <c r="NA10" s="13"/>
      <c r="NB10" s="13"/>
      <c r="NC10" s="13"/>
      <c r="ND10" s="13"/>
      <c r="NE10" s="13"/>
      <c r="NF10" s="13"/>
      <c r="NG10" s="12"/>
      <c r="NH10" s="27"/>
      <c r="NI10" s="27"/>
      <c r="NJ10" s="27"/>
      <c r="NK10" s="27"/>
      <c r="NL10" s="27"/>
      <c r="NM10" s="27"/>
      <c r="NN10" s="27"/>
      <c r="NO10" s="27"/>
      <c r="NP10" s="27"/>
      <c r="NQ10" s="27"/>
      <c r="NR10" s="28"/>
      <c r="NS10" s="27"/>
      <c r="NT10" s="27"/>
      <c r="NU10" s="27"/>
      <c r="NV10" s="27"/>
      <c r="NW10" s="27"/>
      <c r="NX10" s="27"/>
      <c r="NY10" s="27"/>
      <c r="NZ10" s="27"/>
      <c r="OA10" s="27"/>
      <c r="OB10" s="27"/>
      <c r="OC10" s="27"/>
      <c r="OD10" s="28"/>
      <c r="OE10" s="27"/>
      <c r="OF10" s="27"/>
      <c r="OG10" s="27"/>
      <c r="OH10" s="27"/>
      <c r="OI10" s="27"/>
      <c r="OJ10" s="27"/>
      <c r="OK10" s="27"/>
      <c r="OL10" s="27"/>
      <c r="OM10" s="27"/>
      <c r="ON10" s="27"/>
      <c r="OO10" s="27"/>
      <c r="OP10" s="28"/>
      <c r="OQ10" s="27"/>
      <c r="OR10" s="27"/>
      <c r="OS10" s="27"/>
      <c r="OT10" s="27"/>
      <c r="OU10" s="27"/>
      <c r="OV10" s="27"/>
      <c r="OW10" s="27"/>
      <c r="OX10" s="27"/>
      <c r="OY10" s="27"/>
      <c r="OZ10" s="27"/>
      <c r="PA10" s="27"/>
      <c r="PB10" s="28"/>
      <c r="PC10" s="27"/>
      <c r="PD10" s="27"/>
      <c r="PE10" s="27"/>
      <c r="PF10" s="27"/>
      <c r="PG10" s="27"/>
      <c r="PH10" s="27"/>
      <c r="PI10" s="27"/>
      <c r="PJ10" s="27"/>
      <c r="PK10" s="27"/>
      <c r="PL10" s="27"/>
      <c r="PM10" s="27"/>
      <c r="PN10" s="28"/>
      <c r="PO10" s="27"/>
      <c r="PP10" s="27"/>
      <c r="PQ10" s="27"/>
      <c r="PR10" s="27"/>
      <c r="PS10" s="27"/>
      <c r="PT10" s="27"/>
      <c r="PU10" s="27"/>
      <c r="PV10" s="27"/>
      <c r="PW10" s="27"/>
      <c r="PX10" s="27"/>
      <c r="PY10" s="27"/>
      <c r="PZ10" s="28"/>
      <c r="QA10" s="27"/>
      <c r="QB10" s="27"/>
      <c r="QC10" s="27"/>
      <c r="QD10" s="27"/>
      <c r="QE10" s="27"/>
      <c r="QF10" s="27"/>
      <c r="QG10" s="27"/>
      <c r="QH10" s="27"/>
      <c r="QI10" s="27"/>
      <c r="QJ10" s="27"/>
      <c r="QK10" s="27"/>
      <c r="QL10" s="28"/>
      <c r="QM10" s="27"/>
      <c r="QN10" s="27"/>
      <c r="QO10" s="27"/>
      <c r="QP10" s="27"/>
      <c r="QQ10" s="27"/>
      <c r="QR10" s="27"/>
      <c r="QS10" s="27"/>
      <c r="QT10" s="27"/>
      <c r="QU10" s="27"/>
      <c r="QV10" s="27"/>
      <c r="QW10" s="27"/>
      <c r="QX10" s="28"/>
      <c r="QY10" s="27"/>
      <c r="QZ10" s="27"/>
      <c r="RA10" s="27"/>
      <c r="RB10" s="27"/>
      <c r="RC10" s="27"/>
      <c r="RD10" s="27"/>
      <c r="RE10" s="27"/>
      <c r="RF10" s="27"/>
      <c r="RG10" s="27"/>
      <c r="RH10" s="27"/>
      <c r="RI10" s="27"/>
      <c r="RJ10" s="28"/>
      <c r="RK10" s="29"/>
      <c r="RL10" s="29"/>
      <c r="RM10" s="29"/>
      <c r="RN10" s="29"/>
      <c r="RO10" s="29"/>
      <c r="RP10" s="29"/>
      <c r="RQ10" s="29"/>
      <c r="RR10" s="29"/>
      <c r="RS10" s="29"/>
      <c r="RT10" s="29"/>
      <c r="RU10" s="29"/>
      <c r="RV10" s="28"/>
      <c r="RW10" s="29"/>
      <c r="RX10" s="29"/>
      <c r="RY10" s="29"/>
      <c r="RZ10" s="29"/>
      <c r="SA10" s="29"/>
      <c r="SB10" s="29"/>
      <c r="SC10" s="29"/>
      <c r="SD10" s="29"/>
      <c r="SE10" s="29"/>
      <c r="SF10" s="29"/>
      <c r="SG10" s="29"/>
      <c r="SH10" s="30"/>
      <c r="SI10" s="29"/>
      <c r="SJ10" s="29"/>
      <c r="SK10" s="29"/>
      <c r="SL10" s="29"/>
      <c r="SM10" s="29"/>
      <c r="SN10" s="29"/>
      <c r="SO10" s="29"/>
      <c r="SP10" s="29"/>
      <c r="SQ10" s="29"/>
      <c r="SR10" s="29"/>
      <c r="SS10" s="29"/>
      <c r="ST10" s="30"/>
      <c r="SU10" s="29"/>
      <c r="SV10" s="29"/>
      <c r="SW10" s="29"/>
      <c r="SX10" s="29"/>
      <c r="SY10" s="29"/>
      <c r="SZ10" s="29"/>
      <c r="TA10" s="29"/>
      <c r="TB10" s="29"/>
      <c r="TC10" s="29"/>
      <c r="TD10" s="29"/>
      <c r="TE10" s="29"/>
      <c r="TF10" s="30"/>
      <c r="TG10" s="29"/>
      <c r="TH10" s="29"/>
      <c r="TI10" s="29"/>
      <c r="TJ10" s="29"/>
      <c r="TK10" s="29"/>
      <c r="TL10" s="29"/>
      <c r="TM10" s="29"/>
      <c r="TN10" s="29"/>
      <c r="TO10" s="29"/>
      <c r="TP10" s="29"/>
      <c r="TQ10" s="29"/>
      <c r="TR10" s="28"/>
      <c r="TS10" s="29"/>
      <c r="TT10" s="29"/>
      <c r="TU10" s="29"/>
      <c r="TV10" s="29"/>
      <c r="TW10" s="29"/>
      <c r="TX10" s="29"/>
      <c r="TY10" s="29"/>
      <c r="TZ10" s="29"/>
      <c r="UA10" s="29"/>
      <c r="UB10" s="29"/>
      <c r="UC10" s="29"/>
      <c r="UD10" s="30"/>
      <c r="UE10" s="29"/>
      <c r="UF10" s="29"/>
      <c r="UG10" s="29"/>
      <c r="UH10" s="29"/>
      <c r="UI10" s="29"/>
      <c r="UJ10" s="29"/>
      <c r="UK10" s="29"/>
      <c r="UL10" s="29"/>
      <c r="UM10" s="29"/>
      <c r="UN10" s="29"/>
      <c r="UO10" s="29"/>
      <c r="UP10" s="29"/>
      <c r="UQ10" s="30"/>
      <c r="UR10" s="29"/>
      <c r="US10" s="29"/>
      <c r="UT10" s="29"/>
      <c r="UU10" s="29"/>
      <c r="UV10" s="29"/>
      <c r="UW10" s="29"/>
      <c r="UX10" s="29"/>
      <c r="UY10" s="29"/>
      <c r="UZ10" s="29"/>
      <c r="VA10" s="29"/>
      <c r="VB10" s="30"/>
      <c r="VC10" s="29"/>
      <c r="VD10" s="29"/>
      <c r="VE10" s="29"/>
      <c r="VF10" s="29"/>
      <c r="VG10" s="29"/>
      <c r="VH10" s="29"/>
      <c r="VI10" s="29"/>
      <c r="VJ10" s="29"/>
      <c r="VK10" s="29"/>
      <c r="VL10" s="29"/>
      <c r="VM10" s="29"/>
      <c r="VN10" s="29"/>
      <c r="VO10" s="30"/>
      <c r="VP10" s="29"/>
      <c r="VQ10" s="29"/>
      <c r="VR10" s="29"/>
      <c r="VS10" s="29"/>
      <c r="VT10" s="29"/>
      <c r="VU10" s="29"/>
      <c r="VV10" s="29"/>
      <c r="VW10" s="29"/>
      <c r="VX10" s="29"/>
      <c r="VY10" s="29"/>
      <c r="VZ10" s="29"/>
      <c r="WA10" s="30"/>
      <c r="WB10" s="29"/>
      <c r="WC10" s="29"/>
      <c r="WD10" s="29"/>
      <c r="WE10" s="29"/>
      <c r="WF10" s="29"/>
      <c r="WG10" s="29"/>
      <c r="WH10" s="29"/>
      <c r="WI10" s="29"/>
      <c r="WJ10" s="29"/>
      <c r="WK10" s="29"/>
      <c r="WL10" s="29"/>
      <c r="WM10" s="29"/>
      <c r="WN10" s="30"/>
      <c r="WO10" s="29"/>
      <c r="WP10" s="29"/>
      <c r="WQ10" s="29"/>
      <c r="WR10" s="29"/>
      <c r="WS10" s="29"/>
      <c r="WT10" s="29"/>
      <c r="WU10" s="29"/>
      <c r="WV10" s="29"/>
      <c r="WW10" s="29"/>
      <c r="WX10" s="29"/>
      <c r="WY10" s="29"/>
      <c r="WZ10" s="29"/>
      <c r="XA10" s="29"/>
      <c r="XB10" s="29"/>
      <c r="XC10" s="29"/>
      <c r="XD10" s="29"/>
      <c r="XE10" s="29"/>
      <c r="XF10" s="29"/>
      <c r="XG10" s="29"/>
      <c r="XH10" s="29"/>
      <c r="XI10" s="29"/>
      <c r="XJ10" s="29"/>
      <c r="XK10" s="29"/>
      <c r="XL10" s="30"/>
      <c r="XM10" s="29"/>
      <c r="XN10" s="29"/>
      <c r="XO10" s="29"/>
      <c r="XP10" s="29"/>
      <c r="XQ10" s="29"/>
      <c r="XR10" s="29"/>
      <c r="XS10" s="29"/>
      <c r="XT10" s="29"/>
      <c r="XU10" s="29"/>
      <c r="XV10" s="29"/>
      <c r="XW10" s="29"/>
      <c r="XX10" s="29"/>
      <c r="XY10" s="30"/>
      <c r="XZ10" s="29"/>
      <c r="YA10" s="29"/>
      <c r="YB10" s="29"/>
      <c r="YC10" s="29"/>
      <c r="YD10" s="29"/>
      <c r="YE10" s="29"/>
      <c r="YF10" s="29"/>
      <c r="YG10" s="29"/>
      <c r="YH10" s="29"/>
      <c r="YI10" s="29"/>
      <c r="YJ10" s="29"/>
      <c r="YK10" s="29"/>
      <c r="YL10" s="29"/>
      <c r="YM10" s="29"/>
      <c r="YN10" s="29"/>
      <c r="YO10" s="29"/>
      <c r="YP10" s="29"/>
      <c r="YQ10" s="29"/>
      <c r="YR10" s="29"/>
      <c r="YS10" s="29"/>
      <c r="YT10" s="29"/>
      <c r="YU10" s="29"/>
      <c r="YV10" s="29"/>
      <c r="YW10" s="29"/>
      <c r="YX10" s="83"/>
      <c r="YY10" s="83"/>
      <c r="YZ10" s="83"/>
      <c r="ZA10" s="83"/>
      <c r="ZB10" s="83"/>
      <c r="ZC10" s="83"/>
      <c r="ZD10" s="83"/>
      <c r="ZE10" s="83"/>
      <c r="ZF10" s="83"/>
      <c r="ZG10" s="83"/>
      <c r="ZH10" s="83"/>
      <c r="ZI10" s="83"/>
      <c r="ZJ10" s="84"/>
      <c r="ZK10" s="83"/>
      <c r="ZL10" s="83"/>
      <c r="ZM10" s="83"/>
      <c r="ZN10" s="83"/>
      <c r="ZO10" s="83"/>
      <c r="ZP10" s="83"/>
      <c r="ZQ10" s="83"/>
      <c r="ZR10" s="83"/>
      <c r="ZS10" s="83"/>
      <c r="ZT10" s="83"/>
      <c r="ZU10" s="83"/>
      <c r="ZV10" s="83"/>
      <c r="ZW10" s="84"/>
      <c r="ZX10" s="83"/>
      <c r="ZY10" s="83"/>
      <c r="ZZ10" s="83"/>
      <c r="AAA10" s="83"/>
      <c r="AAB10" s="83"/>
      <c r="AAC10" s="83"/>
      <c r="AAD10" s="83"/>
      <c r="AAE10" s="83"/>
      <c r="AAF10" s="83"/>
      <c r="AAG10" s="83"/>
      <c r="AAH10" s="83"/>
      <c r="AAI10" s="83"/>
      <c r="AAJ10" s="30"/>
      <c r="AAK10" s="83"/>
      <c r="AAL10" s="83"/>
      <c r="AAM10" s="83"/>
      <c r="AAN10" s="83"/>
      <c r="AAO10" s="83"/>
      <c r="AAP10" s="83"/>
      <c r="AAQ10" s="83"/>
      <c r="AAR10" s="83"/>
      <c r="AAS10" s="83"/>
      <c r="AAT10" s="83"/>
      <c r="AAU10" s="30"/>
      <c r="AAV10" s="27"/>
      <c r="AAW10" s="27"/>
      <c r="AAX10" s="27"/>
      <c r="AAY10" s="27"/>
      <c r="AAZ10" s="27"/>
      <c r="ABA10" s="27"/>
      <c r="ABB10" s="27"/>
      <c r="ABC10" s="27"/>
      <c r="ABD10" s="27"/>
      <c r="ABE10" s="27"/>
      <c r="ABF10" s="27"/>
      <c r="ABG10" s="27"/>
      <c r="ABH10" s="28"/>
      <c r="ABI10" s="27"/>
      <c r="ABJ10" s="27"/>
      <c r="ABK10" s="27"/>
      <c r="ABL10" s="27"/>
      <c r="ABM10" s="27"/>
      <c r="ABN10" s="27"/>
      <c r="ABO10" s="27"/>
      <c r="ABP10" s="27"/>
      <c r="ABQ10" s="27"/>
      <c r="ABR10" s="27"/>
      <c r="ABS10" s="27"/>
      <c r="ABT10" s="27"/>
      <c r="ABU10" s="28"/>
      <c r="ABV10" s="27"/>
      <c r="ABW10" s="27"/>
      <c r="ABX10" s="27"/>
      <c r="ABY10" s="27"/>
      <c r="ABZ10" s="27"/>
      <c r="ACA10" s="27"/>
      <c r="ACB10" s="27"/>
      <c r="ACC10" s="27"/>
      <c r="ACD10" s="27"/>
      <c r="ACE10" s="27"/>
      <c r="ACF10" s="27"/>
      <c r="ACG10" s="27"/>
      <c r="ACH10" s="28"/>
      <c r="ACI10" s="27"/>
      <c r="ACJ10" s="27"/>
      <c r="ACK10" s="27"/>
      <c r="ACL10" s="27"/>
      <c r="ACM10" s="27"/>
      <c r="ACN10" s="27"/>
      <c r="ACO10" s="27"/>
      <c r="ACP10" s="27"/>
      <c r="ACQ10" s="27"/>
      <c r="ACR10" s="27"/>
      <c r="ACS10" s="30"/>
      <c r="ACT10" s="27"/>
      <c r="ACU10" s="27"/>
      <c r="ACV10" s="27"/>
      <c r="ACW10" s="27"/>
      <c r="ACX10" s="27"/>
      <c r="ACY10" s="27"/>
      <c r="ACZ10" s="27"/>
      <c r="ADA10" s="27"/>
      <c r="ADB10" s="27"/>
      <c r="ADC10" s="27"/>
      <c r="ADD10" s="27"/>
      <c r="ADE10" s="28"/>
      <c r="ADF10" s="27"/>
      <c r="ADG10" s="27"/>
      <c r="ADH10" s="27"/>
      <c r="ADI10" s="27"/>
      <c r="ADJ10" s="27"/>
      <c r="ADK10" s="27"/>
      <c r="ADL10" s="27"/>
      <c r="ADM10" s="27"/>
      <c r="ADN10" s="27"/>
      <c r="ADO10" s="27"/>
      <c r="ADP10" s="27"/>
      <c r="ADQ10" s="27"/>
      <c r="ADR10" s="28"/>
      <c r="ADS10" s="27"/>
      <c r="ADT10" s="27"/>
      <c r="ADU10" s="27"/>
      <c r="ADV10" s="27"/>
      <c r="ADW10" s="27"/>
      <c r="ADX10" s="27"/>
      <c r="ADY10" s="27"/>
      <c r="ADZ10" s="27"/>
      <c r="AEA10" s="27"/>
      <c r="AEB10" s="27"/>
      <c r="AEC10" s="27"/>
      <c r="AED10" s="27"/>
      <c r="AEE10" s="28"/>
      <c r="AEF10" s="27"/>
      <c r="AEG10" s="27"/>
      <c r="AEH10" s="27"/>
      <c r="AEI10" s="27"/>
      <c r="AEJ10" s="27"/>
      <c r="AEK10" s="27"/>
      <c r="AEL10" s="27"/>
      <c r="AEM10" s="27"/>
      <c r="AEN10" s="27"/>
      <c r="AEO10" s="27"/>
      <c r="AEP10" s="27"/>
      <c r="AEQ10" s="30"/>
      <c r="AER10" s="27"/>
      <c r="AES10" s="27"/>
      <c r="AET10" s="27"/>
      <c r="AEU10" s="27"/>
      <c r="AEV10" s="27"/>
      <c r="AEW10" s="27"/>
      <c r="AEX10" s="27"/>
      <c r="AEY10" s="27"/>
      <c r="AEZ10" s="27"/>
      <c r="AFA10" s="27"/>
      <c r="AFB10" s="27"/>
      <c r="AFC10" s="28"/>
      <c r="AFD10" s="27"/>
      <c r="AFE10" s="27"/>
      <c r="AFF10" s="27"/>
      <c r="AFG10" s="27"/>
      <c r="AFH10" s="27"/>
      <c r="AFI10" s="27"/>
      <c r="AFJ10" s="27"/>
      <c r="AFK10" s="27"/>
      <c r="AFL10" s="27"/>
      <c r="AFM10" s="27"/>
      <c r="AFN10" s="27"/>
      <c r="AFO10" s="27"/>
      <c r="AFP10" s="28"/>
      <c r="AFQ10" s="27"/>
      <c r="AFR10" s="27"/>
      <c r="AFS10" s="27"/>
      <c r="AFT10" s="27"/>
      <c r="AFU10" s="27"/>
      <c r="AFV10" s="27"/>
      <c r="AFW10" s="27"/>
      <c r="AFX10" s="27"/>
      <c r="AFY10" s="27"/>
      <c r="AFZ10" s="27"/>
      <c r="AGA10" s="27"/>
      <c r="AGB10" s="27"/>
      <c r="AGC10" s="27"/>
      <c r="AGD10" s="28"/>
      <c r="AGE10" s="27"/>
      <c r="AGF10" s="27"/>
      <c r="AGG10" s="27"/>
      <c r="AGH10" s="27"/>
      <c r="AGI10" s="27"/>
      <c r="AGJ10" s="27"/>
      <c r="AGK10" s="27"/>
      <c r="AGL10" s="27"/>
      <c r="AGM10" s="27"/>
      <c r="AGN10" s="27"/>
      <c r="AGO10" s="30"/>
      <c r="AGP10" s="27"/>
      <c r="AGQ10" s="27"/>
      <c r="AGR10" s="27"/>
      <c r="AGS10" s="27"/>
      <c r="AGT10" s="27"/>
      <c r="AGU10" s="27"/>
      <c r="AGV10" s="27"/>
      <c r="AGW10" s="27"/>
      <c r="AGX10" s="27"/>
      <c r="AGY10" s="27"/>
      <c r="AGZ10" s="27"/>
      <c r="AHA10" s="27"/>
      <c r="AHB10" s="28"/>
      <c r="AHC10" s="27"/>
      <c r="AHD10" s="27"/>
      <c r="AHE10" s="27"/>
      <c r="AHF10" s="27"/>
      <c r="AHG10" s="27"/>
      <c r="AHH10" s="27"/>
      <c r="AHI10" s="27"/>
      <c r="AHJ10" s="27"/>
      <c r="AHK10" s="27"/>
      <c r="AHL10" s="27"/>
      <c r="AHM10" s="27"/>
      <c r="AHN10" s="27"/>
      <c r="AHO10" s="28"/>
      <c r="AHP10" s="27"/>
      <c r="AHQ10" s="27"/>
      <c r="AHR10" s="27"/>
      <c r="AHS10" s="27"/>
      <c r="AHT10" s="27"/>
      <c r="AHU10" s="27"/>
      <c r="AHV10" s="27"/>
      <c r="AHW10" s="27"/>
      <c r="AHX10" s="27"/>
      <c r="AHY10" s="27"/>
      <c r="AHZ10" s="27"/>
      <c r="AIA10" s="27"/>
      <c r="AIB10" s="28"/>
      <c r="AIC10" s="27"/>
      <c r="AID10" s="27"/>
      <c r="AIE10" s="27"/>
      <c r="AIF10" s="27"/>
      <c r="AIG10" s="27"/>
      <c r="AIH10" s="27"/>
      <c r="AII10" s="27"/>
      <c r="AIJ10" s="27"/>
      <c r="AIK10" s="27"/>
      <c r="AIL10" s="27"/>
      <c r="AIM10" s="30"/>
      <c r="AIN10" s="29"/>
      <c r="AIO10" s="29"/>
      <c r="AIP10" s="29"/>
      <c r="AIQ10" s="29"/>
      <c r="AIR10" s="29"/>
      <c r="AIS10" s="29"/>
      <c r="AIT10" s="29"/>
      <c r="AIU10" s="29"/>
      <c r="AIV10" s="29"/>
      <c r="AIW10" s="29"/>
      <c r="AIX10" s="29"/>
      <c r="AIY10" s="29"/>
      <c r="AIZ10" s="30"/>
      <c r="AJA10" s="29"/>
      <c r="AJB10" s="29"/>
      <c r="AJC10" s="29"/>
      <c r="AJD10" s="29"/>
      <c r="AJE10" s="29"/>
      <c r="AJF10" s="29"/>
      <c r="AJG10" s="29"/>
      <c r="AJH10" s="29"/>
      <c r="AJI10" s="29"/>
      <c r="AJJ10" s="29"/>
      <c r="AJK10" s="29"/>
      <c r="AJL10" s="29"/>
      <c r="AJM10" s="30"/>
      <c r="AJN10" s="29"/>
      <c r="AJO10" s="29"/>
      <c r="AJP10" s="29"/>
      <c r="AJQ10" s="29"/>
      <c r="AJR10" s="29"/>
      <c r="AJS10" s="29"/>
      <c r="AJT10" s="29"/>
      <c r="AJU10" s="29"/>
      <c r="AJV10" s="29"/>
      <c r="AJW10" s="29"/>
      <c r="AJX10" s="29"/>
      <c r="AJY10" s="29"/>
      <c r="AJZ10" s="30"/>
      <c r="AKA10" s="29"/>
      <c r="AKB10" s="29"/>
      <c r="AKC10" s="29"/>
      <c r="AKD10" s="29"/>
      <c r="AKE10" s="29"/>
      <c r="AKF10" s="29"/>
      <c r="AKG10" s="29"/>
      <c r="AKH10" s="29"/>
      <c r="AKI10" s="29"/>
      <c r="AKJ10" s="29"/>
      <c r="AKK10" s="29"/>
      <c r="AKL10" s="30"/>
      <c r="AKM10" s="29"/>
      <c r="AKN10" s="29"/>
      <c r="AKO10" s="29"/>
      <c r="AKP10" s="29"/>
      <c r="AKQ10" s="29"/>
      <c r="AKR10" s="29"/>
      <c r="AKS10" s="29"/>
      <c r="AKT10" s="29"/>
      <c r="AKU10" s="29"/>
      <c r="AKV10" s="29"/>
      <c r="AKW10" s="29"/>
      <c r="AKX10" s="29"/>
      <c r="AKY10" s="146"/>
      <c r="AKZ10" s="29"/>
      <c r="ALA10" s="29"/>
      <c r="ALB10" s="29"/>
      <c r="ALC10" s="29"/>
      <c r="ALD10" s="29"/>
      <c r="ALE10" s="29"/>
      <c r="ALF10" s="29"/>
      <c r="ALG10" s="29"/>
      <c r="ALH10" s="29"/>
      <c r="ALI10" s="29"/>
      <c r="ALJ10" s="29"/>
      <c r="ALK10" s="30"/>
      <c r="ALL10" s="29"/>
      <c r="ALM10" s="29"/>
      <c r="ALN10" s="29"/>
      <c r="ALO10" s="29"/>
      <c r="ALP10" s="29"/>
      <c r="ALQ10" s="29"/>
      <c r="ALR10" s="29"/>
      <c r="ALS10" s="29"/>
      <c r="ALT10" s="29"/>
      <c r="ALU10" s="29"/>
      <c r="ALV10" s="29"/>
      <c r="ALW10" s="29"/>
      <c r="ALX10" s="30"/>
      <c r="ALY10" s="29"/>
      <c r="ALZ10" s="29"/>
      <c r="AMA10" s="29"/>
      <c r="AMB10" s="29"/>
      <c r="AMC10" s="29"/>
      <c r="AMD10" s="29"/>
      <c r="AME10" s="29"/>
      <c r="AMF10" s="29"/>
      <c r="AMG10" s="29"/>
      <c r="AMH10" s="29"/>
      <c r="AMI10" s="29"/>
      <c r="AMJ10" s="30"/>
      <c r="AMK10" s="29"/>
      <c r="AML10" s="29"/>
      <c r="AMM10" s="29"/>
      <c r="AMN10" s="29"/>
      <c r="AMO10" s="29"/>
      <c r="AMP10" s="29"/>
      <c r="AMQ10" s="29"/>
      <c r="AMR10" s="29"/>
      <c r="AMS10" s="29"/>
      <c r="AMT10" s="29"/>
      <c r="AMU10" s="29"/>
      <c r="AMV10" s="29"/>
      <c r="AMW10" s="146"/>
      <c r="AMX10" s="29"/>
      <c r="AMY10" s="29"/>
      <c r="AMZ10" s="29"/>
      <c r="ANA10" s="29"/>
      <c r="ANB10" s="29"/>
      <c r="ANC10" s="29"/>
      <c r="AND10" s="29"/>
      <c r="ANE10" s="29"/>
      <c r="ANF10" s="29"/>
      <c r="ANG10" s="29"/>
      <c r="ANH10" s="29"/>
      <c r="ANI10" s="30"/>
      <c r="ANJ10" s="29"/>
      <c r="ANK10" s="29"/>
      <c r="ANL10" s="29"/>
      <c r="ANM10" s="29"/>
      <c r="ANN10" s="29"/>
      <c r="ANO10" s="29"/>
      <c r="ANP10" s="29"/>
      <c r="ANQ10" s="29"/>
      <c r="ANR10" s="29"/>
      <c r="ANS10" s="29"/>
      <c r="ANT10" s="29"/>
      <c r="ANU10" s="29"/>
      <c r="ANV10" s="30"/>
      <c r="ANW10" s="29"/>
      <c r="ANX10" s="29"/>
      <c r="ANY10" s="29"/>
      <c r="ANZ10" s="29"/>
      <c r="AOA10" s="29"/>
      <c r="AOB10" s="29"/>
      <c r="AOC10" s="29"/>
      <c r="AOD10" s="29"/>
      <c r="AOE10" s="29"/>
      <c r="AOF10" s="29"/>
      <c r="AOG10" s="29"/>
      <c r="AOH10" s="30"/>
      <c r="AOI10" s="29"/>
      <c r="AOJ10" s="29"/>
      <c r="AOK10" s="29"/>
      <c r="AOL10" s="29"/>
      <c r="AOM10" s="29"/>
      <c r="AON10" s="29"/>
      <c r="AOO10" s="29"/>
      <c r="AOP10" s="29"/>
      <c r="AOQ10" s="29"/>
      <c r="AOR10" s="29"/>
      <c r="AOS10" s="29"/>
      <c r="AOT10" s="29"/>
      <c r="AOU10" s="146"/>
      <c r="AOV10" s="29"/>
      <c r="AOW10" s="29"/>
      <c r="AOX10" s="29"/>
      <c r="AOY10" s="29"/>
      <c r="AOZ10" s="29"/>
      <c r="APA10" s="29"/>
      <c r="APB10" s="29"/>
      <c r="APC10" s="29"/>
      <c r="APD10" s="29"/>
      <c r="APE10" s="29"/>
      <c r="APF10" s="29"/>
      <c r="APG10" s="30"/>
      <c r="APH10" s="29"/>
      <c r="API10" s="29"/>
      <c r="APJ10" s="29"/>
      <c r="APK10" s="29"/>
      <c r="APL10" s="29"/>
      <c r="APM10" s="29"/>
      <c r="APN10" s="29"/>
      <c r="APO10" s="29"/>
      <c r="APP10" s="29"/>
      <c r="APQ10" s="29"/>
      <c r="APR10" s="29"/>
      <c r="APS10" s="29"/>
      <c r="APT10" s="30"/>
      <c r="APU10" s="29"/>
      <c r="APV10" s="29"/>
      <c r="APW10" s="29"/>
      <c r="APX10" s="29"/>
      <c r="APY10" s="29"/>
      <c r="APZ10" s="29"/>
      <c r="AQA10" s="29"/>
      <c r="AQB10" s="29"/>
      <c r="AQC10" s="29"/>
      <c r="AQD10" s="29"/>
      <c r="AQE10" s="29"/>
      <c r="AQF10" s="30"/>
      <c r="AQG10" s="29"/>
      <c r="AQH10" s="29"/>
      <c r="AQI10" s="29"/>
      <c r="AQJ10" s="29"/>
      <c r="AQK10" s="29"/>
      <c r="AQL10" s="29"/>
      <c r="AQM10" s="29"/>
      <c r="AQN10" s="29"/>
      <c r="AQO10" s="29"/>
      <c r="AQP10" s="29"/>
      <c r="AQQ10" s="29"/>
      <c r="AQR10" s="29"/>
      <c r="AQS10" s="29"/>
      <c r="AQT10" s="146"/>
      <c r="AQU10" s="29"/>
      <c r="AQV10" s="29"/>
      <c r="AQW10" s="29"/>
      <c r="AQX10" s="29"/>
      <c r="AQY10" s="29"/>
      <c r="AQZ10" s="29"/>
      <c r="ARA10" s="29"/>
      <c r="ARB10" s="29"/>
      <c r="ARC10" s="29"/>
      <c r="ARD10" s="29"/>
      <c r="ARE10" s="29"/>
      <c r="ARF10" s="30"/>
      <c r="ARG10" s="29"/>
      <c r="ARH10" s="29"/>
      <c r="ARI10" s="29"/>
      <c r="ARJ10" s="29"/>
      <c r="ARK10" s="29"/>
      <c r="ARL10" s="29"/>
      <c r="ARM10" s="29"/>
      <c r="ARN10" s="29"/>
      <c r="ARO10" s="29"/>
      <c r="ARP10" s="29"/>
      <c r="ARQ10" s="29"/>
      <c r="ARR10" s="29"/>
      <c r="ARS10" s="30"/>
      <c r="ART10" s="29"/>
      <c r="ARU10" s="29"/>
      <c r="ARV10" s="29"/>
      <c r="ARW10" s="29"/>
      <c r="ARX10" s="29"/>
      <c r="ARY10" s="29"/>
      <c r="ARZ10" s="29"/>
      <c r="ASA10" s="29"/>
      <c r="ASB10" s="29"/>
      <c r="ASC10" s="29"/>
      <c r="ASD10" s="30"/>
      <c r="ASE10" s="29"/>
      <c r="ASF10" s="29"/>
      <c r="ASG10" s="29"/>
      <c r="ASH10" s="29"/>
      <c r="ASI10" s="29"/>
      <c r="ASJ10" s="29"/>
      <c r="ASK10" s="29"/>
      <c r="ASL10" s="29"/>
      <c r="ASM10" s="29"/>
      <c r="ASN10" s="29"/>
      <c r="ASO10" s="29"/>
      <c r="ASP10" s="29"/>
      <c r="ASQ10" s="30"/>
      <c r="ASR10" s="29"/>
      <c r="ASS10" s="29"/>
      <c r="AST10" s="29"/>
      <c r="ASU10" s="29"/>
      <c r="ASV10" s="29"/>
      <c r="ASW10" s="29"/>
      <c r="ASX10" s="29"/>
      <c r="ASY10" s="29"/>
      <c r="ASZ10" s="29"/>
      <c r="ATA10" s="29"/>
      <c r="ATB10" s="29"/>
      <c r="ATC10" s="29"/>
      <c r="ATD10" s="30"/>
      <c r="ATE10" s="29"/>
      <c r="ATF10" s="29"/>
      <c r="ATG10" s="29"/>
      <c r="ATH10" s="29"/>
      <c r="ATI10" s="29"/>
      <c r="ATJ10" s="29"/>
      <c r="ATK10" s="29"/>
      <c r="ATL10" s="29"/>
      <c r="ATM10" s="29"/>
      <c r="ATN10" s="29"/>
      <c r="ATO10" s="29"/>
      <c r="ATP10" s="29"/>
      <c r="ATQ10" s="30"/>
      <c r="ATR10" s="29"/>
      <c r="ATS10" s="29"/>
      <c r="ATT10" s="29"/>
      <c r="ATU10" s="29"/>
      <c r="ATV10" s="29"/>
      <c r="ATW10" s="29"/>
      <c r="ATX10" s="29"/>
      <c r="ATY10" s="29"/>
      <c r="ATZ10" s="29"/>
      <c r="AUA10" s="29"/>
      <c r="AUB10" s="30"/>
      <c r="AUC10" s="29"/>
      <c r="AUD10" s="29"/>
      <c r="AUE10" s="29"/>
      <c r="AUF10" s="29"/>
      <c r="AUG10" s="29"/>
      <c r="AUH10" s="29"/>
      <c r="AUI10" s="29"/>
      <c r="AUJ10" s="29"/>
      <c r="AUK10" s="29"/>
      <c r="AUL10" s="29"/>
      <c r="AUM10" s="29"/>
      <c r="AUN10" s="30"/>
      <c r="AUO10" s="29"/>
      <c r="AUP10" s="29"/>
      <c r="AUQ10" s="29"/>
      <c r="AUR10" s="29"/>
      <c r="AUS10" s="29"/>
      <c r="AUT10" s="29"/>
      <c r="AUU10" s="29"/>
      <c r="AUV10" s="29"/>
      <c r="AUW10" s="29"/>
      <c r="AUX10" s="29"/>
      <c r="AUY10" s="29"/>
      <c r="AUZ10" s="29"/>
      <c r="AVA10" s="30"/>
      <c r="AVB10" s="29"/>
      <c r="AVC10" s="29"/>
      <c r="AVD10" s="29"/>
      <c r="AVE10" s="29"/>
      <c r="AVF10" s="29"/>
      <c r="AVG10" s="29"/>
      <c r="AVH10" s="29"/>
      <c r="AVI10" s="29"/>
      <c r="AVJ10" s="29"/>
      <c r="AVK10" s="29"/>
      <c r="AVL10" s="29"/>
      <c r="AVM10" s="29"/>
      <c r="AVN10" s="30"/>
      <c r="AVO10" s="29"/>
      <c r="AVP10" s="29"/>
      <c r="AVQ10" s="29"/>
      <c r="AVR10" s="29"/>
      <c r="AVS10" s="29"/>
      <c r="AVT10" s="29"/>
      <c r="AVU10" s="29"/>
      <c r="AVV10" s="29"/>
      <c r="AVW10" s="29"/>
      <c r="AVX10" s="29"/>
      <c r="AVY10" s="29"/>
      <c r="AVZ10" s="30"/>
    </row>
    <row r="11" spans="1:1274" s="25" customFormat="1" ht="17.25" customHeight="1" thickTop="1" thickBot="1" x14ac:dyDescent="0.3">
      <c r="A11" s="122"/>
      <c r="B11" s="122"/>
      <c r="C11" s="40" t="s">
        <v>329</v>
      </c>
      <c r="D11" s="40"/>
      <c r="E11" s="69"/>
      <c r="F11" s="69"/>
      <c r="G11" s="69"/>
      <c r="H11" s="69"/>
      <c r="I11" s="69"/>
      <c r="J11" s="69"/>
      <c r="K11" s="69"/>
      <c r="L11" s="69"/>
      <c r="M11" s="69"/>
      <c r="N11" s="69"/>
      <c r="O11" s="69"/>
      <c r="P11" s="69"/>
      <c r="Q11" s="69"/>
      <c r="R11" s="69"/>
      <c r="S11" s="69"/>
      <c r="T11" s="69"/>
      <c r="U11" s="69"/>
      <c r="V11" s="69"/>
      <c r="W11" s="69"/>
      <c r="X11" s="69"/>
      <c r="Y11" s="69"/>
      <c r="Z11" s="69"/>
      <c r="AA11" s="69"/>
      <c r="AB11" s="69"/>
      <c r="AC11" s="69"/>
      <c r="AD11" s="69"/>
      <c r="AE11" s="69"/>
      <c r="AF11" s="69"/>
      <c r="AG11" s="69"/>
      <c r="AH11" s="69"/>
      <c r="AI11" s="69"/>
      <c r="AJ11" s="69"/>
      <c r="AK11" s="69"/>
      <c r="AL11" s="69"/>
      <c r="AM11" s="69"/>
      <c r="AN11" s="69"/>
      <c r="AO11" s="69"/>
      <c r="AP11" s="69"/>
      <c r="AQ11" s="69"/>
      <c r="AR11" s="69"/>
      <c r="AS11" s="69"/>
      <c r="AT11" s="69"/>
      <c r="AU11" s="69"/>
      <c r="AV11" s="69"/>
      <c r="AW11" s="69"/>
      <c r="AX11" s="69"/>
      <c r="AY11" s="69"/>
      <c r="AZ11" s="69"/>
      <c r="BA11" s="69"/>
      <c r="BB11" s="69"/>
      <c r="BC11" s="69"/>
      <c r="BD11" s="69"/>
      <c r="BE11" s="69"/>
      <c r="BF11" s="69"/>
      <c r="BG11" s="69"/>
      <c r="BH11" s="69"/>
      <c r="BI11" s="69"/>
      <c r="BJ11" s="69"/>
      <c r="BK11" s="69"/>
      <c r="BL11" s="69"/>
      <c r="BM11" s="69"/>
      <c r="BN11" s="69"/>
      <c r="BO11" s="69"/>
      <c r="BP11" s="69"/>
      <c r="BQ11" s="69"/>
      <c r="BR11" s="69"/>
      <c r="BS11" s="69"/>
      <c r="BT11" s="69"/>
      <c r="BU11" s="69"/>
      <c r="BV11" s="69"/>
      <c r="BW11" s="69"/>
      <c r="BX11" s="69"/>
      <c r="BY11" s="69"/>
      <c r="BZ11" s="69"/>
      <c r="CA11" s="69"/>
      <c r="CB11" s="69"/>
      <c r="CC11" s="69"/>
      <c r="CD11" s="69"/>
      <c r="CE11" s="69"/>
      <c r="CF11" s="69"/>
      <c r="CG11" s="69"/>
      <c r="CH11" s="69"/>
      <c r="CI11" s="69"/>
      <c r="CJ11" s="69"/>
      <c r="CK11" s="69"/>
      <c r="CL11" s="69"/>
      <c r="CM11" s="69"/>
      <c r="CN11" s="69"/>
      <c r="CO11" s="69"/>
      <c r="CP11" s="69">
        <v>26.7</v>
      </c>
      <c r="CQ11" s="69"/>
      <c r="CR11" s="69"/>
      <c r="CS11" s="73">
        <v>31</v>
      </c>
      <c r="CT11" s="69">
        <v>32.700000000000003</v>
      </c>
      <c r="CU11" s="69">
        <v>29.5</v>
      </c>
      <c r="CV11" s="69">
        <v>27.5</v>
      </c>
      <c r="CW11" s="69">
        <v>29.2</v>
      </c>
      <c r="CX11" s="69">
        <v>32.5</v>
      </c>
      <c r="CY11" s="69">
        <v>22.7</v>
      </c>
      <c r="CZ11" s="69">
        <v>22.7</v>
      </c>
      <c r="DA11" s="69">
        <v>28.1</v>
      </c>
      <c r="DB11" s="69">
        <v>22.5</v>
      </c>
      <c r="DC11" s="69">
        <v>26.2</v>
      </c>
      <c r="DD11" s="69">
        <v>27.1</v>
      </c>
      <c r="DE11" s="69">
        <v>28.4</v>
      </c>
      <c r="DF11" s="69">
        <v>25.2</v>
      </c>
      <c r="DG11" s="69">
        <v>27.3</v>
      </c>
      <c r="DH11" s="69">
        <v>29.6</v>
      </c>
      <c r="DI11" s="69">
        <v>29.2</v>
      </c>
      <c r="DJ11" s="69">
        <v>29.4</v>
      </c>
      <c r="DK11" s="69">
        <v>26.2</v>
      </c>
      <c r="DL11" s="69">
        <v>25.3</v>
      </c>
      <c r="DM11" s="69">
        <v>28.1</v>
      </c>
      <c r="DN11" s="69">
        <v>27.1</v>
      </c>
      <c r="DO11" s="69">
        <v>28.2</v>
      </c>
      <c r="DP11" s="69">
        <v>29.3</v>
      </c>
      <c r="DQ11" s="69"/>
      <c r="DR11" s="69">
        <v>33.9</v>
      </c>
      <c r="DS11" s="69">
        <v>30.9</v>
      </c>
      <c r="DT11" s="69">
        <v>30.7</v>
      </c>
      <c r="DU11" s="69">
        <v>27.5</v>
      </c>
      <c r="DV11" s="69">
        <v>29.9</v>
      </c>
      <c r="DW11" s="69">
        <v>31.1</v>
      </c>
      <c r="DX11" s="69">
        <v>33</v>
      </c>
      <c r="DY11" s="69">
        <v>30.3</v>
      </c>
      <c r="DZ11" s="69">
        <v>31.4</v>
      </c>
      <c r="EA11" s="69">
        <v>31.5</v>
      </c>
      <c r="EB11" s="69">
        <v>30.4</v>
      </c>
      <c r="EC11" s="69">
        <v>27.2</v>
      </c>
      <c r="ED11" s="69">
        <v>25.6</v>
      </c>
      <c r="EE11" s="69">
        <v>26.6</v>
      </c>
      <c r="EF11" s="69">
        <v>29.8</v>
      </c>
      <c r="EG11" s="69">
        <v>23.5</v>
      </c>
      <c r="EH11" s="69">
        <v>21.8</v>
      </c>
      <c r="EI11" s="69">
        <v>22.6</v>
      </c>
      <c r="EJ11" s="69">
        <v>27</v>
      </c>
      <c r="EK11" s="69">
        <v>25.5</v>
      </c>
      <c r="EL11" s="69">
        <v>25.3</v>
      </c>
      <c r="EM11" s="69">
        <v>25.6</v>
      </c>
      <c r="EN11" s="69">
        <v>35.9</v>
      </c>
      <c r="EO11" s="69">
        <v>35.299999999999997</v>
      </c>
      <c r="EP11" s="69">
        <v>24.2</v>
      </c>
      <c r="EQ11" s="69">
        <v>33.9</v>
      </c>
      <c r="ER11" s="69">
        <v>31.5</v>
      </c>
      <c r="ES11" s="69">
        <v>26.3</v>
      </c>
      <c r="ET11" s="69">
        <v>27.7</v>
      </c>
      <c r="EU11" s="69">
        <v>29.7</v>
      </c>
      <c r="EV11" s="69">
        <v>23.5</v>
      </c>
      <c r="EW11" s="69">
        <v>23.1</v>
      </c>
      <c r="EX11" s="69">
        <v>27.6</v>
      </c>
      <c r="EY11" s="69">
        <v>23.8</v>
      </c>
      <c r="EZ11" s="69">
        <v>27.8</v>
      </c>
      <c r="FA11" s="69">
        <v>29.5</v>
      </c>
      <c r="FB11" s="69">
        <v>29.2</v>
      </c>
      <c r="FC11" s="69">
        <v>29.2</v>
      </c>
      <c r="FD11" s="69">
        <v>27.9</v>
      </c>
      <c r="FE11" s="69">
        <v>28.6</v>
      </c>
      <c r="FF11" s="69">
        <v>29.1</v>
      </c>
      <c r="FG11" s="69">
        <v>28.7</v>
      </c>
      <c r="FH11" s="69"/>
      <c r="FI11" s="69"/>
      <c r="FJ11" s="69"/>
      <c r="FK11" s="69"/>
      <c r="FL11" s="73">
        <v>28.4</v>
      </c>
      <c r="FM11" s="73">
        <v>28.8</v>
      </c>
      <c r="FN11" s="73">
        <v>30.7</v>
      </c>
      <c r="FO11" s="73">
        <v>31.6</v>
      </c>
      <c r="FP11" s="73">
        <v>30.5</v>
      </c>
      <c r="FQ11" s="73">
        <v>27.7</v>
      </c>
      <c r="FR11" s="73">
        <v>26.9</v>
      </c>
      <c r="FS11" s="73">
        <v>27</v>
      </c>
      <c r="FT11" s="73">
        <v>30.1</v>
      </c>
      <c r="FU11" s="73">
        <v>29.6</v>
      </c>
      <c r="FV11" s="73">
        <v>24.8</v>
      </c>
      <c r="FW11" s="73">
        <v>27.5</v>
      </c>
      <c r="FX11" s="73">
        <v>28.7</v>
      </c>
      <c r="FY11" s="73">
        <v>27.5</v>
      </c>
      <c r="FZ11" s="73">
        <v>30.9</v>
      </c>
      <c r="GA11" s="73">
        <v>27.9</v>
      </c>
      <c r="GB11" s="73">
        <v>30.3</v>
      </c>
      <c r="GC11" s="73">
        <v>23.4</v>
      </c>
      <c r="GD11" s="73">
        <v>26</v>
      </c>
      <c r="GE11" s="73">
        <v>28.2</v>
      </c>
      <c r="GF11" s="73">
        <v>23.7</v>
      </c>
      <c r="GG11" s="73">
        <v>27.3</v>
      </c>
      <c r="GH11" s="73">
        <v>29.6</v>
      </c>
      <c r="GI11" s="73">
        <v>29.8</v>
      </c>
      <c r="GJ11" s="73">
        <v>32.5</v>
      </c>
      <c r="GK11" s="73">
        <v>37.299999999999997</v>
      </c>
      <c r="GL11" s="73">
        <v>34</v>
      </c>
      <c r="GM11" s="73">
        <v>33.299999999999997</v>
      </c>
      <c r="GN11" s="73">
        <v>32.799999999999997</v>
      </c>
      <c r="GO11" s="73">
        <v>33.299999999999997</v>
      </c>
      <c r="GP11" s="73">
        <v>35.299999999999997</v>
      </c>
      <c r="GQ11" s="73">
        <v>31</v>
      </c>
      <c r="GR11" s="73">
        <v>33.799999999999997</v>
      </c>
      <c r="GS11" s="73">
        <v>36.1</v>
      </c>
      <c r="GT11" s="73">
        <v>35.9</v>
      </c>
      <c r="GU11" s="73">
        <v>32.1</v>
      </c>
      <c r="GV11" s="73">
        <v>33.1</v>
      </c>
      <c r="GW11" s="73">
        <v>34.299999999999997</v>
      </c>
      <c r="GX11" s="73">
        <v>35.299999999999997</v>
      </c>
      <c r="GY11" s="73">
        <v>32.5</v>
      </c>
      <c r="GZ11" s="73">
        <v>30.6</v>
      </c>
      <c r="HA11" s="73">
        <v>27.8</v>
      </c>
      <c r="HB11" s="73">
        <v>31.3</v>
      </c>
      <c r="HC11" s="73">
        <v>38.1</v>
      </c>
      <c r="HD11" s="73">
        <v>29.1</v>
      </c>
      <c r="HE11" s="73">
        <v>33</v>
      </c>
      <c r="HF11" s="73">
        <v>32.6</v>
      </c>
      <c r="HG11" s="73">
        <v>31.8</v>
      </c>
      <c r="HH11" s="73">
        <v>35.799999999999997</v>
      </c>
      <c r="HI11" s="73">
        <v>34.700000000000003</v>
      </c>
      <c r="HJ11" s="73">
        <v>39.9</v>
      </c>
      <c r="HK11" s="73">
        <v>37.299999999999997</v>
      </c>
      <c r="HL11" s="73">
        <v>35.799999999999997</v>
      </c>
      <c r="HM11" s="73">
        <v>37.9</v>
      </c>
      <c r="HN11" s="73">
        <v>34.6</v>
      </c>
      <c r="HO11" s="73">
        <v>36.1</v>
      </c>
      <c r="HP11" s="73">
        <v>36.1</v>
      </c>
      <c r="HQ11" s="73">
        <v>32.799999999999997</v>
      </c>
      <c r="HR11" s="73">
        <v>35</v>
      </c>
      <c r="HS11" s="73">
        <v>36</v>
      </c>
      <c r="HT11" s="73">
        <v>34</v>
      </c>
      <c r="HU11" s="73">
        <v>31.9</v>
      </c>
      <c r="HV11" s="73">
        <v>33.1</v>
      </c>
      <c r="HW11" s="73">
        <v>36.4</v>
      </c>
      <c r="HX11" s="73">
        <v>36.1</v>
      </c>
      <c r="HY11" s="73">
        <v>36.4</v>
      </c>
      <c r="HZ11" s="73">
        <v>32.6</v>
      </c>
      <c r="IA11" s="73">
        <v>32.299999999999997</v>
      </c>
      <c r="IB11" s="73">
        <v>34.1</v>
      </c>
      <c r="IC11" s="73">
        <v>32.5</v>
      </c>
      <c r="ID11" s="73">
        <v>34.4</v>
      </c>
      <c r="IE11" s="73">
        <v>32.799999999999997</v>
      </c>
      <c r="IF11" s="73">
        <v>35.700000000000003</v>
      </c>
      <c r="IG11" s="73">
        <v>36</v>
      </c>
      <c r="IH11" s="73">
        <v>35.6</v>
      </c>
      <c r="II11" s="73">
        <v>34.1</v>
      </c>
      <c r="IJ11" s="73">
        <v>35.200000000000003</v>
      </c>
      <c r="IK11" s="73">
        <v>35.6</v>
      </c>
      <c r="IL11" s="73">
        <v>38.4</v>
      </c>
      <c r="IM11" s="73">
        <v>37.1</v>
      </c>
      <c r="IN11" s="73">
        <v>38.299999999999997</v>
      </c>
      <c r="IO11" s="73">
        <v>39.700000000000003</v>
      </c>
      <c r="IP11" s="73">
        <v>32.1</v>
      </c>
      <c r="IQ11" s="73">
        <v>37</v>
      </c>
      <c r="IR11" s="73">
        <v>39.1</v>
      </c>
      <c r="IS11" s="73">
        <v>39</v>
      </c>
      <c r="IT11" s="73">
        <v>41.2</v>
      </c>
      <c r="IU11" s="73">
        <v>40.1</v>
      </c>
      <c r="IV11" s="73">
        <v>42.4</v>
      </c>
      <c r="IW11" s="73">
        <v>40.9</v>
      </c>
      <c r="IX11" s="73">
        <v>39.5</v>
      </c>
      <c r="IY11" s="73">
        <v>40.299999999999997</v>
      </c>
      <c r="IZ11" s="73">
        <v>38.700000000000003</v>
      </c>
      <c r="JA11" s="73">
        <v>41.4</v>
      </c>
      <c r="JB11" s="73">
        <v>40.200000000000003</v>
      </c>
      <c r="JC11" s="73">
        <v>42.7</v>
      </c>
      <c r="JD11" s="73">
        <v>39.5</v>
      </c>
      <c r="JE11" s="73">
        <v>39.299999999999997</v>
      </c>
      <c r="JF11" s="73">
        <v>39.9</v>
      </c>
      <c r="JG11" s="73">
        <v>40.200000000000003</v>
      </c>
      <c r="JH11" s="73">
        <v>36.700000000000003</v>
      </c>
      <c r="JI11" s="73">
        <v>34.700000000000003</v>
      </c>
      <c r="JJ11" s="73">
        <v>40.299999999999997</v>
      </c>
      <c r="JK11" s="73">
        <v>39.6</v>
      </c>
      <c r="JL11" s="73">
        <v>40.200000000000003</v>
      </c>
      <c r="JM11" s="73">
        <v>39.200000000000003</v>
      </c>
      <c r="JN11" s="73">
        <v>38.9</v>
      </c>
      <c r="JO11" s="73">
        <v>44.9</v>
      </c>
      <c r="JP11" s="73">
        <v>40</v>
      </c>
      <c r="JQ11" s="73">
        <v>38</v>
      </c>
      <c r="JR11" s="73">
        <v>38</v>
      </c>
      <c r="JS11" s="73">
        <v>37</v>
      </c>
      <c r="JT11" s="73">
        <v>41</v>
      </c>
      <c r="JU11" s="73">
        <v>41</v>
      </c>
      <c r="JV11" s="73">
        <v>40</v>
      </c>
      <c r="JW11" s="73">
        <v>42</v>
      </c>
      <c r="JX11" s="73">
        <v>40</v>
      </c>
      <c r="JY11" s="73">
        <v>24</v>
      </c>
      <c r="JZ11" s="73">
        <v>39</v>
      </c>
      <c r="KA11" s="73">
        <v>39</v>
      </c>
      <c r="KB11" s="73">
        <v>39</v>
      </c>
      <c r="KC11" s="73">
        <v>43</v>
      </c>
      <c r="KD11" s="73">
        <v>43</v>
      </c>
      <c r="KE11" s="73">
        <v>44</v>
      </c>
      <c r="KF11" s="73">
        <v>44</v>
      </c>
      <c r="KG11" s="73">
        <v>44</v>
      </c>
      <c r="KH11" s="73">
        <v>43</v>
      </c>
      <c r="KI11" s="73">
        <v>45</v>
      </c>
      <c r="KJ11" s="73">
        <v>42</v>
      </c>
      <c r="KK11" s="73">
        <v>45</v>
      </c>
      <c r="KL11" s="73">
        <v>43</v>
      </c>
      <c r="KM11" s="73">
        <v>44</v>
      </c>
      <c r="KN11" s="73">
        <v>39</v>
      </c>
      <c r="KO11" s="73">
        <v>44</v>
      </c>
      <c r="KP11" s="73">
        <v>45</v>
      </c>
      <c r="KQ11" s="73">
        <v>45</v>
      </c>
      <c r="KR11" s="73">
        <v>45</v>
      </c>
      <c r="KS11" s="73">
        <v>46</v>
      </c>
      <c r="KT11" s="73">
        <v>41</v>
      </c>
      <c r="KU11" s="73">
        <v>40</v>
      </c>
      <c r="KV11" s="73">
        <v>42</v>
      </c>
      <c r="KW11" s="73">
        <v>41</v>
      </c>
      <c r="KX11" s="73">
        <v>40</v>
      </c>
      <c r="KY11" s="73">
        <v>44</v>
      </c>
      <c r="KZ11" s="73">
        <v>44</v>
      </c>
      <c r="LA11" s="73">
        <v>43</v>
      </c>
      <c r="LB11" s="73">
        <v>44</v>
      </c>
      <c r="LC11" s="73">
        <v>46</v>
      </c>
      <c r="LD11" s="73">
        <v>42</v>
      </c>
      <c r="LE11" s="73">
        <v>42</v>
      </c>
      <c r="LF11" s="73">
        <v>44</v>
      </c>
      <c r="LG11" s="73">
        <v>43</v>
      </c>
      <c r="LH11" s="73">
        <v>46</v>
      </c>
      <c r="LI11" s="73">
        <v>46</v>
      </c>
      <c r="LJ11" s="73">
        <v>46</v>
      </c>
      <c r="LK11" s="73">
        <v>40</v>
      </c>
      <c r="LL11" s="73">
        <v>46</v>
      </c>
      <c r="LM11" s="73">
        <v>47</v>
      </c>
      <c r="LN11" s="73">
        <v>46</v>
      </c>
      <c r="LO11" s="73">
        <v>44</v>
      </c>
      <c r="LP11" s="73">
        <v>43</v>
      </c>
      <c r="LQ11" s="73">
        <v>42</v>
      </c>
      <c r="LR11" s="73">
        <v>41</v>
      </c>
      <c r="LS11" s="73">
        <v>41</v>
      </c>
      <c r="LT11" s="73">
        <v>40</v>
      </c>
      <c r="LU11" s="73">
        <v>39</v>
      </c>
      <c r="LV11" s="73">
        <v>39</v>
      </c>
      <c r="LW11" s="73">
        <v>35</v>
      </c>
      <c r="LX11" s="73">
        <v>40</v>
      </c>
      <c r="LY11" s="73">
        <v>42</v>
      </c>
      <c r="LZ11" s="73">
        <v>44</v>
      </c>
      <c r="MA11" s="73">
        <v>45</v>
      </c>
      <c r="MB11" s="73">
        <v>43</v>
      </c>
      <c r="MC11" s="73">
        <v>37</v>
      </c>
      <c r="MD11" s="73">
        <v>41</v>
      </c>
      <c r="ME11" s="73">
        <v>40</v>
      </c>
      <c r="MF11" s="73">
        <v>35</v>
      </c>
      <c r="MG11" s="73">
        <v>38</v>
      </c>
      <c r="MH11" s="73">
        <v>39</v>
      </c>
      <c r="MI11" s="73">
        <v>39</v>
      </c>
      <c r="MJ11" s="73">
        <v>41</v>
      </c>
      <c r="MK11" s="73">
        <v>41</v>
      </c>
      <c r="ML11" s="73">
        <v>46</v>
      </c>
      <c r="MM11" s="73">
        <v>39</v>
      </c>
      <c r="MN11" s="73">
        <v>42</v>
      </c>
      <c r="MO11" s="73">
        <v>41</v>
      </c>
      <c r="MP11" s="73">
        <v>39</v>
      </c>
      <c r="MQ11" s="73">
        <v>44</v>
      </c>
      <c r="MR11" s="73">
        <v>44</v>
      </c>
      <c r="MS11" s="73">
        <v>39</v>
      </c>
      <c r="MT11" s="73">
        <v>45</v>
      </c>
      <c r="MU11" s="73">
        <v>42</v>
      </c>
      <c r="MV11" s="73">
        <v>44</v>
      </c>
      <c r="MW11" s="73">
        <v>39</v>
      </c>
      <c r="MX11" s="73">
        <v>40</v>
      </c>
      <c r="MY11" s="73">
        <v>39</v>
      </c>
      <c r="MZ11" s="73">
        <v>37</v>
      </c>
      <c r="NA11" s="73">
        <v>32</v>
      </c>
      <c r="NB11" s="73">
        <v>31</v>
      </c>
      <c r="NC11" s="73">
        <v>35</v>
      </c>
      <c r="ND11" s="73">
        <v>35</v>
      </c>
      <c r="NE11" s="73">
        <v>36</v>
      </c>
      <c r="NF11" s="73">
        <v>38</v>
      </c>
      <c r="NG11" s="77">
        <v>38</v>
      </c>
      <c r="NH11" s="77">
        <v>34</v>
      </c>
      <c r="NI11" s="77">
        <v>34</v>
      </c>
      <c r="NJ11" s="77">
        <v>32</v>
      </c>
      <c r="NK11" s="77">
        <v>34</v>
      </c>
      <c r="NL11" s="77">
        <v>37</v>
      </c>
      <c r="NM11" s="77">
        <v>32</v>
      </c>
      <c r="NN11" s="77">
        <v>37</v>
      </c>
      <c r="NO11" s="77">
        <v>36</v>
      </c>
      <c r="NP11" s="77">
        <v>34</v>
      </c>
      <c r="NQ11" s="77">
        <v>38</v>
      </c>
      <c r="NR11" s="102">
        <v>37</v>
      </c>
      <c r="NS11" s="77">
        <v>36</v>
      </c>
      <c r="NT11" s="77">
        <v>42</v>
      </c>
      <c r="NU11" s="77">
        <v>36</v>
      </c>
      <c r="NV11" s="77">
        <v>32</v>
      </c>
      <c r="NW11" s="77">
        <v>36</v>
      </c>
      <c r="NX11" s="77">
        <v>37</v>
      </c>
      <c r="NY11" s="77">
        <v>32</v>
      </c>
      <c r="NZ11" s="77">
        <v>34</v>
      </c>
      <c r="OA11" s="77">
        <v>33</v>
      </c>
      <c r="OB11" s="77">
        <v>34</v>
      </c>
      <c r="OC11" s="77">
        <v>32</v>
      </c>
      <c r="OD11" s="102">
        <v>32</v>
      </c>
      <c r="OE11" s="77">
        <v>39</v>
      </c>
      <c r="OF11" s="77">
        <v>37</v>
      </c>
      <c r="OG11" s="77">
        <v>38</v>
      </c>
      <c r="OH11" s="77">
        <v>33</v>
      </c>
      <c r="OI11" s="77">
        <v>33</v>
      </c>
      <c r="OJ11" s="77">
        <v>38</v>
      </c>
      <c r="OK11" s="77">
        <v>36</v>
      </c>
      <c r="OL11" s="77">
        <v>38</v>
      </c>
      <c r="OM11" s="77">
        <v>38</v>
      </c>
      <c r="ON11" s="77">
        <v>40</v>
      </c>
      <c r="OO11" s="77">
        <v>39</v>
      </c>
      <c r="OP11" s="102">
        <v>39</v>
      </c>
      <c r="OQ11" s="77">
        <v>42</v>
      </c>
      <c r="OR11" s="77">
        <v>40</v>
      </c>
      <c r="OS11" s="77">
        <v>41</v>
      </c>
      <c r="OT11" s="77">
        <v>43</v>
      </c>
      <c r="OU11" s="77">
        <v>41</v>
      </c>
      <c r="OV11" s="77">
        <v>46</v>
      </c>
      <c r="OW11" s="77">
        <v>43</v>
      </c>
      <c r="OX11" s="77">
        <v>42</v>
      </c>
      <c r="OY11" s="77">
        <v>42</v>
      </c>
      <c r="OZ11" s="77">
        <v>44</v>
      </c>
      <c r="PA11" s="77">
        <v>41</v>
      </c>
      <c r="PB11" s="102">
        <v>42</v>
      </c>
      <c r="PC11" s="77">
        <v>47</v>
      </c>
      <c r="PD11" s="77">
        <v>48</v>
      </c>
      <c r="PE11" s="77">
        <v>44</v>
      </c>
      <c r="PF11" s="77">
        <v>39</v>
      </c>
      <c r="PG11" s="77">
        <v>43</v>
      </c>
      <c r="PH11" s="77">
        <v>42</v>
      </c>
      <c r="PI11" s="77">
        <v>42</v>
      </c>
      <c r="PJ11" s="77">
        <v>43</v>
      </c>
      <c r="PK11" s="77">
        <v>41</v>
      </c>
      <c r="PL11" s="77">
        <v>43</v>
      </c>
      <c r="PM11" s="77">
        <v>40</v>
      </c>
      <c r="PN11" s="102">
        <v>43</v>
      </c>
      <c r="PO11" s="77">
        <v>47</v>
      </c>
      <c r="PP11" s="77">
        <v>46</v>
      </c>
      <c r="PQ11" s="77">
        <v>44</v>
      </c>
      <c r="PR11" s="77">
        <v>47</v>
      </c>
      <c r="PS11" s="77">
        <v>43</v>
      </c>
      <c r="PT11" s="77">
        <v>44</v>
      </c>
      <c r="PU11" s="77">
        <v>44</v>
      </c>
      <c r="PV11" s="77">
        <v>42</v>
      </c>
      <c r="PW11" s="77">
        <v>48</v>
      </c>
      <c r="PX11" s="77">
        <v>46</v>
      </c>
      <c r="PY11" s="77">
        <v>43</v>
      </c>
      <c r="PZ11" s="102">
        <v>45</v>
      </c>
      <c r="QA11" s="77">
        <v>43</v>
      </c>
      <c r="QB11" s="77">
        <v>46</v>
      </c>
      <c r="QC11" s="77">
        <v>41</v>
      </c>
      <c r="QD11" s="77">
        <v>44</v>
      </c>
      <c r="QE11" s="77">
        <v>41</v>
      </c>
      <c r="QF11" s="77">
        <v>41</v>
      </c>
      <c r="QG11" s="77">
        <v>44</v>
      </c>
      <c r="QH11" s="77">
        <v>38</v>
      </c>
      <c r="QI11" s="77">
        <v>40</v>
      </c>
      <c r="QJ11" s="77">
        <v>40</v>
      </c>
      <c r="QK11" s="77">
        <v>37</v>
      </c>
      <c r="QL11" s="102">
        <v>41</v>
      </c>
      <c r="QM11" s="77">
        <v>41</v>
      </c>
      <c r="QN11" s="77">
        <v>42</v>
      </c>
      <c r="QO11" s="77">
        <v>40</v>
      </c>
      <c r="QP11" s="77">
        <v>41</v>
      </c>
      <c r="QQ11" s="77">
        <v>41</v>
      </c>
      <c r="QR11" s="77">
        <v>43</v>
      </c>
      <c r="QS11" s="77">
        <v>42</v>
      </c>
      <c r="QT11" s="77">
        <v>39</v>
      </c>
      <c r="QU11" s="77">
        <v>41</v>
      </c>
      <c r="QV11" s="77">
        <v>40</v>
      </c>
      <c r="QW11" s="77">
        <v>42</v>
      </c>
      <c r="QX11" s="102">
        <v>39</v>
      </c>
      <c r="QY11" s="77">
        <v>38</v>
      </c>
      <c r="QZ11" s="77">
        <v>43</v>
      </c>
      <c r="RA11" s="77">
        <v>41</v>
      </c>
      <c r="RB11" s="77">
        <v>43</v>
      </c>
      <c r="RC11" s="77">
        <v>38</v>
      </c>
      <c r="RD11" s="77">
        <v>43</v>
      </c>
      <c r="RE11" s="77">
        <v>40</v>
      </c>
      <c r="RF11" s="77">
        <v>40</v>
      </c>
      <c r="RG11" s="77">
        <v>37</v>
      </c>
      <c r="RH11" s="77">
        <v>38</v>
      </c>
      <c r="RI11" s="77">
        <v>38</v>
      </c>
      <c r="RJ11" s="77">
        <v>41</v>
      </c>
      <c r="RK11" s="77">
        <v>39</v>
      </c>
      <c r="RL11" s="77">
        <v>42</v>
      </c>
      <c r="RM11" s="77">
        <v>43</v>
      </c>
      <c r="RN11" s="77">
        <v>40</v>
      </c>
      <c r="RO11" s="77">
        <v>41</v>
      </c>
      <c r="RP11" s="77">
        <v>44</v>
      </c>
      <c r="RQ11" s="77">
        <v>40</v>
      </c>
      <c r="RR11" s="77">
        <v>34</v>
      </c>
      <c r="RS11" s="77">
        <v>39</v>
      </c>
      <c r="RT11" s="77">
        <v>40</v>
      </c>
      <c r="RU11" s="77">
        <v>37</v>
      </c>
      <c r="RV11" s="77">
        <v>41</v>
      </c>
      <c r="RW11" s="77">
        <v>39</v>
      </c>
      <c r="RX11" s="77">
        <v>42</v>
      </c>
      <c r="RY11" s="77">
        <v>42</v>
      </c>
      <c r="RZ11" s="77">
        <v>38</v>
      </c>
      <c r="SA11" s="77">
        <v>37</v>
      </c>
      <c r="SB11" s="77">
        <v>41</v>
      </c>
      <c r="SC11" s="77">
        <v>37</v>
      </c>
      <c r="SD11" s="77">
        <v>36</v>
      </c>
      <c r="SE11" s="77">
        <v>34</v>
      </c>
      <c r="SF11" s="77">
        <v>37</v>
      </c>
      <c r="SG11" s="77">
        <v>33</v>
      </c>
      <c r="SH11" s="77">
        <v>34</v>
      </c>
      <c r="SI11" s="77">
        <v>34</v>
      </c>
      <c r="SJ11" s="77">
        <v>36</v>
      </c>
      <c r="SK11" s="77">
        <v>31</v>
      </c>
      <c r="SL11" s="77">
        <v>33</v>
      </c>
      <c r="SM11" s="77">
        <v>31</v>
      </c>
      <c r="SN11" s="77">
        <v>35</v>
      </c>
      <c r="SO11" s="77">
        <v>34</v>
      </c>
      <c r="SP11" s="77">
        <v>33</v>
      </c>
      <c r="SQ11" s="77">
        <v>35</v>
      </c>
      <c r="SR11" s="77">
        <v>38</v>
      </c>
      <c r="SS11" s="77">
        <v>25</v>
      </c>
      <c r="ST11" s="77">
        <v>34</v>
      </c>
      <c r="SU11" s="77">
        <v>33</v>
      </c>
      <c r="SV11" s="77">
        <v>35</v>
      </c>
      <c r="SW11" s="77">
        <v>37</v>
      </c>
      <c r="SX11" s="77">
        <v>37</v>
      </c>
      <c r="SY11" s="77">
        <v>38</v>
      </c>
      <c r="SZ11" s="77">
        <v>36</v>
      </c>
      <c r="TA11" s="77">
        <v>36</v>
      </c>
      <c r="TB11" s="77">
        <v>35</v>
      </c>
      <c r="TC11" s="77">
        <v>35</v>
      </c>
      <c r="TD11" s="77">
        <v>40</v>
      </c>
      <c r="TE11" s="77">
        <v>39</v>
      </c>
      <c r="TF11" s="77">
        <v>36</v>
      </c>
      <c r="TG11" s="77">
        <v>42</v>
      </c>
      <c r="TH11" s="77">
        <v>39</v>
      </c>
      <c r="TI11" s="77">
        <v>42</v>
      </c>
      <c r="TJ11" s="77">
        <v>40</v>
      </c>
      <c r="TK11" s="77">
        <v>37</v>
      </c>
      <c r="TL11" s="77">
        <v>39</v>
      </c>
      <c r="TM11" s="77">
        <v>37</v>
      </c>
      <c r="TN11" s="77">
        <v>37</v>
      </c>
      <c r="TO11" s="77">
        <v>37</v>
      </c>
      <c r="TP11" s="77">
        <v>40</v>
      </c>
      <c r="TQ11" s="77">
        <v>35</v>
      </c>
      <c r="TR11" s="77">
        <v>38</v>
      </c>
      <c r="TS11" s="77">
        <v>37</v>
      </c>
      <c r="TT11" s="77">
        <v>38</v>
      </c>
      <c r="TU11" s="77">
        <v>37</v>
      </c>
      <c r="TV11" s="77">
        <v>38</v>
      </c>
      <c r="TW11" s="77">
        <v>37</v>
      </c>
      <c r="TX11" s="77">
        <v>38</v>
      </c>
      <c r="TY11" s="77">
        <v>35</v>
      </c>
      <c r="TZ11" s="77">
        <v>36</v>
      </c>
      <c r="UA11" s="77">
        <v>34</v>
      </c>
      <c r="UB11" s="77">
        <v>37</v>
      </c>
      <c r="UC11" s="77">
        <v>37</v>
      </c>
      <c r="UD11" s="77">
        <v>34</v>
      </c>
      <c r="UE11" s="77">
        <v>34</v>
      </c>
      <c r="UF11" s="77">
        <v>37</v>
      </c>
      <c r="UG11" s="77">
        <v>35</v>
      </c>
      <c r="UH11" s="77">
        <v>34</v>
      </c>
      <c r="UI11" s="77">
        <v>38</v>
      </c>
      <c r="UJ11" s="77">
        <v>37</v>
      </c>
      <c r="UK11" s="77">
        <v>35</v>
      </c>
      <c r="UL11" s="77">
        <v>39</v>
      </c>
      <c r="UM11" s="77">
        <v>40</v>
      </c>
      <c r="UN11" s="77">
        <v>40</v>
      </c>
      <c r="UO11" s="77">
        <v>42</v>
      </c>
      <c r="UP11" s="77">
        <v>39</v>
      </c>
      <c r="UQ11" s="77">
        <v>38</v>
      </c>
      <c r="UR11" s="77">
        <v>38</v>
      </c>
      <c r="US11" s="77">
        <v>40</v>
      </c>
      <c r="UT11" s="77">
        <v>40</v>
      </c>
      <c r="UU11" s="77">
        <v>38</v>
      </c>
      <c r="UV11" s="77">
        <v>41</v>
      </c>
      <c r="UW11" s="77">
        <v>40</v>
      </c>
      <c r="UX11" s="77">
        <v>37</v>
      </c>
      <c r="UY11" s="77">
        <v>40</v>
      </c>
      <c r="UZ11" s="77">
        <v>39</v>
      </c>
      <c r="VA11" s="77">
        <v>39</v>
      </c>
      <c r="VB11" s="77">
        <v>39</v>
      </c>
      <c r="VC11" s="77">
        <v>40</v>
      </c>
      <c r="VD11" s="77">
        <v>45</v>
      </c>
      <c r="VE11" s="77">
        <v>41</v>
      </c>
      <c r="VF11" s="77">
        <v>43</v>
      </c>
      <c r="VG11" s="77">
        <v>41</v>
      </c>
      <c r="VH11" s="77">
        <v>43</v>
      </c>
      <c r="VI11" s="77">
        <v>43</v>
      </c>
      <c r="VJ11" s="77">
        <v>44</v>
      </c>
      <c r="VK11" s="77">
        <v>40</v>
      </c>
      <c r="VL11" s="77">
        <v>38</v>
      </c>
      <c r="VM11" s="77">
        <v>42</v>
      </c>
      <c r="VN11" s="77">
        <v>42</v>
      </c>
      <c r="VO11" s="77">
        <v>38</v>
      </c>
      <c r="VP11" s="77">
        <v>43</v>
      </c>
      <c r="VQ11" s="77">
        <v>43</v>
      </c>
      <c r="VR11" s="77">
        <v>43</v>
      </c>
      <c r="VS11" s="77">
        <v>42</v>
      </c>
      <c r="VT11" s="77">
        <v>36</v>
      </c>
      <c r="VU11" s="77">
        <v>42</v>
      </c>
      <c r="VV11" s="77">
        <v>41</v>
      </c>
      <c r="VW11" s="77">
        <v>41</v>
      </c>
      <c r="VX11" s="77">
        <v>40</v>
      </c>
      <c r="VY11" s="77">
        <v>38</v>
      </c>
      <c r="VZ11" s="77">
        <v>41</v>
      </c>
      <c r="WA11" s="77">
        <v>40</v>
      </c>
      <c r="WB11" s="77">
        <v>41</v>
      </c>
      <c r="WC11" s="77">
        <v>38</v>
      </c>
      <c r="WD11" s="77">
        <v>41</v>
      </c>
      <c r="WE11" s="77">
        <v>40</v>
      </c>
      <c r="WF11" s="77">
        <v>39</v>
      </c>
      <c r="WG11" s="77">
        <v>42</v>
      </c>
      <c r="WH11" s="77">
        <v>42</v>
      </c>
      <c r="WI11" s="77">
        <v>44</v>
      </c>
      <c r="WJ11" s="77">
        <v>39</v>
      </c>
      <c r="WK11" s="77">
        <v>43</v>
      </c>
      <c r="WL11" s="77">
        <v>47</v>
      </c>
      <c r="WM11" s="77">
        <v>44</v>
      </c>
      <c r="WN11" s="77">
        <v>44</v>
      </c>
      <c r="WO11" s="77">
        <v>40</v>
      </c>
      <c r="WP11" s="77">
        <v>45</v>
      </c>
      <c r="WQ11" s="77">
        <v>45</v>
      </c>
      <c r="WR11" s="77">
        <v>43</v>
      </c>
      <c r="WS11" s="77">
        <v>39</v>
      </c>
      <c r="WT11" s="77">
        <v>40</v>
      </c>
      <c r="WU11" s="77">
        <v>43</v>
      </c>
      <c r="WV11" s="77">
        <v>39</v>
      </c>
      <c r="WW11" s="77">
        <v>40</v>
      </c>
      <c r="WX11" s="77">
        <v>39</v>
      </c>
      <c r="WY11" s="77">
        <v>41</v>
      </c>
      <c r="WZ11" s="77">
        <v>43</v>
      </c>
      <c r="XA11" s="77">
        <v>42</v>
      </c>
      <c r="XB11" s="77">
        <v>40</v>
      </c>
      <c r="XC11" s="77">
        <v>41</v>
      </c>
      <c r="XD11" s="77">
        <v>41</v>
      </c>
      <c r="XE11" s="77">
        <v>44</v>
      </c>
      <c r="XF11" s="77">
        <v>44</v>
      </c>
      <c r="XG11" s="77">
        <v>41</v>
      </c>
      <c r="XH11" s="77">
        <v>39</v>
      </c>
      <c r="XI11" s="77">
        <v>40</v>
      </c>
      <c r="XJ11" s="77">
        <v>42</v>
      </c>
      <c r="XK11" s="77">
        <v>42</v>
      </c>
      <c r="XL11" s="77">
        <v>40</v>
      </c>
      <c r="XM11" s="77">
        <v>42</v>
      </c>
      <c r="XN11" s="77">
        <v>38</v>
      </c>
      <c r="XO11" s="77">
        <v>38</v>
      </c>
      <c r="XP11" s="77">
        <v>38</v>
      </c>
      <c r="XQ11" s="77">
        <v>37</v>
      </c>
      <c r="XR11" s="77">
        <v>35</v>
      </c>
      <c r="XS11" s="77">
        <v>32</v>
      </c>
      <c r="XT11" s="77">
        <v>33</v>
      </c>
      <c r="XU11" s="77">
        <v>32</v>
      </c>
      <c r="XV11" s="77">
        <v>32</v>
      </c>
      <c r="XW11" s="77">
        <v>36</v>
      </c>
      <c r="XX11" s="77">
        <v>33</v>
      </c>
      <c r="XY11" s="77">
        <v>34</v>
      </c>
      <c r="XZ11" s="77">
        <v>34</v>
      </c>
      <c r="YA11" s="77">
        <v>34</v>
      </c>
      <c r="YB11" s="77">
        <v>37</v>
      </c>
      <c r="YC11" s="77">
        <v>38</v>
      </c>
      <c r="YD11" s="77">
        <v>36</v>
      </c>
      <c r="YE11" s="77">
        <v>36</v>
      </c>
      <c r="YF11" s="77">
        <v>39</v>
      </c>
      <c r="YG11" s="77">
        <v>36</v>
      </c>
      <c r="YH11" s="77">
        <v>36</v>
      </c>
      <c r="YI11" s="77">
        <v>37</v>
      </c>
      <c r="YJ11" s="77">
        <v>35</v>
      </c>
      <c r="YK11" s="77">
        <v>38</v>
      </c>
      <c r="YL11" s="77">
        <v>39</v>
      </c>
      <c r="YM11" s="77">
        <v>37</v>
      </c>
      <c r="YN11" s="77">
        <v>40</v>
      </c>
      <c r="YO11" s="77">
        <v>39</v>
      </c>
      <c r="YP11" s="77">
        <v>40</v>
      </c>
      <c r="YQ11" s="77">
        <v>41</v>
      </c>
      <c r="YR11" s="77">
        <v>39</v>
      </c>
      <c r="YS11" s="77">
        <v>34</v>
      </c>
      <c r="YT11" s="77">
        <v>36</v>
      </c>
      <c r="YU11" s="77">
        <v>37</v>
      </c>
      <c r="YV11" s="77">
        <v>37</v>
      </c>
      <c r="YW11" s="77">
        <v>40</v>
      </c>
      <c r="YX11" s="77">
        <v>36.799999999999997</v>
      </c>
      <c r="YY11" s="77">
        <v>36.9</v>
      </c>
      <c r="YZ11" s="77">
        <v>40.9</v>
      </c>
      <c r="ZA11" s="77">
        <v>37.799999999999997</v>
      </c>
      <c r="ZB11" s="77">
        <v>38.1</v>
      </c>
      <c r="ZC11" s="77">
        <v>40.9</v>
      </c>
      <c r="ZD11" s="77">
        <v>41.3</v>
      </c>
      <c r="ZE11" s="77">
        <v>38.200000000000003</v>
      </c>
      <c r="ZF11" s="77">
        <v>39.1</v>
      </c>
      <c r="ZG11" s="77">
        <v>38.5</v>
      </c>
      <c r="ZH11" s="77">
        <v>38.700000000000003</v>
      </c>
      <c r="ZI11" s="77">
        <v>39.9</v>
      </c>
      <c r="ZJ11" s="77">
        <v>36.4</v>
      </c>
      <c r="ZK11" s="77">
        <v>36.9</v>
      </c>
      <c r="ZL11" s="77">
        <v>37.5</v>
      </c>
      <c r="ZM11" s="77">
        <v>38.200000000000003</v>
      </c>
      <c r="ZN11" s="77">
        <v>37.9</v>
      </c>
      <c r="ZO11" s="77">
        <v>35.4</v>
      </c>
      <c r="ZP11" s="77">
        <v>38.5</v>
      </c>
      <c r="ZQ11" s="77">
        <v>37</v>
      </c>
      <c r="ZR11" s="77">
        <v>38.9</v>
      </c>
      <c r="ZS11" s="77">
        <v>37.6</v>
      </c>
      <c r="ZT11" s="77">
        <v>35.799999999999997</v>
      </c>
      <c r="ZU11" s="77">
        <v>39.6</v>
      </c>
      <c r="ZV11" s="77">
        <v>38.4</v>
      </c>
      <c r="ZW11" s="77">
        <v>38.200000000000003</v>
      </c>
      <c r="ZX11" s="77">
        <v>36.4</v>
      </c>
      <c r="ZY11" s="77">
        <v>35.4</v>
      </c>
      <c r="ZZ11" s="77">
        <v>35.9</v>
      </c>
      <c r="AAA11" s="77">
        <v>38.9</v>
      </c>
      <c r="AAB11" s="77">
        <v>35.700000000000003</v>
      </c>
      <c r="AAC11" s="77">
        <v>38.4</v>
      </c>
      <c r="AAD11" s="77">
        <v>36.1</v>
      </c>
      <c r="AAE11" s="77">
        <v>36.200000000000003</v>
      </c>
      <c r="AAF11" s="77">
        <v>39.1</v>
      </c>
      <c r="AAG11" s="77">
        <v>36.200000000000003</v>
      </c>
      <c r="AAH11" s="77">
        <v>34.799999999999997</v>
      </c>
      <c r="AAI11" s="77">
        <v>37.6</v>
      </c>
      <c r="AAJ11" s="77">
        <v>36.299999999999997</v>
      </c>
      <c r="AAK11" s="77">
        <v>36.299999999999997</v>
      </c>
      <c r="AAL11" s="77">
        <v>40.799999999999997</v>
      </c>
      <c r="AAM11" s="77">
        <v>38.1</v>
      </c>
      <c r="AAN11" s="77">
        <v>37.5</v>
      </c>
      <c r="AAO11" s="77">
        <v>40</v>
      </c>
      <c r="AAP11" s="77">
        <v>37.9</v>
      </c>
      <c r="AAQ11" s="77">
        <v>41.9</v>
      </c>
      <c r="AAR11" s="77">
        <v>35.799999999999997</v>
      </c>
      <c r="AAS11" s="77">
        <v>38.5</v>
      </c>
      <c r="AAT11" s="77">
        <v>40.700000000000003</v>
      </c>
      <c r="AAU11" s="77">
        <v>38.700000000000003</v>
      </c>
      <c r="AAV11" s="77">
        <v>37.1</v>
      </c>
      <c r="AAW11" s="77">
        <v>38</v>
      </c>
      <c r="AAX11" s="77">
        <v>41.7</v>
      </c>
      <c r="AAY11" s="77">
        <v>42.2</v>
      </c>
      <c r="AAZ11" s="77">
        <v>40.5</v>
      </c>
      <c r="ABA11" s="77">
        <v>39.4</v>
      </c>
      <c r="ABB11" s="77">
        <v>39.4</v>
      </c>
      <c r="ABC11" s="77">
        <v>41.1</v>
      </c>
      <c r="ABD11" s="77">
        <v>40</v>
      </c>
      <c r="ABE11" s="77">
        <v>40.200000000000003</v>
      </c>
      <c r="ABF11" s="77">
        <v>45.6</v>
      </c>
      <c r="ABG11" s="103">
        <v>39.6</v>
      </c>
      <c r="ABH11" s="102">
        <v>39.6</v>
      </c>
      <c r="ABI11" s="77">
        <v>40</v>
      </c>
      <c r="ABJ11" s="77">
        <v>41.4</v>
      </c>
      <c r="ABK11" s="77">
        <v>39.9</v>
      </c>
      <c r="ABL11" s="77">
        <v>40.1</v>
      </c>
      <c r="ABM11" s="77">
        <v>39.9</v>
      </c>
      <c r="ABN11" s="77">
        <v>37.9</v>
      </c>
      <c r="ABO11" s="77">
        <v>37.6</v>
      </c>
      <c r="ABP11" s="77">
        <v>40.4</v>
      </c>
      <c r="ABQ11" s="77">
        <v>36.200000000000003</v>
      </c>
      <c r="ABR11" s="77">
        <v>38.5</v>
      </c>
      <c r="ABS11" s="77">
        <v>37</v>
      </c>
      <c r="ABT11" s="103">
        <v>38</v>
      </c>
      <c r="ABU11" s="102">
        <v>42.3</v>
      </c>
      <c r="ABV11" s="77">
        <v>36.4</v>
      </c>
      <c r="ABW11" s="77">
        <v>43</v>
      </c>
      <c r="ABX11" s="77">
        <v>38.9</v>
      </c>
      <c r="ABY11" s="77">
        <v>39.4</v>
      </c>
      <c r="ABZ11" s="77">
        <v>39.799999999999997</v>
      </c>
      <c r="ACA11" s="77">
        <v>38.299999999999997</v>
      </c>
      <c r="ACB11" s="77">
        <v>38.9</v>
      </c>
      <c r="ACC11" s="77">
        <v>41.5</v>
      </c>
      <c r="ACD11" s="77">
        <v>42.5</v>
      </c>
      <c r="ACE11" s="77">
        <v>41.3</v>
      </c>
      <c r="ACF11" s="77">
        <v>40.299999999999997</v>
      </c>
      <c r="ACG11" s="77">
        <v>38.6</v>
      </c>
      <c r="ACH11" s="102">
        <v>41.6</v>
      </c>
      <c r="ACI11" s="77">
        <v>39.200000000000003</v>
      </c>
      <c r="ACJ11" s="77">
        <v>41.6</v>
      </c>
      <c r="ACK11" s="77">
        <v>42.7</v>
      </c>
      <c r="ACL11" s="77">
        <v>36.200000000000003</v>
      </c>
      <c r="ACM11" s="77">
        <v>39</v>
      </c>
      <c r="ACN11" s="77">
        <v>40.700000000000003</v>
      </c>
      <c r="ACO11" s="77">
        <v>41.2</v>
      </c>
      <c r="ACP11" s="77">
        <v>40.4</v>
      </c>
      <c r="ACQ11" s="77">
        <v>38.299999999999997</v>
      </c>
      <c r="ACR11" s="77">
        <v>42.4</v>
      </c>
      <c r="ACS11" s="77">
        <v>41.4</v>
      </c>
      <c r="ACT11" s="77">
        <v>44</v>
      </c>
      <c r="ACU11" s="77">
        <v>43.9</v>
      </c>
      <c r="ACV11" s="77">
        <v>41.3</v>
      </c>
      <c r="ACW11" s="77">
        <v>41.2</v>
      </c>
      <c r="ACX11" s="77">
        <v>39.299999999999997</v>
      </c>
      <c r="ACY11" s="77">
        <v>39.6</v>
      </c>
      <c r="ACZ11" s="77">
        <v>40.6</v>
      </c>
      <c r="ADA11" s="77">
        <v>44.2</v>
      </c>
      <c r="ADB11" s="77">
        <v>39.6</v>
      </c>
      <c r="ADC11" s="77">
        <v>36.799999999999997</v>
      </c>
      <c r="ADD11" s="103">
        <v>36.9</v>
      </c>
      <c r="ADE11" s="102">
        <v>40.700000000000003</v>
      </c>
      <c r="ADF11" s="77">
        <v>38.700000000000003</v>
      </c>
      <c r="ADG11" s="77">
        <v>39.1</v>
      </c>
      <c r="ADH11" s="77">
        <v>41.8</v>
      </c>
      <c r="ADI11" s="77">
        <v>40.200000000000003</v>
      </c>
      <c r="ADJ11" s="77">
        <v>37.200000000000003</v>
      </c>
      <c r="ADK11" s="77">
        <v>39.5</v>
      </c>
      <c r="ADL11" s="77">
        <v>35.799999999999997</v>
      </c>
      <c r="ADM11" s="77">
        <v>38.6</v>
      </c>
      <c r="ADN11" s="77">
        <v>37.5</v>
      </c>
      <c r="ADO11" s="77">
        <v>37.799999999999997</v>
      </c>
      <c r="ADP11" s="77">
        <v>40.9</v>
      </c>
      <c r="ADQ11" s="77">
        <v>40.5</v>
      </c>
      <c r="ADR11" s="102">
        <v>40.4</v>
      </c>
      <c r="ADS11" s="77">
        <v>41.1</v>
      </c>
      <c r="ADT11" s="77">
        <v>41.4</v>
      </c>
      <c r="ADU11" s="77">
        <v>41.5</v>
      </c>
      <c r="ADV11" s="77">
        <v>42.5</v>
      </c>
      <c r="ADW11" s="77">
        <v>40.5</v>
      </c>
      <c r="ADX11" s="77">
        <v>38.200000000000003</v>
      </c>
      <c r="ADY11" s="77">
        <v>40.1</v>
      </c>
      <c r="ADZ11" s="77">
        <v>36.4</v>
      </c>
      <c r="AEA11" s="77">
        <v>39.700000000000003</v>
      </c>
      <c r="AEB11" s="77">
        <v>38.299999999999997</v>
      </c>
      <c r="AEC11" s="77">
        <v>42.6</v>
      </c>
      <c r="AED11" s="77">
        <v>41.1</v>
      </c>
      <c r="AEE11" s="102">
        <v>41.7</v>
      </c>
      <c r="AEF11" s="77">
        <v>40</v>
      </c>
      <c r="AEG11" s="77">
        <v>39.700000000000003</v>
      </c>
      <c r="AEH11" s="77">
        <v>42.1</v>
      </c>
      <c r="AEI11" s="77">
        <v>41.5</v>
      </c>
      <c r="AEJ11" s="77">
        <v>38.6</v>
      </c>
      <c r="AEK11" s="77">
        <v>37.1</v>
      </c>
      <c r="AEL11" s="77">
        <v>37.5</v>
      </c>
      <c r="AEM11" s="77">
        <v>40.299999999999997</v>
      </c>
      <c r="AEN11" s="77">
        <v>41.9</v>
      </c>
      <c r="AEO11" s="77">
        <v>40.700000000000003</v>
      </c>
      <c r="AEP11" s="77">
        <v>39.1</v>
      </c>
      <c r="AEQ11" s="77">
        <v>38.799999999999997</v>
      </c>
      <c r="AER11" s="77">
        <v>42.8</v>
      </c>
      <c r="AES11" s="77">
        <v>41.7</v>
      </c>
      <c r="AET11" s="77">
        <v>42.9</v>
      </c>
      <c r="AEU11" s="77">
        <v>42.3</v>
      </c>
      <c r="AEV11" s="77">
        <v>41.4</v>
      </c>
      <c r="AEW11" s="77">
        <v>40.799999999999997</v>
      </c>
      <c r="AEX11" s="77">
        <v>40.799999999999997</v>
      </c>
      <c r="AEY11" s="77">
        <v>39.799999999999997</v>
      </c>
      <c r="AEZ11" s="77">
        <v>39.6</v>
      </c>
      <c r="AFA11" s="77">
        <v>39</v>
      </c>
      <c r="AFB11" s="103">
        <v>41.3</v>
      </c>
      <c r="AFC11" s="102">
        <v>44.6</v>
      </c>
      <c r="AFD11" s="77">
        <v>41.2</v>
      </c>
      <c r="AFE11" s="77">
        <v>39.6</v>
      </c>
      <c r="AFF11" s="77">
        <v>40.9</v>
      </c>
      <c r="AFG11" s="77">
        <v>43.9</v>
      </c>
      <c r="AFH11" s="77">
        <v>43.3</v>
      </c>
      <c r="AFI11" s="77">
        <v>41.7</v>
      </c>
      <c r="AFJ11" s="77">
        <v>42.2</v>
      </c>
      <c r="AFK11" s="77">
        <v>42.6</v>
      </c>
      <c r="AFL11" s="77">
        <v>37.799999999999997</v>
      </c>
      <c r="AFM11" s="77">
        <v>42.3</v>
      </c>
      <c r="AFN11" s="77">
        <v>41.1</v>
      </c>
      <c r="AFO11" s="77">
        <v>46.3</v>
      </c>
      <c r="AFP11" s="102">
        <v>38.799999999999997</v>
      </c>
      <c r="AFQ11" s="77">
        <v>39.200000000000003</v>
      </c>
      <c r="AFR11" s="77">
        <v>39.4</v>
      </c>
      <c r="AFS11" s="77">
        <v>41.8</v>
      </c>
      <c r="AFT11" s="77">
        <v>41.1</v>
      </c>
      <c r="AFU11" s="77">
        <v>40.9</v>
      </c>
      <c r="AFV11" s="77">
        <v>39.9</v>
      </c>
      <c r="AFW11" s="77">
        <v>43.4</v>
      </c>
      <c r="AFX11" s="77">
        <v>36.700000000000003</v>
      </c>
      <c r="AFY11" s="77">
        <v>38.9</v>
      </c>
      <c r="AFZ11" s="77">
        <v>38</v>
      </c>
      <c r="AGA11" s="77">
        <v>40.200000000000003</v>
      </c>
      <c r="AGB11" s="77">
        <v>40.200000000000003</v>
      </c>
      <c r="AGC11" s="103">
        <v>41.2</v>
      </c>
      <c r="AGD11" s="102">
        <v>40.9</v>
      </c>
      <c r="AGE11" s="77">
        <v>41.4</v>
      </c>
      <c r="AGF11" s="77">
        <v>42.3</v>
      </c>
      <c r="AGG11" s="77">
        <v>39.4</v>
      </c>
      <c r="AGH11" s="77">
        <v>40.6</v>
      </c>
      <c r="AGI11" s="77">
        <v>40.799999999999997</v>
      </c>
      <c r="AGJ11" s="77">
        <v>41.2</v>
      </c>
      <c r="AGK11" s="77">
        <v>40.700000000000003</v>
      </c>
      <c r="AGL11" s="77">
        <v>35.4</v>
      </c>
      <c r="AGM11" s="77">
        <v>36.9</v>
      </c>
      <c r="AGN11" s="77">
        <v>39.299999999999997</v>
      </c>
      <c r="AGO11" s="77">
        <v>40.799999999999997</v>
      </c>
      <c r="AGP11" s="77">
        <v>41.2</v>
      </c>
      <c r="AGQ11" s="77">
        <v>43.1</v>
      </c>
      <c r="AGR11" s="77">
        <v>40.799999999999997</v>
      </c>
      <c r="AGS11" s="77">
        <v>40.200000000000003</v>
      </c>
      <c r="AGT11" s="77">
        <v>40.799999999999997</v>
      </c>
      <c r="AGU11" s="77">
        <v>38.9</v>
      </c>
      <c r="AGV11" s="77">
        <v>42.7</v>
      </c>
      <c r="AGW11" s="77">
        <v>37.5</v>
      </c>
      <c r="AGX11" s="77">
        <v>42.3</v>
      </c>
      <c r="AGY11" s="77">
        <v>38.9</v>
      </c>
      <c r="AGZ11" s="103">
        <v>37.6</v>
      </c>
      <c r="AHA11" s="103">
        <v>34.700000000000003</v>
      </c>
      <c r="AHB11" s="102">
        <v>36.200000000000003</v>
      </c>
      <c r="AHC11" s="77">
        <v>36.5</v>
      </c>
      <c r="AHD11" s="77">
        <v>36.4</v>
      </c>
      <c r="AHE11" s="77">
        <v>41</v>
      </c>
      <c r="AHF11" s="77">
        <v>40.6</v>
      </c>
      <c r="AHG11" s="77">
        <v>39</v>
      </c>
      <c r="AHH11" s="77">
        <v>39.200000000000003</v>
      </c>
      <c r="AHI11" s="77">
        <v>40.700000000000003</v>
      </c>
      <c r="AHJ11" s="77">
        <v>40.6</v>
      </c>
      <c r="AHK11" s="77">
        <v>39.6</v>
      </c>
      <c r="AHL11" s="77">
        <v>38.5</v>
      </c>
      <c r="AHM11" s="77">
        <v>37.4</v>
      </c>
      <c r="AHN11" s="103">
        <v>39.1</v>
      </c>
      <c r="AHO11" s="102">
        <v>39.4</v>
      </c>
      <c r="AHP11" s="77">
        <v>40.9</v>
      </c>
      <c r="AHQ11" s="77">
        <v>40</v>
      </c>
      <c r="AHR11" s="77">
        <v>40.299999999999997</v>
      </c>
      <c r="AHS11" s="77">
        <v>40</v>
      </c>
      <c r="AHT11" s="77">
        <v>39.1</v>
      </c>
      <c r="AHU11" s="77">
        <v>38.6</v>
      </c>
      <c r="AHV11" s="77">
        <v>41.2</v>
      </c>
      <c r="AHW11" s="77">
        <v>38.4</v>
      </c>
      <c r="AHX11" s="77">
        <v>39.1</v>
      </c>
      <c r="AHY11" s="77">
        <v>41.5</v>
      </c>
      <c r="AHZ11" s="77">
        <v>36.200000000000003</v>
      </c>
      <c r="AIA11" s="103">
        <v>38.299999999999997</v>
      </c>
      <c r="AIB11" s="102">
        <v>41.7</v>
      </c>
      <c r="AIC11" s="77">
        <v>38.6</v>
      </c>
      <c r="AID11" s="77">
        <v>38.799999999999997</v>
      </c>
      <c r="AIE11" s="77">
        <v>38.700000000000003</v>
      </c>
      <c r="AIF11" s="77">
        <v>39.799999999999997</v>
      </c>
      <c r="AIG11" s="77">
        <v>40.700000000000003</v>
      </c>
      <c r="AIH11" s="77">
        <v>39.200000000000003</v>
      </c>
      <c r="AII11" s="77">
        <v>39</v>
      </c>
      <c r="AIJ11" s="77">
        <v>36.700000000000003</v>
      </c>
      <c r="AIK11" s="77">
        <v>39.9</v>
      </c>
      <c r="AIL11" s="77">
        <v>37.1</v>
      </c>
      <c r="AIM11" s="77">
        <v>39.299999999999997</v>
      </c>
      <c r="AIN11" s="77">
        <v>39.5</v>
      </c>
      <c r="AIO11" s="77">
        <v>38.200000000000003</v>
      </c>
      <c r="AIP11" s="77">
        <v>38</v>
      </c>
      <c r="AIQ11" s="77">
        <v>37.4</v>
      </c>
      <c r="AIR11" s="77">
        <v>38</v>
      </c>
      <c r="AIS11" s="77">
        <v>41.4</v>
      </c>
      <c r="AIT11" s="77">
        <v>41.9</v>
      </c>
      <c r="AIU11" s="77">
        <v>36.200000000000003</v>
      </c>
      <c r="AIV11" s="77">
        <v>39.4</v>
      </c>
      <c r="AIW11" s="77">
        <v>35.9</v>
      </c>
      <c r="AIX11" s="77">
        <v>37.6</v>
      </c>
      <c r="AIY11" s="77">
        <v>25.5</v>
      </c>
      <c r="AIZ11" s="77">
        <v>22.3</v>
      </c>
      <c r="AJA11" s="77">
        <v>25.4</v>
      </c>
      <c r="AJB11" s="77">
        <v>32.1</v>
      </c>
      <c r="AJC11" s="77">
        <v>35.799999999999997</v>
      </c>
      <c r="AJD11" s="77">
        <v>30</v>
      </c>
      <c r="AJE11" s="77">
        <v>35.6</v>
      </c>
      <c r="AJF11" s="77">
        <v>36.299999999999997</v>
      </c>
      <c r="AJG11" s="77">
        <v>36.6</v>
      </c>
      <c r="AJH11" s="77">
        <v>37.799999999999997</v>
      </c>
      <c r="AJI11" s="77">
        <v>38.200000000000003</v>
      </c>
      <c r="AJJ11" s="77">
        <v>36.700000000000003</v>
      </c>
      <c r="AJK11" s="77">
        <v>38.4</v>
      </c>
      <c r="AJL11" s="77">
        <v>35.4</v>
      </c>
      <c r="AJM11" s="77">
        <v>34.299999999999997</v>
      </c>
      <c r="AJN11" s="77">
        <v>35.4</v>
      </c>
      <c r="AJO11" s="77">
        <v>34.299999999999997</v>
      </c>
      <c r="AJP11" s="77">
        <v>32.4</v>
      </c>
      <c r="AJQ11" s="77">
        <v>32.1</v>
      </c>
      <c r="AJR11" s="77">
        <v>34.299999999999997</v>
      </c>
      <c r="AJS11" s="77">
        <v>32.4</v>
      </c>
      <c r="AJT11" s="77">
        <v>33.700000000000003</v>
      </c>
      <c r="AJU11" s="77">
        <v>36.299999999999997</v>
      </c>
      <c r="AJV11" s="77">
        <v>34.200000000000003</v>
      </c>
      <c r="AJW11" s="77">
        <v>32.6</v>
      </c>
      <c r="AJX11" s="77">
        <v>34.4</v>
      </c>
      <c r="AJY11" s="77">
        <v>34.1</v>
      </c>
      <c r="AJZ11" s="77">
        <v>32.9</v>
      </c>
      <c r="AKA11" s="77">
        <v>33.1</v>
      </c>
      <c r="AKB11" s="77">
        <v>35.6</v>
      </c>
      <c r="AKC11" s="77">
        <v>35.1</v>
      </c>
      <c r="AKD11" s="77">
        <v>34.6</v>
      </c>
      <c r="AKE11" s="77">
        <v>36.1</v>
      </c>
      <c r="AKF11" s="77">
        <v>35.4</v>
      </c>
      <c r="AKG11" s="77">
        <v>38.4</v>
      </c>
      <c r="AKH11" s="77">
        <v>38.6</v>
      </c>
      <c r="AKI11" s="77">
        <v>37.6</v>
      </c>
      <c r="AKJ11" s="77">
        <v>38.299999999999997</v>
      </c>
      <c r="AKK11" s="77">
        <v>40.700000000000003</v>
      </c>
      <c r="AKL11" s="77">
        <v>39.6</v>
      </c>
      <c r="AKM11" s="77">
        <v>39.299999999999997</v>
      </c>
      <c r="AKN11" s="77">
        <v>41.1</v>
      </c>
      <c r="AKO11" s="77">
        <v>37.799999999999997</v>
      </c>
      <c r="AKP11" s="77">
        <v>41.8</v>
      </c>
      <c r="AKQ11" s="77">
        <v>40.299999999999997</v>
      </c>
      <c r="AKR11" s="77">
        <v>37.5</v>
      </c>
      <c r="AKS11" s="77">
        <v>37.5</v>
      </c>
      <c r="AKT11" s="77">
        <v>38.700000000000003</v>
      </c>
      <c r="AKU11" s="77">
        <v>39</v>
      </c>
      <c r="AKV11" s="77">
        <v>39.200000000000003</v>
      </c>
      <c r="AKW11" s="77">
        <v>36</v>
      </c>
      <c r="AKX11" s="77">
        <v>41.4</v>
      </c>
      <c r="AKY11" s="77">
        <v>39.1</v>
      </c>
      <c r="AKZ11" s="77">
        <v>41.2</v>
      </c>
      <c r="ALA11" s="77">
        <v>39.200000000000003</v>
      </c>
      <c r="ALB11" s="77">
        <v>37.299999999999997</v>
      </c>
      <c r="ALC11" s="77">
        <v>38.4</v>
      </c>
      <c r="ALD11" s="77">
        <v>36.6</v>
      </c>
      <c r="ALE11" s="77">
        <v>36.700000000000003</v>
      </c>
      <c r="ALF11" s="77">
        <v>40.6</v>
      </c>
      <c r="ALG11" s="77">
        <v>39.6</v>
      </c>
      <c r="ALH11" s="77">
        <v>40.4</v>
      </c>
      <c r="ALI11" s="77">
        <v>38.700000000000003</v>
      </c>
      <c r="ALJ11" s="77">
        <v>38.9</v>
      </c>
      <c r="ALK11" s="77">
        <v>38.1</v>
      </c>
      <c r="ALL11" s="77">
        <v>37.4</v>
      </c>
      <c r="ALM11" s="77">
        <v>38.9</v>
      </c>
      <c r="ALN11" s="77">
        <v>37.700000000000003</v>
      </c>
      <c r="ALO11" s="77">
        <v>34.4</v>
      </c>
      <c r="ALP11" s="77">
        <v>36.799999999999997</v>
      </c>
      <c r="ALQ11" s="77">
        <v>33.700000000000003</v>
      </c>
      <c r="ALR11" s="77">
        <v>36.4</v>
      </c>
      <c r="ALS11" s="77">
        <v>35.5</v>
      </c>
      <c r="ALT11" s="77">
        <v>37.4</v>
      </c>
      <c r="ALU11" s="77">
        <v>34.6</v>
      </c>
      <c r="ALV11" s="77">
        <v>37</v>
      </c>
      <c r="ALW11" s="77">
        <v>37.5</v>
      </c>
      <c r="ALX11" s="77">
        <v>37</v>
      </c>
      <c r="ALY11" s="77">
        <v>36</v>
      </c>
      <c r="ALZ11" s="77">
        <v>36.6</v>
      </c>
      <c r="AMA11" s="77">
        <v>38.4</v>
      </c>
      <c r="AMB11" s="77">
        <v>36.799999999999997</v>
      </c>
      <c r="AMC11" s="77">
        <v>38.4</v>
      </c>
      <c r="AMD11" s="77">
        <v>40.1</v>
      </c>
      <c r="AME11" s="77">
        <v>38.4</v>
      </c>
      <c r="AMF11" s="77">
        <v>37.5</v>
      </c>
      <c r="AMG11" s="77">
        <v>36.4</v>
      </c>
      <c r="AMH11" s="77">
        <v>38.6</v>
      </c>
      <c r="AMI11" s="77">
        <v>37</v>
      </c>
      <c r="AMJ11" s="77">
        <v>37.9</v>
      </c>
      <c r="AMK11" s="77">
        <v>37.9</v>
      </c>
      <c r="AML11" s="77">
        <v>35.5</v>
      </c>
      <c r="AMM11" s="77">
        <v>34.700000000000003</v>
      </c>
      <c r="AMN11" s="77">
        <v>37.299999999999997</v>
      </c>
      <c r="AMO11" s="77">
        <v>35.4</v>
      </c>
      <c r="AMP11" s="77">
        <v>34.4</v>
      </c>
      <c r="AMQ11" s="77">
        <v>35</v>
      </c>
      <c r="AMR11" s="77">
        <v>34.4</v>
      </c>
      <c r="AMS11" s="77">
        <v>36.799999999999997</v>
      </c>
      <c r="AMT11" s="77">
        <v>36.1</v>
      </c>
      <c r="AMU11" s="77">
        <v>33.299999999999997</v>
      </c>
      <c r="AMV11" s="77">
        <v>34.5</v>
      </c>
      <c r="AMW11" s="77">
        <v>33.1</v>
      </c>
      <c r="AMX11" s="77">
        <v>33.700000000000003</v>
      </c>
      <c r="AMY11" s="77">
        <v>34.1</v>
      </c>
      <c r="AMZ11" s="77">
        <v>33.4</v>
      </c>
      <c r="ANA11" s="77">
        <v>30.9</v>
      </c>
      <c r="ANB11" s="77">
        <v>32.299999999999997</v>
      </c>
      <c r="ANC11" s="77">
        <v>30.58</v>
      </c>
      <c r="AND11" s="77">
        <v>34.5</v>
      </c>
      <c r="ANE11" s="77">
        <v>31.8</v>
      </c>
      <c r="ANF11" s="77">
        <v>32.1</v>
      </c>
      <c r="ANG11" s="77">
        <v>27.2</v>
      </c>
      <c r="ANH11" s="77">
        <v>27.4</v>
      </c>
      <c r="ANI11" s="77">
        <v>30.9</v>
      </c>
      <c r="ANJ11" s="77">
        <v>30.5</v>
      </c>
      <c r="ANK11" s="77">
        <v>30.4</v>
      </c>
      <c r="ANL11" s="77">
        <v>30</v>
      </c>
      <c r="ANM11" s="77">
        <v>29.9</v>
      </c>
      <c r="ANN11" s="77">
        <v>31.8</v>
      </c>
      <c r="ANO11" s="77">
        <v>29.5</v>
      </c>
      <c r="ANP11" s="77">
        <v>32.1</v>
      </c>
      <c r="ANQ11" s="77">
        <v>32.200000000000003</v>
      </c>
      <c r="ANR11" s="77">
        <v>31.9</v>
      </c>
      <c r="ANS11" s="77">
        <v>30</v>
      </c>
      <c r="ANT11" s="77">
        <v>32.4</v>
      </c>
      <c r="ANU11" s="77">
        <v>33.6</v>
      </c>
      <c r="ANV11" s="77">
        <v>32.4</v>
      </c>
      <c r="ANW11" s="77">
        <v>31.2</v>
      </c>
      <c r="ANX11" s="77">
        <v>32</v>
      </c>
      <c r="ANY11" s="77">
        <v>32.1</v>
      </c>
      <c r="ANZ11" s="77">
        <v>29</v>
      </c>
      <c r="AOA11" s="77">
        <v>27.7</v>
      </c>
      <c r="AOB11" s="77">
        <v>29.5</v>
      </c>
      <c r="AOC11" s="77">
        <v>30.8</v>
      </c>
      <c r="AOD11" s="77">
        <v>29.5</v>
      </c>
      <c r="AOE11" s="77">
        <v>31.1</v>
      </c>
      <c r="AOF11" s="77">
        <v>29.1</v>
      </c>
      <c r="AOG11" s="77">
        <v>30.2</v>
      </c>
      <c r="AOH11" s="77">
        <v>29.9</v>
      </c>
      <c r="AOI11" s="77">
        <v>32.799999999999997</v>
      </c>
      <c r="AOJ11" s="77">
        <v>35.200000000000003</v>
      </c>
      <c r="AOK11" s="77">
        <v>34</v>
      </c>
      <c r="AOL11" s="77">
        <v>33.6</v>
      </c>
      <c r="AOM11" s="77">
        <v>32.9</v>
      </c>
      <c r="AON11" s="77">
        <v>30.6</v>
      </c>
      <c r="AOO11" s="77">
        <v>30.1</v>
      </c>
      <c r="AOP11" s="77">
        <v>32.4</v>
      </c>
      <c r="AOQ11" s="77">
        <v>32.1</v>
      </c>
      <c r="AOR11" s="77">
        <v>30.2</v>
      </c>
      <c r="AOS11" s="77">
        <v>29.8</v>
      </c>
      <c r="AOT11" s="77">
        <v>29.9</v>
      </c>
      <c r="AOU11" s="77">
        <v>31.6</v>
      </c>
      <c r="AOV11" s="77">
        <v>32.299999999999997</v>
      </c>
      <c r="AOW11" s="77">
        <v>29.8</v>
      </c>
      <c r="AOX11" s="77">
        <v>30</v>
      </c>
      <c r="AOY11" s="77">
        <v>31.1</v>
      </c>
      <c r="AOZ11" s="77">
        <v>31.7</v>
      </c>
      <c r="APA11" s="77">
        <v>30.2</v>
      </c>
      <c r="APB11" s="77">
        <v>29.5</v>
      </c>
      <c r="APC11" s="77">
        <v>29.1</v>
      </c>
      <c r="APD11" s="77">
        <v>27.6</v>
      </c>
      <c r="APE11" s="77">
        <v>28.3</v>
      </c>
      <c r="APF11" s="77">
        <v>27</v>
      </c>
      <c r="APG11" s="77">
        <v>28.3</v>
      </c>
      <c r="APH11" s="77">
        <v>28.4</v>
      </c>
      <c r="API11" s="77">
        <v>27.4</v>
      </c>
      <c r="APJ11" s="77">
        <v>28.2</v>
      </c>
      <c r="APK11" s="77">
        <v>29.5</v>
      </c>
      <c r="APL11" s="77">
        <v>32.700000000000003</v>
      </c>
      <c r="APM11" s="77">
        <v>28.2</v>
      </c>
      <c r="APN11" s="77">
        <v>31.4</v>
      </c>
      <c r="APO11" s="77">
        <v>29.3</v>
      </c>
      <c r="APP11" s="77">
        <v>32.4</v>
      </c>
      <c r="APQ11" s="77">
        <v>30.5</v>
      </c>
      <c r="APR11" s="77">
        <v>30.2</v>
      </c>
      <c r="APS11" s="77">
        <v>33.5</v>
      </c>
      <c r="APT11" s="77">
        <v>28.1</v>
      </c>
      <c r="APU11" s="77">
        <v>29.4</v>
      </c>
      <c r="APV11" s="77">
        <v>30.1</v>
      </c>
      <c r="APW11" s="77">
        <v>27.5</v>
      </c>
      <c r="APX11" s="77">
        <v>28.6</v>
      </c>
      <c r="APY11" s="77">
        <v>28.7</v>
      </c>
      <c r="APZ11" s="77">
        <v>28.2</v>
      </c>
      <c r="AQA11" s="77">
        <v>28</v>
      </c>
      <c r="AQB11" s="77">
        <v>28.1</v>
      </c>
      <c r="AQC11" s="77">
        <v>26.6</v>
      </c>
      <c r="AQD11" s="77">
        <v>31.5</v>
      </c>
      <c r="AQE11" s="77">
        <v>31.4</v>
      </c>
      <c r="AQF11" s="77">
        <v>33.6</v>
      </c>
      <c r="AQG11" s="77">
        <v>33.5</v>
      </c>
      <c r="AQH11" s="77">
        <v>34.5</v>
      </c>
      <c r="AQI11" s="77">
        <v>33.6</v>
      </c>
      <c r="AQJ11" s="77">
        <v>33.9</v>
      </c>
      <c r="AQK11" s="77">
        <v>32.9</v>
      </c>
      <c r="AQL11" s="77">
        <v>31.6</v>
      </c>
      <c r="AQM11" s="77">
        <v>33.4</v>
      </c>
      <c r="AQN11" s="77">
        <v>33.299999999999997</v>
      </c>
      <c r="AQO11" s="77">
        <v>33.299999999999997</v>
      </c>
      <c r="AQP11" s="77">
        <v>33.4</v>
      </c>
      <c r="AQQ11" s="77">
        <v>32</v>
      </c>
      <c r="AQR11" s="77">
        <v>34.1</v>
      </c>
      <c r="AQS11" s="77">
        <v>33.9</v>
      </c>
      <c r="AQT11" s="77">
        <v>30.9</v>
      </c>
      <c r="AQU11" s="77">
        <v>33.299999999999997</v>
      </c>
      <c r="AQV11" s="77">
        <v>30.1</v>
      </c>
      <c r="AQW11" s="77">
        <v>30.9</v>
      </c>
      <c r="AQX11" s="77">
        <v>32</v>
      </c>
      <c r="AQY11" s="77">
        <v>32.1</v>
      </c>
      <c r="AQZ11" s="77">
        <v>32.9</v>
      </c>
      <c r="ARA11" s="77">
        <v>30.5</v>
      </c>
      <c r="ARB11" s="77">
        <v>31.1</v>
      </c>
      <c r="ARC11" s="77">
        <v>27.5</v>
      </c>
      <c r="ARD11" s="77">
        <v>33</v>
      </c>
      <c r="ARE11" s="77">
        <v>29.9</v>
      </c>
      <c r="ARF11" s="77">
        <v>31.1</v>
      </c>
      <c r="ARG11" s="77">
        <v>31</v>
      </c>
      <c r="ARH11" s="77">
        <v>30.5</v>
      </c>
      <c r="ARI11" s="77">
        <v>32.799999999999997</v>
      </c>
      <c r="ARJ11" s="77">
        <v>32.1</v>
      </c>
      <c r="ARK11" s="77">
        <v>30</v>
      </c>
      <c r="ARL11" s="77">
        <v>32.5</v>
      </c>
      <c r="ARM11" s="77">
        <v>31.8</v>
      </c>
      <c r="ARN11" s="77">
        <v>31.8</v>
      </c>
      <c r="ARO11" s="77">
        <v>33</v>
      </c>
      <c r="ARP11" s="77">
        <v>31.7</v>
      </c>
      <c r="ARQ11" s="77">
        <v>33.200000000000003</v>
      </c>
      <c r="ARR11" s="77">
        <v>33.6</v>
      </c>
      <c r="ARS11" s="77">
        <v>32.4</v>
      </c>
      <c r="ART11" s="77">
        <v>35.700000000000003</v>
      </c>
      <c r="ARU11" s="77">
        <v>32.700000000000003</v>
      </c>
      <c r="ARV11" s="77">
        <v>34</v>
      </c>
      <c r="ARW11" s="77">
        <v>33.700000000000003</v>
      </c>
      <c r="ARX11" s="77">
        <v>34.6</v>
      </c>
      <c r="ARY11" s="77">
        <v>34.4</v>
      </c>
      <c r="ARZ11" s="77">
        <v>34.9</v>
      </c>
      <c r="ASA11" s="77">
        <v>31.7</v>
      </c>
      <c r="ASB11" s="77">
        <v>33.799999999999997</v>
      </c>
      <c r="ASC11" s="77">
        <v>32.299999999999997</v>
      </c>
      <c r="ASD11" s="77">
        <v>31.1</v>
      </c>
      <c r="ASE11" s="77">
        <v>33.4</v>
      </c>
      <c r="ASF11" s="77">
        <v>34.299999999999997</v>
      </c>
      <c r="ASG11" s="77">
        <v>33.9</v>
      </c>
      <c r="ASH11" s="77">
        <v>34</v>
      </c>
      <c r="ASI11" s="77">
        <v>33.299999999999997</v>
      </c>
      <c r="ASJ11" s="77">
        <v>33.6</v>
      </c>
      <c r="ASK11" s="77">
        <v>31.8</v>
      </c>
      <c r="ASL11" s="77">
        <v>36.9</v>
      </c>
      <c r="ASM11" s="77">
        <v>33.700000000000003</v>
      </c>
      <c r="ASN11" s="77">
        <v>30.9</v>
      </c>
      <c r="ASO11" s="77">
        <v>31.4</v>
      </c>
      <c r="ASP11" s="77">
        <v>31.2</v>
      </c>
      <c r="ASQ11" s="77">
        <v>27.9</v>
      </c>
      <c r="ASR11" s="77">
        <v>29.6</v>
      </c>
      <c r="ASS11" s="77">
        <v>28.2</v>
      </c>
      <c r="AST11" s="77">
        <v>29.1</v>
      </c>
      <c r="ASU11" s="77">
        <v>26</v>
      </c>
      <c r="ASV11" s="77">
        <v>28</v>
      </c>
      <c r="ASW11" s="77">
        <v>30.1</v>
      </c>
      <c r="ASX11" s="77">
        <v>30</v>
      </c>
      <c r="ASY11" s="77">
        <v>28.4</v>
      </c>
      <c r="ASZ11" s="77">
        <v>26.3</v>
      </c>
      <c r="ATA11" s="77">
        <v>25.3</v>
      </c>
      <c r="ATB11" s="77">
        <v>27.1</v>
      </c>
      <c r="ATC11" s="77">
        <v>27.6</v>
      </c>
      <c r="ATD11" s="77">
        <v>28.2</v>
      </c>
      <c r="ATE11" s="77">
        <v>28.8</v>
      </c>
      <c r="ATF11" s="77">
        <v>29.7</v>
      </c>
      <c r="ATG11" s="77">
        <v>26.2</v>
      </c>
      <c r="ATH11" s="77">
        <v>25.7</v>
      </c>
      <c r="ATI11" s="77">
        <v>28.3</v>
      </c>
      <c r="ATJ11" s="77">
        <v>27.9</v>
      </c>
      <c r="ATK11" s="77">
        <v>28.9</v>
      </c>
      <c r="ATL11" s="77">
        <v>28.1</v>
      </c>
      <c r="ATM11" s="77">
        <v>26</v>
      </c>
      <c r="ATN11" s="77">
        <v>29.2</v>
      </c>
      <c r="ATO11" s="77">
        <v>25.9</v>
      </c>
      <c r="ATP11" s="77">
        <v>26.6</v>
      </c>
      <c r="ATQ11" s="77">
        <v>28.5</v>
      </c>
      <c r="ATR11" s="77">
        <v>25.7</v>
      </c>
      <c r="ATS11" s="77">
        <v>25.5</v>
      </c>
      <c r="ATT11" s="77">
        <v>25</v>
      </c>
      <c r="ATU11" s="77">
        <v>28.3</v>
      </c>
      <c r="ATV11" s="77">
        <v>26</v>
      </c>
      <c r="ATW11" s="77">
        <v>27.6</v>
      </c>
      <c r="ATX11" s="77">
        <v>25.9</v>
      </c>
      <c r="ATY11" s="77">
        <v>27.6</v>
      </c>
      <c r="ATZ11" s="77">
        <v>26.9</v>
      </c>
      <c r="AUA11" s="77">
        <v>24.6</v>
      </c>
      <c r="AUB11" s="77">
        <v>24.8</v>
      </c>
      <c r="AUC11" s="77">
        <v>25.9</v>
      </c>
      <c r="AUD11" s="77">
        <v>25.3</v>
      </c>
      <c r="AUE11" s="77">
        <v>24.9</v>
      </c>
      <c r="AUF11" s="77">
        <v>24.1</v>
      </c>
      <c r="AUG11" s="77">
        <v>21.8</v>
      </c>
      <c r="AUH11" s="77">
        <v>22.5</v>
      </c>
      <c r="AUI11" s="77">
        <v>23.6</v>
      </c>
      <c r="AUJ11" s="77">
        <v>21.4</v>
      </c>
      <c r="AUK11" s="77">
        <v>20.2</v>
      </c>
      <c r="AUL11" s="77">
        <v>21.5</v>
      </c>
      <c r="AUM11" s="77">
        <v>17.7</v>
      </c>
      <c r="AUN11" s="77">
        <v>17</v>
      </c>
      <c r="AUO11" s="77">
        <v>18.899999999999999</v>
      </c>
      <c r="AUP11" s="77">
        <v>19.600000000000001</v>
      </c>
      <c r="AUQ11" s="77">
        <v>20.6</v>
      </c>
      <c r="AUR11" s="77">
        <v>19.600000000000001</v>
      </c>
      <c r="AUS11" s="77">
        <v>20.100000000000001</v>
      </c>
      <c r="AUT11" s="77">
        <v>18.7</v>
      </c>
      <c r="AUU11" s="77">
        <v>21</v>
      </c>
      <c r="AUV11" s="77">
        <v>19.899999999999999</v>
      </c>
      <c r="AUW11" s="77">
        <v>18.100000000000001</v>
      </c>
      <c r="AUX11" s="77">
        <v>21.6</v>
      </c>
      <c r="AUY11" s="77">
        <v>21</v>
      </c>
      <c r="AUZ11" s="77"/>
      <c r="AVA11" s="77"/>
      <c r="AVB11" s="77"/>
      <c r="AVC11" s="77"/>
      <c r="AVD11" s="77"/>
      <c r="AVE11" s="77"/>
      <c r="AVF11" s="77"/>
      <c r="AVG11" s="77"/>
      <c r="AVH11" s="77"/>
      <c r="AVI11" s="77"/>
      <c r="AVJ11" s="77"/>
      <c r="AVK11" s="77"/>
      <c r="AVL11" s="77"/>
      <c r="AVM11" s="77"/>
      <c r="AVN11" s="77"/>
      <c r="AVO11" s="77"/>
      <c r="AVP11" s="77"/>
      <c r="AVQ11" s="77"/>
      <c r="AVR11" s="77"/>
      <c r="AVS11" s="77"/>
      <c r="AVT11" s="77"/>
      <c r="AVU11" s="77"/>
      <c r="AVV11" s="77"/>
      <c r="AVW11" s="77"/>
      <c r="AVX11" s="77"/>
      <c r="AVY11" s="77"/>
      <c r="AVZ11" s="77"/>
    </row>
    <row r="12" spans="1:1274" s="25" customFormat="1" ht="17.25" customHeight="1" thickTop="1" thickBot="1" x14ac:dyDescent="0.3">
      <c r="A12" s="14"/>
      <c r="B12" s="14"/>
      <c r="C12" s="40" t="s">
        <v>330</v>
      </c>
      <c r="D12" s="40"/>
      <c r="E12" s="69"/>
      <c r="F12" s="69"/>
      <c r="G12" s="69"/>
      <c r="H12" s="69"/>
      <c r="I12" s="69"/>
      <c r="J12" s="69"/>
      <c r="K12" s="69"/>
      <c r="L12" s="69"/>
      <c r="M12" s="69"/>
      <c r="N12" s="69"/>
      <c r="O12" s="69"/>
      <c r="P12" s="69"/>
      <c r="Q12" s="69"/>
      <c r="R12" s="69"/>
      <c r="S12" s="69"/>
      <c r="T12" s="69"/>
      <c r="U12" s="69"/>
      <c r="V12" s="69"/>
      <c r="W12" s="69"/>
      <c r="X12" s="69"/>
      <c r="Y12" s="69"/>
      <c r="Z12" s="69"/>
      <c r="AA12" s="69"/>
      <c r="AB12" s="69"/>
      <c r="AC12" s="69"/>
      <c r="AD12" s="69"/>
      <c r="AE12" s="69"/>
      <c r="AF12" s="69"/>
      <c r="AG12" s="69"/>
      <c r="AH12" s="69"/>
      <c r="AI12" s="69"/>
      <c r="AJ12" s="69"/>
      <c r="AK12" s="69"/>
      <c r="AL12" s="69"/>
      <c r="AM12" s="69"/>
      <c r="AN12" s="69"/>
      <c r="AO12" s="69"/>
      <c r="AP12" s="69"/>
      <c r="AQ12" s="69"/>
      <c r="AR12" s="69"/>
      <c r="AS12" s="69"/>
      <c r="AT12" s="69"/>
      <c r="AU12" s="69"/>
      <c r="AV12" s="69"/>
      <c r="AW12" s="69"/>
      <c r="AX12" s="69"/>
      <c r="AY12" s="69"/>
      <c r="AZ12" s="69"/>
      <c r="BA12" s="69"/>
      <c r="BB12" s="69"/>
      <c r="BC12" s="69"/>
      <c r="BD12" s="69"/>
      <c r="BE12" s="69"/>
      <c r="BF12" s="69"/>
      <c r="BG12" s="69"/>
      <c r="BH12" s="69"/>
      <c r="BI12" s="69"/>
      <c r="BJ12" s="69"/>
      <c r="BK12" s="69"/>
      <c r="BL12" s="69"/>
      <c r="BM12" s="69"/>
      <c r="BN12" s="69"/>
      <c r="BO12" s="69"/>
      <c r="BP12" s="69"/>
      <c r="BQ12" s="69"/>
      <c r="BR12" s="69"/>
      <c r="BS12" s="69"/>
      <c r="BT12" s="69"/>
      <c r="BU12" s="69"/>
      <c r="BV12" s="69"/>
      <c r="BW12" s="69"/>
      <c r="BX12" s="69"/>
      <c r="BY12" s="69"/>
      <c r="BZ12" s="69"/>
      <c r="CA12" s="69"/>
      <c r="CB12" s="69"/>
      <c r="CC12" s="69"/>
      <c r="CD12" s="69"/>
      <c r="CE12" s="69"/>
      <c r="CF12" s="69"/>
      <c r="CG12" s="69"/>
      <c r="CH12" s="69"/>
      <c r="CI12" s="69"/>
      <c r="CJ12" s="69"/>
      <c r="CK12" s="69"/>
      <c r="CL12" s="69"/>
      <c r="CM12" s="69"/>
      <c r="CN12" s="69"/>
      <c r="CO12" s="69"/>
      <c r="CP12" s="69">
        <v>20.100000000000001</v>
      </c>
      <c r="CQ12" s="69"/>
      <c r="CR12" s="69"/>
      <c r="CS12" s="69">
        <v>20.100000000000001</v>
      </c>
      <c r="CT12" s="69">
        <v>17.7</v>
      </c>
      <c r="CU12" s="73">
        <v>18</v>
      </c>
      <c r="CV12" s="73">
        <v>20</v>
      </c>
      <c r="CW12" s="69">
        <v>17.899999999999999</v>
      </c>
      <c r="CX12" s="73">
        <v>23</v>
      </c>
      <c r="CY12" s="69">
        <v>26.3</v>
      </c>
      <c r="CZ12" s="69">
        <v>28.8</v>
      </c>
      <c r="DA12" s="69">
        <v>21.6</v>
      </c>
      <c r="DB12" s="69">
        <v>22.3</v>
      </c>
      <c r="DC12" s="69">
        <v>25.6</v>
      </c>
      <c r="DD12" s="69">
        <v>25.2</v>
      </c>
      <c r="DE12" s="73">
        <v>23</v>
      </c>
      <c r="DF12" s="73">
        <v>26</v>
      </c>
      <c r="DG12" s="69">
        <v>22.7</v>
      </c>
      <c r="DH12" s="69">
        <v>22.3</v>
      </c>
      <c r="DI12" s="73">
        <v>17</v>
      </c>
      <c r="DJ12" s="69">
        <v>16.2</v>
      </c>
      <c r="DK12" s="69">
        <v>21.2</v>
      </c>
      <c r="DL12" s="69">
        <v>19.8</v>
      </c>
      <c r="DM12" s="69">
        <v>15.3</v>
      </c>
      <c r="DN12" s="69">
        <v>22.7</v>
      </c>
      <c r="DO12" s="69">
        <v>20.8</v>
      </c>
      <c r="DP12" s="69">
        <v>18.5</v>
      </c>
      <c r="DQ12" s="69"/>
      <c r="DR12" s="69">
        <v>14.6</v>
      </c>
      <c r="DS12" s="69">
        <v>16</v>
      </c>
      <c r="DT12" s="69">
        <v>19.100000000000001</v>
      </c>
      <c r="DU12" s="69">
        <v>17.899999999999999</v>
      </c>
      <c r="DV12" s="69">
        <v>15.9</v>
      </c>
      <c r="DW12" s="69">
        <v>16.399999999999999</v>
      </c>
      <c r="DX12" s="69">
        <v>16.3</v>
      </c>
      <c r="DY12" s="69">
        <v>17.600000000000001</v>
      </c>
      <c r="DZ12" s="69">
        <v>16.399999999999999</v>
      </c>
      <c r="EA12" s="69">
        <v>14.7</v>
      </c>
      <c r="EB12" s="69">
        <v>18.100000000000001</v>
      </c>
      <c r="EC12" s="69">
        <v>19.8</v>
      </c>
      <c r="ED12" s="69">
        <v>22.6</v>
      </c>
      <c r="EE12" s="69">
        <v>21</v>
      </c>
      <c r="EF12" s="69">
        <v>22.7</v>
      </c>
      <c r="EG12" s="69">
        <v>27.6</v>
      </c>
      <c r="EH12" s="69">
        <v>27.7</v>
      </c>
      <c r="EI12" s="69">
        <v>44.6</v>
      </c>
      <c r="EJ12" s="69">
        <v>21.5</v>
      </c>
      <c r="EK12" s="69">
        <v>23.9</v>
      </c>
      <c r="EL12" s="69">
        <v>25</v>
      </c>
      <c r="EM12" s="69">
        <v>20.2</v>
      </c>
      <c r="EN12" s="69">
        <v>14.7</v>
      </c>
      <c r="EO12" s="69">
        <v>17.600000000000001</v>
      </c>
      <c r="EP12" s="69">
        <v>21.7</v>
      </c>
      <c r="EQ12" s="69">
        <v>17.399999999999999</v>
      </c>
      <c r="ER12" s="69">
        <v>19.5</v>
      </c>
      <c r="ES12" s="69">
        <v>20.8</v>
      </c>
      <c r="ET12" s="69">
        <v>24.5</v>
      </c>
      <c r="EU12" s="69">
        <v>23</v>
      </c>
      <c r="EV12" s="69">
        <v>31.8</v>
      </c>
      <c r="EW12" s="69">
        <v>33.200000000000003</v>
      </c>
      <c r="EX12" s="69">
        <v>26.1</v>
      </c>
      <c r="EY12" s="69">
        <v>25.5</v>
      </c>
      <c r="EZ12" s="69">
        <v>24.6</v>
      </c>
      <c r="FA12" s="69">
        <v>21.1</v>
      </c>
      <c r="FB12" s="69">
        <v>24.6</v>
      </c>
      <c r="FC12" s="69">
        <v>22.7</v>
      </c>
      <c r="FD12" s="69">
        <v>19.7</v>
      </c>
      <c r="FE12" s="69">
        <v>22.4</v>
      </c>
      <c r="FF12" s="69">
        <v>19.899999999999999</v>
      </c>
      <c r="FG12" s="69">
        <v>19.5</v>
      </c>
      <c r="FH12" s="69"/>
      <c r="FI12" s="69"/>
      <c r="FJ12" s="69"/>
      <c r="FK12" s="69"/>
      <c r="FL12" s="73">
        <v>17.8</v>
      </c>
      <c r="FM12" s="73">
        <v>17.399999999999999</v>
      </c>
      <c r="FN12" s="73">
        <v>19.8</v>
      </c>
      <c r="FO12" s="73">
        <v>14.7</v>
      </c>
      <c r="FP12" s="73">
        <v>17.100000000000001</v>
      </c>
      <c r="FQ12" s="73">
        <v>15.7</v>
      </c>
      <c r="FR12" s="73">
        <v>17.100000000000001</v>
      </c>
      <c r="FS12" s="73">
        <v>18.5</v>
      </c>
      <c r="FT12" s="73">
        <v>17.3</v>
      </c>
      <c r="FU12" s="73">
        <v>16.2</v>
      </c>
      <c r="FV12" s="73">
        <v>23.9</v>
      </c>
      <c r="FW12" s="73">
        <v>21.6</v>
      </c>
      <c r="FX12" s="73">
        <v>15.9</v>
      </c>
      <c r="FY12" s="73">
        <v>17.3</v>
      </c>
      <c r="FZ12" s="73">
        <v>14.7</v>
      </c>
      <c r="GA12" s="73">
        <v>20.2</v>
      </c>
      <c r="GB12" s="73">
        <v>17.7</v>
      </c>
      <c r="GC12" s="73">
        <v>21.4</v>
      </c>
      <c r="GD12" s="73">
        <v>20.7</v>
      </c>
      <c r="GE12" s="73">
        <v>17.399999999999999</v>
      </c>
      <c r="GF12" s="73">
        <v>25.3</v>
      </c>
      <c r="GG12" s="73">
        <v>19.100000000000001</v>
      </c>
      <c r="GH12" s="73">
        <v>13.5</v>
      </c>
      <c r="GI12" s="73">
        <v>15</v>
      </c>
      <c r="GJ12" s="73">
        <v>11.2</v>
      </c>
      <c r="GK12" s="73">
        <v>10.5</v>
      </c>
      <c r="GL12" s="73">
        <v>9.8000000000000007</v>
      </c>
      <c r="GM12" s="73">
        <v>29.9</v>
      </c>
      <c r="GN12" s="73">
        <v>12</v>
      </c>
      <c r="GO12" s="73">
        <v>11.3</v>
      </c>
      <c r="GP12" s="73">
        <v>9.6</v>
      </c>
      <c r="GQ12" s="73">
        <v>11.4</v>
      </c>
      <c r="GR12" s="73">
        <v>10.7</v>
      </c>
      <c r="GS12" s="73">
        <v>9.1999999999999993</v>
      </c>
      <c r="GT12" s="73">
        <v>10.9</v>
      </c>
      <c r="GU12" s="73">
        <v>10.8</v>
      </c>
      <c r="GV12" s="73">
        <v>15.4</v>
      </c>
      <c r="GW12" s="73">
        <v>11.8</v>
      </c>
      <c r="GX12" s="73">
        <v>11.7</v>
      </c>
      <c r="GY12" s="73">
        <v>10.3</v>
      </c>
      <c r="GZ12" s="73">
        <v>12.6</v>
      </c>
      <c r="HA12" s="73">
        <v>13.6</v>
      </c>
      <c r="HB12" s="73">
        <v>14.2</v>
      </c>
      <c r="HC12" s="73">
        <v>11.7</v>
      </c>
      <c r="HD12" s="73">
        <v>11.9</v>
      </c>
      <c r="HE12" s="73">
        <v>11</v>
      </c>
      <c r="HF12" s="73">
        <v>9.6999999999999993</v>
      </c>
      <c r="HG12" s="73">
        <v>10.4</v>
      </c>
      <c r="HH12" s="73">
        <v>10.8</v>
      </c>
      <c r="HI12" s="73">
        <v>10.3</v>
      </c>
      <c r="HJ12" s="73">
        <v>7.3</v>
      </c>
      <c r="HK12" s="73">
        <v>10.6</v>
      </c>
      <c r="HL12" s="73">
        <v>11.4</v>
      </c>
      <c r="HM12" s="73">
        <v>12</v>
      </c>
      <c r="HN12" s="73">
        <v>12.3</v>
      </c>
      <c r="HO12" s="73">
        <v>12.1</v>
      </c>
      <c r="HP12" s="73">
        <v>12.7</v>
      </c>
      <c r="HQ12" s="73">
        <v>15.5</v>
      </c>
      <c r="HR12" s="73">
        <v>11.1</v>
      </c>
      <c r="HS12" s="73">
        <v>13.8</v>
      </c>
      <c r="HT12" s="73">
        <v>13</v>
      </c>
      <c r="HU12" s="73">
        <v>13.2</v>
      </c>
      <c r="HV12" s="73">
        <v>12.5</v>
      </c>
      <c r="HW12" s="73">
        <v>12.9</v>
      </c>
      <c r="HX12" s="73">
        <v>14.3</v>
      </c>
      <c r="HY12" s="73">
        <v>9.6999999999999993</v>
      </c>
      <c r="HZ12" s="73">
        <v>14.8</v>
      </c>
      <c r="IA12" s="73">
        <v>12.6</v>
      </c>
      <c r="IB12" s="73">
        <v>14.7</v>
      </c>
      <c r="IC12" s="73">
        <v>11.5</v>
      </c>
      <c r="ID12" s="73">
        <v>13.9</v>
      </c>
      <c r="IE12" s="73">
        <v>12.7</v>
      </c>
      <c r="IF12" s="73">
        <v>10.4</v>
      </c>
      <c r="IG12" s="73">
        <v>10</v>
      </c>
      <c r="IH12" s="73">
        <v>11.6</v>
      </c>
      <c r="II12" s="73">
        <v>14</v>
      </c>
      <c r="IJ12" s="73">
        <v>11.3</v>
      </c>
      <c r="IK12" s="73">
        <v>13.7</v>
      </c>
      <c r="IL12" s="73">
        <v>14.7</v>
      </c>
      <c r="IM12" s="73">
        <v>15.8</v>
      </c>
      <c r="IN12" s="73">
        <v>15.3</v>
      </c>
      <c r="IO12" s="73">
        <v>14.6</v>
      </c>
      <c r="IP12" s="73">
        <v>13.8</v>
      </c>
      <c r="IQ12" s="73">
        <v>14.5</v>
      </c>
      <c r="IR12" s="73">
        <v>14.7</v>
      </c>
      <c r="IS12" s="73">
        <v>15.4</v>
      </c>
      <c r="IT12" s="73">
        <v>14</v>
      </c>
      <c r="IU12" s="73">
        <v>14.5</v>
      </c>
      <c r="IV12" s="73">
        <v>13.7</v>
      </c>
      <c r="IW12" s="73">
        <v>17</v>
      </c>
      <c r="IX12" s="73">
        <v>17.100000000000001</v>
      </c>
      <c r="IY12" s="73">
        <v>15.2</v>
      </c>
      <c r="IZ12" s="73">
        <v>15.8</v>
      </c>
      <c r="JA12" s="73">
        <v>15.6</v>
      </c>
      <c r="JB12" s="73">
        <v>14.2</v>
      </c>
      <c r="JC12" s="73">
        <v>13.2</v>
      </c>
      <c r="JD12" s="73">
        <v>16.2</v>
      </c>
      <c r="JE12" s="73">
        <v>19</v>
      </c>
      <c r="JF12" s="73">
        <v>23.1</v>
      </c>
      <c r="JG12" s="73">
        <v>20</v>
      </c>
      <c r="JH12" s="73">
        <v>22.9</v>
      </c>
      <c r="JI12" s="73">
        <v>22.5</v>
      </c>
      <c r="JJ12" s="73">
        <v>19.600000000000001</v>
      </c>
      <c r="JK12" s="73">
        <v>16</v>
      </c>
      <c r="JL12" s="73">
        <v>16.899999999999999</v>
      </c>
      <c r="JM12" s="73">
        <v>14.4</v>
      </c>
      <c r="JN12" s="73">
        <v>15.3</v>
      </c>
      <c r="JO12" s="73">
        <v>13.9</v>
      </c>
      <c r="JP12" s="73">
        <v>14</v>
      </c>
      <c r="JQ12" s="73">
        <v>18</v>
      </c>
      <c r="JR12" s="73">
        <v>18</v>
      </c>
      <c r="JS12" s="73">
        <v>18</v>
      </c>
      <c r="JT12" s="73">
        <v>16</v>
      </c>
      <c r="JU12" s="73">
        <v>15</v>
      </c>
      <c r="JV12" s="73">
        <v>15</v>
      </c>
      <c r="JW12" s="73">
        <v>13</v>
      </c>
      <c r="JX12" s="73">
        <v>12</v>
      </c>
      <c r="JY12" s="73">
        <v>16</v>
      </c>
      <c r="JZ12" s="73">
        <v>15</v>
      </c>
      <c r="KA12" s="73">
        <v>14</v>
      </c>
      <c r="KB12" s="73">
        <v>15</v>
      </c>
      <c r="KC12" s="73">
        <v>12</v>
      </c>
      <c r="KD12" s="73">
        <v>14</v>
      </c>
      <c r="KE12" s="73">
        <v>13</v>
      </c>
      <c r="KF12" s="73">
        <v>14</v>
      </c>
      <c r="KG12" s="73">
        <v>13</v>
      </c>
      <c r="KH12" s="73">
        <v>18</v>
      </c>
      <c r="KI12" s="73">
        <v>14</v>
      </c>
      <c r="KJ12" s="73">
        <v>15</v>
      </c>
      <c r="KK12" s="73">
        <v>13</v>
      </c>
      <c r="KL12" s="73">
        <v>12</v>
      </c>
      <c r="KM12" s="73">
        <v>14</v>
      </c>
      <c r="KN12" s="73">
        <v>18</v>
      </c>
      <c r="KO12" s="73">
        <v>12</v>
      </c>
      <c r="KP12" s="73">
        <v>14</v>
      </c>
      <c r="KQ12" s="73">
        <v>17</v>
      </c>
      <c r="KR12" s="73">
        <v>14</v>
      </c>
      <c r="KS12" s="73">
        <v>12</v>
      </c>
      <c r="KT12" s="73">
        <v>14</v>
      </c>
      <c r="KU12" s="73">
        <v>15</v>
      </c>
      <c r="KV12" s="73">
        <v>16</v>
      </c>
      <c r="KW12" s="73">
        <v>14</v>
      </c>
      <c r="KX12" s="73">
        <v>18</v>
      </c>
      <c r="KY12" s="73">
        <v>15</v>
      </c>
      <c r="KZ12" s="73">
        <v>13</v>
      </c>
      <c r="LA12" s="73">
        <v>14</v>
      </c>
      <c r="LB12" s="73">
        <v>14</v>
      </c>
      <c r="LC12" s="73">
        <v>10</v>
      </c>
      <c r="LD12" s="73">
        <v>13</v>
      </c>
      <c r="LE12" s="73">
        <v>16</v>
      </c>
      <c r="LF12" s="73">
        <v>12</v>
      </c>
      <c r="LG12" s="73">
        <v>13</v>
      </c>
      <c r="LH12" s="73">
        <v>12</v>
      </c>
      <c r="LI12" s="73">
        <v>13</v>
      </c>
      <c r="LJ12" s="73">
        <v>11</v>
      </c>
      <c r="LK12" s="73">
        <v>13</v>
      </c>
      <c r="LL12" s="73">
        <v>12</v>
      </c>
      <c r="LM12" s="73">
        <v>11</v>
      </c>
      <c r="LN12" s="73">
        <v>11</v>
      </c>
      <c r="LO12" s="73">
        <v>15</v>
      </c>
      <c r="LP12" s="73">
        <v>15</v>
      </c>
      <c r="LQ12" s="73">
        <v>15</v>
      </c>
      <c r="LR12" s="73">
        <v>16</v>
      </c>
      <c r="LS12" s="73">
        <v>20</v>
      </c>
      <c r="LT12" s="73">
        <v>16</v>
      </c>
      <c r="LU12" s="73">
        <v>21</v>
      </c>
      <c r="LV12" s="73">
        <v>26</v>
      </c>
      <c r="LW12" s="73">
        <v>20</v>
      </c>
      <c r="LX12" s="73">
        <v>17</v>
      </c>
      <c r="LY12" s="73">
        <v>14</v>
      </c>
      <c r="LZ12" s="73">
        <v>14</v>
      </c>
      <c r="MA12" s="73">
        <v>14</v>
      </c>
      <c r="MB12" s="73">
        <v>16</v>
      </c>
      <c r="MC12" s="73">
        <v>22</v>
      </c>
      <c r="MD12" s="73">
        <v>19</v>
      </c>
      <c r="ME12" s="73">
        <v>19</v>
      </c>
      <c r="MF12" s="73">
        <v>26</v>
      </c>
      <c r="MG12" s="73">
        <v>21</v>
      </c>
      <c r="MH12" s="73">
        <v>16</v>
      </c>
      <c r="MI12" s="73">
        <v>19</v>
      </c>
      <c r="MJ12" s="73">
        <v>13</v>
      </c>
      <c r="MK12" s="73">
        <v>16</v>
      </c>
      <c r="ML12" s="73">
        <v>15</v>
      </c>
      <c r="MM12" s="73">
        <v>15</v>
      </c>
      <c r="MN12" s="73">
        <v>13</v>
      </c>
      <c r="MO12" s="73">
        <v>14</v>
      </c>
      <c r="MP12" s="73">
        <v>16</v>
      </c>
      <c r="MQ12" s="73">
        <v>14</v>
      </c>
      <c r="MR12" s="73">
        <v>13</v>
      </c>
      <c r="MS12" s="73">
        <v>15</v>
      </c>
      <c r="MT12" s="73">
        <v>12</v>
      </c>
      <c r="MU12" s="73">
        <v>12</v>
      </c>
      <c r="MV12" s="73">
        <v>12</v>
      </c>
      <c r="MW12" s="73">
        <v>16</v>
      </c>
      <c r="MX12" s="73">
        <v>17</v>
      </c>
      <c r="MY12" s="73">
        <v>17</v>
      </c>
      <c r="MZ12" s="73">
        <v>22</v>
      </c>
      <c r="NA12" s="73">
        <v>27</v>
      </c>
      <c r="NB12" s="73">
        <v>31</v>
      </c>
      <c r="NC12" s="73">
        <v>29</v>
      </c>
      <c r="ND12" s="73">
        <v>25</v>
      </c>
      <c r="NE12" s="73">
        <v>22</v>
      </c>
      <c r="NF12" s="73">
        <v>22</v>
      </c>
      <c r="NG12" s="77">
        <v>22</v>
      </c>
      <c r="NH12" s="77">
        <v>23</v>
      </c>
      <c r="NI12" s="77">
        <v>24</v>
      </c>
      <c r="NJ12" s="77">
        <v>27</v>
      </c>
      <c r="NK12" s="77">
        <v>25</v>
      </c>
      <c r="NL12" s="77">
        <v>20</v>
      </c>
      <c r="NM12" s="77">
        <v>23</v>
      </c>
      <c r="NN12" s="77">
        <v>23</v>
      </c>
      <c r="NO12" s="77">
        <v>20</v>
      </c>
      <c r="NP12" s="77">
        <v>20</v>
      </c>
      <c r="NQ12" s="77">
        <v>19</v>
      </c>
      <c r="NR12" s="102">
        <v>20</v>
      </c>
      <c r="NS12" s="77">
        <v>20</v>
      </c>
      <c r="NT12" s="77">
        <v>17</v>
      </c>
      <c r="NU12" s="77">
        <v>19</v>
      </c>
      <c r="NV12" s="77">
        <v>25</v>
      </c>
      <c r="NW12" s="77">
        <v>21</v>
      </c>
      <c r="NX12" s="77">
        <v>21</v>
      </c>
      <c r="NY12" s="77">
        <v>21</v>
      </c>
      <c r="NZ12" s="77">
        <v>21</v>
      </c>
      <c r="OA12" s="77">
        <v>22</v>
      </c>
      <c r="OB12" s="77">
        <v>19</v>
      </c>
      <c r="OC12" s="77">
        <v>23</v>
      </c>
      <c r="OD12" s="102">
        <v>21</v>
      </c>
      <c r="OE12" s="77">
        <v>16</v>
      </c>
      <c r="OF12" s="77">
        <v>17</v>
      </c>
      <c r="OG12" s="77">
        <v>16</v>
      </c>
      <c r="OH12" s="77">
        <v>20</v>
      </c>
      <c r="OI12" s="77">
        <v>22</v>
      </c>
      <c r="OJ12" s="77">
        <v>17</v>
      </c>
      <c r="OK12" s="77">
        <v>19</v>
      </c>
      <c r="OL12" s="77">
        <v>18</v>
      </c>
      <c r="OM12" s="77">
        <v>19</v>
      </c>
      <c r="ON12" s="77">
        <v>15</v>
      </c>
      <c r="OO12" s="77">
        <v>18</v>
      </c>
      <c r="OP12" s="102">
        <v>15</v>
      </c>
      <c r="OQ12" s="77">
        <v>16</v>
      </c>
      <c r="OR12" s="77">
        <v>13</v>
      </c>
      <c r="OS12" s="77">
        <v>15</v>
      </c>
      <c r="OT12" s="77">
        <v>13</v>
      </c>
      <c r="OU12" s="77">
        <v>13</v>
      </c>
      <c r="OV12" s="77">
        <v>10</v>
      </c>
      <c r="OW12" s="77">
        <v>11</v>
      </c>
      <c r="OX12" s="77">
        <v>13</v>
      </c>
      <c r="OY12" s="77">
        <v>13</v>
      </c>
      <c r="OZ12" s="77">
        <v>12</v>
      </c>
      <c r="PA12" s="77">
        <v>13</v>
      </c>
      <c r="PB12" s="102">
        <v>12</v>
      </c>
      <c r="PC12" s="77">
        <v>11</v>
      </c>
      <c r="PD12" s="77">
        <v>11</v>
      </c>
      <c r="PE12" s="77">
        <v>10</v>
      </c>
      <c r="PF12" s="77">
        <v>15</v>
      </c>
      <c r="PG12" s="77">
        <v>12</v>
      </c>
      <c r="PH12" s="77">
        <v>13</v>
      </c>
      <c r="PI12" s="77">
        <v>14</v>
      </c>
      <c r="PJ12" s="77">
        <v>14</v>
      </c>
      <c r="PK12" s="77">
        <v>15</v>
      </c>
      <c r="PL12" s="77">
        <v>13</v>
      </c>
      <c r="PM12" s="77">
        <v>16</v>
      </c>
      <c r="PN12" s="102">
        <v>15</v>
      </c>
      <c r="PO12" s="77">
        <v>13</v>
      </c>
      <c r="PP12" s="77">
        <v>13</v>
      </c>
      <c r="PQ12" s="77">
        <v>13</v>
      </c>
      <c r="PR12" s="77">
        <v>12</v>
      </c>
      <c r="PS12" s="77">
        <v>14</v>
      </c>
      <c r="PT12" s="77">
        <v>11</v>
      </c>
      <c r="PU12" s="77">
        <v>14</v>
      </c>
      <c r="PV12" s="77">
        <v>16</v>
      </c>
      <c r="PW12" s="77">
        <v>14</v>
      </c>
      <c r="PX12" s="77">
        <v>14</v>
      </c>
      <c r="PY12" s="77">
        <v>15</v>
      </c>
      <c r="PZ12" s="102">
        <v>15</v>
      </c>
      <c r="QA12" s="77">
        <v>12</v>
      </c>
      <c r="QB12" s="77">
        <v>14</v>
      </c>
      <c r="QC12" s="77">
        <v>19</v>
      </c>
      <c r="QD12" s="77">
        <v>17</v>
      </c>
      <c r="QE12" s="77">
        <v>15</v>
      </c>
      <c r="QF12" s="77">
        <v>17</v>
      </c>
      <c r="QG12" s="77">
        <v>15</v>
      </c>
      <c r="QH12" s="77">
        <v>18</v>
      </c>
      <c r="QI12" s="77">
        <v>18</v>
      </c>
      <c r="QJ12" s="77">
        <v>14</v>
      </c>
      <c r="QK12" s="77">
        <v>17</v>
      </c>
      <c r="QL12" s="102">
        <v>15</v>
      </c>
      <c r="QM12" s="77">
        <v>16</v>
      </c>
      <c r="QN12" s="77">
        <v>14</v>
      </c>
      <c r="QO12" s="77">
        <v>15</v>
      </c>
      <c r="QP12" s="77">
        <v>15</v>
      </c>
      <c r="QQ12" s="77">
        <v>15</v>
      </c>
      <c r="QR12" s="77">
        <v>11</v>
      </c>
      <c r="QS12" s="77">
        <v>12</v>
      </c>
      <c r="QT12" s="77">
        <v>13</v>
      </c>
      <c r="QU12" s="77">
        <v>14</v>
      </c>
      <c r="QV12" s="77">
        <v>13</v>
      </c>
      <c r="QW12" s="77">
        <v>13</v>
      </c>
      <c r="QX12" s="102">
        <v>16</v>
      </c>
      <c r="QY12" s="77">
        <v>17</v>
      </c>
      <c r="QZ12" s="77">
        <v>15</v>
      </c>
      <c r="RA12" s="77">
        <v>17</v>
      </c>
      <c r="RB12" s="77">
        <v>15</v>
      </c>
      <c r="RC12" s="77">
        <v>15</v>
      </c>
      <c r="RD12" s="77">
        <v>15</v>
      </c>
      <c r="RE12" s="77">
        <v>15</v>
      </c>
      <c r="RF12" s="77">
        <v>16</v>
      </c>
      <c r="RG12" s="77">
        <v>17</v>
      </c>
      <c r="RH12" s="77">
        <v>13</v>
      </c>
      <c r="RI12" s="77">
        <v>15</v>
      </c>
      <c r="RJ12" s="77">
        <v>15</v>
      </c>
      <c r="RK12" s="77">
        <v>16</v>
      </c>
      <c r="RL12" s="77">
        <v>12</v>
      </c>
      <c r="RM12" s="77">
        <v>16</v>
      </c>
      <c r="RN12" s="77">
        <v>18</v>
      </c>
      <c r="RO12" s="77">
        <v>16</v>
      </c>
      <c r="RP12" s="77">
        <v>14</v>
      </c>
      <c r="RQ12" s="77">
        <v>17</v>
      </c>
      <c r="RR12" s="77">
        <v>22</v>
      </c>
      <c r="RS12" s="77">
        <v>19</v>
      </c>
      <c r="RT12" s="77">
        <v>17</v>
      </c>
      <c r="RU12" s="77">
        <v>18</v>
      </c>
      <c r="RV12" s="77">
        <v>19</v>
      </c>
      <c r="RW12" s="77">
        <v>22</v>
      </c>
      <c r="RX12" s="77">
        <v>15</v>
      </c>
      <c r="RY12" s="77">
        <v>20</v>
      </c>
      <c r="RZ12" s="77">
        <v>19</v>
      </c>
      <c r="SA12" s="77">
        <v>20</v>
      </c>
      <c r="SB12" s="77">
        <v>17</v>
      </c>
      <c r="SC12" s="77">
        <v>22</v>
      </c>
      <c r="SD12" s="77">
        <v>22</v>
      </c>
      <c r="SE12" s="77">
        <v>24</v>
      </c>
      <c r="SF12" s="77">
        <v>21</v>
      </c>
      <c r="SG12" s="77">
        <v>23</v>
      </c>
      <c r="SH12" s="77">
        <v>24</v>
      </c>
      <c r="SI12" s="77">
        <v>25</v>
      </c>
      <c r="SJ12" s="77">
        <v>22</v>
      </c>
      <c r="SK12" s="77">
        <v>25</v>
      </c>
      <c r="SL12" s="77">
        <v>24</v>
      </c>
      <c r="SM12" s="77">
        <v>27</v>
      </c>
      <c r="SN12" s="77">
        <v>21</v>
      </c>
      <c r="SO12" s="77">
        <v>23</v>
      </c>
      <c r="SP12" s="77">
        <v>24</v>
      </c>
      <c r="SQ12" s="77">
        <v>23</v>
      </c>
      <c r="SR12" s="77">
        <v>17</v>
      </c>
      <c r="SS12" s="77">
        <v>21</v>
      </c>
      <c r="ST12" s="77">
        <v>20</v>
      </c>
      <c r="SU12" s="77">
        <v>22</v>
      </c>
      <c r="SV12" s="77">
        <v>18</v>
      </c>
      <c r="SW12" s="77">
        <v>21</v>
      </c>
      <c r="SX12" s="77">
        <v>19</v>
      </c>
      <c r="SY12" s="77">
        <v>21</v>
      </c>
      <c r="SZ12" s="77">
        <v>17</v>
      </c>
      <c r="TA12" s="77">
        <v>20</v>
      </c>
      <c r="TB12" s="77">
        <v>23</v>
      </c>
      <c r="TC12" s="77">
        <v>23</v>
      </c>
      <c r="TD12" s="77">
        <v>20</v>
      </c>
      <c r="TE12" s="77">
        <v>20</v>
      </c>
      <c r="TF12" s="77">
        <v>20</v>
      </c>
      <c r="TG12" s="77">
        <v>18</v>
      </c>
      <c r="TH12" s="77">
        <v>18</v>
      </c>
      <c r="TI12" s="77">
        <v>18</v>
      </c>
      <c r="TJ12" s="77">
        <v>17</v>
      </c>
      <c r="TK12" s="77">
        <v>18</v>
      </c>
      <c r="TL12" s="77">
        <v>18</v>
      </c>
      <c r="TM12" s="77">
        <v>19</v>
      </c>
      <c r="TN12" s="77">
        <v>17</v>
      </c>
      <c r="TO12" s="77">
        <v>22</v>
      </c>
      <c r="TP12" s="77">
        <v>18</v>
      </c>
      <c r="TQ12" s="77">
        <v>20</v>
      </c>
      <c r="TR12" s="77">
        <v>22</v>
      </c>
      <c r="TS12" s="77">
        <v>22</v>
      </c>
      <c r="TT12" s="77">
        <v>19</v>
      </c>
      <c r="TU12" s="77">
        <v>21</v>
      </c>
      <c r="TV12" s="77">
        <v>21</v>
      </c>
      <c r="TW12" s="77">
        <v>21</v>
      </c>
      <c r="TX12" s="77">
        <v>17</v>
      </c>
      <c r="TY12" s="77">
        <v>25</v>
      </c>
      <c r="TZ12" s="77">
        <v>24</v>
      </c>
      <c r="UA12" s="77">
        <v>24</v>
      </c>
      <c r="UB12" s="77">
        <v>20</v>
      </c>
      <c r="UC12" s="77">
        <v>26</v>
      </c>
      <c r="UD12" s="77">
        <v>22</v>
      </c>
      <c r="UE12" s="77">
        <v>26</v>
      </c>
      <c r="UF12" s="77">
        <v>22</v>
      </c>
      <c r="UG12" s="77">
        <v>25</v>
      </c>
      <c r="UH12" s="77">
        <v>25</v>
      </c>
      <c r="UI12" s="77">
        <v>19</v>
      </c>
      <c r="UJ12" s="77">
        <v>21</v>
      </c>
      <c r="UK12" s="77">
        <v>20</v>
      </c>
      <c r="UL12" s="77">
        <v>19</v>
      </c>
      <c r="UM12" s="77">
        <v>17</v>
      </c>
      <c r="UN12" s="77">
        <v>16</v>
      </c>
      <c r="UO12" s="77">
        <v>18</v>
      </c>
      <c r="UP12" s="77">
        <v>18</v>
      </c>
      <c r="UQ12" s="77">
        <v>19</v>
      </c>
      <c r="UR12" s="77">
        <v>17</v>
      </c>
      <c r="US12" s="77">
        <v>18</v>
      </c>
      <c r="UT12" s="77">
        <v>17</v>
      </c>
      <c r="UU12" s="77">
        <v>18</v>
      </c>
      <c r="UV12" s="77">
        <v>16</v>
      </c>
      <c r="UW12" s="77">
        <v>15</v>
      </c>
      <c r="UX12" s="77">
        <v>20</v>
      </c>
      <c r="UY12" s="77">
        <v>16</v>
      </c>
      <c r="UZ12" s="77">
        <v>18</v>
      </c>
      <c r="VA12" s="77">
        <v>18</v>
      </c>
      <c r="VB12" s="77">
        <v>18</v>
      </c>
      <c r="VC12" s="77">
        <v>15</v>
      </c>
      <c r="VD12" s="77">
        <v>13</v>
      </c>
      <c r="VE12" s="77">
        <v>14</v>
      </c>
      <c r="VF12" s="77">
        <v>12</v>
      </c>
      <c r="VG12" s="77">
        <v>15</v>
      </c>
      <c r="VH12" s="77">
        <v>14</v>
      </c>
      <c r="VI12" s="77">
        <v>15</v>
      </c>
      <c r="VJ12" s="77">
        <v>15</v>
      </c>
      <c r="VK12" s="77">
        <v>14</v>
      </c>
      <c r="VL12" s="77">
        <v>15</v>
      </c>
      <c r="VM12" s="77">
        <v>14</v>
      </c>
      <c r="VN12" s="77">
        <v>11</v>
      </c>
      <c r="VO12" s="77">
        <v>14</v>
      </c>
      <c r="VP12" s="77">
        <v>13</v>
      </c>
      <c r="VQ12" s="77">
        <v>14</v>
      </c>
      <c r="VR12" s="77">
        <v>11</v>
      </c>
      <c r="VS12" s="77">
        <v>14</v>
      </c>
      <c r="VT12" s="77">
        <v>13</v>
      </c>
      <c r="VU12" s="77">
        <v>13</v>
      </c>
      <c r="VV12" s="77">
        <v>14</v>
      </c>
      <c r="VW12" s="77">
        <v>16</v>
      </c>
      <c r="VX12" s="77">
        <v>15</v>
      </c>
      <c r="VY12" s="77">
        <v>16</v>
      </c>
      <c r="VZ12" s="77">
        <v>17</v>
      </c>
      <c r="WA12" s="77">
        <v>14</v>
      </c>
      <c r="WB12" s="77">
        <v>15</v>
      </c>
      <c r="WC12" s="77">
        <v>15</v>
      </c>
      <c r="WD12" s="77">
        <v>14</v>
      </c>
      <c r="WE12" s="77">
        <v>13</v>
      </c>
      <c r="WF12" s="77">
        <v>17</v>
      </c>
      <c r="WG12" s="77">
        <v>13</v>
      </c>
      <c r="WH12" s="77">
        <v>14</v>
      </c>
      <c r="WI12" s="77">
        <v>12</v>
      </c>
      <c r="WJ12" s="77">
        <v>12</v>
      </c>
      <c r="WK12" s="77">
        <v>12</v>
      </c>
      <c r="WL12" s="77">
        <v>13</v>
      </c>
      <c r="WM12" s="77">
        <v>13</v>
      </c>
      <c r="WN12" s="77">
        <v>14</v>
      </c>
      <c r="WO12" s="77">
        <v>12</v>
      </c>
      <c r="WP12" s="77">
        <v>12</v>
      </c>
      <c r="WQ12" s="77">
        <v>11</v>
      </c>
      <c r="WR12" s="77">
        <v>13</v>
      </c>
      <c r="WS12" s="77">
        <v>13</v>
      </c>
      <c r="WT12" s="77">
        <v>14</v>
      </c>
      <c r="WU12" s="77">
        <v>14</v>
      </c>
      <c r="WV12" s="77">
        <v>13</v>
      </c>
      <c r="WW12" s="77">
        <v>11</v>
      </c>
      <c r="WX12" s="77">
        <v>16</v>
      </c>
      <c r="WY12" s="77">
        <v>15</v>
      </c>
      <c r="WZ12" s="77">
        <v>14</v>
      </c>
      <c r="XA12" s="77">
        <v>13</v>
      </c>
      <c r="XB12" s="77">
        <v>13</v>
      </c>
      <c r="XC12" s="77">
        <v>13</v>
      </c>
      <c r="XD12" s="77">
        <v>14</v>
      </c>
      <c r="XE12" s="77">
        <v>13</v>
      </c>
      <c r="XF12" s="77">
        <v>13</v>
      </c>
      <c r="XG12" s="77">
        <v>14</v>
      </c>
      <c r="XH12" s="77">
        <v>15</v>
      </c>
      <c r="XI12" s="77">
        <v>14</v>
      </c>
      <c r="XJ12" s="77">
        <v>14</v>
      </c>
      <c r="XK12" s="77">
        <v>15</v>
      </c>
      <c r="XL12" s="77">
        <v>15</v>
      </c>
      <c r="XM12" s="77">
        <v>13</v>
      </c>
      <c r="XN12" s="77">
        <v>15</v>
      </c>
      <c r="XO12" s="77">
        <v>14</v>
      </c>
      <c r="XP12" s="77">
        <v>17</v>
      </c>
      <c r="XQ12" s="77">
        <v>20</v>
      </c>
      <c r="XR12" s="77">
        <v>23</v>
      </c>
      <c r="XS12" s="77">
        <v>26</v>
      </c>
      <c r="XT12" s="77">
        <v>28</v>
      </c>
      <c r="XU12" s="77">
        <v>27</v>
      </c>
      <c r="XV12" s="77">
        <v>25</v>
      </c>
      <c r="XW12" s="77">
        <v>25</v>
      </c>
      <c r="XX12" s="77">
        <v>23</v>
      </c>
      <c r="XY12" s="77">
        <v>23</v>
      </c>
      <c r="XZ12" s="77">
        <v>23</v>
      </c>
      <c r="YA12" s="77">
        <v>21</v>
      </c>
      <c r="YB12" s="77">
        <v>16</v>
      </c>
      <c r="YC12" s="77">
        <v>16</v>
      </c>
      <c r="YD12" s="77">
        <v>16</v>
      </c>
      <c r="YE12" s="77">
        <v>19</v>
      </c>
      <c r="YF12" s="77">
        <v>16</v>
      </c>
      <c r="YG12" s="77">
        <v>17</v>
      </c>
      <c r="YH12" s="77">
        <v>17</v>
      </c>
      <c r="YI12" s="77">
        <v>19</v>
      </c>
      <c r="YJ12" s="77">
        <v>16</v>
      </c>
      <c r="YK12" s="77">
        <v>15</v>
      </c>
      <c r="YL12" s="77">
        <v>15</v>
      </c>
      <c r="YM12" s="77">
        <v>16</v>
      </c>
      <c r="YN12" s="77">
        <v>15</v>
      </c>
      <c r="YO12" s="77">
        <v>14</v>
      </c>
      <c r="YP12" s="77">
        <v>15</v>
      </c>
      <c r="YQ12" s="77">
        <v>14</v>
      </c>
      <c r="YR12" s="77">
        <v>14</v>
      </c>
      <c r="YS12" s="77">
        <v>17</v>
      </c>
      <c r="YT12" s="77">
        <v>15</v>
      </c>
      <c r="YU12" s="77">
        <v>15</v>
      </c>
      <c r="YV12" s="77">
        <v>17</v>
      </c>
      <c r="YW12" s="77">
        <v>15</v>
      </c>
      <c r="YX12" s="77">
        <v>17.5</v>
      </c>
      <c r="YY12" s="77">
        <v>16.7</v>
      </c>
      <c r="YZ12" s="77">
        <v>15.3</v>
      </c>
      <c r="ZA12" s="77">
        <v>16.600000000000001</v>
      </c>
      <c r="ZB12" s="77">
        <v>14.4</v>
      </c>
      <c r="ZC12" s="77">
        <v>13.9</v>
      </c>
      <c r="ZD12" s="77">
        <v>13.7</v>
      </c>
      <c r="ZE12" s="77">
        <v>15.4</v>
      </c>
      <c r="ZF12" s="77">
        <v>14.8</v>
      </c>
      <c r="ZG12" s="77">
        <v>16.7</v>
      </c>
      <c r="ZH12" s="77">
        <v>14.1</v>
      </c>
      <c r="ZI12" s="77">
        <v>15.5</v>
      </c>
      <c r="ZJ12" s="77">
        <v>11</v>
      </c>
      <c r="ZK12" s="77">
        <v>15</v>
      </c>
      <c r="ZL12" s="77">
        <v>14.7</v>
      </c>
      <c r="ZM12" s="77">
        <v>13</v>
      </c>
      <c r="ZN12" s="77">
        <v>14.7</v>
      </c>
      <c r="ZO12" s="77">
        <v>16.399999999999999</v>
      </c>
      <c r="ZP12" s="77">
        <v>14.2</v>
      </c>
      <c r="ZQ12" s="77">
        <v>13.7</v>
      </c>
      <c r="ZR12" s="77">
        <v>12.3</v>
      </c>
      <c r="ZS12" s="77">
        <v>15.3</v>
      </c>
      <c r="ZT12" s="77">
        <v>15</v>
      </c>
      <c r="ZU12" s="77">
        <v>14.5</v>
      </c>
      <c r="ZV12" s="77">
        <v>14.7</v>
      </c>
      <c r="ZW12" s="77">
        <v>14.3</v>
      </c>
      <c r="ZX12" s="77">
        <v>13.7</v>
      </c>
      <c r="ZY12" s="77">
        <v>16.3</v>
      </c>
      <c r="ZZ12" s="77">
        <v>13.2</v>
      </c>
      <c r="AAA12" s="77">
        <v>14.8</v>
      </c>
      <c r="AAB12" s="77">
        <v>13.6</v>
      </c>
      <c r="AAC12" s="77">
        <v>12.7</v>
      </c>
      <c r="AAD12" s="77">
        <v>12.2</v>
      </c>
      <c r="AAE12" s="77">
        <v>13.6</v>
      </c>
      <c r="AAF12" s="77">
        <v>11.7</v>
      </c>
      <c r="AAG12" s="77">
        <v>15.7</v>
      </c>
      <c r="AAH12" s="77">
        <v>13.6</v>
      </c>
      <c r="AAI12" s="77">
        <v>11.1</v>
      </c>
      <c r="AAJ12" s="77">
        <v>13.3</v>
      </c>
      <c r="AAK12" s="77">
        <v>14.4</v>
      </c>
      <c r="AAL12" s="77">
        <v>10.8</v>
      </c>
      <c r="AAM12" s="77">
        <v>13.1</v>
      </c>
      <c r="AAN12" s="77">
        <v>12.5</v>
      </c>
      <c r="AAO12" s="77">
        <v>13.1</v>
      </c>
      <c r="AAP12" s="77">
        <v>12.7</v>
      </c>
      <c r="AAQ12" s="77">
        <v>12.5</v>
      </c>
      <c r="AAR12" s="77">
        <v>12.5</v>
      </c>
      <c r="AAS12" s="77">
        <v>13.3</v>
      </c>
      <c r="AAT12" s="77">
        <v>11.8</v>
      </c>
      <c r="AAU12" s="77">
        <v>12.9</v>
      </c>
      <c r="AAV12" s="77">
        <v>13.1</v>
      </c>
      <c r="AAW12" s="77">
        <v>16.2</v>
      </c>
      <c r="AAX12" s="77">
        <v>14.1</v>
      </c>
      <c r="AAY12" s="77">
        <v>11.7</v>
      </c>
      <c r="AAZ12" s="77">
        <v>13</v>
      </c>
      <c r="ABA12" s="77">
        <v>13.6</v>
      </c>
      <c r="ABB12" s="77">
        <v>13.3</v>
      </c>
      <c r="ABC12" s="77">
        <v>12.5</v>
      </c>
      <c r="ABD12" s="77">
        <v>10.9</v>
      </c>
      <c r="ABE12" s="77">
        <v>12.3</v>
      </c>
      <c r="ABF12" s="77">
        <v>10.8</v>
      </c>
      <c r="ABG12" s="103">
        <v>12.5</v>
      </c>
      <c r="ABH12" s="102">
        <v>11.8</v>
      </c>
      <c r="ABI12" s="77">
        <v>12</v>
      </c>
      <c r="ABJ12" s="77">
        <v>12.6</v>
      </c>
      <c r="ABK12" s="77">
        <v>13.5</v>
      </c>
      <c r="ABL12" s="77">
        <v>12.1</v>
      </c>
      <c r="ABM12" s="77">
        <v>13.1</v>
      </c>
      <c r="ABN12" s="77">
        <v>11.9</v>
      </c>
      <c r="ABO12" s="77">
        <v>12.4</v>
      </c>
      <c r="ABP12" s="77">
        <v>11</v>
      </c>
      <c r="ABQ12" s="77">
        <v>12.9</v>
      </c>
      <c r="ABR12" s="77">
        <v>12.1</v>
      </c>
      <c r="ABS12" s="77">
        <v>11</v>
      </c>
      <c r="ABT12" s="103">
        <v>10.6</v>
      </c>
      <c r="ABU12" s="102">
        <v>11.5</v>
      </c>
      <c r="ABV12" s="77">
        <v>12.2</v>
      </c>
      <c r="ABW12" s="77">
        <v>13.3</v>
      </c>
      <c r="ABX12" s="77">
        <v>11.5</v>
      </c>
      <c r="ABY12" s="77">
        <v>13.4</v>
      </c>
      <c r="ABZ12" s="77">
        <v>12.2</v>
      </c>
      <c r="ACA12" s="77">
        <v>13.7</v>
      </c>
      <c r="ACB12" s="77">
        <v>12.2</v>
      </c>
      <c r="ACC12" s="77">
        <v>13</v>
      </c>
      <c r="ACD12" s="77">
        <v>13.5</v>
      </c>
      <c r="ACE12" s="77">
        <v>13.8</v>
      </c>
      <c r="ACF12" s="77">
        <v>13.2</v>
      </c>
      <c r="ACG12" s="77">
        <v>13.8</v>
      </c>
      <c r="ACH12" s="102">
        <v>11.8</v>
      </c>
      <c r="ACI12" s="77">
        <v>11.2</v>
      </c>
      <c r="ACJ12" s="77">
        <v>12.7</v>
      </c>
      <c r="ACK12" s="77">
        <v>12.5</v>
      </c>
      <c r="ACL12" s="77">
        <v>15.3</v>
      </c>
      <c r="ACM12" s="77">
        <v>12.9</v>
      </c>
      <c r="ACN12" s="77">
        <v>12.4</v>
      </c>
      <c r="ACO12" s="77">
        <v>14.4</v>
      </c>
      <c r="ACP12" s="77">
        <v>13.6</v>
      </c>
      <c r="ACQ12" s="77">
        <v>12.7</v>
      </c>
      <c r="ACR12" s="77">
        <v>11.3</v>
      </c>
      <c r="ACS12" s="77">
        <v>13</v>
      </c>
      <c r="ACT12" s="77">
        <v>11.1</v>
      </c>
      <c r="ACU12" s="77">
        <v>11.9</v>
      </c>
      <c r="ACV12" s="77">
        <v>13.3</v>
      </c>
      <c r="ACW12" s="77">
        <v>13</v>
      </c>
      <c r="ACX12" s="77">
        <v>11.4</v>
      </c>
      <c r="ACY12" s="77">
        <v>14</v>
      </c>
      <c r="ACZ12" s="77">
        <v>14.6</v>
      </c>
      <c r="ADA12" s="77">
        <v>10.3</v>
      </c>
      <c r="ADB12" s="77">
        <v>14</v>
      </c>
      <c r="ADC12" s="77">
        <v>15.5</v>
      </c>
      <c r="ADD12" s="103">
        <v>15.7</v>
      </c>
      <c r="ADE12" s="102">
        <v>15.9</v>
      </c>
      <c r="ADF12" s="77">
        <v>16.5</v>
      </c>
      <c r="ADG12" s="77">
        <v>15.2</v>
      </c>
      <c r="ADH12" s="77">
        <v>14.5</v>
      </c>
      <c r="ADI12" s="77">
        <v>13.7</v>
      </c>
      <c r="ADJ12" s="77">
        <v>15.3</v>
      </c>
      <c r="ADK12" s="77">
        <v>16.100000000000001</v>
      </c>
      <c r="ADL12" s="77">
        <v>17.3</v>
      </c>
      <c r="ADM12" s="77">
        <v>18.3</v>
      </c>
      <c r="ADN12" s="77">
        <v>19.2</v>
      </c>
      <c r="ADO12" s="77">
        <v>16.3</v>
      </c>
      <c r="ADP12" s="77">
        <v>17.600000000000001</v>
      </c>
      <c r="ADQ12" s="77">
        <v>16.899999999999999</v>
      </c>
      <c r="ADR12" s="102">
        <v>18.899999999999999</v>
      </c>
      <c r="ADS12" s="77">
        <v>18.600000000000001</v>
      </c>
      <c r="ADT12" s="77">
        <v>19.899999999999999</v>
      </c>
      <c r="ADU12" s="77">
        <v>15.5</v>
      </c>
      <c r="ADV12" s="77">
        <v>17.899999999999999</v>
      </c>
      <c r="ADW12" s="77">
        <v>17</v>
      </c>
      <c r="ADX12" s="77">
        <v>17.5</v>
      </c>
      <c r="ADY12" s="77">
        <v>17.100000000000001</v>
      </c>
      <c r="ADZ12" s="77">
        <v>19.899999999999999</v>
      </c>
      <c r="AEA12" s="77">
        <v>15.7</v>
      </c>
      <c r="AEB12" s="77">
        <v>16.399999999999999</v>
      </c>
      <c r="AEC12" s="77">
        <v>16.2</v>
      </c>
      <c r="AED12" s="77">
        <v>15.1</v>
      </c>
      <c r="AEE12" s="102">
        <v>16.7</v>
      </c>
      <c r="AEF12" s="77">
        <v>17</v>
      </c>
      <c r="AEG12" s="77">
        <v>16.3</v>
      </c>
      <c r="AEH12" s="77">
        <v>15.6</v>
      </c>
      <c r="AEI12" s="77">
        <v>16.100000000000001</v>
      </c>
      <c r="AEJ12" s="77">
        <v>15.6</v>
      </c>
      <c r="AEK12" s="77">
        <v>16.2</v>
      </c>
      <c r="AEL12" s="77">
        <v>16.600000000000001</v>
      </c>
      <c r="AEM12" s="77">
        <v>15.8</v>
      </c>
      <c r="AEN12" s="77">
        <v>15.4</v>
      </c>
      <c r="AEO12" s="77">
        <v>13.6</v>
      </c>
      <c r="AEP12" s="77">
        <v>15.6</v>
      </c>
      <c r="AEQ12" s="77">
        <v>14.7</v>
      </c>
      <c r="AER12" s="77">
        <v>13.5</v>
      </c>
      <c r="AES12" s="77">
        <v>12.7</v>
      </c>
      <c r="AET12" s="77">
        <v>16.7</v>
      </c>
      <c r="AEU12" s="77">
        <v>15.5</v>
      </c>
      <c r="AEV12" s="77">
        <v>13.9</v>
      </c>
      <c r="AEW12" s="77">
        <v>15.6</v>
      </c>
      <c r="AEX12" s="77">
        <v>17.2</v>
      </c>
      <c r="AEY12" s="77">
        <v>14.3</v>
      </c>
      <c r="AEZ12" s="77">
        <v>15</v>
      </c>
      <c r="AFA12" s="77">
        <v>15.6</v>
      </c>
      <c r="AFB12" s="103">
        <v>14.7</v>
      </c>
      <c r="AFC12" s="102">
        <v>14.4</v>
      </c>
      <c r="AFD12" s="77">
        <v>14</v>
      </c>
      <c r="AFE12" s="77">
        <v>16.7</v>
      </c>
      <c r="AFF12" s="77">
        <v>13.7</v>
      </c>
      <c r="AFG12" s="77">
        <v>14.7</v>
      </c>
      <c r="AFH12" s="77">
        <v>13.8</v>
      </c>
      <c r="AFI12" s="77">
        <v>16.399999999999999</v>
      </c>
      <c r="AFJ12" s="77">
        <v>15.1</v>
      </c>
      <c r="AFK12" s="77">
        <v>14.8</v>
      </c>
      <c r="AFL12" s="77">
        <v>15.3</v>
      </c>
      <c r="AFM12" s="77">
        <v>15.8</v>
      </c>
      <c r="AFN12" s="77">
        <v>12.6</v>
      </c>
      <c r="AFO12" s="77">
        <v>13.8</v>
      </c>
      <c r="AFP12" s="102">
        <v>14.9</v>
      </c>
      <c r="AFQ12" s="77">
        <v>15</v>
      </c>
      <c r="AFR12" s="77">
        <v>13.3</v>
      </c>
      <c r="AFS12" s="77">
        <v>15.1</v>
      </c>
      <c r="AFT12" s="77">
        <v>16.2</v>
      </c>
      <c r="AFU12" s="77">
        <v>13.1</v>
      </c>
      <c r="AFV12" s="77">
        <v>13.7</v>
      </c>
      <c r="AFW12" s="77">
        <v>13.9</v>
      </c>
      <c r="AFX12" s="77">
        <v>17.100000000000001</v>
      </c>
      <c r="AFY12" s="77">
        <v>15.6</v>
      </c>
      <c r="AFZ12" s="77">
        <v>14.4</v>
      </c>
      <c r="AGA12" s="77">
        <v>14</v>
      </c>
      <c r="AGB12" s="77">
        <v>14.5</v>
      </c>
      <c r="AGC12" s="103">
        <v>12.5</v>
      </c>
      <c r="AGD12" s="102">
        <v>13.7</v>
      </c>
      <c r="AGE12" s="77">
        <v>15</v>
      </c>
      <c r="AGF12" s="77">
        <v>14.7</v>
      </c>
      <c r="AGG12" s="77">
        <v>16.100000000000001</v>
      </c>
      <c r="AGH12" s="77">
        <v>15.4</v>
      </c>
      <c r="AGI12" s="77">
        <v>16.100000000000001</v>
      </c>
      <c r="AGJ12" s="77">
        <v>13.7</v>
      </c>
      <c r="AGK12" s="77">
        <v>15.5</v>
      </c>
      <c r="AGL12" s="77">
        <v>14</v>
      </c>
      <c r="AGM12" s="77">
        <v>12.7</v>
      </c>
      <c r="AGN12" s="77">
        <v>13</v>
      </c>
      <c r="AGO12" s="77">
        <v>14.5</v>
      </c>
      <c r="AGP12" s="77">
        <v>13.5</v>
      </c>
      <c r="AGQ12" s="77">
        <v>12.8</v>
      </c>
      <c r="AGR12" s="77">
        <v>13.6</v>
      </c>
      <c r="AGS12" s="77">
        <v>14.2</v>
      </c>
      <c r="AGT12" s="77">
        <v>13.1</v>
      </c>
      <c r="AGU12" s="77">
        <v>13.2</v>
      </c>
      <c r="AGV12" s="77">
        <v>12.5</v>
      </c>
      <c r="AGW12" s="77">
        <v>14.2</v>
      </c>
      <c r="AGX12" s="77">
        <v>13.1</v>
      </c>
      <c r="AGY12" s="77">
        <v>16.7</v>
      </c>
      <c r="AGZ12" s="103">
        <v>13.3</v>
      </c>
      <c r="AHA12" s="103">
        <v>14.5</v>
      </c>
      <c r="AHB12" s="102">
        <v>15.5</v>
      </c>
      <c r="AHC12" s="77">
        <v>13.7</v>
      </c>
      <c r="AHD12" s="77">
        <v>13.5</v>
      </c>
      <c r="AHE12" s="77">
        <v>11.7</v>
      </c>
      <c r="AHF12" s="77">
        <v>13.2</v>
      </c>
      <c r="AHG12" s="77">
        <v>13.1</v>
      </c>
      <c r="AHH12" s="77">
        <v>11.6</v>
      </c>
      <c r="AHI12" s="77">
        <v>11.6</v>
      </c>
      <c r="AHJ12" s="77">
        <v>10.5</v>
      </c>
      <c r="AHK12" s="77">
        <v>13.2</v>
      </c>
      <c r="AHL12" s="77">
        <v>14.9</v>
      </c>
      <c r="AHM12" s="77">
        <v>13.5</v>
      </c>
      <c r="AHN12" s="103">
        <v>14.9</v>
      </c>
      <c r="AHO12" s="102">
        <v>13.9</v>
      </c>
      <c r="AHP12" s="77">
        <v>13.8</v>
      </c>
      <c r="AHQ12" s="77">
        <v>14.8</v>
      </c>
      <c r="AHR12" s="77">
        <v>14.7</v>
      </c>
      <c r="AHS12" s="77">
        <v>12.9</v>
      </c>
      <c r="AHT12" s="77">
        <v>14.4</v>
      </c>
      <c r="AHU12" s="77">
        <v>10.9</v>
      </c>
      <c r="AHV12" s="77">
        <v>12.7</v>
      </c>
      <c r="AHW12" s="77">
        <v>13.7</v>
      </c>
      <c r="AHX12" s="77">
        <v>12.8</v>
      </c>
      <c r="AHY12" s="77">
        <v>13</v>
      </c>
      <c r="AHZ12" s="77">
        <v>13.9</v>
      </c>
      <c r="AIA12" s="103">
        <v>14</v>
      </c>
      <c r="AIB12" s="102">
        <v>12.6</v>
      </c>
      <c r="AIC12" s="77">
        <v>15.9</v>
      </c>
      <c r="AID12" s="77">
        <v>15.3</v>
      </c>
      <c r="AIE12" s="77">
        <v>14.7</v>
      </c>
      <c r="AIF12" s="77">
        <v>15.3</v>
      </c>
      <c r="AIG12" s="77">
        <v>13</v>
      </c>
      <c r="AIH12" s="77">
        <v>13.6</v>
      </c>
      <c r="AII12" s="77">
        <v>13.2</v>
      </c>
      <c r="AIJ12" s="77">
        <v>16.399999999999999</v>
      </c>
      <c r="AIK12" s="77">
        <v>14.5</v>
      </c>
      <c r="AIL12" s="77">
        <v>16.600000000000001</v>
      </c>
      <c r="AIM12" s="77">
        <v>14.4</v>
      </c>
      <c r="AIN12" s="77">
        <v>14.2</v>
      </c>
      <c r="AIO12" s="77">
        <v>12.2</v>
      </c>
      <c r="AIP12" s="77">
        <v>15.1</v>
      </c>
      <c r="AIQ12" s="77">
        <v>13.9</v>
      </c>
      <c r="AIR12" s="77">
        <v>14.9</v>
      </c>
      <c r="AIS12" s="77">
        <v>13.6</v>
      </c>
      <c r="AIT12" s="77">
        <v>14.2</v>
      </c>
      <c r="AIU12" s="77">
        <v>15.1</v>
      </c>
      <c r="AIV12" s="77">
        <v>17.2</v>
      </c>
      <c r="AIW12" s="77">
        <v>18.100000000000001</v>
      </c>
      <c r="AIX12" s="77">
        <v>20.399999999999999</v>
      </c>
      <c r="AIY12" s="77">
        <v>38.5</v>
      </c>
      <c r="AIZ12" s="77">
        <v>34.799999999999997</v>
      </c>
      <c r="AJA12" s="77">
        <v>27.9</v>
      </c>
      <c r="AJB12" s="77">
        <v>26.9</v>
      </c>
      <c r="AJC12" s="77">
        <v>23.7</v>
      </c>
      <c r="AJD12" s="77">
        <v>21.6</v>
      </c>
      <c r="AJE12" s="77">
        <v>20.8</v>
      </c>
      <c r="AJF12" s="77">
        <v>19.5</v>
      </c>
      <c r="AJG12" s="77">
        <v>19.600000000000001</v>
      </c>
      <c r="AJH12" s="77">
        <v>17.100000000000001</v>
      </c>
      <c r="AJI12" s="77">
        <v>17.3</v>
      </c>
      <c r="AJJ12" s="77">
        <v>16.7</v>
      </c>
      <c r="AJK12" s="77">
        <v>16.7</v>
      </c>
      <c r="AJL12" s="77">
        <v>18.100000000000001</v>
      </c>
      <c r="AJM12" s="77">
        <v>19.2</v>
      </c>
      <c r="AJN12" s="77">
        <v>18.100000000000001</v>
      </c>
      <c r="AJO12" s="77">
        <v>18.600000000000001</v>
      </c>
      <c r="AJP12" s="77">
        <v>19.600000000000001</v>
      </c>
      <c r="AJQ12" s="77">
        <v>21.1</v>
      </c>
      <c r="AJR12" s="77">
        <v>21.5</v>
      </c>
      <c r="AJS12" s="77">
        <v>21.7</v>
      </c>
      <c r="AJT12" s="77">
        <v>18.399999999999999</v>
      </c>
      <c r="AJU12" s="77">
        <v>17.899999999999999</v>
      </c>
      <c r="AJV12" s="77">
        <v>19</v>
      </c>
      <c r="AJW12" s="77">
        <v>19.7</v>
      </c>
      <c r="AJX12" s="77">
        <v>20.100000000000001</v>
      </c>
      <c r="AJY12" s="77">
        <v>19.3</v>
      </c>
      <c r="AJZ12" s="77">
        <v>17.8</v>
      </c>
      <c r="AKA12" s="77">
        <v>17.7</v>
      </c>
      <c r="AKB12" s="77">
        <v>15.9</v>
      </c>
      <c r="AKC12" s="77">
        <v>17.899999999999999</v>
      </c>
      <c r="AKD12" s="77">
        <v>16</v>
      </c>
      <c r="AKE12" s="77">
        <v>16</v>
      </c>
      <c r="AKF12" s="77">
        <v>16.7</v>
      </c>
      <c r="AKG12" s="77">
        <v>15.5</v>
      </c>
      <c r="AKH12" s="77">
        <v>15.7</v>
      </c>
      <c r="AKI12" s="77">
        <v>14.5</v>
      </c>
      <c r="AKJ12" s="77">
        <v>12.7</v>
      </c>
      <c r="AKK12" s="77">
        <v>14.5</v>
      </c>
      <c r="AKL12" s="77">
        <v>12.3</v>
      </c>
      <c r="AKM12" s="77">
        <v>14.4</v>
      </c>
      <c r="AKN12" s="77">
        <v>13.2</v>
      </c>
      <c r="AKO12" s="77">
        <v>12.1</v>
      </c>
      <c r="AKP12" s="77">
        <v>12.2</v>
      </c>
      <c r="AKQ12" s="77">
        <v>13.4</v>
      </c>
      <c r="AKR12" s="77">
        <v>14.2</v>
      </c>
      <c r="AKS12" s="77">
        <v>14.5</v>
      </c>
      <c r="AKT12" s="77">
        <v>14.4</v>
      </c>
      <c r="AKU12" s="77">
        <v>13.3</v>
      </c>
      <c r="AKV12" s="77">
        <v>14.2</v>
      </c>
      <c r="AKW12" s="77">
        <v>14.2</v>
      </c>
      <c r="AKX12" s="77">
        <v>14.6</v>
      </c>
      <c r="AKY12" s="77">
        <v>16.600000000000001</v>
      </c>
      <c r="AKZ12" s="77">
        <v>12.8</v>
      </c>
      <c r="ALA12" s="77">
        <v>12.8</v>
      </c>
      <c r="ALB12" s="77">
        <v>13.5</v>
      </c>
      <c r="ALC12" s="77">
        <v>14.2</v>
      </c>
      <c r="ALD12" s="77">
        <v>14.2</v>
      </c>
      <c r="ALE12" s="77">
        <v>14.2</v>
      </c>
      <c r="ALF12" s="77">
        <v>14</v>
      </c>
      <c r="ALG12" s="77">
        <v>16</v>
      </c>
      <c r="ALH12" s="77">
        <v>14.3</v>
      </c>
      <c r="ALI12" s="77">
        <v>14.5</v>
      </c>
      <c r="ALJ12" s="77">
        <v>15.7</v>
      </c>
      <c r="ALK12" s="77">
        <v>13.2</v>
      </c>
      <c r="ALL12" s="77">
        <v>14.9</v>
      </c>
      <c r="ALM12" s="77">
        <v>13.9</v>
      </c>
      <c r="ALN12" s="77">
        <v>16.899999999999999</v>
      </c>
      <c r="ALO12" s="77">
        <v>15.1</v>
      </c>
      <c r="ALP12" s="77">
        <v>14.8</v>
      </c>
      <c r="ALQ12" s="77">
        <v>17.5</v>
      </c>
      <c r="ALR12" s="77">
        <v>14.5</v>
      </c>
      <c r="ALS12" s="77">
        <v>14</v>
      </c>
      <c r="ALT12" s="77">
        <v>14.3</v>
      </c>
      <c r="ALU12" s="77">
        <v>16.399999999999999</v>
      </c>
      <c r="ALV12" s="77">
        <v>14.4</v>
      </c>
      <c r="ALW12" s="77">
        <v>12.6</v>
      </c>
      <c r="ALX12" s="77">
        <v>14.5</v>
      </c>
      <c r="ALY12" s="77">
        <v>13.9</v>
      </c>
      <c r="ALZ12" s="77">
        <v>14.1</v>
      </c>
      <c r="AMA12" s="77">
        <v>14.2</v>
      </c>
      <c r="AMB12" s="77">
        <v>16.8</v>
      </c>
      <c r="AMC12" s="77">
        <v>16.3</v>
      </c>
      <c r="AMD12" s="77">
        <v>15.5</v>
      </c>
      <c r="AME12" s="77">
        <v>17.600000000000001</v>
      </c>
      <c r="AMF12" s="77">
        <v>16.7</v>
      </c>
      <c r="AMG12" s="77">
        <v>16.7</v>
      </c>
      <c r="AMH12" s="77">
        <v>16.600000000000001</v>
      </c>
      <c r="AMI12" s="77">
        <v>16.5</v>
      </c>
      <c r="AMJ12" s="77">
        <v>16.399999999999999</v>
      </c>
      <c r="AMK12" s="77">
        <v>15.6</v>
      </c>
      <c r="AML12" s="77">
        <v>18.5</v>
      </c>
      <c r="AMM12" s="77">
        <v>17</v>
      </c>
      <c r="AMN12" s="77">
        <v>18.600000000000001</v>
      </c>
      <c r="AMO12" s="77">
        <v>20.8</v>
      </c>
      <c r="AMP12" s="77">
        <v>17.399999999999999</v>
      </c>
      <c r="AMQ12" s="77">
        <v>18.8</v>
      </c>
      <c r="AMR12" s="77">
        <v>21.1</v>
      </c>
      <c r="AMS12" s="77">
        <v>20.2</v>
      </c>
      <c r="AMT12" s="77">
        <v>24.2</v>
      </c>
      <c r="AMU12" s="77">
        <v>26.5</v>
      </c>
      <c r="AMV12" s="77">
        <v>26.4</v>
      </c>
      <c r="AMW12" s="77">
        <v>24.8</v>
      </c>
      <c r="AMX12" s="77">
        <v>24.3</v>
      </c>
      <c r="AMY12" s="77">
        <v>21.8</v>
      </c>
      <c r="AMZ12" s="77">
        <v>23.6</v>
      </c>
      <c r="ANA12" s="77">
        <v>26.9</v>
      </c>
      <c r="ANB12" s="77">
        <v>28</v>
      </c>
      <c r="ANC12" s="77">
        <v>26.9</v>
      </c>
      <c r="AND12" s="77">
        <v>24.3</v>
      </c>
      <c r="ANE12" s="77">
        <v>27.7</v>
      </c>
      <c r="ANF12" s="77">
        <v>32.5</v>
      </c>
      <c r="ANG12" s="77">
        <v>37.700000000000003</v>
      </c>
      <c r="ANH12" s="77">
        <v>33.299999999999997</v>
      </c>
      <c r="ANI12" s="77">
        <v>31.6</v>
      </c>
      <c r="ANJ12" s="77">
        <v>31.3</v>
      </c>
      <c r="ANK12" s="77">
        <v>33.700000000000003</v>
      </c>
      <c r="ANL12" s="77">
        <v>33.200000000000003</v>
      </c>
      <c r="ANM12" s="77">
        <v>35.1</v>
      </c>
      <c r="ANN12" s="77">
        <v>32</v>
      </c>
      <c r="ANO12" s="77">
        <v>35.200000000000003</v>
      </c>
      <c r="ANP12" s="77">
        <v>30.9</v>
      </c>
      <c r="ANQ12" s="77">
        <v>29.6</v>
      </c>
      <c r="ANR12" s="77">
        <v>31.2</v>
      </c>
      <c r="ANS12" s="77">
        <v>29.8</v>
      </c>
      <c r="ANT12" s="77">
        <v>32.1</v>
      </c>
      <c r="ANU12" s="77">
        <v>28.8</v>
      </c>
      <c r="ANV12" s="77">
        <v>31</v>
      </c>
      <c r="ANW12" s="77">
        <v>30.8</v>
      </c>
      <c r="ANX12" s="77">
        <v>29.8</v>
      </c>
      <c r="ANY12" s="77">
        <v>33.6</v>
      </c>
      <c r="ANZ12" s="77">
        <v>34.4</v>
      </c>
      <c r="AOA12" s="77">
        <v>37.1</v>
      </c>
      <c r="AOB12" s="77">
        <v>38</v>
      </c>
      <c r="AOC12" s="77">
        <v>34.799999999999997</v>
      </c>
      <c r="AOD12" s="77">
        <v>35.6</v>
      </c>
      <c r="AOE12" s="77">
        <v>34.6</v>
      </c>
      <c r="AOF12" s="77">
        <v>34.4</v>
      </c>
      <c r="AOG12" s="77">
        <v>32.9</v>
      </c>
      <c r="AOH12" s="77">
        <v>33.1</v>
      </c>
      <c r="AOI12" s="77">
        <v>27.7</v>
      </c>
      <c r="AOJ12" s="77">
        <v>29.4</v>
      </c>
      <c r="AOK12" s="77">
        <v>30.5</v>
      </c>
      <c r="AOL12" s="77">
        <v>29.5</v>
      </c>
      <c r="AOM12" s="77">
        <v>33.5</v>
      </c>
      <c r="AON12" s="77">
        <v>34.9</v>
      </c>
      <c r="AOO12" s="77">
        <v>33.799999999999997</v>
      </c>
      <c r="AOP12" s="77">
        <v>35.200000000000003</v>
      </c>
      <c r="AOQ12" s="77">
        <v>34.6</v>
      </c>
      <c r="AOR12" s="77">
        <v>37.1</v>
      </c>
      <c r="AOS12" s="77">
        <v>37</v>
      </c>
      <c r="AOT12" s="77">
        <v>35.9</v>
      </c>
      <c r="AOU12" s="77">
        <v>34.5</v>
      </c>
      <c r="AOV12" s="77">
        <v>33.200000000000003</v>
      </c>
      <c r="AOW12" s="77">
        <v>36.200000000000003</v>
      </c>
      <c r="AOX12" s="77">
        <v>34.799999999999997</v>
      </c>
      <c r="AOY12" s="77">
        <v>33.9</v>
      </c>
      <c r="AOZ12" s="77">
        <v>34.200000000000003</v>
      </c>
      <c r="APA12" s="77">
        <v>37.299999999999997</v>
      </c>
      <c r="APB12" s="77">
        <v>35.6</v>
      </c>
      <c r="APC12" s="77">
        <v>35.5</v>
      </c>
      <c r="APD12" s="77">
        <v>39.299999999999997</v>
      </c>
      <c r="APE12" s="77">
        <v>39.9</v>
      </c>
      <c r="APF12" s="77">
        <v>39</v>
      </c>
      <c r="APG12" s="77">
        <v>40.700000000000003</v>
      </c>
      <c r="APH12" s="77">
        <v>40.1</v>
      </c>
      <c r="API12" s="77">
        <v>38.6</v>
      </c>
      <c r="APJ12" s="77">
        <v>39.700000000000003</v>
      </c>
      <c r="APK12" s="77">
        <v>36.1</v>
      </c>
      <c r="APL12" s="77">
        <v>33.6</v>
      </c>
      <c r="APM12" s="77">
        <v>38.700000000000003</v>
      </c>
      <c r="APN12" s="77">
        <v>34.299999999999997</v>
      </c>
      <c r="APO12" s="77">
        <v>36.4</v>
      </c>
      <c r="APP12" s="77">
        <v>34.5</v>
      </c>
      <c r="APQ12" s="77">
        <v>35.6</v>
      </c>
      <c r="APR12" s="77">
        <v>33.1</v>
      </c>
      <c r="APS12" s="77">
        <v>33.200000000000003</v>
      </c>
      <c r="APT12" s="77">
        <v>36.1</v>
      </c>
      <c r="APU12" s="77">
        <v>35</v>
      </c>
      <c r="APV12" s="77">
        <v>34</v>
      </c>
      <c r="APW12" s="77">
        <v>36.200000000000003</v>
      </c>
      <c r="APX12" s="77">
        <v>36.4</v>
      </c>
      <c r="APY12" s="77">
        <v>37.5</v>
      </c>
      <c r="APZ12" s="77">
        <v>36.799999999999997</v>
      </c>
      <c r="AQA12" s="77">
        <v>37.9</v>
      </c>
      <c r="AQB12" s="77">
        <v>37.700000000000003</v>
      </c>
      <c r="AQC12" s="77">
        <v>40</v>
      </c>
      <c r="AQD12" s="77">
        <v>35.799999999999997</v>
      </c>
      <c r="AQE12" s="77">
        <v>32.700000000000003</v>
      </c>
      <c r="AQF12" s="77">
        <v>32.5</v>
      </c>
      <c r="AQG12" s="77">
        <v>31.7</v>
      </c>
      <c r="AQH12" s="77">
        <v>31.3</v>
      </c>
      <c r="AQI12" s="77">
        <v>31.3</v>
      </c>
      <c r="AQJ12" s="77">
        <v>31.5</v>
      </c>
      <c r="AQK12" s="77">
        <v>33.4</v>
      </c>
      <c r="AQL12" s="77">
        <v>34.200000000000003</v>
      </c>
      <c r="AQM12" s="77">
        <v>33.200000000000003</v>
      </c>
      <c r="AQN12" s="77">
        <v>32</v>
      </c>
      <c r="AQO12" s="77">
        <v>34.200000000000003</v>
      </c>
      <c r="AQP12" s="77">
        <v>29.9</v>
      </c>
      <c r="AQQ12" s="77">
        <v>32.299999999999997</v>
      </c>
      <c r="AQR12" s="77">
        <v>31.2</v>
      </c>
      <c r="AQS12" s="77">
        <v>32.9</v>
      </c>
      <c r="AQT12" s="77">
        <v>32.6</v>
      </c>
      <c r="AQU12" s="77">
        <v>33.4</v>
      </c>
      <c r="AQV12" s="77">
        <v>34.799999999999997</v>
      </c>
      <c r="AQW12" s="77">
        <v>34.200000000000003</v>
      </c>
      <c r="AQX12" s="77">
        <v>33.200000000000003</v>
      </c>
      <c r="AQY12" s="77">
        <v>32.700000000000003</v>
      </c>
      <c r="AQZ12" s="77">
        <v>32.799999999999997</v>
      </c>
      <c r="ARA12" s="77">
        <v>34.5</v>
      </c>
      <c r="ARB12" s="77">
        <v>34.9</v>
      </c>
      <c r="ARC12" s="77">
        <v>36.200000000000003</v>
      </c>
      <c r="ARD12" s="77">
        <v>31.8</v>
      </c>
      <c r="ARE12" s="77">
        <v>34.9</v>
      </c>
      <c r="ARF12" s="77">
        <v>35.799999999999997</v>
      </c>
      <c r="ARG12" s="77">
        <v>34.5</v>
      </c>
      <c r="ARH12" s="77">
        <v>35.1</v>
      </c>
      <c r="ARI12" s="77">
        <v>32.1</v>
      </c>
      <c r="ARJ12" s="77">
        <v>30.9</v>
      </c>
      <c r="ARK12" s="77">
        <v>33.700000000000003</v>
      </c>
      <c r="ARL12" s="77">
        <v>33.1</v>
      </c>
      <c r="ARM12" s="77">
        <v>31.9</v>
      </c>
      <c r="ARN12" s="77">
        <v>32.9</v>
      </c>
      <c r="ARO12" s="77">
        <v>31.1</v>
      </c>
      <c r="ARP12" s="77">
        <v>31.8</v>
      </c>
      <c r="ARQ12" s="77">
        <v>30.2</v>
      </c>
      <c r="ARR12" s="77">
        <v>30.6</v>
      </c>
      <c r="ARS12" s="77">
        <v>31</v>
      </c>
      <c r="ART12" s="77">
        <v>31.1</v>
      </c>
      <c r="ARU12" s="77">
        <v>31.3</v>
      </c>
      <c r="ARV12" s="77">
        <v>28.5</v>
      </c>
      <c r="ARW12" s="77">
        <v>31.3</v>
      </c>
      <c r="ARX12" s="77">
        <v>29.5</v>
      </c>
      <c r="ARY12" s="77">
        <v>29.9</v>
      </c>
      <c r="ARZ12" s="77">
        <v>30.2</v>
      </c>
      <c r="ASA12" s="77">
        <v>31.2</v>
      </c>
      <c r="ASB12" s="77">
        <v>29.3</v>
      </c>
      <c r="ASC12" s="77">
        <v>33.200000000000003</v>
      </c>
      <c r="ASD12" s="77">
        <v>32.5</v>
      </c>
      <c r="ASE12" s="77">
        <v>29.1</v>
      </c>
      <c r="ASF12" s="77">
        <v>28</v>
      </c>
      <c r="ASG12" s="77">
        <v>31.1</v>
      </c>
      <c r="ASH12" s="77">
        <v>28.6</v>
      </c>
      <c r="ASI12" s="77">
        <v>28.2</v>
      </c>
      <c r="ASJ12" s="77">
        <v>27.7</v>
      </c>
      <c r="ASK12" s="77">
        <v>31.5</v>
      </c>
      <c r="ASL12" s="77">
        <v>26.6</v>
      </c>
      <c r="ASM12" s="77">
        <v>29.3</v>
      </c>
      <c r="ASN12" s="77">
        <v>28</v>
      </c>
      <c r="ASO12" s="77">
        <v>33</v>
      </c>
      <c r="ASP12" s="77">
        <v>32</v>
      </c>
      <c r="ASQ12" s="77">
        <v>29.4</v>
      </c>
      <c r="ASR12" s="77">
        <v>28.2</v>
      </c>
      <c r="ASS12" s="77">
        <v>30.4</v>
      </c>
      <c r="AST12" s="77">
        <v>25.9</v>
      </c>
      <c r="ASU12" s="77">
        <v>29.9</v>
      </c>
      <c r="ASV12" s="77">
        <v>27</v>
      </c>
      <c r="ASW12" s="77">
        <v>28.2</v>
      </c>
      <c r="ASX12" s="77">
        <v>29.8</v>
      </c>
      <c r="ASY12" s="77">
        <v>29.6</v>
      </c>
      <c r="ASZ12" s="77">
        <v>30.7</v>
      </c>
      <c r="ATA12" s="77">
        <v>30.3</v>
      </c>
      <c r="ATB12" s="77">
        <v>33.700000000000003</v>
      </c>
      <c r="ATC12" s="77">
        <v>31.6</v>
      </c>
      <c r="ATD12" s="77">
        <v>32.4</v>
      </c>
      <c r="ATE12" s="77">
        <v>32.299999999999997</v>
      </c>
      <c r="ATF12" s="77">
        <v>33.1</v>
      </c>
      <c r="ATG12" s="77">
        <v>31.4</v>
      </c>
      <c r="ATH12" s="77">
        <v>33.700000000000003</v>
      </c>
      <c r="ATI12" s="77">
        <v>28.4</v>
      </c>
      <c r="ATJ12" s="77">
        <v>29.8</v>
      </c>
      <c r="ATK12" s="77">
        <v>31.4</v>
      </c>
      <c r="ATL12" s="77">
        <v>33</v>
      </c>
      <c r="ATM12" s="77">
        <v>31</v>
      </c>
      <c r="ATN12" s="77">
        <v>27</v>
      </c>
      <c r="ATO12" s="77">
        <v>32.4</v>
      </c>
      <c r="ATP12" s="77">
        <v>32.1</v>
      </c>
      <c r="ATQ12" s="77">
        <v>32.5</v>
      </c>
      <c r="ATR12" s="77">
        <v>30.7</v>
      </c>
      <c r="ATS12" s="77">
        <v>31.7</v>
      </c>
      <c r="ATT12" s="77">
        <v>32.299999999999997</v>
      </c>
      <c r="ATU12" s="77">
        <v>31</v>
      </c>
      <c r="ATV12" s="77">
        <v>32.6</v>
      </c>
      <c r="ATW12" s="77">
        <v>30.6</v>
      </c>
      <c r="ATX12" s="77">
        <v>32.700000000000003</v>
      </c>
      <c r="ATY12" s="77">
        <v>32.4</v>
      </c>
      <c r="ATZ12" s="77">
        <v>34.200000000000003</v>
      </c>
      <c r="AUA12" s="77">
        <v>35.4</v>
      </c>
      <c r="AUB12" s="77">
        <v>35.200000000000003</v>
      </c>
      <c r="AUC12" s="77">
        <v>33</v>
      </c>
      <c r="AUD12" s="77">
        <v>34.5</v>
      </c>
      <c r="AUE12" s="77">
        <v>33.9</v>
      </c>
      <c r="AUF12" s="77">
        <v>35.799999999999997</v>
      </c>
      <c r="AUG12" s="77">
        <v>35.1</v>
      </c>
      <c r="AUH12" s="77">
        <v>37</v>
      </c>
      <c r="AUI12" s="77">
        <v>35.6</v>
      </c>
      <c r="AUJ12" s="77">
        <v>37.4</v>
      </c>
      <c r="AUK12" s="77">
        <v>42.8</v>
      </c>
      <c r="AUL12" s="77">
        <v>43.3</v>
      </c>
      <c r="AUM12" s="77">
        <v>48.5</v>
      </c>
      <c r="AUN12" s="77">
        <v>51</v>
      </c>
      <c r="AUO12" s="77">
        <v>46.9</v>
      </c>
      <c r="AUP12" s="77">
        <v>43.2</v>
      </c>
      <c r="AUQ12" s="77">
        <v>45.3</v>
      </c>
      <c r="AUR12" s="77">
        <v>44.2</v>
      </c>
      <c r="AUS12" s="77">
        <v>43.3</v>
      </c>
      <c r="AUT12" s="77">
        <v>44.7</v>
      </c>
      <c r="AUU12" s="77">
        <v>46</v>
      </c>
      <c r="AUV12" s="77">
        <v>47</v>
      </c>
      <c r="AUW12" s="77">
        <v>43</v>
      </c>
      <c r="AUX12" s="77">
        <v>43.2</v>
      </c>
      <c r="AUY12" s="77">
        <v>42.4</v>
      </c>
      <c r="AUZ12" s="77"/>
      <c r="AVA12" s="77"/>
      <c r="AVB12" s="77"/>
      <c r="AVC12" s="77"/>
      <c r="AVD12" s="77"/>
      <c r="AVE12" s="77"/>
      <c r="AVF12" s="77"/>
      <c r="AVG12" s="77"/>
      <c r="AVH12" s="77"/>
      <c r="AVI12" s="77"/>
      <c r="AVJ12" s="77"/>
      <c r="AVK12" s="77"/>
      <c r="AVL12" s="77"/>
      <c r="AVM12" s="77"/>
      <c r="AVN12" s="77"/>
      <c r="AVO12" s="77"/>
      <c r="AVP12" s="77"/>
      <c r="AVQ12" s="77"/>
      <c r="AVR12" s="77"/>
      <c r="AVS12" s="77"/>
      <c r="AVT12" s="77"/>
      <c r="AVU12" s="77"/>
      <c r="AVV12" s="77"/>
      <c r="AVW12" s="77"/>
      <c r="AVX12" s="77"/>
      <c r="AVY12" s="77"/>
      <c r="AVZ12" s="77"/>
    </row>
    <row r="13" spans="1:1274" s="79" customFormat="1" ht="17.25" thickTop="1" thickBot="1" x14ac:dyDescent="0.3">
      <c r="A13" s="205"/>
      <c r="B13" s="205"/>
      <c r="C13" s="205"/>
      <c r="D13" s="122"/>
      <c r="E13" s="70">
        <f>E11-E12</f>
        <v>0</v>
      </c>
      <c r="F13" s="70">
        <f t="shared" ref="F13:BQ13" si="29">F11-F12</f>
        <v>0</v>
      </c>
      <c r="G13" s="70">
        <f t="shared" si="29"/>
        <v>0</v>
      </c>
      <c r="H13" s="70">
        <f t="shared" si="29"/>
        <v>0</v>
      </c>
      <c r="I13" s="70">
        <f t="shared" si="29"/>
        <v>0</v>
      </c>
      <c r="J13" s="70">
        <f t="shared" si="29"/>
        <v>0</v>
      </c>
      <c r="K13" s="70">
        <f t="shared" si="29"/>
        <v>0</v>
      </c>
      <c r="L13" s="70">
        <f t="shared" si="29"/>
        <v>0</v>
      </c>
      <c r="M13" s="70">
        <f t="shared" si="29"/>
        <v>0</v>
      </c>
      <c r="N13" s="70">
        <f t="shared" si="29"/>
        <v>0</v>
      </c>
      <c r="O13" s="70">
        <f t="shared" si="29"/>
        <v>0</v>
      </c>
      <c r="P13" s="70">
        <f t="shared" si="29"/>
        <v>0</v>
      </c>
      <c r="Q13" s="70">
        <f t="shared" si="29"/>
        <v>0</v>
      </c>
      <c r="R13" s="70">
        <f t="shared" si="29"/>
        <v>0</v>
      </c>
      <c r="S13" s="70">
        <f t="shared" si="29"/>
        <v>0</v>
      </c>
      <c r="T13" s="70">
        <f t="shared" si="29"/>
        <v>0</v>
      </c>
      <c r="U13" s="70">
        <f t="shared" si="29"/>
        <v>0</v>
      </c>
      <c r="V13" s="70">
        <f t="shared" si="29"/>
        <v>0</v>
      </c>
      <c r="W13" s="70">
        <f t="shared" si="29"/>
        <v>0</v>
      </c>
      <c r="X13" s="70">
        <f t="shared" si="29"/>
        <v>0</v>
      </c>
      <c r="Y13" s="70">
        <f t="shared" si="29"/>
        <v>0</v>
      </c>
      <c r="Z13" s="70">
        <f t="shared" si="29"/>
        <v>0</v>
      </c>
      <c r="AA13" s="70">
        <f t="shared" si="29"/>
        <v>0</v>
      </c>
      <c r="AB13" s="70">
        <f t="shared" si="29"/>
        <v>0</v>
      </c>
      <c r="AC13" s="70">
        <f t="shared" si="29"/>
        <v>0</v>
      </c>
      <c r="AD13" s="70">
        <f t="shared" si="29"/>
        <v>0</v>
      </c>
      <c r="AE13" s="70">
        <f t="shared" si="29"/>
        <v>0</v>
      </c>
      <c r="AF13" s="70">
        <f t="shared" si="29"/>
        <v>0</v>
      </c>
      <c r="AG13" s="70">
        <f t="shared" si="29"/>
        <v>0</v>
      </c>
      <c r="AH13" s="70">
        <f t="shared" si="29"/>
        <v>0</v>
      </c>
      <c r="AI13" s="70">
        <f t="shared" si="29"/>
        <v>0</v>
      </c>
      <c r="AJ13" s="70">
        <f t="shared" si="29"/>
        <v>0</v>
      </c>
      <c r="AK13" s="70">
        <f t="shared" si="29"/>
        <v>0</v>
      </c>
      <c r="AL13" s="70">
        <f t="shared" si="29"/>
        <v>0</v>
      </c>
      <c r="AM13" s="70">
        <f t="shared" si="29"/>
        <v>0</v>
      </c>
      <c r="AN13" s="70">
        <f t="shared" si="29"/>
        <v>0</v>
      </c>
      <c r="AO13" s="70">
        <f t="shared" si="29"/>
        <v>0</v>
      </c>
      <c r="AP13" s="70">
        <f t="shared" si="29"/>
        <v>0</v>
      </c>
      <c r="AQ13" s="70">
        <f t="shared" si="29"/>
        <v>0</v>
      </c>
      <c r="AR13" s="70">
        <f t="shared" si="29"/>
        <v>0</v>
      </c>
      <c r="AS13" s="70">
        <f t="shared" si="29"/>
        <v>0</v>
      </c>
      <c r="AT13" s="70">
        <f t="shared" si="29"/>
        <v>0</v>
      </c>
      <c r="AU13" s="70">
        <f t="shared" si="29"/>
        <v>0</v>
      </c>
      <c r="AV13" s="70">
        <f t="shared" si="29"/>
        <v>0</v>
      </c>
      <c r="AW13" s="70">
        <f t="shared" si="29"/>
        <v>0</v>
      </c>
      <c r="AX13" s="70">
        <f t="shared" si="29"/>
        <v>0</v>
      </c>
      <c r="AY13" s="70">
        <f t="shared" si="29"/>
        <v>0</v>
      </c>
      <c r="AZ13" s="70">
        <f t="shared" si="29"/>
        <v>0</v>
      </c>
      <c r="BA13" s="70">
        <f t="shared" si="29"/>
        <v>0</v>
      </c>
      <c r="BB13" s="70">
        <f t="shared" si="29"/>
        <v>0</v>
      </c>
      <c r="BC13" s="70">
        <f t="shared" si="29"/>
        <v>0</v>
      </c>
      <c r="BD13" s="70">
        <f t="shared" si="29"/>
        <v>0</v>
      </c>
      <c r="BE13" s="70">
        <f t="shared" si="29"/>
        <v>0</v>
      </c>
      <c r="BF13" s="70">
        <f t="shared" si="29"/>
        <v>0</v>
      </c>
      <c r="BG13" s="70">
        <f t="shared" si="29"/>
        <v>0</v>
      </c>
      <c r="BH13" s="70">
        <f t="shared" si="29"/>
        <v>0</v>
      </c>
      <c r="BI13" s="70">
        <f t="shared" si="29"/>
        <v>0</v>
      </c>
      <c r="BJ13" s="70">
        <f t="shared" si="29"/>
        <v>0</v>
      </c>
      <c r="BK13" s="70">
        <f t="shared" si="29"/>
        <v>0</v>
      </c>
      <c r="BL13" s="70">
        <f t="shared" si="29"/>
        <v>0</v>
      </c>
      <c r="BM13" s="70">
        <f t="shared" si="29"/>
        <v>0</v>
      </c>
      <c r="BN13" s="70">
        <f t="shared" si="29"/>
        <v>0</v>
      </c>
      <c r="BO13" s="70">
        <f t="shared" si="29"/>
        <v>0</v>
      </c>
      <c r="BP13" s="70">
        <f t="shared" si="29"/>
        <v>0</v>
      </c>
      <c r="BQ13" s="70">
        <f t="shared" si="29"/>
        <v>0</v>
      </c>
      <c r="BR13" s="70">
        <f t="shared" ref="BR13:EC13" si="30">BR11-BR12</f>
        <v>0</v>
      </c>
      <c r="BS13" s="70">
        <f t="shared" si="30"/>
        <v>0</v>
      </c>
      <c r="BT13" s="70">
        <f t="shared" si="30"/>
        <v>0</v>
      </c>
      <c r="BU13" s="70">
        <f t="shared" si="30"/>
        <v>0</v>
      </c>
      <c r="BV13" s="70">
        <f t="shared" si="30"/>
        <v>0</v>
      </c>
      <c r="BW13" s="70">
        <f t="shared" si="30"/>
        <v>0</v>
      </c>
      <c r="BX13" s="70">
        <f t="shared" si="30"/>
        <v>0</v>
      </c>
      <c r="BY13" s="70">
        <f t="shared" si="30"/>
        <v>0</v>
      </c>
      <c r="BZ13" s="70">
        <f t="shared" si="30"/>
        <v>0</v>
      </c>
      <c r="CA13" s="70">
        <f t="shared" si="30"/>
        <v>0</v>
      </c>
      <c r="CB13" s="70">
        <f t="shared" si="30"/>
        <v>0</v>
      </c>
      <c r="CC13" s="70">
        <f t="shared" si="30"/>
        <v>0</v>
      </c>
      <c r="CD13" s="70">
        <f t="shared" si="30"/>
        <v>0</v>
      </c>
      <c r="CE13" s="70">
        <f t="shared" si="30"/>
        <v>0</v>
      </c>
      <c r="CF13" s="70">
        <f t="shared" si="30"/>
        <v>0</v>
      </c>
      <c r="CG13" s="70">
        <f t="shared" si="30"/>
        <v>0</v>
      </c>
      <c r="CH13" s="70">
        <f t="shared" si="30"/>
        <v>0</v>
      </c>
      <c r="CI13" s="70">
        <f t="shared" si="30"/>
        <v>0</v>
      </c>
      <c r="CJ13" s="70">
        <f t="shared" si="30"/>
        <v>0</v>
      </c>
      <c r="CK13" s="70">
        <f t="shared" si="30"/>
        <v>0</v>
      </c>
      <c r="CL13" s="70">
        <f t="shared" si="30"/>
        <v>0</v>
      </c>
      <c r="CM13" s="70">
        <f t="shared" si="30"/>
        <v>0</v>
      </c>
      <c r="CN13" s="70">
        <f t="shared" si="30"/>
        <v>0</v>
      </c>
      <c r="CO13" s="70">
        <f t="shared" si="30"/>
        <v>0</v>
      </c>
      <c r="CP13" s="74">
        <f t="shared" si="30"/>
        <v>6.5999999999999979</v>
      </c>
      <c r="CQ13" s="70">
        <f t="shared" si="30"/>
        <v>0</v>
      </c>
      <c r="CR13" s="70">
        <f t="shared" si="30"/>
        <v>0</v>
      </c>
      <c r="CS13" s="74">
        <f t="shared" si="30"/>
        <v>10.899999999999999</v>
      </c>
      <c r="CT13" s="74">
        <f t="shared" si="30"/>
        <v>15.000000000000004</v>
      </c>
      <c r="CU13" s="74">
        <f t="shared" si="30"/>
        <v>11.5</v>
      </c>
      <c r="CV13" s="74">
        <f t="shared" si="30"/>
        <v>7.5</v>
      </c>
      <c r="CW13" s="74">
        <f t="shared" si="30"/>
        <v>11.3</v>
      </c>
      <c r="CX13" s="74">
        <f t="shared" si="30"/>
        <v>9.5</v>
      </c>
      <c r="CY13" s="74">
        <f t="shared" si="30"/>
        <v>-3.6000000000000014</v>
      </c>
      <c r="CZ13" s="74">
        <f t="shared" si="30"/>
        <v>-6.1000000000000014</v>
      </c>
      <c r="DA13" s="74">
        <f t="shared" si="30"/>
        <v>6.5</v>
      </c>
      <c r="DB13" s="74">
        <f t="shared" si="30"/>
        <v>0.19999999999999929</v>
      </c>
      <c r="DC13" s="74">
        <f t="shared" si="30"/>
        <v>0.59999999999999787</v>
      </c>
      <c r="DD13" s="74">
        <f t="shared" si="30"/>
        <v>1.9000000000000021</v>
      </c>
      <c r="DE13" s="74">
        <f t="shared" si="30"/>
        <v>5.3999999999999986</v>
      </c>
      <c r="DF13" s="74">
        <f t="shared" si="30"/>
        <v>-0.80000000000000071</v>
      </c>
      <c r="DG13" s="74">
        <f t="shared" si="30"/>
        <v>4.6000000000000014</v>
      </c>
      <c r="DH13" s="74">
        <f t="shared" si="30"/>
        <v>7.3000000000000007</v>
      </c>
      <c r="DI13" s="74">
        <f t="shared" si="30"/>
        <v>12.2</v>
      </c>
      <c r="DJ13" s="74">
        <f t="shared" si="30"/>
        <v>13.2</v>
      </c>
      <c r="DK13" s="74">
        <f t="shared" si="30"/>
        <v>5</v>
      </c>
      <c r="DL13" s="74">
        <f t="shared" si="30"/>
        <v>5.5</v>
      </c>
      <c r="DM13" s="74">
        <f t="shared" si="30"/>
        <v>12.8</v>
      </c>
      <c r="DN13" s="74">
        <f t="shared" si="30"/>
        <v>4.4000000000000021</v>
      </c>
      <c r="DO13" s="74">
        <f t="shared" si="30"/>
        <v>7.3999999999999986</v>
      </c>
      <c r="DP13" s="74">
        <f t="shared" si="30"/>
        <v>10.8</v>
      </c>
      <c r="DQ13" s="74">
        <f t="shared" si="30"/>
        <v>0</v>
      </c>
      <c r="DR13" s="74">
        <f t="shared" si="30"/>
        <v>19.299999999999997</v>
      </c>
      <c r="DS13" s="74">
        <f t="shared" si="30"/>
        <v>14.899999999999999</v>
      </c>
      <c r="DT13" s="74">
        <f t="shared" si="30"/>
        <v>11.599999999999998</v>
      </c>
      <c r="DU13" s="74">
        <f t="shared" si="30"/>
        <v>9.6000000000000014</v>
      </c>
      <c r="DV13" s="74">
        <f t="shared" si="30"/>
        <v>13.999999999999998</v>
      </c>
      <c r="DW13" s="74">
        <f t="shared" si="30"/>
        <v>14.700000000000003</v>
      </c>
      <c r="DX13" s="74">
        <f t="shared" si="30"/>
        <v>16.7</v>
      </c>
      <c r="DY13" s="74">
        <f t="shared" si="30"/>
        <v>12.7</v>
      </c>
      <c r="DZ13" s="74">
        <f t="shared" si="30"/>
        <v>15</v>
      </c>
      <c r="EA13" s="74">
        <f t="shared" si="30"/>
        <v>16.8</v>
      </c>
      <c r="EB13" s="74">
        <f t="shared" si="30"/>
        <v>12.299999999999997</v>
      </c>
      <c r="EC13" s="74">
        <f t="shared" si="30"/>
        <v>7.3999999999999986</v>
      </c>
      <c r="ED13" s="74">
        <f t="shared" ref="ED13:FG13" si="31">ED11-ED12</f>
        <v>3</v>
      </c>
      <c r="EE13" s="74">
        <f t="shared" si="31"/>
        <v>5.6000000000000014</v>
      </c>
      <c r="EF13" s="74">
        <f t="shared" si="31"/>
        <v>7.1000000000000014</v>
      </c>
      <c r="EG13" s="74">
        <f t="shared" si="31"/>
        <v>-4.1000000000000014</v>
      </c>
      <c r="EH13" s="74">
        <f t="shared" si="31"/>
        <v>-5.8999999999999986</v>
      </c>
      <c r="EI13" s="74">
        <f t="shared" si="31"/>
        <v>-22</v>
      </c>
      <c r="EJ13" s="74">
        <f t="shared" si="31"/>
        <v>5.5</v>
      </c>
      <c r="EK13" s="74">
        <f t="shared" si="31"/>
        <v>1.6000000000000014</v>
      </c>
      <c r="EL13" s="74">
        <f t="shared" si="31"/>
        <v>0.30000000000000071</v>
      </c>
      <c r="EM13" s="74">
        <f t="shared" si="31"/>
        <v>5.4000000000000021</v>
      </c>
      <c r="EN13" s="74">
        <f t="shared" si="31"/>
        <v>21.2</v>
      </c>
      <c r="EO13" s="74">
        <f t="shared" si="31"/>
        <v>17.699999999999996</v>
      </c>
      <c r="EP13" s="74">
        <f t="shared" si="31"/>
        <v>2.5</v>
      </c>
      <c r="EQ13" s="74">
        <f t="shared" si="31"/>
        <v>16.5</v>
      </c>
      <c r="ER13" s="74">
        <f t="shared" si="31"/>
        <v>12</v>
      </c>
      <c r="ES13" s="74">
        <f t="shared" si="31"/>
        <v>5.5</v>
      </c>
      <c r="ET13" s="74">
        <f t="shared" si="31"/>
        <v>3.1999999999999993</v>
      </c>
      <c r="EU13" s="74">
        <f t="shared" si="31"/>
        <v>6.6999999999999993</v>
      </c>
      <c r="EV13" s="74">
        <f t="shared" si="31"/>
        <v>-8.3000000000000007</v>
      </c>
      <c r="EW13" s="74">
        <f t="shared" si="31"/>
        <v>-10.100000000000001</v>
      </c>
      <c r="EX13" s="74">
        <f t="shared" si="31"/>
        <v>1.5</v>
      </c>
      <c r="EY13" s="74">
        <f t="shared" si="31"/>
        <v>-1.6999999999999993</v>
      </c>
      <c r="EZ13" s="74">
        <f t="shared" si="31"/>
        <v>3.1999999999999993</v>
      </c>
      <c r="FA13" s="74">
        <f t="shared" si="31"/>
        <v>8.3999999999999986</v>
      </c>
      <c r="FB13" s="74">
        <f t="shared" si="31"/>
        <v>4.5999999999999979</v>
      </c>
      <c r="FC13" s="74">
        <f t="shared" si="31"/>
        <v>6.5</v>
      </c>
      <c r="FD13" s="74">
        <f t="shared" si="31"/>
        <v>8.1999999999999993</v>
      </c>
      <c r="FE13" s="74">
        <f t="shared" si="31"/>
        <v>6.2000000000000028</v>
      </c>
      <c r="FF13" s="74">
        <f t="shared" si="31"/>
        <v>9.2000000000000028</v>
      </c>
      <c r="FG13" s="74">
        <f t="shared" si="31"/>
        <v>9.1999999999999993</v>
      </c>
      <c r="FH13" s="70">
        <f t="shared" ref="FH13:GO13" si="32">FH11-FH12</f>
        <v>0</v>
      </c>
      <c r="FI13" s="70">
        <f t="shared" si="32"/>
        <v>0</v>
      </c>
      <c r="FJ13" s="70">
        <f t="shared" si="32"/>
        <v>0</v>
      </c>
      <c r="FK13" s="70">
        <f t="shared" si="32"/>
        <v>0</v>
      </c>
      <c r="FL13" s="78">
        <f t="shared" si="32"/>
        <v>10.599999999999998</v>
      </c>
      <c r="FM13" s="78">
        <f t="shared" si="32"/>
        <v>11.400000000000002</v>
      </c>
      <c r="FN13" s="78">
        <f t="shared" si="32"/>
        <v>10.899999999999999</v>
      </c>
      <c r="FO13" s="78">
        <f t="shared" si="32"/>
        <v>16.900000000000002</v>
      </c>
      <c r="FP13" s="78">
        <f t="shared" si="32"/>
        <v>13.399999999999999</v>
      </c>
      <c r="FQ13" s="78">
        <f t="shared" si="32"/>
        <v>12</v>
      </c>
      <c r="FR13" s="78">
        <f t="shared" si="32"/>
        <v>9.7999999999999972</v>
      </c>
      <c r="FS13" s="78">
        <f t="shared" si="32"/>
        <v>8.5</v>
      </c>
      <c r="FT13" s="78">
        <f t="shared" si="32"/>
        <v>12.8</v>
      </c>
      <c r="FU13" s="78">
        <f t="shared" si="32"/>
        <v>13.400000000000002</v>
      </c>
      <c r="FV13" s="78">
        <f t="shared" si="32"/>
        <v>0.90000000000000213</v>
      </c>
      <c r="FW13" s="78">
        <f t="shared" si="32"/>
        <v>5.8999999999999986</v>
      </c>
      <c r="FX13" s="78">
        <f t="shared" si="32"/>
        <v>12.799999999999999</v>
      </c>
      <c r="FY13" s="78">
        <f t="shared" si="32"/>
        <v>10.199999999999999</v>
      </c>
      <c r="FZ13" s="78">
        <f t="shared" si="32"/>
        <v>16.2</v>
      </c>
      <c r="GA13" s="78">
        <f t="shared" si="32"/>
        <v>7.6999999999999993</v>
      </c>
      <c r="GB13" s="78">
        <f t="shared" si="32"/>
        <v>12.600000000000001</v>
      </c>
      <c r="GC13" s="78">
        <f t="shared" si="32"/>
        <v>2</v>
      </c>
      <c r="GD13" s="78">
        <f t="shared" si="32"/>
        <v>5.3000000000000007</v>
      </c>
      <c r="GE13" s="78">
        <f t="shared" si="32"/>
        <v>10.8</v>
      </c>
      <c r="GF13" s="78">
        <f t="shared" si="32"/>
        <v>-1.6000000000000014</v>
      </c>
      <c r="GG13" s="78">
        <f t="shared" si="32"/>
        <v>8.1999999999999993</v>
      </c>
      <c r="GH13" s="78">
        <f t="shared" si="32"/>
        <v>16.100000000000001</v>
      </c>
      <c r="GI13" s="78">
        <f t="shared" si="32"/>
        <v>14.8</v>
      </c>
      <c r="GJ13" s="78">
        <f t="shared" si="32"/>
        <v>21.3</v>
      </c>
      <c r="GK13" s="78">
        <f t="shared" si="32"/>
        <v>26.799999999999997</v>
      </c>
      <c r="GL13" s="78">
        <f t="shared" si="32"/>
        <v>24.2</v>
      </c>
      <c r="GM13" s="78">
        <f t="shared" si="32"/>
        <v>3.3999999999999986</v>
      </c>
      <c r="GN13" s="78">
        <f t="shared" si="32"/>
        <v>20.799999999999997</v>
      </c>
      <c r="GO13" s="78">
        <f t="shared" si="32"/>
        <v>21.999999999999996</v>
      </c>
      <c r="GP13" s="78">
        <f t="shared" ref="GP13:JA13" si="33">GP11-GP12</f>
        <v>25.699999999999996</v>
      </c>
      <c r="GQ13" s="78">
        <f t="shared" si="33"/>
        <v>19.600000000000001</v>
      </c>
      <c r="GR13" s="78">
        <f t="shared" si="33"/>
        <v>23.099999999999998</v>
      </c>
      <c r="GS13" s="78">
        <f t="shared" si="33"/>
        <v>26.900000000000002</v>
      </c>
      <c r="GT13" s="78">
        <f t="shared" si="33"/>
        <v>25</v>
      </c>
      <c r="GU13" s="78">
        <f t="shared" si="33"/>
        <v>21.3</v>
      </c>
      <c r="GV13" s="78">
        <f t="shared" si="33"/>
        <v>17.700000000000003</v>
      </c>
      <c r="GW13" s="78">
        <f t="shared" si="33"/>
        <v>22.499999999999996</v>
      </c>
      <c r="GX13" s="78">
        <f t="shared" si="33"/>
        <v>23.599999999999998</v>
      </c>
      <c r="GY13" s="78">
        <f t="shared" si="33"/>
        <v>22.2</v>
      </c>
      <c r="GZ13" s="78">
        <f t="shared" si="33"/>
        <v>18</v>
      </c>
      <c r="HA13" s="78">
        <f t="shared" si="33"/>
        <v>14.200000000000001</v>
      </c>
      <c r="HB13" s="78">
        <f t="shared" si="33"/>
        <v>17.100000000000001</v>
      </c>
      <c r="HC13" s="78">
        <f t="shared" si="33"/>
        <v>26.400000000000002</v>
      </c>
      <c r="HD13" s="78">
        <f t="shared" si="33"/>
        <v>17.200000000000003</v>
      </c>
      <c r="HE13" s="78">
        <f t="shared" si="33"/>
        <v>22</v>
      </c>
      <c r="HF13" s="78">
        <f t="shared" si="33"/>
        <v>22.900000000000002</v>
      </c>
      <c r="HG13" s="78">
        <f t="shared" si="33"/>
        <v>21.4</v>
      </c>
      <c r="HH13" s="78">
        <f t="shared" si="33"/>
        <v>24.999999999999996</v>
      </c>
      <c r="HI13" s="78">
        <f t="shared" si="33"/>
        <v>24.400000000000002</v>
      </c>
      <c r="HJ13" s="78">
        <f t="shared" si="33"/>
        <v>32.6</v>
      </c>
      <c r="HK13" s="78">
        <f t="shared" si="33"/>
        <v>26.699999999999996</v>
      </c>
      <c r="HL13" s="78">
        <f t="shared" si="33"/>
        <v>24.4</v>
      </c>
      <c r="HM13" s="78">
        <f t="shared" si="33"/>
        <v>25.9</v>
      </c>
      <c r="HN13" s="78">
        <f t="shared" si="33"/>
        <v>22.3</v>
      </c>
      <c r="HO13" s="78">
        <f t="shared" si="33"/>
        <v>24</v>
      </c>
      <c r="HP13" s="78">
        <f t="shared" si="33"/>
        <v>23.400000000000002</v>
      </c>
      <c r="HQ13" s="78">
        <f t="shared" si="33"/>
        <v>17.299999999999997</v>
      </c>
      <c r="HR13" s="78">
        <f t="shared" si="33"/>
        <v>23.9</v>
      </c>
      <c r="HS13" s="78">
        <f t="shared" si="33"/>
        <v>22.2</v>
      </c>
      <c r="HT13" s="78">
        <f t="shared" si="33"/>
        <v>21</v>
      </c>
      <c r="HU13" s="78">
        <f t="shared" si="33"/>
        <v>18.7</v>
      </c>
      <c r="HV13" s="78">
        <f t="shared" si="33"/>
        <v>20.6</v>
      </c>
      <c r="HW13" s="78">
        <f t="shared" si="33"/>
        <v>23.5</v>
      </c>
      <c r="HX13" s="78">
        <f t="shared" si="33"/>
        <v>21.8</v>
      </c>
      <c r="HY13" s="78">
        <f t="shared" si="33"/>
        <v>26.7</v>
      </c>
      <c r="HZ13" s="78">
        <f t="shared" si="33"/>
        <v>17.8</v>
      </c>
      <c r="IA13" s="78">
        <f t="shared" si="33"/>
        <v>19.699999999999996</v>
      </c>
      <c r="IB13" s="78">
        <f t="shared" si="33"/>
        <v>19.400000000000002</v>
      </c>
      <c r="IC13" s="78">
        <f t="shared" si="33"/>
        <v>21</v>
      </c>
      <c r="ID13" s="78">
        <f t="shared" si="33"/>
        <v>20.5</v>
      </c>
      <c r="IE13" s="78">
        <f t="shared" si="33"/>
        <v>20.099999999999998</v>
      </c>
      <c r="IF13" s="78">
        <f t="shared" si="33"/>
        <v>25.300000000000004</v>
      </c>
      <c r="IG13" s="78">
        <f t="shared" si="33"/>
        <v>26</v>
      </c>
      <c r="IH13" s="78">
        <f t="shared" si="33"/>
        <v>24</v>
      </c>
      <c r="II13" s="78">
        <f t="shared" si="33"/>
        <v>20.100000000000001</v>
      </c>
      <c r="IJ13" s="78">
        <f t="shared" si="33"/>
        <v>23.900000000000002</v>
      </c>
      <c r="IK13" s="78">
        <f t="shared" si="33"/>
        <v>21.900000000000002</v>
      </c>
      <c r="IL13" s="78">
        <f t="shared" si="33"/>
        <v>23.7</v>
      </c>
      <c r="IM13" s="78">
        <f t="shared" si="33"/>
        <v>21.3</v>
      </c>
      <c r="IN13" s="78">
        <f t="shared" si="33"/>
        <v>22.999999999999996</v>
      </c>
      <c r="IO13" s="78">
        <f t="shared" si="33"/>
        <v>25.1</v>
      </c>
      <c r="IP13" s="78">
        <f t="shared" si="33"/>
        <v>18.3</v>
      </c>
      <c r="IQ13" s="78">
        <f t="shared" si="33"/>
        <v>22.5</v>
      </c>
      <c r="IR13" s="78">
        <f t="shared" si="33"/>
        <v>24.400000000000002</v>
      </c>
      <c r="IS13" s="78">
        <f t="shared" si="33"/>
        <v>23.6</v>
      </c>
      <c r="IT13" s="78">
        <f t="shared" si="33"/>
        <v>27.200000000000003</v>
      </c>
      <c r="IU13" s="78">
        <f t="shared" si="33"/>
        <v>25.6</v>
      </c>
      <c r="IV13" s="78">
        <f t="shared" si="33"/>
        <v>28.7</v>
      </c>
      <c r="IW13" s="78">
        <f t="shared" si="33"/>
        <v>23.9</v>
      </c>
      <c r="IX13" s="78">
        <f t="shared" si="33"/>
        <v>22.4</v>
      </c>
      <c r="IY13" s="78">
        <f t="shared" si="33"/>
        <v>25.099999999999998</v>
      </c>
      <c r="IZ13" s="78">
        <f t="shared" si="33"/>
        <v>22.900000000000002</v>
      </c>
      <c r="JA13" s="78">
        <f t="shared" si="33"/>
        <v>25.799999999999997</v>
      </c>
      <c r="JB13" s="78">
        <f t="shared" ref="JB13:LN13" si="34">JB11-JB12</f>
        <v>26.000000000000004</v>
      </c>
      <c r="JC13" s="78">
        <f t="shared" si="34"/>
        <v>29.500000000000004</v>
      </c>
      <c r="JD13" s="78">
        <f t="shared" si="34"/>
        <v>23.3</v>
      </c>
      <c r="JE13" s="78">
        <f t="shared" si="34"/>
        <v>20.299999999999997</v>
      </c>
      <c r="JF13" s="78">
        <f t="shared" si="34"/>
        <v>16.799999999999997</v>
      </c>
      <c r="JG13" s="78">
        <f t="shared" si="34"/>
        <v>20.200000000000003</v>
      </c>
      <c r="JH13" s="78">
        <f t="shared" si="34"/>
        <v>13.800000000000004</v>
      </c>
      <c r="JI13" s="78">
        <f t="shared" si="34"/>
        <v>12.200000000000003</v>
      </c>
      <c r="JJ13" s="78">
        <f t="shared" si="34"/>
        <v>20.699999999999996</v>
      </c>
      <c r="JK13" s="78">
        <f t="shared" si="34"/>
        <v>23.6</v>
      </c>
      <c r="JL13" s="78">
        <f t="shared" si="34"/>
        <v>23.300000000000004</v>
      </c>
      <c r="JM13" s="78">
        <f t="shared" si="34"/>
        <v>24.800000000000004</v>
      </c>
      <c r="JN13" s="78">
        <f t="shared" si="34"/>
        <v>23.599999999999998</v>
      </c>
      <c r="JO13" s="78">
        <f t="shared" si="34"/>
        <v>31</v>
      </c>
      <c r="JP13" s="78">
        <f t="shared" si="34"/>
        <v>26</v>
      </c>
      <c r="JQ13" s="78">
        <f t="shared" si="34"/>
        <v>20</v>
      </c>
      <c r="JR13" s="78">
        <f t="shared" si="34"/>
        <v>20</v>
      </c>
      <c r="JS13" s="78">
        <f t="shared" si="34"/>
        <v>19</v>
      </c>
      <c r="JT13" s="78">
        <f t="shared" si="34"/>
        <v>25</v>
      </c>
      <c r="JU13" s="78">
        <f t="shared" si="34"/>
        <v>26</v>
      </c>
      <c r="JV13" s="78">
        <f t="shared" si="34"/>
        <v>25</v>
      </c>
      <c r="JW13" s="78">
        <f t="shared" si="34"/>
        <v>29</v>
      </c>
      <c r="JX13" s="78">
        <f t="shared" si="34"/>
        <v>28</v>
      </c>
      <c r="JY13" s="78">
        <f t="shared" si="34"/>
        <v>8</v>
      </c>
      <c r="JZ13" s="78">
        <f t="shared" si="34"/>
        <v>24</v>
      </c>
      <c r="KA13" s="78">
        <f t="shared" si="34"/>
        <v>25</v>
      </c>
      <c r="KB13" s="78">
        <f t="shared" si="34"/>
        <v>24</v>
      </c>
      <c r="KC13" s="78">
        <f t="shared" si="34"/>
        <v>31</v>
      </c>
      <c r="KD13" s="78">
        <f t="shared" si="34"/>
        <v>29</v>
      </c>
      <c r="KE13" s="78">
        <f t="shared" si="34"/>
        <v>31</v>
      </c>
      <c r="KF13" s="78">
        <f t="shared" si="34"/>
        <v>30</v>
      </c>
      <c r="KG13" s="78">
        <f t="shared" si="34"/>
        <v>31</v>
      </c>
      <c r="KH13" s="78">
        <f t="shared" si="34"/>
        <v>25</v>
      </c>
      <c r="KI13" s="78">
        <f t="shared" si="34"/>
        <v>31</v>
      </c>
      <c r="KJ13" s="78">
        <f t="shared" si="34"/>
        <v>27</v>
      </c>
      <c r="KK13" s="78">
        <f t="shared" si="34"/>
        <v>32</v>
      </c>
      <c r="KL13" s="78">
        <f t="shared" si="34"/>
        <v>31</v>
      </c>
      <c r="KM13" s="78">
        <f t="shared" si="34"/>
        <v>30</v>
      </c>
      <c r="KN13" s="78">
        <f t="shared" si="34"/>
        <v>21</v>
      </c>
      <c r="KO13" s="78">
        <f t="shared" si="34"/>
        <v>32</v>
      </c>
      <c r="KP13" s="78">
        <f t="shared" si="34"/>
        <v>31</v>
      </c>
      <c r="KQ13" s="78">
        <f t="shared" si="34"/>
        <v>28</v>
      </c>
      <c r="KR13" s="78">
        <f t="shared" si="34"/>
        <v>31</v>
      </c>
      <c r="KS13" s="78">
        <f t="shared" si="34"/>
        <v>34</v>
      </c>
      <c r="KT13" s="78">
        <f t="shared" si="34"/>
        <v>27</v>
      </c>
      <c r="KU13" s="78">
        <f t="shared" si="34"/>
        <v>25</v>
      </c>
      <c r="KV13" s="78">
        <f t="shared" si="34"/>
        <v>26</v>
      </c>
      <c r="KW13" s="78">
        <f t="shared" si="34"/>
        <v>27</v>
      </c>
      <c r="KX13" s="78">
        <f t="shared" si="34"/>
        <v>22</v>
      </c>
      <c r="KY13" s="78">
        <f t="shared" si="34"/>
        <v>29</v>
      </c>
      <c r="KZ13" s="78">
        <f t="shared" si="34"/>
        <v>31</v>
      </c>
      <c r="LA13" s="78">
        <f t="shared" si="34"/>
        <v>29</v>
      </c>
      <c r="LB13" s="78">
        <f t="shared" si="34"/>
        <v>30</v>
      </c>
      <c r="LC13" s="78">
        <f t="shared" si="34"/>
        <v>36</v>
      </c>
      <c r="LD13" s="78">
        <f t="shared" si="34"/>
        <v>29</v>
      </c>
      <c r="LE13" s="78">
        <f t="shared" si="34"/>
        <v>26</v>
      </c>
      <c r="LF13" s="78">
        <f t="shared" si="34"/>
        <v>32</v>
      </c>
      <c r="LG13" s="78">
        <f t="shared" si="34"/>
        <v>30</v>
      </c>
      <c r="LH13" s="78">
        <f t="shared" si="34"/>
        <v>34</v>
      </c>
      <c r="LI13" s="78">
        <f t="shared" si="34"/>
        <v>33</v>
      </c>
      <c r="LJ13" s="78">
        <f t="shared" si="34"/>
        <v>35</v>
      </c>
      <c r="LK13" s="78">
        <f t="shared" si="34"/>
        <v>27</v>
      </c>
      <c r="LL13" s="78">
        <f t="shared" si="34"/>
        <v>34</v>
      </c>
      <c r="LM13" s="78">
        <f t="shared" si="34"/>
        <v>36</v>
      </c>
      <c r="LN13" s="78">
        <f t="shared" si="34"/>
        <v>35</v>
      </c>
      <c r="LO13" s="78">
        <f t="shared" ref="LO13:NZ13" si="35">LO11-LO12</f>
        <v>29</v>
      </c>
      <c r="LP13" s="78">
        <f t="shared" si="35"/>
        <v>28</v>
      </c>
      <c r="LQ13" s="78">
        <f t="shared" si="35"/>
        <v>27</v>
      </c>
      <c r="LR13" s="78">
        <f t="shared" si="35"/>
        <v>25</v>
      </c>
      <c r="LS13" s="78">
        <f t="shared" si="35"/>
        <v>21</v>
      </c>
      <c r="LT13" s="78">
        <f t="shared" si="35"/>
        <v>24</v>
      </c>
      <c r="LU13" s="78">
        <f t="shared" si="35"/>
        <v>18</v>
      </c>
      <c r="LV13" s="78">
        <f t="shared" si="35"/>
        <v>13</v>
      </c>
      <c r="LW13" s="78">
        <f t="shared" si="35"/>
        <v>15</v>
      </c>
      <c r="LX13" s="78">
        <f t="shared" si="35"/>
        <v>23</v>
      </c>
      <c r="LY13" s="78">
        <f t="shared" si="35"/>
        <v>28</v>
      </c>
      <c r="LZ13" s="78">
        <f t="shared" si="35"/>
        <v>30</v>
      </c>
      <c r="MA13" s="78">
        <f t="shared" si="35"/>
        <v>31</v>
      </c>
      <c r="MB13" s="78">
        <f t="shared" si="35"/>
        <v>27</v>
      </c>
      <c r="MC13" s="78">
        <f t="shared" si="35"/>
        <v>15</v>
      </c>
      <c r="MD13" s="78">
        <f t="shared" si="35"/>
        <v>22</v>
      </c>
      <c r="ME13" s="78">
        <f t="shared" si="35"/>
        <v>21</v>
      </c>
      <c r="MF13" s="78">
        <f t="shared" si="35"/>
        <v>9</v>
      </c>
      <c r="MG13" s="78">
        <f t="shared" si="35"/>
        <v>17</v>
      </c>
      <c r="MH13" s="78">
        <f t="shared" si="35"/>
        <v>23</v>
      </c>
      <c r="MI13" s="78">
        <f t="shared" si="35"/>
        <v>20</v>
      </c>
      <c r="MJ13" s="78">
        <f t="shared" si="35"/>
        <v>28</v>
      </c>
      <c r="MK13" s="78">
        <f t="shared" si="35"/>
        <v>25</v>
      </c>
      <c r="ML13" s="78">
        <f t="shared" si="35"/>
        <v>31</v>
      </c>
      <c r="MM13" s="78">
        <f t="shared" si="35"/>
        <v>24</v>
      </c>
      <c r="MN13" s="78">
        <f t="shared" si="35"/>
        <v>29</v>
      </c>
      <c r="MO13" s="78">
        <f t="shared" si="35"/>
        <v>27</v>
      </c>
      <c r="MP13" s="78">
        <f t="shared" si="35"/>
        <v>23</v>
      </c>
      <c r="MQ13" s="78">
        <f t="shared" si="35"/>
        <v>30</v>
      </c>
      <c r="MR13" s="78">
        <f t="shared" si="35"/>
        <v>31</v>
      </c>
      <c r="MS13" s="78">
        <f t="shared" si="35"/>
        <v>24</v>
      </c>
      <c r="MT13" s="78">
        <f t="shared" si="35"/>
        <v>33</v>
      </c>
      <c r="MU13" s="78">
        <f t="shared" si="35"/>
        <v>30</v>
      </c>
      <c r="MV13" s="78">
        <f t="shared" si="35"/>
        <v>32</v>
      </c>
      <c r="MW13" s="78">
        <f t="shared" si="35"/>
        <v>23</v>
      </c>
      <c r="MX13" s="78">
        <f t="shared" si="35"/>
        <v>23</v>
      </c>
      <c r="MY13" s="78">
        <f t="shared" si="35"/>
        <v>22</v>
      </c>
      <c r="MZ13" s="78">
        <f t="shared" si="35"/>
        <v>15</v>
      </c>
      <c r="NA13" s="78">
        <f t="shared" si="35"/>
        <v>5</v>
      </c>
      <c r="NB13" s="78">
        <f t="shared" si="35"/>
        <v>0</v>
      </c>
      <c r="NC13" s="78">
        <f t="shared" si="35"/>
        <v>6</v>
      </c>
      <c r="ND13" s="78">
        <f t="shared" si="35"/>
        <v>10</v>
      </c>
      <c r="NE13" s="78">
        <f t="shared" si="35"/>
        <v>14</v>
      </c>
      <c r="NF13" s="78">
        <f t="shared" si="35"/>
        <v>16</v>
      </c>
      <c r="NG13" s="78">
        <f t="shared" si="35"/>
        <v>16</v>
      </c>
      <c r="NH13" s="78">
        <f t="shared" si="35"/>
        <v>11</v>
      </c>
      <c r="NI13" s="78">
        <f t="shared" si="35"/>
        <v>10</v>
      </c>
      <c r="NJ13" s="78">
        <f t="shared" si="35"/>
        <v>5</v>
      </c>
      <c r="NK13" s="78">
        <f t="shared" si="35"/>
        <v>9</v>
      </c>
      <c r="NL13" s="78">
        <f t="shared" si="35"/>
        <v>17</v>
      </c>
      <c r="NM13" s="78">
        <f t="shared" si="35"/>
        <v>9</v>
      </c>
      <c r="NN13" s="78">
        <f t="shared" si="35"/>
        <v>14</v>
      </c>
      <c r="NO13" s="78">
        <f t="shared" si="35"/>
        <v>16</v>
      </c>
      <c r="NP13" s="78">
        <f t="shared" si="35"/>
        <v>14</v>
      </c>
      <c r="NQ13" s="78">
        <f t="shared" si="35"/>
        <v>19</v>
      </c>
      <c r="NR13" s="78">
        <f t="shared" si="35"/>
        <v>17</v>
      </c>
      <c r="NS13" s="78">
        <f t="shared" si="35"/>
        <v>16</v>
      </c>
      <c r="NT13" s="78">
        <f t="shared" si="35"/>
        <v>25</v>
      </c>
      <c r="NU13" s="78">
        <f t="shared" si="35"/>
        <v>17</v>
      </c>
      <c r="NV13" s="78">
        <f t="shared" si="35"/>
        <v>7</v>
      </c>
      <c r="NW13" s="78">
        <f t="shared" si="35"/>
        <v>15</v>
      </c>
      <c r="NX13" s="78">
        <f t="shared" si="35"/>
        <v>16</v>
      </c>
      <c r="NY13" s="78">
        <f t="shared" si="35"/>
        <v>11</v>
      </c>
      <c r="NZ13" s="78">
        <f t="shared" si="35"/>
        <v>13</v>
      </c>
      <c r="OA13" s="78">
        <f t="shared" ref="OA13:QL13" si="36">OA11-OA12</f>
        <v>11</v>
      </c>
      <c r="OB13" s="78">
        <f t="shared" si="36"/>
        <v>15</v>
      </c>
      <c r="OC13" s="78">
        <f t="shared" si="36"/>
        <v>9</v>
      </c>
      <c r="OD13" s="78">
        <f t="shared" si="36"/>
        <v>11</v>
      </c>
      <c r="OE13" s="78">
        <f t="shared" si="36"/>
        <v>23</v>
      </c>
      <c r="OF13" s="78">
        <f t="shared" si="36"/>
        <v>20</v>
      </c>
      <c r="OG13" s="78">
        <f t="shared" si="36"/>
        <v>22</v>
      </c>
      <c r="OH13" s="78">
        <f t="shared" si="36"/>
        <v>13</v>
      </c>
      <c r="OI13" s="78">
        <f t="shared" si="36"/>
        <v>11</v>
      </c>
      <c r="OJ13" s="78">
        <f t="shared" si="36"/>
        <v>21</v>
      </c>
      <c r="OK13" s="78">
        <f t="shared" si="36"/>
        <v>17</v>
      </c>
      <c r="OL13" s="78">
        <f t="shared" si="36"/>
        <v>20</v>
      </c>
      <c r="OM13" s="78">
        <f t="shared" si="36"/>
        <v>19</v>
      </c>
      <c r="ON13" s="78">
        <f t="shared" si="36"/>
        <v>25</v>
      </c>
      <c r="OO13" s="78">
        <f t="shared" si="36"/>
        <v>21</v>
      </c>
      <c r="OP13" s="78">
        <f t="shared" si="36"/>
        <v>24</v>
      </c>
      <c r="OQ13" s="78">
        <f t="shared" si="36"/>
        <v>26</v>
      </c>
      <c r="OR13" s="78">
        <f t="shared" si="36"/>
        <v>27</v>
      </c>
      <c r="OS13" s="78">
        <f t="shared" si="36"/>
        <v>26</v>
      </c>
      <c r="OT13" s="78">
        <f t="shared" si="36"/>
        <v>30</v>
      </c>
      <c r="OU13" s="78">
        <f t="shared" si="36"/>
        <v>28</v>
      </c>
      <c r="OV13" s="78">
        <f t="shared" si="36"/>
        <v>36</v>
      </c>
      <c r="OW13" s="78">
        <f t="shared" si="36"/>
        <v>32</v>
      </c>
      <c r="OX13" s="78">
        <f t="shared" si="36"/>
        <v>29</v>
      </c>
      <c r="OY13" s="78">
        <f t="shared" si="36"/>
        <v>29</v>
      </c>
      <c r="OZ13" s="78">
        <f t="shared" si="36"/>
        <v>32</v>
      </c>
      <c r="PA13" s="78">
        <f t="shared" si="36"/>
        <v>28</v>
      </c>
      <c r="PB13" s="78">
        <f t="shared" si="36"/>
        <v>30</v>
      </c>
      <c r="PC13" s="78">
        <f t="shared" si="36"/>
        <v>36</v>
      </c>
      <c r="PD13" s="78">
        <f t="shared" si="36"/>
        <v>37</v>
      </c>
      <c r="PE13" s="78">
        <f t="shared" si="36"/>
        <v>34</v>
      </c>
      <c r="PF13" s="78">
        <f t="shared" si="36"/>
        <v>24</v>
      </c>
      <c r="PG13" s="78">
        <f t="shared" si="36"/>
        <v>31</v>
      </c>
      <c r="PH13" s="78">
        <f t="shared" si="36"/>
        <v>29</v>
      </c>
      <c r="PI13" s="78">
        <f t="shared" si="36"/>
        <v>28</v>
      </c>
      <c r="PJ13" s="78">
        <f t="shared" si="36"/>
        <v>29</v>
      </c>
      <c r="PK13" s="78">
        <f t="shared" si="36"/>
        <v>26</v>
      </c>
      <c r="PL13" s="78">
        <f t="shared" si="36"/>
        <v>30</v>
      </c>
      <c r="PM13" s="78">
        <f t="shared" si="36"/>
        <v>24</v>
      </c>
      <c r="PN13" s="78">
        <f t="shared" si="36"/>
        <v>28</v>
      </c>
      <c r="PO13" s="78">
        <f t="shared" si="36"/>
        <v>34</v>
      </c>
      <c r="PP13" s="78">
        <f t="shared" si="36"/>
        <v>33</v>
      </c>
      <c r="PQ13" s="78">
        <f t="shared" si="36"/>
        <v>31</v>
      </c>
      <c r="PR13" s="78">
        <f t="shared" si="36"/>
        <v>35</v>
      </c>
      <c r="PS13" s="78">
        <f t="shared" si="36"/>
        <v>29</v>
      </c>
      <c r="PT13" s="78">
        <f t="shared" si="36"/>
        <v>33</v>
      </c>
      <c r="PU13" s="78">
        <f t="shared" si="36"/>
        <v>30</v>
      </c>
      <c r="PV13" s="78">
        <f t="shared" si="36"/>
        <v>26</v>
      </c>
      <c r="PW13" s="78">
        <f t="shared" si="36"/>
        <v>34</v>
      </c>
      <c r="PX13" s="78">
        <f t="shared" si="36"/>
        <v>32</v>
      </c>
      <c r="PY13" s="78">
        <f t="shared" si="36"/>
        <v>28</v>
      </c>
      <c r="PZ13" s="78">
        <f t="shared" si="36"/>
        <v>30</v>
      </c>
      <c r="QA13" s="78">
        <f t="shared" si="36"/>
        <v>31</v>
      </c>
      <c r="QB13" s="78">
        <f t="shared" si="36"/>
        <v>32</v>
      </c>
      <c r="QC13" s="78">
        <f t="shared" si="36"/>
        <v>22</v>
      </c>
      <c r="QD13" s="78">
        <f t="shared" si="36"/>
        <v>27</v>
      </c>
      <c r="QE13" s="78">
        <f t="shared" si="36"/>
        <v>26</v>
      </c>
      <c r="QF13" s="78">
        <f t="shared" si="36"/>
        <v>24</v>
      </c>
      <c r="QG13" s="78">
        <f t="shared" si="36"/>
        <v>29</v>
      </c>
      <c r="QH13" s="78">
        <f t="shared" si="36"/>
        <v>20</v>
      </c>
      <c r="QI13" s="78">
        <f t="shared" si="36"/>
        <v>22</v>
      </c>
      <c r="QJ13" s="78">
        <f t="shared" si="36"/>
        <v>26</v>
      </c>
      <c r="QK13" s="78">
        <f t="shared" si="36"/>
        <v>20</v>
      </c>
      <c r="QL13" s="78">
        <f t="shared" si="36"/>
        <v>26</v>
      </c>
      <c r="QM13" s="78">
        <f t="shared" ref="QM13:SX13" si="37">QM11-QM12</f>
        <v>25</v>
      </c>
      <c r="QN13" s="78">
        <f t="shared" si="37"/>
        <v>28</v>
      </c>
      <c r="QO13" s="78">
        <f t="shared" si="37"/>
        <v>25</v>
      </c>
      <c r="QP13" s="78">
        <f t="shared" si="37"/>
        <v>26</v>
      </c>
      <c r="QQ13" s="78">
        <f t="shared" si="37"/>
        <v>26</v>
      </c>
      <c r="QR13" s="78">
        <f t="shared" si="37"/>
        <v>32</v>
      </c>
      <c r="QS13" s="78">
        <f t="shared" si="37"/>
        <v>30</v>
      </c>
      <c r="QT13" s="78">
        <f t="shared" si="37"/>
        <v>26</v>
      </c>
      <c r="QU13" s="78">
        <f t="shared" si="37"/>
        <v>27</v>
      </c>
      <c r="QV13" s="78">
        <f t="shared" si="37"/>
        <v>27</v>
      </c>
      <c r="QW13" s="78">
        <f t="shared" si="37"/>
        <v>29</v>
      </c>
      <c r="QX13" s="78">
        <f t="shared" si="37"/>
        <v>23</v>
      </c>
      <c r="QY13" s="78">
        <f t="shared" si="37"/>
        <v>21</v>
      </c>
      <c r="QZ13" s="78">
        <f t="shared" si="37"/>
        <v>28</v>
      </c>
      <c r="RA13" s="78">
        <f t="shared" si="37"/>
        <v>24</v>
      </c>
      <c r="RB13" s="78">
        <f t="shared" si="37"/>
        <v>28</v>
      </c>
      <c r="RC13" s="78">
        <f t="shared" si="37"/>
        <v>23</v>
      </c>
      <c r="RD13" s="78">
        <f t="shared" si="37"/>
        <v>28</v>
      </c>
      <c r="RE13" s="78">
        <f t="shared" si="37"/>
        <v>25</v>
      </c>
      <c r="RF13" s="78">
        <f t="shared" si="37"/>
        <v>24</v>
      </c>
      <c r="RG13" s="78">
        <f t="shared" si="37"/>
        <v>20</v>
      </c>
      <c r="RH13" s="78">
        <f t="shared" si="37"/>
        <v>25</v>
      </c>
      <c r="RI13" s="78">
        <f t="shared" si="37"/>
        <v>23</v>
      </c>
      <c r="RJ13" s="78">
        <f t="shared" si="37"/>
        <v>26</v>
      </c>
      <c r="RK13" s="78">
        <f t="shared" si="37"/>
        <v>23</v>
      </c>
      <c r="RL13" s="78">
        <f t="shared" si="37"/>
        <v>30</v>
      </c>
      <c r="RM13" s="78">
        <f t="shared" si="37"/>
        <v>27</v>
      </c>
      <c r="RN13" s="78">
        <f t="shared" si="37"/>
        <v>22</v>
      </c>
      <c r="RO13" s="78">
        <f t="shared" si="37"/>
        <v>25</v>
      </c>
      <c r="RP13" s="78">
        <f t="shared" si="37"/>
        <v>30</v>
      </c>
      <c r="RQ13" s="78">
        <f t="shared" si="37"/>
        <v>23</v>
      </c>
      <c r="RR13" s="78">
        <f t="shared" si="37"/>
        <v>12</v>
      </c>
      <c r="RS13" s="78">
        <f t="shared" si="37"/>
        <v>20</v>
      </c>
      <c r="RT13" s="78">
        <f t="shared" si="37"/>
        <v>23</v>
      </c>
      <c r="RU13" s="78">
        <f t="shared" si="37"/>
        <v>19</v>
      </c>
      <c r="RV13" s="78">
        <f t="shared" si="37"/>
        <v>22</v>
      </c>
      <c r="RW13" s="78">
        <f t="shared" si="37"/>
        <v>17</v>
      </c>
      <c r="RX13" s="78">
        <f t="shared" si="37"/>
        <v>27</v>
      </c>
      <c r="RY13" s="78">
        <f t="shared" si="37"/>
        <v>22</v>
      </c>
      <c r="RZ13" s="78">
        <f t="shared" si="37"/>
        <v>19</v>
      </c>
      <c r="SA13" s="78">
        <f t="shared" si="37"/>
        <v>17</v>
      </c>
      <c r="SB13" s="78">
        <f t="shared" si="37"/>
        <v>24</v>
      </c>
      <c r="SC13" s="78">
        <f t="shared" si="37"/>
        <v>15</v>
      </c>
      <c r="SD13" s="78">
        <f t="shared" si="37"/>
        <v>14</v>
      </c>
      <c r="SE13" s="78">
        <f t="shared" si="37"/>
        <v>10</v>
      </c>
      <c r="SF13" s="78">
        <f t="shared" si="37"/>
        <v>16</v>
      </c>
      <c r="SG13" s="78">
        <f t="shared" si="37"/>
        <v>10</v>
      </c>
      <c r="SH13" s="78">
        <f t="shared" si="37"/>
        <v>10</v>
      </c>
      <c r="SI13" s="78">
        <f t="shared" si="37"/>
        <v>9</v>
      </c>
      <c r="SJ13" s="78">
        <f t="shared" si="37"/>
        <v>14</v>
      </c>
      <c r="SK13" s="78">
        <f t="shared" si="37"/>
        <v>6</v>
      </c>
      <c r="SL13" s="78">
        <f t="shared" si="37"/>
        <v>9</v>
      </c>
      <c r="SM13" s="78">
        <f t="shared" si="37"/>
        <v>4</v>
      </c>
      <c r="SN13" s="78">
        <f t="shared" si="37"/>
        <v>14</v>
      </c>
      <c r="SO13" s="78">
        <f t="shared" si="37"/>
        <v>11</v>
      </c>
      <c r="SP13" s="78">
        <f t="shared" si="37"/>
        <v>9</v>
      </c>
      <c r="SQ13" s="78">
        <f t="shared" si="37"/>
        <v>12</v>
      </c>
      <c r="SR13" s="78">
        <f t="shared" si="37"/>
        <v>21</v>
      </c>
      <c r="SS13" s="78">
        <f t="shared" si="37"/>
        <v>4</v>
      </c>
      <c r="ST13" s="78">
        <f t="shared" si="37"/>
        <v>14</v>
      </c>
      <c r="SU13" s="78">
        <f t="shared" si="37"/>
        <v>11</v>
      </c>
      <c r="SV13" s="78">
        <f t="shared" si="37"/>
        <v>17</v>
      </c>
      <c r="SW13" s="78">
        <f t="shared" si="37"/>
        <v>16</v>
      </c>
      <c r="SX13" s="78">
        <f t="shared" si="37"/>
        <v>18</v>
      </c>
      <c r="SY13" s="78">
        <f t="shared" ref="SY13:VJ13" si="38">SY11-SY12</f>
        <v>17</v>
      </c>
      <c r="SZ13" s="78">
        <f t="shared" si="38"/>
        <v>19</v>
      </c>
      <c r="TA13" s="78">
        <f t="shared" si="38"/>
        <v>16</v>
      </c>
      <c r="TB13" s="78">
        <f t="shared" si="38"/>
        <v>12</v>
      </c>
      <c r="TC13" s="78">
        <f t="shared" si="38"/>
        <v>12</v>
      </c>
      <c r="TD13" s="78">
        <f t="shared" si="38"/>
        <v>20</v>
      </c>
      <c r="TE13" s="78">
        <f t="shared" si="38"/>
        <v>19</v>
      </c>
      <c r="TF13" s="78">
        <f t="shared" si="38"/>
        <v>16</v>
      </c>
      <c r="TG13" s="78">
        <f t="shared" si="38"/>
        <v>24</v>
      </c>
      <c r="TH13" s="78">
        <f t="shared" si="38"/>
        <v>21</v>
      </c>
      <c r="TI13" s="78">
        <f t="shared" si="38"/>
        <v>24</v>
      </c>
      <c r="TJ13" s="78">
        <f t="shared" si="38"/>
        <v>23</v>
      </c>
      <c r="TK13" s="78">
        <f t="shared" si="38"/>
        <v>19</v>
      </c>
      <c r="TL13" s="78">
        <f t="shared" si="38"/>
        <v>21</v>
      </c>
      <c r="TM13" s="78">
        <f t="shared" si="38"/>
        <v>18</v>
      </c>
      <c r="TN13" s="78">
        <f t="shared" si="38"/>
        <v>20</v>
      </c>
      <c r="TO13" s="78">
        <f t="shared" si="38"/>
        <v>15</v>
      </c>
      <c r="TP13" s="78">
        <f t="shared" si="38"/>
        <v>22</v>
      </c>
      <c r="TQ13" s="78">
        <f t="shared" si="38"/>
        <v>15</v>
      </c>
      <c r="TR13" s="78">
        <f t="shared" si="38"/>
        <v>16</v>
      </c>
      <c r="TS13" s="78">
        <f t="shared" si="38"/>
        <v>15</v>
      </c>
      <c r="TT13" s="78">
        <f t="shared" si="38"/>
        <v>19</v>
      </c>
      <c r="TU13" s="78">
        <f t="shared" si="38"/>
        <v>16</v>
      </c>
      <c r="TV13" s="78">
        <f t="shared" si="38"/>
        <v>17</v>
      </c>
      <c r="TW13" s="78">
        <f t="shared" si="38"/>
        <v>16</v>
      </c>
      <c r="TX13" s="78">
        <f t="shared" si="38"/>
        <v>21</v>
      </c>
      <c r="TY13" s="78">
        <f t="shared" si="38"/>
        <v>10</v>
      </c>
      <c r="TZ13" s="78">
        <f t="shared" si="38"/>
        <v>12</v>
      </c>
      <c r="UA13" s="78">
        <f t="shared" si="38"/>
        <v>10</v>
      </c>
      <c r="UB13" s="78">
        <f t="shared" si="38"/>
        <v>17</v>
      </c>
      <c r="UC13" s="78">
        <f t="shared" si="38"/>
        <v>11</v>
      </c>
      <c r="UD13" s="78">
        <f t="shared" si="38"/>
        <v>12</v>
      </c>
      <c r="UE13" s="78">
        <f t="shared" si="38"/>
        <v>8</v>
      </c>
      <c r="UF13" s="78">
        <f t="shared" si="38"/>
        <v>15</v>
      </c>
      <c r="UG13" s="78">
        <f t="shared" si="38"/>
        <v>10</v>
      </c>
      <c r="UH13" s="78">
        <f t="shared" si="38"/>
        <v>9</v>
      </c>
      <c r="UI13" s="78">
        <f t="shared" si="38"/>
        <v>19</v>
      </c>
      <c r="UJ13" s="78">
        <f t="shared" si="38"/>
        <v>16</v>
      </c>
      <c r="UK13" s="78">
        <f t="shared" si="38"/>
        <v>15</v>
      </c>
      <c r="UL13" s="78">
        <f t="shared" si="38"/>
        <v>20</v>
      </c>
      <c r="UM13" s="78">
        <f t="shared" si="38"/>
        <v>23</v>
      </c>
      <c r="UN13" s="78">
        <f t="shared" si="38"/>
        <v>24</v>
      </c>
      <c r="UO13" s="78">
        <f t="shared" si="38"/>
        <v>24</v>
      </c>
      <c r="UP13" s="78">
        <f t="shared" si="38"/>
        <v>21</v>
      </c>
      <c r="UQ13" s="78">
        <f t="shared" si="38"/>
        <v>19</v>
      </c>
      <c r="UR13" s="78">
        <f t="shared" si="38"/>
        <v>21</v>
      </c>
      <c r="US13" s="78">
        <f t="shared" si="38"/>
        <v>22</v>
      </c>
      <c r="UT13" s="78">
        <f t="shared" si="38"/>
        <v>23</v>
      </c>
      <c r="UU13" s="78">
        <f t="shared" si="38"/>
        <v>20</v>
      </c>
      <c r="UV13" s="78">
        <f t="shared" si="38"/>
        <v>25</v>
      </c>
      <c r="UW13" s="78">
        <f t="shared" si="38"/>
        <v>25</v>
      </c>
      <c r="UX13" s="78">
        <f t="shared" si="38"/>
        <v>17</v>
      </c>
      <c r="UY13" s="78">
        <f t="shared" si="38"/>
        <v>24</v>
      </c>
      <c r="UZ13" s="78">
        <f t="shared" si="38"/>
        <v>21</v>
      </c>
      <c r="VA13" s="78">
        <f t="shared" si="38"/>
        <v>21</v>
      </c>
      <c r="VB13" s="78">
        <f t="shared" si="38"/>
        <v>21</v>
      </c>
      <c r="VC13" s="78">
        <f t="shared" si="38"/>
        <v>25</v>
      </c>
      <c r="VD13" s="78">
        <f t="shared" si="38"/>
        <v>32</v>
      </c>
      <c r="VE13" s="78">
        <f t="shared" si="38"/>
        <v>27</v>
      </c>
      <c r="VF13" s="78">
        <f t="shared" si="38"/>
        <v>31</v>
      </c>
      <c r="VG13" s="78">
        <f t="shared" si="38"/>
        <v>26</v>
      </c>
      <c r="VH13" s="78">
        <f t="shared" si="38"/>
        <v>29</v>
      </c>
      <c r="VI13" s="78">
        <f t="shared" si="38"/>
        <v>28</v>
      </c>
      <c r="VJ13" s="78">
        <f t="shared" si="38"/>
        <v>29</v>
      </c>
      <c r="VK13" s="78">
        <f t="shared" ref="VK13:XV13" si="39">VK11-VK12</f>
        <v>26</v>
      </c>
      <c r="VL13" s="78">
        <f t="shared" si="39"/>
        <v>23</v>
      </c>
      <c r="VM13" s="78">
        <f t="shared" si="39"/>
        <v>28</v>
      </c>
      <c r="VN13" s="78">
        <f t="shared" si="39"/>
        <v>31</v>
      </c>
      <c r="VO13" s="78">
        <f t="shared" si="39"/>
        <v>24</v>
      </c>
      <c r="VP13" s="78">
        <f t="shared" si="39"/>
        <v>30</v>
      </c>
      <c r="VQ13" s="78">
        <f t="shared" si="39"/>
        <v>29</v>
      </c>
      <c r="VR13" s="78">
        <f t="shared" si="39"/>
        <v>32</v>
      </c>
      <c r="VS13" s="78">
        <f t="shared" si="39"/>
        <v>28</v>
      </c>
      <c r="VT13" s="78">
        <f t="shared" si="39"/>
        <v>23</v>
      </c>
      <c r="VU13" s="78">
        <f t="shared" si="39"/>
        <v>29</v>
      </c>
      <c r="VV13" s="78">
        <f t="shared" si="39"/>
        <v>27</v>
      </c>
      <c r="VW13" s="78">
        <f t="shared" si="39"/>
        <v>25</v>
      </c>
      <c r="VX13" s="78">
        <f t="shared" si="39"/>
        <v>25</v>
      </c>
      <c r="VY13" s="78">
        <f t="shared" si="39"/>
        <v>22</v>
      </c>
      <c r="VZ13" s="78">
        <f t="shared" si="39"/>
        <v>24</v>
      </c>
      <c r="WA13" s="78">
        <f t="shared" si="39"/>
        <v>26</v>
      </c>
      <c r="WB13" s="78">
        <f t="shared" si="39"/>
        <v>26</v>
      </c>
      <c r="WC13" s="78">
        <f t="shared" si="39"/>
        <v>23</v>
      </c>
      <c r="WD13" s="78">
        <f t="shared" si="39"/>
        <v>27</v>
      </c>
      <c r="WE13" s="78">
        <f t="shared" si="39"/>
        <v>27</v>
      </c>
      <c r="WF13" s="78">
        <f t="shared" si="39"/>
        <v>22</v>
      </c>
      <c r="WG13" s="78">
        <f t="shared" si="39"/>
        <v>29</v>
      </c>
      <c r="WH13" s="78">
        <f t="shared" si="39"/>
        <v>28</v>
      </c>
      <c r="WI13" s="78">
        <f t="shared" si="39"/>
        <v>32</v>
      </c>
      <c r="WJ13" s="78">
        <f t="shared" si="39"/>
        <v>27</v>
      </c>
      <c r="WK13" s="78">
        <f t="shared" si="39"/>
        <v>31</v>
      </c>
      <c r="WL13" s="78">
        <f t="shared" si="39"/>
        <v>34</v>
      </c>
      <c r="WM13" s="78">
        <f t="shared" si="39"/>
        <v>31</v>
      </c>
      <c r="WN13" s="78">
        <f t="shared" si="39"/>
        <v>30</v>
      </c>
      <c r="WO13" s="78">
        <f t="shared" si="39"/>
        <v>28</v>
      </c>
      <c r="WP13" s="78">
        <f t="shared" si="39"/>
        <v>33</v>
      </c>
      <c r="WQ13" s="78">
        <f t="shared" si="39"/>
        <v>34</v>
      </c>
      <c r="WR13" s="78">
        <f t="shared" si="39"/>
        <v>30</v>
      </c>
      <c r="WS13" s="78">
        <f t="shared" si="39"/>
        <v>26</v>
      </c>
      <c r="WT13" s="78">
        <f t="shared" si="39"/>
        <v>26</v>
      </c>
      <c r="WU13" s="78">
        <f t="shared" si="39"/>
        <v>29</v>
      </c>
      <c r="WV13" s="78">
        <f t="shared" si="39"/>
        <v>26</v>
      </c>
      <c r="WW13" s="78">
        <f t="shared" si="39"/>
        <v>29</v>
      </c>
      <c r="WX13" s="78">
        <f t="shared" si="39"/>
        <v>23</v>
      </c>
      <c r="WY13" s="78">
        <f t="shared" si="39"/>
        <v>26</v>
      </c>
      <c r="WZ13" s="78">
        <f t="shared" si="39"/>
        <v>29</v>
      </c>
      <c r="XA13" s="78">
        <f t="shared" si="39"/>
        <v>29</v>
      </c>
      <c r="XB13" s="78">
        <f t="shared" si="39"/>
        <v>27</v>
      </c>
      <c r="XC13" s="78">
        <f t="shared" si="39"/>
        <v>28</v>
      </c>
      <c r="XD13" s="78">
        <f t="shared" si="39"/>
        <v>27</v>
      </c>
      <c r="XE13" s="78">
        <f t="shared" si="39"/>
        <v>31</v>
      </c>
      <c r="XF13" s="78">
        <f t="shared" si="39"/>
        <v>31</v>
      </c>
      <c r="XG13" s="78">
        <f t="shared" si="39"/>
        <v>27</v>
      </c>
      <c r="XH13" s="78">
        <f t="shared" si="39"/>
        <v>24</v>
      </c>
      <c r="XI13" s="78">
        <f t="shared" si="39"/>
        <v>26</v>
      </c>
      <c r="XJ13" s="78">
        <f t="shared" si="39"/>
        <v>28</v>
      </c>
      <c r="XK13" s="78">
        <f t="shared" si="39"/>
        <v>27</v>
      </c>
      <c r="XL13" s="78">
        <f t="shared" si="39"/>
        <v>25</v>
      </c>
      <c r="XM13" s="78">
        <f t="shared" si="39"/>
        <v>29</v>
      </c>
      <c r="XN13" s="78">
        <f t="shared" si="39"/>
        <v>23</v>
      </c>
      <c r="XO13" s="78">
        <f t="shared" si="39"/>
        <v>24</v>
      </c>
      <c r="XP13" s="78">
        <f t="shared" si="39"/>
        <v>21</v>
      </c>
      <c r="XQ13" s="78">
        <f t="shared" si="39"/>
        <v>17</v>
      </c>
      <c r="XR13" s="78">
        <f t="shared" si="39"/>
        <v>12</v>
      </c>
      <c r="XS13" s="78">
        <f t="shared" si="39"/>
        <v>6</v>
      </c>
      <c r="XT13" s="78">
        <f t="shared" si="39"/>
        <v>5</v>
      </c>
      <c r="XU13" s="78">
        <f t="shared" si="39"/>
        <v>5</v>
      </c>
      <c r="XV13" s="78">
        <f t="shared" si="39"/>
        <v>7</v>
      </c>
      <c r="XW13" s="78">
        <f t="shared" ref="XW13:YK13" si="40">XW11-XW12</f>
        <v>11</v>
      </c>
      <c r="XX13" s="78">
        <f t="shared" si="40"/>
        <v>10</v>
      </c>
      <c r="XY13" s="78">
        <f t="shared" si="40"/>
        <v>11</v>
      </c>
      <c r="XZ13" s="78">
        <f t="shared" si="40"/>
        <v>11</v>
      </c>
      <c r="YA13" s="78">
        <f t="shared" si="40"/>
        <v>13</v>
      </c>
      <c r="YB13" s="78">
        <f t="shared" si="40"/>
        <v>21</v>
      </c>
      <c r="YC13" s="78">
        <f t="shared" si="40"/>
        <v>22</v>
      </c>
      <c r="YD13" s="78">
        <f t="shared" si="40"/>
        <v>20</v>
      </c>
      <c r="YE13" s="78">
        <f t="shared" si="40"/>
        <v>17</v>
      </c>
      <c r="YF13" s="78">
        <f t="shared" si="40"/>
        <v>23</v>
      </c>
      <c r="YG13" s="78">
        <f t="shared" si="40"/>
        <v>19</v>
      </c>
      <c r="YH13" s="78">
        <f t="shared" si="40"/>
        <v>19</v>
      </c>
      <c r="YI13" s="78">
        <f t="shared" si="40"/>
        <v>18</v>
      </c>
      <c r="YJ13" s="78">
        <f t="shared" si="40"/>
        <v>19</v>
      </c>
      <c r="YK13" s="78">
        <f t="shared" si="40"/>
        <v>23</v>
      </c>
      <c r="YL13" s="78">
        <v>24</v>
      </c>
      <c r="YM13" s="78">
        <v>21</v>
      </c>
      <c r="YN13" s="78">
        <v>25</v>
      </c>
      <c r="YO13" s="78">
        <v>25</v>
      </c>
      <c r="YP13" s="78">
        <v>25</v>
      </c>
      <c r="YQ13" s="78">
        <v>27</v>
      </c>
      <c r="YR13" s="78">
        <v>25</v>
      </c>
      <c r="YS13" s="78">
        <v>17</v>
      </c>
      <c r="YT13" s="78">
        <v>21</v>
      </c>
      <c r="YU13" s="78">
        <v>22</v>
      </c>
      <c r="YV13" s="78">
        <v>20</v>
      </c>
      <c r="YW13" s="78">
        <v>25</v>
      </c>
      <c r="YX13" s="78">
        <f t="shared" ref="YX13:ADP13" si="41">YX11-YX12</f>
        <v>19.299999999999997</v>
      </c>
      <c r="YY13" s="78">
        <f t="shared" si="41"/>
        <v>20.2</v>
      </c>
      <c r="YZ13" s="78">
        <f t="shared" si="41"/>
        <v>25.599999999999998</v>
      </c>
      <c r="ZA13" s="78">
        <f t="shared" si="41"/>
        <v>21.199999999999996</v>
      </c>
      <c r="ZB13" s="78">
        <f t="shared" si="41"/>
        <v>23.700000000000003</v>
      </c>
      <c r="ZC13" s="78">
        <f t="shared" si="41"/>
        <v>27</v>
      </c>
      <c r="ZD13" s="78">
        <f t="shared" si="41"/>
        <v>27.599999999999998</v>
      </c>
      <c r="ZE13" s="78">
        <f t="shared" si="41"/>
        <v>22.800000000000004</v>
      </c>
      <c r="ZF13" s="78">
        <f t="shared" si="41"/>
        <v>24.3</v>
      </c>
      <c r="ZG13" s="78">
        <f t="shared" si="41"/>
        <v>21.8</v>
      </c>
      <c r="ZH13" s="78">
        <f t="shared" si="41"/>
        <v>24.6</v>
      </c>
      <c r="ZI13" s="78">
        <f t="shared" si="41"/>
        <v>24.4</v>
      </c>
      <c r="ZJ13" s="78">
        <f t="shared" si="41"/>
        <v>25.4</v>
      </c>
      <c r="ZK13" s="78">
        <f t="shared" si="41"/>
        <v>21.9</v>
      </c>
      <c r="ZL13" s="78">
        <f t="shared" si="41"/>
        <v>22.8</v>
      </c>
      <c r="ZM13" s="78">
        <f t="shared" si="41"/>
        <v>25.200000000000003</v>
      </c>
      <c r="ZN13" s="78">
        <f t="shared" si="41"/>
        <v>23.2</v>
      </c>
      <c r="ZO13" s="78">
        <f t="shared" si="41"/>
        <v>19</v>
      </c>
      <c r="ZP13" s="78">
        <f t="shared" si="41"/>
        <v>24.3</v>
      </c>
      <c r="ZQ13" s="78">
        <f t="shared" si="41"/>
        <v>23.3</v>
      </c>
      <c r="ZR13" s="78">
        <f t="shared" si="41"/>
        <v>26.599999999999998</v>
      </c>
      <c r="ZS13" s="78">
        <f t="shared" si="41"/>
        <v>22.3</v>
      </c>
      <c r="ZT13" s="78">
        <f t="shared" si="41"/>
        <v>20.799999999999997</v>
      </c>
      <c r="ZU13" s="78">
        <f t="shared" si="41"/>
        <v>25.1</v>
      </c>
      <c r="ZV13" s="78">
        <f t="shared" si="41"/>
        <v>23.7</v>
      </c>
      <c r="ZW13" s="78">
        <f t="shared" si="41"/>
        <v>23.900000000000002</v>
      </c>
      <c r="ZX13" s="78">
        <f t="shared" si="41"/>
        <v>22.7</v>
      </c>
      <c r="ZY13" s="78">
        <f t="shared" si="41"/>
        <v>19.099999999999998</v>
      </c>
      <c r="ZZ13" s="78">
        <f t="shared" si="41"/>
        <v>22.7</v>
      </c>
      <c r="AAA13" s="78">
        <f t="shared" si="41"/>
        <v>24.099999999999998</v>
      </c>
      <c r="AAB13" s="78">
        <f t="shared" si="41"/>
        <v>22.1</v>
      </c>
      <c r="AAC13" s="78">
        <f t="shared" si="41"/>
        <v>25.7</v>
      </c>
      <c r="AAD13" s="78">
        <f t="shared" si="41"/>
        <v>23.900000000000002</v>
      </c>
      <c r="AAE13" s="78">
        <f t="shared" si="41"/>
        <v>22.6</v>
      </c>
      <c r="AAF13" s="78">
        <f t="shared" si="41"/>
        <v>27.400000000000002</v>
      </c>
      <c r="AAG13" s="78">
        <f t="shared" si="41"/>
        <v>20.500000000000004</v>
      </c>
      <c r="AAH13" s="78">
        <f t="shared" si="41"/>
        <v>21.199999999999996</v>
      </c>
      <c r="AAI13" s="78">
        <f t="shared" si="41"/>
        <v>26.5</v>
      </c>
      <c r="AAJ13" s="78">
        <f t="shared" si="41"/>
        <v>22.999999999999996</v>
      </c>
      <c r="AAK13" s="78">
        <f t="shared" si="41"/>
        <v>21.9</v>
      </c>
      <c r="AAL13" s="78">
        <f t="shared" si="41"/>
        <v>29.999999999999996</v>
      </c>
      <c r="AAM13" s="78">
        <f t="shared" si="41"/>
        <v>25</v>
      </c>
      <c r="AAN13" s="78">
        <f t="shared" si="41"/>
        <v>25</v>
      </c>
      <c r="AAO13" s="78">
        <f t="shared" si="41"/>
        <v>26.9</v>
      </c>
      <c r="AAP13" s="78">
        <f t="shared" si="41"/>
        <v>25.2</v>
      </c>
      <c r="AAQ13" s="78">
        <f t="shared" si="41"/>
        <v>29.4</v>
      </c>
      <c r="AAR13" s="78">
        <f t="shared" si="41"/>
        <v>23.299999999999997</v>
      </c>
      <c r="AAS13" s="78">
        <f t="shared" si="41"/>
        <v>25.2</v>
      </c>
      <c r="AAT13" s="78">
        <f t="shared" si="41"/>
        <v>28.900000000000002</v>
      </c>
      <c r="AAU13" s="78">
        <f t="shared" si="41"/>
        <v>25.800000000000004</v>
      </c>
      <c r="AAV13" s="78">
        <f t="shared" si="41"/>
        <v>24</v>
      </c>
      <c r="AAW13" s="78">
        <f t="shared" si="41"/>
        <v>21.8</v>
      </c>
      <c r="AAX13" s="78">
        <f t="shared" si="41"/>
        <v>27.6</v>
      </c>
      <c r="AAY13" s="78">
        <f t="shared" si="41"/>
        <v>30.500000000000004</v>
      </c>
      <c r="AAZ13" s="78">
        <f t="shared" si="41"/>
        <v>27.5</v>
      </c>
      <c r="ABA13" s="78">
        <f t="shared" si="41"/>
        <v>25.799999999999997</v>
      </c>
      <c r="ABB13" s="78">
        <f t="shared" si="41"/>
        <v>26.099999999999998</v>
      </c>
      <c r="ABC13" s="78">
        <f t="shared" si="41"/>
        <v>28.6</v>
      </c>
      <c r="ABD13" s="78">
        <f t="shared" si="41"/>
        <v>29.1</v>
      </c>
      <c r="ABE13" s="78">
        <f t="shared" si="41"/>
        <v>27.900000000000002</v>
      </c>
      <c r="ABF13" s="78">
        <f t="shared" si="41"/>
        <v>34.799999999999997</v>
      </c>
      <c r="ABG13" s="78">
        <f t="shared" si="41"/>
        <v>27.1</v>
      </c>
      <c r="ABH13" s="78">
        <f t="shared" si="41"/>
        <v>27.8</v>
      </c>
      <c r="ABI13" s="78">
        <f t="shared" si="41"/>
        <v>28</v>
      </c>
      <c r="ABJ13" s="78">
        <f t="shared" si="41"/>
        <v>28.799999999999997</v>
      </c>
      <c r="ABK13" s="78">
        <f t="shared" si="41"/>
        <v>26.4</v>
      </c>
      <c r="ABL13" s="78">
        <f t="shared" si="41"/>
        <v>28</v>
      </c>
      <c r="ABM13" s="78">
        <f t="shared" si="41"/>
        <v>26.799999999999997</v>
      </c>
      <c r="ABN13" s="78">
        <f t="shared" si="41"/>
        <v>26</v>
      </c>
      <c r="ABO13" s="78">
        <f t="shared" si="41"/>
        <v>25.200000000000003</v>
      </c>
      <c r="ABP13" s="78">
        <f t="shared" si="41"/>
        <v>29.4</v>
      </c>
      <c r="ABQ13" s="78">
        <f t="shared" si="41"/>
        <v>23.300000000000004</v>
      </c>
      <c r="ABR13" s="78">
        <f t="shared" si="41"/>
        <v>26.4</v>
      </c>
      <c r="ABS13" s="78">
        <f t="shared" si="41"/>
        <v>26</v>
      </c>
      <c r="ABT13" s="78">
        <f t="shared" si="41"/>
        <v>27.4</v>
      </c>
      <c r="ABU13" s="78">
        <f t="shared" si="41"/>
        <v>30.799999999999997</v>
      </c>
      <c r="ABV13" s="78">
        <f t="shared" si="41"/>
        <v>24.2</v>
      </c>
      <c r="ABW13" s="78">
        <f t="shared" si="41"/>
        <v>29.7</v>
      </c>
      <c r="ABX13" s="78">
        <f t="shared" si="41"/>
        <v>27.4</v>
      </c>
      <c r="ABY13" s="78">
        <f t="shared" si="41"/>
        <v>26</v>
      </c>
      <c r="ABZ13" s="78">
        <f t="shared" si="41"/>
        <v>27.599999999999998</v>
      </c>
      <c r="ACA13" s="78">
        <f t="shared" si="41"/>
        <v>24.599999999999998</v>
      </c>
      <c r="ACB13" s="78">
        <f t="shared" si="41"/>
        <v>26.7</v>
      </c>
      <c r="ACC13" s="78">
        <f t="shared" si="41"/>
        <v>28.5</v>
      </c>
      <c r="ACD13" s="78">
        <f t="shared" si="41"/>
        <v>29</v>
      </c>
      <c r="ACE13" s="78">
        <f t="shared" si="41"/>
        <v>27.499999999999996</v>
      </c>
      <c r="ACF13" s="78">
        <f t="shared" si="41"/>
        <v>27.099999999999998</v>
      </c>
      <c r="ACG13" s="78">
        <f t="shared" si="41"/>
        <v>24.8</v>
      </c>
      <c r="ACH13" s="78">
        <f t="shared" si="41"/>
        <v>29.8</v>
      </c>
      <c r="ACI13" s="78">
        <f t="shared" si="41"/>
        <v>28.000000000000004</v>
      </c>
      <c r="ACJ13" s="78">
        <f t="shared" si="41"/>
        <v>28.900000000000002</v>
      </c>
      <c r="ACK13" s="78">
        <f t="shared" si="41"/>
        <v>30.200000000000003</v>
      </c>
      <c r="ACL13" s="78">
        <f t="shared" si="41"/>
        <v>20.900000000000002</v>
      </c>
      <c r="ACM13" s="78">
        <f t="shared" si="41"/>
        <v>26.1</v>
      </c>
      <c r="ACN13" s="78">
        <f t="shared" si="41"/>
        <v>28.300000000000004</v>
      </c>
      <c r="ACO13" s="78">
        <f t="shared" si="41"/>
        <v>26.800000000000004</v>
      </c>
      <c r="ACP13" s="78">
        <f t="shared" si="41"/>
        <v>26.799999999999997</v>
      </c>
      <c r="ACQ13" s="78">
        <f t="shared" si="41"/>
        <v>25.599999999999998</v>
      </c>
      <c r="ACR13" s="78">
        <f t="shared" si="41"/>
        <v>31.099999999999998</v>
      </c>
      <c r="ACS13" s="78">
        <f t="shared" si="41"/>
        <v>28.4</v>
      </c>
      <c r="ACT13" s="78">
        <f t="shared" si="41"/>
        <v>32.9</v>
      </c>
      <c r="ACU13" s="78">
        <f t="shared" si="41"/>
        <v>32</v>
      </c>
      <c r="ACV13" s="78">
        <f t="shared" si="41"/>
        <v>27.999999999999996</v>
      </c>
      <c r="ACW13" s="78">
        <f t="shared" si="41"/>
        <v>28.200000000000003</v>
      </c>
      <c r="ACX13" s="78">
        <f t="shared" si="41"/>
        <v>27.9</v>
      </c>
      <c r="ACY13" s="78">
        <f t="shared" si="41"/>
        <v>25.6</v>
      </c>
      <c r="ACZ13" s="78">
        <f t="shared" si="41"/>
        <v>26</v>
      </c>
      <c r="ADA13" s="78">
        <f t="shared" si="41"/>
        <v>33.900000000000006</v>
      </c>
      <c r="ADB13" s="78">
        <f t="shared" si="41"/>
        <v>25.6</v>
      </c>
      <c r="ADC13" s="78">
        <f t="shared" si="41"/>
        <v>21.299999999999997</v>
      </c>
      <c r="ADD13" s="78">
        <f t="shared" si="41"/>
        <v>21.2</v>
      </c>
      <c r="ADE13" s="78">
        <f t="shared" si="41"/>
        <v>24.800000000000004</v>
      </c>
      <c r="ADF13" s="78">
        <f t="shared" si="41"/>
        <v>22.200000000000003</v>
      </c>
      <c r="ADG13" s="78">
        <f t="shared" si="41"/>
        <v>23.900000000000002</v>
      </c>
      <c r="ADH13" s="78">
        <f t="shared" si="41"/>
        <v>27.299999999999997</v>
      </c>
      <c r="ADI13" s="78">
        <f t="shared" si="41"/>
        <v>26.500000000000004</v>
      </c>
      <c r="ADJ13" s="78">
        <f t="shared" si="41"/>
        <v>21.900000000000002</v>
      </c>
      <c r="ADK13" s="78">
        <f t="shared" si="41"/>
        <v>23.4</v>
      </c>
      <c r="ADL13" s="78">
        <f t="shared" si="41"/>
        <v>18.499999999999996</v>
      </c>
      <c r="ADM13" s="78">
        <f t="shared" si="41"/>
        <v>20.3</v>
      </c>
      <c r="ADN13" s="78">
        <f t="shared" si="41"/>
        <v>18.3</v>
      </c>
      <c r="ADO13" s="78">
        <f t="shared" si="41"/>
        <v>21.499999999999996</v>
      </c>
      <c r="ADP13" s="78">
        <f t="shared" si="41"/>
        <v>23.299999999999997</v>
      </c>
      <c r="ADQ13" s="78">
        <f t="shared" ref="ADQ13:AGO13" si="42">ADQ11-ADQ12</f>
        <v>23.6</v>
      </c>
      <c r="ADR13" s="78">
        <f t="shared" si="42"/>
        <v>21.5</v>
      </c>
      <c r="ADS13" s="78">
        <f t="shared" si="42"/>
        <v>22.5</v>
      </c>
      <c r="ADT13" s="78">
        <f t="shared" si="42"/>
        <v>21.5</v>
      </c>
      <c r="ADU13" s="78">
        <f t="shared" si="42"/>
        <v>26</v>
      </c>
      <c r="ADV13" s="78">
        <f t="shared" si="42"/>
        <v>24.6</v>
      </c>
      <c r="ADW13" s="78">
        <f t="shared" si="42"/>
        <v>23.5</v>
      </c>
      <c r="ADX13" s="78">
        <f t="shared" si="42"/>
        <v>20.700000000000003</v>
      </c>
      <c r="ADY13" s="78">
        <f t="shared" si="42"/>
        <v>23</v>
      </c>
      <c r="ADZ13" s="78">
        <f t="shared" si="42"/>
        <v>16.5</v>
      </c>
      <c r="AEA13" s="78">
        <f t="shared" si="42"/>
        <v>24.000000000000004</v>
      </c>
      <c r="AEB13" s="78">
        <f t="shared" si="42"/>
        <v>21.9</v>
      </c>
      <c r="AEC13" s="78">
        <f t="shared" si="42"/>
        <v>26.400000000000002</v>
      </c>
      <c r="AED13" s="78">
        <f t="shared" si="42"/>
        <v>26</v>
      </c>
      <c r="AEE13" s="78">
        <f t="shared" si="42"/>
        <v>25.000000000000004</v>
      </c>
      <c r="AEF13" s="78">
        <f t="shared" si="42"/>
        <v>23</v>
      </c>
      <c r="AEG13" s="78">
        <f t="shared" si="42"/>
        <v>23.400000000000002</v>
      </c>
      <c r="AEH13" s="78">
        <f t="shared" si="42"/>
        <v>26.5</v>
      </c>
      <c r="AEI13" s="78">
        <f t="shared" si="42"/>
        <v>25.4</v>
      </c>
      <c r="AEJ13" s="78">
        <f t="shared" si="42"/>
        <v>23</v>
      </c>
      <c r="AEK13" s="78">
        <f t="shared" si="42"/>
        <v>20.900000000000002</v>
      </c>
      <c r="AEL13" s="78">
        <f t="shared" si="42"/>
        <v>20.9</v>
      </c>
      <c r="AEM13" s="78">
        <f t="shared" si="42"/>
        <v>24.499999999999996</v>
      </c>
      <c r="AEN13" s="78">
        <f t="shared" si="42"/>
        <v>26.5</v>
      </c>
      <c r="AEO13" s="78">
        <f t="shared" si="42"/>
        <v>27.1</v>
      </c>
      <c r="AEP13" s="78">
        <f t="shared" si="42"/>
        <v>23.5</v>
      </c>
      <c r="AEQ13" s="78">
        <f t="shared" si="42"/>
        <v>24.099999999999998</v>
      </c>
      <c r="AER13" s="78">
        <f t="shared" si="42"/>
        <v>29.299999999999997</v>
      </c>
      <c r="AES13" s="78">
        <f t="shared" si="42"/>
        <v>29.000000000000004</v>
      </c>
      <c r="AET13" s="78">
        <f t="shared" si="42"/>
        <v>26.2</v>
      </c>
      <c r="AEU13" s="78">
        <f t="shared" si="42"/>
        <v>26.799999999999997</v>
      </c>
      <c r="AEV13" s="78">
        <f t="shared" si="42"/>
        <v>27.5</v>
      </c>
      <c r="AEW13" s="78">
        <f t="shared" si="42"/>
        <v>25.199999999999996</v>
      </c>
      <c r="AEX13" s="78">
        <f t="shared" si="42"/>
        <v>23.599999999999998</v>
      </c>
      <c r="AEY13" s="78">
        <f t="shared" si="42"/>
        <v>25.499999999999996</v>
      </c>
      <c r="AEZ13" s="78">
        <f t="shared" si="42"/>
        <v>24.6</v>
      </c>
      <c r="AFA13" s="78">
        <f t="shared" si="42"/>
        <v>23.4</v>
      </c>
      <c r="AFB13" s="78">
        <f t="shared" si="42"/>
        <v>26.599999999999998</v>
      </c>
      <c r="AFC13" s="78">
        <f t="shared" si="42"/>
        <v>30.200000000000003</v>
      </c>
      <c r="AFD13" s="78">
        <f t="shared" si="42"/>
        <v>27.200000000000003</v>
      </c>
      <c r="AFE13" s="78">
        <f t="shared" si="42"/>
        <v>22.900000000000002</v>
      </c>
      <c r="AFF13" s="78">
        <f t="shared" si="42"/>
        <v>27.2</v>
      </c>
      <c r="AFG13" s="78">
        <f t="shared" si="42"/>
        <v>29.2</v>
      </c>
      <c r="AFH13" s="78">
        <f t="shared" si="42"/>
        <v>29.499999999999996</v>
      </c>
      <c r="AFI13" s="78">
        <f t="shared" si="42"/>
        <v>25.300000000000004</v>
      </c>
      <c r="AFJ13" s="78">
        <f t="shared" si="42"/>
        <v>27.1</v>
      </c>
      <c r="AFK13" s="78">
        <f t="shared" si="42"/>
        <v>27.8</v>
      </c>
      <c r="AFL13" s="78">
        <f t="shared" si="42"/>
        <v>22.499999999999996</v>
      </c>
      <c r="AFM13" s="78">
        <f t="shared" si="42"/>
        <v>26.499999999999996</v>
      </c>
      <c r="AFN13" s="78">
        <f t="shared" si="42"/>
        <v>28.5</v>
      </c>
      <c r="AFO13" s="78">
        <f t="shared" si="42"/>
        <v>32.5</v>
      </c>
      <c r="AFP13" s="78">
        <f t="shared" si="42"/>
        <v>23.9</v>
      </c>
      <c r="AFQ13" s="78">
        <f t="shared" si="42"/>
        <v>24.200000000000003</v>
      </c>
      <c r="AFR13" s="78">
        <f t="shared" si="42"/>
        <v>26.099999999999998</v>
      </c>
      <c r="AFS13" s="78">
        <f t="shared" si="42"/>
        <v>26.699999999999996</v>
      </c>
      <c r="AFT13" s="78">
        <f t="shared" si="42"/>
        <v>24.900000000000002</v>
      </c>
      <c r="AFU13" s="78">
        <f t="shared" si="42"/>
        <v>27.799999999999997</v>
      </c>
      <c r="AFV13" s="78">
        <f t="shared" si="42"/>
        <v>26.2</v>
      </c>
      <c r="AFW13" s="78">
        <f t="shared" si="42"/>
        <v>29.5</v>
      </c>
      <c r="AFX13" s="78">
        <f t="shared" si="42"/>
        <v>19.600000000000001</v>
      </c>
      <c r="AFY13" s="78">
        <f t="shared" si="42"/>
        <v>23.299999999999997</v>
      </c>
      <c r="AFZ13" s="78">
        <f t="shared" si="42"/>
        <v>23.6</v>
      </c>
      <c r="AGA13" s="78">
        <f t="shared" si="42"/>
        <v>26.200000000000003</v>
      </c>
      <c r="AGB13" s="78">
        <f t="shared" si="42"/>
        <v>25.700000000000003</v>
      </c>
      <c r="AGC13" s="78">
        <f t="shared" si="42"/>
        <v>28.700000000000003</v>
      </c>
      <c r="AGD13" s="78">
        <f t="shared" si="42"/>
        <v>27.2</v>
      </c>
      <c r="AGE13" s="78">
        <f t="shared" si="42"/>
        <v>26.4</v>
      </c>
      <c r="AGF13" s="78">
        <f t="shared" si="42"/>
        <v>27.599999999999998</v>
      </c>
      <c r="AGG13" s="78">
        <f t="shared" si="42"/>
        <v>23.299999999999997</v>
      </c>
      <c r="AGH13" s="78">
        <f t="shared" si="42"/>
        <v>25.200000000000003</v>
      </c>
      <c r="AGI13" s="78">
        <f t="shared" si="42"/>
        <v>24.699999999999996</v>
      </c>
      <c r="AGJ13" s="78">
        <f t="shared" si="42"/>
        <v>27.500000000000004</v>
      </c>
      <c r="AGK13" s="78">
        <f t="shared" si="42"/>
        <v>25.200000000000003</v>
      </c>
      <c r="AGL13" s="78">
        <f t="shared" si="42"/>
        <v>21.4</v>
      </c>
      <c r="AGM13" s="78">
        <f t="shared" si="42"/>
        <v>24.2</v>
      </c>
      <c r="AGN13" s="78">
        <f t="shared" si="42"/>
        <v>26.299999999999997</v>
      </c>
      <c r="AGO13" s="78">
        <f t="shared" si="42"/>
        <v>26.299999999999997</v>
      </c>
      <c r="AGP13" s="78">
        <f t="shared" ref="AGP13:AIM13" si="43">AGP11-AGP12</f>
        <v>27.700000000000003</v>
      </c>
      <c r="AGQ13" s="78">
        <f t="shared" si="43"/>
        <v>30.3</v>
      </c>
      <c r="AGR13" s="78">
        <f t="shared" si="43"/>
        <v>27.199999999999996</v>
      </c>
      <c r="AGS13" s="78">
        <f t="shared" si="43"/>
        <v>26.000000000000004</v>
      </c>
      <c r="AGT13" s="78">
        <f t="shared" si="43"/>
        <v>27.699999999999996</v>
      </c>
      <c r="AGU13" s="78">
        <f t="shared" si="43"/>
        <v>25.7</v>
      </c>
      <c r="AGV13" s="78">
        <f t="shared" si="43"/>
        <v>30.200000000000003</v>
      </c>
      <c r="AGW13" s="78">
        <f t="shared" si="43"/>
        <v>23.3</v>
      </c>
      <c r="AGX13" s="78">
        <f t="shared" si="43"/>
        <v>29.199999999999996</v>
      </c>
      <c r="AGY13" s="78">
        <f t="shared" si="43"/>
        <v>22.2</v>
      </c>
      <c r="AGZ13" s="78">
        <f t="shared" si="43"/>
        <v>24.3</v>
      </c>
      <c r="AHA13" s="78">
        <f>AHA11-AHA12</f>
        <v>20.200000000000003</v>
      </c>
      <c r="AHB13" s="78">
        <f>AHB11-AHB12</f>
        <v>20.700000000000003</v>
      </c>
      <c r="AHC13" s="78">
        <f t="shared" si="43"/>
        <v>22.8</v>
      </c>
      <c r="AHD13" s="78">
        <f t="shared" si="43"/>
        <v>22.9</v>
      </c>
      <c r="AHE13" s="78">
        <f t="shared" si="43"/>
        <v>29.3</v>
      </c>
      <c r="AHF13" s="78">
        <f t="shared" si="43"/>
        <v>27.400000000000002</v>
      </c>
      <c r="AHG13" s="78">
        <f t="shared" si="43"/>
        <v>25.9</v>
      </c>
      <c r="AHH13" s="78">
        <f t="shared" si="43"/>
        <v>27.6</v>
      </c>
      <c r="AHI13" s="78">
        <f t="shared" si="43"/>
        <v>29.1</v>
      </c>
      <c r="AHJ13" s="78">
        <f t="shared" si="43"/>
        <v>30.1</v>
      </c>
      <c r="AHK13" s="78">
        <f>AHK11-AHK12</f>
        <v>26.400000000000002</v>
      </c>
      <c r="AHL13" s="78">
        <f>AHL11-AHL12</f>
        <v>23.6</v>
      </c>
      <c r="AHM13" s="78">
        <f>AHM11-AHM12</f>
        <v>23.9</v>
      </c>
      <c r="AHN13" s="78">
        <f>AHN11-AHN12</f>
        <v>24.200000000000003</v>
      </c>
      <c r="AHO13" s="78">
        <f>AHO11-AHO12</f>
        <v>25.5</v>
      </c>
      <c r="AHP13" s="78">
        <f t="shared" si="43"/>
        <v>27.099999999999998</v>
      </c>
      <c r="AHQ13" s="78">
        <f t="shared" si="43"/>
        <v>25.2</v>
      </c>
      <c r="AHR13" s="78">
        <f t="shared" si="43"/>
        <v>25.599999999999998</v>
      </c>
      <c r="AHS13" s="78">
        <f t="shared" si="43"/>
        <v>27.1</v>
      </c>
      <c r="AHT13" s="78">
        <f t="shared" si="43"/>
        <v>24.700000000000003</v>
      </c>
      <c r="AHU13" s="78">
        <f t="shared" si="43"/>
        <v>27.700000000000003</v>
      </c>
      <c r="AHV13" s="78">
        <f t="shared" si="43"/>
        <v>28.500000000000004</v>
      </c>
      <c r="AHW13" s="78">
        <f t="shared" si="43"/>
        <v>24.7</v>
      </c>
      <c r="AHX13" s="78">
        <f t="shared" si="43"/>
        <v>26.3</v>
      </c>
      <c r="AHY13" s="78">
        <f t="shared" si="43"/>
        <v>28.5</v>
      </c>
      <c r="AHZ13" s="78">
        <f t="shared" si="43"/>
        <v>22.300000000000004</v>
      </c>
      <c r="AIA13" s="78">
        <f t="shared" si="43"/>
        <v>24.299999999999997</v>
      </c>
      <c r="AIB13" s="78">
        <f t="shared" si="43"/>
        <v>29.1</v>
      </c>
      <c r="AIC13" s="78">
        <f t="shared" si="43"/>
        <v>22.700000000000003</v>
      </c>
      <c r="AID13" s="78">
        <f t="shared" si="43"/>
        <v>23.499999999999996</v>
      </c>
      <c r="AIE13" s="78">
        <f t="shared" si="43"/>
        <v>24.000000000000004</v>
      </c>
      <c r="AIF13" s="78">
        <f t="shared" si="43"/>
        <v>24.499999999999996</v>
      </c>
      <c r="AIG13" s="78">
        <f t="shared" si="43"/>
        <v>27.700000000000003</v>
      </c>
      <c r="AIH13" s="78">
        <f t="shared" si="43"/>
        <v>25.6</v>
      </c>
      <c r="AII13" s="78">
        <f t="shared" si="43"/>
        <v>25.8</v>
      </c>
      <c r="AIJ13" s="78">
        <f t="shared" si="43"/>
        <v>20.300000000000004</v>
      </c>
      <c r="AIK13" s="78">
        <f t="shared" si="43"/>
        <v>25.4</v>
      </c>
      <c r="AIL13" s="78">
        <f t="shared" si="43"/>
        <v>20.5</v>
      </c>
      <c r="AIM13" s="78">
        <f t="shared" si="43"/>
        <v>24.9</v>
      </c>
      <c r="AIN13" s="78">
        <f t="shared" ref="AIN13:AJI13" si="44">AIN11-AIN12</f>
        <v>25.3</v>
      </c>
      <c r="AIO13" s="78">
        <f t="shared" si="44"/>
        <v>26.000000000000004</v>
      </c>
      <c r="AIP13" s="78">
        <f t="shared" si="44"/>
        <v>22.9</v>
      </c>
      <c r="AIQ13" s="78">
        <f t="shared" si="44"/>
        <v>23.5</v>
      </c>
      <c r="AIR13" s="78">
        <f t="shared" si="44"/>
        <v>23.1</v>
      </c>
      <c r="AIS13" s="78">
        <f t="shared" si="44"/>
        <v>27.799999999999997</v>
      </c>
      <c r="AIT13" s="78">
        <f t="shared" si="44"/>
        <v>27.7</v>
      </c>
      <c r="AIU13" s="78">
        <f t="shared" si="44"/>
        <v>21.1</v>
      </c>
      <c r="AIV13" s="78">
        <f t="shared" si="44"/>
        <v>22.2</v>
      </c>
      <c r="AIW13" s="78">
        <f t="shared" si="44"/>
        <v>17.799999999999997</v>
      </c>
      <c r="AIX13" s="78">
        <f t="shared" si="44"/>
        <v>17.200000000000003</v>
      </c>
      <c r="AIY13" s="78">
        <f t="shared" si="44"/>
        <v>-13</v>
      </c>
      <c r="AIZ13" s="78">
        <f t="shared" si="44"/>
        <v>-12.499999999999996</v>
      </c>
      <c r="AJA13" s="78">
        <f t="shared" si="44"/>
        <v>-2.5</v>
      </c>
      <c r="AJB13" s="78">
        <f t="shared" si="44"/>
        <v>5.2000000000000028</v>
      </c>
      <c r="AJC13" s="78">
        <f t="shared" si="44"/>
        <v>12.099999999999998</v>
      </c>
      <c r="AJD13" s="78">
        <f t="shared" si="44"/>
        <v>8.3999999999999986</v>
      </c>
      <c r="AJE13" s="78">
        <f t="shared" si="44"/>
        <v>14.8</v>
      </c>
      <c r="AJF13" s="78">
        <f t="shared" si="44"/>
        <v>16.799999999999997</v>
      </c>
      <c r="AJG13" s="78">
        <f t="shared" si="44"/>
        <v>17</v>
      </c>
      <c r="AJH13" s="78">
        <f t="shared" si="44"/>
        <v>20.699999999999996</v>
      </c>
      <c r="AJI13" s="78">
        <f t="shared" si="44"/>
        <v>20.900000000000002</v>
      </c>
      <c r="AJJ13" s="78">
        <f>AJJ11-AJJ12</f>
        <v>20.000000000000004</v>
      </c>
      <c r="AJK13" s="78">
        <f t="shared" ref="AJK13:AJV13" si="45">AJK11-AJK12</f>
        <v>21.7</v>
      </c>
      <c r="AJL13" s="78">
        <f t="shared" si="45"/>
        <v>17.299999999999997</v>
      </c>
      <c r="AJM13" s="78">
        <f t="shared" si="45"/>
        <v>15.099999999999998</v>
      </c>
      <c r="AJN13" s="78">
        <f t="shared" si="45"/>
        <v>17.299999999999997</v>
      </c>
      <c r="AJO13" s="78">
        <f t="shared" si="45"/>
        <v>15.699999999999996</v>
      </c>
      <c r="AJP13" s="78">
        <f t="shared" si="45"/>
        <v>12.799999999999997</v>
      </c>
      <c r="AJQ13" s="78">
        <f t="shared" si="45"/>
        <v>11</v>
      </c>
      <c r="AJR13" s="78">
        <f t="shared" si="45"/>
        <v>12.799999999999997</v>
      </c>
      <c r="AJS13" s="78">
        <f t="shared" si="45"/>
        <v>10.7</v>
      </c>
      <c r="AJT13" s="78">
        <f t="shared" si="45"/>
        <v>15.300000000000004</v>
      </c>
      <c r="AJU13" s="78">
        <f t="shared" si="45"/>
        <v>18.399999999999999</v>
      </c>
      <c r="AJV13" s="78">
        <f t="shared" si="45"/>
        <v>15.200000000000003</v>
      </c>
      <c r="AJW13" s="78">
        <f t="shared" ref="AJW13:AKI13" si="46">AJW11-AJW12</f>
        <v>12.900000000000002</v>
      </c>
      <c r="AJX13" s="78">
        <f t="shared" si="46"/>
        <v>14.299999999999997</v>
      </c>
      <c r="AJY13" s="78">
        <f t="shared" si="46"/>
        <v>14.8</v>
      </c>
      <c r="AJZ13" s="78">
        <f t="shared" si="46"/>
        <v>15.099999999999998</v>
      </c>
      <c r="AKA13" s="78">
        <f t="shared" si="46"/>
        <v>15.400000000000002</v>
      </c>
      <c r="AKB13" s="78">
        <f t="shared" si="46"/>
        <v>19.700000000000003</v>
      </c>
      <c r="AKC13" s="78">
        <f t="shared" si="46"/>
        <v>17.200000000000003</v>
      </c>
      <c r="AKD13" s="78">
        <f t="shared" si="46"/>
        <v>18.600000000000001</v>
      </c>
      <c r="AKE13" s="78">
        <f t="shared" si="46"/>
        <v>20.100000000000001</v>
      </c>
      <c r="AKF13" s="78">
        <f t="shared" si="46"/>
        <v>18.7</v>
      </c>
      <c r="AKG13" s="78">
        <f t="shared" si="46"/>
        <v>22.9</v>
      </c>
      <c r="AKH13" s="78">
        <f t="shared" si="46"/>
        <v>22.900000000000002</v>
      </c>
      <c r="AKI13" s="78">
        <f t="shared" si="46"/>
        <v>23.1</v>
      </c>
      <c r="AKJ13" s="78">
        <f t="shared" ref="AKJ13:AMJ13" si="47">AKJ11-AKJ12</f>
        <v>25.599999999999998</v>
      </c>
      <c r="AKK13" s="78">
        <f t="shared" si="47"/>
        <v>26.200000000000003</v>
      </c>
      <c r="AKL13" s="78">
        <f t="shared" si="47"/>
        <v>27.3</v>
      </c>
      <c r="AKM13" s="78">
        <f t="shared" si="47"/>
        <v>24.9</v>
      </c>
      <c r="AKN13" s="78">
        <f t="shared" si="47"/>
        <v>27.900000000000002</v>
      </c>
      <c r="AKO13" s="78">
        <f t="shared" si="47"/>
        <v>25.699999999999996</v>
      </c>
      <c r="AKP13" s="78">
        <f t="shared" si="47"/>
        <v>29.599999999999998</v>
      </c>
      <c r="AKQ13" s="78">
        <f t="shared" si="47"/>
        <v>26.9</v>
      </c>
      <c r="AKR13" s="78">
        <f t="shared" si="47"/>
        <v>23.3</v>
      </c>
      <c r="AKS13" s="78">
        <f t="shared" si="47"/>
        <v>23</v>
      </c>
      <c r="AKT13" s="78">
        <f t="shared" si="47"/>
        <v>24.300000000000004</v>
      </c>
      <c r="AKU13" s="78">
        <f t="shared" si="47"/>
        <v>25.7</v>
      </c>
      <c r="AKV13" s="78">
        <f t="shared" si="47"/>
        <v>25.000000000000004</v>
      </c>
      <c r="AKW13" s="78">
        <f t="shared" si="47"/>
        <v>21.8</v>
      </c>
      <c r="AKX13" s="78">
        <f t="shared" si="47"/>
        <v>26.799999999999997</v>
      </c>
      <c r="AKY13" s="78">
        <f t="shared" si="47"/>
        <v>22.5</v>
      </c>
      <c r="AKZ13" s="78">
        <f t="shared" si="47"/>
        <v>28.400000000000002</v>
      </c>
      <c r="ALA13" s="78">
        <f t="shared" si="47"/>
        <v>26.400000000000002</v>
      </c>
      <c r="ALB13" s="78">
        <f t="shared" si="47"/>
        <v>23.799999999999997</v>
      </c>
      <c r="ALC13" s="78">
        <f t="shared" si="47"/>
        <v>24.2</v>
      </c>
      <c r="ALD13" s="78">
        <f t="shared" si="47"/>
        <v>22.400000000000002</v>
      </c>
      <c r="ALE13" s="78">
        <f t="shared" si="47"/>
        <v>22.500000000000004</v>
      </c>
      <c r="ALF13" s="78">
        <f t="shared" si="47"/>
        <v>26.6</v>
      </c>
      <c r="ALG13" s="78">
        <f t="shared" si="47"/>
        <v>23.6</v>
      </c>
      <c r="ALH13" s="78">
        <f t="shared" si="47"/>
        <v>26.099999999999998</v>
      </c>
      <c r="ALI13" s="78">
        <f t="shared" si="47"/>
        <v>24.200000000000003</v>
      </c>
      <c r="ALJ13" s="78">
        <f t="shared" si="47"/>
        <v>23.2</v>
      </c>
      <c r="ALK13" s="78">
        <f t="shared" si="47"/>
        <v>24.900000000000002</v>
      </c>
      <c r="ALL13" s="78">
        <f t="shared" si="47"/>
        <v>22.5</v>
      </c>
      <c r="ALM13" s="78">
        <f t="shared" si="47"/>
        <v>25</v>
      </c>
      <c r="ALN13" s="78">
        <f t="shared" si="47"/>
        <v>20.800000000000004</v>
      </c>
      <c r="ALO13" s="78">
        <f t="shared" si="47"/>
        <v>19.299999999999997</v>
      </c>
      <c r="ALP13" s="78">
        <f t="shared" si="47"/>
        <v>21.999999999999996</v>
      </c>
      <c r="ALQ13" s="78">
        <f t="shared" si="47"/>
        <v>16.200000000000003</v>
      </c>
      <c r="ALR13" s="78">
        <f t="shared" si="47"/>
        <v>21.9</v>
      </c>
      <c r="ALS13" s="78">
        <f t="shared" si="47"/>
        <v>21.5</v>
      </c>
      <c r="ALT13" s="78">
        <f t="shared" si="47"/>
        <v>23.099999999999998</v>
      </c>
      <c r="ALU13" s="78">
        <f t="shared" si="47"/>
        <v>18.200000000000003</v>
      </c>
      <c r="ALV13" s="78">
        <f t="shared" si="47"/>
        <v>22.6</v>
      </c>
      <c r="ALW13" s="78">
        <f t="shared" si="47"/>
        <v>24.9</v>
      </c>
      <c r="ALX13" s="78">
        <f t="shared" si="47"/>
        <v>22.5</v>
      </c>
      <c r="ALY13" s="78">
        <f t="shared" si="47"/>
        <v>22.1</v>
      </c>
      <c r="ALZ13" s="78">
        <f t="shared" si="47"/>
        <v>22.5</v>
      </c>
      <c r="AMA13" s="78">
        <f t="shared" si="47"/>
        <v>24.2</v>
      </c>
      <c r="AMB13" s="78">
        <f t="shared" si="47"/>
        <v>19.999999999999996</v>
      </c>
      <c r="AMC13" s="78">
        <f t="shared" si="47"/>
        <v>22.099999999999998</v>
      </c>
      <c r="AMD13" s="78">
        <f t="shared" si="47"/>
        <v>24.6</v>
      </c>
      <c r="AME13" s="78">
        <f t="shared" si="47"/>
        <v>20.799999999999997</v>
      </c>
      <c r="AMF13" s="78">
        <f t="shared" si="47"/>
        <v>20.8</v>
      </c>
      <c r="AMG13" s="78">
        <f t="shared" si="47"/>
        <v>19.7</v>
      </c>
      <c r="AMH13" s="78">
        <f t="shared" si="47"/>
        <v>22</v>
      </c>
      <c r="AMI13" s="78">
        <f t="shared" si="47"/>
        <v>20.5</v>
      </c>
      <c r="AMJ13" s="78">
        <f t="shared" si="47"/>
        <v>21.5</v>
      </c>
      <c r="AMK13" s="78">
        <f t="shared" ref="AMK13:AOH13" si="48">AMK11-AMK12</f>
        <v>22.299999999999997</v>
      </c>
      <c r="AML13" s="78">
        <f>AML11-AML12</f>
        <v>17</v>
      </c>
      <c r="AMM13" s="78">
        <f>AMM11-AMM12</f>
        <v>17.700000000000003</v>
      </c>
      <c r="AMN13" s="78">
        <f>AMN11-AMN12</f>
        <v>18.699999999999996</v>
      </c>
      <c r="AMO13" s="78">
        <f t="shared" si="48"/>
        <v>14.599999999999998</v>
      </c>
      <c r="AMP13" s="78">
        <f t="shared" si="48"/>
        <v>17</v>
      </c>
      <c r="AMQ13" s="78">
        <f t="shared" si="48"/>
        <v>16.2</v>
      </c>
      <c r="AMR13" s="78">
        <f t="shared" si="48"/>
        <v>13.299999999999997</v>
      </c>
      <c r="AMS13" s="78">
        <f t="shared" si="48"/>
        <v>16.599999999999998</v>
      </c>
      <c r="AMT13" s="78">
        <f t="shared" si="48"/>
        <v>11.900000000000002</v>
      </c>
      <c r="AMU13" s="78">
        <f t="shared" si="48"/>
        <v>6.7999999999999972</v>
      </c>
      <c r="AMV13" s="78">
        <f t="shared" si="48"/>
        <v>8.1000000000000014</v>
      </c>
      <c r="AMW13" s="78">
        <f>AMW11-AMW12</f>
        <v>8.3000000000000007</v>
      </c>
      <c r="AMX13" s="78">
        <f>AMX11-AMX12</f>
        <v>9.4000000000000021</v>
      </c>
      <c r="AMY13" s="78">
        <f>AMY11-AMY12</f>
        <v>12.3</v>
      </c>
      <c r="AMZ13" s="78">
        <f>AMZ11-AMZ12</f>
        <v>9.7999999999999972</v>
      </c>
      <c r="ANA13" s="78">
        <f t="shared" si="48"/>
        <v>4</v>
      </c>
      <c r="ANB13" s="78">
        <f t="shared" si="48"/>
        <v>4.2999999999999972</v>
      </c>
      <c r="ANC13" s="78">
        <f t="shared" si="48"/>
        <v>3.6799999999999997</v>
      </c>
      <c r="AND13" s="78">
        <f t="shared" si="48"/>
        <v>10.199999999999999</v>
      </c>
      <c r="ANE13" s="78">
        <f t="shared" si="48"/>
        <v>4.1000000000000014</v>
      </c>
      <c r="ANF13" s="78">
        <f t="shared" si="48"/>
        <v>-0.39999999999999858</v>
      </c>
      <c r="ANG13" s="78">
        <f t="shared" si="48"/>
        <v>-10.500000000000004</v>
      </c>
      <c r="ANH13" s="78">
        <f t="shared" si="48"/>
        <v>-5.8999999999999986</v>
      </c>
      <c r="ANI13" s="78">
        <f t="shared" si="48"/>
        <v>-0.70000000000000284</v>
      </c>
      <c r="ANJ13" s="78">
        <f t="shared" si="48"/>
        <v>-0.80000000000000071</v>
      </c>
      <c r="ANK13" s="78">
        <f t="shared" si="48"/>
        <v>-3.3000000000000043</v>
      </c>
      <c r="ANL13" s="78">
        <f t="shared" si="48"/>
        <v>-3.2000000000000028</v>
      </c>
      <c r="ANM13" s="78">
        <f t="shared" si="48"/>
        <v>-5.2000000000000028</v>
      </c>
      <c r="ANN13" s="78">
        <f t="shared" si="48"/>
        <v>-0.19999999999999929</v>
      </c>
      <c r="ANO13" s="78">
        <f t="shared" si="48"/>
        <v>-5.7000000000000028</v>
      </c>
      <c r="ANP13" s="78">
        <f t="shared" si="48"/>
        <v>1.2000000000000028</v>
      </c>
      <c r="ANQ13" s="78">
        <f t="shared" si="48"/>
        <v>2.6000000000000014</v>
      </c>
      <c r="ANR13" s="78">
        <f t="shared" si="48"/>
        <v>0.69999999999999929</v>
      </c>
      <c r="ANS13" s="78">
        <f t="shared" si="48"/>
        <v>0.19999999999999929</v>
      </c>
      <c r="ANT13" s="78">
        <f t="shared" si="48"/>
        <v>0.29999999999999716</v>
      </c>
      <c r="ANU13" s="78">
        <f t="shared" si="48"/>
        <v>4.8000000000000007</v>
      </c>
      <c r="ANV13" s="78">
        <f t="shared" si="48"/>
        <v>1.3999999999999986</v>
      </c>
      <c r="ANW13" s="78">
        <f t="shared" si="48"/>
        <v>0.39999999999999858</v>
      </c>
      <c r="ANX13" s="78">
        <f t="shared" si="48"/>
        <v>2.1999999999999993</v>
      </c>
      <c r="ANY13" s="78">
        <f t="shared" si="48"/>
        <v>-1.5</v>
      </c>
      <c r="ANZ13" s="78">
        <f t="shared" si="48"/>
        <v>-5.3999999999999986</v>
      </c>
      <c r="AOA13" s="78">
        <f t="shared" si="48"/>
        <v>-9.4000000000000021</v>
      </c>
      <c r="AOB13" s="78">
        <f t="shared" si="48"/>
        <v>-8.5</v>
      </c>
      <c r="AOC13" s="78">
        <f t="shared" si="48"/>
        <v>-3.9999999999999964</v>
      </c>
      <c r="AOD13" s="78">
        <f t="shared" si="48"/>
        <v>-6.1000000000000014</v>
      </c>
      <c r="AOE13" s="78">
        <f t="shared" si="48"/>
        <v>-3.5</v>
      </c>
      <c r="AOF13" s="78">
        <f t="shared" si="48"/>
        <v>-5.2999999999999972</v>
      </c>
      <c r="AOG13" s="78">
        <f t="shared" si="48"/>
        <v>-2.6999999999999993</v>
      </c>
      <c r="AOH13" s="78">
        <f t="shared" si="48"/>
        <v>-3.2000000000000028</v>
      </c>
      <c r="AOI13" s="78">
        <f t="shared" ref="AOI13:AOL13" si="49">AOI11-AOI12</f>
        <v>5.0999999999999979</v>
      </c>
      <c r="AOJ13" s="78">
        <f t="shared" si="49"/>
        <v>5.8000000000000043</v>
      </c>
      <c r="AOK13" s="78">
        <f t="shared" si="49"/>
        <v>3.5</v>
      </c>
      <c r="AOL13" s="78">
        <f t="shared" si="49"/>
        <v>4.1000000000000014</v>
      </c>
      <c r="AOM13" s="78">
        <f t="shared" ref="AOM13:AOT13" si="50">AOM11-AOM12</f>
        <v>-0.60000000000000142</v>
      </c>
      <c r="AON13" s="78">
        <f t="shared" si="50"/>
        <v>-4.2999999999999972</v>
      </c>
      <c r="AOO13" s="78">
        <f t="shared" si="50"/>
        <v>-3.6999999999999957</v>
      </c>
      <c r="AOP13" s="78">
        <f t="shared" si="50"/>
        <v>-2.8000000000000043</v>
      </c>
      <c r="AOQ13" s="78">
        <f t="shared" si="50"/>
        <v>-2.5</v>
      </c>
      <c r="AOR13" s="78">
        <f t="shared" si="50"/>
        <v>-6.9000000000000021</v>
      </c>
      <c r="AOS13" s="78">
        <f t="shared" si="50"/>
        <v>-7.1999999999999993</v>
      </c>
      <c r="AOT13" s="78">
        <f t="shared" si="50"/>
        <v>-6</v>
      </c>
      <c r="AOU13" s="78">
        <f>AOU11-AOU12</f>
        <v>-2.8999999999999986</v>
      </c>
      <c r="AOV13" s="78">
        <f>AOV11-AOV12</f>
        <v>-0.90000000000000568</v>
      </c>
      <c r="AOW13" s="78">
        <f>AOW11-AOW12</f>
        <v>-6.4000000000000021</v>
      </c>
      <c r="AOX13" s="78">
        <f>AOX11-AOX12</f>
        <v>-4.7999999999999972</v>
      </c>
      <c r="AOY13" s="78">
        <f>AOY11-AOY12</f>
        <v>-2.7999999999999972</v>
      </c>
      <c r="AOZ13" s="78">
        <f t="shared" ref="AOZ13:APC13" si="51">AOZ11-AOZ12</f>
        <v>-2.5000000000000036</v>
      </c>
      <c r="APA13" s="78">
        <f t="shared" si="51"/>
        <v>-7.0999999999999979</v>
      </c>
      <c r="APB13" s="78">
        <f t="shared" si="51"/>
        <v>-6.1000000000000014</v>
      </c>
      <c r="APC13" s="78">
        <f t="shared" si="51"/>
        <v>-6.3999999999999986</v>
      </c>
      <c r="APD13" s="78">
        <f t="shared" ref="APD13:AQS13" si="52">APD11-APD12</f>
        <v>-11.699999999999996</v>
      </c>
      <c r="APE13" s="78">
        <f t="shared" si="52"/>
        <v>-11.599999999999998</v>
      </c>
      <c r="APF13" s="78">
        <f t="shared" si="52"/>
        <v>-12</v>
      </c>
      <c r="APG13" s="78">
        <f t="shared" si="52"/>
        <v>-12.400000000000002</v>
      </c>
      <c r="APH13" s="78">
        <f t="shared" si="52"/>
        <v>-11.700000000000003</v>
      </c>
      <c r="API13" s="78">
        <f t="shared" si="52"/>
        <v>-11.200000000000003</v>
      </c>
      <c r="APJ13" s="78">
        <f t="shared" si="52"/>
        <v>-11.500000000000004</v>
      </c>
      <c r="APK13" s="78">
        <f t="shared" si="52"/>
        <v>-6.6000000000000014</v>
      </c>
      <c r="APL13" s="78">
        <f t="shared" si="52"/>
        <v>-0.89999999999999858</v>
      </c>
      <c r="APM13" s="78">
        <f t="shared" si="52"/>
        <v>-10.500000000000004</v>
      </c>
      <c r="APN13" s="78">
        <f t="shared" si="52"/>
        <v>-2.8999999999999986</v>
      </c>
      <c r="APO13" s="78">
        <f t="shared" si="52"/>
        <v>-7.0999999999999979</v>
      </c>
      <c r="APP13" s="78">
        <f t="shared" si="52"/>
        <v>-2.1000000000000014</v>
      </c>
      <c r="APQ13" s="78">
        <f t="shared" si="52"/>
        <v>-5.1000000000000014</v>
      </c>
      <c r="APR13" s="78">
        <f t="shared" si="52"/>
        <v>-2.9000000000000021</v>
      </c>
      <c r="APS13" s="78">
        <f t="shared" si="52"/>
        <v>0.29999999999999716</v>
      </c>
      <c r="APT13" s="78">
        <f t="shared" si="52"/>
        <v>-8</v>
      </c>
      <c r="APU13" s="78">
        <f t="shared" si="52"/>
        <v>-5.6000000000000014</v>
      </c>
      <c r="APV13" s="78">
        <f t="shared" si="52"/>
        <v>-3.8999999999999986</v>
      </c>
      <c r="APW13" s="78">
        <f t="shared" si="52"/>
        <v>-8.7000000000000028</v>
      </c>
      <c r="APX13" s="78">
        <f t="shared" si="52"/>
        <v>-7.7999999999999972</v>
      </c>
      <c r="APY13" s="78">
        <f t="shared" si="52"/>
        <v>-8.8000000000000007</v>
      </c>
      <c r="APZ13" s="78">
        <f t="shared" si="52"/>
        <v>-8.5999999999999979</v>
      </c>
      <c r="AQA13" s="78">
        <f t="shared" si="52"/>
        <v>-9.8999999999999986</v>
      </c>
      <c r="AQB13" s="78">
        <f t="shared" si="52"/>
        <v>-9.6000000000000014</v>
      </c>
      <c r="AQC13" s="78">
        <f t="shared" si="52"/>
        <v>-13.399999999999999</v>
      </c>
      <c r="AQD13" s="78">
        <f t="shared" si="52"/>
        <v>-4.2999999999999972</v>
      </c>
      <c r="AQE13" s="78">
        <f t="shared" si="52"/>
        <v>-1.3000000000000043</v>
      </c>
      <c r="AQF13" s="78">
        <f t="shared" si="52"/>
        <v>1.1000000000000014</v>
      </c>
      <c r="AQG13" s="78">
        <f t="shared" si="52"/>
        <v>1.8000000000000007</v>
      </c>
      <c r="AQH13" s="78">
        <f t="shared" si="52"/>
        <v>3.1999999999999993</v>
      </c>
      <c r="AQI13" s="78">
        <f t="shared" si="52"/>
        <v>2.3000000000000007</v>
      </c>
      <c r="AQJ13" s="78">
        <f t="shared" si="52"/>
        <v>2.3999999999999986</v>
      </c>
      <c r="AQK13" s="78">
        <f t="shared" si="52"/>
        <v>-0.5</v>
      </c>
      <c r="AQL13" s="78">
        <f t="shared" si="52"/>
        <v>-2.6000000000000014</v>
      </c>
      <c r="AQM13" s="78">
        <f t="shared" si="52"/>
        <v>0.19999999999999574</v>
      </c>
      <c r="AQN13" s="78">
        <f t="shared" si="52"/>
        <v>1.2999999999999972</v>
      </c>
      <c r="AQO13" s="78">
        <f t="shared" si="52"/>
        <v>-0.90000000000000568</v>
      </c>
      <c r="AQP13" s="78">
        <f t="shared" si="52"/>
        <v>3.5</v>
      </c>
      <c r="AQQ13" s="78">
        <f t="shared" si="52"/>
        <v>-0.29999999999999716</v>
      </c>
      <c r="AQR13" s="78">
        <f t="shared" si="52"/>
        <v>2.9000000000000021</v>
      </c>
      <c r="AQS13" s="78">
        <f t="shared" si="52"/>
        <v>1</v>
      </c>
      <c r="AQT13" s="78">
        <f>AQT11-AQT12</f>
        <v>-1.7000000000000028</v>
      </c>
      <c r="AQU13" s="78">
        <f>AQU11-AQU12</f>
        <v>-0.10000000000000142</v>
      </c>
      <c r="AQV13" s="78">
        <f>AQV11-AQV12</f>
        <v>-4.6999999999999957</v>
      </c>
      <c r="AQW13" s="78">
        <f>AQW11-AQW12</f>
        <v>-3.3000000000000043</v>
      </c>
      <c r="AQX13" s="78">
        <f t="shared" ref="AQX13:ASQ13" si="53">AQX11-AQX12</f>
        <v>-1.2000000000000028</v>
      </c>
      <c r="AQY13" s="78">
        <f t="shared" si="53"/>
        <v>-0.60000000000000142</v>
      </c>
      <c r="AQZ13" s="78">
        <f t="shared" si="53"/>
        <v>0.10000000000000142</v>
      </c>
      <c r="ARA13" s="78">
        <f t="shared" si="53"/>
        <v>-4</v>
      </c>
      <c r="ARB13" s="78">
        <f t="shared" si="53"/>
        <v>-3.7999999999999972</v>
      </c>
      <c r="ARC13" s="78">
        <f t="shared" si="53"/>
        <v>-8.7000000000000028</v>
      </c>
      <c r="ARD13" s="78">
        <f t="shared" si="53"/>
        <v>1.1999999999999993</v>
      </c>
      <c r="ARE13" s="78">
        <f t="shared" si="53"/>
        <v>-5</v>
      </c>
      <c r="ARF13" s="78">
        <f t="shared" si="53"/>
        <v>-4.6999999999999957</v>
      </c>
      <c r="ARG13" s="78">
        <f t="shared" si="53"/>
        <v>-3.5</v>
      </c>
      <c r="ARH13" s="78">
        <f t="shared" si="53"/>
        <v>-4.6000000000000014</v>
      </c>
      <c r="ARI13" s="78">
        <f t="shared" si="53"/>
        <v>0.69999999999999574</v>
      </c>
      <c r="ARJ13" s="78">
        <f t="shared" si="53"/>
        <v>1.2000000000000028</v>
      </c>
      <c r="ARK13" s="78">
        <f t="shared" si="53"/>
        <v>-3.7000000000000028</v>
      </c>
      <c r="ARL13" s="78">
        <f t="shared" si="53"/>
        <v>-0.60000000000000142</v>
      </c>
      <c r="ARM13" s="78">
        <f t="shared" si="53"/>
        <v>-9.9999999999997868E-2</v>
      </c>
      <c r="ARN13" s="78">
        <f t="shared" si="53"/>
        <v>-1.0999999999999979</v>
      </c>
      <c r="ARO13" s="78">
        <f t="shared" si="53"/>
        <v>1.8999999999999986</v>
      </c>
      <c r="ARP13" s="78">
        <f t="shared" si="53"/>
        <v>-0.10000000000000142</v>
      </c>
      <c r="ARQ13" s="78">
        <f t="shared" si="53"/>
        <v>3.0000000000000036</v>
      </c>
      <c r="ARR13" s="78">
        <f t="shared" si="53"/>
        <v>3</v>
      </c>
      <c r="ARS13" s="78">
        <f t="shared" si="53"/>
        <v>1.3999999999999986</v>
      </c>
      <c r="ART13" s="78">
        <f t="shared" si="53"/>
        <v>4.6000000000000014</v>
      </c>
      <c r="ARU13" s="78">
        <f t="shared" si="53"/>
        <v>1.4000000000000021</v>
      </c>
      <c r="ARV13" s="78">
        <f t="shared" si="53"/>
        <v>5.5</v>
      </c>
      <c r="ARW13" s="78">
        <f t="shared" si="53"/>
        <v>2.4000000000000021</v>
      </c>
      <c r="ARX13" s="78">
        <f t="shared" si="53"/>
        <v>5.1000000000000014</v>
      </c>
      <c r="ARY13" s="78">
        <f t="shared" si="53"/>
        <v>4.5</v>
      </c>
      <c r="ARZ13" s="78">
        <f t="shared" si="53"/>
        <v>4.6999999999999993</v>
      </c>
      <c r="ASA13" s="78">
        <f t="shared" si="53"/>
        <v>0.5</v>
      </c>
      <c r="ASB13" s="78">
        <f t="shared" si="53"/>
        <v>4.4999999999999964</v>
      </c>
      <c r="ASC13" s="78">
        <f t="shared" si="53"/>
        <v>-0.90000000000000568</v>
      </c>
      <c r="ASD13" s="78">
        <f t="shared" si="53"/>
        <v>-1.3999999999999986</v>
      </c>
      <c r="ASE13" s="78">
        <f t="shared" si="53"/>
        <v>4.2999999999999972</v>
      </c>
      <c r="ASF13" s="78">
        <f t="shared" si="53"/>
        <v>6.2999999999999972</v>
      </c>
      <c r="ASG13" s="78">
        <f t="shared" si="53"/>
        <v>2.7999999999999972</v>
      </c>
      <c r="ASH13" s="78">
        <f t="shared" si="53"/>
        <v>5.3999999999999986</v>
      </c>
      <c r="ASI13" s="78">
        <f t="shared" si="53"/>
        <v>5.0999999999999979</v>
      </c>
      <c r="ASJ13" s="78">
        <f t="shared" si="53"/>
        <v>5.9000000000000021</v>
      </c>
      <c r="ASK13" s="78">
        <f t="shared" si="53"/>
        <v>0.30000000000000071</v>
      </c>
      <c r="ASL13" s="78">
        <f t="shared" si="53"/>
        <v>10.299999999999997</v>
      </c>
      <c r="ASM13" s="78">
        <f t="shared" si="53"/>
        <v>4.4000000000000021</v>
      </c>
      <c r="ASN13" s="78">
        <f t="shared" si="53"/>
        <v>2.8999999999999986</v>
      </c>
      <c r="ASO13" s="78">
        <f t="shared" si="53"/>
        <v>-1.6000000000000014</v>
      </c>
      <c r="ASP13" s="78">
        <f t="shared" si="53"/>
        <v>-0.80000000000000071</v>
      </c>
      <c r="ASQ13" s="78">
        <f t="shared" si="53"/>
        <v>-1.5</v>
      </c>
      <c r="ASR13" s="78">
        <f>ASR11-ASR12</f>
        <v>1.4000000000000021</v>
      </c>
      <c r="ASS13" s="78">
        <f>ASS11-ASS12</f>
        <v>-2.1999999999999993</v>
      </c>
      <c r="AST13" s="78">
        <f>AST11-AST12</f>
        <v>3.2000000000000028</v>
      </c>
      <c r="ASU13" s="78">
        <f>ASU11-ASU12</f>
        <v>-3.8999999999999986</v>
      </c>
      <c r="ASV13" s="78">
        <f t="shared" ref="ASV13:AUN13" si="54">ASV11-ASV12</f>
        <v>1</v>
      </c>
      <c r="ASW13" s="78">
        <f t="shared" si="54"/>
        <v>1.9000000000000021</v>
      </c>
      <c r="ASX13" s="78">
        <f t="shared" si="54"/>
        <v>0.19999999999999929</v>
      </c>
      <c r="ASY13" s="78">
        <f t="shared" si="54"/>
        <v>-1.2000000000000028</v>
      </c>
      <c r="ASZ13" s="78">
        <f t="shared" si="54"/>
        <v>-4.3999999999999986</v>
      </c>
      <c r="ATA13" s="78">
        <f t="shared" si="54"/>
        <v>-5</v>
      </c>
      <c r="ATB13" s="78">
        <f t="shared" si="54"/>
        <v>-6.6000000000000014</v>
      </c>
      <c r="ATC13" s="78">
        <f t="shared" si="54"/>
        <v>-4</v>
      </c>
      <c r="ATD13" s="78">
        <f t="shared" si="54"/>
        <v>-4.1999999999999993</v>
      </c>
      <c r="ATE13" s="78">
        <f t="shared" si="54"/>
        <v>-3.4999999999999964</v>
      </c>
      <c r="ATF13" s="78">
        <f t="shared" si="54"/>
        <v>-3.4000000000000021</v>
      </c>
      <c r="ATG13" s="78">
        <f t="shared" si="54"/>
        <v>-5.1999999999999993</v>
      </c>
      <c r="ATH13" s="78">
        <f t="shared" si="54"/>
        <v>-8.0000000000000036</v>
      </c>
      <c r="ATI13" s="78">
        <f t="shared" si="54"/>
        <v>-9.9999999999997868E-2</v>
      </c>
      <c r="ATJ13" s="78">
        <f t="shared" si="54"/>
        <v>-1.9000000000000021</v>
      </c>
      <c r="ATK13" s="78">
        <f t="shared" si="54"/>
        <v>-2.5</v>
      </c>
      <c r="ATL13" s="78">
        <f t="shared" si="54"/>
        <v>-4.8999999999999986</v>
      </c>
      <c r="ATM13" s="78">
        <f t="shared" si="54"/>
        <v>-5</v>
      </c>
      <c r="ATN13" s="78">
        <f t="shared" si="54"/>
        <v>2.1999999999999993</v>
      </c>
      <c r="ATO13" s="78">
        <f t="shared" si="54"/>
        <v>-6.5</v>
      </c>
      <c r="ATP13" s="78">
        <f t="shared" si="54"/>
        <v>-5.5</v>
      </c>
      <c r="ATQ13" s="78">
        <f t="shared" si="54"/>
        <v>-4</v>
      </c>
      <c r="ATR13" s="78">
        <f t="shared" si="54"/>
        <v>-5</v>
      </c>
      <c r="ATS13" s="78">
        <f t="shared" si="54"/>
        <v>-6.1999999999999993</v>
      </c>
      <c r="ATT13" s="78">
        <f t="shared" si="54"/>
        <v>-7.2999999999999972</v>
      </c>
      <c r="ATU13" s="78">
        <f t="shared" si="54"/>
        <v>-2.6999999999999993</v>
      </c>
      <c r="ATV13" s="78">
        <f t="shared" si="54"/>
        <v>-6.6000000000000014</v>
      </c>
      <c r="ATW13" s="78">
        <f t="shared" si="54"/>
        <v>-3</v>
      </c>
      <c r="ATX13" s="78">
        <f t="shared" si="54"/>
        <v>-6.8000000000000043</v>
      </c>
      <c r="ATY13" s="78">
        <f t="shared" si="54"/>
        <v>-4.7999999999999972</v>
      </c>
      <c r="ATZ13" s="78">
        <f t="shared" si="54"/>
        <v>-7.3000000000000043</v>
      </c>
      <c r="AUA13" s="78">
        <f t="shared" si="54"/>
        <v>-10.799999999999997</v>
      </c>
      <c r="AUB13" s="78">
        <f t="shared" si="54"/>
        <v>-10.400000000000002</v>
      </c>
      <c r="AUC13" s="78">
        <f t="shared" si="54"/>
        <v>-7.1000000000000014</v>
      </c>
      <c r="AUD13" s="78">
        <f t="shared" si="54"/>
        <v>-9.1999999999999993</v>
      </c>
      <c r="AUE13" s="78">
        <f t="shared" si="54"/>
        <v>-9</v>
      </c>
      <c r="AUF13" s="78">
        <f t="shared" si="54"/>
        <v>-11.699999999999996</v>
      </c>
      <c r="AUG13" s="78">
        <f t="shared" si="54"/>
        <v>-13.3</v>
      </c>
      <c r="AUH13" s="78">
        <f t="shared" si="54"/>
        <v>-14.5</v>
      </c>
      <c r="AUI13" s="78">
        <f t="shared" si="54"/>
        <v>-12</v>
      </c>
      <c r="AUJ13" s="78">
        <f t="shared" si="54"/>
        <v>-16</v>
      </c>
      <c r="AUK13" s="78">
        <f t="shared" si="54"/>
        <v>-22.599999999999998</v>
      </c>
      <c r="AUL13" s="78">
        <f t="shared" si="54"/>
        <v>-21.799999999999997</v>
      </c>
      <c r="AUM13" s="78">
        <f t="shared" si="54"/>
        <v>-30.8</v>
      </c>
      <c r="AUN13" s="78">
        <f t="shared" si="54"/>
        <v>-34</v>
      </c>
      <c r="AUO13" s="78">
        <f>AUO11-AUO12</f>
        <v>-28</v>
      </c>
      <c r="AUP13" s="78">
        <f>AUP11-AUP12</f>
        <v>-23.6</v>
      </c>
      <c r="AUQ13" s="78">
        <f>AUQ11-AUQ12</f>
        <v>-24.699999999999996</v>
      </c>
      <c r="AUR13" s="78">
        <f>AUR11-AUR12</f>
        <v>-24.6</v>
      </c>
      <c r="AUS13" s="78">
        <f t="shared" ref="AUS13:AVZ13" si="55">AUS11-AUS12</f>
        <v>-23.199999999999996</v>
      </c>
      <c r="AUT13" s="78">
        <f t="shared" si="55"/>
        <v>-26.000000000000004</v>
      </c>
      <c r="AUU13" s="78">
        <f t="shared" si="55"/>
        <v>-25</v>
      </c>
      <c r="AUV13" s="78">
        <f t="shared" si="55"/>
        <v>-27.1</v>
      </c>
      <c r="AUW13" s="78">
        <f t="shared" si="55"/>
        <v>-24.9</v>
      </c>
      <c r="AUX13" s="78">
        <f t="shared" si="55"/>
        <v>-21.6</v>
      </c>
      <c r="AUY13" s="78">
        <f t="shared" si="55"/>
        <v>-21.4</v>
      </c>
      <c r="AUZ13" s="78"/>
      <c r="AVA13" s="78"/>
      <c r="AVB13" s="78">
        <f t="shared" si="55"/>
        <v>0</v>
      </c>
      <c r="AVC13" s="78">
        <f t="shared" si="55"/>
        <v>0</v>
      </c>
      <c r="AVD13" s="78">
        <f t="shared" si="55"/>
        <v>0</v>
      </c>
      <c r="AVE13" s="78">
        <f t="shared" si="55"/>
        <v>0</v>
      </c>
      <c r="AVF13" s="78">
        <f t="shared" si="55"/>
        <v>0</v>
      </c>
      <c r="AVG13" s="78">
        <f t="shared" si="55"/>
        <v>0</v>
      </c>
      <c r="AVH13" s="78">
        <f t="shared" si="55"/>
        <v>0</v>
      </c>
      <c r="AVI13" s="78">
        <f t="shared" si="55"/>
        <v>0</v>
      </c>
      <c r="AVJ13" s="78">
        <f t="shared" si="55"/>
        <v>0</v>
      </c>
      <c r="AVK13" s="78">
        <f t="shared" si="55"/>
        <v>0</v>
      </c>
      <c r="AVL13" s="78">
        <f t="shared" si="55"/>
        <v>0</v>
      </c>
      <c r="AVM13" s="78">
        <f t="shared" si="55"/>
        <v>0</v>
      </c>
      <c r="AVN13" s="78">
        <f t="shared" si="55"/>
        <v>0</v>
      </c>
      <c r="AVO13" s="78">
        <f t="shared" si="55"/>
        <v>0</v>
      </c>
      <c r="AVP13" s="78">
        <f t="shared" si="55"/>
        <v>0</v>
      </c>
      <c r="AVQ13" s="78">
        <f t="shared" si="55"/>
        <v>0</v>
      </c>
      <c r="AVR13" s="78">
        <f t="shared" si="55"/>
        <v>0</v>
      </c>
      <c r="AVS13" s="78">
        <f t="shared" si="55"/>
        <v>0</v>
      </c>
      <c r="AVT13" s="78">
        <f t="shared" si="55"/>
        <v>0</v>
      </c>
      <c r="AVU13" s="78">
        <f t="shared" si="55"/>
        <v>0</v>
      </c>
      <c r="AVV13" s="78">
        <f t="shared" si="55"/>
        <v>0</v>
      </c>
      <c r="AVW13" s="78">
        <f t="shared" si="55"/>
        <v>0</v>
      </c>
      <c r="AVX13" s="78">
        <f t="shared" si="55"/>
        <v>0</v>
      </c>
      <c r="AVY13" s="78">
        <f t="shared" si="55"/>
        <v>0</v>
      </c>
      <c r="AVZ13" s="78">
        <f t="shared" si="55"/>
        <v>0</v>
      </c>
    </row>
    <row r="14" spans="1:1274" s="25" customFormat="1" ht="16.5" thickTop="1" x14ac:dyDescent="0.25">
      <c r="A14" s="13"/>
      <c r="B14" s="13"/>
      <c r="C14" s="13"/>
      <c r="D14" s="13"/>
      <c r="E14" s="13"/>
      <c r="F14" s="13"/>
      <c r="G14" s="13"/>
      <c r="H14" s="13"/>
      <c r="I14" s="13"/>
      <c r="J14" s="13"/>
      <c r="K14" s="13"/>
      <c r="L14" s="13"/>
      <c r="M14" s="13"/>
      <c r="N14" s="13"/>
      <c r="O14" s="13"/>
      <c r="P14" s="13"/>
      <c r="Q14" s="13"/>
      <c r="R14" s="13"/>
      <c r="S14" s="13"/>
      <c r="T14" s="13"/>
      <c r="U14" s="13"/>
      <c r="V14" s="13"/>
      <c r="W14" s="13"/>
      <c r="X14" s="13"/>
      <c r="Y14" s="13"/>
      <c r="Z14" s="13"/>
      <c r="AA14" s="13"/>
      <c r="AB14" s="13"/>
      <c r="AC14" s="13"/>
      <c r="AD14" s="13"/>
      <c r="AE14" s="13"/>
      <c r="AF14" s="13"/>
      <c r="AG14" s="13"/>
      <c r="AH14" s="13"/>
      <c r="AI14" s="13"/>
      <c r="AJ14" s="13"/>
      <c r="AK14" s="13"/>
      <c r="AL14" s="13"/>
      <c r="AM14" s="13"/>
      <c r="AN14" s="13"/>
      <c r="AO14" s="13"/>
      <c r="AP14" s="13"/>
      <c r="AQ14" s="13"/>
      <c r="AR14" s="13"/>
      <c r="AS14" s="13"/>
      <c r="AT14" s="13"/>
      <c r="AU14" s="13"/>
      <c r="AV14" s="13"/>
      <c r="AW14" s="13"/>
      <c r="AX14" s="13"/>
      <c r="AY14" s="13"/>
      <c r="AZ14" s="13"/>
      <c r="BA14" s="13"/>
      <c r="BB14" s="13"/>
      <c r="BC14" s="13"/>
      <c r="BD14" s="13"/>
      <c r="BE14" s="13"/>
      <c r="BF14" s="13"/>
      <c r="BG14" s="13"/>
      <c r="BH14" s="13"/>
      <c r="BI14" s="13"/>
      <c r="BJ14" s="13"/>
      <c r="BK14" s="13"/>
      <c r="BL14" s="13"/>
      <c r="BM14" s="13"/>
      <c r="BN14" s="13"/>
      <c r="BO14" s="13"/>
      <c r="BP14" s="13"/>
      <c r="BQ14" s="13"/>
      <c r="BR14" s="13"/>
      <c r="BS14" s="13"/>
      <c r="BT14" s="13"/>
      <c r="BU14" s="13"/>
      <c r="BV14" s="13"/>
      <c r="BW14" s="13"/>
      <c r="BX14" s="13"/>
      <c r="BY14" s="13"/>
      <c r="BZ14" s="13"/>
      <c r="CA14" s="13"/>
      <c r="CB14" s="13"/>
      <c r="CC14" s="13"/>
      <c r="CD14" s="13"/>
      <c r="CE14" s="13"/>
      <c r="CF14" s="13"/>
      <c r="CG14" s="13"/>
      <c r="CH14" s="13"/>
      <c r="CI14" s="13"/>
      <c r="CJ14" s="13"/>
      <c r="CK14" s="13"/>
      <c r="CL14" s="13"/>
      <c r="CM14" s="13"/>
      <c r="CN14" s="13"/>
      <c r="CO14" s="13"/>
      <c r="CP14" s="13"/>
      <c r="CQ14" s="13"/>
      <c r="CR14" s="13"/>
      <c r="CS14" s="13"/>
      <c r="CT14" s="13"/>
      <c r="CU14" s="13"/>
      <c r="CV14" s="13"/>
      <c r="CW14" s="13"/>
      <c r="CX14" s="13"/>
      <c r="CY14" s="13"/>
      <c r="CZ14" s="13"/>
      <c r="DA14" s="13"/>
      <c r="DB14" s="13"/>
      <c r="DC14" s="13"/>
      <c r="DD14" s="13"/>
      <c r="DE14" s="13"/>
      <c r="DF14" s="13"/>
      <c r="DG14" s="13"/>
      <c r="DH14" s="13"/>
      <c r="DI14" s="13"/>
      <c r="DJ14" s="13"/>
      <c r="DK14" s="13"/>
      <c r="DL14" s="13"/>
      <c r="DM14" s="13"/>
      <c r="DN14" s="13"/>
      <c r="DO14" s="13"/>
      <c r="DP14" s="13"/>
      <c r="DQ14" s="13"/>
      <c r="DR14" s="13"/>
      <c r="DS14" s="13"/>
      <c r="DT14" s="13"/>
      <c r="DU14" s="13"/>
      <c r="DV14" s="13"/>
      <c r="DW14" s="13"/>
      <c r="DX14" s="13"/>
      <c r="DY14" s="13"/>
      <c r="DZ14" s="13"/>
      <c r="EA14" s="13"/>
      <c r="EB14" s="13"/>
      <c r="EC14" s="13"/>
      <c r="ED14" s="13"/>
      <c r="EE14" s="13"/>
      <c r="EF14" s="13"/>
      <c r="EG14" s="13"/>
      <c r="EH14" s="13"/>
      <c r="EI14" s="13"/>
      <c r="EJ14" s="13"/>
      <c r="EK14" s="13"/>
      <c r="EL14" s="13"/>
      <c r="EM14" s="13"/>
      <c r="EN14" s="13"/>
      <c r="EO14" s="13"/>
      <c r="EP14" s="13"/>
      <c r="EQ14" s="13"/>
      <c r="ER14" s="13"/>
      <c r="ES14" s="13"/>
      <c r="ET14" s="13"/>
      <c r="EU14" s="13"/>
      <c r="EV14" s="13"/>
      <c r="EW14" s="13"/>
      <c r="EX14" s="13"/>
      <c r="EY14" s="13"/>
      <c r="EZ14" s="13"/>
      <c r="FA14" s="13"/>
      <c r="FB14" s="13"/>
      <c r="FC14" s="13"/>
      <c r="FD14" s="13"/>
      <c r="FE14" s="13"/>
      <c r="FF14" s="13"/>
      <c r="FG14" s="13"/>
      <c r="FH14" s="13"/>
      <c r="FI14" s="13"/>
      <c r="FJ14" s="13"/>
      <c r="FK14" s="13"/>
      <c r="FL14" s="13"/>
      <c r="FM14" s="13"/>
      <c r="FN14" s="13"/>
      <c r="FO14" s="13"/>
      <c r="FP14" s="13"/>
      <c r="FQ14" s="13"/>
      <c r="FR14" s="13"/>
      <c r="FS14" s="13"/>
      <c r="FT14" s="13"/>
      <c r="FU14" s="13"/>
      <c r="FV14" s="13"/>
      <c r="FW14" s="13"/>
      <c r="FX14" s="13"/>
      <c r="FY14" s="13"/>
      <c r="FZ14" s="13"/>
      <c r="GA14" s="13"/>
      <c r="GB14" s="13"/>
      <c r="GC14" s="13"/>
      <c r="GD14" s="13"/>
      <c r="GE14" s="13"/>
      <c r="GF14" s="13"/>
      <c r="GG14" s="13"/>
      <c r="GH14" s="13"/>
      <c r="GI14" s="13"/>
      <c r="GJ14" s="13"/>
      <c r="GK14" s="13"/>
      <c r="GL14" s="13"/>
      <c r="GM14" s="13"/>
      <c r="GN14" s="13"/>
      <c r="GO14" s="13"/>
      <c r="GP14" s="13"/>
      <c r="GQ14" s="13"/>
      <c r="GR14" s="13"/>
      <c r="GS14" s="13"/>
      <c r="GT14" s="13"/>
      <c r="GU14" s="13"/>
      <c r="GV14" s="13"/>
      <c r="GW14" s="13"/>
      <c r="GX14" s="13"/>
      <c r="GY14" s="13"/>
      <c r="GZ14" s="13"/>
      <c r="HA14" s="13"/>
      <c r="HB14" s="13"/>
      <c r="HC14" s="13"/>
      <c r="HD14" s="13"/>
      <c r="HE14" s="13"/>
      <c r="HF14" s="13"/>
      <c r="HG14" s="13"/>
      <c r="HH14" s="13"/>
      <c r="HI14" s="13"/>
      <c r="HJ14" s="13"/>
      <c r="HK14" s="13"/>
      <c r="HL14" s="13"/>
      <c r="HM14" s="13"/>
      <c r="HN14" s="13"/>
      <c r="HO14" s="13"/>
      <c r="HP14" s="13"/>
      <c r="HQ14" s="13"/>
      <c r="HR14" s="13"/>
      <c r="HS14" s="13"/>
      <c r="HT14" s="13"/>
      <c r="HU14" s="13"/>
      <c r="HV14" s="13"/>
      <c r="HW14" s="13"/>
      <c r="HX14" s="13"/>
      <c r="HY14" s="13"/>
      <c r="HZ14" s="13"/>
      <c r="IA14" s="13"/>
      <c r="IB14" s="13"/>
      <c r="IC14" s="13"/>
      <c r="ID14" s="13"/>
      <c r="IE14" s="13"/>
      <c r="IF14" s="13"/>
      <c r="IG14" s="13"/>
      <c r="IH14" s="13"/>
      <c r="II14" s="13"/>
      <c r="IJ14" s="13"/>
      <c r="IK14" s="13"/>
      <c r="IL14" s="13"/>
      <c r="IM14" s="13"/>
      <c r="IN14" s="13"/>
      <c r="IO14" s="13"/>
      <c r="IP14" s="13"/>
      <c r="IQ14" s="13"/>
      <c r="IR14" s="13"/>
      <c r="IS14" s="13"/>
      <c r="IT14" s="13"/>
      <c r="IU14" s="13"/>
      <c r="IV14" s="13"/>
      <c r="IW14" s="13"/>
      <c r="IX14" s="13"/>
      <c r="IY14" s="13"/>
      <c r="IZ14" s="13"/>
      <c r="JA14" s="13"/>
      <c r="JB14" s="13"/>
      <c r="JC14" s="13"/>
      <c r="JD14" s="13"/>
      <c r="JE14" s="13"/>
      <c r="JF14" s="13"/>
      <c r="JG14" s="13"/>
      <c r="JH14" s="13"/>
      <c r="JI14" s="13"/>
      <c r="JJ14" s="13"/>
      <c r="JK14" s="13"/>
      <c r="JL14" s="13"/>
      <c r="JM14" s="13"/>
      <c r="JN14" s="13"/>
      <c r="JO14" s="13"/>
      <c r="JP14" s="13"/>
      <c r="JQ14" s="13"/>
      <c r="JR14" s="13"/>
      <c r="JS14" s="13"/>
      <c r="JT14" s="13"/>
      <c r="JU14" s="13"/>
      <c r="JV14" s="13"/>
      <c r="JW14" s="13"/>
      <c r="JX14" s="13"/>
      <c r="JY14" s="13"/>
      <c r="JZ14" s="13"/>
      <c r="KA14" s="13"/>
      <c r="KB14" s="13"/>
      <c r="KC14" s="13"/>
      <c r="KD14" s="13"/>
      <c r="KE14" s="13"/>
      <c r="KF14" s="13"/>
      <c r="KG14" s="13"/>
      <c r="KH14" s="13"/>
      <c r="KI14" s="13"/>
      <c r="KJ14" s="13"/>
      <c r="KK14" s="13"/>
      <c r="KL14" s="13"/>
      <c r="KM14" s="13"/>
      <c r="KN14" s="13"/>
      <c r="KO14" s="13"/>
      <c r="KP14" s="13"/>
      <c r="KQ14" s="13"/>
      <c r="KR14" s="13"/>
      <c r="KS14" s="13"/>
      <c r="KT14" s="13"/>
      <c r="KU14" s="13"/>
      <c r="KV14" s="13"/>
      <c r="KW14" s="13"/>
      <c r="KX14" s="13"/>
      <c r="KY14" s="13"/>
      <c r="KZ14" s="13"/>
      <c r="LA14" s="13"/>
      <c r="LB14" s="13"/>
      <c r="LC14" s="13"/>
      <c r="LD14" s="13"/>
      <c r="LE14" s="13"/>
      <c r="LF14" s="13"/>
      <c r="LG14" s="13"/>
      <c r="LH14" s="13"/>
      <c r="LI14" s="13"/>
      <c r="LJ14" s="13"/>
      <c r="LK14" s="13"/>
      <c r="LL14" s="13"/>
      <c r="LM14" s="13"/>
      <c r="LN14" s="13"/>
      <c r="LO14" s="13"/>
      <c r="LP14" s="13"/>
      <c r="LQ14" s="13"/>
      <c r="LR14" s="13"/>
      <c r="LS14" s="13"/>
      <c r="LT14" s="13"/>
      <c r="LU14" s="13"/>
      <c r="LV14" s="13"/>
      <c r="LW14" s="13"/>
      <c r="LX14" s="13"/>
      <c r="LY14" s="13"/>
      <c r="LZ14" s="13"/>
      <c r="MA14" s="13"/>
      <c r="MB14" s="13"/>
      <c r="MC14" s="13"/>
      <c r="MD14" s="13"/>
      <c r="ME14" s="13"/>
      <c r="MF14" s="13"/>
      <c r="MG14" s="13"/>
      <c r="MH14" s="13"/>
      <c r="MI14" s="13"/>
      <c r="MJ14" s="13"/>
      <c r="MK14" s="13"/>
      <c r="ML14" s="13"/>
      <c r="MM14" s="13"/>
      <c r="MN14" s="13"/>
      <c r="MO14" s="13"/>
      <c r="MP14" s="13"/>
      <c r="MQ14" s="13"/>
      <c r="MR14" s="13"/>
      <c r="MS14" s="13"/>
      <c r="MT14" s="13"/>
      <c r="MU14" s="13"/>
      <c r="MV14" s="13"/>
      <c r="MW14" s="13"/>
      <c r="MX14" s="13"/>
      <c r="MY14" s="13"/>
      <c r="MZ14" s="13"/>
      <c r="NA14" s="13"/>
      <c r="NB14" s="13"/>
      <c r="NC14" s="13"/>
      <c r="ND14" s="13"/>
      <c r="NE14" s="13"/>
      <c r="NF14" s="13"/>
      <c r="NG14" s="12"/>
      <c r="NH14" s="13"/>
      <c r="NI14" s="13"/>
      <c r="NJ14" s="13"/>
      <c r="NK14" s="13"/>
      <c r="NL14" s="13"/>
      <c r="NM14" s="13"/>
      <c r="NN14" s="13"/>
      <c r="NO14" s="13"/>
      <c r="NP14" s="13"/>
      <c r="NQ14" s="13"/>
      <c r="NR14" s="35"/>
      <c r="NS14" s="13"/>
      <c r="NT14" s="13"/>
      <c r="NU14" s="13"/>
      <c r="NV14" s="13"/>
      <c r="NW14" s="13"/>
      <c r="NX14" s="13"/>
      <c r="NY14" s="13"/>
      <c r="NZ14" s="13"/>
      <c r="OA14" s="13"/>
      <c r="OB14" s="13"/>
      <c r="OC14" s="13"/>
      <c r="OD14" s="35"/>
      <c r="OE14" s="13"/>
      <c r="OF14" s="13"/>
      <c r="OG14" s="13"/>
      <c r="OH14" s="13"/>
      <c r="OI14" s="13"/>
      <c r="OJ14" s="13"/>
      <c r="OK14" s="13"/>
      <c r="OL14" s="13"/>
      <c r="OM14" s="13"/>
      <c r="ON14" s="13"/>
      <c r="OO14" s="13"/>
      <c r="OP14" s="35"/>
      <c r="OQ14" s="13"/>
      <c r="OR14" s="13"/>
      <c r="OS14" s="13"/>
      <c r="OT14" s="13"/>
      <c r="OU14" s="13"/>
      <c r="OV14" s="13"/>
      <c r="OW14" s="13"/>
      <c r="OX14" s="13"/>
      <c r="OY14" s="13"/>
      <c r="OZ14" s="13"/>
      <c r="PA14" s="13"/>
      <c r="PB14" s="35"/>
      <c r="PC14" s="13"/>
      <c r="PD14" s="13"/>
      <c r="PE14" s="13"/>
      <c r="PF14" s="13"/>
      <c r="PG14" s="13"/>
      <c r="PH14" s="13"/>
      <c r="PI14" s="13"/>
      <c r="PJ14" s="13"/>
      <c r="PK14" s="13"/>
      <c r="PL14" s="13"/>
      <c r="PM14" s="13"/>
      <c r="PN14" s="35"/>
      <c r="PO14" s="13"/>
      <c r="PP14" s="13"/>
      <c r="PQ14" s="13"/>
      <c r="PR14" s="13"/>
      <c r="PS14" s="13"/>
      <c r="PT14" s="13"/>
      <c r="PU14" s="13"/>
      <c r="PV14" s="13"/>
      <c r="PW14" s="13"/>
      <c r="PX14" s="13"/>
      <c r="PY14" s="13"/>
      <c r="PZ14" s="35"/>
      <c r="QA14" s="13"/>
      <c r="QB14" s="13"/>
      <c r="QC14" s="13"/>
      <c r="QD14" s="13"/>
      <c r="QE14" s="13"/>
      <c r="QF14" s="13"/>
      <c r="QG14" s="13"/>
      <c r="QH14" s="13"/>
      <c r="QI14" s="13"/>
      <c r="QJ14" s="13"/>
      <c r="QK14" s="13"/>
      <c r="QL14" s="35"/>
      <c r="QM14" s="13"/>
      <c r="QN14" s="13"/>
      <c r="QO14" s="13"/>
      <c r="QP14" s="13"/>
      <c r="QQ14" s="13"/>
      <c r="QR14" s="13"/>
      <c r="QS14" s="13"/>
      <c r="QT14" s="13"/>
      <c r="QU14" s="13"/>
      <c r="QV14" s="13"/>
      <c r="QW14" s="13"/>
      <c r="QX14" s="35"/>
      <c r="QY14" s="13"/>
      <c r="QZ14" s="13"/>
      <c r="RA14" s="13"/>
      <c r="RB14" s="13"/>
      <c r="RC14" s="13"/>
      <c r="RD14" s="13"/>
      <c r="RE14" s="13"/>
      <c r="RF14" s="13"/>
      <c r="RG14" s="13"/>
      <c r="RH14" s="13"/>
      <c r="RI14" s="13"/>
      <c r="RJ14" s="35"/>
      <c r="RK14" s="13"/>
      <c r="RL14" s="13"/>
      <c r="RM14" s="13"/>
      <c r="RN14" s="13"/>
      <c r="RO14" s="13"/>
      <c r="RP14" s="13"/>
      <c r="RQ14" s="13"/>
      <c r="RR14" s="13"/>
      <c r="RS14" s="13"/>
      <c r="RT14" s="13"/>
      <c r="RU14" s="13"/>
      <c r="RV14" s="35"/>
      <c r="RW14" s="13"/>
      <c r="RX14" s="13"/>
      <c r="RY14" s="13"/>
      <c r="RZ14" s="13"/>
      <c r="SA14" s="13"/>
      <c r="SB14" s="13"/>
      <c r="SC14" s="13"/>
      <c r="SD14" s="13"/>
      <c r="SE14" s="13"/>
      <c r="SF14" s="13"/>
      <c r="SG14" s="13"/>
      <c r="SH14" s="35"/>
      <c r="SI14" s="13"/>
      <c r="SJ14" s="13"/>
      <c r="SK14" s="13"/>
      <c r="SL14" s="13"/>
      <c r="SM14" s="13"/>
      <c r="SN14" s="13"/>
      <c r="SO14" s="13"/>
      <c r="SP14" s="13"/>
      <c r="SQ14" s="13"/>
      <c r="SR14" s="13"/>
      <c r="SS14" s="13"/>
      <c r="ST14" s="35"/>
      <c r="SU14" s="13"/>
      <c r="SV14" s="13"/>
      <c r="SW14" s="13"/>
      <c r="SX14" s="13"/>
      <c r="SY14" s="13"/>
      <c r="SZ14" s="13"/>
      <c r="TA14" s="13"/>
      <c r="TB14" s="13"/>
      <c r="TC14" s="13"/>
      <c r="TD14" s="13"/>
      <c r="TE14" s="13"/>
      <c r="TF14" s="35"/>
      <c r="TG14" s="13"/>
      <c r="TH14" s="13"/>
      <c r="TI14" s="13"/>
      <c r="TJ14" s="13"/>
      <c r="TK14" s="13"/>
      <c r="TL14" s="13"/>
      <c r="TM14" s="13"/>
      <c r="TN14" s="13"/>
      <c r="TO14" s="13"/>
      <c r="TP14" s="13"/>
      <c r="TQ14" s="13"/>
      <c r="TR14" s="35"/>
      <c r="TS14" s="13"/>
      <c r="TT14" s="13"/>
      <c r="TU14" s="13"/>
      <c r="TV14" s="13"/>
      <c r="TW14" s="13"/>
      <c r="TX14" s="13"/>
      <c r="TY14" s="13"/>
      <c r="TZ14" s="13"/>
      <c r="UA14" s="13"/>
      <c r="UB14" s="13"/>
      <c r="UC14" s="13"/>
      <c r="UD14" s="35"/>
      <c r="UE14" s="13"/>
      <c r="UF14" s="13"/>
      <c r="UG14" s="13"/>
      <c r="UH14" s="41"/>
      <c r="UI14" s="13"/>
      <c r="UJ14" s="13"/>
      <c r="UK14" s="13"/>
      <c r="UL14" s="13"/>
      <c r="UM14" s="13"/>
      <c r="UN14" s="13"/>
      <c r="UO14" s="13"/>
      <c r="UP14" s="13"/>
      <c r="UQ14" s="35"/>
      <c r="UR14" s="13"/>
      <c r="US14" s="13"/>
      <c r="UT14" s="13"/>
      <c r="UU14" s="13"/>
      <c r="UV14" s="13"/>
      <c r="UW14" s="13"/>
      <c r="UX14" s="13"/>
      <c r="UY14" s="13"/>
      <c r="UZ14" s="13"/>
      <c r="VA14" s="13"/>
      <c r="VB14" s="39"/>
      <c r="VC14" s="37"/>
      <c r="VD14" s="13"/>
      <c r="VE14" s="13"/>
      <c r="VF14" s="13"/>
      <c r="VG14" s="13"/>
      <c r="VH14" s="13"/>
      <c r="VI14" s="13"/>
      <c r="VJ14" s="13"/>
      <c r="VK14" s="13"/>
      <c r="VL14" s="13"/>
      <c r="VM14" s="13"/>
      <c r="VN14" s="13"/>
      <c r="VO14" s="18"/>
      <c r="VP14" s="37"/>
      <c r="VQ14" s="13"/>
      <c r="VR14" s="13"/>
      <c r="VS14" s="13"/>
      <c r="VT14" s="13"/>
      <c r="VU14" s="13"/>
      <c r="VV14" s="13"/>
      <c r="VW14" s="13"/>
      <c r="VX14" s="13"/>
      <c r="VY14" s="13"/>
      <c r="VZ14" s="13"/>
      <c r="WA14" s="35"/>
      <c r="WB14" s="37"/>
      <c r="WC14" s="13"/>
      <c r="WD14" s="13"/>
      <c r="WE14" s="13"/>
      <c r="WF14" s="13"/>
      <c r="WG14" s="13"/>
      <c r="WH14" s="13"/>
      <c r="WI14" s="13"/>
      <c r="WJ14" s="13"/>
      <c r="WK14" s="13"/>
      <c r="WL14" s="13"/>
      <c r="WM14" s="13"/>
      <c r="WN14" s="35"/>
      <c r="WO14" s="37"/>
      <c r="WP14" s="13"/>
      <c r="WQ14" s="13"/>
      <c r="WR14" s="13"/>
      <c r="WS14" s="13"/>
      <c r="WT14" s="13"/>
      <c r="WU14" s="13"/>
      <c r="WV14" s="13"/>
      <c r="WW14" s="13"/>
      <c r="WX14" s="13"/>
      <c r="WY14" s="13"/>
      <c r="WZ14" s="13"/>
      <c r="XA14" s="13"/>
      <c r="XB14" s="13"/>
      <c r="XC14" s="13"/>
      <c r="XD14" s="13"/>
      <c r="XE14" s="13"/>
      <c r="XF14" s="13"/>
      <c r="XG14" s="13"/>
      <c r="XH14" s="13"/>
      <c r="XI14" s="13"/>
      <c r="XJ14" s="13"/>
      <c r="XK14" s="13"/>
      <c r="XL14" s="35"/>
      <c r="XM14" s="37"/>
      <c r="XN14" s="13"/>
      <c r="XO14" s="13"/>
      <c r="XP14" s="13"/>
      <c r="XQ14" s="13"/>
      <c r="XR14" s="13"/>
      <c r="XS14" s="13"/>
      <c r="XT14" s="13"/>
      <c r="XU14" s="13"/>
      <c r="XV14" s="13"/>
      <c r="XW14" s="13"/>
      <c r="XX14" s="13"/>
      <c r="XY14" s="35"/>
      <c r="XZ14" s="37"/>
      <c r="YA14" s="13"/>
      <c r="YB14" s="13"/>
      <c r="YC14" s="13"/>
      <c r="YD14" s="13"/>
      <c r="YE14" s="13"/>
      <c r="YF14" s="13"/>
      <c r="YG14" s="13"/>
      <c r="YH14" s="13"/>
      <c r="YI14" s="13"/>
      <c r="YJ14" s="13"/>
      <c r="YK14" s="13"/>
      <c r="YL14" s="13"/>
      <c r="YM14" s="37"/>
      <c r="YN14" s="13"/>
      <c r="YO14" s="13"/>
      <c r="YP14" s="13"/>
      <c r="YQ14" s="13"/>
      <c r="YR14" s="13"/>
      <c r="YS14" s="13"/>
      <c r="YT14" s="13"/>
      <c r="YU14" s="13"/>
      <c r="YV14" s="13"/>
      <c r="YW14" s="13"/>
      <c r="YX14" s="85"/>
      <c r="YY14" s="85"/>
      <c r="YZ14" s="85"/>
      <c r="ZA14" s="85"/>
      <c r="ZB14" s="85"/>
      <c r="ZC14" s="85"/>
      <c r="ZD14" s="85"/>
      <c r="ZE14" s="85"/>
      <c r="ZF14" s="85"/>
      <c r="ZG14" s="85"/>
      <c r="ZH14" s="85"/>
      <c r="ZI14" s="85"/>
      <c r="ZJ14" s="86"/>
      <c r="ZK14" s="82"/>
      <c r="ZL14" s="85"/>
      <c r="ZM14" s="85"/>
      <c r="ZN14" s="85"/>
      <c r="ZO14" s="85"/>
      <c r="ZP14" s="85"/>
      <c r="ZQ14" s="85"/>
      <c r="ZR14" s="85"/>
      <c r="ZS14" s="85"/>
      <c r="ZT14" s="85"/>
      <c r="ZU14" s="85"/>
      <c r="ZV14" s="85"/>
      <c r="ZW14" s="86"/>
      <c r="ZX14" s="82"/>
      <c r="ZY14" s="85"/>
      <c r="ZZ14" s="85"/>
      <c r="AAA14" s="85"/>
      <c r="AAB14" s="85"/>
      <c r="AAC14" s="85"/>
      <c r="AAD14" s="85"/>
      <c r="AAE14" s="85"/>
      <c r="AAF14" s="85"/>
      <c r="AAG14" s="85"/>
      <c r="AAH14" s="85"/>
      <c r="AAI14" s="85"/>
      <c r="AAJ14" s="39"/>
      <c r="AAK14" s="82"/>
      <c r="AAL14" s="85"/>
      <c r="AAM14" s="85"/>
      <c r="AAN14" s="85"/>
      <c r="AAO14" s="85"/>
      <c r="AAP14" s="85"/>
      <c r="AAQ14" s="85"/>
      <c r="AAR14" s="85"/>
      <c r="AAS14" s="85"/>
      <c r="AAT14" s="85"/>
      <c r="AAU14" s="39"/>
      <c r="AAV14" s="13"/>
      <c r="AAW14" s="13"/>
      <c r="AAX14" s="13"/>
      <c r="AAY14" s="13"/>
      <c r="AAZ14" s="13"/>
      <c r="ABA14" s="13"/>
      <c r="ABB14" s="13"/>
      <c r="ABC14" s="13"/>
      <c r="ABD14" s="13"/>
      <c r="ABE14" s="13"/>
      <c r="ABF14" s="13"/>
      <c r="ABG14" s="13"/>
      <c r="ABH14" s="35"/>
      <c r="ABI14" s="13"/>
      <c r="ABJ14" s="13"/>
      <c r="ABK14" s="13"/>
      <c r="ABL14" s="13"/>
      <c r="ABM14" s="13"/>
      <c r="ABN14" s="13"/>
      <c r="ABO14" s="13"/>
      <c r="ABP14" s="13"/>
      <c r="ABQ14" s="13"/>
      <c r="ABR14" s="13"/>
      <c r="ABS14" s="13"/>
      <c r="ABT14" s="13"/>
      <c r="ABU14" s="35"/>
      <c r="ABV14" s="13"/>
      <c r="ABW14" s="13"/>
      <c r="ABX14" s="13"/>
      <c r="ABY14" s="13"/>
      <c r="ABZ14" s="13"/>
      <c r="ACA14" s="13"/>
      <c r="ACB14" s="13"/>
      <c r="ACC14" s="13"/>
      <c r="ACD14" s="13"/>
      <c r="ACE14" s="13"/>
      <c r="ACF14" s="13"/>
      <c r="ACG14" s="13"/>
      <c r="ACH14" s="35"/>
      <c r="ACI14" s="13"/>
      <c r="ACJ14" s="13"/>
      <c r="ACK14" s="13"/>
      <c r="ACL14" s="13"/>
      <c r="ACM14" s="13"/>
      <c r="ACN14" s="13"/>
      <c r="ACO14" s="13"/>
      <c r="ACP14" s="13"/>
      <c r="ACQ14" s="13"/>
      <c r="ACR14" s="13"/>
      <c r="ACS14" s="39"/>
      <c r="ACT14" s="13"/>
      <c r="ACU14" s="13"/>
      <c r="ACV14" s="13"/>
      <c r="ACW14" s="13"/>
      <c r="ACX14" s="13"/>
      <c r="ACY14" s="13"/>
      <c r="ACZ14" s="13"/>
      <c r="ADA14" s="13"/>
      <c r="ADB14" s="13"/>
      <c r="ADC14" s="13"/>
      <c r="ADD14" s="13"/>
      <c r="ADE14" s="35"/>
      <c r="ADF14" s="13"/>
      <c r="ADG14" s="13"/>
      <c r="ADH14" s="13"/>
      <c r="ADI14" s="13"/>
      <c r="ADJ14" s="13"/>
      <c r="ADK14" s="13"/>
      <c r="ADL14" s="13"/>
      <c r="ADM14" s="13"/>
      <c r="ADN14" s="13"/>
      <c r="ADO14" s="13"/>
      <c r="ADP14" s="13"/>
      <c r="ADQ14" s="13"/>
      <c r="ADR14" s="35"/>
      <c r="ADS14" s="13"/>
      <c r="ADT14" s="13"/>
      <c r="ADU14" s="13"/>
      <c r="ADV14" s="13"/>
      <c r="ADW14" s="13"/>
      <c r="ADX14" s="13"/>
      <c r="ADY14" s="13"/>
      <c r="ADZ14" s="13"/>
      <c r="AEA14" s="13"/>
      <c r="AEB14" s="13"/>
      <c r="AEC14" s="13"/>
      <c r="AED14" s="13"/>
      <c r="AEE14" s="35"/>
      <c r="AEF14" s="13"/>
      <c r="AEG14" s="13"/>
      <c r="AEH14" s="13"/>
      <c r="AEI14" s="13"/>
      <c r="AEJ14" s="13"/>
      <c r="AEK14" s="13"/>
      <c r="AEL14" s="13"/>
      <c r="AEM14" s="13"/>
      <c r="AEN14" s="13"/>
      <c r="AEO14" s="13"/>
      <c r="AEP14" s="13"/>
      <c r="AEQ14" s="39"/>
      <c r="AER14" s="13"/>
      <c r="AES14" s="13"/>
      <c r="AET14" s="13"/>
      <c r="AEU14" s="13"/>
      <c r="AEV14" s="13"/>
      <c r="AEW14" s="13"/>
      <c r="AEX14" s="13"/>
      <c r="AEY14" s="13"/>
      <c r="AEZ14" s="13"/>
      <c r="AFA14" s="13"/>
      <c r="AFB14" s="13"/>
      <c r="AFC14" s="35"/>
      <c r="AFD14" s="13"/>
      <c r="AFE14" s="13"/>
      <c r="AFF14" s="13"/>
      <c r="AFG14" s="13"/>
      <c r="AFH14" s="13"/>
      <c r="AFI14" s="13"/>
      <c r="AFJ14" s="13"/>
      <c r="AFK14" s="13"/>
      <c r="AFL14" s="13"/>
      <c r="AFM14" s="13"/>
      <c r="AFN14" s="13"/>
      <c r="AFO14" s="13"/>
      <c r="AFP14" s="35"/>
      <c r="AFQ14" s="13"/>
      <c r="AFR14" s="13"/>
      <c r="AFS14" s="13"/>
      <c r="AFT14" s="13"/>
      <c r="AFU14" s="13"/>
      <c r="AFV14" s="13"/>
      <c r="AFW14" s="13"/>
      <c r="AFX14" s="13"/>
      <c r="AFY14" s="13"/>
      <c r="AFZ14" s="13"/>
      <c r="AGA14" s="13"/>
      <c r="AGB14" s="13"/>
      <c r="AGC14" s="13"/>
      <c r="AGD14" s="35"/>
      <c r="AGE14" s="13"/>
      <c r="AGF14" s="13"/>
      <c r="AGG14" s="13"/>
      <c r="AGH14" s="13"/>
      <c r="AGI14" s="13"/>
      <c r="AGJ14" s="13"/>
      <c r="AGK14" s="13"/>
      <c r="AGL14" s="13"/>
      <c r="AGM14" s="13"/>
      <c r="AGN14" s="13"/>
      <c r="AGO14" s="39"/>
      <c r="AGP14" s="13"/>
      <c r="AGQ14" s="13"/>
      <c r="AGR14" s="13"/>
      <c r="AGS14" s="13"/>
      <c r="AGT14" s="13"/>
      <c r="AGU14" s="13"/>
      <c r="AGV14" s="13"/>
      <c r="AGW14" s="13"/>
      <c r="AGX14" s="13"/>
      <c r="AGY14" s="13"/>
      <c r="AGZ14" s="13"/>
      <c r="AHA14" s="13"/>
      <c r="AHB14" s="35"/>
      <c r="AHC14" s="13"/>
      <c r="AHD14" s="13"/>
      <c r="AHE14" s="13"/>
      <c r="AHF14" s="13"/>
      <c r="AHG14" s="13"/>
      <c r="AHH14" s="13"/>
      <c r="AHI14" s="13"/>
      <c r="AHJ14" s="13"/>
      <c r="AHK14" s="13"/>
      <c r="AHL14" s="13"/>
      <c r="AHM14" s="13"/>
      <c r="AHN14" s="13"/>
      <c r="AHO14" s="35"/>
      <c r="AHP14" s="13"/>
      <c r="AHQ14" s="13"/>
      <c r="AHR14" s="13"/>
      <c r="AHS14" s="13"/>
      <c r="AHT14" s="13"/>
      <c r="AHU14" s="13"/>
      <c r="AHV14" s="13"/>
      <c r="AHW14" s="13"/>
      <c r="AHX14" s="13"/>
      <c r="AHY14" s="13"/>
      <c r="AHZ14" s="13"/>
      <c r="AIA14" s="13"/>
      <c r="AIB14" s="35"/>
      <c r="AIC14" s="13"/>
      <c r="AID14" s="13"/>
      <c r="AIE14" s="13"/>
      <c r="AIF14" s="13"/>
      <c r="AIG14" s="13"/>
      <c r="AIH14" s="13"/>
      <c r="AII14" s="13"/>
      <c r="AIJ14" s="13"/>
      <c r="AIK14" s="13"/>
      <c r="AIL14" s="13"/>
      <c r="AIM14" s="39"/>
      <c r="AIN14" s="37"/>
      <c r="AIO14" s="36"/>
      <c r="AIP14" s="36"/>
      <c r="AIQ14" s="36"/>
      <c r="AIR14" s="36"/>
      <c r="AIS14" s="36"/>
      <c r="AIT14" s="36"/>
      <c r="AIU14" s="36"/>
      <c r="AIV14" s="36"/>
      <c r="AIW14" s="36"/>
      <c r="AIX14" s="36"/>
      <c r="AIY14" s="36"/>
      <c r="AIZ14" s="39"/>
      <c r="AJA14" s="37"/>
      <c r="AJB14" s="36"/>
      <c r="AJC14" s="36"/>
      <c r="AJD14" s="36"/>
      <c r="AJE14" s="36"/>
      <c r="AJF14" s="36"/>
      <c r="AJG14" s="36"/>
      <c r="AJH14" s="36"/>
      <c r="AJI14" s="36"/>
      <c r="AJJ14" s="36"/>
      <c r="AJK14" s="36"/>
      <c r="AJL14" s="36"/>
      <c r="AJM14" s="39"/>
      <c r="AJN14" s="37"/>
      <c r="AJO14" s="36"/>
      <c r="AJP14" s="36"/>
      <c r="AJQ14" s="36"/>
      <c r="AJR14" s="36"/>
      <c r="AJS14" s="36"/>
      <c r="AJT14" s="36"/>
      <c r="AJU14" s="36"/>
      <c r="AJV14" s="36"/>
      <c r="AJW14" s="36"/>
      <c r="AJX14" s="36"/>
      <c r="AJY14" s="36"/>
      <c r="AJZ14" s="39"/>
      <c r="AKA14" s="37"/>
      <c r="AKB14" s="36"/>
      <c r="AKC14" s="36"/>
      <c r="AKD14" s="36"/>
      <c r="AKE14" s="36"/>
      <c r="AKF14" s="36"/>
      <c r="AKG14" s="36"/>
      <c r="AKH14" s="36"/>
      <c r="AKI14" s="36"/>
      <c r="AKJ14" s="36"/>
      <c r="AKK14" s="36"/>
      <c r="AKL14" s="39"/>
      <c r="AKM14" s="37"/>
      <c r="AKN14" s="36"/>
      <c r="AKO14" s="36"/>
      <c r="AKP14" s="36"/>
      <c r="AKQ14" s="36"/>
      <c r="AKR14" s="36"/>
      <c r="AKS14" s="36"/>
      <c r="AKT14" s="36"/>
      <c r="AKU14" s="36"/>
      <c r="AKV14" s="36"/>
      <c r="AKW14" s="36"/>
      <c r="AKX14" s="36"/>
      <c r="AKY14" s="37"/>
      <c r="AKZ14" s="36"/>
      <c r="ALA14" s="36"/>
      <c r="ALB14" s="36"/>
      <c r="ALC14" s="36"/>
      <c r="ALD14" s="36"/>
      <c r="ALE14" s="36"/>
      <c r="ALF14" s="36"/>
      <c r="ALG14" s="36"/>
      <c r="ALH14" s="36"/>
      <c r="ALI14" s="36"/>
      <c r="ALJ14" s="36"/>
      <c r="ALK14" s="39"/>
      <c r="ALL14" s="37"/>
      <c r="ALM14" s="36"/>
      <c r="ALN14" s="36"/>
      <c r="ALO14" s="36"/>
      <c r="ALP14" s="36"/>
      <c r="ALQ14" s="36"/>
      <c r="ALR14" s="36"/>
      <c r="ALS14" s="36"/>
      <c r="ALT14" s="36"/>
      <c r="ALU14" s="36"/>
      <c r="ALV14" s="36"/>
      <c r="ALW14" s="36"/>
      <c r="ALX14" s="39"/>
      <c r="ALY14" s="37"/>
      <c r="ALZ14" s="36"/>
      <c r="AMA14" s="36"/>
      <c r="AMB14" s="36"/>
      <c r="AMC14" s="36"/>
      <c r="AMD14" s="36"/>
      <c r="AME14" s="36"/>
      <c r="AMF14" s="36"/>
      <c r="AMG14" s="36"/>
      <c r="AMH14" s="36"/>
      <c r="AMI14" s="36"/>
      <c r="AMJ14" s="39"/>
      <c r="AMK14" s="37"/>
      <c r="AML14" s="36"/>
      <c r="AMM14" s="36"/>
      <c r="AMN14" s="36"/>
      <c r="AMO14" s="36"/>
      <c r="AMP14" s="36"/>
      <c r="AMQ14" s="36"/>
      <c r="AMR14" s="36"/>
      <c r="AMS14" s="36"/>
      <c r="AMT14" s="36"/>
      <c r="AMU14" s="36"/>
      <c r="AMV14" s="36"/>
      <c r="AMW14" s="37"/>
      <c r="AMX14" s="36"/>
      <c r="AMY14" s="36"/>
      <c r="AMZ14" s="36"/>
      <c r="ANA14" s="36"/>
      <c r="ANB14" s="36"/>
      <c r="ANC14" s="36"/>
      <c r="AND14" s="36"/>
      <c r="ANE14" s="36"/>
      <c r="ANF14" s="36"/>
      <c r="ANG14" s="36"/>
      <c r="ANH14" s="36"/>
      <c r="ANI14" s="39"/>
      <c r="ANJ14" s="37"/>
      <c r="ANK14" s="36"/>
      <c r="ANL14" s="36"/>
      <c r="ANM14" s="36"/>
      <c r="ANN14" s="36"/>
      <c r="ANO14" s="36"/>
      <c r="ANP14" s="36"/>
      <c r="ANQ14" s="36"/>
      <c r="ANR14" s="36"/>
      <c r="ANS14" s="36"/>
      <c r="ANT14" s="36"/>
      <c r="ANU14" s="36"/>
      <c r="ANV14" s="39"/>
      <c r="ANW14" s="37"/>
      <c r="ANX14" s="36"/>
      <c r="ANY14" s="36"/>
      <c r="ANZ14" s="36"/>
      <c r="AOA14" s="36"/>
      <c r="AOB14" s="36"/>
      <c r="AOC14" s="36"/>
      <c r="AOD14" s="36"/>
      <c r="AOE14" s="36"/>
      <c r="AOF14" s="36"/>
      <c r="AOG14" s="36"/>
      <c r="AOH14" s="39"/>
      <c r="AOI14" s="37"/>
      <c r="AOJ14" s="36"/>
      <c r="AOK14" s="36"/>
      <c r="AOL14" s="36"/>
      <c r="AOM14" s="36"/>
      <c r="AON14" s="36"/>
      <c r="AOO14" s="36"/>
      <c r="AOP14" s="36"/>
      <c r="AOQ14" s="36"/>
      <c r="AOR14" s="36"/>
      <c r="AOS14" s="36"/>
      <c r="AOT14" s="36"/>
      <c r="AOU14" s="37"/>
      <c r="AOV14" s="36"/>
      <c r="AOW14" s="36"/>
      <c r="AOX14" s="36"/>
      <c r="AOY14" s="36"/>
      <c r="AOZ14" s="36"/>
      <c r="APA14" s="36"/>
      <c r="APB14" s="36"/>
      <c r="APC14" s="36"/>
      <c r="APD14" s="36"/>
      <c r="APE14" s="36"/>
      <c r="APF14" s="36"/>
      <c r="APG14" s="39"/>
      <c r="APH14" s="37"/>
      <c r="API14" s="36"/>
      <c r="APJ14" s="36"/>
      <c r="APK14" s="36"/>
      <c r="APL14" s="36"/>
      <c r="APM14" s="36"/>
      <c r="APN14" s="36"/>
      <c r="APO14" s="36"/>
      <c r="APP14" s="36"/>
      <c r="APQ14" s="36"/>
      <c r="APR14" s="36"/>
      <c r="APS14" s="36"/>
      <c r="APT14" s="39"/>
      <c r="APU14" s="37"/>
      <c r="APV14" s="36"/>
      <c r="APW14" s="36"/>
      <c r="APX14" s="36"/>
      <c r="APY14" s="36"/>
      <c r="APZ14" s="36"/>
      <c r="AQA14" s="36"/>
      <c r="AQB14" s="36"/>
      <c r="AQC14" s="36"/>
      <c r="AQD14" s="36"/>
      <c r="AQE14" s="36"/>
      <c r="AQF14" s="39"/>
      <c r="AQG14" s="37"/>
      <c r="AQH14" s="36"/>
      <c r="AQI14" s="36"/>
      <c r="AQJ14" s="36"/>
      <c r="AQK14" s="36"/>
      <c r="AQL14" s="36"/>
      <c r="AQM14" s="36"/>
      <c r="AQN14" s="36"/>
      <c r="AQO14" s="36"/>
      <c r="AQP14" s="36"/>
      <c r="AQQ14" s="36"/>
      <c r="AQR14" s="36"/>
      <c r="AQS14" s="36"/>
      <c r="AQT14" s="37"/>
      <c r="AQU14" s="36"/>
      <c r="AQV14" s="36"/>
      <c r="AQW14" s="36"/>
      <c r="AQX14" s="36"/>
      <c r="AQY14" s="36"/>
      <c r="AQZ14" s="36"/>
      <c r="ARA14" s="36"/>
      <c r="ARB14" s="36"/>
      <c r="ARC14" s="36"/>
      <c r="ARD14" s="36"/>
      <c r="ARE14" s="36"/>
      <c r="ARF14" s="39"/>
      <c r="ARG14" s="37"/>
      <c r="ARH14" s="36"/>
      <c r="ARI14" s="36"/>
      <c r="ARJ14" s="36"/>
      <c r="ARK14" s="36"/>
      <c r="ARL14" s="36"/>
      <c r="ARM14" s="36"/>
      <c r="ARN14" s="36"/>
      <c r="ARO14" s="36"/>
      <c r="ARP14" s="36"/>
      <c r="ARQ14" s="36"/>
      <c r="ARR14" s="36"/>
      <c r="ARS14" s="39"/>
      <c r="ART14" s="37"/>
      <c r="ARU14" s="36"/>
      <c r="ARV14" s="36"/>
      <c r="ARW14" s="36"/>
      <c r="ARX14" s="36"/>
      <c r="ARY14" s="36"/>
      <c r="ARZ14" s="36"/>
      <c r="ASA14" s="36"/>
      <c r="ASB14" s="36"/>
      <c r="ASC14" s="36"/>
      <c r="ASD14" s="39"/>
      <c r="ASE14" s="37"/>
      <c r="ASF14" s="36"/>
      <c r="ASG14" s="36"/>
      <c r="ASH14" s="36"/>
      <c r="ASI14" s="36"/>
      <c r="ASJ14" s="36"/>
      <c r="ASK14" s="36"/>
      <c r="ASL14" s="36"/>
      <c r="ASM14" s="36"/>
      <c r="ASN14" s="36"/>
      <c r="ASO14" s="36"/>
      <c r="ASP14" s="36"/>
      <c r="ASQ14" s="39"/>
      <c r="ASR14" s="37"/>
      <c r="ASS14" s="36"/>
      <c r="AST14" s="36"/>
      <c r="ASU14" s="36"/>
      <c r="ASV14" s="36"/>
      <c r="ASW14" s="36"/>
      <c r="ASX14" s="36"/>
      <c r="ASY14" s="36"/>
      <c r="ASZ14" s="36"/>
      <c r="ATA14" s="36"/>
      <c r="ATB14" s="36"/>
      <c r="ATC14" s="36"/>
      <c r="ATD14" s="39"/>
      <c r="ATE14" s="37"/>
      <c r="ATF14" s="36"/>
      <c r="ATG14" s="36"/>
      <c r="ATH14" s="36"/>
      <c r="ATI14" s="36"/>
      <c r="ATJ14" s="36"/>
      <c r="ATK14" s="36"/>
      <c r="ATL14" s="36"/>
      <c r="ATM14" s="36"/>
      <c r="ATN14" s="36"/>
      <c r="ATO14" s="36"/>
      <c r="ATP14" s="36"/>
      <c r="ATQ14" s="39"/>
      <c r="ATR14" s="37"/>
      <c r="ATS14" s="36"/>
      <c r="ATT14" s="36"/>
      <c r="ATU14" s="36"/>
      <c r="ATV14" s="36"/>
      <c r="ATW14" s="36"/>
      <c r="ATX14" s="36"/>
      <c r="ATY14" s="36"/>
      <c r="ATZ14" s="36"/>
      <c r="AUA14" s="36"/>
      <c r="AUB14" s="39"/>
      <c r="AUC14" s="37"/>
      <c r="AUD14" s="36"/>
      <c r="AUE14" s="36"/>
      <c r="AUF14" s="36"/>
      <c r="AUG14" s="36"/>
      <c r="AUH14" s="36"/>
      <c r="AUI14" s="36"/>
      <c r="AUJ14" s="36"/>
      <c r="AUK14" s="36"/>
      <c r="AUL14" s="36"/>
      <c r="AUM14" s="36"/>
      <c r="AUN14" s="176"/>
      <c r="AUO14" s="82"/>
      <c r="AUP14" s="36"/>
      <c r="AUQ14" s="36"/>
      <c r="AUR14" s="36"/>
      <c r="AUS14" s="36"/>
      <c r="AUT14" s="36"/>
      <c r="AUU14" s="36"/>
      <c r="AUV14" s="36"/>
      <c r="AUW14" s="36"/>
      <c r="AUX14" s="36"/>
      <c r="AUY14" s="36"/>
      <c r="AUZ14" s="36"/>
      <c r="AVA14" s="39"/>
      <c r="AVB14" s="37"/>
      <c r="AVC14" s="36"/>
      <c r="AVD14" s="36"/>
      <c r="AVE14" s="36"/>
      <c r="AVF14" s="36"/>
      <c r="AVG14" s="36"/>
      <c r="AVH14" s="36"/>
      <c r="AVI14" s="36"/>
      <c r="AVJ14" s="36"/>
      <c r="AVK14" s="36"/>
      <c r="AVL14" s="36"/>
      <c r="AVM14" s="36"/>
      <c r="AVN14" s="39"/>
      <c r="AVO14" s="37"/>
      <c r="AVP14" s="36"/>
      <c r="AVQ14" s="36"/>
      <c r="AVR14" s="36"/>
      <c r="AVS14" s="36"/>
      <c r="AVT14" s="36"/>
      <c r="AVU14" s="36"/>
      <c r="AVV14" s="36"/>
      <c r="AVW14" s="36"/>
      <c r="AVX14" s="36"/>
      <c r="AVY14" s="36"/>
      <c r="AVZ14" s="39"/>
    </row>
    <row r="15" spans="1:1274" s="25" customFormat="1" ht="16.5" thickBot="1" x14ac:dyDescent="0.3">
      <c r="A15" s="19"/>
      <c r="B15" s="19"/>
      <c r="C15" s="162" t="s">
        <v>468</v>
      </c>
      <c r="D15" s="19"/>
      <c r="E15" s="13" t="s">
        <v>332</v>
      </c>
      <c r="F15" s="19"/>
      <c r="G15" s="19"/>
      <c r="H15" s="19"/>
      <c r="I15" s="19"/>
      <c r="J15" s="19"/>
      <c r="K15" s="19"/>
      <c r="L15" s="19"/>
      <c r="M15" s="19"/>
      <c r="N15" s="19"/>
      <c r="O15" s="19"/>
      <c r="P15" s="19"/>
      <c r="Q15" s="19"/>
      <c r="R15" s="19"/>
      <c r="S15" s="19"/>
      <c r="T15" s="19"/>
      <c r="U15" s="19"/>
      <c r="V15" s="19"/>
      <c r="W15" s="19"/>
      <c r="X15" s="19"/>
      <c r="Y15" s="19"/>
      <c r="Z15" s="19"/>
      <c r="AA15" s="19"/>
      <c r="AB15" s="19"/>
      <c r="AC15" s="19"/>
      <c r="AD15" s="19"/>
      <c r="AE15" s="19"/>
      <c r="AF15" s="19"/>
      <c r="AG15" s="19"/>
      <c r="AH15" s="19"/>
      <c r="AI15" s="19"/>
      <c r="AJ15" s="19"/>
      <c r="AK15" s="19"/>
      <c r="AL15" s="19"/>
      <c r="AM15" s="19"/>
      <c r="AN15" s="19"/>
      <c r="AO15" s="19"/>
      <c r="AP15" s="19"/>
      <c r="AQ15" s="19"/>
      <c r="AR15" s="19"/>
      <c r="AS15" s="19"/>
      <c r="AT15" s="19"/>
      <c r="AU15" s="19"/>
      <c r="AV15" s="19"/>
      <c r="AW15" s="19"/>
      <c r="AX15" s="19"/>
      <c r="AY15" s="19"/>
      <c r="AZ15" s="19"/>
      <c r="BA15" s="19"/>
      <c r="BB15" s="19"/>
      <c r="BC15" s="19"/>
      <c r="BD15" s="19"/>
      <c r="BE15" s="19"/>
      <c r="BF15" s="19"/>
      <c r="BG15" s="19"/>
      <c r="BH15" s="19"/>
      <c r="BI15" s="19"/>
      <c r="BJ15" s="19"/>
      <c r="BK15" s="19"/>
      <c r="BL15" s="19"/>
      <c r="BM15" s="19"/>
      <c r="BN15" s="19"/>
      <c r="BO15" s="19"/>
      <c r="BP15" s="19"/>
      <c r="BQ15" s="19"/>
      <c r="BR15" s="19"/>
      <c r="BS15" s="19"/>
      <c r="BT15" s="19"/>
      <c r="BU15" s="19"/>
      <c r="BV15" s="19"/>
      <c r="BW15" s="19"/>
      <c r="BX15" s="19"/>
      <c r="BY15" s="19"/>
      <c r="BZ15" s="19"/>
      <c r="CA15" s="19"/>
      <c r="CB15" s="19"/>
      <c r="CC15" s="19"/>
      <c r="CD15" s="19"/>
      <c r="CE15" s="19"/>
      <c r="CF15" s="19"/>
      <c r="CG15" s="19"/>
      <c r="CH15" s="19"/>
      <c r="CI15" s="19"/>
      <c r="CJ15" s="19"/>
      <c r="CK15" s="19"/>
      <c r="CL15" s="19"/>
      <c r="CM15" s="19"/>
      <c r="CN15" s="19"/>
      <c r="CO15" s="19"/>
      <c r="CP15" s="19"/>
      <c r="CQ15" s="19"/>
      <c r="CR15" s="19"/>
      <c r="CS15" s="19"/>
      <c r="CT15" s="19"/>
      <c r="CU15" s="19"/>
      <c r="CV15" s="19"/>
      <c r="CW15" s="19"/>
      <c r="CX15" s="19"/>
      <c r="CY15" s="19"/>
      <c r="CZ15" s="19"/>
      <c r="DA15" s="19"/>
      <c r="DB15" s="19"/>
      <c r="DC15" s="19"/>
      <c r="DD15" s="19"/>
      <c r="DE15" s="19"/>
      <c r="DF15" s="19"/>
      <c r="DG15" s="19"/>
      <c r="DH15" s="19"/>
      <c r="DI15" s="19"/>
      <c r="DJ15" s="19"/>
      <c r="DK15" s="19"/>
      <c r="DL15" s="19"/>
      <c r="DM15" s="19"/>
      <c r="DN15" s="19"/>
      <c r="DO15" s="19"/>
      <c r="DP15" s="19"/>
      <c r="DQ15" s="19"/>
      <c r="DR15" s="19"/>
      <c r="DS15" s="19"/>
      <c r="DT15" s="19"/>
      <c r="DU15" s="19"/>
      <c r="DV15" s="19"/>
      <c r="DW15" s="19"/>
      <c r="DX15" s="19"/>
      <c r="DY15" s="19"/>
      <c r="DZ15" s="19"/>
      <c r="EA15" s="19"/>
      <c r="EB15" s="19"/>
      <c r="EC15" s="19"/>
      <c r="ED15" s="19"/>
      <c r="EE15" s="19"/>
      <c r="EF15" s="19"/>
      <c r="EG15" s="19"/>
      <c r="EH15" s="19"/>
      <c r="EI15" s="19"/>
      <c r="EJ15" s="19"/>
      <c r="EK15" s="19"/>
      <c r="EL15" s="19"/>
      <c r="EM15" s="19"/>
      <c r="EN15" s="19"/>
      <c r="EO15" s="19"/>
      <c r="EP15" s="19"/>
      <c r="EQ15" s="19"/>
      <c r="ER15" s="19"/>
      <c r="ES15" s="19"/>
      <c r="ET15" s="19"/>
      <c r="EU15" s="19"/>
      <c r="EV15" s="19"/>
      <c r="EW15" s="19"/>
      <c r="EX15" s="19"/>
      <c r="EY15" s="19"/>
      <c r="EZ15" s="19"/>
      <c r="FA15" s="19"/>
      <c r="FB15" s="19"/>
      <c r="FC15" s="19"/>
      <c r="FD15" s="19"/>
      <c r="FE15" s="19"/>
      <c r="FF15" s="19"/>
      <c r="FG15" s="19"/>
      <c r="FH15" s="19"/>
      <c r="FI15" s="19"/>
      <c r="FJ15" s="19"/>
      <c r="FK15" s="19"/>
      <c r="FL15" s="19"/>
      <c r="FM15" s="19"/>
      <c r="FN15" s="19"/>
      <c r="FO15" s="19"/>
      <c r="FP15" s="19"/>
      <c r="FQ15" s="19"/>
      <c r="FR15" s="19"/>
      <c r="FS15" s="19"/>
      <c r="FT15" s="19"/>
      <c r="FU15" s="19"/>
      <c r="FV15" s="19"/>
      <c r="FW15" s="19"/>
      <c r="FX15" s="19"/>
      <c r="FY15" s="19"/>
      <c r="FZ15" s="19"/>
      <c r="GA15" s="19"/>
      <c r="GB15" s="19"/>
      <c r="GC15" s="19"/>
      <c r="GD15" s="19"/>
      <c r="GE15" s="19"/>
      <c r="GF15" s="19"/>
      <c r="GG15" s="19"/>
      <c r="GH15" s="19"/>
      <c r="GI15" s="19"/>
      <c r="GJ15" s="19"/>
      <c r="GK15" s="19"/>
      <c r="GL15" s="19"/>
      <c r="GM15" s="19"/>
      <c r="GN15" s="19"/>
      <c r="GO15" s="19"/>
      <c r="GP15" s="19"/>
      <c r="GQ15" s="19"/>
      <c r="GR15" s="19"/>
      <c r="GS15" s="19"/>
      <c r="GT15" s="19"/>
      <c r="GU15" s="19"/>
      <c r="GV15" s="19"/>
      <c r="GW15" s="19"/>
      <c r="GX15" s="19"/>
      <c r="GY15" s="19"/>
      <c r="GZ15" s="19"/>
      <c r="HA15" s="19"/>
      <c r="HB15" s="19"/>
      <c r="HC15" s="19"/>
      <c r="HD15" s="19"/>
      <c r="HE15" s="19"/>
      <c r="HF15" s="19"/>
      <c r="HG15" s="19"/>
      <c r="HH15" s="19"/>
      <c r="HI15" s="19"/>
      <c r="HJ15" s="19"/>
      <c r="HK15" s="19"/>
      <c r="HL15" s="19"/>
      <c r="HM15" s="19"/>
      <c r="HN15" s="19"/>
      <c r="HO15" s="19"/>
      <c r="HP15" s="19"/>
      <c r="HQ15" s="19"/>
      <c r="HR15" s="19"/>
      <c r="HS15" s="19"/>
      <c r="HT15" s="19"/>
      <c r="HU15" s="19"/>
      <c r="HV15" s="19"/>
      <c r="HW15" s="19"/>
      <c r="HX15" s="19"/>
      <c r="HY15" s="19"/>
      <c r="HZ15" s="19"/>
      <c r="IA15" s="19"/>
      <c r="IB15" s="19"/>
      <c r="IC15" s="19"/>
      <c r="ID15" s="19"/>
      <c r="IE15" s="19"/>
      <c r="IF15" s="19"/>
      <c r="IG15" s="19"/>
      <c r="IH15" s="19"/>
      <c r="II15" s="19"/>
      <c r="IJ15" s="19"/>
      <c r="IK15" s="19"/>
      <c r="IL15" s="19"/>
      <c r="IM15" s="19"/>
      <c r="IN15" s="19"/>
      <c r="IO15" s="19"/>
      <c r="IP15" s="19"/>
      <c r="IQ15" s="19"/>
      <c r="IR15" s="19"/>
      <c r="IS15" s="19"/>
      <c r="IT15" s="19"/>
      <c r="IU15" s="19"/>
      <c r="IV15" s="19"/>
      <c r="IW15" s="19"/>
      <c r="IX15" s="19"/>
      <c r="IY15" s="19"/>
      <c r="IZ15" s="19"/>
      <c r="JA15" s="19"/>
      <c r="JB15" s="19"/>
      <c r="JC15" s="19"/>
      <c r="JD15" s="19"/>
      <c r="JE15" s="19"/>
      <c r="JF15" s="19"/>
      <c r="JG15" s="19"/>
      <c r="JH15" s="19"/>
      <c r="JI15" s="19"/>
      <c r="JJ15" s="19"/>
      <c r="JK15" s="19"/>
      <c r="JL15" s="19"/>
      <c r="JM15" s="19"/>
      <c r="JN15" s="19"/>
      <c r="JO15" s="19"/>
      <c r="JP15" s="19"/>
      <c r="JQ15" s="19"/>
      <c r="JR15" s="19"/>
      <c r="JS15" s="19"/>
      <c r="JT15" s="19"/>
      <c r="JU15" s="19"/>
      <c r="JV15" s="19"/>
      <c r="JW15" s="19"/>
      <c r="JX15" s="19"/>
      <c r="JY15" s="19"/>
      <c r="JZ15" s="19"/>
      <c r="KA15" s="19"/>
      <c r="KB15" s="19"/>
      <c r="KC15" s="19"/>
      <c r="KD15" s="19"/>
      <c r="KE15" s="19"/>
      <c r="KF15" s="19"/>
      <c r="KG15" s="19"/>
      <c r="KH15" s="19"/>
      <c r="KI15" s="19"/>
      <c r="KJ15" s="19"/>
      <c r="KK15" s="19"/>
      <c r="KL15" s="19"/>
      <c r="KM15" s="19"/>
      <c r="KN15" s="19"/>
      <c r="KO15" s="19"/>
      <c r="KP15" s="19"/>
      <c r="KQ15" s="19"/>
      <c r="KR15" s="19"/>
      <c r="KS15" s="19"/>
      <c r="KT15" s="19"/>
      <c r="KU15" s="19"/>
      <c r="KV15" s="19"/>
      <c r="KW15" s="19"/>
      <c r="KX15" s="19"/>
      <c r="KY15" s="19"/>
      <c r="KZ15" s="19"/>
      <c r="LA15" s="19"/>
      <c r="LB15" s="19"/>
      <c r="LC15" s="19"/>
      <c r="LD15" s="19"/>
      <c r="LE15" s="19"/>
      <c r="LF15" s="19"/>
      <c r="LG15" s="19"/>
      <c r="LH15" s="19"/>
      <c r="LI15" s="19"/>
      <c r="LJ15" s="19"/>
      <c r="LK15" s="19"/>
      <c r="LL15" s="19"/>
      <c r="LM15" s="19"/>
      <c r="LN15" s="19"/>
      <c r="LO15" s="19"/>
      <c r="LP15" s="19"/>
      <c r="LQ15" s="19"/>
      <c r="LR15" s="19"/>
      <c r="LS15" s="19"/>
      <c r="LT15" s="19"/>
      <c r="LU15" s="19"/>
      <c r="LV15" s="19"/>
      <c r="LW15" s="19"/>
      <c r="LX15" s="19"/>
      <c r="LY15" s="19"/>
      <c r="LZ15" s="19"/>
      <c r="MA15" s="19"/>
      <c r="MB15" s="19"/>
      <c r="MC15" s="19"/>
      <c r="MD15" s="19"/>
      <c r="ME15" s="19"/>
      <c r="MF15" s="19"/>
      <c r="MG15" s="19"/>
      <c r="MH15" s="19"/>
      <c r="MI15" s="19"/>
      <c r="MJ15" s="19"/>
      <c r="MK15" s="19"/>
      <c r="ML15" s="19"/>
      <c r="MM15" s="19"/>
      <c r="MN15" s="19"/>
      <c r="MO15" s="19"/>
      <c r="MP15" s="19"/>
      <c r="MQ15" s="19"/>
      <c r="MR15" s="19"/>
      <c r="MS15" s="19"/>
      <c r="MT15" s="19"/>
      <c r="MU15" s="19"/>
      <c r="MV15" s="19"/>
      <c r="MW15" s="19"/>
      <c r="MX15" s="19"/>
      <c r="MY15" s="19"/>
      <c r="MZ15" s="19"/>
      <c r="NA15" s="19"/>
      <c r="NB15" s="19"/>
      <c r="NC15" s="19"/>
      <c r="ND15" s="19"/>
      <c r="NE15" s="19"/>
      <c r="NF15" s="19"/>
      <c r="NG15" s="12"/>
      <c r="NH15" s="20"/>
      <c r="NI15" s="20"/>
      <c r="NJ15" s="20"/>
      <c r="NK15" s="20"/>
      <c r="NL15" s="20"/>
      <c r="NM15" s="20"/>
      <c r="NN15" s="20"/>
      <c r="NO15" s="20"/>
      <c r="NP15" s="20"/>
      <c r="NQ15" s="20"/>
      <c r="NR15" s="21"/>
      <c r="NS15" s="20"/>
      <c r="NT15" s="20"/>
      <c r="NU15" s="20"/>
      <c r="NV15" s="20"/>
      <c r="NW15" s="20"/>
      <c r="NX15" s="20"/>
      <c r="NY15" s="20"/>
      <c r="NZ15" s="20"/>
      <c r="OA15" s="20"/>
      <c r="OB15" s="20"/>
      <c r="OC15" s="20"/>
      <c r="OD15" s="21"/>
      <c r="OE15" s="20"/>
      <c r="OF15" s="20"/>
      <c r="OG15" s="20"/>
      <c r="OH15" s="20"/>
      <c r="OI15" s="20"/>
      <c r="OJ15" s="20"/>
      <c r="OK15" s="20"/>
      <c r="OL15" s="20"/>
      <c r="OM15" s="20"/>
      <c r="ON15" s="20"/>
      <c r="OO15" s="20"/>
      <c r="OP15" s="21"/>
      <c r="OQ15" s="20"/>
      <c r="OR15" s="20"/>
      <c r="OS15" s="20"/>
      <c r="OT15" s="20"/>
      <c r="OU15" s="20"/>
      <c r="OV15" s="20"/>
      <c r="OW15" s="20"/>
      <c r="OX15" s="20"/>
      <c r="OY15" s="20"/>
      <c r="OZ15" s="20"/>
      <c r="PA15" s="20"/>
      <c r="PB15" s="21"/>
      <c r="PC15" s="20"/>
      <c r="PD15" s="20"/>
      <c r="PE15" s="20"/>
      <c r="PF15" s="20"/>
      <c r="PG15" s="20"/>
      <c r="PH15" s="20"/>
      <c r="PI15" s="20"/>
      <c r="PJ15" s="20"/>
      <c r="PK15" s="20"/>
      <c r="PL15" s="20"/>
      <c r="PM15" s="20"/>
      <c r="PN15" s="21"/>
      <c r="PO15" s="20"/>
      <c r="PP15" s="20"/>
      <c r="PQ15" s="20"/>
      <c r="PR15" s="20"/>
      <c r="PS15" s="20"/>
      <c r="PT15" s="20"/>
      <c r="PU15" s="20"/>
      <c r="PV15" s="20"/>
      <c r="PW15" s="20"/>
      <c r="PX15" s="20"/>
      <c r="PY15" s="20"/>
      <c r="PZ15" s="21"/>
      <c r="QA15" s="20"/>
      <c r="QB15" s="20"/>
      <c r="QC15" s="20"/>
      <c r="QD15" s="20"/>
      <c r="QE15" s="20"/>
      <c r="QF15" s="20"/>
      <c r="QG15" s="20"/>
      <c r="QH15" s="20"/>
      <c r="QI15" s="20"/>
      <c r="QJ15" s="20"/>
      <c r="QK15" s="20"/>
      <c r="QL15" s="21"/>
      <c r="QM15" s="20"/>
      <c r="QN15" s="20"/>
      <c r="QO15" s="20"/>
      <c r="QP15" s="20"/>
      <c r="QQ15" s="20"/>
      <c r="QR15" s="20"/>
      <c r="QS15" s="20"/>
      <c r="QT15" s="20"/>
      <c r="QU15" s="20"/>
      <c r="QV15" s="20"/>
      <c r="QW15" s="20"/>
      <c r="QX15" s="21"/>
      <c r="QY15" s="20"/>
      <c r="QZ15" s="20"/>
      <c r="RA15" s="20"/>
      <c r="RB15" s="20"/>
      <c r="RC15" s="20"/>
      <c r="RD15" s="20"/>
      <c r="RE15" s="20"/>
      <c r="RF15" s="20"/>
      <c r="RG15" s="20"/>
      <c r="RH15" s="20"/>
      <c r="RI15" s="20"/>
      <c r="RJ15" s="21"/>
      <c r="RK15" s="20"/>
      <c r="RL15" s="20"/>
      <c r="RM15" s="20"/>
      <c r="RN15" s="20"/>
      <c r="RO15" s="20"/>
      <c r="RP15" s="20"/>
      <c r="RQ15" s="20"/>
      <c r="RR15" s="20"/>
      <c r="RS15" s="20"/>
      <c r="RT15" s="20"/>
      <c r="RU15" s="20"/>
      <c r="RV15" s="21"/>
      <c r="RW15" s="20"/>
      <c r="RX15" s="20"/>
      <c r="RY15" s="20"/>
      <c r="RZ15" s="20"/>
      <c r="SA15" s="20"/>
      <c r="SB15" s="20"/>
      <c r="SC15" s="20"/>
      <c r="SD15" s="20"/>
      <c r="SE15" s="20"/>
      <c r="SF15" s="20"/>
      <c r="SG15" s="20"/>
      <c r="SH15" s="21"/>
      <c r="SI15" s="20"/>
      <c r="SJ15" s="20"/>
      <c r="SK15" s="20"/>
      <c r="SL15" s="20"/>
      <c r="SM15" s="20"/>
      <c r="SN15" s="20"/>
      <c r="SO15" s="20"/>
      <c r="SP15" s="20"/>
      <c r="SQ15" s="20"/>
      <c r="SR15" s="20"/>
      <c r="SS15" s="20"/>
      <c r="ST15" s="21"/>
      <c r="SU15" s="20"/>
      <c r="SV15" s="20"/>
      <c r="SW15" s="20"/>
      <c r="SX15" s="20"/>
      <c r="SY15" s="20"/>
      <c r="SZ15" s="20"/>
      <c r="TA15" s="20"/>
      <c r="TB15" s="20"/>
      <c r="TC15" s="20"/>
      <c r="TD15" s="20"/>
      <c r="TE15" s="20"/>
      <c r="TF15" s="21"/>
      <c r="TG15" s="20"/>
      <c r="TH15" s="20"/>
      <c r="TI15" s="20"/>
      <c r="TJ15" s="20"/>
      <c r="TK15" s="20"/>
      <c r="TL15" s="20"/>
      <c r="TM15" s="20"/>
      <c r="TN15" s="20"/>
      <c r="TO15" s="20"/>
      <c r="TP15" s="20"/>
      <c r="TQ15" s="20"/>
      <c r="TR15" s="21"/>
      <c r="TS15" s="20"/>
      <c r="TT15" s="20"/>
      <c r="TU15" s="20"/>
      <c r="TV15" s="20"/>
      <c r="TW15" s="20"/>
      <c r="TX15" s="20"/>
      <c r="TY15" s="20"/>
      <c r="TZ15" s="20"/>
      <c r="UA15" s="20"/>
      <c r="UB15" s="20"/>
      <c r="UC15" s="20"/>
      <c r="UD15" s="21"/>
      <c r="UE15" s="20"/>
      <c r="UF15" s="20"/>
      <c r="UG15" s="20"/>
      <c r="UH15" s="20"/>
      <c r="UI15" s="20"/>
      <c r="UJ15" s="20"/>
      <c r="UK15" s="20"/>
      <c r="UL15" s="20"/>
      <c r="UM15" s="20"/>
      <c r="UN15" s="20"/>
      <c r="UO15" s="20"/>
      <c r="UP15" s="20"/>
      <c r="UQ15" s="21"/>
      <c r="UR15" s="20"/>
      <c r="US15" s="20"/>
      <c r="UT15" s="20"/>
      <c r="UU15" s="20"/>
      <c r="UV15" s="20"/>
      <c r="UW15" s="20"/>
      <c r="UX15" s="20"/>
      <c r="UY15" s="20"/>
      <c r="UZ15" s="20"/>
      <c r="VA15" s="20"/>
      <c r="VB15" s="30"/>
      <c r="VC15" s="29"/>
      <c r="VD15" s="20"/>
      <c r="VE15" s="20"/>
      <c r="VF15" s="20"/>
      <c r="VG15" s="20"/>
      <c r="VH15" s="20"/>
      <c r="VI15" s="20"/>
      <c r="VJ15" s="20"/>
      <c r="VK15" s="20"/>
      <c r="VL15" s="20"/>
      <c r="VM15" s="20"/>
      <c r="VN15" s="20"/>
      <c r="VO15" s="21"/>
      <c r="VP15" s="29"/>
      <c r="VQ15" s="20"/>
      <c r="VR15" s="20"/>
      <c r="VS15" s="20"/>
      <c r="VT15" s="20"/>
      <c r="VU15" s="20"/>
      <c r="VV15" s="20"/>
      <c r="VW15" s="20"/>
      <c r="VX15" s="20"/>
      <c r="VY15" s="20"/>
      <c r="VZ15" s="20"/>
      <c r="WA15" s="21"/>
      <c r="WB15" s="29"/>
      <c r="WC15" s="20"/>
      <c r="WD15" s="20"/>
      <c r="WE15" s="20"/>
      <c r="WF15" s="20"/>
      <c r="WG15" s="20"/>
      <c r="WH15" s="20"/>
      <c r="WI15" s="20"/>
      <c r="WJ15" s="20"/>
      <c r="WK15" s="20"/>
      <c r="WL15" s="20"/>
      <c r="WM15" s="20"/>
      <c r="WN15" s="21"/>
      <c r="WO15" s="29"/>
      <c r="WP15" s="20"/>
      <c r="WQ15" s="20"/>
      <c r="WR15" s="20"/>
      <c r="WS15" s="20"/>
      <c r="WT15" s="20"/>
      <c r="WU15" s="20"/>
      <c r="WV15" s="20"/>
      <c r="WW15" s="20"/>
      <c r="WX15" s="20"/>
      <c r="WY15" s="20"/>
      <c r="WZ15" s="20"/>
      <c r="XA15" s="20"/>
      <c r="XB15" s="20"/>
      <c r="XC15" s="20"/>
      <c r="XD15" s="20"/>
      <c r="XE15" s="20"/>
      <c r="XF15" s="20"/>
      <c r="XG15" s="20"/>
      <c r="XH15" s="20"/>
      <c r="XI15" s="20"/>
      <c r="XJ15" s="20"/>
      <c r="XK15" s="20"/>
      <c r="XL15" s="21"/>
      <c r="XM15" s="29"/>
      <c r="XN15" s="20"/>
      <c r="XO15" s="20"/>
      <c r="XP15" s="20"/>
      <c r="XQ15" s="20"/>
      <c r="XR15" s="20"/>
      <c r="XS15" s="20"/>
      <c r="XT15" s="20"/>
      <c r="XU15" s="20"/>
      <c r="XV15" s="20"/>
      <c r="XW15" s="20"/>
      <c r="XX15" s="20"/>
      <c r="XY15" s="21"/>
      <c r="XZ15" s="29"/>
      <c r="YA15" s="20"/>
      <c r="YB15" s="20"/>
      <c r="YC15" s="20"/>
      <c r="YD15" s="20"/>
      <c r="YE15" s="20"/>
      <c r="YF15" s="20"/>
      <c r="YG15" s="20"/>
      <c r="YH15" s="20"/>
      <c r="YI15" s="20"/>
      <c r="YJ15" s="20"/>
      <c r="YK15" s="20"/>
      <c r="YL15" s="20"/>
      <c r="YM15" s="29"/>
      <c r="YN15" s="20"/>
      <c r="YO15" s="20"/>
      <c r="YP15" s="20"/>
      <c r="YQ15" s="20"/>
      <c r="YR15" s="20"/>
      <c r="YS15" s="20"/>
      <c r="YT15" s="20"/>
      <c r="YU15" s="20"/>
      <c r="YV15" s="20"/>
      <c r="YW15" s="20"/>
      <c r="YX15" s="87"/>
      <c r="YY15" s="87"/>
      <c r="YZ15" s="87"/>
      <c r="ZA15" s="87"/>
      <c r="ZB15" s="87"/>
      <c r="ZC15" s="87"/>
      <c r="ZD15" s="87"/>
      <c r="ZE15" s="87"/>
      <c r="ZF15" s="87"/>
      <c r="ZG15" s="87"/>
      <c r="ZH15" s="87"/>
      <c r="ZI15" s="87"/>
      <c r="ZJ15" s="88"/>
      <c r="ZK15" s="83"/>
      <c r="ZL15" s="87"/>
      <c r="ZM15" s="87"/>
      <c r="ZN15" s="87"/>
      <c r="ZO15" s="87"/>
      <c r="ZP15" s="87"/>
      <c r="ZQ15" s="87"/>
      <c r="ZR15" s="87"/>
      <c r="ZS15" s="87"/>
      <c r="ZT15" s="87"/>
      <c r="ZU15" s="87"/>
      <c r="ZV15" s="87"/>
      <c r="ZW15" s="88"/>
      <c r="ZX15" s="83"/>
      <c r="ZY15" s="87"/>
      <c r="ZZ15" s="87"/>
      <c r="AAA15" s="87"/>
      <c r="AAB15" s="87"/>
      <c r="AAC15" s="87"/>
      <c r="AAD15" s="87"/>
      <c r="AAE15" s="87"/>
      <c r="AAF15" s="87"/>
      <c r="AAG15" s="87"/>
      <c r="AAH15" s="87"/>
      <c r="AAI15" s="87"/>
      <c r="AAJ15" s="30"/>
      <c r="AAK15" s="83"/>
      <c r="AAL15" s="87"/>
      <c r="AAM15" s="87"/>
      <c r="AAN15" s="87"/>
      <c r="AAO15" s="87"/>
      <c r="AAP15" s="87"/>
      <c r="AAQ15" s="87"/>
      <c r="AAR15" s="87"/>
      <c r="AAS15" s="87"/>
      <c r="AAT15" s="87"/>
      <c r="AAU15" s="30"/>
      <c r="AAV15" s="20"/>
      <c r="AAW15" s="20"/>
      <c r="AAX15" s="20"/>
      <c r="AAY15" s="20"/>
      <c r="AAZ15" s="20"/>
      <c r="ABA15" s="20"/>
      <c r="ABB15" s="20"/>
      <c r="ABC15" s="20"/>
      <c r="ABD15" s="20"/>
      <c r="ABE15" s="20"/>
      <c r="ABF15" s="20"/>
      <c r="ABG15" s="20"/>
      <c r="ABH15" s="21"/>
      <c r="ABI15" s="20"/>
      <c r="ABJ15" s="20"/>
      <c r="ABK15" s="20"/>
      <c r="ABL15" s="20"/>
      <c r="ABM15" s="20"/>
      <c r="ABN15" s="20"/>
      <c r="ABO15" s="20"/>
      <c r="ABP15" s="20"/>
      <c r="ABQ15" s="20"/>
      <c r="ABR15" s="20"/>
      <c r="ABS15" s="20"/>
      <c r="ABT15" s="20"/>
      <c r="ABU15" s="21"/>
      <c r="ABV15" s="20"/>
      <c r="ABW15" s="20"/>
      <c r="ABX15" s="20"/>
      <c r="ABY15" s="20"/>
      <c r="ABZ15" s="20"/>
      <c r="ACA15" s="20"/>
      <c r="ACB15" s="20"/>
      <c r="ACC15" s="20"/>
      <c r="ACD15" s="20"/>
      <c r="ACE15" s="20"/>
      <c r="ACF15" s="20"/>
      <c r="ACG15" s="20"/>
      <c r="ACH15" s="21"/>
      <c r="ACI15" s="20"/>
      <c r="ACJ15" s="20"/>
      <c r="ACK15" s="20"/>
      <c r="ACL15" s="20"/>
      <c r="ACM15" s="20"/>
      <c r="ACN15" s="20"/>
      <c r="ACO15" s="20"/>
      <c r="ACP15" s="20"/>
      <c r="ACQ15" s="20"/>
      <c r="ACR15" s="20"/>
      <c r="ACS15" s="30"/>
      <c r="ACT15" s="20"/>
      <c r="ACU15" s="20"/>
      <c r="ACV15" s="20"/>
      <c r="ACW15" s="20"/>
      <c r="ACX15" s="20"/>
      <c r="ACY15" s="20"/>
      <c r="ACZ15" s="20"/>
      <c r="ADA15" s="20"/>
      <c r="ADB15" s="20"/>
      <c r="ADC15" s="20"/>
      <c r="ADD15" s="20"/>
      <c r="ADE15" s="21"/>
      <c r="ADF15" s="20"/>
      <c r="ADG15" s="20"/>
      <c r="ADH15" s="20"/>
      <c r="ADI15" s="20"/>
      <c r="ADJ15" s="20"/>
      <c r="ADK15" s="20"/>
      <c r="ADL15" s="20"/>
      <c r="ADM15" s="20"/>
      <c r="ADN15" s="20"/>
      <c r="ADO15" s="20"/>
      <c r="ADP15" s="20"/>
      <c r="ADQ15" s="20"/>
      <c r="ADR15" s="21"/>
      <c r="ADS15" s="20"/>
      <c r="ADT15" s="20"/>
      <c r="ADU15" s="20"/>
      <c r="ADV15" s="20"/>
      <c r="ADW15" s="20"/>
      <c r="ADX15" s="20"/>
      <c r="ADY15" s="20"/>
      <c r="ADZ15" s="20"/>
      <c r="AEA15" s="20"/>
      <c r="AEB15" s="20"/>
      <c r="AEC15" s="20"/>
      <c r="AED15" s="20"/>
      <c r="AEE15" s="21"/>
      <c r="AEF15" s="20"/>
      <c r="AEG15" s="20"/>
      <c r="AEH15" s="20"/>
      <c r="AEI15" s="20"/>
      <c r="AEJ15" s="20"/>
      <c r="AEK15" s="20"/>
      <c r="AEL15" s="20"/>
      <c r="AEM15" s="20"/>
      <c r="AEN15" s="20"/>
      <c r="AEO15" s="20"/>
      <c r="AEP15" s="20"/>
      <c r="AEQ15" s="30"/>
      <c r="AER15" s="20"/>
      <c r="AES15" s="20"/>
      <c r="AET15" s="20"/>
      <c r="AEU15" s="20"/>
      <c r="AEV15" s="20"/>
      <c r="AEW15" s="20"/>
      <c r="AEX15" s="20"/>
      <c r="AEY15" s="20"/>
      <c r="AEZ15" s="20"/>
      <c r="AFA15" s="20"/>
      <c r="AFB15" s="20"/>
      <c r="AFC15" s="21"/>
      <c r="AFD15" s="20"/>
      <c r="AFE15" s="20"/>
      <c r="AFF15" s="20"/>
      <c r="AFG15" s="20"/>
      <c r="AFH15" s="20"/>
      <c r="AFI15" s="20"/>
      <c r="AFJ15" s="20"/>
      <c r="AFK15" s="20"/>
      <c r="AFL15" s="20"/>
      <c r="AFM15" s="20"/>
      <c r="AFN15" s="20"/>
      <c r="AFO15" s="20"/>
      <c r="AFP15" s="21"/>
      <c r="AFQ15" s="20"/>
      <c r="AFR15" s="20"/>
      <c r="AFS15" s="20"/>
      <c r="AFT15" s="20"/>
      <c r="AFU15" s="20"/>
      <c r="AFV15" s="20"/>
      <c r="AFW15" s="20"/>
      <c r="AFX15" s="20"/>
      <c r="AFY15" s="20"/>
      <c r="AFZ15" s="20"/>
      <c r="AGA15" s="20"/>
      <c r="AGB15" s="20"/>
      <c r="AGC15" s="20"/>
      <c r="AGD15" s="21"/>
      <c r="AGE15" s="20"/>
      <c r="AGF15" s="20"/>
      <c r="AGG15" s="20"/>
      <c r="AGH15" s="20"/>
      <c r="AGI15" s="20"/>
      <c r="AGJ15" s="20"/>
      <c r="AGK15" s="20"/>
      <c r="AGL15" s="20"/>
      <c r="AGM15" s="20"/>
      <c r="AGN15" s="20"/>
      <c r="AGO15" s="30"/>
      <c r="AGP15" s="20"/>
      <c r="AGQ15" s="20"/>
      <c r="AGR15" s="20"/>
      <c r="AGS15" s="20"/>
      <c r="AGT15" s="20"/>
      <c r="AGU15" s="20"/>
      <c r="AGV15" s="20"/>
      <c r="AGW15" s="20"/>
      <c r="AGX15" s="20"/>
      <c r="AGY15" s="20"/>
      <c r="AGZ15" s="20"/>
      <c r="AHA15" s="20"/>
      <c r="AHB15" s="21"/>
      <c r="AHC15" s="20"/>
      <c r="AHD15" s="20"/>
      <c r="AHE15" s="20"/>
      <c r="AHF15" s="20"/>
      <c r="AHG15" s="20"/>
      <c r="AHH15" s="20"/>
      <c r="AHI15" s="20"/>
      <c r="AHJ15" s="20"/>
      <c r="AHK15" s="20"/>
      <c r="AHL15" s="20"/>
      <c r="AHM15" s="20"/>
      <c r="AHN15" s="20"/>
      <c r="AHO15" s="21"/>
      <c r="AHP15" s="20"/>
      <c r="AHQ15" s="20"/>
      <c r="AHR15" s="20"/>
      <c r="AHS15" s="20"/>
      <c r="AHT15" s="20"/>
      <c r="AHU15" s="20"/>
      <c r="AHV15" s="20"/>
      <c r="AHW15" s="20"/>
      <c r="AHX15" s="20"/>
      <c r="AHY15" s="20"/>
      <c r="AHZ15" s="20"/>
      <c r="AIA15" s="20"/>
      <c r="AIB15" s="21"/>
      <c r="AIC15" s="20"/>
      <c r="AID15" s="20"/>
      <c r="AIE15" s="20"/>
      <c r="AIF15" s="20"/>
      <c r="AIG15" s="20"/>
      <c r="AIH15" s="20"/>
      <c r="AII15" s="20"/>
      <c r="AIJ15" s="20"/>
      <c r="AIK15" s="20"/>
      <c r="AIL15" s="20"/>
      <c r="AIM15" s="30"/>
      <c r="AIN15" s="29"/>
      <c r="AIO15" s="29"/>
      <c r="AIP15" s="29"/>
      <c r="AIQ15" s="29"/>
      <c r="AIR15" s="29"/>
      <c r="AIS15" s="29"/>
      <c r="AIT15" s="29"/>
      <c r="AIU15" s="29"/>
      <c r="AIV15" s="29"/>
      <c r="AIW15" s="29"/>
      <c r="AIX15" s="29"/>
      <c r="AIY15" s="29"/>
      <c r="AIZ15" s="30"/>
      <c r="AJA15" s="29"/>
      <c r="AJB15" s="29"/>
      <c r="AJC15" s="29"/>
      <c r="AJD15" s="29"/>
      <c r="AJE15" s="29"/>
      <c r="AJF15" s="29"/>
      <c r="AJG15" s="29"/>
      <c r="AJH15" s="29"/>
      <c r="AJI15" s="29"/>
      <c r="AJJ15" s="29"/>
      <c r="AJK15" s="29"/>
      <c r="AJL15" s="29"/>
      <c r="AJM15" s="30"/>
      <c r="AJN15" s="29"/>
      <c r="AJO15" s="29"/>
      <c r="AJP15" s="29"/>
      <c r="AJQ15" s="29"/>
      <c r="AJR15" s="29"/>
      <c r="AJS15" s="29"/>
      <c r="AJT15" s="29"/>
      <c r="AJU15" s="29"/>
      <c r="AJV15" s="29"/>
      <c r="AJW15" s="29"/>
      <c r="AJX15" s="29"/>
      <c r="AJY15" s="29"/>
      <c r="AJZ15" s="30"/>
      <c r="AKA15" s="29"/>
      <c r="AKB15" s="29"/>
      <c r="AKC15" s="29"/>
      <c r="AKD15" s="29"/>
      <c r="AKE15" s="29"/>
      <c r="AKF15" s="29"/>
      <c r="AKG15" s="29"/>
      <c r="AKH15" s="29"/>
      <c r="AKI15" s="29"/>
      <c r="AKJ15" s="29"/>
      <c r="AKK15" s="29"/>
      <c r="AKL15" s="30"/>
      <c r="AKM15" s="29"/>
      <c r="AKN15" s="29"/>
      <c r="AKO15" s="29"/>
      <c r="AKP15" s="29"/>
      <c r="AKQ15" s="29"/>
      <c r="AKR15" s="29"/>
      <c r="AKS15" s="29"/>
      <c r="AKT15" s="29"/>
      <c r="AKU15" s="29"/>
      <c r="AKV15" s="29"/>
      <c r="AKW15" s="29"/>
      <c r="AKX15" s="29"/>
      <c r="AKY15" s="146"/>
      <c r="AKZ15" s="29"/>
      <c r="ALA15" s="29"/>
      <c r="ALB15" s="29"/>
      <c r="ALC15" s="29"/>
      <c r="ALD15" s="29"/>
      <c r="ALE15" s="29"/>
      <c r="ALF15" s="29"/>
      <c r="ALG15" s="29"/>
      <c r="ALH15" s="29"/>
      <c r="ALI15" s="29"/>
      <c r="ALJ15" s="29"/>
      <c r="ALK15" s="30"/>
      <c r="ALL15" s="29"/>
      <c r="ALM15" s="29"/>
      <c r="ALN15" s="29"/>
      <c r="ALO15" s="29"/>
      <c r="ALP15" s="29"/>
      <c r="ALQ15" s="29"/>
      <c r="ALR15" s="29"/>
      <c r="ALS15" s="29"/>
      <c r="ALT15" s="29"/>
      <c r="ALU15" s="29"/>
      <c r="ALV15" s="29"/>
      <c r="ALW15" s="29"/>
      <c r="ALX15" s="30"/>
      <c r="ALY15" s="29"/>
      <c r="ALZ15" s="29"/>
      <c r="AMA15" s="29"/>
      <c r="AMB15" s="29"/>
      <c r="AMC15" s="29"/>
      <c r="AMD15" s="29"/>
      <c r="AME15" s="29"/>
      <c r="AMF15" s="29"/>
      <c r="AMG15" s="29"/>
      <c r="AMH15" s="29"/>
      <c r="AMI15" s="29"/>
      <c r="AMJ15" s="30"/>
      <c r="AMK15" s="29"/>
      <c r="AML15" s="29"/>
      <c r="AMM15" s="29"/>
      <c r="AMN15" s="29"/>
      <c r="AMO15" s="29"/>
      <c r="AMP15" s="29"/>
      <c r="AMQ15" s="29"/>
      <c r="AMR15" s="29"/>
      <c r="AMS15" s="29"/>
      <c r="AMT15" s="29"/>
      <c r="AMU15" s="29"/>
      <c r="AMV15" s="29"/>
      <c r="AMW15" s="146"/>
      <c r="AMX15" s="29"/>
      <c r="AMY15" s="29"/>
      <c r="AMZ15" s="29"/>
      <c r="ANA15" s="29"/>
      <c r="ANB15" s="29"/>
      <c r="ANC15" s="29"/>
      <c r="AND15" s="29"/>
      <c r="ANE15" s="29"/>
      <c r="ANF15" s="29"/>
      <c r="ANG15" s="29"/>
      <c r="ANH15" s="29"/>
      <c r="ANI15" s="30"/>
      <c r="ANJ15" s="29"/>
      <c r="ANK15" s="29"/>
      <c r="ANL15" s="29"/>
      <c r="ANM15" s="29"/>
      <c r="ANN15" s="29"/>
      <c r="ANO15" s="29"/>
      <c r="ANP15" s="29"/>
      <c r="ANQ15" s="29"/>
      <c r="ANR15" s="29"/>
      <c r="ANS15" s="29"/>
      <c r="ANT15" s="29"/>
      <c r="ANU15" s="29"/>
      <c r="ANV15" s="30"/>
      <c r="ANW15" s="29"/>
      <c r="ANX15" s="29"/>
      <c r="ANY15" s="29"/>
      <c r="ANZ15" s="29"/>
      <c r="AOA15" s="29"/>
      <c r="AOB15" s="29"/>
      <c r="AOC15" s="29"/>
      <c r="AOD15" s="29"/>
      <c r="AOE15" s="29"/>
      <c r="AOF15" s="29"/>
      <c r="AOG15" s="29"/>
      <c r="AOH15" s="30"/>
      <c r="AOI15" s="29"/>
      <c r="AOJ15" s="29"/>
      <c r="AOK15" s="29"/>
      <c r="AOL15" s="29"/>
      <c r="AOM15" s="29"/>
      <c r="AON15" s="29"/>
      <c r="AOO15" s="29"/>
      <c r="AOP15" s="29"/>
      <c r="AOQ15" s="29"/>
      <c r="AOR15" s="29"/>
      <c r="AOS15" s="29"/>
      <c r="AOT15" s="29"/>
      <c r="AOU15" s="146"/>
      <c r="AOV15" s="29"/>
      <c r="AOW15" s="29"/>
      <c r="AOX15" s="29"/>
      <c r="AOY15" s="29"/>
      <c r="AOZ15" s="29"/>
      <c r="APA15" s="29"/>
      <c r="APB15" s="29"/>
      <c r="APC15" s="29"/>
      <c r="APD15" s="29"/>
      <c r="APE15" s="29"/>
      <c r="APF15" s="29"/>
      <c r="APG15" s="30"/>
      <c r="APH15" s="29"/>
      <c r="API15" s="29"/>
      <c r="APJ15" s="29"/>
      <c r="APK15" s="29"/>
      <c r="APL15" s="29"/>
      <c r="APM15" s="29"/>
      <c r="APN15" s="29"/>
      <c r="APO15" s="29"/>
      <c r="APP15" s="29"/>
      <c r="APQ15" s="29"/>
      <c r="APR15" s="29"/>
      <c r="APS15" s="29"/>
      <c r="APT15" s="30"/>
      <c r="APU15" s="29"/>
      <c r="APV15" s="29"/>
      <c r="APW15" s="29"/>
      <c r="APX15" s="29"/>
      <c r="APY15" s="29"/>
      <c r="APZ15" s="29"/>
      <c r="AQA15" s="29"/>
      <c r="AQB15" s="29"/>
      <c r="AQC15" s="29"/>
      <c r="AQD15" s="29"/>
      <c r="AQE15" s="29"/>
      <c r="AQF15" s="30"/>
      <c r="AQG15" s="29"/>
      <c r="AQH15" s="29"/>
      <c r="AQI15" s="29"/>
      <c r="AQJ15" s="29"/>
      <c r="AQK15" s="29"/>
      <c r="AQL15" s="29"/>
      <c r="AQM15" s="29"/>
      <c r="AQN15" s="29"/>
      <c r="AQO15" s="29"/>
      <c r="AQP15" s="29"/>
      <c r="AQQ15" s="29"/>
      <c r="AQR15" s="29"/>
      <c r="AQS15" s="29"/>
      <c r="AQT15" s="146"/>
      <c r="AQU15" s="29"/>
      <c r="AQV15" s="29"/>
      <c r="AQW15" s="29"/>
      <c r="AQX15" s="29"/>
      <c r="AQY15" s="29"/>
      <c r="AQZ15" s="29"/>
      <c r="ARA15" s="29"/>
      <c r="ARB15" s="29"/>
      <c r="ARC15" s="29"/>
      <c r="ARD15" s="29"/>
      <c r="ARE15" s="29"/>
      <c r="ARF15" s="30"/>
      <c r="ARG15" s="29"/>
      <c r="ARH15" s="29"/>
      <c r="ARI15" s="29"/>
      <c r="ARJ15" s="29"/>
      <c r="ARK15" s="29"/>
      <c r="ARL15" s="29"/>
      <c r="ARM15" s="29"/>
      <c r="ARN15" s="29"/>
      <c r="ARO15" s="29"/>
      <c r="ARP15" s="29"/>
      <c r="ARQ15" s="29"/>
      <c r="ARR15" s="29"/>
      <c r="ARS15" s="30"/>
      <c r="ART15" s="29"/>
      <c r="ARU15" s="29"/>
      <c r="ARV15" s="29"/>
      <c r="ARW15" s="29"/>
      <c r="ARX15" s="29"/>
      <c r="ARY15" s="29"/>
      <c r="ARZ15" s="29"/>
      <c r="ASA15" s="29"/>
      <c r="ASB15" s="29"/>
      <c r="ASC15" s="29"/>
      <c r="ASD15" s="30"/>
      <c r="ASE15" s="29"/>
      <c r="ASF15" s="29"/>
      <c r="ASG15" s="29"/>
      <c r="ASH15" s="29"/>
      <c r="ASI15" s="29"/>
      <c r="ASJ15" s="29"/>
      <c r="ASK15" s="29"/>
      <c r="ASL15" s="29"/>
      <c r="ASM15" s="29"/>
      <c r="ASN15" s="29"/>
      <c r="ASO15" s="29"/>
      <c r="ASP15" s="29"/>
      <c r="ASQ15" s="30"/>
      <c r="ASR15" s="29"/>
      <c r="ASS15" s="29"/>
      <c r="AST15" s="29"/>
      <c r="ASU15" s="29"/>
      <c r="ASV15" s="29"/>
      <c r="ASW15" s="29"/>
      <c r="ASX15" s="29"/>
      <c r="ASY15" s="29"/>
      <c r="ASZ15" s="29"/>
      <c r="ATA15" s="29"/>
      <c r="ATB15" s="29"/>
      <c r="ATC15" s="29"/>
      <c r="ATD15" s="30"/>
      <c r="ATE15" s="29"/>
      <c r="ATF15" s="29"/>
      <c r="ATG15" s="29"/>
      <c r="ATH15" s="29"/>
      <c r="ATI15" s="29"/>
      <c r="ATJ15" s="29"/>
      <c r="ATK15" s="29"/>
      <c r="ATL15" s="29"/>
      <c r="ATM15" s="29"/>
      <c r="ATN15" s="29"/>
      <c r="ATO15" s="29"/>
      <c r="ATP15" s="29"/>
      <c r="ATQ15" s="30"/>
      <c r="ATR15" s="29"/>
      <c r="ATS15" s="29"/>
      <c r="ATT15" s="29"/>
      <c r="ATU15" s="29"/>
      <c r="ATV15" s="29"/>
      <c r="ATW15" s="29"/>
      <c r="ATX15" s="29"/>
      <c r="ATY15" s="29"/>
      <c r="ATZ15" s="29"/>
      <c r="AUA15" s="29"/>
      <c r="AUB15" s="30"/>
      <c r="AUC15" s="29"/>
      <c r="AUD15" s="29"/>
      <c r="AUE15" s="29"/>
      <c r="AUF15" s="29"/>
      <c r="AUG15" s="29"/>
      <c r="AUH15" s="29"/>
      <c r="AUI15" s="29"/>
      <c r="AUJ15" s="29"/>
      <c r="AUK15" s="29"/>
      <c r="AUL15" s="29"/>
      <c r="AUM15" s="29"/>
      <c r="AUN15" s="30"/>
      <c r="AUO15" s="29"/>
      <c r="AUP15" s="29"/>
      <c r="AUQ15" s="29"/>
      <c r="AUR15" s="29"/>
      <c r="AUS15" s="29"/>
      <c r="AUT15" s="29"/>
      <c r="AUU15" s="29"/>
      <c r="AUV15" s="29"/>
      <c r="AUW15" s="29"/>
      <c r="AUX15" s="29"/>
      <c r="AUY15" s="29"/>
      <c r="AUZ15" s="29"/>
      <c r="AVA15" s="30"/>
      <c r="AVB15" s="29"/>
      <c r="AVC15" s="29"/>
      <c r="AVD15" s="29"/>
      <c r="AVE15" s="29"/>
      <c r="AVF15" s="29"/>
      <c r="AVG15" s="29"/>
      <c r="AVH15" s="29"/>
      <c r="AVI15" s="29"/>
      <c r="AVJ15" s="29"/>
      <c r="AVK15" s="29"/>
      <c r="AVL15" s="29"/>
      <c r="AVM15" s="29"/>
      <c r="AVN15" s="30"/>
      <c r="AVO15" s="29"/>
      <c r="AVP15" s="29"/>
      <c r="AVQ15" s="29"/>
      <c r="AVR15" s="29"/>
      <c r="AVS15" s="29"/>
      <c r="AVT15" s="29"/>
      <c r="AVU15" s="29"/>
      <c r="AVV15" s="29"/>
      <c r="AVW15" s="29"/>
      <c r="AVX15" s="29"/>
      <c r="AVY15" s="29"/>
      <c r="AVZ15" s="30"/>
    </row>
    <row r="16" spans="1:1274" s="25" customFormat="1" ht="17.25" customHeight="1" thickTop="1" thickBot="1" x14ac:dyDescent="0.3">
      <c r="A16" s="122"/>
      <c r="B16" s="122"/>
      <c r="C16" s="40" t="s">
        <v>333</v>
      </c>
      <c r="D16" s="40"/>
      <c r="E16" s="69"/>
      <c r="F16" s="69"/>
      <c r="G16" s="69"/>
      <c r="H16" s="69"/>
      <c r="I16" s="69"/>
      <c r="J16" s="69"/>
      <c r="K16" s="69"/>
      <c r="L16" s="69"/>
      <c r="M16" s="69"/>
      <c r="N16" s="69"/>
      <c r="O16" s="69"/>
      <c r="P16" s="69"/>
      <c r="Q16" s="69"/>
      <c r="R16" s="69"/>
      <c r="S16" s="69"/>
      <c r="T16" s="69"/>
      <c r="U16" s="69"/>
      <c r="V16" s="69"/>
      <c r="W16" s="69"/>
      <c r="X16" s="69"/>
      <c r="Y16" s="69"/>
      <c r="Z16" s="69"/>
      <c r="AA16" s="69"/>
      <c r="AB16" s="69"/>
      <c r="AC16" s="69"/>
      <c r="AD16" s="69"/>
      <c r="AE16" s="69"/>
      <c r="AF16" s="69"/>
      <c r="AG16" s="69"/>
      <c r="AH16" s="69"/>
      <c r="AI16" s="69"/>
      <c r="AJ16" s="69"/>
      <c r="AK16" s="69"/>
      <c r="AL16" s="69"/>
      <c r="AM16" s="69"/>
      <c r="AN16" s="69"/>
      <c r="AO16" s="69"/>
      <c r="AP16" s="69"/>
      <c r="AQ16" s="69"/>
      <c r="AR16" s="69"/>
      <c r="AS16" s="69"/>
      <c r="AT16" s="69"/>
      <c r="AU16" s="69"/>
      <c r="AV16" s="69"/>
      <c r="AW16" s="69"/>
      <c r="AX16" s="69"/>
      <c r="AY16" s="69"/>
      <c r="AZ16" s="69"/>
      <c r="BA16" s="69"/>
      <c r="BB16" s="69"/>
      <c r="BC16" s="69"/>
      <c r="BD16" s="69"/>
      <c r="BE16" s="69"/>
      <c r="BF16" s="69"/>
      <c r="BG16" s="69"/>
      <c r="BH16" s="69"/>
      <c r="BI16" s="69"/>
      <c r="BJ16" s="69"/>
      <c r="BK16" s="69"/>
      <c r="BL16" s="69"/>
      <c r="BM16" s="69"/>
      <c r="BN16" s="69"/>
      <c r="BO16" s="69"/>
      <c r="BP16" s="69"/>
      <c r="BQ16" s="69"/>
      <c r="BR16" s="69"/>
      <c r="BS16" s="69"/>
      <c r="BT16" s="69"/>
      <c r="BU16" s="69"/>
      <c r="BV16" s="69"/>
      <c r="BW16" s="69"/>
      <c r="BX16" s="69"/>
      <c r="BY16" s="69"/>
      <c r="BZ16" s="69"/>
      <c r="CA16" s="69"/>
      <c r="CB16" s="69"/>
      <c r="CC16" s="69"/>
      <c r="CD16" s="69"/>
      <c r="CE16" s="69"/>
      <c r="CF16" s="69"/>
      <c r="CG16" s="69"/>
      <c r="CH16" s="69"/>
      <c r="CI16" s="69"/>
      <c r="CJ16" s="69"/>
      <c r="CK16" s="69"/>
      <c r="CL16" s="69"/>
      <c r="CM16" s="69"/>
      <c r="CN16" s="69"/>
      <c r="CO16" s="69"/>
      <c r="CP16" s="69">
        <v>29.5</v>
      </c>
      <c r="CQ16" s="69"/>
      <c r="CR16" s="69"/>
      <c r="CS16" s="69">
        <v>30.9</v>
      </c>
      <c r="CT16" s="69">
        <v>24.1</v>
      </c>
      <c r="CU16" s="69">
        <v>21.2</v>
      </c>
      <c r="CV16" s="69">
        <v>20.9</v>
      </c>
      <c r="CW16" s="69">
        <v>13.7</v>
      </c>
      <c r="CX16" s="69">
        <v>7.9</v>
      </c>
      <c r="CY16" s="69">
        <v>8.3000000000000007</v>
      </c>
      <c r="CZ16" s="69">
        <v>10.1</v>
      </c>
      <c r="DA16" s="69">
        <v>19.100000000000001</v>
      </c>
      <c r="DB16" s="69">
        <v>18.399999999999999</v>
      </c>
      <c r="DC16" s="69">
        <v>21.8</v>
      </c>
      <c r="DD16" s="69">
        <v>25.5</v>
      </c>
      <c r="DE16" s="69">
        <v>17.7</v>
      </c>
      <c r="DF16" s="69">
        <v>18.2</v>
      </c>
      <c r="DG16" s="69">
        <v>21.8</v>
      </c>
      <c r="DH16" s="69">
        <v>22.6</v>
      </c>
      <c r="DI16" s="69">
        <v>21.4</v>
      </c>
      <c r="DJ16" s="69">
        <v>27.2</v>
      </c>
      <c r="DK16" s="69">
        <v>24.2</v>
      </c>
      <c r="DL16" s="69">
        <v>22.7</v>
      </c>
      <c r="DM16" s="69">
        <v>33.1</v>
      </c>
      <c r="DN16" s="69">
        <v>14.2</v>
      </c>
      <c r="DO16" s="73">
        <v>21</v>
      </c>
      <c r="DP16" s="69">
        <v>26.4</v>
      </c>
      <c r="DQ16" s="69"/>
      <c r="DR16" s="69">
        <v>26.7</v>
      </c>
      <c r="DS16" s="69">
        <v>30.4</v>
      </c>
      <c r="DT16" s="69">
        <v>27.7</v>
      </c>
      <c r="DU16" s="69">
        <v>31</v>
      </c>
      <c r="DV16" s="69">
        <v>29.4</v>
      </c>
      <c r="DW16" s="69">
        <v>32.299999999999997</v>
      </c>
      <c r="DX16" s="69">
        <v>34.299999999999997</v>
      </c>
      <c r="DY16" s="69">
        <v>35.700000000000003</v>
      </c>
      <c r="DZ16" s="69">
        <v>28</v>
      </c>
      <c r="EA16" s="69">
        <v>30.4</v>
      </c>
      <c r="EB16" s="69">
        <v>26.9</v>
      </c>
      <c r="EC16" s="69">
        <v>19.899999999999999</v>
      </c>
      <c r="ED16" s="69">
        <v>14.9</v>
      </c>
      <c r="EE16" s="69">
        <v>18.100000000000001</v>
      </c>
      <c r="EF16" s="69">
        <v>18.8</v>
      </c>
      <c r="EG16" s="69">
        <v>10.8</v>
      </c>
      <c r="EH16" s="69">
        <v>10.6</v>
      </c>
      <c r="EI16" s="69">
        <v>17.100000000000001</v>
      </c>
      <c r="EJ16" s="69">
        <v>15.5</v>
      </c>
      <c r="EK16" s="69">
        <v>13.8</v>
      </c>
      <c r="EL16" s="69">
        <v>14.9</v>
      </c>
      <c r="EM16" s="69">
        <v>13.3</v>
      </c>
      <c r="EN16" s="69">
        <v>23.3</v>
      </c>
      <c r="EO16" s="69">
        <v>20.9</v>
      </c>
      <c r="EP16" s="69">
        <v>13.5</v>
      </c>
      <c r="EQ16" s="69">
        <v>15.9</v>
      </c>
      <c r="ER16" s="69">
        <v>13.3</v>
      </c>
      <c r="ES16" s="69">
        <v>10.6</v>
      </c>
      <c r="ET16" s="69">
        <v>12.1</v>
      </c>
      <c r="EU16" s="69">
        <v>12.7</v>
      </c>
      <c r="EV16" s="69">
        <v>10.8</v>
      </c>
      <c r="EW16" s="69">
        <v>7.7</v>
      </c>
      <c r="EX16" s="69">
        <v>9.1</v>
      </c>
      <c r="EY16" s="69">
        <v>8.8000000000000007</v>
      </c>
      <c r="EZ16" s="69">
        <v>9.1</v>
      </c>
      <c r="FA16" s="69">
        <v>11.2</v>
      </c>
      <c r="FB16" s="69">
        <v>15.3</v>
      </c>
      <c r="FC16" s="69">
        <v>15.9</v>
      </c>
      <c r="FD16" s="69">
        <v>15.2</v>
      </c>
      <c r="FE16" s="69">
        <v>17.5</v>
      </c>
      <c r="FF16" s="69">
        <v>23.8</v>
      </c>
      <c r="FG16" s="69">
        <v>23.5</v>
      </c>
      <c r="FH16" s="69"/>
      <c r="FI16" s="69"/>
      <c r="FJ16" s="69"/>
      <c r="FK16" s="69"/>
      <c r="FL16" s="73">
        <v>16.3</v>
      </c>
      <c r="FM16" s="73">
        <v>17.100000000000001</v>
      </c>
      <c r="FN16" s="73">
        <v>22</v>
      </c>
      <c r="FO16" s="73">
        <v>27.4</v>
      </c>
      <c r="FP16" s="73">
        <v>26</v>
      </c>
      <c r="FQ16" s="73">
        <v>25.7</v>
      </c>
      <c r="FR16" s="73">
        <v>15.2</v>
      </c>
      <c r="FS16" s="73">
        <v>19.2</v>
      </c>
      <c r="FT16" s="73">
        <v>19.5</v>
      </c>
      <c r="FU16" s="73">
        <v>21.9</v>
      </c>
      <c r="FV16" s="73">
        <v>19.3</v>
      </c>
      <c r="FW16" s="73">
        <v>18</v>
      </c>
      <c r="FX16" s="73">
        <v>21.5</v>
      </c>
      <c r="FY16" s="73">
        <v>20.6</v>
      </c>
      <c r="FZ16" s="73">
        <v>25.5</v>
      </c>
      <c r="GA16" s="73">
        <v>26.1</v>
      </c>
      <c r="GB16" s="73">
        <v>23.9</v>
      </c>
      <c r="GC16" s="73">
        <v>20.5</v>
      </c>
      <c r="GD16" s="73">
        <v>18.899999999999999</v>
      </c>
      <c r="GE16" s="73">
        <v>20.7</v>
      </c>
      <c r="GF16" s="73">
        <v>17.100000000000001</v>
      </c>
      <c r="GG16" s="73">
        <v>24.5</v>
      </c>
      <c r="GH16" s="73">
        <v>30.2</v>
      </c>
      <c r="GI16" s="73">
        <v>32.799999999999997</v>
      </c>
      <c r="GJ16" s="73">
        <v>42.2</v>
      </c>
      <c r="GK16" s="73">
        <v>48.8</v>
      </c>
      <c r="GL16" s="73">
        <v>44.9</v>
      </c>
      <c r="GM16" s="73">
        <v>48.7</v>
      </c>
      <c r="GN16" s="73">
        <v>46.8</v>
      </c>
      <c r="GO16" s="73">
        <v>50.2</v>
      </c>
      <c r="GP16" s="73">
        <v>47.1</v>
      </c>
      <c r="GQ16" s="73">
        <v>44.1</v>
      </c>
      <c r="GR16" s="73">
        <v>44.9</v>
      </c>
      <c r="GS16" s="73">
        <v>41.7</v>
      </c>
      <c r="GT16" s="73">
        <v>36.6</v>
      </c>
      <c r="GU16" s="73">
        <v>41.6</v>
      </c>
      <c r="GV16" s="73">
        <v>28.8</v>
      </c>
      <c r="GW16" s="73">
        <v>28.5</v>
      </c>
      <c r="GX16" s="73">
        <v>30.8</v>
      </c>
      <c r="GY16" s="73">
        <v>34.4</v>
      </c>
      <c r="GZ16" s="73">
        <v>28.9</v>
      </c>
      <c r="HA16" s="73">
        <v>32</v>
      </c>
      <c r="HB16" s="73">
        <v>28.1</v>
      </c>
      <c r="HC16" s="73">
        <v>31</v>
      </c>
      <c r="HD16" s="73">
        <v>30.7</v>
      </c>
      <c r="HE16" s="73">
        <v>35.4</v>
      </c>
      <c r="HF16" s="73">
        <v>32.5</v>
      </c>
      <c r="HG16" s="73">
        <v>32.1</v>
      </c>
      <c r="HH16" s="73">
        <v>31.3</v>
      </c>
      <c r="HI16" s="73">
        <v>36.200000000000003</v>
      </c>
      <c r="HJ16" s="73">
        <v>38.200000000000003</v>
      </c>
      <c r="HK16" s="73">
        <v>40.200000000000003</v>
      </c>
      <c r="HL16" s="73">
        <v>38</v>
      </c>
      <c r="HM16" s="73">
        <v>38.1</v>
      </c>
      <c r="HN16" s="73">
        <v>28.8</v>
      </c>
      <c r="HO16" s="73">
        <v>30.2</v>
      </c>
      <c r="HP16" s="73">
        <v>33.9</v>
      </c>
      <c r="HQ16" s="73">
        <v>32.6</v>
      </c>
      <c r="HR16" s="73">
        <v>30.1</v>
      </c>
      <c r="HS16" s="73">
        <v>33.799999999999997</v>
      </c>
      <c r="HT16" s="73">
        <v>36</v>
      </c>
      <c r="HU16" s="73">
        <v>31</v>
      </c>
      <c r="HV16" s="73">
        <v>32.700000000000003</v>
      </c>
      <c r="HW16" s="73">
        <v>29.1</v>
      </c>
      <c r="HX16" s="73">
        <v>29.2</v>
      </c>
      <c r="HY16" s="73">
        <v>30.9</v>
      </c>
      <c r="HZ16" s="73">
        <v>27.4</v>
      </c>
      <c r="IA16" s="73">
        <v>29.1</v>
      </c>
      <c r="IB16" s="73">
        <v>31.3</v>
      </c>
      <c r="IC16" s="73">
        <v>28.3</v>
      </c>
      <c r="ID16" s="73">
        <v>28.5</v>
      </c>
      <c r="IE16" s="73">
        <v>27.8</v>
      </c>
      <c r="IF16" s="73">
        <v>33.299999999999997</v>
      </c>
      <c r="IG16" s="73">
        <v>31.1</v>
      </c>
      <c r="IH16" s="73">
        <v>25.5</v>
      </c>
      <c r="II16" s="73">
        <v>27.8</v>
      </c>
      <c r="IJ16" s="73">
        <v>26</v>
      </c>
      <c r="IK16" s="73">
        <v>22.7</v>
      </c>
      <c r="IL16" s="73">
        <v>20.2</v>
      </c>
      <c r="IM16" s="73">
        <v>23.2</v>
      </c>
      <c r="IN16" s="73">
        <v>21.8</v>
      </c>
      <c r="IO16" s="73">
        <v>23.3</v>
      </c>
      <c r="IP16" s="73">
        <v>24.8</v>
      </c>
      <c r="IQ16" s="73">
        <v>30.2</v>
      </c>
      <c r="IR16" s="73">
        <v>35.4</v>
      </c>
      <c r="IS16" s="73">
        <v>37.299999999999997</v>
      </c>
      <c r="IT16" s="73">
        <v>37.700000000000003</v>
      </c>
      <c r="IU16" s="73">
        <v>33.700000000000003</v>
      </c>
      <c r="IV16" s="73">
        <v>40</v>
      </c>
      <c r="IW16" s="73">
        <v>40.299999999999997</v>
      </c>
      <c r="IX16" s="73">
        <v>41.1</v>
      </c>
      <c r="IY16" s="73">
        <v>42.3</v>
      </c>
      <c r="IZ16" s="73">
        <v>42.8</v>
      </c>
      <c r="JA16" s="73">
        <v>36.5</v>
      </c>
      <c r="JB16" s="73">
        <v>45.3</v>
      </c>
      <c r="JC16" s="73">
        <v>39.1</v>
      </c>
      <c r="JD16" s="73">
        <v>41.5</v>
      </c>
      <c r="JE16" s="73">
        <v>35.700000000000003</v>
      </c>
      <c r="JF16" s="73">
        <v>31.7</v>
      </c>
      <c r="JG16" s="73">
        <v>33.799999999999997</v>
      </c>
      <c r="JH16" s="73">
        <v>29.4</v>
      </c>
      <c r="JI16" s="73">
        <v>24.6</v>
      </c>
      <c r="JJ16" s="73">
        <v>30.7</v>
      </c>
      <c r="JK16" s="73">
        <v>32.4</v>
      </c>
      <c r="JL16" s="73">
        <v>32.700000000000003</v>
      </c>
      <c r="JM16" s="73">
        <v>30.6</v>
      </c>
      <c r="JN16" s="73">
        <v>29.9</v>
      </c>
      <c r="JO16" s="73">
        <v>30.7</v>
      </c>
      <c r="JP16" s="73">
        <v>39</v>
      </c>
      <c r="JQ16" s="73">
        <v>28</v>
      </c>
      <c r="JR16" s="73">
        <v>22</v>
      </c>
      <c r="JS16" s="73">
        <v>23</v>
      </c>
      <c r="JT16" s="73">
        <v>23</v>
      </c>
      <c r="JU16" s="73">
        <v>27</v>
      </c>
      <c r="JV16" s="73">
        <v>33</v>
      </c>
      <c r="JW16" s="73">
        <v>32</v>
      </c>
      <c r="JX16" s="73">
        <v>37</v>
      </c>
      <c r="JY16" s="73">
        <v>23</v>
      </c>
      <c r="JZ16" s="73">
        <v>30</v>
      </c>
      <c r="KA16" s="73">
        <v>23</v>
      </c>
      <c r="KB16" s="73">
        <v>27</v>
      </c>
      <c r="KC16" s="73">
        <v>37</v>
      </c>
      <c r="KD16" s="73">
        <v>37</v>
      </c>
      <c r="KE16" s="73">
        <v>37</v>
      </c>
      <c r="KF16" s="73">
        <v>39</v>
      </c>
      <c r="KG16" s="73">
        <v>37</v>
      </c>
      <c r="KH16" s="73">
        <v>37</v>
      </c>
      <c r="KI16" s="73">
        <v>36</v>
      </c>
      <c r="KJ16" s="73">
        <v>33</v>
      </c>
      <c r="KK16" s="73">
        <v>36</v>
      </c>
      <c r="KL16" s="73">
        <v>29</v>
      </c>
      <c r="KM16" s="73">
        <v>27</v>
      </c>
      <c r="KN16" s="73">
        <v>26</v>
      </c>
      <c r="KO16" s="73">
        <v>33</v>
      </c>
      <c r="KP16" s="73">
        <v>24</v>
      </c>
      <c r="KQ16" s="73">
        <v>25</v>
      </c>
      <c r="KR16" s="73">
        <v>33</v>
      </c>
      <c r="KS16" s="73">
        <v>42</v>
      </c>
      <c r="KT16" s="73">
        <v>37</v>
      </c>
      <c r="KU16" s="73">
        <v>44</v>
      </c>
      <c r="KV16" s="73">
        <v>42</v>
      </c>
      <c r="KW16" s="73">
        <v>40</v>
      </c>
      <c r="KX16" s="73">
        <v>45</v>
      </c>
      <c r="KY16" s="73">
        <v>42</v>
      </c>
      <c r="KZ16" s="73">
        <v>41</v>
      </c>
      <c r="LA16" s="73">
        <v>45</v>
      </c>
      <c r="LB16" s="73">
        <v>47</v>
      </c>
      <c r="LC16" s="73">
        <v>48</v>
      </c>
      <c r="LD16" s="73">
        <v>43</v>
      </c>
      <c r="LE16" s="73">
        <v>43</v>
      </c>
      <c r="LF16" s="73">
        <v>41</v>
      </c>
      <c r="LG16" s="73">
        <v>44</v>
      </c>
      <c r="LH16" s="73">
        <v>43</v>
      </c>
      <c r="LI16" s="73">
        <v>39</v>
      </c>
      <c r="LJ16" s="73">
        <v>45</v>
      </c>
      <c r="LK16" s="73">
        <v>45</v>
      </c>
      <c r="LL16" s="73">
        <v>46</v>
      </c>
      <c r="LM16" s="73">
        <v>52</v>
      </c>
      <c r="LN16" s="73">
        <v>50</v>
      </c>
      <c r="LO16" s="73">
        <v>39</v>
      </c>
      <c r="LP16" s="73">
        <v>38</v>
      </c>
      <c r="LQ16" s="73">
        <v>36</v>
      </c>
      <c r="LR16" s="73">
        <v>35</v>
      </c>
      <c r="LS16" s="73">
        <v>35</v>
      </c>
      <c r="LT16" s="73">
        <v>42</v>
      </c>
      <c r="LU16" s="73">
        <v>36</v>
      </c>
      <c r="LV16" s="73">
        <v>28</v>
      </c>
      <c r="LW16" s="73">
        <v>32</v>
      </c>
      <c r="LX16" s="73">
        <v>41</v>
      </c>
      <c r="LY16" s="73">
        <v>41</v>
      </c>
      <c r="LZ16" s="73">
        <v>44</v>
      </c>
      <c r="MA16" s="73">
        <v>42</v>
      </c>
      <c r="MB16" s="73">
        <v>41</v>
      </c>
      <c r="MC16" s="73">
        <v>32</v>
      </c>
      <c r="MD16" s="73">
        <v>38</v>
      </c>
      <c r="ME16" s="73">
        <v>42</v>
      </c>
      <c r="MF16" s="73">
        <v>29</v>
      </c>
      <c r="MG16" s="73">
        <v>34</v>
      </c>
      <c r="MH16" s="73">
        <v>38</v>
      </c>
      <c r="MI16" s="73">
        <v>33</v>
      </c>
      <c r="MJ16" s="73">
        <v>39</v>
      </c>
      <c r="MK16" s="73">
        <v>44</v>
      </c>
      <c r="ML16" s="73">
        <v>44</v>
      </c>
      <c r="MM16" s="73">
        <v>41</v>
      </c>
      <c r="MN16" s="73">
        <v>43</v>
      </c>
      <c r="MO16" s="73">
        <v>46</v>
      </c>
      <c r="MP16" s="73">
        <v>45</v>
      </c>
      <c r="MQ16" s="73">
        <v>48</v>
      </c>
      <c r="MR16" s="73">
        <v>43</v>
      </c>
      <c r="MS16" s="73">
        <v>40</v>
      </c>
      <c r="MT16" s="73">
        <v>44</v>
      </c>
      <c r="MU16" s="73">
        <v>45</v>
      </c>
      <c r="MV16" s="73">
        <v>47</v>
      </c>
      <c r="MW16" s="73">
        <v>38</v>
      </c>
      <c r="MX16" s="73">
        <v>36</v>
      </c>
      <c r="MY16" s="73">
        <v>32</v>
      </c>
      <c r="MZ16" s="73">
        <v>25</v>
      </c>
      <c r="NA16" s="73">
        <v>26</v>
      </c>
      <c r="NB16" s="73">
        <v>22</v>
      </c>
      <c r="NC16" s="73">
        <v>19</v>
      </c>
      <c r="ND16" s="73">
        <v>18</v>
      </c>
      <c r="NE16" s="73">
        <v>24</v>
      </c>
      <c r="NF16" s="73">
        <v>25</v>
      </c>
      <c r="NG16" s="77">
        <v>19</v>
      </c>
      <c r="NH16" s="77">
        <v>14</v>
      </c>
      <c r="NI16" s="77">
        <v>15</v>
      </c>
      <c r="NJ16" s="77">
        <v>14</v>
      </c>
      <c r="NK16" s="77">
        <v>14</v>
      </c>
      <c r="NL16" s="77">
        <v>19</v>
      </c>
      <c r="NM16" s="77">
        <v>16</v>
      </c>
      <c r="NN16" s="77">
        <v>17</v>
      </c>
      <c r="NO16" s="77">
        <v>18</v>
      </c>
      <c r="NP16" s="77">
        <v>18</v>
      </c>
      <c r="NQ16" s="77">
        <v>16</v>
      </c>
      <c r="NR16" s="102">
        <v>16</v>
      </c>
      <c r="NS16" s="77">
        <v>17</v>
      </c>
      <c r="NT16" s="77">
        <v>20</v>
      </c>
      <c r="NU16" s="77">
        <v>15</v>
      </c>
      <c r="NV16" s="77">
        <v>13</v>
      </c>
      <c r="NW16" s="77">
        <v>11</v>
      </c>
      <c r="NX16" s="77">
        <v>11</v>
      </c>
      <c r="NY16" s="77">
        <v>13</v>
      </c>
      <c r="NZ16" s="77">
        <v>13</v>
      </c>
      <c r="OA16" s="77">
        <v>13</v>
      </c>
      <c r="OB16" s="77">
        <v>12</v>
      </c>
      <c r="OC16" s="77">
        <v>12</v>
      </c>
      <c r="OD16" s="102">
        <v>16</v>
      </c>
      <c r="OE16" s="77">
        <v>15</v>
      </c>
      <c r="OF16" s="77">
        <v>17</v>
      </c>
      <c r="OG16" s="77">
        <v>18</v>
      </c>
      <c r="OH16" s="77">
        <v>15</v>
      </c>
      <c r="OI16" s="77">
        <v>12</v>
      </c>
      <c r="OJ16" s="77">
        <v>19</v>
      </c>
      <c r="OK16" s="77">
        <v>16</v>
      </c>
      <c r="OL16" s="77">
        <v>19</v>
      </c>
      <c r="OM16" s="77">
        <v>19</v>
      </c>
      <c r="ON16" s="77">
        <v>22</v>
      </c>
      <c r="OO16" s="77">
        <v>24</v>
      </c>
      <c r="OP16" s="102">
        <v>27</v>
      </c>
      <c r="OQ16" s="77">
        <v>29</v>
      </c>
      <c r="OR16" s="77">
        <v>25</v>
      </c>
      <c r="OS16" s="77">
        <v>28</v>
      </c>
      <c r="OT16" s="77">
        <v>31</v>
      </c>
      <c r="OU16" s="77">
        <v>32</v>
      </c>
      <c r="OV16" s="77">
        <v>36</v>
      </c>
      <c r="OW16" s="77">
        <v>39</v>
      </c>
      <c r="OX16" s="77">
        <v>40</v>
      </c>
      <c r="OY16" s="77">
        <v>40</v>
      </c>
      <c r="OZ16" s="77">
        <v>43</v>
      </c>
      <c r="PA16" s="77">
        <v>39</v>
      </c>
      <c r="PB16" s="102">
        <v>43</v>
      </c>
      <c r="PC16" s="77">
        <v>48</v>
      </c>
      <c r="PD16" s="77">
        <v>45</v>
      </c>
      <c r="PE16" s="77">
        <v>44</v>
      </c>
      <c r="PF16" s="77">
        <v>47</v>
      </c>
      <c r="PG16" s="77">
        <v>49</v>
      </c>
      <c r="PH16" s="77">
        <v>46</v>
      </c>
      <c r="PI16" s="77">
        <v>46</v>
      </c>
      <c r="PJ16" s="77">
        <v>45</v>
      </c>
      <c r="PK16" s="77">
        <v>44</v>
      </c>
      <c r="PL16" s="77">
        <v>44</v>
      </c>
      <c r="PM16" s="77">
        <v>43</v>
      </c>
      <c r="PN16" s="102">
        <v>40</v>
      </c>
      <c r="PO16" s="77">
        <v>47</v>
      </c>
      <c r="PP16" s="77">
        <v>47</v>
      </c>
      <c r="PQ16" s="77">
        <v>50</v>
      </c>
      <c r="PR16" s="77">
        <v>49</v>
      </c>
      <c r="PS16" s="77">
        <v>45</v>
      </c>
      <c r="PT16" s="77">
        <v>43</v>
      </c>
      <c r="PU16" s="77">
        <v>45</v>
      </c>
      <c r="PV16" s="77">
        <v>47</v>
      </c>
      <c r="PW16" s="77">
        <v>49</v>
      </c>
      <c r="PX16" s="77">
        <v>47</v>
      </c>
      <c r="PY16" s="77">
        <v>47</v>
      </c>
      <c r="PZ16" s="102">
        <v>47</v>
      </c>
      <c r="QA16" s="77">
        <v>48</v>
      </c>
      <c r="QB16" s="77">
        <v>44</v>
      </c>
      <c r="QC16" s="77">
        <v>45</v>
      </c>
      <c r="QD16" s="77">
        <v>48</v>
      </c>
      <c r="QE16" s="77">
        <v>45</v>
      </c>
      <c r="QF16" s="77">
        <v>33</v>
      </c>
      <c r="QG16" s="77">
        <v>42</v>
      </c>
      <c r="QH16" s="77">
        <v>36</v>
      </c>
      <c r="QI16" s="77">
        <v>35</v>
      </c>
      <c r="QJ16" s="77">
        <v>35</v>
      </c>
      <c r="QK16" s="77">
        <v>34</v>
      </c>
      <c r="QL16" s="102">
        <v>38</v>
      </c>
      <c r="QM16" s="77">
        <v>40</v>
      </c>
      <c r="QN16" s="77">
        <v>42</v>
      </c>
      <c r="QO16" s="77">
        <v>42</v>
      </c>
      <c r="QP16" s="77">
        <v>41</v>
      </c>
      <c r="QQ16" s="77">
        <v>40</v>
      </c>
      <c r="QR16" s="77">
        <v>42</v>
      </c>
      <c r="QS16" s="77">
        <v>39</v>
      </c>
      <c r="QT16" s="77">
        <v>38</v>
      </c>
      <c r="QU16" s="77">
        <v>36</v>
      </c>
      <c r="QV16" s="77">
        <v>41</v>
      </c>
      <c r="QW16" s="77">
        <v>44</v>
      </c>
      <c r="QX16" s="102">
        <v>38</v>
      </c>
      <c r="QY16" s="77">
        <v>40</v>
      </c>
      <c r="QZ16" s="77">
        <v>48</v>
      </c>
      <c r="RA16" s="77">
        <v>47</v>
      </c>
      <c r="RB16" s="77">
        <v>46</v>
      </c>
      <c r="RC16" s="77">
        <v>48</v>
      </c>
      <c r="RD16" s="77">
        <v>42</v>
      </c>
      <c r="RE16" s="77">
        <v>38</v>
      </c>
      <c r="RF16" s="77">
        <v>38</v>
      </c>
      <c r="RG16" s="77">
        <v>40</v>
      </c>
      <c r="RH16" s="77">
        <v>36</v>
      </c>
      <c r="RI16" s="77">
        <v>41</v>
      </c>
      <c r="RJ16" s="77">
        <v>41</v>
      </c>
      <c r="RK16" s="77">
        <v>39</v>
      </c>
      <c r="RL16" s="77">
        <v>35</v>
      </c>
      <c r="RM16" s="77">
        <v>37</v>
      </c>
      <c r="RN16" s="77">
        <v>37</v>
      </c>
      <c r="RO16" s="77">
        <v>33</v>
      </c>
      <c r="RP16" s="77">
        <v>36</v>
      </c>
      <c r="RQ16" s="77">
        <v>39</v>
      </c>
      <c r="RR16" s="77">
        <v>35</v>
      </c>
      <c r="RS16" s="77">
        <v>36</v>
      </c>
      <c r="RT16" s="77">
        <v>37</v>
      </c>
      <c r="RU16" s="77">
        <v>35</v>
      </c>
      <c r="RV16" s="77">
        <v>37</v>
      </c>
      <c r="RW16" s="77">
        <v>36</v>
      </c>
      <c r="RX16" s="77">
        <v>38</v>
      </c>
      <c r="RY16" s="77">
        <v>38</v>
      </c>
      <c r="RZ16" s="77">
        <v>43</v>
      </c>
      <c r="SA16" s="77">
        <v>38</v>
      </c>
      <c r="SB16" s="77">
        <v>39</v>
      </c>
      <c r="SC16" s="77">
        <v>36</v>
      </c>
      <c r="SD16" s="77">
        <v>34</v>
      </c>
      <c r="SE16" s="77">
        <v>36</v>
      </c>
      <c r="SF16" s="77">
        <v>31</v>
      </c>
      <c r="SG16" s="77">
        <v>29</v>
      </c>
      <c r="SH16" s="77">
        <v>29</v>
      </c>
      <c r="SI16" s="77">
        <v>27</v>
      </c>
      <c r="SJ16" s="77">
        <v>29</v>
      </c>
      <c r="SK16" s="77">
        <v>29</v>
      </c>
      <c r="SL16" s="77">
        <v>29</v>
      </c>
      <c r="SM16" s="77">
        <v>29</v>
      </c>
      <c r="SN16" s="77">
        <v>25</v>
      </c>
      <c r="SO16" s="77">
        <v>24</v>
      </c>
      <c r="SP16" s="77">
        <v>29</v>
      </c>
      <c r="SQ16" s="77">
        <v>30</v>
      </c>
      <c r="SR16" s="77">
        <v>30</v>
      </c>
      <c r="SS16" s="77">
        <v>31</v>
      </c>
      <c r="ST16" s="77">
        <v>29</v>
      </c>
      <c r="SU16" s="77">
        <v>30</v>
      </c>
      <c r="SV16" s="77">
        <v>29</v>
      </c>
      <c r="SW16" s="77">
        <v>32</v>
      </c>
      <c r="SX16" s="77">
        <v>32</v>
      </c>
      <c r="SY16" s="77">
        <v>36</v>
      </c>
      <c r="SZ16" s="77">
        <v>33</v>
      </c>
      <c r="TA16" s="77">
        <v>32</v>
      </c>
      <c r="TB16" s="77">
        <v>34</v>
      </c>
      <c r="TC16" s="77">
        <v>28</v>
      </c>
      <c r="TD16" s="77">
        <v>29</v>
      </c>
      <c r="TE16" s="77">
        <v>31</v>
      </c>
      <c r="TF16" s="77">
        <v>30</v>
      </c>
      <c r="TG16" s="77">
        <v>33</v>
      </c>
      <c r="TH16" s="77">
        <v>32</v>
      </c>
      <c r="TI16" s="77">
        <v>30</v>
      </c>
      <c r="TJ16" s="77">
        <v>30</v>
      </c>
      <c r="TK16" s="77">
        <v>32</v>
      </c>
      <c r="TL16" s="77">
        <v>31</v>
      </c>
      <c r="TM16" s="77">
        <v>32</v>
      </c>
      <c r="TN16" s="77">
        <v>31</v>
      </c>
      <c r="TO16" s="77">
        <v>30</v>
      </c>
      <c r="TP16" s="77">
        <v>32</v>
      </c>
      <c r="TQ16" s="77">
        <v>30</v>
      </c>
      <c r="TR16" s="77">
        <v>30</v>
      </c>
      <c r="TS16" s="77">
        <v>29</v>
      </c>
      <c r="TT16" s="77">
        <v>28</v>
      </c>
      <c r="TU16" s="77">
        <v>30</v>
      </c>
      <c r="TV16" s="77">
        <v>33</v>
      </c>
      <c r="TW16" s="77">
        <v>27</v>
      </c>
      <c r="TX16" s="77">
        <v>33</v>
      </c>
      <c r="TY16" s="77">
        <v>28</v>
      </c>
      <c r="TZ16" s="77">
        <v>27</v>
      </c>
      <c r="UA16" s="77">
        <v>26</v>
      </c>
      <c r="UB16" s="77">
        <v>28</v>
      </c>
      <c r="UC16" s="77">
        <v>29</v>
      </c>
      <c r="UD16" s="77">
        <v>27</v>
      </c>
      <c r="UE16" s="77">
        <v>30</v>
      </c>
      <c r="UF16" s="77">
        <v>30</v>
      </c>
      <c r="UG16" s="77">
        <v>27</v>
      </c>
      <c r="UH16" s="77">
        <v>27</v>
      </c>
      <c r="UI16" s="77">
        <v>28</v>
      </c>
      <c r="UJ16" s="77">
        <v>31</v>
      </c>
      <c r="UK16" s="77">
        <v>32</v>
      </c>
      <c r="UL16" s="77">
        <v>33</v>
      </c>
      <c r="UM16" s="77">
        <v>30</v>
      </c>
      <c r="UN16" s="77">
        <v>26</v>
      </c>
      <c r="UO16" s="77">
        <v>31</v>
      </c>
      <c r="UP16" s="77">
        <v>29</v>
      </c>
      <c r="UQ16" s="77">
        <v>29</v>
      </c>
      <c r="UR16" s="77">
        <v>29</v>
      </c>
      <c r="US16" s="77">
        <v>33</v>
      </c>
      <c r="UT16" s="77">
        <v>31</v>
      </c>
      <c r="UU16" s="77">
        <v>27</v>
      </c>
      <c r="UV16" s="77">
        <v>29</v>
      </c>
      <c r="UW16" s="77">
        <v>29</v>
      </c>
      <c r="UX16" s="77">
        <v>29</v>
      </c>
      <c r="UY16" s="77">
        <v>30</v>
      </c>
      <c r="UZ16" s="77">
        <v>32</v>
      </c>
      <c r="VA16" s="77">
        <v>33</v>
      </c>
      <c r="VB16" s="77">
        <v>31</v>
      </c>
      <c r="VC16" s="77">
        <v>34</v>
      </c>
      <c r="VD16" s="77">
        <v>34</v>
      </c>
      <c r="VE16" s="77">
        <v>31</v>
      </c>
      <c r="VF16" s="77">
        <v>34</v>
      </c>
      <c r="VG16" s="77">
        <v>33</v>
      </c>
      <c r="VH16" s="77">
        <v>35</v>
      </c>
      <c r="VI16" s="77">
        <v>33</v>
      </c>
      <c r="VJ16" s="77">
        <v>34</v>
      </c>
      <c r="VK16" s="77">
        <v>35</v>
      </c>
      <c r="VL16" s="77">
        <v>39</v>
      </c>
      <c r="VM16" s="77">
        <v>35</v>
      </c>
      <c r="VN16" s="77">
        <v>34</v>
      </c>
      <c r="VO16" s="77">
        <v>37</v>
      </c>
      <c r="VP16" s="77">
        <v>36</v>
      </c>
      <c r="VQ16" s="77">
        <v>34</v>
      </c>
      <c r="VR16" s="77">
        <v>37</v>
      </c>
      <c r="VS16" s="77">
        <v>33</v>
      </c>
      <c r="VT16" s="77">
        <v>26</v>
      </c>
      <c r="VU16" s="77">
        <v>32</v>
      </c>
      <c r="VV16" s="77">
        <v>28</v>
      </c>
      <c r="VW16" s="77">
        <v>25</v>
      </c>
      <c r="VX16" s="77">
        <v>28</v>
      </c>
      <c r="VY16" s="77">
        <v>27</v>
      </c>
      <c r="VZ16" s="77">
        <v>29</v>
      </c>
      <c r="WA16" s="77">
        <v>24</v>
      </c>
      <c r="WB16" s="77">
        <v>29</v>
      </c>
      <c r="WC16" s="77">
        <v>29</v>
      </c>
      <c r="WD16" s="77">
        <v>28</v>
      </c>
      <c r="WE16" s="77">
        <v>32</v>
      </c>
      <c r="WF16" s="77">
        <v>28</v>
      </c>
      <c r="WG16" s="77">
        <v>28</v>
      </c>
      <c r="WH16" s="77">
        <v>30</v>
      </c>
      <c r="WI16" s="77">
        <v>32</v>
      </c>
      <c r="WJ16" s="77">
        <v>36</v>
      </c>
      <c r="WK16" s="77">
        <v>35</v>
      </c>
      <c r="WL16" s="77">
        <v>38</v>
      </c>
      <c r="WM16" s="77">
        <v>38</v>
      </c>
      <c r="WN16" s="77">
        <v>34</v>
      </c>
      <c r="WO16" s="77">
        <v>34</v>
      </c>
      <c r="WP16" s="77">
        <v>37</v>
      </c>
      <c r="WQ16" s="77">
        <v>37</v>
      </c>
      <c r="WR16" s="77">
        <v>35</v>
      </c>
      <c r="WS16" s="77">
        <v>35</v>
      </c>
      <c r="WT16" s="77">
        <v>38</v>
      </c>
      <c r="WU16" s="77">
        <v>37</v>
      </c>
      <c r="WV16" s="77">
        <v>34</v>
      </c>
      <c r="WW16" s="77">
        <v>35</v>
      </c>
      <c r="WX16" s="77">
        <v>29</v>
      </c>
      <c r="WY16" s="77">
        <v>28</v>
      </c>
      <c r="WZ16" s="77">
        <v>30</v>
      </c>
      <c r="XA16" s="77">
        <v>32</v>
      </c>
      <c r="XB16" s="77">
        <v>31</v>
      </c>
      <c r="XC16" s="77">
        <v>30</v>
      </c>
      <c r="XD16" s="77">
        <v>31</v>
      </c>
      <c r="XE16" s="77">
        <v>32</v>
      </c>
      <c r="XF16" s="77">
        <v>27</v>
      </c>
      <c r="XG16" s="77">
        <v>25</v>
      </c>
      <c r="XH16" s="77">
        <v>26</v>
      </c>
      <c r="XI16" s="77">
        <v>28</v>
      </c>
      <c r="XJ16" s="77">
        <v>27</v>
      </c>
      <c r="XK16" s="77">
        <v>29</v>
      </c>
      <c r="XL16" s="77">
        <v>28</v>
      </c>
      <c r="XM16" s="77">
        <v>26</v>
      </c>
      <c r="XN16" s="77">
        <v>29</v>
      </c>
      <c r="XO16" s="77">
        <v>34</v>
      </c>
      <c r="XP16" s="77">
        <v>27</v>
      </c>
      <c r="XQ16" s="77">
        <v>24</v>
      </c>
      <c r="XR16" s="77">
        <v>22</v>
      </c>
      <c r="XS16" s="77">
        <v>23</v>
      </c>
      <c r="XT16" s="77">
        <v>20</v>
      </c>
      <c r="XU16" s="77">
        <v>25</v>
      </c>
      <c r="XV16" s="77">
        <v>23</v>
      </c>
      <c r="XW16" s="77">
        <v>24</v>
      </c>
      <c r="XX16" s="77">
        <v>24</v>
      </c>
      <c r="XY16" s="77">
        <v>24</v>
      </c>
      <c r="XZ16" s="77">
        <v>25</v>
      </c>
      <c r="YA16" s="77">
        <v>28</v>
      </c>
      <c r="YB16" s="77">
        <v>30</v>
      </c>
      <c r="YC16" s="77">
        <v>31</v>
      </c>
      <c r="YD16" s="77">
        <v>29</v>
      </c>
      <c r="YE16" s="77">
        <v>24</v>
      </c>
      <c r="YF16" s="77">
        <v>30</v>
      </c>
      <c r="YG16" s="77">
        <v>31</v>
      </c>
      <c r="YH16" s="77">
        <v>28</v>
      </c>
      <c r="YI16" s="77">
        <v>29</v>
      </c>
      <c r="YJ16" s="77">
        <v>29</v>
      </c>
      <c r="YK16" s="77">
        <v>28</v>
      </c>
      <c r="YL16" s="77">
        <v>30</v>
      </c>
      <c r="YM16" s="77">
        <v>26</v>
      </c>
      <c r="YN16" s="77">
        <v>29</v>
      </c>
      <c r="YO16" s="77">
        <v>27</v>
      </c>
      <c r="YP16" s="77">
        <v>33</v>
      </c>
      <c r="YQ16" s="77">
        <v>29</v>
      </c>
      <c r="YR16" s="77">
        <v>30</v>
      </c>
      <c r="YS16" s="77">
        <v>32</v>
      </c>
      <c r="YT16" s="77">
        <v>32</v>
      </c>
      <c r="YU16" s="77">
        <v>32</v>
      </c>
      <c r="YV16" s="77">
        <v>27</v>
      </c>
      <c r="YW16" s="77">
        <v>24</v>
      </c>
      <c r="YX16" s="77">
        <v>26.3</v>
      </c>
      <c r="YY16" s="77">
        <v>26.7</v>
      </c>
      <c r="YZ16" s="77">
        <v>29.4</v>
      </c>
      <c r="ZA16" s="77">
        <v>27.7</v>
      </c>
      <c r="ZB16" s="77">
        <v>27.7</v>
      </c>
      <c r="ZC16" s="77">
        <v>25.2</v>
      </c>
      <c r="ZD16" s="77">
        <v>21.4</v>
      </c>
      <c r="ZE16" s="77">
        <v>26.2</v>
      </c>
      <c r="ZF16" s="77">
        <v>28.6</v>
      </c>
      <c r="ZG16" s="77">
        <v>27</v>
      </c>
      <c r="ZH16" s="77">
        <v>26.8</v>
      </c>
      <c r="ZI16" s="77">
        <v>28.9</v>
      </c>
      <c r="ZJ16" s="77">
        <v>27.5</v>
      </c>
      <c r="ZK16" s="77">
        <v>25.6</v>
      </c>
      <c r="ZL16" s="77">
        <v>25.2</v>
      </c>
      <c r="ZM16" s="77">
        <v>23.4</v>
      </c>
      <c r="ZN16" s="77">
        <v>25.8</v>
      </c>
      <c r="ZO16" s="77">
        <v>25.2</v>
      </c>
      <c r="ZP16" s="77">
        <v>27.3</v>
      </c>
      <c r="ZQ16" s="77">
        <v>30.3</v>
      </c>
      <c r="ZR16" s="77">
        <v>27.7</v>
      </c>
      <c r="ZS16" s="77">
        <v>28.5</v>
      </c>
      <c r="ZT16" s="77">
        <v>26.8</v>
      </c>
      <c r="ZU16" s="77">
        <v>29.8</v>
      </c>
      <c r="ZV16" s="77">
        <v>26.2</v>
      </c>
      <c r="ZW16" s="77">
        <v>30.8</v>
      </c>
      <c r="ZX16" s="77">
        <v>25.9</v>
      </c>
      <c r="ZY16" s="77">
        <v>23.1</v>
      </c>
      <c r="ZZ16" s="77">
        <v>27.9</v>
      </c>
      <c r="AAA16" s="77">
        <v>26.4</v>
      </c>
      <c r="AAB16" s="77">
        <v>28.7</v>
      </c>
      <c r="AAC16" s="77">
        <v>28.8</v>
      </c>
      <c r="AAD16" s="77">
        <v>26.4</v>
      </c>
      <c r="AAE16" s="77">
        <v>26.6</v>
      </c>
      <c r="AAF16" s="77">
        <v>25.8</v>
      </c>
      <c r="AAG16" s="77">
        <v>22.5</v>
      </c>
      <c r="AAH16" s="77">
        <v>21.1</v>
      </c>
      <c r="AAI16" s="77">
        <v>30.7</v>
      </c>
      <c r="AAJ16" s="77">
        <v>27.4</v>
      </c>
      <c r="AAK16" s="77">
        <v>29.2</v>
      </c>
      <c r="AAL16" s="77">
        <v>29.1</v>
      </c>
      <c r="AAM16" s="77">
        <v>29.2</v>
      </c>
      <c r="AAN16" s="77">
        <v>29.2</v>
      </c>
      <c r="AAO16" s="77">
        <v>31</v>
      </c>
      <c r="AAP16" s="77">
        <v>32.700000000000003</v>
      </c>
      <c r="AAQ16" s="77">
        <v>29.8</v>
      </c>
      <c r="AAR16" s="77">
        <v>30.2</v>
      </c>
      <c r="AAS16" s="77">
        <v>28.1</v>
      </c>
      <c r="AAT16" s="77">
        <v>32.700000000000003</v>
      </c>
      <c r="AAU16" s="77">
        <v>29.7</v>
      </c>
      <c r="AAV16" s="77">
        <v>28.8</v>
      </c>
      <c r="AAW16" s="77">
        <v>28.2</v>
      </c>
      <c r="AAX16" s="77">
        <v>27.6</v>
      </c>
      <c r="AAY16" s="77">
        <v>24.4</v>
      </c>
      <c r="AAZ16" s="77">
        <v>25.4</v>
      </c>
      <c r="ABA16" s="77">
        <v>25.7</v>
      </c>
      <c r="ABB16" s="77">
        <v>25.8</v>
      </c>
      <c r="ABC16" s="77">
        <v>27.2</v>
      </c>
      <c r="ABD16" s="77">
        <v>24.3</v>
      </c>
      <c r="ABE16" s="77">
        <v>28.8</v>
      </c>
      <c r="ABF16" s="77">
        <v>28.9</v>
      </c>
      <c r="ABG16" s="103">
        <v>31.5</v>
      </c>
      <c r="ABH16" s="102">
        <v>26.8</v>
      </c>
      <c r="ABI16" s="77">
        <v>26.4</v>
      </c>
      <c r="ABJ16" s="77">
        <v>27.7</v>
      </c>
      <c r="ABK16" s="77">
        <v>30.8</v>
      </c>
      <c r="ABL16" s="77">
        <v>25.4</v>
      </c>
      <c r="ABM16" s="77">
        <v>28.5</v>
      </c>
      <c r="ABN16" s="77">
        <v>28.1</v>
      </c>
      <c r="ABO16" s="77">
        <v>29.7</v>
      </c>
      <c r="ABP16" s="77">
        <v>30.8</v>
      </c>
      <c r="ABQ16" s="77">
        <v>25.8</v>
      </c>
      <c r="ABR16" s="77">
        <v>29.8</v>
      </c>
      <c r="ABS16" s="77">
        <v>29.3</v>
      </c>
      <c r="ABT16" s="103">
        <v>31.5</v>
      </c>
      <c r="ABU16" s="102">
        <v>26.8</v>
      </c>
      <c r="ABV16" s="77">
        <v>29</v>
      </c>
      <c r="ABW16" s="77">
        <v>27.9</v>
      </c>
      <c r="ABX16" s="77">
        <v>30.5</v>
      </c>
      <c r="ABY16" s="77">
        <v>29.1</v>
      </c>
      <c r="ABZ16" s="77">
        <v>32.6</v>
      </c>
      <c r="ACA16" s="77">
        <v>27.7</v>
      </c>
      <c r="ACB16" s="77">
        <v>31.4</v>
      </c>
      <c r="ACC16" s="77">
        <v>35.6</v>
      </c>
      <c r="ACD16" s="77">
        <v>33</v>
      </c>
      <c r="ACE16" s="77">
        <v>28</v>
      </c>
      <c r="ACF16" s="77">
        <v>30.8</v>
      </c>
      <c r="ACG16" s="77">
        <v>30.5</v>
      </c>
      <c r="ACH16" s="102">
        <v>32.4</v>
      </c>
      <c r="ACI16" s="77">
        <v>31.6</v>
      </c>
      <c r="ACJ16" s="77">
        <v>31.4</v>
      </c>
      <c r="ACK16" s="77">
        <v>30.4</v>
      </c>
      <c r="ACL16" s="77">
        <v>29.1</v>
      </c>
      <c r="ACM16" s="77">
        <v>27.9</v>
      </c>
      <c r="ACN16" s="77">
        <v>31.8</v>
      </c>
      <c r="ACO16" s="77">
        <v>33.5</v>
      </c>
      <c r="ACP16" s="77">
        <v>29.2</v>
      </c>
      <c r="ACQ16" s="77">
        <v>30.8</v>
      </c>
      <c r="ACR16" s="77">
        <v>30.9</v>
      </c>
      <c r="ACS16" s="77">
        <v>25.9</v>
      </c>
      <c r="ACT16" s="77">
        <v>31.9</v>
      </c>
      <c r="ACU16" s="77">
        <v>31.3</v>
      </c>
      <c r="ACV16" s="77">
        <v>29.2</v>
      </c>
      <c r="ACW16" s="77">
        <v>32.4</v>
      </c>
      <c r="ACX16" s="77">
        <v>32.4</v>
      </c>
      <c r="ACY16" s="77">
        <v>31.83</v>
      </c>
      <c r="ACZ16" s="77">
        <v>31.5</v>
      </c>
      <c r="ADA16" s="77">
        <v>32.6</v>
      </c>
      <c r="ADB16" s="77">
        <v>35.700000000000003</v>
      </c>
      <c r="ADC16" s="77">
        <v>32.1</v>
      </c>
      <c r="ADD16" s="103">
        <v>31.2</v>
      </c>
      <c r="ADE16" s="102">
        <v>32.299999999999997</v>
      </c>
      <c r="ADF16" s="77">
        <v>28.6</v>
      </c>
      <c r="ADG16" s="77">
        <v>31</v>
      </c>
      <c r="ADH16" s="77">
        <v>29.2</v>
      </c>
      <c r="ADI16" s="77">
        <v>28.2</v>
      </c>
      <c r="ADJ16" s="77">
        <v>27.7</v>
      </c>
      <c r="ADK16" s="77">
        <v>28.4</v>
      </c>
      <c r="ADL16" s="77">
        <v>27.4</v>
      </c>
      <c r="ADM16" s="77">
        <v>28.9</v>
      </c>
      <c r="ADN16" s="77">
        <v>28.8</v>
      </c>
      <c r="ADO16" s="77">
        <v>28.2</v>
      </c>
      <c r="ADP16" s="77">
        <v>28.2</v>
      </c>
      <c r="ADQ16" s="77">
        <v>28.2</v>
      </c>
      <c r="ADR16" s="102">
        <v>29.5</v>
      </c>
      <c r="ADS16" s="77">
        <v>34.4</v>
      </c>
      <c r="ADT16" s="77">
        <v>30.3</v>
      </c>
      <c r="ADU16" s="77">
        <v>28</v>
      </c>
      <c r="ADV16" s="77">
        <v>32.6</v>
      </c>
      <c r="ADW16" s="77">
        <v>39.299999999999997</v>
      </c>
      <c r="ADX16" s="77">
        <v>33.5</v>
      </c>
      <c r="ADY16" s="77">
        <v>30.8</v>
      </c>
      <c r="ADZ16" s="77">
        <v>29.4</v>
      </c>
      <c r="AEA16" s="77">
        <v>32.200000000000003</v>
      </c>
      <c r="AEB16" s="77">
        <v>33</v>
      </c>
      <c r="AEC16" s="77">
        <v>28.3</v>
      </c>
      <c r="AED16" s="77">
        <v>32.5</v>
      </c>
      <c r="AEE16" s="102">
        <v>31.7</v>
      </c>
      <c r="AEF16" s="77">
        <v>33.5</v>
      </c>
      <c r="AEG16" s="77">
        <v>31.3</v>
      </c>
      <c r="AEH16" s="77">
        <v>30.6</v>
      </c>
      <c r="AEI16" s="77">
        <v>33.299999999999997</v>
      </c>
      <c r="AEJ16" s="77">
        <v>31.9</v>
      </c>
      <c r="AEK16" s="77">
        <v>31.9</v>
      </c>
      <c r="AEL16" s="77">
        <v>33.700000000000003</v>
      </c>
      <c r="AEM16" s="77">
        <v>34.799999999999997</v>
      </c>
      <c r="AEN16" s="77">
        <v>34.200000000000003</v>
      </c>
      <c r="AEO16" s="77">
        <v>34.799999999999997</v>
      </c>
      <c r="AEP16" s="77">
        <v>33.200000000000003</v>
      </c>
      <c r="AEQ16" s="77">
        <v>34.9</v>
      </c>
      <c r="AER16" s="77">
        <v>38.299999999999997</v>
      </c>
      <c r="AES16" s="77">
        <v>39.299999999999997</v>
      </c>
      <c r="AET16" s="77">
        <v>39</v>
      </c>
      <c r="AEU16" s="77">
        <v>39.299999999999997</v>
      </c>
      <c r="AEV16" s="77">
        <v>42.1</v>
      </c>
      <c r="AEW16" s="77">
        <v>37.1</v>
      </c>
      <c r="AEX16" s="77">
        <v>35.299999999999997</v>
      </c>
      <c r="AEY16" s="77">
        <v>34.200000000000003</v>
      </c>
      <c r="AEZ16" s="77">
        <v>36.700000000000003</v>
      </c>
      <c r="AFA16" s="77">
        <v>35.1</v>
      </c>
      <c r="AFB16" s="103">
        <v>36.6</v>
      </c>
      <c r="AFC16" s="102">
        <v>32</v>
      </c>
      <c r="AFD16" s="77">
        <v>31.6</v>
      </c>
      <c r="AFE16" s="77">
        <v>32</v>
      </c>
      <c r="AFF16" s="77">
        <v>34.799999999999997</v>
      </c>
      <c r="AFG16" s="77">
        <v>35.6</v>
      </c>
      <c r="AFH16" s="77">
        <v>37.200000000000003</v>
      </c>
      <c r="AFI16" s="77">
        <v>35.799999999999997</v>
      </c>
      <c r="AFJ16" s="77">
        <v>37.9</v>
      </c>
      <c r="AFK16" s="77">
        <v>38.299999999999997</v>
      </c>
      <c r="AFL16" s="77">
        <v>35.700000000000003</v>
      </c>
      <c r="AFM16" s="77">
        <v>34.700000000000003</v>
      </c>
      <c r="AFN16" s="77">
        <v>40.5</v>
      </c>
      <c r="AFO16" s="77">
        <v>38.4</v>
      </c>
      <c r="AFP16" s="102">
        <v>38.1</v>
      </c>
      <c r="AFQ16" s="77">
        <v>36.1</v>
      </c>
      <c r="AFR16" s="77">
        <v>38.9</v>
      </c>
      <c r="AFS16" s="77">
        <v>38.799999999999997</v>
      </c>
      <c r="AFT16" s="77">
        <v>35.200000000000003</v>
      </c>
      <c r="AFU16" s="77">
        <v>37.6</v>
      </c>
      <c r="AFV16" s="77">
        <v>38.5</v>
      </c>
      <c r="AFW16" s="77">
        <v>36.6</v>
      </c>
      <c r="AFX16" s="77">
        <v>37.200000000000003</v>
      </c>
      <c r="AFY16" s="77">
        <v>39</v>
      </c>
      <c r="AFZ16" s="77">
        <v>37.200000000000003</v>
      </c>
      <c r="AGA16" s="77">
        <v>37.1</v>
      </c>
      <c r="AGB16" s="77">
        <v>37.6</v>
      </c>
      <c r="AGC16" s="103">
        <v>34.200000000000003</v>
      </c>
      <c r="AGD16" s="102">
        <v>36.5</v>
      </c>
      <c r="AGE16" s="77">
        <v>36.9</v>
      </c>
      <c r="AGF16" s="77">
        <v>36.200000000000003</v>
      </c>
      <c r="AGG16" s="77">
        <v>32.1</v>
      </c>
      <c r="AGH16" s="77">
        <v>35</v>
      </c>
      <c r="AGI16" s="77">
        <v>34.5</v>
      </c>
      <c r="AGJ16" s="77">
        <v>37.6</v>
      </c>
      <c r="AGK16" s="77">
        <v>36.799999999999997</v>
      </c>
      <c r="AGL16" s="77">
        <v>40.1</v>
      </c>
      <c r="AGM16" s="77">
        <v>38.5</v>
      </c>
      <c r="AGN16" s="77">
        <v>33.200000000000003</v>
      </c>
      <c r="AGO16" s="77">
        <v>35.1</v>
      </c>
      <c r="AGP16" s="77">
        <v>33.9</v>
      </c>
      <c r="AGQ16" s="77">
        <v>31.5</v>
      </c>
      <c r="AGR16" s="77">
        <v>34.5</v>
      </c>
      <c r="AGS16" s="77">
        <v>35.1</v>
      </c>
      <c r="AGT16" s="77">
        <v>37.299999999999997</v>
      </c>
      <c r="AGU16" s="77">
        <v>33.200000000000003</v>
      </c>
      <c r="AGV16" s="77">
        <v>32.5</v>
      </c>
      <c r="AGW16" s="77">
        <v>32.299999999999997</v>
      </c>
      <c r="AGX16" s="77">
        <v>34.1</v>
      </c>
      <c r="AGY16" s="77">
        <v>30.6</v>
      </c>
      <c r="AGZ16" s="103">
        <v>30.3</v>
      </c>
      <c r="AHA16" s="103">
        <v>32.200000000000003</v>
      </c>
      <c r="AHB16" s="102">
        <v>35.5</v>
      </c>
      <c r="AHC16" s="77">
        <v>35.799999999999997</v>
      </c>
      <c r="AHD16" s="77">
        <v>36.5</v>
      </c>
      <c r="AHE16" s="77">
        <v>37.4</v>
      </c>
      <c r="AHF16" s="77">
        <v>34.9</v>
      </c>
      <c r="AHG16" s="77">
        <v>37.299999999999997</v>
      </c>
      <c r="AHH16" s="77">
        <v>31.3</v>
      </c>
      <c r="AHI16" s="77">
        <v>35.1</v>
      </c>
      <c r="AHJ16" s="77">
        <v>38</v>
      </c>
      <c r="AHK16" s="77">
        <v>38.4</v>
      </c>
      <c r="AHL16" s="77">
        <v>35</v>
      </c>
      <c r="AHM16" s="77">
        <v>33.4</v>
      </c>
      <c r="AHN16" s="103">
        <v>30.3</v>
      </c>
      <c r="AHO16" s="102">
        <v>35.700000000000003</v>
      </c>
      <c r="AHP16" s="77">
        <v>35</v>
      </c>
      <c r="AHQ16" s="77">
        <v>32.6</v>
      </c>
      <c r="AHR16" s="77">
        <v>37</v>
      </c>
      <c r="AHS16" s="77">
        <v>39.5</v>
      </c>
      <c r="AHT16" s="77">
        <v>36.200000000000003</v>
      </c>
      <c r="AHU16" s="77">
        <v>33</v>
      </c>
      <c r="AHV16" s="77">
        <v>32.5</v>
      </c>
      <c r="AHW16" s="77">
        <v>29.6</v>
      </c>
      <c r="AHX16" s="77">
        <v>29.2</v>
      </c>
      <c r="AHY16" s="77">
        <v>31.3</v>
      </c>
      <c r="AHZ16" s="77">
        <v>29.9</v>
      </c>
      <c r="AIA16" s="103">
        <v>32.299999999999997</v>
      </c>
      <c r="AIB16" s="102">
        <v>33.700000000000003</v>
      </c>
      <c r="AIC16" s="77">
        <v>30.8</v>
      </c>
      <c r="AID16" s="77">
        <v>31.2</v>
      </c>
      <c r="AIE16" s="77">
        <v>31</v>
      </c>
      <c r="AIF16" s="77">
        <v>28.6</v>
      </c>
      <c r="AIG16" s="77">
        <v>29.7</v>
      </c>
      <c r="AIH16" s="77">
        <v>28.5</v>
      </c>
      <c r="AII16" s="77">
        <v>27.9</v>
      </c>
      <c r="AIJ16" s="77">
        <v>27.9</v>
      </c>
      <c r="AIK16" s="77">
        <v>25.5</v>
      </c>
      <c r="AIL16" s="77">
        <v>26.7</v>
      </c>
      <c r="AIM16" s="77">
        <v>29.1</v>
      </c>
      <c r="AIN16" s="77">
        <v>23.8</v>
      </c>
      <c r="AIO16" s="77">
        <v>25.3</v>
      </c>
      <c r="AIP16" s="77">
        <v>25.8</v>
      </c>
      <c r="AIQ16" s="77">
        <v>26.7</v>
      </c>
      <c r="AIR16" s="77">
        <v>25.9</v>
      </c>
      <c r="AIS16" s="77">
        <v>25.8</v>
      </c>
      <c r="AIT16" s="77">
        <v>27.4</v>
      </c>
      <c r="AIU16" s="77">
        <v>26.3</v>
      </c>
      <c r="AIV16" s="77">
        <v>22.7</v>
      </c>
      <c r="AIW16" s="77">
        <v>21.1</v>
      </c>
      <c r="AIX16" s="77">
        <v>19.5</v>
      </c>
      <c r="AIY16" s="77">
        <v>3.4</v>
      </c>
      <c r="AIZ16" s="77">
        <v>2.5</v>
      </c>
      <c r="AJA16" s="77">
        <v>3.8</v>
      </c>
      <c r="AJB16" s="77">
        <v>4.9000000000000004</v>
      </c>
      <c r="AJC16" s="77">
        <v>5.0999999999999996</v>
      </c>
      <c r="AJD16" s="77">
        <v>6.4</v>
      </c>
      <c r="AJE16" s="77">
        <v>7.7</v>
      </c>
      <c r="AJF16" s="77">
        <v>6.4</v>
      </c>
      <c r="AJG16" s="77">
        <v>6.8</v>
      </c>
      <c r="AJH16" s="77">
        <v>6.2</v>
      </c>
      <c r="AJI16" s="77">
        <v>9.6</v>
      </c>
      <c r="AJJ16" s="77">
        <v>9.1</v>
      </c>
      <c r="AJK16" s="77">
        <v>9.4</v>
      </c>
      <c r="AJL16" s="77">
        <v>10</v>
      </c>
      <c r="AJM16" s="77">
        <v>7.1</v>
      </c>
      <c r="AJN16" s="77">
        <v>6.7</v>
      </c>
      <c r="AJO16" s="77">
        <v>6.5</v>
      </c>
      <c r="AJP16" s="77">
        <v>6.5</v>
      </c>
      <c r="AJQ16" s="77">
        <v>6.7</v>
      </c>
      <c r="AJR16" s="77">
        <v>5.6</v>
      </c>
      <c r="AJS16" s="77">
        <v>4.5999999999999996</v>
      </c>
      <c r="AJT16" s="77">
        <v>5.7</v>
      </c>
      <c r="AJU16" s="77">
        <v>7.4</v>
      </c>
      <c r="AJV16" s="77">
        <v>7.3</v>
      </c>
      <c r="AJW16" s="77">
        <v>5.3</v>
      </c>
      <c r="AJX16" s="77">
        <v>6</v>
      </c>
      <c r="AJY16" s="77">
        <v>7.5</v>
      </c>
      <c r="AJZ16" s="77">
        <v>8.5</v>
      </c>
      <c r="AKA16" s="77">
        <v>8.4</v>
      </c>
      <c r="AKB16" s="77">
        <v>9.6999999999999993</v>
      </c>
      <c r="AKC16" s="77">
        <v>9.5</v>
      </c>
      <c r="AKD16" s="77">
        <v>9</v>
      </c>
      <c r="AKE16" s="77">
        <v>11.7</v>
      </c>
      <c r="AKF16" s="77">
        <v>11.9</v>
      </c>
      <c r="AKG16" s="77">
        <v>13.6</v>
      </c>
      <c r="AKH16" s="77">
        <v>13.6</v>
      </c>
      <c r="AKI16" s="77">
        <v>16.600000000000001</v>
      </c>
      <c r="AKJ16" s="77">
        <v>17.5</v>
      </c>
      <c r="AKK16" s="77">
        <v>19.3</v>
      </c>
      <c r="AKL16" s="77">
        <v>15.3</v>
      </c>
      <c r="AKM16" s="77">
        <v>14.7</v>
      </c>
      <c r="AKN16" s="77">
        <v>14</v>
      </c>
      <c r="AKO16" s="77">
        <v>18.2</v>
      </c>
      <c r="AKP16" s="77">
        <v>17.399999999999999</v>
      </c>
      <c r="AKQ16" s="77">
        <v>19.5</v>
      </c>
      <c r="AKR16" s="77">
        <v>18.899999999999999</v>
      </c>
      <c r="AKS16" s="77">
        <v>17.8</v>
      </c>
      <c r="AKT16" s="77">
        <v>18.5</v>
      </c>
      <c r="AKU16" s="77">
        <v>21.6</v>
      </c>
      <c r="AKV16" s="77">
        <v>21.4</v>
      </c>
      <c r="AKW16" s="77">
        <v>19.100000000000001</v>
      </c>
      <c r="AKX16" s="77">
        <v>20.7</v>
      </c>
      <c r="AKY16" s="77">
        <v>19</v>
      </c>
      <c r="AKZ16" s="77">
        <v>22</v>
      </c>
      <c r="ALA16" s="77">
        <v>23.2</v>
      </c>
      <c r="ALB16" s="77">
        <v>21.4</v>
      </c>
      <c r="ALC16" s="77">
        <v>21</v>
      </c>
      <c r="ALD16" s="77">
        <v>21.9</v>
      </c>
      <c r="ALE16" s="77">
        <v>20</v>
      </c>
      <c r="ALF16" s="77">
        <v>20.2</v>
      </c>
      <c r="ALG16" s="77">
        <v>20.3</v>
      </c>
      <c r="ALH16" s="77">
        <v>19.5</v>
      </c>
      <c r="ALI16" s="77">
        <v>18.100000000000001</v>
      </c>
      <c r="ALJ16" s="77">
        <v>21</v>
      </c>
      <c r="ALK16" s="77">
        <v>19</v>
      </c>
      <c r="ALL16" s="77">
        <v>16.3</v>
      </c>
      <c r="ALM16" s="77">
        <v>16.899999999999999</v>
      </c>
      <c r="ALN16" s="77">
        <v>15.1</v>
      </c>
      <c r="ALO16" s="77">
        <v>12.4</v>
      </c>
      <c r="ALP16" s="77">
        <v>10.9</v>
      </c>
      <c r="ALQ16" s="77">
        <v>13.2</v>
      </c>
      <c r="ALR16" s="77">
        <v>12</v>
      </c>
      <c r="ALS16" s="77">
        <v>11.8</v>
      </c>
      <c r="ALT16" s="77">
        <v>11.6</v>
      </c>
      <c r="ALU16" s="77">
        <v>10.9</v>
      </c>
      <c r="ALV16" s="77">
        <v>13.7</v>
      </c>
      <c r="ALW16" s="77">
        <v>14.4</v>
      </c>
      <c r="ALX16" s="77">
        <v>14</v>
      </c>
      <c r="ALY16" s="77">
        <v>15.9</v>
      </c>
      <c r="ALZ16" s="77">
        <v>17.3</v>
      </c>
      <c r="AMA16" s="77">
        <v>19.399999999999999</v>
      </c>
      <c r="AMB16" s="77">
        <v>18.399999999999999</v>
      </c>
      <c r="AMC16" s="77">
        <v>18.399999999999999</v>
      </c>
      <c r="AMD16" s="77">
        <v>19.100000000000001</v>
      </c>
      <c r="AME16" s="77">
        <v>20.5</v>
      </c>
      <c r="AMF16" s="77">
        <v>18.2</v>
      </c>
      <c r="AMG16" s="77">
        <v>17.600000000000001</v>
      </c>
      <c r="AMH16" s="77">
        <v>16.5</v>
      </c>
      <c r="AMI16" s="77">
        <v>18.3</v>
      </c>
      <c r="AMJ16" s="77">
        <v>18.8</v>
      </c>
      <c r="AMK16" s="77">
        <v>14.3</v>
      </c>
      <c r="AML16" s="77">
        <v>12.9</v>
      </c>
      <c r="AMM16" s="77">
        <v>10.9</v>
      </c>
      <c r="AMN16" s="77">
        <v>14.7</v>
      </c>
      <c r="AMO16" s="77">
        <v>13.5</v>
      </c>
      <c r="AMP16" s="77">
        <v>16.5</v>
      </c>
      <c r="AMQ16" s="77">
        <v>15.1</v>
      </c>
      <c r="AMR16" s="77">
        <v>13.5</v>
      </c>
      <c r="AMS16" s="77">
        <v>13.3</v>
      </c>
      <c r="AMT16" s="77">
        <v>12.1</v>
      </c>
      <c r="AMU16" s="77">
        <v>9.1999999999999993</v>
      </c>
      <c r="AMV16" s="77">
        <v>10</v>
      </c>
      <c r="AMW16" s="77">
        <v>12.2</v>
      </c>
      <c r="AMX16" s="77">
        <v>12.7</v>
      </c>
      <c r="AMY16" s="77">
        <v>13.4</v>
      </c>
      <c r="AMZ16" s="77">
        <v>13.4</v>
      </c>
      <c r="ANA16" s="77">
        <v>10</v>
      </c>
      <c r="ANB16" s="77">
        <v>10.199999999999999</v>
      </c>
      <c r="ANC16" s="77">
        <v>9.9</v>
      </c>
      <c r="AND16" s="77">
        <v>9.9</v>
      </c>
      <c r="ANE16" s="77">
        <v>10</v>
      </c>
      <c r="ANF16" s="77">
        <v>8.3000000000000007</v>
      </c>
      <c r="ANG16" s="77">
        <v>7.8</v>
      </c>
      <c r="ANH16" s="77">
        <v>6.5</v>
      </c>
      <c r="ANI16" s="77">
        <v>6.3</v>
      </c>
      <c r="ANJ16" s="77">
        <v>6.6</v>
      </c>
      <c r="ANK16" s="77">
        <v>6.5</v>
      </c>
      <c r="ANL16" s="77">
        <v>6.2</v>
      </c>
      <c r="ANM16" s="77">
        <v>5.9</v>
      </c>
      <c r="ANN16" s="77">
        <v>6.6</v>
      </c>
      <c r="ANO16" s="77">
        <v>5.6</v>
      </c>
      <c r="ANP16" s="77">
        <v>5.8</v>
      </c>
      <c r="ANQ16" s="77">
        <v>8.9</v>
      </c>
      <c r="ANR16" s="77">
        <v>7.6</v>
      </c>
      <c r="ANS16" s="77">
        <v>7.6</v>
      </c>
      <c r="ANT16" s="77">
        <v>7.6</v>
      </c>
      <c r="ANU16" s="77">
        <v>6.9</v>
      </c>
      <c r="ANV16" s="77">
        <v>8.6</v>
      </c>
      <c r="ANW16" s="77">
        <v>6.2</v>
      </c>
      <c r="ANX16" s="77">
        <v>5.7</v>
      </c>
      <c r="ANY16" s="77">
        <v>6.8</v>
      </c>
      <c r="ANZ16" s="77">
        <v>7.3</v>
      </c>
      <c r="AOA16" s="77">
        <v>5.6</v>
      </c>
      <c r="AOB16" s="77">
        <v>6.2</v>
      </c>
      <c r="AOC16" s="77">
        <v>7.6</v>
      </c>
      <c r="AOD16" s="77">
        <v>6.6</v>
      </c>
      <c r="AOE16" s="77">
        <v>6.3</v>
      </c>
      <c r="AOF16" s="77">
        <v>6.7</v>
      </c>
      <c r="AOG16" s="77">
        <v>7.7</v>
      </c>
      <c r="AOH16" s="77">
        <v>5.9</v>
      </c>
      <c r="AOI16" s="77">
        <v>8.9</v>
      </c>
      <c r="AOJ16" s="77">
        <v>7.9</v>
      </c>
      <c r="AOK16" s="77">
        <v>8.6</v>
      </c>
      <c r="AOL16" s="77">
        <v>7.4</v>
      </c>
      <c r="AOM16" s="77">
        <v>8.9</v>
      </c>
      <c r="AON16" s="77">
        <v>6.9</v>
      </c>
      <c r="AOO16" s="77">
        <v>6.3</v>
      </c>
      <c r="AOP16" s="77">
        <v>6.5</v>
      </c>
      <c r="AOQ16" s="77">
        <v>5.5</v>
      </c>
      <c r="AOR16" s="77">
        <v>6.2</v>
      </c>
      <c r="AOS16" s="77">
        <v>6</v>
      </c>
      <c r="AOT16" s="77">
        <v>4.8</v>
      </c>
      <c r="AOU16" s="77">
        <v>6.2</v>
      </c>
      <c r="AOV16" s="77">
        <v>7.7</v>
      </c>
      <c r="AOW16" s="77">
        <v>6.3</v>
      </c>
      <c r="AOX16" s="77">
        <v>6.5</v>
      </c>
      <c r="AOY16" s="77">
        <v>6.3</v>
      </c>
      <c r="AOZ16" s="77">
        <v>5.9</v>
      </c>
      <c r="APA16" s="77">
        <v>6.1</v>
      </c>
      <c r="APB16" s="77">
        <v>7.5</v>
      </c>
      <c r="APC16" s="77">
        <v>6.6</v>
      </c>
      <c r="APD16" s="77">
        <v>5.5</v>
      </c>
      <c r="APE16" s="77">
        <v>6.5</v>
      </c>
      <c r="APF16" s="77">
        <v>5.2</v>
      </c>
      <c r="APG16" s="77">
        <v>6.4</v>
      </c>
      <c r="APH16" s="77">
        <v>6.3</v>
      </c>
      <c r="API16" s="77">
        <v>5.7</v>
      </c>
      <c r="APJ16" s="77">
        <v>6.1</v>
      </c>
      <c r="APK16" s="77">
        <v>6.2</v>
      </c>
      <c r="APL16" s="77">
        <v>6.6</v>
      </c>
      <c r="APM16" s="77">
        <v>6.3</v>
      </c>
      <c r="APN16" s="77">
        <v>7.1</v>
      </c>
      <c r="APO16" s="77">
        <v>6.6</v>
      </c>
      <c r="APP16" s="77">
        <v>6.9</v>
      </c>
      <c r="APQ16" s="77">
        <v>7.2</v>
      </c>
      <c r="APR16" s="77">
        <v>7.4</v>
      </c>
      <c r="APS16" s="77">
        <v>7.6</v>
      </c>
      <c r="APT16" s="77">
        <v>6.9</v>
      </c>
      <c r="APU16" s="77">
        <v>8</v>
      </c>
      <c r="APV16" s="77">
        <v>7.6</v>
      </c>
      <c r="APW16" s="77">
        <v>5.6</v>
      </c>
      <c r="APX16" s="77">
        <v>7.6</v>
      </c>
      <c r="APY16" s="77">
        <v>6.4</v>
      </c>
      <c r="APZ16" s="77">
        <v>6.4</v>
      </c>
      <c r="AQA16" s="77">
        <v>7.3</v>
      </c>
      <c r="AQB16" s="77">
        <v>6.1</v>
      </c>
      <c r="AQC16" s="77">
        <v>7.5</v>
      </c>
      <c r="AQD16" s="77">
        <v>8.6</v>
      </c>
      <c r="AQE16" s="77">
        <v>9.1</v>
      </c>
      <c r="AQF16" s="77">
        <v>10</v>
      </c>
      <c r="AQG16" s="77">
        <v>11</v>
      </c>
      <c r="AQH16" s="77">
        <v>11.1</v>
      </c>
      <c r="AQI16" s="77">
        <v>10.1</v>
      </c>
      <c r="AQJ16" s="77">
        <v>8.8000000000000007</v>
      </c>
      <c r="AQK16" s="77">
        <v>11.1</v>
      </c>
      <c r="AQL16" s="77">
        <v>11.9</v>
      </c>
      <c r="AQM16" s="77">
        <v>10.1</v>
      </c>
      <c r="AQN16" s="77">
        <v>10.199999999999999</v>
      </c>
      <c r="AQO16" s="77">
        <v>10.7</v>
      </c>
      <c r="AQP16" s="77">
        <v>10.6</v>
      </c>
      <c r="AQQ16" s="77">
        <v>9.9</v>
      </c>
      <c r="AQR16" s="77">
        <v>10.199999999999999</v>
      </c>
      <c r="AQS16" s="77">
        <v>10.7</v>
      </c>
      <c r="AQT16" s="77">
        <v>10</v>
      </c>
      <c r="AQU16" s="77">
        <v>11</v>
      </c>
      <c r="AQV16" s="77">
        <v>9</v>
      </c>
      <c r="AQW16" s="77">
        <v>7.9</v>
      </c>
      <c r="AQX16" s="77">
        <v>8.5</v>
      </c>
      <c r="AQY16" s="77">
        <v>9.1999999999999993</v>
      </c>
      <c r="AQZ16" s="77">
        <v>11.2</v>
      </c>
      <c r="ARA16" s="77">
        <v>8.3000000000000007</v>
      </c>
      <c r="ARB16" s="77">
        <v>8.4</v>
      </c>
      <c r="ARC16" s="77">
        <v>7.2</v>
      </c>
      <c r="ARD16" s="77">
        <v>8.5</v>
      </c>
      <c r="ARE16" s="77">
        <v>8.6</v>
      </c>
      <c r="ARF16" s="77">
        <v>8</v>
      </c>
      <c r="ARG16" s="77">
        <v>8.1999999999999993</v>
      </c>
      <c r="ARH16" s="77">
        <v>8.5</v>
      </c>
      <c r="ARI16" s="77">
        <v>11.6</v>
      </c>
      <c r="ARJ16" s="77">
        <v>9.1</v>
      </c>
      <c r="ARK16" s="77">
        <v>8</v>
      </c>
      <c r="ARL16" s="77">
        <v>8.5</v>
      </c>
      <c r="ARM16" s="77">
        <v>8.4</v>
      </c>
      <c r="ARN16" s="77">
        <v>8.1</v>
      </c>
      <c r="ARO16" s="77">
        <v>9.1999999999999993</v>
      </c>
      <c r="ARP16" s="77">
        <v>8.6999999999999993</v>
      </c>
      <c r="ARQ16" s="77">
        <v>9.1</v>
      </c>
      <c r="ARR16" s="77">
        <v>10.3</v>
      </c>
      <c r="ARS16" s="77">
        <v>8.6</v>
      </c>
      <c r="ART16" s="77">
        <v>9.5</v>
      </c>
      <c r="ARU16" s="77">
        <v>10</v>
      </c>
      <c r="ARV16" s="77">
        <v>8.5</v>
      </c>
      <c r="ARW16" s="77">
        <v>10.4</v>
      </c>
      <c r="ARX16" s="77">
        <v>10.4</v>
      </c>
      <c r="ARY16" s="77">
        <v>9.6999999999999993</v>
      </c>
      <c r="ARZ16" s="77">
        <v>9.3000000000000007</v>
      </c>
      <c r="ASA16" s="77">
        <v>10.199999999999999</v>
      </c>
      <c r="ASB16" s="77">
        <v>8.6</v>
      </c>
      <c r="ASC16" s="77">
        <v>8.6999999999999993</v>
      </c>
      <c r="ASD16" s="77">
        <v>9.8000000000000007</v>
      </c>
      <c r="ASE16" s="77">
        <v>9.5</v>
      </c>
      <c r="ASF16" s="77">
        <v>10.3</v>
      </c>
      <c r="ASG16" s="77">
        <v>9.5</v>
      </c>
      <c r="ASH16" s="77">
        <v>9.9</v>
      </c>
      <c r="ASI16" s="77">
        <v>11.4</v>
      </c>
      <c r="ASJ16" s="77">
        <v>10.8</v>
      </c>
      <c r="ASK16" s="77">
        <v>9.6</v>
      </c>
      <c r="ASL16" s="77">
        <v>11.1</v>
      </c>
      <c r="ASM16" s="77">
        <v>10.3</v>
      </c>
      <c r="ASN16" s="77">
        <v>9.4</v>
      </c>
      <c r="ASO16" s="77">
        <v>8</v>
      </c>
      <c r="ASP16" s="77">
        <v>7.6</v>
      </c>
      <c r="ASQ16" s="77">
        <v>9.6</v>
      </c>
      <c r="ASR16" s="77">
        <v>11.7</v>
      </c>
      <c r="ASS16" s="77">
        <v>10.3</v>
      </c>
      <c r="AST16" s="77">
        <v>10.1</v>
      </c>
      <c r="ASU16" s="77">
        <v>9.6</v>
      </c>
      <c r="ASV16" s="77">
        <v>10.4</v>
      </c>
      <c r="ASW16" s="77">
        <v>12.9</v>
      </c>
      <c r="ASX16" s="77">
        <v>13.6</v>
      </c>
      <c r="ASY16" s="77">
        <v>13.2</v>
      </c>
      <c r="ASZ16" s="77">
        <v>13.6</v>
      </c>
      <c r="ATA16" s="77">
        <v>11.6</v>
      </c>
      <c r="ATB16" s="77">
        <v>11.4</v>
      </c>
      <c r="ATC16" s="77">
        <v>11.3</v>
      </c>
      <c r="ATD16" s="77">
        <v>11.3</v>
      </c>
      <c r="ATE16" s="77">
        <v>11.5</v>
      </c>
      <c r="ATF16" s="77">
        <v>10.7</v>
      </c>
      <c r="ATG16" s="77">
        <v>11.4</v>
      </c>
      <c r="ATH16" s="77">
        <v>12.2</v>
      </c>
      <c r="ATI16" s="77">
        <v>12.2</v>
      </c>
      <c r="ATJ16" s="77">
        <v>12.7</v>
      </c>
      <c r="ATK16" s="77">
        <v>11.9</v>
      </c>
      <c r="ATL16" s="77">
        <v>11.5</v>
      </c>
      <c r="ATM16" s="77">
        <v>13.8</v>
      </c>
      <c r="ATN16" s="77">
        <v>11.3</v>
      </c>
      <c r="ATO16" s="77">
        <v>9.6999999999999993</v>
      </c>
      <c r="ATP16" s="77">
        <v>8.3000000000000007</v>
      </c>
      <c r="ATQ16" s="77">
        <v>9.6</v>
      </c>
      <c r="ATR16" s="77">
        <v>9.4</v>
      </c>
      <c r="ATS16" s="77">
        <v>9.4</v>
      </c>
      <c r="ATT16" s="77">
        <v>8.3000000000000007</v>
      </c>
      <c r="ATU16" s="77">
        <v>11</v>
      </c>
      <c r="ATV16" s="77">
        <v>9.5</v>
      </c>
      <c r="ATW16" s="77">
        <v>8.1999999999999993</v>
      </c>
      <c r="ATX16" s="77">
        <v>8.6</v>
      </c>
      <c r="ATY16" s="77">
        <v>10.3</v>
      </c>
      <c r="ATZ16" s="77">
        <v>8.8000000000000007</v>
      </c>
      <c r="AUA16" s="77">
        <v>9.3000000000000007</v>
      </c>
      <c r="AUB16" s="77">
        <v>8.5</v>
      </c>
      <c r="AUC16" s="77">
        <v>10.1</v>
      </c>
      <c r="AUD16" s="77">
        <v>6.1</v>
      </c>
      <c r="AUE16" s="77">
        <v>9.6</v>
      </c>
      <c r="AUF16" s="77">
        <v>7.8</v>
      </c>
      <c r="AUG16" s="77">
        <v>7.5</v>
      </c>
      <c r="AUH16" s="77">
        <v>7</v>
      </c>
      <c r="AUI16" s="77">
        <v>9.4</v>
      </c>
      <c r="AUJ16" s="77">
        <v>7</v>
      </c>
      <c r="AUK16" s="77">
        <v>6</v>
      </c>
      <c r="AUL16" s="77">
        <v>5.5</v>
      </c>
      <c r="AUM16" s="77">
        <v>5.8</v>
      </c>
      <c r="AUN16" s="77">
        <v>4</v>
      </c>
      <c r="AUO16" s="77">
        <v>5.2</v>
      </c>
      <c r="AUP16" s="77">
        <v>4.0999999999999996</v>
      </c>
      <c r="AUQ16" s="77">
        <v>3.8</v>
      </c>
      <c r="AUR16" s="77">
        <v>3.6</v>
      </c>
      <c r="AUS16" s="77">
        <v>4.8</v>
      </c>
      <c r="AUT16" s="77">
        <v>3.7</v>
      </c>
      <c r="AUU16" s="77">
        <v>4.0999999999999996</v>
      </c>
      <c r="AUV16" s="77">
        <v>4.7</v>
      </c>
      <c r="AUW16" s="77">
        <v>5.9</v>
      </c>
      <c r="AUX16" s="77">
        <v>6</v>
      </c>
      <c r="AUY16" s="77">
        <v>5.6</v>
      </c>
      <c r="AUZ16" s="77"/>
      <c r="AVA16" s="77"/>
      <c r="AVB16" s="77"/>
      <c r="AVC16" s="77"/>
      <c r="AVD16" s="77"/>
      <c r="AVE16" s="77"/>
      <c r="AVF16" s="77"/>
      <c r="AVG16" s="77"/>
      <c r="AVH16" s="77"/>
      <c r="AVI16" s="77"/>
      <c r="AVJ16" s="77"/>
      <c r="AVK16" s="77"/>
      <c r="AVL16" s="77"/>
      <c r="AVM16" s="77"/>
      <c r="AVN16" s="77"/>
      <c r="AVO16" s="77"/>
      <c r="AVP16" s="77"/>
      <c r="AVQ16" s="77"/>
      <c r="AVR16" s="77"/>
      <c r="AVS16" s="77"/>
      <c r="AVT16" s="77"/>
      <c r="AVU16" s="77"/>
      <c r="AVV16" s="77"/>
      <c r="AVW16" s="77"/>
      <c r="AVX16" s="77"/>
      <c r="AVY16" s="77"/>
      <c r="AVZ16" s="77"/>
    </row>
    <row r="17" spans="1:1274" s="25" customFormat="1" ht="17.25" customHeight="1" thickTop="1" thickBot="1" x14ac:dyDescent="0.3">
      <c r="A17" s="14"/>
      <c r="B17" s="14"/>
      <c r="C17" s="40" t="s">
        <v>334</v>
      </c>
      <c r="D17" s="40"/>
      <c r="E17" s="69"/>
      <c r="F17" s="69"/>
      <c r="G17" s="69"/>
      <c r="H17" s="69"/>
      <c r="I17" s="69"/>
      <c r="J17" s="69"/>
      <c r="K17" s="69"/>
      <c r="L17" s="69"/>
      <c r="M17" s="69"/>
      <c r="N17" s="69"/>
      <c r="O17" s="69"/>
      <c r="P17" s="69"/>
      <c r="Q17" s="69"/>
      <c r="R17" s="69"/>
      <c r="S17" s="69"/>
      <c r="T17" s="69"/>
      <c r="U17" s="69"/>
      <c r="V17" s="69"/>
      <c r="W17" s="69"/>
      <c r="X17" s="69"/>
      <c r="Y17" s="69"/>
      <c r="Z17" s="69"/>
      <c r="AA17" s="69"/>
      <c r="AB17" s="69"/>
      <c r="AC17" s="69"/>
      <c r="AD17" s="69"/>
      <c r="AE17" s="69"/>
      <c r="AF17" s="69"/>
      <c r="AG17" s="69"/>
      <c r="AH17" s="69"/>
      <c r="AI17" s="69"/>
      <c r="AJ17" s="69"/>
      <c r="AK17" s="69"/>
      <c r="AL17" s="69"/>
      <c r="AM17" s="69"/>
      <c r="AN17" s="69"/>
      <c r="AO17" s="69"/>
      <c r="AP17" s="69"/>
      <c r="AQ17" s="69"/>
      <c r="AR17" s="69"/>
      <c r="AS17" s="69"/>
      <c r="AT17" s="69"/>
      <c r="AU17" s="69"/>
      <c r="AV17" s="69"/>
      <c r="AW17" s="69"/>
      <c r="AX17" s="69"/>
      <c r="AY17" s="69"/>
      <c r="AZ17" s="69"/>
      <c r="BA17" s="69"/>
      <c r="BB17" s="69"/>
      <c r="BC17" s="69"/>
      <c r="BD17" s="69"/>
      <c r="BE17" s="69"/>
      <c r="BF17" s="69"/>
      <c r="BG17" s="69"/>
      <c r="BH17" s="69"/>
      <c r="BI17" s="69"/>
      <c r="BJ17" s="69"/>
      <c r="BK17" s="69"/>
      <c r="BL17" s="69"/>
      <c r="BM17" s="69"/>
      <c r="BN17" s="69"/>
      <c r="BO17" s="69"/>
      <c r="BP17" s="69"/>
      <c r="BQ17" s="69"/>
      <c r="BR17" s="69"/>
      <c r="BS17" s="69"/>
      <c r="BT17" s="69"/>
      <c r="BU17" s="69"/>
      <c r="BV17" s="69"/>
      <c r="BW17" s="69"/>
      <c r="BX17" s="69"/>
      <c r="BY17" s="69"/>
      <c r="BZ17" s="69"/>
      <c r="CA17" s="69"/>
      <c r="CB17" s="69"/>
      <c r="CC17" s="69"/>
      <c r="CD17" s="69"/>
      <c r="CE17" s="69"/>
      <c r="CF17" s="69"/>
      <c r="CG17" s="69"/>
      <c r="CH17" s="69"/>
      <c r="CI17" s="69"/>
      <c r="CJ17" s="69"/>
      <c r="CK17" s="69"/>
      <c r="CL17" s="69"/>
      <c r="CM17" s="69"/>
      <c r="CN17" s="69"/>
      <c r="CO17" s="69"/>
      <c r="CP17" s="73">
        <v>27</v>
      </c>
      <c r="CQ17" s="69"/>
      <c r="CR17" s="69"/>
      <c r="CS17" s="69">
        <v>29.8</v>
      </c>
      <c r="CT17" s="69">
        <v>38.200000000000003</v>
      </c>
      <c r="CU17" s="69">
        <v>41.7</v>
      </c>
      <c r="CV17" s="69">
        <v>41.5</v>
      </c>
      <c r="CW17" s="69">
        <v>53.1</v>
      </c>
      <c r="CX17" s="69">
        <v>64.900000000000006</v>
      </c>
      <c r="CY17" s="69">
        <v>65.7</v>
      </c>
      <c r="CZ17" s="69">
        <v>57.3</v>
      </c>
      <c r="DA17" s="69">
        <v>47.4</v>
      </c>
      <c r="DB17" s="69">
        <v>50.6</v>
      </c>
      <c r="DC17" s="69">
        <v>43.1</v>
      </c>
      <c r="DD17" s="69">
        <v>42.6</v>
      </c>
      <c r="DE17" s="69">
        <v>44.4</v>
      </c>
      <c r="DF17" s="69">
        <v>47.4</v>
      </c>
      <c r="DG17" s="73">
        <v>42</v>
      </c>
      <c r="DH17" s="69">
        <v>40.9</v>
      </c>
      <c r="DI17" s="73">
        <v>36</v>
      </c>
      <c r="DJ17" s="69">
        <v>34.799999999999997</v>
      </c>
      <c r="DK17" s="69">
        <v>40.1</v>
      </c>
      <c r="DL17" s="69">
        <v>34.4</v>
      </c>
      <c r="DM17" s="69">
        <v>30.5</v>
      </c>
      <c r="DN17" s="69">
        <v>55.6</v>
      </c>
      <c r="DO17" s="69">
        <v>43.7</v>
      </c>
      <c r="DP17" s="69">
        <v>35.6</v>
      </c>
      <c r="DQ17" s="69"/>
      <c r="DR17" s="69">
        <v>35.200000000000003</v>
      </c>
      <c r="DS17" s="69">
        <v>30.5</v>
      </c>
      <c r="DT17" s="69">
        <v>33.200000000000003</v>
      </c>
      <c r="DU17" s="69">
        <v>23.9</v>
      </c>
      <c r="DV17" s="69">
        <v>27</v>
      </c>
      <c r="DW17" s="69">
        <v>26.8</v>
      </c>
      <c r="DX17" s="69">
        <v>19.2</v>
      </c>
      <c r="DY17" s="69">
        <v>25.9</v>
      </c>
      <c r="DZ17" s="69">
        <v>29.3</v>
      </c>
      <c r="EA17" s="69">
        <v>28</v>
      </c>
      <c r="EB17" s="69">
        <v>31.2</v>
      </c>
      <c r="EC17" s="69">
        <v>37.700000000000003</v>
      </c>
      <c r="ED17" s="69">
        <v>50</v>
      </c>
      <c r="EE17" s="69">
        <v>46.9</v>
      </c>
      <c r="EF17" s="69">
        <v>47.8</v>
      </c>
      <c r="EG17" s="69">
        <v>60.1</v>
      </c>
      <c r="EH17" s="69">
        <v>65.3</v>
      </c>
      <c r="EI17" s="69">
        <v>54.8</v>
      </c>
      <c r="EJ17" s="69">
        <v>47.3</v>
      </c>
      <c r="EK17" s="69">
        <v>56.9</v>
      </c>
      <c r="EL17" s="69">
        <v>57.2</v>
      </c>
      <c r="EM17" s="69">
        <v>52.7</v>
      </c>
      <c r="EN17" s="69">
        <v>38.700000000000003</v>
      </c>
      <c r="EO17" s="69">
        <v>37.9</v>
      </c>
      <c r="EP17" s="69">
        <v>50.9</v>
      </c>
      <c r="EQ17" s="69">
        <v>52.3</v>
      </c>
      <c r="ER17" s="69">
        <v>57.8</v>
      </c>
      <c r="ES17" s="69">
        <v>51</v>
      </c>
      <c r="ET17" s="69">
        <v>61.3</v>
      </c>
      <c r="EU17" s="69">
        <v>60.2</v>
      </c>
      <c r="EV17" s="69">
        <v>64.2</v>
      </c>
      <c r="EW17" s="69">
        <v>71.400000000000006</v>
      </c>
      <c r="EX17" s="69">
        <v>72</v>
      </c>
      <c r="EY17" s="69">
        <v>66.5</v>
      </c>
      <c r="EZ17" s="69">
        <v>67.599999999999994</v>
      </c>
      <c r="FA17" s="69">
        <v>67.599999999999994</v>
      </c>
      <c r="FB17" s="69">
        <v>60.6</v>
      </c>
      <c r="FC17" s="69">
        <v>56.3</v>
      </c>
      <c r="FD17" s="69">
        <v>56.8</v>
      </c>
      <c r="FE17" s="69">
        <v>54.1</v>
      </c>
      <c r="FF17" s="69">
        <v>44</v>
      </c>
      <c r="FG17" s="69">
        <v>48.3</v>
      </c>
      <c r="FH17" s="69"/>
      <c r="FI17" s="69"/>
      <c r="FJ17" s="69"/>
      <c r="FK17" s="69"/>
      <c r="FL17" s="73">
        <v>52</v>
      </c>
      <c r="FM17" s="73">
        <v>47</v>
      </c>
      <c r="FN17" s="73">
        <v>44.3</v>
      </c>
      <c r="FO17" s="73">
        <v>38.799999999999997</v>
      </c>
      <c r="FP17" s="73">
        <v>42.5</v>
      </c>
      <c r="FQ17" s="73">
        <v>42.3</v>
      </c>
      <c r="FR17" s="73">
        <v>51.1</v>
      </c>
      <c r="FS17" s="73">
        <v>50.7</v>
      </c>
      <c r="FT17" s="73">
        <v>47.2</v>
      </c>
      <c r="FU17" s="73">
        <v>42.5</v>
      </c>
      <c r="FV17" s="73">
        <v>46.3</v>
      </c>
      <c r="FW17" s="73">
        <v>49.8</v>
      </c>
      <c r="FX17" s="73">
        <v>44.8</v>
      </c>
      <c r="FY17" s="73">
        <v>43.8</v>
      </c>
      <c r="FZ17" s="73">
        <v>33.5</v>
      </c>
      <c r="GA17" s="73">
        <v>36.1</v>
      </c>
      <c r="GB17" s="73">
        <v>40.299999999999997</v>
      </c>
      <c r="GC17" s="73">
        <v>45.5</v>
      </c>
      <c r="GD17" s="73">
        <v>46.5</v>
      </c>
      <c r="GE17" s="73">
        <v>41.6</v>
      </c>
      <c r="GF17" s="73">
        <v>51.2</v>
      </c>
      <c r="GG17" s="73">
        <v>37.200000000000003</v>
      </c>
      <c r="GH17" s="73">
        <v>27.6</v>
      </c>
      <c r="GI17" s="73">
        <v>30.7</v>
      </c>
      <c r="GJ17" s="73">
        <v>23.3</v>
      </c>
      <c r="GK17" s="73">
        <v>17.100000000000001</v>
      </c>
      <c r="GL17" s="73">
        <v>18.7</v>
      </c>
      <c r="GM17" s="73">
        <v>16.600000000000001</v>
      </c>
      <c r="GN17" s="73">
        <v>18.3</v>
      </c>
      <c r="GO17" s="73">
        <v>13.1</v>
      </c>
      <c r="GP17" s="73">
        <v>17.5</v>
      </c>
      <c r="GQ17" s="73">
        <v>19.8</v>
      </c>
      <c r="GR17" s="73">
        <v>20.399999999999999</v>
      </c>
      <c r="GS17" s="73">
        <v>20.7</v>
      </c>
      <c r="GT17" s="73">
        <v>23.8</v>
      </c>
      <c r="GU17" s="73">
        <v>24.6</v>
      </c>
      <c r="GV17" s="73">
        <v>30.3</v>
      </c>
      <c r="GW17" s="73">
        <v>33.5</v>
      </c>
      <c r="GX17" s="73">
        <v>28.7</v>
      </c>
      <c r="GY17" s="73">
        <v>29.1</v>
      </c>
      <c r="GZ17" s="73">
        <v>29.8</v>
      </c>
      <c r="HA17" s="73">
        <v>26.3</v>
      </c>
      <c r="HB17" s="73">
        <v>34.299999999999997</v>
      </c>
      <c r="HC17" s="73">
        <v>28.5</v>
      </c>
      <c r="HD17" s="73">
        <v>29.2</v>
      </c>
      <c r="HE17" s="73">
        <v>24.8</v>
      </c>
      <c r="HF17" s="73">
        <v>26.3</v>
      </c>
      <c r="HG17" s="73">
        <v>25</v>
      </c>
      <c r="HH17" s="73">
        <v>26.2</v>
      </c>
      <c r="HI17" s="73">
        <v>20.8</v>
      </c>
      <c r="HJ17" s="73">
        <v>15.8</v>
      </c>
      <c r="HK17" s="73">
        <v>21.1</v>
      </c>
      <c r="HL17" s="73">
        <v>24.1</v>
      </c>
      <c r="HM17" s="73">
        <v>24.8</v>
      </c>
      <c r="HN17" s="73">
        <v>32.299999999999997</v>
      </c>
      <c r="HO17" s="73">
        <v>29.8</v>
      </c>
      <c r="HP17" s="73">
        <v>30.1</v>
      </c>
      <c r="HQ17" s="73">
        <v>28.4</v>
      </c>
      <c r="HR17" s="73">
        <v>27.3</v>
      </c>
      <c r="HS17" s="73">
        <v>25</v>
      </c>
      <c r="HT17" s="73">
        <v>21</v>
      </c>
      <c r="HU17" s="73">
        <v>24.1</v>
      </c>
      <c r="HV17" s="73">
        <v>24.7</v>
      </c>
      <c r="HW17" s="73">
        <v>29.2</v>
      </c>
      <c r="HX17" s="73">
        <v>26.4</v>
      </c>
      <c r="HY17" s="73">
        <v>28.9</v>
      </c>
      <c r="HZ17" s="73">
        <v>28.8</v>
      </c>
      <c r="IA17" s="73">
        <v>30.5</v>
      </c>
      <c r="IB17" s="73">
        <v>30</v>
      </c>
      <c r="IC17" s="73">
        <v>29</v>
      </c>
      <c r="ID17" s="73">
        <v>29</v>
      </c>
      <c r="IE17" s="73">
        <v>29.8</v>
      </c>
      <c r="IF17" s="73">
        <v>26.5</v>
      </c>
      <c r="IG17" s="73">
        <v>31</v>
      </c>
      <c r="IH17" s="73">
        <v>29</v>
      </c>
      <c r="II17" s="73">
        <v>33.6</v>
      </c>
      <c r="IJ17" s="73">
        <v>30.8</v>
      </c>
      <c r="IK17" s="73">
        <v>36.6</v>
      </c>
      <c r="IL17" s="73">
        <v>42.8</v>
      </c>
      <c r="IM17" s="73">
        <v>34.5</v>
      </c>
      <c r="IN17" s="73">
        <v>35.200000000000003</v>
      </c>
      <c r="IO17" s="73">
        <v>32.299999999999997</v>
      </c>
      <c r="IP17" s="73">
        <v>29</v>
      </c>
      <c r="IQ17" s="73">
        <v>28.2</v>
      </c>
      <c r="IR17" s="73">
        <v>21.5</v>
      </c>
      <c r="IS17" s="73">
        <v>23.7</v>
      </c>
      <c r="IT17" s="73">
        <v>22.4</v>
      </c>
      <c r="IU17" s="73">
        <v>19.7</v>
      </c>
      <c r="IV17" s="73">
        <v>22.3</v>
      </c>
      <c r="IW17" s="73">
        <v>21.3</v>
      </c>
      <c r="IX17" s="73">
        <v>20.399999999999999</v>
      </c>
      <c r="IY17" s="73">
        <v>20.9</v>
      </c>
      <c r="IZ17" s="73">
        <v>18.2</v>
      </c>
      <c r="JA17" s="73">
        <v>22.5</v>
      </c>
      <c r="JB17" s="73">
        <v>18.3</v>
      </c>
      <c r="JC17" s="73">
        <v>21.7</v>
      </c>
      <c r="JD17" s="73">
        <v>21.7</v>
      </c>
      <c r="JE17" s="73">
        <v>27.2</v>
      </c>
      <c r="JF17" s="73">
        <v>28.4</v>
      </c>
      <c r="JG17" s="73">
        <v>28.4</v>
      </c>
      <c r="JH17" s="73">
        <v>30.6</v>
      </c>
      <c r="JI17" s="73">
        <v>31.6</v>
      </c>
      <c r="JJ17" s="73">
        <v>27.1</v>
      </c>
      <c r="JK17" s="73">
        <v>24.5</v>
      </c>
      <c r="JL17" s="73">
        <v>28.3</v>
      </c>
      <c r="JM17" s="73">
        <v>30.3</v>
      </c>
      <c r="JN17" s="73">
        <v>34.9</v>
      </c>
      <c r="JO17" s="73">
        <v>32.5</v>
      </c>
      <c r="JP17" s="73">
        <v>23</v>
      </c>
      <c r="JQ17" s="73">
        <v>33</v>
      </c>
      <c r="JR17" s="73">
        <v>38</v>
      </c>
      <c r="JS17" s="73">
        <v>38</v>
      </c>
      <c r="JT17" s="73">
        <v>34</v>
      </c>
      <c r="JU17" s="73">
        <v>28</v>
      </c>
      <c r="JV17" s="73">
        <v>24</v>
      </c>
      <c r="JW17" s="73">
        <v>22</v>
      </c>
      <c r="JX17" s="73">
        <v>19</v>
      </c>
      <c r="JY17" s="73">
        <v>47</v>
      </c>
      <c r="JZ17" s="73">
        <v>38</v>
      </c>
      <c r="KA17" s="73">
        <v>37</v>
      </c>
      <c r="KB17" s="73">
        <v>26</v>
      </c>
      <c r="KC17" s="73">
        <v>24</v>
      </c>
      <c r="KD17" s="73">
        <v>20</v>
      </c>
      <c r="KE17" s="73">
        <v>23</v>
      </c>
      <c r="KF17" s="73">
        <v>20</v>
      </c>
      <c r="KG17" s="73">
        <v>22</v>
      </c>
      <c r="KH17" s="73">
        <v>25</v>
      </c>
      <c r="KI17" s="73">
        <v>22</v>
      </c>
      <c r="KJ17" s="73">
        <v>23</v>
      </c>
      <c r="KK17" s="73">
        <v>22</v>
      </c>
      <c r="KL17" s="73">
        <v>31</v>
      </c>
      <c r="KM17" s="73">
        <v>37</v>
      </c>
      <c r="KN17" s="73">
        <v>37</v>
      </c>
      <c r="KO17" s="73">
        <v>25</v>
      </c>
      <c r="KP17" s="73">
        <v>37</v>
      </c>
      <c r="KQ17" s="73">
        <v>41</v>
      </c>
      <c r="KR17" s="73">
        <v>27</v>
      </c>
      <c r="KS17" s="73">
        <v>18</v>
      </c>
      <c r="KT17" s="73">
        <v>20</v>
      </c>
      <c r="KU17" s="73">
        <v>20</v>
      </c>
      <c r="KV17" s="73">
        <v>22</v>
      </c>
      <c r="KW17" s="73">
        <v>19</v>
      </c>
      <c r="KX17" s="73">
        <v>21</v>
      </c>
      <c r="KY17" s="73">
        <v>19</v>
      </c>
      <c r="KZ17" s="73">
        <v>21</v>
      </c>
      <c r="LA17" s="73">
        <v>18</v>
      </c>
      <c r="LB17" s="73">
        <v>20</v>
      </c>
      <c r="LC17" s="73">
        <v>14</v>
      </c>
      <c r="LD17" s="73">
        <v>19</v>
      </c>
      <c r="LE17" s="73">
        <v>20</v>
      </c>
      <c r="LF17" s="73">
        <v>18</v>
      </c>
      <c r="LG17" s="73">
        <v>16</v>
      </c>
      <c r="LH17" s="73">
        <v>16</v>
      </c>
      <c r="LI17" s="73">
        <v>16</v>
      </c>
      <c r="LJ17" s="73">
        <v>14</v>
      </c>
      <c r="LK17" s="73">
        <v>16</v>
      </c>
      <c r="LL17" s="73">
        <v>16</v>
      </c>
      <c r="LM17" s="73">
        <v>14</v>
      </c>
      <c r="LN17" s="73">
        <v>15</v>
      </c>
      <c r="LO17" s="73">
        <v>23</v>
      </c>
      <c r="LP17" s="73">
        <v>26</v>
      </c>
      <c r="LQ17" s="73">
        <v>24</v>
      </c>
      <c r="LR17" s="73">
        <v>25</v>
      </c>
      <c r="LS17" s="73">
        <v>27</v>
      </c>
      <c r="LT17" s="73">
        <v>23</v>
      </c>
      <c r="LU17" s="73">
        <v>28</v>
      </c>
      <c r="LV17" s="73">
        <v>39</v>
      </c>
      <c r="LW17" s="73">
        <v>32</v>
      </c>
      <c r="LX17" s="73">
        <v>23</v>
      </c>
      <c r="LY17" s="73">
        <v>21</v>
      </c>
      <c r="LZ17" s="73">
        <v>21</v>
      </c>
      <c r="MA17" s="73">
        <v>20</v>
      </c>
      <c r="MB17" s="73">
        <v>25</v>
      </c>
      <c r="MC17" s="73">
        <v>34</v>
      </c>
      <c r="MD17" s="73">
        <v>26</v>
      </c>
      <c r="ME17" s="73">
        <v>25</v>
      </c>
      <c r="MF17" s="73">
        <v>38</v>
      </c>
      <c r="MG17" s="73">
        <v>32</v>
      </c>
      <c r="MH17" s="73">
        <v>26</v>
      </c>
      <c r="MI17" s="73">
        <v>31</v>
      </c>
      <c r="MJ17" s="73">
        <v>24</v>
      </c>
      <c r="MK17" s="73">
        <v>21</v>
      </c>
      <c r="ML17" s="73">
        <v>21</v>
      </c>
      <c r="MM17" s="73">
        <v>21</v>
      </c>
      <c r="MN17" s="73">
        <v>19</v>
      </c>
      <c r="MO17" s="73">
        <v>19</v>
      </c>
      <c r="MP17" s="73">
        <v>19</v>
      </c>
      <c r="MQ17" s="73">
        <v>17</v>
      </c>
      <c r="MR17" s="73">
        <v>20</v>
      </c>
      <c r="MS17" s="73">
        <v>23</v>
      </c>
      <c r="MT17" s="73">
        <v>16</v>
      </c>
      <c r="MU17" s="73">
        <v>16</v>
      </c>
      <c r="MV17" s="73">
        <v>13</v>
      </c>
      <c r="MW17" s="73">
        <v>25</v>
      </c>
      <c r="MX17" s="73">
        <v>30</v>
      </c>
      <c r="MY17" s="73">
        <v>30</v>
      </c>
      <c r="MZ17" s="73">
        <v>37</v>
      </c>
      <c r="NA17" s="73">
        <v>39</v>
      </c>
      <c r="NB17" s="73">
        <v>39</v>
      </c>
      <c r="NC17" s="73">
        <v>48</v>
      </c>
      <c r="ND17" s="73">
        <v>48</v>
      </c>
      <c r="NE17" s="73">
        <v>37</v>
      </c>
      <c r="NF17" s="73">
        <v>38</v>
      </c>
      <c r="NG17" s="77">
        <v>44</v>
      </c>
      <c r="NH17" s="77">
        <v>49</v>
      </c>
      <c r="NI17" s="77">
        <v>48</v>
      </c>
      <c r="NJ17" s="77">
        <v>54</v>
      </c>
      <c r="NK17" s="77">
        <v>51</v>
      </c>
      <c r="NL17" s="77">
        <v>49</v>
      </c>
      <c r="NM17" s="77">
        <v>50</v>
      </c>
      <c r="NN17" s="77">
        <v>49</v>
      </c>
      <c r="NO17" s="77">
        <v>47</v>
      </c>
      <c r="NP17" s="77">
        <v>46</v>
      </c>
      <c r="NQ17" s="77">
        <v>46</v>
      </c>
      <c r="NR17" s="102">
        <v>48</v>
      </c>
      <c r="NS17" s="77">
        <v>48</v>
      </c>
      <c r="NT17" s="77">
        <v>47</v>
      </c>
      <c r="NU17" s="77">
        <v>51</v>
      </c>
      <c r="NV17" s="77">
        <v>61</v>
      </c>
      <c r="NW17" s="77">
        <v>60</v>
      </c>
      <c r="NX17" s="77">
        <v>62</v>
      </c>
      <c r="NY17" s="77">
        <v>54</v>
      </c>
      <c r="NZ17" s="77">
        <v>54</v>
      </c>
      <c r="OA17" s="77">
        <v>59</v>
      </c>
      <c r="OB17" s="77">
        <v>57</v>
      </c>
      <c r="OC17" s="77">
        <v>60</v>
      </c>
      <c r="OD17" s="102">
        <v>56</v>
      </c>
      <c r="OE17" s="77">
        <v>55</v>
      </c>
      <c r="OF17" s="77">
        <v>52</v>
      </c>
      <c r="OG17" s="77">
        <v>50</v>
      </c>
      <c r="OH17" s="77">
        <v>53</v>
      </c>
      <c r="OI17" s="77">
        <v>58</v>
      </c>
      <c r="OJ17" s="77">
        <v>46</v>
      </c>
      <c r="OK17" s="77">
        <v>51</v>
      </c>
      <c r="OL17" s="77">
        <v>45</v>
      </c>
      <c r="OM17" s="77">
        <v>48</v>
      </c>
      <c r="ON17" s="77">
        <v>34</v>
      </c>
      <c r="OO17" s="77">
        <v>43</v>
      </c>
      <c r="OP17" s="102">
        <v>31</v>
      </c>
      <c r="OQ17" s="77">
        <v>34</v>
      </c>
      <c r="OR17" s="77">
        <v>31</v>
      </c>
      <c r="OS17" s="77">
        <v>30</v>
      </c>
      <c r="OT17" s="77">
        <v>29</v>
      </c>
      <c r="OU17" s="77">
        <v>24</v>
      </c>
      <c r="OV17" s="77">
        <v>23</v>
      </c>
      <c r="OW17" s="77">
        <v>23</v>
      </c>
      <c r="OX17" s="77">
        <v>22</v>
      </c>
      <c r="OY17" s="77">
        <v>24</v>
      </c>
      <c r="OZ17" s="77">
        <v>20</v>
      </c>
      <c r="PA17" s="77">
        <v>20</v>
      </c>
      <c r="PB17" s="102">
        <v>19</v>
      </c>
      <c r="PC17" s="77">
        <v>17</v>
      </c>
      <c r="PD17" s="77">
        <v>17</v>
      </c>
      <c r="PE17" s="77">
        <v>17</v>
      </c>
      <c r="PF17" s="77">
        <v>18</v>
      </c>
      <c r="PG17" s="77">
        <v>16</v>
      </c>
      <c r="PH17" s="77">
        <v>18</v>
      </c>
      <c r="PI17" s="77">
        <v>19</v>
      </c>
      <c r="PJ17" s="77">
        <v>17</v>
      </c>
      <c r="PK17" s="77">
        <v>19</v>
      </c>
      <c r="PL17" s="77">
        <v>17</v>
      </c>
      <c r="PM17" s="77">
        <v>21</v>
      </c>
      <c r="PN17" s="102">
        <v>21</v>
      </c>
      <c r="PO17" s="77">
        <v>17</v>
      </c>
      <c r="PP17" s="77">
        <v>16</v>
      </c>
      <c r="PQ17" s="77">
        <v>14</v>
      </c>
      <c r="PR17" s="77">
        <v>18</v>
      </c>
      <c r="PS17" s="77">
        <v>15</v>
      </c>
      <c r="PT17" s="77">
        <v>14</v>
      </c>
      <c r="PU17" s="77">
        <v>18</v>
      </c>
      <c r="PV17" s="77">
        <v>18</v>
      </c>
      <c r="PW17" s="77">
        <v>16</v>
      </c>
      <c r="PX17" s="77">
        <v>17</v>
      </c>
      <c r="PY17" s="77">
        <v>15</v>
      </c>
      <c r="PZ17" s="102">
        <v>15</v>
      </c>
      <c r="QA17" s="77">
        <v>16</v>
      </c>
      <c r="QB17" s="77">
        <v>17</v>
      </c>
      <c r="QC17" s="77">
        <v>19</v>
      </c>
      <c r="QD17" s="77">
        <v>17</v>
      </c>
      <c r="QE17" s="77">
        <v>22</v>
      </c>
      <c r="QF17" s="77">
        <v>23</v>
      </c>
      <c r="QG17" s="77">
        <v>22</v>
      </c>
      <c r="QH17" s="77">
        <v>28</v>
      </c>
      <c r="QI17" s="77">
        <v>25</v>
      </c>
      <c r="QJ17" s="77">
        <v>24</v>
      </c>
      <c r="QK17" s="77">
        <v>22</v>
      </c>
      <c r="QL17" s="102">
        <v>20</v>
      </c>
      <c r="QM17" s="77">
        <v>19</v>
      </c>
      <c r="QN17" s="77">
        <v>17</v>
      </c>
      <c r="QO17" s="77">
        <v>18</v>
      </c>
      <c r="QP17" s="77">
        <v>18</v>
      </c>
      <c r="QQ17" s="77">
        <v>17</v>
      </c>
      <c r="QR17" s="77">
        <v>14</v>
      </c>
      <c r="QS17" s="77">
        <v>18</v>
      </c>
      <c r="QT17" s="77">
        <v>16</v>
      </c>
      <c r="QU17" s="77">
        <v>18</v>
      </c>
      <c r="QV17" s="77">
        <v>17</v>
      </c>
      <c r="QW17" s="77">
        <v>20</v>
      </c>
      <c r="QX17" s="102">
        <v>20</v>
      </c>
      <c r="QY17" s="77">
        <v>20</v>
      </c>
      <c r="QZ17" s="77">
        <v>14</v>
      </c>
      <c r="RA17" s="77">
        <v>18</v>
      </c>
      <c r="RB17" s="77">
        <v>17</v>
      </c>
      <c r="RC17" s="77">
        <v>18</v>
      </c>
      <c r="RD17" s="77">
        <v>20</v>
      </c>
      <c r="RE17" s="77">
        <v>22</v>
      </c>
      <c r="RF17" s="77">
        <v>22</v>
      </c>
      <c r="RG17" s="77">
        <v>23</v>
      </c>
      <c r="RH17" s="77">
        <v>22</v>
      </c>
      <c r="RI17" s="77">
        <v>22</v>
      </c>
      <c r="RJ17" s="77">
        <v>21</v>
      </c>
      <c r="RK17" s="77">
        <v>22</v>
      </c>
      <c r="RL17" s="77">
        <v>29</v>
      </c>
      <c r="RM17" s="77">
        <v>28</v>
      </c>
      <c r="RN17" s="77">
        <v>28</v>
      </c>
      <c r="RO17" s="77">
        <v>31</v>
      </c>
      <c r="RP17" s="77">
        <v>26</v>
      </c>
      <c r="RQ17" s="77">
        <v>25</v>
      </c>
      <c r="RR17" s="77">
        <v>30</v>
      </c>
      <c r="RS17" s="77">
        <v>30</v>
      </c>
      <c r="RT17" s="77">
        <v>26</v>
      </c>
      <c r="RU17" s="77">
        <v>26</v>
      </c>
      <c r="RV17" s="77">
        <v>28</v>
      </c>
      <c r="RW17" s="77">
        <v>27</v>
      </c>
      <c r="RX17" s="77">
        <v>25</v>
      </c>
      <c r="RY17" s="77">
        <v>27</v>
      </c>
      <c r="RZ17" s="77">
        <v>25</v>
      </c>
      <c r="SA17" s="77">
        <v>28</v>
      </c>
      <c r="SB17" s="77">
        <v>28</v>
      </c>
      <c r="SC17" s="77">
        <v>27</v>
      </c>
      <c r="SD17" s="77">
        <v>28</v>
      </c>
      <c r="SE17" s="77">
        <v>30</v>
      </c>
      <c r="SF17" s="77">
        <v>33</v>
      </c>
      <c r="SG17" s="77">
        <v>33</v>
      </c>
      <c r="SH17" s="77">
        <v>38</v>
      </c>
      <c r="SI17" s="77">
        <v>36</v>
      </c>
      <c r="SJ17" s="77">
        <v>36</v>
      </c>
      <c r="SK17" s="77">
        <v>35</v>
      </c>
      <c r="SL17" s="77">
        <v>38</v>
      </c>
      <c r="SM17" s="77">
        <v>37</v>
      </c>
      <c r="SN17" s="77">
        <v>40</v>
      </c>
      <c r="SO17" s="77">
        <v>39</v>
      </c>
      <c r="SP17" s="77">
        <v>40</v>
      </c>
      <c r="SQ17" s="77">
        <v>39</v>
      </c>
      <c r="SR17" s="77">
        <v>36</v>
      </c>
      <c r="SS17" s="77">
        <v>34</v>
      </c>
      <c r="ST17" s="77">
        <v>36</v>
      </c>
      <c r="SU17" s="77">
        <v>38</v>
      </c>
      <c r="SV17" s="77">
        <v>34</v>
      </c>
      <c r="SW17" s="77">
        <v>35</v>
      </c>
      <c r="SX17" s="77">
        <v>33</v>
      </c>
      <c r="SY17" s="77">
        <v>28</v>
      </c>
      <c r="SZ17" s="77">
        <v>28</v>
      </c>
      <c r="TA17" s="77">
        <v>35</v>
      </c>
      <c r="TB17" s="77">
        <v>33</v>
      </c>
      <c r="TC17" s="77">
        <v>37</v>
      </c>
      <c r="TD17" s="77">
        <v>34</v>
      </c>
      <c r="TE17" s="77">
        <v>33</v>
      </c>
      <c r="TF17" s="77">
        <v>36</v>
      </c>
      <c r="TG17" s="77">
        <v>31</v>
      </c>
      <c r="TH17" s="77">
        <v>29</v>
      </c>
      <c r="TI17" s="77">
        <v>34</v>
      </c>
      <c r="TJ17" s="77">
        <v>32</v>
      </c>
      <c r="TK17" s="77">
        <v>28</v>
      </c>
      <c r="TL17" s="77">
        <v>31</v>
      </c>
      <c r="TM17" s="77">
        <v>34</v>
      </c>
      <c r="TN17" s="77">
        <v>33</v>
      </c>
      <c r="TO17" s="77">
        <v>35</v>
      </c>
      <c r="TP17" s="77">
        <v>32</v>
      </c>
      <c r="TQ17" s="77">
        <v>34</v>
      </c>
      <c r="TR17" s="77">
        <v>36</v>
      </c>
      <c r="TS17" s="77">
        <v>36</v>
      </c>
      <c r="TT17" s="77">
        <v>35</v>
      </c>
      <c r="TU17" s="77">
        <v>33</v>
      </c>
      <c r="TV17" s="77">
        <v>32</v>
      </c>
      <c r="TW17" s="77">
        <v>37</v>
      </c>
      <c r="TX17" s="77">
        <v>31</v>
      </c>
      <c r="TY17" s="77">
        <v>36</v>
      </c>
      <c r="TZ17" s="77">
        <v>35</v>
      </c>
      <c r="UA17" s="77">
        <v>39</v>
      </c>
      <c r="UB17" s="77">
        <v>34</v>
      </c>
      <c r="UC17" s="77">
        <v>37</v>
      </c>
      <c r="UD17" s="77">
        <v>32</v>
      </c>
      <c r="UE17" s="77">
        <v>35</v>
      </c>
      <c r="UF17" s="77">
        <v>33</v>
      </c>
      <c r="UG17" s="77">
        <v>34</v>
      </c>
      <c r="UH17" s="77">
        <v>38</v>
      </c>
      <c r="UI17" s="77">
        <v>34</v>
      </c>
      <c r="UJ17" s="77">
        <v>33</v>
      </c>
      <c r="UK17" s="77">
        <v>31</v>
      </c>
      <c r="UL17" s="77">
        <v>28</v>
      </c>
      <c r="UM17" s="77">
        <v>32</v>
      </c>
      <c r="UN17" s="77">
        <v>34</v>
      </c>
      <c r="UO17" s="77">
        <v>32</v>
      </c>
      <c r="UP17" s="77">
        <v>33</v>
      </c>
      <c r="UQ17" s="77">
        <v>36</v>
      </c>
      <c r="UR17" s="77">
        <v>30</v>
      </c>
      <c r="US17" s="77">
        <v>29</v>
      </c>
      <c r="UT17" s="77">
        <v>29</v>
      </c>
      <c r="UU17" s="77">
        <v>33</v>
      </c>
      <c r="UV17" s="77">
        <v>29</v>
      </c>
      <c r="UW17" s="77">
        <v>30</v>
      </c>
      <c r="UX17" s="77">
        <v>31</v>
      </c>
      <c r="UY17" s="77">
        <v>31</v>
      </c>
      <c r="UZ17" s="77">
        <v>28</v>
      </c>
      <c r="VA17" s="77">
        <v>32</v>
      </c>
      <c r="VB17" s="77">
        <v>31</v>
      </c>
      <c r="VC17" s="77">
        <v>26</v>
      </c>
      <c r="VD17" s="77">
        <v>25</v>
      </c>
      <c r="VE17" s="77">
        <v>28</v>
      </c>
      <c r="VF17" s="77">
        <v>25</v>
      </c>
      <c r="VG17" s="77">
        <v>25</v>
      </c>
      <c r="VH17" s="77">
        <v>29</v>
      </c>
      <c r="VI17" s="77">
        <v>27</v>
      </c>
      <c r="VJ17" s="77">
        <v>26</v>
      </c>
      <c r="VK17" s="77">
        <v>25</v>
      </c>
      <c r="VL17" s="77">
        <v>22</v>
      </c>
      <c r="VM17" s="77">
        <v>23</v>
      </c>
      <c r="VN17" s="77">
        <v>25</v>
      </c>
      <c r="VO17" s="77">
        <v>21</v>
      </c>
      <c r="VP17" s="77">
        <v>22</v>
      </c>
      <c r="VQ17" s="77">
        <v>25</v>
      </c>
      <c r="VR17" s="77">
        <v>24</v>
      </c>
      <c r="VS17" s="77">
        <v>27</v>
      </c>
      <c r="VT17" s="77">
        <v>30</v>
      </c>
      <c r="VU17" s="77">
        <v>28</v>
      </c>
      <c r="VV17" s="77">
        <v>33</v>
      </c>
      <c r="VW17" s="77">
        <v>33</v>
      </c>
      <c r="VX17" s="77">
        <v>32</v>
      </c>
      <c r="VY17" s="77">
        <v>30</v>
      </c>
      <c r="VZ17" s="77">
        <v>33</v>
      </c>
      <c r="WA17" s="77">
        <v>37</v>
      </c>
      <c r="WB17" s="77">
        <v>30</v>
      </c>
      <c r="WC17" s="77">
        <v>30</v>
      </c>
      <c r="WD17" s="77">
        <v>28</v>
      </c>
      <c r="WE17" s="77">
        <v>27</v>
      </c>
      <c r="WF17" s="77">
        <v>32</v>
      </c>
      <c r="WG17" s="77">
        <v>31</v>
      </c>
      <c r="WH17" s="77">
        <v>30</v>
      </c>
      <c r="WI17" s="77">
        <v>27</v>
      </c>
      <c r="WJ17" s="77">
        <v>23</v>
      </c>
      <c r="WK17" s="77">
        <v>24</v>
      </c>
      <c r="WL17" s="77">
        <v>23</v>
      </c>
      <c r="WM17" s="77">
        <v>24</v>
      </c>
      <c r="WN17" s="77">
        <v>26</v>
      </c>
      <c r="WO17" s="77">
        <v>24</v>
      </c>
      <c r="WP17" s="77">
        <v>24</v>
      </c>
      <c r="WQ17" s="77">
        <v>24</v>
      </c>
      <c r="WR17" s="77">
        <v>26</v>
      </c>
      <c r="WS17" s="77">
        <v>23</v>
      </c>
      <c r="WT17" s="77">
        <v>27</v>
      </c>
      <c r="WU17" s="77">
        <v>25</v>
      </c>
      <c r="WV17" s="77">
        <v>26</v>
      </c>
      <c r="WW17" s="77">
        <v>26</v>
      </c>
      <c r="WX17" s="77">
        <v>31</v>
      </c>
      <c r="WY17" s="77">
        <v>37</v>
      </c>
      <c r="WZ17" s="77">
        <v>30</v>
      </c>
      <c r="XA17" s="77">
        <v>31</v>
      </c>
      <c r="XB17" s="77">
        <v>31</v>
      </c>
      <c r="XC17" s="77">
        <v>30</v>
      </c>
      <c r="XD17" s="77">
        <v>32</v>
      </c>
      <c r="XE17" s="77">
        <v>30</v>
      </c>
      <c r="XF17" s="77">
        <v>36</v>
      </c>
      <c r="XG17" s="77">
        <v>39</v>
      </c>
      <c r="XH17" s="77">
        <v>40</v>
      </c>
      <c r="XI17" s="77">
        <v>37</v>
      </c>
      <c r="XJ17" s="77">
        <v>36</v>
      </c>
      <c r="XK17" s="77">
        <v>34</v>
      </c>
      <c r="XL17" s="77">
        <v>33</v>
      </c>
      <c r="XM17" s="77">
        <v>32</v>
      </c>
      <c r="XN17" s="77">
        <v>33</v>
      </c>
      <c r="XO17" s="77">
        <v>29</v>
      </c>
      <c r="XP17" s="77">
        <v>34</v>
      </c>
      <c r="XQ17" s="77">
        <v>41</v>
      </c>
      <c r="XR17" s="77">
        <v>39</v>
      </c>
      <c r="XS17" s="77">
        <v>42</v>
      </c>
      <c r="XT17" s="77">
        <v>44</v>
      </c>
      <c r="XU17" s="77">
        <v>38</v>
      </c>
      <c r="XV17" s="77">
        <v>39</v>
      </c>
      <c r="XW17" s="77">
        <v>40</v>
      </c>
      <c r="XX17" s="77">
        <v>39</v>
      </c>
      <c r="XY17" s="77">
        <v>40</v>
      </c>
      <c r="XZ17" s="77">
        <v>38</v>
      </c>
      <c r="YA17" s="77">
        <v>35</v>
      </c>
      <c r="YB17" s="77">
        <v>31</v>
      </c>
      <c r="YC17" s="77">
        <v>29</v>
      </c>
      <c r="YD17" s="77">
        <v>30</v>
      </c>
      <c r="YE17" s="77">
        <v>34</v>
      </c>
      <c r="YF17" s="77">
        <v>33</v>
      </c>
      <c r="YG17" s="77">
        <v>32</v>
      </c>
      <c r="YH17" s="77">
        <v>32</v>
      </c>
      <c r="YI17" s="77">
        <v>34</v>
      </c>
      <c r="YJ17" s="77">
        <v>33</v>
      </c>
      <c r="YK17" s="77">
        <v>31</v>
      </c>
      <c r="YL17" s="77">
        <v>34</v>
      </c>
      <c r="YM17" s="77">
        <v>32</v>
      </c>
      <c r="YN17" s="77">
        <v>33</v>
      </c>
      <c r="YO17" s="77">
        <v>32</v>
      </c>
      <c r="YP17" s="77">
        <v>29</v>
      </c>
      <c r="YQ17" s="77">
        <v>31</v>
      </c>
      <c r="YR17" s="77">
        <v>30</v>
      </c>
      <c r="YS17" s="77">
        <v>32</v>
      </c>
      <c r="YT17" s="77">
        <v>32</v>
      </c>
      <c r="YU17" s="77">
        <v>30</v>
      </c>
      <c r="YV17" s="77">
        <v>33</v>
      </c>
      <c r="YW17" s="77">
        <v>36</v>
      </c>
      <c r="YX17" s="77">
        <v>37.5</v>
      </c>
      <c r="YY17" s="77">
        <v>36.4</v>
      </c>
      <c r="YZ17" s="77">
        <v>32.299999999999997</v>
      </c>
      <c r="ZA17" s="77">
        <v>33.700000000000003</v>
      </c>
      <c r="ZB17" s="77">
        <v>33.5</v>
      </c>
      <c r="ZC17" s="77">
        <v>34.4</v>
      </c>
      <c r="ZD17" s="77">
        <v>34.5</v>
      </c>
      <c r="ZE17" s="77">
        <v>35.200000000000003</v>
      </c>
      <c r="ZF17" s="77">
        <v>33.6</v>
      </c>
      <c r="ZG17" s="77">
        <v>33.6</v>
      </c>
      <c r="ZH17" s="77">
        <v>35.5</v>
      </c>
      <c r="ZI17" s="77">
        <v>34.799999999999997</v>
      </c>
      <c r="ZJ17" s="77">
        <v>32.5</v>
      </c>
      <c r="ZK17" s="77">
        <v>33.4</v>
      </c>
      <c r="ZL17" s="77">
        <v>36.700000000000003</v>
      </c>
      <c r="ZM17" s="77">
        <v>38.5</v>
      </c>
      <c r="ZN17" s="77">
        <v>33.6</v>
      </c>
      <c r="ZO17" s="77">
        <v>34.5</v>
      </c>
      <c r="ZP17" s="77">
        <v>37.6</v>
      </c>
      <c r="ZQ17" s="77">
        <v>30.1</v>
      </c>
      <c r="ZR17" s="77">
        <v>32.799999999999997</v>
      </c>
      <c r="ZS17" s="77">
        <v>32.6</v>
      </c>
      <c r="ZT17" s="77">
        <v>33.1</v>
      </c>
      <c r="ZU17" s="77">
        <v>32.299999999999997</v>
      </c>
      <c r="ZV17" s="77">
        <v>32.9</v>
      </c>
      <c r="ZW17" s="77">
        <v>32.200000000000003</v>
      </c>
      <c r="ZX17" s="77">
        <v>35.4</v>
      </c>
      <c r="ZY17" s="77">
        <v>39.6</v>
      </c>
      <c r="ZZ17" s="77">
        <v>35.4</v>
      </c>
      <c r="AAA17" s="77">
        <v>35.200000000000003</v>
      </c>
      <c r="AAB17" s="77">
        <v>32.299999999999997</v>
      </c>
      <c r="AAC17" s="77">
        <v>33.799999999999997</v>
      </c>
      <c r="AAD17" s="77">
        <v>33.700000000000003</v>
      </c>
      <c r="AAE17" s="77">
        <v>32.9</v>
      </c>
      <c r="AAF17" s="77">
        <v>36.700000000000003</v>
      </c>
      <c r="AAG17" s="77">
        <v>39</v>
      </c>
      <c r="AAH17" s="77">
        <v>39.4</v>
      </c>
      <c r="AAI17" s="77">
        <v>27.9</v>
      </c>
      <c r="AAJ17" s="77">
        <v>32.299999999999997</v>
      </c>
      <c r="AAK17" s="77">
        <v>33.5</v>
      </c>
      <c r="AAL17" s="77">
        <v>29.5</v>
      </c>
      <c r="AAM17" s="77">
        <v>30.1</v>
      </c>
      <c r="AAN17" s="77">
        <v>32</v>
      </c>
      <c r="AAO17" s="77">
        <v>28.8</v>
      </c>
      <c r="AAP17" s="77">
        <v>27.6</v>
      </c>
      <c r="AAQ17" s="77">
        <v>28.6</v>
      </c>
      <c r="AAR17" s="77">
        <v>28.1</v>
      </c>
      <c r="AAS17" s="77">
        <v>29.5</v>
      </c>
      <c r="AAT17" s="77">
        <v>30.8</v>
      </c>
      <c r="AAU17" s="77">
        <v>30.2</v>
      </c>
      <c r="AAV17" s="77">
        <v>29.9</v>
      </c>
      <c r="AAW17" s="77">
        <v>29.6</v>
      </c>
      <c r="AAX17" s="77">
        <v>36.4</v>
      </c>
      <c r="AAY17" s="77">
        <v>35.700000000000003</v>
      </c>
      <c r="AAZ17" s="77">
        <v>34.700000000000003</v>
      </c>
      <c r="ABA17" s="77">
        <v>36.5</v>
      </c>
      <c r="ABB17" s="77">
        <v>32.5</v>
      </c>
      <c r="ABC17" s="77">
        <v>32.700000000000003</v>
      </c>
      <c r="ABD17" s="77">
        <v>35.799999999999997</v>
      </c>
      <c r="ABE17" s="77">
        <v>30</v>
      </c>
      <c r="ABF17" s="77">
        <v>30.5</v>
      </c>
      <c r="ABG17" s="103">
        <v>29.9</v>
      </c>
      <c r="ABH17" s="102">
        <v>30.3</v>
      </c>
      <c r="ABI17" s="77">
        <v>30.7</v>
      </c>
      <c r="ABJ17" s="77">
        <v>33.9</v>
      </c>
      <c r="ABK17" s="77">
        <v>30</v>
      </c>
      <c r="ABL17" s="77">
        <v>31.3</v>
      </c>
      <c r="ABM17" s="77">
        <v>30.4</v>
      </c>
      <c r="ABN17" s="77">
        <v>31.2</v>
      </c>
      <c r="ABO17" s="77">
        <v>26.9</v>
      </c>
      <c r="ABP17" s="77">
        <v>28.4</v>
      </c>
      <c r="ABQ17" s="77">
        <v>30.2</v>
      </c>
      <c r="ABR17" s="77">
        <v>27.5</v>
      </c>
      <c r="ABS17" s="77">
        <v>26.7</v>
      </c>
      <c r="ABT17" s="103">
        <v>26.9</v>
      </c>
      <c r="ABU17" s="102">
        <v>31.6</v>
      </c>
      <c r="ABV17" s="77">
        <v>29.3</v>
      </c>
      <c r="ABW17" s="77">
        <v>32.299999999999997</v>
      </c>
      <c r="ABX17" s="77">
        <v>31.9</v>
      </c>
      <c r="ABY17" s="77">
        <v>29</v>
      </c>
      <c r="ABZ17" s="77">
        <v>28.8</v>
      </c>
      <c r="ACA17" s="77">
        <v>32.799999999999997</v>
      </c>
      <c r="ACB17" s="77">
        <v>27.4</v>
      </c>
      <c r="ACC17" s="77">
        <v>26</v>
      </c>
      <c r="ACD17" s="77">
        <v>31.1</v>
      </c>
      <c r="ACE17" s="77">
        <v>33.799999999999997</v>
      </c>
      <c r="ACF17" s="77">
        <v>29</v>
      </c>
      <c r="ACG17" s="77">
        <v>29.8</v>
      </c>
      <c r="ACH17" s="102">
        <v>25.7</v>
      </c>
      <c r="ACI17" s="77">
        <v>27.1</v>
      </c>
      <c r="ACJ17" s="77">
        <v>28.5</v>
      </c>
      <c r="ACK17" s="77">
        <v>27.1</v>
      </c>
      <c r="ACL17" s="77">
        <v>28.6</v>
      </c>
      <c r="ACM17" s="77">
        <v>30.6</v>
      </c>
      <c r="ACN17" s="77">
        <v>26.9</v>
      </c>
      <c r="ACO17" s="77">
        <v>27.3</v>
      </c>
      <c r="ACP17" s="77">
        <v>28.9</v>
      </c>
      <c r="ACQ17" s="77">
        <v>29.8</v>
      </c>
      <c r="ACR17" s="77">
        <v>27</v>
      </c>
      <c r="ACS17" s="77">
        <v>34.200000000000003</v>
      </c>
      <c r="ACT17" s="77">
        <v>29.9</v>
      </c>
      <c r="ACU17" s="77">
        <v>29.3</v>
      </c>
      <c r="ACV17" s="77">
        <v>29.2</v>
      </c>
      <c r="ACW17" s="77">
        <v>27</v>
      </c>
      <c r="ACX17" s="77">
        <v>26.7</v>
      </c>
      <c r="ACY17" s="77">
        <v>30.1</v>
      </c>
      <c r="ACZ17" s="77">
        <v>31.4</v>
      </c>
      <c r="ADA17" s="77">
        <v>28.1</v>
      </c>
      <c r="ADB17" s="77">
        <v>29.9</v>
      </c>
      <c r="ADC17" s="77">
        <v>31.8</v>
      </c>
      <c r="ADD17" s="103">
        <v>34.200000000000003</v>
      </c>
      <c r="ADE17" s="102">
        <v>32.700000000000003</v>
      </c>
      <c r="ADF17" s="77">
        <v>34.4</v>
      </c>
      <c r="ADG17" s="77">
        <v>33.5</v>
      </c>
      <c r="ADH17" s="77">
        <v>33.6</v>
      </c>
      <c r="ADI17" s="77">
        <v>37.700000000000003</v>
      </c>
      <c r="ADJ17" s="77">
        <v>35.4</v>
      </c>
      <c r="ADK17" s="77">
        <v>31.5</v>
      </c>
      <c r="ADL17" s="77">
        <v>34.299999999999997</v>
      </c>
      <c r="ADM17" s="77">
        <v>35</v>
      </c>
      <c r="ADN17" s="77">
        <v>31.6</v>
      </c>
      <c r="ADO17" s="77">
        <v>29.6</v>
      </c>
      <c r="ADP17" s="77">
        <v>34.700000000000003</v>
      </c>
      <c r="ADQ17" s="77">
        <v>34.1</v>
      </c>
      <c r="ADR17" s="102">
        <v>33.1</v>
      </c>
      <c r="ADS17" s="77">
        <v>34.4</v>
      </c>
      <c r="ADT17" s="77">
        <v>36.5</v>
      </c>
      <c r="ADU17" s="77">
        <v>34.200000000000003</v>
      </c>
      <c r="ADV17" s="77">
        <v>31.4</v>
      </c>
      <c r="ADW17" s="77">
        <v>25.7</v>
      </c>
      <c r="ADX17" s="77">
        <v>32.1</v>
      </c>
      <c r="ADY17" s="77">
        <v>35.5</v>
      </c>
      <c r="ADZ17" s="77">
        <v>35.5</v>
      </c>
      <c r="AEA17" s="77">
        <v>33</v>
      </c>
      <c r="AEB17" s="77">
        <v>31.2</v>
      </c>
      <c r="AEC17" s="77">
        <v>34.700000000000003</v>
      </c>
      <c r="AED17" s="77">
        <v>33.5</v>
      </c>
      <c r="AEE17" s="102">
        <v>32.6</v>
      </c>
      <c r="AEF17" s="77">
        <v>31.9</v>
      </c>
      <c r="AEG17" s="77">
        <v>30.1</v>
      </c>
      <c r="AEH17" s="77">
        <v>31.4</v>
      </c>
      <c r="AEI17" s="77">
        <v>29.8</v>
      </c>
      <c r="AEJ17" s="77">
        <v>33.1</v>
      </c>
      <c r="AEK17" s="77">
        <v>31</v>
      </c>
      <c r="AEL17" s="77">
        <v>29.3</v>
      </c>
      <c r="AEM17" s="77">
        <v>27.4</v>
      </c>
      <c r="AEN17" s="77">
        <v>30.4</v>
      </c>
      <c r="AEO17" s="77">
        <v>30.1</v>
      </c>
      <c r="AEP17" s="77">
        <v>27.6</v>
      </c>
      <c r="AEQ17" s="77">
        <v>26.8</v>
      </c>
      <c r="AER17" s="77">
        <v>24.6</v>
      </c>
      <c r="AES17" s="77">
        <v>24</v>
      </c>
      <c r="AET17" s="77">
        <v>27.8</v>
      </c>
      <c r="AEU17" s="77">
        <v>23.7</v>
      </c>
      <c r="AEV17" s="77">
        <v>21.7</v>
      </c>
      <c r="AEW17" s="77">
        <v>23.9</v>
      </c>
      <c r="AEX17" s="77">
        <v>28.3</v>
      </c>
      <c r="AEY17" s="77">
        <v>26.8</v>
      </c>
      <c r="AEZ17" s="77">
        <v>23.8</v>
      </c>
      <c r="AFA17" s="77">
        <v>26.2</v>
      </c>
      <c r="AFB17" s="103">
        <v>27.4</v>
      </c>
      <c r="AFC17" s="102">
        <v>30.2</v>
      </c>
      <c r="AFD17" s="77">
        <v>29.1</v>
      </c>
      <c r="AFE17" s="77">
        <v>28.6</v>
      </c>
      <c r="AFF17" s="77">
        <v>30.9</v>
      </c>
      <c r="AFG17" s="77">
        <v>28.2</v>
      </c>
      <c r="AFH17" s="77">
        <v>25.6</v>
      </c>
      <c r="AFI17" s="77">
        <v>25.2</v>
      </c>
      <c r="AFJ17" s="77">
        <v>24.7</v>
      </c>
      <c r="AFK17" s="77">
        <v>25.1</v>
      </c>
      <c r="AFL17" s="77">
        <v>25.2</v>
      </c>
      <c r="AFM17" s="77">
        <v>28.8</v>
      </c>
      <c r="AFN17" s="77">
        <v>25.2</v>
      </c>
      <c r="AFO17" s="77">
        <v>27.5</v>
      </c>
      <c r="AFP17" s="102">
        <v>21.6</v>
      </c>
      <c r="AFQ17" s="77">
        <v>27.3</v>
      </c>
      <c r="AFR17" s="77">
        <v>27.2</v>
      </c>
      <c r="AFS17" s="77">
        <v>26.9</v>
      </c>
      <c r="AFT17" s="77">
        <v>27.6</v>
      </c>
      <c r="AFU17" s="77">
        <v>25.6</v>
      </c>
      <c r="AFV17" s="77">
        <v>29.5</v>
      </c>
      <c r="AFW17" s="77">
        <v>29.4</v>
      </c>
      <c r="AFX17" s="77">
        <v>30.9</v>
      </c>
      <c r="AFY17" s="77">
        <v>29.6</v>
      </c>
      <c r="AFZ17" s="77">
        <v>30.1</v>
      </c>
      <c r="AGA17" s="77">
        <v>27.8</v>
      </c>
      <c r="AGB17" s="77">
        <v>29.6</v>
      </c>
      <c r="AGC17" s="103">
        <v>28.2</v>
      </c>
      <c r="AGD17" s="102">
        <v>28.3</v>
      </c>
      <c r="AGE17" s="77">
        <v>28.9</v>
      </c>
      <c r="AGF17" s="77">
        <v>30.3</v>
      </c>
      <c r="AGG17" s="77">
        <v>31.9</v>
      </c>
      <c r="AGH17" s="77">
        <v>28.6</v>
      </c>
      <c r="AGI17" s="77">
        <v>30.1</v>
      </c>
      <c r="AGJ17" s="77">
        <v>25.9</v>
      </c>
      <c r="AGK17" s="77">
        <v>26.9</v>
      </c>
      <c r="AGL17" s="77">
        <v>24.7</v>
      </c>
      <c r="AGM17" s="77">
        <v>26</v>
      </c>
      <c r="AGN17" s="77">
        <v>27.5</v>
      </c>
      <c r="AGO17" s="77">
        <v>29.2</v>
      </c>
      <c r="AGP17" s="77">
        <v>32.4</v>
      </c>
      <c r="AGQ17" s="77">
        <v>30.6</v>
      </c>
      <c r="AGR17" s="77">
        <v>30.2</v>
      </c>
      <c r="AGS17" s="77">
        <v>29</v>
      </c>
      <c r="AGT17" s="77">
        <v>30.2</v>
      </c>
      <c r="AGU17" s="77">
        <v>29.5</v>
      </c>
      <c r="AGV17" s="77">
        <v>29</v>
      </c>
      <c r="AGW17" s="77">
        <v>30.5</v>
      </c>
      <c r="AGX17" s="77">
        <v>31.4</v>
      </c>
      <c r="AGY17" s="77">
        <v>36</v>
      </c>
      <c r="AGZ17" s="103">
        <v>31.2</v>
      </c>
      <c r="AHA17" s="103">
        <v>33.200000000000003</v>
      </c>
      <c r="AHB17" s="102">
        <v>28.5</v>
      </c>
      <c r="AHC17" s="77">
        <v>28.1</v>
      </c>
      <c r="AHD17" s="77">
        <v>24.3</v>
      </c>
      <c r="AHE17" s="77">
        <v>23</v>
      </c>
      <c r="AHF17" s="77">
        <v>26.8</v>
      </c>
      <c r="AHG17" s="77">
        <v>24.8</v>
      </c>
      <c r="AHH17" s="77">
        <v>27.9</v>
      </c>
      <c r="AHI17" s="77">
        <v>27.8</v>
      </c>
      <c r="AHJ17" s="77">
        <v>27.5</v>
      </c>
      <c r="AHK17" s="77">
        <v>25.6</v>
      </c>
      <c r="AHL17" s="77">
        <v>31</v>
      </c>
      <c r="AHM17" s="77">
        <v>31.8</v>
      </c>
      <c r="AHN17" s="103">
        <v>35.700000000000003</v>
      </c>
      <c r="AHO17" s="102">
        <v>28.5</v>
      </c>
      <c r="AHP17" s="77">
        <v>31.7</v>
      </c>
      <c r="AHQ17" s="77">
        <v>30.3</v>
      </c>
      <c r="AHR17" s="77">
        <v>31.2</v>
      </c>
      <c r="AHS17" s="77">
        <v>27.6</v>
      </c>
      <c r="AHT17" s="77">
        <v>31.1</v>
      </c>
      <c r="AHU17" s="77">
        <v>32.4</v>
      </c>
      <c r="AHV17" s="77">
        <v>35.700000000000003</v>
      </c>
      <c r="AHW17" s="77">
        <v>34.200000000000003</v>
      </c>
      <c r="AHX17" s="77">
        <v>36.4</v>
      </c>
      <c r="AHY17" s="77">
        <v>37.200000000000003</v>
      </c>
      <c r="AHZ17" s="77">
        <v>36.4</v>
      </c>
      <c r="AIA17" s="103">
        <v>35.4</v>
      </c>
      <c r="AIB17" s="102">
        <v>35.4</v>
      </c>
      <c r="AIC17" s="77">
        <v>34.200000000000003</v>
      </c>
      <c r="AID17" s="77">
        <v>35.6</v>
      </c>
      <c r="AIE17" s="77">
        <v>35.1</v>
      </c>
      <c r="AIF17" s="77">
        <v>36.5</v>
      </c>
      <c r="AIG17" s="77">
        <v>35.200000000000003</v>
      </c>
      <c r="AIH17" s="77">
        <v>35.5</v>
      </c>
      <c r="AII17" s="77">
        <v>37.299999999999997</v>
      </c>
      <c r="AIJ17" s="77">
        <v>38.5</v>
      </c>
      <c r="AIK17" s="77">
        <v>39.799999999999997</v>
      </c>
      <c r="AIL17" s="77">
        <v>37.700000000000003</v>
      </c>
      <c r="AIM17" s="77">
        <v>38.700000000000003</v>
      </c>
      <c r="AIN17" s="77">
        <v>45.1</v>
      </c>
      <c r="AIO17" s="77">
        <v>41.8</v>
      </c>
      <c r="AIP17" s="77">
        <v>40.5</v>
      </c>
      <c r="AIQ17" s="77">
        <v>42.9</v>
      </c>
      <c r="AIR17" s="77">
        <v>40.299999999999997</v>
      </c>
      <c r="AIS17" s="77">
        <v>43.7</v>
      </c>
      <c r="AIT17" s="77">
        <v>40</v>
      </c>
      <c r="AIU17" s="77">
        <v>36.799999999999997</v>
      </c>
      <c r="AIV17" s="77">
        <v>48.1</v>
      </c>
      <c r="AIW17" s="77">
        <v>52.5</v>
      </c>
      <c r="AIX17" s="77">
        <v>57.3</v>
      </c>
      <c r="AIY17" s="77">
        <v>64.3</v>
      </c>
      <c r="AIZ17" s="77">
        <v>67.099999999999994</v>
      </c>
      <c r="AJA17" s="77">
        <v>59.7</v>
      </c>
      <c r="AJB17" s="77">
        <v>58</v>
      </c>
      <c r="AJC17" s="77">
        <v>53.7</v>
      </c>
      <c r="AJD17" s="77">
        <v>48.3</v>
      </c>
      <c r="AJE17" s="77">
        <v>48.3</v>
      </c>
      <c r="AJF17" s="77">
        <v>45.7</v>
      </c>
      <c r="AJG17" s="77">
        <v>48.3</v>
      </c>
      <c r="AJH17" s="77">
        <v>47.5</v>
      </c>
      <c r="AJI17" s="77">
        <v>41.7</v>
      </c>
      <c r="AJJ17" s="77">
        <v>40.1</v>
      </c>
      <c r="AJK17" s="77">
        <v>38.6</v>
      </c>
      <c r="AJL17" s="77">
        <v>40.299999999999997</v>
      </c>
      <c r="AJM17" s="77">
        <v>44.8</v>
      </c>
      <c r="AJN17" s="77">
        <v>45.8</v>
      </c>
      <c r="AJO17" s="77">
        <v>47.7</v>
      </c>
      <c r="AJP17" s="77">
        <v>48.6</v>
      </c>
      <c r="AJQ17" s="77">
        <v>50.2</v>
      </c>
      <c r="AJR17" s="77">
        <v>52</v>
      </c>
      <c r="AJS17" s="77">
        <v>55.4</v>
      </c>
      <c r="AJT17" s="77">
        <v>51.3</v>
      </c>
      <c r="AJU17" s="77">
        <v>45.9</v>
      </c>
      <c r="AJV17" s="77">
        <v>48</v>
      </c>
      <c r="AJW17" s="77">
        <v>46.4</v>
      </c>
      <c r="AJX17" s="77">
        <v>46.8</v>
      </c>
      <c r="AJY17" s="77">
        <v>43.3</v>
      </c>
      <c r="AJZ17" s="77">
        <v>37.700000000000003</v>
      </c>
      <c r="AKA17" s="77">
        <v>38.4</v>
      </c>
      <c r="AKB17" s="77">
        <v>36.5</v>
      </c>
      <c r="AKC17" s="77">
        <v>36</v>
      </c>
      <c r="AKD17" s="77">
        <v>33.6</v>
      </c>
      <c r="AKE17" s="77">
        <v>30</v>
      </c>
      <c r="AKF17" s="77">
        <v>28.7</v>
      </c>
      <c r="AKG17" s="77">
        <v>23.6</v>
      </c>
      <c r="AKH17" s="77">
        <v>26.5</v>
      </c>
      <c r="AKI17" s="77">
        <v>22.9</v>
      </c>
      <c r="AKJ17" s="77">
        <v>21.1</v>
      </c>
      <c r="AKK17" s="77">
        <v>20.100000000000001</v>
      </c>
      <c r="AKL17" s="77">
        <v>20.7</v>
      </c>
      <c r="AKM17" s="77">
        <v>22.3</v>
      </c>
      <c r="AKN17" s="77">
        <v>20.5</v>
      </c>
      <c r="AKO17" s="77">
        <v>16.2</v>
      </c>
      <c r="AKP17" s="77">
        <v>18.100000000000001</v>
      </c>
      <c r="AKQ17" s="77">
        <v>18.5</v>
      </c>
      <c r="AKR17" s="77">
        <v>19.7</v>
      </c>
      <c r="AKS17" s="77">
        <v>18.600000000000001</v>
      </c>
      <c r="AKT17" s="77">
        <v>16.899999999999999</v>
      </c>
      <c r="AKU17" s="77">
        <v>16.3</v>
      </c>
      <c r="AKV17" s="77">
        <v>16.7</v>
      </c>
      <c r="AKW17" s="77">
        <v>16.5</v>
      </c>
      <c r="AKX17" s="77">
        <v>17.600000000000001</v>
      </c>
      <c r="AKY17" s="77">
        <v>19.899999999999999</v>
      </c>
      <c r="AKZ17" s="77">
        <v>15.9</v>
      </c>
      <c r="ALA17" s="77">
        <v>15</v>
      </c>
      <c r="ALB17" s="77">
        <v>15.5</v>
      </c>
      <c r="ALC17" s="77">
        <v>14.2</v>
      </c>
      <c r="ALD17" s="77">
        <v>12.1</v>
      </c>
      <c r="ALE17" s="77">
        <v>13.6</v>
      </c>
      <c r="ALF17" s="77">
        <v>14.7</v>
      </c>
      <c r="ALG17" s="77">
        <v>15.3</v>
      </c>
      <c r="ALH17" s="77">
        <v>17.8</v>
      </c>
      <c r="ALI17" s="77">
        <v>15</v>
      </c>
      <c r="ALJ17" s="77">
        <v>12.8</v>
      </c>
      <c r="ALK17" s="77">
        <v>14.5</v>
      </c>
      <c r="ALL17" s="77">
        <v>19.100000000000001</v>
      </c>
      <c r="ALM17" s="77">
        <v>18</v>
      </c>
      <c r="ALN17" s="77">
        <v>24</v>
      </c>
      <c r="ALO17" s="77">
        <v>26.8</v>
      </c>
      <c r="ALP17" s="77">
        <v>29.3</v>
      </c>
      <c r="ALQ17" s="77">
        <v>28.5</v>
      </c>
      <c r="ALR17" s="77">
        <v>27.7</v>
      </c>
      <c r="ALS17" s="77">
        <v>33.299999999999997</v>
      </c>
      <c r="ALT17" s="77">
        <v>28.4</v>
      </c>
      <c r="ALU17" s="77">
        <v>28.3</v>
      </c>
      <c r="ALV17" s="77">
        <v>25.5</v>
      </c>
      <c r="ALW17" s="77">
        <v>24.3</v>
      </c>
      <c r="ALX17" s="77">
        <v>25.1</v>
      </c>
      <c r="ALY17" s="77">
        <v>25.1</v>
      </c>
      <c r="ALZ17" s="77">
        <v>22.7</v>
      </c>
      <c r="AMA17" s="77">
        <v>20.5</v>
      </c>
      <c r="AMB17" s="77">
        <v>19.8</v>
      </c>
      <c r="AMC17" s="77">
        <v>19</v>
      </c>
      <c r="AMD17" s="77">
        <v>19.399999999999999</v>
      </c>
      <c r="AME17" s="77">
        <v>20.399999999999999</v>
      </c>
      <c r="AMF17" s="77">
        <v>19.8</v>
      </c>
      <c r="AMG17" s="77">
        <v>19.8</v>
      </c>
      <c r="AMH17" s="77">
        <v>17.7</v>
      </c>
      <c r="AMI17" s="77">
        <v>16.5</v>
      </c>
      <c r="AMJ17" s="77">
        <v>19.7</v>
      </c>
      <c r="AMK17" s="77">
        <v>23.8</v>
      </c>
      <c r="AML17" s="77">
        <v>29.3</v>
      </c>
      <c r="AMM17" s="77">
        <v>27.7</v>
      </c>
      <c r="AMN17" s="77">
        <v>26.6</v>
      </c>
      <c r="AMO17" s="77">
        <v>25.7</v>
      </c>
      <c r="AMP17" s="77">
        <v>20.5</v>
      </c>
      <c r="AMQ17" s="77">
        <v>21.5</v>
      </c>
      <c r="AMR17" s="77">
        <v>24.6</v>
      </c>
      <c r="AMS17" s="77">
        <v>27.2</v>
      </c>
      <c r="AMT17" s="77">
        <v>29.4</v>
      </c>
      <c r="AMU17" s="77">
        <v>33.5</v>
      </c>
      <c r="AMV17" s="77">
        <v>29.7</v>
      </c>
      <c r="AMW17" s="77">
        <v>28.1</v>
      </c>
      <c r="AMX17" s="77">
        <v>28</v>
      </c>
      <c r="AMY17" s="77">
        <v>25.5</v>
      </c>
      <c r="AMZ17" s="77">
        <v>24.6</v>
      </c>
      <c r="ANA17" s="77">
        <v>30.4</v>
      </c>
      <c r="ANB17" s="77">
        <v>31.2</v>
      </c>
      <c r="ANC17" s="77">
        <v>29.7</v>
      </c>
      <c r="AND17" s="77">
        <v>29.3</v>
      </c>
      <c r="ANE17" s="77">
        <v>28.2</v>
      </c>
      <c r="ANF17" s="77">
        <v>34.200000000000003</v>
      </c>
      <c r="ANG17" s="77">
        <v>39</v>
      </c>
      <c r="ANH17" s="77">
        <v>38.4</v>
      </c>
      <c r="ANI17" s="77">
        <v>39.9</v>
      </c>
      <c r="ANJ17" s="77">
        <v>38.200000000000003</v>
      </c>
      <c r="ANK17" s="77">
        <v>41.9</v>
      </c>
      <c r="ANL17" s="77">
        <v>39</v>
      </c>
      <c r="ANM17" s="77">
        <v>39</v>
      </c>
      <c r="ANN17" s="77">
        <v>39</v>
      </c>
      <c r="ANO17" s="77">
        <v>44.9</v>
      </c>
      <c r="ANP17" s="77">
        <v>36.700000000000003</v>
      </c>
      <c r="ANQ17" s="77">
        <v>34</v>
      </c>
      <c r="ANR17" s="77">
        <v>32</v>
      </c>
      <c r="ANS17" s="77">
        <v>31.2</v>
      </c>
      <c r="ANT17" s="77">
        <v>33.1</v>
      </c>
      <c r="ANU17" s="77">
        <v>34.5</v>
      </c>
      <c r="ANV17" s="77">
        <v>32.700000000000003</v>
      </c>
      <c r="ANW17" s="77">
        <v>36.1</v>
      </c>
      <c r="ANX17" s="77">
        <v>37.700000000000003</v>
      </c>
      <c r="ANY17" s="77">
        <v>38.4</v>
      </c>
      <c r="ANZ17" s="77">
        <v>39.9</v>
      </c>
      <c r="AOA17" s="77">
        <v>41.1</v>
      </c>
      <c r="AOB17" s="77">
        <v>42.7</v>
      </c>
      <c r="AOC17" s="77">
        <v>38.700000000000003</v>
      </c>
      <c r="AOD17" s="77">
        <v>39.4</v>
      </c>
      <c r="AOE17" s="77">
        <v>39.299999999999997</v>
      </c>
      <c r="AOF17" s="77">
        <v>36.4</v>
      </c>
      <c r="AOG17" s="77">
        <v>33.1</v>
      </c>
      <c r="AOH17" s="77">
        <v>34.799999999999997</v>
      </c>
      <c r="AOI17" s="77">
        <v>31.7</v>
      </c>
      <c r="AOJ17" s="77">
        <v>31.4</v>
      </c>
      <c r="AOK17" s="77">
        <v>30.3</v>
      </c>
      <c r="AOL17" s="77">
        <v>30.1</v>
      </c>
      <c r="AOM17" s="77">
        <v>33.299999999999997</v>
      </c>
      <c r="AON17" s="77">
        <v>40.6</v>
      </c>
      <c r="AOO17" s="77">
        <v>37.200000000000003</v>
      </c>
      <c r="AOP17" s="77">
        <v>37.700000000000003</v>
      </c>
      <c r="AOQ17" s="77">
        <v>37.9</v>
      </c>
      <c r="AOR17" s="77">
        <v>38.299999999999997</v>
      </c>
      <c r="AOS17" s="77">
        <v>38.799999999999997</v>
      </c>
      <c r="AOT17" s="77">
        <v>39.700000000000003</v>
      </c>
      <c r="AOU17" s="77">
        <v>36.5</v>
      </c>
      <c r="AOV17" s="77">
        <v>36.5</v>
      </c>
      <c r="AOW17" s="77">
        <v>36.299999999999997</v>
      </c>
      <c r="AOX17" s="77">
        <v>37.6</v>
      </c>
      <c r="AOY17" s="77">
        <v>35.1</v>
      </c>
      <c r="AOZ17" s="77">
        <v>37.6</v>
      </c>
      <c r="APA17" s="77">
        <v>37.200000000000003</v>
      </c>
      <c r="APB17" s="77">
        <v>38.5</v>
      </c>
      <c r="APC17" s="77">
        <v>39.6</v>
      </c>
      <c r="APD17" s="77">
        <v>39.1</v>
      </c>
      <c r="APE17" s="77">
        <v>43.6</v>
      </c>
      <c r="APF17" s="77">
        <v>43.4</v>
      </c>
      <c r="APG17" s="77">
        <v>43.3</v>
      </c>
      <c r="APH17" s="77">
        <v>42.9</v>
      </c>
      <c r="API17" s="77">
        <v>43</v>
      </c>
      <c r="APJ17" s="77">
        <v>42.5</v>
      </c>
      <c r="APK17" s="77">
        <v>39.700000000000003</v>
      </c>
      <c r="APL17" s="77">
        <v>37.700000000000003</v>
      </c>
      <c r="APM17" s="77">
        <v>38.1</v>
      </c>
      <c r="APN17" s="77">
        <v>35.5</v>
      </c>
      <c r="APO17" s="77">
        <v>38.6</v>
      </c>
      <c r="APP17" s="77">
        <v>35.9</v>
      </c>
      <c r="APQ17" s="77">
        <v>36.799999999999997</v>
      </c>
      <c r="APR17" s="77">
        <v>35.799999999999997</v>
      </c>
      <c r="APS17" s="77">
        <v>34.200000000000003</v>
      </c>
      <c r="APT17" s="77">
        <v>35.5</v>
      </c>
      <c r="APU17" s="77">
        <v>37.200000000000003</v>
      </c>
      <c r="APV17" s="77">
        <v>35.799999999999997</v>
      </c>
      <c r="APW17" s="77">
        <v>37</v>
      </c>
      <c r="APX17" s="77">
        <v>35.6</v>
      </c>
      <c r="APY17" s="77">
        <v>39.6</v>
      </c>
      <c r="APZ17" s="77">
        <v>37.700000000000003</v>
      </c>
      <c r="AQA17" s="77">
        <v>40.299999999999997</v>
      </c>
      <c r="AQB17" s="77">
        <v>41.9</v>
      </c>
      <c r="AQC17" s="77">
        <v>39.6</v>
      </c>
      <c r="AQD17" s="77">
        <v>39.1</v>
      </c>
      <c r="AQE17" s="77">
        <v>36.200000000000003</v>
      </c>
      <c r="AQF17" s="77">
        <v>33.299999999999997</v>
      </c>
      <c r="AQG17" s="77">
        <v>32.200000000000003</v>
      </c>
      <c r="AQH17" s="77">
        <v>31.5</v>
      </c>
      <c r="AQI17" s="77">
        <v>32.5</v>
      </c>
      <c r="AQJ17" s="77">
        <v>30.7</v>
      </c>
      <c r="AQK17" s="77">
        <v>29.9</v>
      </c>
      <c r="AQL17" s="77">
        <v>29.4</v>
      </c>
      <c r="AQM17" s="77">
        <v>31</v>
      </c>
      <c r="AQN17" s="77">
        <v>29.5</v>
      </c>
      <c r="AQO17" s="77">
        <v>31.6</v>
      </c>
      <c r="AQP17" s="77">
        <v>31.4</v>
      </c>
      <c r="AQQ17" s="77">
        <v>30.6</v>
      </c>
      <c r="AQR17" s="77">
        <v>32</v>
      </c>
      <c r="AQS17" s="77">
        <v>30.6</v>
      </c>
      <c r="AQT17" s="77">
        <v>31.2</v>
      </c>
      <c r="AQU17" s="77">
        <v>33.4</v>
      </c>
      <c r="AQV17" s="77">
        <v>35.1</v>
      </c>
      <c r="AQW17" s="77">
        <v>33</v>
      </c>
      <c r="AQX17" s="77">
        <v>34.700000000000003</v>
      </c>
      <c r="AQY17" s="77">
        <v>33.5</v>
      </c>
      <c r="AQZ17" s="77">
        <v>32.9</v>
      </c>
      <c r="ARA17" s="77">
        <v>35.4</v>
      </c>
      <c r="ARB17" s="77">
        <v>34.6</v>
      </c>
      <c r="ARC17" s="77">
        <v>39</v>
      </c>
      <c r="ARD17" s="77">
        <v>34.9</v>
      </c>
      <c r="ARE17" s="77">
        <v>35.1</v>
      </c>
      <c r="ARF17" s="77">
        <v>36.799999999999997</v>
      </c>
      <c r="ARG17" s="77">
        <v>36.4</v>
      </c>
      <c r="ARH17" s="77">
        <v>37.299999999999997</v>
      </c>
      <c r="ARI17" s="77">
        <v>32.799999999999997</v>
      </c>
      <c r="ARJ17" s="77">
        <v>34.700000000000003</v>
      </c>
      <c r="ARK17" s="77">
        <v>33.6</v>
      </c>
      <c r="ARL17" s="77">
        <v>33.799999999999997</v>
      </c>
      <c r="ARM17" s="77">
        <v>32.799999999999997</v>
      </c>
      <c r="ARN17" s="77">
        <v>33.299999999999997</v>
      </c>
      <c r="ARO17" s="77">
        <v>32.799999999999997</v>
      </c>
      <c r="ARP17" s="77">
        <v>34.1</v>
      </c>
      <c r="ARQ17" s="77">
        <v>32.200000000000003</v>
      </c>
      <c r="ARR17" s="77">
        <v>30.7</v>
      </c>
      <c r="ARS17" s="77">
        <v>31.1</v>
      </c>
      <c r="ART17" s="77">
        <v>31.9</v>
      </c>
      <c r="ARU17" s="77">
        <v>30.4</v>
      </c>
      <c r="ARV17" s="77">
        <v>28.1</v>
      </c>
      <c r="ARW17" s="77">
        <v>29.4</v>
      </c>
      <c r="ARX17" s="77">
        <v>28.3</v>
      </c>
      <c r="ARY17" s="77">
        <v>29.5</v>
      </c>
      <c r="ARZ17" s="77">
        <v>26.8</v>
      </c>
      <c r="ASA17" s="77">
        <v>29.9</v>
      </c>
      <c r="ASB17" s="77">
        <v>29.1</v>
      </c>
      <c r="ASC17" s="77">
        <v>31.2</v>
      </c>
      <c r="ASD17" s="77">
        <v>30.1</v>
      </c>
      <c r="ASE17" s="77">
        <v>29.1</v>
      </c>
      <c r="ASF17" s="77">
        <v>29.1</v>
      </c>
      <c r="ASG17" s="77">
        <v>27.4</v>
      </c>
      <c r="ASH17" s="77">
        <v>26.9</v>
      </c>
      <c r="ASI17" s="77">
        <v>26.6</v>
      </c>
      <c r="ASJ17" s="77">
        <v>28</v>
      </c>
      <c r="ASK17" s="77">
        <v>28.8</v>
      </c>
      <c r="ASL17" s="77">
        <v>25.7</v>
      </c>
      <c r="ASM17" s="77">
        <v>25.8</v>
      </c>
      <c r="ASN17" s="77">
        <v>28.2</v>
      </c>
      <c r="ASO17" s="77">
        <v>31.7</v>
      </c>
      <c r="ASP17" s="77">
        <v>31.9</v>
      </c>
      <c r="ASQ17" s="77">
        <v>29.9</v>
      </c>
      <c r="ASR17" s="77">
        <v>28.4</v>
      </c>
      <c r="ASS17" s="77">
        <v>33.4</v>
      </c>
      <c r="AST17" s="77">
        <v>29.3</v>
      </c>
      <c r="ASU17" s="77">
        <v>29</v>
      </c>
      <c r="ASV17" s="77">
        <v>27.1</v>
      </c>
      <c r="ASW17" s="77">
        <v>26.4</v>
      </c>
      <c r="ASX17" s="77">
        <v>24.4</v>
      </c>
      <c r="ASY17" s="77">
        <v>28.9</v>
      </c>
      <c r="ASZ17" s="77">
        <v>28.1</v>
      </c>
      <c r="ATA17" s="77">
        <v>29.7</v>
      </c>
      <c r="ATB17" s="77">
        <v>29.5</v>
      </c>
      <c r="ATC17" s="77">
        <v>30.5</v>
      </c>
      <c r="ATD17" s="77">
        <v>29.3</v>
      </c>
      <c r="ATE17" s="77">
        <v>27</v>
      </c>
      <c r="ATF17" s="77">
        <v>30.1</v>
      </c>
      <c r="ATG17" s="77">
        <v>28.2</v>
      </c>
      <c r="ATH17" s="77">
        <v>28.2</v>
      </c>
      <c r="ATI17" s="77">
        <v>27.1</v>
      </c>
      <c r="ATJ17" s="77">
        <v>25.6</v>
      </c>
      <c r="ATK17" s="77">
        <v>24.7</v>
      </c>
      <c r="ATL17" s="77">
        <v>28.7</v>
      </c>
      <c r="ATM17" s="77">
        <v>28.7</v>
      </c>
      <c r="ATN17" s="77">
        <v>28.2</v>
      </c>
      <c r="ATO17" s="77">
        <v>29.3</v>
      </c>
      <c r="ATP17" s="77">
        <v>29.3</v>
      </c>
      <c r="ATQ17" s="77">
        <v>29.2</v>
      </c>
      <c r="ATR17" s="77">
        <v>30.1</v>
      </c>
      <c r="ATS17" s="77">
        <v>32.4</v>
      </c>
      <c r="ATT17" s="77">
        <v>30.3</v>
      </c>
      <c r="ATU17" s="77">
        <v>30</v>
      </c>
      <c r="ATV17" s="77">
        <v>31.7</v>
      </c>
      <c r="ATW17" s="77">
        <v>30.4</v>
      </c>
      <c r="ATX17" s="77">
        <v>28.7</v>
      </c>
      <c r="ATY17" s="77">
        <v>28.6</v>
      </c>
      <c r="ATZ17" s="77">
        <v>30</v>
      </c>
      <c r="AUA17" s="77">
        <v>30.7</v>
      </c>
      <c r="AUB17" s="77">
        <v>33</v>
      </c>
      <c r="AUC17" s="77">
        <v>31.7</v>
      </c>
      <c r="AUD17" s="77">
        <v>33.799999999999997</v>
      </c>
      <c r="AUE17" s="77">
        <v>30.3</v>
      </c>
      <c r="AUF17" s="77">
        <v>33.200000000000003</v>
      </c>
      <c r="AUG17" s="77">
        <v>38</v>
      </c>
      <c r="AUH17" s="77">
        <v>37.299999999999997</v>
      </c>
      <c r="AUI17" s="77">
        <v>33.9</v>
      </c>
      <c r="AUJ17" s="77">
        <v>36.5</v>
      </c>
      <c r="AUK17" s="77">
        <v>41.9</v>
      </c>
      <c r="AUL17" s="77">
        <v>49.4</v>
      </c>
      <c r="AUM17" s="77">
        <v>53.6</v>
      </c>
      <c r="AUN17" s="77">
        <v>56.4</v>
      </c>
      <c r="AUO17" s="77">
        <v>54.3</v>
      </c>
      <c r="AUP17" s="77">
        <v>50</v>
      </c>
      <c r="AUQ17" s="77">
        <v>52.5</v>
      </c>
      <c r="AUR17" s="77">
        <v>47.6</v>
      </c>
      <c r="AUS17" s="77">
        <v>47.9</v>
      </c>
      <c r="AUT17" s="77">
        <v>47.8</v>
      </c>
      <c r="AUU17" s="77">
        <v>46</v>
      </c>
      <c r="AUV17" s="77">
        <v>47.4</v>
      </c>
      <c r="AUW17" s="77">
        <v>44</v>
      </c>
      <c r="AUX17" s="77">
        <v>44.7</v>
      </c>
      <c r="AUY17" s="77">
        <v>45.6</v>
      </c>
      <c r="AUZ17" s="77"/>
      <c r="AVA17" s="77"/>
      <c r="AVB17" s="77"/>
      <c r="AVC17" s="77"/>
      <c r="AVD17" s="77"/>
      <c r="AVE17" s="77"/>
      <c r="AVF17" s="77"/>
      <c r="AVG17" s="77"/>
      <c r="AVH17" s="77"/>
      <c r="AVI17" s="77"/>
      <c r="AVJ17" s="77"/>
      <c r="AVK17" s="77"/>
      <c r="AVL17" s="77"/>
      <c r="AVM17" s="77"/>
      <c r="AVN17" s="77"/>
      <c r="AVO17" s="77"/>
      <c r="AVP17" s="77"/>
      <c r="AVQ17" s="77"/>
      <c r="AVR17" s="77"/>
      <c r="AVS17" s="77"/>
      <c r="AVT17" s="77"/>
      <c r="AVU17" s="77"/>
      <c r="AVV17" s="77"/>
      <c r="AVW17" s="77"/>
      <c r="AVX17" s="77"/>
      <c r="AVY17" s="77"/>
      <c r="AVZ17" s="77"/>
    </row>
    <row r="18" spans="1:1274" s="79" customFormat="1" ht="17.25" thickTop="1" thickBot="1" x14ac:dyDescent="0.3">
      <c r="A18" s="205"/>
      <c r="B18" s="205"/>
      <c r="C18" s="205"/>
      <c r="D18" s="122"/>
      <c r="E18" s="70">
        <f>E16-E17</f>
        <v>0</v>
      </c>
      <c r="F18" s="70">
        <f t="shared" ref="F18:BQ18" si="56">F16-F17</f>
        <v>0</v>
      </c>
      <c r="G18" s="70">
        <f t="shared" si="56"/>
        <v>0</v>
      </c>
      <c r="H18" s="70">
        <f t="shared" si="56"/>
        <v>0</v>
      </c>
      <c r="I18" s="70">
        <f t="shared" si="56"/>
        <v>0</v>
      </c>
      <c r="J18" s="70">
        <f t="shared" si="56"/>
        <v>0</v>
      </c>
      <c r="K18" s="70">
        <f t="shared" si="56"/>
        <v>0</v>
      </c>
      <c r="L18" s="70">
        <f t="shared" si="56"/>
        <v>0</v>
      </c>
      <c r="M18" s="70">
        <f t="shared" si="56"/>
        <v>0</v>
      </c>
      <c r="N18" s="70">
        <f t="shared" si="56"/>
        <v>0</v>
      </c>
      <c r="O18" s="70">
        <f t="shared" si="56"/>
        <v>0</v>
      </c>
      <c r="P18" s="70">
        <f t="shared" si="56"/>
        <v>0</v>
      </c>
      <c r="Q18" s="70">
        <f t="shared" si="56"/>
        <v>0</v>
      </c>
      <c r="R18" s="70">
        <f t="shared" si="56"/>
        <v>0</v>
      </c>
      <c r="S18" s="70">
        <f t="shared" si="56"/>
        <v>0</v>
      </c>
      <c r="T18" s="70">
        <f t="shared" si="56"/>
        <v>0</v>
      </c>
      <c r="U18" s="70">
        <f t="shared" si="56"/>
        <v>0</v>
      </c>
      <c r="V18" s="70">
        <f t="shared" si="56"/>
        <v>0</v>
      </c>
      <c r="W18" s="70">
        <f t="shared" si="56"/>
        <v>0</v>
      </c>
      <c r="X18" s="70">
        <f t="shared" si="56"/>
        <v>0</v>
      </c>
      <c r="Y18" s="70">
        <f t="shared" si="56"/>
        <v>0</v>
      </c>
      <c r="Z18" s="70">
        <f t="shared" si="56"/>
        <v>0</v>
      </c>
      <c r="AA18" s="70">
        <f t="shared" si="56"/>
        <v>0</v>
      </c>
      <c r="AB18" s="70">
        <f t="shared" si="56"/>
        <v>0</v>
      </c>
      <c r="AC18" s="70">
        <f t="shared" si="56"/>
        <v>0</v>
      </c>
      <c r="AD18" s="70">
        <f t="shared" si="56"/>
        <v>0</v>
      </c>
      <c r="AE18" s="70">
        <f t="shared" si="56"/>
        <v>0</v>
      </c>
      <c r="AF18" s="70">
        <f t="shared" si="56"/>
        <v>0</v>
      </c>
      <c r="AG18" s="70">
        <f t="shared" si="56"/>
        <v>0</v>
      </c>
      <c r="AH18" s="70">
        <f t="shared" si="56"/>
        <v>0</v>
      </c>
      <c r="AI18" s="70">
        <f t="shared" si="56"/>
        <v>0</v>
      </c>
      <c r="AJ18" s="70">
        <f t="shared" si="56"/>
        <v>0</v>
      </c>
      <c r="AK18" s="70">
        <f t="shared" si="56"/>
        <v>0</v>
      </c>
      <c r="AL18" s="70">
        <f t="shared" si="56"/>
        <v>0</v>
      </c>
      <c r="AM18" s="70">
        <f t="shared" si="56"/>
        <v>0</v>
      </c>
      <c r="AN18" s="70">
        <f t="shared" si="56"/>
        <v>0</v>
      </c>
      <c r="AO18" s="70">
        <f t="shared" si="56"/>
        <v>0</v>
      </c>
      <c r="AP18" s="70">
        <f t="shared" si="56"/>
        <v>0</v>
      </c>
      <c r="AQ18" s="70">
        <f t="shared" si="56"/>
        <v>0</v>
      </c>
      <c r="AR18" s="70">
        <f t="shared" si="56"/>
        <v>0</v>
      </c>
      <c r="AS18" s="70">
        <f t="shared" si="56"/>
        <v>0</v>
      </c>
      <c r="AT18" s="70">
        <f t="shared" si="56"/>
        <v>0</v>
      </c>
      <c r="AU18" s="70">
        <f t="shared" si="56"/>
        <v>0</v>
      </c>
      <c r="AV18" s="70">
        <f t="shared" si="56"/>
        <v>0</v>
      </c>
      <c r="AW18" s="70">
        <f t="shared" si="56"/>
        <v>0</v>
      </c>
      <c r="AX18" s="70">
        <f t="shared" si="56"/>
        <v>0</v>
      </c>
      <c r="AY18" s="70">
        <f t="shared" si="56"/>
        <v>0</v>
      </c>
      <c r="AZ18" s="70">
        <f t="shared" si="56"/>
        <v>0</v>
      </c>
      <c r="BA18" s="70">
        <f t="shared" si="56"/>
        <v>0</v>
      </c>
      <c r="BB18" s="70">
        <f t="shared" si="56"/>
        <v>0</v>
      </c>
      <c r="BC18" s="70">
        <f t="shared" si="56"/>
        <v>0</v>
      </c>
      <c r="BD18" s="70">
        <f t="shared" si="56"/>
        <v>0</v>
      </c>
      <c r="BE18" s="70">
        <f t="shared" si="56"/>
        <v>0</v>
      </c>
      <c r="BF18" s="70">
        <f t="shared" si="56"/>
        <v>0</v>
      </c>
      <c r="BG18" s="70">
        <f t="shared" si="56"/>
        <v>0</v>
      </c>
      <c r="BH18" s="70">
        <f t="shared" si="56"/>
        <v>0</v>
      </c>
      <c r="BI18" s="70">
        <f t="shared" si="56"/>
        <v>0</v>
      </c>
      <c r="BJ18" s="70">
        <f t="shared" si="56"/>
        <v>0</v>
      </c>
      <c r="BK18" s="70">
        <f t="shared" si="56"/>
        <v>0</v>
      </c>
      <c r="BL18" s="70">
        <f t="shared" si="56"/>
        <v>0</v>
      </c>
      <c r="BM18" s="70">
        <f t="shared" si="56"/>
        <v>0</v>
      </c>
      <c r="BN18" s="70">
        <f t="shared" si="56"/>
        <v>0</v>
      </c>
      <c r="BO18" s="70">
        <f t="shared" si="56"/>
        <v>0</v>
      </c>
      <c r="BP18" s="70">
        <f t="shared" si="56"/>
        <v>0</v>
      </c>
      <c r="BQ18" s="70">
        <f t="shared" si="56"/>
        <v>0</v>
      </c>
      <c r="BR18" s="70">
        <f t="shared" ref="BR18:EC18" si="57">BR16-BR17</f>
        <v>0</v>
      </c>
      <c r="BS18" s="70">
        <f t="shared" si="57"/>
        <v>0</v>
      </c>
      <c r="BT18" s="70">
        <f t="shared" si="57"/>
        <v>0</v>
      </c>
      <c r="BU18" s="70">
        <f t="shared" si="57"/>
        <v>0</v>
      </c>
      <c r="BV18" s="70">
        <f t="shared" si="57"/>
        <v>0</v>
      </c>
      <c r="BW18" s="70">
        <f t="shared" si="57"/>
        <v>0</v>
      </c>
      <c r="BX18" s="70">
        <f t="shared" si="57"/>
        <v>0</v>
      </c>
      <c r="BY18" s="70">
        <f t="shared" si="57"/>
        <v>0</v>
      </c>
      <c r="BZ18" s="70">
        <f t="shared" si="57"/>
        <v>0</v>
      </c>
      <c r="CA18" s="70">
        <f t="shared" si="57"/>
        <v>0</v>
      </c>
      <c r="CB18" s="70">
        <f t="shared" si="57"/>
        <v>0</v>
      </c>
      <c r="CC18" s="70">
        <f t="shared" si="57"/>
        <v>0</v>
      </c>
      <c r="CD18" s="70">
        <f t="shared" si="57"/>
        <v>0</v>
      </c>
      <c r="CE18" s="70">
        <f t="shared" si="57"/>
        <v>0</v>
      </c>
      <c r="CF18" s="70">
        <f t="shared" si="57"/>
        <v>0</v>
      </c>
      <c r="CG18" s="70">
        <f t="shared" si="57"/>
        <v>0</v>
      </c>
      <c r="CH18" s="70">
        <f t="shared" si="57"/>
        <v>0</v>
      </c>
      <c r="CI18" s="70">
        <f t="shared" si="57"/>
        <v>0</v>
      </c>
      <c r="CJ18" s="70">
        <f t="shared" si="57"/>
        <v>0</v>
      </c>
      <c r="CK18" s="70">
        <f t="shared" si="57"/>
        <v>0</v>
      </c>
      <c r="CL18" s="70">
        <f t="shared" si="57"/>
        <v>0</v>
      </c>
      <c r="CM18" s="70">
        <f t="shared" si="57"/>
        <v>0</v>
      </c>
      <c r="CN18" s="70">
        <f t="shared" si="57"/>
        <v>0</v>
      </c>
      <c r="CO18" s="70">
        <f t="shared" si="57"/>
        <v>0</v>
      </c>
      <c r="CP18" s="74">
        <f t="shared" si="57"/>
        <v>2.5</v>
      </c>
      <c r="CQ18" s="70">
        <f t="shared" si="57"/>
        <v>0</v>
      </c>
      <c r="CR18" s="70">
        <f t="shared" si="57"/>
        <v>0</v>
      </c>
      <c r="CS18" s="74">
        <f t="shared" si="57"/>
        <v>1.0999999999999979</v>
      </c>
      <c r="CT18" s="74">
        <f t="shared" si="57"/>
        <v>-14.100000000000001</v>
      </c>
      <c r="CU18" s="74">
        <f t="shared" si="57"/>
        <v>-20.500000000000004</v>
      </c>
      <c r="CV18" s="74">
        <f t="shared" si="57"/>
        <v>-20.6</v>
      </c>
      <c r="CW18" s="74">
        <f t="shared" si="57"/>
        <v>-39.400000000000006</v>
      </c>
      <c r="CX18" s="74">
        <f t="shared" si="57"/>
        <v>-57.000000000000007</v>
      </c>
      <c r="CY18" s="74">
        <f t="shared" si="57"/>
        <v>-57.400000000000006</v>
      </c>
      <c r="CZ18" s="74">
        <f t="shared" si="57"/>
        <v>-47.199999999999996</v>
      </c>
      <c r="DA18" s="74">
        <f t="shared" si="57"/>
        <v>-28.299999999999997</v>
      </c>
      <c r="DB18" s="74">
        <f t="shared" si="57"/>
        <v>-32.200000000000003</v>
      </c>
      <c r="DC18" s="74">
        <f t="shared" si="57"/>
        <v>-21.3</v>
      </c>
      <c r="DD18" s="74">
        <f t="shared" si="57"/>
        <v>-17.100000000000001</v>
      </c>
      <c r="DE18" s="74">
        <f t="shared" si="57"/>
        <v>-26.7</v>
      </c>
      <c r="DF18" s="74">
        <f t="shared" si="57"/>
        <v>-29.2</v>
      </c>
      <c r="DG18" s="74">
        <f t="shared" si="57"/>
        <v>-20.2</v>
      </c>
      <c r="DH18" s="74">
        <f t="shared" si="57"/>
        <v>-18.299999999999997</v>
      </c>
      <c r="DI18" s="74">
        <f t="shared" si="57"/>
        <v>-14.600000000000001</v>
      </c>
      <c r="DJ18" s="74">
        <f t="shared" si="57"/>
        <v>-7.5999999999999979</v>
      </c>
      <c r="DK18" s="74">
        <f t="shared" si="57"/>
        <v>-15.900000000000002</v>
      </c>
      <c r="DL18" s="74">
        <f t="shared" si="57"/>
        <v>-11.7</v>
      </c>
      <c r="DM18" s="74">
        <f t="shared" si="57"/>
        <v>2.6000000000000014</v>
      </c>
      <c r="DN18" s="74">
        <f t="shared" si="57"/>
        <v>-41.400000000000006</v>
      </c>
      <c r="DO18" s="74">
        <f t="shared" si="57"/>
        <v>-22.700000000000003</v>
      </c>
      <c r="DP18" s="74">
        <f t="shared" si="57"/>
        <v>-9.2000000000000028</v>
      </c>
      <c r="DQ18" s="74">
        <f t="shared" si="57"/>
        <v>0</v>
      </c>
      <c r="DR18" s="74">
        <f t="shared" si="57"/>
        <v>-8.5000000000000036</v>
      </c>
      <c r="DS18" s="74">
        <f t="shared" si="57"/>
        <v>-0.10000000000000142</v>
      </c>
      <c r="DT18" s="74">
        <f t="shared" si="57"/>
        <v>-5.5000000000000036</v>
      </c>
      <c r="DU18" s="74">
        <f t="shared" si="57"/>
        <v>7.1000000000000014</v>
      </c>
      <c r="DV18" s="74">
        <f t="shared" si="57"/>
        <v>2.3999999999999986</v>
      </c>
      <c r="DW18" s="74">
        <f t="shared" si="57"/>
        <v>5.4999999999999964</v>
      </c>
      <c r="DX18" s="74">
        <f t="shared" si="57"/>
        <v>15.099999999999998</v>
      </c>
      <c r="DY18" s="74">
        <f t="shared" si="57"/>
        <v>9.8000000000000043</v>
      </c>
      <c r="DZ18" s="74">
        <f t="shared" si="57"/>
        <v>-1.3000000000000007</v>
      </c>
      <c r="EA18" s="74">
        <f t="shared" si="57"/>
        <v>2.3999999999999986</v>
      </c>
      <c r="EB18" s="74">
        <f t="shared" si="57"/>
        <v>-4.3000000000000007</v>
      </c>
      <c r="EC18" s="74">
        <f t="shared" si="57"/>
        <v>-17.800000000000004</v>
      </c>
      <c r="ED18" s="74">
        <f t="shared" ref="ED18:FG18" si="58">ED16-ED17</f>
        <v>-35.1</v>
      </c>
      <c r="EE18" s="74">
        <f t="shared" si="58"/>
        <v>-28.799999999999997</v>
      </c>
      <c r="EF18" s="74">
        <f t="shared" si="58"/>
        <v>-28.999999999999996</v>
      </c>
      <c r="EG18" s="74">
        <f t="shared" si="58"/>
        <v>-49.3</v>
      </c>
      <c r="EH18" s="74">
        <f t="shared" si="58"/>
        <v>-54.699999999999996</v>
      </c>
      <c r="EI18" s="74">
        <f t="shared" si="58"/>
        <v>-37.699999999999996</v>
      </c>
      <c r="EJ18" s="74">
        <f t="shared" si="58"/>
        <v>-31.799999999999997</v>
      </c>
      <c r="EK18" s="74">
        <f t="shared" si="58"/>
        <v>-43.099999999999994</v>
      </c>
      <c r="EL18" s="74">
        <f t="shared" si="58"/>
        <v>-42.300000000000004</v>
      </c>
      <c r="EM18" s="74">
        <f t="shared" si="58"/>
        <v>-39.400000000000006</v>
      </c>
      <c r="EN18" s="74">
        <f t="shared" si="58"/>
        <v>-15.400000000000002</v>
      </c>
      <c r="EO18" s="74">
        <f t="shared" si="58"/>
        <v>-17</v>
      </c>
      <c r="EP18" s="74">
        <f t="shared" si="58"/>
        <v>-37.4</v>
      </c>
      <c r="EQ18" s="74">
        <f t="shared" si="58"/>
        <v>-36.4</v>
      </c>
      <c r="ER18" s="74">
        <f t="shared" si="58"/>
        <v>-44.5</v>
      </c>
      <c r="ES18" s="74">
        <f t="shared" si="58"/>
        <v>-40.4</v>
      </c>
      <c r="ET18" s="74">
        <f t="shared" si="58"/>
        <v>-49.199999999999996</v>
      </c>
      <c r="EU18" s="74">
        <f t="shared" si="58"/>
        <v>-47.5</v>
      </c>
      <c r="EV18" s="74">
        <f t="shared" si="58"/>
        <v>-53.400000000000006</v>
      </c>
      <c r="EW18" s="74">
        <f t="shared" si="58"/>
        <v>-63.7</v>
      </c>
      <c r="EX18" s="74">
        <f t="shared" si="58"/>
        <v>-62.9</v>
      </c>
      <c r="EY18" s="74">
        <f t="shared" si="58"/>
        <v>-57.7</v>
      </c>
      <c r="EZ18" s="74">
        <f t="shared" si="58"/>
        <v>-58.499999999999993</v>
      </c>
      <c r="FA18" s="74">
        <f t="shared" si="58"/>
        <v>-56.399999999999991</v>
      </c>
      <c r="FB18" s="74">
        <f t="shared" si="58"/>
        <v>-45.3</v>
      </c>
      <c r="FC18" s="74">
        <f t="shared" si="58"/>
        <v>-40.4</v>
      </c>
      <c r="FD18" s="74">
        <f t="shared" si="58"/>
        <v>-41.599999999999994</v>
      </c>
      <c r="FE18" s="74">
        <f t="shared" si="58"/>
        <v>-36.6</v>
      </c>
      <c r="FF18" s="74">
        <f t="shared" si="58"/>
        <v>-20.2</v>
      </c>
      <c r="FG18" s="74">
        <f t="shared" si="58"/>
        <v>-24.799999999999997</v>
      </c>
      <c r="FH18" s="70">
        <f t="shared" ref="FH18:GO18" si="59">FH16-FH17</f>
        <v>0</v>
      </c>
      <c r="FI18" s="70">
        <f t="shared" si="59"/>
        <v>0</v>
      </c>
      <c r="FJ18" s="70">
        <f t="shared" si="59"/>
        <v>0</v>
      </c>
      <c r="FK18" s="70">
        <f t="shared" si="59"/>
        <v>0</v>
      </c>
      <c r="FL18" s="78">
        <f t="shared" si="59"/>
        <v>-35.700000000000003</v>
      </c>
      <c r="FM18" s="78">
        <f t="shared" si="59"/>
        <v>-29.9</v>
      </c>
      <c r="FN18" s="78">
        <f t="shared" si="59"/>
        <v>-22.299999999999997</v>
      </c>
      <c r="FO18" s="78">
        <f t="shared" si="59"/>
        <v>-11.399999999999999</v>
      </c>
      <c r="FP18" s="78">
        <f t="shared" si="59"/>
        <v>-16.5</v>
      </c>
      <c r="FQ18" s="78">
        <f t="shared" si="59"/>
        <v>-16.599999999999998</v>
      </c>
      <c r="FR18" s="78">
        <f t="shared" si="59"/>
        <v>-35.900000000000006</v>
      </c>
      <c r="FS18" s="78">
        <f t="shared" si="59"/>
        <v>-31.500000000000004</v>
      </c>
      <c r="FT18" s="78">
        <f t="shared" si="59"/>
        <v>-27.700000000000003</v>
      </c>
      <c r="FU18" s="78">
        <f t="shared" si="59"/>
        <v>-20.6</v>
      </c>
      <c r="FV18" s="78">
        <f t="shared" si="59"/>
        <v>-26.999999999999996</v>
      </c>
      <c r="FW18" s="78">
        <f t="shared" si="59"/>
        <v>-31.799999999999997</v>
      </c>
      <c r="FX18" s="78">
        <f t="shared" si="59"/>
        <v>-23.299999999999997</v>
      </c>
      <c r="FY18" s="78">
        <f t="shared" si="59"/>
        <v>-23.199999999999996</v>
      </c>
      <c r="FZ18" s="78">
        <f t="shared" si="59"/>
        <v>-8</v>
      </c>
      <c r="GA18" s="78">
        <f t="shared" si="59"/>
        <v>-10</v>
      </c>
      <c r="GB18" s="78">
        <f t="shared" si="59"/>
        <v>-16.399999999999999</v>
      </c>
      <c r="GC18" s="78">
        <f t="shared" si="59"/>
        <v>-25</v>
      </c>
      <c r="GD18" s="78">
        <f t="shared" si="59"/>
        <v>-27.6</v>
      </c>
      <c r="GE18" s="78">
        <f t="shared" si="59"/>
        <v>-20.900000000000002</v>
      </c>
      <c r="GF18" s="78">
        <f t="shared" si="59"/>
        <v>-34.1</v>
      </c>
      <c r="GG18" s="78">
        <f t="shared" si="59"/>
        <v>-12.700000000000003</v>
      </c>
      <c r="GH18" s="78">
        <f t="shared" si="59"/>
        <v>2.5999999999999979</v>
      </c>
      <c r="GI18" s="78">
        <f t="shared" si="59"/>
        <v>2.0999999999999979</v>
      </c>
      <c r="GJ18" s="78">
        <f t="shared" si="59"/>
        <v>18.900000000000002</v>
      </c>
      <c r="GK18" s="78">
        <f t="shared" si="59"/>
        <v>31.699999999999996</v>
      </c>
      <c r="GL18" s="78">
        <f t="shared" si="59"/>
        <v>26.2</v>
      </c>
      <c r="GM18" s="78">
        <f t="shared" si="59"/>
        <v>32.1</v>
      </c>
      <c r="GN18" s="78">
        <f t="shared" si="59"/>
        <v>28.499999999999996</v>
      </c>
      <c r="GO18" s="78">
        <f t="shared" si="59"/>
        <v>37.1</v>
      </c>
      <c r="GP18" s="78">
        <f t="shared" ref="GP18:JA18" si="60">GP16-GP17</f>
        <v>29.6</v>
      </c>
      <c r="GQ18" s="78">
        <f t="shared" si="60"/>
        <v>24.3</v>
      </c>
      <c r="GR18" s="78">
        <f t="shared" si="60"/>
        <v>24.5</v>
      </c>
      <c r="GS18" s="78">
        <f t="shared" si="60"/>
        <v>21.000000000000004</v>
      </c>
      <c r="GT18" s="78">
        <f t="shared" si="60"/>
        <v>12.8</v>
      </c>
      <c r="GU18" s="78">
        <f t="shared" si="60"/>
        <v>17</v>
      </c>
      <c r="GV18" s="78">
        <f t="shared" si="60"/>
        <v>-1.5</v>
      </c>
      <c r="GW18" s="78">
        <f t="shared" si="60"/>
        <v>-5</v>
      </c>
      <c r="GX18" s="78">
        <f t="shared" si="60"/>
        <v>2.1000000000000014</v>
      </c>
      <c r="GY18" s="78">
        <f t="shared" si="60"/>
        <v>5.2999999999999972</v>
      </c>
      <c r="GZ18" s="78">
        <f t="shared" si="60"/>
        <v>-0.90000000000000213</v>
      </c>
      <c r="HA18" s="78">
        <f t="shared" si="60"/>
        <v>5.6999999999999993</v>
      </c>
      <c r="HB18" s="78">
        <f t="shared" si="60"/>
        <v>-6.1999999999999957</v>
      </c>
      <c r="HC18" s="78">
        <f t="shared" si="60"/>
        <v>2.5</v>
      </c>
      <c r="HD18" s="78">
        <f t="shared" si="60"/>
        <v>1.5</v>
      </c>
      <c r="HE18" s="78">
        <f t="shared" si="60"/>
        <v>10.599999999999998</v>
      </c>
      <c r="HF18" s="78">
        <f t="shared" si="60"/>
        <v>6.1999999999999993</v>
      </c>
      <c r="HG18" s="78">
        <f t="shared" si="60"/>
        <v>7.1000000000000014</v>
      </c>
      <c r="HH18" s="78">
        <f t="shared" si="60"/>
        <v>5.1000000000000014</v>
      </c>
      <c r="HI18" s="78">
        <f t="shared" si="60"/>
        <v>15.400000000000002</v>
      </c>
      <c r="HJ18" s="78">
        <f t="shared" si="60"/>
        <v>22.400000000000002</v>
      </c>
      <c r="HK18" s="78">
        <f t="shared" si="60"/>
        <v>19.100000000000001</v>
      </c>
      <c r="HL18" s="78">
        <f t="shared" si="60"/>
        <v>13.899999999999999</v>
      </c>
      <c r="HM18" s="78">
        <f t="shared" si="60"/>
        <v>13.3</v>
      </c>
      <c r="HN18" s="78">
        <f t="shared" si="60"/>
        <v>-3.4999999999999964</v>
      </c>
      <c r="HO18" s="78">
        <f t="shared" si="60"/>
        <v>0.39999999999999858</v>
      </c>
      <c r="HP18" s="78">
        <f t="shared" si="60"/>
        <v>3.7999999999999972</v>
      </c>
      <c r="HQ18" s="78">
        <f t="shared" si="60"/>
        <v>4.2000000000000028</v>
      </c>
      <c r="HR18" s="78">
        <f t="shared" si="60"/>
        <v>2.8000000000000007</v>
      </c>
      <c r="HS18" s="78">
        <f t="shared" si="60"/>
        <v>8.7999999999999972</v>
      </c>
      <c r="HT18" s="78">
        <f t="shared" si="60"/>
        <v>15</v>
      </c>
      <c r="HU18" s="78">
        <f t="shared" si="60"/>
        <v>6.8999999999999986</v>
      </c>
      <c r="HV18" s="78">
        <f t="shared" si="60"/>
        <v>8.0000000000000036</v>
      </c>
      <c r="HW18" s="78">
        <f t="shared" si="60"/>
        <v>-9.9999999999997868E-2</v>
      </c>
      <c r="HX18" s="78">
        <f t="shared" si="60"/>
        <v>2.8000000000000007</v>
      </c>
      <c r="HY18" s="78">
        <f t="shared" si="60"/>
        <v>2</v>
      </c>
      <c r="HZ18" s="78">
        <f t="shared" si="60"/>
        <v>-1.4000000000000021</v>
      </c>
      <c r="IA18" s="78">
        <f t="shared" si="60"/>
        <v>-1.3999999999999986</v>
      </c>
      <c r="IB18" s="78">
        <f t="shared" si="60"/>
        <v>1.3000000000000007</v>
      </c>
      <c r="IC18" s="78">
        <f t="shared" si="60"/>
        <v>-0.69999999999999929</v>
      </c>
      <c r="ID18" s="78">
        <f t="shared" si="60"/>
        <v>-0.5</v>
      </c>
      <c r="IE18" s="78">
        <f t="shared" si="60"/>
        <v>-2</v>
      </c>
      <c r="IF18" s="78">
        <f t="shared" si="60"/>
        <v>6.7999999999999972</v>
      </c>
      <c r="IG18" s="78">
        <f t="shared" si="60"/>
        <v>0.10000000000000142</v>
      </c>
      <c r="IH18" s="78">
        <f t="shared" si="60"/>
        <v>-3.5</v>
      </c>
      <c r="II18" s="78">
        <f t="shared" si="60"/>
        <v>-5.8000000000000007</v>
      </c>
      <c r="IJ18" s="78">
        <f t="shared" si="60"/>
        <v>-4.8000000000000007</v>
      </c>
      <c r="IK18" s="78">
        <f t="shared" si="60"/>
        <v>-13.900000000000002</v>
      </c>
      <c r="IL18" s="78">
        <f t="shared" si="60"/>
        <v>-22.599999999999998</v>
      </c>
      <c r="IM18" s="78">
        <f t="shared" si="60"/>
        <v>-11.3</v>
      </c>
      <c r="IN18" s="78">
        <f t="shared" si="60"/>
        <v>-13.400000000000002</v>
      </c>
      <c r="IO18" s="78">
        <f t="shared" si="60"/>
        <v>-8.9999999999999964</v>
      </c>
      <c r="IP18" s="78">
        <f t="shared" si="60"/>
        <v>-4.1999999999999993</v>
      </c>
      <c r="IQ18" s="78">
        <f t="shared" si="60"/>
        <v>2</v>
      </c>
      <c r="IR18" s="78">
        <f t="shared" si="60"/>
        <v>13.899999999999999</v>
      </c>
      <c r="IS18" s="78">
        <f t="shared" si="60"/>
        <v>13.599999999999998</v>
      </c>
      <c r="IT18" s="78">
        <f t="shared" si="60"/>
        <v>15.300000000000004</v>
      </c>
      <c r="IU18" s="78">
        <f t="shared" si="60"/>
        <v>14.000000000000004</v>
      </c>
      <c r="IV18" s="78">
        <f t="shared" si="60"/>
        <v>17.7</v>
      </c>
      <c r="IW18" s="78">
        <f t="shared" si="60"/>
        <v>18.999999999999996</v>
      </c>
      <c r="IX18" s="78">
        <f t="shared" si="60"/>
        <v>20.700000000000003</v>
      </c>
      <c r="IY18" s="78">
        <f t="shared" si="60"/>
        <v>21.4</v>
      </c>
      <c r="IZ18" s="78">
        <f t="shared" si="60"/>
        <v>24.599999999999998</v>
      </c>
      <c r="JA18" s="78">
        <f t="shared" si="60"/>
        <v>14</v>
      </c>
      <c r="JB18" s="78">
        <f t="shared" ref="JB18:LN18" si="61">JB16-JB17</f>
        <v>26.999999999999996</v>
      </c>
      <c r="JC18" s="78">
        <f t="shared" si="61"/>
        <v>17.400000000000002</v>
      </c>
      <c r="JD18" s="78">
        <f t="shared" si="61"/>
        <v>19.8</v>
      </c>
      <c r="JE18" s="78">
        <f t="shared" si="61"/>
        <v>8.5000000000000036</v>
      </c>
      <c r="JF18" s="78">
        <f t="shared" si="61"/>
        <v>3.3000000000000007</v>
      </c>
      <c r="JG18" s="78">
        <f t="shared" si="61"/>
        <v>5.3999999999999986</v>
      </c>
      <c r="JH18" s="78">
        <f t="shared" si="61"/>
        <v>-1.2000000000000028</v>
      </c>
      <c r="JI18" s="78">
        <f t="shared" si="61"/>
        <v>-7</v>
      </c>
      <c r="JJ18" s="78">
        <f t="shared" si="61"/>
        <v>3.5999999999999979</v>
      </c>
      <c r="JK18" s="78">
        <f t="shared" si="61"/>
        <v>7.8999999999999986</v>
      </c>
      <c r="JL18" s="78">
        <f t="shared" si="61"/>
        <v>4.4000000000000021</v>
      </c>
      <c r="JM18" s="78">
        <f t="shared" si="61"/>
        <v>0.30000000000000071</v>
      </c>
      <c r="JN18" s="78">
        <f t="shared" si="61"/>
        <v>-5</v>
      </c>
      <c r="JO18" s="78">
        <f t="shared" si="61"/>
        <v>-1.8000000000000007</v>
      </c>
      <c r="JP18" s="78">
        <f t="shared" si="61"/>
        <v>16</v>
      </c>
      <c r="JQ18" s="78">
        <f t="shared" si="61"/>
        <v>-5</v>
      </c>
      <c r="JR18" s="78">
        <f t="shared" si="61"/>
        <v>-16</v>
      </c>
      <c r="JS18" s="78">
        <f t="shared" si="61"/>
        <v>-15</v>
      </c>
      <c r="JT18" s="78">
        <f t="shared" si="61"/>
        <v>-11</v>
      </c>
      <c r="JU18" s="78">
        <f t="shared" si="61"/>
        <v>-1</v>
      </c>
      <c r="JV18" s="78">
        <f t="shared" si="61"/>
        <v>9</v>
      </c>
      <c r="JW18" s="78">
        <f t="shared" si="61"/>
        <v>10</v>
      </c>
      <c r="JX18" s="78">
        <f t="shared" si="61"/>
        <v>18</v>
      </c>
      <c r="JY18" s="78">
        <f t="shared" si="61"/>
        <v>-24</v>
      </c>
      <c r="JZ18" s="78">
        <f t="shared" si="61"/>
        <v>-8</v>
      </c>
      <c r="KA18" s="78">
        <f t="shared" si="61"/>
        <v>-14</v>
      </c>
      <c r="KB18" s="78">
        <f t="shared" si="61"/>
        <v>1</v>
      </c>
      <c r="KC18" s="78">
        <f t="shared" si="61"/>
        <v>13</v>
      </c>
      <c r="KD18" s="78">
        <f t="shared" si="61"/>
        <v>17</v>
      </c>
      <c r="KE18" s="78">
        <f t="shared" si="61"/>
        <v>14</v>
      </c>
      <c r="KF18" s="78">
        <f t="shared" si="61"/>
        <v>19</v>
      </c>
      <c r="KG18" s="78">
        <f t="shared" si="61"/>
        <v>15</v>
      </c>
      <c r="KH18" s="78">
        <f t="shared" si="61"/>
        <v>12</v>
      </c>
      <c r="KI18" s="78">
        <f t="shared" si="61"/>
        <v>14</v>
      </c>
      <c r="KJ18" s="78">
        <f t="shared" si="61"/>
        <v>10</v>
      </c>
      <c r="KK18" s="78">
        <f t="shared" si="61"/>
        <v>14</v>
      </c>
      <c r="KL18" s="78">
        <f t="shared" si="61"/>
        <v>-2</v>
      </c>
      <c r="KM18" s="78">
        <f t="shared" si="61"/>
        <v>-10</v>
      </c>
      <c r="KN18" s="78">
        <f t="shared" si="61"/>
        <v>-11</v>
      </c>
      <c r="KO18" s="78">
        <f t="shared" si="61"/>
        <v>8</v>
      </c>
      <c r="KP18" s="78">
        <f t="shared" si="61"/>
        <v>-13</v>
      </c>
      <c r="KQ18" s="78">
        <f t="shared" si="61"/>
        <v>-16</v>
      </c>
      <c r="KR18" s="78">
        <f t="shared" si="61"/>
        <v>6</v>
      </c>
      <c r="KS18" s="78">
        <f t="shared" si="61"/>
        <v>24</v>
      </c>
      <c r="KT18" s="78">
        <f t="shared" si="61"/>
        <v>17</v>
      </c>
      <c r="KU18" s="78">
        <f t="shared" si="61"/>
        <v>24</v>
      </c>
      <c r="KV18" s="78">
        <f t="shared" si="61"/>
        <v>20</v>
      </c>
      <c r="KW18" s="78">
        <f t="shared" si="61"/>
        <v>21</v>
      </c>
      <c r="KX18" s="78">
        <f t="shared" si="61"/>
        <v>24</v>
      </c>
      <c r="KY18" s="78">
        <f t="shared" si="61"/>
        <v>23</v>
      </c>
      <c r="KZ18" s="78">
        <f t="shared" si="61"/>
        <v>20</v>
      </c>
      <c r="LA18" s="78">
        <f t="shared" si="61"/>
        <v>27</v>
      </c>
      <c r="LB18" s="78">
        <f t="shared" si="61"/>
        <v>27</v>
      </c>
      <c r="LC18" s="78">
        <f t="shared" si="61"/>
        <v>34</v>
      </c>
      <c r="LD18" s="78">
        <f t="shared" si="61"/>
        <v>24</v>
      </c>
      <c r="LE18" s="78">
        <f t="shared" si="61"/>
        <v>23</v>
      </c>
      <c r="LF18" s="78">
        <f t="shared" si="61"/>
        <v>23</v>
      </c>
      <c r="LG18" s="78">
        <f t="shared" si="61"/>
        <v>28</v>
      </c>
      <c r="LH18" s="78">
        <f t="shared" si="61"/>
        <v>27</v>
      </c>
      <c r="LI18" s="78">
        <f t="shared" si="61"/>
        <v>23</v>
      </c>
      <c r="LJ18" s="78">
        <f t="shared" si="61"/>
        <v>31</v>
      </c>
      <c r="LK18" s="78">
        <f t="shared" si="61"/>
        <v>29</v>
      </c>
      <c r="LL18" s="78">
        <f t="shared" si="61"/>
        <v>30</v>
      </c>
      <c r="LM18" s="78">
        <f t="shared" si="61"/>
        <v>38</v>
      </c>
      <c r="LN18" s="78">
        <f t="shared" si="61"/>
        <v>35</v>
      </c>
      <c r="LO18" s="78">
        <f t="shared" ref="LO18:NZ18" si="62">LO16-LO17</f>
        <v>16</v>
      </c>
      <c r="LP18" s="78">
        <f t="shared" si="62"/>
        <v>12</v>
      </c>
      <c r="LQ18" s="78">
        <f t="shared" si="62"/>
        <v>12</v>
      </c>
      <c r="LR18" s="78">
        <f t="shared" si="62"/>
        <v>10</v>
      </c>
      <c r="LS18" s="78">
        <f t="shared" si="62"/>
        <v>8</v>
      </c>
      <c r="LT18" s="78">
        <f t="shared" si="62"/>
        <v>19</v>
      </c>
      <c r="LU18" s="78">
        <f t="shared" si="62"/>
        <v>8</v>
      </c>
      <c r="LV18" s="78">
        <f t="shared" si="62"/>
        <v>-11</v>
      </c>
      <c r="LW18" s="78">
        <f t="shared" si="62"/>
        <v>0</v>
      </c>
      <c r="LX18" s="78">
        <f t="shared" si="62"/>
        <v>18</v>
      </c>
      <c r="LY18" s="78">
        <f t="shared" si="62"/>
        <v>20</v>
      </c>
      <c r="LZ18" s="78">
        <f t="shared" si="62"/>
        <v>23</v>
      </c>
      <c r="MA18" s="78">
        <f t="shared" si="62"/>
        <v>22</v>
      </c>
      <c r="MB18" s="78">
        <f t="shared" si="62"/>
        <v>16</v>
      </c>
      <c r="MC18" s="78">
        <f t="shared" si="62"/>
        <v>-2</v>
      </c>
      <c r="MD18" s="78">
        <f t="shared" si="62"/>
        <v>12</v>
      </c>
      <c r="ME18" s="78">
        <f t="shared" si="62"/>
        <v>17</v>
      </c>
      <c r="MF18" s="78">
        <f t="shared" si="62"/>
        <v>-9</v>
      </c>
      <c r="MG18" s="78">
        <f t="shared" si="62"/>
        <v>2</v>
      </c>
      <c r="MH18" s="78">
        <f t="shared" si="62"/>
        <v>12</v>
      </c>
      <c r="MI18" s="78">
        <f t="shared" si="62"/>
        <v>2</v>
      </c>
      <c r="MJ18" s="78">
        <f t="shared" si="62"/>
        <v>15</v>
      </c>
      <c r="MK18" s="78">
        <f t="shared" si="62"/>
        <v>23</v>
      </c>
      <c r="ML18" s="78">
        <f t="shared" si="62"/>
        <v>23</v>
      </c>
      <c r="MM18" s="78">
        <f t="shared" si="62"/>
        <v>20</v>
      </c>
      <c r="MN18" s="78">
        <f t="shared" si="62"/>
        <v>24</v>
      </c>
      <c r="MO18" s="78">
        <f t="shared" si="62"/>
        <v>27</v>
      </c>
      <c r="MP18" s="78">
        <f t="shared" si="62"/>
        <v>26</v>
      </c>
      <c r="MQ18" s="78">
        <f t="shared" si="62"/>
        <v>31</v>
      </c>
      <c r="MR18" s="78">
        <f t="shared" si="62"/>
        <v>23</v>
      </c>
      <c r="MS18" s="78">
        <f t="shared" si="62"/>
        <v>17</v>
      </c>
      <c r="MT18" s="78">
        <f t="shared" si="62"/>
        <v>28</v>
      </c>
      <c r="MU18" s="78">
        <f t="shared" si="62"/>
        <v>29</v>
      </c>
      <c r="MV18" s="78">
        <f t="shared" si="62"/>
        <v>34</v>
      </c>
      <c r="MW18" s="78">
        <f t="shared" si="62"/>
        <v>13</v>
      </c>
      <c r="MX18" s="78">
        <f t="shared" si="62"/>
        <v>6</v>
      </c>
      <c r="MY18" s="78">
        <f t="shared" si="62"/>
        <v>2</v>
      </c>
      <c r="MZ18" s="78">
        <f t="shared" si="62"/>
        <v>-12</v>
      </c>
      <c r="NA18" s="78">
        <f t="shared" si="62"/>
        <v>-13</v>
      </c>
      <c r="NB18" s="78">
        <f t="shared" si="62"/>
        <v>-17</v>
      </c>
      <c r="NC18" s="78">
        <f t="shared" si="62"/>
        <v>-29</v>
      </c>
      <c r="ND18" s="78">
        <f t="shared" si="62"/>
        <v>-30</v>
      </c>
      <c r="NE18" s="78">
        <f t="shared" si="62"/>
        <v>-13</v>
      </c>
      <c r="NF18" s="78">
        <f t="shared" si="62"/>
        <v>-13</v>
      </c>
      <c r="NG18" s="78">
        <f t="shared" si="62"/>
        <v>-25</v>
      </c>
      <c r="NH18" s="78">
        <f t="shared" si="62"/>
        <v>-35</v>
      </c>
      <c r="NI18" s="78">
        <f t="shared" si="62"/>
        <v>-33</v>
      </c>
      <c r="NJ18" s="78">
        <f t="shared" si="62"/>
        <v>-40</v>
      </c>
      <c r="NK18" s="78">
        <f t="shared" si="62"/>
        <v>-37</v>
      </c>
      <c r="NL18" s="78">
        <f t="shared" si="62"/>
        <v>-30</v>
      </c>
      <c r="NM18" s="78">
        <f t="shared" si="62"/>
        <v>-34</v>
      </c>
      <c r="NN18" s="78">
        <f t="shared" si="62"/>
        <v>-32</v>
      </c>
      <c r="NO18" s="78">
        <f t="shared" si="62"/>
        <v>-29</v>
      </c>
      <c r="NP18" s="78">
        <f t="shared" si="62"/>
        <v>-28</v>
      </c>
      <c r="NQ18" s="78">
        <f t="shared" si="62"/>
        <v>-30</v>
      </c>
      <c r="NR18" s="78">
        <f t="shared" si="62"/>
        <v>-32</v>
      </c>
      <c r="NS18" s="78">
        <f t="shared" si="62"/>
        <v>-31</v>
      </c>
      <c r="NT18" s="78">
        <f t="shared" si="62"/>
        <v>-27</v>
      </c>
      <c r="NU18" s="78">
        <f t="shared" si="62"/>
        <v>-36</v>
      </c>
      <c r="NV18" s="78">
        <f t="shared" si="62"/>
        <v>-48</v>
      </c>
      <c r="NW18" s="78">
        <f t="shared" si="62"/>
        <v>-49</v>
      </c>
      <c r="NX18" s="78">
        <f t="shared" si="62"/>
        <v>-51</v>
      </c>
      <c r="NY18" s="78">
        <f t="shared" si="62"/>
        <v>-41</v>
      </c>
      <c r="NZ18" s="78">
        <f t="shared" si="62"/>
        <v>-41</v>
      </c>
      <c r="OA18" s="78">
        <f t="shared" ref="OA18:QL18" si="63">OA16-OA17</f>
        <v>-46</v>
      </c>
      <c r="OB18" s="78">
        <f t="shared" si="63"/>
        <v>-45</v>
      </c>
      <c r="OC18" s="78">
        <f t="shared" si="63"/>
        <v>-48</v>
      </c>
      <c r="OD18" s="78">
        <f t="shared" si="63"/>
        <v>-40</v>
      </c>
      <c r="OE18" s="78">
        <f t="shared" si="63"/>
        <v>-40</v>
      </c>
      <c r="OF18" s="78">
        <f t="shared" si="63"/>
        <v>-35</v>
      </c>
      <c r="OG18" s="78">
        <f t="shared" si="63"/>
        <v>-32</v>
      </c>
      <c r="OH18" s="78">
        <f t="shared" si="63"/>
        <v>-38</v>
      </c>
      <c r="OI18" s="78">
        <f t="shared" si="63"/>
        <v>-46</v>
      </c>
      <c r="OJ18" s="78">
        <f t="shared" si="63"/>
        <v>-27</v>
      </c>
      <c r="OK18" s="78">
        <f t="shared" si="63"/>
        <v>-35</v>
      </c>
      <c r="OL18" s="78">
        <f t="shared" si="63"/>
        <v>-26</v>
      </c>
      <c r="OM18" s="78">
        <f t="shared" si="63"/>
        <v>-29</v>
      </c>
      <c r="ON18" s="78">
        <f t="shared" si="63"/>
        <v>-12</v>
      </c>
      <c r="OO18" s="78">
        <f t="shared" si="63"/>
        <v>-19</v>
      </c>
      <c r="OP18" s="78">
        <f t="shared" si="63"/>
        <v>-4</v>
      </c>
      <c r="OQ18" s="78">
        <f t="shared" si="63"/>
        <v>-5</v>
      </c>
      <c r="OR18" s="78">
        <f t="shared" si="63"/>
        <v>-6</v>
      </c>
      <c r="OS18" s="78">
        <f t="shared" si="63"/>
        <v>-2</v>
      </c>
      <c r="OT18" s="78">
        <f t="shared" si="63"/>
        <v>2</v>
      </c>
      <c r="OU18" s="78">
        <f t="shared" si="63"/>
        <v>8</v>
      </c>
      <c r="OV18" s="78">
        <f t="shared" si="63"/>
        <v>13</v>
      </c>
      <c r="OW18" s="78">
        <f t="shared" si="63"/>
        <v>16</v>
      </c>
      <c r="OX18" s="78">
        <f t="shared" si="63"/>
        <v>18</v>
      </c>
      <c r="OY18" s="78">
        <f t="shared" si="63"/>
        <v>16</v>
      </c>
      <c r="OZ18" s="78">
        <f t="shared" si="63"/>
        <v>23</v>
      </c>
      <c r="PA18" s="78">
        <f t="shared" si="63"/>
        <v>19</v>
      </c>
      <c r="PB18" s="78">
        <f t="shared" si="63"/>
        <v>24</v>
      </c>
      <c r="PC18" s="78">
        <f t="shared" si="63"/>
        <v>31</v>
      </c>
      <c r="PD18" s="78">
        <f t="shared" si="63"/>
        <v>28</v>
      </c>
      <c r="PE18" s="78">
        <f t="shared" si="63"/>
        <v>27</v>
      </c>
      <c r="PF18" s="78">
        <f t="shared" si="63"/>
        <v>29</v>
      </c>
      <c r="PG18" s="78">
        <f t="shared" si="63"/>
        <v>33</v>
      </c>
      <c r="PH18" s="78">
        <f t="shared" si="63"/>
        <v>28</v>
      </c>
      <c r="PI18" s="78">
        <f t="shared" si="63"/>
        <v>27</v>
      </c>
      <c r="PJ18" s="78">
        <f t="shared" si="63"/>
        <v>28</v>
      </c>
      <c r="PK18" s="78">
        <f t="shared" si="63"/>
        <v>25</v>
      </c>
      <c r="PL18" s="78">
        <f t="shared" si="63"/>
        <v>27</v>
      </c>
      <c r="PM18" s="78">
        <f t="shared" si="63"/>
        <v>22</v>
      </c>
      <c r="PN18" s="78">
        <f t="shared" si="63"/>
        <v>19</v>
      </c>
      <c r="PO18" s="78">
        <f t="shared" si="63"/>
        <v>30</v>
      </c>
      <c r="PP18" s="78">
        <f t="shared" si="63"/>
        <v>31</v>
      </c>
      <c r="PQ18" s="78">
        <f t="shared" si="63"/>
        <v>36</v>
      </c>
      <c r="PR18" s="78">
        <f t="shared" si="63"/>
        <v>31</v>
      </c>
      <c r="PS18" s="78">
        <f t="shared" si="63"/>
        <v>30</v>
      </c>
      <c r="PT18" s="78">
        <f t="shared" si="63"/>
        <v>29</v>
      </c>
      <c r="PU18" s="78">
        <f t="shared" si="63"/>
        <v>27</v>
      </c>
      <c r="PV18" s="78">
        <f t="shared" si="63"/>
        <v>29</v>
      </c>
      <c r="PW18" s="78">
        <f t="shared" si="63"/>
        <v>33</v>
      </c>
      <c r="PX18" s="78">
        <f t="shared" si="63"/>
        <v>30</v>
      </c>
      <c r="PY18" s="78">
        <f t="shared" si="63"/>
        <v>32</v>
      </c>
      <c r="PZ18" s="78">
        <f t="shared" si="63"/>
        <v>32</v>
      </c>
      <c r="QA18" s="78">
        <f t="shared" si="63"/>
        <v>32</v>
      </c>
      <c r="QB18" s="78">
        <f t="shared" si="63"/>
        <v>27</v>
      </c>
      <c r="QC18" s="78">
        <f t="shared" si="63"/>
        <v>26</v>
      </c>
      <c r="QD18" s="78">
        <f t="shared" si="63"/>
        <v>31</v>
      </c>
      <c r="QE18" s="78">
        <f t="shared" si="63"/>
        <v>23</v>
      </c>
      <c r="QF18" s="78">
        <f t="shared" si="63"/>
        <v>10</v>
      </c>
      <c r="QG18" s="78">
        <f t="shared" si="63"/>
        <v>20</v>
      </c>
      <c r="QH18" s="78">
        <f t="shared" si="63"/>
        <v>8</v>
      </c>
      <c r="QI18" s="78">
        <f t="shared" si="63"/>
        <v>10</v>
      </c>
      <c r="QJ18" s="78">
        <f t="shared" si="63"/>
        <v>11</v>
      </c>
      <c r="QK18" s="78">
        <f t="shared" si="63"/>
        <v>12</v>
      </c>
      <c r="QL18" s="78">
        <f t="shared" si="63"/>
        <v>18</v>
      </c>
      <c r="QM18" s="78">
        <f t="shared" ref="QM18:SX18" si="64">QM16-QM17</f>
        <v>21</v>
      </c>
      <c r="QN18" s="78">
        <f t="shared" si="64"/>
        <v>25</v>
      </c>
      <c r="QO18" s="78">
        <f t="shared" si="64"/>
        <v>24</v>
      </c>
      <c r="QP18" s="78">
        <f t="shared" si="64"/>
        <v>23</v>
      </c>
      <c r="QQ18" s="78">
        <f t="shared" si="64"/>
        <v>23</v>
      </c>
      <c r="QR18" s="78">
        <f t="shared" si="64"/>
        <v>28</v>
      </c>
      <c r="QS18" s="78">
        <f t="shared" si="64"/>
        <v>21</v>
      </c>
      <c r="QT18" s="78">
        <f t="shared" si="64"/>
        <v>22</v>
      </c>
      <c r="QU18" s="78">
        <f t="shared" si="64"/>
        <v>18</v>
      </c>
      <c r="QV18" s="78">
        <f t="shared" si="64"/>
        <v>24</v>
      </c>
      <c r="QW18" s="78">
        <f t="shared" si="64"/>
        <v>24</v>
      </c>
      <c r="QX18" s="78">
        <f t="shared" si="64"/>
        <v>18</v>
      </c>
      <c r="QY18" s="78">
        <f t="shared" si="64"/>
        <v>20</v>
      </c>
      <c r="QZ18" s="78">
        <f t="shared" si="64"/>
        <v>34</v>
      </c>
      <c r="RA18" s="78">
        <f t="shared" si="64"/>
        <v>29</v>
      </c>
      <c r="RB18" s="78">
        <f t="shared" si="64"/>
        <v>29</v>
      </c>
      <c r="RC18" s="78">
        <f t="shared" si="64"/>
        <v>30</v>
      </c>
      <c r="RD18" s="78">
        <f t="shared" si="64"/>
        <v>22</v>
      </c>
      <c r="RE18" s="78">
        <f t="shared" si="64"/>
        <v>16</v>
      </c>
      <c r="RF18" s="78">
        <f t="shared" si="64"/>
        <v>16</v>
      </c>
      <c r="RG18" s="78">
        <f t="shared" si="64"/>
        <v>17</v>
      </c>
      <c r="RH18" s="78">
        <f t="shared" si="64"/>
        <v>14</v>
      </c>
      <c r="RI18" s="78">
        <f t="shared" si="64"/>
        <v>19</v>
      </c>
      <c r="RJ18" s="78">
        <f t="shared" si="64"/>
        <v>20</v>
      </c>
      <c r="RK18" s="78">
        <f t="shared" si="64"/>
        <v>17</v>
      </c>
      <c r="RL18" s="78">
        <f t="shared" si="64"/>
        <v>6</v>
      </c>
      <c r="RM18" s="78">
        <f t="shared" si="64"/>
        <v>9</v>
      </c>
      <c r="RN18" s="78">
        <f t="shared" si="64"/>
        <v>9</v>
      </c>
      <c r="RO18" s="78">
        <f t="shared" si="64"/>
        <v>2</v>
      </c>
      <c r="RP18" s="78">
        <f t="shared" si="64"/>
        <v>10</v>
      </c>
      <c r="RQ18" s="78">
        <f t="shared" si="64"/>
        <v>14</v>
      </c>
      <c r="RR18" s="78">
        <f t="shared" si="64"/>
        <v>5</v>
      </c>
      <c r="RS18" s="78">
        <f t="shared" si="64"/>
        <v>6</v>
      </c>
      <c r="RT18" s="78">
        <f t="shared" si="64"/>
        <v>11</v>
      </c>
      <c r="RU18" s="78">
        <f t="shared" si="64"/>
        <v>9</v>
      </c>
      <c r="RV18" s="78">
        <f t="shared" si="64"/>
        <v>9</v>
      </c>
      <c r="RW18" s="78">
        <f t="shared" si="64"/>
        <v>9</v>
      </c>
      <c r="RX18" s="78">
        <f t="shared" si="64"/>
        <v>13</v>
      </c>
      <c r="RY18" s="78">
        <f t="shared" si="64"/>
        <v>11</v>
      </c>
      <c r="RZ18" s="78">
        <f t="shared" si="64"/>
        <v>18</v>
      </c>
      <c r="SA18" s="78">
        <f t="shared" si="64"/>
        <v>10</v>
      </c>
      <c r="SB18" s="78">
        <f t="shared" si="64"/>
        <v>11</v>
      </c>
      <c r="SC18" s="78">
        <f t="shared" si="64"/>
        <v>9</v>
      </c>
      <c r="SD18" s="78">
        <f t="shared" si="64"/>
        <v>6</v>
      </c>
      <c r="SE18" s="78">
        <f t="shared" si="64"/>
        <v>6</v>
      </c>
      <c r="SF18" s="78">
        <f t="shared" si="64"/>
        <v>-2</v>
      </c>
      <c r="SG18" s="78">
        <f t="shared" si="64"/>
        <v>-4</v>
      </c>
      <c r="SH18" s="78">
        <f t="shared" si="64"/>
        <v>-9</v>
      </c>
      <c r="SI18" s="78">
        <f t="shared" si="64"/>
        <v>-9</v>
      </c>
      <c r="SJ18" s="78">
        <f t="shared" si="64"/>
        <v>-7</v>
      </c>
      <c r="SK18" s="78">
        <f t="shared" si="64"/>
        <v>-6</v>
      </c>
      <c r="SL18" s="78">
        <f t="shared" si="64"/>
        <v>-9</v>
      </c>
      <c r="SM18" s="78">
        <f t="shared" si="64"/>
        <v>-8</v>
      </c>
      <c r="SN18" s="78">
        <f t="shared" si="64"/>
        <v>-15</v>
      </c>
      <c r="SO18" s="78">
        <f t="shared" si="64"/>
        <v>-15</v>
      </c>
      <c r="SP18" s="78">
        <f t="shared" si="64"/>
        <v>-11</v>
      </c>
      <c r="SQ18" s="78">
        <f t="shared" si="64"/>
        <v>-9</v>
      </c>
      <c r="SR18" s="78">
        <f t="shared" si="64"/>
        <v>-6</v>
      </c>
      <c r="SS18" s="78">
        <f t="shared" si="64"/>
        <v>-3</v>
      </c>
      <c r="ST18" s="78">
        <f t="shared" si="64"/>
        <v>-7</v>
      </c>
      <c r="SU18" s="78">
        <f t="shared" si="64"/>
        <v>-8</v>
      </c>
      <c r="SV18" s="78">
        <f t="shared" si="64"/>
        <v>-5</v>
      </c>
      <c r="SW18" s="78">
        <f t="shared" si="64"/>
        <v>-3</v>
      </c>
      <c r="SX18" s="78">
        <f t="shared" si="64"/>
        <v>-1</v>
      </c>
      <c r="SY18" s="78">
        <f t="shared" ref="SY18:VJ18" si="65">SY16-SY17</f>
        <v>8</v>
      </c>
      <c r="SZ18" s="78">
        <f t="shared" si="65"/>
        <v>5</v>
      </c>
      <c r="TA18" s="78">
        <f t="shared" si="65"/>
        <v>-3</v>
      </c>
      <c r="TB18" s="78">
        <f t="shared" si="65"/>
        <v>1</v>
      </c>
      <c r="TC18" s="78">
        <f t="shared" si="65"/>
        <v>-9</v>
      </c>
      <c r="TD18" s="78">
        <f t="shared" si="65"/>
        <v>-5</v>
      </c>
      <c r="TE18" s="78">
        <f t="shared" si="65"/>
        <v>-2</v>
      </c>
      <c r="TF18" s="78">
        <f t="shared" si="65"/>
        <v>-6</v>
      </c>
      <c r="TG18" s="78">
        <f t="shared" si="65"/>
        <v>2</v>
      </c>
      <c r="TH18" s="78">
        <f t="shared" si="65"/>
        <v>3</v>
      </c>
      <c r="TI18" s="78">
        <f t="shared" si="65"/>
        <v>-4</v>
      </c>
      <c r="TJ18" s="78">
        <f t="shared" si="65"/>
        <v>-2</v>
      </c>
      <c r="TK18" s="78">
        <f t="shared" si="65"/>
        <v>4</v>
      </c>
      <c r="TL18" s="78">
        <f t="shared" si="65"/>
        <v>0</v>
      </c>
      <c r="TM18" s="78">
        <f t="shared" si="65"/>
        <v>-2</v>
      </c>
      <c r="TN18" s="78">
        <f t="shared" si="65"/>
        <v>-2</v>
      </c>
      <c r="TO18" s="78">
        <f t="shared" si="65"/>
        <v>-5</v>
      </c>
      <c r="TP18" s="78">
        <f t="shared" si="65"/>
        <v>0</v>
      </c>
      <c r="TQ18" s="78">
        <f t="shared" si="65"/>
        <v>-4</v>
      </c>
      <c r="TR18" s="78">
        <f t="shared" si="65"/>
        <v>-6</v>
      </c>
      <c r="TS18" s="78">
        <f t="shared" si="65"/>
        <v>-7</v>
      </c>
      <c r="TT18" s="78">
        <f t="shared" si="65"/>
        <v>-7</v>
      </c>
      <c r="TU18" s="78">
        <f t="shared" si="65"/>
        <v>-3</v>
      </c>
      <c r="TV18" s="78">
        <f t="shared" si="65"/>
        <v>1</v>
      </c>
      <c r="TW18" s="78">
        <f t="shared" si="65"/>
        <v>-10</v>
      </c>
      <c r="TX18" s="78">
        <f t="shared" si="65"/>
        <v>2</v>
      </c>
      <c r="TY18" s="78">
        <f t="shared" si="65"/>
        <v>-8</v>
      </c>
      <c r="TZ18" s="78">
        <f t="shared" si="65"/>
        <v>-8</v>
      </c>
      <c r="UA18" s="78">
        <f t="shared" si="65"/>
        <v>-13</v>
      </c>
      <c r="UB18" s="78">
        <f t="shared" si="65"/>
        <v>-6</v>
      </c>
      <c r="UC18" s="78">
        <f t="shared" si="65"/>
        <v>-8</v>
      </c>
      <c r="UD18" s="78">
        <f t="shared" si="65"/>
        <v>-5</v>
      </c>
      <c r="UE18" s="78">
        <f t="shared" si="65"/>
        <v>-5</v>
      </c>
      <c r="UF18" s="78">
        <f t="shared" si="65"/>
        <v>-3</v>
      </c>
      <c r="UG18" s="78">
        <f t="shared" si="65"/>
        <v>-7</v>
      </c>
      <c r="UH18" s="78">
        <f t="shared" si="65"/>
        <v>-11</v>
      </c>
      <c r="UI18" s="78">
        <f t="shared" si="65"/>
        <v>-6</v>
      </c>
      <c r="UJ18" s="78">
        <f t="shared" si="65"/>
        <v>-2</v>
      </c>
      <c r="UK18" s="78">
        <f t="shared" si="65"/>
        <v>1</v>
      </c>
      <c r="UL18" s="78">
        <f t="shared" si="65"/>
        <v>5</v>
      </c>
      <c r="UM18" s="78">
        <f t="shared" si="65"/>
        <v>-2</v>
      </c>
      <c r="UN18" s="78">
        <f t="shared" si="65"/>
        <v>-8</v>
      </c>
      <c r="UO18" s="78">
        <f t="shared" si="65"/>
        <v>-1</v>
      </c>
      <c r="UP18" s="78">
        <f t="shared" si="65"/>
        <v>-4</v>
      </c>
      <c r="UQ18" s="78">
        <f t="shared" si="65"/>
        <v>-7</v>
      </c>
      <c r="UR18" s="78">
        <f t="shared" si="65"/>
        <v>-1</v>
      </c>
      <c r="US18" s="78">
        <f t="shared" si="65"/>
        <v>4</v>
      </c>
      <c r="UT18" s="78">
        <f t="shared" si="65"/>
        <v>2</v>
      </c>
      <c r="UU18" s="78">
        <f t="shared" si="65"/>
        <v>-6</v>
      </c>
      <c r="UV18" s="78">
        <f t="shared" si="65"/>
        <v>0</v>
      </c>
      <c r="UW18" s="78">
        <f t="shared" si="65"/>
        <v>-1</v>
      </c>
      <c r="UX18" s="78">
        <f t="shared" si="65"/>
        <v>-2</v>
      </c>
      <c r="UY18" s="78">
        <f t="shared" si="65"/>
        <v>-1</v>
      </c>
      <c r="UZ18" s="78">
        <f t="shared" si="65"/>
        <v>4</v>
      </c>
      <c r="VA18" s="78">
        <f t="shared" si="65"/>
        <v>1</v>
      </c>
      <c r="VB18" s="78">
        <f t="shared" si="65"/>
        <v>0</v>
      </c>
      <c r="VC18" s="78">
        <f t="shared" si="65"/>
        <v>8</v>
      </c>
      <c r="VD18" s="78">
        <f t="shared" si="65"/>
        <v>9</v>
      </c>
      <c r="VE18" s="78">
        <f t="shared" si="65"/>
        <v>3</v>
      </c>
      <c r="VF18" s="78">
        <f t="shared" si="65"/>
        <v>9</v>
      </c>
      <c r="VG18" s="78">
        <f t="shared" si="65"/>
        <v>8</v>
      </c>
      <c r="VH18" s="78">
        <f t="shared" si="65"/>
        <v>6</v>
      </c>
      <c r="VI18" s="78">
        <f t="shared" si="65"/>
        <v>6</v>
      </c>
      <c r="VJ18" s="78">
        <f t="shared" si="65"/>
        <v>8</v>
      </c>
      <c r="VK18" s="78">
        <f t="shared" ref="VK18:XV18" si="66">VK16-VK17</f>
        <v>10</v>
      </c>
      <c r="VL18" s="78">
        <f t="shared" si="66"/>
        <v>17</v>
      </c>
      <c r="VM18" s="78">
        <f t="shared" si="66"/>
        <v>12</v>
      </c>
      <c r="VN18" s="78">
        <f t="shared" si="66"/>
        <v>9</v>
      </c>
      <c r="VO18" s="78">
        <f t="shared" si="66"/>
        <v>16</v>
      </c>
      <c r="VP18" s="78">
        <f t="shared" si="66"/>
        <v>14</v>
      </c>
      <c r="VQ18" s="78">
        <f t="shared" si="66"/>
        <v>9</v>
      </c>
      <c r="VR18" s="78">
        <f t="shared" si="66"/>
        <v>13</v>
      </c>
      <c r="VS18" s="78">
        <f t="shared" si="66"/>
        <v>6</v>
      </c>
      <c r="VT18" s="78">
        <f t="shared" si="66"/>
        <v>-4</v>
      </c>
      <c r="VU18" s="78">
        <f t="shared" si="66"/>
        <v>4</v>
      </c>
      <c r="VV18" s="78">
        <f t="shared" si="66"/>
        <v>-5</v>
      </c>
      <c r="VW18" s="78">
        <f t="shared" si="66"/>
        <v>-8</v>
      </c>
      <c r="VX18" s="78">
        <f t="shared" si="66"/>
        <v>-4</v>
      </c>
      <c r="VY18" s="78">
        <f t="shared" si="66"/>
        <v>-3</v>
      </c>
      <c r="VZ18" s="78">
        <f t="shared" si="66"/>
        <v>-4</v>
      </c>
      <c r="WA18" s="78">
        <f t="shared" si="66"/>
        <v>-13</v>
      </c>
      <c r="WB18" s="78">
        <f t="shared" si="66"/>
        <v>-1</v>
      </c>
      <c r="WC18" s="78">
        <f t="shared" si="66"/>
        <v>-1</v>
      </c>
      <c r="WD18" s="78">
        <f t="shared" si="66"/>
        <v>0</v>
      </c>
      <c r="WE18" s="78">
        <f t="shared" si="66"/>
        <v>5</v>
      </c>
      <c r="WF18" s="78">
        <f t="shared" si="66"/>
        <v>-4</v>
      </c>
      <c r="WG18" s="78">
        <f t="shared" si="66"/>
        <v>-3</v>
      </c>
      <c r="WH18" s="78">
        <f t="shared" si="66"/>
        <v>0</v>
      </c>
      <c r="WI18" s="78">
        <f t="shared" si="66"/>
        <v>5</v>
      </c>
      <c r="WJ18" s="78">
        <f t="shared" si="66"/>
        <v>13</v>
      </c>
      <c r="WK18" s="78">
        <f t="shared" si="66"/>
        <v>11</v>
      </c>
      <c r="WL18" s="78">
        <f t="shared" si="66"/>
        <v>15</v>
      </c>
      <c r="WM18" s="78">
        <f t="shared" si="66"/>
        <v>14</v>
      </c>
      <c r="WN18" s="78">
        <f t="shared" si="66"/>
        <v>8</v>
      </c>
      <c r="WO18" s="78">
        <f t="shared" si="66"/>
        <v>10</v>
      </c>
      <c r="WP18" s="78">
        <f t="shared" si="66"/>
        <v>13</v>
      </c>
      <c r="WQ18" s="78">
        <f t="shared" si="66"/>
        <v>13</v>
      </c>
      <c r="WR18" s="78">
        <f t="shared" si="66"/>
        <v>9</v>
      </c>
      <c r="WS18" s="78">
        <f t="shared" si="66"/>
        <v>12</v>
      </c>
      <c r="WT18" s="78">
        <f t="shared" si="66"/>
        <v>11</v>
      </c>
      <c r="WU18" s="78">
        <f t="shared" si="66"/>
        <v>12</v>
      </c>
      <c r="WV18" s="78">
        <f t="shared" si="66"/>
        <v>8</v>
      </c>
      <c r="WW18" s="78">
        <f t="shared" si="66"/>
        <v>9</v>
      </c>
      <c r="WX18" s="78">
        <f t="shared" si="66"/>
        <v>-2</v>
      </c>
      <c r="WY18" s="78">
        <f t="shared" si="66"/>
        <v>-9</v>
      </c>
      <c r="WZ18" s="78">
        <f t="shared" si="66"/>
        <v>0</v>
      </c>
      <c r="XA18" s="78">
        <f t="shared" si="66"/>
        <v>1</v>
      </c>
      <c r="XB18" s="78">
        <f t="shared" si="66"/>
        <v>0</v>
      </c>
      <c r="XC18" s="78">
        <f t="shared" si="66"/>
        <v>0</v>
      </c>
      <c r="XD18" s="78">
        <f t="shared" si="66"/>
        <v>-1</v>
      </c>
      <c r="XE18" s="78">
        <f t="shared" si="66"/>
        <v>2</v>
      </c>
      <c r="XF18" s="78">
        <f t="shared" si="66"/>
        <v>-9</v>
      </c>
      <c r="XG18" s="78">
        <f t="shared" si="66"/>
        <v>-14</v>
      </c>
      <c r="XH18" s="78">
        <f t="shared" si="66"/>
        <v>-14</v>
      </c>
      <c r="XI18" s="78">
        <f t="shared" si="66"/>
        <v>-9</v>
      </c>
      <c r="XJ18" s="78">
        <f t="shared" si="66"/>
        <v>-9</v>
      </c>
      <c r="XK18" s="78">
        <f t="shared" si="66"/>
        <v>-5</v>
      </c>
      <c r="XL18" s="78">
        <f t="shared" si="66"/>
        <v>-5</v>
      </c>
      <c r="XM18" s="78">
        <f t="shared" si="66"/>
        <v>-6</v>
      </c>
      <c r="XN18" s="78">
        <f t="shared" si="66"/>
        <v>-4</v>
      </c>
      <c r="XO18" s="78">
        <f t="shared" si="66"/>
        <v>5</v>
      </c>
      <c r="XP18" s="78">
        <f t="shared" si="66"/>
        <v>-7</v>
      </c>
      <c r="XQ18" s="78">
        <f t="shared" si="66"/>
        <v>-17</v>
      </c>
      <c r="XR18" s="78">
        <f t="shared" si="66"/>
        <v>-17</v>
      </c>
      <c r="XS18" s="78">
        <f t="shared" si="66"/>
        <v>-19</v>
      </c>
      <c r="XT18" s="78">
        <f t="shared" si="66"/>
        <v>-24</v>
      </c>
      <c r="XU18" s="78">
        <f t="shared" si="66"/>
        <v>-13</v>
      </c>
      <c r="XV18" s="78">
        <f t="shared" si="66"/>
        <v>-16</v>
      </c>
      <c r="XW18" s="78">
        <f t="shared" ref="XW18:YK18" si="67">XW16-XW17</f>
        <v>-16</v>
      </c>
      <c r="XX18" s="78">
        <f t="shared" si="67"/>
        <v>-15</v>
      </c>
      <c r="XY18" s="78">
        <f t="shared" si="67"/>
        <v>-16</v>
      </c>
      <c r="XZ18" s="78">
        <f t="shared" si="67"/>
        <v>-13</v>
      </c>
      <c r="YA18" s="78">
        <f t="shared" si="67"/>
        <v>-7</v>
      </c>
      <c r="YB18" s="78">
        <f t="shared" si="67"/>
        <v>-1</v>
      </c>
      <c r="YC18" s="78">
        <f t="shared" si="67"/>
        <v>2</v>
      </c>
      <c r="YD18" s="78">
        <f t="shared" si="67"/>
        <v>-1</v>
      </c>
      <c r="YE18" s="78">
        <f t="shared" si="67"/>
        <v>-10</v>
      </c>
      <c r="YF18" s="78">
        <f t="shared" si="67"/>
        <v>-3</v>
      </c>
      <c r="YG18" s="78">
        <f t="shared" si="67"/>
        <v>-1</v>
      </c>
      <c r="YH18" s="78">
        <f t="shared" si="67"/>
        <v>-4</v>
      </c>
      <c r="YI18" s="78">
        <f t="shared" si="67"/>
        <v>-5</v>
      </c>
      <c r="YJ18" s="78">
        <f t="shared" si="67"/>
        <v>-4</v>
      </c>
      <c r="YK18" s="78">
        <f t="shared" si="67"/>
        <v>-3</v>
      </c>
      <c r="YL18" s="78">
        <v>-4</v>
      </c>
      <c r="YM18" s="78">
        <v>-6</v>
      </c>
      <c r="YN18" s="78">
        <v>-4</v>
      </c>
      <c r="YO18" s="78">
        <v>-5</v>
      </c>
      <c r="YP18" s="78">
        <v>4</v>
      </c>
      <c r="YQ18" s="78">
        <v>-2</v>
      </c>
      <c r="YR18" s="78">
        <v>0</v>
      </c>
      <c r="YS18" s="78">
        <v>0</v>
      </c>
      <c r="YT18" s="78">
        <v>0</v>
      </c>
      <c r="YU18" s="78">
        <v>2</v>
      </c>
      <c r="YV18" s="78">
        <v>-6</v>
      </c>
      <c r="YW18" s="78">
        <v>-12</v>
      </c>
      <c r="YX18" s="78">
        <f t="shared" ref="YX18:ADP18" si="68">YX16-YX17</f>
        <v>-11.2</v>
      </c>
      <c r="YY18" s="78">
        <f t="shared" si="68"/>
        <v>-9.6999999999999993</v>
      </c>
      <c r="YZ18" s="78">
        <f t="shared" si="68"/>
        <v>-2.8999999999999986</v>
      </c>
      <c r="ZA18" s="78">
        <f t="shared" si="68"/>
        <v>-6.0000000000000036</v>
      </c>
      <c r="ZB18" s="78">
        <f t="shared" si="68"/>
        <v>-5.8000000000000007</v>
      </c>
      <c r="ZC18" s="78">
        <f t="shared" si="68"/>
        <v>-9.1999999999999993</v>
      </c>
      <c r="ZD18" s="78">
        <f t="shared" si="68"/>
        <v>-13.100000000000001</v>
      </c>
      <c r="ZE18" s="78">
        <f t="shared" si="68"/>
        <v>-9.0000000000000036</v>
      </c>
      <c r="ZF18" s="78">
        <f t="shared" si="68"/>
        <v>-5</v>
      </c>
      <c r="ZG18" s="78">
        <f t="shared" si="68"/>
        <v>-6.6000000000000014</v>
      </c>
      <c r="ZH18" s="78">
        <f t="shared" si="68"/>
        <v>-8.6999999999999993</v>
      </c>
      <c r="ZI18" s="78">
        <f t="shared" si="68"/>
        <v>-5.8999999999999986</v>
      </c>
      <c r="ZJ18" s="78">
        <f t="shared" si="68"/>
        <v>-5</v>
      </c>
      <c r="ZK18" s="78">
        <f t="shared" si="68"/>
        <v>-7.7999999999999972</v>
      </c>
      <c r="ZL18" s="78">
        <f t="shared" si="68"/>
        <v>-11.500000000000004</v>
      </c>
      <c r="ZM18" s="78">
        <f t="shared" si="68"/>
        <v>-15.100000000000001</v>
      </c>
      <c r="ZN18" s="78">
        <f t="shared" si="68"/>
        <v>-7.8000000000000007</v>
      </c>
      <c r="ZO18" s="78">
        <f t="shared" si="68"/>
        <v>-9.3000000000000007</v>
      </c>
      <c r="ZP18" s="78">
        <f t="shared" si="68"/>
        <v>-10.3</v>
      </c>
      <c r="ZQ18" s="78">
        <f t="shared" si="68"/>
        <v>0.19999999999999929</v>
      </c>
      <c r="ZR18" s="78">
        <f t="shared" si="68"/>
        <v>-5.0999999999999979</v>
      </c>
      <c r="ZS18" s="78">
        <f t="shared" si="68"/>
        <v>-4.1000000000000014</v>
      </c>
      <c r="ZT18" s="78">
        <f t="shared" si="68"/>
        <v>-6.3000000000000007</v>
      </c>
      <c r="ZU18" s="78">
        <f t="shared" si="68"/>
        <v>-2.4999999999999964</v>
      </c>
      <c r="ZV18" s="78">
        <f t="shared" si="68"/>
        <v>-6.6999999999999993</v>
      </c>
      <c r="ZW18" s="78">
        <f t="shared" si="68"/>
        <v>-1.4000000000000021</v>
      </c>
      <c r="ZX18" s="78">
        <f t="shared" si="68"/>
        <v>-9.5</v>
      </c>
      <c r="ZY18" s="78">
        <f t="shared" si="68"/>
        <v>-16.5</v>
      </c>
      <c r="ZZ18" s="78">
        <f t="shared" si="68"/>
        <v>-7.5</v>
      </c>
      <c r="AAA18" s="78">
        <f t="shared" si="68"/>
        <v>-8.8000000000000043</v>
      </c>
      <c r="AAB18" s="78">
        <f t="shared" si="68"/>
        <v>-3.5999999999999979</v>
      </c>
      <c r="AAC18" s="78">
        <f t="shared" si="68"/>
        <v>-4.9999999999999964</v>
      </c>
      <c r="AAD18" s="78">
        <f t="shared" si="68"/>
        <v>-7.3000000000000043</v>
      </c>
      <c r="AAE18" s="78">
        <f t="shared" si="68"/>
        <v>-6.2999999999999972</v>
      </c>
      <c r="AAF18" s="78">
        <f t="shared" si="68"/>
        <v>-10.900000000000002</v>
      </c>
      <c r="AAG18" s="78">
        <f t="shared" si="68"/>
        <v>-16.5</v>
      </c>
      <c r="AAH18" s="78">
        <f t="shared" si="68"/>
        <v>-18.299999999999997</v>
      </c>
      <c r="AAI18" s="78">
        <f t="shared" si="68"/>
        <v>2.8000000000000007</v>
      </c>
      <c r="AAJ18" s="78">
        <f t="shared" si="68"/>
        <v>-4.8999999999999986</v>
      </c>
      <c r="AAK18" s="78">
        <f t="shared" si="68"/>
        <v>-4.3000000000000007</v>
      </c>
      <c r="AAL18" s="78">
        <f t="shared" si="68"/>
        <v>-0.39999999999999858</v>
      </c>
      <c r="AAM18" s="78">
        <f t="shared" si="68"/>
        <v>-0.90000000000000213</v>
      </c>
      <c r="AAN18" s="78">
        <f t="shared" si="68"/>
        <v>-2.8000000000000007</v>
      </c>
      <c r="AAO18" s="78">
        <f t="shared" si="68"/>
        <v>2.1999999999999993</v>
      </c>
      <c r="AAP18" s="78">
        <f t="shared" si="68"/>
        <v>5.1000000000000014</v>
      </c>
      <c r="AAQ18" s="78">
        <f t="shared" si="68"/>
        <v>1.1999999999999993</v>
      </c>
      <c r="AAR18" s="78">
        <f t="shared" si="68"/>
        <v>2.0999999999999979</v>
      </c>
      <c r="AAS18" s="78">
        <f t="shared" si="68"/>
        <v>-1.3999999999999986</v>
      </c>
      <c r="AAT18" s="78">
        <f t="shared" si="68"/>
        <v>1.9000000000000021</v>
      </c>
      <c r="AAU18" s="78">
        <f t="shared" si="68"/>
        <v>-0.5</v>
      </c>
      <c r="AAV18" s="78">
        <f t="shared" si="68"/>
        <v>-1.0999999999999979</v>
      </c>
      <c r="AAW18" s="78">
        <f t="shared" si="68"/>
        <v>-1.4000000000000021</v>
      </c>
      <c r="AAX18" s="78">
        <f t="shared" si="68"/>
        <v>-8.7999999999999972</v>
      </c>
      <c r="AAY18" s="78">
        <f t="shared" si="68"/>
        <v>-11.300000000000004</v>
      </c>
      <c r="AAZ18" s="78">
        <f t="shared" si="68"/>
        <v>-9.3000000000000043</v>
      </c>
      <c r="ABA18" s="78">
        <f t="shared" si="68"/>
        <v>-10.8</v>
      </c>
      <c r="ABB18" s="78">
        <f t="shared" si="68"/>
        <v>-6.6999999999999993</v>
      </c>
      <c r="ABC18" s="78">
        <f t="shared" si="68"/>
        <v>-5.5000000000000036</v>
      </c>
      <c r="ABD18" s="78">
        <f t="shared" si="68"/>
        <v>-11.499999999999996</v>
      </c>
      <c r="ABE18" s="78">
        <f t="shared" si="68"/>
        <v>-1.1999999999999993</v>
      </c>
      <c r="ABF18" s="78">
        <f t="shared" si="68"/>
        <v>-1.6000000000000014</v>
      </c>
      <c r="ABG18" s="78">
        <f t="shared" si="68"/>
        <v>1.6000000000000014</v>
      </c>
      <c r="ABH18" s="78">
        <f t="shared" si="68"/>
        <v>-3.5</v>
      </c>
      <c r="ABI18" s="78">
        <f t="shared" si="68"/>
        <v>-4.3000000000000007</v>
      </c>
      <c r="ABJ18" s="78">
        <f t="shared" si="68"/>
        <v>-6.1999999999999993</v>
      </c>
      <c r="ABK18" s="78">
        <f t="shared" si="68"/>
        <v>0.80000000000000071</v>
      </c>
      <c r="ABL18" s="78">
        <f t="shared" si="68"/>
        <v>-5.9000000000000021</v>
      </c>
      <c r="ABM18" s="78">
        <f t="shared" si="68"/>
        <v>-1.8999999999999986</v>
      </c>
      <c r="ABN18" s="78">
        <f t="shared" si="68"/>
        <v>-3.0999999999999979</v>
      </c>
      <c r="ABO18" s="78">
        <f t="shared" si="68"/>
        <v>2.8000000000000007</v>
      </c>
      <c r="ABP18" s="78">
        <f t="shared" si="68"/>
        <v>2.4000000000000021</v>
      </c>
      <c r="ABQ18" s="78">
        <f t="shared" si="68"/>
        <v>-4.3999999999999986</v>
      </c>
      <c r="ABR18" s="78">
        <f t="shared" si="68"/>
        <v>2.3000000000000007</v>
      </c>
      <c r="ABS18" s="78">
        <f t="shared" si="68"/>
        <v>2.6000000000000014</v>
      </c>
      <c r="ABT18" s="78">
        <f t="shared" si="68"/>
        <v>4.6000000000000014</v>
      </c>
      <c r="ABU18" s="78">
        <f t="shared" si="68"/>
        <v>-4.8000000000000007</v>
      </c>
      <c r="ABV18" s="78">
        <f t="shared" si="68"/>
        <v>-0.30000000000000071</v>
      </c>
      <c r="ABW18" s="78">
        <f t="shared" si="68"/>
        <v>-4.3999999999999986</v>
      </c>
      <c r="ABX18" s="78">
        <f t="shared" si="68"/>
        <v>-1.3999999999999986</v>
      </c>
      <c r="ABY18" s="78">
        <f t="shared" si="68"/>
        <v>0.10000000000000142</v>
      </c>
      <c r="ABZ18" s="78">
        <f t="shared" si="68"/>
        <v>3.8000000000000007</v>
      </c>
      <c r="ACA18" s="78">
        <f t="shared" si="68"/>
        <v>-5.0999999999999979</v>
      </c>
      <c r="ACB18" s="78">
        <f t="shared" si="68"/>
        <v>4</v>
      </c>
      <c r="ACC18" s="78">
        <f t="shared" si="68"/>
        <v>9.6000000000000014</v>
      </c>
      <c r="ACD18" s="78">
        <f t="shared" si="68"/>
        <v>1.8999999999999986</v>
      </c>
      <c r="ACE18" s="78">
        <f t="shared" si="68"/>
        <v>-5.7999999999999972</v>
      </c>
      <c r="ACF18" s="78">
        <f t="shared" si="68"/>
        <v>1.8000000000000007</v>
      </c>
      <c r="ACG18" s="78">
        <f t="shared" si="68"/>
        <v>0.69999999999999929</v>
      </c>
      <c r="ACH18" s="78">
        <f t="shared" si="68"/>
        <v>6.6999999999999993</v>
      </c>
      <c r="ACI18" s="78">
        <f t="shared" si="68"/>
        <v>4.5</v>
      </c>
      <c r="ACJ18" s="78">
        <f t="shared" si="68"/>
        <v>2.8999999999999986</v>
      </c>
      <c r="ACK18" s="78">
        <f t="shared" si="68"/>
        <v>3.2999999999999972</v>
      </c>
      <c r="ACL18" s="78">
        <f t="shared" si="68"/>
        <v>0.5</v>
      </c>
      <c r="ACM18" s="78">
        <f t="shared" si="68"/>
        <v>-2.7000000000000028</v>
      </c>
      <c r="ACN18" s="78">
        <f t="shared" si="68"/>
        <v>4.9000000000000021</v>
      </c>
      <c r="ACO18" s="78">
        <f t="shared" si="68"/>
        <v>6.1999999999999993</v>
      </c>
      <c r="ACP18" s="78">
        <f t="shared" si="68"/>
        <v>0.30000000000000071</v>
      </c>
      <c r="ACQ18" s="78">
        <f t="shared" si="68"/>
        <v>1</v>
      </c>
      <c r="ACR18" s="78">
        <f t="shared" si="68"/>
        <v>3.8999999999999986</v>
      </c>
      <c r="ACS18" s="78">
        <f t="shared" si="68"/>
        <v>-8.3000000000000043</v>
      </c>
      <c r="ACT18" s="78">
        <f t="shared" si="68"/>
        <v>2</v>
      </c>
      <c r="ACU18" s="78">
        <f t="shared" si="68"/>
        <v>2</v>
      </c>
      <c r="ACV18" s="78">
        <f t="shared" si="68"/>
        <v>0</v>
      </c>
      <c r="ACW18" s="78">
        <f t="shared" si="68"/>
        <v>5.3999999999999986</v>
      </c>
      <c r="ACX18" s="78">
        <f t="shared" si="68"/>
        <v>5.6999999999999993</v>
      </c>
      <c r="ACY18" s="78">
        <f t="shared" si="68"/>
        <v>1.7299999999999969</v>
      </c>
      <c r="ACZ18" s="78">
        <f t="shared" si="68"/>
        <v>0.10000000000000142</v>
      </c>
      <c r="ADA18" s="78">
        <f t="shared" si="68"/>
        <v>4.5</v>
      </c>
      <c r="ADB18" s="78">
        <f t="shared" si="68"/>
        <v>5.8000000000000043</v>
      </c>
      <c r="ADC18" s="78">
        <f t="shared" si="68"/>
        <v>0.30000000000000071</v>
      </c>
      <c r="ADD18" s="78">
        <f t="shared" si="68"/>
        <v>-3.0000000000000036</v>
      </c>
      <c r="ADE18" s="78">
        <f t="shared" si="68"/>
        <v>-0.40000000000000568</v>
      </c>
      <c r="ADF18" s="78">
        <f t="shared" si="68"/>
        <v>-5.7999999999999972</v>
      </c>
      <c r="ADG18" s="78">
        <f t="shared" si="68"/>
        <v>-2.5</v>
      </c>
      <c r="ADH18" s="78">
        <f t="shared" si="68"/>
        <v>-4.4000000000000021</v>
      </c>
      <c r="ADI18" s="78">
        <f t="shared" si="68"/>
        <v>-9.5000000000000036</v>
      </c>
      <c r="ADJ18" s="78">
        <f t="shared" si="68"/>
        <v>-7.6999999999999993</v>
      </c>
      <c r="ADK18" s="78">
        <f t="shared" si="68"/>
        <v>-3.1000000000000014</v>
      </c>
      <c r="ADL18" s="78">
        <f t="shared" si="68"/>
        <v>-6.8999999999999986</v>
      </c>
      <c r="ADM18" s="78">
        <f t="shared" si="68"/>
        <v>-6.1000000000000014</v>
      </c>
      <c r="ADN18" s="78">
        <f t="shared" si="68"/>
        <v>-2.8000000000000007</v>
      </c>
      <c r="ADO18" s="78">
        <f t="shared" si="68"/>
        <v>-1.4000000000000021</v>
      </c>
      <c r="ADP18" s="78">
        <f t="shared" si="68"/>
        <v>-6.5000000000000036</v>
      </c>
      <c r="ADQ18" s="78">
        <f t="shared" ref="ADQ18:AGO18" si="69">ADQ16-ADQ17</f>
        <v>-5.9000000000000021</v>
      </c>
      <c r="ADR18" s="78">
        <f t="shared" si="69"/>
        <v>-3.6000000000000014</v>
      </c>
      <c r="ADS18" s="78">
        <f t="shared" si="69"/>
        <v>0</v>
      </c>
      <c r="ADT18" s="78">
        <f t="shared" si="69"/>
        <v>-6.1999999999999993</v>
      </c>
      <c r="ADU18" s="78">
        <f t="shared" si="69"/>
        <v>-6.2000000000000028</v>
      </c>
      <c r="ADV18" s="78">
        <f t="shared" si="69"/>
        <v>1.2000000000000028</v>
      </c>
      <c r="ADW18" s="78">
        <f t="shared" si="69"/>
        <v>13.599999999999998</v>
      </c>
      <c r="ADX18" s="78">
        <f t="shared" si="69"/>
        <v>1.3999999999999986</v>
      </c>
      <c r="ADY18" s="78">
        <f t="shared" si="69"/>
        <v>-4.6999999999999993</v>
      </c>
      <c r="ADZ18" s="78">
        <f t="shared" si="69"/>
        <v>-6.1000000000000014</v>
      </c>
      <c r="AEA18" s="78">
        <f t="shared" si="69"/>
        <v>-0.79999999999999716</v>
      </c>
      <c r="AEB18" s="78">
        <f t="shared" si="69"/>
        <v>1.8000000000000007</v>
      </c>
      <c r="AEC18" s="78">
        <f t="shared" si="69"/>
        <v>-6.4000000000000021</v>
      </c>
      <c r="AED18" s="78">
        <f t="shared" si="69"/>
        <v>-1</v>
      </c>
      <c r="AEE18" s="78">
        <f t="shared" si="69"/>
        <v>-0.90000000000000213</v>
      </c>
      <c r="AEF18" s="78">
        <f t="shared" si="69"/>
        <v>1.6000000000000014</v>
      </c>
      <c r="AEG18" s="78">
        <f t="shared" si="69"/>
        <v>1.1999999999999993</v>
      </c>
      <c r="AEH18" s="78">
        <f t="shared" si="69"/>
        <v>-0.79999999999999716</v>
      </c>
      <c r="AEI18" s="78">
        <f t="shared" si="69"/>
        <v>3.4999999999999964</v>
      </c>
      <c r="AEJ18" s="78">
        <f t="shared" si="69"/>
        <v>-1.2000000000000028</v>
      </c>
      <c r="AEK18" s="78">
        <f t="shared" si="69"/>
        <v>0.89999999999999858</v>
      </c>
      <c r="AEL18" s="78">
        <f t="shared" si="69"/>
        <v>4.4000000000000021</v>
      </c>
      <c r="AEM18" s="78">
        <f t="shared" si="69"/>
        <v>7.3999999999999986</v>
      </c>
      <c r="AEN18" s="78">
        <f t="shared" si="69"/>
        <v>3.8000000000000043</v>
      </c>
      <c r="AEO18" s="78">
        <f t="shared" si="69"/>
        <v>4.6999999999999957</v>
      </c>
      <c r="AEP18" s="78">
        <f t="shared" si="69"/>
        <v>5.6000000000000014</v>
      </c>
      <c r="AEQ18" s="78">
        <f t="shared" si="69"/>
        <v>8.0999999999999979</v>
      </c>
      <c r="AER18" s="78">
        <f t="shared" si="69"/>
        <v>13.699999999999996</v>
      </c>
      <c r="AES18" s="78">
        <f t="shared" si="69"/>
        <v>15.299999999999997</v>
      </c>
      <c r="AET18" s="78">
        <f t="shared" si="69"/>
        <v>11.2</v>
      </c>
      <c r="AEU18" s="78">
        <f t="shared" si="69"/>
        <v>15.599999999999998</v>
      </c>
      <c r="AEV18" s="78">
        <f t="shared" si="69"/>
        <v>20.400000000000002</v>
      </c>
      <c r="AEW18" s="78">
        <f t="shared" si="69"/>
        <v>13.200000000000003</v>
      </c>
      <c r="AEX18" s="78">
        <f t="shared" si="69"/>
        <v>6.9999999999999964</v>
      </c>
      <c r="AEY18" s="78">
        <f t="shared" si="69"/>
        <v>7.4000000000000021</v>
      </c>
      <c r="AEZ18" s="78">
        <f t="shared" si="69"/>
        <v>12.900000000000002</v>
      </c>
      <c r="AFA18" s="78">
        <f t="shared" si="69"/>
        <v>8.9000000000000021</v>
      </c>
      <c r="AFB18" s="78">
        <f t="shared" si="69"/>
        <v>9.2000000000000028</v>
      </c>
      <c r="AFC18" s="78">
        <f t="shared" si="69"/>
        <v>1.8000000000000007</v>
      </c>
      <c r="AFD18" s="78">
        <f t="shared" si="69"/>
        <v>2.5</v>
      </c>
      <c r="AFE18" s="78">
        <f t="shared" si="69"/>
        <v>3.3999999999999986</v>
      </c>
      <c r="AFF18" s="78">
        <f t="shared" si="69"/>
        <v>3.8999999999999986</v>
      </c>
      <c r="AFG18" s="78">
        <f t="shared" si="69"/>
        <v>7.4000000000000021</v>
      </c>
      <c r="AFH18" s="78">
        <f t="shared" si="69"/>
        <v>11.600000000000001</v>
      </c>
      <c r="AFI18" s="78">
        <f t="shared" si="69"/>
        <v>10.599999999999998</v>
      </c>
      <c r="AFJ18" s="78">
        <f t="shared" si="69"/>
        <v>13.2</v>
      </c>
      <c r="AFK18" s="78">
        <f t="shared" si="69"/>
        <v>13.199999999999996</v>
      </c>
      <c r="AFL18" s="78">
        <f t="shared" si="69"/>
        <v>10.500000000000004</v>
      </c>
      <c r="AFM18" s="78">
        <f t="shared" si="69"/>
        <v>5.9000000000000021</v>
      </c>
      <c r="AFN18" s="78">
        <f t="shared" si="69"/>
        <v>15.3</v>
      </c>
      <c r="AFO18" s="78">
        <f t="shared" si="69"/>
        <v>10.899999999999999</v>
      </c>
      <c r="AFP18" s="78">
        <f t="shared" si="69"/>
        <v>16.5</v>
      </c>
      <c r="AFQ18" s="78">
        <f t="shared" si="69"/>
        <v>8.8000000000000007</v>
      </c>
      <c r="AFR18" s="78">
        <f t="shared" si="69"/>
        <v>11.7</v>
      </c>
      <c r="AFS18" s="78">
        <f t="shared" si="69"/>
        <v>11.899999999999999</v>
      </c>
      <c r="AFT18" s="78">
        <f t="shared" si="69"/>
        <v>7.6000000000000014</v>
      </c>
      <c r="AFU18" s="78">
        <f t="shared" si="69"/>
        <v>12</v>
      </c>
      <c r="AFV18" s="78">
        <f t="shared" si="69"/>
        <v>9</v>
      </c>
      <c r="AFW18" s="78">
        <f t="shared" si="69"/>
        <v>7.2000000000000028</v>
      </c>
      <c r="AFX18" s="78">
        <f t="shared" si="69"/>
        <v>6.3000000000000043</v>
      </c>
      <c r="AFY18" s="78">
        <f t="shared" si="69"/>
        <v>9.3999999999999986</v>
      </c>
      <c r="AFZ18" s="78">
        <f t="shared" si="69"/>
        <v>7.1000000000000014</v>
      </c>
      <c r="AGA18" s="78">
        <f t="shared" si="69"/>
        <v>9.3000000000000007</v>
      </c>
      <c r="AGB18" s="78">
        <f t="shared" si="69"/>
        <v>8</v>
      </c>
      <c r="AGC18" s="78">
        <f t="shared" si="69"/>
        <v>6.0000000000000036</v>
      </c>
      <c r="AGD18" s="78">
        <f t="shared" si="69"/>
        <v>8.1999999999999993</v>
      </c>
      <c r="AGE18" s="78">
        <f t="shared" si="69"/>
        <v>8</v>
      </c>
      <c r="AGF18" s="78">
        <f t="shared" si="69"/>
        <v>5.9000000000000021</v>
      </c>
      <c r="AGG18" s="78">
        <f t="shared" si="69"/>
        <v>0.20000000000000284</v>
      </c>
      <c r="AGH18" s="78">
        <f t="shared" si="69"/>
        <v>6.3999999999999986</v>
      </c>
      <c r="AGI18" s="78">
        <f t="shared" si="69"/>
        <v>4.3999999999999986</v>
      </c>
      <c r="AGJ18" s="78">
        <f t="shared" si="69"/>
        <v>11.700000000000003</v>
      </c>
      <c r="AGK18" s="78">
        <f t="shared" si="69"/>
        <v>9.8999999999999986</v>
      </c>
      <c r="AGL18" s="78">
        <f t="shared" si="69"/>
        <v>15.400000000000002</v>
      </c>
      <c r="AGM18" s="78">
        <f t="shared" si="69"/>
        <v>12.5</v>
      </c>
      <c r="AGN18" s="78">
        <f t="shared" si="69"/>
        <v>5.7000000000000028</v>
      </c>
      <c r="AGO18" s="78">
        <f t="shared" si="69"/>
        <v>5.9000000000000021</v>
      </c>
      <c r="AGP18" s="78">
        <f t="shared" ref="AGP18:AIM18" si="70">AGP16-AGP17</f>
        <v>1.5</v>
      </c>
      <c r="AGQ18" s="78">
        <f t="shared" si="70"/>
        <v>0.89999999999999858</v>
      </c>
      <c r="AGR18" s="78">
        <f t="shared" si="70"/>
        <v>4.3000000000000007</v>
      </c>
      <c r="AGS18" s="78">
        <f t="shared" si="70"/>
        <v>6.1000000000000014</v>
      </c>
      <c r="AGT18" s="78">
        <f t="shared" si="70"/>
        <v>7.0999999999999979</v>
      </c>
      <c r="AGU18" s="78">
        <f t="shared" si="70"/>
        <v>3.7000000000000028</v>
      </c>
      <c r="AGV18" s="78">
        <f t="shared" si="70"/>
        <v>3.5</v>
      </c>
      <c r="AGW18" s="78">
        <f t="shared" si="70"/>
        <v>1.7999999999999972</v>
      </c>
      <c r="AGX18" s="78">
        <f t="shared" si="70"/>
        <v>2.7000000000000028</v>
      </c>
      <c r="AGY18" s="78">
        <f t="shared" si="70"/>
        <v>-5.3999999999999986</v>
      </c>
      <c r="AGZ18" s="78">
        <f t="shared" si="70"/>
        <v>-0.89999999999999858</v>
      </c>
      <c r="AHA18" s="78">
        <f t="shared" si="70"/>
        <v>-1</v>
      </c>
      <c r="AHB18" s="78">
        <f t="shared" si="70"/>
        <v>7</v>
      </c>
      <c r="AHC18" s="78">
        <f t="shared" si="70"/>
        <v>7.6999999999999957</v>
      </c>
      <c r="AHD18" s="78">
        <f t="shared" si="70"/>
        <v>12.2</v>
      </c>
      <c r="AHE18" s="78">
        <f t="shared" si="70"/>
        <v>14.399999999999999</v>
      </c>
      <c r="AHF18" s="78">
        <f t="shared" si="70"/>
        <v>8.0999999999999979</v>
      </c>
      <c r="AHG18" s="78">
        <f t="shared" si="70"/>
        <v>12.499999999999996</v>
      </c>
      <c r="AHH18" s="78">
        <f t="shared" si="70"/>
        <v>3.4000000000000021</v>
      </c>
      <c r="AHI18" s="78">
        <f t="shared" si="70"/>
        <v>7.3000000000000007</v>
      </c>
      <c r="AHJ18" s="78">
        <f t="shared" si="70"/>
        <v>10.5</v>
      </c>
      <c r="AHK18" s="78">
        <f t="shared" si="70"/>
        <v>12.799999999999997</v>
      </c>
      <c r="AHL18" s="78">
        <f t="shared" si="70"/>
        <v>4</v>
      </c>
      <c r="AHM18" s="78">
        <f t="shared" si="70"/>
        <v>1.5999999999999979</v>
      </c>
      <c r="AHN18" s="78">
        <f t="shared" si="70"/>
        <v>-5.4000000000000021</v>
      </c>
      <c r="AHO18" s="78">
        <f t="shared" si="70"/>
        <v>7.2000000000000028</v>
      </c>
      <c r="AHP18" s="78">
        <f t="shared" si="70"/>
        <v>3.3000000000000007</v>
      </c>
      <c r="AHQ18" s="78">
        <f t="shared" si="70"/>
        <v>2.3000000000000007</v>
      </c>
      <c r="AHR18" s="78">
        <f t="shared" si="70"/>
        <v>5.8000000000000007</v>
      </c>
      <c r="AHS18" s="78">
        <f t="shared" si="70"/>
        <v>11.899999999999999</v>
      </c>
      <c r="AHT18" s="78">
        <f t="shared" si="70"/>
        <v>5.1000000000000014</v>
      </c>
      <c r="AHU18" s="78">
        <f t="shared" si="70"/>
        <v>0.60000000000000142</v>
      </c>
      <c r="AHV18" s="78">
        <f t="shared" si="70"/>
        <v>-3.2000000000000028</v>
      </c>
      <c r="AHW18" s="78">
        <f t="shared" si="70"/>
        <v>-4.6000000000000014</v>
      </c>
      <c r="AHX18" s="78">
        <f t="shared" si="70"/>
        <v>-7.1999999999999993</v>
      </c>
      <c r="AHY18" s="78">
        <f t="shared" si="70"/>
        <v>-5.9000000000000021</v>
      </c>
      <c r="AHZ18" s="78">
        <f t="shared" si="70"/>
        <v>-6.5</v>
      </c>
      <c r="AIA18" s="78">
        <f t="shared" si="70"/>
        <v>-3.1000000000000014</v>
      </c>
      <c r="AIB18" s="78">
        <f t="shared" si="70"/>
        <v>-1.6999999999999957</v>
      </c>
      <c r="AIC18" s="78">
        <f t="shared" si="70"/>
        <v>-3.4000000000000021</v>
      </c>
      <c r="AID18" s="78">
        <f t="shared" si="70"/>
        <v>-4.4000000000000021</v>
      </c>
      <c r="AIE18" s="78">
        <f t="shared" si="70"/>
        <v>-4.1000000000000014</v>
      </c>
      <c r="AIF18" s="78">
        <f t="shared" si="70"/>
        <v>-7.8999999999999986</v>
      </c>
      <c r="AIG18" s="78">
        <f t="shared" si="70"/>
        <v>-5.5000000000000036</v>
      </c>
      <c r="AIH18" s="78">
        <f t="shared" si="70"/>
        <v>-7</v>
      </c>
      <c r="AII18" s="78">
        <f t="shared" si="70"/>
        <v>-9.3999999999999986</v>
      </c>
      <c r="AIJ18" s="78">
        <f t="shared" si="70"/>
        <v>-10.600000000000001</v>
      </c>
      <c r="AIK18" s="78">
        <f t="shared" si="70"/>
        <v>-14.299999999999997</v>
      </c>
      <c r="AIL18" s="78">
        <f t="shared" si="70"/>
        <v>-11.000000000000004</v>
      </c>
      <c r="AIM18" s="78">
        <f t="shared" si="70"/>
        <v>-9.6000000000000014</v>
      </c>
      <c r="AIN18" s="78">
        <f t="shared" ref="AIN18:AJI18" si="71">AIN16-AIN17</f>
        <v>-21.3</v>
      </c>
      <c r="AIO18" s="78">
        <f t="shared" si="71"/>
        <v>-16.499999999999996</v>
      </c>
      <c r="AIP18" s="78">
        <f t="shared" si="71"/>
        <v>-14.7</v>
      </c>
      <c r="AIQ18" s="78">
        <f t="shared" si="71"/>
        <v>-16.2</v>
      </c>
      <c r="AIR18" s="78">
        <f t="shared" si="71"/>
        <v>-14.399999999999999</v>
      </c>
      <c r="AIS18" s="78">
        <f t="shared" si="71"/>
        <v>-17.900000000000002</v>
      </c>
      <c r="AIT18" s="78">
        <f t="shared" si="71"/>
        <v>-12.600000000000001</v>
      </c>
      <c r="AIU18" s="78">
        <f t="shared" si="71"/>
        <v>-10.499999999999996</v>
      </c>
      <c r="AIV18" s="78">
        <f t="shared" si="71"/>
        <v>-25.400000000000002</v>
      </c>
      <c r="AIW18" s="78">
        <f t="shared" si="71"/>
        <v>-31.4</v>
      </c>
      <c r="AIX18" s="78">
        <f t="shared" si="71"/>
        <v>-37.799999999999997</v>
      </c>
      <c r="AIY18" s="78">
        <f t="shared" si="71"/>
        <v>-60.9</v>
      </c>
      <c r="AIZ18" s="78">
        <f t="shared" si="71"/>
        <v>-64.599999999999994</v>
      </c>
      <c r="AJA18" s="78">
        <f t="shared" si="71"/>
        <v>-55.900000000000006</v>
      </c>
      <c r="AJB18" s="78">
        <f t="shared" si="71"/>
        <v>-53.1</v>
      </c>
      <c r="AJC18" s="78">
        <f t="shared" si="71"/>
        <v>-48.6</v>
      </c>
      <c r="AJD18" s="78">
        <f t="shared" si="71"/>
        <v>-41.9</v>
      </c>
      <c r="AJE18" s="78">
        <f t="shared" si="71"/>
        <v>-40.599999999999994</v>
      </c>
      <c r="AJF18" s="78">
        <f t="shared" si="71"/>
        <v>-39.300000000000004</v>
      </c>
      <c r="AJG18" s="78">
        <f t="shared" si="71"/>
        <v>-41.5</v>
      </c>
      <c r="AJH18" s="78">
        <f t="shared" si="71"/>
        <v>-41.3</v>
      </c>
      <c r="AJI18" s="78">
        <f t="shared" si="71"/>
        <v>-32.1</v>
      </c>
      <c r="AJJ18" s="78">
        <f>AJJ16-AJJ17</f>
        <v>-31</v>
      </c>
      <c r="AJK18" s="78">
        <f t="shared" ref="AJK18:AJV18" si="72">AJK16-AJK17</f>
        <v>-29.200000000000003</v>
      </c>
      <c r="AJL18" s="78">
        <f t="shared" si="72"/>
        <v>-30.299999999999997</v>
      </c>
      <c r="AJM18" s="78">
        <f t="shared" si="72"/>
        <v>-37.699999999999996</v>
      </c>
      <c r="AJN18" s="78">
        <f t="shared" si="72"/>
        <v>-39.099999999999994</v>
      </c>
      <c r="AJO18" s="78">
        <f t="shared" si="72"/>
        <v>-41.2</v>
      </c>
      <c r="AJP18" s="78">
        <f t="shared" si="72"/>
        <v>-42.1</v>
      </c>
      <c r="AJQ18" s="78">
        <f t="shared" si="72"/>
        <v>-43.5</v>
      </c>
      <c r="AJR18" s="78">
        <f t="shared" si="72"/>
        <v>-46.4</v>
      </c>
      <c r="AJS18" s="78">
        <f t="shared" si="72"/>
        <v>-50.8</v>
      </c>
      <c r="AJT18" s="78">
        <f t="shared" si="72"/>
        <v>-45.599999999999994</v>
      </c>
      <c r="AJU18" s="78">
        <f t="shared" si="72"/>
        <v>-38.5</v>
      </c>
      <c r="AJV18" s="78">
        <f t="shared" si="72"/>
        <v>-40.700000000000003</v>
      </c>
      <c r="AJW18" s="78">
        <f t="shared" ref="AJW18:AKI18" si="73">AJW16-AJW17</f>
        <v>-41.1</v>
      </c>
      <c r="AJX18" s="78">
        <f t="shared" si="73"/>
        <v>-40.799999999999997</v>
      </c>
      <c r="AJY18" s="78">
        <f t="shared" si="73"/>
        <v>-35.799999999999997</v>
      </c>
      <c r="AJZ18" s="78">
        <f t="shared" si="73"/>
        <v>-29.200000000000003</v>
      </c>
      <c r="AKA18" s="78">
        <f t="shared" si="73"/>
        <v>-30</v>
      </c>
      <c r="AKB18" s="78">
        <f t="shared" si="73"/>
        <v>-26.8</v>
      </c>
      <c r="AKC18" s="78">
        <f t="shared" si="73"/>
        <v>-26.5</v>
      </c>
      <c r="AKD18" s="78">
        <f t="shared" si="73"/>
        <v>-24.6</v>
      </c>
      <c r="AKE18" s="78">
        <f t="shared" si="73"/>
        <v>-18.3</v>
      </c>
      <c r="AKF18" s="78">
        <f t="shared" si="73"/>
        <v>-16.799999999999997</v>
      </c>
      <c r="AKG18" s="78">
        <f t="shared" si="73"/>
        <v>-10.000000000000002</v>
      </c>
      <c r="AKH18" s="78">
        <f t="shared" si="73"/>
        <v>-12.9</v>
      </c>
      <c r="AKI18" s="78">
        <f t="shared" si="73"/>
        <v>-6.2999999999999972</v>
      </c>
      <c r="AKJ18" s="78">
        <f t="shared" ref="AKJ18:AKV18" si="74">AKJ16-AKJ17</f>
        <v>-3.6000000000000014</v>
      </c>
      <c r="AKK18" s="78">
        <f t="shared" si="74"/>
        <v>-0.80000000000000071</v>
      </c>
      <c r="AKL18" s="78">
        <f t="shared" si="74"/>
        <v>-5.3999999999999986</v>
      </c>
      <c r="AKM18" s="78">
        <f t="shared" si="74"/>
        <v>-7.6000000000000014</v>
      </c>
      <c r="AKN18" s="78">
        <f t="shared" si="74"/>
        <v>-6.5</v>
      </c>
      <c r="AKO18" s="78">
        <f t="shared" si="74"/>
        <v>2</v>
      </c>
      <c r="AKP18" s="78">
        <f t="shared" si="74"/>
        <v>-0.70000000000000284</v>
      </c>
      <c r="AKQ18" s="78">
        <f t="shared" si="74"/>
        <v>1</v>
      </c>
      <c r="AKR18" s="78">
        <f t="shared" si="74"/>
        <v>-0.80000000000000071</v>
      </c>
      <c r="AKS18" s="78">
        <f t="shared" si="74"/>
        <v>-0.80000000000000071</v>
      </c>
      <c r="AKT18" s="78">
        <f t="shared" si="74"/>
        <v>1.6000000000000014</v>
      </c>
      <c r="AKU18" s="78">
        <f t="shared" si="74"/>
        <v>5.3000000000000007</v>
      </c>
      <c r="AKV18" s="78">
        <f t="shared" si="74"/>
        <v>4.6999999999999993</v>
      </c>
      <c r="AKW18" s="78">
        <f t="shared" ref="AKW18:AMV18" si="75">AKW16-AKW17</f>
        <v>2.6000000000000014</v>
      </c>
      <c r="AKX18" s="78">
        <f t="shared" si="75"/>
        <v>3.0999999999999979</v>
      </c>
      <c r="AKY18" s="78">
        <f t="shared" si="75"/>
        <v>-0.89999999999999858</v>
      </c>
      <c r="AKZ18" s="78">
        <f t="shared" si="75"/>
        <v>6.1</v>
      </c>
      <c r="ALA18" s="78">
        <f t="shared" si="75"/>
        <v>8.1999999999999993</v>
      </c>
      <c r="ALB18" s="78">
        <f t="shared" si="75"/>
        <v>5.8999999999999986</v>
      </c>
      <c r="ALC18" s="78">
        <f t="shared" si="75"/>
        <v>6.8000000000000007</v>
      </c>
      <c r="ALD18" s="78">
        <f t="shared" si="75"/>
        <v>9.7999999999999989</v>
      </c>
      <c r="ALE18" s="78">
        <f t="shared" si="75"/>
        <v>6.4</v>
      </c>
      <c r="ALF18" s="78">
        <f t="shared" si="75"/>
        <v>5.5</v>
      </c>
      <c r="ALG18" s="78">
        <f t="shared" si="75"/>
        <v>5</v>
      </c>
      <c r="ALH18" s="78">
        <f t="shared" si="75"/>
        <v>1.6999999999999993</v>
      </c>
      <c r="ALI18" s="78">
        <f t="shared" si="75"/>
        <v>3.1000000000000014</v>
      </c>
      <c r="ALJ18" s="78">
        <f t="shared" si="75"/>
        <v>8.1999999999999993</v>
      </c>
      <c r="ALK18" s="78">
        <f t="shared" si="75"/>
        <v>4.5</v>
      </c>
      <c r="ALL18" s="78">
        <f t="shared" si="75"/>
        <v>-2.8000000000000007</v>
      </c>
      <c r="ALM18" s="78">
        <f t="shared" si="75"/>
        <v>-1.1000000000000014</v>
      </c>
      <c r="ALN18" s="78">
        <f t="shared" si="75"/>
        <v>-8.9</v>
      </c>
      <c r="ALO18" s="78">
        <f t="shared" si="75"/>
        <v>-14.4</v>
      </c>
      <c r="ALP18" s="78">
        <f t="shared" si="75"/>
        <v>-18.399999999999999</v>
      </c>
      <c r="ALQ18" s="78">
        <f t="shared" si="75"/>
        <v>-15.3</v>
      </c>
      <c r="ALR18" s="78">
        <f t="shared" si="75"/>
        <v>-15.7</v>
      </c>
      <c r="ALS18" s="78">
        <f t="shared" si="75"/>
        <v>-21.499999999999996</v>
      </c>
      <c r="ALT18" s="78">
        <f t="shared" si="75"/>
        <v>-16.799999999999997</v>
      </c>
      <c r="ALU18" s="78">
        <f t="shared" si="75"/>
        <v>-17.399999999999999</v>
      </c>
      <c r="ALV18" s="78">
        <f t="shared" si="75"/>
        <v>-11.8</v>
      </c>
      <c r="ALW18" s="78">
        <f t="shared" si="75"/>
        <v>-9.9</v>
      </c>
      <c r="ALX18" s="78">
        <f t="shared" si="75"/>
        <v>-11.100000000000001</v>
      </c>
      <c r="ALY18" s="78">
        <f t="shared" si="75"/>
        <v>-9.2000000000000011</v>
      </c>
      <c r="ALZ18" s="78">
        <f t="shared" si="75"/>
        <v>-5.3999999999999986</v>
      </c>
      <c r="AMA18" s="78">
        <f t="shared" si="75"/>
        <v>-1.1000000000000014</v>
      </c>
      <c r="AMB18" s="78">
        <f t="shared" si="75"/>
        <v>-1.4000000000000021</v>
      </c>
      <c r="AMC18" s="78">
        <f t="shared" si="75"/>
        <v>-0.60000000000000142</v>
      </c>
      <c r="AMD18" s="78">
        <f t="shared" si="75"/>
        <v>-0.29999999999999716</v>
      </c>
      <c r="AME18" s="78">
        <f t="shared" si="75"/>
        <v>0.10000000000000142</v>
      </c>
      <c r="AMF18" s="78">
        <f t="shared" si="75"/>
        <v>-1.6000000000000014</v>
      </c>
      <c r="AMG18" s="78">
        <f t="shared" si="75"/>
        <v>-2.1999999999999993</v>
      </c>
      <c r="AMH18" s="78">
        <f t="shared" si="75"/>
        <v>-1.1999999999999993</v>
      </c>
      <c r="AMI18" s="78">
        <f t="shared" si="75"/>
        <v>1.8000000000000007</v>
      </c>
      <c r="AMJ18" s="78">
        <f t="shared" si="75"/>
        <v>-0.89999999999999858</v>
      </c>
      <c r="AMK18" s="78">
        <f t="shared" si="75"/>
        <v>-9.5</v>
      </c>
      <c r="AML18" s="78">
        <f>AML16-AML17</f>
        <v>-16.399999999999999</v>
      </c>
      <c r="AMM18" s="78">
        <f>AMM16-AMM17</f>
        <v>-16.799999999999997</v>
      </c>
      <c r="AMN18" s="78">
        <f>AMN16-AMN17</f>
        <v>-11.900000000000002</v>
      </c>
      <c r="AMO18" s="78">
        <f t="shared" si="75"/>
        <v>-12.2</v>
      </c>
      <c r="AMP18" s="78">
        <f t="shared" si="75"/>
        <v>-4</v>
      </c>
      <c r="AMQ18" s="78">
        <f t="shared" si="75"/>
        <v>-6.4</v>
      </c>
      <c r="AMR18" s="78">
        <f t="shared" si="75"/>
        <v>-11.100000000000001</v>
      </c>
      <c r="AMS18" s="78">
        <f t="shared" si="75"/>
        <v>-13.899999999999999</v>
      </c>
      <c r="AMT18" s="78">
        <f t="shared" si="75"/>
        <v>-17.299999999999997</v>
      </c>
      <c r="AMU18" s="78">
        <f t="shared" si="75"/>
        <v>-24.3</v>
      </c>
      <c r="AMV18" s="78">
        <f t="shared" si="75"/>
        <v>-19.7</v>
      </c>
      <c r="AMW18" s="78">
        <f t="shared" ref="AMW18:AOL18" si="76">AMW16-AMW17</f>
        <v>-15.900000000000002</v>
      </c>
      <c r="AMX18" s="78">
        <f t="shared" si="76"/>
        <v>-15.3</v>
      </c>
      <c r="AMY18" s="78">
        <f t="shared" si="76"/>
        <v>-12.1</v>
      </c>
      <c r="AMZ18" s="78">
        <f t="shared" si="76"/>
        <v>-11.200000000000001</v>
      </c>
      <c r="ANA18" s="78">
        <f t="shared" si="76"/>
        <v>-20.399999999999999</v>
      </c>
      <c r="ANB18" s="78">
        <f t="shared" si="76"/>
        <v>-21</v>
      </c>
      <c r="ANC18" s="78">
        <f t="shared" si="76"/>
        <v>-19.799999999999997</v>
      </c>
      <c r="AND18" s="78">
        <f t="shared" si="76"/>
        <v>-19.399999999999999</v>
      </c>
      <c r="ANE18" s="78">
        <f t="shared" si="76"/>
        <v>-18.2</v>
      </c>
      <c r="ANF18" s="78">
        <f t="shared" si="76"/>
        <v>-25.900000000000002</v>
      </c>
      <c r="ANG18" s="78">
        <f t="shared" si="76"/>
        <v>-31.2</v>
      </c>
      <c r="ANH18" s="78">
        <f t="shared" si="76"/>
        <v>-31.9</v>
      </c>
      <c r="ANI18" s="78">
        <f t="shared" si="76"/>
        <v>-33.6</v>
      </c>
      <c r="ANJ18" s="78">
        <f t="shared" si="76"/>
        <v>-31.6</v>
      </c>
      <c r="ANK18" s="78">
        <f t="shared" si="76"/>
        <v>-35.4</v>
      </c>
      <c r="ANL18" s="78">
        <f t="shared" si="76"/>
        <v>-32.799999999999997</v>
      </c>
      <c r="ANM18" s="78">
        <f t="shared" si="76"/>
        <v>-33.1</v>
      </c>
      <c r="ANN18" s="78">
        <f t="shared" si="76"/>
        <v>-32.4</v>
      </c>
      <c r="ANO18" s="78">
        <f t="shared" si="76"/>
        <v>-39.299999999999997</v>
      </c>
      <c r="ANP18" s="78">
        <f t="shared" si="76"/>
        <v>-30.900000000000002</v>
      </c>
      <c r="ANQ18" s="78">
        <f t="shared" si="76"/>
        <v>-25.1</v>
      </c>
      <c r="ANR18" s="78">
        <f t="shared" si="76"/>
        <v>-24.4</v>
      </c>
      <c r="ANS18" s="78">
        <f t="shared" si="76"/>
        <v>-23.6</v>
      </c>
      <c r="ANT18" s="78">
        <f t="shared" si="76"/>
        <v>-25.5</v>
      </c>
      <c r="ANU18" s="78">
        <f t="shared" si="76"/>
        <v>-27.6</v>
      </c>
      <c r="ANV18" s="78">
        <f t="shared" si="76"/>
        <v>-24.1</v>
      </c>
      <c r="ANW18" s="78">
        <f t="shared" si="76"/>
        <v>-29.900000000000002</v>
      </c>
      <c r="ANX18" s="78">
        <f t="shared" si="76"/>
        <v>-32</v>
      </c>
      <c r="ANY18" s="78">
        <f t="shared" si="76"/>
        <v>-31.599999999999998</v>
      </c>
      <c r="ANZ18" s="78">
        <f t="shared" si="76"/>
        <v>-32.6</v>
      </c>
      <c r="AOA18" s="78">
        <f t="shared" si="76"/>
        <v>-35.5</v>
      </c>
      <c r="AOB18" s="78">
        <f t="shared" si="76"/>
        <v>-36.5</v>
      </c>
      <c r="AOC18" s="78">
        <f t="shared" si="76"/>
        <v>-31.1</v>
      </c>
      <c r="AOD18" s="78">
        <f t="shared" si="76"/>
        <v>-32.799999999999997</v>
      </c>
      <c r="AOE18" s="78">
        <f t="shared" si="76"/>
        <v>-33</v>
      </c>
      <c r="AOF18" s="78">
        <f t="shared" si="76"/>
        <v>-29.7</v>
      </c>
      <c r="AOG18" s="78">
        <f t="shared" si="76"/>
        <v>-25.400000000000002</v>
      </c>
      <c r="AOH18" s="78">
        <f t="shared" si="76"/>
        <v>-28.9</v>
      </c>
      <c r="AOI18" s="78">
        <f t="shared" si="76"/>
        <v>-22.799999999999997</v>
      </c>
      <c r="AOJ18" s="78">
        <f t="shared" si="76"/>
        <v>-23.5</v>
      </c>
      <c r="AOK18" s="78">
        <f t="shared" si="76"/>
        <v>-21.700000000000003</v>
      </c>
      <c r="AOL18" s="78">
        <f t="shared" si="76"/>
        <v>-22.700000000000003</v>
      </c>
      <c r="AOM18" s="78">
        <f t="shared" ref="AOM18:APC18" si="77">AOM16-AOM17</f>
        <v>-24.4</v>
      </c>
      <c r="AON18" s="78">
        <f t="shared" si="77"/>
        <v>-33.700000000000003</v>
      </c>
      <c r="AOO18" s="78">
        <f t="shared" si="77"/>
        <v>-30.900000000000002</v>
      </c>
      <c r="AOP18" s="78">
        <f t="shared" si="77"/>
        <v>-31.200000000000003</v>
      </c>
      <c r="AOQ18" s="78">
        <f t="shared" si="77"/>
        <v>-32.4</v>
      </c>
      <c r="AOR18" s="78">
        <f t="shared" si="77"/>
        <v>-32.099999999999994</v>
      </c>
      <c r="AOS18" s="78">
        <f t="shared" si="77"/>
        <v>-32.799999999999997</v>
      </c>
      <c r="AOT18" s="78">
        <f t="shared" si="77"/>
        <v>-34.900000000000006</v>
      </c>
      <c r="AOU18" s="78">
        <f t="shared" si="77"/>
        <v>-30.3</v>
      </c>
      <c r="AOV18" s="78">
        <f t="shared" si="77"/>
        <v>-28.8</v>
      </c>
      <c r="AOW18" s="78">
        <f t="shared" si="77"/>
        <v>-29.999999999999996</v>
      </c>
      <c r="AOX18" s="78">
        <f t="shared" si="77"/>
        <v>-31.1</v>
      </c>
      <c r="AOY18" s="78">
        <f t="shared" si="77"/>
        <v>-28.8</v>
      </c>
      <c r="AOZ18" s="78">
        <f t="shared" si="77"/>
        <v>-31.700000000000003</v>
      </c>
      <c r="APA18" s="78">
        <f t="shared" si="77"/>
        <v>-31.1</v>
      </c>
      <c r="APB18" s="78">
        <f t="shared" si="77"/>
        <v>-31</v>
      </c>
      <c r="APC18" s="78">
        <f t="shared" si="77"/>
        <v>-33</v>
      </c>
      <c r="APD18" s="78">
        <f t="shared" ref="APD18:ARA18" si="78">APD16-APD17</f>
        <v>-33.6</v>
      </c>
      <c r="APE18" s="78">
        <f t="shared" si="78"/>
        <v>-37.1</v>
      </c>
      <c r="APF18" s="78">
        <f t="shared" si="78"/>
        <v>-38.199999999999996</v>
      </c>
      <c r="APG18" s="78">
        <f t="shared" si="78"/>
        <v>-36.9</v>
      </c>
      <c r="APH18" s="78">
        <f t="shared" si="78"/>
        <v>-36.6</v>
      </c>
      <c r="API18" s="78">
        <f t="shared" si="78"/>
        <v>-37.299999999999997</v>
      </c>
      <c r="APJ18" s="78">
        <f t="shared" si="78"/>
        <v>-36.4</v>
      </c>
      <c r="APK18" s="78">
        <f t="shared" si="78"/>
        <v>-33.5</v>
      </c>
      <c r="APL18" s="78">
        <f t="shared" si="78"/>
        <v>-31.1</v>
      </c>
      <c r="APM18" s="78">
        <f t="shared" si="78"/>
        <v>-31.8</v>
      </c>
      <c r="APN18" s="78">
        <f t="shared" si="78"/>
        <v>-28.4</v>
      </c>
      <c r="APO18" s="78">
        <f t="shared" si="78"/>
        <v>-32</v>
      </c>
      <c r="APP18" s="78">
        <f t="shared" si="78"/>
        <v>-29</v>
      </c>
      <c r="APQ18" s="78">
        <f t="shared" si="78"/>
        <v>-29.599999999999998</v>
      </c>
      <c r="APR18" s="78">
        <f t="shared" si="78"/>
        <v>-28.4</v>
      </c>
      <c r="APS18" s="78">
        <f t="shared" si="78"/>
        <v>-26.6</v>
      </c>
      <c r="APT18" s="78">
        <f t="shared" si="78"/>
        <v>-28.6</v>
      </c>
      <c r="APU18" s="78">
        <f t="shared" si="78"/>
        <v>-29.200000000000003</v>
      </c>
      <c r="APV18" s="78">
        <f t="shared" si="78"/>
        <v>-28.199999999999996</v>
      </c>
      <c r="APW18" s="78">
        <f t="shared" si="78"/>
        <v>-31.4</v>
      </c>
      <c r="APX18" s="78">
        <f t="shared" si="78"/>
        <v>-28</v>
      </c>
      <c r="APY18" s="78">
        <f t="shared" si="78"/>
        <v>-33.200000000000003</v>
      </c>
      <c r="APZ18" s="78">
        <f t="shared" si="78"/>
        <v>-31.300000000000004</v>
      </c>
      <c r="AQA18" s="78">
        <f t="shared" si="78"/>
        <v>-33</v>
      </c>
      <c r="AQB18" s="78">
        <f t="shared" si="78"/>
        <v>-35.799999999999997</v>
      </c>
      <c r="AQC18" s="78">
        <f t="shared" si="78"/>
        <v>-32.1</v>
      </c>
      <c r="AQD18" s="78">
        <f t="shared" si="78"/>
        <v>-30.5</v>
      </c>
      <c r="AQE18" s="78">
        <f t="shared" si="78"/>
        <v>-27.1</v>
      </c>
      <c r="AQF18" s="78">
        <f t="shared" si="78"/>
        <v>-23.299999999999997</v>
      </c>
      <c r="AQG18" s="78">
        <f t="shared" si="78"/>
        <v>-21.200000000000003</v>
      </c>
      <c r="AQH18" s="78">
        <f t="shared" si="78"/>
        <v>-20.399999999999999</v>
      </c>
      <c r="AQI18" s="78">
        <f t="shared" si="78"/>
        <v>-22.4</v>
      </c>
      <c r="AQJ18" s="78">
        <f t="shared" si="78"/>
        <v>-21.9</v>
      </c>
      <c r="AQK18" s="78">
        <f t="shared" si="78"/>
        <v>-18.799999999999997</v>
      </c>
      <c r="AQL18" s="78">
        <f t="shared" si="78"/>
        <v>-17.5</v>
      </c>
      <c r="AQM18" s="78">
        <f t="shared" si="78"/>
        <v>-20.9</v>
      </c>
      <c r="AQN18" s="78">
        <f t="shared" si="78"/>
        <v>-19.3</v>
      </c>
      <c r="AQO18" s="78">
        <f t="shared" si="78"/>
        <v>-20.900000000000002</v>
      </c>
      <c r="AQP18" s="78">
        <f t="shared" si="78"/>
        <v>-20.799999999999997</v>
      </c>
      <c r="AQQ18" s="78">
        <f t="shared" si="78"/>
        <v>-20.700000000000003</v>
      </c>
      <c r="AQR18" s="78">
        <f t="shared" si="78"/>
        <v>-21.8</v>
      </c>
      <c r="AQS18" s="78">
        <f t="shared" si="78"/>
        <v>-19.900000000000002</v>
      </c>
      <c r="AQT18" s="78">
        <f t="shared" si="78"/>
        <v>-21.2</v>
      </c>
      <c r="AQU18" s="78">
        <f t="shared" si="78"/>
        <v>-22.4</v>
      </c>
      <c r="AQV18" s="78">
        <f t="shared" si="78"/>
        <v>-26.1</v>
      </c>
      <c r="AQW18" s="78">
        <f t="shared" si="78"/>
        <v>-25.1</v>
      </c>
      <c r="AQX18" s="78">
        <f t="shared" si="78"/>
        <v>-26.200000000000003</v>
      </c>
      <c r="AQY18" s="78">
        <f t="shared" si="78"/>
        <v>-24.3</v>
      </c>
      <c r="AQZ18" s="78">
        <f t="shared" si="78"/>
        <v>-21.7</v>
      </c>
      <c r="ARA18" s="78">
        <f t="shared" si="78"/>
        <v>-27.099999999999998</v>
      </c>
      <c r="ARB18" s="78">
        <f t="shared" ref="ARB18:ASY18" si="79">ARB16-ARB17</f>
        <v>-26.200000000000003</v>
      </c>
      <c r="ARC18" s="78">
        <f t="shared" si="79"/>
        <v>-31.8</v>
      </c>
      <c r="ARD18" s="78">
        <f t="shared" si="79"/>
        <v>-26.4</v>
      </c>
      <c r="ARE18" s="78">
        <f t="shared" si="79"/>
        <v>-26.5</v>
      </c>
      <c r="ARF18" s="78">
        <f t="shared" si="79"/>
        <v>-28.799999999999997</v>
      </c>
      <c r="ARG18" s="78">
        <f t="shared" si="79"/>
        <v>-28.2</v>
      </c>
      <c r="ARH18" s="78">
        <f t="shared" si="79"/>
        <v>-28.799999999999997</v>
      </c>
      <c r="ARI18" s="78">
        <f t="shared" si="79"/>
        <v>-21.199999999999996</v>
      </c>
      <c r="ARJ18" s="78">
        <f t="shared" si="79"/>
        <v>-25.6</v>
      </c>
      <c r="ARK18" s="78">
        <f t="shared" si="79"/>
        <v>-25.6</v>
      </c>
      <c r="ARL18" s="78">
        <f t="shared" si="79"/>
        <v>-25.299999999999997</v>
      </c>
      <c r="ARM18" s="78">
        <f t="shared" si="79"/>
        <v>-24.4</v>
      </c>
      <c r="ARN18" s="78">
        <f t="shared" si="79"/>
        <v>-25.199999999999996</v>
      </c>
      <c r="ARO18" s="78">
        <f t="shared" si="79"/>
        <v>-23.599999999999998</v>
      </c>
      <c r="ARP18" s="78">
        <f t="shared" si="79"/>
        <v>-25.400000000000002</v>
      </c>
      <c r="ARQ18" s="78">
        <f t="shared" si="79"/>
        <v>-23.1</v>
      </c>
      <c r="ARR18" s="78">
        <f t="shared" si="79"/>
        <v>-20.399999999999999</v>
      </c>
      <c r="ARS18" s="78">
        <f t="shared" si="79"/>
        <v>-22.5</v>
      </c>
      <c r="ART18" s="78">
        <f t="shared" si="79"/>
        <v>-22.4</v>
      </c>
      <c r="ARU18" s="78">
        <f t="shared" si="79"/>
        <v>-20.399999999999999</v>
      </c>
      <c r="ARV18" s="78">
        <f t="shared" si="79"/>
        <v>-19.600000000000001</v>
      </c>
      <c r="ARW18" s="78">
        <f t="shared" si="79"/>
        <v>-19</v>
      </c>
      <c r="ARX18" s="78">
        <f t="shared" si="79"/>
        <v>-17.899999999999999</v>
      </c>
      <c r="ARY18" s="78">
        <f t="shared" si="79"/>
        <v>-19.8</v>
      </c>
      <c r="ARZ18" s="78">
        <f t="shared" si="79"/>
        <v>-17.5</v>
      </c>
      <c r="ASA18" s="78">
        <f t="shared" si="79"/>
        <v>-19.7</v>
      </c>
      <c r="ASB18" s="78">
        <f t="shared" si="79"/>
        <v>-20.5</v>
      </c>
      <c r="ASC18" s="78">
        <f t="shared" si="79"/>
        <v>-22.5</v>
      </c>
      <c r="ASD18" s="78">
        <f t="shared" si="79"/>
        <v>-20.3</v>
      </c>
      <c r="ASE18" s="78">
        <f t="shared" si="79"/>
        <v>-19.600000000000001</v>
      </c>
      <c r="ASF18" s="78">
        <f t="shared" si="79"/>
        <v>-18.8</v>
      </c>
      <c r="ASG18" s="78">
        <f t="shared" si="79"/>
        <v>-17.899999999999999</v>
      </c>
      <c r="ASH18" s="78">
        <f t="shared" si="79"/>
        <v>-17</v>
      </c>
      <c r="ASI18" s="78">
        <f t="shared" si="79"/>
        <v>-15.200000000000001</v>
      </c>
      <c r="ASJ18" s="78">
        <f t="shared" si="79"/>
        <v>-17.2</v>
      </c>
      <c r="ASK18" s="78">
        <f t="shared" si="79"/>
        <v>-19.200000000000003</v>
      </c>
      <c r="ASL18" s="78">
        <f t="shared" si="79"/>
        <v>-14.6</v>
      </c>
      <c r="ASM18" s="78">
        <f t="shared" si="79"/>
        <v>-15.5</v>
      </c>
      <c r="ASN18" s="78">
        <f t="shared" si="79"/>
        <v>-18.799999999999997</v>
      </c>
      <c r="ASO18" s="78">
        <f t="shared" si="79"/>
        <v>-23.7</v>
      </c>
      <c r="ASP18" s="78">
        <f t="shared" si="79"/>
        <v>-24.299999999999997</v>
      </c>
      <c r="ASQ18" s="78">
        <f t="shared" si="79"/>
        <v>-20.299999999999997</v>
      </c>
      <c r="ASR18" s="78">
        <f t="shared" si="79"/>
        <v>-16.7</v>
      </c>
      <c r="ASS18" s="78">
        <f t="shared" si="79"/>
        <v>-23.099999999999998</v>
      </c>
      <c r="AST18" s="78">
        <f t="shared" si="79"/>
        <v>-19.200000000000003</v>
      </c>
      <c r="ASU18" s="78">
        <f t="shared" si="79"/>
        <v>-19.399999999999999</v>
      </c>
      <c r="ASV18" s="78">
        <f t="shared" si="79"/>
        <v>-16.700000000000003</v>
      </c>
      <c r="ASW18" s="78">
        <f t="shared" si="79"/>
        <v>-13.499999999999998</v>
      </c>
      <c r="ASX18" s="78">
        <f t="shared" si="79"/>
        <v>-10.799999999999999</v>
      </c>
      <c r="ASY18" s="78">
        <f t="shared" si="79"/>
        <v>-15.7</v>
      </c>
      <c r="ASZ18" s="78">
        <f t="shared" ref="ASZ18:AVK18" si="80">ASZ16-ASZ17</f>
        <v>-14.500000000000002</v>
      </c>
      <c r="ATA18" s="78">
        <f t="shared" si="80"/>
        <v>-18.100000000000001</v>
      </c>
      <c r="ATB18" s="78">
        <f t="shared" si="80"/>
        <v>-18.100000000000001</v>
      </c>
      <c r="ATC18" s="78">
        <f t="shared" si="80"/>
        <v>-19.2</v>
      </c>
      <c r="ATD18" s="78">
        <f t="shared" si="80"/>
        <v>-18</v>
      </c>
      <c r="ATE18" s="78">
        <f t="shared" si="80"/>
        <v>-15.5</v>
      </c>
      <c r="ATF18" s="78">
        <f t="shared" si="80"/>
        <v>-19.400000000000002</v>
      </c>
      <c r="ATG18" s="78">
        <f t="shared" si="80"/>
        <v>-16.799999999999997</v>
      </c>
      <c r="ATH18" s="78">
        <f t="shared" si="80"/>
        <v>-16</v>
      </c>
      <c r="ATI18" s="78">
        <f t="shared" si="80"/>
        <v>-14.900000000000002</v>
      </c>
      <c r="ATJ18" s="78">
        <f t="shared" si="80"/>
        <v>-12.900000000000002</v>
      </c>
      <c r="ATK18" s="78">
        <f t="shared" si="80"/>
        <v>-12.799999999999999</v>
      </c>
      <c r="ATL18" s="78">
        <f t="shared" si="80"/>
        <v>-17.2</v>
      </c>
      <c r="ATM18" s="78">
        <f t="shared" si="80"/>
        <v>-14.899999999999999</v>
      </c>
      <c r="ATN18" s="78">
        <f t="shared" si="80"/>
        <v>-16.899999999999999</v>
      </c>
      <c r="ATO18" s="78">
        <f t="shared" si="80"/>
        <v>-19.600000000000001</v>
      </c>
      <c r="ATP18" s="78">
        <f t="shared" si="80"/>
        <v>-21</v>
      </c>
      <c r="ATQ18" s="78">
        <f t="shared" si="80"/>
        <v>-19.600000000000001</v>
      </c>
      <c r="ATR18" s="78">
        <f t="shared" si="80"/>
        <v>-20.700000000000003</v>
      </c>
      <c r="ATS18" s="78">
        <f t="shared" si="80"/>
        <v>-23</v>
      </c>
      <c r="ATT18" s="78">
        <f t="shared" si="80"/>
        <v>-22</v>
      </c>
      <c r="ATU18" s="78">
        <f t="shared" si="80"/>
        <v>-19</v>
      </c>
      <c r="ATV18" s="78">
        <f t="shared" si="80"/>
        <v>-22.2</v>
      </c>
      <c r="ATW18" s="78">
        <f t="shared" si="80"/>
        <v>-22.2</v>
      </c>
      <c r="ATX18" s="78">
        <f t="shared" si="80"/>
        <v>-20.100000000000001</v>
      </c>
      <c r="ATY18" s="78">
        <f t="shared" si="80"/>
        <v>-18.3</v>
      </c>
      <c r="ATZ18" s="78">
        <f t="shared" si="80"/>
        <v>-21.2</v>
      </c>
      <c r="AUA18" s="78">
        <f t="shared" si="80"/>
        <v>-21.4</v>
      </c>
      <c r="AUB18" s="78">
        <f t="shared" si="80"/>
        <v>-24.5</v>
      </c>
      <c r="AUC18" s="78">
        <f t="shared" si="80"/>
        <v>-21.6</v>
      </c>
      <c r="AUD18" s="78">
        <f t="shared" si="80"/>
        <v>-27.699999999999996</v>
      </c>
      <c r="AUE18" s="78">
        <f t="shared" si="80"/>
        <v>-20.700000000000003</v>
      </c>
      <c r="AUF18" s="78">
        <f t="shared" si="80"/>
        <v>-25.400000000000002</v>
      </c>
      <c r="AUG18" s="78">
        <f t="shared" si="80"/>
        <v>-30.5</v>
      </c>
      <c r="AUH18" s="78">
        <f t="shared" si="80"/>
        <v>-30.299999999999997</v>
      </c>
      <c r="AUI18" s="78">
        <f t="shared" si="80"/>
        <v>-24.5</v>
      </c>
      <c r="AUJ18" s="78">
        <f t="shared" si="80"/>
        <v>-29.5</v>
      </c>
      <c r="AUK18" s="78">
        <f t="shared" si="80"/>
        <v>-35.9</v>
      </c>
      <c r="AUL18" s="78">
        <f t="shared" si="80"/>
        <v>-43.9</v>
      </c>
      <c r="AUM18" s="78">
        <f t="shared" si="80"/>
        <v>-47.800000000000004</v>
      </c>
      <c r="AUN18" s="78">
        <f t="shared" si="80"/>
        <v>-52.4</v>
      </c>
      <c r="AUO18" s="78">
        <f t="shared" si="80"/>
        <v>-49.099999999999994</v>
      </c>
      <c r="AUP18" s="78">
        <f t="shared" si="80"/>
        <v>-45.9</v>
      </c>
      <c r="AUQ18" s="78">
        <f t="shared" si="80"/>
        <v>-48.7</v>
      </c>
      <c r="AUR18" s="78">
        <f t="shared" si="80"/>
        <v>-44</v>
      </c>
      <c r="AUS18" s="78">
        <f t="shared" si="80"/>
        <v>-43.1</v>
      </c>
      <c r="AUT18" s="78">
        <f t="shared" si="80"/>
        <v>-44.099999999999994</v>
      </c>
      <c r="AUU18" s="78">
        <f t="shared" si="80"/>
        <v>-41.9</v>
      </c>
      <c r="AUV18" s="78">
        <f t="shared" si="80"/>
        <v>-42.699999999999996</v>
      </c>
      <c r="AUW18" s="78">
        <f t="shared" si="80"/>
        <v>-38.1</v>
      </c>
      <c r="AUX18" s="78">
        <f t="shared" si="80"/>
        <v>-38.700000000000003</v>
      </c>
      <c r="AUY18" s="78">
        <f t="shared" si="80"/>
        <v>-40</v>
      </c>
      <c r="AUZ18" s="78"/>
      <c r="AVA18" s="78"/>
      <c r="AVB18" s="78">
        <f t="shared" si="80"/>
        <v>0</v>
      </c>
      <c r="AVC18" s="78">
        <f t="shared" si="80"/>
        <v>0</v>
      </c>
      <c r="AVD18" s="78">
        <f t="shared" si="80"/>
        <v>0</v>
      </c>
      <c r="AVE18" s="78">
        <f t="shared" si="80"/>
        <v>0</v>
      </c>
      <c r="AVF18" s="78">
        <f t="shared" si="80"/>
        <v>0</v>
      </c>
      <c r="AVG18" s="78">
        <f t="shared" si="80"/>
        <v>0</v>
      </c>
      <c r="AVH18" s="78">
        <f t="shared" si="80"/>
        <v>0</v>
      </c>
      <c r="AVI18" s="78">
        <f t="shared" si="80"/>
        <v>0</v>
      </c>
      <c r="AVJ18" s="78">
        <f t="shared" si="80"/>
        <v>0</v>
      </c>
      <c r="AVK18" s="78">
        <f t="shared" si="80"/>
        <v>0</v>
      </c>
      <c r="AVL18" s="78">
        <f t="shared" ref="AVL18:AVZ18" si="81">AVL16-AVL17</f>
        <v>0</v>
      </c>
      <c r="AVM18" s="78">
        <f t="shared" si="81"/>
        <v>0</v>
      </c>
      <c r="AVN18" s="78">
        <f t="shared" si="81"/>
        <v>0</v>
      </c>
      <c r="AVO18" s="78">
        <f t="shared" si="81"/>
        <v>0</v>
      </c>
      <c r="AVP18" s="78">
        <f t="shared" si="81"/>
        <v>0</v>
      </c>
      <c r="AVQ18" s="78">
        <f t="shared" si="81"/>
        <v>0</v>
      </c>
      <c r="AVR18" s="78">
        <f t="shared" si="81"/>
        <v>0</v>
      </c>
      <c r="AVS18" s="78">
        <f t="shared" si="81"/>
        <v>0</v>
      </c>
      <c r="AVT18" s="78">
        <f t="shared" si="81"/>
        <v>0</v>
      </c>
      <c r="AVU18" s="78">
        <f t="shared" si="81"/>
        <v>0</v>
      </c>
      <c r="AVV18" s="78">
        <f t="shared" si="81"/>
        <v>0</v>
      </c>
      <c r="AVW18" s="78">
        <f t="shared" si="81"/>
        <v>0</v>
      </c>
      <c r="AVX18" s="78">
        <f t="shared" si="81"/>
        <v>0</v>
      </c>
      <c r="AVY18" s="78">
        <f t="shared" si="81"/>
        <v>0</v>
      </c>
      <c r="AVZ18" s="78">
        <f t="shared" si="81"/>
        <v>0</v>
      </c>
    </row>
    <row r="19" spans="1:1274" s="25" customFormat="1" ht="16.5" thickTop="1" x14ac:dyDescent="0.25">
      <c r="A19" s="13"/>
      <c r="B19" s="13"/>
      <c r="C19" s="13"/>
      <c r="D19" s="13"/>
      <c r="E19" s="13"/>
      <c r="F19" s="13"/>
      <c r="G19" s="13"/>
      <c r="H19" s="13"/>
      <c r="I19" s="13"/>
      <c r="J19" s="13"/>
      <c r="K19" s="13"/>
      <c r="L19" s="13"/>
      <c r="M19" s="13"/>
      <c r="N19" s="13"/>
      <c r="O19" s="13"/>
      <c r="P19" s="13"/>
      <c r="Q19" s="13"/>
      <c r="R19" s="13"/>
      <c r="S19" s="13"/>
      <c r="T19" s="13"/>
      <c r="U19" s="13"/>
      <c r="V19" s="13"/>
      <c r="W19" s="13"/>
      <c r="X19" s="13"/>
      <c r="Y19" s="13"/>
      <c r="Z19" s="13"/>
      <c r="AA19" s="13"/>
      <c r="AB19" s="13"/>
      <c r="AC19" s="13"/>
      <c r="AD19" s="13"/>
      <c r="AE19" s="13"/>
      <c r="AF19" s="13"/>
      <c r="AG19" s="13"/>
      <c r="AH19" s="13"/>
      <c r="AI19" s="13"/>
      <c r="AJ19" s="13"/>
      <c r="AK19" s="13"/>
      <c r="AL19" s="13"/>
      <c r="AM19" s="13"/>
      <c r="AN19" s="13"/>
      <c r="AO19" s="13"/>
      <c r="AP19" s="13"/>
      <c r="AQ19" s="13"/>
      <c r="AR19" s="13"/>
      <c r="AS19" s="13"/>
      <c r="AT19" s="13"/>
      <c r="AU19" s="13"/>
      <c r="AV19" s="13"/>
      <c r="AW19" s="13"/>
      <c r="AX19" s="13"/>
      <c r="AY19" s="13"/>
      <c r="AZ19" s="13"/>
      <c r="BA19" s="13"/>
      <c r="BB19" s="13"/>
      <c r="BC19" s="13"/>
      <c r="BD19" s="13"/>
      <c r="BE19" s="13"/>
      <c r="BF19" s="13"/>
      <c r="BG19" s="13"/>
      <c r="BH19" s="13"/>
      <c r="BI19" s="13"/>
      <c r="BJ19" s="13"/>
      <c r="BK19" s="13"/>
      <c r="BL19" s="13"/>
      <c r="BM19" s="13"/>
      <c r="BN19" s="13"/>
      <c r="BO19" s="13"/>
      <c r="BP19" s="13"/>
      <c r="BQ19" s="13"/>
      <c r="BR19" s="13"/>
      <c r="BS19" s="13"/>
      <c r="BT19" s="13"/>
      <c r="BU19" s="13"/>
      <c r="BV19" s="13"/>
      <c r="BW19" s="13"/>
      <c r="BX19" s="13"/>
      <c r="BY19" s="13"/>
      <c r="BZ19" s="13"/>
      <c r="CA19" s="13"/>
      <c r="CB19" s="13"/>
      <c r="CC19" s="13"/>
      <c r="CD19" s="13"/>
      <c r="CE19" s="13"/>
      <c r="CF19" s="13"/>
      <c r="CG19" s="13"/>
      <c r="CH19" s="13"/>
      <c r="CI19" s="13"/>
      <c r="CJ19" s="13"/>
      <c r="CK19" s="13"/>
      <c r="CL19" s="13"/>
      <c r="CM19" s="13"/>
      <c r="CN19" s="13"/>
      <c r="CO19" s="13"/>
      <c r="CP19" s="13"/>
      <c r="CQ19" s="13"/>
      <c r="CR19" s="13"/>
      <c r="CS19" s="13"/>
      <c r="CT19" s="13"/>
      <c r="CU19" s="13"/>
      <c r="CV19" s="13"/>
      <c r="CW19" s="13"/>
      <c r="CX19" s="13"/>
      <c r="CY19" s="13"/>
      <c r="CZ19" s="13"/>
      <c r="DA19" s="13"/>
      <c r="DB19" s="13"/>
      <c r="DC19" s="13"/>
      <c r="DD19" s="13"/>
      <c r="DE19" s="13"/>
      <c r="DF19" s="13"/>
      <c r="DG19" s="13"/>
      <c r="DH19" s="13"/>
      <c r="DI19" s="13"/>
      <c r="DJ19" s="13"/>
      <c r="DK19" s="13"/>
      <c r="DL19" s="13"/>
      <c r="DM19" s="13"/>
      <c r="DN19" s="13"/>
      <c r="DO19" s="13"/>
      <c r="DP19" s="13"/>
      <c r="DQ19" s="13"/>
      <c r="DR19" s="13"/>
      <c r="DS19" s="13"/>
      <c r="DT19" s="13"/>
      <c r="DU19" s="13"/>
      <c r="DV19" s="13"/>
      <c r="DW19" s="13"/>
      <c r="DX19" s="13"/>
      <c r="DY19" s="13"/>
      <c r="DZ19" s="13"/>
      <c r="EA19" s="13"/>
      <c r="EB19" s="13"/>
      <c r="EC19" s="13"/>
      <c r="ED19" s="13"/>
      <c r="EE19" s="13"/>
      <c r="EF19" s="13"/>
      <c r="EG19" s="13"/>
      <c r="EH19" s="13"/>
      <c r="EI19" s="13"/>
      <c r="EJ19" s="13"/>
      <c r="EK19" s="13"/>
      <c r="EL19" s="13"/>
      <c r="EM19" s="13"/>
      <c r="EN19" s="13"/>
      <c r="EO19" s="13"/>
      <c r="EP19" s="13"/>
      <c r="EQ19" s="13"/>
      <c r="ER19" s="13"/>
      <c r="ES19" s="13"/>
      <c r="ET19" s="13"/>
      <c r="EU19" s="13"/>
      <c r="EV19" s="13"/>
      <c r="EW19" s="13"/>
      <c r="EX19" s="13"/>
      <c r="EY19" s="13"/>
      <c r="EZ19" s="13"/>
      <c r="FA19" s="13"/>
      <c r="FB19" s="13"/>
      <c r="FC19" s="13"/>
      <c r="FD19" s="13"/>
      <c r="FE19" s="13"/>
      <c r="FF19" s="13"/>
      <c r="FG19" s="13"/>
      <c r="FH19" s="13"/>
      <c r="FI19" s="13"/>
      <c r="FJ19" s="13"/>
      <c r="FK19" s="13"/>
      <c r="FL19" s="13"/>
      <c r="FM19" s="13"/>
      <c r="FN19" s="13"/>
      <c r="FO19" s="13"/>
      <c r="FP19" s="13"/>
      <c r="FQ19" s="13"/>
      <c r="FR19" s="13"/>
      <c r="FS19" s="13"/>
      <c r="FT19" s="13"/>
      <c r="FU19" s="13"/>
      <c r="FV19" s="13"/>
      <c r="FW19" s="13"/>
      <c r="FX19" s="13"/>
      <c r="FY19" s="13"/>
      <c r="FZ19" s="13"/>
      <c r="GA19" s="13"/>
      <c r="GB19" s="13"/>
      <c r="GC19" s="13"/>
      <c r="GD19" s="13"/>
      <c r="GE19" s="13"/>
      <c r="GF19" s="13"/>
      <c r="GG19" s="13"/>
      <c r="GH19" s="13"/>
      <c r="GI19" s="13"/>
      <c r="GJ19" s="13"/>
      <c r="GK19" s="13"/>
      <c r="GL19" s="13"/>
      <c r="GM19" s="13"/>
      <c r="GN19" s="13"/>
      <c r="GO19" s="13"/>
      <c r="GP19" s="13"/>
      <c r="GQ19" s="13"/>
      <c r="GR19" s="13"/>
      <c r="GS19" s="13"/>
      <c r="GT19" s="13"/>
      <c r="GU19" s="13"/>
      <c r="GV19" s="13"/>
      <c r="GW19" s="13"/>
      <c r="GX19" s="13"/>
      <c r="GY19" s="13"/>
      <c r="GZ19" s="13"/>
      <c r="HA19" s="13"/>
      <c r="HB19" s="13"/>
      <c r="HC19" s="13"/>
      <c r="HD19" s="13"/>
      <c r="HE19" s="13"/>
      <c r="HF19" s="13"/>
      <c r="HG19" s="13"/>
      <c r="HH19" s="13"/>
      <c r="HI19" s="13"/>
      <c r="HJ19" s="13"/>
      <c r="HK19" s="13"/>
      <c r="HL19" s="13"/>
      <c r="HM19" s="13"/>
      <c r="HN19" s="13"/>
      <c r="HO19" s="13"/>
      <c r="HP19" s="13"/>
      <c r="HQ19" s="13"/>
      <c r="HR19" s="13"/>
      <c r="HS19" s="13"/>
      <c r="HT19" s="13"/>
      <c r="HU19" s="13"/>
      <c r="HV19" s="13"/>
      <c r="HW19" s="13"/>
      <c r="HX19" s="13"/>
      <c r="HY19" s="13"/>
      <c r="HZ19" s="13"/>
      <c r="IA19" s="13"/>
      <c r="IB19" s="13"/>
      <c r="IC19" s="13"/>
      <c r="ID19" s="13"/>
      <c r="IE19" s="13"/>
      <c r="IF19" s="13"/>
      <c r="IG19" s="13"/>
      <c r="IH19" s="13"/>
      <c r="II19" s="13"/>
      <c r="IJ19" s="13"/>
      <c r="IK19" s="13"/>
      <c r="IL19" s="13"/>
      <c r="IM19" s="13"/>
      <c r="IN19" s="13"/>
      <c r="IO19" s="13"/>
      <c r="IP19" s="13"/>
      <c r="IQ19" s="13"/>
      <c r="IR19" s="13"/>
      <c r="IS19" s="13"/>
      <c r="IT19" s="13"/>
      <c r="IU19" s="13"/>
      <c r="IV19" s="13"/>
      <c r="IW19" s="13"/>
      <c r="IX19" s="13"/>
      <c r="IY19" s="13"/>
      <c r="IZ19" s="13"/>
      <c r="JA19" s="13"/>
      <c r="JB19" s="13"/>
      <c r="JC19" s="13"/>
      <c r="JD19" s="13"/>
      <c r="JE19" s="13"/>
      <c r="JF19" s="13"/>
      <c r="JG19" s="13"/>
      <c r="JH19" s="13"/>
      <c r="JI19" s="13"/>
      <c r="JJ19" s="13"/>
      <c r="JK19" s="13"/>
      <c r="JL19" s="13"/>
      <c r="JM19" s="13"/>
      <c r="JN19" s="13"/>
      <c r="JO19" s="13"/>
      <c r="JP19" s="13"/>
      <c r="JQ19" s="13"/>
      <c r="JR19" s="13"/>
      <c r="JS19" s="13"/>
      <c r="JT19" s="13"/>
      <c r="JU19" s="13"/>
      <c r="JV19" s="13"/>
      <c r="JW19" s="13"/>
      <c r="JX19" s="13"/>
      <c r="JY19" s="13"/>
      <c r="JZ19" s="13"/>
      <c r="KA19" s="13"/>
      <c r="KB19" s="13"/>
      <c r="KC19" s="13"/>
      <c r="KD19" s="13"/>
      <c r="KE19" s="13"/>
      <c r="KF19" s="13"/>
      <c r="KG19" s="13"/>
      <c r="KH19" s="13"/>
      <c r="KI19" s="13"/>
      <c r="KJ19" s="13"/>
      <c r="KK19" s="13"/>
      <c r="KL19" s="13"/>
      <c r="KM19" s="13"/>
      <c r="KN19" s="13"/>
      <c r="KO19" s="13"/>
      <c r="KP19" s="13"/>
      <c r="KQ19" s="13"/>
      <c r="KR19" s="13"/>
      <c r="KS19" s="13"/>
      <c r="KT19" s="13"/>
      <c r="KU19" s="13"/>
      <c r="KV19" s="13"/>
      <c r="KW19" s="13"/>
      <c r="KX19" s="13"/>
      <c r="KY19" s="13"/>
      <c r="KZ19" s="13"/>
      <c r="LA19" s="13"/>
      <c r="LB19" s="13"/>
      <c r="LC19" s="13"/>
      <c r="LD19" s="13"/>
      <c r="LE19" s="13"/>
      <c r="LF19" s="13"/>
      <c r="LG19" s="13"/>
      <c r="LH19" s="13"/>
      <c r="LI19" s="13"/>
      <c r="LJ19" s="13"/>
      <c r="LK19" s="13"/>
      <c r="LL19" s="13"/>
      <c r="LM19" s="13"/>
      <c r="LN19" s="13"/>
      <c r="LO19" s="13"/>
      <c r="LP19" s="13"/>
      <c r="LQ19" s="13"/>
      <c r="LR19" s="13"/>
      <c r="LS19" s="13"/>
      <c r="LT19" s="13"/>
      <c r="LU19" s="13"/>
      <c r="LV19" s="13"/>
      <c r="LW19" s="13"/>
      <c r="LX19" s="13"/>
      <c r="LY19" s="13"/>
      <c r="LZ19" s="13"/>
      <c r="MA19" s="13"/>
      <c r="MB19" s="13"/>
      <c r="MC19" s="13"/>
      <c r="MD19" s="13"/>
      <c r="ME19" s="13"/>
      <c r="MF19" s="13"/>
      <c r="MG19" s="13"/>
      <c r="MH19" s="13"/>
      <c r="MI19" s="13"/>
      <c r="MJ19" s="13"/>
      <c r="MK19" s="13"/>
      <c r="ML19" s="13"/>
      <c r="MM19" s="13"/>
      <c r="MN19" s="13"/>
      <c r="MO19" s="13"/>
      <c r="MP19" s="13"/>
      <c r="MQ19" s="13"/>
      <c r="MR19" s="13"/>
      <c r="MS19" s="13"/>
      <c r="MT19" s="13"/>
      <c r="MU19" s="13"/>
      <c r="MV19" s="13"/>
      <c r="MW19" s="13"/>
      <c r="MX19" s="13"/>
      <c r="MY19" s="13"/>
      <c r="MZ19" s="13"/>
      <c r="NA19" s="13"/>
      <c r="NB19" s="13"/>
      <c r="NC19" s="13"/>
      <c r="ND19" s="13"/>
      <c r="NE19" s="13"/>
      <c r="NF19" s="13"/>
      <c r="NG19" s="17"/>
      <c r="NH19" s="17"/>
      <c r="NI19" s="17"/>
      <c r="NJ19" s="17"/>
      <c r="NK19" s="17"/>
      <c r="NL19" s="17"/>
      <c r="NM19" s="17"/>
      <c r="NN19" s="17"/>
      <c r="NO19" s="17"/>
      <c r="NP19" s="17"/>
      <c r="NQ19" s="17"/>
      <c r="NR19" s="18"/>
      <c r="NS19" s="17"/>
      <c r="NT19" s="17"/>
      <c r="NU19" s="17"/>
      <c r="NV19" s="17"/>
      <c r="NW19" s="17"/>
      <c r="NX19" s="17"/>
      <c r="NY19" s="17"/>
      <c r="NZ19" s="17"/>
      <c r="OA19" s="17"/>
      <c r="OB19" s="17"/>
      <c r="OC19" s="17"/>
      <c r="OD19" s="18"/>
      <c r="OE19" s="17"/>
      <c r="OF19" s="17"/>
      <c r="OG19" s="17"/>
      <c r="OH19" s="17"/>
      <c r="OI19" s="17"/>
      <c r="OJ19" s="17"/>
      <c r="OK19" s="17"/>
      <c r="OL19" s="17"/>
      <c r="OM19" s="17"/>
      <c r="ON19" s="17"/>
      <c r="OO19" s="17"/>
      <c r="OP19" s="18"/>
      <c r="OQ19" s="17"/>
      <c r="OR19" s="17"/>
      <c r="OS19" s="17"/>
      <c r="OT19" s="17"/>
      <c r="OU19" s="17"/>
      <c r="OV19" s="17"/>
      <c r="OW19" s="17"/>
      <c r="OX19" s="17"/>
      <c r="OY19" s="17"/>
      <c r="OZ19" s="17"/>
      <c r="PA19" s="17"/>
      <c r="PB19" s="18"/>
      <c r="PC19" s="17"/>
      <c r="PD19" s="17"/>
      <c r="PE19" s="17"/>
      <c r="PF19" s="17"/>
      <c r="PG19" s="17"/>
      <c r="PH19" s="17"/>
      <c r="PI19" s="17"/>
      <c r="PJ19" s="17"/>
      <c r="PK19" s="17"/>
      <c r="PL19" s="17"/>
      <c r="PM19" s="17"/>
      <c r="PN19" s="18"/>
      <c r="PO19" s="17"/>
      <c r="PP19" s="17"/>
      <c r="PQ19" s="17"/>
      <c r="PR19" s="17"/>
      <c r="PS19" s="17"/>
      <c r="PT19" s="17"/>
      <c r="PU19" s="17"/>
      <c r="PV19" s="17"/>
      <c r="PW19" s="17"/>
      <c r="PX19" s="17"/>
      <c r="PY19" s="17"/>
      <c r="PZ19" s="18"/>
      <c r="QA19" s="17"/>
      <c r="QB19" s="17"/>
      <c r="QC19" s="17"/>
      <c r="QD19" s="17"/>
      <c r="QE19" s="17"/>
      <c r="QF19" s="17"/>
      <c r="QG19" s="17"/>
      <c r="QH19" s="17"/>
      <c r="QI19" s="17"/>
      <c r="QJ19" s="17"/>
      <c r="QK19" s="17"/>
      <c r="QL19" s="18"/>
      <c r="QM19" s="17"/>
      <c r="QN19" s="17"/>
      <c r="QO19" s="17"/>
      <c r="QP19" s="17"/>
      <c r="QQ19" s="17"/>
      <c r="QR19" s="17"/>
      <c r="QS19" s="17"/>
      <c r="QT19" s="17"/>
      <c r="QU19" s="17"/>
      <c r="QV19" s="17"/>
      <c r="QW19" s="17"/>
      <c r="QX19" s="18"/>
      <c r="QY19" s="17"/>
      <c r="QZ19" s="17"/>
      <c r="RA19" s="17"/>
      <c r="RB19" s="17"/>
      <c r="RC19" s="17"/>
      <c r="RD19" s="17"/>
      <c r="RE19" s="17"/>
      <c r="RF19" s="17"/>
      <c r="RG19" s="17"/>
      <c r="RH19" s="17"/>
      <c r="RI19" s="17"/>
      <c r="RJ19" s="18"/>
      <c r="RK19" s="17"/>
      <c r="RL19" s="17"/>
      <c r="RM19" s="17"/>
      <c r="RN19" s="17"/>
      <c r="RO19" s="17"/>
      <c r="RP19" s="17"/>
      <c r="RQ19" s="17"/>
      <c r="RR19" s="17"/>
      <c r="RS19" s="17"/>
      <c r="RT19" s="17"/>
      <c r="RU19" s="17"/>
      <c r="RV19" s="18"/>
      <c r="RW19" s="17"/>
      <c r="RX19" s="17"/>
      <c r="RY19" s="17"/>
      <c r="RZ19" s="17"/>
      <c r="SA19" s="17"/>
      <c r="SB19" s="17"/>
      <c r="SC19" s="17"/>
      <c r="SD19" s="17"/>
      <c r="SE19" s="17"/>
      <c r="SF19" s="17"/>
      <c r="SG19" s="17"/>
      <c r="SH19" s="18"/>
      <c r="SI19" s="17"/>
      <c r="SJ19" s="17"/>
      <c r="SK19" s="17"/>
      <c r="SL19" s="17"/>
      <c r="SM19" s="17"/>
      <c r="SN19" s="17"/>
      <c r="SO19" s="17"/>
      <c r="SP19" s="17"/>
      <c r="SQ19" s="17"/>
      <c r="SR19" s="17"/>
      <c r="SS19" s="17"/>
      <c r="ST19" s="18"/>
      <c r="SU19" s="17"/>
      <c r="SV19" s="17"/>
      <c r="SW19" s="17"/>
      <c r="SX19" s="17"/>
      <c r="SY19" s="17"/>
      <c r="SZ19" s="17"/>
      <c r="TA19" s="17"/>
      <c r="TB19" s="17"/>
      <c r="TC19" s="17"/>
      <c r="TD19" s="17"/>
      <c r="TE19" s="17"/>
      <c r="TF19" s="18"/>
      <c r="TG19" s="17"/>
      <c r="TH19" s="17"/>
      <c r="TI19" s="17"/>
      <c r="TJ19" s="17"/>
      <c r="TK19" s="17"/>
      <c r="TL19" s="17"/>
      <c r="TM19" s="17"/>
      <c r="TN19" s="17"/>
      <c r="TO19" s="17"/>
      <c r="TP19" s="17"/>
      <c r="TQ19" s="17"/>
      <c r="TR19" s="18"/>
      <c r="TS19" s="17"/>
      <c r="TT19" s="17"/>
      <c r="TU19" s="17"/>
      <c r="TV19" s="17"/>
      <c r="TW19" s="17"/>
      <c r="TX19" s="17"/>
      <c r="TY19" s="17"/>
      <c r="TZ19" s="17"/>
      <c r="UA19" s="17"/>
      <c r="UB19" s="17"/>
      <c r="UC19" s="17"/>
      <c r="UD19" s="18"/>
      <c r="UE19" s="17"/>
      <c r="UF19" s="17"/>
      <c r="UG19" s="17"/>
      <c r="UH19" s="17"/>
      <c r="UI19" s="17"/>
      <c r="UJ19" s="17"/>
      <c r="UK19" s="17"/>
      <c r="UL19" s="17"/>
      <c r="UM19" s="17"/>
      <c r="UN19" s="17"/>
      <c r="UO19" s="17"/>
      <c r="UP19" s="17"/>
      <c r="UQ19" s="18"/>
      <c r="UR19" s="17"/>
      <c r="US19" s="17"/>
      <c r="UT19" s="17"/>
      <c r="UU19" s="17"/>
      <c r="UV19" s="17"/>
      <c r="UW19" s="17"/>
      <c r="UX19" s="17"/>
      <c r="UY19" s="17"/>
      <c r="UZ19" s="17"/>
      <c r="VA19" s="17"/>
      <c r="VB19" s="39"/>
      <c r="VC19" s="37"/>
      <c r="VD19" s="17"/>
      <c r="VE19" s="17"/>
      <c r="VF19" s="17"/>
      <c r="VG19" s="17"/>
      <c r="VH19" s="17"/>
      <c r="VI19" s="17"/>
      <c r="VJ19" s="17"/>
      <c r="VK19" s="17"/>
      <c r="VL19" s="17"/>
      <c r="VM19" s="17"/>
      <c r="VN19" s="17"/>
      <c r="VO19" s="18"/>
      <c r="VP19" s="37"/>
      <c r="VQ19" s="17"/>
      <c r="VR19" s="17"/>
      <c r="VS19" s="17"/>
      <c r="VT19" s="17"/>
      <c r="VU19" s="17"/>
      <c r="VV19" s="17"/>
      <c r="VW19" s="17"/>
      <c r="VX19" s="17"/>
      <c r="VY19" s="17"/>
      <c r="VZ19" s="17"/>
      <c r="WA19" s="18"/>
      <c r="WB19" s="37"/>
      <c r="WC19" s="17"/>
      <c r="WD19" s="17"/>
      <c r="WE19" s="17"/>
      <c r="WF19" s="17"/>
      <c r="WG19" s="17"/>
      <c r="WH19" s="17"/>
      <c r="WI19" s="17"/>
      <c r="WJ19" s="17"/>
      <c r="WK19" s="17"/>
      <c r="WL19" s="17"/>
      <c r="WM19" s="17"/>
      <c r="WN19" s="18"/>
      <c r="WO19" s="37"/>
      <c r="WP19" s="17"/>
      <c r="WQ19" s="17"/>
      <c r="WR19" s="17"/>
      <c r="WS19" s="17"/>
      <c r="WT19" s="17"/>
      <c r="WU19" s="17"/>
      <c r="WV19" s="17"/>
      <c r="WW19" s="17"/>
      <c r="WX19" s="17"/>
      <c r="WY19" s="17"/>
      <c r="WZ19" s="17"/>
      <c r="XA19" s="17"/>
      <c r="XB19" s="17"/>
      <c r="XC19" s="17"/>
      <c r="XD19" s="17"/>
      <c r="XE19" s="17"/>
      <c r="XF19" s="17"/>
      <c r="XG19" s="17"/>
      <c r="XH19" s="17"/>
      <c r="XI19" s="17"/>
      <c r="XJ19" s="17"/>
      <c r="XK19" s="17"/>
      <c r="XL19" s="18"/>
      <c r="XM19" s="37"/>
      <c r="XN19" s="17"/>
      <c r="XO19" s="17"/>
      <c r="XP19" s="17"/>
      <c r="XQ19" s="17"/>
      <c r="XR19" s="17"/>
      <c r="XS19" s="17"/>
      <c r="XT19" s="17"/>
      <c r="XU19" s="17"/>
      <c r="XV19" s="17"/>
      <c r="XW19" s="17"/>
      <c r="XX19" s="17"/>
      <c r="XY19" s="18"/>
      <c r="XZ19" s="37"/>
      <c r="YA19" s="17"/>
      <c r="YB19" s="17"/>
      <c r="YC19" s="17"/>
      <c r="YD19" s="17"/>
      <c r="YE19" s="17"/>
      <c r="YF19" s="17"/>
      <c r="YG19" s="17"/>
      <c r="YH19" s="17"/>
      <c r="YI19" s="17"/>
      <c r="YJ19" s="17"/>
      <c r="YK19" s="17"/>
      <c r="YL19" s="17"/>
      <c r="YM19" s="37"/>
      <c r="YN19" s="17"/>
      <c r="YO19" s="17"/>
      <c r="YP19" s="17"/>
      <c r="YQ19" s="17"/>
      <c r="YR19" s="17"/>
      <c r="YS19" s="17"/>
      <c r="YT19" s="17"/>
      <c r="YU19" s="17"/>
      <c r="YV19" s="17"/>
      <c r="YW19" s="17"/>
      <c r="YX19" s="89"/>
      <c r="YY19" s="89"/>
      <c r="YZ19" s="89"/>
      <c r="ZA19" s="89"/>
      <c r="ZB19" s="89"/>
      <c r="ZC19" s="89"/>
      <c r="ZD19" s="89"/>
      <c r="ZE19" s="89"/>
      <c r="ZF19" s="89"/>
      <c r="ZG19" s="89"/>
      <c r="ZH19" s="89"/>
      <c r="ZI19" s="89"/>
      <c r="ZJ19" s="90"/>
      <c r="ZK19" s="82"/>
      <c r="ZL19" s="89"/>
      <c r="ZM19" s="89"/>
      <c r="ZN19" s="89"/>
      <c r="ZO19" s="89"/>
      <c r="ZP19" s="89"/>
      <c r="ZQ19" s="89"/>
      <c r="ZR19" s="89"/>
      <c r="ZS19" s="89"/>
      <c r="ZT19" s="89"/>
      <c r="ZU19" s="89"/>
      <c r="ZV19" s="89"/>
      <c r="ZW19" s="90"/>
      <c r="ZX19" s="82"/>
      <c r="ZY19" s="89"/>
      <c r="ZZ19" s="89"/>
      <c r="AAA19" s="89"/>
      <c r="AAB19" s="89"/>
      <c r="AAC19" s="89"/>
      <c r="AAD19" s="89"/>
      <c r="AAE19" s="89"/>
      <c r="AAF19" s="89"/>
      <c r="AAG19" s="89"/>
      <c r="AAH19" s="89"/>
      <c r="AAI19" s="89"/>
      <c r="AAJ19" s="39"/>
      <c r="AAK19" s="82"/>
      <c r="AAL19" s="89"/>
      <c r="AAM19" s="89"/>
      <c r="AAN19" s="89"/>
      <c r="AAO19" s="89"/>
      <c r="AAP19" s="89"/>
      <c r="AAQ19" s="89"/>
      <c r="AAR19" s="89"/>
      <c r="AAS19" s="89"/>
      <c r="AAT19" s="89"/>
      <c r="AAU19" s="39"/>
      <c r="AAV19" s="17"/>
      <c r="AAW19" s="17"/>
      <c r="AAX19" s="17"/>
      <c r="AAY19" s="17"/>
      <c r="AAZ19" s="17"/>
      <c r="ABA19" s="17"/>
      <c r="ABB19" s="17"/>
      <c r="ABC19" s="17"/>
      <c r="ABD19" s="17"/>
      <c r="ABE19" s="17"/>
      <c r="ABF19" s="17"/>
      <c r="ABG19" s="17"/>
      <c r="ABH19" s="18"/>
      <c r="ABI19" s="17"/>
      <c r="ABJ19" s="17"/>
      <c r="ABK19" s="17"/>
      <c r="ABL19" s="17"/>
      <c r="ABM19" s="17"/>
      <c r="ABN19" s="17"/>
      <c r="ABO19" s="17"/>
      <c r="ABP19" s="17"/>
      <c r="ABQ19" s="17"/>
      <c r="ABR19" s="17"/>
      <c r="ABS19" s="17"/>
      <c r="ABT19" s="17"/>
      <c r="ABU19" s="18"/>
      <c r="ABV19" s="17"/>
      <c r="ABW19" s="17"/>
      <c r="ABX19" s="17"/>
      <c r="ABY19" s="17"/>
      <c r="ABZ19" s="17"/>
      <c r="ACA19" s="17"/>
      <c r="ACB19" s="17"/>
      <c r="ACC19" s="17"/>
      <c r="ACD19" s="17"/>
      <c r="ACE19" s="17"/>
      <c r="ACF19" s="17"/>
      <c r="ACG19" s="17"/>
      <c r="ACH19" s="18"/>
      <c r="ACI19" s="17"/>
      <c r="ACJ19" s="17"/>
      <c r="ACK19" s="17"/>
      <c r="ACL19" s="17"/>
      <c r="ACM19" s="17"/>
      <c r="ACN19" s="17"/>
      <c r="ACO19" s="17"/>
      <c r="ACP19" s="17"/>
      <c r="ACQ19" s="17"/>
      <c r="ACR19" s="17"/>
      <c r="ACS19" s="39"/>
      <c r="ACT19" s="17"/>
      <c r="ACU19" s="17"/>
      <c r="ACV19" s="17"/>
      <c r="ACW19" s="17"/>
      <c r="ACX19" s="17"/>
      <c r="ACY19" s="17"/>
      <c r="ACZ19" s="17"/>
      <c r="ADA19" s="17"/>
      <c r="ADB19" s="17"/>
      <c r="ADC19" s="17"/>
      <c r="ADD19" s="17"/>
      <c r="ADE19" s="18"/>
      <c r="ADF19" s="17"/>
      <c r="ADG19" s="17"/>
      <c r="ADH19" s="17"/>
      <c r="ADI19" s="17"/>
      <c r="ADJ19" s="17"/>
      <c r="ADK19" s="17"/>
      <c r="ADL19" s="17"/>
      <c r="ADM19" s="17"/>
      <c r="ADN19" s="17"/>
      <c r="ADO19" s="17"/>
      <c r="ADP19" s="17"/>
      <c r="ADQ19" s="17"/>
      <c r="ADR19" s="18"/>
      <c r="ADS19" s="17"/>
      <c r="ADT19" s="17"/>
      <c r="ADU19" s="17"/>
      <c r="ADV19" s="17"/>
      <c r="ADW19" s="17"/>
      <c r="ADX19" s="17"/>
      <c r="ADY19" s="17"/>
      <c r="ADZ19" s="17"/>
      <c r="AEA19" s="17"/>
      <c r="AEB19" s="17"/>
      <c r="AEC19" s="17"/>
      <c r="AED19" s="17"/>
      <c r="AEE19" s="18"/>
      <c r="AEF19" s="17"/>
      <c r="AEG19" s="17"/>
      <c r="AEH19" s="17"/>
      <c r="AEI19" s="17"/>
      <c r="AEJ19" s="17"/>
      <c r="AEK19" s="17"/>
      <c r="AEL19" s="17"/>
      <c r="AEM19" s="17"/>
      <c r="AEN19" s="17"/>
      <c r="AEO19" s="17"/>
      <c r="AEP19" s="17"/>
      <c r="AEQ19" s="39"/>
      <c r="AER19" s="17"/>
      <c r="AES19" s="17"/>
      <c r="AET19" s="17"/>
      <c r="AEU19" s="17"/>
      <c r="AEV19" s="17"/>
      <c r="AEW19" s="17"/>
      <c r="AEX19" s="17"/>
      <c r="AEY19" s="17"/>
      <c r="AEZ19" s="17"/>
      <c r="AFA19" s="17"/>
      <c r="AFB19" s="17"/>
      <c r="AFC19" s="18"/>
      <c r="AFD19" s="17"/>
      <c r="AFE19" s="17"/>
      <c r="AFF19" s="17"/>
      <c r="AFG19" s="17"/>
      <c r="AFH19" s="17"/>
      <c r="AFI19" s="17"/>
      <c r="AFJ19" s="17"/>
      <c r="AFK19" s="17"/>
      <c r="AFL19" s="17"/>
      <c r="AFM19" s="17"/>
      <c r="AFN19" s="17"/>
      <c r="AFO19" s="17"/>
      <c r="AFP19" s="18"/>
      <c r="AFQ19" s="17"/>
      <c r="AFR19" s="17"/>
      <c r="AFS19" s="17"/>
      <c r="AFT19" s="17"/>
      <c r="AFU19" s="17"/>
      <c r="AFV19" s="17"/>
      <c r="AFW19" s="17"/>
      <c r="AFX19" s="17"/>
      <c r="AFY19" s="17"/>
      <c r="AFZ19" s="17"/>
      <c r="AGA19" s="17"/>
      <c r="AGB19" s="17"/>
      <c r="AGC19" s="17"/>
      <c r="AGD19" s="18"/>
      <c r="AGE19" s="17"/>
      <c r="AGF19" s="17"/>
      <c r="AGG19" s="17"/>
      <c r="AGH19" s="17"/>
      <c r="AGI19" s="17"/>
      <c r="AGJ19" s="17"/>
      <c r="AGK19" s="17"/>
      <c r="AGL19" s="17"/>
      <c r="AGM19" s="17"/>
      <c r="AGN19" s="17"/>
      <c r="AGO19" s="39"/>
      <c r="AGP19" s="17"/>
      <c r="AGQ19" s="17"/>
      <c r="AGR19" s="17"/>
      <c r="AGS19" s="17"/>
      <c r="AGT19" s="17"/>
      <c r="AGU19" s="17"/>
      <c r="AGV19" s="17"/>
      <c r="AGW19" s="17"/>
      <c r="AGX19" s="17"/>
      <c r="AGY19" s="17"/>
      <c r="AGZ19" s="17"/>
      <c r="AHA19" s="17"/>
      <c r="AHB19" s="18"/>
      <c r="AHC19" s="17"/>
      <c r="AHD19" s="17"/>
      <c r="AHE19" s="17"/>
      <c r="AHF19" s="17"/>
      <c r="AHG19" s="17"/>
      <c r="AHH19" s="17"/>
      <c r="AHI19" s="17"/>
      <c r="AHJ19" s="17"/>
      <c r="AHK19" s="17"/>
      <c r="AHL19" s="17"/>
      <c r="AHM19" s="17"/>
      <c r="AHN19" s="17"/>
      <c r="AHO19" s="18"/>
      <c r="AHP19" s="17"/>
      <c r="AHQ19" s="17"/>
      <c r="AHR19" s="17"/>
      <c r="AHS19" s="17"/>
      <c r="AHT19" s="17"/>
      <c r="AHU19" s="17"/>
      <c r="AHV19" s="17"/>
      <c r="AHW19" s="17"/>
      <c r="AHX19" s="17"/>
      <c r="AHY19" s="17"/>
      <c r="AHZ19" s="17"/>
      <c r="AIA19" s="17"/>
      <c r="AIB19" s="18"/>
      <c r="AIC19" s="17"/>
      <c r="AID19" s="17"/>
      <c r="AIE19" s="17"/>
      <c r="AIF19" s="17"/>
      <c r="AIG19" s="17"/>
      <c r="AIH19" s="17"/>
      <c r="AII19" s="17"/>
      <c r="AIJ19" s="17"/>
      <c r="AIK19" s="17"/>
      <c r="AIL19" s="17"/>
      <c r="AIM19" s="39"/>
      <c r="AIN19" s="37"/>
      <c r="AIO19" s="36"/>
      <c r="AIP19" s="36"/>
      <c r="AIQ19" s="36"/>
      <c r="AIR19" s="36"/>
      <c r="AIS19" s="36"/>
      <c r="AIT19" s="36"/>
      <c r="AIU19" s="36"/>
      <c r="AIV19" s="36"/>
      <c r="AIW19" s="36"/>
      <c r="AIX19" s="36"/>
      <c r="AIY19" s="36"/>
      <c r="AIZ19" s="39"/>
      <c r="AJA19" s="37"/>
      <c r="AJB19" s="36"/>
      <c r="AJC19" s="36"/>
      <c r="AJD19" s="36"/>
      <c r="AJE19" s="36"/>
      <c r="AJF19" s="36"/>
      <c r="AJG19" s="36"/>
      <c r="AJH19" s="36"/>
      <c r="AJI19" s="36"/>
      <c r="AJJ19" s="36"/>
      <c r="AJK19" s="36"/>
      <c r="AJL19" s="36"/>
      <c r="AJM19" s="39"/>
      <c r="AJN19" s="37"/>
      <c r="AJO19" s="36"/>
      <c r="AJP19" s="36"/>
      <c r="AJQ19" s="36"/>
      <c r="AJR19" s="36"/>
      <c r="AJS19" s="36"/>
      <c r="AJT19" s="36"/>
      <c r="AJU19" s="36"/>
      <c r="AJV19" s="36"/>
      <c r="AJW19" s="36"/>
      <c r="AJX19" s="36"/>
      <c r="AJY19" s="36"/>
      <c r="AJZ19" s="39"/>
      <c r="AKA19" s="37"/>
      <c r="AKB19" s="36"/>
      <c r="AKC19" s="36"/>
      <c r="AKD19" s="36"/>
      <c r="AKE19" s="36"/>
      <c r="AKF19" s="36"/>
      <c r="AKG19" s="36"/>
      <c r="AKH19" s="36"/>
      <c r="AKI19" s="36"/>
      <c r="AKJ19" s="36"/>
      <c r="AKK19" s="36"/>
      <c r="AKL19" s="39"/>
      <c r="AKM19" s="37"/>
      <c r="AKN19" s="36"/>
      <c r="AKO19" s="36"/>
      <c r="AKP19" s="36"/>
      <c r="AKQ19" s="36"/>
      <c r="AKR19" s="36"/>
      <c r="AKS19" s="36"/>
      <c r="AKT19" s="36"/>
      <c r="AKU19" s="36"/>
      <c r="AKV19" s="36"/>
      <c r="AKW19" s="36"/>
      <c r="AKX19" s="36"/>
      <c r="AKY19" s="37"/>
      <c r="AKZ19" s="36"/>
      <c r="ALA19" s="36"/>
      <c r="ALB19" s="36"/>
      <c r="ALC19" s="36"/>
      <c r="ALD19" s="36"/>
      <c r="ALE19" s="36"/>
      <c r="ALF19" s="36"/>
      <c r="ALG19" s="36"/>
      <c r="ALH19" s="36"/>
      <c r="ALI19" s="36"/>
      <c r="ALJ19" s="36"/>
      <c r="ALK19" s="39"/>
      <c r="ALL19" s="37"/>
      <c r="ALM19" s="36"/>
      <c r="ALN19" s="36"/>
      <c r="ALO19" s="36"/>
      <c r="ALP19" s="36"/>
      <c r="ALQ19" s="36"/>
      <c r="ALR19" s="36"/>
      <c r="ALS19" s="36"/>
      <c r="ALT19" s="36"/>
      <c r="ALU19" s="36"/>
      <c r="ALV19" s="36"/>
      <c r="ALW19" s="36"/>
      <c r="ALX19" s="39"/>
      <c r="ALY19" s="37"/>
      <c r="ALZ19" s="36"/>
      <c r="AMA19" s="36"/>
      <c r="AMB19" s="36"/>
      <c r="AMC19" s="36"/>
      <c r="AMD19" s="36"/>
      <c r="AME19" s="36"/>
      <c r="AMF19" s="36"/>
      <c r="AMG19" s="36"/>
      <c r="AMH19" s="36"/>
      <c r="AMI19" s="36"/>
      <c r="AMJ19" s="39"/>
      <c r="AMK19" s="37"/>
      <c r="AML19" s="36"/>
      <c r="AMM19" s="36"/>
      <c r="AMN19" s="36"/>
      <c r="AMO19" s="36"/>
      <c r="AMP19" s="36"/>
      <c r="AMQ19" s="36"/>
      <c r="AMR19" s="36"/>
      <c r="AMS19" s="36"/>
      <c r="AMT19" s="36"/>
      <c r="AMU19" s="36"/>
      <c r="AMV19" s="36"/>
      <c r="AMW19" s="37"/>
      <c r="AMX19" s="36"/>
      <c r="AMY19" s="36"/>
      <c r="AMZ19" s="36"/>
      <c r="ANA19" s="36"/>
      <c r="ANB19" s="36"/>
      <c r="ANC19" s="36"/>
      <c r="AND19" s="36"/>
      <c r="ANE19" s="36"/>
      <c r="ANF19" s="36"/>
      <c r="ANG19" s="36"/>
      <c r="ANH19" s="36"/>
      <c r="ANI19" s="39"/>
      <c r="ANJ19" s="37"/>
      <c r="ANK19" s="36"/>
      <c r="ANL19" s="36"/>
      <c r="ANM19" s="36"/>
      <c r="ANN19" s="36"/>
      <c r="ANO19" s="36"/>
      <c r="ANP19" s="36"/>
      <c r="ANQ19" s="36"/>
      <c r="ANR19" s="36"/>
      <c r="ANS19" s="36"/>
      <c r="ANT19" s="36"/>
      <c r="ANU19" s="36"/>
      <c r="ANV19" s="39"/>
      <c r="ANW19" s="37"/>
      <c r="ANX19" s="36"/>
      <c r="ANY19" s="36"/>
      <c r="ANZ19" s="36"/>
      <c r="AOA19" s="36"/>
      <c r="AOB19" s="36"/>
      <c r="AOC19" s="36"/>
      <c r="AOD19" s="36"/>
      <c r="AOE19" s="36"/>
      <c r="AOF19" s="36"/>
      <c r="AOG19" s="36"/>
      <c r="AOH19" s="39"/>
      <c r="AOI19" s="37"/>
      <c r="AOJ19" s="36"/>
      <c r="AOK19" s="36"/>
      <c r="AOL19" s="36"/>
      <c r="AOM19" s="36"/>
      <c r="AON19" s="36"/>
      <c r="AOO19" s="36"/>
      <c r="AOP19" s="36"/>
      <c r="AOQ19" s="36"/>
      <c r="AOR19" s="36"/>
      <c r="AOS19" s="36"/>
      <c r="AOT19" s="36"/>
      <c r="AOU19" s="37"/>
      <c r="AOV19" s="36"/>
      <c r="AOW19" s="36"/>
      <c r="AOX19" s="36"/>
      <c r="AOY19" s="36"/>
      <c r="AOZ19" s="36"/>
      <c r="APA19" s="36"/>
      <c r="APB19" s="36"/>
      <c r="APC19" s="36"/>
      <c r="APD19" s="36"/>
      <c r="APE19" s="36"/>
      <c r="APF19" s="36"/>
      <c r="APG19" s="39"/>
      <c r="APH19" s="37"/>
      <c r="API19" s="36"/>
      <c r="APJ19" s="36"/>
      <c r="APK19" s="36"/>
      <c r="APL19" s="36"/>
      <c r="APM19" s="36"/>
      <c r="APN19" s="36"/>
      <c r="APO19" s="36"/>
      <c r="APP19" s="36"/>
      <c r="APQ19" s="36"/>
      <c r="APR19" s="36"/>
      <c r="APS19" s="36"/>
      <c r="APT19" s="39"/>
      <c r="APU19" s="37"/>
      <c r="APV19" s="36"/>
      <c r="APW19" s="36"/>
      <c r="APX19" s="36"/>
      <c r="APY19" s="36"/>
      <c r="APZ19" s="36"/>
      <c r="AQA19" s="36"/>
      <c r="AQB19" s="36"/>
      <c r="AQC19" s="36"/>
      <c r="AQD19" s="36"/>
      <c r="AQE19" s="36"/>
      <c r="AQF19" s="39"/>
      <c r="AQG19" s="37"/>
      <c r="AQH19" s="36"/>
      <c r="AQI19" s="36"/>
      <c r="AQJ19" s="36"/>
      <c r="AQK19" s="36"/>
      <c r="AQL19" s="36"/>
      <c r="AQM19" s="36"/>
      <c r="AQN19" s="36"/>
      <c r="AQO19" s="36"/>
      <c r="AQP19" s="36"/>
      <c r="AQQ19" s="36"/>
      <c r="AQR19" s="36"/>
      <c r="AQS19" s="36"/>
      <c r="AQT19" s="37"/>
      <c r="AQU19" s="36"/>
      <c r="AQV19" s="36"/>
      <c r="AQW19" s="36"/>
      <c r="AQX19" s="36"/>
      <c r="AQY19" s="36"/>
      <c r="AQZ19" s="36"/>
      <c r="ARA19" s="36"/>
      <c r="ARB19" s="36"/>
      <c r="ARC19" s="36"/>
      <c r="ARD19" s="36"/>
      <c r="ARE19" s="36"/>
      <c r="ARF19" s="39"/>
      <c r="ARG19" s="37"/>
      <c r="ARH19" s="36"/>
      <c r="ARI19" s="36"/>
      <c r="ARJ19" s="36"/>
      <c r="ARK19" s="36"/>
      <c r="ARL19" s="36"/>
      <c r="ARM19" s="36"/>
      <c r="ARN19" s="36"/>
      <c r="ARO19" s="36"/>
      <c r="ARP19" s="36"/>
      <c r="ARQ19" s="36"/>
      <c r="ARR19" s="36"/>
      <c r="ARS19" s="39"/>
      <c r="ART19" s="37"/>
      <c r="ARU19" s="36"/>
      <c r="ARV19" s="36"/>
      <c r="ARW19" s="36"/>
      <c r="ARX19" s="36"/>
      <c r="ARY19" s="36"/>
      <c r="ARZ19" s="36"/>
      <c r="ASA19" s="36"/>
      <c r="ASB19" s="36"/>
      <c r="ASC19" s="36"/>
      <c r="ASD19" s="39"/>
      <c r="ASE19" s="37"/>
      <c r="ASF19" s="36"/>
      <c r="ASG19" s="36"/>
      <c r="ASH19" s="36"/>
      <c r="ASI19" s="36"/>
      <c r="ASJ19" s="36"/>
      <c r="ASK19" s="36"/>
      <c r="ASL19" s="36"/>
      <c r="ASM19" s="36"/>
      <c r="ASN19" s="36"/>
      <c r="ASO19" s="36"/>
      <c r="ASP19" s="36"/>
      <c r="ASQ19" s="39"/>
      <c r="ASR19" s="37"/>
      <c r="ASS19" s="36"/>
      <c r="AST19" s="36"/>
      <c r="ASU19" s="36"/>
      <c r="ASV19" s="36"/>
      <c r="ASW19" s="36"/>
      <c r="ASX19" s="36"/>
      <c r="ASY19" s="36"/>
      <c r="ASZ19" s="36"/>
      <c r="ATA19" s="36"/>
      <c r="ATB19" s="36"/>
      <c r="ATC19" s="36"/>
      <c r="ATD19" s="39"/>
      <c r="ATE19" s="37"/>
      <c r="ATF19" s="36"/>
      <c r="ATG19" s="36"/>
      <c r="ATH19" s="36"/>
      <c r="ATI19" s="36"/>
      <c r="ATJ19" s="36"/>
      <c r="ATK19" s="36"/>
      <c r="ATL19" s="36"/>
      <c r="ATM19" s="36"/>
      <c r="ATN19" s="36"/>
      <c r="ATO19" s="36"/>
      <c r="ATP19" s="36"/>
      <c r="ATQ19" s="39"/>
      <c r="ATR19" s="37"/>
      <c r="ATS19" s="36"/>
      <c r="ATT19" s="36"/>
      <c r="ATU19" s="36"/>
      <c r="ATV19" s="36"/>
      <c r="ATW19" s="36"/>
      <c r="ATX19" s="36"/>
      <c r="ATY19" s="36"/>
      <c r="ATZ19" s="36"/>
      <c r="AUA19" s="36"/>
      <c r="AUB19" s="39"/>
      <c r="AUC19" s="37"/>
      <c r="AUD19" s="36"/>
      <c r="AUE19" s="36"/>
      <c r="AUF19" s="36"/>
      <c r="AUG19" s="36"/>
      <c r="AUH19" s="36"/>
      <c r="AUI19" s="36"/>
      <c r="AUJ19" s="36"/>
      <c r="AUK19" s="36"/>
      <c r="AUL19" s="36"/>
      <c r="AUM19" s="36"/>
      <c r="AUN19" s="39"/>
      <c r="AUO19" s="37"/>
      <c r="AUP19" s="36"/>
      <c r="AUQ19" s="36"/>
      <c r="AUR19" s="36"/>
      <c r="AUS19" s="36"/>
      <c r="AUT19" s="36"/>
      <c r="AUU19" s="36"/>
      <c r="AUV19" s="36"/>
      <c r="AUW19" s="36"/>
      <c r="AUX19" s="36"/>
      <c r="AUY19" s="36"/>
      <c r="AUZ19" s="36"/>
      <c r="AVA19" s="39"/>
      <c r="AVB19" s="37"/>
      <c r="AVC19" s="36"/>
      <c r="AVD19" s="36"/>
      <c r="AVE19" s="36"/>
      <c r="AVF19" s="36"/>
      <c r="AVG19" s="36"/>
      <c r="AVH19" s="36"/>
      <c r="AVI19" s="36"/>
      <c r="AVJ19" s="36"/>
      <c r="AVK19" s="36"/>
      <c r="AVL19" s="36"/>
      <c r="AVM19" s="36"/>
      <c r="AVN19" s="39"/>
      <c r="AVO19" s="37"/>
      <c r="AVP19" s="36"/>
      <c r="AVQ19" s="36"/>
      <c r="AVR19" s="36"/>
      <c r="AVS19" s="36"/>
      <c r="AVT19" s="36"/>
      <c r="AVU19" s="36"/>
      <c r="AVV19" s="36"/>
      <c r="AVW19" s="36"/>
      <c r="AVX19" s="36"/>
      <c r="AVY19" s="36"/>
      <c r="AVZ19" s="39"/>
    </row>
    <row r="20" spans="1:1274" s="25" customFormat="1" ht="16.5" thickBot="1" x14ac:dyDescent="0.3">
      <c r="A20" s="19"/>
      <c r="B20" s="19"/>
      <c r="C20" s="162" t="s">
        <v>469</v>
      </c>
      <c r="D20" s="19"/>
      <c r="E20" s="13" t="s">
        <v>335</v>
      </c>
      <c r="F20" s="19"/>
      <c r="G20" s="19"/>
      <c r="H20" s="19"/>
      <c r="I20" s="19"/>
      <c r="J20" s="19"/>
      <c r="K20" s="19"/>
      <c r="L20" s="19"/>
      <c r="M20" s="19"/>
      <c r="N20" s="19"/>
      <c r="O20" s="19"/>
      <c r="P20" s="19"/>
      <c r="Q20" s="19"/>
      <c r="R20" s="19"/>
      <c r="S20" s="19"/>
      <c r="T20" s="19"/>
      <c r="U20" s="19"/>
      <c r="V20" s="19"/>
      <c r="W20" s="19"/>
      <c r="X20" s="19"/>
      <c r="Y20" s="19"/>
      <c r="Z20" s="19"/>
      <c r="AA20" s="19"/>
      <c r="AB20" s="19"/>
      <c r="AC20" s="19"/>
      <c r="AD20" s="19"/>
      <c r="AE20" s="19"/>
      <c r="AF20" s="19"/>
      <c r="AG20" s="19"/>
      <c r="AH20" s="19"/>
      <c r="AI20" s="19"/>
      <c r="AJ20" s="19"/>
      <c r="AK20" s="19"/>
      <c r="AL20" s="19"/>
      <c r="AM20" s="19"/>
      <c r="AN20" s="19"/>
      <c r="AO20" s="19"/>
      <c r="AP20" s="19"/>
      <c r="AQ20" s="19"/>
      <c r="AR20" s="19"/>
      <c r="AS20" s="19"/>
      <c r="AT20" s="19"/>
      <c r="AU20" s="19"/>
      <c r="AV20" s="19"/>
      <c r="AW20" s="19"/>
      <c r="AX20" s="19"/>
      <c r="AY20" s="19"/>
      <c r="AZ20" s="19"/>
      <c r="BA20" s="19"/>
      <c r="BB20" s="19"/>
      <c r="BC20" s="19"/>
      <c r="BD20" s="19"/>
      <c r="BE20" s="19"/>
      <c r="BF20" s="19"/>
      <c r="BG20" s="19"/>
      <c r="BH20" s="19"/>
      <c r="BI20" s="19"/>
      <c r="BJ20" s="19"/>
      <c r="BK20" s="19"/>
      <c r="BL20" s="19"/>
      <c r="BM20" s="19"/>
      <c r="BN20" s="19"/>
      <c r="BO20" s="19"/>
      <c r="BP20" s="19"/>
      <c r="BQ20" s="19"/>
      <c r="BR20" s="19"/>
      <c r="BS20" s="19"/>
      <c r="BT20" s="19"/>
      <c r="BU20" s="19"/>
      <c r="BV20" s="19"/>
      <c r="BW20" s="19"/>
      <c r="BX20" s="19"/>
      <c r="BY20" s="19"/>
      <c r="BZ20" s="19"/>
      <c r="CA20" s="19"/>
      <c r="CB20" s="19"/>
      <c r="CC20" s="19"/>
      <c r="CD20" s="19"/>
      <c r="CE20" s="19"/>
      <c r="CF20" s="19"/>
      <c r="CG20" s="19"/>
      <c r="CH20" s="19"/>
      <c r="CI20" s="19"/>
      <c r="CJ20" s="19"/>
      <c r="CK20" s="19"/>
      <c r="CL20" s="19"/>
      <c r="CM20" s="19"/>
      <c r="CN20" s="19"/>
      <c r="CO20" s="19"/>
      <c r="CP20" s="19"/>
      <c r="CQ20" s="19"/>
      <c r="CR20" s="19"/>
      <c r="CS20" s="19"/>
      <c r="CT20" s="19"/>
      <c r="CU20" s="19"/>
      <c r="CV20" s="19"/>
      <c r="CW20" s="19"/>
      <c r="CX20" s="19"/>
      <c r="CY20" s="19"/>
      <c r="CZ20" s="19"/>
      <c r="DA20" s="19"/>
      <c r="DB20" s="19"/>
      <c r="DC20" s="19"/>
      <c r="DD20" s="19"/>
      <c r="DE20" s="19"/>
      <c r="DF20" s="19"/>
      <c r="DG20" s="19"/>
      <c r="DH20" s="19"/>
      <c r="DI20" s="19"/>
      <c r="DJ20" s="19"/>
      <c r="DK20" s="19"/>
      <c r="DL20" s="19"/>
      <c r="DM20" s="19"/>
      <c r="DN20" s="19"/>
      <c r="DO20" s="19"/>
      <c r="DP20" s="19"/>
      <c r="DQ20" s="19"/>
      <c r="DR20" s="19"/>
      <c r="DS20" s="19"/>
      <c r="DT20" s="19"/>
      <c r="DU20" s="19"/>
      <c r="DV20" s="19"/>
      <c r="DW20" s="19"/>
      <c r="DX20" s="19"/>
      <c r="DY20" s="19"/>
      <c r="DZ20" s="19"/>
      <c r="EA20" s="19"/>
      <c r="EB20" s="19"/>
      <c r="EC20" s="19"/>
      <c r="ED20" s="19"/>
      <c r="EE20" s="19"/>
      <c r="EF20" s="19"/>
      <c r="EG20" s="19"/>
      <c r="EH20" s="19"/>
      <c r="EI20" s="19"/>
      <c r="EJ20" s="19"/>
      <c r="EK20" s="19"/>
      <c r="EL20" s="19"/>
      <c r="EM20" s="19"/>
      <c r="EN20" s="19"/>
      <c r="EO20" s="19"/>
      <c r="EP20" s="19"/>
      <c r="EQ20" s="19"/>
      <c r="ER20" s="19"/>
      <c r="ES20" s="19"/>
      <c r="ET20" s="19"/>
      <c r="EU20" s="19"/>
      <c r="EV20" s="19"/>
      <c r="EW20" s="19"/>
      <c r="EX20" s="19"/>
      <c r="EY20" s="19"/>
      <c r="EZ20" s="19"/>
      <c r="FA20" s="19"/>
      <c r="FB20" s="19"/>
      <c r="FC20" s="19"/>
      <c r="FD20" s="19"/>
      <c r="FE20" s="19"/>
      <c r="FF20" s="19"/>
      <c r="FG20" s="19"/>
      <c r="FH20" s="19"/>
      <c r="FI20" s="19"/>
      <c r="FJ20" s="19"/>
      <c r="FK20" s="19"/>
      <c r="FL20" s="19"/>
      <c r="FM20" s="19"/>
      <c r="FN20" s="19"/>
      <c r="FO20" s="19"/>
      <c r="FP20" s="19"/>
      <c r="FQ20" s="19"/>
      <c r="FR20" s="19"/>
      <c r="FS20" s="19"/>
      <c r="FT20" s="19"/>
      <c r="FU20" s="19"/>
      <c r="FV20" s="19"/>
      <c r="FW20" s="19"/>
      <c r="FX20" s="19"/>
      <c r="FY20" s="19"/>
      <c r="FZ20" s="19"/>
      <c r="GA20" s="19"/>
      <c r="GB20" s="19"/>
      <c r="GC20" s="19"/>
      <c r="GD20" s="19"/>
      <c r="GE20" s="19"/>
      <c r="GF20" s="19"/>
      <c r="GG20" s="19"/>
      <c r="GH20" s="19"/>
      <c r="GI20" s="19"/>
      <c r="GJ20" s="19"/>
      <c r="GK20" s="19"/>
      <c r="GL20" s="19"/>
      <c r="GM20" s="19"/>
      <c r="GN20" s="19"/>
      <c r="GO20" s="19"/>
      <c r="GP20" s="19"/>
      <c r="GQ20" s="19"/>
      <c r="GR20" s="19"/>
      <c r="GS20" s="19"/>
      <c r="GT20" s="19"/>
      <c r="GU20" s="19"/>
      <c r="GV20" s="19"/>
      <c r="GW20" s="19"/>
      <c r="GX20" s="19"/>
      <c r="GY20" s="19"/>
      <c r="GZ20" s="19"/>
      <c r="HA20" s="19"/>
      <c r="HB20" s="19"/>
      <c r="HC20" s="19"/>
      <c r="HD20" s="19"/>
      <c r="HE20" s="19"/>
      <c r="HF20" s="19"/>
      <c r="HG20" s="19"/>
      <c r="HH20" s="19"/>
      <c r="HI20" s="19"/>
      <c r="HJ20" s="19"/>
      <c r="HK20" s="19"/>
      <c r="HL20" s="19"/>
      <c r="HM20" s="19"/>
      <c r="HN20" s="19"/>
      <c r="HO20" s="19"/>
      <c r="HP20" s="19"/>
      <c r="HQ20" s="19"/>
      <c r="HR20" s="19"/>
      <c r="HS20" s="19"/>
      <c r="HT20" s="19"/>
      <c r="HU20" s="19"/>
      <c r="HV20" s="19"/>
      <c r="HW20" s="19"/>
      <c r="HX20" s="19"/>
      <c r="HY20" s="19"/>
      <c r="HZ20" s="19"/>
      <c r="IA20" s="19"/>
      <c r="IB20" s="19"/>
      <c r="IC20" s="19"/>
      <c r="ID20" s="19"/>
      <c r="IE20" s="19"/>
      <c r="IF20" s="19"/>
      <c r="IG20" s="19"/>
      <c r="IH20" s="19"/>
      <c r="II20" s="19"/>
      <c r="IJ20" s="19"/>
      <c r="IK20" s="19"/>
      <c r="IL20" s="19"/>
      <c r="IM20" s="19"/>
      <c r="IN20" s="19"/>
      <c r="IO20" s="19"/>
      <c r="IP20" s="19"/>
      <c r="IQ20" s="19"/>
      <c r="IR20" s="19"/>
      <c r="IS20" s="19"/>
      <c r="IT20" s="19"/>
      <c r="IU20" s="19"/>
      <c r="IV20" s="19"/>
      <c r="IW20" s="19"/>
      <c r="IX20" s="19"/>
      <c r="IY20" s="19"/>
      <c r="IZ20" s="19"/>
      <c r="JA20" s="19"/>
      <c r="JB20" s="19"/>
      <c r="JC20" s="19"/>
      <c r="JD20" s="19"/>
      <c r="JE20" s="19"/>
      <c r="JF20" s="19"/>
      <c r="JG20" s="19"/>
      <c r="JH20" s="19"/>
      <c r="JI20" s="19"/>
      <c r="JJ20" s="19"/>
      <c r="JK20" s="19"/>
      <c r="JL20" s="19"/>
      <c r="JM20" s="19"/>
      <c r="JN20" s="19"/>
      <c r="JO20" s="19"/>
      <c r="JP20" s="19"/>
      <c r="JQ20" s="19"/>
      <c r="JR20" s="19"/>
      <c r="JS20" s="19"/>
      <c r="JT20" s="19"/>
      <c r="JU20" s="19"/>
      <c r="JV20" s="19"/>
      <c r="JW20" s="19"/>
      <c r="JX20" s="19"/>
      <c r="JY20" s="19"/>
      <c r="JZ20" s="19"/>
      <c r="KA20" s="19"/>
      <c r="KB20" s="19"/>
      <c r="KC20" s="19"/>
      <c r="KD20" s="19"/>
      <c r="KE20" s="19"/>
      <c r="KF20" s="19"/>
      <c r="KG20" s="19"/>
      <c r="KH20" s="19"/>
      <c r="KI20" s="19"/>
      <c r="KJ20" s="19"/>
      <c r="KK20" s="19"/>
      <c r="KL20" s="19"/>
      <c r="KM20" s="19"/>
      <c r="KN20" s="19"/>
      <c r="KO20" s="19"/>
      <c r="KP20" s="19"/>
      <c r="KQ20" s="19"/>
      <c r="KR20" s="19"/>
      <c r="KS20" s="19"/>
      <c r="KT20" s="19"/>
      <c r="KU20" s="19"/>
      <c r="KV20" s="19"/>
      <c r="KW20" s="19"/>
      <c r="KX20" s="19"/>
      <c r="KY20" s="19"/>
      <c r="KZ20" s="19"/>
      <c r="LA20" s="19"/>
      <c r="LB20" s="19"/>
      <c r="LC20" s="19"/>
      <c r="LD20" s="19"/>
      <c r="LE20" s="19"/>
      <c r="LF20" s="19"/>
      <c r="LG20" s="19"/>
      <c r="LH20" s="19"/>
      <c r="LI20" s="19"/>
      <c r="LJ20" s="19"/>
      <c r="LK20" s="19"/>
      <c r="LL20" s="19"/>
      <c r="LM20" s="19"/>
      <c r="LN20" s="19"/>
      <c r="LO20" s="19"/>
      <c r="LP20" s="19"/>
      <c r="LQ20" s="19"/>
      <c r="LR20" s="19"/>
      <c r="LS20" s="19"/>
      <c r="LT20" s="19"/>
      <c r="LU20" s="19"/>
      <c r="LV20" s="19"/>
      <c r="LW20" s="19"/>
      <c r="LX20" s="19"/>
      <c r="LY20" s="19"/>
      <c r="LZ20" s="19"/>
      <c r="MA20" s="19"/>
      <c r="MB20" s="19"/>
      <c r="MC20" s="19"/>
      <c r="MD20" s="19"/>
      <c r="ME20" s="19"/>
      <c r="MF20" s="19"/>
      <c r="MG20" s="19"/>
      <c r="MH20" s="19"/>
      <c r="MI20" s="19"/>
      <c r="MJ20" s="19"/>
      <c r="MK20" s="19"/>
      <c r="ML20" s="19"/>
      <c r="MM20" s="19"/>
      <c r="MN20" s="19"/>
      <c r="MO20" s="19"/>
      <c r="MP20" s="19"/>
      <c r="MQ20" s="19"/>
      <c r="MR20" s="19"/>
      <c r="MS20" s="19"/>
      <c r="MT20" s="19"/>
      <c r="MU20" s="19"/>
      <c r="MV20" s="19"/>
      <c r="MW20" s="19"/>
      <c r="MX20" s="19"/>
      <c r="MY20" s="19"/>
      <c r="MZ20" s="19"/>
      <c r="NA20" s="19"/>
      <c r="NB20" s="19"/>
      <c r="NC20" s="19"/>
      <c r="ND20" s="19"/>
      <c r="NE20" s="19"/>
      <c r="NF20" s="19"/>
      <c r="NG20" s="12"/>
      <c r="NH20" s="20"/>
      <c r="NI20" s="20"/>
      <c r="NJ20" s="20"/>
      <c r="NK20" s="20"/>
      <c r="NL20" s="20"/>
      <c r="NM20" s="20"/>
      <c r="NN20" s="20"/>
      <c r="NO20" s="20"/>
      <c r="NP20" s="20"/>
      <c r="NQ20" s="20"/>
      <c r="NR20" s="21"/>
      <c r="NS20" s="20"/>
      <c r="NT20" s="20"/>
      <c r="NU20" s="20"/>
      <c r="NV20" s="20"/>
      <c r="NW20" s="20"/>
      <c r="NX20" s="20"/>
      <c r="NY20" s="20"/>
      <c r="NZ20" s="20"/>
      <c r="OA20" s="20"/>
      <c r="OB20" s="20"/>
      <c r="OC20" s="20"/>
      <c r="OD20" s="21"/>
      <c r="OE20" s="20"/>
      <c r="OF20" s="20"/>
      <c r="OG20" s="20"/>
      <c r="OH20" s="20"/>
      <c r="OI20" s="20"/>
      <c r="OJ20" s="20"/>
      <c r="OK20" s="20"/>
      <c r="OL20" s="20"/>
      <c r="OM20" s="20"/>
      <c r="ON20" s="20"/>
      <c r="OO20" s="20"/>
      <c r="OP20" s="21"/>
      <c r="OQ20" s="20"/>
      <c r="OR20" s="20"/>
      <c r="OS20" s="20"/>
      <c r="OT20" s="20"/>
      <c r="OU20" s="20"/>
      <c r="OV20" s="20"/>
      <c r="OW20" s="20"/>
      <c r="OX20" s="20"/>
      <c r="OY20" s="20"/>
      <c r="OZ20" s="20"/>
      <c r="PA20" s="20"/>
      <c r="PB20" s="21"/>
      <c r="PC20" s="20"/>
      <c r="PD20" s="20"/>
      <c r="PE20" s="20"/>
      <c r="PF20" s="20"/>
      <c r="PG20" s="20"/>
      <c r="PH20" s="20"/>
      <c r="PI20" s="20"/>
      <c r="PJ20" s="20"/>
      <c r="PK20" s="20"/>
      <c r="PL20" s="20"/>
      <c r="PM20" s="20"/>
      <c r="PN20" s="21"/>
      <c r="PO20" s="20"/>
      <c r="PP20" s="20"/>
      <c r="PQ20" s="20"/>
      <c r="PR20" s="20"/>
      <c r="PS20" s="20"/>
      <c r="PT20" s="20"/>
      <c r="PU20" s="20"/>
      <c r="PV20" s="20"/>
      <c r="PW20" s="20"/>
      <c r="PX20" s="20"/>
      <c r="PY20" s="20"/>
      <c r="PZ20" s="21"/>
      <c r="QA20" s="20"/>
      <c r="QB20" s="20"/>
      <c r="QC20" s="20"/>
      <c r="QD20" s="20"/>
      <c r="QE20" s="20"/>
      <c r="QF20" s="20"/>
      <c r="QG20" s="20"/>
      <c r="QH20" s="20"/>
      <c r="QI20" s="20"/>
      <c r="QJ20" s="20"/>
      <c r="QK20" s="20"/>
      <c r="QL20" s="21"/>
      <c r="QM20" s="20"/>
      <c r="QN20" s="20"/>
      <c r="QO20" s="20"/>
      <c r="QP20" s="20"/>
      <c r="QQ20" s="20"/>
      <c r="QR20" s="20"/>
      <c r="QS20" s="20"/>
      <c r="QT20" s="20"/>
      <c r="QU20" s="20"/>
      <c r="QV20" s="20"/>
      <c r="QW20" s="20"/>
      <c r="QX20" s="21"/>
      <c r="QY20" s="20"/>
      <c r="QZ20" s="20"/>
      <c r="RA20" s="20"/>
      <c r="RB20" s="20"/>
      <c r="RC20" s="20"/>
      <c r="RD20" s="20"/>
      <c r="RE20" s="20"/>
      <c r="RF20" s="20"/>
      <c r="RG20" s="20"/>
      <c r="RH20" s="20"/>
      <c r="RI20" s="20"/>
      <c r="RJ20" s="21"/>
      <c r="RK20" s="20"/>
      <c r="RL20" s="20"/>
      <c r="RM20" s="20"/>
      <c r="RN20" s="20"/>
      <c r="RO20" s="20"/>
      <c r="RP20" s="20"/>
      <c r="RQ20" s="20"/>
      <c r="RR20" s="20"/>
      <c r="RS20" s="20"/>
      <c r="RT20" s="20"/>
      <c r="RU20" s="20"/>
      <c r="RV20" s="21"/>
      <c r="RW20" s="20"/>
      <c r="RX20" s="20"/>
      <c r="RY20" s="20"/>
      <c r="RZ20" s="20"/>
      <c r="SA20" s="20"/>
      <c r="SB20" s="20"/>
      <c r="SC20" s="20"/>
      <c r="SD20" s="20"/>
      <c r="SE20" s="20"/>
      <c r="SF20" s="20"/>
      <c r="SG20" s="20"/>
      <c r="SH20" s="21"/>
      <c r="SI20" s="20"/>
      <c r="SJ20" s="20"/>
      <c r="SK20" s="20"/>
      <c r="SL20" s="20"/>
      <c r="SM20" s="20"/>
      <c r="SN20" s="20"/>
      <c r="SO20" s="20"/>
      <c r="SP20" s="20"/>
      <c r="SQ20" s="20"/>
      <c r="SR20" s="20"/>
      <c r="SS20" s="20"/>
      <c r="ST20" s="21"/>
      <c r="SU20" s="20"/>
      <c r="SV20" s="20"/>
      <c r="SW20" s="20"/>
      <c r="SX20" s="20"/>
      <c r="SY20" s="20"/>
      <c r="SZ20" s="20"/>
      <c r="TA20" s="20"/>
      <c r="TB20" s="20"/>
      <c r="TC20" s="20"/>
      <c r="TD20" s="20"/>
      <c r="TE20" s="20"/>
      <c r="TF20" s="21"/>
      <c r="TG20" s="20"/>
      <c r="TH20" s="20"/>
      <c r="TI20" s="20"/>
      <c r="TJ20" s="20"/>
      <c r="TK20" s="20"/>
      <c r="TL20" s="20"/>
      <c r="TM20" s="20"/>
      <c r="TN20" s="20"/>
      <c r="TO20" s="20"/>
      <c r="TP20" s="20"/>
      <c r="TQ20" s="20"/>
      <c r="TR20" s="21"/>
      <c r="TS20" s="20"/>
      <c r="TT20" s="20"/>
      <c r="TU20" s="20"/>
      <c r="TV20" s="20"/>
      <c r="TW20" s="20"/>
      <c r="TX20" s="20"/>
      <c r="TY20" s="20"/>
      <c r="TZ20" s="20"/>
      <c r="UA20" s="20"/>
      <c r="UB20" s="20"/>
      <c r="UC20" s="20"/>
      <c r="UD20" s="21"/>
      <c r="UE20" s="20"/>
      <c r="UF20" s="20"/>
      <c r="UG20" s="20"/>
      <c r="UH20" s="20"/>
      <c r="UI20" s="20"/>
      <c r="UJ20" s="20"/>
      <c r="UK20" s="20"/>
      <c r="UL20" s="20"/>
      <c r="UM20" s="20"/>
      <c r="UN20" s="20"/>
      <c r="UO20" s="20"/>
      <c r="UP20" s="20"/>
      <c r="UQ20" s="21"/>
      <c r="UR20" s="20"/>
      <c r="US20" s="20"/>
      <c r="UT20" s="20"/>
      <c r="UU20" s="20"/>
      <c r="UV20" s="20"/>
      <c r="UW20" s="20"/>
      <c r="UX20" s="20"/>
      <c r="UY20" s="20"/>
      <c r="UZ20" s="20"/>
      <c r="VA20" s="20"/>
      <c r="VB20" s="30"/>
      <c r="VC20" s="29"/>
      <c r="VD20" s="20"/>
      <c r="VE20" s="20"/>
      <c r="VF20" s="20"/>
      <c r="VG20" s="20"/>
      <c r="VH20" s="20"/>
      <c r="VI20" s="20"/>
      <c r="VJ20" s="20"/>
      <c r="VK20" s="20"/>
      <c r="VL20" s="20"/>
      <c r="VM20" s="20"/>
      <c r="VN20" s="20"/>
      <c r="VO20" s="21"/>
      <c r="VP20" s="29"/>
      <c r="VQ20" s="20"/>
      <c r="VR20" s="20"/>
      <c r="VS20" s="20"/>
      <c r="VT20" s="20"/>
      <c r="VU20" s="20"/>
      <c r="VV20" s="20"/>
      <c r="VW20" s="20"/>
      <c r="VX20" s="20"/>
      <c r="VY20" s="20"/>
      <c r="VZ20" s="20"/>
      <c r="WA20" s="21"/>
      <c r="WB20" s="29"/>
      <c r="WC20" s="20"/>
      <c r="WD20" s="20"/>
      <c r="WE20" s="20"/>
      <c r="WF20" s="20"/>
      <c r="WG20" s="20"/>
      <c r="WH20" s="20"/>
      <c r="WI20" s="20"/>
      <c r="WJ20" s="20"/>
      <c r="WK20" s="20"/>
      <c r="WL20" s="20"/>
      <c r="WM20" s="20"/>
      <c r="WN20" s="21"/>
      <c r="WO20" s="29"/>
      <c r="WP20" s="20"/>
      <c r="WQ20" s="20"/>
      <c r="WR20" s="20"/>
      <c r="WS20" s="20"/>
      <c r="WT20" s="20"/>
      <c r="WU20" s="20"/>
      <c r="WV20" s="20"/>
      <c r="WW20" s="20"/>
      <c r="WX20" s="20"/>
      <c r="WY20" s="20"/>
      <c r="WZ20" s="20"/>
      <c r="XA20" s="20"/>
      <c r="XB20" s="20"/>
      <c r="XC20" s="20"/>
      <c r="XD20" s="20"/>
      <c r="XE20" s="20"/>
      <c r="XF20" s="20"/>
      <c r="XG20" s="20"/>
      <c r="XH20" s="20"/>
      <c r="XI20" s="20"/>
      <c r="XJ20" s="20"/>
      <c r="XK20" s="20"/>
      <c r="XL20" s="21"/>
      <c r="XM20" s="29"/>
      <c r="XN20" s="20"/>
      <c r="XO20" s="20"/>
      <c r="XP20" s="20"/>
      <c r="XQ20" s="20"/>
      <c r="XR20" s="20"/>
      <c r="XS20" s="20"/>
      <c r="XT20" s="20"/>
      <c r="XU20" s="20"/>
      <c r="XV20" s="20"/>
      <c r="XW20" s="20"/>
      <c r="XX20" s="20"/>
      <c r="XY20" s="21"/>
      <c r="XZ20" s="29"/>
      <c r="YA20" s="20"/>
      <c r="YB20" s="20"/>
      <c r="YC20" s="20"/>
      <c r="YD20" s="20"/>
      <c r="YE20" s="20"/>
      <c r="YF20" s="20"/>
      <c r="YG20" s="20"/>
      <c r="YH20" s="20"/>
      <c r="YI20" s="20"/>
      <c r="YJ20" s="20"/>
      <c r="YK20" s="20"/>
      <c r="YL20" s="20"/>
      <c r="YM20" s="29"/>
      <c r="YN20" s="20"/>
      <c r="YO20" s="20"/>
      <c r="YP20" s="20"/>
      <c r="YQ20" s="20"/>
      <c r="YR20" s="20"/>
      <c r="YS20" s="20"/>
      <c r="YT20" s="20"/>
      <c r="YU20" s="20"/>
      <c r="YV20" s="20"/>
      <c r="YW20" s="20"/>
      <c r="YX20" s="87"/>
      <c r="YY20" s="87"/>
      <c r="YZ20" s="87"/>
      <c r="ZA20" s="87"/>
      <c r="ZB20" s="87"/>
      <c r="ZC20" s="87"/>
      <c r="ZD20" s="87"/>
      <c r="ZE20" s="87"/>
      <c r="ZF20" s="87"/>
      <c r="ZG20" s="87"/>
      <c r="ZH20" s="87"/>
      <c r="ZI20" s="87"/>
      <c r="ZJ20" s="88"/>
      <c r="ZK20" s="83"/>
      <c r="ZL20" s="87"/>
      <c r="ZM20" s="87"/>
      <c r="ZN20" s="87"/>
      <c r="ZO20" s="87"/>
      <c r="ZP20" s="87"/>
      <c r="ZQ20" s="87"/>
      <c r="ZR20" s="87"/>
      <c r="ZS20" s="87"/>
      <c r="ZT20" s="87"/>
      <c r="ZU20" s="87"/>
      <c r="ZV20" s="87"/>
      <c r="ZW20" s="88"/>
      <c r="ZX20" s="83"/>
      <c r="ZY20" s="87"/>
      <c r="ZZ20" s="87"/>
      <c r="AAA20" s="87"/>
      <c r="AAB20" s="87"/>
      <c r="AAC20" s="87"/>
      <c r="AAD20" s="87"/>
      <c r="AAE20" s="87"/>
      <c r="AAF20" s="87"/>
      <c r="AAG20" s="87"/>
      <c r="AAH20" s="87"/>
      <c r="AAI20" s="87"/>
      <c r="AAJ20" s="30"/>
      <c r="AAK20" s="83"/>
      <c r="AAL20" s="87"/>
      <c r="AAM20" s="87"/>
      <c r="AAN20" s="87"/>
      <c r="AAO20" s="87"/>
      <c r="AAP20" s="87"/>
      <c r="AAQ20" s="87"/>
      <c r="AAR20" s="87"/>
      <c r="AAS20" s="87"/>
      <c r="AAT20" s="87"/>
      <c r="AAU20" s="30"/>
      <c r="AAV20" s="20"/>
      <c r="AAW20" s="20"/>
      <c r="AAX20" s="20"/>
      <c r="AAY20" s="20"/>
      <c r="AAZ20" s="20"/>
      <c r="ABA20" s="20"/>
      <c r="ABB20" s="20"/>
      <c r="ABC20" s="20"/>
      <c r="ABD20" s="20"/>
      <c r="ABE20" s="20"/>
      <c r="ABF20" s="20"/>
      <c r="ABG20" s="20"/>
      <c r="ABH20" s="21"/>
      <c r="ABI20" s="20"/>
      <c r="ABJ20" s="20"/>
      <c r="ABK20" s="20"/>
      <c r="ABL20" s="20"/>
      <c r="ABM20" s="20"/>
      <c r="ABN20" s="20"/>
      <c r="ABO20" s="20"/>
      <c r="ABP20" s="20"/>
      <c r="ABQ20" s="20"/>
      <c r="ABR20" s="20"/>
      <c r="ABS20" s="20"/>
      <c r="ABT20" s="20"/>
      <c r="ABU20" s="21"/>
      <c r="ABV20" s="20"/>
      <c r="ABW20" s="20"/>
      <c r="ABX20" s="20"/>
      <c r="ABY20" s="20"/>
      <c r="ABZ20" s="20"/>
      <c r="ACA20" s="20"/>
      <c r="ACB20" s="20"/>
      <c r="ACC20" s="20"/>
      <c r="ACD20" s="20"/>
      <c r="ACE20" s="20"/>
      <c r="ACF20" s="20"/>
      <c r="ACG20" s="20"/>
      <c r="ACH20" s="21"/>
      <c r="ACI20" s="20"/>
      <c r="ACJ20" s="20"/>
      <c r="ACK20" s="20"/>
      <c r="ACL20" s="20"/>
      <c r="ACM20" s="20"/>
      <c r="ACN20" s="20"/>
      <c r="ACO20" s="20"/>
      <c r="ACP20" s="20"/>
      <c r="ACQ20" s="20"/>
      <c r="ACR20" s="20"/>
      <c r="ACS20" s="30"/>
      <c r="ACT20" s="20"/>
      <c r="ACU20" s="20"/>
      <c r="ACV20" s="20"/>
      <c r="ACW20" s="20"/>
      <c r="ACX20" s="20"/>
      <c r="ACY20" s="20"/>
      <c r="ACZ20" s="20"/>
      <c r="ADA20" s="20"/>
      <c r="ADB20" s="20"/>
      <c r="ADC20" s="20"/>
      <c r="ADD20" s="20"/>
      <c r="ADE20" s="21"/>
      <c r="ADF20" s="20"/>
      <c r="ADG20" s="20"/>
      <c r="ADH20" s="20"/>
      <c r="ADI20" s="20"/>
      <c r="ADJ20" s="20"/>
      <c r="ADK20" s="20"/>
      <c r="ADL20" s="20"/>
      <c r="ADM20" s="20"/>
      <c r="ADN20" s="20"/>
      <c r="ADO20" s="20"/>
      <c r="ADP20" s="20"/>
      <c r="ADQ20" s="20"/>
      <c r="ADR20" s="21"/>
      <c r="ADS20" s="20"/>
      <c r="ADT20" s="20"/>
      <c r="ADU20" s="20"/>
      <c r="ADV20" s="20"/>
      <c r="ADW20" s="20"/>
      <c r="ADX20" s="20"/>
      <c r="ADY20" s="20"/>
      <c r="ADZ20" s="20"/>
      <c r="AEA20" s="20"/>
      <c r="AEB20" s="20"/>
      <c r="AEC20" s="20"/>
      <c r="AED20" s="20"/>
      <c r="AEE20" s="21"/>
      <c r="AEF20" s="20"/>
      <c r="AEG20" s="20"/>
      <c r="AEH20" s="20"/>
      <c r="AEI20" s="20"/>
      <c r="AEJ20" s="20"/>
      <c r="AEK20" s="20"/>
      <c r="AEL20" s="20"/>
      <c r="AEM20" s="20"/>
      <c r="AEN20" s="20"/>
      <c r="AEO20" s="20"/>
      <c r="AEP20" s="20"/>
      <c r="AEQ20" s="30"/>
      <c r="AER20" s="20"/>
      <c r="AES20" s="20"/>
      <c r="AET20" s="20"/>
      <c r="AEU20" s="20"/>
      <c r="AEV20" s="20"/>
      <c r="AEW20" s="20"/>
      <c r="AEX20" s="20"/>
      <c r="AEY20" s="20"/>
      <c r="AEZ20" s="20"/>
      <c r="AFA20" s="20"/>
      <c r="AFB20" s="20"/>
      <c r="AFC20" s="21"/>
      <c r="AFD20" s="20"/>
      <c r="AFE20" s="20"/>
      <c r="AFF20" s="20"/>
      <c r="AFG20" s="20"/>
      <c r="AFH20" s="20"/>
      <c r="AFI20" s="20"/>
      <c r="AFJ20" s="20"/>
      <c r="AFK20" s="20"/>
      <c r="AFL20" s="20"/>
      <c r="AFM20" s="20"/>
      <c r="AFN20" s="20"/>
      <c r="AFO20" s="20"/>
      <c r="AFP20" s="21"/>
      <c r="AFQ20" s="20"/>
      <c r="AFR20" s="20"/>
      <c r="AFS20" s="20"/>
      <c r="AFT20" s="20"/>
      <c r="AFU20" s="20"/>
      <c r="AFV20" s="20"/>
      <c r="AFW20" s="20"/>
      <c r="AFX20" s="20"/>
      <c r="AFY20" s="20"/>
      <c r="AFZ20" s="20"/>
      <c r="AGA20" s="20"/>
      <c r="AGB20" s="20"/>
      <c r="AGC20" s="20"/>
      <c r="AGD20" s="21"/>
      <c r="AGE20" s="20"/>
      <c r="AGF20" s="20"/>
      <c r="AGG20" s="20"/>
      <c r="AGH20" s="20"/>
      <c r="AGI20" s="20"/>
      <c r="AGJ20" s="20"/>
      <c r="AGK20" s="20"/>
      <c r="AGL20" s="20"/>
      <c r="AGM20" s="20"/>
      <c r="AGN20" s="20"/>
      <c r="AGO20" s="30"/>
      <c r="AGP20" s="20"/>
      <c r="AGQ20" s="20"/>
      <c r="AGR20" s="20"/>
      <c r="AGS20" s="20"/>
      <c r="AGT20" s="20"/>
      <c r="AGU20" s="20"/>
      <c r="AGV20" s="20"/>
      <c r="AGW20" s="20"/>
      <c r="AGX20" s="20"/>
      <c r="AGY20" s="20"/>
      <c r="AGZ20" s="20"/>
      <c r="AHA20" s="20"/>
      <c r="AHB20" s="21"/>
      <c r="AHC20" s="20"/>
      <c r="AHD20" s="20"/>
      <c r="AHE20" s="20"/>
      <c r="AHF20" s="20"/>
      <c r="AHG20" s="20"/>
      <c r="AHH20" s="20"/>
      <c r="AHI20" s="20"/>
      <c r="AHJ20" s="20"/>
      <c r="AHK20" s="20"/>
      <c r="AHL20" s="20"/>
      <c r="AHM20" s="20"/>
      <c r="AHN20" s="20"/>
      <c r="AHO20" s="21"/>
      <c r="AHP20" s="20"/>
      <c r="AHQ20" s="20"/>
      <c r="AHR20" s="20"/>
      <c r="AHS20" s="20"/>
      <c r="AHT20" s="20"/>
      <c r="AHU20" s="20"/>
      <c r="AHV20" s="20"/>
      <c r="AHW20" s="20"/>
      <c r="AHX20" s="20"/>
      <c r="AHY20" s="20"/>
      <c r="AHZ20" s="20"/>
      <c r="AIA20" s="20"/>
      <c r="AIB20" s="21"/>
      <c r="AIC20" s="20"/>
      <c r="AID20" s="20"/>
      <c r="AIE20" s="20"/>
      <c r="AIF20" s="20"/>
      <c r="AIG20" s="20"/>
      <c r="AIH20" s="20"/>
      <c r="AII20" s="20"/>
      <c r="AIJ20" s="20"/>
      <c r="AIK20" s="20"/>
      <c r="AIL20" s="20"/>
      <c r="AIM20" s="30"/>
      <c r="AIN20" s="29"/>
      <c r="AIO20" s="29"/>
      <c r="AIP20" s="29"/>
      <c r="AIQ20" s="29"/>
      <c r="AIR20" s="29"/>
      <c r="AIS20" s="29"/>
      <c r="AIT20" s="29"/>
      <c r="AIU20" s="29"/>
      <c r="AIV20" s="29"/>
      <c r="AIW20" s="29"/>
      <c r="AIX20" s="29"/>
      <c r="AIY20" s="29"/>
      <c r="AIZ20" s="30"/>
      <c r="AJA20" s="29"/>
      <c r="AJB20" s="29"/>
      <c r="AJC20" s="29"/>
      <c r="AJD20" s="29"/>
      <c r="AJE20" s="29"/>
      <c r="AJF20" s="29"/>
      <c r="AJG20" s="29"/>
      <c r="AJH20" s="29"/>
      <c r="AJI20" s="29"/>
      <c r="AJJ20" s="29"/>
      <c r="AJK20" s="29"/>
      <c r="AJL20" s="29"/>
      <c r="AJM20" s="30"/>
      <c r="AJN20" s="29"/>
      <c r="AJO20" s="29"/>
      <c r="AJP20" s="29"/>
      <c r="AJQ20" s="29"/>
      <c r="AJR20" s="29"/>
      <c r="AJS20" s="29"/>
      <c r="AJT20" s="29"/>
      <c r="AJU20" s="29"/>
      <c r="AJV20" s="29"/>
      <c r="AJW20" s="29"/>
      <c r="AJX20" s="29"/>
      <c r="AJY20" s="29"/>
      <c r="AJZ20" s="30"/>
      <c r="AKA20" s="29"/>
      <c r="AKB20" s="29"/>
      <c r="AKC20" s="29"/>
      <c r="AKD20" s="29"/>
      <c r="AKE20" s="29"/>
      <c r="AKF20" s="29"/>
      <c r="AKG20" s="29"/>
      <c r="AKH20" s="29"/>
      <c r="AKI20" s="29"/>
      <c r="AKJ20" s="29"/>
      <c r="AKK20" s="29"/>
      <c r="AKL20" s="30"/>
      <c r="AKM20" s="29"/>
      <c r="AKN20" s="29"/>
      <c r="AKO20" s="29"/>
      <c r="AKP20" s="29"/>
      <c r="AKQ20" s="29"/>
      <c r="AKR20" s="29"/>
      <c r="AKS20" s="29"/>
      <c r="AKT20" s="29"/>
      <c r="AKU20" s="29"/>
      <c r="AKV20" s="29"/>
      <c r="AKW20" s="29"/>
      <c r="AKX20" s="29"/>
      <c r="AKY20" s="146"/>
      <c r="AKZ20" s="29"/>
      <c r="ALA20" s="29"/>
      <c r="ALB20" s="29"/>
      <c r="ALC20" s="29"/>
      <c r="ALD20" s="29"/>
      <c r="ALE20" s="29"/>
      <c r="ALF20" s="29"/>
      <c r="ALG20" s="29"/>
      <c r="ALH20" s="29"/>
      <c r="ALI20" s="29"/>
      <c r="ALJ20" s="29"/>
      <c r="ALK20" s="30"/>
      <c r="ALL20" s="29"/>
      <c r="ALM20" s="29"/>
      <c r="ALN20" s="29"/>
      <c r="ALO20" s="29"/>
      <c r="ALP20" s="29"/>
      <c r="ALQ20" s="29"/>
      <c r="ALR20" s="29"/>
      <c r="ALS20" s="29"/>
      <c r="ALT20" s="29"/>
      <c r="ALU20" s="29"/>
      <c r="ALV20" s="29"/>
      <c r="ALW20" s="29"/>
      <c r="ALX20" s="30"/>
      <c r="ALY20" s="29"/>
      <c r="ALZ20" s="29"/>
      <c r="AMA20" s="29"/>
      <c r="AMB20" s="29"/>
      <c r="AMC20" s="29"/>
      <c r="AMD20" s="29"/>
      <c r="AME20" s="29"/>
      <c r="AMF20" s="29"/>
      <c r="AMG20" s="29"/>
      <c r="AMH20" s="29"/>
      <c r="AMI20" s="29"/>
      <c r="AMJ20" s="30"/>
      <c r="AMK20" s="29"/>
      <c r="AML20" s="29"/>
      <c r="AMM20" s="29"/>
      <c r="AMN20" s="29"/>
      <c r="AMO20" s="29"/>
      <c r="AMP20" s="29"/>
      <c r="AMQ20" s="29"/>
      <c r="AMR20" s="29"/>
      <c r="AMS20" s="29"/>
      <c r="AMT20" s="29"/>
      <c r="AMU20" s="29"/>
      <c r="AMV20" s="29"/>
      <c r="AMW20" s="146"/>
      <c r="AMX20" s="29"/>
      <c r="AMY20" s="29"/>
      <c r="AMZ20" s="29"/>
      <c r="ANA20" s="29"/>
      <c r="ANB20" s="29"/>
      <c r="ANC20" s="29"/>
      <c r="AND20" s="29"/>
      <c r="ANE20" s="29"/>
      <c r="ANF20" s="29"/>
      <c r="ANG20" s="29"/>
      <c r="ANH20" s="29"/>
      <c r="ANI20" s="30"/>
      <c r="ANJ20" s="29"/>
      <c r="ANK20" s="29"/>
      <c r="ANL20" s="29"/>
      <c r="ANM20" s="29"/>
      <c r="ANN20" s="29"/>
      <c r="ANO20" s="29"/>
      <c r="ANP20" s="29"/>
      <c r="ANQ20" s="29"/>
      <c r="ANR20" s="29"/>
      <c r="ANS20" s="29"/>
      <c r="ANT20" s="29"/>
      <c r="ANU20" s="29"/>
      <c r="ANV20" s="30"/>
      <c r="ANW20" s="29"/>
      <c r="ANX20" s="29"/>
      <c r="ANY20" s="29"/>
      <c r="ANZ20" s="29"/>
      <c r="AOA20" s="29"/>
      <c r="AOB20" s="29"/>
      <c r="AOC20" s="29"/>
      <c r="AOD20" s="29"/>
      <c r="AOE20" s="29"/>
      <c r="AOF20" s="29"/>
      <c r="AOG20" s="29"/>
      <c r="AOH20" s="30"/>
      <c r="AOI20" s="29"/>
      <c r="AOJ20" s="29"/>
      <c r="AOK20" s="29"/>
      <c r="AOL20" s="29"/>
      <c r="AOM20" s="29"/>
      <c r="AON20" s="29"/>
      <c r="AOO20" s="29"/>
      <c r="AOP20" s="29"/>
      <c r="AOQ20" s="29"/>
      <c r="AOR20" s="29"/>
      <c r="AOS20" s="29"/>
      <c r="AOT20" s="29"/>
      <c r="AOU20" s="146"/>
      <c r="AOV20" s="29"/>
      <c r="AOW20" s="29"/>
      <c r="AOX20" s="29"/>
      <c r="AOY20" s="29"/>
      <c r="AOZ20" s="29"/>
      <c r="APA20" s="29"/>
      <c r="APB20" s="29"/>
      <c r="APC20" s="29"/>
      <c r="APD20" s="29"/>
      <c r="APE20" s="29"/>
      <c r="APF20" s="29"/>
      <c r="APG20" s="30"/>
      <c r="APH20" s="29"/>
      <c r="API20" s="29"/>
      <c r="APJ20" s="29"/>
      <c r="APK20" s="29"/>
      <c r="APL20" s="29"/>
      <c r="APM20" s="29"/>
      <c r="APN20" s="29"/>
      <c r="APO20" s="29"/>
      <c r="APP20" s="29"/>
      <c r="APQ20" s="29"/>
      <c r="APR20" s="29"/>
      <c r="APS20" s="29"/>
      <c r="APT20" s="30"/>
      <c r="APU20" s="29"/>
      <c r="APV20" s="29"/>
      <c r="APW20" s="29"/>
      <c r="APX20" s="29"/>
      <c r="APY20" s="29"/>
      <c r="APZ20" s="29"/>
      <c r="AQA20" s="29"/>
      <c r="AQB20" s="29"/>
      <c r="AQC20" s="29"/>
      <c r="AQD20" s="29"/>
      <c r="AQE20" s="29"/>
      <c r="AQF20" s="30"/>
      <c r="AQG20" s="29"/>
      <c r="AQH20" s="29"/>
      <c r="AQI20" s="29"/>
      <c r="AQJ20" s="29"/>
      <c r="AQK20" s="29"/>
      <c r="AQL20" s="29"/>
      <c r="AQM20" s="29"/>
      <c r="AQN20" s="29"/>
      <c r="AQO20" s="29"/>
      <c r="AQP20" s="29"/>
      <c r="AQQ20" s="29"/>
      <c r="AQR20" s="29"/>
      <c r="AQS20" s="29"/>
      <c r="AQT20" s="146"/>
      <c r="AQU20" s="29"/>
      <c r="AQV20" s="29"/>
      <c r="AQW20" s="29"/>
      <c r="AQX20" s="29"/>
      <c r="AQY20" s="29"/>
      <c r="AQZ20" s="29"/>
      <c r="ARA20" s="29"/>
      <c r="ARB20" s="29"/>
      <c r="ARC20" s="29"/>
      <c r="ARD20" s="29"/>
      <c r="ARE20" s="29"/>
      <c r="ARF20" s="30"/>
      <c r="ARG20" s="29"/>
      <c r="ARH20" s="29"/>
      <c r="ARI20" s="29"/>
      <c r="ARJ20" s="29"/>
      <c r="ARK20" s="29"/>
      <c r="ARL20" s="29"/>
      <c r="ARM20" s="29"/>
      <c r="ARN20" s="29"/>
      <c r="ARO20" s="29"/>
      <c r="ARP20" s="29"/>
      <c r="ARQ20" s="29"/>
      <c r="ARR20" s="29"/>
      <c r="ARS20" s="30"/>
      <c r="ART20" s="29"/>
      <c r="ARU20" s="29"/>
      <c r="ARV20" s="29"/>
      <c r="ARW20" s="29"/>
      <c r="ARX20" s="29"/>
      <c r="ARY20" s="29"/>
      <c r="ARZ20" s="29"/>
      <c r="ASA20" s="29"/>
      <c r="ASB20" s="29"/>
      <c r="ASC20" s="29"/>
      <c r="ASD20" s="30"/>
      <c r="ASE20" s="29"/>
      <c r="ASF20" s="29"/>
      <c r="ASG20" s="29"/>
      <c r="ASH20" s="29"/>
      <c r="ASI20" s="29"/>
      <c r="ASJ20" s="29"/>
      <c r="ASK20" s="29"/>
      <c r="ASL20" s="29"/>
      <c r="ASM20" s="29"/>
      <c r="ASN20" s="29"/>
      <c r="ASO20" s="29"/>
      <c r="ASP20" s="29"/>
      <c r="ASQ20" s="30"/>
      <c r="ASR20" s="29"/>
      <c r="ASS20" s="29"/>
      <c r="AST20" s="29"/>
      <c r="ASU20" s="29"/>
      <c r="ASV20" s="29"/>
      <c r="ASW20" s="29"/>
      <c r="ASX20" s="29"/>
      <c r="ASY20" s="29"/>
      <c r="ASZ20" s="29"/>
      <c r="ATA20" s="29"/>
      <c r="ATB20" s="29"/>
      <c r="ATC20" s="29"/>
      <c r="ATD20" s="30"/>
      <c r="ATE20" s="29"/>
      <c r="ATF20" s="29"/>
      <c r="ATG20" s="29"/>
      <c r="ATH20" s="29"/>
      <c r="ATI20" s="29"/>
      <c r="ATJ20" s="29"/>
      <c r="ATK20" s="29"/>
      <c r="ATL20" s="29"/>
      <c r="ATM20" s="29"/>
      <c r="ATN20" s="29"/>
      <c r="ATO20" s="29"/>
      <c r="ATP20" s="29"/>
      <c r="ATQ20" s="30"/>
      <c r="ATR20" s="29"/>
      <c r="ATS20" s="29"/>
      <c r="ATT20" s="29"/>
      <c r="ATU20" s="29"/>
      <c r="ATV20" s="29"/>
      <c r="ATW20" s="29"/>
      <c r="ATX20" s="29"/>
      <c r="ATY20" s="29"/>
      <c r="ATZ20" s="29"/>
      <c r="AUA20" s="29"/>
      <c r="AUB20" s="30"/>
      <c r="AUC20" s="29"/>
      <c r="AUD20" s="29"/>
      <c r="AUE20" s="29"/>
      <c r="AUF20" s="29"/>
      <c r="AUG20" s="29"/>
      <c r="AUH20" s="29"/>
      <c r="AUI20" s="29"/>
      <c r="AUJ20" s="29"/>
      <c r="AUK20" s="29"/>
      <c r="AUL20" s="29"/>
      <c r="AUM20" s="29"/>
      <c r="AUN20" s="30"/>
      <c r="AUO20" s="29"/>
      <c r="AUP20" s="29"/>
      <c r="AUQ20" s="29"/>
      <c r="AUR20" s="29"/>
      <c r="AUS20" s="29"/>
      <c r="AUT20" s="29"/>
      <c r="AUU20" s="29"/>
      <c r="AUV20" s="29"/>
      <c r="AUW20" s="29"/>
      <c r="AUX20" s="29"/>
      <c r="AUY20" s="29"/>
      <c r="AUZ20" s="29"/>
      <c r="AVA20" s="30"/>
      <c r="AVB20" s="29"/>
      <c r="AVC20" s="29"/>
      <c r="AVD20" s="29"/>
      <c r="AVE20" s="29"/>
      <c r="AVF20" s="29"/>
      <c r="AVG20" s="29"/>
      <c r="AVH20" s="29"/>
      <c r="AVI20" s="29"/>
      <c r="AVJ20" s="29"/>
      <c r="AVK20" s="29"/>
      <c r="AVL20" s="29"/>
      <c r="AVM20" s="29"/>
      <c r="AVN20" s="30"/>
      <c r="AVO20" s="29"/>
      <c r="AVP20" s="29"/>
      <c r="AVQ20" s="29"/>
      <c r="AVR20" s="29"/>
      <c r="AVS20" s="29"/>
      <c r="AVT20" s="29"/>
      <c r="AVU20" s="29"/>
      <c r="AVV20" s="29"/>
      <c r="AVW20" s="29"/>
      <c r="AVX20" s="29"/>
      <c r="AVY20" s="29"/>
      <c r="AVZ20" s="30"/>
    </row>
    <row r="21" spans="1:1274" s="25" customFormat="1" ht="17.25" customHeight="1" thickTop="1" thickBot="1" x14ac:dyDescent="0.3">
      <c r="A21" s="122"/>
      <c r="B21" s="122"/>
      <c r="C21" s="40" t="s">
        <v>333</v>
      </c>
      <c r="D21" s="40"/>
      <c r="E21" s="69"/>
      <c r="F21" s="69"/>
      <c r="G21" s="69"/>
      <c r="H21" s="69"/>
      <c r="I21" s="69"/>
      <c r="J21" s="69"/>
      <c r="K21" s="69"/>
      <c r="L21" s="69"/>
      <c r="M21" s="69"/>
      <c r="N21" s="69"/>
      <c r="O21" s="69"/>
      <c r="P21" s="69"/>
      <c r="Q21" s="69"/>
      <c r="R21" s="69"/>
      <c r="S21" s="69"/>
      <c r="T21" s="69"/>
      <c r="U21" s="69"/>
      <c r="V21" s="69"/>
      <c r="W21" s="69"/>
      <c r="X21" s="69"/>
      <c r="Y21" s="69"/>
      <c r="Z21" s="69"/>
      <c r="AA21" s="69"/>
      <c r="AB21" s="69"/>
      <c r="AC21" s="69"/>
      <c r="AD21" s="69"/>
      <c r="AE21" s="69"/>
      <c r="AF21" s="69"/>
      <c r="AG21" s="69"/>
      <c r="AH21" s="69"/>
      <c r="AI21" s="69"/>
      <c r="AJ21" s="69"/>
      <c r="AK21" s="69"/>
      <c r="AL21" s="69"/>
      <c r="AM21" s="69"/>
      <c r="AN21" s="69"/>
      <c r="AO21" s="69"/>
      <c r="AP21" s="69"/>
      <c r="AQ21" s="69"/>
      <c r="AR21" s="69"/>
      <c r="AS21" s="69"/>
      <c r="AT21" s="69"/>
      <c r="AU21" s="69"/>
      <c r="AV21" s="69"/>
      <c r="AW21" s="69"/>
      <c r="AX21" s="69"/>
      <c r="AY21" s="69"/>
      <c r="AZ21" s="69"/>
      <c r="BA21" s="69"/>
      <c r="BB21" s="69"/>
      <c r="BC21" s="69"/>
      <c r="BD21" s="69"/>
      <c r="BE21" s="69"/>
      <c r="BF21" s="69"/>
      <c r="BG21" s="69"/>
      <c r="BH21" s="69"/>
      <c r="BI21" s="69"/>
      <c r="BJ21" s="69"/>
      <c r="BK21" s="69"/>
      <c r="BL21" s="69"/>
      <c r="BM21" s="69"/>
      <c r="BN21" s="69"/>
      <c r="BO21" s="69"/>
      <c r="BP21" s="69"/>
      <c r="BQ21" s="69"/>
      <c r="BR21" s="69"/>
      <c r="BS21" s="69"/>
      <c r="BT21" s="69"/>
      <c r="BU21" s="69"/>
      <c r="BV21" s="69"/>
      <c r="BW21" s="69"/>
      <c r="BX21" s="69"/>
      <c r="BY21" s="69"/>
      <c r="BZ21" s="69"/>
      <c r="CA21" s="69"/>
      <c r="CB21" s="69"/>
      <c r="CC21" s="69"/>
      <c r="CD21" s="69"/>
      <c r="CE21" s="69"/>
      <c r="CF21" s="69"/>
      <c r="CG21" s="69"/>
      <c r="CH21" s="69"/>
      <c r="CI21" s="69"/>
      <c r="CJ21" s="69"/>
      <c r="CK21" s="69"/>
      <c r="CL21" s="69"/>
      <c r="CM21" s="69"/>
      <c r="CN21" s="69"/>
      <c r="CO21" s="69"/>
      <c r="CP21" s="69">
        <v>18.399999999999999</v>
      </c>
      <c r="CQ21" s="69"/>
      <c r="CR21" s="69"/>
      <c r="CS21" s="69">
        <v>20.7</v>
      </c>
      <c r="CT21" s="69">
        <v>19.8</v>
      </c>
      <c r="CU21" s="69">
        <v>14.7</v>
      </c>
      <c r="CV21" s="69">
        <v>16.5</v>
      </c>
      <c r="CW21" s="69">
        <v>13.1</v>
      </c>
      <c r="CX21" s="73">
        <v>13</v>
      </c>
      <c r="CY21" s="69">
        <v>9.1</v>
      </c>
      <c r="CZ21" s="69">
        <v>9.9</v>
      </c>
      <c r="DA21" s="69">
        <v>17.600000000000001</v>
      </c>
      <c r="DB21" s="69">
        <v>13.1</v>
      </c>
      <c r="DC21" s="69">
        <v>16.399999999999999</v>
      </c>
      <c r="DD21" s="69">
        <v>18.399999999999999</v>
      </c>
      <c r="DE21" s="69">
        <v>12.7</v>
      </c>
      <c r="DF21" s="69">
        <v>15.1</v>
      </c>
      <c r="DG21" s="69">
        <v>15.8</v>
      </c>
      <c r="DH21" s="69">
        <v>14.9</v>
      </c>
      <c r="DI21" s="69">
        <v>12.5</v>
      </c>
      <c r="DJ21" s="69">
        <v>19.7</v>
      </c>
      <c r="DK21" s="73">
        <v>17</v>
      </c>
      <c r="DL21" s="73">
        <v>15</v>
      </c>
      <c r="DM21" s="69">
        <v>15.5</v>
      </c>
      <c r="DN21" s="69">
        <v>14.8</v>
      </c>
      <c r="DO21" s="69">
        <v>14.5</v>
      </c>
      <c r="DP21" s="69">
        <v>15.6</v>
      </c>
      <c r="DQ21" s="69"/>
      <c r="DR21" s="69">
        <v>16.100000000000001</v>
      </c>
      <c r="DS21" s="69">
        <v>17.899999999999999</v>
      </c>
      <c r="DT21" s="69">
        <v>20.100000000000001</v>
      </c>
      <c r="DU21" s="69">
        <v>18.899999999999999</v>
      </c>
      <c r="DV21" s="69">
        <v>18.8</v>
      </c>
      <c r="DW21" s="69">
        <v>21.4</v>
      </c>
      <c r="DX21" s="69">
        <v>21.7</v>
      </c>
      <c r="DY21" s="69">
        <v>21.5</v>
      </c>
      <c r="DZ21" s="69">
        <v>19.5</v>
      </c>
      <c r="EA21" s="69">
        <v>19.600000000000001</v>
      </c>
      <c r="EB21" s="69">
        <v>17.100000000000001</v>
      </c>
      <c r="EC21" s="69">
        <v>13.5</v>
      </c>
      <c r="ED21" s="69">
        <v>12</v>
      </c>
      <c r="EE21" s="69">
        <v>10.8</v>
      </c>
      <c r="EF21" s="69">
        <v>14.3</v>
      </c>
      <c r="EG21" s="69">
        <v>7.9</v>
      </c>
      <c r="EH21" s="69">
        <v>10.3</v>
      </c>
      <c r="EI21" s="69">
        <v>14.7</v>
      </c>
      <c r="EJ21" s="69">
        <v>11.5</v>
      </c>
      <c r="EK21" s="69">
        <v>11.9</v>
      </c>
      <c r="EL21" s="69">
        <v>15.6</v>
      </c>
      <c r="EM21" s="69">
        <v>12.2</v>
      </c>
      <c r="EN21" s="69">
        <v>17.5</v>
      </c>
      <c r="EO21" s="69">
        <v>14.7</v>
      </c>
      <c r="EP21" s="69">
        <v>12.3</v>
      </c>
      <c r="EQ21" s="69">
        <v>11.9</v>
      </c>
      <c r="ER21" s="69">
        <v>8.5</v>
      </c>
      <c r="ES21" s="73">
        <v>8</v>
      </c>
      <c r="ET21" s="69">
        <v>12.6</v>
      </c>
      <c r="EU21" s="69">
        <v>13.8</v>
      </c>
      <c r="EV21" s="69">
        <v>13.9</v>
      </c>
      <c r="EW21" s="69">
        <v>11.8</v>
      </c>
      <c r="EX21" s="69">
        <v>10.6</v>
      </c>
      <c r="EY21" s="69">
        <v>9.1</v>
      </c>
      <c r="EZ21" s="73">
        <v>12</v>
      </c>
      <c r="FA21" s="69">
        <v>20.9</v>
      </c>
      <c r="FB21" s="69">
        <v>21.6</v>
      </c>
      <c r="FC21" s="69">
        <v>21.7</v>
      </c>
      <c r="FD21" s="69">
        <v>21.4</v>
      </c>
      <c r="FE21" s="69">
        <v>23.6</v>
      </c>
      <c r="FF21" s="69">
        <v>28.7</v>
      </c>
      <c r="FG21" s="69">
        <v>26.6</v>
      </c>
      <c r="FH21" s="69"/>
      <c r="FI21" s="69"/>
      <c r="FJ21" s="69"/>
      <c r="FK21" s="69"/>
      <c r="FL21" s="73">
        <v>27.1</v>
      </c>
      <c r="FM21" s="73">
        <v>28.6</v>
      </c>
      <c r="FN21" s="73">
        <v>30</v>
      </c>
      <c r="FO21" s="73">
        <v>35.4</v>
      </c>
      <c r="FP21" s="73">
        <v>31.3</v>
      </c>
      <c r="FQ21" s="73">
        <v>31.6</v>
      </c>
      <c r="FR21" s="73">
        <v>27.4</v>
      </c>
      <c r="FS21" s="73">
        <v>30</v>
      </c>
      <c r="FT21" s="73">
        <v>26.6</v>
      </c>
      <c r="FU21" s="73">
        <v>29.9</v>
      </c>
      <c r="FV21" s="73">
        <v>27.6</v>
      </c>
      <c r="FW21" s="73">
        <v>29</v>
      </c>
      <c r="FX21" s="73">
        <v>29.7</v>
      </c>
      <c r="FY21" s="73">
        <v>31.1</v>
      </c>
      <c r="FZ21" s="73">
        <v>34.1</v>
      </c>
      <c r="GA21" s="73">
        <v>32.4</v>
      </c>
      <c r="GB21" s="73">
        <v>32.4</v>
      </c>
      <c r="GC21" s="73">
        <v>27.1</v>
      </c>
      <c r="GD21" s="73">
        <v>24.7</v>
      </c>
      <c r="GE21" s="73">
        <v>27.7</v>
      </c>
      <c r="GF21" s="73">
        <v>23.5</v>
      </c>
      <c r="GG21" s="73">
        <v>33.6</v>
      </c>
      <c r="GH21" s="73">
        <v>37.9</v>
      </c>
      <c r="GI21" s="73">
        <v>35.9</v>
      </c>
      <c r="GJ21" s="73">
        <v>40.1</v>
      </c>
      <c r="GK21" s="73">
        <v>45.2</v>
      </c>
      <c r="GL21" s="73">
        <v>43.5</v>
      </c>
      <c r="GM21" s="73">
        <v>46.5</v>
      </c>
      <c r="GN21" s="73">
        <v>46.5</v>
      </c>
      <c r="GO21" s="73">
        <v>45.8</v>
      </c>
      <c r="GP21" s="73">
        <v>41.6</v>
      </c>
      <c r="GQ21" s="73">
        <v>43.3</v>
      </c>
      <c r="GR21" s="73">
        <v>41.8</v>
      </c>
      <c r="GS21" s="73">
        <v>39.1</v>
      </c>
      <c r="GT21" s="73">
        <v>32.4</v>
      </c>
      <c r="GU21" s="73">
        <v>36.4</v>
      </c>
      <c r="GV21" s="73">
        <v>31.3</v>
      </c>
      <c r="GW21" s="73">
        <v>33</v>
      </c>
      <c r="GX21" s="73">
        <v>31.5</v>
      </c>
      <c r="GY21" s="73">
        <v>34.1</v>
      </c>
      <c r="GZ21" s="73">
        <v>30.8</v>
      </c>
      <c r="HA21" s="73">
        <v>32.6</v>
      </c>
      <c r="HB21" s="73">
        <v>30.2</v>
      </c>
      <c r="HC21" s="73">
        <v>32.200000000000003</v>
      </c>
      <c r="HD21" s="73">
        <v>28.2</v>
      </c>
      <c r="HE21" s="73">
        <v>34.4</v>
      </c>
      <c r="HF21" s="73">
        <v>35.1</v>
      </c>
      <c r="HG21" s="73">
        <v>33.1</v>
      </c>
      <c r="HH21" s="73">
        <v>33</v>
      </c>
      <c r="HI21" s="73">
        <v>36.200000000000003</v>
      </c>
      <c r="HJ21" s="73">
        <v>37.299999999999997</v>
      </c>
      <c r="HK21" s="73">
        <v>39.4</v>
      </c>
      <c r="HL21" s="73">
        <v>38.1</v>
      </c>
      <c r="HM21" s="73">
        <v>37.9</v>
      </c>
      <c r="HN21" s="73">
        <v>31</v>
      </c>
      <c r="HO21" s="73">
        <v>33.4</v>
      </c>
      <c r="HP21" s="73">
        <v>34</v>
      </c>
      <c r="HQ21" s="73">
        <v>31.9</v>
      </c>
      <c r="HR21" s="73">
        <v>30.2</v>
      </c>
      <c r="HS21" s="73">
        <v>32</v>
      </c>
      <c r="HT21" s="73">
        <v>31</v>
      </c>
      <c r="HU21" s="73">
        <v>31</v>
      </c>
      <c r="HV21" s="73">
        <v>32.799999999999997</v>
      </c>
      <c r="HW21" s="73">
        <v>31.1</v>
      </c>
      <c r="HX21" s="73">
        <v>31.2</v>
      </c>
      <c r="HY21" s="73">
        <v>30.5</v>
      </c>
      <c r="HZ21" s="73">
        <v>27.9</v>
      </c>
      <c r="IA21" s="73">
        <v>27.9</v>
      </c>
      <c r="IB21" s="73">
        <v>28.9</v>
      </c>
      <c r="IC21" s="73">
        <v>30.4</v>
      </c>
      <c r="ID21" s="73">
        <v>27.1</v>
      </c>
      <c r="IE21" s="73">
        <v>29.2</v>
      </c>
      <c r="IF21" s="73">
        <v>30.6</v>
      </c>
      <c r="IG21" s="73">
        <v>30.7</v>
      </c>
      <c r="IH21" s="73">
        <v>28.6</v>
      </c>
      <c r="II21" s="73">
        <v>28.5</v>
      </c>
      <c r="IJ21" s="73">
        <v>26.2</v>
      </c>
      <c r="IK21" s="73">
        <v>25</v>
      </c>
      <c r="IL21" s="73">
        <v>26.4</v>
      </c>
      <c r="IM21" s="73">
        <v>28.2</v>
      </c>
      <c r="IN21" s="73">
        <v>26.5</v>
      </c>
      <c r="IO21" s="73">
        <v>27.7</v>
      </c>
      <c r="IP21" s="73">
        <v>28.1</v>
      </c>
      <c r="IQ21" s="73">
        <v>29.7</v>
      </c>
      <c r="IR21" s="73">
        <v>32.700000000000003</v>
      </c>
      <c r="IS21" s="73">
        <v>34.299999999999997</v>
      </c>
      <c r="IT21" s="73">
        <v>34.700000000000003</v>
      </c>
      <c r="IU21" s="73">
        <v>31.8</v>
      </c>
      <c r="IV21" s="73">
        <v>33.200000000000003</v>
      </c>
      <c r="IW21" s="73">
        <v>34.1</v>
      </c>
      <c r="IX21" s="73">
        <v>29.9</v>
      </c>
      <c r="IY21" s="73">
        <v>38.200000000000003</v>
      </c>
      <c r="IZ21" s="73">
        <v>33.700000000000003</v>
      </c>
      <c r="JA21" s="73">
        <v>31.9</v>
      </c>
      <c r="JB21" s="73">
        <v>37.5</v>
      </c>
      <c r="JC21" s="73">
        <v>33.6</v>
      </c>
      <c r="JD21" s="73">
        <v>34.6</v>
      </c>
      <c r="JE21" s="73">
        <v>33.4</v>
      </c>
      <c r="JF21" s="73">
        <v>29.7</v>
      </c>
      <c r="JG21" s="73">
        <v>31.5</v>
      </c>
      <c r="JH21" s="73">
        <v>30.7</v>
      </c>
      <c r="JI21" s="73">
        <v>26.9</v>
      </c>
      <c r="JJ21" s="73">
        <v>35.200000000000003</v>
      </c>
      <c r="JK21" s="73">
        <v>33</v>
      </c>
      <c r="JL21" s="73">
        <v>33.9</v>
      </c>
      <c r="JM21" s="73">
        <v>33.4</v>
      </c>
      <c r="JN21" s="73">
        <v>28.8</v>
      </c>
      <c r="JO21" s="73">
        <v>29.3</v>
      </c>
      <c r="JP21" s="73">
        <v>34</v>
      </c>
      <c r="JQ21" s="73">
        <v>29</v>
      </c>
      <c r="JR21" s="73">
        <v>27</v>
      </c>
      <c r="JS21" s="73">
        <v>32</v>
      </c>
      <c r="JT21" s="73">
        <v>30</v>
      </c>
      <c r="JU21" s="73">
        <v>30</v>
      </c>
      <c r="JV21" s="73">
        <v>34</v>
      </c>
      <c r="JW21" s="73">
        <v>33</v>
      </c>
      <c r="JX21" s="73">
        <v>36</v>
      </c>
      <c r="JY21" s="73">
        <v>35</v>
      </c>
      <c r="JZ21" s="73">
        <v>22</v>
      </c>
      <c r="KA21" s="73">
        <v>28</v>
      </c>
      <c r="KB21" s="73">
        <v>35</v>
      </c>
      <c r="KC21" s="73">
        <v>36</v>
      </c>
      <c r="KD21" s="73">
        <v>34</v>
      </c>
      <c r="KE21" s="73">
        <v>35</v>
      </c>
      <c r="KF21" s="73">
        <v>37</v>
      </c>
      <c r="KG21" s="73">
        <v>36</v>
      </c>
      <c r="KH21" s="73">
        <v>30</v>
      </c>
      <c r="KI21" s="73">
        <v>37</v>
      </c>
      <c r="KJ21" s="73">
        <v>35</v>
      </c>
      <c r="KK21" s="73">
        <v>34</v>
      </c>
      <c r="KL21" s="73">
        <v>32</v>
      </c>
      <c r="KM21" s="73">
        <v>30</v>
      </c>
      <c r="KN21" s="73">
        <v>25</v>
      </c>
      <c r="KO21" s="73">
        <v>31</v>
      </c>
      <c r="KP21" s="73">
        <v>28</v>
      </c>
      <c r="KQ21" s="73">
        <v>30</v>
      </c>
      <c r="KR21" s="73">
        <v>37</v>
      </c>
      <c r="KS21" s="73">
        <v>40</v>
      </c>
      <c r="KT21" s="73">
        <v>33</v>
      </c>
      <c r="KU21" s="73">
        <v>38</v>
      </c>
      <c r="KV21" s="73">
        <v>33</v>
      </c>
      <c r="KW21" s="73">
        <v>34</v>
      </c>
      <c r="KX21" s="73">
        <v>34</v>
      </c>
      <c r="KY21" s="73">
        <v>36</v>
      </c>
      <c r="KZ21" s="73">
        <v>32</v>
      </c>
      <c r="LA21" s="73">
        <v>35</v>
      </c>
      <c r="LB21" s="73">
        <v>41</v>
      </c>
      <c r="LC21" s="73">
        <v>39</v>
      </c>
      <c r="LD21" s="73">
        <v>35</v>
      </c>
      <c r="LE21" s="73">
        <v>35</v>
      </c>
      <c r="LF21" s="73">
        <v>35</v>
      </c>
      <c r="LG21" s="73">
        <v>37</v>
      </c>
      <c r="LH21" s="73">
        <v>37</v>
      </c>
      <c r="LI21" s="73">
        <v>33</v>
      </c>
      <c r="LJ21" s="73">
        <v>37</v>
      </c>
      <c r="LK21" s="73">
        <v>34</v>
      </c>
      <c r="LL21" s="73">
        <v>33</v>
      </c>
      <c r="LM21" s="73">
        <v>41</v>
      </c>
      <c r="LN21" s="73">
        <v>41</v>
      </c>
      <c r="LO21" s="73">
        <v>36</v>
      </c>
      <c r="LP21" s="73">
        <v>33</v>
      </c>
      <c r="LQ21" s="73">
        <v>33</v>
      </c>
      <c r="LR21" s="73">
        <v>30</v>
      </c>
      <c r="LS21" s="73">
        <v>30</v>
      </c>
      <c r="LT21" s="73">
        <v>32</v>
      </c>
      <c r="LU21" s="73">
        <v>30</v>
      </c>
      <c r="LV21" s="73">
        <v>25</v>
      </c>
      <c r="LW21" s="73">
        <v>28</v>
      </c>
      <c r="LX21" s="73">
        <v>31</v>
      </c>
      <c r="LY21" s="73">
        <v>36</v>
      </c>
      <c r="LZ21" s="73">
        <v>35</v>
      </c>
      <c r="MA21" s="73">
        <v>34</v>
      </c>
      <c r="MB21" s="73">
        <v>34</v>
      </c>
      <c r="MC21" s="73">
        <v>30</v>
      </c>
      <c r="MD21" s="73">
        <v>29</v>
      </c>
      <c r="ME21" s="73">
        <v>33</v>
      </c>
      <c r="MF21" s="73">
        <v>29</v>
      </c>
      <c r="MG21" s="73">
        <v>30</v>
      </c>
      <c r="MH21" s="73">
        <v>32</v>
      </c>
      <c r="MI21" s="73">
        <v>28</v>
      </c>
      <c r="MJ21" s="73">
        <v>33</v>
      </c>
      <c r="MK21" s="73">
        <v>37</v>
      </c>
      <c r="ML21" s="73">
        <v>37</v>
      </c>
      <c r="MM21" s="73">
        <v>36</v>
      </c>
      <c r="MN21" s="73">
        <v>37</v>
      </c>
      <c r="MO21" s="73">
        <v>35</v>
      </c>
      <c r="MP21" s="73">
        <v>34</v>
      </c>
      <c r="MQ21" s="73">
        <v>38</v>
      </c>
      <c r="MR21" s="73">
        <v>38</v>
      </c>
      <c r="MS21" s="73">
        <v>34</v>
      </c>
      <c r="MT21" s="73">
        <v>37</v>
      </c>
      <c r="MU21" s="73">
        <v>39</v>
      </c>
      <c r="MV21" s="73">
        <v>39</v>
      </c>
      <c r="MW21" s="73">
        <v>35</v>
      </c>
      <c r="MX21" s="73">
        <v>37</v>
      </c>
      <c r="MY21" s="73">
        <v>33</v>
      </c>
      <c r="MZ21" s="73">
        <v>29</v>
      </c>
      <c r="NA21" s="73">
        <v>29</v>
      </c>
      <c r="NB21" s="73">
        <v>26</v>
      </c>
      <c r="NC21" s="73">
        <v>26</v>
      </c>
      <c r="ND21" s="73">
        <v>25</v>
      </c>
      <c r="NE21" s="73">
        <v>31</v>
      </c>
      <c r="NF21" s="73">
        <v>30</v>
      </c>
      <c r="NG21" s="77">
        <v>28</v>
      </c>
      <c r="NH21" s="77">
        <v>28</v>
      </c>
      <c r="NI21" s="77">
        <v>27</v>
      </c>
      <c r="NJ21" s="77">
        <v>28</v>
      </c>
      <c r="NK21" s="77">
        <v>30</v>
      </c>
      <c r="NL21" s="77">
        <v>30</v>
      </c>
      <c r="NM21" s="77">
        <v>26</v>
      </c>
      <c r="NN21" s="77">
        <v>30</v>
      </c>
      <c r="NO21" s="77">
        <v>31</v>
      </c>
      <c r="NP21" s="77">
        <v>29</v>
      </c>
      <c r="NQ21" s="77">
        <v>30</v>
      </c>
      <c r="NR21" s="102">
        <v>33</v>
      </c>
      <c r="NS21" s="77">
        <v>35</v>
      </c>
      <c r="NT21" s="77">
        <v>37</v>
      </c>
      <c r="NU21" s="77">
        <v>32</v>
      </c>
      <c r="NV21" s="77">
        <v>28</v>
      </c>
      <c r="NW21" s="77">
        <v>29</v>
      </c>
      <c r="NX21" s="77">
        <v>28</v>
      </c>
      <c r="NY21" s="77">
        <v>32</v>
      </c>
      <c r="NZ21" s="77">
        <v>30</v>
      </c>
      <c r="OA21" s="77">
        <v>31</v>
      </c>
      <c r="OB21" s="77">
        <v>33</v>
      </c>
      <c r="OC21" s="77">
        <v>32</v>
      </c>
      <c r="OD21" s="102">
        <v>33</v>
      </c>
      <c r="OE21" s="77">
        <v>35</v>
      </c>
      <c r="OF21" s="77">
        <v>37</v>
      </c>
      <c r="OG21" s="77">
        <v>39</v>
      </c>
      <c r="OH21" s="77">
        <v>35</v>
      </c>
      <c r="OI21" s="77">
        <v>35</v>
      </c>
      <c r="OJ21" s="77">
        <v>39</v>
      </c>
      <c r="OK21" s="77">
        <v>36</v>
      </c>
      <c r="OL21" s="77">
        <v>39</v>
      </c>
      <c r="OM21" s="77">
        <v>38</v>
      </c>
      <c r="ON21" s="77">
        <v>40</v>
      </c>
      <c r="OO21" s="77">
        <v>47</v>
      </c>
      <c r="OP21" s="102">
        <v>44</v>
      </c>
      <c r="OQ21" s="77">
        <v>47</v>
      </c>
      <c r="OR21" s="77">
        <v>43</v>
      </c>
      <c r="OS21" s="77">
        <v>45</v>
      </c>
      <c r="OT21" s="77">
        <v>46</v>
      </c>
      <c r="OU21" s="77">
        <v>44</v>
      </c>
      <c r="OV21" s="77">
        <v>50</v>
      </c>
      <c r="OW21" s="77">
        <v>51</v>
      </c>
      <c r="OX21" s="77">
        <v>55</v>
      </c>
      <c r="OY21" s="77">
        <v>52</v>
      </c>
      <c r="OZ21" s="77">
        <v>46</v>
      </c>
      <c r="PA21" s="77">
        <v>48</v>
      </c>
      <c r="PB21" s="102">
        <v>50</v>
      </c>
      <c r="PC21" s="77">
        <v>52</v>
      </c>
      <c r="PD21" s="77">
        <v>49</v>
      </c>
      <c r="PE21" s="77">
        <v>48</v>
      </c>
      <c r="PF21" s="77">
        <v>50</v>
      </c>
      <c r="PG21" s="77">
        <v>49</v>
      </c>
      <c r="PH21" s="77">
        <v>48</v>
      </c>
      <c r="PI21" s="77">
        <v>49</v>
      </c>
      <c r="PJ21" s="77">
        <v>48</v>
      </c>
      <c r="PK21" s="77">
        <v>47</v>
      </c>
      <c r="PL21" s="77">
        <v>51</v>
      </c>
      <c r="PM21" s="77">
        <v>47</v>
      </c>
      <c r="PN21" s="102">
        <v>42</v>
      </c>
      <c r="PO21" s="77">
        <v>48</v>
      </c>
      <c r="PP21" s="77">
        <v>48</v>
      </c>
      <c r="PQ21" s="77">
        <v>48</v>
      </c>
      <c r="PR21" s="77">
        <v>50</v>
      </c>
      <c r="PS21" s="77">
        <v>49</v>
      </c>
      <c r="PT21" s="77">
        <v>47</v>
      </c>
      <c r="PU21" s="77">
        <v>47</v>
      </c>
      <c r="PV21" s="77">
        <v>48</v>
      </c>
      <c r="PW21" s="77">
        <v>51</v>
      </c>
      <c r="PX21" s="77">
        <v>47</v>
      </c>
      <c r="PY21" s="77">
        <v>46</v>
      </c>
      <c r="PZ21" s="102">
        <v>49</v>
      </c>
      <c r="QA21" s="77">
        <v>45</v>
      </c>
      <c r="QB21" s="77">
        <v>44</v>
      </c>
      <c r="QC21" s="77">
        <v>45</v>
      </c>
      <c r="QD21" s="77">
        <v>46</v>
      </c>
      <c r="QE21" s="77">
        <v>44</v>
      </c>
      <c r="QF21" s="77">
        <v>41</v>
      </c>
      <c r="QG21" s="77">
        <v>46</v>
      </c>
      <c r="QH21" s="77">
        <v>40</v>
      </c>
      <c r="QI21" s="77">
        <v>39</v>
      </c>
      <c r="QJ21" s="77">
        <v>39</v>
      </c>
      <c r="QK21" s="77">
        <v>41</v>
      </c>
      <c r="QL21" s="102">
        <v>41</v>
      </c>
      <c r="QM21" s="77">
        <v>44</v>
      </c>
      <c r="QN21" s="77">
        <v>45</v>
      </c>
      <c r="QO21" s="77">
        <v>44</v>
      </c>
      <c r="QP21" s="77">
        <v>41</v>
      </c>
      <c r="QQ21" s="77">
        <v>45</v>
      </c>
      <c r="QR21" s="77">
        <v>45</v>
      </c>
      <c r="QS21" s="77">
        <v>42</v>
      </c>
      <c r="QT21" s="77">
        <v>46</v>
      </c>
      <c r="QU21" s="77">
        <v>40</v>
      </c>
      <c r="QV21" s="77">
        <v>42</v>
      </c>
      <c r="QW21" s="77">
        <v>46</v>
      </c>
      <c r="QX21" s="102">
        <v>38</v>
      </c>
      <c r="QY21" s="77">
        <v>40</v>
      </c>
      <c r="QZ21" s="77">
        <v>41</v>
      </c>
      <c r="RA21" s="77">
        <v>44</v>
      </c>
      <c r="RB21" s="77">
        <v>46</v>
      </c>
      <c r="RC21" s="77">
        <v>46</v>
      </c>
      <c r="RD21" s="77">
        <v>43</v>
      </c>
      <c r="RE21" s="77">
        <v>36</v>
      </c>
      <c r="RF21" s="77">
        <v>40</v>
      </c>
      <c r="RG21" s="77">
        <v>41</v>
      </c>
      <c r="RH21" s="77">
        <v>38</v>
      </c>
      <c r="RI21" s="77">
        <v>38</v>
      </c>
      <c r="RJ21" s="77">
        <v>38</v>
      </c>
      <c r="RK21" s="77">
        <v>40</v>
      </c>
      <c r="RL21" s="77">
        <v>42</v>
      </c>
      <c r="RM21" s="77">
        <v>40</v>
      </c>
      <c r="RN21" s="77">
        <v>42</v>
      </c>
      <c r="RO21" s="77">
        <v>40</v>
      </c>
      <c r="RP21" s="77">
        <v>40</v>
      </c>
      <c r="RQ21" s="77">
        <v>40</v>
      </c>
      <c r="RR21" s="77">
        <v>37</v>
      </c>
      <c r="RS21" s="77">
        <v>37</v>
      </c>
      <c r="RT21" s="77">
        <v>40</v>
      </c>
      <c r="RU21" s="77">
        <v>39</v>
      </c>
      <c r="RV21" s="77">
        <v>41</v>
      </c>
      <c r="RW21" s="77">
        <v>36</v>
      </c>
      <c r="RX21" s="77">
        <v>36</v>
      </c>
      <c r="RY21" s="77">
        <v>40</v>
      </c>
      <c r="RZ21" s="77">
        <v>41</v>
      </c>
      <c r="SA21" s="77">
        <v>38</v>
      </c>
      <c r="SB21" s="77">
        <v>40</v>
      </c>
      <c r="SC21" s="77">
        <v>37</v>
      </c>
      <c r="SD21" s="77">
        <v>38</v>
      </c>
      <c r="SE21" s="77">
        <v>34</v>
      </c>
      <c r="SF21" s="77">
        <v>34</v>
      </c>
      <c r="SG21" s="77">
        <v>30</v>
      </c>
      <c r="SH21" s="77">
        <v>33</v>
      </c>
      <c r="SI21" s="77">
        <v>32</v>
      </c>
      <c r="SJ21" s="77">
        <v>31</v>
      </c>
      <c r="SK21" s="77">
        <v>33</v>
      </c>
      <c r="SL21" s="77">
        <v>34</v>
      </c>
      <c r="SM21" s="77">
        <v>34</v>
      </c>
      <c r="SN21" s="77">
        <v>31</v>
      </c>
      <c r="SO21" s="77">
        <v>31</v>
      </c>
      <c r="SP21" s="77">
        <v>37</v>
      </c>
      <c r="SQ21" s="77">
        <v>37</v>
      </c>
      <c r="SR21" s="77">
        <v>38</v>
      </c>
      <c r="SS21" s="77">
        <v>37</v>
      </c>
      <c r="ST21" s="77">
        <v>36</v>
      </c>
      <c r="SU21" s="77">
        <v>35</v>
      </c>
      <c r="SV21" s="77">
        <v>33</v>
      </c>
      <c r="SW21" s="77">
        <v>37</v>
      </c>
      <c r="SX21" s="77">
        <v>38</v>
      </c>
      <c r="SY21" s="77">
        <v>36</v>
      </c>
      <c r="SZ21" s="77">
        <v>33</v>
      </c>
      <c r="TA21" s="77">
        <v>36</v>
      </c>
      <c r="TB21" s="77">
        <v>38</v>
      </c>
      <c r="TC21" s="77">
        <v>34</v>
      </c>
      <c r="TD21" s="77">
        <v>33</v>
      </c>
      <c r="TE21" s="77">
        <v>38</v>
      </c>
      <c r="TF21" s="77">
        <v>34</v>
      </c>
      <c r="TG21" s="77">
        <v>37</v>
      </c>
      <c r="TH21" s="77">
        <v>35</v>
      </c>
      <c r="TI21" s="77">
        <v>37</v>
      </c>
      <c r="TJ21" s="77">
        <v>39</v>
      </c>
      <c r="TK21" s="77">
        <v>35</v>
      </c>
      <c r="TL21" s="77">
        <v>36</v>
      </c>
      <c r="TM21" s="77">
        <v>36</v>
      </c>
      <c r="TN21" s="77">
        <v>35</v>
      </c>
      <c r="TO21" s="77">
        <v>33</v>
      </c>
      <c r="TP21" s="77">
        <v>35</v>
      </c>
      <c r="TQ21" s="77">
        <v>34</v>
      </c>
      <c r="TR21" s="77">
        <v>35</v>
      </c>
      <c r="TS21" s="77">
        <v>32</v>
      </c>
      <c r="TT21" s="77">
        <v>33</v>
      </c>
      <c r="TU21" s="77">
        <v>33</v>
      </c>
      <c r="TV21" s="77">
        <v>36</v>
      </c>
      <c r="TW21" s="77">
        <v>35</v>
      </c>
      <c r="TX21" s="77">
        <v>35</v>
      </c>
      <c r="TY21" s="77">
        <v>32</v>
      </c>
      <c r="TZ21" s="77">
        <v>32</v>
      </c>
      <c r="UA21" s="77">
        <v>33</v>
      </c>
      <c r="UB21" s="77">
        <v>33</v>
      </c>
      <c r="UC21" s="77">
        <v>33</v>
      </c>
      <c r="UD21" s="77">
        <v>33</v>
      </c>
      <c r="UE21" s="77">
        <v>33</v>
      </c>
      <c r="UF21" s="77">
        <v>35</v>
      </c>
      <c r="UG21" s="77">
        <v>33</v>
      </c>
      <c r="UH21" s="77">
        <v>36</v>
      </c>
      <c r="UI21" s="77">
        <v>31</v>
      </c>
      <c r="UJ21" s="77">
        <v>32</v>
      </c>
      <c r="UK21" s="77">
        <v>34</v>
      </c>
      <c r="UL21" s="77">
        <v>38</v>
      </c>
      <c r="UM21" s="77">
        <v>34</v>
      </c>
      <c r="UN21" s="77">
        <v>31</v>
      </c>
      <c r="UO21" s="77">
        <v>34</v>
      </c>
      <c r="UP21" s="77">
        <v>33</v>
      </c>
      <c r="UQ21" s="77">
        <v>33</v>
      </c>
      <c r="UR21" s="77">
        <v>34</v>
      </c>
      <c r="US21" s="77">
        <v>35</v>
      </c>
      <c r="UT21" s="77">
        <v>36</v>
      </c>
      <c r="UU21" s="77">
        <v>34</v>
      </c>
      <c r="UV21" s="77">
        <v>34</v>
      </c>
      <c r="UW21" s="77">
        <v>33</v>
      </c>
      <c r="UX21" s="77">
        <v>31</v>
      </c>
      <c r="UY21" s="77">
        <v>35</v>
      </c>
      <c r="UZ21" s="77">
        <v>35</v>
      </c>
      <c r="VA21" s="77">
        <v>34</v>
      </c>
      <c r="VB21" s="77">
        <v>35</v>
      </c>
      <c r="VC21" s="77">
        <v>38</v>
      </c>
      <c r="VD21" s="77">
        <v>40</v>
      </c>
      <c r="VE21" s="77">
        <v>36</v>
      </c>
      <c r="VF21" s="77">
        <v>36</v>
      </c>
      <c r="VG21" s="77">
        <v>37</v>
      </c>
      <c r="VH21" s="77">
        <v>39</v>
      </c>
      <c r="VI21" s="77">
        <v>37</v>
      </c>
      <c r="VJ21" s="77">
        <v>36</v>
      </c>
      <c r="VK21" s="77">
        <v>37</v>
      </c>
      <c r="VL21" s="77">
        <v>39</v>
      </c>
      <c r="VM21" s="77">
        <v>39</v>
      </c>
      <c r="VN21" s="77">
        <v>37</v>
      </c>
      <c r="VO21" s="77">
        <v>38</v>
      </c>
      <c r="VP21" s="77">
        <v>37</v>
      </c>
      <c r="VQ21" s="77">
        <v>37</v>
      </c>
      <c r="VR21" s="77">
        <v>38</v>
      </c>
      <c r="VS21" s="77">
        <v>34</v>
      </c>
      <c r="VT21" s="77">
        <v>30</v>
      </c>
      <c r="VU21" s="77">
        <v>33</v>
      </c>
      <c r="VV21" s="77">
        <v>34</v>
      </c>
      <c r="VW21" s="77">
        <v>34</v>
      </c>
      <c r="VX21" s="77">
        <v>31</v>
      </c>
      <c r="VY21" s="77">
        <v>35</v>
      </c>
      <c r="VZ21" s="77">
        <v>34</v>
      </c>
      <c r="WA21" s="77">
        <v>33</v>
      </c>
      <c r="WB21" s="77">
        <v>35</v>
      </c>
      <c r="WC21" s="77">
        <v>35</v>
      </c>
      <c r="WD21" s="77">
        <v>34</v>
      </c>
      <c r="WE21" s="77">
        <v>35</v>
      </c>
      <c r="WF21" s="77">
        <v>33</v>
      </c>
      <c r="WG21" s="77">
        <v>32</v>
      </c>
      <c r="WH21" s="77">
        <v>36</v>
      </c>
      <c r="WI21" s="77">
        <v>38</v>
      </c>
      <c r="WJ21" s="77">
        <v>40</v>
      </c>
      <c r="WK21" s="77">
        <v>42</v>
      </c>
      <c r="WL21" s="77">
        <v>41</v>
      </c>
      <c r="WM21" s="77">
        <v>41</v>
      </c>
      <c r="WN21" s="77">
        <v>37</v>
      </c>
      <c r="WO21" s="77">
        <v>37</v>
      </c>
      <c r="WP21" s="77">
        <v>43</v>
      </c>
      <c r="WQ21" s="77">
        <v>39</v>
      </c>
      <c r="WR21" s="77">
        <v>41</v>
      </c>
      <c r="WS21" s="77">
        <v>38</v>
      </c>
      <c r="WT21" s="77">
        <v>39</v>
      </c>
      <c r="WU21" s="77">
        <v>41</v>
      </c>
      <c r="WV21" s="77">
        <v>38</v>
      </c>
      <c r="WW21" s="77">
        <v>36</v>
      </c>
      <c r="WX21" s="77">
        <v>34</v>
      </c>
      <c r="WY21" s="77">
        <v>32</v>
      </c>
      <c r="WZ21" s="77">
        <v>31</v>
      </c>
      <c r="XA21" s="77">
        <v>32</v>
      </c>
      <c r="XB21" s="77">
        <v>36</v>
      </c>
      <c r="XC21" s="77">
        <v>33</v>
      </c>
      <c r="XD21" s="77">
        <v>35</v>
      </c>
      <c r="XE21" s="77">
        <v>34</v>
      </c>
      <c r="XF21" s="77">
        <v>30</v>
      </c>
      <c r="XG21" s="77">
        <v>30</v>
      </c>
      <c r="XH21" s="77">
        <v>31</v>
      </c>
      <c r="XI21" s="77">
        <v>32</v>
      </c>
      <c r="XJ21" s="77">
        <v>34</v>
      </c>
      <c r="XK21" s="77">
        <v>34</v>
      </c>
      <c r="XL21" s="77">
        <v>31</v>
      </c>
      <c r="XM21" s="77">
        <v>31</v>
      </c>
      <c r="XN21" s="77">
        <v>33</v>
      </c>
      <c r="XO21" s="77">
        <v>33</v>
      </c>
      <c r="XP21" s="77">
        <v>30</v>
      </c>
      <c r="XQ21" s="77">
        <v>28</v>
      </c>
      <c r="XR21" s="77">
        <v>27</v>
      </c>
      <c r="XS21" s="77">
        <v>28</v>
      </c>
      <c r="XT21" s="77">
        <v>28</v>
      </c>
      <c r="XU21" s="77">
        <v>29</v>
      </c>
      <c r="XV21" s="77">
        <v>26</v>
      </c>
      <c r="XW21" s="77">
        <v>28</v>
      </c>
      <c r="XX21" s="77">
        <v>29</v>
      </c>
      <c r="XY21" s="77">
        <v>30</v>
      </c>
      <c r="XZ21" s="77">
        <v>29</v>
      </c>
      <c r="YA21" s="77">
        <v>32</v>
      </c>
      <c r="YB21" s="77">
        <v>31</v>
      </c>
      <c r="YC21" s="77">
        <v>34</v>
      </c>
      <c r="YD21" s="77">
        <v>34</v>
      </c>
      <c r="YE21" s="77">
        <v>28</v>
      </c>
      <c r="YF21" s="77">
        <v>34</v>
      </c>
      <c r="YG21" s="77">
        <v>34</v>
      </c>
      <c r="YH21" s="77">
        <v>32</v>
      </c>
      <c r="YI21" s="77">
        <v>34</v>
      </c>
      <c r="YJ21" s="77">
        <v>32</v>
      </c>
      <c r="YK21" s="77">
        <v>34</v>
      </c>
      <c r="YL21" s="77">
        <v>30</v>
      </c>
      <c r="YM21" s="77">
        <v>31</v>
      </c>
      <c r="YN21" s="77">
        <v>30</v>
      </c>
      <c r="YO21" s="77">
        <v>29</v>
      </c>
      <c r="YP21" s="77">
        <v>33</v>
      </c>
      <c r="YQ21" s="77">
        <v>30</v>
      </c>
      <c r="YR21" s="77">
        <v>35</v>
      </c>
      <c r="YS21" s="77">
        <v>32</v>
      </c>
      <c r="YT21" s="77">
        <v>36</v>
      </c>
      <c r="YU21" s="77">
        <v>34</v>
      </c>
      <c r="YV21" s="77">
        <v>29</v>
      </c>
      <c r="YW21" s="77">
        <v>28</v>
      </c>
      <c r="YX21" s="77">
        <v>33.299999999999997</v>
      </c>
      <c r="YY21" s="77">
        <v>31.4</v>
      </c>
      <c r="YZ21" s="77">
        <v>31.6</v>
      </c>
      <c r="ZA21" s="77">
        <v>31.4</v>
      </c>
      <c r="ZB21" s="77">
        <v>29.6</v>
      </c>
      <c r="ZC21" s="77">
        <v>27.9</v>
      </c>
      <c r="ZD21" s="77">
        <v>26.2</v>
      </c>
      <c r="ZE21" s="77">
        <v>32.1</v>
      </c>
      <c r="ZF21" s="77">
        <v>32.200000000000003</v>
      </c>
      <c r="ZG21" s="77">
        <v>27</v>
      </c>
      <c r="ZH21" s="77">
        <v>29</v>
      </c>
      <c r="ZI21" s="77">
        <v>30.7</v>
      </c>
      <c r="ZJ21" s="77">
        <v>30.9</v>
      </c>
      <c r="ZK21" s="77">
        <v>29.7</v>
      </c>
      <c r="ZL21" s="77">
        <v>31.1</v>
      </c>
      <c r="ZM21" s="77">
        <v>28.2</v>
      </c>
      <c r="ZN21" s="77">
        <v>29.3</v>
      </c>
      <c r="ZO21" s="77">
        <v>28.5</v>
      </c>
      <c r="ZP21" s="77">
        <v>31.9</v>
      </c>
      <c r="ZQ21" s="77">
        <v>31.3</v>
      </c>
      <c r="ZR21" s="77">
        <v>33.299999999999997</v>
      </c>
      <c r="ZS21" s="77">
        <v>36.299999999999997</v>
      </c>
      <c r="ZT21" s="77">
        <v>29.3</v>
      </c>
      <c r="ZU21" s="77">
        <v>33.6</v>
      </c>
      <c r="ZV21" s="77">
        <v>31.4</v>
      </c>
      <c r="ZW21" s="77">
        <v>34</v>
      </c>
      <c r="ZX21" s="77">
        <v>30.6</v>
      </c>
      <c r="ZY21" s="77">
        <v>27.1</v>
      </c>
      <c r="ZZ21" s="77">
        <v>30.3</v>
      </c>
      <c r="AAA21" s="77">
        <v>30.8</v>
      </c>
      <c r="AAB21" s="77">
        <v>31.3</v>
      </c>
      <c r="AAC21" s="77">
        <v>27.7</v>
      </c>
      <c r="AAD21" s="77">
        <v>31.5</v>
      </c>
      <c r="AAE21" s="77">
        <v>31.3</v>
      </c>
      <c r="AAF21" s="77">
        <v>32</v>
      </c>
      <c r="AAG21" s="77">
        <v>29.5</v>
      </c>
      <c r="AAH21" s="77">
        <v>26.1</v>
      </c>
      <c r="AAI21" s="77">
        <v>33.5</v>
      </c>
      <c r="AAJ21" s="77">
        <v>32</v>
      </c>
      <c r="AAK21" s="77">
        <v>29.5</v>
      </c>
      <c r="AAL21" s="77">
        <v>33.9</v>
      </c>
      <c r="AAM21" s="77">
        <v>35.1</v>
      </c>
      <c r="AAN21" s="77">
        <v>33</v>
      </c>
      <c r="AAO21" s="77">
        <v>29.9</v>
      </c>
      <c r="AAP21" s="77">
        <v>35.299999999999997</v>
      </c>
      <c r="AAQ21" s="77">
        <v>34</v>
      </c>
      <c r="AAR21" s="77">
        <v>32.799999999999997</v>
      </c>
      <c r="AAS21" s="77">
        <v>29.5</v>
      </c>
      <c r="AAT21" s="77">
        <v>35.799999999999997</v>
      </c>
      <c r="AAU21" s="77">
        <v>33.1</v>
      </c>
      <c r="AAV21" s="77">
        <v>31</v>
      </c>
      <c r="AAW21" s="77">
        <v>31.4</v>
      </c>
      <c r="AAX21" s="77">
        <v>30.4</v>
      </c>
      <c r="AAY21" s="77">
        <v>30.2</v>
      </c>
      <c r="AAZ21" s="77">
        <v>31.7</v>
      </c>
      <c r="ABA21" s="77">
        <v>32.9</v>
      </c>
      <c r="ABB21" s="77">
        <v>32.1</v>
      </c>
      <c r="ABC21" s="77">
        <v>34.5</v>
      </c>
      <c r="ABD21" s="77">
        <v>28.4</v>
      </c>
      <c r="ABE21" s="77">
        <v>33.1</v>
      </c>
      <c r="ABF21" s="77">
        <v>29.9</v>
      </c>
      <c r="ABG21" s="103">
        <v>33.5</v>
      </c>
      <c r="ABH21" s="102">
        <v>32.299999999999997</v>
      </c>
      <c r="ABI21" s="77">
        <v>29.1</v>
      </c>
      <c r="ABJ21" s="77">
        <v>31.4</v>
      </c>
      <c r="ABK21" s="77">
        <v>34.200000000000003</v>
      </c>
      <c r="ABL21" s="77">
        <v>29.1</v>
      </c>
      <c r="ABM21" s="77">
        <v>30.7</v>
      </c>
      <c r="ABN21" s="77">
        <v>31.9</v>
      </c>
      <c r="ABO21" s="77">
        <v>31.4</v>
      </c>
      <c r="ABP21" s="77">
        <v>29.4</v>
      </c>
      <c r="ABQ21" s="77">
        <v>28.3</v>
      </c>
      <c r="ABR21" s="77">
        <v>30.5</v>
      </c>
      <c r="ABS21" s="77">
        <v>30.5</v>
      </c>
      <c r="ABT21" s="103">
        <v>32.299999999999997</v>
      </c>
      <c r="ABU21" s="102">
        <v>31.5</v>
      </c>
      <c r="ABV21" s="77">
        <v>33.700000000000003</v>
      </c>
      <c r="ABW21" s="77">
        <v>31.9</v>
      </c>
      <c r="ABX21" s="77">
        <v>33.299999999999997</v>
      </c>
      <c r="ABY21" s="77">
        <v>31.8</v>
      </c>
      <c r="ABZ21" s="77">
        <v>32.799999999999997</v>
      </c>
      <c r="ACA21" s="77">
        <v>31.8</v>
      </c>
      <c r="ACB21" s="77">
        <v>33.4</v>
      </c>
      <c r="ACC21" s="77">
        <v>37.700000000000003</v>
      </c>
      <c r="ACD21" s="77">
        <v>33.4</v>
      </c>
      <c r="ACE21" s="77">
        <v>33.299999999999997</v>
      </c>
      <c r="ACF21" s="77">
        <v>34.200000000000003</v>
      </c>
      <c r="ACG21" s="77">
        <v>33</v>
      </c>
      <c r="ACH21" s="102">
        <v>35.4</v>
      </c>
      <c r="ACI21" s="77">
        <v>32.1</v>
      </c>
      <c r="ACJ21" s="77">
        <v>33.4</v>
      </c>
      <c r="ACK21" s="77">
        <v>32.700000000000003</v>
      </c>
      <c r="ACL21" s="77">
        <v>30.7</v>
      </c>
      <c r="ACM21" s="77">
        <v>30.5</v>
      </c>
      <c r="ACN21" s="77">
        <v>34.200000000000003</v>
      </c>
      <c r="ACO21" s="77">
        <v>35.1</v>
      </c>
      <c r="ACP21" s="77">
        <v>29.8</v>
      </c>
      <c r="ACQ21" s="77">
        <v>33.200000000000003</v>
      </c>
      <c r="ACR21" s="77">
        <v>33.700000000000003</v>
      </c>
      <c r="ACS21" s="77">
        <v>32.799999999999997</v>
      </c>
      <c r="ACT21" s="77">
        <v>34.799999999999997</v>
      </c>
      <c r="ACU21" s="77">
        <v>34.9</v>
      </c>
      <c r="ACV21" s="77">
        <v>33</v>
      </c>
      <c r="ACW21" s="77">
        <v>30.4</v>
      </c>
      <c r="ACX21" s="77">
        <v>32.9</v>
      </c>
      <c r="ACY21" s="77">
        <v>33.9</v>
      </c>
      <c r="ACZ21" s="77">
        <v>31.3</v>
      </c>
      <c r="ADA21" s="77">
        <v>31.7</v>
      </c>
      <c r="ADB21" s="77">
        <v>34.200000000000003</v>
      </c>
      <c r="ADC21" s="77">
        <v>34.1</v>
      </c>
      <c r="ADD21" s="103">
        <v>33.700000000000003</v>
      </c>
      <c r="ADE21" s="102">
        <v>32.9</v>
      </c>
      <c r="ADF21" s="77">
        <v>32.799999999999997</v>
      </c>
      <c r="ADG21" s="77">
        <v>34.1</v>
      </c>
      <c r="ADH21" s="77">
        <v>30.5</v>
      </c>
      <c r="ADI21" s="77">
        <v>32.1</v>
      </c>
      <c r="ADJ21" s="77">
        <v>31.7</v>
      </c>
      <c r="ADK21" s="77">
        <v>33.1</v>
      </c>
      <c r="ADL21" s="77">
        <v>31.4</v>
      </c>
      <c r="ADM21" s="77">
        <v>31.1</v>
      </c>
      <c r="ADN21" s="77">
        <v>32.6</v>
      </c>
      <c r="ADO21" s="77">
        <v>29.9</v>
      </c>
      <c r="ADP21" s="77">
        <v>30.5</v>
      </c>
      <c r="ADQ21" s="77">
        <v>31.6</v>
      </c>
      <c r="ADR21" s="102">
        <v>31.8</v>
      </c>
      <c r="ADS21" s="77">
        <v>35.299999999999997</v>
      </c>
      <c r="ADT21" s="77">
        <v>34.4</v>
      </c>
      <c r="ADU21" s="77">
        <v>32</v>
      </c>
      <c r="ADV21" s="77">
        <v>34.299999999999997</v>
      </c>
      <c r="ADW21" s="77">
        <v>37.299999999999997</v>
      </c>
      <c r="ADX21" s="77">
        <v>33.299999999999997</v>
      </c>
      <c r="ADY21" s="77">
        <v>33.299999999999997</v>
      </c>
      <c r="ADZ21" s="77">
        <v>28.3</v>
      </c>
      <c r="AEA21" s="77">
        <v>31.1</v>
      </c>
      <c r="AEB21" s="77">
        <v>33.299999999999997</v>
      </c>
      <c r="AEC21" s="77">
        <v>29.9</v>
      </c>
      <c r="AED21" s="77">
        <v>35.4</v>
      </c>
      <c r="AEE21" s="102">
        <v>32.1</v>
      </c>
      <c r="AEF21" s="77">
        <v>33</v>
      </c>
      <c r="AEG21" s="77">
        <v>33.299999999999997</v>
      </c>
      <c r="AEH21" s="77">
        <v>30.7</v>
      </c>
      <c r="AEI21" s="77">
        <v>33.799999999999997</v>
      </c>
      <c r="AEJ21" s="77">
        <v>32.1</v>
      </c>
      <c r="AEK21" s="77">
        <v>31.2</v>
      </c>
      <c r="AEL21" s="77">
        <v>35.6</v>
      </c>
      <c r="AEM21" s="77">
        <v>34.799999999999997</v>
      </c>
      <c r="AEN21" s="77">
        <v>34.299999999999997</v>
      </c>
      <c r="AEO21" s="77">
        <v>35.6</v>
      </c>
      <c r="AEP21" s="77">
        <v>33.9</v>
      </c>
      <c r="AEQ21" s="77">
        <v>35.200000000000003</v>
      </c>
      <c r="AER21" s="77">
        <v>38.5</v>
      </c>
      <c r="AES21" s="77">
        <v>38.5</v>
      </c>
      <c r="AET21" s="77">
        <v>36.799999999999997</v>
      </c>
      <c r="AEU21" s="77">
        <v>39.299999999999997</v>
      </c>
      <c r="AEV21" s="77">
        <v>38.299999999999997</v>
      </c>
      <c r="AEW21" s="77">
        <v>37.4</v>
      </c>
      <c r="AEX21" s="77">
        <v>34.299999999999997</v>
      </c>
      <c r="AEY21" s="77">
        <v>34.9</v>
      </c>
      <c r="AEZ21" s="77">
        <v>37</v>
      </c>
      <c r="AFA21" s="77">
        <v>37</v>
      </c>
      <c r="AFB21" s="103">
        <v>37</v>
      </c>
      <c r="AFC21" s="102">
        <v>32.6</v>
      </c>
      <c r="AFD21" s="77">
        <v>33.9</v>
      </c>
      <c r="AFE21" s="77">
        <v>35.4</v>
      </c>
      <c r="AFF21" s="77">
        <v>34.4</v>
      </c>
      <c r="AFG21" s="77">
        <v>37.200000000000003</v>
      </c>
      <c r="AFH21" s="77">
        <v>36.5</v>
      </c>
      <c r="AFI21" s="77">
        <v>36.4</v>
      </c>
      <c r="AFJ21" s="77">
        <v>39.700000000000003</v>
      </c>
      <c r="AFK21" s="77">
        <v>37</v>
      </c>
      <c r="AFL21" s="77">
        <v>37.4</v>
      </c>
      <c r="AFM21" s="77">
        <v>35.200000000000003</v>
      </c>
      <c r="AFN21" s="77">
        <v>40.5</v>
      </c>
      <c r="AFO21" s="77">
        <v>39.299999999999997</v>
      </c>
      <c r="AFP21" s="102">
        <v>38.4</v>
      </c>
      <c r="AFQ21" s="77">
        <v>37.799999999999997</v>
      </c>
      <c r="AFR21" s="77">
        <v>38.4</v>
      </c>
      <c r="AFS21" s="77">
        <v>40.9</v>
      </c>
      <c r="AFT21" s="77">
        <v>38.200000000000003</v>
      </c>
      <c r="AFU21" s="77">
        <v>37.700000000000003</v>
      </c>
      <c r="AFV21" s="77">
        <v>38.799999999999997</v>
      </c>
      <c r="AFW21" s="77">
        <v>38.4</v>
      </c>
      <c r="AFX21" s="77">
        <v>36.1</v>
      </c>
      <c r="AFY21" s="77">
        <v>39.299999999999997</v>
      </c>
      <c r="AFZ21" s="77">
        <v>39.700000000000003</v>
      </c>
      <c r="AGA21" s="77">
        <v>35.6</v>
      </c>
      <c r="AGB21" s="77">
        <v>38.5</v>
      </c>
      <c r="AGC21" s="103">
        <v>35.799999999999997</v>
      </c>
      <c r="AGD21" s="102">
        <v>36.4</v>
      </c>
      <c r="AGE21" s="77">
        <v>37.6</v>
      </c>
      <c r="AGF21" s="77">
        <v>40.200000000000003</v>
      </c>
      <c r="AGG21" s="77">
        <v>33.200000000000003</v>
      </c>
      <c r="AGH21" s="77">
        <v>34</v>
      </c>
      <c r="AGI21" s="77">
        <v>36.1</v>
      </c>
      <c r="AGJ21" s="77">
        <v>35.9</v>
      </c>
      <c r="AGK21" s="77">
        <v>39</v>
      </c>
      <c r="AGL21" s="77">
        <v>38.299999999999997</v>
      </c>
      <c r="AGM21" s="77">
        <v>38</v>
      </c>
      <c r="AGN21" s="77">
        <v>37.299999999999997</v>
      </c>
      <c r="AGO21" s="77">
        <v>36.9</v>
      </c>
      <c r="AGP21" s="77">
        <v>36.4</v>
      </c>
      <c r="AGQ21" s="77">
        <v>32.9</v>
      </c>
      <c r="AGR21" s="77">
        <v>34.1</v>
      </c>
      <c r="AGS21" s="77">
        <v>39.200000000000003</v>
      </c>
      <c r="AGT21" s="77">
        <v>38.799999999999997</v>
      </c>
      <c r="AGU21" s="77">
        <v>36.4</v>
      </c>
      <c r="AGV21" s="77">
        <v>34.200000000000003</v>
      </c>
      <c r="AGW21" s="77">
        <v>35.799999999999997</v>
      </c>
      <c r="AGX21" s="77">
        <v>35.5</v>
      </c>
      <c r="AGY21" s="77">
        <v>34.299999999999997</v>
      </c>
      <c r="AGZ21" s="103">
        <v>32</v>
      </c>
      <c r="AHA21" s="103">
        <v>35.700000000000003</v>
      </c>
      <c r="AHB21" s="102">
        <v>34.700000000000003</v>
      </c>
      <c r="AHC21" s="77">
        <v>34</v>
      </c>
      <c r="AHD21" s="77">
        <v>35.6</v>
      </c>
      <c r="AHE21" s="77">
        <v>40.9</v>
      </c>
      <c r="AHF21" s="77">
        <v>39.299999999999997</v>
      </c>
      <c r="AHG21" s="77">
        <v>35.799999999999997</v>
      </c>
      <c r="AHH21" s="77">
        <v>35.299999999999997</v>
      </c>
      <c r="AHI21" s="77">
        <v>36.1</v>
      </c>
      <c r="AHJ21" s="77">
        <v>39.700000000000003</v>
      </c>
      <c r="AHK21" s="77">
        <v>38.799999999999997</v>
      </c>
      <c r="AHL21" s="77">
        <v>37.5</v>
      </c>
      <c r="AHM21" s="77">
        <v>36</v>
      </c>
      <c r="AHN21" s="103">
        <v>32.799999999999997</v>
      </c>
      <c r="AHO21" s="102">
        <v>37.200000000000003</v>
      </c>
      <c r="AHP21" s="77">
        <v>38.5</v>
      </c>
      <c r="AHQ21" s="77">
        <v>34.6</v>
      </c>
      <c r="AHR21" s="77">
        <v>35.6</v>
      </c>
      <c r="AHS21" s="77">
        <v>36.6</v>
      </c>
      <c r="AHT21" s="77">
        <v>38</v>
      </c>
      <c r="AHU21" s="77">
        <v>37.299999999999997</v>
      </c>
      <c r="AHV21" s="77">
        <v>34.200000000000003</v>
      </c>
      <c r="AHW21" s="77">
        <v>31.6</v>
      </c>
      <c r="AHX21" s="77">
        <v>34.1</v>
      </c>
      <c r="AHY21" s="77">
        <v>35.4</v>
      </c>
      <c r="AHZ21" s="77">
        <v>30</v>
      </c>
      <c r="AIA21" s="103">
        <v>32.6</v>
      </c>
      <c r="AIB21" s="102">
        <v>34.700000000000003</v>
      </c>
      <c r="AIC21" s="77">
        <v>34.6</v>
      </c>
      <c r="AID21" s="77">
        <v>32.799999999999997</v>
      </c>
      <c r="AIE21" s="77">
        <v>32.200000000000003</v>
      </c>
      <c r="AIF21" s="77">
        <v>29.4</v>
      </c>
      <c r="AIG21" s="77">
        <v>33.1</v>
      </c>
      <c r="AIH21" s="77">
        <v>32.299999999999997</v>
      </c>
      <c r="AII21" s="77">
        <v>31.1</v>
      </c>
      <c r="AIJ21" s="77">
        <v>30.5</v>
      </c>
      <c r="AIK21" s="77">
        <v>29.5</v>
      </c>
      <c r="AIL21" s="77">
        <v>29.7</v>
      </c>
      <c r="AIM21" s="77">
        <v>31.1</v>
      </c>
      <c r="AIN21" s="77">
        <v>25.5</v>
      </c>
      <c r="AIO21" s="77">
        <v>29.6</v>
      </c>
      <c r="AIP21" s="77">
        <v>27.8</v>
      </c>
      <c r="AIQ21" s="77">
        <v>30.5</v>
      </c>
      <c r="AIR21" s="77">
        <v>28.3</v>
      </c>
      <c r="AIS21" s="77">
        <v>31.1</v>
      </c>
      <c r="AIT21" s="77">
        <v>31.3</v>
      </c>
      <c r="AIU21" s="77">
        <v>32.299999999999997</v>
      </c>
      <c r="AIV21" s="77">
        <v>30.3</v>
      </c>
      <c r="AIW21" s="77">
        <v>32.4</v>
      </c>
      <c r="AIX21" s="77">
        <v>33.4</v>
      </c>
      <c r="AIY21" s="77">
        <v>11.1</v>
      </c>
      <c r="AIZ21" s="77">
        <v>11.3</v>
      </c>
      <c r="AJA21" s="77">
        <v>10.5</v>
      </c>
      <c r="AJB21" s="77">
        <v>12.2</v>
      </c>
      <c r="AJC21" s="77">
        <v>16.2</v>
      </c>
      <c r="AJD21" s="77">
        <v>15.4</v>
      </c>
      <c r="AJE21" s="77">
        <v>20.2</v>
      </c>
      <c r="AJF21" s="77">
        <v>19.2</v>
      </c>
      <c r="AJG21" s="77">
        <v>20.7</v>
      </c>
      <c r="AJH21" s="77">
        <v>19.600000000000001</v>
      </c>
      <c r="AJI21" s="77">
        <v>23.7</v>
      </c>
      <c r="AJJ21" s="77">
        <v>21</v>
      </c>
      <c r="AJK21" s="77">
        <v>19.399999999999999</v>
      </c>
      <c r="AJL21" s="77">
        <v>22</v>
      </c>
      <c r="AJM21" s="77">
        <v>19.3</v>
      </c>
      <c r="AJN21" s="77">
        <v>17.100000000000001</v>
      </c>
      <c r="AJO21" s="77">
        <v>19</v>
      </c>
      <c r="AJP21" s="77">
        <v>18.100000000000001</v>
      </c>
      <c r="AJQ21" s="77">
        <v>18.5</v>
      </c>
      <c r="AJR21" s="77">
        <v>15</v>
      </c>
      <c r="AJS21" s="77">
        <v>15.7</v>
      </c>
      <c r="AJT21" s="77">
        <v>16.100000000000001</v>
      </c>
      <c r="AJU21" s="77">
        <v>19</v>
      </c>
      <c r="AJV21" s="77">
        <v>15.7</v>
      </c>
      <c r="AJW21" s="77">
        <v>17</v>
      </c>
      <c r="AJX21" s="77">
        <v>17.399999999999999</v>
      </c>
      <c r="AJY21" s="77">
        <v>19.100000000000001</v>
      </c>
      <c r="AJZ21" s="77">
        <v>19.7</v>
      </c>
      <c r="AKA21" s="77">
        <v>19.5</v>
      </c>
      <c r="AKB21" s="77">
        <v>21.5</v>
      </c>
      <c r="AKC21" s="77">
        <v>19.7</v>
      </c>
      <c r="AKD21" s="77">
        <v>20.2</v>
      </c>
      <c r="AKE21" s="77">
        <v>22.2</v>
      </c>
      <c r="AKF21" s="77">
        <v>21.9</v>
      </c>
      <c r="AKG21" s="77">
        <v>24.8</v>
      </c>
      <c r="AKH21" s="77">
        <v>23</v>
      </c>
      <c r="AKI21" s="77">
        <v>24.1</v>
      </c>
      <c r="AKJ21" s="77">
        <v>26.8</v>
      </c>
      <c r="AKK21" s="77">
        <v>26.4</v>
      </c>
      <c r="AKL21" s="77">
        <v>24.1</v>
      </c>
      <c r="AKM21" s="77">
        <v>22</v>
      </c>
      <c r="AKN21" s="77">
        <v>21.6</v>
      </c>
      <c r="AKO21" s="77">
        <v>25.6</v>
      </c>
      <c r="AKP21" s="77">
        <v>24.9</v>
      </c>
      <c r="AKQ21" s="77">
        <v>27</v>
      </c>
      <c r="AKR21" s="77">
        <v>24.2</v>
      </c>
      <c r="AKS21" s="77">
        <v>26.8</v>
      </c>
      <c r="AKT21" s="77">
        <v>24</v>
      </c>
      <c r="AKU21" s="77">
        <v>25.9</v>
      </c>
      <c r="AKV21" s="77">
        <v>23.9</v>
      </c>
      <c r="AKW21" s="77">
        <v>22.1</v>
      </c>
      <c r="AKX21" s="77">
        <v>22.1</v>
      </c>
      <c r="AKY21" s="77">
        <v>20.8</v>
      </c>
      <c r="AKZ21" s="77">
        <v>24.2</v>
      </c>
      <c r="ALA21" s="77">
        <v>25.3</v>
      </c>
      <c r="ALB21" s="77">
        <v>21.2</v>
      </c>
      <c r="ALC21" s="77">
        <v>20.100000000000001</v>
      </c>
      <c r="ALD21" s="77">
        <v>21.9</v>
      </c>
      <c r="ALE21" s="77">
        <v>21.7</v>
      </c>
      <c r="ALF21" s="77">
        <v>22.7</v>
      </c>
      <c r="ALG21" s="77">
        <v>19.3</v>
      </c>
      <c r="ALH21" s="77">
        <v>19.7</v>
      </c>
      <c r="ALI21" s="77">
        <v>21.3</v>
      </c>
      <c r="ALJ21" s="77">
        <v>22.3</v>
      </c>
      <c r="ALK21" s="77">
        <v>20.9</v>
      </c>
      <c r="ALL21" s="77">
        <v>19.3</v>
      </c>
      <c r="ALM21" s="77">
        <v>20.5</v>
      </c>
      <c r="ALN21" s="77">
        <v>19.3</v>
      </c>
      <c r="ALO21" s="77">
        <v>19</v>
      </c>
      <c r="ALP21" s="77">
        <v>19.5</v>
      </c>
      <c r="ALQ21" s="77">
        <v>19.600000000000001</v>
      </c>
      <c r="ALR21" s="77">
        <v>19.8</v>
      </c>
      <c r="ALS21" s="77">
        <v>21.7</v>
      </c>
      <c r="ALT21" s="77">
        <v>18.5</v>
      </c>
      <c r="ALU21" s="77">
        <v>20.399999999999999</v>
      </c>
      <c r="ALV21" s="77">
        <v>19.399999999999999</v>
      </c>
      <c r="ALW21" s="77">
        <v>21.6</v>
      </c>
      <c r="ALX21" s="77">
        <v>18.5</v>
      </c>
      <c r="ALY21" s="77">
        <v>21.6</v>
      </c>
      <c r="ALZ21" s="77">
        <v>19.7</v>
      </c>
      <c r="AMA21" s="77">
        <v>20</v>
      </c>
      <c r="AMB21" s="77">
        <v>21.4</v>
      </c>
      <c r="AMC21" s="77">
        <v>19.2</v>
      </c>
      <c r="AMD21" s="77">
        <v>19.5</v>
      </c>
      <c r="AME21" s="77">
        <v>18.100000000000001</v>
      </c>
      <c r="AMF21" s="77">
        <v>19.8</v>
      </c>
      <c r="AMG21" s="77">
        <v>16.3</v>
      </c>
      <c r="AMH21" s="77">
        <v>18.899999999999999</v>
      </c>
      <c r="AMI21" s="77">
        <v>18.3</v>
      </c>
      <c r="AMJ21" s="77">
        <v>21.5</v>
      </c>
      <c r="AMK21" s="77">
        <v>21</v>
      </c>
      <c r="AML21" s="77">
        <v>17.2</v>
      </c>
      <c r="AMM21" s="77">
        <v>16.899999999999999</v>
      </c>
      <c r="AMN21" s="77">
        <v>18.899999999999999</v>
      </c>
      <c r="AMO21" s="77">
        <v>19.399999999999999</v>
      </c>
      <c r="AMP21" s="77">
        <v>18</v>
      </c>
      <c r="AMQ21" s="77">
        <v>19.2</v>
      </c>
      <c r="AMR21" s="77">
        <v>15.3</v>
      </c>
      <c r="AMS21" s="77">
        <v>17.100000000000001</v>
      </c>
      <c r="AMT21" s="77">
        <v>14.7</v>
      </c>
      <c r="AMU21" s="77">
        <v>15.7</v>
      </c>
      <c r="AMV21" s="77">
        <v>13.8</v>
      </c>
      <c r="AMW21" s="77">
        <v>15.2</v>
      </c>
      <c r="AMX21" s="77">
        <v>16</v>
      </c>
      <c r="AMY21" s="77">
        <v>17</v>
      </c>
      <c r="AMZ21" s="77">
        <v>14.6</v>
      </c>
      <c r="ANA21" s="77">
        <v>14.9</v>
      </c>
      <c r="ANB21" s="77">
        <v>12.9</v>
      </c>
      <c r="ANC21" s="77">
        <v>14.1</v>
      </c>
      <c r="AND21" s="77">
        <v>14.2</v>
      </c>
      <c r="ANE21" s="77">
        <v>14.4</v>
      </c>
      <c r="ANF21" s="77">
        <v>13.5</v>
      </c>
      <c r="ANG21" s="77">
        <v>10.199999999999999</v>
      </c>
      <c r="ANH21" s="77">
        <v>12.1</v>
      </c>
      <c r="ANI21" s="77">
        <v>14.4</v>
      </c>
      <c r="ANJ21" s="77">
        <v>13.4</v>
      </c>
      <c r="ANK21" s="77">
        <v>12.1</v>
      </c>
      <c r="ANL21" s="77">
        <v>14.4</v>
      </c>
      <c r="ANM21" s="77">
        <v>11.1</v>
      </c>
      <c r="ANN21" s="77">
        <v>12.5</v>
      </c>
      <c r="ANO21" s="77">
        <v>14.1</v>
      </c>
      <c r="ANP21" s="77">
        <v>12.8</v>
      </c>
      <c r="ANQ21" s="77">
        <v>13.3</v>
      </c>
      <c r="ANR21" s="77">
        <v>12.6</v>
      </c>
      <c r="ANS21" s="77">
        <v>14.7</v>
      </c>
      <c r="ANT21" s="77">
        <v>12.7</v>
      </c>
      <c r="ANU21" s="77">
        <v>12.2</v>
      </c>
      <c r="ANV21" s="77">
        <v>16.8</v>
      </c>
      <c r="ANW21" s="77">
        <v>12.5</v>
      </c>
      <c r="ANX21" s="77">
        <v>13</v>
      </c>
      <c r="ANY21" s="77">
        <v>10.8</v>
      </c>
      <c r="ANZ21" s="77">
        <v>12.1</v>
      </c>
      <c r="AOA21" s="77">
        <v>13</v>
      </c>
      <c r="AOB21" s="77">
        <v>10.5</v>
      </c>
      <c r="AOC21" s="77">
        <v>12.1</v>
      </c>
      <c r="AOD21" s="77">
        <v>13.8</v>
      </c>
      <c r="AOE21" s="77">
        <v>12.6</v>
      </c>
      <c r="AOF21" s="77">
        <v>11.2</v>
      </c>
      <c r="AOG21" s="77">
        <v>11</v>
      </c>
      <c r="AOH21" s="77">
        <v>11.7</v>
      </c>
      <c r="AOI21" s="77">
        <v>13.9</v>
      </c>
      <c r="AOJ21" s="77">
        <v>13.6</v>
      </c>
      <c r="AOK21" s="77">
        <v>13.7</v>
      </c>
      <c r="AOL21" s="77">
        <v>14.1</v>
      </c>
      <c r="AOM21" s="77">
        <v>12.4</v>
      </c>
      <c r="AON21" s="77">
        <v>13.1</v>
      </c>
      <c r="AOO21" s="77">
        <v>11.5</v>
      </c>
      <c r="AOP21" s="77">
        <v>10.9</v>
      </c>
      <c r="AOQ21" s="77">
        <v>12.2</v>
      </c>
      <c r="AOR21" s="77">
        <v>11.4</v>
      </c>
      <c r="AOS21" s="77">
        <v>12.9</v>
      </c>
      <c r="AOT21" s="77">
        <v>10.199999999999999</v>
      </c>
      <c r="AOU21" s="77">
        <v>12.2</v>
      </c>
      <c r="AOV21" s="77">
        <v>11.4</v>
      </c>
      <c r="AOW21" s="77">
        <v>11.8</v>
      </c>
      <c r="AOX21" s="77">
        <v>10.8</v>
      </c>
      <c r="AOY21" s="77">
        <v>10.8</v>
      </c>
      <c r="AOZ21" s="77">
        <v>11.1</v>
      </c>
      <c r="APA21" s="77">
        <v>12.3</v>
      </c>
      <c r="APB21" s="77">
        <v>11.1</v>
      </c>
      <c r="APC21" s="77">
        <v>10.9</v>
      </c>
      <c r="APD21" s="77">
        <v>12.9</v>
      </c>
      <c r="APE21" s="77">
        <v>10.6</v>
      </c>
      <c r="APF21" s="77">
        <v>9.6</v>
      </c>
      <c r="APG21" s="77">
        <v>11.8</v>
      </c>
      <c r="APH21" s="77">
        <v>9.8000000000000007</v>
      </c>
      <c r="API21" s="77">
        <v>9.6999999999999993</v>
      </c>
      <c r="APJ21" s="77">
        <v>10.4</v>
      </c>
      <c r="APK21" s="77">
        <v>9.1999999999999993</v>
      </c>
      <c r="APL21" s="77">
        <v>10</v>
      </c>
      <c r="APM21" s="77">
        <v>10.7</v>
      </c>
      <c r="APN21" s="77">
        <v>11.3</v>
      </c>
      <c r="APO21" s="77">
        <v>9.9</v>
      </c>
      <c r="APP21" s="77">
        <v>11.2</v>
      </c>
      <c r="APQ21" s="77">
        <v>11.7</v>
      </c>
      <c r="APR21" s="77">
        <v>10.7</v>
      </c>
      <c r="APS21" s="77">
        <v>10.4</v>
      </c>
      <c r="APT21" s="77">
        <v>10.199999999999999</v>
      </c>
      <c r="APU21" s="77">
        <v>11.1</v>
      </c>
      <c r="APV21" s="77">
        <v>12.6</v>
      </c>
      <c r="APW21" s="77">
        <v>10.199999999999999</v>
      </c>
      <c r="APX21" s="77">
        <v>11.2</v>
      </c>
      <c r="APY21" s="77">
        <v>11.2</v>
      </c>
      <c r="APZ21" s="77">
        <v>11.3</v>
      </c>
      <c r="AQA21" s="77">
        <v>10.3</v>
      </c>
      <c r="AQB21" s="77">
        <v>10</v>
      </c>
      <c r="AQC21" s="77">
        <v>11.8</v>
      </c>
      <c r="AQD21" s="77">
        <v>11.2</v>
      </c>
      <c r="AQE21" s="77">
        <v>12.8</v>
      </c>
      <c r="AQF21" s="77">
        <v>11.9</v>
      </c>
      <c r="AQG21" s="77">
        <v>15.5</v>
      </c>
      <c r="AQH21" s="77">
        <v>12.3</v>
      </c>
      <c r="AQI21" s="77">
        <v>12.2</v>
      </c>
      <c r="AQJ21" s="77">
        <v>11.4</v>
      </c>
      <c r="AQK21" s="77">
        <v>14.2</v>
      </c>
      <c r="AQL21" s="77">
        <v>13</v>
      </c>
      <c r="AQM21" s="77">
        <v>12.4</v>
      </c>
      <c r="AQN21" s="77">
        <v>12.6</v>
      </c>
      <c r="AQO21" s="77">
        <v>12.4</v>
      </c>
      <c r="AQP21" s="77">
        <v>11.1</v>
      </c>
      <c r="AQQ21" s="77">
        <v>12.3</v>
      </c>
      <c r="AQR21" s="77">
        <v>14.5</v>
      </c>
      <c r="AQS21" s="77">
        <v>13.8</v>
      </c>
      <c r="AQT21" s="77">
        <v>12.3</v>
      </c>
      <c r="AQU21" s="77">
        <v>13.8</v>
      </c>
      <c r="AQV21" s="77">
        <v>11.8</v>
      </c>
      <c r="AQW21" s="77">
        <v>11.7</v>
      </c>
      <c r="AQX21" s="77">
        <v>10.3</v>
      </c>
      <c r="AQY21" s="77">
        <v>10.5</v>
      </c>
      <c r="AQZ21" s="77">
        <v>12</v>
      </c>
      <c r="ARA21" s="77">
        <v>11.2</v>
      </c>
      <c r="ARB21" s="77">
        <v>11.9</v>
      </c>
      <c r="ARC21" s="77">
        <v>10.5</v>
      </c>
      <c r="ARD21" s="77">
        <v>12</v>
      </c>
      <c r="ARE21" s="77">
        <v>11.8</v>
      </c>
      <c r="ARF21" s="77">
        <v>10.7</v>
      </c>
      <c r="ARG21" s="77">
        <v>11.9</v>
      </c>
      <c r="ARH21" s="77">
        <v>10</v>
      </c>
      <c r="ARI21" s="77">
        <v>13.3</v>
      </c>
      <c r="ARJ21" s="77">
        <v>11.8</v>
      </c>
      <c r="ARK21" s="77">
        <v>10</v>
      </c>
      <c r="ARL21" s="77">
        <v>10.5</v>
      </c>
      <c r="ARM21" s="77">
        <v>11.2</v>
      </c>
      <c r="ARN21" s="77">
        <v>10.5</v>
      </c>
      <c r="ARO21" s="77">
        <v>11.5</v>
      </c>
      <c r="ARP21" s="77">
        <v>10.7</v>
      </c>
      <c r="ARQ21" s="77">
        <v>12.1</v>
      </c>
      <c r="ARR21" s="77">
        <v>13.4</v>
      </c>
      <c r="ARS21" s="77">
        <v>12.1</v>
      </c>
      <c r="ART21" s="77">
        <v>11.2</v>
      </c>
      <c r="ARU21" s="77">
        <v>11</v>
      </c>
      <c r="ARV21" s="77">
        <v>11.4</v>
      </c>
      <c r="ARW21" s="77">
        <v>11.5</v>
      </c>
      <c r="ARX21" s="77">
        <v>11.1</v>
      </c>
      <c r="ARY21" s="77">
        <v>13.6</v>
      </c>
      <c r="ARZ21" s="77">
        <v>11.3</v>
      </c>
      <c r="ASA21" s="77">
        <v>10.3</v>
      </c>
      <c r="ASB21" s="77">
        <v>12.5</v>
      </c>
      <c r="ASC21" s="77">
        <v>10.8</v>
      </c>
      <c r="ASD21" s="77">
        <v>10</v>
      </c>
      <c r="ASE21" s="77">
        <v>11.5</v>
      </c>
      <c r="ASF21" s="77">
        <v>11.1</v>
      </c>
      <c r="ASG21" s="77">
        <v>11.7</v>
      </c>
      <c r="ASH21" s="77">
        <v>11.6</v>
      </c>
      <c r="ASI21" s="77">
        <v>12.8</v>
      </c>
      <c r="ASJ21" s="77">
        <v>11.9</v>
      </c>
      <c r="ASK21" s="77">
        <v>12.4</v>
      </c>
      <c r="ASL21" s="77">
        <v>12.8</v>
      </c>
      <c r="ASM21" s="77">
        <v>12.3</v>
      </c>
      <c r="ASN21" s="77">
        <v>11.8</v>
      </c>
      <c r="ASO21" s="77">
        <v>10</v>
      </c>
      <c r="ASP21" s="77">
        <v>11</v>
      </c>
      <c r="ASQ21" s="77">
        <v>12.2</v>
      </c>
      <c r="ASR21" s="77">
        <v>13.5</v>
      </c>
      <c r="ASS21" s="77">
        <v>12.3</v>
      </c>
      <c r="AST21" s="77">
        <v>12.3</v>
      </c>
      <c r="ASU21" s="77">
        <v>11.4</v>
      </c>
      <c r="ASV21" s="77">
        <v>12.9</v>
      </c>
      <c r="ASW21" s="77">
        <v>13.8</v>
      </c>
      <c r="ASX21" s="77">
        <v>14.1</v>
      </c>
      <c r="ASY21" s="77">
        <v>12.7</v>
      </c>
      <c r="ASZ21" s="77">
        <v>14.1</v>
      </c>
      <c r="ATA21" s="77">
        <v>13.5</v>
      </c>
      <c r="ATB21" s="77">
        <v>11.6</v>
      </c>
      <c r="ATC21" s="77">
        <v>13.1</v>
      </c>
      <c r="ATD21" s="77">
        <v>13.7</v>
      </c>
      <c r="ATE21" s="77">
        <v>13.6</v>
      </c>
      <c r="ATF21" s="77">
        <v>11.5</v>
      </c>
      <c r="ATG21" s="77">
        <v>12.8</v>
      </c>
      <c r="ATH21" s="77">
        <v>13.5</v>
      </c>
      <c r="ATI21" s="77">
        <v>14</v>
      </c>
      <c r="ATJ21" s="77">
        <v>13.1</v>
      </c>
      <c r="ATK21" s="77">
        <v>13.7</v>
      </c>
      <c r="ATL21" s="77">
        <v>12.6</v>
      </c>
      <c r="ATM21" s="77">
        <v>13</v>
      </c>
      <c r="ATN21" s="77">
        <v>12.8</v>
      </c>
      <c r="ATO21" s="77">
        <v>10</v>
      </c>
      <c r="ATP21" s="77">
        <v>8.6</v>
      </c>
      <c r="ATQ21" s="77">
        <v>10.199999999999999</v>
      </c>
      <c r="ATR21" s="77">
        <v>11.5</v>
      </c>
      <c r="ATS21" s="77">
        <v>9.6</v>
      </c>
      <c r="ATT21" s="77">
        <v>10.1</v>
      </c>
      <c r="ATU21" s="77">
        <v>10.3</v>
      </c>
      <c r="ATV21" s="77">
        <v>12</v>
      </c>
      <c r="ATW21" s="77">
        <v>10.3</v>
      </c>
      <c r="ATX21" s="77">
        <v>10</v>
      </c>
      <c r="ATY21" s="77">
        <v>11.2</v>
      </c>
      <c r="ATZ21" s="77">
        <v>8.6999999999999993</v>
      </c>
      <c r="AUA21" s="77">
        <v>9.3000000000000007</v>
      </c>
      <c r="AUB21" s="77">
        <v>9.4</v>
      </c>
      <c r="AUC21" s="77">
        <v>11.2</v>
      </c>
      <c r="AUD21" s="77">
        <v>8.1</v>
      </c>
      <c r="AUE21" s="77">
        <v>8.8000000000000007</v>
      </c>
      <c r="AUF21" s="77">
        <v>9.5</v>
      </c>
      <c r="AUG21" s="77">
        <v>8.3000000000000007</v>
      </c>
      <c r="AUH21" s="77">
        <v>8.8000000000000007</v>
      </c>
      <c r="AUI21" s="77">
        <v>9.8000000000000007</v>
      </c>
      <c r="AUJ21" s="77">
        <v>8.1</v>
      </c>
      <c r="AUK21" s="77">
        <v>8.8000000000000007</v>
      </c>
      <c r="AUL21" s="77">
        <v>7.7</v>
      </c>
      <c r="AUM21" s="77">
        <v>8.5</v>
      </c>
      <c r="AUN21" s="77">
        <v>4.4000000000000004</v>
      </c>
      <c r="AUO21" s="77">
        <v>6.1</v>
      </c>
      <c r="AUP21" s="77">
        <v>5.9</v>
      </c>
      <c r="AUQ21" s="77">
        <v>5.8</v>
      </c>
      <c r="AUR21" s="77">
        <v>7.4</v>
      </c>
      <c r="AUS21" s="77">
        <v>7.3</v>
      </c>
      <c r="AUT21" s="77">
        <v>5.6</v>
      </c>
      <c r="AUU21" s="77">
        <v>6.7</v>
      </c>
      <c r="AUV21" s="77">
        <v>7.1</v>
      </c>
      <c r="AUW21" s="77">
        <v>8.3000000000000007</v>
      </c>
      <c r="AUX21" s="77">
        <v>8.4</v>
      </c>
      <c r="AUY21" s="77">
        <v>7.7</v>
      </c>
      <c r="AUZ21" s="77"/>
      <c r="AVA21" s="77"/>
      <c r="AVB21" s="77"/>
      <c r="AVC21" s="77"/>
      <c r="AVD21" s="77"/>
      <c r="AVE21" s="77"/>
      <c r="AVF21" s="77"/>
      <c r="AVG21" s="77"/>
      <c r="AVH21" s="77"/>
      <c r="AVI21" s="77"/>
      <c r="AVJ21" s="77"/>
      <c r="AVK21" s="77"/>
      <c r="AVL21" s="77"/>
      <c r="AVM21" s="77"/>
      <c r="AVN21" s="77"/>
      <c r="AVO21" s="77"/>
      <c r="AVP21" s="77"/>
      <c r="AVQ21" s="77"/>
      <c r="AVR21" s="77"/>
      <c r="AVS21" s="77"/>
      <c r="AVT21" s="77"/>
      <c r="AVU21" s="77"/>
      <c r="AVV21" s="77"/>
      <c r="AVW21" s="77"/>
      <c r="AVX21" s="77"/>
      <c r="AVY21" s="77"/>
      <c r="AVZ21" s="77"/>
    </row>
    <row r="22" spans="1:1274" s="25" customFormat="1" ht="17.25" customHeight="1" thickTop="1" thickBot="1" x14ac:dyDescent="0.3">
      <c r="A22" s="14"/>
      <c r="B22" s="14"/>
      <c r="C22" s="40" t="s">
        <v>334</v>
      </c>
      <c r="D22" s="40"/>
      <c r="E22" s="69"/>
      <c r="F22" s="69"/>
      <c r="G22" s="69"/>
      <c r="H22" s="69"/>
      <c r="I22" s="69"/>
      <c r="J22" s="69"/>
      <c r="K22" s="69"/>
      <c r="L22" s="69"/>
      <c r="M22" s="69"/>
      <c r="N22" s="69"/>
      <c r="O22" s="69"/>
      <c r="P22" s="69"/>
      <c r="Q22" s="69"/>
      <c r="R22" s="69"/>
      <c r="S22" s="69"/>
      <c r="T22" s="69"/>
      <c r="U22" s="69"/>
      <c r="V22" s="69"/>
      <c r="W22" s="69"/>
      <c r="X22" s="69"/>
      <c r="Y22" s="69"/>
      <c r="Z22" s="69"/>
      <c r="AA22" s="69"/>
      <c r="AB22" s="69"/>
      <c r="AC22" s="69"/>
      <c r="AD22" s="69"/>
      <c r="AE22" s="69"/>
      <c r="AF22" s="69"/>
      <c r="AG22" s="69"/>
      <c r="AH22" s="69"/>
      <c r="AI22" s="69"/>
      <c r="AJ22" s="69"/>
      <c r="AK22" s="69"/>
      <c r="AL22" s="69"/>
      <c r="AM22" s="69"/>
      <c r="AN22" s="69"/>
      <c r="AO22" s="69"/>
      <c r="AP22" s="69"/>
      <c r="AQ22" s="69"/>
      <c r="AR22" s="69"/>
      <c r="AS22" s="69"/>
      <c r="AT22" s="69"/>
      <c r="AU22" s="69"/>
      <c r="AV22" s="69"/>
      <c r="AW22" s="69"/>
      <c r="AX22" s="69"/>
      <c r="AY22" s="69"/>
      <c r="AZ22" s="69"/>
      <c r="BA22" s="69"/>
      <c r="BB22" s="69"/>
      <c r="BC22" s="69"/>
      <c r="BD22" s="69"/>
      <c r="BE22" s="69"/>
      <c r="BF22" s="69"/>
      <c r="BG22" s="69"/>
      <c r="BH22" s="69"/>
      <c r="BI22" s="69"/>
      <c r="BJ22" s="69"/>
      <c r="BK22" s="69"/>
      <c r="BL22" s="69"/>
      <c r="BM22" s="69"/>
      <c r="BN22" s="69"/>
      <c r="BO22" s="69"/>
      <c r="BP22" s="69"/>
      <c r="BQ22" s="69"/>
      <c r="BR22" s="69"/>
      <c r="BS22" s="69"/>
      <c r="BT22" s="69"/>
      <c r="BU22" s="69"/>
      <c r="BV22" s="69"/>
      <c r="BW22" s="69"/>
      <c r="BX22" s="69"/>
      <c r="BY22" s="69"/>
      <c r="BZ22" s="69"/>
      <c r="CA22" s="69"/>
      <c r="CB22" s="69"/>
      <c r="CC22" s="69"/>
      <c r="CD22" s="69"/>
      <c r="CE22" s="69"/>
      <c r="CF22" s="69"/>
      <c r="CG22" s="69"/>
      <c r="CH22" s="69"/>
      <c r="CI22" s="69"/>
      <c r="CJ22" s="69"/>
      <c r="CK22" s="69"/>
      <c r="CL22" s="69"/>
      <c r="CM22" s="69"/>
      <c r="CN22" s="69"/>
      <c r="CO22" s="69"/>
      <c r="CP22" s="69">
        <v>32.299999999999997</v>
      </c>
      <c r="CQ22" s="69"/>
      <c r="CR22" s="69"/>
      <c r="CS22" s="69">
        <v>29.2</v>
      </c>
      <c r="CT22" s="73">
        <v>29</v>
      </c>
      <c r="CU22" s="69">
        <v>38.700000000000003</v>
      </c>
      <c r="CV22" s="69">
        <v>39.9</v>
      </c>
      <c r="CW22" s="73">
        <v>45</v>
      </c>
      <c r="CX22" s="73">
        <v>49</v>
      </c>
      <c r="CY22" s="69">
        <v>49.8</v>
      </c>
      <c r="CZ22" s="69">
        <v>48.3</v>
      </c>
      <c r="DA22" s="69">
        <v>43.1</v>
      </c>
      <c r="DB22" s="69">
        <v>41.9</v>
      </c>
      <c r="DC22" s="69">
        <v>40.9</v>
      </c>
      <c r="DD22" s="69">
        <v>42</v>
      </c>
      <c r="DE22" s="69">
        <v>40.299999999999997</v>
      </c>
      <c r="DF22" s="69">
        <v>43.2</v>
      </c>
      <c r="DG22" s="69">
        <v>42.3</v>
      </c>
      <c r="DH22" s="69">
        <v>41.8</v>
      </c>
      <c r="DI22" s="69">
        <v>37.299999999999997</v>
      </c>
      <c r="DJ22" s="69">
        <v>32.1</v>
      </c>
      <c r="DK22" s="69">
        <v>40.4</v>
      </c>
      <c r="DL22" s="69">
        <v>37.6</v>
      </c>
      <c r="DM22" s="69">
        <v>39.200000000000003</v>
      </c>
      <c r="DN22" s="69">
        <v>45.9</v>
      </c>
      <c r="DO22" s="69">
        <v>42.2</v>
      </c>
      <c r="DP22" s="69">
        <v>36.6</v>
      </c>
      <c r="DQ22" s="69"/>
      <c r="DR22" s="69">
        <v>37.799999999999997</v>
      </c>
      <c r="DS22" s="69">
        <v>35.200000000000003</v>
      </c>
      <c r="DT22" s="69">
        <v>31.7</v>
      </c>
      <c r="DU22" s="69">
        <v>32.700000000000003</v>
      </c>
      <c r="DV22" s="69">
        <v>31.3</v>
      </c>
      <c r="DW22" s="69">
        <v>29.5</v>
      </c>
      <c r="DX22" s="69">
        <v>26.4</v>
      </c>
      <c r="DY22" s="69">
        <v>31.7</v>
      </c>
      <c r="DZ22" s="69">
        <v>31.7</v>
      </c>
      <c r="EA22" s="69">
        <v>33.700000000000003</v>
      </c>
      <c r="EB22" s="69">
        <v>35.5</v>
      </c>
      <c r="EC22" s="69">
        <v>37.5</v>
      </c>
      <c r="ED22" s="69">
        <v>40.4</v>
      </c>
      <c r="EE22" s="69">
        <v>44.9</v>
      </c>
      <c r="EF22" s="69">
        <v>42.1</v>
      </c>
      <c r="EG22" s="69">
        <v>52.8</v>
      </c>
      <c r="EH22" s="69">
        <v>49.8</v>
      </c>
      <c r="EI22" s="69">
        <v>47.3</v>
      </c>
      <c r="EJ22" s="69">
        <v>46.5</v>
      </c>
      <c r="EK22" s="69">
        <v>50.2</v>
      </c>
      <c r="EL22" s="69">
        <v>44.4</v>
      </c>
      <c r="EM22" s="69">
        <v>47.8</v>
      </c>
      <c r="EN22" s="69">
        <v>37.6</v>
      </c>
      <c r="EO22" s="69">
        <v>37.1</v>
      </c>
      <c r="EP22" s="69">
        <v>45.2</v>
      </c>
      <c r="EQ22" s="69">
        <v>45.6</v>
      </c>
      <c r="ER22" s="69">
        <v>50.8</v>
      </c>
      <c r="ES22" s="69">
        <v>44.1</v>
      </c>
      <c r="ET22" s="69">
        <v>49.5</v>
      </c>
      <c r="EU22" s="69">
        <v>51.9</v>
      </c>
      <c r="EV22" s="69">
        <v>55</v>
      </c>
      <c r="EW22" s="69">
        <v>53.5</v>
      </c>
      <c r="EX22" s="69">
        <v>54</v>
      </c>
      <c r="EY22" s="69">
        <v>46.2</v>
      </c>
      <c r="EZ22" s="69">
        <v>47.2</v>
      </c>
      <c r="FA22" s="69">
        <v>37.9</v>
      </c>
      <c r="FB22" s="69">
        <v>32.9</v>
      </c>
      <c r="FC22" s="69">
        <v>34.6</v>
      </c>
      <c r="FD22" s="69">
        <v>30.8</v>
      </c>
      <c r="FE22" s="69">
        <v>31.7</v>
      </c>
      <c r="FF22" s="69">
        <v>26.6</v>
      </c>
      <c r="FG22" s="69">
        <v>28.5</v>
      </c>
      <c r="FH22" s="69"/>
      <c r="FI22" s="69"/>
      <c r="FJ22" s="69"/>
      <c r="FK22" s="69"/>
      <c r="FL22" s="73">
        <v>27</v>
      </c>
      <c r="FM22" s="73">
        <v>25.1</v>
      </c>
      <c r="FN22" s="73">
        <v>26.9</v>
      </c>
      <c r="FO22" s="73">
        <v>23.1</v>
      </c>
      <c r="FP22" s="73">
        <v>24.7</v>
      </c>
      <c r="FQ22" s="73">
        <v>26.9</v>
      </c>
      <c r="FR22" s="73">
        <v>29.3</v>
      </c>
      <c r="FS22" s="73">
        <v>27.7</v>
      </c>
      <c r="FT22" s="73">
        <v>29.8</v>
      </c>
      <c r="FU22" s="73">
        <v>26.5</v>
      </c>
      <c r="FV22" s="73">
        <v>30.7</v>
      </c>
      <c r="FW22" s="73">
        <v>30.5</v>
      </c>
      <c r="FX22" s="73">
        <v>26.8</v>
      </c>
      <c r="FY22" s="73">
        <v>27.9</v>
      </c>
      <c r="FZ22" s="73">
        <v>20.6</v>
      </c>
      <c r="GA22" s="73">
        <v>24.6</v>
      </c>
      <c r="GB22" s="73">
        <v>25.8</v>
      </c>
      <c r="GC22" s="73">
        <v>31.1</v>
      </c>
      <c r="GD22" s="73">
        <v>30.3</v>
      </c>
      <c r="GE22" s="73">
        <v>29.6</v>
      </c>
      <c r="GF22" s="73">
        <v>35.4</v>
      </c>
      <c r="GG22" s="73">
        <v>25</v>
      </c>
      <c r="GH22" s="73">
        <v>20.2</v>
      </c>
      <c r="GI22" s="73">
        <v>21.5</v>
      </c>
      <c r="GJ22" s="73">
        <v>17.100000000000001</v>
      </c>
      <c r="GK22" s="73">
        <v>14.6</v>
      </c>
      <c r="GL22" s="73">
        <v>14.7</v>
      </c>
      <c r="GM22" s="73">
        <v>12.4</v>
      </c>
      <c r="GN22" s="73">
        <v>15.1</v>
      </c>
      <c r="GO22" s="73">
        <v>12.5</v>
      </c>
      <c r="GP22" s="73">
        <v>14.2</v>
      </c>
      <c r="GQ22" s="73">
        <v>14</v>
      </c>
      <c r="GR22" s="73">
        <v>16.2</v>
      </c>
      <c r="GS22" s="73">
        <v>15.7</v>
      </c>
      <c r="GT22" s="73">
        <v>20.100000000000001</v>
      </c>
      <c r="GU22" s="73">
        <v>19.2</v>
      </c>
      <c r="GV22" s="73">
        <v>20.5</v>
      </c>
      <c r="GW22" s="73">
        <v>21</v>
      </c>
      <c r="GX22" s="73">
        <v>19.5</v>
      </c>
      <c r="GY22" s="73">
        <v>18.3</v>
      </c>
      <c r="GZ22" s="73">
        <v>22.1</v>
      </c>
      <c r="HA22" s="73">
        <v>19.899999999999999</v>
      </c>
      <c r="HB22" s="73">
        <v>21.6</v>
      </c>
      <c r="HC22" s="73">
        <v>19.600000000000001</v>
      </c>
      <c r="HD22" s="73">
        <v>22.2</v>
      </c>
      <c r="HE22" s="73">
        <v>22.4</v>
      </c>
      <c r="HF22" s="73">
        <v>24.9</v>
      </c>
      <c r="HG22" s="73">
        <v>22.9</v>
      </c>
      <c r="HH22" s="73">
        <v>18.2</v>
      </c>
      <c r="HI22" s="73">
        <v>15.2</v>
      </c>
      <c r="HJ22" s="73">
        <v>12.4</v>
      </c>
      <c r="HK22" s="73">
        <v>16.3</v>
      </c>
      <c r="HL22" s="73">
        <v>18</v>
      </c>
      <c r="HM22" s="73">
        <v>19.399999999999999</v>
      </c>
      <c r="HN22" s="73">
        <v>23.3</v>
      </c>
      <c r="HO22" s="73">
        <v>20.100000000000001</v>
      </c>
      <c r="HP22" s="73">
        <v>20.8</v>
      </c>
      <c r="HQ22" s="73">
        <v>21.8</v>
      </c>
      <c r="HR22" s="73">
        <v>21.2</v>
      </c>
      <c r="HS22" s="73">
        <v>18.8</v>
      </c>
      <c r="HT22" s="73">
        <v>16</v>
      </c>
      <c r="HU22" s="73">
        <v>17.399999999999999</v>
      </c>
      <c r="HV22" s="73">
        <v>19.899999999999999</v>
      </c>
      <c r="HW22" s="73">
        <v>25.3</v>
      </c>
      <c r="HX22" s="73">
        <v>22.9</v>
      </c>
      <c r="HY22" s="73">
        <v>21.8</v>
      </c>
      <c r="HZ22" s="73">
        <v>25.2</v>
      </c>
      <c r="IA22" s="73">
        <v>23.9</v>
      </c>
      <c r="IB22" s="73">
        <v>23.7</v>
      </c>
      <c r="IC22" s="73">
        <v>22.3</v>
      </c>
      <c r="ID22" s="73">
        <v>22</v>
      </c>
      <c r="IE22" s="73">
        <v>23</v>
      </c>
      <c r="IF22" s="73">
        <v>20.9</v>
      </c>
      <c r="IG22" s="73">
        <v>23.4</v>
      </c>
      <c r="IH22" s="73">
        <v>19.5</v>
      </c>
      <c r="II22" s="73">
        <v>25.9</v>
      </c>
      <c r="IJ22" s="73">
        <v>22.9</v>
      </c>
      <c r="IK22" s="73">
        <v>24.9</v>
      </c>
      <c r="IL22" s="73">
        <v>26</v>
      </c>
      <c r="IM22" s="73">
        <v>22.3</v>
      </c>
      <c r="IN22" s="73">
        <v>24</v>
      </c>
      <c r="IO22" s="73">
        <v>22.3</v>
      </c>
      <c r="IP22" s="73">
        <v>22.1</v>
      </c>
      <c r="IQ22" s="73">
        <v>23.1</v>
      </c>
      <c r="IR22" s="73">
        <v>16.3</v>
      </c>
      <c r="IS22" s="73">
        <v>18.3</v>
      </c>
      <c r="IT22" s="73">
        <v>18.899999999999999</v>
      </c>
      <c r="IU22" s="73">
        <v>18.7</v>
      </c>
      <c r="IV22" s="73">
        <v>20.8</v>
      </c>
      <c r="IW22" s="73">
        <v>19.5</v>
      </c>
      <c r="IX22" s="73">
        <v>19.5</v>
      </c>
      <c r="IY22" s="73">
        <v>17.399999999999999</v>
      </c>
      <c r="IZ22" s="73">
        <v>16</v>
      </c>
      <c r="JA22" s="73">
        <v>17.600000000000001</v>
      </c>
      <c r="JB22" s="73">
        <v>15.9</v>
      </c>
      <c r="JC22" s="73">
        <v>17.5</v>
      </c>
      <c r="JD22" s="73">
        <v>16.3</v>
      </c>
      <c r="JE22" s="73">
        <v>17.7</v>
      </c>
      <c r="JF22" s="73">
        <v>22.7</v>
      </c>
      <c r="JG22" s="73">
        <v>19.8</v>
      </c>
      <c r="JH22" s="73">
        <v>20.3</v>
      </c>
      <c r="JI22" s="73">
        <v>22.6</v>
      </c>
      <c r="JJ22" s="73">
        <v>17.5</v>
      </c>
      <c r="JK22" s="73">
        <v>17.600000000000001</v>
      </c>
      <c r="JL22" s="73">
        <v>22.3</v>
      </c>
      <c r="JM22" s="73">
        <v>18.899999999999999</v>
      </c>
      <c r="JN22" s="73">
        <v>21.8</v>
      </c>
      <c r="JO22" s="73">
        <v>21</v>
      </c>
      <c r="JP22" s="73">
        <v>16</v>
      </c>
      <c r="JQ22" s="73">
        <v>20</v>
      </c>
      <c r="JR22" s="73">
        <v>22</v>
      </c>
      <c r="JS22" s="73">
        <v>20</v>
      </c>
      <c r="JT22" s="73">
        <v>20</v>
      </c>
      <c r="JU22" s="73">
        <v>18</v>
      </c>
      <c r="JV22" s="73">
        <v>14</v>
      </c>
      <c r="JW22" s="73">
        <v>16</v>
      </c>
      <c r="JX22" s="73">
        <v>14</v>
      </c>
      <c r="JY22" s="73">
        <v>28</v>
      </c>
      <c r="JZ22" s="73">
        <v>24</v>
      </c>
      <c r="KA22" s="73">
        <v>21</v>
      </c>
      <c r="KB22" s="73">
        <v>16</v>
      </c>
      <c r="KC22" s="73">
        <v>15</v>
      </c>
      <c r="KD22" s="73">
        <v>14</v>
      </c>
      <c r="KE22" s="73">
        <v>17</v>
      </c>
      <c r="KF22" s="73">
        <v>16</v>
      </c>
      <c r="KG22" s="73">
        <v>18</v>
      </c>
      <c r="KH22" s="73">
        <v>20</v>
      </c>
      <c r="KI22" s="73">
        <v>16</v>
      </c>
      <c r="KJ22" s="73">
        <v>18</v>
      </c>
      <c r="KK22" s="73">
        <v>16</v>
      </c>
      <c r="KL22" s="73">
        <v>20</v>
      </c>
      <c r="KM22" s="73">
        <v>26</v>
      </c>
      <c r="KN22" s="73">
        <v>25</v>
      </c>
      <c r="KO22" s="73">
        <v>16</v>
      </c>
      <c r="KP22" s="73">
        <v>22</v>
      </c>
      <c r="KQ22" s="73">
        <v>24</v>
      </c>
      <c r="KR22" s="73">
        <v>16</v>
      </c>
      <c r="KS22" s="73">
        <v>12</v>
      </c>
      <c r="KT22" s="73">
        <v>16</v>
      </c>
      <c r="KU22" s="73">
        <v>16</v>
      </c>
      <c r="KV22" s="73">
        <v>18</v>
      </c>
      <c r="KW22" s="73">
        <v>17</v>
      </c>
      <c r="KX22" s="73">
        <v>21</v>
      </c>
      <c r="KY22" s="73">
        <v>17</v>
      </c>
      <c r="KZ22" s="73">
        <v>17</v>
      </c>
      <c r="LA22" s="73">
        <v>14</v>
      </c>
      <c r="LB22" s="73">
        <v>17</v>
      </c>
      <c r="LC22" s="73">
        <v>13</v>
      </c>
      <c r="LD22" s="73">
        <v>18</v>
      </c>
      <c r="LE22" s="73">
        <v>15</v>
      </c>
      <c r="LF22" s="73">
        <v>14</v>
      </c>
      <c r="LG22" s="73">
        <v>15</v>
      </c>
      <c r="LH22" s="73">
        <v>15</v>
      </c>
      <c r="LI22" s="73">
        <v>13</v>
      </c>
      <c r="LJ22" s="73">
        <v>15</v>
      </c>
      <c r="LK22" s="73">
        <v>19</v>
      </c>
      <c r="LL22" s="73">
        <v>16</v>
      </c>
      <c r="LM22" s="73">
        <v>14</v>
      </c>
      <c r="LN22" s="73">
        <v>13</v>
      </c>
      <c r="LO22" s="73">
        <v>16</v>
      </c>
      <c r="LP22" s="73">
        <v>22</v>
      </c>
      <c r="LQ22" s="73">
        <v>21</v>
      </c>
      <c r="LR22" s="73">
        <v>23</v>
      </c>
      <c r="LS22" s="73">
        <v>22</v>
      </c>
      <c r="LT22" s="73">
        <v>24</v>
      </c>
      <c r="LU22" s="73">
        <v>25</v>
      </c>
      <c r="LV22" s="73">
        <v>29</v>
      </c>
      <c r="LW22" s="73">
        <v>26</v>
      </c>
      <c r="LX22" s="73">
        <v>26</v>
      </c>
      <c r="LY22" s="73">
        <v>20</v>
      </c>
      <c r="LZ22" s="73">
        <v>20</v>
      </c>
      <c r="MA22" s="73">
        <v>19</v>
      </c>
      <c r="MB22" s="73">
        <v>23</v>
      </c>
      <c r="MC22" s="73">
        <v>25</v>
      </c>
      <c r="MD22" s="73">
        <v>24</v>
      </c>
      <c r="ME22" s="73">
        <v>23</v>
      </c>
      <c r="MF22" s="73">
        <v>26</v>
      </c>
      <c r="MG22" s="73">
        <v>28</v>
      </c>
      <c r="MH22" s="73">
        <v>24</v>
      </c>
      <c r="MI22" s="73">
        <v>28</v>
      </c>
      <c r="MJ22" s="73">
        <v>23</v>
      </c>
      <c r="MK22" s="73">
        <v>17</v>
      </c>
      <c r="ML22" s="73">
        <v>20</v>
      </c>
      <c r="MM22" s="73">
        <v>21</v>
      </c>
      <c r="MN22" s="73">
        <v>19</v>
      </c>
      <c r="MO22" s="73">
        <v>19</v>
      </c>
      <c r="MP22" s="73">
        <v>19</v>
      </c>
      <c r="MQ22" s="73">
        <v>16</v>
      </c>
      <c r="MR22" s="73">
        <v>16</v>
      </c>
      <c r="MS22" s="73">
        <v>20</v>
      </c>
      <c r="MT22" s="73">
        <v>16</v>
      </c>
      <c r="MU22" s="73">
        <v>16</v>
      </c>
      <c r="MV22" s="73">
        <v>14</v>
      </c>
      <c r="MW22" s="73">
        <v>18</v>
      </c>
      <c r="MX22" s="73">
        <v>20</v>
      </c>
      <c r="MY22" s="73">
        <v>20</v>
      </c>
      <c r="MZ22" s="73">
        <v>24</v>
      </c>
      <c r="NA22" s="73">
        <v>26</v>
      </c>
      <c r="NB22" s="73">
        <v>26</v>
      </c>
      <c r="NC22" s="73">
        <v>33</v>
      </c>
      <c r="ND22" s="73">
        <v>28</v>
      </c>
      <c r="NE22" s="73">
        <v>23</v>
      </c>
      <c r="NF22" s="73">
        <v>21</v>
      </c>
      <c r="NG22" s="77">
        <v>22</v>
      </c>
      <c r="NH22" s="77">
        <v>26</v>
      </c>
      <c r="NI22" s="77">
        <v>26</v>
      </c>
      <c r="NJ22" s="77">
        <v>28</v>
      </c>
      <c r="NK22" s="77">
        <v>25</v>
      </c>
      <c r="NL22" s="77">
        <v>21</v>
      </c>
      <c r="NM22" s="77">
        <v>26</v>
      </c>
      <c r="NN22" s="77">
        <v>22</v>
      </c>
      <c r="NO22" s="77">
        <v>23</v>
      </c>
      <c r="NP22" s="77">
        <v>22</v>
      </c>
      <c r="NQ22" s="77">
        <v>22</v>
      </c>
      <c r="NR22" s="102">
        <v>19</v>
      </c>
      <c r="NS22" s="77">
        <v>19</v>
      </c>
      <c r="NT22" s="77">
        <v>20</v>
      </c>
      <c r="NU22" s="77">
        <v>22</v>
      </c>
      <c r="NV22" s="77">
        <v>27</v>
      </c>
      <c r="NW22" s="77">
        <v>25</v>
      </c>
      <c r="NX22" s="77">
        <v>27</v>
      </c>
      <c r="NY22" s="77">
        <v>26</v>
      </c>
      <c r="NZ22" s="77">
        <v>26</v>
      </c>
      <c r="OA22" s="77">
        <v>24</v>
      </c>
      <c r="OB22" s="77">
        <v>23</v>
      </c>
      <c r="OC22" s="77">
        <v>27</v>
      </c>
      <c r="OD22" s="102">
        <v>22</v>
      </c>
      <c r="OE22" s="77">
        <v>21</v>
      </c>
      <c r="OF22" s="77">
        <v>17</v>
      </c>
      <c r="OG22" s="77">
        <v>18</v>
      </c>
      <c r="OH22" s="77">
        <v>21</v>
      </c>
      <c r="OI22" s="77">
        <v>21</v>
      </c>
      <c r="OJ22" s="77">
        <v>19</v>
      </c>
      <c r="OK22" s="77">
        <v>22</v>
      </c>
      <c r="OL22" s="77">
        <v>19</v>
      </c>
      <c r="OM22" s="77">
        <v>20</v>
      </c>
      <c r="ON22" s="77">
        <v>16</v>
      </c>
      <c r="OO22" s="77">
        <v>18</v>
      </c>
      <c r="OP22" s="102">
        <v>13</v>
      </c>
      <c r="OQ22" s="77">
        <v>15</v>
      </c>
      <c r="OR22" s="77">
        <v>15</v>
      </c>
      <c r="OS22" s="77">
        <v>13</v>
      </c>
      <c r="OT22" s="77">
        <v>13</v>
      </c>
      <c r="OU22" s="77">
        <v>13</v>
      </c>
      <c r="OV22" s="77">
        <v>11</v>
      </c>
      <c r="OW22" s="77">
        <v>12</v>
      </c>
      <c r="OX22" s="77">
        <v>10</v>
      </c>
      <c r="OY22" s="77">
        <v>12</v>
      </c>
      <c r="OZ22" s="77">
        <v>11</v>
      </c>
      <c r="PA22" s="77">
        <v>12</v>
      </c>
      <c r="PB22" s="102">
        <v>10</v>
      </c>
      <c r="PC22" s="77">
        <v>12</v>
      </c>
      <c r="PD22" s="77">
        <v>12</v>
      </c>
      <c r="PE22" s="77">
        <v>11</v>
      </c>
      <c r="PF22" s="77">
        <v>12</v>
      </c>
      <c r="PG22" s="77">
        <v>10</v>
      </c>
      <c r="PH22" s="77">
        <v>13</v>
      </c>
      <c r="PI22" s="77">
        <v>12</v>
      </c>
      <c r="PJ22" s="77">
        <v>11</v>
      </c>
      <c r="PK22" s="77">
        <v>13</v>
      </c>
      <c r="PL22" s="77">
        <v>11</v>
      </c>
      <c r="PM22" s="77">
        <v>13</v>
      </c>
      <c r="PN22" s="102">
        <v>13</v>
      </c>
      <c r="PO22" s="77">
        <v>13</v>
      </c>
      <c r="PP22" s="77">
        <v>11</v>
      </c>
      <c r="PQ22" s="77">
        <v>12</v>
      </c>
      <c r="PR22" s="77">
        <v>13</v>
      </c>
      <c r="PS22" s="77">
        <v>11</v>
      </c>
      <c r="PT22" s="77">
        <v>10</v>
      </c>
      <c r="PU22" s="77">
        <v>13</v>
      </c>
      <c r="PV22" s="77">
        <v>13</v>
      </c>
      <c r="PW22" s="77">
        <v>12</v>
      </c>
      <c r="PX22" s="77">
        <v>12</v>
      </c>
      <c r="PY22" s="77">
        <v>12</v>
      </c>
      <c r="PZ22" s="102">
        <v>10</v>
      </c>
      <c r="QA22" s="77">
        <v>13</v>
      </c>
      <c r="QB22" s="77">
        <v>13</v>
      </c>
      <c r="QC22" s="77">
        <v>16</v>
      </c>
      <c r="QD22" s="77">
        <v>13</v>
      </c>
      <c r="QE22" s="77">
        <v>15</v>
      </c>
      <c r="QF22" s="77">
        <v>15</v>
      </c>
      <c r="QG22" s="77">
        <v>12</v>
      </c>
      <c r="QH22" s="77">
        <v>17</v>
      </c>
      <c r="QI22" s="77">
        <v>15</v>
      </c>
      <c r="QJ22" s="77">
        <v>15</v>
      </c>
      <c r="QK22" s="77">
        <v>13</v>
      </c>
      <c r="QL22" s="102">
        <v>11</v>
      </c>
      <c r="QM22" s="77">
        <v>12</v>
      </c>
      <c r="QN22" s="77">
        <v>12</v>
      </c>
      <c r="QO22" s="77">
        <v>11</v>
      </c>
      <c r="QP22" s="77">
        <v>12</v>
      </c>
      <c r="QQ22" s="77">
        <v>11</v>
      </c>
      <c r="QR22" s="77">
        <v>10</v>
      </c>
      <c r="QS22" s="77">
        <v>12</v>
      </c>
      <c r="QT22" s="77">
        <v>10</v>
      </c>
      <c r="QU22" s="77">
        <v>12</v>
      </c>
      <c r="QV22" s="77">
        <v>13</v>
      </c>
      <c r="QW22" s="77">
        <v>12</v>
      </c>
      <c r="QX22" s="102">
        <v>14</v>
      </c>
      <c r="QY22" s="77">
        <v>14</v>
      </c>
      <c r="QZ22" s="77">
        <v>12</v>
      </c>
      <c r="RA22" s="77">
        <v>14</v>
      </c>
      <c r="RB22" s="77">
        <v>14</v>
      </c>
      <c r="RC22" s="77">
        <v>14</v>
      </c>
      <c r="RD22" s="77">
        <v>14</v>
      </c>
      <c r="RE22" s="77">
        <v>19</v>
      </c>
      <c r="RF22" s="77">
        <v>17</v>
      </c>
      <c r="RG22" s="77">
        <v>17</v>
      </c>
      <c r="RH22" s="77">
        <v>18</v>
      </c>
      <c r="RI22" s="77">
        <v>17</v>
      </c>
      <c r="RJ22" s="77">
        <v>16</v>
      </c>
      <c r="RK22" s="77">
        <v>16</v>
      </c>
      <c r="RL22" s="77">
        <v>16</v>
      </c>
      <c r="RM22" s="77">
        <v>18</v>
      </c>
      <c r="RN22" s="77">
        <v>15</v>
      </c>
      <c r="RO22" s="77">
        <v>18</v>
      </c>
      <c r="RP22" s="77">
        <v>15</v>
      </c>
      <c r="RQ22" s="77">
        <v>16</v>
      </c>
      <c r="RR22" s="77">
        <v>18</v>
      </c>
      <c r="RS22" s="77">
        <v>20</v>
      </c>
      <c r="RT22" s="77">
        <v>18</v>
      </c>
      <c r="RU22" s="77">
        <v>17</v>
      </c>
      <c r="RV22" s="77">
        <v>20</v>
      </c>
      <c r="RW22" s="77">
        <v>19</v>
      </c>
      <c r="RX22" s="77">
        <v>19</v>
      </c>
      <c r="RY22" s="77">
        <v>18</v>
      </c>
      <c r="RZ22" s="77">
        <v>19</v>
      </c>
      <c r="SA22" s="77">
        <v>18</v>
      </c>
      <c r="SB22" s="77">
        <v>19</v>
      </c>
      <c r="SC22" s="77">
        <v>16</v>
      </c>
      <c r="SD22" s="77">
        <v>18</v>
      </c>
      <c r="SE22" s="77">
        <v>20</v>
      </c>
      <c r="SF22" s="77">
        <v>19</v>
      </c>
      <c r="SG22" s="77">
        <v>23</v>
      </c>
      <c r="SH22" s="77">
        <v>25</v>
      </c>
      <c r="SI22" s="77">
        <v>23</v>
      </c>
      <c r="SJ22" s="77">
        <v>23</v>
      </c>
      <c r="SK22" s="77">
        <v>23</v>
      </c>
      <c r="SL22" s="77">
        <v>23</v>
      </c>
      <c r="SM22" s="77">
        <v>24</v>
      </c>
      <c r="SN22" s="77">
        <v>23</v>
      </c>
      <c r="SO22" s="77">
        <v>22</v>
      </c>
      <c r="SP22" s="77">
        <v>23</v>
      </c>
      <c r="SQ22" s="77">
        <v>22</v>
      </c>
      <c r="SR22" s="77">
        <v>22</v>
      </c>
      <c r="SS22" s="77">
        <v>19</v>
      </c>
      <c r="ST22" s="77">
        <v>20</v>
      </c>
      <c r="SU22" s="77">
        <v>22</v>
      </c>
      <c r="SV22" s="77">
        <v>21</v>
      </c>
      <c r="SW22" s="77">
        <v>22</v>
      </c>
      <c r="SX22" s="77">
        <v>19</v>
      </c>
      <c r="SY22" s="77">
        <v>17</v>
      </c>
      <c r="SZ22" s="77">
        <v>22</v>
      </c>
      <c r="TA22" s="77">
        <v>23</v>
      </c>
      <c r="TB22" s="77">
        <v>21</v>
      </c>
      <c r="TC22" s="77">
        <v>24</v>
      </c>
      <c r="TD22" s="77">
        <v>24</v>
      </c>
      <c r="TE22" s="77">
        <v>22</v>
      </c>
      <c r="TF22" s="77">
        <v>24</v>
      </c>
      <c r="TG22" s="77">
        <v>20</v>
      </c>
      <c r="TH22" s="77">
        <v>20</v>
      </c>
      <c r="TI22" s="77">
        <v>20</v>
      </c>
      <c r="TJ22" s="77">
        <v>20</v>
      </c>
      <c r="TK22" s="77">
        <v>19</v>
      </c>
      <c r="TL22" s="77">
        <v>20</v>
      </c>
      <c r="TM22" s="77">
        <v>25</v>
      </c>
      <c r="TN22" s="77">
        <v>20</v>
      </c>
      <c r="TO22" s="77">
        <v>22</v>
      </c>
      <c r="TP22" s="77">
        <v>19</v>
      </c>
      <c r="TQ22" s="77">
        <v>24</v>
      </c>
      <c r="TR22" s="77">
        <v>21</v>
      </c>
      <c r="TS22" s="77">
        <v>24</v>
      </c>
      <c r="TT22" s="77">
        <v>23</v>
      </c>
      <c r="TU22" s="77">
        <v>21</v>
      </c>
      <c r="TV22" s="77">
        <v>23</v>
      </c>
      <c r="TW22" s="77">
        <v>22</v>
      </c>
      <c r="TX22" s="77">
        <v>18</v>
      </c>
      <c r="TY22" s="77">
        <v>24</v>
      </c>
      <c r="TZ22" s="77">
        <v>23</v>
      </c>
      <c r="UA22" s="77">
        <v>22</v>
      </c>
      <c r="UB22" s="77">
        <v>21</v>
      </c>
      <c r="UC22" s="77">
        <v>21</v>
      </c>
      <c r="UD22" s="77">
        <v>21</v>
      </c>
      <c r="UE22" s="77">
        <v>22</v>
      </c>
      <c r="UF22" s="77">
        <v>22</v>
      </c>
      <c r="UG22" s="77">
        <v>24</v>
      </c>
      <c r="UH22" s="77">
        <v>21</v>
      </c>
      <c r="UI22" s="77">
        <v>23</v>
      </c>
      <c r="UJ22" s="77">
        <v>21</v>
      </c>
      <c r="UK22" s="77">
        <v>20</v>
      </c>
      <c r="UL22" s="77">
        <v>20</v>
      </c>
      <c r="UM22" s="77">
        <v>24</v>
      </c>
      <c r="UN22" s="77">
        <v>21</v>
      </c>
      <c r="UO22" s="77">
        <v>24</v>
      </c>
      <c r="UP22" s="77">
        <v>24</v>
      </c>
      <c r="UQ22" s="77">
        <v>22</v>
      </c>
      <c r="UR22" s="77">
        <v>21</v>
      </c>
      <c r="US22" s="77">
        <v>20</v>
      </c>
      <c r="UT22" s="77">
        <v>20</v>
      </c>
      <c r="UU22" s="77">
        <v>22</v>
      </c>
      <c r="UV22" s="77">
        <v>20</v>
      </c>
      <c r="UW22" s="77">
        <v>20</v>
      </c>
      <c r="UX22" s="77">
        <v>23</v>
      </c>
      <c r="UY22" s="77">
        <v>21</v>
      </c>
      <c r="UZ22" s="77">
        <v>18</v>
      </c>
      <c r="VA22" s="77">
        <v>22</v>
      </c>
      <c r="VB22" s="77">
        <v>18</v>
      </c>
      <c r="VC22" s="77">
        <v>18</v>
      </c>
      <c r="VD22" s="77">
        <v>16</v>
      </c>
      <c r="VE22" s="77">
        <v>18</v>
      </c>
      <c r="VF22" s="77">
        <v>15</v>
      </c>
      <c r="VG22" s="77">
        <v>16</v>
      </c>
      <c r="VH22" s="77">
        <v>18</v>
      </c>
      <c r="VI22" s="77">
        <v>17</v>
      </c>
      <c r="VJ22" s="77">
        <v>16</v>
      </c>
      <c r="VK22" s="77">
        <v>17</v>
      </c>
      <c r="VL22" s="77">
        <v>16</v>
      </c>
      <c r="VM22" s="77">
        <v>17</v>
      </c>
      <c r="VN22" s="77">
        <v>17</v>
      </c>
      <c r="VO22" s="77">
        <v>16</v>
      </c>
      <c r="VP22" s="77">
        <v>17</v>
      </c>
      <c r="VQ22" s="77">
        <v>17</v>
      </c>
      <c r="VR22" s="77">
        <v>17</v>
      </c>
      <c r="VS22" s="77">
        <v>19</v>
      </c>
      <c r="VT22" s="77">
        <v>20</v>
      </c>
      <c r="VU22" s="77">
        <v>19</v>
      </c>
      <c r="VV22" s="77">
        <v>22</v>
      </c>
      <c r="VW22" s="77">
        <v>22</v>
      </c>
      <c r="VX22" s="77">
        <v>21</v>
      </c>
      <c r="VY22" s="77">
        <v>17</v>
      </c>
      <c r="VZ22" s="77">
        <v>25</v>
      </c>
      <c r="WA22" s="77">
        <v>22</v>
      </c>
      <c r="WB22" s="77">
        <v>19</v>
      </c>
      <c r="WC22" s="77">
        <v>21</v>
      </c>
      <c r="WD22" s="77">
        <v>18</v>
      </c>
      <c r="WE22" s="77">
        <v>18</v>
      </c>
      <c r="WF22" s="77">
        <v>21</v>
      </c>
      <c r="WG22" s="77">
        <v>23</v>
      </c>
      <c r="WH22" s="77">
        <v>19</v>
      </c>
      <c r="WI22" s="77">
        <v>19</v>
      </c>
      <c r="WJ22" s="77">
        <v>15</v>
      </c>
      <c r="WK22" s="77">
        <v>17</v>
      </c>
      <c r="WL22" s="77">
        <v>16</v>
      </c>
      <c r="WM22" s="77">
        <v>17</v>
      </c>
      <c r="WN22" s="77">
        <v>18</v>
      </c>
      <c r="WO22" s="77">
        <v>19</v>
      </c>
      <c r="WP22" s="77">
        <v>17</v>
      </c>
      <c r="WQ22" s="77">
        <v>18</v>
      </c>
      <c r="WR22" s="77">
        <v>20</v>
      </c>
      <c r="WS22" s="77">
        <v>16</v>
      </c>
      <c r="WT22" s="77">
        <v>22</v>
      </c>
      <c r="WU22" s="77">
        <v>18</v>
      </c>
      <c r="WV22" s="77">
        <v>20</v>
      </c>
      <c r="WW22" s="77">
        <v>20</v>
      </c>
      <c r="WX22" s="77">
        <v>22</v>
      </c>
      <c r="WY22" s="77">
        <v>26</v>
      </c>
      <c r="WZ22" s="77">
        <v>22</v>
      </c>
      <c r="XA22" s="77">
        <v>23</v>
      </c>
      <c r="XB22" s="77">
        <v>23</v>
      </c>
      <c r="XC22" s="77">
        <v>23</v>
      </c>
      <c r="XD22" s="77">
        <v>27</v>
      </c>
      <c r="XE22" s="77">
        <v>23</v>
      </c>
      <c r="XF22" s="77">
        <v>26</v>
      </c>
      <c r="XG22" s="77">
        <v>26</v>
      </c>
      <c r="XH22" s="77">
        <v>28</v>
      </c>
      <c r="XI22" s="77">
        <v>25</v>
      </c>
      <c r="XJ22" s="77">
        <v>25</v>
      </c>
      <c r="XK22" s="77">
        <v>23</v>
      </c>
      <c r="XL22" s="77">
        <v>24</v>
      </c>
      <c r="XM22" s="77">
        <v>24</v>
      </c>
      <c r="XN22" s="77">
        <v>25</v>
      </c>
      <c r="XO22" s="77">
        <v>24</v>
      </c>
      <c r="XP22" s="77">
        <v>26</v>
      </c>
      <c r="XQ22" s="77">
        <v>28</v>
      </c>
      <c r="XR22" s="77">
        <v>28</v>
      </c>
      <c r="XS22" s="77">
        <v>28</v>
      </c>
      <c r="XT22" s="77">
        <v>29</v>
      </c>
      <c r="XU22" s="77">
        <v>26</v>
      </c>
      <c r="XV22" s="77">
        <v>27</v>
      </c>
      <c r="XW22" s="77">
        <v>27</v>
      </c>
      <c r="XX22" s="77">
        <v>26</v>
      </c>
      <c r="XY22" s="77">
        <v>28</v>
      </c>
      <c r="XZ22" s="77">
        <v>26</v>
      </c>
      <c r="YA22" s="77">
        <v>25</v>
      </c>
      <c r="YB22" s="77">
        <v>21</v>
      </c>
      <c r="YC22" s="77">
        <v>22</v>
      </c>
      <c r="YD22" s="77">
        <v>22</v>
      </c>
      <c r="YE22" s="77">
        <v>26</v>
      </c>
      <c r="YF22" s="77">
        <v>24</v>
      </c>
      <c r="YG22" s="77">
        <v>24</v>
      </c>
      <c r="YH22" s="77">
        <v>23</v>
      </c>
      <c r="YI22" s="77">
        <v>25</v>
      </c>
      <c r="YJ22" s="77">
        <v>25</v>
      </c>
      <c r="YK22" s="77">
        <v>23</v>
      </c>
      <c r="YL22" s="77">
        <v>26</v>
      </c>
      <c r="YM22" s="77">
        <v>23</v>
      </c>
      <c r="YN22" s="77">
        <v>26</v>
      </c>
      <c r="YO22" s="77">
        <v>26</v>
      </c>
      <c r="YP22" s="77">
        <v>26</v>
      </c>
      <c r="YQ22" s="77">
        <v>23</v>
      </c>
      <c r="YR22" s="77">
        <v>23</v>
      </c>
      <c r="YS22" s="77">
        <v>25</v>
      </c>
      <c r="YT22" s="77">
        <v>25</v>
      </c>
      <c r="YU22" s="77">
        <v>22</v>
      </c>
      <c r="YV22" s="77">
        <v>26</v>
      </c>
      <c r="YW22" s="77">
        <v>25</v>
      </c>
      <c r="YX22" s="77">
        <v>25.2</v>
      </c>
      <c r="YY22" s="77">
        <v>25.6</v>
      </c>
      <c r="YZ22" s="77">
        <v>23.2</v>
      </c>
      <c r="ZA22" s="77">
        <v>22.7</v>
      </c>
      <c r="ZB22" s="77">
        <v>23.8</v>
      </c>
      <c r="ZC22" s="77">
        <v>24.8</v>
      </c>
      <c r="ZD22" s="77">
        <v>26.4</v>
      </c>
      <c r="ZE22" s="77">
        <v>25.9</v>
      </c>
      <c r="ZF22" s="77">
        <v>25.6</v>
      </c>
      <c r="ZG22" s="77">
        <v>26.7</v>
      </c>
      <c r="ZH22" s="77">
        <v>27.8</v>
      </c>
      <c r="ZI22" s="77">
        <v>26.2</v>
      </c>
      <c r="ZJ22" s="77">
        <v>23.2</v>
      </c>
      <c r="ZK22" s="77">
        <v>23.4</v>
      </c>
      <c r="ZL22" s="77">
        <v>28.4</v>
      </c>
      <c r="ZM22" s="77">
        <v>26.8</v>
      </c>
      <c r="ZN22" s="77">
        <v>26.9</v>
      </c>
      <c r="ZO22" s="77">
        <v>25.4</v>
      </c>
      <c r="ZP22" s="77">
        <v>27.7</v>
      </c>
      <c r="ZQ22" s="77">
        <v>24.5</v>
      </c>
      <c r="ZR22" s="77">
        <v>25.6</v>
      </c>
      <c r="ZS22" s="77">
        <v>24.3</v>
      </c>
      <c r="ZT22" s="77">
        <v>24.8</v>
      </c>
      <c r="ZU22" s="77">
        <v>24.6</v>
      </c>
      <c r="ZV22" s="77">
        <v>27</v>
      </c>
      <c r="ZW22" s="77">
        <v>24.8</v>
      </c>
      <c r="ZX22" s="77">
        <v>24.6</v>
      </c>
      <c r="ZY22" s="77">
        <v>29.4</v>
      </c>
      <c r="ZZ22" s="77">
        <v>25.7</v>
      </c>
      <c r="AAA22" s="77">
        <v>26.7</v>
      </c>
      <c r="AAB22" s="77">
        <v>25.3</v>
      </c>
      <c r="AAC22" s="77">
        <v>27.3</v>
      </c>
      <c r="AAD22" s="77">
        <v>23.1</v>
      </c>
      <c r="AAE22" s="77">
        <v>24.2</v>
      </c>
      <c r="AAF22" s="77">
        <v>23</v>
      </c>
      <c r="AAG22" s="77">
        <v>26.2</v>
      </c>
      <c r="AAH22" s="77">
        <v>29</v>
      </c>
      <c r="AAI22" s="77">
        <v>23.4</v>
      </c>
      <c r="AAJ22" s="77">
        <v>23.6</v>
      </c>
      <c r="AAK22" s="77">
        <v>27.2</v>
      </c>
      <c r="AAL22" s="77">
        <v>21.4</v>
      </c>
      <c r="AAM22" s="77">
        <v>24</v>
      </c>
      <c r="AAN22" s="77">
        <v>23.1</v>
      </c>
      <c r="AAO22" s="77">
        <v>23.6</v>
      </c>
      <c r="AAP22" s="77">
        <v>21</v>
      </c>
      <c r="AAQ22" s="77">
        <v>22.4</v>
      </c>
      <c r="AAR22" s="77">
        <v>23.4</v>
      </c>
      <c r="AAS22" s="77">
        <v>23.4</v>
      </c>
      <c r="AAT22" s="77">
        <v>25.5</v>
      </c>
      <c r="AAU22" s="77">
        <v>23.1</v>
      </c>
      <c r="AAV22" s="77">
        <v>24.1</v>
      </c>
      <c r="AAW22" s="77">
        <v>21.7</v>
      </c>
      <c r="AAX22" s="77">
        <v>25.8</v>
      </c>
      <c r="AAY22" s="77">
        <v>25.1</v>
      </c>
      <c r="AAZ22" s="77">
        <v>25.9</v>
      </c>
      <c r="ABA22" s="77">
        <v>27.6</v>
      </c>
      <c r="ABB22" s="77">
        <v>25.1</v>
      </c>
      <c r="ABC22" s="77">
        <v>25.1</v>
      </c>
      <c r="ABD22" s="77">
        <v>26.9</v>
      </c>
      <c r="ABE22" s="77">
        <v>23.2</v>
      </c>
      <c r="ABF22" s="77">
        <v>23.4</v>
      </c>
      <c r="ABG22" s="103">
        <v>24.1</v>
      </c>
      <c r="ABH22" s="102">
        <v>20.399999999999999</v>
      </c>
      <c r="ABI22" s="77">
        <v>25.7</v>
      </c>
      <c r="ABJ22" s="77">
        <v>27.9</v>
      </c>
      <c r="ABK22" s="77">
        <v>25.3</v>
      </c>
      <c r="ABL22" s="77">
        <v>25.6</v>
      </c>
      <c r="ABM22" s="77">
        <v>24.2</v>
      </c>
      <c r="ABN22" s="77">
        <v>25.4</v>
      </c>
      <c r="ABO22" s="77">
        <v>21.4</v>
      </c>
      <c r="ABP22" s="77">
        <v>21.8</v>
      </c>
      <c r="ABQ22" s="77">
        <v>23.3</v>
      </c>
      <c r="ABR22" s="77">
        <v>21.8</v>
      </c>
      <c r="ABS22" s="77">
        <v>21.9</v>
      </c>
      <c r="ABT22" s="103">
        <v>21.1</v>
      </c>
      <c r="ABU22" s="102">
        <v>21.2</v>
      </c>
      <c r="ABV22" s="77">
        <v>21.5</v>
      </c>
      <c r="ABW22" s="77">
        <v>22.7</v>
      </c>
      <c r="ABX22" s="77">
        <v>26</v>
      </c>
      <c r="ABY22" s="77">
        <v>23.4</v>
      </c>
      <c r="ABZ22" s="77">
        <v>25</v>
      </c>
      <c r="ACA22" s="77">
        <v>25.1</v>
      </c>
      <c r="ACB22" s="77">
        <v>21.8</v>
      </c>
      <c r="ACC22" s="77">
        <v>20.7</v>
      </c>
      <c r="ACD22" s="77">
        <v>25.2</v>
      </c>
      <c r="ACE22" s="77">
        <v>28</v>
      </c>
      <c r="ACF22" s="77">
        <v>24.1</v>
      </c>
      <c r="ACG22" s="77">
        <v>24.4</v>
      </c>
      <c r="ACH22" s="102">
        <v>22.9</v>
      </c>
      <c r="ACI22" s="77">
        <v>21.2</v>
      </c>
      <c r="ACJ22" s="77">
        <v>21.7</v>
      </c>
      <c r="ACK22" s="77">
        <v>21.1</v>
      </c>
      <c r="ACL22" s="77">
        <v>24.6</v>
      </c>
      <c r="ACM22" s="77">
        <v>26.1</v>
      </c>
      <c r="ACN22" s="77">
        <v>24.4</v>
      </c>
      <c r="ACO22" s="77">
        <v>21.5</v>
      </c>
      <c r="ACP22" s="77">
        <v>24.7</v>
      </c>
      <c r="ACQ22" s="77">
        <v>24.8</v>
      </c>
      <c r="ACR22" s="77">
        <v>22.9</v>
      </c>
      <c r="ACS22" s="77">
        <v>23.9</v>
      </c>
      <c r="ACT22" s="77">
        <v>23.5</v>
      </c>
      <c r="ACU22" s="77">
        <v>22.9</v>
      </c>
      <c r="ACV22" s="77">
        <v>23.7</v>
      </c>
      <c r="ACW22" s="77">
        <v>24.4</v>
      </c>
      <c r="ACX22" s="77">
        <v>21.9</v>
      </c>
      <c r="ACY22" s="77">
        <v>23.7</v>
      </c>
      <c r="ACZ22" s="77">
        <v>26.5</v>
      </c>
      <c r="ADA22" s="77">
        <v>25.1</v>
      </c>
      <c r="ADB22" s="77">
        <v>28</v>
      </c>
      <c r="ADC22" s="77">
        <v>27.1</v>
      </c>
      <c r="ADD22" s="103">
        <v>30.4</v>
      </c>
      <c r="ADE22" s="102">
        <v>26.7</v>
      </c>
      <c r="ADF22" s="77">
        <v>29.8</v>
      </c>
      <c r="ADG22" s="77">
        <v>28.4</v>
      </c>
      <c r="ADH22" s="77">
        <v>29.1</v>
      </c>
      <c r="ADI22" s="77">
        <v>30.5</v>
      </c>
      <c r="ADJ22" s="77">
        <v>29.4</v>
      </c>
      <c r="ADK22" s="77">
        <v>25.8</v>
      </c>
      <c r="ADL22" s="77">
        <v>30</v>
      </c>
      <c r="ADM22" s="77">
        <v>29.1</v>
      </c>
      <c r="ADN22" s="77">
        <v>25.9</v>
      </c>
      <c r="ADO22" s="77">
        <v>26.6</v>
      </c>
      <c r="ADP22" s="77">
        <v>29.9</v>
      </c>
      <c r="ADQ22" s="77">
        <v>28.2</v>
      </c>
      <c r="ADR22" s="102">
        <v>28.8</v>
      </c>
      <c r="ADS22" s="77">
        <v>29.2</v>
      </c>
      <c r="ADT22" s="77">
        <v>30.9</v>
      </c>
      <c r="ADU22" s="77">
        <v>30.2</v>
      </c>
      <c r="ADV22" s="77">
        <v>29.8</v>
      </c>
      <c r="ADW22" s="77">
        <v>24.2</v>
      </c>
      <c r="ADX22" s="77">
        <v>28.4</v>
      </c>
      <c r="ADY22" s="77">
        <v>28.2</v>
      </c>
      <c r="ADZ22" s="77">
        <v>30.3</v>
      </c>
      <c r="AEA22" s="77">
        <v>30.9</v>
      </c>
      <c r="AEB22" s="77">
        <v>27.6</v>
      </c>
      <c r="AEC22" s="77">
        <v>31.8</v>
      </c>
      <c r="AED22" s="77">
        <v>24.6</v>
      </c>
      <c r="AEE22" s="102">
        <v>28.5</v>
      </c>
      <c r="AEF22" s="77">
        <v>27.3</v>
      </c>
      <c r="AEG22" s="77">
        <v>28.6</v>
      </c>
      <c r="AEH22" s="77">
        <v>28.5</v>
      </c>
      <c r="AEI22" s="77">
        <v>28</v>
      </c>
      <c r="AEJ22" s="77">
        <v>27.9</v>
      </c>
      <c r="AEK22" s="77">
        <v>29.9</v>
      </c>
      <c r="AEL22" s="77">
        <v>27.2</v>
      </c>
      <c r="AEM22" s="77">
        <v>24.2</v>
      </c>
      <c r="AEN22" s="77">
        <v>27.3</v>
      </c>
      <c r="AEO22" s="77">
        <v>27.1</v>
      </c>
      <c r="AEP22" s="77">
        <v>24.5</v>
      </c>
      <c r="AEQ22" s="77">
        <v>24.6</v>
      </c>
      <c r="AER22" s="77">
        <v>23.3</v>
      </c>
      <c r="AES22" s="77">
        <v>23.9</v>
      </c>
      <c r="AET22" s="77">
        <v>23.7</v>
      </c>
      <c r="AEU22" s="77">
        <v>21.5</v>
      </c>
      <c r="AEV22" s="77">
        <v>21</v>
      </c>
      <c r="AEW22" s="77">
        <v>20.9</v>
      </c>
      <c r="AEX22" s="77">
        <v>28</v>
      </c>
      <c r="AEY22" s="77">
        <v>22.2</v>
      </c>
      <c r="AEZ22" s="77">
        <v>23.3</v>
      </c>
      <c r="AFA22" s="77">
        <v>25.5</v>
      </c>
      <c r="AFB22" s="103">
        <v>24.2</v>
      </c>
      <c r="AFC22" s="102">
        <v>23.9</v>
      </c>
      <c r="AFD22" s="77">
        <v>26.4</v>
      </c>
      <c r="AFE22" s="77">
        <v>27.1</v>
      </c>
      <c r="AFF22" s="77">
        <v>25.1</v>
      </c>
      <c r="AFG22" s="77">
        <v>24.4</v>
      </c>
      <c r="AFH22" s="77">
        <v>24.5</v>
      </c>
      <c r="AFI22" s="77">
        <v>23.1</v>
      </c>
      <c r="AFJ22" s="77">
        <v>22.2</v>
      </c>
      <c r="AFK22" s="77">
        <v>21.7</v>
      </c>
      <c r="AFL22" s="77">
        <v>25</v>
      </c>
      <c r="AFM22" s="77">
        <v>26.6</v>
      </c>
      <c r="AFN22" s="77">
        <v>22.5</v>
      </c>
      <c r="AFO22" s="77">
        <v>22.3</v>
      </c>
      <c r="AFP22" s="102">
        <v>21.4</v>
      </c>
      <c r="AFQ22" s="77">
        <v>23.7</v>
      </c>
      <c r="AFR22" s="77">
        <v>22.5</v>
      </c>
      <c r="AFS22" s="77">
        <v>23.6</v>
      </c>
      <c r="AFT22" s="77">
        <v>25.5</v>
      </c>
      <c r="AFU22" s="77">
        <v>24.7</v>
      </c>
      <c r="AFV22" s="77">
        <v>24.2</v>
      </c>
      <c r="AFW22" s="77">
        <v>24.2</v>
      </c>
      <c r="AFX22" s="77">
        <v>28</v>
      </c>
      <c r="AFY22" s="77">
        <v>24.6</v>
      </c>
      <c r="AFZ22" s="77">
        <v>24.2</v>
      </c>
      <c r="AGA22" s="77">
        <v>24.1</v>
      </c>
      <c r="AGB22" s="77">
        <v>23.3</v>
      </c>
      <c r="AGC22" s="103">
        <v>24</v>
      </c>
      <c r="AGD22" s="102">
        <v>23.1</v>
      </c>
      <c r="AGE22" s="77">
        <v>26.6</v>
      </c>
      <c r="AGF22" s="77">
        <v>25.5</v>
      </c>
      <c r="AGG22" s="77">
        <v>26</v>
      </c>
      <c r="AGH22" s="77">
        <v>23.5</v>
      </c>
      <c r="AGI22" s="77">
        <v>26</v>
      </c>
      <c r="AGJ22" s="77">
        <v>20.8</v>
      </c>
      <c r="AGK22" s="77">
        <v>22.4</v>
      </c>
      <c r="AGL22" s="77">
        <v>22.6</v>
      </c>
      <c r="AGM22" s="77">
        <v>22.7</v>
      </c>
      <c r="AGN22" s="77">
        <v>21.7</v>
      </c>
      <c r="AGO22" s="77">
        <v>22.3</v>
      </c>
      <c r="AGP22" s="77">
        <v>25.4</v>
      </c>
      <c r="AGQ22" s="77">
        <v>24.5</v>
      </c>
      <c r="AGR22" s="77">
        <v>26.5</v>
      </c>
      <c r="AGS22" s="77">
        <v>25.2</v>
      </c>
      <c r="AGT22" s="77">
        <v>23.2</v>
      </c>
      <c r="AGU22" s="77">
        <v>25.2</v>
      </c>
      <c r="AGV22" s="77">
        <v>23.9</v>
      </c>
      <c r="AGW22" s="77">
        <v>24.9</v>
      </c>
      <c r="AGX22" s="77">
        <v>24.1</v>
      </c>
      <c r="AGY22" s="77">
        <v>28.9</v>
      </c>
      <c r="AGZ22" s="103">
        <v>26.5</v>
      </c>
      <c r="AHA22" s="103">
        <v>26.4</v>
      </c>
      <c r="AHB22" s="102">
        <v>24</v>
      </c>
      <c r="AHC22" s="77">
        <v>22.4</v>
      </c>
      <c r="AHD22" s="77">
        <v>22.3</v>
      </c>
      <c r="AHE22" s="77">
        <v>18.899999999999999</v>
      </c>
      <c r="AHF22" s="77">
        <v>20.5</v>
      </c>
      <c r="AHG22" s="77">
        <v>21.3</v>
      </c>
      <c r="AHH22" s="77">
        <v>24.6</v>
      </c>
      <c r="AHI22" s="77">
        <v>24.4</v>
      </c>
      <c r="AHJ22" s="77">
        <v>23</v>
      </c>
      <c r="AHK22" s="77">
        <v>22.4</v>
      </c>
      <c r="AHL22" s="77">
        <v>24.4</v>
      </c>
      <c r="AHM22" s="77">
        <v>25</v>
      </c>
      <c r="AHN22" s="103">
        <v>27.4</v>
      </c>
      <c r="AHO22" s="102">
        <v>24.4</v>
      </c>
      <c r="AHP22" s="77">
        <v>27.6</v>
      </c>
      <c r="AHQ22" s="77">
        <v>26.6</v>
      </c>
      <c r="AHR22" s="77">
        <v>26.5</v>
      </c>
      <c r="AHS22" s="77">
        <v>27.5</v>
      </c>
      <c r="AHT22" s="77">
        <v>24.8</v>
      </c>
      <c r="AHU22" s="77">
        <v>24.4</v>
      </c>
      <c r="AHV22" s="77">
        <v>30.2</v>
      </c>
      <c r="AHW22" s="77">
        <v>27.4</v>
      </c>
      <c r="AHX22" s="77">
        <v>25.9</v>
      </c>
      <c r="AHY22" s="77">
        <v>25.3</v>
      </c>
      <c r="AHZ22" s="77">
        <v>28.3</v>
      </c>
      <c r="AIA22" s="103">
        <v>29.9</v>
      </c>
      <c r="AIB22" s="102">
        <v>27.7</v>
      </c>
      <c r="AIC22" s="77">
        <v>28.8</v>
      </c>
      <c r="AID22" s="77">
        <v>28.8</v>
      </c>
      <c r="AIE22" s="77">
        <v>29.3</v>
      </c>
      <c r="AIF22" s="77">
        <v>30.4</v>
      </c>
      <c r="AIG22" s="77">
        <v>27.4</v>
      </c>
      <c r="AIH22" s="77">
        <v>26.3</v>
      </c>
      <c r="AII22" s="77">
        <v>30.3</v>
      </c>
      <c r="AIJ22" s="77">
        <v>34.299999999999997</v>
      </c>
      <c r="AIK22" s="77">
        <v>32.299999999999997</v>
      </c>
      <c r="AIL22" s="77">
        <v>29.9</v>
      </c>
      <c r="AIM22" s="77">
        <v>32.5</v>
      </c>
      <c r="AIN22" s="77">
        <v>34.9</v>
      </c>
      <c r="AIO22" s="77">
        <v>31.2</v>
      </c>
      <c r="AIP22" s="77">
        <v>32.4</v>
      </c>
      <c r="AIQ22" s="77">
        <v>31.8</v>
      </c>
      <c r="AIR22" s="77">
        <v>32.1</v>
      </c>
      <c r="AIS22" s="77">
        <v>29.8</v>
      </c>
      <c r="AIT22" s="77">
        <v>30</v>
      </c>
      <c r="AIU22" s="77">
        <v>28.3</v>
      </c>
      <c r="AIV22" s="77">
        <v>29.3</v>
      </c>
      <c r="AIW22" s="77">
        <v>29.7</v>
      </c>
      <c r="AIX22" s="77">
        <v>28.5</v>
      </c>
      <c r="AIY22" s="77">
        <v>26.2</v>
      </c>
      <c r="AIZ22" s="77">
        <v>28.4</v>
      </c>
      <c r="AJA22" s="77">
        <v>28.1</v>
      </c>
      <c r="AJB22" s="77">
        <v>20.100000000000001</v>
      </c>
      <c r="AJC22" s="77">
        <v>17.899999999999999</v>
      </c>
      <c r="AJD22" s="77">
        <v>22.9</v>
      </c>
      <c r="AJE22" s="77">
        <v>15</v>
      </c>
      <c r="AJF22" s="77">
        <v>18.3</v>
      </c>
      <c r="AJG22" s="77">
        <v>18.3</v>
      </c>
      <c r="AJH22" s="77">
        <v>19.7</v>
      </c>
      <c r="AJI22" s="77">
        <v>16.3</v>
      </c>
      <c r="AJJ22" s="77">
        <v>15.3</v>
      </c>
      <c r="AJK22" s="77">
        <v>16.399999999999999</v>
      </c>
      <c r="AJL22" s="77">
        <v>16.2</v>
      </c>
      <c r="AJM22" s="77">
        <v>19</v>
      </c>
      <c r="AJN22" s="77">
        <v>19.5</v>
      </c>
      <c r="AJO22" s="77">
        <v>19.600000000000001</v>
      </c>
      <c r="AJP22" s="77">
        <v>21.4</v>
      </c>
      <c r="AJQ22" s="77">
        <v>22.6</v>
      </c>
      <c r="AJR22" s="77">
        <v>24.2</v>
      </c>
      <c r="AJS22" s="77">
        <v>22.9</v>
      </c>
      <c r="AJT22" s="77">
        <v>21.8</v>
      </c>
      <c r="AJU22" s="77">
        <v>21</v>
      </c>
      <c r="AJV22" s="77">
        <v>20.3</v>
      </c>
      <c r="AJW22" s="77">
        <v>17.7</v>
      </c>
      <c r="AJX22" s="77">
        <v>21.3</v>
      </c>
      <c r="AJY22" s="77">
        <v>18.3</v>
      </c>
      <c r="AJZ22" s="77">
        <v>18.399999999999999</v>
      </c>
      <c r="AKA22" s="77">
        <v>16.600000000000001</v>
      </c>
      <c r="AKB22" s="77">
        <v>15.4</v>
      </c>
      <c r="AKC22" s="77">
        <v>15.4</v>
      </c>
      <c r="AKD22" s="77">
        <v>14.8</v>
      </c>
      <c r="AKE22" s="77">
        <v>16.100000000000001</v>
      </c>
      <c r="AKF22" s="77">
        <v>15.6</v>
      </c>
      <c r="AKG22" s="77">
        <v>13.4</v>
      </c>
      <c r="AKH22" s="77">
        <v>12.8</v>
      </c>
      <c r="AKI22" s="77">
        <v>12.3</v>
      </c>
      <c r="AKJ22" s="77">
        <v>12.8</v>
      </c>
      <c r="AKK22" s="77">
        <v>12.4</v>
      </c>
      <c r="AKL22" s="77">
        <v>13.5</v>
      </c>
      <c r="AKM22" s="77">
        <v>12.9</v>
      </c>
      <c r="AKN22" s="77">
        <v>12</v>
      </c>
      <c r="AKO22" s="77">
        <v>9.5</v>
      </c>
      <c r="AKP22" s="77">
        <v>11.6</v>
      </c>
      <c r="AKQ22" s="77">
        <v>13.2</v>
      </c>
      <c r="AKR22" s="77">
        <v>12.4</v>
      </c>
      <c r="AKS22" s="77">
        <v>13.2</v>
      </c>
      <c r="AKT22" s="77">
        <v>13.4</v>
      </c>
      <c r="AKU22" s="77">
        <v>13</v>
      </c>
      <c r="AKV22" s="77">
        <v>12.2</v>
      </c>
      <c r="AKW22" s="77">
        <v>11.3</v>
      </c>
      <c r="AKX22" s="77">
        <v>13.6</v>
      </c>
      <c r="AKY22" s="77">
        <v>13.1</v>
      </c>
      <c r="AKZ22" s="77">
        <v>11.7</v>
      </c>
      <c r="ALA22" s="77">
        <v>11.4</v>
      </c>
      <c r="ALB22" s="77">
        <v>12</v>
      </c>
      <c r="ALC22" s="77">
        <v>13.4</v>
      </c>
      <c r="ALD22" s="77">
        <v>13.3</v>
      </c>
      <c r="ALE22" s="77">
        <v>14.3</v>
      </c>
      <c r="ALF22" s="77">
        <v>13.3</v>
      </c>
      <c r="ALG22" s="77">
        <v>14.3</v>
      </c>
      <c r="ALH22" s="77">
        <v>13.1</v>
      </c>
      <c r="ALI22" s="77">
        <v>12.3</v>
      </c>
      <c r="ALJ22" s="77">
        <v>12.8</v>
      </c>
      <c r="ALK22" s="77">
        <v>13.3</v>
      </c>
      <c r="ALL22" s="77">
        <v>16.100000000000001</v>
      </c>
      <c r="ALM22" s="77">
        <v>13.5</v>
      </c>
      <c r="ALN22" s="77">
        <v>17.100000000000001</v>
      </c>
      <c r="ALO22" s="77">
        <v>17.3</v>
      </c>
      <c r="ALP22" s="77">
        <v>17.3</v>
      </c>
      <c r="ALQ22" s="77">
        <v>16.5</v>
      </c>
      <c r="ALR22" s="77">
        <v>16.899999999999999</v>
      </c>
      <c r="ALS22" s="77">
        <v>18.5</v>
      </c>
      <c r="ALT22" s="77">
        <v>17.3</v>
      </c>
      <c r="ALU22" s="77">
        <v>17.3</v>
      </c>
      <c r="ALV22" s="77">
        <v>16.899999999999999</v>
      </c>
      <c r="ALW22" s="77">
        <v>17.5</v>
      </c>
      <c r="ALX22" s="77">
        <v>18.2</v>
      </c>
      <c r="ALY22" s="77">
        <v>17.100000000000001</v>
      </c>
      <c r="ALZ22" s="77">
        <v>15.7</v>
      </c>
      <c r="AMA22" s="77">
        <v>16</v>
      </c>
      <c r="AMB22" s="77">
        <v>16.100000000000001</v>
      </c>
      <c r="AMC22" s="77">
        <v>17.899999999999999</v>
      </c>
      <c r="AMD22" s="77">
        <v>16.7</v>
      </c>
      <c r="AME22" s="77">
        <v>18.600000000000001</v>
      </c>
      <c r="AMF22" s="77">
        <v>15.4</v>
      </c>
      <c r="AMG22" s="77">
        <v>18.100000000000001</v>
      </c>
      <c r="AMH22" s="77">
        <v>17</v>
      </c>
      <c r="AMI22" s="77">
        <v>18.399999999999999</v>
      </c>
      <c r="AMJ22" s="77">
        <v>19.7</v>
      </c>
      <c r="AMK22" s="77">
        <v>16.3</v>
      </c>
      <c r="AML22" s="77">
        <v>16.600000000000001</v>
      </c>
      <c r="AMM22" s="77">
        <v>17.2</v>
      </c>
      <c r="AMN22" s="77">
        <v>18.100000000000001</v>
      </c>
      <c r="AMO22" s="77">
        <v>16.2</v>
      </c>
      <c r="AMP22" s="77">
        <v>14.9</v>
      </c>
      <c r="AMQ22" s="77">
        <v>17.2</v>
      </c>
      <c r="AMR22" s="77">
        <v>18.399999999999999</v>
      </c>
      <c r="AMS22" s="77">
        <v>18.100000000000001</v>
      </c>
      <c r="AMT22" s="77">
        <v>20.8</v>
      </c>
      <c r="AMU22" s="77">
        <v>20.8</v>
      </c>
      <c r="AMV22" s="77">
        <v>19.5</v>
      </c>
      <c r="AMW22" s="77">
        <v>20</v>
      </c>
      <c r="AMX22" s="77">
        <v>19.100000000000001</v>
      </c>
      <c r="AMY22" s="77">
        <v>17.3</v>
      </c>
      <c r="AMZ22" s="77">
        <v>18.8</v>
      </c>
      <c r="ANA22" s="77">
        <v>18.399999999999999</v>
      </c>
      <c r="ANB22" s="77">
        <v>18.7</v>
      </c>
      <c r="ANC22" s="77">
        <v>20.100000000000001</v>
      </c>
      <c r="AND22" s="77">
        <v>20.7</v>
      </c>
      <c r="ANE22" s="77">
        <v>17.399999999999999</v>
      </c>
      <c r="ANF22" s="77">
        <v>18.5</v>
      </c>
      <c r="ANG22" s="77">
        <v>19.600000000000001</v>
      </c>
      <c r="ANH22" s="77">
        <v>22</v>
      </c>
      <c r="ANI22" s="77">
        <v>18.899999999999999</v>
      </c>
      <c r="ANJ22" s="77">
        <v>19.399999999999999</v>
      </c>
      <c r="ANK22" s="77">
        <v>20.3</v>
      </c>
      <c r="ANL22" s="77">
        <v>19.600000000000001</v>
      </c>
      <c r="ANM22" s="77">
        <v>20</v>
      </c>
      <c r="ANN22" s="77">
        <v>18.100000000000001</v>
      </c>
      <c r="ANO22" s="77">
        <v>21.7</v>
      </c>
      <c r="ANP22" s="77">
        <v>19.8</v>
      </c>
      <c r="ANQ22" s="77">
        <v>20.2</v>
      </c>
      <c r="ANR22" s="77">
        <v>18</v>
      </c>
      <c r="ANS22" s="77">
        <v>17.600000000000001</v>
      </c>
      <c r="ANT22" s="77">
        <v>17.5</v>
      </c>
      <c r="ANU22" s="77">
        <v>16.899999999999999</v>
      </c>
      <c r="ANV22" s="77">
        <v>15.8</v>
      </c>
      <c r="ANW22" s="77">
        <v>19.100000000000001</v>
      </c>
      <c r="ANX22" s="77">
        <v>17.5</v>
      </c>
      <c r="ANY22" s="77">
        <v>17.8</v>
      </c>
      <c r="ANZ22" s="77">
        <v>18.5</v>
      </c>
      <c r="AOA22" s="77">
        <v>18.7</v>
      </c>
      <c r="AOB22" s="77">
        <v>20.7</v>
      </c>
      <c r="AOC22" s="77">
        <v>19.600000000000001</v>
      </c>
      <c r="AOD22" s="77">
        <v>17.600000000000001</v>
      </c>
      <c r="AOE22" s="77">
        <v>16.100000000000001</v>
      </c>
      <c r="AOF22" s="77">
        <v>17.5</v>
      </c>
      <c r="AOG22" s="77">
        <v>18.600000000000001</v>
      </c>
      <c r="AOH22" s="77">
        <v>18.2</v>
      </c>
      <c r="AOI22" s="77">
        <v>17.100000000000001</v>
      </c>
      <c r="AOJ22" s="77">
        <v>16.600000000000001</v>
      </c>
      <c r="AOK22" s="77">
        <v>18.600000000000001</v>
      </c>
      <c r="AOL22" s="77">
        <v>16.899999999999999</v>
      </c>
      <c r="AOM22" s="77">
        <v>18.399999999999999</v>
      </c>
      <c r="AON22" s="77">
        <v>17.899999999999999</v>
      </c>
      <c r="AOO22" s="77">
        <v>18.7</v>
      </c>
      <c r="AOP22" s="77">
        <v>20.2</v>
      </c>
      <c r="AOQ22" s="77">
        <v>16.8</v>
      </c>
      <c r="AOR22" s="77">
        <v>20.3</v>
      </c>
      <c r="AOS22" s="77">
        <v>20.8</v>
      </c>
      <c r="AOT22" s="77">
        <v>20.7</v>
      </c>
      <c r="AOU22" s="77">
        <v>19.7</v>
      </c>
      <c r="AOV22" s="77">
        <v>19.899999999999999</v>
      </c>
      <c r="AOW22" s="77">
        <v>20.399999999999999</v>
      </c>
      <c r="AOX22" s="77">
        <v>22.6</v>
      </c>
      <c r="AOY22" s="77">
        <v>18.600000000000001</v>
      </c>
      <c r="AOZ22" s="77">
        <v>20.5</v>
      </c>
      <c r="APA22" s="77">
        <v>19.100000000000001</v>
      </c>
      <c r="APB22" s="77">
        <v>20.6</v>
      </c>
      <c r="APC22" s="77">
        <v>21</v>
      </c>
      <c r="APD22" s="77">
        <v>21</v>
      </c>
      <c r="APE22" s="77">
        <v>21.8</v>
      </c>
      <c r="APF22" s="77">
        <v>22.5</v>
      </c>
      <c r="APG22" s="77">
        <v>19.600000000000001</v>
      </c>
      <c r="APH22" s="77">
        <v>23</v>
      </c>
      <c r="API22" s="77">
        <v>22.3</v>
      </c>
      <c r="APJ22" s="77">
        <v>20.9</v>
      </c>
      <c r="APK22" s="77">
        <v>21.3</v>
      </c>
      <c r="APL22" s="77">
        <v>20.399999999999999</v>
      </c>
      <c r="APM22" s="77">
        <v>19</v>
      </c>
      <c r="APN22" s="77">
        <v>19.2</v>
      </c>
      <c r="APO22" s="77">
        <v>21.1</v>
      </c>
      <c r="APP22" s="77">
        <v>21.5</v>
      </c>
      <c r="APQ22" s="77">
        <v>19.3</v>
      </c>
      <c r="APR22" s="77">
        <v>23</v>
      </c>
      <c r="APS22" s="77">
        <v>19.399999999999999</v>
      </c>
      <c r="APT22" s="77">
        <v>22</v>
      </c>
      <c r="APU22" s="77">
        <v>19.7</v>
      </c>
      <c r="APV22" s="77">
        <v>19.600000000000001</v>
      </c>
      <c r="APW22" s="77">
        <v>20.7</v>
      </c>
      <c r="APX22" s="77">
        <v>19</v>
      </c>
      <c r="APY22" s="77">
        <v>19.3</v>
      </c>
      <c r="APZ22" s="77">
        <v>20.2</v>
      </c>
      <c r="AQA22" s="77">
        <v>23.9</v>
      </c>
      <c r="AQB22" s="77">
        <v>22.1</v>
      </c>
      <c r="AQC22" s="77">
        <v>22.3</v>
      </c>
      <c r="AQD22" s="77">
        <v>22.2</v>
      </c>
      <c r="AQE22" s="77">
        <v>18.399999999999999</v>
      </c>
      <c r="AQF22" s="77">
        <v>19.600000000000001</v>
      </c>
      <c r="AQG22" s="77">
        <v>18.3</v>
      </c>
      <c r="AQH22" s="77">
        <v>18.7</v>
      </c>
      <c r="AQI22" s="77">
        <v>19.5</v>
      </c>
      <c r="AQJ22" s="77">
        <v>21.4</v>
      </c>
      <c r="AQK22" s="77">
        <v>19.399999999999999</v>
      </c>
      <c r="AQL22" s="77">
        <v>18.100000000000001</v>
      </c>
      <c r="AQM22" s="77">
        <v>20.7</v>
      </c>
      <c r="AQN22" s="77">
        <v>18.100000000000001</v>
      </c>
      <c r="AQO22" s="77">
        <v>20.100000000000001</v>
      </c>
      <c r="AQP22" s="77">
        <v>20.2</v>
      </c>
      <c r="AQQ22" s="77">
        <v>20.5</v>
      </c>
      <c r="AQR22" s="77">
        <v>20.6</v>
      </c>
      <c r="AQS22" s="77">
        <v>20.3</v>
      </c>
      <c r="AQT22" s="77">
        <v>20.399999999999999</v>
      </c>
      <c r="AQU22" s="77">
        <v>20.9</v>
      </c>
      <c r="AQV22" s="77">
        <v>22.5</v>
      </c>
      <c r="AQW22" s="77">
        <v>18.8</v>
      </c>
      <c r="AQX22" s="77">
        <v>20.7</v>
      </c>
      <c r="AQY22" s="77">
        <v>21.9</v>
      </c>
      <c r="AQZ22" s="77">
        <v>22.1</v>
      </c>
      <c r="ARA22" s="77">
        <v>20.3</v>
      </c>
      <c r="ARB22" s="77">
        <v>21.3</v>
      </c>
      <c r="ARC22" s="77">
        <v>21.3</v>
      </c>
      <c r="ARD22" s="77">
        <v>21.7</v>
      </c>
      <c r="ARE22" s="77">
        <v>22.1</v>
      </c>
      <c r="ARF22" s="77">
        <v>19.8</v>
      </c>
      <c r="ARG22" s="77">
        <v>20.7</v>
      </c>
      <c r="ARH22" s="77">
        <v>21.6</v>
      </c>
      <c r="ARI22" s="77">
        <v>19.600000000000001</v>
      </c>
      <c r="ARJ22" s="77">
        <v>19</v>
      </c>
      <c r="ARK22" s="77">
        <v>20.100000000000001</v>
      </c>
      <c r="ARL22" s="77">
        <v>19.399999999999999</v>
      </c>
      <c r="ARM22" s="77">
        <v>18</v>
      </c>
      <c r="ARN22" s="77">
        <v>18.7</v>
      </c>
      <c r="ARO22" s="77">
        <v>20</v>
      </c>
      <c r="ARP22" s="77">
        <v>21.9</v>
      </c>
      <c r="ARQ22" s="77">
        <v>20.9</v>
      </c>
      <c r="ARR22" s="77">
        <v>19.2</v>
      </c>
      <c r="ARS22" s="77">
        <v>19.399999999999999</v>
      </c>
      <c r="ART22" s="77">
        <v>21.1</v>
      </c>
      <c r="ARU22" s="77">
        <v>19.7</v>
      </c>
      <c r="ARV22" s="77">
        <v>17.5</v>
      </c>
      <c r="ARW22" s="77">
        <v>18.100000000000001</v>
      </c>
      <c r="ARX22" s="77">
        <v>16.899999999999999</v>
      </c>
      <c r="ARY22" s="77">
        <v>19.2</v>
      </c>
      <c r="ARZ22" s="77">
        <v>19</v>
      </c>
      <c r="ASA22" s="77">
        <v>18.7</v>
      </c>
      <c r="ASB22" s="77">
        <v>19.100000000000001</v>
      </c>
      <c r="ASC22" s="77">
        <v>19.7</v>
      </c>
      <c r="ASD22" s="77">
        <v>19.399999999999999</v>
      </c>
      <c r="ASE22" s="77">
        <v>18.899999999999999</v>
      </c>
      <c r="ASF22" s="77">
        <v>17</v>
      </c>
      <c r="ASG22" s="77">
        <v>19.899999999999999</v>
      </c>
      <c r="ASH22" s="77">
        <v>19.7</v>
      </c>
      <c r="ASI22" s="77">
        <v>17</v>
      </c>
      <c r="ASJ22" s="77">
        <v>19.899999999999999</v>
      </c>
      <c r="ASK22" s="77">
        <v>18.399999999999999</v>
      </c>
      <c r="ASL22" s="77">
        <v>17.2</v>
      </c>
      <c r="ASM22" s="77">
        <v>18</v>
      </c>
      <c r="ASN22" s="77">
        <v>21</v>
      </c>
      <c r="ASO22" s="77">
        <v>20.9</v>
      </c>
      <c r="ASP22" s="77">
        <v>20.100000000000001</v>
      </c>
      <c r="ASQ22" s="77">
        <v>23.8</v>
      </c>
      <c r="ASR22" s="77">
        <v>19.5</v>
      </c>
      <c r="ASS22" s="77">
        <v>20.6</v>
      </c>
      <c r="AST22" s="77">
        <v>20.7</v>
      </c>
      <c r="ASU22" s="77">
        <v>22.7</v>
      </c>
      <c r="ASV22" s="77">
        <v>19</v>
      </c>
      <c r="ASW22" s="77">
        <v>20.3</v>
      </c>
      <c r="ASX22" s="77">
        <v>22.5</v>
      </c>
      <c r="ASY22" s="77">
        <v>23.8</v>
      </c>
      <c r="ASZ22" s="77">
        <v>26.2</v>
      </c>
      <c r="ATA22" s="77">
        <v>25</v>
      </c>
      <c r="ATB22" s="77">
        <v>25.2</v>
      </c>
      <c r="ATC22" s="77">
        <v>26.3</v>
      </c>
      <c r="ATD22" s="77">
        <v>24.1</v>
      </c>
      <c r="ATE22" s="77">
        <v>21</v>
      </c>
      <c r="ATF22" s="77">
        <v>24.2</v>
      </c>
      <c r="ATG22" s="77">
        <v>23.4</v>
      </c>
      <c r="ATH22" s="77">
        <v>23.1</v>
      </c>
      <c r="ATI22" s="77">
        <v>22.1</v>
      </c>
      <c r="ATJ22" s="77">
        <v>24.1</v>
      </c>
      <c r="ATK22" s="77">
        <v>23</v>
      </c>
      <c r="ATL22" s="77">
        <v>25.6</v>
      </c>
      <c r="ATM22" s="77">
        <v>26.5</v>
      </c>
      <c r="ATN22" s="77">
        <v>24.6</v>
      </c>
      <c r="ATO22" s="77">
        <v>28</v>
      </c>
      <c r="ATP22" s="77">
        <v>25.9</v>
      </c>
      <c r="ATQ22" s="77">
        <v>25.1</v>
      </c>
      <c r="ATR22" s="77">
        <v>27</v>
      </c>
      <c r="ATS22" s="77">
        <v>28.3</v>
      </c>
      <c r="ATT22" s="77">
        <v>25.1</v>
      </c>
      <c r="ATU22" s="77">
        <v>27.1</v>
      </c>
      <c r="ATV22" s="77">
        <v>26.4</v>
      </c>
      <c r="ATW22" s="77">
        <v>27.4</v>
      </c>
      <c r="ATX22" s="77">
        <v>25.9</v>
      </c>
      <c r="ATY22" s="77">
        <v>23.5</v>
      </c>
      <c r="ATZ22" s="77">
        <v>26.3</v>
      </c>
      <c r="AUA22" s="77">
        <v>27.5</v>
      </c>
      <c r="AUB22" s="77">
        <v>29.3</v>
      </c>
      <c r="AUC22" s="77">
        <v>27.8</v>
      </c>
      <c r="AUD22" s="77">
        <v>28.2</v>
      </c>
      <c r="AUE22" s="77">
        <v>26.3</v>
      </c>
      <c r="AUF22" s="77">
        <v>25.6</v>
      </c>
      <c r="AUG22" s="77">
        <v>30.1</v>
      </c>
      <c r="AUH22" s="77">
        <v>31.3</v>
      </c>
      <c r="AUI22" s="77">
        <v>28.2</v>
      </c>
      <c r="AUJ22" s="77">
        <v>28.4</v>
      </c>
      <c r="AUK22" s="77">
        <v>28.7</v>
      </c>
      <c r="AUL22" s="77">
        <v>31</v>
      </c>
      <c r="AUM22" s="77">
        <v>30.7</v>
      </c>
      <c r="AUN22" s="77">
        <v>34.4</v>
      </c>
      <c r="AUO22" s="77">
        <v>31.7</v>
      </c>
      <c r="AUP22" s="77">
        <v>29.2</v>
      </c>
      <c r="AUQ22" s="77">
        <v>32.9</v>
      </c>
      <c r="AUR22" s="77">
        <v>29.1</v>
      </c>
      <c r="AUS22" s="77">
        <v>30.9</v>
      </c>
      <c r="AUT22" s="77">
        <v>33.799999999999997</v>
      </c>
      <c r="AUU22" s="77">
        <v>32.5</v>
      </c>
      <c r="AUV22" s="77">
        <v>31.7</v>
      </c>
      <c r="AUW22" s="77">
        <v>32.5</v>
      </c>
      <c r="AUX22" s="77">
        <v>28</v>
      </c>
      <c r="AUY22" s="77">
        <v>30.1</v>
      </c>
      <c r="AUZ22" s="77"/>
      <c r="AVA22" s="77"/>
      <c r="AVB22" s="77"/>
      <c r="AVC22" s="77"/>
      <c r="AVD22" s="77"/>
      <c r="AVE22" s="77"/>
      <c r="AVF22" s="77"/>
      <c r="AVG22" s="77"/>
      <c r="AVH22" s="77"/>
      <c r="AVI22" s="77"/>
      <c r="AVJ22" s="77"/>
      <c r="AVK22" s="77"/>
      <c r="AVL22" s="77"/>
      <c r="AVM22" s="77"/>
      <c r="AVN22" s="77"/>
      <c r="AVO22" s="77"/>
      <c r="AVP22" s="77"/>
      <c r="AVQ22" s="77"/>
      <c r="AVR22" s="77"/>
      <c r="AVS22" s="77"/>
      <c r="AVT22" s="77"/>
      <c r="AVU22" s="77"/>
      <c r="AVV22" s="77"/>
      <c r="AVW22" s="77"/>
      <c r="AVX22" s="77"/>
      <c r="AVY22" s="77"/>
      <c r="AVZ22" s="77"/>
    </row>
    <row r="23" spans="1:1274" s="79" customFormat="1" ht="17.25" thickTop="1" thickBot="1" x14ac:dyDescent="0.3">
      <c r="A23" s="205"/>
      <c r="B23" s="205"/>
      <c r="C23" s="205"/>
      <c r="D23" s="122"/>
      <c r="E23" s="70">
        <f>E21-E22</f>
        <v>0</v>
      </c>
      <c r="F23" s="70">
        <f t="shared" ref="F23:BQ23" si="82">F21-F22</f>
        <v>0</v>
      </c>
      <c r="G23" s="70">
        <f t="shared" si="82"/>
        <v>0</v>
      </c>
      <c r="H23" s="70">
        <f t="shared" si="82"/>
        <v>0</v>
      </c>
      <c r="I23" s="70">
        <f t="shared" si="82"/>
        <v>0</v>
      </c>
      <c r="J23" s="70">
        <f t="shared" si="82"/>
        <v>0</v>
      </c>
      <c r="K23" s="70">
        <f t="shared" si="82"/>
        <v>0</v>
      </c>
      <c r="L23" s="70">
        <f t="shared" si="82"/>
        <v>0</v>
      </c>
      <c r="M23" s="70">
        <f t="shared" si="82"/>
        <v>0</v>
      </c>
      <c r="N23" s="70">
        <f t="shared" si="82"/>
        <v>0</v>
      </c>
      <c r="O23" s="70">
        <f t="shared" si="82"/>
        <v>0</v>
      </c>
      <c r="P23" s="70">
        <f t="shared" si="82"/>
        <v>0</v>
      </c>
      <c r="Q23" s="70">
        <f t="shared" si="82"/>
        <v>0</v>
      </c>
      <c r="R23" s="70">
        <f t="shared" si="82"/>
        <v>0</v>
      </c>
      <c r="S23" s="70">
        <f t="shared" si="82"/>
        <v>0</v>
      </c>
      <c r="T23" s="70">
        <f t="shared" si="82"/>
        <v>0</v>
      </c>
      <c r="U23" s="70">
        <f t="shared" si="82"/>
        <v>0</v>
      </c>
      <c r="V23" s="70">
        <f t="shared" si="82"/>
        <v>0</v>
      </c>
      <c r="W23" s="70">
        <f t="shared" si="82"/>
        <v>0</v>
      </c>
      <c r="X23" s="70">
        <f t="shared" si="82"/>
        <v>0</v>
      </c>
      <c r="Y23" s="70">
        <f t="shared" si="82"/>
        <v>0</v>
      </c>
      <c r="Z23" s="70">
        <f t="shared" si="82"/>
        <v>0</v>
      </c>
      <c r="AA23" s="70">
        <f t="shared" si="82"/>
        <v>0</v>
      </c>
      <c r="AB23" s="70">
        <f t="shared" si="82"/>
        <v>0</v>
      </c>
      <c r="AC23" s="70">
        <f t="shared" si="82"/>
        <v>0</v>
      </c>
      <c r="AD23" s="70">
        <f t="shared" si="82"/>
        <v>0</v>
      </c>
      <c r="AE23" s="70">
        <f t="shared" si="82"/>
        <v>0</v>
      </c>
      <c r="AF23" s="70">
        <f t="shared" si="82"/>
        <v>0</v>
      </c>
      <c r="AG23" s="70">
        <f t="shared" si="82"/>
        <v>0</v>
      </c>
      <c r="AH23" s="70">
        <f t="shared" si="82"/>
        <v>0</v>
      </c>
      <c r="AI23" s="70">
        <f t="shared" si="82"/>
        <v>0</v>
      </c>
      <c r="AJ23" s="70">
        <f t="shared" si="82"/>
        <v>0</v>
      </c>
      <c r="AK23" s="70">
        <f t="shared" si="82"/>
        <v>0</v>
      </c>
      <c r="AL23" s="70">
        <f t="shared" si="82"/>
        <v>0</v>
      </c>
      <c r="AM23" s="70">
        <f t="shared" si="82"/>
        <v>0</v>
      </c>
      <c r="AN23" s="70">
        <f t="shared" si="82"/>
        <v>0</v>
      </c>
      <c r="AO23" s="70">
        <f t="shared" si="82"/>
        <v>0</v>
      </c>
      <c r="AP23" s="70">
        <f t="shared" si="82"/>
        <v>0</v>
      </c>
      <c r="AQ23" s="70">
        <f t="shared" si="82"/>
        <v>0</v>
      </c>
      <c r="AR23" s="70">
        <f t="shared" si="82"/>
        <v>0</v>
      </c>
      <c r="AS23" s="70">
        <f t="shared" si="82"/>
        <v>0</v>
      </c>
      <c r="AT23" s="70">
        <f t="shared" si="82"/>
        <v>0</v>
      </c>
      <c r="AU23" s="70">
        <f t="shared" si="82"/>
        <v>0</v>
      </c>
      <c r="AV23" s="70">
        <f t="shared" si="82"/>
        <v>0</v>
      </c>
      <c r="AW23" s="70">
        <f t="shared" si="82"/>
        <v>0</v>
      </c>
      <c r="AX23" s="70">
        <f t="shared" si="82"/>
        <v>0</v>
      </c>
      <c r="AY23" s="70">
        <f t="shared" si="82"/>
        <v>0</v>
      </c>
      <c r="AZ23" s="70">
        <f t="shared" si="82"/>
        <v>0</v>
      </c>
      <c r="BA23" s="70">
        <f t="shared" si="82"/>
        <v>0</v>
      </c>
      <c r="BB23" s="70">
        <f t="shared" si="82"/>
        <v>0</v>
      </c>
      <c r="BC23" s="70">
        <f t="shared" si="82"/>
        <v>0</v>
      </c>
      <c r="BD23" s="70">
        <f t="shared" si="82"/>
        <v>0</v>
      </c>
      <c r="BE23" s="70">
        <f t="shared" si="82"/>
        <v>0</v>
      </c>
      <c r="BF23" s="70">
        <f t="shared" si="82"/>
        <v>0</v>
      </c>
      <c r="BG23" s="70">
        <f t="shared" si="82"/>
        <v>0</v>
      </c>
      <c r="BH23" s="70">
        <f t="shared" si="82"/>
        <v>0</v>
      </c>
      <c r="BI23" s="70">
        <f t="shared" si="82"/>
        <v>0</v>
      </c>
      <c r="BJ23" s="70">
        <f t="shared" si="82"/>
        <v>0</v>
      </c>
      <c r="BK23" s="70">
        <f t="shared" si="82"/>
        <v>0</v>
      </c>
      <c r="BL23" s="70">
        <f t="shared" si="82"/>
        <v>0</v>
      </c>
      <c r="BM23" s="70">
        <f t="shared" si="82"/>
        <v>0</v>
      </c>
      <c r="BN23" s="70">
        <f t="shared" si="82"/>
        <v>0</v>
      </c>
      <c r="BO23" s="70">
        <f t="shared" si="82"/>
        <v>0</v>
      </c>
      <c r="BP23" s="70">
        <f t="shared" si="82"/>
        <v>0</v>
      </c>
      <c r="BQ23" s="70">
        <f t="shared" si="82"/>
        <v>0</v>
      </c>
      <c r="BR23" s="70">
        <f t="shared" ref="BR23:EC23" si="83">BR21-BR22</f>
        <v>0</v>
      </c>
      <c r="BS23" s="70">
        <f t="shared" si="83"/>
        <v>0</v>
      </c>
      <c r="BT23" s="70">
        <f t="shared" si="83"/>
        <v>0</v>
      </c>
      <c r="BU23" s="70">
        <f t="shared" si="83"/>
        <v>0</v>
      </c>
      <c r="BV23" s="70">
        <f t="shared" si="83"/>
        <v>0</v>
      </c>
      <c r="BW23" s="70">
        <f t="shared" si="83"/>
        <v>0</v>
      </c>
      <c r="BX23" s="70">
        <f t="shared" si="83"/>
        <v>0</v>
      </c>
      <c r="BY23" s="70">
        <f t="shared" si="83"/>
        <v>0</v>
      </c>
      <c r="BZ23" s="70">
        <f t="shared" si="83"/>
        <v>0</v>
      </c>
      <c r="CA23" s="70">
        <f t="shared" si="83"/>
        <v>0</v>
      </c>
      <c r="CB23" s="70">
        <f t="shared" si="83"/>
        <v>0</v>
      </c>
      <c r="CC23" s="70">
        <f t="shared" si="83"/>
        <v>0</v>
      </c>
      <c r="CD23" s="70">
        <f t="shared" si="83"/>
        <v>0</v>
      </c>
      <c r="CE23" s="70">
        <f t="shared" si="83"/>
        <v>0</v>
      </c>
      <c r="CF23" s="70">
        <f t="shared" si="83"/>
        <v>0</v>
      </c>
      <c r="CG23" s="70">
        <f t="shared" si="83"/>
        <v>0</v>
      </c>
      <c r="CH23" s="70">
        <f t="shared" si="83"/>
        <v>0</v>
      </c>
      <c r="CI23" s="70">
        <f t="shared" si="83"/>
        <v>0</v>
      </c>
      <c r="CJ23" s="70">
        <f t="shared" si="83"/>
        <v>0</v>
      </c>
      <c r="CK23" s="70">
        <f t="shared" si="83"/>
        <v>0</v>
      </c>
      <c r="CL23" s="70">
        <f t="shared" si="83"/>
        <v>0</v>
      </c>
      <c r="CM23" s="70">
        <f t="shared" si="83"/>
        <v>0</v>
      </c>
      <c r="CN23" s="70">
        <f t="shared" si="83"/>
        <v>0</v>
      </c>
      <c r="CO23" s="70">
        <f t="shared" si="83"/>
        <v>0</v>
      </c>
      <c r="CP23" s="74">
        <f t="shared" si="83"/>
        <v>-13.899999999999999</v>
      </c>
      <c r="CQ23" s="70">
        <f t="shared" si="83"/>
        <v>0</v>
      </c>
      <c r="CR23" s="70">
        <f t="shared" si="83"/>
        <v>0</v>
      </c>
      <c r="CS23" s="74">
        <f t="shared" si="83"/>
        <v>-8.5</v>
      </c>
      <c r="CT23" s="74">
        <f t="shared" si="83"/>
        <v>-9.1999999999999993</v>
      </c>
      <c r="CU23" s="74">
        <f t="shared" si="83"/>
        <v>-24.000000000000004</v>
      </c>
      <c r="CV23" s="74">
        <f t="shared" si="83"/>
        <v>-23.4</v>
      </c>
      <c r="CW23" s="74">
        <f t="shared" si="83"/>
        <v>-31.9</v>
      </c>
      <c r="CX23" s="180">
        <f t="shared" si="83"/>
        <v>-36</v>
      </c>
      <c r="CY23" s="74">
        <f t="shared" si="83"/>
        <v>-40.699999999999996</v>
      </c>
      <c r="CZ23" s="74">
        <f t="shared" si="83"/>
        <v>-38.4</v>
      </c>
      <c r="DA23" s="74">
        <f t="shared" si="83"/>
        <v>-25.5</v>
      </c>
      <c r="DB23" s="74">
        <f t="shared" si="83"/>
        <v>-28.799999999999997</v>
      </c>
      <c r="DC23" s="74">
        <f t="shared" si="83"/>
        <v>-24.5</v>
      </c>
      <c r="DD23" s="74">
        <f t="shared" si="83"/>
        <v>-23.6</v>
      </c>
      <c r="DE23" s="74">
        <f t="shared" si="83"/>
        <v>-27.599999999999998</v>
      </c>
      <c r="DF23" s="74">
        <f t="shared" si="83"/>
        <v>-28.1</v>
      </c>
      <c r="DG23" s="74">
        <f t="shared" si="83"/>
        <v>-26.499999999999996</v>
      </c>
      <c r="DH23" s="74">
        <f t="shared" si="83"/>
        <v>-26.9</v>
      </c>
      <c r="DI23" s="74">
        <f t="shared" si="83"/>
        <v>-24.799999999999997</v>
      </c>
      <c r="DJ23" s="74">
        <f t="shared" si="83"/>
        <v>-12.400000000000002</v>
      </c>
      <c r="DK23" s="74">
        <f t="shared" si="83"/>
        <v>-23.4</v>
      </c>
      <c r="DL23" s="74">
        <f t="shared" si="83"/>
        <v>-22.6</v>
      </c>
      <c r="DM23" s="74">
        <f t="shared" si="83"/>
        <v>-23.700000000000003</v>
      </c>
      <c r="DN23" s="74">
        <f t="shared" si="83"/>
        <v>-31.099999999999998</v>
      </c>
      <c r="DO23" s="74">
        <f t="shared" si="83"/>
        <v>-27.700000000000003</v>
      </c>
      <c r="DP23" s="74">
        <f t="shared" si="83"/>
        <v>-21</v>
      </c>
      <c r="DQ23" s="74">
        <f t="shared" si="83"/>
        <v>0</v>
      </c>
      <c r="DR23" s="74">
        <f t="shared" si="83"/>
        <v>-21.699999999999996</v>
      </c>
      <c r="DS23" s="74">
        <f t="shared" si="83"/>
        <v>-17.300000000000004</v>
      </c>
      <c r="DT23" s="74">
        <f t="shared" si="83"/>
        <v>-11.599999999999998</v>
      </c>
      <c r="DU23" s="74">
        <f t="shared" si="83"/>
        <v>-13.800000000000004</v>
      </c>
      <c r="DV23" s="74">
        <f t="shared" si="83"/>
        <v>-12.5</v>
      </c>
      <c r="DW23" s="74">
        <f t="shared" si="83"/>
        <v>-8.1000000000000014</v>
      </c>
      <c r="DX23" s="74">
        <f t="shared" si="83"/>
        <v>-4.6999999999999993</v>
      </c>
      <c r="DY23" s="74">
        <f t="shared" si="83"/>
        <v>-10.199999999999999</v>
      </c>
      <c r="DZ23" s="74">
        <f t="shared" si="83"/>
        <v>-12.2</v>
      </c>
      <c r="EA23" s="74">
        <f t="shared" si="83"/>
        <v>-14.100000000000001</v>
      </c>
      <c r="EB23" s="74">
        <f t="shared" si="83"/>
        <v>-18.399999999999999</v>
      </c>
      <c r="EC23" s="74">
        <f t="shared" si="83"/>
        <v>-24</v>
      </c>
      <c r="ED23" s="74">
        <f t="shared" ref="ED23:FG23" si="84">ED21-ED22</f>
        <v>-28.4</v>
      </c>
      <c r="EE23" s="74">
        <f t="shared" si="84"/>
        <v>-34.099999999999994</v>
      </c>
      <c r="EF23" s="74">
        <f t="shared" si="84"/>
        <v>-27.8</v>
      </c>
      <c r="EG23" s="74">
        <f t="shared" si="84"/>
        <v>-44.9</v>
      </c>
      <c r="EH23" s="74">
        <f t="shared" si="84"/>
        <v>-39.5</v>
      </c>
      <c r="EI23" s="74">
        <f t="shared" si="84"/>
        <v>-32.599999999999994</v>
      </c>
      <c r="EJ23" s="74">
        <f t="shared" si="84"/>
        <v>-35</v>
      </c>
      <c r="EK23" s="74">
        <f t="shared" si="84"/>
        <v>-38.300000000000004</v>
      </c>
      <c r="EL23" s="74">
        <f t="shared" si="84"/>
        <v>-28.799999999999997</v>
      </c>
      <c r="EM23" s="74">
        <f t="shared" si="84"/>
        <v>-35.599999999999994</v>
      </c>
      <c r="EN23" s="74">
        <f t="shared" si="84"/>
        <v>-20.100000000000001</v>
      </c>
      <c r="EO23" s="74">
        <f t="shared" si="84"/>
        <v>-22.400000000000002</v>
      </c>
      <c r="EP23" s="74">
        <f t="shared" si="84"/>
        <v>-32.900000000000006</v>
      </c>
      <c r="EQ23" s="74">
        <f t="shared" si="84"/>
        <v>-33.700000000000003</v>
      </c>
      <c r="ER23" s="74">
        <f t="shared" si="84"/>
        <v>-42.3</v>
      </c>
      <c r="ES23" s="74">
        <f t="shared" si="84"/>
        <v>-36.1</v>
      </c>
      <c r="ET23" s="74">
        <f t="shared" si="84"/>
        <v>-36.9</v>
      </c>
      <c r="EU23" s="74">
        <f t="shared" si="84"/>
        <v>-38.099999999999994</v>
      </c>
      <c r="EV23" s="74">
        <f t="shared" si="84"/>
        <v>-41.1</v>
      </c>
      <c r="EW23" s="74">
        <f t="shared" si="84"/>
        <v>-41.7</v>
      </c>
      <c r="EX23" s="74">
        <f t="shared" si="84"/>
        <v>-43.4</v>
      </c>
      <c r="EY23" s="74">
        <f t="shared" si="84"/>
        <v>-37.1</v>
      </c>
      <c r="EZ23" s="74">
        <f t="shared" si="84"/>
        <v>-35.200000000000003</v>
      </c>
      <c r="FA23" s="74">
        <f t="shared" si="84"/>
        <v>-17</v>
      </c>
      <c r="FB23" s="74">
        <f t="shared" si="84"/>
        <v>-11.299999999999997</v>
      </c>
      <c r="FC23" s="74">
        <f t="shared" si="84"/>
        <v>-12.900000000000002</v>
      </c>
      <c r="FD23" s="74">
        <f t="shared" si="84"/>
        <v>-9.4000000000000021</v>
      </c>
      <c r="FE23" s="74">
        <v>-8.1</v>
      </c>
      <c r="FF23" s="74">
        <f t="shared" si="84"/>
        <v>2.0999999999999979</v>
      </c>
      <c r="FG23" s="74">
        <f t="shared" si="84"/>
        <v>-1.8999999999999986</v>
      </c>
      <c r="FH23" s="70">
        <f t="shared" ref="FH23:GO23" si="85">FH21-FH22</f>
        <v>0</v>
      </c>
      <c r="FI23" s="70">
        <f t="shared" si="85"/>
        <v>0</v>
      </c>
      <c r="FJ23" s="70">
        <f t="shared" si="85"/>
        <v>0</v>
      </c>
      <c r="FK23" s="70">
        <f t="shared" si="85"/>
        <v>0</v>
      </c>
      <c r="FL23" s="78">
        <f t="shared" si="85"/>
        <v>0.10000000000000142</v>
      </c>
      <c r="FM23" s="78">
        <f t="shared" si="85"/>
        <v>3.5</v>
      </c>
      <c r="FN23" s="78">
        <f t="shared" si="85"/>
        <v>3.1000000000000014</v>
      </c>
      <c r="FO23" s="78">
        <f t="shared" si="85"/>
        <v>12.299999999999997</v>
      </c>
      <c r="FP23" s="78">
        <f t="shared" si="85"/>
        <v>6.6000000000000014</v>
      </c>
      <c r="FQ23" s="78">
        <f t="shared" si="85"/>
        <v>4.7000000000000028</v>
      </c>
      <c r="FR23" s="78">
        <f t="shared" si="85"/>
        <v>-1.9000000000000021</v>
      </c>
      <c r="FS23" s="78">
        <f t="shared" si="85"/>
        <v>2.3000000000000007</v>
      </c>
      <c r="FT23" s="78">
        <f t="shared" si="85"/>
        <v>-3.1999999999999993</v>
      </c>
      <c r="FU23" s="78">
        <f t="shared" si="85"/>
        <v>3.3999999999999986</v>
      </c>
      <c r="FV23" s="78">
        <f t="shared" si="85"/>
        <v>-3.0999999999999979</v>
      </c>
      <c r="FW23" s="78">
        <f t="shared" si="85"/>
        <v>-1.5</v>
      </c>
      <c r="FX23" s="78">
        <f t="shared" si="85"/>
        <v>2.8999999999999986</v>
      </c>
      <c r="FY23" s="78">
        <f t="shared" si="85"/>
        <v>3.2000000000000028</v>
      </c>
      <c r="FZ23" s="78">
        <f t="shared" si="85"/>
        <v>13.5</v>
      </c>
      <c r="GA23" s="78">
        <f t="shared" si="85"/>
        <v>7.7999999999999972</v>
      </c>
      <c r="GB23" s="78">
        <f t="shared" si="85"/>
        <v>6.5999999999999979</v>
      </c>
      <c r="GC23" s="78">
        <f t="shared" si="85"/>
        <v>-4</v>
      </c>
      <c r="GD23" s="78">
        <f t="shared" si="85"/>
        <v>-5.6000000000000014</v>
      </c>
      <c r="GE23" s="78">
        <f t="shared" si="85"/>
        <v>-1.9000000000000021</v>
      </c>
      <c r="GF23" s="78">
        <f t="shared" si="85"/>
        <v>-11.899999999999999</v>
      </c>
      <c r="GG23" s="78">
        <f t="shared" si="85"/>
        <v>8.6000000000000014</v>
      </c>
      <c r="GH23" s="78">
        <f t="shared" si="85"/>
        <v>17.7</v>
      </c>
      <c r="GI23" s="78">
        <f t="shared" si="85"/>
        <v>14.399999999999999</v>
      </c>
      <c r="GJ23" s="78">
        <f t="shared" si="85"/>
        <v>23</v>
      </c>
      <c r="GK23" s="78">
        <f t="shared" si="85"/>
        <v>30.6</v>
      </c>
      <c r="GL23" s="78">
        <f t="shared" si="85"/>
        <v>28.8</v>
      </c>
      <c r="GM23" s="78">
        <f t="shared" si="85"/>
        <v>34.1</v>
      </c>
      <c r="GN23" s="78">
        <f t="shared" si="85"/>
        <v>31.4</v>
      </c>
      <c r="GO23" s="78">
        <f t="shared" si="85"/>
        <v>33.299999999999997</v>
      </c>
      <c r="GP23" s="78">
        <f t="shared" ref="GP23:JA23" si="86">GP21-GP22</f>
        <v>27.400000000000002</v>
      </c>
      <c r="GQ23" s="78">
        <f t="shared" si="86"/>
        <v>29.299999999999997</v>
      </c>
      <c r="GR23" s="78">
        <f t="shared" si="86"/>
        <v>25.599999999999998</v>
      </c>
      <c r="GS23" s="78">
        <f t="shared" si="86"/>
        <v>23.400000000000002</v>
      </c>
      <c r="GT23" s="78">
        <f t="shared" si="86"/>
        <v>12.299999999999997</v>
      </c>
      <c r="GU23" s="78">
        <f t="shared" si="86"/>
        <v>17.2</v>
      </c>
      <c r="GV23" s="78">
        <f t="shared" si="86"/>
        <v>10.8</v>
      </c>
      <c r="GW23" s="78">
        <f t="shared" si="86"/>
        <v>12</v>
      </c>
      <c r="GX23" s="78">
        <f t="shared" si="86"/>
        <v>12</v>
      </c>
      <c r="GY23" s="78">
        <f t="shared" si="86"/>
        <v>15.8</v>
      </c>
      <c r="GZ23" s="78">
        <f t="shared" si="86"/>
        <v>8.6999999999999993</v>
      </c>
      <c r="HA23" s="78">
        <f t="shared" si="86"/>
        <v>12.700000000000003</v>
      </c>
      <c r="HB23" s="78">
        <f t="shared" si="86"/>
        <v>8.5999999999999979</v>
      </c>
      <c r="HC23" s="78">
        <f t="shared" si="86"/>
        <v>12.600000000000001</v>
      </c>
      <c r="HD23" s="78">
        <f t="shared" si="86"/>
        <v>6</v>
      </c>
      <c r="HE23" s="78">
        <f t="shared" si="86"/>
        <v>12</v>
      </c>
      <c r="HF23" s="78">
        <f t="shared" si="86"/>
        <v>10.200000000000003</v>
      </c>
      <c r="HG23" s="78">
        <f t="shared" si="86"/>
        <v>10.200000000000003</v>
      </c>
      <c r="HH23" s="78">
        <f t="shared" si="86"/>
        <v>14.8</v>
      </c>
      <c r="HI23" s="78">
        <f t="shared" si="86"/>
        <v>21.000000000000004</v>
      </c>
      <c r="HJ23" s="78">
        <f t="shared" si="86"/>
        <v>24.9</v>
      </c>
      <c r="HK23" s="78">
        <f t="shared" si="86"/>
        <v>23.099999999999998</v>
      </c>
      <c r="HL23" s="78">
        <f t="shared" si="86"/>
        <v>20.100000000000001</v>
      </c>
      <c r="HM23" s="78">
        <f t="shared" si="86"/>
        <v>18.5</v>
      </c>
      <c r="HN23" s="78">
        <f t="shared" si="86"/>
        <v>7.6999999999999993</v>
      </c>
      <c r="HO23" s="78">
        <f t="shared" si="86"/>
        <v>13.299999999999997</v>
      </c>
      <c r="HP23" s="78">
        <f t="shared" si="86"/>
        <v>13.2</v>
      </c>
      <c r="HQ23" s="78">
        <f t="shared" si="86"/>
        <v>10.099999999999998</v>
      </c>
      <c r="HR23" s="78">
        <f t="shared" si="86"/>
        <v>9</v>
      </c>
      <c r="HS23" s="78">
        <f t="shared" si="86"/>
        <v>13.2</v>
      </c>
      <c r="HT23" s="78">
        <f t="shared" si="86"/>
        <v>15</v>
      </c>
      <c r="HU23" s="78">
        <f t="shared" si="86"/>
        <v>13.600000000000001</v>
      </c>
      <c r="HV23" s="78">
        <f t="shared" si="86"/>
        <v>12.899999999999999</v>
      </c>
      <c r="HW23" s="78">
        <f t="shared" si="86"/>
        <v>5.8000000000000007</v>
      </c>
      <c r="HX23" s="78">
        <f t="shared" si="86"/>
        <v>8.3000000000000007</v>
      </c>
      <c r="HY23" s="78">
        <f t="shared" si="86"/>
        <v>8.6999999999999993</v>
      </c>
      <c r="HZ23" s="78">
        <f t="shared" si="86"/>
        <v>2.6999999999999993</v>
      </c>
      <c r="IA23" s="78">
        <f t="shared" si="86"/>
        <v>4</v>
      </c>
      <c r="IB23" s="78">
        <f t="shared" si="86"/>
        <v>5.1999999999999993</v>
      </c>
      <c r="IC23" s="78">
        <f t="shared" si="86"/>
        <v>8.0999999999999979</v>
      </c>
      <c r="ID23" s="78">
        <f t="shared" si="86"/>
        <v>5.1000000000000014</v>
      </c>
      <c r="IE23" s="78">
        <f t="shared" si="86"/>
        <v>6.1999999999999993</v>
      </c>
      <c r="IF23" s="78">
        <f t="shared" si="86"/>
        <v>9.7000000000000028</v>
      </c>
      <c r="IG23" s="78">
        <f t="shared" si="86"/>
        <v>7.3000000000000007</v>
      </c>
      <c r="IH23" s="78">
        <f t="shared" si="86"/>
        <v>9.1000000000000014</v>
      </c>
      <c r="II23" s="78">
        <f t="shared" si="86"/>
        <v>2.6000000000000014</v>
      </c>
      <c r="IJ23" s="78">
        <f t="shared" si="86"/>
        <v>3.3000000000000007</v>
      </c>
      <c r="IK23" s="78">
        <f t="shared" si="86"/>
        <v>0.10000000000000142</v>
      </c>
      <c r="IL23" s="78">
        <f t="shared" si="86"/>
        <v>0.39999999999999858</v>
      </c>
      <c r="IM23" s="78">
        <f t="shared" si="86"/>
        <v>5.8999999999999986</v>
      </c>
      <c r="IN23" s="78">
        <f t="shared" si="86"/>
        <v>2.5</v>
      </c>
      <c r="IO23" s="78">
        <f t="shared" si="86"/>
        <v>5.3999999999999986</v>
      </c>
      <c r="IP23" s="78">
        <f t="shared" si="86"/>
        <v>6</v>
      </c>
      <c r="IQ23" s="78">
        <f t="shared" si="86"/>
        <v>6.5999999999999979</v>
      </c>
      <c r="IR23" s="78">
        <f t="shared" si="86"/>
        <v>16.400000000000002</v>
      </c>
      <c r="IS23" s="78">
        <f t="shared" si="86"/>
        <v>15.999999999999996</v>
      </c>
      <c r="IT23" s="78">
        <f t="shared" si="86"/>
        <v>15.800000000000004</v>
      </c>
      <c r="IU23" s="78">
        <f t="shared" si="86"/>
        <v>13.100000000000001</v>
      </c>
      <c r="IV23" s="78">
        <f t="shared" si="86"/>
        <v>12.400000000000002</v>
      </c>
      <c r="IW23" s="78">
        <f t="shared" si="86"/>
        <v>14.600000000000001</v>
      </c>
      <c r="IX23" s="78">
        <f t="shared" si="86"/>
        <v>10.399999999999999</v>
      </c>
      <c r="IY23" s="78">
        <f t="shared" si="86"/>
        <v>20.800000000000004</v>
      </c>
      <c r="IZ23" s="78">
        <f t="shared" si="86"/>
        <v>17.700000000000003</v>
      </c>
      <c r="JA23" s="78">
        <f t="shared" si="86"/>
        <v>14.299999999999997</v>
      </c>
      <c r="JB23" s="78">
        <f t="shared" ref="JB23:LN23" si="87">JB21-JB22</f>
        <v>21.6</v>
      </c>
      <c r="JC23" s="78">
        <f t="shared" si="87"/>
        <v>16.100000000000001</v>
      </c>
      <c r="JD23" s="78">
        <f t="shared" si="87"/>
        <v>18.3</v>
      </c>
      <c r="JE23" s="78">
        <f t="shared" si="87"/>
        <v>15.7</v>
      </c>
      <c r="JF23" s="78">
        <f t="shared" si="87"/>
        <v>7</v>
      </c>
      <c r="JG23" s="78">
        <f t="shared" si="87"/>
        <v>11.7</v>
      </c>
      <c r="JH23" s="78">
        <f t="shared" si="87"/>
        <v>10.399999999999999</v>
      </c>
      <c r="JI23" s="78">
        <f t="shared" si="87"/>
        <v>4.2999999999999972</v>
      </c>
      <c r="JJ23" s="78">
        <f t="shared" si="87"/>
        <v>17.700000000000003</v>
      </c>
      <c r="JK23" s="78">
        <f t="shared" si="87"/>
        <v>15.399999999999999</v>
      </c>
      <c r="JL23" s="78">
        <f t="shared" si="87"/>
        <v>11.599999999999998</v>
      </c>
      <c r="JM23" s="78">
        <f t="shared" si="87"/>
        <v>14.5</v>
      </c>
      <c r="JN23" s="78">
        <f t="shared" si="87"/>
        <v>7</v>
      </c>
      <c r="JO23" s="78">
        <f t="shared" si="87"/>
        <v>8.3000000000000007</v>
      </c>
      <c r="JP23" s="78">
        <f t="shared" si="87"/>
        <v>18</v>
      </c>
      <c r="JQ23" s="78">
        <f t="shared" si="87"/>
        <v>9</v>
      </c>
      <c r="JR23" s="78">
        <f t="shared" si="87"/>
        <v>5</v>
      </c>
      <c r="JS23" s="78">
        <f t="shared" si="87"/>
        <v>12</v>
      </c>
      <c r="JT23" s="78">
        <f t="shared" si="87"/>
        <v>10</v>
      </c>
      <c r="JU23" s="78">
        <f t="shared" si="87"/>
        <v>12</v>
      </c>
      <c r="JV23" s="78">
        <f t="shared" si="87"/>
        <v>20</v>
      </c>
      <c r="JW23" s="78">
        <f t="shared" si="87"/>
        <v>17</v>
      </c>
      <c r="JX23" s="78">
        <f t="shared" si="87"/>
        <v>22</v>
      </c>
      <c r="JY23" s="78">
        <f t="shared" si="87"/>
        <v>7</v>
      </c>
      <c r="JZ23" s="78">
        <f t="shared" si="87"/>
        <v>-2</v>
      </c>
      <c r="KA23" s="78">
        <f t="shared" si="87"/>
        <v>7</v>
      </c>
      <c r="KB23" s="78">
        <f t="shared" si="87"/>
        <v>19</v>
      </c>
      <c r="KC23" s="78">
        <f t="shared" si="87"/>
        <v>21</v>
      </c>
      <c r="KD23" s="78">
        <f t="shared" si="87"/>
        <v>20</v>
      </c>
      <c r="KE23" s="78">
        <f t="shared" si="87"/>
        <v>18</v>
      </c>
      <c r="KF23" s="78">
        <f t="shared" si="87"/>
        <v>21</v>
      </c>
      <c r="KG23" s="78">
        <f t="shared" si="87"/>
        <v>18</v>
      </c>
      <c r="KH23" s="78">
        <f t="shared" si="87"/>
        <v>10</v>
      </c>
      <c r="KI23" s="78">
        <f t="shared" si="87"/>
        <v>21</v>
      </c>
      <c r="KJ23" s="78">
        <f t="shared" si="87"/>
        <v>17</v>
      </c>
      <c r="KK23" s="78">
        <f t="shared" si="87"/>
        <v>18</v>
      </c>
      <c r="KL23" s="78">
        <f t="shared" si="87"/>
        <v>12</v>
      </c>
      <c r="KM23" s="78">
        <f t="shared" si="87"/>
        <v>4</v>
      </c>
      <c r="KN23" s="78">
        <f t="shared" si="87"/>
        <v>0</v>
      </c>
      <c r="KO23" s="78">
        <f t="shared" si="87"/>
        <v>15</v>
      </c>
      <c r="KP23" s="78">
        <f t="shared" si="87"/>
        <v>6</v>
      </c>
      <c r="KQ23" s="78">
        <f t="shared" si="87"/>
        <v>6</v>
      </c>
      <c r="KR23" s="78">
        <f t="shared" si="87"/>
        <v>21</v>
      </c>
      <c r="KS23" s="78">
        <f t="shared" si="87"/>
        <v>28</v>
      </c>
      <c r="KT23" s="78">
        <f t="shared" si="87"/>
        <v>17</v>
      </c>
      <c r="KU23" s="78">
        <f t="shared" si="87"/>
        <v>22</v>
      </c>
      <c r="KV23" s="78">
        <f t="shared" si="87"/>
        <v>15</v>
      </c>
      <c r="KW23" s="78">
        <f t="shared" si="87"/>
        <v>17</v>
      </c>
      <c r="KX23" s="78">
        <f t="shared" si="87"/>
        <v>13</v>
      </c>
      <c r="KY23" s="78">
        <f t="shared" si="87"/>
        <v>19</v>
      </c>
      <c r="KZ23" s="78">
        <f t="shared" si="87"/>
        <v>15</v>
      </c>
      <c r="LA23" s="78">
        <f t="shared" si="87"/>
        <v>21</v>
      </c>
      <c r="LB23" s="78">
        <f t="shared" si="87"/>
        <v>24</v>
      </c>
      <c r="LC23" s="78">
        <f t="shared" si="87"/>
        <v>26</v>
      </c>
      <c r="LD23" s="78">
        <f t="shared" si="87"/>
        <v>17</v>
      </c>
      <c r="LE23" s="78">
        <f t="shared" si="87"/>
        <v>20</v>
      </c>
      <c r="LF23" s="78">
        <f t="shared" si="87"/>
        <v>21</v>
      </c>
      <c r="LG23" s="78">
        <f t="shared" si="87"/>
        <v>22</v>
      </c>
      <c r="LH23" s="78">
        <f t="shared" si="87"/>
        <v>22</v>
      </c>
      <c r="LI23" s="78">
        <f t="shared" si="87"/>
        <v>20</v>
      </c>
      <c r="LJ23" s="78">
        <f t="shared" si="87"/>
        <v>22</v>
      </c>
      <c r="LK23" s="78">
        <f t="shared" si="87"/>
        <v>15</v>
      </c>
      <c r="LL23" s="78">
        <f t="shared" si="87"/>
        <v>17</v>
      </c>
      <c r="LM23" s="78">
        <f t="shared" si="87"/>
        <v>27</v>
      </c>
      <c r="LN23" s="78">
        <f t="shared" si="87"/>
        <v>28</v>
      </c>
      <c r="LO23" s="78">
        <f t="shared" ref="LO23:NZ23" si="88">LO21-LO22</f>
        <v>20</v>
      </c>
      <c r="LP23" s="78">
        <f t="shared" si="88"/>
        <v>11</v>
      </c>
      <c r="LQ23" s="78">
        <f t="shared" si="88"/>
        <v>12</v>
      </c>
      <c r="LR23" s="78">
        <f t="shared" si="88"/>
        <v>7</v>
      </c>
      <c r="LS23" s="78">
        <f t="shared" si="88"/>
        <v>8</v>
      </c>
      <c r="LT23" s="78">
        <f t="shared" si="88"/>
        <v>8</v>
      </c>
      <c r="LU23" s="78">
        <f t="shared" si="88"/>
        <v>5</v>
      </c>
      <c r="LV23" s="78">
        <f t="shared" si="88"/>
        <v>-4</v>
      </c>
      <c r="LW23" s="78">
        <f t="shared" si="88"/>
        <v>2</v>
      </c>
      <c r="LX23" s="78">
        <f t="shared" si="88"/>
        <v>5</v>
      </c>
      <c r="LY23" s="78">
        <f t="shared" si="88"/>
        <v>16</v>
      </c>
      <c r="LZ23" s="78">
        <f t="shared" si="88"/>
        <v>15</v>
      </c>
      <c r="MA23" s="78">
        <f t="shared" si="88"/>
        <v>15</v>
      </c>
      <c r="MB23" s="78">
        <f t="shared" si="88"/>
        <v>11</v>
      </c>
      <c r="MC23" s="78">
        <f t="shared" si="88"/>
        <v>5</v>
      </c>
      <c r="MD23" s="78">
        <f t="shared" si="88"/>
        <v>5</v>
      </c>
      <c r="ME23" s="78">
        <f t="shared" si="88"/>
        <v>10</v>
      </c>
      <c r="MF23" s="78">
        <f t="shared" si="88"/>
        <v>3</v>
      </c>
      <c r="MG23" s="78">
        <f t="shared" si="88"/>
        <v>2</v>
      </c>
      <c r="MH23" s="78">
        <f t="shared" si="88"/>
        <v>8</v>
      </c>
      <c r="MI23" s="78">
        <f t="shared" si="88"/>
        <v>0</v>
      </c>
      <c r="MJ23" s="78">
        <f t="shared" si="88"/>
        <v>10</v>
      </c>
      <c r="MK23" s="78">
        <f t="shared" si="88"/>
        <v>20</v>
      </c>
      <c r="ML23" s="78">
        <f t="shared" si="88"/>
        <v>17</v>
      </c>
      <c r="MM23" s="78">
        <f t="shared" si="88"/>
        <v>15</v>
      </c>
      <c r="MN23" s="78">
        <f t="shared" si="88"/>
        <v>18</v>
      </c>
      <c r="MO23" s="78">
        <f t="shared" si="88"/>
        <v>16</v>
      </c>
      <c r="MP23" s="78">
        <f t="shared" si="88"/>
        <v>15</v>
      </c>
      <c r="MQ23" s="78">
        <f t="shared" si="88"/>
        <v>22</v>
      </c>
      <c r="MR23" s="78">
        <f t="shared" si="88"/>
        <v>22</v>
      </c>
      <c r="MS23" s="78">
        <f t="shared" si="88"/>
        <v>14</v>
      </c>
      <c r="MT23" s="78">
        <f t="shared" si="88"/>
        <v>21</v>
      </c>
      <c r="MU23" s="78">
        <f t="shared" si="88"/>
        <v>23</v>
      </c>
      <c r="MV23" s="78">
        <f t="shared" si="88"/>
        <v>25</v>
      </c>
      <c r="MW23" s="78">
        <f t="shared" si="88"/>
        <v>17</v>
      </c>
      <c r="MX23" s="78">
        <f t="shared" si="88"/>
        <v>17</v>
      </c>
      <c r="MY23" s="78">
        <f t="shared" si="88"/>
        <v>13</v>
      </c>
      <c r="MZ23" s="78">
        <f t="shared" si="88"/>
        <v>5</v>
      </c>
      <c r="NA23" s="78">
        <f t="shared" si="88"/>
        <v>3</v>
      </c>
      <c r="NB23" s="78">
        <f t="shared" si="88"/>
        <v>0</v>
      </c>
      <c r="NC23" s="78">
        <f t="shared" si="88"/>
        <v>-7</v>
      </c>
      <c r="ND23" s="78">
        <f t="shared" si="88"/>
        <v>-3</v>
      </c>
      <c r="NE23" s="78">
        <f t="shared" si="88"/>
        <v>8</v>
      </c>
      <c r="NF23" s="78">
        <f t="shared" si="88"/>
        <v>9</v>
      </c>
      <c r="NG23" s="78">
        <f t="shared" si="88"/>
        <v>6</v>
      </c>
      <c r="NH23" s="78">
        <f t="shared" si="88"/>
        <v>2</v>
      </c>
      <c r="NI23" s="78">
        <f t="shared" si="88"/>
        <v>1</v>
      </c>
      <c r="NJ23" s="78">
        <f t="shared" si="88"/>
        <v>0</v>
      </c>
      <c r="NK23" s="78">
        <f t="shared" si="88"/>
        <v>5</v>
      </c>
      <c r="NL23" s="78">
        <f t="shared" si="88"/>
        <v>9</v>
      </c>
      <c r="NM23" s="78">
        <f t="shared" si="88"/>
        <v>0</v>
      </c>
      <c r="NN23" s="78">
        <f t="shared" si="88"/>
        <v>8</v>
      </c>
      <c r="NO23" s="78">
        <f t="shared" si="88"/>
        <v>8</v>
      </c>
      <c r="NP23" s="78">
        <f t="shared" si="88"/>
        <v>7</v>
      </c>
      <c r="NQ23" s="78">
        <f t="shared" si="88"/>
        <v>8</v>
      </c>
      <c r="NR23" s="78">
        <f t="shared" si="88"/>
        <v>14</v>
      </c>
      <c r="NS23" s="78">
        <f t="shared" si="88"/>
        <v>16</v>
      </c>
      <c r="NT23" s="78">
        <f t="shared" si="88"/>
        <v>17</v>
      </c>
      <c r="NU23" s="78">
        <f t="shared" si="88"/>
        <v>10</v>
      </c>
      <c r="NV23" s="78">
        <f t="shared" si="88"/>
        <v>1</v>
      </c>
      <c r="NW23" s="78">
        <f t="shared" si="88"/>
        <v>4</v>
      </c>
      <c r="NX23" s="78">
        <f t="shared" si="88"/>
        <v>1</v>
      </c>
      <c r="NY23" s="78">
        <f t="shared" si="88"/>
        <v>6</v>
      </c>
      <c r="NZ23" s="78">
        <f t="shared" si="88"/>
        <v>4</v>
      </c>
      <c r="OA23" s="78">
        <f t="shared" ref="OA23:QL23" si="89">OA21-OA22</f>
        <v>7</v>
      </c>
      <c r="OB23" s="78">
        <f t="shared" si="89"/>
        <v>10</v>
      </c>
      <c r="OC23" s="78">
        <f t="shared" si="89"/>
        <v>5</v>
      </c>
      <c r="OD23" s="78">
        <f t="shared" si="89"/>
        <v>11</v>
      </c>
      <c r="OE23" s="78">
        <f t="shared" si="89"/>
        <v>14</v>
      </c>
      <c r="OF23" s="78">
        <f t="shared" si="89"/>
        <v>20</v>
      </c>
      <c r="OG23" s="78">
        <f t="shared" si="89"/>
        <v>21</v>
      </c>
      <c r="OH23" s="78">
        <f t="shared" si="89"/>
        <v>14</v>
      </c>
      <c r="OI23" s="78">
        <f t="shared" si="89"/>
        <v>14</v>
      </c>
      <c r="OJ23" s="78">
        <f t="shared" si="89"/>
        <v>20</v>
      </c>
      <c r="OK23" s="78">
        <f t="shared" si="89"/>
        <v>14</v>
      </c>
      <c r="OL23" s="78">
        <f t="shared" si="89"/>
        <v>20</v>
      </c>
      <c r="OM23" s="78">
        <f t="shared" si="89"/>
        <v>18</v>
      </c>
      <c r="ON23" s="78">
        <f t="shared" si="89"/>
        <v>24</v>
      </c>
      <c r="OO23" s="78">
        <f t="shared" si="89"/>
        <v>29</v>
      </c>
      <c r="OP23" s="78">
        <f t="shared" si="89"/>
        <v>31</v>
      </c>
      <c r="OQ23" s="78">
        <f t="shared" si="89"/>
        <v>32</v>
      </c>
      <c r="OR23" s="78">
        <f t="shared" si="89"/>
        <v>28</v>
      </c>
      <c r="OS23" s="78">
        <f t="shared" si="89"/>
        <v>32</v>
      </c>
      <c r="OT23" s="78">
        <f t="shared" si="89"/>
        <v>33</v>
      </c>
      <c r="OU23" s="78">
        <f t="shared" si="89"/>
        <v>31</v>
      </c>
      <c r="OV23" s="78">
        <f t="shared" si="89"/>
        <v>39</v>
      </c>
      <c r="OW23" s="78">
        <f t="shared" si="89"/>
        <v>39</v>
      </c>
      <c r="OX23" s="78">
        <f t="shared" si="89"/>
        <v>45</v>
      </c>
      <c r="OY23" s="78">
        <f t="shared" si="89"/>
        <v>40</v>
      </c>
      <c r="OZ23" s="78">
        <f t="shared" si="89"/>
        <v>35</v>
      </c>
      <c r="PA23" s="78">
        <f t="shared" si="89"/>
        <v>36</v>
      </c>
      <c r="PB23" s="78">
        <f t="shared" si="89"/>
        <v>40</v>
      </c>
      <c r="PC23" s="78">
        <f t="shared" si="89"/>
        <v>40</v>
      </c>
      <c r="PD23" s="78">
        <f t="shared" si="89"/>
        <v>37</v>
      </c>
      <c r="PE23" s="78">
        <f t="shared" si="89"/>
        <v>37</v>
      </c>
      <c r="PF23" s="78">
        <f t="shared" si="89"/>
        <v>38</v>
      </c>
      <c r="PG23" s="78">
        <f t="shared" si="89"/>
        <v>39</v>
      </c>
      <c r="PH23" s="78">
        <f t="shared" si="89"/>
        <v>35</v>
      </c>
      <c r="PI23" s="78">
        <f t="shared" si="89"/>
        <v>37</v>
      </c>
      <c r="PJ23" s="78">
        <f t="shared" si="89"/>
        <v>37</v>
      </c>
      <c r="PK23" s="78">
        <f t="shared" si="89"/>
        <v>34</v>
      </c>
      <c r="PL23" s="78">
        <f t="shared" si="89"/>
        <v>40</v>
      </c>
      <c r="PM23" s="78">
        <f t="shared" si="89"/>
        <v>34</v>
      </c>
      <c r="PN23" s="78">
        <f t="shared" si="89"/>
        <v>29</v>
      </c>
      <c r="PO23" s="78">
        <f t="shared" si="89"/>
        <v>35</v>
      </c>
      <c r="PP23" s="78">
        <f t="shared" si="89"/>
        <v>37</v>
      </c>
      <c r="PQ23" s="78">
        <f t="shared" si="89"/>
        <v>36</v>
      </c>
      <c r="PR23" s="78">
        <f t="shared" si="89"/>
        <v>37</v>
      </c>
      <c r="PS23" s="78">
        <f t="shared" si="89"/>
        <v>38</v>
      </c>
      <c r="PT23" s="78">
        <f t="shared" si="89"/>
        <v>37</v>
      </c>
      <c r="PU23" s="78">
        <f t="shared" si="89"/>
        <v>34</v>
      </c>
      <c r="PV23" s="78">
        <f t="shared" si="89"/>
        <v>35</v>
      </c>
      <c r="PW23" s="78">
        <f t="shared" si="89"/>
        <v>39</v>
      </c>
      <c r="PX23" s="78">
        <f t="shared" si="89"/>
        <v>35</v>
      </c>
      <c r="PY23" s="78">
        <f t="shared" si="89"/>
        <v>34</v>
      </c>
      <c r="PZ23" s="78">
        <f t="shared" si="89"/>
        <v>39</v>
      </c>
      <c r="QA23" s="78">
        <f t="shared" si="89"/>
        <v>32</v>
      </c>
      <c r="QB23" s="78">
        <f t="shared" si="89"/>
        <v>31</v>
      </c>
      <c r="QC23" s="78">
        <f t="shared" si="89"/>
        <v>29</v>
      </c>
      <c r="QD23" s="78">
        <f t="shared" si="89"/>
        <v>33</v>
      </c>
      <c r="QE23" s="78">
        <f t="shared" si="89"/>
        <v>29</v>
      </c>
      <c r="QF23" s="78">
        <f t="shared" si="89"/>
        <v>26</v>
      </c>
      <c r="QG23" s="78">
        <f t="shared" si="89"/>
        <v>34</v>
      </c>
      <c r="QH23" s="78">
        <f t="shared" si="89"/>
        <v>23</v>
      </c>
      <c r="QI23" s="78">
        <f t="shared" si="89"/>
        <v>24</v>
      </c>
      <c r="QJ23" s="78">
        <f t="shared" si="89"/>
        <v>24</v>
      </c>
      <c r="QK23" s="78">
        <f t="shared" si="89"/>
        <v>28</v>
      </c>
      <c r="QL23" s="78">
        <f t="shared" si="89"/>
        <v>30</v>
      </c>
      <c r="QM23" s="78">
        <f t="shared" ref="QM23:SX23" si="90">QM21-QM22</f>
        <v>32</v>
      </c>
      <c r="QN23" s="78">
        <f t="shared" si="90"/>
        <v>33</v>
      </c>
      <c r="QO23" s="78">
        <f t="shared" si="90"/>
        <v>33</v>
      </c>
      <c r="QP23" s="78">
        <f t="shared" si="90"/>
        <v>29</v>
      </c>
      <c r="QQ23" s="78">
        <f t="shared" si="90"/>
        <v>34</v>
      </c>
      <c r="QR23" s="78">
        <f t="shared" si="90"/>
        <v>35</v>
      </c>
      <c r="QS23" s="78">
        <f t="shared" si="90"/>
        <v>30</v>
      </c>
      <c r="QT23" s="78">
        <f t="shared" si="90"/>
        <v>36</v>
      </c>
      <c r="QU23" s="78">
        <f t="shared" si="90"/>
        <v>28</v>
      </c>
      <c r="QV23" s="78">
        <f t="shared" si="90"/>
        <v>29</v>
      </c>
      <c r="QW23" s="78">
        <f t="shared" si="90"/>
        <v>34</v>
      </c>
      <c r="QX23" s="78">
        <f t="shared" si="90"/>
        <v>24</v>
      </c>
      <c r="QY23" s="78">
        <f t="shared" si="90"/>
        <v>26</v>
      </c>
      <c r="QZ23" s="78">
        <f t="shared" si="90"/>
        <v>29</v>
      </c>
      <c r="RA23" s="78">
        <f t="shared" si="90"/>
        <v>30</v>
      </c>
      <c r="RB23" s="78">
        <f t="shared" si="90"/>
        <v>32</v>
      </c>
      <c r="RC23" s="78">
        <f t="shared" si="90"/>
        <v>32</v>
      </c>
      <c r="RD23" s="78">
        <f t="shared" si="90"/>
        <v>29</v>
      </c>
      <c r="RE23" s="78">
        <f t="shared" si="90"/>
        <v>17</v>
      </c>
      <c r="RF23" s="78">
        <f t="shared" si="90"/>
        <v>23</v>
      </c>
      <c r="RG23" s="78">
        <f t="shared" si="90"/>
        <v>24</v>
      </c>
      <c r="RH23" s="78">
        <f t="shared" si="90"/>
        <v>20</v>
      </c>
      <c r="RI23" s="78">
        <f t="shared" si="90"/>
        <v>21</v>
      </c>
      <c r="RJ23" s="78">
        <f t="shared" si="90"/>
        <v>22</v>
      </c>
      <c r="RK23" s="78">
        <f t="shared" si="90"/>
        <v>24</v>
      </c>
      <c r="RL23" s="78">
        <f t="shared" si="90"/>
        <v>26</v>
      </c>
      <c r="RM23" s="78">
        <f t="shared" si="90"/>
        <v>22</v>
      </c>
      <c r="RN23" s="78">
        <f t="shared" si="90"/>
        <v>27</v>
      </c>
      <c r="RO23" s="78">
        <f t="shared" si="90"/>
        <v>22</v>
      </c>
      <c r="RP23" s="78">
        <f t="shared" si="90"/>
        <v>25</v>
      </c>
      <c r="RQ23" s="78">
        <f t="shared" si="90"/>
        <v>24</v>
      </c>
      <c r="RR23" s="78">
        <f t="shared" si="90"/>
        <v>19</v>
      </c>
      <c r="RS23" s="78">
        <f t="shared" si="90"/>
        <v>17</v>
      </c>
      <c r="RT23" s="78">
        <f t="shared" si="90"/>
        <v>22</v>
      </c>
      <c r="RU23" s="78">
        <f t="shared" si="90"/>
        <v>22</v>
      </c>
      <c r="RV23" s="78">
        <f t="shared" si="90"/>
        <v>21</v>
      </c>
      <c r="RW23" s="78">
        <f t="shared" si="90"/>
        <v>17</v>
      </c>
      <c r="RX23" s="78">
        <f t="shared" si="90"/>
        <v>17</v>
      </c>
      <c r="RY23" s="78">
        <f t="shared" si="90"/>
        <v>22</v>
      </c>
      <c r="RZ23" s="78">
        <f t="shared" si="90"/>
        <v>22</v>
      </c>
      <c r="SA23" s="78">
        <f t="shared" si="90"/>
        <v>20</v>
      </c>
      <c r="SB23" s="78">
        <f t="shared" si="90"/>
        <v>21</v>
      </c>
      <c r="SC23" s="78">
        <f t="shared" si="90"/>
        <v>21</v>
      </c>
      <c r="SD23" s="78">
        <f t="shared" si="90"/>
        <v>20</v>
      </c>
      <c r="SE23" s="78">
        <f t="shared" si="90"/>
        <v>14</v>
      </c>
      <c r="SF23" s="78">
        <f t="shared" si="90"/>
        <v>15</v>
      </c>
      <c r="SG23" s="78">
        <f t="shared" si="90"/>
        <v>7</v>
      </c>
      <c r="SH23" s="78">
        <f t="shared" si="90"/>
        <v>8</v>
      </c>
      <c r="SI23" s="78">
        <f t="shared" si="90"/>
        <v>9</v>
      </c>
      <c r="SJ23" s="78">
        <f t="shared" si="90"/>
        <v>8</v>
      </c>
      <c r="SK23" s="78">
        <f t="shared" si="90"/>
        <v>10</v>
      </c>
      <c r="SL23" s="78">
        <f t="shared" si="90"/>
        <v>11</v>
      </c>
      <c r="SM23" s="78">
        <f t="shared" si="90"/>
        <v>10</v>
      </c>
      <c r="SN23" s="78">
        <f t="shared" si="90"/>
        <v>8</v>
      </c>
      <c r="SO23" s="78">
        <f t="shared" si="90"/>
        <v>9</v>
      </c>
      <c r="SP23" s="78">
        <f t="shared" si="90"/>
        <v>14</v>
      </c>
      <c r="SQ23" s="78">
        <f t="shared" si="90"/>
        <v>15</v>
      </c>
      <c r="SR23" s="78">
        <f t="shared" si="90"/>
        <v>16</v>
      </c>
      <c r="SS23" s="78">
        <f t="shared" si="90"/>
        <v>18</v>
      </c>
      <c r="ST23" s="78">
        <f t="shared" si="90"/>
        <v>16</v>
      </c>
      <c r="SU23" s="78">
        <f t="shared" si="90"/>
        <v>13</v>
      </c>
      <c r="SV23" s="78">
        <f t="shared" si="90"/>
        <v>12</v>
      </c>
      <c r="SW23" s="78">
        <f t="shared" si="90"/>
        <v>15</v>
      </c>
      <c r="SX23" s="78">
        <f t="shared" si="90"/>
        <v>19</v>
      </c>
      <c r="SY23" s="78">
        <f t="shared" ref="SY23:VJ23" si="91">SY21-SY22</f>
        <v>19</v>
      </c>
      <c r="SZ23" s="78">
        <f t="shared" si="91"/>
        <v>11</v>
      </c>
      <c r="TA23" s="78">
        <f t="shared" si="91"/>
        <v>13</v>
      </c>
      <c r="TB23" s="78">
        <f t="shared" si="91"/>
        <v>17</v>
      </c>
      <c r="TC23" s="78">
        <f t="shared" si="91"/>
        <v>10</v>
      </c>
      <c r="TD23" s="78">
        <f t="shared" si="91"/>
        <v>9</v>
      </c>
      <c r="TE23" s="78">
        <f t="shared" si="91"/>
        <v>16</v>
      </c>
      <c r="TF23" s="78">
        <f t="shared" si="91"/>
        <v>10</v>
      </c>
      <c r="TG23" s="78">
        <f t="shared" si="91"/>
        <v>17</v>
      </c>
      <c r="TH23" s="78">
        <f t="shared" si="91"/>
        <v>15</v>
      </c>
      <c r="TI23" s="78">
        <f t="shared" si="91"/>
        <v>17</v>
      </c>
      <c r="TJ23" s="78">
        <f t="shared" si="91"/>
        <v>19</v>
      </c>
      <c r="TK23" s="78">
        <f t="shared" si="91"/>
        <v>16</v>
      </c>
      <c r="TL23" s="78">
        <f t="shared" si="91"/>
        <v>16</v>
      </c>
      <c r="TM23" s="78">
        <f t="shared" si="91"/>
        <v>11</v>
      </c>
      <c r="TN23" s="78">
        <f t="shared" si="91"/>
        <v>15</v>
      </c>
      <c r="TO23" s="78">
        <f t="shared" si="91"/>
        <v>11</v>
      </c>
      <c r="TP23" s="78">
        <f t="shared" si="91"/>
        <v>16</v>
      </c>
      <c r="TQ23" s="78">
        <f t="shared" si="91"/>
        <v>10</v>
      </c>
      <c r="TR23" s="78">
        <f t="shared" si="91"/>
        <v>14</v>
      </c>
      <c r="TS23" s="78">
        <f t="shared" si="91"/>
        <v>8</v>
      </c>
      <c r="TT23" s="78">
        <f t="shared" si="91"/>
        <v>10</v>
      </c>
      <c r="TU23" s="78">
        <f t="shared" si="91"/>
        <v>12</v>
      </c>
      <c r="TV23" s="78">
        <f t="shared" si="91"/>
        <v>13</v>
      </c>
      <c r="TW23" s="78">
        <f t="shared" si="91"/>
        <v>13</v>
      </c>
      <c r="TX23" s="78">
        <f t="shared" si="91"/>
        <v>17</v>
      </c>
      <c r="TY23" s="78">
        <f t="shared" si="91"/>
        <v>8</v>
      </c>
      <c r="TZ23" s="78">
        <f t="shared" si="91"/>
        <v>9</v>
      </c>
      <c r="UA23" s="78">
        <f t="shared" si="91"/>
        <v>11</v>
      </c>
      <c r="UB23" s="78">
        <f t="shared" si="91"/>
        <v>12</v>
      </c>
      <c r="UC23" s="78">
        <f t="shared" si="91"/>
        <v>12</v>
      </c>
      <c r="UD23" s="78">
        <f t="shared" si="91"/>
        <v>12</v>
      </c>
      <c r="UE23" s="78">
        <f t="shared" si="91"/>
        <v>11</v>
      </c>
      <c r="UF23" s="78">
        <f t="shared" si="91"/>
        <v>13</v>
      </c>
      <c r="UG23" s="78">
        <f t="shared" si="91"/>
        <v>9</v>
      </c>
      <c r="UH23" s="78">
        <f t="shared" si="91"/>
        <v>15</v>
      </c>
      <c r="UI23" s="78">
        <f t="shared" si="91"/>
        <v>8</v>
      </c>
      <c r="UJ23" s="78">
        <f t="shared" si="91"/>
        <v>11</v>
      </c>
      <c r="UK23" s="78">
        <f t="shared" si="91"/>
        <v>14</v>
      </c>
      <c r="UL23" s="78">
        <f t="shared" si="91"/>
        <v>18</v>
      </c>
      <c r="UM23" s="78">
        <f t="shared" si="91"/>
        <v>10</v>
      </c>
      <c r="UN23" s="78">
        <f t="shared" si="91"/>
        <v>10</v>
      </c>
      <c r="UO23" s="78">
        <f t="shared" si="91"/>
        <v>10</v>
      </c>
      <c r="UP23" s="78">
        <f t="shared" si="91"/>
        <v>9</v>
      </c>
      <c r="UQ23" s="78">
        <f t="shared" si="91"/>
        <v>11</v>
      </c>
      <c r="UR23" s="78">
        <f t="shared" si="91"/>
        <v>13</v>
      </c>
      <c r="US23" s="78">
        <f t="shared" si="91"/>
        <v>15</v>
      </c>
      <c r="UT23" s="78">
        <f t="shared" si="91"/>
        <v>16</v>
      </c>
      <c r="UU23" s="78">
        <f t="shared" si="91"/>
        <v>12</v>
      </c>
      <c r="UV23" s="78">
        <f t="shared" si="91"/>
        <v>14</v>
      </c>
      <c r="UW23" s="78">
        <f t="shared" si="91"/>
        <v>13</v>
      </c>
      <c r="UX23" s="78">
        <f t="shared" si="91"/>
        <v>8</v>
      </c>
      <c r="UY23" s="78">
        <f t="shared" si="91"/>
        <v>14</v>
      </c>
      <c r="UZ23" s="78">
        <f t="shared" si="91"/>
        <v>17</v>
      </c>
      <c r="VA23" s="78">
        <f t="shared" si="91"/>
        <v>12</v>
      </c>
      <c r="VB23" s="78">
        <f t="shared" si="91"/>
        <v>17</v>
      </c>
      <c r="VC23" s="78">
        <f t="shared" si="91"/>
        <v>20</v>
      </c>
      <c r="VD23" s="78">
        <f t="shared" si="91"/>
        <v>24</v>
      </c>
      <c r="VE23" s="78">
        <f t="shared" si="91"/>
        <v>18</v>
      </c>
      <c r="VF23" s="78">
        <f t="shared" si="91"/>
        <v>21</v>
      </c>
      <c r="VG23" s="78">
        <f t="shared" si="91"/>
        <v>21</v>
      </c>
      <c r="VH23" s="78">
        <f t="shared" si="91"/>
        <v>21</v>
      </c>
      <c r="VI23" s="78">
        <f t="shared" si="91"/>
        <v>20</v>
      </c>
      <c r="VJ23" s="78">
        <f t="shared" si="91"/>
        <v>20</v>
      </c>
      <c r="VK23" s="78">
        <f t="shared" ref="VK23:XV23" si="92">VK21-VK22</f>
        <v>20</v>
      </c>
      <c r="VL23" s="78">
        <f t="shared" si="92"/>
        <v>23</v>
      </c>
      <c r="VM23" s="78">
        <f t="shared" si="92"/>
        <v>22</v>
      </c>
      <c r="VN23" s="78">
        <f t="shared" si="92"/>
        <v>20</v>
      </c>
      <c r="VO23" s="78">
        <f t="shared" si="92"/>
        <v>22</v>
      </c>
      <c r="VP23" s="78">
        <f t="shared" si="92"/>
        <v>20</v>
      </c>
      <c r="VQ23" s="78">
        <f t="shared" si="92"/>
        <v>20</v>
      </c>
      <c r="VR23" s="78">
        <f t="shared" si="92"/>
        <v>21</v>
      </c>
      <c r="VS23" s="78">
        <f t="shared" si="92"/>
        <v>15</v>
      </c>
      <c r="VT23" s="78">
        <f t="shared" si="92"/>
        <v>10</v>
      </c>
      <c r="VU23" s="78">
        <f t="shared" si="92"/>
        <v>14</v>
      </c>
      <c r="VV23" s="78">
        <f t="shared" si="92"/>
        <v>12</v>
      </c>
      <c r="VW23" s="78">
        <f t="shared" si="92"/>
        <v>12</v>
      </c>
      <c r="VX23" s="78">
        <f t="shared" si="92"/>
        <v>10</v>
      </c>
      <c r="VY23" s="78">
        <f t="shared" si="92"/>
        <v>18</v>
      </c>
      <c r="VZ23" s="78">
        <f t="shared" si="92"/>
        <v>9</v>
      </c>
      <c r="WA23" s="78">
        <f t="shared" si="92"/>
        <v>11</v>
      </c>
      <c r="WB23" s="78">
        <f t="shared" si="92"/>
        <v>16</v>
      </c>
      <c r="WC23" s="78">
        <f t="shared" si="92"/>
        <v>14</v>
      </c>
      <c r="WD23" s="78">
        <f t="shared" si="92"/>
        <v>16</v>
      </c>
      <c r="WE23" s="78">
        <f t="shared" si="92"/>
        <v>17</v>
      </c>
      <c r="WF23" s="78">
        <f t="shared" si="92"/>
        <v>12</v>
      </c>
      <c r="WG23" s="78">
        <f t="shared" si="92"/>
        <v>9</v>
      </c>
      <c r="WH23" s="78">
        <f t="shared" si="92"/>
        <v>17</v>
      </c>
      <c r="WI23" s="78">
        <f t="shared" si="92"/>
        <v>19</v>
      </c>
      <c r="WJ23" s="78">
        <f t="shared" si="92"/>
        <v>25</v>
      </c>
      <c r="WK23" s="78">
        <f t="shared" si="92"/>
        <v>25</v>
      </c>
      <c r="WL23" s="78">
        <f t="shared" si="92"/>
        <v>25</v>
      </c>
      <c r="WM23" s="78">
        <f t="shared" si="92"/>
        <v>24</v>
      </c>
      <c r="WN23" s="78">
        <f t="shared" si="92"/>
        <v>19</v>
      </c>
      <c r="WO23" s="78">
        <f t="shared" si="92"/>
        <v>18</v>
      </c>
      <c r="WP23" s="78">
        <f t="shared" si="92"/>
        <v>26</v>
      </c>
      <c r="WQ23" s="78">
        <f t="shared" si="92"/>
        <v>21</v>
      </c>
      <c r="WR23" s="78">
        <f t="shared" si="92"/>
        <v>21</v>
      </c>
      <c r="WS23" s="78">
        <f t="shared" si="92"/>
        <v>22</v>
      </c>
      <c r="WT23" s="78">
        <f t="shared" si="92"/>
        <v>17</v>
      </c>
      <c r="WU23" s="78">
        <f t="shared" si="92"/>
        <v>23</v>
      </c>
      <c r="WV23" s="78">
        <f t="shared" si="92"/>
        <v>18</v>
      </c>
      <c r="WW23" s="78">
        <f t="shared" si="92"/>
        <v>16</v>
      </c>
      <c r="WX23" s="78">
        <f t="shared" si="92"/>
        <v>12</v>
      </c>
      <c r="WY23" s="78">
        <f t="shared" si="92"/>
        <v>6</v>
      </c>
      <c r="WZ23" s="78">
        <f t="shared" si="92"/>
        <v>9</v>
      </c>
      <c r="XA23" s="78">
        <f t="shared" si="92"/>
        <v>9</v>
      </c>
      <c r="XB23" s="78">
        <f t="shared" si="92"/>
        <v>13</v>
      </c>
      <c r="XC23" s="78">
        <f t="shared" si="92"/>
        <v>10</v>
      </c>
      <c r="XD23" s="78">
        <f t="shared" si="92"/>
        <v>8</v>
      </c>
      <c r="XE23" s="78">
        <f t="shared" si="92"/>
        <v>11</v>
      </c>
      <c r="XF23" s="78">
        <f t="shared" si="92"/>
        <v>4</v>
      </c>
      <c r="XG23" s="78">
        <f t="shared" si="92"/>
        <v>4</v>
      </c>
      <c r="XH23" s="78">
        <f t="shared" si="92"/>
        <v>3</v>
      </c>
      <c r="XI23" s="78">
        <f t="shared" si="92"/>
        <v>7</v>
      </c>
      <c r="XJ23" s="78">
        <f t="shared" si="92"/>
        <v>9</v>
      </c>
      <c r="XK23" s="78">
        <f t="shared" si="92"/>
        <v>11</v>
      </c>
      <c r="XL23" s="78">
        <f t="shared" si="92"/>
        <v>7</v>
      </c>
      <c r="XM23" s="78">
        <f t="shared" si="92"/>
        <v>7</v>
      </c>
      <c r="XN23" s="78">
        <f t="shared" si="92"/>
        <v>8</v>
      </c>
      <c r="XO23" s="78">
        <f t="shared" si="92"/>
        <v>9</v>
      </c>
      <c r="XP23" s="78">
        <f t="shared" si="92"/>
        <v>4</v>
      </c>
      <c r="XQ23" s="78">
        <f t="shared" si="92"/>
        <v>0</v>
      </c>
      <c r="XR23" s="78">
        <f t="shared" si="92"/>
        <v>-1</v>
      </c>
      <c r="XS23" s="78">
        <f t="shared" si="92"/>
        <v>0</v>
      </c>
      <c r="XT23" s="78">
        <f t="shared" si="92"/>
        <v>-1</v>
      </c>
      <c r="XU23" s="78">
        <f t="shared" si="92"/>
        <v>3</v>
      </c>
      <c r="XV23" s="78">
        <f t="shared" si="92"/>
        <v>-1</v>
      </c>
      <c r="XW23" s="78">
        <f t="shared" ref="XW23:YK23" si="93">XW21-XW22</f>
        <v>1</v>
      </c>
      <c r="XX23" s="78">
        <f t="shared" si="93"/>
        <v>3</v>
      </c>
      <c r="XY23" s="78">
        <f t="shared" si="93"/>
        <v>2</v>
      </c>
      <c r="XZ23" s="78">
        <f t="shared" si="93"/>
        <v>3</v>
      </c>
      <c r="YA23" s="78">
        <f t="shared" si="93"/>
        <v>7</v>
      </c>
      <c r="YB23" s="78">
        <f t="shared" si="93"/>
        <v>10</v>
      </c>
      <c r="YC23" s="78">
        <f t="shared" si="93"/>
        <v>12</v>
      </c>
      <c r="YD23" s="78">
        <f t="shared" si="93"/>
        <v>12</v>
      </c>
      <c r="YE23" s="78">
        <f t="shared" si="93"/>
        <v>2</v>
      </c>
      <c r="YF23" s="78">
        <f t="shared" si="93"/>
        <v>10</v>
      </c>
      <c r="YG23" s="78">
        <f t="shared" si="93"/>
        <v>10</v>
      </c>
      <c r="YH23" s="78">
        <f t="shared" si="93"/>
        <v>9</v>
      </c>
      <c r="YI23" s="78">
        <f t="shared" si="93"/>
        <v>9</v>
      </c>
      <c r="YJ23" s="78">
        <f t="shared" si="93"/>
        <v>7</v>
      </c>
      <c r="YK23" s="78">
        <f t="shared" si="93"/>
        <v>11</v>
      </c>
      <c r="YL23" s="78">
        <v>4</v>
      </c>
      <c r="YM23" s="78">
        <v>8</v>
      </c>
      <c r="YN23" s="78">
        <v>4</v>
      </c>
      <c r="YO23" s="78">
        <v>3</v>
      </c>
      <c r="YP23" s="78">
        <v>7</v>
      </c>
      <c r="YQ23" s="78">
        <v>7</v>
      </c>
      <c r="YR23" s="78">
        <v>12</v>
      </c>
      <c r="YS23" s="78">
        <v>7</v>
      </c>
      <c r="YT23" s="78">
        <v>11</v>
      </c>
      <c r="YU23" s="78">
        <v>12</v>
      </c>
      <c r="YV23" s="78">
        <v>3</v>
      </c>
      <c r="YW23" s="78">
        <v>3</v>
      </c>
      <c r="YX23" s="78">
        <f t="shared" ref="YX23:ACH23" si="94">YX21-YX22</f>
        <v>8.0999999999999979</v>
      </c>
      <c r="YY23" s="78">
        <f t="shared" si="94"/>
        <v>5.7999999999999972</v>
      </c>
      <c r="YZ23" s="78">
        <f t="shared" si="94"/>
        <v>8.4000000000000021</v>
      </c>
      <c r="ZA23" s="78">
        <f t="shared" si="94"/>
        <v>8.6999999999999993</v>
      </c>
      <c r="ZB23" s="78">
        <f t="shared" si="94"/>
        <v>5.8000000000000007</v>
      </c>
      <c r="ZC23" s="78">
        <f t="shared" si="94"/>
        <v>3.0999999999999979</v>
      </c>
      <c r="ZD23" s="78">
        <f t="shared" si="94"/>
        <v>-0.19999999999999929</v>
      </c>
      <c r="ZE23" s="78">
        <f t="shared" si="94"/>
        <v>6.2000000000000028</v>
      </c>
      <c r="ZF23" s="78">
        <f t="shared" si="94"/>
        <v>6.6000000000000014</v>
      </c>
      <c r="ZG23" s="78">
        <f t="shared" si="94"/>
        <v>0.30000000000000071</v>
      </c>
      <c r="ZH23" s="78">
        <f t="shared" si="94"/>
        <v>1.1999999999999993</v>
      </c>
      <c r="ZI23" s="78">
        <f t="shared" si="94"/>
        <v>4.5</v>
      </c>
      <c r="ZJ23" s="78">
        <f t="shared" si="94"/>
        <v>7.6999999999999993</v>
      </c>
      <c r="ZK23" s="78">
        <f t="shared" si="94"/>
        <v>6.3000000000000007</v>
      </c>
      <c r="ZL23" s="78">
        <f t="shared" si="94"/>
        <v>2.7000000000000028</v>
      </c>
      <c r="ZM23" s="78">
        <f t="shared" si="94"/>
        <v>1.3999999999999986</v>
      </c>
      <c r="ZN23" s="78">
        <f t="shared" si="94"/>
        <v>2.4000000000000021</v>
      </c>
      <c r="ZO23" s="78">
        <f t="shared" si="94"/>
        <v>3.1000000000000014</v>
      </c>
      <c r="ZP23" s="78">
        <f t="shared" si="94"/>
        <v>4.1999999999999993</v>
      </c>
      <c r="ZQ23" s="78">
        <f t="shared" si="94"/>
        <v>6.8000000000000007</v>
      </c>
      <c r="ZR23" s="78">
        <f t="shared" si="94"/>
        <v>7.6999999999999957</v>
      </c>
      <c r="ZS23" s="78">
        <f t="shared" si="94"/>
        <v>11.999999999999996</v>
      </c>
      <c r="ZT23" s="78">
        <f t="shared" si="94"/>
        <v>4.5</v>
      </c>
      <c r="ZU23" s="78">
        <f t="shared" si="94"/>
        <v>9</v>
      </c>
      <c r="ZV23" s="78">
        <f t="shared" si="94"/>
        <v>4.3999999999999986</v>
      </c>
      <c r="ZW23" s="78">
        <f t="shared" si="94"/>
        <v>9.1999999999999993</v>
      </c>
      <c r="ZX23" s="78">
        <f t="shared" si="94"/>
        <v>6</v>
      </c>
      <c r="ZY23" s="78">
        <f t="shared" si="94"/>
        <v>-2.2999999999999972</v>
      </c>
      <c r="ZZ23" s="78">
        <f t="shared" si="94"/>
        <v>4.6000000000000014</v>
      </c>
      <c r="AAA23" s="78">
        <f t="shared" si="94"/>
        <v>4.1000000000000014</v>
      </c>
      <c r="AAB23" s="78">
        <f t="shared" si="94"/>
        <v>6</v>
      </c>
      <c r="AAC23" s="78">
        <f t="shared" si="94"/>
        <v>0.39999999999999858</v>
      </c>
      <c r="AAD23" s="78">
        <f t="shared" si="94"/>
        <v>8.3999999999999986</v>
      </c>
      <c r="AAE23" s="78">
        <f t="shared" si="94"/>
        <v>7.1000000000000014</v>
      </c>
      <c r="AAF23" s="78">
        <f t="shared" si="94"/>
        <v>9</v>
      </c>
      <c r="AAG23" s="78">
        <f t="shared" si="94"/>
        <v>3.3000000000000007</v>
      </c>
      <c r="AAH23" s="78">
        <f t="shared" si="94"/>
        <v>-2.8999999999999986</v>
      </c>
      <c r="AAI23" s="78">
        <f t="shared" si="94"/>
        <v>10.100000000000001</v>
      </c>
      <c r="AAJ23" s="78">
        <f t="shared" si="94"/>
        <v>8.3999999999999986</v>
      </c>
      <c r="AAK23" s="78">
        <f t="shared" si="94"/>
        <v>2.3000000000000007</v>
      </c>
      <c r="AAL23" s="78">
        <f t="shared" si="94"/>
        <v>12.5</v>
      </c>
      <c r="AAM23" s="78">
        <f t="shared" si="94"/>
        <v>11.100000000000001</v>
      </c>
      <c r="AAN23" s="78">
        <f t="shared" si="94"/>
        <v>9.8999999999999986</v>
      </c>
      <c r="AAO23" s="78">
        <f t="shared" si="94"/>
        <v>6.2999999999999972</v>
      </c>
      <c r="AAP23" s="78">
        <f t="shared" si="94"/>
        <v>14.299999999999997</v>
      </c>
      <c r="AAQ23" s="78">
        <f t="shared" si="94"/>
        <v>11.600000000000001</v>
      </c>
      <c r="AAR23" s="78">
        <f t="shared" si="94"/>
        <v>9.3999999999999986</v>
      </c>
      <c r="AAS23" s="78">
        <f t="shared" si="94"/>
        <v>6.1000000000000014</v>
      </c>
      <c r="AAT23" s="78">
        <f t="shared" si="94"/>
        <v>10.299999999999997</v>
      </c>
      <c r="AAU23" s="78">
        <f t="shared" si="94"/>
        <v>10</v>
      </c>
      <c r="AAV23" s="78">
        <f t="shared" si="94"/>
        <v>6.8999999999999986</v>
      </c>
      <c r="AAW23" s="78">
        <f t="shared" si="94"/>
        <v>9.6999999999999993</v>
      </c>
      <c r="AAX23" s="78">
        <f t="shared" si="94"/>
        <v>4.5999999999999979</v>
      </c>
      <c r="AAY23" s="78">
        <f t="shared" si="94"/>
        <v>5.0999999999999979</v>
      </c>
      <c r="AAZ23" s="78">
        <f t="shared" si="94"/>
        <v>5.8000000000000007</v>
      </c>
      <c r="ABA23" s="78">
        <f t="shared" si="94"/>
        <v>5.2999999999999972</v>
      </c>
      <c r="ABB23" s="78">
        <f t="shared" si="94"/>
        <v>7</v>
      </c>
      <c r="ABC23" s="78">
        <f t="shared" si="94"/>
        <v>9.3999999999999986</v>
      </c>
      <c r="ABD23" s="78">
        <f t="shared" si="94"/>
        <v>1.5</v>
      </c>
      <c r="ABE23" s="78">
        <f t="shared" si="94"/>
        <v>9.9000000000000021</v>
      </c>
      <c r="ABF23" s="78">
        <f t="shared" si="94"/>
        <v>6.5</v>
      </c>
      <c r="ABG23" s="78">
        <f t="shared" si="94"/>
        <v>9.3999999999999986</v>
      </c>
      <c r="ABH23" s="78">
        <f t="shared" si="94"/>
        <v>11.899999999999999</v>
      </c>
      <c r="ABI23" s="78">
        <f t="shared" si="94"/>
        <v>3.4000000000000021</v>
      </c>
      <c r="ABJ23" s="78">
        <f t="shared" si="94"/>
        <v>3.5</v>
      </c>
      <c r="ABK23" s="78">
        <f t="shared" si="94"/>
        <v>8.9000000000000021</v>
      </c>
      <c r="ABL23" s="78">
        <f t="shared" si="94"/>
        <v>3.5</v>
      </c>
      <c r="ABM23" s="78">
        <f t="shared" si="94"/>
        <v>6.5</v>
      </c>
      <c r="ABN23" s="78">
        <f t="shared" si="94"/>
        <v>6.5</v>
      </c>
      <c r="ABO23" s="78">
        <f t="shared" si="94"/>
        <v>10</v>
      </c>
      <c r="ABP23" s="78">
        <f t="shared" si="94"/>
        <v>7.5999999999999979</v>
      </c>
      <c r="ABQ23" s="78">
        <f t="shared" si="94"/>
        <v>5</v>
      </c>
      <c r="ABR23" s="78">
        <f t="shared" si="94"/>
        <v>8.6999999999999993</v>
      </c>
      <c r="ABS23" s="78">
        <f t="shared" si="94"/>
        <v>8.6000000000000014</v>
      </c>
      <c r="ABT23" s="78">
        <f t="shared" si="94"/>
        <v>11.199999999999996</v>
      </c>
      <c r="ABU23" s="78">
        <f t="shared" si="94"/>
        <v>10.3</v>
      </c>
      <c r="ABV23" s="78">
        <f t="shared" si="94"/>
        <v>12.200000000000003</v>
      </c>
      <c r="ABW23" s="78">
        <f t="shared" si="94"/>
        <v>9.1999999999999993</v>
      </c>
      <c r="ABX23" s="78">
        <f t="shared" si="94"/>
        <v>7.2999999999999972</v>
      </c>
      <c r="ABY23" s="78">
        <f t="shared" si="94"/>
        <v>8.4000000000000021</v>
      </c>
      <c r="ABZ23" s="78">
        <f t="shared" si="94"/>
        <v>7.7999999999999972</v>
      </c>
      <c r="ACA23" s="78">
        <f t="shared" si="94"/>
        <v>6.6999999999999993</v>
      </c>
      <c r="ACB23" s="78">
        <f t="shared" si="94"/>
        <v>11.599999999999998</v>
      </c>
      <c r="ACC23" s="78">
        <f t="shared" si="94"/>
        <v>17.000000000000004</v>
      </c>
      <c r="ACD23" s="78">
        <f t="shared" si="94"/>
        <v>8.1999999999999993</v>
      </c>
      <c r="ACE23" s="78">
        <f t="shared" si="94"/>
        <v>5.2999999999999972</v>
      </c>
      <c r="ACF23" s="78">
        <f t="shared" si="94"/>
        <v>10.100000000000001</v>
      </c>
      <c r="ACG23" s="78">
        <f t="shared" si="94"/>
        <v>8.6000000000000014</v>
      </c>
      <c r="ACH23" s="78">
        <f t="shared" si="94"/>
        <v>12.5</v>
      </c>
      <c r="ACI23" s="78">
        <f t="shared" ref="ACI23:AGO23" si="95">ACI21-ACI22</f>
        <v>10.900000000000002</v>
      </c>
      <c r="ACJ23" s="78">
        <f t="shared" si="95"/>
        <v>11.7</v>
      </c>
      <c r="ACK23" s="78">
        <f t="shared" si="95"/>
        <v>11.600000000000001</v>
      </c>
      <c r="ACL23" s="78">
        <f t="shared" si="95"/>
        <v>6.0999999999999979</v>
      </c>
      <c r="ACM23" s="78">
        <f t="shared" si="95"/>
        <v>4.3999999999999986</v>
      </c>
      <c r="ACN23" s="78">
        <f t="shared" si="95"/>
        <v>9.8000000000000043</v>
      </c>
      <c r="ACO23" s="78">
        <f t="shared" si="95"/>
        <v>13.600000000000001</v>
      </c>
      <c r="ACP23" s="78">
        <f t="shared" si="95"/>
        <v>5.1000000000000014</v>
      </c>
      <c r="ACQ23" s="78">
        <f t="shared" si="95"/>
        <v>8.4000000000000021</v>
      </c>
      <c r="ACR23" s="78">
        <f t="shared" si="95"/>
        <v>10.800000000000004</v>
      </c>
      <c r="ACS23" s="78">
        <f t="shared" si="95"/>
        <v>8.8999999999999986</v>
      </c>
      <c r="ACT23" s="78">
        <f t="shared" si="95"/>
        <v>11.299999999999997</v>
      </c>
      <c r="ACU23" s="78">
        <f t="shared" si="95"/>
        <v>12</v>
      </c>
      <c r="ACV23" s="78">
        <f t="shared" si="95"/>
        <v>9.3000000000000007</v>
      </c>
      <c r="ACW23" s="78">
        <f t="shared" si="95"/>
        <v>6</v>
      </c>
      <c r="ACX23" s="78">
        <f t="shared" si="95"/>
        <v>11</v>
      </c>
      <c r="ACY23" s="78">
        <f t="shared" si="95"/>
        <v>10.199999999999999</v>
      </c>
      <c r="ACZ23" s="78">
        <f t="shared" si="95"/>
        <v>4.8000000000000007</v>
      </c>
      <c r="ADA23" s="78">
        <f t="shared" si="95"/>
        <v>6.5999999999999979</v>
      </c>
      <c r="ADB23" s="78">
        <f t="shared" si="95"/>
        <v>6.2000000000000028</v>
      </c>
      <c r="ADC23" s="78">
        <f t="shared" si="95"/>
        <v>7</v>
      </c>
      <c r="ADD23" s="78">
        <f t="shared" si="95"/>
        <v>3.3000000000000043</v>
      </c>
      <c r="ADE23" s="78">
        <f t="shared" si="95"/>
        <v>6.1999999999999993</v>
      </c>
      <c r="ADF23" s="78">
        <f t="shared" si="95"/>
        <v>2.9999999999999964</v>
      </c>
      <c r="ADG23" s="78">
        <f t="shared" si="95"/>
        <v>5.7000000000000028</v>
      </c>
      <c r="ADH23" s="78">
        <f t="shared" si="95"/>
        <v>1.3999999999999986</v>
      </c>
      <c r="ADI23" s="78">
        <f t="shared" si="95"/>
        <v>1.6000000000000014</v>
      </c>
      <c r="ADJ23" s="78">
        <f t="shared" si="95"/>
        <v>2.3000000000000007</v>
      </c>
      <c r="ADK23" s="78">
        <f t="shared" si="95"/>
        <v>7.3000000000000007</v>
      </c>
      <c r="ADL23" s="78">
        <f t="shared" si="95"/>
        <v>1.3999999999999986</v>
      </c>
      <c r="ADM23" s="78">
        <f t="shared" si="95"/>
        <v>2</v>
      </c>
      <c r="ADN23" s="78">
        <f t="shared" si="95"/>
        <v>6.7000000000000028</v>
      </c>
      <c r="ADO23" s="78">
        <f t="shared" si="95"/>
        <v>3.2999999999999972</v>
      </c>
      <c r="ADP23" s="78">
        <f t="shared" si="95"/>
        <v>0.60000000000000142</v>
      </c>
      <c r="ADQ23" s="78">
        <f t="shared" si="95"/>
        <v>3.4000000000000021</v>
      </c>
      <c r="ADR23" s="78">
        <f t="shared" si="95"/>
        <v>3</v>
      </c>
      <c r="ADS23" s="78">
        <f t="shared" si="95"/>
        <v>6.0999999999999979</v>
      </c>
      <c r="ADT23" s="78">
        <f t="shared" si="95"/>
        <v>3.5</v>
      </c>
      <c r="ADU23" s="78">
        <f t="shared" si="95"/>
        <v>1.8000000000000007</v>
      </c>
      <c r="ADV23" s="78">
        <f t="shared" si="95"/>
        <v>4.4999999999999964</v>
      </c>
      <c r="ADW23" s="78">
        <f t="shared" si="95"/>
        <v>13.099999999999998</v>
      </c>
      <c r="ADX23" s="78">
        <f t="shared" si="95"/>
        <v>4.8999999999999986</v>
      </c>
      <c r="ADY23" s="78">
        <f t="shared" si="95"/>
        <v>5.0999999999999979</v>
      </c>
      <c r="ADZ23" s="78">
        <f t="shared" si="95"/>
        <v>-2</v>
      </c>
      <c r="AEA23" s="78">
        <f t="shared" si="95"/>
        <v>0.20000000000000284</v>
      </c>
      <c r="AEB23" s="78">
        <f t="shared" si="95"/>
        <v>5.6999999999999957</v>
      </c>
      <c r="AEC23" s="78">
        <f t="shared" si="95"/>
        <v>-1.9000000000000021</v>
      </c>
      <c r="AED23" s="78">
        <f t="shared" si="95"/>
        <v>10.799999999999997</v>
      </c>
      <c r="AEE23" s="78">
        <f t="shared" si="95"/>
        <v>3.6000000000000014</v>
      </c>
      <c r="AEF23" s="78">
        <f t="shared" si="95"/>
        <v>5.6999999999999993</v>
      </c>
      <c r="AEG23" s="78">
        <f t="shared" si="95"/>
        <v>4.6999999999999957</v>
      </c>
      <c r="AEH23" s="78">
        <f t="shared" si="95"/>
        <v>2.1999999999999993</v>
      </c>
      <c r="AEI23" s="78">
        <f t="shared" si="95"/>
        <v>5.7999999999999972</v>
      </c>
      <c r="AEJ23" s="78">
        <f t="shared" si="95"/>
        <v>4.2000000000000028</v>
      </c>
      <c r="AEK23" s="78">
        <f t="shared" si="95"/>
        <v>1.3000000000000007</v>
      </c>
      <c r="AEL23" s="78">
        <f t="shared" si="95"/>
        <v>8.4000000000000021</v>
      </c>
      <c r="AEM23" s="78">
        <f t="shared" si="95"/>
        <v>10.599999999999998</v>
      </c>
      <c r="AEN23" s="78">
        <f t="shared" si="95"/>
        <v>6.9999999999999964</v>
      </c>
      <c r="AEO23" s="78">
        <f t="shared" si="95"/>
        <v>8.5</v>
      </c>
      <c r="AEP23" s="78">
        <f t="shared" si="95"/>
        <v>9.3999999999999986</v>
      </c>
      <c r="AEQ23" s="78">
        <f t="shared" si="95"/>
        <v>10.600000000000001</v>
      </c>
      <c r="AER23" s="78">
        <f t="shared" si="95"/>
        <v>15.2</v>
      </c>
      <c r="AES23" s="78">
        <f t="shared" si="95"/>
        <v>14.600000000000001</v>
      </c>
      <c r="AET23" s="78">
        <f t="shared" si="95"/>
        <v>13.099999999999998</v>
      </c>
      <c r="AEU23" s="78">
        <f t="shared" si="95"/>
        <v>17.799999999999997</v>
      </c>
      <c r="AEV23" s="78">
        <f t="shared" si="95"/>
        <v>17.299999999999997</v>
      </c>
      <c r="AEW23" s="78">
        <f t="shared" si="95"/>
        <v>16.5</v>
      </c>
      <c r="AEX23" s="78">
        <f t="shared" si="95"/>
        <v>6.2999999999999972</v>
      </c>
      <c r="AEY23" s="78">
        <f t="shared" si="95"/>
        <v>12.7</v>
      </c>
      <c r="AEZ23" s="78">
        <f t="shared" si="95"/>
        <v>13.7</v>
      </c>
      <c r="AFA23" s="78">
        <f t="shared" si="95"/>
        <v>11.5</v>
      </c>
      <c r="AFB23" s="78">
        <f t="shared" si="95"/>
        <v>12.8</v>
      </c>
      <c r="AFC23" s="78">
        <f t="shared" si="95"/>
        <v>8.7000000000000028</v>
      </c>
      <c r="AFD23" s="78">
        <f t="shared" si="95"/>
        <v>7.5</v>
      </c>
      <c r="AFE23" s="78">
        <f t="shared" si="95"/>
        <v>8.2999999999999972</v>
      </c>
      <c r="AFF23" s="78">
        <f t="shared" si="95"/>
        <v>9.2999999999999972</v>
      </c>
      <c r="AFG23" s="78">
        <f t="shared" si="95"/>
        <v>12.800000000000004</v>
      </c>
      <c r="AFH23" s="78">
        <f t="shared" si="95"/>
        <v>12</v>
      </c>
      <c r="AFI23" s="78">
        <f t="shared" si="95"/>
        <v>13.299999999999997</v>
      </c>
      <c r="AFJ23" s="78">
        <f t="shared" si="95"/>
        <v>17.500000000000004</v>
      </c>
      <c r="AFK23" s="78">
        <f t="shared" si="95"/>
        <v>15.3</v>
      </c>
      <c r="AFL23" s="78">
        <f t="shared" si="95"/>
        <v>12.399999999999999</v>
      </c>
      <c r="AFM23" s="78">
        <f t="shared" si="95"/>
        <v>8.6000000000000014</v>
      </c>
      <c r="AFN23" s="78">
        <f t="shared" si="95"/>
        <v>18</v>
      </c>
      <c r="AFO23" s="78">
        <f t="shared" si="95"/>
        <v>16.999999999999996</v>
      </c>
      <c r="AFP23" s="78">
        <f t="shared" si="95"/>
        <v>17</v>
      </c>
      <c r="AFQ23" s="78">
        <f t="shared" si="95"/>
        <v>14.099999999999998</v>
      </c>
      <c r="AFR23" s="78">
        <f t="shared" si="95"/>
        <v>15.899999999999999</v>
      </c>
      <c r="AFS23" s="78">
        <f t="shared" si="95"/>
        <v>17.299999999999997</v>
      </c>
      <c r="AFT23" s="78">
        <f t="shared" si="95"/>
        <v>12.700000000000003</v>
      </c>
      <c r="AFU23" s="78">
        <f t="shared" si="95"/>
        <v>13.000000000000004</v>
      </c>
      <c r="AFV23" s="78">
        <f t="shared" si="95"/>
        <v>14.599999999999998</v>
      </c>
      <c r="AFW23" s="78">
        <f t="shared" si="95"/>
        <v>14.2</v>
      </c>
      <c r="AFX23" s="78">
        <f t="shared" si="95"/>
        <v>8.1000000000000014</v>
      </c>
      <c r="AFY23" s="78">
        <f t="shared" si="95"/>
        <v>14.699999999999996</v>
      </c>
      <c r="AFZ23" s="78">
        <f t="shared" si="95"/>
        <v>15.500000000000004</v>
      </c>
      <c r="AGA23" s="78">
        <f t="shared" si="95"/>
        <v>11.5</v>
      </c>
      <c r="AGB23" s="78">
        <f t="shared" si="95"/>
        <v>15.2</v>
      </c>
      <c r="AGC23" s="78">
        <f t="shared" si="95"/>
        <v>11.799999999999997</v>
      </c>
      <c r="AGD23" s="78">
        <f t="shared" si="95"/>
        <v>13.299999999999997</v>
      </c>
      <c r="AGE23" s="78">
        <f t="shared" si="95"/>
        <v>11</v>
      </c>
      <c r="AGF23" s="78">
        <f t="shared" si="95"/>
        <v>14.700000000000003</v>
      </c>
      <c r="AGG23" s="78">
        <f t="shared" si="95"/>
        <v>7.2000000000000028</v>
      </c>
      <c r="AGH23" s="78">
        <f t="shared" si="95"/>
        <v>10.5</v>
      </c>
      <c r="AGI23" s="78">
        <f t="shared" si="95"/>
        <v>10.100000000000001</v>
      </c>
      <c r="AGJ23" s="78">
        <f t="shared" si="95"/>
        <v>15.099999999999998</v>
      </c>
      <c r="AGK23" s="78">
        <f t="shared" si="95"/>
        <v>16.600000000000001</v>
      </c>
      <c r="AGL23" s="78">
        <f t="shared" si="95"/>
        <v>15.699999999999996</v>
      </c>
      <c r="AGM23" s="78">
        <f t="shared" si="95"/>
        <v>15.3</v>
      </c>
      <c r="AGN23" s="78">
        <f t="shared" si="95"/>
        <v>15.599999999999998</v>
      </c>
      <c r="AGO23" s="78">
        <f t="shared" si="95"/>
        <v>14.599999999999998</v>
      </c>
      <c r="AGP23" s="78">
        <f t="shared" ref="AGP23:AIM23" si="96">AGP21-AGP22</f>
        <v>11</v>
      </c>
      <c r="AGQ23" s="78">
        <f t="shared" si="96"/>
        <v>8.3999999999999986</v>
      </c>
      <c r="AGR23" s="78">
        <f t="shared" si="96"/>
        <v>7.6000000000000014</v>
      </c>
      <c r="AGS23" s="78">
        <f t="shared" si="96"/>
        <v>14.000000000000004</v>
      </c>
      <c r="AGT23" s="78">
        <f t="shared" si="96"/>
        <v>15.599999999999998</v>
      </c>
      <c r="AGU23" s="78">
        <f t="shared" si="96"/>
        <v>11.2</v>
      </c>
      <c r="AGV23" s="78">
        <f t="shared" si="96"/>
        <v>10.300000000000004</v>
      </c>
      <c r="AGW23" s="78">
        <f t="shared" si="96"/>
        <v>10.899999999999999</v>
      </c>
      <c r="AGX23" s="78">
        <f t="shared" si="96"/>
        <v>11.399999999999999</v>
      </c>
      <c r="AGY23" s="78">
        <f t="shared" si="96"/>
        <v>5.3999999999999986</v>
      </c>
      <c r="AGZ23" s="78">
        <f t="shared" si="96"/>
        <v>5.5</v>
      </c>
      <c r="AHA23" s="78">
        <f t="shared" si="96"/>
        <v>9.3000000000000043</v>
      </c>
      <c r="AHB23" s="78">
        <f t="shared" si="96"/>
        <v>10.700000000000003</v>
      </c>
      <c r="AHC23" s="78">
        <f t="shared" si="96"/>
        <v>11.600000000000001</v>
      </c>
      <c r="AHD23" s="78">
        <f t="shared" si="96"/>
        <v>13.3</v>
      </c>
      <c r="AHE23" s="78">
        <f t="shared" si="96"/>
        <v>22</v>
      </c>
      <c r="AHF23" s="78">
        <f t="shared" si="96"/>
        <v>18.799999999999997</v>
      </c>
      <c r="AHG23" s="78">
        <f t="shared" si="96"/>
        <v>14.499999999999996</v>
      </c>
      <c r="AHH23" s="78">
        <f t="shared" si="96"/>
        <v>10.699999999999996</v>
      </c>
      <c r="AHI23" s="78">
        <f t="shared" si="96"/>
        <v>11.700000000000003</v>
      </c>
      <c r="AHJ23" s="78">
        <f t="shared" si="96"/>
        <v>16.700000000000003</v>
      </c>
      <c r="AHK23" s="78">
        <f t="shared" si="96"/>
        <v>16.399999999999999</v>
      </c>
      <c r="AHL23" s="78">
        <f t="shared" si="96"/>
        <v>13.100000000000001</v>
      </c>
      <c r="AHM23" s="78">
        <f t="shared" si="96"/>
        <v>11</v>
      </c>
      <c r="AHN23" s="78">
        <f t="shared" si="96"/>
        <v>5.3999999999999986</v>
      </c>
      <c r="AHO23" s="78">
        <f t="shared" si="96"/>
        <v>12.800000000000004</v>
      </c>
      <c r="AHP23" s="78">
        <f t="shared" si="96"/>
        <v>10.899999999999999</v>
      </c>
      <c r="AHQ23" s="78">
        <f t="shared" si="96"/>
        <v>8</v>
      </c>
      <c r="AHR23" s="78">
        <f t="shared" si="96"/>
        <v>9.1000000000000014</v>
      </c>
      <c r="AHS23" s="78">
        <f t="shared" si="96"/>
        <v>9.1000000000000014</v>
      </c>
      <c r="AHT23" s="78">
        <f t="shared" si="96"/>
        <v>13.2</v>
      </c>
      <c r="AHU23" s="78">
        <f t="shared" si="96"/>
        <v>12.899999999999999</v>
      </c>
      <c r="AHV23" s="78">
        <f t="shared" si="96"/>
        <v>4.0000000000000036</v>
      </c>
      <c r="AHW23" s="78">
        <f t="shared" si="96"/>
        <v>4.2000000000000028</v>
      </c>
      <c r="AHX23" s="78">
        <f t="shared" si="96"/>
        <v>8.2000000000000028</v>
      </c>
      <c r="AHY23" s="78">
        <f t="shared" si="96"/>
        <v>10.099999999999998</v>
      </c>
      <c r="AHZ23" s="78">
        <f t="shared" si="96"/>
        <v>1.6999999999999993</v>
      </c>
      <c r="AIA23" s="78">
        <f t="shared" si="96"/>
        <v>2.7000000000000028</v>
      </c>
      <c r="AIB23" s="78">
        <f t="shared" si="96"/>
        <v>7.0000000000000036</v>
      </c>
      <c r="AIC23" s="78">
        <f t="shared" si="96"/>
        <v>5.8000000000000007</v>
      </c>
      <c r="AID23" s="78">
        <f t="shared" si="96"/>
        <v>3.9999999999999964</v>
      </c>
      <c r="AIE23" s="78">
        <f t="shared" si="96"/>
        <v>2.9000000000000021</v>
      </c>
      <c r="AIF23" s="78">
        <f t="shared" si="96"/>
        <v>-1</v>
      </c>
      <c r="AIG23" s="78">
        <f t="shared" si="96"/>
        <v>5.7000000000000028</v>
      </c>
      <c r="AIH23" s="78">
        <f t="shared" si="96"/>
        <v>5.9999999999999964</v>
      </c>
      <c r="AII23" s="78">
        <f t="shared" si="96"/>
        <v>0.80000000000000071</v>
      </c>
      <c r="AIJ23" s="78">
        <f t="shared" si="96"/>
        <v>-3.7999999999999972</v>
      </c>
      <c r="AIK23" s="78">
        <f t="shared" si="96"/>
        <v>-2.7999999999999972</v>
      </c>
      <c r="AIL23" s="78">
        <f t="shared" si="96"/>
        <v>-0.19999999999999929</v>
      </c>
      <c r="AIM23" s="78">
        <f t="shared" si="96"/>
        <v>-1.3999999999999986</v>
      </c>
      <c r="AIN23" s="78">
        <f t="shared" ref="AIN23:AJI23" si="97">AIN21-AIN22</f>
        <v>-9.3999999999999986</v>
      </c>
      <c r="AIO23" s="78">
        <f t="shared" si="97"/>
        <v>-1.5999999999999979</v>
      </c>
      <c r="AIP23" s="78">
        <f t="shared" si="97"/>
        <v>-4.5999999999999979</v>
      </c>
      <c r="AIQ23" s="78">
        <f t="shared" si="97"/>
        <v>-1.3000000000000007</v>
      </c>
      <c r="AIR23" s="78">
        <f t="shared" si="97"/>
        <v>-3.8000000000000007</v>
      </c>
      <c r="AIS23" s="78">
        <f t="shared" si="97"/>
        <v>1.3000000000000007</v>
      </c>
      <c r="AIT23" s="78">
        <f t="shared" si="97"/>
        <v>1.3000000000000007</v>
      </c>
      <c r="AIU23" s="78">
        <f t="shared" si="97"/>
        <v>3.9999999999999964</v>
      </c>
      <c r="AIV23" s="78">
        <f t="shared" si="97"/>
        <v>1</v>
      </c>
      <c r="AIW23" s="78">
        <f t="shared" si="97"/>
        <v>2.6999999999999993</v>
      </c>
      <c r="AIX23" s="78">
        <f t="shared" si="97"/>
        <v>4.8999999999999986</v>
      </c>
      <c r="AIY23" s="78">
        <f t="shared" si="97"/>
        <v>-15.1</v>
      </c>
      <c r="AIZ23" s="78">
        <f t="shared" si="97"/>
        <v>-17.099999999999998</v>
      </c>
      <c r="AJA23" s="78">
        <f t="shared" si="97"/>
        <v>-17.600000000000001</v>
      </c>
      <c r="AJB23" s="78">
        <f t="shared" si="97"/>
        <v>-7.9000000000000021</v>
      </c>
      <c r="AJC23" s="78">
        <f t="shared" si="97"/>
        <v>-1.6999999999999993</v>
      </c>
      <c r="AJD23" s="78">
        <f t="shared" si="97"/>
        <v>-7.4999999999999982</v>
      </c>
      <c r="AJE23" s="78">
        <f t="shared" si="97"/>
        <v>5.1999999999999993</v>
      </c>
      <c r="AJF23" s="78">
        <f t="shared" si="97"/>
        <v>0.89999999999999858</v>
      </c>
      <c r="AJG23" s="78">
        <f t="shared" si="97"/>
        <v>2.3999999999999986</v>
      </c>
      <c r="AJH23" s="78">
        <f t="shared" si="97"/>
        <v>-9.9999999999997868E-2</v>
      </c>
      <c r="AJI23" s="78">
        <f t="shared" si="97"/>
        <v>7.3999999999999986</v>
      </c>
      <c r="AJJ23" s="78">
        <f>AJJ21-AJJ22</f>
        <v>5.6999999999999993</v>
      </c>
      <c r="AJK23" s="78">
        <f t="shared" ref="AJK23:AJV23" si="98">AJK21-AJK22</f>
        <v>3</v>
      </c>
      <c r="AJL23" s="78">
        <f t="shared" si="98"/>
        <v>5.8000000000000007</v>
      </c>
      <c r="AJM23" s="78">
        <f t="shared" si="98"/>
        <v>0.30000000000000071</v>
      </c>
      <c r="AJN23" s="78">
        <f t="shared" si="98"/>
        <v>-2.3999999999999986</v>
      </c>
      <c r="AJO23" s="78">
        <f t="shared" si="98"/>
        <v>-0.60000000000000142</v>
      </c>
      <c r="AJP23" s="78">
        <f t="shared" si="98"/>
        <v>-3.2999999999999972</v>
      </c>
      <c r="AJQ23" s="78">
        <f t="shared" si="98"/>
        <v>-4.1000000000000014</v>
      </c>
      <c r="AJR23" s="78">
        <f t="shared" si="98"/>
        <v>-9.1999999999999993</v>
      </c>
      <c r="AJS23" s="78">
        <f t="shared" si="98"/>
        <v>-7.1999999999999993</v>
      </c>
      <c r="AJT23" s="78">
        <f t="shared" si="98"/>
        <v>-5.6999999999999993</v>
      </c>
      <c r="AJU23" s="78">
        <f t="shared" si="98"/>
        <v>-2</v>
      </c>
      <c r="AJV23" s="78">
        <f t="shared" si="98"/>
        <v>-4.6000000000000014</v>
      </c>
      <c r="AJW23" s="78">
        <f t="shared" ref="AJW23:AKI23" si="99">AJW21-AJW22</f>
        <v>-0.69999999999999929</v>
      </c>
      <c r="AJX23" s="78">
        <f t="shared" si="99"/>
        <v>-3.9000000000000021</v>
      </c>
      <c r="AJY23" s="78">
        <f t="shared" si="99"/>
        <v>0.80000000000000071</v>
      </c>
      <c r="AJZ23" s="78">
        <f t="shared" si="99"/>
        <v>1.3000000000000007</v>
      </c>
      <c r="AKA23" s="78">
        <f t="shared" si="99"/>
        <v>2.8999999999999986</v>
      </c>
      <c r="AKB23" s="78">
        <f t="shared" si="99"/>
        <v>6.1</v>
      </c>
      <c r="AKC23" s="78">
        <f t="shared" si="99"/>
        <v>4.2999999999999989</v>
      </c>
      <c r="AKD23" s="78">
        <f t="shared" si="99"/>
        <v>5.3999999999999986</v>
      </c>
      <c r="AKE23" s="78">
        <f t="shared" si="99"/>
        <v>6.0999999999999979</v>
      </c>
      <c r="AKF23" s="78">
        <f t="shared" si="99"/>
        <v>6.2999999999999989</v>
      </c>
      <c r="AKG23" s="78">
        <f t="shared" si="99"/>
        <v>11.4</v>
      </c>
      <c r="AKH23" s="78">
        <f t="shared" si="99"/>
        <v>10.199999999999999</v>
      </c>
      <c r="AKI23" s="78">
        <f t="shared" si="99"/>
        <v>11.8</v>
      </c>
      <c r="AKJ23" s="78">
        <f t="shared" ref="AKJ23:AMJ23" si="100">AKJ21-AKJ22</f>
        <v>14</v>
      </c>
      <c r="AKK23" s="78">
        <f t="shared" si="100"/>
        <v>13.999999999999998</v>
      </c>
      <c r="AKL23" s="78">
        <f t="shared" si="100"/>
        <v>10.600000000000001</v>
      </c>
      <c r="AKM23" s="78">
        <f t="shared" si="100"/>
        <v>9.1</v>
      </c>
      <c r="AKN23" s="78">
        <f t="shared" si="100"/>
        <v>9.6000000000000014</v>
      </c>
      <c r="AKO23" s="78">
        <f t="shared" si="100"/>
        <v>16.100000000000001</v>
      </c>
      <c r="AKP23" s="78">
        <f t="shared" si="100"/>
        <v>13.299999999999999</v>
      </c>
      <c r="AKQ23" s="78">
        <f t="shared" si="100"/>
        <v>13.8</v>
      </c>
      <c r="AKR23" s="78">
        <f t="shared" si="100"/>
        <v>11.799999999999999</v>
      </c>
      <c r="AKS23" s="78">
        <f t="shared" si="100"/>
        <v>13.600000000000001</v>
      </c>
      <c r="AKT23" s="78">
        <f t="shared" si="100"/>
        <v>10.6</v>
      </c>
      <c r="AKU23" s="78">
        <f t="shared" si="100"/>
        <v>12.899999999999999</v>
      </c>
      <c r="AKV23" s="78">
        <f t="shared" si="100"/>
        <v>11.7</v>
      </c>
      <c r="AKW23" s="78">
        <f t="shared" si="100"/>
        <v>10.8</v>
      </c>
      <c r="AKX23" s="78">
        <f t="shared" si="100"/>
        <v>8.5000000000000018</v>
      </c>
      <c r="AKY23" s="78">
        <f t="shared" si="100"/>
        <v>7.7000000000000011</v>
      </c>
      <c r="AKZ23" s="78">
        <f t="shared" si="100"/>
        <v>12.5</v>
      </c>
      <c r="ALA23" s="78">
        <f t="shared" si="100"/>
        <v>13.9</v>
      </c>
      <c r="ALB23" s="78">
        <f t="shared" si="100"/>
        <v>9.1999999999999993</v>
      </c>
      <c r="ALC23" s="78">
        <f t="shared" si="100"/>
        <v>6.7000000000000011</v>
      </c>
      <c r="ALD23" s="78">
        <f t="shared" si="100"/>
        <v>8.5999999999999979</v>
      </c>
      <c r="ALE23" s="78">
        <f t="shared" si="100"/>
        <v>7.3999999999999986</v>
      </c>
      <c r="ALF23" s="78">
        <f t="shared" si="100"/>
        <v>9.3999999999999986</v>
      </c>
      <c r="ALG23" s="78">
        <f t="shared" si="100"/>
        <v>5</v>
      </c>
      <c r="ALH23" s="78">
        <f t="shared" si="100"/>
        <v>6.6</v>
      </c>
      <c r="ALI23" s="78">
        <f t="shared" si="100"/>
        <v>9</v>
      </c>
      <c r="ALJ23" s="78">
        <f t="shared" si="100"/>
        <v>9.5</v>
      </c>
      <c r="ALK23" s="78">
        <f t="shared" si="100"/>
        <v>7.5999999999999979</v>
      </c>
      <c r="ALL23" s="78">
        <f t="shared" si="100"/>
        <v>3.1999999999999993</v>
      </c>
      <c r="ALM23" s="78">
        <f t="shared" si="100"/>
        <v>7</v>
      </c>
      <c r="ALN23" s="78">
        <f t="shared" si="100"/>
        <v>2.1999999999999993</v>
      </c>
      <c r="ALO23" s="78">
        <f t="shared" si="100"/>
        <v>1.6999999999999993</v>
      </c>
      <c r="ALP23" s="78">
        <f t="shared" si="100"/>
        <v>2.1999999999999993</v>
      </c>
      <c r="ALQ23" s="78">
        <f t="shared" si="100"/>
        <v>3.1000000000000014</v>
      </c>
      <c r="ALR23" s="78">
        <f t="shared" si="100"/>
        <v>2.9000000000000021</v>
      </c>
      <c r="ALS23" s="78">
        <f t="shared" si="100"/>
        <v>3.1999999999999993</v>
      </c>
      <c r="ALT23" s="78">
        <f t="shared" si="100"/>
        <v>1.1999999999999993</v>
      </c>
      <c r="ALU23" s="78">
        <f t="shared" si="100"/>
        <v>3.0999999999999979</v>
      </c>
      <c r="ALV23" s="78">
        <f t="shared" si="100"/>
        <v>2.5</v>
      </c>
      <c r="ALW23" s="78">
        <f t="shared" si="100"/>
        <v>4.1000000000000014</v>
      </c>
      <c r="ALX23" s="78">
        <f t="shared" si="100"/>
        <v>0.30000000000000071</v>
      </c>
      <c r="ALY23" s="78">
        <f t="shared" si="100"/>
        <v>4.5</v>
      </c>
      <c r="ALZ23" s="78">
        <f t="shared" si="100"/>
        <v>4</v>
      </c>
      <c r="AMA23" s="78">
        <f t="shared" si="100"/>
        <v>4</v>
      </c>
      <c r="AMB23" s="78">
        <f t="shared" si="100"/>
        <v>5.2999999999999972</v>
      </c>
      <c r="AMC23" s="78">
        <f t="shared" si="100"/>
        <v>1.3000000000000007</v>
      </c>
      <c r="AMD23" s="78">
        <f t="shared" si="100"/>
        <v>2.8000000000000007</v>
      </c>
      <c r="AME23" s="78">
        <f t="shared" si="100"/>
        <v>-0.5</v>
      </c>
      <c r="AMF23" s="78">
        <f t="shared" si="100"/>
        <v>4.4000000000000004</v>
      </c>
      <c r="AMG23" s="78">
        <f t="shared" si="100"/>
        <v>-1.8000000000000007</v>
      </c>
      <c r="AMH23" s="78">
        <f t="shared" si="100"/>
        <v>1.8999999999999986</v>
      </c>
      <c r="AMI23" s="78">
        <f t="shared" si="100"/>
        <v>-9.9999999999997868E-2</v>
      </c>
      <c r="AMJ23" s="78">
        <f t="shared" si="100"/>
        <v>1.8000000000000007</v>
      </c>
      <c r="AMK23" s="78">
        <f t="shared" ref="AMK23:AOH23" si="101">AMK21-AMK22</f>
        <v>4.6999999999999993</v>
      </c>
      <c r="AML23" s="78">
        <f>AML21-AML22</f>
        <v>0.59999999999999787</v>
      </c>
      <c r="AMM23" s="78">
        <f>AMM21-AMM22</f>
        <v>-0.30000000000000071</v>
      </c>
      <c r="AMN23" s="78">
        <f>AMN21-AMN22</f>
        <v>0.79999999999999716</v>
      </c>
      <c r="AMO23" s="78">
        <f t="shared" si="101"/>
        <v>3.1999999999999993</v>
      </c>
      <c r="AMP23" s="78">
        <f t="shared" si="101"/>
        <v>3.0999999999999996</v>
      </c>
      <c r="AMQ23" s="78">
        <f t="shared" si="101"/>
        <v>2</v>
      </c>
      <c r="AMR23" s="78">
        <f t="shared" si="101"/>
        <v>-3.0999999999999979</v>
      </c>
      <c r="AMS23" s="78">
        <f t="shared" si="101"/>
        <v>-1</v>
      </c>
      <c r="AMT23" s="78">
        <f t="shared" si="101"/>
        <v>-6.1000000000000014</v>
      </c>
      <c r="AMU23" s="78">
        <f t="shared" si="101"/>
        <v>-5.1000000000000014</v>
      </c>
      <c r="AMV23" s="78">
        <f t="shared" si="101"/>
        <v>-5.6999999999999993</v>
      </c>
      <c r="AMW23" s="78">
        <f t="shared" si="101"/>
        <v>-4.8000000000000007</v>
      </c>
      <c r="AMX23" s="78">
        <f t="shared" si="101"/>
        <v>-3.1000000000000014</v>
      </c>
      <c r="AMY23" s="78">
        <f t="shared" si="101"/>
        <v>-0.30000000000000071</v>
      </c>
      <c r="AMZ23" s="78">
        <f t="shared" si="101"/>
        <v>-4.2000000000000011</v>
      </c>
      <c r="ANA23" s="78">
        <f t="shared" si="101"/>
        <v>-3.4999999999999982</v>
      </c>
      <c r="ANB23" s="78">
        <f t="shared" si="101"/>
        <v>-5.7999999999999989</v>
      </c>
      <c r="ANC23" s="78">
        <f t="shared" si="101"/>
        <v>-6.0000000000000018</v>
      </c>
      <c r="AND23" s="78">
        <f t="shared" si="101"/>
        <v>-6.5</v>
      </c>
      <c r="ANE23" s="78">
        <f t="shared" si="101"/>
        <v>-2.9999999999999982</v>
      </c>
      <c r="ANF23" s="78">
        <f t="shared" si="101"/>
        <v>-5</v>
      </c>
      <c r="ANG23" s="78">
        <f t="shared" si="101"/>
        <v>-9.4000000000000021</v>
      </c>
      <c r="ANH23" s="78">
        <f t="shared" si="101"/>
        <v>-9.9</v>
      </c>
      <c r="ANI23" s="78">
        <f t="shared" si="101"/>
        <v>-4.4999999999999982</v>
      </c>
      <c r="ANJ23" s="78">
        <f t="shared" si="101"/>
        <v>-5.9999999999999982</v>
      </c>
      <c r="ANK23" s="78">
        <f t="shared" si="101"/>
        <v>-8.2000000000000011</v>
      </c>
      <c r="ANL23" s="78">
        <f t="shared" si="101"/>
        <v>-5.2000000000000011</v>
      </c>
      <c r="ANM23" s="78">
        <f t="shared" si="101"/>
        <v>-8.9</v>
      </c>
      <c r="ANN23" s="78">
        <f t="shared" si="101"/>
        <v>-5.6000000000000014</v>
      </c>
      <c r="ANO23" s="78">
        <f t="shared" si="101"/>
        <v>-7.6</v>
      </c>
      <c r="ANP23" s="78">
        <f t="shared" si="101"/>
        <v>-7</v>
      </c>
      <c r="ANQ23" s="78">
        <f t="shared" si="101"/>
        <v>-6.8999999999999986</v>
      </c>
      <c r="ANR23" s="78">
        <f t="shared" si="101"/>
        <v>-5.4</v>
      </c>
      <c r="ANS23" s="78">
        <f t="shared" si="101"/>
        <v>-2.9000000000000021</v>
      </c>
      <c r="ANT23" s="78">
        <f t="shared" si="101"/>
        <v>-4.8000000000000007</v>
      </c>
      <c r="ANU23" s="78">
        <f t="shared" si="101"/>
        <v>-4.6999999999999993</v>
      </c>
      <c r="ANV23" s="78">
        <f t="shared" si="101"/>
        <v>1</v>
      </c>
      <c r="ANW23" s="78">
        <f t="shared" si="101"/>
        <v>-6.6000000000000014</v>
      </c>
      <c r="ANX23" s="78">
        <f t="shared" si="101"/>
        <v>-4.5</v>
      </c>
      <c r="ANY23" s="78">
        <f t="shared" si="101"/>
        <v>-7</v>
      </c>
      <c r="ANZ23" s="78">
        <f t="shared" si="101"/>
        <v>-6.4</v>
      </c>
      <c r="AOA23" s="78">
        <f t="shared" si="101"/>
        <v>-5.6999999999999993</v>
      </c>
      <c r="AOB23" s="78">
        <f t="shared" si="101"/>
        <v>-10.199999999999999</v>
      </c>
      <c r="AOC23" s="78">
        <f t="shared" si="101"/>
        <v>-7.5000000000000018</v>
      </c>
      <c r="AOD23" s="78">
        <f t="shared" si="101"/>
        <v>-3.8000000000000007</v>
      </c>
      <c r="AOE23" s="78">
        <f t="shared" si="101"/>
        <v>-3.5000000000000018</v>
      </c>
      <c r="AOF23" s="78">
        <f t="shared" si="101"/>
        <v>-6.3000000000000007</v>
      </c>
      <c r="AOG23" s="78">
        <f t="shared" si="101"/>
        <v>-7.6000000000000014</v>
      </c>
      <c r="AOH23" s="78">
        <f t="shared" si="101"/>
        <v>-6.5</v>
      </c>
      <c r="AOI23" s="78">
        <f t="shared" ref="AOI23:AOL23" si="102">AOI21-AOI22</f>
        <v>-3.2000000000000011</v>
      </c>
      <c r="AOJ23" s="78">
        <f t="shared" si="102"/>
        <v>-3.0000000000000018</v>
      </c>
      <c r="AOK23" s="78">
        <f t="shared" si="102"/>
        <v>-4.9000000000000021</v>
      </c>
      <c r="AOL23" s="78">
        <f t="shared" si="102"/>
        <v>-2.7999999999999989</v>
      </c>
      <c r="AOM23" s="78">
        <f t="shared" ref="AOM23:APC23" si="103">AOM21-AOM22</f>
        <v>-5.9999999999999982</v>
      </c>
      <c r="AON23" s="78">
        <f t="shared" si="103"/>
        <v>-4.7999999999999989</v>
      </c>
      <c r="AOO23" s="78">
        <f t="shared" si="103"/>
        <v>-7.1999999999999993</v>
      </c>
      <c r="AOP23" s="78">
        <f t="shared" si="103"/>
        <v>-9.2999999999999989</v>
      </c>
      <c r="AOQ23" s="78">
        <f t="shared" si="103"/>
        <v>-4.6000000000000014</v>
      </c>
      <c r="AOR23" s="78">
        <f t="shared" si="103"/>
        <v>-8.9</v>
      </c>
      <c r="AOS23" s="78">
        <f t="shared" si="103"/>
        <v>-7.9</v>
      </c>
      <c r="AOT23" s="78">
        <f t="shared" si="103"/>
        <v>-10.5</v>
      </c>
      <c r="AOU23" s="78">
        <f t="shared" si="103"/>
        <v>-7.5</v>
      </c>
      <c r="AOV23" s="78">
        <f t="shared" si="103"/>
        <v>-8.4999999999999982</v>
      </c>
      <c r="AOW23" s="78">
        <f t="shared" si="103"/>
        <v>-8.5999999999999979</v>
      </c>
      <c r="AOX23" s="78">
        <f t="shared" si="103"/>
        <v>-11.8</v>
      </c>
      <c r="AOY23" s="78">
        <f t="shared" si="103"/>
        <v>-7.8000000000000007</v>
      </c>
      <c r="AOZ23" s="78">
        <f t="shared" si="103"/>
        <v>-9.4</v>
      </c>
      <c r="APA23" s="78">
        <f t="shared" si="103"/>
        <v>-6.8000000000000007</v>
      </c>
      <c r="APB23" s="78">
        <f t="shared" si="103"/>
        <v>-9.5000000000000018</v>
      </c>
      <c r="APC23" s="78">
        <f t="shared" si="103"/>
        <v>-10.1</v>
      </c>
      <c r="APD23" s="78">
        <f t="shared" ref="APD23:ARA23" si="104">APD21-APD22</f>
        <v>-8.1</v>
      </c>
      <c r="APE23" s="78">
        <f t="shared" si="104"/>
        <v>-11.200000000000001</v>
      </c>
      <c r="APF23" s="78">
        <f t="shared" si="104"/>
        <v>-12.9</v>
      </c>
      <c r="APG23" s="78">
        <f t="shared" si="104"/>
        <v>-7.8000000000000007</v>
      </c>
      <c r="APH23" s="78">
        <f t="shared" si="104"/>
        <v>-13.2</v>
      </c>
      <c r="API23" s="78">
        <f t="shared" si="104"/>
        <v>-12.600000000000001</v>
      </c>
      <c r="APJ23" s="78">
        <f t="shared" si="104"/>
        <v>-10.499999999999998</v>
      </c>
      <c r="APK23" s="78">
        <f t="shared" si="104"/>
        <v>-12.100000000000001</v>
      </c>
      <c r="APL23" s="78">
        <f t="shared" si="104"/>
        <v>-10.399999999999999</v>
      </c>
      <c r="APM23" s="78">
        <f t="shared" si="104"/>
        <v>-8.3000000000000007</v>
      </c>
      <c r="APN23" s="78">
        <f t="shared" si="104"/>
        <v>-7.8999999999999986</v>
      </c>
      <c r="APO23" s="78">
        <f t="shared" si="104"/>
        <v>-11.200000000000001</v>
      </c>
      <c r="APP23" s="78">
        <f t="shared" si="104"/>
        <v>-10.3</v>
      </c>
      <c r="APQ23" s="78">
        <f t="shared" si="104"/>
        <v>-7.6000000000000014</v>
      </c>
      <c r="APR23" s="78">
        <f t="shared" si="104"/>
        <v>-12.3</v>
      </c>
      <c r="APS23" s="78">
        <f t="shared" si="104"/>
        <v>-8.9999999999999982</v>
      </c>
      <c r="APT23" s="78">
        <f t="shared" si="104"/>
        <v>-11.8</v>
      </c>
      <c r="APU23" s="78">
        <f t="shared" si="104"/>
        <v>-8.6</v>
      </c>
      <c r="APV23" s="78">
        <f t="shared" si="104"/>
        <v>-7.0000000000000018</v>
      </c>
      <c r="APW23" s="78">
        <f t="shared" si="104"/>
        <v>-10.5</v>
      </c>
      <c r="APX23" s="78">
        <f t="shared" si="104"/>
        <v>-7.8000000000000007</v>
      </c>
      <c r="APY23" s="78">
        <f t="shared" si="104"/>
        <v>-8.1000000000000014</v>
      </c>
      <c r="APZ23" s="78">
        <f t="shared" si="104"/>
        <v>-8.8999999999999986</v>
      </c>
      <c r="AQA23" s="78">
        <f t="shared" si="104"/>
        <v>-13.599999999999998</v>
      </c>
      <c r="AQB23" s="78">
        <f t="shared" si="104"/>
        <v>-12.100000000000001</v>
      </c>
      <c r="AQC23" s="78">
        <f t="shared" si="104"/>
        <v>-10.5</v>
      </c>
      <c r="AQD23" s="78">
        <f t="shared" si="104"/>
        <v>-11</v>
      </c>
      <c r="AQE23" s="78">
        <f t="shared" si="104"/>
        <v>-5.5999999999999979</v>
      </c>
      <c r="AQF23" s="78">
        <f t="shared" si="104"/>
        <v>-7.7000000000000011</v>
      </c>
      <c r="AQG23" s="78">
        <f t="shared" si="104"/>
        <v>-2.8000000000000007</v>
      </c>
      <c r="AQH23" s="78">
        <f t="shared" si="104"/>
        <v>-6.3999999999999986</v>
      </c>
      <c r="AQI23" s="78">
        <f t="shared" si="104"/>
        <v>-7.3000000000000007</v>
      </c>
      <c r="AQJ23" s="78">
        <f t="shared" si="104"/>
        <v>-9.9999999999999982</v>
      </c>
      <c r="AQK23" s="78">
        <f t="shared" si="104"/>
        <v>-5.1999999999999993</v>
      </c>
      <c r="AQL23" s="78">
        <f t="shared" si="104"/>
        <v>-5.1000000000000014</v>
      </c>
      <c r="AQM23" s="78">
        <f t="shared" si="104"/>
        <v>-8.2999999999999989</v>
      </c>
      <c r="AQN23" s="78">
        <f t="shared" si="104"/>
        <v>-5.5000000000000018</v>
      </c>
      <c r="AQO23" s="78">
        <f t="shared" si="104"/>
        <v>-7.7000000000000011</v>
      </c>
      <c r="AQP23" s="78">
        <f t="shared" si="104"/>
        <v>-9.1</v>
      </c>
      <c r="AQQ23" s="78">
        <f t="shared" si="104"/>
        <v>-8.1999999999999993</v>
      </c>
      <c r="AQR23" s="78">
        <f t="shared" si="104"/>
        <v>-6.1000000000000014</v>
      </c>
      <c r="AQS23" s="78">
        <f t="shared" si="104"/>
        <v>-6.5</v>
      </c>
      <c r="AQT23" s="78">
        <f t="shared" si="104"/>
        <v>-8.0999999999999979</v>
      </c>
      <c r="AQU23" s="78">
        <f t="shared" si="104"/>
        <v>-7.0999999999999979</v>
      </c>
      <c r="AQV23" s="78">
        <f t="shared" si="104"/>
        <v>-10.7</v>
      </c>
      <c r="AQW23" s="78">
        <f t="shared" si="104"/>
        <v>-7.1000000000000014</v>
      </c>
      <c r="AQX23" s="78">
        <f t="shared" si="104"/>
        <v>-10.399999999999999</v>
      </c>
      <c r="AQY23" s="78">
        <f t="shared" si="104"/>
        <v>-11.399999999999999</v>
      </c>
      <c r="AQZ23" s="78">
        <f t="shared" si="104"/>
        <v>-10.100000000000001</v>
      </c>
      <c r="ARA23" s="78">
        <f t="shared" si="104"/>
        <v>-9.1000000000000014</v>
      </c>
      <c r="ARB23" s="78">
        <f t="shared" ref="ARB23:ASY23" si="105">ARB21-ARB22</f>
        <v>-9.4</v>
      </c>
      <c r="ARC23" s="78">
        <f t="shared" si="105"/>
        <v>-10.8</v>
      </c>
      <c r="ARD23" s="78">
        <f t="shared" si="105"/>
        <v>-9.6999999999999993</v>
      </c>
      <c r="ARE23" s="78">
        <f t="shared" si="105"/>
        <v>-10.3</v>
      </c>
      <c r="ARF23" s="78">
        <f t="shared" si="105"/>
        <v>-9.1000000000000014</v>
      </c>
      <c r="ARG23" s="78">
        <f t="shared" si="105"/>
        <v>-8.7999999999999989</v>
      </c>
      <c r="ARH23" s="78">
        <f t="shared" si="105"/>
        <v>-11.600000000000001</v>
      </c>
      <c r="ARI23" s="78">
        <f t="shared" si="105"/>
        <v>-6.3000000000000007</v>
      </c>
      <c r="ARJ23" s="78">
        <f t="shared" si="105"/>
        <v>-7.1999999999999993</v>
      </c>
      <c r="ARK23" s="78">
        <f t="shared" si="105"/>
        <v>-10.100000000000001</v>
      </c>
      <c r="ARL23" s="78">
        <f t="shared" si="105"/>
        <v>-8.8999999999999986</v>
      </c>
      <c r="ARM23" s="78">
        <f t="shared" si="105"/>
        <v>-6.8000000000000007</v>
      </c>
      <c r="ARN23" s="78">
        <f t="shared" si="105"/>
        <v>-8.1999999999999993</v>
      </c>
      <c r="ARO23" s="78">
        <f t="shared" si="105"/>
        <v>-8.5</v>
      </c>
      <c r="ARP23" s="78">
        <f t="shared" si="105"/>
        <v>-11.2</v>
      </c>
      <c r="ARQ23" s="78">
        <f t="shared" si="105"/>
        <v>-8.7999999999999989</v>
      </c>
      <c r="ARR23" s="78">
        <f t="shared" si="105"/>
        <v>-5.7999999999999989</v>
      </c>
      <c r="ARS23" s="78">
        <f t="shared" si="105"/>
        <v>-7.2999999999999989</v>
      </c>
      <c r="ART23" s="78">
        <f t="shared" si="105"/>
        <v>-9.9000000000000021</v>
      </c>
      <c r="ARU23" s="78">
        <f t="shared" si="105"/>
        <v>-8.6999999999999993</v>
      </c>
      <c r="ARV23" s="78">
        <f t="shared" si="105"/>
        <v>-6.1</v>
      </c>
      <c r="ARW23" s="78">
        <f t="shared" si="105"/>
        <v>-6.6000000000000014</v>
      </c>
      <c r="ARX23" s="78">
        <f t="shared" si="105"/>
        <v>-5.7999999999999989</v>
      </c>
      <c r="ARY23" s="78">
        <f t="shared" si="105"/>
        <v>-5.6</v>
      </c>
      <c r="ARZ23" s="78">
        <f t="shared" si="105"/>
        <v>-7.6999999999999993</v>
      </c>
      <c r="ASA23" s="78">
        <f t="shared" si="105"/>
        <v>-8.3999999999999986</v>
      </c>
      <c r="ASB23" s="78">
        <f t="shared" si="105"/>
        <v>-6.6000000000000014</v>
      </c>
      <c r="ASC23" s="78">
        <f t="shared" si="105"/>
        <v>-8.8999999999999986</v>
      </c>
      <c r="ASD23" s="78">
        <f t="shared" si="105"/>
        <v>-9.3999999999999986</v>
      </c>
      <c r="ASE23" s="78">
        <f t="shared" si="105"/>
        <v>-7.3999999999999986</v>
      </c>
      <c r="ASF23" s="78">
        <f t="shared" si="105"/>
        <v>-5.9</v>
      </c>
      <c r="ASG23" s="78">
        <f>ASG21-ASG22</f>
        <v>-8.1999999999999993</v>
      </c>
      <c r="ASH23" s="78">
        <f>ASH21-ASH22</f>
        <v>-8.1</v>
      </c>
      <c r="ASI23" s="78">
        <f t="shared" si="105"/>
        <v>-4.1999999999999993</v>
      </c>
      <c r="ASJ23" s="78">
        <f t="shared" si="105"/>
        <v>-7.9999999999999982</v>
      </c>
      <c r="ASK23" s="78">
        <f t="shared" si="105"/>
        <v>-5.9999999999999982</v>
      </c>
      <c r="ASL23" s="78">
        <f t="shared" si="105"/>
        <v>-4.3999999999999986</v>
      </c>
      <c r="ASM23" s="78">
        <f t="shared" si="105"/>
        <v>-5.6999999999999993</v>
      </c>
      <c r="ASN23" s="78">
        <f t="shared" si="105"/>
        <v>-9.1999999999999993</v>
      </c>
      <c r="ASO23" s="78">
        <f t="shared" si="105"/>
        <v>-10.899999999999999</v>
      </c>
      <c r="ASP23" s="78">
        <f t="shared" si="105"/>
        <v>-9.1000000000000014</v>
      </c>
      <c r="ASQ23" s="78">
        <f t="shared" si="105"/>
        <v>-11.600000000000001</v>
      </c>
      <c r="ASR23" s="78">
        <f t="shared" si="105"/>
        <v>-6</v>
      </c>
      <c r="ASS23" s="78">
        <f t="shared" si="105"/>
        <v>-8.3000000000000007</v>
      </c>
      <c r="AST23" s="78">
        <f t="shared" si="105"/>
        <v>-8.3999999999999986</v>
      </c>
      <c r="ASU23" s="78">
        <f t="shared" si="105"/>
        <v>-11.299999999999999</v>
      </c>
      <c r="ASV23" s="78">
        <f t="shared" si="105"/>
        <v>-6.1</v>
      </c>
      <c r="ASW23" s="78">
        <f t="shared" si="105"/>
        <v>-6.5</v>
      </c>
      <c r="ASX23" s="78">
        <f t="shared" si="105"/>
        <v>-8.4</v>
      </c>
      <c r="ASY23" s="78">
        <f t="shared" si="105"/>
        <v>-11.100000000000001</v>
      </c>
      <c r="ASZ23" s="78">
        <f t="shared" ref="ASZ23:AVK23" si="106">ASZ21-ASZ22</f>
        <v>-12.1</v>
      </c>
      <c r="ATA23" s="78">
        <f t="shared" si="106"/>
        <v>-11.5</v>
      </c>
      <c r="ATB23" s="78">
        <f t="shared" si="106"/>
        <v>-13.6</v>
      </c>
      <c r="ATC23" s="78">
        <f t="shared" si="106"/>
        <v>-13.200000000000001</v>
      </c>
      <c r="ATD23" s="78">
        <f t="shared" si="106"/>
        <v>-10.400000000000002</v>
      </c>
      <c r="ATE23" s="78">
        <f t="shared" si="106"/>
        <v>-7.4</v>
      </c>
      <c r="ATF23" s="78">
        <f t="shared" si="106"/>
        <v>-12.7</v>
      </c>
      <c r="ATG23" s="78">
        <f t="shared" si="106"/>
        <v>-10.599999999999998</v>
      </c>
      <c r="ATH23" s="78">
        <f t="shared" si="106"/>
        <v>-9.6000000000000014</v>
      </c>
      <c r="ATI23" s="78">
        <f t="shared" si="106"/>
        <v>-8.1000000000000014</v>
      </c>
      <c r="ATJ23" s="78">
        <f t="shared" si="106"/>
        <v>-11.000000000000002</v>
      </c>
      <c r="ATK23" s="78">
        <f t="shared" si="106"/>
        <v>-9.3000000000000007</v>
      </c>
      <c r="ATL23" s="78">
        <f t="shared" si="106"/>
        <v>-13.000000000000002</v>
      </c>
      <c r="ATM23" s="78">
        <f t="shared" si="106"/>
        <v>-13.5</v>
      </c>
      <c r="ATN23" s="78">
        <f t="shared" si="106"/>
        <v>-11.8</v>
      </c>
      <c r="ATO23" s="78">
        <f t="shared" si="106"/>
        <v>-18</v>
      </c>
      <c r="ATP23" s="78">
        <f t="shared" si="106"/>
        <v>-17.299999999999997</v>
      </c>
      <c r="ATQ23" s="78">
        <f t="shared" si="106"/>
        <v>-14.900000000000002</v>
      </c>
      <c r="ATR23" s="78">
        <f t="shared" si="106"/>
        <v>-15.5</v>
      </c>
      <c r="ATS23" s="78">
        <f t="shared" si="106"/>
        <v>-18.700000000000003</v>
      </c>
      <c r="ATT23" s="78">
        <f t="shared" si="106"/>
        <v>-15.000000000000002</v>
      </c>
      <c r="ATU23" s="78">
        <f t="shared" si="106"/>
        <v>-16.8</v>
      </c>
      <c r="ATV23" s="78">
        <f t="shared" si="106"/>
        <v>-14.399999999999999</v>
      </c>
      <c r="ATW23" s="78">
        <f t="shared" si="106"/>
        <v>-17.099999999999998</v>
      </c>
      <c r="ATX23" s="78">
        <f t="shared" si="106"/>
        <v>-15.899999999999999</v>
      </c>
      <c r="ATY23" s="78">
        <f t="shared" si="106"/>
        <v>-12.3</v>
      </c>
      <c r="ATZ23" s="78">
        <f t="shared" si="106"/>
        <v>-17.600000000000001</v>
      </c>
      <c r="AUA23" s="78">
        <f t="shared" si="106"/>
        <v>-18.2</v>
      </c>
      <c r="AUB23" s="78">
        <f t="shared" si="106"/>
        <v>-19.899999999999999</v>
      </c>
      <c r="AUC23" s="78">
        <f t="shared" si="106"/>
        <v>-16.600000000000001</v>
      </c>
      <c r="AUD23" s="78">
        <f t="shared" si="106"/>
        <v>-20.100000000000001</v>
      </c>
      <c r="AUE23" s="78">
        <f t="shared" si="106"/>
        <v>-17.5</v>
      </c>
      <c r="AUF23" s="78">
        <f t="shared" si="106"/>
        <v>-16.100000000000001</v>
      </c>
      <c r="AUG23" s="78">
        <f t="shared" si="106"/>
        <v>-21.8</v>
      </c>
      <c r="AUH23" s="78">
        <f t="shared" si="106"/>
        <v>-22.5</v>
      </c>
      <c r="AUI23" s="78">
        <f t="shared" si="106"/>
        <v>-18.399999999999999</v>
      </c>
      <c r="AUJ23" s="78">
        <f t="shared" si="106"/>
        <v>-20.299999999999997</v>
      </c>
      <c r="AUK23" s="78">
        <f t="shared" si="106"/>
        <v>-19.899999999999999</v>
      </c>
      <c r="AUL23" s="78">
        <f t="shared" si="106"/>
        <v>-23.3</v>
      </c>
      <c r="AUM23" s="78">
        <f t="shared" si="106"/>
        <v>-22.2</v>
      </c>
      <c r="AUN23" s="78">
        <f t="shared" si="106"/>
        <v>-30</v>
      </c>
      <c r="AUO23" s="78">
        <f t="shared" si="106"/>
        <v>-25.6</v>
      </c>
      <c r="AUP23" s="78">
        <f t="shared" si="106"/>
        <v>-23.299999999999997</v>
      </c>
      <c r="AUQ23" s="78">
        <f t="shared" si="106"/>
        <v>-27.099999999999998</v>
      </c>
      <c r="AUR23" s="78">
        <f t="shared" si="106"/>
        <v>-21.700000000000003</v>
      </c>
      <c r="AUS23" s="78">
        <f t="shared" si="106"/>
        <v>-23.599999999999998</v>
      </c>
      <c r="AUT23" s="78">
        <f t="shared" si="106"/>
        <v>-28.199999999999996</v>
      </c>
      <c r="AUU23" s="78">
        <f t="shared" si="106"/>
        <v>-25.8</v>
      </c>
      <c r="AUV23" s="78">
        <f t="shared" si="106"/>
        <v>-24.6</v>
      </c>
      <c r="AUW23" s="78">
        <f t="shared" si="106"/>
        <v>-24.2</v>
      </c>
      <c r="AUX23" s="78">
        <f t="shared" si="106"/>
        <v>-19.600000000000001</v>
      </c>
      <c r="AUY23" s="78">
        <f t="shared" si="106"/>
        <v>-22.400000000000002</v>
      </c>
      <c r="AUZ23" s="78"/>
      <c r="AVA23" s="78"/>
      <c r="AVB23" s="78">
        <f t="shared" si="106"/>
        <v>0</v>
      </c>
      <c r="AVC23" s="78">
        <f t="shared" si="106"/>
        <v>0</v>
      </c>
      <c r="AVD23" s="78">
        <f t="shared" si="106"/>
        <v>0</v>
      </c>
      <c r="AVE23" s="78">
        <f t="shared" si="106"/>
        <v>0</v>
      </c>
      <c r="AVF23" s="78">
        <f t="shared" si="106"/>
        <v>0</v>
      </c>
      <c r="AVG23" s="78">
        <f t="shared" si="106"/>
        <v>0</v>
      </c>
      <c r="AVH23" s="78">
        <f t="shared" si="106"/>
        <v>0</v>
      </c>
      <c r="AVI23" s="78">
        <f t="shared" si="106"/>
        <v>0</v>
      </c>
      <c r="AVJ23" s="78">
        <f t="shared" si="106"/>
        <v>0</v>
      </c>
      <c r="AVK23" s="78">
        <f t="shared" si="106"/>
        <v>0</v>
      </c>
      <c r="AVL23" s="78">
        <f t="shared" ref="AVL23:AVZ23" si="107">AVL21-AVL22</f>
        <v>0</v>
      </c>
      <c r="AVM23" s="78">
        <f t="shared" si="107"/>
        <v>0</v>
      </c>
      <c r="AVN23" s="78">
        <f t="shared" si="107"/>
        <v>0</v>
      </c>
      <c r="AVO23" s="78">
        <f t="shared" si="107"/>
        <v>0</v>
      </c>
      <c r="AVP23" s="78">
        <f t="shared" si="107"/>
        <v>0</v>
      </c>
      <c r="AVQ23" s="78">
        <f t="shared" si="107"/>
        <v>0</v>
      </c>
      <c r="AVR23" s="78">
        <f t="shared" si="107"/>
        <v>0</v>
      </c>
      <c r="AVS23" s="78">
        <f t="shared" si="107"/>
        <v>0</v>
      </c>
      <c r="AVT23" s="78">
        <f t="shared" si="107"/>
        <v>0</v>
      </c>
      <c r="AVU23" s="78">
        <f t="shared" si="107"/>
        <v>0</v>
      </c>
      <c r="AVV23" s="78">
        <f t="shared" si="107"/>
        <v>0</v>
      </c>
      <c r="AVW23" s="78">
        <f t="shared" si="107"/>
        <v>0</v>
      </c>
      <c r="AVX23" s="78">
        <f t="shared" si="107"/>
        <v>0</v>
      </c>
      <c r="AVY23" s="78">
        <f t="shared" si="107"/>
        <v>0</v>
      </c>
      <c r="AVZ23" s="78">
        <f t="shared" si="107"/>
        <v>0</v>
      </c>
    </row>
    <row r="24" spans="1:1274" s="79" customFormat="1" ht="16.5" thickTop="1" x14ac:dyDescent="0.25">
      <c r="A24" s="122"/>
      <c r="B24" s="122"/>
      <c r="C24" s="122"/>
      <c r="D24" s="122"/>
      <c r="E24" s="122"/>
      <c r="F24" s="122"/>
      <c r="G24" s="122"/>
      <c r="H24" s="122"/>
      <c r="I24" s="122"/>
      <c r="J24" s="122"/>
      <c r="K24" s="122"/>
      <c r="L24" s="122"/>
      <c r="M24" s="122"/>
      <c r="N24" s="122"/>
      <c r="O24" s="122"/>
      <c r="P24" s="122"/>
      <c r="Q24" s="122"/>
      <c r="R24" s="122"/>
      <c r="S24" s="122"/>
      <c r="T24" s="122"/>
      <c r="U24" s="122"/>
      <c r="V24" s="122"/>
      <c r="W24" s="122"/>
      <c r="X24" s="122"/>
      <c r="Y24" s="122"/>
      <c r="Z24" s="122"/>
      <c r="AA24" s="122"/>
      <c r="AB24" s="122"/>
      <c r="AC24" s="122"/>
      <c r="AD24" s="122"/>
      <c r="AE24" s="122"/>
      <c r="AF24" s="122"/>
      <c r="AG24" s="122"/>
      <c r="AH24" s="122"/>
      <c r="AI24" s="122"/>
      <c r="AJ24" s="122"/>
      <c r="AK24" s="122"/>
      <c r="AL24" s="122"/>
      <c r="AM24" s="122"/>
      <c r="AN24" s="122"/>
      <c r="AO24" s="122"/>
      <c r="AP24" s="122"/>
      <c r="AQ24" s="122"/>
      <c r="AR24" s="122"/>
      <c r="AS24" s="122"/>
      <c r="AT24" s="122"/>
      <c r="AU24" s="122"/>
      <c r="AV24" s="122"/>
      <c r="AW24" s="122"/>
      <c r="AX24" s="122"/>
      <c r="AY24" s="122"/>
      <c r="AZ24" s="122"/>
      <c r="BA24" s="122"/>
      <c r="BB24" s="122"/>
      <c r="BC24" s="122"/>
      <c r="BD24" s="122"/>
      <c r="BE24" s="122"/>
      <c r="BF24" s="122"/>
      <c r="BG24" s="122"/>
      <c r="BH24" s="122"/>
      <c r="BI24" s="122"/>
      <c r="BJ24" s="122"/>
      <c r="BK24" s="122"/>
      <c r="BL24" s="122"/>
      <c r="BM24" s="122"/>
      <c r="BN24" s="122"/>
      <c r="BO24" s="122"/>
      <c r="BP24" s="122"/>
      <c r="BQ24" s="122"/>
      <c r="BR24" s="122"/>
      <c r="BS24" s="122"/>
      <c r="BT24" s="122"/>
      <c r="BU24" s="122"/>
      <c r="BV24" s="122"/>
      <c r="BW24" s="122"/>
      <c r="BX24" s="122"/>
      <c r="BY24" s="122"/>
      <c r="BZ24" s="122"/>
      <c r="CA24" s="122"/>
      <c r="CB24" s="122"/>
      <c r="CC24" s="122"/>
      <c r="CD24" s="122"/>
      <c r="CE24" s="122"/>
      <c r="CF24" s="122"/>
      <c r="CG24" s="122"/>
      <c r="CH24" s="122"/>
      <c r="CI24" s="122"/>
      <c r="CJ24" s="122"/>
      <c r="CK24" s="122"/>
      <c r="CL24" s="122"/>
      <c r="CM24" s="122"/>
      <c r="CN24" s="122"/>
      <c r="CO24" s="122"/>
      <c r="CP24" s="122"/>
      <c r="CQ24" s="122"/>
      <c r="CR24" s="122"/>
      <c r="CS24" s="122"/>
      <c r="CT24" s="122"/>
      <c r="CU24" s="122"/>
      <c r="CV24" s="122"/>
      <c r="CW24" s="122"/>
      <c r="CX24" s="122"/>
      <c r="CY24" s="122"/>
      <c r="CZ24" s="122"/>
      <c r="DA24" s="122"/>
      <c r="DB24" s="122"/>
      <c r="DC24" s="122"/>
      <c r="DD24" s="122"/>
      <c r="DE24" s="122"/>
      <c r="DF24" s="122"/>
      <c r="DG24" s="122"/>
      <c r="DH24" s="122"/>
      <c r="DI24" s="122"/>
      <c r="DJ24" s="122"/>
      <c r="DK24" s="122"/>
      <c r="DL24" s="122"/>
      <c r="DM24" s="122"/>
      <c r="DN24" s="122"/>
      <c r="DO24" s="122"/>
      <c r="DP24" s="122"/>
      <c r="DQ24" s="122"/>
      <c r="DR24" s="122"/>
      <c r="DS24" s="122"/>
      <c r="DT24" s="122"/>
      <c r="DU24" s="122"/>
      <c r="DV24" s="122"/>
      <c r="DW24" s="122"/>
      <c r="DX24" s="122"/>
      <c r="DY24" s="122"/>
      <c r="DZ24" s="122"/>
      <c r="EA24" s="122"/>
      <c r="EB24" s="122"/>
      <c r="EC24" s="122"/>
      <c r="ED24" s="122"/>
      <c r="EE24" s="122"/>
      <c r="EF24" s="122"/>
      <c r="EG24" s="122"/>
      <c r="EH24" s="122"/>
      <c r="EI24" s="122"/>
      <c r="EJ24" s="122"/>
      <c r="EK24" s="122"/>
      <c r="EL24" s="122"/>
      <c r="EM24" s="122"/>
      <c r="EN24" s="122"/>
      <c r="EO24" s="122"/>
      <c r="EP24" s="122"/>
      <c r="EQ24" s="122"/>
      <c r="ER24" s="122"/>
      <c r="ES24" s="122"/>
      <c r="ET24" s="122"/>
      <c r="EU24" s="122"/>
      <c r="EV24" s="122"/>
      <c r="EW24" s="122"/>
      <c r="EX24" s="122"/>
      <c r="EY24" s="122"/>
      <c r="EZ24" s="122"/>
      <c r="FA24" s="122"/>
      <c r="FB24" s="122"/>
      <c r="FC24" s="122"/>
      <c r="FD24" s="122"/>
      <c r="FE24" s="122"/>
      <c r="FF24" s="122"/>
      <c r="FG24" s="122"/>
      <c r="FH24" s="122"/>
      <c r="FI24" s="122"/>
      <c r="FJ24" s="122"/>
      <c r="FK24" s="122"/>
      <c r="FL24" s="122"/>
      <c r="FM24" s="122"/>
      <c r="FN24" s="122"/>
      <c r="FO24" s="122"/>
      <c r="FP24" s="122"/>
      <c r="FQ24" s="122"/>
      <c r="FR24" s="122"/>
      <c r="FS24" s="122"/>
      <c r="FT24" s="122"/>
      <c r="FU24" s="122"/>
      <c r="FV24" s="122"/>
      <c r="FW24" s="122"/>
      <c r="FX24" s="122"/>
      <c r="FY24" s="122"/>
      <c r="FZ24" s="122"/>
      <c r="GA24" s="122"/>
      <c r="GB24" s="122"/>
      <c r="GC24" s="122"/>
      <c r="GD24" s="122"/>
      <c r="GE24" s="122"/>
      <c r="GF24" s="122"/>
      <c r="GG24" s="122"/>
      <c r="GH24" s="122"/>
      <c r="GI24" s="122"/>
      <c r="GJ24" s="122"/>
      <c r="GK24" s="122"/>
      <c r="GL24" s="122"/>
      <c r="GM24" s="122"/>
      <c r="GN24" s="122"/>
      <c r="GO24" s="122"/>
      <c r="GP24" s="122"/>
      <c r="GQ24" s="122"/>
      <c r="GR24" s="122"/>
      <c r="GS24" s="122"/>
      <c r="GT24" s="122"/>
      <c r="GU24" s="122"/>
      <c r="GV24" s="122"/>
      <c r="GW24" s="122"/>
      <c r="GX24" s="122"/>
      <c r="GY24" s="122"/>
      <c r="GZ24" s="122"/>
      <c r="HA24" s="122"/>
      <c r="HB24" s="122"/>
      <c r="HC24" s="122"/>
      <c r="HD24" s="122"/>
      <c r="HE24" s="122"/>
      <c r="HF24" s="122"/>
      <c r="HG24" s="122"/>
      <c r="HH24" s="122"/>
      <c r="HI24" s="122"/>
      <c r="HJ24" s="122"/>
      <c r="HK24" s="122"/>
      <c r="HL24" s="122"/>
      <c r="HM24" s="122"/>
      <c r="HN24" s="122"/>
      <c r="HO24" s="122"/>
      <c r="HP24" s="122"/>
      <c r="HQ24" s="122"/>
      <c r="HR24" s="122"/>
      <c r="HS24" s="122"/>
      <c r="HT24" s="122"/>
      <c r="HU24" s="122"/>
      <c r="HV24" s="122"/>
      <c r="HW24" s="122"/>
      <c r="HX24" s="122"/>
      <c r="HY24" s="122"/>
      <c r="HZ24" s="122"/>
      <c r="IA24" s="122"/>
      <c r="IB24" s="122"/>
      <c r="IC24" s="122"/>
      <c r="ID24" s="122"/>
      <c r="IE24" s="122"/>
      <c r="IF24" s="122"/>
      <c r="IG24" s="122"/>
      <c r="IH24" s="122"/>
      <c r="II24" s="122"/>
      <c r="IJ24" s="122"/>
      <c r="IK24" s="122"/>
      <c r="IL24" s="122"/>
      <c r="IM24" s="122"/>
      <c r="IN24" s="122"/>
      <c r="IO24" s="122"/>
      <c r="IP24" s="122"/>
      <c r="IQ24" s="122"/>
      <c r="IR24" s="122"/>
      <c r="IS24" s="122"/>
      <c r="IT24" s="122"/>
      <c r="IU24" s="122"/>
      <c r="IV24" s="122"/>
      <c r="IW24" s="122"/>
      <c r="IX24" s="122"/>
      <c r="IY24" s="122"/>
      <c r="IZ24" s="122"/>
      <c r="JA24" s="122"/>
      <c r="JB24" s="122"/>
      <c r="JC24" s="122"/>
      <c r="JD24" s="122"/>
      <c r="JE24" s="122"/>
      <c r="JF24" s="122"/>
      <c r="JG24" s="122"/>
      <c r="JH24" s="122"/>
      <c r="JI24" s="122"/>
      <c r="JJ24" s="122"/>
      <c r="JK24" s="122"/>
      <c r="JL24" s="122"/>
      <c r="JM24" s="122"/>
      <c r="JN24" s="122"/>
      <c r="JO24" s="122"/>
      <c r="JP24" s="122"/>
      <c r="JQ24" s="122"/>
      <c r="JR24" s="122"/>
      <c r="JS24" s="122"/>
      <c r="JT24" s="122"/>
      <c r="JU24" s="122"/>
      <c r="JV24" s="122"/>
      <c r="JW24" s="122"/>
      <c r="JX24" s="122"/>
      <c r="JY24" s="122"/>
      <c r="JZ24" s="122"/>
      <c r="KA24" s="122"/>
      <c r="KB24" s="122"/>
      <c r="KC24" s="122"/>
      <c r="KD24" s="122"/>
      <c r="KE24" s="122"/>
      <c r="KF24" s="122"/>
      <c r="KG24" s="122"/>
      <c r="KH24" s="122"/>
      <c r="KI24" s="122"/>
      <c r="KJ24" s="122"/>
      <c r="KK24" s="122"/>
      <c r="KL24" s="122"/>
      <c r="KM24" s="122"/>
      <c r="KN24" s="122"/>
      <c r="KO24" s="122"/>
      <c r="KP24" s="122"/>
      <c r="KQ24" s="122"/>
      <c r="KR24" s="122"/>
      <c r="KS24" s="122"/>
      <c r="KT24" s="122"/>
      <c r="KU24" s="122"/>
      <c r="KV24" s="122"/>
      <c r="KW24" s="122"/>
      <c r="KX24" s="122"/>
      <c r="KY24" s="122"/>
      <c r="KZ24" s="122"/>
      <c r="LA24" s="122"/>
      <c r="LB24" s="122"/>
      <c r="LC24" s="122"/>
      <c r="LD24" s="122"/>
      <c r="LE24" s="122"/>
      <c r="LF24" s="122"/>
      <c r="LG24" s="122"/>
      <c r="LH24" s="122"/>
      <c r="LI24" s="122"/>
      <c r="LJ24" s="122"/>
      <c r="LK24" s="122"/>
      <c r="LL24" s="122"/>
      <c r="LM24" s="122"/>
      <c r="LN24" s="122"/>
      <c r="LO24" s="122"/>
      <c r="LP24" s="122"/>
      <c r="LQ24" s="122"/>
      <c r="LR24" s="122"/>
      <c r="LS24" s="122"/>
      <c r="LT24" s="122"/>
      <c r="LU24" s="122"/>
      <c r="LV24" s="122"/>
      <c r="LW24" s="122"/>
      <c r="LX24" s="122"/>
      <c r="LY24" s="122"/>
      <c r="LZ24" s="122"/>
      <c r="MA24" s="122"/>
      <c r="MB24" s="122"/>
      <c r="MC24" s="122"/>
      <c r="MD24" s="122"/>
      <c r="ME24" s="122"/>
      <c r="MF24" s="122"/>
      <c r="MG24" s="122"/>
      <c r="MH24" s="122"/>
      <c r="MI24" s="122"/>
      <c r="MJ24" s="122"/>
      <c r="MK24" s="122"/>
      <c r="ML24" s="122"/>
      <c r="MM24" s="122"/>
      <c r="MN24" s="122"/>
      <c r="MO24" s="122"/>
      <c r="MP24" s="122"/>
      <c r="MQ24" s="122"/>
      <c r="MR24" s="122"/>
      <c r="MS24" s="122"/>
      <c r="MT24" s="122"/>
      <c r="MU24" s="122"/>
      <c r="MV24" s="122"/>
      <c r="MW24" s="122"/>
      <c r="MX24" s="122"/>
      <c r="MY24" s="122"/>
      <c r="MZ24" s="122"/>
      <c r="NA24" s="122"/>
      <c r="NB24" s="122"/>
      <c r="NC24" s="122"/>
      <c r="ND24" s="122"/>
      <c r="NE24" s="122"/>
      <c r="NF24" s="122"/>
      <c r="NG24" s="17"/>
      <c r="NH24" s="17"/>
      <c r="NI24" s="17"/>
      <c r="NJ24" s="17"/>
      <c r="NK24" s="17"/>
      <c r="NL24" s="17"/>
      <c r="NM24" s="17"/>
      <c r="NN24" s="17"/>
      <c r="NO24" s="17"/>
      <c r="NP24" s="17"/>
      <c r="NQ24" s="17"/>
      <c r="NR24" s="18"/>
      <c r="NS24" s="17"/>
      <c r="NT24" s="17"/>
      <c r="NU24" s="17"/>
      <c r="NV24" s="17"/>
      <c r="NW24" s="17"/>
      <c r="NX24" s="17"/>
      <c r="NY24" s="17"/>
      <c r="NZ24" s="17"/>
      <c r="OA24" s="17"/>
      <c r="OB24" s="17"/>
      <c r="OC24" s="17"/>
      <c r="OD24" s="18"/>
      <c r="OE24" s="17"/>
      <c r="OF24" s="17"/>
      <c r="OG24" s="17"/>
      <c r="OH24" s="17"/>
      <c r="OI24" s="17"/>
      <c r="OJ24" s="17"/>
      <c r="OK24" s="17"/>
      <c r="OL24" s="17"/>
      <c r="OM24" s="17"/>
      <c r="ON24" s="17"/>
      <c r="OO24" s="17"/>
      <c r="OP24" s="18"/>
      <c r="OQ24" s="17"/>
      <c r="OR24" s="17"/>
      <c r="OS24" s="17"/>
      <c r="OT24" s="17"/>
      <c r="OU24" s="17"/>
      <c r="OV24" s="17"/>
      <c r="OW24" s="17"/>
      <c r="OX24" s="17"/>
      <c r="OY24" s="17"/>
      <c r="OZ24" s="17"/>
      <c r="PA24" s="17"/>
      <c r="PB24" s="18"/>
      <c r="PC24" s="17"/>
      <c r="PD24" s="17"/>
      <c r="PE24" s="17"/>
      <c r="PF24" s="17"/>
      <c r="PG24" s="17"/>
      <c r="PH24" s="17"/>
      <c r="PI24" s="17"/>
      <c r="PJ24" s="17"/>
      <c r="PK24" s="17"/>
      <c r="PL24" s="17"/>
      <c r="PM24" s="17"/>
      <c r="PN24" s="18"/>
      <c r="PO24" s="17"/>
      <c r="PP24" s="17"/>
      <c r="PQ24" s="17"/>
      <c r="PR24" s="17"/>
      <c r="PS24" s="17"/>
      <c r="PT24" s="17"/>
      <c r="PU24" s="17"/>
      <c r="PV24" s="17"/>
      <c r="PW24" s="17"/>
      <c r="PX24" s="17"/>
      <c r="PY24" s="17"/>
      <c r="PZ24" s="18"/>
      <c r="QA24" s="17"/>
      <c r="QB24" s="17"/>
      <c r="QC24" s="17"/>
      <c r="QD24" s="17"/>
      <c r="QE24" s="17"/>
      <c r="QF24" s="17"/>
      <c r="QG24" s="17"/>
      <c r="QH24" s="17"/>
      <c r="QI24" s="17"/>
      <c r="QJ24" s="17"/>
      <c r="QK24" s="17"/>
      <c r="QL24" s="18"/>
      <c r="QM24" s="17"/>
      <c r="QN24" s="17"/>
      <c r="QO24" s="17"/>
      <c r="QP24" s="17"/>
      <c r="QQ24" s="17"/>
      <c r="QR24" s="17"/>
      <c r="QS24" s="17"/>
      <c r="QT24" s="17"/>
      <c r="QU24" s="17"/>
      <c r="QV24" s="17"/>
      <c r="QW24" s="17"/>
      <c r="QX24" s="18"/>
      <c r="QY24" s="17"/>
      <c r="QZ24" s="17"/>
      <c r="RA24" s="17"/>
      <c r="RB24" s="17"/>
      <c r="RC24" s="17"/>
      <c r="RD24" s="17"/>
      <c r="RE24" s="17"/>
      <c r="RF24" s="17"/>
      <c r="RG24" s="17"/>
      <c r="RH24" s="17"/>
      <c r="RI24" s="17"/>
      <c r="RJ24" s="18"/>
      <c r="RK24" s="17"/>
      <c r="RL24" s="17"/>
      <c r="RM24" s="17"/>
      <c r="RN24" s="17"/>
      <c r="RO24" s="17"/>
      <c r="RP24" s="17"/>
      <c r="RQ24" s="17"/>
      <c r="RR24" s="17"/>
      <c r="RS24" s="17"/>
      <c r="RT24" s="17"/>
      <c r="RU24" s="17"/>
      <c r="RV24" s="18"/>
      <c r="RW24" s="17"/>
      <c r="RX24" s="17"/>
      <c r="RY24" s="17"/>
      <c r="RZ24" s="17"/>
      <c r="SA24" s="17"/>
      <c r="SB24" s="17"/>
      <c r="SC24" s="17"/>
      <c r="SD24" s="17"/>
      <c r="SE24" s="17"/>
      <c r="SF24" s="17"/>
      <c r="SG24" s="17"/>
      <c r="SH24" s="18"/>
      <c r="SI24" s="17"/>
      <c r="SJ24" s="17"/>
      <c r="SK24" s="17"/>
      <c r="SL24" s="17"/>
      <c r="SM24" s="17"/>
      <c r="SN24" s="17"/>
      <c r="SO24" s="17"/>
      <c r="SP24" s="17"/>
      <c r="SQ24" s="17"/>
      <c r="SR24" s="17"/>
      <c r="SS24" s="17"/>
      <c r="ST24" s="18"/>
      <c r="SU24" s="17"/>
      <c r="SV24" s="17"/>
      <c r="SW24" s="17"/>
      <c r="SX24" s="17"/>
      <c r="SY24" s="17"/>
      <c r="SZ24" s="17"/>
      <c r="TA24" s="17"/>
      <c r="TB24" s="17"/>
      <c r="TC24" s="17"/>
      <c r="TD24" s="17"/>
      <c r="TE24" s="17"/>
      <c r="TF24" s="18"/>
      <c r="TG24" s="17"/>
      <c r="TH24" s="17"/>
      <c r="TI24" s="17"/>
      <c r="TJ24" s="17"/>
      <c r="TK24" s="17"/>
      <c r="TL24" s="17"/>
      <c r="TM24" s="17"/>
      <c r="TN24" s="17"/>
      <c r="TO24" s="17"/>
      <c r="TP24" s="17"/>
      <c r="TQ24" s="17"/>
      <c r="TR24" s="18"/>
      <c r="TS24" s="17"/>
      <c r="TT24" s="17"/>
      <c r="TU24" s="17"/>
      <c r="TV24" s="17"/>
      <c r="TW24" s="17"/>
      <c r="TX24" s="17"/>
      <c r="TY24" s="17"/>
      <c r="TZ24" s="17"/>
      <c r="UA24" s="17"/>
      <c r="UB24" s="17"/>
      <c r="UC24" s="17"/>
      <c r="UD24" s="18"/>
      <c r="UE24" s="17"/>
      <c r="UF24" s="17"/>
      <c r="UG24" s="17"/>
      <c r="UH24" s="17"/>
      <c r="UI24" s="17"/>
      <c r="UJ24" s="17"/>
      <c r="UK24" s="17"/>
      <c r="UL24" s="17"/>
      <c r="UM24" s="17"/>
      <c r="UN24" s="17"/>
      <c r="UO24" s="17"/>
      <c r="UP24" s="17"/>
      <c r="UQ24" s="18"/>
      <c r="UR24" s="17"/>
      <c r="US24" s="17"/>
      <c r="UT24" s="17"/>
      <c r="UU24" s="17"/>
      <c r="UV24" s="17"/>
      <c r="UW24" s="17"/>
      <c r="UX24" s="17"/>
      <c r="UY24" s="17"/>
      <c r="UZ24" s="17"/>
      <c r="VA24" s="17"/>
      <c r="VB24" s="39"/>
      <c r="VC24" s="37"/>
      <c r="VD24" s="17"/>
      <c r="VE24" s="17"/>
      <c r="VF24" s="17"/>
      <c r="VG24" s="17"/>
      <c r="VH24" s="17"/>
      <c r="VI24" s="17"/>
      <c r="VJ24" s="17"/>
      <c r="VK24" s="17"/>
      <c r="VL24" s="17"/>
      <c r="VM24" s="17"/>
      <c r="VN24" s="17"/>
      <c r="VO24" s="18"/>
      <c r="VP24" s="37"/>
      <c r="VQ24" s="17"/>
      <c r="VR24" s="17"/>
      <c r="VS24" s="17"/>
      <c r="VT24" s="17"/>
      <c r="VU24" s="17"/>
      <c r="VV24" s="17"/>
      <c r="VW24" s="17"/>
      <c r="VX24" s="17"/>
      <c r="VY24" s="17"/>
      <c r="VZ24" s="17"/>
      <c r="WA24" s="18"/>
      <c r="WB24" s="37"/>
      <c r="WC24" s="17"/>
      <c r="WD24" s="17"/>
      <c r="WE24" s="17"/>
      <c r="WF24" s="17"/>
      <c r="WG24" s="17"/>
      <c r="WH24" s="17"/>
      <c r="WI24" s="17"/>
      <c r="WJ24" s="17"/>
      <c r="WK24" s="17"/>
      <c r="WL24" s="17"/>
      <c r="WM24" s="17"/>
      <c r="WN24" s="18"/>
      <c r="WO24" s="37"/>
      <c r="WP24" s="17"/>
      <c r="WQ24" s="17"/>
      <c r="WR24" s="17"/>
      <c r="WS24" s="17"/>
      <c r="WT24" s="17"/>
      <c r="WU24" s="17"/>
      <c r="WV24" s="17"/>
      <c r="WW24" s="17"/>
      <c r="WX24" s="17"/>
      <c r="WY24" s="17"/>
      <c r="WZ24" s="17"/>
      <c r="XA24" s="17"/>
      <c r="XB24" s="17"/>
      <c r="XC24" s="17"/>
      <c r="XD24" s="17"/>
      <c r="XE24" s="17"/>
      <c r="XF24" s="17"/>
      <c r="XG24" s="17"/>
      <c r="XH24" s="17"/>
      <c r="XI24" s="17"/>
      <c r="XJ24" s="17"/>
      <c r="XK24" s="17"/>
      <c r="XL24" s="18"/>
      <c r="XM24" s="37"/>
      <c r="XN24" s="17"/>
      <c r="XO24" s="17"/>
      <c r="XP24" s="17"/>
      <c r="XQ24" s="17"/>
      <c r="XR24" s="17"/>
      <c r="XS24" s="17"/>
      <c r="XT24" s="17"/>
      <c r="XU24" s="17"/>
      <c r="XV24" s="17"/>
      <c r="XW24" s="17"/>
      <c r="XX24" s="17"/>
      <c r="XY24" s="18"/>
      <c r="XZ24" s="37"/>
      <c r="YA24" s="17"/>
      <c r="YB24" s="17"/>
      <c r="YC24" s="17"/>
      <c r="YD24" s="17"/>
      <c r="YE24" s="17"/>
      <c r="YF24" s="17"/>
      <c r="YG24" s="17"/>
      <c r="YH24" s="17"/>
      <c r="YI24" s="17"/>
      <c r="YJ24" s="17"/>
      <c r="YK24" s="17"/>
      <c r="YL24" s="17"/>
      <c r="YM24" s="37"/>
      <c r="YN24" s="17"/>
      <c r="YO24" s="17"/>
      <c r="YP24" s="17"/>
      <c r="YQ24" s="17"/>
      <c r="YR24" s="17"/>
      <c r="YS24" s="17"/>
      <c r="YT24" s="17"/>
      <c r="YU24" s="17"/>
      <c r="YV24" s="17"/>
      <c r="YW24" s="17"/>
      <c r="YX24" s="89"/>
      <c r="YY24" s="89"/>
      <c r="YZ24" s="89"/>
      <c r="ZA24" s="89"/>
      <c r="ZB24" s="89"/>
      <c r="ZC24" s="89"/>
      <c r="ZD24" s="89"/>
      <c r="ZE24" s="89"/>
      <c r="ZF24" s="89"/>
      <c r="ZG24" s="89"/>
      <c r="ZH24" s="89"/>
      <c r="ZI24" s="89"/>
      <c r="ZJ24" s="90"/>
      <c r="ZK24" s="82"/>
      <c r="ZL24" s="89"/>
      <c r="ZM24" s="89"/>
      <c r="ZN24" s="89"/>
      <c r="ZO24" s="89"/>
      <c r="ZP24" s="89"/>
      <c r="ZQ24" s="89"/>
      <c r="ZR24" s="89"/>
      <c r="ZS24" s="89"/>
      <c r="ZT24" s="89"/>
      <c r="ZU24" s="89"/>
      <c r="ZV24" s="89"/>
      <c r="ZW24" s="90"/>
      <c r="ZX24" s="82"/>
      <c r="ZY24" s="89"/>
      <c r="ZZ24" s="89"/>
      <c r="AAA24" s="89"/>
      <c r="AAB24" s="89"/>
      <c r="AAC24" s="89"/>
      <c r="AAD24" s="89"/>
      <c r="AAE24" s="89"/>
      <c r="AAF24" s="89"/>
      <c r="AAG24" s="89"/>
      <c r="AAH24" s="89"/>
      <c r="AAI24" s="89"/>
      <c r="AAJ24" s="39"/>
      <c r="AAK24" s="82"/>
      <c r="AAL24" s="89"/>
      <c r="AAM24" s="89"/>
      <c r="AAN24" s="89"/>
      <c r="AAO24" s="89"/>
      <c r="AAP24" s="89"/>
      <c r="AAQ24" s="89"/>
      <c r="AAR24" s="89"/>
      <c r="AAS24" s="89"/>
      <c r="AAT24" s="89"/>
      <c r="AAU24" s="39"/>
      <c r="AAV24" s="17"/>
      <c r="AAW24" s="17"/>
      <c r="AAX24" s="17"/>
      <c r="AAY24" s="17"/>
      <c r="AAZ24" s="17"/>
      <c r="ABA24" s="17"/>
      <c r="ABB24" s="17"/>
      <c r="ABC24" s="17"/>
      <c r="ABD24" s="17"/>
      <c r="ABE24" s="17"/>
      <c r="ABF24" s="17"/>
      <c r="ABG24" s="17"/>
      <c r="ABH24" s="18"/>
      <c r="ABI24" s="17"/>
      <c r="ABJ24" s="17"/>
      <c r="ABK24" s="17"/>
      <c r="ABL24" s="17"/>
      <c r="ABM24" s="17"/>
      <c r="ABN24" s="17"/>
      <c r="ABO24" s="17"/>
      <c r="ABP24" s="17"/>
      <c r="ABQ24" s="17"/>
      <c r="ABR24" s="17"/>
      <c r="ABS24" s="17"/>
      <c r="ABT24" s="17"/>
      <c r="ABU24" s="18"/>
      <c r="ABV24" s="17"/>
      <c r="ABW24" s="17"/>
      <c r="ABX24" s="17"/>
      <c r="ABY24" s="17"/>
      <c r="ABZ24" s="17"/>
      <c r="ACA24" s="17"/>
      <c r="ACB24" s="17"/>
      <c r="ACC24" s="17"/>
      <c r="ACD24" s="17"/>
      <c r="ACE24" s="17"/>
      <c r="ACF24" s="17"/>
      <c r="ACG24" s="17"/>
      <c r="ACH24" s="18"/>
      <c r="ACI24" s="17"/>
      <c r="ACJ24" s="17"/>
      <c r="ACK24" s="17"/>
      <c r="ACL24" s="17"/>
      <c r="ACM24" s="17"/>
      <c r="ACN24" s="17"/>
      <c r="ACO24" s="17"/>
      <c r="ACP24" s="17"/>
      <c r="ACQ24" s="17"/>
      <c r="ACR24" s="17"/>
      <c r="ACS24" s="39"/>
      <c r="ACT24" s="17"/>
      <c r="ACU24" s="17"/>
      <c r="ACV24" s="17"/>
      <c r="ACW24" s="17"/>
      <c r="ACX24" s="17"/>
      <c r="ACY24" s="17"/>
      <c r="ACZ24" s="17"/>
      <c r="ADA24" s="17"/>
      <c r="ADB24" s="17"/>
      <c r="ADC24" s="17"/>
      <c r="ADD24" s="17"/>
      <c r="ADE24" s="18"/>
      <c r="ADF24" s="17"/>
      <c r="ADG24" s="17"/>
      <c r="ADH24" s="17"/>
      <c r="ADI24" s="17"/>
      <c r="ADJ24" s="17"/>
      <c r="ADK24" s="17"/>
      <c r="ADL24" s="17"/>
      <c r="ADM24" s="17"/>
      <c r="ADN24" s="17"/>
      <c r="ADO24" s="17"/>
      <c r="ADP24" s="17"/>
      <c r="ADQ24" s="17"/>
      <c r="ADR24" s="18"/>
      <c r="ADS24" s="17"/>
      <c r="ADT24" s="17"/>
      <c r="ADU24" s="17"/>
      <c r="ADV24" s="17"/>
      <c r="ADW24" s="17"/>
      <c r="ADX24" s="17"/>
      <c r="ADY24" s="17"/>
      <c r="ADZ24" s="17"/>
      <c r="AEA24" s="17"/>
      <c r="AEB24" s="17"/>
      <c r="AEC24" s="17"/>
      <c r="AED24" s="17"/>
      <c r="AEE24" s="18"/>
      <c r="AEF24" s="17"/>
      <c r="AEG24" s="17"/>
      <c r="AEH24" s="17"/>
      <c r="AEI24" s="17"/>
      <c r="AEJ24" s="17"/>
      <c r="AEK24" s="17"/>
      <c r="AEL24" s="17"/>
      <c r="AEM24" s="17"/>
      <c r="AEN24" s="17"/>
      <c r="AEO24" s="17"/>
      <c r="AEP24" s="17"/>
      <c r="AEQ24" s="39"/>
      <c r="AER24" s="17"/>
      <c r="AES24" s="17"/>
      <c r="AET24" s="17"/>
      <c r="AEU24" s="17"/>
      <c r="AEV24" s="17"/>
      <c r="AEW24" s="17"/>
      <c r="AEX24" s="17"/>
      <c r="AEY24" s="17"/>
      <c r="AEZ24" s="17"/>
      <c r="AFA24" s="17"/>
      <c r="AFB24" s="17"/>
      <c r="AFC24" s="18"/>
      <c r="AFD24" s="17"/>
      <c r="AFE24" s="17"/>
      <c r="AFF24" s="17"/>
      <c r="AFG24" s="17"/>
      <c r="AFH24" s="17"/>
      <c r="AFI24" s="17"/>
      <c r="AFJ24" s="17"/>
      <c r="AFK24" s="17"/>
      <c r="AFL24" s="17"/>
      <c r="AFM24" s="17"/>
      <c r="AFN24" s="17"/>
      <c r="AFO24" s="17"/>
      <c r="AFP24" s="18"/>
      <c r="AFQ24" s="17"/>
      <c r="AFR24" s="17"/>
      <c r="AFS24" s="17"/>
      <c r="AFT24" s="17"/>
      <c r="AFU24" s="17"/>
      <c r="AFV24" s="17"/>
      <c r="AFW24" s="17"/>
      <c r="AFX24" s="17"/>
      <c r="AFY24" s="17"/>
      <c r="AFZ24" s="17"/>
      <c r="AGA24" s="17"/>
      <c r="AGB24" s="17"/>
      <c r="AGC24" s="17"/>
      <c r="AGD24" s="18"/>
      <c r="AGE24" s="17"/>
      <c r="AGF24" s="17"/>
      <c r="AGG24" s="17"/>
      <c r="AGH24" s="17"/>
      <c r="AGI24" s="17"/>
      <c r="AGJ24" s="17"/>
      <c r="AGK24" s="17"/>
      <c r="AGL24" s="17"/>
      <c r="AGM24" s="17"/>
      <c r="AGN24" s="17"/>
      <c r="AGO24" s="39"/>
      <c r="AGP24" s="17"/>
      <c r="AGQ24" s="17"/>
      <c r="AGR24" s="17"/>
      <c r="AGS24" s="17"/>
      <c r="AGT24" s="17"/>
      <c r="AGU24" s="17"/>
      <c r="AGV24" s="17"/>
      <c r="AGW24" s="17"/>
      <c r="AGX24" s="17"/>
      <c r="AGY24" s="17"/>
      <c r="AGZ24" s="17"/>
      <c r="AHA24" s="17"/>
      <c r="AHB24" s="18"/>
      <c r="AHC24" s="17"/>
      <c r="AHD24" s="17"/>
      <c r="AHE24" s="17"/>
      <c r="AHF24" s="17"/>
      <c r="AHG24" s="17"/>
      <c r="AHH24" s="17"/>
      <c r="AHI24" s="17"/>
      <c r="AHJ24" s="17"/>
      <c r="AHK24" s="17"/>
      <c r="AHL24" s="17"/>
      <c r="AHM24" s="17"/>
      <c r="AHN24" s="17"/>
      <c r="AHO24" s="18"/>
      <c r="AHP24" s="17"/>
      <c r="AHQ24" s="17"/>
      <c r="AHR24" s="17"/>
      <c r="AHS24" s="17"/>
      <c r="AHT24" s="17"/>
      <c r="AHU24" s="17"/>
      <c r="AHV24" s="17"/>
      <c r="AHW24" s="17"/>
      <c r="AHX24" s="17"/>
      <c r="AHY24" s="17"/>
      <c r="AHZ24" s="17"/>
      <c r="AIA24" s="17"/>
      <c r="AIB24" s="18"/>
      <c r="AIC24" s="17"/>
      <c r="AID24" s="17"/>
      <c r="AIE24" s="17"/>
      <c r="AIF24" s="17"/>
      <c r="AIG24" s="17"/>
      <c r="AIH24" s="17"/>
      <c r="AII24" s="17"/>
      <c r="AIJ24" s="17"/>
      <c r="AIK24" s="17"/>
      <c r="AIL24" s="17"/>
      <c r="AIM24" s="39"/>
      <c r="AIN24" s="37"/>
      <c r="AIO24" s="36"/>
      <c r="AIP24" s="36"/>
      <c r="AIQ24" s="36"/>
      <c r="AIR24" s="36"/>
      <c r="AIS24" s="36"/>
      <c r="AIT24" s="36"/>
      <c r="AIU24" s="36"/>
      <c r="AIV24" s="36"/>
      <c r="AIW24" s="36"/>
      <c r="AIX24" s="36"/>
      <c r="AIY24" s="36"/>
      <c r="AIZ24" s="39"/>
      <c r="AJA24" s="37"/>
      <c r="AJB24" s="36"/>
      <c r="AJC24" s="36"/>
      <c r="AJD24" s="36"/>
      <c r="AJE24" s="36"/>
      <c r="AJF24" s="36"/>
      <c r="AJG24" s="36"/>
      <c r="AJH24" s="36"/>
      <c r="AJI24" s="36"/>
      <c r="AJJ24" s="36"/>
      <c r="AJK24" s="36"/>
      <c r="AJL24" s="36"/>
      <c r="AJM24" s="39"/>
      <c r="AJN24" s="37"/>
      <c r="AJO24" s="36"/>
      <c r="AJP24" s="36"/>
      <c r="AJQ24" s="36"/>
      <c r="AJR24" s="36"/>
      <c r="AJS24" s="36"/>
      <c r="AJT24" s="36"/>
      <c r="AJU24" s="36"/>
      <c r="AJV24" s="36"/>
      <c r="AJW24" s="36"/>
      <c r="AJX24" s="36"/>
      <c r="AJY24" s="36"/>
      <c r="AJZ24" s="39"/>
      <c r="AKA24" s="37"/>
      <c r="AKB24" s="36"/>
      <c r="AKC24" s="36"/>
      <c r="AKD24" s="36"/>
      <c r="AKE24" s="36"/>
      <c r="AKF24" s="36"/>
      <c r="AKG24" s="36"/>
      <c r="AKH24" s="36"/>
      <c r="AKI24" s="36"/>
      <c r="AKJ24" s="36"/>
      <c r="AKK24" s="36"/>
      <c r="AKL24" s="39"/>
      <c r="AKM24" s="37"/>
      <c r="AKN24" s="36"/>
      <c r="AKO24" s="36"/>
      <c r="AKP24" s="36"/>
      <c r="AKQ24" s="36"/>
      <c r="AKR24" s="36"/>
      <c r="AKS24" s="36"/>
      <c r="AKT24" s="36"/>
      <c r="AKU24" s="36"/>
      <c r="AKV24" s="36"/>
      <c r="AKW24" s="36"/>
      <c r="AKX24" s="36"/>
      <c r="AKY24" s="37"/>
      <c r="AKZ24" s="36"/>
      <c r="ALA24" s="36"/>
      <c r="ALB24" s="36"/>
      <c r="ALC24" s="36"/>
      <c r="ALD24" s="36"/>
      <c r="ALE24" s="36"/>
      <c r="ALF24" s="36"/>
      <c r="ALG24" s="36"/>
      <c r="ALH24" s="36"/>
      <c r="ALI24" s="36"/>
      <c r="ALJ24" s="36"/>
      <c r="ALK24" s="39"/>
      <c r="ALL24" s="37"/>
      <c r="ALM24" s="36"/>
      <c r="ALN24" s="36"/>
      <c r="ALO24" s="36"/>
      <c r="ALP24" s="36"/>
      <c r="ALQ24" s="36"/>
      <c r="ALR24" s="36"/>
      <c r="ALS24" s="36"/>
      <c r="ALT24" s="36"/>
      <c r="ALU24" s="36"/>
      <c r="ALV24" s="36"/>
      <c r="ALW24" s="36"/>
      <c r="ALX24" s="39"/>
      <c r="ALY24" s="37"/>
      <c r="ALZ24" s="36"/>
      <c r="AMA24" s="36"/>
      <c r="AMB24" s="36"/>
      <c r="AMC24" s="36"/>
      <c r="AMD24" s="36"/>
      <c r="AME24" s="36"/>
      <c r="AMF24" s="36"/>
      <c r="AMG24" s="36"/>
      <c r="AMH24" s="36"/>
      <c r="AMI24" s="36"/>
      <c r="AMJ24" s="39"/>
      <c r="AMK24" s="37"/>
      <c r="AML24" s="36"/>
      <c r="AMM24" s="36"/>
      <c r="AMN24" s="36"/>
      <c r="AMO24" s="36"/>
      <c r="AMP24" s="36"/>
      <c r="AMQ24" s="36"/>
      <c r="AMR24" s="36"/>
      <c r="AMS24" s="36"/>
      <c r="AMT24" s="36"/>
      <c r="AMU24" s="36"/>
      <c r="AMV24" s="36"/>
      <c r="AMW24" s="37"/>
      <c r="AMX24" s="36"/>
      <c r="AMY24" s="36"/>
      <c r="AMZ24" s="36"/>
      <c r="ANA24" s="36"/>
      <c r="ANB24" s="36"/>
      <c r="ANC24" s="36"/>
      <c r="AND24" s="36"/>
      <c r="ANE24" s="36"/>
      <c r="ANF24" s="36"/>
      <c r="ANG24" s="36"/>
      <c r="ANH24" s="36"/>
      <c r="ANI24" s="39"/>
      <c r="ANJ24" s="37"/>
      <c r="ANK24" s="36"/>
      <c r="ANL24" s="36"/>
      <c r="ANM24" s="36"/>
      <c r="ANN24" s="36"/>
      <c r="ANO24" s="36"/>
      <c r="ANP24" s="36"/>
      <c r="ANQ24" s="36"/>
      <c r="ANR24" s="36"/>
      <c r="ANS24" s="36"/>
      <c r="ANT24" s="36"/>
      <c r="ANU24" s="36"/>
      <c r="ANV24" s="39"/>
      <c r="ANW24" s="37"/>
      <c r="ANX24" s="36"/>
      <c r="ANY24" s="36"/>
      <c r="ANZ24" s="36"/>
      <c r="AOA24" s="36"/>
      <c r="AOB24" s="36"/>
      <c r="AOC24" s="36"/>
      <c r="AOD24" s="36"/>
      <c r="AOE24" s="36"/>
      <c r="AOF24" s="36"/>
      <c r="AOG24" s="36"/>
      <c r="AOH24" s="39"/>
      <c r="AOI24" s="37"/>
      <c r="AOJ24" s="36"/>
      <c r="AOK24" s="36"/>
      <c r="AOL24" s="36"/>
      <c r="AOM24" s="36"/>
      <c r="AON24" s="36"/>
      <c r="AOO24" s="36"/>
      <c r="AOP24" s="36"/>
      <c r="AOQ24" s="36"/>
      <c r="AOR24" s="36"/>
      <c r="AOS24" s="36"/>
      <c r="AOT24" s="36"/>
      <c r="AOU24" s="37"/>
      <c r="AOV24" s="36"/>
      <c r="AOW24" s="36"/>
      <c r="AOX24" s="36"/>
      <c r="AOY24" s="36"/>
      <c r="AOZ24" s="36"/>
      <c r="APA24" s="36"/>
      <c r="APB24" s="36"/>
      <c r="APC24" s="36"/>
      <c r="APD24" s="36"/>
      <c r="APE24" s="36"/>
      <c r="APF24" s="36"/>
      <c r="APG24" s="39"/>
      <c r="APH24" s="37"/>
      <c r="API24" s="36"/>
      <c r="APJ24" s="36"/>
      <c r="APK24" s="36"/>
      <c r="APL24" s="36"/>
      <c r="APM24" s="36"/>
      <c r="APN24" s="36"/>
      <c r="APO24" s="36"/>
      <c r="APP24" s="36"/>
      <c r="APQ24" s="36"/>
      <c r="APR24" s="36"/>
      <c r="APS24" s="36"/>
      <c r="APT24" s="39"/>
      <c r="APU24" s="37"/>
      <c r="APV24" s="36"/>
      <c r="APW24" s="36"/>
      <c r="APX24" s="36"/>
      <c r="APY24" s="36"/>
      <c r="APZ24" s="36"/>
      <c r="AQA24" s="36"/>
      <c r="AQB24" s="36"/>
      <c r="AQC24" s="36"/>
      <c r="AQD24" s="36"/>
      <c r="AQE24" s="36"/>
      <c r="AQF24" s="39"/>
      <c r="AQG24" s="37"/>
      <c r="AQH24" s="36"/>
      <c r="AQI24" s="36"/>
      <c r="AQJ24" s="36"/>
      <c r="AQK24" s="36"/>
      <c r="AQL24" s="36"/>
      <c r="AQM24" s="36"/>
      <c r="AQN24" s="36"/>
      <c r="AQO24" s="36"/>
      <c r="AQP24" s="36"/>
      <c r="AQQ24" s="36"/>
      <c r="AQR24" s="36"/>
      <c r="AQS24" s="36"/>
      <c r="AQT24" s="37"/>
      <c r="AQU24" s="36"/>
      <c r="AQV24" s="36"/>
      <c r="AQW24" s="36"/>
      <c r="AQX24" s="36"/>
      <c r="AQY24" s="36"/>
      <c r="AQZ24" s="36"/>
      <c r="ARA24" s="36"/>
      <c r="ARB24" s="36"/>
      <c r="ARC24" s="36"/>
      <c r="ARD24" s="36"/>
      <c r="ARE24" s="36"/>
      <c r="ARF24" s="39"/>
      <c r="ARG24" s="37"/>
      <c r="ARH24" s="36"/>
      <c r="ARI24" s="36"/>
      <c r="ARJ24" s="36"/>
      <c r="ARK24" s="36"/>
      <c r="ARL24" s="36"/>
      <c r="ARM24" s="36"/>
      <c r="ARN24" s="36"/>
      <c r="ARO24" s="36"/>
      <c r="ARP24" s="36"/>
      <c r="ARQ24" s="36"/>
      <c r="ARR24" s="36"/>
      <c r="ARS24" s="39"/>
      <c r="ART24" s="37"/>
      <c r="ARU24" s="36"/>
      <c r="ARV24" s="36"/>
      <c r="ARW24" s="36"/>
      <c r="ARX24" s="36"/>
      <c r="ARY24" s="36"/>
      <c r="ARZ24" s="36"/>
      <c r="ASA24" s="36"/>
      <c r="ASB24" s="36"/>
      <c r="ASC24" s="36"/>
      <c r="ASD24" s="39"/>
      <c r="ASE24" s="37"/>
      <c r="ASF24" s="36"/>
      <c r="ASG24" s="36"/>
      <c r="ASH24" s="36"/>
      <c r="ASI24" s="36"/>
      <c r="ASJ24" s="36"/>
      <c r="ASK24" s="36"/>
      <c r="ASL24" s="36"/>
      <c r="ASM24" s="36"/>
      <c r="ASN24" s="36"/>
      <c r="ASO24" s="36"/>
      <c r="ASP24" s="36"/>
      <c r="ASQ24" s="39"/>
      <c r="ASR24" s="37"/>
      <c r="ASS24" s="36"/>
      <c r="AST24" s="36"/>
      <c r="ASU24" s="36"/>
      <c r="ASV24" s="36"/>
      <c r="ASW24" s="36"/>
      <c r="ASX24" s="36"/>
      <c r="ASY24" s="36"/>
      <c r="ASZ24" s="36"/>
      <c r="ATA24" s="36"/>
      <c r="ATB24" s="36"/>
      <c r="ATC24" s="36"/>
      <c r="ATD24" s="39"/>
      <c r="ATE24" s="37"/>
      <c r="ATF24" s="36"/>
      <c r="ATG24" s="36"/>
      <c r="ATH24" s="36"/>
      <c r="ATI24" s="36"/>
      <c r="ATJ24" s="36"/>
      <c r="ATK24" s="36"/>
      <c r="ATL24" s="36"/>
      <c r="ATM24" s="36"/>
      <c r="ATN24" s="36"/>
      <c r="ATO24" s="36"/>
      <c r="ATP24" s="36"/>
      <c r="ATQ24" s="39"/>
      <c r="ATR24" s="37"/>
      <c r="ATS24" s="36"/>
      <c r="ATT24" s="36"/>
      <c r="ATU24" s="36"/>
      <c r="ATV24" s="36"/>
      <c r="ATW24" s="36"/>
      <c r="ATX24" s="36"/>
      <c r="ATY24" s="36"/>
      <c r="ATZ24" s="36"/>
      <c r="AUA24" s="36"/>
      <c r="AUB24" s="39"/>
      <c r="AUC24" s="37"/>
      <c r="AUD24" s="36"/>
      <c r="AUE24" s="36"/>
      <c r="AUF24" s="36"/>
      <c r="AUG24" s="36"/>
      <c r="AUH24" s="36"/>
      <c r="AUI24" s="36"/>
      <c r="AUJ24" s="36"/>
      <c r="AUK24" s="36"/>
      <c r="AUL24" s="36"/>
      <c r="AUM24" s="36"/>
      <c r="AUN24" s="39"/>
      <c r="AUO24" s="37"/>
      <c r="AUP24" s="36"/>
      <c r="AUQ24" s="36"/>
      <c r="AUR24" s="36"/>
      <c r="AUS24" s="36"/>
      <c r="AUT24" s="36"/>
      <c r="AUU24" s="36"/>
      <c r="AUV24" s="36"/>
      <c r="AUW24" s="36"/>
      <c r="AUX24" s="36"/>
      <c r="AUY24" s="36"/>
      <c r="AUZ24" s="36"/>
      <c r="AVA24" s="39"/>
      <c r="AVB24" s="37"/>
      <c r="AVC24" s="36"/>
      <c r="AVD24" s="36"/>
      <c r="AVE24" s="36"/>
      <c r="AVF24" s="36"/>
      <c r="AVG24" s="36"/>
      <c r="AVH24" s="36"/>
      <c r="AVI24" s="36"/>
      <c r="AVJ24" s="36"/>
      <c r="AVK24" s="36"/>
      <c r="AVL24" s="36"/>
      <c r="AVM24" s="36"/>
      <c r="AVN24" s="39"/>
      <c r="AVO24" s="37"/>
      <c r="AVP24" s="36"/>
      <c r="AVQ24" s="36"/>
      <c r="AVR24" s="36"/>
      <c r="AVS24" s="36"/>
      <c r="AVT24" s="36"/>
      <c r="AVU24" s="36"/>
      <c r="AVV24" s="36"/>
      <c r="AVW24" s="36"/>
      <c r="AVX24" s="36"/>
      <c r="AVY24" s="36"/>
      <c r="AVZ24" s="39"/>
    </row>
    <row r="25" spans="1:1274" s="25" customFormat="1" ht="16.5" thickBot="1" x14ac:dyDescent="0.3">
      <c r="A25" s="14"/>
      <c r="B25" s="14"/>
      <c r="C25" s="122" t="s">
        <v>470</v>
      </c>
      <c r="D25" s="14"/>
      <c r="E25" s="13" t="s">
        <v>336</v>
      </c>
      <c r="F25" s="14"/>
      <c r="G25" s="14"/>
      <c r="H25" s="14"/>
      <c r="I25" s="14"/>
      <c r="J25" s="14"/>
      <c r="K25" s="14"/>
      <c r="L25" s="14"/>
      <c r="M25" s="14"/>
      <c r="N25" s="14"/>
      <c r="O25" s="14"/>
      <c r="P25" s="14"/>
      <c r="Q25" s="14"/>
      <c r="R25" s="14"/>
      <c r="S25" s="14"/>
      <c r="T25" s="14"/>
      <c r="U25" s="14"/>
      <c r="V25" s="14"/>
      <c r="W25" s="14"/>
      <c r="X25" s="14"/>
      <c r="Y25" s="14"/>
      <c r="Z25" s="14"/>
      <c r="AA25" s="14"/>
      <c r="AB25" s="14"/>
      <c r="AC25" s="14"/>
      <c r="AD25" s="14"/>
      <c r="AE25" s="14"/>
      <c r="AF25" s="14"/>
      <c r="AG25" s="14"/>
      <c r="AH25" s="14"/>
      <c r="AI25" s="14"/>
      <c r="AJ25" s="14"/>
      <c r="AK25" s="14"/>
      <c r="AL25" s="14"/>
      <c r="AM25" s="14"/>
      <c r="AN25" s="14"/>
      <c r="AO25" s="14"/>
      <c r="AP25" s="14"/>
      <c r="AQ25" s="14"/>
      <c r="AR25" s="14"/>
      <c r="AS25" s="14"/>
      <c r="AT25" s="14"/>
      <c r="AU25" s="14"/>
      <c r="AV25" s="14"/>
      <c r="AW25" s="14"/>
      <c r="AX25" s="14"/>
      <c r="AY25" s="14"/>
      <c r="AZ25" s="14"/>
      <c r="BA25" s="14"/>
      <c r="BB25" s="14"/>
      <c r="BC25" s="14"/>
      <c r="BD25" s="14"/>
      <c r="BE25" s="14"/>
      <c r="BF25" s="14"/>
      <c r="BG25" s="14"/>
      <c r="BH25" s="14"/>
      <c r="BI25" s="14"/>
      <c r="BJ25" s="14"/>
      <c r="BK25" s="14"/>
      <c r="BL25" s="14"/>
      <c r="BM25" s="14"/>
      <c r="BN25" s="14"/>
      <c r="BO25" s="14"/>
      <c r="BP25" s="14"/>
      <c r="BQ25" s="14"/>
      <c r="BR25" s="14"/>
      <c r="BS25" s="14"/>
      <c r="BT25" s="14"/>
      <c r="BU25" s="14"/>
      <c r="BV25" s="14"/>
      <c r="BW25" s="14"/>
      <c r="BX25" s="14"/>
      <c r="BY25" s="14"/>
      <c r="BZ25" s="14"/>
      <c r="CA25" s="14"/>
      <c r="CB25" s="14"/>
      <c r="CC25" s="14"/>
      <c r="CD25" s="14"/>
      <c r="CE25" s="14"/>
      <c r="CF25" s="14"/>
      <c r="CG25" s="14"/>
      <c r="CH25" s="14"/>
      <c r="CI25" s="14"/>
      <c r="CJ25" s="14"/>
      <c r="CK25" s="14"/>
      <c r="CL25" s="14"/>
      <c r="CM25" s="14"/>
      <c r="CN25" s="14"/>
      <c r="CO25" s="14"/>
      <c r="CP25" s="14"/>
      <c r="CQ25" s="14"/>
      <c r="CR25" s="14"/>
      <c r="CS25" s="14"/>
      <c r="CT25" s="14"/>
      <c r="CU25" s="14"/>
      <c r="CV25" s="14"/>
      <c r="CW25" s="14"/>
      <c r="CX25" s="14"/>
      <c r="CY25" s="14"/>
      <c r="CZ25" s="14"/>
      <c r="DA25" s="14"/>
      <c r="DB25" s="14"/>
      <c r="DC25" s="14"/>
      <c r="DD25" s="14"/>
      <c r="DE25" s="14"/>
      <c r="DF25" s="14"/>
      <c r="DG25" s="14"/>
      <c r="DH25" s="14"/>
      <c r="DI25" s="14"/>
      <c r="DJ25" s="14"/>
      <c r="DK25" s="14"/>
      <c r="DL25" s="14"/>
      <c r="DM25" s="14"/>
      <c r="DN25" s="14"/>
      <c r="DO25" s="14"/>
      <c r="DP25" s="14"/>
      <c r="DQ25" s="14"/>
      <c r="DR25" s="14"/>
      <c r="DS25" s="14"/>
      <c r="DT25" s="14"/>
      <c r="DU25" s="14"/>
      <c r="DV25" s="14"/>
      <c r="DW25" s="14"/>
      <c r="DX25" s="14"/>
      <c r="DY25" s="14"/>
      <c r="DZ25" s="14"/>
      <c r="EA25" s="14"/>
      <c r="EB25" s="14"/>
      <c r="EC25" s="14"/>
      <c r="ED25" s="14"/>
      <c r="EE25" s="14"/>
      <c r="EF25" s="14"/>
      <c r="EG25" s="14"/>
      <c r="EH25" s="14"/>
      <c r="EI25" s="14"/>
      <c r="EJ25" s="14"/>
      <c r="EK25" s="14"/>
      <c r="EL25" s="14"/>
      <c r="EM25" s="14"/>
      <c r="EN25" s="14"/>
      <c r="EO25" s="14"/>
      <c r="EP25" s="14"/>
      <c r="EQ25" s="14"/>
      <c r="ER25" s="14"/>
      <c r="ES25" s="14"/>
      <c r="ET25" s="14"/>
      <c r="EU25" s="14"/>
      <c r="EV25" s="14"/>
      <c r="EW25" s="14"/>
      <c r="EX25" s="14"/>
      <c r="EY25" s="14"/>
      <c r="EZ25" s="14"/>
      <c r="FA25" s="14"/>
      <c r="FB25" s="14"/>
      <c r="FC25" s="14"/>
      <c r="FD25" s="14"/>
      <c r="FE25" s="14"/>
      <c r="FF25" s="14"/>
      <c r="FG25" s="14"/>
      <c r="FH25" s="14"/>
      <c r="FI25" s="14"/>
      <c r="FJ25" s="14"/>
      <c r="FK25" s="14"/>
      <c r="FL25" s="14"/>
      <c r="FM25" s="14"/>
      <c r="FN25" s="14"/>
      <c r="FO25" s="14"/>
      <c r="FP25" s="14"/>
      <c r="FQ25" s="14"/>
      <c r="FR25" s="14"/>
      <c r="FS25" s="14"/>
      <c r="FT25" s="14"/>
      <c r="FU25" s="14"/>
      <c r="FV25" s="14"/>
      <c r="FW25" s="14"/>
      <c r="FX25" s="14"/>
      <c r="FY25" s="14"/>
      <c r="FZ25" s="14"/>
      <c r="GA25" s="14"/>
      <c r="GB25" s="14"/>
      <c r="GC25" s="14"/>
      <c r="GD25" s="14"/>
      <c r="GE25" s="14"/>
      <c r="GF25" s="14"/>
      <c r="GG25" s="14"/>
      <c r="GH25" s="14"/>
      <c r="GI25" s="14"/>
      <c r="GJ25" s="14"/>
      <c r="GK25" s="14"/>
      <c r="GL25" s="14"/>
      <c r="GM25" s="14"/>
      <c r="GN25" s="14"/>
      <c r="GO25" s="14"/>
      <c r="GP25" s="14"/>
      <c r="GQ25" s="14"/>
      <c r="GR25" s="14"/>
      <c r="GS25" s="14"/>
      <c r="GT25" s="14"/>
      <c r="GU25" s="14"/>
      <c r="GV25" s="14"/>
      <c r="GW25" s="14"/>
      <c r="GX25" s="14"/>
      <c r="GY25" s="14"/>
      <c r="GZ25" s="14"/>
      <c r="HA25" s="14"/>
      <c r="HB25" s="14"/>
      <c r="HC25" s="14"/>
      <c r="HD25" s="14"/>
      <c r="HE25" s="14"/>
      <c r="HF25" s="14"/>
      <c r="HG25" s="14"/>
      <c r="HH25" s="14"/>
      <c r="HI25" s="14"/>
      <c r="HJ25" s="14"/>
      <c r="HK25" s="14"/>
      <c r="HL25" s="14"/>
      <c r="HM25" s="14"/>
      <c r="HN25" s="14"/>
      <c r="HO25" s="14"/>
      <c r="HP25" s="14"/>
      <c r="HQ25" s="14"/>
      <c r="HR25" s="14"/>
      <c r="HS25" s="14"/>
      <c r="HT25" s="14"/>
      <c r="HU25" s="14"/>
      <c r="HV25" s="14"/>
      <c r="HW25" s="14"/>
      <c r="HX25" s="14"/>
      <c r="HY25" s="14"/>
      <c r="HZ25" s="14"/>
      <c r="IA25" s="14"/>
      <c r="IB25" s="14"/>
      <c r="IC25" s="14"/>
      <c r="ID25" s="14"/>
      <c r="IE25" s="14"/>
      <c r="IF25" s="14"/>
      <c r="IG25" s="14"/>
      <c r="IH25" s="14"/>
      <c r="II25" s="14"/>
      <c r="IJ25" s="14"/>
      <c r="IK25" s="14"/>
      <c r="IL25" s="14"/>
      <c r="IM25" s="14"/>
      <c r="IN25" s="14"/>
      <c r="IO25" s="14"/>
      <c r="IP25" s="14"/>
      <c r="IQ25" s="14"/>
      <c r="IR25" s="14"/>
      <c r="IS25" s="14"/>
      <c r="IT25" s="14"/>
      <c r="IU25" s="14"/>
      <c r="IV25" s="14"/>
      <c r="IW25" s="14"/>
      <c r="IX25" s="14"/>
      <c r="IY25" s="14"/>
      <c r="IZ25" s="14"/>
      <c r="JA25" s="14"/>
      <c r="JB25" s="14"/>
      <c r="JC25" s="14"/>
      <c r="JD25" s="14"/>
      <c r="JE25" s="14"/>
      <c r="JF25" s="14"/>
      <c r="JG25" s="14"/>
      <c r="JH25" s="14"/>
      <c r="JI25" s="14"/>
      <c r="JJ25" s="14"/>
      <c r="JK25" s="14"/>
      <c r="JL25" s="14"/>
      <c r="JM25" s="14"/>
      <c r="JN25" s="14"/>
      <c r="JO25" s="14"/>
      <c r="JP25" s="14"/>
      <c r="JQ25" s="14"/>
      <c r="JR25" s="14"/>
      <c r="JS25" s="14"/>
      <c r="JT25" s="14"/>
      <c r="JU25" s="14"/>
      <c r="JV25" s="14"/>
      <c r="JW25" s="14"/>
      <c r="JX25" s="14"/>
      <c r="JY25" s="14"/>
      <c r="JZ25" s="14"/>
      <c r="KA25" s="14"/>
      <c r="KB25" s="14"/>
      <c r="KC25" s="14"/>
      <c r="KD25" s="14"/>
      <c r="KE25" s="14"/>
      <c r="KF25" s="14"/>
      <c r="KG25" s="14"/>
      <c r="KH25" s="14"/>
      <c r="KI25" s="14"/>
      <c r="KJ25" s="14"/>
      <c r="KK25" s="14"/>
      <c r="KL25" s="14"/>
      <c r="KM25" s="14"/>
      <c r="KN25" s="14"/>
      <c r="KO25" s="14"/>
      <c r="KP25" s="14"/>
      <c r="KQ25" s="14"/>
      <c r="KR25" s="14"/>
      <c r="KS25" s="14"/>
      <c r="KT25" s="14"/>
      <c r="KU25" s="14"/>
      <c r="KV25" s="14"/>
      <c r="KW25" s="14"/>
      <c r="KX25" s="14"/>
      <c r="KY25" s="14"/>
      <c r="KZ25" s="14"/>
      <c r="LA25" s="14"/>
      <c r="LB25" s="14"/>
      <c r="LC25" s="14"/>
      <c r="LD25" s="14"/>
      <c r="LE25" s="14"/>
      <c r="LF25" s="14"/>
      <c r="LG25" s="14"/>
      <c r="LH25" s="14"/>
      <c r="LI25" s="14"/>
      <c r="LJ25" s="14"/>
      <c r="LK25" s="14"/>
      <c r="LL25" s="14"/>
      <c r="LM25" s="14"/>
      <c r="LN25" s="14"/>
      <c r="LO25" s="14"/>
      <c r="LP25" s="14"/>
      <c r="LQ25" s="14"/>
      <c r="LR25" s="14"/>
      <c r="LS25" s="14"/>
      <c r="LT25" s="14"/>
      <c r="LU25" s="14"/>
      <c r="LV25" s="14"/>
      <c r="LW25" s="14"/>
      <c r="LX25" s="14"/>
      <c r="LY25" s="14"/>
      <c r="LZ25" s="14"/>
      <c r="MA25" s="14"/>
      <c r="MB25" s="14"/>
      <c r="MC25" s="14"/>
      <c r="MD25" s="14"/>
      <c r="ME25" s="14"/>
      <c r="MF25" s="14"/>
      <c r="MG25" s="14"/>
      <c r="MH25" s="14"/>
      <c r="MI25" s="14"/>
      <c r="MJ25" s="14"/>
      <c r="MK25" s="14"/>
      <c r="ML25" s="14"/>
      <c r="MM25" s="14"/>
      <c r="MN25" s="14"/>
      <c r="MO25" s="14"/>
      <c r="MP25" s="14"/>
      <c r="MQ25" s="14"/>
      <c r="MR25" s="14"/>
      <c r="MS25" s="14"/>
      <c r="MT25" s="14"/>
      <c r="MU25" s="14"/>
      <c r="MV25" s="14"/>
      <c r="MW25" s="14"/>
      <c r="MX25" s="14"/>
      <c r="MY25" s="14"/>
      <c r="MZ25" s="14"/>
      <c r="NA25" s="14"/>
      <c r="NB25" s="14"/>
      <c r="NC25" s="14"/>
      <c r="ND25" s="14"/>
      <c r="NE25" s="14"/>
      <c r="NF25" s="14"/>
      <c r="NG25" s="12"/>
      <c r="NH25" s="29"/>
      <c r="NI25" s="29"/>
      <c r="NJ25" s="29"/>
      <c r="NK25" s="29"/>
      <c r="NL25" s="29"/>
      <c r="NM25" s="29"/>
      <c r="NN25" s="29"/>
      <c r="NO25" s="29"/>
      <c r="NP25" s="29"/>
      <c r="NQ25" s="29"/>
      <c r="NR25" s="30"/>
      <c r="NS25" s="29"/>
      <c r="NT25" s="29"/>
      <c r="NU25" s="29"/>
      <c r="NV25" s="29"/>
      <c r="NW25" s="29"/>
      <c r="NX25" s="29"/>
      <c r="NY25" s="29"/>
      <c r="NZ25" s="29"/>
      <c r="OA25" s="29"/>
      <c r="OB25" s="29"/>
      <c r="OC25" s="29"/>
      <c r="OD25" s="30"/>
      <c r="OE25" s="29"/>
      <c r="OF25" s="29"/>
      <c r="OG25" s="29"/>
      <c r="OH25" s="29"/>
      <c r="OI25" s="29"/>
      <c r="OJ25" s="29"/>
      <c r="OK25" s="29"/>
      <c r="OL25" s="29"/>
      <c r="OM25" s="29"/>
      <c r="ON25" s="29"/>
      <c r="OO25" s="29"/>
      <c r="OP25" s="30"/>
      <c r="OQ25" s="29"/>
      <c r="OR25" s="29"/>
      <c r="OS25" s="29"/>
      <c r="OT25" s="29"/>
      <c r="OU25" s="29"/>
      <c r="OV25" s="29"/>
      <c r="OW25" s="29"/>
      <c r="OX25" s="29"/>
      <c r="OY25" s="29"/>
      <c r="OZ25" s="29"/>
      <c r="PA25" s="29"/>
      <c r="PB25" s="30"/>
      <c r="PC25" s="29"/>
      <c r="PD25" s="29"/>
      <c r="PE25" s="29"/>
      <c r="PF25" s="29"/>
      <c r="PG25" s="29"/>
      <c r="PH25" s="29"/>
      <c r="PI25" s="29"/>
      <c r="PJ25" s="29"/>
      <c r="PK25" s="29"/>
      <c r="PL25" s="29"/>
      <c r="PM25" s="29"/>
      <c r="PN25" s="30"/>
      <c r="PO25" s="29"/>
      <c r="PP25" s="29"/>
      <c r="PQ25" s="29"/>
      <c r="PR25" s="29"/>
      <c r="PS25" s="29"/>
      <c r="PT25" s="29"/>
      <c r="PU25" s="29"/>
      <c r="PV25" s="29"/>
      <c r="PW25" s="29"/>
      <c r="PX25" s="29"/>
      <c r="PY25" s="29"/>
      <c r="PZ25" s="30"/>
      <c r="QA25" s="29"/>
      <c r="QB25" s="29"/>
      <c r="QC25" s="29"/>
      <c r="QD25" s="29"/>
      <c r="QE25" s="29"/>
      <c r="QF25" s="29"/>
      <c r="QG25" s="29"/>
      <c r="QH25" s="29"/>
      <c r="QI25" s="29"/>
      <c r="QJ25" s="29"/>
      <c r="QK25" s="29"/>
      <c r="QL25" s="30"/>
      <c r="QM25" s="29"/>
      <c r="QN25" s="29"/>
      <c r="QO25" s="29"/>
      <c r="QP25" s="29"/>
      <c r="QQ25" s="29"/>
      <c r="QR25" s="29"/>
      <c r="QS25" s="29"/>
      <c r="QT25" s="29"/>
      <c r="QU25" s="29"/>
      <c r="QV25" s="29"/>
      <c r="QW25" s="29"/>
      <c r="QX25" s="30"/>
      <c r="QY25" s="29"/>
      <c r="QZ25" s="29"/>
      <c r="RA25" s="29"/>
      <c r="RB25" s="29"/>
      <c r="RC25" s="29"/>
      <c r="RD25" s="29"/>
      <c r="RE25" s="29"/>
      <c r="RF25" s="29"/>
      <c r="RG25" s="29"/>
      <c r="RH25" s="29"/>
      <c r="RI25" s="29"/>
      <c r="RJ25" s="30"/>
      <c r="RK25" s="29"/>
      <c r="RL25" s="29"/>
      <c r="RM25" s="29"/>
      <c r="RN25" s="29"/>
      <c r="RO25" s="29"/>
      <c r="RP25" s="29"/>
      <c r="RQ25" s="29"/>
      <c r="RR25" s="29"/>
      <c r="RS25" s="29"/>
      <c r="RT25" s="29"/>
      <c r="RU25" s="29"/>
      <c r="RV25" s="30"/>
      <c r="RW25" s="29"/>
      <c r="RX25" s="29"/>
      <c r="RY25" s="29"/>
      <c r="RZ25" s="29"/>
      <c r="SA25" s="29"/>
      <c r="SB25" s="29"/>
      <c r="SC25" s="29"/>
      <c r="SD25" s="29"/>
      <c r="SE25" s="29"/>
      <c r="SF25" s="29"/>
      <c r="SG25" s="29"/>
      <c r="SH25" s="30"/>
      <c r="SI25" s="29"/>
      <c r="SJ25" s="29"/>
      <c r="SK25" s="29"/>
      <c r="SL25" s="29"/>
      <c r="SM25" s="29"/>
      <c r="SN25" s="29"/>
      <c r="SO25" s="29"/>
      <c r="SP25" s="29"/>
      <c r="SQ25" s="29"/>
      <c r="SR25" s="29"/>
      <c r="SS25" s="29"/>
      <c r="ST25" s="30"/>
      <c r="SU25" s="29"/>
      <c r="SV25" s="29"/>
      <c r="SW25" s="29"/>
      <c r="SX25" s="29"/>
      <c r="SY25" s="29"/>
      <c r="SZ25" s="29"/>
      <c r="TA25" s="29"/>
      <c r="TB25" s="29"/>
      <c r="TC25" s="29"/>
      <c r="TD25" s="29"/>
      <c r="TE25" s="29"/>
      <c r="TF25" s="30"/>
      <c r="TG25" s="29"/>
      <c r="TH25" s="29"/>
      <c r="TI25" s="29"/>
      <c r="TJ25" s="29"/>
      <c r="TK25" s="29"/>
      <c r="TL25" s="29"/>
      <c r="TM25" s="29"/>
      <c r="TN25" s="29"/>
      <c r="TO25" s="29"/>
      <c r="TP25" s="29"/>
      <c r="TQ25" s="29"/>
      <c r="TR25" s="30"/>
      <c r="TS25" s="29"/>
      <c r="TT25" s="29"/>
      <c r="TU25" s="29"/>
      <c r="TV25" s="29"/>
      <c r="TW25" s="29"/>
      <c r="TX25" s="29"/>
      <c r="TY25" s="29"/>
      <c r="TZ25" s="29"/>
      <c r="UA25" s="29"/>
      <c r="UB25" s="29"/>
      <c r="UC25" s="29"/>
      <c r="UD25" s="30"/>
      <c r="UE25" s="29"/>
      <c r="UF25" s="29"/>
      <c r="UG25" s="29"/>
      <c r="UH25" s="29"/>
      <c r="UI25" s="29"/>
      <c r="UJ25" s="29"/>
      <c r="UK25" s="29"/>
      <c r="UL25" s="29"/>
      <c r="UM25" s="29"/>
      <c r="UN25" s="29"/>
      <c r="UO25" s="29"/>
      <c r="UP25" s="29"/>
      <c r="UQ25" s="30"/>
      <c r="UR25" s="29"/>
      <c r="US25" s="29"/>
      <c r="UT25" s="29"/>
      <c r="UU25" s="29"/>
      <c r="UV25" s="29"/>
      <c r="UW25" s="29"/>
      <c r="UX25" s="29"/>
      <c r="UY25" s="29"/>
      <c r="UZ25" s="29"/>
      <c r="VA25" s="29"/>
      <c r="VB25" s="30"/>
      <c r="VC25" s="29"/>
      <c r="VD25" s="29"/>
      <c r="VE25" s="29"/>
      <c r="VF25" s="29"/>
      <c r="VG25" s="29"/>
      <c r="VH25" s="29"/>
      <c r="VI25" s="29"/>
      <c r="VJ25" s="29"/>
      <c r="VK25" s="29"/>
      <c r="VL25" s="29"/>
      <c r="VM25" s="29"/>
      <c r="VN25" s="29"/>
      <c r="VO25" s="30"/>
      <c r="VP25" s="29"/>
      <c r="VQ25" s="29"/>
      <c r="VR25" s="29"/>
      <c r="VS25" s="29"/>
      <c r="VT25" s="29"/>
      <c r="VU25" s="29"/>
      <c r="VV25" s="29"/>
      <c r="VW25" s="29"/>
      <c r="VX25" s="29"/>
      <c r="VY25" s="29"/>
      <c r="VZ25" s="29"/>
      <c r="WA25" s="30"/>
      <c r="WB25" s="29"/>
      <c r="WC25" s="29"/>
      <c r="WD25" s="29"/>
      <c r="WE25" s="29"/>
      <c r="WF25" s="29"/>
      <c r="WG25" s="29"/>
      <c r="WH25" s="29"/>
      <c r="WI25" s="29"/>
      <c r="WJ25" s="29"/>
      <c r="WK25" s="29"/>
      <c r="WL25" s="29"/>
      <c r="WM25" s="29"/>
      <c r="WN25" s="30"/>
      <c r="WO25" s="29"/>
      <c r="WP25" s="29"/>
      <c r="WQ25" s="29"/>
      <c r="WR25" s="29"/>
      <c r="WS25" s="29"/>
      <c r="WT25" s="29"/>
      <c r="WU25" s="29"/>
      <c r="WV25" s="29"/>
      <c r="WW25" s="29"/>
      <c r="WX25" s="29"/>
      <c r="WY25" s="29"/>
      <c r="WZ25" s="29"/>
      <c r="XA25" s="29"/>
      <c r="XB25" s="29"/>
      <c r="XC25" s="29"/>
      <c r="XD25" s="29"/>
      <c r="XE25" s="29"/>
      <c r="XF25" s="29"/>
      <c r="XG25" s="29"/>
      <c r="XH25" s="29"/>
      <c r="XI25" s="29"/>
      <c r="XJ25" s="29"/>
      <c r="XK25" s="29"/>
      <c r="XL25" s="30"/>
      <c r="XM25" s="29"/>
      <c r="XN25" s="29"/>
      <c r="XO25" s="29"/>
      <c r="XP25" s="29"/>
      <c r="XQ25" s="29"/>
      <c r="XR25" s="29"/>
      <c r="XS25" s="29"/>
      <c r="XT25" s="29"/>
      <c r="XU25" s="29"/>
      <c r="XV25" s="29"/>
      <c r="XW25" s="29"/>
      <c r="XX25" s="29"/>
      <c r="XY25" s="30"/>
      <c r="XZ25" s="29"/>
      <c r="YA25" s="29"/>
      <c r="YB25" s="29"/>
      <c r="YC25" s="29"/>
      <c r="YD25" s="29"/>
      <c r="YE25" s="29"/>
      <c r="YF25" s="29"/>
      <c r="YG25" s="29"/>
      <c r="YH25" s="29"/>
      <c r="YI25" s="29"/>
      <c r="YJ25" s="29"/>
      <c r="YK25" s="29"/>
      <c r="YL25" s="29"/>
      <c r="YM25" s="29"/>
      <c r="YN25" s="29"/>
      <c r="YO25" s="29"/>
      <c r="YP25" s="29"/>
      <c r="YQ25" s="29"/>
      <c r="YR25" s="29"/>
      <c r="YS25" s="29"/>
      <c r="YT25" s="29"/>
      <c r="YU25" s="29"/>
      <c r="YV25" s="29"/>
      <c r="YW25" s="29"/>
      <c r="YX25" s="83"/>
      <c r="YY25" s="83"/>
      <c r="YZ25" s="83"/>
      <c r="ZA25" s="83"/>
      <c r="ZB25" s="83"/>
      <c r="ZC25" s="83"/>
      <c r="ZD25" s="83"/>
      <c r="ZE25" s="83"/>
      <c r="ZF25" s="83"/>
      <c r="ZG25" s="83"/>
      <c r="ZH25" s="83"/>
      <c r="ZI25" s="83"/>
      <c r="ZJ25" s="84"/>
      <c r="ZK25" s="83"/>
      <c r="ZL25" s="83"/>
      <c r="ZM25" s="83"/>
      <c r="ZN25" s="83"/>
      <c r="ZO25" s="83"/>
      <c r="ZP25" s="83"/>
      <c r="ZQ25" s="83"/>
      <c r="ZR25" s="83"/>
      <c r="ZS25" s="83"/>
      <c r="ZT25" s="83"/>
      <c r="ZU25" s="83"/>
      <c r="ZV25" s="83"/>
      <c r="ZW25" s="84"/>
      <c r="ZX25" s="83"/>
      <c r="ZY25" s="83"/>
      <c r="ZZ25" s="83"/>
      <c r="AAA25" s="83"/>
      <c r="AAB25" s="83"/>
      <c r="AAC25" s="83"/>
      <c r="AAD25" s="83"/>
      <c r="AAE25" s="83"/>
      <c r="AAF25" s="83"/>
      <c r="AAG25" s="83"/>
      <c r="AAH25" s="83"/>
      <c r="AAI25" s="83"/>
      <c r="AAJ25" s="30"/>
      <c r="AAK25" s="83"/>
      <c r="AAL25" s="83"/>
      <c r="AAM25" s="83"/>
      <c r="AAN25" s="83"/>
      <c r="AAO25" s="83"/>
      <c r="AAP25" s="83"/>
      <c r="AAQ25" s="83"/>
      <c r="AAR25" s="83"/>
      <c r="AAS25" s="83"/>
      <c r="AAT25" s="83"/>
      <c r="AAU25" s="30"/>
      <c r="AAV25" s="29"/>
      <c r="AAW25" s="29"/>
      <c r="AAX25" s="29"/>
      <c r="AAY25" s="29"/>
      <c r="AAZ25" s="29"/>
      <c r="ABA25" s="29"/>
      <c r="ABB25" s="29"/>
      <c r="ABC25" s="29"/>
      <c r="ABD25" s="29"/>
      <c r="ABE25" s="29"/>
      <c r="ABF25" s="29"/>
      <c r="ABG25" s="29"/>
      <c r="ABH25" s="30"/>
      <c r="ABI25" s="29"/>
      <c r="ABJ25" s="29"/>
      <c r="ABK25" s="29"/>
      <c r="ABL25" s="29"/>
      <c r="ABM25" s="29"/>
      <c r="ABN25" s="29"/>
      <c r="ABO25" s="29"/>
      <c r="ABP25" s="29"/>
      <c r="ABQ25" s="29"/>
      <c r="ABR25" s="29"/>
      <c r="ABS25" s="29"/>
      <c r="ABT25" s="29"/>
      <c r="ABU25" s="30"/>
      <c r="ABV25" s="29"/>
      <c r="ABW25" s="29"/>
      <c r="ABX25" s="29"/>
      <c r="ABY25" s="29"/>
      <c r="ABZ25" s="29"/>
      <c r="ACA25" s="29"/>
      <c r="ACB25" s="29"/>
      <c r="ACC25" s="29"/>
      <c r="ACD25" s="29"/>
      <c r="ACE25" s="29"/>
      <c r="ACF25" s="29"/>
      <c r="ACG25" s="29"/>
      <c r="ACH25" s="30"/>
      <c r="ACI25" s="29"/>
      <c r="ACJ25" s="29"/>
      <c r="ACK25" s="29"/>
      <c r="ACL25" s="29"/>
      <c r="ACM25" s="29"/>
      <c r="ACN25" s="29"/>
      <c r="ACO25" s="29"/>
      <c r="ACP25" s="29"/>
      <c r="ACQ25" s="29"/>
      <c r="ACR25" s="29"/>
      <c r="ACS25" s="30"/>
      <c r="ACT25" s="29"/>
      <c r="ACU25" s="29"/>
      <c r="ACV25" s="29"/>
      <c r="ACW25" s="29"/>
      <c r="ACX25" s="29"/>
      <c r="ACY25" s="29"/>
      <c r="ACZ25" s="29"/>
      <c r="ADA25" s="29"/>
      <c r="ADB25" s="29"/>
      <c r="ADC25" s="29"/>
      <c r="ADD25" s="29"/>
      <c r="ADE25" s="30"/>
      <c r="ADF25" s="29"/>
      <c r="ADG25" s="29"/>
      <c r="ADH25" s="29"/>
      <c r="ADI25" s="29"/>
      <c r="ADJ25" s="29"/>
      <c r="ADK25" s="29"/>
      <c r="ADL25" s="29"/>
      <c r="ADM25" s="29"/>
      <c r="ADN25" s="29"/>
      <c r="ADO25" s="29"/>
      <c r="ADP25" s="29"/>
      <c r="ADQ25" s="29"/>
      <c r="ADR25" s="30"/>
      <c r="ADS25" s="29"/>
      <c r="ADT25" s="29"/>
      <c r="ADU25" s="29"/>
      <c r="ADV25" s="29"/>
      <c r="ADW25" s="29"/>
      <c r="ADX25" s="29"/>
      <c r="ADY25" s="29"/>
      <c r="ADZ25" s="29"/>
      <c r="AEA25" s="29"/>
      <c r="AEB25" s="29"/>
      <c r="AEC25" s="29"/>
      <c r="AED25" s="29"/>
      <c r="AEE25" s="30"/>
      <c r="AEF25" s="29"/>
      <c r="AEG25" s="29"/>
      <c r="AEH25" s="29"/>
      <c r="AEI25" s="29"/>
      <c r="AEJ25" s="29"/>
      <c r="AEK25" s="29"/>
      <c r="AEL25" s="29"/>
      <c r="AEM25" s="29"/>
      <c r="AEN25" s="29"/>
      <c r="AEO25" s="29"/>
      <c r="AEP25" s="29"/>
      <c r="AEQ25" s="30"/>
      <c r="AER25" s="29"/>
      <c r="AES25" s="29"/>
      <c r="AET25" s="29"/>
      <c r="AEU25" s="29"/>
      <c r="AEV25" s="29"/>
      <c r="AEW25" s="29"/>
      <c r="AEX25" s="29"/>
      <c r="AEY25" s="29"/>
      <c r="AEZ25" s="29"/>
      <c r="AFA25" s="29"/>
      <c r="AFB25" s="29"/>
      <c r="AFC25" s="30"/>
      <c r="AFD25" s="29"/>
      <c r="AFE25" s="29"/>
      <c r="AFF25" s="29"/>
      <c r="AFG25" s="29"/>
      <c r="AFH25" s="29"/>
      <c r="AFI25" s="29"/>
      <c r="AFJ25" s="29"/>
      <c r="AFK25" s="29"/>
      <c r="AFL25" s="29"/>
      <c r="AFM25" s="29"/>
      <c r="AFN25" s="29"/>
      <c r="AFO25" s="29"/>
      <c r="AFP25" s="30"/>
      <c r="AFQ25" s="29"/>
      <c r="AFR25" s="29"/>
      <c r="AFS25" s="29"/>
      <c r="AFT25" s="29"/>
      <c r="AFU25" s="29"/>
      <c r="AFV25" s="29"/>
      <c r="AFW25" s="29"/>
      <c r="AFX25" s="29"/>
      <c r="AFY25" s="29"/>
      <c r="AFZ25" s="29"/>
      <c r="AGA25" s="29"/>
      <c r="AGB25" s="29"/>
      <c r="AGC25" s="29"/>
      <c r="AGD25" s="30"/>
      <c r="AGE25" s="29"/>
      <c r="AGF25" s="29"/>
      <c r="AGG25" s="29"/>
      <c r="AGH25" s="29"/>
      <c r="AGI25" s="29"/>
      <c r="AGJ25" s="29"/>
      <c r="AGK25" s="29"/>
      <c r="AGL25" s="29"/>
      <c r="AGM25" s="29"/>
      <c r="AGN25" s="29"/>
      <c r="AGO25" s="30"/>
      <c r="AGP25" s="29"/>
      <c r="AGQ25" s="29"/>
      <c r="AGR25" s="29"/>
      <c r="AGS25" s="29"/>
      <c r="AGT25" s="29"/>
      <c r="AGU25" s="29"/>
      <c r="AGV25" s="29"/>
      <c r="AGW25" s="29"/>
      <c r="AGX25" s="29"/>
      <c r="AGY25" s="29"/>
      <c r="AGZ25" s="29"/>
      <c r="AHA25" s="29"/>
      <c r="AHB25" s="30"/>
      <c r="AHC25" s="29"/>
      <c r="AHD25" s="29"/>
      <c r="AHE25" s="29"/>
      <c r="AHF25" s="29"/>
      <c r="AHG25" s="29"/>
      <c r="AHH25" s="29"/>
      <c r="AHI25" s="29"/>
      <c r="AHJ25" s="29"/>
      <c r="AHK25" s="29"/>
      <c r="AHL25" s="29"/>
      <c r="AHM25" s="29"/>
      <c r="AHN25" s="29"/>
      <c r="AHO25" s="30"/>
      <c r="AHP25" s="29"/>
      <c r="AHQ25" s="29"/>
      <c r="AHR25" s="29"/>
      <c r="AHS25" s="29"/>
      <c r="AHT25" s="29"/>
      <c r="AHU25" s="29"/>
      <c r="AHV25" s="29"/>
      <c r="AHW25" s="29"/>
      <c r="AHX25" s="29"/>
      <c r="AHY25" s="29"/>
      <c r="AHZ25" s="29"/>
      <c r="AIA25" s="29"/>
      <c r="AIB25" s="30"/>
      <c r="AIC25" s="29"/>
      <c r="AID25" s="29"/>
      <c r="AIE25" s="29"/>
      <c r="AIF25" s="29"/>
      <c r="AIG25" s="29"/>
      <c r="AIH25" s="29"/>
      <c r="AII25" s="29"/>
      <c r="AIJ25" s="29"/>
      <c r="AIK25" s="29"/>
      <c r="AIL25" s="29"/>
      <c r="AIM25" s="30"/>
      <c r="AIN25" s="29"/>
      <c r="AIO25" s="29"/>
      <c r="AIP25" s="29"/>
      <c r="AIQ25" s="29"/>
      <c r="AIR25" s="29"/>
      <c r="AIS25" s="29"/>
      <c r="AIT25" s="29"/>
      <c r="AIU25" s="29"/>
      <c r="AIV25" s="29"/>
      <c r="AIW25" s="29"/>
      <c r="AIX25" s="29"/>
      <c r="AIY25" s="29"/>
      <c r="AIZ25" s="30"/>
      <c r="AJA25" s="29"/>
      <c r="AJB25" s="29"/>
      <c r="AJC25" s="29"/>
      <c r="AJD25" s="29"/>
      <c r="AJE25" s="29"/>
      <c r="AJF25" s="29"/>
      <c r="AJG25" s="29"/>
      <c r="AJH25" s="29"/>
      <c r="AJI25" s="29"/>
      <c r="AJJ25" s="29"/>
      <c r="AJK25" s="29"/>
      <c r="AJL25" s="29"/>
      <c r="AJM25" s="30"/>
      <c r="AJN25" s="29"/>
      <c r="AJO25" s="29"/>
      <c r="AJP25" s="29"/>
      <c r="AJQ25" s="29"/>
      <c r="AJR25" s="29"/>
      <c r="AJS25" s="29"/>
      <c r="AJT25" s="29"/>
      <c r="AJU25" s="29"/>
      <c r="AJV25" s="29"/>
      <c r="AJW25" s="29"/>
      <c r="AJX25" s="29"/>
      <c r="AJY25" s="29"/>
      <c r="AJZ25" s="30"/>
      <c r="AKA25" s="29"/>
      <c r="AKB25" s="29"/>
      <c r="AKC25" s="29"/>
      <c r="AKD25" s="29"/>
      <c r="AKE25" s="29"/>
      <c r="AKF25" s="29"/>
      <c r="AKG25" s="29"/>
      <c r="AKH25" s="29"/>
      <c r="AKI25" s="29"/>
      <c r="AKJ25" s="29"/>
      <c r="AKK25" s="29"/>
      <c r="AKL25" s="30"/>
      <c r="AKM25" s="29"/>
      <c r="AKN25" s="29"/>
      <c r="AKO25" s="29"/>
      <c r="AKP25" s="29"/>
      <c r="AKQ25" s="29"/>
      <c r="AKR25" s="29"/>
      <c r="AKS25" s="29"/>
      <c r="AKT25" s="29"/>
      <c r="AKU25" s="29"/>
      <c r="AKV25" s="29"/>
      <c r="AKW25" s="29"/>
      <c r="AKX25" s="29"/>
      <c r="AKY25" s="146"/>
      <c r="AKZ25" s="29"/>
      <c r="ALA25" s="29"/>
      <c r="ALB25" s="29"/>
      <c r="ALC25" s="29"/>
      <c r="ALD25" s="29"/>
      <c r="ALE25" s="29"/>
      <c r="ALF25" s="29"/>
      <c r="ALG25" s="29"/>
      <c r="ALH25" s="29"/>
      <c r="ALI25" s="29"/>
      <c r="ALJ25" s="29"/>
      <c r="ALK25" s="30"/>
      <c r="ALL25" s="29"/>
      <c r="ALM25" s="29"/>
      <c r="ALN25" s="29"/>
      <c r="ALO25" s="29"/>
      <c r="ALP25" s="29"/>
      <c r="ALQ25" s="29"/>
      <c r="ALR25" s="29"/>
      <c r="ALS25" s="29"/>
      <c r="ALT25" s="29"/>
      <c r="ALU25" s="29"/>
      <c r="ALV25" s="29"/>
      <c r="ALW25" s="29"/>
      <c r="ALX25" s="30"/>
      <c r="ALY25" s="29"/>
      <c r="ALZ25" s="29"/>
      <c r="AMA25" s="29"/>
      <c r="AMB25" s="29"/>
      <c r="AMC25" s="29"/>
      <c r="AMD25" s="29"/>
      <c r="AME25" s="29"/>
      <c r="AMF25" s="29"/>
      <c r="AMG25" s="29"/>
      <c r="AMH25" s="29"/>
      <c r="AMI25" s="29"/>
      <c r="AMJ25" s="30"/>
      <c r="AMK25" s="29"/>
      <c r="AML25" s="29"/>
      <c r="AMM25" s="29"/>
      <c r="AMN25" s="29"/>
      <c r="AMO25" s="29"/>
      <c r="AMP25" s="29"/>
      <c r="AMQ25" s="29"/>
      <c r="AMR25" s="29"/>
      <c r="AMS25" s="29"/>
      <c r="AMT25" s="29"/>
      <c r="AMU25" s="29"/>
      <c r="AMV25" s="29"/>
      <c r="AMW25" s="146"/>
      <c r="AMX25" s="29"/>
      <c r="AMY25" s="29"/>
      <c r="AMZ25" s="29"/>
      <c r="ANA25" s="29"/>
      <c r="ANB25" s="29"/>
      <c r="ANC25" s="29"/>
      <c r="AND25" s="29"/>
      <c r="ANE25" s="29"/>
      <c r="ANF25" s="29"/>
      <c r="ANG25" s="29"/>
      <c r="ANH25" s="29"/>
      <c r="ANI25" s="30"/>
      <c r="ANJ25" s="29"/>
      <c r="ANK25" s="29"/>
      <c r="ANL25" s="29"/>
      <c r="ANM25" s="29"/>
      <c r="ANN25" s="29"/>
      <c r="ANO25" s="29"/>
      <c r="ANP25" s="29"/>
      <c r="ANQ25" s="29"/>
      <c r="ANR25" s="29"/>
      <c r="ANS25" s="29"/>
      <c r="ANT25" s="29"/>
      <c r="ANU25" s="29"/>
      <c r="ANV25" s="30"/>
      <c r="ANW25" s="29"/>
      <c r="ANX25" s="29"/>
      <c r="ANY25" s="29"/>
      <c r="ANZ25" s="29"/>
      <c r="AOA25" s="29"/>
      <c r="AOB25" s="29"/>
      <c r="AOC25" s="29"/>
      <c r="AOD25" s="29"/>
      <c r="AOE25" s="29"/>
      <c r="AOF25" s="29"/>
      <c r="AOG25" s="29"/>
      <c r="AOH25" s="30"/>
      <c r="AOI25" s="29"/>
      <c r="AOJ25" s="29"/>
      <c r="AOK25" s="29"/>
      <c r="AOL25" s="29"/>
      <c r="AOM25" s="29"/>
      <c r="AON25" s="29"/>
      <c r="AOO25" s="29"/>
      <c r="AOP25" s="29"/>
      <c r="AOQ25" s="29"/>
      <c r="AOR25" s="29"/>
      <c r="AOS25" s="29"/>
      <c r="AOT25" s="29"/>
      <c r="AOU25" s="146"/>
      <c r="AOV25" s="29"/>
      <c r="AOW25" s="29"/>
      <c r="AOX25" s="29"/>
      <c r="AOY25" s="29"/>
      <c r="AOZ25" s="29"/>
      <c r="APA25" s="29"/>
      <c r="APB25" s="29"/>
      <c r="APC25" s="29"/>
      <c r="APD25" s="29"/>
      <c r="APE25" s="29"/>
      <c r="APF25" s="29"/>
      <c r="APG25" s="30"/>
      <c r="APH25" s="29"/>
      <c r="API25" s="29"/>
      <c r="APJ25" s="29"/>
      <c r="APK25" s="29"/>
      <c r="APL25" s="29"/>
      <c r="APM25" s="29"/>
      <c r="APN25" s="29"/>
      <c r="APO25" s="29"/>
      <c r="APP25" s="29"/>
      <c r="APQ25" s="29"/>
      <c r="APR25" s="29"/>
      <c r="APS25" s="29"/>
      <c r="APT25" s="30"/>
      <c r="APU25" s="29"/>
      <c r="APV25" s="29"/>
      <c r="APW25" s="29"/>
      <c r="APX25" s="29"/>
      <c r="APY25" s="29"/>
      <c r="APZ25" s="29"/>
      <c r="AQA25" s="29"/>
      <c r="AQB25" s="29"/>
      <c r="AQC25" s="29"/>
      <c r="AQD25" s="29"/>
      <c r="AQE25" s="29"/>
      <c r="AQF25" s="30"/>
      <c r="AQG25" s="29"/>
      <c r="AQH25" s="29"/>
      <c r="AQI25" s="29"/>
      <c r="AQJ25" s="29"/>
      <c r="AQK25" s="29"/>
      <c r="AQL25" s="29"/>
      <c r="AQM25" s="29"/>
      <c r="AQN25" s="29"/>
      <c r="AQO25" s="29"/>
      <c r="AQP25" s="29"/>
      <c r="AQQ25" s="29"/>
      <c r="AQR25" s="29"/>
      <c r="AQS25" s="29"/>
      <c r="AQT25" s="146"/>
      <c r="AQU25" s="29"/>
      <c r="AQV25" s="29"/>
      <c r="AQW25" s="29"/>
      <c r="AQX25" s="29"/>
      <c r="AQY25" s="29"/>
      <c r="AQZ25" s="29"/>
      <c r="ARA25" s="29"/>
      <c r="ARB25" s="29"/>
      <c r="ARC25" s="29"/>
      <c r="ARD25" s="29"/>
      <c r="ARE25" s="29"/>
      <c r="ARF25" s="30"/>
      <c r="ARG25" s="29"/>
      <c r="ARH25" s="29"/>
      <c r="ARI25" s="29"/>
      <c r="ARJ25" s="29"/>
      <c r="ARK25" s="29"/>
      <c r="ARL25" s="29"/>
      <c r="ARM25" s="29"/>
      <c r="ARN25" s="29"/>
      <c r="ARO25" s="29"/>
      <c r="ARP25" s="29"/>
      <c r="ARQ25" s="29"/>
      <c r="ARR25" s="29"/>
      <c r="ARS25" s="30"/>
      <c r="ART25" s="29"/>
      <c r="ARU25" s="29"/>
      <c r="ARV25" s="29"/>
      <c r="ARW25" s="29"/>
      <c r="ARX25" s="29"/>
      <c r="ARY25" s="29"/>
      <c r="ARZ25" s="29"/>
      <c r="ASA25" s="29"/>
      <c r="ASB25" s="29"/>
      <c r="ASC25" s="29"/>
      <c r="ASD25" s="30"/>
      <c r="ASE25" s="29"/>
      <c r="ASF25" s="29"/>
      <c r="ASG25" s="29"/>
      <c r="ASH25" s="29"/>
      <c r="ASI25" s="29"/>
      <c r="ASJ25" s="29"/>
      <c r="ASK25" s="29"/>
      <c r="ASL25" s="29"/>
      <c r="ASM25" s="29"/>
      <c r="ASN25" s="29"/>
      <c r="ASO25" s="29"/>
      <c r="ASP25" s="29"/>
      <c r="ASQ25" s="30"/>
      <c r="ASR25" s="29"/>
      <c r="ASS25" s="29"/>
      <c r="AST25" s="29"/>
      <c r="ASU25" s="29"/>
      <c r="ASV25" s="29"/>
      <c r="ASW25" s="29"/>
      <c r="ASX25" s="29"/>
      <c r="ASY25" s="29"/>
      <c r="ASZ25" s="29"/>
      <c r="ATA25" s="29"/>
      <c r="ATB25" s="29"/>
      <c r="ATC25" s="29"/>
      <c r="ATD25" s="30"/>
      <c r="ATE25" s="29"/>
      <c r="ATF25" s="29"/>
      <c r="ATG25" s="29"/>
      <c r="ATH25" s="29"/>
      <c r="ATI25" s="29"/>
      <c r="ATJ25" s="29"/>
      <c r="ATK25" s="29"/>
      <c r="ATL25" s="29"/>
      <c r="ATM25" s="29"/>
      <c r="ATN25" s="29"/>
      <c r="ATO25" s="29"/>
      <c r="ATP25" s="29"/>
      <c r="ATQ25" s="30"/>
      <c r="ATR25" s="29"/>
      <c r="ATS25" s="29"/>
      <c r="ATT25" s="29"/>
      <c r="ATU25" s="29"/>
      <c r="ATV25" s="29"/>
      <c r="ATW25" s="29"/>
      <c r="ATX25" s="29"/>
      <c r="ATY25" s="29"/>
      <c r="ATZ25" s="29"/>
      <c r="AUA25" s="29"/>
      <c r="AUB25" s="30"/>
      <c r="AUC25" s="29"/>
      <c r="AUD25" s="29"/>
      <c r="AUE25" s="29"/>
      <c r="AUF25" s="29"/>
      <c r="AUG25" s="29"/>
      <c r="AUH25" s="29"/>
      <c r="AUI25" s="29"/>
      <c r="AUJ25" s="29"/>
      <c r="AUK25" s="29"/>
      <c r="AUL25" s="29"/>
      <c r="AUM25" s="29"/>
      <c r="AUN25" s="30"/>
      <c r="AUO25" s="29"/>
      <c r="AUP25" s="29"/>
      <c r="AUQ25" s="29"/>
      <c r="AUR25" s="29"/>
      <c r="AUS25" s="29"/>
      <c r="AUT25" s="29"/>
      <c r="AUU25" s="29"/>
      <c r="AUV25" s="29"/>
      <c r="AUW25" s="29"/>
      <c r="AUX25" s="29"/>
      <c r="AUY25" s="29"/>
      <c r="AUZ25" s="29"/>
      <c r="AVA25" s="30"/>
      <c r="AVB25" s="29"/>
      <c r="AVC25" s="29"/>
      <c r="AVD25" s="29"/>
      <c r="AVE25" s="29"/>
      <c r="AVF25" s="29"/>
      <c r="AVG25" s="29"/>
      <c r="AVH25" s="29"/>
      <c r="AVI25" s="29"/>
      <c r="AVJ25" s="29"/>
      <c r="AVK25" s="29"/>
      <c r="AVL25" s="29"/>
      <c r="AVM25" s="29"/>
      <c r="AVN25" s="30"/>
      <c r="AVO25" s="29"/>
      <c r="AVP25" s="29"/>
      <c r="AVQ25" s="29"/>
      <c r="AVR25" s="29"/>
      <c r="AVS25" s="29"/>
      <c r="AVT25" s="29"/>
      <c r="AVU25" s="29"/>
      <c r="AVV25" s="29"/>
      <c r="AVW25" s="29"/>
      <c r="AVX25" s="29"/>
      <c r="AVY25" s="29"/>
      <c r="AVZ25" s="30"/>
    </row>
    <row r="26" spans="1:1274" s="25" customFormat="1" ht="17.25" customHeight="1" thickTop="1" thickBot="1" x14ac:dyDescent="0.3">
      <c r="A26" s="122"/>
      <c r="B26" s="122"/>
      <c r="C26" s="40" t="s">
        <v>337</v>
      </c>
      <c r="D26" s="40"/>
      <c r="E26" s="69"/>
      <c r="F26" s="69"/>
      <c r="G26" s="69"/>
      <c r="H26" s="69"/>
      <c r="I26" s="69"/>
      <c r="J26" s="69"/>
      <c r="K26" s="69"/>
      <c r="L26" s="69"/>
      <c r="M26" s="69"/>
      <c r="N26" s="69"/>
      <c r="O26" s="69"/>
      <c r="P26" s="69"/>
      <c r="Q26" s="69"/>
      <c r="R26" s="69"/>
      <c r="S26" s="69"/>
      <c r="T26" s="69"/>
      <c r="U26" s="69"/>
      <c r="V26" s="69"/>
      <c r="W26" s="69"/>
      <c r="X26" s="69"/>
      <c r="Y26" s="69"/>
      <c r="Z26" s="69"/>
      <c r="AA26" s="69"/>
      <c r="AB26" s="69"/>
      <c r="AC26" s="69"/>
      <c r="AD26" s="69"/>
      <c r="AE26" s="69"/>
      <c r="AF26" s="69"/>
      <c r="AG26" s="69"/>
      <c r="AH26" s="69"/>
      <c r="AI26" s="69"/>
      <c r="AJ26" s="69"/>
      <c r="AK26" s="69"/>
      <c r="AL26" s="69"/>
      <c r="AM26" s="69"/>
      <c r="AN26" s="69"/>
      <c r="AO26" s="69"/>
      <c r="AP26" s="69"/>
      <c r="AQ26" s="69"/>
      <c r="AR26" s="69"/>
      <c r="AS26" s="69"/>
      <c r="AT26" s="69"/>
      <c r="AU26" s="69"/>
      <c r="AV26" s="69"/>
      <c r="AW26" s="69"/>
      <c r="AX26" s="69"/>
      <c r="AY26" s="69"/>
      <c r="AZ26" s="69"/>
      <c r="BA26" s="69"/>
      <c r="BB26" s="69"/>
      <c r="BC26" s="69"/>
      <c r="BD26" s="69"/>
      <c r="BE26" s="69"/>
      <c r="BF26" s="69"/>
      <c r="BG26" s="69"/>
      <c r="BH26" s="69"/>
      <c r="BI26" s="69"/>
      <c r="BJ26" s="69"/>
      <c r="BK26" s="69"/>
      <c r="BL26" s="69"/>
      <c r="BM26" s="69"/>
      <c r="BN26" s="69"/>
      <c r="BO26" s="69"/>
      <c r="BP26" s="69"/>
      <c r="BQ26" s="69"/>
      <c r="BR26" s="69"/>
      <c r="BS26" s="69"/>
      <c r="BT26" s="69"/>
      <c r="BU26" s="69"/>
      <c r="BV26" s="69"/>
      <c r="BW26" s="69"/>
      <c r="BX26" s="69"/>
      <c r="BY26" s="69"/>
      <c r="BZ26" s="69"/>
      <c r="CA26" s="69"/>
      <c r="CB26" s="69"/>
      <c r="CC26" s="69"/>
      <c r="CD26" s="69"/>
      <c r="CE26" s="69"/>
      <c r="CF26" s="69"/>
      <c r="CG26" s="69"/>
      <c r="CH26" s="69"/>
      <c r="CI26" s="69"/>
      <c r="CJ26" s="69"/>
      <c r="CK26" s="69"/>
      <c r="CL26" s="69"/>
      <c r="CM26" s="69"/>
      <c r="CN26" s="69"/>
      <c r="CO26" s="69"/>
      <c r="CP26" s="69">
        <v>57.6</v>
      </c>
      <c r="CQ26" s="69"/>
      <c r="CR26" s="69"/>
      <c r="CS26" s="69">
        <v>48.8</v>
      </c>
      <c r="CT26" s="69">
        <v>49.6</v>
      </c>
      <c r="CU26" s="69">
        <v>41.9</v>
      </c>
      <c r="CV26" s="69">
        <v>46.1</v>
      </c>
      <c r="CW26" s="69">
        <v>40.9</v>
      </c>
      <c r="CX26" s="73">
        <v>47</v>
      </c>
      <c r="CY26" s="69">
        <v>40.6</v>
      </c>
      <c r="CZ26" s="73">
        <v>41</v>
      </c>
      <c r="DA26" s="69">
        <v>42.2</v>
      </c>
      <c r="DB26" s="69">
        <v>40.299999999999997</v>
      </c>
      <c r="DC26" s="69">
        <v>40.9</v>
      </c>
      <c r="DD26" s="69">
        <v>43.1</v>
      </c>
      <c r="DE26" s="69">
        <v>37.9</v>
      </c>
      <c r="DF26" s="69">
        <v>40.9</v>
      </c>
      <c r="DG26" s="69">
        <v>43.3</v>
      </c>
      <c r="DH26" s="69">
        <v>43.2</v>
      </c>
      <c r="DI26" s="73">
        <v>39</v>
      </c>
      <c r="DJ26" s="69">
        <v>42.9</v>
      </c>
      <c r="DK26" s="69">
        <v>44.5</v>
      </c>
      <c r="DL26" s="69">
        <v>42.3</v>
      </c>
      <c r="DM26" s="69">
        <v>48.5</v>
      </c>
      <c r="DN26" s="69">
        <v>44.2</v>
      </c>
      <c r="DO26" s="69">
        <v>44.5</v>
      </c>
      <c r="DP26" s="69">
        <v>51.9</v>
      </c>
      <c r="DQ26" s="69"/>
      <c r="DR26" s="69">
        <v>50.7</v>
      </c>
      <c r="DS26" s="69">
        <v>53.5</v>
      </c>
      <c r="DT26" s="69">
        <v>56.1</v>
      </c>
      <c r="DU26" s="69">
        <v>45.3</v>
      </c>
      <c r="DV26" s="69">
        <v>51.9</v>
      </c>
      <c r="DW26" s="69">
        <v>52.7</v>
      </c>
      <c r="DX26" s="69">
        <v>55.2</v>
      </c>
      <c r="DY26" s="69">
        <v>51.9</v>
      </c>
      <c r="DZ26" s="69">
        <v>48.4</v>
      </c>
      <c r="EA26" s="69">
        <v>45.8</v>
      </c>
      <c r="EB26" s="69">
        <v>55.4</v>
      </c>
      <c r="EC26" s="69">
        <v>46.8</v>
      </c>
      <c r="ED26" s="69">
        <v>40.1</v>
      </c>
      <c r="EE26" s="69">
        <v>44.5</v>
      </c>
      <c r="EF26" s="69">
        <v>36.6</v>
      </c>
      <c r="EG26" s="69">
        <v>30.8</v>
      </c>
      <c r="EH26" s="69">
        <v>30.1</v>
      </c>
      <c r="EI26" s="69">
        <v>29.5</v>
      </c>
      <c r="EJ26" s="69">
        <v>29</v>
      </c>
      <c r="EK26" s="69">
        <v>35.299999999999997</v>
      </c>
      <c r="EL26" s="69">
        <v>34.9</v>
      </c>
      <c r="EM26" s="69">
        <v>31.7</v>
      </c>
      <c r="EN26" s="69">
        <v>48</v>
      </c>
      <c r="EO26" s="69">
        <v>37.9</v>
      </c>
      <c r="EP26" s="69">
        <v>36.5</v>
      </c>
      <c r="EQ26" s="69">
        <v>35.6</v>
      </c>
      <c r="ER26" s="69">
        <v>41.7</v>
      </c>
      <c r="ES26" s="69">
        <v>31.8</v>
      </c>
      <c r="ET26" s="69">
        <v>39.799999999999997</v>
      </c>
      <c r="EU26" s="69">
        <v>43.1</v>
      </c>
      <c r="EV26" s="69">
        <v>38.700000000000003</v>
      </c>
      <c r="EW26" s="69">
        <v>39</v>
      </c>
      <c r="EX26" s="69">
        <v>36.4</v>
      </c>
      <c r="EY26" s="69">
        <v>30.8</v>
      </c>
      <c r="EZ26" s="69">
        <v>43.6</v>
      </c>
      <c r="FA26" s="69">
        <v>46.3</v>
      </c>
      <c r="FB26" s="69">
        <v>44.7</v>
      </c>
      <c r="FC26" s="69">
        <v>46.3</v>
      </c>
      <c r="FD26" s="69">
        <v>47.4</v>
      </c>
      <c r="FE26" s="69">
        <v>46</v>
      </c>
      <c r="FF26" s="69">
        <v>56.7</v>
      </c>
      <c r="FG26" s="69">
        <v>55.2</v>
      </c>
      <c r="FH26" s="69"/>
      <c r="FI26" s="69"/>
      <c r="FJ26" s="69"/>
      <c r="FK26" s="69"/>
      <c r="FL26" s="73">
        <v>50.8</v>
      </c>
      <c r="FM26" s="73">
        <v>51.7</v>
      </c>
      <c r="FN26" s="73">
        <v>52.4</v>
      </c>
      <c r="FO26" s="73">
        <v>57.2</v>
      </c>
      <c r="FP26" s="73">
        <v>56.1</v>
      </c>
      <c r="FQ26" s="73">
        <v>50.4</v>
      </c>
      <c r="FR26" s="73">
        <v>57.7</v>
      </c>
      <c r="FS26" s="73">
        <v>57.7</v>
      </c>
      <c r="FT26" s="73">
        <v>53.1</v>
      </c>
      <c r="FU26" s="73">
        <v>55.7</v>
      </c>
      <c r="FV26" s="73">
        <v>50.1</v>
      </c>
      <c r="FW26" s="73">
        <v>50.2</v>
      </c>
      <c r="FX26" s="73">
        <v>58.2</v>
      </c>
      <c r="FY26" s="73">
        <v>55.5</v>
      </c>
      <c r="FZ26" s="73">
        <v>52.9</v>
      </c>
      <c r="GA26" s="73">
        <v>53.2</v>
      </c>
      <c r="GB26" s="73">
        <v>51.5</v>
      </c>
      <c r="GC26" s="73">
        <v>54.2</v>
      </c>
      <c r="GD26" s="73">
        <v>53.8</v>
      </c>
      <c r="GE26" s="73">
        <v>55.2</v>
      </c>
      <c r="GF26" s="73">
        <v>51.4</v>
      </c>
      <c r="GG26" s="73">
        <v>53.6</v>
      </c>
      <c r="GH26" s="73">
        <v>56.6</v>
      </c>
      <c r="GI26" s="73">
        <v>52.6</v>
      </c>
      <c r="GJ26" s="73">
        <v>61.7</v>
      </c>
      <c r="GK26" s="73">
        <v>62.4</v>
      </c>
      <c r="GL26" s="73">
        <v>61</v>
      </c>
      <c r="GM26" s="73">
        <v>64.7</v>
      </c>
      <c r="GN26" s="73">
        <v>63.3</v>
      </c>
      <c r="GO26" s="73">
        <v>59.2</v>
      </c>
      <c r="GP26" s="73">
        <v>62</v>
      </c>
      <c r="GQ26" s="73">
        <v>58.8</v>
      </c>
      <c r="GR26" s="73">
        <v>57.5</v>
      </c>
      <c r="GS26" s="73">
        <v>54.9</v>
      </c>
      <c r="GT26" s="73">
        <v>53.8</v>
      </c>
      <c r="GU26" s="73">
        <v>50.5</v>
      </c>
      <c r="GV26" s="73">
        <v>52.6</v>
      </c>
      <c r="GW26" s="73">
        <v>51.1</v>
      </c>
      <c r="GX26" s="73">
        <v>49.9</v>
      </c>
      <c r="GY26" s="73">
        <v>47.8</v>
      </c>
      <c r="GZ26" s="73">
        <v>51.1</v>
      </c>
      <c r="HA26" s="73">
        <v>49.7</v>
      </c>
      <c r="HB26" s="73">
        <v>50.3</v>
      </c>
      <c r="HC26" s="73">
        <v>51.3</v>
      </c>
      <c r="HD26" s="73">
        <v>48</v>
      </c>
      <c r="HE26" s="73">
        <v>50.5</v>
      </c>
      <c r="HF26" s="73">
        <v>48.5</v>
      </c>
      <c r="HG26" s="73">
        <v>46.7</v>
      </c>
      <c r="HH26" s="73">
        <v>54.5</v>
      </c>
      <c r="HI26" s="73">
        <v>50.3</v>
      </c>
      <c r="HJ26" s="73">
        <v>52</v>
      </c>
      <c r="HK26" s="73">
        <v>47.7</v>
      </c>
      <c r="HL26" s="73">
        <v>50.4</v>
      </c>
      <c r="HM26" s="73">
        <v>48.7</v>
      </c>
      <c r="HN26" s="73">
        <v>50.1</v>
      </c>
      <c r="HO26" s="73">
        <v>47.7</v>
      </c>
      <c r="HP26" s="73">
        <v>45.7</v>
      </c>
      <c r="HQ26" s="73">
        <v>43.1</v>
      </c>
      <c r="HR26" s="73">
        <v>49.3</v>
      </c>
      <c r="HS26" s="73">
        <v>44.4</v>
      </c>
      <c r="HT26" s="73">
        <v>54</v>
      </c>
      <c r="HU26" s="73">
        <v>50.3</v>
      </c>
      <c r="HV26" s="73">
        <v>52.3</v>
      </c>
      <c r="HW26" s="73">
        <v>47.8</v>
      </c>
      <c r="HX26" s="73">
        <v>51.6</v>
      </c>
      <c r="HY26" s="73">
        <v>50.1</v>
      </c>
      <c r="HZ26" s="73">
        <v>50.9</v>
      </c>
      <c r="IA26" s="73">
        <v>48.9</v>
      </c>
      <c r="IB26" s="73">
        <v>52.2</v>
      </c>
      <c r="IC26" s="73">
        <v>51</v>
      </c>
      <c r="ID26" s="73">
        <v>46.8</v>
      </c>
      <c r="IE26" s="73">
        <v>47</v>
      </c>
      <c r="IF26" s="73">
        <v>56.3</v>
      </c>
      <c r="IG26" s="73">
        <v>58</v>
      </c>
      <c r="IH26" s="73">
        <v>53.5</v>
      </c>
      <c r="II26" s="73">
        <v>48.8</v>
      </c>
      <c r="IJ26" s="73">
        <v>54.7</v>
      </c>
      <c r="IK26" s="73">
        <v>51.3</v>
      </c>
      <c r="IL26" s="73">
        <v>50.7</v>
      </c>
      <c r="IM26" s="73">
        <v>50.7</v>
      </c>
      <c r="IN26" s="73">
        <v>52</v>
      </c>
      <c r="IO26" s="73">
        <v>53.4</v>
      </c>
      <c r="IP26" s="73">
        <v>55.2</v>
      </c>
      <c r="IQ26" s="73">
        <v>52.8</v>
      </c>
      <c r="IR26" s="73">
        <v>60.9</v>
      </c>
      <c r="IS26" s="73">
        <v>55.9</v>
      </c>
      <c r="IT26" s="73">
        <v>55</v>
      </c>
      <c r="IU26" s="73">
        <v>52.3</v>
      </c>
      <c r="IV26" s="73">
        <v>56.8</v>
      </c>
      <c r="IW26" s="73">
        <v>60</v>
      </c>
      <c r="IX26" s="73">
        <v>48.6</v>
      </c>
      <c r="IY26" s="73">
        <v>56.3</v>
      </c>
      <c r="IZ26" s="73">
        <v>51.9</v>
      </c>
      <c r="JA26" s="73">
        <v>49.8</v>
      </c>
      <c r="JB26" s="73">
        <v>50</v>
      </c>
      <c r="JC26" s="73">
        <v>52.2</v>
      </c>
      <c r="JD26" s="73">
        <v>54.3</v>
      </c>
      <c r="JE26" s="73">
        <v>57.3</v>
      </c>
      <c r="JF26" s="73">
        <v>51.2</v>
      </c>
      <c r="JG26" s="73">
        <v>54</v>
      </c>
      <c r="JH26" s="73">
        <v>50.5</v>
      </c>
      <c r="JI26" s="73">
        <v>47.7</v>
      </c>
      <c r="JJ26" s="73">
        <v>44.6</v>
      </c>
      <c r="JK26" s="73">
        <v>50.3</v>
      </c>
      <c r="JL26" s="73">
        <v>49.1</v>
      </c>
      <c r="JM26" s="73">
        <v>47.9</v>
      </c>
      <c r="JN26" s="73">
        <v>45.7</v>
      </c>
      <c r="JO26" s="73">
        <v>45.7</v>
      </c>
      <c r="JP26" s="73">
        <v>50</v>
      </c>
      <c r="JQ26" s="73">
        <v>46</v>
      </c>
      <c r="JR26" s="73">
        <v>48</v>
      </c>
      <c r="JS26" s="73">
        <v>39</v>
      </c>
      <c r="JT26" s="73">
        <v>44</v>
      </c>
      <c r="JU26" s="73">
        <v>42</v>
      </c>
      <c r="JV26" s="73">
        <v>51</v>
      </c>
      <c r="JW26" s="73">
        <v>46</v>
      </c>
      <c r="JX26" s="73">
        <v>50</v>
      </c>
      <c r="JY26" s="73">
        <v>52</v>
      </c>
      <c r="JZ26" s="73">
        <v>46</v>
      </c>
      <c r="KA26" s="73">
        <v>49</v>
      </c>
      <c r="KB26" s="73">
        <v>46</v>
      </c>
      <c r="KC26" s="73">
        <v>62</v>
      </c>
      <c r="KD26" s="73">
        <v>56</v>
      </c>
      <c r="KE26" s="73">
        <v>54</v>
      </c>
      <c r="KF26" s="73">
        <v>54</v>
      </c>
      <c r="KG26" s="73">
        <v>57</v>
      </c>
      <c r="KH26" s="73">
        <v>52</v>
      </c>
      <c r="KI26" s="73">
        <v>59</v>
      </c>
      <c r="KJ26" s="73">
        <v>54</v>
      </c>
      <c r="KK26" s="73">
        <v>54</v>
      </c>
      <c r="KL26" s="73">
        <v>55</v>
      </c>
      <c r="KM26" s="73">
        <v>50</v>
      </c>
      <c r="KN26" s="73">
        <v>52</v>
      </c>
      <c r="KO26" s="73">
        <v>60</v>
      </c>
      <c r="KP26" s="73">
        <v>52</v>
      </c>
      <c r="KQ26" s="73">
        <v>49</v>
      </c>
      <c r="KR26" s="73">
        <v>52</v>
      </c>
      <c r="KS26" s="73">
        <v>54</v>
      </c>
      <c r="KT26" s="73">
        <v>56</v>
      </c>
      <c r="KU26" s="73">
        <v>59</v>
      </c>
      <c r="KV26" s="73">
        <v>59</v>
      </c>
      <c r="KW26" s="73">
        <v>53</v>
      </c>
      <c r="KX26" s="73">
        <v>59</v>
      </c>
      <c r="KY26" s="73">
        <v>58</v>
      </c>
      <c r="KZ26" s="73">
        <v>47</v>
      </c>
      <c r="LA26" s="73">
        <v>63</v>
      </c>
      <c r="LB26" s="73">
        <v>62</v>
      </c>
      <c r="LC26" s="73">
        <v>59</v>
      </c>
      <c r="LD26" s="73">
        <v>60</v>
      </c>
      <c r="LE26" s="73">
        <v>60</v>
      </c>
      <c r="LF26" s="73">
        <v>56</v>
      </c>
      <c r="LG26" s="73">
        <v>62</v>
      </c>
      <c r="LH26" s="73">
        <v>58</v>
      </c>
      <c r="LI26" s="73">
        <v>53</v>
      </c>
      <c r="LJ26" s="73">
        <v>58</v>
      </c>
      <c r="LK26" s="73">
        <v>53</v>
      </c>
      <c r="LL26" s="73">
        <v>51</v>
      </c>
      <c r="LM26" s="73">
        <v>61</v>
      </c>
      <c r="LN26" s="73">
        <v>58</v>
      </c>
      <c r="LO26" s="73">
        <v>50</v>
      </c>
      <c r="LP26" s="73">
        <v>53</v>
      </c>
      <c r="LQ26" s="73">
        <v>55</v>
      </c>
      <c r="LR26" s="73">
        <v>55</v>
      </c>
      <c r="LS26" s="73">
        <v>61</v>
      </c>
      <c r="LT26" s="73">
        <v>57</v>
      </c>
      <c r="LU26" s="73">
        <v>52</v>
      </c>
      <c r="LV26" s="73">
        <v>50</v>
      </c>
      <c r="LW26" s="73">
        <v>53</v>
      </c>
      <c r="LX26" s="73">
        <v>53</v>
      </c>
      <c r="LY26" s="73">
        <v>64</v>
      </c>
      <c r="LZ26" s="73">
        <v>59</v>
      </c>
      <c r="MA26" s="73">
        <v>58</v>
      </c>
      <c r="MB26" s="73">
        <v>55</v>
      </c>
      <c r="MC26" s="73">
        <v>45</v>
      </c>
      <c r="MD26" s="73">
        <v>51</v>
      </c>
      <c r="ME26" s="73">
        <v>57</v>
      </c>
      <c r="MF26" s="73">
        <v>46</v>
      </c>
      <c r="MG26" s="73">
        <v>45</v>
      </c>
      <c r="MH26" s="73">
        <v>50</v>
      </c>
      <c r="MI26" s="73">
        <v>49</v>
      </c>
      <c r="MJ26" s="73">
        <v>45</v>
      </c>
      <c r="MK26" s="73">
        <v>57</v>
      </c>
      <c r="ML26" s="73">
        <v>56</v>
      </c>
      <c r="MM26" s="73">
        <v>52</v>
      </c>
      <c r="MN26" s="73">
        <v>53</v>
      </c>
      <c r="MO26" s="73">
        <v>52</v>
      </c>
      <c r="MP26" s="73">
        <v>54</v>
      </c>
      <c r="MQ26" s="73">
        <v>58</v>
      </c>
      <c r="MR26" s="73">
        <v>51</v>
      </c>
      <c r="MS26" s="73">
        <v>50</v>
      </c>
      <c r="MT26" s="73">
        <v>49</v>
      </c>
      <c r="MU26" s="73">
        <v>50</v>
      </c>
      <c r="MV26" s="73">
        <v>47</v>
      </c>
      <c r="MW26" s="73">
        <v>52</v>
      </c>
      <c r="MX26" s="73">
        <v>46</v>
      </c>
      <c r="MY26" s="73">
        <v>39</v>
      </c>
      <c r="MZ26" s="73">
        <v>33</v>
      </c>
      <c r="NA26" s="73">
        <v>34</v>
      </c>
      <c r="NB26" s="73">
        <v>33</v>
      </c>
      <c r="NC26" s="73">
        <v>36</v>
      </c>
      <c r="ND26" s="73">
        <v>32</v>
      </c>
      <c r="NE26" s="73">
        <v>32</v>
      </c>
      <c r="NF26" s="73">
        <v>35</v>
      </c>
      <c r="NG26" s="77">
        <v>29</v>
      </c>
      <c r="NH26" s="77">
        <v>26</v>
      </c>
      <c r="NI26" s="77">
        <v>30</v>
      </c>
      <c r="NJ26" s="77">
        <v>28</v>
      </c>
      <c r="NK26" s="77">
        <v>31</v>
      </c>
      <c r="NL26" s="77">
        <v>33</v>
      </c>
      <c r="NM26" s="77">
        <v>33</v>
      </c>
      <c r="NN26" s="77">
        <v>33</v>
      </c>
      <c r="NO26" s="77">
        <v>39</v>
      </c>
      <c r="NP26" s="77">
        <v>40</v>
      </c>
      <c r="NQ26" s="77">
        <v>43</v>
      </c>
      <c r="NR26" s="102">
        <v>46</v>
      </c>
      <c r="NS26" s="77">
        <v>48</v>
      </c>
      <c r="NT26" s="77">
        <v>48</v>
      </c>
      <c r="NU26" s="77">
        <v>45</v>
      </c>
      <c r="NV26" s="77">
        <v>43</v>
      </c>
      <c r="NW26" s="77">
        <v>43</v>
      </c>
      <c r="NX26" s="77">
        <v>43</v>
      </c>
      <c r="NY26" s="77">
        <v>46</v>
      </c>
      <c r="NZ26" s="77">
        <v>43</v>
      </c>
      <c r="OA26" s="77">
        <v>45</v>
      </c>
      <c r="OB26" s="77">
        <v>44</v>
      </c>
      <c r="OC26" s="77">
        <v>44</v>
      </c>
      <c r="OD26" s="102">
        <v>44</v>
      </c>
      <c r="OE26" s="77">
        <v>46</v>
      </c>
      <c r="OF26" s="77">
        <v>45</v>
      </c>
      <c r="OG26" s="77">
        <v>44</v>
      </c>
      <c r="OH26" s="77">
        <v>45</v>
      </c>
      <c r="OI26" s="77">
        <v>46</v>
      </c>
      <c r="OJ26" s="77">
        <v>46</v>
      </c>
      <c r="OK26" s="77">
        <v>47</v>
      </c>
      <c r="OL26" s="77">
        <v>45</v>
      </c>
      <c r="OM26" s="77">
        <v>49</v>
      </c>
      <c r="ON26" s="77">
        <v>49</v>
      </c>
      <c r="OO26" s="77">
        <v>51</v>
      </c>
      <c r="OP26" s="102">
        <v>50</v>
      </c>
      <c r="OQ26" s="77">
        <v>52</v>
      </c>
      <c r="OR26" s="77">
        <v>51</v>
      </c>
      <c r="OS26" s="77">
        <v>49</v>
      </c>
      <c r="OT26" s="77">
        <v>54</v>
      </c>
      <c r="OU26" s="77">
        <v>47</v>
      </c>
      <c r="OV26" s="77">
        <v>49</v>
      </c>
      <c r="OW26" s="77">
        <v>51</v>
      </c>
      <c r="OX26" s="77">
        <v>51</v>
      </c>
      <c r="OY26" s="77">
        <v>52</v>
      </c>
      <c r="OZ26" s="77">
        <v>50</v>
      </c>
      <c r="PA26" s="77">
        <v>48</v>
      </c>
      <c r="PB26" s="102">
        <v>50</v>
      </c>
      <c r="PC26" s="77">
        <v>50</v>
      </c>
      <c r="PD26" s="77">
        <v>53</v>
      </c>
      <c r="PE26" s="77">
        <v>56</v>
      </c>
      <c r="PF26" s="77">
        <v>53</v>
      </c>
      <c r="PG26" s="77">
        <v>57</v>
      </c>
      <c r="PH26" s="77">
        <v>53</v>
      </c>
      <c r="PI26" s="77">
        <v>53</v>
      </c>
      <c r="PJ26" s="77">
        <v>54</v>
      </c>
      <c r="PK26" s="77">
        <v>55</v>
      </c>
      <c r="PL26" s="77">
        <v>54</v>
      </c>
      <c r="PM26" s="77">
        <v>54</v>
      </c>
      <c r="PN26" s="102">
        <v>52</v>
      </c>
      <c r="PO26" s="77">
        <v>56</v>
      </c>
      <c r="PP26" s="77">
        <v>58</v>
      </c>
      <c r="PQ26" s="77">
        <v>59</v>
      </c>
      <c r="PR26" s="77">
        <v>57</v>
      </c>
      <c r="PS26" s="77">
        <v>55</v>
      </c>
      <c r="PT26" s="77">
        <v>54</v>
      </c>
      <c r="PU26" s="77">
        <v>54</v>
      </c>
      <c r="PV26" s="77">
        <v>54</v>
      </c>
      <c r="PW26" s="77">
        <v>56</v>
      </c>
      <c r="PX26" s="77">
        <v>56</v>
      </c>
      <c r="PY26" s="77">
        <v>53</v>
      </c>
      <c r="PZ26" s="102">
        <v>54</v>
      </c>
      <c r="QA26" s="77">
        <v>56</v>
      </c>
      <c r="QB26" s="77">
        <v>52</v>
      </c>
      <c r="QC26" s="77">
        <v>56</v>
      </c>
      <c r="QD26" s="77">
        <v>57</v>
      </c>
      <c r="QE26" s="77">
        <v>54</v>
      </c>
      <c r="QF26" s="77">
        <v>51</v>
      </c>
      <c r="QG26" s="77">
        <v>54</v>
      </c>
      <c r="QH26" s="77">
        <v>48</v>
      </c>
      <c r="QI26" s="77">
        <v>55</v>
      </c>
      <c r="QJ26" s="77">
        <v>54</v>
      </c>
      <c r="QK26" s="77">
        <v>56</v>
      </c>
      <c r="QL26" s="102">
        <v>58</v>
      </c>
      <c r="QM26" s="77">
        <v>56</v>
      </c>
      <c r="QN26" s="77">
        <v>58</v>
      </c>
      <c r="QO26" s="77">
        <v>57</v>
      </c>
      <c r="QP26" s="77">
        <v>58</v>
      </c>
      <c r="QQ26" s="77">
        <v>58</v>
      </c>
      <c r="QR26" s="77">
        <v>58</v>
      </c>
      <c r="QS26" s="77">
        <v>55</v>
      </c>
      <c r="QT26" s="77">
        <v>55</v>
      </c>
      <c r="QU26" s="77">
        <v>52</v>
      </c>
      <c r="QV26" s="77">
        <v>53</v>
      </c>
      <c r="QW26" s="77">
        <v>53</v>
      </c>
      <c r="QX26" s="102">
        <v>56</v>
      </c>
      <c r="QY26" s="77">
        <v>59</v>
      </c>
      <c r="QZ26" s="77">
        <v>59</v>
      </c>
      <c r="RA26" s="77">
        <v>64</v>
      </c>
      <c r="RB26" s="77">
        <v>63</v>
      </c>
      <c r="RC26" s="77">
        <v>63</v>
      </c>
      <c r="RD26" s="77">
        <v>59</v>
      </c>
      <c r="RE26" s="77">
        <v>54</v>
      </c>
      <c r="RF26" s="77">
        <v>64</v>
      </c>
      <c r="RG26" s="77">
        <v>61</v>
      </c>
      <c r="RH26" s="77">
        <v>58</v>
      </c>
      <c r="RI26" s="77">
        <v>52</v>
      </c>
      <c r="RJ26" s="77">
        <v>59</v>
      </c>
      <c r="RK26" s="77">
        <v>65</v>
      </c>
      <c r="RL26" s="77">
        <v>60</v>
      </c>
      <c r="RM26" s="77">
        <v>59</v>
      </c>
      <c r="RN26" s="77">
        <v>60</v>
      </c>
      <c r="RO26" s="77">
        <v>57</v>
      </c>
      <c r="RP26" s="77">
        <v>57</v>
      </c>
      <c r="RQ26" s="77">
        <v>58</v>
      </c>
      <c r="RR26" s="77">
        <v>55</v>
      </c>
      <c r="RS26" s="77">
        <v>57</v>
      </c>
      <c r="RT26" s="77">
        <v>56</v>
      </c>
      <c r="RU26" s="77">
        <v>54</v>
      </c>
      <c r="RV26" s="77">
        <v>56</v>
      </c>
      <c r="RW26" s="77">
        <v>59</v>
      </c>
      <c r="RX26" s="77">
        <v>59</v>
      </c>
      <c r="RY26" s="77">
        <v>59</v>
      </c>
      <c r="RZ26" s="77">
        <v>59</v>
      </c>
      <c r="SA26" s="77">
        <v>60</v>
      </c>
      <c r="SB26" s="77">
        <v>60</v>
      </c>
      <c r="SC26" s="77">
        <v>54</v>
      </c>
      <c r="SD26" s="77">
        <v>61</v>
      </c>
      <c r="SE26" s="77">
        <v>57</v>
      </c>
      <c r="SF26" s="77">
        <v>59</v>
      </c>
      <c r="SG26" s="77">
        <v>56</v>
      </c>
      <c r="SH26" s="77">
        <v>58</v>
      </c>
      <c r="SI26" s="77">
        <v>58</v>
      </c>
      <c r="SJ26" s="77">
        <v>59</v>
      </c>
      <c r="SK26" s="77">
        <v>58</v>
      </c>
      <c r="SL26" s="77">
        <v>57</v>
      </c>
      <c r="SM26" s="77">
        <v>58</v>
      </c>
      <c r="SN26" s="77">
        <v>56</v>
      </c>
      <c r="SO26" s="77">
        <v>60</v>
      </c>
      <c r="SP26" s="77">
        <v>55</v>
      </c>
      <c r="SQ26" s="77">
        <v>58</v>
      </c>
      <c r="SR26" s="77">
        <v>56</v>
      </c>
      <c r="SS26" s="77">
        <v>57</v>
      </c>
      <c r="ST26" s="77">
        <v>59</v>
      </c>
      <c r="SU26" s="77">
        <v>53</v>
      </c>
      <c r="SV26" s="77">
        <v>52</v>
      </c>
      <c r="SW26" s="77">
        <v>54</v>
      </c>
      <c r="SX26" s="77">
        <v>55</v>
      </c>
      <c r="SY26" s="77">
        <v>58</v>
      </c>
      <c r="SZ26" s="77">
        <v>60</v>
      </c>
      <c r="TA26" s="77">
        <v>55</v>
      </c>
      <c r="TB26" s="77">
        <v>56</v>
      </c>
      <c r="TC26" s="77">
        <v>59</v>
      </c>
      <c r="TD26" s="77">
        <v>55</v>
      </c>
      <c r="TE26" s="77">
        <v>56</v>
      </c>
      <c r="TF26" s="77">
        <v>55</v>
      </c>
      <c r="TG26" s="77">
        <v>63</v>
      </c>
      <c r="TH26" s="77">
        <v>59</v>
      </c>
      <c r="TI26" s="77">
        <v>61</v>
      </c>
      <c r="TJ26" s="77">
        <v>62</v>
      </c>
      <c r="TK26" s="77">
        <v>60</v>
      </c>
      <c r="TL26" s="77">
        <v>57</v>
      </c>
      <c r="TM26" s="77">
        <v>58</v>
      </c>
      <c r="TN26" s="77">
        <v>56</v>
      </c>
      <c r="TO26" s="77">
        <v>57</v>
      </c>
      <c r="TP26" s="77">
        <v>55</v>
      </c>
      <c r="TQ26" s="77">
        <v>56</v>
      </c>
      <c r="TR26" s="77">
        <v>55</v>
      </c>
      <c r="TS26" s="77">
        <v>54</v>
      </c>
      <c r="TT26" s="77">
        <v>53</v>
      </c>
      <c r="TU26" s="77">
        <v>57</v>
      </c>
      <c r="TV26" s="77">
        <v>54</v>
      </c>
      <c r="TW26" s="77">
        <v>57</v>
      </c>
      <c r="TX26" s="77">
        <v>55</v>
      </c>
      <c r="TY26" s="77">
        <v>53</v>
      </c>
      <c r="TZ26" s="77">
        <v>54</v>
      </c>
      <c r="UA26" s="77">
        <v>60</v>
      </c>
      <c r="UB26" s="77">
        <v>53</v>
      </c>
      <c r="UC26" s="77">
        <v>59</v>
      </c>
      <c r="UD26" s="77">
        <v>56</v>
      </c>
      <c r="UE26" s="77">
        <v>58</v>
      </c>
      <c r="UF26" s="77">
        <v>57</v>
      </c>
      <c r="UG26" s="77">
        <v>56</v>
      </c>
      <c r="UH26" s="77">
        <v>55</v>
      </c>
      <c r="UI26" s="77">
        <v>56</v>
      </c>
      <c r="UJ26" s="77">
        <v>51</v>
      </c>
      <c r="UK26" s="77">
        <v>58</v>
      </c>
      <c r="UL26" s="77">
        <v>55</v>
      </c>
      <c r="UM26" s="77">
        <v>55</v>
      </c>
      <c r="UN26" s="77">
        <v>51</v>
      </c>
      <c r="UO26" s="77">
        <v>56</v>
      </c>
      <c r="UP26" s="77">
        <v>55</v>
      </c>
      <c r="UQ26" s="77">
        <v>55</v>
      </c>
      <c r="UR26" s="77">
        <v>56</v>
      </c>
      <c r="US26" s="77">
        <v>58</v>
      </c>
      <c r="UT26" s="77">
        <v>56</v>
      </c>
      <c r="UU26" s="77">
        <v>57</v>
      </c>
      <c r="UV26" s="77">
        <v>57</v>
      </c>
      <c r="UW26" s="77">
        <v>55</v>
      </c>
      <c r="UX26" s="77">
        <v>57</v>
      </c>
      <c r="UY26" s="77">
        <v>58</v>
      </c>
      <c r="UZ26" s="77">
        <v>56</v>
      </c>
      <c r="VA26" s="77">
        <v>59</v>
      </c>
      <c r="VB26" s="77">
        <v>56</v>
      </c>
      <c r="VC26" s="77">
        <v>56</v>
      </c>
      <c r="VD26" s="77">
        <v>63</v>
      </c>
      <c r="VE26" s="77">
        <v>59</v>
      </c>
      <c r="VF26" s="77">
        <v>58</v>
      </c>
      <c r="VG26" s="77">
        <v>54</v>
      </c>
      <c r="VH26" s="77">
        <v>60</v>
      </c>
      <c r="VI26" s="77">
        <v>55</v>
      </c>
      <c r="VJ26" s="77">
        <v>56</v>
      </c>
      <c r="VK26" s="77">
        <v>58</v>
      </c>
      <c r="VL26" s="77">
        <v>59</v>
      </c>
      <c r="VM26" s="77">
        <v>60</v>
      </c>
      <c r="VN26" s="77">
        <v>58</v>
      </c>
      <c r="VO26" s="77">
        <v>58</v>
      </c>
      <c r="VP26" s="77">
        <v>60</v>
      </c>
      <c r="VQ26" s="77">
        <v>59</v>
      </c>
      <c r="VR26" s="77">
        <v>58</v>
      </c>
      <c r="VS26" s="77">
        <v>57</v>
      </c>
      <c r="VT26" s="77">
        <v>56</v>
      </c>
      <c r="VU26" s="77">
        <v>57</v>
      </c>
      <c r="VV26" s="77">
        <v>58</v>
      </c>
      <c r="VW26" s="77">
        <v>56</v>
      </c>
      <c r="VX26" s="77">
        <v>58</v>
      </c>
      <c r="VY26" s="77">
        <v>57</v>
      </c>
      <c r="VZ26" s="77">
        <v>60</v>
      </c>
      <c r="WA26" s="77">
        <v>56</v>
      </c>
      <c r="WB26" s="77">
        <v>53</v>
      </c>
      <c r="WC26" s="77">
        <v>56</v>
      </c>
      <c r="WD26" s="77">
        <v>56</v>
      </c>
      <c r="WE26" s="77">
        <v>56</v>
      </c>
      <c r="WF26" s="77">
        <v>51</v>
      </c>
      <c r="WG26" s="77">
        <v>51</v>
      </c>
      <c r="WH26" s="77">
        <v>51</v>
      </c>
      <c r="WI26" s="77">
        <v>55</v>
      </c>
      <c r="WJ26" s="77">
        <v>52</v>
      </c>
      <c r="WK26" s="77">
        <v>52</v>
      </c>
      <c r="WL26" s="77">
        <v>53</v>
      </c>
      <c r="WM26" s="77">
        <v>55</v>
      </c>
      <c r="WN26" s="77">
        <v>53</v>
      </c>
      <c r="WO26" s="77">
        <v>51</v>
      </c>
      <c r="WP26" s="77">
        <v>55</v>
      </c>
      <c r="WQ26" s="77">
        <v>55</v>
      </c>
      <c r="WR26" s="77">
        <v>53</v>
      </c>
      <c r="WS26" s="77">
        <v>52</v>
      </c>
      <c r="WT26" s="77">
        <v>54</v>
      </c>
      <c r="WU26" s="77">
        <v>56</v>
      </c>
      <c r="WV26" s="77">
        <v>51</v>
      </c>
      <c r="WW26" s="77">
        <v>55</v>
      </c>
      <c r="WX26" s="77">
        <v>52</v>
      </c>
      <c r="WY26" s="77">
        <v>51</v>
      </c>
      <c r="WZ26" s="77">
        <v>56</v>
      </c>
      <c r="XA26" s="77">
        <v>56</v>
      </c>
      <c r="XB26" s="77">
        <v>54</v>
      </c>
      <c r="XC26" s="77">
        <v>52</v>
      </c>
      <c r="XD26" s="77">
        <v>52</v>
      </c>
      <c r="XE26" s="77">
        <v>49</v>
      </c>
      <c r="XF26" s="77">
        <v>46</v>
      </c>
      <c r="XG26" s="77">
        <v>50</v>
      </c>
      <c r="XH26" s="77">
        <v>47</v>
      </c>
      <c r="XI26" s="77">
        <v>52</v>
      </c>
      <c r="XJ26" s="77">
        <v>51</v>
      </c>
      <c r="XK26" s="77">
        <v>52</v>
      </c>
      <c r="XL26" s="77">
        <v>52</v>
      </c>
      <c r="XM26" s="77">
        <v>51</v>
      </c>
      <c r="XN26" s="77">
        <v>51</v>
      </c>
      <c r="XO26" s="77">
        <v>52</v>
      </c>
      <c r="XP26" s="77">
        <v>51</v>
      </c>
      <c r="XQ26" s="77">
        <v>47</v>
      </c>
      <c r="XR26" s="77">
        <v>45</v>
      </c>
      <c r="XS26" s="77">
        <v>42</v>
      </c>
      <c r="XT26" s="77">
        <v>45</v>
      </c>
      <c r="XU26" s="77">
        <v>44</v>
      </c>
      <c r="XV26" s="77">
        <v>46</v>
      </c>
      <c r="XW26" s="77">
        <v>45</v>
      </c>
      <c r="XX26" s="77">
        <v>50</v>
      </c>
      <c r="XY26" s="77">
        <v>54</v>
      </c>
      <c r="XZ26" s="77">
        <v>51</v>
      </c>
      <c r="YA26" s="77">
        <v>50</v>
      </c>
      <c r="YB26" s="77">
        <v>52</v>
      </c>
      <c r="YC26" s="77">
        <v>54</v>
      </c>
      <c r="YD26" s="77">
        <v>56</v>
      </c>
      <c r="YE26" s="77">
        <v>48</v>
      </c>
      <c r="YF26" s="77">
        <v>50</v>
      </c>
      <c r="YG26" s="77">
        <v>48</v>
      </c>
      <c r="YH26" s="77">
        <v>50</v>
      </c>
      <c r="YI26" s="77">
        <v>53</v>
      </c>
      <c r="YJ26" s="77">
        <v>49</v>
      </c>
      <c r="YK26" s="77">
        <v>47</v>
      </c>
      <c r="YL26" s="77">
        <v>50</v>
      </c>
      <c r="YM26" s="77">
        <v>51</v>
      </c>
      <c r="YN26" s="77">
        <v>51</v>
      </c>
      <c r="YO26" s="77">
        <v>48</v>
      </c>
      <c r="YP26" s="77">
        <v>48</v>
      </c>
      <c r="YQ26" s="77">
        <v>49</v>
      </c>
      <c r="YR26" s="77">
        <v>49</v>
      </c>
      <c r="YS26" s="77">
        <v>52</v>
      </c>
      <c r="YT26" s="77">
        <v>51</v>
      </c>
      <c r="YU26" s="77">
        <v>48</v>
      </c>
      <c r="YV26" s="77">
        <v>48</v>
      </c>
      <c r="YW26" s="77">
        <v>50</v>
      </c>
      <c r="YX26" s="77">
        <v>54</v>
      </c>
      <c r="YY26" s="77">
        <v>56.2</v>
      </c>
      <c r="YZ26" s="77">
        <v>51.8</v>
      </c>
      <c r="ZA26" s="77">
        <v>51.2</v>
      </c>
      <c r="ZB26" s="77">
        <v>50.5</v>
      </c>
      <c r="ZC26" s="77">
        <v>50.2</v>
      </c>
      <c r="ZD26" s="77">
        <v>49.1</v>
      </c>
      <c r="ZE26" s="77">
        <v>45.5</v>
      </c>
      <c r="ZF26" s="77">
        <v>49.5</v>
      </c>
      <c r="ZG26" s="77">
        <v>49.4</v>
      </c>
      <c r="ZH26" s="77">
        <v>48.2</v>
      </c>
      <c r="ZI26" s="77">
        <v>49.8</v>
      </c>
      <c r="ZJ26" s="77">
        <v>46.8</v>
      </c>
      <c r="ZK26" s="77">
        <v>41.3</v>
      </c>
      <c r="ZL26" s="77">
        <v>48.3</v>
      </c>
      <c r="ZM26" s="77">
        <v>49.7</v>
      </c>
      <c r="ZN26" s="77">
        <v>50</v>
      </c>
      <c r="ZO26" s="77">
        <v>46.1</v>
      </c>
      <c r="ZP26" s="77">
        <v>46.1</v>
      </c>
      <c r="ZQ26" s="77">
        <v>49.1</v>
      </c>
      <c r="ZR26" s="77">
        <v>47.6</v>
      </c>
      <c r="ZS26" s="77">
        <v>49.4</v>
      </c>
      <c r="ZT26" s="77">
        <v>50.8</v>
      </c>
      <c r="ZU26" s="77">
        <v>53.8</v>
      </c>
      <c r="ZV26" s="77">
        <v>55</v>
      </c>
      <c r="ZW26" s="77">
        <v>54.8</v>
      </c>
      <c r="ZX26" s="77">
        <v>48.5</v>
      </c>
      <c r="ZY26" s="77">
        <v>46.6</v>
      </c>
      <c r="ZZ26" s="77">
        <v>49.2</v>
      </c>
      <c r="AAA26" s="77">
        <v>51.5</v>
      </c>
      <c r="AAB26" s="77">
        <v>46</v>
      </c>
      <c r="AAC26" s="77">
        <v>48.8</v>
      </c>
      <c r="AAD26" s="77">
        <v>47</v>
      </c>
      <c r="AAE26" s="77">
        <v>50</v>
      </c>
      <c r="AAF26" s="77">
        <v>48.9</v>
      </c>
      <c r="AAG26" s="77">
        <v>42.4</v>
      </c>
      <c r="AAH26" s="77">
        <v>40.799999999999997</v>
      </c>
      <c r="AAI26" s="77">
        <v>44</v>
      </c>
      <c r="AAJ26" s="77">
        <v>41</v>
      </c>
      <c r="AAK26" s="77">
        <v>44.9</v>
      </c>
      <c r="AAL26" s="77">
        <v>46</v>
      </c>
      <c r="AAM26" s="77">
        <v>44.5</v>
      </c>
      <c r="AAN26" s="77">
        <v>47.9</v>
      </c>
      <c r="AAO26" s="77">
        <v>46.2</v>
      </c>
      <c r="AAP26" s="77">
        <v>46.8</v>
      </c>
      <c r="AAQ26" s="77">
        <v>47</v>
      </c>
      <c r="AAR26" s="77">
        <v>46.7</v>
      </c>
      <c r="AAS26" s="77">
        <v>48.6</v>
      </c>
      <c r="AAT26" s="77">
        <v>50.6</v>
      </c>
      <c r="AAU26" s="77">
        <v>51.3</v>
      </c>
      <c r="AAV26" s="77">
        <v>54</v>
      </c>
      <c r="AAW26" s="77">
        <v>54.8</v>
      </c>
      <c r="AAX26" s="77">
        <v>50.5</v>
      </c>
      <c r="AAY26" s="77">
        <v>45.8</v>
      </c>
      <c r="AAZ26" s="77">
        <v>45.9</v>
      </c>
      <c r="ABA26" s="77">
        <v>48.6</v>
      </c>
      <c r="ABB26" s="77">
        <v>50.6</v>
      </c>
      <c r="ABC26" s="77">
        <v>45.9</v>
      </c>
      <c r="ABD26" s="77">
        <v>47.1</v>
      </c>
      <c r="ABE26" s="77">
        <v>47.3</v>
      </c>
      <c r="ABF26" s="77">
        <v>48.9</v>
      </c>
      <c r="ABG26" s="103">
        <v>48.2</v>
      </c>
      <c r="ABH26" s="102">
        <v>46.7</v>
      </c>
      <c r="ABI26" s="77">
        <v>48.3</v>
      </c>
      <c r="ABJ26" s="77">
        <v>48.4</v>
      </c>
      <c r="ABK26" s="77">
        <v>53</v>
      </c>
      <c r="ABL26" s="77">
        <v>47.2</v>
      </c>
      <c r="ABM26" s="77">
        <v>48.7</v>
      </c>
      <c r="ABN26" s="77">
        <v>49.4</v>
      </c>
      <c r="ABO26" s="77">
        <v>48.5</v>
      </c>
      <c r="ABP26" s="77">
        <v>48.8</v>
      </c>
      <c r="ABQ26" s="77">
        <v>51.3</v>
      </c>
      <c r="ABR26" s="77">
        <v>51.9</v>
      </c>
      <c r="ABS26" s="77">
        <v>50.1</v>
      </c>
      <c r="ABT26" s="103">
        <v>54</v>
      </c>
      <c r="ABU26" s="102">
        <v>52.4</v>
      </c>
      <c r="ABV26" s="77">
        <v>50.9</v>
      </c>
      <c r="ABW26" s="77">
        <v>48.9</v>
      </c>
      <c r="ABX26" s="77">
        <v>48.3</v>
      </c>
      <c r="ABY26" s="77">
        <v>49.6</v>
      </c>
      <c r="ABZ26" s="77">
        <v>50.8</v>
      </c>
      <c r="ACA26" s="77">
        <v>51.2</v>
      </c>
      <c r="ACB26" s="77">
        <v>50.1</v>
      </c>
      <c r="ACC26" s="77">
        <v>55</v>
      </c>
      <c r="ACD26" s="77">
        <v>52.8</v>
      </c>
      <c r="ACE26" s="77">
        <v>51.8</v>
      </c>
      <c r="ACF26" s="77">
        <v>52.3</v>
      </c>
      <c r="ACG26" s="77">
        <v>49.4</v>
      </c>
      <c r="ACH26" s="102">
        <v>52.7</v>
      </c>
      <c r="ACI26" s="77">
        <v>48.2</v>
      </c>
      <c r="ACJ26" s="77">
        <v>46.8</v>
      </c>
      <c r="ACK26" s="77">
        <v>47.6</v>
      </c>
      <c r="ACL26" s="77">
        <v>46.4</v>
      </c>
      <c r="ACM26" s="77">
        <v>48.8</v>
      </c>
      <c r="ACN26" s="77">
        <v>50.2</v>
      </c>
      <c r="ACO26" s="77">
        <v>50.7</v>
      </c>
      <c r="ACP26" s="77">
        <v>49.3</v>
      </c>
      <c r="ACQ26" s="77">
        <v>48.4</v>
      </c>
      <c r="ACR26" s="77">
        <v>50.2</v>
      </c>
      <c r="ACS26" s="77">
        <v>46.7</v>
      </c>
      <c r="ACT26" s="77">
        <v>55.1</v>
      </c>
      <c r="ACU26" s="77">
        <v>55.8</v>
      </c>
      <c r="ACV26" s="77">
        <v>52.5</v>
      </c>
      <c r="ACW26" s="77">
        <v>52.5</v>
      </c>
      <c r="ACX26" s="77">
        <v>49.4</v>
      </c>
      <c r="ACY26" s="77">
        <v>50.8</v>
      </c>
      <c r="ACZ26" s="77">
        <v>50.3</v>
      </c>
      <c r="ADA26" s="77">
        <v>52.7</v>
      </c>
      <c r="ADB26" s="77">
        <v>49.6</v>
      </c>
      <c r="ADC26" s="77">
        <v>50.4</v>
      </c>
      <c r="ADD26" s="103">
        <v>51.5</v>
      </c>
      <c r="ADE26" s="102">
        <v>51.6</v>
      </c>
      <c r="ADF26" s="77">
        <v>50.5</v>
      </c>
      <c r="ADG26" s="77">
        <v>54.8</v>
      </c>
      <c r="ADH26" s="77">
        <v>49.2</v>
      </c>
      <c r="ADI26" s="77">
        <v>51.2</v>
      </c>
      <c r="ADJ26" s="77">
        <v>50.1</v>
      </c>
      <c r="ADK26" s="77">
        <v>48.1</v>
      </c>
      <c r="ADL26" s="77">
        <v>49.7</v>
      </c>
      <c r="ADM26" s="77">
        <v>53.7</v>
      </c>
      <c r="ADN26" s="77">
        <v>52.8</v>
      </c>
      <c r="ADO26" s="77">
        <v>55</v>
      </c>
      <c r="ADP26" s="77">
        <v>53.4</v>
      </c>
      <c r="ADQ26" s="77">
        <v>56.8</v>
      </c>
      <c r="ADR26" s="102">
        <v>54</v>
      </c>
      <c r="ADS26" s="77">
        <v>55</v>
      </c>
      <c r="ADT26" s="77">
        <v>56.6</v>
      </c>
      <c r="ADU26" s="77">
        <v>53.8</v>
      </c>
      <c r="ADV26" s="77">
        <v>55.5</v>
      </c>
      <c r="ADW26" s="77">
        <v>57.7</v>
      </c>
      <c r="ADX26" s="77">
        <v>51.6</v>
      </c>
      <c r="ADY26" s="77">
        <v>50.3</v>
      </c>
      <c r="ADZ26" s="77">
        <v>52</v>
      </c>
      <c r="AEA26" s="77">
        <v>53.9</v>
      </c>
      <c r="AEB26" s="77">
        <v>52.6</v>
      </c>
      <c r="AEC26" s="77">
        <v>46.5</v>
      </c>
      <c r="AED26" s="77">
        <v>49.5</v>
      </c>
      <c r="AEE26" s="102">
        <v>52.5</v>
      </c>
      <c r="AEF26" s="77">
        <v>49.7</v>
      </c>
      <c r="AEG26" s="77">
        <v>50.6</v>
      </c>
      <c r="AEH26" s="77">
        <v>48.5</v>
      </c>
      <c r="AEI26" s="77">
        <v>47.9</v>
      </c>
      <c r="AEJ26" s="77">
        <v>51.2</v>
      </c>
      <c r="AEK26" s="77">
        <v>50.9</v>
      </c>
      <c r="AEL26" s="77">
        <v>52.3</v>
      </c>
      <c r="AEM26" s="77">
        <v>51</v>
      </c>
      <c r="AEN26" s="77">
        <v>51.9</v>
      </c>
      <c r="AEO26" s="77">
        <v>51.4</v>
      </c>
      <c r="AEP26" s="77">
        <v>53.1</v>
      </c>
      <c r="AEQ26" s="77">
        <v>50.6</v>
      </c>
      <c r="AER26" s="77">
        <v>54.2</v>
      </c>
      <c r="AES26" s="77">
        <v>58.6</v>
      </c>
      <c r="AET26" s="77">
        <v>56</v>
      </c>
      <c r="AEU26" s="77">
        <v>55.5</v>
      </c>
      <c r="AEV26" s="77">
        <v>54.4</v>
      </c>
      <c r="AEW26" s="77">
        <v>53.7</v>
      </c>
      <c r="AEX26" s="77">
        <v>51.7</v>
      </c>
      <c r="AEY26" s="77">
        <v>51.8</v>
      </c>
      <c r="AEZ26" s="77">
        <v>51</v>
      </c>
      <c r="AFA26" s="77">
        <v>51.3</v>
      </c>
      <c r="AFB26" s="103">
        <v>50.1</v>
      </c>
      <c r="AFC26" s="102">
        <v>55.4</v>
      </c>
      <c r="AFD26" s="77">
        <v>51.3</v>
      </c>
      <c r="AFE26" s="77">
        <v>53.2</v>
      </c>
      <c r="AFF26" s="77">
        <v>49.7</v>
      </c>
      <c r="AFG26" s="77">
        <v>52.2</v>
      </c>
      <c r="AFH26" s="77">
        <v>50.9</v>
      </c>
      <c r="AFI26" s="77">
        <v>55.4</v>
      </c>
      <c r="AFJ26" s="77">
        <v>51.6</v>
      </c>
      <c r="AFK26" s="77">
        <v>55.4</v>
      </c>
      <c r="AFL26" s="77">
        <v>51.7</v>
      </c>
      <c r="AFM26" s="77">
        <v>54.1</v>
      </c>
      <c r="AFN26" s="77">
        <v>57.9</v>
      </c>
      <c r="AFO26" s="77">
        <v>59.1</v>
      </c>
      <c r="AFP26" s="102">
        <v>57</v>
      </c>
      <c r="AFQ26" s="77">
        <v>58.1</v>
      </c>
      <c r="AFR26" s="77">
        <v>55.7</v>
      </c>
      <c r="AFS26" s="77">
        <v>58.2</v>
      </c>
      <c r="AFT26" s="77">
        <v>55.8</v>
      </c>
      <c r="AFU26" s="77">
        <v>52.1</v>
      </c>
      <c r="AFV26" s="77">
        <v>51.4</v>
      </c>
      <c r="AFW26" s="77">
        <v>50</v>
      </c>
      <c r="AFX26" s="77">
        <v>47.7</v>
      </c>
      <c r="AFY26" s="77">
        <v>47</v>
      </c>
      <c r="AFZ26" s="77">
        <v>49.3</v>
      </c>
      <c r="AGA26" s="77">
        <v>48.3</v>
      </c>
      <c r="AGB26" s="77">
        <v>50.5</v>
      </c>
      <c r="AGC26" s="103">
        <v>46.8</v>
      </c>
      <c r="AGD26" s="102">
        <v>48.5</v>
      </c>
      <c r="AGE26" s="77">
        <v>47.9</v>
      </c>
      <c r="AGF26" s="77">
        <v>50.1</v>
      </c>
      <c r="AGG26" s="77">
        <v>44.1</v>
      </c>
      <c r="AGH26" s="77">
        <v>41.7</v>
      </c>
      <c r="AGI26" s="77">
        <v>50.8</v>
      </c>
      <c r="AGJ26" s="77">
        <v>47.7</v>
      </c>
      <c r="AGK26" s="77">
        <v>48</v>
      </c>
      <c r="AGL26" s="77">
        <v>49.9</v>
      </c>
      <c r="AGM26" s="77">
        <v>47.6</v>
      </c>
      <c r="AGN26" s="77">
        <v>47.7</v>
      </c>
      <c r="AGO26" s="77">
        <v>49.9</v>
      </c>
      <c r="AGP26" s="77">
        <v>49.3</v>
      </c>
      <c r="AGQ26" s="77">
        <v>51.4</v>
      </c>
      <c r="AGR26" s="77">
        <v>47.1</v>
      </c>
      <c r="AGS26" s="77">
        <v>45.1</v>
      </c>
      <c r="AGT26" s="77">
        <v>44.4</v>
      </c>
      <c r="AGU26" s="77">
        <v>42.6</v>
      </c>
      <c r="AGV26" s="77">
        <v>43.9</v>
      </c>
      <c r="AGW26" s="77">
        <v>47.1</v>
      </c>
      <c r="AGX26" s="77">
        <v>44.4</v>
      </c>
      <c r="AGY26" s="77">
        <v>43.9</v>
      </c>
      <c r="AGZ26" s="103">
        <v>43.3</v>
      </c>
      <c r="AHA26" s="103">
        <v>43.2</v>
      </c>
      <c r="AHB26" s="102">
        <v>47.1</v>
      </c>
      <c r="AHC26" s="77">
        <v>39.700000000000003</v>
      </c>
      <c r="AHD26" s="77">
        <v>42.4</v>
      </c>
      <c r="AHE26" s="77">
        <v>42.2</v>
      </c>
      <c r="AHF26" s="77">
        <v>46.8</v>
      </c>
      <c r="AHG26" s="77">
        <v>44.4</v>
      </c>
      <c r="AHH26" s="77">
        <v>42.9</v>
      </c>
      <c r="AHI26" s="77">
        <v>45.9</v>
      </c>
      <c r="AHJ26" s="77">
        <v>43.1</v>
      </c>
      <c r="AHK26" s="77">
        <v>43.3</v>
      </c>
      <c r="AHL26" s="77">
        <v>47.3</v>
      </c>
      <c r="AHM26" s="77">
        <v>44.8</v>
      </c>
      <c r="AHN26" s="103">
        <v>52.7</v>
      </c>
      <c r="AHO26" s="102">
        <v>55.1</v>
      </c>
      <c r="AHP26" s="77">
        <v>50.5</v>
      </c>
      <c r="AHQ26" s="77">
        <v>50.6</v>
      </c>
      <c r="AHR26" s="77">
        <v>47.8</v>
      </c>
      <c r="AHS26" s="77">
        <v>47.7</v>
      </c>
      <c r="AHT26" s="77">
        <v>46.9</v>
      </c>
      <c r="AHU26" s="77">
        <v>44.5</v>
      </c>
      <c r="AHV26" s="77">
        <v>42.8</v>
      </c>
      <c r="AHW26" s="77">
        <v>45.1</v>
      </c>
      <c r="AHX26" s="77">
        <v>46.7</v>
      </c>
      <c r="AHY26" s="77">
        <v>41.7</v>
      </c>
      <c r="AHZ26" s="77">
        <v>40.9</v>
      </c>
      <c r="AIA26" s="103">
        <v>39</v>
      </c>
      <c r="AIB26" s="102">
        <v>43.2</v>
      </c>
      <c r="AIC26" s="77">
        <v>43.4</v>
      </c>
      <c r="AID26" s="77">
        <v>41</v>
      </c>
      <c r="AIE26" s="77">
        <v>46.1</v>
      </c>
      <c r="AIF26" s="77">
        <v>42.7</v>
      </c>
      <c r="AIG26" s="77">
        <v>44.5</v>
      </c>
      <c r="AIH26" s="77">
        <v>41.7</v>
      </c>
      <c r="AII26" s="77">
        <v>41.4</v>
      </c>
      <c r="AIJ26" s="77">
        <v>41.7</v>
      </c>
      <c r="AIK26" s="77">
        <v>44.1</v>
      </c>
      <c r="AIL26" s="77">
        <v>44.9</v>
      </c>
      <c r="AIM26" s="77">
        <v>41.3</v>
      </c>
      <c r="AIN26" s="77">
        <v>44.7</v>
      </c>
      <c r="AIO26" s="77">
        <v>42.9</v>
      </c>
      <c r="AIP26" s="77">
        <v>44.8</v>
      </c>
      <c r="AIQ26" s="77">
        <v>43.3</v>
      </c>
      <c r="AIR26" s="77">
        <v>45.3</v>
      </c>
      <c r="AIS26" s="77">
        <v>42.9</v>
      </c>
      <c r="AIT26" s="77">
        <v>41.6</v>
      </c>
      <c r="AIU26" s="77">
        <v>41.9</v>
      </c>
      <c r="AIV26" s="77">
        <v>40.9</v>
      </c>
      <c r="AIW26" s="77">
        <v>37.700000000000003</v>
      </c>
      <c r="AIX26" s="77">
        <v>38.200000000000003</v>
      </c>
      <c r="AIY26" s="77">
        <v>19.5</v>
      </c>
      <c r="AIZ26" s="77">
        <v>13</v>
      </c>
      <c r="AJA26" s="77">
        <v>15.8</v>
      </c>
      <c r="AJB26" s="77">
        <v>20.2</v>
      </c>
      <c r="AJC26" s="77">
        <v>27.7</v>
      </c>
      <c r="AJD26" s="77">
        <v>24.8</v>
      </c>
      <c r="AJE26" s="77">
        <v>29.4</v>
      </c>
      <c r="AJF26" s="77">
        <v>30.2</v>
      </c>
      <c r="AJG26" s="77">
        <v>34.4</v>
      </c>
      <c r="AJH26" s="77">
        <v>35.200000000000003</v>
      </c>
      <c r="AJI26" s="77">
        <v>41.7</v>
      </c>
      <c r="AJJ26" s="77">
        <v>37</v>
      </c>
      <c r="AJK26" s="77">
        <v>37.1</v>
      </c>
      <c r="AJL26" s="77">
        <v>38.299999999999997</v>
      </c>
      <c r="AJM26" s="77">
        <v>35.700000000000003</v>
      </c>
      <c r="AJN26" s="77">
        <v>34.9</v>
      </c>
      <c r="AJO26" s="77">
        <v>33.299999999999997</v>
      </c>
      <c r="AJP26" s="77">
        <v>35</v>
      </c>
      <c r="AJQ26" s="77">
        <v>31.5</v>
      </c>
      <c r="AJR26" s="77">
        <v>33.5</v>
      </c>
      <c r="AJS26" s="77">
        <v>30.8</v>
      </c>
      <c r="AJT26" s="77">
        <v>28.9</v>
      </c>
      <c r="AJU26" s="77">
        <v>32.799999999999997</v>
      </c>
      <c r="AJV26" s="77">
        <v>31.9</v>
      </c>
      <c r="AJW26" s="77">
        <v>33.799999999999997</v>
      </c>
      <c r="AJX26" s="77">
        <v>36.5</v>
      </c>
      <c r="AJY26" s="77">
        <v>35.200000000000003</v>
      </c>
      <c r="AJZ26" s="77">
        <v>33.9</v>
      </c>
      <c r="AKA26" s="77">
        <v>34.5</v>
      </c>
      <c r="AKB26" s="77">
        <v>33.9</v>
      </c>
      <c r="AKC26" s="77">
        <v>37.5</v>
      </c>
      <c r="AKD26" s="77">
        <v>36.4</v>
      </c>
      <c r="AKE26" s="77">
        <v>35.299999999999997</v>
      </c>
      <c r="AKF26" s="77">
        <v>40.6</v>
      </c>
      <c r="AKG26" s="77">
        <v>39.4</v>
      </c>
      <c r="AKH26" s="77">
        <v>39.799999999999997</v>
      </c>
      <c r="AKI26" s="77">
        <v>40.799999999999997</v>
      </c>
      <c r="AKJ26" s="77">
        <v>42.9</v>
      </c>
      <c r="AKK26" s="77">
        <v>43.4</v>
      </c>
      <c r="AKL26" s="77">
        <v>42.7</v>
      </c>
      <c r="AKM26" s="77">
        <v>44.1</v>
      </c>
      <c r="AKN26" s="77">
        <v>42.5</v>
      </c>
      <c r="AKO26" s="77">
        <v>40.1</v>
      </c>
      <c r="AKP26" s="77">
        <v>42.3</v>
      </c>
      <c r="AKQ26" s="77">
        <v>43</v>
      </c>
      <c r="AKR26" s="77">
        <v>41.7</v>
      </c>
      <c r="AKS26" s="77">
        <v>39.799999999999997</v>
      </c>
      <c r="AKT26" s="77">
        <v>42.5</v>
      </c>
      <c r="AKU26" s="77">
        <v>41</v>
      </c>
      <c r="AKV26" s="77">
        <v>41.1</v>
      </c>
      <c r="AKW26" s="77">
        <v>42.9</v>
      </c>
      <c r="AKX26" s="77">
        <v>43.5</v>
      </c>
      <c r="AKY26" s="77">
        <v>39.4</v>
      </c>
      <c r="AKZ26" s="77">
        <v>43.2</v>
      </c>
      <c r="ALA26" s="77">
        <v>44.1</v>
      </c>
      <c r="ALB26" s="77">
        <v>43.6</v>
      </c>
      <c r="ALC26" s="77">
        <v>44</v>
      </c>
      <c r="ALD26" s="77">
        <v>40.5</v>
      </c>
      <c r="ALE26" s="77">
        <v>45</v>
      </c>
      <c r="ALF26" s="77">
        <v>44.1</v>
      </c>
      <c r="ALG26" s="77">
        <v>42.2</v>
      </c>
      <c r="ALH26" s="77">
        <v>41.1</v>
      </c>
      <c r="ALI26" s="77">
        <v>44.5</v>
      </c>
      <c r="ALJ26" s="77">
        <v>41.9</v>
      </c>
      <c r="ALK26" s="77">
        <v>45.4</v>
      </c>
      <c r="ALL26" s="77">
        <v>40.5</v>
      </c>
      <c r="ALM26" s="77">
        <v>42.8</v>
      </c>
      <c r="ALN26" s="77">
        <v>36.4</v>
      </c>
      <c r="ALO26" s="77">
        <v>33.6</v>
      </c>
      <c r="ALP26" s="77">
        <v>36.299999999999997</v>
      </c>
      <c r="ALQ26" s="77">
        <v>31.5</v>
      </c>
      <c r="ALR26" s="77">
        <v>33.700000000000003</v>
      </c>
      <c r="ALS26" s="77">
        <v>35.1</v>
      </c>
      <c r="ALT26" s="77">
        <v>35.4</v>
      </c>
      <c r="ALU26" s="77">
        <v>33.299999999999997</v>
      </c>
      <c r="ALV26" s="77">
        <v>35.200000000000003</v>
      </c>
      <c r="ALW26" s="77">
        <v>33.700000000000003</v>
      </c>
      <c r="ALX26" s="77">
        <v>38</v>
      </c>
      <c r="ALY26" s="77">
        <v>36.4</v>
      </c>
      <c r="ALZ26" s="77">
        <v>36.700000000000003</v>
      </c>
      <c r="AMA26" s="77">
        <v>36.799999999999997</v>
      </c>
      <c r="AMB26" s="77">
        <v>39.1</v>
      </c>
      <c r="AMC26" s="77">
        <v>40.799999999999997</v>
      </c>
      <c r="AMD26" s="77">
        <v>40.5</v>
      </c>
      <c r="AME26" s="77">
        <v>38.5</v>
      </c>
      <c r="AMF26" s="77">
        <v>39</v>
      </c>
      <c r="AMG26" s="77">
        <v>41.8</v>
      </c>
      <c r="AMH26" s="77">
        <v>41</v>
      </c>
      <c r="AMI26" s="77">
        <v>43</v>
      </c>
      <c r="AMJ26" s="77">
        <v>41.3</v>
      </c>
      <c r="AMK26" s="77">
        <v>38.200000000000003</v>
      </c>
      <c r="AML26" s="77">
        <v>32.6</v>
      </c>
      <c r="AMM26" s="77">
        <v>34.200000000000003</v>
      </c>
      <c r="AMN26" s="77">
        <v>36</v>
      </c>
      <c r="AMO26" s="77">
        <v>35.9</v>
      </c>
      <c r="AMP26" s="77">
        <v>35.1</v>
      </c>
      <c r="AMQ26" s="77">
        <v>34.5</v>
      </c>
      <c r="AMR26" s="77">
        <v>34.9</v>
      </c>
      <c r="AMS26" s="77">
        <v>35.1</v>
      </c>
      <c r="AMT26" s="77">
        <v>34.9</v>
      </c>
      <c r="AMU26" s="77">
        <v>32.4</v>
      </c>
      <c r="AMV26" s="77">
        <v>30.3</v>
      </c>
      <c r="AMW26" s="77">
        <v>31.5</v>
      </c>
      <c r="AMX26" s="77">
        <v>32.200000000000003</v>
      </c>
      <c r="AMY26" s="77">
        <v>32.700000000000003</v>
      </c>
      <c r="AMZ26" s="77">
        <v>32.200000000000003</v>
      </c>
      <c r="ANA26" s="77">
        <v>27.9</v>
      </c>
      <c r="ANB26" s="77">
        <v>27</v>
      </c>
      <c r="ANC26" s="77">
        <v>26</v>
      </c>
      <c r="AND26" s="77">
        <v>27.8</v>
      </c>
      <c r="ANE26" s="77">
        <v>28.8</v>
      </c>
      <c r="ANF26" s="77">
        <v>27.8</v>
      </c>
      <c r="ANG26" s="77">
        <v>22.6</v>
      </c>
      <c r="ANH26" s="77">
        <v>24.3</v>
      </c>
      <c r="ANI26" s="77">
        <v>27.4</v>
      </c>
      <c r="ANJ26" s="77">
        <v>26.2</v>
      </c>
      <c r="ANK26" s="77">
        <v>24.7</v>
      </c>
      <c r="ANL26" s="77">
        <v>23.3</v>
      </c>
      <c r="ANM26" s="77">
        <v>25</v>
      </c>
      <c r="ANN26" s="77">
        <v>23.2</v>
      </c>
      <c r="ANO26" s="77">
        <v>22.8</v>
      </c>
      <c r="ANP26" s="77">
        <v>22.8</v>
      </c>
      <c r="ANQ26" s="77">
        <v>21.6</v>
      </c>
      <c r="ANR26" s="77">
        <v>20.3</v>
      </c>
      <c r="ANS26" s="77">
        <v>21.4</v>
      </c>
      <c r="ANT26" s="77">
        <v>22</v>
      </c>
      <c r="ANU26" s="77">
        <v>22.9</v>
      </c>
      <c r="ANV26" s="77">
        <v>23.7</v>
      </c>
      <c r="ANW26" s="77">
        <v>25.3</v>
      </c>
      <c r="ANX26" s="77">
        <v>24.1</v>
      </c>
      <c r="ANY26" s="77">
        <v>21.5</v>
      </c>
      <c r="ANZ26" s="77">
        <v>23</v>
      </c>
      <c r="AOA26" s="77">
        <v>22.3</v>
      </c>
      <c r="AOB26" s="77">
        <v>22.5</v>
      </c>
      <c r="AOC26" s="77">
        <v>22</v>
      </c>
      <c r="AOD26" s="77">
        <v>24.3</v>
      </c>
      <c r="AOE26" s="77">
        <v>24</v>
      </c>
      <c r="AOF26" s="77">
        <v>25.8</v>
      </c>
      <c r="AOG26" s="77">
        <v>23</v>
      </c>
      <c r="AOH26" s="77">
        <v>22.2</v>
      </c>
      <c r="AOI26" s="77">
        <v>25.7</v>
      </c>
      <c r="AOJ26" s="77">
        <v>26</v>
      </c>
      <c r="AOK26" s="77">
        <v>22.5</v>
      </c>
      <c r="AOL26" s="77">
        <v>23.7</v>
      </c>
      <c r="AOM26" s="77">
        <v>22.7</v>
      </c>
      <c r="AON26" s="77">
        <v>17.3</v>
      </c>
      <c r="AOO26" s="77">
        <v>20</v>
      </c>
      <c r="AOP26" s="77">
        <v>20.6</v>
      </c>
      <c r="AOQ26" s="77">
        <v>19.3</v>
      </c>
      <c r="AOR26" s="77">
        <v>19.3</v>
      </c>
      <c r="AOS26" s="77">
        <v>18.399999999999999</v>
      </c>
      <c r="AOT26" s="77">
        <v>18.899999999999999</v>
      </c>
      <c r="AOU26" s="77">
        <v>17.600000000000001</v>
      </c>
      <c r="AOV26" s="77">
        <v>19.8</v>
      </c>
      <c r="AOW26" s="77">
        <v>17.600000000000001</v>
      </c>
      <c r="AOX26" s="77">
        <v>19.600000000000001</v>
      </c>
      <c r="AOY26" s="77">
        <v>19.899999999999999</v>
      </c>
      <c r="AOZ26" s="77">
        <v>18</v>
      </c>
      <c r="APA26" s="77">
        <v>18.2</v>
      </c>
      <c r="APB26" s="77">
        <v>17.2</v>
      </c>
      <c r="APC26" s="77">
        <v>19.100000000000001</v>
      </c>
      <c r="APD26" s="77">
        <v>20.9</v>
      </c>
      <c r="APE26" s="77">
        <v>18.7</v>
      </c>
      <c r="APF26" s="77">
        <v>20</v>
      </c>
      <c r="APG26" s="77">
        <v>20</v>
      </c>
      <c r="APH26" s="77">
        <v>21.1</v>
      </c>
      <c r="API26" s="77">
        <v>17.399999999999999</v>
      </c>
      <c r="APJ26" s="77">
        <v>17.5</v>
      </c>
      <c r="APK26" s="77">
        <v>18.3</v>
      </c>
      <c r="APL26" s="77">
        <v>20.8</v>
      </c>
      <c r="APM26" s="77">
        <v>19</v>
      </c>
      <c r="APN26" s="77">
        <v>19.600000000000001</v>
      </c>
      <c r="APO26" s="77">
        <v>18.3</v>
      </c>
      <c r="APP26" s="77">
        <v>21.1</v>
      </c>
      <c r="APQ26" s="77">
        <v>20.9</v>
      </c>
      <c r="APR26" s="77">
        <v>18.600000000000001</v>
      </c>
      <c r="APS26" s="77">
        <v>18.7</v>
      </c>
      <c r="APT26" s="77">
        <v>19</v>
      </c>
      <c r="APU26" s="77">
        <v>19.2</v>
      </c>
      <c r="APV26" s="77">
        <v>19.7</v>
      </c>
      <c r="APW26" s="77">
        <v>18.5</v>
      </c>
      <c r="APX26" s="77">
        <v>19.5</v>
      </c>
      <c r="APY26" s="77">
        <v>18.399999999999999</v>
      </c>
      <c r="APZ26" s="77">
        <v>21.7</v>
      </c>
      <c r="AQA26" s="77">
        <v>17.7</v>
      </c>
      <c r="AQB26" s="77">
        <v>18.899999999999999</v>
      </c>
      <c r="AQC26" s="77">
        <v>23.4</v>
      </c>
      <c r="AQD26" s="77">
        <v>19.899999999999999</v>
      </c>
      <c r="AQE26" s="77">
        <v>20.399999999999999</v>
      </c>
      <c r="AQF26" s="77">
        <v>21.4</v>
      </c>
      <c r="AQG26" s="77">
        <v>25.1</v>
      </c>
      <c r="AQH26" s="77">
        <v>23.5</v>
      </c>
      <c r="AQI26" s="77">
        <v>24.5</v>
      </c>
      <c r="AQJ26" s="77">
        <v>21.9</v>
      </c>
      <c r="AQK26" s="77">
        <v>22.9</v>
      </c>
      <c r="AQL26" s="77">
        <v>21.1</v>
      </c>
      <c r="AQM26" s="77">
        <v>22.8</v>
      </c>
      <c r="AQN26" s="77">
        <v>20</v>
      </c>
      <c r="AQO26" s="77">
        <v>20.6</v>
      </c>
      <c r="AQP26" s="77">
        <v>19.7</v>
      </c>
      <c r="AQQ26" s="77">
        <v>20.3</v>
      </c>
      <c r="AQR26" s="77">
        <v>20.6</v>
      </c>
      <c r="AQS26" s="77">
        <v>22</v>
      </c>
      <c r="AQT26" s="77">
        <v>21</v>
      </c>
      <c r="AQU26" s="77">
        <v>23</v>
      </c>
      <c r="AQV26" s="77">
        <v>23.3</v>
      </c>
      <c r="AQW26" s="77">
        <v>20.6</v>
      </c>
      <c r="AQX26" s="77">
        <v>20.7</v>
      </c>
      <c r="AQY26" s="77">
        <v>19.3</v>
      </c>
      <c r="AQZ26" s="77">
        <v>21.8</v>
      </c>
      <c r="ARA26" s="77">
        <v>21.4</v>
      </c>
      <c r="ARB26" s="77">
        <v>21.4</v>
      </c>
      <c r="ARC26" s="77">
        <v>21.6</v>
      </c>
      <c r="ARD26" s="77">
        <v>21.5</v>
      </c>
      <c r="ARE26" s="77">
        <v>24.8</v>
      </c>
      <c r="ARF26" s="77">
        <v>24.8</v>
      </c>
      <c r="ARG26" s="77">
        <v>20.6</v>
      </c>
      <c r="ARH26" s="77">
        <v>19.8</v>
      </c>
      <c r="ARI26" s="77">
        <v>23.4</v>
      </c>
      <c r="ARJ26" s="77">
        <v>22.6</v>
      </c>
      <c r="ARK26" s="77">
        <v>21.5</v>
      </c>
      <c r="ARL26" s="77">
        <v>24.2</v>
      </c>
      <c r="ARM26" s="77">
        <v>20.2</v>
      </c>
      <c r="ARN26" s="77">
        <v>22.5</v>
      </c>
      <c r="ARO26" s="77">
        <v>21.2</v>
      </c>
      <c r="ARP26" s="77">
        <v>20.6</v>
      </c>
      <c r="ARQ26" s="77">
        <v>22.5</v>
      </c>
      <c r="ARR26" s="77">
        <v>22.5</v>
      </c>
      <c r="ARS26" s="77">
        <v>19.8</v>
      </c>
      <c r="ART26" s="77">
        <v>20.3</v>
      </c>
      <c r="ARU26" s="77">
        <v>20.3</v>
      </c>
      <c r="ARV26" s="77">
        <v>24.5</v>
      </c>
      <c r="ARW26" s="77">
        <v>22.8</v>
      </c>
      <c r="ARX26" s="77">
        <v>21.8</v>
      </c>
      <c r="ARY26" s="77">
        <v>25.6</v>
      </c>
      <c r="ARZ26" s="77">
        <v>24.2</v>
      </c>
      <c r="ASA26" s="77">
        <v>24.3</v>
      </c>
      <c r="ASB26" s="77">
        <v>30.9</v>
      </c>
      <c r="ASC26" s="77">
        <v>30.1</v>
      </c>
      <c r="ASD26" s="77">
        <v>25.1</v>
      </c>
      <c r="ASE26" s="77">
        <v>27.9</v>
      </c>
      <c r="ASF26" s="77">
        <v>26.5</v>
      </c>
      <c r="ASG26" s="77">
        <v>24.8</v>
      </c>
      <c r="ASH26" s="77">
        <v>24.8</v>
      </c>
      <c r="ASI26" s="77">
        <v>26.7</v>
      </c>
      <c r="ASJ26" s="77">
        <v>25.8</v>
      </c>
      <c r="ASK26" s="77">
        <v>24.3</v>
      </c>
      <c r="ASL26" s="77">
        <v>24.3</v>
      </c>
      <c r="ASM26" s="77">
        <v>23.5</v>
      </c>
      <c r="ASN26" s="77">
        <v>24.6</v>
      </c>
      <c r="ASO26" s="77">
        <v>24</v>
      </c>
      <c r="ASP26" s="77">
        <v>26.4</v>
      </c>
      <c r="ASQ26" s="77">
        <v>22.5</v>
      </c>
      <c r="ASR26" s="77">
        <v>19.7</v>
      </c>
      <c r="ASS26" s="77">
        <v>22.1</v>
      </c>
      <c r="AST26" s="77">
        <v>21.5</v>
      </c>
      <c r="ASU26" s="77">
        <v>22</v>
      </c>
      <c r="ASV26" s="77">
        <v>20.100000000000001</v>
      </c>
      <c r="ASW26" s="77">
        <v>20.3</v>
      </c>
      <c r="ASX26" s="77">
        <v>23.1</v>
      </c>
      <c r="ASY26" s="77">
        <v>22.5</v>
      </c>
      <c r="ASZ26" s="77">
        <v>23.3</v>
      </c>
      <c r="ATA26" s="77">
        <v>24.5</v>
      </c>
      <c r="ATB26" s="77">
        <v>22.7</v>
      </c>
      <c r="ATC26" s="77">
        <v>26</v>
      </c>
      <c r="ATD26" s="77">
        <v>28.4</v>
      </c>
      <c r="ATE26" s="77">
        <v>24.6</v>
      </c>
      <c r="ATF26" s="77">
        <v>25.2</v>
      </c>
      <c r="ATG26" s="77">
        <v>24.2</v>
      </c>
      <c r="ATH26" s="77">
        <v>24.9</v>
      </c>
      <c r="ATI26" s="77">
        <v>25.7</v>
      </c>
      <c r="ATJ26" s="77">
        <v>24.2</v>
      </c>
      <c r="ATK26" s="77">
        <v>23.2</v>
      </c>
      <c r="ATL26" s="77">
        <v>22.1</v>
      </c>
      <c r="ATM26" s="77">
        <v>25.8</v>
      </c>
      <c r="ATN26" s="77">
        <v>26.3</v>
      </c>
      <c r="ATO26" s="77">
        <v>24.2</v>
      </c>
      <c r="ATP26" s="77">
        <v>21.3</v>
      </c>
      <c r="ATQ26" s="77">
        <v>23.1</v>
      </c>
      <c r="ATR26" s="77">
        <v>22</v>
      </c>
      <c r="ATS26" s="77">
        <v>23.5</v>
      </c>
      <c r="ATT26" s="77">
        <v>22.2</v>
      </c>
      <c r="ATU26" s="77">
        <v>22.4</v>
      </c>
      <c r="ATV26" s="77">
        <v>20.7</v>
      </c>
      <c r="ATW26" s="77">
        <v>19.899999999999999</v>
      </c>
      <c r="ATX26" s="77">
        <v>23.5</v>
      </c>
      <c r="ATY26" s="77">
        <v>27</v>
      </c>
      <c r="ATZ26" s="77">
        <v>28.7</v>
      </c>
      <c r="AUA26" s="77">
        <v>25.8</v>
      </c>
      <c r="AUB26" s="77">
        <v>23.7</v>
      </c>
      <c r="AUC26" s="77">
        <v>26.4</v>
      </c>
      <c r="AUD26" s="77">
        <v>20.3</v>
      </c>
      <c r="AUE26" s="77">
        <v>23.3</v>
      </c>
      <c r="AUF26" s="77">
        <v>21.4</v>
      </c>
      <c r="AUG26" s="77">
        <v>20.100000000000001</v>
      </c>
      <c r="AUH26" s="77">
        <v>20</v>
      </c>
      <c r="AUI26" s="77">
        <v>20.6</v>
      </c>
      <c r="AUJ26" s="77">
        <v>19.5</v>
      </c>
      <c r="AUK26" s="77">
        <v>17.7</v>
      </c>
      <c r="AUL26" s="77">
        <v>16</v>
      </c>
      <c r="AUM26" s="77">
        <v>13.8</v>
      </c>
      <c r="AUN26" s="77">
        <v>13</v>
      </c>
      <c r="AUO26" s="77">
        <v>15.8</v>
      </c>
      <c r="AUP26" s="77">
        <v>13.7</v>
      </c>
      <c r="AUQ26" s="77">
        <v>15.1</v>
      </c>
      <c r="AUR26" s="77">
        <v>16.600000000000001</v>
      </c>
      <c r="AUS26" s="77">
        <v>14.8</v>
      </c>
      <c r="AUT26" s="77">
        <v>13.1</v>
      </c>
      <c r="AUU26" s="77">
        <v>13.2</v>
      </c>
      <c r="AUV26" s="77">
        <v>16.399999999999999</v>
      </c>
      <c r="AUW26" s="77">
        <v>16</v>
      </c>
      <c r="AUX26" s="77">
        <v>18.899999999999999</v>
      </c>
      <c r="AUY26" s="77">
        <v>18.7</v>
      </c>
      <c r="AUZ26" s="77"/>
      <c r="AVA26" s="77"/>
      <c r="AVB26" s="77"/>
      <c r="AVC26" s="77"/>
      <c r="AVD26" s="77"/>
      <c r="AVE26" s="77"/>
      <c r="AVF26" s="77"/>
      <c r="AVG26" s="77"/>
      <c r="AVH26" s="77"/>
      <c r="AVI26" s="77"/>
      <c r="AVJ26" s="77"/>
      <c r="AVK26" s="77"/>
      <c r="AVL26" s="77"/>
      <c r="AVM26" s="77"/>
      <c r="AVN26" s="77"/>
      <c r="AVO26" s="77"/>
      <c r="AVP26" s="77"/>
      <c r="AVQ26" s="77"/>
      <c r="AVR26" s="77"/>
      <c r="AVS26" s="77"/>
      <c r="AVT26" s="77"/>
      <c r="AVU26" s="77"/>
      <c r="AVV26" s="77"/>
      <c r="AVW26" s="77"/>
      <c r="AVX26" s="77"/>
      <c r="AVY26" s="77"/>
      <c r="AVZ26" s="77"/>
    </row>
    <row r="27" spans="1:1274" s="25" customFormat="1" ht="17.25" customHeight="1" thickTop="1" thickBot="1" x14ac:dyDescent="0.3">
      <c r="A27" s="14"/>
      <c r="B27" s="14"/>
      <c r="C27" s="40" t="s">
        <v>338</v>
      </c>
      <c r="D27" s="40"/>
      <c r="E27" s="69"/>
      <c r="F27" s="69"/>
      <c r="G27" s="69"/>
      <c r="H27" s="69"/>
      <c r="I27" s="69"/>
      <c r="J27" s="69"/>
      <c r="K27" s="69"/>
      <c r="L27" s="69"/>
      <c r="M27" s="69"/>
      <c r="N27" s="69"/>
      <c r="O27" s="69"/>
      <c r="P27" s="69"/>
      <c r="Q27" s="69"/>
      <c r="R27" s="69"/>
      <c r="S27" s="69"/>
      <c r="T27" s="69"/>
      <c r="U27" s="69"/>
      <c r="V27" s="69"/>
      <c r="W27" s="69"/>
      <c r="X27" s="69"/>
      <c r="Y27" s="69"/>
      <c r="Z27" s="69"/>
      <c r="AA27" s="69"/>
      <c r="AB27" s="69"/>
      <c r="AC27" s="69"/>
      <c r="AD27" s="69"/>
      <c r="AE27" s="69"/>
      <c r="AF27" s="69"/>
      <c r="AG27" s="69"/>
      <c r="AH27" s="69"/>
      <c r="AI27" s="69"/>
      <c r="AJ27" s="69"/>
      <c r="AK27" s="69"/>
      <c r="AL27" s="69"/>
      <c r="AM27" s="69"/>
      <c r="AN27" s="69"/>
      <c r="AO27" s="69"/>
      <c r="AP27" s="69"/>
      <c r="AQ27" s="69"/>
      <c r="AR27" s="69"/>
      <c r="AS27" s="69"/>
      <c r="AT27" s="69"/>
      <c r="AU27" s="69"/>
      <c r="AV27" s="69"/>
      <c r="AW27" s="69"/>
      <c r="AX27" s="69"/>
      <c r="AY27" s="69"/>
      <c r="AZ27" s="69"/>
      <c r="BA27" s="69"/>
      <c r="BB27" s="69"/>
      <c r="BC27" s="69"/>
      <c r="BD27" s="69"/>
      <c r="BE27" s="69"/>
      <c r="BF27" s="69"/>
      <c r="BG27" s="69"/>
      <c r="BH27" s="69"/>
      <c r="BI27" s="69"/>
      <c r="BJ27" s="69"/>
      <c r="BK27" s="69"/>
      <c r="BL27" s="69"/>
      <c r="BM27" s="69"/>
      <c r="BN27" s="69"/>
      <c r="BO27" s="69"/>
      <c r="BP27" s="69"/>
      <c r="BQ27" s="69"/>
      <c r="BR27" s="69"/>
      <c r="BS27" s="69"/>
      <c r="BT27" s="69"/>
      <c r="BU27" s="69"/>
      <c r="BV27" s="69"/>
      <c r="BW27" s="69"/>
      <c r="BX27" s="69"/>
      <c r="BY27" s="69"/>
      <c r="BZ27" s="69"/>
      <c r="CA27" s="69"/>
      <c r="CB27" s="69"/>
      <c r="CC27" s="69"/>
      <c r="CD27" s="69"/>
      <c r="CE27" s="69"/>
      <c r="CF27" s="69"/>
      <c r="CG27" s="69"/>
      <c r="CH27" s="69"/>
      <c r="CI27" s="69"/>
      <c r="CJ27" s="69"/>
      <c r="CK27" s="69"/>
      <c r="CL27" s="69"/>
      <c r="CM27" s="69"/>
      <c r="CN27" s="69"/>
      <c r="CO27" s="69"/>
      <c r="CP27" s="69">
        <v>17.5</v>
      </c>
      <c r="CQ27" s="69"/>
      <c r="CR27" s="69"/>
      <c r="CS27" s="69">
        <v>23.6</v>
      </c>
      <c r="CT27" s="69">
        <v>23.2</v>
      </c>
      <c r="CU27" s="69">
        <v>26.2</v>
      </c>
      <c r="CV27" s="69">
        <v>25.7</v>
      </c>
      <c r="CW27" s="69">
        <v>24.7</v>
      </c>
      <c r="CX27" s="69">
        <v>36.4</v>
      </c>
      <c r="CY27" s="69">
        <v>31.1</v>
      </c>
      <c r="CZ27" s="69">
        <v>37.1</v>
      </c>
      <c r="DA27" s="73">
        <v>31.9</v>
      </c>
      <c r="DB27" s="73">
        <v>33</v>
      </c>
      <c r="DC27" s="69">
        <v>30.9</v>
      </c>
      <c r="DD27" s="69">
        <v>32.5</v>
      </c>
      <c r="DE27" s="69">
        <v>31.4</v>
      </c>
      <c r="DF27" s="69">
        <v>31.6</v>
      </c>
      <c r="DG27" s="69">
        <v>30.9</v>
      </c>
      <c r="DH27" s="69">
        <v>32.700000000000003</v>
      </c>
      <c r="DI27" s="73">
        <v>33</v>
      </c>
      <c r="DJ27" s="69">
        <v>28.7</v>
      </c>
      <c r="DK27" s="69">
        <v>24.3</v>
      </c>
      <c r="DL27" s="69">
        <v>24.8</v>
      </c>
      <c r="DM27" s="69">
        <v>22.4</v>
      </c>
      <c r="DN27" s="69">
        <v>31.7</v>
      </c>
      <c r="DO27" s="69">
        <v>30.3</v>
      </c>
      <c r="DP27" s="69">
        <v>22.2</v>
      </c>
      <c r="DQ27" s="69"/>
      <c r="DR27" s="69">
        <v>20.100000000000001</v>
      </c>
      <c r="DS27" s="69">
        <v>20</v>
      </c>
      <c r="DT27" s="69">
        <v>16.7</v>
      </c>
      <c r="DU27" s="69">
        <v>19.8</v>
      </c>
      <c r="DV27" s="69">
        <v>20.3</v>
      </c>
      <c r="DW27" s="69">
        <v>19.2</v>
      </c>
      <c r="DX27" s="69">
        <v>16.399999999999999</v>
      </c>
      <c r="DY27" s="69">
        <v>17.7</v>
      </c>
      <c r="DZ27" s="69">
        <v>23.9</v>
      </c>
      <c r="EA27" s="69">
        <v>23.3</v>
      </c>
      <c r="EB27" s="69">
        <v>16.399999999999999</v>
      </c>
      <c r="EC27" s="69">
        <v>26.7</v>
      </c>
      <c r="ED27" s="69">
        <v>26.8</v>
      </c>
      <c r="EE27" s="69">
        <v>26.1</v>
      </c>
      <c r="EF27" s="69">
        <v>34</v>
      </c>
      <c r="EG27" s="69">
        <v>46.1</v>
      </c>
      <c r="EH27" s="69">
        <v>46</v>
      </c>
      <c r="EI27" s="69">
        <v>42.5</v>
      </c>
      <c r="EJ27" s="69">
        <v>39.799999999999997</v>
      </c>
      <c r="EK27" s="69">
        <v>38</v>
      </c>
      <c r="EL27" s="69">
        <v>41.4</v>
      </c>
      <c r="EM27" s="69">
        <v>41.7</v>
      </c>
      <c r="EN27" s="69">
        <v>31.1</v>
      </c>
      <c r="EO27" s="69">
        <v>33.1</v>
      </c>
      <c r="EP27" s="69">
        <v>37</v>
      </c>
      <c r="EQ27" s="69">
        <v>32.1</v>
      </c>
      <c r="ER27" s="69">
        <v>30.3</v>
      </c>
      <c r="ES27" s="69">
        <v>33.9</v>
      </c>
      <c r="ET27" s="69">
        <v>36.1</v>
      </c>
      <c r="EU27" s="69">
        <v>30.8</v>
      </c>
      <c r="EV27" s="69">
        <v>31.5</v>
      </c>
      <c r="EW27" s="69">
        <v>36.5</v>
      </c>
      <c r="EX27" s="69">
        <v>42</v>
      </c>
      <c r="EY27" s="69">
        <v>46</v>
      </c>
      <c r="EZ27" s="69">
        <v>37.299999999999997</v>
      </c>
      <c r="FA27" s="69">
        <v>34</v>
      </c>
      <c r="FB27" s="69">
        <v>36.4</v>
      </c>
      <c r="FC27" s="69">
        <v>35.9</v>
      </c>
      <c r="FD27" s="69">
        <v>33.799999999999997</v>
      </c>
      <c r="FE27" s="69">
        <v>33.5</v>
      </c>
      <c r="FF27" s="69">
        <v>27.8</v>
      </c>
      <c r="FG27" s="69">
        <v>28.7</v>
      </c>
      <c r="FH27" s="69"/>
      <c r="FI27" s="69"/>
      <c r="FJ27" s="69"/>
      <c r="FK27" s="69"/>
      <c r="FL27" s="73">
        <v>30.5</v>
      </c>
      <c r="FM27" s="73">
        <v>29.9</v>
      </c>
      <c r="FN27" s="73">
        <v>30.9</v>
      </c>
      <c r="FO27" s="73">
        <v>28.4</v>
      </c>
      <c r="FP27" s="73">
        <v>28</v>
      </c>
      <c r="FQ27" s="73">
        <v>33.5</v>
      </c>
      <c r="FR27" s="73">
        <v>25.6</v>
      </c>
      <c r="FS27" s="73">
        <v>25.5</v>
      </c>
      <c r="FT27" s="73">
        <v>29.1</v>
      </c>
      <c r="FU27" s="73">
        <v>26.7</v>
      </c>
      <c r="FV27" s="73">
        <v>31.9</v>
      </c>
      <c r="FW27" s="73">
        <v>32.700000000000003</v>
      </c>
      <c r="FX27" s="73">
        <v>25.1</v>
      </c>
      <c r="FY27" s="73">
        <v>24.2</v>
      </c>
      <c r="FZ27" s="73">
        <v>26.6</v>
      </c>
      <c r="GA27" s="73">
        <v>27.5</v>
      </c>
      <c r="GB27" s="73">
        <v>25.2</v>
      </c>
      <c r="GC27" s="73">
        <v>25.3</v>
      </c>
      <c r="GD27" s="73">
        <v>22.6</v>
      </c>
      <c r="GE27" s="73">
        <v>21.8</v>
      </c>
      <c r="GF27" s="73">
        <v>26.5</v>
      </c>
      <c r="GG27" s="73">
        <v>25.6</v>
      </c>
      <c r="GH27" s="73">
        <v>20.7</v>
      </c>
      <c r="GI27" s="73">
        <v>25.1</v>
      </c>
      <c r="GJ27" s="73">
        <v>15.5</v>
      </c>
      <c r="GK27" s="73">
        <v>15.4</v>
      </c>
      <c r="GL27" s="73">
        <v>14.4</v>
      </c>
      <c r="GM27" s="73">
        <v>14.5</v>
      </c>
      <c r="GN27" s="73">
        <v>13.2</v>
      </c>
      <c r="GO27" s="73">
        <v>14.1</v>
      </c>
      <c r="GP27" s="73">
        <v>13</v>
      </c>
      <c r="GQ27" s="73">
        <v>15.1</v>
      </c>
      <c r="GR27" s="73">
        <v>18.8</v>
      </c>
      <c r="GS27" s="73">
        <v>14.4</v>
      </c>
      <c r="GT27" s="73">
        <v>18</v>
      </c>
      <c r="GU27" s="73">
        <v>21.6</v>
      </c>
      <c r="GV27" s="73">
        <v>20.6</v>
      </c>
      <c r="GW27" s="73">
        <v>22.2</v>
      </c>
      <c r="GX27" s="73">
        <v>19.399999999999999</v>
      </c>
      <c r="GY27" s="73">
        <v>21.7</v>
      </c>
      <c r="GZ27" s="73">
        <v>31.4</v>
      </c>
      <c r="HA27" s="73">
        <v>18.100000000000001</v>
      </c>
      <c r="HB27" s="73">
        <v>20.9</v>
      </c>
      <c r="HC27" s="73">
        <v>19.2</v>
      </c>
      <c r="HD27" s="73">
        <v>20.7</v>
      </c>
      <c r="HE27" s="73">
        <v>19.100000000000001</v>
      </c>
      <c r="HF27" s="73">
        <v>19.2</v>
      </c>
      <c r="HG27" s="73">
        <v>23.8</v>
      </c>
      <c r="HH27" s="73">
        <v>17.8</v>
      </c>
      <c r="HI27" s="73">
        <v>18.899999999999999</v>
      </c>
      <c r="HJ27" s="73">
        <v>18.399999999999999</v>
      </c>
      <c r="HK27" s="73">
        <v>16.3</v>
      </c>
      <c r="HL27" s="73">
        <v>17.7</v>
      </c>
      <c r="HM27" s="73">
        <v>16.5</v>
      </c>
      <c r="HN27" s="73">
        <v>17.8</v>
      </c>
      <c r="HO27" s="73">
        <v>16.600000000000001</v>
      </c>
      <c r="HP27" s="73">
        <v>20.7</v>
      </c>
      <c r="HQ27" s="73">
        <v>16.600000000000001</v>
      </c>
      <c r="HR27" s="73">
        <v>15.9</v>
      </c>
      <c r="HS27" s="73">
        <v>23.1</v>
      </c>
      <c r="HT27" s="73">
        <v>14</v>
      </c>
      <c r="HU27" s="73">
        <v>15.6</v>
      </c>
      <c r="HV27" s="73">
        <v>13.6</v>
      </c>
      <c r="HW27" s="73">
        <v>14.8</v>
      </c>
      <c r="HX27" s="73">
        <v>15</v>
      </c>
      <c r="HY27" s="73">
        <v>14.5</v>
      </c>
      <c r="HZ27" s="73">
        <v>14.5</v>
      </c>
      <c r="IA27" s="73">
        <v>14.2</v>
      </c>
      <c r="IB27" s="73">
        <v>14.7</v>
      </c>
      <c r="IC27" s="73">
        <v>16</v>
      </c>
      <c r="ID27" s="73">
        <v>15.8</v>
      </c>
      <c r="IE27" s="73">
        <v>22.2</v>
      </c>
      <c r="IF27" s="73">
        <v>14.8</v>
      </c>
      <c r="IG27" s="73">
        <v>13.7</v>
      </c>
      <c r="IH27" s="73">
        <v>14.5</v>
      </c>
      <c r="II27" s="73">
        <v>16.8</v>
      </c>
      <c r="IJ27" s="73">
        <v>14.1</v>
      </c>
      <c r="IK27" s="73">
        <v>15.4</v>
      </c>
      <c r="IL27" s="73">
        <v>19.8</v>
      </c>
      <c r="IM27" s="73">
        <v>16.100000000000001</v>
      </c>
      <c r="IN27" s="73">
        <v>15.6</v>
      </c>
      <c r="IO27" s="73">
        <v>15</v>
      </c>
      <c r="IP27" s="73">
        <v>14.2</v>
      </c>
      <c r="IQ27" s="73">
        <v>16.7</v>
      </c>
      <c r="IR27" s="73">
        <v>11.6</v>
      </c>
      <c r="IS27" s="73">
        <v>11.4</v>
      </c>
      <c r="IT27" s="73">
        <v>11.5</v>
      </c>
      <c r="IU27" s="73">
        <v>13.1</v>
      </c>
      <c r="IV27" s="73">
        <v>12.4</v>
      </c>
      <c r="IW27" s="73">
        <v>12.9</v>
      </c>
      <c r="IX27" s="73">
        <v>19.899999999999999</v>
      </c>
      <c r="IY27" s="73">
        <v>17.399999999999999</v>
      </c>
      <c r="IZ27" s="73">
        <v>19.7</v>
      </c>
      <c r="JA27" s="73">
        <v>20.5</v>
      </c>
      <c r="JB27" s="73">
        <v>22</v>
      </c>
      <c r="JC27" s="73">
        <v>20.3</v>
      </c>
      <c r="JD27" s="73">
        <v>16.399999999999999</v>
      </c>
      <c r="JE27" s="73">
        <v>17.2</v>
      </c>
      <c r="JF27" s="73">
        <v>16.600000000000001</v>
      </c>
      <c r="JG27" s="73">
        <v>14.7</v>
      </c>
      <c r="JH27" s="73">
        <v>18.100000000000001</v>
      </c>
      <c r="JI27" s="73">
        <v>17.899999999999999</v>
      </c>
      <c r="JJ27" s="73">
        <v>18.5</v>
      </c>
      <c r="JK27" s="73">
        <v>13.7</v>
      </c>
      <c r="JL27" s="73">
        <v>14.4</v>
      </c>
      <c r="JM27" s="73">
        <v>15.3</v>
      </c>
      <c r="JN27" s="73">
        <v>21.8</v>
      </c>
      <c r="JO27" s="73">
        <v>22.6</v>
      </c>
      <c r="JP27" s="73">
        <v>16</v>
      </c>
      <c r="JQ27" s="73">
        <v>18</v>
      </c>
      <c r="JR27" s="73">
        <v>19</v>
      </c>
      <c r="JS27" s="73">
        <v>27</v>
      </c>
      <c r="JT27" s="73">
        <v>20</v>
      </c>
      <c r="JU27" s="73">
        <v>22</v>
      </c>
      <c r="JV27" s="73">
        <v>16</v>
      </c>
      <c r="JW27" s="73">
        <v>16</v>
      </c>
      <c r="JX27" s="73">
        <v>13</v>
      </c>
      <c r="JY27" s="73">
        <v>20</v>
      </c>
      <c r="JZ27" s="73">
        <v>16</v>
      </c>
      <c r="KA27" s="73">
        <v>16</v>
      </c>
      <c r="KB27" s="73">
        <v>19</v>
      </c>
      <c r="KC27" s="73">
        <v>11</v>
      </c>
      <c r="KD27" s="73">
        <v>12</v>
      </c>
      <c r="KE27" s="73">
        <v>12</v>
      </c>
      <c r="KF27" s="73">
        <v>11</v>
      </c>
      <c r="KG27" s="73">
        <v>10</v>
      </c>
      <c r="KH27" s="73">
        <v>16</v>
      </c>
      <c r="KI27" s="73">
        <v>14</v>
      </c>
      <c r="KJ27" s="73">
        <v>12</v>
      </c>
      <c r="KK27" s="73">
        <v>13</v>
      </c>
      <c r="KL27" s="73">
        <v>14</v>
      </c>
      <c r="KM27" s="73">
        <v>15</v>
      </c>
      <c r="KN27" s="73">
        <v>17</v>
      </c>
      <c r="KO27" s="73">
        <v>12</v>
      </c>
      <c r="KP27" s="73">
        <v>15</v>
      </c>
      <c r="KQ27" s="73">
        <v>19</v>
      </c>
      <c r="KR27" s="73">
        <v>14</v>
      </c>
      <c r="KS27" s="73">
        <v>11</v>
      </c>
      <c r="KT27" s="73">
        <v>11</v>
      </c>
      <c r="KU27" s="73">
        <v>11</v>
      </c>
      <c r="KV27" s="73">
        <v>12</v>
      </c>
      <c r="KW27" s="73">
        <v>13</v>
      </c>
      <c r="KX27" s="73">
        <v>12</v>
      </c>
      <c r="KY27" s="73">
        <v>14</v>
      </c>
      <c r="KZ27" s="73">
        <v>20</v>
      </c>
      <c r="LA27" s="73">
        <v>13</v>
      </c>
      <c r="LB27" s="73">
        <v>13</v>
      </c>
      <c r="LC27" s="73">
        <v>12</v>
      </c>
      <c r="LD27" s="73">
        <v>13</v>
      </c>
      <c r="LE27" s="73">
        <v>10</v>
      </c>
      <c r="LF27" s="73">
        <v>13</v>
      </c>
      <c r="LG27" s="73">
        <v>10</v>
      </c>
      <c r="LH27" s="73">
        <v>11</v>
      </c>
      <c r="LI27" s="73">
        <v>14</v>
      </c>
      <c r="LJ27" s="73">
        <v>13</v>
      </c>
      <c r="LK27" s="73">
        <v>13</v>
      </c>
      <c r="LL27" s="73">
        <v>18</v>
      </c>
      <c r="LM27" s="73">
        <v>11</v>
      </c>
      <c r="LN27" s="73">
        <v>11</v>
      </c>
      <c r="LO27" s="73">
        <v>18</v>
      </c>
      <c r="LP27" s="73">
        <v>14</v>
      </c>
      <c r="LQ27" s="73">
        <v>14</v>
      </c>
      <c r="LR27" s="73">
        <v>12</v>
      </c>
      <c r="LS27" s="73">
        <v>14</v>
      </c>
      <c r="LT27" s="73">
        <v>14</v>
      </c>
      <c r="LU27" s="73">
        <v>14</v>
      </c>
      <c r="LV27" s="73">
        <v>21</v>
      </c>
      <c r="LW27" s="73">
        <v>18</v>
      </c>
      <c r="LX27" s="73">
        <v>18</v>
      </c>
      <c r="LY27" s="73">
        <v>12</v>
      </c>
      <c r="LZ27" s="73">
        <v>14</v>
      </c>
      <c r="MA27" s="73">
        <v>13</v>
      </c>
      <c r="MB27" s="73">
        <v>15</v>
      </c>
      <c r="MC27" s="73">
        <v>24</v>
      </c>
      <c r="MD27" s="73">
        <v>17</v>
      </c>
      <c r="ME27" s="73">
        <v>16</v>
      </c>
      <c r="MF27" s="73">
        <v>27</v>
      </c>
      <c r="MG27" s="73">
        <v>23</v>
      </c>
      <c r="MH27" s="73">
        <v>19</v>
      </c>
      <c r="MI27" s="73">
        <v>22</v>
      </c>
      <c r="MJ27" s="73">
        <v>23</v>
      </c>
      <c r="MK27" s="73">
        <v>17</v>
      </c>
      <c r="ML27" s="73">
        <v>16</v>
      </c>
      <c r="MM27" s="73">
        <v>16</v>
      </c>
      <c r="MN27" s="73">
        <v>15</v>
      </c>
      <c r="MO27" s="73">
        <v>17</v>
      </c>
      <c r="MP27" s="73">
        <v>16</v>
      </c>
      <c r="MQ27" s="73">
        <v>17</v>
      </c>
      <c r="MR27" s="73">
        <v>18</v>
      </c>
      <c r="MS27" s="73">
        <v>20</v>
      </c>
      <c r="MT27" s="73">
        <v>19</v>
      </c>
      <c r="MU27" s="73">
        <v>21</v>
      </c>
      <c r="MV27" s="73">
        <v>22</v>
      </c>
      <c r="MW27" s="73">
        <v>20</v>
      </c>
      <c r="MX27" s="73">
        <v>23</v>
      </c>
      <c r="MY27" s="73">
        <v>29</v>
      </c>
      <c r="MZ27" s="73">
        <v>35</v>
      </c>
      <c r="NA27" s="73">
        <v>35</v>
      </c>
      <c r="NB27" s="73">
        <v>38</v>
      </c>
      <c r="NC27" s="73">
        <v>32</v>
      </c>
      <c r="ND27" s="73">
        <v>40</v>
      </c>
      <c r="NE27" s="73">
        <v>32</v>
      </c>
      <c r="NF27" s="73">
        <v>30</v>
      </c>
      <c r="NG27" s="77">
        <v>40</v>
      </c>
      <c r="NH27" s="77">
        <v>43</v>
      </c>
      <c r="NI27" s="77">
        <v>45</v>
      </c>
      <c r="NJ27" s="77">
        <v>40</v>
      </c>
      <c r="NK27" s="77">
        <v>43</v>
      </c>
      <c r="NL27" s="77">
        <v>39</v>
      </c>
      <c r="NM27" s="77">
        <v>37</v>
      </c>
      <c r="NN27" s="77">
        <v>37</v>
      </c>
      <c r="NO27" s="77">
        <v>36</v>
      </c>
      <c r="NP27" s="77">
        <v>33</v>
      </c>
      <c r="NQ27" s="77">
        <v>34</v>
      </c>
      <c r="NR27" s="102">
        <v>26</v>
      </c>
      <c r="NS27" s="77">
        <v>25</v>
      </c>
      <c r="NT27" s="77">
        <v>29</v>
      </c>
      <c r="NU27" s="77">
        <v>26</v>
      </c>
      <c r="NV27" s="77">
        <v>33</v>
      </c>
      <c r="NW27" s="77">
        <v>35</v>
      </c>
      <c r="NX27" s="77">
        <v>32</v>
      </c>
      <c r="NY27" s="77">
        <v>30</v>
      </c>
      <c r="NZ27" s="77">
        <v>30</v>
      </c>
      <c r="OA27" s="77">
        <v>30</v>
      </c>
      <c r="OB27" s="77">
        <v>31</v>
      </c>
      <c r="OC27" s="77">
        <v>31</v>
      </c>
      <c r="OD27" s="102">
        <v>31</v>
      </c>
      <c r="OE27" s="77">
        <v>27</v>
      </c>
      <c r="OF27" s="77">
        <v>28</v>
      </c>
      <c r="OG27" s="77">
        <v>29</v>
      </c>
      <c r="OH27" s="77">
        <v>30</v>
      </c>
      <c r="OI27" s="77">
        <v>29</v>
      </c>
      <c r="OJ27" s="77">
        <v>28</v>
      </c>
      <c r="OK27" s="77">
        <v>28</v>
      </c>
      <c r="OL27" s="77">
        <v>27</v>
      </c>
      <c r="OM27" s="77">
        <v>25</v>
      </c>
      <c r="ON27" s="77">
        <v>24</v>
      </c>
      <c r="OO27" s="77">
        <v>27</v>
      </c>
      <c r="OP27" s="102">
        <v>25</v>
      </c>
      <c r="OQ27" s="77">
        <v>24</v>
      </c>
      <c r="OR27" s="77">
        <v>23</v>
      </c>
      <c r="OS27" s="77">
        <v>24</v>
      </c>
      <c r="OT27" s="77">
        <v>22</v>
      </c>
      <c r="OU27" s="77">
        <v>24</v>
      </c>
      <c r="OV27" s="77">
        <v>21</v>
      </c>
      <c r="OW27" s="77">
        <v>24</v>
      </c>
      <c r="OX27" s="77">
        <v>21</v>
      </c>
      <c r="OY27" s="77">
        <v>24</v>
      </c>
      <c r="OZ27" s="77">
        <v>22</v>
      </c>
      <c r="PA27" s="77">
        <v>23</v>
      </c>
      <c r="PB27" s="102">
        <v>18</v>
      </c>
      <c r="PC27" s="77">
        <v>21</v>
      </c>
      <c r="PD27" s="77">
        <v>17</v>
      </c>
      <c r="PE27" s="77">
        <v>21</v>
      </c>
      <c r="PF27" s="77">
        <v>17</v>
      </c>
      <c r="PG27" s="77">
        <v>18</v>
      </c>
      <c r="PH27" s="77">
        <v>17</v>
      </c>
      <c r="PI27" s="77">
        <v>20</v>
      </c>
      <c r="PJ27" s="77">
        <v>19</v>
      </c>
      <c r="PK27" s="77">
        <v>21</v>
      </c>
      <c r="PL27" s="77">
        <v>20</v>
      </c>
      <c r="PM27" s="77">
        <v>19</v>
      </c>
      <c r="PN27" s="102">
        <v>20</v>
      </c>
      <c r="PO27" s="77">
        <v>19</v>
      </c>
      <c r="PP27" s="77">
        <v>16</v>
      </c>
      <c r="PQ27" s="77">
        <v>14</v>
      </c>
      <c r="PR27" s="77">
        <v>19</v>
      </c>
      <c r="PS27" s="77">
        <v>18</v>
      </c>
      <c r="PT27" s="77">
        <v>13</v>
      </c>
      <c r="PU27" s="77">
        <v>18</v>
      </c>
      <c r="PV27" s="77">
        <v>17</v>
      </c>
      <c r="PW27" s="77">
        <v>17</v>
      </c>
      <c r="PX27" s="77">
        <v>18</v>
      </c>
      <c r="PY27" s="77">
        <v>17</v>
      </c>
      <c r="PZ27" s="102">
        <v>19</v>
      </c>
      <c r="QA27" s="77">
        <v>17</v>
      </c>
      <c r="QB27" s="77">
        <v>18</v>
      </c>
      <c r="QC27" s="77">
        <v>19</v>
      </c>
      <c r="QD27" s="77">
        <v>16</v>
      </c>
      <c r="QE27" s="77">
        <v>16</v>
      </c>
      <c r="QF27" s="77">
        <v>21</v>
      </c>
      <c r="QG27" s="77">
        <v>19</v>
      </c>
      <c r="QH27" s="77">
        <v>22</v>
      </c>
      <c r="QI27" s="77">
        <v>21</v>
      </c>
      <c r="QJ27" s="77">
        <v>20</v>
      </c>
      <c r="QK27" s="77">
        <v>18</v>
      </c>
      <c r="QL27" s="102">
        <v>17</v>
      </c>
      <c r="QM27" s="77">
        <v>19</v>
      </c>
      <c r="QN27" s="77">
        <v>14</v>
      </c>
      <c r="QO27" s="77">
        <v>19</v>
      </c>
      <c r="QP27" s="77">
        <v>16</v>
      </c>
      <c r="QQ27" s="77">
        <v>18</v>
      </c>
      <c r="QR27" s="77">
        <v>16</v>
      </c>
      <c r="QS27" s="77">
        <v>17</v>
      </c>
      <c r="QT27" s="77">
        <v>17</v>
      </c>
      <c r="QU27" s="77">
        <v>16</v>
      </c>
      <c r="QV27" s="77">
        <v>17</v>
      </c>
      <c r="QW27" s="77">
        <v>17</v>
      </c>
      <c r="QX27" s="102">
        <v>14</v>
      </c>
      <c r="QY27" s="77">
        <v>15</v>
      </c>
      <c r="QZ27" s="77">
        <v>14</v>
      </c>
      <c r="RA27" s="77">
        <v>14</v>
      </c>
      <c r="RB27" s="77">
        <v>11</v>
      </c>
      <c r="RC27" s="77">
        <v>14</v>
      </c>
      <c r="RD27" s="77">
        <v>14</v>
      </c>
      <c r="RE27" s="77">
        <v>20</v>
      </c>
      <c r="RF27" s="77">
        <v>13</v>
      </c>
      <c r="RG27" s="77">
        <v>16</v>
      </c>
      <c r="RH27" s="77">
        <v>17</v>
      </c>
      <c r="RI27" s="77">
        <v>19</v>
      </c>
      <c r="RJ27" s="77">
        <v>17</v>
      </c>
      <c r="RK27" s="77">
        <v>10</v>
      </c>
      <c r="RL27" s="77">
        <v>14</v>
      </c>
      <c r="RM27" s="77">
        <v>15</v>
      </c>
      <c r="RN27" s="77">
        <v>14</v>
      </c>
      <c r="RO27" s="77">
        <v>18</v>
      </c>
      <c r="RP27" s="77">
        <v>18</v>
      </c>
      <c r="RQ27" s="77">
        <v>16</v>
      </c>
      <c r="RR27" s="77">
        <v>18</v>
      </c>
      <c r="RS27" s="77">
        <v>16</v>
      </c>
      <c r="RT27" s="77">
        <v>18</v>
      </c>
      <c r="RU27" s="77">
        <v>20</v>
      </c>
      <c r="RV27" s="77">
        <v>16</v>
      </c>
      <c r="RW27" s="77">
        <v>16</v>
      </c>
      <c r="RX27" s="77">
        <v>15</v>
      </c>
      <c r="RY27" s="77">
        <v>15</v>
      </c>
      <c r="RZ27" s="77">
        <v>14</v>
      </c>
      <c r="SA27" s="77">
        <v>15</v>
      </c>
      <c r="SB27" s="77">
        <v>16</v>
      </c>
      <c r="SC27" s="77">
        <v>17</v>
      </c>
      <c r="SD27" s="77">
        <v>16</v>
      </c>
      <c r="SE27" s="77">
        <v>18</v>
      </c>
      <c r="SF27" s="77">
        <v>16</v>
      </c>
      <c r="SG27" s="77">
        <v>18</v>
      </c>
      <c r="SH27" s="77">
        <v>17</v>
      </c>
      <c r="SI27" s="77">
        <v>18</v>
      </c>
      <c r="SJ27" s="77">
        <v>17</v>
      </c>
      <c r="SK27" s="77">
        <v>18</v>
      </c>
      <c r="SL27" s="77">
        <v>20</v>
      </c>
      <c r="SM27" s="77">
        <v>18</v>
      </c>
      <c r="SN27" s="77">
        <v>18</v>
      </c>
      <c r="SO27" s="77">
        <v>20</v>
      </c>
      <c r="SP27" s="77">
        <v>22</v>
      </c>
      <c r="SQ27" s="77">
        <v>21</v>
      </c>
      <c r="SR27" s="77">
        <v>21</v>
      </c>
      <c r="SS27" s="77">
        <v>19</v>
      </c>
      <c r="ST27" s="77">
        <v>18</v>
      </c>
      <c r="SU27" s="77">
        <v>21</v>
      </c>
      <c r="SV27" s="77">
        <v>20</v>
      </c>
      <c r="SW27" s="77">
        <v>21</v>
      </c>
      <c r="SX27" s="77">
        <v>19</v>
      </c>
      <c r="SY27" s="77">
        <v>18</v>
      </c>
      <c r="SZ27" s="77">
        <v>17</v>
      </c>
      <c r="TA27" s="77">
        <v>21</v>
      </c>
      <c r="TB27" s="77">
        <v>20</v>
      </c>
      <c r="TC27" s="77">
        <v>20</v>
      </c>
      <c r="TD27" s="77">
        <v>21</v>
      </c>
      <c r="TE27" s="77">
        <v>21</v>
      </c>
      <c r="TF27" s="77">
        <v>20</v>
      </c>
      <c r="TG27" s="77">
        <v>15</v>
      </c>
      <c r="TH27" s="77">
        <v>16</v>
      </c>
      <c r="TI27" s="77">
        <v>16</v>
      </c>
      <c r="TJ27" s="77">
        <v>17</v>
      </c>
      <c r="TK27" s="77">
        <v>16</v>
      </c>
      <c r="TL27" s="77">
        <v>18</v>
      </c>
      <c r="TM27" s="77">
        <v>18</v>
      </c>
      <c r="TN27" s="77">
        <v>19</v>
      </c>
      <c r="TO27" s="77">
        <v>22</v>
      </c>
      <c r="TP27" s="77">
        <v>18</v>
      </c>
      <c r="TQ27" s="77">
        <v>21</v>
      </c>
      <c r="TR27" s="77">
        <v>20</v>
      </c>
      <c r="TS27" s="77">
        <v>20</v>
      </c>
      <c r="TT27" s="77">
        <v>19</v>
      </c>
      <c r="TU27" s="77">
        <v>20</v>
      </c>
      <c r="TV27" s="77">
        <v>22</v>
      </c>
      <c r="TW27" s="77">
        <v>20</v>
      </c>
      <c r="TX27" s="77">
        <v>19</v>
      </c>
      <c r="TY27" s="77">
        <v>20</v>
      </c>
      <c r="TZ27" s="77">
        <v>20</v>
      </c>
      <c r="UA27" s="77">
        <v>18</v>
      </c>
      <c r="UB27" s="77">
        <v>21</v>
      </c>
      <c r="UC27" s="77">
        <v>19</v>
      </c>
      <c r="UD27" s="77">
        <v>20</v>
      </c>
      <c r="UE27" s="77">
        <v>17</v>
      </c>
      <c r="UF27" s="77">
        <v>19</v>
      </c>
      <c r="UG27" s="77">
        <v>19</v>
      </c>
      <c r="UH27" s="77">
        <v>20</v>
      </c>
      <c r="UI27" s="77">
        <v>18</v>
      </c>
      <c r="UJ27" s="77">
        <v>20</v>
      </c>
      <c r="UK27" s="77">
        <v>17</v>
      </c>
      <c r="UL27" s="77">
        <v>17</v>
      </c>
      <c r="UM27" s="77">
        <v>16</v>
      </c>
      <c r="UN27" s="77">
        <v>18</v>
      </c>
      <c r="UO27" s="77">
        <v>17</v>
      </c>
      <c r="UP27" s="77">
        <v>19</v>
      </c>
      <c r="UQ27" s="77">
        <v>19</v>
      </c>
      <c r="UR27" s="77">
        <v>16</v>
      </c>
      <c r="US27" s="77">
        <v>18</v>
      </c>
      <c r="UT27" s="77">
        <v>18</v>
      </c>
      <c r="UU27" s="77">
        <v>19</v>
      </c>
      <c r="UV27" s="77">
        <v>20</v>
      </c>
      <c r="UW27" s="77">
        <v>19</v>
      </c>
      <c r="UX27" s="77">
        <v>16</v>
      </c>
      <c r="UY27" s="77">
        <v>19</v>
      </c>
      <c r="UZ27" s="77">
        <v>15</v>
      </c>
      <c r="VA27" s="77">
        <v>17</v>
      </c>
      <c r="VB27" s="77">
        <v>18</v>
      </c>
      <c r="VC27" s="77">
        <v>16</v>
      </c>
      <c r="VD27" s="77">
        <v>12</v>
      </c>
      <c r="VE27" s="77">
        <v>15</v>
      </c>
      <c r="VF27" s="77">
        <v>14</v>
      </c>
      <c r="VG27" s="77">
        <v>16</v>
      </c>
      <c r="VH27" s="77">
        <v>16</v>
      </c>
      <c r="VI27" s="77">
        <v>17</v>
      </c>
      <c r="VJ27" s="77">
        <v>17</v>
      </c>
      <c r="VK27" s="77">
        <v>17</v>
      </c>
      <c r="VL27" s="77">
        <v>14</v>
      </c>
      <c r="VM27" s="77">
        <v>15</v>
      </c>
      <c r="VN27" s="77">
        <v>15</v>
      </c>
      <c r="VO27" s="77">
        <v>14</v>
      </c>
      <c r="VP27" s="77">
        <v>13</v>
      </c>
      <c r="VQ27" s="77">
        <v>14</v>
      </c>
      <c r="VR27" s="77">
        <v>14</v>
      </c>
      <c r="VS27" s="77">
        <v>15</v>
      </c>
      <c r="VT27" s="77">
        <v>17</v>
      </c>
      <c r="VU27" s="77">
        <v>14</v>
      </c>
      <c r="VV27" s="77">
        <v>18</v>
      </c>
      <c r="VW27" s="77">
        <v>17</v>
      </c>
      <c r="VX27" s="77">
        <v>14</v>
      </c>
      <c r="VY27" s="77">
        <v>16</v>
      </c>
      <c r="VZ27" s="77">
        <v>16</v>
      </c>
      <c r="WA27" s="77">
        <v>19</v>
      </c>
      <c r="WB27" s="77">
        <v>19</v>
      </c>
      <c r="WC27" s="77">
        <v>18</v>
      </c>
      <c r="WD27" s="77">
        <v>16</v>
      </c>
      <c r="WE27" s="77">
        <v>15</v>
      </c>
      <c r="WF27" s="77">
        <v>19</v>
      </c>
      <c r="WG27" s="77">
        <v>21</v>
      </c>
      <c r="WH27" s="77">
        <v>20</v>
      </c>
      <c r="WI27" s="77">
        <v>19</v>
      </c>
      <c r="WJ27" s="77">
        <v>19</v>
      </c>
      <c r="WK27" s="77">
        <v>17</v>
      </c>
      <c r="WL27" s="77">
        <v>16</v>
      </c>
      <c r="WM27" s="77">
        <v>15</v>
      </c>
      <c r="WN27" s="77">
        <v>16</v>
      </c>
      <c r="WO27" s="77">
        <v>16</v>
      </c>
      <c r="WP27" s="77">
        <v>16</v>
      </c>
      <c r="WQ27" s="77">
        <v>17</v>
      </c>
      <c r="WR27" s="77">
        <v>17</v>
      </c>
      <c r="WS27" s="77">
        <v>16</v>
      </c>
      <c r="WT27" s="77">
        <v>16</v>
      </c>
      <c r="WU27" s="77">
        <v>17</v>
      </c>
      <c r="WV27" s="77">
        <v>15</v>
      </c>
      <c r="WW27" s="77">
        <v>17</v>
      </c>
      <c r="WX27" s="77">
        <v>18</v>
      </c>
      <c r="WY27" s="77">
        <v>20</v>
      </c>
      <c r="WZ27" s="77">
        <v>15</v>
      </c>
      <c r="XA27" s="77">
        <v>16</v>
      </c>
      <c r="XB27" s="77">
        <v>18</v>
      </c>
      <c r="XC27" s="77">
        <v>15</v>
      </c>
      <c r="XD27" s="77">
        <v>17</v>
      </c>
      <c r="XE27" s="77">
        <v>18</v>
      </c>
      <c r="XF27" s="77">
        <v>18</v>
      </c>
      <c r="XG27" s="77">
        <v>19</v>
      </c>
      <c r="XH27" s="77">
        <v>20</v>
      </c>
      <c r="XI27" s="77">
        <v>15</v>
      </c>
      <c r="XJ27" s="77">
        <v>18</v>
      </c>
      <c r="XK27" s="77">
        <v>15</v>
      </c>
      <c r="XL27" s="77">
        <v>16</v>
      </c>
      <c r="XM27" s="77">
        <v>16</v>
      </c>
      <c r="XN27" s="77">
        <v>17</v>
      </c>
      <c r="XO27" s="77">
        <v>17</v>
      </c>
      <c r="XP27" s="77">
        <v>17</v>
      </c>
      <c r="XQ27" s="77">
        <v>20</v>
      </c>
      <c r="XR27" s="77">
        <v>20</v>
      </c>
      <c r="XS27" s="77">
        <v>23</v>
      </c>
      <c r="XT27" s="77">
        <v>25</v>
      </c>
      <c r="XU27" s="77">
        <v>22</v>
      </c>
      <c r="XV27" s="77">
        <v>20</v>
      </c>
      <c r="XW27" s="77">
        <v>21</v>
      </c>
      <c r="XX27" s="77">
        <v>17</v>
      </c>
      <c r="XY27" s="77">
        <v>20</v>
      </c>
      <c r="XZ27" s="77">
        <v>20</v>
      </c>
      <c r="YA27" s="77">
        <v>17</v>
      </c>
      <c r="YB27" s="77">
        <v>17</v>
      </c>
      <c r="YC27" s="77">
        <v>14</v>
      </c>
      <c r="YD27" s="77">
        <v>15</v>
      </c>
      <c r="YE27" s="77">
        <v>18</v>
      </c>
      <c r="YF27" s="77">
        <v>17</v>
      </c>
      <c r="YG27" s="77">
        <v>18</v>
      </c>
      <c r="YH27" s="77">
        <v>15</v>
      </c>
      <c r="YI27" s="77">
        <v>15</v>
      </c>
      <c r="YJ27" s="77">
        <v>18</v>
      </c>
      <c r="YK27" s="77">
        <v>18</v>
      </c>
      <c r="YL27" s="77">
        <v>15</v>
      </c>
      <c r="YM27" s="77">
        <v>16</v>
      </c>
      <c r="YN27" s="77">
        <v>16</v>
      </c>
      <c r="YO27" s="77">
        <v>17</v>
      </c>
      <c r="YP27" s="77">
        <v>17</v>
      </c>
      <c r="YQ27" s="77">
        <v>15</v>
      </c>
      <c r="YR27" s="77">
        <v>18</v>
      </c>
      <c r="YS27" s="77">
        <v>17</v>
      </c>
      <c r="YT27" s="77">
        <v>18</v>
      </c>
      <c r="YU27" s="77">
        <v>18</v>
      </c>
      <c r="YV27" s="77">
        <v>17</v>
      </c>
      <c r="YW27" s="77">
        <v>20</v>
      </c>
      <c r="YX27" s="77">
        <v>19.2</v>
      </c>
      <c r="YY27" s="77">
        <v>17.5</v>
      </c>
      <c r="YZ27" s="77">
        <v>17.8</v>
      </c>
      <c r="ZA27" s="77">
        <v>17.399999999999999</v>
      </c>
      <c r="ZB27" s="77">
        <v>15.8</v>
      </c>
      <c r="ZC27" s="77">
        <v>17.8</v>
      </c>
      <c r="ZD27" s="77">
        <v>18.2</v>
      </c>
      <c r="ZE27" s="77">
        <v>18.899999999999999</v>
      </c>
      <c r="ZF27" s="77">
        <v>16.7</v>
      </c>
      <c r="ZG27" s="77">
        <v>17.399999999999999</v>
      </c>
      <c r="ZH27" s="77">
        <v>17.600000000000001</v>
      </c>
      <c r="ZI27" s="77">
        <v>17.8</v>
      </c>
      <c r="ZJ27" s="77">
        <v>17.5</v>
      </c>
      <c r="ZK27" s="77">
        <v>17.899999999999999</v>
      </c>
      <c r="ZL27" s="77">
        <v>19</v>
      </c>
      <c r="ZM27" s="77">
        <v>19.7</v>
      </c>
      <c r="ZN27" s="77">
        <v>15.1</v>
      </c>
      <c r="ZO27" s="77">
        <v>17.399999999999999</v>
      </c>
      <c r="ZP27" s="77">
        <v>18.7</v>
      </c>
      <c r="ZQ27" s="77">
        <v>14.7</v>
      </c>
      <c r="ZR27" s="77">
        <v>18.600000000000001</v>
      </c>
      <c r="ZS27" s="77">
        <v>17.899999999999999</v>
      </c>
      <c r="ZT27" s="77">
        <v>13</v>
      </c>
      <c r="ZU27" s="77">
        <v>15.7</v>
      </c>
      <c r="ZV27" s="77">
        <v>14.9</v>
      </c>
      <c r="ZW27" s="77">
        <v>11.8</v>
      </c>
      <c r="ZX27" s="77">
        <v>17.100000000000001</v>
      </c>
      <c r="ZY27" s="77">
        <v>17.3</v>
      </c>
      <c r="ZZ27" s="77">
        <v>15.8</v>
      </c>
      <c r="AAA27" s="77">
        <v>16.5</v>
      </c>
      <c r="AAB27" s="77">
        <v>17.8</v>
      </c>
      <c r="AAC27" s="77">
        <v>16.5</v>
      </c>
      <c r="AAD27" s="77">
        <v>17.100000000000001</v>
      </c>
      <c r="AAE27" s="77">
        <v>18.899999999999999</v>
      </c>
      <c r="AAF27" s="77">
        <v>17.3</v>
      </c>
      <c r="AAG27" s="77">
        <v>21.8</v>
      </c>
      <c r="AAH27" s="77">
        <v>21.4</v>
      </c>
      <c r="AAI27" s="77">
        <v>20.9</v>
      </c>
      <c r="AAJ27" s="77">
        <v>22.3</v>
      </c>
      <c r="AAK27" s="77">
        <v>18.5</v>
      </c>
      <c r="AAL27" s="77">
        <v>18.8</v>
      </c>
      <c r="AAM27" s="77">
        <v>21.3</v>
      </c>
      <c r="AAN27" s="77">
        <v>16.5</v>
      </c>
      <c r="AAO27" s="77">
        <v>16.600000000000001</v>
      </c>
      <c r="AAP27" s="77">
        <v>19.100000000000001</v>
      </c>
      <c r="AAQ27" s="77">
        <v>19.3</v>
      </c>
      <c r="AAR27" s="77">
        <v>18.5</v>
      </c>
      <c r="AAS27" s="77">
        <v>18.399999999999999</v>
      </c>
      <c r="AAT27" s="77">
        <v>19.7</v>
      </c>
      <c r="AAU27" s="77">
        <v>16</v>
      </c>
      <c r="AAV27" s="77">
        <v>15.3</v>
      </c>
      <c r="AAW27" s="77">
        <v>16.5</v>
      </c>
      <c r="AAX27" s="77">
        <v>18.600000000000001</v>
      </c>
      <c r="AAY27" s="77">
        <v>17.899999999999999</v>
      </c>
      <c r="AAZ27" s="77">
        <v>19.100000000000001</v>
      </c>
      <c r="ABA27" s="77">
        <v>18.3</v>
      </c>
      <c r="ABB27" s="77">
        <v>16.5</v>
      </c>
      <c r="ABC27" s="77">
        <v>17.100000000000001</v>
      </c>
      <c r="ABD27" s="77">
        <v>16.7</v>
      </c>
      <c r="ABE27" s="77">
        <v>15.6</v>
      </c>
      <c r="ABF27" s="77">
        <v>16.5</v>
      </c>
      <c r="ABG27" s="103">
        <v>17</v>
      </c>
      <c r="ABH27" s="102">
        <v>16.600000000000001</v>
      </c>
      <c r="ABI27" s="77">
        <v>17.5</v>
      </c>
      <c r="ABJ27" s="77">
        <v>17.399999999999999</v>
      </c>
      <c r="ABK27" s="77">
        <v>17.100000000000001</v>
      </c>
      <c r="ABL27" s="77">
        <v>17.5</v>
      </c>
      <c r="ABM27" s="77">
        <v>17</v>
      </c>
      <c r="ABN27" s="77">
        <v>14.8</v>
      </c>
      <c r="ABO27" s="77">
        <v>14.8</v>
      </c>
      <c r="ABP27" s="77">
        <v>14.8</v>
      </c>
      <c r="ABQ27" s="77">
        <v>14.8</v>
      </c>
      <c r="ABR27" s="77">
        <v>11.7</v>
      </c>
      <c r="ABS27" s="77">
        <v>13.1</v>
      </c>
      <c r="ABT27" s="103">
        <v>14.8</v>
      </c>
      <c r="ABU27" s="102">
        <v>13.4</v>
      </c>
      <c r="ABV27" s="77">
        <v>15.3</v>
      </c>
      <c r="ABW27" s="77">
        <v>15</v>
      </c>
      <c r="ABX27" s="77">
        <v>14.9</v>
      </c>
      <c r="ABY27" s="77">
        <v>12.3</v>
      </c>
      <c r="ABZ27" s="77">
        <v>12.7</v>
      </c>
      <c r="ACA27" s="77">
        <v>13.6</v>
      </c>
      <c r="ACB27" s="77">
        <v>14</v>
      </c>
      <c r="ACC27" s="77">
        <v>12</v>
      </c>
      <c r="ACD27" s="77">
        <v>12.7</v>
      </c>
      <c r="ACE27" s="77">
        <v>17.100000000000001</v>
      </c>
      <c r="ACF27" s="77">
        <v>12.4</v>
      </c>
      <c r="ACG27" s="77">
        <v>15.9</v>
      </c>
      <c r="ACH27" s="102">
        <v>14.2</v>
      </c>
      <c r="ACI27" s="77">
        <v>14.9</v>
      </c>
      <c r="ACJ27" s="77">
        <v>14.6</v>
      </c>
      <c r="ACK27" s="77">
        <v>12.7</v>
      </c>
      <c r="ACL27" s="77">
        <v>14.8</v>
      </c>
      <c r="ACM27" s="77">
        <v>14.2</v>
      </c>
      <c r="ACN27" s="77">
        <v>15</v>
      </c>
      <c r="ACO27" s="77">
        <v>16.399999999999999</v>
      </c>
      <c r="ACP27" s="77">
        <v>16.399999999999999</v>
      </c>
      <c r="ACQ27" s="77">
        <v>17.100000000000001</v>
      </c>
      <c r="ACR27" s="77">
        <v>13.6</v>
      </c>
      <c r="ACS27" s="77">
        <v>18.600000000000001</v>
      </c>
      <c r="ACT27" s="77">
        <v>14.1</v>
      </c>
      <c r="ACU27" s="77">
        <v>13.3</v>
      </c>
      <c r="ACV27" s="77">
        <v>13.6</v>
      </c>
      <c r="ACW27" s="77">
        <v>14.2</v>
      </c>
      <c r="ACX27" s="77">
        <v>15</v>
      </c>
      <c r="ACY27" s="77">
        <v>16.3</v>
      </c>
      <c r="ACZ27" s="77">
        <v>14</v>
      </c>
      <c r="ADA27" s="77">
        <v>13</v>
      </c>
      <c r="ADB27" s="77">
        <v>19</v>
      </c>
      <c r="ADC27" s="77">
        <v>18.100000000000001</v>
      </c>
      <c r="ADD27" s="103">
        <v>18.7</v>
      </c>
      <c r="ADE27" s="102">
        <v>18.2</v>
      </c>
      <c r="ADF27" s="77">
        <v>16.399999999999999</v>
      </c>
      <c r="ADG27" s="77">
        <v>14.9</v>
      </c>
      <c r="ADH27" s="77">
        <v>16.5</v>
      </c>
      <c r="ADI27" s="77">
        <v>18.7</v>
      </c>
      <c r="ADJ27" s="77">
        <v>17.8</v>
      </c>
      <c r="ADK27" s="77">
        <v>18</v>
      </c>
      <c r="ADL27" s="77">
        <v>16.399999999999999</v>
      </c>
      <c r="ADM27" s="77">
        <v>17.399999999999999</v>
      </c>
      <c r="ADN27" s="77">
        <v>13.7</v>
      </c>
      <c r="ADO27" s="77">
        <v>13.5</v>
      </c>
      <c r="ADP27" s="77">
        <v>15.4</v>
      </c>
      <c r="ADQ27" s="77">
        <v>16.100000000000001</v>
      </c>
      <c r="ADR27" s="102">
        <v>15.8</v>
      </c>
      <c r="ADS27" s="77">
        <v>15</v>
      </c>
      <c r="ADT27" s="77">
        <v>15.9</v>
      </c>
      <c r="ADU27" s="77">
        <v>16.3</v>
      </c>
      <c r="ADV27" s="77">
        <v>15.5</v>
      </c>
      <c r="ADW27" s="77">
        <v>16.5</v>
      </c>
      <c r="ADX27" s="77">
        <v>16.899999999999999</v>
      </c>
      <c r="ADY27" s="77">
        <v>19.7</v>
      </c>
      <c r="ADZ27" s="77">
        <v>16.899999999999999</v>
      </c>
      <c r="AEA27" s="77">
        <v>16.8</v>
      </c>
      <c r="AEB27" s="77">
        <v>16.399999999999999</v>
      </c>
      <c r="AEC27" s="77">
        <v>20.6</v>
      </c>
      <c r="AED27" s="77">
        <v>18.600000000000001</v>
      </c>
      <c r="AEE27" s="102">
        <v>17.3</v>
      </c>
      <c r="AEF27" s="77">
        <v>19</v>
      </c>
      <c r="AEG27" s="77">
        <v>17.5</v>
      </c>
      <c r="AEH27" s="77">
        <v>19.399999999999999</v>
      </c>
      <c r="AEI27" s="77">
        <v>18.899999999999999</v>
      </c>
      <c r="AEJ27" s="77">
        <v>18.399999999999999</v>
      </c>
      <c r="AEK27" s="77">
        <v>18.8</v>
      </c>
      <c r="AEL27" s="77">
        <v>18.899999999999999</v>
      </c>
      <c r="AEM27" s="77">
        <v>17.899999999999999</v>
      </c>
      <c r="AEN27" s="77">
        <v>18.100000000000001</v>
      </c>
      <c r="AEO27" s="77">
        <v>18.5</v>
      </c>
      <c r="AEP27" s="77">
        <v>18.8</v>
      </c>
      <c r="AEQ27" s="77">
        <v>17.899999999999999</v>
      </c>
      <c r="AER27" s="77">
        <v>15.6</v>
      </c>
      <c r="AES27" s="77">
        <v>15.3</v>
      </c>
      <c r="AET27" s="77">
        <v>14.1</v>
      </c>
      <c r="AEU27" s="77">
        <v>14.2</v>
      </c>
      <c r="AEV27" s="77">
        <v>14.9</v>
      </c>
      <c r="AEW27" s="77">
        <v>16.8</v>
      </c>
      <c r="AEX27" s="77">
        <v>16.100000000000001</v>
      </c>
      <c r="AEY27" s="77">
        <v>18.3</v>
      </c>
      <c r="AEZ27" s="77">
        <v>16.600000000000001</v>
      </c>
      <c r="AFA27" s="77">
        <v>18.2</v>
      </c>
      <c r="AFB27" s="103">
        <v>15.9</v>
      </c>
      <c r="AFC27" s="102">
        <v>15.5</v>
      </c>
      <c r="AFD27" s="77">
        <v>16.5</v>
      </c>
      <c r="AFE27" s="77">
        <v>16.399999999999999</v>
      </c>
      <c r="AFF27" s="77">
        <v>18.8</v>
      </c>
      <c r="AFG27" s="77">
        <v>15.9</v>
      </c>
      <c r="AFH27" s="77">
        <v>15.8</v>
      </c>
      <c r="AFI27" s="77">
        <v>13.5</v>
      </c>
      <c r="AFJ27" s="77">
        <v>13.5</v>
      </c>
      <c r="AFK27" s="77">
        <v>13.7</v>
      </c>
      <c r="AFL27" s="77">
        <v>15.5</v>
      </c>
      <c r="AFM27" s="77">
        <v>17.899999999999999</v>
      </c>
      <c r="AFN27" s="77">
        <v>13.9</v>
      </c>
      <c r="AFO27" s="77">
        <v>12.8</v>
      </c>
      <c r="AFP27" s="102">
        <v>14</v>
      </c>
      <c r="AFQ27" s="77">
        <v>13</v>
      </c>
      <c r="AFR27" s="77">
        <v>15.8</v>
      </c>
      <c r="AFS27" s="77">
        <v>15</v>
      </c>
      <c r="AFT27" s="77">
        <v>12.8</v>
      </c>
      <c r="AFU27" s="77">
        <v>15.2</v>
      </c>
      <c r="AFV27" s="77">
        <v>16.8</v>
      </c>
      <c r="AFW27" s="77">
        <v>18.7</v>
      </c>
      <c r="AFX27" s="77">
        <v>18.399999999999999</v>
      </c>
      <c r="AFY27" s="77">
        <v>20.5</v>
      </c>
      <c r="AFZ27" s="77">
        <v>16.2</v>
      </c>
      <c r="AGA27" s="77">
        <v>18.2</v>
      </c>
      <c r="AGB27" s="77">
        <v>17.399999999999999</v>
      </c>
      <c r="AGC27" s="103">
        <v>19</v>
      </c>
      <c r="AGD27" s="102">
        <v>19.100000000000001</v>
      </c>
      <c r="AGE27" s="77">
        <v>17</v>
      </c>
      <c r="AGF27" s="77">
        <v>14.5</v>
      </c>
      <c r="AGG27" s="77">
        <v>19.100000000000001</v>
      </c>
      <c r="AGH27" s="77">
        <v>19.8</v>
      </c>
      <c r="AGI27" s="77">
        <v>17.100000000000001</v>
      </c>
      <c r="AGJ27" s="77">
        <v>18.2</v>
      </c>
      <c r="AGK27" s="77">
        <v>17.3</v>
      </c>
      <c r="AGL27" s="77">
        <v>15.8</v>
      </c>
      <c r="AGM27" s="77">
        <v>16</v>
      </c>
      <c r="AGN27" s="77">
        <v>19.8</v>
      </c>
      <c r="AGO27" s="77">
        <v>18.5</v>
      </c>
      <c r="AGP27" s="77">
        <v>19.3</v>
      </c>
      <c r="AGQ27" s="77">
        <v>16.3</v>
      </c>
      <c r="AGR27" s="77">
        <v>16.3</v>
      </c>
      <c r="AGS27" s="77">
        <v>19.399999999999999</v>
      </c>
      <c r="AGT27" s="77">
        <v>19.100000000000001</v>
      </c>
      <c r="AGU27" s="77">
        <v>19.3</v>
      </c>
      <c r="AGV27" s="77">
        <v>19.3</v>
      </c>
      <c r="AGW27" s="77">
        <v>18.899999999999999</v>
      </c>
      <c r="AGX27" s="77">
        <v>18.899999999999999</v>
      </c>
      <c r="AGY27" s="77">
        <v>20.5</v>
      </c>
      <c r="AGZ27" s="103">
        <v>20.5</v>
      </c>
      <c r="AHA27" s="103">
        <v>19.2</v>
      </c>
      <c r="AHB27" s="102">
        <v>16.899999999999999</v>
      </c>
      <c r="AHC27" s="77">
        <v>19.100000000000001</v>
      </c>
      <c r="AHD27" s="77">
        <v>19.8</v>
      </c>
      <c r="AHE27" s="77">
        <v>19.600000000000001</v>
      </c>
      <c r="AHF27" s="77">
        <v>19.3</v>
      </c>
      <c r="AHG27" s="77">
        <v>17.3</v>
      </c>
      <c r="AHH27" s="77">
        <v>19</v>
      </c>
      <c r="AHI27" s="77">
        <v>16.899999999999999</v>
      </c>
      <c r="AHJ27" s="77">
        <v>17.8</v>
      </c>
      <c r="AHK27" s="77">
        <v>19.600000000000001</v>
      </c>
      <c r="AHL27" s="77">
        <v>17.5</v>
      </c>
      <c r="AHM27" s="77">
        <v>16.600000000000001</v>
      </c>
      <c r="AHN27" s="103">
        <v>16.7</v>
      </c>
      <c r="AHO27" s="102">
        <v>14.8</v>
      </c>
      <c r="AHP27" s="77">
        <v>16.7</v>
      </c>
      <c r="AHQ27" s="77">
        <v>16.8</v>
      </c>
      <c r="AHR27" s="77">
        <v>19.899999999999999</v>
      </c>
      <c r="AHS27" s="77">
        <v>15.3</v>
      </c>
      <c r="AHT27" s="77">
        <v>18</v>
      </c>
      <c r="AHU27" s="77">
        <v>18.2</v>
      </c>
      <c r="AHV27" s="77">
        <v>18.3</v>
      </c>
      <c r="AHW27" s="77">
        <v>15.6</v>
      </c>
      <c r="AHX27" s="77">
        <v>15</v>
      </c>
      <c r="AHY27" s="77">
        <v>19.399999999999999</v>
      </c>
      <c r="AHZ27" s="77">
        <v>18.3</v>
      </c>
      <c r="AIA27" s="103">
        <v>21</v>
      </c>
      <c r="AIB27" s="102">
        <v>18.899999999999999</v>
      </c>
      <c r="AIC27" s="77">
        <v>16.600000000000001</v>
      </c>
      <c r="AID27" s="77">
        <v>19.100000000000001</v>
      </c>
      <c r="AIE27" s="77">
        <v>18</v>
      </c>
      <c r="AIF27" s="77">
        <v>18.8</v>
      </c>
      <c r="AIG27" s="77">
        <v>19</v>
      </c>
      <c r="AIH27" s="77">
        <v>21.1</v>
      </c>
      <c r="AII27" s="77">
        <v>20.3</v>
      </c>
      <c r="AIJ27" s="77">
        <v>24.6</v>
      </c>
      <c r="AIK27" s="77">
        <v>20.8</v>
      </c>
      <c r="AIL27" s="77">
        <v>19.3</v>
      </c>
      <c r="AIM27" s="77">
        <v>23.7</v>
      </c>
      <c r="AIN27" s="77">
        <v>21.4</v>
      </c>
      <c r="AIO27" s="77">
        <v>21</v>
      </c>
      <c r="AIP27" s="77">
        <v>17.2</v>
      </c>
      <c r="AIQ27" s="77">
        <v>18.8</v>
      </c>
      <c r="AIR27" s="77">
        <v>17.5</v>
      </c>
      <c r="AIS27" s="77">
        <v>21.5</v>
      </c>
      <c r="AIT27" s="77">
        <v>21.3</v>
      </c>
      <c r="AIU27" s="77">
        <v>19.5</v>
      </c>
      <c r="AIV27" s="77">
        <v>23.1</v>
      </c>
      <c r="AIW27" s="77">
        <v>28.6</v>
      </c>
      <c r="AIX27" s="77">
        <v>29.3</v>
      </c>
      <c r="AIY27" s="77">
        <v>51.1</v>
      </c>
      <c r="AIZ27" s="77">
        <v>60.9</v>
      </c>
      <c r="AJA27" s="77">
        <v>54.6</v>
      </c>
      <c r="AJB27" s="77">
        <v>54.1</v>
      </c>
      <c r="AJC27" s="77">
        <v>47.4</v>
      </c>
      <c r="AJD27" s="77">
        <v>37.9</v>
      </c>
      <c r="AJE27" s="77">
        <v>44.7</v>
      </c>
      <c r="AJF27" s="77">
        <v>38.6</v>
      </c>
      <c r="AJG27" s="77">
        <v>39.5</v>
      </c>
      <c r="AJH27" s="77">
        <v>37.9</v>
      </c>
      <c r="AJI27" s="77">
        <v>33.799999999999997</v>
      </c>
      <c r="AJJ27" s="77">
        <v>35.299999999999997</v>
      </c>
      <c r="AJK27" s="77">
        <v>34.1</v>
      </c>
      <c r="AJL27" s="77">
        <v>31.1</v>
      </c>
      <c r="AJM27" s="77">
        <v>33.700000000000003</v>
      </c>
      <c r="AJN27" s="77">
        <v>36.1</v>
      </c>
      <c r="AJO27" s="77">
        <v>36.4</v>
      </c>
      <c r="AJP27" s="77">
        <v>38.200000000000003</v>
      </c>
      <c r="AJQ27" s="77">
        <v>38.799999999999997</v>
      </c>
      <c r="AJR27" s="77">
        <v>36.200000000000003</v>
      </c>
      <c r="AJS27" s="77">
        <v>42</v>
      </c>
      <c r="AJT27" s="77">
        <v>39.200000000000003</v>
      </c>
      <c r="AJU27" s="77">
        <v>37.4</v>
      </c>
      <c r="AJV27" s="77">
        <v>38.799999999999997</v>
      </c>
      <c r="AJW27" s="77">
        <v>37.1</v>
      </c>
      <c r="AJX27" s="77">
        <v>34.700000000000003</v>
      </c>
      <c r="AJY27" s="77">
        <v>35.299999999999997</v>
      </c>
      <c r="AJZ27" s="77">
        <v>35</v>
      </c>
      <c r="AKA27" s="77">
        <v>36.1</v>
      </c>
      <c r="AKB27" s="77">
        <v>35</v>
      </c>
      <c r="AKC27" s="77">
        <v>32.9</v>
      </c>
      <c r="AKD27" s="77">
        <v>31.4</v>
      </c>
      <c r="AKE27" s="77">
        <v>32.299999999999997</v>
      </c>
      <c r="AKF27" s="77">
        <v>27.3</v>
      </c>
      <c r="AKG27" s="77">
        <v>26.3</v>
      </c>
      <c r="AKH27" s="77">
        <v>28.5</v>
      </c>
      <c r="AKI27" s="77">
        <v>24.8</v>
      </c>
      <c r="AKJ27" s="77">
        <v>25.2</v>
      </c>
      <c r="AKK27" s="77">
        <v>25.4</v>
      </c>
      <c r="AKL27" s="77">
        <v>26.4</v>
      </c>
      <c r="AKM27" s="77">
        <v>24</v>
      </c>
      <c r="AKN27" s="77">
        <v>25.3</v>
      </c>
      <c r="AKO27" s="77">
        <v>25.3</v>
      </c>
      <c r="AKP27" s="77">
        <v>25.3</v>
      </c>
      <c r="AKQ27" s="77">
        <v>25.6</v>
      </c>
      <c r="AKR27" s="77">
        <v>24.7</v>
      </c>
      <c r="AKS27" s="77">
        <v>27.4</v>
      </c>
      <c r="AKT27" s="77">
        <v>25.4</v>
      </c>
      <c r="AKU27" s="77">
        <v>24.8</v>
      </c>
      <c r="AKV27" s="77">
        <v>24.8</v>
      </c>
      <c r="AKW27" s="77">
        <v>24.7</v>
      </c>
      <c r="AKX27" s="77">
        <v>23.9</v>
      </c>
      <c r="AKY27" s="77">
        <v>27.7</v>
      </c>
      <c r="AKZ27" s="77">
        <v>25.1</v>
      </c>
      <c r="ALA27" s="77">
        <v>24.4</v>
      </c>
      <c r="ALB27" s="77">
        <v>22.8</v>
      </c>
      <c r="ALC27" s="77">
        <v>22.9</v>
      </c>
      <c r="ALD27" s="77">
        <v>25.1</v>
      </c>
      <c r="ALE27" s="77">
        <v>22.5</v>
      </c>
      <c r="ALF27" s="77">
        <v>22.5</v>
      </c>
      <c r="ALG27" s="77">
        <v>23.8</v>
      </c>
      <c r="ALH27" s="77">
        <v>25.3</v>
      </c>
      <c r="ALI27" s="77">
        <v>24.9</v>
      </c>
      <c r="ALJ27" s="77">
        <v>24.4</v>
      </c>
      <c r="ALK27" s="77">
        <v>23.8</v>
      </c>
      <c r="ALL27" s="77">
        <v>24.3</v>
      </c>
      <c r="ALM27" s="77">
        <v>24.3</v>
      </c>
      <c r="ALN27" s="77">
        <v>30.4</v>
      </c>
      <c r="ALO27" s="77">
        <v>34.6</v>
      </c>
      <c r="ALP27" s="77">
        <v>32.1</v>
      </c>
      <c r="ALQ27" s="77">
        <v>35.9</v>
      </c>
      <c r="ALR27" s="77">
        <v>33.299999999999997</v>
      </c>
      <c r="ALS27" s="77">
        <v>33.1</v>
      </c>
      <c r="ALT27" s="77">
        <v>33.200000000000003</v>
      </c>
      <c r="ALU27" s="77">
        <v>34.4</v>
      </c>
      <c r="ALV27" s="77">
        <v>32.1</v>
      </c>
      <c r="ALW27" s="77">
        <v>32.200000000000003</v>
      </c>
      <c r="ALX27" s="77">
        <v>30.8</v>
      </c>
      <c r="ALY27" s="77">
        <v>32.6</v>
      </c>
      <c r="ALZ27" s="77">
        <v>30.2</v>
      </c>
      <c r="AMA27" s="77">
        <v>29.7</v>
      </c>
      <c r="AMB27" s="77">
        <v>29.4</v>
      </c>
      <c r="AMC27" s="77">
        <v>28.5</v>
      </c>
      <c r="AMD27" s="77">
        <v>28.1</v>
      </c>
      <c r="AME27" s="77">
        <v>29.9</v>
      </c>
      <c r="AMF27" s="77">
        <v>28.1</v>
      </c>
      <c r="AMG27" s="77">
        <v>25.8</v>
      </c>
      <c r="AMH27" s="77">
        <v>26.7</v>
      </c>
      <c r="AMI27" s="77">
        <v>27</v>
      </c>
      <c r="AMJ27" s="77">
        <v>30</v>
      </c>
      <c r="AMK27" s="77">
        <v>32.4</v>
      </c>
      <c r="AML27" s="77">
        <v>38.9</v>
      </c>
      <c r="AMM27" s="77">
        <v>34.6</v>
      </c>
      <c r="AMN27" s="77">
        <v>33.700000000000003</v>
      </c>
      <c r="AMO27" s="77">
        <v>32.9</v>
      </c>
      <c r="AMP27" s="77">
        <v>32.299999999999997</v>
      </c>
      <c r="AMQ27" s="77">
        <v>34.4</v>
      </c>
      <c r="AMR27" s="77">
        <v>34.4</v>
      </c>
      <c r="AMS27" s="77">
        <v>32.6</v>
      </c>
      <c r="AMT27" s="77">
        <v>35.9</v>
      </c>
      <c r="AMU27" s="77">
        <v>40.200000000000003</v>
      </c>
      <c r="AMV27" s="77">
        <v>42.1</v>
      </c>
      <c r="AMW27" s="77">
        <v>40.299999999999997</v>
      </c>
      <c r="AMX27" s="77">
        <v>39.5</v>
      </c>
      <c r="AMY27" s="77">
        <v>37.799999999999997</v>
      </c>
      <c r="AMZ27" s="77">
        <v>36.299999999999997</v>
      </c>
      <c r="ANA27" s="77">
        <v>41.9</v>
      </c>
      <c r="ANB27" s="77">
        <v>42.9</v>
      </c>
      <c r="ANC27" s="77">
        <v>44.2</v>
      </c>
      <c r="AND27" s="77">
        <v>42.3</v>
      </c>
      <c r="ANE27" s="77">
        <v>38.700000000000003</v>
      </c>
      <c r="ANF27" s="77">
        <v>41.9</v>
      </c>
      <c r="ANG27" s="77">
        <v>49.1</v>
      </c>
      <c r="ANH27" s="77">
        <v>47.8</v>
      </c>
      <c r="ANI27" s="77">
        <v>43.4</v>
      </c>
      <c r="ANJ27" s="77">
        <v>46.7</v>
      </c>
      <c r="ANK27" s="77">
        <v>46.6</v>
      </c>
      <c r="ANL27" s="77">
        <v>48.3</v>
      </c>
      <c r="ANM27" s="77">
        <v>46.1</v>
      </c>
      <c r="ANN27" s="77">
        <v>45.5</v>
      </c>
      <c r="ANO27" s="77">
        <v>48.2</v>
      </c>
      <c r="ANP27" s="77">
        <v>48.6</v>
      </c>
      <c r="ANQ27" s="77">
        <v>45.6</v>
      </c>
      <c r="ANR27" s="77">
        <v>48.5</v>
      </c>
      <c r="ANS27" s="77">
        <v>47.9</v>
      </c>
      <c r="ANT27" s="77">
        <v>48.1</v>
      </c>
      <c r="ANU27" s="77">
        <v>46.3</v>
      </c>
      <c r="ANV27" s="77">
        <v>45.2</v>
      </c>
      <c r="ANW27" s="77">
        <v>43</v>
      </c>
      <c r="ANX27" s="77">
        <v>45.4</v>
      </c>
      <c r="ANY27" s="77">
        <v>47.7</v>
      </c>
      <c r="ANZ27" s="77">
        <v>49.7</v>
      </c>
      <c r="AOA27" s="77">
        <v>47</v>
      </c>
      <c r="AOB27" s="77">
        <v>49.5</v>
      </c>
      <c r="AOC27" s="77">
        <v>50.4</v>
      </c>
      <c r="AOD27" s="77">
        <v>46.1</v>
      </c>
      <c r="AOE27" s="77">
        <v>47.4</v>
      </c>
      <c r="AOF27" s="77">
        <v>45.2</v>
      </c>
      <c r="AOG27" s="77">
        <v>49.2</v>
      </c>
      <c r="AOH27" s="77">
        <v>48.2</v>
      </c>
      <c r="AOI27" s="77">
        <v>45.2</v>
      </c>
      <c r="AOJ27" s="77">
        <v>46.1</v>
      </c>
      <c r="AOK27" s="77">
        <v>46.7</v>
      </c>
      <c r="AOL27" s="77">
        <v>46.5</v>
      </c>
      <c r="AOM27" s="77">
        <v>48.4</v>
      </c>
      <c r="AON27" s="77">
        <v>54</v>
      </c>
      <c r="AOO27" s="77">
        <v>51</v>
      </c>
      <c r="AOP27" s="77">
        <v>51.5</v>
      </c>
      <c r="AOQ27" s="77">
        <v>52.9</v>
      </c>
      <c r="AOR27" s="77">
        <v>52.8</v>
      </c>
      <c r="AOS27" s="77">
        <v>55.4</v>
      </c>
      <c r="AOT27" s="77">
        <v>53</v>
      </c>
      <c r="AOU27" s="77">
        <v>53.1</v>
      </c>
      <c r="AOV27" s="77">
        <v>52.4</v>
      </c>
      <c r="AOW27" s="77">
        <v>54.7</v>
      </c>
      <c r="AOX27" s="77">
        <v>51.1</v>
      </c>
      <c r="AOY27" s="77">
        <v>51.8</v>
      </c>
      <c r="AOZ27" s="77">
        <v>52.6</v>
      </c>
      <c r="APA27" s="77">
        <v>55</v>
      </c>
      <c r="APB27" s="77">
        <v>53</v>
      </c>
      <c r="APC27" s="77">
        <v>53.6</v>
      </c>
      <c r="APD27" s="77">
        <v>51.4</v>
      </c>
      <c r="APE27" s="77">
        <v>56.8</v>
      </c>
      <c r="APF27" s="77">
        <v>53</v>
      </c>
      <c r="APG27" s="77">
        <v>53.5</v>
      </c>
      <c r="APH27" s="77">
        <v>52.6</v>
      </c>
      <c r="API27" s="77">
        <v>55.7</v>
      </c>
      <c r="APJ27" s="77">
        <v>56.6</v>
      </c>
      <c r="APK27" s="77">
        <v>56.7</v>
      </c>
      <c r="APL27" s="77">
        <v>53.7</v>
      </c>
      <c r="APM27" s="77">
        <v>53.9</v>
      </c>
      <c r="APN27" s="77">
        <v>57</v>
      </c>
      <c r="APO27" s="77">
        <v>55.5</v>
      </c>
      <c r="APP27" s="77">
        <v>55.3</v>
      </c>
      <c r="APQ27" s="77">
        <v>52.4</v>
      </c>
      <c r="APR27" s="77">
        <v>53.4</v>
      </c>
      <c r="APS27" s="77">
        <v>52.9</v>
      </c>
      <c r="APT27" s="77">
        <v>54</v>
      </c>
      <c r="APU27" s="77">
        <v>53.9</v>
      </c>
      <c r="APV27" s="77">
        <v>52.3</v>
      </c>
      <c r="APW27" s="77">
        <v>52.2</v>
      </c>
      <c r="APX27" s="77">
        <v>50.3</v>
      </c>
      <c r="APY27" s="77">
        <v>54.1</v>
      </c>
      <c r="APZ27" s="77">
        <v>51.4</v>
      </c>
      <c r="AQA27" s="77">
        <v>55</v>
      </c>
      <c r="AQB27" s="77">
        <v>51.7</v>
      </c>
      <c r="AQC27" s="77">
        <v>49.1</v>
      </c>
      <c r="AQD27" s="77">
        <v>54.3</v>
      </c>
      <c r="AQE27" s="77">
        <v>53.2</v>
      </c>
      <c r="AQF27" s="77">
        <v>51.1</v>
      </c>
      <c r="AQG27" s="77">
        <v>46.1</v>
      </c>
      <c r="AQH27" s="77">
        <v>47.5</v>
      </c>
      <c r="AQI27" s="77">
        <v>47.8</v>
      </c>
      <c r="AQJ27" s="77">
        <v>48.2</v>
      </c>
      <c r="AQK27" s="77">
        <v>48.6</v>
      </c>
      <c r="AQL27" s="77">
        <v>50.8</v>
      </c>
      <c r="AQM27" s="77">
        <v>49.9</v>
      </c>
      <c r="AQN27" s="77">
        <v>47.9</v>
      </c>
      <c r="AQO27" s="77">
        <v>49.8</v>
      </c>
      <c r="AQP27" s="77">
        <v>49.2</v>
      </c>
      <c r="AQQ27" s="77">
        <v>49</v>
      </c>
      <c r="AQR27" s="77">
        <v>49.5</v>
      </c>
      <c r="AQS27" s="77">
        <v>51</v>
      </c>
      <c r="AQT27" s="77">
        <v>47.2</v>
      </c>
      <c r="AQU27" s="77">
        <v>47.1</v>
      </c>
      <c r="AQV27" s="77">
        <v>47.4</v>
      </c>
      <c r="AQW27" s="77">
        <v>47.2</v>
      </c>
      <c r="AQX27" s="77">
        <v>49.2</v>
      </c>
      <c r="AQY27" s="77">
        <v>52.2</v>
      </c>
      <c r="AQZ27" s="77">
        <v>50.3</v>
      </c>
      <c r="ARA27" s="77">
        <v>50.6</v>
      </c>
      <c r="ARB27" s="77">
        <v>49.3</v>
      </c>
      <c r="ARC27" s="77">
        <v>51</v>
      </c>
      <c r="ARD27" s="77">
        <v>50.2</v>
      </c>
      <c r="ARE27" s="77">
        <v>48.3</v>
      </c>
      <c r="ARF27" s="77">
        <v>46.1</v>
      </c>
      <c r="ARG27" s="77">
        <v>50.9</v>
      </c>
      <c r="ARH27" s="77">
        <v>49.2</v>
      </c>
      <c r="ARI27" s="77">
        <v>47.6</v>
      </c>
      <c r="ARJ27" s="77">
        <v>47.9</v>
      </c>
      <c r="ARK27" s="77">
        <v>45.5</v>
      </c>
      <c r="ARL27" s="77">
        <v>46.9</v>
      </c>
      <c r="ARM27" s="77">
        <v>48.9</v>
      </c>
      <c r="ARN27" s="77">
        <v>48.6</v>
      </c>
      <c r="ARO27" s="77">
        <v>48.7</v>
      </c>
      <c r="ARP27" s="77">
        <v>48</v>
      </c>
      <c r="ARQ27" s="77">
        <v>47.6</v>
      </c>
      <c r="ARR27" s="77">
        <v>49.1</v>
      </c>
      <c r="ARS27" s="77">
        <v>48.7</v>
      </c>
      <c r="ART27" s="77">
        <v>49.3</v>
      </c>
      <c r="ARU27" s="77">
        <v>47.6</v>
      </c>
      <c r="ARV27" s="77">
        <v>45</v>
      </c>
      <c r="ARW27" s="77">
        <v>45.4</v>
      </c>
      <c r="ARX27" s="77">
        <v>46.4</v>
      </c>
      <c r="ARY27" s="77">
        <v>45.3</v>
      </c>
      <c r="ARZ27" s="77">
        <v>45.2</v>
      </c>
      <c r="ASA27" s="77">
        <v>42.8</v>
      </c>
      <c r="ASB27" s="77">
        <v>41.9</v>
      </c>
      <c r="ASC27" s="77">
        <v>43.8</v>
      </c>
      <c r="ASD27" s="77">
        <v>46.7</v>
      </c>
      <c r="ASE27" s="77">
        <v>42.3</v>
      </c>
      <c r="ASF27" s="77">
        <v>45.5</v>
      </c>
      <c r="ASG27" s="77">
        <v>46.4</v>
      </c>
      <c r="ASH27" s="77">
        <v>47.2</v>
      </c>
      <c r="ASI27" s="77">
        <v>44</v>
      </c>
      <c r="ASJ27" s="77">
        <v>44</v>
      </c>
      <c r="ASK27" s="77">
        <v>44.6</v>
      </c>
      <c r="ASL27" s="77">
        <v>44.5</v>
      </c>
      <c r="ASM27" s="77">
        <v>43.9</v>
      </c>
      <c r="ASN27" s="77">
        <v>41.8</v>
      </c>
      <c r="ASO27" s="77">
        <v>43</v>
      </c>
      <c r="ASP27" s="77">
        <v>43</v>
      </c>
      <c r="ASQ27" s="77">
        <v>38.700000000000003</v>
      </c>
      <c r="ASR27" s="77">
        <v>38.4</v>
      </c>
      <c r="ASS27" s="77">
        <v>40.200000000000003</v>
      </c>
      <c r="AST27" s="77">
        <v>39.799999999999997</v>
      </c>
      <c r="ASU27" s="77">
        <v>38.4</v>
      </c>
      <c r="ASV27" s="77">
        <v>37.9</v>
      </c>
      <c r="ASW27" s="77">
        <v>35.6</v>
      </c>
      <c r="ASX27" s="77">
        <v>37.1</v>
      </c>
      <c r="ASY27" s="77">
        <v>34.799999999999997</v>
      </c>
      <c r="ASZ27" s="77">
        <v>35.700000000000003</v>
      </c>
      <c r="ATA27" s="77">
        <v>33.700000000000003</v>
      </c>
      <c r="ATB27" s="77">
        <v>33.9</v>
      </c>
      <c r="ATC27" s="77">
        <v>32.799999999999997</v>
      </c>
      <c r="ATD27" s="77">
        <v>31.3</v>
      </c>
      <c r="ATE27" s="77">
        <v>33.5</v>
      </c>
      <c r="ATF27" s="77">
        <v>34.700000000000003</v>
      </c>
      <c r="ATG27" s="77">
        <v>34.6</v>
      </c>
      <c r="ATH27" s="77">
        <v>33.299999999999997</v>
      </c>
      <c r="ATI27" s="77">
        <v>31.9</v>
      </c>
      <c r="ATJ27" s="77">
        <v>33.4</v>
      </c>
      <c r="ATK27" s="77">
        <v>33.299999999999997</v>
      </c>
      <c r="ATL27" s="77">
        <v>35.4</v>
      </c>
      <c r="ATM27" s="77">
        <v>32.200000000000003</v>
      </c>
      <c r="ATN27" s="77">
        <v>35</v>
      </c>
      <c r="ATO27" s="77">
        <v>32.200000000000003</v>
      </c>
      <c r="ATP27" s="77">
        <v>34.1</v>
      </c>
      <c r="ATQ27" s="77">
        <v>33.5</v>
      </c>
      <c r="ATR27" s="77">
        <v>34</v>
      </c>
      <c r="ATS27" s="77">
        <v>35</v>
      </c>
      <c r="ATT27" s="77">
        <v>34.200000000000003</v>
      </c>
      <c r="ATU27" s="77">
        <v>35.4</v>
      </c>
      <c r="ATV27" s="77">
        <v>35.1</v>
      </c>
      <c r="ATW27" s="77">
        <v>37.299999999999997</v>
      </c>
      <c r="ATX27" s="77">
        <v>35.700000000000003</v>
      </c>
      <c r="ATY27" s="77">
        <v>33.200000000000003</v>
      </c>
      <c r="ATZ27" s="77">
        <v>30.8</v>
      </c>
      <c r="AUA27" s="77">
        <v>33.5</v>
      </c>
      <c r="AUB27" s="77">
        <v>35.5</v>
      </c>
      <c r="AUC27" s="77">
        <v>32.299999999999997</v>
      </c>
      <c r="AUD27" s="77">
        <v>38.5</v>
      </c>
      <c r="AUE27" s="77">
        <v>36.6</v>
      </c>
      <c r="AUF27" s="77">
        <v>38.9</v>
      </c>
      <c r="AUG27" s="77">
        <v>39.200000000000003</v>
      </c>
      <c r="AUH27" s="77">
        <v>39.6</v>
      </c>
      <c r="AUI27" s="77">
        <v>38.4</v>
      </c>
      <c r="AUJ27" s="77">
        <v>40.200000000000003</v>
      </c>
      <c r="AUK27" s="77">
        <v>42.9</v>
      </c>
      <c r="AUL27" s="77">
        <v>47.2</v>
      </c>
      <c r="AUM27" s="77">
        <v>54.5</v>
      </c>
      <c r="AUN27" s="77">
        <v>54.2</v>
      </c>
      <c r="AUO27" s="77">
        <v>54.7</v>
      </c>
      <c r="AUP27" s="77">
        <v>51</v>
      </c>
      <c r="AUQ27" s="77">
        <v>51.4</v>
      </c>
      <c r="AUR27" s="77">
        <v>50.5</v>
      </c>
      <c r="AUS27" s="77">
        <v>51.1</v>
      </c>
      <c r="AUT27" s="77">
        <v>52.8</v>
      </c>
      <c r="AUU27" s="77">
        <v>49.1</v>
      </c>
      <c r="AUV27" s="77">
        <v>48.3</v>
      </c>
      <c r="AUW27" s="77">
        <v>44.8</v>
      </c>
      <c r="AUX27" s="77">
        <v>45.1</v>
      </c>
      <c r="AUY27" s="77">
        <v>44</v>
      </c>
      <c r="AUZ27" s="77"/>
      <c r="AVA27" s="77"/>
      <c r="AVB27" s="77"/>
      <c r="AVC27" s="77"/>
      <c r="AVD27" s="77"/>
      <c r="AVE27" s="77"/>
      <c r="AVF27" s="77"/>
      <c r="AVG27" s="77"/>
      <c r="AVH27" s="77"/>
      <c r="AVI27" s="77"/>
      <c r="AVJ27" s="77"/>
      <c r="AVK27" s="77"/>
      <c r="AVL27" s="77"/>
      <c r="AVM27" s="77"/>
      <c r="AVN27" s="77"/>
      <c r="AVO27" s="77"/>
      <c r="AVP27" s="77"/>
      <c r="AVQ27" s="77"/>
      <c r="AVR27" s="77"/>
      <c r="AVS27" s="77"/>
      <c r="AVT27" s="77"/>
      <c r="AVU27" s="77"/>
      <c r="AVV27" s="77"/>
      <c r="AVW27" s="77"/>
      <c r="AVX27" s="77"/>
      <c r="AVY27" s="77"/>
      <c r="AVZ27" s="77"/>
    </row>
    <row r="28" spans="1:1274" s="79" customFormat="1" ht="17.25" thickTop="1" thickBot="1" x14ac:dyDescent="0.3">
      <c r="A28" s="205"/>
      <c r="B28" s="205"/>
      <c r="C28" s="205"/>
      <c r="D28" s="122"/>
      <c r="E28" s="70">
        <f>E26-E27</f>
        <v>0</v>
      </c>
      <c r="F28" s="70">
        <f t="shared" ref="F28:BQ28" si="108">F26-F27</f>
        <v>0</v>
      </c>
      <c r="G28" s="70">
        <f t="shared" si="108"/>
        <v>0</v>
      </c>
      <c r="H28" s="70">
        <f t="shared" si="108"/>
        <v>0</v>
      </c>
      <c r="I28" s="70">
        <f t="shared" si="108"/>
        <v>0</v>
      </c>
      <c r="J28" s="70">
        <f t="shared" si="108"/>
        <v>0</v>
      </c>
      <c r="K28" s="70">
        <f t="shared" si="108"/>
        <v>0</v>
      </c>
      <c r="L28" s="70">
        <f t="shared" si="108"/>
        <v>0</v>
      </c>
      <c r="M28" s="70">
        <f t="shared" si="108"/>
        <v>0</v>
      </c>
      <c r="N28" s="70">
        <f t="shared" si="108"/>
        <v>0</v>
      </c>
      <c r="O28" s="70">
        <f t="shared" si="108"/>
        <v>0</v>
      </c>
      <c r="P28" s="70">
        <f t="shared" si="108"/>
        <v>0</v>
      </c>
      <c r="Q28" s="70">
        <f t="shared" si="108"/>
        <v>0</v>
      </c>
      <c r="R28" s="70">
        <f t="shared" si="108"/>
        <v>0</v>
      </c>
      <c r="S28" s="70">
        <f t="shared" si="108"/>
        <v>0</v>
      </c>
      <c r="T28" s="70">
        <f t="shared" si="108"/>
        <v>0</v>
      </c>
      <c r="U28" s="70">
        <f t="shared" si="108"/>
        <v>0</v>
      </c>
      <c r="V28" s="70">
        <f t="shared" si="108"/>
        <v>0</v>
      </c>
      <c r="W28" s="70">
        <f t="shared" si="108"/>
        <v>0</v>
      </c>
      <c r="X28" s="70">
        <f t="shared" si="108"/>
        <v>0</v>
      </c>
      <c r="Y28" s="70">
        <f t="shared" si="108"/>
        <v>0</v>
      </c>
      <c r="Z28" s="70">
        <f t="shared" si="108"/>
        <v>0</v>
      </c>
      <c r="AA28" s="70">
        <f t="shared" si="108"/>
        <v>0</v>
      </c>
      <c r="AB28" s="70">
        <f t="shared" si="108"/>
        <v>0</v>
      </c>
      <c r="AC28" s="70">
        <f t="shared" si="108"/>
        <v>0</v>
      </c>
      <c r="AD28" s="70">
        <f t="shared" si="108"/>
        <v>0</v>
      </c>
      <c r="AE28" s="70">
        <f t="shared" si="108"/>
        <v>0</v>
      </c>
      <c r="AF28" s="70">
        <f t="shared" si="108"/>
        <v>0</v>
      </c>
      <c r="AG28" s="70">
        <f t="shared" si="108"/>
        <v>0</v>
      </c>
      <c r="AH28" s="70">
        <f t="shared" si="108"/>
        <v>0</v>
      </c>
      <c r="AI28" s="70">
        <f t="shared" si="108"/>
        <v>0</v>
      </c>
      <c r="AJ28" s="70">
        <f t="shared" si="108"/>
        <v>0</v>
      </c>
      <c r="AK28" s="70">
        <f t="shared" si="108"/>
        <v>0</v>
      </c>
      <c r="AL28" s="70">
        <f t="shared" si="108"/>
        <v>0</v>
      </c>
      <c r="AM28" s="70">
        <f t="shared" si="108"/>
        <v>0</v>
      </c>
      <c r="AN28" s="70">
        <f t="shared" si="108"/>
        <v>0</v>
      </c>
      <c r="AO28" s="70">
        <f t="shared" si="108"/>
        <v>0</v>
      </c>
      <c r="AP28" s="70">
        <f t="shared" si="108"/>
        <v>0</v>
      </c>
      <c r="AQ28" s="70">
        <f t="shared" si="108"/>
        <v>0</v>
      </c>
      <c r="AR28" s="70">
        <f t="shared" si="108"/>
        <v>0</v>
      </c>
      <c r="AS28" s="70">
        <f t="shared" si="108"/>
        <v>0</v>
      </c>
      <c r="AT28" s="70">
        <f t="shared" si="108"/>
        <v>0</v>
      </c>
      <c r="AU28" s="70">
        <f t="shared" si="108"/>
        <v>0</v>
      </c>
      <c r="AV28" s="70">
        <f t="shared" si="108"/>
        <v>0</v>
      </c>
      <c r="AW28" s="70">
        <f t="shared" si="108"/>
        <v>0</v>
      </c>
      <c r="AX28" s="70">
        <f t="shared" si="108"/>
        <v>0</v>
      </c>
      <c r="AY28" s="70">
        <f t="shared" si="108"/>
        <v>0</v>
      </c>
      <c r="AZ28" s="70">
        <f t="shared" si="108"/>
        <v>0</v>
      </c>
      <c r="BA28" s="70">
        <f t="shared" si="108"/>
        <v>0</v>
      </c>
      <c r="BB28" s="70">
        <f t="shared" si="108"/>
        <v>0</v>
      </c>
      <c r="BC28" s="70">
        <f t="shared" si="108"/>
        <v>0</v>
      </c>
      <c r="BD28" s="70">
        <f t="shared" si="108"/>
        <v>0</v>
      </c>
      <c r="BE28" s="70">
        <f t="shared" si="108"/>
        <v>0</v>
      </c>
      <c r="BF28" s="70">
        <f t="shared" si="108"/>
        <v>0</v>
      </c>
      <c r="BG28" s="70">
        <f t="shared" si="108"/>
        <v>0</v>
      </c>
      <c r="BH28" s="70">
        <f t="shared" si="108"/>
        <v>0</v>
      </c>
      <c r="BI28" s="70">
        <f t="shared" si="108"/>
        <v>0</v>
      </c>
      <c r="BJ28" s="70">
        <f t="shared" si="108"/>
        <v>0</v>
      </c>
      <c r="BK28" s="70">
        <f t="shared" si="108"/>
        <v>0</v>
      </c>
      <c r="BL28" s="70">
        <f t="shared" si="108"/>
        <v>0</v>
      </c>
      <c r="BM28" s="70">
        <f t="shared" si="108"/>
        <v>0</v>
      </c>
      <c r="BN28" s="70">
        <f t="shared" si="108"/>
        <v>0</v>
      </c>
      <c r="BO28" s="70">
        <f t="shared" si="108"/>
        <v>0</v>
      </c>
      <c r="BP28" s="70">
        <f t="shared" si="108"/>
        <v>0</v>
      </c>
      <c r="BQ28" s="70">
        <f t="shared" si="108"/>
        <v>0</v>
      </c>
      <c r="BR28" s="70">
        <f t="shared" ref="BR28:EC28" si="109">BR26-BR27</f>
        <v>0</v>
      </c>
      <c r="BS28" s="70">
        <f t="shared" si="109"/>
        <v>0</v>
      </c>
      <c r="BT28" s="70">
        <f t="shared" si="109"/>
        <v>0</v>
      </c>
      <c r="BU28" s="70">
        <f t="shared" si="109"/>
        <v>0</v>
      </c>
      <c r="BV28" s="70">
        <f t="shared" si="109"/>
        <v>0</v>
      </c>
      <c r="BW28" s="70">
        <f t="shared" si="109"/>
        <v>0</v>
      </c>
      <c r="BX28" s="70">
        <f t="shared" si="109"/>
        <v>0</v>
      </c>
      <c r="BY28" s="70">
        <f t="shared" si="109"/>
        <v>0</v>
      </c>
      <c r="BZ28" s="70">
        <f t="shared" si="109"/>
        <v>0</v>
      </c>
      <c r="CA28" s="70">
        <f t="shared" si="109"/>
        <v>0</v>
      </c>
      <c r="CB28" s="70">
        <f t="shared" si="109"/>
        <v>0</v>
      </c>
      <c r="CC28" s="70">
        <f t="shared" si="109"/>
        <v>0</v>
      </c>
      <c r="CD28" s="70">
        <f t="shared" si="109"/>
        <v>0</v>
      </c>
      <c r="CE28" s="70">
        <f t="shared" si="109"/>
        <v>0</v>
      </c>
      <c r="CF28" s="70">
        <f t="shared" si="109"/>
        <v>0</v>
      </c>
      <c r="CG28" s="70">
        <f t="shared" si="109"/>
        <v>0</v>
      </c>
      <c r="CH28" s="70">
        <f t="shared" si="109"/>
        <v>0</v>
      </c>
      <c r="CI28" s="70">
        <f t="shared" si="109"/>
        <v>0</v>
      </c>
      <c r="CJ28" s="70">
        <f t="shared" si="109"/>
        <v>0</v>
      </c>
      <c r="CK28" s="70">
        <f t="shared" si="109"/>
        <v>0</v>
      </c>
      <c r="CL28" s="70">
        <f t="shared" si="109"/>
        <v>0</v>
      </c>
      <c r="CM28" s="70">
        <f t="shared" si="109"/>
        <v>0</v>
      </c>
      <c r="CN28" s="70">
        <f t="shared" si="109"/>
        <v>0</v>
      </c>
      <c r="CO28" s="70">
        <f t="shared" si="109"/>
        <v>0</v>
      </c>
      <c r="CP28" s="74">
        <f t="shared" si="109"/>
        <v>40.1</v>
      </c>
      <c r="CQ28" s="70">
        <f t="shared" si="109"/>
        <v>0</v>
      </c>
      <c r="CR28" s="70">
        <f t="shared" si="109"/>
        <v>0</v>
      </c>
      <c r="CS28" s="74">
        <f t="shared" si="109"/>
        <v>25.199999999999996</v>
      </c>
      <c r="CT28" s="74">
        <f t="shared" si="109"/>
        <v>26.400000000000002</v>
      </c>
      <c r="CU28" s="74">
        <f t="shared" si="109"/>
        <v>15.7</v>
      </c>
      <c r="CV28" s="74">
        <f t="shared" si="109"/>
        <v>20.400000000000002</v>
      </c>
      <c r="CW28" s="74">
        <f t="shared" si="109"/>
        <v>16.2</v>
      </c>
      <c r="CX28" s="74">
        <f t="shared" si="109"/>
        <v>10.600000000000001</v>
      </c>
      <c r="CY28" s="74">
        <f t="shared" si="109"/>
        <v>9.5</v>
      </c>
      <c r="CZ28" s="74">
        <f t="shared" si="109"/>
        <v>3.8999999999999986</v>
      </c>
      <c r="DA28" s="74">
        <f t="shared" si="109"/>
        <v>10.300000000000004</v>
      </c>
      <c r="DB28" s="74">
        <f t="shared" si="109"/>
        <v>7.2999999999999972</v>
      </c>
      <c r="DC28" s="181">
        <f t="shared" si="109"/>
        <v>10</v>
      </c>
      <c r="DD28" s="74">
        <f t="shared" si="109"/>
        <v>10.600000000000001</v>
      </c>
      <c r="DE28" s="74">
        <f t="shared" si="109"/>
        <v>6.5</v>
      </c>
      <c r="DF28" s="74">
        <f t="shared" si="109"/>
        <v>9.2999999999999972</v>
      </c>
      <c r="DG28" s="74">
        <f t="shared" si="109"/>
        <v>12.399999999999999</v>
      </c>
      <c r="DH28" s="74">
        <f t="shared" si="109"/>
        <v>10.5</v>
      </c>
      <c r="DI28" s="180">
        <f t="shared" si="109"/>
        <v>6</v>
      </c>
      <c r="DJ28" s="74">
        <f t="shared" si="109"/>
        <v>14.2</v>
      </c>
      <c r="DK28" s="74">
        <f t="shared" si="109"/>
        <v>20.2</v>
      </c>
      <c r="DL28" s="74">
        <f t="shared" si="109"/>
        <v>17.499999999999996</v>
      </c>
      <c r="DM28" s="74">
        <f t="shared" si="109"/>
        <v>26.1</v>
      </c>
      <c r="DN28" s="74">
        <f t="shared" si="109"/>
        <v>12.500000000000004</v>
      </c>
      <c r="DO28" s="74">
        <f t="shared" si="109"/>
        <v>14.2</v>
      </c>
      <c r="DP28" s="74">
        <f t="shared" si="109"/>
        <v>29.7</v>
      </c>
      <c r="DQ28" s="74">
        <f t="shared" si="109"/>
        <v>0</v>
      </c>
      <c r="DR28" s="74">
        <f t="shared" si="109"/>
        <v>30.6</v>
      </c>
      <c r="DS28" s="74">
        <f t="shared" si="109"/>
        <v>33.5</v>
      </c>
      <c r="DT28" s="74">
        <f t="shared" si="109"/>
        <v>39.400000000000006</v>
      </c>
      <c r="DU28" s="74">
        <f t="shared" si="109"/>
        <v>25.499999999999996</v>
      </c>
      <c r="DV28" s="74">
        <f t="shared" si="109"/>
        <v>31.599999999999998</v>
      </c>
      <c r="DW28" s="74">
        <f t="shared" si="109"/>
        <v>33.5</v>
      </c>
      <c r="DX28" s="74">
        <f t="shared" si="109"/>
        <v>38.800000000000004</v>
      </c>
      <c r="DY28" s="74">
        <f t="shared" si="109"/>
        <v>34.200000000000003</v>
      </c>
      <c r="DZ28" s="74">
        <f t="shared" si="109"/>
        <v>24.5</v>
      </c>
      <c r="EA28" s="74">
        <f t="shared" si="109"/>
        <v>22.499999999999996</v>
      </c>
      <c r="EB28" s="74">
        <f t="shared" si="109"/>
        <v>39</v>
      </c>
      <c r="EC28" s="74">
        <f t="shared" si="109"/>
        <v>20.099999999999998</v>
      </c>
      <c r="ED28" s="74">
        <f t="shared" ref="ED28:FG28" si="110">ED26-ED27</f>
        <v>13.3</v>
      </c>
      <c r="EE28" s="74">
        <f t="shared" si="110"/>
        <v>18.399999999999999</v>
      </c>
      <c r="EF28" s="74">
        <f t="shared" si="110"/>
        <v>2.6000000000000014</v>
      </c>
      <c r="EG28" s="74">
        <f t="shared" si="110"/>
        <v>-15.3</v>
      </c>
      <c r="EH28" s="74">
        <f t="shared" si="110"/>
        <v>-15.899999999999999</v>
      </c>
      <c r="EI28" s="74">
        <f t="shared" si="110"/>
        <v>-13</v>
      </c>
      <c r="EJ28" s="74">
        <f t="shared" si="110"/>
        <v>-10.799999999999997</v>
      </c>
      <c r="EK28" s="74">
        <f t="shared" si="110"/>
        <v>-2.7000000000000028</v>
      </c>
      <c r="EL28" s="74">
        <f t="shared" si="110"/>
        <v>-6.5</v>
      </c>
      <c r="EM28" s="74">
        <f t="shared" si="110"/>
        <v>-10.000000000000004</v>
      </c>
      <c r="EN28" s="74">
        <f t="shared" si="110"/>
        <v>16.899999999999999</v>
      </c>
      <c r="EO28" s="74">
        <f t="shared" si="110"/>
        <v>4.7999999999999972</v>
      </c>
      <c r="EP28" s="74">
        <f t="shared" si="110"/>
        <v>-0.5</v>
      </c>
      <c r="EQ28" s="74">
        <f t="shared" si="110"/>
        <v>3.5</v>
      </c>
      <c r="ER28" s="74">
        <f t="shared" si="110"/>
        <v>11.400000000000002</v>
      </c>
      <c r="ES28" s="74">
        <f t="shared" si="110"/>
        <v>-2.0999999999999979</v>
      </c>
      <c r="ET28" s="74">
        <f t="shared" si="110"/>
        <v>3.6999999999999957</v>
      </c>
      <c r="EU28" s="74">
        <f t="shared" si="110"/>
        <v>12.3</v>
      </c>
      <c r="EV28" s="74">
        <f t="shared" si="110"/>
        <v>7.2000000000000028</v>
      </c>
      <c r="EW28" s="74">
        <f t="shared" si="110"/>
        <v>2.5</v>
      </c>
      <c r="EX28" s="74">
        <f t="shared" si="110"/>
        <v>-5.6000000000000014</v>
      </c>
      <c r="EY28" s="74">
        <f t="shared" si="110"/>
        <v>-15.2</v>
      </c>
      <c r="EZ28" s="74">
        <f t="shared" si="110"/>
        <v>6.3000000000000043</v>
      </c>
      <c r="FA28" s="74">
        <f t="shared" si="110"/>
        <v>12.299999999999997</v>
      </c>
      <c r="FB28" s="74">
        <f t="shared" si="110"/>
        <v>8.3000000000000043</v>
      </c>
      <c r="FC28" s="74">
        <f t="shared" si="110"/>
        <v>10.399999999999999</v>
      </c>
      <c r="FD28" s="74">
        <f t="shared" si="110"/>
        <v>13.600000000000001</v>
      </c>
      <c r="FE28" s="74">
        <f t="shared" si="110"/>
        <v>12.5</v>
      </c>
      <c r="FF28" s="74">
        <f t="shared" si="110"/>
        <v>28.900000000000002</v>
      </c>
      <c r="FG28" s="74">
        <f t="shared" si="110"/>
        <v>26.500000000000004</v>
      </c>
      <c r="FH28" s="70">
        <f t="shared" ref="FH28:GO28" si="111">FH26-FH27</f>
        <v>0</v>
      </c>
      <c r="FI28" s="70">
        <f t="shared" si="111"/>
        <v>0</v>
      </c>
      <c r="FJ28" s="70">
        <f t="shared" si="111"/>
        <v>0</v>
      </c>
      <c r="FK28" s="70">
        <f t="shared" si="111"/>
        <v>0</v>
      </c>
      <c r="FL28" s="78">
        <f t="shared" si="111"/>
        <v>20.299999999999997</v>
      </c>
      <c r="FM28" s="78">
        <f t="shared" si="111"/>
        <v>21.800000000000004</v>
      </c>
      <c r="FN28" s="78">
        <f t="shared" si="111"/>
        <v>21.5</v>
      </c>
      <c r="FO28" s="78">
        <f t="shared" si="111"/>
        <v>28.800000000000004</v>
      </c>
      <c r="FP28" s="78">
        <f t="shared" si="111"/>
        <v>28.1</v>
      </c>
      <c r="FQ28" s="78">
        <f t="shared" si="111"/>
        <v>16.899999999999999</v>
      </c>
      <c r="FR28" s="78">
        <f t="shared" si="111"/>
        <v>32.1</v>
      </c>
      <c r="FS28" s="78">
        <f t="shared" si="111"/>
        <v>32.200000000000003</v>
      </c>
      <c r="FT28" s="78">
        <f t="shared" si="111"/>
        <v>24</v>
      </c>
      <c r="FU28" s="78">
        <f t="shared" si="111"/>
        <v>29.000000000000004</v>
      </c>
      <c r="FV28" s="78">
        <f t="shared" si="111"/>
        <v>18.200000000000003</v>
      </c>
      <c r="FW28" s="78">
        <f t="shared" si="111"/>
        <v>17.5</v>
      </c>
      <c r="FX28" s="78">
        <f t="shared" si="111"/>
        <v>33.1</v>
      </c>
      <c r="FY28" s="78">
        <f t="shared" si="111"/>
        <v>31.3</v>
      </c>
      <c r="FZ28" s="78">
        <f t="shared" si="111"/>
        <v>26.299999999999997</v>
      </c>
      <c r="GA28" s="78">
        <f t="shared" si="111"/>
        <v>25.700000000000003</v>
      </c>
      <c r="GB28" s="78">
        <f t="shared" si="111"/>
        <v>26.3</v>
      </c>
      <c r="GC28" s="78">
        <f t="shared" si="111"/>
        <v>28.900000000000002</v>
      </c>
      <c r="GD28" s="78">
        <f t="shared" si="111"/>
        <v>31.199999999999996</v>
      </c>
      <c r="GE28" s="78">
        <f t="shared" si="111"/>
        <v>33.400000000000006</v>
      </c>
      <c r="GF28" s="78">
        <f t="shared" si="111"/>
        <v>24.9</v>
      </c>
      <c r="GG28" s="78">
        <f t="shared" si="111"/>
        <v>28</v>
      </c>
      <c r="GH28" s="78">
        <f t="shared" si="111"/>
        <v>35.900000000000006</v>
      </c>
      <c r="GI28" s="78">
        <f t="shared" si="111"/>
        <v>27.5</v>
      </c>
      <c r="GJ28" s="78">
        <f t="shared" si="111"/>
        <v>46.2</v>
      </c>
      <c r="GK28" s="78">
        <f t="shared" si="111"/>
        <v>47</v>
      </c>
      <c r="GL28" s="78">
        <f t="shared" si="111"/>
        <v>46.6</v>
      </c>
      <c r="GM28" s="78">
        <f t="shared" si="111"/>
        <v>50.2</v>
      </c>
      <c r="GN28" s="78">
        <f t="shared" si="111"/>
        <v>50.099999999999994</v>
      </c>
      <c r="GO28" s="78">
        <f t="shared" si="111"/>
        <v>45.1</v>
      </c>
      <c r="GP28" s="78">
        <f t="shared" ref="GP28:JA28" si="112">GP26-GP27</f>
        <v>49</v>
      </c>
      <c r="GQ28" s="78">
        <f t="shared" si="112"/>
        <v>43.699999999999996</v>
      </c>
      <c r="GR28" s="78">
        <f t="shared" si="112"/>
        <v>38.700000000000003</v>
      </c>
      <c r="GS28" s="78">
        <f t="shared" si="112"/>
        <v>40.5</v>
      </c>
      <c r="GT28" s="78">
        <f t="shared" si="112"/>
        <v>35.799999999999997</v>
      </c>
      <c r="GU28" s="78">
        <f t="shared" si="112"/>
        <v>28.9</v>
      </c>
      <c r="GV28" s="78">
        <f t="shared" si="112"/>
        <v>32</v>
      </c>
      <c r="GW28" s="78">
        <f t="shared" si="112"/>
        <v>28.900000000000002</v>
      </c>
      <c r="GX28" s="78">
        <f t="shared" si="112"/>
        <v>30.5</v>
      </c>
      <c r="GY28" s="78">
        <f t="shared" si="112"/>
        <v>26.099999999999998</v>
      </c>
      <c r="GZ28" s="78">
        <f t="shared" si="112"/>
        <v>19.700000000000003</v>
      </c>
      <c r="HA28" s="78">
        <f t="shared" si="112"/>
        <v>31.6</v>
      </c>
      <c r="HB28" s="78">
        <f t="shared" si="112"/>
        <v>29.4</v>
      </c>
      <c r="HC28" s="78">
        <f t="shared" si="112"/>
        <v>32.099999999999994</v>
      </c>
      <c r="HD28" s="78">
        <f t="shared" si="112"/>
        <v>27.3</v>
      </c>
      <c r="HE28" s="78">
        <f t="shared" si="112"/>
        <v>31.4</v>
      </c>
      <c r="HF28" s="78">
        <f t="shared" si="112"/>
        <v>29.3</v>
      </c>
      <c r="HG28" s="78">
        <f t="shared" si="112"/>
        <v>22.900000000000002</v>
      </c>
      <c r="HH28" s="78">
        <f t="shared" si="112"/>
        <v>36.700000000000003</v>
      </c>
      <c r="HI28" s="78">
        <f t="shared" si="112"/>
        <v>31.4</v>
      </c>
      <c r="HJ28" s="78">
        <f t="shared" si="112"/>
        <v>33.6</v>
      </c>
      <c r="HK28" s="78">
        <f t="shared" si="112"/>
        <v>31.400000000000002</v>
      </c>
      <c r="HL28" s="78">
        <f t="shared" si="112"/>
        <v>32.700000000000003</v>
      </c>
      <c r="HM28" s="78">
        <f t="shared" si="112"/>
        <v>32.200000000000003</v>
      </c>
      <c r="HN28" s="78">
        <f t="shared" si="112"/>
        <v>32.299999999999997</v>
      </c>
      <c r="HO28" s="78">
        <f t="shared" si="112"/>
        <v>31.1</v>
      </c>
      <c r="HP28" s="78">
        <f t="shared" si="112"/>
        <v>25.000000000000004</v>
      </c>
      <c r="HQ28" s="78">
        <f t="shared" si="112"/>
        <v>26.5</v>
      </c>
      <c r="HR28" s="78">
        <f t="shared" si="112"/>
        <v>33.4</v>
      </c>
      <c r="HS28" s="78">
        <f t="shared" si="112"/>
        <v>21.299999999999997</v>
      </c>
      <c r="HT28" s="78">
        <f t="shared" si="112"/>
        <v>40</v>
      </c>
      <c r="HU28" s="78">
        <f t="shared" si="112"/>
        <v>34.699999999999996</v>
      </c>
      <c r="HV28" s="78">
        <f t="shared" si="112"/>
        <v>38.699999999999996</v>
      </c>
      <c r="HW28" s="78">
        <f t="shared" si="112"/>
        <v>33</v>
      </c>
      <c r="HX28" s="78">
        <f t="shared" si="112"/>
        <v>36.6</v>
      </c>
      <c r="HY28" s="78">
        <f t="shared" si="112"/>
        <v>35.6</v>
      </c>
      <c r="HZ28" s="78">
        <f t="shared" si="112"/>
        <v>36.4</v>
      </c>
      <c r="IA28" s="78">
        <f t="shared" si="112"/>
        <v>34.700000000000003</v>
      </c>
      <c r="IB28" s="78">
        <f t="shared" si="112"/>
        <v>37.5</v>
      </c>
      <c r="IC28" s="78">
        <f t="shared" si="112"/>
        <v>35</v>
      </c>
      <c r="ID28" s="78">
        <f t="shared" si="112"/>
        <v>30.999999999999996</v>
      </c>
      <c r="IE28" s="78">
        <f t="shared" si="112"/>
        <v>24.8</v>
      </c>
      <c r="IF28" s="78">
        <f t="shared" si="112"/>
        <v>41.5</v>
      </c>
      <c r="IG28" s="78">
        <f t="shared" si="112"/>
        <v>44.3</v>
      </c>
      <c r="IH28" s="78">
        <f t="shared" si="112"/>
        <v>39</v>
      </c>
      <c r="II28" s="78">
        <f t="shared" si="112"/>
        <v>31.999999999999996</v>
      </c>
      <c r="IJ28" s="78">
        <f t="shared" si="112"/>
        <v>40.6</v>
      </c>
      <c r="IK28" s="78">
        <f t="shared" si="112"/>
        <v>35.9</v>
      </c>
      <c r="IL28" s="78">
        <f t="shared" si="112"/>
        <v>30.900000000000002</v>
      </c>
      <c r="IM28" s="78">
        <f t="shared" si="112"/>
        <v>34.6</v>
      </c>
      <c r="IN28" s="78">
        <f t="shared" si="112"/>
        <v>36.4</v>
      </c>
      <c r="IO28" s="78">
        <f t="shared" si="112"/>
        <v>38.4</v>
      </c>
      <c r="IP28" s="78">
        <f t="shared" si="112"/>
        <v>41</v>
      </c>
      <c r="IQ28" s="78">
        <f t="shared" si="112"/>
        <v>36.099999999999994</v>
      </c>
      <c r="IR28" s="78">
        <f t="shared" si="112"/>
        <v>49.3</v>
      </c>
      <c r="IS28" s="78">
        <f t="shared" si="112"/>
        <v>44.5</v>
      </c>
      <c r="IT28" s="78">
        <f t="shared" si="112"/>
        <v>43.5</v>
      </c>
      <c r="IU28" s="78">
        <f t="shared" si="112"/>
        <v>39.199999999999996</v>
      </c>
      <c r="IV28" s="78">
        <f t="shared" si="112"/>
        <v>44.4</v>
      </c>
      <c r="IW28" s="78">
        <f t="shared" si="112"/>
        <v>47.1</v>
      </c>
      <c r="IX28" s="78">
        <f t="shared" si="112"/>
        <v>28.700000000000003</v>
      </c>
      <c r="IY28" s="78">
        <f t="shared" si="112"/>
        <v>38.9</v>
      </c>
      <c r="IZ28" s="78">
        <f t="shared" si="112"/>
        <v>32.200000000000003</v>
      </c>
      <c r="JA28" s="78">
        <f t="shared" si="112"/>
        <v>29.299999999999997</v>
      </c>
      <c r="JB28" s="78">
        <f t="shared" ref="JB28:LN28" si="113">JB26-JB27</f>
        <v>28</v>
      </c>
      <c r="JC28" s="78">
        <f t="shared" si="113"/>
        <v>31.900000000000002</v>
      </c>
      <c r="JD28" s="78">
        <f t="shared" si="113"/>
        <v>37.9</v>
      </c>
      <c r="JE28" s="78">
        <f t="shared" si="113"/>
        <v>40.099999999999994</v>
      </c>
      <c r="JF28" s="78">
        <f t="shared" si="113"/>
        <v>34.6</v>
      </c>
      <c r="JG28" s="78">
        <f t="shared" si="113"/>
        <v>39.299999999999997</v>
      </c>
      <c r="JH28" s="78">
        <f t="shared" si="113"/>
        <v>32.4</v>
      </c>
      <c r="JI28" s="78">
        <f t="shared" si="113"/>
        <v>29.800000000000004</v>
      </c>
      <c r="JJ28" s="78">
        <f t="shared" si="113"/>
        <v>26.1</v>
      </c>
      <c r="JK28" s="78">
        <f t="shared" si="113"/>
        <v>36.599999999999994</v>
      </c>
      <c r="JL28" s="78">
        <f t="shared" si="113"/>
        <v>34.700000000000003</v>
      </c>
      <c r="JM28" s="78">
        <f t="shared" si="113"/>
        <v>32.599999999999994</v>
      </c>
      <c r="JN28" s="78">
        <f t="shared" si="113"/>
        <v>23.900000000000002</v>
      </c>
      <c r="JO28" s="78">
        <f t="shared" si="113"/>
        <v>23.1</v>
      </c>
      <c r="JP28" s="78">
        <f t="shared" si="113"/>
        <v>34</v>
      </c>
      <c r="JQ28" s="78">
        <f t="shared" si="113"/>
        <v>28</v>
      </c>
      <c r="JR28" s="78">
        <f t="shared" si="113"/>
        <v>29</v>
      </c>
      <c r="JS28" s="78">
        <f t="shared" si="113"/>
        <v>12</v>
      </c>
      <c r="JT28" s="78">
        <f t="shared" si="113"/>
        <v>24</v>
      </c>
      <c r="JU28" s="78">
        <f t="shared" si="113"/>
        <v>20</v>
      </c>
      <c r="JV28" s="78">
        <f t="shared" si="113"/>
        <v>35</v>
      </c>
      <c r="JW28" s="78">
        <f t="shared" si="113"/>
        <v>30</v>
      </c>
      <c r="JX28" s="78">
        <f t="shared" si="113"/>
        <v>37</v>
      </c>
      <c r="JY28" s="78">
        <f t="shared" si="113"/>
        <v>32</v>
      </c>
      <c r="JZ28" s="78">
        <f t="shared" si="113"/>
        <v>30</v>
      </c>
      <c r="KA28" s="78">
        <f t="shared" si="113"/>
        <v>33</v>
      </c>
      <c r="KB28" s="78">
        <f t="shared" si="113"/>
        <v>27</v>
      </c>
      <c r="KC28" s="78">
        <f t="shared" si="113"/>
        <v>51</v>
      </c>
      <c r="KD28" s="78">
        <f t="shared" si="113"/>
        <v>44</v>
      </c>
      <c r="KE28" s="78">
        <f t="shared" si="113"/>
        <v>42</v>
      </c>
      <c r="KF28" s="78">
        <f t="shared" si="113"/>
        <v>43</v>
      </c>
      <c r="KG28" s="78">
        <f t="shared" si="113"/>
        <v>47</v>
      </c>
      <c r="KH28" s="78">
        <f t="shared" si="113"/>
        <v>36</v>
      </c>
      <c r="KI28" s="78">
        <f t="shared" si="113"/>
        <v>45</v>
      </c>
      <c r="KJ28" s="78">
        <f t="shared" si="113"/>
        <v>42</v>
      </c>
      <c r="KK28" s="78">
        <f t="shared" si="113"/>
        <v>41</v>
      </c>
      <c r="KL28" s="78">
        <f t="shared" si="113"/>
        <v>41</v>
      </c>
      <c r="KM28" s="78">
        <f t="shared" si="113"/>
        <v>35</v>
      </c>
      <c r="KN28" s="78">
        <f t="shared" si="113"/>
        <v>35</v>
      </c>
      <c r="KO28" s="78">
        <f t="shared" si="113"/>
        <v>48</v>
      </c>
      <c r="KP28" s="78">
        <f t="shared" si="113"/>
        <v>37</v>
      </c>
      <c r="KQ28" s="78">
        <f t="shared" si="113"/>
        <v>30</v>
      </c>
      <c r="KR28" s="78">
        <f t="shared" si="113"/>
        <v>38</v>
      </c>
      <c r="KS28" s="78">
        <f t="shared" si="113"/>
        <v>43</v>
      </c>
      <c r="KT28" s="78">
        <f t="shared" si="113"/>
        <v>45</v>
      </c>
      <c r="KU28" s="78">
        <f t="shared" si="113"/>
        <v>48</v>
      </c>
      <c r="KV28" s="78">
        <f t="shared" si="113"/>
        <v>47</v>
      </c>
      <c r="KW28" s="78">
        <f t="shared" si="113"/>
        <v>40</v>
      </c>
      <c r="KX28" s="78">
        <f t="shared" si="113"/>
        <v>47</v>
      </c>
      <c r="KY28" s="78">
        <f t="shared" si="113"/>
        <v>44</v>
      </c>
      <c r="KZ28" s="78">
        <f t="shared" si="113"/>
        <v>27</v>
      </c>
      <c r="LA28" s="78">
        <f t="shared" si="113"/>
        <v>50</v>
      </c>
      <c r="LB28" s="78">
        <f t="shared" si="113"/>
        <v>49</v>
      </c>
      <c r="LC28" s="78">
        <f t="shared" si="113"/>
        <v>47</v>
      </c>
      <c r="LD28" s="78">
        <f t="shared" si="113"/>
        <v>47</v>
      </c>
      <c r="LE28" s="78">
        <f t="shared" si="113"/>
        <v>50</v>
      </c>
      <c r="LF28" s="78">
        <f t="shared" si="113"/>
        <v>43</v>
      </c>
      <c r="LG28" s="78">
        <f t="shared" si="113"/>
        <v>52</v>
      </c>
      <c r="LH28" s="78">
        <f t="shared" si="113"/>
        <v>47</v>
      </c>
      <c r="LI28" s="78">
        <f t="shared" si="113"/>
        <v>39</v>
      </c>
      <c r="LJ28" s="78">
        <f t="shared" si="113"/>
        <v>45</v>
      </c>
      <c r="LK28" s="78">
        <f t="shared" si="113"/>
        <v>40</v>
      </c>
      <c r="LL28" s="78">
        <f t="shared" si="113"/>
        <v>33</v>
      </c>
      <c r="LM28" s="78">
        <f t="shared" si="113"/>
        <v>50</v>
      </c>
      <c r="LN28" s="78">
        <f t="shared" si="113"/>
        <v>47</v>
      </c>
      <c r="LO28" s="78">
        <f t="shared" ref="LO28:NZ28" si="114">LO26-LO27</f>
        <v>32</v>
      </c>
      <c r="LP28" s="78">
        <f t="shared" si="114"/>
        <v>39</v>
      </c>
      <c r="LQ28" s="78">
        <f t="shared" si="114"/>
        <v>41</v>
      </c>
      <c r="LR28" s="78">
        <f t="shared" si="114"/>
        <v>43</v>
      </c>
      <c r="LS28" s="78">
        <f t="shared" si="114"/>
        <v>47</v>
      </c>
      <c r="LT28" s="78">
        <f t="shared" si="114"/>
        <v>43</v>
      </c>
      <c r="LU28" s="78">
        <f t="shared" si="114"/>
        <v>38</v>
      </c>
      <c r="LV28" s="78">
        <f t="shared" si="114"/>
        <v>29</v>
      </c>
      <c r="LW28" s="78">
        <f t="shared" si="114"/>
        <v>35</v>
      </c>
      <c r="LX28" s="78">
        <f t="shared" si="114"/>
        <v>35</v>
      </c>
      <c r="LY28" s="78">
        <f t="shared" si="114"/>
        <v>52</v>
      </c>
      <c r="LZ28" s="78">
        <f t="shared" si="114"/>
        <v>45</v>
      </c>
      <c r="MA28" s="78">
        <f t="shared" si="114"/>
        <v>45</v>
      </c>
      <c r="MB28" s="78">
        <f t="shared" si="114"/>
        <v>40</v>
      </c>
      <c r="MC28" s="78">
        <f t="shared" si="114"/>
        <v>21</v>
      </c>
      <c r="MD28" s="78">
        <f t="shared" si="114"/>
        <v>34</v>
      </c>
      <c r="ME28" s="78">
        <f t="shared" si="114"/>
        <v>41</v>
      </c>
      <c r="MF28" s="78">
        <f t="shared" si="114"/>
        <v>19</v>
      </c>
      <c r="MG28" s="78">
        <f t="shared" si="114"/>
        <v>22</v>
      </c>
      <c r="MH28" s="78">
        <f t="shared" si="114"/>
        <v>31</v>
      </c>
      <c r="MI28" s="78">
        <f t="shared" si="114"/>
        <v>27</v>
      </c>
      <c r="MJ28" s="78">
        <f t="shared" si="114"/>
        <v>22</v>
      </c>
      <c r="MK28" s="78">
        <f t="shared" si="114"/>
        <v>40</v>
      </c>
      <c r="ML28" s="78">
        <f t="shared" si="114"/>
        <v>40</v>
      </c>
      <c r="MM28" s="78">
        <f t="shared" si="114"/>
        <v>36</v>
      </c>
      <c r="MN28" s="78">
        <f t="shared" si="114"/>
        <v>38</v>
      </c>
      <c r="MO28" s="78">
        <f t="shared" si="114"/>
        <v>35</v>
      </c>
      <c r="MP28" s="78">
        <f t="shared" si="114"/>
        <v>38</v>
      </c>
      <c r="MQ28" s="78">
        <f t="shared" si="114"/>
        <v>41</v>
      </c>
      <c r="MR28" s="78">
        <f t="shared" si="114"/>
        <v>33</v>
      </c>
      <c r="MS28" s="78">
        <f t="shared" si="114"/>
        <v>30</v>
      </c>
      <c r="MT28" s="78">
        <f t="shared" si="114"/>
        <v>30</v>
      </c>
      <c r="MU28" s="78">
        <f t="shared" si="114"/>
        <v>29</v>
      </c>
      <c r="MV28" s="78">
        <f t="shared" si="114"/>
        <v>25</v>
      </c>
      <c r="MW28" s="78">
        <f t="shared" si="114"/>
        <v>32</v>
      </c>
      <c r="MX28" s="78">
        <f t="shared" si="114"/>
        <v>23</v>
      </c>
      <c r="MY28" s="78">
        <f t="shared" si="114"/>
        <v>10</v>
      </c>
      <c r="MZ28" s="78">
        <f t="shared" si="114"/>
        <v>-2</v>
      </c>
      <c r="NA28" s="78">
        <f t="shared" si="114"/>
        <v>-1</v>
      </c>
      <c r="NB28" s="78">
        <f t="shared" si="114"/>
        <v>-5</v>
      </c>
      <c r="NC28" s="78">
        <f t="shared" si="114"/>
        <v>4</v>
      </c>
      <c r="ND28" s="78">
        <f t="shared" si="114"/>
        <v>-8</v>
      </c>
      <c r="NE28" s="78">
        <f t="shared" si="114"/>
        <v>0</v>
      </c>
      <c r="NF28" s="78">
        <f t="shared" si="114"/>
        <v>5</v>
      </c>
      <c r="NG28" s="78">
        <f t="shared" si="114"/>
        <v>-11</v>
      </c>
      <c r="NH28" s="78">
        <f t="shared" si="114"/>
        <v>-17</v>
      </c>
      <c r="NI28" s="78">
        <f t="shared" si="114"/>
        <v>-15</v>
      </c>
      <c r="NJ28" s="78">
        <f t="shared" si="114"/>
        <v>-12</v>
      </c>
      <c r="NK28" s="78">
        <f t="shared" si="114"/>
        <v>-12</v>
      </c>
      <c r="NL28" s="78">
        <f t="shared" si="114"/>
        <v>-6</v>
      </c>
      <c r="NM28" s="78">
        <f t="shared" si="114"/>
        <v>-4</v>
      </c>
      <c r="NN28" s="78">
        <f t="shared" si="114"/>
        <v>-4</v>
      </c>
      <c r="NO28" s="78">
        <f t="shared" si="114"/>
        <v>3</v>
      </c>
      <c r="NP28" s="78">
        <f t="shared" si="114"/>
        <v>7</v>
      </c>
      <c r="NQ28" s="78">
        <f t="shared" si="114"/>
        <v>9</v>
      </c>
      <c r="NR28" s="78">
        <f t="shared" si="114"/>
        <v>20</v>
      </c>
      <c r="NS28" s="78">
        <f t="shared" si="114"/>
        <v>23</v>
      </c>
      <c r="NT28" s="78">
        <f t="shared" si="114"/>
        <v>19</v>
      </c>
      <c r="NU28" s="78">
        <f t="shared" si="114"/>
        <v>19</v>
      </c>
      <c r="NV28" s="78">
        <f t="shared" si="114"/>
        <v>10</v>
      </c>
      <c r="NW28" s="78">
        <f t="shared" si="114"/>
        <v>8</v>
      </c>
      <c r="NX28" s="78">
        <f t="shared" si="114"/>
        <v>11</v>
      </c>
      <c r="NY28" s="78">
        <f t="shared" si="114"/>
        <v>16</v>
      </c>
      <c r="NZ28" s="78">
        <f t="shared" si="114"/>
        <v>13</v>
      </c>
      <c r="OA28" s="78">
        <f t="shared" ref="OA28:QL28" si="115">OA26-OA27</f>
        <v>15</v>
      </c>
      <c r="OB28" s="78">
        <f t="shared" si="115"/>
        <v>13</v>
      </c>
      <c r="OC28" s="78">
        <f t="shared" si="115"/>
        <v>13</v>
      </c>
      <c r="OD28" s="78">
        <f t="shared" si="115"/>
        <v>13</v>
      </c>
      <c r="OE28" s="78">
        <f t="shared" si="115"/>
        <v>19</v>
      </c>
      <c r="OF28" s="78">
        <f t="shared" si="115"/>
        <v>17</v>
      </c>
      <c r="OG28" s="78">
        <f t="shared" si="115"/>
        <v>15</v>
      </c>
      <c r="OH28" s="78">
        <f t="shared" si="115"/>
        <v>15</v>
      </c>
      <c r="OI28" s="78">
        <f t="shared" si="115"/>
        <v>17</v>
      </c>
      <c r="OJ28" s="78">
        <f t="shared" si="115"/>
        <v>18</v>
      </c>
      <c r="OK28" s="78">
        <f t="shared" si="115"/>
        <v>19</v>
      </c>
      <c r="OL28" s="78">
        <f t="shared" si="115"/>
        <v>18</v>
      </c>
      <c r="OM28" s="78">
        <f t="shared" si="115"/>
        <v>24</v>
      </c>
      <c r="ON28" s="78">
        <f t="shared" si="115"/>
        <v>25</v>
      </c>
      <c r="OO28" s="78">
        <f t="shared" si="115"/>
        <v>24</v>
      </c>
      <c r="OP28" s="78">
        <f t="shared" si="115"/>
        <v>25</v>
      </c>
      <c r="OQ28" s="78">
        <f t="shared" si="115"/>
        <v>28</v>
      </c>
      <c r="OR28" s="78">
        <f t="shared" si="115"/>
        <v>28</v>
      </c>
      <c r="OS28" s="78">
        <f t="shared" si="115"/>
        <v>25</v>
      </c>
      <c r="OT28" s="78">
        <f t="shared" si="115"/>
        <v>32</v>
      </c>
      <c r="OU28" s="78">
        <f t="shared" si="115"/>
        <v>23</v>
      </c>
      <c r="OV28" s="78">
        <f t="shared" si="115"/>
        <v>28</v>
      </c>
      <c r="OW28" s="78">
        <f t="shared" si="115"/>
        <v>27</v>
      </c>
      <c r="OX28" s="78">
        <f t="shared" si="115"/>
        <v>30</v>
      </c>
      <c r="OY28" s="78">
        <f t="shared" si="115"/>
        <v>28</v>
      </c>
      <c r="OZ28" s="78">
        <f t="shared" si="115"/>
        <v>28</v>
      </c>
      <c r="PA28" s="78">
        <f t="shared" si="115"/>
        <v>25</v>
      </c>
      <c r="PB28" s="78">
        <f t="shared" si="115"/>
        <v>32</v>
      </c>
      <c r="PC28" s="78">
        <f t="shared" si="115"/>
        <v>29</v>
      </c>
      <c r="PD28" s="78">
        <f t="shared" si="115"/>
        <v>36</v>
      </c>
      <c r="PE28" s="78">
        <f t="shared" si="115"/>
        <v>35</v>
      </c>
      <c r="PF28" s="78">
        <f t="shared" si="115"/>
        <v>36</v>
      </c>
      <c r="PG28" s="78">
        <f t="shared" si="115"/>
        <v>39</v>
      </c>
      <c r="PH28" s="78">
        <f t="shared" si="115"/>
        <v>36</v>
      </c>
      <c r="PI28" s="78">
        <f t="shared" si="115"/>
        <v>33</v>
      </c>
      <c r="PJ28" s="78">
        <f t="shared" si="115"/>
        <v>35</v>
      </c>
      <c r="PK28" s="78">
        <f t="shared" si="115"/>
        <v>34</v>
      </c>
      <c r="PL28" s="78">
        <f t="shared" si="115"/>
        <v>34</v>
      </c>
      <c r="PM28" s="78">
        <f t="shared" si="115"/>
        <v>35</v>
      </c>
      <c r="PN28" s="78">
        <f t="shared" si="115"/>
        <v>32</v>
      </c>
      <c r="PO28" s="78">
        <f t="shared" si="115"/>
        <v>37</v>
      </c>
      <c r="PP28" s="78">
        <f t="shared" si="115"/>
        <v>42</v>
      </c>
      <c r="PQ28" s="78">
        <f t="shared" si="115"/>
        <v>45</v>
      </c>
      <c r="PR28" s="78">
        <f t="shared" si="115"/>
        <v>38</v>
      </c>
      <c r="PS28" s="78">
        <f t="shared" si="115"/>
        <v>37</v>
      </c>
      <c r="PT28" s="78">
        <f t="shared" si="115"/>
        <v>41</v>
      </c>
      <c r="PU28" s="78">
        <f t="shared" si="115"/>
        <v>36</v>
      </c>
      <c r="PV28" s="78">
        <f t="shared" si="115"/>
        <v>37</v>
      </c>
      <c r="PW28" s="78">
        <f t="shared" si="115"/>
        <v>39</v>
      </c>
      <c r="PX28" s="78">
        <f t="shared" si="115"/>
        <v>38</v>
      </c>
      <c r="PY28" s="78">
        <f t="shared" si="115"/>
        <v>36</v>
      </c>
      <c r="PZ28" s="78">
        <f t="shared" si="115"/>
        <v>35</v>
      </c>
      <c r="QA28" s="78">
        <f t="shared" si="115"/>
        <v>39</v>
      </c>
      <c r="QB28" s="78">
        <f t="shared" si="115"/>
        <v>34</v>
      </c>
      <c r="QC28" s="78">
        <f t="shared" si="115"/>
        <v>37</v>
      </c>
      <c r="QD28" s="78">
        <f t="shared" si="115"/>
        <v>41</v>
      </c>
      <c r="QE28" s="78">
        <f t="shared" si="115"/>
        <v>38</v>
      </c>
      <c r="QF28" s="78">
        <f t="shared" si="115"/>
        <v>30</v>
      </c>
      <c r="QG28" s="78">
        <f t="shared" si="115"/>
        <v>35</v>
      </c>
      <c r="QH28" s="78">
        <f t="shared" si="115"/>
        <v>26</v>
      </c>
      <c r="QI28" s="78">
        <f t="shared" si="115"/>
        <v>34</v>
      </c>
      <c r="QJ28" s="78">
        <f t="shared" si="115"/>
        <v>34</v>
      </c>
      <c r="QK28" s="78">
        <f t="shared" si="115"/>
        <v>38</v>
      </c>
      <c r="QL28" s="78">
        <f t="shared" si="115"/>
        <v>41</v>
      </c>
      <c r="QM28" s="78">
        <f t="shared" ref="QM28:SX28" si="116">QM26-QM27</f>
        <v>37</v>
      </c>
      <c r="QN28" s="78">
        <f t="shared" si="116"/>
        <v>44</v>
      </c>
      <c r="QO28" s="78">
        <f t="shared" si="116"/>
        <v>38</v>
      </c>
      <c r="QP28" s="78">
        <f t="shared" si="116"/>
        <v>42</v>
      </c>
      <c r="QQ28" s="78">
        <f t="shared" si="116"/>
        <v>40</v>
      </c>
      <c r="QR28" s="78">
        <f t="shared" si="116"/>
        <v>42</v>
      </c>
      <c r="QS28" s="78">
        <f t="shared" si="116"/>
        <v>38</v>
      </c>
      <c r="QT28" s="78">
        <f t="shared" si="116"/>
        <v>38</v>
      </c>
      <c r="QU28" s="78">
        <f t="shared" si="116"/>
        <v>36</v>
      </c>
      <c r="QV28" s="78">
        <f t="shared" si="116"/>
        <v>36</v>
      </c>
      <c r="QW28" s="78">
        <f t="shared" si="116"/>
        <v>36</v>
      </c>
      <c r="QX28" s="78">
        <f t="shared" si="116"/>
        <v>42</v>
      </c>
      <c r="QY28" s="78">
        <f t="shared" si="116"/>
        <v>44</v>
      </c>
      <c r="QZ28" s="78">
        <f t="shared" si="116"/>
        <v>45</v>
      </c>
      <c r="RA28" s="78">
        <f t="shared" si="116"/>
        <v>50</v>
      </c>
      <c r="RB28" s="78">
        <f t="shared" si="116"/>
        <v>52</v>
      </c>
      <c r="RC28" s="78">
        <f t="shared" si="116"/>
        <v>49</v>
      </c>
      <c r="RD28" s="78">
        <f t="shared" si="116"/>
        <v>45</v>
      </c>
      <c r="RE28" s="78">
        <f t="shared" si="116"/>
        <v>34</v>
      </c>
      <c r="RF28" s="78">
        <f t="shared" si="116"/>
        <v>51</v>
      </c>
      <c r="RG28" s="78">
        <f t="shared" si="116"/>
        <v>45</v>
      </c>
      <c r="RH28" s="78">
        <f t="shared" si="116"/>
        <v>41</v>
      </c>
      <c r="RI28" s="78">
        <f t="shared" si="116"/>
        <v>33</v>
      </c>
      <c r="RJ28" s="78">
        <f t="shared" si="116"/>
        <v>42</v>
      </c>
      <c r="RK28" s="78">
        <f t="shared" si="116"/>
        <v>55</v>
      </c>
      <c r="RL28" s="78">
        <f t="shared" si="116"/>
        <v>46</v>
      </c>
      <c r="RM28" s="78">
        <f t="shared" si="116"/>
        <v>44</v>
      </c>
      <c r="RN28" s="78">
        <f t="shared" si="116"/>
        <v>46</v>
      </c>
      <c r="RO28" s="78">
        <f t="shared" si="116"/>
        <v>39</v>
      </c>
      <c r="RP28" s="78">
        <f t="shared" si="116"/>
        <v>39</v>
      </c>
      <c r="RQ28" s="78">
        <f t="shared" si="116"/>
        <v>42</v>
      </c>
      <c r="RR28" s="78">
        <f t="shared" si="116"/>
        <v>37</v>
      </c>
      <c r="RS28" s="78">
        <f t="shared" si="116"/>
        <v>41</v>
      </c>
      <c r="RT28" s="78">
        <f t="shared" si="116"/>
        <v>38</v>
      </c>
      <c r="RU28" s="78">
        <f t="shared" si="116"/>
        <v>34</v>
      </c>
      <c r="RV28" s="78">
        <f t="shared" si="116"/>
        <v>40</v>
      </c>
      <c r="RW28" s="78">
        <f t="shared" si="116"/>
        <v>43</v>
      </c>
      <c r="RX28" s="78">
        <f t="shared" si="116"/>
        <v>44</v>
      </c>
      <c r="RY28" s="78">
        <f t="shared" si="116"/>
        <v>44</v>
      </c>
      <c r="RZ28" s="78">
        <f t="shared" si="116"/>
        <v>45</v>
      </c>
      <c r="SA28" s="78">
        <f t="shared" si="116"/>
        <v>45</v>
      </c>
      <c r="SB28" s="78">
        <f t="shared" si="116"/>
        <v>44</v>
      </c>
      <c r="SC28" s="78">
        <f t="shared" si="116"/>
        <v>37</v>
      </c>
      <c r="SD28" s="78">
        <f t="shared" si="116"/>
        <v>45</v>
      </c>
      <c r="SE28" s="78">
        <f t="shared" si="116"/>
        <v>39</v>
      </c>
      <c r="SF28" s="78">
        <f t="shared" si="116"/>
        <v>43</v>
      </c>
      <c r="SG28" s="78">
        <f t="shared" si="116"/>
        <v>38</v>
      </c>
      <c r="SH28" s="78">
        <f t="shared" si="116"/>
        <v>41</v>
      </c>
      <c r="SI28" s="78">
        <f t="shared" si="116"/>
        <v>40</v>
      </c>
      <c r="SJ28" s="78">
        <f t="shared" si="116"/>
        <v>42</v>
      </c>
      <c r="SK28" s="78">
        <f t="shared" si="116"/>
        <v>40</v>
      </c>
      <c r="SL28" s="78">
        <f t="shared" si="116"/>
        <v>37</v>
      </c>
      <c r="SM28" s="78">
        <f t="shared" si="116"/>
        <v>40</v>
      </c>
      <c r="SN28" s="78">
        <f t="shared" si="116"/>
        <v>38</v>
      </c>
      <c r="SO28" s="78">
        <f t="shared" si="116"/>
        <v>40</v>
      </c>
      <c r="SP28" s="78">
        <f t="shared" si="116"/>
        <v>33</v>
      </c>
      <c r="SQ28" s="78">
        <f t="shared" si="116"/>
        <v>37</v>
      </c>
      <c r="SR28" s="78">
        <f t="shared" si="116"/>
        <v>35</v>
      </c>
      <c r="SS28" s="78">
        <f t="shared" si="116"/>
        <v>38</v>
      </c>
      <c r="ST28" s="78">
        <f t="shared" si="116"/>
        <v>41</v>
      </c>
      <c r="SU28" s="78">
        <f t="shared" si="116"/>
        <v>32</v>
      </c>
      <c r="SV28" s="78">
        <f t="shared" si="116"/>
        <v>32</v>
      </c>
      <c r="SW28" s="78">
        <f t="shared" si="116"/>
        <v>33</v>
      </c>
      <c r="SX28" s="78">
        <f t="shared" si="116"/>
        <v>36</v>
      </c>
      <c r="SY28" s="78">
        <f t="shared" ref="SY28:VJ28" si="117">SY26-SY27</f>
        <v>40</v>
      </c>
      <c r="SZ28" s="78">
        <f t="shared" si="117"/>
        <v>43</v>
      </c>
      <c r="TA28" s="78">
        <f t="shared" si="117"/>
        <v>34</v>
      </c>
      <c r="TB28" s="78">
        <f t="shared" si="117"/>
        <v>36</v>
      </c>
      <c r="TC28" s="78">
        <f t="shared" si="117"/>
        <v>39</v>
      </c>
      <c r="TD28" s="78">
        <f t="shared" si="117"/>
        <v>34</v>
      </c>
      <c r="TE28" s="78">
        <f t="shared" si="117"/>
        <v>35</v>
      </c>
      <c r="TF28" s="78">
        <f t="shared" si="117"/>
        <v>35</v>
      </c>
      <c r="TG28" s="78">
        <f t="shared" si="117"/>
        <v>48</v>
      </c>
      <c r="TH28" s="78">
        <f t="shared" si="117"/>
        <v>43</v>
      </c>
      <c r="TI28" s="78">
        <f t="shared" si="117"/>
        <v>45</v>
      </c>
      <c r="TJ28" s="78">
        <f t="shared" si="117"/>
        <v>45</v>
      </c>
      <c r="TK28" s="78">
        <f t="shared" si="117"/>
        <v>44</v>
      </c>
      <c r="TL28" s="78">
        <f t="shared" si="117"/>
        <v>39</v>
      </c>
      <c r="TM28" s="78">
        <f t="shared" si="117"/>
        <v>40</v>
      </c>
      <c r="TN28" s="78">
        <f t="shared" si="117"/>
        <v>37</v>
      </c>
      <c r="TO28" s="78">
        <f t="shared" si="117"/>
        <v>35</v>
      </c>
      <c r="TP28" s="78">
        <f t="shared" si="117"/>
        <v>37</v>
      </c>
      <c r="TQ28" s="78">
        <f t="shared" si="117"/>
        <v>35</v>
      </c>
      <c r="TR28" s="78">
        <f t="shared" si="117"/>
        <v>35</v>
      </c>
      <c r="TS28" s="78">
        <f t="shared" si="117"/>
        <v>34</v>
      </c>
      <c r="TT28" s="78">
        <f t="shared" si="117"/>
        <v>34</v>
      </c>
      <c r="TU28" s="78">
        <f t="shared" si="117"/>
        <v>37</v>
      </c>
      <c r="TV28" s="78">
        <f t="shared" si="117"/>
        <v>32</v>
      </c>
      <c r="TW28" s="78">
        <f t="shared" si="117"/>
        <v>37</v>
      </c>
      <c r="TX28" s="78">
        <f t="shared" si="117"/>
        <v>36</v>
      </c>
      <c r="TY28" s="78">
        <f t="shared" si="117"/>
        <v>33</v>
      </c>
      <c r="TZ28" s="78">
        <f t="shared" si="117"/>
        <v>34</v>
      </c>
      <c r="UA28" s="78">
        <f t="shared" si="117"/>
        <v>42</v>
      </c>
      <c r="UB28" s="78">
        <f t="shared" si="117"/>
        <v>32</v>
      </c>
      <c r="UC28" s="78">
        <f t="shared" si="117"/>
        <v>40</v>
      </c>
      <c r="UD28" s="78">
        <f t="shared" si="117"/>
        <v>36</v>
      </c>
      <c r="UE28" s="78">
        <f t="shared" si="117"/>
        <v>41</v>
      </c>
      <c r="UF28" s="78">
        <f t="shared" si="117"/>
        <v>38</v>
      </c>
      <c r="UG28" s="78">
        <f t="shared" si="117"/>
        <v>37</v>
      </c>
      <c r="UH28" s="78">
        <f t="shared" si="117"/>
        <v>35</v>
      </c>
      <c r="UI28" s="78">
        <f t="shared" si="117"/>
        <v>38</v>
      </c>
      <c r="UJ28" s="78">
        <f t="shared" si="117"/>
        <v>31</v>
      </c>
      <c r="UK28" s="78">
        <f t="shared" si="117"/>
        <v>41</v>
      </c>
      <c r="UL28" s="78">
        <f t="shared" si="117"/>
        <v>38</v>
      </c>
      <c r="UM28" s="78">
        <f t="shared" si="117"/>
        <v>39</v>
      </c>
      <c r="UN28" s="78">
        <f t="shared" si="117"/>
        <v>33</v>
      </c>
      <c r="UO28" s="78">
        <f t="shared" si="117"/>
        <v>39</v>
      </c>
      <c r="UP28" s="78">
        <f t="shared" si="117"/>
        <v>36</v>
      </c>
      <c r="UQ28" s="78">
        <f t="shared" si="117"/>
        <v>36</v>
      </c>
      <c r="UR28" s="78">
        <f t="shared" si="117"/>
        <v>40</v>
      </c>
      <c r="US28" s="78">
        <f t="shared" si="117"/>
        <v>40</v>
      </c>
      <c r="UT28" s="78">
        <f t="shared" si="117"/>
        <v>38</v>
      </c>
      <c r="UU28" s="78">
        <f t="shared" si="117"/>
        <v>38</v>
      </c>
      <c r="UV28" s="78">
        <f t="shared" si="117"/>
        <v>37</v>
      </c>
      <c r="UW28" s="78">
        <f t="shared" si="117"/>
        <v>36</v>
      </c>
      <c r="UX28" s="78">
        <f t="shared" si="117"/>
        <v>41</v>
      </c>
      <c r="UY28" s="78">
        <f t="shared" si="117"/>
        <v>39</v>
      </c>
      <c r="UZ28" s="78">
        <f t="shared" si="117"/>
        <v>41</v>
      </c>
      <c r="VA28" s="78">
        <f t="shared" si="117"/>
        <v>42</v>
      </c>
      <c r="VB28" s="78">
        <f t="shared" si="117"/>
        <v>38</v>
      </c>
      <c r="VC28" s="78">
        <f t="shared" si="117"/>
        <v>40</v>
      </c>
      <c r="VD28" s="78">
        <f t="shared" si="117"/>
        <v>51</v>
      </c>
      <c r="VE28" s="78">
        <f t="shared" si="117"/>
        <v>44</v>
      </c>
      <c r="VF28" s="78">
        <f t="shared" si="117"/>
        <v>44</v>
      </c>
      <c r="VG28" s="78">
        <f t="shared" si="117"/>
        <v>38</v>
      </c>
      <c r="VH28" s="78">
        <f t="shared" si="117"/>
        <v>44</v>
      </c>
      <c r="VI28" s="78">
        <f t="shared" si="117"/>
        <v>38</v>
      </c>
      <c r="VJ28" s="78">
        <f t="shared" si="117"/>
        <v>39</v>
      </c>
      <c r="VK28" s="78">
        <f t="shared" ref="VK28:XV28" si="118">VK26-VK27</f>
        <v>41</v>
      </c>
      <c r="VL28" s="78">
        <f t="shared" si="118"/>
        <v>45</v>
      </c>
      <c r="VM28" s="78">
        <f t="shared" si="118"/>
        <v>45</v>
      </c>
      <c r="VN28" s="78">
        <f t="shared" si="118"/>
        <v>43</v>
      </c>
      <c r="VO28" s="78">
        <f t="shared" si="118"/>
        <v>44</v>
      </c>
      <c r="VP28" s="78">
        <f t="shared" si="118"/>
        <v>47</v>
      </c>
      <c r="VQ28" s="78">
        <f t="shared" si="118"/>
        <v>45</v>
      </c>
      <c r="VR28" s="78">
        <f t="shared" si="118"/>
        <v>44</v>
      </c>
      <c r="VS28" s="78">
        <f t="shared" si="118"/>
        <v>42</v>
      </c>
      <c r="VT28" s="78">
        <f t="shared" si="118"/>
        <v>39</v>
      </c>
      <c r="VU28" s="78">
        <f t="shared" si="118"/>
        <v>43</v>
      </c>
      <c r="VV28" s="78">
        <f t="shared" si="118"/>
        <v>40</v>
      </c>
      <c r="VW28" s="78">
        <f t="shared" si="118"/>
        <v>39</v>
      </c>
      <c r="VX28" s="78">
        <f t="shared" si="118"/>
        <v>44</v>
      </c>
      <c r="VY28" s="78">
        <f t="shared" si="118"/>
        <v>41</v>
      </c>
      <c r="VZ28" s="78">
        <f t="shared" si="118"/>
        <v>44</v>
      </c>
      <c r="WA28" s="78">
        <f t="shared" si="118"/>
        <v>37</v>
      </c>
      <c r="WB28" s="78">
        <f t="shared" si="118"/>
        <v>34</v>
      </c>
      <c r="WC28" s="78">
        <f t="shared" si="118"/>
        <v>38</v>
      </c>
      <c r="WD28" s="78">
        <f t="shared" si="118"/>
        <v>40</v>
      </c>
      <c r="WE28" s="78">
        <f t="shared" si="118"/>
        <v>41</v>
      </c>
      <c r="WF28" s="78">
        <f t="shared" si="118"/>
        <v>32</v>
      </c>
      <c r="WG28" s="78">
        <f t="shared" si="118"/>
        <v>30</v>
      </c>
      <c r="WH28" s="78">
        <f t="shared" si="118"/>
        <v>31</v>
      </c>
      <c r="WI28" s="78">
        <f t="shared" si="118"/>
        <v>36</v>
      </c>
      <c r="WJ28" s="78">
        <f t="shared" si="118"/>
        <v>33</v>
      </c>
      <c r="WK28" s="78">
        <f t="shared" si="118"/>
        <v>35</v>
      </c>
      <c r="WL28" s="78">
        <f t="shared" si="118"/>
        <v>37</v>
      </c>
      <c r="WM28" s="78">
        <f t="shared" si="118"/>
        <v>40</v>
      </c>
      <c r="WN28" s="78">
        <f t="shared" si="118"/>
        <v>37</v>
      </c>
      <c r="WO28" s="78">
        <f t="shared" si="118"/>
        <v>35</v>
      </c>
      <c r="WP28" s="78">
        <f t="shared" si="118"/>
        <v>39</v>
      </c>
      <c r="WQ28" s="78">
        <f t="shared" si="118"/>
        <v>38</v>
      </c>
      <c r="WR28" s="78">
        <f t="shared" si="118"/>
        <v>36</v>
      </c>
      <c r="WS28" s="78">
        <f t="shared" si="118"/>
        <v>36</v>
      </c>
      <c r="WT28" s="78">
        <f t="shared" si="118"/>
        <v>38</v>
      </c>
      <c r="WU28" s="78">
        <f t="shared" si="118"/>
        <v>39</v>
      </c>
      <c r="WV28" s="78">
        <f t="shared" si="118"/>
        <v>36</v>
      </c>
      <c r="WW28" s="78">
        <f t="shared" si="118"/>
        <v>38</v>
      </c>
      <c r="WX28" s="78">
        <f t="shared" si="118"/>
        <v>34</v>
      </c>
      <c r="WY28" s="78">
        <f t="shared" si="118"/>
        <v>31</v>
      </c>
      <c r="WZ28" s="78">
        <f t="shared" si="118"/>
        <v>41</v>
      </c>
      <c r="XA28" s="78">
        <f t="shared" si="118"/>
        <v>40</v>
      </c>
      <c r="XB28" s="78">
        <f t="shared" si="118"/>
        <v>36</v>
      </c>
      <c r="XC28" s="78">
        <f t="shared" si="118"/>
        <v>37</v>
      </c>
      <c r="XD28" s="78">
        <f t="shared" si="118"/>
        <v>35</v>
      </c>
      <c r="XE28" s="78">
        <f t="shared" si="118"/>
        <v>31</v>
      </c>
      <c r="XF28" s="78">
        <f t="shared" si="118"/>
        <v>28</v>
      </c>
      <c r="XG28" s="78">
        <f t="shared" si="118"/>
        <v>31</v>
      </c>
      <c r="XH28" s="78">
        <f t="shared" si="118"/>
        <v>27</v>
      </c>
      <c r="XI28" s="78">
        <f t="shared" si="118"/>
        <v>37</v>
      </c>
      <c r="XJ28" s="78">
        <f t="shared" si="118"/>
        <v>33</v>
      </c>
      <c r="XK28" s="78">
        <f t="shared" si="118"/>
        <v>37</v>
      </c>
      <c r="XL28" s="78">
        <f t="shared" si="118"/>
        <v>36</v>
      </c>
      <c r="XM28" s="78">
        <f t="shared" si="118"/>
        <v>35</v>
      </c>
      <c r="XN28" s="78">
        <f t="shared" si="118"/>
        <v>34</v>
      </c>
      <c r="XO28" s="78">
        <f t="shared" si="118"/>
        <v>35</v>
      </c>
      <c r="XP28" s="78">
        <f t="shared" si="118"/>
        <v>34</v>
      </c>
      <c r="XQ28" s="78">
        <f t="shared" si="118"/>
        <v>27</v>
      </c>
      <c r="XR28" s="78">
        <f t="shared" si="118"/>
        <v>25</v>
      </c>
      <c r="XS28" s="78">
        <f t="shared" si="118"/>
        <v>19</v>
      </c>
      <c r="XT28" s="78">
        <f t="shared" si="118"/>
        <v>20</v>
      </c>
      <c r="XU28" s="78">
        <f t="shared" si="118"/>
        <v>22</v>
      </c>
      <c r="XV28" s="78">
        <f t="shared" si="118"/>
        <v>26</v>
      </c>
      <c r="XW28" s="78">
        <f t="shared" ref="XW28:YK28" si="119">XW26-XW27</f>
        <v>24</v>
      </c>
      <c r="XX28" s="78">
        <f t="shared" si="119"/>
        <v>33</v>
      </c>
      <c r="XY28" s="78">
        <f t="shared" si="119"/>
        <v>34</v>
      </c>
      <c r="XZ28" s="78">
        <f t="shared" si="119"/>
        <v>31</v>
      </c>
      <c r="YA28" s="78">
        <f t="shared" si="119"/>
        <v>33</v>
      </c>
      <c r="YB28" s="78">
        <f t="shared" si="119"/>
        <v>35</v>
      </c>
      <c r="YC28" s="78">
        <f t="shared" si="119"/>
        <v>40</v>
      </c>
      <c r="YD28" s="78">
        <f t="shared" si="119"/>
        <v>41</v>
      </c>
      <c r="YE28" s="78">
        <f t="shared" si="119"/>
        <v>30</v>
      </c>
      <c r="YF28" s="78">
        <f t="shared" si="119"/>
        <v>33</v>
      </c>
      <c r="YG28" s="78">
        <f t="shared" si="119"/>
        <v>30</v>
      </c>
      <c r="YH28" s="78">
        <f t="shared" si="119"/>
        <v>35</v>
      </c>
      <c r="YI28" s="78">
        <f t="shared" si="119"/>
        <v>38</v>
      </c>
      <c r="YJ28" s="78">
        <f t="shared" si="119"/>
        <v>31</v>
      </c>
      <c r="YK28" s="78">
        <f t="shared" si="119"/>
        <v>29</v>
      </c>
      <c r="YL28" s="78">
        <v>35</v>
      </c>
      <c r="YM28" s="78">
        <v>35</v>
      </c>
      <c r="YN28" s="78">
        <v>35</v>
      </c>
      <c r="YO28" s="78">
        <v>31</v>
      </c>
      <c r="YP28" s="78">
        <v>31</v>
      </c>
      <c r="YQ28" s="78">
        <v>34</v>
      </c>
      <c r="YR28" s="78">
        <v>31</v>
      </c>
      <c r="YS28" s="78">
        <v>35</v>
      </c>
      <c r="YT28" s="78">
        <v>33</v>
      </c>
      <c r="YU28" s="78">
        <v>30</v>
      </c>
      <c r="YV28" s="78">
        <v>31</v>
      </c>
      <c r="YW28" s="78">
        <v>30</v>
      </c>
      <c r="YX28" s="78">
        <f t="shared" ref="YX28:ADP28" si="120">YX26-YX27</f>
        <v>34.799999999999997</v>
      </c>
      <c r="YY28" s="78">
        <f t="shared" si="120"/>
        <v>38.700000000000003</v>
      </c>
      <c r="YZ28" s="78">
        <f t="shared" si="120"/>
        <v>34</v>
      </c>
      <c r="ZA28" s="78">
        <f t="shared" si="120"/>
        <v>33.800000000000004</v>
      </c>
      <c r="ZB28" s="78">
        <f t="shared" si="120"/>
        <v>34.700000000000003</v>
      </c>
      <c r="ZC28" s="78">
        <f t="shared" si="120"/>
        <v>32.400000000000006</v>
      </c>
      <c r="ZD28" s="78">
        <f t="shared" si="120"/>
        <v>30.900000000000002</v>
      </c>
      <c r="ZE28" s="78">
        <f t="shared" si="120"/>
        <v>26.6</v>
      </c>
      <c r="ZF28" s="78">
        <f t="shared" si="120"/>
        <v>32.799999999999997</v>
      </c>
      <c r="ZG28" s="78">
        <f t="shared" si="120"/>
        <v>32</v>
      </c>
      <c r="ZH28" s="78">
        <f t="shared" si="120"/>
        <v>30.6</v>
      </c>
      <c r="ZI28" s="78">
        <f t="shared" si="120"/>
        <v>31.999999999999996</v>
      </c>
      <c r="ZJ28" s="78">
        <f t="shared" si="120"/>
        <v>29.299999999999997</v>
      </c>
      <c r="ZK28" s="78">
        <f t="shared" si="120"/>
        <v>23.4</v>
      </c>
      <c r="ZL28" s="78">
        <f t="shared" si="120"/>
        <v>29.299999999999997</v>
      </c>
      <c r="ZM28" s="78">
        <f t="shared" si="120"/>
        <v>30.000000000000004</v>
      </c>
      <c r="ZN28" s="78">
        <f t="shared" si="120"/>
        <v>34.9</v>
      </c>
      <c r="ZO28" s="78">
        <f t="shared" si="120"/>
        <v>28.700000000000003</v>
      </c>
      <c r="ZP28" s="78">
        <f t="shared" si="120"/>
        <v>27.400000000000002</v>
      </c>
      <c r="ZQ28" s="78">
        <f t="shared" si="120"/>
        <v>34.400000000000006</v>
      </c>
      <c r="ZR28" s="78">
        <f t="shared" si="120"/>
        <v>29</v>
      </c>
      <c r="ZS28" s="78">
        <f t="shared" si="120"/>
        <v>31.5</v>
      </c>
      <c r="ZT28" s="78">
        <f t="shared" si="120"/>
        <v>37.799999999999997</v>
      </c>
      <c r="ZU28" s="78">
        <f t="shared" si="120"/>
        <v>38.099999999999994</v>
      </c>
      <c r="ZV28" s="78">
        <f t="shared" si="120"/>
        <v>40.1</v>
      </c>
      <c r="ZW28" s="78">
        <f t="shared" si="120"/>
        <v>43</v>
      </c>
      <c r="ZX28" s="78">
        <f t="shared" si="120"/>
        <v>31.4</v>
      </c>
      <c r="ZY28" s="78">
        <f t="shared" si="120"/>
        <v>29.3</v>
      </c>
      <c r="ZZ28" s="78">
        <f t="shared" si="120"/>
        <v>33.400000000000006</v>
      </c>
      <c r="AAA28" s="78">
        <f t="shared" si="120"/>
        <v>35</v>
      </c>
      <c r="AAB28" s="78">
        <f t="shared" si="120"/>
        <v>28.2</v>
      </c>
      <c r="AAC28" s="78">
        <f t="shared" si="120"/>
        <v>32.299999999999997</v>
      </c>
      <c r="AAD28" s="78">
        <f t="shared" si="120"/>
        <v>29.9</v>
      </c>
      <c r="AAE28" s="78">
        <f t="shared" si="120"/>
        <v>31.1</v>
      </c>
      <c r="AAF28" s="78">
        <f t="shared" si="120"/>
        <v>31.599999999999998</v>
      </c>
      <c r="AAG28" s="78">
        <f t="shared" si="120"/>
        <v>20.599999999999998</v>
      </c>
      <c r="AAH28" s="78">
        <f t="shared" si="120"/>
        <v>19.399999999999999</v>
      </c>
      <c r="AAI28" s="78">
        <f t="shared" si="120"/>
        <v>23.1</v>
      </c>
      <c r="AAJ28" s="78">
        <f t="shared" si="120"/>
        <v>18.7</v>
      </c>
      <c r="AAK28" s="78">
        <f t="shared" si="120"/>
        <v>26.4</v>
      </c>
      <c r="AAL28" s="78">
        <f t="shared" si="120"/>
        <v>27.2</v>
      </c>
      <c r="AAM28" s="78">
        <f t="shared" si="120"/>
        <v>23.2</v>
      </c>
      <c r="AAN28" s="78">
        <f t="shared" si="120"/>
        <v>31.4</v>
      </c>
      <c r="AAO28" s="78">
        <f t="shared" si="120"/>
        <v>29.6</v>
      </c>
      <c r="AAP28" s="78">
        <f t="shared" si="120"/>
        <v>27.699999999999996</v>
      </c>
      <c r="AAQ28" s="78">
        <f t="shared" si="120"/>
        <v>27.7</v>
      </c>
      <c r="AAR28" s="78">
        <f t="shared" si="120"/>
        <v>28.200000000000003</v>
      </c>
      <c r="AAS28" s="78">
        <f t="shared" si="120"/>
        <v>30.200000000000003</v>
      </c>
      <c r="AAT28" s="78">
        <f t="shared" si="120"/>
        <v>30.900000000000002</v>
      </c>
      <c r="AAU28" s="78">
        <f t="shared" si="120"/>
        <v>35.299999999999997</v>
      </c>
      <c r="AAV28" s="78">
        <f t="shared" si="120"/>
        <v>38.700000000000003</v>
      </c>
      <c r="AAW28" s="78">
        <f t="shared" si="120"/>
        <v>38.299999999999997</v>
      </c>
      <c r="AAX28" s="78">
        <f t="shared" si="120"/>
        <v>31.9</v>
      </c>
      <c r="AAY28" s="78">
        <f t="shared" si="120"/>
        <v>27.9</v>
      </c>
      <c r="AAZ28" s="78">
        <f t="shared" si="120"/>
        <v>26.799999999999997</v>
      </c>
      <c r="ABA28" s="78">
        <f t="shared" si="120"/>
        <v>30.3</v>
      </c>
      <c r="ABB28" s="78">
        <f t="shared" si="120"/>
        <v>34.1</v>
      </c>
      <c r="ABC28" s="78">
        <f t="shared" si="120"/>
        <v>28.799999999999997</v>
      </c>
      <c r="ABD28" s="78">
        <f t="shared" si="120"/>
        <v>30.400000000000002</v>
      </c>
      <c r="ABE28" s="78">
        <f t="shared" si="120"/>
        <v>31.699999999999996</v>
      </c>
      <c r="ABF28" s="78">
        <f t="shared" si="120"/>
        <v>32.4</v>
      </c>
      <c r="ABG28" s="78">
        <f t="shared" si="120"/>
        <v>31.200000000000003</v>
      </c>
      <c r="ABH28" s="78">
        <f t="shared" si="120"/>
        <v>30.1</v>
      </c>
      <c r="ABI28" s="78">
        <f t="shared" si="120"/>
        <v>30.799999999999997</v>
      </c>
      <c r="ABJ28" s="78">
        <f t="shared" si="120"/>
        <v>31</v>
      </c>
      <c r="ABK28" s="78">
        <f t="shared" si="120"/>
        <v>35.9</v>
      </c>
      <c r="ABL28" s="78">
        <f t="shared" si="120"/>
        <v>29.700000000000003</v>
      </c>
      <c r="ABM28" s="78">
        <f t="shared" si="120"/>
        <v>31.700000000000003</v>
      </c>
      <c r="ABN28" s="78">
        <f t="shared" si="120"/>
        <v>34.599999999999994</v>
      </c>
      <c r="ABO28" s="78">
        <f t="shared" si="120"/>
        <v>33.700000000000003</v>
      </c>
      <c r="ABP28" s="78">
        <f t="shared" si="120"/>
        <v>34</v>
      </c>
      <c r="ABQ28" s="78">
        <f t="shared" si="120"/>
        <v>36.5</v>
      </c>
      <c r="ABR28" s="78">
        <f t="shared" si="120"/>
        <v>40.200000000000003</v>
      </c>
      <c r="ABS28" s="78">
        <f t="shared" si="120"/>
        <v>37</v>
      </c>
      <c r="ABT28" s="78">
        <f t="shared" si="120"/>
        <v>39.200000000000003</v>
      </c>
      <c r="ABU28" s="78">
        <f t="shared" si="120"/>
        <v>39</v>
      </c>
      <c r="ABV28" s="78">
        <f t="shared" si="120"/>
        <v>35.599999999999994</v>
      </c>
      <c r="ABW28" s="78">
        <f t="shared" si="120"/>
        <v>33.9</v>
      </c>
      <c r="ABX28" s="78">
        <f t="shared" si="120"/>
        <v>33.4</v>
      </c>
      <c r="ABY28" s="78">
        <f t="shared" si="120"/>
        <v>37.299999999999997</v>
      </c>
      <c r="ABZ28" s="78">
        <f t="shared" si="120"/>
        <v>38.099999999999994</v>
      </c>
      <c r="ACA28" s="78">
        <f t="shared" si="120"/>
        <v>37.6</v>
      </c>
      <c r="ACB28" s="78">
        <f t="shared" si="120"/>
        <v>36.1</v>
      </c>
      <c r="ACC28" s="78">
        <f t="shared" si="120"/>
        <v>43</v>
      </c>
      <c r="ACD28" s="78">
        <f t="shared" si="120"/>
        <v>40.099999999999994</v>
      </c>
      <c r="ACE28" s="78">
        <f t="shared" si="120"/>
        <v>34.699999999999996</v>
      </c>
      <c r="ACF28" s="78">
        <f t="shared" si="120"/>
        <v>39.9</v>
      </c>
      <c r="ACG28" s="78">
        <f t="shared" si="120"/>
        <v>33.5</v>
      </c>
      <c r="ACH28" s="78">
        <f t="shared" si="120"/>
        <v>38.5</v>
      </c>
      <c r="ACI28" s="78">
        <f t="shared" si="120"/>
        <v>33.300000000000004</v>
      </c>
      <c r="ACJ28" s="78">
        <f t="shared" si="120"/>
        <v>32.199999999999996</v>
      </c>
      <c r="ACK28" s="78">
        <f t="shared" si="120"/>
        <v>34.900000000000006</v>
      </c>
      <c r="ACL28" s="78">
        <f t="shared" si="120"/>
        <v>31.599999999999998</v>
      </c>
      <c r="ACM28" s="78">
        <f t="shared" si="120"/>
        <v>34.599999999999994</v>
      </c>
      <c r="ACN28" s="78">
        <f t="shared" si="120"/>
        <v>35.200000000000003</v>
      </c>
      <c r="ACO28" s="78">
        <f t="shared" si="120"/>
        <v>34.300000000000004</v>
      </c>
      <c r="ACP28" s="78">
        <f t="shared" si="120"/>
        <v>32.9</v>
      </c>
      <c r="ACQ28" s="78">
        <f t="shared" si="120"/>
        <v>31.299999999999997</v>
      </c>
      <c r="ACR28" s="78">
        <f t="shared" si="120"/>
        <v>36.6</v>
      </c>
      <c r="ACS28" s="78">
        <f t="shared" si="120"/>
        <v>28.1</v>
      </c>
      <c r="ACT28" s="78">
        <f t="shared" si="120"/>
        <v>41</v>
      </c>
      <c r="ACU28" s="78">
        <f t="shared" si="120"/>
        <v>42.5</v>
      </c>
      <c r="ACV28" s="78">
        <f t="shared" si="120"/>
        <v>38.9</v>
      </c>
      <c r="ACW28" s="78">
        <f t="shared" si="120"/>
        <v>38.299999999999997</v>
      </c>
      <c r="ACX28" s="78">
        <f t="shared" si="120"/>
        <v>34.4</v>
      </c>
      <c r="ACY28" s="78">
        <f t="shared" si="120"/>
        <v>34.5</v>
      </c>
      <c r="ACZ28" s="78">
        <f t="shared" si="120"/>
        <v>36.299999999999997</v>
      </c>
      <c r="ADA28" s="78">
        <f t="shared" si="120"/>
        <v>39.700000000000003</v>
      </c>
      <c r="ADB28" s="78">
        <f t="shared" si="120"/>
        <v>30.6</v>
      </c>
      <c r="ADC28" s="78">
        <f t="shared" si="120"/>
        <v>32.299999999999997</v>
      </c>
      <c r="ADD28" s="78">
        <f t="shared" si="120"/>
        <v>32.799999999999997</v>
      </c>
      <c r="ADE28" s="78">
        <f t="shared" si="120"/>
        <v>33.400000000000006</v>
      </c>
      <c r="ADF28" s="78">
        <f t="shared" si="120"/>
        <v>34.1</v>
      </c>
      <c r="ADG28" s="78">
        <f t="shared" si="120"/>
        <v>39.9</v>
      </c>
      <c r="ADH28" s="78">
        <f t="shared" si="120"/>
        <v>32.700000000000003</v>
      </c>
      <c r="ADI28" s="78">
        <f t="shared" si="120"/>
        <v>32.5</v>
      </c>
      <c r="ADJ28" s="78">
        <f t="shared" si="120"/>
        <v>32.299999999999997</v>
      </c>
      <c r="ADK28" s="78">
        <f t="shared" si="120"/>
        <v>30.1</v>
      </c>
      <c r="ADL28" s="78">
        <f t="shared" si="120"/>
        <v>33.300000000000004</v>
      </c>
      <c r="ADM28" s="78">
        <f t="shared" si="120"/>
        <v>36.300000000000004</v>
      </c>
      <c r="ADN28" s="78">
        <f t="shared" si="120"/>
        <v>39.099999999999994</v>
      </c>
      <c r="ADO28" s="78">
        <f t="shared" si="120"/>
        <v>41.5</v>
      </c>
      <c r="ADP28" s="78">
        <f t="shared" si="120"/>
        <v>38</v>
      </c>
      <c r="ADQ28" s="78">
        <f t="shared" ref="ADQ28:AGO28" si="121">ADQ26-ADQ27</f>
        <v>40.699999999999996</v>
      </c>
      <c r="ADR28" s="78">
        <f t="shared" si="121"/>
        <v>38.200000000000003</v>
      </c>
      <c r="ADS28" s="78">
        <f t="shared" si="121"/>
        <v>40</v>
      </c>
      <c r="ADT28" s="78">
        <f t="shared" si="121"/>
        <v>40.700000000000003</v>
      </c>
      <c r="ADU28" s="78">
        <f t="shared" si="121"/>
        <v>37.5</v>
      </c>
      <c r="ADV28" s="78">
        <f t="shared" si="121"/>
        <v>40</v>
      </c>
      <c r="ADW28" s="78">
        <f t="shared" si="121"/>
        <v>41.2</v>
      </c>
      <c r="ADX28" s="78">
        <f t="shared" si="121"/>
        <v>34.700000000000003</v>
      </c>
      <c r="ADY28" s="78">
        <f t="shared" si="121"/>
        <v>30.599999999999998</v>
      </c>
      <c r="ADZ28" s="78">
        <f t="shared" si="121"/>
        <v>35.1</v>
      </c>
      <c r="AEA28" s="78">
        <f t="shared" si="121"/>
        <v>37.099999999999994</v>
      </c>
      <c r="AEB28" s="78">
        <f t="shared" si="121"/>
        <v>36.200000000000003</v>
      </c>
      <c r="AEC28" s="78">
        <f t="shared" si="121"/>
        <v>25.9</v>
      </c>
      <c r="AED28" s="78">
        <f t="shared" si="121"/>
        <v>30.9</v>
      </c>
      <c r="AEE28" s="78">
        <f t="shared" si="121"/>
        <v>35.200000000000003</v>
      </c>
      <c r="AEF28" s="78">
        <f t="shared" si="121"/>
        <v>30.700000000000003</v>
      </c>
      <c r="AEG28" s="78">
        <f t="shared" si="121"/>
        <v>33.1</v>
      </c>
      <c r="AEH28" s="78">
        <f t="shared" si="121"/>
        <v>29.1</v>
      </c>
      <c r="AEI28" s="78">
        <f t="shared" si="121"/>
        <v>29</v>
      </c>
      <c r="AEJ28" s="78">
        <f t="shared" si="121"/>
        <v>32.800000000000004</v>
      </c>
      <c r="AEK28" s="78">
        <f t="shared" si="121"/>
        <v>32.099999999999994</v>
      </c>
      <c r="AEL28" s="78">
        <f t="shared" si="121"/>
        <v>33.4</v>
      </c>
      <c r="AEM28" s="78">
        <f t="shared" si="121"/>
        <v>33.1</v>
      </c>
      <c r="AEN28" s="78">
        <f t="shared" si="121"/>
        <v>33.799999999999997</v>
      </c>
      <c r="AEO28" s="78">
        <f t="shared" si="121"/>
        <v>32.9</v>
      </c>
      <c r="AEP28" s="78">
        <f t="shared" si="121"/>
        <v>34.299999999999997</v>
      </c>
      <c r="AEQ28" s="78">
        <f t="shared" si="121"/>
        <v>32.700000000000003</v>
      </c>
      <c r="AER28" s="78">
        <f t="shared" si="121"/>
        <v>38.6</v>
      </c>
      <c r="AES28" s="78">
        <f t="shared" si="121"/>
        <v>43.3</v>
      </c>
      <c r="AET28" s="78">
        <f t="shared" si="121"/>
        <v>41.9</v>
      </c>
      <c r="AEU28" s="78">
        <f t="shared" si="121"/>
        <v>41.3</v>
      </c>
      <c r="AEV28" s="78">
        <f t="shared" si="121"/>
        <v>39.5</v>
      </c>
      <c r="AEW28" s="78">
        <f t="shared" si="121"/>
        <v>36.900000000000006</v>
      </c>
      <c r="AEX28" s="78">
        <f t="shared" si="121"/>
        <v>35.6</v>
      </c>
      <c r="AEY28" s="78">
        <f t="shared" si="121"/>
        <v>33.5</v>
      </c>
      <c r="AEZ28" s="78">
        <f t="shared" si="121"/>
        <v>34.4</v>
      </c>
      <c r="AFA28" s="78">
        <f t="shared" si="121"/>
        <v>33.099999999999994</v>
      </c>
      <c r="AFB28" s="78">
        <f t="shared" si="121"/>
        <v>34.200000000000003</v>
      </c>
      <c r="AFC28" s="78">
        <f t="shared" si="121"/>
        <v>39.9</v>
      </c>
      <c r="AFD28" s="78">
        <f t="shared" si="121"/>
        <v>34.799999999999997</v>
      </c>
      <c r="AFE28" s="78">
        <f t="shared" si="121"/>
        <v>36.800000000000004</v>
      </c>
      <c r="AFF28" s="78">
        <f t="shared" si="121"/>
        <v>30.900000000000002</v>
      </c>
      <c r="AFG28" s="78">
        <f t="shared" si="121"/>
        <v>36.300000000000004</v>
      </c>
      <c r="AFH28" s="78">
        <f t="shared" si="121"/>
        <v>35.099999999999994</v>
      </c>
      <c r="AFI28" s="78">
        <f t="shared" si="121"/>
        <v>41.9</v>
      </c>
      <c r="AFJ28" s="78">
        <f t="shared" si="121"/>
        <v>38.1</v>
      </c>
      <c r="AFK28" s="78">
        <f t="shared" si="121"/>
        <v>41.7</v>
      </c>
      <c r="AFL28" s="78">
        <f t="shared" si="121"/>
        <v>36.200000000000003</v>
      </c>
      <c r="AFM28" s="78">
        <f t="shared" si="121"/>
        <v>36.200000000000003</v>
      </c>
      <c r="AFN28" s="78">
        <f t="shared" si="121"/>
        <v>44</v>
      </c>
      <c r="AFO28" s="78">
        <f t="shared" si="121"/>
        <v>46.3</v>
      </c>
      <c r="AFP28" s="78">
        <f t="shared" si="121"/>
        <v>43</v>
      </c>
      <c r="AFQ28" s="78">
        <f t="shared" si="121"/>
        <v>45.1</v>
      </c>
      <c r="AFR28" s="78">
        <f t="shared" si="121"/>
        <v>39.900000000000006</v>
      </c>
      <c r="AFS28" s="78">
        <f t="shared" si="121"/>
        <v>43.2</v>
      </c>
      <c r="AFT28" s="78">
        <f t="shared" si="121"/>
        <v>43</v>
      </c>
      <c r="AFU28" s="78">
        <f t="shared" si="121"/>
        <v>36.900000000000006</v>
      </c>
      <c r="AFV28" s="78">
        <f t="shared" si="121"/>
        <v>34.599999999999994</v>
      </c>
      <c r="AFW28" s="78">
        <f t="shared" si="121"/>
        <v>31.3</v>
      </c>
      <c r="AFX28" s="78">
        <f t="shared" si="121"/>
        <v>29.300000000000004</v>
      </c>
      <c r="AFY28" s="78">
        <f t="shared" si="121"/>
        <v>26.5</v>
      </c>
      <c r="AFZ28" s="78">
        <f t="shared" si="121"/>
        <v>33.099999999999994</v>
      </c>
      <c r="AGA28" s="78">
        <f t="shared" si="121"/>
        <v>30.099999999999998</v>
      </c>
      <c r="AGB28" s="78">
        <f t="shared" si="121"/>
        <v>33.1</v>
      </c>
      <c r="AGC28" s="78">
        <f t="shared" si="121"/>
        <v>27.799999999999997</v>
      </c>
      <c r="AGD28" s="78">
        <f t="shared" si="121"/>
        <v>29.4</v>
      </c>
      <c r="AGE28" s="78">
        <f t="shared" si="121"/>
        <v>30.9</v>
      </c>
      <c r="AGF28" s="78">
        <f t="shared" si="121"/>
        <v>35.6</v>
      </c>
      <c r="AGG28" s="78">
        <f t="shared" si="121"/>
        <v>25</v>
      </c>
      <c r="AGH28" s="78">
        <f t="shared" si="121"/>
        <v>21.900000000000002</v>
      </c>
      <c r="AGI28" s="78">
        <f t="shared" si="121"/>
        <v>33.699999999999996</v>
      </c>
      <c r="AGJ28" s="78">
        <f t="shared" si="121"/>
        <v>29.500000000000004</v>
      </c>
      <c r="AGK28" s="78">
        <f t="shared" si="121"/>
        <v>30.7</v>
      </c>
      <c r="AGL28" s="78">
        <f t="shared" si="121"/>
        <v>34.099999999999994</v>
      </c>
      <c r="AGM28" s="78">
        <f t="shared" si="121"/>
        <v>31.6</v>
      </c>
      <c r="AGN28" s="78">
        <f t="shared" si="121"/>
        <v>27.900000000000002</v>
      </c>
      <c r="AGO28" s="78">
        <f t="shared" si="121"/>
        <v>31.4</v>
      </c>
      <c r="AGP28" s="78">
        <f t="shared" ref="AGP28:AIM28" si="122">AGP26-AGP27</f>
        <v>29.999999999999996</v>
      </c>
      <c r="AGQ28" s="78">
        <f t="shared" si="122"/>
        <v>35.099999999999994</v>
      </c>
      <c r="AGR28" s="78">
        <f t="shared" si="122"/>
        <v>30.8</v>
      </c>
      <c r="AGS28" s="78">
        <f t="shared" si="122"/>
        <v>25.700000000000003</v>
      </c>
      <c r="AGT28" s="78">
        <f t="shared" si="122"/>
        <v>25.299999999999997</v>
      </c>
      <c r="AGU28" s="78">
        <f t="shared" si="122"/>
        <v>23.3</v>
      </c>
      <c r="AGV28" s="78">
        <f t="shared" si="122"/>
        <v>24.599999999999998</v>
      </c>
      <c r="AGW28" s="78">
        <f t="shared" si="122"/>
        <v>28.200000000000003</v>
      </c>
      <c r="AGX28" s="78">
        <f t="shared" si="122"/>
        <v>25.5</v>
      </c>
      <c r="AGY28" s="78">
        <f t="shared" si="122"/>
        <v>23.4</v>
      </c>
      <c r="AGZ28" s="78">
        <f t="shared" si="122"/>
        <v>22.799999999999997</v>
      </c>
      <c r="AHA28" s="78">
        <f t="shared" si="122"/>
        <v>24.000000000000004</v>
      </c>
      <c r="AHB28" s="78">
        <f t="shared" si="122"/>
        <v>30.200000000000003</v>
      </c>
      <c r="AHC28" s="78">
        <f t="shared" si="122"/>
        <v>20.6</v>
      </c>
      <c r="AHD28" s="78">
        <f t="shared" si="122"/>
        <v>22.599999999999998</v>
      </c>
      <c r="AHE28" s="78">
        <f t="shared" si="122"/>
        <v>22.6</v>
      </c>
      <c r="AHF28" s="78">
        <f t="shared" si="122"/>
        <v>27.499999999999996</v>
      </c>
      <c r="AHG28" s="78">
        <f t="shared" si="122"/>
        <v>27.099999999999998</v>
      </c>
      <c r="AHH28" s="78">
        <f t="shared" si="122"/>
        <v>23.9</v>
      </c>
      <c r="AHI28" s="78">
        <f t="shared" si="122"/>
        <v>29</v>
      </c>
      <c r="AHJ28" s="78">
        <f t="shared" si="122"/>
        <v>25.3</v>
      </c>
      <c r="AHK28" s="78">
        <f t="shared" si="122"/>
        <v>23.699999999999996</v>
      </c>
      <c r="AHL28" s="78">
        <f t="shared" si="122"/>
        <v>29.799999999999997</v>
      </c>
      <c r="AHM28" s="78">
        <f t="shared" si="122"/>
        <v>28.199999999999996</v>
      </c>
      <c r="AHN28" s="78">
        <f t="shared" si="122"/>
        <v>36</v>
      </c>
      <c r="AHO28" s="78">
        <f t="shared" si="122"/>
        <v>40.299999999999997</v>
      </c>
      <c r="AHP28" s="78">
        <f t="shared" si="122"/>
        <v>33.799999999999997</v>
      </c>
      <c r="AHQ28" s="78">
        <f t="shared" si="122"/>
        <v>33.799999999999997</v>
      </c>
      <c r="AHR28" s="78">
        <f t="shared" si="122"/>
        <v>27.9</v>
      </c>
      <c r="AHS28" s="78">
        <f t="shared" si="122"/>
        <v>32.400000000000006</v>
      </c>
      <c r="AHT28" s="78">
        <f t="shared" si="122"/>
        <v>28.9</v>
      </c>
      <c r="AHU28" s="78">
        <f t="shared" si="122"/>
        <v>26.3</v>
      </c>
      <c r="AHV28" s="78">
        <f t="shared" si="122"/>
        <v>24.499999999999996</v>
      </c>
      <c r="AHW28" s="78">
        <f t="shared" si="122"/>
        <v>29.5</v>
      </c>
      <c r="AHX28" s="78">
        <f t="shared" si="122"/>
        <v>31.700000000000003</v>
      </c>
      <c r="AHY28" s="78">
        <f t="shared" si="122"/>
        <v>22.300000000000004</v>
      </c>
      <c r="AHZ28" s="78">
        <f t="shared" si="122"/>
        <v>22.599999999999998</v>
      </c>
      <c r="AIA28" s="78">
        <f t="shared" si="122"/>
        <v>18</v>
      </c>
      <c r="AIB28" s="78">
        <f t="shared" si="122"/>
        <v>24.300000000000004</v>
      </c>
      <c r="AIC28" s="78">
        <f t="shared" si="122"/>
        <v>26.799999999999997</v>
      </c>
      <c r="AID28" s="78">
        <f t="shared" si="122"/>
        <v>21.9</v>
      </c>
      <c r="AIE28" s="78">
        <f t="shared" si="122"/>
        <v>28.1</v>
      </c>
      <c r="AIF28" s="78">
        <f t="shared" si="122"/>
        <v>23.900000000000002</v>
      </c>
      <c r="AIG28" s="78">
        <f t="shared" si="122"/>
        <v>25.5</v>
      </c>
      <c r="AIH28" s="78">
        <f t="shared" si="122"/>
        <v>20.6</v>
      </c>
      <c r="AII28" s="78">
        <f t="shared" si="122"/>
        <v>21.099999999999998</v>
      </c>
      <c r="AIJ28" s="78">
        <f t="shared" si="122"/>
        <v>17.100000000000001</v>
      </c>
      <c r="AIK28" s="78">
        <f t="shared" si="122"/>
        <v>23.3</v>
      </c>
      <c r="AIL28" s="78">
        <f t="shared" si="122"/>
        <v>25.599999999999998</v>
      </c>
      <c r="AIM28" s="78">
        <f t="shared" si="122"/>
        <v>17.599999999999998</v>
      </c>
      <c r="AIN28" s="78">
        <f t="shared" ref="AIN28:AJI28" si="123">AIN26-AIN27</f>
        <v>23.300000000000004</v>
      </c>
      <c r="AIO28" s="78">
        <f t="shared" si="123"/>
        <v>21.9</v>
      </c>
      <c r="AIP28" s="78">
        <f t="shared" si="123"/>
        <v>27.599999999999998</v>
      </c>
      <c r="AIQ28" s="78">
        <f t="shared" si="123"/>
        <v>24.499999999999996</v>
      </c>
      <c r="AIR28" s="78">
        <f t="shared" si="123"/>
        <v>27.799999999999997</v>
      </c>
      <c r="AIS28" s="78">
        <f t="shared" si="123"/>
        <v>21.4</v>
      </c>
      <c r="AIT28" s="78">
        <f t="shared" si="123"/>
        <v>20.3</v>
      </c>
      <c r="AIU28" s="78">
        <f t="shared" si="123"/>
        <v>22.4</v>
      </c>
      <c r="AIV28" s="78">
        <f t="shared" si="123"/>
        <v>17.799999999999997</v>
      </c>
      <c r="AIW28" s="78">
        <f t="shared" si="123"/>
        <v>9.1000000000000014</v>
      </c>
      <c r="AIX28" s="78">
        <f t="shared" si="123"/>
        <v>8.9000000000000021</v>
      </c>
      <c r="AIY28" s="78">
        <f>AIY26-AIY27</f>
        <v>-31.6</v>
      </c>
      <c r="AIZ28" s="78">
        <f>AIZ26-AIZ27</f>
        <v>-47.9</v>
      </c>
      <c r="AJA28" s="78">
        <f t="shared" si="123"/>
        <v>-38.799999999999997</v>
      </c>
      <c r="AJB28" s="78">
        <f t="shared" si="123"/>
        <v>-33.900000000000006</v>
      </c>
      <c r="AJC28" s="78">
        <f t="shared" si="123"/>
        <v>-19.7</v>
      </c>
      <c r="AJD28" s="78">
        <f t="shared" si="123"/>
        <v>-13.099999999999998</v>
      </c>
      <c r="AJE28" s="78">
        <f t="shared" si="123"/>
        <v>-15.300000000000004</v>
      </c>
      <c r="AJF28" s="78">
        <f t="shared" si="123"/>
        <v>-8.4000000000000021</v>
      </c>
      <c r="AJG28" s="78">
        <f t="shared" si="123"/>
        <v>-5.1000000000000014</v>
      </c>
      <c r="AJH28" s="78">
        <f t="shared" si="123"/>
        <v>-2.6999999999999957</v>
      </c>
      <c r="AJI28" s="78">
        <f t="shared" si="123"/>
        <v>7.9000000000000057</v>
      </c>
      <c r="AJJ28" s="78">
        <f>AJJ26-AJJ27</f>
        <v>1.7000000000000028</v>
      </c>
      <c r="AJK28" s="78">
        <f t="shared" ref="AJK28:AJV28" si="124">AJK26-AJK27</f>
        <v>3</v>
      </c>
      <c r="AJL28" s="78">
        <f t="shared" si="124"/>
        <v>7.1999999999999957</v>
      </c>
      <c r="AJM28" s="78">
        <f t="shared" si="124"/>
        <v>2</v>
      </c>
      <c r="AJN28" s="78">
        <f t="shared" si="124"/>
        <v>-1.2000000000000028</v>
      </c>
      <c r="AJO28" s="78">
        <f t="shared" si="124"/>
        <v>-3.1000000000000014</v>
      </c>
      <c r="AJP28" s="78">
        <f t="shared" si="124"/>
        <v>-3.2000000000000028</v>
      </c>
      <c r="AJQ28" s="78">
        <f t="shared" si="124"/>
        <v>-7.2999999999999972</v>
      </c>
      <c r="AJR28" s="78">
        <f t="shared" si="124"/>
        <v>-2.7000000000000028</v>
      </c>
      <c r="AJS28" s="78">
        <f t="shared" si="124"/>
        <v>-11.2</v>
      </c>
      <c r="AJT28" s="78">
        <f t="shared" si="124"/>
        <v>-10.300000000000004</v>
      </c>
      <c r="AJU28" s="78">
        <f t="shared" si="124"/>
        <v>-4.6000000000000014</v>
      </c>
      <c r="AJV28" s="78">
        <f t="shared" si="124"/>
        <v>-6.8999999999999986</v>
      </c>
      <c r="AJW28" s="78">
        <f t="shared" ref="AJW28:AKI28" si="125">AJW26-AJW27</f>
        <v>-3.3000000000000043</v>
      </c>
      <c r="AJX28" s="78">
        <f t="shared" si="125"/>
        <v>1.7999999999999972</v>
      </c>
      <c r="AJY28" s="78">
        <f t="shared" si="125"/>
        <v>-9.9999999999994316E-2</v>
      </c>
      <c r="AJZ28" s="78">
        <f t="shared" si="125"/>
        <v>-1.1000000000000014</v>
      </c>
      <c r="AKA28" s="78">
        <f t="shared" si="125"/>
        <v>-1.6000000000000014</v>
      </c>
      <c r="AKB28" s="78">
        <f t="shared" si="125"/>
        <v>-1.1000000000000014</v>
      </c>
      <c r="AKC28" s="78">
        <f t="shared" si="125"/>
        <v>4.6000000000000014</v>
      </c>
      <c r="AKD28" s="78">
        <f t="shared" si="125"/>
        <v>5</v>
      </c>
      <c r="AKE28" s="78">
        <f t="shared" si="125"/>
        <v>3</v>
      </c>
      <c r="AKF28" s="78">
        <f t="shared" si="125"/>
        <v>13.3</v>
      </c>
      <c r="AKG28" s="78">
        <f t="shared" si="125"/>
        <v>13.099999999999998</v>
      </c>
      <c r="AKH28" s="78">
        <f t="shared" si="125"/>
        <v>11.299999999999997</v>
      </c>
      <c r="AKI28" s="78">
        <f t="shared" si="125"/>
        <v>15.999999999999996</v>
      </c>
      <c r="AKJ28" s="78">
        <f t="shared" ref="AKJ28:AMJ28" si="126">AKJ26-AKJ27</f>
        <v>17.7</v>
      </c>
      <c r="AKK28" s="78">
        <f t="shared" si="126"/>
        <v>18</v>
      </c>
      <c r="AKL28" s="78">
        <f t="shared" si="126"/>
        <v>16.300000000000004</v>
      </c>
      <c r="AKM28" s="78">
        <f t="shared" si="126"/>
        <v>20.100000000000001</v>
      </c>
      <c r="AKN28" s="78">
        <f t="shared" si="126"/>
        <v>17.2</v>
      </c>
      <c r="AKO28" s="78">
        <f t="shared" si="126"/>
        <v>14.8</v>
      </c>
      <c r="AKP28" s="78">
        <f t="shared" si="126"/>
        <v>16.999999999999996</v>
      </c>
      <c r="AKQ28" s="78">
        <f t="shared" si="126"/>
        <v>17.399999999999999</v>
      </c>
      <c r="AKR28" s="78">
        <f t="shared" si="126"/>
        <v>17.000000000000004</v>
      </c>
      <c r="AKS28" s="78">
        <f t="shared" si="126"/>
        <v>12.399999999999999</v>
      </c>
      <c r="AKT28" s="78">
        <f t="shared" si="126"/>
        <v>17.100000000000001</v>
      </c>
      <c r="AKU28" s="78">
        <f t="shared" si="126"/>
        <v>16.2</v>
      </c>
      <c r="AKV28" s="78">
        <f t="shared" si="126"/>
        <v>16.3</v>
      </c>
      <c r="AKW28" s="78">
        <f t="shared" si="126"/>
        <v>18.2</v>
      </c>
      <c r="AKX28" s="78">
        <f t="shared" si="126"/>
        <v>19.600000000000001</v>
      </c>
      <c r="AKY28" s="78">
        <f t="shared" si="126"/>
        <v>11.7</v>
      </c>
      <c r="AKZ28" s="78">
        <f t="shared" si="126"/>
        <v>18.100000000000001</v>
      </c>
      <c r="ALA28" s="78">
        <f t="shared" si="126"/>
        <v>19.700000000000003</v>
      </c>
      <c r="ALB28" s="78">
        <f t="shared" si="126"/>
        <v>20.8</v>
      </c>
      <c r="ALC28" s="78">
        <f t="shared" si="126"/>
        <v>21.1</v>
      </c>
      <c r="ALD28" s="78">
        <f t="shared" si="126"/>
        <v>15.399999999999999</v>
      </c>
      <c r="ALE28" s="78">
        <f t="shared" si="126"/>
        <v>22.5</v>
      </c>
      <c r="ALF28" s="78">
        <f t="shared" si="126"/>
        <v>21.6</v>
      </c>
      <c r="ALG28" s="78">
        <f t="shared" si="126"/>
        <v>18.400000000000002</v>
      </c>
      <c r="ALH28" s="78">
        <f t="shared" si="126"/>
        <v>15.8</v>
      </c>
      <c r="ALI28" s="78">
        <f t="shared" si="126"/>
        <v>19.600000000000001</v>
      </c>
      <c r="ALJ28" s="78">
        <f t="shared" si="126"/>
        <v>17.5</v>
      </c>
      <c r="ALK28" s="78">
        <f t="shared" si="126"/>
        <v>21.599999999999998</v>
      </c>
      <c r="ALL28" s="78">
        <f t="shared" si="126"/>
        <v>16.2</v>
      </c>
      <c r="ALM28" s="78">
        <f t="shared" si="126"/>
        <v>18.499999999999996</v>
      </c>
      <c r="ALN28" s="78">
        <f t="shared" si="126"/>
        <v>6</v>
      </c>
      <c r="ALO28" s="78">
        <f t="shared" si="126"/>
        <v>-1</v>
      </c>
      <c r="ALP28" s="78">
        <f t="shared" si="126"/>
        <v>4.1999999999999957</v>
      </c>
      <c r="ALQ28" s="78">
        <f t="shared" si="126"/>
        <v>-4.3999999999999986</v>
      </c>
      <c r="ALR28" s="78">
        <f t="shared" si="126"/>
        <v>0.40000000000000568</v>
      </c>
      <c r="ALS28" s="78">
        <f t="shared" si="126"/>
        <v>2</v>
      </c>
      <c r="ALT28" s="78">
        <f t="shared" si="126"/>
        <v>2.1999999999999957</v>
      </c>
      <c r="ALU28" s="78">
        <f t="shared" si="126"/>
        <v>-1.1000000000000014</v>
      </c>
      <c r="ALV28" s="78">
        <f t="shared" si="126"/>
        <v>3.1000000000000014</v>
      </c>
      <c r="ALW28" s="78">
        <f t="shared" si="126"/>
        <v>1.5</v>
      </c>
      <c r="ALX28" s="78">
        <f t="shared" si="126"/>
        <v>7.1999999999999993</v>
      </c>
      <c r="ALY28" s="78">
        <f t="shared" si="126"/>
        <v>3.7999999999999972</v>
      </c>
      <c r="ALZ28" s="78">
        <f t="shared" si="126"/>
        <v>6.5000000000000036</v>
      </c>
      <c r="AMA28" s="78">
        <f t="shared" si="126"/>
        <v>7.0999999999999979</v>
      </c>
      <c r="AMB28" s="78">
        <f t="shared" si="126"/>
        <v>9.7000000000000028</v>
      </c>
      <c r="AMC28" s="78">
        <f t="shared" si="126"/>
        <v>12.299999999999997</v>
      </c>
      <c r="AMD28" s="78">
        <f t="shared" si="126"/>
        <v>12.399999999999999</v>
      </c>
      <c r="AME28" s="78">
        <f t="shared" si="126"/>
        <v>8.6000000000000014</v>
      </c>
      <c r="AMF28" s="78">
        <f t="shared" si="126"/>
        <v>10.899999999999999</v>
      </c>
      <c r="AMG28" s="78">
        <f t="shared" si="126"/>
        <v>15.999999999999996</v>
      </c>
      <c r="AMH28" s="78">
        <f t="shared" si="126"/>
        <v>14.3</v>
      </c>
      <c r="AMI28" s="78">
        <f t="shared" si="126"/>
        <v>16</v>
      </c>
      <c r="AMJ28" s="78">
        <f t="shared" si="126"/>
        <v>11.299999999999997</v>
      </c>
      <c r="AMK28" s="78">
        <f t="shared" ref="AMK28:AOH28" si="127">AMK26-AMK27</f>
        <v>5.8000000000000043</v>
      </c>
      <c r="AML28" s="78">
        <f>AML26-AML27</f>
        <v>-6.2999999999999972</v>
      </c>
      <c r="AMM28" s="78">
        <f>AMM26-AMM27</f>
        <v>-0.39999999999999858</v>
      </c>
      <c r="AMN28" s="78">
        <f>AMN26-AMN27</f>
        <v>2.2999999999999972</v>
      </c>
      <c r="AMO28" s="78">
        <f t="shared" si="127"/>
        <v>3</v>
      </c>
      <c r="AMP28" s="78">
        <f t="shared" si="127"/>
        <v>2.8000000000000043</v>
      </c>
      <c r="AMQ28" s="78">
        <f t="shared" si="127"/>
        <v>0.10000000000000142</v>
      </c>
      <c r="AMR28" s="78">
        <f t="shared" si="127"/>
        <v>0.5</v>
      </c>
      <c r="AMS28" s="78">
        <f t="shared" si="127"/>
        <v>2.5</v>
      </c>
      <c r="AMT28" s="78">
        <f t="shared" si="127"/>
        <v>-1</v>
      </c>
      <c r="AMU28" s="78">
        <f t="shared" si="127"/>
        <v>-7.8000000000000043</v>
      </c>
      <c r="AMV28" s="78">
        <f t="shared" si="127"/>
        <v>-11.8</v>
      </c>
      <c r="AMW28" s="78">
        <f t="shared" si="127"/>
        <v>-8.7999999999999972</v>
      </c>
      <c r="AMX28" s="78">
        <f t="shared" si="127"/>
        <v>-7.2999999999999972</v>
      </c>
      <c r="AMY28" s="78">
        <f t="shared" si="127"/>
        <v>-5.0999999999999943</v>
      </c>
      <c r="AMZ28" s="78">
        <f t="shared" si="127"/>
        <v>-4.0999999999999943</v>
      </c>
      <c r="ANA28" s="78">
        <f t="shared" si="127"/>
        <v>-14</v>
      </c>
      <c r="ANB28" s="78">
        <f t="shared" si="127"/>
        <v>-15.899999999999999</v>
      </c>
      <c r="ANC28" s="78">
        <f t="shared" si="127"/>
        <v>-18.200000000000003</v>
      </c>
      <c r="AND28" s="78">
        <f t="shared" si="127"/>
        <v>-14.499999999999996</v>
      </c>
      <c r="ANE28" s="78">
        <f t="shared" si="127"/>
        <v>-9.9000000000000021</v>
      </c>
      <c r="ANF28" s="78">
        <f t="shared" si="127"/>
        <v>-14.099999999999998</v>
      </c>
      <c r="ANG28" s="78">
        <f t="shared" si="127"/>
        <v>-26.5</v>
      </c>
      <c r="ANH28" s="78">
        <f t="shared" si="127"/>
        <v>-23.499999999999996</v>
      </c>
      <c r="ANI28" s="78">
        <f t="shared" si="127"/>
        <v>-16</v>
      </c>
      <c r="ANJ28" s="78">
        <f t="shared" si="127"/>
        <v>-20.500000000000004</v>
      </c>
      <c r="ANK28" s="78">
        <f t="shared" si="127"/>
        <v>-21.900000000000002</v>
      </c>
      <c r="ANL28" s="78">
        <f t="shared" si="127"/>
        <v>-24.999999999999996</v>
      </c>
      <c r="ANM28" s="78">
        <f t="shared" si="127"/>
        <v>-21.1</v>
      </c>
      <c r="ANN28" s="78">
        <f t="shared" si="127"/>
        <v>-22.3</v>
      </c>
      <c r="ANO28" s="78">
        <f t="shared" si="127"/>
        <v>-25.400000000000002</v>
      </c>
      <c r="ANP28" s="78">
        <f t="shared" si="127"/>
        <v>-25.8</v>
      </c>
      <c r="ANQ28" s="78">
        <f t="shared" si="127"/>
        <v>-24</v>
      </c>
      <c r="ANR28" s="78">
        <f t="shared" si="127"/>
        <v>-28.2</v>
      </c>
      <c r="ANS28" s="78">
        <f>ANS26-ANS27</f>
        <v>-26.5</v>
      </c>
      <c r="ANT28" s="78">
        <f>ANT26-ANT27</f>
        <v>-26.1</v>
      </c>
      <c r="ANU28" s="78">
        <f>ANU26-ANU27</f>
        <v>-23.4</v>
      </c>
      <c r="ANV28" s="78">
        <f>ANV26-ANV27</f>
        <v>-21.500000000000004</v>
      </c>
      <c r="ANW28" s="78">
        <f t="shared" si="127"/>
        <v>-17.7</v>
      </c>
      <c r="ANX28" s="78">
        <f t="shared" si="127"/>
        <v>-21.299999999999997</v>
      </c>
      <c r="ANY28" s="78">
        <f t="shared" si="127"/>
        <v>-26.200000000000003</v>
      </c>
      <c r="ANZ28" s="78">
        <f t="shared" si="127"/>
        <v>-26.700000000000003</v>
      </c>
      <c r="AOA28" s="78">
        <f t="shared" si="127"/>
        <v>-24.7</v>
      </c>
      <c r="AOB28" s="78">
        <f t="shared" si="127"/>
        <v>-27</v>
      </c>
      <c r="AOC28" s="78">
        <f t="shared" si="127"/>
        <v>-28.4</v>
      </c>
      <c r="AOD28" s="78">
        <f t="shared" si="127"/>
        <v>-21.8</v>
      </c>
      <c r="AOE28" s="78">
        <f t="shared" si="127"/>
        <v>-23.4</v>
      </c>
      <c r="AOF28" s="78">
        <f t="shared" si="127"/>
        <v>-19.400000000000002</v>
      </c>
      <c r="AOG28" s="78">
        <f t="shared" si="127"/>
        <v>-26.200000000000003</v>
      </c>
      <c r="AOH28" s="78">
        <f t="shared" si="127"/>
        <v>-26.000000000000004</v>
      </c>
      <c r="AOI28" s="78">
        <f t="shared" ref="AOI28:AOL28" si="128">AOI26-AOI27</f>
        <v>-19.500000000000004</v>
      </c>
      <c r="AOJ28" s="78">
        <f t="shared" si="128"/>
        <v>-20.100000000000001</v>
      </c>
      <c r="AOK28" s="78">
        <f t="shared" si="128"/>
        <v>-24.200000000000003</v>
      </c>
      <c r="AOL28" s="78">
        <f t="shared" si="128"/>
        <v>-22.8</v>
      </c>
      <c r="AOM28" s="78">
        <f t="shared" ref="AOM28:APC28" si="129">AOM26-AOM27</f>
        <v>-25.7</v>
      </c>
      <c r="AON28" s="78">
        <f t="shared" si="129"/>
        <v>-36.700000000000003</v>
      </c>
      <c r="AOO28" s="78">
        <f t="shared" si="129"/>
        <v>-31</v>
      </c>
      <c r="AOP28" s="78">
        <f t="shared" si="129"/>
        <v>-30.9</v>
      </c>
      <c r="AOQ28" s="78">
        <f t="shared" si="129"/>
        <v>-33.599999999999994</v>
      </c>
      <c r="AOR28" s="78">
        <f t="shared" si="129"/>
        <v>-33.5</v>
      </c>
      <c r="AOS28" s="78">
        <f t="shared" si="129"/>
        <v>-37</v>
      </c>
      <c r="AOT28" s="78">
        <f t="shared" si="129"/>
        <v>-34.1</v>
      </c>
      <c r="AOU28" s="78">
        <f t="shared" si="129"/>
        <v>-35.5</v>
      </c>
      <c r="AOV28" s="78">
        <f t="shared" si="129"/>
        <v>-32.599999999999994</v>
      </c>
      <c r="AOW28" s="78">
        <f t="shared" si="129"/>
        <v>-37.1</v>
      </c>
      <c r="AOX28" s="78">
        <f t="shared" si="129"/>
        <v>-31.5</v>
      </c>
      <c r="AOY28" s="78">
        <f t="shared" si="129"/>
        <v>-31.9</v>
      </c>
      <c r="AOZ28" s="78">
        <f t="shared" si="129"/>
        <v>-34.6</v>
      </c>
      <c r="APA28" s="78">
        <f t="shared" si="129"/>
        <v>-36.799999999999997</v>
      </c>
      <c r="APB28" s="78">
        <f t="shared" si="129"/>
        <v>-35.799999999999997</v>
      </c>
      <c r="APC28" s="78">
        <f t="shared" si="129"/>
        <v>-34.5</v>
      </c>
      <c r="APD28" s="78">
        <f t="shared" ref="APD28:APP28" si="130">APD26-APD27</f>
        <v>-30.5</v>
      </c>
      <c r="APE28" s="78">
        <f t="shared" si="130"/>
        <v>-38.099999999999994</v>
      </c>
      <c r="APF28" s="78">
        <f t="shared" si="130"/>
        <v>-33</v>
      </c>
      <c r="APG28" s="78">
        <f t="shared" si="130"/>
        <v>-33.5</v>
      </c>
      <c r="APH28" s="78">
        <f t="shared" si="130"/>
        <v>-31.5</v>
      </c>
      <c r="API28" s="78">
        <f t="shared" si="130"/>
        <v>-38.300000000000004</v>
      </c>
      <c r="APJ28" s="78">
        <f t="shared" si="130"/>
        <v>-39.1</v>
      </c>
      <c r="APK28" s="78">
        <f t="shared" si="130"/>
        <v>-38.400000000000006</v>
      </c>
      <c r="APL28" s="78">
        <f t="shared" si="130"/>
        <v>-32.900000000000006</v>
      </c>
      <c r="APM28" s="78">
        <f t="shared" si="130"/>
        <v>-34.9</v>
      </c>
      <c r="APN28" s="78">
        <f t="shared" si="130"/>
        <v>-37.4</v>
      </c>
      <c r="APO28" s="78">
        <f t="shared" si="130"/>
        <v>-37.200000000000003</v>
      </c>
      <c r="APP28" s="78">
        <f t="shared" si="130"/>
        <v>-34.199999999999996</v>
      </c>
      <c r="APQ28" s="78">
        <f>APQ26-APQ27</f>
        <v>-31.5</v>
      </c>
      <c r="APR28" s="78">
        <f>APR26-APR27</f>
        <v>-34.799999999999997</v>
      </c>
      <c r="APS28" s="78">
        <f>APS26-APS27</f>
        <v>-34.200000000000003</v>
      </c>
      <c r="APT28" s="78">
        <f>APT26-APT27</f>
        <v>-35</v>
      </c>
      <c r="APU28" s="78">
        <f t="shared" ref="APU28:ARN28" si="131">APU26-APU27</f>
        <v>-34.700000000000003</v>
      </c>
      <c r="APV28" s="78">
        <f t="shared" si="131"/>
        <v>-32.599999999999994</v>
      </c>
      <c r="APW28" s="78">
        <f t="shared" si="131"/>
        <v>-33.700000000000003</v>
      </c>
      <c r="APX28" s="78">
        <f t="shared" si="131"/>
        <v>-30.799999999999997</v>
      </c>
      <c r="APY28" s="78">
        <f t="shared" si="131"/>
        <v>-35.700000000000003</v>
      </c>
      <c r="APZ28" s="78">
        <f t="shared" si="131"/>
        <v>-29.7</v>
      </c>
      <c r="AQA28" s="78">
        <f t="shared" si="131"/>
        <v>-37.299999999999997</v>
      </c>
      <c r="AQB28" s="78">
        <f t="shared" si="131"/>
        <v>-32.800000000000004</v>
      </c>
      <c r="AQC28" s="78">
        <f t="shared" si="131"/>
        <v>-25.700000000000003</v>
      </c>
      <c r="AQD28" s="78">
        <f t="shared" si="131"/>
        <v>-34.4</v>
      </c>
      <c r="AQE28" s="78">
        <f t="shared" si="131"/>
        <v>-32.800000000000004</v>
      </c>
      <c r="AQF28" s="78">
        <f t="shared" si="131"/>
        <v>-29.700000000000003</v>
      </c>
      <c r="AQG28" s="78">
        <f t="shared" si="131"/>
        <v>-21</v>
      </c>
      <c r="AQH28" s="78">
        <f t="shared" si="131"/>
        <v>-24</v>
      </c>
      <c r="AQI28" s="78">
        <f t="shared" si="131"/>
        <v>-23.299999999999997</v>
      </c>
      <c r="AQJ28" s="78">
        <f t="shared" si="131"/>
        <v>-26.300000000000004</v>
      </c>
      <c r="AQK28" s="78">
        <f t="shared" si="131"/>
        <v>-25.700000000000003</v>
      </c>
      <c r="AQL28" s="78">
        <f t="shared" si="131"/>
        <v>-29.699999999999996</v>
      </c>
      <c r="AQM28" s="78">
        <f t="shared" si="131"/>
        <v>-27.099999999999998</v>
      </c>
      <c r="AQN28" s="78">
        <f t="shared" si="131"/>
        <v>-27.9</v>
      </c>
      <c r="AQO28" s="78">
        <f t="shared" si="131"/>
        <v>-29.199999999999996</v>
      </c>
      <c r="AQP28" s="78">
        <f t="shared" si="131"/>
        <v>-29.500000000000004</v>
      </c>
      <c r="AQQ28" s="78">
        <f t="shared" si="131"/>
        <v>-28.7</v>
      </c>
      <c r="AQR28" s="78">
        <f t="shared" si="131"/>
        <v>-28.9</v>
      </c>
      <c r="AQS28" s="78">
        <f t="shared" si="131"/>
        <v>-29</v>
      </c>
      <c r="AQT28" s="78">
        <f t="shared" si="131"/>
        <v>-26.200000000000003</v>
      </c>
      <c r="AQU28" s="78">
        <f t="shared" si="131"/>
        <v>-24.1</v>
      </c>
      <c r="AQV28" s="78">
        <f t="shared" si="131"/>
        <v>-24.099999999999998</v>
      </c>
      <c r="AQW28" s="78">
        <f t="shared" si="131"/>
        <v>-26.6</v>
      </c>
      <c r="AQX28" s="78">
        <f t="shared" si="131"/>
        <v>-28.500000000000004</v>
      </c>
      <c r="AQY28" s="78">
        <f t="shared" si="131"/>
        <v>-32.900000000000006</v>
      </c>
      <c r="AQZ28" s="78">
        <f t="shared" si="131"/>
        <v>-28.499999999999996</v>
      </c>
      <c r="ARA28" s="78">
        <f t="shared" si="131"/>
        <v>-29.200000000000003</v>
      </c>
      <c r="ARB28" s="78">
        <f t="shared" si="131"/>
        <v>-27.9</v>
      </c>
      <c r="ARC28" s="78">
        <f t="shared" si="131"/>
        <v>-29.4</v>
      </c>
      <c r="ARD28" s="78">
        <f t="shared" si="131"/>
        <v>-28.700000000000003</v>
      </c>
      <c r="ARE28" s="78">
        <f t="shared" si="131"/>
        <v>-23.499999999999996</v>
      </c>
      <c r="ARF28" s="78">
        <f t="shared" si="131"/>
        <v>-21.3</v>
      </c>
      <c r="ARG28" s="78">
        <f t="shared" si="131"/>
        <v>-30.299999999999997</v>
      </c>
      <c r="ARH28" s="78">
        <f t="shared" si="131"/>
        <v>-29.400000000000002</v>
      </c>
      <c r="ARI28" s="78">
        <f t="shared" si="131"/>
        <v>-24.200000000000003</v>
      </c>
      <c r="ARJ28" s="78">
        <f t="shared" si="131"/>
        <v>-25.299999999999997</v>
      </c>
      <c r="ARK28" s="78">
        <f t="shared" si="131"/>
        <v>-24</v>
      </c>
      <c r="ARL28" s="78">
        <f t="shared" si="131"/>
        <v>-22.7</v>
      </c>
      <c r="ARM28" s="78">
        <f t="shared" si="131"/>
        <v>-28.7</v>
      </c>
      <c r="ARN28" s="78">
        <f t="shared" si="131"/>
        <v>-26.1</v>
      </c>
      <c r="ARO28" s="78">
        <f>ARO26-ARO27</f>
        <v>-27.500000000000004</v>
      </c>
      <c r="ARP28" s="78">
        <f>ARP26-ARP27</f>
        <v>-27.4</v>
      </c>
      <c r="ARQ28" s="78">
        <f>ARQ26-ARQ27</f>
        <v>-25.1</v>
      </c>
      <c r="ARR28" s="78">
        <f>ARR26-ARR27</f>
        <v>-26.6</v>
      </c>
      <c r="ARS28" s="78">
        <f>ARS26-ARS27</f>
        <v>-28.900000000000002</v>
      </c>
      <c r="ART28" s="78">
        <f t="shared" ref="ART28:ATM28" si="132">ART26-ART27</f>
        <v>-28.999999999999996</v>
      </c>
      <c r="ARU28" s="78">
        <f t="shared" si="132"/>
        <v>-27.3</v>
      </c>
      <c r="ARV28" s="78">
        <f t="shared" si="132"/>
        <v>-20.5</v>
      </c>
      <c r="ARW28" s="78">
        <f t="shared" si="132"/>
        <v>-22.599999999999998</v>
      </c>
      <c r="ARX28" s="78">
        <f t="shared" si="132"/>
        <v>-24.599999999999998</v>
      </c>
      <c r="ARY28" s="78">
        <f t="shared" si="132"/>
        <v>-19.699999999999996</v>
      </c>
      <c r="ARZ28" s="78">
        <f t="shared" si="132"/>
        <v>-21.000000000000004</v>
      </c>
      <c r="ASA28" s="78">
        <f t="shared" si="132"/>
        <v>-18.499999999999996</v>
      </c>
      <c r="ASB28" s="78">
        <f t="shared" si="132"/>
        <v>-11</v>
      </c>
      <c r="ASC28" s="78">
        <f t="shared" si="132"/>
        <v>-13.699999999999996</v>
      </c>
      <c r="ASD28" s="78">
        <f t="shared" si="132"/>
        <v>-21.6</v>
      </c>
      <c r="ASE28" s="78">
        <f t="shared" si="132"/>
        <v>-14.399999999999999</v>
      </c>
      <c r="ASF28" s="78">
        <f t="shared" si="132"/>
        <v>-19</v>
      </c>
      <c r="ASG28" s="78">
        <f t="shared" si="132"/>
        <v>-21.599999999999998</v>
      </c>
      <c r="ASH28" s="78">
        <f t="shared" si="132"/>
        <v>-22.400000000000002</v>
      </c>
      <c r="ASI28" s="78">
        <f t="shared" si="132"/>
        <v>-17.3</v>
      </c>
      <c r="ASJ28" s="78">
        <f t="shared" si="132"/>
        <v>-18.2</v>
      </c>
      <c r="ASK28" s="78">
        <f t="shared" si="132"/>
        <v>-20.3</v>
      </c>
      <c r="ASL28" s="78">
        <f t="shared" si="132"/>
        <v>-20.2</v>
      </c>
      <c r="ASM28" s="78">
        <f t="shared" si="132"/>
        <v>-20.399999999999999</v>
      </c>
      <c r="ASN28" s="78">
        <f t="shared" si="132"/>
        <v>-17.199999999999996</v>
      </c>
      <c r="ASO28" s="78">
        <f t="shared" si="132"/>
        <v>-19</v>
      </c>
      <c r="ASP28" s="78">
        <f t="shared" si="132"/>
        <v>-16.600000000000001</v>
      </c>
      <c r="ASQ28" s="78">
        <f t="shared" si="132"/>
        <v>-16.200000000000003</v>
      </c>
      <c r="ASR28" s="78">
        <f t="shared" si="132"/>
        <v>-18.7</v>
      </c>
      <c r="ASS28" s="78">
        <f t="shared" si="132"/>
        <v>-18.100000000000001</v>
      </c>
      <c r="AST28" s="78">
        <f t="shared" si="132"/>
        <v>-18.299999999999997</v>
      </c>
      <c r="ASU28" s="78">
        <f t="shared" si="132"/>
        <v>-16.399999999999999</v>
      </c>
      <c r="ASV28" s="78">
        <f t="shared" si="132"/>
        <v>-17.799999999999997</v>
      </c>
      <c r="ASW28" s="78">
        <f t="shared" si="132"/>
        <v>-15.3</v>
      </c>
      <c r="ASX28" s="78">
        <f t="shared" si="132"/>
        <v>-14</v>
      </c>
      <c r="ASY28" s="78">
        <f t="shared" si="132"/>
        <v>-12.299999999999997</v>
      </c>
      <c r="ASZ28" s="78">
        <f t="shared" si="132"/>
        <v>-12.400000000000002</v>
      </c>
      <c r="ATA28" s="78">
        <f t="shared" si="132"/>
        <v>-9.2000000000000028</v>
      </c>
      <c r="ATB28" s="78">
        <f t="shared" si="132"/>
        <v>-11.2</v>
      </c>
      <c r="ATC28" s="78">
        <f t="shared" si="132"/>
        <v>-6.7999999999999972</v>
      </c>
      <c r="ATD28" s="78">
        <f t="shared" si="132"/>
        <v>-2.9000000000000021</v>
      </c>
      <c r="ATE28" s="78">
        <f t="shared" si="132"/>
        <v>-8.8999999999999986</v>
      </c>
      <c r="ATF28" s="78">
        <f t="shared" si="132"/>
        <v>-9.5000000000000036</v>
      </c>
      <c r="ATG28" s="78">
        <f t="shared" si="132"/>
        <v>-10.400000000000002</v>
      </c>
      <c r="ATH28" s="78">
        <f t="shared" si="132"/>
        <v>-8.3999999999999986</v>
      </c>
      <c r="ATI28" s="78">
        <f t="shared" si="132"/>
        <v>-6.1999999999999993</v>
      </c>
      <c r="ATJ28" s="78">
        <f t="shared" si="132"/>
        <v>-9.1999999999999993</v>
      </c>
      <c r="ATK28" s="78">
        <f t="shared" si="132"/>
        <v>-10.099999999999998</v>
      </c>
      <c r="ATL28" s="78">
        <f t="shared" si="132"/>
        <v>-13.299999999999997</v>
      </c>
      <c r="ATM28" s="78">
        <f t="shared" si="132"/>
        <v>-6.4000000000000021</v>
      </c>
      <c r="ATN28" s="78">
        <f>ATN26-ATN27</f>
        <v>-8.6999999999999993</v>
      </c>
      <c r="ATO28" s="78">
        <f>ATO26-ATO27</f>
        <v>-8.0000000000000036</v>
      </c>
      <c r="ATP28" s="78">
        <f>ATP26-ATP27</f>
        <v>-12.8</v>
      </c>
      <c r="ATQ28" s="78">
        <f>ATQ26-ATQ27</f>
        <v>-10.399999999999999</v>
      </c>
      <c r="ATR28" s="78">
        <f t="shared" ref="ATR28:AVJ28" si="133">ATR26-ATR27</f>
        <v>-12</v>
      </c>
      <c r="ATS28" s="78">
        <f t="shared" si="133"/>
        <v>-11.5</v>
      </c>
      <c r="ATT28" s="78">
        <f t="shared" si="133"/>
        <v>-12.000000000000004</v>
      </c>
      <c r="ATU28" s="78">
        <f t="shared" si="133"/>
        <v>-13</v>
      </c>
      <c r="ATV28" s="78">
        <f t="shared" si="133"/>
        <v>-14.400000000000002</v>
      </c>
      <c r="ATW28" s="78">
        <f>ATW26-ATW27</f>
        <v>-17.399999999999999</v>
      </c>
      <c r="ATX28" s="78">
        <f>ATX26-ATX27</f>
        <v>-12.200000000000003</v>
      </c>
      <c r="ATY28" s="78">
        <f>ATY26-ATY27</f>
        <v>-6.2000000000000028</v>
      </c>
      <c r="ATZ28" s="78">
        <f>ATZ26-ATZ27</f>
        <v>-2.1000000000000014</v>
      </c>
      <c r="AUA28" s="78">
        <f t="shared" si="133"/>
        <v>-7.6999999999999993</v>
      </c>
      <c r="AUB28" s="78">
        <f t="shared" si="133"/>
        <v>-11.8</v>
      </c>
      <c r="AUC28" s="78">
        <f t="shared" si="133"/>
        <v>-5.8999999999999986</v>
      </c>
      <c r="AUD28" s="78">
        <f t="shared" si="133"/>
        <v>-18.2</v>
      </c>
      <c r="AUE28" s="78">
        <f t="shared" si="133"/>
        <v>-13.3</v>
      </c>
      <c r="AUF28" s="78">
        <f t="shared" si="133"/>
        <v>-17.5</v>
      </c>
      <c r="AUG28" s="78">
        <f t="shared" si="133"/>
        <v>-19.100000000000001</v>
      </c>
      <c r="AUH28" s="78">
        <f t="shared" si="133"/>
        <v>-19.600000000000001</v>
      </c>
      <c r="AUI28" s="78">
        <f t="shared" si="133"/>
        <v>-17.799999999999997</v>
      </c>
      <c r="AUJ28" s="78">
        <f t="shared" si="133"/>
        <v>-20.700000000000003</v>
      </c>
      <c r="AUK28" s="78">
        <f t="shared" si="133"/>
        <v>-25.2</v>
      </c>
      <c r="AUL28" s="78">
        <f t="shared" si="133"/>
        <v>-31.200000000000003</v>
      </c>
      <c r="AUM28" s="78">
        <f t="shared" si="133"/>
        <v>-40.700000000000003</v>
      </c>
      <c r="AUN28" s="78">
        <f t="shared" si="133"/>
        <v>-41.2</v>
      </c>
      <c r="AUO28" s="78">
        <f t="shared" si="133"/>
        <v>-38.900000000000006</v>
      </c>
      <c r="AUP28" s="78">
        <f t="shared" si="133"/>
        <v>-37.299999999999997</v>
      </c>
      <c r="AUQ28" s="78">
        <f t="shared" si="133"/>
        <v>-36.299999999999997</v>
      </c>
      <c r="AUR28" s="78">
        <f t="shared" si="133"/>
        <v>-33.9</v>
      </c>
      <c r="AUS28" s="78">
        <f t="shared" si="133"/>
        <v>-36.299999999999997</v>
      </c>
      <c r="AUT28" s="78">
        <f t="shared" si="133"/>
        <v>-39.699999999999996</v>
      </c>
      <c r="AUU28" s="78">
        <f t="shared" si="133"/>
        <v>-35.900000000000006</v>
      </c>
      <c r="AUV28" s="78">
        <f t="shared" si="133"/>
        <v>-31.9</v>
      </c>
      <c r="AUW28" s="78">
        <f t="shared" si="133"/>
        <v>-28.799999999999997</v>
      </c>
      <c r="AUX28" s="78">
        <f t="shared" si="133"/>
        <v>-26.200000000000003</v>
      </c>
      <c r="AUY28" s="78">
        <f t="shared" si="133"/>
        <v>-25.3</v>
      </c>
      <c r="AUZ28" s="78"/>
      <c r="AVA28" s="78"/>
      <c r="AVB28" s="78">
        <f t="shared" si="133"/>
        <v>0</v>
      </c>
      <c r="AVC28" s="78">
        <f t="shared" si="133"/>
        <v>0</v>
      </c>
      <c r="AVD28" s="78">
        <f t="shared" si="133"/>
        <v>0</v>
      </c>
      <c r="AVE28" s="78">
        <f t="shared" si="133"/>
        <v>0</v>
      </c>
      <c r="AVF28" s="78">
        <f t="shared" si="133"/>
        <v>0</v>
      </c>
      <c r="AVG28" s="78">
        <f t="shared" si="133"/>
        <v>0</v>
      </c>
      <c r="AVH28" s="78">
        <f t="shared" si="133"/>
        <v>0</v>
      </c>
      <c r="AVI28" s="78">
        <f t="shared" si="133"/>
        <v>0</v>
      </c>
      <c r="AVJ28" s="78">
        <f t="shared" si="133"/>
        <v>0</v>
      </c>
      <c r="AVK28" s="78">
        <f>AVK26-AVK27</f>
        <v>0</v>
      </c>
      <c r="AVL28" s="78">
        <f>AVL26-AVL27</f>
        <v>0</v>
      </c>
      <c r="AVM28" s="78">
        <f>AVM26-AVM27</f>
        <v>0</v>
      </c>
      <c r="AVN28" s="78">
        <f>AVN26-AVN27</f>
        <v>0</v>
      </c>
      <c r="AVO28" s="78">
        <f t="shared" ref="AVO28:AVZ28" si="134">AVO26-AVO27</f>
        <v>0</v>
      </c>
      <c r="AVP28" s="78">
        <f t="shared" si="134"/>
        <v>0</v>
      </c>
      <c r="AVQ28" s="78">
        <f t="shared" si="134"/>
        <v>0</v>
      </c>
      <c r="AVR28" s="78">
        <f t="shared" si="134"/>
        <v>0</v>
      </c>
      <c r="AVS28" s="78">
        <f t="shared" si="134"/>
        <v>0</v>
      </c>
      <c r="AVT28" s="78">
        <f t="shared" si="134"/>
        <v>0</v>
      </c>
      <c r="AVU28" s="78">
        <f t="shared" si="134"/>
        <v>0</v>
      </c>
      <c r="AVV28" s="78">
        <f t="shared" si="134"/>
        <v>0</v>
      </c>
      <c r="AVW28" s="78">
        <f t="shared" si="134"/>
        <v>0</v>
      </c>
      <c r="AVX28" s="78">
        <f t="shared" si="134"/>
        <v>0</v>
      </c>
      <c r="AVY28" s="78">
        <f t="shared" si="134"/>
        <v>0</v>
      </c>
      <c r="AVZ28" s="78">
        <f t="shared" si="134"/>
        <v>0</v>
      </c>
    </row>
    <row r="29" spans="1:1274" s="25" customFormat="1" ht="17.25" thickTop="1" thickBot="1" x14ac:dyDescent="0.3">
      <c r="A29" s="22"/>
      <c r="B29" s="22"/>
      <c r="C29" s="22"/>
      <c r="D29" s="22"/>
      <c r="E29" s="22"/>
      <c r="F29" s="22"/>
      <c r="G29" s="22"/>
      <c r="H29" s="22"/>
      <c r="I29" s="22"/>
      <c r="J29" s="22"/>
      <c r="K29" s="22"/>
      <c r="L29" s="22"/>
      <c r="M29" s="22"/>
      <c r="N29" s="22"/>
      <c r="O29" s="22"/>
      <c r="P29" s="22"/>
      <c r="Q29" s="22"/>
      <c r="R29" s="22"/>
      <c r="S29" s="22"/>
      <c r="T29" s="22"/>
      <c r="U29" s="22"/>
      <c r="V29" s="22"/>
      <c r="W29" s="22"/>
      <c r="X29" s="22"/>
      <c r="Y29" s="22"/>
      <c r="Z29" s="22"/>
      <c r="AA29" s="22"/>
      <c r="AB29" s="22"/>
      <c r="AC29" s="22"/>
      <c r="AD29" s="22"/>
      <c r="AE29" s="22"/>
      <c r="AF29" s="22"/>
      <c r="AG29" s="22"/>
      <c r="AH29" s="22"/>
      <c r="AI29" s="22"/>
      <c r="AJ29" s="22"/>
      <c r="AK29" s="22"/>
      <c r="AL29" s="22"/>
      <c r="AM29" s="22"/>
      <c r="AN29" s="22"/>
      <c r="AO29" s="22"/>
      <c r="AP29" s="22"/>
      <c r="AQ29" s="22"/>
      <c r="AR29" s="22"/>
      <c r="AS29" s="22"/>
      <c r="AT29" s="22"/>
      <c r="AU29" s="22"/>
      <c r="AV29" s="22"/>
      <c r="AW29" s="22"/>
      <c r="AX29" s="22"/>
      <c r="AY29" s="22"/>
      <c r="AZ29" s="22"/>
      <c r="BA29" s="22"/>
      <c r="BB29" s="22"/>
      <c r="BC29" s="22"/>
      <c r="BD29" s="22"/>
      <c r="BE29" s="22"/>
      <c r="BF29" s="22"/>
      <c r="BG29" s="22"/>
      <c r="BH29" s="22"/>
      <c r="BI29" s="22"/>
      <c r="BJ29" s="22"/>
      <c r="BK29" s="22"/>
      <c r="BL29" s="22"/>
      <c r="BM29" s="22"/>
      <c r="BN29" s="22"/>
      <c r="BO29" s="22"/>
      <c r="BP29" s="22"/>
      <c r="BQ29" s="22"/>
      <c r="BR29" s="22"/>
      <c r="BS29" s="22"/>
      <c r="BT29" s="22"/>
      <c r="BU29" s="22"/>
      <c r="BV29" s="22"/>
      <c r="BW29" s="22"/>
      <c r="BX29" s="22"/>
      <c r="BY29" s="22"/>
      <c r="BZ29" s="22"/>
      <c r="CA29" s="22"/>
      <c r="CB29" s="22"/>
      <c r="CC29" s="22"/>
      <c r="CD29" s="22"/>
      <c r="CE29" s="22"/>
      <c r="CF29" s="22"/>
      <c r="CG29" s="22"/>
      <c r="CH29" s="22"/>
      <c r="CI29" s="22"/>
      <c r="CJ29" s="22"/>
      <c r="CK29" s="22"/>
      <c r="CL29" s="22"/>
      <c r="CM29" s="22"/>
      <c r="CN29" s="22"/>
      <c r="CO29" s="22"/>
      <c r="CP29" s="22"/>
      <c r="CQ29" s="22"/>
      <c r="CR29" s="22"/>
      <c r="CS29" s="22"/>
      <c r="CT29" s="22"/>
      <c r="CU29" s="22"/>
      <c r="CV29" s="22"/>
      <c r="CW29" s="22"/>
      <c r="CX29" s="22"/>
      <c r="CY29" s="22"/>
      <c r="CZ29" s="22"/>
      <c r="DA29" s="22"/>
      <c r="DB29" s="22"/>
      <c r="DC29" s="22"/>
      <c r="DD29" s="22"/>
      <c r="DE29" s="22"/>
      <c r="DF29" s="22"/>
      <c r="DG29" s="22"/>
      <c r="DH29" s="22"/>
      <c r="DI29" s="22"/>
      <c r="DJ29" s="22"/>
      <c r="DK29" s="22"/>
      <c r="DL29" s="22"/>
      <c r="DM29" s="22"/>
      <c r="DN29" s="22"/>
      <c r="DO29" s="22"/>
      <c r="DP29" s="22"/>
      <c r="DQ29" s="22"/>
      <c r="DR29" s="22"/>
      <c r="DS29" s="22"/>
      <c r="DT29" s="22"/>
      <c r="DU29" s="22"/>
      <c r="DV29" s="22"/>
      <c r="DW29" s="22"/>
      <c r="DX29" s="22"/>
      <c r="DY29" s="22"/>
      <c r="DZ29" s="22"/>
      <c r="EA29" s="22"/>
      <c r="EB29" s="22"/>
      <c r="EC29" s="22"/>
      <c r="ED29" s="22"/>
      <c r="EE29" s="22"/>
      <c r="EF29" s="22"/>
      <c r="EG29" s="22"/>
      <c r="EH29" s="22"/>
      <c r="EI29" s="22"/>
      <c r="EJ29" s="22"/>
      <c r="EK29" s="22"/>
      <c r="EL29" s="22"/>
      <c r="EM29" s="22"/>
      <c r="EN29" s="22"/>
      <c r="EO29" s="22"/>
      <c r="EP29" s="22"/>
      <c r="EQ29" s="22"/>
      <c r="ER29" s="22"/>
      <c r="ES29" s="22"/>
      <c r="ET29" s="22"/>
      <c r="EU29" s="22"/>
      <c r="EV29" s="22"/>
      <c r="EW29" s="22"/>
      <c r="EX29" s="22"/>
      <c r="EY29" s="22"/>
      <c r="EZ29" s="22"/>
      <c r="FA29" s="22"/>
      <c r="FB29" s="22"/>
      <c r="FC29" s="22"/>
      <c r="FD29" s="22"/>
      <c r="FE29" s="22"/>
      <c r="FF29" s="22"/>
      <c r="FG29" s="22"/>
      <c r="FH29" s="22"/>
      <c r="FI29" s="22"/>
      <c r="FJ29" s="22"/>
      <c r="FK29" s="22"/>
      <c r="FL29" s="22"/>
      <c r="FM29" s="22"/>
      <c r="FN29" s="22"/>
      <c r="FO29" s="22"/>
      <c r="FP29" s="22"/>
      <c r="FQ29" s="22"/>
      <c r="FR29" s="22"/>
      <c r="FS29" s="22"/>
      <c r="FT29" s="22"/>
      <c r="FU29" s="22"/>
      <c r="FV29" s="22"/>
      <c r="FW29" s="22"/>
      <c r="FX29" s="22"/>
      <c r="FY29" s="22"/>
      <c r="FZ29" s="22"/>
      <c r="GA29" s="22"/>
      <c r="GB29" s="22"/>
      <c r="GC29" s="22"/>
      <c r="GD29" s="22"/>
      <c r="GE29" s="22"/>
      <c r="GF29" s="22"/>
      <c r="GG29" s="22"/>
      <c r="GH29" s="22"/>
      <c r="GI29" s="22"/>
      <c r="GJ29" s="22"/>
      <c r="GK29" s="22"/>
      <c r="GL29" s="22"/>
      <c r="GM29" s="22"/>
      <c r="GN29" s="22"/>
      <c r="GO29" s="22"/>
      <c r="GP29" s="22"/>
      <c r="GQ29" s="22"/>
      <c r="GR29" s="22"/>
      <c r="GS29" s="22"/>
      <c r="GT29" s="22"/>
      <c r="GU29" s="22"/>
      <c r="GV29" s="22"/>
      <c r="GW29" s="22"/>
      <c r="GX29" s="22"/>
      <c r="GY29" s="22"/>
      <c r="GZ29" s="22"/>
      <c r="HA29" s="22"/>
      <c r="HB29" s="22"/>
      <c r="HC29" s="22"/>
      <c r="HD29" s="22"/>
      <c r="HE29" s="22"/>
      <c r="HF29" s="22"/>
      <c r="HG29" s="22"/>
      <c r="HH29" s="22"/>
      <c r="HI29" s="22"/>
      <c r="HJ29" s="22"/>
      <c r="HK29" s="22"/>
      <c r="HL29" s="22"/>
      <c r="HM29" s="22"/>
      <c r="HN29" s="22"/>
      <c r="HO29" s="22"/>
      <c r="HP29" s="22"/>
      <c r="HQ29" s="22"/>
      <c r="HR29" s="22"/>
      <c r="HS29" s="22"/>
      <c r="HT29" s="22"/>
      <c r="HU29" s="22"/>
      <c r="HV29" s="22"/>
      <c r="HW29" s="22"/>
      <c r="HX29" s="22"/>
      <c r="HY29" s="22"/>
      <c r="HZ29" s="22"/>
      <c r="IA29" s="22"/>
      <c r="IB29" s="22"/>
      <c r="IC29" s="22"/>
      <c r="ID29" s="22"/>
      <c r="IE29" s="22"/>
      <c r="IF29" s="22"/>
      <c r="IG29" s="22"/>
      <c r="IH29" s="22"/>
      <c r="II29" s="22"/>
      <c r="IJ29" s="22"/>
      <c r="IK29" s="22"/>
      <c r="IL29" s="22"/>
      <c r="IM29" s="22"/>
      <c r="IN29" s="22"/>
      <c r="IO29" s="22"/>
      <c r="IP29" s="22"/>
      <c r="IQ29" s="22"/>
      <c r="IR29" s="22"/>
      <c r="IS29" s="22"/>
      <c r="IT29" s="22"/>
      <c r="IU29" s="22"/>
      <c r="IV29" s="22"/>
      <c r="IW29" s="22"/>
      <c r="IX29" s="22"/>
      <c r="IY29" s="22"/>
      <c r="IZ29" s="22"/>
      <c r="JA29" s="22"/>
      <c r="JB29" s="22"/>
      <c r="JC29" s="22"/>
      <c r="JD29" s="22"/>
      <c r="JE29" s="22"/>
      <c r="JF29" s="22"/>
      <c r="JG29" s="22"/>
      <c r="JH29" s="22"/>
      <c r="JI29" s="22"/>
      <c r="JJ29" s="22"/>
      <c r="JK29" s="22"/>
      <c r="JL29" s="22"/>
      <c r="JM29" s="22"/>
      <c r="JN29" s="22"/>
      <c r="JO29" s="22"/>
      <c r="JP29" s="22"/>
      <c r="JQ29" s="22"/>
      <c r="JR29" s="22"/>
      <c r="JS29" s="22"/>
      <c r="JT29" s="22"/>
      <c r="JU29" s="22"/>
      <c r="JV29" s="22"/>
      <c r="JW29" s="22"/>
      <c r="JX29" s="22"/>
      <c r="JY29" s="22"/>
      <c r="JZ29" s="22"/>
      <c r="KA29" s="22"/>
      <c r="KB29" s="22"/>
      <c r="KC29" s="22"/>
      <c r="KD29" s="22"/>
      <c r="KE29" s="22"/>
      <c r="KF29" s="22"/>
      <c r="KG29" s="22"/>
      <c r="KH29" s="22"/>
      <c r="KI29" s="22"/>
      <c r="KJ29" s="22"/>
      <c r="KK29" s="22"/>
      <c r="KL29" s="22"/>
      <c r="KM29" s="22"/>
      <c r="KN29" s="22"/>
      <c r="KO29" s="22"/>
      <c r="KP29" s="22"/>
      <c r="KQ29" s="22"/>
      <c r="KR29" s="22"/>
      <c r="KS29" s="22"/>
      <c r="KT29" s="22"/>
      <c r="KU29" s="22"/>
      <c r="KV29" s="22"/>
      <c r="KW29" s="22"/>
      <c r="KX29" s="22"/>
      <c r="KY29" s="22"/>
      <c r="KZ29" s="22"/>
      <c r="LA29" s="22"/>
      <c r="LB29" s="22"/>
      <c r="LC29" s="22"/>
      <c r="LD29" s="22"/>
      <c r="LE29" s="22"/>
      <c r="LF29" s="22"/>
      <c r="LG29" s="22"/>
      <c r="LH29" s="22"/>
      <c r="LI29" s="22"/>
      <c r="LJ29" s="22"/>
      <c r="LK29" s="22"/>
      <c r="LL29" s="22"/>
      <c r="LM29" s="22"/>
      <c r="LN29" s="22"/>
      <c r="LO29" s="22"/>
      <c r="LP29" s="22"/>
      <c r="LQ29" s="22"/>
      <c r="LR29" s="22"/>
      <c r="LS29" s="22"/>
      <c r="LT29" s="22"/>
      <c r="LU29" s="22"/>
      <c r="LV29" s="22"/>
      <c r="LW29" s="22"/>
      <c r="LX29" s="22"/>
      <c r="LY29" s="22"/>
      <c r="LZ29" s="22"/>
      <c r="MA29" s="22"/>
      <c r="MB29" s="22"/>
      <c r="MC29" s="22"/>
      <c r="MD29" s="22"/>
      <c r="ME29" s="22"/>
      <c r="MF29" s="22"/>
      <c r="MG29" s="22"/>
      <c r="MH29" s="22"/>
      <c r="MI29" s="22"/>
      <c r="MJ29" s="22"/>
      <c r="MK29" s="22"/>
      <c r="ML29" s="22"/>
      <c r="MM29" s="22"/>
      <c r="MN29" s="22"/>
      <c r="MO29" s="22"/>
      <c r="MP29" s="22"/>
      <c r="MQ29" s="22"/>
      <c r="MR29" s="22"/>
      <c r="MS29" s="22"/>
      <c r="MT29" s="22"/>
      <c r="MU29" s="22"/>
      <c r="MV29" s="22"/>
      <c r="MW29" s="22"/>
      <c r="MX29" s="22"/>
      <c r="MY29" s="22"/>
      <c r="MZ29" s="22"/>
      <c r="NA29" s="22"/>
      <c r="NB29" s="22"/>
      <c r="NC29" s="22"/>
      <c r="ND29" s="22"/>
      <c r="NE29" s="22"/>
      <c r="NF29" s="22"/>
      <c r="NG29" s="23"/>
      <c r="NH29" s="23"/>
      <c r="NI29" s="23"/>
      <c r="NJ29" s="23"/>
      <c r="NK29" s="23"/>
      <c r="NL29" s="23"/>
      <c r="NM29" s="23"/>
      <c r="NN29" s="23"/>
      <c r="NO29" s="23"/>
      <c r="NP29" s="23"/>
      <c r="NQ29" s="23"/>
      <c r="NR29" s="24"/>
      <c r="NS29" s="23"/>
      <c r="NT29" s="23"/>
      <c r="NU29" s="23"/>
      <c r="NV29" s="23"/>
      <c r="NW29" s="23"/>
      <c r="NX29" s="23"/>
      <c r="NY29" s="23"/>
      <c r="NZ29" s="23"/>
      <c r="OA29" s="23"/>
      <c r="OB29" s="23"/>
      <c r="OC29" s="23"/>
      <c r="OD29" s="24"/>
      <c r="OE29" s="23"/>
      <c r="OF29" s="23"/>
      <c r="OG29" s="23"/>
      <c r="OH29" s="23"/>
      <c r="OI29" s="23"/>
      <c r="OJ29" s="23"/>
      <c r="OK29" s="23"/>
      <c r="OL29" s="23"/>
      <c r="OM29" s="23"/>
      <c r="ON29" s="23"/>
      <c r="OO29" s="23"/>
      <c r="OP29" s="24"/>
      <c r="OQ29" s="23"/>
      <c r="OR29" s="23"/>
      <c r="OS29" s="23"/>
      <c r="OT29" s="23"/>
      <c r="OU29" s="23"/>
      <c r="OV29" s="23"/>
      <c r="OW29" s="23"/>
      <c r="OX29" s="23"/>
      <c r="OY29" s="23"/>
      <c r="OZ29" s="23"/>
      <c r="PA29" s="23"/>
      <c r="PB29" s="24"/>
      <c r="PC29" s="23"/>
      <c r="PD29" s="23"/>
      <c r="PE29" s="23"/>
      <c r="PF29" s="23"/>
      <c r="PG29" s="23"/>
      <c r="PH29" s="23"/>
      <c r="PI29" s="23"/>
      <c r="PJ29" s="23"/>
      <c r="PK29" s="23"/>
      <c r="PL29" s="23"/>
      <c r="PM29" s="23"/>
      <c r="PN29" s="24"/>
      <c r="PO29" s="23"/>
      <c r="PP29" s="23"/>
      <c r="PQ29" s="23"/>
      <c r="PR29" s="23"/>
      <c r="PS29" s="23"/>
      <c r="PT29" s="23"/>
      <c r="PU29" s="23"/>
      <c r="PV29" s="23"/>
      <c r="PW29" s="23"/>
      <c r="PX29" s="23"/>
      <c r="PY29" s="23"/>
      <c r="PZ29" s="24"/>
      <c r="QA29" s="23"/>
      <c r="QB29" s="23"/>
      <c r="QC29" s="23"/>
      <c r="QD29" s="23"/>
      <c r="QE29" s="23"/>
      <c r="QF29" s="23"/>
      <c r="QG29" s="23"/>
      <c r="QH29" s="23"/>
      <c r="QI29" s="23"/>
      <c r="QJ29" s="23"/>
      <c r="QK29" s="23"/>
      <c r="QL29" s="24"/>
      <c r="QM29" s="23"/>
      <c r="QN29" s="23"/>
      <c r="QO29" s="23"/>
      <c r="QP29" s="23"/>
      <c r="QQ29" s="23"/>
      <c r="QR29" s="23"/>
      <c r="QS29" s="23"/>
      <c r="QT29" s="23"/>
      <c r="QU29" s="23"/>
      <c r="QV29" s="23"/>
      <c r="QW29" s="23"/>
      <c r="QX29" s="24"/>
      <c r="QY29" s="23"/>
      <c r="QZ29" s="23"/>
      <c r="RA29" s="23"/>
      <c r="RB29" s="23"/>
      <c r="RC29" s="23"/>
      <c r="RD29" s="23"/>
      <c r="RE29" s="23"/>
      <c r="RF29" s="23"/>
      <c r="RG29" s="23"/>
      <c r="RH29" s="23"/>
      <c r="RI29" s="23"/>
      <c r="RJ29" s="24"/>
      <c r="RK29" s="1"/>
      <c r="RL29" s="1"/>
      <c r="RM29" s="1"/>
      <c r="RN29" s="1"/>
      <c r="RO29" s="1"/>
      <c r="RP29" s="1"/>
      <c r="RQ29" s="1"/>
      <c r="RR29" s="1"/>
      <c r="RS29" s="1"/>
      <c r="RT29" s="1"/>
      <c r="RU29" s="1"/>
      <c r="RV29" s="24"/>
      <c r="RW29" s="1"/>
      <c r="RX29" s="1"/>
      <c r="RY29" s="1"/>
      <c r="RZ29" s="1"/>
      <c r="SA29" s="1"/>
      <c r="SB29" s="1"/>
      <c r="SC29" s="1"/>
      <c r="SD29" s="1"/>
      <c r="SE29" s="1"/>
      <c r="SF29" s="1"/>
      <c r="SG29" s="1"/>
      <c r="SH29" s="15"/>
      <c r="SI29" s="1"/>
      <c r="SJ29" s="1"/>
      <c r="SK29" s="1"/>
      <c r="SL29" s="1"/>
      <c r="SM29" s="1"/>
      <c r="SN29" s="1"/>
      <c r="SO29" s="1"/>
      <c r="SP29" s="1"/>
      <c r="SQ29" s="1"/>
      <c r="SR29" s="1"/>
      <c r="SS29" s="1"/>
      <c r="ST29" s="15"/>
      <c r="SU29" s="1"/>
      <c r="SV29" s="1"/>
      <c r="SW29" s="1"/>
      <c r="SX29" s="1"/>
      <c r="SY29" s="1"/>
      <c r="SZ29" s="1"/>
      <c r="TA29" s="1"/>
      <c r="TB29" s="1"/>
      <c r="TC29" s="1"/>
      <c r="TD29" s="1"/>
      <c r="TE29" s="1"/>
      <c r="TF29" s="15"/>
      <c r="TG29" s="1"/>
      <c r="TH29" s="1"/>
      <c r="TI29" s="1"/>
      <c r="TJ29" s="1"/>
      <c r="TK29" s="1"/>
      <c r="TL29" s="1"/>
      <c r="TM29" s="1"/>
      <c r="TN29" s="1"/>
      <c r="TO29" s="1"/>
      <c r="TP29" s="1"/>
      <c r="TQ29" s="1"/>
      <c r="TR29" s="24"/>
      <c r="TS29" s="1"/>
      <c r="TT29" s="1"/>
      <c r="TU29" s="1"/>
      <c r="TV29" s="1"/>
      <c r="TW29" s="1"/>
      <c r="TX29" s="1"/>
      <c r="TY29" s="1"/>
      <c r="TZ29" s="1"/>
      <c r="UA29" s="1"/>
      <c r="UB29" s="1"/>
      <c r="UC29" s="1"/>
      <c r="UD29" s="15"/>
      <c r="UE29" s="1"/>
      <c r="UF29" s="1"/>
      <c r="UG29" s="1"/>
      <c r="UH29" s="1"/>
      <c r="UI29" s="1"/>
      <c r="UJ29" s="1"/>
      <c r="UK29" s="1"/>
      <c r="UL29" s="1"/>
      <c r="UM29" s="1"/>
      <c r="UN29" s="1"/>
      <c r="UO29" s="1"/>
      <c r="UP29" s="1"/>
      <c r="UQ29" s="15"/>
      <c r="UR29" s="1"/>
      <c r="US29" s="1"/>
      <c r="UT29" s="1"/>
      <c r="UU29" s="1"/>
      <c r="UV29" s="1"/>
      <c r="UW29" s="1"/>
      <c r="UX29" s="1"/>
      <c r="UY29" s="1"/>
      <c r="UZ29" s="1"/>
      <c r="VA29" s="1"/>
      <c r="VB29" s="15"/>
      <c r="VC29" s="1"/>
      <c r="VD29" s="1"/>
      <c r="VE29" s="1"/>
      <c r="VF29" s="1"/>
      <c r="VG29" s="1"/>
      <c r="VH29" s="1"/>
      <c r="VI29" s="1"/>
      <c r="VJ29" s="1"/>
      <c r="VK29" s="1"/>
      <c r="VL29" s="1"/>
      <c r="VM29" s="1"/>
      <c r="VN29" s="1"/>
      <c r="VO29" s="15"/>
      <c r="VP29" s="1"/>
      <c r="VQ29" s="1"/>
      <c r="VR29" s="1"/>
      <c r="VS29" s="1"/>
      <c r="VT29" s="1"/>
      <c r="VU29" s="1"/>
      <c r="VV29" s="1"/>
      <c r="VW29" s="1"/>
      <c r="VX29" s="1"/>
      <c r="VY29" s="1"/>
      <c r="VZ29" s="1"/>
      <c r="WA29" s="15"/>
      <c r="WB29" s="1"/>
      <c r="WC29" s="1"/>
      <c r="WD29" s="1"/>
      <c r="WE29" s="1"/>
      <c r="WF29" s="1"/>
      <c r="WG29" s="1"/>
      <c r="WH29" s="1"/>
      <c r="WI29" s="1"/>
      <c r="WJ29" s="1"/>
      <c r="WK29" s="1"/>
      <c r="WL29" s="1"/>
      <c r="WM29" s="1"/>
      <c r="WN29" s="15"/>
      <c r="WO29" s="1"/>
      <c r="WP29" s="1"/>
      <c r="WQ29" s="1"/>
      <c r="WR29" s="1"/>
      <c r="WS29" s="1"/>
      <c r="WT29" s="1"/>
      <c r="WU29" s="1"/>
      <c r="WV29" s="1"/>
      <c r="WW29" s="1"/>
      <c r="WX29" s="1"/>
      <c r="WY29" s="1"/>
      <c r="WZ29" s="1"/>
      <c r="XA29" s="1"/>
      <c r="XB29" s="1"/>
      <c r="XC29" s="1"/>
      <c r="XD29" s="1"/>
      <c r="XE29" s="1"/>
      <c r="XF29" s="1"/>
      <c r="XG29" s="1"/>
      <c r="XH29" s="1"/>
      <c r="XI29" s="1"/>
      <c r="XJ29" s="1"/>
      <c r="XK29" s="1"/>
      <c r="XL29" s="15"/>
      <c r="XM29" s="1"/>
      <c r="XN29" s="1"/>
      <c r="XO29" s="1"/>
      <c r="XP29" s="1"/>
      <c r="XQ29" s="1"/>
      <c r="XR29" s="1"/>
      <c r="XS29" s="1"/>
      <c r="XT29" s="1"/>
      <c r="XU29" s="1"/>
      <c r="XV29" s="1"/>
      <c r="XW29" s="1"/>
      <c r="XX29" s="1"/>
      <c r="XY29" s="15"/>
      <c r="XZ29" s="1"/>
      <c r="YA29" s="1"/>
      <c r="YB29" s="1"/>
      <c r="YC29" s="1"/>
      <c r="YD29" s="1"/>
      <c r="YE29" s="1"/>
      <c r="YF29" s="1"/>
      <c r="YG29" s="1"/>
      <c r="YH29" s="1"/>
      <c r="YI29" s="1"/>
      <c r="YJ29" s="1"/>
      <c r="YK29" s="1"/>
      <c r="YL29" s="1"/>
      <c r="YM29" s="1"/>
      <c r="YN29" s="1"/>
      <c r="YO29" s="1"/>
      <c r="YP29" s="1"/>
      <c r="YQ29" s="1"/>
      <c r="YR29" s="1"/>
      <c r="YS29" s="1"/>
      <c r="YT29" s="1"/>
      <c r="YU29" s="1"/>
      <c r="YV29" s="1"/>
      <c r="YW29" s="1"/>
      <c r="YX29" s="91"/>
      <c r="YY29" s="91"/>
      <c r="YZ29" s="91"/>
      <c r="ZA29" s="91"/>
      <c r="ZB29" s="91"/>
      <c r="ZC29" s="91"/>
      <c r="ZD29" s="91"/>
      <c r="ZE29" s="91"/>
      <c r="ZF29" s="91"/>
      <c r="ZG29" s="91"/>
      <c r="ZH29" s="91"/>
      <c r="ZI29" s="91"/>
      <c r="ZJ29" s="92"/>
      <c r="ZK29" s="91"/>
      <c r="ZL29" s="91"/>
      <c r="ZM29" s="91"/>
      <c r="ZN29" s="91"/>
      <c r="ZO29" s="91"/>
      <c r="ZP29" s="91"/>
      <c r="ZQ29" s="91"/>
      <c r="ZR29" s="91"/>
      <c r="ZS29" s="91"/>
      <c r="ZT29" s="91"/>
      <c r="ZU29" s="91"/>
      <c r="ZV29" s="91"/>
      <c r="ZW29" s="92"/>
      <c r="ZX29" s="91"/>
      <c r="ZY29" s="91"/>
      <c r="ZZ29" s="91"/>
      <c r="AAA29" s="91"/>
      <c r="AAB29" s="91"/>
      <c r="AAC29" s="91"/>
      <c r="AAD29" s="91"/>
      <c r="AAE29" s="91"/>
      <c r="AAF29" s="91"/>
      <c r="AAG29" s="91"/>
      <c r="AAH29" s="91"/>
      <c r="AAI29" s="91"/>
      <c r="AAJ29" s="92"/>
      <c r="AAK29" s="91"/>
      <c r="AAL29" s="91"/>
      <c r="AAM29" s="91"/>
      <c r="AAN29" s="91"/>
      <c r="AAO29" s="91"/>
      <c r="AAP29" s="91"/>
      <c r="AAQ29" s="91"/>
      <c r="AAR29" s="91"/>
      <c r="AAS29" s="91"/>
      <c r="AAT29" s="91"/>
      <c r="AAU29" s="92"/>
      <c r="AAV29" s="23"/>
      <c r="AAW29" s="23"/>
      <c r="AAX29" s="23"/>
      <c r="AAY29" s="23"/>
      <c r="AAZ29" s="23"/>
      <c r="ABA29" s="23"/>
      <c r="ABB29" s="23"/>
      <c r="ABC29" s="23"/>
      <c r="ABD29" s="23"/>
      <c r="ABE29" s="23"/>
      <c r="ABF29" s="23"/>
      <c r="ABG29" s="23"/>
      <c r="ABH29" s="24"/>
      <c r="ABI29" s="23"/>
      <c r="ABJ29" s="23"/>
      <c r="ABK29" s="23"/>
      <c r="ABL29" s="23"/>
      <c r="ABM29" s="23"/>
      <c r="ABN29" s="23"/>
      <c r="ABO29" s="23"/>
      <c r="ABP29" s="23"/>
      <c r="ABQ29" s="23"/>
      <c r="ABR29" s="23"/>
      <c r="ABS29" s="23"/>
      <c r="ABT29" s="23"/>
      <c r="ABU29" s="24"/>
      <c r="ABV29" s="23"/>
      <c r="ABW29" s="23"/>
      <c r="ABX29" s="23"/>
      <c r="ABY29" s="23"/>
      <c r="ABZ29" s="23"/>
      <c r="ACA29" s="23"/>
      <c r="ACB29" s="23"/>
      <c r="ACC29" s="23"/>
      <c r="ACD29" s="23"/>
      <c r="ACE29" s="23"/>
      <c r="ACF29" s="23"/>
      <c r="ACG29" s="23"/>
      <c r="ACH29" s="24"/>
      <c r="ACI29" s="23"/>
      <c r="ACJ29" s="23"/>
      <c r="ACK29" s="23"/>
      <c r="ACL29" s="23"/>
      <c r="ACM29" s="23"/>
      <c r="ACN29" s="23"/>
      <c r="ACO29" s="23"/>
      <c r="ACP29" s="23"/>
      <c r="ACQ29" s="23"/>
      <c r="ACR29" s="23"/>
      <c r="ACS29" s="39"/>
      <c r="ACT29" s="23"/>
      <c r="ACU29" s="23"/>
      <c r="ACV29" s="23"/>
      <c r="ACW29" s="23"/>
      <c r="ACX29" s="23"/>
      <c r="ACY29" s="23"/>
      <c r="ACZ29" s="23"/>
      <c r="ADA29" s="23"/>
      <c r="ADB29" s="23"/>
      <c r="ADC29" s="23"/>
      <c r="ADD29" s="23"/>
      <c r="ADE29" s="24"/>
      <c r="ADF29" s="23"/>
      <c r="ADG29" s="23"/>
      <c r="ADH29" s="23"/>
      <c r="ADI29" s="23"/>
      <c r="ADJ29" s="23"/>
      <c r="ADK29" s="23"/>
      <c r="ADL29" s="23"/>
      <c r="ADM29" s="23"/>
      <c r="ADN29" s="23"/>
      <c r="ADO29" s="23"/>
      <c r="ADP29" s="23"/>
      <c r="ADQ29" s="23"/>
      <c r="ADR29" s="24"/>
      <c r="ADS29" s="23"/>
      <c r="ADT29" s="23"/>
      <c r="ADU29" s="23"/>
      <c r="ADV29" s="23"/>
      <c r="ADW29" s="23"/>
      <c r="ADX29" s="23"/>
      <c r="ADY29" s="23"/>
      <c r="ADZ29" s="23"/>
      <c r="AEA29" s="23"/>
      <c r="AEB29" s="23"/>
      <c r="AEC29" s="23"/>
      <c r="AED29" s="23"/>
      <c r="AEE29" s="24"/>
      <c r="AEF29" s="23"/>
      <c r="AEG29" s="23"/>
      <c r="AEH29" s="23"/>
      <c r="AEI29" s="23"/>
      <c r="AEJ29" s="23"/>
      <c r="AEK29" s="23"/>
      <c r="AEL29" s="23"/>
      <c r="AEM29" s="23"/>
      <c r="AEN29" s="23"/>
      <c r="AEO29" s="23"/>
      <c r="AEP29" s="23"/>
      <c r="AEQ29" s="30"/>
      <c r="AER29" s="23"/>
      <c r="AES29" s="23"/>
      <c r="AET29" s="23"/>
      <c r="AEU29" s="23"/>
      <c r="AEV29" s="23"/>
      <c r="AEW29" s="23"/>
      <c r="AEX29" s="23"/>
      <c r="AEY29" s="23"/>
      <c r="AEZ29" s="23"/>
      <c r="AFA29" s="23"/>
      <c r="AFB29" s="23"/>
      <c r="AFC29" s="24"/>
      <c r="AFD29" s="23"/>
      <c r="AFE29" s="23"/>
      <c r="AFF29" s="23"/>
      <c r="AFG29" s="23"/>
      <c r="AFH29" s="23"/>
      <c r="AFI29" s="23"/>
      <c r="AFJ29" s="23"/>
      <c r="AFK29" s="23"/>
      <c r="AFL29" s="23"/>
      <c r="AFM29" s="23"/>
      <c r="AFN29" s="23"/>
      <c r="AFO29" s="23"/>
      <c r="AFP29" s="24"/>
      <c r="AFQ29" s="23"/>
      <c r="AFR29" s="23"/>
      <c r="AFS29" s="23"/>
      <c r="AFT29" s="23"/>
      <c r="AFU29" s="23"/>
      <c r="AFV29" s="23"/>
      <c r="AFW29" s="23"/>
      <c r="AFX29" s="23"/>
      <c r="AFY29" s="23"/>
      <c r="AFZ29" s="23"/>
      <c r="AGA29" s="23"/>
      <c r="AGB29" s="23"/>
      <c r="AGC29" s="23"/>
      <c r="AGD29" s="24"/>
      <c r="AGE29" s="23"/>
      <c r="AGF29" s="23"/>
      <c r="AGG29" s="23"/>
      <c r="AGH29" s="23"/>
      <c r="AGI29" s="23"/>
      <c r="AGJ29" s="23"/>
      <c r="AGK29" s="23"/>
      <c r="AGL29" s="23"/>
      <c r="AGM29" s="23"/>
      <c r="AGN29" s="23"/>
      <c r="AGO29" s="30"/>
      <c r="AGP29" s="23"/>
      <c r="AGQ29" s="23"/>
      <c r="AGR29" s="23"/>
      <c r="AGS29" s="23"/>
      <c r="AGT29" s="23"/>
      <c r="AGU29" s="23"/>
      <c r="AGV29" s="23"/>
      <c r="AGW29" s="23"/>
      <c r="AGX29" s="23"/>
      <c r="AGY29" s="23"/>
      <c r="AGZ29" s="23"/>
      <c r="AHA29" s="23"/>
      <c r="AHB29" s="24"/>
      <c r="AHC29" s="23"/>
      <c r="AHD29" s="23"/>
      <c r="AHE29" s="23"/>
      <c r="AHF29" s="23"/>
      <c r="AHG29" s="23"/>
      <c r="AHH29" s="23"/>
      <c r="AHI29" s="23"/>
      <c r="AHJ29" s="23"/>
      <c r="AHK29" s="23"/>
      <c r="AHL29" s="23"/>
      <c r="AHM29" s="23"/>
      <c r="AHN29" s="23"/>
      <c r="AHO29" s="24"/>
      <c r="AHP29" s="23"/>
      <c r="AHQ29" s="23"/>
      <c r="AHR29" s="23"/>
      <c r="AHS29" s="23"/>
      <c r="AHT29" s="23"/>
      <c r="AHU29" s="23"/>
      <c r="AHV29" s="23"/>
      <c r="AHW29" s="23"/>
      <c r="AHX29" s="23"/>
      <c r="AHY29" s="23"/>
      <c r="AHZ29" s="23"/>
      <c r="AIA29" s="23"/>
      <c r="AIB29" s="24"/>
      <c r="AIC29" s="23"/>
      <c r="AID29" s="23"/>
      <c r="AIE29" s="23"/>
      <c r="AIF29" s="23"/>
      <c r="AIG29" s="23"/>
      <c r="AIH29" s="23"/>
      <c r="AII29" s="23"/>
      <c r="AIJ29" s="23"/>
      <c r="AIK29" s="23"/>
      <c r="AIL29" s="23"/>
      <c r="AIM29" s="30"/>
      <c r="AIN29" s="37"/>
      <c r="AIO29" s="36"/>
      <c r="AIP29" s="36"/>
      <c r="AIQ29" s="36"/>
      <c r="AIR29" s="36"/>
      <c r="AIS29" s="36"/>
      <c r="AIT29" s="36"/>
      <c r="AIU29" s="36"/>
      <c r="AIV29" s="169"/>
      <c r="AIW29" s="169"/>
      <c r="AIX29" s="169"/>
      <c r="AIY29" s="169"/>
      <c r="AIZ29" s="169"/>
      <c r="AJA29" s="169"/>
      <c r="AJB29" s="169"/>
      <c r="AJC29" s="169"/>
      <c r="AJD29" s="169"/>
      <c r="AJE29" s="169"/>
      <c r="AJF29" s="169"/>
      <c r="AJG29" s="169"/>
      <c r="AJH29" s="169"/>
      <c r="AJI29" s="169"/>
      <c r="AJJ29" s="169"/>
      <c r="AJK29" s="169"/>
      <c r="AJL29" s="169"/>
      <c r="AJM29" s="169"/>
      <c r="AJN29" s="169"/>
      <c r="AJO29" s="169"/>
      <c r="AJP29" s="169"/>
      <c r="AJQ29" s="169"/>
      <c r="AJR29" s="169"/>
      <c r="AJS29" s="169"/>
      <c r="AJT29" s="169"/>
      <c r="AJU29" s="169"/>
      <c r="AJV29" s="169"/>
      <c r="AJW29" s="169"/>
      <c r="AJX29" s="169"/>
      <c r="AJY29" s="169"/>
      <c r="AJZ29" s="169"/>
      <c r="AKA29" s="169"/>
      <c r="AKB29" s="169"/>
      <c r="AKC29" s="169"/>
      <c r="AKD29" s="169"/>
      <c r="AKE29" s="169"/>
      <c r="AKF29" s="169"/>
      <c r="AKG29" s="169"/>
      <c r="AKH29" s="169"/>
      <c r="AKI29" s="169"/>
      <c r="AKJ29" s="169"/>
      <c r="AKK29" s="169"/>
      <c r="AKL29" s="169"/>
      <c r="AKM29" s="169"/>
      <c r="AKN29" s="169"/>
      <c r="AKO29" s="169"/>
      <c r="AKP29" s="169"/>
      <c r="AKQ29" s="169"/>
      <c r="AKR29" s="169"/>
      <c r="AKS29" s="169"/>
      <c r="AKT29" s="169"/>
      <c r="AKU29" s="169"/>
      <c r="AKV29" s="169"/>
      <c r="AKW29" s="169"/>
      <c r="AKX29" s="169"/>
      <c r="AKY29" s="169"/>
      <c r="AKZ29" s="169"/>
      <c r="ALA29" s="169"/>
      <c r="ALB29" s="169"/>
      <c r="ALC29" s="169"/>
      <c r="ALD29" s="169"/>
      <c r="ALE29" s="169"/>
      <c r="ALF29" s="169"/>
      <c r="ALG29" s="169"/>
      <c r="ALH29" s="169"/>
      <c r="ALI29" s="169"/>
      <c r="ALJ29" s="169"/>
      <c r="ALK29" s="169"/>
      <c r="ALL29" s="169"/>
      <c r="ALM29" s="169"/>
      <c r="ALN29" s="169"/>
      <c r="ALO29" s="169"/>
      <c r="ALP29" s="169"/>
      <c r="ALQ29" s="169"/>
      <c r="ALR29" s="169"/>
      <c r="ALS29" s="169"/>
      <c r="ALT29" s="169"/>
      <c r="ALU29" s="169"/>
      <c r="ALV29" s="169"/>
      <c r="ALW29" s="169"/>
      <c r="ALX29" s="169"/>
      <c r="ALY29" s="169"/>
      <c r="ALZ29" s="169"/>
      <c r="AMA29" s="169"/>
      <c r="AMB29" s="169"/>
      <c r="AMC29" s="169"/>
      <c r="AMD29" s="169"/>
      <c r="AME29" s="169"/>
      <c r="AMF29" s="169"/>
      <c r="AMG29" s="169"/>
      <c r="AMH29" s="169"/>
      <c r="AMI29" s="169"/>
      <c r="AMJ29" s="169"/>
      <c r="AMK29" s="169"/>
      <c r="AML29" s="169"/>
      <c r="AMM29" s="169"/>
      <c r="AMN29" s="169"/>
      <c r="AMO29" s="169"/>
      <c r="AMP29" s="169"/>
      <c r="AMQ29" s="169"/>
      <c r="AMR29" s="169"/>
      <c r="AMS29" s="169"/>
      <c r="AMT29" s="169"/>
      <c r="AMU29" s="169"/>
      <c r="AMV29" s="169"/>
      <c r="AMW29" s="169"/>
      <c r="AMX29" s="169"/>
      <c r="AMY29" s="169"/>
      <c r="AMZ29" s="169"/>
      <c r="ANA29" s="169"/>
      <c r="ANB29" s="169"/>
      <c r="ANC29" s="169"/>
      <c r="AND29" s="169"/>
      <c r="ANE29" s="169"/>
      <c r="ANF29" s="169"/>
      <c r="ANG29" s="169"/>
      <c r="ANH29" s="169"/>
      <c r="ANI29" s="169"/>
      <c r="ANJ29" s="169"/>
      <c r="ANK29" s="169"/>
      <c r="ANL29" s="169"/>
      <c r="ANM29" s="169"/>
      <c r="ANN29" s="169"/>
      <c r="ANO29" s="169"/>
      <c r="ANP29" s="169"/>
      <c r="ANQ29" s="169"/>
      <c r="ANR29" s="169"/>
      <c r="ANS29" s="169"/>
      <c r="ANT29" s="169"/>
      <c r="ANU29" s="169"/>
      <c r="ANV29" s="169"/>
      <c r="ANW29" s="169"/>
      <c r="ANX29" s="169"/>
      <c r="ANY29" s="169"/>
      <c r="ANZ29" s="169"/>
      <c r="AOA29" s="169"/>
      <c r="AOB29" s="169"/>
      <c r="AOC29" s="169"/>
      <c r="AOD29" s="169"/>
      <c r="AOE29" s="169"/>
      <c r="AOF29" s="169"/>
      <c r="AOG29" s="169"/>
      <c r="AOH29" s="169"/>
      <c r="AOI29" s="169"/>
      <c r="AOJ29" s="169"/>
      <c r="AOK29" s="169"/>
      <c r="AOL29" s="169"/>
      <c r="AOM29" s="169"/>
      <c r="AON29" s="169"/>
      <c r="AOO29" s="169"/>
      <c r="AOP29" s="169"/>
      <c r="AOQ29" s="169"/>
      <c r="AOR29" s="169"/>
      <c r="AOS29" s="169"/>
      <c r="AOT29" s="169"/>
      <c r="AOU29" s="169"/>
      <c r="AOV29" s="169"/>
      <c r="AOW29" s="169"/>
      <c r="AOX29" s="169"/>
      <c r="AOY29" s="169"/>
      <c r="AOZ29" s="169"/>
      <c r="APA29" s="169"/>
      <c r="APB29" s="169"/>
      <c r="APC29" s="169"/>
      <c r="APD29" s="169"/>
      <c r="APE29" s="169"/>
      <c r="APF29" s="169"/>
      <c r="APG29" s="169"/>
      <c r="APH29" s="169"/>
      <c r="API29" s="169"/>
      <c r="APJ29" s="169"/>
      <c r="APK29" s="169"/>
      <c r="APL29" s="169"/>
      <c r="APM29" s="169"/>
      <c r="APN29" s="169"/>
      <c r="APO29" s="169"/>
      <c r="APP29" s="169"/>
      <c r="APQ29" s="169"/>
      <c r="APR29" s="169"/>
      <c r="APS29" s="169"/>
      <c r="APT29" s="169"/>
      <c r="APU29" s="169"/>
      <c r="APV29" s="169"/>
      <c r="APW29" s="169"/>
      <c r="APX29" s="169"/>
      <c r="APY29" s="169"/>
      <c r="APZ29" s="169"/>
      <c r="AQA29" s="169"/>
      <c r="AQB29" s="169"/>
      <c r="AQC29" s="169"/>
      <c r="AQD29" s="169"/>
      <c r="AQE29" s="169"/>
      <c r="AQF29" s="169"/>
      <c r="AQG29" s="169"/>
      <c r="AQH29" s="169"/>
      <c r="AQI29" s="169"/>
      <c r="AQJ29" s="169"/>
      <c r="AQK29" s="169"/>
      <c r="AQL29" s="169"/>
      <c r="AQM29" s="169"/>
      <c r="AQN29" s="169"/>
      <c r="AQO29" s="169"/>
      <c r="AQP29" s="169"/>
      <c r="AQQ29" s="169"/>
      <c r="AQR29" s="169"/>
      <c r="AQS29" s="169"/>
      <c r="AQT29" s="169"/>
      <c r="AQU29" s="169"/>
      <c r="AQV29" s="169"/>
      <c r="AQW29" s="169"/>
      <c r="AQX29" s="169"/>
      <c r="AQY29" s="169"/>
      <c r="AQZ29" s="169"/>
      <c r="ARA29" s="169"/>
      <c r="ARB29" s="169"/>
      <c r="ARC29" s="169"/>
      <c r="ARD29" s="169"/>
      <c r="ARE29" s="169"/>
      <c r="ARF29" s="169"/>
      <c r="ARG29" s="169"/>
      <c r="ARH29" s="169"/>
      <c r="ARI29" s="169"/>
      <c r="ARJ29" s="169"/>
      <c r="ARK29" s="169"/>
      <c r="ARL29" s="169"/>
      <c r="ARM29" s="169"/>
      <c r="ARN29" s="169"/>
      <c r="ARO29" s="169"/>
      <c r="ARP29" s="169"/>
      <c r="ARQ29" s="169"/>
      <c r="ARR29" s="169"/>
      <c r="ARS29" s="169"/>
      <c r="ART29" s="169"/>
      <c r="ARU29" s="169"/>
      <c r="ARV29" s="169"/>
      <c r="ARW29" s="169"/>
      <c r="ARX29" s="169"/>
      <c r="ARY29" s="169"/>
      <c r="ARZ29" s="169"/>
      <c r="ASA29" s="169"/>
      <c r="ASB29" s="169"/>
      <c r="ASC29" s="30"/>
      <c r="ASD29" s="30"/>
      <c r="ASE29" s="169"/>
      <c r="ASF29" s="169"/>
      <c r="ASG29" s="169"/>
      <c r="ASH29" s="169"/>
      <c r="ASI29" s="169"/>
      <c r="ASJ29" s="169"/>
      <c r="ASK29" s="169"/>
      <c r="ASL29" s="169"/>
      <c r="ASM29" s="169"/>
      <c r="ASN29" s="169"/>
      <c r="ASO29" s="169"/>
      <c r="ASP29" s="169"/>
      <c r="ASQ29" s="30"/>
      <c r="ASR29" s="169"/>
      <c r="ASS29" s="169"/>
      <c r="AST29" s="169"/>
      <c r="ASU29" s="169"/>
      <c r="ASV29" s="169"/>
      <c r="ASW29" s="169"/>
      <c r="ASX29" s="169"/>
      <c r="ASY29" s="169"/>
      <c r="ASZ29" s="169"/>
      <c r="ATA29" s="169"/>
      <c r="ATB29" s="169"/>
      <c r="ATC29" s="169"/>
      <c r="ATD29" s="30"/>
      <c r="ATE29" s="169"/>
      <c r="ATF29" s="169"/>
      <c r="ATG29" s="169"/>
      <c r="ATH29" s="169"/>
      <c r="ATI29" s="169"/>
      <c r="ATJ29" s="169"/>
      <c r="ATK29" s="169"/>
      <c r="ATL29" s="169"/>
      <c r="ATM29" s="169"/>
      <c r="ATN29" s="169"/>
      <c r="ATO29" s="169"/>
      <c r="ATP29" s="169"/>
      <c r="ATQ29" s="30"/>
      <c r="ATR29" s="169"/>
      <c r="ATS29" s="169"/>
      <c r="ATT29" s="169"/>
      <c r="ATU29" s="169"/>
      <c r="ATV29" s="169"/>
      <c r="ATW29" s="169"/>
      <c r="ATX29" s="169"/>
      <c r="ATY29" s="169"/>
      <c r="ATZ29" s="169"/>
      <c r="AUA29" s="169"/>
      <c r="AUB29" s="30"/>
      <c r="AUC29" s="169"/>
      <c r="AUD29" s="169"/>
      <c r="AUE29" s="169"/>
      <c r="AUF29" s="169"/>
      <c r="AUG29" s="169"/>
      <c r="AUH29" s="169"/>
      <c r="AUI29" s="169"/>
      <c r="AUJ29" s="169"/>
      <c r="AUK29" s="169"/>
      <c r="AUL29" s="169"/>
      <c r="AUM29" s="169"/>
      <c r="AUN29" s="30"/>
      <c r="AUO29" s="169"/>
      <c r="AUP29" s="169"/>
      <c r="AUQ29" s="169"/>
      <c r="AUR29" s="169"/>
      <c r="AUS29" s="169"/>
      <c r="AUT29" s="169"/>
      <c r="AUU29" s="169"/>
      <c r="AUV29" s="169"/>
      <c r="AUW29" s="169"/>
      <c r="AUX29" s="169"/>
      <c r="AUY29" s="169"/>
      <c r="AUZ29" s="169"/>
      <c r="AVA29" s="39"/>
      <c r="AVB29" s="37"/>
      <c r="AVC29" s="169"/>
      <c r="AVD29" s="169"/>
      <c r="AVE29" s="169"/>
      <c r="AVF29" s="169"/>
      <c r="AVG29" s="169"/>
      <c r="AVH29" s="169"/>
      <c r="AVI29" s="169"/>
      <c r="AVJ29" s="169"/>
      <c r="AVK29" s="169"/>
      <c r="AVL29" s="169"/>
      <c r="AVM29" s="169"/>
      <c r="AVN29" s="39"/>
      <c r="AVO29" s="37"/>
      <c r="AVP29" s="169"/>
      <c r="AVQ29" s="169"/>
      <c r="AVR29" s="169"/>
      <c r="AVS29" s="169"/>
      <c r="AVT29" s="169"/>
      <c r="AVU29" s="169"/>
      <c r="AVV29" s="169"/>
      <c r="AVW29" s="169"/>
      <c r="AVX29" s="169"/>
      <c r="AVY29" s="172"/>
      <c r="AVZ29" s="30"/>
    </row>
    <row r="30" spans="1:1274" s="25" customFormat="1" ht="17.25" thickTop="1" thickBot="1" x14ac:dyDescent="0.3">
      <c r="A30" s="203" t="s">
        <v>339</v>
      </c>
      <c r="B30" s="203"/>
      <c r="C30" s="203"/>
      <c r="D30" s="121"/>
      <c r="E30" s="71">
        <v>119.2</v>
      </c>
      <c r="F30" s="71">
        <v>117</v>
      </c>
      <c r="G30" s="71">
        <v>108.4</v>
      </c>
      <c r="H30" s="71">
        <v>103.8</v>
      </c>
      <c r="I30" s="71">
        <v>103.2</v>
      </c>
      <c r="J30" s="71">
        <v>95.6</v>
      </c>
      <c r="K30" s="71">
        <v>90.6</v>
      </c>
      <c r="L30" s="71">
        <v>92.2</v>
      </c>
      <c r="M30" s="71">
        <v>114</v>
      </c>
      <c r="N30" s="71">
        <v>104.2</v>
      </c>
      <c r="O30" s="71">
        <v>100.8</v>
      </c>
      <c r="P30" s="71">
        <v>103</v>
      </c>
      <c r="Q30" s="71">
        <v>113.6</v>
      </c>
      <c r="R30" s="71">
        <v>107</v>
      </c>
      <c r="S30" s="71">
        <v>110.2</v>
      </c>
      <c r="T30" s="71">
        <v>107</v>
      </c>
      <c r="U30" s="71">
        <v>105.6</v>
      </c>
      <c r="V30" s="71">
        <v>108</v>
      </c>
      <c r="W30" s="71">
        <v>108.8</v>
      </c>
      <c r="X30" s="71">
        <v>101.2</v>
      </c>
      <c r="Y30" s="71">
        <v>104.2</v>
      </c>
      <c r="Z30" s="71">
        <v>98.6</v>
      </c>
      <c r="AA30" s="71">
        <v>101.6</v>
      </c>
      <c r="AB30" s="71">
        <v>103.8</v>
      </c>
      <c r="AC30" s="71">
        <v>99.4</v>
      </c>
      <c r="AD30" s="71">
        <v>105</v>
      </c>
      <c r="AE30" s="71">
        <v>104.4</v>
      </c>
      <c r="AF30" s="71">
        <v>109.4</v>
      </c>
      <c r="AG30" s="71">
        <v>119.2</v>
      </c>
      <c r="AH30" s="71">
        <v>114.8</v>
      </c>
      <c r="AI30" s="71">
        <v>110.8</v>
      </c>
      <c r="AJ30" s="71">
        <v>109.6</v>
      </c>
      <c r="AK30" s="71">
        <v>101.6</v>
      </c>
      <c r="AL30" s="71">
        <v>91.2</v>
      </c>
      <c r="AM30" s="71">
        <v>104.4</v>
      </c>
      <c r="AN30" s="71">
        <v>103.6</v>
      </c>
      <c r="AO30" s="71">
        <v>110.2</v>
      </c>
      <c r="AP30" s="71">
        <v>106.2</v>
      </c>
      <c r="AQ30" s="71">
        <v>109.4</v>
      </c>
      <c r="AR30" s="71">
        <v>92.6</v>
      </c>
      <c r="AS30" s="71">
        <v>90.2</v>
      </c>
      <c r="AT30" s="71">
        <v>99.4</v>
      </c>
      <c r="AU30" s="71">
        <v>97.6</v>
      </c>
      <c r="AV30" s="71">
        <v>98.8</v>
      </c>
      <c r="AW30" s="71">
        <v>98.8</v>
      </c>
      <c r="AX30" s="71">
        <v>100.8</v>
      </c>
      <c r="AY30" s="71">
        <v>97.4</v>
      </c>
      <c r="AZ30" s="71">
        <v>101.6</v>
      </c>
      <c r="BA30" s="71">
        <v>98.2</v>
      </c>
      <c r="BB30" s="71">
        <v>104.4</v>
      </c>
      <c r="BC30" s="71">
        <v>109.8</v>
      </c>
      <c r="BD30" s="71">
        <v>106.4</v>
      </c>
      <c r="BE30" s="71">
        <v>113.4</v>
      </c>
      <c r="BF30" s="71">
        <v>111.8</v>
      </c>
      <c r="BG30" s="71">
        <v>101.8</v>
      </c>
      <c r="BH30" s="71">
        <v>100.8</v>
      </c>
      <c r="BI30" s="71">
        <v>95</v>
      </c>
      <c r="BJ30" s="71">
        <v>92.4</v>
      </c>
      <c r="BK30" s="71">
        <v>98.2</v>
      </c>
      <c r="BL30" s="71">
        <v>98</v>
      </c>
      <c r="BM30" s="71">
        <v>92.4</v>
      </c>
      <c r="BN30" s="71">
        <v>91.8</v>
      </c>
      <c r="BO30" s="71">
        <v>93.6</v>
      </c>
      <c r="BP30" s="71">
        <v>92.2</v>
      </c>
      <c r="BQ30" s="71">
        <v>80.400000000000006</v>
      </c>
      <c r="BR30" s="71">
        <v>94.6</v>
      </c>
      <c r="BS30" s="71">
        <v>81.2</v>
      </c>
      <c r="BT30" s="71">
        <v>75.2</v>
      </c>
      <c r="BU30" s="71">
        <v>87.8</v>
      </c>
      <c r="BV30" s="71">
        <v>97.4</v>
      </c>
      <c r="BW30" s="71">
        <v>96</v>
      </c>
      <c r="BX30" s="71">
        <v>95.4</v>
      </c>
      <c r="BY30" s="71">
        <v>98.2</v>
      </c>
      <c r="BZ30" s="71">
        <v>100.6</v>
      </c>
      <c r="CA30" s="71">
        <v>106.4</v>
      </c>
      <c r="CB30" s="71">
        <v>113.2</v>
      </c>
      <c r="CC30" s="71">
        <v>124.6</v>
      </c>
      <c r="CD30" s="71">
        <v>120.8</v>
      </c>
      <c r="CE30" s="71">
        <v>120.8</v>
      </c>
      <c r="CF30" s="71">
        <v>115.6</v>
      </c>
      <c r="CG30" s="71">
        <v>116.6</v>
      </c>
      <c r="CH30" s="71">
        <v>118.2</v>
      </c>
      <c r="CI30" s="71">
        <v>117.8</v>
      </c>
      <c r="CJ30" s="71">
        <v>114.6</v>
      </c>
      <c r="CK30" s="71">
        <v>114.8</v>
      </c>
      <c r="CL30" s="71">
        <v>110.2</v>
      </c>
      <c r="CM30" s="71">
        <v>99.4</v>
      </c>
      <c r="CN30" s="71">
        <v>98</v>
      </c>
      <c r="CO30" s="71">
        <v>100.8</v>
      </c>
      <c r="CP30" s="75">
        <v>106.9</v>
      </c>
      <c r="CQ30" s="71">
        <v>107.8</v>
      </c>
      <c r="CR30" s="71">
        <v>94.8</v>
      </c>
      <c r="CS30" s="75">
        <v>105.4</v>
      </c>
      <c r="CT30" s="75">
        <v>103.6</v>
      </c>
      <c r="CU30" s="75">
        <v>96.3</v>
      </c>
      <c r="CV30" s="75">
        <v>95.1</v>
      </c>
      <c r="CW30" s="75">
        <v>91.8</v>
      </c>
      <c r="CX30" s="75">
        <v>80</v>
      </c>
      <c r="CY30" s="75">
        <v>79.599999999999994</v>
      </c>
      <c r="CZ30" s="75">
        <v>78</v>
      </c>
      <c r="DA30" s="75">
        <v>89.9</v>
      </c>
      <c r="DB30" s="75">
        <v>85.8</v>
      </c>
      <c r="DC30" s="75">
        <v>88.9</v>
      </c>
      <c r="DD30" s="75">
        <v>90.9</v>
      </c>
      <c r="DE30" s="75">
        <v>87.7</v>
      </c>
      <c r="DF30" s="75">
        <v>86.7</v>
      </c>
      <c r="DG30" s="75">
        <v>90.5</v>
      </c>
      <c r="DH30" s="75">
        <v>91.6</v>
      </c>
      <c r="DI30" s="75">
        <v>93.4</v>
      </c>
      <c r="DJ30" s="75">
        <v>98.6</v>
      </c>
      <c r="DK30" s="75">
        <v>96.4</v>
      </c>
      <c r="DL30" s="75">
        <v>94.8</v>
      </c>
      <c r="DM30" s="75">
        <v>104</v>
      </c>
      <c r="DN30" s="75">
        <v>87.4</v>
      </c>
      <c r="DO30" s="75">
        <v>93.1</v>
      </c>
      <c r="DP30" s="75">
        <v>100.4</v>
      </c>
      <c r="DQ30" s="75">
        <v>98.8</v>
      </c>
      <c r="DR30" s="75">
        <v>103.6</v>
      </c>
      <c r="DS30" s="75">
        <v>106</v>
      </c>
      <c r="DT30" s="75">
        <v>104</v>
      </c>
      <c r="DU30" s="75">
        <v>104</v>
      </c>
      <c r="DV30" s="75">
        <v>107.6</v>
      </c>
      <c r="DW30" s="75">
        <v>108.2</v>
      </c>
      <c r="DX30" s="75">
        <v>112.2</v>
      </c>
      <c r="DY30" s="75">
        <v>108.8</v>
      </c>
      <c r="DZ30" s="75">
        <v>104.2</v>
      </c>
      <c r="EA30" s="75">
        <v>106</v>
      </c>
      <c r="EB30" s="75">
        <v>104.9</v>
      </c>
      <c r="EC30" s="75">
        <v>94.8</v>
      </c>
      <c r="ED30" s="75">
        <v>88.2</v>
      </c>
      <c r="EE30" s="75">
        <v>88.4</v>
      </c>
      <c r="EF30" s="75">
        <v>87.2</v>
      </c>
      <c r="EG30" s="75">
        <v>72.8</v>
      </c>
      <c r="EH30" s="75">
        <v>72.900000000000006</v>
      </c>
      <c r="EI30" s="75">
        <v>78.8</v>
      </c>
      <c r="EJ30" s="75">
        <v>82.1</v>
      </c>
      <c r="EK30" s="75">
        <v>79</v>
      </c>
      <c r="EL30" s="75">
        <v>80.7</v>
      </c>
      <c r="EM30" s="75">
        <v>80.099999999999994</v>
      </c>
      <c r="EN30" s="75">
        <v>101.6</v>
      </c>
      <c r="EO30" s="75">
        <v>95.6</v>
      </c>
      <c r="EP30" s="75">
        <v>83.4</v>
      </c>
      <c r="EQ30" s="75">
        <v>88.3</v>
      </c>
      <c r="ER30" s="75">
        <v>84.7</v>
      </c>
      <c r="ES30" s="75">
        <v>83.1</v>
      </c>
      <c r="ET30" s="75">
        <v>79.599999999999994</v>
      </c>
      <c r="EU30" s="75">
        <v>83.9</v>
      </c>
      <c r="EV30" s="75">
        <v>75.599999999999994</v>
      </c>
      <c r="EW30" s="75">
        <v>71.400000000000006</v>
      </c>
      <c r="EX30" s="75">
        <v>73.099999999999994</v>
      </c>
      <c r="EY30" s="75">
        <v>71.3</v>
      </c>
      <c r="EZ30" s="75">
        <v>78.5</v>
      </c>
      <c r="FA30" s="75">
        <v>85.4</v>
      </c>
      <c r="FB30" s="75">
        <v>85</v>
      </c>
      <c r="FC30" s="75">
        <v>87.2</v>
      </c>
      <c r="FD30" s="75">
        <v>87.7</v>
      </c>
      <c r="FE30" s="75">
        <v>88.6</v>
      </c>
      <c r="FF30" s="75">
        <v>98.1</v>
      </c>
      <c r="FG30" s="75">
        <v>95.2</v>
      </c>
      <c r="FH30" s="71">
        <v>93.3</v>
      </c>
      <c r="FI30" s="71">
        <v>95.8</v>
      </c>
      <c r="FJ30" s="71">
        <v>91.1</v>
      </c>
      <c r="FK30" s="71">
        <v>83</v>
      </c>
      <c r="FL30" s="71">
        <v>93.6</v>
      </c>
      <c r="FM30" s="71">
        <v>95.9</v>
      </c>
      <c r="FN30" s="71">
        <v>96.2</v>
      </c>
      <c r="FO30" s="71">
        <v>105.4</v>
      </c>
      <c r="FP30" s="71">
        <v>101.6</v>
      </c>
      <c r="FQ30" s="71">
        <v>97.7</v>
      </c>
      <c r="FR30" s="71">
        <v>95.4</v>
      </c>
      <c r="FS30" s="71">
        <v>96.9</v>
      </c>
      <c r="FT30" s="71">
        <v>96.8</v>
      </c>
      <c r="FU30" s="71">
        <v>101.2</v>
      </c>
      <c r="FV30" s="71">
        <v>93.6</v>
      </c>
      <c r="FW30" s="71">
        <v>92.9</v>
      </c>
      <c r="FX30" s="71">
        <v>100.8</v>
      </c>
      <c r="FY30" s="71">
        <v>100.4</v>
      </c>
      <c r="FZ30" s="71">
        <v>105.9</v>
      </c>
      <c r="GA30" s="71">
        <v>102.3</v>
      </c>
      <c r="GB30" s="71">
        <v>102.2</v>
      </c>
      <c r="GC30" s="71">
        <v>96.2</v>
      </c>
      <c r="GD30" s="71">
        <v>96.6</v>
      </c>
      <c r="GE30" s="71">
        <v>100.8</v>
      </c>
      <c r="GF30" s="71">
        <v>90.2</v>
      </c>
      <c r="GG30" s="71">
        <v>103.5</v>
      </c>
      <c r="GH30" s="71">
        <v>111.9</v>
      </c>
      <c r="GI30" s="71">
        <v>108.5</v>
      </c>
      <c r="GJ30" s="71">
        <v>120.5</v>
      </c>
      <c r="GK30" s="71">
        <v>127.5</v>
      </c>
      <c r="GL30" s="71">
        <v>125.7</v>
      </c>
      <c r="GM30" s="71">
        <v>127.7</v>
      </c>
      <c r="GN30" s="71">
        <v>125.2</v>
      </c>
      <c r="GO30" s="71">
        <v>128</v>
      </c>
      <c r="GP30" s="71">
        <v>127.6</v>
      </c>
      <c r="GQ30" s="71">
        <v>123.8</v>
      </c>
      <c r="GR30" s="71">
        <v>123.6</v>
      </c>
      <c r="GS30" s="71">
        <v>124.6</v>
      </c>
      <c r="GT30" s="71">
        <v>118.1</v>
      </c>
      <c r="GU30" s="71">
        <v>118</v>
      </c>
      <c r="GV30" s="71">
        <v>112.3</v>
      </c>
      <c r="GW30" s="71">
        <v>112.4</v>
      </c>
      <c r="GX30" s="71">
        <v>113.9</v>
      </c>
      <c r="GY30" s="71">
        <v>114.7</v>
      </c>
      <c r="GZ30" s="71">
        <v>112</v>
      </c>
      <c r="HA30" s="71">
        <v>112.4</v>
      </c>
      <c r="HB30" s="71">
        <v>110.2</v>
      </c>
      <c r="HC30" s="71">
        <v>115.5</v>
      </c>
      <c r="HD30" s="71">
        <v>111.7</v>
      </c>
      <c r="HE30" s="71">
        <v>116.2</v>
      </c>
      <c r="HF30" s="71">
        <v>114.3</v>
      </c>
      <c r="HG30" s="71">
        <v>111.9</v>
      </c>
      <c r="HH30" s="71">
        <v>116.7</v>
      </c>
      <c r="HI30" s="71">
        <v>119.1</v>
      </c>
      <c r="HJ30" s="71">
        <v>123.7</v>
      </c>
      <c r="HK30" s="71">
        <v>121.5</v>
      </c>
      <c r="HL30" s="71">
        <v>118.8</v>
      </c>
      <c r="HM30" s="71">
        <v>117.8</v>
      </c>
      <c r="HN30" s="71">
        <v>112.3</v>
      </c>
      <c r="HO30" s="71">
        <v>114.4</v>
      </c>
      <c r="HP30" s="71">
        <v>113.2</v>
      </c>
      <c r="HQ30" s="71">
        <v>111.3</v>
      </c>
      <c r="HR30" s="71">
        <v>113.4</v>
      </c>
      <c r="HS30" s="71">
        <v>113.2</v>
      </c>
      <c r="HT30" s="71">
        <v>119.2</v>
      </c>
      <c r="HU30" s="71">
        <v>115.1</v>
      </c>
      <c r="HV30" s="71">
        <v>116.2</v>
      </c>
      <c r="HW30" s="71">
        <v>112.5</v>
      </c>
      <c r="HX30" s="71">
        <v>114.2</v>
      </c>
      <c r="HY30" s="71">
        <v>115.5</v>
      </c>
      <c r="HZ30" s="71">
        <v>110.7</v>
      </c>
      <c r="IA30" s="71">
        <v>111.7</v>
      </c>
      <c r="IB30" s="71">
        <v>112.4</v>
      </c>
      <c r="IC30" s="71">
        <v>112.8</v>
      </c>
      <c r="ID30" s="71">
        <v>111.6</v>
      </c>
      <c r="IE30" s="71">
        <v>110.6</v>
      </c>
      <c r="IF30" s="71">
        <v>117.8</v>
      </c>
      <c r="IG30" s="71">
        <v>116</v>
      </c>
      <c r="IH30" s="71">
        <v>114.9</v>
      </c>
      <c r="II30" s="71">
        <v>110.2</v>
      </c>
      <c r="IJ30" s="71">
        <v>114.4</v>
      </c>
      <c r="IK30" s="71">
        <v>109.8</v>
      </c>
      <c r="IL30" s="71">
        <v>107.6</v>
      </c>
      <c r="IM30" s="71">
        <v>111.1</v>
      </c>
      <c r="IN30" s="71">
        <v>111</v>
      </c>
      <c r="IO30" s="71">
        <v>113.9</v>
      </c>
      <c r="IP30" s="71">
        <v>114.2</v>
      </c>
      <c r="IQ30" s="71">
        <v>114.7</v>
      </c>
      <c r="IR30" s="71">
        <v>122.1</v>
      </c>
      <c r="IS30" s="71">
        <v>121.8</v>
      </c>
      <c r="IT30" s="71">
        <v>122.5</v>
      </c>
      <c r="IU30" s="71">
        <v>119.6</v>
      </c>
      <c r="IV30" s="71">
        <v>122.5</v>
      </c>
      <c r="IW30" s="71">
        <v>122.2</v>
      </c>
      <c r="IX30" s="71">
        <v>118.2</v>
      </c>
      <c r="IY30" s="71">
        <v>122.8</v>
      </c>
      <c r="IZ30" s="71">
        <v>122.3</v>
      </c>
      <c r="JA30" s="71">
        <v>119.6</v>
      </c>
      <c r="JB30" s="71">
        <v>122.8</v>
      </c>
      <c r="JC30" s="71">
        <v>122.2</v>
      </c>
      <c r="JD30" s="71">
        <v>122.3</v>
      </c>
      <c r="JE30" s="71">
        <v>119.9</v>
      </c>
      <c r="JF30" s="71">
        <v>112.9</v>
      </c>
      <c r="JG30" s="71">
        <v>116.6</v>
      </c>
      <c r="JH30" s="71">
        <v>112</v>
      </c>
      <c r="JI30" s="71">
        <v>108.7</v>
      </c>
      <c r="JJ30" s="71">
        <v>114.8</v>
      </c>
      <c r="JK30" s="71">
        <v>119.1</v>
      </c>
      <c r="JL30" s="71">
        <v>115.8</v>
      </c>
      <c r="JM30" s="71">
        <v>115.6</v>
      </c>
      <c r="JN30" s="71">
        <v>110.3</v>
      </c>
      <c r="JO30" s="71">
        <v>112.3</v>
      </c>
      <c r="JP30" s="71">
        <v>119.9</v>
      </c>
      <c r="JQ30" s="71">
        <v>109.5</v>
      </c>
      <c r="JR30" s="71">
        <v>106.2</v>
      </c>
      <c r="JS30" s="71">
        <v>103.6</v>
      </c>
      <c r="JT30" s="71">
        <v>107.4</v>
      </c>
      <c r="JU30" s="71">
        <v>108.6</v>
      </c>
      <c r="JV30" s="71">
        <v>115.3</v>
      </c>
      <c r="JW30" s="71">
        <v>116.4</v>
      </c>
      <c r="JX30" s="71">
        <v>120.9</v>
      </c>
      <c r="JY30" s="71">
        <v>102.3</v>
      </c>
      <c r="JZ30" s="71">
        <v>106.8</v>
      </c>
      <c r="KA30" s="71">
        <v>109.4</v>
      </c>
      <c r="KB30" s="71">
        <v>113.3</v>
      </c>
      <c r="KC30" s="71">
        <v>124.8</v>
      </c>
      <c r="KD30" s="71">
        <v>123</v>
      </c>
      <c r="KE30" s="71">
        <v>122.3</v>
      </c>
      <c r="KF30" s="71">
        <v>123.2</v>
      </c>
      <c r="KG30" s="71">
        <v>124</v>
      </c>
      <c r="KH30" s="71">
        <v>116.4</v>
      </c>
      <c r="KI30" s="71">
        <v>123.4</v>
      </c>
      <c r="KJ30" s="71">
        <v>119.9</v>
      </c>
      <c r="KK30" s="71">
        <v>122.1</v>
      </c>
      <c r="KL30" s="71">
        <v>117.2</v>
      </c>
      <c r="KM30" s="71">
        <v>114</v>
      </c>
      <c r="KN30" s="71">
        <v>109.6</v>
      </c>
      <c r="KO30" s="71">
        <v>122.5</v>
      </c>
      <c r="KP30" s="71">
        <v>113.4</v>
      </c>
      <c r="KQ30" s="71">
        <v>109.9</v>
      </c>
      <c r="KR30" s="71">
        <v>120.8</v>
      </c>
      <c r="KS30" s="71">
        <v>127</v>
      </c>
      <c r="KT30" s="71">
        <v>122.4</v>
      </c>
      <c r="KU30" s="71">
        <v>123.2</v>
      </c>
      <c r="KV30" s="71">
        <v>122.4</v>
      </c>
      <c r="KW30" s="71">
        <v>123.2</v>
      </c>
      <c r="KX30" s="71">
        <v>121.2</v>
      </c>
      <c r="KY30" s="71">
        <v>124.2</v>
      </c>
      <c r="KZ30" s="71">
        <v>120.4</v>
      </c>
      <c r="LA30" s="71">
        <v>126</v>
      </c>
      <c r="LB30" s="71">
        <v>126.8</v>
      </c>
      <c r="LC30" s="71">
        <v>130.4</v>
      </c>
      <c r="LD30" s="71">
        <v>124.4</v>
      </c>
      <c r="LE30" s="71">
        <v>125</v>
      </c>
      <c r="LF30" s="71">
        <v>125.6</v>
      </c>
      <c r="LG30" s="71">
        <v>128.9</v>
      </c>
      <c r="LH30" s="71">
        <v>127.6</v>
      </c>
      <c r="LI30" s="71">
        <v>126</v>
      </c>
      <c r="LJ30" s="71">
        <v>128.9</v>
      </c>
      <c r="LK30" s="71">
        <v>124.8</v>
      </c>
      <c r="LL30" s="71">
        <v>125.5</v>
      </c>
      <c r="LM30" s="71">
        <v>133.19999999999999</v>
      </c>
      <c r="LN30" s="71">
        <v>132</v>
      </c>
      <c r="LO30" s="71">
        <v>121.5</v>
      </c>
      <c r="LP30" s="71">
        <v>119.4</v>
      </c>
      <c r="LQ30" s="71">
        <v>119.5</v>
      </c>
      <c r="LR30" s="71">
        <v>118.8</v>
      </c>
      <c r="LS30" s="71">
        <v>116.8</v>
      </c>
      <c r="LT30" s="71">
        <v>120.6</v>
      </c>
      <c r="LU30" s="71">
        <v>114.3</v>
      </c>
      <c r="LV30" s="71">
        <v>105.4</v>
      </c>
      <c r="LW30" s="71">
        <v>110.6</v>
      </c>
      <c r="LX30" s="71">
        <v>117.7</v>
      </c>
      <c r="LY30" s="71">
        <v>124.3</v>
      </c>
      <c r="LZ30" s="71">
        <v>124.5</v>
      </c>
      <c r="MA30" s="71">
        <v>124.4</v>
      </c>
      <c r="MB30" s="71">
        <v>120.1</v>
      </c>
      <c r="MC30" s="71">
        <v>106.8</v>
      </c>
      <c r="MD30" s="71">
        <v>115.1</v>
      </c>
      <c r="ME30" s="71">
        <v>118.1</v>
      </c>
      <c r="MF30" s="71">
        <v>103.7</v>
      </c>
      <c r="MG30" s="71">
        <v>108.6</v>
      </c>
      <c r="MH30" s="71">
        <v>115.8</v>
      </c>
      <c r="MI30" s="71">
        <v>111.5</v>
      </c>
      <c r="MJ30" s="71">
        <v>117.4</v>
      </c>
      <c r="MK30" s="71">
        <v>123.9</v>
      </c>
      <c r="ML30" s="71">
        <v>123.8</v>
      </c>
      <c r="MM30" s="71">
        <v>120.7</v>
      </c>
      <c r="MN30" s="71">
        <v>124.3</v>
      </c>
      <c r="MO30" s="71">
        <v>122.5</v>
      </c>
      <c r="MP30" s="71">
        <v>122.3</v>
      </c>
      <c r="MQ30" s="71">
        <v>126.8</v>
      </c>
      <c r="MR30" s="71">
        <v>125.2</v>
      </c>
      <c r="MS30" s="71">
        <v>118.2</v>
      </c>
      <c r="MT30" s="71">
        <v>126.2</v>
      </c>
      <c r="MU30" s="71">
        <v>124.9</v>
      </c>
      <c r="MV30" s="71">
        <v>126.8</v>
      </c>
      <c r="MW30" s="71">
        <v>118.6</v>
      </c>
      <c r="MX30" s="71">
        <v>115.8</v>
      </c>
      <c r="MY30" s="71">
        <v>109.5</v>
      </c>
      <c r="MZ30" s="71">
        <v>100.1</v>
      </c>
      <c r="NA30" s="71">
        <v>97.1</v>
      </c>
      <c r="NB30" s="71">
        <v>90.7</v>
      </c>
      <c r="NC30" s="71">
        <v>92</v>
      </c>
      <c r="ND30" s="71">
        <v>90.1</v>
      </c>
      <c r="NE30" s="71">
        <v>99.3</v>
      </c>
      <c r="NF30" s="71">
        <v>101.2</v>
      </c>
      <c r="NG30" s="67">
        <v>94.2</v>
      </c>
      <c r="NH30" s="67">
        <v>89.5</v>
      </c>
      <c r="NI30" s="67">
        <v>90.7</v>
      </c>
      <c r="NJ30" s="67">
        <v>87.3</v>
      </c>
      <c r="NK30" s="67">
        <v>90.3</v>
      </c>
      <c r="NL30" s="67">
        <v>95.8</v>
      </c>
      <c r="NM30" s="67">
        <v>91.2</v>
      </c>
      <c r="NN30" s="67">
        <v>94.9</v>
      </c>
      <c r="NO30" s="67">
        <v>97.8</v>
      </c>
      <c r="NP30" s="67">
        <v>98.4</v>
      </c>
      <c r="NQ30" s="67">
        <v>99.9</v>
      </c>
      <c r="NR30" s="68">
        <v>103</v>
      </c>
      <c r="NS30" s="67">
        <v>104.1</v>
      </c>
      <c r="NT30" s="67">
        <v>107.2</v>
      </c>
      <c r="NU30" s="67">
        <v>101.1</v>
      </c>
      <c r="NV30" s="67">
        <v>92</v>
      </c>
      <c r="NW30" s="67">
        <v>93.4</v>
      </c>
      <c r="NX30" s="67">
        <v>94.1</v>
      </c>
      <c r="NY30" s="67">
        <v>96.2</v>
      </c>
      <c r="NZ30" s="67">
        <v>95.8</v>
      </c>
      <c r="OA30" s="67">
        <v>95.2</v>
      </c>
      <c r="OB30" s="67">
        <v>97.3</v>
      </c>
      <c r="OC30" s="67">
        <v>93.5</v>
      </c>
      <c r="OD30" s="68">
        <v>97.2</v>
      </c>
      <c r="OE30" s="67">
        <v>102.6</v>
      </c>
      <c r="OF30" s="67">
        <v>103.4</v>
      </c>
      <c r="OG30" s="67">
        <v>102.6</v>
      </c>
      <c r="OH30" s="67">
        <v>99.6</v>
      </c>
      <c r="OI30" s="67">
        <v>97.3</v>
      </c>
      <c r="OJ30" s="67">
        <v>104.5</v>
      </c>
      <c r="OK30" s="67">
        <v>101.2</v>
      </c>
      <c r="OL30" s="67">
        <v>104.2</v>
      </c>
      <c r="OM30" s="67">
        <v>104.7</v>
      </c>
      <c r="ON30" s="67">
        <v>110.8</v>
      </c>
      <c r="OO30" s="67">
        <v>108.8</v>
      </c>
      <c r="OP30" s="68">
        <v>113.9</v>
      </c>
      <c r="OQ30" s="67">
        <v>113.5</v>
      </c>
      <c r="OR30" s="67">
        <v>114</v>
      </c>
      <c r="OS30" s="67">
        <v>114.4</v>
      </c>
      <c r="OT30" s="67">
        <v>117.8</v>
      </c>
      <c r="OU30" s="67">
        <v>116.2</v>
      </c>
      <c r="OV30" s="67">
        <v>123</v>
      </c>
      <c r="OW30" s="67">
        <v>122.6</v>
      </c>
      <c r="OX30" s="67">
        <v>123.7</v>
      </c>
      <c r="OY30" s="67">
        <v>121.9</v>
      </c>
      <c r="OZ30" s="67">
        <v>123.5</v>
      </c>
      <c r="PA30" s="67">
        <v>121.2</v>
      </c>
      <c r="PB30" s="68">
        <v>124.9</v>
      </c>
      <c r="PC30" s="67">
        <v>127.3</v>
      </c>
      <c r="PD30" s="67">
        <v>128.19999999999999</v>
      </c>
      <c r="PE30" s="67">
        <v>127.1</v>
      </c>
      <c r="PF30" s="67">
        <v>125.5</v>
      </c>
      <c r="PG30" s="67">
        <v>128</v>
      </c>
      <c r="PH30" s="67">
        <v>125.2</v>
      </c>
      <c r="PI30" s="67">
        <v>124.8</v>
      </c>
      <c r="PJ30" s="67">
        <v>125.6</v>
      </c>
      <c r="PK30" s="67">
        <v>123.2</v>
      </c>
      <c r="PL30" s="67">
        <v>126.8</v>
      </c>
      <c r="PM30" s="67">
        <v>122.4</v>
      </c>
      <c r="PN30" s="68">
        <v>120.4</v>
      </c>
      <c r="PO30" s="67">
        <v>127.8</v>
      </c>
      <c r="PP30" s="67">
        <v>128.9</v>
      </c>
      <c r="PQ30" s="67">
        <v>130</v>
      </c>
      <c r="PR30" s="67">
        <v>128.19999999999999</v>
      </c>
      <c r="PS30" s="67">
        <v>127.9</v>
      </c>
      <c r="PT30" s="67">
        <v>128.1</v>
      </c>
      <c r="PU30" s="67">
        <v>124.6</v>
      </c>
      <c r="PV30" s="67">
        <v>124.7</v>
      </c>
      <c r="PW30" s="67">
        <v>129.5</v>
      </c>
      <c r="PX30" s="67">
        <v>128.1</v>
      </c>
      <c r="PY30" s="67">
        <v>125.4</v>
      </c>
      <c r="PZ30" s="68">
        <v>127.5</v>
      </c>
      <c r="QA30" s="67">
        <v>127</v>
      </c>
      <c r="QB30" s="67">
        <v>124.4</v>
      </c>
      <c r="QC30" s="67">
        <v>123</v>
      </c>
      <c r="QD30" s="67">
        <v>127</v>
      </c>
      <c r="QE30" s="67">
        <v>123.5</v>
      </c>
      <c r="QF30" s="67">
        <v>117.8</v>
      </c>
      <c r="QG30" s="67">
        <v>123.2</v>
      </c>
      <c r="QH30" s="67">
        <v>115.1</v>
      </c>
      <c r="QI30" s="67">
        <v>116.5</v>
      </c>
      <c r="QJ30" s="67">
        <v>119</v>
      </c>
      <c r="QK30" s="67">
        <v>117.6</v>
      </c>
      <c r="QL30" s="68">
        <v>123.6</v>
      </c>
      <c r="QM30" s="67">
        <v>122.5</v>
      </c>
      <c r="QN30" s="67">
        <v>125.9</v>
      </c>
      <c r="QO30" s="67">
        <v>123</v>
      </c>
      <c r="QP30" s="67">
        <v>124.1</v>
      </c>
      <c r="QQ30" s="67">
        <v>124.2</v>
      </c>
      <c r="QR30" s="67">
        <v>129</v>
      </c>
      <c r="QS30" s="67">
        <v>124.6</v>
      </c>
      <c r="QT30" s="67">
        <v>124.6</v>
      </c>
      <c r="QU30" s="67">
        <v>123.3</v>
      </c>
      <c r="QV30" s="67">
        <v>123</v>
      </c>
      <c r="QW30" s="67">
        <v>126.3</v>
      </c>
      <c r="QX30" s="68">
        <v>121.4</v>
      </c>
      <c r="QY30" s="67">
        <v>122.9</v>
      </c>
      <c r="QZ30" s="67">
        <v>129.19999999999999</v>
      </c>
      <c r="RA30" s="67">
        <v>127.7</v>
      </c>
      <c r="RB30" s="67">
        <v>130.1</v>
      </c>
      <c r="RC30" s="67">
        <v>127.8</v>
      </c>
      <c r="RD30" s="67">
        <v>126</v>
      </c>
      <c r="RE30" s="67">
        <v>118.2</v>
      </c>
      <c r="RF30" s="67">
        <v>122.9</v>
      </c>
      <c r="RG30" s="67">
        <v>120.6</v>
      </c>
      <c r="RH30" s="67">
        <v>120.9</v>
      </c>
      <c r="RI30" s="67">
        <v>119.3</v>
      </c>
      <c r="RJ30" s="67">
        <v>121.8</v>
      </c>
      <c r="RK30" s="67">
        <v>124.3</v>
      </c>
      <c r="RL30" s="67">
        <v>123.1</v>
      </c>
      <c r="RM30" s="67">
        <v>121.2</v>
      </c>
      <c r="RN30" s="67">
        <v>120.7</v>
      </c>
      <c r="RO30" s="67">
        <v>117.7</v>
      </c>
      <c r="RP30" s="67">
        <v>121.9</v>
      </c>
      <c r="RQ30" s="67">
        <v>120.6</v>
      </c>
      <c r="RR30" s="67">
        <v>114</v>
      </c>
      <c r="RS30" s="67">
        <v>115.5</v>
      </c>
      <c r="RT30" s="67">
        <v>118.8</v>
      </c>
      <c r="RU30" s="67">
        <v>116.2</v>
      </c>
      <c r="RV30" s="67">
        <v>117.6</v>
      </c>
      <c r="RW30" s="67">
        <v>115.6</v>
      </c>
      <c r="RX30" s="67">
        <v>120.9</v>
      </c>
      <c r="RY30" s="67">
        <v>120.1</v>
      </c>
      <c r="RZ30" s="67">
        <v>120.6</v>
      </c>
      <c r="SA30" s="67">
        <v>117.2</v>
      </c>
      <c r="SB30" s="67">
        <v>119.7</v>
      </c>
      <c r="SC30" s="67">
        <v>115.7</v>
      </c>
      <c r="SD30" s="67">
        <v>115.6</v>
      </c>
      <c r="SE30" s="67">
        <v>112.7</v>
      </c>
      <c r="SF30" s="67">
        <v>113.8</v>
      </c>
      <c r="SG30" s="67">
        <v>108.3</v>
      </c>
      <c r="SH30" s="67">
        <v>109.1</v>
      </c>
      <c r="SI30" s="67">
        <v>107.7</v>
      </c>
      <c r="SJ30" s="67">
        <v>110.5</v>
      </c>
      <c r="SK30" s="67">
        <v>108</v>
      </c>
      <c r="SL30" s="67">
        <v>108.2</v>
      </c>
      <c r="SM30" s="67">
        <v>107.7</v>
      </c>
      <c r="SN30" s="67">
        <v>108</v>
      </c>
      <c r="SO30" s="67">
        <v>107.6</v>
      </c>
      <c r="SP30" s="67">
        <v>107.9</v>
      </c>
      <c r="SQ30" s="67">
        <v>110.6</v>
      </c>
      <c r="SR30" s="67">
        <v>113.1</v>
      </c>
      <c r="SS30" s="67">
        <v>112.6</v>
      </c>
      <c r="ST30" s="67">
        <v>111.8</v>
      </c>
      <c r="SU30" s="67">
        <v>108.6</v>
      </c>
      <c r="SV30" s="67">
        <v>110.3</v>
      </c>
      <c r="SW30" s="67">
        <v>111.8</v>
      </c>
      <c r="SX30" s="67">
        <v>114.7</v>
      </c>
      <c r="SY30" s="67">
        <v>116.8</v>
      </c>
      <c r="SZ30" s="67">
        <v>116.4</v>
      </c>
      <c r="TA30" s="67">
        <v>112.1</v>
      </c>
      <c r="TB30" s="67">
        <v>113.1</v>
      </c>
      <c r="TC30" s="67">
        <v>109.8</v>
      </c>
      <c r="TD30" s="67">
        <v>111.2</v>
      </c>
      <c r="TE30" s="67">
        <v>113.4</v>
      </c>
      <c r="TF30" s="67">
        <v>109.6</v>
      </c>
      <c r="TG30" s="67">
        <v>119</v>
      </c>
      <c r="TH30" s="67">
        <v>116.6</v>
      </c>
      <c r="TI30" s="67">
        <v>117.3</v>
      </c>
      <c r="TJ30" s="67">
        <v>117</v>
      </c>
      <c r="TK30" s="67">
        <v>117</v>
      </c>
      <c r="TL30" s="67">
        <v>115.7</v>
      </c>
      <c r="TM30" s="67">
        <v>113.4</v>
      </c>
      <c r="TN30" s="67">
        <v>113.5</v>
      </c>
      <c r="TO30" s="67">
        <v>110.3</v>
      </c>
      <c r="TP30" s="67">
        <v>115.6</v>
      </c>
      <c r="TQ30" s="67">
        <v>109.7</v>
      </c>
      <c r="TR30" s="67">
        <v>110.6</v>
      </c>
      <c r="TS30" s="67">
        <v>108.7</v>
      </c>
      <c r="TT30" s="67">
        <v>110</v>
      </c>
      <c r="TU30" s="67">
        <v>111.7</v>
      </c>
      <c r="TV30" s="67">
        <v>112.4</v>
      </c>
      <c r="TW30" s="67">
        <v>110.3</v>
      </c>
      <c r="TX30" s="67">
        <v>115.7</v>
      </c>
      <c r="TY30" s="67">
        <v>108.2</v>
      </c>
      <c r="TZ30" s="67">
        <v>108.3</v>
      </c>
      <c r="UA30" s="67">
        <v>108.9</v>
      </c>
      <c r="UB30" s="67">
        <v>110.7</v>
      </c>
      <c r="UC30" s="67">
        <v>109.5</v>
      </c>
      <c r="UD30" s="67">
        <v>109.6</v>
      </c>
      <c r="UE30" s="67">
        <v>110</v>
      </c>
      <c r="UF30" s="67">
        <v>111.8</v>
      </c>
      <c r="UG30" s="67">
        <v>109.1</v>
      </c>
      <c r="UH30" s="67">
        <v>108.1</v>
      </c>
      <c r="UI30" s="67">
        <v>112.2</v>
      </c>
      <c r="UJ30" s="67">
        <v>111</v>
      </c>
      <c r="UK30" s="67">
        <v>113.1</v>
      </c>
      <c r="UL30" s="67">
        <v>115.8</v>
      </c>
      <c r="UM30" s="67">
        <v>115.4</v>
      </c>
      <c r="UN30" s="67">
        <v>112</v>
      </c>
      <c r="UO30" s="67">
        <v>115.4</v>
      </c>
      <c r="UP30" s="67">
        <v>113.4</v>
      </c>
      <c r="UQ30" s="67">
        <v>112.4</v>
      </c>
      <c r="UR30" s="67">
        <v>114.8</v>
      </c>
      <c r="US30" s="67">
        <v>116.6</v>
      </c>
      <c r="UT30" s="67">
        <v>115.4</v>
      </c>
      <c r="UU30" s="67">
        <v>112.7</v>
      </c>
      <c r="UV30" s="67">
        <v>115.4</v>
      </c>
      <c r="UW30" s="67">
        <v>115.7</v>
      </c>
      <c r="UX30" s="67">
        <v>112.7</v>
      </c>
      <c r="UY30" s="67">
        <v>115</v>
      </c>
      <c r="UZ30" s="67">
        <v>117.4</v>
      </c>
      <c r="VA30" s="67">
        <v>115.3</v>
      </c>
      <c r="VB30" s="67">
        <v>115.2</v>
      </c>
      <c r="VC30" s="67">
        <v>118.3</v>
      </c>
      <c r="VD30" s="67">
        <v>124</v>
      </c>
      <c r="VE30" s="67">
        <v>119.9</v>
      </c>
      <c r="VF30" s="67">
        <v>121.7</v>
      </c>
      <c r="VG30" s="67">
        <v>118.5</v>
      </c>
      <c r="VH30" s="67">
        <v>121.4</v>
      </c>
      <c r="VI30" s="67">
        <v>118.8</v>
      </c>
      <c r="VJ30" s="67">
        <v>120</v>
      </c>
      <c r="VK30" s="67">
        <v>119.6</v>
      </c>
      <c r="VL30" s="67">
        <v>121</v>
      </c>
      <c r="VM30" s="67">
        <v>121.4</v>
      </c>
      <c r="VN30" s="67">
        <v>122</v>
      </c>
      <c r="VO30" s="67">
        <v>121.8</v>
      </c>
      <c r="VP30" s="67">
        <v>123.2</v>
      </c>
      <c r="VQ30" s="67">
        <v>121.8</v>
      </c>
      <c r="VR30" s="67">
        <v>123.8</v>
      </c>
      <c r="VS30" s="67">
        <v>118.9</v>
      </c>
      <c r="VT30" s="67">
        <v>113.6</v>
      </c>
      <c r="VU30" s="67">
        <v>119.3</v>
      </c>
      <c r="VV30" s="67">
        <v>115</v>
      </c>
      <c r="VW30" s="67">
        <v>113.4</v>
      </c>
      <c r="VX30" s="67">
        <v>116.4</v>
      </c>
      <c r="VY30" s="67">
        <v>115.1</v>
      </c>
      <c r="VZ30" s="67">
        <v>114.1</v>
      </c>
      <c r="WA30" s="67">
        <v>112.8</v>
      </c>
      <c r="WB30" s="67">
        <v>114.7</v>
      </c>
      <c r="WC30" s="67">
        <v>114.4</v>
      </c>
      <c r="WD30" s="67">
        <v>117.5</v>
      </c>
      <c r="WE30" s="67">
        <v>118.1</v>
      </c>
      <c r="WF30" s="67">
        <v>112.5</v>
      </c>
      <c r="WG30" s="67">
        <v>113.9</v>
      </c>
      <c r="WH30" s="67">
        <v>116.4</v>
      </c>
      <c r="WI30" s="67">
        <v>119.4</v>
      </c>
      <c r="WJ30" s="67">
        <v>120.9</v>
      </c>
      <c r="WK30" s="67">
        <v>121.3</v>
      </c>
      <c r="WL30" s="67">
        <v>122.9</v>
      </c>
      <c r="WM30" s="67">
        <v>124.1</v>
      </c>
      <c r="WN30" s="67">
        <v>120.2</v>
      </c>
      <c r="WO30" s="67">
        <v>119.8</v>
      </c>
      <c r="WP30" s="67">
        <v>124.2</v>
      </c>
      <c r="WQ30" s="67">
        <v>122.8</v>
      </c>
      <c r="WR30" s="67">
        <v>120.9</v>
      </c>
      <c r="WS30" s="67">
        <v>120.5</v>
      </c>
      <c r="WT30" s="67">
        <v>120</v>
      </c>
      <c r="WU30" s="67">
        <v>122.9</v>
      </c>
      <c r="WV30" s="67">
        <v>118.8</v>
      </c>
      <c r="WW30" s="67">
        <v>120.1</v>
      </c>
      <c r="WX30" s="67">
        <v>114.6</v>
      </c>
      <c r="WY30" s="67">
        <v>111.8</v>
      </c>
      <c r="WZ30" s="67">
        <v>116.4</v>
      </c>
      <c r="XA30" s="67">
        <v>117.5</v>
      </c>
      <c r="XB30" s="67">
        <v>116.3</v>
      </c>
      <c r="XC30" s="67">
        <v>116.4</v>
      </c>
      <c r="XD30" s="67">
        <v>115.2</v>
      </c>
      <c r="XE30" s="67">
        <v>116</v>
      </c>
      <c r="XF30" s="67">
        <v>112</v>
      </c>
      <c r="XG30" s="67">
        <v>110.4</v>
      </c>
      <c r="XH30" s="67">
        <v>109.6</v>
      </c>
      <c r="XI30" s="67">
        <v>113.4</v>
      </c>
      <c r="XJ30" s="67">
        <v>112.2</v>
      </c>
      <c r="XK30" s="67">
        <v>114.5</v>
      </c>
      <c r="XL30" s="67">
        <v>114.3</v>
      </c>
      <c r="XM30" s="67">
        <v>114</v>
      </c>
      <c r="XN30" s="67">
        <v>112.7</v>
      </c>
      <c r="XO30" s="67">
        <v>116.1</v>
      </c>
      <c r="XP30" s="67">
        <v>111</v>
      </c>
      <c r="XQ30" s="67">
        <v>106.3</v>
      </c>
      <c r="XR30" s="67">
        <v>103.7</v>
      </c>
      <c r="XS30" s="67">
        <v>100.4</v>
      </c>
      <c r="XT30" s="67">
        <v>99.3</v>
      </c>
      <c r="XU30" s="67">
        <v>102.2</v>
      </c>
      <c r="XV30" s="67">
        <v>102.2</v>
      </c>
      <c r="XW30" s="67">
        <v>103.2</v>
      </c>
      <c r="XX30" s="67">
        <v>105.7</v>
      </c>
      <c r="XY30" s="67">
        <v>105.4</v>
      </c>
      <c r="XZ30" s="67">
        <v>105.1</v>
      </c>
      <c r="YA30" s="67">
        <v>108.7</v>
      </c>
      <c r="YB30" s="67">
        <v>113.5</v>
      </c>
      <c r="YC30" s="67">
        <v>116.2</v>
      </c>
      <c r="YD30" s="67">
        <v>115</v>
      </c>
      <c r="YE30" s="67">
        <v>108.5</v>
      </c>
      <c r="YF30" s="67">
        <v>112.5</v>
      </c>
      <c r="YG30" s="67">
        <v>113.5</v>
      </c>
      <c r="YH30" s="67">
        <v>112.6</v>
      </c>
      <c r="YI30" s="67">
        <v>113.3</v>
      </c>
      <c r="YJ30" s="67">
        <v>111.3</v>
      </c>
      <c r="YK30" s="67">
        <v>112.9</v>
      </c>
      <c r="YL30" s="67">
        <v>113.7</v>
      </c>
      <c r="YM30" s="67">
        <v>112.6</v>
      </c>
      <c r="YN30" s="67">
        <v>113.8</v>
      </c>
      <c r="YO30" s="67">
        <v>111.6</v>
      </c>
      <c r="YP30" s="67">
        <v>114.6</v>
      </c>
      <c r="YQ30" s="67">
        <v>114.6</v>
      </c>
      <c r="YR30" s="67">
        <v>114.8</v>
      </c>
      <c r="YS30" s="67">
        <v>113</v>
      </c>
      <c r="YT30" s="67">
        <v>114.3</v>
      </c>
      <c r="YU30" s="67">
        <v>113.9</v>
      </c>
      <c r="YV30" s="67">
        <v>110.4</v>
      </c>
      <c r="YW30" s="67">
        <v>110.2</v>
      </c>
      <c r="YX30" s="67">
        <v>111.7</v>
      </c>
      <c r="YY30" s="67">
        <v>112</v>
      </c>
      <c r="YZ30" s="67">
        <v>113.6</v>
      </c>
      <c r="ZA30" s="67">
        <v>113.2</v>
      </c>
      <c r="ZB30" s="67">
        <v>112.4</v>
      </c>
      <c r="ZC30" s="67">
        <v>111.7</v>
      </c>
      <c r="ZD30" s="67">
        <v>109.8</v>
      </c>
      <c r="ZE30" s="67">
        <v>110.8</v>
      </c>
      <c r="ZF30" s="67">
        <v>112.5</v>
      </c>
      <c r="ZG30" s="67">
        <v>110.3</v>
      </c>
      <c r="ZH30" s="67">
        <v>110.8</v>
      </c>
      <c r="ZI30" s="67">
        <v>111.4</v>
      </c>
      <c r="ZJ30" s="67">
        <v>112.3</v>
      </c>
      <c r="ZK30" s="67">
        <v>109.7</v>
      </c>
      <c r="ZL30" s="67">
        <v>109.8</v>
      </c>
      <c r="ZM30" s="67">
        <v>108.8</v>
      </c>
      <c r="ZN30" s="67">
        <v>111.8</v>
      </c>
      <c r="ZO30" s="67">
        <v>108.7</v>
      </c>
      <c r="ZP30" s="67">
        <v>110.6</v>
      </c>
      <c r="ZQ30" s="67">
        <v>114.6</v>
      </c>
      <c r="ZR30" s="67">
        <v>113.5</v>
      </c>
      <c r="ZS30" s="67">
        <v>113.5</v>
      </c>
      <c r="ZT30" s="67">
        <v>112.1</v>
      </c>
      <c r="ZU30" s="67">
        <v>114.5</v>
      </c>
      <c r="ZV30" s="67">
        <v>114</v>
      </c>
      <c r="ZW30" s="67">
        <v>116.3</v>
      </c>
      <c r="ZX30" s="67">
        <v>111</v>
      </c>
      <c r="ZY30" s="67">
        <v>107</v>
      </c>
      <c r="ZZ30" s="67">
        <v>111.8</v>
      </c>
      <c r="AAA30" s="67">
        <v>112.5</v>
      </c>
      <c r="AAB30" s="67">
        <v>112.9</v>
      </c>
      <c r="AAC30" s="67">
        <v>112.5</v>
      </c>
      <c r="AAD30" s="67">
        <v>113.2</v>
      </c>
      <c r="AAE30" s="67">
        <v>113</v>
      </c>
      <c r="AAF30" s="67">
        <v>113.3</v>
      </c>
      <c r="AAG30" s="67">
        <v>106.7</v>
      </c>
      <c r="AAH30" s="67">
        <v>105.3</v>
      </c>
      <c r="AAI30" s="67">
        <v>114.5</v>
      </c>
      <c r="AAJ30" s="67">
        <v>110.6</v>
      </c>
      <c r="AAK30" s="67">
        <v>110</v>
      </c>
      <c r="AAL30" s="67">
        <v>115.6</v>
      </c>
      <c r="AAM30" s="67">
        <v>113.3</v>
      </c>
      <c r="AAN30" s="67">
        <v>113.4</v>
      </c>
      <c r="AAO30" s="67">
        <v>115.2</v>
      </c>
      <c r="AAP30" s="67">
        <v>116.6</v>
      </c>
      <c r="AAQ30" s="67">
        <v>115.9</v>
      </c>
      <c r="AAR30" s="67">
        <v>114.5</v>
      </c>
      <c r="AAS30" s="67">
        <v>112.8</v>
      </c>
      <c r="AAT30" s="67">
        <v>116.3</v>
      </c>
      <c r="AAU30" s="67">
        <v>115.4</v>
      </c>
      <c r="AAV30" s="67">
        <v>116.3</v>
      </c>
      <c r="AAW30" s="67">
        <v>114.1</v>
      </c>
      <c r="AAX30" s="67">
        <v>113.2</v>
      </c>
      <c r="AAY30" s="67">
        <v>112.2</v>
      </c>
      <c r="AAZ30" s="67">
        <v>111.2</v>
      </c>
      <c r="ABA30" s="67">
        <v>111.4</v>
      </c>
      <c r="ABB30" s="67">
        <v>113.6</v>
      </c>
      <c r="ABC30" s="67">
        <v>114.3</v>
      </c>
      <c r="ABD30" s="67">
        <v>111.3</v>
      </c>
      <c r="ABE30" s="67">
        <v>114.8</v>
      </c>
      <c r="ABF30" s="67">
        <v>116.4</v>
      </c>
      <c r="ABG30" s="101">
        <v>116</v>
      </c>
      <c r="ABH30" s="68">
        <v>114.5</v>
      </c>
      <c r="ABI30" s="67">
        <v>113.4</v>
      </c>
      <c r="ABJ30" s="67">
        <v>112</v>
      </c>
      <c r="ABK30" s="67">
        <v>115.8</v>
      </c>
      <c r="ABL30" s="67">
        <v>111.7</v>
      </c>
      <c r="ABM30" s="67">
        <v>113.9</v>
      </c>
      <c r="ABN30" s="67">
        <v>113.9</v>
      </c>
      <c r="ABO30" s="67">
        <v>115.1</v>
      </c>
      <c r="ABP30" s="67">
        <v>115.7</v>
      </c>
      <c r="ABQ30" s="67">
        <v>113.2</v>
      </c>
      <c r="ABR30" s="67">
        <v>116.8</v>
      </c>
      <c r="ABS30" s="67">
        <v>116.4</v>
      </c>
      <c r="ABT30" s="101">
        <v>118.8</v>
      </c>
      <c r="ABU30" s="68">
        <v>116.8</v>
      </c>
      <c r="ABV30" s="67">
        <v>115.8</v>
      </c>
      <c r="ABW30" s="67">
        <v>115.2</v>
      </c>
      <c r="ABX30" s="67">
        <v>114.9</v>
      </c>
      <c r="ABY30" s="67">
        <v>115.5</v>
      </c>
      <c r="ABZ30" s="67">
        <v>118</v>
      </c>
      <c r="ACA30" s="67">
        <v>114.7</v>
      </c>
      <c r="ACB30" s="67">
        <v>117.6</v>
      </c>
      <c r="ACC30" s="67">
        <v>121.8</v>
      </c>
      <c r="ACD30" s="67">
        <v>118.4</v>
      </c>
      <c r="ACE30" s="67">
        <v>114.3</v>
      </c>
      <c r="ACF30" s="67">
        <v>118.1</v>
      </c>
      <c r="ACG30" s="67">
        <v>115.5</v>
      </c>
      <c r="ACH30" s="68">
        <v>120.6</v>
      </c>
      <c r="ACI30" s="67">
        <v>117.9</v>
      </c>
      <c r="ACJ30" s="67">
        <v>117.5</v>
      </c>
      <c r="ACK30" s="67">
        <v>117.8</v>
      </c>
      <c r="ACL30" s="67">
        <v>113.6</v>
      </c>
      <c r="ACM30" s="67">
        <v>114.1</v>
      </c>
      <c r="ACN30" s="67">
        <v>117.8</v>
      </c>
      <c r="ACO30" s="67">
        <v>118.2</v>
      </c>
      <c r="ACP30" s="67">
        <v>115.5</v>
      </c>
      <c r="ACQ30" s="67">
        <v>115.4</v>
      </c>
      <c r="ACR30" s="67">
        <v>118.6</v>
      </c>
      <c r="ACS30" s="67">
        <v>113.4</v>
      </c>
      <c r="ACT30" s="67">
        <v>120.1</v>
      </c>
      <c r="ACU30" s="67">
        <v>119.3</v>
      </c>
      <c r="ACV30" s="67">
        <v>117</v>
      </c>
      <c r="ACW30" s="67">
        <v>118.1</v>
      </c>
      <c r="ACX30" s="67">
        <v>117.5</v>
      </c>
      <c r="ACY30" s="67">
        <v>116.4</v>
      </c>
      <c r="ACZ30" s="67">
        <v>113.7</v>
      </c>
      <c r="ADA30" s="67">
        <v>119.1</v>
      </c>
      <c r="ADB30" s="67">
        <v>113.9</v>
      </c>
      <c r="ADC30" s="67">
        <v>113.1</v>
      </c>
      <c r="ADD30" s="101">
        <v>112</v>
      </c>
      <c r="ADE30" s="68">
        <v>113.8</v>
      </c>
      <c r="ADF30" s="67">
        <v>111.1</v>
      </c>
      <c r="ADG30" s="67">
        <v>114.8</v>
      </c>
      <c r="ADH30" s="67">
        <v>112.6</v>
      </c>
      <c r="ADI30" s="67">
        <v>111.2</v>
      </c>
      <c r="ADJ30" s="67">
        <v>111.3</v>
      </c>
      <c r="ADK30" s="67">
        <v>112.3</v>
      </c>
      <c r="ADL30" s="67">
        <v>109.4</v>
      </c>
      <c r="ADM30" s="67">
        <v>110.5</v>
      </c>
      <c r="ADN30" s="67">
        <v>112.2</v>
      </c>
      <c r="ADO30" s="67">
        <v>112.9</v>
      </c>
      <c r="ADP30" s="67">
        <v>112.9</v>
      </c>
      <c r="ADQ30" s="67">
        <v>112.4</v>
      </c>
      <c r="ADR30" s="68">
        <v>111.8</v>
      </c>
      <c r="ADS30" s="67">
        <v>114.5</v>
      </c>
      <c r="ADT30" s="67">
        <v>113</v>
      </c>
      <c r="ADU30" s="67">
        <v>112.5</v>
      </c>
      <c r="ADV30" s="67">
        <v>115.1</v>
      </c>
      <c r="ADW30" s="67">
        <v>118.4</v>
      </c>
      <c r="ADX30" s="67">
        <v>113.7</v>
      </c>
      <c r="ADY30" s="67">
        <v>111.7</v>
      </c>
      <c r="ADZ30" s="67">
        <v>109.2</v>
      </c>
      <c r="AEA30" s="67">
        <v>113.5</v>
      </c>
      <c r="AEB30" s="67">
        <v>114.1</v>
      </c>
      <c r="AEC30" s="67">
        <v>109.8</v>
      </c>
      <c r="AED30" s="67">
        <v>114.8</v>
      </c>
      <c r="AEE30" s="68">
        <v>114.1</v>
      </c>
      <c r="AEF30" s="67">
        <v>113.4</v>
      </c>
      <c r="AEG30" s="67">
        <v>113.8</v>
      </c>
      <c r="AEH30" s="67">
        <v>112.4</v>
      </c>
      <c r="AEI30" s="67">
        <v>113.3</v>
      </c>
      <c r="AEJ30" s="67">
        <v>113.4</v>
      </c>
      <c r="AEK30" s="67">
        <v>112.6</v>
      </c>
      <c r="AEL30" s="67">
        <v>114.8</v>
      </c>
      <c r="AEM30" s="67">
        <v>116.4</v>
      </c>
      <c r="AEN30" s="67">
        <v>115</v>
      </c>
      <c r="AEO30" s="67">
        <v>115.8</v>
      </c>
      <c r="AEP30" s="67">
        <v>115.1</v>
      </c>
      <c r="AEQ30" s="67">
        <v>116.5</v>
      </c>
      <c r="AER30" s="67">
        <v>122</v>
      </c>
      <c r="AES30" s="67">
        <v>123.5</v>
      </c>
      <c r="AET30" s="67">
        <v>119.4</v>
      </c>
      <c r="AEU30" s="67">
        <v>120.9</v>
      </c>
      <c r="AEV30" s="67">
        <v>122.7</v>
      </c>
      <c r="AEW30" s="67">
        <v>119.5</v>
      </c>
      <c r="AEX30" s="67">
        <v>115.3</v>
      </c>
      <c r="AEY30" s="67">
        <v>117.9</v>
      </c>
      <c r="AEZ30" s="67">
        <v>119</v>
      </c>
      <c r="AFA30" s="67">
        <v>116</v>
      </c>
      <c r="AFB30" s="101">
        <v>118.5</v>
      </c>
      <c r="AFC30" s="68">
        <v>117.4</v>
      </c>
      <c r="AFD30" s="67">
        <v>115.5</v>
      </c>
      <c r="AFE30" s="67">
        <v>115.1</v>
      </c>
      <c r="AFF30" s="67">
        <v>116</v>
      </c>
      <c r="AFG30" s="67">
        <v>118.4</v>
      </c>
      <c r="AFH30" s="67">
        <v>119.2</v>
      </c>
      <c r="AFI30" s="67">
        <v>119.6</v>
      </c>
      <c r="AFJ30" s="67">
        <v>120.8</v>
      </c>
      <c r="AFK30" s="67">
        <v>121.6</v>
      </c>
      <c r="AFL30" s="67">
        <v>117.7</v>
      </c>
      <c r="AFM30" s="67">
        <v>116.5</v>
      </c>
      <c r="AFN30" s="67">
        <v>123</v>
      </c>
      <c r="AFO30" s="67">
        <v>122.1</v>
      </c>
      <c r="AFP30" s="68">
        <v>121.4</v>
      </c>
      <c r="AFQ30" s="67">
        <v>120.4</v>
      </c>
      <c r="AFR30" s="67">
        <v>120.1</v>
      </c>
      <c r="AFS30" s="67">
        <v>121.5</v>
      </c>
      <c r="AFT30" s="67">
        <v>118.9</v>
      </c>
      <c r="AFU30" s="67">
        <v>119.8</v>
      </c>
      <c r="AFV30" s="67">
        <v>118.9</v>
      </c>
      <c r="AFW30" s="67">
        <v>118.2</v>
      </c>
      <c r="AFX30" s="67">
        <v>114.1</v>
      </c>
      <c r="AFY30" s="67">
        <v>116.5</v>
      </c>
      <c r="AFZ30" s="67">
        <v>117.7</v>
      </c>
      <c r="AGA30" s="67">
        <v>116.2</v>
      </c>
      <c r="AGB30" s="67">
        <v>118</v>
      </c>
      <c r="AGC30" s="101">
        <v>117.2</v>
      </c>
      <c r="AGD30" s="101">
        <v>118.1</v>
      </c>
      <c r="AGE30" s="67">
        <v>117.3</v>
      </c>
      <c r="AGF30" s="67">
        <v>119.5</v>
      </c>
      <c r="AGG30" s="67">
        <v>112.3</v>
      </c>
      <c r="AGH30" s="67">
        <v>114.6</v>
      </c>
      <c r="AGI30" s="67">
        <v>116.8</v>
      </c>
      <c r="AGJ30" s="67">
        <v>119.8</v>
      </c>
      <c r="AGK30" s="67">
        <v>117.8</v>
      </c>
      <c r="AGL30" s="67">
        <v>118.6</v>
      </c>
      <c r="AGM30" s="67">
        <v>119.5</v>
      </c>
      <c r="AGN30" s="67">
        <v>117.7</v>
      </c>
      <c r="AGO30" s="67">
        <v>117.8</v>
      </c>
      <c r="AGP30" s="67">
        <v>115.2</v>
      </c>
      <c r="AGQ30" s="67">
        <v>116.8</v>
      </c>
      <c r="AGR30" s="67">
        <v>115.7</v>
      </c>
      <c r="AGS30" s="67">
        <v>116.5</v>
      </c>
      <c r="AGT30" s="67">
        <v>118.1</v>
      </c>
      <c r="AGU30" s="67">
        <v>114.1</v>
      </c>
      <c r="AGV30" s="67">
        <v>115.2</v>
      </c>
      <c r="AGW30" s="67">
        <v>114.1</v>
      </c>
      <c r="AGX30" s="67">
        <v>114.8</v>
      </c>
      <c r="AGY30" s="67">
        <v>109.5</v>
      </c>
      <c r="AGZ30" s="101">
        <v>111.9</v>
      </c>
      <c r="AHA30" s="101">
        <v>111.8</v>
      </c>
      <c r="AHB30" s="68">
        <v>114.7</v>
      </c>
      <c r="AHC30" s="67">
        <v>113.2</v>
      </c>
      <c r="AHD30" s="67">
        <v>115.3</v>
      </c>
      <c r="AHE30" s="67">
        <v>119.5</v>
      </c>
      <c r="AHF30" s="67">
        <v>117.6</v>
      </c>
      <c r="AHG30" s="67">
        <v>117.3</v>
      </c>
      <c r="AHH30" s="67">
        <v>114.8</v>
      </c>
      <c r="AHI30" s="67">
        <v>117.2</v>
      </c>
      <c r="AHJ30" s="67">
        <v>118.6</v>
      </c>
      <c r="AHK30" s="67">
        <v>116.9</v>
      </c>
      <c r="AHL30" s="67">
        <v>114.6</v>
      </c>
      <c r="AHM30" s="67">
        <v>114.2</v>
      </c>
      <c r="AHN30" s="101">
        <v>114.3</v>
      </c>
      <c r="AHO30" s="68">
        <v>118.9</v>
      </c>
      <c r="AHP30" s="67">
        <v>117.6</v>
      </c>
      <c r="AHQ30" s="67">
        <v>115.9</v>
      </c>
      <c r="AHR30" s="67">
        <v>116.3</v>
      </c>
      <c r="AHS30" s="67">
        <v>118.5</v>
      </c>
      <c r="AHT30" s="67">
        <v>115.8</v>
      </c>
      <c r="AHU30" s="67">
        <v>115.5</v>
      </c>
      <c r="AHV30" s="67">
        <v>112.8</v>
      </c>
      <c r="AHW30" s="67">
        <v>114.1</v>
      </c>
      <c r="AHX30" s="67">
        <v>114.4</v>
      </c>
      <c r="AHY30" s="67">
        <v>113.3</v>
      </c>
      <c r="AHZ30" s="67">
        <v>109.3</v>
      </c>
      <c r="AIA30" s="101">
        <v>110.1</v>
      </c>
      <c r="AIB30" s="101">
        <v>114.7</v>
      </c>
      <c r="AIC30" s="67">
        <v>112.3</v>
      </c>
      <c r="AID30" s="67">
        <v>110.9</v>
      </c>
      <c r="AIE30" s="67">
        <v>111.6</v>
      </c>
      <c r="AIF30" s="67">
        <v>110.4</v>
      </c>
      <c r="AIG30" s="67">
        <v>113.5</v>
      </c>
      <c r="AIH30" s="67">
        <v>111.1</v>
      </c>
      <c r="AII30" s="67">
        <v>109.9</v>
      </c>
      <c r="AIJ30" s="67">
        <v>106.8</v>
      </c>
      <c r="AIK30" s="67">
        <v>108.1</v>
      </c>
      <c r="AIL30" s="67">
        <v>109</v>
      </c>
      <c r="AIM30" s="67">
        <v>108</v>
      </c>
      <c r="AIN30" s="67">
        <v>106.2</v>
      </c>
      <c r="AIO30" s="67">
        <v>107.3</v>
      </c>
      <c r="AIP30" s="67">
        <v>108.3</v>
      </c>
      <c r="AIQ30" s="67">
        <v>108</v>
      </c>
      <c r="AIR30" s="67">
        <v>108.5</v>
      </c>
      <c r="AIS30" s="67">
        <v>107.8</v>
      </c>
      <c r="AIT30" s="67">
        <v>109.1</v>
      </c>
      <c r="AIU30" s="67">
        <v>108.3</v>
      </c>
      <c r="AIV30" s="67">
        <v>104.8</v>
      </c>
      <c r="AIW30" s="67">
        <v>100.4</v>
      </c>
      <c r="AIX30" s="67">
        <v>100</v>
      </c>
      <c r="AIY30" s="67">
        <v>72.2</v>
      </c>
      <c r="AIZ30" s="67">
        <v>65.3</v>
      </c>
      <c r="AJA30" s="67">
        <v>71.900000000000006</v>
      </c>
      <c r="AJB30" s="67">
        <v>78.2</v>
      </c>
      <c r="AJC30" s="67">
        <v>84.2</v>
      </c>
      <c r="AJD30" s="67">
        <v>85</v>
      </c>
      <c r="AJE30" s="67">
        <v>89.5</v>
      </c>
      <c r="AJF30" s="67">
        <v>90.3</v>
      </c>
      <c r="AJG30" s="67">
        <v>92.3</v>
      </c>
      <c r="AJH30" s="67">
        <v>92.7</v>
      </c>
      <c r="AJI30" s="67">
        <v>98.3</v>
      </c>
      <c r="AJJ30" s="67">
        <v>97</v>
      </c>
      <c r="AJK30" s="67">
        <v>97.5</v>
      </c>
      <c r="AJL30" s="67">
        <v>97.5</v>
      </c>
      <c r="AJM30" s="67">
        <v>93</v>
      </c>
      <c r="AJN30" s="67">
        <v>92.1</v>
      </c>
      <c r="AJO30" s="67">
        <v>91.6</v>
      </c>
      <c r="AJP30" s="67">
        <v>90.7</v>
      </c>
      <c r="AJQ30" s="67">
        <v>89</v>
      </c>
      <c r="AJR30" s="67">
        <v>88.6</v>
      </c>
      <c r="AJS30" s="67">
        <v>86.5</v>
      </c>
      <c r="AJT30" s="67">
        <v>88.6</v>
      </c>
      <c r="AJU30" s="67">
        <v>92.7</v>
      </c>
      <c r="AJV30" s="67">
        <v>90.2</v>
      </c>
      <c r="AJW30" s="67">
        <v>91.1</v>
      </c>
      <c r="AJX30" s="67">
        <v>92.4</v>
      </c>
      <c r="AJY30" s="67">
        <v>93.5</v>
      </c>
      <c r="AJZ30" s="67">
        <v>95</v>
      </c>
      <c r="AKA30" s="67">
        <v>95.7</v>
      </c>
      <c r="AKB30" s="67">
        <v>97.7</v>
      </c>
      <c r="AKC30" s="67">
        <v>98.1</v>
      </c>
      <c r="AKD30" s="67">
        <v>99.7</v>
      </c>
      <c r="AKE30" s="67">
        <v>99.9</v>
      </c>
      <c r="AKF30" s="67">
        <v>103.1</v>
      </c>
      <c r="AKG30" s="67">
        <v>106.6</v>
      </c>
      <c r="AKH30" s="67">
        <v>104.5</v>
      </c>
      <c r="AKI30" s="67">
        <v>107.5</v>
      </c>
      <c r="AKJ30" s="67">
        <v>109.3</v>
      </c>
      <c r="AKK30" s="67">
        <v>111.2</v>
      </c>
      <c r="AKL30" s="67">
        <v>109</v>
      </c>
      <c r="AKM30" s="67">
        <v>108.9</v>
      </c>
      <c r="AKN30" s="67">
        <v>108.7</v>
      </c>
      <c r="AKO30" s="67">
        <v>111.2</v>
      </c>
      <c r="AKP30" s="67">
        <v>112.1</v>
      </c>
      <c r="AKQ30" s="67">
        <v>111.4</v>
      </c>
      <c r="AKR30" s="67">
        <v>109.9</v>
      </c>
      <c r="AKS30" s="67">
        <v>109.2</v>
      </c>
      <c r="AKT30" s="67">
        <v>110.3</v>
      </c>
      <c r="AKU30" s="67">
        <v>111.9</v>
      </c>
      <c r="AKV30" s="67">
        <v>110.9</v>
      </c>
      <c r="AKW30" s="67">
        <v>110.4</v>
      </c>
      <c r="AKX30" s="67">
        <v>112.3</v>
      </c>
      <c r="AKY30" s="67">
        <v>107.7</v>
      </c>
      <c r="AKZ30" s="67">
        <v>114.1</v>
      </c>
      <c r="ALA30" s="67">
        <v>114</v>
      </c>
      <c r="ALB30" s="67">
        <v>112.4</v>
      </c>
      <c r="ALC30" s="67">
        <v>112.7</v>
      </c>
      <c r="ALD30" s="67">
        <v>111.6</v>
      </c>
      <c r="ALE30" s="67">
        <v>112.5</v>
      </c>
      <c r="ALF30" s="67">
        <v>114.2</v>
      </c>
      <c r="ALG30" s="67">
        <v>111.4</v>
      </c>
      <c r="ALH30" s="67">
        <v>110.7</v>
      </c>
      <c r="ALI30" s="67">
        <v>111</v>
      </c>
      <c r="ALJ30" s="67">
        <v>112.4</v>
      </c>
      <c r="ALK30" s="67">
        <v>112.2</v>
      </c>
      <c r="ALL30" s="67">
        <v>107.8</v>
      </c>
      <c r="ALM30" s="67">
        <v>110</v>
      </c>
      <c r="ALN30" s="67">
        <v>104.3</v>
      </c>
      <c r="ALO30" s="67">
        <v>100.7</v>
      </c>
      <c r="ALP30" s="67">
        <v>101.8</v>
      </c>
      <c r="ALQ30" s="67">
        <v>98.6</v>
      </c>
      <c r="ALR30" s="67">
        <v>101.1</v>
      </c>
      <c r="ALS30" s="67">
        <v>101.6</v>
      </c>
      <c r="ALT30" s="67">
        <v>101.8</v>
      </c>
      <c r="ALU30" s="67">
        <v>100</v>
      </c>
      <c r="ALV30" s="67">
        <v>103.1</v>
      </c>
      <c r="ALW30" s="67">
        <v>103.3</v>
      </c>
      <c r="ALX30" s="67">
        <v>103.7</v>
      </c>
      <c r="ALY30" s="67">
        <v>104.6</v>
      </c>
      <c r="ALZ30" s="67">
        <v>105.6</v>
      </c>
      <c r="AMA30" s="67">
        <v>107</v>
      </c>
      <c r="AMB30" s="67">
        <v>106.8</v>
      </c>
      <c r="AMC30" s="67">
        <v>108.4</v>
      </c>
      <c r="AMD30" s="67">
        <v>109</v>
      </c>
      <c r="AME30" s="67">
        <v>106</v>
      </c>
      <c r="AMF30" s="67">
        <v>107.4</v>
      </c>
      <c r="AMG30" s="67">
        <v>106</v>
      </c>
      <c r="AMH30" s="67">
        <v>107.5</v>
      </c>
      <c r="AMI30" s="67">
        <v>108</v>
      </c>
      <c r="AMJ30" s="67">
        <v>108.4</v>
      </c>
      <c r="AMK30" s="67">
        <v>106</v>
      </c>
      <c r="AML30" s="67">
        <v>97.9</v>
      </c>
      <c r="AMM30" s="67">
        <v>100.1</v>
      </c>
      <c r="AMN30" s="67">
        <v>101.8</v>
      </c>
      <c r="AMO30" s="67">
        <v>99.9</v>
      </c>
      <c r="AMP30" s="67">
        <v>103.2</v>
      </c>
      <c r="AMQ30" s="67">
        <v>101.8</v>
      </c>
      <c r="AMR30" s="67">
        <v>99.2</v>
      </c>
      <c r="AMS30" s="67">
        <v>100.1</v>
      </c>
      <c r="AMT30" s="67">
        <v>95.8</v>
      </c>
      <c r="AMU30" s="67">
        <v>91.2</v>
      </c>
      <c r="AMV30" s="67">
        <v>91.1</v>
      </c>
      <c r="AMW30" s="67">
        <v>93.4</v>
      </c>
      <c r="AMX30" s="67">
        <v>94.6</v>
      </c>
      <c r="AMY30" s="67">
        <v>96.8</v>
      </c>
      <c r="AMZ30" s="67">
        <v>96.5</v>
      </c>
      <c r="ANA30" s="67">
        <v>90.7</v>
      </c>
      <c r="ANB30" s="67">
        <v>90.5</v>
      </c>
      <c r="ANC30" s="67">
        <v>89.3</v>
      </c>
      <c r="AND30" s="67">
        <v>90.8</v>
      </c>
      <c r="ANE30" s="67">
        <v>90.7</v>
      </c>
      <c r="ANF30" s="67">
        <v>87</v>
      </c>
      <c r="ANG30" s="67">
        <v>80.400000000000006</v>
      </c>
      <c r="ANH30" s="67">
        <v>81.7</v>
      </c>
      <c r="ANI30" s="67">
        <v>84.7</v>
      </c>
      <c r="ANJ30" s="67">
        <v>83.7</v>
      </c>
      <c r="ANK30" s="67">
        <v>81.599999999999994</v>
      </c>
      <c r="ANL30" s="67">
        <v>81.8</v>
      </c>
      <c r="ANM30" s="67">
        <v>82.4</v>
      </c>
      <c r="ANN30" s="67">
        <v>84.1</v>
      </c>
      <c r="ANO30" s="67">
        <v>80.3</v>
      </c>
      <c r="ANP30" s="67">
        <v>84.2</v>
      </c>
      <c r="ANQ30" s="67">
        <v>85.6</v>
      </c>
      <c r="ANR30" s="67">
        <v>85</v>
      </c>
      <c r="ANS30" s="67">
        <v>86.1</v>
      </c>
      <c r="ANT30" s="67">
        <v>85.7</v>
      </c>
      <c r="ANU30" s="67">
        <v>86</v>
      </c>
      <c r="ANV30" s="67">
        <v>87.8</v>
      </c>
      <c r="ANW30" s="67">
        <v>85.5</v>
      </c>
      <c r="ANX30" s="67">
        <v>84.6</v>
      </c>
      <c r="ANY30" s="67">
        <v>82.2</v>
      </c>
      <c r="ANZ30" s="67">
        <v>81.099999999999994</v>
      </c>
      <c r="AOA30" s="67">
        <v>79.900000000000006</v>
      </c>
      <c r="AOB30" s="67">
        <v>78.7</v>
      </c>
      <c r="AOC30" s="67">
        <v>80.8</v>
      </c>
      <c r="AOD30" s="67">
        <v>81.599999999999994</v>
      </c>
      <c r="AOE30" s="67">
        <v>83.1</v>
      </c>
      <c r="AOF30" s="67">
        <v>82.7</v>
      </c>
      <c r="AOG30" s="67">
        <v>82.9</v>
      </c>
      <c r="AOH30" s="67">
        <v>82.5</v>
      </c>
      <c r="AOI30" s="67">
        <v>87.4</v>
      </c>
      <c r="AOJ30" s="67">
        <v>87.7</v>
      </c>
      <c r="AOK30" s="67">
        <v>85.9</v>
      </c>
      <c r="AOL30" s="67">
        <v>86.8</v>
      </c>
      <c r="AOM30" s="67">
        <v>83.6</v>
      </c>
      <c r="AON30" s="67">
        <v>78.099999999999994</v>
      </c>
      <c r="AOO30" s="67">
        <v>80.400000000000006</v>
      </c>
      <c r="AOP30" s="67">
        <v>80</v>
      </c>
      <c r="AOQ30" s="67">
        <v>79.900000000000006</v>
      </c>
      <c r="AOR30" s="67">
        <v>77</v>
      </c>
      <c r="AOS30" s="67">
        <v>76.5</v>
      </c>
      <c r="AOT30" s="67">
        <v>76.599999999999994</v>
      </c>
      <c r="AOU30" s="67">
        <v>78.2</v>
      </c>
      <c r="AOV30" s="67">
        <v>79.3</v>
      </c>
      <c r="AOW30" s="67">
        <v>77.2</v>
      </c>
      <c r="AOX30" s="67">
        <v>78</v>
      </c>
      <c r="AOY30" s="67">
        <v>79.8</v>
      </c>
      <c r="AOZ30" s="67">
        <v>77.7</v>
      </c>
      <c r="APA30" s="67">
        <v>75.900000000000006</v>
      </c>
      <c r="APB30" s="67">
        <v>77.3</v>
      </c>
      <c r="APC30" s="67">
        <v>76.2</v>
      </c>
      <c r="APD30" s="67">
        <v>75.8</v>
      </c>
      <c r="APE30" s="67">
        <v>72.7</v>
      </c>
      <c r="APF30" s="67">
        <v>72.400000000000006</v>
      </c>
      <c r="APG30" s="67">
        <v>74.900000000000006</v>
      </c>
      <c r="APH30" s="67">
        <v>74.099999999999994</v>
      </c>
      <c r="API30" s="67">
        <v>73.3</v>
      </c>
      <c r="APJ30" s="67">
        <v>72.599999999999994</v>
      </c>
      <c r="APK30" s="67">
        <v>75.2</v>
      </c>
      <c r="APL30" s="67">
        <v>78.400000000000006</v>
      </c>
      <c r="APM30" s="67">
        <v>75</v>
      </c>
      <c r="APN30" s="67">
        <v>78.2</v>
      </c>
      <c r="APO30" s="67">
        <v>75.8</v>
      </c>
      <c r="APP30" s="67">
        <v>78.099999999999994</v>
      </c>
      <c r="APQ30" s="67">
        <v>78.7</v>
      </c>
      <c r="APR30" s="67">
        <v>77.599999999999994</v>
      </c>
      <c r="APS30" s="67">
        <v>79.8</v>
      </c>
      <c r="APT30" s="67">
        <v>76.400000000000006</v>
      </c>
      <c r="APU30" s="67">
        <v>78.2</v>
      </c>
      <c r="APV30" s="67">
        <v>80.099999999999994</v>
      </c>
      <c r="APW30" s="67">
        <v>76.400000000000006</v>
      </c>
      <c r="APX30" s="67">
        <v>78.2</v>
      </c>
      <c r="APY30" s="67">
        <v>75</v>
      </c>
      <c r="APZ30" s="67">
        <v>77.8</v>
      </c>
      <c r="AQA30" s="67">
        <v>74.3</v>
      </c>
      <c r="AQB30" s="67">
        <v>74.7</v>
      </c>
      <c r="AQC30" s="67">
        <v>76.7</v>
      </c>
      <c r="AQD30" s="67">
        <v>76.400000000000006</v>
      </c>
      <c r="AQE30" s="67">
        <v>80.8</v>
      </c>
      <c r="AQF30" s="67">
        <v>81.8</v>
      </c>
      <c r="AQG30" s="67">
        <v>84.8</v>
      </c>
      <c r="AQH30" s="67">
        <v>84.4</v>
      </c>
      <c r="AQI30" s="67">
        <v>84.4</v>
      </c>
      <c r="AQJ30" s="67">
        <v>82.5</v>
      </c>
      <c r="AQK30" s="67">
        <v>83.8</v>
      </c>
      <c r="AQL30" s="67">
        <v>82.6</v>
      </c>
      <c r="AQM30" s="67">
        <v>82.8</v>
      </c>
      <c r="AQN30" s="67">
        <v>83.2</v>
      </c>
      <c r="AQO30" s="67">
        <v>81</v>
      </c>
      <c r="AQP30" s="67">
        <v>82.2</v>
      </c>
      <c r="AQQ30" s="67">
        <v>81.7</v>
      </c>
      <c r="AQR30" s="67">
        <v>83.1</v>
      </c>
      <c r="AQS30" s="67">
        <v>82.8</v>
      </c>
      <c r="AQT30" s="67">
        <v>81.900000000000006</v>
      </c>
      <c r="AQU30" s="67">
        <v>83.5</v>
      </c>
      <c r="AQV30" s="67">
        <v>80.3</v>
      </c>
      <c r="AQW30" s="67">
        <v>81.099999999999994</v>
      </c>
      <c r="AQX30" s="67">
        <v>80.5</v>
      </c>
      <c r="AQY30" s="67">
        <v>80.2</v>
      </c>
      <c r="AQZ30" s="67">
        <v>82</v>
      </c>
      <c r="ARA30" s="67">
        <v>80.2</v>
      </c>
      <c r="ARB30" s="67">
        <v>80.5</v>
      </c>
      <c r="ARC30" s="67">
        <v>77</v>
      </c>
      <c r="ARD30" s="67">
        <v>80.3</v>
      </c>
      <c r="ARE30" s="67">
        <v>80.400000000000006</v>
      </c>
      <c r="ARF30" s="67">
        <v>81.3</v>
      </c>
      <c r="ARG30" s="67">
        <v>79</v>
      </c>
      <c r="ARH30" s="67">
        <v>78.5</v>
      </c>
      <c r="ARI30" s="67">
        <v>84.4</v>
      </c>
      <c r="ARJ30" s="67">
        <v>83.1</v>
      </c>
      <c r="ARK30" s="67">
        <v>81.3</v>
      </c>
      <c r="ARL30" s="67">
        <v>83.9</v>
      </c>
      <c r="ARM30" s="67">
        <v>83</v>
      </c>
      <c r="ARN30" s="67">
        <v>82.6</v>
      </c>
      <c r="ARO30" s="67">
        <v>83.1</v>
      </c>
      <c r="ARP30" s="67">
        <v>82.3</v>
      </c>
      <c r="ARQ30" s="67">
        <v>84.1</v>
      </c>
      <c r="ARR30" s="67">
        <v>84.9</v>
      </c>
      <c r="ARS30" s="67">
        <v>82</v>
      </c>
      <c r="ART30" s="67">
        <v>83.5</v>
      </c>
      <c r="ARU30" s="67">
        <v>83.4</v>
      </c>
      <c r="ARV30" s="67">
        <v>87.5</v>
      </c>
      <c r="ARW30" s="67">
        <v>86.4</v>
      </c>
      <c r="ARX30" s="67">
        <v>86.5</v>
      </c>
      <c r="ARY30" s="67">
        <v>86.7</v>
      </c>
      <c r="ARZ30" s="67">
        <v>86.8</v>
      </c>
      <c r="ASA30" s="67">
        <v>85.7</v>
      </c>
      <c r="ASB30" s="67">
        <v>88.4</v>
      </c>
      <c r="ASC30" s="67">
        <v>85.5</v>
      </c>
      <c r="ASD30" s="67">
        <v>83.9</v>
      </c>
      <c r="ASE30" s="67">
        <v>87.5</v>
      </c>
      <c r="ASF30" s="67">
        <v>87.1</v>
      </c>
      <c r="ASG30" s="67">
        <v>85.8</v>
      </c>
      <c r="ASH30" s="67">
        <v>86</v>
      </c>
      <c r="ASI30" s="67">
        <v>88.5</v>
      </c>
      <c r="ASJ30" s="67">
        <v>86.7</v>
      </c>
      <c r="ASK30" s="67">
        <v>85.1</v>
      </c>
      <c r="ASL30" s="67">
        <v>89.8</v>
      </c>
      <c r="ASM30" s="67">
        <v>87.7</v>
      </c>
      <c r="ASN30" s="67">
        <v>86.9</v>
      </c>
      <c r="ASO30" s="67">
        <v>83.8</v>
      </c>
      <c r="ASP30" s="67">
        <v>84.2</v>
      </c>
      <c r="ASQ30" s="67">
        <v>85.3</v>
      </c>
      <c r="ASR30" s="67">
        <v>86.8</v>
      </c>
      <c r="ASS30" s="67">
        <v>84.2</v>
      </c>
      <c r="AST30" s="67">
        <v>85.5</v>
      </c>
      <c r="ASU30" s="67">
        <v>83.4</v>
      </c>
      <c r="ASV30" s="67">
        <v>87.5</v>
      </c>
      <c r="ASW30" s="67">
        <v>88.3</v>
      </c>
      <c r="ASX30" s="67">
        <v>88.8</v>
      </c>
      <c r="ASY30" s="67">
        <v>87</v>
      </c>
      <c r="ASZ30" s="67">
        <v>86.4</v>
      </c>
      <c r="ATA30" s="67">
        <v>86.7</v>
      </c>
      <c r="ATB30" s="67">
        <v>85.4</v>
      </c>
      <c r="ATC30" s="67">
        <v>86.7</v>
      </c>
      <c r="ATD30" s="67">
        <v>87.2</v>
      </c>
      <c r="ATE30" s="67">
        <v>88.6</v>
      </c>
      <c r="ATF30" s="67">
        <v>86.5</v>
      </c>
      <c r="ATG30" s="67">
        <v>86.3</v>
      </c>
      <c r="ATH30" s="67">
        <v>86.7</v>
      </c>
      <c r="ATI30" s="67">
        <v>90.6</v>
      </c>
      <c r="ATJ30" s="67">
        <v>89.3</v>
      </c>
      <c r="ATK30" s="67">
        <v>89.4</v>
      </c>
      <c r="ATL30" s="67">
        <v>86</v>
      </c>
      <c r="ATM30" s="67">
        <v>88</v>
      </c>
      <c r="ATN30" s="67">
        <v>89.3</v>
      </c>
      <c r="ATO30" s="67">
        <v>85.9</v>
      </c>
      <c r="ATP30" s="67">
        <v>84.6</v>
      </c>
      <c r="ATQ30" s="67">
        <v>86.3</v>
      </c>
      <c r="ATR30" s="67">
        <v>85.1</v>
      </c>
      <c r="ATS30" s="67">
        <v>83</v>
      </c>
      <c r="ATT30" s="67">
        <v>84</v>
      </c>
      <c r="ATU30" s="67">
        <v>85.8</v>
      </c>
      <c r="ATV30" s="67">
        <v>84.5</v>
      </c>
      <c r="ATW30" s="67">
        <v>83.5</v>
      </c>
      <c r="ATX30" s="67">
        <v>84.2</v>
      </c>
      <c r="ATY30" s="67">
        <v>87.1</v>
      </c>
      <c r="ATZ30" s="67">
        <v>85.5</v>
      </c>
      <c r="AUA30" s="67">
        <v>83.5</v>
      </c>
      <c r="AUB30" s="67">
        <v>81.5</v>
      </c>
      <c r="AUC30" s="67">
        <v>84.5</v>
      </c>
      <c r="AUD30" s="67">
        <v>79.3</v>
      </c>
      <c r="AUE30" s="67">
        <v>84</v>
      </c>
      <c r="AUF30" s="67">
        <v>80.5</v>
      </c>
      <c r="AUG30" s="67">
        <v>76.900000000000006</v>
      </c>
      <c r="AUH30" s="67">
        <v>77.099999999999994</v>
      </c>
      <c r="AUI30" s="67">
        <v>80.2</v>
      </c>
      <c r="AUJ30" s="67">
        <v>77.099999999999994</v>
      </c>
      <c r="AUK30" s="67">
        <v>73.400000000000006</v>
      </c>
      <c r="AUL30" s="67">
        <v>68.5</v>
      </c>
      <c r="AUM30" s="67">
        <v>63.1</v>
      </c>
      <c r="AUN30" s="67">
        <v>58.8</v>
      </c>
      <c r="AUO30" s="67">
        <v>62.3</v>
      </c>
      <c r="AUP30" s="67">
        <v>64.5</v>
      </c>
      <c r="AUQ30" s="67">
        <v>64.3</v>
      </c>
      <c r="AUR30" s="67">
        <v>67.8</v>
      </c>
      <c r="AUS30" s="67">
        <v>67.2</v>
      </c>
      <c r="AUT30" s="67">
        <v>64.099999999999994</v>
      </c>
      <c r="AUU30" s="67">
        <v>66.400000000000006</v>
      </c>
      <c r="AUV30" s="67">
        <v>66.099999999999994</v>
      </c>
      <c r="AUW30" s="67">
        <v>68.8</v>
      </c>
      <c r="AUX30" s="67">
        <v>70.8</v>
      </c>
      <c r="AUY30" s="67">
        <v>70.7</v>
      </c>
      <c r="AUZ30" s="67"/>
      <c r="AVA30" s="67"/>
      <c r="AVB30" s="67"/>
      <c r="AVC30" s="67"/>
      <c r="AVD30" s="67"/>
      <c r="AVE30" s="67"/>
      <c r="AVF30" s="67"/>
      <c r="AVG30" s="67"/>
      <c r="AVH30" s="67"/>
      <c r="AVI30" s="67"/>
      <c r="AVJ30" s="67"/>
      <c r="AVK30" s="67"/>
      <c r="AVL30" s="67"/>
      <c r="AVM30" s="67"/>
      <c r="AVN30" s="67"/>
      <c r="AVO30" s="67"/>
      <c r="AVP30" s="67"/>
      <c r="AVQ30" s="67"/>
      <c r="AVR30" s="67"/>
      <c r="AVS30" s="67"/>
      <c r="AVT30" s="67"/>
      <c r="AVU30" s="67"/>
      <c r="AVV30" s="67"/>
      <c r="AVW30" s="67"/>
      <c r="AVX30" s="67"/>
      <c r="AVY30" s="67"/>
      <c r="AVZ30" s="67"/>
    </row>
    <row r="31" spans="1:1274" ht="17.25" thickTop="1" thickBot="1" x14ac:dyDescent="0.3">
      <c r="AUC31" s="173"/>
      <c r="AUD31" s="174"/>
      <c r="AUE31" s="174"/>
      <c r="AUF31" s="173"/>
      <c r="AUG31" s="174"/>
      <c r="AUH31" s="174"/>
      <c r="AUI31" s="173"/>
      <c r="AUJ31" s="174"/>
      <c r="AUK31" s="174"/>
      <c r="AUL31" s="174"/>
      <c r="AUM31" s="173"/>
      <c r="AUN31" s="173"/>
      <c r="AUO31" s="173"/>
      <c r="AUP31" s="174"/>
      <c r="AUQ31" s="173"/>
      <c r="AUR31" s="174"/>
      <c r="AUS31" s="173"/>
      <c r="AUT31" s="173"/>
      <c r="AUU31" s="173"/>
      <c r="AUV31" s="174"/>
      <c r="AUW31" s="174"/>
      <c r="AUX31" s="174"/>
      <c r="AUY31" s="173"/>
      <c r="AUZ31" s="174"/>
      <c r="AVA31" s="173"/>
      <c r="AVB31" s="173"/>
      <c r="AVC31" s="174"/>
      <c r="AVD31" s="174"/>
      <c r="AVE31" s="173"/>
      <c r="AVF31" s="173"/>
      <c r="AVG31" s="174"/>
      <c r="AVH31" s="173"/>
      <c r="AVI31" s="174"/>
      <c r="AVJ31" s="173"/>
      <c r="AVK31" s="173"/>
      <c r="AVL31" s="174"/>
      <c r="AVM31" s="174"/>
      <c r="AVN31" s="173"/>
      <c r="AVO31" s="174"/>
      <c r="AVP31" s="174"/>
      <c r="AVQ31" s="173"/>
      <c r="AVR31" s="173"/>
      <c r="AVS31" s="174"/>
      <c r="AVT31" s="174"/>
      <c r="AVU31" s="173"/>
      <c r="AVV31" s="173"/>
      <c r="AVW31" s="174"/>
      <c r="AVX31" s="174"/>
      <c r="AVY31" s="174"/>
      <c r="AVZ31" s="174"/>
    </row>
    <row r="32" spans="1:1274" ht="17.25" thickTop="1" thickBot="1" x14ac:dyDescent="0.3">
      <c r="C32" s="124" t="s">
        <v>461</v>
      </c>
      <c r="E32" s="26"/>
      <c r="F32" s="150">
        <f t="shared" ref="F32:BQ32" si="135">F30-E30</f>
        <v>-2.2000000000000028</v>
      </c>
      <c r="G32" s="150">
        <f t="shared" si="135"/>
        <v>-8.5999999999999943</v>
      </c>
      <c r="H32" s="150">
        <f t="shared" si="135"/>
        <v>-4.6000000000000085</v>
      </c>
      <c r="I32" s="150">
        <f t="shared" si="135"/>
        <v>-0.59999999999999432</v>
      </c>
      <c r="J32" s="150">
        <f t="shared" si="135"/>
        <v>-7.6000000000000085</v>
      </c>
      <c r="K32" s="150">
        <f t="shared" si="135"/>
        <v>-5</v>
      </c>
      <c r="L32" s="151">
        <f t="shared" si="135"/>
        <v>1.6000000000000085</v>
      </c>
      <c r="M32" s="151">
        <f t="shared" si="135"/>
        <v>21.799999999999997</v>
      </c>
      <c r="N32" s="150">
        <f t="shared" si="135"/>
        <v>-9.7999999999999972</v>
      </c>
      <c r="O32" s="150">
        <f t="shared" si="135"/>
        <v>-3.4000000000000057</v>
      </c>
      <c r="P32" s="151">
        <f t="shared" si="135"/>
        <v>2.2000000000000028</v>
      </c>
      <c r="Q32" s="151">
        <f t="shared" si="135"/>
        <v>10.599999999999994</v>
      </c>
      <c r="R32" s="150">
        <f t="shared" si="135"/>
        <v>-6.5999999999999943</v>
      </c>
      <c r="S32" s="151">
        <f t="shared" si="135"/>
        <v>3.2000000000000028</v>
      </c>
      <c r="T32" s="150">
        <f t="shared" si="135"/>
        <v>-3.2000000000000028</v>
      </c>
      <c r="U32" s="150">
        <f t="shared" si="135"/>
        <v>-1.4000000000000057</v>
      </c>
      <c r="V32" s="151">
        <f t="shared" si="135"/>
        <v>2.4000000000000057</v>
      </c>
      <c r="W32" s="151">
        <f t="shared" si="135"/>
        <v>0.79999999999999716</v>
      </c>
      <c r="X32" s="150">
        <f t="shared" si="135"/>
        <v>-7.5999999999999943</v>
      </c>
      <c r="Y32" s="151">
        <f t="shared" si="135"/>
        <v>3</v>
      </c>
      <c r="Z32" s="150">
        <f t="shared" si="135"/>
        <v>-5.6000000000000085</v>
      </c>
      <c r="AA32" s="151">
        <f t="shared" si="135"/>
        <v>3</v>
      </c>
      <c r="AB32" s="151">
        <f t="shared" si="135"/>
        <v>2.2000000000000028</v>
      </c>
      <c r="AC32" s="150">
        <f t="shared" si="135"/>
        <v>-4.3999999999999915</v>
      </c>
      <c r="AD32" s="151">
        <f t="shared" si="135"/>
        <v>5.5999999999999943</v>
      </c>
      <c r="AE32" s="150">
        <f t="shared" si="135"/>
        <v>-0.59999999999999432</v>
      </c>
      <c r="AF32" s="151">
        <f t="shared" si="135"/>
        <v>5</v>
      </c>
      <c r="AG32" s="151">
        <f t="shared" si="135"/>
        <v>9.7999999999999972</v>
      </c>
      <c r="AH32" s="150">
        <f t="shared" si="135"/>
        <v>-4.4000000000000057</v>
      </c>
      <c r="AI32" s="150">
        <f t="shared" si="135"/>
        <v>-4</v>
      </c>
      <c r="AJ32" s="150">
        <f t="shared" si="135"/>
        <v>-1.2000000000000028</v>
      </c>
      <c r="AK32" s="150">
        <f t="shared" si="135"/>
        <v>-8</v>
      </c>
      <c r="AL32" s="150">
        <f t="shared" si="135"/>
        <v>-10.399999999999991</v>
      </c>
      <c r="AM32" s="151">
        <f t="shared" si="135"/>
        <v>13.200000000000003</v>
      </c>
      <c r="AN32" s="150">
        <f t="shared" si="135"/>
        <v>-0.80000000000001137</v>
      </c>
      <c r="AO32" s="151">
        <f t="shared" si="135"/>
        <v>6.6000000000000085</v>
      </c>
      <c r="AP32" s="150">
        <f t="shared" si="135"/>
        <v>-4</v>
      </c>
      <c r="AQ32" s="151">
        <f t="shared" si="135"/>
        <v>3.2000000000000028</v>
      </c>
      <c r="AR32" s="150">
        <f t="shared" si="135"/>
        <v>-16.800000000000011</v>
      </c>
      <c r="AS32" s="150">
        <f t="shared" si="135"/>
        <v>-2.3999999999999915</v>
      </c>
      <c r="AT32" s="151">
        <f t="shared" si="135"/>
        <v>9.2000000000000028</v>
      </c>
      <c r="AU32" s="150">
        <f t="shared" si="135"/>
        <v>-1.8000000000000114</v>
      </c>
      <c r="AV32" s="151">
        <f t="shared" si="135"/>
        <v>1.2000000000000028</v>
      </c>
      <c r="AW32" s="152">
        <f t="shared" si="135"/>
        <v>0</v>
      </c>
      <c r="AX32" s="151">
        <f t="shared" si="135"/>
        <v>2</v>
      </c>
      <c r="AY32" s="150">
        <f t="shared" si="135"/>
        <v>-3.3999999999999915</v>
      </c>
      <c r="AZ32" s="151">
        <f t="shared" si="135"/>
        <v>4.1999999999999886</v>
      </c>
      <c r="BA32" s="150">
        <f t="shared" si="135"/>
        <v>-3.3999999999999915</v>
      </c>
      <c r="BB32" s="151">
        <f t="shared" si="135"/>
        <v>6.2000000000000028</v>
      </c>
      <c r="BC32" s="151">
        <f t="shared" si="135"/>
        <v>5.3999999999999915</v>
      </c>
      <c r="BD32" s="150">
        <f t="shared" si="135"/>
        <v>-3.3999999999999915</v>
      </c>
      <c r="BE32" s="151">
        <f t="shared" si="135"/>
        <v>7</v>
      </c>
      <c r="BF32" s="150">
        <f t="shared" si="135"/>
        <v>-1.6000000000000085</v>
      </c>
      <c r="BG32" s="150">
        <f t="shared" si="135"/>
        <v>-10</v>
      </c>
      <c r="BH32" s="150">
        <f t="shared" si="135"/>
        <v>-1</v>
      </c>
      <c r="BI32" s="150">
        <f t="shared" si="135"/>
        <v>-5.7999999999999972</v>
      </c>
      <c r="BJ32" s="150">
        <f t="shared" si="135"/>
        <v>-2.5999999999999943</v>
      </c>
      <c r="BK32" s="151">
        <f t="shared" si="135"/>
        <v>5.7999999999999972</v>
      </c>
      <c r="BL32" s="150">
        <f t="shared" si="135"/>
        <v>-0.20000000000000284</v>
      </c>
      <c r="BM32" s="150">
        <f t="shared" si="135"/>
        <v>-5.5999999999999943</v>
      </c>
      <c r="BN32" s="150">
        <f t="shared" si="135"/>
        <v>-0.60000000000000853</v>
      </c>
      <c r="BO32" s="151">
        <f t="shared" si="135"/>
        <v>1.7999999999999972</v>
      </c>
      <c r="BP32" s="150">
        <f t="shared" si="135"/>
        <v>-1.3999999999999915</v>
      </c>
      <c r="BQ32" s="150">
        <f t="shared" si="135"/>
        <v>-11.799999999999997</v>
      </c>
      <c r="BR32" s="151">
        <f t="shared" ref="BR32:EC32" si="136">BR30-BQ30</f>
        <v>14.199999999999989</v>
      </c>
      <c r="BS32" s="150">
        <f t="shared" si="136"/>
        <v>-13.399999999999991</v>
      </c>
      <c r="BT32" s="150">
        <f t="shared" si="136"/>
        <v>-6</v>
      </c>
      <c r="BU32" s="151">
        <f t="shared" si="136"/>
        <v>12.599999999999994</v>
      </c>
      <c r="BV32" s="151">
        <f t="shared" si="136"/>
        <v>9.6000000000000085</v>
      </c>
      <c r="BW32" s="150">
        <f t="shared" si="136"/>
        <v>-1.4000000000000057</v>
      </c>
      <c r="BX32" s="150">
        <f t="shared" si="136"/>
        <v>-0.59999999999999432</v>
      </c>
      <c r="BY32" s="151">
        <f t="shared" si="136"/>
        <v>2.7999999999999972</v>
      </c>
      <c r="BZ32" s="151">
        <f t="shared" si="136"/>
        <v>2.3999999999999915</v>
      </c>
      <c r="CA32" s="151">
        <f t="shared" si="136"/>
        <v>5.8000000000000114</v>
      </c>
      <c r="CB32" s="151">
        <f t="shared" si="136"/>
        <v>6.7999999999999972</v>
      </c>
      <c r="CC32" s="151">
        <f t="shared" si="136"/>
        <v>11.399999999999991</v>
      </c>
      <c r="CD32" s="150">
        <f t="shared" si="136"/>
        <v>-3.7999999999999972</v>
      </c>
      <c r="CE32" s="152">
        <f t="shared" si="136"/>
        <v>0</v>
      </c>
      <c r="CF32" s="150">
        <f t="shared" si="136"/>
        <v>-5.2000000000000028</v>
      </c>
      <c r="CG32" s="151">
        <f t="shared" si="136"/>
        <v>1</v>
      </c>
      <c r="CH32" s="151">
        <f t="shared" si="136"/>
        <v>1.6000000000000085</v>
      </c>
      <c r="CI32" s="150">
        <f t="shared" si="136"/>
        <v>-0.40000000000000568</v>
      </c>
      <c r="CJ32" s="150">
        <f t="shared" si="136"/>
        <v>-3.2000000000000028</v>
      </c>
      <c r="CK32" s="151">
        <f t="shared" si="136"/>
        <v>0.20000000000000284</v>
      </c>
      <c r="CL32" s="150">
        <f t="shared" si="136"/>
        <v>-4.5999999999999943</v>
      </c>
      <c r="CM32" s="150">
        <f t="shared" si="136"/>
        <v>-10.799999999999997</v>
      </c>
      <c r="CN32" s="150">
        <f t="shared" si="136"/>
        <v>-1.4000000000000057</v>
      </c>
      <c r="CO32" s="151">
        <f t="shared" si="136"/>
        <v>2.7999999999999972</v>
      </c>
      <c r="CP32" s="151">
        <f t="shared" si="136"/>
        <v>6.1000000000000085</v>
      </c>
      <c r="CQ32" s="151">
        <f t="shared" si="136"/>
        <v>0.89999999999999147</v>
      </c>
      <c r="CR32" s="150">
        <f t="shared" si="136"/>
        <v>-13</v>
      </c>
      <c r="CS32" s="151">
        <f t="shared" si="136"/>
        <v>10.600000000000009</v>
      </c>
      <c r="CT32" s="150">
        <f t="shared" si="136"/>
        <v>-1.8000000000000114</v>
      </c>
      <c r="CU32" s="150">
        <f t="shared" si="136"/>
        <v>-7.2999999999999972</v>
      </c>
      <c r="CV32" s="150">
        <f t="shared" si="136"/>
        <v>-1.2000000000000028</v>
      </c>
      <c r="CW32" s="150">
        <f t="shared" si="136"/>
        <v>-3.2999999999999972</v>
      </c>
      <c r="CX32" s="150">
        <f t="shared" si="136"/>
        <v>-11.799999999999997</v>
      </c>
      <c r="CY32" s="150">
        <f t="shared" si="136"/>
        <v>-0.40000000000000568</v>
      </c>
      <c r="CZ32" s="150">
        <f t="shared" si="136"/>
        <v>-1.5999999999999943</v>
      </c>
      <c r="DA32" s="151">
        <f t="shared" si="136"/>
        <v>11.900000000000006</v>
      </c>
      <c r="DB32" s="150">
        <f t="shared" si="136"/>
        <v>-4.1000000000000085</v>
      </c>
      <c r="DC32" s="151">
        <f t="shared" si="136"/>
        <v>3.1000000000000085</v>
      </c>
      <c r="DD32" s="151">
        <f t="shared" si="136"/>
        <v>2</v>
      </c>
      <c r="DE32" s="150">
        <f t="shared" si="136"/>
        <v>-3.2000000000000028</v>
      </c>
      <c r="DF32" s="150">
        <f t="shared" si="136"/>
        <v>-1</v>
      </c>
      <c r="DG32" s="151">
        <f t="shared" si="136"/>
        <v>3.7999999999999972</v>
      </c>
      <c r="DH32" s="151">
        <f t="shared" si="136"/>
        <v>1.0999999999999943</v>
      </c>
      <c r="DI32" s="151">
        <f t="shared" si="136"/>
        <v>1.8000000000000114</v>
      </c>
      <c r="DJ32" s="151">
        <f t="shared" si="136"/>
        <v>5.1999999999999886</v>
      </c>
      <c r="DK32" s="150">
        <f t="shared" si="136"/>
        <v>-2.1999999999999886</v>
      </c>
      <c r="DL32" s="150">
        <f t="shared" si="136"/>
        <v>-1.6000000000000085</v>
      </c>
      <c r="DM32" s="151">
        <f t="shared" si="136"/>
        <v>9.2000000000000028</v>
      </c>
      <c r="DN32" s="150">
        <f t="shared" si="136"/>
        <v>-16.599999999999994</v>
      </c>
      <c r="DO32" s="151">
        <f t="shared" si="136"/>
        <v>5.6999999999999886</v>
      </c>
      <c r="DP32" s="151">
        <f t="shared" si="136"/>
        <v>7.3000000000000114</v>
      </c>
      <c r="DQ32" s="150">
        <f t="shared" si="136"/>
        <v>-1.6000000000000085</v>
      </c>
      <c r="DR32" s="151">
        <f t="shared" si="136"/>
        <v>4.7999999999999972</v>
      </c>
      <c r="DS32" s="151">
        <f t="shared" si="136"/>
        <v>2.4000000000000057</v>
      </c>
      <c r="DT32" s="150">
        <f t="shared" si="136"/>
        <v>-2</v>
      </c>
      <c r="DU32" s="152">
        <f t="shared" si="136"/>
        <v>0</v>
      </c>
      <c r="DV32" s="151">
        <f t="shared" si="136"/>
        <v>3.5999999999999943</v>
      </c>
      <c r="DW32" s="151">
        <f t="shared" si="136"/>
        <v>0.60000000000000853</v>
      </c>
      <c r="DX32" s="151">
        <f t="shared" si="136"/>
        <v>4</v>
      </c>
      <c r="DY32" s="150">
        <f t="shared" si="136"/>
        <v>-3.4000000000000057</v>
      </c>
      <c r="DZ32" s="150">
        <f t="shared" si="136"/>
        <v>-4.5999999999999943</v>
      </c>
      <c r="EA32" s="151">
        <f t="shared" si="136"/>
        <v>1.7999999999999972</v>
      </c>
      <c r="EB32" s="150">
        <f t="shared" si="136"/>
        <v>-1.0999999999999943</v>
      </c>
      <c r="EC32" s="150">
        <f t="shared" si="136"/>
        <v>-10.100000000000009</v>
      </c>
      <c r="ED32" s="150">
        <f t="shared" ref="ED32:GO32" si="137">ED30-EC30</f>
        <v>-6.5999999999999943</v>
      </c>
      <c r="EE32" s="151">
        <f t="shared" si="137"/>
        <v>0.20000000000000284</v>
      </c>
      <c r="EF32" s="150">
        <f t="shared" si="137"/>
        <v>-1.2000000000000028</v>
      </c>
      <c r="EG32" s="150">
        <f t="shared" si="137"/>
        <v>-14.400000000000006</v>
      </c>
      <c r="EH32" s="151">
        <f t="shared" si="137"/>
        <v>0.10000000000000853</v>
      </c>
      <c r="EI32" s="151">
        <f t="shared" si="137"/>
        <v>5.8999999999999915</v>
      </c>
      <c r="EJ32" s="151">
        <f t="shared" si="137"/>
        <v>3.2999999999999972</v>
      </c>
      <c r="EK32" s="150">
        <f t="shared" si="137"/>
        <v>-3.0999999999999943</v>
      </c>
      <c r="EL32" s="151">
        <f t="shared" si="137"/>
        <v>1.7000000000000028</v>
      </c>
      <c r="EM32" s="150">
        <f t="shared" si="137"/>
        <v>-0.60000000000000853</v>
      </c>
      <c r="EN32" s="151">
        <f t="shared" si="137"/>
        <v>21.5</v>
      </c>
      <c r="EO32" s="150">
        <f t="shared" si="137"/>
        <v>-6</v>
      </c>
      <c r="EP32" s="150">
        <f t="shared" si="137"/>
        <v>-12.199999999999989</v>
      </c>
      <c r="EQ32" s="151">
        <f t="shared" si="137"/>
        <v>4.8999999999999915</v>
      </c>
      <c r="ER32" s="150">
        <f t="shared" si="137"/>
        <v>-3.5999999999999943</v>
      </c>
      <c r="ES32" s="150">
        <f t="shared" si="137"/>
        <v>-1.6000000000000085</v>
      </c>
      <c r="ET32" s="150">
        <f t="shared" si="137"/>
        <v>-3.5</v>
      </c>
      <c r="EU32" s="151">
        <f t="shared" si="137"/>
        <v>4.3000000000000114</v>
      </c>
      <c r="EV32" s="150">
        <f t="shared" si="137"/>
        <v>-8.3000000000000114</v>
      </c>
      <c r="EW32" s="150">
        <f t="shared" si="137"/>
        <v>-4.1999999999999886</v>
      </c>
      <c r="EX32" s="151">
        <f t="shared" si="137"/>
        <v>1.6999999999999886</v>
      </c>
      <c r="EY32" s="150">
        <f t="shared" si="137"/>
        <v>-1.7999999999999972</v>
      </c>
      <c r="EZ32" s="151">
        <f t="shared" si="137"/>
        <v>7.2000000000000028</v>
      </c>
      <c r="FA32" s="151">
        <f t="shared" si="137"/>
        <v>6.9000000000000057</v>
      </c>
      <c r="FB32" s="150">
        <f t="shared" si="137"/>
        <v>-0.40000000000000568</v>
      </c>
      <c r="FC32" s="151">
        <f t="shared" si="137"/>
        <v>2.2000000000000028</v>
      </c>
      <c r="FD32" s="151">
        <f t="shared" si="137"/>
        <v>0.5</v>
      </c>
      <c r="FE32" s="151">
        <f t="shared" si="137"/>
        <v>0.89999999999999147</v>
      </c>
      <c r="FF32" s="151">
        <f t="shared" si="137"/>
        <v>9.5</v>
      </c>
      <c r="FG32" s="150">
        <f t="shared" si="137"/>
        <v>-2.8999999999999915</v>
      </c>
      <c r="FH32" s="150">
        <f t="shared" si="137"/>
        <v>-1.9000000000000057</v>
      </c>
      <c r="FI32" s="151">
        <f t="shared" si="137"/>
        <v>2.5</v>
      </c>
      <c r="FJ32" s="150">
        <f t="shared" si="137"/>
        <v>-4.7000000000000028</v>
      </c>
      <c r="FK32" s="150">
        <f t="shared" si="137"/>
        <v>-8.0999999999999943</v>
      </c>
      <c r="FL32" s="151">
        <f t="shared" si="137"/>
        <v>10.599999999999994</v>
      </c>
      <c r="FM32" s="151">
        <f t="shared" si="137"/>
        <v>2.3000000000000114</v>
      </c>
      <c r="FN32" s="151">
        <f t="shared" si="137"/>
        <v>0.29999999999999716</v>
      </c>
      <c r="FO32" s="151">
        <f t="shared" si="137"/>
        <v>9.2000000000000028</v>
      </c>
      <c r="FP32" s="150">
        <f t="shared" si="137"/>
        <v>-3.8000000000000114</v>
      </c>
      <c r="FQ32" s="150">
        <f t="shared" si="137"/>
        <v>-3.8999999999999915</v>
      </c>
      <c r="FR32" s="150">
        <f t="shared" si="137"/>
        <v>-2.2999999999999972</v>
      </c>
      <c r="FS32" s="151">
        <f t="shared" si="137"/>
        <v>1.5</v>
      </c>
      <c r="FT32" s="150">
        <f t="shared" si="137"/>
        <v>-0.10000000000000853</v>
      </c>
      <c r="FU32" s="151">
        <f t="shared" si="137"/>
        <v>4.4000000000000057</v>
      </c>
      <c r="FV32" s="150">
        <f t="shared" si="137"/>
        <v>-7.6000000000000085</v>
      </c>
      <c r="FW32" s="150">
        <f t="shared" si="137"/>
        <v>-0.69999999999998863</v>
      </c>
      <c r="FX32" s="151">
        <f t="shared" si="137"/>
        <v>7.8999999999999915</v>
      </c>
      <c r="FY32" s="150">
        <f t="shared" si="137"/>
        <v>-0.39999999999999147</v>
      </c>
      <c r="FZ32" s="151">
        <f t="shared" si="137"/>
        <v>5.5</v>
      </c>
      <c r="GA32" s="150">
        <f t="shared" si="137"/>
        <v>-3.6000000000000085</v>
      </c>
      <c r="GB32" s="150">
        <f t="shared" si="137"/>
        <v>-9.9999999999994316E-2</v>
      </c>
      <c r="GC32" s="150">
        <f t="shared" si="137"/>
        <v>-6</v>
      </c>
      <c r="GD32" s="151">
        <f t="shared" si="137"/>
        <v>0.39999999999999147</v>
      </c>
      <c r="GE32" s="151">
        <f t="shared" si="137"/>
        <v>4.2000000000000028</v>
      </c>
      <c r="GF32" s="150">
        <f t="shared" si="137"/>
        <v>-10.599999999999994</v>
      </c>
      <c r="GG32" s="151">
        <f t="shared" si="137"/>
        <v>13.299999999999997</v>
      </c>
      <c r="GH32" s="151">
        <f t="shared" si="137"/>
        <v>8.4000000000000057</v>
      </c>
      <c r="GI32" s="150">
        <f t="shared" si="137"/>
        <v>-3.4000000000000057</v>
      </c>
      <c r="GJ32" s="151">
        <f t="shared" si="137"/>
        <v>12</v>
      </c>
      <c r="GK32" s="151">
        <f t="shared" si="137"/>
        <v>7</v>
      </c>
      <c r="GL32" s="150">
        <f t="shared" si="137"/>
        <v>-1.7999999999999972</v>
      </c>
      <c r="GM32" s="151">
        <f t="shared" si="137"/>
        <v>2</v>
      </c>
      <c r="GN32" s="150">
        <f t="shared" si="137"/>
        <v>-2.5</v>
      </c>
      <c r="GO32" s="151">
        <f t="shared" si="137"/>
        <v>2.7999999999999972</v>
      </c>
      <c r="GP32" s="150">
        <f t="shared" ref="GP32:JA32" si="138">GP30-GO30</f>
        <v>-0.40000000000000568</v>
      </c>
      <c r="GQ32" s="150">
        <f t="shared" si="138"/>
        <v>-3.7999999999999972</v>
      </c>
      <c r="GR32" s="150">
        <f t="shared" si="138"/>
        <v>-0.20000000000000284</v>
      </c>
      <c r="GS32" s="151">
        <f t="shared" si="138"/>
        <v>1</v>
      </c>
      <c r="GT32" s="150">
        <f t="shared" si="138"/>
        <v>-6.5</v>
      </c>
      <c r="GU32" s="150">
        <f t="shared" si="138"/>
        <v>-9.9999999999994316E-2</v>
      </c>
      <c r="GV32" s="150">
        <f t="shared" si="138"/>
        <v>-5.7000000000000028</v>
      </c>
      <c r="GW32" s="151">
        <f t="shared" si="138"/>
        <v>0.10000000000000853</v>
      </c>
      <c r="GX32" s="151">
        <f t="shared" si="138"/>
        <v>1.5</v>
      </c>
      <c r="GY32" s="151">
        <f t="shared" si="138"/>
        <v>0.79999999999999716</v>
      </c>
      <c r="GZ32" s="150">
        <f t="shared" si="138"/>
        <v>-2.7000000000000028</v>
      </c>
      <c r="HA32" s="151">
        <f t="shared" si="138"/>
        <v>0.40000000000000568</v>
      </c>
      <c r="HB32" s="150">
        <f t="shared" si="138"/>
        <v>-2.2000000000000028</v>
      </c>
      <c r="HC32" s="151">
        <f t="shared" si="138"/>
        <v>5.2999999999999972</v>
      </c>
      <c r="HD32" s="150">
        <f t="shared" si="138"/>
        <v>-3.7999999999999972</v>
      </c>
      <c r="HE32" s="151">
        <f t="shared" si="138"/>
        <v>4.5</v>
      </c>
      <c r="HF32" s="150">
        <f t="shared" si="138"/>
        <v>-1.9000000000000057</v>
      </c>
      <c r="HG32" s="150">
        <f t="shared" si="138"/>
        <v>-2.3999999999999915</v>
      </c>
      <c r="HH32" s="151">
        <f t="shared" si="138"/>
        <v>4.7999999999999972</v>
      </c>
      <c r="HI32" s="151">
        <f t="shared" si="138"/>
        <v>2.3999999999999915</v>
      </c>
      <c r="HJ32" s="151">
        <f t="shared" si="138"/>
        <v>4.6000000000000085</v>
      </c>
      <c r="HK32" s="150">
        <f t="shared" si="138"/>
        <v>-2.2000000000000028</v>
      </c>
      <c r="HL32" s="150">
        <f t="shared" si="138"/>
        <v>-2.7000000000000028</v>
      </c>
      <c r="HM32" s="150">
        <f t="shared" si="138"/>
        <v>-1</v>
      </c>
      <c r="HN32" s="150">
        <f t="shared" si="138"/>
        <v>-5.5</v>
      </c>
      <c r="HO32" s="151">
        <f t="shared" si="138"/>
        <v>2.1000000000000085</v>
      </c>
      <c r="HP32" s="150">
        <f t="shared" si="138"/>
        <v>-1.2000000000000028</v>
      </c>
      <c r="HQ32" s="150">
        <f t="shared" si="138"/>
        <v>-1.9000000000000057</v>
      </c>
      <c r="HR32" s="151">
        <f t="shared" si="138"/>
        <v>2.1000000000000085</v>
      </c>
      <c r="HS32" s="150">
        <f t="shared" si="138"/>
        <v>-0.20000000000000284</v>
      </c>
      <c r="HT32" s="151">
        <f t="shared" si="138"/>
        <v>6</v>
      </c>
      <c r="HU32" s="150">
        <f t="shared" si="138"/>
        <v>-4.1000000000000085</v>
      </c>
      <c r="HV32" s="151">
        <f t="shared" si="138"/>
        <v>1.1000000000000085</v>
      </c>
      <c r="HW32" s="150">
        <f t="shared" si="138"/>
        <v>-3.7000000000000028</v>
      </c>
      <c r="HX32" s="151">
        <f t="shared" si="138"/>
        <v>1.7000000000000028</v>
      </c>
      <c r="HY32" s="151">
        <f t="shared" si="138"/>
        <v>1.2999999999999972</v>
      </c>
      <c r="HZ32" s="150">
        <f t="shared" si="138"/>
        <v>-4.7999999999999972</v>
      </c>
      <c r="IA32" s="151">
        <f t="shared" si="138"/>
        <v>1</v>
      </c>
      <c r="IB32" s="151">
        <f t="shared" si="138"/>
        <v>0.70000000000000284</v>
      </c>
      <c r="IC32" s="151">
        <f t="shared" si="138"/>
        <v>0.39999999999999147</v>
      </c>
      <c r="ID32" s="150">
        <f t="shared" si="138"/>
        <v>-1.2000000000000028</v>
      </c>
      <c r="IE32" s="150">
        <f t="shared" si="138"/>
        <v>-1</v>
      </c>
      <c r="IF32" s="151">
        <f t="shared" si="138"/>
        <v>7.2000000000000028</v>
      </c>
      <c r="IG32" s="150">
        <f t="shared" si="138"/>
        <v>-1.7999999999999972</v>
      </c>
      <c r="IH32" s="150">
        <f t="shared" si="138"/>
        <v>-1.0999999999999943</v>
      </c>
      <c r="II32" s="150">
        <f t="shared" si="138"/>
        <v>-4.7000000000000028</v>
      </c>
      <c r="IJ32" s="151">
        <f t="shared" si="138"/>
        <v>4.2000000000000028</v>
      </c>
      <c r="IK32" s="150">
        <f t="shared" si="138"/>
        <v>-4.6000000000000085</v>
      </c>
      <c r="IL32" s="150">
        <f t="shared" si="138"/>
        <v>-2.2000000000000028</v>
      </c>
      <c r="IM32" s="151">
        <f t="shared" si="138"/>
        <v>3.5</v>
      </c>
      <c r="IN32" s="150">
        <f t="shared" si="138"/>
        <v>-9.9999999999994316E-2</v>
      </c>
      <c r="IO32" s="151">
        <f t="shared" si="138"/>
        <v>2.9000000000000057</v>
      </c>
      <c r="IP32" s="151">
        <f t="shared" si="138"/>
        <v>0.29999999999999716</v>
      </c>
      <c r="IQ32" s="151">
        <f t="shared" si="138"/>
        <v>0.5</v>
      </c>
      <c r="IR32" s="151">
        <f t="shared" si="138"/>
        <v>7.3999999999999915</v>
      </c>
      <c r="IS32" s="150">
        <f t="shared" si="138"/>
        <v>-0.29999999999999716</v>
      </c>
      <c r="IT32" s="151">
        <f t="shared" si="138"/>
        <v>0.70000000000000284</v>
      </c>
      <c r="IU32" s="150">
        <f t="shared" si="138"/>
        <v>-2.9000000000000057</v>
      </c>
      <c r="IV32" s="151">
        <f t="shared" si="138"/>
        <v>2.9000000000000057</v>
      </c>
      <c r="IW32" s="150">
        <f t="shared" si="138"/>
        <v>-0.29999999999999716</v>
      </c>
      <c r="IX32" s="150">
        <f t="shared" si="138"/>
        <v>-4</v>
      </c>
      <c r="IY32" s="151">
        <f t="shared" si="138"/>
        <v>4.5999999999999943</v>
      </c>
      <c r="IZ32" s="150">
        <f t="shared" si="138"/>
        <v>-0.5</v>
      </c>
      <c r="JA32" s="150">
        <f t="shared" si="138"/>
        <v>-2.7000000000000028</v>
      </c>
      <c r="JB32" s="151">
        <f t="shared" ref="JB32:LM32" si="139">JB30-JA30</f>
        <v>3.2000000000000028</v>
      </c>
      <c r="JC32" s="150">
        <f t="shared" si="139"/>
        <v>-0.59999999999999432</v>
      </c>
      <c r="JD32" s="151">
        <f t="shared" si="139"/>
        <v>9.9999999999994316E-2</v>
      </c>
      <c r="JE32" s="150">
        <f t="shared" si="139"/>
        <v>-2.3999999999999915</v>
      </c>
      <c r="JF32" s="150">
        <f t="shared" si="139"/>
        <v>-7</v>
      </c>
      <c r="JG32" s="151">
        <f t="shared" si="139"/>
        <v>3.6999999999999886</v>
      </c>
      <c r="JH32" s="150">
        <f t="shared" si="139"/>
        <v>-4.5999999999999943</v>
      </c>
      <c r="JI32" s="150">
        <f t="shared" si="139"/>
        <v>-3.2999999999999972</v>
      </c>
      <c r="JJ32" s="151">
        <f t="shared" si="139"/>
        <v>6.0999999999999943</v>
      </c>
      <c r="JK32" s="151">
        <f t="shared" si="139"/>
        <v>4.2999999999999972</v>
      </c>
      <c r="JL32" s="150">
        <f t="shared" si="139"/>
        <v>-3.2999999999999972</v>
      </c>
      <c r="JM32" s="150">
        <f t="shared" si="139"/>
        <v>-0.20000000000000284</v>
      </c>
      <c r="JN32" s="150">
        <f t="shared" si="139"/>
        <v>-5.2999999999999972</v>
      </c>
      <c r="JO32" s="151">
        <f t="shared" si="139"/>
        <v>2</v>
      </c>
      <c r="JP32" s="151">
        <f t="shared" si="139"/>
        <v>7.6000000000000085</v>
      </c>
      <c r="JQ32" s="150">
        <f t="shared" si="139"/>
        <v>-10.400000000000006</v>
      </c>
      <c r="JR32" s="150">
        <f t="shared" si="139"/>
        <v>-3.2999999999999972</v>
      </c>
      <c r="JS32" s="150">
        <f t="shared" si="139"/>
        <v>-2.6000000000000085</v>
      </c>
      <c r="JT32" s="151">
        <f t="shared" si="139"/>
        <v>3.8000000000000114</v>
      </c>
      <c r="JU32" s="151">
        <f t="shared" si="139"/>
        <v>1.1999999999999886</v>
      </c>
      <c r="JV32" s="151">
        <f t="shared" si="139"/>
        <v>6.7000000000000028</v>
      </c>
      <c r="JW32" s="151">
        <f t="shared" si="139"/>
        <v>1.1000000000000085</v>
      </c>
      <c r="JX32" s="151">
        <f t="shared" si="139"/>
        <v>4.5</v>
      </c>
      <c r="JY32" s="150">
        <f t="shared" si="139"/>
        <v>-18.600000000000009</v>
      </c>
      <c r="JZ32" s="151">
        <f t="shared" si="139"/>
        <v>4.5</v>
      </c>
      <c r="KA32" s="151">
        <f t="shared" si="139"/>
        <v>2.6000000000000085</v>
      </c>
      <c r="KB32" s="151">
        <f t="shared" si="139"/>
        <v>3.8999999999999915</v>
      </c>
      <c r="KC32" s="151">
        <f t="shared" si="139"/>
        <v>11.5</v>
      </c>
      <c r="KD32" s="150">
        <f t="shared" si="139"/>
        <v>-1.7999999999999972</v>
      </c>
      <c r="KE32" s="150">
        <f t="shared" si="139"/>
        <v>-0.70000000000000284</v>
      </c>
      <c r="KF32" s="151">
        <f t="shared" si="139"/>
        <v>0.90000000000000568</v>
      </c>
      <c r="KG32" s="151">
        <f t="shared" si="139"/>
        <v>0.79999999999999716</v>
      </c>
      <c r="KH32" s="150">
        <f t="shared" si="139"/>
        <v>-7.5999999999999943</v>
      </c>
      <c r="KI32" s="151">
        <f t="shared" si="139"/>
        <v>7</v>
      </c>
      <c r="KJ32" s="150">
        <f t="shared" si="139"/>
        <v>-3.5</v>
      </c>
      <c r="KK32" s="151">
        <f t="shared" si="139"/>
        <v>2.1999999999999886</v>
      </c>
      <c r="KL32" s="150">
        <f t="shared" si="139"/>
        <v>-4.8999999999999915</v>
      </c>
      <c r="KM32" s="150">
        <f t="shared" si="139"/>
        <v>-3.2000000000000028</v>
      </c>
      <c r="KN32" s="150">
        <f t="shared" si="139"/>
        <v>-4.4000000000000057</v>
      </c>
      <c r="KO32" s="151">
        <f t="shared" si="139"/>
        <v>12.900000000000006</v>
      </c>
      <c r="KP32" s="150">
        <f t="shared" si="139"/>
        <v>-9.0999999999999943</v>
      </c>
      <c r="KQ32" s="150">
        <f t="shared" si="139"/>
        <v>-3.5</v>
      </c>
      <c r="KR32" s="151">
        <f t="shared" si="139"/>
        <v>10.899999999999991</v>
      </c>
      <c r="KS32" s="151">
        <f t="shared" si="139"/>
        <v>6.2000000000000028</v>
      </c>
      <c r="KT32" s="150">
        <f t="shared" si="139"/>
        <v>-4.5999999999999943</v>
      </c>
      <c r="KU32" s="151">
        <f t="shared" si="139"/>
        <v>0.79999999999999716</v>
      </c>
      <c r="KV32" s="150">
        <f t="shared" si="139"/>
        <v>-0.79999999999999716</v>
      </c>
      <c r="KW32" s="151">
        <f t="shared" si="139"/>
        <v>0.79999999999999716</v>
      </c>
      <c r="KX32" s="150">
        <f t="shared" si="139"/>
        <v>-2</v>
      </c>
      <c r="KY32" s="151">
        <f t="shared" si="139"/>
        <v>3</v>
      </c>
      <c r="KZ32" s="150">
        <f t="shared" si="139"/>
        <v>-3.7999999999999972</v>
      </c>
      <c r="LA32" s="151">
        <f t="shared" si="139"/>
        <v>5.5999999999999943</v>
      </c>
      <c r="LB32" s="151">
        <f t="shared" si="139"/>
        <v>0.79999999999999716</v>
      </c>
      <c r="LC32" s="151">
        <f t="shared" si="139"/>
        <v>3.6000000000000085</v>
      </c>
      <c r="LD32" s="150">
        <f t="shared" si="139"/>
        <v>-6</v>
      </c>
      <c r="LE32" s="151">
        <f t="shared" si="139"/>
        <v>0.59999999999999432</v>
      </c>
      <c r="LF32" s="151">
        <f t="shared" si="139"/>
        <v>0.59999999999999432</v>
      </c>
      <c r="LG32" s="151">
        <f t="shared" si="139"/>
        <v>3.3000000000000114</v>
      </c>
      <c r="LH32" s="150">
        <f t="shared" si="139"/>
        <v>-1.3000000000000114</v>
      </c>
      <c r="LI32" s="150">
        <f t="shared" si="139"/>
        <v>-1.5999999999999943</v>
      </c>
      <c r="LJ32" s="151">
        <f t="shared" si="139"/>
        <v>2.9000000000000057</v>
      </c>
      <c r="LK32" s="150">
        <f t="shared" si="139"/>
        <v>-4.1000000000000085</v>
      </c>
      <c r="LL32" s="151">
        <f t="shared" si="139"/>
        <v>0.70000000000000284</v>
      </c>
      <c r="LM32" s="151">
        <f t="shared" si="139"/>
        <v>7.6999999999999886</v>
      </c>
      <c r="LN32" s="150">
        <f t="shared" ref="LN32:NY32" si="140">LN30-LM30</f>
        <v>-1.1999999999999886</v>
      </c>
      <c r="LO32" s="150">
        <f t="shared" si="140"/>
        <v>-10.5</v>
      </c>
      <c r="LP32" s="150">
        <f t="shared" si="140"/>
        <v>-2.0999999999999943</v>
      </c>
      <c r="LQ32" s="151">
        <f t="shared" si="140"/>
        <v>9.9999999999994316E-2</v>
      </c>
      <c r="LR32" s="150">
        <f t="shared" si="140"/>
        <v>-0.70000000000000284</v>
      </c>
      <c r="LS32" s="150">
        <f t="shared" si="140"/>
        <v>-2</v>
      </c>
      <c r="LT32" s="151">
        <f t="shared" si="140"/>
        <v>3.7999999999999972</v>
      </c>
      <c r="LU32" s="150">
        <f t="shared" si="140"/>
        <v>-6.2999999999999972</v>
      </c>
      <c r="LV32" s="150">
        <f t="shared" si="140"/>
        <v>-8.8999999999999915</v>
      </c>
      <c r="LW32" s="151">
        <f t="shared" si="140"/>
        <v>5.1999999999999886</v>
      </c>
      <c r="LX32" s="151">
        <f t="shared" si="140"/>
        <v>7.1000000000000085</v>
      </c>
      <c r="LY32" s="151">
        <f t="shared" si="140"/>
        <v>6.5999999999999943</v>
      </c>
      <c r="LZ32" s="151">
        <f t="shared" si="140"/>
        <v>0.20000000000000284</v>
      </c>
      <c r="MA32" s="150">
        <f t="shared" si="140"/>
        <v>-9.9999999999994316E-2</v>
      </c>
      <c r="MB32" s="150">
        <f t="shared" si="140"/>
        <v>-4.3000000000000114</v>
      </c>
      <c r="MC32" s="150">
        <f t="shared" si="140"/>
        <v>-13.299999999999997</v>
      </c>
      <c r="MD32" s="151">
        <f t="shared" si="140"/>
        <v>8.2999999999999972</v>
      </c>
      <c r="ME32" s="151">
        <f t="shared" si="140"/>
        <v>3</v>
      </c>
      <c r="MF32" s="150">
        <f t="shared" si="140"/>
        <v>-14.399999999999991</v>
      </c>
      <c r="MG32" s="151">
        <f t="shared" si="140"/>
        <v>4.8999999999999915</v>
      </c>
      <c r="MH32" s="151">
        <f t="shared" si="140"/>
        <v>7.2000000000000028</v>
      </c>
      <c r="MI32" s="150">
        <f t="shared" si="140"/>
        <v>-4.2999999999999972</v>
      </c>
      <c r="MJ32" s="151">
        <f t="shared" si="140"/>
        <v>5.9000000000000057</v>
      </c>
      <c r="MK32" s="151">
        <f t="shared" si="140"/>
        <v>6.5</v>
      </c>
      <c r="ML32" s="150">
        <f t="shared" si="140"/>
        <v>-0.10000000000000853</v>
      </c>
      <c r="MM32" s="150">
        <f t="shared" si="140"/>
        <v>-3.0999999999999943</v>
      </c>
      <c r="MN32" s="151">
        <f t="shared" si="140"/>
        <v>3.5999999999999943</v>
      </c>
      <c r="MO32" s="150">
        <f t="shared" si="140"/>
        <v>-1.7999999999999972</v>
      </c>
      <c r="MP32" s="150">
        <f t="shared" si="140"/>
        <v>-0.20000000000000284</v>
      </c>
      <c r="MQ32" s="151">
        <f t="shared" si="140"/>
        <v>4.5</v>
      </c>
      <c r="MR32" s="150">
        <f t="shared" si="140"/>
        <v>-1.5999999999999943</v>
      </c>
      <c r="MS32" s="150">
        <f t="shared" si="140"/>
        <v>-7</v>
      </c>
      <c r="MT32" s="151">
        <f t="shared" si="140"/>
        <v>8</v>
      </c>
      <c r="MU32" s="150">
        <f t="shared" si="140"/>
        <v>-1.2999999999999972</v>
      </c>
      <c r="MV32" s="151">
        <f t="shared" si="140"/>
        <v>1.8999999999999915</v>
      </c>
      <c r="MW32" s="150">
        <f t="shared" si="140"/>
        <v>-8.2000000000000028</v>
      </c>
      <c r="MX32" s="150">
        <f t="shared" si="140"/>
        <v>-2.7999999999999972</v>
      </c>
      <c r="MY32" s="150">
        <f t="shared" si="140"/>
        <v>-6.2999999999999972</v>
      </c>
      <c r="MZ32" s="150">
        <f t="shared" si="140"/>
        <v>-9.4000000000000057</v>
      </c>
      <c r="NA32" s="150">
        <f t="shared" si="140"/>
        <v>-3</v>
      </c>
      <c r="NB32" s="150">
        <f t="shared" si="140"/>
        <v>-6.3999999999999915</v>
      </c>
      <c r="NC32" s="151">
        <f t="shared" si="140"/>
        <v>1.2999999999999972</v>
      </c>
      <c r="ND32" s="150">
        <f t="shared" si="140"/>
        <v>-1.9000000000000057</v>
      </c>
      <c r="NE32" s="151">
        <f t="shared" si="140"/>
        <v>9.2000000000000028</v>
      </c>
      <c r="NF32" s="151">
        <f t="shared" si="140"/>
        <v>1.9000000000000057</v>
      </c>
      <c r="NG32" s="150">
        <f t="shared" si="140"/>
        <v>-7</v>
      </c>
      <c r="NH32" s="150">
        <f t="shared" si="140"/>
        <v>-4.7000000000000028</v>
      </c>
      <c r="NI32" s="151">
        <f t="shared" si="140"/>
        <v>1.2000000000000028</v>
      </c>
      <c r="NJ32" s="150">
        <f t="shared" si="140"/>
        <v>-3.4000000000000057</v>
      </c>
      <c r="NK32" s="151">
        <f t="shared" si="140"/>
        <v>3</v>
      </c>
      <c r="NL32" s="151">
        <f t="shared" si="140"/>
        <v>5.5</v>
      </c>
      <c r="NM32" s="150">
        <f t="shared" si="140"/>
        <v>-4.5999999999999943</v>
      </c>
      <c r="NN32" s="151">
        <f t="shared" si="140"/>
        <v>3.7000000000000028</v>
      </c>
      <c r="NO32" s="151">
        <f t="shared" si="140"/>
        <v>2.8999999999999915</v>
      </c>
      <c r="NP32" s="151">
        <f t="shared" si="140"/>
        <v>0.60000000000000853</v>
      </c>
      <c r="NQ32" s="151">
        <f t="shared" si="140"/>
        <v>1.5</v>
      </c>
      <c r="NR32" s="151">
        <f t="shared" si="140"/>
        <v>3.0999999999999943</v>
      </c>
      <c r="NS32" s="151">
        <f t="shared" si="140"/>
        <v>1.0999999999999943</v>
      </c>
      <c r="NT32" s="151">
        <f t="shared" si="140"/>
        <v>3.1000000000000085</v>
      </c>
      <c r="NU32" s="150">
        <f t="shared" si="140"/>
        <v>-6.1000000000000085</v>
      </c>
      <c r="NV32" s="150">
        <f t="shared" si="140"/>
        <v>-9.0999999999999943</v>
      </c>
      <c r="NW32" s="151">
        <f t="shared" si="140"/>
        <v>1.4000000000000057</v>
      </c>
      <c r="NX32" s="151">
        <f t="shared" si="140"/>
        <v>0.69999999999998863</v>
      </c>
      <c r="NY32" s="151">
        <f t="shared" si="140"/>
        <v>2.1000000000000085</v>
      </c>
      <c r="NZ32" s="150">
        <f t="shared" ref="NZ32:QK32" si="141">NZ30-NY30</f>
        <v>-0.40000000000000568</v>
      </c>
      <c r="OA32" s="150">
        <f t="shared" si="141"/>
        <v>-0.59999999999999432</v>
      </c>
      <c r="OB32" s="151">
        <f t="shared" si="141"/>
        <v>2.0999999999999943</v>
      </c>
      <c r="OC32" s="150">
        <f t="shared" si="141"/>
        <v>-3.7999999999999972</v>
      </c>
      <c r="OD32" s="151">
        <f t="shared" si="141"/>
        <v>3.7000000000000028</v>
      </c>
      <c r="OE32" s="151">
        <f t="shared" si="141"/>
        <v>5.3999999999999915</v>
      </c>
      <c r="OF32" s="151">
        <f t="shared" si="141"/>
        <v>0.80000000000001137</v>
      </c>
      <c r="OG32" s="150">
        <f t="shared" si="141"/>
        <v>-0.80000000000001137</v>
      </c>
      <c r="OH32" s="150">
        <f t="shared" si="141"/>
        <v>-3</v>
      </c>
      <c r="OI32" s="150">
        <f t="shared" si="141"/>
        <v>-2.2999999999999972</v>
      </c>
      <c r="OJ32" s="151">
        <f t="shared" si="141"/>
        <v>7.2000000000000028</v>
      </c>
      <c r="OK32" s="150">
        <f t="shared" si="141"/>
        <v>-3.2999999999999972</v>
      </c>
      <c r="OL32" s="151">
        <f t="shared" si="141"/>
        <v>3</v>
      </c>
      <c r="OM32" s="151">
        <f t="shared" si="141"/>
        <v>0.5</v>
      </c>
      <c r="ON32" s="151">
        <f t="shared" si="141"/>
        <v>6.0999999999999943</v>
      </c>
      <c r="OO32" s="150">
        <f t="shared" si="141"/>
        <v>-2</v>
      </c>
      <c r="OP32" s="151">
        <f t="shared" si="141"/>
        <v>5.1000000000000085</v>
      </c>
      <c r="OQ32" s="150">
        <f t="shared" si="141"/>
        <v>-0.40000000000000568</v>
      </c>
      <c r="OR32" s="151">
        <f t="shared" si="141"/>
        <v>0.5</v>
      </c>
      <c r="OS32" s="151">
        <f t="shared" si="141"/>
        <v>0.40000000000000568</v>
      </c>
      <c r="OT32" s="151">
        <f t="shared" si="141"/>
        <v>3.3999999999999915</v>
      </c>
      <c r="OU32" s="150">
        <f t="shared" si="141"/>
        <v>-1.5999999999999943</v>
      </c>
      <c r="OV32" s="151">
        <f t="shared" si="141"/>
        <v>6.7999999999999972</v>
      </c>
      <c r="OW32" s="150">
        <f t="shared" si="141"/>
        <v>-0.40000000000000568</v>
      </c>
      <c r="OX32" s="151">
        <f t="shared" si="141"/>
        <v>1.1000000000000085</v>
      </c>
      <c r="OY32" s="150">
        <f t="shared" si="141"/>
        <v>-1.7999999999999972</v>
      </c>
      <c r="OZ32" s="151">
        <f t="shared" si="141"/>
        <v>1.5999999999999943</v>
      </c>
      <c r="PA32" s="150">
        <f t="shared" si="141"/>
        <v>-2.2999999999999972</v>
      </c>
      <c r="PB32" s="151">
        <f t="shared" si="141"/>
        <v>3.7000000000000028</v>
      </c>
      <c r="PC32" s="151">
        <f t="shared" si="141"/>
        <v>2.3999999999999915</v>
      </c>
      <c r="PD32" s="151">
        <f t="shared" si="141"/>
        <v>0.89999999999999147</v>
      </c>
      <c r="PE32" s="150">
        <f t="shared" si="141"/>
        <v>-1.0999999999999943</v>
      </c>
      <c r="PF32" s="150">
        <f t="shared" si="141"/>
        <v>-1.5999999999999943</v>
      </c>
      <c r="PG32" s="151">
        <f t="shared" si="141"/>
        <v>2.5</v>
      </c>
      <c r="PH32" s="150">
        <f t="shared" si="141"/>
        <v>-2.7999999999999972</v>
      </c>
      <c r="PI32" s="150">
        <f t="shared" si="141"/>
        <v>-0.40000000000000568</v>
      </c>
      <c r="PJ32" s="151">
        <f t="shared" si="141"/>
        <v>0.79999999999999716</v>
      </c>
      <c r="PK32" s="150">
        <f t="shared" si="141"/>
        <v>-2.3999999999999915</v>
      </c>
      <c r="PL32" s="151">
        <f t="shared" si="141"/>
        <v>3.5999999999999943</v>
      </c>
      <c r="PM32" s="150">
        <f t="shared" si="141"/>
        <v>-4.3999999999999915</v>
      </c>
      <c r="PN32" s="150">
        <f t="shared" si="141"/>
        <v>-2</v>
      </c>
      <c r="PO32" s="151">
        <f t="shared" si="141"/>
        <v>7.3999999999999915</v>
      </c>
      <c r="PP32" s="151">
        <f t="shared" si="141"/>
        <v>1.1000000000000085</v>
      </c>
      <c r="PQ32" s="151">
        <f t="shared" si="141"/>
        <v>1.0999999999999943</v>
      </c>
      <c r="PR32" s="150">
        <f t="shared" si="141"/>
        <v>-1.8000000000000114</v>
      </c>
      <c r="PS32" s="150">
        <f t="shared" si="141"/>
        <v>-0.29999999999998295</v>
      </c>
      <c r="PT32" s="151">
        <f t="shared" si="141"/>
        <v>0.19999999999998863</v>
      </c>
      <c r="PU32" s="150">
        <f t="shared" si="141"/>
        <v>-3.5</v>
      </c>
      <c r="PV32" s="151">
        <f t="shared" si="141"/>
        <v>0.10000000000000853</v>
      </c>
      <c r="PW32" s="151">
        <f t="shared" si="141"/>
        <v>4.7999999999999972</v>
      </c>
      <c r="PX32" s="150">
        <f t="shared" si="141"/>
        <v>-1.4000000000000057</v>
      </c>
      <c r="PY32" s="150">
        <f t="shared" si="141"/>
        <v>-2.6999999999999886</v>
      </c>
      <c r="PZ32" s="151">
        <f t="shared" si="141"/>
        <v>2.0999999999999943</v>
      </c>
      <c r="QA32" s="150">
        <f t="shared" si="141"/>
        <v>-0.5</v>
      </c>
      <c r="QB32" s="150">
        <f t="shared" si="141"/>
        <v>-2.5999999999999943</v>
      </c>
      <c r="QC32" s="150">
        <f t="shared" si="141"/>
        <v>-1.4000000000000057</v>
      </c>
      <c r="QD32" s="151">
        <f t="shared" si="141"/>
        <v>4</v>
      </c>
      <c r="QE32" s="150">
        <f t="shared" si="141"/>
        <v>-3.5</v>
      </c>
      <c r="QF32" s="150">
        <f t="shared" si="141"/>
        <v>-5.7000000000000028</v>
      </c>
      <c r="QG32" s="151">
        <f t="shared" si="141"/>
        <v>5.4000000000000057</v>
      </c>
      <c r="QH32" s="150">
        <f t="shared" si="141"/>
        <v>-8.1000000000000085</v>
      </c>
      <c r="QI32" s="151">
        <f t="shared" si="141"/>
        <v>1.4000000000000057</v>
      </c>
      <c r="QJ32" s="151">
        <f t="shared" si="141"/>
        <v>2.5</v>
      </c>
      <c r="QK32" s="150">
        <f t="shared" si="141"/>
        <v>-1.4000000000000057</v>
      </c>
      <c r="QL32" s="151">
        <f t="shared" ref="QL32:SW32" si="142">QL30-QK30</f>
        <v>6</v>
      </c>
      <c r="QM32" s="150">
        <f t="shared" si="142"/>
        <v>-1.0999999999999943</v>
      </c>
      <c r="QN32" s="151">
        <f t="shared" si="142"/>
        <v>3.4000000000000057</v>
      </c>
      <c r="QO32" s="150">
        <f t="shared" si="142"/>
        <v>-2.9000000000000057</v>
      </c>
      <c r="QP32" s="151">
        <f t="shared" si="142"/>
        <v>1.0999999999999943</v>
      </c>
      <c r="QQ32" s="151">
        <f t="shared" si="142"/>
        <v>0.10000000000000853</v>
      </c>
      <c r="QR32" s="151">
        <f t="shared" si="142"/>
        <v>4.7999999999999972</v>
      </c>
      <c r="QS32" s="150">
        <f t="shared" si="142"/>
        <v>-4.4000000000000057</v>
      </c>
      <c r="QT32" s="152">
        <f t="shared" si="142"/>
        <v>0</v>
      </c>
      <c r="QU32" s="150">
        <f t="shared" si="142"/>
        <v>-1.2999999999999972</v>
      </c>
      <c r="QV32" s="150">
        <f t="shared" si="142"/>
        <v>-0.29999999999999716</v>
      </c>
      <c r="QW32" s="151">
        <f t="shared" si="142"/>
        <v>3.2999999999999972</v>
      </c>
      <c r="QX32" s="150">
        <f t="shared" si="142"/>
        <v>-4.8999999999999915</v>
      </c>
      <c r="QY32" s="151">
        <f t="shared" si="142"/>
        <v>1.5</v>
      </c>
      <c r="QZ32" s="151">
        <f t="shared" si="142"/>
        <v>6.2999999999999829</v>
      </c>
      <c r="RA32" s="150">
        <f t="shared" si="142"/>
        <v>-1.4999999999999858</v>
      </c>
      <c r="RB32" s="151">
        <f t="shared" si="142"/>
        <v>2.3999999999999915</v>
      </c>
      <c r="RC32" s="150">
        <f t="shared" si="142"/>
        <v>-2.2999999999999972</v>
      </c>
      <c r="RD32" s="150">
        <f t="shared" si="142"/>
        <v>-1.7999999999999972</v>
      </c>
      <c r="RE32" s="150">
        <f t="shared" si="142"/>
        <v>-7.7999999999999972</v>
      </c>
      <c r="RF32" s="151">
        <f t="shared" si="142"/>
        <v>4.7000000000000028</v>
      </c>
      <c r="RG32" s="150">
        <f t="shared" si="142"/>
        <v>-2.3000000000000114</v>
      </c>
      <c r="RH32" s="151">
        <f t="shared" si="142"/>
        <v>0.30000000000001137</v>
      </c>
      <c r="RI32" s="150">
        <f t="shared" si="142"/>
        <v>-1.6000000000000085</v>
      </c>
      <c r="RJ32" s="151">
        <f t="shared" si="142"/>
        <v>2.5</v>
      </c>
      <c r="RK32" s="151">
        <f t="shared" si="142"/>
        <v>2.5</v>
      </c>
      <c r="RL32" s="150">
        <f t="shared" si="142"/>
        <v>-1.2000000000000028</v>
      </c>
      <c r="RM32" s="150">
        <f t="shared" si="142"/>
        <v>-1.8999999999999915</v>
      </c>
      <c r="RN32" s="150">
        <f t="shared" si="142"/>
        <v>-0.5</v>
      </c>
      <c r="RO32" s="150">
        <f t="shared" si="142"/>
        <v>-3</v>
      </c>
      <c r="RP32" s="151">
        <f t="shared" si="142"/>
        <v>4.2000000000000028</v>
      </c>
      <c r="RQ32" s="150">
        <f t="shared" si="142"/>
        <v>-1.3000000000000114</v>
      </c>
      <c r="RR32" s="150">
        <f t="shared" si="142"/>
        <v>-6.5999999999999943</v>
      </c>
      <c r="RS32" s="151">
        <f t="shared" si="142"/>
        <v>1.5</v>
      </c>
      <c r="RT32" s="151">
        <f t="shared" si="142"/>
        <v>3.2999999999999972</v>
      </c>
      <c r="RU32" s="150">
        <f t="shared" si="142"/>
        <v>-2.5999999999999943</v>
      </c>
      <c r="RV32" s="151">
        <f t="shared" si="142"/>
        <v>1.3999999999999915</v>
      </c>
      <c r="RW32" s="150">
        <f t="shared" si="142"/>
        <v>-2</v>
      </c>
      <c r="RX32" s="151">
        <f t="shared" si="142"/>
        <v>5.3000000000000114</v>
      </c>
      <c r="RY32" s="150">
        <f t="shared" si="142"/>
        <v>-0.80000000000001137</v>
      </c>
      <c r="RZ32" s="151">
        <f t="shared" si="142"/>
        <v>0.5</v>
      </c>
      <c r="SA32" s="150">
        <f t="shared" si="142"/>
        <v>-3.3999999999999915</v>
      </c>
      <c r="SB32" s="151">
        <f t="shared" si="142"/>
        <v>2.5</v>
      </c>
      <c r="SC32" s="150">
        <f t="shared" si="142"/>
        <v>-4</v>
      </c>
      <c r="SD32" s="150">
        <f t="shared" si="142"/>
        <v>-0.10000000000000853</v>
      </c>
      <c r="SE32" s="150">
        <f t="shared" si="142"/>
        <v>-2.8999999999999915</v>
      </c>
      <c r="SF32" s="151">
        <f t="shared" si="142"/>
        <v>1.0999999999999943</v>
      </c>
      <c r="SG32" s="150">
        <f t="shared" si="142"/>
        <v>-5.5</v>
      </c>
      <c r="SH32" s="151">
        <f t="shared" si="142"/>
        <v>0.79999999999999716</v>
      </c>
      <c r="SI32" s="150">
        <f t="shared" si="142"/>
        <v>-1.3999999999999915</v>
      </c>
      <c r="SJ32" s="151">
        <f t="shared" si="142"/>
        <v>2.7999999999999972</v>
      </c>
      <c r="SK32" s="150">
        <f t="shared" si="142"/>
        <v>-2.5</v>
      </c>
      <c r="SL32" s="151">
        <f t="shared" si="142"/>
        <v>0.20000000000000284</v>
      </c>
      <c r="SM32" s="150">
        <f t="shared" si="142"/>
        <v>-0.5</v>
      </c>
      <c r="SN32" s="151">
        <f t="shared" si="142"/>
        <v>0.29999999999999716</v>
      </c>
      <c r="SO32" s="150">
        <f t="shared" si="142"/>
        <v>-0.40000000000000568</v>
      </c>
      <c r="SP32" s="151">
        <f t="shared" si="142"/>
        <v>0.30000000000001137</v>
      </c>
      <c r="SQ32" s="151">
        <f t="shared" si="142"/>
        <v>2.6999999999999886</v>
      </c>
      <c r="SR32" s="151">
        <f t="shared" si="142"/>
        <v>2.5</v>
      </c>
      <c r="SS32" s="150">
        <f t="shared" si="142"/>
        <v>-0.5</v>
      </c>
      <c r="ST32" s="150">
        <f t="shared" si="142"/>
        <v>-0.79999999999999716</v>
      </c>
      <c r="SU32" s="150">
        <f t="shared" si="142"/>
        <v>-3.2000000000000028</v>
      </c>
      <c r="SV32" s="151">
        <f t="shared" si="142"/>
        <v>1.7000000000000028</v>
      </c>
      <c r="SW32" s="151">
        <f t="shared" si="142"/>
        <v>1.5</v>
      </c>
      <c r="SX32" s="151">
        <f t="shared" ref="SX32:VI32" si="143">SX30-SW30</f>
        <v>2.9000000000000057</v>
      </c>
      <c r="SY32" s="151">
        <f t="shared" si="143"/>
        <v>2.0999999999999943</v>
      </c>
      <c r="SZ32" s="150">
        <f t="shared" si="143"/>
        <v>-0.39999999999999147</v>
      </c>
      <c r="TA32" s="150">
        <f t="shared" si="143"/>
        <v>-4.3000000000000114</v>
      </c>
      <c r="TB32" s="151">
        <f t="shared" si="143"/>
        <v>1</v>
      </c>
      <c r="TC32" s="150">
        <f t="shared" si="143"/>
        <v>-3.2999999999999972</v>
      </c>
      <c r="TD32" s="151">
        <f t="shared" si="143"/>
        <v>1.4000000000000057</v>
      </c>
      <c r="TE32" s="151">
        <f t="shared" si="143"/>
        <v>2.2000000000000028</v>
      </c>
      <c r="TF32" s="150">
        <f t="shared" si="143"/>
        <v>-3.8000000000000114</v>
      </c>
      <c r="TG32" s="151">
        <f t="shared" si="143"/>
        <v>9.4000000000000057</v>
      </c>
      <c r="TH32" s="150">
        <f t="shared" si="143"/>
        <v>-2.4000000000000057</v>
      </c>
      <c r="TI32" s="151">
        <f t="shared" si="143"/>
        <v>0.70000000000000284</v>
      </c>
      <c r="TJ32" s="150">
        <f t="shared" si="143"/>
        <v>-0.29999999999999716</v>
      </c>
      <c r="TK32" s="152">
        <f t="shared" si="143"/>
        <v>0</v>
      </c>
      <c r="TL32" s="150">
        <f t="shared" si="143"/>
        <v>-1.2999999999999972</v>
      </c>
      <c r="TM32" s="150">
        <f t="shared" si="143"/>
        <v>-2.2999999999999972</v>
      </c>
      <c r="TN32" s="151">
        <f t="shared" si="143"/>
        <v>9.9999999999994316E-2</v>
      </c>
      <c r="TO32" s="150">
        <f t="shared" si="143"/>
        <v>-3.2000000000000028</v>
      </c>
      <c r="TP32" s="151">
        <f t="shared" si="143"/>
        <v>5.2999999999999972</v>
      </c>
      <c r="TQ32" s="150">
        <f t="shared" si="143"/>
        <v>-5.8999999999999915</v>
      </c>
      <c r="TR32" s="151">
        <f t="shared" si="143"/>
        <v>0.89999999999999147</v>
      </c>
      <c r="TS32" s="150">
        <f t="shared" si="143"/>
        <v>-1.8999999999999915</v>
      </c>
      <c r="TT32" s="151">
        <f t="shared" si="143"/>
        <v>1.2999999999999972</v>
      </c>
      <c r="TU32" s="151">
        <f t="shared" si="143"/>
        <v>1.7000000000000028</v>
      </c>
      <c r="TV32" s="151">
        <f t="shared" si="143"/>
        <v>0.70000000000000284</v>
      </c>
      <c r="TW32" s="150">
        <f t="shared" si="143"/>
        <v>-2.1000000000000085</v>
      </c>
      <c r="TX32" s="151">
        <f t="shared" si="143"/>
        <v>5.4000000000000057</v>
      </c>
      <c r="TY32" s="150">
        <f t="shared" si="143"/>
        <v>-7.5</v>
      </c>
      <c r="TZ32" s="151">
        <f t="shared" si="143"/>
        <v>9.9999999999994316E-2</v>
      </c>
      <c r="UA32" s="151">
        <f t="shared" si="143"/>
        <v>0.60000000000000853</v>
      </c>
      <c r="UB32" s="151">
        <f t="shared" si="143"/>
        <v>1.7999999999999972</v>
      </c>
      <c r="UC32" s="150">
        <f t="shared" si="143"/>
        <v>-1.2000000000000028</v>
      </c>
      <c r="UD32" s="151">
        <f t="shared" si="143"/>
        <v>9.9999999999994316E-2</v>
      </c>
      <c r="UE32" s="151">
        <f t="shared" si="143"/>
        <v>0.40000000000000568</v>
      </c>
      <c r="UF32" s="151">
        <f t="shared" si="143"/>
        <v>1.7999999999999972</v>
      </c>
      <c r="UG32" s="150">
        <f t="shared" si="143"/>
        <v>-2.7000000000000028</v>
      </c>
      <c r="UH32" s="150">
        <f t="shared" si="143"/>
        <v>-1</v>
      </c>
      <c r="UI32" s="151">
        <f t="shared" si="143"/>
        <v>4.1000000000000085</v>
      </c>
      <c r="UJ32" s="150">
        <f t="shared" si="143"/>
        <v>-1.2000000000000028</v>
      </c>
      <c r="UK32" s="151">
        <f t="shared" si="143"/>
        <v>2.0999999999999943</v>
      </c>
      <c r="UL32" s="151">
        <f t="shared" si="143"/>
        <v>2.7000000000000028</v>
      </c>
      <c r="UM32" s="150">
        <f t="shared" si="143"/>
        <v>-0.39999999999999147</v>
      </c>
      <c r="UN32" s="150">
        <f t="shared" si="143"/>
        <v>-3.4000000000000057</v>
      </c>
      <c r="UO32" s="151">
        <f t="shared" si="143"/>
        <v>3.4000000000000057</v>
      </c>
      <c r="UP32" s="150">
        <f t="shared" si="143"/>
        <v>-2</v>
      </c>
      <c r="UQ32" s="150">
        <f t="shared" si="143"/>
        <v>-1</v>
      </c>
      <c r="UR32" s="151">
        <f t="shared" si="143"/>
        <v>2.3999999999999915</v>
      </c>
      <c r="US32" s="151">
        <f t="shared" si="143"/>
        <v>1.7999999999999972</v>
      </c>
      <c r="UT32" s="150">
        <f t="shared" si="143"/>
        <v>-1.1999999999999886</v>
      </c>
      <c r="UU32" s="150">
        <f t="shared" si="143"/>
        <v>-2.7000000000000028</v>
      </c>
      <c r="UV32" s="151">
        <f t="shared" si="143"/>
        <v>2.7000000000000028</v>
      </c>
      <c r="UW32" s="151">
        <f t="shared" si="143"/>
        <v>0.29999999999999716</v>
      </c>
      <c r="UX32" s="150">
        <f t="shared" si="143"/>
        <v>-3</v>
      </c>
      <c r="UY32" s="151">
        <f t="shared" si="143"/>
        <v>2.2999999999999972</v>
      </c>
      <c r="UZ32" s="151">
        <f t="shared" si="143"/>
        <v>2.4000000000000057</v>
      </c>
      <c r="VA32" s="150">
        <f t="shared" si="143"/>
        <v>-2.1000000000000085</v>
      </c>
      <c r="VB32" s="150">
        <f t="shared" si="143"/>
        <v>-9.9999999999994316E-2</v>
      </c>
      <c r="VC32" s="151">
        <f t="shared" si="143"/>
        <v>3.0999999999999943</v>
      </c>
      <c r="VD32" s="151">
        <f t="shared" si="143"/>
        <v>5.7000000000000028</v>
      </c>
      <c r="VE32" s="150">
        <f t="shared" si="143"/>
        <v>-4.0999999999999943</v>
      </c>
      <c r="VF32" s="151">
        <f t="shared" si="143"/>
        <v>1.7999999999999972</v>
      </c>
      <c r="VG32" s="150">
        <f t="shared" si="143"/>
        <v>-3.2000000000000028</v>
      </c>
      <c r="VH32" s="151">
        <f t="shared" si="143"/>
        <v>2.9000000000000057</v>
      </c>
      <c r="VI32" s="150">
        <f t="shared" si="143"/>
        <v>-2.6000000000000085</v>
      </c>
      <c r="VJ32" s="151">
        <f t="shared" ref="VJ32:XU32" si="144">VJ30-VI30</f>
        <v>1.2000000000000028</v>
      </c>
      <c r="VK32" s="150">
        <f t="shared" si="144"/>
        <v>-0.40000000000000568</v>
      </c>
      <c r="VL32" s="151">
        <f t="shared" si="144"/>
        <v>1.4000000000000057</v>
      </c>
      <c r="VM32" s="151">
        <f t="shared" si="144"/>
        <v>0.40000000000000568</v>
      </c>
      <c r="VN32" s="151">
        <f t="shared" si="144"/>
        <v>0.59999999999999432</v>
      </c>
      <c r="VO32" s="150">
        <f t="shared" si="144"/>
        <v>-0.20000000000000284</v>
      </c>
      <c r="VP32" s="151">
        <f t="shared" si="144"/>
        <v>1.4000000000000057</v>
      </c>
      <c r="VQ32" s="150">
        <f t="shared" si="144"/>
        <v>-1.4000000000000057</v>
      </c>
      <c r="VR32" s="151">
        <f t="shared" si="144"/>
        <v>2</v>
      </c>
      <c r="VS32" s="150">
        <f t="shared" si="144"/>
        <v>-4.8999999999999915</v>
      </c>
      <c r="VT32" s="150">
        <f t="shared" si="144"/>
        <v>-5.3000000000000114</v>
      </c>
      <c r="VU32" s="151">
        <f t="shared" si="144"/>
        <v>5.7000000000000028</v>
      </c>
      <c r="VV32" s="150">
        <f t="shared" si="144"/>
        <v>-4.2999999999999972</v>
      </c>
      <c r="VW32" s="150">
        <f t="shared" si="144"/>
        <v>-1.5999999999999943</v>
      </c>
      <c r="VX32" s="151">
        <f t="shared" si="144"/>
        <v>3</v>
      </c>
      <c r="VY32" s="150">
        <f t="shared" si="144"/>
        <v>-1.3000000000000114</v>
      </c>
      <c r="VZ32" s="150">
        <f t="shared" si="144"/>
        <v>-1</v>
      </c>
      <c r="WA32" s="150">
        <f t="shared" si="144"/>
        <v>-1.2999999999999972</v>
      </c>
      <c r="WB32" s="151">
        <f t="shared" si="144"/>
        <v>1.9000000000000057</v>
      </c>
      <c r="WC32" s="150">
        <f t="shared" si="144"/>
        <v>-0.29999999999999716</v>
      </c>
      <c r="WD32" s="151">
        <f t="shared" si="144"/>
        <v>3.0999999999999943</v>
      </c>
      <c r="WE32" s="151">
        <f t="shared" si="144"/>
        <v>0.59999999999999432</v>
      </c>
      <c r="WF32" s="150">
        <f t="shared" si="144"/>
        <v>-5.5999999999999943</v>
      </c>
      <c r="WG32" s="151">
        <f t="shared" si="144"/>
        <v>1.4000000000000057</v>
      </c>
      <c r="WH32" s="151">
        <f t="shared" si="144"/>
        <v>2.5</v>
      </c>
      <c r="WI32" s="151">
        <f t="shared" si="144"/>
        <v>3</v>
      </c>
      <c r="WJ32" s="151">
        <f t="shared" si="144"/>
        <v>1.5</v>
      </c>
      <c r="WK32" s="151">
        <f t="shared" si="144"/>
        <v>0.39999999999999147</v>
      </c>
      <c r="WL32" s="151">
        <f t="shared" si="144"/>
        <v>1.6000000000000085</v>
      </c>
      <c r="WM32" s="151">
        <f t="shared" si="144"/>
        <v>1.1999999999999886</v>
      </c>
      <c r="WN32" s="150">
        <f t="shared" si="144"/>
        <v>-3.8999999999999915</v>
      </c>
      <c r="WO32" s="150">
        <f t="shared" si="144"/>
        <v>-0.40000000000000568</v>
      </c>
      <c r="WP32" s="151">
        <f t="shared" si="144"/>
        <v>4.4000000000000057</v>
      </c>
      <c r="WQ32" s="150">
        <f t="shared" si="144"/>
        <v>-1.4000000000000057</v>
      </c>
      <c r="WR32" s="150">
        <f t="shared" si="144"/>
        <v>-1.8999999999999915</v>
      </c>
      <c r="WS32" s="150">
        <f t="shared" si="144"/>
        <v>-0.40000000000000568</v>
      </c>
      <c r="WT32" s="150">
        <f t="shared" si="144"/>
        <v>-0.5</v>
      </c>
      <c r="WU32" s="151">
        <f t="shared" si="144"/>
        <v>2.9000000000000057</v>
      </c>
      <c r="WV32" s="150">
        <f t="shared" si="144"/>
        <v>-4.1000000000000085</v>
      </c>
      <c r="WW32" s="151">
        <f t="shared" si="144"/>
        <v>1.2999999999999972</v>
      </c>
      <c r="WX32" s="150">
        <f t="shared" si="144"/>
        <v>-5.5</v>
      </c>
      <c r="WY32" s="150">
        <f t="shared" si="144"/>
        <v>-2.7999999999999972</v>
      </c>
      <c r="WZ32" s="151">
        <f t="shared" si="144"/>
        <v>4.6000000000000085</v>
      </c>
      <c r="XA32" s="151">
        <f t="shared" si="144"/>
        <v>1.0999999999999943</v>
      </c>
      <c r="XB32" s="150">
        <f t="shared" si="144"/>
        <v>-1.2000000000000028</v>
      </c>
      <c r="XC32" s="151">
        <f t="shared" si="144"/>
        <v>0.10000000000000853</v>
      </c>
      <c r="XD32" s="150">
        <f t="shared" si="144"/>
        <v>-1.2000000000000028</v>
      </c>
      <c r="XE32" s="151">
        <f t="shared" si="144"/>
        <v>0.79999999999999716</v>
      </c>
      <c r="XF32" s="150">
        <f t="shared" si="144"/>
        <v>-4</v>
      </c>
      <c r="XG32" s="150">
        <f t="shared" si="144"/>
        <v>-1.5999999999999943</v>
      </c>
      <c r="XH32" s="150">
        <f t="shared" si="144"/>
        <v>-0.80000000000001137</v>
      </c>
      <c r="XI32" s="151">
        <f t="shared" si="144"/>
        <v>3.8000000000000114</v>
      </c>
      <c r="XJ32" s="150">
        <f t="shared" si="144"/>
        <v>-1.2000000000000028</v>
      </c>
      <c r="XK32" s="151">
        <f t="shared" si="144"/>
        <v>2.2999999999999972</v>
      </c>
      <c r="XL32" s="150">
        <f t="shared" si="144"/>
        <v>-0.20000000000000284</v>
      </c>
      <c r="XM32" s="150">
        <f t="shared" si="144"/>
        <v>-0.29999999999999716</v>
      </c>
      <c r="XN32" s="150">
        <f t="shared" si="144"/>
        <v>-1.2999999999999972</v>
      </c>
      <c r="XO32" s="151">
        <f t="shared" si="144"/>
        <v>3.3999999999999915</v>
      </c>
      <c r="XP32" s="150">
        <f t="shared" si="144"/>
        <v>-5.0999999999999943</v>
      </c>
      <c r="XQ32" s="150">
        <f t="shared" si="144"/>
        <v>-4.7000000000000028</v>
      </c>
      <c r="XR32" s="150">
        <f t="shared" si="144"/>
        <v>-2.5999999999999943</v>
      </c>
      <c r="XS32" s="150">
        <f t="shared" si="144"/>
        <v>-3.2999999999999972</v>
      </c>
      <c r="XT32" s="150">
        <f t="shared" si="144"/>
        <v>-1.1000000000000085</v>
      </c>
      <c r="XU32" s="151">
        <f t="shared" si="144"/>
        <v>2.9000000000000057</v>
      </c>
      <c r="XV32" s="152">
        <f t="shared" ref="XV32:AAG32" si="145">XV30-XU30</f>
        <v>0</v>
      </c>
      <c r="XW32" s="151">
        <f t="shared" si="145"/>
        <v>1</v>
      </c>
      <c r="XX32" s="151">
        <f t="shared" si="145"/>
        <v>2.5</v>
      </c>
      <c r="XY32" s="150">
        <f t="shared" si="145"/>
        <v>-0.29999999999999716</v>
      </c>
      <c r="XZ32" s="150">
        <f t="shared" si="145"/>
        <v>-0.30000000000001137</v>
      </c>
      <c r="YA32" s="151">
        <f t="shared" si="145"/>
        <v>3.6000000000000085</v>
      </c>
      <c r="YB32" s="151">
        <f t="shared" si="145"/>
        <v>4.7999999999999972</v>
      </c>
      <c r="YC32" s="151">
        <f t="shared" si="145"/>
        <v>2.7000000000000028</v>
      </c>
      <c r="YD32" s="150">
        <f t="shared" si="145"/>
        <v>-1.2000000000000028</v>
      </c>
      <c r="YE32" s="150">
        <f t="shared" si="145"/>
        <v>-6.5</v>
      </c>
      <c r="YF32" s="151">
        <f t="shared" si="145"/>
        <v>4</v>
      </c>
      <c r="YG32" s="151">
        <f t="shared" si="145"/>
        <v>1</v>
      </c>
      <c r="YH32" s="150">
        <f t="shared" si="145"/>
        <v>-0.90000000000000568</v>
      </c>
      <c r="YI32" s="151">
        <f t="shared" si="145"/>
        <v>0.70000000000000284</v>
      </c>
      <c r="YJ32" s="150">
        <f t="shared" si="145"/>
        <v>-2</v>
      </c>
      <c r="YK32" s="151">
        <f t="shared" si="145"/>
        <v>1.6000000000000085</v>
      </c>
      <c r="YL32" s="151">
        <f t="shared" si="145"/>
        <v>0.79999999999999716</v>
      </c>
      <c r="YM32" s="150">
        <f t="shared" si="145"/>
        <v>-1.1000000000000085</v>
      </c>
      <c r="YN32" s="151">
        <f t="shared" si="145"/>
        <v>1.2000000000000028</v>
      </c>
      <c r="YO32" s="150">
        <f t="shared" si="145"/>
        <v>-2.2000000000000028</v>
      </c>
      <c r="YP32" s="151">
        <f t="shared" si="145"/>
        <v>3</v>
      </c>
      <c r="YQ32" s="152">
        <f t="shared" si="145"/>
        <v>0</v>
      </c>
      <c r="YR32" s="151">
        <f t="shared" si="145"/>
        <v>0.20000000000000284</v>
      </c>
      <c r="YS32" s="150">
        <f t="shared" si="145"/>
        <v>-1.7999999999999972</v>
      </c>
      <c r="YT32" s="151">
        <f t="shared" si="145"/>
        <v>1.2999999999999972</v>
      </c>
      <c r="YU32" s="150">
        <f t="shared" si="145"/>
        <v>-0.39999999999999147</v>
      </c>
      <c r="YV32" s="150">
        <f t="shared" si="145"/>
        <v>-3.5</v>
      </c>
      <c r="YW32" s="150">
        <f t="shared" si="145"/>
        <v>-0.20000000000000284</v>
      </c>
      <c r="YX32" s="151">
        <f t="shared" si="145"/>
        <v>1.5</v>
      </c>
      <c r="YY32" s="151">
        <f t="shared" si="145"/>
        <v>0.29999999999999716</v>
      </c>
      <c r="YZ32" s="151">
        <f t="shared" si="145"/>
        <v>1.5999999999999943</v>
      </c>
      <c r="ZA32" s="150">
        <f t="shared" si="145"/>
        <v>-0.39999999999999147</v>
      </c>
      <c r="ZB32" s="150">
        <f t="shared" si="145"/>
        <v>-0.79999999999999716</v>
      </c>
      <c r="ZC32" s="150">
        <f t="shared" si="145"/>
        <v>-0.70000000000000284</v>
      </c>
      <c r="ZD32" s="150">
        <f t="shared" si="145"/>
        <v>-1.9000000000000057</v>
      </c>
      <c r="ZE32" s="151">
        <f t="shared" si="145"/>
        <v>1</v>
      </c>
      <c r="ZF32" s="151">
        <f t="shared" si="145"/>
        <v>1.7000000000000028</v>
      </c>
      <c r="ZG32" s="150">
        <f t="shared" si="145"/>
        <v>-2.2000000000000028</v>
      </c>
      <c r="ZH32" s="151">
        <f t="shared" si="145"/>
        <v>0.5</v>
      </c>
      <c r="ZI32" s="151">
        <f t="shared" si="145"/>
        <v>0.60000000000000853</v>
      </c>
      <c r="ZJ32" s="151">
        <f t="shared" si="145"/>
        <v>0.89999999999999147</v>
      </c>
      <c r="ZK32" s="150">
        <f t="shared" si="145"/>
        <v>-2.5999999999999943</v>
      </c>
      <c r="ZL32" s="151">
        <f t="shared" si="145"/>
        <v>9.9999999999994316E-2</v>
      </c>
      <c r="ZM32" s="150">
        <f t="shared" si="145"/>
        <v>-1</v>
      </c>
      <c r="ZN32" s="151">
        <f t="shared" si="145"/>
        <v>3</v>
      </c>
      <c r="ZO32" s="150">
        <f t="shared" si="145"/>
        <v>-3.0999999999999943</v>
      </c>
      <c r="ZP32" s="151">
        <f t="shared" si="145"/>
        <v>1.8999999999999915</v>
      </c>
      <c r="ZQ32" s="151">
        <f t="shared" si="145"/>
        <v>4</v>
      </c>
      <c r="ZR32" s="150">
        <f t="shared" si="145"/>
        <v>-1.0999999999999943</v>
      </c>
      <c r="ZS32" s="152">
        <f t="shared" si="145"/>
        <v>0</v>
      </c>
      <c r="ZT32" s="150">
        <f t="shared" si="145"/>
        <v>-1.4000000000000057</v>
      </c>
      <c r="ZU32" s="151">
        <f t="shared" si="145"/>
        <v>2.4000000000000057</v>
      </c>
      <c r="ZV32" s="150">
        <f t="shared" si="145"/>
        <v>-0.5</v>
      </c>
      <c r="ZW32" s="151">
        <f t="shared" si="145"/>
        <v>2.2999999999999972</v>
      </c>
      <c r="ZX32" s="150">
        <f t="shared" si="145"/>
        <v>-5.2999999999999972</v>
      </c>
      <c r="ZY32" s="150">
        <f t="shared" si="145"/>
        <v>-4</v>
      </c>
      <c r="ZZ32" s="151">
        <f t="shared" si="145"/>
        <v>4.7999999999999972</v>
      </c>
      <c r="AAA32" s="151">
        <f t="shared" si="145"/>
        <v>0.70000000000000284</v>
      </c>
      <c r="AAB32" s="151">
        <f t="shared" si="145"/>
        <v>0.40000000000000568</v>
      </c>
      <c r="AAC32" s="150">
        <f t="shared" si="145"/>
        <v>-0.40000000000000568</v>
      </c>
      <c r="AAD32" s="151">
        <f t="shared" si="145"/>
        <v>0.70000000000000284</v>
      </c>
      <c r="AAE32" s="150">
        <f t="shared" si="145"/>
        <v>-0.20000000000000284</v>
      </c>
      <c r="AAF32" s="151">
        <f t="shared" si="145"/>
        <v>0.29999999999999716</v>
      </c>
      <c r="AAG32" s="150">
        <f t="shared" si="145"/>
        <v>-6.5999999999999943</v>
      </c>
      <c r="AAH32" s="150">
        <f t="shared" ref="AAH32:ACS32" si="146">AAH30-AAG30</f>
        <v>-1.4000000000000057</v>
      </c>
      <c r="AAI32" s="151">
        <f t="shared" si="146"/>
        <v>9.2000000000000028</v>
      </c>
      <c r="AAJ32" s="150">
        <f t="shared" si="146"/>
        <v>-3.9000000000000057</v>
      </c>
      <c r="AAK32" s="150">
        <f t="shared" si="146"/>
        <v>-0.59999999999999432</v>
      </c>
      <c r="AAL32" s="151">
        <f t="shared" si="146"/>
        <v>5.5999999999999943</v>
      </c>
      <c r="AAM32" s="150">
        <f t="shared" si="146"/>
        <v>-2.2999999999999972</v>
      </c>
      <c r="AAN32" s="151">
        <f t="shared" si="146"/>
        <v>0.10000000000000853</v>
      </c>
      <c r="AAO32" s="151">
        <f t="shared" si="146"/>
        <v>1.7999999999999972</v>
      </c>
      <c r="AAP32" s="151">
        <f t="shared" si="146"/>
        <v>1.3999999999999915</v>
      </c>
      <c r="AAQ32" s="150">
        <f t="shared" si="146"/>
        <v>-0.69999999999998863</v>
      </c>
      <c r="AAR32" s="150">
        <f t="shared" si="146"/>
        <v>-1.4000000000000057</v>
      </c>
      <c r="AAS32" s="150">
        <f t="shared" si="146"/>
        <v>-1.7000000000000028</v>
      </c>
      <c r="AAT32" s="151">
        <f t="shared" si="146"/>
        <v>3.5</v>
      </c>
      <c r="AAU32" s="150">
        <f t="shared" si="146"/>
        <v>-0.89999999999999147</v>
      </c>
      <c r="AAV32" s="151">
        <f t="shared" si="146"/>
        <v>0.89999999999999147</v>
      </c>
      <c r="AAW32" s="150">
        <f t="shared" si="146"/>
        <v>-2.2000000000000028</v>
      </c>
      <c r="AAX32" s="150">
        <f t="shared" si="146"/>
        <v>-0.89999999999999147</v>
      </c>
      <c r="AAY32" s="150">
        <f t="shared" si="146"/>
        <v>-1</v>
      </c>
      <c r="AAZ32" s="150">
        <f t="shared" si="146"/>
        <v>-1</v>
      </c>
      <c r="ABA32" s="151">
        <f t="shared" si="146"/>
        <v>0.20000000000000284</v>
      </c>
      <c r="ABB32" s="151">
        <f t="shared" si="146"/>
        <v>2.1999999999999886</v>
      </c>
      <c r="ABC32" s="151">
        <f t="shared" si="146"/>
        <v>0.70000000000000284</v>
      </c>
      <c r="ABD32" s="150">
        <f t="shared" si="146"/>
        <v>-3</v>
      </c>
      <c r="ABE32" s="151">
        <f t="shared" si="146"/>
        <v>3.5</v>
      </c>
      <c r="ABF32" s="151">
        <f t="shared" si="146"/>
        <v>1.6000000000000085</v>
      </c>
      <c r="ABG32" s="150">
        <f t="shared" si="146"/>
        <v>-0.40000000000000568</v>
      </c>
      <c r="ABH32" s="150">
        <f t="shared" si="146"/>
        <v>-1.5</v>
      </c>
      <c r="ABI32" s="150">
        <f t="shared" si="146"/>
        <v>-1.0999999999999943</v>
      </c>
      <c r="ABJ32" s="150">
        <f t="shared" si="146"/>
        <v>-1.4000000000000057</v>
      </c>
      <c r="ABK32" s="151">
        <f t="shared" si="146"/>
        <v>3.7999999999999972</v>
      </c>
      <c r="ABL32" s="150">
        <f t="shared" si="146"/>
        <v>-4.0999999999999943</v>
      </c>
      <c r="ABM32" s="151">
        <f t="shared" si="146"/>
        <v>2.2000000000000028</v>
      </c>
      <c r="ABN32" s="152">
        <f t="shared" si="146"/>
        <v>0</v>
      </c>
      <c r="ABO32" s="151">
        <f t="shared" si="146"/>
        <v>1.1999999999999886</v>
      </c>
      <c r="ABP32" s="151">
        <f t="shared" si="146"/>
        <v>0.60000000000000853</v>
      </c>
      <c r="ABQ32" s="150">
        <f t="shared" si="146"/>
        <v>-2.5</v>
      </c>
      <c r="ABR32" s="151">
        <f t="shared" si="146"/>
        <v>3.5999999999999943</v>
      </c>
      <c r="ABS32" s="150">
        <f t="shared" si="146"/>
        <v>-0.39999999999999147</v>
      </c>
      <c r="ABT32" s="151">
        <f t="shared" si="146"/>
        <v>2.3999999999999915</v>
      </c>
      <c r="ABU32" s="150">
        <f t="shared" si="146"/>
        <v>-2</v>
      </c>
      <c r="ABV32" s="150">
        <f t="shared" si="146"/>
        <v>-1</v>
      </c>
      <c r="ABW32" s="150">
        <f t="shared" si="146"/>
        <v>-0.59999999999999432</v>
      </c>
      <c r="ABX32" s="150">
        <f t="shared" si="146"/>
        <v>-0.29999999999999716</v>
      </c>
      <c r="ABY32" s="151">
        <f t="shared" si="146"/>
        <v>0.59999999999999432</v>
      </c>
      <c r="ABZ32" s="151">
        <f t="shared" si="146"/>
        <v>2.5</v>
      </c>
      <c r="ACA32" s="150">
        <f t="shared" si="146"/>
        <v>-3.2999999999999972</v>
      </c>
      <c r="ACB32" s="151">
        <f t="shared" si="146"/>
        <v>2.8999999999999915</v>
      </c>
      <c r="ACC32" s="151">
        <f t="shared" si="146"/>
        <v>4.2000000000000028</v>
      </c>
      <c r="ACD32" s="150">
        <f t="shared" si="146"/>
        <v>-3.3999999999999915</v>
      </c>
      <c r="ACE32" s="150">
        <f t="shared" si="146"/>
        <v>-4.1000000000000085</v>
      </c>
      <c r="ACF32" s="151">
        <f t="shared" si="146"/>
        <v>3.7999999999999972</v>
      </c>
      <c r="ACG32" s="150">
        <f t="shared" si="146"/>
        <v>-2.5999999999999943</v>
      </c>
      <c r="ACH32" s="151">
        <f t="shared" si="146"/>
        <v>5.0999999999999943</v>
      </c>
      <c r="ACI32" s="150">
        <f t="shared" si="146"/>
        <v>-2.6999999999999886</v>
      </c>
      <c r="ACJ32" s="150">
        <f t="shared" si="146"/>
        <v>-0.40000000000000568</v>
      </c>
      <c r="ACK32" s="151">
        <f t="shared" si="146"/>
        <v>0.29999999999999716</v>
      </c>
      <c r="ACL32" s="150">
        <f t="shared" si="146"/>
        <v>-4.2000000000000028</v>
      </c>
      <c r="ACM32" s="151">
        <f t="shared" si="146"/>
        <v>0.5</v>
      </c>
      <c r="ACN32" s="151">
        <f t="shared" si="146"/>
        <v>3.7000000000000028</v>
      </c>
      <c r="ACO32" s="151">
        <f t="shared" si="146"/>
        <v>0.40000000000000568</v>
      </c>
      <c r="ACP32" s="150">
        <f t="shared" si="146"/>
        <v>-2.7000000000000028</v>
      </c>
      <c r="ACQ32" s="150">
        <f t="shared" si="146"/>
        <v>-9.9999999999994316E-2</v>
      </c>
      <c r="ACR32" s="151">
        <f t="shared" si="146"/>
        <v>3.1999999999999886</v>
      </c>
      <c r="ACS32" s="150">
        <f t="shared" si="146"/>
        <v>-5.1999999999999886</v>
      </c>
      <c r="ACT32" s="151">
        <f t="shared" ref="ACT32:AFE32" si="147">ACT30-ACS30</f>
        <v>6.6999999999999886</v>
      </c>
      <c r="ACU32" s="150">
        <f t="shared" si="147"/>
        <v>-0.79999999999999716</v>
      </c>
      <c r="ACV32" s="150">
        <f t="shared" si="147"/>
        <v>-2.2999999999999972</v>
      </c>
      <c r="ACW32" s="151">
        <f t="shared" si="147"/>
        <v>1.0999999999999943</v>
      </c>
      <c r="ACX32" s="150">
        <f t="shared" si="147"/>
        <v>-0.59999999999999432</v>
      </c>
      <c r="ACY32" s="150">
        <f t="shared" si="147"/>
        <v>-1.0999999999999943</v>
      </c>
      <c r="ACZ32" s="150">
        <f t="shared" si="147"/>
        <v>-2.7000000000000028</v>
      </c>
      <c r="ADA32" s="151">
        <f t="shared" si="147"/>
        <v>5.3999999999999915</v>
      </c>
      <c r="ADB32" s="150">
        <f t="shared" si="147"/>
        <v>-5.1999999999999886</v>
      </c>
      <c r="ADC32" s="150">
        <f t="shared" si="147"/>
        <v>-0.80000000000001137</v>
      </c>
      <c r="ADD32" s="150">
        <f t="shared" si="147"/>
        <v>-1.0999999999999943</v>
      </c>
      <c r="ADE32" s="151">
        <f t="shared" si="147"/>
        <v>1.7999999999999972</v>
      </c>
      <c r="ADF32" s="150">
        <f t="shared" si="147"/>
        <v>-2.7000000000000028</v>
      </c>
      <c r="ADG32" s="151">
        <f t="shared" si="147"/>
        <v>3.7000000000000028</v>
      </c>
      <c r="ADH32" s="150">
        <f t="shared" si="147"/>
        <v>-2.2000000000000028</v>
      </c>
      <c r="ADI32" s="150">
        <f t="shared" si="147"/>
        <v>-1.3999999999999915</v>
      </c>
      <c r="ADJ32" s="151">
        <f t="shared" si="147"/>
        <v>9.9999999999994316E-2</v>
      </c>
      <c r="ADK32" s="151">
        <f t="shared" si="147"/>
        <v>1</v>
      </c>
      <c r="ADL32" s="150">
        <f t="shared" si="147"/>
        <v>-2.8999999999999915</v>
      </c>
      <c r="ADM32" s="151">
        <f t="shared" si="147"/>
        <v>1.0999999999999943</v>
      </c>
      <c r="ADN32" s="151">
        <f t="shared" si="147"/>
        <v>1.7000000000000028</v>
      </c>
      <c r="ADO32" s="151">
        <f t="shared" si="147"/>
        <v>0.70000000000000284</v>
      </c>
      <c r="ADP32" s="152">
        <f t="shared" si="147"/>
        <v>0</v>
      </c>
      <c r="ADQ32" s="150">
        <f t="shared" si="147"/>
        <v>-0.5</v>
      </c>
      <c r="ADR32" s="150">
        <f t="shared" si="147"/>
        <v>-0.60000000000000853</v>
      </c>
      <c r="ADS32" s="151">
        <f t="shared" si="147"/>
        <v>2.7000000000000028</v>
      </c>
      <c r="ADT32" s="150">
        <f t="shared" si="147"/>
        <v>-1.5</v>
      </c>
      <c r="ADU32" s="150">
        <f t="shared" si="147"/>
        <v>-0.5</v>
      </c>
      <c r="ADV32" s="151">
        <f t="shared" si="147"/>
        <v>2.5999999999999943</v>
      </c>
      <c r="ADW32" s="151">
        <f t="shared" si="147"/>
        <v>3.3000000000000114</v>
      </c>
      <c r="ADX32" s="150">
        <f t="shared" si="147"/>
        <v>-4.7000000000000028</v>
      </c>
      <c r="ADY32" s="150">
        <f t="shared" si="147"/>
        <v>-2</v>
      </c>
      <c r="ADZ32" s="150">
        <f t="shared" si="147"/>
        <v>-2.5</v>
      </c>
      <c r="AEA32" s="151">
        <f t="shared" si="147"/>
        <v>4.2999999999999972</v>
      </c>
      <c r="AEB32" s="151">
        <f t="shared" si="147"/>
        <v>0.59999999999999432</v>
      </c>
      <c r="AEC32" s="150">
        <f t="shared" si="147"/>
        <v>-4.2999999999999972</v>
      </c>
      <c r="AED32" s="151">
        <f t="shared" si="147"/>
        <v>5</v>
      </c>
      <c r="AEE32" s="150">
        <f t="shared" si="147"/>
        <v>-0.70000000000000284</v>
      </c>
      <c r="AEF32" s="150">
        <f t="shared" si="147"/>
        <v>-0.69999999999998863</v>
      </c>
      <c r="AEG32" s="151">
        <f t="shared" si="147"/>
        <v>0.39999999999999147</v>
      </c>
      <c r="AEH32" s="150">
        <f t="shared" si="147"/>
        <v>-1.3999999999999915</v>
      </c>
      <c r="AEI32" s="151">
        <f t="shared" si="147"/>
        <v>0.89999999999999147</v>
      </c>
      <c r="AEJ32" s="151">
        <f t="shared" si="147"/>
        <v>0.10000000000000853</v>
      </c>
      <c r="AEK32" s="150">
        <f t="shared" si="147"/>
        <v>-0.80000000000001137</v>
      </c>
      <c r="AEL32" s="151">
        <f t="shared" si="147"/>
        <v>2.2000000000000028</v>
      </c>
      <c r="AEM32" s="151">
        <f t="shared" si="147"/>
        <v>1.6000000000000085</v>
      </c>
      <c r="AEN32" s="150">
        <f t="shared" si="147"/>
        <v>-1.4000000000000057</v>
      </c>
      <c r="AEO32" s="151">
        <f t="shared" si="147"/>
        <v>0.79999999999999716</v>
      </c>
      <c r="AEP32" s="150">
        <f t="shared" si="147"/>
        <v>-0.70000000000000284</v>
      </c>
      <c r="AEQ32" s="151">
        <f t="shared" si="147"/>
        <v>1.4000000000000057</v>
      </c>
      <c r="AER32" s="151">
        <f t="shared" si="147"/>
        <v>5.5</v>
      </c>
      <c r="AES32" s="151">
        <f t="shared" si="147"/>
        <v>1.5</v>
      </c>
      <c r="AET32" s="150">
        <f t="shared" si="147"/>
        <v>-4.0999999999999943</v>
      </c>
      <c r="AEU32" s="151">
        <f t="shared" si="147"/>
        <v>1.5</v>
      </c>
      <c r="AEV32" s="151">
        <f t="shared" si="147"/>
        <v>1.7999999999999972</v>
      </c>
      <c r="AEW32" s="150">
        <f t="shared" si="147"/>
        <v>-3.2000000000000028</v>
      </c>
      <c r="AEX32" s="150">
        <f t="shared" si="147"/>
        <v>-4.2000000000000028</v>
      </c>
      <c r="AEY32" s="151">
        <f t="shared" si="147"/>
        <v>2.6000000000000085</v>
      </c>
      <c r="AEZ32" s="151">
        <f t="shared" si="147"/>
        <v>1.0999999999999943</v>
      </c>
      <c r="AFA32" s="150">
        <f t="shared" si="147"/>
        <v>-3</v>
      </c>
      <c r="AFB32" s="151">
        <f t="shared" si="147"/>
        <v>2.5</v>
      </c>
      <c r="AFC32" s="150">
        <f t="shared" si="147"/>
        <v>-1.0999999999999943</v>
      </c>
      <c r="AFD32" s="150">
        <f t="shared" si="147"/>
        <v>-1.9000000000000057</v>
      </c>
      <c r="AFE32" s="150">
        <f t="shared" si="147"/>
        <v>-0.40000000000000568</v>
      </c>
      <c r="AFF32" s="151">
        <f t="shared" ref="AFF32:AHQ32" si="148">AFF30-AFE30</f>
        <v>0.90000000000000568</v>
      </c>
      <c r="AFG32" s="151">
        <f t="shared" si="148"/>
        <v>2.4000000000000057</v>
      </c>
      <c r="AFH32" s="151">
        <f t="shared" si="148"/>
        <v>0.79999999999999716</v>
      </c>
      <c r="AFI32" s="151">
        <f t="shared" si="148"/>
        <v>0.39999999999999147</v>
      </c>
      <c r="AFJ32" s="151">
        <f t="shared" si="148"/>
        <v>1.2000000000000028</v>
      </c>
      <c r="AFK32" s="151">
        <f t="shared" si="148"/>
        <v>0.79999999999999716</v>
      </c>
      <c r="AFL32" s="150">
        <f t="shared" si="148"/>
        <v>-3.8999999999999915</v>
      </c>
      <c r="AFM32" s="150">
        <f t="shared" si="148"/>
        <v>-1.2000000000000028</v>
      </c>
      <c r="AFN32" s="151">
        <f t="shared" si="148"/>
        <v>6.5</v>
      </c>
      <c r="AFO32" s="150">
        <f t="shared" si="148"/>
        <v>-0.90000000000000568</v>
      </c>
      <c r="AFP32" s="150">
        <f t="shared" si="148"/>
        <v>-0.69999999999998863</v>
      </c>
      <c r="AFQ32" s="150">
        <f t="shared" si="148"/>
        <v>-1</v>
      </c>
      <c r="AFR32" s="150">
        <f t="shared" si="148"/>
        <v>-0.30000000000001137</v>
      </c>
      <c r="AFS32" s="151">
        <f t="shared" si="148"/>
        <v>1.4000000000000057</v>
      </c>
      <c r="AFT32" s="150">
        <f t="shared" si="148"/>
        <v>-2.5999999999999943</v>
      </c>
      <c r="AFU32" s="151">
        <f t="shared" si="148"/>
        <v>0.89999999999999147</v>
      </c>
      <c r="AFV32" s="150">
        <f t="shared" si="148"/>
        <v>-0.89999999999999147</v>
      </c>
      <c r="AFW32" s="150">
        <f t="shared" si="148"/>
        <v>-0.70000000000000284</v>
      </c>
      <c r="AFX32" s="150">
        <f t="shared" si="148"/>
        <v>-4.1000000000000085</v>
      </c>
      <c r="AFY32" s="151">
        <f t="shared" si="148"/>
        <v>2.4000000000000057</v>
      </c>
      <c r="AFZ32" s="151">
        <f t="shared" si="148"/>
        <v>1.2000000000000028</v>
      </c>
      <c r="AGA32" s="150">
        <f t="shared" si="148"/>
        <v>-1.5</v>
      </c>
      <c r="AGB32" s="151">
        <f t="shared" si="148"/>
        <v>1.7999999999999972</v>
      </c>
      <c r="AGC32" s="150">
        <f t="shared" si="148"/>
        <v>-0.79999999999999716</v>
      </c>
      <c r="AGD32" s="151">
        <f t="shared" si="148"/>
        <v>0.89999999999999147</v>
      </c>
      <c r="AGE32" s="150">
        <f t="shared" si="148"/>
        <v>-0.79999999999999716</v>
      </c>
      <c r="AGF32" s="151">
        <f t="shared" si="148"/>
        <v>2.2000000000000028</v>
      </c>
      <c r="AGG32" s="150">
        <f t="shared" si="148"/>
        <v>-7.2000000000000028</v>
      </c>
      <c r="AGH32" s="151">
        <f t="shared" si="148"/>
        <v>2.2999999999999972</v>
      </c>
      <c r="AGI32" s="151">
        <f t="shared" si="148"/>
        <v>2.2000000000000028</v>
      </c>
      <c r="AGJ32" s="151">
        <f t="shared" si="148"/>
        <v>3</v>
      </c>
      <c r="AGK32" s="150">
        <f t="shared" si="148"/>
        <v>-2</v>
      </c>
      <c r="AGL32" s="151">
        <f t="shared" si="148"/>
        <v>0.79999999999999716</v>
      </c>
      <c r="AGM32" s="151">
        <f t="shared" si="148"/>
        <v>0.90000000000000568</v>
      </c>
      <c r="AGN32" s="150">
        <f t="shared" si="148"/>
        <v>-1.7999999999999972</v>
      </c>
      <c r="AGO32" s="151">
        <f t="shared" si="148"/>
        <v>9.9999999999994316E-2</v>
      </c>
      <c r="AGP32" s="150">
        <f t="shared" si="148"/>
        <v>-2.5999999999999943</v>
      </c>
      <c r="AGQ32" s="151">
        <f t="shared" si="148"/>
        <v>1.5999999999999943</v>
      </c>
      <c r="AGR32" s="150">
        <f t="shared" si="148"/>
        <v>-1.0999999999999943</v>
      </c>
      <c r="AGS32" s="151">
        <f t="shared" si="148"/>
        <v>0.79999999999999716</v>
      </c>
      <c r="AGT32" s="151">
        <f t="shared" si="148"/>
        <v>1.5999999999999943</v>
      </c>
      <c r="AGU32" s="150">
        <f t="shared" si="148"/>
        <v>-4</v>
      </c>
      <c r="AGV32" s="151">
        <f t="shared" si="148"/>
        <v>1.1000000000000085</v>
      </c>
      <c r="AGW32" s="150">
        <f t="shared" si="148"/>
        <v>-1.1000000000000085</v>
      </c>
      <c r="AGX32" s="151">
        <f t="shared" si="148"/>
        <v>0.70000000000000284</v>
      </c>
      <c r="AGY32" s="150">
        <f t="shared" si="148"/>
        <v>-5.2999999999999972</v>
      </c>
      <c r="AGZ32" s="151">
        <f t="shared" si="148"/>
        <v>2.4000000000000057</v>
      </c>
      <c r="AHA32" s="150">
        <f t="shared" si="148"/>
        <v>-0.10000000000000853</v>
      </c>
      <c r="AHB32" s="151">
        <f t="shared" si="148"/>
        <v>2.9000000000000057</v>
      </c>
      <c r="AHC32" s="150">
        <f t="shared" si="148"/>
        <v>-1.5</v>
      </c>
      <c r="AHD32" s="151">
        <f t="shared" si="148"/>
        <v>2.0999999999999943</v>
      </c>
      <c r="AHE32" s="151">
        <f t="shared" si="148"/>
        <v>4.2000000000000028</v>
      </c>
      <c r="AHF32" s="150">
        <f t="shared" si="148"/>
        <v>-1.9000000000000057</v>
      </c>
      <c r="AHG32" s="150">
        <f t="shared" si="148"/>
        <v>-0.29999999999999716</v>
      </c>
      <c r="AHH32" s="150">
        <f t="shared" si="148"/>
        <v>-2.5</v>
      </c>
      <c r="AHI32" s="151">
        <f t="shared" si="148"/>
        <v>2.4000000000000057</v>
      </c>
      <c r="AHJ32" s="151">
        <f t="shared" si="148"/>
        <v>1.3999999999999915</v>
      </c>
      <c r="AHK32" s="150">
        <f t="shared" si="148"/>
        <v>-1.6999999999999886</v>
      </c>
      <c r="AHL32" s="150">
        <f t="shared" si="148"/>
        <v>-2.3000000000000114</v>
      </c>
      <c r="AHM32" s="150">
        <f t="shared" si="148"/>
        <v>-0.39999999999999147</v>
      </c>
      <c r="AHN32" s="151">
        <f t="shared" si="148"/>
        <v>9.9999999999994316E-2</v>
      </c>
      <c r="AHO32" s="151">
        <f t="shared" si="148"/>
        <v>4.6000000000000085</v>
      </c>
      <c r="AHP32" s="150">
        <f t="shared" si="148"/>
        <v>-1.3000000000000114</v>
      </c>
      <c r="AHQ32" s="150">
        <f t="shared" si="148"/>
        <v>-1.6999999999999886</v>
      </c>
      <c r="AHR32" s="151">
        <f t="shared" ref="AHR32:AKC32" si="149">AHR30-AHQ30</f>
        <v>0.39999999999999147</v>
      </c>
      <c r="AHS32" s="151">
        <f t="shared" si="149"/>
        <v>2.2000000000000028</v>
      </c>
      <c r="AHT32" s="150">
        <f t="shared" si="149"/>
        <v>-2.7000000000000028</v>
      </c>
      <c r="AHU32" s="150">
        <f t="shared" si="149"/>
        <v>-0.29999999999999716</v>
      </c>
      <c r="AHV32" s="150">
        <f t="shared" si="149"/>
        <v>-2.7000000000000028</v>
      </c>
      <c r="AHW32" s="151">
        <f t="shared" si="149"/>
        <v>1.2999999999999972</v>
      </c>
      <c r="AHX32" s="151">
        <f t="shared" si="149"/>
        <v>0.30000000000001137</v>
      </c>
      <c r="AHY32" s="150">
        <f t="shared" si="149"/>
        <v>-1.1000000000000085</v>
      </c>
      <c r="AHZ32" s="150">
        <f t="shared" si="149"/>
        <v>-4</v>
      </c>
      <c r="AIA32" s="151">
        <f t="shared" si="149"/>
        <v>0.79999999999999716</v>
      </c>
      <c r="AIB32" s="151">
        <f t="shared" si="149"/>
        <v>4.6000000000000085</v>
      </c>
      <c r="AIC32" s="150">
        <f t="shared" si="149"/>
        <v>-2.4000000000000057</v>
      </c>
      <c r="AID32" s="150">
        <f t="shared" si="149"/>
        <v>-1.3999999999999915</v>
      </c>
      <c r="AIE32" s="151">
        <f t="shared" si="149"/>
        <v>0.69999999999998863</v>
      </c>
      <c r="AIF32" s="150">
        <f t="shared" si="149"/>
        <v>-1.1999999999999886</v>
      </c>
      <c r="AIG32" s="151">
        <f t="shared" si="149"/>
        <v>3.0999999999999943</v>
      </c>
      <c r="AIH32" s="150">
        <f t="shared" si="149"/>
        <v>-2.4000000000000057</v>
      </c>
      <c r="AII32" s="150">
        <f t="shared" si="149"/>
        <v>-1.1999999999999886</v>
      </c>
      <c r="AIJ32" s="150">
        <f t="shared" si="149"/>
        <v>-3.1000000000000085</v>
      </c>
      <c r="AIK32" s="151">
        <f t="shared" si="149"/>
        <v>1.2999999999999972</v>
      </c>
      <c r="AIL32" s="151">
        <f t="shared" si="149"/>
        <v>0.90000000000000568</v>
      </c>
      <c r="AIM32" s="150">
        <f t="shared" si="149"/>
        <v>-1</v>
      </c>
      <c r="AIN32" s="150">
        <f t="shared" si="149"/>
        <v>-1.7999999999999972</v>
      </c>
      <c r="AIO32" s="151">
        <f t="shared" si="149"/>
        <v>1.0999999999999943</v>
      </c>
      <c r="AIP32" s="151">
        <f t="shared" si="149"/>
        <v>1</v>
      </c>
      <c r="AIQ32" s="150">
        <f t="shared" si="149"/>
        <v>-0.29999999999999716</v>
      </c>
      <c r="AIR32" s="151">
        <f t="shared" si="149"/>
        <v>0.5</v>
      </c>
      <c r="AIS32" s="150">
        <f t="shared" si="149"/>
        <v>-0.70000000000000284</v>
      </c>
      <c r="AIT32" s="151">
        <f t="shared" si="149"/>
        <v>1.2999999999999972</v>
      </c>
      <c r="AIU32" s="150">
        <f t="shared" si="149"/>
        <v>-0.79999999999999716</v>
      </c>
      <c r="AIV32" s="150">
        <f t="shared" si="149"/>
        <v>-3.5</v>
      </c>
      <c r="AIW32" s="150">
        <f t="shared" si="149"/>
        <v>-4.3999999999999915</v>
      </c>
      <c r="AIX32" s="150">
        <f t="shared" si="149"/>
        <v>-0.40000000000000568</v>
      </c>
      <c r="AIY32" s="150">
        <f t="shared" si="149"/>
        <v>-27.799999999999997</v>
      </c>
      <c r="AIZ32" s="150">
        <f t="shared" si="149"/>
        <v>-6.9000000000000057</v>
      </c>
      <c r="AJA32" s="151">
        <f t="shared" si="149"/>
        <v>6.6000000000000085</v>
      </c>
      <c r="AJB32" s="151">
        <f t="shared" si="149"/>
        <v>6.2999999999999972</v>
      </c>
      <c r="AJC32" s="151">
        <f t="shared" si="149"/>
        <v>6</v>
      </c>
      <c r="AJD32" s="151">
        <f t="shared" si="149"/>
        <v>0.79999999999999716</v>
      </c>
      <c r="AJE32" s="151">
        <f t="shared" si="149"/>
        <v>4.5</v>
      </c>
      <c r="AJF32" s="151">
        <f t="shared" si="149"/>
        <v>0.79999999999999716</v>
      </c>
      <c r="AJG32" s="151">
        <f t="shared" si="149"/>
        <v>2</v>
      </c>
      <c r="AJH32" s="151">
        <f t="shared" si="149"/>
        <v>0.40000000000000568</v>
      </c>
      <c r="AJI32" s="151">
        <f t="shared" si="149"/>
        <v>5.5999999999999943</v>
      </c>
      <c r="AJJ32" s="150">
        <f t="shared" si="149"/>
        <v>-1.2999999999999972</v>
      </c>
      <c r="AJK32" s="151">
        <f t="shared" si="149"/>
        <v>0.5</v>
      </c>
      <c r="AJL32" s="152">
        <f t="shared" si="149"/>
        <v>0</v>
      </c>
      <c r="AJM32" s="150">
        <f t="shared" si="149"/>
        <v>-4.5</v>
      </c>
      <c r="AJN32" s="150">
        <f t="shared" si="149"/>
        <v>-0.90000000000000568</v>
      </c>
      <c r="AJO32" s="150">
        <f t="shared" si="149"/>
        <v>-0.5</v>
      </c>
      <c r="AJP32" s="150">
        <f t="shared" si="149"/>
        <v>-0.89999999999999147</v>
      </c>
      <c r="AJQ32" s="150">
        <f t="shared" si="149"/>
        <v>-1.7000000000000028</v>
      </c>
      <c r="AJR32" s="150">
        <f t="shared" si="149"/>
        <v>-0.40000000000000568</v>
      </c>
      <c r="AJS32" s="150">
        <f t="shared" si="149"/>
        <v>-2.0999999999999943</v>
      </c>
      <c r="AJT32" s="151">
        <f t="shared" si="149"/>
        <v>2.0999999999999943</v>
      </c>
      <c r="AJU32" s="151">
        <f t="shared" si="149"/>
        <v>4.1000000000000085</v>
      </c>
      <c r="AJV32" s="150">
        <f t="shared" si="149"/>
        <v>-2.5</v>
      </c>
      <c r="AJW32" s="151">
        <f t="shared" si="149"/>
        <v>0.89999999999999147</v>
      </c>
      <c r="AJX32" s="151">
        <f t="shared" si="149"/>
        <v>1.3000000000000114</v>
      </c>
      <c r="AJY32" s="151">
        <f t="shared" si="149"/>
        <v>1.0999999999999943</v>
      </c>
      <c r="AJZ32" s="151">
        <f t="shared" si="149"/>
        <v>1.5</v>
      </c>
      <c r="AKA32" s="151">
        <f t="shared" si="149"/>
        <v>0.70000000000000284</v>
      </c>
      <c r="AKB32" s="151">
        <f t="shared" si="149"/>
        <v>2</v>
      </c>
      <c r="AKC32" s="151">
        <f t="shared" si="149"/>
        <v>0.39999999999999147</v>
      </c>
      <c r="AKD32" s="151">
        <f t="shared" ref="AKD32:AMO32" si="150">AKD30-AKC30</f>
        <v>1.6000000000000085</v>
      </c>
      <c r="AKE32" s="151">
        <f t="shared" si="150"/>
        <v>0.20000000000000284</v>
      </c>
      <c r="AKF32" s="151">
        <f t="shared" si="150"/>
        <v>3.1999999999999886</v>
      </c>
      <c r="AKG32" s="151">
        <f t="shared" si="150"/>
        <v>3.5</v>
      </c>
      <c r="AKH32" s="150">
        <f t="shared" si="150"/>
        <v>-2.0999999999999943</v>
      </c>
      <c r="AKI32" s="151">
        <f t="shared" si="150"/>
        <v>3</v>
      </c>
      <c r="AKJ32" s="151">
        <f t="shared" si="150"/>
        <v>1.7999999999999972</v>
      </c>
      <c r="AKK32" s="151">
        <f t="shared" si="150"/>
        <v>1.9000000000000057</v>
      </c>
      <c r="AKL32" s="150">
        <f t="shared" si="150"/>
        <v>-2.2000000000000028</v>
      </c>
      <c r="AKM32" s="150">
        <f t="shared" si="150"/>
        <v>-9.9999999999994316E-2</v>
      </c>
      <c r="AKN32" s="150">
        <f t="shared" si="150"/>
        <v>-0.20000000000000284</v>
      </c>
      <c r="AKO32" s="151">
        <f t="shared" si="150"/>
        <v>2.5</v>
      </c>
      <c r="AKP32" s="151">
        <f t="shared" si="150"/>
        <v>0.89999999999999147</v>
      </c>
      <c r="AKQ32" s="150">
        <f t="shared" si="150"/>
        <v>-0.69999999999998863</v>
      </c>
      <c r="AKR32" s="150">
        <f t="shared" si="150"/>
        <v>-1.5</v>
      </c>
      <c r="AKS32" s="150">
        <f t="shared" si="150"/>
        <v>-0.70000000000000284</v>
      </c>
      <c r="AKT32" s="151">
        <f t="shared" si="150"/>
        <v>1.0999999999999943</v>
      </c>
      <c r="AKU32" s="151">
        <f t="shared" si="150"/>
        <v>1.6000000000000085</v>
      </c>
      <c r="AKV32" s="150">
        <f t="shared" si="150"/>
        <v>-1</v>
      </c>
      <c r="AKW32" s="150">
        <f t="shared" si="150"/>
        <v>-0.5</v>
      </c>
      <c r="AKX32" s="151">
        <f t="shared" si="150"/>
        <v>1.8999999999999915</v>
      </c>
      <c r="AKY32" s="150">
        <f t="shared" si="150"/>
        <v>-4.5999999999999943</v>
      </c>
      <c r="AKZ32" s="151">
        <f t="shared" si="150"/>
        <v>6.3999999999999915</v>
      </c>
      <c r="ALA32" s="150">
        <f t="shared" si="150"/>
        <v>-9.9999999999994316E-2</v>
      </c>
      <c r="ALB32" s="150">
        <f t="shared" si="150"/>
        <v>-1.5999999999999943</v>
      </c>
      <c r="ALC32" s="151">
        <f t="shared" si="150"/>
        <v>0.29999999999999716</v>
      </c>
      <c r="ALD32" s="150">
        <f t="shared" si="150"/>
        <v>-1.1000000000000085</v>
      </c>
      <c r="ALE32" s="151">
        <f t="shared" si="150"/>
        <v>0.90000000000000568</v>
      </c>
      <c r="ALF32" s="151">
        <f t="shared" si="150"/>
        <v>1.7000000000000028</v>
      </c>
      <c r="ALG32" s="150">
        <f t="shared" si="150"/>
        <v>-2.7999999999999972</v>
      </c>
      <c r="ALH32" s="150">
        <f t="shared" si="150"/>
        <v>-0.70000000000000284</v>
      </c>
      <c r="ALI32" s="151">
        <f t="shared" si="150"/>
        <v>0.29999999999999716</v>
      </c>
      <c r="ALJ32" s="151">
        <f t="shared" si="150"/>
        <v>1.4000000000000057</v>
      </c>
      <c r="ALK32" s="150">
        <f t="shared" si="150"/>
        <v>-0.20000000000000284</v>
      </c>
      <c r="ALL32" s="150">
        <f t="shared" si="150"/>
        <v>-4.4000000000000057</v>
      </c>
      <c r="ALM32" s="151">
        <f t="shared" si="150"/>
        <v>2.2000000000000028</v>
      </c>
      <c r="ALN32" s="150">
        <f t="shared" si="150"/>
        <v>-5.7000000000000028</v>
      </c>
      <c r="ALO32" s="150">
        <f t="shared" si="150"/>
        <v>-3.5999999999999943</v>
      </c>
      <c r="ALP32" s="151">
        <f t="shared" si="150"/>
        <v>1.0999999999999943</v>
      </c>
      <c r="ALQ32" s="150">
        <f t="shared" si="150"/>
        <v>-3.2000000000000028</v>
      </c>
      <c r="ALR32" s="151">
        <f t="shared" si="150"/>
        <v>2.5</v>
      </c>
      <c r="ALS32" s="151">
        <f t="shared" si="150"/>
        <v>0.5</v>
      </c>
      <c r="ALT32" s="151">
        <f t="shared" si="150"/>
        <v>0.20000000000000284</v>
      </c>
      <c r="ALU32" s="150">
        <f t="shared" si="150"/>
        <v>-1.7999999999999972</v>
      </c>
      <c r="ALV32" s="151">
        <f t="shared" si="150"/>
        <v>3.0999999999999943</v>
      </c>
      <c r="ALW32" s="151">
        <f t="shared" si="150"/>
        <v>0.20000000000000284</v>
      </c>
      <c r="ALX32" s="151">
        <f t="shared" si="150"/>
        <v>0.40000000000000568</v>
      </c>
      <c r="ALY32" s="151">
        <f t="shared" si="150"/>
        <v>0.89999999999999147</v>
      </c>
      <c r="ALZ32" s="151">
        <f t="shared" si="150"/>
        <v>1</v>
      </c>
      <c r="AMA32" s="151">
        <f t="shared" si="150"/>
        <v>1.4000000000000057</v>
      </c>
      <c r="AMB32" s="150">
        <f t="shared" si="150"/>
        <v>-0.20000000000000284</v>
      </c>
      <c r="AMC32" s="151">
        <f t="shared" si="150"/>
        <v>1.6000000000000085</v>
      </c>
      <c r="AMD32" s="151">
        <f t="shared" si="150"/>
        <v>0.59999999999999432</v>
      </c>
      <c r="AME32" s="150">
        <f t="shared" si="150"/>
        <v>-3</v>
      </c>
      <c r="AMF32" s="151">
        <f t="shared" si="150"/>
        <v>1.4000000000000057</v>
      </c>
      <c r="AMG32" s="150">
        <f t="shared" si="150"/>
        <v>-1.4000000000000057</v>
      </c>
      <c r="AMH32" s="151">
        <f t="shared" si="150"/>
        <v>1.5</v>
      </c>
      <c r="AMI32" s="151">
        <f t="shared" si="150"/>
        <v>0.5</v>
      </c>
      <c r="AMJ32" s="151">
        <f t="shared" si="150"/>
        <v>0.40000000000000568</v>
      </c>
      <c r="AMK32" s="150">
        <f t="shared" si="150"/>
        <v>-2.4000000000000057</v>
      </c>
      <c r="AML32" s="150">
        <f t="shared" si="150"/>
        <v>-8.0999999999999943</v>
      </c>
      <c r="AMM32" s="151">
        <f t="shared" si="150"/>
        <v>2.1999999999999886</v>
      </c>
      <c r="AMN32" s="151">
        <f t="shared" si="150"/>
        <v>1.7000000000000028</v>
      </c>
      <c r="AMO32" s="150">
        <f t="shared" si="150"/>
        <v>-1.8999999999999915</v>
      </c>
      <c r="AMP32" s="151">
        <f t="shared" ref="AMP32:ANX32" si="151">AMP30-AMO30</f>
        <v>3.2999999999999972</v>
      </c>
      <c r="AMQ32" s="150">
        <f t="shared" si="151"/>
        <v>-1.4000000000000057</v>
      </c>
      <c r="AMR32" s="150">
        <f t="shared" si="151"/>
        <v>-2.5999999999999943</v>
      </c>
      <c r="AMS32" s="151">
        <f t="shared" si="151"/>
        <v>0.89999999999999147</v>
      </c>
      <c r="AMT32" s="150">
        <f t="shared" si="151"/>
        <v>-4.2999999999999972</v>
      </c>
      <c r="AMU32" s="150">
        <f t="shared" si="151"/>
        <v>-4.5999999999999943</v>
      </c>
      <c r="AMV32" s="150">
        <f t="shared" si="151"/>
        <v>-0.10000000000000853</v>
      </c>
      <c r="AMW32" s="151">
        <f t="shared" si="151"/>
        <v>2.3000000000000114</v>
      </c>
      <c r="AMX32" s="151">
        <f t="shared" si="151"/>
        <v>1.1999999999999886</v>
      </c>
      <c r="AMY32" s="151">
        <f t="shared" si="151"/>
        <v>2.2000000000000028</v>
      </c>
      <c r="AMZ32" s="150">
        <f t="shared" si="151"/>
        <v>-0.29999999999999716</v>
      </c>
      <c r="ANA32" s="150">
        <f t="shared" si="151"/>
        <v>-5.7999999999999972</v>
      </c>
      <c r="ANB32" s="150">
        <f t="shared" si="151"/>
        <v>-0.20000000000000284</v>
      </c>
      <c r="ANC32" s="150">
        <f t="shared" si="151"/>
        <v>-1.2000000000000028</v>
      </c>
      <c r="AND32" s="151">
        <f t="shared" si="151"/>
        <v>1.5</v>
      </c>
      <c r="ANE32" s="150">
        <f t="shared" si="151"/>
        <v>-9.9999999999994316E-2</v>
      </c>
      <c r="ANF32" s="150">
        <f t="shared" si="151"/>
        <v>-3.7000000000000028</v>
      </c>
      <c r="ANG32" s="150">
        <f t="shared" si="151"/>
        <v>-6.5999999999999943</v>
      </c>
      <c r="ANH32" s="151">
        <f t="shared" si="151"/>
        <v>1.2999999999999972</v>
      </c>
      <c r="ANI32" s="151">
        <f t="shared" si="151"/>
        <v>3</v>
      </c>
      <c r="ANJ32" s="150">
        <f t="shared" si="151"/>
        <v>-1</v>
      </c>
      <c r="ANK32" s="150">
        <f t="shared" si="151"/>
        <v>-2.1000000000000085</v>
      </c>
      <c r="ANL32" s="151">
        <f t="shared" si="151"/>
        <v>0.20000000000000284</v>
      </c>
      <c r="ANM32" s="151">
        <f t="shared" si="151"/>
        <v>0.60000000000000853</v>
      </c>
      <c r="ANN32" s="151">
        <f t="shared" si="151"/>
        <v>1.6999999999999886</v>
      </c>
      <c r="ANO32" s="150">
        <f t="shared" si="151"/>
        <v>-3.7999999999999972</v>
      </c>
      <c r="ANP32" s="151">
        <f t="shared" si="151"/>
        <v>3.9000000000000057</v>
      </c>
      <c r="ANQ32" s="151">
        <f t="shared" si="151"/>
        <v>1.3999999999999915</v>
      </c>
      <c r="ANR32" s="150">
        <f t="shared" si="151"/>
        <v>-0.59999999999999432</v>
      </c>
      <c r="ANS32" s="151">
        <f t="shared" si="151"/>
        <v>1.0999999999999943</v>
      </c>
      <c r="ANT32" s="150">
        <f t="shared" si="151"/>
        <v>-0.39999999999999147</v>
      </c>
      <c r="ANU32" s="151">
        <f t="shared" si="151"/>
        <v>0.29999999999999716</v>
      </c>
      <c r="ANV32" s="151">
        <f t="shared" si="151"/>
        <v>1.7999999999999972</v>
      </c>
      <c r="ANW32" s="150">
        <f t="shared" si="151"/>
        <v>-2.2999999999999972</v>
      </c>
      <c r="ANX32" s="150">
        <f t="shared" si="151"/>
        <v>-0.90000000000000568</v>
      </c>
      <c r="ANY32" s="150">
        <f t="shared" ref="ANY32:AOH32" si="152">ANY30-ANX30</f>
        <v>-2.3999999999999915</v>
      </c>
      <c r="ANZ32" s="150">
        <f t="shared" si="152"/>
        <v>-1.1000000000000085</v>
      </c>
      <c r="AOA32" s="150">
        <f t="shared" si="152"/>
        <v>-1.1999999999999886</v>
      </c>
      <c r="AOB32" s="150">
        <f t="shared" si="152"/>
        <v>-1.2000000000000028</v>
      </c>
      <c r="AOC32" s="151">
        <f t="shared" si="152"/>
        <v>2.0999999999999943</v>
      </c>
      <c r="AOD32" s="151">
        <f t="shared" si="152"/>
        <v>0.79999999999999716</v>
      </c>
      <c r="AOE32" s="151">
        <f t="shared" si="152"/>
        <v>1.5</v>
      </c>
      <c r="AOF32" s="150">
        <f t="shared" si="152"/>
        <v>-0.39999999999999147</v>
      </c>
      <c r="AOG32" s="151">
        <f t="shared" si="152"/>
        <v>0.20000000000000284</v>
      </c>
      <c r="AOH32" s="150">
        <f t="shared" si="152"/>
        <v>-0.40000000000000568</v>
      </c>
      <c r="AOI32" s="151">
        <f t="shared" ref="AOI32:APT32" si="153">AOI30-AOH30</f>
        <v>4.9000000000000057</v>
      </c>
      <c r="AOJ32" s="151">
        <f t="shared" si="153"/>
        <v>0.29999999999999716</v>
      </c>
      <c r="AOK32" s="150">
        <f t="shared" si="153"/>
        <v>-1.7999999999999972</v>
      </c>
      <c r="AOL32" s="151">
        <f t="shared" si="153"/>
        <v>0.89999999999999147</v>
      </c>
      <c r="AOM32" s="150">
        <f t="shared" si="153"/>
        <v>-3.2000000000000028</v>
      </c>
      <c r="AON32" s="150">
        <f t="shared" si="153"/>
        <v>-5.5</v>
      </c>
      <c r="AOO32" s="151">
        <f t="shared" si="153"/>
        <v>2.3000000000000114</v>
      </c>
      <c r="AOP32" s="150">
        <f t="shared" si="153"/>
        <v>-0.40000000000000568</v>
      </c>
      <c r="AOQ32" s="150">
        <f t="shared" si="153"/>
        <v>-9.9999999999994316E-2</v>
      </c>
      <c r="AOR32" s="150">
        <f t="shared" si="153"/>
        <v>-2.9000000000000057</v>
      </c>
      <c r="AOS32" s="150">
        <f t="shared" si="153"/>
        <v>-0.5</v>
      </c>
      <c r="AOT32" s="151">
        <f t="shared" si="153"/>
        <v>9.9999999999994316E-2</v>
      </c>
      <c r="AOU32" s="151">
        <f t="shared" si="153"/>
        <v>1.6000000000000085</v>
      </c>
      <c r="AOV32" s="151">
        <f t="shared" si="153"/>
        <v>1.0999999999999943</v>
      </c>
      <c r="AOW32" s="150">
        <f t="shared" si="153"/>
        <v>-2.0999999999999943</v>
      </c>
      <c r="AOX32" s="151">
        <f t="shared" si="153"/>
        <v>0.79999999999999716</v>
      </c>
      <c r="AOY32" s="151">
        <f t="shared" si="153"/>
        <v>1.7999999999999972</v>
      </c>
      <c r="AOZ32" s="150">
        <f t="shared" si="153"/>
        <v>-2.0999999999999943</v>
      </c>
      <c r="APA32" s="150">
        <f t="shared" si="153"/>
        <v>-1.7999999999999972</v>
      </c>
      <c r="APB32" s="151">
        <f t="shared" si="153"/>
        <v>1.3999999999999915</v>
      </c>
      <c r="APC32" s="150">
        <f t="shared" si="153"/>
        <v>-1.0999999999999943</v>
      </c>
      <c r="APD32" s="150">
        <f t="shared" si="153"/>
        <v>-0.40000000000000568</v>
      </c>
      <c r="APE32" s="150">
        <f t="shared" si="153"/>
        <v>-3.0999999999999943</v>
      </c>
      <c r="APF32" s="150">
        <f t="shared" si="153"/>
        <v>-0.29999999999999716</v>
      </c>
      <c r="APG32" s="151">
        <f t="shared" si="153"/>
        <v>2.5</v>
      </c>
      <c r="APH32" s="150">
        <f t="shared" si="153"/>
        <v>-0.80000000000001137</v>
      </c>
      <c r="API32" s="150">
        <f t="shared" si="153"/>
        <v>-0.79999999999999716</v>
      </c>
      <c r="APJ32" s="150">
        <f t="shared" si="153"/>
        <v>-0.70000000000000284</v>
      </c>
      <c r="APK32" s="151">
        <f t="shared" si="153"/>
        <v>2.6000000000000085</v>
      </c>
      <c r="APL32" s="151">
        <f t="shared" si="153"/>
        <v>3.2000000000000028</v>
      </c>
      <c r="APM32" s="150">
        <f t="shared" si="153"/>
        <v>-3.4000000000000057</v>
      </c>
      <c r="APN32" s="151">
        <f t="shared" si="153"/>
        <v>3.2000000000000028</v>
      </c>
      <c r="APO32" s="150">
        <f t="shared" si="153"/>
        <v>-2.4000000000000057</v>
      </c>
      <c r="APP32" s="151">
        <f t="shared" si="153"/>
        <v>2.2999999999999972</v>
      </c>
      <c r="APQ32" s="151">
        <f t="shared" si="153"/>
        <v>0.60000000000000853</v>
      </c>
      <c r="APR32" s="150">
        <f t="shared" si="153"/>
        <v>-1.1000000000000085</v>
      </c>
      <c r="APS32" s="151">
        <f t="shared" si="153"/>
        <v>2.2000000000000028</v>
      </c>
      <c r="APT32" s="150">
        <f t="shared" si="153"/>
        <v>-3.3999999999999915</v>
      </c>
      <c r="APU32" s="151">
        <f t="shared" ref="APU32:AUY32" si="154">APU30-APT30</f>
        <v>1.7999999999999972</v>
      </c>
      <c r="APV32" s="151">
        <f t="shared" si="154"/>
        <v>1.8999999999999915</v>
      </c>
      <c r="APW32" s="150">
        <f t="shared" si="154"/>
        <v>-3.6999999999999886</v>
      </c>
      <c r="APX32" s="151">
        <f t="shared" si="154"/>
        <v>1.7999999999999972</v>
      </c>
      <c r="APY32" s="150">
        <f t="shared" si="154"/>
        <v>-3.2000000000000028</v>
      </c>
      <c r="APZ32" s="151">
        <f t="shared" si="154"/>
        <v>2.7999999999999972</v>
      </c>
      <c r="AQA32" s="150">
        <f t="shared" si="154"/>
        <v>-3.5</v>
      </c>
      <c r="AQB32" s="151">
        <f t="shared" si="154"/>
        <v>0.40000000000000568</v>
      </c>
      <c r="AQC32" s="151">
        <f t="shared" si="154"/>
        <v>2</v>
      </c>
      <c r="AQD32" s="150">
        <f t="shared" si="154"/>
        <v>-0.29999999999999716</v>
      </c>
      <c r="AQE32" s="151">
        <f t="shared" si="154"/>
        <v>4.3999999999999915</v>
      </c>
      <c r="AQF32" s="151">
        <f t="shared" si="154"/>
        <v>1</v>
      </c>
      <c r="AQG32" s="151">
        <f t="shared" si="154"/>
        <v>3</v>
      </c>
      <c r="AQH32" s="150">
        <f t="shared" si="154"/>
        <v>-0.39999999999999147</v>
      </c>
      <c r="AQI32" s="152">
        <f t="shared" si="154"/>
        <v>0</v>
      </c>
      <c r="AQJ32" s="150">
        <f t="shared" si="154"/>
        <v>-1.9000000000000057</v>
      </c>
      <c r="AQK32" s="151">
        <f t="shared" si="154"/>
        <v>1.2999999999999972</v>
      </c>
      <c r="AQL32" s="150">
        <f t="shared" si="154"/>
        <v>-1.2000000000000028</v>
      </c>
      <c r="AQM32" s="151">
        <f t="shared" si="154"/>
        <v>0.20000000000000284</v>
      </c>
      <c r="AQN32" s="151">
        <f t="shared" si="154"/>
        <v>0.40000000000000568</v>
      </c>
      <c r="AQO32" s="150">
        <f t="shared" si="154"/>
        <v>-2.2000000000000028</v>
      </c>
      <c r="AQP32" s="151">
        <f t="shared" si="154"/>
        <v>1.2000000000000028</v>
      </c>
      <c r="AQQ32" s="150">
        <f t="shared" si="154"/>
        <v>-0.5</v>
      </c>
      <c r="AQR32" s="151">
        <f t="shared" si="154"/>
        <v>1.3999999999999915</v>
      </c>
      <c r="AQS32" s="150">
        <f t="shared" si="154"/>
        <v>-0.29999999999999716</v>
      </c>
      <c r="AQT32" s="150">
        <f t="shared" si="154"/>
        <v>-0.89999999999999147</v>
      </c>
      <c r="AQU32" s="151">
        <f t="shared" si="154"/>
        <v>1.5999999999999943</v>
      </c>
      <c r="AQV32" s="150">
        <f t="shared" si="154"/>
        <v>-3.2000000000000028</v>
      </c>
      <c r="AQW32" s="151">
        <f t="shared" si="154"/>
        <v>0.79999999999999716</v>
      </c>
      <c r="AQX32" s="150">
        <f t="shared" si="154"/>
        <v>-0.59999999999999432</v>
      </c>
      <c r="AQY32" s="150">
        <f t="shared" si="154"/>
        <v>-0.29999999999999716</v>
      </c>
      <c r="AQZ32" s="151">
        <f t="shared" si="154"/>
        <v>1.7999999999999972</v>
      </c>
      <c r="ARA32" s="150">
        <f t="shared" si="154"/>
        <v>-1.7999999999999972</v>
      </c>
      <c r="ARB32" s="151">
        <f t="shared" si="154"/>
        <v>0.29999999999999716</v>
      </c>
      <c r="ARC32" s="150">
        <f t="shared" si="154"/>
        <v>-3.5</v>
      </c>
      <c r="ARD32" s="151">
        <f t="shared" si="154"/>
        <v>3.2999999999999972</v>
      </c>
      <c r="ARE32" s="151">
        <f t="shared" si="154"/>
        <v>0.10000000000000853</v>
      </c>
      <c r="ARF32" s="151">
        <f t="shared" si="154"/>
        <v>0.89999999999999147</v>
      </c>
      <c r="ARG32" s="150">
        <f t="shared" si="154"/>
        <v>-2.2999999999999972</v>
      </c>
      <c r="ARH32" s="150">
        <f t="shared" si="154"/>
        <v>-0.5</v>
      </c>
      <c r="ARI32" s="151">
        <f t="shared" si="154"/>
        <v>5.9000000000000057</v>
      </c>
      <c r="ARJ32" s="150">
        <f t="shared" si="154"/>
        <v>-1.3000000000000114</v>
      </c>
      <c r="ARK32" s="150">
        <f t="shared" si="154"/>
        <v>-1.7999999999999972</v>
      </c>
      <c r="ARL32" s="151">
        <f t="shared" si="154"/>
        <v>2.6000000000000085</v>
      </c>
      <c r="ARM32" s="150">
        <f t="shared" si="154"/>
        <v>-0.90000000000000568</v>
      </c>
      <c r="ARN32" s="150">
        <f t="shared" si="154"/>
        <v>-0.40000000000000568</v>
      </c>
      <c r="ARO32" s="151">
        <f t="shared" si="154"/>
        <v>0.5</v>
      </c>
      <c r="ARP32" s="150">
        <f t="shared" si="154"/>
        <v>-0.79999999999999716</v>
      </c>
      <c r="ARQ32" s="151">
        <f t="shared" si="154"/>
        <v>1.7999999999999972</v>
      </c>
      <c r="ARR32" s="151">
        <f t="shared" si="154"/>
        <v>0.80000000000001137</v>
      </c>
      <c r="ARS32" s="150">
        <f t="shared" si="154"/>
        <v>-2.9000000000000057</v>
      </c>
      <c r="ART32" s="151">
        <f t="shared" si="154"/>
        <v>1.5</v>
      </c>
      <c r="ARU32" s="150">
        <f t="shared" si="154"/>
        <v>-9.9999999999994316E-2</v>
      </c>
      <c r="ARV32" s="151">
        <f t="shared" si="154"/>
        <v>4.0999999999999943</v>
      </c>
      <c r="ARW32" s="150">
        <f t="shared" si="154"/>
        <v>-1.0999999999999943</v>
      </c>
      <c r="ARX32" s="151">
        <f t="shared" si="154"/>
        <v>9.9999999999994316E-2</v>
      </c>
      <c r="ARY32" s="151">
        <f t="shared" si="154"/>
        <v>0.20000000000000284</v>
      </c>
      <c r="ARZ32" s="151">
        <f t="shared" si="154"/>
        <v>9.9999999999994316E-2</v>
      </c>
      <c r="ASA32" s="150">
        <f t="shared" si="154"/>
        <v>-1.0999999999999943</v>
      </c>
      <c r="ASB32" s="151">
        <f t="shared" si="154"/>
        <v>2.7000000000000028</v>
      </c>
      <c r="ASC32" s="150">
        <f t="shared" si="154"/>
        <v>-2.9000000000000057</v>
      </c>
      <c r="ASD32" s="150">
        <f t="shared" si="154"/>
        <v>-1.5999999999999943</v>
      </c>
      <c r="ASE32" s="151">
        <f t="shared" si="154"/>
        <v>3.5999999999999943</v>
      </c>
      <c r="ASF32" s="150">
        <f t="shared" si="154"/>
        <v>-0.40000000000000568</v>
      </c>
      <c r="ASG32" s="150">
        <f t="shared" si="154"/>
        <v>-1.2999999999999972</v>
      </c>
      <c r="ASH32" s="151">
        <f t="shared" si="154"/>
        <v>0.20000000000000284</v>
      </c>
      <c r="ASI32" s="151">
        <f t="shared" si="154"/>
        <v>2.5</v>
      </c>
      <c r="ASJ32" s="150">
        <f t="shared" si="154"/>
        <v>-1.7999999999999972</v>
      </c>
      <c r="ASK32" s="150">
        <f t="shared" si="154"/>
        <v>-1.6000000000000085</v>
      </c>
      <c r="ASL32" s="151">
        <f t="shared" si="154"/>
        <v>4.7000000000000028</v>
      </c>
      <c r="ASM32" s="150">
        <f t="shared" si="154"/>
        <v>-2.0999999999999943</v>
      </c>
      <c r="ASN32" s="150">
        <f t="shared" si="154"/>
        <v>-0.79999999999999716</v>
      </c>
      <c r="ASO32" s="150">
        <f t="shared" si="154"/>
        <v>-3.1000000000000085</v>
      </c>
      <c r="ASP32" s="151">
        <f t="shared" si="154"/>
        <v>0.40000000000000568</v>
      </c>
      <c r="ASQ32" s="151">
        <f t="shared" si="154"/>
        <v>1.0999999999999943</v>
      </c>
      <c r="ASR32" s="151">
        <f t="shared" si="154"/>
        <v>1.5</v>
      </c>
      <c r="ASS32" s="150">
        <f t="shared" si="154"/>
        <v>-2.5999999999999943</v>
      </c>
      <c r="AST32" s="151">
        <f t="shared" si="154"/>
        <v>1.2999999999999972</v>
      </c>
      <c r="ASU32" s="150">
        <f t="shared" si="154"/>
        <v>-2.0999999999999943</v>
      </c>
      <c r="ASV32" s="151">
        <f t="shared" si="154"/>
        <v>4.0999999999999943</v>
      </c>
      <c r="ASW32" s="151">
        <f t="shared" si="154"/>
        <v>0.79999999999999716</v>
      </c>
      <c r="ASX32" s="151">
        <f t="shared" si="154"/>
        <v>0.5</v>
      </c>
      <c r="ASY32" s="150">
        <f t="shared" si="154"/>
        <v>-1.7999999999999972</v>
      </c>
      <c r="ASZ32" s="150">
        <f t="shared" si="154"/>
        <v>-0.59999999999999432</v>
      </c>
      <c r="ATA32" s="151">
        <f t="shared" si="154"/>
        <v>0.29999999999999716</v>
      </c>
      <c r="ATB32" s="150">
        <f t="shared" si="154"/>
        <v>-1.2999999999999972</v>
      </c>
      <c r="ATC32" s="151">
        <f t="shared" si="154"/>
        <v>1.2999999999999972</v>
      </c>
      <c r="ATD32" s="151">
        <f t="shared" si="154"/>
        <v>0.5</v>
      </c>
      <c r="ATE32" s="151">
        <f t="shared" si="154"/>
        <v>1.3999999999999915</v>
      </c>
      <c r="ATF32" s="150">
        <f t="shared" si="154"/>
        <v>-2.0999999999999943</v>
      </c>
      <c r="ATG32" s="150">
        <f t="shared" si="154"/>
        <v>-0.20000000000000284</v>
      </c>
      <c r="ATH32" s="151">
        <f t="shared" si="154"/>
        <v>0.40000000000000568</v>
      </c>
      <c r="ATI32" s="151">
        <f t="shared" si="154"/>
        <v>3.8999999999999915</v>
      </c>
      <c r="ATJ32" s="150">
        <f t="shared" si="154"/>
        <v>-1.2999999999999972</v>
      </c>
      <c r="ATK32" s="151">
        <f t="shared" si="154"/>
        <v>0.10000000000000853</v>
      </c>
      <c r="ATL32" s="150">
        <f t="shared" si="154"/>
        <v>-3.4000000000000057</v>
      </c>
      <c r="ATM32" s="151">
        <f t="shared" si="154"/>
        <v>2</v>
      </c>
      <c r="ATN32" s="151">
        <f t="shared" si="154"/>
        <v>1.2999999999999972</v>
      </c>
      <c r="ATO32" s="150">
        <f t="shared" si="154"/>
        <v>-3.3999999999999915</v>
      </c>
      <c r="ATP32" s="150">
        <f t="shared" si="154"/>
        <v>-1.3000000000000114</v>
      </c>
      <c r="ATQ32" s="151">
        <f t="shared" si="154"/>
        <v>1.7000000000000028</v>
      </c>
      <c r="ATR32" s="150">
        <f t="shared" si="154"/>
        <v>-1.2000000000000028</v>
      </c>
      <c r="ATS32" s="150">
        <f t="shared" si="154"/>
        <v>-2.0999999999999943</v>
      </c>
      <c r="ATT32" s="151">
        <f t="shared" si="154"/>
        <v>1</v>
      </c>
      <c r="ATU32" s="151">
        <f t="shared" si="154"/>
        <v>1.7999999999999972</v>
      </c>
      <c r="ATV32" s="150">
        <f t="shared" si="154"/>
        <v>-1.2999999999999972</v>
      </c>
      <c r="ATW32" s="150">
        <f t="shared" si="154"/>
        <v>-1</v>
      </c>
      <c r="ATX32" s="151">
        <f t="shared" si="154"/>
        <v>0.70000000000000284</v>
      </c>
      <c r="ATY32" s="151">
        <f t="shared" si="154"/>
        <v>2.8999999999999915</v>
      </c>
      <c r="ATZ32" s="150">
        <f t="shared" si="154"/>
        <v>-1.5999999999999943</v>
      </c>
      <c r="AUA32" s="150">
        <f t="shared" si="154"/>
        <v>-2</v>
      </c>
      <c r="AUB32" s="150">
        <f t="shared" si="154"/>
        <v>-2</v>
      </c>
      <c r="AUC32" s="151">
        <f t="shared" si="154"/>
        <v>3</v>
      </c>
      <c r="AUD32" s="150">
        <f t="shared" si="154"/>
        <v>-5.2000000000000028</v>
      </c>
      <c r="AUE32" s="151">
        <f t="shared" si="154"/>
        <v>4.7000000000000028</v>
      </c>
      <c r="AUF32" s="150">
        <f t="shared" si="154"/>
        <v>-3.5</v>
      </c>
      <c r="AUG32" s="150">
        <f t="shared" si="154"/>
        <v>-3.5999999999999943</v>
      </c>
      <c r="AUH32" s="151">
        <f t="shared" si="154"/>
        <v>0.19999999999998863</v>
      </c>
      <c r="AUI32" s="151">
        <f t="shared" si="154"/>
        <v>3.1000000000000085</v>
      </c>
      <c r="AUJ32" s="150">
        <f t="shared" si="154"/>
        <v>-3.1000000000000085</v>
      </c>
      <c r="AUK32" s="150">
        <f t="shared" si="154"/>
        <v>-3.6999999999999886</v>
      </c>
      <c r="AUL32" s="150">
        <f t="shared" si="154"/>
        <v>-4.9000000000000057</v>
      </c>
      <c r="AUM32" s="150">
        <f t="shared" si="154"/>
        <v>-5.3999999999999986</v>
      </c>
      <c r="AUN32" s="150">
        <f t="shared" si="154"/>
        <v>-4.3000000000000043</v>
      </c>
      <c r="AUO32" s="151">
        <f t="shared" si="154"/>
        <v>3.5</v>
      </c>
      <c r="AUP32" s="151">
        <f t="shared" si="154"/>
        <v>2.2000000000000028</v>
      </c>
      <c r="AUQ32" s="150">
        <f t="shared" si="154"/>
        <v>-0.20000000000000284</v>
      </c>
      <c r="AUR32" s="151">
        <f t="shared" si="154"/>
        <v>3.5</v>
      </c>
      <c r="AUS32" s="150">
        <f t="shared" si="154"/>
        <v>-0.59999999999999432</v>
      </c>
      <c r="AUT32" s="150">
        <f t="shared" si="154"/>
        <v>-3.1000000000000085</v>
      </c>
      <c r="AUU32" s="151">
        <f t="shared" si="154"/>
        <v>2.3000000000000114</v>
      </c>
      <c r="AUV32" s="150">
        <f t="shared" si="154"/>
        <v>-0.30000000000001137</v>
      </c>
      <c r="AUW32" s="151">
        <f t="shared" si="154"/>
        <v>2.7000000000000028</v>
      </c>
      <c r="AUX32" s="151">
        <f t="shared" si="154"/>
        <v>2</v>
      </c>
      <c r="AUY32" s="150">
        <f t="shared" si="154"/>
        <v>-9.9999999999994316E-2</v>
      </c>
      <c r="AUZ32" s="150"/>
      <c r="AVA32" s="150"/>
      <c r="AVB32" s="150"/>
      <c r="AVC32" s="150"/>
      <c r="AVD32" s="150"/>
      <c r="AVE32" s="150"/>
      <c r="AVF32" s="150"/>
      <c r="AVG32" s="150"/>
      <c r="AVH32" s="150"/>
      <c r="AVI32" s="150"/>
      <c r="AVJ32" s="150"/>
      <c r="AVK32" s="150"/>
      <c r="AVL32" s="150"/>
      <c r="AVM32" s="150"/>
      <c r="AVN32" s="150"/>
      <c r="AVO32" s="150"/>
      <c r="AVP32" s="150"/>
      <c r="AVQ32" s="150"/>
      <c r="AVR32" s="150"/>
      <c r="AVS32" s="150"/>
      <c r="AVT32" s="150"/>
      <c r="AVU32" s="150"/>
      <c r="AVV32" s="150"/>
      <c r="AVW32" s="150"/>
      <c r="AVX32" s="150"/>
      <c r="AVY32" s="150"/>
      <c r="AVZ32" s="150"/>
    </row>
    <row r="33" spans="1:1274" ht="17.25" thickTop="1" thickBot="1" x14ac:dyDescent="0.3">
      <c r="C33" s="124" t="s">
        <v>462</v>
      </c>
      <c r="F33" s="153">
        <f>F32/E30</f>
        <v>-1.8456375838926196E-2</v>
      </c>
      <c r="G33" s="153">
        <f t="shared" ref="G33:BR33" si="155">G32/F30</f>
        <v>-7.3504273504273451E-2</v>
      </c>
      <c r="H33" s="153">
        <f t="shared" si="155"/>
        <v>-4.243542435424362E-2</v>
      </c>
      <c r="I33" s="153">
        <f t="shared" si="155"/>
        <v>-5.7803468208091936E-3</v>
      </c>
      <c r="J33" s="153">
        <f t="shared" si="155"/>
        <v>-7.3643410852713254E-2</v>
      </c>
      <c r="K33" s="153">
        <f t="shared" si="155"/>
        <v>-5.2301255230125528E-2</v>
      </c>
      <c r="L33" s="154">
        <f t="shared" si="155"/>
        <v>1.7660044150110469E-2</v>
      </c>
      <c r="M33" s="154">
        <f t="shared" si="155"/>
        <v>0.23644251626898044</v>
      </c>
      <c r="N33" s="153">
        <f t="shared" si="155"/>
        <v>-8.596491228070173E-2</v>
      </c>
      <c r="O33" s="153">
        <f t="shared" si="155"/>
        <v>-3.2629558541266847E-2</v>
      </c>
      <c r="P33" s="154">
        <f t="shared" si="155"/>
        <v>2.1825396825396855E-2</v>
      </c>
      <c r="Q33" s="154">
        <f t="shared" si="155"/>
        <v>0.10291262135922324</v>
      </c>
      <c r="R33" s="153">
        <f t="shared" si="155"/>
        <v>-5.8098591549295725E-2</v>
      </c>
      <c r="S33" s="154">
        <f t="shared" si="155"/>
        <v>2.9906542056074792E-2</v>
      </c>
      <c r="T33" s="153">
        <f t="shared" si="155"/>
        <v>-2.9038112522686052E-2</v>
      </c>
      <c r="U33" s="153">
        <f t="shared" si="155"/>
        <v>-1.3084112149532763E-2</v>
      </c>
      <c r="V33" s="154">
        <f t="shared" si="155"/>
        <v>2.2727272727272783E-2</v>
      </c>
      <c r="W33" s="154">
        <f t="shared" si="155"/>
        <v>7.4074074074073808E-3</v>
      </c>
      <c r="X33" s="153">
        <f t="shared" si="155"/>
        <v>-6.9852941176470534E-2</v>
      </c>
      <c r="Y33" s="154">
        <f t="shared" si="155"/>
        <v>2.9644268774703556E-2</v>
      </c>
      <c r="Z33" s="153">
        <f t="shared" si="155"/>
        <v>-5.3742802303263039E-2</v>
      </c>
      <c r="AA33" s="154">
        <f t="shared" si="155"/>
        <v>3.0425963488843816E-2</v>
      </c>
      <c r="AB33" s="154">
        <f t="shared" si="155"/>
        <v>2.1653543307086642E-2</v>
      </c>
      <c r="AC33" s="153">
        <f t="shared" si="155"/>
        <v>-4.2389210019267744E-2</v>
      </c>
      <c r="AD33" s="154">
        <f t="shared" si="155"/>
        <v>5.6338028169014023E-2</v>
      </c>
      <c r="AE33" s="153">
        <f t="shared" si="155"/>
        <v>-5.7142857142856605E-3</v>
      </c>
      <c r="AF33" s="154">
        <f t="shared" si="155"/>
        <v>4.7892720306513405E-2</v>
      </c>
      <c r="AG33" s="154">
        <f t="shared" si="155"/>
        <v>8.9579524680073089E-2</v>
      </c>
      <c r="AH33" s="153">
        <f t="shared" si="155"/>
        <v>-3.6912751677852393E-2</v>
      </c>
      <c r="AI33" s="153">
        <f t="shared" si="155"/>
        <v>-3.484320557491289E-2</v>
      </c>
      <c r="AJ33" s="153">
        <f t="shared" si="155"/>
        <v>-1.0830324909747318E-2</v>
      </c>
      <c r="AK33" s="153">
        <f t="shared" si="155"/>
        <v>-7.2992700729927015E-2</v>
      </c>
      <c r="AL33" s="153">
        <f t="shared" si="155"/>
        <v>-0.10236220472440936</v>
      </c>
      <c r="AM33" s="154">
        <f t="shared" si="155"/>
        <v>0.14473684210526319</v>
      </c>
      <c r="AN33" s="153">
        <f t="shared" si="155"/>
        <v>-7.6628352490422545E-3</v>
      </c>
      <c r="AO33" s="154">
        <f t="shared" si="155"/>
        <v>6.3706563706563787E-2</v>
      </c>
      <c r="AP33" s="153">
        <f t="shared" si="155"/>
        <v>-3.6297640653357534E-2</v>
      </c>
      <c r="AQ33" s="154">
        <f t="shared" si="155"/>
        <v>3.013182674199626E-2</v>
      </c>
      <c r="AR33" s="153">
        <f t="shared" si="155"/>
        <v>-0.15356489945155402</v>
      </c>
      <c r="AS33" s="153">
        <f t="shared" si="155"/>
        <v>-2.591792656587464E-2</v>
      </c>
      <c r="AT33" s="154">
        <f t="shared" si="155"/>
        <v>0.10199556541019958</v>
      </c>
      <c r="AU33" s="153">
        <f t="shared" si="155"/>
        <v>-1.8108651911468925E-2</v>
      </c>
      <c r="AV33" s="154">
        <f t="shared" si="155"/>
        <v>1.2295081967213144E-2</v>
      </c>
      <c r="AW33" s="155">
        <f t="shared" si="155"/>
        <v>0</v>
      </c>
      <c r="AX33" s="154">
        <f t="shared" si="155"/>
        <v>2.0242914979757085E-2</v>
      </c>
      <c r="AY33" s="153">
        <f t="shared" si="155"/>
        <v>-3.3730158730158645E-2</v>
      </c>
      <c r="AZ33" s="154">
        <f t="shared" si="155"/>
        <v>4.3121149897330478E-2</v>
      </c>
      <c r="BA33" s="153">
        <f t="shared" si="155"/>
        <v>-3.3464566929133778E-2</v>
      </c>
      <c r="BB33" s="154">
        <f t="shared" si="155"/>
        <v>6.3136456211812658E-2</v>
      </c>
      <c r="BC33" s="154">
        <f t="shared" si="155"/>
        <v>5.1724137931034399E-2</v>
      </c>
      <c r="BD33" s="153">
        <f t="shared" si="155"/>
        <v>-3.0965391621129251E-2</v>
      </c>
      <c r="BE33" s="154">
        <f t="shared" si="155"/>
        <v>6.5789473684210523E-2</v>
      </c>
      <c r="BF33" s="153">
        <f t="shared" si="155"/>
        <v>-1.410934744268085E-2</v>
      </c>
      <c r="BG33" s="153">
        <f t="shared" si="155"/>
        <v>-8.9445438282647588E-2</v>
      </c>
      <c r="BH33" s="153">
        <f t="shared" si="155"/>
        <v>-9.823182711198428E-3</v>
      </c>
      <c r="BI33" s="153">
        <f t="shared" si="155"/>
        <v>-5.7539682539682516E-2</v>
      </c>
      <c r="BJ33" s="153">
        <f t="shared" si="155"/>
        <v>-2.7368421052631518E-2</v>
      </c>
      <c r="BK33" s="154">
        <f t="shared" si="155"/>
        <v>6.2770562770562741E-2</v>
      </c>
      <c r="BL33" s="153">
        <f t="shared" si="155"/>
        <v>-2.0366598778004362E-3</v>
      </c>
      <c r="BM33" s="153">
        <f t="shared" si="155"/>
        <v>-5.7142857142857086E-2</v>
      </c>
      <c r="BN33" s="153">
        <f t="shared" si="155"/>
        <v>-6.493506493506585E-3</v>
      </c>
      <c r="BO33" s="154">
        <f t="shared" si="155"/>
        <v>1.960784313725487E-2</v>
      </c>
      <c r="BP33" s="153">
        <f t="shared" si="155"/>
        <v>-1.4957264957264868E-2</v>
      </c>
      <c r="BQ33" s="153">
        <f t="shared" si="155"/>
        <v>-0.12798264642082427</v>
      </c>
      <c r="BR33" s="154">
        <f t="shared" si="155"/>
        <v>0.17661691542288541</v>
      </c>
      <c r="BS33" s="153">
        <f t="shared" ref="BS33:ED33" si="156">BS32/BR30</f>
        <v>-0.14164904862579272</v>
      </c>
      <c r="BT33" s="153">
        <f t="shared" si="156"/>
        <v>-7.389162561576354E-2</v>
      </c>
      <c r="BU33" s="154">
        <f t="shared" si="156"/>
        <v>0.16755319148936162</v>
      </c>
      <c r="BV33" s="154">
        <f t="shared" si="156"/>
        <v>0.10933940774487481</v>
      </c>
      <c r="BW33" s="153">
        <f t="shared" si="156"/>
        <v>-1.4373716632443589E-2</v>
      </c>
      <c r="BX33" s="153">
        <f t="shared" si="156"/>
        <v>-6.2499999999999405E-3</v>
      </c>
      <c r="BY33" s="154">
        <f t="shared" si="156"/>
        <v>2.9350104821802902E-2</v>
      </c>
      <c r="BZ33" s="154">
        <f t="shared" si="156"/>
        <v>2.4439918533604801E-2</v>
      </c>
      <c r="CA33" s="154">
        <f t="shared" si="156"/>
        <v>5.76540755467198E-2</v>
      </c>
      <c r="CB33" s="154">
        <f t="shared" si="156"/>
        <v>6.3909774436090194E-2</v>
      </c>
      <c r="CC33" s="154">
        <f t="shared" si="156"/>
        <v>0.10070671378091865</v>
      </c>
      <c r="CD33" s="153">
        <f t="shared" si="156"/>
        <v>-3.0497592295345082E-2</v>
      </c>
      <c r="CE33" s="155">
        <f t="shared" si="156"/>
        <v>0</v>
      </c>
      <c r="CF33" s="153">
        <f t="shared" si="156"/>
        <v>-4.3046357615894065E-2</v>
      </c>
      <c r="CG33" s="154">
        <f t="shared" si="156"/>
        <v>8.6505190311418692E-3</v>
      </c>
      <c r="CH33" s="154">
        <f t="shared" si="156"/>
        <v>1.3722126929674174E-2</v>
      </c>
      <c r="CI33" s="153">
        <f t="shared" si="156"/>
        <v>-3.3840947546531783E-3</v>
      </c>
      <c r="CJ33" s="153">
        <f t="shared" si="156"/>
        <v>-2.7164685908319209E-2</v>
      </c>
      <c r="CK33" s="154">
        <f t="shared" si="156"/>
        <v>1.7452006980803042E-3</v>
      </c>
      <c r="CL33" s="153">
        <f t="shared" si="156"/>
        <v>-4.0069686411149774E-2</v>
      </c>
      <c r="CM33" s="153">
        <f t="shared" si="156"/>
        <v>-9.8003629764065306E-2</v>
      </c>
      <c r="CN33" s="153">
        <f t="shared" si="156"/>
        <v>-1.4084507042253577E-2</v>
      </c>
      <c r="CO33" s="154">
        <f t="shared" si="156"/>
        <v>2.8571428571428543E-2</v>
      </c>
      <c r="CP33" s="154">
        <f t="shared" si="156"/>
        <v>6.0515873015873099E-2</v>
      </c>
      <c r="CQ33" s="154">
        <f t="shared" si="156"/>
        <v>8.419083255378778E-3</v>
      </c>
      <c r="CR33" s="153">
        <f t="shared" si="156"/>
        <v>-0.12059369202226346</v>
      </c>
      <c r="CS33" s="154">
        <f t="shared" si="156"/>
        <v>0.11181434599156127</v>
      </c>
      <c r="CT33" s="153">
        <f t="shared" si="156"/>
        <v>-1.7077798861480184E-2</v>
      </c>
      <c r="CU33" s="153">
        <f t="shared" si="156"/>
        <v>-7.0463320463320434E-2</v>
      </c>
      <c r="CV33" s="153">
        <f t="shared" si="156"/>
        <v>-1.2461059190031182E-2</v>
      </c>
      <c r="CW33" s="153">
        <f t="shared" si="156"/>
        <v>-3.4700315457413221E-2</v>
      </c>
      <c r="CX33" s="153">
        <f t="shared" si="156"/>
        <v>-0.12854030501089322</v>
      </c>
      <c r="CY33" s="153">
        <f t="shared" si="156"/>
        <v>-5.0000000000000712E-3</v>
      </c>
      <c r="CZ33" s="153">
        <f t="shared" si="156"/>
        <v>-2.0100502512562745E-2</v>
      </c>
      <c r="DA33" s="154">
        <f t="shared" si="156"/>
        <v>0.15256410256410263</v>
      </c>
      <c r="DB33" s="153">
        <f t="shared" si="156"/>
        <v>-4.5606229143492862E-2</v>
      </c>
      <c r="DC33" s="154">
        <f t="shared" si="156"/>
        <v>3.6130536130536232E-2</v>
      </c>
      <c r="DD33" s="154">
        <f t="shared" si="156"/>
        <v>2.2497187851518559E-2</v>
      </c>
      <c r="DE33" s="153">
        <f t="shared" si="156"/>
        <v>-3.5203520352035229E-2</v>
      </c>
      <c r="DF33" s="153">
        <f t="shared" si="156"/>
        <v>-1.1402508551881414E-2</v>
      </c>
      <c r="DG33" s="154">
        <f t="shared" si="156"/>
        <v>4.3829296424452102E-2</v>
      </c>
      <c r="DH33" s="154">
        <f t="shared" si="156"/>
        <v>1.2154696132596622E-2</v>
      </c>
      <c r="DI33" s="154">
        <f t="shared" si="156"/>
        <v>1.9650655021834187E-2</v>
      </c>
      <c r="DJ33" s="154">
        <f t="shared" si="156"/>
        <v>5.5674518201284669E-2</v>
      </c>
      <c r="DK33" s="153">
        <f t="shared" si="156"/>
        <v>-2.2312373225152015E-2</v>
      </c>
      <c r="DL33" s="153">
        <f t="shared" si="156"/>
        <v>-1.659751037344407E-2</v>
      </c>
      <c r="DM33" s="154">
        <f t="shared" si="156"/>
        <v>9.7046413502109741E-2</v>
      </c>
      <c r="DN33" s="153">
        <f t="shared" si="156"/>
        <v>-0.15961538461538455</v>
      </c>
      <c r="DO33" s="154">
        <f t="shared" si="156"/>
        <v>6.5217391304347685E-2</v>
      </c>
      <c r="DP33" s="154">
        <f t="shared" si="156"/>
        <v>7.8410311493018386E-2</v>
      </c>
      <c r="DQ33" s="153">
        <f t="shared" si="156"/>
        <v>-1.5936254980079764E-2</v>
      </c>
      <c r="DR33" s="154">
        <f t="shared" si="156"/>
        <v>4.8582995951416977E-2</v>
      </c>
      <c r="DS33" s="154">
        <f t="shared" si="156"/>
        <v>2.3166023166023224E-2</v>
      </c>
      <c r="DT33" s="153">
        <f t="shared" si="156"/>
        <v>-1.8867924528301886E-2</v>
      </c>
      <c r="DU33" s="155">
        <f t="shared" si="156"/>
        <v>0</v>
      </c>
      <c r="DV33" s="154">
        <f t="shared" si="156"/>
        <v>3.4615384615384562E-2</v>
      </c>
      <c r="DW33" s="154">
        <f t="shared" si="156"/>
        <v>5.5762081784387412E-3</v>
      </c>
      <c r="DX33" s="154">
        <f t="shared" si="156"/>
        <v>3.6968576709796669E-2</v>
      </c>
      <c r="DY33" s="153">
        <f t="shared" si="156"/>
        <v>-3.0303030303030352E-2</v>
      </c>
      <c r="DZ33" s="153">
        <f t="shared" si="156"/>
        <v>-4.2279411764705829E-2</v>
      </c>
      <c r="EA33" s="154">
        <f t="shared" si="156"/>
        <v>1.7274472168905923E-2</v>
      </c>
      <c r="EB33" s="153">
        <f t="shared" si="156"/>
        <v>-1.0377358490565983E-2</v>
      </c>
      <c r="EC33" s="153">
        <f t="shared" si="156"/>
        <v>-9.6282173498570142E-2</v>
      </c>
      <c r="ED33" s="153">
        <f t="shared" si="156"/>
        <v>-6.9620253164556903E-2</v>
      </c>
      <c r="EE33" s="154">
        <f t="shared" ref="EE33:GP33" si="157">EE32/ED30</f>
        <v>2.2675736961451569E-3</v>
      </c>
      <c r="EF33" s="153">
        <f t="shared" si="157"/>
        <v>-1.3574660633484194E-2</v>
      </c>
      <c r="EG33" s="153">
        <f t="shared" si="157"/>
        <v>-0.16513761467889915</v>
      </c>
      <c r="EH33" s="154">
        <f t="shared" si="157"/>
        <v>1.3736263736264908E-3</v>
      </c>
      <c r="EI33" s="154">
        <f t="shared" si="157"/>
        <v>8.0932784636488217E-2</v>
      </c>
      <c r="EJ33" s="154">
        <f t="shared" si="157"/>
        <v>4.1878172588832453E-2</v>
      </c>
      <c r="EK33" s="153">
        <f t="shared" si="157"/>
        <v>-3.7758830694275207E-2</v>
      </c>
      <c r="EL33" s="154">
        <f t="shared" si="157"/>
        <v>2.1518987341772187E-2</v>
      </c>
      <c r="EM33" s="153">
        <f t="shared" si="157"/>
        <v>-7.4349442379183211E-3</v>
      </c>
      <c r="EN33" s="154">
        <f t="shared" si="157"/>
        <v>0.26841448189762801</v>
      </c>
      <c r="EO33" s="153">
        <f t="shared" si="157"/>
        <v>-5.9055118110236227E-2</v>
      </c>
      <c r="EP33" s="153">
        <f t="shared" si="157"/>
        <v>-0.12761506276150617</v>
      </c>
      <c r="EQ33" s="154">
        <f t="shared" si="157"/>
        <v>5.8752997601918357E-2</v>
      </c>
      <c r="ER33" s="153">
        <f t="shared" si="157"/>
        <v>-4.0770101925254751E-2</v>
      </c>
      <c r="ES33" s="153">
        <f t="shared" si="157"/>
        <v>-1.8890200708382626E-2</v>
      </c>
      <c r="ET33" s="153">
        <f t="shared" si="157"/>
        <v>-4.2117930204572808E-2</v>
      </c>
      <c r="EU33" s="154">
        <f t="shared" si="157"/>
        <v>5.4020100502512707E-2</v>
      </c>
      <c r="EV33" s="153">
        <f t="shared" si="157"/>
        <v>-9.8927294398093099E-2</v>
      </c>
      <c r="EW33" s="153">
        <f t="shared" si="157"/>
        <v>-5.5555555555555407E-2</v>
      </c>
      <c r="EX33" s="154">
        <f t="shared" si="157"/>
        <v>2.3809523809523649E-2</v>
      </c>
      <c r="EY33" s="153">
        <f t="shared" si="157"/>
        <v>-2.4623803009575885E-2</v>
      </c>
      <c r="EZ33" s="154">
        <f t="shared" si="157"/>
        <v>0.10098176718092571</v>
      </c>
      <c r="FA33" s="154">
        <f t="shared" si="157"/>
        <v>8.78980891719746E-2</v>
      </c>
      <c r="FB33" s="153">
        <f t="shared" si="157"/>
        <v>-4.6838407494145858E-3</v>
      </c>
      <c r="FC33" s="154">
        <f t="shared" si="157"/>
        <v>2.5882352941176506E-2</v>
      </c>
      <c r="FD33" s="154">
        <f t="shared" si="157"/>
        <v>5.7339449541284398E-3</v>
      </c>
      <c r="FE33" s="154">
        <f t="shared" si="157"/>
        <v>1.0262257696693176E-2</v>
      </c>
      <c r="FF33" s="154">
        <f t="shared" si="157"/>
        <v>0.1072234762979684</v>
      </c>
      <c r="FG33" s="153">
        <f t="shared" si="157"/>
        <v>-2.956167176350654E-2</v>
      </c>
      <c r="FH33" s="153">
        <f t="shared" si="157"/>
        <v>-1.9957983193277368E-2</v>
      </c>
      <c r="FI33" s="154">
        <f t="shared" si="157"/>
        <v>2.6795284030010719E-2</v>
      </c>
      <c r="FJ33" s="153">
        <f t="shared" si="157"/>
        <v>-4.9060542797494812E-2</v>
      </c>
      <c r="FK33" s="153">
        <f t="shared" si="157"/>
        <v>-8.8913282107574043E-2</v>
      </c>
      <c r="FL33" s="154">
        <f t="shared" si="157"/>
        <v>0.12771084337349392</v>
      </c>
      <c r="FM33" s="154">
        <f t="shared" si="157"/>
        <v>2.4572649572649697E-2</v>
      </c>
      <c r="FN33" s="154">
        <f t="shared" si="157"/>
        <v>3.1282586027111276E-3</v>
      </c>
      <c r="FO33" s="154">
        <f t="shared" si="157"/>
        <v>9.5634095634095667E-2</v>
      </c>
      <c r="FP33" s="153">
        <f t="shared" si="157"/>
        <v>-3.6053130929791379E-2</v>
      </c>
      <c r="FQ33" s="153">
        <f t="shared" si="157"/>
        <v>-3.8385826771653461E-2</v>
      </c>
      <c r="FR33" s="153">
        <f t="shared" si="157"/>
        <v>-2.3541453428863841E-2</v>
      </c>
      <c r="FS33" s="154">
        <f t="shared" si="157"/>
        <v>1.5723270440251572E-2</v>
      </c>
      <c r="FT33" s="153">
        <f t="shared" si="157"/>
        <v>-1.0319917440661354E-3</v>
      </c>
      <c r="FU33" s="154">
        <f t="shared" si="157"/>
        <v>4.5454545454545511E-2</v>
      </c>
      <c r="FV33" s="153">
        <f t="shared" si="157"/>
        <v>-7.5098814229249092E-2</v>
      </c>
      <c r="FW33" s="153">
        <f t="shared" si="157"/>
        <v>-7.4786324786323575E-3</v>
      </c>
      <c r="FX33" s="154">
        <f t="shared" si="157"/>
        <v>8.5037674919267933E-2</v>
      </c>
      <c r="FY33" s="153">
        <f t="shared" si="157"/>
        <v>-3.9682539682538839E-3</v>
      </c>
      <c r="FZ33" s="154">
        <f t="shared" si="157"/>
        <v>5.4780876494023904E-2</v>
      </c>
      <c r="GA33" s="153">
        <f t="shared" si="157"/>
        <v>-3.3994334277620476E-2</v>
      </c>
      <c r="GB33" s="153">
        <f t="shared" si="157"/>
        <v>-9.775171065493091E-4</v>
      </c>
      <c r="GC33" s="153">
        <f t="shared" si="157"/>
        <v>-5.8708414872798431E-2</v>
      </c>
      <c r="GD33" s="154">
        <f t="shared" si="157"/>
        <v>4.1580041580040689E-3</v>
      </c>
      <c r="GE33" s="154">
        <f t="shared" si="157"/>
        <v>4.3478260869565251E-2</v>
      </c>
      <c r="GF33" s="153">
        <f t="shared" si="157"/>
        <v>-0.1051587301587301</v>
      </c>
      <c r="GG33" s="154">
        <f t="shared" si="157"/>
        <v>0.14745011086474497</v>
      </c>
      <c r="GH33" s="154">
        <f t="shared" si="157"/>
        <v>8.1159420289855122E-2</v>
      </c>
      <c r="GI33" s="153">
        <f t="shared" si="157"/>
        <v>-3.0384271671134992E-2</v>
      </c>
      <c r="GJ33" s="154">
        <f t="shared" si="157"/>
        <v>0.11059907834101383</v>
      </c>
      <c r="GK33" s="154">
        <f t="shared" si="157"/>
        <v>5.8091286307053944E-2</v>
      </c>
      <c r="GL33" s="153">
        <f t="shared" si="157"/>
        <v>-1.4117647058823507E-2</v>
      </c>
      <c r="GM33" s="154">
        <f t="shared" si="157"/>
        <v>1.5910898965791568E-2</v>
      </c>
      <c r="GN33" s="153">
        <f t="shared" si="157"/>
        <v>-1.9577133907595929E-2</v>
      </c>
      <c r="GO33" s="154">
        <f t="shared" si="157"/>
        <v>2.2364217252396144E-2</v>
      </c>
      <c r="GP33" s="153">
        <f t="shared" si="157"/>
        <v>-3.1250000000000444E-3</v>
      </c>
      <c r="GQ33" s="153">
        <f t="shared" ref="GQ33:JB33" si="158">GQ32/GP30</f>
        <v>-2.9780564263322862E-2</v>
      </c>
      <c r="GR33" s="153">
        <f t="shared" si="158"/>
        <v>-1.6155088852988922E-3</v>
      </c>
      <c r="GS33" s="154">
        <f t="shared" si="158"/>
        <v>8.0906148867313926E-3</v>
      </c>
      <c r="GT33" s="153">
        <f t="shared" si="158"/>
        <v>-5.21669341894061E-2</v>
      </c>
      <c r="GU33" s="153">
        <f t="shared" si="158"/>
        <v>-8.4674005080435499E-4</v>
      </c>
      <c r="GV33" s="153">
        <f t="shared" si="158"/>
        <v>-4.8305084745762734E-2</v>
      </c>
      <c r="GW33" s="154">
        <f t="shared" si="158"/>
        <v>8.9047195013364677E-4</v>
      </c>
      <c r="GX33" s="154">
        <f t="shared" si="158"/>
        <v>1.3345195729537365E-2</v>
      </c>
      <c r="GY33" s="154">
        <f t="shared" si="158"/>
        <v>7.0237050043897905E-3</v>
      </c>
      <c r="GZ33" s="153">
        <f t="shared" si="158"/>
        <v>-2.3539668700959047E-2</v>
      </c>
      <c r="HA33" s="154">
        <f t="shared" si="158"/>
        <v>3.5714285714286221E-3</v>
      </c>
      <c r="HB33" s="153">
        <f t="shared" si="158"/>
        <v>-1.9572953736654828E-2</v>
      </c>
      <c r="HC33" s="154">
        <f t="shared" si="158"/>
        <v>4.8094373865698703E-2</v>
      </c>
      <c r="HD33" s="153">
        <f t="shared" si="158"/>
        <v>-3.2900432900432874E-2</v>
      </c>
      <c r="HE33" s="154">
        <f t="shared" si="158"/>
        <v>4.0286481647269473E-2</v>
      </c>
      <c r="HF33" s="153">
        <f t="shared" si="158"/>
        <v>-1.6351118760757365E-2</v>
      </c>
      <c r="HG33" s="153">
        <f t="shared" si="158"/>
        <v>-2.0997375328083916E-2</v>
      </c>
      <c r="HH33" s="154">
        <f t="shared" si="158"/>
        <v>4.2895442359249303E-2</v>
      </c>
      <c r="HI33" s="154">
        <f t="shared" si="158"/>
        <v>2.0565552699228717E-2</v>
      </c>
      <c r="HJ33" s="154">
        <f t="shared" si="158"/>
        <v>3.8623005877414011E-2</v>
      </c>
      <c r="HK33" s="153">
        <f t="shared" si="158"/>
        <v>-1.7784963621665342E-2</v>
      </c>
      <c r="HL33" s="153">
        <f t="shared" si="158"/>
        <v>-2.2222222222222244E-2</v>
      </c>
      <c r="HM33" s="153">
        <f t="shared" si="158"/>
        <v>-8.4175084175084174E-3</v>
      </c>
      <c r="HN33" s="153">
        <f t="shared" si="158"/>
        <v>-4.6689303904923603E-2</v>
      </c>
      <c r="HO33" s="154">
        <f t="shared" si="158"/>
        <v>1.8699910952805064E-2</v>
      </c>
      <c r="HP33" s="153">
        <f t="shared" si="158"/>
        <v>-1.0489510489510514E-2</v>
      </c>
      <c r="HQ33" s="153">
        <f t="shared" si="158"/>
        <v>-1.6784452296819838E-2</v>
      </c>
      <c r="HR33" s="154">
        <f t="shared" si="158"/>
        <v>1.8867924528301962E-2</v>
      </c>
      <c r="HS33" s="153">
        <f t="shared" si="158"/>
        <v>-1.7636684303351221E-3</v>
      </c>
      <c r="HT33" s="154">
        <f t="shared" si="158"/>
        <v>5.3003533568904596E-2</v>
      </c>
      <c r="HU33" s="153">
        <f t="shared" si="158"/>
        <v>-3.4395973154362484E-2</v>
      </c>
      <c r="HV33" s="154">
        <f t="shared" si="158"/>
        <v>9.5569070373588937E-3</v>
      </c>
      <c r="HW33" s="153">
        <f t="shared" si="158"/>
        <v>-3.1841652323580057E-2</v>
      </c>
      <c r="HX33" s="154">
        <f t="shared" si="158"/>
        <v>1.5111111111111136E-2</v>
      </c>
      <c r="HY33" s="154">
        <f t="shared" si="158"/>
        <v>1.1383537653239904E-2</v>
      </c>
      <c r="HZ33" s="153">
        <f t="shared" si="158"/>
        <v>-4.1558441558441531E-2</v>
      </c>
      <c r="IA33" s="154">
        <f t="shared" si="158"/>
        <v>9.0334236675700084E-3</v>
      </c>
      <c r="IB33" s="154">
        <f t="shared" si="158"/>
        <v>6.266786034019721E-3</v>
      </c>
      <c r="IC33" s="154">
        <f t="shared" si="158"/>
        <v>3.5587188612098883E-3</v>
      </c>
      <c r="ID33" s="153">
        <f t="shared" si="158"/>
        <v>-1.0638297872340451E-2</v>
      </c>
      <c r="IE33" s="153">
        <f t="shared" si="158"/>
        <v>-8.9605734767025103E-3</v>
      </c>
      <c r="IF33" s="154">
        <f t="shared" si="158"/>
        <v>6.5099457504520827E-2</v>
      </c>
      <c r="IG33" s="153">
        <f t="shared" si="158"/>
        <v>-1.5280135823429518E-2</v>
      </c>
      <c r="IH33" s="153">
        <f t="shared" si="158"/>
        <v>-9.4827586206896065E-3</v>
      </c>
      <c r="II33" s="153">
        <f t="shared" si="158"/>
        <v>-4.0905134899912987E-2</v>
      </c>
      <c r="IJ33" s="154">
        <f t="shared" si="158"/>
        <v>3.8112522686025434E-2</v>
      </c>
      <c r="IK33" s="153">
        <f t="shared" si="158"/>
        <v>-4.0209790209790285E-2</v>
      </c>
      <c r="IL33" s="153">
        <f t="shared" si="158"/>
        <v>-2.0036429872495473E-2</v>
      </c>
      <c r="IM33" s="154">
        <f t="shared" si="158"/>
        <v>3.2527881040892194E-2</v>
      </c>
      <c r="IN33" s="153">
        <f t="shared" si="158"/>
        <v>-9.0009000900084899E-4</v>
      </c>
      <c r="IO33" s="154">
        <f t="shared" si="158"/>
        <v>2.6126126126126178E-2</v>
      </c>
      <c r="IP33" s="154">
        <f t="shared" si="158"/>
        <v>2.6338893766461556E-3</v>
      </c>
      <c r="IQ33" s="154">
        <f t="shared" si="158"/>
        <v>4.3782837127845885E-3</v>
      </c>
      <c r="IR33" s="154">
        <f t="shared" si="158"/>
        <v>6.4516129032257993E-2</v>
      </c>
      <c r="IS33" s="153">
        <f t="shared" si="158"/>
        <v>-2.457002457002434E-3</v>
      </c>
      <c r="IT33" s="154">
        <f t="shared" si="158"/>
        <v>5.7471264367816325E-3</v>
      </c>
      <c r="IU33" s="153">
        <f t="shared" si="158"/>
        <v>-2.367346938775515E-2</v>
      </c>
      <c r="IV33" s="154">
        <f t="shared" si="158"/>
        <v>2.4247491638796036E-2</v>
      </c>
      <c r="IW33" s="153">
        <f t="shared" si="158"/>
        <v>-2.4489795918367116E-3</v>
      </c>
      <c r="IX33" s="153">
        <f t="shared" si="158"/>
        <v>-3.2733224222585927E-2</v>
      </c>
      <c r="IY33" s="154">
        <f t="shared" si="158"/>
        <v>3.8917089678510951E-2</v>
      </c>
      <c r="IZ33" s="153">
        <f t="shared" si="158"/>
        <v>-4.0716612377850164E-3</v>
      </c>
      <c r="JA33" s="153">
        <f t="shared" si="158"/>
        <v>-2.2076860179885551E-2</v>
      </c>
      <c r="JB33" s="154">
        <f t="shared" si="158"/>
        <v>2.6755852842809388E-2</v>
      </c>
      <c r="JC33" s="153">
        <f t="shared" ref="JC33:LN33" si="159">JC32/JB30</f>
        <v>-4.8859934853419731E-3</v>
      </c>
      <c r="JD33" s="154">
        <f t="shared" si="159"/>
        <v>8.1833060556460154E-4</v>
      </c>
      <c r="JE33" s="153">
        <f t="shared" si="159"/>
        <v>-1.9623875715453733E-2</v>
      </c>
      <c r="JF33" s="153">
        <f t="shared" si="159"/>
        <v>-5.8381984987489574E-2</v>
      </c>
      <c r="JG33" s="154">
        <f t="shared" si="159"/>
        <v>3.2772364924712034E-2</v>
      </c>
      <c r="JH33" s="153">
        <f t="shared" si="159"/>
        <v>-3.9451114922812988E-2</v>
      </c>
      <c r="JI33" s="153">
        <f t="shared" si="159"/>
        <v>-2.9464285714285689E-2</v>
      </c>
      <c r="JJ33" s="154">
        <f t="shared" si="159"/>
        <v>5.6117755289788351E-2</v>
      </c>
      <c r="JK33" s="154">
        <f t="shared" si="159"/>
        <v>3.7456445993031336E-2</v>
      </c>
      <c r="JL33" s="153">
        <f t="shared" si="159"/>
        <v>-2.7707808564231714E-2</v>
      </c>
      <c r="JM33" s="153">
        <f t="shared" si="159"/>
        <v>-1.7271157167530471E-3</v>
      </c>
      <c r="JN33" s="153">
        <f t="shared" si="159"/>
        <v>-4.5847750865051884E-2</v>
      </c>
      <c r="JO33" s="154">
        <f t="shared" si="159"/>
        <v>1.8132366273798731E-2</v>
      </c>
      <c r="JP33" s="154">
        <f t="shared" si="159"/>
        <v>6.7675868210151452E-2</v>
      </c>
      <c r="JQ33" s="153">
        <f t="shared" si="159"/>
        <v>-8.673894912427027E-2</v>
      </c>
      <c r="JR33" s="153">
        <f t="shared" si="159"/>
        <v>-3.0136986301369836E-2</v>
      </c>
      <c r="JS33" s="153">
        <f t="shared" si="159"/>
        <v>-2.4482109227872018E-2</v>
      </c>
      <c r="JT33" s="154">
        <f t="shared" si="159"/>
        <v>3.6679536679536794E-2</v>
      </c>
      <c r="JU33" s="154">
        <f t="shared" si="159"/>
        <v>1.1173184357541792E-2</v>
      </c>
      <c r="JV33" s="154">
        <f t="shared" si="159"/>
        <v>6.1694290976058962E-2</v>
      </c>
      <c r="JW33" s="154">
        <f t="shared" si="159"/>
        <v>9.5403295750217561E-3</v>
      </c>
      <c r="JX33" s="154">
        <f t="shared" si="159"/>
        <v>3.8659793814432991E-2</v>
      </c>
      <c r="JY33" s="153">
        <f t="shared" si="159"/>
        <v>-0.15384615384615391</v>
      </c>
      <c r="JZ33" s="154">
        <f t="shared" si="159"/>
        <v>4.398826979472141E-2</v>
      </c>
      <c r="KA33" s="154">
        <f t="shared" si="159"/>
        <v>2.4344569288389593E-2</v>
      </c>
      <c r="KB33" s="154">
        <f t="shared" si="159"/>
        <v>3.5648994515539226E-2</v>
      </c>
      <c r="KC33" s="154">
        <f t="shared" si="159"/>
        <v>0.10150044130626655</v>
      </c>
      <c r="KD33" s="153">
        <f t="shared" si="159"/>
        <v>-1.4423076923076901E-2</v>
      </c>
      <c r="KE33" s="153">
        <f t="shared" si="159"/>
        <v>-5.6910569105691287E-3</v>
      </c>
      <c r="KF33" s="154">
        <f t="shared" si="159"/>
        <v>7.3589533932952225E-3</v>
      </c>
      <c r="KG33" s="154">
        <f t="shared" si="159"/>
        <v>6.4935064935064705E-3</v>
      </c>
      <c r="KH33" s="153">
        <f t="shared" si="159"/>
        <v>-6.1290322580645117E-2</v>
      </c>
      <c r="KI33" s="154">
        <f t="shared" si="159"/>
        <v>6.0137457044673534E-2</v>
      </c>
      <c r="KJ33" s="153">
        <f t="shared" si="159"/>
        <v>-2.8363047001620744E-2</v>
      </c>
      <c r="KK33" s="154">
        <f t="shared" si="159"/>
        <v>1.8348623853210913E-2</v>
      </c>
      <c r="KL33" s="153">
        <f t="shared" si="159"/>
        <v>-4.0131040131040061E-2</v>
      </c>
      <c r="KM33" s="153">
        <f t="shared" si="159"/>
        <v>-2.7303754266211629E-2</v>
      </c>
      <c r="KN33" s="153">
        <f t="shared" si="159"/>
        <v>-3.8596491228070226E-2</v>
      </c>
      <c r="KO33" s="154">
        <f t="shared" si="159"/>
        <v>0.11770072992700736</v>
      </c>
      <c r="KP33" s="153">
        <f t="shared" si="159"/>
        <v>-7.4285714285714233E-2</v>
      </c>
      <c r="KQ33" s="153">
        <f t="shared" si="159"/>
        <v>-3.0864197530864196E-2</v>
      </c>
      <c r="KR33" s="154">
        <f t="shared" si="159"/>
        <v>9.918107370336661E-2</v>
      </c>
      <c r="KS33" s="154">
        <f t="shared" si="159"/>
        <v>5.1324503311258304E-2</v>
      </c>
      <c r="KT33" s="153">
        <f t="shared" si="159"/>
        <v>-3.622047244094484E-2</v>
      </c>
      <c r="KU33" s="154">
        <f t="shared" si="159"/>
        <v>6.5359477124182774E-3</v>
      </c>
      <c r="KV33" s="153">
        <f t="shared" si="159"/>
        <v>-6.4935064935064705E-3</v>
      </c>
      <c r="KW33" s="154">
        <f t="shared" si="159"/>
        <v>6.5359477124182774E-3</v>
      </c>
      <c r="KX33" s="153">
        <f t="shared" si="159"/>
        <v>-1.6233766233766232E-2</v>
      </c>
      <c r="KY33" s="154">
        <f t="shared" si="159"/>
        <v>2.475247524752475E-2</v>
      </c>
      <c r="KZ33" s="153">
        <f t="shared" si="159"/>
        <v>-3.0595813204508833E-2</v>
      </c>
      <c r="LA33" s="154">
        <f t="shared" si="159"/>
        <v>4.6511627906976695E-2</v>
      </c>
      <c r="LB33" s="154">
        <f t="shared" si="159"/>
        <v>6.3492063492063266E-3</v>
      </c>
      <c r="LC33" s="154">
        <f t="shared" si="159"/>
        <v>2.8391167192429088E-2</v>
      </c>
      <c r="LD33" s="153">
        <f t="shared" si="159"/>
        <v>-4.6012269938650305E-2</v>
      </c>
      <c r="LE33" s="154">
        <f t="shared" si="159"/>
        <v>4.8231511254018837E-3</v>
      </c>
      <c r="LF33" s="154">
        <f t="shared" si="159"/>
        <v>4.7999999999999545E-3</v>
      </c>
      <c r="LG33" s="154">
        <f t="shared" si="159"/>
        <v>2.6273885350318563E-2</v>
      </c>
      <c r="LH33" s="153">
        <f t="shared" si="159"/>
        <v>-1.0085337470907767E-2</v>
      </c>
      <c r="LI33" s="153">
        <f t="shared" si="159"/>
        <v>-1.2539184952978013E-2</v>
      </c>
      <c r="LJ33" s="154">
        <f t="shared" si="159"/>
        <v>2.3015873015873062E-2</v>
      </c>
      <c r="LK33" s="153">
        <f t="shared" si="159"/>
        <v>-3.1807602792862752E-2</v>
      </c>
      <c r="LL33" s="154">
        <f t="shared" si="159"/>
        <v>5.6089743589743815E-3</v>
      </c>
      <c r="LM33" s="154">
        <f t="shared" si="159"/>
        <v>6.135458167330668E-2</v>
      </c>
      <c r="LN33" s="153">
        <f t="shared" si="159"/>
        <v>-9.0090090090089239E-3</v>
      </c>
      <c r="LO33" s="153">
        <f t="shared" ref="LO33:NZ33" si="160">LO32/LN30</f>
        <v>-7.9545454545454544E-2</v>
      </c>
      <c r="LP33" s="153">
        <f t="shared" si="160"/>
        <v>-1.7283950617283904E-2</v>
      </c>
      <c r="LQ33" s="154">
        <f t="shared" si="160"/>
        <v>8.3752093802340289E-4</v>
      </c>
      <c r="LR33" s="153">
        <f t="shared" si="160"/>
        <v>-5.8577405857740822E-3</v>
      </c>
      <c r="LS33" s="153">
        <f t="shared" si="160"/>
        <v>-1.6835016835016835E-2</v>
      </c>
      <c r="LT33" s="154">
        <f t="shared" si="160"/>
        <v>3.2534246575342443E-2</v>
      </c>
      <c r="LU33" s="153">
        <f t="shared" si="160"/>
        <v>-5.2238805970149231E-2</v>
      </c>
      <c r="LV33" s="153">
        <f t="shared" si="160"/>
        <v>-7.7865266841644729E-2</v>
      </c>
      <c r="LW33" s="154">
        <f t="shared" si="160"/>
        <v>4.9335863377609E-2</v>
      </c>
      <c r="LX33" s="154">
        <f t="shared" si="160"/>
        <v>6.4195298372513643E-2</v>
      </c>
      <c r="LY33" s="154">
        <f t="shared" si="160"/>
        <v>5.6074766355140138E-2</v>
      </c>
      <c r="LZ33" s="154">
        <f t="shared" si="160"/>
        <v>1.6090104585680036E-3</v>
      </c>
      <c r="MA33" s="153">
        <f t="shared" si="160"/>
        <v>-8.0321285140557688E-4</v>
      </c>
      <c r="MB33" s="153">
        <f t="shared" si="160"/>
        <v>-3.4565916398713918E-2</v>
      </c>
      <c r="MC33" s="153">
        <f t="shared" si="160"/>
        <v>-0.11074104912572855</v>
      </c>
      <c r="MD33" s="154">
        <f t="shared" si="160"/>
        <v>7.7715355805243427E-2</v>
      </c>
      <c r="ME33" s="154">
        <f t="shared" si="160"/>
        <v>2.6064291920069507E-2</v>
      </c>
      <c r="MF33" s="153">
        <f t="shared" si="160"/>
        <v>-0.12193056731583397</v>
      </c>
      <c r="MG33" s="154">
        <f t="shared" si="160"/>
        <v>4.7251687560269928E-2</v>
      </c>
      <c r="MH33" s="154">
        <f t="shared" si="160"/>
        <v>6.6298342541436489E-2</v>
      </c>
      <c r="MI33" s="153">
        <f t="shared" si="160"/>
        <v>-3.7132987910189957E-2</v>
      </c>
      <c r="MJ33" s="154">
        <f t="shared" si="160"/>
        <v>5.2914798206278077E-2</v>
      </c>
      <c r="MK33" s="154">
        <f t="shared" si="160"/>
        <v>5.5366269165247013E-2</v>
      </c>
      <c r="ML33" s="153">
        <f t="shared" si="160"/>
        <v>-8.0710250201782507E-4</v>
      </c>
      <c r="MM33" s="153">
        <f t="shared" si="160"/>
        <v>-2.5040387722132428E-2</v>
      </c>
      <c r="MN33" s="154">
        <f t="shared" si="160"/>
        <v>2.9826014913007407E-2</v>
      </c>
      <c r="MO33" s="153">
        <f t="shared" si="160"/>
        <v>-1.4481094127111804E-2</v>
      </c>
      <c r="MP33" s="153">
        <f t="shared" si="160"/>
        <v>-1.6326530612245131E-3</v>
      </c>
      <c r="MQ33" s="154">
        <f t="shared" si="160"/>
        <v>3.6794766966475878E-2</v>
      </c>
      <c r="MR33" s="153">
        <f t="shared" si="160"/>
        <v>-1.2618296529968411E-2</v>
      </c>
      <c r="MS33" s="153">
        <f t="shared" si="160"/>
        <v>-5.5910543130990413E-2</v>
      </c>
      <c r="MT33" s="154">
        <f t="shared" si="160"/>
        <v>6.7681895093062605E-2</v>
      </c>
      <c r="MU33" s="153">
        <f t="shared" si="160"/>
        <v>-1.0301109350237696E-2</v>
      </c>
      <c r="MV33" s="154">
        <f t="shared" si="160"/>
        <v>1.5212169735788561E-2</v>
      </c>
      <c r="MW33" s="153">
        <f t="shared" si="160"/>
        <v>-6.4668769716088356E-2</v>
      </c>
      <c r="MX33" s="153">
        <f t="shared" si="160"/>
        <v>-2.3608768971332187E-2</v>
      </c>
      <c r="MY33" s="153">
        <f t="shared" si="160"/>
        <v>-5.4404145077720185E-2</v>
      </c>
      <c r="MZ33" s="153">
        <f t="shared" si="160"/>
        <v>-8.5844748858447534E-2</v>
      </c>
      <c r="NA33" s="153">
        <f t="shared" si="160"/>
        <v>-2.9970029970029972E-2</v>
      </c>
      <c r="NB33" s="153">
        <f t="shared" si="160"/>
        <v>-6.5911431513903107E-2</v>
      </c>
      <c r="NC33" s="154">
        <f t="shared" si="160"/>
        <v>1.4332965821389163E-2</v>
      </c>
      <c r="ND33" s="153">
        <f t="shared" si="160"/>
        <v>-2.0652173913043539E-2</v>
      </c>
      <c r="NE33" s="154">
        <f t="shared" si="160"/>
        <v>0.10210876803551613</v>
      </c>
      <c r="NF33" s="154">
        <f t="shared" si="160"/>
        <v>1.9133937562940642E-2</v>
      </c>
      <c r="NG33" s="153">
        <f t="shared" si="160"/>
        <v>-6.9169960474308304E-2</v>
      </c>
      <c r="NH33" s="153">
        <f t="shared" si="160"/>
        <v>-4.9893842887473491E-2</v>
      </c>
      <c r="NI33" s="154">
        <f t="shared" si="160"/>
        <v>1.340782122905031E-2</v>
      </c>
      <c r="NJ33" s="153">
        <f t="shared" si="160"/>
        <v>-3.7486218302094879E-2</v>
      </c>
      <c r="NK33" s="154">
        <f t="shared" si="160"/>
        <v>3.4364261168384883E-2</v>
      </c>
      <c r="NL33" s="154">
        <f t="shared" si="160"/>
        <v>6.0908084163898119E-2</v>
      </c>
      <c r="NM33" s="153">
        <f t="shared" si="160"/>
        <v>-4.8016701461377813E-2</v>
      </c>
      <c r="NN33" s="154">
        <f t="shared" si="160"/>
        <v>4.057017543859652E-2</v>
      </c>
      <c r="NO33" s="154">
        <f t="shared" si="160"/>
        <v>3.0558482613277042E-2</v>
      </c>
      <c r="NP33" s="154">
        <f t="shared" si="160"/>
        <v>6.134969325153462E-3</v>
      </c>
      <c r="NQ33" s="154">
        <f t="shared" si="160"/>
        <v>1.524390243902439E-2</v>
      </c>
      <c r="NR33" s="154">
        <f t="shared" si="160"/>
        <v>3.1031031031030974E-2</v>
      </c>
      <c r="NS33" s="154">
        <f t="shared" si="160"/>
        <v>1.0679611650485381E-2</v>
      </c>
      <c r="NT33" s="154">
        <f t="shared" si="160"/>
        <v>2.9779058597502486E-2</v>
      </c>
      <c r="NU33" s="153">
        <f t="shared" si="160"/>
        <v>-5.6902985074626947E-2</v>
      </c>
      <c r="NV33" s="153">
        <f t="shared" si="160"/>
        <v>-9.0009891196834765E-2</v>
      </c>
      <c r="NW33" s="154">
        <f t="shared" si="160"/>
        <v>1.5217391304347887E-2</v>
      </c>
      <c r="NX33" s="154">
        <f t="shared" si="160"/>
        <v>7.4946466809420621E-3</v>
      </c>
      <c r="NY33" s="154">
        <f t="shared" si="160"/>
        <v>2.2316684378321027E-2</v>
      </c>
      <c r="NZ33" s="153">
        <f t="shared" si="160"/>
        <v>-4.1580041580042172E-3</v>
      </c>
      <c r="OA33" s="153">
        <f t="shared" ref="OA33:QL33" si="161">OA32/NZ30</f>
        <v>-6.2630480167014026E-3</v>
      </c>
      <c r="OB33" s="154">
        <f t="shared" si="161"/>
        <v>2.2058823529411704E-2</v>
      </c>
      <c r="OC33" s="153">
        <f t="shared" si="161"/>
        <v>-3.9054470709146943E-2</v>
      </c>
      <c r="OD33" s="154">
        <f t="shared" si="161"/>
        <v>3.9572192513369013E-2</v>
      </c>
      <c r="OE33" s="154">
        <f t="shared" si="161"/>
        <v>5.5555555555555469E-2</v>
      </c>
      <c r="OF33" s="154">
        <f t="shared" si="161"/>
        <v>7.7972709551658035E-3</v>
      </c>
      <c r="OG33" s="153">
        <f t="shared" si="161"/>
        <v>-7.7369439071567825E-3</v>
      </c>
      <c r="OH33" s="153">
        <f t="shared" si="161"/>
        <v>-2.9239766081871347E-2</v>
      </c>
      <c r="OI33" s="153">
        <f t="shared" si="161"/>
        <v>-2.3092369477911618E-2</v>
      </c>
      <c r="OJ33" s="154">
        <f t="shared" si="161"/>
        <v>7.3997944501541651E-2</v>
      </c>
      <c r="OK33" s="153">
        <f t="shared" si="161"/>
        <v>-3.1578947368421026E-2</v>
      </c>
      <c r="OL33" s="154">
        <f t="shared" si="161"/>
        <v>2.9644268774703556E-2</v>
      </c>
      <c r="OM33" s="154">
        <f t="shared" si="161"/>
        <v>4.7984644913627635E-3</v>
      </c>
      <c r="ON33" s="154">
        <f t="shared" si="161"/>
        <v>5.8261700095510925E-2</v>
      </c>
      <c r="OO33" s="153">
        <f t="shared" si="161"/>
        <v>-1.8050541516245487E-2</v>
      </c>
      <c r="OP33" s="154">
        <f t="shared" si="161"/>
        <v>4.6875000000000076E-2</v>
      </c>
      <c r="OQ33" s="153">
        <f t="shared" si="161"/>
        <v>-3.5118525021949577E-3</v>
      </c>
      <c r="OR33" s="154">
        <f t="shared" si="161"/>
        <v>4.4052863436123352E-3</v>
      </c>
      <c r="OS33" s="154">
        <f t="shared" si="161"/>
        <v>3.5087719298246113E-3</v>
      </c>
      <c r="OT33" s="154">
        <f t="shared" si="161"/>
        <v>2.9720279720279644E-2</v>
      </c>
      <c r="OU33" s="153">
        <f t="shared" si="161"/>
        <v>-1.3582342954159544E-2</v>
      </c>
      <c r="OV33" s="154">
        <f t="shared" si="161"/>
        <v>5.8519793459552473E-2</v>
      </c>
      <c r="OW33" s="153">
        <f t="shared" si="161"/>
        <v>-3.2520325203252497E-3</v>
      </c>
      <c r="OX33" s="154">
        <f t="shared" si="161"/>
        <v>8.9722675367048012E-3</v>
      </c>
      <c r="OY33" s="153">
        <f t="shared" si="161"/>
        <v>-1.4551333872271602E-2</v>
      </c>
      <c r="OZ33" s="154">
        <f t="shared" si="161"/>
        <v>1.3125512715340395E-2</v>
      </c>
      <c r="PA33" s="153">
        <f t="shared" si="161"/>
        <v>-1.8623481781376496E-2</v>
      </c>
      <c r="PB33" s="154">
        <f t="shared" si="161"/>
        <v>3.0528052805280551E-2</v>
      </c>
      <c r="PC33" s="154">
        <f t="shared" si="161"/>
        <v>1.92153722978382E-2</v>
      </c>
      <c r="PD33" s="154">
        <f t="shared" si="161"/>
        <v>7.069913589944945E-3</v>
      </c>
      <c r="PE33" s="153">
        <f t="shared" si="161"/>
        <v>-8.5803432137285061E-3</v>
      </c>
      <c r="PF33" s="153">
        <f t="shared" si="161"/>
        <v>-1.2588512981903969E-2</v>
      </c>
      <c r="PG33" s="154">
        <f t="shared" si="161"/>
        <v>1.9920318725099601E-2</v>
      </c>
      <c r="PH33" s="153">
        <f t="shared" si="161"/>
        <v>-2.1874999999999978E-2</v>
      </c>
      <c r="PI33" s="153">
        <f t="shared" si="161"/>
        <v>-3.1948881789137834E-3</v>
      </c>
      <c r="PJ33" s="154">
        <f t="shared" si="161"/>
        <v>6.4102564102563875E-3</v>
      </c>
      <c r="PK33" s="153">
        <f t="shared" si="161"/>
        <v>-1.9108280254777003E-2</v>
      </c>
      <c r="PL33" s="154">
        <f t="shared" si="161"/>
        <v>2.9220779220779175E-2</v>
      </c>
      <c r="PM33" s="153">
        <f t="shared" si="161"/>
        <v>-3.4700315457413186E-2</v>
      </c>
      <c r="PN33" s="153">
        <f t="shared" si="161"/>
        <v>-1.6339869281045753E-2</v>
      </c>
      <c r="PO33" s="154">
        <f t="shared" si="161"/>
        <v>6.1461794019933479E-2</v>
      </c>
      <c r="PP33" s="154">
        <f t="shared" si="161"/>
        <v>8.6071987480438854E-3</v>
      </c>
      <c r="PQ33" s="154">
        <f t="shared" si="161"/>
        <v>8.5337470907679933E-3</v>
      </c>
      <c r="PR33" s="153">
        <f t="shared" si="161"/>
        <v>-1.3846153846153933E-2</v>
      </c>
      <c r="PS33" s="153">
        <f t="shared" si="161"/>
        <v>-2.3400936037440171E-3</v>
      </c>
      <c r="PT33" s="154">
        <f t="shared" si="161"/>
        <v>1.5637216575448681E-3</v>
      </c>
      <c r="PU33" s="153">
        <f t="shared" si="161"/>
        <v>-2.7322404371584702E-2</v>
      </c>
      <c r="PV33" s="154">
        <f t="shared" si="161"/>
        <v>8.0256821829862389E-4</v>
      </c>
      <c r="PW33" s="154">
        <f t="shared" si="161"/>
        <v>3.8492381716118663E-2</v>
      </c>
      <c r="PX33" s="153">
        <f t="shared" si="161"/>
        <v>-1.0810810810810855E-2</v>
      </c>
      <c r="PY33" s="153">
        <f t="shared" si="161"/>
        <v>-2.1077283372365252E-2</v>
      </c>
      <c r="PZ33" s="154">
        <f t="shared" si="161"/>
        <v>1.6746411483253544E-2</v>
      </c>
      <c r="QA33" s="153">
        <f t="shared" si="161"/>
        <v>-3.9215686274509803E-3</v>
      </c>
      <c r="QB33" s="153">
        <f t="shared" si="161"/>
        <v>-2.0472440944881844E-2</v>
      </c>
      <c r="QC33" s="153">
        <f t="shared" si="161"/>
        <v>-1.1254019292604547E-2</v>
      </c>
      <c r="QD33" s="154">
        <f t="shared" si="161"/>
        <v>3.2520325203252036E-2</v>
      </c>
      <c r="QE33" s="153">
        <f t="shared" si="161"/>
        <v>-2.7559055118110236E-2</v>
      </c>
      <c r="QF33" s="153">
        <f t="shared" si="161"/>
        <v>-4.6153846153846177E-2</v>
      </c>
      <c r="QG33" s="154">
        <f t="shared" si="161"/>
        <v>4.5840407470288676E-2</v>
      </c>
      <c r="QH33" s="153">
        <f t="shared" si="161"/>
        <v>-6.5746753246753317E-2</v>
      </c>
      <c r="QI33" s="154">
        <f t="shared" si="161"/>
        <v>1.2163336229365818E-2</v>
      </c>
      <c r="QJ33" s="154">
        <f t="shared" si="161"/>
        <v>2.1459227467811159E-2</v>
      </c>
      <c r="QK33" s="153">
        <f t="shared" si="161"/>
        <v>-1.176470588235299E-2</v>
      </c>
      <c r="QL33" s="154">
        <f t="shared" si="161"/>
        <v>5.1020408163265307E-2</v>
      </c>
      <c r="QM33" s="153">
        <f t="shared" ref="QM33:SX33" si="162">QM32/QL30</f>
        <v>-8.8996763754044857E-3</v>
      </c>
      <c r="QN33" s="154">
        <f t="shared" si="162"/>
        <v>2.7755102040816371E-2</v>
      </c>
      <c r="QO33" s="153">
        <f t="shared" si="162"/>
        <v>-2.3034154090548098E-2</v>
      </c>
      <c r="QP33" s="154">
        <f t="shared" si="162"/>
        <v>8.9430894308942625E-3</v>
      </c>
      <c r="QQ33" s="154">
        <f t="shared" si="162"/>
        <v>8.0580177276396879E-4</v>
      </c>
      <c r="QR33" s="154">
        <f t="shared" si="162"/>
        <v>3.8647342995169059E-2</v>
      </c>
      <c r="QS33" s="153">
        <f t="shared" si="162"/>
        <v>-3.4108527131782987E-2</v>
      </c>
      <c r="QT33" s="155">
        <f t="shared" si="162"/>
        <v>0</v>
      </c>
      <c r="QU33" s="153">
        <f t="shared" si="162"/>
        <v>-1.0433386837881198E-2</v>
      </c>
      <c r="QV33" s="153">
        <f t="shared" si="162"/>
        <v>-2.4330900243308773E-3</v>
      </c>
      <c r="QW33" s="154">
        <f t="shared" si="162"/>
        <v>2.6829268292682902E-2</v>
      </c>
      <c r="QX33" s="153">
        <f t="shared" si="162"/>
        <v>-3.8796516231195496E-2</v>
      </c>
      <c r="QY33" s="154">
        <f t="shared" si="162"/>
        <v>1.2355848434925864E-2</v>
      </c>
      <c r="QZ33" s="154">
        <f t="shared" si="162"/>
        <v>5.1261187957689039E-2</v>
      </c>
      <c r="RA33" s="153">
        <f t="shared" si="162"/>
        <v>-1.1609907120742925E-2</v>
      </c>
      <c r="RB33" s="154">
        <f t="shared" si="162"/>
        <v>1.8794048551292023E-2</v>
      </c>
      <c r="RC33" s="153">
        <f t="shared" si="162"/>
        <v>-1.7678708685626422E-2</v>
      </c>
      <c r="RD33" s="153">
        <f t="shared" si="162"/>
        <v>-1.4084507042253499E-2</v>
      </c>
      <c r="RE33" s="153">
        <f t="shared" si="162"/>
        <v>-6.1904761904761879E-2</v>
      </c>
      <c r="RF33" s="154">
        <f t="shared" si="162"/>
        <v>3.9763113367174301E-2</v>
      </c>
      <c r="RG33" s="153">
        <f t="shared" si="162"/>
        <v>-1.8714401952807252E-2</v>
      </c>
      <c r="RH33" s="154">
        <f t="shared" si="162"/>
        <v>2.4875621890548209E-3</v>
      </c>
      <c r="RI33" s="153">
        <f t="shared" si="162"/>
        <v>-1.3234077750206852E-2</v>
      </c>
      <c r="RJ33" s="154">
        <f t="shared" si="162"/>
        <v>2.0955574182732608E-2</v>
      </c>
      <c r="RK33" s="154">
        <f t="shared" si="162"/>
        <v>2.0525451559934318E-2</v>
      </c>
      <c r="RL33" s="153">
        <f t="shared" si="162"/>
        <v>-9.6540627514079078E-3</v>
      </c>
      <c r="RM33" s="153">
        <f t="shared" si="162"/>
        <v>-1.5434606011372799E-2</v>
      </c>
      <c r="RN33" s="153">
        <f t="shared" si="162"/>
        <v>-4.125412541254125E-3</v>
      </c>
      <c r="RO33" s="153">
        <f t="shared" si="162"/>
        <v>-2.4855012427506214E-2</v>
      </c>
      <c r="RP33" s="154">
        <f t="shared" si="162"/>
        <v>3.5683942225998327E-2</v>
      </c>
      <c r="RQ33" s="153">
        <f t="shared" si="162"/>
        <v>-1.0664479081214203E-2</v>
      </c>
      <c r="RR33" s="153">
        <f t="shared" si="162"/>
        <v>-5.4726368159203932E-2</v>
      </c>
      <c r="RS33" s="154">
        <f t="shared" si="162"/>
        <v>1.3157894736842105E-2</v>
      </c>
      <c r="RT33" s="154">
        <f t="shared" si="162"/>
        <v>2.8571428571428546E-2</v>
      </c>
      <c r="RU33" s="153">
        <f t="shared" si="162"/>
        <v>-2.1885521885521838E-2</v>
      </c>
      <c r="RV33" s="154">
        <f t="shared" si="162"/>
        <v>1.2048192771084263E-2</v>
      </c>
      <c r="RW33" s="153">
        <f t="shared" si="162"/>
        <v>-1.7006802721088437E-2</v>
      </c>
      <c r="RX33" s="154">
        <f t="shared" si="162"/>
        <v>4.5847750865052002E-2</v>
      </c>
      <c r="RY33" s="153">
        <f t="shared" si="162"/>
        <v>-6.6170388751034849E-3</v>
      </c>
      <c r="RZ33" s="154">
        <f t="shared" si="162"/>
        <v>4.163197335553705E-3</v>
      </c>
      <c r="SA33" s="153">
        <f t="shared" si="162"/>
        <v>-2.8192371475953496E-2</v>
      </c>
      <c r="SB33" s="154">
        <f t="shared" si="162"/>
        <v>2.1331058020477814E-2</v>
      </c>
      <c r="SC33" s="153">
        <f t="shared" si="162"/>
        <v>-3.3416875522138678E-2</v>
      </c>
      <c r="SD33" s="153">
        <f t="shared" si="162"/>
        <v>-8.6430423509082559E-4</v>
      </c>
      <c r="SE33" s="153">
        <f t="shared" si="162"/>
        <v>-2.5086505190311345E-2</v>
      </c>
      <c r="SF33" s="154">
        <f t="shared" si="162"/>
        <v>9.760425909494181E-3</v>
      </c>
      <c r="SG33" s="153">
        <f t="shared" si="162"/>
        <v>-4.8330404217926184E-2</v>
      </c>
      <c r="SH33" s="154">
        <f t="shared" si="162"/>
        <v>7.3868882733148398E-3</v>
      </c>
      <c r="SI33" s="153">
        <f t="shared" si="162"/>
        <v>-1.2832263978001756E-2</v>
      </c>
      <c r="SJ33" s="154">
        <f t="shared" si="162"/>
        <v>2.5998142989786418E-2</v>
      </c>
      <c r="SK33" s="153">
        <f t="shared" si="162"/>
        <v>-2.2624434389140271E-2</v>
      </c>
      <c r="SL33" s="154">
        <f t="shared" si="162"/>
        <v>1.8518518518518782E-3</v>
      </c>
      <c r="SM33" s="153">
        <f t="shared" si="162"/>
        <v>-4.6210720887245836E-3</v>
      </c>
      <c r="SN33" s="154">
        <f t="shared" si="162"/>
        <v>2.7855153203342354E-3</v>
      </c>
      <c r="SO33" s="153">
        <f t="shared" si="162"/>
        <v>-3.7037037037037563E-3</v>
      </c>
      <c r="SP33" s="154">
        <f t="shared" si="162"/>
        <v>2.7881040892194365E-3</v>
      </c>
      <c r="SQ33" s="154">
        <f t="shared" si="162"/>
        <v>2.5023169601482747E-2</v>
      </c>
      <c r="SR33" s="154">
        <f t="shared" si="162"/>
        <v>2.2603978300180832E-2</v>
      </c>
      <c r="SS33" s="153">
        <f t="shared" si="162"/>
        <v>-4.4208664898320073E-3</v>
      </c>
      <c r="ST33" s="153">
        <f t="shared" si="162"/>
        <v>-7.1047957371225328E-3</v>
      </c>
      <c r="SU33" s="153">
        <f t="shared" si="162"/>
        <v>-2.8622540250447252E-2</v>
      </c>
      <c r="SV33" s="154">
        <f t="shared" si="162"/>
        <v>1.5653775322283636E-2</v>
      </c>
      <c r="SW33" s="154">
        <f t="shared" si="162"/>
        <v>1.3599274705349048E-2</v>
      </c>
      <c r="SX33" s="154">
        <f t="shared" si="162"/>
        <v>2.5939177101967852E-2</v>
      </c>
      <c r="SY33" s="154">
        <f t="shared" ref="SY33:VJ33" si="163">SY32/SX30</f>
        <v>1.8308631211856968E-2</v>
      </c>
      <c r="SZ33" s="153">
        <f t="shared" si="163"/>
        <v>-3.4246575342465023E-3</v>
      </c>
      <c r="TA33" s="153">
        <f t="shared" si="163"/>
        <v>-3.6941580756013843E-2</v>
      </c>
      <c r="TB33" s="154">
        <f t="shared" si="163"/>
        <v>8.9206066012488851E-3</v>
      </c>
      <c r="TC33" s="153">
        <f t="shared" si="163"/>
        <v>-2.9177718832891223E-2</v>
      </c>
      <c r="TD33" s="154">
        <f t="shared" si="163"/>
        <v>1.2750455373406246E-2</v>
      </c>
      <c r="TE33" s="154">
        <f t="shared" si="163"/>
        <v>1.978417266187053E-2</v>
      </c>
      <c r="TF33" s="153">
        <f t="shared" si="163"/>
        <v>-3.3509700176366938E-2</v>
      </c>
      <c r="TG33" s="154">
        <f t="shared" si="163"/>
        <v>8.5766423357664295E-2</v>
      </c>
      <c r="TH33" s="153">
        <f t="shared" si="163"/>
        <v>-2.0168067226890803E-2</v>
      </c>
      <c r="TI33" s="154">
        <f t="shared" si="163"/>
        <v>6.0034305317324434E-3</v>
      </c>
      <c r="TJ33" s="153">
        <f t="shared" si="163"/>
        <v>-2.557544757033224E-3</v>
      </c>
      <c r="TK33" s="155">
        <f t="shared" si="163"/>
        <v>0</v>
      </c>
      <c r="TL33" s="153">
        <f t="shared" si="163"/>
        <v>-1.1111111111111087E-2</v>
      </c>
      <c r="TM33" s="153">
        <f t="shared" si="163"/>
        <v>-1.9878997407087269E-2</v>
      </c>
      <c r="TN33" s="154">
        <f t="shared" si="163"/>
        <v>8.8183421516749836E-4</v>
      </c>
      <c r="TO33" s="153">
        <f t="shared" si="163"/>
        <v>-2.8193832599118968E-2</v>
      </c>
      <c r="TP33" s="154">
        <f t="shared" si="163"/>
        <v>4.8050770625566612E-2</v>
      </c>
      <c r="TQ33" s="153">
        <f t="shared" si="163"/>
        <v>-5.1038062283736953E-2</v>
      </c>
      <c r="TR33" s="154">
        <f t="shared" si="163"/>
        <v>8.2041932543299133E-3</v>
      </c>
      <c r="TS33" s="153">
        <f t="shared" si="163"/>
        <v>-1.7179023508137357E-2</v>
      </c>
      <c r="TT33" s="154">
        <f t="shared" si="163"/>
        <v>1.1959521619135207E-2</v>
      </c>
      <c r="TU33" s="154">
        <f t="shared" si="163"/>
        <v>1.5454545454545481E-2</v>
      </c>
      <c r="TV33" s="154">
        <f t="shared" si="163"/>
        <v>6.266786034019721E-3</v>
      </c>
      <c r="TW33" s="153">
        <f t="shared" si="163"/>
        <v>-1.8683274021352388E-2</v>
      </c>
      <c r="TX33" s="154">
        <f t="shared" si="163"/>
        <v>4.8957388939256628E-2</v>
      </c>
      <c r="TY33" s="153">
        <f t="shared" si="163"/>
        <v>-6.482281763180639E-2</v>
      </c>
      <c r="TZ33" s="154">
        <f t="shared" si="163"/>
        <v>9.2421441774486422E-4</v>
      </c>
      <c r="UA33" s="154">
        <f t="shared" si="163"/>
        <v>5.5401662049862285E-3</v>
      </c>
      <c r="UB33" s="154">
        <f t="shared" si="163"/>
        <v>1.6528925619834683E-2</v>
      </c>
      <c r="UC33" s="153">
        <f t="shared" si="163"/>
        <v>-1.0840108401084037E-2</v>
      </c>
      <c r="UD33" s="154">
        <f t="shared" si="163"/>
        <v>9.1324200913236813E-4</v>
      </c>
      <c r="UE33" s="154">
        <f t="shared" si="163"/>
        <v>3.6496350364964023E-3</v>
      </c>
      <c r="UF33" s="154">
        <f t="shared" si="163"/>
        <v>1.6363636363636337E-2</v>
      </c>
      <c r="UG33" s="153">
        <f t="shared" si="163"/>
        <v>-2.4150268336314874E-2</v>
      </c>
      <c r="UH33" s="153">
        <f t="shared" si="163"/>
        <v>-9.1659028414298807E-3</v>
      </c>
      <c r="UI33" s="154">
        <f t="shared" si="163"/>
        <v>3.7927844588344209E-2</v>
      </c>
      <c r="UJ33" s="153">
        <f t="shared" si="163"/>
        <v>-1.0695187165775426E-2</v>
      </c>
      <c r="UK33" s="154">
        <f t="shared" si="163"/>
        <v>1.8918918918918868E-2</v>
      </c>
      <c r="UL33" s="154">
        <f t="shared" si="163"/>
        <v>2.3872679045092864E-2</v>
      </c>
      <c r="UM33" s="153">
        <f t="shared" si="163"/>
        <v>-3.4542314335059715E-3</v>
      </c>
      <c r="UN33" s="153">
        <f t="shared" si="163"/>
        <v>-2.9462738301559838E-2</v>
      </c>
      <c r="UO33" s="154">
        <f t="shared" si="163"/>
        <v>3.0357142857142909E-2</v>
      </c>
      <c r="UP33" s="153">
        <f t="shared" si="163"/>
        <v>-1.7331022530329289E-2</v>
      </c>
      <c r="UQ33" s="153">
        <f t="shared" si="163"/>
        <v>-8.8183421516754845E-3</v>
      </c>
      <c r="UR33" s="154">
        <f t="shared" si="163"/>
        <v>2.1352313167259711E-2</v>
      </c>
      <c r="US33" s="154">
        <f t="shared" si="163"/>
        <v>1.5679442508710777E-2</v>
      </c>
      <c r="UT33" s="153">
        <f t="shared" si="163"/>
        <v>-1.0291595197255478E-2</v>
      </c>
      <c r="UU33" s="153">
        <f t="shared" si="163"/>
        <v>-2.3396880415944565E-2</v>
      </c>
      <c r="UV33" s="154">
        <f t="shared" si="163"/>
        <v>2.3957409050576778E-2</v>
      </c>
      <c r="UW33" s="154">
        <f t="shared" si="163"/>
        <v>2.5996533795493684E-3</v>
      </c>
      <c r="UX33" s="153">
        <f t="shared" si="163"/>
        <v>-2.5929127052722559E-2</v>
      </c>
      <c r="UY33" s="154">
        <f t="shared" si="163"/>
        <v>2.0408163265306097E-2</v>
      </c>
      <c r="UZ33" s="154">
        <f t="shared" si="163"/>
        <v>2.0869565217391355E-2</v>
      </c>
      <c r="VA33" s="153">
        <f t="shared" si="163"/>
        <v>-1.7887563884156802E-2</v>
      </c>
      <c r="VB33" s="153">
        <f t="shared" si="163"/>
        <v>-8.6730268863828553E-4</v>
      </c>
      <c r="VC33" s="154">
        <f t="shared" si="163"/>
        <v>2.6909722222222172E-2</v>
      </c>
      <c r="VD33" s="154">
        <f t="shared" si="163"/>
        <v>4.8182586644125128E-2</v>
      </c>
      <c r="VE33" s="153">
        <f t="shared" si="163"/>
        <v>-3.3064516129032211E-2</v>
      </c>
      <c r="VF33" s="154">
        <f t="shared" si="163"/>
        <v>1.5012510425354437E-2</v>
      </c>
      <c r="VG33" s="153">
        <f t="shared" si="163"/>
        <v>-2.6294165981922784E-2</v>
      </c>
      <c r="VH33" s="154">
        <f t="shared" si="163"/>
        <v>2.4472573839662497E-2</v>
      </c>
      <c r="VI33" s="153">
        <f t="shared" si="163"/>
        <v>-2.1416803953871567E-2</v>
      </c>
      <c r="VJ33" s="154">
        <f t="shared" si="163"/>
        <v>1.0101010101010124E-2</v>
      </c>
      <c r="VK33" s="153">
        <f t="shared" ref="VK33:XV33" si="164">VK32/VJ30</f>
        <v>-3.3333333333333808E-3</v>
      </c>
      <c r="VL33" s="154">
        <f t="shared" si="164"/>
        <v>1.1705685618729145E-2</v>
      </c>
      <c r="VM33" s="154">
        <f t="shared" si="164"/>
        <v>3.3057851239669893E-3</v>
      </c>
      <c r="VN33" s="154">
        <f t="shared" si="164"/>
        <v>4.9423393739702988E-3</v>
      </c>
      <c r="VO33" s="153">
        <f t="shared" si="164"/>
        <v>-1.6393442622951052E-3</v>
      </c>
      <c r="VP33" s="154">
        <f t="shared" si="164"/>
        <v>1.1494252873563265E-2</v>
      </c>
      <c r="VQ33" s="153">
        <f t="shared" si="164"/>
        <v>-1.1363636363636409E-2</v>
      </c>
      <c r="VR33" s="154">
        <f t="shared" si="164"/>
        <v>1.6420361247947456E-2</v>
      </c>
      <c r="VS33" s="153">
        <f t="shared" si="164"/>
        <v>-3.9579967689822228E-2</v>
      </c>
      <c r="VT33" s="153">
        <f t="shared" si="164"/>
        <v>-4.4575273338940381E-2</v>
      </c>
      <c r="VU33" s="154">
        <f t="shared" si="164"/>
        <v>5.0176056338028199E-2</v>
      </c>
      <c r="VV33" s="153">
        <f t="shared" si="164"/>
        <v>-3.6043587594300062E-2</v>
      </c>
      <c r="VW33" s="153">
        <f t="shared" si="164"/>
        <v>-1.391304347826082E-2</v>
      </c>
      <c r="VX33" s="154">
        <f t="shared" si="164"/>
        <v>2.6455026455026454E-2</v>
      </c>
      <c r="VY33" s="153">
        <f t="shared" si="164"/>
        <v>-1.1168384879725183E-2</v>
      </c>
      <c r="VZ33" s="153">
        <f t="shared" si="164"/>
        <v>-8.6880973066898355E-3</v>
      </c>
      <c r="WA33" s="153">
        <f t="shared" si="164"/>
        <v>-1.1393514460999099E-2</v>
      </c>
      <c r="WB33" s="154">
        <f t="shared" si="164"/>
        <v>1.6843971631205726E-2</v>
      </c>
      <c r="WC33" s="153">
        <f t="shared" si="164"/>
        <v>-2.6155187445509776E-3</v>
      </c>
      <c r="WD33" s="154">
        <f t="shared" si="164"/>
        <v>2.7097902097902048E-2</v>
      </c>
      <c r="WE33" s="154">
        <f t="shared" si="164"/>
        <v>5.1063829787233563E-3</v>
      </c>
      <c r="WF33" s="153">
        <f t="shared" si="164"/>
        <v>-4.7417442845046523E-2</v>
      </c>
      <c r="WG33" s="154">
        <f t="shared" si="164"/>
        <v>1.2444444444444496E-2</v>
      </c>
      <c r="WH33" s="154">
        <f t="shared" si="164"/>
        <v>2.1949078138718173E-2</v>
      </c>
      <c r="WI33" s="154">
        <f t="shared" si="164"/>
        <v>2.5773195876288658E-2</v>
      </c>
      <c r="WJ33" s="154">
        <f t="shared" si="164"/>
        <v>1.2562814070351758E-2</v>
      </c>
      <c r="WK33" s="154">
        <f t="shared" si="164"/>
        <v>3.3085194375516249E-3</v>
      </c>
      <c r="WL33" s="154">
        <f t="shared" si="164"/>
        <v>1.3190436933223484E-2</v>
      </c>
      <c r="WM33" s="154">
        <f t="shared" si="164"/>
        <v>9.7640358014645118E-3</v>
      </c>
      <c r="WN33" s="153">
        <f t="shared" si="164"/>
        <v>-3.1426269137792034E-2</v>
      </c>
      <c r="WO33" s="153">
        <f t="shared" si="164"/>
        <v>-3.327787021630663E-3</v>
      </c>
      <c r="WP33" s="154">
        <f t="shared" si="164"/>
        <v>3.6727879799666158E-2</v>
      </c>
      <c r="WQ33" s="153">
        <f t="shared" si="164"/>
        <v>-1.127214170692436E-2</v>
      </c>
      <c r="WR33" s="153">
        <f t="shared" si="164"/>
        <v>-1.5472312703582992E-2</v>
      </c>
      <c r="WS33" s="153">
        <f t="shared" si="164"/>
        <v>-3.3085194375517425E-3</v>
      </c>
      <c r="WT33" s="153">
        <f t="shared" si="164"/>
        <v>-4.1493775933609959E-3</v>
      </c>
      <c r="WU33" s="154">
        <f t="shared" si="164"/>
        <v>2.4166666666666715E-2</v>
      </c>
      <c r="WV33" s="153">
        <f t="shared" si="164"/>
        <v>-3.3360455655004138E-2</v>
      </c>
      <c r="WW33" s="154">
        <f t="shared" si="164"/>
        <v>1.0942760942760919E-2</v>
      </c>
      <c r="WX33" s="153">
        <f t="shared" si="164"/>
        <v>-4.5795170691090757E-2</v>
      </c>
      <c r="WY33" s="153">
        <f t="shared" si="164"/>
        <v>-2.4432809773123884E-2</v>
      </c>
      <c r="WZ33" s="154">
        <f t="shared" si="164"/>
        <v>4.1144901610017964E-2</v>
      </c>
      <c r="XA33" s="154">
        <f t="shared" si="164"/>
        <v>9.4501718213057927E-3</v>
      </c>
      <c r="XB33" s="153">
        <f t="shared" si="164"/>
        <v>-1.0212765957446832E-2</v>
      </c>
      <c r="XC33" s="154">
        <f t="shared" si="164"/>
        <v>8.5984522785905869E-4</v>
      </c>
      <c r="XD33" s="153">
        <f t="shared" si="164"/>
        <v>-1.0309278350515488E-2</v>
      </c>
      <c r="XE33" s="154">
        <f t="shared" si="164"/>
        <v>6.9444444444444198E-3</v>
      </c>
      <c r="XF33" s="153">
        <f t="shared" si="164"/>
        <v>-3.4482758620689655E-2</v>
      </c>
      <c r="XG33" s="153">
        <f t="shared" si="164"/>
        <v>-1.4285714285714235E-2</v>
      </c>
      <c r="XH33" s="153">
        <f t="shared" si="164"/>
        <v>-7.2463768115943053E-3</v>
      </c>
      <c r="XI33" s="154">
        <f t="shared" si="164"/>
        <v>3.4671532846715432E-2</v>
      </c>
      <c r="XJ33" s="153">
        <f t="shared" si="164"/>
        <v>-1.0582010582010606E-2</v>
      </c>
      <c r="XK33" s="154">
        <f t="shared" si="164"/>
        <v>2.0499108734402825E-2</v>
      </c>
      <c r="XL33" s="153">
        <f t="shared" si="164"/>
        <v>-1.7467248908297191E-3</v>
      </c>
      <c r="XM33" s="153">
        <f t="shared" si="164"/>
        <v>-2.6246719160104739E-3</v>
      </c>
      <c r="XN33" s="153">
        <f t="shared" si="164"/>
        <v>-1.1403508771929799E-2</v>
      </c>
      <c r="XO33" s="154">
        <f t="shared" si="164"/>
        <v>3.0168589174800278E-2</v>
      </c>
      <c r="XP33" s="153">
        <f t="shared" si="164"/>
        <v>-4.3927648578811325E-2</v>
      </c>
      <c r="XQ33" s="153">
        <f t="shared" si="164"/>
        <v>-4.2342342342342368E-2</v>
      </c>
      <c r="XR33" s="153">
        <f t="shared" si="164"/>
        <v>-2.445907808090305E-2</v>
      </c>
      <c r="XS33" s="153">
        <f t="shared" si="164"/>
        <v>-3.1822565091610383E-2</v>
      </c>
      <c r="XT33" s="153">
        <f t="shared" si="164"/>
        <v>-1.0956175298804865E-2</v>
      </c>
      <c r="XU33" s="154">
        <f t="shared" si="164"/>
        <v>2.9204431017119895E-2</v>
      </c>
      <c r="XV33" s="155">
        <f t="shared" si="164"/>
        <v>0</v>
      </c>
      <c r="XW33" s="154">
        <f t="shared" ref="XW33:AAH33" si="165">XW32/XV30</f>
        <v>9.7847358121330719E-3</v>
      </c>
      <c r="XX33" s="154">
        <f t="shared" si="165"/>
        <v>2.4224806201550386E-2</v>
      </c>
      <c r="XY33" s="153">
        <f t="shared" si="165"/>
        <v>-2.838221381267712E-3</v>
      </c>
      <c r="XZ33" s="153">
        <f t="shared" si="165"/>
        <v>-2.8462998102467868E-3</v>
      </c>
      <c r="YA33" s="154">
        <f t="shared" si="165"/>
        <v>3.4253092293054316E-2</v>
      </c>
      <c r="YB33" s="154">
        <f t="shared" si="165"/>
        <v>4.4158233670653149E-2</v>
      </c>
      <c r="YC33" s="154">
        <f t="shared" si="165"/>
        <v>2.3788546255506634E-2</v>
      </c>
      <c r="YD33" s="153">
        <f t="shared" si="165"/>
        <v>-1.0327022375215171E-2</v>
      </c>
      <c r="YE33" s="153">
        <f t="shared" si="165"/>
        <v>-5.6521739130434782E-2</v>
      </c>
      <c r="YF33" s="154">
        <f t="shared" si="165"/>
        <v>3.6866359447004608E-2</v>
      </c>
      <c r="YG33" s="154">
        <f t="shared" si="165"/>
        <v>8.8888888888888889E-3</v>
      </c>
      <c r="YH33" s="153">
        <f t="shared" si="165"/>
        <v>-7.9295154185022535E-3</v>
      </c>
      <c r="YI33" s="154">
        <f t="shared" si="165"/>
        <v>6.2166962699822638E-3</v>
      </c>
      <c r="YJ33" s="153">
        <f t="shared" si="165"/>
        <v>-1.7652250661959402E-2</v>
      </c>
      <c r="YK33" s="154">
        <f t="shared" si="165"/>
        <v>1.4375561545372943E-2</v>
      </c>
      <c r="YL33" s="154">
        <f t="shared" si="165"/>
        <v>7.0859167404782736E-3</v>
      </c>
      <c r="YM33" s="153">
        <f t="shared" si="165"/>
        <v>-9.6745822339490625E-3</v>
      </c>
      <c r="YN33" s="154">
        <f t="shared" si="165"/>
        <v>1.0657193605683863E-2</v>
      </c>
      <c r="YO33" s="153">
        <f t="shared" si="165"/>
        <v>-1.9332161687170502E-2</v>
      </c>
      <c r="YP33" s="154">
        <f t="shared" si="165"/>
        <v>2.6881720430107527E-2</v>
      </c>
      <c r="YQ33" s="155">
        <f t="shared" si="165"/>
        <v>0</v>
      </c>
      <c r="YR33" s="154">
        <f t="shared" si="165"/>
        <v>1.7452006980803042E-3</v>
      </c>
      <c r="YS33" s="153">
        <f t="shared" si="165"/>
        <v>-1.5679442508710777E-2</v>
      </c>
      <c r="YT33" s="154">
        <f t="shared" si="165"/>
        <v>1.1504424778761038E-2</v>
      </c>
      <c r="YU33" s="153">
        <f t="shared" si="165"/>
        <v>-3.4995625546805904E-3</v>
      </c>
      <c r="YV33" s="153">
        <f t="shared" si="165"/>
        <v>-3.0728709394205442E-2</v>
      </c>
      <c r="YW33" s="153">
        <f t="shared" si="165"/>
        <v>-1.8115942028985763E-3</v>
      </c>
      <c r="YX33" s="154">
        <f t="shared" si="165"/>
        <v>1.3611615245009074E-2</v>
      </c>
      <c r="YY33" s="154">
        <f t="shared" si="165"/>
        <v>2.6857654431512727E-3</v>
      </c>
      <c r="YZ33" s="154">
        <f t="shared" si="165"/>
        <v>1.4285714285714235E-2</v>
      </c>
      <c r="ZA33" s="153">
        <f t="shared" si="165"/>
        <v>-3.5211267605633053E-3</v>
      </c>
      <c r="ZB33" s="153">
        <f t="shared" si="165"/>
        <v>-7.0671378091872539E-3</v>
      </c>
      <c r="ZC33" s="153">
        <f t="shared" si="165"/>
        <v>-6.2277580071174628E-3</v>
      </c>
      <c r="ZD33" s="153">
        <f t="shared" si="165"/>
        <v>-1.7009847806624939E-2</v>
      </c>
      <c r="ZE33" s="154">
        <f t="shared" si="165"/>
        <v>9.1074681238615673E-3</v>
      </c>
      <c r="ZF33" s="154">
        <f t="shared" si="165"/>
        <v>1.534296028880869E-2</v>
      </c>
      <c r="ZG33" s="153">
        <f t="shared" si="165"/>
        <v>-1.9555555555555579E-2</v>
      </c>
      <c r="ZH33" s="154">
        <f t="shared" si="165"/>
        <v>4.5330915684496827E-3</v>
      </c>
      <c r="ZI33" s="154">
        <f t="shared" si="165"/>
        <v>5.4151624548737232E-3</v>
      </c>
      <c r="ZJ33" s="154">
        <f t="shared" si="165"/>
        <v>8.0789946140035138E-3</v>
      </c>
      <c r="ZK33" s="153">
        <f t="shared" si="165"/>
        <v>-2.315227070347279E-2</v>
      </c>
      <c r="ZL33" s="154">
        <f t="shared" si="165"/>
        <v>9.1157702825883603E-4</v>
      </c>
      <c r="ZM33" s="153">
        <f t="shared" si="165"/>
        <v>-9.1074681238615673E-3</v>
      </c>
      <c r="ZN33" s="154">
        <f t="shared" si="165"/>
        <v>2.7573529411764705E-2</v>
      </c>
      <c r="ZO33" s="153">
        <f t="shared" si="165"/>
        <v>-2.7728085867620701E-2</v>
      </c>
      <c r="ZP33" s="154">
        <f t="shared" si="165"/>
        <v>1.7479300827966802E-2</v>
      </c>
      <c r="ZQ33" s="154">
        <f t="shared" si="165"/>
        <v>3.6166365280289332E-2</v>
      </c>
      <c r="ZR33" s="153">
        <f t="shared" si="165"/>
        <v>-9.5986038394414875E-3</v>
      </c>
      <c r="ZS33" s="155">
        <f t="shared" si="165"/>
        <v>0</v>
      </c>
      <c r="ZT33" s="153">
        <f t="shared" si="165"/>
        <v>-1.2334801762114588E-2</v>
      </c>
      <c r="ZU33" s="154">
        <f t="shared" si="165"/>
        <v>2.1409455842997374E-2</v>
      </c>
      <c r="ZV33" s="153">
        <f t="shared" si="165"/>
        <v>-4.3668122270742356E-3</v>
      </c>
      <c r="ZW33" s="154">
        <f t="shared" si="165"/>
        <v>2.0175438596491204E-2</v>
      </c>
      <c r="ZX33" s="153">
        <f t="shared" si="165"/>
        <v>-4.5571797076526199E-2</v>
      </c>
      <c r="ZY33" s="153">
        <f t="shared" si="165"/>
        <v>-3.6036036036036036E-2</v>
      </c>
      <c r="ZZ33" s="154">
        <f t="shared" si="165"/>
        <v>4.4859813084112125E-2</v>
      </c>
      <c r="AAA33" s="154">
        <f t="shared" si="165"/>
        <v>6.2611806797853563E-3</v>
      </c>
      <c r="AAB33" s="154">
        <f t="shared" si="165"/>
        <v>3.555555555555606E-3</v>
      </c>
      <c r="AAC33" s="153">
        <f t="shared" si="165"/>
        <v>-3.5429583702391997E-3</v>
      </c>
      <c r="AAD33" s="154">
        <f t="shared" si="165"/>
        <v>6.2222222222222479E-3</v>
      </c>
      <c r="AAE33" s="153">
        <f t="shared" si="165"/>
        <v>-1.7667844522968449E-3</v>
      </c>
      <c r="AAF33" s="154">
        <f t="shared" si="165"/>
        <v>2.654867256637143E-3</v>
      </c>
      <c r="AAG33" s="153">
        <f t="shared" si="165"/>
        <v>-5.8252427184465973E-2</v>
      </c>
      <c r="AAH33" s="153">
        <f t="shared" si="165"/>
        <v>-1.3120899718837916E-2</v>
      </c>
      <c r="AAI33" s="154">
        <f t="shared" ref="AAI33:ACT33" si="166">AAI32/AAH30</f>
        <v>8.7369420702754066E-2</v>
      </c>
      <c r="AAJ33" s="153">
        <f t="shared" si="166"/>
        <v>-3.4061135371179087E-2</v>
      </c>
      <c r="AAK33" s="153">
        <f t="shared" si="166"/>
        <v>-5.4249547920433485E-3</v>
      </c>
      <c r="AAL33" s="154">
        <f t="shared" si="166"/>
        <v>5.0909090909090855E-2</v>
      </c>
      <c r="AAM33" s="153">
        <f t="shared" si="166"/>
        <v>-1.9896193771626273E-2</v>
      </c>
      <c r="AAN33" s="154">
        <f t="shared" si="166"/>
        <v>8.8261253309804527E-4</v>
      </c>
      <c r="AAO33" s="154">
        <f t="shared" si="166"/>
        <v>1.5873015873015848E-2</v>
      </c>
      <c r="AAP33" s="154">
        <f t="shared" si="166"/>
        <v>1.2152777777777703E-2</v>
      </c>
      <c r="AAQ33" s="153">
        <f t="shared" si="166"/>
        <v>-6.0034305317323211E-3</v>
      </c>
      <c r="AAR33" s="153">
        <f t="shared" si="166"/>
        <v>-1.2079378774805916E-2</v>
      </c>
      <c r="AAS33" s="153">
        <f t="shared" si="166"/>
        <v>-1.4847161572052427E-2</v>
      </c>
      <c r="AAT33" s="154">
        <f t="shared" si="166"/>
        <v>3.1028368794326241E-2</v>
      </c>
      <c r="AAU33" s="153">
        <f t="shared" si="166"/>
        <v>-7.7386070507307952E-3</v>
      </c>
      <c r="AAV33" s="154">
        <f t="shared" si="166"/>
        <v>7.7989601386481058E-3</v>
      </c>
      <c r="AAW33" s="153">
        <f t="shared" si="166"/>
        <v>-1.8916595012897702E-2</v>
      </c>
      <c r="AAX33" s="153">
        <f t="shared" si="166"/>
        <v>-7.8878177037685505E-3</v>
      </c>
      <c r="AAY33" s="153">
        <f t="shared" si="166"/>
        <v>-8.8339222614840993E-3</v>
      </c>
      <c r="AAZ33" s="153">
        <f t="shared" si="166"/>
        <v>-8.9126559714795012E-3</v>
      </c>
      <c r="ABA33" s="154">
        <f t="shared" si="166"/>
        <v>1.7985611510791622E-3</v>
      </c>
      <c r="ABB33" s="154">
        <f t="shared" si="166"/>
        <v>1.9748653500897564E-2</v>
      </c>
      <c r="ABC33" s="154">
        <f t="shared" si="166"/>
        <v>6.1619718309859411E-3</v>
      </c>
      <c r="ABD33" s="153">
        <f t="shared" si="166"/>
        <v>-2.6246719160104987E-2</v>
      </c>
      <c r="ABE33" s="154">
        <f t="shared" si="166"/>
        <v>3.1446540880503145E-2</v>
      </c>
      <c r="ABF33" s="154">
        <f t="shared" si="166"/>
        <v>1.3937282229965231E-2</v>
      </c>
      <c r="ABG33" s="153">
        <f t="shared" si="166"/>
        <v>-3.4364261168385365E-3</v>
      </c>
      <c r="ABH33" s="153">
        <f t="shared" si="166"/>
        <v>-1.2931034482758621E-2</v>
      </c>
      <c r="ABI33" s="153">
        <f t="shared" si="166"/>
        <v>-9.606986899563269E-3</v>
      </c>
      <c r="ABJ33" s="153">
        <f t="shared" si="166"/>
        <v>-1.2345679012345729E-2</v>
      </c>
      <c r="ABK33" s="154">
        <f t="shared" si="166"/>
        <v>3.3928571428571405E-2</v>
      </c>
      <c r="ABL33" s="153">
        <f t="shared" si="166"/>
        <v>-3.540587219343691E-2</v>
      </c>
      <c r="ABM33" s="154">
        <f t="shared" si="166"/>
        <v>1.9695613249776211E-2</v>
      </c>
      <c r="ABN33" s="155">
        <f t="shared" si="166"/>
        <v>0</v>
      </c>
      <c r="ABO33" s="154">
        <f t="shared" si="166"/>
        <v>1.0535557506584622E-2</v>
      </c>
      <c r="ABP33" s="154">
        <f t="shared" si="166"/>
        <v>5.212858384013975E-3</v>
      </c>
      <c r="ABQ33" s="153">
        <f t="shared" si="166"/>
        <v>-2.1607605877268798E-2</v>
      </c>
      <c r="ABR33" s="154">
        <f t="shared" si="166"/>
        <v>3.1802120141342705E-2</v>
      </c>
      <c r="ABS33" s="153">
        <f t="shared" si="166"/>
        <v>-3.4246575342465023E-3</v>
      </c>
      <c r="ABT33" s="154">
        <f t="shared" si="166"/>
        <v>2.0618556701030855E-2</v>
      </c>
      <c r="ABU33" s="153">
        <f t="shared" si="166"/>
        <v>-1.6835016835016835E-2</v>
      </c>
      <c r="ABV33" s="153">
        <f t="shared" si="166"/>
        <v>-8.5616438356164379E-3</v>
      </c>
      <c r="ABW33" s="153">
        <f t="shared" si="166"/>
        <v>-5.1813471502590181E-3</v>
      </c>
      <c r="ABX33" s="153">
        <f t="shared" si="166"/>
        <v>-2.6041666666666418E-3</v>
      </c>
      <c r="ABY33" s="154">
        <f t="shared" si="166"/>
        <v>5.2219321148824572E-3</v>
      </c>
      <c r="ABZ33" s="154">
        <f t="shared" si="166"/>
        <v>2.1645021645021644E-2</v>
      </c>
      <c r="ACA33" s="153">
        <f t="shared" si="166"/>
        <v>-2.796610169491523E-2</v>
      </c>
      <c r="ACB33" s="154">
        <f t="shared" si="166"/>
        <v>2.5283347863992951E-2</v>
      </c>
      <c r="ACC33" s="154">
        <f t="shared" si="166"/>
        <v>3.571428571428574E-2</v>
      </c>
      <c r="ACD33" s="153">
        <f t="shared" si="166"/>
        <v>-2.7914614121510604E-2</v>
      </c>
      <c r="ACE33" s="153">
        <f t="shared" si="166"/>
        <v>-3.4628378378378448E-2</v>
      </c>
      <c r="ACF33" s="154">
        <f t="shared" si="166"/>
        <v>3.3245844269466293E-2</v>
      </c>
      <c r="ACG33" s="153">
        <f t="shared" si="166"/>
        <v>-2.2015241320914432E-2</v>
      </c>
      <c r="ACH33" s="154">
        <f t="shared" si="166"/>
        <v>4.4155844155844108E-2</v>
      </c>
      <c r="ACI33" s="153">
        <f t="shared" si="166"/>
        <v>-2.2388059701492446E-2</v>
      </c>
      <c r="ACJ33" s="153">
        <f t="shared" si="166"/>
        <v>-3.3927056827820668E-3</v>
      </c>
      <c r="ACK33" s="154">
        <f t="shared" si="166"/>
        <v>2.5531914893616781E-3</v>
      </c>
      <c r="ACL33" s="153">
        <f t="shared" si="166"/>
        <v>-3.5653650254668955E-2</v>
      </c>
      <c r="ACM33" s="154">
        <f t="shared" si="166"/>
        <v>4.4014084507042256E-3</v>
      </c>
      <c r="ACN33" s="154">
        <f t="shared" si="166"/>
        <v>3.2427695004382147E-2</v>
      </c>
      <c r="ACO33" s="154">
        <f t="shared" si="166"/>
        <v>3.3955857385399467E-3</v>
      </c>
      <c r="ACP33" s="153">
        <f t="shared" si="166"/>
        <v>-2.2842639593908653E-2</v>
      </c>
      <c r="ACQ33" s="153">
        <f t="shared" si="166"/>
        <v>-8.6580086580081658E-4</v>
      </c>
      <c r="ACR33" s="154">
        <f t="shared" si="166"/>
        <v>2.7729636048526764E-2</v>
      </c>
      <c r="ACS33" s="153">
        <f t="shared" si="166"/>
        <v>-4.3844856661045435E-2</v>
      </c>
      <c r="ACT33" s="154">
        <f t="shared" si="166"/>
        <v>5.9082892416225649E-2</v>
      </c>
      <c r="ACU33" s="153">
        <f t="shared" ref="ACU33:AFF33" si="167">ACU32/ACT30</f>
        <v>-6.6611157368859052E-3</v>
      </c>
      <c r="ACV33" s="153">
        <f t="shared" si="167"/>
        <v>-1.9279128248113973E-2</v>
      </c>
      <c r="ACW33" s="154">
        <f t="shared" si="167"/>
        <v>9.4017094017093527E-3</v>
      </c>
      <c r="ACX33" s="153">
        <f t="shared" si="167"/>
        <v>-5.0804403048263702E-3</v>
      </c>
      <c r="ACY33" s="153">
        <f t="shared" si="167"/>
        <v>-9.3617021276595266E-3</v>
      </c>
      <c r="ACZ33" s="153">
        <f t="shared" si="167"/>
        <v>-2.3195876288659815E-2</v>
      </c>
      <c r="ADA33" s="154">
        <f t="shared" si="167"/>
        <v>4.7493403693931326E-2</v>
      </c>
      <c r="ADB33" s="153">
        <f t="shared" si="167"/>
        <v>-4.3660789252728704E-2</v>
      </c>
      <c r="ADC33" s="153">
        <f t="shared" si="167"/>
        <v>-7.0237050043899154E-3</v>
      </c>
      <c r="ADD33" s="153">
        <f t="shared" si="167"/>
        <v>-9.7259062776303661E-3</v>
      </c>
      <c r="ADE33" s="154">
        <f t="shared" si="167"/>
        <v>1.6071428571428546E-2</v>
      </c>
      <c r="ADF33" s="153">
        <f t="shared" si="167"/>
        <v>-2.3725834797891063E-2</v>
      </c>
      <c r="ADG33" s="154">
        <f t="shared" si="167"/>
        <v>3.3303330333033329E-2</v>
      </c>
      <c r="ADH33" s="153">
        <f t="shared" si="167"/>
        <v>-1.9163763066202117E-2</v>
      </c>
      <c r="ADI33" s="153">
        <f t="shared" si="167"/>
        <v>-1.2433392539964401E-2</v>
      </c>
      <c r="ADJ33" s="154">
        <f t="shared" si="167"/>
        <v>8.9928057553951722E-4</v>
      </c>
      <c r="ADK33" s="154">
        <f t="shared" si="167"/>
        <v>8.9847259658580418E-3</v>
      </c>
      <c r="ADL33" s="153">
        <f t="shared" si="167"/>
        <v>-2.5823686553873477E-2</v>
      </c>
      <c r="ADM33" s="154">
        <f t="shared" si="167"/>
        <v>1.005484460694693E-2</v>
      </c>
      <c r="ADN33" s="154">
        <f t="shared" si="167"/>
        <v>1.538461538461541E-2</v>
      </c>
      <c r="ADO33" s="154">
        <f t="shared" si="167"/>
        <v>6.2388591800356758E-3</v>
      </c>
      <c r="ADP33" s="155">
        <f t="shared" si="167"/>
        <v>0</v>
      </c>
      <c r="ADQ33" s="153">
        <f t="shared" si="167"/>
        <v>-4.4286979627989366E-3</v>
      </c>
      <c r="ADR33" s="153">
        <f t="shared" si="167"/>
        <v>-5.3380782918150222E-3</v>
      </c>
      <c r="ADS33" s="154">
        <f t="shared" si="167"/>
        <v>2.4150268336314874E-2</v>
      </c>
      <c r="ADT33" s="153">
        <f t="shared" si="167"/>
        <v>-1.3100436681222707E-2</v>
      </c>
      <c r="ADU33" s="153">
        <f t="shared" si="167"/>
        <v>-4.4247787610619468E-3</v>
      </c>
      <c r="ADV33" s="154">
        <f t="shared" si="167"/>
        <v>2.3111111111111061E-2</v>
      </c>
      <c r="ADW33" s="154">
        <f t="shared" si="167"/>
        <v>2.8670721112076556E-2</v>
      </c>
      <c r="ADX33" s="153">
        <f t="shared" si="167"/>
        <v>-3.9695945945945971E-2</v>
      </c>
      <c r="ADY33" s="153">
        <f t="shared" si="167"/>
        <v>-1.7590149516270887E-2</v>
      </c>
      <c r="ADZ33" s="153">
        <f t="shared" si="167"/>
        <v>-2.2381378692927483E-2</v>
      </c>
      <c r="AEA33" s="154">
        <f t="shared" si="167"/>
        <v>3.9377289377289348E-2</v>
      </c>
      <c r="AEB33" s="154">
        <f t="shared" si="167"/>
        <v>5.2863436123347513E-3</v>
      </c>
      <c r="AEC33" s="153">
        <f t="shared" si="167"/>
        <v>-3.7686240140227846E-2</v>
      </c>
      <c r="AED33" s="154">
        <f t="shared" si="167"/>
        <v>4.5537340619307837E-2</v>
      </c>
      <c r="AEE33" s="153">
        <f t="shared" si="167"/>
        <v>-6.0975609756097806E-3</v>
      </c>
      <c r="AEF33" s="153">
        <f t="shared" si="167"/>
        <v>-6.1349693251532746E-3</v>
      </c>
      <c r="AEG33" s="154">
        <f t="shared" si="167"/>
        <v>3.5273368606701188E-3</v>
      </c>
      <c r="AEH33" s="153">
        <f t="shared" si="167"/>
        <v>-1.23022847100175E-2</v>
      </c>
      <c r="AEI33" s="154">
        <f t="shared" si="167"/>
        <v>8.0071174377223438E-3</v>
      </c>
      <c r="AEJ33" s="154">
        <f t="shared" si="167"/>
        <v>8.8261253309804527E-4</v>
      </c>
      <c r="AEK33" s="153">
        <f t="shared" si="167"/>
        <v>-7.0546737213404882E-3</v>
      </c>
      <c r="AEL33" s="154">
        <f t="shared" si="167"/>
        <v>1.953818827708706E-2</v>
      </c>
      <c r="AEM33" s="154">
        <f t="shared" si="167"/>
        <v>1.3937282229965231E-2</v>
      </c>
      <c r="AEN33" s="153">
        <f t="shared" si="167"/>
        <v>-1.2027491408934755E-2</v>
      </c>
      <c r="AEO33" s="154">
        <f t="shared" si="167"/>
        <v>6.9565217391304099E-3</v>
      </c>
      <c r="AEP33" s="153">
        <f t="shared" si="167"/>
        <v>-6.0449050086356032E-3</v>
      </c>
      <c r="AEQ33" s="154">
        <f t="shared" si="167"/>
        <v>1.2163336229365818E-2</v>
      </c>
      <c r="AER33" s="154">
        <f t="shared" si="167"/>
        <v>4.7210300429184553E-2</v>
      </c>
      <c r="AES33" s="154">
        <f t="shared" si="167"/>
        <v>1.2295081967213115E-2</v>
      </c>
      <c r="AET33" s="153">
        <f t="shared" si="167"/>
        <v>-3.3198380566801571E-2</v>
      </c>
      <c r="AEU33" s="154">
        <f t="shared" si="167"/>
        <v>1.2562814070351758E-2</v>
      </c>
      <c r="AEV33" s="154">
        <f t="shared" si="167"/>
        <v>1.4888337468982606E-2</v>
      </c>
      <c r="AEW33" s="153">
        <f t="shared" si="167"/>
        <v>-2.607986960065202E-2</v>
      </c>
      <c r="AEX33" s="153">
        <f t="shared" si="167"/>
        <v>-3.5146443514644375E-2</v>
      </c>
      <c r="AEY33" s="154">
        <f t="shared" si="167"/>
        <v>2.254986990459678E-2</v>
      </c>
      <c r="AEZ33" s="154">
        <f t="shared" si="167"/>
        <v>9.3299406276505029E-3</v>
      </c>
      <c r="AFA33" s="153">
        <f t="shared" si="167"/>
        <v>-2.5210084033613446E-2</v>
      </c>
      <c r="AFB33" s="154">
        <f t="shared" si="167"/>
        <v>2.1551724137931036E-2</v>
      </c>
      <c r="AFC33" s="153">
        <f t="shared" si="167"/>
        <v>-9.2827004219408794E-3</v>
      </c>
      <c r="AFD33" s="153">
        <f t="shared" si="167"/>
        <v>-1.6183986371379945E-2</v>
      </c>
      <c r="AFE33" s="153">
        <f t="shared" si="167"/>
        <v>-3.4632034632035122E-3</v>
      </c>
      <c r="AFF33" s="154">
        <f t="shared" si="167"/>
        <v>7.8192875760209005E-3</v>
      </c>
      <c r="AFG33" s="154">
        <f t="shared" ref="AFG33:AHR33" si="168">AFG32/AFF30</f>
        <v>2.0689655172413841E-2</v>
      </c>
      <c r="AFH33" s="154">
        <f t="shared" si="168"/>
        <v>6.7567567567567328E-3</v>
      </c>
      <c r="AFI33" s="154">
        <f t="shared" si="168"/>
        <v>3.3557046979865056E-3</v>
      </c>
      <c r="AFJ33" s="154">
        <f t="shared" si="168"/>
        <v>1.0033444816053536E-2</v>
      </c>
      <c r="AFK33" s="154">
        <f t="shared" si="168"/>
        <v>6.6225165562913673E-3</v>
      </c>
      <c r="AFL33" s="153">
        <f t="shared" si="168"/>
        <v>-3.2072368421052565E-2</v>
      </c>
      <c r="AFM33" s="153">
        <f t="shared" si="168"/>
        <v>-1.0195412064570968E-2</v>
      </c>
      <c r="AFN33" s="154">
        <f t="shared" si="168"/>
        <v>5.5793991416309016E-2</v>
      </c>
      <c r="AFO33" s="153">
        <f t="shared" si="168"/>
        <v>-7.3170731707317537E-3</v>
      </c>
      <c r="AFP33" s="153">
        <f t="shared" si="168"/>
        <v>-5.7330057330056399E-3</v>
      </c>
      <c r="AFQ33" s="153">
        <f t="shared" si="168"/>
        <v>-8.2372322899505763E-3</v>
      </c>
      <c r="AFR33" s="153">
        <f t="shared" si="168"/>
        <v>-2.4916943521595628E-3</v>
      </c>
      <c r="AFS33" s="154">
        <f t="shared" si="168"/>
        <v>1.1656952539550423E-2</v>
      </c>
      <c r="AFT33" s="153">
        <f t="shared" si="168"/>
        <v>-2.1399176954732462E-2</v>
      </c>
      <c r="AFU33" s="154">
        <f t="shared" si="168"/>
        <v>7.569386038687901E-3</v>
      </c>
      <c r="AFV33" s="153">
        <f t="shared" si="168"/>
        <v>-7.5125208681134517E-3</v>
      </c>
      <c r="AFW33" s="153">
        <f t="shared" si="168"/>
        <v>-5.8873002523128918E-3</v>
      </c>
      <c r="AFX33" s="153">
        <f t="shared" si="168"/>
        <v>-3.4686971235194659E-2</v>
      </c>
      <c r="AFY33" s="154">
        <f t="shared" si="168"/>
        <v>2.103418054338305E-2</v>
      </c>
      <c r="AFZ33" s="154">
        <f t="shared" si="168"/>
        <v>1.0300429184549381E-2</v>
      </c>
      <c r="AGA33" s="153">
        <f t="shared" si="168"/>
        <v>-1.2744265080713678E-2</v>
      </c>
      <c r="AGB33" s="154">
        <f t="shared" si="168"/>
        <v>1.5490533562822695E-2</v>
      </c>
      <c r="AGC33" s="153">
        <f t="shared" si="168"/>
        <v>-6.7796610169491281E-3</v>
      </c>
      <c r="AGD33" s="154">
        <f t="shared" si="168"/>
        <v>7.6791808873719405E-3</v>
      </c>
      <c r="AGE33" s="153">
        <f t="shared" si="168"/>
        <v>-6.7739204064352007E-3</v>
      </c>
      <c r="AGF33" s="154">
        <f t="shared" si="168"/>
        <v>1.8755328218243845E-2</v>
      </c>
      <c r="AGG33" s="153">
        <f t="shared" si="168"/>
        <v>-6.0251046025104629E-2</v>
      </c>
      <c r="AGH33" s="154">
        <f t="shared" si="168"/>
        <v>2.0480854853072102E-2</v>
      </c>
      <c r="AGI33" s="154">
        <f t="shared" si="168"/>
        <v>1.9197207678883096E-2</v>
      </c>
      <c r="AGJ33" s="154">
        <f t="shared" si="168"/>
        <v>2.5684931506849317E-2</v>
      </c>
      <c r="AGK33" s="153">
        <f t="shared" si="168"/>
        <v>-1.6694490818030049E-2</v>
      </c>
      <c r="AGL33" s="154">
        <f t="shared" si="168"/>
        <v>6.7911714770797719E-3</v>
      </c>
      <c r="AGM33" s="154">
        <f t="shared" si="168"/>
        <v>7.5885328836425439E-3</v>
      </c>
      <c r="AGN33" s="153">
        <f t="shared" si="168"/>
        <v>-1.5062761506276126E-2</v>
      </c>
      <c r="AGO33" s="154">
        <f t="shared" si="168"/>
        <v>8.4961767204753025E-4</v>
      </c>
      <c r="AGP33" s="153">
        <f t="shared" si="168"/>
        <v>-2.2071307300509289E-2</v>
      </c>
      <c r="AGQ33" s="154">
        <f t="shared" si="168"/>
        <v>1.388888888888884E-2</v>
      </c>
      <c r="AGR33" s="153">
        <f t="shared" si="168"/>
        <v>-9.4178082191780331E-3</v>
      </c>
      <c r="AGS33" s="154">
        <f t="shared" si="168"/>
        <v>6.9144338807259906E-3</v>
      </c>
      <c r="AGT33" s="154">
        <f t="shared" si="168"/>
        <v>1.3733905579399092E-2</v>
      </c>
      <c r="AGU33" s="153">
        <f t="shared" si="168"/>
        <v>-3.3869602032176122E-2</v>
      </c>
      <c r="AGV33" s="154">
        <f t="shared" si="168"/>
        <v>9.6406660823839495E-3</v>
      </c>
      <c r="AGW33" s="153">
        <f t="shared" si="168"/>
        <v>-9.5486111111111847E-3</v>
      </c>
      <c r="AGX33" s="154">
        <f t="shared" si="168"/>
        <v>6.1349693251533995E-3</v>
      </c>
      <c r="AGY33" s="153">
        <f t="shared" si="168"/>
        <v>-4.6167247386759556E-2</v>
      </c>
      <c r="AGZ33" s="154">
        <f t="shared" si="168"/>
        <v>2.1917808219178134E-2</v>
      </c>
      <c r="AHA33" s="153">
        <f t="shared" si="168"/>
        <v>-8.936550491511039E-4</v>
      </c>
      <c r="AHB33" s="154">
        <f t="shared" si="168"/>
        <v>2.5939177101967852E-2</v>
      </c>
      <c r="AHC33" s="153">
        <f t="shared" si="168"/>
        <v>-1.3077593722755012E-2</v>
      </c>
      <c r="AHD33" s="154">
        <f t="shared" si="168"/>
        <v>1.8551236749116556E-2</v>
      </c>
      <c r="AHE33" s="154">
        <f t="shared" si="168"/>
        <v>3.6426712922810085E-2</v>
      </c>
      <c r="AHF33" s="153">
        <f t="shared" si="168"/>
        <v>-1.5899581589958207E-2</v>
      </c>
      <c r="AHG33" s="153">
        <f t="shared" si="168"/>
        <v>-2.5510204081632413E-3</v>
      </c>
      <c r="AHH33" s="153">
        <f t="shared" si="168"/>
        <v>-2.1312872975277068E-2</v>
      </c>
      <c r="AHI33" s="154">
        <f t="shared" si="168"/>
        <v>2.0905923344947785E-2</v>
      </c>
      <c r="AHJ33" s="154">
        <f t="shared" si="168"/>
        <v>1.1945392491467503E-2</v>
      </c>
      <c r="AHK33" s="153">
        <f t="shared" si="168"/>
        <v>-1.4333895446880175E-2</v>
      </c>
      <c r="AHL33" s="153">
        <f t="shared" si="168"/>
        <v>-1.9674935842600608E-2</v>
      </c>
      <c r="AHM33" s="153">
        <f t="shared" si="168"/>
        <v>-3.4904013961604844E-3</v>
      </c>
      <c r="AHN33" s="154">
        <f t="shared" si="168"/>
        <v>8.7565674255686793E-4</v>
      </c>
      <c r="AHO33" s="154">
        <f t="shared" si="168"/>
        <v>4.0244969378827725E-2</v>
      </c>
      <c r="AHP33" s="153">
        <f t="shared" si="168"/>
        <v>-1.0933557611438278E-2</v>
      </c>
      <c r="AHQ33" s="153">
        <f t="shared" si="168"/>
        <v>-1.4455782312925073E-2</v>
      </c>
      <c r="AHR33" s="154">
        <f t="shared" si="168"/>
        <v>3.4512510785158885E-3</v>
      </c>
      <c r="AHS33" s="154">
        <f t="shared" ref="AHS33:AKD33" si="169">AHS32/AHR30</f>
        <v>1.8916595012897702E-2</v>
      </c>
      <c r="AHT33" s="153">
        <f t="shared" si="169"/>
        <v>-2.2784810126582303E-2</v>
      </c>
      <c r="AHU33" s="153">
        <f t="shared" si="169"/>
        <v>-2.5906735751295091E-3</v>
      </c>
      <c r="AHV33" s="153">
        <f t="shared" si="169"/>
        <v>-2.3376623376623402E-2</v>
      </c>
      <c r="AHW33" s="154">
        <f t="shared" si="169"/>
        <v>1.1524822695035436E-2</v>
      </c>
      <c r="AHX33" s="154">
        <f t="shared" si="169"/>
        <v>2.6292725679229745E-3</v>
      </c>
      <c r="AHY33" s="153">
        <f t="shared" si="169"/>
        <v>-9.6153846153846888E-3</v>
      </c>
      <c r="AHZ33" s="153">
        <f t="shared" si="169"/>
        <v>-3.5304501323918804E-2</v>
      </c>
      <c r="AIA33" s="154">
        <f t="shared" si="169"/>
        <v>7.3193046660566989E-3</v>
      </c>
      <c r="AIB33" s="154">
        <f t="shared" si="169"/>
        <v>4.178019981834704E-2</v>
      </c>
      <c r="AIC33" s="153">
        <f t="shared" si="169"/>
        <v>-2.092414995640807E-2</v>
      </c>
      <c r="AID33" s="153">
        <f t="shared" si="169"/>
        <v>-1.2466607301869916E-2</v>
      </c>
      <c r="AIE33" s="154">
        <f t="shared" si="169"/>
        <v>6.3119927862938553E-3</v>
      </c>
      <c r="AIF33" s="153">
        <f t="shared" si="169"/>
        <v>-1.0752688172042909E-2</v>
      </c>
      <c r="AIG33" s="154">
        <f t="shared" si="169"/>
        <v>2.8079710144927484E-2</v>
      </c>
      <c r="AIH33" s="153">
        <f t="shared" si="169"/>
        <v>-2.1145374449339258E-2</v>
      </c>
      <c r="AII33" s="153">
        <f t="shared" si="169"/>
        <v>-1.0801080108010699E-2</v>
      </c>
      <c r="AIJ33" s="153">
        <f t="shared" si="169"/>
        <v>-2.8207461328480513E-2</v>
      </c>
      <c r="AIK33" s="154">
        <f t="shared" si="169"/>
        <v>1.2172284644194731E-2</v>
      </c>
      <c r="AIL33" s="154">
        <f t="shared" si="169"/>
        <v>8.3256244218316896E-3</v>
      </c>
      <c r="AIM33" s="153">
        <f t="shared" si="169"/>
        <v>-9.1743119266055051E-3</v>
      </c>
      <c r="AIN33" s="153">
        <f t="shared" si="169"/>
        <v>-1.6666666666666639E-2</v>
      </c>
      <c r="AIO33" s="154">
        <f t="shared" si="169"/>
        <v>1.0357815442561152E-2</v>
      </c>
      <c r="AIP33" s="154">
        <f t="shared" si="169"/>
        <v>9.3196644920782862E-3</v>
      </c>
      <c r="AIQ33" s="153">
        <f t="shared" si="169"/>
        <v>-2.7700831024930488E-3</v>
      </c>
      <c r="AIR33" s="154">
        <f t="shared" si="169"/>
        <v>4.6296296296296294E-3</v>
      </c>
      <c r="AIS33" s="153">
        <f t="shared" si="169"/>
        <v>-6.4516129032258325E-3</v>
      </c>
      <c r="AIT33" s="154">
        <f t="shared" si="169"/>
        <v>1.2059369202226319E-2</v>
      </c>
      <c r="AIU33" s="153">
        <f t="shared" si="169"/>
        <v>-7.3327222731438789E-3</v>
      </c>
      <c r="AIV33" s="153">
        <f t="shared" si="169"/>
        <v>-3.2317636195752543E-2</v>
      </c>
      <c r="AIW33" s="153">
        <f t="shared" si="169"/>
        <v>-4.1984732824427398E-2</v>
      </c>
      <c r="AIX33" s="153">
        <f t="shared" si="169"/>
        <v>-3.9840637450199766E-3</v>
      </c>
      <c r="AIY33" s="153">
        <f t="shared" si="169"/>
        <v>-0.27799999999999997</v>
      </c>
      <c r="AIZ33" s="153">
        <f t="shared" si="169"/>
        <v>-9.5567867036011153E-2</v>
      </c>
      <c r="AJA33" s="154">
        <f t="shared" si="169"/>
        <v>0.10107197549770304</v>
      </c>
      <c r="AJB33" s="154">
        <f t="shared" si="169"/>
        <v>8.7621696801112606E-2</v>
      </c>
      <c r="AJC33" s="154">
        <f t="shared" si="169"/>
        <v>7.6726342710997444E-2</v>
      </c>
      <c r="AJD33" s="154">
        <f t="shared" si="169"/>
        <v>9.5011876484560227E-3</v>
      </c>
      <c r="AJE33" s="154">
        <f t="shared" si="169"/>
        <v>5.2941176470588235E-2</v>
      </c>
      <c r="AJF33" s="154">
        <f t="shared" si="169"/>
        <v>8.9385474860334876E-3</v>
      </c>
      <c r="AJG33" s="154">
        <f t="shared" si="169"/>
        <v>2.2148394241417499E-2</v>
      </c>
      <c r="AJH33" s="154">
        <f t="shared" si="169"/>
        <v>4.3336944745396063E-3</v>
      </c>
      <c r="AJI33" s="154">
        <f t="shared" si="169"/>
        <v>6.040992448759433E-2</v>
      </c>
      <c r="AJJ33" s="153">
        <f t="shared" si="169"/>
        <v>-1.3224821973550328E-2</v>
      </c>
      <c r="AJK33" s="154">
        <f t="shared" si="169"/>
        <v>5.1546391752577319E-3</v>
      </c>
      <c r="AJL33" s="155">
        <f t="shared" si="169"/>
        <v>0</v>
      </c>
      <c r="AJM33" s="153">
        <f t="shared" si="169"/>
        <v>-4.6153846153846156E-2</v>
      </c>
      <c r="AJN33" s="153">
        <f t="shared" si="169"/>
        <v>-9.6774193548387708E-3</v>
      </c>
      <c r="AJO33" s="153">
        <f t="shared" si="169"/>
        <v>-5.4288816503800224E-3</v>
      </c>
      <c r="AJP33" s="153">
        <f t="shared" si="169"/>
        <v>-9.8253275109169372E-3</v>
      </c>
      <c r="AJQ33" s="153">
        <f t="shared" si="169"/>
        <v>-1.8743109151047439E-2</v>
      </c>
      <c r="AJR33" s="153">
        <f t="shared" si="169"/>
        <v>-4.4943820224719738E-3</v>
      </c>
      <c r="AJS33" s="153">
        <f t="shared" si="169"/>
        <v>-2.3702031602708742E-2</v>
      </c>
      <c r="AJT33" s="154">
        <f t="shared" si="169"/>
        <v>2.427745664739878E-2</v>
      </c>
      <c r="AJU33" s="154">
        <f t="shared" si="169"/>
        <v>4.6275395033860148E-2</v>
      </c>
      <c r="AJV33" s="153">
        <f t="shared" si="169"/>
        <v>-2.6968716289104636E-2</v>
      </c>
      <c r="AJW33" s="154">
        <f t="shared" si="169"/>
        <v>9.9778270509976886E-3</v>
      </c>
      <c r="AJX33" s="154">
        <f t="shared" si="169"/>
        <v>1.4270032930845351E-2</v>
      </c>
      <c r="AJY33" s="154">
        <f t="shared" si="169"/>
        <v>1.1904761904761842E-2</v>
      </c>
      <c r="AJZ33" s="154">
        <f t="shared" si="169"/>
        <v>1.6042780748663103E-2</v>
      </c>
      <c r="AKA33" s="154">
        <f t="shared" si="169"/>
        <v>7.3684210526316091E-3</v>
      </c>
      <c r="AKB33" s="154">
        <f t="shared" si="169"/>
        <v>2.0898641588296761E-2</v>
      </c>
      <c r="AKC33" s="154">
        <f t="shared" si="169"/>
        <v>4.094165813715368E-3</v>
      </c>
      <c r="AKD33" s="154">
        <f t="shared" si="169"/>
        <v>1.6309887869520985E-2</v>
      </c>
      <c r="AKE33" s="154">
        <f t="shared" ref="AKE33:AMP33" si="170">AKE32/AKD30</f>
        <v>2.0060180541625161E-3</v>
      </c>
      <c r="AKF33" s="154">
        <f t="shared" si="170"/>
        <v>3.2032032032031914E-2</v>
      </c>
      <c r="AKG33" s="154">
        <f t="shared" si="170"/>
        <v>3.3947623666343359E-2</v>
      </c>
      <c r="AKH33" s="153">
        <f t="shared" si="170"/>
        <v>-1.969981238273916E-2</v>
      </c>
      <c r="AKI33" s="154">
        <f t="shared" si="170"/>
        <v>2.8708133971291867E-2</v>
      </c>
      <c r="AKJ33" s="154">
        <f t="shared" si="170"/>
        <v>1.6744186046511601E-2</v>
      </c>
      <c r="AKK33" s="154">
        <f t="shared" si="170"/>
        <v>1.7383348581884773E-2</v>
      </c>
      <c r="AKL33" s="153">
        <f t="shared" si="170"/>
        <v>-1.978417266187053E-2</v>
      </c>
      <c r="AKM33" s="153">
        <f t="shared" si="170"/>
        <v>-9.1743119266049836E-4</v>
      </c>
      <c r="AKN33" s="153">
        <f t="shared" si="170"/>
        <v>-1.8365472910927716E-3</v>
      </c>
      <c r="AKO33" s="154">
        <f t="shared" si="170"/>
        <v>2.2999080036798528E-2</v>
      </c>
      <c r="AKP33" s="154">
        <f t="shared" si="170"/>
        <v>8.0935251798560388E-3</v>
      </c>
      <c r="AKQ33" s="153">
        <f t="shared" si="170"/>
        <v>-6.2444246208741188E-3</v>
      </c>
      <c r="AKR33" s="153">
        <f t="shared" si="170"/>
        <v>-1.3464991023339317E-2</v>
      </c>
      <c r="AKS33" s="153">
        <f t="shared" si="170"/>
        <v>-6.3694267515923822E-3</v>
      </c>
      <c r="AKT33" s="154">
        <f t="shared" si="170"/>
        <v>1.007326007326002E-2</v>
      </c>
      <c r="AKU33" s="154">
        <f t="shared" si="170"/>
        <v>1.4505893019039063E-2</v>
      </c>
      <c r="AKV33" s="153">
        <f t="shared" si="170"/>
        <v>-8.9365504915102766E-3</v>
      </c>
      <c r="AKW33" s="153">
        <f t="shared" si="170"/>
        <v>-4.508566275924256E-3</v>
      </c>
      <c r="AKX33" s="154">
        <f t="shared" si="170"/>
        <v>1.7210144927536152E-2</v>
      </c>
      <c r="AKY33" s="153">
        <f t="shared" si="170"/>
        <v>-4.0961709706144205E-2</v>
      </c>
      <c r="AKZ33" s="154">
        <f t="shared" si="170"/>
        <v>5.9424326833797503E-2</v>
      </c>
      <c r="ALA33" s="153">
        <f t="shared" si="170"/>
        <v>-8.7642418930757515E-4</v>
      </c>
      <c r="ALB33" s="153">
        <f t="shared" si="170"/>
        <v>-1.4035087719298196E-2</v>
      </c>
      <c r="ALC33" s="154">
        <f t="shared" si="170"/>
        <v>2.6690391459074478E-3</v>
      </c>
      <c r="ALD33" s="153">
        <f t="shared" si="170"/>
        <v>-9.7604259094943076E-3</v>
      </c>
      <c r="ALE33" s="154">
        <f t="shared" si="170"/>
        <v>8.0645161290323099E-3</v>
      </c>
      <c r="ALF33" s="154">
        <f t="shared" si="170"/>
        <v>1.5111111111111136E-2</v>
      </c>
      <c r="ALG33" s="153">
        <f t="shared" si="170"/>
        <v>-2.4518388791593671E-2</v>
      </c>
      <c r="ALH33" s="153">
        <f t="shared" si="170"/>
        <v>-6.2836624775583737E-3</v>
      </c>
      <c r="ALI33" s="154">
        <f t="shared" si="170"/>
        <v>2.7100271002709771E-3</v>
      </c>
      <c r="ALJ33" s="154">
        <f t="shared" si="170"/>
        <v>1.2612612612612664E-2</v>
      </c>
      <c r="ALK33" s="153">
        <f t="shared" si="170"/>
        <v>-1.7793594306050075E-3</v>
      </c>
      <c r="ALL33" s="153">
        <f t="shared" si="170"/>
        <v>-3.9215686274509852E-2</v>
      </c>
      <c r="ALM33" s="154">
        <f t="shared" si="170"/>
        <v>2.0408163265306149E-2</v>
      </c>
      <c r="ALN33" s="153">
        <f t="shared" si="170"/>
        <v>-5.1818181818181847E-2</v>
      </c>
      <c r="ALO33" s="153">
        <f t="shared" si="170"/>
        <v>-3.4515819750719025E-2</v>
      </c>
      <c r="ALP33" s="154">
        <f t="shared" si="170"/>
        <v>1.0923535253227352E-2</v>
      </c>
      <c r="ALQ33" s="153">
        <f t="shared" si="170"/>
        <v>-3.1434184675834996E-2</v>
      </c>
      <c r="ALR33" s="154">
        <f t="shared" si="170"/>
        <v>2.5354969574036514E-2</v>
      </c>
      <c r="ALS33" s="154">
        <f t="shared" si="170"/>
        <v>4.9455984174085069E-3</v>
      </c>
      <c r="ALT33" s="154">
        <f t="shared" si="170"/>
        <v>1.9685039370079022E-3</v>
      </c>
      <c r="ALU33" s="153">
        <f t="shared" si="170"/>
        <v>-1.7681728880157142E-2</v>
      </c>
      <c r="ALV33" s="154">
        <f t="shared" si="170"/>
        <v>3.0999999999999944E-2</v>
      </c>
      <c r="ALW33" s="154">
        <f t="shared" si="170"/>
        <v>1.9398642095053624E-3</v>
      </c>
      <c r="ALX33" s="154">
        <f t="shared" si="170"/>
        <v>3.8722168441433272E-3</v>
      </c>
      <c r="ALY33" s="154">
        <f t="shared" si="170"/>
        <v>8.6788813886209404E-3</v>
      </c>
      <c r="ALZ33" s="154">
        <f t="shared" si="170"/>
        <v>9.5602294455066923E-3</v>
      </c>
      <c r="AMA33" s="154">
        <f t="shared" si="170"/>
        <v>1.3257575757575812E-2</v>
      </c>
      <c r="AMB33" s="153">
        <f t="shared" si="170"/>
        <v>-1.8691588785046994E-3</v>
      </c>
      <c r="AMC33" s="154">
        <f t="shared" si="170"/>
        <v>1.498127340823978E-2</v>
      </c>
      <c r="AMD33" s="154">
        <f t="shared" si="170"/>
        <v>5.5350553505534531E-3</v>
      </c>
      <c r="AME33" s="153">
        <f t="shared" si="170"/>
        <v>-2.7522935779816515E-2</v>
      </c>
      <c r="AMF33" s="154">
        <f t="shared" si="170"/>
        <v>1.3207547169811375E-2</v>
      </c>
      <c r="AMG33" s="153">
        <f t="shared" si="170"/>
        <v>-1.3035381750465602E-2</v>
      </c>
      <c r="AMH33" s="154">
        <f t="shared" si="170"/>
        <v>1.4150943396226415E-2</v>
      </c>
      <c r="AMI33" s="154">
        <f t="shared" si="170"/>
        <v>4.6511627906976744E-3</v>
      </c>
      <c r="AMJ33" s="154">
        <f t="shared" si="170"/>
        <v>3.7037037037037563E-3</v>
      </c>
      <c r="AMK33" s="153">
        <f t="shared" si="170"/>
        <v>-2.2140221402214073E-2</v>
      </c>
      <c r="AML33" s="153">
        <f t="shared" si="170"/>
        <v>-7.6415094339622583E-2</v>
      </c>
      <c r="AMM33" s="154">
        <f t="shared" si="170"/>
        <v>2.2471910112359432E-2</v>
      </c>
      <c r="AMN33" s="154">
        <f t="shared" si="170"/>
        <v>1.6983016983017012E-2</v>
      </c>
      <c r="AMO33" s="153">
        <f t="shared" si="170"/>
        <v>-1.8664047151276932E-2</v>
      </c>
      <c r="AMP33" s="154">
        <f t="shared" si="170"/>
        <v>3.3033033033033003E-2</v>
      </c>
      <c r="AMQ33" s="153">
        <f t="shared" ref="AMQ33:ANX33" si="171">AMQ32/AMP30</f>
        <v>-1.3565891472868272E-2</v>
      </c>
      <c r="AMR33" s="153">
        <f t="shared" si="171"/>
        <v>-2.5540275049115858E-2</v>
      </c>
      <c r="AMS33" s="154">
        <f t="shared" si="171"/>
        <v>9.0725806451612042E-3</v>
      </c>
      <c r="AMT33" s="153">
        <f t="shared" si="171"/>
        <v>-4.2957042957042932E-2</v>
      </c>
      <c r="AMU33" s="153">
        <f t="shared" si="171"/>
        <v>-4.8016701461377813E-2</v>
      </c>
      <c r="AMV33" s="153">
        <f t="shared" si="171"/>
        <v>-1.0964912280702688E-3</v>
      </c>
      <c r="AMW33" s="154">
        <f t="shared" si="171"/>
        <v>2.5246981339187832E-2</v>
      </c>
      <c r="AMX33" s="154">
        <f t="shared" si="171"/>
        <v>1.2847965738757907E-2</v>
      </c>
      <c r="AMY33" s="154">
        <f t="shared" si="171"/>
        <v>2.3255813953488403E-2</v>
      </c>
      <c r="AMZ33" s="153">
        <f t="shared" si="171"/>
        <v>-3.0991735537189789E-3</v>
      </c>
      <c r="ANA33" s="153">
        <f t="shared" si="171"/>
        <v>-6.0103626943005153E-2</v>
      </c>
      <c r="ANB33" s="153">
        <f t="shared" si="171"/>
        <v>-2.2050716648291382E-3</v>
      </c>
      <c r="ANC33" s="153">
        <f t="shared" si="171"/>
        <v>-1.3259668508287324E-2</v>
      </c>
      <c r="AND33" s="154">
        <f t="shared" si="171"/>
        <v>1.6797312430011199E-2</v>
      </c>
      <c r="ANE33" s="153">
        <f t="shared" si="171"/>
        <v>-1.1013215859030211E-3</v>
      </c>
      <c r="ANF33" s="153">
        <f t="shared" si="171"/>
        <v>-4.0793825799338511E-2</v>
      </c>
      <c r="ANG33" s="153">
        <f t="shared" si="171"/>
        <v>-7.5862068965517171E-2</v>
      </c>
      <c r="ANH33" s="154">
        <f t="shared" si="171"/>
        <v>1.6169154228855686E-2</v>
      </c>
      <c r="ANI33" s="154">
        <f t="shared" si="171"/>
        <v>3.6719706242350061E-2</v>
      </c>
      <c r="ANJ33" s="153">
        <f t="shared" si="171"/>
        <v>-1.1806375442739079E-2</v>
      </c>
      <c r="ANK33" s="153">
        <f t="shared" si="171"/>
        <v>-2.5089605734767127E-2</v>
      </c>
      <c r="ANL33" s="154">
        <f t="shared" si="171"/>
        <v>2.4509803921568978E-3</v>
      </c>
      <c r="ANM33" s="154">
        <f t="shared" si="171"/>
        <v>7.334963325183479E-3</v>
      </c>
      <c r="ANN33" s="154">
        <f t="shared" si="171"/>
        <v>2.0631067961164908E-2</v>
      </c>
      <c r="ANO33" s="153">
        <f t="shared" si="171"/>
        <v>-4.5184304399524346E-2</v>
      </c>
      <c r="ANP33" s="154">
        <f t="shared" si="171"/>
        <v>4.8567870485678774E-2</v>
      </c>
      <c r="ANQ33" s="154">
        <f t="shared" si="171"/>
        <v>1.6627078384797999E-2</v>
      </c>
      <c r="ANR33" s="153">
        <f t="shared" si="171"/>
        <v>-7.0093457943924574E-3</v>
      </c>
      <c r="ANS33" s="154">
        <f t="shared" si="171"/>
        <v>1.2941176470588168E-2</v>
      </c>
      <c r="ANT33" s="153">
        <f t="shared" si="171"/>
        <v>-4.64576074332162E-3</v>
      </c>
      <c r="ANU33" s="154">
        <f t="shared" si="171"/>
        <v>3.5005834305717287E-3</v>
      </c>
      <c r="ANV33" s="154">
        <f t="shared" si="171"/>
        <v>2.0930232558139503E-2</v>
      </c>
      <c r="ANW33" s="153">
        <f t="shared" si="171"/>
        <v>-2.6195899772209534E-2</v>
      </c>
      <c r="ANX33" s="153">
        <f t="shared" si="171"/>
        <v>-1.052631578947375E-2</v>
      </c>
      <c r="ANY33" s="153">
        <f t="shared" ref="ANY33:AOH33" si="172">ANY32/ANX30</f>
        <v>-2.8368794326241037E-2</v>
      </c>
      <c r="ANZ33" s="153">
        <f t="shared" si="172"/>
        <v>-1.3381995133820055E-2</v>
      </c>
      <c r="AOA33" s="153">
        <f t="shared" si="172"/>
        <v>-1.4796547472256335E-2</v>
      </c>
      <c r="AOB33" s="153">
        <f t="shared" si="172"/>
        <v>-1.5018773466833576E-2</v>
      </c>
      <c r="AOC33" s="154">
        <f t="shared" si="172"/>
        <v>2.6683608640406534E-2</v>
      </c>
      <c r="AOD33" s="154">
        <f t="shared" si="172"/>
        <v>9.9009900990098664E-3</v>
      </c>
      <c r="AOE33" s="154">
        <f t="shared" si="172"/>
        <v>1.8382352941176471E-2</v>
      </c>
      <c r="AOF33" s="153">
        <f t="shared" si="172"/>
        <v>-4.8134777376653611E-3</v>
      </c>
      <c r="AOG33" s="154">
        <f t="shared" si="172"/>
        <v>2.418379685610675E-3</v>
      </c>
      <c r="AOH33" s="153">
        <f t="shared" si="172"/>
        <v>-4.8250904704463891E-3</v>
      </c>
      <c r="AOI33" s="154">
        <f t="shared" ref="AOI33:APT33" si="173">AOI32/AOH30</f>
        <v>5.9393939393939464E-2</v>
      </c>
      <c r="AOJ33" s="154">
        <f t="shared" si="173"/>
        <v>3.4324942791761686E-3</v>
      </c>
      <c r="AOK33" s="153">
        <f t="shared" si="173"/>
        <v>-2.0524515393386511E-2</v>
      </c>
      <c r="AOL33" s="154">
        <f t="shared" si="173"/>
        <v>1.0477299185098852E-2</v>
      </c>
      <c r="AOM33" s="153">
        <f t="shared" si="173"/>
        <v>-3.6866359447004643E-2</v>
      </c>
      <c r="AON33" s="153">
        <f t="shared" si="173"/>
        <v>-6.5789473684210537E-2</v>
      </c>
      <c r="AOO33" s="154">
        <f t="shared" si="173"/>
        <v>2.9449423815621146E-2</v>
      </c>
      <c r="AOP33" s="153">
        <f t="shared" si="173"/>
        <v>-4.9751243781095229E-3</v>
      </c>
      <c r="AOQ33" s="153">
        <f t="shared" si="173"/>
        <v>-1.2499999999999289E-3</v>
      </c>
      <c r="AOR33" s="153">
        <f t="shared" si="173"/>
        <v>-3.629536921151446E-2</v>
      </c>
      <c r="AOS33" s="153">
        <f t="shared" si="173"/>
        <v>-6.4935064935064939E-3</v>
      </c>
      <c r="AOT33" s="154">
        <f t="shared" si="173"/>
        <v>1.3071895424835859E-3</v>
      </c>
      <c r="AOU33" s="154">
        <f t="shared" si="173"/>
        <v>2.0887728459530137E-2</v>
      </c>
      <c r="AOV33" s="154">
        <f t="shared" si="173"/>
        <v>1.4066496163682791E-2</v>
      </c>
      <c r="AOW33" s="153">
        <f t="shared" si="173"/>
        <v>-2.6481715006305098E-2</v>
      </c>
      <c r="AOX33" s="154">
        <f t="shared" si="173"/>
        <v>1.0362694300518097E-2</v>
      </c>
      <c r="AOY33" s="154">
        <f t="shared" si="173"/>
        <v>2.307692307692304E-2</v>
      </c>
      <c r="AOZ33" s="153">
        <f t="shared" si="173"/>
        <v>-2.631578947368414E-2</v>
      </c>
      <c r="APA33" s="153">
        <f t="shared" si="173"/>
        <v>-2.316602316602313E-2</v>
      </c>
      <c r="APB33" s="154">
        <f t="shared" si="173"/>
        <v>1.8445322793148766E-2</v>
      </c>
      <c r="APC33" s="153">
        <f t="shared" si="173"/>
        <v>-1.4230271668822696E-2</v>
      </c>
      <c r="APD33" s="153">
        <f t="shared" si="173"/>
        <v>-5.2493438320210719E-3</v>
      </c>
      <c r="APE33" s="153">
        <f t="shared" si="173"/>
        <v>-4.089709762532974E-2</v>
      </c>
      <c r="APF33" s="153">
        <f t="shared" si="173"/>
        <v>-4.1265474552956965E-3</v>
      </c>
      <c r="APG33" s="154">
        <f t="shared" si="173"/>
        <v>3.4530386740331487E-2</v>
      </c>
      <c r="APH33" s="153">
        <f t="shared" si="173"/>
        <v>-1.068090787716971E-2</v>
      </c>
      <c r="API33" s="153">
        <f t="shared" si="173"/>
        <v>-1.0796221322537075E-2</v>
      </c>
      <c r="APJ33" s="153">
        <f t="shared" si="173"/>
        <v>-9.549795361528007E-3</v>
      </c>
      <c r="APK33" s="154">
        <f t="shared" si="173"/>
        <v>3.5812672176308659E-2</v>
      </c>
      <c r="APL33" s="154">
        <f t="shared" si="173"/>
        <v>4.2553191489361736E-2</v>
      </c>
      <c r="APM33" s="153">
        <f t="shared" si="173"/>
        <v>-4.3367346938775579E-2</v>
      </c>
      <c r="APN33" s="154">
        <f t="shared" si="173"/>
        <v>4.2666666666666707E-2</v>
      </c>
      <c r="APO33" s="153">
        <f t="shared" si="173"/>
        <v>-3.0690537084399047E-2</v>
      </c>
      <c r="APP33" s="154">
        <f t="shared" si="173"/>
        <v>3.0343007915567245E-2</v>
      </c>
      <c r="APQ33" s="154">
        <f t="shared" si="173"/>
        <v>7.6824583866838487E-3</v>
      </c>
      <c r="APR33" s="153">
        <f t="shared" si="173"/>
        <v>-1.3977128335451188E-2</v>
      </c>
      <c r="APS33" s="154">
        <f t="shared" si="173"/>
        <v>2.8350515463917564E-2</v>
      </c>
      <c r="APT33" s="153">
        <f t="shared" si="173"/>
        <v>-4.2606516290726711E-2</v>
      </c>
      <c r="APU33" s="154">
        <f t="shared" ref="APU33:AUY33" si="174">APU32/APT30</f>
        <v>2.3560209424083732E-2</v>
      </c>
      <c r="APV33" s="154">
        <f t="shared" si="174"/>
        <v>2.4296675191815748E-2</v>
      </c>
      <c r="APW33" s="153">
        <f t="shared" si="174"/>
        <v>-4.6192259675405606E-2</v>
      </c>
      <c r="APX33" s="154">
        <f t="shared" si="174"/>
        <v>2.3560209424083732E-2</v>
      </c>
      <c r="APY33" s="153">
        <f t="shared" si="174"/>
        <v>-4.0920716112532007E-2</v>
      </c>
      <c r="APZ33" s="154">
        <f t="shared" si="174"/>
        <v>3.7333333333333295E-2</v>
      </c>
      <c r="AQA33" s="153">
        <f t="shared" si="174"/>
        <v>-4.4987146529562982E-2</v>
      </c>
      <c r="AQB33" s="154">
        <f t="shared" si="174"/>
        <v>5.3835800807537776E-3</v>
      </c>
      <c r="AQC33" s="154">
        <f t="shared" si="174"/>
        <v>2.677376171352075E-2</v>
      </c>
      <c r="AQD33" s="153">
        <f t="shared" si="174"/>
        <v>-3.9113428943937049E-3</v>
      </c>
      <c r="AQE33" s="154">
        <f t="shared" si="174"/>
        <v>5.7591623036649102E-2</v>
      </c>
      <c r="AQF33" s="154">
        <f t="shared" si="174"/>
        <v>1.2376237623762377E-2</v>
      </c>
      <c r="AQG33" s="154">
        <f t="shared" si="174"/>
        <v>3.6674816625916873E-2</v>
      </c>
      <c r="AQH33" s="153">
        <f t="shared" si="174"/>
        <v>-4.7169811320753709E-3</v>
      </c>
      <c r="AQI33" s="155">
        <f t="shared" si="174"/>
        <v>0</v>
      </c>
      <c r="AQJ33" s="153">
        <f t="shared" si="174"/>
        <v>-2.2511848341232293E-2</v>
      </c>
      <c r="AQK33" s="154">
        <f t="shared" si="174"/>
        <v>1.5757575757575724E-2</v>
      </c>
      <c r="AQL33" s="153">
        <f t="shared" si="174"/>
        <v>-1.4319809069212444E-2</v>
      </c>
      <c r="AQM33" s="154">
        <f t="shared" si="174"/>
        <v>2.4213075060533031E-3</v>
      </c>
      <c r="AQN33" s="154">
        <f t="shared" si="174"/>
        <v>4.8309178743962044E-3</v>
      </c>
      <c r="AQO33" s="153">
        <f t="shared" si="174"/>
        <v>-2.6442307692307727E-2</v>
      </c>
      <c r="AQP33" s="154">
        <f t="shared" si="174"/>
        <v>1.481481481481485E-2</v>
      </c>
      <c r="AQQ33" s="153">
        <f t="shared" si="174"/>
        <v>-6.0827250608272501E-3</v>
      </c>
      <c r="AQR33" s="154">
        <f t="shared" si="174"/>
        <v>1.713586291309659E-2</v>
      </c>
      <c r="AQS33" s="153">
        <f t="shared" si="174"/>
        <v>-3.6101083032490633E-3</v>
      </c>
      <c r="AQT33" s="153">
        <f t="shared" si="174"/>
        <v>-1.0869565217391202E-2</v>
      </c>
      <c r="AQU33" s="154">
        <f t="shared" si="174"/>
        <v>1.9536019536019467E-2</v>
      </c>
      <c r="AQV33" s="153">
        <f t="shared" si="174"/>
        <v>-3.8323353293413208E-2</v>
      </c>
      <c r="AQW33" s="154">
        <f t="shared" si="174"/>
        <v>9.9626400996263662E-3</v>
      </c>
      <c r="AQX33" s="153">
        <f t="shared" si="174"/>
        <v>-7.3982737361281675E-3</v>
      </c>
      <c r="AQY33" s="153">
        <f t="shared" si="174"/>
        <v>-3.7267080745341263E-3</v>
      </c>
      <c r="AQZ33" s="154">
        <f t="shared" si="174"/>
        <v>2.2443890274314177E-2</v>
      </c>
      <c r="ARA33" s="153">
        <f t="shared" si="174"/>
        <v>-2.1951219512195086E-2</v>
      </c>
      <c r="ARB33" s="154">
        <f t="shared" si="174"/>
        <v>3.7406483790523334E-3</v>
      </c>
      <c r="ARC33" s="153">
        <f t="shared" si="174"/>
        <v>-4.3478260869565216E-2</v>
      </c>
      <c r="ARD33" s="154">
        <f t="shared" si="174"/>
        <v>4.2857142857142823E-2</v>
      </c>
      <c r="ARE33" s="154">
        <f t="shared" si="174"/>
        <v>1.2453300124534064E-3</v>
      </c>
      <c r="ARF33" s="154">
        <f t="shared" si="174"/>
        <v>1.1194029850746162E-2</v>
      </c>
      <c r="ARG33" s="153">
        <f t="shared" si="174"/>
        <v>-2.8290282902828996E-2</v>
      </c>
      <c r="ARH33" s="153">
        <f t="shared" si="174"/>
        <v>-6.3291139240506328E-3</v>
      </c>
      <c r="ARI33" s="154">
        <f t="shared" si="174"/>
        <v>7.5159235668789875E-2</v>
      </c>
      <c r="ARJ33" s="153">
        <f t="shared" si="174"/>
        <v>-1.5402843601895868E-2</v>
      </c>
      <c r="ARK33" s="153">
        <f t="shared" si="174"/>
        <v>-2.1660649819494553E-2</v>
      </c>
      <c r="ARL33" s="154">
        <f t="shared" si="174"/>
        <v>3.198031980319814E-2</v>
      </c>
      <c r="ARM33" s="153">
        <f t="shared" si="174"/>
        <v>-1.0727056019070388E-2</v>
      </c>
      <c r="ARN33" s="153">
        <f t="shared" si="174"/>
        <v>-4.819277108433803E-3</v>
      </c>
      <c r="ARO33" s="154">
        <f t="shared" si="174"/>
        <v>6.0532687651331726E-3</v>
      </c>
      <c r="ARP33" s="153">
        <f t="shared" si="174"/>
        <v>-9.6269554753308922E-3</v>
      </c>
      <c r="ARQ33" s="154">
        <f t="shared" si="174"/>
        <v>2.1871202916160355E-2</v>
      </c>
      <c r="ARR33" s="154">
        <f t="shared" si="174"/>
        <v>9.51248513674211E-3</v>
      </c>
      <c r="ARS33" s="153">
        <f t="shared" si="174"/>
        <v>-3.4157832744405245E-2</v>
      </c>
      <c r="ART33" s="154">
        <f t="shared" si="174"/>
        <v>1.8292682926829267E-2</v>
      </c>
      <c r="ARU33" s="153">
        <f t="shared" si="174"/>
        <v>-1.1976047904190936E-3</v>
      </c>
      <c r="ARV33" s="154">
        <f t="shared" si="174"/>
        <v>4.9160671462829666E-2</v>
      </c>
      <c r="ARW33" s="153">
        <f t="shared" si="174"/>
        <v>-1.2571428571428506E-2</v>
      </c>
      <c r="ARX33" s="154">
        <f t="shared" si="174"/>
        <v>1.1574074074073416E-3</v>
      </c>
      <c r="ARY33" s="154">
        <f t="shared" si="174"/>
        <v>2.3121387283237321E-3</v>
      </c>
      <c r="ARZ33" s="154">
        <f t="shared" si="174"/>
        <v>1.1534025374855168E-3</v>
      </c>
      <c r="ASA33" s="153">
        <f t="shared" si="174"/>
        <v>-1.2672811059907769E-2</v>
      </c>
      <c r="ASB33" s="154">
        <f t="shared" si="174"/>
        <v>3.1505250875145892E-2</v>
      </c>
      <c r="ASC33" s="153">
        <f t="shared" si="174"/>
        <v>-3.2805429864253458E-2</v>
      </c>
      <c r="ASD33" s="153">
        <f t="shared" si="174"/>
        <v>-1.8713450292397595E-2</v>
      </c>
      <c r="ASE33" s="154">
        <f t="shared" si="174"/>
        <v>4.2908224076281219E-2</v>
      </c>
      <c r="ASF33" s="153">
        <f t="shared" si="174"/>
        <v>-4.5714285714286368E-3</v>
      </c>
      <c r="ASG33" s="153">
        <f t="shared" si="174"/>
        <v>-1.4925373134328327E-2</v>
      </c>
      <c r="ASH33" s="154">
        <f t="shared" si="174"/>
        <v>2.3310023310023644E-3</v>
      </c>
      <c r="ASI33" s="154">
        <f t="shared" si="174"/>
        <v>2.9069767441860465E-2</v>
      </c>
      <c r="ASJ33" s="153">
        <f t="shared" si="174"/>
        <v>-2.0338983050847425E-2</v>
      </c>
      <c r="ASK33" s="153">
        <f t="shared" si="174"/>
        <v>-1.8454440599769417E-2</v>
      </c>
      <c r="ASL33" s="154">
        <f t="shared" si="174"/>
        <v>5.5229142185663965E-2</v>
      </c>
      <c r="ASM33" s="153">
        <f t="shared" si="174"/>
        <v>-2.3385300668151386E-2</v>
      </c>
      <c r="ASN33" s="153">
        <f t="shared" si="174"/>
        <v>-9.1220068415050985E-3</v>
      </c>
      <c r="ASO33" s="153">
        <f t="shared" si="174"/>
        <v>-3.5673187571921845E-2</v>
      </c>
      <c r="ASP33" s="154">
        <f t="shared" si="174"/>
        <v>4.773269689737538E-3</v>
      </c>
      <c r="ASQ33" s="154">
        <f t="shared" si="174"/>
        <v>1.3064133016627011E-2</v>
      </c>
      <c r="ASR33" s="154">
        <f t="shared" si="174"/>
        <v>1.7584994138335287E-2</v>
      </c>
      <c r="ASS33" s="153">
        <f t="shared" si="174"/>
        <v>-2.995391705069118E-2</v>
      </c>
      <c r="AST33" s="154">
        <f t="shared" si="174"/>
        <v>1.5439429928741059E-2</v>
      </c>
      <c r="ASU33" s="153">
        <f t="shared" si="174"/>
        <v>-2.4561403508771864E-2</v>
      </c>
      <c r="ASV33" s="154">
        <f t="shared" si="174"/>
        <v>4.9160671462829666E-2</v>
      </c>
      <c r="ASW33" s="154">
        <f t="shared" si="174"/>
        <v>9.1428571428571106E-3</v>
      </c>
      <c r="ASX33" s="154">
        <f t="shared" si="174"/>
        <v>5.6625141562853913E-3</v>
      </c>
      <c r="ASY33" s="153">
        <f t="shared" si="174"/>
        <v>-2.027027027027024E-2</v>
      </c>
      <c r="ASZ33" s="153">
        <f t="shared" si="174"/>
        <v>-6.8965517241378659E-3</v>
      </c>
      <c r="ATA33" s="154">
        <f t="shared" si="174"/>
        <v>3.4722222222221891E-3</v>
      </c>
      <c r="ATB33" s="153">
        <f t="shared" si="174"/>
        <v>-1.4994232987312539E-2</v>
      </c>
      <c r="ATC33" s="154">
        <f t="shared" si="174"/>
        <v>1.5222482435597155E-2</v>
      </c>
      <c r="ATD33" s="154">
        <f t="shared" si="174"/>
        <v>5.7670126874279125E-3</v>
      </c>
      <c r="ATE33" s="154">
        <f t="shared" si="174"/>
        <v>1.6055045871559533E-2</v>
      </c>
      <c r="ATF33" s="153">
        <f t="shared" si="174"/>
        <v>-2.3702031602708742E-2</v>
      </c>
      <c r="ATG33" s="153">
        <f t="shared" si="174"/>
        <v>-2.3121387283237321E-3</v>
      </c>
      <c r="ATH33" s="154">
        <f t="shared" si="174"/>
        <v>4.634994206257308E-3</v>
      </c>
      <c r="ATI33" s="154">
        <f t="shared" si="174"/>
        <v>4.4982698961937614E-2</v>
      </c>
      <c r="ATJ33" s="153">
        <f t="shared" si="174"/>
        <v>-1.4348785871964649E-2</v>
      </c>
      <c r="ATK33" s="154">
        <f t="shared" si="174"/>
        <v>1.1198208286675086E-3</v>
      </c>
      <c r="ATL33" s="153">
        <f t="shared" si="174"/>
        <v>-3.8031319910514602E-2</v>
      </c>
      <c r="ATM33" s="154">
        <f t="shared" si="174"/>
        <v>2.3255813953488372E-2</v>
      </c>
      <c r="ATN33" s="154">
        <f t="shared" si="174"/>
        <v>1.4772727272727241E-2</v>
      </c>
      <c r="ATO33" s="153">
        <f t="shared" si="174"/>
        <v>-3.8073908174691952E-2</v>
      </c>
      <c r="ATP33" s="153">
        <f t="shared" si="174"/>
        <v>-1.5133876600698619E-2</v>
      </c>
      <c r="ATQ33" s="154">
        <f t="shared" si="174"/>
        <v>2.0094562647754173E-2</v>
      </c>
      <c r="ATR33" s="153">
        <f t="shared" si="174"/>
        <v>-1.3904982618771759E-2</v>
      </c>
      <c r="ATS33" s="153">
        <f t="shared" si="174"/>
        <v>-2.4676850763807219E-2</v>
      </c>
      <c r="ATT33" s="154">
        <f t="shared" si="174"/>
        <v>1.2048192771084338E-2</v>
      </c>
      <c r="ATU33" s="154">
        <f t="shared" si="174"/>
        <v>2.1428571428571394E-2</v>
      </c>
      <c r="ATV33" s="153">
        <f t="shared" si="174"/>
        <v>-1.5151515151515119E-2</v>
      </c>
      <c r="ATW33" s="153">
        <f t="shared" si="174"/>
        <v>-1.1834319526627219E-2</v>
      </c>
      <c r="ATX33" s="154">
        <f t="shared" si="174"/>
        <v>8.3832335329341659E-3</v>
      </c>
      <c r="ATY33" s="154">
        <f t="shared" si="174"/>
        <v>3.4441805225653106E-2</v>
      </c>
      <c r="ATZ33" s="153">
        <f t="shared" si="174"/>
        <v>-1.8369690011480991E-2</v>
      </c>
      <c r="AUA33" s="153">
        <f t="shared" si="174"/>
        <v>-2.3391812865497075E-2</v>
      </c>
      <c r="AUB33" s="153">
        <f t="shared" si="174"/>
        <v>-2.3952095808383235E-2</v>
      </c>
      <c r="AUC33" s="154">
        <f t="shared" si="174"/>
        <v>3.6809815950920248E-2</v>
      </c>
      <c r="AUD33" s="153">
        <f t="shared" si="174"/>
        <v>-6.153846153846157E-2</v>
      </c>
      <c r="AUE33" s="154">
        <f t="shared" si="174"/>
        <v>5.926860025220685E-2</v>
      </c>
      <c r="AUF33" s="153">
        <f t="shared" si="174"/>
        <v>-4.1666666666666664E-2</v>
      </c>
      <c r="AUG33" s="153">
        <f t="shared" si="174"/>
        <v>-4.4720496894409864E-2</v>
      </c>
      <c r="AUH33" s="154">
        <f t="shared" si="174"/>
        <v>2.6007802340700732E-3</v>
      </c>
      <c r="AUI33" s="154">
        <f t="shared" si="174"/>
        <v>4.0207522697795185E-2</v>
      </c>
      <c r="AUJ33" s="153">
        <f t="shared" si="174"/>
        <v>-3.8653366583541252E-2</v>
      </c>
      <c r="AUK33" s="153">
        <f t="shared" si="174"/>
        <v>-4.7989623865110104E-2</v>
      </c>
      <c r="AUL33" s="153">
        <f t="shared" si="174"/>
        <v>-6.6757493188010969E-2</v>
      </c>
      <c r="AUM33" s="153">
        <f t="shared" si="174"/>
        <v>-7.8832116788321152E-2</v>
      </c>
      <c r="AUN33" s="153">
        <f t="shared" si="174"/>
        <v>-6.8145800316957272E-2</v>
      </c>
      <c r="AUO33" s="154">
        <f t="shared" si="174"/>
        <v>5.9523809523809527E-2</v>
      </c>
      <c r="AUP33" s="154">
        <f t="shared" si="174"/>
        <v>3.5313001605136486E-2</v>
      </c>
      <c r="AUQ33" s="153">
        <f t="shared" si="174"/>
        <v>-3.1007751937984938E-3</v>
      </c>
      <c r="AUR33" s="154">
        <f t="shared" si="174"/>
        <v>5.4432348367029551E-2</v>
      </c>
      <c r="AUS33" s="153">
        <f t="shared" si="174"/>
        <v>-8.8495575221238104E-3</v>
      </c>
      <c r="AUT33" s="153">
        <f t="shared" si="174"/>
        <v>-4.6130952380952508E-2</v>
      </c>
      <c r="AUU33" s="154">
        <f t="shared" si="174"/>
        <v>3.5881435257410478E-2</v>
      </c>
      <c r="AUV33" s="153">
        <f t="shared" si="174"/>
        <v>-4.5180722891567972E-3</v>
      </c>
      <c r="AUW33" s="154">
        <f t="shared" si="174"/>
        <v>4.0847201210287488E-2</v>
      </c>
      <c r="AUX33" s="154">
        <f t="shared" si="174"/>
        <v>2.9069767441860465E-2</v>
      </c>
      <c r="AUY33" s="153">
        <f t="shared" si="174"/>
        <v>-1.4124293785309932E-3</v>
      </c>
      <c r="AUZ33" s="153"/>
      <c r="AVA33" s="153"/>
      <c r="AVB33" s="153"/>
      <c r="AVC33" s="153"/>
      <c r="AVD33" s="153"/>
      <c r="AVE33" s="153"/>
      <c r="AVF33" s="153"/>
      <c r="AVG33" s="153"/>
      <c r="AVH33" s="153"/>
      <c r="AVI33" s="153"/>
      <c r="AVJ33" s="153"/>
      <c r="AVK33" s="153"/>
      <c r="AVL33" s="153"/>
      <c r="AVM33" s="153"/>
      <c r="AVN33" s="153"/>
      <c r="AVO33" s="153"/>
      <c r="AVP33" s="153"/>
      <c r="AVQ33" s="153"/>
      <c r="AVR33" s="153"/>
      <c r="AVS33" s="153"/>
      <c r="AVT33" s="153"/>
      <c r="AVU33" s="153"/>
      <c r="AVV33" s="153"/>
      <c r="AVW33" s="153"/>
      <c r="AVX33" s="153"/>
      <c r="AVY33" s="153"/>
      <c r="AVZ33" s="153"/>
    </row>
    <row r="34" spans="1:1274" ht="17.25" thickTop="1" thickBot="1" x14ac:dyDescent="0.3">
      <c r="C34" s="124"/>
      <c r="F34" s="157"/>
      <c r="G34" s="157"/>
      <c r="H34" s="157"/>
      <c r="I34" s="157"/>
      <c r="J34" s="157"/>
      <c r="K34" s="157"/>
      <c r="L34" s="158"/>
      <c r="M34" s="158"/>
      <c r="N34" s="157"/>
      <c r="O34" s="157"/>
      <c r="P34" s="158"/>
      <c r="Q34" s="158"/>
      <c r="R34" s="157"/>
      <c r="S34" s="158"/>
      <c r="T34" s="157"/>
      <c r="U34" s="157"/>
      <c r="V34" s="158"/>
      <c r="W34" s="158"/>
      <c r="X34" s="157"/>
      <c r="Y34" s="158"/>
      <c r="Z34" s="157"/>
      <c r="AA34" s="158"/>
      <c r="AB34" s="158"/>
      <c r="AC34" s="157"/>
      <c r="AD34" s="158"/>
      <c r="AE34" s="157"/>
      <c r="AF34" s="158"/>
      <c r="AG34" s="158"/>
      <c r="AH34" s="157"/>
      <c r="AI34" s="157"/>
      <c r="AJ34" s="157"/>
      <c r="AK34" s="157"/>
      <c r="AL34" s="157"/>
      <c r="AM34" s="158"/>
      <c r="AN34" s="157"/>
      <c r="AO34" s="158"/>
      <c r="AP34" s="157"/>
      <c r="AQ34" s="158"/>
      <c r="AR34" s="157"/>
      <c r="AS34" s="157"/>
      <c r="AT34" s="158"/>
      <c r="AU34" s="157"/>
      <c r="AV34" s="158"/>
      <c r="AW34" s="159"/>
      <c r="AX34" s="158"/>
      <c r="AY34" s="157"/>
      <c r="AZ34" s="158"/>
      <c r="BA34" s="157"/>
      <c r="BB34" s="158"/>
      <c r="BC34" s="158"/>
      <c r="BD34" s="157"/>
      <c r="BE34" s="158"/>
      <c r="BF34" s="157"/>
      <c r="BG34" s="157"/>
      <c r="BH34" s="157"/>
      <c r="BI34" s="157"/>
      <c r="BJ34" s="157"/>
      <c r="BK34" s="158"/>
      <c r="BL34" s="157"/>
      <c r="BM34" s="157"/>
      <c r="BN34" s="157"/>
      <c r="BO34" s="158"/>
      <c r="BP34" s="157"/>
      <c r="BQ34" s="157"/>
      <c r="BR34" s="158"/>
      <c r="BS34" s="157"/>
      <c r="BT34" s="157"/>
      <c r="BU34" s="158"/>
      <c r="BV34" s="158"/>
      <c r="BW34" s="157"/>
      <c r="BX34" s="157"/>
      <c r="BY34" s="158"/>
      <c r="BZ34" s="158"/>
      <c r="CA34" s="158"/>
      <c r="CB34" s="158"/>
      <c r="CC34" s="158"/>
      <c r="CD34" s="157"/>
      <c r="CE34" s="159"/>
      <c r="CF34" s="157"/>
      <c r="CG34" s="158"/>
      <c r="CH34" s="158"/>
      <c r="CI34" s="157"/>
      <c r="CJ34" s="157"/>
      <c r="CK34" s="158"/>
      <c r="CL34" s="157"/>
      <c r="CM34" s="157"/>
      <c r="CN34" s="157"/>
      <c r="CO34" s="158"/>
      <c r="CP34" s="158"/>
      <c r="CQ34" s="158"/>
      <c r="CR34" s="157"/>
      <c r="CS34" s="158"/>
      <c r="CT34" s="157"/>
      <c r="CU34" s="157"/>
      <c r="CV34" s="157"/>
      <c r="CW34" s="157"/>
      <c r="CX34" s="157"/>
      <c r="CY34" s="157"/>
      <c r="CZ34" s="157"/>
      <c r="DA34" s="158"/>
      <c r="DB34" s="157"/>
      <c r="DC34" s="158"/>
      <c r="DD34" s="158"/>
      <c r="DE34" s="157"/>
      <c r="DF34" s="157"/>
      <c r="DG34" s="158"/>
      <c r="DH34" s="158"/>
      <c r="DI34" s="158"/>
      <c r="DJ34" s="158"/>
      <c r="DK34" s="157"/>
      <c r="DL34" s="157"/>
      <c r="DM34" s="158"/>
      <c r="DN34" s="157"/>
      <c r="DO34" s="158"/>
      <c r="DP34" s="158"/>
      <c r="DQ34" s="157"/>
      <c r="DR34" s="158"/>
      <c r="DS34" s="158"/>
      <c r="DT34" s="157"/>
      <c r="DU34" s="159"/>
      <c r="DV34" s="158"/>
      <c r="DW34" s="158"/>
      <c r="DX34" s="158"/>
      <c r="DY34" s="157"/>
      <c r="DZ34" s="157"/>
      <c r="EA34" s="158"/>
      <c r="EB34" s="157"/>
      <c r="EC34" s="157"/>
      <c r="ED34" s="157"/>
      <c r="EE34" s="158"/>
      <c r="EF34" s="157"/>
      <c r="EG34" s="157"/>
      <c r="EH34" s="158"/>
      <c r="EI34" s="158"/>
      <c r="EJ34" s="158"/>
      <c r="EK34" s="157"/>
      <c r="EL34" s="158"/>
      <c r="EM34" s="157"/>
      <c r="EN34" s="158"/>
      <c r="EO34" s="157"/>
      <c r="EP34" s="157"/>
      <c r="EQ34" s="158"/>
      <c r="ER34" s="157"/>
      <c r="ES34" s="157"/>
      <c r="ET34" s="157"/>
      <c r="EU34" s="158"/>
      <c r="EV34" s="157"/>
      <c r="EW34" s="157"/>
      <c r="EX34" s="158"/>
      <c r="EY34" s="157"/>
      <c r="EZ34" s="158"/>
      <c r="FA34" s="158"/>
      <c r="FB34" s="157"/>
      <c r="FC34" s="158"/>
      <c r="FD34" s="158"/>
      <c r="FE34" s="158"/>
      <c r="FF34" s="158"/>
      <c r="FG34" s="157"/>
      <c r="FH34" s="157"/>
      <c r="FI34" s="158"/>
      <c r="FJ34" s="157"/>
      <c r="FK34" s="157"/>
      <c r="FL34" s="158"/>
      <c r="FM34" s="158"/>
      <c r="FN34" s="158"/>
      <c r="FO34" s="158"/>
      <c r="FP34" s="157"/>
      <c r="FQ34" s="157"/>
      <c r="FR34" s="157"/>
      <c r="FS34" s="158"/>
      <c r="FT34" s="157"/>
      <c r="FU34" s="158"/>
      <c r="FV34" s="157"/>
      <c r="FW34" s="157"/>
      <c r="FX34" s="158"/>
      <c r="FY34" s="157"/>
      <c r="FZ34" s="158"/>
      <c r="GA34" s="157"/>
      <c r="GB34" s="157"/>
      <c r="GC34" s="157"/>
      <c r="GD34" s="158"/>
      <c r="GE34" s="158"/>
      <c r="GF34" s="157"/>
      <c r="GG34" s="158"/>
      <c r="GH34" s="158"/>
      <c r="GI34" s="157"/>
      <c r="GJ34" s="158"/>
      <c r="GK34" s="158"/>
      <c r="GL34" s="157"/>
      <c r="GM34" s="158"/>
      <c r="GN34" s="157"/>
      <c r="GO34" s="158"/>
      <c r="GP34" s="157"/>
      <c r="GQ34" s="157"/>
      <c r="GR34" s="157"/>
      <c r="GS34" s="158"/>
      <c r="GT34" s="157"/>
      <c r="GU34" s="157"/>
      <c r="GV34" s="157"/>
      <c r="GW34" s="158"/>
      <c r="GX34" s="158"/>
      <c r="GY34" s="158"/>
      <c r="GZ34" s="157"/>
      <c r="HA34" s="158"/>
      <c r="HB34" s="157"/>
      <c r="HC34" s="158"/>
      <c r="HD34" s="157"/>
      <c r="HE34" s="158"/>
      <c r="HF34" s="157"/>
      <c r="HG34" s="157"/>
      <c r="HH34" s="158"/>
      <c r="HI34" s="158"/>
      <c r="HJ34" s="158"/>
      <c r="HK34" s="157"/>
      <c r="HL34" s="157"/>
      <c r="HM34" s="157"/>
      <c r="HN34" s="157"/>
      <c r="HO34" s="158"/>
      <c r="HP34" s="157"/>
      <c r="HQ34" s="157"/>
      <c r="HR34" s="158"/>
      <c r="HS34" s="157"/>
      <c r="HT34" s="158"/>
      <c r="HU34" s="157"/>
      <c r="HV34" s="158"/>
      <c r="HW34" s="157"/>
      <c r="HX34" s="158"/>
      <c r="HY34" s="158"/>
      <c r="HZ34" s="157"/>
      <c r="IA34" s="158"/>
      <c r="IB34" s="158"/>
      <c r="IC34" s="158"/>
      <c r="ID34" s="157"/>
      <c r="IE34" s="157"/>
      <c r="IF34" s="158"/>
      <c r="IG34" s="157"/>
      <c r="IH34" s="157"/>
      <c r="II34" s="157"/>
      <c r="IJ34" s="158"/>
      <c r="IK34" s="157"/>
      <c r="IL34" s="157"/>
      <c r="IM34" s="158"/>
      <c r="IN34" s="157"/>
      <c r="IO34" s="158"/>
      <c r="IP34" s="158"/>
      <c r="IQ34" s="158"/>
      <c r="IR34" s="158"/>
      <c r="IS34" s="157"/>
      <c r="IT34" s="158"/>
      <c r="IU34" s="157"/>
      <c r="IV34" s="158"/>
      <c r="IW34" s="157"/>
      <c r="IX34" s="157"/>
      <c r="IY34" s="158"/>
      <c r="IZ34" s="157"/>
      <c r="JA34" s="157"/>
      <c r="JB34" s="158"/>
      <c r="JC34" s="157"/>
      <c r="JD34" s="158"/>
      <c r="JE34" s="157"/>
      <c r="JF34" s="157"/>
      <c r="JG34" s="158"/>
      <c r="JH34" s="157"/>
      <c r="JI34" s="157"/>
      <c r="JJ34" s="158"/>
      <c r="JK34" s="158"/>
      <c r="JL34" s="157"/>
      <c r="JM34" s="157"/>
      <c r="JN34" s="157"/>
      <c r="JO34" s="158"/>
      <c r="JP34" s="158"/>
      <c r="JQ34" s="157"/>
      <c r="JR34" s="157"/>
      <c r="JS34" s="157"/>
      <c r="JT34" s="158"/>
      <c r="JU34" s="158"/>
      <c r="JV34" s="158"/>
      <c r="JW34" s="158"/>
      <c r="JX34" s="158"/>
      <c r="JY34" s="157"/>
      <c r="JZ34" s="158"/>
      <c r="KA34" s="158"/>
      <c r="KB34" s="158"/>
      <c r="KC34" s="158"/>
      <c r="KD34" s="157"/>
      <c r="KE34" s="157"/>
      <c r="KF34" s="158"/>
      <c r="KG34" s="158"/>
      <c r="KH34" s="157"/>
      <c r="KI34" s="158"/>
      <c r="KJ34" s="157"/>
      <c r="KK34" s="158"/>
      <c r="KL34" s="157"/>
      <c r="KM34" s="157"/>
      <c r="KN34" s="157"/>
      <c r="KO34" s="158"/>
      <c r="KP34" s="157"/>
      <c r="KQ34" s="157"/>
      <c r="KR34" s="158"/>
      <c r="KS34" s="158"/>
      <c r="KT34" s="157"/>
      <c r="KU34" s="158"/>
      <c r="KV34" s="157"/>
      <c r="KW34" s="158"/>
      <c r="KX34" s="157"/>
      <c r="KY34" s="158"/>
      <c r="KZ34" s="157"/>
      <c r="LA34" s="158"/>
      <c r="LB34" s="158"/>
      <c r="LC34" s="158"/>
      <c r="LD34" s="157"/>
      <c r="LE34" s="158"/>
      <c r="LF34" s="158"/>
      <c r="LG34" s="158"/>
      <c r="LH34" s="157"/>
      <c r="LI34" s="157"/>
      <c r="LJ34" s="158"/>
      <c r="LK34" s="157"/>
      <c r="LL34" s="158"/>
      <c r="LM34" s="158"/>
      <c r="LN34" s="157"/>
      <c r="LO34" s="157"/>
      <c r="LP34" s="157"/>
      <c r="LQ34" s="158"/>
      <c r="LR34" s="157"/>
      <c r="LS34" s="157"/>
      <c r="LT34" s="158"/>
      <c r="LU34" s="157"/>
      <c r="LV34" s="157"/>
      <c r="LW34" s="158"/>
      <c r="LX34" s="158"/>
      <c r="LY34" s="158"/>
      <c r="LZ34" s="158"/>
      <c r="MA34" s="157"/>
      <c r="MB34" s="157"/>
      <c r="MC34" s="157"/>
      <c r="MD34" s="158"/>
      <c r="ME34" s="158"/>
      <c r="MF34" s="157"/>
      <c r="MG34" s="158"/>
      <c r="MH34" s="158"/>
      <c r="MI34" s="157"/>
      <c r="MJ34" s="158"/>
      <c r="MK34" s="158"/>
      <c r="ML34" s="157"/>
      <c r="MM34" s="157"/>
      <c r="MN34" s="158"/>
      <c r="MO34" s="157"/>
      <c r="MP34" s="157"/>
      <c r="MQ34" s="158"/>
      <c r="MR34" s="157"/>
      <c r="MS34" s="157"/>
      <c r="MT34" s="158"/>
      <c r="MU34" s="157"/>
      <c r="MV34" s="158"/>
      <c r="MW34" s="157"/>
      <c r="MX34" s="157"/>
      <c r="MY34" s="157"/>
      <c r="MZ34" s="157"/>
      <c r="NA34" s="157"/>
      <c r="NB34" s="157"/>
      <c r="NC34" s="158"/>
      <c r="ND34" s="157"/>
      <c r="NE34" s="158"/>
      <c r="NF34" s="158"/>
      <c r="NG34" s="157"/>
      <c r="NH34" s="157"/>
      <c r="NI34" s="158"/>
      <c r="NJ34" s="157"/>
      <c r="NK34" s="158"/>
      <c r="NL34" s="158"/>
      <c r="NM34" s="157"/>
      <c r="NN34" s="158"/>
      <c r="NO34" s="158"/>
      <c r="NP34" s="158"/>
      <c r="NQ34" s="158"/>
      <c r="NR34" s="158"/>
      <c r="NS34" s="158"/>
      <c r="NT34" s="158"/>
      <c r="NU34" s="157"/>
      <c r="NV34" s="157"/>
      <c r="NW34" s="158"/>
      <c r="NX34" s="158"/>
      <c r="NY34" s="158"/>
      <c r="NZ34" s="157"/>
      <c r="OA34" s="157"/>
      <c r="OB34" s="158"/>
      <c r="OC34" s="157"/>
      <c r="OD34" s="158"/>
      <c r="OE34" s="158"/>
      <c r="OF34" s="158"/>
      <c r="OG34" s="157"/>
      <c r="OH34" s="157"/>
      <c r="OI34" s="157"/>
      <c r="OJ34" s="158"/>
      <c r="OK34" s="157"/>
      <c r="OL34" s="158"/>
      <c r="OM34" s="158"/>
      <c r="ON34" s="158"/>
      <c r="OO34" s="157"/>
      <c r="OP34" s="158"/>
      <c r="OQ34" s="157"/>
      <c r="OR34" s="158"/>
      <c r="OS34" s="158"/>
      <c r="OT34" s="158"/>
      <c r="OU34" s="157"/>
      <c r="OV34" s="158"/>
      <c r="OW34" s="157"/>
      <c r="OX34" s="158"/>
      <c r="OY34" s="157"/>
      <c r="OZ34" s="158"/>
      <c r="PA34" s="157"/>
      <c r="PB34" s="158"/>
      <c r="PC34" s="158"/>
      <c r="PD34" s="158"/>
      <c r="PE34" s="157"/>
      <c r="PF34" s="157"/>
      <c r="PG34" s="158"/>
      <c r="PH34" s="157"/>
      <c r="PI34" s="157"/>
      <c r="PJ34" s="158"/>
      <c r="PK34" s="157"/>
      <c r="PL34" s="158"/>
      <c r="PM34" s="157"/>
      <c r="PN34" s="157"/>
      <c r="PO34" s="158"/>
      <c r="PP34" s="158"/>
      <c r="PQ34" s="158"/>
      <c r="PR34" s="157"/>
      <c r="PS34" s="157"/>
      <c r="PT34" s="158"/>
      <c r="PU34" s="157"/>
      <c r="PV34" s="158"/>
      <c r="PW34" s="158"/>
      <c r="PX34" s="157"/>
      <c r="PY34" s="157"/>
      <c r="PZ34" s="158"/>
      <c r="QA34" s="157"/>
      <c r="QB34" s="157"/>
      <c r="QC34" s="157"/>
      <c r="QD34" s="158"/>
      <c r="QE34" s="157"/>
      <c r="QF34" s="157"/>
      <c r="QG34" s="158"/>
      <c r="QH34" s="157"/>
      <c r="QI34" s="158"/>
      <c r="QJ34" s="158"/>
      <c r="QK34" s="157"/>
      <c r="QL34" s="158"/>
      <c r="QM34" s="157"/>
      <c r="QN34" s="158"/>
      <c r="QO34" s="157"/>
      <c r="QP34" s="158"/>
      <c r="QQ34" s="158"/>
      <c r="QR34" s="158"/>
      <c r="QS34" s="157"/>
      <c r="QT34" s="159"/>
      <c r="QU34" s="157"/>
      <c r="QV34" s="157"/>
      <c r="QW34" s="158"/>
      <c r="QX34" s="157"/>
      <c r="QY34" s="158"/>
      <c r="QZ34" s="158"/>
      <c r="RA34" s="157"/>
      <c r="RB34" s="158"/>
      <c r="RC34" s="157"/>
      <c r="RD34" s="157"/>
      <c r="RE34" s="157"/>
      <c r="RF34" s="158"/>
      <c r="RG34" s="157"/>
      <c r="RH34" s="158"/>
      <c r="RI34" s="157"/>
      <c r="RJ34" s="158"/>
      <c r="RK34" s="158"/>
      <c r="RL34" s="157"/>
      <c r="RM34" s="157"/>
      <c r="RN34" s="157"/>
      <c r="RO34" s="157"/>
      <c r="RP34" s="158"/>
      <c r="RQ34" s="157"/>
      <c r="RR34" s="157"/>
      <c r="RS34" s="158"/>
      <c r="RT34" s="158"/>
      <c r="RU34" s="157"/>
      <c r="RV34" s="158"/>
      <c r="RW34" s="157"/>
      <c r="RX34" s="158"/>
      <c r="RY34" s="157"/>
      <c r="RZ34" s="158"/>
      <c r="SA34" s="157"/>
      <c r="SB34" s="158"/>
      <c r="SC34" s="157"/>
      <c r="SD34" s="157"/>
      <c r="SE34" s="157"/>
      <c r="SF34" s="158"/>
      <c r="SG34" s="157"/>
      <c r="SH34" s="158"/>
      <c r="SI34" s="157"/>
      <c r="SJ34" s="158"/>
      <c r="SK34" s="157"/>
      <c r="SL34" s="158"/>
      <c r="SM34" s="157"/>
      <c r="SN34" s="158"/>
      <c r="SO34" s="157"/>
      <c r="SP34" s="158"/>
      <c r="SQ34" s="158"/>
      <c r="SR34" s="158"/>
      <c r="SS34" s="157"/>
      <c r="ST34" s="157"/>
      <c r="SU34" s="157"/>
      <c r="SV34" s="158"/>
      <c r="SW34" s="158"/>
      <c r="SX34" s="158"/>
      <c r="SY34" s="158"/>
      <c r="SZ34" s="157"/>
      <c r="TA34" s="157"/>
      <c r="TB34" s="158"/>
      <c r="TC34" s="157"/>
      <c r="TD34" s="158"/>
      <c r="TE34" s="158"/>
      <c r="TF34" s="157"/>
      <c r="TG34" s="158"/>
      <c r="TH34" s="157"/>
      <c r="TI34" s="158"/>
      <c r="TJ34" s="157"/>
      <c r="TK34" s="159"/>
      <c r="TL34" s="157"/>
      <c r="TM34" s="157"/>
      <c r="TN34" s="158"/>
      <c r="TO34" s="157"/>
      <c r="TP34" s="158"/>
      <c r="TQ34" s="157"/>
      <c r="TR34" s="158"/>
      <c r="TS34" s="157"/>
      <c r="TT34" s="158"/>
      <c r="TU34" s="158"/>
      <c r="TV34" s="158"/>
      <c r="TW34" s="157"/>
      <c r="TX34" s="158"/>
      <c r="TY34" s="157"/>
      <c r="TZ34" s="158"/>
      <c r="UA34" s="158"/>
      <c r="UB34" s="158"/>
      <c r="UC34" s="157"/>
      <c r="UD34" s="158"/>
      <c r="UE34" s="158"/>
      <c r="UF34" s="158"/>
      <c r="UG34" s="157"/>
      <c r="UH34" s="157"/>
      <c r="UI34" s="158"/>
      <c r="UJ34" s="157"/>
      <c r="UK34" s="158"/>
      <c r="UL34" s="158"/>
      <c r="UM34" s="157"/>
      <c r="UN34" s="157"/>
      <c r="UO34" s="158"/>
      <c r="UP34" s="157"/>
      <c r="UQ34" s="157"/>
      <c r="UR34" s="158"/>
      <c r="US34" s="158"/>
      <c r="UT34" s="157"/>
      <c r="UU34" s="157"/>
      <c r="UV34" s="158"/>
      <c r="UW34" s="158"/>
      <c r="UX34" s="157"/>
      <c r="UY34" s="158"/>
      <c r="UZ34" s="158"/>
      <c r="VA34" s="157"/>
      <c r="VB34" s="157"/>
      <c r="VC34" s="158"/>
      <c r="VD34" s="158"/>
      <c r="VE34" s="157"/>
      <c r="VF34" s="158"/>
      <c r="VG34" s="157"/>
      <c r="VH34" s="158"/>
      <c r="VI34" s="157"/>
      <c r="VJ34" s="158"/>
      <c r="VK34" s="157"/>
      <c r="VL34" s="158"/>
      <c r="VM34" s="158"/>
      <c r="VN34" s="158"/>
      <c r="VO34" s="157"/>
      <c r="VP34" s="158"/>
      <c r="VQ34" s="157"/>
      <c r="VR34" s="158"/>
      <c r="VS34" s="157"/>
      <c r="VT34" s="157"/>
      <c r="VU34" s="158"/>
      <c r="VV34" s="157"/>
      <c r="VW34" s="157"/>
      <c r="VX34" s="158"/>
      <c r="VY34" s="157"/>
      <c r="VZ34" s="157"/>
      <c r="WA34" s="157"/>
      <c r="WB34" s="158"/>
      <c r="WC34" s="157"/>
      <c r="WD34" s="158"/>
      <c r="WE34" s="158"/>
      <c r="WF34" s="157"/>
      <c r="WG34" s="158"/>
      <c r="WH34" s="158"/>
      <c r="WI34" s="158"/>
      <c r="WJ34" s="158"/>
      <c r="WK34" s="158"/>
      <c r="WL34" s="158"/>
      <c r="WM34" s="158"/>
      <c r="WN34" s="157"/>
      <c r="WO34" s="157"/>
      <c r="WP34" s="158"/>
      <c r="WQ34" s="157"/>
      <c r="WR34" s="157"/>
      <c r="WS34" s="157"/>
      <c r="WT34" s="157"/>
      <c r="WU34" s="158"/>
      <c r="WV34" s="157"/>
      <c r="WW34" s="158"/>
      <c r="WX34" s="157"/>
      <c r="WY34" s="157"/>
      <c r="WZ34" s="158"/>
      <c r="XA34" s="158"/>
      <c r="XB34" s="157"/>
      <c r="XC34" s="158"/>
      <c r="XD34" s="157"/>
      <c r="XE34" s="158"/>
      <c r="XF34" s="157"/>
      <c r="XG34" s="157"/>
      <c r="XH34" s="157"/>
      <c r="XI34" s="158"/>
      <c r="XJ34" s="157"/>
      <c r="XK34" s="158"/>
      <c r="XL34" s="157"/>
      <c r="XM34" s="157"/>
      <c r="XN34" s="157"/>
      <c r="XO34" s="158"/>
      <c r="XP34" s="157"/>
      <c r="XQ34" s="157"/>
      <c r="XR34" s="157"/>
      <c r="XS34" s="157"/>
      <c r="XT34" s="157"/>
      <c r="XU34" s="158"/>
      <c r="XV34" s="159"/>
      <c r="XW34" s="158"/>
      <c r="XX34" s="158"/>
      <c r="XY34" s="157"/>
      <c r="XZ34" s="157"/>
      <c r="YA34" s="158"/>
      <c r="YB34" s="158"/>
      <c r="YC34" s="158"/>
      <c r="YD34" s="157"/>
      <c r="YE34" s="157"/>
      <c r="YF34" s="158"/>
      <c r="YG34" s="158"/>
      <c r="YH34" s="157"/>
      <c r="YI34" s="158"/>
      <c r="YJ34" s="157"/>
      <c r="YK34" s="158"/>
      <c r="YL34" s="158"/>
      <c r="YM34" s="157"/>
      <c r="YN34" s="158"/>
      <c r="YO34" s="157"/>
      <c r="YP34" s="158"/>
      <c r="YQ34" s="159"/>
      <c r="YR34" s="158"/>
      <c r="YS34" s="157"/>
      <c r="YT34" s="158"/>
      <c r="YU34" s="157"/>
      <c r="YV34" s="157"/>
      <c r="YW34" s="157"/>
      <c r="YX34" s="158"/>
      <c r="YY34" s="158"/>
      <c r="YZ34" s="158"/>
      <c r="ZA34" s="157"/>
      <c r="ZB34" s="157"/>
      <c r="ZC34" s="157"/>
      <c r="ZD34" s="157"/>
      <c r="ZE34" s="158"/>
      <c r="ZF34" s="158"/>
      <c r="ZG34" s="157"/>
      <c r="ZH34" s="158"/>
      <c r="ZI34" s="158"/>
      <c r="ZJ34" s="158"/>
      <c r="ZK34" s="157"/>
      <c r="ZL34" s="158"/>
      <c r="ZM34" s="157"/>
      <c r="ZN34" s="158"/>
      <c r="ZO34" s="157"/>
      <c r="ZP34" s="158"/>
      <c r="ZQ34" s="158"/>
      <c r="ZR34" s="157"/>
      <c r="ZS34" s="159"/>
      <c r="ZT34" s="157"/>
      <c r="ZU34" s="158"/>
      <c r="ZV34" s="157"/>
      <c r="ZW34" s="158"/>
      <c r="ZX34" s="157"/>
      <c r="ZY34" s="157"/>
      <c r="ZZ34" s="158"/>
      <c r="AAA34" s="158"/>
      <c r="AAB34" s="158"/>
      <c r="AAC34" s="157"/>
      <c r="AAD34" s="158"/>
      <c r="AAE34" s="157"/>
      <c r="AAF34" s="158"/>
      <c r="AAG34" s="157"/>
      <c r="AAH34" s="157"/>
      <c r="AAI34" s="158"/>
      <c r="AAJ34" s="157"/>
      <c r="AAK34" s="157"/>
      <c r="AAL34" s="158"/>
      <c r="AAM34" s="157"/>
      <c r="AAN34" s="158"/>
      <c r="AAO34" s="158"/>
      <c r="AAP34" s="158"/>
      <c r="AAQ34" s="157"/>
      <c r="AAR34" s="157"/>
      <c r="AAS34" s="157"/>
      <c r="AAT34" s="158"/>
      <c r="AAU34" s="157"/>
      <c r="AAV34" s="158"/>
      <c r="AAW34" s="157"/>
      <c r="AAX34" s="157"/>
      <c r="AAY34" s="157"/>
      <c r="AAZ34" s="157"/>
      <c r="ABA34" s="158"/>
      <c r="ABB34" s="158"/>
      <c r="ABC34" s="158"/>
      <c r="ABD34" s="157"/>
      <c r="ABE34" s="158"/>
      <c r="ABF34" s="158"/>
      <c r="ABG34" s="157"/>
      <c r="ABH34" s="157"/>
      <c r="ABI34" s="157"/>
      <c r="ABJ34" s="157"/>
      <c r="ABK34" s="158"/>
      <c r="ABL34" s="157"/>
      <c r="ABM34" s="158"/>
      <c r="ABN34" s="159"/>
      <c r="ABO34" s="158"/>
      <c r="ABP34" s="158"/>
      <c r="ABQ34" s="157"/>
      <c r="ABR34" s="158"/>
      <c r="ABS34" s="157"/>
      <c r="ABT34" s="158"/>
      <c r="ABU34" s="157"/>
      <c r="ABV34" s="157"/>
      <c r="ABW34" s="157"/>
      <c r="ABX34" s="157"/>
      <c r="ABY34" s="158"/>
      <c r="ABZ34" s="158"/>
      <c r="ACA34" s="157"/>
      <c r="ACB34" s="158"/>
      <c r="ACC34" s="158"/>
      <c r="ACD34" s="157"/>
      <c r="ACE34" s="157"/>
      <c r="ACF34" s="158"/>
      <c r="ACG34" s="157"/>
      <c r="ACH34" s="158"/>
      <c r="ACI34" s="157"/>
      <c r="ACJ34" s="157"/>
      <c r="ACK34" s="158"/>
      <c r="ACL34" s="157"/>
      <c r="ACM34" s="158"/>
      <c r="ACN34" s="158"/>
      <c r="ACO34" s="158"/>
      <c r="ACP34" s="157"/>
      <c r="ACQ34" s="157"/>
      <c r="ACR34" s="158"/>
      <c r="ACS34" s="157"/>
      <c r="ACT34" s="158"/>
      <c r="ACU34" s="157"/>
      <c r="ACV34" s="157"/>
      <c r="ACW34" s="158"/>
      <c r="ACX34" s="157"/>
      <c r="ACY34" s="157"/>
      <c r="ACZ34" s="157"/>
      <c r="ADA34" s="158"/>
      <c r="ADB34" s="157"/>
      <c r="ADC34" s="157"/>
      <c r="ADD34" s="157"/>
      <c r="ADE34" s="158"/>
      <c r="ADF34" s="157"/>
      <c r="ADG34" s="158"/>
      <c r="ADH34" s="157"/>
      <c r="ADI34" s="157"/>
      <c r="ADJ34" s="158"/>
      <c r="ADK34" s="158"/>
      <c r="ADL34" s="157"/>
      <c r="ADM34" s="158"/>
      <c r="ADN34" s="158"/>
      <c r="ADO34" s="158"/>
      <c r="ADP34" s="159"/>
      <c r="ADQ34" s="157"/>
      <c r="ADR34" s="157"/>
      <c r="ADS34" s="158"/>
      <c r="ADT34" s="157"/>
      <c r="ADU34" s="157"/>
      <c r="ADV34" s="158"/>
      <c r="ADW34" s="158"/>
      <c r="ADX34" s="157"/>
      <c r="ADY34" s="157"/>
      <c r="ADZ34" s="157"/>
      <c r="AEA34" s="158"/>
      <c r="AEB34" s="158"/>
      <c r="AEC34" s="157"/>
      <c r="AED34" s="158"/>
      <c r="AEE34" s="157"/>
      <c r="AEF34" s="157"/>
      <c r="AEG34" s="158"/>
      <c r="AEH34" s="157"/>
      <c r="AEI34" s="158"/>
      <c r="AEJ34" s="158"/>
      <c r="AEK34" s="157"/>
      <c r="AEL34" s="158"/>
      <c r="AEM34" s="158"/>
      <c r="AEN34" s="157"/>
      <c r="AEO34" s="158"/>
      <c r="AEP34" s="157"/>
      <c r="AEQ34" s="158"/>
      <c r="AER34" s="158"/>
      <c r="AES34" s="158"/>
      <c r="AET34" s="157"/>
      <c r="AEU34" s="158"/>
      <c r="AEV34" s="158"/>
      <c r="AEW34" s="157"/>
      <c r="AEX34" s="157"/>
      <c r="AEY34" s="158"/>
      <c r="AEZ34" s="158"/>
      <c r="AFA34" s="157"/>
      <c r="AFB34" s="158"/>
      <c r="AFC34" s="157"/>
      <c r="AFD34" s="157"/>
      <c r="AFE34" s="157"/>
      <c r="AFF34" s="158"/>
      <c r="AFG34" s="158"/>
      <c r="AFH34" s="158"/>
      <c r="AFI34" s="158"/>
      <c r="AFJ34" s="158"/>
      <c r="AFK34" s="158"/>
      <c r="AFL34" s="157"/>
      <c r="AFM34" s="157"/>
      <c r="AFN34" s="158"/>
      <c r="AFO34" s="157"/>
      <c r="AFP34" s="157"/>
      <c r="AFQ34" s="157"/>
      <c r="AFR34" s="157"/>
      <c r="AFS34" s="158"/>
      <c r="AFT34" s="157"/>
      <c r="AFU34" s="158"/>
      <c r="AFV34" s="157"/>
      <c r="AFW34" s="157"/>
      <c r="AFX34" s="157"/>
      <c r="AFY34" s="158"/>
      <c r="AFZ34" s="158"/>
      <c r="AGA34" s="157"/>
      <c r="AGB34" s="158"/>
      <c r="AGC34" s="157"/>
      <c r="AGD34" s="158"/>
      <c r="AGE34" s="157"/>
      <c r="AGF34" s="158"/>
      <c r="AGG34" s="157"/>
      <c r="AGH34" s="158"/>
      <c r="AGI34" s="158"/>
      <c r="AGJ34" s="158"/>
      <c r="AGK34" s="157"/>
      <c r="AGL34" s="158"/>
      <c r="AGM34" s="158"/>
      <c r="AGN34" s="157"/>
      <c r="AGO34" s="158"/>
      <c r="AGP34" s="157"/>
      <c r="AGQ34" s="158"/>
      <c r="AGR34" s="157"/>
      <c r="AGS34" s="158"/>
      <c r="AGT34" s="158"/>
      <c r="AGU34" s="157"/>
      <c r="AGV34" s="158"/>
      <c r="AGW34" s="157"/>
      <c r="AGX34" s="158"/>
      <c r="AGY34" s="157"/>
      <c r="AGZ34" s="158"/>
      <c r="AHA34" s="157"/>
      <c r="AHB34" s="158"/>
      <c r="AHC34" s="157"/>
      <c r="AHD34" s="158"/>
      <c r="AHE34" s="158"/>
      <c r="AHF34" s="157"/>
      <c r="AHG34" s="157"/>
      <c r="AHH34" s="157"/>
      <c r="AHI34" s="158"/>
      <c r="AHJ34" s="158"/>
      <c r="AHK34" s="157"/>
      <c r="AHL34" s="157"/>
      <c r="AHM34" s="157"/>
      <c r="AHN34" s="158"/>
      <c r="AHO34" s="158"/>
      <c r="AHP34" s="157"/>
      <c r="AHQ34" s="157"/>
      <c r="AHR34" s="158"/>
      <c r="AHS34" s="158"/>
      <c r="AHT34" s="157"/>
      <c r="AHU34" s="157"/>
      <c r="AHV34" s="157"/>
      <c r="AHW34" s="158"/>
      <c r="AHX34" s="158"/>
      <c r="AHY34" s="157"/>
      <c r="AHZ34" s="157"/>
      <c r="AIA34" s="158"/>
      <c r="AIB34" s="158"/>
      <c r="AIC34" s="157"/>
      <c r="AID34" s="157"/>
      <c r="AIE34" s="158"/>
      <c r="AIF34" s="157"/>
      <c r="AIG34" s="158"/>
      <c r="AIH34" s="157"/>
      <c r="AII34" s="157"/>
      <c r="AIJ34" s="157"/>
      <c r="AIK34" s="158"/>
      <c r="AIL34" s="158"/>
      <c r="AIM34" s="157"/>
      <c r="AIN34" s="157"/>
      <c r="AIO34" s="158"/>
      <c r="AIP34" s="158"/>
      <c r="AIQ34" s="157"/>
      <c r="AIR34" s="158"/>
      <c r="AIS34" s="157"/>
      <c r="AIT34" s="158"/>
      <c r="AIU34" s="157"/>
      <c r="AIV34" s="157"/>
      <c r="AIW34" s="157"/>
      <c r="AIX34" s="157"/>
      <c r="AIY34" s="157"/>
      <c r="AIZ34" s="157"/>
      <c r="AJA34" s="158"/>
      <c r="AJB34" s="158"/>
      <c r="AJC34" s="158"/>
      <c r="AJD34" s="158"/>
      <c r="AJE34" s="158"/>
      <c r="AJF34" s="158"/>
      <c r="AJG34" s="158"/>
      <c r="AJH34" s="158"/>
      <c r="AJI34" s="158"/>
      <c r="AJJ34" s="157"/>
      <c r="AJK34" s="158"/>
      <c r="AJL34" s="159"/>
      <c r="AJM34" s="157"/>
      <c r="AJN34" s="157"/>
      <c r="AJO34" s="157"/>
      <c r="AJP34" s="157"/>
      <c r="AJQ34" s="157"/>
      <c r="AJR34" s="157"/>
      <c r="AJS34" s="157"/>
      <c r="AJT34" s="158"/>
      <c r="AJU34" s="158"/>
      <c r="AJV34" s="157"/>
      <c r="AJW34" s="158"/>
      <c r="AJX34" s="158"/>
      <c r="AJY34" s="158"/>
      <c r="AJZ34" s="158"/>
      <c r="AKA34" s="158"/>
      <c r="AKB34" s="158"/>
      <c r="AKC34" s="158"/>
      <c r="AKD34" s="158"/>
      <c r="AKE34" s="158"/>
      <c r="AKF34" s="158"/>
      <c r="AKG34" s="158"/>
      <c r="AKH34" s="157"/>
      <c r="AKI34" s="158"/>
      <c r="AKJ34" s="158"/>
      <c r="AKK34" s="158"/>
      <c r="AKL34" s="157"/>
      <c r="AKM34" s="157"/>
      <c r="AKN34" s="157"/>
      <c r="AKO34" s="158"/>
      <c r="AKP34" s="158"/>
      <c r="AKQ34" s="157"/>
      <c r="AKR34" s="157"/>
      <c r="AKS34" s="157"/>
      <c r="AKT34" s="158"/>
      <c r="AKU34" s="158"/>
      <c r="AKV34" s="157"/>
      <c r="AKW34" s="157"/>
      <c r="AKX34" s="158"/>
      <c r="AKY34" s="157"/>
      <c r="AKZ34" s="158"/>
      <c r="ALA34" s="157"/>
      <c r="ALB34" s="157"/>
      <c r="ALC34" s="158"/>
      <c r="ALD34" s="157"/>
      <c r="ALE34" s="158"/>
      <c r="ALF34" s="158"/>
      <c r="ALG34" s="157"/>
      <c r="ALH34" s="157"/>
      <c r="ALI34" s="158"/>
      <c r="ALJ34" s="158"/>
      <c r="ALK34" s="157"/>
      <c r="ALL34" s="157"/>
      <c r="ALM34" s="158"/>
      <c r="ALN34" s="157"/>
      <c r="ALO34" s="157"/>
      <c r="ALP34" s="158"/>
      <c r="ALQ34" s="157"/>
      <c r="ALR34" s="158"/>
      <c r="ALS34" s="158"/>
      <c r="ALT34" s="158"/>
      <c r="ALU34" s="157"/>
      <c r="ALV34" s="158"/>
      <c r="ALW34" s="158"/>
      <c r="ALX34" s="158"/>
      <c r="ALY34" s="158"/>
      <c r="ALZ34" s="158"/>
      <c r="AMA34" s="158"/>
      <c r="AMB34" s="157"/>
      <c r="AMC34" s="158"/>
      <c r="AMD34" s="158"/>
      <c r="AME34" s="157"/>
      <c r="AMF34" s="158"/>
      <c r="AMG34" s="157"/>
      <c r="AMH34" s="158"/>
      <c r="AMI34" s="158"/>
      <c r="AMJ34" s="158"/>
      <c r="AMK34" s="157"/>
      <c r="AML34" s="157"/>
      <c r="AMM34" s="158"/>
      <c r="AMN34" s="158"/>
      <c r="AMO34" s="157"/>
      <c r="AMP34" s="158"/>
      <c r="AMQ34" s="157"/>
      <c r="AMR34" s="157"/>
      <c r="AMS34" s="158"/>
      <c r="AMT34" s="157"/>
      <c r="AMU34" s="157"/>
      <c r="AMV34" s="157"/>
      <c r="AMW34" s="158"/>
      <c r="AMX34" s="158"/>
      <c r="AMY34" s="158"/>
      <c r="AMZ34" s="157"/>
      <c r="ANA34" s="157"/>
      <c r="ANB34" s="157"/>
      <c r="ANC34" s="157"/>
      <c r="AND34" s="158"/>
      <c r="ANE34" s="157"/>
      <c r="ANF34" s="157"/>
      <c r="ANG34" s="157"/>
      <c r="ANH34" s="158"/>
      <c r="ANI34" s="158"/>
      <c r="ANJ34" s="158"/>
      <c r="ANK34" s="158"/>
      <c r="ANL34" s="158"/>
      <c r="ANM34" s="158"/>
      <c r="ANN34" s="158"/>
      <c r="ANO34" s="158"/>
      <c r="ANP34" s="158"/>
      <c r="ANQ34" s="158"/>
      <c r="ANR34" s="158"/>
      <c r="ANS34" s="158"/>
      <c r="ANT34" s="158"/>
      <c r="ANU34" s="158"/>
      <c r="ANV34" s="158"/>
      <c r="ANW34" s="158"/>
      <c r="ANX34" s="158"/>
      <c r="ANY34" s="158"/>
      <c r="ANZ34" s="158"/>
      <c r="AOA34" s="158"/>
      <c r="AOB34" s="158"/>
      <c r="AOC34" s="158"/>
      <c r="AOD34" s="158"/>
      <c r="AOE34" s="158"/>
      <c r="AOF34" s="158"/>
      <c r="AOG34" s="158"/>
      <c r="AOH34" s="158"/>
      <c r="AOI34" s="157"/>
      <c r="AOJ34" s="157"/>
      <c r="AOK34" s="158"/>
      <c r="AOL34" s="158"/>
      <c r="AOM34" s="157"/>
      <c r="AON34" s="158"/>
      <c r="AOO34" s="157"/>
      <c r="AOP34" s="157"/>
      <c r="AOQ34" s="158"/>
      <c r="AOR34" s="157"/>
      <c r="AOS34" s="157"/>
      <c r="AOT34" s="157"/>
      <c r="AOU34" s="158"/>
      <c r="AOV34" s="158"/>
      <c r="AOW34" s="158"/>
      <c r="AOX34" s="158"/>
      <c r="AOY34" s="157"/>
      <c r="AOZ34" s="157"/>
      <c r="APA34" s="157"/>
      <c r="APB34" s="157"/>
      <c r="APC34" s="158"/>
      <c r="APD34" s="157"/>
      <c r="APE34" s="157"/>
      <c r="APF34" s="158"/>
      <c r="APG34" s="158"/>
      <c r="APH34" s="158"/>
      <c r="API34" s="158"/>
      <c r="APJ34" s="158"/>
      <c r="APK34" s="158"/>
      <c r="APL34" s="158"/>
      <c r="APM34" s="158"/>
      <c r="APN34" s="158"/>
      <c r="APO34" s="158"/>
      <c r="APP34" s="158"/>
      <c r="APQ34" s="158"/>
      <c r="APR34" s="158"/>
      <c r="APS34" s="158"/>
      <c r="APT34" s="158"/>
      <c r="APU34" s="158"/>
      <c r="APV34" s="158"/>
      <c r="APW34" s="158"/>
      <c r="APX34" s="158"/>
      <c r="APY34" s="158"/>
      <c r="APZ34" s="158"/>
      <c r="AQA34" s="158"/>
      <c r="AQB34" s="158"/>
      <c r="AQC34" s="158"/>
      <c r="AQD34" s="158"/>
      <c r="AQE34" s="158"/>
      <c r="AQF34" s="158"/>
      <c r="AQG34" s="157"/>
      <c r="AQH34" s="157"/>
      <c r="AQI34" s="158"/>
      <c r="AQJ34" s="158"/>
      <c r="AQK34" s="157"/>
      <c r="AQL34" s="158"/>
      <c r="AQM34" s="157"/>
      <c r="AQN34" s="157"/>
      <c r="AQO34" s="158"/>
      <c r="AQP34" s="157"/>
      <c r="AQQ34" s="157"/>
      <c r="AQR34" s="157"/>
      <c r="AQS34" s="157"/>
      <c r="AQT34" s="158"/>
      <c r="AQU34" s="158"/>
      <c r="AQV34" s="158"/>
      <c r="AQW34" s="158"/>
      <c r="AQX34" s="157"/>
      <c r="AQY34" s="157"/>
      <c r="AQZ34" s="157"/>
      <c r="ARA34" s="158"/>
      <c r="ARB34" s="157"/>
      <c r="ARC34" s="157"/>
      <c r="ARD34" s="158"/>
      <c r="ARE34" s="158"/>
      <c r="ARF34" s="158"/>
      <c r="ARG34" s="158"/>
      <c r="ARH34" s="158"/>
      <c r="ARI34" s="158"/>
      <c r="ARJ34" s="158"/>
      <c r="ARK34" s="158"/>
      <c r="ARL34" s="158"/>
      <c r="ARM34" s="158"/>
      <c r="ARN34" s="158"/>
      <c r="ARO34" s="158"/>
      <c r="ARP34" s="158"/>
      <c r="ARQ34" s="158"/>
      <c r="ARR34" s="158"/>
      <c r="ARS34" s="158"/>
      <c r="ART34" s="158"/>
      <c r="ARU34" s="158"/>
      <c r="ARV34" s="158"/>
      <c r="ARW34" s="158"/>
      <c r="ARX34" s="158"/>
      <c r="ARY34" s="158"/>
      <c r="ARZ34" s="158"/>
      <c r="ASA34" s="158"/>
      <c r="ASB34" s="158"/>
      <c r="ASC34" s="158"/>
      <c r="ASD34" s="158"/>
      <c r="ASE34" s="157"/>
      <c r="ASF34" s="157"/>
      <c r="ASG34" s="158"/>
      <c r="ASH34" s="158"/>
      <c r="ASI34" s="157"/>
      <c r="ASJ34" s="158"/>
      <c r="ASK34" s="157"/>
      <c r="ASL34" s="157"/>
      <c r="ASM34" s="158"/>
      <c r="ASN34" s="157"/>
      <c r="ASO34" s="157"/>
      <c r="ASP34" s="157"/>
      <c r="ASQ34" s="157"/>
      <c r="ASR34" s="158"/>
      <c r="ASS34" s="158"/>
      <c r="AST34" s="158"/>
      <c r="ASU34" s="158"/>
      <c r="ASV34" s="157"/>
      <c r="ASW34" s="157"/>
      <c r="ASX34" s="157"/>
      <c r="ASY34" s="158"/>
      <c r="ASZ34" s="157"/>
      <c r="ATA34" s="157"/>
      <c r="ATB34" s="158"/>
      <c r="ATC34" s="158"/>
      <c r="ATD34" s="158"/>
      <c r="ATE34" s="158"/>
      <c r="ATF34" s="158"/>
      <c r="ATG34" s="158"/>
      <c r="ATH34" s="158"/>
      <c r="ATI34" s="158"/>
      <c r="ATJ34" s="158"/>
      <c r="ATK34" s="158"/>
      <c r="ATL34" s="158"/>
      <c r="ATM34" s="158"/>
      <c r="ATN34" s="158"/>
      <c r="ATO34" s="158"/>
      <c r="ATP34" s="158"/>
      <c r="ATQ34" s="158"/>
      <c r="ATR34" s="158"/>
      <c r="ATS34" s="158"/>
      <c r="ATT34" s="158"/>
      <c r="ATU34" s="158"/>
      <c r="ATV34" s="158"/>
      <c r="ATW34" s="158"/>
      <c r="ATX34" s="158"/>
      <c r="ATY34" s="158"/>
      <c r="ATZ34" s="158"/>
      <c r="AUA34" s="158"/>
      <c r="AUB34" s="158"/>
    </row>
    <row r="35" spans="1:1274" ht="17.25" thickTop="1" thickBot="1" x14ac:dyDescent="0.3">
      <c r="C35" s="124" t="s">
        <v>463</v>
      </c>
      <c r="H35" s="156">
        <f>AVERAGE(E30:H30)</f>
        <v>112.10000000000001</v>
      </c>
      <c r="I35" s="160">
        <f t="shared" ref="I35:BT35" si="175">AVERAGE(F30:I30)</f>
        <v>108.1</v>
      </c>
      <c r="J35" s="160">
        <f t="shared" si="175"/>
        <v>102.75</v>
      </c>
      <c r="K35" s="160">
        <f t="shared" si="175"/>
        <v>98.300000000000011</v>
      </c>
      <c r="L35" s="160">
        <f t="shared" si="175"/>
        <v>95.399999999999991</v>
      </c>
      <c r="M35" s="161">
        <f t="shared" si="175"/>
        <v>98.1</v>
      </c>
      <c r="N35" s="161">
        <f t="shared" si="175"/>
        <v>100.25</v>
      </c>
      <c r="O35" s="161">
        <f t="shared" si="175"/>
        <v>102.8</v>
      </c>
      <c r="P35" s="161">
        <f t="shared" si="175"/>
        <v>105.5</v>
      </c>
      <c r="Q35" s="160">
        <f t="shared" si="175"/>
        <v>105.4</v>
      </c>
      <c r="R35" s="161">
        <f t="shared" si="175"/>
        <v>106.1</v>
      </c>
      <c r="S35" s="161">
        <f t="shared" si="175"/>
        <v>108.45</v>
      </c>
      <c r="T35" s="161">
        <f t="shared" si="175"/>
        <v>109.45</v>
      </c>
      <c r="U35" s="160">
        <f t="shared" si="175"/>
        <v>107.44999999999999</v>
      </c>
      <c r="V35" s="161">
        <f t="shared" si="175"/>
        <v>107.69999999999999</v>
      </c>
      <c r="W35" s="160">
        <f t="shared" si="175"/>
        <v>107.35000000000001</v>
      </c>
      <c r="X35" s="160">
        <f t="shared" si="175"/>
        <v>105.89999999999999</v>
      </c>
      <c r="Y35" s="160">
        <f t="shared" si="175"/>
        <v>105.55</v>
      </c>
      <c r="Z35" s="160">
        <f t="shared" si="175"/>
        <v>103.19999999999999</v>
      </c>
      <c r="AA35" s="160">
        <f t="shared" si="175"/>
        <v>101.4</v>
      </c>
      <c r="AB35" s="161">
        <f t="shared" si="175"/>
        <v>102.05</v>
      </c>
      <c r="AC35" s="160">
        <f t="shared" si="175"/>
        <v>100.85</v>
      </c>
      <c r="AD35" s="161">
        <f t="shared" si="175"/>
        <v>102.44999999999999</v>
      </c>
      <c r="AE35" s="161">
        <f t="shared" si="175"/>
        <v>103.15</v>
      </c>
      <c r="AF35" s="161">
        <f t="shared" si="175"/>
        <v>104.55000000000001</v>
      </c>
      <c r="AG35" s="161">
        <f t="shared" si="175"/>
        <v>109.5</v>
      </c>
      <c r="AH35" s="161">
        <f t="shared" si="175"/>
        <v>111.95</v>
      </c>
      <c r="AI35" s="161">
        <f t="shared" si="175"/>
        <v>113.55000000000001</v>
      </c>
      <c r="AJ35" s="156">
        <f t="shared" si="175"/>
        <v>113.6</v>
      </c>
      <c r="AK35" s="160">
        <f t="shared" si="175"/>
        <v>109.19999999999999</v>
      </c>
      <c r="AL35" s="160">
        <f t="shared" si="175"/>
        <v>103.3</v>
      </c>
      <c r="AM35" s="160">
        <f t="shared" si="175"/>
        <v>101.69999999999999</v>
      </c>
      <c r="AN35" s="160">
        <f t="shared" si="175"/>
        <v>100.20000000000002</v>
      </c>
      <c r="AO35" s="161">
        <f t="shared" si="175"/>
        <v>102.35000000000001</v>
      </c>
      <c r="AP35" s="161">
        <f t="shared" si="175"/>
        <v>106.1</v>
      </c>
      <c r="AQ35" s="161">
        <f t="shared" si="175"/>
        <v>107.35</v>
      </c>
      <c r="AR35" s="160">
        <f t="shared" si="175"/>
        <v>104.6</v>
      </c>
      <c r="AS35" s="160">
        <f t="shared" si="175"/>
        <v>99.600000000000009</v>
      </c>
      <c r="AT35" s="160">
        <f t="shared" si="175"/>
        <v>97.9</v>
      </c>
      <c r="AU35" s="160">
        <f t="shared" si="175"/>
        <v>94.950000000000017</v>
      </c>
      <c r="AV35" s="161">
        <f t="shared" si="175"/>
        <v>96.500000000000014</v>
      </c>
      <c r="AW35" s="161">
        <f t="shared" si="175"/>
        <v>98.65</v>
      </c>
      <c r="AX35" s="161">
        <f t="shared" si="175"/>
        <v>99</v>
      </c>
      <c r="AY35" s="156">
        <f t="shared" si="175"/>
        <v>98.949999999999989</v>
      </c>
      <c r="AZ35" s="161">
        <f t="shared" si="175"/>
        <v>99.65</v>
      </c>
      <c r="BA35" s="160">
        <f t="shared" si="175"/>
        <v>99.499999999999986</v>
      </c>
      <c r="BB35" s="161">
        <f t="shared" si="175"/>
        <v>100.4</v>
      </c>
      <c r="BC35" s="161">
        <f t="shared" si="175"/>
        <v>103.50000000000001</v>
      </c>
      <c r="BD35" s="161">
        <f t="shared" si="175"/>
        <v>104.70000000000002</v>
      </c>
      <c r="BE35" s="161">
        <f t="shared" si="175"/>
        <v>108.5</v>
      </c>
      <c r="BF35" s="161">
        <f t="shared" si="175"/>
        <v>110.35000000000001</v>
      </c>
      <c r="BG35" s="160">
        <f t="shared" si="175"/>
        <v>108.35000000000001</v>
      </c>
      <c r="BH35" s="160">
        <f t="shared" si="175"/>
        <v>106.95</v>
      </c>
      <c r="BI35" s="160">
        <f t="shared" si="175"/>
        <v>102.35</v>
      </c>
      <c r="BJ35" s="160">
        <f t="shared" si="175"/>
        <v>97.5</v>
      </c>
      <c r="BK35" s="160">
        <f t="shared" si="175"/>
        <v>96.600000000000009</v>
      </c>
      <c r="BL35" s="160">
        <f t="shared" si="175"/>
        <v>95.9</v>
      </c>
      <c r="BM35" s="160">
        <f t="shared" si="175"/>
        <v>95.25</v>
      </c>
      <c r="BN35" s="160">
        <f t="shared" si="175"/>
        <v>95.100000000000009</v>
      </c>
      <c r="BO35" s="160">
        <f t="shared" si="175"/>
        <v>93.949999999999989</v>
      </c>
      <c r="BP35" s="160">
        <f t="shared" si="175"/>
        <v>92.499999999999986</v>
      </c>
      <c r="BQ35" s="160">
        <f t="shared" si="175"/>
        <v>89.5</v>
      </c>
      <c r="BR35" s="161">
        <f t="shared" si="175"/>
        <v>90.200000000000017</v>
      </c>
      <c r="BS35" s="160">
        <f t="shared" si="175"/>
        <v>87.100000000000009</v>
      </c>
      <c r="BT35" s="160">
        <f t="shared" si="175"/>
        <v>82.85</v>
      </c>
      <c r="BU35" s="161">
        <f t="shared" ref="BU35:EF35" si="176">AVERAGE(BR30:BU30)</f>
        <v>84.7</v>
      </c>
      <c r="BV35" s="161">
        <f t="shared" si="176"/>
        <v>85.4</v>
      </c>
      <c r="BW35" s="161">
        <f t="shared" si="176"/>
        <v>89.1</v>
      </c>
      <c r="BX35" s="161">
        <f t="shared" si="176"/>
        <v>94.15</v>
      </c>
      <c r="BY35" s="161">
        <f t="shared" si="176"/>
        <v>96.75</v>
      </c>
      <c r="BZ35" s="161">
        <f t="shared" si="176"/>
        <v>97.550000000000011</v>
      </c>
      <c r="CA35" s="161">
        <f t="shared" si="176"/>
        <v>100.15</v>
      </c>
      <c r="CB35" s="161">
        <f t="shared" si="176"/>
        <v>104.60000000000001</v>
      </c>
      <c r="CC35" s="161">
        <f t="shared" si="176"/>
        <v>111.19999999999999</v>
      </c>
      <c r="CD35" s="161">
        <f t="shared" si="176"/>
        <v>116.25000000000001</v>
      </c>
      <c r="CE35" s="161">
        <f t="shared" si="176"/>
        <v>119.85000000000001</v>
      </c>
      <c r="CF35" s="161">
        <f t="shared" si="176"/>
        <v>120.44999999999999</v>
      </c>
      <c r="CG35" s="160">
        <f t="shared" si="176"/>
        <v>118.44999999999999</v>
      </c>
      <c r="CH35" s="160">
        <f t="shared" si="176"/>
        <v>117.8</v>
      </c>
      <c r="CI35" s="160">
        <f t="shared" si="176"/>
        <v>117.05</v>
      </c>
      <c r="CJ35" s="160">
        <f t="shared" si="176"/>
        <v>116.80000000000001</v>
      </c>
      <c r="CK35" s="160">
        <f t="shared" si="176"/>
        <v>116.35000000000001</v>
      </c>
      <c r="CL35" s="160">
        <f t="shared" si="176"/>
        <v>114.35</v>
      </c>
      <c r="CM35" s="160">
        <f t="shared" si="176"/>
        <v>109.75</v>
      </c>
      <c r="CN35" s="160">
        <f t="shared" si="176"/>
        <v>105.6</v>
      </c>
      <c r="CO35" s="160">
        <f t="shared" si="176"/>
        <v>102.10000000000001</v>
      </c>
      <c r="CP35" s="160">
        <f t="shared" si="176"/>
        <v>101.27500000000001</v>
      </c>
      <c r="CQ35" s="161">
        <f t="shared" si="176"/>
        <v>103.37500000000001</v>
      </c>
      <c r="CR35" s="160">
        <f t="shared" si="176"/>
        <v>102.575</v>
      </c>
      <c r="CS35" s="161">
        <f t="shared" si="176"/>
        <v>103.72499999999999</v>
      </c>
      <c r="CT35" s="160">
        <f t="shared" si="176"/>
        <v>102.9</v>
      </c>
      <c r="CU35" s="160">
        <f t="shared" si="176"/>
        <v>100.02499999999999</v>
      </c>
      <c r="CV35" s="161">
        <f t="shared" si="176"/>
        <v>100.1</v>
      </c>
      <c r="CW35" s="160">
        <f t="shared" si="176"/>
        <v>96.7</v>
      </c>
      <c r="CX35" s="160">
        <f t="shared" si="176"/>
        <v>90.8</v>
      </c>
      <c r="CY35" s="160">
        <f t="shared" si="176"/>
        <v>86.625</v>
      </c>
      <c r="CZ35" s="160">
        <f t="shared" si="176"/>
        <v>82.35</v>
      </c>
      <c r="DA35" s="160">
        <f t="shared" si="176"/>
        <v>81.875</v>
      </c>
      <c r="DB35" s="161">
        <f t="shared" si="176"/>
        <v>83.325000000000003</v>
      </c>
      <c r="DC35" s="161">
        <f t="shared" si="176"/>
        <v>85.65</v>
      </c>
      <c r="DD35" s="161">
        <f t="shared" si="176"/>
        <v>88.875</v>
      </c>
      <c r="DE35" s="160">
        <f t="shared" si="176"/>
        <v>88.325000000000003</v>
      </c>
      <c r="DF35" s="161">
        <f t="shared" si="176"/>
        <v>88.55</v>
      </c>
      <c r="DG35" s="161">
        <f t="shared" si="176"/>
        <v>88.95</v>
      </c>
      <c r="DH35" s="161">
        <f t="shared" si="176"/>
        <v>89.125</v>
      </c>
      <c r="DI35" s="161">
        <f t="shared" si="176"/>
        <v>90.549999999999983</v>
      </c>
      <c r="DJ35" s="161">
        <f t="shared" si="176"/>
        <v>93.525000000000006</v>
      </c>
      <c r="DK35" s="161">
        <f t="shared" si="176"/>
        <v>95</v>
      </c>
      <c r="DL35" s="161">
        <f t="shared" si="176"/>
        <v>95.8</v>
      </c>
      <c r="DM35" s="161">
        <f t="shared" si="176"/>
        <v>98.45</v>
      </c>
      <c r="DN35" s="160">
        <f t="shared" si="176"/>
        <v>95.65</v>
      </c>
      <c r="DO35" s="160">
        <f t="shared" si="176"/>
        <v>94.825000000000017</v>
      </c>
      <c r="DP35" s="161">
        <f t="shared" si="176"/>
        <v>96.224999999999994</v>
      </c>
      <c r="DQ35" s="160">
        <f t="shared" si="176"/>
        <v>94.924999999999997</v>
      </c>
      <c r="DR35" s="161">
        <f t="shared" si="176"/>
        <v>98.974999999999994</v>
      </c>
      <c r="DS35" s="161">
        <f t="shared" si="176"/>
        <v>102.19999999999999</v>
      </c>
      <c r="DT35" s="161">
        <f t="shared" si="176"/>
        <v>103.1</v>
      </c>
      <c r="DU35" s="161">
        <f t="shared" si="176"/>
        <v>104.4</v>
      </c>
      <c r="DV35" s="161">
        <f t="shared" si="176"/>
        <v>105.4</v>
      </c>
      <c r="DW35" s="161">
        <f t="shared" si="176"/>
        <v>105.95</v>
      </c>
      <c r="DX35" s="161">
        <f t="shared" si="176"/>
        <v>108</v>
      </c>
      <c r="DY35" s="161">
        <f t="shared" si="176"/>
        <v>109.2</v>
      </c>
      <c r="DZ35" s="160">
        <f t="shared" si="176"/>
        <v>108.35</v>
      </c>
      <c r="EA35" s="160">
        <f t="shared" si="176"/>
        <v>107.8</v>
      </c>
      <c r="EB35" s="160">
        <f t="shared" si="176"/>
        <v>105.97499999999999</v>
      </c>
      <c r="EC35" s="160">
        <f t="shared" si="176"/>
        <v>102.47500000000001</v>
      </c>
      <c r="ED35" s="160">
        <f t="shared" si="176"/>
        <v>98.474999999999994</v>
      </c>
      <c r="EE35" s="160">
        <f t="shared" si="176"/>
        <v>94.074999999999989</v>
      </c>
      <c r="EF35" s="160">
        <f t="shared" si="176"/>
        <v>89.649999999999991</v>
      </c>
      <c r="EG35" s="160">
        <f t="shared" ref="EG35:GR35" si="177">AVERAGE(ED30:EG30)</f>
        <v>84.15</v>
      </c>
      <c r="EH35" s="160">
        <f t="shared" si="177"/>
        <v>80.325000000000017</v>
      </c>
      <c r="EI35" s="160">
        <f t="shared" si="177"/>
        <v>77.924999999999997</v>
      </c>
      <c r="EJ35" s="160">
        <f t="shared" si="177"/>
        <v>76.650000000000006</v>
      </c>
      <c r="EK35" s="161">
        <f t="shared" si="177"/>
        <v>78.199999999999989</v>
      </c>
      <c r="EL35" s="161">
        <f t="shared" si="177"/>
        <v>80.149999999999991</v>
      </c>
      <c r="EM35" s="161">
        <f t="shared" si="177"/>
        <v>80.474999999999994</v>
      </c>
      <c r="EN35" s="161">
        <f t="shared" si="177"/>
        <v>85.35</v>
      </c>
      <c r="EO35" s="161">
        <f t="shared" si="177"/>
        <v>89.5</v>
      </c>
      <c r="EP35" s="161">
        <f t="shared" si="177"/>
        <v>90.174999999999983</v>
      </c>
      <c r="EQ35" s="161">
        <f t="shared" si="177"/>
        <v>92.225000000000009</v>
      </c>
      <c r="ER35" s="160">
        <f t="shared" si="177"/>
        <v>88</v>
      </c>
      <c r="ES35" s="160">
        <f t="shared" si="177"/>
        <v>84.875</v>
      </c>
      <c r="ET35" s="160">
        <f t="shared" si="177"/>
        <v>83.925000000000011</v>
      </c>
      <c r="EU35" s="160">
        <f t="shared" si="177"/>
        <v>82.825000000000003</v>
      </c>
      <c r="EV35" s="160">
        <f t="shared" si="177"/>
        <v>80.55</v>
      </c>
      <c r="EW35" s="160">
        <f t="shared" si="177"/>
        <v>77.625</v>
      </c>
      <c r="EX35" s="160">
        <f t="shared" si="177"/>
        <v>76</v>
      </c>
      <c r="EY35" s="160">
        <f t="shared" si="177"/>
        <v>72.849999999999994</v>
      </c>
      <c r="EZ35" s="161">
        <f t="shared" si="177"/>
        <v>73.575000000000003</v>
      </c>
      <c r="FA35" s="161">
        <f t="shared" si="177"/>
        <v>77.074999999999989</v>
      </c>
      <c r="FB35" s="161">
        <f t="shared" si="177"/>
        <v>80.050000000000011</v>
      </c>
      <c r="FC35" s="161">
        <f t="shared" si="177"/>
        <v>84.025000000000006</v>
      </c>
      <c r="FD35" s="161">
        <f t="shared" si="177"/>
        <v>86.325000000000003</v>
      </c>
      <c r="FE35" s="161">
        <f t="shared" si="177"/>
        <v>87.125</v>
      </c>
      <c r="FF35" s="161">
        <f t="shared" si="177"/>
        <v>90.4</v>
      </c>
      <c r="FG35" s="161">
        <f t="shared" si="177"/>
        <v>92.399999999999991</v>
      </c>
      <c r="FH35" s="161">
        <f t="shared" si="177"/>
        <v>93.8</v>
      </c>
      <c r="FI35" s="161">
        <f t="shared" si="177"/>
        <v>95.600000000000009</v>
      </c>
      <c r="FJ35" s="160">
        <f t="shared" si="177"/>
        <v>93.85</v>
      </c>
      <c r="FK35" s="160">
        <f t="shared" si="177"/>
        <v>90.8</v>
      </c>
      <c r="FL35" s="161">
        <f t="shared" si="177"/>
        <v>90.875</v>
      </c>
      <c r="FM35" s="156">
        <f t="shared" si="177"/>
        <v>90.9</v>
      </c>
      <c r="FN35" s="161">
        <f t="shared" si="177"/>
        <v>92.174999999999997</v>
      </c>
      <c r="FO35" s="161">
        <f t="shared" si="177"/>
        <v>97.775000000000006</v>
      </c>
      <c r="FP35" s="161">
        <f t="shared" si="177"/>
        <v>99.775000000000006</v>
      </c>
      <c r="FQ35" s="161">
        <f t="shared" si="177"/>
        <v>100.22500000000001</v>
      </c>
      <c r="FR35" s="160">
        <f t="shared" si="177"/>
        <v>100.02500000000001</v>
      </c>
      <c r="FS35" s="160">
        <f t="shared" si="177"/>
        <v>97.9</v>
      </c>
      <c r="FT35" s="160">
        <f t="shared" si="177"/>
        <v>96.7</v>
      </c>
      <c r="FU35" s="161">
        <f t="shared" si="177"/>
        <v>97.575000000000003</v>
      </c>
      <c r="FV35" s="160">
        <f t="shared" si="177"/>
        <v>97.125</v>
      </c>
      <c r="FW35" s="160">
        <f t="shared" si="177"/>
        <v>96.125</v>
      </c>
      <c r="FX35" s="161">
        <f t="shared" si="177"/>
        <v>97.125000000000014</v>
      </c>
      <c r="FY35" s="160">
        <f t="shared" si="177"/>
        <v>96.925000000000011</v>
      </c>
      <c r="FZ35" s="161">
        <f t="shared" si="177"/>
        <v>100</v>
      </c>
      <c r="GA35" s="161">
        <f t="shared" si="177"/>
        <v>102.35000000000001</v>
      </c>
      <c r="GB35" s="161">
        <f t="shared" si="177"/>
        <v>102.7</v>
      </c>
      <c r="GC35" s="160">
        <f t="shared" si="177"/>
        <v>101.64999999999999</v>
      </c>
      <c r="GD35" s="160">
        <f t="shared" si="177"/>
        <v>99.324999999999989</v>
      </c>
      <c r="GE35" s="160">
        <f t="shared" si="177"/>
        <v>98.95</v>
      </c>
      <c r="GF35" s="160">
        <f t="shared" si="177"/>
        <v>95.95</v>
      </c>
      <c r="GG35" s="161">
        <f t="shared" si="177"/>
        <v>97.774999999999991</v>
      </c>
      <c r="GH35" s="161">
        <f t="shared" si="177"/>
        <v>101.6</v>
      </c>
      <c r="GI35" s="161">
        <f t="shared" si="177"/>
        <v>103.52500000000001</v>
      </c>
      <c r="GJ35" s="161">
        <f t="shared" si="177"/>
        <v>111.1</v>
      </c>
      <c r="GK35" s="161">
        <f t="shared" si="177"/>
        <v>117.1</v>
      </c>
      <c r="GL35" s="161">
        <f t="shared" si="177"/>
        <v>120.55</v>
      </c>
      <c r="GM35" s="161">
        <f t="shared" si="177"/>
        <v>125.35</v>
      </c>
      <c r="GN35" s="161">
        <f t="shared" si="177"/>
        <v>126.52499999999999</v>
      </c>
      <c r="GO35" s="161">
        <f t="shared" si="177"/>
        <v>126.65</v>
      </c>
      <c r="GP35" s="161">
        <f t="shared" si="177"/>
        <v>127.125</v>
      </c>
      <c r="GQ35" s="160">
        <f t="shared" si="177"/>
        <v>126.14999999999999</v>
      </c>
      <c r="GR35" s="160">
        <f t="shared" si="177"/>
        <v>125.75</v>
      </c>
      <c r="GS35" s="160">
        <f t="shared" ref="GS35:JD35" si="178">AVERAGE(GP30:GS30)</f>
        <v>124.9</v>
      </c>
      <c r="GT35" s="160">
        <f t="shared" si="178"/>
        <v>122.52500000000001</v>
      </c>
      <c r="GU35" s="160">
        <f t="shared" si="178"/>
        <v>121.07499999999999</v>
      </c>
      <c r="GV35" s="160">
        <f t="shared" si="178"/>
        <v>118.25</v>
      </c>
      <c r="GW35" s="160">
        <f t="shared" si="178"/>
        <v>115.19999999999999</v>
      </c>
      <c r="GX35" s="160">
        <f t="shared" si="178"/>
        <v>114.15</v>
      </c>
      <c r="GY35" s="160">
        <f t="shared" si="178"/>
        <v>113.325</v>
      </c>
      <c r="GZ35" s="156">
        <f t="shared" si="178"/>
        <v>113.25</v>
      </c>
      <c r="HA35" s="156">
        <f t="shared" si="178"/>
        <v>113.25</v>
      </c>
      <c r="HB35" s="160">
        <f t="shared" si="178"/>
        <v>112.325</v>
      </c>
      <c r="HC35" s="161">
        <f t="shared" si="178"/>
        <v>112.52500000000001</v>
      </c>
      <c r="HD35" s="156">
        <f t="shared" si="178"/>
        <v>112.45</v>
      </c>
      <c r="HE35" s="161">
        <f t="shared" si="178"/>
        <v>113.39999999999999</v>
      </c>
      <c r="HF35" s="161">
        <f t="shared" si="178"/>
        <v>114.425</v>
      </c>
      <c r="HG35" s="160">
        <f t="shared" si="178"/>
        <v>113.52500000000001</v>
      </c>
      <c r="HH35" s="161">
        <f t="shared" si="178"/>
        <v>114.77499999999999</v>
      </c>
      <c r="HI35" s="161">
        <f t="shared" si="178"/>
        <v>115.5</v>
      </c>
      <c r="HJ35" s="161">
        <f t="shared" si="178"/>
        <v>117.85000000000001</v>
      </c>
      <c r="HK35" s="161">
        <f t="shared" si="178"/>
        <v>120.25</v>
      </c>
      <c r="HL35" s="161">
        <f t="shared" si="178"/>
        <v>120.77500000000001</v>
      </c>
      <c r="HM35" s="160">
        <f t="shared" si="178"/>
        <v>120.45</v>
      </c>
      <c r="HN35" s="160">
        <f t="shared" si="178"/>
        <v>117.60000000000001</v>
      </c>
      <c r="HO35" s="160">
        <f t="shared" si="178"/>
        <v>115.82499999999999</v>
      </c>
      <c r="HP35" s="160">
        <f t="shared" si="178"/>
        <v>114.425</v>
      </c>
      <c r="HQ35" s="160">
        <f t="shared" si="178"/>
        <v>112.8</v>
      </c>
      <c r="HR35" s="161">
        <f t="shared" si="178"/>
        <v>113.07500000000002</v>
      </c>
      <c r="HS35" s="160">
        <f t="shared" si="178"/>
        <v>112.77499999999999</v>
      </c>
      <c r="HT35" s="161">
        <f t="shared" si="178"/>
        <v>114.27499999999999</v>
      </c>
      <c r="HU35" s="161">
        <f t="shared" si="178"/>
        <v>115.22499999999999</v>
      </c>
      <c r="HV35" s="161">
        <f t="shared" si="178"/>
        <v>115.925</v>
      </c>
      <c r="HW35" s="160">
        <f t="shared" si="178"/>
        <v>115.75</v>
      </c>
      <c r="HX35" s="160">
        <f t="shared" si="178"/>
        <v>114.5</v>
      </c>
      <c r="HY35" s="161">
        <f t="shared" si="178"/>
        <v>114.6</v>
      </c>
      <c r="HZ35" s="160">
        <f t="shared" si="178"/>
        <v>113.22499999999999</v>
      </c>
      <c r="IA35" s="160">
        <f t="shared" si="178"/>
        <v>113.02499999999999</v>
      </c>
      <c r="IB35" s="160">
        <f t="shared" si="178"/>
        <v>112.57499999999999</v>
      </c>
      <c r="IC35" s="160">
        <f t="shared" si="178"/>
        <v>111.9</v>
      </c>
      <c r="ID35" s="161">
        <f t="shared" si="178"/>
        <v>112.125</v>
      </c>
      <c r="IE35" s="160">
        <f t="shared" si="178"/>
        <v>111.85</v>
      </c>
      <c r="IF35" s="161">
        <f t="shared" si="178"/>
        <v>113.2</v>
      </c>
      <c r="IG35" s="161">
        <f t="shared" si="178"/>
        <v>114</v>
      </c>
      <c r="IH35" s="161">
        <f t="shared" si="178"/>
        <v>114.82499999999999</v>
      </c>
      <c r="II35" s="160">
        <f t="shared" si="178"/>
        <v>114.72500000000001</v>
      </c>
      <c r="IJ35" s="160">
        <f t="shared" si="178"/>
        <v>113.875</v>
      </c>
      <c r="IK35" s="160">
        <f t="shared" si="178"/>
        <v>112.325</v>
      </c>
      <c r="IL35" s="160">
        <f t="shared" si="178"/>
        <v>110.5</v>
      </c>
      <c r="IM35" s="161">
        <f t="shared" si="178"/>
        <v>110.72499999999999</v>
      </c>
      <c r="IN35" s="160">
        <f t="shared" si="178"/>
        <v>109.875</v>
      </c>
      <c r="IO35" s="161">
        <f t="shared" si="178"/>
        <v>110.9</v>
      </c>
      <c r="IP35" s="161">
        <f t="shared" si="178"/>
        <v>112.55</v>
      </c>
      <c r="IQ35" s="161">
        <f t="shared" si="178"/>
        <v>113.45</v>
      </c>
      <c r="IR35" s="161">
        <f t="shared" si="178"/>
        <v>116.22499999999999</v>
      </c>
      <c r="IS35" s="161">
        <f t="shared" si="178"/>
        <v>118.2</v>
      </c>
      <c r="IT35" s="161">
        <f t="shared" si="178"/>
        <v>120.27500000000001</v>
      </c>
      <c r="IU35" s="161">
        <f t="shared" si="178"/>
        <v>121.5</v>
      </c>
      <c r="IV35" s="161">
        <f t="shared" si="178"/>
        <v>121.6</v>
      </c>
      <c r="IW35" s="161">
        <f t="shared" si="178"/>
        <v>121.7</v>
      </c>
      <c r="IX35" s="160">
        <f t="shared" si="178"/>
        <v>120.625</v>
      </c>
      <c r="IY35" s="161">
        <f t="shared" si="178"/>
        <v>121.425</v>
      </c>
      <c r="IZ35" s="156">
        <f t="shared" si="178"/>
        <v>121.375</v>
      </c>
      <c r="JA35" s="160">
        <f t="shared" si="178"/>
        <v>120.72499999999999</v>
      </c>
      <c r="JB35" s="161">
        <f t="shared" si="178"/>
        <v>121.875</v>
      </c>
      <c r="JC35" s="160">
        <f t="shared" si="178"/>
        <v>121.72499999999999</v>
      </c>
      <c r="JD35" s="156">
        <f t="shared" si="178"/>
        <v>121.72499999999999</v>
      </c>
      <c r="JE35" s="161">
        <f t="shared" ref="JE35:LP35" si="179">AVERAGE(JB30:JE30)</f>
        <v>121.80000000000001</v>
      </c>
      <c r="JF35" s="160">
        <f t="shared" si="179"/>
        <v>119.32499999999999</v>
      </c>
      <c r="JG35" s="160">
        <f t="shared" si="179"/>
        <v>117.92500000000001</v>
      </c>
      <c r="JH35" s="160">
        <f t="shared" si="179"/>
        <v>115.35</v>
      </c>
      <c r="JI35" s="160">
        <f t="shared" si="179"/>
        <v>112.55</v>
      </c>
      <c r="JJ35" s="161">
        <f t="shared" si="179"/>
        <v>113.02500000000001</v>
      </c>
      <c r="JK35" s="161">
        <f t="shared" si="179"/>
        <v>113.65</v>
      </c>
      <c r="JL35" s="161">
        <f t="shared" si="179"/>
        <v>114.60000000000001</v>
      </c>
      <c r="JM35" s="161">
        <f t="shared" si="179"/>
        <v>116.32499999999999</v>
      </c>
      <c r="JN35" s="160">
        <f t="shared" si="179"/>
        <v>115.2</v>
      </c>
      <c r="JO35" s="160">
        <f t="shared" si="179"/>
        <v>113.5</v>
      </c>
      <c r="JP35" s="161">
        <f t="shared" si="179"/>
        <v>114.52500000000001</v>
      </c>
      <c r="JQ35" s="160">
        <f t="shared" si="179"/>
        <v>113</v>
      </c>
      <c r="JR35" s="160">
        <f t="shared" si="179"/>
        <v>111.97499999999999</v>
      </c>
      <c r="JS35" s="160">
        <f t="shared" si="179"/>
        <v>109.80000000000001</v>
      </c>
      <c r="JT35" s="160">
        <f t="shared" si="179"/>
        <v>106.67499999999998</v>
      </c>
      <c r="JU35" s="160">
        <f t="shared" si="179"/>
        <v>106.45000000000002</v>
      </c>
      <c r="JV35" s="161">
        <f t="shared" si="179"/>
        <v>108.72500000000001</v>
      </c>
      <c r="JW35" s="161">
        <f t="shared" si="179"/>
        <v>111.92500000000001</v>
      </c>
      <c r="JX35" s="161">
        <f t="shared" si="179"/>
        <v>115.29999999999998</v>
      </c>
      <c r="JY35" s="160">
        <f t="shared" si="179"/>
        <v>113.72500000000001</v>
      </c>
      <c r="JZ35" s="160">
        <f t="shared" si="179"/>
        <v>111.60000000000001</v>
      </c>
      <c r="KA35" s="160">
        <f t="shared" si="179"/>
        <v>109.85</v>
      </c>
      <c r="KB35" s="160">
        <f t="shared" si="179"/>
        <v>107.95</v>
      </c>
      <c r="KC35" s="161">
        <f t="shared" si="179"/>
        <v>113.575</v>
      </c>
      <c r="KD35" s="161">
        <f t="shared" si="179"/>
        <v>117.625</v>
      </c>
      <c r="KE35" s="161">
        <f t="shared" si="179"/>
        <v>120.85000000000001</v>
      </c>
      <c r="KF35" s="161">
        <f t="shared" si="179"/>
        <v>123.325</v>
      </c>
      <c r="KG35" s="160">
        <f t="shared" si="179"/>
        <v>123.125</v>
      </c>
      <c r="KH35" s="160">
        <f t="shared" si="179"/>
        <v>121.47499999999999</v>
      </c>
      <c r="KI35" s="161">
        <f t="shared" si="179"/>
        <v>121.75</v>
      </c>
      <c r="KJ35" s="160">
        <f t="shared" si="179"/>
        <v>120.92500000000001</v>
      </c>
      <c r="KK35" s="160">
        <f t="shared" si="179"/>
        <v>120.45000000000002</v>
      </c>
      <c r="KL35" s="161">
        <f t="shared" si="179"/>
        <v>120.64999999999999</v>
      </c>
      <c r="KM35" s="160">
        <f t="shared" si="179"/>
        <v>118.3</v>
      </c>
      <c r="KN35" s="160">
        <f t="shared" si="179"/>
        <v>115.72499999999999</v>
      </c>
      <c r="KO35" s="161">
        <f t="shared" si="179"/>
        <v>115.82499999999999</v>
      </c>
      <c r="KP35" s="160">
        <f t="shared" si="179"/>
        <v>114.875</v>
      </c>
      <c r="KQ35" s="160">
        <f t="shared" si="179"/>
        <v>113.85</v>
      </c>
      <c r="KR35" s="161">
        <f t="shared" si="179"/>
        <v>116.65</v>
      </c>
      <c r="KS35" s="161">
        <f t="shared" si="179"/>
        <v>117.77500000000001</v>
      </c>
      <c r="KT35" s="161">
        <f t="shared" si="179"/>
        <v>120.02500000000001</v>
      </c>
      <c r="KU35" s="161">
        <f t="shared" si="179"/>
        <v>123.35000000000001</v>
      </c>
      <c r="KV35" s="161">
        <f t="shared" si="179"/>
        <v>123.75</v>
      </c>
      <c r="KW35" s="160">
        <f t="shared" si="179"/>
        <v>122.8</v>
      </c>
      <c r="KX35" s="160">
        <f t="shared" si="179"/>
        <v>122.5</v>
      </c>
      <c r="KY35" s="161">
        <f t="shared" si="179"/>
        <v>122.75</v>
      </c>
      <c r="KZ35" s="160">
        <f t="shared" si="179"/>
        <v>122.25</v>
      </c>
      <c r="LA35" s="161">
        <f t="shared" si="179"/>
        <v>122.95</v>
      </c>
      <c r="LB35" s="161">
        <f t="shared" si="179"/>
        <v>124.35000000000001</v>
      </c>
      <c r="LC35" s="161">
        <f t="shared" si="179"/>
        <v>125.9</v>
      </c>
      <c r="LD35" s="161">
        <f t="shared" si="179"/>
        <v>126.9</v>
      </c>
      <c r="LE35" s="160">
        <f t="shared" si="179"/>
        <v>126.65</v>
      </c>
      <c r="LF35" s="160">
        <f t="shared" si="179"/>
        <v>126.35</v>
      </c>
      <c r="LG35" s="160">
        <f t="shared" si="179"/>
        <v>125.97499999999999</v>
      </c>
      <c r="LH35" s="161">
        <f t="shared" si="179"/>
        <v>126.77500000000001</v>
      </c>
      <c r="LI35" s="161">
        <f t="shared" si="179"/>
        <v>127.02500000000001</v>
      </c>
      <c r="LJ35" s="161">
        <f t="shared" si="179"/>
        <v>127.85</v>
      </c>
      <c r="LK35" s="160">
        <f t="shared" si="179"/>
        <v>126.825</v>
      </c>
      <c r="LL35" s="160">
        <f t="shared" si="179"/>
        <v>126.3</v>
      </c>
      <c r="LM35" s="161">
        <f t="shared" si="179"/>
        <v>128.1</v>
      </c>
      <c r="LN35" s="161">
        <f t="shared" si="179"/>
        <v>128.875</v>
      </c>
      <c r="LO35" s="160">
        <f t="shared" si="179"/>
        <v>128.05000000000001</v>
      </c>
      <c r="LP35" s="160">
        <f t="shared" si="179"/>
        <v>126.52500000000001</v>
      </c>
      <c r="LQ35" s="160">
        <f t="shared" ref="LQ35:OB35" si="180">AVERAGE(LN30:LQ30)</f>
        <v>123.1</v>
      </c>
      <c r="LR35" s="160">
        <f t="shared" si="180"/>
        <v>119.8</v>
      </c>
      <c r="LS35" s="160">
        <f t="shared" si="180"/>
        <v>118.625</v>
      </c>
      <c r="LT35" s="161">
        <f t="shared" si="180"/>
        <v>118.92500000000001</v>
      </c>
      <c r="LU35" s="160">
        <f t="shared" si="180"/>
        <v>117.625</v>
      </c>
      <c r="LV35" s="160">
        <f t="shared" si="180"/>
        <v>114.27500000000001</v>
      </c>
      <c r="LW35" s="160">
        <f t="shared" si="180"/>
        <v>112.72499999999999</v>
      </c>
      <c r="LX35" s="160">
        <f t="shared" si="180"/>
        <v>111.99999999999999</v>
      </c>
      <c r="LY35" s="161">
        <f t="shared" si="180"/>
        <v>114.5</v>
      </c>
      <c r="LZ35" s="161">
        <f t="shared" si="180"/>
        <v>119.27500000000001</v>
      </c>
      <c r="MA35" s="161">
        <f t="shared" si="180"/>
        <v>122.72499999999999</v>
      </c>
      <c r="MB35" s="161">
        <f t="shared" si="180"/>
        <v>123.32500000000002</v>
      </c>
      <c r="MC35" s="160">
        <f t="shared" si="180"/>
        <v>118.95</v>
      </c>
      <c r="MD35" s="160">
        <f t="shared" si="180"/>
        <v>116.6</v>
      </c>
      <c r="ME35" s="160">
        <f t="shared" si="180"/>
        <v>115.02500000000001</v>
      </c>
      <c r="MF35" s="160">
        <f t="shared" si="180"/>
        <v>110.925</v>
      </c>
      <c r="MG35" s="161">
        <f t="shared" si="180"/>
        <v>111.375</v>
      </c>
      <c r="MH35" s="161">
        <f t="shared" si="180"/>
        <v>111.55</v>
      </c>
      <c r="MI35" s="160">
        <f t="shared" si="180"/>
        <v>109.9</v>
      </c>
      <c r="MJ35" s="161">
        <f t="shared" si="180"/>
        <v>113.32499999999999</v>
      </c>
      <c r="MK35" s="161">
        <f t="shared" si="180"/>
        <v>117.15</v>
      </c>
      <c r="ML35" s="161">
        <f t="shared" si="180"/>
        <v>119.15</v>
      </c>
      <c r="MM35" s="161">
        <f t="shared" si="180"/>
        <v>121.45</v>
      </c>
      <c r="MN35" s="161">
        <f t="shared" si="180"/>
        <v>123.175</v>
      </c>
      <c r="MO35" s="160">
        <f t="shared" si="180"/>
        <v>122.825</v>
      </c>
      <c r="MP35" s="160">
        <f t="shared" si="180"/>
        <v>122.45</v>
      </c>
      <c r="MQ35" s="161">
        <f t="shared" si="180"/>
        <v>123.97500000000001</v>
      </c>
      <c r="MR35" s="161">
        <f t="shared" si="180"/>
        <v>124.2</v>
      </c>
      <c r="MS35" s="160">
        <f t="shared" si="180"/>
        <v>123.125</v>
      </c>
      <c r="MT35" s="161">
        <f t="shared" si="180"/>
        <v>124.1</v>
      </c>
      <c r="MU35" s="160">
        <f t="shared" si="180"/>
        <v>123.625</v>
      </c>
      <c r="MV35" s="161">
        <f t="shared" si="180"/>
        <v>124.02500000000001</v>
      </c>
      <c r="MW35" s="161">
        <f t="shared" si="180"/>
        <v>124.125</v>
      </c>
      <c r="MX35" s="160">
        <f t="shared" si="180"/>
        <v>121.52499999999999</v>
      </c>
      <c r="MY35" s="160">
        <f t="shared" si="180"/>
        <v>117.675</v>
      </c>
      <c r="MZ35" s="160">
        <f t="shared" si="180"/>
        <v>111</v>
      </c>
      <c r="NA35" s="160">
        <f t="shared" si="180"/>
        <v>105.625</v>
      </c>
      <c r="NB35" s="160">
        <f t="shared" si="180"/>
        <v>99.35</v>
      </c>
      <c r="NC35" s="160">
        <f t="shared" si="180"/>
        <v>94.974999999999994</v>
      </c>
      <c r="ND35" s="160">
        <f t="shared" si="180"/>
        <v>92.474999999999994</v>
      </c>
      <c r="NE35" s="161">
        <f t="shared" si="180"/>
        <v>93.024999999999991</v>
      </c>
      <c r="NF35" s="161">
        <f t="shared" si="180"/>
        <v>95.649999999999991</v>
      </c>
      <c r="NG35" s="161">
        <f t="shared" si="180"/>
        <v>96.199999999999989</v>
      </c>
      <c r="NH35" s="160">
        <f t="shared" si="180"/>
        <v>96.05</v>
      </c>
      <c r="NI35" s="160">
        <f t="shared" si="180"/>
        <v>93.899999999999991</v>
      </c>
      <c r="NJ35" s="160">
        <f t="shared" si="180"/>
        <v>90.424999999999997</v>
      </c>
      <c r="NK35" s="160">
        <f t="shared" si="180"/>
        <v>89.45</v>
      </c>
      <c r="NL35" s="161">
        <f t="shared" si="180"/>
        <v>91.025000000000006</v>
      </c>
      <c r="NM35" s="161">
        <f t="shared" si="180"/>
        <v>91.149999999999991</v>
      </c>
      <c r="NN35" s="161">
        <f t="shared" si="180"/>
        <v>93.050000000000011</v>
      </c>
      <c r="NO35" s="161">
        <f t="shared" si="180"/>
        <v>94.924999999999997</v>
      </c>
      <c r="NP35" s="161">
        <f t="shared" si="180"/>
        <v>95.575000000000017</v>
      </c>
      <c r="NQ35" s="161">
        <f t="shared" si="180"/>
        <v>97.75</v>
      </c>
      <c r="NR35" s="161">
        <f t="shared" si="180"/>
        <v>99.775000000000006</v>
      </c>
      <c r="NS35" s="161">
        <f t="shared" si="180"/>
        <v>101.35</v>
      </c>
      <c r="NT35" s="161">
        <f t="shared" si="180"/>
        <v>103.55</v>
      </c>
      <c r="NU35" s="161">
        <f t="shared" si="180"/>
        <v>103.85</v>
      </c>
      <c r="NV35" s="160">
        <f t="shared" si="180"/>
        <v>101.1</v>
      </c>
      <c r="NW35" s="160">
        <f t="shared" si="180"/>
        <v>98.425000000000011</v>
      </c>
      <c r="NX35" s="160">
        <f t="shared" si="180"/>
        <v>95.15</v>
      </c>
      <c r="NY35" s="160">
        <f t="shared" si="180"/>
        <v>93.924999999999997</v>
      </c>
      <c r="NZ35" s="161">
        <f t="shared" si="180"/>
        <v>94.875</v>
      </c>
      <c r="OA35" s="161">
        <f t="shared" si="180"/>
        <v>95.325000000000003</v>
      </c>
      <c r="OB35" s="161">
        <f t="shared" si="180"/>
        <v>96.125</v>
      </c>
      <c r="OC35" s="160">
        <f t="shared" ref="OC35:QN35" si="181">AVERAGE(NZ30:OC30)</f>
        <v>95.45</v>
      </c>
      <c r="OD35" s="161">
        <f t="shared" si="181"/>
        <v>95.8</v>
      </c>
      <c r="OE35" s="161">
        <f t="shared" si="181"/>
        <v>97.65</v>
      </c>
      <c r="OF35" s="161">
        <f t="shared" si="181"/>
        <v>99.174999999999983</v>
      </c>
      <c r="OG35" s="161">
        <f t="shared" si="181"/>
        <v>101.45000000000002</v>
      </c>
      <c r="OH35" s="161">
        <f t="shared" si="181"/>
        <v>102.05000000000001</v>
      </c>
      <c r="OI35" s="160">
        <f t="shared" si="181"/>
        <v>100.72500000000001</v>
      </c>
      <c r="OJ35" s="161">
        <f t="shared" si="181"/>
        <v>101</v>
      </c>
      <c r="OK35" s="160">
        <f t="shared" si="181"/>
        <v>100.64999999999999</v>
      </c>
      <c r="OL35" s="161">
        <f t="shared" si="181"/>
        <v>101.8</v>
      </c>
      <c r="OM35" s="161">
        <f t="shared" si="181"/>
        <v>103.64999999999999</v>
      </c>
      <c r="ON35" s="161">
        <f t="shared" si="181"/>
        <v>105.22500000000001</v>
      </c>
      <c r="OO35" s="161">
        <f t="shared" si="181"/>
        <v>107.125</v>
      </c>
      <c r="OP35" s="161">
        <f t="shared" si="181"/>
        <v>109.55000000000001</v>
      </c>
      <c r="OQ35" s="161">
        <f t="shared" si="181"/>
        <v>111.75</v>
      </c>
      <c r="OR35" s="161">
        <f t="shared" si="181"/>
        <v>112.55</v>
      </c>
      <c r="OS35" s="161">
        <f t="shared" si="181"/>
        <v>113.94999999999999</v>
      </c>
      <c r="OT35" s="161">
        <f t="shared" si="181"/>
        <v>114.925</v>
      </c>
      <c r="OU35" s="161">
        <f t="shared" si="181"/>
        <v>115.6</v>
      </c>
      <c r="OV35" s="161">
        <f t="shared" si="181"/>
        <v>117.85</v>
      </c>
      <c r="OW35" s="161">
        <f t="shared" si="181"/>
        <v>119.9</v>
      </c>
      <c r="OX35" s="161">
        <f t="shared" si="181"/>
        <v>121.37499999999999</v>
      </c>
      <c r="OY35" s="161">
        <f t="shared" si="181"/>
        <v>122.80000000000001</v>
      </c>
      <c r="OZ35" s="161">
        <f t="shared" si="181"/>
        <v>122.92500000000001</v>
      </c>
      <c r="PA35" s="160">
        <f t="shared" si="181"/>
        <v>122.575</v>
      </c>
      <c r="PB35" s="161">
        <f t="shared" si="181"/>
        <v>122.875</v>
      </c>
      <c r="PC35" s="161">
        <f t="shared" si="181"/>
        <v>124.22500000000001</v>
      </c>
      <c r="PD35" s="161">
        <f t="shared" si="181"/>
        <v>125.4</v>
      </c>
      <c r="PE35" s="161">
        <f t="shared" si="181"/>
        <v>126.875</v>
      </c>
      <c r="PF35" s="161">
        <f t="shared" si="181"/>
        <v>127.02500000000001</v>
      </c>
      <c r="PG35" s="161">
        <f t="shared" si="181"/>
        <v>127.19999999999999</v>
      </c>
      <c r="PH35" s="160">
        <f t="shared" si="181"/>
        <v>126.45</v>
      </c>
      <c r="PI35" s="160">
        <f t="shared" si="181"/>
        <v>125.875</v>
      </c>
      <c r="PJ35" s="156">
        <f t="shared" si="181"/>
        <v>125.9</v>
      </c>
      <c r="PK35" s="160">
        <f t="shared" si="181"/>
        <v>124.7</v>
      </c>
      <c r="PL35" s="161">
        <f t="shared" si="181"/>
        <v>125.1</v>
      </c>
      <c r="PM35" s="160">
        <f t="shared" si="181"/>
        <v>124.5</v>
      </c>
      <c r="PN35" s="160">
        <f t="shared" si="181"/>
        <v>123.19999999999999</v>
      </c>
      <c r="PO35" s="161">
        <f t="shared" si="181"/>
        <v>124.35000000000001</v>
      </c>
      <c r="PP35" s="161">
        <f t="shared" si="181"/>
        <v>124.875</v>
      </c>
      <c r="PQ35" s="161">
        <f t="shared" si="181"/>
        <v>126.77500000000001</v>
      </c>
      <c r="PR35" s="161">
        <f t="shared" si="181"/>
        <v>128.72499999999999</v>
      </c>
      <c r="PS35" s="161">
        <f t="shared" si="181"/>
        <v>128.75</v>
      </c>
      <c r="PT35" s="160">
        <f t="shared" si="181"/>
        <v>128.55000000000001</v>
      </c>
      <c r="PU35" s="156">
        <f t="shared" si="181"/>
        <v>127.20000000000002</v>
      </c>
      <c r="PV35" s="160">
        <f t="shared" si="181"/>
        <v>126.325</v>
      </c>
      <c r="PW35" s="161">
        <f t="shared" si="181"/>
        <v>126.72499999999999</v>
      </c>
      <c r="PX35" s="156">
        <f t="shared" si="181"/>
        <v>126.72499999999999</v>
      </c>
      <c r="PY35" s="161">
        <f t="shared" si="181"/>
        <v>126.92499999999998</v>
      </c>
      <c r="PZ35" s="161">
        <f t="shared" si="181"/>
        <v>127.625</v>
      </c>
      <c r="QA35" s="160">
        <f t="shared" si="181"/>
        <v>127</v>
      </c>
      <c r="QB35" s="160">
        <f t="shared" si="181"/>
        <v>126.07499999999999</v>
      </c>
      <c r="QC35" s="160">
        <f t="shared" si="181"/>
        <v>125.47499999999999</v>
      </c>
      <c r="QD35" s="160">
        <f t="shared" si="181"/>
        <v>125.35</v>
      </c>
      <c r="QE35" s="160">
        <f t="shared" si="181"/>
        <v>124.47499999999999</v>
      </c>
      <c r="QF35" s="160">
        <f t="shared" si="181"/>
        <v>122.825</v>
      </c>
      <c r="QG35" s="161">
        <f t="shared" si="181"/>
        <v>122.875</v>
      </c>
      <c r="QH35" s="160">
        <f t="shared" si="181"/>
        <v>119.9</v>
      </c>
      <c r="QI35" s="160">
        <f t="shared" si="181"/>
        <v>118.15</v>
      </c>
      <c r="QJ35" s="161">
        <f t="shared" si="181"/>
        <v>118.45</v>
      </c>
      <c r="QK35" s="160">
        <f t="shared" si="181"/>
        <v>117.05000000000001</v>
      </c>
      <c r="QL35" s="161">
        <f t="shared" si="181"/>
        <v>119.17500000000001</v>
      </c>
      <c r="QM35" s="161">
        <f t="shared" si="181"/>
        <v>120.675</v>
      </c>
      <c r="QN35" s="161">
        <f t="shared" si="181"/>
        <v>122.4</v>
      </c>
      <c r="QO35" s="161">
        <f t="shared" ref="QO35:SZ35" si="182">AVERAGE(QL30:QO30)</f>
        <v>123.75</v>
      </c>
      <c r="QP35" s="161">
        <f t="shared" si="182"/>
        <v>123.875</v>
      </c>
      <c r="QQ35" s="161">
        <f t="shared" si="182"/>
        <v>124.3</v>
      </c>
      <c r="QR35" s="161">
        <f t="shared" si="182"/>
        <v>125.075</v>
      </c>
      <c r="QS35" s="161">
        <f t="shared" si="182"/>
        <v>125.47499999999999</v>
      </c>
      <c r="QT35" s="161">
        <f t="shared" si="182"/>
        <v>125.6</v>
      </c>
      <c r="QU35" s="160">
        <f t="shared" si="182"/>
        <v>125.375</v>
      </c>
      <c r="QV35" s="160">
        <f t="shared" si="182"/>
        <v>123.875</v>
      </c>
      <c r="QW35" s="161">
        <f t="shared" si="182"/>
        <v>124.3</v>
      </c>
      <c r="QX35" s="160">
        <f t="shared" si="182"/>
        <v>123.5</v>
      </c>
      <c r="QY35" s="160">
        <f t="shared" si="182"/>
        <v>123.4</v>
      </c>
      <c r="QZ35" s="161">
        <f t="shared" si="182"/>
        <v>124.95</v>
      </c>
      <c r="RA35" s="161">
        <f t="shared" si="182"/>
        <v>125.3</v>
      </c>
      <c r="RB35" s="161">
        <f t="shared" si="182"/>
        <v>127.47499999999999</v>
      </c>
      <c r="RC35" s="161">
        <f t="shared" si="182"/>
        <v>128.69999999999999</v>
      </c>
      <c r="RD35" s="160">
        <f t="shared" si="182"/>
        <v>127.9</v>
      </c>
      <c r="RE35" s="160">
        <f t="shared" si="182"/>
        <v>125.52499999999999</v>
      </c>
      <c r="RF35" s="160">
        <f t="shared" si="182"/>
        <v>123.72499999999999</v>
      </c>
      <c r="RG35" s="160">
        <f t="shared" si="182"/>
        <v>121.92500000000001</v>
      </c>
      <c r="RH35" s="160">
        <f t="shared" si="182"/>
        <v>120.65</v>
      </c>
      <c r="RI35" s="161">
        <f t="shared" si="182"/>
        <v>120.925</v>
      </c>
      <c r="RJ35" s="160">
        <f t="shared" si="182"/>
        <v>120.65</v>
      </c>
      <c r="RK35" s="161">
        <f t="shared" si="182"/>
        <v>121.575</v>
      </c>
      <c r="RL35" s="161">
        <f t="shared" si="182"/>
        <v>122.125</v>
      </c>
      <c r="RM35" s="161">
        <f t="shared" si="182"/>
        <v>122.6</v>
      </c>
      <c r="RN35" s="160">
        <f t="shared" si="182"/>
        <v>122.32499999999999</v>
      </c>
      <c r="RO35" s="160">
        <f t="shared" si="182"/>
        <v>120.675</v>
      </c>
      <c r="RP35" s="160">
        <f t="shared" si="182"/>
        <v>120.375</v>
      </c>
      <c r="RQ35" s="160">
        <f t="shared" si="182"/>
        <v>120.22499999999999</v>
      </c>
      <c r="RR35" s="160">
        <f t="shared" si="182"/>
        <v>118.55000000000001</v>
      </c>
      <c r="RS35" s="160">
        <f t="shared" si="182"/>
        <v>118</v>
      </c>
      <c r="RT35" s="160">
        <f t="shared" si="182"/>
        <v>117.22500000000001</v>
      </c>
      <c r="RU35" s="160">
        <f t="shared" si="182"/>
        <v>116.125</v>
      </c>
      <c r="RV35" s="161">
        <f t="shared" si="182"/>
        <v>117.02500000000001</v>
      </c>
      <c r="RW35" s="161">
        <f t="shared" si="182"/>
        <v>117.05000000000001</v>
      </c>
      <c r="RX35" s="161">
        <f t="shared" si="182"/>
        <v>117.57499999999999</v>
      </c>
      <c r="RY35" s="161">
        <f t="shared" si="182"/>
        <v>118.55000000000001</v>
      </c>
      <c r="RZ35" s="161">
        <f t="shared" si="182"/>
        <v>119.30000000000001</v>
      </c>
      <c r="SA35" s="161">
        <f t="shared" si="182"/>
        <v>119.7</v>
      </c>
      <c r="SB35" s="160">
        <f t="shared" si="182"/>
        <v>119.39999999999999</v>
      </c>
      <c r="SC35" s="160">
        <f t="shared" si="182"/>
        <v>118.3</v>
      </c>
      <c r="SD35" s="160">
        <f t="shared" si="182"/>
        <v>117.05000000000001</v>
      </c>
      <c r="SE35" s="160">
        <f t="shared" si="182"/>
        <v>115.925</v>
      </c>
      <c r="SF35" s="160">
        <f t="shared" si="182"/>
        <v>114.45</v>
      </c>
      <c r="SG35" s="160">
        <f t="shared" si="182"/>
        <v>112.60000000000001</v>
      </c>
      <c r="SH35" s="160">
        <f t="shared" si="182"/>
        <v>110.97499999999999</v>
      </c>
      <c r="SI35" s="160">
        <f t="shared" si="182"/>
        <v>109.72499999999999</v>
      </c>
      <c r="SJ35" s="160">
        <f t="shared" si="182"/>
        <v>108.89999999999999</v>
      </c>
      <c r="SK35" s="160">
        <f t="shared" si="182"/>
        <v>108.825</v>
      </c>
      <c r="SL35" s="160">
        <f t="shared" si="182"/>
        <v>108.6</v>
      </c>
      <c r="SM35" s="156">
        <f t="shared" si="182"/>
        <v>108.6</v>
      </c>
      <c r="SN35" s="160">
        <f t="shared" si="182"/>
        <v>107.97499999999999</v>
      </c>
      <c r="SO35" s="160">
        <f t="shared" si="182"/>
        <v>107.875</v>
      </c>
      <c r="SP35" s="160">
        <f t="shared" si="182"/>
        <v>107.79999999999998</v>
      </c>
      <c r="SQ35" s="161">
        <f t="shared" si="182"/>
        <v>108.52500000000001</v>
      </c>
      <c r="SR35" s="161">
        <f t="shared" si="182"/>
        <v>109.80000000000001</v>
      </c>
      <c r="SS35" s="161">
        <f t="shared" si="182"/>
        <v>111.05000000000001</v>
      </c>
      <c r="ST35" s="161">
        <f t="shared" si="182"/>
        <v>112.02499999999999</v>
      </c>
      <c r="SU35" s="160">
        <f t="shared" si="182"/>
        <v>111.52500000000001</v>
      </c>
      <c r="SV35" s="160">
        <f t="shared" si="182"/>
        <v>110.825</v>
      </c>
      <c r="SW35" s="160">
        <f t="shared" si="182"/>
        <v>110.625</v>
      </c>
      <c r="SX35" s="161">
        <f t="shared" si="182"/>
        <v>111.35</v>
      </c>
      <c r="SY35" s="161">
        <f t="shared" si="182"/>
        <v>113.4</v>
      </c>
      <c r="SZ35" s="161">
        <f t="shared" si="182"/>
        <v>114.92500000000001</v>
      </c>
      <c r="TA35" s="161">
        <f t="shared" ref="TA35:VL35" si="183">AVERAGE(SX30:TA30)</f>
        <v>115</v>
      </c>
      <c r="TB35" s="160">
        <f t="shared" si="183"/>
        <v>114.6</v>
      </c>
      <c r="TC35" s="160">
        <f t="shared" si="183"/>
        <v>112.85000000000001</v>
      </c>
      <c r="TD35" s="160">
        <f t="shared" si="183"/>
        <v>111.55</v>
      </c>
      <c r="TE35" s="161">
        <f t="shared" si="183"/>
        <v>111.875</v>
      </c>
      <c r="TF35" s="160">
        <f t="shared" si="183"/>
        <v>111</v>
      </c>
      <c r="TG35" s="161">
        <f t="shared" si="183"/>
        <v>113.30000000000001</v>
      </c>
      <c r="TH35" s="161">
        <f t="shared" si="183"/>
        <v>114.65</v>
      </c>
      <c r="TI35" s="161">
        <f t="shared" si="183"/>
        <v>115.625</v>
      </c>
      <c r="TJ35" s="161">
        <f t="shared" si="183"/>
        <v>117.47499999999999</v>
      </c>
      <c r="TK35" s="160">
        <f t="shared" si="183"/>
        <v>116.97499999999999</v>
      </c>
      <c r="TL35" s="160">
        <f t="shared" si="183"/>
        <v>116.75</v>
      </c>
      <c r="TM35" s="160">
        <f t="shared" si="183"/>
        <v>115.77500000000001</v>
      </c>
      <c r="TN35" s="160">
        <f t="shared" si="183"/>
        <v>114.9</v>
      </c>
      <c r="TO35" s="160">
        <f t="shared" si="183"/>
        <v>113.22500000000001</v>
      </c>
      <c r="TP35" s="156">
        <f t="shared" si="183"/>
        <v>113.19999999999999</v>
      </c>
      <c r="TQ35" s="160">
        <f t="shared" si="183"/>
        <v>112.27499999999999</v>
      </c>
      <c r="TR35" s="160">
        <f t="shared" si="183"/>
        <v>111.54999999999998</v>
      </c>
      <c r="TS35" s="160">
        <f t="shared" si="183"/>
        <v>111.14999999999999</v>
      </c>
      <c r="TT35" s="160">
        <f t="shared" si="183"/>
        <v>109.75</v>
      </c>
      <c r="TU35" s="161">
        <f t="shared" si="183"/>
        <v>110.25</v>
      </c>
      <c r="TV35" s="161">
        <f t="shared" si="183"/>
        <v>110.69999999999999</v>
      </c>
      <c r="TW35" s="161">
        <f t="shared" si="183"/>
        <v>111.10000000000001</v>
      </c>
      <c r="TX35" s="161">
        <f t="shared" si="183"/>
        <v>112.52500000000001</v>
      </c>
      <c r="TY35" s="160">
        <f t="shared" si="183"/>
        <v>111.64999999999999</v>
      </c>
      <c r="TZ35" s="160">
        <f t="shared" si="183"/>
        <v>110.625</v>
      </c>
      <c r="UA35" s="160">
        <f t="shared" si="183"/>
        <v>110.27500000000001</v>
      </c>
      <c r="UB35" s="160">
        <f t="shared" si="183"/>
        <v>109.02499999999999</v>
      </c>
      <c r="UC35" s="161">
        <f t="shared" si="183"/>
        <v>109.35</v>
      </c>
      <c r="UD35" s="161">
        <f t="shared" si="183"/>
        <v>109.67500000000001</v>
      </c>
      <c r="UE35" s="161">
        <f t="shared" si="183"/>
        <v>109.94999999999999</v>
      </c>
      <c r="UF35" s="161">
        <f t="shared" si="183"/>
        <v>110.22500000000001</v>
      </c>
      <c r="UG35" s="160">
        <f t="shared" si="183"/>
        <v>110.125</v>
      </c>
      <c r="UH35" s="160">
        <f t="shared" si="183"/>
        <v>109.75</v>
      </c>
      <c r="UI35" s="161">
        <f t="shared" si="183"/>
        <v>110.3</v>
      </c>
      <c r="UJ35" s="160">
        <f t="shared" si="183"/>
        <v>110.1</v>
      </c>
      <c r="UK35" s="161">
        <f t="shared" si="183"/>
        <v>111.1</v>
      </c>
      <c r="UL35" s="161">
        <f t="shared" si="183"/>
        <v>113.02499999999999</v>
      </c>
      <c r="UM35" s="161">
        <f t="shared" si="183"/>
        <v>113.82499999999999</v>
      </c>
      <c r="UN35" s="161">
        <f t="shared" si="183"/>
        <v>114.07499999999999</v>
      </c>
      <c r="UO35" s="161">
        <f t="shared" si="183"/>
        <v>114.65</v>
      </c>
      <c r="UP35" s="160">
        <f t="shared" si="183"/>
        <v>114.05000000000001</v>
      </c>
      <c r="UQ35" s="160">
        <f t="shared" si="183"/>
        <v>113.30000000000001</v>
      </c>
      <c r="UR35" s="161">
        <f t="shared" si="183"/>
        <v>114.00000000000001</v>
      </c>
      <c r="US35" s="161">
        <f t="shared" si="183"/>
        <v>114.30000000000001</v>
      </c>
      <c r="UT35" s="161">
        <f t="shared" si="183"/>
        <v>114.79999999999998</v>
      </c>
      <c r="UU35" s="161">
        <f t="shared" si="183"/>
        <v>114.87499999999999</v>
      </c>
      <c r="UV35" s="161">
        <f t="shared" si="183"/>
        <v>115.02500000000001</v>
      </c>
      <c r="UW35" s="160">
        <f t="shared" si="183"/>
        <v>114.8</v>
      </c>
      <c r="UX35" s="160">
        <f t="shared" si="183"/>
        <v>114.125</v>
      </c>
      <c r="UY35" s="161">
        <f t="shared" si="183"/>
        <v>114.7</v>
      </c>
      <c r="UZ35" s="161">
        <f t="shared" si="183"/>
        <v>115.19999999999999</v>
      </c>
      <c r="VA35" s="160">
        <f t="shared" si="183"/>
        <v>115.10000000000001</v>
      </c>
      <c r="VB35" s="161">
        <f t="shared" si="183"/>
        <v>115.72499999999999</v>
      </c>
      <c r="VC35" s="161">
        <f t="shared" si="183"/>
        <v>116.55</v>
      </c>
      <c r="VD35" s="161">
        <f t="shared" si="183"/>
        <v>118.2</v>
      </c>
      <c r="VE35" s="161">
        <f t="shared" si="183"/>
        <v>119.35</v>
      </c>
      <c r="VF35" s="161">
        <f t="shared" si="183"/>
        <v>120.97500000000001</v>
      </c>
      <c r="VG35" s="156">
        <f t="shared" si="183"/>
        <v>121.02500000000001</v>
      </c>
      <c r="VH35" s="160">
        <f t="shared" si="183"/>
        <v>120.375</v>
      </c>
      <c r="VI35" s="160">
        <f t="shared" si="183"/>
        <v>120.10000000000001</v>
      </c>
      <c r="VJ35" s="160">
        <f t="shared" si="183"/>
        <v>119.675</v>
      </c>
      <c r="VK35" s="161">
        <f t="shared" si="183"/>
        <v>119.94999999999999</v>
      </c>
      <c r="VL35" s="160">
        <f t="shared" si="183"/>
        <v>119.85</v>
      </c>
      <c r="VM35" s="161">
        <f t="shared" ref="VM35:XX35" si="184">AVERAGE(VJ30:VM30)</f>
        <v>120.5</v>
      </c>
      <c r="VN35" s="161">
        <f t="shared" si="184"/>
        <v>121</v>
      </c>
      <c r="VO35" s="161">
        <f t="shared" si="184"/>
        <v>121.55</v>
      </c>
      <c r="VP35" s="161">
        <f t="shared" si="184"/>
        <v>122.1</v>
      </c>
      <c r="VQ35" s="161">
        <f t="shared" si="184"/>
        <v>122.2</v>
      </c>
      <c r="VR35" s="161">
        <f t="shared" si="184"/>
        <v>122.65</v>
      </c>
      <c r="VS35" s="160">
        <f t="shared" si="184"/>
        <v>121.92500000000001</v>
      </c>
      <c r="VT35" s="160">
        <f t="shared" si="184"/>
        <v>119.52500000000001</v>
      </c>
      <c r="VU35" s="160">
        <f t="shared" si="184"/>
        <v>118.89999999999999</v>
      </c>
      <c r="VV35" s="160">
        <f t="shared" si="184"/>
        <v>116.7</v>
      </c>
      <c r="VW35" s="160">
        <f t="shared" si="184"/>
        <v>115.32499999999999</v>
      </c>
      <c r="VX35" s="161">
        <f t="shared" si="184"/>
        <v>116.02500000000001</v>
      </c>
      <c r="VY35" s="160">
        <f t="shared" si="184"/>
        <v>114.97499999999999</v>
      </c>
      <c r="VZ35" s="160">
        <f t="shared" si="184"/>
        <v>114.75</v>
      </c>
      <c r="WA35" s="160">
        <f t="shared" si="184"/>
        <v>114.60000000000001</v>
      </c>
      <c r="WB35" s="160">
        <f t="shared" si="184"/>
        <v>114.175</v>
      </c>
      <c r="WC35" s="160">
        <f t="shared" si="184"/>
        <v>114</v>
      </c>
      <c r="WD35" s="161">
        <f t="shared" si="184"/>
        <v>114.85</v>
      </c>
      <c r="WE35" s="161">
        <f t="shared" si="184"/>
        <v>116.17500000000001</v>
      </c>
      <c r="WF35" s="160">
        <f t="shared" si="184"/>
        <v>115.625</v>
      </c>
      <c r="WG35" s="160">
        <f t="shared" si="184"/>
        <v>115.5</v>
      </c>
      <c r="WH35" s="160">
        <f t="shared" si="184"/>
        <v>115.22499999999999</v>
      </c>
      <c r="WI35" s="161">
        <f t="shared" si="184"/>
        <v>115.55000000000001</v>
      </c>
      <c r="WJ35" s="161">
        <f t="shared" si="184"/>
        <v>117.65</v>
      </c>
      <c r="WK35" s="161">
        <f t="shared" si="184"/>
        <v>119.50000000000001</v>
      </c>
      <c r="WL35" s="161">
        <f t="shared" si="184"/>
        <v>121.125</v>
      </c>
      <c r="WM35" s="161">
        <f t="shared" si="184"/>
        <v>122.30000000000001</v>
      </c>
      <c r="WN35" s="160">
        <f t="shared" si="184"/>
        <v>122.12499999999999</v>
      </c>
      <c r="WO35" s="160">
        <f t="shared" si="184"/>
        <v>121.75</v>
      </c>
      <c r="WP35" s="161">
        <f t="shared" si="184"/>
        <v>122.075</v>
      </c>
      <c r="WQ35" s="160">
        <f t="shared" si="184"/>
        <v>121.75</v>
      </c>
      <c r="WR35" s="161">
        <f t="shared" si="184"/>
        <v>121.92500000000001</v>
      </c>
      <c r="WS35" s="161">
        <f t="shared" si="184"/>
        <v>122.1</v>
      </c>
      <c r="WT35" s="160">
        <f t="shared" si="184"/>
        <v>121.05</v>
      </c>
      <c r="WU35" s="156">
        <f t="shared" si="184"/>
        <v>121.07499999999999</v>
      </c>
      <c r="WV35" s="160">
        <f t="shared" si="184"/>
        <v>120.55</v>
      </c>
      <c r="WW35" s="160">
        <f t="shared" si="184"/>
        <v>120.44999999999999</v>
      </c>
      <c r="WX35" s="160">
        <f t="shared" si="184"/>
        <v>119.1</v>
      </c>
      <c r="WY35" s="160">
        <f t="shared" si="184"/>
        <v>116.325</v>
      </c>
      <c r="WZ35" s="160">
        <f t="shared" si="184"/>
        <v>115.72499999999999</v>
      </c>
      <c r="XA35" s="160">
        <f t="shared" si="184"/>
        <v>115.07499999999999</v>
      </c>
      <c r="XB35" s="161">
        <f t="shared" si="184"/>
        <v>115.5</v>
      </c>
      <c r="XC35" s="160">
        <f t="shared" si="184"/>
        <v>116.65</v>
      </c>
      <c r="XD35" s="160">
        <f t="shared" si="184"/>
        <v>116.35000000000001</v>
      </c>
      <c r="XE35" s="160">
        <f t="shared" si="184"/>
        <v>115.97499999999999</v>
      </c>
      <c r="XF35" s="160">
        <f t="shared" si="184"/>
        <v>114.9</v>
      </c>
      <c r="XG35" s="160">
        <f t="shared" si="184"/>
        <v>113.4</v>
      </c>
      <c r="XH35" s="160">
        <f t="shared" si="184"/>
        <v>112</v>
      </c>
      <c r="XI35" s="160">
        <f t="shared" si="184"/>
        <v>111.35</v>
      </c>
      <c r="XJ35" s="156">
        <f t="shared" si="184"/>
        <v>111.39999999999999</v>
      </c>
      <c r="XK35" s="161">
        <f t="shared" si="184"/>
        <v>112.425</v>
      </c>
      <c r="XL35" s="161">
        <f t="shared" si="184"/>
        <v>113.60000000000001</v>
      </c>
      <c r="XM35" s="161">
        <f t="shared" si="184"/>
        <v>113.75</v>
      </c>
      <c r="XN35" s="161">
        <f t="shared" si="184"/>
        <v>113.875</v>
      </c>
      <c r="XO35" s="161">
        <f t="shared" si="184"/>
        <v>114.27500000000001</v>
      </c>
      <c r="XP35" s="160">
        <f t="shared" si="184"/>
        <v>113.44999999999999</v>
      </c>
      <c r="XQ35" s="160">
        <f t="shared" si="184"/>
        <v>111.52500000000001</v>
      </c>
      <c r="XR35" s="160">
        <f t="shared" si="184"/>
        <v>109.27499999999999</v>
      </c>
      <c r="XS35" s="160">
        <f t="shared" si="184"/>
        <v>105.35</v>
      </c>
      <c r="XT35" s="160">
        <f t="shared" si="184"/>
        <v>102.425</v>
      </c>
      <c r="XU35" s="160">
        <f t="shared" si="184"/>
        <v>101.4</v>
      </c>
      <c r="XV35" s="160">
        <f t="shared" si="184"/>
        <v>101.02499999999999</v>
      </c>
      <c r="XW35" s="161">
        <f t="shared" si="184"/>
        <v>101.72499999999999</v>
      </c>
      <c r="XX35" s="161">
        <f t="shared" si="184"/>
        <v>103.325</v>
      </c>
      <c r="XY35" s="161">
        <f t="shared" ref="XY35:AAJ35" si="185">AVERAGE(XV30:XY30)</f>
        <v>104.125</v>
      </c>
      <c r="XZ35" s="161">
        <f t="shared" si="185"/>
        <v>104.85</v>
      </c>
      <c r="YA35" s="161">
        <f t="shared" si="185"/>
        <v>106.22500000000001</v>
      </c>
      <c r="YB35" s="161">
        <f t="shared" si="185"/>
        <v>108.175</v>
      </c>
      <c r="YC35" s="161">
        <f t="shared" si="185"/>
        <v>110.875</v>
      </c>
      <c r="YD35" s="161">
        <f t="shared" si="185"/>
        <v>113.35</v>
      </c>
      <c r="YE35" s="160">
        <f t="shared" si="185"/>
        <v>113.3</v>
      </c>
      <c r="YF35" s="160">
        <f t="shared" si="185"/>
        <v>113.05</v>
      </c>
      <c r="YG35" s="160">
        <f t="shared" si="185"/>
        <v>112.375</v>
      </c>
      <c r="YH35" s="160">
        <f t="shared" si="185"/>
        <v>111.77500000000001</v>
      </c>
      <c r="YI35" s="161">
        <f t="shared" si="185"/>
        <v>112.97500000000001</v>
      </c>
      <c r="YJ35" s="160">
        <f t="shared" si="185"/>
        <v>112.675</v>
      </c>
      <c r="YK35" s="160">
        <f t="shared" si="185"/>
        <v>112.52500000000001</v>
      </c>
      <c r="YL35" s="161">
        <f t="shared" si="185"/>
        <v>112.8</v>
      </c>
      <c r="YM35" s="160">
        <f t="shared" si="185"/>
        <v>112.625</v>
      </c>
      <c r="YN35" s="161">
        <f t="shared" si="185"/>
        <v>113.25000000000001</v>
      </c>
      <c r="YO35" s="160">
        <f t="shared" si="185"/>
        <v>112.92500000000001</v>
      </c>
      <c r="YP35" s="161">
        <f t="shared" si="185"/>
        <v>113.15</v>
      </c>
      <c r="YQ35" s="161">
        <f t="shared" si="185"/>
        <v>113.65</v>
      </c>
      <c r="YR35" s="161">
        <f t="shared" si="185"/>
        <v>113.89999999999999</v>
      </c>
      <c r="YS35" s="161">
        <f t="shared" si="185"/>
        <v>114.25</v>
      </c>
      <c r="YT35" s="160">
        <f t="shared" si="185"/>
        <v>114.175</v>
      </c>
      <c r="YU35" s="160">
        <f t="shared" si="185"/>
        <v>114</v>
      </c>
      <c r="YV35" s="160">
        <f t="shared" si="185"/>
        <v>112.9</v>
      </c>
      <c r="YW35" s="160">
        <f t="shared" si="185"/>
        <v>112.2</v>
      </c>
      <c r="YX35" s="160">
        <f t="shared" si="185"/>
        <v>111.55</v>
      </c>
      <c r="YY35" s="160">
        <f t="shared" si="185"/>
        <v>111.075</v>
      </c>
      <c r="YZ35" s="161">
        <f t="shared" si="185"/>
        <v>111.875</v>
      </c>
      <c r="ZA35" s="161">
        <f t="shared" si="185"/>
        <v>112.62499999999999</v>
      </c>
      <c r="ZB35" s="161">
        <f t="shared" si="185"/>
        <v>112.80000000000001</v>
      </c>
      <c r="ZC35" s="160">
        <f t="shared" si="185"/>
        <v>112.72500000000001</v>
      </c>
      <c r="ZD35" s="160">
        <f t="shared" si="185"/>
        <v>111.77500000000001</v>
      </c>
      <c r="ZE35" s="160">
        <f t="shared" si="185"/>
        <v>111.17500000000001</v>
      </c>
      <c r="ZF35" s="156">
        <f t="shared" si="185"/>
        <v>111.2</v>
      </c>
      <c r="ZG35" s="160">
        <f t="shared" si="185"/>
        <v>110.85000000000001</v>
      </c>
      <c r="ZH35" s="161">
        <f t="shared" si="185"/>
        <v>111.10000000000001</v>
      </c>
      <c r="ZI35" s="161">
        <f t="shared" si="185"/>
        <v>111.25</v>
      </c>
      <c r="ZJ35" s="160">
        <f t="shared" si="185"/>
        <v>111.2</v>
      </c>
      <c r="ZK35" s="160">
        <f t="shared" si="185"/>
        <v>111.05</v>
      </c>
      <c r="ZL35" s="160">
        <f t="shared" si="185"/>
        <v>110.8</v>
      </c>
      <c r="ZM35" s="160">
        <f t="shared" si="185"/>
        <v>110.15</v>
      </c>
      <c r="ZN35" s="160">
        <f t="shared" si="185"/>
        <v>110.02500000000001</v>
      </c>
      <c r="ZO35" s="160">
        <f t="shared" si="185"/>
        <v>109.77499999999999</v>
      </c>
      <c r="ZP35" s="161">
        <f t="shared" si="185"/>
        <v>109.97499999999999</v>
      </c>
      <c r="ZQ35" s="161">
        <f t="shared" si="185"/>
        <v>111.42500000000001</v>
      </c>
      <c r="ZR35" s="161">
        <f t="shared" si="185"/>
        <v>111.85</v>
      </c>
      <c r="ZS35" s="161">
        <f t="shared" si="185"/>
        <v>113.05</v>
      </c>
      <c r="ZT35" s="161">
        <f t="shared" si="185"/>
        <v>113.42500000000001</v>
      </c>
      <c r="ZU35" s="156">
        <f t="shared" si="185"/>
        <v>113.4</v>
      </c>
      <c r="ZV35" s="161">
        <f t="shared" si="185"/>
        <v>113.52500000000001</v>
      </c>
      <c r="ZW35" s="161">
        <f t="shared" si="185"/>
        <v>114.22500000000001</v>
      </c>
      <c r="ZX35" s="160">
        <f t="shared" si="185"/>
        <v>113.95</v>
      </c>
      <c r="ZY35" s="160">
        <f t="shared" si="185"/>
        <v>112.075</v>
      </c>
      <c r="ZZ35" s="160">
        <f t="shared" si="185"/>
        <v>111.52500000000001</v>
      </c>
      <c r="AAA35" s="160">
        <f t="shared" si="185"/>
        <v>110.575</v>
      </c>
      <c r="AAB35" s="161">
        <f t="shared" si="185"/>
        <v>111.05000000000001</v>
      </c>
      <c r="AAC35" s="161">
        <f t="shared" si="185"/>
        <v>112.42500000000001</v>
      </c>
      <c r="AAD35" s="161">
        <f t="shared" si="185"/>
        <v>112.77499999999999</v>
      </c>
      <c r="AAE35" s="161">
        <f t="shared" si="185"/>
        <v>112.9</v>
      </c>
      <c r="AAF35" s="161">
        <f t="shared" si="185"/>
        <v>113</v>
      </c>
      <c r="AAG35" s="160">
        <f t="shared" si="185"/>
        <v>111.55</v>
      </c>
      <c r="AAH35" s="160">
        <f t="shared" si="185"/>
        <v>109.575</v>
      </c>
      <c r="AAI35" s="161">
        <f t="shared" si="185"/>
        <v>109.95</v>
      </c>
      <c r="AAJ35" s="160">
        <f t="shared" si="185"/>
        <v>109.27500000000001</v>
      </c>
      <c r="AAK35" s="161">
        <f t="shared" ref="AAK35:ACV35" si="186">AVERAGE(AAH30:AAK30)</f>
        <v>110.1</v>
      </c>
      <c r="AAL35" s="161">
        <f t="shared" si="186"/>
        <v>112.67500000000001</v>
      </c>
      <c r="AAM35" s="160">
        <f t="shared" si="186"/>
        <v>112.375</v>
      </c>
      <c r="AAN35" s="161">
        <f t="shared" si="186"/>
        <v>113.07499999999999</v>
      </c>
      <c r="AAO35" s="161">
        <f t="shared" si="186"/>
        <v>114.37499999999999</v>
      </c>
      <c r="AAP35" s="161">
        <f t="shared" si="186"/>
        <v>114.625</v>
      </c>
      <c r="AAQ35" s="161">
        <f t="shared" si="186"/>
        <v>115.27500000000001</v>
      </c>
      <c r="AAR35" s="161">
        <f t="shared" si="186"/>
        <v>115.55000000000001</v>
      </c>
      <c r="AAS35" s="160">
        <f t="shared" si="186"/>
        <v>114.95</v>
      </c>
      <c r="AAT35" s="160">
        <f t="shared" si="186"/>
        <v>114.875</v>
      </c>
      <c r="AAU35" s="160">
        <f t="shared" si="186"/>
        <v>114.75</v>
      </c>
      <c r="AAV35" s="161">
        <f t="shared" si="186"/>
        <v>115.2</v>
      </c>
      <c r="AAW35" s="161">
        <f t="shared" si="186"/>
        <v>115.52500000000001</v>
      </c>
      <c r="AAX35" s="160">
        <f t="shared" si="186"/>
        <v>114.74999999999999</v>
      </c>
      <c r="AAY35" s="160">
        <f t="shared" si="186"/>
        <v>113.94999999999999</v>
      </c>
      <c r="AAZ35" s="160">
        <f t="shared" si="186"/>
        <v>112.675</v>
      </c>
      <c r="ABA35" s="160">
        <f t="shared" si="186"/>
        <v>112</v>
      </c>
      <c r="ABB35" s="161">
        <f t="shared" si="186"/>
        <v>112.1</v>
      </c>
      <c r="ABC35" s="161">
        <f t="shared" si="186"/>
        <v>112.62500000000001</v>
      </c>
      <c r="ABD35" s="161">
        <f t="shared" si="186"/>
        <v>112.65</v>
      </c>
      <c r="ABE35" s="161">
        <f t="shared" si="186"/>
        <v>113.5</v>
      </c>
      <c r="ABF35" s="161">
        <f t="shared" si="186"/>
        <v>114.19999999999999</v>
      </c>
      <c r="ABG35" s="161">
        <f t="shared" si="186"/>
        <v>114.625</v>
      </c>
      <c r="ABH35" s="161">
        <f t="shared" si="186"/>
        <v>115.425</v>
      </c>
      <c r="ABI35" s="160">
        <f t="shared" si="186"/>
        <v>115.07499999999999</v>
      </c>
      <c r="ABJ35" s="160">
        <f t="shared" si="186"/>
        <v>113.97499999999999</v>
      </c>
      <c r="ABK35" s="160">
        <f t="shared" si="186"/>
        <v>113.925</v>
      </c>
      <c r="ABL35" s="160">
        <f t="shared" si="186"/>
        <v>113.22499999999999</v>
      </c>
      <c r="ABM35" s="161">
        <f t="shared" si="186"/>
        <v>113.35</v>
      </c>
      <c r="ABN35" s="161">
        <f t="shared" si="186"/>
        <v>113.82499999999999</v>
      </c>
      <c r="ABO35" s="160">
        <f t="shared" si="186"/>
        <v>113.65</v>
      </c>
      <c r="ABP35" s="161">
        <f t="shared" si="186"/>
        <v>114.64999999999999</v>
      </c>
      <c r="ABQ35" s="160">
        <f t="shared" si="186"/>
        <v>114.47499999999999</v>
      </c>
      <c r="ABR35" s="161">
        <f t="shared" si="186"/>
        <v>115.2</v>
      </c>
      <c r="ABS35" s="161">
        <f t="shared" si="186"/>
        <v>115.52500000000001</v>
      </c>
      <c r="ABT35" s="161">
        <f t="shared" si="186"/>
        <v>116.3</v>
      </c>
      <c r="ABU35" s="161">
        <f t="shared" si="186"/>
        <v>117.2</v>
      </c>
      <c r="ABV35" s="160">
        <f t="shared" si="186"/>
        <v>116.95</v>
      </c>
      <c r="ABW35" s="160">
        <f t="shared" si="186"/>
        <v>116.64999999999999</v>
      </c>
      <c r="ABX35" s="160">
        <f t="shared" si="186"/>
        <v>115.67500000000001</v>
      </c>
      <c r="ABY35" s="160">
        <f t="shared" si="186"/>
        <v>115.35</v>
      </c>
      <c r="ABZ35" s="161">
        <f t="shared" si="186"/>
        <v>115.9</v>
      </c>
      <c r="ACA35" s="160">
        <f t="shared" si="186"/>
        <v>115.77499999999999</v>
      </c>
      <c r="ACB35" s="161">
        <f t="shared" si="186"/>
        <v>116.44999999999999</v>
      </c>
      <c r="ACC35" s="161">
        <f t="shared" si="186"/>
        <v>118.02499999999999</v>
      </c>
      <c r="ACD35" s="161">
        <f t="shared" si="186"/>
        <v>118.125</v>
      </c>
      <c r="ACE35" s="160">
        <f t="shared" si="186"/>
        <v>118.02499999999999</v>
      </c>
      <c r="ACF35" s="161">
        <f t="shared" si="186"/>
        <v>118.15</v>
      </c>
      <c r="ACG35" s="160">
        <f t="shared" si="186"/>
        <v>116.57499999999999</v>
      </c>
      <c r="ACH35" s="161">
        <f t="shared" si="186"/>
        <v>117.125</v>
      </c>
      <c r="ACI35" s="161">
        <f t="shared" si="186"/>
        <v>118.02500000000001</v>
      </c>
      <c r="ACJ35" s="160">
        <f t="shared" si="186"/>
        <v>117.875</v>
      </c>
      <c r="ACK35" s="161">
        <f t="shared" si="186"/>
        <v>118.45</v>
      </c>
      <c r="ACL35" s="160">
        <f t="shared" si="186"/>
        <v>116.69999999999999</v>
      </c>
      <c r="ACM35" s="160">
        <f t="shared" si="186"/>
        <v>115.75</v>
      </c>
      <c r="ACN35" s="156">
        <f t="shared" si="186"/>
        <v>115.825</v>
      </c>
      <c r="ACO35" s="161">
        <f t="shared" si="186"/>
        <v>115.925</v>
      </c>
      <c r="ACP35" s="161">
        <f t="shared" si="186"/>
        <v>116.39999999999999</v>
      </c>
      <c r="ACQ35" s="161">
        <f t="shared" si="186"/>
        <v>116.72499999999999</v>
      </c>
      <c r="ACR35" s="161">
        <f t="shared" si="186"/>
        <v>116.92500000000001</v>
      </c>
      <c r="ACS35" s="160">
        <f t="shared" si="186"/>
        <v>115.72499999999999</v>
      </c>
      <c r="ACT35" s="161">
        <f t="shared" si="186"/>
        <v>116.875</v>
      </c>
      <c r="ACU35" s="161">
        <f t="shared" si="186"/>
        <v>117.85000000000001</v>
      </c>
      <c r="ACV35" s="160">
        <f t="shared" si="186"/>
        <v>117.45</v>
      </c>
      <c r="ACW35" s="161">
        <f t="shared" ref="ACW35:AFH35" si="187">AVERAGE(ACT30:ACW30)</f>
        <v>118.625</v>
      </c>
      <c r="ACX35" s="160">
        <f t="shared" si="187"/>
        <v>117.97499999999999</v>
      </c>
      <c r="ACY35" s="160">
        <f t="shared" si="187"/>
        <v>117.25</v>
      </c>
      <c r="ACZ35" s="160">
        <f t="shared" si="187"/>
        <v>116.425</v>
      </c>
      <c r="ADA35" s="161">
        <f t="shared" si="187"/>
        <v>116.67500000000001</v>
      </c>
      <c r="ADB35" s="160">
        <f t="shared" si="187"/>
        <v>115.77500000000001</v>
      </c>
      <c r="ADC35" s="160">
        <f t="shared" si="187"/>
        <v>114.95000000000002</v>
      </c>
      <c r="ADD35" s="160">
        <f t="shared" si="187"/>
        <v>114.52500000000001</v>
      </c>
      <c r="ADE35" s="160">
        <f t="shared" si="187"/>
        <v>113.2</v>
      </c>
      <c r="ADF35" s="160">
        <f t="shared" si="187"/>
        <v>112.5</v>
      </c>
      <c r="ADG35" s="161">
        <f t="shared" si="187"/>
        <v>112.925</v>
      </c>
      <c r="ADH35" s="161">
        <f t="shared" si="187"/>
        <v>113.07499999999999</v>
      </c>
      <c r="ADI35" s="160">
        <f t="shared" si="187"/>
        <v>112.425</v>
      </c>
      <c r="ADJ35" s="161">
        <f t="shared" si="187"/>
        <v>112.47499999999999</v>
      </c>
      <c r="ADK35" s="160">
        <f t="shared" si="187"/>
        <v>111.85000000000001</v>
      </c>
      <c r="ADL35" s="160">
        <f t="shared" si="187"/>
        <v>111.05000000000001</v>
      </c>
      <c r="ADM35" s="160">
        <f t="shared" si="187"/>
        <v>110.875</v>
      </c>
      <c r="ADN35" s="161">
        <f t="shared" si="187"/>
        <v>111.1</v>
      </c>
      <c r="ADO35" s="161">
        <f t="shared" si="187"/>
        <v>111.25</v>
      </c>
      <c r="ADP35" s="161">
        <f t="shared" si="187"/>
        <v>112.125</v>
      </c>
      <c r="ADQ35" s="161">
        <f t="shared" si="187"/>
        <v>112.6</v>
      </c>
      <c r="ADR35" s="160">
        <f t="shared" si="187"/>
        <v>112.50000000000001</v>
      </c>
      <c r="ADS35" s="161">
        <f t="shared" si="187"/>
        <v>112.9</v>
      </c>
      <c r="ADT35" s="156">
        <f t="shared" si="187"/>
        <v>112.925</v>
      </c>
      <c r="ADU35" s="161">
        <f t="shared" si="187"/>
        <v>112.95</v>
      </c>
      <c r="ADV35" s="161">
        <f t="shared" si="187"/>
        <v>113.77500000000001</v>
      </c>
      <c r="ADW35" s="161">
        <f t="shared" si="187"/>
        <v>114.75</v>
      </c>
      <c r="ADX35" s="161">
        <f t="shared" si="187"/>
        <v>114.925</v>
      </c>
      <c r="ADY35" s="160">
        <f t="shared" si="187"/>
        <v>114.72499999999999</v>
      </c>
      <c r="ADZ35" s="160">
        <f t="shared" si="187"/>
        <v>113.25</v>
      </c>
      <c r="AEA35" s="160">
        <f t="shared" si="187"/>
        <v>112.02500000000001</v>
      </c>
      <c r="AEB35" s="161">
        <f t="shared" si="187"/>
        <v>112.125</v>
      </c>
      <c r="AEC35" s="160">
        <f t="shared" si="187"/>
        <v>111.64999999999999</v>
      </c>
      <c r="AED35" s="161">
        <f t="shared" si="187"/>
        <v>113.05</v>
      </c>
      <c r="AEE35" s="161">
        <f t="shared" si="187"/>
        <v>113.19999999999999</v>
      </c>
      <c r="AEF35" s="160">
        <f t="shared" si="187"/>
        <v>113.02500000000001</v>
      </c>
      <c r="AEG35" s="161">
        <f t="shared" si="187"/>
        <v>114.02499999999999</v>
      </c>
      <c r="AEH35" s="160">
        <f t="shared" si="187"/>
        <v>113.42500000000001</v>
      </c>
      <c r="AEI35" s="160">
        <f t="shared" si="187"/>
        <v>113.22500000000001</v>
      </c>
      <c r="AEJ35" s="156">
        <f t="shared" si="187"/>
        <v>113.22499999999999</v>
      </c>
      <c r="AEK35" s="160">
        <f t="shared" si="187"/>
        <v>112.92500000000001</v>
      </c>
      <c r="AEL35" s="161">
        <f t="shared" si="187"/>
        <v>113.52499999999999</v>
      </c>
      <c r="AEM35" s="161">
        <f t="shared" si="187"/>
        <v>114.30000000000001</v>
      </c>
      <c r="AEN35" s="161">
        <f t="shared" si="187"/>
        <v>114.69999999999999</v>
      </c>
      <c r="AEO35" s="161">
        <f t="shared" si="187"/>
        <v>115.5</v>
      </c>
      <c r="AEP35" s="161">
        <f t="shared" si="187"/>
        <v>115.57499999999999</v>
      </c>
      <c r="AEQ35" s="156">
        <f t="shared" si="187"/>
        <v>115.6</v>
      </c>
      <c r="AER35" s="161">
        <f t="shared" si="187"/>
        <v>117.35</v>
      </c>
      <c r="AES35" s="161">
        <f t="shared" si="187"/>
        <v>119.27500000000001</v>
      </c>
      <c r="AET35" s="161">
        <f t="shared" si="187"/>
        <v>120.35</v>
      </c>
      <c r="AEU35" s="161">
        <f t="shared" si="187"/>
        <v>121.44999999999999</v>
      </c>
      <c r="AEV35" s="161">
        <f t="shared" si="187"/>
        <v>121.625</v>
      </c>
      <c r="AEW35" s="160">
        <f t="shared" si="187"/>
        <v>120.625</v>
      </c>
      <c r="AEX35" s="160">
        <f t="shared" si="187"/>
        <v>119.60000000000001</v>
      </c>
      <c r="AEY35" s="160">
        <f t="shared" si="187"/>
        <v>118.85</v>
      </c>
      <c r="AEZ35" s="160">
        <f t="shared" si="187"/>
        <v>117.92500000000001</v>
      </c>
      <c r="AFA35" s="160">
        <f t="shared" si="187"/>
        <v>117.05</v>
      </c>
      <c r="AFB35" s="161">
        <f t="shared" si="187"/>
        <v>117.85</v>
      </c>
      <c r="AFC35" s="160">
        <f t="shared" si="187"/>
        <v>117.72499999999999</v>
      </c>
      <c r="AFD35" s="160">
        <f t="shared" si="187"/>
        <v>116.85</v>
      </c>
      <c r="AFE35" s="160">
        <f t="shared" si="187"/>
        <v>116.625</v>
      </c>
      <c r="AFF35" s="160">
        <f t="shared" si="187"/>
        <v>116</v>
      </c>
      <c r="AFG35" s="161">
        <f t="shared" si="187"/>
        <v>116.25</v>
      </c>
      <c r="AFH35" s="161">
        <f t="shared" si="187"/>
        <v>117.175</v>
      </c>
      <c r="AFI35" s="161">
        <f t="shared" ref="AFI35:AHT35" si="188">AVERAGE(AFF30:AFI30)</f>
        <v>118.30000000000001</v>
      </c>
      <c r="AFJ35" s="161">
        <f t="shared" si="188"/>
        <v>119.50000000000001</v>
      </c>
      <c r="AFK35" s="161">
        <f t="shared" si="188"/>
        <v>120.30000000000001</v>
      </c>
      <c r="AFL35" s="160">
        <f t="shared" si="188"/>
        <v>119.925</v>
      </c>
      <c r="AFM35" s="160">
        <f t="shared" si="188"/>
        <v>119.14999999999999</v>
      </c>
      <c r="AFN35" s="161">
        <f t="shared" si="188"/>
        <v>119.7</v>
      </c>
      <c r="AFO35" s="161">
        <f t="shared" si="188"/>
        <v>119.82499999999999</v>
      </c>
      <c r="AFP35" s="161">
        <f t="shared" si="188"/>
        <v>120.75</v>
      </c>
      <c r="AFQ35" s="161">
        <f t="shared" si="188"/>
        <v>121.72499999999999</v>
      </c>
      <c r="AFR35" s="160">
        <f t="shared" si="188"/>
        <v>121</v>
      </c>
      <c r="AFS35" s="160">
        <f t="shared" si="188"/>
        <v>120.85</v>
      </c>
      <c r="AFT35" s="160">
        <f t="shared" si="188"/>
        <v>120.22499999999999</v>
      </c>
      <c r="AFU35" s="160">
        <f t="shared" si="188"/>
        <v>120.075</v>
      </c>
      <c r="AFV35" s="160">
        <f t="shared" si="188"/>
        <v>119.77500000000001</v>
      </c>
      <c r="AFW35" s="160">
        <f t="shared" si="188"/>
        <v>118.95</v>
      </c>
      <c r="AFX35" s="160">
        <f t="shared" si="188"/>
        <v>117.75</v>
      </c>
      <c r="AFY35" s="160">
        <f t="shared" si="188"/>
        <v>116.92500000000001</v>
      </c>
      <c r="AFZ35" s="160">
        <f t="shared" si="188"/>
        <v>116.625</v>
      </c>
      <c r="AGA35" s="160">
        <f t="shared" si="188"/>
        <v>116.125</v>
      </c>
      <c r="AGB35" s="161">
        <f t="shared" si="188"/>
        <v>117.1</v>
      </c>
      <c r="AGC35" s="161">
        <f t="shared" si="188"/>
        <v>117.27499999999999</v>
      </c>
      <c r="AGD35" s="161">
        <f t="shared" si="188"/>
        <v>117.375</v>
      </c>
      <c r="AGE35" s="161">
        <f t="shared" si="188"/>
        <v>117.64999999999999</v>
      </c>
      <c r="AGF35" s="161">
        <f t="shared" si="188"/>
        <v>118.02500000000001</v>
      </c>
      <c r="AGG35" s="160">
        <f t="shared" si="188"/>
        <v>116.8</v>
      </c>
      <c r="AGH35" s="160">
        <f t="shared" si="188"/>
        <v>115.92500000000001</v>
      </c>
      <c r="AGI35" s="160">
        <f t="shared" si="188"/>
        <v>115.8</v>
      </c>
      <c r="AGJ35" s="161">
        <f t="shared" si="188"/>
        <v>115.875</v>
      </c>
      <c r="AGK35" s="161">
        <f t="shared" si="188"/>
        <v>117.25</v>
      </c>
      <c r="AGL35" s="161">
        <f t="shared" si="188"/>
        <v>118.25</v>
      </c>
      <c r="AGM35" s="161">
        <f t="shared" si="188"/>
        <v>118.925</v>
      </c>
      <c r="AGN35" s="160">
        <f t="shared" si="188"/>
        <v>118.39999999999999</v>
      </c>
      <c r="AGO35" s="156">
        <f t="shared" si="188"/>
        <v>118.4</v>
      </c>
      <c r="AGP35" s="160">
        <f t="shared" si="188"/>
        <v>117.55</v>
      </c>
      <c r="AGQ35" s="160">
        <f t="shared" si="188"/>
        <v>116.875</v>
      </c>
      <c r="AGR35" s="160">
        <f t="shared" si="188"/>
        <v>116.375</v>
      </c>
      <c r="AGS35" s="160">
        <f t="shared" si="188"/>
        <v>116.05</v>
      </c>
      <c r="AGT35" s="161">
        <f t="shared" si="188"/>
        <v>116.77500000000001</v>
      </c>
      <c r="AGU35" s="160">
        <f t="shared" si="188"/>
        <v>116.1</v>
      </c>
      <c r="AGV35" s="160">
        <f t="shared" si="188"/>
        <v>115.97499999999999</v>
      </c>
      <c r="AGW35" s="160">
        <f t="shared" si="188"/>
        <v>115.375</v>
      </c>
      <c r="AGX35" s="160">
        <f t="shared" si="188"/>
        <v>114.55</v>
      </c>
      <c r="AGY35" s="160">
        <f t="shared" si="188"/>
        <v>113.4</v>
      </c>
      <c r="AGZ35" s="160">
        <f t="shared" si="188"/>
        <v>112.57499999999999</v>
      </c>
      <c r="AHA35" s="160">
        <f t="shared" si="188"/>
        <v>112.00000000000001</v>
      </c>
      <c r="AHB35" s="156">
        <f t="shared" si="188"/>
        <v>111.97499999999999</v>
      </c>
      <c r="AHC35" s="161">
        <f t="shared" si="188"/>
        <v>112.89999999999999</v>
      </c>
      <c r="AHD35" s="161">
        <f t="shared" si="188"/>
        <v>113.75</v>
      </c>
      <c r="AHE35" s="161">
        <f t="shared" si="188"/>
        <v>115.675</v>
      </c>
      <c r="AHF35" s="161">
        <f t="shared" si="188"/>
        <v>116.4</v>
      </c>
      <c r="AHG35" s="161">
        <f t="shared" si="188"/>
        <v>117.425</v>
      </c>
      <c r="AHH35" s="160">
        <f t="shared" si="188"/>
        <v>117.3</v>
      </c>
      <c r="AHI35" s="160">
        <f t="shared" si="188"/>
        <v>116.72499999999999</v>
      </c>
      <c r="AHJ35" s="161">
        <f t="shared" si="188"/>
        <v>116.97499999999999</v>
      </c>
      <c r="AHK35" s="160">
        <f t="shared" si="188"/>
        <v>116.875</v>
      </c>
      <c r="AHL35" s="160">
        <f t="shared" si="188"/>
        <v>116.82500000000002</v>
      </c>
      <c r="AHM35" s="160">
        <f t="shared" si="188"/>
        <v>116.075</v>
      </c>
      <c r="AHN35" s="160">
        <f t="shared" si="188"/>
        <v>115</v>
      </c>
      <c r="AHO35" s="161">
        <f t="shared" si="188"/>
        <v>115.5</v>
      </c>
      <c r="AHP35" s="161">
        <f t="shared" si="188"/>
        <v>116.25</v>
      </c>
      <c r="AHQ35" s="161">
        <f t="shared" si="188"/>
        <v>116.67499999999998</v>
      </c>
      <c r="AHR35" s="161">
        <f t="shared" si="188"/>
        <v>117.175</v>
      </c>
      <c r="AHS35" s="160">
        <f t="shared" si="188"/>
        <v>117.075</v>
      </c>
      <c r="AHT35" s="160">
        <f t="shared" si="188"/>
        <v>116.625</v>
      </c>
      <c r="AHU35" s="160">
        <f t="shared" ref="AHU35:AKF35" si="189">AVERAGE(AHR30:AHU30)</f>
        <v>116.52500000000001</v>
      </c>
      <c r="AHV35" s="160">
        <f t="shared" si="189"/>
        <v>115.65</v>
      </c>
      <c r="AHW35" s="160">
        <f t="shared" si="189"/>
        <v>114.55000000000001</v>
      </c>
      <c r="AHX35" s="160">
        <f t="shared" si="189"/>
        <v>114.19999999999999</v>
      </c>
      <c r="AHY35" s="160">
        <f t="shared" si="189"/>
        <v>113.64999999999999</v>
      </c>
      <c r="AHZ35" s="160">
        <f t="shared" si="189"/>
        <v>112.77500000000001</v>
      </c>
      <c r="AIA35" s="160">
        <f t="shared" si="189"/>
        <v>111.77500000000001</v>
      </c>
      <c r="AIB35" s="161">
        <f t="shared" si="189"/>
        <v>111.85</v>
      </c>
      <c r="AIC35" s="160">
        <f t="shared" si="189"/>
        <v>111.6</v>
      </c>
      <c r="AID35" s="161">
        <f t="shared" si="189"/>
        <v>112</v>
      </c>
      <c r="AIE35" s="161">
        <f t="shared" si="189"/>
        <v>112.375</v>
      </c>
      <c r="AIF35" s="160">
        <f t="shared" si="189"/>
        <v>111.29999999999998</v>
      </c>
      <c r="AIG35" s="161">
        <f t="shared" si="189"/>
        <v>111.6</v>
      </c>
      <c r="AIH35" s="161">
        <f t="shared" si="189"/>
        <v>111.65</v>
      </c>
      <c r="AII35" s="160">
        <f t="shared" si="189"/>
        <v>111.22499999999999</v>
      </c>
      <c r="AIJ35" s="160">
        <f t="shared" si="189"/>
        <v>110.325</v>
      </c>
      <c r="AIK35" s="160">
        <f t="shared" si="189"/>
        <v>108.97499999999999</v>
      </c>
      <c r="AIL35" s="160">
        <f t="shared" si="189"/>
        <v>108.44999999999999</v>
      </c>
      <c r="AIM35" s="160">
        <f t="shared" si="189"/>
        <v>107.97499999999999</v>
      </c>
      <c r="AIN35" s="160">
        <f t="shared" si="189"/>
        <v>107.825</v>
      </c>
      <c r="AIO35" s="160">
        <f t="shared" si="189"/>
        <v>107.625</v>
      </c>
      <c r="AIP35" s="160">
        <f t="shared" si="189"/>
        <v>107.45</v>
      </c>
      <c r="AIQ35" s="156">
        <f t="shared" si="189"/>
        <v>107.45</v>
      </c>
      <c r="AIR35" s="161">
        <f t="shared" si="189"/>
        <v>108.02500000000001</v>
      </c>
      <c r="AIS35" s="161">
        <f t="shared" si="189"/>
        <v>108.15</v>
      </c>
      <c r="AIT35" s="161">
        <f t="shared" si="189"/>
        <v>108.35</v>
      </c>
      <c r="AIU35" s="156">
        <f t="shared" si="189"/>
        <v>108.425</v>
      </c>
      <c r="AIV35" s="160">
        <f t="shared" si="189"/>
        <v>107.5</v>
      </c>
      <c r="AIW35" s="160">
        <f t="shared" si="189"/>
        <v>105.65</v>
      </c>
      <c r="AIX35" s="160">
        <f t="shared" si="189"/>
        <v>103.375</v>
      </c>
      <c r="AIY35" s="160">
        <f t="shared" si="189"/>
        <v>94.35</v>
      </c>
      <c r="AIZ35" s="160">
        <f t="shared" si="189"/>
        <v>84.475000000000009</v>
      </c>
      <c r="AJA35" s="160">
        <f t="shared" si="189"/>
        <v>77.349999999999994</v>
      </c>
      <c r="AJB35" s="160">
        <f t="shared" si="189"/>
        <v>71.900000000000006</v>
      </c>
      <c r="AJC35" s="161">
        <f t="shared" si="189"/>
        <v>74.899999999999991</v>
      </c>
      <c r="AJD35" s="161">
        <f t="shared" si="189"/>
        <v>79.825000000000003</v>
      </c>
      <c r="AJE35" s="161">
        <f t="shared" si="189"/>
        <v>84.224999999999994</v>
      </c>
      <c r="AJF35" s="161">
        <f t="shared" si="189"/>
        <v>87.25</v>
      </c>
      <c r="AJG35" s="161">
        <f t="shared" si="189"/>
        <v>89.275000000000006</v>
      </c>
      <c r="AJH35" s="161">
        <f t="shared" si="189"/>
        <v>91.2</v>
      </c>
      <c r="AJI35" s="161">
        <f t="shared" si="189"/>
        <v>93.4</v>
      </c>
      <c r="AJJ35" s="161">
        <f t="shared" si="189"/>
        <v>95.075000000000003</v>
      </c>
      <c r="AJK35" s="161">
        <f t="shared" si="189"/>
        <v>96.375</v>
      </c>
      <c r="AJL35" s="161">
        <f t="shared" si="189"/>
        <v>97.575000000000003</v>
      </c>
      <c r="AJM35" s="160">
        <f t="shared" si="189"/>
        <v>96.25</v>
      </c>
      <c r="AJN35" s="160">
        <f t="shared" si="189"/>
        <v>95.025000000000006</v>
      </c>
      <c r="AJO35" s="160">
        <f t="shared" si="189"/>
        <v>93.550000000000011</v>
      </c>
      <c r="AJP35" s="160">
        <f t="shared" si="189"/>
        <v>91.85</v>
      </c>
      <c r="AJQ35" s="160">
        <f t="shared" si="189"/>
        <v>90.85</v>
      </c>
      <c r="AJR35" s="160">
        <f t="shared" si="189"/>
        <v>89.974999999999994</v>
      </c>
      <c r="AJS35" s="160">
        <f t="shared" si="189"/>
        <v>88.699999999999989</v>
      </c>
      <c r="AJT35" s="160">
        <f t="shared" si="189"/>
        <v>88.175000000000011</v>
      </c>
      <c r="AJU35" s="161">
        <f t="shared" si="189"/>
        <v>89.1</v>
      </c>
      <c r="AJV35" s="161">
        <f t="shared" si="189"/>
        <v>89.5</v>
      </c>
      <c r="AJW35" s="161">
        <f t="shared" si="189"/>
        <v>90.65</v>
      </c>
      <c r="AJX35" s="161">
        <f t="shared" si="189"/>
        <v>91.6</v>
      </c>
      <c r="AJY35" s="161">
        <f t="shared" si="189"/>
        <v>91.800000000000011</v>
      </c>
      <c r="AJZ35" s="161">
        <f t="shared" si="189"/>
        <v>93</v>
      </c>
      <c r="AKA35" s="161">
        <f t="shared" si="189"/>
        <v>94.149999999999991</v>
      </c>
      <c r="AKB35" s="161">
        <f t="shared" si="189"/>
        <v>95.474999999999994</v>
      </c>
      <c r="AKC35" s="161">
        <f t="shared" si="189"/>
        <v>96.625</v>
      </c>
      <c r="AKD35" s="161">
        <f t="shared" si="189"/>
        <v>97.8</v>
      </c>
      <c r="AKE35" s="161">
        <f t="shared" si="189"/>
        <v>98.85</v>
      </c>
      <c r="AKF35" s="161">
        <f t="shared" si="189"/>
        <v>100.20000000000002</v>
      </c>
      <c r="AKG35" s="161">
        <f t="shared" ref="AKG35:AMR35" si="190">AVERAGE(AKD30:AKG30)</f>
        <v>102.32500000000002</v>
      </c>
      <c r="AKH35" s="161">
        <f t="shared" si="190"/>
        <v>103.52500000000001</v>
      </c>
      <c r="AKI35" s="161">
        <f t="shared" si="190"/>
        <v>105.425</v>
      </c>
      <c r="AKJ35" s="161">
        <f t="shared" si="190"/>
        <v>106.97500000000001</v>
      </c>
      <c r="AKK35" s="161">
        <f t="shared" si="190"/>
        <v>108.125</v>
      </c>
      <c r="AKL35" s="161">
        <f t="shared" si="190"/>
        <v>109.25</v>
      </c>
      <c r="AKM35" s="161">
        <f t="shared" si="190"/>
        <v>109.6</v>
      </c>
      <c r="AKN35" s="160">
        <f t="shared" si="190"/>
        <v>109.45</v>
      </c>
      <c r="AKO35" s="156">
        <f t="shared" si="190"/>
        <v>109.45</v>
      </c>
      <c r="AKP35" s="161">
        <f t="shared" si="190"/>
        <v>110.22499999999999</v>
      </c>
      <c r="AKQ35" s="161">
        <f t="shared" si="190"/>
        <v>110.85</v>
      </c>
      <c r="AKR35" s="161">
        <f t="shared" si="190"/>
        <v>111.15</v>
      </c>
      <c r="AKS35" s="160">
        <f t="shared" si="190"/>
        <v>110.64999999999999</v>
      </c>
      <c r="AKT35" s="160">
        <f t="shared" si="190"/>
        <v>110.2</v>
      </c>
      <c r="AKU35" s="161">
        <f t="shared" si="190"/>
        <v>110.32500000000002</v>
      </c>
      <c r="AKV35" s="161">
        <f t="shared" si="190"/>
        <v>110.57499999999999</v>
      </c>
      <c r="AKW35" s="161">
        <f t="shared" si="190"/>
        <v>110.875</v>
      </c>
      <c r="AKX35" s="161">
        <f t="shared" si="190"/>
        <v>111.37500000000001</v>
      </c>
      <c r="AKY35" s="160">
        <f t="shared" si="190"/>
        <v>110.325</v>
      </c>
      <c r="AKZ35" s="161">
        <f t="shared" si="190"/>
        <v>111.125</v>
      </c>
      <c r="ALA35" s="161">
        <f t="shared" si="190"/>
        <v>112.02500000000001</v>
      </c>
      <c r="ALB35" s="161">
        <f t="shared" si="190"/>
        <v>112.05000000000001</v>
      </c>
      <c r="ALC35" s="161">
        <f t="shared" si="190"/>
        <v>113.3</v>
      </c>
      <c r="ALD35" s="160">
        <f t="shared" si="190"/>
        <v>112.67500000000001</v>
      </c>
      <c r="ALE35" s="160">
        <f t="shared" si="190"/>
        <v>112.30000000000001</v>
      </c>
      <c r="ALF35" s="161">
        <f t="shared" si="190"/>
        <v>112.75</v>
      </c>
      <c r="ALG35" s="160">
        <f t="shared" si="190"/>
        <v>112.42500000000001</v>
      </c>
      <c r="ALH35" s="160">
        <f t="shared" si="190"/>
        <v>112.2</v>
      </c>
      <c r="ALI35" s="160">
        <f t="shared" si="190"/>
        <v>111.825</v>
      </c>
      <c r="ALJ35" s="160">
        <f t="shared" si="190"/>
        <v>111.375</v>
      </c>
      <c r="ALK35" s="161">
        <f t="shared" si="190"/>
        <v>111.575</v>
      </c>
      <c r="ALL35" s="160">
        <f t="shared" si="190"/>
        <v>110.85000000000001</v>
      </c>
      <c r="ALM35" s="160">
        <f t="shared" si="190"/>
        <v>110.60000000000001</v>
      </c>
      <c r="ALN35" s="160">
        <f t="shared" si="190"/>
        <v>108.575</v>
      </c>
      <c r="ALO35" s="160">
        <f t="shared" si="190"/>
        <v>105.7</v>
      </c>
      <c r="ALP35" s="160">
        <f t="shared" si="190"/>
        <v>104.2</v>
      </c>
      <c r="ALQ35" s="160">
        <f t="shared" si="190"/>
        <v>101.35</v>
      </c>
      <c r="ALR35" s="161">
        <f t="shared" si="190"/>
        <v>100.55000000000001</v>
      </c>
      <c r="ALS35" s="156">
        <f t="shared" si="190"/>
        <v>100.77500000000001</v>
      </c>
      <c r="ALT35" s="156">
        <f t="shared" si="190"/>
        <v>100.77499999999999</v>
      </c>
      <c r="ALU35" s="161">
        <f t="shared" si="190"/>
        <v>101.125</v>
      </c>
      <c r="ALV35" s="161">
        <f t="shared" si="190"/>
        <v>101.625</v>
      </c>
      <c r="ALW35" s="161">
        <f t="shared" si="190"/>
        <v>102.05</v>
      </c>
      <c r="ALX35" s="161">
        <f t="shared" si="190"/>
        <v>102.52499999999999</v>
      </c>
      <c r="ALY35" s="161">
        <f t="shared" si="190"/>
        <v>103.67499999999998</v>
      </c>
      <c r="ALZ35" s="161">
        <f t="shared" si="190"/>
        <v>104.30000000000001</v>
      </c>
      <c r="AMA35" s="161">
        <f t="shared" si="190"/>
        <v>105.22499999999999</v>
      </c>
      <c r="AMB35" s="161">
        <f t="shared" si="190"/>
        <v>106</v>
      </c>
      <c r="AMC35" s="161">
        <f t="shared" si="190"/>
        <v>106.94999999999999</v>
      </c>
      <c r="AMD35" s="161">
        <f t="shared" si="190"/>
        <v>107.80000000000001</v>
      </c>
      <c r="AME35" s="160">
        <f t="shared" si="190"/>
        <v>107.55</v>
      </c>
      <c r="AMF35" s="161">
        <f t="shared" si="190"/>
        <v>107.69999999999999</v>
      </c>
      <c r="AMG35" s="160">
        <f t="shared" si="190"/>
        <v>107.1</v>
      </c>
      <c r="AMH35" s="160">
        <f t="shared" si="190"/>
        <v>106.72499999999999</v>
      </c>
      <c r="AMI35" s="161">
        <f t="shared" si="190"/>
        <v>107.22499999999999</v>
      </c>
      <c r="AMJ35" s="161">
        <f t="shared" si="190"/>
        <v>107.47499999999999</v>
      </c>
      <c r="AMK35" s="156">
        <f t="shared" si="190"/>
        <v>107.47499999999999</v>
      </c>
      <c r="AML35" s="160">
        <f t="shared" si="190"/>
        <v>105.07499999999999</v>
      </c>
      <c r="AMM35" s="160">
        <f t="shared" si="190"/>
        <v>103.1</v>
      </c>
      <c r="AMN35" s="160">
        <f t="shared" si="190"/>
        <v>101.45</v>
      </c>
      <c r="AMO35" s="160">
        <f t="shared" si="190"/>
        <v>99.925000000000011</v>
      </c>
      <c r="AMP35" s="161">
        <f t="shared" si="190"/>
        <v>101.24999999999999</v>
      </c>
      <c r="AMQ35" s="161">
        <f t="shared" si="190"/>
        <v>101.675</v>
      </c>
      <c r="AMR35" s="160">
        <f t="shared" si="190"/>
        <v>101.02500000000001</v>
      </c>
      <c r="AMS35" s="161">
        <f t="shared" ref="AMS35:AOH35" si="191">AVERAGE(AMP30:AMS30)</f>
        <v>101.07499999999999</v>
      </c>
      <c r="AMT35" s="160">
        <f t="shared" si="191"/>
        <v>99.225000000000009</v>
      </c>
      <c r="AMU35" s="160">
        <f t="shared" si="191"/>
        <v>96.575000000000003</v>
      </c>
      <c r="AMV35" s="160">
        <f t="shared" si="191"/>
        <v>94.549999999999983</v>
      </c>
      <c r="AMW35" s="160">
        <f t="shared" si="191"/>
        <v>92.875</v>
      </c>
      <c r="AMX35" s="160">
        <f t="shared" si="191"/>
        <v>92.575000000000017</v>
      </c>
      <c r="AMY35" s="161">
        <f t="shared" si="191"/>
        <v>93.975000000000009</v>
      </c>
      <c r="AMZ35" s="161">
        <f t="shared" si="191"/>
        <v>95.325000000000003</v>
      </c>
      <c r="ANA35" s="160">
        <f t="shared" si="191"/>
        <v>94.649999999999991</v>
      </c>
      <c r="ANB35" s="160">
        <f t="shared" si="191"/>
        <v>93.625</v>
      </c>
      <c r="ANC35" s="160">
        <f t="shared" si="191"/>
        <v>91.75</v>
      </c>
      <c r="AND35" s="160">
        <f t="shared" si="191"/>
        <v>90.325000000000003</v>
      </c>
      <c r="ANE35" s="156">
        <f t="shared" si="191"/>
        <v>90.325000000000003</v>
      </c>
      <c r="ANF35" s="160">
        <f t="shared" si="191"/>
        <v>89.45</v>
      </c>
      <c r="ANG35" s="160">
        <f t="shared" si="191"/>
        <v>87.224999999999994</v>
      </c>
      <c r="ANH35" s="160">
        <f t="shared" si="191"/>
        <v>84.95</v>
      </c>
      <c r="ANI35" s="160">
        <f t="shared" si="191"/>
        <v>83.45</v>
      </c>
      <c r="ANJ35" s="160">
        <f t="shared" si="191"/>
        <v>82.625</v>
      </c>
      <c r="ANK35" s="161">
        <f t="shared" si="191"/>
        <v>82.925000000000011</v>
      </c>
      <c r="ANL35" s="161">
        <f t="shared" si="191"/>
        <v>82.95</v>
      </c>
      <c r="ANM35" s="160">
        <f t="shared" si="191"/>
        <v>82.375</v>
      </c>
      <c r="ANN35" s="161">
        <f t="shared" si="191"/>
        <v>82.474999999999994</v>
      </c>
      <c r="ANO35" s="160">
        <f t="shared" si="191"/>
        <v>82.149999999999991</v>
      </c>
      <c r="ANP35" s="161">
        <f t="shared" si="191"/>
        <v>82.75</v>
      </c>
      <c r="ANQ35" s="161">
        <f t="shared" si="191"/>
        <v>83.549999999999983</v>
      </c>
      <c r="ANR35" s="161">
        <f t="shared" si="191"/>
        <v>83.775000000000006</v>
      </c>
      <c r="ANS35" s="161">
        <f t="shared" si="191"/>
        <v>85.224999999999994</v>
      </c>
      <c r="ANT35" s="161">
        <f t="shared" si="191"/>
        <v>85.6</v>
      </c>
      <c r="ANU35" s="161">
        <f t="shared" si="191"/>
        <v>85.7</v>
      </c>
      <c r="ANV35" s="161">
        <f t="shared" si="191"/>
        <v>86.4</v>
      </c>
      <c r="ANW35" s="160">
        <f t="shared" si="191"/>
        <v>86.25</v>
      </c>
      <c r="ANX35" s="160">
        <f t="shared" si="191"/>
        <v>85.974999999999994</v>
      </c>
      <c r="ANY35" s="160">
        <f t="shared" si="191"/>
        <v>85.024999999999991</v>
      </c>
      <c r="ANZ35" s="160">
        <f t="shared" si="191"/>
        <v>83.35</v>
      </c>
      <c r="AOA35" s="160">
        <f t="shared" si="191"/>
        <v>81.95</v>
      </c>
      <c r="AOB35" s="160">
        <f t="shared" si="191"/>
        <v>80.475000000000009</v>
      </c>
      <c r="AOC35" s="160">
        <f t="shared" si="191"/>
        <v>80.125</v>
      </c>
      <c r="AOD35" s="161">
        <f t="shared" si="191"/>
        <v>80.25</v>
      </c>
      <c r="AOE35" s="161">
        <f t="shared" si="191"/>
        <v>81.05</v>
      </c>
      <c r="AOF35" s="161">
        <f t="shared" si="191"/>
        <v>82.05</v>
      </c>
      <c r="AOG35" s="161">
        <f t="shared" si="191"/>
        <v>82.574999999999989</v>
      </c>
      <c r="AOH35" s="161">
        <f t="shared" si="191"/>
        <v>82.800000000000011</v>
      </c>
      <c r="AOI35" s="161">
        <f t="shared" ref="AOI35:AQL35" si="192">AVERAGE(AOF30:AOI30)</f>
        <v>83.875</v>
      </c>
      <c r="AOJ35" s="161">
        <f t="shared" si="192"/>
        <v>85.125</v>
      </c>
      <c r="AOK35" s="161">
        <f t="shared" si="192"/>
        <v>85.875</v>
      </c>
      <c r="AOL35" s="161">
        <f t="shared" si="192"/>
        <v>86.95</v>
      </c>
      <c r="AOM35" s="160">
        <f t="shared" si="192"/>
        <v>86</v>
      </c>
      <c r="AON35" s="160">
        <f t="shared" si="192"/>
        <v>83.6</v>
      </c>
      <c r="AOO35" s="160">
        <f t="shared" si="192"/>
        <v>82.224999999999994</v>
      </c>
      <c r="AOP35" s="160">
        <f t="shared" si="192"/>
        <v>80.525000000000006</v>
      </c>
      <c r="AOQ35" s="160">
        <f t="shared" si="192"/>
        <v>79.599999999999994</v>
      </c>
      <c r="AOR35" s="160">
        <f t="shared" si="192"/>
        <v>79.325000000000003</v>
      </c>
      <c r="AOS35" s="160">
        <f t="shared" si="192"/>
        <v>78.349999999999994</v>
      </c>
      <c r="AOT35" s="160">
        <f t="shared" si="192"/>
        <v>77.5</v>
      </c>
      <c r="AOU35" s="160">
        <f t="shared" si="192"/>
        <v>77.075000000000003</v>
      </c>
      <c r="AOV35" s="161">
        <f t="shared" si="192"/>
        <v>77.650000000000006</v>
      </c>
      <c r="AOW35" s="161">
        <f t="shared" si="192"/>
        <v>77.825000000000003</v>
      </c>
      <c r="AOX35" s="161">
        <f t="shared" si="192"/>
        <v>78.174999999999997</v>
      </c>
      <c r="AOY35" s="161">
        <f t="shared" si="192"/>
        <v>78.575000000000003</v>
      </c>
      <c r="AOZ35" s="160">
        <f t="shared" si="192"/>
        <v>78.174999999999997</v>
      </c>
      <c r="APA35" s="160">
        <f t="shared" si="192"/>
        <v>77.849999999999994</v>
      </c>
      <c r="APB35" s="160">
        <f t="shared" si="192"/>
        <v>77.674999999999997</v>
      </c>
      <c r="APC35" s="160">
        <f t="shared" si="192"/>
        <v>76.775000000000006</v>
      </c>
      <c r="APD35" s="160">
        <f t="shared" si="192"/>
        <v>76.3</v>
      </c>
      <c r="APE35" s="160">
        <f t="shared" si="192"/>
        <v>75.5</v>
      </c>
      <c r="APF35" s="160">
        <f t="shared" si="192"/>
        <v>74.275000000000006</v>
      </c>
      <c r="APG35" s="160">
        <f t="shared" si="192"/>
        <v>73.95</v>
      </c>
      <c r="APH35" s="160">
        <f t="shared" si="192"/>
        <v>73.525000000000006</v>
      </c>
      <c r="API35" s="161">
        <f t="shared" si="192"/>
        <v>73.674999999999997</v>
      </c>
      <c r="APJ35" s="156">
        <f t="shared" si="192"/>
        <v>73.724999999999994</v>
      </c>
      <c r="APK35" s="161">
        <f t="shared" si="192"/>
        <v>73.8</v>
      </c>
      <c r="APL35" s="161">
        <f t="shared" si="192"/>
        <v>74.875</v>
      </c>
      <c r="APM35" s="161">
        <f t="shared" si="192"/>
        <v>75.300000000000011</v>
      </c>
      <c r="APN35" s="161">
        <f t="shared" si="192"/>
        <v>76.7</v>
      </c>
      <c r="APO35" s="161">
        <f t="shared" si="192"/>
        <v>76.850000000000009</v>
      </c>
      <c r="APP35" s="160">
        <f t="shared" si="192"/>
        <v>76.775000000000006</v>
      </c>
      <c r="APQ35" s="161">
        <f t="shared" si="192"/>
        <v>77.7</v>
      </c>
      <c r="APR35" s="160">
        <f t="shared" si="192"/>
        <v>77.549999999999983</v>
      </c>
      <c r="APS35" s="161">
        <f t="shared" si="192"/>
        <v>78.55</v>
      </c>
      <c r="APT35" s="160">
        <f t="shared" si="192"/>
        <v>78.125</v>
      </c>
      <c r="APU35" s="160">
        <f t="shared" si="192"/>
        <v>78</v>
      </c>
      <c r="APV35" s="161">
        <f t="shared" si="192"/>
        <v>78.625</v>
      </c>
      <c r="APW35" s="160">
        <f t="shared" si="192"/>
        <v>77.775000000000006</v>
      </c>
      <c r="APX35" s="161">
        <f t="shared" si="192"/>
        <v>78.225000000000009</v>
      </c>
      <c r="APY35" s="160">
        <f t="shared" si="192"/>
        <v>77.424999999999997</v>
      </c>
      <c r="APZ35" s="160">
        <f t="shared" si="192"/>
        <v>76.850000000000009</v>
      </c>
      <c r="AQA35" s="160">
        <f t="shared" si="192"/>
        <v>76.325000000000003</v>
      </c>
      <c r="AQB35" s="160">
        <f t="shared" si="192"/>
        <v>75.45</v>
      </c>
      <c r="AQC35" s="161">
        <f t="shared" si="192"/>
        <v>75.875</v>
      </c>
      <c r="AQD35" s="160">
        <f t="shared" si="192"/>
        <v>75.525000000000006</v>
      </c>
      <c r="AQE35" s="161">
        <f t="shared" si="192"/>
        <v>77.150000000000006</v>
      </c>
      <c r="AQF35" s="161">
        <f t="shared" si="192"/>
        <v>78.925000000000011</v>
      </c>
      <c r="AQG35" s="161">
        <f t="shared" si="192"/>
        <v>80.95</v>
      </c>
      <c r="AQH35" s="161">
        <f t="shared" si="192"/>
        <v>82.949999999999989</v>
      </c>
      <c r="AQI35" s="161">
        <f t="shared" si="192"/>
        <v>83.85</v>
      </c>
      <c r="AQJ35" s="161">
        <f t="shared" si="192"/>
        <v>84.025000000000006</v>
      </c>
      <c r="AQK35" s="160">
        <f t="shared" si="192"/>
        <v>83.775000000000006</v>
      </c>
      <c r="AQL35" s="160">
        <f t="shared" si="192"/>
        <v>83.324999999999989</v>
      </c>
      <c r="AQM35" s="160">
        <f t="shared" ref="AQM35:ASU35" si="193">AVERAGE(AQJ30:AQM30)</f>
        <v>82.924999999999997</v>
      </c>
      <c r="AQN35" s="161">
        <f t="shared" si="193"/>
        <v>83.1</v>
      </c>
      <c r="AQO35" s="160">
        <f t="shared" si="193"/>
        <v>82.399999999999991</v>
      </c>
      <c r="AQP35" s="160">
        <f t="shared" si="193"/>
        <v>82.3</v>
      </c>
      <c r="AQQ35" s="160">
        <f t="shared" si="193"/>
        <v>82.024999999999991</v>
      </c>
      <c r="AQR35" s="156">
        <f t="shared" si="193"/>
        <v>82</v>
      </c>
      <c r="AQS35" s="161">
        <f t="shared" si="193"/>
        <v>82.45</v>
      </c>
      <c r="AQT35" s="160">
        <f t="shared" si="193"/>
        <v>82.375</v>
      </c>
      <c r="AQU35" s="161">
        <f t="shared" si="193"/>
        <v>82.824999999999989</v>
      </c>
      <c r="AQV35" s="160">
        <f t="shared" si="193"/>
        <v>82.125</v>
      </c>
      <c r="AQW35" s="160">
        <f t="shared" si="193"/>
        <v>81.699999999999989</v>
      </c>
      <c r="AQX35" s="160">
        <f t="shared" si="193"/>
        <v>81.349999999999994</v>
      </c>
      <c r="AQY35" s="160">
        <f t="shared" si="193"/>
        <v>80.524999999999991</v>
      </c>
      <c r="AQZ35" s="161">
        <f t="shared" si="193"/>
        <v>80.95</v>
      </c>
      <c r="ARA35" s="160">
        <f t="shared" si="193"/>
        <v>80.724999999999994</v>
      </c>
      <c r="ARB35" s="156">
        <f t="shared" si="193"/>
        <v>80.724999999999994</v>
      </c>
      <c r="ARC35" s="160">
        <f t="shared" si="193"/>
        <v>79.924999999999997</v>
      </c>
      <c r="ARD35" s="160">
        <f t="shared" si="193"/>
        <v>79.5</v>
      </c>
      <c r="ARE35" s="161">
        <f t="shared" si="193"/>
        <v>79.550000000000011</v>
      </c>
      <c r="ARF35" s="161">
        <f t="shared" si="193"/>
        <v>79.75</v>
      </c>
      <c r="ARG35" s="161">
        <f t="shared" si="193"/>
        <v>80.25</v>
      </c>
      <c r="ARH35" s="160">
        <f t="shared" si="193"/>
        <v>79.8</v>
      </c>
      <c r="ARI35" s="161">
        <f t="shared" si="193"/>
        <v>80.800000000000011</v>
      </c>
      <c r="ARJ35" s="161">
        <f t="shared" si="193"/>
        <v>81.25</v>
      </c>
      <c r="ARK35" s="161">
        <f t="shared" si="193"/>
        <v>81.825000000000003</v>
      </c>
      <c r="ARL35" s="161">
        <f t="shared" si="193"/>
        <v>83.175000000000011</v>
      </c>
      <c r="ARM35" s="160">
        <f t="shared" si="193"/>
        <v>82.824999999999989</v>
      </c>
      <c r="ARN35" s="160">
        <f t="shared" si="193"/>
        <v>82.699999999999989</v>
      </c>
      <c r="ARO35" s="161">
        <f t="shared" si="193"/>
        <v>83.15</v>
      </c>
      <c r="ARP35" s="160">
        <f t="shared" si="193"/>
        <v>82.75</v>
      </c>
      <c r="ARQ35" s="161">
        <f t="shared" si="193"/>
        <v>83.025000000000006</v>
      </c>
      <c r="ARR35" s="161">
        <f t="shared" si="193"/>
        <v>83.6</v>
      </c>
      <c r="ARS35" s="160">
        <f t="shared" si="193"/>
        <v>83.324999999999989</v>
      </c>
      <c r="ART35" s="161">
        <f t="shared" si="193"/>
        <v>83.625</v>
      </c>
      <c r="ARU35" s="160">
        <f t="shared" si="193"/>
        <v>83.45</v>
      </c>
      <c r="ARV35" s="161">
        <f t="shared" si="193"/>
        <v>84.1</v>
      </c>
      <c r="ARW35" s="161">
        <f t="shared" si="193"/>
        <v>85.2</v>
      </c>
      <c r="ARX35" s="161">
        <f t="shared" si="193"/>
        <v>85.95</v>
      </c>
      <c r="ARY35" s="161">
        <f t="shared" si="193"/>
        <v>86.774999999999991</v>
      </c>
      <c r="ARZ35" s="160">
        <f t="shared" si="193"/>
        <v>86.600000000000009</v>
      </c>
      <c r="ASA35" s="160">
        <f t="shared" si="193"/>
        <v>86.424999999999997</v>
      </c>
      <c r="ASB35" s="161">
        <f t="shared" si="193"/>
        <v>86.9</v>
      </c>
      <c r="ASC35" s="160">
        <f t="shared" si="193"/>
        <v>86.6</v>
      </c>
      <c r="ASD35" s="160">
        <f t="shared" si="193"/>
        <v>85.875</v>
      </c>
      <c r="ASE35" s="161">
        <f t="shared" si="193"/>
        <v>86.325000000000003</v>
      </c>
      <c r="ASF35" s="160">
        <f t="shared" si="193"/>
        <v>86</v>
      </c>
      <c r="ASG35" s="161">
        <f t="shared" si="193"/>
        <v>86.075000000000003</v>
      </c>
      <c r="ASH35" s="161">
        <f t="shared" si="193"/>
        <v>86.6</v>
      </c>
      <c r="ASI35" s="161">
        <f t="shared" si="193"/>
        <v>86.85</v>
      </c>
      <c r="ASJ35" s="160">
        <f t="shared" si="193"/>
        <v>86.75</v>
      </c>
      <c r="ASK35" s="160">
        <f t="shared" si="193"/>
        <v>86.574999999999989</v>
      </c>
      <c r="ASL35" s="161">
        <f t="shared" si="193"/>
        <v>87.524999999999991</v>
      </c>
      <c r="ASM35" s="160">
        <f t="shared" si="193"/>
        <v>87.325000000000003</v>
      </c>
      <c r="ASN35" s="161">
        <f t="shared" si="193"/>
        <v>87.375</v>
      </c>
      <c r="ASO35" s="160">
        <f t="shared" si="193"/>
        <v>87.05</v>
      </c>
      <c r="ASP35" s="160">
        <f t="shared" si="193"/>
        <v>85.65</v>
      </c>
      <c r="ASQ35" s="160">
        <f t="shared" si="193"/>
        <v>85.05</v>
      </c>
      <c r="ASR35" s="160">
        <f t="shared" si="193"/>
        <v>85.025000000000006</v>
      </c>
      <c r="ASS35" s="161">
        <f t="shared" si="193"/>
        <v>85.125</v>
      </c>
      <c r="AST35" s="161">
        <f t="shared" si="193"/>
        <v>85.45</v>
      </c>
      <c r="ASU35" s="160">
        <f t="shared" si="193"/>
        <v>84.974999999999994</v>
      </c>
      <c r="ASV35" s="161">
        <f t="shared" ref="ASV35" si="194">AVERAGE(ASS30:ASV30)</f>
        <v>85.15</v>
      </c>
      <c r="ASW35" s="161">
        <f t="shared" ref="ASW35:AUY35" si="195">AVERAGE(AST30:ASW30)</f>
        <v>86.174999999999997</v>
      </c>
      <c r="ASX35" s="161">
        <f t="shared" si="195"/>
        <v>87</v>
      </c>
      <c r="ASY35" s="160">
        <f t="shared" si="195"/>
        <v>87.9</v>
      </c>
      <c r="ASZ35" s="160">
        <f t="shared" si="195"/>
        <v>87.625</v>
      </c>
      <c r="ATA35" s="160">
        <f t="shared" si="195"/>
        <v>87.225000000000009</v>
      </c>
      <c r="ATB35" s="160">
        <f t="shared" si="195"/>
        <v>86.375</v>
      </c>
      <c r="ATC35" s="160">
        <f t="shared" si="195"/>
        <v>86.3</v>
      </c>
      <c r="ATD35" s="161">
        <f t="shared" si="195"/>
        <v>86.5</v>
      </c>
      <c r="ATE35" s="161">
        <f t="shared" si="195"/>
        <v>86.974999999999994</v>
      </c>
      <c r="ATF35" s="161">
        <f t="shared" si="195"/>
        <v>87.25</v>
      </c>
      <c r="ATG35" s="160">
        <f t="shared" si="195"/>
        <v>87.15</v>
      </c>
      <c r="ATH35" s="160">
        <f t="shared" si="195"/>
        <v>87.024999999999991</v>
      </c>
      <c r="ATI35" s="161">
        <f t="shared" si="195"/>
        <v>87.525000000000006</v>
      </c>
      <c r="ATJ35" s="161">
        <f t="shared" si="195"/>
        <v>88.225000000000009</v>
      </c>
      <c r="ATK35" s="161">
        <f t="shared" si="195"/>
        <v>89</v>
      </c>
      <c r="ATL35" s="160">
        <f t="shared" si="195"/>
        <v>88.824999999999989</v>
      </c>
      <c r="ATM35" s="160">
        <f t="shared" si="195"/>
        <v>88.174999999999997</v>
      </c>
      <c r="ATN35" s="156">
        <f t="shared" si="195"/>
        <v>88.174999999999997</v>
      </c>
      <c r="ATO35" s="160">
        <f t="shared" si="195"/>
        <v>87.300000000000011</v>
      </c>
      <c r="ATP35" s="160">
        <f t="shared" si="195"/>
        <v>86.950000000000017</v>
      </c>
      <c r="ATQ35" s="160">
        <f t="shared" si="195"/>
        <v>86.524999999999991</v>
      </c>
      <c r="ATR35" s="160">
        <f t="shared" si="195"/>
        <v>85.474999999999994</v>
      </c>
      <c r="ATS35" s="160">
        <f t="shared" si="195"/>
        <v>84.75</v>
      </c>
      <c r="ATT35" s="160">
        <f t="shared" si="195"/>
        <v>84.6</v>
      </c>
      <c r="ATU35" s="160">
        <f t="shared" si="195"/>
        <v>84.474999999999994</v>
      </c>
      <c r="ATV35" s="160">
        <f t="shared" si="195"/>
        <v>84.325000000000003</v>
      </c>
      <c r="ATW35" s="161">
        <f t="shared" si="195"/>
        <v>84.45</v>
      </c>
      <c r="ATX35" s="156">
        <f t="shared" si="195"/>
        <v>84.5</v>
      </c>
      <c r="ATY35" s="161">
        <f t="shared" si="195"/>
        <v>84.824999999999989</v>
      </c>
      <c r="ATZ35" s="161">
        <f t="shared" si="195"/>
        <v>85.074999999999989</v>
      </c>
      <c r="AUA35" s="156">
        <f t="shared" si="195"/>
        <v>85.075000000000003</v>
      </c>
      <c r="AUB35" s="160">
        <f t="shared" si="195"/>
        <v>84.4</v>
      </c>
      <c r="AUC35" s="160">
        <f t="shared" si="195"/>
        <v>83.75</v>
      </c>
      <c r="AUD35" s="160">
        <f t="shared" si="195"/>
        <v>82.2</v>
      </c>
      <c r="AUE35" s="161">
        <f t="shared" si="195"/>
        <v>82.325000000000003</v>
      </c>
      <c r="AUF35" s="160">
        <f t="shared" si="195"/>
        <v>82.075000000000003</v>
      </c>
      <c r="AUG35" s="160">
        <f t="shared" si="195"/>
        <v>80.175000000000011</v>
      </c>
      <c r="AUH35" s="160">
        <f t="shared" si="195"/>
        <v>79.625</v>
      </c>
      <c r="AUI35" s="160">
        <f t="shared" si="195"/>
        <v>78.674999999999997</v>
      </c>
      <c r="AUJ35" s="160">
        <f t="shared" si="195"/>
        <v>77.824999999999989</v>
      </c>
      <c r="AUK35" s="160">
        <f t="shared" si="195"/>
        <v>76.95</v>
      </c>
      <c r="AUL35" s="160">
        <f t="shared" si="195"/>
        <v>74.800000000000011</v>
      </c>
      <c r="AUM35" s="160">
        <f t="shared" si="195"/>
        <v>70.525000000000006</v>
      </c>
      <c r="AUN35" s="160">
        <f t="shared" si="195"/>
        <v>65.95</v>
      </c>
      <c r="AUO35" s="160">
        <f t="shared" si="195"/>
        <v>63.174999999999997</v>
      </c>
      <c r="AUP35" s="160">
        <f t="shared" si="195"/>
        <v>62.174999999999997</v>
      </c>
      <c r="AUQ35" s="161">
        <f t="shared" si="195"/>
        <v>62.474999999999994</v>
      </c>
      <c r="AUR35" s="161">
        <f t="shared" si="195"/>
        <v>64.724999999999994</v>
      </c>
      <c r="AUS35" s="161">
        <f t="shared" si="195"/>
        <v>65.95</v>
      </c>
      <c r="AUT35" s="160">
        <f t="shared" si="195"/>
        <v>65.849999999999994</v>
      </c>
      <c r="AUU35" s="161">
        <f t="shared" si="195"/>
        <v>66.375</v>
      </c>
      <c r="AUV35" s="160">
        <f t="shared" si="195"/>
        <v>65.95</v>
      </c>
      <c r="AUW35" s="161">
        <f t="shared" si="195"/>
        <v>66.349999999999994</v>
      </c>
      <c r="AUX35" s="161">
        <f t="shared" si="195"/>
        <v>68.025000000000006</v>
      </c>
      <c r="AUY35" s="161">
        <f t="shared" si="195"/>
        <v>69.099999999999994</v>
      </c>
      <c r="AUZ35" s="160"/>
      <c r="AVA35" s="160"/>
      <c r="AVB35" s="160"/>
      <c r="AVC35" s="160"/>
      <c r="AVD35" s="160"/>
      <c r="AVE35" s="160"/>
      <c r="AVF35" s="160"/>
      <c r="AVG35" s="160"/>
      <c r="AVH35" s="160"/>
      <c r="AVI35" s="160"/>
      <c r="AVJ35" s="160"/>
      <c r="AVK35" s="160"/>
      <c r="AVL35" s="160"/>
      <c r="AVM35" s="160"/>
      <c r="AVN35" s="160"/>
      <c r="AVO35" s="160"/>
      <c r="AVP35" s="160"/>
      <c r="AVQ35" s="160"/>
      <c r="AVR35" s="160"/>
      <c r="AVS35" s="160"/>
      <c r="AVT35" s="160"/>
      <c r="AVU35" s="160"/>
      <c r="AVV35" s="160"/>
      <c r="AVW35" s="160"/>
      <c r="AVX35" s="160"/>
      <c r="AVY35" s="160"/>
      <c r="AVZ35" s="160"/>
    </row>
    <row r="36" spans="1:1274" ht="16.5" thickTop="1" x14ac:dyDescent="0.25">
      <c r="YN36" s="25"/>
      <c r="AAL36" s="25"/>
      <c r="AHF36" s="25"/>
      <c r="AHI36" s="25"/>
      <c r="AHJ36" s="25"/>
      <c r="AIZ36" s="25"/>
    </row>
    <row r="37" spans="1:1274" x14ac:dyDescent="0.25">
      <c r="A37" s="203" t="s">
        <v>617</v>
      </c>
      <c r="B37" s="203"/>
      <c r="C37" s="203"/>
      <c r="YN37" s="25"/>
      <c r="AAL37" s="25"/>
      <c r="AHF37" s="25"/>
      <c r="AHI37" s="25"/>
      <c r="AHJ37" s="25"/>
      <c r="AIZ37" s="25"/>
      <c r="ASH37" s="170"/>
    </row>
    <row r="38" spans="1:1274" x14ac:dyDescent="0.25">
      <c r="A38" s="207" t="s">
        <v>616</v>
      </c>
      <c r="B38" s="207"/>
      <c r="C38" s="207"/>
      <c r="NL38" s="26"/>
      <c r="NM38" s="26"/>
      <c r="NN38" s="26"/>
      <c r="NO38" s="26"/>
      <c r="NP38" s="26"/>
      <c r="NQ38" s="26"/>
      <c r="NR38" s="26"/>
      <c r="NS38" s="26"/>
      <c r="NT38" s="26"/>
      <c r="NU38" s="26"/>
      <c r="NV38" s="26"/>
      <c r="NW38" s="26"/>
      <c r="NX38" s="26"/>
      <c r="NY38" s="26"/>
      <c r="NZ38" s="26"/>
      <c r="OA38" s="26"/>
      <c r="OB38" s="26"/>
      <c r="OC38" s="26"/>
      <c r="OD38" s="26"/>
      <c r="OE38" s="26"/>
      <c r="OF38" s="26"/>
      <c r="OG38" s="26"/>
      <c r="OH38" s="26"/>
      <c r="OI38" s="26"/>
      <c r="OJ38" s="26"/>
      <c r="OK38" s="26"/>
      <c r="OL38" s="26"/>
      <c r="OM38" s="26"/>
      <c r="ON38" s="26"/>
      <c r="OO38" s="26"/>
      <c r="OP38" s="26"/>
      <c r="OQ38" s="26"/>
      <c r="OR38" s="26"/>
      <c r="OS38" s="26"/>
      <c r="OT38" s="26"/>
      <c r="OU38" s="26"/>
      <c r="OV38" s="26"/>
      <c r="OW38" s="26"/>
      <c r="OX38" s="26"/>
      <c r="OY38" s="26"/>
      <c r="OZ38" s="26"/>
      <c r="PA38" s="26"/>
      <c r="PB38" s="26"/>
      <c r="PC38" s="26"/>
      <c r="PD38" s="26"/>
      <c r="PE38" s="26"/>
      <c r="PF38" s="26"/>
      <c r="PG38" s="26"/>
      <c r="PH38" s="26"/>
      <c r="PI38" s="26"/>
      <c r="PJ38" s="26"/>
      <c r="PK38" s="26"/>
      <c r="PL38" s="26"/>
      <c r="PM38" s="26"/>
      <c r="PN38" s="26"/>
      <c r="PO38" s="26"/>
      <c r="PP38" s="26"/>
      <c r="PQ38" s="26"/>
      <c r="PR38" s="26"/>
      <c r="PS38" s="26"/>
      <c r="PT38" s="26"/>
      <c r="PU38" s="26"/>
      <c r="PV38" s="26"/>
      <c r="PW38" s="26"/>
      <c r="PX38" s="26"/>
      <c r="PY38" s="26"/>
      <c r="PZ38" s="26"/>
      <c r="QA38" s="26"/>
      <c r="QB38" s="26"/>
      <c r="QC38" s="26"/>
      <c r="QD38" s="26"/>
      <c r="QE38" s="26"/>
      <c r="QF38" s="26"/>
      <c r="QG38" s="26"/>
      <c r="QH38" s="26"/>
      <c r="QI38" s="26"/>
      <c r="QJ38" s="26"/>
      <c r="QK38" s="26"/>
      <c r="QL38" s="26"/>
      <c r="QM38" s="26"/>
      <c r="QN38" s="26"/>
      <c r="QO38" s="26"/>
      <c r="QP38" s="26"/>
      <c r="QQ38" s="26"/>
      <c r="QR38" s="26"/>
      <c r="QS38" s="26"/>
      <c r="QT38" s="26"/>
      <c r="QU38" s="26"/>
      <c r="QV38" s="26"/>
      <c r="QW38" s="26"/>
      <c r="QX38" s="26"/>
      <c r="QY38" s="26"/>
      <c r="QZ38" s="26"/>
      <c r="RA38" s="26"/>
      <c r="RB38" s="26"/>
      <c r="RC38" s="26"/>
      <c r="RD38" s="26"/>
      <c r="RE38" s="26"/>
      <c r="RF38" s="26"/>
      <c r="RG38" s="26"/>
      <c r="RH38" s="26"/>
      <c r="RI38" s="26"/>
      <c r="RJ38" s="26"/>
      <c r="RK38" s="26"/>
      <c r="RL38" s="26"/>
      <c r="RM38" s="26"/>
      <c r="RN38" s="26"/>
      <c r="RO38" s="26"/>
      <c r="RP38" s="26"/>
      <c r="RQ38" s="26"/>
      <c r="RR38" s="26"/>
      <c r="RS38" s="26"/>
      <c r="RT38" s="26"/>
      <c r="RU38" s="26"/>
      <c r="RV38" s="26"/>
      <c r="RW38" s="26"/>
      <c r="RX38" s="26"/>
      <c r="RY38" s="26"/>
      <c r="RZ38" s="26"/>
      <c r="SA38" s="26"/>
      <c r="SB38" s="26"/>
      <c r="SC38" s="26"/>
      <c r="SD38" s="26"/>
      <c r="SE38" s="26"/>
      <c r="SF38" s="26"/>
      <c r="SG38" s="26"/>
      <c r="SH38" s="26"/>
      <c r="SI38" s="26"/>
      <c r="SJ38" s="26"/>
      <c r="SK38" s="26"/>
      <c r="SL38" s="26"/>
      <c r="SM38" s="26"/>
      <c r="SN38" s="26"/>
      <c r="SO38" s="26"/>
      <c r="SP38" s="26"/>
      <c r="TG38" s="26"/>
      <c r="TH38" s="26"/>
      <c r="TI38" s="26"/>
      <c r="TJ38" s="26"/>
      <c r="TK38" s="26"/>
      <c r="TL38" s="26"/>
      <c r="TM38" s="26"/>
      <c r="TN38" s="26"/>
      <c r="TO38" s="26"/>
      <c r="TP38" s="26"/>
      <c r="TQ38" s="26"/>
      <c r="TR38" s="26"/>
      <c r="TS38" s="26"/>
      <c r="TT38" s="26"/>
      <c r="TU38" s="26"/>
      <c r="TV38" s="26"/>
      <c r="TW38" s="26"/>
      <c r="TX38" s="26"/>
      <c r="TY38" s="26"/>
      <c r="TZ38" s="26"/>
      <c r="UA38" s="26"/>
      <c r="UB38" s="26"/>
      <c r="UC38" s="26"/>
      <c r="UD38" s="26"/>
      <c r="UE38" s="26"/>
      <c r="UF38" s="26"/>
      <c r="UG38" s="26"/>
      <c r="UH38" s="26"/>
      <c r="UI38" s="26"/>
      <c r="UJ38" s="26"/>
      <c r="UK38" s="26"/>
      <c r="UL38" s="26"/>
      <c r="VC38" s="26"/>
      <c r="VD38" s="26"/>
      <c r="VE38" s="26"/>
      <c r="VF38" s="26"/>
      <c r="VG38" s="26"/>
      <c r="VH38" s="26"/>
      <c r="VI38" s="26"/>
      <c r="VJ38" s="26"/>
      <c r="VK38" s="26"/>
      <c r="VL38" s="26"/>
      <c r="VM38" s="26"/>
      <c r="VN38" s="26"/>
      <c r="VO38" s="26"/>
      <c r="VP38" s="26"/>
      <c r="VQ38" s="26"/>
      <c r="VR38" s="26"/>
      <c r="VS38" s="26"/>
      <c r="VT38" s="26"/>
      <c r="VU38" s="26"/>
      <c r="VV38" s="26"/>
      <c r="VW38" s="26"/>
      <c r="VX38" s="26"/>
      <c r="VY38" s="26"/>
      <c r="VZ38" s="26"/>
      <c r="WA38" s="26"/>
      <c r="WB38" s="26"/>
      <c r="WC38" s="26"/>
      <c r="WD38" s="26"/>
      <c r="WE38" s="26"/>
      <c r="WF38" s="26"/>
      <c r="WG38" s="26"/>
      <c r="WH38" s="26"/>
      <c r="WI38" s="26"/>
      <c r="WJ38" s="26"/>
      <c r="WK38" s="26"/>
      <c r="WL38" s="26"/>
      <c r="WM38" s="26"/>
      <c r="WN38" s="26"/>
      <c r="WO38" s="26"/>
      <c r="WP38" s="26"/>
      <c r="WQ38" s="26"/>
      <c r="WR38" s="26"/>
      <c r="WS38" s="26"/>
      <c r="WT38" s="26"/>
      <c r="WU38" s="26"/>
      <c r="WV38" s="26"/>
      <c r="WW38" s="26"/>
      <c r="WX38" s="26"/>
      <c r="WY38" s="26"/>
      <c r="WZ38" s="26"/>
      <c r="XA38" s="26"/>
      <c r="XB38" s="26"/>
      <c r="XC38" s="26"/>
      <c r="XD38" s="26"/>
      <c r="XE38" s="26"/>
      <c r="XF38" s="26"/>
      <c r="XG38" s="26"/>
      <c r="XH38" s="26"/>
      <c r="XI38" s="26"/>
      <c r="XJ38" s="26"/>
      <c r="XK38" s="26"/>
      <c r="XL38" s="26"/>
      <c r="XM38" s="26"/>
      <c r="XN38" s="26"/>
      <c r="XO38" s="26"/>
      <c r="XP38" s="26"/>
      <c r="XQ38" s="26"/>
      <c r="XR38" s="26"/>
      <c r="XS38" s="26"/>
      <c r="XT38" s="26"/>
      <c r="XU38" s="26"/>
      <c r="XV38" s="26"/>
      <c r="XW38" s="26"/>
      <c r="XX38" s="26"/>
      <c r="XY38" s="26"/>
      <c r="XZ38" s="26"/>
      <c r="YA38" s="26"/>
      <c r="YB38" s="26"/>
      <c r="YC38" s="26"/>
      <c r="YD38" s="26"/>
      <c r="YE38" s="26"/>
      <c r="YF38" s="26"/>
      <c r="YG38" s="26"/>
      <c r="YH38" s="26"/>
      <c r="YI38" s="26"/>
      <c r="YJ38" s="26"/>
      <c r="YK38" s="26"/>
      <c r="YL38" s="26"/>
      <c r="YM38" s="26"/>
      <c r="YN38" s="26"/>
      <c r="YO38" s="26"/>
      <c r="YP38" s="26"/>
      <c r="YQ38" s="26"/>
      <c r="YR38" s="26"/>
      <c r="YS38" s="26"/>
      <c r="YT38" s="26"/>
      <c r="YU38" s="26"/>
      <c r="YV38" s="26"/>
      <c r="YW38" s="26"/>
      <c r="YX38" s="26"/>
      <c r="YY38" s="26"/>
      <c r="YZ38" s="26"/>
      <c r="ZA38" s="26"/>
      <c r="ZB38" s="26"/>
      <c r="ZC38" s="26"/>
      <c r="ZD38" s="26"/>
      <c r="ZE38" s="26"/>
      <c r="ZF38" s="26"/>
      <c r="ZG38" s="26"/>
      <c r="ZH38" s="26"/>
      <c r="ZI38" s="26"/>
      <c r="ZJ38" s="26"/>
      <c r="ZK38" s="26"/>
      <c r="ZL38" s="26"/>
      <c r="ZM38" s="26"/>
      <c r="ZN38" s="26"/>
      <c r="ZO38" s="26"/>
      <c r="ZP38" s="26"/>
      <c r="ZQ38" s="26"/>
      <c r="ZR38" s="26"/>
      <c r="ZS38" s="26"/>
      <c r="ZT38" s="26"/>
      <c r="ZU38" s="26"/>
      <c r="ZV38" s="26"/>
      <c r="ZW38" s="26"/>
      <c r="ZX38" s="26"/>
      <c r="ZY38" s="26"/>
      <c r="ZZ38" s="26"/>
      <c r="AAA38" s="26"/>
      <c r="AAB38" s="26"/>
      <c r="AAC38" s="26"/>
      <c r="AAD38" s="26"/>
      <c r="AAE38" s="26"/>
      <c r="AAF38" s="26"/>
      <c r="AAG38" s="26"/>
      <c r="AAH38" s="26"/>
      <c r="AAI38" s="26"/>
      <c r="AAJ38" s="26"/>
      <c r="AAK38" s="26"/>
      <c r="AAL38" s="26"/>
      <c r="AAM38" s="26"/>
      <c r="AAN38" s="26"/>
      <c r="AAO38" s="26"/>
      <c r="AAP38" s="26"/>
      <c r="AAQ38" s="26"/>
      <c r="AAR38" s="26"/>
      <c r="AAS38" s="26"/>
      <c r="AAT38" s="26"/>
      <c r="AAU38" s="26"/>
      <c r="AAV38" s="26"/>
      <c r="AAW38" s="26"/>
      <c r="AAX38" s="26"/>
      <c r="AAY38" s="26"/>
      <c r="AAZ38" s="26"/>
      <c r="ABA38" s="26"/>
      <c r="ABB38" s="26"/>
      <c r="ABC38" s="26"/>
      <c r="ABD38" s="26"/>
      <c r="ABE38" s="26"/>
      <c r="ABF38" s="26"/>
      <c r="ABG38" s="26"/>
      <c r="ABH38" s="26"/>
      <c r="ABI38" s="26"/>
      <c r="ABJ38" s="26"/>
      <c r="ABK38" s="26"/>
      <c r="ABL38" s="26"/>
      <c r="ABM38" s="26"/>
      <c r="ABN38" s="26"/>
      <c r="ABO38" s="26"/>
      <c r="ABP38" s="26"/>
      <c r="ABQ38" s="26"/>
      <c r="ABR38" s="26"/>
      <c r="ABS38" s="26"/>
      <c r="ABT38" s="26"/>
      <c r="ABU38" s="26"/>
      <c r="ABV38" s="26"/>
      <c r="ABW38" s="26"/>
      <c r="ABX38" s="26"/>
      <c r="ABY38" s="26"/>
      <c r="ABZ38" s="26"/>
      <c r="ACA38" s="26"/>
      <c r="ACB38" s="26"/>
      <c r="ACC38" s="26"/>
      <c r="ACD38" s="26"/>
      <c r="ACE38" s="26"/>
      <c r="ACF38" s="26"/>
      <c r="ACG38" s="26"/>
      <c r="ACH38" s="26"/>
      <c r="ACI38" s="26"/>
      <c r="ACJ38" s="26"/>
      <c r="ACK38" s="26"/>
      <c r="ACL38" s="26"/>
      <c r="ACM38" s="26"/>
      <c r="ACN38" s="26"/>
      <c r="ACO38" s="26"/>
      <c r="ACP38" s="26"/>
      <c r="ACQ38" s="26"/>
      <c r="ACR38" s="26"/>
      <c r="ACS38" s="26"/>
      <c r="ACT38" s="26"/>
      <c r="ACU38" s="26"/>
      <c r="ACV38" s="26"/>
      <c r="ACW38" s="26"/>
      <c r="ACX38" s="26"/>
      <c r="ACY38" s="26"/>
      <c r="ACZ38" s="26"/>
      <c r="ADA38" s="26"/>
      <c r="ADB38" s="26"/>
      <c r="ADC38" s="26"/>
      <c r="ADD38" s="26"/>
      <c r="ADE38" s="26"/>
      <c r="ADF38" s="26"/>
      <c r="ADG38" s="26"/>
      <c r="ADH38" s="26"/>
      <c r="ADI38" s="26"/>
      <c r="ADJ38" s="26"/>
      <c r="ADK38" s="26"/>
      <c r="ADL38" s="26"/>
      <c r="ADM38" s="26"/>
      <c r="ADN38" s="26"/>
      <c r="ADO38" s="26"/>
      <c r="ADP38" s="26"/>
      <c r="ADQ38" s="26"/>
      <c r="ADR38" s="26"/>
      <c r="ADS38" s="26"/>
      <c r="ADT38" s="26"/>
      <c r="ADU38" s="26"/>
      <c r="ADV38" s="26"/>
      <c r="ADW38" s="26"/>
      <c r="ADX38" s="26"/>
      <c r="ADY38" s="26"/>
      <c r="ADZ38" s="26"/>
      <c r="AEA38" s="26"/>
      <c r="AEB38" s="26"/>
      <c r="AEC38" s="26"/>
      <c r="AED38" s="26"/>
      <c r="AEE38" s="26"/>
      <c r="AEF38" s="26"/>
      <c r="AEG38" s="26"/>
      <c r="AEH38" s="26"/>
      <c r="AEI38" s="26"/>
      <c r="AEJ38" s="26"/>
      <c r="AEK38" s="26"/>
      <c r="AEL38" s="26"/>
      <c r="AEM38" s="26"/>
      <c r="AEN38" s="26"/>
      <c r="AEO38" s="26"/>
      <c r="AEP38" s="26"/>
      <c r="AEQ38" s="26"/>
      <c r="AER38" s="26"/>
      <c r="AES38" s="26"/>
      <c r="AET38" s="26"/>
      <c r="AEU38" s="26"/>
      <c r="AEV38" s="26"/>
      <c r="AEW38" s="26"/>
      <c r="AEX38" s="26"/>
      <c r="AEY38" s="26"/>
      <c r="AEZ38" s="26"/>
      <c r="AFA38" s="26"/>
      <c r="AFB38" s="26"/>
      <c r="AFC38" s="26"/>
      <c r="AFD38" s="26"/>
      <c r="AFE38" s="26"/>
      <c r="AFF38" s="26"/>
      <c r="AFG38" s="26"/>
      <c r="AFH38" s="26"/>
      <c r="AFI38" s="26"/>
      <c r="AFJ38" s="26"/>
      <c r="AFK38" s="26"/>
      <c r="AFL38" s="26"/>
      <c r="AFM38" s="26"/>
      <c r="AFN38" s="26"/>
      <c r="AFO38" s="26"/>
      <c r="AFP38" s="26"/>
      <c r="AFQ38" s="26"/>
      <c r="AFR38" s="26"/>
      <c r="AFS38" s="26"/>
      <c r="AFT38" s="26"/>
      <c r="AFU38" s="26"/>
      <c r="AFV38" s="26"/>
      <c r="AFW38" s="26"/>
      <c r="AFX38" s="26"/>
      <c r="AFY38" s="26"/>
      <c r="AFZ38" s="26"/>
      <c r="AGA38" s="26"/>
      <c r="AGB38" s="26"/>
      <c r="AGC38" s="26"/>
      <c r="AGD38" s="26"/>
      <c r="AGE38" s="26"/>
      <c r="AGF38" s="26"/>
      <c r="AGG38" s="26"/>
      <c r="AGH38" s="26"/>
      <c r="AGI38" s="26"/>
      <c r="AGJ38" s="26"/>
      <c r="AGK38" s="26"/>
      <c r="AGL38" s="26"/>
      <c r="AGM38" s="26"/>
      <c r="AGN38" s="26"/>
      <c r="AGO38" s="26"/>
    </row>
    <row r="39" spans="1:1274" x14ac:dyDescent="0.25">
      <c r="A39" s="124"/>
      <c r="B39" s="124"/>
      <c r="C39" s="124"/>
      <c r="NL39" s="26"/>
      <c r="NM39" s="26"/>
      <c r="NN39" s="26"/>
      <c r="NO39" s="26"/>
      <c r="NP39" s="26"/>
      <c r="NQ39" s="26"/>
      <c r="NR39" s="26"/>
      <c r="NS39" s="26"/>
      <c r="NT39" s="26"/>
      <c r="NU39" s="26"/>
      <c r="NV39" s="26"/>
      <c r="NW39" s="26"/>
      <c r="NX39" s="26"/>
      <c r="NY39" s="26"/>
      <c r="NZ39" s="26"/>
      <c r="OA39" s="26"/>
      <c r="OB39" s="26"/>
      <c r="OC39" s="26"/>
      <c r="OD39" s="26"/>
      <c r="OE39" s="26"/>
      <c r="OF39" s="26"/>
      <c r="OG39" s="26"/>
      <c r="OH39" s="26"/>
      <c r="OI39" s="26"/>
      <c r="OJ39" s="26"/>
      <c r="OK39" s="26"/>
      <c r="OL39" s="26"/>
      <c r="OM39" s="26"/>
      <c r="ON39" s="26"/>
      <c r="OO39" s="26"/>
      <c r="OP39" s="26"/>
      <c r="OQ39" s="26"/>
      <c r="OR39" s="26"/>
      <c r="OS39" s="26"/>
      <c r="OT39" s="26"/>
      <c r="OU39" s="26"/>
      <c r="OV39" s="26"/>
      <c r="OW39" s="26"/>
      <c r="OX39" s="26"/>
      <c r="OY39" s="26"/>
      <c r="OZ39" s="26"/>
      <c r="PA39" s="26"/>
      <c r="PB39" s="26"/>
      <c r="PC39" s="26"/>
      <c r="PD39" s="26"/>
      <c r="PE39" s="26"/>
      <c r="PF39" s="26"/>
      <c r="PG39" s="26"/>
      <c r="PH39" s="26"/>
      <c r="PI39" s="26"/>
      <c r="PJ39" s="26"/>
      <c r="PK39" s="26"/>
      <c r="PL39" s="26"/>
      <c r="PM39" s="26"/>
      <c r="PN39" s="26"/>
      <c r="PO39" s="26"/>
      <c r="PP39" s="26"/>
      <c r="PQ39" s="26"/>
      <c r="PR39" s="26"/>
      <c r="PS39" s="26"/>
      <c r="PT39" s="26"/>
      <c r="PU39" s="26"/>
      <c r="PV39" s="26"/>
      <c r="PW39" s="26"/>
      <c r="PX39" s="26"/>
      <c r="PY39" s="26"/>
      <c r="PZ39" s="26"/>
      <c r="QA39" s="26"/>
      <c r="QB39" s="26"/>
      <c r="QC39" s="26"/>
      <c r="QD39" s="26"/>
      <c r="QE39" s="26"/>
      <c r="QF39" s="26"/>
      <c r="QG39" s="26"/>
      <c r="QH39" s="26"/>
      <c r="QI39" s="26"/>
      <c r="QJ39" s="26"/>
      <c r="QK39" s="26"/>
      <c r="QL39" s="26"/>
      <c r="QM39" s="26"/>
      <c r="QN39" s="26"/>
      <c r="QO39" s="26"/>
      <c r="QP39" s="26"/>
      <c r="QQ39" s="26"/>
      <c r="QR39" s="26"/>
      <c r="QS39" s="26"/>
      <c r="QT39" s="26"/>
      <c r="QU39" s="26"/>
      <c r="QV39" s="26"/>
      <c r="QW39" s="26"/>
      <c r="QX39" s="26"/>
      <c r="QY39" s="26"/>
      <c r="QZ39" s="26"/>
      <c r="RA39" s="26"/>
      <c r="RB39" s="26"/>
      <c r="RC39" s="26"/>
      <c r="RD39" s="26"/>
      <c r="RE39" s="26"/>
      <c r="RF39" s="26"/>
      <c r="RG39" s="26"/>
      <c r="RH39" s="26"/>
      <c r="RI39" s="26"/>
      <c r="RJ39" s="26"/>
      <c r="RK39" s="26"/>
      <c r="RL39" s="26"/>
      <c r="RM39" s="26"/>
      <c r="RN39" s="26"/>
      <c r="RO39" s="26"/>
      <c r="RP39" s="26"/>
      <c r="RQ39" s="26"/>
      <c r="RR39" s="26"/>
      <c r="RS39" s="26"/>
      <c r="RT39" s="26"/>
      <c r="RU39" s="26"/>
      <c r="RV39" s="26"/>
      <c r="RW39" s="26"/>
      <c r="RX39" s="26"/>
      <c r="RY39" s="26"/>
      <c r="RZ39" s="26"/>
      <c r="SA39" s="26"/>
      <c r="SB39" s="26"/>
      <c r="SC39" s="26"/>
      <c r="SD39" s="26"/>
      <c r="SE39" s="26"/>
      <c r="SF39" s="26"/>
      <c r="SG39" s="26"/>
      <c r="SH39" s="26"/>
      <c r="SI39" s="26"/>
      <c r="SJ39" s="26"/>
      <c r="SK39" s="26"/>
      <c r="SL39" s="26"/>
      <c r="SM39" s="26"/>
      <c r="SN39" s="26"/>
      <c r="SO39" s="26"/>
      <c r="SP39" s="26"/>
      <c r="TG39" s="26"/>
      <c r="TH39" s="26"/>
      <c r="TI39" s="26"/>
      <c r="TJ39" s="26"/>
      <c r="TK39" s="26"/>
      <c r="TL39" s="26"/>
      <c r="TM39" s="26"/>
      <c r="TN39" s="26"/>
      <c r="TO39" s="26"/>
      <c r="TP39" s="26"/>
      <c r="TQ39" s="26"/>
      <c r="TR39" s="26"/>
      <c r="TS39" s="26"/>
      <c r="TT39" s="26"/>
      <c r="TU39" s="26"/>
      <c r="TV39" s="26"/>
      <c r="TW39" s="26"/>
      <c r="TX39" s="26"/>
      <c r="TY39" s="26"/>
      <c r="TZ39" s="26"/>
      <c r="UA39" s="26"/>
      <c r="UB39" s="26"/>
      <c r="UC39" s="26"/>
      <c r="UD39" s="26"/>
      <c r="UE39" s="26"/>
      <c r="UF39" s="26"/>
      <c r="UG39" s="26"/>
      <c r="UH39" s="26"/>
      <c r="UI39" s="26"/>
      <c r="UJ39" s="26"/>
      <c r="UK39" s="26"/>
      <c r="UL39" s="26"/>
      <c r="VC39" s="26"/>
      <c r="VD39" s="26"/>
      <c r="VE39" s="26"/>
      <c r="VF39" s="26"/>
      <c r="VG39" s="26"/>
      <c r="VH39" s="26"/>
      <c r="VI39" s="26"/>
      <c r="VJ39" s="26"/>
      <c r="VK39" s="26"/>
      <c r="VL39" s="26"/>
      <c r="VM39" s="26"/>
      <c r="VN39" s="26"/>
      <c r="VO39" s="26"/>
      <c r="VP39" s="26"/>
      <c r="VQ39" s="26"/>
      <c r="VR39" s="26"/>
      <c r="VS39" s="26"/>
      <c r="VT39" s="26"/>
      <c r="VU39" s="26"/>
      <c r="VV39" s="26"/>
      <c r="VW39" s="26"/>
      <c r="VX39" s="26"/>
      <c r="VY39" s="26"/>
      <c r="VZ39" s="26"/>
      <c r="WA39" s="26"/>
      <c r="WB39" s="26"/>
      <c r="WC39" s="26"/>
      <c r="WD39" s="26"/>
      <c r="WE39" s="26"/>
      <c r="WF39" s="26"/>
      <c r="WG39" s="26"/>
      <c r="WH39" s="26"/>
      <c r="WI39" s="26"/>
      <c r="WJ39" s="26"/>
      <c r="WK39" s="26"/>
      <c r="WL39" s="26"/>
      <c r="WM39" s="26"/>
      <c r="WN39" s="26"/>
      <c r="WO39" s="26"/>
      <c r="WP39" s="26"/>
      <c r="WQ39" s="26"/>
      <c r="WR39" s="26"/>
      <c r="WS39" s="26"/>
      <c r="WT39" s="26"/>
      <c r="WU39" s="26"/>
      <c r="WV39" s="26"/>
      <c r="WW39" s="26"/>
      <c r="WX39" s="26"/>
      <c r="WY39" s="26"/>
      <c r="WZ39" s="26"/>
      <c r="XA39" s="26"/>
      <c r="XB39" s="26"/>
      <c r="XC39" s="26"/>
      <c r="XD39" s="26"/>
      <c r="XE39" s="26"/>
      <c r="XF39" s="26"/>
      <c r="XG39" s="26"/>
      <c r="XH39" s="26"/>
      <c r="XI39" s="26"/>
      <c r="XJ39" s="26"/>
      <c r="XK39" s="26"/>
      <c r="XL39" s="26"/>
      <c r="XM39" s="26"/>
      <c r="XN39" s="26"/>
      <c r="XO39" s="26"/>
      <c r="XP39" s="26"/>
      <c r="XQ39" s="26"/>
      <c r="XR39" s="26"/>
      <c r="XS39" s="26"/>
      <c r="XT39" s="26"/>
      <c r="XU39" s="26"/>
      <c r="XV39" s="26"/>
      <c r="XW39" s="26"/>
      <c r="XX39" s="26"/>
      <c r="XY39" s="26"/>
      <c r="XZ39" s="26"/>
      <c r="YA39" s="26"/>
      <c r="YB39" s="26"/>
      <c r="YC39" s="26"/>
      <c r="YD39" s="26"/>
      <c r="YE39" s="26"/>
      <c r="YF39" s="26"/>
      <c r="YG39" s="26"/>
      <c r="YH39" s="26"/>
      <c r="YI39" s="26"/>
      <c r="YJ39" s="26"/>
      <c r="YK39" s="26"/>
      <c r="YL39" s="26"/>
      <c r="YM39" s="26"/>
      <c r="YN39" s="26"/>
      <c r="YO39" s="26"/>
      <c r="YP39" s="26"/>
      <c r="YQ39" s="26"/>
      <c r="YR39" s="26"/>
      <c r="YS39" s="26"/>
      <c r="YT39" s="26"/>
      <c r="YU39" s="26"/>
      <c r="YV39" s="26"/>
      <c r="YW39" s="26"/>
      <c r="YX39" s="26"/>
      <c r="YY39" s="26"/>
      <c r="YZ39" s="26"/>
      <c r="ZA39" s="26"/>
      <c r="ZB39" s="26"/>
      <c r="ZC39" s="26"/>
      <c r="ZD39" s="26"/>
      <c r="ZE39" s="26"/>
      <c r="ZF39" s="26"/>
      <c r="ZG39" s="26"/>
      <c r="ZH39" s="26"/>
      <c r="ZI39" s="26"/>
      <c r="ZJ39" s="26"/>
      <c r="ZK39" s="26"/>
      <c r="ZL39" s="26"/>
      <c r="ZM39" s="26"/>
      <c r="ZN39" s="26"/>
      <c r="ZO39" s="26"/>
      <c r="ZP39" s="26"/>
      <c r="ZQ39" s="26"/>
      <c r="ZR39" s="26"/>
      <c r="ZS39" s="26"/>
      <c r="ZT39" s="26"/>
      <c r="ZU39" s="26"/>
      <c r="ZV39" s="26"/>
      <c r="ZW39" s="26"/>
      <c r="ZX39" s="26"/>
      <c r="ZY39" s="26"/>
      <c r="ZZ39" s="26"/>
      <c r="AAA39" s="26"/>
      <c r="AAB39" s="26"/>
      <c r="AAC39" s="26"/>
      <c r="AAD39" s="26"/>
      <c r="AAE39" s="26"/>
      <c r="AAF39" s="26"/>
      <c r="AAG39" s="26"/>
      <c r="AAH39" s="26"/>
      <c r="AAI39" s="26"/>
      <c r="AAJ39" s="26"/>
      <c r="AAK39" s="26"/>
      <c r="AAL39" s="26"/>
      <c r="AAM39" s="26"/>
      <c r="AAN39" s="26"/>
      <c r="AAO39" s="26"/>
      <c r="AAP39" s="26"/>
      <c r="AAQ39" s="26"/>
      <c r="AAR39" s="26"/>
      <c r="AAS39" s="26"/>
      <c r="AAT39" s="26"/>
      <c r="AAU39" s="26"/>
      <c r="AAV39" s="26"/>
      <c r="AAW39" s="26"/>
      <c r="AAX39" s="26"/>
      <c r="AAY39" s="26"/>
      <c r="AAZ39" s="26"/>
      <c r="ABA39" s="26"/>
      <c r="ABB39" s="26"/>
      <c r="ABC39" s="26"/>
      <c r="ABD39" s="26"/>
      <c r="ABE39" s="26"/>
      <c r="ABF39" s="26"/>
      <c r="ABG39" s="26"/>
      <c r="ABH39" s="26"/>
      <c r="ABI39" s="26"/>
      <c r="ABJ39" s="26"/>
      <c r="ABK39" s="26"/>
      <c r="ABL39" s="26"/>
      <c r="ABM39" s="26"/>
      <c r="ABN39" s="26"/>
      <c r="ABO39" s="26"/>
      <c r="ABP39" s="26"/>
      <c r="ABQ39" s="26"/>
      <c r="ABR39" s="26"/>
      <c r="ABS39" s="26"/>
      <c r="ABT39" s="26"/>
      <c r="ABU39" s="26"/>
      <c r="ABV39" s="26"/>
      <c r="ABW39" s="26"/>
      <c r="ABX39" s="26"/>
      <c r="ABY39" s="26"/>
      <c r="ABZ39" s="26"/>
      <c r="ACA39" s="26"/>
      <c r="ACB39" s="26"/>
      <c r="ACC39" s="26"/>
      <c r="ACD39" s="26"/>
      <c r="ACE39" s="26"/>
      <c r="ACF39" s="26"/>
      <c r="ACG39" s="26"/>
      <c r="ACH39" s="26"/>
      <c r="ACI39" s="26"/>
      <c r="ACJ39" s="26"/>
      <c r="ACK39" s="26"/>
      <c r="ACL39" s="26"/>
      <c r="ACM39" s="26"/>
      <c r="ACN39" s="26"/>
      <c r="ACO39" s="26"/>
      <c r="ACP39" s="26"/>
      <c r="ACQ39" s="26"/>
      <c r="ACR39" s="26"/>
      <c r="ACS39" s="26"/>
      <c r="ACT39" s="26"/>
      <c r="ACU39" s="26"/>
      <c r="ACV39" s="26"/>
      <c r="ACW39" s="26"/>
      <c r="ACX39" s="26"/>
      <c r="ACY39" s="26"/>
      <c r="ACZ39" s="26"/>
      <c r="ADA39" s="26"/>
      <c r="ADB39" s="26"/>
      <c r="ADC39" s="26"/>
      <c r="ADD39" s="26"/>
      <c r="ADE39" s="26"/>
      <c r="ADF39" s="26"/>
      <c r="ADG39" s="26"/>
      <c r="ADH39" s="26"/>
      <c r="ADI39" s="26"/>
      <c r="ADJ39" s="26"/>
      <c r="ADK39" s="26"/>
      <c r="ADL39" s="26"/>
      <c r="ADM39" s="26"/>
      <c r="ADN39" s="26"/>
      <c r="ADO39" s="26"/>
      <c r="ADP39" s="26"/>
      <c r="ADQ39" s="26"/>
      <c r="ADR39" s="26"/>
      <c r="ADS39" s="26"/>
      <c r="ADT39" s="26"/>
      <c r="ADU39" s="26"/>
      <c r="ADV39" s="26"/>
      <c r="ADW39" s="26"/>
      <c r="ADX39" s="26"/>
      <c r="ADY39" s="26"/>
      <c r="ADZ39" s="26"/>
      <c r="AEA39" s="26"/>
      <c r="AEB39" s="26"/>
      <c r="AEC39" s="26"/>
      <c r="AED39" s="26"/>
      <c r="AEE39" s="26"/>
      <c r="AEF39" s="26"/>
      <c r="AEG39" s="26"/>
      <c r="AEH39" s="26"/>
      <c r="AEI39" s="26"/>
      <c r="AEJ39" s="26"/>
      <c r="AEK39" s="26"/>
      <c r="AEL39" s="26"/>
      <c r="AEM39" s="26"/>
      <c r="AEN39" s="26"/>
      <c r="AEO39" s="26"/>
      <c r="AEP39" s="26"/>
      <c r="AEQ39" s="26"/>
      <c r="AER39" s="26"/>
      <c r="AES39" s="26"/>
      <c r="AET39" s="26"/>
      <c r="AEU39" s="26"/>
      <c r="AEV39" s="26"/>
      <c r="AEW39" s="26"/>
      <c r="AEX39" s="26"/>
      <c r="AEY39" s="26"/>
      <c r="AEZ39" s="26"/>
      <c r="AFA39" s="26"/>
      <c r="AFB39" s="26"/>
      <c r="AFC39" s="26"/>
      <c r="AFD39" s="26"/>
      <c r="AFE39" s="26"/>
      <c r="AFF39" s="26"/>
      <c r="AFG39" s="26"/>
      <c r="AFH39" s="26"/>
      <c r="AFI39" s="26"/>
      <c r="AFJ39" s="26"/>
      <c r="AFK39" s="26"/>
      <c r="AFL39" s="26"/>
      <c r="AFM39" s="26"/>
      <c r="AFN39" s="26"/>
      <c r="AFO39" s="26"/>
      <c r="AFP39" s="26"/>
      <c r="AFQ39" s="26"/>
      <c r="AFR39" s="26"/>
      <c r="AFS39" s="26"/>
      <c r="AFT39" s="26"/>
      <c r="AFU39" s="26"/>
      <c r="AFV39" s="26"/>
      <c r="AFW39" s="26"/>
      <c r="AFX39" s="26"/>
      <c r="AFY39" s="26"/>
      <c r="AFZ39" s="26"/>
      <c r="AGA39" s="26"/>
      <c r="AGB39" s="26"/>
      <c r="AGC39" s="26"/>
      <c r="AGD39" s="26"/>
      <c r="AGE39" s="26"/>
      <c r="AGF39" s="26"/>
      <c r="AGG39" s="26"/>
      <c r="AGH39" s="26"/>
      <c r="AGI39" s="26"/>
      <c r="AGJ39" s="26"/>
      <c r="AGK39" s="26"/>
      <c r="AGL39" s="26"/>
      <c r="AGM39" s="26"/>
      <c r="AGN39" s="26"/>
      <c r="AGO39" s="26"/>
    </row>
    <row r="40" spans="1:1274" ht="16.5" thickBot="1" x14ac:dyDescent="0.3">
      <c r="A40" s="124"/>
      <c r="B40" s="124"/>
      <c r="C40" s="124" t="s">
        <v>471</v>
      </c>
      <c r="E40" s="212" t="s">
        <v>340</v>
      </c>
      <c r="F40" s="213"/>
      <c r="G40" s="213"/>
      <c r="H40" s="213"/>
      <c r="I40" s="213"/>
      <c r="NL40" s="26"/>
      <c r="NM40" s="26"/>
      <c r="NN40" s="26"/>
      <c r="NO40" s="26"/>
      <c r="NP40" s="26"/>
      <c r="NQ40" s="26"/>
      <c r="NR40" s="26"/>
      <c r="NS40" s="26"/>
      <c r="NT40" s="26"/>
      <c r="NU40" s="26"/>
      <c r="NV40" s="26"/>
      <c r="NW40" s="26"/>
      <c r="NX40" s="26"/>
      <c r="NY40" s="26"/>
      <c r="NZ40" s="26"/>
      <c r="OA40" s="26"/>
      <c r="OB40" s="26"/>
      <c r="OC40" s="26"/>
      <c r="OD40" s="26"/>
      <c r="OE40" s="26"/>
      <c r="OF40" s="26"/>
      <c r="OG40" s="26"/>
      <c r="OH40" s="26"/>
      <c r="OI40" s="26"/>
      <c r="OJ40" s="26"/>
      <c r="OK40" s="26"/>
      <c r="OL40" s="26"/>
      <c r="OM40" s="26"/>
      <c r="ON40" s="26"/>
      <c r="OO40" s="26"/>
      <c r="OP40" s="26"/>
      <c r="OQ40" s="26"/>
      <c r="OR40" s="26"/>
      <c r="OS40" s="26"/>
      <c r="OT40" s="26"/>
      <c r="OU40" s="26"/>
      <c r="OV40" s="26"/>
      <c r="OW40" s="26"/>
      <c r="OX40" s="26"/>
      <c r="OY40" s="26"/>
      <c r="OZ40" s="26"/>
      <c r="PA40" s="26"/>
      <c r="PB40" s="26"/>
      <c r="PC40" s="26"/>
      <c r="PD40" s="26"/>
      <c r="PE40" s="26"/>
      <c r="PF40" s="26"/>
      <c r="PG40" s="26"/>
      <c r="PH40" s="26"/>
      <c r="PI40" s="26"/>
      <c r="PJ40" s="26"/>
      <c r="PK40" s="26"/>
      <c r="PL40" s="26"/>
      <c r="PM40" s="26"/>
      <c r="PN40" s="26"/>
      <c r="PO40" s="26"/>
      <c r="PP40" s="26"/>
      <c r="PQ40" s="26"/>
      <c r="PR40" s="26"/>
      <c r="PS40" s="26"/>
      <c r="PT40" s="26"/>
      <c r="PU40" s="26"/>
      <c r="PV40" s="26"/>
      <c r="PW40" s="26"/>
      <c r="PX40" s="26"/>
      <c r="PY40" s="26"/>
      <c r="PZ40" s="26"/>
      <c r="QA40" s="26"/>
      <c r="QB40" s="26"/>
      <c r="QC40" s="26"/>
      <c r="QD40" s="26"/>
      <c r="QE40" s="26"/>
      <c r="QF40" s="26"/>
      <c r="QG40" s="26"/>
      <c r="QH40" s="26"/>
      <c r="QI40" s="26"/>
      <c r="QJ40" s="26"/>
      <c r="QK40" s="26"/>
      <c r="QL40" s="26"/>
      <c r="QM40" s="26"/>
      <c r="QN40" s="26"/>
      <c r="QO40" s="26"/>
      <c r="QP40" s="26"/>
      <c r="QQ40" s="26"/>
      <c r="QR40" s="26"/>
      <c r="QS40" s="26"/>
      <c r="QT40" s="26"/>
      <c r="QU40" s="26"/>
      <c r="QV40" s="26"/>
      <c r="QW40" s="26"/>
      <c r="QX40" s="26"/>
      <c r="QY40" s="26"/>
      <c r="QZ40" s="26"/>
      <c r="RA40" s="26"/>
      <c r="RB40" s="26"/>
      <c r="RC40" s="26"/>
      <c r="RD40" s="26"/>
      <c r="RE40" s="26"/>
      <c r="RF40" s="26"/>
      <c r="RG40" s="26"/>
      <c r="RH40" s="26"/>
      <c r="RI40" s="26"/>
      <c r="RJ40" s="26"/>
      <c r="RK40" s="26"/>
      <c r="RL40" s="26"/>
      <c r="RM40" s="26"/>
      <c r="RN40" s="26"/>
      <c r="RO40" s="26"/>
      <c r="RP40" s="26"/>
      <c r="RQ40" s="26"/>
      <c r="RR40" s="26"/>
      <c r="RS40" s="26"/>
      <c r="RT40" s="26"/>
      <c r="RU40" s="26"/>
      <c r="RV40" s="26"/>
      <c r="RW40" s="26"/>
      <c r="RX40" s="26"/>
      <c r="RY40" s="26"/>
      <c r="RZ40" s="26"/>
      <c r="SA40" s="26"/>
      <c r="SB40" s="26"/>
      <c r="SC40" s="26"/>
      <c r="SD40" s="26"/>
      <c r="SE40" s="26"/>
      <c r="SF40" s="26"/>
      <c r="SG40" s="26"/>
      <c r="SH40" s="26"/>
      <c r="SI40" s="26"/>
      <c r="SJ40" s="26"/>
      <c r="SK40" s="26"/>
      <c r="SL40" s="26"/>
      <c r="SM40" s="26"/>
      <c r="SN40" s="26"/>
      <c r="SO40" s="26"/>
      <c r="SP40" s="26"/>
      <c r="TG40" s="26"/>
      <c r="TH40" s="26"/>
      <c r="TI40" s="26"/>
      <c r="TJ40" s="26"/>
      <c r="TK40" s="26"/>
      <c r="TL40" s="26"/>
      <c r="TM40" s="26"/>
      <c r="TN40" s="26"/>
      <c r="TO40" s="26"/>
      <c r="TP40" s="26"/>
      <c r="TQ40" s="26"/>
      <c r="TR40" s="26"/>
      <c r="TS40" s="26"/>
      <c r="TT40" s="26"/>
      <c r="TU40" s="26"/>
      <c r="TV40" s="26"/>
      <c r="TW40" s="26"/>
      <c r="TX40" s="26"/>
      <c r="TY40" s="26"/>
      <c r="TZ40" s="26"/>
      <c r="UA40" s="26"/>
      <c r="UB40" s="26"/>
      <c r="UC40" s="26"/>
      <c r="UD40" s="26"/>
      <c r="UE40" s="26"/>
      <c r="UF40" s="26"/>
      <c r="UG40" s="26"/>
      <c r="UH40" s="26"/>
      <c r="UI40" s="26"/>
      <c r="UJ40" s="26"/>
      <c r="UK40" s="26"/>
      <c r="UL40" s="26"/>
      <c r="VC40" s="26"/>
      <c r="VD40" s="26"/>
      <c r="VE40" s="26"/>
      <c r="VF40" s="26"/>
      <c r="VG40" s="26"/>
      <c r="VH40" s="26"/>
      <c r="VI40" s="26"/>
      <c r="VJ40" s="26"/>
      <c r="VK40" s="26"/>
      <c r="VL40" s="26"/>
      <c r="VM40" s="26"/>
      <c r="VN40" s="26"/>
      <c r="VO40" s="26"/>
      <c r="VP40" s="26"/>
      <c r="VQ40" s="26"/>
      <c r="VR40" s="26"/>
      <c r="VS40" s="26"/>
      <c r="VT40" s="26"/>
      <c r="VU40" s="26"/>
      <c r="VV40" s="26"/>
      <c r="VW40" s="26"/>
      <c r="VX40" s="26"/>
      <c r="VY40" s="26"/>
      <c r="VZ40" s="26"/>
      <c r="WA40" s="26"/>
      <c r="WB40" s="26"/>
      <c r="WC40" s="26"/>
      <c r="WD40" s="26"/>
      <c r="WE40" s="26"/>
      <c r="WF40" s="26"/>
      <c r="WG40" s="26"/>
      <c r="WH40" s="26"/>
      <c r="WI40" s="26"/>
      <c r="WJ40" s="26"/>
      <c r="WK40" s="26"/>
      <c r="WL40" s="26"/>
      <c r="WM40" s="26"/>
      <c r="WN40" s="26"/>
      <c r="WO40" s="26"/>
      <c r="WP40" s="26"/>
      <c r="WQ40" s="26"/>
      <c r="WR40" s="26"/>
      <c r="WS40" s="26"/>
      <c r="WT40" s="26"/>
      <c r="WU40" s="26"/>
      <c r="WV40" s="26"/>
      <c r="WW40" s="26"/>
      <c r="WX40" s="26"/>
      <c r="WY40" s="26"/>
      <c r="WZ40" s="26"/>
      <c r="XA40" s="26"/>
      <c r="XB40" s="26"/>
      <c r="XC40" s="26"/>
      <c r="XD40" s="26"/>
      <c r="XE40" s="26"/>
      <c r="XF40" s="26"/>
      <c r="XG40" s="26"/>
      <c r="XH40" s="26"/>
      <c r="XI40" s="26"/>
      <c r="XJ40" s="26"/>
      <c r="XK40" s="26"/>
      <c r="XL40" s="26"/>
      <c r="XM40" s="26"/>
      <c r="XN40" s="26"/>
      <c r="XO40" s="26"/>
      <c r="XP40" s="26"/>
      <c r="XQ40" s="26"/>
      <c r="XR40" s="26"/>
      <c r="XS40" s="26"/>
      <c r="XT40" s="26"/>
      <c r="XU40" s="26"/>
      <c r="XV40" s="26"/>
      <c r="XW40" s="26"/>
      <c r="XX40" s="26"/>
      <c r="XY40" s="26"/>
      <c r="XZ40" s="26"/>
      <c r="YA40" s="26"/>
      <c r="YB40" s="26"/>
      <c r="YC40" s="26"/>
      <c r="YD40" s="26"/>
      <c r="YE40" s="26"/>
      <c r="YF40" s="26"/>
      <c r="YG40" s="26"/>
      <c r="YH40" s="26"/>
      <c r="YI40" s="26"/>
      <c r="YJ40" s="26"/>
      <c r="YK40" s="26"/>
      <c r="YL40" s="26"/>
      <c r="YM40" s="26"/>
      <c r="YN40" s="26"/>
      <c r="YO40" s="26"/>
      <c r="YP40" s="26"/>
      <c r="YQ40" s="26"/>
      <c r="YR40" s="26"/>
      <c r="YS40" s="26"/>
      <c r="YT40" s="26"/>
      <c r="YU40" s="26"/>
      <c r="YV40" s="26"/>
      <c r="YW40" s="26"/>
      <c r="YX40" s="26"/>
      <c r="YY40" s="26"/>
      <c r="YZ40" s="26"/>
      <c r="ZA40" s="26"/>
      <c r="ZB40" s="26"/>
      <c r="ZC40" s="26"/>
      <c r="ZD40" s="26"/>
      <c r="ZE40" s="26"/>
      <c r="ZF40" s="26"/>
      <c r="ZG40" s="26"/>
      <c r="ZH40" s="26"/>
      <c r="ZI40" s="26"/>
      <c r="ZJ40" s="26"/>
      <c r="ZK40" s="26"/>
      <c r="ZL40" s="26"/>
      <c r="ZM40" s="26"/>
      <c r="ZN40" s="26"/>
      <c r="ZO40" s="26"/>
      <c r="ZP40" s="26"/>
      <c r="ZQ40" s="26"/>
      <c r="ZR40" s="26"/>
      <c r="ZS40" s="26"/>
      <c r="ZT40" s="26"/>
      <c r="ZU40" s="26"/>
      <c r="ZV40" s="26"/>
      <c r="ZW40" s="26"/>
      <c r="ZX40" s="26"/>
      <c r="ZY40" s="26"/>
      <c r="ZZ40" s="26"/>
      <c r="AAA40" s="26"/>
      <c r="AAB40" s="26"/>
      <c r="AAC40" s="26"/>
      <c r="AAD40" s="26"/>
      <c r="AAE40" s="26"/>
      <c r="AAF40" s="26"/>
      <c r="AAG40" s="26"/>
      <c r="AAH40" s="26"/>
      <c r="AAI40" s="26"/>
      <c r="AAJ40" s="26"/>
      <c r="AAK40" s="26"/>
      <c r="AAL40" s="26"/>
      <c r="AAM40" s="26"/>
      <c r="AAN40" s="26"/>
      <c r="AAO40" s="26"/>
      <c r="AAP40" s="26"/>
      <c r="AAQ40" s="26"/>
      <c r="AAR40" s="26"/>
      <c r="AAS40" s="26"/>
      <c r="AAT40" s="26"/>
      <c r="AAU40" s="26"/>
      <c r="AAV40" s="26"/>
      <c r="AAW40" s="26"/>
      <c r="AAX40" s="26"/>
      <c r="AAY40" s="26"/>
      <c r="AAZ40" s="26"/>
      <c r="ABA40" s="26"/>
      <c r="ABB40" s="26"/>
      <c r="ABC40" s="26"/>
      <c r="ABD40" s="26"/>
      <c r="ABE40" s="26"/>
      <c r="ABF40" s="26"/>
      <c r="ABG40" s="26"/>
      <c r="ABH40" s="26"/>
      <c r="ABI40" s="26"/>
      <c r="ABJ40" s="26"/>
      <c r="ABK40" s="26"/>
      <c r="ABL40" s="26"/>
      <c r="ABM40" s="26"/>
      <c r="ABN40" s="26"/>
      <c r="ABO40" s="26"/>
      <c r="ABP40" s="26"/>
      <c r="ABQ40" s="26"/>
      <c r="ABR40" s="26"/>
      <c r="ABS40" s="26"/>
      <c r="ABT40" s="26"/>
      <c r="ABU40" s="26"/>
      <c r="ABV40" s="26"/>
      <c r="ABW40" s="26"/>
      <c r="ABX40" s="26"/>
      <c r="ABY40" s="26"/>
      <c r="ABZ40" s="26"/>
      <c r="ACA40" s="26"/>
      <c r="ACB40" s="26"/>
      <c r="ACC40" s="26"/>
      <c r="ACD40" s="26"/>
      <c r="ACE40" s="26"/>
      <c r="ACF40" s="26"/>
      <c r="ACG40" s="26"/>
      <c r="ACH40" s="26"/>
      <c r="ACI40" s="26"/>
      <c r="ACJ40" s="26"/>
      <c r="ACK40" s="26"/>
      <c r="ACL40" s="26"/>
      <c r="ACM40" s="26"/>
      <c r="ACN40" s="26"/>
      <c r="ACO40" s="26"/>
      <c r="ACP40" s="26"/>
      <c r="ACQ40" s="26"/>
      <c r="ACR40" s="26"/>
      <c r="ACS40" s="26"/>
      <c r="ACT40" s="26"/>
      <c r="ACU40" s="26"/>
      <c r="ACV40" s="26"/>
      <c r="ACW40" s="26"/>
      <c r="ACX40" s="26"/>
      <c r="ACY40" s="26"/>
      <c r="ACZ40" s="26"/>
      <c r="ADA40" s="26"/>
      <c r="ADB40" s="26"/>
      <c r="ADC40" s="26"/>
      <c r="ADD40" s="26"/>
      <c r="ADE40" s="26"/>
      <c r="ADF40" s="26"/>
      <c r="ADG40" s="26"/>
      <c r="ADH40" s="26"/>
      <c r="ADI40" s="26"/>
      <c r="ADJ40" s="26"/>
      <c r="ADK40" s="26"/>
      <c r="ADL40" s="26"/>
      <c r="ADM40" s="26"/>
      <c r="ADN40" s="26"/>
      <c r="ADO40" s="26"/>
      <c r="ADP40" s="26"/>
      <c r="ADQ40" s="26"/>
      <c r="ADR40" s="26"/>
      <c r="ADS40" s="26"/>
      <c r="ADT40" s="26"/>
      <c r="ADU40" s="26"/>
      <c r="ADV40" s="26"/>
      <c r="ADW40" s="26"/>
      <c r="ADX40" s="26"/>
      <c r="ADY40" s="26"/>
      <c r="ADZ40" s="26"/>
      <c r="AEA40" s="26"/>
      <c r="AEB40" s="26"/>
      <c r="AEC40" s="26"/>
      <c r="AED40" s="26"/>
      <c r="AEE40" s="26"/>
      <c r="AEF40" s="26"/>
      <c r="AEG40" s="26"/>
      <c r="AEH40" s="26"/>
      <c r="AEI40" s="26"/>
      <c r="AEJ40" s="26"/>
      <c r="AEK40" s="26"/>
      <c r="AEL40" s="26"/>
      <c r="AEM40" s="26"/>
      <c r="AEN40" s="26"/>
      <c r="AEO40" s="26"/>
      <c r="AEP40" s="26"/>
      <c r="AEQ40" s="26"/>
      <c r="AER40" s="26"/>
      <c r="AES40" s="26"/>
      <c r="AET40" s="26"/>
      <c r="AEU40" s="26"/>
      <c r="AEV40" s="26"/>
      <c r="AEW40" s="26"/>
      <c r="AEX40" s="26"/>
      <c r="AEY40" s="26"/>
      <c r="AEZ40" s="26"/>
      <c r="AFA40" s="26"/>
      <c r="AFB40" s="26"/>
      <c r="AFC40" s="26"/>
      <c r="AFD40" s="26"/>
      <c r="AFE40" s="26"/>
      <c r="AFF40" s="26"/>
      <c r="AFG40" s="26"/>
      <c r="AFH40" s="26"/>
      <c r="AFI40" s="26"/>
      <c r="AFJ40" s="26"/>
      <c r="AFK40" s="26"/>
      <c r="AFL40" s="26"/>
      <c r="AFM40" s="26"/>
      <c r="AFN40" s="26"/>
      <c r="AFO40" s="26"/>
      <c r="AFP40" s="26"/>
      <c r="AFQ40" s="26"/>
      <c r="AFR40" s="26"/>
      <c r="AFS40" s="26"/>
      <c r="AFT40" s="26"/>
      <c r="AFU40" s="26"/>
      <c r="AFV40" s="26"/>
      <c r="AFW40" s="26"/>
      <c r="AFX40" s="26"/>
      <c r="AFY40" s="26"/>
      <c r="AFZ40" s="26"/>
      <c r="AGA40" s="26"/>
      <c r="AGB40" s="26"/>
      <c r="AGC40" s="26"/>
      <c r="AGD40" s="26"/>
      <c r="AGE40" s="26"/>
      <c r="AGF40" s="26"/>
      <c r="AGG40" s="26"/>
      <c r="AGH40" s="26"/>
      <c r="AGI40" s="26"/>
      <c r="AGJ40" s="26"/>
      <c r="AGK40" s="26"/>
      <c r="AGL40" s="26"/>
      <c r="AGM40" s="26"/>
      <c r="AGN40" s="26"/>
      <c r="AGO40" s="26"/>
    </row>
    <row r="41" spans="1:1274" ht="15.75" customHeight="1" thickTop="1" thickBot="1" x14ac:dyDescent="0.3">
      <c r="B41" s="209" t="s">
        <v>329</v>
      </c>
      <c r="C41" s="210"/>
      <c r="D41" s="127"/>
      <c r="E41" s="94">
        <f t="shared" ref="E41:BP41" si="196">E6+E11</f>
        <v>0</v>
      </c>
      <c r="F41" s="94">
        <f t="shared" si="196"/>
        <v>0</v>
      </c>
      <c r="G41" s="94">
        <f t="shared" si="196"/>
        <v>0</v>
      </c>
      <c r="H41" s="94">
        <f t="shared" si="196"/>
        <v>0</v>
      </c>
      <c r="I41" s="94">
        <f t="shared" si="196"/>
        <v>0</v>
      </c>
      <c r="J41" s="94">
        <f t="shared" si="196"/>
        <v>0</v>
      </c>
      <c r="K41" s="94">
        <f t="shared" si="196"/>
        <v>0</v>
      </c>
      <c r="L41" s="94">
        <f t="shared" si="196"/>
        <v>0</v>
      </c>
      <c r="M41" s="94">
        <f t="shared" si="196"/>
        <v>0</v>
      </c>
      <c r="N41" s="94">
        <f t="shared" si="196"/>
        <v>0</v>
      </c>
      <c r="O41" s="94">
        <f t="shared" si="196"/>
        <v>0</v>
      </c>
      <c r="P41" s="94">
        <f t="shared" si="196"/>
        <v>0</v>
      </c>
      <c r="Q41" s="94">
        <f t="shared" si="196"/>
        <v>0</v>
      </c>
      <c r="R41" s="94">
        <f t="shared" si="196"/>
        <v>0</v>
      </c>
      <c r="S41" s="94">
        <f t="shared" si="196"/>
        <v>0</v>
      </c>
      <c r="T41" s="94">
        <f t="shared" si="196"/>
        <v>0</v>
      </c>
      <c r="U41" s="94">
        <f t="shared" si="196"/>
        <v>0</v>
      </c>
      <c r="V41" s="94">
        <f t="shared" si="196"/>
        <v>0</v>
      </c>
      <c r="W41" s="94">
        <f t="shared" si="196"/>
        <v>0</v>
      </c>
      <c r="X41" s="94">
        <f t="shared" si="196"/>
        <v>0</v>
      </c>
      <c r="Y41" s="94">
        <f t="shared" si="196"/>
        <v>0</v>
      </c>
      <c r="Z41" s="94">
        <f t="shared" si="196"/>
        <v>0</v>
      </c>
      <c r="AA41" s="94">
        <f t="shared" si="196"/>
        <v>0</v>
      </c>
      <c r="AB41" s="94">
        <f t="shared" si="196"/>
        <v>0</v>
      </c>
      <c r="AC41" s="94">
        <f t="shared" si="196"/>
        <v>0</v>
      </c>
      <c r="AD41" s="94">
        <f t="shared" si="196"/>
        <v>0</v>
      </c>
      <c r="AE41" s="94">
        <f t="shared" si="196"/>
        <v>0</v>
      </c>
      <c r="AF41" s="94">
        <f t="shared" si="196"/>
        <v>0</v>
      </c>
      <c r="AG41" s="94">
        <f t="shared" si="196"/>
        <v>0</v>
      </c>
      <c r="AH41" s="94">
        <f t="shared" si="196"/>
        <v>0</v>
      </c>
      <c r="AI41" s="94">
        <f t="shared" si="196"/>
        <v>0</v>
      </c>
      <c r="AJ41" s="94">
        <f t="shared" si="196"/>
        <v>0</v>
      </c>
      <c r="AK41" s="94">
        <f t="shared" si="196"/>
        <v>0</v>
      </c>
      <c r="AL41" s="94">
        <f t="shared" si="196"/>
        <v>0</v>
      </c>
      <c r="AM41" s="94">
        <f t="shared" si="196"/>
        <v>0</v>
      </c>
      <c r="AN41" s="94">
        <f t="shared" si="196"/>
        <v>0</v>
      </c>
      <c r="AO41" s="94">
        <f t="shared" si="196"/>
        <v>0</v>
      </c>
      <c r="AP41" s="94">
        <f t="shared" si="196"/>
        <v>0</v>
      </c>
      <c r="AQ41" s="94">
        <f t="shared" si="196"/>
        <v>0</v>
      </c>
      <c r="AR41" s="94">
        <f t="shared" si="196"/>
        <v>0</v>
      </c>
      <c r="AS41" s="94">
        <f t="shared" si="196"/>
        <v>0</v>
      </c>
      <c r="AT41" s="94">
        <f t="shared" si="196"/>
        <v>0</v>
      </c>
      <c r="AU41" s="94">
        <f t="shared" si="196"/>
        <v>0</v>
      </c>
      <c r="AV41" s="94">
        <f t="shared" si="196"/>
        <v>0</v>
      </c>
      <c r="AW41" s="94">
        <f t="shared" si="196"/>
        <v>0</v>
      </c>
      <c r="AX41" s="94">
        <f t="shared" si="196"/>
        <v>0</v>
      </c>
      <c r="AY41" s="94">
        <f t="shared" si="196"/>
        <v>0</v>
      </c>
      <c r="AZ41" s="94">
        <f t="shared" si="196"/>
        <v>0</v>
      </c>
      <c r="BA41" s="94">
        <f t="shared" si="196"/>
        <v>0</v>
      </c>
      <c r="BB41" s="94">
        <f t="shared" si="196"/>
        <v>0</v>
      </c>
      <c r="BC41" s="94">
        <f t="shared" si="196"/>
        <v>0</v>
      </c>
      <c r="BD41" s="94">
        <f t="shared" si="196"/>
        <v>0</v>
      </c>
      <c r="BE41" s="94">
        <f t="shared" si="196"/>
        <v>0</v>
      </c>
      <c r="BF41" s="94">
        <f t="shared" si="196"/>
        <v>0</v>
      </c>
      <c r="BG41" s="94">
        <f t="shared" si="196"/>
        <v>0</v>
      </c>
      <c r="BH41" s="94">
        <f t="shared" si="196"/>
        <v>0</v>
      </c>
      <c r="BI41" s="94">
        <f t="shared" si="196"/>
        <v>0</v>
      </c>
      <c r="BJ41" s="94">
        <f t="shared" si="196"/>
        <v>0</v>
      </c>
      <c r="BK41" s="94">
        <f t="shared" si="196"/>
        <v>0</v>
      </c>
      <c r="BL41" s="94">
        <f t="shared" si="196"/>
        <v>0</v>
      </c>
      <c r="BM41" s="94">
        <f t="shared" si="196"/>
        <v>0</v>
      </c>
      <c r="BN41" s="94">
        <f t="shared" si="196"/>
        <v>0</v>
      </c>
      <c r="BO41" s="94">
        <f t="shared" si="196"/>
        <v>0</v>
      </c>
      <c r="BP41" s="94">
        <f t="shared" si="196"/>
        <v>0</v>
      </c>
      <c r="BQ41" s="94">
        <f t="shared" ref="BQ41:EB41" si="197">BQ6+BQ11</f>
        <v>0</v>
      </c>
      <c r="BR41" s="94">
        <f t="shared" si="197"/>
        <v>0</v>
      </c>
      <c r="BS41" s="94">
        <f t="shared" si="197"/>
        <v>0</v>
      </c>
      <c r="BT41" s="94">
        <f t="shared" si="197"/>
        <v>0</v>
      </c>
      <c r="BU41" s="94">
        <f t="shared" si="197"/>
        <v>0</v>
      </c>
      <c r="BV41" s="94">
        <f t="shared" si="197"/>
        <v>0</v>
      </c>
      <c r="BW41" s="94">
        <f t="shared" si="197"/>
        <v>0</v>
      </c>
      <c r="BX41" s="94">
        <f t="shared" si="197"/>
        <v>0</v>
      </c>
      <c r="BY41" s="94">
        <f t="shared" si="197"/>
        <v>0</v>
      </c>
      <c r="BZ41" s="94">
        <f t="shared" si="197"/>
        <v>0</v>
      </c>
      <c r="CA41" s="94">
        <f t="shared" si="197"/>
        <v>0</v>
      </c>
      <c r="CB41" s="94">
        <f t="shared" si="197"/>
        <v>0</v>
      </c>
      <c r="CC41" s="94">
        <f t="shared" si="197"/>
        <v>0</v>
      </c>
      <c r="CD41" s="94">
        <f t="shared" si="197"/>
        <v>0</v>
      </c>
      <c r="CE41" s="94">
        <f t="shared" si="197"/>
        <v>0</v>
      </c>
      <c r="CF41" s="94">
        <f t="shared" si="197"/>
        <v>0</v>
      </c>
      <c r="CG41" s="94">
        <f t="shared" si="197"/>
        <v>0</v>
      </c>
      <c r="CH41" s="94">
        <f t="shared" si="197"/>
        <v>0</v>
      </c>
      <c r="CI41" s="94">
        <f t="shared" si="197"/>
        <v>0</v>
      </c>
      <c r="CJ41" s="94">
        <f t="shared" si="197"/>
        <v>0</v>
      </c>
      <c r="CK41" s="94">
        <f t="shared" si="197"/>
        <v>0</v>
      </c>
      <c r="CL41" s="94">
        <f t="shared" si="197"/>
        <v>0</v>
      </c>
      <c r="CM41" s="94">
        <f t="shared" si="197"/>
        <v>0</v>
      </c>
      <c r="CN41" s="94">
        <f t="shared" si="197"/>
        <v>0</v>
      </c>
      <c r="CO41" s="94">
        <f t="shared" si="197"/>
        <v>0</v>
      </c>
      <c r="CP41" s="94">
        <f t="shared" si="197"/>
        <v>60</v>
      </c>
      <c r="CQ41" s="94">
        <f t="shared" si="197"/>
        <v>0</v>
      </c>
      <c r="CR41" s="94">
        <f t="shared" si="197"/>
        <v>0</v>
      </c>
      <c r="CS41" s="94">
        <f t="shared" si="197"/>
        <v>62.1</v>
      </c>
      <c r="CT41" s="94">
        <f t="shared" si="197"/>
        <v>66.5</v>
      </c>
      <c r="CU41" s="94">
        <f t="shared" si="197"/>
        <v>59.6</v>
      </c>
      <c r="CV41" s="94">
        <f t="shared" si="197"/>
        <v>55.5</v>
      </c>
      <c r="CW41" s="94">
        <f t="shared" si="197"/>
        <v>63.7</v>
      </c>
      <c r="CX41" s="94">
        <f t="shared" si="197"/>
        <v>53.1</v>
      </c>
      <c r="CY41" s="94">
        <f t="shared" si="197"/>
        <v>51.4</v>
      </c>
      <c r="CZ41" s="94">
        <f t="shared" si="197"/>
        <v>44.7</v>
      </c>
      <c r="DA41" s="94">
        <f t="shared" si="197"/>
        <v>56.400000000000006</v>
      </c>
      <c r="DB41" s="94">
        <f t="shared" si="197"/>
        <v>47.3</v>
      </c>
      <c r="DC41" s="94">
        <f t="shared" si="197"/>
        <v>50.5</v>
      </c>
      <c r="DD41" s="94">
        <f t="shared" si="197"/>
        <v>53.2</v>
      </c>
      <c r="DE41" s="94">
        <f t="shared" si="197"/>
        <v>52.5</v>
      </c>
      <c r="DF41" s="94">
        <f t="shared" si="197"/>
        <v>50.8</v>
      </c>
      <c r="DG41" s="94">
        <f t="shared" si="197"/>
        <v>52</v>
      </c>
      <c r="DH41" s="94">
        <f t="shared" si="197"/>
        <v>57.3</v>
      </c>
      <c r="DI41" s="94">
        <f t="shared" si="197"/>
        <v>57.2</v>
      </c>
      <c r="DJ41" s="94">
        <f t="shared" si="197"/>
        <v>53.8</v>
      </c>
      <c r="DK41" s="94">
        <f t="shared" si="197"/>
        <v>56</v>
      </c>
      <c r="DL41" s="94">
        <f t="shared" si="197"/>
        <v>48.7</v>
      </c>
      <c r="DM41" s="94">
        <f t="shared" si="197"/>
        <v>63</v>
      </c>
      <c r="DN41" s="94">
        <f t="shared" si="197"/>
        <v>57.5</v>
      </c>
      <c r="DO41" s="94">
        <f t="shared" si="197"/>
        <v>60.2</v>
      </c>
      <c r="DP41" s="94">
        <f t="shared" si="197"/>
        <v>57.900000000000006</v>
      </c>
      <c r="DQ41" s="94">
        <f t="shared" si="197"/>
        <v>0</v>
      </c>
      <c r="DR41" s="94">
        <f t="shared" si="197"/>
        <v>65.099999999999994</v>
      </c>
      <c r="DS41" s="94">
        <f t="shared" si="197"/>
        <v>65.699999999999989</v>
      </c>
      <c r="DT41" s="94">
        <f t="shared" si="197"/>
        <v>60.8</v>
      </c>
      <c r="DU41" s="94">
        <f t="shared" si="197"/>
        <v>54.1</v>
      </c>
      <c r="DV41" s="94">
        <f t="shared" si="197"/>
        <v>64.900000000000006</v>
      </c>
      <c r="DW41" s="94">
        <f t="shared" si="197"/>
        <v>61.400000000000006</v>
      </c>
      <c r="DX41" s="94">
        <f t="shared" si="197"/>
        <v>63.3</v>
      </c>
      <c r="DY41" s="94">
        <f t="shared" si="197"/>
        <v>62.1</v>
      </c>
      <c r="DZ41" s="94">
        <f t="shared" si="197"/>
        <v>63.6</v>
      </c>
      <c r="EA41" s="94">
        <f t="shared" si="197"/>
        <v>66.900000000000006</v>
      </c>
      <c r="EB41" s="94">
        <f t="shared" si="197"/>
        <v>62.6</v>
      </c>
      <c r="EC41" s="94">
        <f t="shared" ref="EC41:GN41" si="198">EC6+EC11</f>
        <v>55.2</v>
      </c>
      <c r="ED41" s="94">
        <f t="shared" si="198"/>
        <v>54.400000000000006</v>
      </c>
      <c r="EE41" s="94">
        <f t="shared" si="198"/>
        <v>50.8</v>
      </c>
      <c r="EF41" s="94">
        <f t="shared" si="198"/>
        <v>56.6</v>
      </c>
      <c r="EG41" s="94">
        <f t="shared" si="198"/>
        <v>46.9</v>
      </c>
      <c r="EH41" s="94">
        <f t="shared" si="198"/>
        <v>45.6</v>
      </c>
      <c r="EI41" s="94">
        <f t="shared" si="198"/>
        <v>46.7</v>
      </c>
      <c r="EJ41" s="94">
        <f t="shared" si="198"/>
        <v>50.8</v>
      </c>
      <c r="EK41" s="94">
        <f t="shared" si="198"/>
        <v>48.9</v>
      </c>
      <c r="EL41" s="94">
        <f t="shared" si="198"/>
        <v>50.1</v>
      </c>
      <c r="EM41" s="94">
        <f t="shared" si="198"/>
        <v>49.6</v>
      </c>
      <c r="EN41" s="94">
        <f t="shared" si="198"/>
        <v>70.599999999999994</v>
      </c>
      <c r="EO41" s="94">
        <f t="shared" si="198"/>
        <v>63.099999999999994</v>
      </c>
      <c r="EP41" s="94">
        <f t="shared" si="198"/>
        <v>49.599999999999994</v>
      </c>
      <c r="EQ41" s="94">
        <f t="shared" si="198"/>
        <v>63.8</v>
      </c>
      <c r="ER41" s="94">
        <f t="shared" si="198"/>
        <v>57.5</v>
      </c>
      <c r="ES41" s="94">
        <f t="shared" si="198"/>
        <v>50.8</v>
      </c>
      <c r="ET41" s="94">
        <f t="shared" si="198"/>
        <v>51.3</v>
      </c>
      <c r="EU41" s="94">
        <f t="shared" si="198"/>
        <v>58.599999999999994</v>
      </c>
      <c r="EV41" s="94">
        <f t="shared" si="198"/>
        <v>46</v>
      </c>
      <c r="EW41" s="94">
        <f t="shared" si="198"/>
        <v>44.8</v>
      </c>
      <c r="EX41" s="94">
        <f t="shared" si="198"/>
        <v>53.1</v>
      </c>
      <c r="EY41" s="94">
        <f t="shared" si="198"/>
        <v>42.8</v>
      </c>
      <c r="EZ41" s="94">
        <f t="shared" si="198"/>
        <v>50.5</v>
      </c>
      <c r="FA41" s="94">
        <f t="shared" si="198"/>
        <v>53.7</v>
      </c>
      <c r="FB41" s="94">
        <f t="shared" si="198"/>
        <v>50.4</v>
      </c>
      <c r="FC41" s="94">
        <f t="shared" si="198"/>
        <v>51.7</v>
      </c>
      <c r="FD41" s="94">
        <f t="shared" si="198"/>
        <v>46.7</v>
      </c>
      <c r="FE41" s="94">
        <f t="shared" si="198"/>
        <v>48.5</v>
      </c>
      <c r="FF41" s="94">
        <f t="shared" si="198"/>
        <v>48.3</v>
      </c>
      <c r="FG41" s="94">
        <f t="shared" si="198"/>
        <v>47.7</v>
      </c>
      <c r="FH41" s="94">
        <f t="shared" si="198"/>
        <v>0</v>
      </c>
      <c r="FI41" s="94">
        <f t="shared" si="198"/>
        <v>0</v>
      </c>
      <c r="FJ41" s="94">
        <f t="shared" si="198"/>
        <v>0</v>
      </c>
      <c r="FK41" s="94">
        <f t="shared" si="198"/>
        <v>0</v>
      </c>
      <c r="FL41" s="94">
        <f t="shared" si="198"/>
        <v>47.4</v>
      </c>
      <c r="FM41" s="94">
        <f t="shared" si="198"/>
        <v>48.900000000000006</v>
      </c>
      <c r="FN41" s="94">
        <f t="shared" si="198"/>
        <v>50.3</v>
      </c>
      <c r="FO41" s="94">
        <f t="shared" si="198"/>
        <v>55.2</v>
      </c>
      <c r="FP41" s="94">
        <f t="shared" si="198"/>
        <v>53.4</v>
      </c>
      <c r="FQ41" s="94">
        <f t="shared" si="198"/>
        <v>47</v>
      </c>
      <c r="FR41" s="94">
        <f t="shared" si="198"/>
        <v>46.8</v>
      </c>
      <c r="FS41" s="94">
        <f t="shared" si="198"/>
        <v>48.4</v>
      </c>
      <c r="FT41" s="94">
        <f t="shared" si="198"/>
        <v>52.7</v>
      </c>
      <c r="FU41" s="94">
        <f t="shared" si="198"/>
        <v>53.8</v>
      </c>
      <c r="FV41" s="94">
        <f t="shared" si="198"/>
        <v>45.3</v>
      </c>
      <c r="FW41" s="94">
        <f t="shared" si="198"/>
        <v>47.6</v>
      </c>
      <c r="FX41" s="94">
        <f t="shared" si="198"/>
        <v>48.8</v>
      </c>
      <c r="FY41" s="94">
        <f t="shared" si="198"/>
        <v>50.1</v>
      </c>
      <c r="FZ41" s="94">
        <f t="shared" si="198"/>
        <v>53.3</v>
      </c>
      <c r="GA41" s="94">
        <f t="shared" si="198"/>
        <v>50.8</v>
      </c>
      <c r="GB41" s="94">
        <f t="shared" si="198"/>
        <v>52.400000000000006</v>
      </c>
      <c r="GC41" s="94">
        <f t="shared" si="198"/>
        <v>45.3</v>
      </c>
      <c r="GD41" s="94">
        <f t="shared" si="198"/>
        <v>47.7</v>
      </c>
      <c r="GE41" s="94">
        <f t="shared" si="198"/>
        <v>51.4</v>
      </c>
      <c r="GF41" s="94">
        <f t="shared" si="198"/>
        <v>44.099999999999994</v>
      </c>
      <c r="GG41" s="94">
        <f t="shared" si="198"/>
        <v>52.5</v>
      </c>
      <c r="GH41" s="94">
        <f t="shared" si="198"/>
        <v>56</v>
      </c>
      <c r="GI41" s="94">
        <f t="shared" si="198"/>
        <v>53.400000000000006</v>
      </c>
      <c r="GJ41" s="94">
        <f t="shared" si="198"/>
        <v>59.4</v>
      </c>
      <c r="GK41" s="94">
        <f t="shared" si="198"/>
        <v>69.8</v>
      </c>
      <c r="GL41" s="94">
        <f t="shared" si="198"/>
        <v>65.2</v>
      </c>
      <c r="GM41" s="94">
        <f t="shared" si="198"/>
        <v>63.699999999999996</v>
      </c>
      <c r="GN41" s="94">
        <f t="shared" si="198"/>
        <v>66.599999999999994</v>
      </c>
      <c r="GO41" s="94">
        <f t="shared" ref="GO41:IZ41" si="199">GO6+GO11</f>
        <v>65.099999999999994</v>
      </c>
      <c r="GP41" s="94">
        <f t="shared" si="199"/>
        <v>68.900000000000006</v>
      </c>
      <c r="GQ41" s="94">
        <f t="shared" si="199"/>
        <v>65</v>
      </c>
      <c r="GR41" s="94">
        <f t="shared" si="199"/>
        <v>68.599999999999994</v>
      </c>
      <c r="GS41" s="94">
        <f t="shared" si="199"/>
        <v>72.5</v>
      </c>
      <c r="GT41" s="94">
        <f t="shared" si="199"/>
        <v>70.5</v>
      </c>
      <c r="GU41" s="94">
        <f t="shared" si="199"/>
        <v>67</v>
      </c>
      <c r="GV41" s="94">
        <f t="shared" si="199"/>
        <v>65.900000000000006</v>
      </c>
      <c r="GW41" s="94">
        <f t="shared" si="199"/>
        <v>67.699999999999989</v>
      </c>
      <c r="GX41" s="94">
        <f t="shared" si="199"/>
        <v>67</v>
      </c>
      <c r="GY41" s="94">
        <f t="shared" si="199"/>
        <v>63.7</v>
      </c>
      <c r="GZ41" s="94">
        <f t="shared" si="199"/>
        <v>63.1</v>
      </c>
      <c r="HA41" s="94">
        <f t="shared" si="199"/>
        <v>57.400000000000006</v>
      </c>
      <c r="HB41" s="94">
        <f t="shared" si="199"/>
        <v>64.099999999999994</v>
      </c>
      <c r="HC41" s="94">
        <f t="shared" si="199"/>
        <v>74.400000000000006</v>
      </c>
      <c r="HD41" s="94">
        <f t="shared" si="199"/>
        <v>63.5</v>
      </c>
      <c r="HE41" s="94">
        <f t="shared" si="199"/>
        <v>66.8</v>
      </c>
      <c r="HF41" s="94">
        <f t="shared" si="199"/>
        <v>65.800000000000011</v>
      </c>
      <c r="HG41" s="94">
        <f t="shared" si="199"/>
        <v>61.8</v>
      </c>
      <c r="HH41" s="94">
        <f t="shared" si="199"/>
        <v>69.199999999999989</v>
      </c>
      <c r="HI41" s="94">
        <f t="shared" si="199"/>
        <v>67.099999999999994</v>
      </c>
      <c r="HJ41" s="94">
        <f t="shared" si="199"/>
        <v>73.5</v>
      </c>
      <c r="HK41" s="94">
        <f t="shared" si="199"/>
        <v>71.699999999999989</v>
      </c>
      <c r="HL41" s="94">
        <f t="shared" si="199"/>
        <v>65.400000000000006</v>
      </c>
      <c r="HM41" s="94">
        <f t="shared" si="199"/>
        <v>67.2</v>
      </c>
      <c r="HN41" s="94">
        <f t="shared" si="199"/>
        <v>65.8</v>
      </c>
      <c r="HO41" s="94">
        <f t="shared" si="199"/>
        <v>66</v>
      </c>
      <c r="HP41" s="94">
        <f t="shared" si="199"/>
        <v>63.400000000000006</v>
      </c>
      <c r="HQ41" s="94">
        <f t="shared" si="199"/>
        <v>61</v>
      </c>
      <c r="HR41" s="94">
        <f t="shared" si="199"/>
        <v>61.4</v>
      </c>
      <c r="HS41" s="94">
        <f t="shared" si="199"/>
        <v>66</v>
      </c>
      <c r="HT41" s="94">
        <f t="shared" si="199"/>
        <v>63</v>
      </c>
      <c r="HU41" s="94">
        <f t="shared" si="199"/>
        <v>61.599999999999994</v>
      </c>
      <c r="HV41" s="94">
        <f t="shared" si="199"/>
        <v>61.1</v>
      </c>
      <c r="HW41" s="94">
        <f t="shared" si="199"/>
        <v>66.099999999999994</v>
      </c>
      <c r="HX41" s="94">
        <f t="shared" si="199"/>
        <v>65.7</v>
      </c>
      <c r="HY41" s="94">
        <f t="shared" si="199"/>
        <v>68.599999999999994</v>
      </c>
      <c r="HZ41" s="94">
        <f t="shared" si="199"/>
        <v>61.3</v>
      </c>
      <c r="IA41" s="94">
        <f t="shared" si="199"/>
        <v>63</v>
      </c>
      <c r="IB41" s="94">
        <f t="shared" si="199"/>
        <v>64.3</v>
      </c>
      <c r="IC41" s="94">
        <f t="shared" si="199"/>
        <v>62.3</v>
      </c>
      <c r="ID41" s="94">
        <f t="shared" si="199"/>
        <v>66.2</v>
      </c>
      <c r="IE41" s="94">
        <f t="shared" si="199"/>
        <v>65.900000000000006</v>
      </c>
      <c r="IF41" s="94">
        <f t="shared" si="199"/>
        <v>67.599999999999994</v>
      </c>
      <c r="IG41" s="94">
        <f t="shared" si="199"/>
        <v>66.900000000000006</v>
      </c>
      <c r="IH41" s="94">
        <f t="shared" si="199"/>
        <v>69</v>
      </c>
      <c r="II41" s="94">
        <f t="shared" si="199"/>
        <v>66</v>
      </c>
      <c r="IJ41" s="94">
        <f t="shared" si="199"/>
        <v>69.300000000000011</v>
      </c>
      <c r="IK41" s="94">
        <f t="shared" si="199"/>
        <v>68.300000000000011</v>
      </c>
      <c r="IL41" s="94">
        <f t="shared" si="199"/>
        <v>71.5</v>
      </c>
      <c r="IM41" s="94">
        <f t="shared" si="199"/>
        <v>66.7</v>
      </c>
      <c r="IN41" s="94">
        <f t="shared" si="199"/>
        <v>70.8</v>
      </c>
      <c r="IO41" s="94">
        <f t="shared" si="199"/>
        <v>74.2</v>
      </c>
      <c r="IP41" s="94">
        <f t="shared" si="199"/>
        <v>66.599999999999994</v>
      </c>
      <c r="IQ41" s="94">
        <f t="shared" si="199"/>
        <v>68.900000000000006</v>
      </c>
      <c r="IR41" s="94">
        <f t="shared" si="199"/>
        <v>70.7</v>
      </c>
      <c r="IS41" s="94">
        <f t="shared" si="199"/>
        <v>72.3</v>
      </c>
      <c r="IT41" s="94">
        <f t="shared" si="199"/>
        <v>74.599999999999994</v>
      </c>
      <c r="IU41" s="94">
        <f t="shared" si="199"/>
        <v>71</v>
      </c>
      <c r="IV41" s="94">
        <f t="shared" si="199"/>
        <v>76.099999999999994</v>
      </c>
      <c r="IW41" s="94">
        <f t="shared" si="199"/>
        <v>73.3</v>
      </c>
      <c r="IX41" s="94">
        <f t="shared" si="199"/>
        <v>72.8</v>
      </c>
      <c r="IY41" s="94">
        <f t="shared" si="199"/>
        <v>73.699999999999989</v>
      </c>
      <c r="IZ41" s="94">
        <f t="shared" si="199"/>
        <v>73.2</v>
      </c>
      <c r="JA41" s="94">
        <f t="shared" ref="JA41:LL41" si="200">JA6+JA11</f>
        <v>76.699999999999989</v>
      </c>
      <c r="JB41" s="94">
        <f t="shared" si="200"/>
        <v>74.2</v>
      </c>
      <c r="JC41" s="94">
        <f t="shared" si="200"/>
        <v>80.099999999999994</v>
      </c>
      <c r="JD41" s="94">
        <f t="shared" si="200"/>
        <v>73.8</v>
      </c>
      <c r="JE41" s="94">
        <f t="shared" si="200"/>
        <v>74.099999999999994</v>
      </c>
      <c r="JF41" s="94">
        <f t="shared" si="200"/>
        <v>70.3</v>
      </c>
      <c r="JG41" s="94">
        <f t="shared" si="200"/>
        <v>71.800000000000011</v>
      </c>
      <c r="JH41" s="94">
        <f t="shared" si="200"/>
        <v>68.599999999999994</v>
      </c>
      <c r="JI41" s="94">
        <f t="shared" si="200"/>
        <v>65.300000000000011</v>
      </c>
      <c r="JJ41" s="94">
        <f t="shared" si="200"/>
        <v>70.5</v>
      </c>
      <c r="JK41" s="94">
        <f t="shared" si="200"/>
        <v>74.2</v>
      </c>
      <c r="JL41" s="94">
        <f t="shared" si="200"/>
        <v>73.7</v>
      </c>
      <c r="JM41" s="94">
        <f t="shared" si="200"/>
        <v>72.2</v>
      </c>
      <c r="JN41" s="94">
        <f t="shared" si="200"/>
        <v>73</v>
      </c>
      <c r="JO41" s="94">
        <f t="shared" si="200"/>
        <v>79.199999999999989</v>
      </c>
      <c r="JP41" s="94">
        <f t="shared" si="200"/>
        <v>73</v>
      </c>
      <c r="JQ41" s="94">
        <f t="shared" si="200"/>
        <v>66</v>
      </c>
      <c r="JR41" s="94">
        <f t="shared" si="200"/>
        <v>66</v>
      </c>
      <c r="JS41" s="94">
        <f t="shared" si="200"/>
        <v>64</v>
      </c>
      <c r="JT41" s="94">
        <f t="shared" si="200"/>
        <v>69</v>
      </c>
      <c r="JU41" s="94">
        <f t="shared" si="200"/>
        <v>68</v>
      </c>
      <c r="JV41" s="94">
        <f t="shared" si="200"/>
        <v>66</v>
      </c>
      <c r="JW41" s="94">
        <f t="shared" si="200"/>
        <v>72</v>
      </c>
      <c r="JX41" s="94">
        <f t="shared" si="200"/>
        <v>69</v>
      </c>
      <c r="JY41" s="94">
        <f t="shared" si="200"/>
        <v>49</v>
      </c>
      <c r="JZ41" s="94">
        <f t="shared" si="200"/>
        <v>70</v>
      </c>
      <c r="KA41" s="94">
        <f t="shared" si="200"/>
        <v>70</v>
      </c>
      <c r="KB41" s="94">
        <f t="shared" si="200"/>
        <v>68</v>
      </c>
      <c r="KC41" s="94">
        <f t="shared" si="200"/>
        <v>77</v>
      </c>
      <c r="KD41" s="94">
        <f t="shared" si="200"/>
        <v>77</v>
      </c>
      <c r="KE41" s="94">
        <f t="shared" si="200"/>
        <v>79</v>
      </c>
      <c r="KF41" s="94">
        <f t="shared" si="200"/>
        <v>76</v>
      </c>
      <c r="KG41" s="94">
        <f t="shared" si="200"/>
        <v>79</v>
      </c>
      <c r="KH41" s="94">
        <f t="shared" si="200"/>
        <v>73</v>
      </c>
      <c r="KI41" s="94">
        <f t="shared" si="200"/>
        <v>78</v>
      </c>
      <c r="KJ41" s="94">
        <f t="shared" si="200"/>
        <v>76</v>
      </c>
      <c r="KK41" s="94">
        <f t="shared" si="200"/>
        <v>79</v>
      </c>
      <c r="KL41" s="94">
        <f t="shared" si="200"/>
        <v>77</v>
      </c>
      <c r="KM41" s="94">
        <f t="shared" si="200"/>
        <v>83</v>
      </c>
      <c r="KN41" s="94">
        <f t="shared" si="200"/>
        <v>72</v>
      </c>
      <c r="KO41" s="94">
        <f t="shared" si="200"/>
        <v>79</v>
      </c>
      <c r="KP41" s="94">
        <f t="shared" si="200"/>
        <v>79</v>
      </c>
      <c r="KQ41" s="94">
        <f t="shared" si="200"/>
        <v>78</v>
      </c>
      <c r="KR41" s="94">
        <f t="shared" si="200"/>
        <v>81</v>
      </c>
      <c r="KS41" s="94">
        <f t="shared" si="200"/>
        <v>80</v>
      </c>
      <c r="KT41" s="94">
        <f t="shared" si="200"/>
        <v>73</v>
      </c>
      <c r="KU41" s="94">
        <f t="shared" si="200"/>
        <v>70</v>
      </c>
      <c r="KV41" s="94">
        <f t="shared" si="200"/>
        <v>74</v>
      </c>
      <c r="KW41" s="94">
        <f t="shared" si="200"/>
        <v>76</v>
      </c>
      <c r="KX41" s="94">
        <f t="shared" si="200"/>
        <v>71</v>
      </c>
      <c r="KY41" s="94">
        <f t="shared" si="200"/>
        <v>78</v>
      </c>
      <c r="KZ41" s="94">
        <f t="shared" si="200"/>
        <v>78</v>
      </c>
      <c r="LA41" s="94">
        <f t="shared" si="200"/>
        <v>75</v>
      </c>
      <c r="LB41" s="94">
        <f t="shared" si="200"/>
        <v>77</v>
      </c>
      <c r="LC41" s="94">
        <f t="shared" si="200"/>
        <v>80</v>
      </c>
      <c r="LD41" s="94">
        <f t="shared" si="200"/>
        <v>75</v>
      </c>
      <c r="LE41" s="94">
        <f t="shared" si="200"/>
        <v>75</v>
      </c>
      <c r="LF41" s="94">
        <f t="shared" si="200"/>
        <v>79</v>
      </c>
      <c r="LG41" s="94">
        <f t="shared" si="200"/>
        <v>79</v>
      </c>
      <c r="LH41" s="94">
        <f t="shared" si="200"/>
        <v>81</v>
      </c>
      <c r="LI41" s="94">
        <f t="shared" si="200"/>
        <v>84</v>
      </c>
      <c r="LJ41" s="94">
        <f t="shared" si="200"/>
        <v>81</v>
      </c>
      <c r="LK41" s="94">
        <f t="shared" si="200"/>
        <v>74</v>
      </c>
      <c r="LL41" s="94">
        <f t="shared" si="200"/>
        <v>82</v>
      </c>
      <c r="LM41" s="94">
        <f t="shared" ref="LM41:NX41" si="201">LM6+LM11</f>
        <v>83</v>
      </c>
      <c r="LN41" s="94">
        <f t="shared" si="201"/>
        <v>82</v>
      </c>
      <c r="LO41" s="94">
        <f t="shared" si="201"/>
        <v>79</v>
      </c>
      <c r="LP41" s="94">
        <f t="shared" si="201"/>
        <v>75</v>
      </c>
      <c r="LQ41" s="94">
        <f t="shared" si="201"/>
        <v>76</v>
      </c>
      <c r="LR41" s="94">
        <f t="shared" si="201"/>
        <v>73</v>
      </c>
      <c r="LS41" s="94">
        <f t="shared" si="201"/>
        <v>72</v>
      </c>
      <c r="LT41" s="94">
        <f t="shared" si="201"/>
        <v>76</v>
      </c>
      <c r="LU41" s="94">
        <f t="shared" si="201"/>
        <v>71</v>
      </c>
      <c r="LV41" s="94">
        <f t="shared" si="201"/>
        <v>71</v>
      </c>
      <c r="LW41" s="94">
        <f t="shared" si="201"/>
        <v>66</v>
      </c>
      <c r="LX41" s="94">
        <f t="shared" si="201"/>
        <v>74</v>
      </c>
      <c r="LY41" s="94">
        <f t="shared" si="201"/>
        <v>73</v>
      </c>
      <c r="LZ41" s="94">
        <f t="shared" si="201"/>
        <v>79</v>
      </c>
      <c r="MA41" s="94">
        <f t="shared" si="201"/>
        <v>79</v>
      </c>
      <c r="MB41" s="94">
        <f t="shared" si="201"/>
        <v>77</v>
      </c>
      <c r="MC41" s="94">
        <f t="shared" si="201"/>
        <v>67</v>
      </c>
      <c r="MD41" s="94">
        <f t="shared" si="201"/>
        <v>73</v>
      </c>
      <c r="ME41" s="94">
        <f t="shared" si="201"/>
        <v>72</v>
      </c>
      <c r="MF41" s="94">
        <f t="shared" si="201"/>
        <v>65</v>
      </c>
      <c r="MG41" s="94">
        <f t="shared" si="201"/>
        <v>70</v>
      </c>
      <c r="MH41" s="94">
        <f t="shared" si="201"/>
        <v>71</v>
      </c>
      <c r="MI41" s="94">
        <f t="shared" si="201"/>
        <v>74</v>
      </c>
      <c r="MJ41" s="94">
        <f t="shared" si="201"/>
        <v>77</v>
      </c>
      <c r="MK41" s="94">
        <f t="shared" si="201"/>
        <v>77</v>
      </c>
      <c r="ML41" s="94">
        <f t="shared" si="201"/>
        <v>80</v>
      </c>
      <c r="MM41" s="94">
        <f t="shared" si="201"/>
        <v>74</v>
      </c>
      <c r="MN41" s="94">
        <f t="shared" si="201"/>
        <v>78</v>
      </c>
      <c r="MO41" s="94">
        <f t="shared" si="201"/>
        <v>75</v>
      </c>
      <c r="MP41" s="94">
        <f t="shared" si="201"/>
        <v>73</v>
      </c>
      <c r="MQ41" s="94">
        <f t="shared" si="201"/>
        <v>81</v>
      </c>
      <c r="MR41" s="94">
        <f t="shared" si="201"/>
        <v>84</v>
      </c>
      <c r="MS41" s="94">
        <f t="shared" si="201"/>
        <v>72</v>
      </c>
      <c r="MT41" s="94">
        <f t="shared" si="201"/>
        <v>85</v>
      </c>
      <c r="MU41" s="94">
        <f t="shared" si="201"/>
        <v>79</v>
      </c>
      <c r="MV41" s="94">
        <f t="shared" si="201"/>
        <v>82</v>
      </c>
      <c r="MW41" s="94">
        <f t="shared" si="201"/>
        <v>72</v>
      </c>
      <c r="MX41" s="94">
        <f t="shared" si="201"/>
        <v>75</v>
      </c>
      <c r="MY41" s="94">
        <f t="shared" si="201"/>
        <v>69</v>
      </c>
      <c r="MZ41" s="94">
        <f t="shared" si="201"/>
        <v>66</v>
      </c>
      <c r="NA41" s="94">
        <f t="shared" si="201"/>
        <v>60</v>
      </c>
      <c r="NB41" s="94">
        <f t="shared" si="201"/>
        <v>53</v>
      </c>
      <c r="NC41" s="94">
        <f t="shared" si="201"/>
        <v>63</v>
      </c>
      <c r="ND41" s="94">
        <f t="shared" si="201"/>
        <v>60</v>
      </c>
      <c r="NE41" s="94">
        <f t="shared" si="201"/>
        <v>63</v>
      </c>
      <c r="NF41" s="94">
        <f t="shared" si="201"/>
        <v>66</v>
      </c>
      <c r="NG41" s="94">
        <f t="shared" si="201"/>
        <v>63</v>
      </c>
      <c r="NH41" s="94">
        <f t="shared" si="201"/>
        <v>60</v>
      </c>
      <c r="NI41" s="94">
        <f t="shared" si="201"/>
        <v>61</v>
      </c>
      <c r="NJ41" s="94">
        <f t="shared" si="201"/>
        <v>57</v>
      </c>
      <c r="NK41" s="94">
        <f t="shared" si="201"/>
        <v>60</v>
      </c>
      <c r="NL41" s="94">
        <f t="shared" si="201"/>
        <v>65</v>
      </c>
      <c r="NM41" s="94">
        <f t="shared" si="201"/>
        <v>55</v>
      </c>
      <c r="NN41" s="94">
        <f t="shared" si="201"/>
        <v>63</v>
      </c>
      <c r="NO41" s="94">
        <f t="shared" si="201"/>
        <v>63</v>
      </c>
      <c r="NP41" s="94">
        <f t="shared" si="201"/>
        <v>61</v>
      </c>
      <c r="NQ41" s="94">
        <f t="shared" si="201"/>
        <v>67</v>
      </c>
      <c r="NR41" s="94">
        <f t="shared" si="201"/>
        <v>68</v>
      </c>
      <c r="NS41" s="94">
        <f t="shared" si="201"/>
        <v>64</v>
      </c>
      <c r="NT41" s="94">
        <f t="shared" si="201"/>
        <v>75</v>
      </c>
      <c r="NU41" s="94">
        <f t="shared" si="201"/>
        <v>65</v>
      </c>
      <c r="NV41" s="94">
        <f t="shared" si="201"/>
        <v>58</v>
      </c>
      <c r="NW41" s="94">
        <f t="shared" si="201"/>
        <v>62</v>
      </c>
      <c r="NX41" s="94">
        <f t="shared" si="201"/>
        <v>67</v>
      </c>
      <c r="NY41" s="94">
        <f t="shared" ref="NY41:QJ41" si="202">NY6+NY11</f>
        <v>57</v>
      </c>
      <c r="NZ41" s="94">
        <f t="shared" si="202"/>
        <v>60</v>
      </c>
      <c r="OA41" s="94">
        <f t="shared" si="202"/>
        <v>58</v>
      </c>
      <c r="OB41" s="94">
        <f t="shared" si="202"/>
        <v>62</v>
      </c>
      <c r="OC41" s="94">
        <f t="shared" si="202"/>
        <v>58</v>
      </c>
      <c r="OD41" s="94">
        <f t="shared" si="202"/>
        <v>59</v>
      </c>
      <c r="OE41" s="94">
        <f t="shared" si="202"/>
        <v>69</v>
      </c>
      <c r="OF41" s="94">
        <f t="shared" si="202"/>
        <v>64</v>
      </c>
      <c r="OG41" s="94">
        <f t="shared" si="202"/>
        <v>63</v>
      </c>
      <c r="OH41" s="94">
        <f t="shared" si="202"/>
        <v>62</v>
      </c>
      <c r="OI41" s="94">
        <f t="shared" si="202"/>
        <v>58</v>
      </c>
      <c r="OJ41" s="94">
        <f t="shared" si="202"/>
        <v>64</v>
      </c>
      <c r="OK41" s="94">
        <f t="shared" si="202"/>
        <v>61</v>
      </c>
      <c r="OL41" s="94">
        <f t="shared" si="202"/>
        <v>63</v>
      </c>
      <c r="OM41" s="94">
        <f t="shared" si="202"/>
        <v>65</v>
      </c>
      <c r="ON41" s="94">
        <f t="shared" si="202"/>
        <v>66</v>
      </c>
      <c r="OO41" s="94">
        <f t="shared" si="202"/>
        <v>63</v>
      </c>
      <c r="OP41" s="94">
        <f t="shared" si="202"/>
        <v>64</v>
      </c>
      <c r="OQ41" s="94">
        <f t="shared" si="202"/>
        <v>68</v>
      </c>
      <c r="OR41" s="94">
        <f t="shared" si="202"/>
        <v>67</v>
      </c>
      <c r="OS41" s="94">
        <f t="shared" si="202"/>
        <v>66</v>
      </c>
      <c r="OT41" s="94">
        <f t="shared" si="202"/>
        <v>68</v>
      </c>
      <c r="OU41" s="94">
        <f t="shared" si="202"/>
        <v>66</v>
      </c>
      <c r="OV41" s="94">
        <f t="shared" si="202"/>
        <v>76</v>
      </c>
      <c r="OW41" s="94">
        <f t="shared" si="202"/>
        <v>72</v>
      </c>
      <c r="OX41" s="94">
        <f t="shared" si="202"/>
        <v>69</v>
      </c>
      <c r="OY41" s="94">
        <f t="shared" si="202"/>
        <v>72</v>
      </c>
      <c r="OZ41" s="94">
        <f t="shared" si="202"/>
        <v>73</v>
      </c>
      <c r="PA41" s="94">
        <f t="shared" si="202"/>
        <v>71</v>
      </c>
      <c r="PB41" s="94">
        <f t="shared" si="202"/>
        <v>71</v>
      </c>
      <c r="PC41" s="94">
        <f t="shared" si="202"/>
        <v>77</v>
      </c>
      <c r="PD41" s="94">
        <f t="shared" si="202"/>
        <v>80</v>
      </c>
      <c r="PE41" s="94">
        <f t="shared" si="202"/>
        <v>74</v>
      </c>
      <c r="PF41" s="94">
        <f t="shared" si="202"/>
        <v>69</v>
      </c>
      <c r="PG41" s="94">
        <f t="shared" si="202"/>
        <v>70</v>
      </c>
      <c r="PH41" s="94">
        <f t="shared" si="202"/>
        <v>68</v>
      </c>
      <c r="PI41" s="94">
        <f t="shared" si="202"/>
        <v>71</v>
      </c>
      <c r="PJ41" s="94">
        <f t="shared" si="202"/>
        <v>72</v>
      </c>
      <c r="PK41" s="94">
        <f t="shared" si="202"/>
        <v>69</v>
      </c>
      <c r="PL41" s="94">
        <f t="shared" si="202"/>
        <v>74</v>
      </c>
      <c r="PM41" s="94">
        <f t="shared" si="202"/>
        <v>68</v>
      </c>
      <c r="PN41" s="94">
        <f t="shared" si="202"/>
        <v>70</v>
      </c>
      <c r="PO41" s="94">
        <f t="shared" si="202"/>
        <v>79</v>
      </c>
      <c r="PP41" s="94">
        <f t="shared" si="202"/>
        <v>78</v>
      </c>
      <c r="PQ41" s="94">
        <f t="shared" si="202"/>
        <v>73</v>
      </c>
      <c r="PR41" s="94">
        <f t="shared" si="202"/>
        <v>74</v>
      </c>
      <c r="PS41" s="94">
        <f t="shared" si="202"/>
        <v>75</v>
      </c>
      <c r="PT41" s="94">
        <f t="shared" si="202"/>
        <v>74</v>
      </c>
      <c r="PU41" s="94">
        <f t="shared" si="202"/>
        <v>72</v>
      </c>
      <c r="PV41" s="94">
        <f t="shared" si="202"/>
        <v>71</v>
      </c>
      <c r="PW41" s="94">
        <f t="shared" si="202"/>
        <v>79</v>
      </c>
      <c r="PX41" s="94">
        <f t="shared" si="202"/>
        <v>78</v>
      </c>
      <c r="PY41" s="94">
        <f t="shared" si="202"/>
        <v>70</v>
      </c>
      <c r="PZ41" s="94">
        <f t="shared" si="202"/>
        <v>75</v>
      </c>
      <c r="QA41" s="94">
        <f t="shared" si="202"/>
        <v>73</v>
      </c>
      <c r="QB41" s="94">
        <f t="shared" si="202"/>
        <v>75</v>
      </c>
      <c r="QC41" s="94">
        <f t="shared" si="202"/>
        <v>70</v>
      </c>
      <c r="QD41" s="94">
        <f t="shared" si="202"/>
        <v>76</v>
      </c>
      <c r="QE41" s="94">
        <f t="shared" si="202"/>
        <v>72</v>
      </c>
      <c r="QF41" s="94">
        <f t="shared" si="202"/>
        <v>71</v>
      </c>
      <c r="QG41" s="94">
        <f t="shared" si="202"/>
        <v>74</v>
      </c>
      <c r="QH41" s="94">
        <f t="shared" si="202"/>
        <v>67</v>
      </c>
      <c r="QI41" s="94">
        <f t="shared" si="202"/>
        <v>67</v>
      </c>
      <c r="QJ41" s="94">
        <f t="shared" si="202"/>
        <v>69</v>
      </c>
      <c r="QK41" s="94">
        <f t="shared" ref="QK41:SV41" si="203">QK6+QK11</f>
        <v>63</v>
      </c>
      <c r="QL41" s="94">
        <f t="shared" si="203"/>
        <v>71</v>
      </c>
      <c r="QM41" s="94">
        <f t="shared" si="203"/>
        <v>69</v>
      </c>
      <c r="QN41" s="94">
        <f t="shared" si="203"/>
        <v>71</v>
      </c>
      <c r="QO41" s="94">
        <f t="shared" si="203"/>
        <v>68</v>
      </c>
      <c r="QP41" s="94">
        <f t="shared" si="203"/>
        <v>71</v>
      </c>
      <c r="QQ41" s="94">
        <f t="shared" si="203"/>
        <v>71</v>
      </c>
      <c r="QR41" s="94">
        <f t="shared" si="203"/>
        <v>77</v>
      </c>
      <c r="QS41" s="94">
        <f t="shared" si="203"/>
        <v>73</v>
      </c>
      <c r="QT41" s="94">
        <f t="shared" si="203"/>
        <v>70</v>
      </c>
      <c r="QU41" s="94">
        <f t="shared" si="203"/>
        <v>74</v>
      </c>
      <c r="QV41" s="94">
        <f t="shared" si="203"/>
        <v>68</v>
      </c>
      <c r="QW41" s="94">
        <f t="shared" si="203"/>
        <v>75</v>
      </c>
      <c r="QX41" s="94">
        <f t="shared" si="203"/>
        <v>68</v>
      </c>
      <c r="QY41" s="94">
        <f t="shared" si="203"/>
        <v>70</v>
      </c>
      <c r="QZ41" s="94">
        <f t="shared" si="203"/>
        <v>78</v>
      </c>
      <c r="RA41" s="94">
        <f t="shared" si="203"/>
        <v>74</v>
      </c>
      <c r="RB41" s="94">
        <f t="shared" si="203"/>
        <v>77</v>
      </c>
      <c r="RC41" s="94">
        <f t="shared" si="203"/>
        <v>69</v>
      </c>
      <c r="RD41" s="94">
        <f t="shared" si="203"/>
        <v>75</v>
      </c>
      <c r="RE41" s="94">
        <f t="shared" si="203"/>
        <v>70</v>
      </c>
      <c r="RF41" s="94">
        <f t="shared" si="203"/>
        <v>69</v>
      </c>
      <c r="RG41" s="94">
        <f t="shared" si="203"/>
        <v>66</v>
      </c>
      <c r="RH41" s="94">
        <f t="shared" si="203"/>
        <v>69</v>
      </c>
      <c r="RI41" s="94">
        <f t="shared" si="203"/>
        <v>68</v>
      </c>
      <c r="RJ41" s="94">
        <f t="shared" si="203"/>
        <v>71</v>
      </c>
      <c r="RK41" s="94">
        <f t="shared" si="203"/>
        <v>69</v>
      </c>
      <c r="RL41" s="94">
        <f t="shared" si="203"/>
        <v>75</v>
      </c>
      <c r="RM41" s="94">
        <f t="shared" si="203"/>
        <v>75</v>
      </c>
      <c r="RN41" s="94">
        <f t="shared" si="203"/>
        <v>69</v>
      </c>
      <c r="RO41" s="94">
        <f t="shared" si="203"/>
        <v>70</v>
      </c>
      <c r="RP41" s="94">
        <f t="shared" si="203"/>
        <v>75</v>
      </c>
      <c r="RQ41" s="94">
        <f t="shared" si="203"/>
        <v>70</v>
      </c>
      <c r="RR41" s="94">
        <f t="shared" si="203"/>
        <v>61</v>
      </c>
      <c r="RS41" s="94">
        <f t="shared" si="203"/>
        <v>66</v>
      </c>
      <c r="RT41" s="94">
        <f t="shared" si="203"/>
        <v>70</v>
      </c>
      <c r="RU41" s="94">
        <f t="shared" si="203"/>
        <v>65</v>
      </c>
      <c r="RV41" s="94">
        <f t="shared" si="203"/>
        <v>70</v>
      </c>
      <c r="RW41" s="94">
        <f t="shared" si="203"/>
        <v>66</v>
      </c>
      <c r="RX41" s="94">
        <f t="shared" si="203"/>
        <v>73</v>
      </c>
      <c r="RY41" s="94">
        <f t="shared" si="203"/>
        <v>73</v>
      </c>
      <c r="RZ41" s="94">
        <f t="shared" si="203"/>
        <v>69</v>
      </c>
      <c r="SA41" s="94">
        <f t="shared" si="203"/>
        <v>64</v>
      </c>
      <c r="SB41" s="94">
        <f t="shared" si="203"/>
        <v>72</v>
      </c>
      <c r="SC41" s="94">
        <f t="shared" si="203"/>
        <v>67</v>
      </c>
      <c r="SD41" s="94">
        <f t="shared" si="203"/>
        <v>63</v>
      </c>
      <c r="SE41" s="94">
        <f t="shared" si="203"/>
        <v>63</v>
      </c>
      <c r="SF41" s="94">
        <f t="shared" si="203"/>
        <v>67</v>
      </c>
      <c r="SG41" s="94">
        <f t="shared" si="203"/>
        <v>58</v>
      </c>
      <c r="SH41" s="94">
        <f t="shared" si="203"/>
        <v>62</v>
      </c>
      <c r="SI41" s="94">
        <f t="shared" si="203"/>
        <v>61</v>
      </c>
      <c r="SJ41" s="94">
        <f t="shared" si="203"/>
        <v>64</v>
      </c>
      <c r="SK41" s="94">
        <f t="shared" si="203"/>
        <v>55</v>
      </c>
      <c r="SL41" s="94">
        <f t="shared" si="203"/>
        <v>60</v>
      </c>
      <c r="SM41" s="94">
        <f t="shared" si="203"/>
        <v>58</v>
      </c>
      <c r="SN41" s="94">
        <f t="shared" si="203"/>
        <v>63</v>
      </c>
      <c r="SO41" s="94">
        <f t="shared" si="203"/>
        <v>61</v>
      </c>
      <c r="SP41" s="94">
        <f t="shared" si="203"/>
        <v>62</v>
      </c>
      <c r="SQ41" s="94">
        <f t="shared" si="203"/>
        <v>65</v>
      </c>
      <c r="SR41" s="94">
        <f t="shared" si="203"/>
        <v>69</v>
      </c>
      <c r="SS41" s="94">
        <f t="shared" si="203"/>
        <v>54</v>
      </c>
      <c r="ST41" s="94">
        <f t="shared" si="203"/>
        <v>62</v>
      </c>
      <c r="SU41" s="94">
        <f t="shared" si="203"/>
        <v>61</v>
      </c>
      <c r="SV41" s="94">
        <f t="shared" si="203"/>
        <v>62</v>
      </c>
      <c r="SW41" s="94">
        <f t="shared" ref="SW41:VH41" si="204">SW6+SW11</f>
        <v>67</v>
      </c>
      <c r="SX41" s="94">
        <f t="shared" si="204"/>
        <v>68</v>
      </c>
      <c r="SY41" s="94">
        <f t="shared" si="204"/>
        <v>69</v>
      </c>
      <c r="SZ41" s="94">
        <f t="shared" si="204"/>
        <v>69</v>
      </c>
      <c r="TA41" s="94">
        <f t="shared" si="204"/>
        <v>67</v>
      </c>
      <c r="TB41" s="94">
        <f t="shared" si="204"/>
        <v>66</v>
      </c>
      <c r="TC41" s="94">
        <f t="shared" si="204"/>
        <v>64</v>
      </c>
      <c r="TD41" s="94">
        <f t="shared" si="204"/>
        <v>70</v>
      </c>
      <c r="TE41" s="94">
        <f t="shared" si="204"/>
        <v>71</v>
      </c>
      <c r="TF41" s="94">
        <f t="shared" si="204"/>
        <v>63</v>
      </c>
      <c r="TG41" s="94">
        <f t="shared" si="204"/>
        <v>75</v>
      </c>
      <c r="TH41" s="94">
        <f t="shared" si="204"/>
        <v>70</v>
      </c>
      <c r="TI41" s="94">
        <f t="shared" si="204"/>
        <v>74</v>
      </c>
      <c r="TJ41" s="94">
        <f t="shared" si="204"/>
        <v>72</v>
      </c>
      <c r="TK41" s="94">
        <f t="shared" si="204"/>
        <v>68</v>
      </c>
      <c r="TL41" s="94">
        <f t="shared" si="204"/>
        <v>70</v>
      </c>
      <c r="TM41" s="94">
        <f t="shared" si="204"/>
        <v>68</v>
      </c>
      <c r="TN41" s="94">
        <f t="shared" si="204"/>
        <v>64</v>
      </c>
      <c r="TO41" s="94">
        <f t="shared" si="204"/>
        <v>66</v>
      </c>
      <c r="TP41" s="94">
        <f t="shared" si="204"/>
        <v>71</v>
      </c>
      <c r="TQ41" s="94">
        <f t="shared" si="204"/>
        <v>61</v>
      </c>
      <c r="TR41" s="94">
        <f t="shared" si="204"/>
        <v>66</v>
      </c>
      <c r="TS41" s="94">
        <f t="shared" si="204"/>
        <v>65</v>
      </c>
      <c r="TT41" s="94">
        <f t="shared" si="204"/>
        <v>66</v>
      </c>
      <c r="TU41" s="94">
        <f t="shared" si="204"/>
        <v>65</v>
      </c>
      <c r="TV41" s="94">
        <f t="shared" si="204"/>
        <v>68</v>
      </c>
      <c r="TW41" s="94">
        <f t="shared" si="204"/>
        <v>66</v>
      </c>
      <c r="TX41" s="94">
        <f t="shared" si="204"/>
        <v>68</v>
      </c>
      <c r="TY41" s="94">
        <f t="shared" si="204"/>
        <v>64</v>
      </c>
      <c r="TZ41" s="94">
        <f t="shared" si="204"/>
        <v>64</v>
      </c>
      <c r="UA41" s="94">
        <f t="shared" si="204"/>
        <v>61</v>
      </c>
      <c r="UB41" s="94">
        <f t="shared" si="204"/>
        <v>66</v>
      </c>
      <c r="UC41" s="94">
        <f t="shared" si="204"/>
        <v>65</v>
      </c>
      <c r="UD41" s="94">
        <f t="shared" si="204"/>
        <v>60</v>
      </c>
      <c r="UE41" s="94">
        <f t="shared" si="204"/>
        <v>62</v>
      </c>
      <c r="UF41" s="94">
        <f t="shared" si="204"/>
        <v>66</v>
      </c>
      <c r="UG41" s="94">
        <f t="shared" si="204"/>
        <v>65</v>
      </c>
      <c r="UH41" s="94">
        <f t="shared" si="204"/>
        <v>63</v>
      </c>
      <c r="UI41" s="94">
        <f t="shared" si="204"/>
        <v>68</v>
      </c>
      <c r="UJ41" s="94">
        <f t="shared" si="204"/>
        <v>66</v>
      </c>
      <c r="UK41" s="94">
        <f t="shared" si="204"/>
        <v>62</v>
      </c>
      <c r="UL41" s="94">
        <f t="shared" si="204"/>
        <v>69</v>
      </c>
      <c r="UM41" s="94">
        <f t="shared" si="204"/>
        <v>74</v>
      </c>
      <c r="UN41" s="94">
        <f t="shared" si="204"/>
        <v>69</v>
      </c>
      <c r="UO41" s="94">
        <f t="shared" si="204"/>
        <v>75</v>
      </c>
      <c r="UP41" s="94">
        <f t="shared" si="204"/>
        <v>73</v>
      </c>
      <c r="UQ41" s="94">
        <f t="shared" si="204"/>
        <v>71</v>
      </c>
      <c r="UR41" s="94">
        <f t="shared" si="204"/>
        <v>69</v>
      </c>
      <c r="US41" s="94">
        <f t="shared" si="204"/>
        <v>71</v>
      </c>
      <c r="UT41" s="94">
        <f t="shared" si="204"/>
        <v>70</v>
      </c>
      <c r="UU41" s="94">
        <f t="shared" si="204"/>
        <v>69</v>
      </c>
      <c r="UV41" s="94">
        <f t="shared" si="204"/>
        <v>72</v>
      </c>
      <c r="UW41" s="94">
        <f t="shared" si="204"/>
        <v>73</v>
      </c>
      <c r="UX41" s="94">
        <f t="shared" si="204"/>
        <v>68</v>
      </c>
      <c r="UY41" s="94">
        <f t="shared" si="204"/>
        <v>72</v>
      </c>
      <c r="UZ41" s="94">
        <f t="shared" si="204"/>
        <v>72</v>
      </c>
      <c r="VA41" s="94">
        <f t="shared" si="204"/>
        <v>72</v>
      </c>
      <c r="VB41" s="94">
        <f t="shared" si="204"/>
        <v>69</v>
      </c>
      <c r="VC41" s="94">
        <f t="shared" si="204"/>
        <v>68</v>
      </c>
      <c r="VD41" s="94">
        <f t="shared" si="204"/>
        <v>77</v>
      </c>
      <c r="VE41" s="94">
        <f t="shared" si="204"/>
        <v>73</v>
      </c>
      <c r="VF41" s="94">
        <f t="shared" si="204"/>
        <v>75</v>
      </c>
      <c r="VG41" s="94">
        <f t="shared" si="204"/>
        <v>69</v>
      </c>
      <c r="VH41" s="94">
        <f t="shared" si="204"/>
        <v>77</v>
      </c>
      <c r="VI41" s="94">
        <f t="shared" ref="VI41:XT41" si="205">VI6+VI11</f>
        <v>73</v>
      </c>
      <c r="VJ41" s="94">
        <f t="shared" si="205"/>
        <v>77</v>
      </c>
      <c r="VK41" s="94">
        <f t="shared" si="205"/>
        <v>72</v>
      </c>
      <c r="VL41" s="94">
        <f t="shared" si="205"/>
        <v>66</v>
      </c>
      <c r="VM41" s="94">
        <f t="shared" si="205"/>
        <v>72</v>
      </c>
      <c r="VN41" s="94">
        <f t="shared" si="205"/>
        <v>73</v>
      </c>
      <c r="VO41" s="94">
        <f t="shared" si="205"/>
        <v>69</v>
      </c>
      <c r="VP41" s="94">
        <f t="shared" si="205"/>
        <v>75</v>
      </c>
      <c r="VQ41" s="94">
        <f t="shared" si="205"/>
        <v>76</v>
      </c>
      <c r="VR41" s="94">
        <f t="shared" si="205"/>
        <v>76</v>
      </c>
      <c r="VS41" s="94">
        <f t="shared" si="205"/>
        <v>72</v>
      </c>
      <c r="VT41" s="94">
        <f t="shared" si="205"/>
        <v>65</v>
      </c>
      <c r="VU41" s="94">
        <f t="shared" si="205"/>
        <v>75</v>
      </c>
      <c r="VV41" s="94">
        <f t="shared" si="205"/>
        <v>71</v>
      </c>
      <c r="VW41" s="94">
        <f t="shared" si="205"/>
        <v>70</v>
      </c>
      <c r="VX41" s="94">
        <f t="shared" si="205"/>
        <v>74</v>
      </c>
      <c r="VY41" s="94">
        <f t="shared" si="205"/>
        <v>67</v>
      </c>
      <c r="VZ41" s="94">
        <f t="shared" si="205"/>
        <v>70</v>
      </c>
      <c r="WA41" s="94">
        <f t="shared" si="205"/>
        <v>71</v>
      </c>
      <c r="WB41" s="94">
        <f t="shared" si="205"/>
        <v>71</v>
      </c>
      <c r="WC41" s="94">
        <f t="shared" si="205"/>
        <v>67</v>
      </c>
      <c r="WD41" s="94">
        <f t="shared" si="205"/>
        <v>73</v>
      </c>
      <c r="WE41" s="94">
        <f t="shared" si="205"/>
        <v>69</v>
      </c>
      <c r="WF41" s="94">
        <f t="shared" si="205"/>
        <v>70</v>
      </c>
      <c r="WG41" s="94">
        <f t="shared" si="205"/>
        <v>74</v>
      </c>
      <c r="WH41" s="94">
        <f t="shared" si="205"/>
        <v>75</v>
      </c>
      <c r="WI41" s="94">
        <f t="shared" si="205"/>
        <v>76</v>
      </c>
      <c r="WJ41" s="94">
        <f t="shared" si="205"/>
        <v>70</v>
      </c>
      <c r="WK41" s="94">
        <f t="shared" si="205"/>
        <v>74</v>
      </c>
      <c r="WL41" s="94">
        <f t="shared" si="205"/>
        <v>76</v>
      </c>
      <c r="WM41" s="94">
        <f t="shared" si="205"/>
        <v>78</v>
      </c>
      <c r="WN41" s="94">
        <f t="shared" si="205"/>
        <v>76</v>
      </c>
      <c r="WO41" s="94">
        <f t="shared" si="205"/>
        <v>72</v>
      </c>
      <c r="WP41" s="94">
        <f t="shared" si="205"/>
        <v>78</v>
      </c>
      <c r="WQ41" s="94">
        <f t="shared" si="205"/>
        <v>77</v>
      </c>
      <c r="WR41" s="94">
        <f t="shared" si="205"/>
        <v>77</v>
      </c>
      <c r="WS41" s="94">
        <f t="shared" si="205"/>
        <v>71</v>
      </c>
      <c r="WT41" s="94">
        <f t="shared" si="205"/>
        <v>72</v>
      </c>
      <c r="WU41" s="94">
        <f t="shared" si="205"/>
        <v>75</v>
      </c>
      <c r="WV41" s="94">
        <f t="shared" si="205"/>
        <v>70</v>
      </c>
      <c r="WW41" s="94">
        <f t="shared" si="205"/>
        <v>72</v>
      </c>
      <c r="WX41" s="94">
        <f t="shared" si="205"/>
        <v>70</v>
      </c>
      <c r="WY41" s="94">
        <f t="shared" si="205"/>
        <v>72</v>
      </c>
      <c r="WZ41" s="94">
        <f t="shared" si="205"/>
        <v>72</v>
      </c>
      <c r="XA41" s="94">
        <f t="shared" si="205"/>
        <v>75</v>
      </c>
      <c r="XB41" s="94">
        <f t="shared" si="205"/>
        <v>70</v>
      </c>
      <c r="XC41" s="94">
        <f t="shared" si="205"/>
        <v>71</v>
      </c>
      <c r="XD41" s="94">
        <f t="shared" si="205"/>
        <v>72</v>
      </c>
      <c r="XE41" s="94">
        <f t="shared" si="205"/>
        <v>74</v>
      </c>
      <c r="XF41" s="94">
        <f t="shared" si="205"/>
        <v>74</v>
      </c>
      <c r="XG41" s="94">
        <f t="shared" si="205"/>
        <v>70</v>
      </c>
      <c r="XH41" s="94">
        <f t="shared" si="205"/>
        <v>69</v>
      </c>
      <c r="XI41" s="94">
        <f t="shared" si="205"/>
        <v>70</v>
      </c>
      <c r="XJ41" s="94">
        <f t="shared" si="205"/>
        <v>69</v>
      </c>
      <c r="XK41" s="94">
        <f t="shared" si="205"/>
        <v>71</v>
      </c>
      <c r="XL41" s="94">
        <f t="shared" si="205"/>
        <v>73</v>
      </c>
      <c r="XM41" s="94">
        <f t="shared" si="205"/>
        <v>72</v>
      </c>
      <c r="XN41" s="94">
        <f t="shared" si="205"/>
        <v>66</v>
      </c>
      <c r="XO41" s="94">
        <f t="shared" si="205"/>
        <v>69</v>
      </c>
      <c r="XP41" s="94">
        <f t="shared" si="205"/>
        <v>67</v>
      </c>
      <c r="XQ41" s="94">
        <f t="shared" si="205"/>
        <v>66</v>
      </c>
      <c r="XR41" s="94">
        <f t="shared" si="205"/>
        <v>62</v>
      </c>
      <c r="XS41" s="94">
        <f t="shared" si="205"/>
        <v>58</v>
      </c>
      <c r="XT41" s="94">
        <f t="shared" si="205"/>
        <v>58</v>
      </c>
      <c r="XU41" s="94">
        <f t="shared" ref="XU41:AAF41" si="206">XU6+XU11</f>
        <v>58</v>
      </c>
      <c r="XV41" s="94">
        <f t="shared" si="206"/>
        <v>58</v>
      </c>
      <c r="XW41" s="94">
        <f t="shared" si="206"/>
        <v>64</v>
      </c>
      <c r="XX41" s="94">
        <f t="shared" si="206"/>
        <v>60</v>
      </c>
      <c r="XY41" s="94">
        <f t="shared" si="206"/>
        <v>62</v>
      </c>
      <c r="XZ41" s="94">
        <f t="shared" si="206"/>
        <v>58</v>
      </c>
      <c r="YA41" s="94">
        <f t="shared" si="206"/>
        <v>60</v>
      </c>
      <c r="YB41" s="94">
        <f t="shared" si="206"/>
        <v>67</v>
      </c>
      <c r="YC41" s="94">
        <f t="shared" si="206"/>
        <v>68</v>
      </c>
      <c r="YD41" s="94">
        <f t="shared" si="206"/>
        <v>65</v>
      </c>
      <c r="YE41" s="94">
        <f t="shared" si="206"/>
        <v>66</v>
      </c>
      <c r="YF41" s="94">
        <f t="shared" si="206"/>
        <v>67</v>
      </c>
      <c r="YG41" s="94">
        <f t="shared" si="206"/>
        <v>69</v>
      </c>
      <c r="YH41" s="94">
        <f t="shared" si="206"/>
        <v>66</v>
      </c>
      <c r="YI41" s="94">
        <f t="shared" si="206"/>
        <v>69</v>
      </c>
      <c r="YJ41" s="94">
        <f t="shared" si="206"/>
        <v>65</v>
      </c>
      <c r="YK41" s="94">
        <f t="shared" si="206"/>
        <v>69</v>
      </c>
      <c r="YL41" s="94">
        <f t="shared" si="206"/>
        <v>71</v>
      </c>
      <c r="YM41" s="94">
        <f t="shared" si="206"/>
        <v>67</v>
      </c>
      <c r="YN41" s="94">
        <f t="shared" si="206"/>
        <v>74</v>
      </c>
      <c r="YO41" s="94">
        <f t="shared" si="206"/>
        <v>68</v>
      </c>
      <c r="YP41" s="94">
        <f t="shared" si="206"/>
        <v>71</v>
      </c>
      <c r="YQ41" s="94">
        <f t="shared" si="206"/>
        <v>72</v>
      </c>
      <c r="YR41" s="94">
        <f t="shared" si="206"/>
        <v>69</v>
      </c>
      <c r="YS41" s="94">
        <f t="shared" si="206"/>
        <v>66</v>
      </c>
      <c r="YT41" s="94">
        <f t="shared" si="206"/>
        <v>68</v>
      </c>
      <c r="YU41" s="94">
        <f t="shared" si="206"/>
        <v>67</v>
      </c>
      <c r="YV41" s="94">
        <f t="shared" si="206"/>
        <v>68</v>
      </c>
      <c r="YW41" s="94">
        <f t="shared" si="206"/>
        <v>70</v>
      </c>
      <c r="YX41" s="94">
        <f t="shared" si="206"/>
        <v>67.900000000000006</v>
      </c>
      <c r="YY41" s="94">
        <f t="shared" si="206"/>
        <v>66.2</v>
      </c>
      <c r="YZ41" s="94">
        <f t="shared" si="206"/>
        <v>69.599999999999994</v>
      </c>
      <c r="ZA41" s="94">
        <f t="shared" si="206"/>
        <v>69.5</v>
      </c>
      <c r="ZB41" s="94">
        <f t="shared" si="206"/>
        <v>66.3</v>
      </c>
      <c r="ZC41" s="94">
        <f t="shared" si="206"/>
        <v>70.8</v>
      </c>
      <c r="ZD41" s="94">
        <f t="shared" si="206"/>
        <v>69.8</v>
      </c>
      <c r="ZE41" s="94">
        <f t="shared" si="206"/>
        <v>68.599999999999994</v>
      </c>
      <c r="ZF41" s="94">
        <f t="shared" si="206"/>
        <v>67.8</v>
      </c>
      <c r="ZG41" s="94">
        <f t="shared" si="206"/>
        <v>68.400000000000006</v>
      </c>
      <c r="ZH41" s="94">
        <f t="shared" si="206"/>
        <v>68.900000000000006</v>
      </c>
      <c r="ZI41" s="94">
        <f t="shared" si="206"/>
        <v>68.5</v>
      </c>
      <c r="ZJ41" s="94">
        <f t="shared" si="206"/>
        <v>64.2</v>
      </c>
      <c r="ZK41" s="94">
        <f t="shared" si="206"/>
        <v>66.900000000000006</v>
      </c>
      <c r="ZL41" s="94">
        <f t="shared" si="206"/>
        <v>66.8</v>
      </c>
      <c r="ZM41" s="94">
        <f t="shared" si="206"/>
        <v>66.2</v>
      </c>
      <c r="ZN41" s="94">
        <f t="shared" si="206"/>
        <v>68.5</v>
      </c>
      <c r="ZO41" s="94">
        <f t="shared" si="206"/>
        <v>63.599999999999994</v>
      </c>
      <c r="ZP41" s="94">
        <f t="shared" si="206"/>
        <v>69.599999999999994</v>
      </c>
      <c r="ZQ41" s="94">
        <f t="shared" si="206"/>
        <v>68.400000000000006</v>
      </c>
      <c r="ZR41" s="94">
        <f t="shared" si="206"/>
        <v>71.400000000000006</v>
      </c>
      <c r="ZS41" s="94">
        <f t="shared" si="206"/>
        <v>67</v>
      </c>
      <c r="ZT41" s="94">
        <f t="shared" si="206"/>
        <v>64.8</v>
      </c>
      <c r="ZU41" s="94">
        <f t="shared" si="206"/>
        <v>68.7</v>
      </c>
      <c r="ZV41" s="94">
        <f t="shared" si="206"/>
        <v>69.7</v>
      </c>
      <c r="ZW41" s="94">
        <f t="shared" si="206"/>
        <v>69.599999999999994</v>
      </c>
      <c r="ZX41" s="94">
        <f t="shared" si="206"/>
        <v>66.900000000000006</v>
      </c>
      <c r="ZY41" s="94">
        <f t="shared" si="206"/>
        <v>65.2</v>
      </c>
      <c r="ZZ41" s="94">
        <f t="shared" si="206"/>
        <v>65.599999999999994</v>
      </c>
      <c r="AAA41" s="94">
        <f t="shared" si="206"/>
        <v>71.8</v>
      </c>
      <c r="AAB41" s="94">
        <f t="shared" si="206"/>
        <v>68.099999999999994</v>
      </c>
      <c r="AAC41" s="94">
        <f t="shared" si="206"/>
        <v>68.8</v>
      </c>
      <c r="AAD41" s="94">
        <f t="shared" si="206"/>
        <v>67.900000000000006</v>
      </c>
      <c r="AAE41" s="94">
        <f t="shared" si="206"/>
        <v>69.7</v>
      </c>
      <c r="AAF41" s="94">
        <f t="shared" si="206"/>
        <v>70.599999999999994</v>
      </c>
      <c r="AAG41" s="94">
        <f t="shared" ref="AAG41:ACR41" si="207">AAG6+AAG11</f>
        <v>66</v>
      </c>
      <c r="AAH41" s="94">
        <f t="shared" si="207"/>
        <v>65</v>
      </c>
      <c r="AAI41" s="94">
        <f t="shared" si="207"/>
        <v>70.2</v>
      </c>
      <c r="AAJ41" s="94">
        <f t="shared" si="207"/>
        <v>68.599999999999994</v>
      </c>
      <c r="AAK41" s="94">
        <f t="shared" si="207"/>
        <v>65.900000000000006</v>
      </c>
      <c r="AAL41" s="94">
        <f t="shared" si="207"/>
        <v>72.099999999999994</v>
      </c>
      <c r="AAM41" s="94">
        <f t="shared" si="207"/>
        <v>71.400000000000006</v>
      </c>
      <c r="AAN41" s="94">
        <f t="shared" si="207"/>
        <v>64.599999999999994</v>
      </c>
      <c r="AAO41" s="94">
        <f t="shared" si="207"/>
        <v>72.099999999999994</v>
      </c>
      <c r="AAP41" s="94">
        <f t="shared" si="207"/>
        <v>69.900000000000006</v>
      </c>
      <c r="AAQ41" s="94">
        <f t="shared" si="207"/>
        <v>73.900000000000006</v>
      </c>
      <c r="AAR41" s="94">
        <f t="shared" si="207"/>
        <v>66.8</v>
      </c>
      <c r="AAS41" s="94">
        <f t="shared" si="207"/>
        <v>67.7</v>
      </c>
      <c r="AAT41" s="94">
        <f t="shared" si="207"/>
        <v>71.400000000000006</v>
      </c>
      <c r="AAU41" s="94">
        <f t="shared" si="207"/>
        <v>70.2</v>
      </c>
      <c r="AAV41" s="94">
        <f t="shared" si="207"/>
        <v>69</v>
      </c>
      <c r="AAW41" s="94">
        <f t="shared" si="207"/>
        <v>66.7</v>
      </c>
      <c r="AAX41" s="94">
        <f t="shared" si="207"/>
        <v>74.800000000000011</v>
      </c>
      <c r="AAY41" s="94">
        <f t="shared" si="207"/>
        <v>73.800000000000011</v>
      </c>
      <c r="AAZ41" s="94">
        <f t="shared" si="207"/>
        <v>69.400000000000006</v>
      </c>
      <c r="ABA41" s="94">
        <f t="shared" si="207"/>
        <v>69.8</v>
      </c>
      <c r="ABB41" s="94">
        <f t="shared" si="207"/>
        <v>69.8</v>
      </c>
      <c r="ABC41" s="94">
        <f t="shared" si="207"/>
        <v>72.8</v>
      </c>
      <c r="ABD41" s="94">
        <f t="shared" si="207"/>
        <v>70.3</v>
      </c>
      <c r="ABE41" s="94">
        <f t="shared" si="207"/>
        <v>70.800000000000011</v>
      </c>
      <c r="ABF41" s="94">
        <f t="shared" si="207"/>
        <v>77.7</v>
      </c>
      <c r="ABG41" s="94">
        <f t="shared" si="207"/>
        <v>71.7</v>
      </c>
      <c r="ABH41" s="94">
        <f t="shared" si="207"/>
        <v>69.2</v>
      </c>
      <c r="ABI41" s="94">
        <f t="shared" si="207"/>
        <v>71.599999999999994</v>
      </c>
      <c r="ABJ41" s="94">
        <f t="shared" si="207"/>
        <v>70.3</v>
      </c>
      <c r="ABK41" s="94">
        <f t="shared" si="207"/>
        <v>70.2</v>
      </c>
      <c r="ABL41" s="94">
        <f t="shared" si="207"/>
        <v>68.8</v>
      </c>
      <c r="ABM41" s="94">
        <f t="shared" si="207"/>
        <v>70.8</v>
      </c>
      <c r="ABN41" s="94">
        <f t="shared" si="207"/>
        <v>68.099999999999994</v>
      </c>
      <c r="ABO41" s="94">
        <f t="shared" si="207"/>
        <v>66.3</v>
      </c>
      <c r="ABP41" s="94">
        <f t="shared" si="207"/>
        <v>70</v>
      </c>
      <c r="ABQ41" s="94">
        <f t="shared" si="207"/>
        <v>66.300000000000011</v>
      </c>
      <c r="ABR41" s="94">
        <f t="shared" si="207"/>
        <v>67.3</v>
      </c>
      <c r="ABS41" s="94">
        <f t="shared" si="207"/>
        <v>65.3</v>
      </c>
      <c r="ABT41" s="94">
        <f t="shared" si="207"/>
        <v>69</v>
      </c>
      <c r="ABU41" s="94">
        <f t="shared" si="207"/>
        <v>73.900000000000006</v>
      </c>
      <c r="ABV41" s="94">
        <f t="shared" si="207"/>
        <v>66.099999999999994</v>
      </c>
      <c r="ABW41" s="94">
        <f t="shared" si="207"/>
        <v>72.5</v>
      </c>
      <c r="ABX41" s="94">
        <f t="shared" si="207"/>
        <v>69.099999999999994</v>
      </c>
      <c r="ABY41" s="94">
        <f t="shared" si="207"/>
        <v>67.900000000000006</v>
      </c>
      <c r="ABZ41" s="94">
        <f t="shared" si="207"/>
        <v>70.699999999999989</v>
      </c>
      <c r="ACA41" s="94">
        <f t="shared" si="207"/>
        <v>69.400000000000006</v>
      </c>
      <c r="ACB41" s="94">
        <f t="shared" si="207"/>
        <v>69.7</v>
      </c>
      <c r="ACC41" s="94">
        <f t="shared" si="207"/>
        <v>74</v>
      </c>
      <c r="ACD41" s="94">
        <f t="shared" si="207"/>
        <v>76.400000000000006</v>
      </c>
      <c r="ACE41" s="94">
        <f t="shared" si="207"/>
        <v>74.400000000000006</v>
      </c>
      <c r="ACF41" s="94">
        <f t="shared" si="207"/>
        <v>72</v>
      </c>
      <c r="ACG41" s="94">
        <f t="shared" si="207"/>
        <v>72.2</v>
      </c>
      <c r="ACH41" s="94">
        <f t="shared" si="207"/>
        <v>78.099999999999994</v>
      </c>
      <c r="ACI41" s="94">
        <f t="shared" si="207"/>
        <v>73.2</v>
      </c>
      <c r="ACJ41" s="94">
        <f t="shared" si="207"/>
        <v>75.099999999999994</v>
      </c>
      <c r="ACK41" s="94">
        <f t="shared" si="207"/>
        <v>75</v>
      </c>
      <c r="ACL41" s="94">
        <f t="shared" si="207"/>
        <v>67.800000000000011</v>
      </c>
      <c r="ACM41" s="94">
        <f t="shared" si="207"/>
        <v>69.900000000000006</v>
      </c>
      <c r="ACN41" s="94">
        <f t="shared" si="207"/>
        <v>73.5</v>
      </c>
      <c r="ACO41" s="94">
        <f t="shared" si="207"/>
        <v>74.2</v>
      </c>
      <c r="ACP41" s="94">
        <f t="shared" si="207"/>
        <v>73.699999999999989</v>
      </c>
      <c r="ACQ41" s="94">
        <f t="shared" si="207"/>
        <v>69.8</v>
      </c>
      <c r="ACR41" s="94">
        <f t="shared" si="207"/>
        <v>74.599999999999994</v>
      </c>
      <c r="ACS41" s="94">
        <f t="shared" ref="ACS41:AFD41" si="208">ACS6+ACS11</f>
        <v>74.3</v>
      </c>
      <c r="ACT41" s="94">
        <f t="shared" si="208"/>
        <v>76.900000000000006</v>
      </c>
      <c r="ACU41" s="94">
        <f t="shared" si="208"/>
        <v>74.5</v>
      </c>
      <c r="ACV41" s="94">
        <f t="shared" si="208"/>
        <v>73.099999999999994</v>
      </c>
      <c r="ACW41" s="94">
        <f t="shared" si="208"/>
        <v>75.5</v>
      </c>
      <c r="ACX41" s="94">
        <f t="shared" si="208"/>
        <v>70.400000000000006</v>
      </c>
      <c r="ACY41" s="94">
        <f t="shared" si="208"/>
        <v>72.900000000000006</v>
      </c>
      <c r="ACZ41" s="94">
        <f t="shared" si="208"/>
        <v>69.3</v>
      </c>
      <c r="ADA41" s="94">
        <f t="shared" si="208"/>
        <v>75.599999999999994</v>
      </c>
      <c r="ADB41" s="94">
        <f t="shared" si="208"/>
        <v>68.3</v>
      </c>
      <c r="ADC41" s="94">
        <f t="shared" si="208"/>
        <v>67.199999999999989</v>
      </c>
      <c r="ADD41" s="94">
        <f t="shared" si="208"/>
        <v>68.2</v>
      </c>
      <c r="ADE41" s="94">
        <f t="shared" si="208"/>
        <v>71.300000000000011</v>
      </c>
      <c r="ADF41" s="94">
        <f t="shared" si="208"/>
        <v>67.300000000000011</v>
      </c>
      <c r="ADG41" s="94">
        <f t="shared" si="208"/>
        <v>70.599999999999994</v>
      </c>
      <c r="ADH41" s="94">
        <f t="shared" si="208"/>
        <v>72.3</v>
      </c>
      <c r="ADI41" s="94">
        <f t="shared" si="208"/>
        <v>68.2</v>
      </c>
      <c r="ADJ41" s="94">
        <f t="shared" si="208"/>
        <v>68.800000000000011</v>
      </c>
      <c r="ADK41" s="94">
        <f t="shared" si="208"/>
        <v>70.5</v>
      </c>
      <c r="ADL41" s="94">
        <f t="shared" si="208"/>
        <v>64.3</v>
      </c>
      <c r="ADM41" s="94">
        <f t="shared" si="208"/>
        <v>66.7</v>
      </c>
      <c r="ADN41" s="94">
        <f t="shared" si="208"/>
        <v>66.400000000000006</v>
      </c>
      <c r="ADO41" s="94">
        <f t="shared" si="208"/>
        <v>64.699999999999989</v>
      </c>
      <c r="ADP41" s="94">
        <f t="shared" si="208"/>
        <v>73.400000000000006</v>
      </c>
      <c r="ADQ41" s="94">
        <f t="shared" si="208"/>
        <v>69.3</v>
      </c>
      <c r="ADR41" s="94">
        <f t="shared" si="208"/>
        <v>69.3</v>
      </c>
      <c r="ADS41" s="94">
        <f t="shared" si="208"/>
        <v>72.3</v>
      </c>
      <c r="ADT41" s="94">
        <f t="shared" si="208"/>
        <v>73.900000000000006</v>
      </c>
      <c r="ADU41" s="94">
        <f t="shared" si="208"/>
        <v>73.400000000000006</v>
      </c>
      <c r="ADV41" s="94">
        <f t="shared" si="208"/>
        <v>75.099999999999994</v>
      </c>
      <c r="ADW41" s="94">
        <f t="shared" si="208"/>
        <v>71.8</v>
      </c>
      <c r="ADX41" s="94">
        <f t="shared" si="208"/>
        <v>70.7</v>
      </c>
      <c r="ADY41" s="94">
        <f t="shared" si="208"/>
        <v>71.3</v>
      </c>
      <c r="ADZ41" s="94">
        <f t="shared" si="208"/>
        <v>67</v>
      </c>
      <c r="AEA41" s="94">
        <f t="shared" si="208"/>
        <v>72.800000000000011</v>
      </c>
      <c r="AEB41" s="94">
        <f t="shared" si="208"/>
        <v>69.400000000000006</v>
      </c>
      <c r="AEC41" s="94">
        <f t="shared" si="208"/>
        <v>73.2</v>
      </c>
      <c r="AED41" s="94">
        <f t="shared" si="208"/>
        <v>73.599999999999994</v>
      </c>
      <c r="AEE41" s="94">
        <f t="shared" si="208"/>
        <v>75.2</v>
      </c>
      <c r="AEF41" s="94">
        <f t="shared" si="208"/>
        <v>71.400000000000006</v>
      </c>
      <c r="AEG41" s="94">
        <f t="shared" si="208"/>
        <v>72.300000000000011</v>
      </c>
      <c r="AEH41" s="94">
        <f t="shared" si="208"/>
        <v>74.5</v>
      </c>
      <c r="AEI41" s="94">
        <f t="shared" si="208"/>
        <v>72.400000000000006</v>
      </c>
      <c r="AEJ41" s="94">
        <f t="shared" si="208"/>
        <v>72.2</v>
      </c>
      <c r="AEK41" s="94">
        <f t="shared" si="208"/>
        <v>69.099999999999994</v>
      </c>
      <c r="AEL41" s="94">
        <f t="shared" si="208"/>
        <v>69</v>
      </c>
      <c r="AEM41" s="94">
        <f t="shared" si="208"/>
        <v>70.5</v>
      </c>
      <c r="AEN41" s="94">
        <f t="shared" si="208"/>
        <v>72.2</v>
      </c>
      <c r="AEO41" s="94">
        <f t="shared" si="208"/>
        <v>72.7</v>
      </c>
      <c r="AEP41" s="94">
        <f t="shared" si="208"/>
        <v>68.5</v>
      </c>
      <c r="AEQ41" s="94">
        <f t="shared" si="208"/>
        <v>69.699999999999989</v>
      </c>
      <c r="AER41" s="94">
        <f t="shared" si="208"/>
        <v>77.5</v>
      </c>
      <c r="AES41" s="94">
        <f t="shared" si="208"/>
        <v>78.099999999999994</v>
      </c>
      <c r="AET41" s="94">
        <f t="shared" si="208"/>
        <v>74.099999999999994</v>
      </c>
      <c r="AEU41" s="94">
        <f t="shared" si="208"/>
        <v>71.599999999999994</v>
      </c>
      <c r="AEV41" s="94">
        <f t="shared" si="208"/>
        <v>73.2</v>
      </c>
      <c r="AEW41" s="94">
        <f t="shared" si="208"/>
        <v>72.699999999999989</v>
      </c>
      <c r="AEX41" s="94">
        <f t="shared" si="208"/>
        <v>71.3</v>
      </c>
      <c r="AEY41" s="94">
        <f t="shared" si="208"/>
        <v>72.599999999999994</v>
      </c>
      <c r="AEZ41" s="94">
        <f t="shared" si="208"/>
        <v>71.800000000000011</v>
      </c>
      <c r="AFA41" s="94">
        <f t="shared" si="208"/>
        <v>69.2</v>
      </c>
      <c r="AFB41" s="94">
        <f t="shared" si="208"/>
        <v>75.599999999999994</v>
      </c>
      <c r="AFC41" s="94">
        <f t="shared" si="208"/>
        <v>77.5</v>
      </c>
      <c r="AFD41" s="94">
        <f t="shared" si="208"/>
        <v>73.5</v>
      </c>
      <c r="AFE41" s="94">
        <f t="shared" ref="AFE41:AHP41" si="209">AFE6+AFE11</f>
        <v>71.2</v>
      </c>
      <c r="AFF41" s="94">
        <f t="shared" si="209"/>
        <v>73.400000000000006</v>
      </c>
      <c r="AFG41" s="94">
        <f t="shared" si="209"/>
        <v>76.099999999999994</v>
      </c>
      <c r="AFH41" s="94">
        <f t="shared" si="209"/>
        <v>75.8</v>
      </c>
      <c r="AFI41" s="94">
        <f t="shared" si="209"/>
        <v>74</v>
      </c>
      <c r="AFJ41" s="94">
        <f t="shared" si="209"/>
        <v>72.800000000000011</v>
      </c>
      <c r="AFK41" s="94">
        <f t="shared" si="209"/>
        <v>77.7</v>
      </c>
      <c r="AFL41" s="94">
        <f t="shared" si="209"/>
        <v>68.5</v>
      </c>
      <c r="AFM41" s="94">
        <f t="shared" si="209"/>
        <v>73</v>
      </c>
      <c r="AFN41" s="94">
        <f t="shared" si="209"/>
        <v>74.7</v>
      </c>
      <c r="AFO41" s="94">
        <f t="shared" si="209"/>
        <v>78.599999999999994</v>
      </c>
      <c r="AFP41" s="94">
        <f t="shared" si="209"/>
        <v>71.099999999999994</v>
      </c>
      <c r="AFQ41" s="94">
        <f t="shared" si="209"/>
        <v>72.5</v>
      </c>
      <c r="AFR41" s="94">
        <f t="shared" si="209"/>
        <v>70.5</v>
      </c>
      <c r="AFS41" s="94">
        <f t="shared" si="209"/>
        <v>74.699999999999989</v>
      </c>
      <c r="AFT41" s="94">
        <f t="shared" si="209"/>
        <v>72.900000000000006</v>
      </c>
      <c r="AFU41" s="94">
        <f t="shared" si="209"/>
        <v>75.5</v>
      </c>
      <c r="AFV41" s="94">
        <f t="shared" si="209"/>
        <v>72.5</v>
      </c>
      <c r="AFW41" s="94">
        <f t="shared" si="209"/>
        <v>77.699999999999989</v>
      </c>
      <c r="AFX41" s="94">
        <f t="shared" si="209"/>
        <v>70.2</v>
      </c>
      <c r="AFY41" s="94">
        <f t="shared" si="209"/>
        <v>72.8</v>
      </c>
      <c r="AFZ41" s="94">
        <f t="shared" si="209"/>
        <v>69.599999999999994</v>
      </c>
      <c r="AGA41" s="94">
        <f t="shared" si="209"/>
        <v>70.599999999999994</v>
      </c>
      <c r="AGB41" s="94">
        <f t="shared" si="209"/>
        <v>72.2</v>
      </c>
      <c r="AGC41" s="94">
        <f t="shared" si="209"/>
        <v>76.300000000000011</v>
      </c>
      <c r="AGD41" s="94">
        <f t="shared" si="209"/>
        <v>76.199999999999989</v>
      </c>
      <c r="AGE41" s="94">
        <f t="shared" si="209"/>
        <v>75.699999999999989</v>
      </c>
      <c r="AGF41" s="94">
        <f t="shared" si="209"/>
        <v>78.900000000000006</v>
      </c>
      <c r="AGG41" s="94">
        <f t="shared" si="209"/>
        <v>71.900000000000006</v>
      </c>
      <c r="AGH41" s="94">
        <f t="shared" si="209"/>
        <v>73.800000000000011</v>
      </c>
      <c r="AGI41" s="94">
        <f t="shared" si="209"/>
        <v>76.199999999999989</v>
      </c>
      <c r="AGJ41" s="94">
        <f t="shared" si="209"/>
        <v>77.599999999999994</v>
      </c>
      <c r="AGK41" s="94">
        <f t="shared" si="209"/>
        <v>72.400000000000006</v>
      </c>
      <c r="AGL41" s="94">
        <f t="shared" si="209"/>
        <v>64.400000000000006</v>
      </c>
      <c r="AGM41" s="94">
        <f t="shared" si="209"/>
        <v>72</v>
      </c>
      <c r="AGN41" s="94">
        <f t="shared" si="209"/>
        <v>73.3</v>
      </c>
      <c r="AGO41" s="94">
        <f t="shared" si="209"/>
        <v>75.8</v>
      </c>
      <c r="AGP41" s="94">
        <f t="shared" si="209"/>
        <v>72.400000000000006</v>
      </c>
      <c r="AGQ41" s="94">
        <f t="shared" si="209"/>
        <v>75.7</v>
      </c>
      <c r="AGR41" s="94">
        <f t="shared" si="209"/>
        <v>72.900000000000006</v>
      </c>
      <c r="AGS41" s="94">
        <f t="shared" si="209"/>
        <v>73.599999999999994</v>
      </c>
      <c r="AGT41" s="94">
        <f t="shared" si="209"/>
        <v>75.400000000000006</v>
      </c>
      <c r="AGU41" s="94">
        <f t="shared" si="209"/>
        <v>68.900000000000006</v>
      </c>
      <c r="AGV41" s="94">
        <f t="shared" si="209"/>
        <v>75.400000000000006</v>
      </c>
      <c r="AGW41" s="94">
        <f t="shared" si="209"/>
        <v>67.8</v>
      </c>
      <c r="AGX41" s="94">
        <f t="shared" si="209"/>
        <v>72.8</v>
      </c>
      <c r="AGY41" s="94">
        <f t="shared" si="209"/>
        <v>67.7</v>
      </c>
      <c r="AGZ41" s="94">
        <f t="shared" si="209"/>
        <v>70.5</v>
      </c>
      <c r="AHA41" s="94">
        <f t="shared" si="209"/>
        <v>64.900000000000006</v>
      </c>
      <c r="AHB41" s="94">
        <f t="shared" si="209"/>
        <v>65</v>
      </c>
      <c r="AHC41" s="94">
        <f t="shared" si="209"/>
        <v>64.400000000000006</v>
      </c>
      <c r="AHD41" s="94">
        <f t="shared" si="209"/>
        <v>66.3</v>
      </c>
      <c r="AHE41" s="94">
        <f t="shared" si="209"/>
        <v>73.099999999999994</v>
      </c>
      <c r="AHF41" s="94">
        <f t="shared" si="209"/>
        <v>71.2</v>
      </c>
      <c r="AHG41" s="94">
        <f t="shared" si="209"/>
        <v>69.3</v>
      </c>
      <c r="AHH41" s="94">
        <f t="shared" si="209"/>
        <v>71</v>
      </c>
      <c r="AHI41" s="94">
        <f t="shared" si="209"/>
        <v>72.599999999999994</v>
      </c>
      <c r="AHJ41" s="94">
        <f t="shared" si="209"/>
        <v>74.2</v>
      </c>
      <c r="AHK41" s="94">
        <f t="shared" si="209"/>
        <v>68.599999999999994</v>
      </c>
      <c r="AHL41" s="94">
        <f t="shared" si="209"/>
        <v>67.900000000000006</v>
      </c>
      <c r="AHM41" s="94">
        <f t="shared" si="209"/>
        <v>67</v>
      </c>
      <c r="AHN41" s="94">
        <f t="shared" si="209"/>
        <v>73.099999999999994</v>
      </c>
      <c r="AHO41" s="94">
        <f t="shared" si="209"/>
        <v>69.7</v>
      </c>
      <c r="AHP41" s="94">
        <f t="shared" si="209"/>
        <v>75.699999999999989</v>
      </c>
      <c r="AHQ41" s="94">
        <f t="shared" ref="AHQ41:AKB41" si="210">AHQ6+AHQ11</f>
        <v>74.2</v>
      </c>
      <c r="AHR41" s="94">
        <f t="shared" si="210"/>
        <v>74.900000000000006</v>
      </c>
      <c r="AHS41" s="94">
        <f t="shared" si="210"/>
        <v>73.599999999999994</v>
      </c>
      <c r="AHT41" s="94">
        <f t="shared" si="210"/>
        <v>69.3</v>
      </c>
      <c r="AHU41" s="94">
        <f t="shared" si="210"/>
        <v>70.599999999999994</v>
      </c>
      <c r="AHV41" s="94">
        <f t="shared" si="210"/>
        <v>72.5</v>
      </c>
      <c r="AHW41" s="94">
        <f t="shared" si="210"/>
        <v>74.099999999999994</v>
      </c>
      <c r="AHX41" s="94">
        <f t="shared" si="210"/>
        <v>73.300000000000011</v>
      </c>
      <c r="AHY41" s="94">
        <f t="shared" si="210"/>
        <v>74.400000000000006</v>
      </c>
      <c r="AHZ41" s="94">
        <f t="shared" si="210"/>
        <v>67.599999999999994</v>
      </c>
      <c r="AIA41" s="94">
        <f t="shared" si="210"/>
        <v>68.3</v>
      </c>
      <c r="AIB41" s="94">
        <f t="shared" si="210"/>
        <v>78.900000000000006</v>
      </c>
      <c r="AIC41" s="94">
        <f t="shared" si="210"/>
        <v>71.2</v>
      </c>
      <c r="AID41" s="94">
        <f t="shared" si="210"/>
        <v>71.900000000000006</v>
      </c>
      <c r="AIE41" s="94">
        <f t="shared" si="210"/>
        <v>70</v>
      </c>
      <c r="AIF41" s="94">
        <f t="shared" si="210"/>
        <v>75.3</v>
      </c>
      <c r="AIG41" s="94">
        <f t="shared" si="210"/>
        <v>76</v>
      </c>
      <c r="AIH41" s="94">
        <f t="shared" si="210"/>
        <v>71.2</v>
      </c>
      <c r="AII41" s="94">
        <f t="shared" si="210"/>
        <v>71.900000000000006</v>
      </c>
      <c r="AIJ41" s="94">
        <f t="shared" si="210"/>
        <v>71.599999999999994</v>
      </c>
      <c r="AIK41" s="94">
        <f t="shared" si="210"/>
        <v>73</v>
      </c>
      <c r="AIL41" s="94">
        <f t="shared" si="210"/>
        <v>70.800000000000011</v>
      </c>
      <c r="AIM41" s="94">
        <f t="shared" si="210"/>
        <v>71.400000000000006</v>
      </c>
      <c r="AIN41" s="94">
        <f t="shared" si="210"/>
        <v>74.8</v>
      </c>
      <c r="AIO41" s="94">
        <f t="shared" si="210"/>
        <v>69.2</v>
      </c>
      <c r="AIP41" s="94">
        <f t="shared" si="210"/>
        <v>70.3</v>
      </c>
      <c r="AIQ41" s="94">
        <f t="shared" si="210"/>
        <v>69.8</v>
      </c>
      <c r="AIR41" s="94">
        <f t="shared" si="210"/>
        <v>69.900000000000006</v>
      </c>
      <c r="AIS41" s="94">
        <f t="shared" si="210"/>
        <v>73.400000000000006</v>
      </c>
      <c r="AIT41" s="94">
        <f t="shared" si="210"/>
        <v>74</v>
      </c>
      <c r="AIU41" s="94">
        <f t="shared" si="210"/>
        <v>66.2</v>
      </c>
      <c r="AIV41" s="94">
        <f t="shared" si="210"/>
        <v>71.699999999999989</v>
      </c>
      <c r="AIW41" s="94">
        <f t="shared" si="210"/>
        <v>65.7</v>
      </c>
      <c r="AIX41" s="94">
        <f t="shared" si="210"/>
        <v>70.900000000000006</v>
      </c>
      <c r="AIY41" s="94">
        <f t="shared" si="210"/>
        <v>46.3</v>
      </c>
      <c r="AIZ41" s="94">
        <f t="shared" si="210"/>
        <v>37.299999999999997</v>
      </c>
      <c r="AJA41" s="94">
        <f t="shared" si="210"/>
        <v>41.099999999999994</v>
      </c>
      <c r="AJB41" s="94">
        <f t="shared" si="210"/>
        <v>53</v>
      </c>
      <c r="AJC41" s="94">
        <f t="shared" si="210"/>
        <v>56.099999999999994</v>
      </c>
      <c r="AJD41" s="94">
        <f t="shared" si="210"/>
        <v>48.6</v>
      </c>
      <c r="AJE41" s="94">
        <f t="shared" si="210"/>
        <v>58.2</v>
      </c>
      <c r="AJF41" s="94">
        <f t="shared" si="210"/>
        <v>57.199999999999996</v>
      </c>
      <c r="AJG41" s="94">
        <f t="shared" si="210"/>
        <v>60.900000000000006</v>
      </c>
      <c r="AJH41" s="94">
        <f t="shared" si="210"/>
        <v>60.9</v>
      </c>
      <c r="AJI41" s="94">
        <f t="shared" si="210"/>
        <v>61.900000000000006</v>
      </c>
      <c r="AJJ41" s="94">
        <f t="shared" si="210"/>
        <v>59</v>
      </c>
      <c r="AJK41" s="94">
        <f t="shared" si="210"/>
        <v>62.3</v>
      </c>
      <c r="AJL41" s="94">
        <f t="shared" si="210"/>
        <v>58.4</v>
      </c>
      <c r="AJM41" s="94">
        <f t="shared" si="210"/>
        <v>55.099999999999994</v>
      </c>
      <c r="AJN41" s="94">
        <f t="shared" si="210"/>
        <v>58.099999999999994</v>
      </c>
      <c r="AJO41" s="94">
        <f t="shared" si="210"/>
        <v>55.099999999999994</v>
      </c>
      <c r="AJP41" s="94">
        <f t="shared" si="210"/>
        <v>55.9</v>
      </c>
      <c r="AJQ41" s="94">
        <f t="shared" si="210"/>
        <v>57</v>
      </c>
      <c r="AJR41" s="94">
        <f t="shared" si="210"/>
        <v>57</v>
      </c>
      <c r="AJS41" s="94">
        <f t="shared" si="210"/>
        <v>58.7</v>
      </c>
      <c r="AJT41" s="94">
        <f t="shared" si="210"/>
        <v>57.300000000000004</v>
      </c>
      <c r="AJU41" s="94">
        <f t="shared" si="210"/>
        <v>60.9</v>
      </c>
      <c r="AJV41" s="94">
        <f t="shared" si="210"/>
        <v>57.5</v>
      </c>
      <c r="AJW41" s="94">
        <f t="shared" si="210"/>
        <v>56.3</v>
      </c>
      <c r="AJX41" s="94">
        <f t="shared" si="210"/>
        <v>59</v>
      </c>
      <c r="AJY41" s="94">
        <f t="shared" si="210"/>
        <v>57</v>
      </c>
      <c r="AJZ41" s="94">
        <f t="shared" si="210"/>
        <v>57</v>
      </c>
      <c r="AKA41" s="94">
        <f t="shared" si="210"/>
        <v>58.400000000000006</v>
      </c>
      <c r="AKB41" s="94">
        <f t="shared" si="210"/>
        <v>59.2</v>
      </c>
      <c r="AKC41" s="94">
        <f t="shared" ref="AKC41:AMN41" si="211">AKC6+AKC11</f>
        <v>58.7</v>
      </c>
      <c r="AKD41" s="94">
        <f t="shared" si="211"/>
        <v>60.3</v>
      </c>
      <c r="AKE41" s="94">
        <f t="shared" si="211"/>
        <v>58.5</v>
      </c>
      <c r="AKF41" s="94">
        <f t="shared" si="211"/>
        <v>62.3</v>
      </c>
      <c r="AKG41" s="94">
        <f t="shared" si="211"/>
        <v>65.400000000000006</v>
      </c>
      <c r="AKH41" s="94">
        <f t="shared" si="211"/>
        <v>61.900000000000006</v>
      </c>
      <c r="AKI41" s="94">
        <f t="shared" si="211"/>
        <v>61.8</v>
      </c>
      <c r="AKJ41" s="94">
        <f t="shared" si="211"/>
        <v>62</v>
      </c>
      <c r="AKK41" s="94">
        <f t="shared" si="211"/>
        <v>67.599999999999994</v>
      </c>
      <c r="AKL41" s="94">
        <f t="shared" si="211"/>
        <v>63.7</v>
      </c>
      <c r="AKM41" s="94">
        <f t="shared" si="211"/>
        <v>65.199999999999989</v>
      </c>
      <c r="AKN41" s="94">
        <f t="shared" si="211"/>
        <v>66.2</v>
      </c>
      <c r="AKO41" s="94">
        <f t="shared" si="211"/>
        <v>63.8</v>
      </c>
      <c r="AKP41" s="94">
        <f t="shared" si="211"/>
        <v>70.5</v>
      </c>
      <c r="AKQ41" s="94">
        <f t="shared" si="211"/>
        <v>66.199999999999989</v>
      </c>
      <c r="AKR41" s="94">
        <f t="shared" si="211"/>
        <v>62.8</v>
      </c>
      <c r="AKS41" s="94">
        <f t="shared" si="211"/>
        <v>64.3</v>
      </c>
      <c r="AKT41" s="94">
        <f t="shared" si="211"/>
        <v>65.400000000000006</v>
      </c>
      <c r="AKU41" s="94">
        <f t="shared" si="211"/>
        <v>64.900000000000006</v>
      </c>
      <c r="AKV41" s="94">
        <f t="shared" si="211"/>
        <v>65.800000000000011</v>
      </c>
      <c r="AKW41" s="94">
        <f t="shared" si="211"/>
        <v>62.5</v>
      </c>
      <c r="AKX41" s="94">
        <f t="shared" si="211"/>
        <v>71.3</v>
      </c>
      <c r="AKY41" s="94">
        <f t="shared" si="211"/>
        <v>65.599999999999994</v>
      </c>
      <c r="AKZ41" s="94">
        <f t="shared" si="211"/>
        <v>71.800000000000011</v>
      </c>
      <c r="ALA41" s="94">
        <f t="shared" si="211"/>
        <v>66.400000000000006</v>
      </c>
      <c r="ALB41" s="94">
        <f t="shared" si="211"/>
        <v>65.699999999999989</v>
      </c>
      <c r="ALC41" s="94">
        <f t="shared" si="211"/>
        <v>68.2</v>
      </c>
      <c r="ALD41" s="94">
        <f t="shared" si="211"/>
        <v>63</v>
      </c>
      <c r="ALE41" s="94">
        <f t="shared" si="211"/>
        <v>65.099999999999994</v>
      </c>
      <c r="ALF41" s="94">
        <f t="shared" si="211"/>
        <v>71.599999999999994</v>
      </c>
      <c r="ALG41" s="94">
        <f t="shared" si="211"/>
        <v>70.5</v>
      </c>
      <c r="ALH41" s="94">
        <f t="shared" si="211"/>
        <v>69.400000000000006</v>
      </c>
      <c r="ALI41" s="94">
        <f t="shared" si="211"/>
        <v>65.5</v>
      </c>
      <c r="ALJ41" s="94">
        <f t="shared" si="211"/>
        <v>68.7</v>
      </c>
      <c r="ALK41" s="94">
        <f t="shared" si="211"/>
        <v>66.2</v>
      </c>
      <c r="ALL41" s="94">
        <f t="shared" si="211"/>
        <v>64.3</v>
      </c>
      <c r="ALM41" s="94">
        <f t="shared" si="211"/>
        <v>66.2</v>
      </c>
      <c r="ALN41" s="94">
        <f t="shared" si="211"/>
        <v>66.900000000000006</v>
      </c>
      <c r="ALO41" s="94">
        <f t="shared" si="211"/>
        <v>59.7</v>
      </c>
      <c r="ALP41" s="94">
        <f t="shared" si="211"/>
        <v>62.9</v>
      </c>
      <c r="ALQ41" s="94">
        <f t="shared" si="211"/>
        <v>58.1</v>
      </c>
      <c r="ALR41" s="94">
        <f t="shared" si="211"/>
        <v>61.099999999999994</v>
      </c>
      <c r="ALS41" s="94">
        <f t="shared" si="211"/>
        <v>64.2</v>
      </c>
      <c r="ALT41" s="94">
        <f t="shared" si="211"/>
        <v>63.099999999999994</v>
      </c>
      <c r="ALU41" s="94">
        <f t="shared" si="211"/>
        <v>60.7</v>
      </c>
      <c r="ALV41" s="94">
        <f t="shared" si="211"/>
        <v>63.7</v>
      </c>
      <c r="ALW41" s="94">
        <f t="shared" si="211"/>
        <v>63.9</v>
      </c>
      <c r="ALX41" s="94">
        <f t="shared" si="211"/>
        <v>65.400000000000006</v>
      </c>
      <c r="ALY41" s="94">
        <f t="shared" si="211"/>
        <v>64.599999999999994</v>
      </c>
      <c r="ALZ41" s="94">
        <f t="shared" si="211"/>
        <v>63.2</v>
      </c>
      <c r="AMA41" s="94">
        <f t="shared" si="211"/>
        <v>65.400000000000006</v>
      </c>
      <c r="AMB41" s="94">
        <f t="shared" si="211"/>
        <v>65.199999999999989</v>
      </c>
      <c r="AMC41" s="94">
        <f t="shared" si="211"/>
        <v>70.099999999999994</v>
      </c>
      <c r="AMD41" s="94">
        <f t="shared" si="211"/>
        <v>71.5</v>
      </c>
      <c r="AME41" s="94">
        <f t="shared" si="211"/>
        <v>67.400000000000006</v>
      </c>
      <c r="AMF41" s="94">
        <f t="shared" si="211"/>
        <v>66.3</v>
      </c>
      <c r="AMG41" s="94">
        <f t="shared" si="211"/>
        <v>63.8</v>
      </c>
      <c r="AMH41" s="94">
        <f t="shared" si="211"/>
        <v>67.099999999999994</v>
      </c>
      <c r="AMI41" s="94">
        <f t="shared" si="211"/>
        <v>66.7</v>
      </c>
      <c r="AMJ41" s="94">
        <f t="shared" si="211"/>
        <v>69.7</v>
      </c>
      <c r="AMK41" s="94">
        <f t="shared" si="211"/>
        <v>67.400000000000006</v>
      </c>
      <c r="AML41" s="94">
        <f t="shared" si="211"/>
        <v>60.5</v>
      </c>
      <c r="AMM41" s="94">
        <f t="shared" si="211"/>
        <v>62.1</v>
      </c>
      <c r="AMN41" s="94">
        <f t="shared" si="211"/>
        <v>64.099999999999994</v>
      </c>
      <c r="AMO41" s="94">
        <f t="shared" ref="AMO41:AOL41" si="212">AMO6+AMO11</f>
        <v>58.8</v>
      </c>
      <c r="AMP41" s="94">
        <f t="shared" si="212"/>
        <v>60.599999999999994</v>
      </c>
      <c r="AMQ41" s="94">
        <f t="shared" si="212"/>
        <v>61.9</v>
      </c>
      <c r="AMR41" s="94">
        <f t="shared" si="212"/>
        <v>62.8</v>
      </c>
      <c r="AMS41" s="94">
        <f t="shared" si="212"/>
        <v>64.099999999999994</v>
      </c>
      <c r="AMT41" s="94">
        <f t="shared" si="212"/>
        <v>62.400000000000006</v>
      </c>
      <c r="AMU41" s="94">
        <f t="shared" si="212"/>
        <v>56.099999999999994</v>
      </c>
      <c r="AMV41" s="94">
        <f t="shared" si="212"/>
        <v>58.5</v>
      </c>
      <c r="AMW41" s="94">
        <f t="shared" si="212"/>
        <v>58.900000000000006</v>
      </c>
      <c r="AMX41" s="94">
        <f t="shared" si="212"/>
        <v>58.800000000000004</v>
      </c>
      <c r="AMY41" s="94">
        <f t="shared" si="212"/>
        <v>59.3</v>
      </c>
      <c r="AMZ41" s="94">
        <f t="shared" si="212"/>
        <v>58.2</v>
      </c>
      <c r="ANA41" s="94">
        <f t="shared" si="212"/>
        <v>55.7</v>
      </c>
      <c r="ANB41" s="94">
        <f t="shared" si="212"/>
        <v>59.099999999999994</v>
      </c>
      <c r="ANC41" s="94">
        <f t="shared" si="212"/>
        <v>55.78</v>
      </c>
      <c r="AND41" s="94">
        <f t="shared" si="212"/>
        <v>57.8</v>
      </c>
      <c r="ANE41" s="94">
        <f t="shared" si="212"/>
        <v>52.5</v>
      </c>
      <c r="ANF41" s="94">
        <f t="shared" si="212"/>
        <v>54.3</v>
      </c>
      <c r="ANG41" s="94">
        <f t="shared" si="212"/>
        <v>48</v>
      </c>
      <c r="ANH41" s="94">
        <f t="shared" si="212"/>
        <v>48.599999999999994</v>
      </c>
      <c r="ANI41" s="94">
        <f t="shared" si="212"/>
        <v>51.5</v>
      </c>
      <c r="ANJ41" s="94">
        <f t="shared" si="212"/>
        <v>51.1</v>
      </c>
      <c r="ANK41" s="94">
        <f t="shared" si="212"/>
        <v>52.099999999999994</v>
      </c>
      <c r="ANL41" s="94">
        <f t="shared" si="212"/>
        <v>51.3</v>
      </c>
      <c r="ANM41" s="94">
        <f t="shared" si="212"/>
        <v>52.8</v>
      </c>
      <c r="ANN41" s="94">
        <f t="shared" si="212"/>
        <v>54.8</v>
      </c>
      <c r="ANO41" s="94">
        <f t="shared" si="212"/>
        <v>51.8</v>
      </c>
      <c r="ANP41" s="94">
        <f t="shared" si="212"/>
        <v>56.7</v>
      </c>
      <c r="ANQ41" s="94">
        <f t="shared" si="212"/>
        <v>55.7</v>
      </c>
      <c r="ANR41" s="94">
        <f t="shared" si="212"/>
        <v>55.3</v>
      </c>
      <c r="ANS41" s="94">
        <f t="shared" si="212"/>
        <v>53.3</v>
      </c>
      <c r="ANT41" s="94">
        <f t="shared" si="212"/>
        <v>57.7</v>
      </c>
      <c r="ANU41" s="94">
        <f t="shared" si="212"/>
        <v>56.2</v>
      </c>
      <c r="ANV41" s="94">
        <f t="shared" si="212"/>
        <v>56.2</v>
      </c>
      <c r="ANW41" s="94">
        <f t="shared" si="212"/>
        <v>54.8</v>
      </c>
      <c r="ANX41" s="94">
        <f t="shared" si="212"/>
        <v>54.7</v>
      </c>
      <c r="ANY41" s="94">
        <f t="shared" si="212"/>
        <v>54.2</v>
      </c>
      <c r="ANZ41" s="94">
        <f t="shared" si="212"/>
        <v>51.6</v>
      </c>
      <c r="AOA41" s="94">
        <f t="shared" si="212"/>
        <v>49.099999999999994</v>
      </c>
      <c r="AOB41" s="94">
        <f t="shared" si="212"/>
        <v>52.1</v>
      </c>
      <c r="AOC41" s="94">
        <f t="shared" si="212"/>
        <v>52.2</v>
      </c>
      <c r="AOD41" s="94">
        <f t="shared" si="212"/>
        <v>50.8</v>
      </c>
      <c r="AOE41" s="94">
        <f t="shared" si="212"/>
        <v>55.8</v>
      </c>
      <c r="AOF41" s="94">
        <f t="shared" si="212"/>
        <v>50.5</v>
      </c>
      <c r="AOG41" s="94">
        <f t="shared" si="212"/>
        <v>51.4</v>
      </c>
      <c r="AOH41" s="94">
        <f t="shared" si="212"/>
        <v>52.5</v>
      </c>
      <c r="AOI41" s="94">
        <f t="shared" si="212"/>
        <v>54.699999999999996</v>
      </c>
      <c r="AOJ41" s="94">
        <f t="shared" si="212"/>
        <v>57.6</v>
      </c>
      <c r="AOK41" s="94">
        <f t="shared" si="212"/>
        <v>55.8</v>
      </c>
      <c r="AOL41" s="94">
        <f t="shared" si="212"/>
        <v>55.7</v>
      </c>
      <c r="AOM41" s="94">
        <f t="shared" ref="AOM41:AQJ41" si="213">AOM6+AOM11</f>
        <v>55</v>
      </c>
      <c r="AON41" s="94">
        <f t="shared" si="213"/>
        <v>50</v>
      </c>
      <c r="AOO41" s="94">
        <f t="shared" si="213"/>
        <v>52.1</v>
      </c>
      <c r="AOP41" s="94">
        <f t="shared" si="213"/>
        <v>54.599999999999994</v>
      </c>
      <c r="AOQ41" s="94">
        <f t="shared" si="213"/>
        <v>53.3</v>
      </c>
      <c r="AOR41" s="94">
        <f t="shared" si="213"/>
        <v>48.7</v>
      </c>
      <c r="AOS41" s="94">
        <f t="shared" si="213"/>
        <v>49</v>
      </c>
      <c r="AOT41" s="94">
        <f t="shared" si="213"/>
        <v>50.4</v>
      </c>
      <c r="AOU41" s="94">
        <f t="shared" si="213"/>
        <v>50.7</v>
      </c>
      <c r="AOV41" s="94">
        <f t="shared" si="213"/>
        <v>51.199999999999996</v>
      </c>
      <c r="AOW41" s="94">
        <f t="shared" si="213"/>
        <v>48.1</v>
      </c>
      <c r="AOX41" s="94">
        <f t="shared" si="213"/>
        <v>49.2</v>
      </c>
      <c r="AOY41" s="94">
        <f t="shared" si="213"/>
        <v>51.400000000000006</v>
      </c>
      <c r="AOZ41" s="94">
        <f t="shared" si="213"/>
        <v>50.8</v>
      </c>
      <c r="APA41" s="94">
        <f t="shared" si="213"/>
        <v>47.099999999999994</v>
      </c>
      <c r="APB41" s="94">
        <f t="shared" si="213"/>
        <v>47.8</v>
      </c>
      <c r="APC41" s="94">
        <f t="shared" si="213"/>
        <v>46.6</v>
      </c>
      <c r="APD41" s="94">
        <f t="shared" si="213"/>
        <v>44.2</v>
      </c>
      <c r="APE41" s="94">
        <f t="shared" si="213"/>
        <v>45.8</v>
      </c>
      <c r="APF41" s="94">
        <f t="shared" si="213"/>
        <v>41.7</v>
      </c>
      <c r="APG41" s="94">
        <f t="shared" si="213"/>
        <v>48.1</v>
      </c>
      <c r="APH41" s="94">
        <f t="shared" si="213"/>
        <v>47.7</v>
      </c>
      <c r="API41" s="94">
        <f t="shared" si="213"/>
        <v>46.4</v>
      </c>
      <c r="APJ41" s="94">
        <f t="shared" si="213"/>
        <v>44.9</v>
      </c>
      <c r="APK41" s="94">
        <f t="shared" si="213"/>
        <v>49.5</v>
      </c>
      <c r="APL41" s="94">
        <f t="shared" si="213"/>
        <v>52.400000000000006</v>
      </c>
      <c r="APM41" s="94">
        <f t="shared" si="213"/>
        <v>45.5</v>
      </c>
      <c r="APN41" s="94">
        <f t="shared" si="213"/>
        <v>52</v>
      </c>
      <c r="APO41" s="94">
        <f t="shared" si="213"/>
        <v>48.1</v>
      </c>
      <c r="APP41" s="94">
        <f t="shared" si="213"/>
        <v>51</v>
      </c>
      <c r="APQ41" s="94">
        <f t="shared" si="213"/>
        <v>50.4</v>
      </c>
      <c r="APR41" s="94">
        <f t="shared" si="213"/>
        <v>51</v>
      </c>
      <c r="APS41" s="94">
        <f t="shared" si="213"/>
        <v>53.7</v>
      </c>
      <c r="APT41" s="94">
        <f t="shared" si="213"/>
        <v>47.2</v>
      </c>
      <c r="APU41" s="94">
        <f t="shared" si="213"/>
        <v>49.5</v>
      </c>
      <c r="APV41" s="94">
        <f t="shared" si="213"/>
        <v>50.7</v>
      </c>
      <c r="APW41" s="94">
        <f t="shared" si="213"/>
        <v>46.3</v>
      </c>
      <c r="APX41" s="94">
        <f t="shared" si="213"/>
        <v>46.900000000000006</v>
      </c>
      <c r="APY41" s="94">
        <f t="shared" si="213"/>
        <v>45.599999999999994</v>
      </c>
      <c r="APZ41" s="94">
        <f t="shared" si="213"/>
        <v>48.099999999999994</v>
      </c>
      <c r="AQA41" s="94">
        <f t="shared" si="213"/>
        <v>47.8</v>
      </c>
      <c r="AQB41" s="94">
        <f t="shared" si="213"/>
        <v>46.6</v>
      </c>
      <c r="AQC41" s="94">
        <f t="shared" si="213"/>
        <v>46.900000000000006</v>
      </c>
      <c r="AQD41" s="94">
        <f t="shared" si="213"/>
        <v>50.7</v>
      </c>
      <c r="AQE41" s="94">
        <f t="shared" si="213"/>
        <v>53.099999999999994</v>
      </c>
      <c r="AQF41" s="94">
        <f t="shared" si="213"/>
        <v>53.7</v>
      </c>
      <c r="AQG41" s="94">
        <f t="shared" si="213"/>
        <v>52.4</v>
      </c>
      <c r="AQH41" s="94">
        <f t="shared" si="213"/>
        <v>55.8</v>
      </c>
      <c r="AQI41" s="94">
        <f t="shared" si="213"/>
        <v>54.7</v>
      </c>
      <c r="AQJ41" s="94">
        <f t="shared" si="213"/>
        <v>52.599999999999994</v>
      </c>
      <c r="AQK41" s="94">
        <f t="shared" ref="AQK41:ASH41" si="214">AQK6+AQK11</f>
        <v>53.599999999999994</v>
      </c>
      <c r="AQL41" s="94">
        <f t="shared" si="214"/>
        <v>51</v>
      </c>
      <c r="AQM41" s="94">
        <f t="shared" si="214"/>
        <v>53.5</v>
      </c>
      <c r="AQN41" s="94">
        <f t="shared" si="214"/>
        <v>53.699999999999996</v>
      </c>
      <c r="AQO41" s="94">
        <f t="shared" si="214"/>
        <v>52.4</v>
      </c>
      <c r="AQP41" s="94">
        <f t="shared" si="214"/>
        <v>52.599999999999994</v>
      </c>
      <c r="AQQ41" s="94">
        <f t="shared" si="214"/>
        <v>49.6</v>
      </c>
      <c r="AQR41" s="94">
        <f t="shared" si="214"/>
        <v>55</v>
      </c>
      <c r="AQS41" s="94">
        <f t="shared" si="214"/>
        <v>54.5</v>
      </c>
      <c r="AQT41" s="94">
        <f t="shared" si="214"/>
        <v>49.7</v>
      </c>
      <c r="AQU41" s="94">
        <f t="shared" si="214"/>
        <v>54.9</v>
      </c>
      <c r="AQV41" s="94">
        <f t="shared" si="214"/>
        <v>48.5</v>
      </c>
      <c r="AQW41" s="94">
        <f t="shared" si="214"/>
        <v>50</v>
      </c>
      <c r="AQX41" s="94">
        <f t="shared" si="214"/>
        <v>51.8</v>
      </c>
      <c r="AQY41" s="94">
        <f t="shared" si="214"/>
        <v>52.400000000000006</v>
      </c>
      <c r="AQZ41" s="94">
        <f t="shared" si="214"/>
        <v>53.5</v>
      </c>
      <c r="ARA41" s="94">
        <f t="shared" si="214"/>
        <v>52</v>
      </c>
      <c r="ARB41" s="94">
        <f t="shared" si="214"/>
        <v>51.7</v>
      </c>
      <c r="ARC41" s="94">
        <f t="shared" si="214"/>
        <v>46.6</v>
      </c>
      <c r="ARD41" s="94">
        <f t="shared" si="214"/>
        <v>51.3</v>
      </c>
      <c r="ARE41" s="94">
        <f t="shared" si="214"/>
        <v>48.7</v>
      </c>
      <c r="ARF41" s="94">
        <f t="shared" si="214"/>
        <v>51.400000000000006</v>
      </c>
      <c r="ARG41" s="94">
        <f t="shared" si="214"/>
        <v>49.6</v>
      </c>
      <c r="ARH41" s="94">
        <f t="shared" si="214"/>
        <v>50</v>
      </c>
      <c r="ARI41" s="94">
        <f t="shared" si="214"/>
        <v>54.3</v>
      </c>
      <c r="ARJ41" s="94">
        <f t="shared" si="214"/>
        <v>53.2</v>
      </c>
      <c r="ARK41" s="94">
        <f t="shared" si="214"/>
        <v>50.7</v>
      </c>
      <c r="ARL41" s="94">
        <f t="shared" si="214"/>
        <v>56.8</v>
      </c>
      <c r="ARM41" s="94">
        <f t="shared" si="214"/>
        <v>54.400000000000006</v>
      </c>
      <c r="ARN41" s="94">
        <f t="shared" si="214"/>
        <v>53.1</v>
      </c>
      <c r="ARO41" s="94">
        <f t="shared" si="214"/>
        <v>56.3</v>
      </c>
      <c r="ARP41" s="94">
        <f t="shared" si="214"/>
        <v>54.599999999999994</v>
      </c>
      <c r="ARQ41" s="94">
        <f t="shared" si="214"/>
        <v>55.400000000000006</v>
      </c>
      <c r="ARR41" s="94">
        <f t="shared" si="214"/>
        <v>56.1</v>
      </c>
      <c r="ARS41" s="94">
        <f t="shared" si="214"/>
        <v>52.4</v>
      </c>
      <c r="ART41" s="94">
        <f t="shared" si="214"/>
        <v>58.300000000000004</v>
      </c>
      <c r="ARU41" s="94">
        <f t="shared" si="214"/>
        <v>53.5</v>
      </c>
      <c r="ARV41" s="94">
        <f t="shared" si="214"/>
        <v>57.6</v>
      </c>
      <c r="ARW41" s="94">
        <f t="shared" si="214"/>
        <v>58.1</v>
      </c>
      <c r="ARX41" s="94">
        <f t="shared" si="214"/>
        <v>57.5</v>
      </c>
      <c r="ARY41" s="94">
        <f t="shared" si="214"/>
        <v>56.4</v>
      </c>
      <c r="ARZ41" s="94">
        <f t="shared" si="214"/>
        <v>57.7</v>
      </c>
      <c r="ASA41" s="94">
        <f t="shared" si="214"/>
        <v>53.599999999999994</v>
      </c>
      <c r="ASB41" s="94">
        <f t="shared" si="214"/>
        <v>56.5</v>
      </c>
      <c r="ASC41" s="94">
        <f t="shared" si="214"/>
        <v>53.9</v>
      </c>
      <c r="ASD41" s="94">
        <f t="shared" si="214"/>
        <v>52.3</v>
      </c>
      <c r="ASE41" s="94">
        <f t="shared" si="214"/>
        <v>54.4</v>
      </c>
      <c r="ASF41" s="94">
        <f t="shared" si="214"/>
        <v>56</v>
      </c>
      <c r="ASG41" s="94">
        <f t="shared" si="214"/>
        <v>55.099999999999994</v>
      </c>
      <c r="ASH41" s="94">
        <f t="shared" si="214"/>
        <v>54</v>
      </c>
      <c r="ASI41" s="94">
        <f t="shared" ref="ASI41:AUB41" si="215">ASI6+ASI11</f>
        <v>53.599999999999994</v>
      </c>
      <c r="ASJ41" s="94">
        <f t="shared" si="215"/>
        <v>53</v>
      </c>
      <c r="ASK41" s="94">
        <f t="shared" si="215"/>
        <v>52</v>
      </c>
      <c r="ASL41" s="94">
        <f t="shared" si="215"/>
        <v>59.2</v>
      </c>
      <c r="ASM41" s="94">
        <f t="shared" si="215"/>
        <v>56.400000000000006</v>
      </c>
      <c r="ASN41" s="94">
        <f t="shared" si="215"/>
        <v>53.4</v>
      </c>
      <c r="ASO41" s="94">
        <f t="shared" si="215"/>
        <v>52.8</v>
      </c>
      <c r="ASP41" s="94">
        <f t="shared" si="215"/>
        <v>51.9</v>
      </c>
      <c r="ASQ41" s="94">
        <f t="shared" si="215"/>
        <v>49.2</v>
      </c>
      <c r="ASR41" s="94">
        <f t="shared" si="215"/>
        <v>48.900000000000006</v>
      </c>
      <c r="ASS41" s="94">
        <f t="shared" si="215"/>
        <v>48.2</v>
      </c>
      <c r="AST41" s="94">
        <f t="shared" si="215"/>
        <v>44.900000000000006</v>
      </c>
      <c r="ASU41" s="94">
        <f t="shared" si="215"/>
        <v>41.3</v>
      </c>
      <c r="ASV41" s="94">
        <f t="shared" si="215"/>
        <v>47.5</v>
      </c>
      <c r="ASW41" s="94">
        <f t="shared" si="215"/>
        <v>47.900000000000006</v>
      </c>
      <c r="ASX41" s="94">
        <f t="shared" si="215"/>
        <v>48.5</v>
      </c>
      <c r="ASY41" s="94">
        <f t="shared" si="215"/>
        <v>46.099999999999994</v>
      </c>
      <c r="ASZ41" s="94">
        <f t="shared" si="215"/>
        <v>44.400000000000006</v>
      </c>
      <c r="ATA41" s="94">
        <f t="shared" si="215"/>
        <v>45.2</v>
      </c>
      <c r="ATB41" s="94">
        <f t="shared" si="215"/>
        <v>46.7</v>
      </c>
      <c r="ATC41" s="94">
        <f t="shared" si="215"/>
        <v>48.5</v>
      </c>
      <c r="ATD41" s="94">
        <f t="shared" si="215"/>
        <v>45</v>
      </c>
      <c r="ATE41" s="94">
        <f t="shared" si="215"/>
        <v>49.1</v>
      </c>
      <c r="ATF41" s="94">
        <f t="shared" si="215"/>
        <v>50.8</v>
      </c>
      <c r="ATG41" s="94">
        <f t="shared" si="215"/>
        <v>45.9</v>
      </c>
      <c r="ATH41" s="94">
        <f t="shared" si="215"/>
        <v>45.2</v>
      </c>
      <c r="ATI41" s="94">
        <f t="shared" si="215"/>
        <v>50.3</v>
      </c>
      <c r="ATJ41" s="94">
        <f t="shared" si="215"/>
        <v>49.099999999999994</v>
      </c>
      <c r="ATK41" s="94">
        <f t="shared" si="215"/>
        <v>52.5</v>
      </c>
      <c r="ATL41" s="94">
        <f t="shared" si="215"/>
        <v>49.2</v>
      </c>
      <c r="ATM41" s="94">
        <f t="shared" si="215"/>
        <v>48.5</v>
      </c>
      <c r="ATN41" s="94">
        <f t="shared" si="215"/>
        <v>51.5</v>
      </c>
      <c r="ATO41" s="94">
        <f t="shared" si="215"/>
        <v>47.5</v>
      </c>
      <c r="ATP41" s="94">
        <f t="shared" si="215"/>
        <v>47.400000000000006</v>
      </c>
      <c r="ATQ41" s="94">
        <f t="shared" si="215"/>
        <v>50.3</v>
      </c>
      <c r="ATR41" s="94">
        <f t="shared" si="215"/>
        <v>45.9</v>
      </c>
      <c r="ATS41" s="94">
        <f t="shared" si="215"/>
        <v>45.1</v>
      </c>
      <c r="ATT41" s="94">
        <f t="shared" si="215"/>
        <v>44</v>
      </c>
      <c r="ATU41" s="94">
        <f t="shared" si="215"/>
        <v>50.900000000000006</v>
      </c>
      <c r="ATV41" s="94">
        <f t="shared" si="215"/>
        <v>48.3</v>
      </c>
      <c r="ATW41" s="94">
        <f t="shared" si="215"/>
        <v>48.3</v>
      </c>
      <c r="ATX41" s="94">
        <f t="shared" si="215"/>
        <v>46.2</v>
      </c>
      <c r="ATY41" s="94">
        <f t="shared" si="215"/>
        <v>47.3</v>
      </c>
      <c r="ATZ41" s="94">
        <f t="shared" si="215"/>
        <v>47.5</v>
      </c>
      <c r="AUA41" s="94">
        <f t="shared" si="215"/>
        <v>45.6</v>
      </c>
      <c r="AUB41" s="94">
        <f t="shared" si="215"/>
        <v>43.900000000000006</v>
      </c>
      <c r="AUC41" s="94">
        <f t="shared" ref="AUC41:AVH41" si="216">AUC6+AUC11</f>
        <v>45.099999999999994</v>
      </c>
      <c r="AUD41" s="94">
        <f t="shared" si="216"/>
        <v>42.5</v>
      </c>
      <c r="AUE41" s="94">
        <f t="shared" si="216"/>
        <v>44.5</v>
      </c>
      <c r="AUF41" s="94">
        <f t="shared" si="216"/>
        <v>42.2</v>
      </c>
      <c r="AUG41" s="94">
        <f t="shared" si="216"/>
        <v>38.1</v>
      </c>
      <c r="AUH41" s="94">
        <f t="shared" si="216"/>
        <v>40.200000000000003</v>
      </c>
      <c r="AUI41" s="94">
        <f t="shared" si="216"/>
        <v>41.6</v>
      </c>
      <c r="AUJ41" s="94">
        <f t="shared" si="216"/>
        <v>37.9</v>
      </c>
      <c r="AUK41" s="94">
        <f t="shared" si="216"/>
        <v>38.299999999999997</v>
      </c>
      <c r="AUL41" s="94">
        <f t="shared" si="216"/>
        <v>36.9</v>
      </c>
      <c r="AUM41" s="94">
        <f t="shared" si="216"/>
        <v>31.299999999999997</v>
      </c>
      <c r="AUN41" s="94">
        <f t="shared" si="216"/>
        <v>29.4</v>
      </c>
      <c r="AUO41" s="94">
        <f t="shared" si="216"/>
        <v>32</v>
      </c>
      <c r="AUP41" s="94">
        <f t="shared" si="216"/>
        <v>31.3</v>
      </c>
      <c r="AUQ41" s="94">
        <f t="shared" si="216"/>
        <v>35.900000000000006</v>
      </c>
      <c r="AUR41" s="94">
        <f t="shared" si="216"/>
        <v>36.1</v>
      </c>
      <c r="AUS41" s="94">
        <f t="shared" si="216"/>
        <v>36.6</v>
      </c>
      <c r="AUT41" s="94">
        <f t="shared" si="216"/>
        <v>32.5</v>
      </c>
      <c r="AUU41" s="94">
        <f t="shared" si="216"/>
        <v>36</v>
      </c>
      <c r="AUV41" s="94">
        <f t="shared" si="216"/>
        <v>32.9</v>
      </c>
      <c r="AUW41" s="94">
        <f t="shared" si="216"/>
        <v>32.299999999999997</v>
      </c>
      <c r="AUX41" s="94">
        <f t="shared" si="216"/>
        <v>36.700000000000003</v>
      </c>
      <c r="AUY41" s="94">
        <f t="shared" si="216"/>
        <v>37.700000000000003</v>
      </c>
      <c r="AUZ41" s="94">
        <f t="shared" si="216"/>
        <v>0</v>
      </c>
      <c r="AVA41" s="94">
        <f t="shared" si="216"/>
        <v>0</v>
      </c>
      <c r="AVB41" s="94">
        <f t="shared" si="216"/>
        <v>0</v>
      </c>
      <c r="AVC41" s="94">
        <f t="shared" si="216"/>
        <v>0</v>
      </c>
      <c r="AVD41" s="94">
        <f t="shared" si="216"/>
        <v>0</v>
      </c>
      <c r="AVE41" s="94">
        <f t="shared" si="216"/>
        <v>0</v>
      </c>
      <c r="AVF41" s="94">
        <f t="shared" si="216"/>
        <v>0</v>
      </c>
      <c r="AVG41" s="94">
        <f t="shared" si="216"/>
        <v>0</v>
      </c>
      <c r="AVH41" s="94">
        <f t="shared" si="216"/>
        <v>0</v>
      </c>
      <c r="AVI41" s="94">
        <f t="shared" ref="AVI41:AVZ41" si="217">AVI6+AVI11</f>
        <v>0</v>
      </c>
      <c r="AVJ41" s="94">
        <f t="shared" si="217"/>
        <v>0</v>
      </c>
      <c r="AVK41" s="94">
        <f t="shared" si="217"/>
        <v>0</v>
      </c>
      <c r="AVL41" s="94">
        <f t="shared" si="217"/>
        <v>0</v>
      </c>
      <c r="AVM41" s="94">
        <f t="shared" si="217"/>
        <v>0</v>
      </c>
      <c r="AVN41" s="94">
        <f t="shared" si="217"/>
        <v>0</v>
      </c>
      <c r="AVO41" s="94">
        <f t="shared" si="217"/>
        <v>0</v>
      </c>
      <c r="AVP41" s="94">
        <f t="shared" si="217"/>
        <v>0</v>
      </c>
      <c r="AVQ41" s="94">
        <f t="shared" si="217"/>
        <v>0</v>
      </c>
      <c r="AVR41" s="94">
        <f t="shared" si="217"/>
        <v>0</v>
      </c>
      <c r="AVS41" s="94">
        <f t="shared" si="217"/>
        <v>0</v>
      </c>
      <c r="AVT41" s="94">
        <f t="shared" si="217"/>
        <v>0</v>
      </c>
      <c r="AVU41" s="94">
        <f t="shared" si="217"/>
        <v>0</v>
      </c>
      <c r="AVV41" s="94">
        <f t="shared" si="217"/>
        <v>0</v>
      </c>
      <c r="AVW41" s="94">
        <f t="shared" si="217"/>
        <v>0</v>
      </c>
      <c r="AVX41" s="94">
        <f t="shared" si="217"/>
        <v>0</v>
      </c>
      <c r="AVY41" s="94">
        <f t="shared" si="217"/>
        <v>0</v>
      </c>
      <c r="AVZ41" s="94">
        <f t="shared" si="217"/>
        <v>0</v>
      </c>
    </row>
    <row r="42" spans="1:1274" ht="17.25" thickTop="1" thickBot="1" x14ac:dyDescent="0.3">
      <c r="B42" s="209" t="s">
        <v>330</v>
      </c>
      <c r="C42" s="210"/>
      <c r="D42" s="127"/>
      <c r="E42" s="94">
        <f t="shared" ref="E42:BP42" si="218">E7+E12</f>
        <v>0</v>
      </c>
      <c r="F42" s="94">
        <f t="shared" si="218"/>
        <v>0</v>
      </c>
      <c r="G42" s="94">
        <f t="shared" si="218"/>
        <v>0</v>
      </c>
      <c r="H42" s="94">
        <f t="shared" si="218"/>
        <v>0</v>
      </c>
      <c r="I42" s="94">
        <f t="shared" si="218"/>
        <v>0</v>
      </c>
      <c r="J42" s="94">
        <f t="shared" si="218"/>
        <v>0</v>
      </c>
      <c r="K42" s="94">
        <f t="shared" si="218"/>
        <v>0</v>
      </c>
      <c r="L42" s="94">
        <f t="shared" si="218"/>
        <v>0</v>
      </c>
      <c r="M42" s="94">
        <f t="shared" si="218"/>
        <v>0</v>
      </c>
      <c r="N42" s="94">
        <f t="shared" si="218"/>
        <v>0</v>
      </c>
      <c r="O42" s="94">
        <f t="shared" si="218"/>
        <v>0</v>
      </c>
      <c r="P42" s="94">
        <f t="shared" si="218"/>
        <v>0</v>
      </c>
      <c r="Q42" s="94">
        <f t="shared" si="218"/>
        <v>0</v>
      </c>
      <c r="R42" s="94">
        <f t="shared" si="218"/>
        <v>0</v>
      </c>
      <c r="S42" s="94">
        <f t="shared" si="218"/>
        <v>0</v>
      </c>
      <c r="T42" s="94">
        <f t="shared" si="218"/>
        <v>0</v>
      </c>
      <c r="U42" s="94">
        <f t="shared" si="218"/>
        <v>0</v>
      </c>
      <c r="V42" s="94">
        <f t="shared" si="218"/>
        <v>0</v>
      </c>
      <c r="W42" s="94">
        <f t="shared" si="218"/>
        <v>0</v>
      </c>
      <c r="X42" s="94">
        <f t="shared" si="218"/>
        <v>0</v>
      </c>
      <c r="Y42" s="94">
        <f t="shared" si="218"/>
        <v>0</v>
      </c>
      <c r="Z42" s="94">
        <f t="shared" si="218"/>
        <v>0</v>
      </c>
      <c r="AA42" s="94">
        <f t="shared" si="218"/>
        <v>0</v>
      </c>
      <c r="AB42" s="94">
        <f t="shared" si="218"/>
        <v>0</v>
      </c>
      <c r="AC42" s="94">
        <f t="shared" si="218"/>
        <v>0</v>
      </c>
      <c r="AD42" s="94">
        <f t="shared" si="218"/>
        <v>0</v>
      </c>
      <c r="AE42" s="94">
        <f t="shared" si="218"/>
        <v>0</v>
      </c>
      <c r="AF42" s="94">
        <f t="shared" si="218"/>
        <v>0</v>
      </c>
      <c r="AG42" s="94">
        <f t="shared" si="218"/>
        <v>0</v>
      </c>
      <c r="AH42" s="94">
        <f t="shared" si="218"/>
        <v>0</v>
      </c>
      <c r="AI42" s="94">
        <f t="shared" si="218"/>
        <v>0</v>
      </c>
      <c r="AJ42" s="94">
        <f t="shared" si="218"/>
        <v>0</v>
      </c>
      <c r="AK42" s="94">
        <f t="shared" si="218"/>
        <v>0</v>
      </c>
      <c r="AL42" s="94">
        <f t="shared" si="218"/>
        <v>0</v>
      </c>
      <c r="AM42" s="94">
        <f t="shared" si="218"/>
        <v>0</v>
      </c>
      <c r="AN42" s="94">
        <f t="shared" si="218"/>
        <v>0</v>
      </c>
      <c r="AO42" s="94">
        <f t="shared" si="218"/>
        <v>0</v>
      </c>
      <c r="AP42" s="94">
        <f t="shared" si="218"/>
        <v>0</v>
      </c>
      <c r="AQ42" s="94">
        <f t="shared" si="218"/>
        <v>0</v>
      </c>
      <c r="AR42" s="94">
        <f t="shared" si="218"/>
        <v>0</v>
      </c>
      <c r="AS42" s="94">
        <f t="shared" si="218"/>
        <v>0</v>
      </c>
      <c r="AT42" s="94">
        <f t="shared" si="218"/>
        <v>0</v>
      </c>
      <c r="AU42" s="94">
        <f t="shared" si="218"/>
        <v>0</v>
      </c>
      <c r="AV42" s="94">
        <f t="shared" si="218"/>
        <v>0</v>
      </c>
      <c r="AW42" s="94">
        <f t="shared" si="218"/>
        <v>0</v>
      </c>
      <c r="AX42" s="94">
        <f t="shared" si="218"/>
        <v>0</v>
      </c>
      <c r="AY42" s="94">
        <f t="shared" si="218"/>
        <v>0</v>
      </c>
      <c r="AZ42" s="94">
        <f t="shared" si="218"/>
        <v>0</v>
      </c>
      <c r="BA42" s="94">
        <f t="shared" si="218"/>
        <v>0</v>
      </c>
      <c r="BB42" s="94">
        <f t="shared" si="218"/>
        <v>0</v>
      </c>
      <c r="BC42" s="94">
        <f t="shared" si="218"/>
        <v>0</v>
      </c>
      <c r="BD42" s="94">
        <f t="shared" si="218"/>
        <v>0</v>
      </c>
      <c r="BE42" s="94">
        <f t="shared" si="218"/>
        <v>0</v>
      </c>
      <c r="BF42" s="94">
        <f t="shared" si="218"/>
        <v>0</v>
      </c>
      <c r="BG42" s="94">
        <f t="shared" si="218"/>
        <v>0</v>
      </c>
      <c r="BH42" s="94">
        <f t="shared" si="218"/>
        <v>0</v>
      </c>
      <c r="BI42" s="94">
        <f t="shared" si="218"/>
        <v>0</v>
      </c>
      <c r="BJ42" s="94">
        <f t="shared" si="218"/>
        <v>0</v>
      </c>
      <c r="BK42" s="94">
        <f t="shared" si="218"/>
        <v>0</v>
      </c>
      <c r="BL42" s="94">
        <f t="shared" si="218"/>
        <v>0</v>
      </c>
      <c r="BM42" s="94">
        <f t="shared" si="218"/>
        <v>0</v>
      </c>
      <c r="BN42" s="94">
        <f t="shared" si="218"/>
        <v>0</v>
      </c>
      <c r="BO42" s="94">
        <f t="shared" si="218"/>
        <v>0</v>
      </c>
      <c r="BP42" s="94">
        <f t="shared" si="218"/>
        <v>0</v>
      </c>
      <c r="BQ42" s="94">
        <f t="shared" ref="BQ42:EB42" si="219">BQ7+BQ12</f>
        <v>0</v>
      </c>
      <c r="BR42" s="94">
        <f t="shared" si="219"/>
        <v>0</v>
      </c>
      <c r="BS42" s="94">
        <f t="shared" si="219"/>
        <v>0</v>
      </c>
      <c r="BT42" s="94">
        <f t="shared" si="219"/>
        <v>0</v>
      </c>
      <c r="BU42" s="94">
        <f t="shared" si="219"/>
        <v>0</v>
      </c>
      <c r="BV42" s="94">
        <f t="shared" si="219"/>
        <v>0</v>
      </c>
      <c r="BW42" s="94">
        <f t="shared" si="219"/>
        <v>0</v>
      </c>
      <c r="BX42" s="94">
        <f t="shared" si="219"/>
        <v>0</v>
      </c>
      <c r="BY42" s="94">
        <f t="shared" si="219"/>
        <v>0</v>
      </c>
      <c r="BZ42" s="94">
        <f t="shared" si="219"/>
        <v>0</v>
      </c>
      <c r="CA42" s="94">
        <f t="shared" si="219"/>
        <v>0</v>
      </c>
      <c r="CB42" s="94">
        <f t="shared" si="219"/>
        <v>0</v>
      </c>
      <c r="CC42" s="94">
        <f t="shared" si="219"/>
        <v>0</v>
      </c>
      <c r="CD42" s="94">
        <f t="shared" si="219"/>
        <v>0</v>
      </c>
      <c r="CE42" s="94">
        <f t="shared" si="219"/>
        <v>0</v>
      </c>
      <c r="CF42" s="94">
        <f t="shared" si="219"/>
        <v>0</v>
      </c>
      <c r="CG42" s="94">
        <f t="shared" si="219"/>
        <v>0</v>
      </c>
      <c r="CH42" s="94">
        <f t="shared" si="219"/>
        <v>0</v>
      </c>
      <c r="CI42" s="94">
        <f t="shared" si="219"/>
        <v>0</v>
      </c>
      <c r="CJ42" s="94">
        <f t="shared" si="219"/>
        <v>0</v>
      </c>
      <c r="CK42" s="94">
        <f t="shared" si="219"/>
        <v>0</v>
      </c>
      <c r="CL42" s="94">
        <f t="shared" si="219"/>
        <v>0</v>
      </c>
      <c r="CM42" s="94">
        <f t="shared" si="219"/>
        <v>0</v>
      </c>
      <c r="CN42" s="94">
        <f t="shared" si="219"/>
        <v>0</v>
      </c>
      <c r="CO42" s="94">
        <f t="shared" si="219"/>
        <v>0</v>
      </c>
      <c r="CP42" s="94">
        <f t="shared" si="219"/>
        <v>54.4</v>
      </c>
      <c r="CQ42" s="94">
        <f t="shared" si="219"/>
        <v>0</v>
      </c>
      <c r="CR42" s="94">
        <f t="shared" si="219"/>
        <v>0</v>
      </c>
      <c r="CS42" s="94">
        <f t="shared" si="219"/>
        <v>52.6</v>
      </c>
      <c r="CT42" s="94">
        <f t="shared" si="219"/>
        <v>51.8</v>
      </c>
      <c r="CU42" s="94">
        <f t="shared" si="219"/>
        <v>48.6</v>
      </c>
      <c r="CV42" s="94">
        <f t="shared" si="219"/>
        <v>56.2</v>
      </c>
      <c r="CW42" s="94">
        <f t="shared" si="219"/>
        <v>49.599999999999994</v>
      </c>
      <c r="CX42" s="94">
        <f t="shared" si="219"/>
        <v>70.599999999999994</v>
      </c>
      <c r="CY42" s="94">
        <f t="shared" si="219"/>
        <v>64.599999999999994</v>
      </c>
      <c r="CZ42" s="94">
        <f t="shared" si="219"/>
        <v>73.2</v>
      </c>
      <c r="DA42" s="94">
        <f t="shared" si="219"/>
        <v>63.4</v>
      </c>
      <c r="DB42" s="94">
        <f t="shared" si="219"/>
        <v>64.7</v>
      </c>
      <c r="DC42" s="94">
        <f t="shared" si="219"/>
        <v>70</v>
      </c>
      <c r="DD42" s="94">
        <f t="shared" si="219"/>
        <v>68.900000000000006</v>
      </c>
      <c r="DE42" s="94">
        <f t="shared" si="219"/>
        <v>66.400000000000006</v>
      </c>
      <c r="DF42" s="94">
        <f t="shared" si="219"/>
        <v>69.2</v>
      </c>
      <c r="DG42" s="94">
        <f t="shared" si="219"/>
        <v>65</v>
      </c>
      <c r="DH42" s="94">
        <f t="shared" si="219"/>
        <v>64.5</v>
      </c>
      <c r="DI42" s="94">
        <f t="shared" si="219"/>
        <v>57.5</v>
      </c>
      <c r="DJ42" s="94">
        <f t="shared" si="219"/>
        <v>54.5</v>
      </c>
      <c r="DK42" s="94">
        <f t="shared" si="219"/>
        <v>56.099999999999994</v>
      </c>
      <c r="DL42" s="94">
        <f t="shared" si="219"/>
        <v>57.2</v>
      </c>
      <c r="DM42" s="94">
        <f t="shared" si="219"/>
        <v>48.599999999999994</v>
      </c>
      <c r="DN42" s="94">
        <f t="shared" si="219"/>
        <v>60.099999999999994</v>
      </c>
      <c r="DO42" s="94">
        <f t="shared" si="219"/>
        <v>57.8</v>
      </c>
      <c r="DP42" s="94">
        <f t="shared" si="219"/>
        <v>54.4</v>
      </c>
      <c r="DQ42" s="94">
        <f t="shared" si="219"/>
        <v>0</v>
      </c>
      <c r="DR42" s="94">
        <f t="shared" si="219"/>
        <v>47.9</v>
      </c>
      <c r="DS42" s="94">
        <f t="shared" si="219"/>
        <v>52</v>
      </c>
      <c r="DT42" s="94">
        <f t="shared" si="219"/>
        <v>55.2</v>
      </c>
      <c r="DU42" s="94">
        <f t="shared" si="219"/>
        <v>52.5</v>
      </c>
      <c r="DV42" s="94">
        <f t="shared" si="219"/>
        <v>48.8</v>
      </c>
      <c r="DW42" s="94">
        <f t="shared" si="219"/>
        <v>50.9</v>
      </c>
      <c r="DX42" s="94">
        <f t="shared" si="219"/>
        <v>51.400000000000006</v>
      </c>
      <c r="DY42" s="94">
        <f t="shared" si="219"/>
        <v>51.800000000000004</v>
      </c>
      <c r="DZ42" s="94">
        <f t="shared" si="219"/>
        <v>53.699999999999996</v>
      </c>
      <c r="EA42" s="94">
        <f t="shared" si="219"/>
        <v>47.8</v>
      </c>
      <c r="EB42" s="94">
        <f t="shared" si="219"/>
        <v>54.1</v>
      </c>
      <c r="EC42" s="94">
        <f t="shared" ref="EC42:GN42" si="220">EC7+EC12</f>
        <v>59.8</v>
      </c>
      <c r="ED42" s="94">
        <f t="shared" si="220"/>
        <v>62.800000000000004</v>
      </c>
      <c r="EE42" s="94">
        <f t="shared" si="220"/>
        <v>63.8</v>
      </c>
      <c r="EF42" s="94">
        <f t="shared" si="220"/>
        <v>66.2</v>
      </c>
      <c r="EG42" s="94">
        <f t="shared" si="220"/>
        <v>73.2</v>
      </c>
      <c r="EH42" s="94">
        <f t="shared" si="220"/>
        <v>71.099999999999994</v>
      </c>
      <c r="EI42" s="94">
        <f t="shared" si="220"/>
        <v>89.1</v>
      </c>
      <c r="EJ42" s="94">
        <f t="shared" si="220"/>
        <v>62.8</v>
      </c>
      <c r="EK42" s="94">
        <f t="shared" si="220"/>
        <v>69.8</v>
      </c>
      <c r="EL42" s="94">
        <f t="shared" si="220"/>
        <v>69.2</v>
      </c>
      <c r="EM42" s="94">
        <f t="shared" si="220"/>
        <v>64</v>
      </c>
      <c r="EN42" s="94">
        <f t="shared" si="220"/>
        <v>44.3</v>
      </c>
      <c r="EO42" s="94">
        <f t="shared" si="220"/>
        <v>50.9</v>
      </c>
      <c r="EP42" s="94">
        <f t="shared" si="220"/>
        <v>61.8</v>
      </c>
      <c r="EQ42" s="94">
        <f t="shared" si="220"/>
        <v>55.699999999999996</v>
      </c>
      <c r="ER42" s="94">
        <f t="shared" si="220"/>
        <v>58.4</v>
      </c>
      <c r="ES42" s="94">
        <f t="shared" si="220"/>
        <v>56.8</v>
      </c>
      <c r="ET42" s="94">
        <f t="shared" si="220"/>
        <v>71.099999999999994</v>
      </c>
      <c r="EU42" s="94">
        <f t="shared" si="220"/>
        <v>65.7</v>
      </c>
      <c r="EV42" s="94">
        <f t="shared" si="220"/>
        <v>80.599999999999994</v>
      </c>
      <c r="EW42" s="94">
        <f t="shared" si="220"/>
        <v>85</v>
      </c>
      <c r="EX42" s="94">
        <f t="shared" si="220"/>
        <v>75.7</v>
      </c>
      <c r="EY42" s="94">
        <f t="shared" si="220"/>
        <v>76.2</v>
      </c>
      <c r="EZ42" s="94">
        <f t="shared" si="220"/>
        <v>70.599999999999994</v>
      </c>
      <c r="FA42" s="94">
        <f t="shared" si="220"/>
        <v>65.599999999999994</v>
      </c>
      <c r="FB42" s="94">
        <f t="shared" si="220"/>
        <v>77.300000000000011</v>
      </c>
      <c r="FC42" s="94">
        <f t="shared" si="220"/>
        <v>72.900000000000006</v>
      </c>
      <c r="FD42" s="94">
        <f t="shared" si="220"/>
        <v>71</v>
      </c>
      <c r="FE42" s="94">
        <f t="shared" si="220"/>
        <v>73.3</v>
      </c>
      <c r="FF42" s="94">
        <f t="shared" si="220"/>
        <v>68.5</v>
      </c>
      <c r="FG42" s="94">
        <f t="shared" si="220"/>
        <v>71.599999999999994</v>
      </c>
      <c r="FH42" s="94">
        <f t="shared" si="220"/>
        <v>0</v>
      </c>
      <c r="FI42" s="94">
        <f t="shared" si="220"/>
        <v>0</v>
      </c>
      <c r="FJ42" s="94">
        <f t="shared" si="220"/>
        <v>0</v>
      </c>
      <c r="FK42" s="94">
        <f t="shared" si="220"/>
        <v>0</v>
      </c>
      <c r="FL42" s="94">
        <f t="shared" si="220"/>
        <v>63.900000000000006</v>
      </c>
      <c r="FM42" s="94">
        <f t="shared" si="220"/>
        <v>64.5</v>
      </c>
      <c r="FN42" s="94">
        <f t="shared" si="220"/>
        <v>71.400000000000006</v>
      </c>
      <c r="FO42" s="94">
        <f t="shared" si="220"/>
        <v>57.900000000000006</v>
      </c>
      <c r="FP42" s="94">
        <f t="shared" si="220"/>
        <v>63.4</v>
      </c>
      <c r="FQ42" s="94">
        <f t="shared" si="220"/>
        <v>63.099999999999994</v>
      </c>
      <c r="FR42" s="94">
        <f t="shared" si="220"/>
        <v>64.400000000000006</v>
      </c>
      <c r="FS42" s="94">
        <f t="shared" si="220"/>
        <v>66.900000000000006</v>
      </c>
      <c r="FT42" s="94">
        <f t="shared" si="220"/>
        <v>61.7</v>
      </c>
      <c r="FU42" s="94">
        <f t="shared" si="220"/>
        <v>59.8</v>
      </c>
      <c r="FV42" s="94">
        <f t="shared" si="220"/>
        <v>69.199999999999989</v>
      </c>
      <c r="FW42" s="94">
        <f t="shared" si="220"/>
        <v>67.300000000000011</v>
      </c>
      <c r="FX42" s="94">
        <f t="shared" si="220"/>
        <v>57.8</v>
      </c>
      <c r="FY42" s="94">
        <f t="shared" si="220"/>
        <v>59.5</v>
      </c>
      <c r="FZ42" s="94">
        <f t="shared" si="220"/>
        <v>55.5</v>
      </c>
      <c r="GA42" s="94">
        <f t="shared" si="220"/>
        <v>62.599999999999994</v>
      </c>
      <c r="GB42" s="94">
        <f t="shared" si="220"/>
        <v>58</v>
      </c>
      <c r="GC42" s="94">
        <f t="shared" si="220"/>
        <v>64.3</v>
      </c>
      <c r="GD42" s="94">
        <f t="shared" si="220"/>
        <v>62.8</v>
      </c>
      <c r="GE42" s="94">
        <f t="shared" si="220"/>
        <v>58</v>
      </c>
      <c r="GF42" s="94">
        <f t="shared" si="220"/>
        <v>72</v>
      </c>
      <c r="GG42" s="94">
        <f t="shared" si="220"/>
        <v>58.800000000000004</v>
      </c>
      <c r="GH42" s="94">
        <f t="shared" si="220"/>
        <v>52.7</v>
      </c>
      <c r="GI42" s="94">
        <f t="shared" si="220"/>
        <v>54.7</v>
      </c>
      <c r="GJ42" s="94">
        <f t="shared" si="220"/>
        <v>45</v>
      </c>
      <c r="GK42" s="94">
        <f t="shared" si="220"/>
        <v>41.5</v>
      </c>
      <c r="GL42" s="94">
        <f t="shared" si="220"/>
        <v>38.5</v>
      </c>
      <c r="GM42" s="94">
        <f t="shared" si="220"/>
        <v>61.599999999999994</v>
      </c>
      <c r="GN42" s="94">
        <f t="shared" si="220"/>
        <v>41.2</v>
      </c>
      <c r="GO42" s="94">
        <f t="shared" ref="GO42:IZ42" si="221">GO7+GO12</f>
        <v>40.700000000000003</v>
      </c>
      <c r="GP42" s="94">
        <f t="shared" si="221"/>
        <v>36.700000000000003</v>
      </c>
      <c r="GQ42" s="94">
        <f t="shared" si="221"/>
        <v>43.1</v>
      </c>
      <c r="GR42" s="94">
        <f t="shared" si="221"/>
        <v>39.599999999999994</v>
      </c>
      <c r="GS42" s="94">
        <f t="shared" si="221"/>
        <v>34.099999999999994</v>
      </c>
      <c r="GT42" s="94">
        <f t="shared" si="221"/>
        <v>40.799999999999997</v>
      </c>
      <c r="GU42" s="94">
        <f t="shared" si="221"/>
        <v>40</v>
      </c>
      <c r="GV42" s="94">
        <f t="shared" si="221"/>
        <v>45.8</v>
      </c>
      <c r="GW42" s="94">
        <f t="shared" si="221"/>
        <v>41.3</v>
      </c>
      <c r="GX42" s="94">
        <f t="shared" si="221"/>
        <v>40.5</v>
      </c>
      <c r="GY42" s="94">
        <f t="shared" si="221"/>
        <v>37.799999999999997</v>
      </c>
      <c r="GZ42" s="94">
        <f t="shared" si="221"/>
        <v>42.5</v>
      </c>
      <c r="HA42" s="94">
        <f t="shared" si="221"/>
        <v>45.6</v>
      </c>
      <c r="HB42" s="94">
        <f t="shared" si="221"/>
        <v>45.2</v>
      </c>
      <c r="HC42" s="94">
        <f t="shared" si="221"/>
        <v>43.900000000000006</v>
      </c>
      <c r="HD42" s="94">
        <f t="shared" si="221"/>
        <v>39.700000000000003</v>
      </c>
      <c r="HE42" s="94">
        <f t="shared" si="221"/>
        <v>39.700000000000003</v>
      </c>
      <c r="HF42" s="94">
        <f t="shared" si="221"/>
        <v>40</v>
      </c>
      <c r="HG42" s="94">
        <f t="shared" si="221"/>
        <v>42.3</v>
      </c>
      <c r="HH42" s="94">
        <f t="shared" si="221"/>
        <v>42.1</v>
      </c>
      <c r="HI42" s="94">
        <f t="shared" si="221"/>
        <v>39.200000000000003</v>
      </c>
      <c r="HJ42" s="94">
        <f t="shared" si="221"/>
        <v>36</v>
      </c>
      <c r="HK42" s="94">
        <f t="shared" si="221"/>
        <v>38</v>
      </c>
      <c r="HL42" s="94">
        <f t="shared" si="221"/>
        <v>37.9</v>
      </c>
      <c r="HM42" s="94">
        <f t="shared" si="221"/>
        <v>42.3</v>
      </c>
      <c r="HN42" s="94">
        <f t="shared" si="221"/>
        <v>40.900000000000006</v>
      </c>
      <c r="HO42" s="94">
        <f t="shared" si="221"/>
        <v>38</v>
      </c>
      <c r="HP42" s="94">
        <f t="shared" si="221"/>
        <v>39.5</v>
      </c>
      <c r="HQ42" s="94">
        <f t="shared" si="221"/>
        <v>45.3</v>
      </c>
      <c r="HR42" s="94">
        <f t="shared" si="221"/>
        <v>39.5</v>
      </c>
      <c r="HS42" s="94">
        <f t="shared" si="221"/>
        <v>43.5</v>
      </c>
      <c r="HT42" s="94">
        <f t="shared" si="221"/>
        <v>37</v>
      </c>
      <c r="HU42" s="94">
        <f t="shared" si="221"/>
        <v>41.4</v>
      </c>
      <c r="HV42" s="94">
        <f t="shared" si="221"/>
        <v>39.5</v>
      </c>
      <c r="HW42" s="94">
        <f t="shared" si="221"/>
        <v>42.1</v>
      </c>
      <c r="HX42" s="94">
        <f t="shared" si="221"/>
        <v>42.3</v>
      </c>
      <c r="HY42" s="94">
        <f t="shared" si="221"/>
        <v>37.599999999999994</v>
      </c>
      <c r="HZ42" s="94">
        <f t="shared" si="221"/>
        <v>45.7</v>
      </c>
      <c r="IA42" s="94">
        <f t="shared" si="221"/>
        <v>42</v>
      </c>
      <c r="IB42" s="94">
        <f t="shared" si="221"/>
        <v>46.2</v>
      </c>
      <c r="IC42" s="94">
        <f t="shared" si="221"/>
        <v>40.9</v>
      </c>
      <c r="ID42" s="94">
        <f t="shared" si="221"/>
        <v>43.8</v>
      </c>
      <c r="IE42" s="94">
        <f t="shared" si="221"/>
        <v>41.8</v>
      </c>
      <c r="IF42" s="94">
        <f t="shared" si="221"/>
        <v>36.6</v>
      </c>
      <c r="IG42" s="94">
        <f t="shared" si="221"/>
        <v>38.200000000000003</v>
      </c>
      <c r="IH42" s="94">
        <f t="shared" si="221"/>
        <v>39.299999999999997</v>
      </c>
      <c r="II42" s="94">
        <f t="shared" si="221"/>
        <v>43.6</v>
      </c>
      <c r="IJ42" s="94">
        <f t="shared" si="221"/>
        <v>36.6</v>
      </c>
      <c r="IK42" s="94">
        <f t="shared" si="221"/>
        <v>41.5</v>
      </c>
      <c r="IL42" s="94">
        <f t="shared" si="221"/>
        <v>42.099999999999994</v>
      </c>
      <c r="IM42" s="94">
        <f t="shared" si="221"/>
        <v>40.5</v>
      </c>
      <c r="IN42" s="94">
        <f t="shared" si="221"/>
        <v>41.6</v>
      </c>
      <c r="IO42" s="94">
        <f t="shared" si="221"/>
        <v>39.5</v>
      </c>
      <c r="IP42" s="94">
        <f t="shared" si="221"/>
        <v>38.200000000000003</v>
      </c>
      <c r="IQ42" s="94">
        <f t="shared" si="221"/>
        <v>39.9</v>
      </c>
      <c r="IR42" s="94">
        <f t="shared" si="221"/>
        <v>39.799999999999997</v>
      </c>
      <c r="IS42" s="94">
        <f t="shared" si="221"/>
        <v>37.200000000000003</v>
      </c>
      <c r="IT42" s="94">
        <f t="shared" si="221"/>
        <v>36.5</v>
      </c>
      <c r="IU42" s="94">
        <f t="shared" si="221"/>
        <v>39.1</v>
      </c>
      <c r="IV42" s="94">
        <f t="shared" si="221"/>
        <v>38.299999999999997</v>
      </c>
      <c r="IW42" s="94">
        <f t="shared" si="221"/>
        <v>43.2</v>
      </c>
      <c r="IX42" s="94">
        <f t="shared" si="221"/>
        <v>41.3</v>
      </c>
      <c r="IY42" s="94">
        <f t="shared" si="221"/>
        <v>40.700000000000003</v>
      </c>
      <c r="IZ42" s="94">
        <f t="shared" si="221"/>
        <v>36.299999999999997</v>
      </c>
      <c r="JA42" s="94">
        <f t="shared" ref="JA42:LL42" si="222">JA7+JA12</f>
        <v>36.1</v>
      </c>
      <c r="JB42" s="94">
        <f t="shared" si="222"/>
        <v>36.799999999999997</v>
      </c>
      <c r="JC42" s="94">
        <f t="shared" si="222"/>
        <v>34.4</v>
      </c>
      <c r="JD42" s="94">
        <f t="shared" si="222"/>
        <v>38</v>
      </c>
      <c r="JE42" s="94">
        <f t="shared" si="222"/>
        <v>38.799999999999997</v>
      </c>
      <c r="JF42" s="94">
        <f t="shared" si="222"/>
        <v>50.8</v>
      </c>
      <c r="JG42" s="94">
        <f t="shared" si="222"/>
        <v>45.3</v>
      </c>
      <c r="JH42" s="94">
        <f t="shared" si="222"/>
        <v>50.3</v>
      </c>
      <c r="JI42" s="94">
        <f t="shared" si="222"/>
        <v>48.9</v>
      </c>
      <c r="JJ42" s="94">
        <f t="shared" si="222"/>
        <v>44.1</v>
      </c>
      <c r="JK42" s="94">
        <f t="shared" si="222"/>
        <v>38.4</v>
      </c>
      <c r="JL42" s="94">
        <f t="shared" si="222"/>
        <v>45.5</v>
      </c>
      <c r="JM42" s="94">
        <f t="shared" si="222"/>
        <v>41.7</v>
      </c>
      <c r="JN42" s="94">
        <f t="shared" si="222"/>
        <v>47.5</v>
      </c>
      <c r="JO42" s="94">
        <f t="shared" si="222"/>
        <v>47.5</v>
      </c>
      <c r="JP42" s="94">
        <f t="shared" si="222"/>
        <v>42</v>
      </c>
      <c r="JQ42" s="94">
        <f t="shared" si="222"/>
        <v>51</v>
      </c>
      <c r="JR42" s="94">
        <f t="shared" si="222"/>
        <v>53</v>
      </c>
      <c r="JS42" s="94">
        <f t="shared" si="222"/>
        <v>55</v>
      </c>
      <c r="JT42" s="94">
        <f t="shared" si="222"/>
        <v>54</v>
      </c>
      <c r="JU42" s="94">
        <f t="shared" si="222"/>
        <v>56</v>
      </c>
      <c r="JV42" s="94">
        <f t="shared" si="222"/>
        <v>53</v>
      </c>
      <c r="JW42" s="94">
        <f t="shared" si="222"/>
        <v>47</v>
      </c>
      <c r="JX42" s="94">
        <f t="shared" si="222"/>
        <v>42</v>
      </c>
      <c r="JY42" s="94">
        <f t="shared" si="222"/>
        <v>55</v>
      </c>
      <c r="JZ42" s="94">
        <f t="shared" si="222"/>
        <v>49</v>
      </c>
      <c r="KA42" s="94">
        <f t="shared" si="222"/>
        <v>47</v>
      </c>
      <c r="KB42" s="94">
        <f t="shared" si="222"/>
        <v>48</v>
      </c>
      <c r="KC42" s="94">
        <f t="shared" si="222"/>
        <v>38</v>
      </c>
      <c r="KD42" s="94">
        <f t="shared" si="222"/>
        <v>43</v>
      </c>
      <c r="KE42" s="94">
        <f t="shared" si="222"/>
        <v>40</v>
      </c>
      <c r="KF42" s="94">
        <f t="shared" si="222"/>
        <v>43</v>
      </c>
      <c r="KG42" s="94">
        <f t="shared" si="222"/>
        <v>39</v>
      </c>
      <c r="KH42" s="94">
        <f t="shared" si="222"/>
        <v>49</v>
      </c>
      <c r="KI42" s="94">
        <f t="shared" si="222"/>
        <v>42</v>
      </c>
      <c r="KJ42" s="94">
        <f t="shared" si="222"/>
        <v>45</v>
      </c>
      <c r="KK42" s="94">
        <f t="shared" si="222"/>
        <v>41</v>
      </c>
      <c r="KL42" s="94">
        <f t="shared" si="222"/>
        <v>42</v>
      </c>
      <c r="KM42" s="94">
        <f t="shared" si="222"/>
        <v>42</v>
      </c>
      <c r="KN42" s="94">
        <f t="shared" si="222"/>
        <v>48</v>
      </c>
      <c r="KO42" s="94">
        <f t="shared" si="222"/>
        <v>37</v>
      </c>
      <c r="KP42" s="94">
        <f t="shared" si="222"/>
        <v>42</v>
      </c>
      <c r="KQ42" s="94">
        <f t="shared" si="222"/>
        <v>49</v>
      </c>
      <c r="KR42" s="94">
        <f t="shared" si="222"/>
        <v>42</v>
      </c>
      <c r="KS42" s="94">
        <f t="shared" si="222"/>
        <v>40</v>
      </c>
      <c r="KT42" s="94">
        <f t="shared" si="222"/>
        <v>40</v>
      </c>
      <c r="KU42" s="94">
        <f t="shared" si="222"/>
        <v>48</v>
      </c>
      <c r="KV42" s="94">
        <f t="shared" si="222"/>
        <v>44</v>
      </c>
      <c r="KW42" s="94">
        <f t="shared" si="222"/>
        <v>38</v>
      </c>
      <c r="KX42" s="94">
        <f t="shared" si="222"/>
        <v>49</v>
      </c>
      <c r="KY42" s="94">
        <f t="shared" si="222"/>
        <v>43</v>
      </c>
      <c r="KZ42" s="94">
        <f t="shared" si="222"/>
        <v>38</v>
      </c>
      <c r="LA42" s="94">
        <f t="shared" si="222"/>
        <v>43</v>
      </c>
      <c r="LB42" s="94">
        <f t="shared" si="222"/>
        <v>43</v>
      </c>
      <c r="LC42" s="94">
        <f t="shared" si="222"/>
        <v>35</v>
      </c>
      <c r="LD42" s="94">
        <f t="shared" si="222"/>
        <v>39</v>
      </c>
      <c r="LE42" s="94">
        <f t="shared" si="222"/>
        <v>43</v>
      </c>
      <c r="LF42" s="94">
        <f t="shared" si="222"/>
        <v>38</v>
      </c>
      <c r="LG42" s="94">
        <f t="shared" si="222"/>
        <v>36</v>
      </c>
      <c r="LH42" s="94">
        <f t="shared" si="222"/>
        <v>39</v>
      </c>
      <c r="LI42" s="94">
        <f t="shared" si="222"/>
        <v>36</v>
      </c>
      <c r="LJ42" s="94">
        <f t="shared" si="222"/>
        <v>36</v>
      </c>
      <c r="LK42" s="94">
        <f t="shared" si="222"/>
        <v>34</v>
      </c>
      <c r="LL42" s="94">
        <f t="shared" si="222"/>
        <v>35</v>
      </c>
      <c r="LM42" s="94">
        <f t="shared" ref="LM42:NX42" si="223">LM7+LM12</f>
        <v>32</v>
      </c>
      <c r="LN42" s="94">
        <f t="shared" si="223"/>
        <v>32</v>
      </c>
      <c r="LO42" s="94">
        <f t="shared" si="223"/>
        <v>39</v>
      </c>
      <c r="LP42" s="94">
        <f t="shared" si="223"/>
        <v>41</v>
      </c>
      <c r="LQ42" s="94">
        <f t="shared" si="223"/>
        <v>43</v>
      </c>
      <c r="LR42" s="94">
        <f t="shared" si="223"/>
        <v>40</v>
      </c>
      <c r="LS42" s="94">
        <f t="shared" si="223"/>
        <v>50</v>
      </c>
      <c r="LT42" s="94">
        <f t="shared" si="223"/>
        <v>43</v>
      </c>
      <c r="LU42" s="94">
        <f t="shared" si="223"/>
        <v>51</v>
      </c>
      <c r="LV42" s="94">
        <f t="shared" si="223"/>
        <v>58</v>
      </c>
      <c r="LW42" s="94">
        <f t="shared" si="223"/>
        <v>50</v>
      </c>
      <c r="LX42" s="94">
        <f t="shared" si="223"/>
        <v>44</v>
      </c>
      <c r="LY42" s="94">
        <f t="shared" si="223"/>
        <v>40</v>
      </c>
      <c r="LZ42" s="94">
        <f t="shared" si="223"/>
        <v>39</v>
      </c>
      <c r="MA42" s="94">
        <f t="shared" si="223"/>
        <v>39</v>
      </c>
      <c r="MB42" s="94">
        <f t="shared" si="223"/>
        <v>43</v>
      </c>
      <c r="MC42" s="94">
        <f t="shared" si="223"/>
        <v>57</v>
      </c>
      <c r="MD42" s="94">
        <f t="shared" si="223"/>
        <v>49</v>
      </c>
      <c r="ME42" s="94">
        <f t="shared" si="223"/>
        <v>50</v>
      </c>
      <c r="MF42" s="94">
        <f t="shared" si="223"/>
        <v>60</v>
      </c>
      <c r="MG42" s="94">
        <f t="shared" si="223"/>
        <v>53</v>
      </c>
      <c r="MH42" s="94">
        <f t="shared" si="223"/>
        <v>43</v>
      </c>
      <c r="MI42" s="94">
        <f t="shared" si="223"/>
        <v>46</v>
      </c>
      <c r="MJ42" s="94">
        <f t="shared" si="223"/>
        <v>37</v>
      </c>
      <c r="MK42" s="94">
        <f t="shared" si="223"/>
        <v>41</v>
      </c>
      <c r="ML42" s="94">
        <f t="shared" si="223"/>
        <v>41</v>
      </c>
      <c r="MM42" s="94">
        <f t="shared" si="223"/>
        <v>41</v>
      </c>
      <c r="MN42" s="94">
        <f t="shared" si="223"/>
        <v>37</v>
      </c>
      <c r="MO42" s="94">
        <f t="shared" si="223"/>
        <v>41</v>
      </c>
      <c r="MP42" s="94">
        <f t="shared" si="223"/>
        <v>41</v>
      </c>
      <c r="MQ42" s="94">
        <f t="shared" si="223"/>
        <v>41</v>
      </c>
      <c r="MR42" s="94">
        <f t="shared" si="223"/>
        <v>36</v>
      </c>
      <c r="MS42" s="94">
        <f t="shared" si="223"/>
        <v>42</v>
      </c>
      <c r="MT42" s="94">
        <f t="shared" si="223"/>
        <v>33</v>
      </c>
      <c r="MU42" s="94">
        <f t="shared" si="223"/>
        <v>36</v>
      </c>
      <c r="MV42" s="94">
        <f t="shared" si="223"/>
        <v>32</v>
      </c>
      <c r="MW42" s="94">
        <f t="shared" si="223"/>
        <v>41</v>
      </c>
      <c r="MX42" s="94">
        <f t="shared" si="223"/>
        <v>42</v>
      </c>
      <c r="MY42" s="94">
        <f t="shared" si="223"/>
        <v>47</v>
      </c>
      <c r="MZ42" s="94">
        <f t="shared" si="223"/>
        <v>56</v>
      </c>
      <c r="NA42" s="94">
        <f t="shared" si="223"/>
        <v>62</v>
      </c>
      <c r="NB42" s="94">
        <f t="shared" si="223"/>
        <v>76</v>
      </c>
      <c r="NC42" s="94">
        <f t="shared" si="223"/>
        <v>69</v>
      </c>
      <c r="ND42" s="94">
        <f t="shared" si="223"/>
        <v>68</v>
      </c>
      <c r="NE42" s="94">
        <f t="shared" si="223"/>
        <v>61</v>
      </c>
      <c r="NF42" s="94">
        <f t="shared" si="223"/>
        <v>61</v>
      </c>
      <c r="NG42" s="94">
        <f t="shared" si="223"/>
        <v>60</v>
      </c>
      <c r="NH42" s="94">
        <f t="shared" si="223"/>
        <v>64</v>
      </c>
      <c r="NI42" s="94">
        <f t="shared" si="223"/>
        <v>61</v>
      </c>
      <c r="NJ42" s="94">
        <f t="shared" si="223"/>
        <v>69</v>
      </c>
      <c r="NK42" s="94">
        <f t="shared" si="223"/>
        <v>65</v>
      </c>
      <c r="NL42" s="94">
        <f t="shared" si="223"/>
        <v>56</v>
      </c>
      <c r="NM42" s="94">
        <f t="shared" si="223"/>
        <v>60</v>
      </c>
      <c r="NN42" s="94">
        <f t="shared" si="223"/>
        <v>60</v>
      </c>
      <c r="NO42" s="94">
        <f t="shared" si="223"/>
        <v>56</v>
      </c>
      <c r="NP42" s="94">
        <f t="shared" si="223"/>
        <v>56</v>
      </c>
      <c r="NQ42" s="94">
        <f t="shared" si="223"/>
        <v>54</v>
      </c>
      <c r="NR42" s="94">
        <f t="shared" si="223"/>
        <v>54</v>
      </c>
      <c r="NS42" s="94">
        <f t="shared" si="223"/>
        <v>51</v>
      </c>
      <c r="NT42" s="94">
        <f t="shared" si="223"/>
        <v>49</v>
      </c>
      <c r="NU42" s="94">
        <f t="shared" si="223"/>
        <v>53</v>
      </c>
      <c r="NV42" s="94">
        <f t="shared" si="223"/>
        <v>62</v>
      </c>
      <c r="NW42" s="94">
        <f t="shared" si="223"/>
        <v>58</v>
      </c>
      <c r="NX42" s="94">
        <f t="shared" si="223"/>
        <v>57</v>
      </c>
      <c r="NY42" s="94">
        <f t="shared" ref="NY42:QJ42" si="224">NY7+NY12</f>
        <v>58</v>
      </c>
      <c r="NZ42" s="94">
        <f t="shared" si="224"/>
        <v>58</v>
      </c>
      <c r="OA42" s="94">
        <f t="shared" si="224"/>
        <v>59</v>
      </c>
      <c r="OB42" s="94">
        <f t="shared" si="224"/>
        <v>53</v>
      </c>
      <c r="OC42" s="94">
        <f t="shared" si="224"/>
        <v>60</v>
      </c>
      <c r="OD42" s="94">
        <f t="shared" si="224"/>
        <v>57</v>
      </c>
      <c r="OE42" s="94">
        <f t="shared" si="224"/>
        <v>48</v>
      </c>
      <c r="OF42" s="94">
        <f t="shared" si="224"/>
        <v>50</v>
      </c>
      <c r="OG42" s="94">
        <f t="shared" si="224"/>
        <v>53</v>
      </c>
      <c r="OH42" s="94">
        <f t="shared" si="224"/>
        <v>55</v>
      </c>
      <c r="OI42" s="94">
        <f t="shared" si="224"/>
        <v>57</v>
      </c>
      <c r="OJ42" s="94">
        <f t="shared" si="224"/>
        <v>52</v>
      </c>
      <c r="OK42" s="94">
        <f t="shared" si="224"/>
        <v>53</v>
      </c>
      <c r="OL42" s="94">
        <f t="shared" si="224"/>
        <v>53</v>
      </c>
      <c r="OM42" s="94">
        <f t="shared" si="224"/>
        <v>54</v>
      </c>
      <c r="ON42" s="94">
        <f t="shared" si="224"/>
        <v>49</v>
      </c>
      <c r="OO42" s="94">
        <f t="shared" si="224"/>
        <v>54</v>
      </c>
      <c r="OP42" s="94">
        <f t="shared" si="224"/>
        <v>47</v>
      </c>
      <c r="OQ42" s="94">
        <f t="shared" si="224"/>
        <v>54</v>
      </c>
      <c r="OR42" s="94">
        <f t="shared" si="224"/>
        <v>47</v>
      </c>
      <c r="OS42" s="94">
        <f t="shared" si="224"/>
        <v>50</v>
      </c>
      <c r="OT42" s="94">
        <f t="shared" si="224"/>
        <v>46</v>
      </c>
      <c r="OU42" s="94">
        <f t="shared" si="224"/>
        <v>46</v>
      </c>
      <c r="OV42" s="94">
        <f t="shared" si="224"/>
        <v>41</v>
      </c>
      <c r="OW42" s="94">
        <f t="shared" si="224"/>
        <v>40</v>
      </c>
      <c r="OX42" s="94">
        <f t="shared" si="224"/>
        <v>44</v>
      </c>
      <c r="OY42" s="94">
        <f t="shared" si="224"/>
        <v>46</v>
      </c>
      <c r="OZ42" s="94">
        <f t="shared" si="224"/>
        <v>42</v>
      </c>
      <c r="PA42" s="94">
        <f t="shared" si="224"/>
        <v>44</v>
      </c>
      <c r="PB42" s="94">
        <f t="shared" si="224"/>
        <v>42</v>
      </c>
      <c r="PC42" s="94">
        <f t="shared" si="224"/>
        <v>40</v>
      </c>
      <c r="PD42" s="94">
        <f t="shared" si="224"/>
        <v>40</v>
      </c>
      <c r="PE42" s="94">
        <f t="shared" si="224"/>
        <v>38</v>
      </c>
      <c r="PF42" s="94">
        <f t="shared" si="224"/>
        <v>45</v>
      </c>
      <c r="PG42" s="94">
        <f t="shared" si="224"/>
        <v>41</v>
      </c>
      <c r="PH42" s="94">
        <f t="shared" si="224"/>
        <v>41</v>
      </c>
      <c r="PI42" s="94">
        <f t="shared" si="224"/>
        <v>44</v>
      </c>
      <c r="PJ42" s="94">
        <f t="shared" si="224"/>
        <v>45</v>
      </c>
      <c r="PK42" s="94">
        <f t="shared" si="224"/>
        <v>47</v>
      </c>
      <c r="PL42" s="94">
        <f t="shared" si="224"/>
        <v>40</v>
      </c>
      <c r="PM42" s="94">
        <f t="shared" si="224"/>
        <v>47</v>
      </c>
      <c r="PN42" s="94">
        <f t="shared" si="224"/>
        <v>48</v>
      </c>
      <c r="PO42" s="94">
        <f t="shared" si="224"/>
        <v>41</v>
      </c>
      <c r="PP42" s="94">
        <f t="shared" si="224"/>
        <v>44</v>
      </c>
      <c r="PQ42" s="94">
        <f t="shared" si="224"/>
        <v>41</v>
      </c>
      <c r="PR42" s="94">
        <f t="shared" si="224"/>
        <v>40</v>
      </c>
      <c r="PS42" s="94">
        <f t="shared" si="224"/>
        <v>40</v>
      </c>
      <c r="PT42" s="94">
        <f t="shared" si="224"/>
        <v>40</v>
      </c>
      <c r="PU42" s="94">
        <f t="shared" si="224"/>
        <v>46</v>
      </c>
      <c r="PV42" s="94">
        <f t="shared" si="224"/>
        <v>49</v>
      </c>
      <c r="PW42" s="94">
        <f t="shared" si="224"/>
        <v>42</v>
      </c>
      <c r="PX42" s="94">
        <f t="shared" si="224"/>
        <v>41</v>
      </c>
      <c r="PY42" s="94">
        <f t="shared" si="224"/>
        <v>45</v>
      </c>
      <c r="PZ42" s="94">
        <f t="shared" si="224"/>
        <v>44</v>
      </c>
      <c r="QA42" s="94">
        <f t="shared" si="224"/>
        <v>41</v>
      </c>
      <c r="QB42" s="94">
        <f t="shared" si="224"/>
        <v>44</v>
      </c>
      <c r="QC42" s="94">
        <f t="shared" si="224"/>
        <v>48</v>
      </c>
      <c r="QD42" s="94">
        <f t="shared" si="224"/>
        <v>45</v>
      </c>
      <c r="QE42" s="94">
        <f t="shared" si="224"/>
        <v>44</v>
      </c>
      <c r="QF42" s="94">
        <f t="shared" si="224"/>
        <v>48</v>
      </c>
      <c r="QG42" s="94">
        <f t="shared" si="224"/>
        <v>47</v>
      </c>
      <c r="QH42" s="94">
        <f t="shared" si="224"/>
        <v>49</v>
      </c>
      <c r="QI42" s="94">
        <f t="shared" si="224"/>
        <v>52</v>
      </c>
      <c r="QJ42" s="94">
        <f t="shared" si="224"/>
        <v>43</v>
      </c>
      <c r="QK42" s="94">
        <f t="shared" ref="QK42:SV42" si="225">QK7+QK12</f>
        <v>52</v>
      </c>
      <c r="QL42" s="94">
        <f t="shared" si="225"/>
        <v>43</v>
      </c>
      <c r="QM42" s="94">
        <f t="shared" si="225"/>
        <v>46</v>
      </c>
      <c r="QN42" s="94">
        <f t="shared" si="225"/>
        <v>44</v>
      </c>
      <c r="QO42" s="94">
        <f t="shared" si="225"/>
        <v>48</v>
      </c>
      <c r="QP42" s="94">
        <f t="shared" si="225"/>
        <v>44</v>
      </c>
      <c r="QQ42" s="94">
        <f t="shared" si="225"/>
        <v>47</v>
      </c>
      <c r="QR42" s="94">
        <f t="shared" si="225"/>
        <v>36</v>
      </c>
      <c r="QS42" s="94">
        <f t="shared" si="225"/>
        <v>39</v>
      </c>
      <c r="QT42" s="94">
        <f t="shared" si="225"/>
        <v>43</v>
      </c>
      <c r="QU42" s="94">
        <f t="shared" si="225"/>
        <v>39</v>
      </c>
      <c r="QV42" s="94">
        <f t="shared" si="225"/>
        <v>41</v>
      </c>
      <c r="QW42" s="94">
        <f t="shared" si="225"/>
        <v>38</v>
      </c>
      <c r="QX42" s="94">
        <f t="shared" si="225"/>
        <v>45</v>
      </c>
      <c r="QY42" s="94">
        <f t="shared" si="225"/>
        <v>45</v>
      </c>
      <c r="QZ42" s="94">
        <f t="shared" si="225"/>
        <v>40</v>
      </c>
      <c r="RA42" s="94">
        <f t="shared" si="225"/>
        <v>45</v>
      </c>
      <c r="RB42" s="94">
        <f t="shared" si="225"/>
        <v>39</v>
      </c>
      <c r="RC42" s="94">
        <f t="shared" si="225"/>
        <v>41</v>
      </c>
      <c r="RD42" s="94">
        <f t="shared" si="225"/>
        <v>41</v>
      </c>
      <c r="RE42" s="94">
        <f t="shared" si="225"/>
        <v>46</v>
      </c>
      <c r="RF42" s="94">
        <f t="shared" si="225"/>
        <v>44</v>
      </c>
      <c r="RG42" s="94">
        <f t="shared" si="225"/>
        <v>50</v>
      </c>
      <c r="RH42" s="94">
        <f t="shared" si="225"/>
        <v>40</v>
      </c>
      <c r="RI42" s="94">
        <f t="shared" si="225"/>
        <v>45</v>
      </c>
      <c r="RJ42" s="94">
        <f t="shared" si="225"/>
        <v>46</v>
      </c>
      <c r="RK42" s="94">
        <f t="shared" si="225"/>
        <v>44</v>
      </c>
      <c r="RL42" s="94">
        <f t="shared" si="225"/>
        <v>38</v>
      </c>
      <c r="RM42" s="94">
        <f t="shared" si="225"/>
        <v>45</v>
      </c>
      <c r="RN42" s="94">
        <f t="shared" si="225"/>
        <v>47</v>
      </c>
      <c r="RO42" s="94">
        <f t="shared" si="225"/>
        <v>44</v>
      </c>
      <c r="RP42" s="94">
        <f t="shared" si="225"/>
        <v>40</v>
      </c>
      <c r="RQ42" s="94">
        <f t="shared" si="225"/>
        <v>46</v>
      </c>
      <c r="RR42" s="94">
        <f t="shared" si="225"/>
        <v>53</v>
      </c>
      <c r="RS42" s="94">
        <f t="shared" si="225"/>
        <v>52</v>
      </c>
      <c r="RT42" s="94">
        <f t="shared" si="225"/>
        <v>47</v>
      </c>
      <c r="RU42" s="94">
        <f t="shared" si="225"/>
        <v>49</v>
      </c>
      <c r="RV42" s="94">
        <f t="shared" si="225"/>
        <v>52</v>
      </c>
      <c r="RW42" s="94">
        <f t="shared" si="225"/>
        <v>57</v>
      </c>
      <c r="RX42" s="94">
        <f t="shared" si="225"/>
        <v>43</v>
      </c>
      <c r="RY42" s="94">
        <f t="shared" si="225"/>
        <v>50</v>
      </c>
      <c r="RZ42" s="94">
        <f t="shared" si="225"/>
        <v>51</v>
      </c>
      <c r="SA42" s="94">
        <f t="shared" si="225"/>
        <v>53</v>
      </c>
      <c r="SB42" s="94">
        <f t="shared" si="225"/>
        <v>49</v>
      </c>
      <c r="SC42" s="94">
        <f t="shared" si="225"/>
        <v>55</v>
      </c>
      <c r="SD42" s="94">
        <f t="shared" si="225"/>
        <v>56</v>
      </c>
      <c r="SE42" s="94">
        <f t="shared" si="225"/>
        <v>59</v>
      </c>
      <c r="SF42" s="94">
        <f t="shared" si="225"/>
        <v>54</v>
      </c>
      <c r="SG42" s="94">
        <f t="shared" si="225"/>
        <v>58</v>
      </c>
      <c r="SH42" s="94">
        <f t="shared" si="225"/>
        <v>57</v>
      </c>
      <c r="SI42" s="94">
        <f t="shared" si="225"/>
        <v>62</v>
      </c>
      <c r="SJ42" s="94">
        <f t="shared" si="225"/>
        <v>55</v>
      </c>
      <c r="SK42" s="94">
        <f t="shared" si="225"/>
        <v>59</v>
      </c>
      <c r="SL42" s="94">
        <f t="shared" si="225"/>
        <v>58</v>
      </c>
      <c r="SM42" s="94">
        <f t="shared" si="225"/>
        <v>62</v>
      </c>
      <c r="SN42" s="94">
        <f t="shared" si="225"/>
        <v>54</v>
      </c>
      <c r="SO42" s="94">
        <f t="shared" si="225"/>
        <v>56</v>
      </c>
      <c r="SP42" s="94">
        <f t="shared" si="225"/>
        <v>58</v>
      </c>
      <c r="SQ42" s="94">
        <f t="shared" si="225"/>
        <v>55</v>
      </c>
      <c r="SR42" s="94">
        <f t="shared" si="225"/>
        <v>48</v>
      </c>
      <c r="SS42" s="94">
        <f t="shared" si="225"/>
        <v>54</v>
      </c>
      <c r="ST42" s="94">
        <f t="shared" si="225"/>
        <v>53</v>
      </c>
      <c r="SU42" s="94">
        <f t="shared" si="225"/>
        <v>55</v>
      </c>
      <c r="SV42" s="94">
        <f t="shared" si="225"/>
        <v>50</v>
      </c>
      <c r="SW42" s="94">
        <f t="shared" ref="SW42:VH42" si="226">SW7+SW12</f>
        <v>52</v>
      </c>
      <c r="SX42" s="94">
        <f t="shared" si="226"/>
        <v>49</v>
      </c>
      <c r="SY42" s="94">
        <f t="shared" si="226"/>
        <v>52</v>
      </c>
      <c r="SZ42" s="94">
        <f t="shared" si="226"/>
        <v>46</v>
      </c>
      <c r="TA42" s="94">
        <f t="shared" si="226"/>
        <v>51</v>
      </c>
      <c r="TB42" s="94">
        <f t="shared" si="226"/>
        <v>55</v>
      </c>
      <c r="TC42" s="94">
        <f t="shared" si="226"/>
        <v>56</v>
      </c>
      <c r="TD42" s="94">
        <f t="shared" si="226"/>
        <v>52</v>
      </c>
      <c r="TE42" s="94">
        <f t="shared" si="226"/>
        <v>53</v>
      </c>
      <c r="TF42" s="94">
        <f t="shared" si="226"/>
        <v>54</v>
      </c>
      <c r="TG42" s="94">
        <f t="shared" si="226"/>
        <v>47</v>
      </c>
      <c r="TH42" s="94">
        <f t="shared" si="226"/>
        <v>48</v>
      </c>
      <c r="TI42" s="94">
        <f t="shared" si="226"/>
        <v>46</v>
      </c>
      <c r="TJ42" s="94">
        <f t="shared" si="226"/>
        <v>49</v>
      </c>
      <c r="TK42" s="94">
        <f t="shared" si="226"/>
        <v>47</v>
      </c>
      <c r="TL42" s="94">
        <f t="shared" si="226"/>
        <v>46</v>
      </c>
      <c r="TM42" s="94">
        <f t="shared" si="226"/>
        <v>50</v>
      </c>
      <c r="TN42" s="94">
        <f t="shared" si="226"/>
        <v>47</v>
      </c>
      <c r="TO42" s="94">
        <f t="shared" si="226"/>
        <v>56</v>
      </c>
      <c r="TP42" s="94">
        <f t="shared" si="226"/>
        <v>46</v>
      </c>
      <c r="TQ42" s="94">
        <f t="shared" si="226"/>
        <v>54</v>
      </c>
      <c r="TR42" s="94">
        <f t="shared" si="226"/>
        <v>55</v>
      </c>
      <c r="TS42" s="94">
        <f t="shared" si="226"/>
        <v>56</v>
      </c>
      <c r="TT42" s="94">
        <f t="shared" si="226"/>
        <v>53</v>
      </c>
      <c r="TU42" s="94">
        <f t="shared" si="226"/>
        <v>53</v>
      </c>
      <c r="TV42" s="94">
        <f t="shared" si="226"/>
        <v>52</v>
      </c>
      <c r="TW42" s="94">
        <f t="shared" si="226"/>
        <v>54</v>
      </c>
      <c r="TX42" s="94">
        <f t="shared" si="226"/>
        <v>44</v>
      </c>
      <c r="TY42" s="94">
        <f t="shared" si="226"/>
        <v>56</v>
      </c>
      <c r="TZ42" s="94">
        <f t="shared" si="226"/>
        <v>58</v>
      </c>
      <c r="UA42" s="94">
        <f t="shared" si="226"/>
        <v>57</v>
      </c>
      <c r="UB42" s="94">
        <f t="shared" si="226"/>
        <v>50</v>
      </c>
      <c r="UC42" s="94">
        <f t="shared" si="226"/>
        <v>62</v>
      </c>
      <c r="UD42" s="94">
        <f t="shared" si="226"/>
        <v>55</v>
      </c>
      <c r="UE42" s="94">
        <f t="shared" si="226"/>
        <v>60</v>
      </c>
      <c r="UF42" s="94">
        <f t="shared" si="226"/>
        <v>55</v>
      </c>
      <c r="UG42" s="94">
        <f t="shared" si="226"/>
        <v>58</v>
      </c>
      <c r="UH42" s="94">
        <f t="shared" si="226"/>
        <v>61</v>
      </c>
      <c r="UI42" s="94">
        <f t="shared" si="226"/>
        <v>47</v>
      </c>
      <c r="UJ42" s="94">
        <f t="shared" si="226"/>
        <v>52</v>
      </c>
      <c r="UK42" s="94">
        <f t="shared" si="226"/>
        <v>53</v>
      </c>
      <c r="UL42" s="94">
        <f t="shared" si="226"/>
        <v>51</v>
      </c>
      <c r="UM42" s="94">
        <f t="shared" si="226"/>
        <v>44</v>
      </c>
      <c r="UN42" s="94">
        <f t="shared" si="226"/>
        <v>44</v>
      </c>
      <c r="UO42" s="94">
        <f t="shared" si="226"/>
        <v>46</v>
      </c>
      <c r="UP42" s="94">
        <f t="shared" si="226"/>
        <v>47</v>
      </c>
      <c r="UQ42" s="94">
        <f t="shared" si="226"/>
        <v>49</v>
      </c>
      <c r="UR42" s="94">
        <f t="shared" si="226"/>
        <v>47</v>
      </c>
      <c r="US42" s="94">
        <f t="shared" si="226"/>
        <v>47</v>
      </c>
      <c r="UT42" s="94">
        <f t="shared" si="226"/>
        <v>49</v>
      </c>
      <c r="UU42" s="94">
        <f t="shared" si="226"/>
        <v>50</v>
      </c>
      <c r="UV42" s="94">
        <f t="shared" si="226"/>
        <v>46</v>
      </c>
      <c r="UW42" s="94">
        <f t="shared" si="226"/>
        <v>43</v>
      </c>
      <c r="UX42" s="94">
        <f t="shared" si="226"/>
        <v>51</v>
      </c>
      <c r="UY42" s="94">
        <f t="shared" si="226"/>
        <v>49</v>
      </c>
      <c r="UZ42" s="94">
        <f t="shared" si="226"/>
        <v>47</v>
      </c>
      <c r="VA42" s="94">
        <f t="shared" si="226"/>
        <v>50</v>
      </c>
      <c r="VB42" s="94">
        <f t="shared" si="226"/>
        <v>48</v>
      </c>
      <c r="VC42" s="94">
        <f t="shared" si="226"/>
        <v>45</v>
      </c>
      <c r="VD42" s="94">
        <f t="shared" si="226"/>
        <v>41</v>
      </c>
      <c r="VE42" s="94">
        <f t="shared" si="226"/>
        <v>39</v>
      </c>
      <c r="VF42" s="94">
        <f t="shared" si="226"/>
        <v>41</v>
      </c>
      <c r="VG42" s="94">
        <f t="shared" si="226"/>
        <v>44</v>
      </c>
      <c r="VH42" s="94">
        <f t="shared" si="226"/>
        <v>41</v>
      </c>
      <c r="VI42" s="94">
        <f t="shared" ref="VI42:XT42" si="227">VI7+VI12</f>
        <v>43</v>
      </c>
      <c r="VJ42" s="94">
        <f t="shared" si="227"/>
        <v>44</v>
      </c>
      <c r="VK42" s="94">
        <f t="shared" si="227"/>
        <v>45</v>
      </c>
      <c r="VL42" s="94">
        <f t="shared" si="227"/>
        <v>45</v>
      </c>
      <c r="VM42" s="94">
        <f t="shared" si="227"/>
        <v>44</v>
      </c>
      <c r="VN42" s="94">
        <f t="shared" si="227"/>
        <v>35</v>
      </c>
      <c r="VO42" s="94">
        <f t="shared" si="227"/>
        <v>42</v>
      </c>
      <c r="VP42" s="94">
        <f t="shared" si="227"/>
        <v>40</v>
      </c>
      <c r="VQ42" s="94">
        <f t="shared" si="227"/>
        <v>41</v>
      </c>
      <c r="VR42" s="94">
        <f t="shared" si="227"/>
        <v>35</v>
      </c>
      <c r="VS42" s="94">
        <f t="shared" si="227"/>
        <v>40</v>
      </c>
      <c r="VT42" s="94">
        <f t="shared" si="227"/>
        <v>42</v>
      </c>
      <c r="VU42" s="94">
        <f t="shared" si="227"/>
        <v>39</v>
      </c>
      <c r="VV42" s="94">
        <f t="shared" si="227"/>
        <v>43</v>
      </c>
      <c r="VW42" s="94">
        <f t="shared" si="227"/>
        <v>46</v>
      </c>
      <c r="VX42" s="94">
        <f t="shared" si="227"/>
        <v>42</v>
      </c>
      <c r="VY42" s="94">
        <f t="shared" si="227"/>
        <v>47</v>
      </c>
      <c r="VZ42" s="94">
        <f t="shared" si="227"/>
        <v>48</v>
      </c>
      <c r="WA42" s="94">
        <f t="shared" si="227"/>
        <v>42</v>
      </c>
      <c r="WB42" s="94">
        <f t="shared" si="227"/>
        <v>46</v>
      </c>
      <c r="WC42" s="94">
        <f t="shared" si="227"/>
        <v>46</v>
      </c>
      <c r="WD42" s="94">
        <f t="shared" si="227"/>
        <v>42</v>
      </c>
      <c r="WE42" s="94">
        <f t="shared" si="227"/>
        <v>42</v>
      </c>
      <c r="WF42" s="94">
        <f t="shared" si="227"/>
        <v>47</v>
      </c>
      <c r="WG42" s="94">
        <f t="shared" si="227"/>
        <v>40</v>
      </c>
      <c r="WH42" s="94">
        <f t="shared" si="227"/>
        <v>41</v>
      </c>
      <c r="WI42" s="94">
        <f t="shared" si="227"/>
        <v>39</v>
      </c>
      <c r="WJ42" s="94">
        <f t="shared" si="227"/>
        <v>37</v>
      </c>
      <c r="WK42" s="94">
        <f t="shared" si="227"/>
        <v>38</v>
      </c>
      <c r="WL42" s="94">
        <f t="shared" si="227"/>
        <v>39</v>
      </c>
      <c r="WM42" s="94">
        <f t="shared" si="227"/>
        <v>36</v>
      </c>
      <c r="WN42" s="94">
        <f t="shared" si="227"/>
        <v>39</v>
      </c>
      <c r="WO42" s="94">
        <f t="shared" si="227"/>
        <v>36</v>
      </c>
      <c r="WP42" s="94">
        <f t="shared" si="227"/>
        <v>34</v>
      </c>
      <c r="WQ42" s="94">
        <f t="shared" si="227"/>
        <v>35</v>
      </c>
      <c r="WR42" s="94">
        <f t="shared" si="227"/>
        <v>38</v>
      </c>
      <c r="WS42" s="94">
        <f t="shared" si="227"/>
        <v>39</v>
      </c>
      <c r="WT42" s="94">
        <f t="shared" si="227"/>
        <v>38</v>
      </c>
      <c r="WU42" s="94">
        <f t="shared" si="227"/>
        <v>35</v>
      </c>
      <c r="WV42" s="94">
        <f t="shared" si="227"/>
        <v>38</v>
      </c>
      <c r="WW42" s="94">
        <f t="shared" si="227"/>
        <v>34</v>
      </c>
      <c r="WX42" s="94">
        <f t="shared" si="227"/>
        <v>41</v>
      </c>
      <c r="WY42" s="94">
        <f t="shared" si="227"/>
        <v>41</v>
      </c>
      <c r="WZ42" s="94">
        <f t="shared" si="227"/>
        <v>40</v>
      </c>
      <c r="XA42" s="94">
        <f t="shared" si="227"/>
        <v>37</v>
      </c>
      <c r="XB42" s="94">
        <f t="shared" si="227"/>
        <v>37</v>
      </c>
      <c r="XC42" s="94">
        <f t="shared" si="227"/>
        <v>36</v>
      </c>
      <c r="XD42" s="94">
        <f t="shared" si="227"/>
        <v>38</v>
      </c>
      <c r="XE42" s="94">
        <f t="shared" si="227"/>
        <v>38</v>
      </c>
      <c r="XF42" s="94">
        <f t="shared" si="227"/>
        <v>37</v>
      </c>
      <c r="XG42" s="94">
        <f t="shared" si="227"/>
        <v>39</v>
      </c>
      <c r="XH42" s="94">
        <f t="shared" si="227"/>
        <v>37</v>
      </c>
      <c r="XI42" s="94">
        <f t="shared" si="227"/>
        <v>38</v>
      </c>
      <c r="XJ42" s="94">
        <f t="shared" si="227"/>
        <v>41</v>
      </c>
      <c r="XK42" s="94">
        <f t="shared" si="227"/>
        <v>41</v>
      </c>
      <c r="XL42" s="94">
        <f t="shared" si="227"/>
        <v>39</v>
      </c>
      <c r="XM42" s="94">
        <f t="shared" si="227"/>
        <v>38</v>
      </c>
      <c r="XN42" s="94">
        <f t="shared" si="227"/>
        <v>41</v>
      </c>
      <c r="XO42" s="94">
        <f t="shared" si="227"/>
        <v>38</v>
      </c>
      <c r="XP42" s="94">
        <f t="shared" si="227"/>
        <v>43</v>
      </c>
      <c r="XQ42" s="94">
        <f t="shared" si="227"/>
        <v>44</v>
      </c>
      <c r="XR42" s="94">
        <f t="shared" si="227"/>
        <v>51</v>
      </c>
      <c r="XS42" s="94">
        <f t="shared" si="227"/>
        <v>56</v>
      </c>
      <c r="XT42" s="94">
        <f t="shared" si="227"/>
        <v>56</v>
      </c>
      <c r="XU42" s="94">
        <f t="shared" ref="XU42:AAF42" si="228">XU7+XU12</f>
        <v>59</v>
      </c>
      <c r="XV42" s="94">
        <f t="shared" si="228"/>
        <v>56</v>
      </c>
      <c r="XW42" s="94">
        <f t="shared" si="228"/>
        <v>57</v>
      </c>
      <c r="XX42" s="94">
        <f t="shared" si="228"/>
        <v>53</v>
      </c>
      <c r="XY42" s="94">
        <f t="shared" si="228"/>
        <v>55</v>
      </c>
      <c r="XZ42" s="94">
        <f t="shared" si="228"/>
        <v>53</v>
      </c>
      <c r="YA42" s="94">
        <f t="shared" si="228"/>
        <v>49</v>
      </c>
      <c r="YB42" s="94">
        <f t="shared" si="228"/>
        <v>43</v>
      </c>
      <c r="YC42" s="94">
        <f t="shared" si="228"/>
        <v>41</v>
      </c>
      <c r="YD42" s="94">
        <f t="shared" si="228"/>
        <v>42</v>
      </c>
      <c r="YE42" s="94">
        <f t="shared" si="228"/>
        <v>45</v>
      </c>
      <c r="YF42" s="94">
        <f t="shared" si="228"/>
        <v>45</v>
      </c>
      <c r="YG42" s="94">
        <f t="shared" si="228"/>
        <v>40</v>
      </c>
      <c r="YH42" s="94">
        <f t="shared" si="228"/>
        <v>43</v>
      </c>
      <c r="YI42" s="94">
        <f t="shared" si="228"/>
        <v>44</v>
      </c>
      <c r="YJ42" s="94">
        <f t="shared" si="228"/>
        <v>43</v>
      </c>
      <c r="YK42" s="94">
        <f t="shared" si="228"/>
        <v>41</v>
      </c>
      <c r="YL42" s="94">
        <f t="shared" si="228"/>
        <v>38</v>
      </c>
      <c r="YM42" s="94">
        <f t="shared" si="228"/>
        <v>41</v>
      </c>
      <c r="YN42" s="94">
        <f t="shared" si="228"/>
        <v>40</v>
      </c>
      <c r="YO42" s="94">
        <f t="shared" si="228"/>
        <v>39</v>
      </c>
      <c r="YP42" s="94">
        <f t="shared" si="228"/>
        <v>40</v>
      </c>
      <c r="YQ42" s="94">
        <f t="shared" si="228"/>
        <v>38</v>
      </c>
      <c r="YR42" s="94">
        <f t="shared" si="228"/>
        <v>38</v>
      </c>
      <c r="YS42" s="94">
        <f t="shared" si="228"/>
        <v>43</v>
      </c>
      <c r="YT42" s="94">
        <f t="shared" si="228"/>
        <v>41</v>
      </c>
      <c r="YU42" s="94">
        <f t="shared" si="228"/>
        <v>41</v>
      </c>
      <c r="YV42" s="94">
        <f t="shared" si="228"/>
        <v>44</v>
      </c>
      <c r="YW42" s="94">
        <f t="shared" si="228"/>
        <v>40</v>
      </c>
      <c r="YX42" s="94">
        <f t="shared" si="228"/>
        <v>40.9</v>
      </c>
      <c r="YY42" s="94">
        <f t="shared" si="228"/>
        <v>40.9</v>
      </c>
      <c r="YZ42" s="94">
        <f t="shared" si="228"/>
        <v>41</v>
      </c>
      <c r="ZA42" s="94">
        <f t="shared" si="228"/>
        <v>40</v>
      </c>
      <c r="ZB42" s="94">
        <f t="shared" si="228"/>
        <v>38.799999999999997</v>
      </c>
      <c r="ZC42" s="94">
        <f t="shared" si="228"/>
        <v>38.6</v>
      </c>
      <c r="ZD42" s="94">
        <f t="shared" si="228"/>
        <v>38.200000000000003</v>
      </c>
      <c r="ZE42" s="94">
        <f t="shared" si="228"/>
        <v>38.1</v>
      </c>
      <c r="ZF42" s="94">
        <f t="shared" si="228"/>
        <v>39.400000000000006</v>
      </c>
      <c r="ZG42" s="94">
        <f t="shared" si="228"/>
        <v>42.4</v>
      </c>
      <c r="ZH42" s="94">
        <f t="shared" si="228"/>
        <v>38</v>
      </c>
      <c r="ZI42" s="94">
        <f t="shared" si="228"/>
        <v>42.3</v>
      </c>
      <c r="ZJ42" s="94">
        <f t="shared" si="228"/>
        <v>34.5</v>
      </c>
      <c r="ZK42" s="94">
        <f t="shared" si="228"/>
        <v>40.1</v>
      </c>
      <c r="ZL42" s="94">
        <f t="shared" si="228"/>
        <v>38.299999999999997</v>
      </c>
      <c r="ZM42" s="94">
        <f t="shared" si="228"/>
        <v>38.5</v>
      </c>
      <c r="ZN42" s="94">
        <f t="shared" si="228"/>
        <v>39</v>
      </c>
      <c r="ZO42" s="94">
        <f t="shared" si="228"/>
        <v>42.7</v>
      </c>
      <c r="ZP42" s="94">
        <f t="shared" si="228"/>
        <v>37.700000000000003</v>
      </c>
      <c r="ZQ42" s="94">
        <f t="shared" si="228"/>
        <v>36.799999999999997</v>
      </c>
      <c r="ZR42" s="94">
        <f t="shared" si="228"/>
        <v>35.400000000000006</v>
      </c>
      <c r="ZS42" s="94">
        <f t="shared" si="228"/>
        <v>39.200000000000003</v>
      </c>
      <c r="ZT42" s="94">
        <f t="shared" si="228"/>
        <v>40.4</v>
      </c>
      <c r="ZU42" s="94">
        <f t="shared" si="228"/>
        <v>40.799999999999997</v>
      </c>
      <c r="ZV42" s="94">
        <f t="shared" si="228"/>
        <v>37.799999999999997</v>
      </c>
      <c r="ZW42" s="94">
        <f t="shared" si="228"/>
        <v>38.799999999999997</v>
      </c>
      <c r="ZX42" s="94">
        <f t="shared" si="228"/>
        <v>39.9</v>
      </c>
      <c r="ZY42" s="94">
        <f t="shared" si="228"/>
        <v>40.900000000000006</v>
      </c>
      <c r="ZZ42" s="94">
        <f t="shared" si="228"/>
        <v>36.9</v>
      </c>
      <c r="AAA42" s="94">
        <f t="shared" si="228"/>
        <v>39.6</v>
      </c>
      <c r="AAB42" s="94">
        <f t="shared" si="228"/>
        <v>34</v>
      </c>
      <c r="AAC42" s="94">
        <f t="shared" si="228"/>
        <v>34.099999999999994</v>
      </c>
      <c r="AAD42" s="94">
        <f t="shared" si="228"/>
        <v>33.200000000000003</v>
      </c>
      <c r="AAE42" s="94">
        <f t="shared" si="228"/>
        <v>36.799999999999997</v>
      </c>
      <c r="AAF42" s="94">
        <f t="shared" si="228"/>
        <v>33.700000000000003</v>
      </c>
      <c r="AAG42" s="94">
        <f t="shared" ref="AAG42:ACR42" si="229">AAG7+AAG12</f>
        <v>39.799999999999997</v>
      </c>
      <c r="AAH42" s="94">
        <f t="shared" si="229"/>
        <v>36.4</v>
      </c>
      <c r="AAI42" s="94">
        <f t="shared" si="229"/>
        <v>33.799999999999997</v>
      </c>
      <c r="AAJ42" s="94">
        <f t="shared" si="229"/>
        <v>37.900000000000006</v>
      </c>
      <c r="AAK42" s="94">
        <f t="shared" si="229"/>
        <v>40.200000000000003</v>
      </c>
      <c r="AAL42" s="94">
        <f t="shared" si="229"/>
        <v>33.299999999999997</v>
      </c>
      <c r="AAM42" s="94">
        <f t="shared" si="229"/>
        <v>38.1</v>
      </c>
      <c r="AAN42" s="94">
        <f t="shared" si="229"/>
        <v>35.799999999999997</v>
      </c>
      <c r="AAO42" s="94">
        <f t="shared" si="229"/>
        <v>34.4</v>
      </c>
      <c r="AAP42" s="94">
        <f t="shared" si="229"/>
        <v>33.9</v>
      </c>
      <c r="AAQ42" s="94">
        <f t="shared" si="229"/>
        <v>34.799999999999997</v>
      </c>
      <c r="AAR42" s="94">
        <f t="shared" si="229"/>
        <v>34</v>
      </c>
      <c r="AAS42" s="94">
        <f t="shared" si="229"/>
        <v>38.6</v>
      </c>
      <c r="AAT42" s="94">
        <f t="shared" si="229"/>
        <v>33</v>
      </c>
      <c r="AAU42" s="94">
        <f t="shared" si="229"/>
        <v>37.9</v>
      </c>
      <c r="AAV42" s="94">
        <f t="shared" si="229"/>
        <v>31.700000000000003</v>
      </c>
      <c r="AAW42" s="94">
        <f t="shared" si="229"/>
        <v>42.8</v>
      </c>
      <c r="AAX42" s="94">
        <f t="shared" si="229"/>
        <v>36.299999999999997</v>
      </c>
      <c r="AAY42" s="94">
        <f t="shared" si="229"/>
        <v>34.700000000000003</v>
      </c>
      <c r="AAZ42" s="94">
        <f t="shared" si="229"/>
        <v>36.4</v>
      </c>
      <c r="ABA42" s="94">
        <f t="shared" si="229"/>
        <v>37.6</v>
      </c>
      <c r="ABB42" s="94">
        <f t="shared" si="229"/>
        <v>36</v>
      </c>
      <c r="ABC42" s="94">
        <f t="shared" si="229"/>
        <v>34.200000000000003</v>
      </c>
      <c r="ABD42" s="94">
        <f t="shared" si="229"/>
        <v>34.200000000000003</v>
      </c>
      <c r="ABE42" s="94">
        <f t="shared" si="229"/>
        <v>36.700000000000003</v>
      </c>
      <c r="ABF42" s="94">
        <f t="shared" si="229"/>
        <v>32.700000000000003</v>
      </c>
      <c r="ABG42" s="94">
        <f t="shared" si="229"/>
        <v>34</v>
      </c>
      <c r="ABH42" s="94">
        <f t="shared" si="229"/>
        <v>35.299999999999997</v>
      </c>
      <c r="ABI42" s="94">
        <f t="shared" si="229"/>
        <v>34.700000000000003</v>
      </c>
      <c r="ABJ42" s="94">
        <f t="shared" si="229"/>
        <v>38.6</v>
      </c>
      <c r="ABK42" s="94">
        <f t="shared" si="229"/>
        <v>36.9</v>
      </c>
      <c r="ABL42" s="94">
        <f t="shared" si="229"/>
        <v>37.4</v>
      </c>
      <c r="ABM42" s="94">
        <f t="shared" si="229"/>
        <v>37.6</v>
      </c>
      <c r="ABN42" s="94">
        <f t="shared" si="229"/>
        <v>36.5</v>
      </c>
      <c r="ABO42" s="94">
        <f t="shared" si="229"/>
        <v>37.4</v>
      </c>
      <c r="ABP42" s="94">
        <f t="shared" si="229"/>
        <v>35.5</v>
      </c>
      <c r="ABQ42" s="94">
        <f t="shared" si="229"/>
        <v>37.200000000000003</v>
      </c>
      <c r="ABR42" s="94">
        <f t="shared" si="229"/>
        <v>34.6</v>
      </c>
      <c r="ABS42" s="94">
        <f t="shared" si="229"/>
        <v>31.2</v>
      </c>
      <c r="ABT42" s="94">
        <f t="shared" si="229"/>
        <v>30.200000000000003</v>
      </c>
      <c r="ABU42" s="94">
        <f t="shared" si="229"/>
        <v>34.299999999999997</v>
      </c>
      <c r="ABV42" s="94">
        <f t="shared" si="229"/>
        <v>34.799999999999997</v>
      </c>
      <c r="ABW42" s="94">
        <f t="shared" si="229"/>
        <v>35.400000000000006</v>
      </c>
      <c r="ABX42" s="94">
        <f t="shared" si="229"/>
        <v>34.1</v>
      </c>
      <c r="ABY42" s="94">
        <f t="shared" si="229"/>
        <v>36.4</v>
      </c>
      <c r="ABZ42" s="94">
        <f t="shared" si="229"/>
        <v>30.4</v>
      </c>
      <c r="ACA42" s="94">
        <f t="shared" si="229"/>
        <v>35.200000000000003</v>
      </c>
      <c r="ACB42" s="94">
        <f t="shared" si="229"/>
        <v>33.5</v>
      </c>
      <c r="ACC42" s="94">
        <f t="shared" si="229"/>
        <v>34.6</v>
      </c>
      <c r="ACD42" s="94">
        <f t="shared" si="229"/>
        <v>34.4</v>
      </c>
      <c r="ACE42" s="94">
        <f t="shared" si="229"/>
        <v>36.900000000000006</v>
      </c>
      <c r="ACF42" s="94">
        <f t="shared" si="229"/>
        <v>33.099999999999994</v>
      </c>
      <c r="ACG42" s="94">
        <f t="shared" si="229"/>
        <v>37.6</v>
      </c>
      <c r="ACH42" s="94">
        <f t="shared" si="229"/>
        <v>32.6</v>
      </c>
      <c r="ACI42" s="94">
        <f t="shared" si="229"/>
        <v>32.599999999999994</v>
      </c>
      <c r="ACJ42" s="94">
        <f t="shared" si="229"/>
        <v>34.299999999999997</v>
      </c>
      <c r="ACK42" s="94">
        <f t="shared" si="229"/>
        <v>35.6</v>
      </c>
      <c r="ACL42" s="94">
        <f t="shared" si="229"/>
        <v>37.900000000000006</v>
      </c>
      <c r="ACM42" s="94">
        <f t="shared" si="229"/>
        <v>36</v>
      </c>
      <c r="ACN42" s="94">
        <f t="shared" si="229"/>
        <v>34.200000000000003</v>
      </c>
      <c r="ACO42" s="94">
        <f t="shared" si="229"/>
        <v>37.299999999999997</v>
      </c>
      <c r="ACP42" s="94">
        <f t="shared" si="229"/>
        <v>34.5</v>
      </c>
      <c r="ACQ42" s="94">
        <f t="shared" si="229"/>
        <v>33.5</v>
      </c>
      <c r="ACR42" s="94">
        <f t="shared" si="229"/>
        <v>32.6</v>
      </c>
      <c r="ACS42" s="94">
        <f t="shared" ref="ACS42:AFD42" si="230">ACS7+ACS12</f>
        <v>35.799999999999997</v>
      </c>
      <c r="ACT42" s="94">
        <f t="shared" si="230"/>
        <v>30.6</v>
      </c>
      <c r="ACU42" s="94">
        <f t="shared" si="230"/>
        <v>34.5</v>
      </c>
      <c r="ACV42" s="94">
        <f t="shared" si="230"/>
        <v>36.299999999999997</v>
      </c>
      <c r="ACW42" s="94">
        <f t="shared" si="230"/>
        <v>34.799999999999997</v>
      </c>
      <c r="ACX42" s="94">
        <f t="shared" si="230"/>
        <v>33.799999999999997</v>
      </c>
      <c r="ACY42" s="94">
        <f t="shared" si="230"/>
        <v>37.5</v>
      </c>
      <c r="ACZ42" s="94">
        <f t="shared" si="230"/>
        <v>41.7</v>
      </c>
      <c r="ADA42" s="94">
        <f t="shared" si="230"/>
        <v>30.7</v>
      </c>
      <c r="ADB42" s="94">
        <f t="shared" si="230"/>
        <v>41.3</v>
      </c>
      <c r="ADC42" s="94">
        <f t="shared" si="230"/>
        <v>41.4</v>
      </c>
      <c r="ADD42" s="94">
        <f t="shared" si="230"/>
        <v>41.5</v>
      </c>
      <c r="ADE42" s="94">
        <f t="shared" si="230"/>
        <v>41.9</v>
      </c>
      <c r="ADF42" s="94">
        <f t="shared" si="230"/>
        <v>43.4</v>
      </c>
      <c r="ADG42" s="94">
        <f t="shared" si="230"/>
        <v>39.700000000000003</v>
      </c>
      <c r="ADH42" s="94">
        <f t="shared" si="230"/>
        <v>38.799999999999997</v>
      </c>
      <c r="ADI42" s="94">
        <f t="shared" si="230"/>
        <v>36.799999999999997</v>
      </c>
      <c r="ADJ42" s="94">
        <f t="shared" si="230"/>
        <v>39.299999999999997</v>
      </c>
      <c r="ADK42" s="94">
        <f t="shared" si="230"/>
        <v>43</v>
      </c>
      <c r="ADL42" s="94">
        <f t="shared" si="230"/>
        <v>45</v>
      </c>
      <c r="ADM42" s="94">
        <f t="shared" si="230"/>
        <v>46.400000000000006</v>
      </c>
      <c r="ADN42" s="94">
        <f t="shared" si="230"/>
        <v>48.2</v>
      </c>
      <c r="ADO42" s="94">
        <f t="shared" si="230"/>
        <v>43.7</v>
      </c>
      <c r="ADP42" s="94">
        <f t="shared" si="230"/>
        <v>41.2</v>
      </c>
      <c r="ADQ42" s="94">
        <f t="shared" si="230"/>
        <v>45.599999999999994</v>
      </c>
      <c r="ADR42" s="94">
        <f t="shared" si="230"/>
        <v>47.9</v>
      </c>
      <c r="ADS42" s="94">
        <f t="shared" si="230"/>
        <v>46.1</v>
      </c>
      <c r="ADT42" s="94">
        <f t="shared" si="230"/>
        <v>47.2</v>
      </c>
      <c r="ADU42" s="94">
        <f t="shared" si="230"/>
        <v>44.1</v>
      </c>
      <c r="ADV42" s="94">
        <f t="shared" si="230"/>
        <v>45.3</v>
      </c>
      <c r="ADW42" s="94">
        <f t="shared" si="230"/>
        <v>44.4</v>
      </c>
      <c r="ADX42" s="94">
        <f t="shared" si="230"/>
        <v>43.2</v>
      </c>
      <c r="ADY42" s="94">
        <f t="shared" si="230"/>
        <v>43.6</v>
      </c>
      <c r="ADZ42" s="94">
        <f t="shared" si="230"/>
        <v>48</v>
      </c>
      <c r="AEA42" s="94">
        <f t="shared" si="230"/>
        <v>41.5</v>
      </c>
      <c r="AEB42" s="94">
        <f t="shared" si="230"/>
        <v>42.3</v>
      </c>
      <c r="AEC42" s="94">
        <f t="shared" si="230"/>
        <v>41.9</v>
      </c>
      <c r="AED42" s="94">
        <f t="shared" si="230"/>
        <v>40</v>
      </c>
      <c r="AEE42" s="94">
        <f t="shared" si="230"/>
        <v>42.5</v>
      </c>
      <c r="AEF42" s="94">
        <f t="shared" si="230"/>
        <v>42.4</v>
      </c>
      <c r="AEG42" s="94">
        <f t="shared" si="230"/>
        <v>42.2</v>
      </c>
      <c r="AEH42" s="94">
        <f t="shared" si="230"/>
        <v>43</v>
      </c>
      <c r="AEI42" s="94">
        <f t="shared" si="230"/>
        <v>44.1</v>
      </c>
      <c r="AEJ42" s="94">
        <f t="shared" si="230"/>
        <v>40.799999999999997</v>
      </c>
      <c r="AEK42" s="94">
        <f t="shared" si="230"/>
        <v>40.299999999999997</v>
      </c>
      <c r="AEL42" s="94">
        <f t="shared" si="230"/>
        <v>41.2</v>
      </c>
      <c r="AEM42" s="94">
        <f t="shared" si="230"/>
        <v>39.5</v>
      </c>
      <c r="AEN42" s="94">
        <f t="shared" si="230"/>
        <v>41.6</v>
      </c>
      <c r="AEO42" s="94">
        <f t="shared" si="230"/>
        <v>39.700000000000003</v>
      </c>
      <c r="AEP42" s="94">
        <f t="shared" si="230"/>
        <v>42</v>
      </c>
      <c r="AEQ42" s="94">
        <f t="shared" si="230"/>
        <v>38.9</v>
      </c>
      <c r="AER42" s="94">
        <f t="shared" si="230"/>
        <v>35.299999999999997</v>
      </c>
      <c r="AES42" s="94">
        <f t="shared" si="230"/>
        <v>33.9</v>
      </c>
      <c r="AET42" s="94">
        <f t="shared" si="230"/>
        <v>43.2</v>
      </c>
      <c r="AEU42" s="94">
        <f t="shared" si="230"/>
        <v>41.8</v>
      </c>
      <c r="AEV42" s="94">
        <f t="shared" si="230"/>
        <v>37</v>
      </c>
      <c r="AEW42" s="94">
        <f t="shared" si="230"/>
        <v>41.6</v>
      </c>
      <c r="AEX42" s="94">
        <f t="shared" si="230"/>
        <v>43.5</v>
      </c>
      <c r="AEY42" s="94">
        <f t="shared" si="230"/>
        <v>36.700000000000003</v>
      </c>
      <c r="AEZ42" s="94">
        <f t="shared" si="230"/>
        <v>37.9</v>
      </c>
      <c r="AFA42" s="94">
        <f t="shared" si="230"/>
        <v>42.5</v>
      </c>
      <c r="AFB42" s="94">
        <f t="shared" si="230"/>
        <v>39.099999999999994</v>
      </c>
      <c r="AFC42" s="94">
        <f t="shared" si="230"/>
        <v>40.799999999999997</v>
      </c>
      <c r="AFD42" s="94">
        <f t="shared" si="230"/>
        <v>40.700000000000003</v>
      </c>
      <c r="AFE42" s="94">
        <f t="shared" ref="AFE42:AHP42" si="231">AFE7+AFE12</f>
        <v>44.3</v>
      </c>
      <c r="AFF42" s="94">
        <f t="shared" si="231"/>
        <v>37.4</v>
      </c>
      <c r="AFG42" s="94">
        <f t="shared" si="231"/>
        <v>40.700000000000003</v>
      </c>
      <c r="AFH42" s="94">
        <f t="shared" si="231"/>
        <v>38.299999999999997</v>
      </c>
      <c r="AFI42" s="94">
        <f t="shared" si="231"/>
        <v>41.599999999999994</v>
      </c>
      <c r="AFJ42" s="94">
        <f t="shared" si="231"/>
        <v>37.799999999999997</v>
      </c>
      <c r="AFK42" s="94">
        <f t="shared" si="231"/>
        <v>39.799999999999997</v>
      </c>
      <c r="AFL42" s="94">
        <f t="shared" si="231"/>
        <v>38.900000000000006</v>
      </c>
      <c r="AFM42" s="94">
        <f t="shared" si="231"/>
        <v>41.5</v>
      </c>
      <c r="AFN42" s="94">
        <f t="shared" si="231"/>
        <v>37.1</v>
      </c>
      <c r="AFO42" s="94">
        <f t="shared" si="231"/>
        <v>42.3</v>
      </c>
      <c r="AFP42" s="94">
        <f t="shared" si="231"/>
        <v>40.5</v>
      </c>
      <c r="AFQ42" s="94">
        <f t="shared" si="231"/>
        <v>38.6</v>
      </c>
      <c r="AFR42" s="94">
        <f t="shared" si="231"/>
        <v>37.700000000000003</v>
      </c>
      <c r="AFS42" s="94">
        <f t="shared" si="231"/>
        <v>39.700000000000003</v>
      </c>
      <c r="AFT42" s="94">
        <f t="shared" si="231"/>
        <v>41.8</v>
      </c>
      <c r="AFU42" s="94">
        <f t="shared" si="231"/>
        <v>38.4</v>
      </c>
      <c r="AFV42" s="94">
        <f t="shared" si="231"/>
        <v>36.4</v>
      </c>
      <c r="AFW42" s="94">
        <f t="shared" si="231"/>
        <v>39.4</v>
      </c>
      <c r="AFX42" s="94">
        <f t="shared" si="231"/>
        <v>43.2</v>
      </c>
      <c r="AFY42" s="94">
        <f t="shared" si="231"/>
        <v>40.799999999999997</v>
      </c>
      <c r="AFZ42" s="94">
        <f t="shared" si="231"/>
        <v>36.799999999999997</v>
      </c>
      <c r="AGA42" s="94">
        <f t="shared" si="231"/>
        <v>40.4</v>
      </c>
      <c r="AGB42" s="94">
        <f t="shared" si="231"/>
        <v>38.700000000000003</v>
      </c>
      <c r="AGC42" s="94">
        <f t="shared" si="231"/>
        <v>36</v>
      </c>
      <c r="AGD42" s="94">
        <f t="shared" si="231"/>
        <v>36.599999999999994</v>
      </c>
      <c r="AGE42" s="94">
        <f t="shared" si="231"/>
        <v>39.1</v>
      </c>
      <c r="AGF42" s="94">
        <f t="shared" si="231"/>
        <v>37.5</v>
      </c>
      <c r="AGG42" s="94">
        <f t="shared" si="231"/>
        <v>42.900000000000006</v>
      </c>
      <c r="AGH42" s="94">
        <f t="shared" si="231"/>
        <v>39.6</v>
      </c>
      <c r="AGI42" s="94">
        <f t="shared" si="231"/>
        <v>40.6</v>
      </c>
      <c r="AGJ42" s="94">
        <f t="shared" si="231"/>
        <v>34.9</v>
      </c>
      <c r="AGK42" s="94">
        <f t="shared" si="231"/>
        <v>40.5</v>
      </c>
      <c r="AGL42" s="94">
        <f t="shared" si="231"/>
        <v>36.799999999999997</v>
      </c>
      <c r="AGM42" s="94">
        <f t="shared" si="231"/>
        <v>34</v>
      </c>
      <c r="AGN42" s="94">
        <f t="shared" si="231"/>
        <v>34</v>
      </c>
      <c r="AGO42" s="94">
        <f t="shared" si="231"/>
        <v>38.799999999999997</v>
      </c>
      <c r="AGP42" s="94">
        <f t="shared" si="231"/>
        <v>38.799999999999997</v>
      </c>
      <c r="AGQ42" s="94">
        <f t="shared" si="231"/>
        <v>36.5</v>
      </c>
      <c r="AGR42" s="94">
        <f t="shared" si="231"/>
        <v>37.1</v>
      </c>
      <c r="AGS42" s="94">
        <f t="shared" si="231"/>
        <v>36.599999999999994</v>
      </c>
      <c r="AGT42" s="94">
        <f t="shared" si="231"/>
        <v>33.1</v>
      </c>
      <c r="AGU42" s="94">
        <f t="shared" si="231"/>
        <v>36.700000000000003</v>
      </c>
      <c r="AGV42" s="94">
        <f t="shared" si="231"/>
        <v>37.799999999999997</v>
      </c>
      <c r="AGW42" s="94">
        <f t="shared" si="231"/>
        <v>38.099999999999994</v>
      </c>
      <c r="AGX42" s="94">
        <f t="shared" si="231"/>
        <v>38.6</v>
      </c>
      <c r="AGY42" s="94">
        <f t="shared" si="231"/>
        <v>43.5</v>
      </c>
      <c r="AGZ42" s="94">
        <f t="shared" si="231"/>
        <v>38.1</v>
      </c>
      <c r="AHA42" s="94">
        <f t="shared" si="231"/>
        <v>38.1</v>
      </c>
      <c r="AHB42" s="94">
        <f t="shared" si="231"/>
        <v>39.299999999999997</v>
      </c>
      <c r="AHC42" s="94">
        <f t="shared" si="231"/>
        <v>38.4</v>
      </c>
      <c r="AHD42" s="94">
        <f t="shared" si="231"/>
        <v>38</v>
      </c>
      <c r="AHE42" s="94">
        <f t="shared" si="231"/>
        <v>34.599999999999994</v>
      </c>
      <c r="AHF42" s="94">
        <f t="shared" si="231"/>
        <v>37.5</v>
      </c>
      <c r="AHG42" s="94">
        <f t="shared" si="231"/>
        <v>36.9</v>
      </c>
      <c r="AHH42" s="94">
        <f t="shared" si="231"/>
        <v>34.799999999999997</v>
      </c>
      <c r="AHI42" s="94">
        <f t="shared" si="231"/>
        <v>34.4</v>
      </c>
      <c r="AHJ42" s="94">
        <f t="shared" si="231"/>
        <v>33.700000000000003</v>
      </c>
      <c r="AHK42" s="94">
        <f t="shared" si="231"/>
        <v>37</v>
      </c>
      <c r="AHL42" s="94">
        <f t="shared" si="231"/>
        <v>41.9</v>
      </c>
      <c r="AHM42" s="94">
        <f t="shared" si="231"/>
        <v>36.700000000000003</v>
      </c>
      <c r="AHN42" s="94">
        <f t="shared" si="231"/>
        <v>37.5</v>
      </c>
      <c r="AHO42" s="94">
        <f t="shared" si="231"/>
        <v>35.200000000000003</v>
      </c>
      <c r="AHP42" s="94">
        <f t="shared" si="231"/>
        <v>35.6</v>
      </c>
      <c r="AHQ42" s="94">
        <f t="shared" ref="AHQ42:AKB42" si="232">AHQ7+AHQ12</f>
        <v>39</v>
      </c>
      <c r="AHR42" s="94">
        <f t="shared" si="232"/>
        <v>36.200000000000003</v>
      </c>
      <c r="AHS42" s="94">
        <f t="shared" si="232"/>
        <v>34.4</v>
      </c>
      <c r="AHT42" s="94">
        <f t="shared" si="232"/>
        <v>37.299999999999997</v>
      </c>
      <c r="AHU42" s="94">
        <f t="shared" si="232"/>
        <v>32.799999999999997</v>
      </c>
      <c r="AHV42" s="94">
        <f t="shared" si="232"/>
        <v>33.700000000000003</v>
      </c>
      <c r="AHW42" s="94">
        <f t="shared" si="232"/>
        <v>32.599999999999994</v>
      </c>
      <c r="AHX42" s="94">
        <f t="shared" si="232"/>
        <v>34</v>
      </c>
      <c r="AHY42" s="94">
        <f t="shared" si="232"/>
        <v>34.200000000000003</v>
      </c>
      <c r="AHZ42" s="94">
        <f t="shared" si="232"/>
        <v>38.700000000000003</v>
      </c>
      <c r="AIA42" s="94">
        <f t="shared" si="232"/>
        <v>35.4</v>
      </c>
      <c r="AIB42" s="94">
        <f t="shared" si="232"/>
        <v>34.9</v>
      </c>
      <c r="AIC42" s="94">
        <f t="shared" si="232"/>
        <v>39</v>
      </c>
      <c r="AID42" s="94">
        <f t="shared" si="232"/>
        <v>38.700000000000003</v>
      </c>
      <c r="AIE42" s="94">
        <f t="shared" si="232"/>
        <v>38.9</v>
      </c>
      <c r="AIF42" s="94">
        <f t="shared" si="232"/>
        <v>38.299999999999997</v>
      </c>
      <c r="AIG42" s="94">
        <f t="shared" si="232"/>
        <v>34</v>
      </c>
      <c r="AIH42" s="94">
        <f t="shared" si="232"/>
        <v>35</v>
      </c>
      <c r="AII42" s="94">
        <f t="shared" si="232"/>
        <v>35.200000000000003</v>
      </c>
      <c r="AIJ42" s="94">
        <f t="shared" si="232"/>
        <v>40.5</v>
      </c>
      <c r="AIK42" s="94">
        <f t="shared" si="232"/>
        <v>38.6</v>
      </c>
      <c r="AIL42" s="94">
        <f t="shared" si="232"/>
        <v>40.200000000000003</v>
      </c>
      <c r="AIM42" s="94">
        <f t="shared" si="232"/>
        <v>38.1</v>
      </c>
      <c r="AIN42" s="94">
        <f t="shared" si="232"/>
        <v>36.799999999999997</v>
      </c>
      <c r="AIO42" s="94">
        <f t="shared" si="232"/>
        <v>36.700000000000003</v>
      </c>
      <c r="AIP42" s="94">
        <f t="shared" si="232"/>
        <v>37.299999999999997</v>
      </c>
      <c r="AIQ42" s="94">
        <f t="shared" si="232"/>
        <v>36.799999999999997</v>
      </c>
      <c r="AIR42" s="94">
        <f t="shared" si="232"/>
        <v>37</v>
      </c>
      <c r="AIS42" s="94">
        <f t="shared" si="232"/>
        <v>39.1</v>
      </c>
      <c r="AIT42" s="94">
        <f t="shared" si="232"/>
        <v>37.700000000000003</v>
      </c>
      <c r="AIU42" s="94">
        <f t="shared" si="232"/>
        <v>40.799999999999997</v>
      </c>
      <c r="AIV42" s="94">
        <f t="shared" si="232"/>
        <v>41.2</v>
      </c>
      <c r="AIW42" s="94">
        <f t="shared" si="232"/>
        <v>43.900000000000006</v>
      </c>
      <c r="AIX42" s="94">
        <f t="shared" si="232"/>
        <v>46.599999999999994</v>
      </c>
      <c r="AIY42" s="94">
        <f t="shared" si="232"/>
        <v>77.8</v>
      </c>
      <c r="AIZ42" s="94">
        <f t="shared" si="232"/>
        <v>81.400000000000006</v>
      </c>
      <c r="AJA42" s="94">
        <f t="shared" si="232"/>
        <v>69.199999999999989</v>
      </c>
      <c r="AJB42" s="94">
        <f t="shared" si="232"/>
        <v>66.900000000000006</v>
      </c>
      <c r="AJC42" s="94">
        <f t="shared" si="232"/>
        <v>65.2</v>
      </c>
      <c r="AJD42" s="94">
        <f t="shared" si="232"/>
        <v>61.1</v>
      </c>
      <c r="AJE42" s="94">
        <f t="shared" si="232"/>
        <v>60.099999999999994</v>
      </c>
      <c r="AJF42" s="94">
        <f t="shared" si="232"/>
        <v>59</v>
      </c>
      <c r="AJG42" s="94">
        <f t="shared" si="232"/>
        <v>55.300000000000004</v>
      </c>
      <c r="AJH42" s="94">
        <f t="shared" si="232"/>
        <v>53.2</v>
      </c>
      <c r="AJI42" s="94">
        <f t="shared" si="232"/>
        <v>53.5</v>
      </c>
      <c r="AJJ42" s="94">
        <f t="shared" si="232"/>
        <v>50.5</v>
      </c>
      <c r="AJK42" s="94">
        <f t="shared" si="232"/>
        <v>51.7</v>
      </c>
      <c r="AJL42" s="94">
        <f t="shared" si="232"/>
        <v>53.7</v>
      </c>
      <c r="AJM42" s="94">
        <f t="shared" si="232"/>
        <v>54.5</v>
      </c>
      <c r="AJN42" s="94">
        <f t="shared" si="232"/>
        <v>54.7</v>
      </c>
      <c r="AJO42" s="94">
        <f t="shared" si="232"/>
        <v>52.300000000000004</v>
      </c>
      <c r="AJP42" s="94">
        <f t="shared" si="232"/>
        <v>54</v>
      </c>
      <c r="AJQ42" s="94">
        <f t="shared" si="232"/>
        <v>57</v>
      </c>
      <c r="AJR42" s="94">
        <f t="shared" si="232"/>
        <v>55.7</v>
      </c>
      <c r="AJS42" s="94">
        <f t="shared" si="232"/>
        <v>57.099999999999994</v>
      </c>
      <c r="AJT42" s="94">
        <f t="shared" si="232"/>
        <v>52.8</v>
      </c>
      <c r="AJU42" s="94">
        <f t="shared" si="232"/>
        <v>52.1</v>
      </c>
      <c r="AJV42" s="94">
        <f t="shared" si="232"/>
        <v>54.2</v>
      </c>
      <c r="AJW42" s="94">
        <f t="shared" si="232"/>
        <v>55.8</v>
      </c>
      <c r="AJX42" s="94">
        <f t="shared" si="232"/>
        <v>53.9</v>
      </c>
      <c r="AJY42" s="94">
        <f t="shared" si="232"/>
        <v>54.3</v>
      </c>
      <c r="AJZ42" s="94">
        <f t="shared" si="232"/>
        <v>53.099999999999994</v>
      </c>
      <c r="AKA42" s="94">
        <f t="shared" si="232"/>
        <v>51.3</v>
      </c>
      <c r="AKB42" s="94">
        <f t="shared" si="232"/>
        <v>49.199999999999996</v>
      </c>
      <c r="AKC42" s="94">
        <f t="shared" ref="AKC42:AMN42" si="233">AKC7+AKC12</f>
        <v>50.5</v>
      </c>
      <c r="AKD42" s="94">
        <f t="shared" si="233"/>
        <v>47.5</v>
      </c>
      <c r="AKE42" s="94">
        <f t="shared" si="233"/>
        <v>50</v>
      </c>
      <c r="AKF42" s="94">
        <f t="shared" si="233"/>
        <v>49.8</v>
      </c>
      <c r="AKG42" s="94">
        <f t="shared" si="233"/>
        <v>47.2</v>
      </c>
      <c r="AKH42" s="94">
        <f t="shared" si="233"/>
        <v>48</v>
      </c>
      <c r="AKI42" s="94">
        <f t="shared" si="233"/>
        <v>45.6</v>
      </c>
      <c r="AKJ42" s="94">
        <f t="shared" si="233"/>
        <v>43.9</v>
      </c>
      <c r="AKK42" s="94">
        <f t="shared" si="233"/>
        <v>43</v>
      </c>
      <c r="AKL42" s="94">
        <f t="shared" si="233"/>
        <v>40.200000000000003</v>
      </c>
      <c r="AKM42" s="94">
        <f t="shared" si="233"/>
        <v>42.1</v>
      </c>
      <c r="AKN42" s="94">
        <f t="shared" si="233"/>
        <v>43</v>
      </c>
      <c r="AKO42" s="94">
        <f t="shared" si="233"/>
        <v>40.5</v>
      </c>
      <c r="AKP42" s="94">
        <f t="shared" si="233"/>
        <v>39.5</v>
      </c>
      <c r="AKQ42" s="94">
        <f t="shared" si="233"/>
        <v>41.4</v>
      </c>
      <c r="AKR42" s="94">
        <f t="shared" si="233"/>
        <v>41.4</v>
      </c>
      <c r="AKS42" s="94">
        <f t="shared" si="233"/>
        <v>43.3</v>
      </c>
      <c r="AKT42" s="94">
        <f t="shared" si="233"/>
        <v>43.3</v>
      </c>
      <c r="AKU42" s="94">
        <f t="shared" si="233"/>
        <v>39.900000000000006</v>
      </c>
      <c r="AKV42" s="94">
        <f t="shared" si="233"/>
        <v>44</v>
      </c>
      <c r="AKW42" s="94">
        <f t="shared" si="233"/>
        <v>41.8</v>
      </c>
      <c r="AKX42" s="94">
        <f t="shared" si="233"/>
        <v>41.2</v>
      </c>
      <c r="AKY42" s="94">
        <f t="shared" si="233"/>
        <v>45.6</v>
      </c>
      <c r="AKZ42" s="94">
        <f t="shared" si="233"/>
        <v>37.799999999999997</v>
      </c>
      <c r="ALA42" s="94">
        <f t="shared" si="233"/>
        <v>38</v>
      </c>
      <c r="ALB42" s="94">
        <f t="shared" si="233"/>
        <v>39.4</v>
      </c>
      <c r="ALC42" s="94">
        <f t="shared" si="233"/>
        <v>39.200000000000003</v>
      </c>
      <c r="ALD42" s="94">
        <f t="shared" si="233"/>
        <v>38.700000000000003</v>
      </c>
      <c r="ALE42" s="94">
        <f t="shared" si="233"/>
        <v>39.099999999999994</v>
      </c>
      <c r="ALF42" s="94">
        <f t="shared" si="233"/>
        <v>36.700000000000003</v>
      </c>
      <c r="ALG42" s="94">
        <f t="shared" si="233"/>
        <v>41.9</v>
      </c>
      <c r="ALH42" s="94">
        <f t="shared" si="233"/>
        <v>39.900000000000006</v>
      </c>
      <c r="ALI42" s="94">
        <f t="shared" si="233"/>
        <v>42.3</v>
      </c>
      <c r="ALJ42" s="94">
        <f t="shared" si="233"/>
        <v>41.599999999999994</v>
      </c>
      <c r="ALK42" s="94">
        <f t="shared" si="233"/>
        <v>38.700000000000003</v>
      </c>
      <c r="ALL42" s="94">
        <f t="shared" si="233"/>
        <v>41.9</v>
      </c>
      <c r="ALM42" s="94">
        <f t="shared" si="233"/>
        <v>40.9</v>
      </c>
      <c r="ALN42" s="94">
        <f t="shared" si="233"/>
        <v>44.599999999999994</v>
      </c>
      <c r="ALO42" s="94">
        <f t="shared" si="233"/>
        <v>42.4</v>
      </c>
      <c r="ALP42" s="94">
        <f t="shared" si="233"/>
        <v>41.900000000000006</v>
      </c>
      <c r="ALQ42" s="94">
        <f t="shared" si="233"/>
        <v>48.5</v>
      </c>
      <c r="ALR42" s="94">
        <f t="shared" si="233"/>
        <v>43.1</v>
      </c>
      <c r="ALS42" s="94">
        <f t="shared" si="233"/>
        <v>39.9</v>
      </c>
      <c r="ALT42" s="94">
        <f t="shared" si="233"/>
        <v>40.5</v>
      </c>
      <c r="ALU42" s="94">
        <f t="shared" si="233"/>
        <v>45.3</v>
      </c>
      <c r="ALV42" s="94">
        <f t="shared" si="233"/>
        <v>42</v>
      </c>
      <c r="ALW42" s="94">
        <f t="shared" si="233"/>
        <v>42.9</v>
      </c>
      <c r="ALX42" s="94">
        <f t="shared" si="233"/>
        <v>43</v>
      </c>
      <c r="ALY42" s="94">
        <f t="shared" si="233"/>
        <v>40.4</v>
      </c>
      <c r="ALZ42" s="94">
        <f t="shared" si="233"/>
        <v>40.1</v>
      </c>
      <c r="AMA42" s="94">
        <f t="shared" si="233"/>
        <v>40.700000000000003</v>
      </c>
      <c r="AMB42" s="94">
        <f t="shared" si="233"/>
        <v>44.900000000000006</v>
      </c>
      <c r="AMC42" s="94">
        <f t="shared" si="233"/>
        <v>41.2</v>
      </c>
      <c r="AMD42" s="94">
        <f t="shared" si="233"/>
        <v>41.1</v>
      </c>
      <c r="AME42" s="94">
        <f t="shared" si="233"/>
        <v>45.8</v>
      </c>
      <c r="AMF42" s="94">
        <f t="shared" si="233"/>
        <v>43.099999999999994</v>
      </c>
      <c r="AMG42" s="94">
        <f t="shared" si="233"/>
        <v>45.599999999999994</v>
      </c>
      <c r="AMH42" s="94">
        <f t="shared" si="233"/>
        <v>44.5</v>
      </c>
      <c r="AMI42" s="94">
        <f t="shared" si="233"/>
        <v>45.4</v>
      </c>
      <c r="AMJ42" s="94">
        <f t="shared" si="233"/>
        <v>43.2</v>
      </c>
      <c r="AMK42" s="94">
        <f t="shared" si="233"/>
        <v>38.6</v>
      </c>
      <c r="AML42" s="94">
        <f t="shared" si="233"/>
        <v>49</v>
      </c>
      <c r="AMM42" s="94">
        <f t="shared" si="233"/>
        <v>43.9</v>
      </c>
      <c r="AMN42" s="94">
        <f t="shared" si="233"/>
        <v>46.7</v>
      </c>
      <c r="AMO42" s="94">
        <f t="shared" ref="AMO42:AOL42" si="234">AMO7+AMO12</f>
        <v>53.2</v>
      </c>
      <c r="AMP42" s="94">
        <f t="shared" si="234"/>
        <v>46.599999999999994</v>
      </c>
      <c r="AMQ42" s="94">
        <f t="shared" si="234"/>
        <v>48.5</v>
      </c>
      <c r="AMR42" s="94">
        <f t="shared" si="234"/>
        <v>53.1</v>
      </c>
      <c r="AMS42" s="94">
        <f t="shared" si="234"/>
        <v>51</v>
      </c>
      <c r="AMT42" s="94">
        <f t="shared" si="234"/>
        <v>59</v>
      </c>
      <c r="AMU42" s="94">
        <f t="shared" si="234"/>
        <v>62.7</v>
      </c>
      <c r="AMV42" s="94">
        <f t="shared" si="234"/>
        <v>66</v>
      </c>
      <c r="AMW42" s="94">
        <f t="shared" si="234"/>
        <v>62.599999999999994</v>
      </c>
      <c r="AMX42" s="94">
        <f t="shared" si="234"/>
        <v>60.400000000000006</v>
      </c>
      <c r="AMY42" s="94">
        <f t="shared" si="234"/>
        <v>57.7</v>
      </c>
      <c r="AMZ42" s="94">
        <f t="shared" si="234"/>
        <v>56.300000000000004</v>
      </c>
      <c r="ANA42" s="94">
        <f t="shared" si="234"/>
        <v>64.400000000000006</v>
      </c>
      <c r="ANB42" s="94">
        <f t="shared" si="234"/>
        <v>64</v>
      </c>
      <c r="ANC42" s="94">
        <f t="shared" si="234"/>
        <v>65.3</v>
      </c>
      <c r="AND42" s="94">
        <f t="shared" si="234"/>
        <v>63.2</v>
      </c>
      <c r="ANE42" s="94">
        <f t="shared" si="234"/>
        <v>67.7</v>
      </c>
      <c r="ANF42" s="94">
        <f t="shared" si="234"/>
        <v>74.2</v>
      </c>
      <c r="ANG42" s="94">
        <f t="shared" si="234"/>
        <v>78.800000000000011</v>
      </c>
      <c r="ANH42" s="94">
        <f t="shared" si="234"/>
        <v>75</v>
      </c>
      <c r="ANI42" s="94">
        <f t="shared" si="234"/>
        <v>74</v>
      </c>
      <c r="ANJ42" s="94">
        <f t="shared" si="234"/>
        <v>74.599999999999994</v>
      </c>
      <c r="ANK42" s="94">
        <f t="shared" si="234"/>
        <v>78.599999999999994</v>
      </c>
      <c r="ANL42" s="94">
        <f t="shared" si="234"/>
        <v>79.2</v>
      </c>
      <c r="ANM42" s="94">
        <f t="shared" si="234"/>
        <v>77.5</v>
      </c>
      <c r="ANN42" s="94">
        <f t="shared" si="234"/>
        <v>74.099999999999994</v>
      </c>
      <c r="ANO42" s="94">
        <f t="shared" si="234"/>
        <v>78.099999999999994</v>
      </c>
      <c r="ANP42" s="94">
        <f t="shared" si="234"/>
        <v>71.8</v>
      </c>
      <c r="ANQ42" s="94">
        <f t="shared" si="234"/>
        <v>71.900000000000006</v>
      </c>
      <c r="ANR42" s="94">
        <f t="shared" si="234"/>
        <v>72.5</v>
      </c>
      <c r="ANS42" s="94">
        <f t="shared" si="234"/>
        <v>69.8</v>
      </c>
      <c r="ANT42" s="94">
        <f t="shared" si="234"/>
        <v>72.800000000000011</v>
      </c>
      <c r="ANU42" s="94">
        <f t="shared" si="234"/>
        <v>70.900000000000006</v>
      </c>
      <c r="ANV42" s="94">
        <f t="shared" si="234"/>
        <v>72.400000000000006</v>
      </c>
      <c r="ANW42" s="94">
        <f t="shared" si="234"/>
        <v>73.2</v>
      </c>
      <c r="ANX42" s="94">
        <f t="shared" si="234"/>
        <v>74.2</v>
      </c>
      <c r="ANY42" s="94">
        <f t="shared" si="234"/>
        <v>78.2</v>
      </c>
      <c r="ANZ42" s="94">
        <f t="shared" si="234"/>
        <v>80.3</v>
      </c>
      <c r="AOA42" s="94">
        <f t="shared" si="234"/>
        <v>84</v>
      </c>
      <c r="AOB42" s="94">
        <f t="shared" si="234"/>
        <v>85</v>
      </c>
      <c r="AOC42" s="94">
        <f t="shared" si="234"/>
        <v>81.199999999999989</v>
      </c>
      <c r="AOD42" s="94">
        <f t="shared" si="234"/>
        <v>84.6</v>
      </c>
      <c r="AOE42" s="94">
        <f t="shared" si="234"/>
        <v>80.5</v>
      </c>
      <c r="AOF42" s="94">
        <f t="shared" si="234"/>
        <v>81.900000000000006</v>
      </c>
      <c r="AOG42" s="94">
        <f t="shared" si="234"/>
        <v>77.5</v>
      </c>
      <c r="AOH42" s="94">
        <f t="shared" si="234"/>
        <v>78.599999999999994</v>
      </c>
      <c r="AOI42" s="94">
        <f t="shared" si="234"/>
        <v>72.3</v>
      </c>
      <c r="AOJ42" s="94">
        <f t="shared" si="234"/>
        <v>72.699999999999989</v>
      </c>
      <c r="AOK42" s="94">
        <f t="shared" si="234"/>
        <v>75.7</v>
      </c>
      <c r="AOL42" s="94">
        <f t="shared" si="234"/>
        <v>73.5</v>
      </c>
      <c r="AOM42" s="94">
        <f t="shared" ref="AOM42:AQJ42" si="235">AOM7+AOM12</f>
        <v>80.7</v>
      </c>
      <c r="AON42" s="94">
        <f t="shared" si="235"/>
        <v>84.3</v>
      </c>
      <c r="AOO42" s="94">
        <f t="shared" si="235"/>
        <v>80.900000000000006</v>
      </c>
      <c r="AOP42" s="94">
        <f t="shared" si="235"/>
        <v>83.2</v>
      </c>
      <c r="AOQ42" s="94">
        <f t="shared" si="235"/>
        <v>83.1</v>
      </c>
      <c r="AOR42" s="94">
        <f t="shared" si="235"/>
        <v>89.300000000000011</v>
      </c>
      <c r="AOS42" s="94">
        <f t="shared" si="235"/>
        <v>89</v>
      </c>
      <c r="AOT42" s="94">
        <f t="shared" si="235"/>
        <v>88.199999999999989</v>
      </c>
      <c r="AOU42" s="94">
        <f t="shared" si="235"/>
        <v>86.4</v>
      </c>
      <c r="AOV42" s="94">
        <f t="shared" si="235"/>
        <v>84.9</v>
      </c>
      <c r="AOW42" s="94">
        <f t="shared" si="235"/>
        <v>86.2</v>
      </c>
      <c r="AOX42" s="94">
        <f t="shared" si="235"/>
        <v>84.5</v>
      </c>
      <c r="AOY42" s="94">
        <f t="shared" si="235"/>
        <v>83.699999999999989</v>
      </c>
      <c r="AOZ42" s="94">
        <f t="shared" si="235"/>
        <v>86.800000000000011</v>
      </c>
      <c r="APA42" s="94">
        <f t="shared" si="235"/>
        <v>93.1</v>
      </c>
      <c r="APB42" s="94">
        <f t="shared" si="235"/>
        <v>84.9</v>
      </c>
      <c r="APC42" s="94">
        <f t="shared" si="235"/>
        <v>88.3</v>
      </c>
      <c r="APD42" s="94">
        <f t="shared" si="235"/>
        <v>92.8</v>
      </c>
      <c r="APE42" s="94">
        <f t="shared" si="235"/>
        <v>96.199999999999989</v>
      </c>
      <c r="APF42" s="94">
        <f t="shared" si="235"/>
        <v>95.3</v>
      </c>
      <c r="APG42" s="94">
        <f t="shared" si="235"/>
        <v>95.300000000000011</v>
      </c>
      <c r="APH42" s="94">
        <f t="shared" si="235"/>
        <v>96</v>
      </c>
      <c r="API42" s="94">
        <f t="shared" si="235"/>
        <v>91.7</v>
      </c>
      <c r="APJ42" s="94">
        <f t="shared" si="235"/>
        <v>96.2</v>
      </c>
      <c r="APK42" s="94">
        <f t="shared" si="235"/>
        <v>89.2</v>
      </c>
      <c r="APL42" s="94">
        <f t="shared" si="235"/>
        <v>86.1</v>
      </c>
      <c r="APM42" s="94">
        <f t="shared" si="235"/>
        <v>95.7</v>
      </c>
      <c r="APN42" s="94">
        <f t="shared" si="235"/>
        <v>87.6</v>
      </c>
      <c r="APO42" s="94">
        <f t="shared" si="235"/>
        <v>89</v>
      </c>
      <c r="APP42" s="94">
        <f t="shared" si="235"/>
        <v>86.9</v>
      </c>
      <c r="APQ42" s="94">
        <f t="shared" si="235"/>
        <v>88.4</v>
      </c>
      <c r="APR42" s="94">
        <f t="shared" si="235"/>
        <v>87.6</v>
      </c>
      <c r="APS42" s="94">
        <f t="shared" si="235"/>
        <v>85.1</v>
      </c>
      <c r="APT42" s="94">
        <f t="shared" si="235"/>
        <v>89.7</v>
      </c>
      <c r="APU42" s="94">
        <f t="shared" si="235"/>
        <v>86.4</v>
      </c>
      <c r="APV42" s="94">
        <f t="shared" si="235"/>
        <v>82.7</v>
      </c>
      <c r="APW42" s="94">
        <f t="shared" si="235"/>
        <v>88.7</v>
      </c>
      <c r="APX42" s="94">
        <f t="shared" si="235"/>
        <v>89.199999999999989</v>
      </c>
      <c r="APY42" s="94">
        <f t="shared" si="235"/>
        <v>93.5</v>
      </c>
      <c r="APZ42" s="94">
        <f t="shared" si="235"/>
        <v>89.3</v>
      </c>
      <c r="AQA42" s="94">
        <f t="shared" si="235"/>
        <v>92.199999999999989</v>
      </c>
      <c r="AQB42" s="94">
        <f t="shared" si="235"/>
        <v>92.2</v>
      </c>
      <c r="AQC42" s="94">
        <f t="shared" si="235"/>
        <v>95</v>
      </c>
      <c r="AQD42" s="94">
        <f t="shared" si="235"/>
        <v>92.8</v>
      </c>
      <c r="AQE42" s="94">
        <f t="shared" si="235"/>
        <v>83.2</v>
      </c>
      <c r="AQF42" s="94">
        <f t="shared" si="235"/>
        <v>83.9</v>
      </c>
      <c r="AQG42" s="94">
        <f t="shared" si="235"/>
        <v>83.5</v>
      </c>
      <c r="AQH42" s="94">
        <f t="shared" si="235"/>
        <v>82.9</v>
      </c>
      <c r="AQI42" s="94">
        <f t="shared" si="235"/>
        <v>79.5</v>
      </c>
      <c r="AQJ42" s="94">
        <f t="shared" si="235"/>
        <v>81.7</v>
      </c>
      <c r="AQK42" s="94">
        <f t="shared" ref="AQK42:ASH42" si="236">AQK7+AQK12</f>
        <v>84.9</v>
      </c>
      <c r="AQL42" s="94">
        <f t="shared" si="236"/>
        <v>85.9</v>
      </c>
      <c r="AQM42" s="94">
        <f t="shared" si="236"/>
        <v>83.1</v>
      </c>
      <c r="AQN42" s="94">
        <f t="shared" si="236"/>
        <v>84.9</v>
      </c>
      <c r="AQO42" s="94">
        <f t="shared" si="236"/>
        <v>89.7</v>
      </c>
      <c r="AQP42" s="94">
        <f t="shared" si="236"/>
        <v>82.4</v>
      </c>
      <c r="AQQ42" s="94">
        <f t="shared" si="236"/>
        <v>83.8</v>
      </c>
      <c r="AQR42" s="94">
        <f t="shared" si="236"/>
        <v>82.8</v>
      </c>
      <c r="AQS42" s="94">
        <f t="shared" si="236"/>
        <v>85</v>
      </c>
      <c r="AQT42" s="94">
        <f t="shared" si="236"/>
        <v>85.1</v>
      </c>
      <c r="AQU42" s="94">
        <f t="shared" si="236"/>
        <v>83.699999999999989</v>
      </c>
      <c r="AQV42" s="94">
        <f t="shared" si="236"/>
        <v>86.1</v>
      </c>
      <c r="AQW42" s="94">
        <f t="shared" si="236"/>
        <v>85.800000000000011</v>
      </c>
      <c r="AQX42" s="94">
        <f t="shared" si="236"/>
        <v>84.1</v>
      </c>
      <c r="AQY42" s="94">
        <f t="shared" si="236"/>
        <v>82.9</v>
      </c>
      <c r="AQZ42" s="94">
        <f t="shared" si="236"/>
        <v>83</v>
      </c>
      <c r="ARA42" s="94">
        <f t="shared" si="236"/>
        <v>85.5</v>
      </c>
      <c r="ARB42" s="94">
        <f t="shared" si="236"/>
        <v>85.699999999999989</v>
      </c>
      <c r="ARC42" s="94">
        <f t="shared" si="236"/>
        <v>89.7</v>
      </c>
      <c r="ARD42" s="94">
        <f t="shared" si="236"/>
        <v>84.8</v>
      </c>
      <c r="ARE42" s="94">
        <f t="shared" si="236"/>
        <v>86.6</v>
      </c>
      <c r="ARF42" s="94">
        <f t="shared" si="236"/>
        <v>85.9</v>
      </c>
      <c r="ARG42" s="94">
        <f t="shared" si="236"/>
        <v>87.6</v>
      </c>
      <c r="ARH42" s="94">
        <f t="shared" si="236"/>
        <v>87.6</v>
      </c>
      <c r="ARI42" s="94">
        <f t="shared" si="236"/>
        <v>80.900000000000006</v>
      </c>
      <c r="ARJ42" s="94">
        <f t="shared" si="236"/>
        <v>79.900000000000006</v>
      </c>
      <c r="ARK42" s="94">
        <f t="shared" si="236"/>
        <v>84.5</v>
      </c>
      <c r="ARL42" s="94">
        <f t="shared" si="236"/>
        <v>80.400000000000006</v>
      </c>
      <c r="ARM42" s="94">
        <f t="shared" si="236"/>
        <v>79.400000000000006</v>
      </c>
      <c r="ARN42" s="94">
        <f t="shared" si="236"/>
        <v>80.599999999999994</v>
      </c>
      <c r="ARO42" s="94">
        <f t="shared" si="236"/>
        <v>81.400000000000006</v>
      </c>
      <c r="ARP42" s="94">
        <f t="shared" si="236"/>
        <v>79</v>
      </c>
      <c r="ARQ42" s="94">
        <f t="shared" si="236"/>
        <v>77.900000000000006</v>
      </c>
      <c r="ARR42" s="94">
        <f t="shared" si="236"/>
        <v>79.099999999999994</v>
      </c>
      <c r="ARS42" s="94">
        <f t="shared" si="236"/>
        <v>83.7</v>
      </c>
      <c r="ART42" s="94">
        <f t="shared" si="236"/>
        <v>79.300000000000011</v>
      </c>
      <c r="ARU42" s="94">
        <f t="shared" si="236"/>
        <v>80.3</v>
      </c>
      <c r="ARV42" s="94">
        <f t="shared" si="236"/>
        <v>73.900000000000006</v>
      </c>
      <c r="ARW42" s="94">
        <f t="shared" si="236"/>
        <v>78.2</v>
      </c>
      <c r="ARX42" s="94">
        <f t="shared" si="236"/>
        <v>76.599999999999994</v>
      </c>
      <c r="ARY42" s="94">
        <f t="shared" si="236"/>
        <v>77.900000000000006</v>
      </c>
      <c r="ARZ42" s="94">
        <f t="shared" si="236"/>
        <v>77.8</v>
      </c>
      <c r="ASA42" s="94">
        <f t="shared" si="236"/>
        <v>78.400000000000006</v>
      </c>
      <c r="ASB42" s="94">
        <f t="shared" si="236"/>
        <v>76.400000000000006</v>
      </c>
      <c r="ASC42" s="94">
        <f t="shared" si="236"/>
        <v>83.1</v>
      </c>
      <c r="ASD42" s="94">
        <f t="shared" si="236"/>
        <v>81.400000000000006</v>
      </c>
      <c r="ASE42" s="94">
        <f t="shared" si="236"/>
        <v>75.400000000000006</v>
      </c>
      <c r="ASF42" s="94">
        <f t="shared" si="236"/>
        <v>76.8</v>
      </c>
      <c r="ASG42" s="94">
        <f t="shared" si="236"/>
        <v>78.7</v>
      </c>
      <c r="ASH42" s="94">
        <f t="shared" si="236"/>
        <v>76.5</v>
      </c>
      <c r="ASI42" s="94">
        <f t="shared" ref="ASI42:AUB42" si="237">ASI7+ASI12</f>
        <v>74.599999999999994</v>
      </c>
      <c r="ASJ42" s="94">
        <f t="shared" si="237"/>
        <v>75.900000000000006</v>
      </c>
      <c r="ASK42" s="94">
        <f t="shared" si="237"/>
        <v>81.2</v>
      </c>
      <c r="ASL42" s="94">
        <f t="shared" si="237"/>
        <v>70.900000000000006</v>
      </c>
      <c r="ASM42" s="94">
        <f t="shared" si="237"/>
        <v>76.400000000000006</v>
      </c>
      <c r="ASN42" s="94">
        <f t="shared" si="237"/>
        <v>73.400000000000006</v>
      </c>
      <c r="ASO42" s="94">
        <f t="shared" si="237"/>
        <v>80.2</v>
      </c>
      <c r="ASP42" s="94">
        <f t="shared" si="237"/>
        <v>81</v>
      </c>
      <c r="ASQ42" s="94">
        <f t="shared" si="237"/>
        <v>74.400000000000006</v>
      </c>
      <c r="ASR42" s="94">
        <f t="shared" si="237"/>
        <v>73.5</v>
      </c>
      <c r="ASS42" s="94">
        <f t="shared" si="237"/>
        <v>77.8</v>
      </c>
      <c r="AST42" s="94">
        <f t="shared" si="237"/>
        <v>71.599999999999994</v>
      </c>
      <c r="ASU42" s="94">
        <f t="shared" si="237"/>
        <v>77.099999999999994</v>
      </c>
      <c r="ASV42" s="94">
        <f t="shared" si="237"/>
        <v>69.3</v>
      </c>
      <c r="ASW42" s="94">
        <f t="shared" si="237"/>
        <v>71.2</v>
      </c>
      <c r="ASX42" s="94">
        <f t="shared" si="237"/>
        <v>71.2</v>
      </c>
      <c r="ASY42" s="94">
        <f t="shared" si="237"/>
        <v>71.7</v>
      </c>
      <c r="ASZ42" s="94">
        <f t="shared" si="237"/>
        <v>73.3</v>
      </c>
      <c r="ATA42" s="94">
        <f t="shared" si="237"/>
        <v>72.7</v>
      </c>
      <c r="ATB42" s="94">
        <f t="shared" si="237"/>
        <v>76.800000000000011</v>
      </c>
      <c r="ATC42" s="94">
        <f t="shared" si="237"/>
        <v>75.900000000000006</v>
      </c>
      <c r="ATD42" s="94">
        <f t="shared" si="237"/>
        <v>77.5</v>
      </c>
      <c r="ATE42" s="94">
        <f t="shared" si="237"/>
        <v>74.599999999999994</v>
      </c>
      <c r="ATF42" s="94">
        <f t="shared" si="237"/>
        <v>77</v>
      </c>
      <c r="ATG42" s="94">
        <f t="shared" si="237"/>
        <v>76.599999999999994</v>
      </c>
      <c r="ATH42" s="94">
        <f t="shared" si="237"/>
        <v>77.7</v>
      </c>
      <c r="ATI42" s="94">
        <f t="shared" si="237"/>
        <v>68.099999999999994</v>
      </c>
      <c r="ATJ42" s="94">
        <f t="shared" si="237"/>
        <v>69.7</v>
      </c>
      <c r="ATK42" s="94">
        <f t="shared" si="237"/>
        <v>73.199999999999989</v>
      </c>
      <c r="ATL42" s="94">
        <f t="shared" si="237"/>
        <v>75.5</v>
      </c>
      <c r="ATM42" s="94">
        <f t="shared" si="237"/>
        <v>73.900000000000006</v>
      </c>
      <c r="ATN42" s="94">
        <f t="shared" si="237"/>
        <v>67.5</v>
      </c>
      <c r="ATO42" s="94">
        <f t="shared" si="237"/>
        <v>72.400000000000006</v>
      </c>
      <c r="ATP42" s="94">
        <f t="shared" si="237"/>
        <v>73.599999999999994</v>
      </c>
      <c r="ATQ42" s="94">
        <f t="shared" si="237"/>
        <v>74</v>
      </c>
      <c r="ATR42" s="94">
        <f t="shared" si="237"/>
        <v>72.099999999999994</v>
      </c>
      <c r="ATS42" s="94">
        <f t="shared" si="237"/>
        <v>77.099999999999994</v>
      </c>
      <c r="ATT42" s="94">
        <f t="shared" si="237"/>
        <v>75.099999999999994</v>
      </c>
      <c r="ATU42" s="94">
        <f t="shared" si="237"/>
        <v>73.099999999999994</v>
      </c>
      <c r="ATV42" s="94">
        <f t="shared" si="237"/>
        <v>74.7</v>
      </c>
      <c r="ATW42" s="94">
        <f t="shared" si="237"/>
        <v>74.2</v>
      </c>
      <c r="ATX42" s="94">
        <f t="shared" si="237"/>
        <v>76.800000000000011</v>
      </c>
      <c r="ATY42" s="94">
        <f t="shared" si="237"/>
        <v>75.3</v>
      </c>
      <c r="ATZ42" s="94">
        <f t="shared" si="237"/>
        <v>78.900000000000006</v>
      </c>
      <c r="AUA42" s="94">
        <f t="shared" si="237"/>
        <v>80.900000000000006</v>
      </c>
      <c r="AUB42" s="94">
        <f t="shared" si="237"/>
        <v>80.400000000000006</v>
      </c>
      <c r="AUC42" s="94">
        <f t="shared" ref="AUC42:AVH42" si="238">AUC7+AUC12</f>
        <v>78.400000000000006</v>
      </c>
      <c r="AUD42" s="94">
        <f t="shared" si="238"/>
        <v>79.900000000000006</v>
      </c>
      <c r="AUE42" s="94">
        <f t="shared" si="238"/>
        <v>72.900000000000006</v>
      </c>
      <c r="AUF42" s="94">
        <f t="shared" si="238"/>
        <v>80.8</v>
      </c>
      <c r="AUG42" s="94">
        <f t="shared" si="238"/>
        <v>82.4</v>
      </c>
      <c r="AUH42" s="94">
        <f t="shared" si="238"/>
        <v>82.4</v>
      </c>
      <c r="AUI42" s="94">
        <f t="shared" si="238"/>
        <v>79.800000000000011</v>
      </c>
      <c r="AUJ42" s="94">
        <f t="shared" si="238"/>
        <v>82</v>
      </c>
      <c r="AUK42" s="94">
        <f t="shared" si="238"/>
        <v>90.199999999999989</v>
      </c>
      <c r="AUL42" s="94">
        <f t="shared" si="238"/>
        <v>95.8</v>
      </c>
      <c r="AUM42" s="94">
        <f t="shared" si="238"/>
        <v>105.2</v>
      </c>
      <c r="AUN42" s="94">
        <f t="shared" si="238"/>
        <v>111.7</v>
      </c>
      <c r="AUO42" s="94">
        <f t="shared" si="238"/>
        <v>106.6</v>
      </c>
      <c r="AUP42" s="94">
        <f t="shared" si="238"/>
        <v>102.30000000000001</v>
      </c>
      <c r="AUQ42" s="94">
        <f t="shared" si="238"/>
        <v>102.19999999999999</v>
      </c>
      <c r="AUR42" s="94">
        <f t="shared" si="238"/>
        <v>97.7</v>
      </c>
      <c r="AUS42" s="94">
        <f t="shared" si="238"/>
        <v>97.4</v>
      </c>
      <c r="AUT42" s="94">
        <f t="shared" si="238"/>
        <v>100.2</v>
      </c>
      <c r="AUU42" s="94">
        <f t="shared" si="238"/>
        <v>100.6</v>
      </c>
      <c r="AUV42" s="94">
        <f t="shared" si="238"/>
        <v>103.1</v>
      </c>
      <c r="AUW42" s="94">
        <f t="shared" si="238"/>
        <v>97.1</v>
      </c>
      <c r="AUX42" s="94">
        <f t="shared" si="238"/>
        <v>98.2</v>
      </c>
      <c r="AUY42" s="94">
        <f t="shared" si="238"/>
        <v>96.4</v>
      </c>
      <c r="AUZ42" s="94">
        <f t="shared" si="238"/>
        <v>0</v>
      </c>
      <c r="AVA42" s="94">
        <f t="shared" si="238"/>
        <v>0</v>
      </c>
      <c r="AVB42" s="94">
        <f t="shared" si="238"/>
        <v>0</v>
      </c>
      <c r="AVC42" s="94">
        <f t="shared" si="238"/>
        <v>0</v>
      </c>
      <c r="AVD42" s="94">
        <f t="shared" si="238"/>
        <v>0</v>
      </c>
      <c r="AVE42" s="94">
        <f t="shared" si="238"/>
        <v>0</v>
      </c>
      <c r="AVF42" s="94">
        <f t="shared" si="238"/>
        <v>0</v>
      </c>
      <c r="AVG42" s="94">
        <f t="shared" si="238"/>
        <v>0</v>
      </c>
      <c r="AVH42" s="94">
        <f t="shared" si="238"/>
        <v>0</v>
      </c>
      <c r="AVI42" s="94">
        <f t="shared" ref="AVI42:AVZ42" si="239">AVI7+AVI12</f>
        <v>0</v>
      </c>
      <c r="AVJ42" s="94">
        <f t="shared" si="239"/>
        <v>0</v>
      </c>
      <c r="AVK42" s="94">
        <f t="shared" si="239"/>
        <v>0</v>
      </c>
      <c r="AVL42" s="94">
        <f t="shared" si="239"/>
        <v>0</v>
      </c>
      <c r="AVM42" s="94">
        <f t="shared" si="239"/>
        <v>0</v>
      </c>
      <c r="AVN42" s="94">
        <f t="shared" si="239"/>
        <v>0</v>
      </c>
      <c r="AVO42" s="94">
        <f t="shared" si="239"/>
        <v>0</v>
      </c>
      <c r="AVP42" s="94">
        <f t="shared" si="239"/>
        <v>0</v>
      </c>
      <c r="AVQ42" s="94">
        <f t="shared" si="239"/>
        <v>0</v>
      </c>
      <c r="AVR42" s="94">
        <f t="shared" si="239"/>
        <v>0</v>
      </c>
      <c r="AVS42" s="94">
        <f t="shared" si="239"/>
        <v>0</v>
      </c>
      <c r="AVT42" s="94">
        <f t="shared" si="239"/>
        <v>0</v>
      </c>
      <c r="AVU42" s="94">
        <f t="shared" si="239"/>
        <v>0</v>
      </c>
      <c r="AVV42" s="94">
        <f t="shared" si="239"/>
        <v>0</v>
      </c>
      <c r="AVW42" s="94">
        <f t="shared" si="239"/>
        <v>0</v>
      </c>
      <c r="AVX42" s="94">
        <f t="shared" si="239"/>
        <v>0</v>
      </c>
      <c r="AVY42" s="94">
        <f t="shared" si="239"/>
        <v>0</v>
      </c>
      <c r="AVZ42" s="94">
        <f t="shared" si="239"/>
        <v>0</v>
      </c>
    </row>
    <row r="43" spans="1:1274" s="16" customFormat="1" ht="17.25" thickTop="1" thickBot="1" x14ac:dyDescent="0.3">
      <c r="B43" s="207" t="s">
        <v>341</v>
      </c>
      <c r="C43" s="208"/>
      <c r="D43" s="125"/>
      <c r="E43" s="97">
        <f t="shared" ref="E43:BP43" si="240">E41-E42</f>
        <v>0</v>
      </c>
      <c r="F43" s="97">
        <f t="shared" si="240"/>
        <v>0</v>
      </c>
      <c r="G43" s="97">
        <f t="shared" si="240"/>
        <v>0</v>
      </c>
      <c r="H43" s="97">
        <f t="shared" si="240"/>
        <v>0</v>
      </c>
      <c r="I43" s="97">
        <f t="shared" si="240"/>
        <v>0</v>
      </c>
      <c r="J43" s="97">
        <f t="shared" si="240"/>
        <v>0</v>
      </c>
      <c r="K43" s="97">
        <f t="shared" si="240"/>
        <v>0</v>
      </c>
      <c r="L43" s="97">
        <f t="shared" si="240"/>
        <v>0</v>
      </c>
      <c r="M43" s="97">
        <f t="shared" si="240"/>
        <v>0</v>
      </c>
      <c r="N43" s="97">
        <f t="shared" si="240"/>
        <v>0</v>
      </c>
      <c r="O43" s="97">
        <f t="shared" si="240"/>
        <v>0</v>
      </c>
      <c r="P43" s="97">
        <f t="shared" si="240"/>
        <v>0</v>
      </c>
      <c r="Q43" s="97">
        <f t="shared" si="240"/>
        <v>0</v>
      </c>
      <c r="R43" s="97">
        <f t="shared" si="240"/>
        <v>0</v>
      </c>
      <c r="S43" s="97">
        <f t="shared" si="240"/>
        <v>0</v>
      </c>
      <c r="T43" s="97">
        <f t="shared" si="240"/>
        <v>0</v>
      </c>
      <c r="U43" s="97">
        <f t="shared" si="240"/>
        <v>0</v>
      </c>
      <c r="V43" s="97">
        <f t="shared" si="240"/>
        <v>0</v>
      </c>
      <c r="W43" s="97">
        <f t="shared" si="240"/>
        <v>0</v>
      </c>
      <c r="X43" s="97">
        <f t="shared" si="240"/>
        <v>0</v>
      </c>
      <c r="Y43" s="97">
        <f t="shared" si="240"/>
        <v>0</v>
      </c>
      <c r="Z43" s="97">
        <f t="shared" si="240"/>
        <v>0</v>
      </c>
      <c r="AA43" s="97">
        <f t="shared" si="240"/>
        <v>0</v>
      </c>
      <c r="AB43" s="97">
        <f t="shared" si="240"/>
        <v>0</v>
      </c>
      <c r="AC43" s="97">
        <f t="shared" si="240"/>
        <v>0</v>
      </c>
      <c r="AD43" s="97">
        <f t="shared" si="240"/>
        <v>0</v>
      </c>
      <c r="AE43" s="97">
        <f t="shared" si="240"/>
        <v>0</v>
      </c>
      <c r="AF43" s="97">
        <f t="shared" si="240"/>
        <v>0</v>
      </c>
      <c r="AG43" s="97">
        <f t="shared" si="240"/>
        <v>0</v>
      </c>
      <c r="AH43" s="97">
        <f t="shared" si="240"/>
        <v>0</v>
      </c>
      <c r="AI43" s="97">
        <f t="shared" si="240"/>
        <v>0</v>
      </c>
      <c r="AJ43" s="97">
        <f t="shared" si="240"/>
        <v>0</v>
      </c>
      <c r="AK43" s="97">
        <f t="shared" si="240"/>
        <v>0</v>
      </c>
      <c r="AL43" s="97">
        <f t="shared" si="240"/>
        <v>0</v>
      </c>
      <c r="AM43" s="97">
        <f t="shared" si="240"/>
        <v>0</v>
      </c>
      <c r="AN43" s="97">
        <f t="shared" si="240"/>
        <v>0</v>
      </c>
      <c r="AO43" s="97">
        <f t="shared" si="240"/>
        <v>0</v>
      </c>
      <c r="AP43" s="97">
        <f t="shared" si="240"/>
        <v>0</v>
      </c>
      <c r="AQ43" s="97">
        <f t="shared" si="240"/>
        <v>0</v>
      </c>
      <c r="AR43" s="97">
        <f t="shared" si="240"/>
        <v>0</v>
      </c>
      <c r="AS43" s="97">
        <f t="shared" si="240"/>
        <v>0</v>
      </c>
      <c r="AT43" s="97">
        <f t="shared" si="240"/>
        <v>0</v>
      </c>
      <c r="AU43" s="97">
        <f t="shared" si="240"/>
        <v>0</v>
      </c>
      <c r="AV43" s="97">
        <f t="shared" si="240"/>
        <v>0</v>
      </c>
      <c r="AW43" s="97">
        <f t="shared" si="240"/>
        <v>0</v>
      </c>
      <c r="AX43" s="97">
        <f t="shared" si="240"/>
        <v>0</v>
      </c>
      <c r="AY43" s="97">
        <f t="shared" si="240"/>
        <v>0</v>
      </c>
      <c r="AZ43" s="97">
        <f t="shared" si="240"/>
        <v>0</v>
      </c>
      <c r="BA43" s="97">
        <f t="shared" si="240"/>
        <v>0</v>
      </c>
      <c r="BB43" s="97">
        <f t="shared" si="240"/>
        <v>0</v>
      </c>
      <c r="BC43" s="97">
        <f t="shared" si="240"/>
        <v>0</v>
      </c>
      <c r="BD43" s="97">
        <f t="shared" si="240"/>
        <v>0</v>
      </c>
      <c r="BE43" s="97">
        <f t="shared" si="240"/>
        <v>0</v>
      </c>
      <c r="BF43" s="97">
        <f t="shared" si="240"/>
        <v>0</v>
      </c>
      <c r="BG43" s="97">
        <f t="shared" si="240"/>
        <v>0</v>
      </c>
      <c r="BH43" s="97">
        <f t="shared" si="240"/>
        <v>0</v>
      </c>
      <c r="BI43" s="97">
        <f t="shared" si="240"/>
        <v>0</v>
      </c>
      <c r="BJ43" s="97">
        <f t="shared" si="240"/>
        <v>0</v>
      </c>
      <c r="BK43" s="97">
        <f t="shared" si="240"/>
        <v>0</v>
      </c>
      <c r="BL43" s="97">
        <f t="shared" si="240"/>
        <v>0</v>
      </c>
      <c r="BM43" s="97">
        <f t="shared" si="240"/>
        <v>0</v>
      </c>
      <c r="BN43" s="97">
        <f t="shared" si="240"/>
        <v>0</v>
      </c>
      <c r="BO43" s="97">
        <f t="shared" si="240"/>
        <v>0</v>
      </c>
      <c r="BP43" s="97">
        <f t="shared" si="240"/>
        <v>0</v>
      </c>
      <c r="BQ43" s="97">
        <f t="shared" ref="BQ43:EB43" si="241">BQ41-BQ42</f>
        <v>0</v>
      </c>
      <c r="BR43" s="97">
        <f t="shared" si="241"/>
        <v>0</v>
      </c>
      <c r="BS43" s="97">
        <f t="shared" si="241"/>
        <v>0</v>
      </c>
      <c r="BT43" s="97">
        <f t="shared" si="241"/>
        <v>0</v>
      </c>
      <c r="BU43" s="97">
        <f t="shared" si="241"/>
        <v>0</v>
      </c>
      <c r="BV43" s="97">
        <f t="shared" si="241"/>
        <v>0</v>
      </c>
      <c r="BW43" s="97">
        <f t="shared" si="241"/>
        <v>0</v>
      </c>
      <c r="BX43" s="97">
        <f t="shared" si="241"/>
        <v>0</v>
      </c>
      <c r="BY43" s="97">
        <f t="shared" si="241"/>
        <v>0</v>
      </c>
      <c r="BZ43" s="97">
        <f t="shared" si="241"/>
        <v>0</v>
      </c>
      <c r="CA43" s="97">
        <f t="shared" si="241"/>
        <v>0</v>
      </c>
      <c r="CB43" s="97">
        <f t="shared" si="241"/>
        <v>0</v>
      </c>
      <c r="CC43" s="97">
        <f t="shared" si="241"/>
        <v>0</v>
      </c>
      <c r="CD43" s="97">
        <f t="shared" si="241"/>
        <v>0</v>
      </c>
      <c r="CE43" s="97">
        <f t="shared" si="241"/>
        <v>0</v>
      </c>
      <c r="CF43" s="97">
        <f t="shared" si="241"/>
        <v>0</v>
      </c>
      <c r="CG43" s="97">
        <f t="shared" si="241"/>
        <v>0</v>
      </c>
      <c r="CH43" s="97">
        <f t="shared" si="241"/>
        <v>0</v>
      </c>
      <c r="CI43" s="97">
        <f t="shared" si="241"/>
        <v>0</v>
      </c>
      <c r="CJ43" s="97">
        <f t="shared" si="241"/>
        <v>0</v>
      </c>
      <c r="CK43" s="97">
        <f t="shared" si="241"/>
        <v>0</v>
      </c>
      <c r="CL43" s="97">
        <f t="shared" si="241"/>
        <v>0</v>
      </c>
      <c r="CM43" s="97">
        <f t="shared" si="241"/>
        <v>0</v>
      </c>
      <c r="CN43" s="97">
        <f t="shared" si="241"/>
        <v>0</v>
      </c>
      <c r="CO43" s="97">
        <f t="shared" si="241"/>
        <v>0</v>
      </c>
      <c r="CP43" s="97">
        <f t="shared" si="241"/>
        <v>5.6000000000000014</v>
      </c>
      <c r="CQ43" s="97">
        <f t="shared" si="241"/>
        <v>0</v>
      </c>
      <c r="CR43" s="97">
        <f t="shared" si="241"/>
        <v>0</v>
      </c>
      <c r="CS43" s="97">
        <f t="shared" si="241"/>
        <v>9.5</v>
      </c>
      <c r="CT43" s="97">
        <f t="shared" si="241"/>
        <v>14.700000000000003</v>
      </c>
      <c r="CU43" s="97">
        <f t="shared" si="241"/>
        <v>11</v>
      </c>
      <c r="CV43" s="97">
        <f t="shared" si="241"/>
        <v>-0.70000000000000284</v>
      </c>
      <c r="CW43" s="97">
        <f t="shared" si="241"/>
        <v>14.100000000000009</v>
      </c>
      <c r="CX43" s="97">
        <f t="shared" si="241"/>
        <v>-17.499999999999993</v>
      </c>
      <c r="CY43" s="97">
        <f t="shared" si="241"/>
        <v>-13.199999999999996</v>
      </c>
      <c r="CZ43" s="97">
        <f t="shared" si="241"/>
        <v>-28.5</v>
      </c>
      <c r="DA43" s="97">
        <f t="shared" si="241"/>
        <v>-6.9999999999999929</v>
      </c>
      <c r="DB43" s="97">
        <f t="shared" si="241"/>
        <v>-17.400000000000006</v>
      </c>
      <c r="DC43" s="97">
        <f t="shared" si="241"/>
        <v>-19.5</v>
      </c>
      <c r="DD43" s="97">
        <f t="shared" si="241"/>
        <v>-15.700000000000003</v>
      </c>
      <c r="DE43" s="97">
        <f t="shared" si="241"/>
        <v>-13.900000000000006</v>
      </c>
      <c r="DF43" s="97">
        <f t="shared" si="241"/>
        <v>-18.400000000000006</v>
      </c>
      <c r="DG43" s="97">
        <f t="shared" si="241"/>
        <v>-13</v>
      </c>
      <c r="DH43" s="97">
        <f t="shared" si="241"/>
        <v>-7.2000000000000028</v>
      </c>
      <c r="DI43" s="97">
        <f t="shared" si="241"/>
        <v>-0.29999999999999716</v>
      </c>
      <c r="DJ43" s="97">
        <f t="shared" si="241"/>
        <v>-0.70000000000000284</v>
      </c>
      <c r="DK43" s="97">
        <f t="shared" si="241"/>
        <v>-9.9999999999994316E-2</v>
      </c>
      <c r="DL43" s="97">
        <f t="shared" si="241"/>
        <v>-8.5</v>
      </c>
      <c r="DM43" s="97">
        <f t="shared" si="241"/>
        <v>14.400000000000006</v>
      </c>
      <c r="DN43" s="97">
        <f t="shared" si="241"/>
        <v>-2.5999999999999943</v>
      </c>
      <c r="DO43" s="97">
        <f t="shared" si="241"/>
        <v>2.4000000000000057</v>
      </c>
      <c r="DP43" s="97">
        <f t="shared" si="241"/>
        <v>3.5000000000000071</v>
      </c>
      <c r="DQ43" s="97">
        <f t="shared" si="241"/>
        <v>0</v>
      </c>
      <c r="DR43" s="97">
        <f t="shared" si="241"/>
        <v>17.199999999999996</v>
      </c>
      <c r="DS43" s="97">
        <f t="shared" si="241"/>
        <v>13.699999999999989</v>
      </c>
      <c r="DT43" s="97">
        <f t="shared" si="241"/>
        <v>5.5999999999999943</v>
      </c>
      <c r="DU43" s="97">
        <f t="shared" si="241"/>
        <v>1.6000000000000014</v>
      </c>
      <c r="DV43" s="97">
        <f t="shared" si="241"/>
        <v>16.100000000000009</v>
      </c>
      <c r="DW43" s="97">
        <f t="shared" si="241"/>
        <v>10.500000000000007</v>
      </c>
      <c r="DX43" s="97">
        <f t="shared" si="241"/>
        <v>11.899999999999991</v>
      </c>
      <c r="DY43" s="97">
        <f t="shared" si="241"/>
        <v>10.299999999999997</v>
      </c>
      <c r="DZ43" s="97">
        <f t="shared" si="241"/>
        <v>9.9000000000000057</v>
      </c>
      <c r="EA43" s="97">
        <f t="shared" si="241"/>
        <v>19.100000000000009</v>
      </c>
      <c r="EB43" s="97">
        <f t="shared" si="241"/>
        <v>8.5</v>
      </c>
      <c r="EC43" s="97">
        <f t="shared" ref="EC43:FG43" si="242">EC41-EC42</f>
        <v>-4.5999999999999943</v>
      </c>
      <c r="ED43" s="97">
        <f t="shared" si="242"/>
        <v>-8.3999999999999986</v>
      </c>
      <c r="EE43" s="97">
        <f t="shared" si="242"/>
        <v>-13</v>
      </c>
      <c r="EF43" s="97">
        <f t="shared" si="242"/>
        <v>-9.6000000000000014</v>
      </c>
      <c r="EG43" s="97">
        <f t="shared" si="242"/>
        <v>-26.300000000000004</v>
      </c>
      <c r="EH43" s="97">
        <f t="shared" si="242"/>
        <v>-25.499999999999993</v>
      </c>
      <c r="EI43" s="97">
        <f t="shared" si="242"/>
        <v>-42.399999999999991</v>
      </c>
      <c r="EJ43" s="97">
        <f t="shared" si="242"/>
        <v>-12</v>
      </c>
      <c r="EK43" s="97">
        <f t="shared" si="242"/>
        <v>-20.9</v>
      </c>
      <c r="EL43" s="97">
        <f t="shared" si="242"/>
        <v>-19.100000000000001</v>
      </c>
      <c r="EM43" s="97">
        <f t="shared" si="242"/>
        <v>-14.399999999999999</v>
      </c>
      <c r="EN43" s="97">
        <f t="shared" si="242"/>
        <v>26.299999999999997</v>
      </c>
      <c r="EO43" s="97">
        <f t="shared" si="242"/>
        <v>12.199999999999996</v>
      </c>
      <c r="EP43" s="97">
        <f t="shared" si="242"/>
        <v>-12.200000000000003</v>
      </c>
      <c r="EQ43" s="97">
        <f t="shared" si="242"/>
        <v>8.1000000000000014</v>
      </c>
      <c r="ER43" s="97">
        <f t="shared" si="242"/>
        <v>-0.89999999999999858</v>
      </c>
      <c r="ES43" s="97">
        <f t="shared" si="242"/>
        <v>-6</v>
      </c>
      <c r="ET43" s="97">
        <f t="shared" si="242"/>
        <v>-19.799999999999997</v>
      </c>
      <c r="EU43" s="97">
        <f t="shared" si="242"/>
        <v>-7.1000000000000085</v>
      </c>
      <c r="EV43" s="97">
        <f t="shared" si="242"/>
        <v>-34.599999999999994</v>
      </c>
      <c r="EW43" s="97">
        <f t="shared" si="242"/>
        <v>-40.200000000000003</v>
      </c>
      <c r="EX43" s="97">
        <f t="shared" si="242"/>
        <v>-22.6</v>
      </c>
      <c r="EY43" s="97">
        <f t="shared" si="242"/>
        <v>-33.400000000000006</v>
      </c>
      <c r="EZ43" s="97">
        <f t="shared" si="242"/>
        <v>-20.099999999999994</v>
      </c>
      <c r="FA43" s="97">
        <f t="shared" si="242"/>
        <v>-11.899999999999991</v>
      </c>
      <c r="FB43" s="97">
        <f t="shared" si="242"/>
        <v>-26.900000000000013</v>
      </c>
      <c r="FC43" s="97">
        <f t="shared" si="242"/>
        <v>-21.200000000000003</v>
      </c>
      <c r="FD43" s="97">
        <f t="shared" si="242"/>
        <v>-24.299999999999997</v>
      </c>
      <c r="FE43" s="97">
        <f t="shared" si="242"/>
        <v>-24.799999999999997</v>
      </c>
      <c r="FF43" s="97">
        <f t="shared" si="242"/>
        <v>-20.200000000000003</v>
      </c>
      <c r="FG43" s="97">
        <f t="shared" si="242"/>
        <v>-23.899999999999991</v>
      </c>
      <c r="FH43" s="97">
        <f t="shared" ref="FH43:GN43" si="243">FH41-FH42</f>
        <v>0</v>
      </c>
      <c r="FI43" s="97">
        <f t="shared" si="243"/>
        <v>0</v>
      </c>
      <c r="FJ43" s="97">
        <f t="shared" si="243"/>
        <v>0</v>
      </c>
      <c r="FK43" s="97">
        <f t="shared" si="243"/>
        <v>0</v>
      </c>
      <c r="FL43" s="97">
        <f t="shared" si="243"/>
        <v>-16.500000000000007</v>
      </c>
      <c r="FM43" s="97">
        <f t="shared" si="243"/>
        <v>-15.599999999999994</v>
      </c>
      <c r="FN43" s="97">
        <f t="shared" si="243"/>
        <v>-21.100000000000009</v>
      </c>
      <c r="FO43" s="97">
        <f t="shared" si="243"/>
        <v>-2.7000000000000028</v>
      </c>
      <c r="FP43" s="97">
        <f t="shared" si="243"/>
        <v>-10</v>
      </c>
      <c r="FQ43" s="97">
        <f t="shared" si="243"/>
        <v>-16.099999999999994</v>
      </c>
      <c r="FR43" s="97">
        <f t="shared" si="243"/>
        <v>-17.600000000000009</v>
      </c>
      <c r="FS43" s="97">
        <f t="shared" si="243"/>
        <v>-18.500000000000007</v>
      </c>
      <c r="FT43" s="97">
        <f t="shared" si="243"/>
        <v>-9</v>
      </c>
      <c r="FU43" s="97">
        <f t="shared" si="243"/>
        <v>-6</v>
      </c>
      <c r="FV43" s="97">
        <f t="shared" si="243"/>
        <v>-23.899999999999991</v>
      </c>
      <c r="FW43" s="97">
        <f t="shared" si="243"/>
        <v>-19.70000000000001</v>
      </c>
      <c r="FX43" s="97">
        <f t="shared" si="243"/>
        <v>-9</v>
      </c>
      <c r="FY43" s="97">
        <f t="shared" si="243"/>
        <v>-9.3999999999999986</v>
      </c>
      <c r="FZ43" s="97">
        <f t="shared" si="243"/>
        <v>-2.2000000000000028</v>
      </c>
      <c r="GA43" s="97">
        <f t="shared" si="243"/>
        <v>-11.799999999999997</v>
      </c>
      <c r="GB43" s="97">
        <f t="shared" si="243"/>
        <v>-5.5999999999999943</v>
      </c>
      <c r="GC43" s="97">
        <f t="shared" si="243"/>
        <v>-19</v>
      </c>
      <c r="GD43" s="97">
        <f t="shared" si="243"/>
        <v>-15.099999999999994</v>
      </c>
      <c r="GE43" s="97">
        <f t="shared" si="243"/>
        <v>-6.6000000000000014</v>
      </c>
      <c r="GF43" s="97">
        <f t="shared" si="243"/>
        <v>-27.900000000000006</v>
      </c>
      <c r="GG43" s="97">
        <f t="shared" si="243"/>
        <v>-6.3000000000000043</v>
      </c>
      <c r="GH43" s="97">
        <f t="shared" si="243"/>
        <v>3.2999999999999972</v>
      </c>
      <c r="GI43" s="97">
        <f t="shared" si="243"/>
        <v>-1.2999999999999972</v>
      </c>
      <c r="GJ43" s="97">
        <f t="shared" si="243"/>
        <v>14.399999999999999</v>
      </c>
      <c r="GK43" s="97">
        <f t="shared" si="243"/>
        <v>28.299999999999997</v>
      </c>
      <c r="GL43" s="97">
        <f t="shared" si="243"/>
        <v>26.700000000000003</v>
      </c>
      <c r="GM43" s="97">
        <f t="shared" si="243"/>
        <v>2.1000000000000014</v>
      </c>
      <c r="GN43" s="97">
        <f t="shared" si="243"/>
        <v>25.399999999999991</v>
      </c>
      <c r="GO43" s="97">
        <f t="shared" ref="GO43:IZ43" si="244">GO41-GO42</f>
        <v>24.399999999999991</v>
      </c>
      <c r="GP43" s="97">
        <f t="shared" si="244"/>
        <v>32.200000000000003</v>
      </c>
      <c r="GQ43" s="97">
        <f t="shared" si="244"/>
        <v>21.9</v>
      </c>
      <c r="GR43" s="97">
        <f t="shared" si="244"/>
        <v>29</v>
      </c>
      <c r="GS43" s="97">
        <f t="shared" si="244"/>
        <v>38.400000000000006</v>
      </c>
      <c r="GT43" s="97">
        <f t="shared" si="244"/>
        <v>29.700000000000003</v>
      </c>
      <c r="GU43" s="97">
        <f t="shared" si="244"/>
        <v>27</v>
      </c>
      <c r="GV43" s="97">
        <f t="shared" si="244"/>
        <v>20.100000000000009</v>
      </c>
      <c r="GW43" s="97">
        <f t="shared" si="244"/>
        <v>26.399999999999991</v>
      </c>
      <c r="GX43" s="97">
        <f t="shared" si="244"/>
        <v>26.5</v>
      </c>
      <c r="GY43" s="97">
        <f t="shared" si="244"/>
        <v>25.900000000000006</v>
      </c>
      <c r="GZ43" s="97">
        <f t="shared" si="244"/>
        <v>20.6</v>
      </c>
      <c r="HA43" s="97">
        <f t="shared" si="244"/>
        <v>11.800000000000004</v>
      </c>
      <c r="HB43" s="97">
        <f t="shared" si="244"/>
        <v>18.899999999999991</v>
      </c>
      <c r="HC43" s="97">
        <f t="shared" si="244"/>
        <v>30.5</v>
      </c>
      <c r="HD43" s="97">
        <f t="shared" si="244"/>
        <v>23.799999999999997</v>
      </c>
      <c r="HE43" s="97">
        <f t="shared" si="244"/>
        <v>27.099999999999994</v>
      </c>
      <c r="HF43" s="97">
        <f t="shared" si="244"/>
        <v>25.800000000000011</v>
      </c>
      <c r="HG43" s="97">
        <f t="shared" si="244"/>
        <v>19.5</v>
      </c>
      <c r="HH43" s="97">
        <f t="shared" si="244"/>
        <v>27.099999999999987</v>
      </c>
      <c r="HI43" s="97">
        <f t="shared" si="244"/>
        <v>27.899999999999991</v>
      </c>
      <c r="HJ43" s="97">
        <f t="shared" si="244"/>
        <v>37.5</v>
      </c>
      <c r="HK43" s="97">
        <f t="shared" si="244"/>
        <v>33.699999999999989</v>
      </c>
      <c r="HL43" s="97">
        <f t="shared" si="244"/>
        <v>27.500000000000007</v>
      </c>
      <c r="HM43" s="97">
        <f t="shared" si="244"/>
        <v>24.900000000000006</v>
      </c>
      <c r="HN43" s="97">
        <f t="shared" si="244"/>
        <v>24.899999999999991</v>
      </c>
      <c r="HO43" s="97">
        <f t="shared" si="244"/>
        <v>28</v>
      </c>
      <c r="HP43" s="97">
        <f t="shared" si="244"/>
        <v>23.900000000000006</v>
      </c>
      <c r="HQ43" s="97">
        <f t="shared" si="244"/>
        <v>15.700000000000003</v>
      </c>
      <c r="HR43" s="97">
        <f t="shared" si="244"/>
        <v>21.9</v>
      </c>
      <c r="HS43" s="97">
        <f t="shared" si="244"/>
        <v>22.5</v>
      </c>
      <c r="HT43" s="97">
        <f t="shared" si="244"/>
        <v>26</v>
      </c>
      <c r="HU43" s="97">
        <f t="shared" si="244"/>
        <v>20.199999999999996</v>
      </c>
      <c r="HV43" s="97">
        <f t="shared" si="244"/>
        <v>21.6</v>
      </c>
      <c r="HW43" s="97">
        <f t="shared" si="244"/>
        <v>23.999999999999993</v>
      </c>
      <c r="HX43" s="97">
        <f t="shared" si="244"/>
        <v>23.400000000000006</v>
      </c>
      <c r="HY43" s="97">
        <f t="shared" si="244"/>
        <v>31</v>
      </c>
      <c r="HZ43" s="97">
        <f t="shared" si="244"/>
        <v>15.599999999999994</v>
      </c>
      <c r="IA43" s="97">
        <f t="shared" si="244"/>
        <v>21</v>
      </c>
      <c r="IB43" s="97">
        <f t="shared" si="244"/>
        <v>18.099999999999994</v>
      </c>
      <c r="IC43" s="97">
        <f t="shared" si="244"/>
        <v>21.4</v>
      </c>
      <c r="ID43" s="97">
        <f t="shared" si="244"/>
        <v>22.400000000000006</v>
      </c>
      <c r="IE43" s="97">
        <f t="shared" si="244"/>
        <v>24.100000000000009</v>
      </c>
      <c r="IF43" s="97">
        <f t="shared" si="244"/>
        <v>30.999999999999993</v>
      </c>
      <c r="IG43" s="97">
        <f t="shared" si="244"/>
        <v>28.700000000000003</v>
      </c>
      <c r="IH43" s="97">
        <f t="shared" si="244"/>
        <v>29.700000000000003</v>
      </c>
      <c r="II43" s="97">
        <f t="shared" si="244"/>
        <v>22.4</v>
      </c>
      <c r="IJ43" s="97">
        <f t="shared" si="244"/>
        <v>32.70000000000001</v>
      </c>
      <c r="IK43" s="97">
        <f t="shared" si="244"/>
        <v>26.800000000000011</v>
      </c>
      <c r="IL43" s="97">
        <f t="shared" si="244"/>
        <v>29.400000000000006</v>
      </c>
      <c r="IM43" s="97">
        <f t="shared" si="244"/>
        <v>26.200000000000003</v>
      </c>
      <c r="IN43" s="97">
        <f t="shared" si="244"/>
        <v>29.199999999999996</v>
      </c>
      <c r="IO43" s="97">
        <f t="shared" si="244"/>
        <v>34.700000000000003</v>
      </c>
      <c r="IP43" s="97">
        <f t="shared" si="244"/>
        <v>28.399999999999991</v>
      </c>
      <c r="IQ43" s="97">
        <f t="shared" si="244"/>
        <v>29.000000000000007</v>
      </c>
      <c r="IR43" s="97">
        <f t="shared" si="244"/>
        <v>30.900000000000006</v>
      </c>
      <c r="IS43" s="97">
        <f t="shared" si="244"/>
        <v>35.099999999999994</v>
      </c>
      <c r="IT43" s="97">
        <f t="shared" si="244"/>
        <v>38.099999999999994</v>
      </c>
      <c r="IU43" s="97">
        <f t="shared" si="244"/>
        <v>31.9</v>
      </c>
      <c r="IV43" s="97">
        <f t="shared" si="244"/>
        <v>37.799999999999997</v>
      </c>
      <c r="IW43" s="97">
        <f t="shared" si="244"/>
        <v>30.099999999999994</v>
      </c>
      <c r="IX43" s="97">
        <f t="shared" si="244"/>
        <v>31.5</v>
      </c>
      <c r="IY43" s="97">
        <f t="shared" si="244"/>
        <v>32.999999999999986</v>
      </c>
      <c r="IZ43" s="97">
        <f t="shared" si="244"/>
        <v>36.900000000000006</v>
      </c>
      <c r="JA43" s="97">
        <f t="shared" ref="JA43:LM43" si="245">JA41-JA42</f>
        <v>40.599999999999987</v>
      </c>
      <c r="JB43" s="97">
        <f t="shared" si="245"/>
        <v>37.400000000000006</v>
      </c>
      <c r="JC43" s="97">
        <f t="shared" si="245"/>
        <v>45.699999999999996</v>
      </c>
      <c r="JD43" s="97">
        <f t="shared" si="245"/>
        <v>35.799999999999997</v>
      </c>
      <c r="JE43" s="97">
        <f t="shared" si="245"/>
        <v>35.299999999999997</v>
      </c>
      <c r="JF43" s="97">
        <f t="shared" si="245"/>
        <v>19.5</v>
      </c>
      <c r="JG43" s="97">
        <f t="shared" si="245"/>
        <v>26.500000000000014</v>
      </c>
      <c r="JH43" s="97">
        <f t="shared" si="245"/>
        <v>18.299999999999997</v>
      </c>
      <c r="JI43" s="97">
        <f t="shared" si="245"/>
        <v>16.400000000000013</v>
      </c>
      <c r="JJ43" s="97">
        <f t="shared" si="245"/>
        <v>26.4</v>
      </c>
      <c r="JK43" s="97">
        <f t="shared" si="245"/>
        <v>35.800000000000004</v>
      </c>
      <c r="JL43" s="97">
        <f t="shared" si="245"/>
        <v>28.200000000000003</v>
      </c>
      <c r="JM43" s="97">
        <f t="shared" si="245"/>
        <v>30.5</v>
      </c>
      <c r="JN43" s="97">
        <f t="shared" si="245"/>
        <v>25.5</v>
      </c>
      <c r="JO43" s="97">
        <f t="shared" si="245"/>
        <v>31.699999999999989</v>
      </c>
      <c r="JP43" s="97">
        <f t="shared" si="245"/>
        <v>31</v>
      </c>
      <c r="JQ43" s="97">
        <f t="shared" si="245"/>
        <v>15</v>
      </c>
      <c r="JR43" s="97">
        <f t="shared" si="245"/>
        <v>13</v>
      </c>
      <c r="JS43" s="97">
        <f t="shared" si="245"/>
        <v>9</v>
      </c>
      <c r="JT43" s="97">
        <f t="shared" si="245"/>
        <v>15</v>
      </c>
      <c r="JU43" s="97">
        <f t="shared" si="245"/>
        <v>12</v>
      </c>
      <c r="JV43" s="97">
        <f t="shared" si="245"/>
        <v>13</v>
      </c>
      <c r="JW43" s="97">
        <f t="shared" si="245"/>
        <v>25</v>
      </c>
      <c r="JX43" s="97">
        <f t="shared" si="245"/>
        <v>27</v>
      </c>
      <c r="JY43" s="97">
        <f t="shared" si="245"/>
        <v>-6</v>
      </c>
      <c r="JZ43" s="97">
        <f t="shared" si="245"/>
        <v>21</v>
      </c>
      <c r="KA43" s="97">
        <f t="shared" si="245"/>
        <v>23</v>
      </c>
      <c r="KB43" s="97">
        <f t="shared" si="245"/>
        <v>20</v>
      </c>
      <c r="KC43" s="97">
        <f t="shared" si="245"/>
        <v>39</v>
      </c>
      <c r="KD43" s="97">
        <f t="shared" si="245"/>
        <v>34</v>
      </c>
      <c r="KE43" s="97">
        <f t="shared" si="245"/>
        <v>39</v>
      </c>
      <c r="KF43" s="97">
        <f t="shared" si="245"/>
        <v>33</v>
      </c>
      <c r="KG43" s="97">
        <f t="shared" si="245"/>
        <v>40</v>
      </c>
      <c r="KH43" s="97">
        <f t="shared" si="245"/>
        <v>24</v>
      </c>
      <c r="KI43" s="97">
        <f t="shared" si="245"/>
        <v>36</v>
      </c>
      <c r="KJ43" s="97">
        <f t="shared" si="245"/>
        <v>31</v>
      </c>
      <c r="KK43" s="97">
        <f t="shared" si="245"/>
        <v>38</v>
      </c>
      <c r="KL43" s="97">
        <f t="shared" si="245"/>
        <v>35</v>
      </c>
      <c r="KM43" s="97">
        <f t="shared" si="245"/>
        <v>41</v>
      </c>
      <c r="KN43" s="97">
        <f t="shared" si="245"/>
        <v>24</v>
      </c>
      <c r="KO43" s="97">
        <f t="shared" si="245"/>
        <v>42</v>
      </c>
      <c r="KP43" s="97">
        <f t="shared" si="245"/>
        <v>37</v>
      </c>
      <c r="KQ43" s="97">
        <f t="shared" si="245"/>
        <v>29</v>
      </c>
      <c r="KR43" s="97">
        <f t="shared" si="245"/>
        <v>39</v>
      </c>
      <c r="KS43" s="97">
        <f t="shared" si="245"/>
        <v>40</v>
      </c>
      <c r="KT43" s="97">
        <f t="shared" si="245"/>
        <v>33</v>
      </c>
      <c r="KU43" s="97">
        <f t="shared" si="245"/>
        <v>22</v>
      </c>
      <c r="KV43" s="97">
        <f t="shared" si="245"/>
        <v>30</v>
      </c>
      <c r="KW43" s="97">
        <f t="shared" si="245"/>
        <v>38</v>
      </c>
      <c r="KX43" s="97">
        <f t="shared" si="245"/>
        <v>22</v>
      </c>
      <c r="KY43" s="97">
        <f t="shared" si="245"/>
        <v>35</v>
      </c>
      <c r="KZ43" s="97">
        <f t="shared" si="245"/>
        <v>40</v>
      </c>
      <c r="LA43" s="97">
        <f t="shared" si="245"/>
        <v>32</v>
      </c>
      <c r="LB43" s="97">
        <f t="shared" si="245"/>
        <v>34</v>
      </c>
      <c r="LC43" s="97">
        <f t="shared" si="245"/>
        <v>45</v>
      </c>
      <c r="LD43" s="97">
        <f t="shared" si="245"/>
        <v>36</v>
      </c>
      <c r="LE43" s="97">
        <f t="shared" si="245"/>
        <v>32</v>
      </c>
      <c r="LF43" s="97">
        <f t="shared" si="245"/>
        <v>41</v>
      </c>
      <c r="LG43" s="97">
        <f t="shared" si="245"/>
        <v>43</v>
      </c>
      <c r="LH43" s="97">
        <f t="shared" si="245"/>
        <v>42</v>
      </c>
      <c r="LI43" s="97">
        <f t="shared" si="245"/>
        <v>48</v>
      </c>
      <c r="LJ43" s="97">
        <f t="shared" si="245"/>
        <v>45</v>
      </c>
      <c r="LK43" s="97">
        <f t="shared" si="245"/>
        <v>40</v>
      </c>
      <c r="LL43" s="97">
        <f t="shared" si="245"/>
        <v>47</v>
      </c>
      <c r="LM43" s="97">
        <f t="shared" si="245"/>
        <v>51</v>
      </c>
      <c r="LN43" s="97">
        <f t="shared" ref="LN43:NF43" si="246">LN41-LN42</f>
        <v>50</v>
      </c>
      <c r="LO43" s="97">
        <f t="shared" si="246"/>
        <v>40</v>
      </c>
      <c r="LP43" s="97">
        <f t="shared" si="246"/>
        <v>34</v>
      </c>
      <c r="LQ43" s="97">
        <f t="shared" si="246"/>
        <v>33</v>
      </c>
      <c r="LR43" s="97">
        <f t="shared" si="246"/>
        <v>33</v>
      </c>
      <c r="LS43" s="97">
        <f t="shared" si="246"/>
        <v>22</v>
      </c>
      <c r="LT43" s="97">
        <f t="shared" si="246"/>
        <v>33</v>
      </c>
      <c r="LU43" s="97">
        <f t="shared" si="246"/>
        <v>20</v>
      </c>
      <c r="LV43" s="97">
        <f t="shared" si="246"/>
        <v>13</v>
      </c>
      <c r="LW43" s="97">
        <f t="shared" si="246"/>
        <v>16</v>
      </c>
      <c r="LX43" s="97">
        <f t="shared" si="246"/>
        <v>30</v>
      </c>
      <c r="LY43" s="97">
        <f t="shared" si="246"/>
        <v>33</v>
      </c>
      <c r="LZ43" s="97">
        <f t="shared" si="246"/>
        <v>40</v>
      </c>
      <c r="MA43" s="97">
        <f t="shared" si="246"/>
        <v>40</v>
      </c>
      <c r="MB43" s="97">
        <f t="shared" si="246"/>
        <v>34</v>
      </c>
      <c r="MC43" s="97">
        <f t="shared" si="246"/>
        <v>10</v>
      </c>
      <c r="MD43" s="97">
        <f t="shared" si="246"/>
        <v>24</v>
      </c>
      <c r="ME43" s="97">
        <f t="shared" si="246"/>
        <v>22</v>
      </c>
      <c r="MF43" s="97">
        <f t="shared" si="246"/>
        <v>5</v>
      </c>
      <c r="MG43" s="97">
        <f t="shared" si="246"/>
        <v>17</v>
      </c>
      <c r="MH43" s="97">
        <f t="shared" si="246"/>
        <v>28</v>
      </c>
      <c r="MI43" s="97">
        <f t="shared" si="246"/>
        <v>28</v>
      </c>
      <c r="MJ43" s="97">
        <f t="shared" si="246"/>
        <v>40</v>
      </c>
      <c r="MK43" s="97">
        <f t="shared" si="246"/>
        <v>36</v>
      </c>
      <c r="ML43" s="97">
        <f t="shared" si="246"/>
        <v>39</v>
      </c>
      <c r="MM43" s="97">
        <f t="shared" si="246"/>
        <v>33</v>
      </c>
      <c r="MN43" s="97">
        <f t="shared" si="246"/>
        <v>41</v>
      </c>
      <c r="MO43" s="97">
        <f t="shared" si="246"/>
        <v>34</v>
      </c>
      <c r="MP43" s="97">
        <f t="shared" si="246"/>
        <v>32</v>
      </c>
      <c r="MQ43" s="97">
        <f t="shared" si="246"/>
        <v>40</v>
      </c>
      <c r="MR43" s="97">
        <f t="shared" si="246"/>
        <v>48</v>
      </c>
      <c r="MS43" s="97">
        <f t="shared" si="246"/>
        <v>30</v>
      </c>
      <c r="MT43" s="97">
        <f t="shared" si="246"/>
        <v>52</v>
      </c>
      <c r="MU43" s="97">
        <f t="shared" si="246"/>
        <v>43</v>
      </c>
      <c r="MV43" s="97">
        <f t="shared" si="246"/>
        <v>50</v>
      </c>
      <c r="MW43" s="97">
        <f t="shared" si="246"/>
        <v>31</v>
      </c>
      <c r="MX43" s="97">
        <f t="shared" si="246"/>
        <v>33</v>
      </c>
      <c r="MY43" s="97">
        <f t="shared" si="246"/>
        <v>22</v>
      </c>
      <c r="MZ43" s="97">
        <f t="shared" si="246"/>
        <v>10</v>
      </c>
      <c r="NA43" s="97">
        <f t="shared" si="246"/>
        <v>-2</v>
      </c>
      <c r="NB43" s="97">
        <f t="shared" si="246"/>
        <v>-23</v>
      </c>
      <c r="NC43" s="97">
        <f t="shared" si="246"/>
        <v>-6</v>
      </c>
      <c r="ND43" s="97">
        <f t="shared" si="246"/>
        <v>-8</v>
      </c>
      <c r="NE43" s="97">
        <f t="shared" si="246"/>
        <v>2</v>
      </c>
      <c r="NF43" s="97">
        <f t="shared" si="246"/>
        <v>5</v>
      </c>
      <c r="NG43" s="97">
        <f>NG41-NG42</f>
        <v>3</v>
      </c>
      <c r="NH43" s="97">
        <f t="shared" ref="NH43:PS43" si="247">NH41-NH42</f>
        <v>-4</v>
      </c>
      <c r="NI43" s="97">
        <f t="shared" si="247"/>
        <v>0</v>
      </c>
      <c r="NJ43" s="97">
        <f t="shared" si="247"/>
        <v>-12</v>
      </c>
      <c r="NK43" s="97">
        <f t="shared" si="247"/>
        <v>-5</v>
      </c>
      <c r="NL43" s="97">
        <f t="shared" si="247"/>
        <v>9</v>
      </c>
      <c r="NM43" s="97">
        <f t="shared" si="247"/>
        <v>-5</v>
      </c>
      <c r="NN43" s="97">
        <f t="shared" si="247"/>
        <v>3</v>
      </c>
      <c r="NO43" s="97">
        <f t="shared" si="247"/>
        <v>7</v>
      </c>
      <c r="NP43" s="97">
        <f t="shared" si="247"/>
        <v>5</v>
      </c>
      <c r="NQ43" s="97">
        <f t="shared" si="247"/>
        <v>13</v>
      </c>
      <c r="NR43" s="97">
        <f t="shared" si="247"/>
        <v>14</v>
      </c>
      <c r="NS43" s="97">
        <f t="shared" si="247"/>
        <v>13</v>
      </c>
      <c r="NT43" s="97">
        <f t="shared" si="247"/>
        <v>26</v>
      </c>
      <c r="NU43" s="97">
        <f t="shared" si="247"/>
        <v>12</v>
      </c>
      <c r="NV43" s="97">
        <f t="shared" si="247"/>
        <v>-4</v>
      </c>
      <c r="NW43" s="97">
        <f t="shared" si="247"/>
        <v>4</v>
      </c>
      <c r="NX43" s="97">
        <f t="shared" si="247"/>
        <v>10</v>
      </c>
      <c r="NY43" s="97">
        <f t="shared" si="247"/>
        <v>-1</v>
      </c>
      <c r="NZ43" s="97">
        <f t="shared" si="247"/>
        <v>2</v>
      </c>
      <c r="OA43" s="97">
        <f t="shared" si="247"/>
        <v>-1</v>
      </c>
      <c r="OB43" s="97">
        <f t="shared" si="247"/>
        <v>9</v>
      </c>
      <c r="OC43" s="97">
        <f t="shared" si="247"/>
        <v>-2</v>
      </c>
      <c r="OD43" s="97">
        <f t="shared" si="247"/>
        <v>2</v>
      </c>
      <c r="OE43" s="97">
        <f t="shared" si="247"/>
        <v>21</v>
      </c>
      <c r="OF43" s="97">
        <f t="shared" si="247"/>
        <v>14</v>
      </c>
      <c r="OG43" s="97">
        <f t="shared" si="247"/>
        <v>10</v>
      </c>
      <c r="OH43" s="97">
        <f t="shared" si="247"/>
        <v>7</v>
      </c>
      <c r="OI43" s="97">
        <f t="shared" si="247"/>
        <v>1</v>
      </c>
      <c r="OJ43" s="97">
        <f t="shared" si="247"/>
        <v>12</v>
      </c>
      <c r="OK43" s="97">
        <f t="shared" si="247"/>
        <v>8</v>
      </c>
      <c r="OL43" s="97">
        <f t="shared" si="247"/>
        <v>10</v>
      </c>
      <c r="OM43" s="97">
        <f t="shared" si="247"/>
        <v>11</v>
      </c>
      <c r="ON43" s="97">
        <f t="shared" si="247"/>
        <v>17</v>
      </c>
      <c r="OO43" s="97">
        <f t="shared" si="247"/>
        <v>9</v>
      </c>
      <c r="OP43" s="97">
        <f t="shared" si="247"/>
        <v>17</v>
      </c>
      <c r="OQ43" s="97">
        <f t="shared" si="247"/>
        <v>14</v>
      </c>
      <c r="OR43" s="97">
        <f t="shared" si="247"/>
        <v>20</v>
      </c>
      <c r="OS43" s="97">
        <f t="shared" si="247"/>
        <v>16</v>
      </c>
      <c r="OT43" s="97">
        <f t="shared" si="247"/>
        <v>22</v>
      </c>
      <c r="OU43" s="97">
        <f t="shared" si="247"/>
        <v>20</v>
      </c>
      <c r="OV43" s="97">
        <f t="shared" si="247"/>
        <v>35</v>
      </c>
      <c r="OW43" s="97">
        <f t="shared" si="247"/>
        <v>32</v>
      </c>
      <c r="OX43" s="97">
        <f t="shared" si="247"/>
        <v>25</v>
      </c>
      <c r="OY43" s="97">
        <f t="shared" si="247"/>
        <v>26</v>
      </c>
      <c r="OZ43" s="97">
        <f t="shared" si="247"/>
        <v>31</v>
      </c>
      <c r="PA43" s="97">
        <f t="shared" si="247"/>
        <v>27</v>
      </c>
      <c r="PB43" s="97">
        <f t="shared" si="247"/>
        <v>29</v>
      </c>
      <c r="PC43" s="97">
        <f t="shared" si="247"/>
        <v>37</v>
      </c>
      <c r="PD43" s="97">
        <f t="shared" si="247"/>
        <v>40</v>
      </c>
      <c r="PE43" s="97">
        <f t="shared" si="247"/>
        <v>36</v>
      </c>
      <c r="PF43" s="97">
        <f t="shared" si="247"/>
        <v>24</v>
      </c>
      <c r="PG43" s="97">
        <f t="shared" si="247"/>
        <v>29</v>
      </c>
      <c r="PH43" s="97">
        <f t="shared" si="247"/>
        <v>27</v>
      </c>
      <c r="PI43" s="97">
        <f t="shared" si="247"/>
        <v>27</v>
      </c>
      <c r="PJ43" s="97">
        <f t="shared" si="247"/>
        <v>27</v>
      </c>
      <c r="PK43" s="97">
        <f t="shared" si="247"/>
        <v>22</v>
      </c>
      <c r="PL43" s="97">
        <f t="shared" si="247"/>
        <v>34</v>
      </c>
      <c r="PM43" s="97">
        <f t="shared" si="247"/>
        <v>21</v>
      </c>
      <c r="PN43" s="97">
        <f t="shared" si="247"/>
        <v>22</v>
      </c>
      <c r="PO43" s="97">
        <f t="shared" si="247"/>
        <v>38</v>
      </c>
      <c r="PP43" s="97">
        <f t="shared" si="247"/>
        <v>34</v>
      </c>
      <c r="PQ43" s="97">
        <f t="shared" si="247"/>
        <v>32</v>
      </c>
      <c r="PR43" s="97">
        <f t="shared" si="247"/>
        <v>34</v>
      </c>
      <c r="PS43" s="97">
        <f t="shared" si="247"/>
        <v>35</v>
      </c>
      <c r="PT43" s="97">
        <f t="shared" ref="PT43:SY43" si="248">PT41-PT42</f>
        <v>34</v>
      </c>
      <c r="PU43" s="97">
        <f t="shared" si="248"/>
        <v>26</v>
      </c>
      <c r="PV43" s="97">
        <f t="shared" si="248"/>
        <v>22</v>
      </c>
      <c r="PW43" s="97">
        <f t="shared" si="248"/>
        <v>37</v>
      </c>
      <c r="PX43" s="97">
        <f t="shared" si="248"/>
        <v>37</v>
      </c>
      <c r="PY43" s="97">
        <f t="shared" si="248"/>
        <v>25</v>
      </c>
      <c r="PZ43" s="97">
        <f t="shared" si="248"/>
        <v>31</v>
      </c>
      <c r="QA43" s="97">
        <f t="shared" si="248"/>
        <v>32</v>
      </c>
      <c r="QB43" s="97">
        <f t="shared" si="248"/>
        <v>31</v>
      </c>
      <c r="QC43" s="97">
        <f t="shared" si="248"/>
        <v>22</v>
      </c>
      <c r="QD43" s="97">
        <f t="shared" si="248"/>
        <v>31</v>
      </c>
      <c r="QE43" s="97">
        <f t="shared" si="248"/>
        <v>28</v>
      </c>
      <c r="QF43" s="97">
        <f t="shared" si="248"/>
        <v>23</v>
      </c>
      <c r="QG43" s="97">
        <f t="shared" si="248"/>
        <v>27</v>
      </c>
      <c r="QH43" s="97">
        <f t="shared" si="248"/>
        <v>18</v>
      </c>
      <c r="QI43" s="97">
        <f t="shared" si="248"/>
        <v>15</v>
      </c>
      <c r="QJ43" s="97">
        <f t="shared" si="248"/>
        <v>26</v>
      </c>
      <c r="QK43" s="97">
        <f t="shared" si="248"/>
        <v>11</v>
      </c>
      <c r="QL43" s="97">
        <f t="shared" si="248"/>
        <v>28</v>
      </c>
      <c r="QM43" s="97">
        <f t="shared" si="248"/>
        <v>23</v>
      </c>
      <c r="QN43" s="97">
        <f t="shared" si="248"/>
        <v>27</v>
      </c>
      <c r="QO43" s="97">
        <f t="shared" si="248"/>
        <v>20</v>
      </c>
      <c r="QP43" s="97">
        <f t="shared" si="248"/>
        <v>27</v>
      </c>
      <c r="QQ43" s="97">
        <f t="shared" si="248"/>
        <v>24</v>
      </c>
      <c r="QR43" s="97">
        <f t="shared" si="248"/>
        <v>41</v>
      </c>
      <c r="QS43" s="97">
        <f t="shared" si="248"/>
        <v>34</v>
      </c>
      <c r="QT43" s="97">
        <f t="shared" si="248"/>
        <v>27</v>
      </c>
      <c r="QU43" s="97">
        <f t="shared" si="248"/>
        <v>35</v>
      </c>
      <c r="QV43" s="97">
        <f t="shared" si="248"/>
        <v>27</v>
      </c>
      <c r="QW43" s="97">
        <f t="shared" si="248"/>
        <v>37</v>
      </c>
      <c r="QX43" s="97">
        <f t="shared" si="248"/>
        <v>23</v>
      </c>
      <c r="QY43" s="97">
        <f t="shared" si="248"/>
        <v>25</v>
      </c>
      <c r="QZ43" s="97">
        <f t="shared" si="248"/>
        <v>38</v>
      </c>
      <c r="RA43" s="97">
        <f t="shared" si="248"/>
        <v>29</v>
      </c>
      <c r="RB43" s="97">
        <f t="shared" si="248"/>
        <v>38</v>
      </c>
      <c r="RC43" s="97">
        <f t="shared" si="248"/>
        <v>28</v>
      </c>
      <c r="RD43" s="97">
        <f t="shared" si="248"/>
        <v>34</v>
      </c>
      <c r="RE43" s="97">
        <f t="shared" si="248"/>
        <v>24</v>
      </c>
      <c r="RF43" s="97">
        <f t="shared" si="248"/>
        <v>25</v>
      </c>
      <c r="RG43" s="97">
        <f t="shared" si="248"/>
        <v>16</v>
      </c>
      <c r="RH43" s="97">
        <f t="shared" si="248"/>
        <v>29</v>
      </c>
      <c r="RI43" s="97">
        <f t="shared" si="248"/>
        <v>23</v>
      </c>
      <c r="RJ43" s="97">
        <f t="shared" si="248"/>
        <v>25</v>
      </c>
      <c r="RK43" s="97">
        <f t="shared" si="248"/>
        <v>25</v>
      </c>
      <c r="RL43" s="97">
        <f t="shared" si="248"/>
        <v>37</v>
      </c>
      <c r="RM43" s="97">
        <f t="shared" si="248"/>
        <v>30</v>
      </c>
      <c r="RN43" s="97">
        <f t="shared" si="248"/>
        <v>22</v>
      </c>
      <c r="RO43" s="97">
        <f t="shared" si="248"/>
        <v>26</v>
      </c>
      <c r="RP43" s="97">
        <f t="shared" si="248"/>
        <v>35</v>
      </c>
      <c r="RQ43" s="97">
        <f t="shared" si="248"/>
        <v>24</v>
      </c>
      <c r="RR43" s="97">
        <f t="shared" si="248"/>
        <v>8</v>
      </c>
      <c r="RS43" s="97">
        <f t="shared" si="248"/>
        <v>14</v>
      </c>
      <c r="RT43" s="97">
        <f t="shared" si="248"/>
        <v>23</v>
      </c>
      <c r="RU43" s="97">
        <f t="shared" si="248"/>
        <v>16</v>
      </c>
      <c r="RV43" s="97">
        <f t="shared" si="248"/>
        <v>18</v>
      </c>
      <c r="RW43" s="97">
        <f t="shared" si="248"/>
        <v>9</v>
      </c>
      <c r="RX43" s="97">
        <f t="shared" si="248"/>
        <v>30</v>
      </c>
      <c r="RY43" s="97">
        <f t="shared" si="248"/>
        <v>23</v>
      </c>
      <c r="RZ43" s="97">
        <f t="shared" si="248"/>
        <v>18</v>
      </c>
      <c r="SA43" s="97">
        <f t="shared" si="248"/>
        <v>11</v>
      </c>
      <c r="SB43" s="97">
        <f t="shared" si="248"/>
        <v>23</v>
      </c>
      <c r="SC43" s="97">
        <f t="shared" si="248"/>
        <v>12</v>
      </c>
      <c r="SD43" s="97">
        <f t="shared" si="248"/>
        <v>7</v>
      </c>
      <c r="SE43" s="97">
        <f t="shared" si="248"/>
        <v>4</v>
      </c>
      <c r="SF43" s="97">
        <f t="shared" si="248"/>
        <v>13</v>
      </c>
      <c r="SG43" s="97">
        <f t="shared" si="248"/>
        <v>0</v>
      </c>
      <c r="SH43" s="97">
        <f t="shared" si="248"/>
        <v>5</v>
      </c>
      <c r="SI43" s="97">
        <f t="shared" si="248"/>
        <v>-1</v>
      </c>
      <c r="SJ43" s="97">
        <f t="shared" si="248"/>
        <v>9</v>
      </c>
      <c r="SK43" s="97">
        <f t="shared" si="248"/>
        <v>-4</v>
      </c>
      <c r="SL43" s="97">
        <f t="shared" si="248"/>
        <v>2</v>
      </c>
      <c r="SM43" s="97">
        <f t="shared" si="248"/>
        <v>-4</v>
      </c>
      <c r="SN43" s="97">
        <f t="shared" si="248"/>
        <v>9</v>
      </c>
      <c r="SO43" s="97">
        <f t="shared" si="248"/>
        <v>5</v>
      </c>
      <c r="SP43" s="97">
        <f t="shared" si="248"/>
        <v>4</v>
      </c>
      <c r="SQ43" s="97">
        <f t="shared" si="248"/>
        <v>10</v>
      </c>
      <c r="SR43" s="97">
        <f t="shared" si="248"/>
        <v>21</v>
      </c>
      <c r="SS43" s="97">
        <f t="shared" si="248"/>
        <v>0</v>
      </c>
      <c r="ST43" s="97">
        <f t="shared" si="248"/>
        <v>9</v>
      </c>
      <c r="SU43" s="97">
        <f t="shared" si="248"/>
        <v>6</v>
      </c>
      <c r="SV43" s="97">
        <f t="shared" si="248"/>
        <v>12</v>
      </c>
      <c r="SW43" s="97">
        <f t="shared" si="248"/>
        <v>15</v>
      </c>
      <c r="SX43" s="97">
        <f t="shared" si="248"/>
        <v>19</v>
      </c>
      <c r="SY43" s="97">
        <f t="shared" si="248"/>
        <v>17</v>
      </c>
      <c r="SZ43" s="97">
        <f t="shared" ref="SZ43:UD43" si="249">SZ41-SZ42</f>
        <v>23</v>
      </c>
      <c r="TA43" s="97">
        <f t="shared" si="249"/>
        <v>16</v>
      </c>
      <c r="TB43" s="97">
        <f t="shared" si="249"/>
        <v>11</v>
      </c>
      <c r="TC43" s="97">
        <f t="shared" si="249"/>
        <v>8</v>
      </c>
      <c r="TD43" s="97">
        <f t="shared" si="249"/>
        <v>18</v>
      </c>
      <c r="TE43" s="97">
        <f t="shared" si="249"/>
        <v>18</v>
      </c>
      <c r="TF43" s="97">
        <f t="shared" si="249"/>
        <v>9</v>
      </c>
      <c r="TG43" s="97">
        <f t="shared" si="249"/>
        <v>28</v>
      </c>
      <c r="TH43" s="97">
        <f t="shared" si="249"/>
        <v>22</v>
      </c>
      <c r="TI43" s="97">
        <f t="shared" si="249"/>
        <v>28</v>
      </c>
      <c r="TJ43" s="97">
        <f t="shared" si="249"/>
        <v>23</v>
      </c>
      <c r="TK43" s="97">
        <f t="shared" si="249"/>
        <v>21</v>
      </c>
      <c r="TL43" s="97">
        <f t="shared" si="249"/>
        <v>24</v>
      </c>
      <c r="TM43" s="97">
        <f t="shared" si="249"/>
        <v>18</v>
      </c>
      <c r="TN43" s="97">
        <f t="shared" si="249"/>
        <v>17</v>
      </c>
      <c r="TO43" s="97">
        <f t="shared" si="249"/>
        <v>10</v>
      </c>
      <c r="TP43" s="97">
        <f t="shared" si="249"/>
        <v>25</v>
      </c>
      <c r="TQ43" s="97">
        <f t="shared" si="249"/>
        <v>7</v>
      </c>
      <c r="TR43" s="97">
        <f t="shared" si="249"/>
        <v>11</v>
      </c>
      <c r="TS43" s="97">
        <f t="shared" si="249"/>
        <v>9</v>
      </c>
      <c r="TT43" s="97">
        <f t="shared" si="249"/>
        <v>13</v>
      </c>
      <c r="TU43" s="97">
        <f t="shared" si="249"/>
        <v>12</v>
      </c>
      <c r="TV43" s="97">
        <f t="shared" si="249"/>
        <v>16</v>
      </c>
      <c r="TW43" s="97">
        <f t="shared" si="249"/>
        <v>12</v>
      </c>
      <c r="TX43" s="97">
        <f t="shared" si="249"/>
        <v>24</v>
      </c>
      <c r="TY43" s="97">
        <f t="shared" si="249"/>
        <v>8</v>
      </c>
      <c r="TZ43" s="97">
        <f t="shared" si="249"/>
        <v>6</v>
      </c>
      <c r="UA43" s="97">
        <f t="shared" si="249"/>
        <v>4</v>
      </c>
      <c r="UB43" s="97">
        <f t="shared" si="249"/>
        <v>16</v>
      </c>
      <c r="UC43" s="97">
        <f t="shared" si="249"/>
        <v>3</v>
      </c>
      <c r="UD43" s="97">
        <f t="shared" si="249"/>
        <v>5</v>
      </c>
      <c r="UE43" s="97">
        <f t="shared" ref="UE43:UQ43" si="250">UE41-UE42</f>
        <v>2</v>
      </c>
      <c r="UF43" s="97">
        <f t="shared" si="250"/>
        <v>11</v>
      </c>
      <c r="UG43" s="97">
        <f t="shared" si="250"/>
        <v>7</v>
      </c>
      <c r="UH43" s="97">
        <f t="shared" si="250"/>
        <v>2</v>
      </c>
      <c r="UI43" s="97">
        <f t="shared" si="250"/>
        <v>21</v>
      </c>
      <c r="UJ43" s="97">
        <f t="shared" si="250"/>
        <v>14</v>
      </c>
      <c r="UK43" s="97">
        <f t="shared" si="250"/>
        <v>9</v>
      </c>
      <c r="UL43" s="97">
        <f t="shared" si="250"/>
        <v>18</v>
      </c>
      <c r="UM43" s="97">
        <f t="shared" si="250"/>
        <v>30</v>
      </c>
      <c r="UN43" s="97">
        <f t="shared" si="250"/>
        <v>25</v>
      </c>
      <c r="UO43" s="97">
        <f t="shared" si="250"/>
        <v>29</v>
      </c>
      <c r="UP43" s="97">
        <f t="shared" si="250"/>
        <v>26</v>
      </c>
      <c r="UQ43" s="97">
        <f t="shared" si="250"/>
        <v>22</v>
      </c>
      <c r="UR43" s="97">
        <f t="shared" ref="UR43:VB43" si="251">UR41-UR42</f>
        <v>22</v>
      </c>
      <c r="US43" s="97">
        <f t="shared" si="251"/>
        <v>24</v>
      </c>
      <c r="UT43" s="97">
        <f t="shared" si="251"/>
        <v>21</v>
      </c>
      <c r="UU43" s="97">
        <f t="shared" si="251"/>
        <v>19</v>
      </c>
      <c r="UV43" s="97">
        <f t="shared" si="251"/>
        <v>26</v>
      </c>
      <c r="UW43" s="97">
        <f t="shared" si="251"/>
        <v>30</v>
      </c>
      <c r="UX43" s="97">
        <f t="shared" si="251"/>
        <v>17</v>
      </c>
      <c r="UY43" s="97">
        <f t="shared" si="251"/>
        <v>23</v>
      </c>
      <c r="UZ43" s="97">
        <f t="shared" si="251"/>
        <v>25</v>
      </c>
      <c r="VA43" s="97">
        <f t="shared" si="251"/>
        <v>22</v>
      </c>
      <c r="VB43" s="97">
        <f t="shared" si="251"/>
        <v>21</v>
      </c>
      <c r="VC43" s="97">
        <f t="shared" ref="VC43:WY43" si="252">VC41-VC42</f>
        <v>23</v>
      </c>
      <c r="VD43" s="97">
        <f t="shared" si="252"/>
        <v>36</v>
      </c>
      <c r="VE43" s="97">
        <f t="shared" si="252"/>
        <v>34</v>
      </c>
      <c r="VF43" s="97">
        <f t="shared" si="252"/>
        <v>34</v>
      </c>
      <c r="VG43" s="97">
        <f t="shared" si="252"/>
        <v>25</v>
      </c>
      <c r="VH43" s="97">
        <f t="shared" si="252"/>
        <v>36</v>
      </c>
      <c r="VI43" s="97">
        <f t="shared" si="252"/>
        <v>30</v>
      </c>
      <c r="VJ43" s="97">
        <f t="shared" si="252"/>
        <v>33</v>
      </c>
      <c r="VK43" s="97">
        <f t="shared" si="252"/>
        <v>27</v>
      </c>
      <c r="VL43" s="97">
        <f t="shared" si="252"/>
        <v>21</v>
      </c>
      <c r="VM43" s="97">
        <f t="shared" si="252"/>
        <v>28</v>
      </c>
      <c r="VN43" s="97">
        <f t="shared" si="252"/>
        <v>38</v>
      </c>
      <c r="VO43" s="97">
        <f t="shared" si="252"/>
        <v>27</v>
      </c>
      <c r="VP43" s="97">
        <f t="shared" si="252"/>
        <v>35</v>
      </c>
      <c r="VQ43" s="97">
        <f t="shared" si="252"/>
        <v>35</v>
      </c>
      <c r="VR43" s="97">
        <f t="shared" si="252"/>
        <v>41</v>
      </c>
      <c r="VS43" s="97">
        <f t="shared" si="252"/>
        <v>32</v>
      </c>
      <c r="VT43" s="97">
        <f t="shared" si="252"/>
        <v>23</v>
      </c>
      <c r="VU43" s="97">
        <f t="shared" si="252"/>
        <v>36</v>
      </c>
      <c r="VV43" s="97">
        <f t="shared" si="252"/>
        <v>28</v>
      </c>
      <c r="VW43" s="97">
        <f t="shared" si="252"/>
        <v>24</v>
      </c>
      <c r="VX43" s="97">
        <f t="shared" si="252"/>
        <v>32</v>
      </c>
      <c r="VY43" s="97">
        <f t="shared" si="252"/>
        <v>20</v>
      </c>
      <c r="VZ43" s="97">
        <f t="shared" si="252"/>
        <v>22</v>
      </c>
      <c r="WA43" s="97">
        <f t="shared" si="252"/>
        <v>29</v>
      </c>
      <c r="WB43" s="97">
        <f t="shared" si="252"/>
        <v>25</v>
      </c>
      <c r="WC43" s="97">
        <f t="shared" si="252"/>
        <v>21</v>
      </c>
      <c r="WD43" s="97">
        <f t="shared" si="252"/>
        <v>31</v>
      </c>
      <c r="WE43" s="97">
        <f t="shared" si="252"/>
        <v>27</v>
      </c>
      <c r="WF43" s="97">
        <f t="shared" si="252"/>
        <v>23</v>
      </c>
      <c r="WG43" s="97">
        <f t="shared" si="252"/>
        <v>34</v>
      </c>
      <c r="WH43" s="97">
        <f t="shared" si="252"/>
        <v>34</v>
      </c>
      <c r="WI43" s="97">
        <f t="shared" si="252"/>
        <v>37</v>
      </c>
      <c r="WJ43" s="97">
        <f t="shared" si="252"/>
        <v>33</v>
      </c>
      <c r="WK43" s="97">
        <f t="shared" si="252"/>
        <v>36</v>
      </c>
      <c r="WL43" s="97">
        <f t="shared" si="252"/>
        <v>37</v>
      </c>
      <c r="WM43" s="97">
        <f t="shared" si="252"/>
        <v>42</v>
      </c>
      <c r="WN43" s="97">
        <f t="shared" si="252"/>
        <v>37</v>
      </c>
      <c r="WO43" s="97">
        <f t="shared" si="252"/>
        <v>36</v>
      </c>
      <c r="WP43" s="97">
        <f t="shared" si="252"/>
        <v>44</v>
      </c>
      <c r="WQ43" s="97">
        <f t="shared" si="252"/>
        <v>42</v>
      </c>
      <c r="WR43" s="97">
        <f t="shared" si="252"/>
        <v>39</v>
      </c>
      <c r="WS43" s="97">
        <f t="shared" si="252"/>
        <v>32</v>
      </c>
      <c r="WT43" s="97">
        <f t="shared" si="252"/>
        <v>34</v>
      </c>
      <c r="WU43" s="97">
        <f t="shared" si="252"/>
        <v>40</v>
      </c>
      <c r="WV43" s="97">
        <f t="shared" si="252"/>
        <v>32</v>
      </c>
      <c r="WW43" s="97">
        <f t="shared" si="252"/>
        <v>38</v>
      </c>
      <c r="WX43" s="97">
        <f t="shared" si="252"/>
        <v>29</v>
      </c>
      <c r="WY43" s="97">
        <f t="shared" si="252"/>
        <v>31</v>
      </c>
      <c r="WZ43" s="97">
        <f t="shared" ref="WZ43:YM43" si="253">WZ41-WZ42</f>
        <v>32</v>
      </c>
      <c r="XA43" s="97">
        <f t="shared" si="253"/>
        <v>38</v>
      </c>
      <c r="XB43" s="97">
        <f t="shared" si="253"/>
        <v>33</v>
      </c>
      <c r="XC43" s="97">
        <f t="shared" si="253"/>
        <v>35</v>
      </c>
      <c r="XD43" s="97">
        <f t="shared" si="253"/>
        <v>34</v>
      </c>
      <c r="XE43" s="97">
        <f t="shared" si="253"/>
        <v>36</v>
      </c>
      <c r="XF43" s="97">
        <f t="shared" si="253"/>
        <v>37</v>
      </c>
      <c r="XG43" s="97">
        <f t="shared" si="253"/>
        <v>31</v>
      </c>
      <c r="XH43" s="97">
        <f t="shared" si="253"/>
        <v>32</v>
      </c>
      <c r="XI43" s="97">
        <f t="shared" si="253"/>
        <v>32</v>
      </c>
      <c r="XJ43" s="97">
        <f t="shared" si="253"/>
        <v>28</v>
      </c>
      <c r="XK43" s="97">
        <f t="shared" si="253"/>
        <v>30</v>
      </c>
      <c r="XL43" s="97">
        <f t="shared" si="253"/>
        <v>34</v>
      </c>
      <c r="XM43" s="97">
        <f t="shared" si="253"/>
        <v>34</v>
      </c>
      <c r="XN43" s="97">
        <f t="shared" si="253"/>
        <v>25</v>
      </c>
      <c r="XO43" s="97">
        <f t="shared" si="253"/>
        <v>31</v>
      </c>
      <c r="XP43" s="97">
        <f t="shared" si="253"/>
        <v>24</v>
      </c>
      <c r="XQ43" s="97">
        <f t="shared" si="253"/>
        <v>22</v>
      </c>
      <c r="XR43" s="97">
        <f t="shared" si="253"/>
        <v>11</v>
      </c>
      <c r="XS43" s="97">
        <f t="shared" si="253"/>
        <v>2</v>
      </c>
      <c r="XT43" s="97">
        <f t="shared" si="253"/>
        <v>2</v>
      </c>
      <c r="XU43" s="97">
        <f t="shared" si="253"/>
        <v>-1</v>
      </c>
      <c r="XV43" s="97">
        <f t="shared" si="253"/>
        <v>2</v>
      </c>
      <c r="XW43" s="97">
        <f t="shared" si="253"/>
        <v>7</v>
      </c>
      <c r="XX43" s="97">
        <f t="shared" si="253"/>
        <v>7</v>
      </c>
      <c r="XY43" s="97">
        <f t="shared" si="253"/>
        <v>7</v>
      </c>
      <c r="XZ43" s="97">
        <f t="shared" si="253"/>
        <v>5</v>
      </c>
      <c r="YA43" s="97">
        <f t="shared" si="253"/>
        <v>11</v>
      </c>
      <c r="YB43" s="97">
        <f t="shared" si="253"/>
        <v>24</v>
      </c>
      <c r="YC43" s="97">
        <f t="shared" si="253"/>
        <v>27</v>
      </c>
      <c r="YD43" s="97">
        <f t="shared" si="253"/>
        <v>23</v>
      </c>
      <c r="YE43" s="97">
        <f t="shared" si="253"/>
        <v>21</v>
      </c>
      <c r="YF43" s="97">
        <f t="shared" si="253"/>
        <v>22</v>
      </c>
      <c r="YG43" s="97">
        <f t="shared" si="253"/>
        <v>29</v>
      </c>
      <c r="YH43" s="97">
        <f t="shared" si="253"/>
        <v>23</v>
      </c>
      <c r="YI43" s="97">
        <f t="shared" si="253"/>
        <v>25</v>
      </c>
      <c r="YJ43" s="97">
        <f t="shared" si="253"/>
        <v>22</v>
      </c>
      <c r="YK43" s="97">
        <f t="shared" si="253"/>
        <v>28</v>
      </c>
      <c r="YL43" s="97">
        <f t="shared" si="253"/>
        <v>33</v>
      </c>
      <c r="YM43" s="97">
        <f t="shared" si="253"/>
        <v>26</v>
      </c>
      <c r="YN43" s="97">
        <f t="shared" ref="YN43:ZA43" si="254">YN41-YN42</f>
        <v>34</v>
      </c>
      <c r="YO43" s="97">
        <f t="shared" si="254"/>
        <v>29</v>
      </c>
      <c r="YP43" s="97">
        <f t="shared" si="254"/>
        <v>31</v>
      </c>
      <c r="YQ43" s="97">
        <f t="shared" si="254"/>
        <v>34</v>
      </c>
      <c r="YR43" s="97">
        <f t="shared" si="254"/>
        <v>31</v>
      </c>
      <c r="YS43" s="97">
        <f t="shared" si="254"/>
        <v>23</v>
      </c>
      <c r="YT43" s="97">
        <f t="shared" si="254"/>
        <v>27</v>
      </c>
      <c r="YU43" s="97">
        <f t="shared" si="254"/>
        <v>26</v>
      </c>
      <c r="YV43" s="97">
        <f t="shared" si="254"/>
        <v>24</v>
      </c>
      <c r="YW43" s="97">
        <f t="shared" si="254"/>
        <v>30</v>
      </c>
      <c r="YX43" s="97">
        <f t="shared" si="254"/>
        <v>27.000000000000007</v>
      </c>
      <c r="YY43" s="97">
        <f t="shared" si="254"/>
        <v>25.300000000000004</v>
      </c>
      <c r="YZ43" s="97">
        <f t="shared" si="254"/>
        <v>28.599999999999994</v>
      </c>
      <c r="ZA43" s="97">
        <f t="shared" si="254"/>
        <v>29.5</v>
      </c>
      <c r="ZB43" s="97">
        <f t="shared" ref="ZB43:ABQ43" si="255">ZB41-ZB42</f>
        <v>27.5</v>
      </c>
      <c r="ZC43" s="97">
        <f t="shared" si="255"/>
        <v>32.199999999999996</v>
      </c>
      <c r="ZD43" s="97">
        <f t="shared" si="255"/>
        <v>31.599999999999994</v>
      </c>
      <c r="ZE43" s="97">
        <f t="shared" si="255"/>
        <v>30.499999999999993</v>
      </c>
      <c r="ZF43" s="97">
        <f t="shared" si="255"/>
        <v>28.399999999999991</v>
      </c>
      <c r="ZG43" s="97">
        <f t="shared" si="255"/>
        <v>26.000000000000007</v>
      </c>
      <c r="ZH43" s="97">
        <f t="shared" si="255"/>
        <v>30.900000000000006</v>
      </c>
      <c r="ZI43" s="97">
        <f t="shared" si="255"/>
        <v>26.200000000000003</v>
      </c>
      <c r="ZJ43" s="97">
        <f t="shared" si="255"/>
        <v>29.700000000000003</v>
      </c>
      <c r="ZK43" s="97">
        <f t="shared" si="255"/>
        <v>26.800000000000004</v>
      </c>
      <c r="ZL43" s="97">
        <f t="shared" si="255"/>
        <v>28.5</v>
      </c>
      <c r="ZM43" s="97">
        <f t="shared" si="255"/>
        <v>27.700000000000003</v>
      </c>
      <c r="ZN43" s="97">
        <f t="shared" si="255"/>
        <v>29.5</v>
      </c>
      <c r="ZO43" s="97">
        <f t="shared" si="255"/>
        <v>20.899999999999991</v>
      </c>
      <c r="ZP43" s="97">
        <f t="shared" si="255"/>
        <v>31.899999999999991</v>
      </c>
      <c r="ZQ43" s="97">
        <f t="shared" si="255"/>
        <v>31.600000000000009</v>
      </c>
      <c r="ZR43" s="97">
        <f t="shared" si="255"/>
        <v>36</v>
      </c>
      <c r="ZS43" s="97">
        <f t="shared" si="255"/>
        <v>27.799999999999997</v>
      </c>
      <c r="ZT43" s="97">
        <f t="shared" si="255"/>
        <v>24.4</v>
      </c>
      <c r="ZU43" s="97">
        <f t="shared" si="255"/>
        <v>27.900000000000006</v>
      </c>
      <c r="ZV43" s="97">
        <f t="shared" si="255"/>
        <v>31.900000000000006</v>
      </c>
      <c r="ZW43" s="97">
        <f t="shared" si="255"/>
        <v>30.799999999999997</v>
      </c>
      <c r="ZX43" s="97">
        <f t="shared" si="255"/>
        <v>27.000000000000007</v>
      </c>
      <c r="ZY43" s="97">
        <f t="shared" si="255"/>
        <v>24.299999999999997</v>
      </c>
      <c r="ZZ43" s="97">
        <f t="shared" si="255"/>
        <v>28.699999999999996</v>
      </c>
      <c r="AAA43" s="97">
        <f t="shared" si="255"/>
        <v>32.199999999999996</v>
      </c>
      <c r="AAB43" s="97">
        <f t="shared" si="255"/>
        <v>34.099999999999994</v>
      </c>
      <c r="AAC43" s="97">
        <f t="shared" si="255"/>
        <v>34.700000000000003</v>
      </c>
      <c r="AAD43" s="97">
        <f t="shared" si="255"/>
        <v>34.700000000000003</v>
      </c>
      <c r="AAE43" s="97">
        <f t="shared" si="255"/>
        <v>32.900000000000006</v>
      </c>
      <c r="AAF43" s="97">
        <f t="shared" si="255"/>
        <v>36.899999999999991</v>
      </c>
      <c r="AAG43" s="97">
        <f t="shared" si="255"/>
        <v>26.200000000000003</v>
      </c>
      <c r="AAH43" s="97">
        <f t="shared" si="255"/>
        <v>28.6</v>
      </c>
      <c r="AAI43" s="97">
        <f t="shared" si="255"/>
        <v>36.400000000000006</v>
      </c>
      <c r="AAJ43" s="97">
        <f t="shared" si="255"/>
        <v>30.699999999999989</v>
      </c>
      <c r="AAK43" s="97">
        <f t="shared" si="255"/>
        <v>25.700000000000003</v>
      </c>
      <c r="AAL43" s="97">
        <f t="shared" si="255"/>
        <v>38.799999999999997</v>
      </c>
      <c r="AAM43" s="97">
        <f t="shared" si="255"/>
        <v>33.300000000000004</v>
      </c>
      <c r="AAN43" s="97">
        <f t="shared" si="255"/>
        <v>28.799999999999997</v>
      </c>
      <c r="AAO43" s="97">
        <f t="shared" si="255"/>
        <v>37.699999999999996</v>
      </c>
      <c r="AAP43" s="97">
        <f t="shared" si="255"/>
        <v>36.000000000000007</v>
      </c>
      <c r="AAQ43" s="97">
        <f t="shared" si="255"/>
        <v>39.100000000000009</v>
      </c>
      <c r="AAR43" s="97">
        <f t="shared" si="255"/>
        <v>32.799999999999997</v>
      </c>
      <c r="AAS43" s="97">
        <f t="shared" si="255"/>
        <v>29.1</v>
      </c>
      <c r="AAT43" s="97">
        <f t="shared" si="255"/>
        <v>38.400000000000006</v>
      </c>
      <c r="AAU43" s="97">
        <f t="shared" si="255"/>
        <v>32.300000000000004</v>
      </c>
      <c r="AAV43" s="97">
        <f t="shared" si="255"/>
        <v>37.299999999999997</v>
      </c>
      <c r="AAW43" s="97">
        <f t="shared" si="255"/>
        <v>23.900000000000006</v>
      </c>
      <c r="AAX43" s="97">
        <f t="shared" si="255"/>
        <v>38.500000000000014</v>
      </c>
      <c r="AAY43" s="97">
        <f t="shared" si="255"/>
        <v>39.100000000000009</v>
      </c>
      <c r="AAZ43" s="97">
        <f t="shared" si="255"/>
        <v>33.000000000000007</v>
      </c>
      <c r="ABA43" s="97">
        <f t="shared" si="255"/>
        <v>32.199999999999996</v>
      </c>
      <c r="ABB43" s="97">
        <f t="shared" si="255"/>
        <v>33.799999999999997</v>
      </c>
      <c r="ABC43" s="97">
        <f t="shared" si="255"/>
        <v>38.599999999999994</v>
      </c>
      <c r="ABD43" s="97">
        <f t="shared" si="255"/>
        <v>36.099999999999994</v>
      </c>
      <c r="ABE43" s="97">
        <f t="shared" si="255"/>
        <v>34.100000000000009</v>
      </c>
      <c r="ABF43" s="97">
        <f t="shared" si="255"/>
        <v>45</v>
      </c>
      <c r="ABG43" s="97">
        <f t="shared" si="255"/>
        <v>37.700000000000003</v>
      </c>
      <c r="ABH43" s="97">
        <f t="shared" si="255"/>
        <v>33.900000000000006</v>
      </c>
      <c r="ABI43" s="97">
        <f t="shared" si="255"/>
        <v>36.899999999999991</v>
      </c>
      <c r="ABJ43" s="97">
        <f t="shared" si="255"/>
        <v>31.699999999999996</v>
      </c>
      <c r="ABK43" s="97">
        <f t="shared" si="255"/>
        <v>33.300000000000004</v>
      </c>
      <c r="ABL43" s="97">
        <f t="shared" si="255"/>
        <v>31.4</v>
      </c>
      <c r="ABM43" s="97">
        <f t="shared" si="255"/>
        <v>33.199999999999996</v>
      </c>
      <c r="ABN43" s="97">
        <f t="shared" si="255"/>
        <v>31.599999999999994</v>
      </c>
      <c r="ABO43" s="97">
        <f t="shared" si="255"/>
        <v>28.9</v>
      </c>
      <c r="ABP43" s="97">
        <f t="shared" si="255"/>
        <v>34.5</v>
      </c>
      <c r="ABQ43" s="97">
        <f t="shared" si="255"/>
        <v>29.100000000000009</v>
      </c>
      <c r="ABR43" s="97">
        <f t="shared" ref="ABR43:ADN43" si="256">ABR41-ABR42</f>
        <v>32.699999999999996</v>
      </c>
      <c r="ABS43" s="97">
        <f t="shared" si="256"/>
        <v>34.099999999999994</v>
      </c>
      <c r="ABT43" s="97">
        <f t="shared" si="256"/>
        <v>38.799999999999997</v>
      </c>
      <c r="ABU43" s="97">
        <f t="shared" si="256"/>
        <v>39.600000000000009</v>
      </c>
      <c r="ABV43" s="97">
        <f t="shared" si="256"/>
        <v>31.299999999999997</v>
      </c>
      <c r="ABW43" s="97">
        <f t="shared" si="256"/>
        <v>37.099999999999994</v>
      </c>
      <c r="ABX43" s="97">
        <f t="shared" si="256"/>
        <v>34.999999999999993</v>
      </c>
      <c r="ABY43" s="97">
        <f t="shared" si="256"/>
        <v>31.500000000000007</v>
      </c>
      <c r="ABZ43" s="97">
        <f t="shared" si="256"/>
        <v>40.29999999999999</v>
      </c>
      <c r="ACA43" s="97">
        <f t="shared" si="256"/>
        <v>34.200000000000003</v>
      </c>
      <c r="ACB43" s="97">
        <f t="shared" si="256"/>
        <v>36.200000000000003</v>
      </c>
      <c r="ACC43" s="97">
        <f t="shared" si="256"/>
        <v>39.4</v>
      </c>
      <c r="ACD43" s="97">
        <f t="shared" si="256"/>
        <v>42.000000000000007</v>
      </c>
      <c r="ACE43" s="97">
        <f t="shared" si="256"/>
        <v>37.5</v>
      </c>
      <c r="ACF43" s="97">
        <f t="shared" si="256"/>
        <v>38.900000000000006</v>
      </c>
      <c r="ACG43" s="97">
        <f t="shared" si="256"/>
        <v>34.6</v>
      </c>
      <c r="ACH43" s="97">
        <f t="shared" si="256"/>
        <v>45.499999999999993</v>
      </c>
      <c r="ACI43" s="97">
        <f t="shared" si="256"/>
        <v>40.600000000000009</v>
      </c>
      <c r="ACJ43" s="97">
        <f t="shared" si="256"/>
        <v>40.799999999999997</v>
      </c>
      <c r="ACK43" s="97">
        <f t="shared" si="256"/>
        <v>39.4</v>
      </c>
      <c r="ACL43" s="97">
        <f t="shared" si="256"/>
        <v>29.900000000000006</v>
      </c>
      <c r="ACM43" s="97">
        <f t="shared" si="256"/>
        <v>33.900000000000006</v>
      </c>
      <c r="ACN43" s="97">
        <f t="shared" si="256"/>
        <v>39.299999999999997</v>
      </c>
      <c r="ACO43" s="97">
        <f t="shared" si="256"/>
        <v>36.900000000000006</v>
      </c>
      <c r="ACP43" s="97">
        <f t="shared" si="256"/>
        <v>39.199999999999989</v>
      </c>
      <c r="ACQ43" s="97">
        <f t="shared" si="256"/>
        <v>36.299999999999997</v>
      </c>
      <c r="ACR43" s="97">
        <f t="shared" si="256"/>
        <v>41.999999999999993</v>
      </c>
      <c r="ACS43" s="97">
        <f t="shared" si="256"/>
        <v>38.5</v>
      </c>
      <c r="ACT43" s="97">
        <f t="shared" si="256"/>
        <v>46.300000000000004</v>
      </c>
      <c r="ACU43" s="97">
        <f t="shared" si="256"/>
        <v>40</v>
      </c>
      <c r="ACV43" s="97">
        <f t="shared" si="256"/>
        <v>36.799999999999997</v>
      </c>
      <c r="ACW43" s="97">
        <f t="shared" si="256"/>
        <v>40.700000000000003</v>
      </c>
      <c r="ACX43" s="97">
        <f t="shared" si="256"/>
        <v>36.600000000000009</v>
      </c>
      <c r="ACY43" s="97">
        <f t="shared" si="256"/>
        <v>35.400000000000006</v>
      </c>
      <c r="ACZ43" s="97">
        <f t="shared" si="256"/>
        <v>27.599999999999994</v>
      </c>
      <c r="ADA43" s="97">
        <f t="shared" si="256"/>
        <v>44.899999999999991</v>
      </c>
      <c r="ADB43" s="97">
        <f t="shared" si="256"/>
        <v>27</v>
      </c>
      <c r="ADC43" s="97">
        <f t="shared" si="256"/>
        <v>25.79999999999999</v>
      </c>
      <c r="ADD43" s="97">
        <f t="shared" si="256"/>
        <v>26.700000000000003</v>
      </c>
      <c r="ADE43" s="97">
        <f t="shared" si="256"/>
        <v>29.400000000000013</v>
      </c>
      <c r="ADF43" s="97">
        <f t="shared" si="256"/>
        <v>23.900000000000013</v>
      </c>
      <c r="ADG43" s="97">
        <f t="shared" si="256"/>
        <v>30.899999999999991</v>
      </c>
      <c r="ADH43" s="97">
        <f t="shared" si="256"/>
        <v>33.5</v>
      </c>
      <c r="ADI43" s="97">
        <f t="shared" si="256"/>
        <v>31.400000000000006</v>
      </c>
      <c r="ADJ43" s="97">
        <f t="shared" si="256"/>
        <v>29.500000000000014</v>
      </c>
      <c r="ADK43" s="97">
        <f t="shared" si="256"/>
        <v>27.5</v>
      </c>
      <c r="ADL43" s="97">
        <f t="shared" si="256"/>
        <v>19.299999999999997</v>
      </c>
      <c r="ADM43" s="97">
        <f t="shared" si="256"/>
        <v>20.299999999999997</v>
      </c>
      <c r="ADN43" s="97">
        <f t="shared" si="256"/>
        <v>18.200000000000003</v>
      </c>
      <c r="ADO43" s="97">
        <f t="shared" ref="ADO43:AFL43" si="257">ADO41-ADO42</f>
        <v>20.999999999999986</v>
      </c>
      <c r="ADP43" s="97">
        <f t="shared" si="257"/>
        <v>32.200000000000003</v>
      </c>
      <c r="ADQ43" s="97">
        <f t="shared" si="257"/>
        <v>23.700000000000003</v>
      </c>
      <c r="ADR43" s="97">
        <f t="shared" si="257"/>
        <v>21.4</v>
      </c>
      <c r="ADS43" s="97">
        <f t="shared" si="257"/>
        <v>26.199999999999996</v>
      </c>
      <c r="ADT43" s="97">
        <f t="shared" si="257"/>
        <v>26.700000000000003</v>
      </c>
      <c r="ADU43" s="97">
        <f t="shared" si="257"/>
        <v>29.300000000000004</v>
      </c>
      <c r="ADV43" s="97">
        <f t="shared" si="257"/>
        <v>29.799999999999997</v>
      </c>
      <c r="ADW43" s="97">
        <f t="shared" si="257"/>
        <v>27.4</v>
      </c>
      <c r="ADX43" s="97">
        <f t="shared" si="257"/>
        <v>27.5</v>
      </c>
      <c r="ADY43" s="97">
        <f t="shared" si="257"/>
        <v>27.699999999999996</v>
      </c>
      <c r="ADZ43" s="97">
        <f t="shared" si="257"/>
        <v>19</v>
      </c>
      <c r="AEA43" s="97">
        <f t="shared" si="257"/>
        <v>31.300000000000011</v>
      </c>
      <c r="AEB43" s="97">
        <f t="shared" si="257"/>
        <v>27.100000000000009</v>
      </c>
      <c r="AEC43" s="97">
        <f t="shared" si="257"/>
        <v>31.300000000000004</v>
      </c>
      <c r="AED43" s="97">
        <f t="shared" si="257"/>
        <v>33.599999999999994</v>
      </c>
      <c r="AEE43" s="97">
        <f t="shared" si="257"/>
        <v>32.700000000000003</v>
      </c>
      <c r="AEF43" s="97">
        <f t="shared" si="257"/>
        <v>29.000000000000007</v>
      </c>
      <c r="AEG43" s="97">
        <f t="shared" si="257"/>
        <v>30.100000000000009</v>
      </c>
      <c r="AEH43" s="97">
        <f t="shared" si="257"/>
        <v>31.5</v>
      </c>
      <c r="AEI43" s="97">
        <f t="shared" si="257"/>
        <v>28.300000000000004</v>
      </c>
      <c r="AEJ43" s="97">
        <f t="shared" si="257"/>
        <v>31.400000000000006</v>
      </c>
      <c r="AEK43" s="97">
        <f t="shared" si="257"/>
        <v>28.799999999999997</v>
      </c>
      <c r="AEL43" s="97">
        <f t="shared" si="257"/>
        <v>27.799999999999997</v>
      </c>
      <c r="AEM43" s="97">
        <f t="shared" si="257"/>
        <v>31</v>
      </c>
      <c r="AEN43" s="97">
        <f t="shared" si="257"/>
        <v>30.6</v>
      </c>
      <c r="AEO43" s="97">
        <f t="shared" si="257"/>
        <v>33</v>
      </c>
      <c r="AEP43" s="97">
        <f t="shared" si="257"/>
        <v>26.5</v>
      </c>
      <c r="AEQ43" s="97">
        <f t="shared" si="257"/>
        <v>30.79999999999999</v>
      </c>
      <c r="AER43" s="97">
        <f t="shared" si="257"/>
        <v>42.2</v>
      </c>
      <c r="AES43" s="97">
        <f t="shared" si="257"/>
        <v>44.199999999999996</v>
      </c>
      <c r="AET43" s="97">
        <f t="shared" si="257"/>
        <v>30.899999999999991</v>
      </c>
      <c r="AEU43" s="97">
        <f t="shared" si="257"/>
        <v>29.799999999999997</v>
      </c>
      <c r="AEV43" s="97">
        <f t="shared" si="257"/>
        <v>36.200000000000003</v>
      </c>
      <c r="AEW43" s="97">
        <f t="shared" si="257"/>
        <v>31.099999999999987</v>
      </c>
      <c r="AEX43" s="97">
        <f t="shared" si="257"/>
        <v>27.799999999999997</v>
      </c>
      <c r="AEY43" s="97">
        <f t="shared" si="257"/>
        <v>35.899999999999991</v>
      </c>
      <c r="AEZ43" s="97">
        <f t="shared" si="257"/>
        <v>33.900000000000013</v>
      </c>
      <c r="AFA43" s="97">
        <f t="shared" si="257"/>
        <v>26.700000000000003</v>
      </c>
      <c r="AFB43" s="97">
        <f t="shared" si="257"/>
        <v>36.5</v>
      </c>
      <c r="AFC43" s="97">
        <f>AFC41-AFC42</f>
        <v>36.700000000000003</v>
      </c>
      <c r="AFD43" s="97">
        <f t="shared" si="257"/>
        <v>32.799999999999997</v>
      </c>
      <c r="AFE43" s="97">
        <f t="shared" si="257"/>
        <v>26.900000000000006</v>
      </c>
      <c r="AFF43" s="97">
        <f t="shared" si="257"/>
        <v>36.000000000000007</v>
      </c>
      <c r="AFG43" s="97">
        <f t="shared" si="257"/>
        <v>35.399999999999991</v>
      </c>
      <c r="AFH43" s="97">
        <f t="shared" si="257"/>
        <v>37.5</v>
      </c>
      <c r="AFI43" s="97">
        <f t="shared" si="257"/>
        <v>32.400000000000006</v>
      </c>
      <c r="AFJ43" s="97">
        <f t="shared" si="257"/>
        <v>35.000000000000014</v>
      </c>
      <c r="AFK43" s="97">
        <f t="shared" si="257"/>
        <v>37.900000000000006</v>
      </c>
      <c r="AFL43" s="97">
        <f t="shared" si="257"/>
        <v>29.599999999999994</v>
      </c>
      <c r="AFM43" s="97">
        <f t="shared" ref="AFM43:AIB43" si="258">AFM41-AFM42</f>
        <v>31.5</v>
      </c>
      <c r="AFN43" s="97">
        <f t="shared" si="258"/>
        <v>37.6</v>
      </c>
      <c r="AFO43" s="97">
        <f t="shared" si="258"/>
        <v>36.299999999999997</v>
      </c>
      <c r="AFP43" s="97">
        <f t="shared" si="258"/>
        <v>30.599999999999994</v>
      </c>
      <c r="AFQ43" s="97">
        <f t="shared" si="258"/>
        <v>33.9</v>
      </c>
      <c r="AFR43" s="97">
        <f t="shared" si="258"/>
        <v>32.799999999999997</v>
      </c>
      <c r="AFS43" s="97">
        <f t="shared" si="258"/>
        <v>34.999999999999986</v>
      </c>
      <c r="AFT43" s="97">
        <f t="shared" si="258"/>
        <v>31.100000000000009</v>
      </c>
      <c r="AFU43" s="97">
        <f t="shared" si="258"/>
        <v>37.1</v>
      </c>
      <c r="AFV43" s="97">
        <f t="shared" si="258"/>
        <v>36.1</v>
      </c>
      <c r="AFW43" s="97">
        <f t="shared" si="258"/>
        <v>38.29999999999999</v>
      </c>
      <c r="AFX43" s="97">
        <f t="shared" si="258"/>
        <v>27</v>
      </c>
      <c r="AFY43" s="97">
        <f t="shared" si="258"/>
        <v>32</v>
      </c>
      <c r="AFZ43" s="97">
        <f t="shared" si="258"/>
        <v>32.799999999999997</v>
      </c>
      <c r="AGA43" s="97">
        <f t="shared" si="258"/>
        <v>30.199999999999996</v>
      </c>
      <c r="AGB43" s="97">
        <f t="shared" si="258"/>
        <v>33.5</v>
      </c>
      <c r="AGC43" s="97">
        <f t="shared" si="258"/>
        <v>40.300000000000011</v>
      </c>
      <c r="AGD43" s="97">
        <f t="shared" si="258"/>
        <v>39.599999999999994</v>
      </c>
      <c r="AGE43" s="97">
        <f t="shared" si="258"/>
        <v>36.599999999999987</v>
      </c>
      <c r="AGF43" s="97">
        <f t="shared" si="258"/>
        <v>41.400000000000006</v>
      </c>
      <c r="AGG43" s="97">
        <f t="shared" si="258"/>
        <v>29</v>
      </c>
      <c r="AGH43" s="97">
        <f t="shared" si="258"/>
        <v>34.20000000000001</v>
      </c>
      <c r="AGI43" s="97">
        <f t="shared" si="258"/>
        <v>35.599999999999987</v>
      </c>
      <c r="AGJ43" s="97">
        <f t="shared" si="258"/>
        <v>42.699999999999996</v>
      </c>
      <c r="AGK43" s="97">
        <f t="shared" si="258"/>
        <v>31.900000000000006</v>
      </c>
      <c r="AGL43" s="97">
        <f t="shared" si="258"/>
        <v>27.600000000000009</v>
      </c>
      <c r="AGM43" s="97">
        <f t="shared" si="258"/>
        <v>38</v>
      </c>
      <c r="AGN43" s="97">
        <f t="shared" si="258"/>
        <v>39.299999999999997</v>
      </c>
      <c r="AGO43" s="97">
        <f t="shared" si="258"/>
        <v>37</v>
      </c>
      <c r="AGP43" s="97">
        <f t="shared" si="258"/>
        <v>33.600000000000009</v>
      </c>
      <c r="AGQ43" s="97">
        <f t="shared" si="258"/>
        <v>39.200000000000003</v>
      </c>
      <c r="AGR43" s="97">
        <f t="shared" si="258"/>
        <v>35.800000000000004</v>
      </c>
      <c r="AGS43" s="97">
        <f t="shared" si="258"/>
        <v>37</v>
      </c>
      <c r="AGT43" s="97">
        <f t="shared" si="258"/>
        <v>42.300000000000004</v>
      </c>
      <c r="AGU43" s="97">
        <f t="shared" si="258"/>
        <v>32.200000000000003</v>
      </c>
      <c r="AGV43" s="97">
        <f t="shared" si="258"/>
        <v>37.600000000000009</v>
      </c>
      <c r="AGW43" s="97">
        <f t="shared" si="258"/>
        <v>29.700000000000003</v>
      </c>
      <c r="AGX43" s="97">
        <f t="shared" si="258"/>
        <v>34.199999999999996</v>
      </c>
      <c r="AGY43" s="97">
        <f t="shared" si="258"/>
        <v>24.200000000000003</v>
      </c>
      <c r="AGZ43" s="97">
        <f t="shared" si="258"/>
        <v>32.4</v>
      </c>
      <c r="AHA43" s="97">
        <f t="shared" si="258"/>
        <v>26.800000000000004</v>
      </c>
      <c r="AHB43" s="97">
        <f t="shared" si="258"/>
        <v>25.700000000000003</v>
      </c>
      <c r="AHC43" s="97">
        <f t="shared" si="258"/>
        <v>26.000000000000007</v>
      </c>
      <c r="AHD43" s="97">
        <f t="shared" si="258"/>
        <v>28.299999999999997</v>
      </c>
      <c r="AHE43" s="97">
        <f t="shared" si="258"/>
        <v>38.5</v>
      </c>
      <c r="AHF43" s="97">
        <f t="shared" si="258"/>
        <v>33.700000000000003</v>
      </c>
      <c r="AHG43" s="97">
        <f t="shared" si="258"/>
        <v>32.4</v>
      </c>
      <c r="AHH43" s="97">
        <f t="shared" si="258"/>
        <v>36.200000000000003</v>
      </c>
      <c r="AHI43" s="97">
        <f t="shared" si="258"/>
        <v>38.199999999999996</v>
      </c>
      <c r="AHJ43" s="97">
        <f t="shared" si="258"/>
        <v>40.5</v>
      </c>
      <c r="AHK43" s="97">
        <f t="shared" si="258"/>
        <v>31.599999999999994</v>
      </c>
      <c r="AHL43" s="97">
        <f t="shared" si="258"/>
        <v>26.000000000000007</v>
      </c>
      <c r="AHM43" s="97">
        <f t="shared" si="258"/>
        <v>30.299999999999997</v>
      </c>
      <c r="AHN43" s="97">
        <f t="shared" si="258"/>
        <v>35.599999999999994</v>
      </c>
      <c r="AHO43" s="97">
        <f t="shared" si="258"/>
        <v>34.5</v>
      </c>
      <c r="AHP43" s="97">
        <f t="shared" si="258"/>
        <v>40.099999999999987</v>
      </c>
      <c r="AHQ43" s="97">
        <f t="shared" si="258"/>
        <v>35.200000000000003</v>
      </c>
      <c r="AHR43" s="97">
        <f t="shared" si="258"/>
        <v>38.700000000000003</v>
      </c>
      <c r="AHS43" s="97">
        <f t="shared" si="258"/>
        <v>39.199999999999996</v>
      </c>
      <c r="AHT43" s="97">
        <f t="shared" si="258"/>
        <v>32</v>
      </c>
      <c r="AHU43" s="97">
        <f t="shared" si="258"/>
        <v>37.799999999999997</v>
      </c>
      <c r="AHV43" s="97">
        <f t="shared" si="258"/>
        <v>38.799999999999997</v>
      </c>
      <c r="AHW43" s="97">
        <f t="shared" si="258"/>
        <v>41.5</v>
      </c>
      <c r="AHX43" s="97">
        <f t="shared" si="258"/>
        <v>39.300000000000011</v>
      </c>
      <c r="AHY43" s="97">
        <f t="shared" si="258"/>
        <v>40.200000000000003</v>
      </c>
      <c r="AHZ43" s="97">
        <f t="shared" si="258"/>
        <v>28.899999999999991</v>
      </c>
      <c r="AIA43" s="97">
        <f t="shared" si="258"/>
        <v>32.9</v>
      </c>
      <c r="AIB43" s="97">
        <f t="shared" si="258"/>
        <v>44.000000000000007</v>
      </c>
      <c r="AIC43" s="97">
        <f t="shared" ref="AIC43:AIM43" si="259">AIC41-AIC42</f>
        <v>32.200000000000003</v>
      </c>
      <c r="AID43" s="97">
        <f t="shared" si="259"/>
        <v>33.200000000000003</v>
      </c>
      <c r="AIE43" s="97">
        <f t="shared" si="259"/>
        <v>31.1</v>
      </c>
      <c r="AIF43" s="97">
        <f t="shared" si="259"/>
        <v>37</v>
      </c>
      <c r="AIG43" s="97">
        <f t="shared" si="259"/>
        <v>42</v>
      </c>
      <c r="AIH43" s="97">
        <f t="shared" si="259"/>
        <v>36.200000000000003</v>
      </c>
      <c r="AII43" s="97">
        <f t="shared" si="259"/>
        <v>36.700000000000003</v>
      </c>
      <c r="AIJ43" s="97">
        <f t="shared" si="259"/>
        <v>31.099999999999994</v>
      </c>
      <c r="AIK43" s="97">
        <f t="shared" si="259"/>
        <v>34.4</v>
      </c>
      <c r="AIL43" s="97">
        <f t="shared" si="259"/>
        <v>30.600000000000009</v>
      </c>
      <c r="AIM43" s="97">
        <f t="shared" si="259"/>
        <v>33.300000000000004</v>
      </c>
      <c r="AIN43" s="97">
        <f t="shared" ref="AIN43:AJI43" si="260">AIN41-AIN42</f>
        <v>38</v>
      </c>
      <c r="AIO43" s="97">
        <f t="shared" si="260"/>
        <v>32.5</v>
      </c>
      <c r="AIP43" s="97">
        <f t="shared" si="260"/>
        <v>33</v>
      </c>
      <c r="AIQ43" s="97">
        <f t="shared" si="260"/>
        <v>33</v>
      </c>
      <c r="AIR43" s="97">
        <f t="shared" si="260"/>
        <v>32.900000000000006</v>
      </c>
      <c r="AIS43" s="97">
        <f t="shared" si="260"/>
        <v>34.300000000000004</v>
      </c>
      <c r="AIT43" s="97">
        <f t="shared" si="260"/>
        <v>36.299999999999997</v>
      </c>
      <c r="AIU43" s="97">
        <f t="shared" si="260"/>
        <v>25.400000000000006</v>
      </c>
      <c r="AIV43" s="97">
        <f t="shared" si="260"/>
        <v>30.499999999999986</v>
      </c>
      <c r="AIW43" s="97">
        <f t="shared" si="260"/>
        <v>21.799999999999997</v>
      </c>
      <c r="AIX43" s="97">
        <f t="shared" si="260"/>
        <v>24.300000000000011</v>
      </c>
      <c r="AIY43" s="97">
        <f t="shared" si="260"/>
        <v>-31.5</v>
      </c>
      <c r="AIZ43" s="97">
        <f t="shared" si="260"/>
        <v>-44.100000000000009</v>
      </c>
      <c r="AJA43" s="97">
        <f>AJA41-AJA42</f>
        <v>-28.099999999999994</v>
      </c>
      <c r="AJB43" s="97">
        <f>AJB41-AJB42</f>
        <v>-13.900000000000006</v>
      </c>
      <c r="AJC43" s="97">
        <f t="shared" si="260"/>
        <v>-9.1000000000000085</v>
      </c>
      <c r="AJD43" s="97">
        <f t="shared" si="260"/>
        <v>-12.5</v>
      </c>
      <c r="AJE43" s="97">
        <f t="shared" si="260"/>
        <v>-1.8999999999999915</v>
      </c>
      <c r="AJF43" s="97">
        <f t="shared" si="260"/>
        <v>-1.8000000000000043</v>
      </c>
      <c r="AJG43" s="97">
        <f t="shared" si="260"/>
        <v>5.6000000000000014</v>
      </c>
      <c r="AJH43" s="97">
        <f t="shared" si="260"/>
        <v>7.6999999999999957</v>
      </c>
      <c r="AJI43" s="97">
        <f t="shared" si="260"/>
        <v>8.4000000000000057</v>
      </c>
      <c r="AJJ43" s="97">
        <f>AJJ41-AJJ42</f>
        <v>8.5</v>
      </c>
      <c r="AJK43" s="97">
        <f t="shared" ref="AJK43:AJV43" si="261">AJK41-AJK42</f>
        <v>10.599999999999994</v>
      </c>
      <c r="AJL43" s="97">
        <f t="shared" si="261"/>
        <v>4.6999999999999957</v>
      </c>
      <c r="AJM43" s="97">
        <f t="shared" si="261"/>
        <v>0.59999999999999432</v>
      </c>
      <c r="AJN43" s="97">
        <f t="shared" si="261"/>
        <v>3.3999999999999915</v>
      </c>
      <c r="AJO43" s="97">
        <f t="shared" si="261"/>
        <v>2.7999999999999901</v>
      </c>
      <c r="AJP43" s="97">
        <f t="shared" si="261"/>
        <v>1.8999999999999986</v>
      </c>
      <c r="AJQ43" s="97">
        <f t="shared" si="261"/>
        <v>0</v>
      </c>
      <c r="AJR43" s="97">
        <f t="shared" si="261"/>
        <v>1.2999999999999972</v>
      </c>
      <c r="AJS43" s="97">
        <f t="shared" si="261"/>
        <v>1.6000000000000085</v>
      </c>
      <c r="AJT43" s="97">
        <f t="shared" si="261"/>
        <v>4.5000000000000071</v>
      </c>
      <c r="AJU43" s="97">
        <f t="shared" si="261"/>
        <v>8.7999999999999972</v>
      </c>
      <c r="AJV43" s="97">
        <f t="shared" si="261"/>
        <v>3.2999999999999972</v>
      </c>
      <c r="AJW43" s="97">
        <f t="shared" ref="AJW43:AKI43" si="262">AJW41-AJW42</f>
        <v>0.5</v>
      </c>
      <c r="AJX43" s="97">
        <f t="shared" si="262"/>
        <v>5.1000000000000014</v>
      </c>
      <c r="AJY43" s="97">
        <f t="shared" si="262"/>
        <v>2.7000000000000028</v>
      </c>
      <c r="AJZ43" s="97">
        <f t="shared" si="262"/>
        <v>3.9000000000000057</v>
      </c>
      <c r="AKA43" s="97">
        <f t="shared" si="262"/>
        <v>7.1000000000000085</v>
      </c>
      <c r="AKB43" s="97">
        <f t="shared" si="262"/>
        <v>10.000000000000007</v>
      </c>
      <c r="AKC43" s="97">
        <f t="shared" si="262"/>
        <v>8.2000000000000028</v>
      </c>
      <c r="AKD43" s="97">
        <f t="shared" si="262"/>
        <v>12.799999999999997</v>
      </c>
      <c r="AKE43" s="97">
        <f t="shared" si="262"/>
        <v>8.5</v>
      </c>
      <c r="AKF43" s="97">
        <f t="shared" si="262"/>
        <v>12.5</v>
      </c>
      <c r="AKG43" s="97">
        <f t="shared" si="262"/>
        <v>18.200000000000003</v>
      </c>
      <c r="AKH43" s="97">
        <f t="shared" si="262"/>
        <v>13.900000000000006</v>
      </c>
      <c r="AKI43" s="97">
        <f t="shared" si="262"/>
        <v>16.199999999999996</v>
      </c>
      <c r="AKJ43" s="97">
        <f t="shared" ref="AKJ43:AKV43" si="263">AKJ41-AKJ42</f>
        <v>18.100000000000001</v>
      </c>
      <c r="AKK43" s="97">
        <f t="shared" si="263"/>
        <v>24.599999999999994</v>
      </c>
      <c r="AKL43" s="97">
        <f t="shared" si="263"/>
        <v>23.5</v>
      </c>
      <c r="AKM43" s="97">
        <f t="shared" si="263"/>
        <v>23.099999999999987</v>
      </c>
      <c r="AKN43" s="97">
        <f t="shared" si="263"/>
        <v>23.200000000000003</v>
      </c>
      <c r="AKO43" s="97">
        <f t="shared" si="263"/>
        <v>23.299999999999997</v>
      </c>
      <c r="AKP43" s="97">
        <f t="shared" si="263"/>
        <v>31</v>
      </c>
      <c r="AKQ43" s="97">
        <f t="shared" si="263"/>
        <v>24.79999999999999</v>
      </c>
      <c r="AKR43" s="97">
        <f t="shared" si="263"/>
        <v>21.4</v>
      </c>
      <c r="AKS43" s="97">
        <f t="shared" si="263"/>
        <v>21</v>
      </c>
      <c r="AKT43" s="97">
        <f t="shared" si="263"/>
        <v>22.100000000000009</v>
      </c>
      <c r="AKU43" s="97">
        <f t="shared" si="263"/>
        <v>25</v>
      </c>
      <c r="AKV43" s="97">
        <f t="shared" si="263"/>
        <v>21.800000000000011</v>
      </c>
      <c r="AKW43" s="97">
        <f t="shared" ref="AKW43:ALB43" si="264">AKW41-AKW42</f>
        <v>20.700000000000003</v>
      </c>
      <c r="AKX43" s="97">
        <f t="shared" si="264"/>
        <v>30.099999999999994</v>
      </c>
      <c r="AKY43" s="97">
        <f t="shared" si="264"/>
        <v>19.999999999999993</v>
      </c>
      <c r="AKZ43" s="97">
        <f t="shared" si="264"/>
        <v>34.000000000000014</v>
      </c>
      <c r="ALA43" s="97">
        <f t="shared" si="264"/>
        <v>28.400000000000006</v>
      </c>
      <c r="ALB43" s="97">
        <f t="shared" si="264"/>
        <v>26.29999999999999</v>
      </c>
      <c r="ALC43" s="97">
        <f t="shared" ref="ALC43:AMZ43" si="265">ALC41-ALC42</f>
        <v>29</v>
      </c>
      <c r="ALD43" s="97">
        <f t="shared" si="265"/>
        <v>24.299999999999997</v>
      </c>
      <c r="ALE43" s="97">
        <f t="shared" si="265"/>
        <v>26</v>
      </c>
      <c r="ALF43" s="97">
        <f t="shared" si="265"/>
        <v>34.899999999999991</v>
      </c>
      <c r="ALG43" s="97">
        <f t="shared" si="265"/>
        <v>28.6</v>
      </c>
      <c r="ALH43" s="97">
        <f t="shared" si="265"/>
        <v>29.5</v>
      </c>
      <c r="ALI43" s="97">
        <f t="shared" si="265"/>
        <v>23.200000000000003</v>
      </c>
      <c r="ALJ43" s="97">
        <f t="shared" si="265"/>
        <v>27.100000000000009</v>
      </c>
      <c r="ALK43" s="97">
        <f t="shared" si="265"/>
        <v>27.5</v>
      </c>
      <c r="ALL43" s="97">
        <f t="shared" si="265"/>
        <v>22.4</v>
      </c>
      <c r="ALM43" s="97">
        <f t="shared" si="265"/>
        <v>25.300000000000004</v>
      </c>
      <c r="ALN43" s="97">
        <f t="shared" si="265"/>
        <v>22.300000000000011</v>
      </c>
      <c r="ALO43" s="97">
        <f t="shared" si="265"/>
        <v>17.300000000000004</v>
      </c>
      <c r="ALP43" s="97">
        <f t="shared" si="265"/>
        <v>20.999999999999993</v>
      </c>
      <c r="ALQ43" s="97">
        <f t="shared" si="265"/>
        <v>9.6000000000000014</v>
      </c>
      <c r="ALR43" s="97">
        <f t="shared" si="265"/>
        <v>17.999999999999993</v>
      </c>
      <c r="ALS43" s="97">
        <f t="shared" si="265"/>
        <v>24.300000000000004</v>
      </c>
      <c r="ALT43" s="97">
        <f t="shared" si="265"/>
        <v>22.599999999999994</v>
      </c>
      <c r="ALU43" s="97">
        <f t="shared" si="265"/>
        <v>15.400000000000006</v>
      </c>
      <c r="ALV43" s="97">
        <f t="shared" si="265"/>
        <v>21.700000000000003</v>
      </c>
      <c r="ALW43" s="97">
        <f t="shared" si="265"/>
        <v>21</v>
      </c>
      <c r="ALX43" s="97">
        <f t="shared" si="265"/>
        <v>22.400000000000006</v>
      </c>
      <c r="ALY43" s="97">
        <f t="shared" si="265"/>
        <v>24.199999999999996</v>
      </c>
      <c r="ALZ43" s="97">
        <f t="shared" si="265"/>
        <v>23.1</v>
      </c>
      <c r="AMA43" s="97">
        <f t="shared" si="265"/>
        <v>24.700000000000003</v>
      </c>
      <c r="AMB43" s="97">
        <f t="shared" si="265"/>
        <v>20.299999999999983</v>
      </c>
      <c r="AMC43" s="97">
        <f t="shared" si="265"/>
        <v>28.899999999999991</v>
      </c>
      <c r="AMD43" s="97">
        <f t="shared" si="265"/>
        <v>30.4</v>
      </c>
      <c r="AME43" s="97">
        <f t="shared" si="265"/>
        <v>21.600000000000009</v>
      </c>
      <c r="AMF43" s="97">
        <f t="shared" si="265"/>
        <v>23.200000000000003</v>
      </c>
      <c r="AMG43" s="97">
        <f t="shared" si="265"/>
        <v>18.200000000000003</v>
      </c>
      <c r="AMH43" s="97">
        <f t="shared" si="265"/>
        <v>22.599999999999994</v>
      </c>
      <c r="AMI43" s="97">
        <f t="shared" si="265"/>
        <v>21.300000000000004</v>
      </c>
      <c r="AMJ43" s="97">
        <f t="shared" si="265"/>
        <v>26.5</v>
      </c>
      <c r="AMK43" s="97">
        <f t="shared" si="265"/>
        <v>28.800000000000004</v>
      </c>
      <c r="AML43" s="97">
        <f t="shared" si="265"/>
        <v>11.5</v>
      </c>
      <c r="AMM43" s="97">
        <f t="shared" si="265"/>
        <v>18.200000000000003</v>
      </c>
      <c r="AMN43" s="97">
        <f t="shared" si="265"/>
        <v>17.399999999999991</v>
      </c>
      <c r="AMO43" s="97">
        <f t="shared" si="265"/>
        <v>5.5999999999999943</v>
      </c>
      <c r="AMP43" s="97">
        <f t="shared" si="265"/>
        <v>14</v>
      </c>
      <c r="AMQ43" s="97">
        <f t="shared" si="265"/>
        <v>13.399999999999999</v>
      </c>
      <c r="AMR43" s="97">
        <f t="shared" si="265"/>
        <v>9.6999999999999957</v>
      </c>
      <c r="AMS43" s="97">
        <f t="shared" si="265"/>
        <v>13.099999999999994</v>
      </c>
      <c r="AMT43" s="97">
        <f t="shared" si="265"/>
        <v>3.4000000000000057</v>
      </c>
      <c r="AMU43" s="97">
        <f t="shared" si="265"/>
        <v>-6.6000000000000085</v>
      </c>
      <c r="AMV43" s="97">
        <f t="shared" si="265"/>
        <v>-7.5</v>
      </c>
      <c r="AMW43" s="97">
        <f t="shared" si="265"/>
        <v>-3.6999999999999886</v>
      </c>
      <c r="AMX43" s="97">
        <f t="shared" si="265"/>
        <v>-1.6000000000000014</v>
      </c>
      <c r="AMY43" s="97">
        <f t="shared" si="265"/>
        <v>1.5999999999999943</v>
      </c>
      <c r="AMZ43" s="97">
        <f t="shared" si="265"/>
        <v>1.8999999999999986</v>
      </c>
      <c r="ANA43" s="97">
        <f t="shared" ref="ANA43:AOY43" si="266">ANA41-ANA42</f>
        <v>-8.7000000000000028</v>
      </c>
      <c r="ANB43" s="97">
        <f t="shared" si="266"/>
        <v>-4.9000000000000057</v>
      </c>
      <c r="ANC43" s="97">
        <f t="shared" si="266"/>
        <v>-9.519999999999996</v>
      </c>
      <c r="AND43" s="97">
        <f t="shared" si="266"/>
        <v>-5.4000000000000057</v>
      </c>
      <c r="ANE43" s="97">
        <f t="shared" si="266"/>
        <v>-15.200000000000003</v>
      </c>
      <c r="ANF43" s="97">
        <f t="shared" si="266"/>
        <v>-19.900000000000006</v>
      </c>
      <c r="ANG43" s="97">
        <f t="shared" si="266"/>
        <v>-30.800000000000011</v>
      </c>
      <c r="ANH43" s="97">
        <f t="shared" si="266"/>
        <v>-26.400000000000006</v>
      </c>
      <c r="ANI43" s="97">
        <f t="shared" si="266"/>
        <v>-22.5</v>
      </c>
      <c r="ANJ43" s="97">
        <f t="shared" si="266"/>
        <v>-23.499999999999993</v>
      </c>
      <c r="ANK43" s="97">
        <f t="shared" si="266"/>
        <v>-26.5</v>
      </c>
      <c r="ANL43" s="97">
        <f t="shared" si="266"/>
        <v>-27.900000000000006</v>
      </c>
      <c r="ANM43" s="97">
        <f t="shared" si="266"/>
        <v>-24.700000000000003</v>
      </c>
      <c r="ANN43" s="97">
        <f t="shared" si="266"/>
        <v>-19.299999999999997</v>
      </c>
      <c r="ANO43" s="97">
        <f t="shared" si="266"/>
        <v>-26.299999999999997</v>
      </c>
      <c r="ANP43" s="97">
        <f t="shared" si="266"/>
        <v>-15.099999999999994</v>
      </c>
      <c r="ANQ43" s="97">
        <f t="shared" si="266"/>
        <v>-16.200000000000003</v>
      </c>
      <c r="ANR43" s="97">
        <f t="shared" si="266"/>
        <v>-17.200000000000003</v>
      </c>
      <c r="ANS43" s="97">
        <f t="shared" si="266"/>
        <v>-16.5</v>
      </c>
      <c r="ANT43" s="97">
        <f t="shared" si="266"/>
        <v>-15.100000000000009</v>
      </c>
      <c r="ANU43" s="97">
        <f t="shared" si="266"/>
        <v>-14.700000000000003</v>
      </c>
      <c r="ANV43" s="97">
        <f t="shared" si="266"/>
        <v>-16.200000000000003</v>
      </c>
      <c r="ANW43" s="97">
        <f t="shared" si="266"/>
        <v>-18.400000000000006</v>
      </c>
      <c r="ANX43" s="97">
        <f t="shared" si="266"/>
        <v>-19.5</v>
      </c>
      <c r="ANY43" s="97">
        <f t="shared" si="266"/>
        <v>-24</v>
      </c>
      <c r="ANZ43" s="97">
        <f t="shared" si="266"/>
        <v>-28.699999999999996</v>
      </c>
      <c r="AOA43" s="97">
        <f t="shared" si="266"/>
        <v>-34.900000000000006</v>
      </c>
      <c r="AOB43" s="97">
        <f t="shared" si="266"/>
        <v>-32.9</v>
      </c>
      <c r="AOC43" s="97">
        <f t="shared" si="266"/>
        <v>-28.999999999999986</v>
      </c>
      <c r="AOD43" s="97">
        <f t="shared" si="266"/>
        <v>-33.799999999999997</v>
      </c>
      <c r="AOE43" s="97">
        <f t="shared" si="266"/>
        <v>-24.700000000000003</v>
      </c>
      <c r="AOF43" s="97">
        <f t="shared" si="266"/>
        <v>-31.400000000000006</v>
      </c>
      <c r="AOG43" s="97">
        <f t="shared" si="266"/>
        <v>-26.1</v>
      </c>
      <c r="AOH43" s="97">
        <f t="shared" si="266"/>
        <v>-26.099999999999994</v>
      </c>
      <c r="AOI43" s="97">
        <f t="shared" si="266"/>
        <v>-17.600000000000001</v>
      </c>
      <c r="AOJ43" s="97">
        <f t="shared" si="266"/>
        <v>-15.099999999999987</v>
      </c>
      <c r="AOK43" s="97">
        <f>AOK41-AOK42</f>
        <v>-19.900000000000006</v>
      </c>
      <c r="AOL43" s="97">
        <f>AOL41-AOL42</f>
        <v>-17.799999999999997</v>
      </c>
      <c r="AOM43" s="97">
        <f t="shared" si="266"/>
        <v>-25.700000000000003</v>
      </c>
      <c r="AON43" s="97">
        <f t="shared" si="266"/>
        <v>-34.299999999999997</v>
      </c>
      <c r="AOO43" s="97">
        <f t="shared" si="266"/>
        <v>-28.800000000000004</v>
      </c>
      <c r="AOP43" s="97">
        <f t="shared" si="266"/>
        <v>-28.600000000000009</v>
      </c>
      <c r="AOQ43" s="97">
        <f t="shared" si="266"/>
        <v>-29.799999999999997</v>
      </c>
      <c r="AOR43" s="97">
        <f t="shared" si="266"/>
        <v>-40.600000000000009</v>
      </c>
      <c r="AOS43" s="97">
        <f t="shared" si="266"/>
        <v>-40</v>
      </c>
      <c r="AOT43" s="97">
        <f t="shared" si="266"/>
        <v>-37.79999999999999</v>
      </c>
      <c r="AOU43" s="97">
        <f t="shared" si="266"/>
        <v>-35.700000000000003</v>
      </c>
      <c r="AOV43" s="97">
        <f t="shared" si="266"/>
        <v>-33.70000000000001</v>
      </c>
      <c r="AOW43" s="97">
        <f t="shared" si="266"/>
        <v>-38.1</v>
      </c>
      <c r="AOX43" s="97">
        <f t="shared" si="266"/>
        <v>-35.299999999999997</v>
      </c>
      <c r="AOY43" s="97">
        <f t="shared" si="266"/>
        <v>-32.299999999999983</v>
      </c>
      <c r="AOZ43" s="97">
        <f t="shared" ref="AOZ43:AQJ43" si="267">AOZ41-AOZ42</f>
        <v>-36.000000000000014</v>
      </c>
      <c r="APA43" s="97">
        <f t="shared" si="267"/>
        <v>-46</v>
      </c>
      <c r="APB43" s="97">
        <f t="shared" si="267"/>
        <v>-37.100000000000009</v>
      </c>
      <c r="APC43" s="97">
        <f t="shared" si="267"/>
        <v>-41.699999999999996</v>
      </c>
      <c r="APD43" s="97">
        <f t="shared" si="267"/>
        <v>-48.599999999999994</v>
      </c>
      <c r="APE43" s="97">
        <f t="shared" si="267"/>
        <v>-50.399999999999991</v>
      </c>
      <c r="APF43" s="97">
        <f t="shared" si="267"/>
        <v>-53.599999999999994</v>
      </c>
      <c r="APG43" s="97">
        <f t="shared" si="267"/>
        <v>-47.20000000000001</v>
      </c>
      <c r="APH43" s="97">
        <f t="shared" si="267"/>
        <v>-48.3</v>
      </c>
      <c r="API43" s="97">
        <f>API41-API42</f>
        <v>-45.300000000000004</v>
      </c>
      <c r="APJ43" s="97">
        <f>APJ41-APJ42</f>
        <v>-51.300000000000004</v>
      </c>
      <c r="APK43" s="97">
        <f>APK41-APK42</f>
        <v>-39.700000000000003</v>
      </c>
      <c r="APL43" s="97">
        <f>APL41-APL42</f>
        <v>-33.699999999999989</v>
      </c>
      <c r="APM43" s="97">
        <f t="shared" si="267"/>
        <v>-50.2</v>
      </c>
      <c r="APN43" s="97">
        <f t="shared" si="267"/>
        <v>-35.599999999999994</v>
      </c>
      <c r="APO43" s="97">
        <f t="shared" si="267"/>
        <v>-40.9</v>
      </c>
      <c r="APP43" s="97">
        <f t="shared" si="267"/>
        <v>-35.900000000000006</v>
      </c>
      <c r="APQ43" s="97">
        <f t="shared" si="267"/>
        <v>-38.000000000000007</v>
      </c>
      <c r="APR43" s="97">
        <f t="shared" si="267"/>
        <v>-36.599999999999994</v>
      </c>
      <c r="APS43" s="97">
        <f t="shared" si="267"/>
        <v>-31.399999999999991</v>
      </c>
      <c r="APT43" s="97">
        <f t="shared" si="267"/>
        <v>-42.5</v>
      </c>
      <c r="APU43" s="97">
        <f t="shared" si="267"/>
        <v>-36.900000000000006</v>
      </c>
      <c r="APV43" s="97">
        <f t="shared" si="267"/>
        <v>-32</v>
      </c>
      <c r="APW43" s="97">
        <f t="shared" si="267"/>
        <v>-42.400000000000006</v>
      </c>
      <c r="APX43" s="97">
        <f t="shared" si="267"/>
        <v>-42.299999999999983</v>
      </c>
      <c r="APY43" s="97">
        <f t="shared" si="267"/>
        <v>-47.900000000000006</v>
      </c>
      <c r="APZ43" s="97">
        <f t="shared" si="267"/>
        <v>-41.2</v>
      </c>
      <c r="AQA43" s="97">
        <f t="shared" si="267"/>
        <v>-44.399999999999991</v>
      </c>
      <c r="AQB43" s="97">
        <f t="shared" si="267"/>
        <v>-45.6</v>
      </c>
      <c r="AQC43" s="97">
        <f t="shared" si="267"/>
        <v>-48.099999999999994</v>
      </c>
      <c r="AQD43" s="97">
        <f t="shared" si="267"/>
        <v>-42.099999999999994</v>
      </c>
      <c r="AQE43" s="97">
        <f t="shared" si="267"/>
        <v>-30.100000000000009</v>
      </c>
      <c r="AQF43" s="97">
        <f t="shared" si="267"/>
        <v>-30.200000000000003</v>
      </c>
      <c r="AQG43" s="97">
        <f t="shared" si="267"/>
        <v>-31.1</v>
      </c>
      <c r="AQH43" s="97">
        <f t="shared" si="267"/>
        <v>-27.100000000000009</v>
      </c>
      <c r="AQI43" s="97">
        <f t="shared" si="267"/>
        <v>-24.799999999999997</v>
      </c>
      <c r="AQJ43" s="97">
        <f t="shared" si="267"/>
        <v>-29.100000000000009</v>
      </c>
      <c r="AQK43" s="97">
        <f t="shared" ref="AQK43:ARJ43" si="268">AQK41-AQK42</f>
        <v>-31.300000000000011</v>
      </c>
      <c r="AQL43" s="97">
        <f t="shared" si="268"/>
        <v>-34.900000000000006</v>
      </c>
      <c r="AQM43" s="97">
        <f t="shared" si="268"/>
        <v>-29.599999999999994</v>
      </c>
      <c r="AQN43" s="97">
        <f t="shared" si="268"/>
        <v>-31.20000000000001</v>
      </c>
      <c r="AQO43" s="97">
        <f t="shared" si="268"/>
        <v>-37.300000000000004</v>
      </c>
      <c r="AQP43" s="97">
        <f t="shared" si="268"/>
        <v>-29.800000000000011</v>
      </c>
      <c r="AQQ43" s="97">
        <f t="shared" si="268"/>
        <v>-34.199999999999996</v>
      </c>
      <c r="AQR43" s="97">
        <f t="shared" si="268"/>
        <v>-27.799999999999997</v>
      </c>
      <c r="AQS43" s="97">
        <f t="shared" si="268"/>
        <v>-30.5</v>
      </c>
      <c r="AQT43" s="97">
        <f t="shared" si="268"/>
        <v>-35.399999999999991</v>
      </c>
      <c r="AQU43" s="97">
        <f t="shared" si="268"/>
        <v>-28.79999999999999</v>
      </c>
      <c r="AQV43" s="97">
        <f t="shared" si="268"/>
        <v>-37.599999999999994</v>
      </c>
      <c r="AQW43" s="97">
        <f t="shared" si="268"/>
        <v>-35.800000000000011</v>
      </c>
      <c r="AQX43" s="97">
        <f t="shared" si="268"/>
        <v>-32.299999999999997</v>
      </c>
      <c r="AQY43" s="97">
        <f t="shared" si="268"/>
        <v>-30.5</v>
      </c>
      <c r="AQZ43" s="97">
        <f t="shared" si="268"/>
        <v>-29.5</v>
      </c>
      <c r="ARA43" s="97">
        <f t="shared" si="268"/>
        <v>-33.5</v>
      </c>
      <c r="ARB43" s="97">
        <f t="shared" si="268"/>
        <v>-33.999999999999986</v>
      </c>
      <c r="ARC43" s="97">
        <f t="shared" si="268"/>
        <v>-43.1</v>
      </c>
      <c r="ARD43" s="97">
        <f t="shared" si="268"/>
        <v>-33.5</v>
      </c>
      <c r="ARE43" s="97">
        <f t="shared" si="268"/>
        <v>-37.899999999999991</v>
      </c>
      <c r="ARF43" s="97">
        <f t="shared" si="268"/>
        <v>-34.5</v>
      </c>
      <c r="ARG43" s="97">
        <f t="shared" si="268"/>
        <v>-37.999999999999993</v>
      </c>
      <c r="ARH43" s="97">
        <f t="shared" si="268"/>
        <v>-37.599999999999994</v>
      </c>
      <c r="ARI43" s="97">
        <f t="shared" si="268"/>
        <v>-26.600000000000009</v>
      </c>
      <c r="ARJ43" s="97">
        <f t="shared" si="268"/>
        <v>-26.700000000000003</v>
      </c>
      <c r="ARK43" s="97">
        <f t="shared" ref="ARK43:ATH43" si="269">ARK41-ARK42</f>
        <v>-33.799999999999997</v>
      </c>
      <c r="ARL43" s="97">
        <f t="shared" si="269"/>
        <v>-23.600000000000009</v>
      </c>
      <c r="ARM43" s="97">
        <f t="shared" si="269"/>
        <v>-25</v>
      </c>
      <c r="ARN43" s="97">
        <f t="shared" si="269"/>
        <v>-27.499999999999993</v>
      </c>
      <c r="ARO43" s="97">
        <f t="shared" si="269"/>
        <v>-25.100000000000009</v>
      </c>
      <c r="ARP43" s="97">
        <f t="shared" si="269"/>
        <v>-24.400000000000006</v>
      </c>
      <c r="ARQ43" s="97">
        <f t="shared" si="269"/>
        <v>-22.5</v>
      </c>
      <c r="ARR43" s="97">
        <f t="shared" si="269"/>
        <v>-22.999999999999993</v>
      </c>
      <c r="ARS43" s="97">
        <f t="shared" si="269"/>
        <v>-31.300000000000004</v>
      </c>
      <c r="ART43" s="97">
        <f t="shared" si="269"/>
        <v>-21.000000000000007</v>
      </c>
      <c r="ARU43" s="97">
        <f t="shared" si="269"/>
        <v>-26.799999999999997</v>
      </c>
      <c r="ARV43" s="97">
        <f t="shared" si="269"/>
        <v>-16.300000000000004</v>
      </c>
      <c r="ARW43" s="97">
        <f t="shared" si="269"/>
        <v>-20.100000000000001</v>
      </c>
      <c r="ARX43" s="97">
        <f t="shared" si="269"/>
        <v>-19.099999999999994</v>
      </c>
      <c r="ARY43" s="97">
        <f t="shared" si="269"/>
        <v>-21.500000000000007</v>
      </c>
      <c r="ARZ43" s="97">
        <f t="shared" si="269"/>
        <v>-20.099999999999994</v>
      </c>
      <c r="ASA43" s="97">
        <f t="shared" si="269"/>
        <v>-24.800000000000011</v>
      </c>
      <c r="ASB43" s="97">
        <f t="shared" si="269"/>
        <v>-19.900000000000006</v>
      </c>
      <c r="ASC43" s="97">
        <f t="shared" si="269"/>
        <v>-29.199999999999996</v>
      </c>
      <c r="ASD43" s="97">
        <f t="shared" si="269"/>
        <v>-29.100000000000009</v>
      </c>
      <c r="ASE43" s="97">
        <f t="shared" si="269"/>
        <v>-21.000000000000007</v>
      </c>
      <c r="ASF43" s="97">
        <f t="shared" si="269"/>
        <v>-20.799999999999997</v>
      </c>
      <c r="ASG43" s="97">
        <f t="shared" si="269"/>
        <v>-23.600000000000009</v>
      </c>
      <c r="ASH43" s="97">
        <f t="shared" si="269"/>
        <v>-22.5</v>
      </c>
      <c r="ASI43" s="97">
        <f t="shared" si="269"/>
        <v>-21</v>
      </c>
      <c r="ASJ43" s="97">
        <f t="shared" si="269"/>
        <v>-22.900000000000006</v>
      </c>
      <c r="ASK43" s="97">
        <f t="shared" si="269"/>
        <v>-29.200000000000003</v>
      </c>
      <c r="ASL43" s="97">
        <f t="shared" si="269"/>
        <v>-11.700000000000003</v>
      </c>
      <c r="ASM43" s="97">
        <f t="shared" si="269"/>
        <v>-20</v>
      </c>
      <c r="ASN43" s="97">
        <f t="shared" si="269"/>
        <v>-20.000000000000007</v>
      </c>
      <c r="ASO43" s="97">
        <f t="shared" si="269"/>
        <v>-27.400000000000006</v>
      </c>
      <c r="ASP43" s="97">
        <f t="shared" si="269"/>
        <v>-29.1</v>
      </c>
      <c r="ASQ43" s="97">
        <f t="shared" si="269"/>
        <v>-25.200000000000003</v>
      </c>
      <c r="ASR43" s="97">
        <f t="shared" si="269"/>
        <v>-24.599999999999994</v>
      </c>
      <c r="ASS43" s="97">
        <f t="shared" si="269"/>
        <v>-29.599999999999994</v>
      </c>
      <c r="AST43" s="97">
        <f t="shared" si="269"/>
        <v>-26.699999999999989</v>
      </c>
      <c r="ASU43" s="97">
        <f t="shared" si="269"/>
        <v>-35.799999999999997</v>
      </c>
      <c r="ASV43" s="97">
        <f t="shared" si="269"/>
        <v>-21.799999999999997</v>
      </c>
      <c r="ASW43" s="97">
        <f t="shared" si="269"/>
        <v>-23.299999999999997</v>
      </c>
      <c r="ASX43" s="97">
        <f t="shared" si="269"/>
        <v>-22.700000000000003</v>
      </c>
      <c r="ASY43" s="97">
        <f t="shared" si="269"/>
        <v>-25.600000000000009</v>
      </c>
      <c r="ASZ43" s="97">
        <f t="shared" si="269"/>
        <v>-28.899999999999991</v>
      </c>
      <c r="ATA43" s="97">
        <f t="shared" si="269"/>
        <v>-27.5</v>
      </c>
      <c r="ATB43" s="97">
        <f t="shared" si="269"/>
        <v>-30.100000000000009</v>
      </c>
      <c r="ATC43" s="97">
        <f t="shared" si="269"/>
        <v>-27.400000000000006</v>
      </c>
      <c r="ATD43" s="97">
        <f t="shared" si="269"/>
        <v>-32.5</v>
      </c>
      <c r="ATE43" s="97">
        <f t="shared" si="269"/>
        <v>-25.499999999999993</v>
      </c>
      <c r="ATF43" s="97">
        <f t="shared" si="269"/>
        <v>-26.200000000000003</v>
      </c>
      <c r="ATG43" s="97">
        <f t="shared" si="269"/>
        <v>-30.699999999999996</v>
      </c>
      <c r="ATH43" s="97">
        <f t="shared" si="269"/>
        <v>-32.5</v>
      </c>
      <c r="ATI43" s="97">
        <f t="shared" ref="ATI43:AUB43" si="270">ATI41-ATI42</f>
        <v>-17.799999999999997</v>
      </c>
      <c r="ATJ43" s="97">
        <f t="shared" si="270"/>
        <v>-20.600000000000009</v>
      </c>
      <c r="ATK43" s="97">
        <f t="shared" si="270"/>
        <v>-20.699999999999989</v>
      </c>
      <c r="ATL43" s="97">
        <f t="shared" si="270"/>
        <v>-26.299999999999997</v>
      </c>
      <c r="ATM43" s="97">
        <f t="shared" si="270"/>
        <v>-25.400000000000006</v>
      </c>
      <c r="ATN43" s="97">
        <f t="shared" si="270"/>
        <v>-16</v>
      </c>
      <c r="ATO43" s="97">
        <f t="shared" si="270"/>
        <v>-24.900000000000006</v>
      </c>
      <c r="ATP43" s="97">
        <f t="shared" si="270"/>
        <v>-26.199999999999989</v>
      </c>
      <c r="ATQ43" s="97">
        <f t="shared" si="270"/>
        <v>-23.700000000000003</v>
      </c>
      <c r="ATR43" s="97">
        <f t="shared" si="270"/>
        <v>-26.199999999999996</v>
      </c>
      <c r="ATS43" s="97">
        <f t="shared" si="270"/>
        <v>-31.999999999999993</v>
      </c>
      <c r="ATT43" s="97">
        <f t="shared" si="270"/>
        <v>-31.099999999999994</v>
      </c>
      <c r="ATU43" s="97">
        <f t="shared" si="270"/>
        <v>-22.199999999999989</v>
      </c>
      <c r="ATV43" s="97">
        <f t="shared" si="270"/>
        <v>-26.400000000000006</v>
      </c>
      <c r="ATW43" s="97">
        <f t="shared" si="270"/>
        <v>-25.900000000000006</v>
      </c>
      <c r="ATX43" s="97">
        <f t="shared" si="270"/>
        <v>-30.600000000000009</v>
      </c>
      <c r="ATY43" s="97">
        <f t="shared" si="270"/>
        <v>-28</v>
      </c>
      <c r="ATZ43" s="97">
        <f t="shared" si="270"/>
        <v>-31.400000000000006</v>
      </c>
      <c r="AUA43" s="97">
        <f t="shared" si="270"/>
        <v>-35.300000000000004</v>
      </c>
      <c r="AUB43" s="97">
        <f t="shared" si="270"/>
        <v>-36.5</v>
      </c>
      <c r="AUC43" s="97">
        <f t="shared" ref="AUC43:AVZ43" si="271">AUC41-AUC42</f>
        <v>-33.300000000000011</v>
      </c>
      <c r="AUD43" s="97">
        <f t="shared" si="271"/>
        <v>-37.400000000000006</v>
      </c>
      <c r="AUE43" s="97">
        <f t="shared" si="271"/>
        <v>-28.400000000000006</v>
      </c>
      <c r="AUF43" s="97">
        <f t="shared" si="271"/>
        <v>-38.599999999999994</v>
      </c>
      <c r="AUG43" s="97">
        <f t="shared" si="271"/>
        <v>-44.300000000000004</v>
      </c>
      <c r="AUH43" s="97">
        <f t="shared" si="271"/>
        <v>-42.2</v>
      </c>
      <c r="AUI43" s="97">
        <f t="shared" si="271"/>
        <v>-38.20000000000001</v>
      </c>
      <c r="AUJ43" s="97">
        <f t="shared" si="271"/>
        <v>-44.1</v>
      </c>
      <c r="AUK43" s="97">
        <f t="shared" si="271"/>
        <v>-51.899999999999991</v>
      </c>
      <c r="AUL43" s="97">
        <f t="shared" si="271"/>
        <v>-58.9</v>
      </c>
      <c r="AUM43" s="97">
        <f t="shared" si="271"/>
        <v>-73.900000000000006</v>
      </c>
      <c r="AUN43" s="97">
        <f t="shared" si="271"/>
        <v>-82.300000000000011</v>
      </c>
      <c r="AUO43" s="97">
        <f t="shared" si="271"/>
        <v>-74.599999999999994</v>
      </c>
      <c r="AUP43" s="97">
        <f t="shared" si="271"/>
        <v>-71.000000000000014</v>
      </c>
      <c r="AUQ43" s="97">
        <f t="shared" si="271"/>
        <v>-66.299999999999983</v>
      </c>
      <c r="AUR43" s="97">
        <f t="shared" si="271"/>
        <v>-61.6</v>
      </c>
      <c r="AUS43" s="97">
        <f t="shared" si="271"/>
        <v>-60.800000000000004</v>
      </c>
      <c r="AUT43" s="97">
        <f t="shared" si="271"/>
        <v>-67.7</v>
      </c>
      <c r="AUU43" s="97">
        <f t="shared" si="271"/>
        <v>-64.599999999999994</v>
      </c>
      <c r="AUV43" s="97">
        <f t="shared" si="271"/>
        <v>-70.199999999999989</v>
      </c>
      <c r="AUW43" s="97">
        <f t="shared" si="271"/>
        <v>-64.8</v>
      </c>
      <c r="AUX43" s="97">
        <f t="shared" si="271"/>
        <v>-61.5</v>
      </c>
      <c r="AUY43" s="97">
        <f t="shared" si="271"/>
        <v>-58.7</v>
      </c>
      <c r="AUZ43" s="97"/>
      <c r="AVA43" s="97"/>
      <c r="AVB43" s="97">
        <f t="shared" si="271"/>
        <v>0</v>
      </c>
      <c r="AVC43" s="97">
        <f t="shared" si="271"/>
        <v>0</v>
      </c>
      <c r="AVD43" s="97">
        <f t="shared" si="271"/>
        <v>0</v>
      </c>
      <c r="AVE43" s="97">
        <f t="shared" si="271"/>
        <v>0</v>
      </c>
      <c r="AVF43" s="97">
        <f t="shared" si="271"/>
        <v>0</v>
      </c>
      <c r="AVG43" s="97">
        <f t="shared" si="271"/>
        <v>0</v>
      </c>
      <c r="AVH43" s="97">
        <f t="shared" si="271"/>
        <v>0</v>
      </c>
      <c r="AVI43" s="97">
        <f t="shared" si="271"/>
        <v>0</v>
      </c>
      <c r="AVJ43" s="97">
        <f t="shared" si="271"/>
        <v>0</v>
      </c>
      <c r="AVK43" s="97">
        <f t="shared" si="271"/>
        <v>0</v>
      </c>
      <c r="AVL43" s="97">
        <f t="shared" si="271"/>
        <v>0</v>
      </c>
      <c r="AVM43" s="97">
        <f t="shared" si="271"/>
        <v>0</v>
      </c>
      <c r="AVN43" s="97">
        <f t="shared" si="271"/>
        <v>0</v>
      </c>
      <c r="AVO43" s="97">
        <f t="shared" si="271"/>
        <v>0</v>
      </c>
      <c r="AVP43" s="97">
        <f t="shared" si="271"/>
        <v>0</v>
      </c>
      <c r="AVQ43" s="97">
        <f t="shared" si="271"/>
        <v>0</v>
      </c>
      <c r="AVR43" s="97">
        <f t="shared" si="271"/>
        <v>0</v>
      </c>
      <c r="AVS43" s="97">
        <f t="shared" si="271"/>
        <v>0</v>
      </c>
      <c r="AVT43" s="97">
        <f t="shared" si="271"/>
        <v>0</v>
      </c>
      <c r="AVU43" s="97">
        <f t="shared" si="271"/>
        <v>0</v>
      </c>
      <c r="AVV43" s="97">
        <f t="shared" si="271"/>
        <v>0</v>
      </c>
      <c r="AVW43" s="97">
        <f t="shared" si="271"/>
        <v>0</v>
      </c>
      <c r="AVX43" s="97">
        <f t="shared" si="271"/>
        <v>0</v>
      </c>
      <c r="AVY43" s="97">
        <f t="shared" si="271"/>
        <v>0</v>
      </c>
      <c r="AVZ43" s="97">
        <f t="shared" si="271"/>
        <v>0</v>
      </c>
    </row>
    <row r="44" spans="1:1274" ht="16.5" thickTop="1" x14ac:dyDescent="0.25">
      <c r="NG44" s="26"/>
      <c r="NH44" s="26"/>
      <c r="NI44" s="26"/>
      <c r="NJ44" s="26"/>
      <c r="NK44" s="26"/>
      <c r="NL44" s="26"/>
      <c r="NM44" s="26"/>
      <c r="NN44" s="26"/>
      <c r="NO44" s="26"/>
      <c r="NP44" s="26"/>
      <c r="NQ44" s="26"/>
      <c r="NR44" s="26"/>
      <c r="NS44" s="26"/>
      <c r="NT44" s="26"/>
      <c r="NU44" s="26"/>
      <c r="NV44" s="26"/>
      <c r="NW44" s="26"/>
      <c r="NX44" s="26"/>
      <c r="NY44" s="26"/>
      <c r="NZ44" s="26"/>
      <c r="OA44" s="26"/>
      <c r="OB44" s="26"/>
      <c r="OC44" s="26"/>
      <c r="OD44" s="26"/>
      <c r="OE44" s="26"/>
      <c r="OF44" s="26"/>
      <c r="OG44" s="26"/>
      <c r="OH44" s="26"/>
      <c r="OI44" s="26"/>
      <c r="OJ44" s="26"/>
      <c r="OK44" s="26"/>
      <c r="OL44" s="26"/>
      <c r="OM44" s="26"/>
      <c r="ON44" s="26"/>
      <c r="OO44" s="26"/>
      <c r="OP44" s="26"/>
      <c r="OQ44" s="26"/>
      <c r="OR44" s="26"/>
      <c r="OS44" s="26"/>
      <c r="OT44" s="26"/>
      <c r="OU44" s="26"/>
      <c r="OV44" s="26"/>
      <c r="OW44" s="26"/>
      <c r="OX44" s="26"/>
      <c r="OY44" s="26"/>
      <c r="OZ44" s="26"/>
      <c r="PA44" s="26"/>
      <c r="PB44" s="26"/>
      <c r="PC44" s="26"/>
      <c r="PD44" s="26"/>
      <c r="PE44" s="26"/>
      <c r="PF44" s="26"/>
      <c r="PG44" s="26"/>
      <c r="PH44" s="26"/>
      <c r="PI44" s="26"/>
      <c r="PJ44" s="26"/>
      <c r="PK44" s="26"/>
      <c r="PL44" s="26"/>
      <c r="PM44" s="26"/>
      <c r="PN44" s="26"/>
      <c r="PO44" s="26"/>
      <c r="PP44" s="26"/>
      <c r="PQ44" s="26"/>
      <c r="PR44" s="26"/>
      <c r="PS44" s="26"/>
      <c r="PT44" s="26"/>
      <c r="PU44" s="26"/>
      <c r="PV44" s="26"/>
      <c r="PW44" s="26"/>
      <c r="PX44" s="26"/>
      <c r="PY44" s="26"/>
      <c r="PZ44" s="26"/>
      <c r="QA44" s="26"/>
      <c r="QB44" s="26"/>
      <c r="QC44" s="26"/>
      <c r="QD44" s="26"/>
      <c r="QE44" s="26"/>
      <c r="QF44" s="26"/>
      <c r="QG44" s="26"/>
      <c r="QH44" s="26"/>
      <c r="QI44" s="26"/>
      <c r="QJ44" s="26"/>
      <c r="QK44" s="26"/>
      <c r="QL44" s="26"/>
      <c r="QM44" s="26"/>
      <c r="QN44" s="26"/>
      <c r="QO44" s="26"/>
      <c r="QP44" s="26"/>
      <c r="QQ44" s="26"/>
      <c r="QR44" s="26"/>
      <c r="QS44" s="26"/>
      <c r="QT44" s="26"/>
      <c r="QU44" s="26"/>
      <c r="QV44" s="26"/>
      <c r="QW44" s="26"/>
      <c r="QX44" s="26"/>
      <c r="QY44" s="26"/>
      <c r="QZ44" s="26"/>
      <c r="RA44" s="26"/>
      <c r="RB44" s="26"/>
      <c r="RC44" s="26"/>
      <c r="RD44" s="26"/>
      <c r="RE44" s="26"/>
      <c r="RF44" s="26"/>
      <c r="RG44" s="26"/>
      <c r="RH44" s="26"/>
      <c r="RI44" s="26"/>
      <c r="RJ44" s="26"/>
      <c r="RK44" s="26"/>
      <c r="RL44" s="26"/>
      <c r="RM44" s="26"/>
      <c r="RN44" s="26"/>
      <c r="RO44" s="26"/>
      <c r="RP44" s="26"/>
      <c r="RQ44" s="26"/>
      <c r="RR44" s="26"/>
      <c r="RS44" s="26"/>
      <c r="RT44" s="26"/>
      <c r="RU44" s="26"/>
      <c r="RV44" s="26"/>
      <c r="RW44" s="26"/>
      <c r="RX44" s="26"/>
      <c r="RY44" s="26"/>
      <c r="RZ44" s="26"/>
      <c r="SA44" s="26"/>
      <c r="SB44" s="26"/>
      <c r="SC44" s="26"/>
      <c r="SD44" s="26"/>
      <c r="SE44" s="26"/>
      <c r="SF44" s="26"/>
      <c r="SG44" s="26"/>
      <c r="SH44" s="26"/>
      <c r="SI44" s="26"/>
      <c r="SJ44" s="26"/>
      <c r="SK44" s="26"/>
      <c r="SL44" s="26"/>
      <c r="SM44" s="26"/>
      <c r="SN44" s="26"/>
      <c r="SO44" s="26"/>
      <c r="SP44" s="26"/>
      <c r="TG44" s="26"/>
      <c r="TH44" s="26"/>
      <c r="TI44" s="26"/>
      <c r="TJ44" s="26"/>
      <c r="TK44" s="26"/>
      <c r="TL44" s="26"/>
      <c r="TM44" s="26"/>
      <c r="TN44" s="26"/>
      <c r="TO44" s="26"/>
      <c r="TP44" s="26"/>
      <c r="TQ44" s="26"/>
      <c r="TR44" s="26"/>
      <c r="TS44" s="26"/>
      <c r="TT44" s="26"/>
      <c r="TU44" s="26"/>
      <c r="TV44" s="26"/>
      <c r="TW44" s="26"/>
      <c r="TX44" s="26"/>
      <c r="TY44" s="26"/>
      <c r="TZ44" s="26"/>
      <c r="UA44" s="26"/>
      <c r="UB44" s="26"/>
      <c r="UC44" s="26"/>
      <c r="UD44" s="26"/>
      <c r="UE44" s="26"/>
      <c r="UF44" s="26"/>
      <c r="UG44" s="26"/>
      <c r="UH44" s="26"/>
      <c r="UI44" s="26"/>
      <c r="UJ44" s="26"/>
      <c r="UK44" s="26"/>
      <c r="UL44" s="26"/>
      <c r="VC44" s="26"/>
      <c r="VD44" s="26"/>
      <c r="VE44" s="26"/>
      <c r="VF44" s="26"/>
      <c r="VG44" s="26"/>
      <c r="VH44" s="26"/>
      <c r="VI44" s="26"/>
      <c r="VJ44" s="26"/>
      <c r="VK44" s="26"/>
      <c r="VL44" s="26"/>
      <c r="VM44" s="26"/>
      <c r="VN44" s="26"/>
      <c r="VO44" s="26"/>
      <c r="VP44" s="26"/>
      <c r="VQ44" s="26"/>
      <c r="VR44" s="26"/>
      <c r="VS44" s="26"/>
      <c r="VT44" s="26"/>
      <c r="VU44" s="26"/>
      <c r="VV44" s="26"/>
      <c r="VW44" s="26"/>
      <c r="VX44" s="26"/>
      <c r="VY44" s="26"/>
      <c r="VZ44" s="26"/>
      <c r="WA44" s="26"/>
      <c r="WB44" s="26"/>
      <c r="WC44" s="26"/>
      <c r="WD44" s="26"/>
      <c r="WE44" s="26"/>
      <c r="WF44" s="26"/>
      <c r="WG44" s="26"/>
      <c r="WH44" s="26"/>
      <c r="WI44" s="26"/>
      <c r="WJ44" s="26"/>
      <c r="WK44" s="26"/>
      <c r="WL44" s="26"/>
      <c r="WM44" s="26"/>
      <c r="WN44" s="26"/>
      <c r="WO44" s="26"/>
      <c r="WP44" s="26"/>
      <c r="WQ44" s="26"/>
      <c r="WR44" s="26"/>
      <c r="WS44" s="26"/>
      <c r="WT44" s="26"/>
      <c r="WU44" s="26"/>
      <c r="WV44" s="26"/>
      <c r="WW44" s="26"/>
      <c r="WX44" s="26"/>
      <c r="WY44" s="26"/>
      <c r="WZ44" s="26"/>
      <c r="XA44" s="26"/>
      <c r="XB44" s="26"/>
      <c r="XC44" s="26"/>
      <c r="XD44" s="26"/>
      <c r="XE44" s="26"/>
      <c r="XF44" s="26"/>
      <c r="XG44" s="26"/>
      <c r="XH44" s="26"/>
      <c r="XI44" s="26"/>
      <c r="XJ44" s="26"/>
      <c r="XK44" s="26"/>
      <c r="XL44" s="26"/>
      <c r="XM44" s="26"/>
      <c r="XN44" s="26"/>
      <c r="XO44" s="26"/>
      <c r="XP44" s="26"/>
      <c r="XQ44" s="26"/>
      <c r="XR44" s="26"/>
      <c r="XS44" s="26"/>
      <c r="XT44" s="26"/>
      <c r="XU44" s="26"/>
      <c r="XV44" s="26"/>
      <c r="XW44" s="26"/>
      <c r="XX44" s="26"/>
      <c r="XY44" s="26"/>
      <c r="XZ44" s="26"/>
      <c r="YA44" s="26"/>
      <c r="YB44" s="26"/>
      <c r="YC44" s="26"/>
      <c r="YD44" s="26"/>
      <c r="YE44" s="26"/>
      <c r="YF44" s="26"/>
      <c r="YG44" s="26"/>
      <c r="YH44" s="26"/>
      <c r="YI44" s="26"/>
      <c r="YJ44" s="26"/>
      <c r="YK44" s="26"/>
      <c r="YL44" s="26"/>
      <c r="YM44" s="26"/>
      <c r="YN44" s="26"/>
      <c r="YO44" s="26"/>
      <c r="YP44" s="26"/>
      <c r="YQ44" s="26"/>
      <c r="YR44" s="26"/>
      <c r="YS44" s="26"/>
      <c r="YT44" s="26"/>
      <c r="YU44" s="26"/>
      <c r="YV44" s="26"/>
      <c r="YW44" s="26"/>
      <c r="YX44" s="26"/>
      <c r="YY44" s="26"/>
      <c r="YZ44" s="26"/>
      <c r="ZA44" s="26"/>
      <c r="ZB44" s="26"/>
      <c r="ZC44" s="26"/>
      <c r="ZD44" s="26"/>
      <c r="ZE44" s="26"/>
      <c r="ZF44" s="26"/>
      <c r="ZG44" s="26"/>
      <c r="ZH44" s="26"/>
      <c r="ZI44" s="26"/>
      <c r="ZJ44" s="26"/>
      <c r="ZK44" s="26"/>
      <c r="ZL44" s="26"/>
      <c r="ZM44" s="26"/>
      <c r="ZN44" s="26"/>
      <c r="ZO44" s="26"/>
      <c r="ZP44" s="26"/>
      <c r="ZQ44" s="26"/>
      <c r="ZR44" s="26"/>
      <c r="ZS44" s="26"/>
      <c r="ZT44" s="26"/>
      <c r="ZU44" s="26"/>
      <c r="ZV44" s="26"/>
      <c r="ZW44" s="26"/>
      <c r="ZX44" s="26"/>
      <c r="ZY44" s="26"/>
      <c r="ZZ44" s="26"/>
      <c r="AAA44" s="26"/>
      <c r="AAB44" s="26"/>
      <c r="AAC44" s="26"/>
      <c r="AAD44" s="26"/>
      <c r="AAE44" s="26"/>
      <c r="AAF44" s="26"/>
      <c r="AAG44" s="26"/>
      <c r="AAH44" s="26"/>
      <c r="AAI44" s="26"/>
      <c r="AAJ44" s="26"/>
      <c r="AAK44" s="26"/>
      <c r="AAL44" s="26"/>
      <c r="AAM44" s="26"/>
      <c r="AAN44" s="26"/>
      <c r="AAO44" s="26"/>
      <c r="AAP44" s="26"/>
      <c r="AAQ44" s="26"/>
      <c r="AAR44" s="26"/>
      <c r="AAS44" s="26"/>
      <c r="AAT44" s="26"/>
      <c r="AAU44" s="26"/>
      <c r="AAV44" s="26"/>
      <c r="AAW44" s="26"/>
      <c r="AAX44" s="26"/>
      <c r="AAY44" s="26"/>
      <c r="AAZ44" s="26"/>
      <c r="ABA44" s="26"/>
      <c r="ABB44" s="26"/>
      <c r="ABC44" s="26"/>
      <c r="ABD44" s="26"/>
      <c r="ABE44" s="26"/>
      <c r="ABF44" s="26"/>
      <c r="ABG44" s="26"/>
      <c r="ABH44" s="26"/>
      <c r="ABI44" s="26"/>
      <c r="ABJ44" s="26"/>
      <c r="ABK44" s="26"/>
      <c r="ABL44" s="26"/>
      <c r="ABM44" s="26"/>
      <c r="ABN44" s="26"/>
      <c r="ABO44" s="26"/>
      <c r="ABP44" s="26"/>
      <c r="ABQ44" s="26"/>
      <c r="ABR44" s="26"/>
      <c r="ABS44" s="26"/>
      <c r="ABT44" s="26"/>
      <c r="ABU44" s="26"/>
      <c r="ABV44" s="26"/>
      <c r="ABW44" s="26"/>
      <c r="ABX44" s="26"/>
      <c r="ABY44" s="26"/>
      <c r="ABZ44" s="26"/>
      <c r="ACA44" s="26"/>
      <c r="ACB44" s="26"/>
      <c r="ACC44" s="26"/>
      <c r="ACD44" s="26"/>
      <c r="ACE44" s="26"/>
      <c r="ACF44" s="26"/>
      <c r="ACG44" s="26"/>
      <c r="ACH44" s="26"/>
      <c r="ACI44" s="26"/>
      <c r="ACJ44" s="26"/>
      <c r="ACK44" s="26"/>
      <c r="ACL44" s="26"/>
      <c r="ACM44" s="26"/>
      <c r="ACN44" s="26"/>
      <c r="ACO44" s="26"/>
      <c r="ACP44" s="26"/>
      <c r="ACQ44" s="26"/>
      <c r="ACR44" s="26"/>
      <c r="ACS44" s="26"/>
      <c r="ACT44" s="26"/>
      <c r="ACU44" s="26"/>
      <c r="ACV44" s="26"/>
      <c r="ACW44" s="26"/>
      <c r="ACX44" s="26"/>
      <c r="ACY44" s="26"/>
      <c r="ACZ44" s="26"/>
      <c r="ADA44" s="26"/>
      <c r="ADB44" s="26"/>
      <c r="ADC44" s="26"/>
      <c r="ADD44" s="26"/>
      <c r="ADE44" s="26"/>
      <c r="ADF44" s="26"/>
      <c r="ADG44" s="26"/>
      <c r="ADH44" s="26"/>
      <c r="ADI44" s="26"/>
      <c r="ADJ44" s="26"/>
      <c r="ADK44" s="26"/>
      <c r="ADL44" s="26"/>
      <c r="ADM44" s="26"/>
      <c r="ADN44" s="26"/>
      <c r="ADO44" s="26"/>
      <c r="ADP44" s="26"/>
      <c r="ADQ44" s="26"/>
      <c r="ADR44" s="26"/>
      <c r="ADS44" s="26"/>
      <c r="ADT44" s="26"/>
      <c r="ADU44" s="26"/>
      <c r="ADV44" s="26"/>
      <c r="ADW44" s="26"/>
      <c r="ADX44" s="26"/>
      <c r="ADY44" s="26"/>
      <c r="ADZ44" s="26"/>
      <c r="AEA44" s="26"/>
      <c r="AEB44" s="26"/>
      <c r="AEC44" s="26"/>
      <c r="AED44" s="26"/>
      <c r="AEE44" s="26"/>
      <c r="AEF44" s="26"/>
      <c r="AEG44" s="26"/>
      <c r="AEH44" s="26"/>
      <c r="AEI44" s="26"/>
      <c r="AEJ44" s="26"/>
      <c r="AEK44" s="26"/>
      <c r="AEL44" s="26"/>
      <c r="AEM44" s="26"/>
      <c r="AEN44" s="26"/>
      <c r="AEO44" s="26"/>
      <c r="AEP44" s="26"/>
      <c r="AEQ44" s="26"/>
      <c r="AER44" s="26"/>
      <c r="AES44" s="26"/>
      <c r="AET44" s="26"/>
      <c r="AEU44" s="26"/>
      <c r="AEV44" s="26"/>
      <c r="AEW44" s="26"/>
      <c r="AEX44" s="26"/>
      <c r="AEY44" s="26"/>
      <c r="AEZ44" s="26"/>
      <c r="AFA44" s="26"/>
      <c r="AFB44" s="26"/>
      <c r="AFC44" s="26"/>
      <c r="AFD44" s="26"/>
      <c r="AFE44" s="26"/>
      <c r="AFF44" s="26"/>
      <c r="AFG44" s="26"/>
      <c r="AFH44" s="26"/>
      <c r="AFI44" s="26"/>
      <c r="AFJ44" s="26"/>
      <c r="AFK44" s="26"/>
      <c r="AFL44" s="26"/>
      <c r="AFM44" s="26"/>
      <c r="AFN44" s="26"/>
      <c r="AFO44" s="26"/>
      <c r="AFP44" s="26"/>
      <c r="AFQ44" s="26"/>
      <c r="AFR44" s="26"/>
      <c r="AFS44" s="26"/>
      <c r="AFT44" s="26"/>
      <c r="AFU44" s="26"/>
      <c r="AFV44" s="26"/>
      <c r="AFW44" s="26"/>
      <c r="AFX44" s="26"/>
      <c r="AFY44" s="26"/>
      <c r="AFZ44" s="26"/>
      <c r="AGA44" s="26"/>
      <c r="AGB44" s="26"/>
      <c r="AGC44" s="26"/>
      <c r="AGD44" s="26"/>
      <c r="AGE44" s="26"/>
      <c r="AGF44" s="26"/>
      <c r="AGG44" s="26"/>
      <c r="AGH44" s="26"/>
      <c r="AGI44" s="26"/>
      <c r="AGJ44" s="26"/>
      <c r="AGK44" s="26"/>
      <c r="AGL44" s="26"/>
      <c r="AGM44" s="26"/>
      <c r="AGN44" s="26"/>
      <c r="AGO44" s="26"/>
    </row>
    <row r="45" spans="1:1274" ht="16.5" thickBot="1" x14ac:dyDescent="0.3">
      <c r="C45" s="124" t="s">
        <v>472</v>
      </c>
      <c r="E45" s="212" t="s">
        <v>342</v>
      </c>
      <c r="F45" s="213"/>
      <c r="G45" s="213"/>
      <c r="H45" s="213"/>
      <c r="I45" s="213"/>
      <c r="J45" s="213"/>
      <c r="K45" s="213"/>
      <c r="NN45" s="26"/>
      <c r="NO45" s="26"/>
      <c r="NP45" s="26"/>
      <c r="NQ45" s="26"/>
      <c r="NR45" s="26"/>
      <c r="NS45" s="26"/>
      <c r="NT45" s="26"/>
      <c r="NU45" s="26"/>
      <c r="NV45" s="26"/>
      <c r="NW45" s="26"/>
      <c r="NX45" s="26"/>
      <c r="NY45" s="26"/>
      <c r="NZ45" s="26"/>
      <c r="OA45" s="26"/>
      <c r="OB45" s="26"/>
      <c r="OC45" s="26"/>
      <c r="OD45" s="26"/>
      <c r="OE45" s="26"/>
      <c r="OF45" s="26"/>
      <c r="OG45" s="26"/>
      <c r="OH45" s="26"/>
      <c r="OI45" s="26"/>
      <c r="OJ45" s="26"/>
      <c r="OK45" s="26"/>
      <c r="OL45" s="26"/>
      <c r="OM45" s="26"/>
      <c r="ON45" s="26"/>
      <c r="OO45" s="26"/>
      <c r="OP45" s="26"/>
      <c r="OQ45" s="26"/>
      <c r="OR45" s="26"/>
      <c r="OS45" s="26"/>
      <c r="OT45" s="26"/>
      <c r="OU45" s="26"/>
      <c r="OV45" s="26"/>
      <c r="OW45" s="26"/>
      <c r="OX45" s="26"/>
      <c r="OY45" s="26"/>
      <c r="OZ45" s="26"/>
      <c r="PA45" s="26"/>
      <c r="PB45" s="26"/>
      <c r="PC45" s="26"/>
      <c r="PD45" s="26"/>
      <c r="PE45" s="26"/>
      <c r="PF45" s="26"/>
      <c r="PG45" s="26"/>
      <c r="PH45" s="26"/>
      <c r="PI45" s="26"/>
      <c r="PJ45" s="26"/>
      <c r="PK45" s="26"/>
      <c r="PL45" s="26"/>
      <c r="PM45" s="26"/>
      <c r="PN45" s="26"/>
      <c r="PO45" s="26"/>
      <c r="PP45" s="26"/>
      <c r="PQ45" s="26"/>
      <c r="PR45" s="26"/>
      <c r="PS45" s="26"/>
      <c r="PT45" s="26"/>
      <c r="PU45" s="26"/>
      <c r="PV45" s="26"/>
      <c r="PW45" s="26"/>
      <c r="PX45" s="26"/>
      <c r="PY45" s="26"/>
      <c r="PZ45" s="26"/>
      <c r="QA45" s="26"/>
      <c r="QB45" s="26"/>
      <c r="QC45" s="26"/>
      <c r="QD45" s="26"/>
      <c r="QE45" s="26"/>
      <c r="QF45" s="26"/>
      <c r="QG45" s="26"/>
      <c r="QH45" s="26"/>
      <c r="QI45" s="26"/>
      <c r="QJ45" s="26"/>
      <c r="QK45" s="26"/>
      <c r="QL45" s="26"/>
      <c r="QM45" s="26"/>
      <c r="QN45" s="26"/>
      <c r="QO45" s="26"/>
      <c r="QP45" s="26"/>
      <c r="QQ45" s="26"/>
      <c r="QR45" s="26"/>
      <c r="QS45" s="26"/>
      <c r="QT45" s="26"/>
      <c r="QU45" s="26"/>
      <c r="QV45" s="26"/>
      <c r="QW45" s="26"/>
      <c r="QX45" s="26"/>
      <c r="QY45" s="26"/>
      <c r="QZ45" s="26"/>
      <c r="RA45" s="26"/>
      <c r="RB45" s="26"/>
      <c r="RC45" s="26"/>
      <c r="RD45" s="26"/>
      <c r="RE45" s="26"/>
      <c r="RF45" s="26"/>
      <c r="RG45" s="26"/>
      <c r="RH45" s="26"/>
      <c r="RI45" s="26"/>
      <c r="RJ45" s="26"/>
      <c r="RK45" s="26"/>
      <c r="RL45" s="26"/>
      <c r="RM45" s="26"/>
      <c r="RN45" s="26"/>
      <c r="RO45" s="26"/>
      <c r="RP45" s="26"/>
      <c r="RQ45" s="26"/>
      <c r="RR45" s="26"/>
      <c r="RS45" s="26"/>
      <c r="RT45" s="26"/>
      <c r="RU45" s="26"/>
      <c r="RV45" s="26"/>
      <c r="RW45" s="26"/>
      <c r="RX45" s="26"/>
      <c r="RY45" s="26"/>
      <c r="RZ45" s="26"/>
      <c r="SA45" s="26"/>
      <c r="SB45" s="26"/>
      <c r="SC45" s="26"/>
      <c r="SD45" s="26"/>
      <c r="SE45" s="26"/>
      <c r="SF45" s="26"/>
      <c r="SG45" s="26"/>
      <c r="SH45" s="26"/>
      <c r="SI45" s="26"/>
      <c r="SJ45" s="26"/>
      <c r="SK45" s="26"/>
      <c r="SL45" s="26"/>
      <c r="SM45" s="26"/>
      <c r="SN45" s="26"/>
      <c r="SO45" s="26"/>
      <c r="SP45" s="26"/>
      <c r="TG45" s="26"/>
      <c r="TH45" s="26"/>
      <c r="TI45" s="26"/>
      <c r="TJ45" s="26"/>
      <c r="TK45" s="26"/>
      <c r="TL45" s="26"/>
      <c r="TM45" s="26"/>
      <c r="TN45" s="26"/>
      <c r="TO45" s="26"/>
      <c r="TP45" s="26"/>
      <c r="TQ45" s="26"/>
      <c r="TR45" s="26"/>
      <c r="TS45" s="26"/>
      <c r="TT45" s="26"/>
      <c r="TU45" s="26"/>
      <c r="TV45" s="26"/>
      <c r="TW45" s="26"/>
      <c r="TX45" s="26"/>
      <c r="TY45" s="26"/>
      <c r="TZ45" s="26"/>
      <c r="UA45" s="26"/>
      <c r="UB45" s="26"/>
      <c r="UC45" s="26"/>
      <c r="UD45" s="26"/>
      <c r="UE45" s="26"/>
      <c r="UF45" s="26"/>
      <c r="UG45" s="26"/>
      <c r="UH45" s="26"/>
      <c r="UI45" s="26"/>
      <c r="UJ45" s="26"/>
      <c r="UK45" s="26"/>
      <c r="UL45" s="26"/>
      <c r="VC45" s="26"/>
      <c r="VD45" s="26"/>
      <c r="VE45" s="26"/>
      <c r="VF45" s="26"/>
      <c r="VG45" s="26"/>
      <c r="VH45" s="26"/>
      <c r="VI45" s="26"/>
      <c r="VJ45" s="26"/>
      <c r="VK45" s="26"/>
      <c r="VL45" s="26"/>
      <c r="VM45" s="26"/>
      <c r="VN45" s="26"/>
      <c r="VO45" s="26"/>
      <c r="VP45" s="26"/>
      <c r="VQ45" s="26"/>
      <c r="VR45" s="26"/>
      <c r="VS45" s="26"/>
      <c r="VT45" s="26"/>
      <c r="VU45" s="26"/>
      <c r="VV45" s="26"/>
      <c r="VW45" s="26"/>
      <c r="VX45" s="26"/>
      <c r="VY45" s="26"/>
      <c r="VZ45" s="26"/>
      <c r="WA45" s="26"/>
      <c r="WB45" s="26"/>
      <c r="WC45" s="26"/>
      <c r="WD45" s="26"/>
      <c r="WE45" s="26"/>
      <c r="WF45" s="26"/>
      <c r="WG45" s="26"/>
      <c r="WH45" s="26"/>
      <c r="WI45" s="26"/>
      <c r="WJ45" s="26"/>
      <c r="WK45" s="26"/>
      <c r="WL45" s="26"/>
      <c r="WM45" s="26"/>
      <c r="WN45" s="26"/>
      <c r="WO45" s="26"/>
      <c r="WP45" s="26"/>
      <c r="WQ45" s="26"/>
      <c r="WR45" s="26"/>
      <c r="WS45" s="26"/>
      <c r="WT45" s="26"/>
      <c r="WU45" s="26"/>
      <c r="WV45" s="26"/>
      <c r="WW45" s="26"/>
      <c r="WX45" s="26"/>
      <c r="WY45" s="26"/>
      <c r="WZ45" s="26"/>
      <c r="XA45" s="26"/>
      <c r="XB45" s="26"/>
      <c r="XC45" s="26"/>
      <c r="XD45" s="26"/>
      <c r="XE45" s="26"/>
      <c r="XF45" s="26"/>
      <c r="XG45" s="26"/>
      <c r="XH45" s="26"/>
      <c r="XI45" s="26"/>
      <c r="XJ45" s="26"/>
      <c r="XK45" s="26"/>
      <c r="XL45" s="26"/>
      <c r="XM45" s="26"/>
      <c r="XN45" s="26"/>
      <c r="XO45" s="26"/>
      <c r="XP45" s="26"/>
      <c r="XQ45" s="26"/>
      <c r="XR45" s="26"/>
      <c r="XS45" s="26"/>
      <c r="XT45" s="26"/>
      <c r="XU45" s="26"/>
      <c r="XV45" s="26"/>
      <c r="XW45" s="26"/>
      <c r="XX45" s="26"/>
      <c r="XY45" s="26"/>
      <c r="XZ45" s="26"/>
      <c r="YA45" s="26"/>
      <c r="YB45" s="26"/>
      <c r="YC45" s="26"/>
      <c r="YD45" s="26"/>
      <c r="YE45" s="26"/>
      <c r="YF45" s="26"/>
      <c r="YG45" s="26"/>
      <c r="YH45" s="26"/>
      <c r="YI45" s="26"/>
      <c r="YJ45" s="26"/>
      <c r="YK45" s="26"/>
      <c r="YL45" s="26"/>
      <c r="YM45" s="26"/>
      <c r="YN45" s="26"/>
      <c r="YO45" s="26"/>
      <c r="YP45" s="26"/>
      <c r="YQ45" s="26"/>
      <c r="YR45" s="26"/>
      <c r="YS45" s="26"/>
      <c r="YT45" s="26"/>
      <c r="YU45" s="26"/>
      <c r="YV45" s="26"/>
      <c r="YW45" s="26"/>
      <c r="YX45" s="26"/>
      <c r="YY45" s="26"/>
      <c r="YZ45" s="26"/>
      <c r="ZA45" s="26"/>
      <c r="ZB45" s="26"/>
      <c r="ZC45" s="26"/>
      <c r="ZD45" s="26"/>
      <c r="ZE45" s="26"/>
      <c r="ZF45" s="26"/>
      <c r="ZG45" s="26"/>
      <c r="ZH45" s="26"/>
      <c r="ZI45" s="26"/>
      <c r="ZJ45" s="26"/>
      <c r="ZK45" s="26"/>
      <c r="ZL45" s="26"/>
      <c r="ZM45" s="26"/>
      <c r="ZN45" s="26"/>
      <c r="ZO45" s="26"/>
      <c r="ZP45" s="26"/>
      <c r="ZQ45" s="26"/>
      <c r="ZR45" s="26"/>
      <c r="ZS45" s="26"/>
      <c r="ZT45" s="26"/>
      <c r="ZU45" s="26"/>
      <c r="ZV45" s="26"/>
      <c r="ZW45" s="26"/>
      <c r="ZX45" s="26"/>
      <c r="ZY45" s="26"/>
      <c r="ZZ45" s="26"/>
      <c r="AAA45" s="26"/>
      <c r="AAB45" s="26"/>
      <c r="AAC45" s="26"/>
      <c r="AAD45" s="26"/>
      <c r="AAE45" s="26"/>
      <c r="AAF45" s="26"/>
      <c r="AAG45" s="26"/>
      <c r="AAH45" s="26"/>
      <c r="AAI45" s="26"/>
      <c r="AAJ45" s="26"/>
      <c r="AAK45" s="26"/>
      <c r="AAL45" s="26"/>
      <c r="AAM45" s="26"/>
      <c r="AAN45" s="26"/>
      <c r="AAO45" s="26"/>
      <c r="AAP45" s="26"/>
      <c r="AAQ45" s="26"/>
      <c r="AAR45" s="26"/>
      <c r="AAS45" s="26"/>
      <c r="AAT45" s="26"/>
      <c r="AAU45" s="26"/>
      <c r="AAV45" s="26"/>
      <c r="AAW45" s="26"/>
      <c r="AAX45" s="26"/>
      <c r="AAY45" s="26"/>
      <c r="AAZ45" s="26"/>
      <c r="ABA45" s="26"/>
      <c r="ABB45" s="26"/>
      <c r="ABC45" s="26"/>
      <c r="ABD45" s="26"/>
      <c r="ABE45" s="26"/>
      <c r="ABF45" s="26"/>
      <c r="ABG45" s="26"/>
      <c r="ABH45" s="26"/>
      <c r="ABI45" s="26"/>
      <c r="ABJ45" s="26"/>
      <c r="ABK45" s="26"/>
      <c r="ABL45" s="26"/>
      <c r="ABM45" s="26"/>
      <c r="ABN45" s="26"/>
      <c r="ABO45" s="26"/>
      <c r="ABP45" s="26"/>
      <c r="ABQ45" s="26"/>
      <c r="ABR45" s="26"/>
      <c r="ABS45" s="26"/>
      <c r="ABT45" s="26"/>
      <c r="ABU45" s="26"/>
      <c r="ABV45" s="26"/>
      <c r="ABW45" s="26"/>
      <c r="ABX45" s="26"/>
      <c r="ABY45" s="26"/>
      <c r="ABZ45" s="26"/>
      <c r="ACA45" s="26"/>
      <c r="ACB45" s="26"/>
      <c r="ACC45" s="26"/>
      <c r="ACD45" s="26"/>
      <c r="ACE45" s="26"/>
      <c r="ACF45" s="26"/>
      <c r="ACG45" s="26"/>
      <c r="ACH45" s="26"/>
      <c r="ACI45" s="26"/>
      <c r="ACJ45" s="26"/>
      <c r="ACK45" s="26"/>
      <c r="ACL45" s="26"/>
      <c r="ACM45" s="26"/>
      <c r="ACN45" s="26"/>
      <c r="ACO45" s="26"/>
      <c r="ACP45" s="26"/>
      <c r="ACQ45" s="26"/>
      <c r="ACR45" s="26"/>
      <c r="ACS45" s="26"/>
      <c r="ACT45" s="26"/>
      <c r="ACU45" s="26"/>
      <c r="ACV45" s="26"/>
      <c r="ACW45" s="26"/>
      <c r="ACX45" s="26"/>
      <c r="ACY45" s="26"/>
      <c r="ACZ45" s="26"/>
      <c r="ADA45" s="26"/>
      <c r="ADB45" s="26"/>
      <c r="ADC45" s="26"/>
      <c r="ADD45" s="26"/>
      <c r="ADE45" s="26"/>
      <c r="ADF45" s="26"/>
      <c r="ADG45" s="26"/>
      <c r="ADH45" s="26"/>
      <c r="ADI45" s="26"/>
      <c r="ADJ45" s="26"/>
      <c r="ADK45" s="26"/>
      <c r="ADL45" s="26"/>
      <c r="ADM45" s="26"/>
      <c r="ADN45" s="26"/>
      <c r="ADO45" s="26"/>
      <c r="ADP45" s="26"/>
      <c r="ADQ45" s="26"/>
      <c r="ADR45" s="26"/>
      <c r="ADS45" s="26"/>
      <c r="ADT45" s="26"/>
      <c r="ADU45" s="26"/>
      <c r="ADV45" s="26"/>
      <c r="ADW45" s="26"/>
      <c r="ADX45" s="26"/>
      <c r="ADY45" s="26"/>
      <c r="ADZ45" s="26"/>
      <c r="AEA45" s="26"/>
      <c r="AEB45" s="26"/>
      <c r="AEC45" s="26"/>
      <c r="AED45" s="26"/>
      <c r="AEE45" s="26"/>
      <c r="AEF45" s="26"/>
      <c r="AEG45" s="26"/>
      <c r="AEH45" s="26"/>
      <c r="AEI45" s="26"/>
      <c r="AEJ45" s="26"/>
      <c r="AEK45" s="26"/>
      <c r="AEL45" s="26"/>
      <c r="AEM45" s="26"/>
      <c r="AEN45" s="26"/>
      <c r="AEO45" s="26"/>
      <c r="AEP45" s="26"/>
      <c r="AEQ45" s="26"/>
      <c r="AER45" s="26"/>
      <c r="AES45" s="26"/>
      <c r="AET45" s="26"/>
      <c r="AEU45" s="26"/>
      <c r="AEV45" s="26"/>
      <c r="AEW45" s="26"/>
      <c r="AEX45" s="26"/>
      <c r="AEY45" s="26"/>
      <c r="AEZ45" s="26"/>
      <c r="AFA45" s="26"/>
      <c r="AFB45" s="26"/>
      <c r="AFC45" s="26"/>
      <c r="AFD45" s="26"/>
      <c r="AFE45" s="26"/>
      <c r="AFF45" s="26"/>
      <c r="AFG45" s="26"/>
      <c r="AFH45" s="26"/>
      <c r="AFI45" s="26"/>
      <c r="AFJ45" s="26"/>
      <c r="AFK45" s="26"/>
      <c r="AFL45" s="26"/>
      <c r="AFM45" s="26"/>
      <c r="AFN45" s="26"/>
      <c r="AFO45" s="26"/>
      <c r="AFP45" s="26"/>
      <c r="AFQ45" s="26"/>
      <c r="AFR45" s="26"/>
      <c r="AFS45" s="26"/>
      <c r="AFT45" s="26"/>
      <c r="AFU45" s="26"/>
      <c r="AFV45" s="26"/>
      <c r="AFW45" s="26"/>
      <c r="AFX45" s="26"/>
      <c r="AFY45" s="26"/>
      <c r="AFZ45" s="26"/>
      <c r="AGA45" s="26"/>
      <c r="AGB45" s="26"/>
      <c r="AGC45" s="26"/>
      <c r="AGD45" s="26"/>
      <c r="AGE45" s="26"/>
      <c r="AGF45" s="26"/>
      <c r="AGG45" s="26"/>
      <c r="AGH45" s="26"/>
      <c r="AGI45" s="26"/>
      <c r="AGJ45" s="26"/>
      <c r="AGK45" s="26"/>
      <c r="AGL45" s="26"/>
      <c r="AGM45" s="26"/>
      <c r="AGN45" s="26"/>
      <c r="AGO45" s="26"/>
    </row>
    <row r="46" spans="1:1274" ht="17.25" thickTop="1" thickBot="1" x14ac:dyDescent="0.3">
      <c r="B46" s="209" t="s">
        <v>333</v>
      </c>
      <c r="C46" s="210"/>
      <c r="D46" s="127"/>
      <c r="E46" s="94">
        <f t="shared" ref="E46:BP46" si="272">E16+E21</f>
        <v>0</v>
      </c>
      <c r="F46" s="94">
        <f t="shared" si="272"/>
        <v>0</v>
      </c>
      <c r="G46" s="94">
        <f t="shared" si="272"/>
        <v>0</v>
      </c>
      <c r="H46" s="94">
        <f t="shared" si="272"/>
        <v>0</v>
      </c>
      <c r="I46" s="94">
        <f t="shared" si="272"/>
        <v>0</v>
      </c>
      <c r="J46" s="94">
        <f t="shared" si="272"/>
        <v>0</v>
      </c>
      <c r="K46" s="94">
        <f t="shared" si="272"/>
        <v>0</v>
      </c>
      <c r="L46" s="94">
        <f t="shared" si="272"/>
        <v>0</v>
      </c>
      <c r="M46" s="94">
        <f t="shared" si="272"/>
        <v>0</v>
      </c>
      <c r="N46" s="94">
        <f t="shared" si="272"/>
        <v>0</v>
      </c>
      <c r="O46" s="94">
        <f t="shared" si="272"/>
        <v>0</v>
      </c>
      <c r="P46" s="94">
        <f t="shared" si="272"/>
        <v>0</v>
      </c>
      <c r="Q46" s="94">
        <f t="shared" si="272"/>
        <v>0</v>
      </c>
      <c r="R46" s="94">
        <f t="shared" si="272"/>
        <v>0</v>
      </c>
      <c r="S46" s="94">
        <f t="shared" si="272"/>
        <v>0</v>
      </c>
      <c r="T46" s="94">
        <f t="shared" si="272"/>
        <v>0</v>
      </c>
      <c r="U46" s="94">
        <f t="shared" si="272"/>
        <v>0</v>
      </c>
      <c r="V46" s="94">
        <f t="shared" si="272"/>
        <v>0</v>
      </c>
      <c r="W46" s="94">
        <f t="shared" si="272"/>
        <v>0</v>
      </c>
      <c r="X46" s="94">
        <f t="shared" si="272"/>
        <v>0</v>
      </c>
      <c r="Y46" s="94">
        <f t="shared" si="272"/>
        <v>0</v>
      </c>
      <c r="Z46" s="94">
        <f t="shared" si="272"/>
        <v>0</v>
      </c>
      <c r="AA46" s="94">
        <f t="shared" si="272"/>
        <v>0</v>
      </c>
      <c r="AB46" s="94">
        <f t="shared" si="272"/>
        <v>0</v>
      </c>
      <c r="AC46" s="94">
        <f t="shared" si="272"/>
        <v>0</v>
      </c>
      <c r="AD46" s="94">
        <f t="shared" si="272"/>
        <v>0</v>
      </c>
      <c r="AE46" s="94">
        <f t="shared" si="272"/>
        <v>0</v>
      </c>
      <c r="AF46" s="94">
        <f t="shared" si="272"/>
        <v>0</v>
      </c>
      <c r="AG46" s="94">
        <f t="shared" si="272"/>
        <v>0</v>
      </c>
      <c r="AH46" s="94">
        <f t="shared" si="272"/>
        <v>0</v>
      </c>
      <c r="AI46" s="94">
        <f t="shared" si="272"/>
        <v>0</v>
      </c>
      <c r="AJ46" s="94">
        <f t="shared" si="272"/>
        <v>0</v>
      </c>
      <c r="AK46" s="94">
        <f t="shared" si="272"/>
        <v>0</v>
      </c>
      <c r="AL46" s="94">
        <f t="shared" si="272"/>
        <v>0</v>
      </c>
      <c r="AM46" s="94">
        <f t="shared" si="272"/>
        <v>0</v>
      </c>
      <c r="AN46" s="94">
        <f t="shared" si="272"/>
        <v>0</v>
      </c>
      <c r="AO46" s="94">
        <f t="shared" si="272"/>
        <v>0</v>
      </c>
      <c r="AP46" s="94">
        <f t="shared" si="272"/>
        <v>0</v>
      </c>
      <c r="AQ46" s="94">
        <f t="shared" si="272"/>
        <v>0</v>
      </c>
      <c r="AR46" s="94">
        <f t="shared" si="272"/>
        <v>0</v>
      </c>
      <c r="AS46" s="94">
        <f t="shared" si="272"/>
        <v>0</v>
      </c>
      <c r="AT46" s="94">
        <f t="shared" si="272"/>
        <v>0</v>
      </c>
      <c r="AU46" s="94">
        <f t="shared" si="272"/>
        <v>0</v>
      </c>
      <c r="AV46" s="94">
        <f t="shared" si="272"/>
        <v>0</v>
      </c>
      <c r="AW46" s="94">
        <f t="shared" si="272"/>
        <v>0</v>
      </c>
      <c r="AX46" s="94">
        <f t="shared" si="272"/>
        <v>0</v>
      </c>
      <c r="AY46" s="94">
        <f t="shared" si="272"/>
        <v>0</v>
      </c>
      <c r="AZ46" s="94">
        <f t="shared" si="272"/>
        <v>0</v>
      </c>
      <c r="BA46" s="94">
        <f t="shared" si="272"/>
        <v>0</v>
      </c>
      <c r="BB46" s="94">
        <f t="shared" si="272"/>
        <v>0</v>
      </c>
      <c r="BC46" s="94">
        <f t="shared" si="272"/>
        <v>0</v>
      </c>
      <c r="BD46" s="94">
        <f t="shared" si="272"/>
        <v>0</v>
      </c>
      <c r="BE46" s="94">
        <f t="shared" si="272"/>
        <v>0</v>
      </c>
      <c r="BF46" s="94">
        <f t="shared" si="272"/>
        <v>0</v>
      </c>
      <c r="BG46" s="94">
        <f t="shared" si="272"/>
        <v>0</v>
      </c>
      <c r="BH46" s="94">
        <f t="shared" si="272"/>
        <v>0</v>
      </c>
      <c r="BI46" s="94">
        <f t="shared" si="272"/>
        <v>0</v>
      </c>
      <c r="BJ46" s="94">
        <f t="shared" si="272"/>
        <v>0</v>
      </c>
      <c r="BK46" s="94">
        <f t="shared" si="272"/>
        <v>0</v>
      </c>
      <c r="BL46" s="94">
        <f t="shared" si="272"/>
        <v>0</v>
      </c>
      <c r="BM46" s="94">
        <f t="shared" si="272"/>
        <v>0</v>
      </c>
      <c r="BN46" s="94">
        <f t="shared" si="272"/>
        <v>0</v>
      </c>
      <c r="BO46" s="94">
        <f t="shared" si="272"/>
        <v>0</v>
      </c>
      <c r="BP46" s="94">
        <f t="shared" si="272"/>
        <v>0</v>
      </c>
      <c r="BQ46" s="94">
        <f t="shared" ref="BQ46:EB46" si="273">BQ16+BQ21</f>
        <v>0</v>
      </c>
      <c r="BR46" s="94">
        <f t="shared" si="273"/>
        <v>0</v>
      </c>
      <c r="BS46" s="94">
        <f t="shared" si="273"/>
        <v>0</v>
      </c>
      <c r="BT46" s="94">
        <f t="shared" si="273"/>
        <v>0</v>
      </c>
      <c r="BU46" s="94">
        <f t="shared" si="273"/>
        <v>0</v>
      </c>
      <c r="BV46" s="94">
        <f t="shared" si="273"/>
        <v>0</v>
      </c>
      <c r="BW46" s="94">
        <f t="shared" si="273"/>
        <v>0</v>
      </c>
      <c r="BX46" s="94">
        <f t="shared" si="273"/>
        <v>0</v>
      </c>
      <c r="BY46" s="94">
        <f t="shared" si="273"/>
        <v>0</v>
      </c>
      <c r="BZ46" s="94">
        <f t="shared" si="273"/>
        <v>0</v>
      </c>
      <c r="CA46" s="94">
        <f t="shared" si="273"/>
        <v>0</v>
      </c>
      <c r="CB46" s="94">
        <f t="shared" si="273"/>
        <v>0</v>
      </c>
      <c r="CC46" s="94">
        <f t="shared" si="273"/>
        <v>0</v>
      </c>
      <c r="CD46" s="94">
        <f t="shared" si="273"/>
        <v>0</v>
      </c>
      <c r="CE46" s="94">
        <f t="shared" si="273"/>
        <v>0</v>
      </c>
      <c r="CF46" s="94">
        <f t="shared" si="273"/>
        <v>0</v>
      </c>
      <c r="CG46" s="94">
        <f t="shared" si="273"/>
        <v>0</v>
      </c>
      <c r="CH46" s="94">
        <f t="shared" si="273"/>
        <v>0</v>
      </c>
      <c r="CI46" s="94">
        <f t="shared" si="273"/>
        <v>0</v>
      </c>
      <c r="CJ46" s="94">
        <f t="shared" si="273"/>
        <v>0</v>
      </c>
      <c r="CK46" s="94">
        <f t="shared" si="273"/>
        <v>0</v>
      </c>
      <c r="CL46" s="94">
        <f t="shared" si="273"/>
        <v>0</v>
      </c>
      <c r="CM46" s="94">
        <f t="shared" si="273"/>
        <v>0</v>
      </c>
      <c r="CN46" s="94">
        <f t="shared" si="273"/>
        <v>0</v>
      </c>
      <c r="CO46" s="94">
        <f t="shared" si="273"/>
        <v>0</v>
      </c>
      <c r="CP46" s="94">
        <f t="shared" si="273"/>
        <v>47.9</v>
      </c>
      <c r="CQ46" s="94">
        <f t="shared" si="273"/>
        <v>0</v>
      </c>
      <c r="CR46" s="94">
        <f t="shared" si="273"/>
        <v>0</v>
      </c>
      <c r="CS46" s="94">
        <f t="shared" si="273"/>
        <v>51.599999999999994</v>
      </c>
      <c r="CT46" s="94">
        <f t="shared" si="273"/>
        <v>43.900000000000006</v>
      </c>
      <c r="CU46" s="94">
        <f t="shared" si="273"/>
        <v>35.9</v>
      </c>
      <c r="CV46" s="94">
        <f t="shared" si="273"/>
        <v>37.4</v>
      </c>
      <c r="CW46" s="94">
        <f t="shared" si="273"/>
        <v>26.799999999999997</v>
      </c>
      <c r="CX46" s="94">
        <f t="shared" si="273"/>
        <v>20.9</v>
      </c>
      <c r="CY46" s="94">
        <f t="shared" si="273"/>
        <v>17.399999999999999</v>
      </c>
      <c r="CZ46" s="94">
        <f t="shared" si="273"/>
        <v>20</v>
      </c>
      <c r="DA46" s="94">
        <f t="shared" si="273"/>
        <v>36.700000000000003</v>
      </c>
      <c r="DB46" s="94">
        <f t="shared" si="273"/>
        <v>31.5</v>
      </c>
      <c r="DC46" s="94">
        <f t="shared" si="273"/>
        <v>38.200000000000003</v>
      </c>
      <c r="DD46" s="94">
        <f t="shared" si="273"/>
        <v>43.9</v>
      </c>
      <c r="DE46" s="94">
        <f t="shared" si="273"/>
        <v>30.4</v>
      </c>
      <c r="DF46" s="94">
        <f t="shared" si="273"/>
        <v>33.299999999999997</v>
      </c>
      <c r="DG46" s="94">
        <f t="shared" si="273"/>
        <v>37.6</v>
      </c>
      <c r="DH46" s="94">
        <f t="shared" si="273"/>
        <v>37.5</v>
      </c>
      <c r="DI46" s="94">
        <f t="shared" si="273"/>
        <v>33.9</v>
      </c>
      <c r="DJ46" s="94">
        <f t="shared" si="273"/>
        <v>46.9</v>
      </c>
      <c r="DK46" s="94">
        <f t="shared" si="273"/>
        <v>41.2</v>
      </c>
      <c r="DL46" s="94">
        <f t="shared" si="273"/>
        <v>37.700000000000003</v>
      </c>
      <c r="DM46" s="94">
        <f t="shared" si="273"/>
        <v>48.6</v>
      </c>
      <c r="DN46" s="94">
        <f t="shared" si="273"/>
        <v>29</v>
      </c>
      <c r="DO46" s="94">
        <f t="shared" si="273"/>
        <v>35.5</v>
      </c>
      <c r="DP46" s="94">
        <f t="shared" si="273"/>
        <v>42</v>
      </c>
      <c r="DQ46" s="94">
        <f t="shared" si="273"/>
        <v>0</v>
      </c>
      <c r="DR46" s="94">
        <f t="shared" si="273"/>
        <v>42.8</v>
      </c>
      <c r="DS46" s="94">
        <f t="shared" si="273"/>
        <v>48.3</v>
      </c>
      <c r="DT46" s="94">
        <f t="shared" si="273"/>
        <v>47.8</v>
      </c>
      <c r="DU46" s="94">
        <f t="shared" si="273"/>
        <v>49.9</v>
      </c>
      <c r="DV46" s="94">
        <f t="shared" si="273"/>
        <v>48.2</v>
      </c>
      <c r="DW46" s="94">
        <f t="shared" si="273"/>
        <v>53.699999999999996</v>
      </c>
      <c r="DX46" s="94">
        <f t="shared" si="273"/>
        <v>56</v>
      </c>
      <c r="DY46" s="94">
        <f t="shared" si="273"/>
        <v>57.2</v>
      </c>
      <c r="DZ46" s="94">
        <f t="shared" si="273"/>
        <v>47.5</v>
      </c>
      <c r="EA46" s="94">
        <f t="shared" si="273"/>
        <v>50</v>
      </c>
      <c r="EB46" s="94">
        <f t="shared" si="273"/>
        <v>44</v>
      </c>
      <c r="EC46" s="94">
        <f t="shared" ref="EC46:GN46" si="274">EC16+EC21</f>
        <v>33.4</v>
      </c>
      <c r="ED46" s="94">
        <f t="shared" si="274"/>
        <v>26.9</v>
      </c>
      <c r="EE46" s="94">
        <f t="shared" si="274"/>
        <v>28.900000000000002</v>
      </c>
      <c r="EF46" s="94">
        <f t="shared" si="274"/>
        <v>33.1</v>
      </c>
      <c r="EG46" s="94">
        <f t="shared" si="274"/>
        <v>18.700000000000003</v>
      </c>
      <c r="EH46" s="94">
        <f t="shared" si="274"/>
        <v>20.9</v>
      </c>
      <c r="EI46" s="94">
        <f t="shared" si="274"/>
        <v>31.8</v>
      </c>
      <c r="EJ46" s="94">
        <f t="shared" si="274"/>
        <v>27</v>
      </c>
      <c r="EK46" s="94">
        <f t="shared" si="274"/>
        <v>25.700000000000003</v>
      </c>
      <c r="EL46" s="94">
        <f t="shared" si="274"/>
        <v>30.5</v>
      </c>
      <c r="EM46" s="94">
        <f t="shared" si="274"/>
        <v>25.5</v>
      </c>
      <c r="EN46" s="94">
        <f t="shared" si="274"/>
        <v>40.799999999999997</v>
      </c>
      <c r="EO46" s="94">
        <f t="shared" si="274"/>
        <v>35.599999999999994</v>
      </c>
      <c r="EP46" s="94">
        <f t="shared" si="274"/>
        <v>25.8</v>
      </c>
      <c r="EQ46" s="94">
        <f t="shared" si="274"/>
        <v>27.8</v>
      </c>
      <c r="ER46" s="94">
        <f t="shared" si="274"/>
        <v>21.8</v>
      </c>
      <c r="ES46" s="94">
        <f t="shared" si="274"/>
        <v>18.600000000000001</v>
      </c>
      <c r="ET46" s="94">
        <f t="shared" si="274"/>
        <v>24.7</v>
      </c>
      <c r="EU46" s="94">
        <f t="shared" si="274"/>
        <v>26.5</v>
      </c>
      <c r="EV46" s="94">
        <f t="shared" si="274"/>
        <v>24.700000000000003</v>
      </c>
      <c r="EW46" s="94">
        <f t="shared" si="274"/>
        <v>19.5</v>
      </c>
      <c r="EX46" s="94">
        <f t="shared" si="274"/>
        <v>19.7</v>
      </c>
      <c r="EY46" s="94">
        <f t="shared" si="274"/>
        <v>17.899999999999999</v>
      </c>
      <c r="EZ46" s="94">
        <f t="shared" si="274"/>
        <v>21.1</v>
      </c>
      <c r="FA46" s="94">
        <f t="shared" si="274"/>
        <v>32.099999999999994</v>
      </c>
      <c r="FB46" s="94">
        <f t="shared" si="274"/>
        <v>36.900000000000006</v>
      </c>
      <c r="FC46" s="94">
        <f t="shared" si="274"/>
        <v>37.6</v>
      </c>
      <c r="FD46" s="94">
        <f t="shared" si="274"/>
        <v>36.599999999999994</v>
      </c>
      <c r="FE46" s="94">
        <f t="shared" si="274"/>
        <v>41.1</v>
      </c>
      <c r="FF46" s="94">
        <f t="shared" si="274"/>
        <v>52.5</v>
      </c>
      <c r="FG46" s="94">
        <f t="shared" si="274"/>
        <v>50.1</v>
      </c>
      <c r="FH46" s="94">
        <f t="shared" si="274"/>
        <v>0</v>
      </c>
      <c r="FI46" s="94">
        <f t="shared" si="274"/>
        <v>0</v>
      </c>
      <c r="FJ46" s="94">
        <f t="shared" si="274"/>
        <v>0</v>
      </c>
      <c r="FK46" s="94">
        <f t="shared" si="274"/>
        <v>0</v>
      </c>
      <c r="FL46" s="94">
        <f t="shared" si="274"/>
        <v>43.400000000000006</v>
      </c>
      <c r="FM46" s="94">
        <f t="shared" si="274"/>
        <v>45.7</v>
      </c>
      <c r="FN46" s="94">
        <f t="shared" si="274"/>
        <v>52</v>
      </c>
      <c r="FO46" s="94">
        <f t="shared" si="274"/>
        <v>62.8</v>
      </c>
      <c r="FP46" s="94">
        <f t="shared" si="274"/>
        <v>57.3</v>
      </c>
      <c r="FQ46" s="94">
        <f t="shared" si="274"/>
        <v>57.3</v>
      </c>
      <c r="FR46" s="94">
        <f t="shared" si="274"/>
        <v>42.599999999999994</v>
      </c>
      <c r="FS46" s="94">
        <f t="shared" si="274"/>
        <v>49.2</v>
      </c>
      <c r="FT46" s="94">
        <f t="shared" si="274"/>
        <v>46.1</v>
      </c>
      <c r="FU46" s="94">
        <f t="shared" si="274"/>
        <v>51.8</v>
      </c>
      <c r="FV46" s="94">
        <f t="shared" si="274"/>
        <v>46.900000000000006</v>
      </c>
      <c r="FW46" s="94">
        <f t="shared" si="274"/>
        <v>47</v>
      </c>
      <c r="FX46" s="94">
        <f t="shared" si="274"/>
        <v>51.2</v>
      </c>
      <c r="FY46" s="94">
        <f t="shared" si="274"/>
        <v>51.7</v>
      </c>
      <c r="FZ46" s="94">
        <f t="shared" si="274"/>
        <v>59.6</v>
      </c>
      <c r="GA46" s="94">
        <f t="shared" si="274"/>
        <v>58.5</v>
      </c>
      <c r="GB46" s="94">
        <f t="shared" si="274"/>
        <v>56.3</v>
      </c>
      <c r="GC46" s="94">
        <f t="shared" si="274"/>
        <v>47.6</v>
      </c>
      <c r="GD46" s="94">
        <f t="shared" si="274"/>
        <v>43.599999999999994</v>
      </c>
      <c r="GE46" s="94">
        <f t="shared" si="274"/>
        <v>48.4</v>
      </c>
      <c r="GF46" s="94">
        <f t="shared" si="274"/>
        <v>40.6</v>
      </c>
      <c r="GG46" s="94">
        <f t="shared" si="274"/>
        <v>58.1</v>
      </c>
      <c r="GH46" s="94">
        <f t="shared" si="274"/>
        <v>68.099999999999994</v>
      </c>
      <c r="GI46" s="94">
        <f t="shared" si="274"/>
        <v>68.699999999999989</v>
      </c>
      <c r="GJ46" s="94">
        <f t="shared" si="274"/>
        <v>82.300000000000011</v>
      </c>
      <c r="GK46" s="94">
        <f t="shared" si="274"/>
        <v>94</v>
      </c>
      <c r="GL46" s="94">
        <f t="shared" si="274"/>
        <v>88.4</v>
      </c>
      <c r="GM46" s="94">
        <f t="shared" si="274"/>
        <v>95.2</v>
      </c>
      <c r="GN46" s="94">
        <f t="shared" si="274"/>
        <v>93.3</v>
      </c>
      <c r="GO46" s="94">
        <f t="shared" ref="GO46:IZ46" si="275">GO16+GO21</f>
        <v>96</v>
      </c>
      <c r="GP46" s="94">
        <f t="shared" si="275"/>
        <v>88.7</v>
      </c>
      <c r="GQ46" s="94">
        <f t="shared" si="275"/>
        <v>87.4</v>
      </c>
      <c r="GR46" s="94">
        <f t="shared" si="275"/>
        <v>86.699999999999989</v>
      </c>
      <c r="GS46" s="94">
        <f t="shared" si="275"/>
        <v>80.800000000000011</v>
      </c>
      <c r="GT46" s="94">
        <f t="shared" si="275"/>
        <v>69</v>
      </c>
      <c r="GU46" s="94">
        <f t="shared" si="275"/>
        <v>78</v>
      </c>
      <c r="GV46" s="94">
        <f t="shared" si="275"/>
        <v>60.1</v>
      </c>
      <c r="GW46" s="94">
        <f t="shared" si="275"/>
        <v>61.5</v>
      </c>
      <c r="GX46" s="94">
        <f t="shared" si="275"/>
        <v>62.3</v>
      </c>
      <c r="GY46" s="94">
        <f t="shared" si="275"/>
        <v>68.5</v>
      </c>
      <c r="GZ46" s="94">
        <f t="shared" si="275"/>
        <v>59.7</v>
      </c>
      <c r="HA46" s="94">
        <f t="shared" si="275"/>
        <v>64.599999999999994</v>
      </c>
      <c r="HB46" s="94">
        <f t="shared" si="275"/>
        <v>58.3</v>
      </c>
      <c r="HC46" s="94">
        <f t="shared" si="275"/>
        <v>63.2</v>
      </c>
      <c r="HD46" s="94">
        <f t="shared" si="275"/>
        <v>58.9</v>
      </c>
      <c r="HE46" s="94">
        <f t="shared" si="275"/>
        <v>69.8</v>
      </c>
      <c r="HF46" s="94">
        <f t="shared" si="275"/>
        <v>67.599999999999994</v>
      </c>
      <c r="HG46" s="94">
        <f t="shared" si="275"/>
        <v>65.2</v>
      </c>
      <c r="HH46" s="94">
        <f t="shared" si="275"/>
        <v>64.3</v>
      </c>
      <c r="HI46" s="94">
        <f t="shared" si="275"/>
        <v>72.400000000000006</v>
      </c>
      <c r="HJ46" s="94">
        <f t="shared" si="275"/>
        <v>75.5</v>
      </c>
      <c r="HK46" s="94">
        <f t="shared" si="275"/>
        <v>79.599999999999994</v>
      </c>
      <c r="HL46" s="94">
        <f t="shared" si="275"/>
        <v>76.099999999999994</v>
      </c>
      <c r="HM46" s="94">
        <f t="shared" si="275"/>
        <v>76</v>
      </c>
      <c r="HN46" s="94">
        <f t="shared" si="275"/>
        <v>59.8</v>
      </c>
      <c r="HO46" s="94">
        <f t="shared" si="275"/>
        <v>63.599999999999994</v>
      </c>
      <c r="HP46" s="94">
        <f t="shared" si="275"/>
        <v>67.900000000000006</v>
      </c>
      <c r="HQ46" s="94">
        <f t="shared" si="275"/>
        <v>64.5</v>
      </c>
      <c r="HR46" s="94">
        <f t="shared" si="275"/>
        <v>60.3</v>
      </c>
      <c r="HS46" s="94">
        <f t="shared" si="275"/>
        <v>65.8</v>
      </c>
      <c r="HT46" s="94">
        <f t="shared" si="275"/>
        <v>67</v>
      </c>
      <c r="HU46" s="94">
        <f t="shared" si="275"/>
        <v>62</v>
      </c>
      <c r="HV46" s="94">
        <f t="shared" si="275"/>
        <v>65.5</v>
      </c>
      <c r="HW46" s="94">
        <f t="shared" si="275"/>
        <v>60.2</v>
      </c>
      <c r="HX46" s="94">
        <f t="shared" si="275"/>
        <v>60.4</v>
      </c>
      <c r="HY46" s="94">
        <f t="shared" si="275"/>
        <v>61.4</v>
      </c>
      <c r="HZ46" s="94">
        <f t="shared" si="275"/>
        <v>55.3</v>
      </c>
      <c r="IA46" s="94">
        <f t="shared" si="275"/>
        <v>57</v>
      </c>
      <c r="IB46" s="94">
        <f t="shared" si="275"/>
        <v>60.2</v>
      </c>
      <c r="IC46" s="94">
        <f t="shared" si="275"/>
        <v>58.7</v>
      </c>
      <c r="ID46" s="94">
        <f t="shared" si="275"/>
        <v>55.6</v>
      </c>
      <c r="IE46" s="94">
        <f t="shared" si="275"/>
        <v>57</v>
      </c>
      <c r="IF46" s="94">
        <f t="shared" si="275"/>
        <v>63.9</v>
      </c>
      <c r="IG46" s="94">
        <f t="shared" si="275"/>
        <v>61.8</v>
      </c>
      <c r="IH46" s="94">
        <f t="shared" si="275"/>
        <v>54.1</v>
      </c>
      <c r="II46" s="94">
        <f t="shared" si="275"/>
        <v>56.3</v>
      </c>
      <c r="IJ46" s="94">
        <f t="shared" si="275"/>
        <v>52.2</v>
      </c>
      <c r="IK46" s="94">
        <f t="shared" si="275"/>
        <v>47.7</v>
      </c>
      <c r="IL46" s="94">
        <f t="shared" si="275"/>
        <v>46.599999999999994</v>
      </c>
      <c r="IM46" s="94">
        <f t="shared" si="275"/>
        <v>51.4</v>
      </c>
      <c r="IN46" s="94">
        <f t="shared" si="275"/>
        <v>48.3</v>
      </c>
      <c r="IO46" s="94">
        <f t="shared" si="275"/>
        <v>51</v>
      </c>
      <c r="IP46" s="94">
        <f t="shared" si="275"/>
        <v>52.900000000000006</v>
      </c>
      <c r="IQ46" s="94">
        <f t="shared" si="275"/>
        <v>59.9</v>
      </c>
      <c r="IR46" s="94">
        <f t="shared" si="275"/>
        <v>68.099999999999994</v>
      </c>
      <c r="IS46" s="94">
        <f t="shared" si="275"/>
        <v>71.599999999999994</v>
      </c>
      <c r="IT46" s="94">
        <f t="shared" si="275"/>
        <v>72.400000000000006</v>
      </c>
      <c r="IU46" s="94">
        <f t="shared" si="275"/>
        <v>65.5</v>
      </c>
      <c r="IV46" s="94">
        <f t="shared" si="275"/>
        <v>73.2</v>
      </c>
      <c r="IW46" s="94">
        <f t="shared" si="275"/>
        <v>74.400000000000006</v>
      </c>
      <c r="IX46" s="94">
        <f t="shared" si="275"/>
        <v>71</v>
      </c>
      <c r="IY46" s="94">
        <f t="shared" si="275"/>
        <v>80.5</v>
      </c>
      <c r="IZ46" s="94">
        <f t="shared" si="275"/>
        <v>76.5</v>
      </c>
      <c r="JA46" s="94">
        <f t="shared" ref="JA46:LL46" si="276">JA16+JA21</f>
        <v>68.400000000000006</v>
      </c>
      <c r="JB46" s="94">
        <f t="shared" si="276"/>
        <v>82.8</v>
      </c>
      <c r="JC46" s="94">
        <f t="shared" si="276"/>
        <v>72.7</v>
      </c>
      <c r="JD46" s="94">
        <f t="shared" si="276"/>
        <v>76.099999999999994</v>
      </c>
      <c r="JE46" s="94">
        <f t="shared" si="276"/>
        <v>69.099999999999994</v>
      </c>
      <c r="JF46" s="94">
        <f t="shared" si="276"/>
        <v>61.4</v>
      </c>
      <c r="JG46" s="94">
        <f t="shared" si="276"/>
        <v>65.3</v>
      </c>
      <c r="JH46" s="94">
        <f t="shared" si="276"/>
        <v>60.099999999999994</v>
      </c>
      <c r="JI46" s="94">
        <f t="shared" si="276"/>
        <v>51.5</v>
      </c>
      <c r="JJ46" s="94">
        <f t="shared" si="276"/>
        <v>65.900000000000006</v>
      </c>
      <c r="JK46" s="94">
        <f t="shared" si="276"/>
        <v>65.400000000000006</v>
      </c>
      <c r="JL46" s="94">
        <f t="shared" si="276"/>
        <v>66.599999999999994</v>
      </c>
      <c r="JM46" s="94">
        <f t="shared" si="276"/>
        <v>64</v>
      </c>
      <c r="JN46" s="94">
        <f t="shared" si="276"/>
        <v>58.7</v>
      </c>
      <c r="JO46" s="94">
        <f t="shared" si="276"/>
        <v>60</v>
      </c>
      <c r="JP46" s="94">
        <f t="shared" si="276"/>
        <v>73</v>
      </c>
      <c r="JQ46" s="94">
        <f t="shared" si="276"/>
        <v>57</v>
      </c>
      <c r="JR46" s="94">
        <f t="shared" si="276"/>
        <v>49</v>
      </c>
      <c r="JS46" s="94">
        <f t="shared" si="276"/>
        <v>55</v>
      </c>
      <c r="JT46" s="94">
        <f t="shared" si="276"/>
        <v>53</v>
      </c>
      <c r="JU46" s="94">
        <f t="shared" si="276"/>
        <v>57</v>
      </c>
      <c r="JV46" s="94">
        <f t="shared" si="276"/>
        <v>67</v>
      </c>
      <c r="JW46" s="94">
        <f t="shared" si="276"/>
        <v>65</v>
      </c>
      <c r="JX46" s="94">
        <f t="shared" si="276"/>
        <v>73</v>
      </c>
      <c r="JY46" s="94">
        <f t="shared" si="276"/>
        <v>58</v>
      </c>
      <c r="JZ46" s="94">
        <f t="shared" si="276"/>
        <v>52</v>
      </c>
      <c r="KA46" s="94">
        <f t="shared" si="276"/>
        <v>51</v>
      </c>
      <c r="KB46" s="94">
        <f t="shared" si="276"/>
        <v>62</v>
      </c>
      <c r="KC46" s="94">
        <f t="shared" si="276"/>
        <v>73</v>
      </c>
      <c r="KD46" s="94">
        <f t="shared" si="276"/>
        <v>71</v>
      </c>
      <c r="KE46" s="94">
        <f t="shared" si="276"/>
        <v>72</v>
      </c>
      <c r="KF46" s="94">
        <f t="shared" si="276"/>
        <v>76</v>
      </c>
      <c r="KG46" s="94">
        <f t="shared" si="276"/>
        <v>73</v>
      </c>
      <c r="KH46" s="94">
        <f t="shared" si="276"/>
        <v>67</v>
      </c>
      <c r="KI46" s="94">
        <f t="shared" si="276"/>
        <v>73</v>
      </c>
      <c r="KJ46" s="94">
        <f t="shared" si="276"/>
        <v>68</v>
      </c>
      <c r="KK46" s="94">
        <f t="shared" si="276"/>
        <v>70</v>
      </c>
      <c r="KL46" s="94">
        <f t="shared" si="276"/>
        <v>61</v>
      </c>
      <c r="KM46" s="94">
        <f t="shared" si="276"/>
        <v>57</v>
      </c>
      <c r="KN46" s="94">
        <f t="shared" si="276"/>
        <v>51</v>
      </c>
      <c r="KO46" s="94">
        <f t="shared" si="276"/>
        <v>64</v>
      </c>
      <c r="KP46" s="94">
        <f t="shared" si="276"/>
        <v>52</v>
      </c>
      <c r="KQ46" s="94">
        <f t="shared" si="276"/>
        <v>55</v>
      </c>
      <c r="KR46" s="94">
        <f t="shared" si="276"/>
        <v>70</v>
      </c>
      <c r="KS46" s="94">
        <f t="shared" si="276"/>
        <v>82</v>
      </c>
      <c r="KT46" s="94">
        <f t="shared" si="276"/>
        <v>70</v>
      </c>
      <c r="KU46" s="94">
        <f t="shared" si="276"/>
        <v>82</v>
      </c>
      <c r="KV46" s="94">
        <f t="shared" si="276"/>
        <v>75</v>
      </c>
      <c r="KW46" s="94">
        <f t="shared" si="276"/>
        <v>74</v>
      </c>
      <c r="KX46" s="94">
        <f t="shared" si="276"/>
        <v>79</v>
      </c>
      <c r="KY46" s="94">
        <f t="shared" si="276"/>
        <v>78</v>
      </c>
      <c r="KZ46" s="94">
        <f t="shared" si="276"/>
        <v>73</v>
      </c>
      <c r="LA46" s="94">
        <f t="shared" si="276"/>
        <v>80</v>
      </c>
      <c r="LB46" s="94">
        <f t="shared" si="276"/>
        <v>88</v>
      </c>
      <c r="LC46" s="94">
        <f t="shared" si="276"/>
        <v>87</v>
      </c>
      <c r="LD46" s="94">
        <f t="shared" si="276"/>
        <v>78</v>
      </c>
      <c r="LE46" s="94">
        <f t="shared" si="276"/>
        <v>78</v>
      </c>
      <c r="LF46" s="94">
        <f t="shared" si="276"/>
        <v>76</v>
      </c>
      <c r="LG46" s="94">
        <f t="shared" si="276"/>
        <v>81</v>
      </c>
      <c r="LH46" s="94">
        <f t="shared" si="276"/>
        <v>80</v>
      </c>
      <c r="LI46" s="94">
        <f t="shared" si="276"/>
        <v>72</v>
      </c>
      <c r="LJ46" s="94">
        <f t="shared" si="276"/>
        <v>82</v>
      </c>
      <c r="LK46" s="94">
        <f t="shared" si="276"/>
        <v>79</v>
      </c>
      <c r="LL46" s="94">
        <f t="shared" si="276"/>
        <v>79</v>
      </c>
      <c r="LM46" s="94">
        <f t="shared" ref="LM46:NX46" si="277">LM16+LM21</f>
        <v>93</v>
      </c>
      <c r="LN46" s="94">
        <f t="shared" si="277"/>
        <v>91</v>
      </c>
      <c r="LO46" s="94">
        <f t="shared" si="277"/>
        <v>75</v>
      </c>
      <c r="LP46" s="94">
        <f t="shared" si="277"/>
        <v>71</v>
      </c>
      <c r="LQ46" s="94">
        <f t="shared" si="277"/>
        <v>69</v>
      </c>
      <c r="LR46" s="94">
        <f t="shared" si="277"/>
        <v>65</v>
      </c>
      <c r="LS46" s="94">
        <f t="shared" si="277"/>
        <v>65</v>
      </c>
      <c r="LT46" s="94">
        <f t="shared" si="277"/>
        <v>74</v>
      </c>
      <c r="LU46" s="94">
        <f t="shared" si="277"/>
        <v>66</v>
      </c>
      <c r="LV46" s="94">
        <f t="shared" si="277"/>
        <v>53</v>
      </c>
      <c r="LW46" s="94">
        <f t="shared" si="277"/>
        <v>60</v>
      </c>
      <c r="LX46" s="94">
        <f t="shared" si="277"/>
        <v>72</v>
      </c>
      <c r="LY46" s="94">
        <f t="shared" si="277"/>
        <v>77</v>
      </c>
      <c r="LZ46" s="94">
        <f t="shared" si="277"/>
        <v>79</v>
      </c>
      <c r="MA46" s="94">
        <f t="shared" si="277"/>
        <v>76</v>
      </c>
      <c r="MB46" s="94">
        <f t="shared" si="277"/>
        <v>75</v>
      </c>
      <c r="MC46" s="94">
        <f t="shared" si="277"/>
        <v>62</v>
      </c>
      <c r="MD46" s="94">
        <f t="shared" si="277"/>
        <v>67</v>
      </c>
      <c r="ME46" s="94">
        <f t="shared" si="277"/>
        <v>75</v>
      </c>
      <c r="MF46" s="94">
        <f t="shared" si="277"/>
        <v>58</v>
      </c>
      <c r="MG46" s="94">
        <f t="shared" si="277"/>
        <v>64</v>
      </c>
      <c r="MH46" s="94">
        <f t="shared" si="277"/>
        <v>70</v>
      </c>
      <c r="MI46" s="94">
        <f t="shared" si="277"/>
        <v>61</v>
      </c>
      <c r="MJ46" s="94">
        <f t="shared" si="277"/>
        <v>72</v>
      </c>
      <c r="MK46" s="94">
        <f t="shared" si="277"/>
        <v>81</v>
      </c>
      <c r="ML46" s="94">
        <f t="shared" si="277"/>
        <v>81</v>
      </c>
      <c r="MM46" s="94">
        <f t="shared" si="277"/>
        <v>77</v>
      </c>
      <c r="MN46" s="94">
        <f t="shared" si="277"/>
        <v>80</v>
      </c>
      <c r="MO46" s="94">
        <f t="shared" si="277"/>
        <v>81</v>
      </c>
      <c r="MP46" s="94">
        <f t="shared" si="277"/>
        <v>79</v>
      </c>
      <c r="MQ46" s="94">
        <f t="shared" si="277"/>
        <v>86</v>
      </c>
      <c r="MR46" s="94">
        <f t="shared" si="277"/>
        <v>81</v>
      </c>
      <c r="MS46" s="94">
        <f t="shared" si="277"/>
        <v>74</v>
      </c>
      <c r="MT46" s="94">
        <f t="shared" si="277"/>
        <v>81</v>
      </c>
      <c r="MU46" s="94">
        <f t="shared" si="277"/>
        <v>84</v>
      </c>
      <c r="MV46" s="94">
        <f t="shared" si="277"/>
        <v>86</v>
      </c>
      <c r="MW46" s="94">
        <f t="shared" si="277"/>
        <v>73</v>
      </c>
      <c r="MX46" s="94">
        <f t="shared" si="277"/>
        <v>73</v>
      </c>
      <c r="MY46" s="94">
        <f t="shared" si="277"/>
        <v>65</v>
      </c>
      <c r="MZ46" s="94">
        <f t="shared" si="277"/>
        <v>54</v>
      </c>
      <c r="NA46" s="94">
        <f t="shared" si="277"/>
        <v>55</v>
      </c>
      <c r="NB46" s="94">
        <f t="shared" si="277"/>
        <v>48</v>
      </c>
      <c r="NC46" s="94">
        <f t="shared" si="277"/>
        <v>45</v>
      </c>
      <c r="ND46" s="94">
        <f t="shared" si="277"/>
        <v>43</v>
      </c>
      <c r="NE46" s="94">
        <f t="shared" si="277"/>
        <v>55</v>
      </c>
      <c r="NF46" s="94">
        <f t="shared" si="277"/>
        <v>55</v>
      </c>
      <c r="NG46" s="94">
        <f t="shared" si="277"/>
        <v>47</v>
      </c>
      <c r="NH46" s="94">
        <f t="shared" si="277"/>
        <v>42</v>
      </c>
      <c r="NI46" s="94">
        <f t="shared" si="277"/>
        <v>42</v>
      </c>
      <c r="NJ46" s="94">
        <f t="shared" si="277"/>
        <v>42</v>
      </c>
      <c r="NK46" s="94">
        <f t="shared" si="277"/>
        <v>44</v>
      </c>
      <c r="NL46" s="94">
        <f t="shared" si="277"/>
        <v>49</v>
      </c>
      <c r="NM46" s="94">
        <f t="shared" si="277"/>
        <v>42</v>
      </c>
      <c r="NN46" s="94">
        <f t="shared" si="277"/>
        <v>47</v>
      </c>
      <c r="NO46" s="94">
        <f t="shared" si="277"/>
        <v>49</v>
      </c>
      <c r="NP46" s="94">
        <f t="shared" si="277"/>
        <v>47</v>
      </c>
      <c r="NQ46" s="94">
        <f t="shared" si="277"/>
        <v>46</v>
      </c>
      <c r="NR46" s="94">
        <f t="shared" si="277"/>
        <v>49</v>
      </c>
      <c r="NS46" s="94">
        <f t="shared" si="277"/>
        <v>52</v>
      </c>
      <c r="NT46" s="94">
        <f t="shared" si="277"/>
        <v>57</v>
      </c>
      <c r="NU46" s="94">
        <f t="shared" si="277"/>
        <v>47</v>
      </c>
      <c r="NV46" s="94">
        <f t="shared" si="277"/>
        <v>41</v>
      </c>
      <c r="NW46" s="94">
        <f t="shared" si="277"/>
        <v>40</v>
      </c>
      <c r="NX46" s="94">
        <f t="shared" si="277"/>
        <v>39</v>
      </c>
      <c r="NY46" s="94">
        <f t="shared" ref="NY46:QJ46" si="278">NY16+NY21</f>
        <v>45</v>
      </c>
      <c r="NZ46" s="94">
        <f t="shared" si="278"/>
        <v>43</v>
      </c>
      <c r="OA46" s="94">
        <f t="shared" si="278"/>
        <v>44</v>
      </c>
      <c r="OB46" s="94">
        <f t="shared" si="278"/>
        <v>45</v>
      </c>
      <c r="OC46" s="94">
        <f t="shared" si="278"/>
        <v>44</v>
      </c>
      <c r="OD46" s="94">
        <f t="shared" si="278"/>
        <v>49</v>
      </c>
      <c r="OE46" s="94">
        <f t="shared" si="278"/>
        <v>50</v>
      </c>
      <c r="OF46" s="94">
        <f t="shared" si="278"/>
        <v>54</v>
      </c>
      <c r="OG46" s="94">
        <f t="shared" si="278"/>
        <v>57</v>
      </c>
      <c r="OH46" s="94">
        <f t="shared" si="278"/>
        <v>50</v>
      </c>
      <c r="OI46" s="94">
        <f t="shared" si="278"/>
        <v>47</v>
      </c>
      <c r="OJ46" s="94">
        <f t="shared" si="278"/>
        <v>58</v>
      </c>
      <c r="OK46" s="94">
        <f t="shared" si="278"/>
        <v>52</v>
      </c>
      <c r="OL46" s="94">
        <f t="shared" si="278"/>
        <v>58</v>
      </c>
      <c r="OM46" s="94">
        <f t="shared" si="278"/>
        <v>57</v>
      </c>
      <c r="ON46" s="94">
        <f t="shared" si="278"/>
        <v>62</v>
      </c>
      <c r="OO46" s="94">
        <f t="shared" si="278"/>
        <v>71</v>
      </c>
      <c r="OP46" s="94">
        <f t="shared" si="278"/>
        <v>71</v>
      </c>
      <c r="OQ46" s="94">
        <f t="shared" si="278"/>
        <v>76</v>
      </c>
      <c r="OR46" s="94">
        <f t="shared" si="278"/>
        <v>68</v>
      </c>
      <c r="OS46" s="94">
        <f t="shared" si="278"/>
        <v>73</v>
      </c>
      <c r="OT46" s="94">
        <f t="shared" si="278"/>
        <v>77</v>
      </c>
      <c r="OU46" s="94">
        <f t="shared" si="278"/>
        <v>76</v>
      </c>
      <c r="OV46" s="94">
        <f t="shared" si="278"/>
        <v>86</v>
      </c>
      <c r="OW46" s="94">
        <f t="shared" si="278"/>
        <v>90</v>
      </c>
      <c r="OX46" s="94">
        <f t="shared" si="278"/>
        <v>95</v>
      </c>
      <c r="OY46" s="94">
        <f t="shared" si="278"/>
        <v>92</v>
      </c>
      <c r="OZ46" s="94">
        <f t="shared" si="278"/>
        <v>89</v>
      </c>
      <c r="PA46" s="94">
        <f t="shared" si="278"/>
        <v>87</v>
      </c>
      <c r="PB46" s="94">
        <f t="shared" si="278"/>
        <v>93</v>
      </c>
      <c r="PC46" s="94">
        <f t="shared" si="278"/>
        <v>100</v>
      </c>
      <c r="PD46" s="94">
        <f t="shared" si="278"/>
        <v>94</v>
      </c>
      <c r="PE46" s="94">
        <f t="shared" si="278"/>
        <v>92</v>
      </c>
      <c r="PF46" s="94">
        <f t="shared" si="278"/>
        <v>97</v>
      </c>
      <c r="PG46" s="94">
        <f t="shared" si="278"/>
        <v>98</v>
      </c>
      <c r="PH46" s="94">
        <f t="shared" si="278"/>
        <v>94</v>
      </c>
      <c r="PI46" s="94">
        <f t="shared" si="278"/>
        <v>95</v>
      </c>
      <c r="PJ46" s="94">
        <f t="shared" si="278"/>
        <v>93</v>
      </c>
      <c r="PK46" s="94">
        <f t="shared" si="278"/>
        <v>91</v>
      </c>
      <c r="PL46" s="94">
        <f t="shared" si="278"/>
        <v>95</v>
      </c>
      <c r="PM46" s="94">
        <f t="shared" si="278"/>
        <v>90</v>
      </c>
      <c r="PN46" s="94">
        <f t="shared" si="278"/>
        <v>82</v>
      </c>
      <c r="PO46" s="94">
        <f t="shared" si="278"/>
        <v>95</v>
      </c>
      <c r="PP46" s="94">
        <f t="shared" si="278"/>
        <v>95</v>
      </c>
      <c r="PQ46" s="94">
        <f t="shared" si="278"/>
        <v>98</v>
      </c>
      <c r="PR46" s="94">
        <f t="shared" si="278"/>
        <v>99</v>
      </c>
      <c r="PS46" s="94">
        <f t="shared" si="278"/>
        <v>94</v>
      </c>
      <c r="PT46" s="94">
        <f t="shared" si="278"/>
        <v>90</v>
      </c>
      <c r="PU46" s="94">
        <f t="shared" si="278"/>
        <v>92</v>
      </c>
      <c r="PV46" s="94">
        <f t="shared" si="278"/>
        <v>95</v>
      </c>
      <c r="PW46" s="94">
        <f t="shared" si="278"/>
        <v>100</v>
      </c>
      <c r="PX46" s="94">
        <f t="shared" si="278"/>
        <v>94</v>
      </c>
      <c r="PY46" s="94">
        <f t="shared" si="278"/>
        <v>93</v>
      </c>
      <c r="PZ46" s="94">
        <f t="shared" si="278"/>
        <v>96</v>
      </c>
      <c r="QA46" s="94">
        <f t="shared" si="278"/>
        <v>93</v>
      </c>
      <c r="QB46" s="94">
        <f t="shared" si="278"/>
        <v>88</v>
      </c>
      <c r="QC46" s="94">
        <f t="shared" si="278"/>
        <v>90</v>
      </c>
      <c r="QD46" s="94">
        <f t="shared" si="278"/>
        <v>94</v>
      </c>
      <c r="QE46" s="94">
        <f t="shared" si="278"/>
        <v>89</v>
      </c>
      <c r="QF46" s="94">
        <f t="shared" si="278"/>
        <v>74</v>
      </c>
      <c r="QG46" s="94">
        <f t="shared" si="278"/>
        <v>88</v>
      </c>
      <c r="QH46" s="94">
        <f t="shared" si="278"/>
        <v>76</v>
      </c>
      <c r="QI46" s="94">
        <f t="shared" si="278"/>
        <v>74</v>
      </c>
      <c r="QJ46" s="94">
        <f t="shared" si="278"/>
        <v>74</v>
      </c>
      <c r="QK46" s="94">
        <f t="shared" ref="QK46:SV46" si="279">QK16+QK21</f>
        <v>75</v>
      </c>
      <c r="QL46" s="94">
        <f t="shared" si="279"/>
        <v>79</v>
      </c>
      <c r="QM46" s="94">
        <f t="shared" si="279"/>
        <v>84</v>
      </c>
      <c r="QN46" s="94">
        <f t="shared" si="279"/>
        <v>87</v>
      </c>
      <c r="QO46" s="94">
        <f t="shared" si="279"/>
        <v>86</v>
      </c>
      <c r="QP46" s="94">
        <f t="shared" si="279"/>
        <v>82</v>
      </c>
      <c r="QQ46" s="94">
        <f t="shared" si="279"/>
        <v>85</v>
      </c>
      <c r="QR46" s="94">
        <f t="shared" si="279"/>
        <v>87</v>
      </c>
      <c r="QS46" s="94">
        <f t="shared" si="279"/>
        <v>81</v>
      </c>
      <c r="QT46" s="94">
        <f t="shared" si="279"/>
        <v>84</v>
      </c>
      <c r="QU46" s="94">
        <f t="shared" si="279"/>
        <v>76</v>
      </c>
      <c r="QV46" s="94">
        <f t="shared" si="279"/>
        <v>83</v>
      </c>
      <c r="QW46" s="94">
        <f t="shared" si="279"/>
        <v>90</v>
      </c>
      <c r="QX46" s="94">
        <f t="shared" si="279"/>
        <v>76</v>
      </c>
      <c r="QY46" s="94">
        <f t="shared" si="279"/>
        <v>80</v>
      </c>
      <c r="QZ46" s="94">
        <f t="shared" si="279"/>
        <v>89</v>
      </c>
      <c r="RA46" s="94">
        <f t="shared" si="279"/>
        <v>91</v>
      </c>
      <c r="RB46" s="94">
        <f t="shared" si="279"/>
        <v>92</v>
      </c>
      <c r="RC46" s="94">
        <f t="shared" si="279"/>
        <v>94</v>
      </c>
      <c r="RD46" s="94">
        <f t="shared" si="279"/>
        <v>85</v>
      </c>
      <c r="RE46" s="94">
        <f t="shared" si="279"/>
        <v>74</v>
      </c>
      <c r="RF46" s="94">
        <f t="shared" si="279"/>
        <v>78</v>
      </c>
      <c r="RG46" s="94">
        <f t="shared" si="279"/>
        <v>81</v>
      </c>
      <c r="RH46" s="94">
        <f t="shared" si="279"/>
        <v>74</v>
      </c>
      <c r="RI46" s="94">
        <f t="shared" si="279"/>
        <v>79</v>
      </c>
      <c r="RJ46" s="94">
        <f t="shared" si="279"/>
        <v>79</v>
      </c>
      <c r="RK46" s="94">
        <f t="shared" si="279"/>
        <v>79</v>
      </c>
      <c r="RL46" s="94">
        <f t="shared" si="279"/>
        <v>77</v>
      </c>
      <c r="RM46" s="94">
        <f t="shared" si="279"/>
        <v>77</v>
      </c>
      <c r="RN46" s="94">
        <f t="shared" si="279"/>
        <v>79</v>
      </c>
      <c r="RO46" s="94">
        <f t="shared" si="279"/>
        <v>73</v>
      </c>
      <c r="RP46" s="94">
        <f t="shared" si="279"/>
        <v>76</v>
      </c>
      <c r="RQ46" s="94">
        <f t="shared" si="279"/>
        <v>79</v>
      </c>
      <c r="RR46" s="94">
        <f t="shared" si="279"/>
        <v>72</v>
      </c>
      <c r="RS46" s="94">
        <f t="shared" si="279"/>
        <v>73</v>
      </c>
      <c r="RT46" s="94">
        <f t="shared" si="279"/>
        <v>77</v>
      </c>
      <c r="RU46" s="94">
        <f t="shared" si="279"/>
        <v>74</v>
      </c>
      <c r="RV46" s="94">
        <f t="shared" si="279"/>
        <v>78</v>
      </c>
      <c r="RW46" s="94">
        <f t="shared" si="279"/>
        <v>72</v>
      </c>
      <c r="RX46" s="94">
        <f t="shared" si="279"/>
        <v>74</v>
      </c>
      <c r="RY46" s="94">
        <f t="shared" si="279"/>
        <v>78</v>
      </c>
      <c r="RZ46" s="94">
        <f t="shared" si="279"/>
        <v>84</v>
      </c>
      <c r="SA46" s="94">
        <f t="shared" si="279"/>
        <v>76</v>
      </c>
      <c r="SB46" s="94">
        <f t="shared" si="279"/>
        <v>79</v>
      </c>
      <c r="SC46" s="94">
        <f t="shared" si="279"/>
        <v>73</v>
      </c>
      <c r="SD46" s="94">
        <f t="shared" si="279"/>
        <v>72</v>
      </c>
      <c r="SE46" s="94">
        <f t="shared" si="279"/>
        <v>70</v>
      </c>
      <c r="SF46" s="94">
        <f t="shared" si="279"/>
        <v>65</v>
      </c>
      <c r="SG46" s="94">
        <f t="shared" si="279"/>
        <v>59</v>
      </c>
      <c r="SH46" s="94">
        <f t="shared" si="279"/>
        <v>62</v>
      </c>
      <c r="SI46" s="94">
        <f t="shared" si="279"/>
        <v>59</v>
      </c>
      <c r="SJ46" s="94">
        <f t="shared" si="279"/>
        <v>60</v>
      </c>
      <c r="SK46" s="94">
        <f t="shared" si="279"/>
        <v>62</v>
      </c>
      <c r="SL46" s="94">
        <f t="shared" si="279"/>
        <v>63</v>
      </c>
      <c r="SM46" s="94">
        <f t="shared" si="279"/>
        <v>63</v>
      </c>
      <c r="SN46" s="94">
        <f t="shared" si="279"/>
        <v>56</v>
      </c>
      <c r="SO46" s="94">
        <f t="shared" si="279"/>
        <v>55</v>
      </c>
      <c r="SP46" s="94">
        <f t="shared" si="279"/>
        <v>66</v>
      </c>
      <c r="SQ46" s="94">
        <f t="shared" si="279"/>
        <v>67</v>
      </c>
      <c r="SR46" s="94">
        <f t="shared" si="279"/>
        <v>68</v>
      </c>
      <c r="SS46" s="94">
        <f t="shared" si="279"/>
        <v>68</v>
      </c>
      <c r="ST46" s="94">
        <f t="shared" si="279"/>
        <v>65</v>
      </c>
      <c r="SU46" s="94">
        <f t="shared" si="279"/>
        <v>65</v>
      </c>
      <c r="SV46" s="94">
        <f t="shared" si="279"/>
        <v>62</v>
      </c>
      <c r="SW46" s="94">
        <f t="shared" ref="SW46:VH46" si="280">SW16+SW21</f>
        <v>69</v>
      </c>
      <c r="SX46" s="94">
        <f t="shared" si="280"/>
        <v>70</v>
      </c>
      <c r="SY46" s="94">
        <f t="shared" si="280"/>
        <v>72</v>
      </c>
      <c r="SZ46" s="94">
        <f t="shared" si="280"/>
        <v>66</v>
      </c>
      <c r="TA46" s="94">
        <f t="shared" si="280"/>
        <v>68</v>
      </c>
      <c r="TB46" s="94">
        <f t="shared" si="280"/>
        <v>72</v>
      </c>
      <c r="TC46" s="94">
        <f t="shared" si="280"/>
        <v>62</v>
      </c>
      <c r="TD46" s="94">
        <f t="shared" si="280"/>
        <v>62</v>
      </c>
      <c r="TE46" s="94">
        <f t="shared" si="280"/>
        <v>69</v>
      </c>
      <c r="TF46" s="94">
        <f t="shared" si="280"/>
        <v>64</v>
      </c>
      <c r="TG46" s="94">
        <f t="shared" si="280"/>
        <v>70</v>
      </c>
      <c r="TH46" s="94">
        <f t="shared" si="280"/>
        <v>67</v>
      </c>
      <c r="TI46" s="94">
        <f t="shared" si="280"/>
        <v>67</v>
      </c>
      <c r="TJ46" s="94">
        <f t="shared" si="280"/>
        <v>69</v>
      </c>
      <c r="TK46" s="94">
        <f t="shared" si="280"/>
        <v>67</v>
      </c>
      <c r="TL46" s="94">
        <f t="shared" si="280"/>
        <v>67</v>
      </c>
      <c r="TM46" s="94">
        <f t="shared" si="280"/>
        <v>68</v>
      </c>
      <c r="TN46" s="94">
        <f t="shared" si="280"/>
        <v>66</v>
      </c>
      <c r="TO46" s="94">
        <f t="shared" si="280"/>
        <v>63</v>
      </c>
      <c r="TP46" s="94">
        <f t="shared" si="280"/>
        <v>67</v>
      </c>
      <c r="TQ46" s="94">
        <f t="shared" si="280"/>
        <v>64</v>
      </c>
      <c r="TR46" s="94">
        <f t="shared" si="280"/>
        <v>65</v>
      </c>
      <c r="TS46" s="94">
        <f t="shared" si="280"/>
        <v>61</v>
      </c>
      <c r="TT46" s="94">
        <f t="shared" si="280"/>
        <v>61</v>
      </c>
      <c r="TU46" s="94">
        <f t="shared" si="280"/>
        <v>63</v>
      </c>
      <c r="TV46" s="94">
        <f t="shared" si="280"/>
        <v>69</v>
      </c>
      <c r="TW46" s="94">
        <f t="shared" si="280"/>
        <v>62</v>
      </c>
      <c r="TX46" s="94">
        <f t="shared" si="280"/>
        <v>68</v>
      </c>
      <c r="TY46" s="94">
        <f t="shared" si="280"/>
        <v>60</v>
      </c>
      <c r="TZ46" s="94">
        <f t="shared" si="280"/>
        <v>59</v>
      </c>
      <c r="UA46" s="94">
        <f t="shared" si="280"/>
        <v>59</v>
      </c>
      <c r="UB46" s="94">
        <f t="shared" si="280"/>
        <v>61</v>
      </c>
      <c r="UC46" s="94">
        <f t="shared" si="280"/>
        <v>62</v>
      </c>
      <c r="UD46" s="94">
        <f t="shared" si="280"/>
        <v>60</v>
      </c>
      <c r="UE46" s="94">
        <f t="shared" si="280"/>
        <v>63</v>
      </c>
      <c r="UF46" s="94">
        <f t="shared" si="280"/>
        <v>65</v>
      </c>
      <c r="UG46" s="94">
        <f t="shared" si="280"/>
        <v>60</v>
      </c>
      <c r="UH46" s="94">
        <f t="shared" si="280"/>
        <v>63</v>
      </c>
      <c r="UI46" s="94">
        <f t="shared" si="280"/>
        <v>59</v>
      </c>
      <c r="UJ46" s="94">
        <f t="shared" si="280"/>
        <v>63</v>
      </c>
      <c r="UK46" s="94">
        <f t="shared" si="280"/>
        <v>66</v>
      </c>
      <c r="UL46" s="94">
        <f t="shared" si="280"/>
        <v>71</v>
      </c>
      <c r="UM46" s="94">
        <f t="shared" si="280"/>
        <v>64</v>
      </c>
      <c r="UN46" s="94">
        <f t="shared" si="280"/>
        <v>57</v>
      </c>
      <c r="UO46" s="94">
        <f t="shared" si="280"/>
        <v>65</v>
      </c>
      <c r="UP46" s="94">
        <f t="shared" si="280"/>
        <v>62</v>
      </c>
      <c r="UQ46" s="94">
        <f t="shared" si="280"/>
        <v>62</v>
      </c>
      <c r="UR46" s="94">
        <f t="shared" si="280"/>
        <v>63</v>
      </c>
      <c r="US46" s="94">
        <f t="shared" si="280"/>
        <v>68</v>
      </c>
      <c r="UT46" s="94">
        <f t="shared" si="280"/>
        <v>67</v>
      </c>
      <c r="UU46" s="94">
        <f t="shared" si="280"/>
        <v>61</v>
      </c>
      <c r="UV46" s="94">
        <f t="shared" si="280"/>
        <v>63</v>
      </c>
      <c r="UW46" s="94">
        <f t="shared" si="280"/>
        <v>62</v>
      </c>
      <c r="UX46" s="94">
        <f t="shared" si="280"/>
        <v>60</v>
      </c>
      <c r="UY46" s="94">
        <f t="shared" si="280"/>
        <v>65</v>
      </c>
      <c r="UZ46" s="94">
        <f t="shared" si="280"/>
        <v>67</v>
      </c>
      <c r="VA46" s="94">
        <f t="shared" si="280"/>
        <v>67</v>
      </c>
      <c r="VB46" s="94">
        <f t="shared" si="280"/>
        <v>66</v>
      </c>
      <c r="VC46" s="94">
        <f t="shared" si="280"/>
        <v>72</v>
      </c>
      <c r="VD46" s="94">
        <f t="shared" si="280"/>
        <v>74</v>
      </c>
      <c r="VE46" s="94">
        <f t="shared" si="280"/>
        <v>67</v>
      </c>
      <c r="VF46" s="94">
        <f t="shared" si="280"/>
        <v>70</v>
      </c>
      <c r="VG46" s="94">
        <f t="shared" si="280"/>
        <v>70</v>
      </c>
      <c r="VH46" s="94">
        <f t="shared" si="280"/>
        <v>74</v>
      </c>
      <c r="VI46" s="94">
        <f t="shared" ref="VI46:XT46" si="281">VI16+VI21</f>
        <v>70</v>
      </c>
      <c r="VJ46" s="94">
        <f t="shared" si="281"/>
        <v>70</v>
      </c>
      <c r="VK46" s="94">
        <f t="shared" si="281"/>
        <v>72</v>
      </c>
      <c r="VL46" s="94">
        <f t="shared" si="281"/>
        <v>78</v>
      </c>
      <c r="VM46" s="94">
        <f t="shared" si="281"/>
        <v>74</v>
      </c>
      <c r="VN46" s="94">
        <f t="shared" si="281"/>
        <v>71</v>
      </c>
      <c r="VO46" s="94">
        <f t="shared" si="281"/>
        <v>75</v>
      </c>
      <c r="VP46" s="94">
        <f t="shared" si="281"/>
        <v>73</v>
      </c>
      <c r="VQ46" s="94">
        <f t="shared" si="281"/>
        <v>71</v>
      </c>
      <c r="VR46" s="94">
        <f t="shared" si="281"/>
        <v>75</v>
      </c>
      <c r="VS46" s="94">
        <f t="shared" si="281"/>
        <v>67</v>
      </c>
      <c r="VT46" s="94">
        <f t="shared" si="281"/>
        <v>56</v>
      </c>
      <c r="VU46" s="94">
        <f t="shared" si="281"/>
        <v>65</v>
      </c>
      <c r="VV46" s="94">
        <f t="shared" si="281"/>
        <v>62</v>
      </c>
      <c r="VW46" s="94">
        <f t="shared" si="281"/>
        <v>59</v>
      </c>
      <c r="VX46" s="94">
        <f t="shared" si="281"/>
        <v>59</v>
      </c>
      <c r="VY46" s="94">
        <f t="shared" si="281"/>
        <v>62</v>
      </c>
      <c r="VZ46" s="94">
        <f t="shared" si="281"/>
        <v>63</v>
      </c>
      <c r="WA46" s="94">
        <f t="shared" si="281"/>
        <v>57</v>
      </c>
      <c r="WB46" s="94">
        <f t="shared" si="281"/>
        <v>64</v>
      </c>
      <c r="WC46" s="94">
        <f t="shared" si="281"/>
        <v>64</v>
      </c>
      <c r="WD46" s="94">
        <f t="shared" si="281"/>
        <v>62</v>
      </c>
      <c r="WE46" s="94">
        <f t="shared" si="281"/>
        <v>67</v>
      </c>
      <c r="WF46" s="94">
        <f t="shared" si="281"/>
        <v>61</v>
      </c>
      <c r="WG46" s="94">
        <f t="shared" si="281"/>
        <v>60</v>
      </c>
      <c r="WH46" s="94">
        <f t="shared" si="281"/>
        <v>66</v>
      </c>
      <c r="WI46" s="94">
        <f t="shared" si="281"/>
        <v>70</v>
      </c>
      <c r="WJ46" s="94">
        <f t="shared" si="281"/>
        <v>76</v>
      </c>
      <c r="WK46" s="94">
        <f t="shared" si="281"/>
        <v>77</v>
      </c>
      <c r="WL46" s="94">
        <f t="shared" si="281"/>
        <v>79</v>
      </c>
      <c r="WM46" s="94">
        <f t="shared" si="281"/>
        <v>79</v>
      </c>
      <c r="WN46" s="94">
        <f t="shared" si="281"/>
        <v>71</v>
      </c>
      <c r="WO46" s="94">
        <f t="shared" si="281"/>
        <v>71</v>
      </c>
      <c r="WP46" s="94">
        <f t="shared" si="281"/>
        <v>80</v>
      </c>
      <c r="WQ46" s="94">
        <f t="shared" si="281"/>
        <v>76</v>
      </c>
      <c r="WR46" s="94">
        <f t="shared" si="281"/>
        <v>76</v>
      </c>
      <c r="WS46" s="94">
        <f t="shared" si="281"/>
        <v>73</v>
      </c>
      <c r="WT46" s="94">
        <f t="shared" si="281"/>
        <v>77</v>
      </c>
      <c r="WU46" s="94">
        <f t="shared" si="281"/>
        <v>78</v>
      </c>
      <c r="WV46" s="94">
        <f t="shared" si="281"/>
        <v>72</v>
      </c>
      <c r="WW46" s="94">
        <f t="shared" si="281"/>
        <v>71</v>
      </c>
      <c r="WX46" s="94">
        <f t="shared" si="281"/>
        <v>63</v>
      </c>
      <c r="WY46" s="94">
        <f t="shared" si="281"/>
        <v>60</v>
      </c>
      <c r="WZ46" s="94">
        <f t="shared" si="281"/>
        <v>61</v>
      </c>
      <c r="XA46" s="94">
        <f t="shared" si="281"/>
        <v>64</v>
      </c>
      <c r="XB46" s="94">
        <f t="shared" si="281"/>
        <v>67</v>
      </c>
      <c r="XC46" s="94">
        <f t="shared" si="281"/>
        <v>63</v>
      </c>
      <c r="XD46" s="94">
        <f t="shared" si="281"/>
        <v>66</v>
      </c>
      <c r="XE46" s="94">
        <f t="shared" si="281"/>
        <v>66</v>
      </c>
      <c r="XF46" s="94">
        <f t="shared" si="281"/>
        <v>57</v>
      </c>
      <c r="XG46" s="94">
        <f t="shared" si="281"/>
        <v>55</v>
      </c>
      <c r="XH46" s="94">
        <f t="shared" si="281"/>
        <v>57</v>
      </c>
      <c r="XI46" s="94">
        <f t="shared" si="281"/>
        <v>60</v>
      </c>
      <c r="XJ46" s="94">
        <f t="shared" si="281"/>
        <v>61</v>
      </c>
      <c r="XK46" s="94">
        <f t="shared" si="281"/>
        <v>63</v>
      </c>
      <c r="XL46" s="94">
        <f t="shared" si="281"/>
        <v>59</v>
      </c>
      <c r="XM46" s="94">
        <f t="shared" si="281"/>
        <v>57</v>
      </c>
      <c r="XN46" s="94">
        <f t="shared" si="281"/>
        <v>62</v>
      </c>
      <c r="XO46" s="94">
        <f t="shared" si="281"/>
        <v>67</v>
      </c>
      <c r="XP46" s="94">
        <f t="shared" si="281"/>
        <v>57</v>
      </c>
      <c r="XQ46" s="94">
        <f t="shared" si="281"/>
        <v>52</v>
      </c>
      <c r="XR46" s="94">
        <f t="shared" si="281"/>
        <v>49</v>
      </c>
      <c r="XS46" s="94">
        <f t="shared" si="281"/>
        <v>51</v>
      </c>
      <c r="XT46" s="94">
        <f t="shared" si="281"/>
        <v>48</v>
      </c>
      <c r="XU46" s="94">
        <f t="shared" ref="XU46:AAF46" si="282">XU16+XU21</f>
        <v>54</v>
      </c>
      <c r="XV46" s="94">
        <f t="shared" si="282"/>
        <v>49</v>
      </c>
      <c r="XW46" s="94">
        <f t="shared" si="282"/>
        <v>52</v>
      </c>
      <c r="XX46" s="94">
        <f t="shared" si="282"/>
        <v>53</v>
      </c>
      <c r="XY46" s="94">
        <f t="shared" si="282"/>
        <v>54</v>
      </c>
      <c r="XZ46" s="94">
        <f t="shared" si="282"/>
        <v>54</v>
      </c>
      <c r="YA46" s="94">
        <f t="shared" si="282"/>
        <v>60</v>
      </c>
      <c r="YB46" s="94">
        <f t="shared" si="282"/>
        <v>61</v>
      </c>
      <c r="YC46" s="94">
        <f t="shared" si="282"/>
        <v>65</v>
      </c>
      <c r="YD46" s="94">
        <f t="shared" si="282"/>
        <v>63</v>
      </c>
      <c r="YE46" s="94">
        <f t="shared" si="282"/>
        <v>52</v>
      </c>
      <c r="YF46" s="94">
        <f t="shared" si="282"/>
        <v>64</v>
      </c>
      <c r="YG46" s="94">
        <f t="shared" si="282"/>
        <v>65</v>
      </c>
      <c r="YH46" s="94">
        <f t="shared" si="282"/>
        <v>60</v>
      </c>
      <c r="YI46" s="94">
        <f t="shared" si="282"/>
        <v>63</v>
      </c>
      <c r="YJ46" s="94">
        <f t="shared" si="282"/>
        <v>61</v>
      </c>
      <c r="YK46" s="94">
        <f t="shared" si="282"/>
        <v>62</v>
      </c>
      <c r="YL46" s="94">
        <f t="shared" si="282"/>
        <v>60</v>
      </c>
      <c r="YM46" s="94">
        <f t="shared" si="282"/>
        <v>57</v>
      </c>
      <c r="YN46" s="94">
        <f t="shared" si="282"/>
        <v>59</v>
      </c>
      <c r="YO46" s="94">
        <f t="shared" si="282"/>
        <v>56</v>
      </c>
      <c r="YP46" s="94">
        <f t="shared" si="282"/>
        <v>66</v>
      </c>
      <c r="YQ46" s="94">
        <f t="shared" si="282"/>
        <v>59</v>
      </c>
      <c r="YR46" s="94">
        <f t="shared" si="282"/>
        <v>65</v>
      </c>
      <c r="YS46" s="94">
        <f t="shared" si="282"/>
        <v>64</v>
      </c>
      <c r="YT46" s="94">
        <f t="shared" si="282"/>
        <v>68</v>
      </c>
      <c r="YU46" s="94">
        <f t="shared" si="282"/>
        <v>66</v>
      </c>
      <c r="YV46" s="94">
        <f t="shared" si="282"/>
        <v>56</v>
      </c>
      <c r="YW46" s="94">
        <f t="shared" si="282"/>
        <v>52</v>
      </c>
      <c r="YX46" s="94">
        <f t="shared" si="282"/>
        <v>59.599999999999994</v>
      </c>
      <c r="YY46" s="94">
        <f t="shared" si="282"/>
        <v>58.099999999999994</v>
      </c>
      <c r="YZ46" s="94">
        <f t="shared" si="282"/>
        <v>61</v>
      </c>
      <c r="ZA46" s="94">
        <f t="shared" si="282"/>
        <v>59.099999999999994</v>
      </c>
      <c r="ZB46" s="94">
        <f t="shared" si="282"/>
        <v>57.3</v>
      </c>
      <c r="ZC46" s="94">
        <f t="shared" si="282"/>
        <v>53.099999999999994</v>
      </c>
      <c r="ZD46" s="94">
        <f t="shared" si="282"/>
        <v>47.599999999999994</v>
      </c>
      <c r="ZE46" s="94">
        <f t="shared" si="282"/>
        <v>58.3</v>
      </c>
      <c r="ZF46" s="94">
        <f t="shared" si="282"/>
        <v>60.800000000000004</v>
      </c>
      <c r="ZG46" s="94">
        <f t="shared" si="282"/>
        <v>54</v>
      </c>
      <c r="ZH46" s="94">
        <f t="shared" si="282"/>
        <v>55.8</v>
      </c>
      <c r="ZI46" s="94">
        <f t="shared" si="282"/>
        <v>59.599999999999994</v>
      </c>
      <c r="ZJ46" s="94">
        <f t="shared" si="282"/>
        <v>58.4</v>
      </c>
      <c r="ZK46" s="94">
        <f t="shared" si="282"/>
        <v>55.3</v>
      </c>
      <c r="ZL46" s="94">
        <f t="shared" si="282"/>
        <v>56.3</v>
      </c>
      <c r="ZM46" s="94">
        <f t="shared" si="282"/>
        <v>51.599999999999994</v>
      </c>
      <c r="ZN46" s="94">
        <f t="shared" si="282"/>
        <v>55.1</v>
      </c>
      <c r="ZO46" s="94">
        <f t="shared" si="282"/>
        <v>53.7</v>
      </c>
      <c r="ZP46" s="94">
        <f t="shared" si="282"/>
        <v>59.2</v>
      </c>
      <c r="ZQ46" s="94">
        <f t="shared" si="282"/>
        <v>61.6</v>
      </c>
      <c r="ZR46" s="94">
        <f t="shared" si="282"/>
        <v>61</v>
      </c>
      <c r="ZS46" s="94">
        <f t="shared" si="282"/>
        <v>64.8</v>
      </c>
      <c r="ZT46" s="94">
        <f t="shared" si="282"/>
        <v>56.1</v>
      </c>
      <c r="ZU46" s="94">
        <f t="shared" si="282"/>
        <v>63.400000000000006</v>
      </c>
      <c r="ZV46" s="94">
        <f t="shared" si="282"/>
        <v>57.599999999999994</v>
      </c>
      <c r="ZW46" s="94">
        <f t="shared" si="282"/>
        <v>64.8</v>
      </c>
      <c r="ZX46" s="94">
        <f t="shared" si="282"/>
        <v>56.5</v>
      </c>
      <c r="ZY46" s="94">
        <f t="shared" si="282"/>
        <v>50.2</v>
      </c>
      <c r="ZZ46" s="94">
        <f t="shared" si="282"/>
        <v>58.2</v>
      </c>
      <c r="AAA46" s="94">
        <f t="shared" si="282"/>
        <v>57.2</v>
      </c>
      <c r="AAB46" s="94">
        <f t="shared" si="282"/>
        <v>60</v>
      </c>
      <c r="AAC46" s="94">
        <f t="shared" si="282"/>
        <v>56.5</v>
      </c>
      <c r="AAD46" s="94">
        <f t="shared" si="282"/>
        <v>57.9</v>
      </c>
      <c r="AAE46" s="94">
        <f t="shared" si="282"/>
        <v>57.900000000000006</v>
      </c>
      <c r="AAF46" s="94">
        <f t="shared" si="282"/>
        <v>57.8</v>
      </c>
      <c r="AAG46" s="94">
        <f t="shared" ref="AAG46:ACR46" si="283">AAG16+AAG21</f>
        <v>52</v>
      </c>
      <c r="AAH46" s="94">
        <f t="shared" si="283"/>
        <v>47.2</v>
      </c>
      <c r="AAI46" s="94">
        <f t="shared" si="283"/>
        <v>64.2</v>
      </c>
      <c r="AAJ46" s="94">
        <f t="shared" si="283"/>
        <v>59.4</v>
      </c>
      <c r="AAK46" s="94">
        <f t="shared" si="283"/>
        <v>58.7</v>
      </c>
      <c r="AAL46" s="94">
        <f t="shared" si="283"/>
        <v>63</v>
      </c>
      <c r="AAM46" s="94">
        <f t="shared" si="283"/>
        <v>64.3</v>
      </c>
      <c r="AAN46" s="94">
        <f t="shared" si="283"/>
        <v>62.2</v>
      </c>
      <c r="AAO46" s="94">
        <f t="shared" si="283"/>
        <v>60.9</v>
      </c>
      <c r="AAP46" s="94">
        <f t="shared" si="283"/>
        <v>68</v>
      </c>
      <c r="AAQ46" s="94">
        <f t="shared" si="283"/>
        <v>63.8</v>
      </c>
      <c r="AAR46" s="94">
        <f t="shared" si="283"/>
        <v>63</v>
      </c>
      <c r="AAS46" s="94">
        <f t="shared" si="283"/>
        <v>57.6</v>
      </c>
      <c r="AAT46" s="94">
        <f t="shared" si="283"/>
        <v>68.5</v>
      </c>
      <c r="AAU46" s="94">
        <f t="shared" si="283"/>
        <v>62.8</v>
      </c>
      <c r="AAV46" s="94">
        <f t="shared" si="283"/>
        <v>59.8</v>
      </c>
      <c r="AAW46" s="94">
        <f t="shared" si="283"/>
        <v>59.599999999999994</v>
      </c>
      <c r="AAX46" s="94">
        <f t="shared" si="283"/>
        <v>58</v>
      </c>
      <c r="AAY46" s="94">
        <f t="shared" si="283"/>
        <v>54.599999999999994</v>
      </c>
      <c r="AAZ46" s="94">
        <f t="shared" si="283"/>
        <v>57.099999999999994</v>
      </c>
      <c r="ABA46" s="94">
        <f t="shared" si="283"/>
        <v>58.599999999999994</v>
      </c>
      <c r="ABB46" s="94">
        <f t="shared" si="283"/>
        <v>57.900000000000006</v>
      </c>
      <c r="ABC46" s="94">
        <f t="shared" si="283"/>
        <v>61.7</v>
      </c>
      <c r="ABD46" s="94">
        <f t="shared" si="283"/>
        <v>52.7</v>
      </c>
      <c r="ABE46" s="94">
        <f t="shared" si="283"/>
        <v>61.900000000000006</v>
      </c>
      <c r="ABF46" s="94">
        <f t="shared" si="283"/>
        <v>58.8</v>
      </c>
      <c r="ABG46" s="94">
        <f t="shared" si="283"/>
        <v>65</v>
      </c>
      <c r="ABH46" s="94">
        <f t="shared" si="283"/>
        <v>59.099999999999994</v>
      </c>
      <c r="ABI46" s="94">
        <f t="shared" si="283"/>
        <v>55.5</v>
      </c>
      <c r="ABJ46" s="94">
        <f t="shared" si="283"/>
        <v>59.099999999999994</v>
      </c>
      <c r="ABK46" s="94">
        <f t="shared" si="283"/>
        <v>65</v>
      </c>
      <c r="ABL46" s="94">
        <f t="shared" si="283"/>
        <v>54.5</v>
      </c>
      <c r="ABM46" s="94">
        <f t="shared" si="283"/>
        <v>59.2</v>
      </c>
      <c r="ABN46" s="94">
        <f t="shared" si="283"/>
        <v>60</v>
      </c>
      <c r="ABO46" s="94">
        <f t="shared" si="283"/>
        <v>61.099999999999994</v>
      </c>
      <c r="ABP46" s="94">
        <f t="shared" si="283"/>
        <v>60.2</v>
      </c>
      <c r="ABQ46" s="94">
        <f t="shared" si="283"/>
        <v>54.1</v>
      </c>
      <c r="ABR46" s="94">
        <f t="shared" si="283"/>
        <v>60.3</v>
      </c>
      <c r="ABS46" s="94">
        <f t="shared" si="283"/>
        <v>59.8</v>
      </c>
      <c r="ABT46" s="94">
        <f t="shared" si="283"/>
        <v>63.8</v>
      </c>
      <c r="ABU46" s="94">
        <f t="shared" si="283"/>
        <v>58.3</v>
      </c>
      <c r="ABV46" s="94">
        <f t="shared" si="283"/>
        <v>62.7</v>
      </c>
      <c r="ABW46" s="94">
        <f t="shared" si="283"/>
        <v>59.8</v>
      </c>
      <c r="ABX46" s="94">
        <f t="shared" si="283"/>
        <v>63.8</v>
      </c>
      <c r="ABY46" s="94">
        <f t="shared" si="283"/>
        <v>60.900000000000006</v>
      </c>
      <c r="ABZ46" s="94">
        <f t="shared" si="283"/>
        <v>65.400000000000006</v>
      </c>
      <c r="ACA46" s="94">
        <f t="shared" si="283"/>
        <v>59.5</v>
      </c>
      <c r="ACB46" s="94">
        <f t="shared" si="283"/>
        <v>64.8</v>
      </c>
      <c r="ACC46" s="94">
        <f t="shared" si="283"/>
        <v>73.300000000000011</v>
      </c>
      <c r="ACD46" s="94">
        <f t="shared" si="283"/>
        <v>66.400000000000006</v>
      </c>
      <c r="ACE46" s="94">
        <f t="shared" si="283"/>
        <v>61.3</v>
      </c>
      <c r="ACF46" s="94">
        <f t="shared" si="283"/>
        <v>65</v>
      </c>
      <c r="ACG46" s="94">
        <f t="shared" si="283"/>
        <v>63.5</v>
      </c>
      <c r="ACH46" s="94">
        <f t="shared" si="283"/>
        <v>67.8</v>
      </c>
      <c r="ACI46" s="94">
        <f t="shared" si="283"/>
        <v>63.7</v>
      </c>
      <c r="ACJ46" s="94">
        <f t="shared" si="283"/>
        <v>64.8</v>
      </c>
      <c r="ACK46" s="94">
        <f t="shared" si="283"/>
        <v>63.1</v>
      </c>
      <c r="ACL46" s="94">
        <f t="shared" si="283"/>
        <v>59.8</v>
      </c>
      <c r="ACM46" s="94">
        <f t="shared" si="283"/>
        <v>58.4</v>
      </c>
      <c r="ACN46" s="94">
        <f t="shared" si="283"/>
        <v>66</v>
      </c>
      <c r="ACO46" s="94">
        <f t="shared" si="283"/>
        <v>68.599999999999994</v>
      </c>
      <c r="ACP46" s="94">
        <f t="shared" si="283"/>
        <v>59</v>
      </c>
      <c r="ACQ46" s="94">
        <f t="shared" si="283"/>
        <v>64</v>
      </c>
      <c r="ACR46" s="94">
        <f t="shared" si="283"/>
        <v>64.599999999999994</v>
      </c>
      <c r="ACS46" s="94">
        <f t="shared" ref="ACS46:AFD46" si="284">ACS16+ACS21</f>
        <v>58.699999999999996</v>
      </c>
      <c r="ACT46" s="94">
        <f t="shared" si="284"/>
        <v>66.699999999999989</v>
      </c>
      <c r="ACU46" s="94">
        <f t="shared" si="284"/>
        <v>66.2</v>
      </c>
      <c r="ACV46" s="94">
        <f t="shared" si="284"/>
        <v>62.2</v>
      </c>
      <c r="ACW46" s="94">
        <f t="shared" si="284"/>
        <v>62.8</v>
      </c>
      <c r="ACX46" s="94">
        <f t="shared" si="284"/>
        <v>65.3</v>
      </c>
      <c r="ACY46" s="94">
        <f t="shared" si="284"/>
        <v>65.72999999999999</v>
      </c>
      <c r="ACZ46" s="94">
        <f t="shared" si="284"/>
        <v>62.8</v>
      </c>
      <c r="ADA46" s="94">
        <f t="shared" si="284"/>
        <v>64.3</v>
      </c>
      <c r="ADB46" s="94">
        <f t="shared" si="284"/>
        <v>69.900000000000006</v>
      </c>
      <c r="ADC46" s="94">
        <f t="shared" si="284"/>
        <v>66.2</v>
      </c>
      <c r="ADD46" s="94">
        <f t="shared" si="284"/>
        <v>64.900000000000006</v>
      </c>
      <c r="ADE46" s="94">
        <f t="shared" si="284"/>
        <v>65.199999999999989</v>
      </c>
      <c r="ADF46" s="94">
        <f t="shared" si="284"/>
        <v>61.4</v>
      </c>
      <c r="ADG46" s="94">
        <f t="shared" si="284"/>
        <v>65.099999999999994</v>
      </c>
      <c r="ADH46" s="94">
        <f t="shared" si="284"/>
        <v>59.7</v>
      </c>
      <c r="ADI46" s="94">
        <f t="shared" si="284"/>
        <v>60.3</v>
      </c>
      <c r="ADJ46" s="94">
        <f t="shared" si="284"/>
        <v>59.4</v>
      </c>
      <c r="ADK46" s="94">
        <f t="shared" si="284"/>
        <v>61.5</v>
      </c>
      <c r="ADL46" s="94">
        <f t="shared" si="284"/>
        <v>58.8</v>
      </c>
      <c r="ADM46" s="94">
        <f t="shared" si="284"/>
        <v>60</v>
      </c>
      <c r="ADN46" s="94">
        <f t="shared" si="284"/>
        <v>61.400000000000006</v>
      </c>
      <c r="ADO46" s="94">
        <f t="shared" si="284"/>
        <v>58.099999999999994</v>
      </c>
      <c r="ADP46" s="94">
        <f t="shared" si="284"/>
        <v>58.7</v>
      </c>
      <c r="ADQ46" s="94">
        <f t="shared" si="284"/>
        <v>59.8</v>
      </c>
      <c r="ADR46" s="94">
        <f t="shared" si="284"/>
        <v>61.3</v>
      </c>
      <c r="ADS46" s="94">
        <f t="shared" si="284"/>
        <v>69.699999999999989</v>
      </c>
      <c r="ADT46" s="94">
        <f t="shared" si="284"/>
        <v>64.7</v>
      </c>
      <c r="ADU46" s="94">
        <f t="shared" si="284"/>
        <v>60</v>
      </c>
      <c r="ADV46" s="94">
        <f t="shared" si="284"/>
        <v>66.900000000000006</v>
      </c>
      <c r="ADW46" s="94">
        <f t="shared" si="284"/>
        <v>76.599999999999994</v>
      </c>
      <c r="ADX46" s="94">
        <f t="shared" si="284"/>
        <v>66.8</v>
      </c>
      <c r="ADY46" s="94">
        <f t="shared" si="284"/>
        <v>64.099999999999994</v>
      </c>
      <c r="ADZ46" s="94">
        <f t="shared" si="284"/>
        <v>57.7</v>
      </c>
      <c r="AEA46" s="94">
        <f t="shared" si="284"/>
        <v>63.300000000000004</v>
      </c>
      <c r="AEB46" s="94">
        <f t="shared" si="284"/>
        <v>66.3</v>
      </c>
      <c r="AEC46" s="94">
        <f t="shared" si="284"/>
        <v>58.2</v>
      </c>
      <c r="AED46" s="94">
        <f t="shared" si="284"/>
        <v>67.900000000000006</v>
      </c>
      <c r="AEE46" s="94">
        <f t="shared" si="284"/>
        <v>63.8</v>
      </c>
      <c r="AEF46" s="94">
        <f t="shared" si="284"/>
        <v>66.5</v>
      </c>
      <c r="AEG46" s="94">
        <f t="shared" si="284"/>
        <v>64.599999999999994</v>
      </c>
      <c r="AEH46" s="94">
        <f t="shared" si="284"/>
        <v>61.3</v>
      </c>
      <c r="AEI46" s="94">
        <f t="shared" si="284"/>
        <v>67.099999999999994</v>
      </c>
      <c r="AEJ46" s="94">
        <f t="shared" si="284"/>
        <v>64</v>
      </c>
      <c r="AEK46" s="94">
        <f t="shared" si="284"/>
        <v>63.099999999999994</v>
      </c>
      <c r="AEL46" s="94">
        <f t="shared" si="284"/>
        <v>69.300000000000011</v>
      </c>
      <c r="AEM46" s="94">
        <f t="shared" si="284"/>
        <v>69.599999999999994</v>
      </c>
      <c r="AEN46" s="94">
        <f t="shared" si="284"/>
        <v>68.5</v>
      </c>
      <c r="AEO46" s="94">
        <f t="shared" si="284"/>
        <v>70.400000000000006</v>
      </c>
      <c r="AEP46" s="94">
        <f t="shared" si="284"/>
        <v>67.099999999999994</v>
      </c>
      <c r="AEQ46" s="94">
        <f t="shared" si="284"/>
        <v>70.099999999999994</v>
      </c>
      <c r="AER46" s="94">
        <f t="shared" si="284"/>
        <v>76.8</v>
      </c>
      <c r="AES46" s="94">
        <f t="shared" si="284"/>
        <v>77.8</v>
      </c>
      <c r="AET46" s="94">
        <f t="shared" si="284"/>
        <v>75.8</v>
      </c>
      <c r="AEU46" s="94">
        <f t="shared" si="284"/>
        <v>78.599999999999994</v>
      </c>
      <c r="AEV46" s="94">
        <f t="shared" si="284"/>
        <v>80.400000000000006</v>
      </c>
      <c r="AEW46" s="94">
        <f t="shared" si="284"/>
        <v>74.5</v>
      </c>
      <c r="AEX46" s="94">
        <f t="shared" si="284"/>
        <v>69.599999999999994</v>
      </c>
      <c r="AEY46" s="94">
        <f t="shared" si="284"/>
        <v>69.099999999999994</v>
      </c>
      <c r="AEZ46" s="94">
        <f t="shared" si="284"/>
        <v>73.7</v>
      </c>
      <c r="AFA46" s="94">
        <f t="shared" si="284"/>
        <v>72.099999999999994</v>
      </c>
      <c r="AFB46" s="94">
        <f t="shared" si="284"/>
        <v>73.599999999999994</v>
      </c>
      <c r="AFC46" s="94">
        <f t="shared" si="284"/>
        <v>64.599999999999994</v>
      </c>
      <c r="AFD46" s="94">
        <f t="shared" si="284"/>
        <v>65.5</v>
      </c>
      <c r="AFE46" s="94">
        <f t="shared" ref="AFE46:AHP46" si="285">AFE16+AFE21</f>
        <v>67.400000000000006</v>
      </c>
      <c r="AFF46" s="94">
        <f t="shared" si="285"/>
        <v>69.199999999999989</v>
      </c>
      <c r="AFG46" s="94">
        <f t="shared" si="285"/>
        <v>72.800000000000011</v>
      </c>
      <c r="AFH46" s="94">
        <f t="shared" si="285"/>
        <v>73.7</v>
      </c>
      <c r="AFI46" s="94">
        <f t="shared" si="285"/>
        <v>72.199999999999989</v>
      </c>
      <c r="AFJ46" s="94">
        <f t="shared" si="285"/>
        <v>77.599999999999994</v>
      </c>
      <c r="AFK46" s="94">
        <f t="shared" si="285"/>
        <v>75.3</v>
      </c>
      <c r="AFL46" s="94">
        <f t="shared" si="285"/>
        <v>73.099999999999994</v>
      </c>
      <c r="AFM46" s="94">
        <f t="shared" si="285"/>
        <v>69.900000000000006</v>
      </c>
      <c r="AFN46" s="94">
        <f t="shared" si="285"/>
        <v>81</v>
      </c>
      <c r="AFO46" s="94">
        <f t="shared" si="285"/>
        <v>77.699999999999989</v>
      </c>
      <c r="AFP46" s="94">
        <f t="shared" si="285"/>
        <v>76.5</v>
      </c>
      <c r="AFQ46" s="94">
        <f t="shared" si="285"/>
        <v>73.900000000000006</v>
      </c>
      <c r="AFR46" s="94">
        <f t="shared" si="285"/>
        <v>77.3</v>
      </c>
      <c r="AFS46" s="94">
        <f t="shared" si="285"/>
        <v>79.699999999999989</v>
      </c>
      <c r="AFT46" s="94">
        <f t="shared" si="285"/>
        <v>73.400000000000006</v>
      </c>
      <c r="AFU46" s="94">
        <f t="shared" si="285"/>
        <v>75.300000000000011</v>
      </c>
      <c r="AFV46" s="94">
        <f t="shared" si="285"/>
        <v>77.3</v>
      </c>
      <c r="AFW46" s="94">
        <f t="shared" si="285"/>
        <v>75</v>
      </c>
      <c r="AFX46" s="94">
        <f t="shared" si="285"/>
        <v>73.300000000000011</v>
      </c>
      <c r="AFY46" s="94">
        <f t="shared" si="285"/>
        <v>78.3</v>
      </c>
      <c r="AFZ46" s="94">
        <f t="shared" si="285"/>
        <v>76.900000000000006</v>
      </c>
      <c r="AGA46" s="94">
        <f t="shared" si="285"/>
        <v>72.7</v>
      </c>
      <c r="AGB46" s="94">
        <f t="shared" si="285"/>
        <v>76.099999999999994</v>
      </c>
      <c r="AGC46" s="94">
        <f t="shared" si="285"/>
        <v>70</v>
      </c>
      <c r="AGD46" s="94">
        <f t="shared" si="285"/>
        <v>72.900000000000006</v>
      </c>
      <c r="AGE46" s="94">
        <f t="shared" si="285"/>
        <v>74.5</v>
      </c>
      <c r="AGF46" s="94">
        <f t="shared" si="285"/>
        <v>76.400000000000006</v>
      </c>
      <c r="AGG46" s="94">
        <f t="shared" si="285"/>
        <v>65.300000000000011</v>
      </c>
      <c r="AGH46" s="94">
        <f t="shared" si="285"/>
        <v>69</v>
      </c>
      <c r="AGI46" s="94">
        <f t="shared" si="285"/>
        <v>70.599999999999994</v>
      </c>
      <c r="AGJ46" s="94">
        <f t="shared" si="285"/>
        <v>73.5</v>
      </c>
      <c r="AGK46" s="94">
        <f t="shared" si="285"/>
        <v>75.8</v>
      </c>
      <c r="AGL46" s="94">
        <f t="shared" si="285"/>
        <v>78.400000000000006</v>
      </c>
      <c r="AGM46" s="94">
        <f t="shared" si="285"/>
        <v>76.5</v>
      </c>
      <c r="AGN46" s="94">
        <f t="shared" si="285"/>
        <v>70.5</v>
      </c>
      <c r="AGO46" s="94">
        <f t="shared" si="285"/>
        <v>72</v>
      </c>
      <c r="AGP46" s="94">
        <f t="shared" si="285"/>
        <v>70.3</v>
      </c>
      <c r="AGQ46" s="94">
        <f t="shared" si="285"/>
        <v>64.400000000000006</v>
      </c>
      <c r="AGR46" s="94">
        <f t="shared" si="285"/>
        <v>68.599999999999994</v>
      </c>
      <c r="AGS46" s="94">
        <f t="shared" si="285"/>
        <v>74.300000000000011</v>
      </c>
      <c r="AGT46" s="94">
        <f t="shared" si="285"/>
        <v>76.099999999999994</v>
      </c>
      <c r="AGU46" s="94">
        <f t="shared" si="285"/>
        <v>69.599999999999994</v>
      </c>
      <c r="AGV46" s="94">
        <f t="shared" si="285"/>
        <v>66.7</v>
      </c>
      <c r="AGW46" s="94">
        <f t="shared" si="285"/>
        <v>68.099999999999994</v>
      </c>
      <c r="AGX46" s="94">
        <f t="shared" si="285"/>
        <v>69.599999999999994</v>
      </c>
      <c r="AGY46" s="94">
        <f t="shared" si="285"/>
        <v>64.900000000000006</v>
      </c>
      <c r="AGZ46" s="94">
        <f t="shared" si="285"/>
        <v>62.3</v>
      </c>
      <c r="AHA46" s="94">
        <f t="shared" si="285"/>
        <v>67.900000000000006</v>
      </c>
      <c r="AHB46" s="94">
        <f t="shared" si="285"/>
        <v>70.2</v>
      </c>
      <c r="AHC46" s="94">
        <f t="shared" si="285"/>
        <v>69.8</v>
      </c>
      <c r="AHD46" s="94">
        <f t="shared" si="285"/>
        <v>72.099999999999994</v>
      </c>
      <c r="AHE46" s="94">
        <f t="shared" si="285"/>
        <v>78.3</v>
      </c>
      <c r="AHF46" s="94">
        <f t="shared" si="285"/>
        <v>74.199999999999989</v>
      </c>
      <c r="AHG46" s="94">
        <f t="shared" si="285"/>
        <v>73.099999999999994</v>
      </c>
      <c r="AHH46" s="94">
        <f t="shared" si="285"/>
        <v>66.599999999999994</v>
      </c>
      <c r="AHI46" s="94">
        <f t="shared" si="285"/>
        <v>71.2</v>
      </c>
      <c r="AHJ46" s="94">
        <f t="shared" si="285"/>
        <v>77.7</v>
      </c>
      <c r="AHK46" s="94">
        <f t="shared" si="285"/>
        <v>77.199999999999989</v>
      </c>
      <c r="AHL46" s="94">
        <f t="shared" si="285"/>
        <v>72.5</v>
      </c>
      <c r="AHM46" s="94">
        <f t="shared" si="285"/>
        <v>69.400000000000006</v>
      </c>
      <c r="AHN46" s="94">
        <f t="shared" si="285"/>
        <v>63.099999999999994</v>
      </c>
      <c r="AHO46" s="94">
        <f t="shared" si="285"/>
        <v>72.900000000000006</v>
      </c>
      <c r="AHP46" s="94">
        <f t="shared" si="285"/>
        <v>73.5</v>
      </c>
      <c r="AHQ46" s="94">
        <f t="shared" ref="AHQ46:AKB46" si="286">AHQ16+AHQ21</f>
        <v>67.2</v>
      </c>
      <c r="AHR46" s="94">
        <f t="shared" si="286"/>
        <v>72.599999999999994</v>
      </c>
      <c r="AHS46" s="94">
        <f t="shared" si="286"/>
        <v>76.099999999999994</v>
      </c>
      <c r="AHT46" s="94">
        <f t="shared" si="286"/>
        <v>74.2</v>
      </c>
      <c r="AHU46" s="94">
        <f t="shared" si="286"/>
        <v>70.3</v>
      </c>
      <c r="AHV46" s="94">
        <f t="shared" si="286"/>
        <v>66.7</v>
      </c>
      <c r="AHW46" s="94">
        <f t="shared" si="286"/>
        <v>61.2</v>
      </c>
      <c r="AHX46" s="94">
        <f t="shared" si="286"/>
        <v>63.3</v>
      </c>
      <c r="AHY46" s="94">
        <f t="shared" si="286"/>
        <v>66.7</v>
      </c>
      <c r="AHZ46" s="94">
        <f t="shared" si="286"/>
        <v>59.9</v>
      </c>
      <c r="AIA46" s="94">
        <f t="shared" si="286"/>
        <v>64.900000000000006</v>
      </c>
      <c r="AIB46" s="94">
        <f t="shared" si="286"/>
        <v>68.400000000000006</v>
      </c>
      <c r="AIC46" s="94">
        <f t="shared" si="286"/>
        <v>65.400000000000006</v>
      </c>
      <c r="AID46" s="94">
        <f t="shared" si="286"/>
        <v>64</v>
      </c>
      <c r="AIE46" s="94">
        <f t="shared" si="286"/>
        <v>63.2</v>
      </c>
      <c r="AIF46" s="94">
        <f t="shared" si="286"/>
        <v>58</v>
      </c>
      <c r="AIG46" s="94">
        <f t="shared" si="286"/>
        <v>62.8</v>
      </c>
      <c r="AIH46" s="94">
        <f t="shared" si="286"/>
        <v>60.8</v>
      </c>
      <c r="AII46" s="94">
        <f t="shared" si="286"/>
        <v>59</v>
      </c>
      <c r="AIJ46" s="94">
        <f t="shared" si="286"/>
        <v>58.4</v>
      </c>
      <c r="AIK46" s="94">
        <f t="shared" si="286"/>
        <v>55</v>
      </c>
      <c r="AIL46" s="94">
        <f t="shared" si="286"/>
        <v>56.4</v>
      </c>
      <c r="AIM46" s="94">
        <f t="shared" si="286"/>
        <v>60.2</v>
      </c>
      <c r="AIN46" s="94">
        <f t="shared" si="286"/>
        <v>49.3</v>
      </c>
      <c r="AIO46" s="94">
        <f t="shared" si="286"/>
        <v>54.900000000000006</v>
      </c>
      <c r="AIP46" s="94">
        <f t="shared" si="286"/>
        <v>53.6</v>
      </c>
      <c r="AIQ46" s="94">
        <f t="shared" si="286"/>
        <v>57.2</v>
      </c>
      <c r="AIR46" s="94">
        <f t="shared" si="286"/>
        <v>54.2</v>
      </c>
      <c r="AIS46" s="94">
        <f t="shared" si="286"/>
        <v>56.900000000000006</v>
      </c>
      <c r="AIT46" s="94">
        <f t="shared" si="286"/>
        <v>58.7</v>
      </c>
      <c r="AIU46" s="94">
        <f t="shared" si="286"/>
        <v>58.599999999999994</v>
      </c>
      <c r="AIV46" s="94">
        <f t="shared" si="286"/>
        <v>53</v>
      </c>
      <c r="AIW46" s="94">
        <f t="shared" si="286"/>
        <v>53.5</v>
      </c>
      <c r="AIX46" s="94">
        <f t="shared" si="286"/>
        <v>52.9</v>
      </c>
      <c r="AIY46" s="94">
        <f t="shared" si="286"/>
        <v>14.5</v>
      </c>
      <c r="AIZ46" s="94">
        <f t="shared" si="286"/>
        <v>13.8</v>
      </c>
      <c r="AJA46" s="94">
        <f t="shared" si="286"/>
        <v>14.3</v>
      </c>
      <c r="AJB46" s="94">
        <f t="shared" si="286"/>
        <v>17.100000000000001</v>
      </c>
      <c r="AJC46" s="94">
        <f t="shared" si="286"/>
        <v>21.299999999999997</v>
      </c>
      <c r="AJD46" s="94">
        <f t="shared" si="286"/>
        <v>21.8</v>
      </c>
      <c r="AJE46" s="94">
        <f t="shared" si="286"/>
        <v>27.9</v>
      </c>
      <c r="AJF46" s="94">
        <f t="shared" si="286"/>
        <v>25.6</v>
      </c>
      <c r="AJG46" s="94">
        <f t="shared" si="286"/>
        <v>27.5</v>
      </c>
      <c r="AJH46" s="94">
        <f t="shared" si="286"/>
        <v>25.8</v>
      </c>
      <c r="AJI46" s="94">
        <f t="shared" si="286"/>
        <v>33.299999999999997</v>
      </c>
      <c r="AJJ46" s="94">
        <f t="shared" si="286"/>
        <v>30.1</v>
      </c>
      <c r="AJK46" s="94">
        <f t="shared" si="286"/>
        <v>28.799999999999997</v>
      </c>
      <c r="AJL46" s="94">
        <f t="shared" si="286"/>
        <v>32</v>
      </c>
      <c r="AJM46" s="94">
        <f t="shared" si="286"/>
        <v>26.4</v>
      </c>
      <c r="AJN46" s="94">
        <f t="shared" si="286"/>
        <v>23.8</v>
      </c>
      <c r="AJO46" s="94">
        <f t="shared" si="286"/>
        <v>25.5</v>
      </c>
      <c r="AJP46" s="94">
        <f t="shared" si="286"/>
        <v>24.6</v>
      </c>
      <c r="AJQ46" s="94">
        <f t="shared" si="286"/>
        <v>25.2</v>
      </c>
      <c r="AJR46" s="94">
        <f t="shared" si="286"/>
        <v>20.6</v>
      </c>
      <c r="AJS46" s="94">
        <f t="shared" si="286"/>
        <v>20.299999999999997</v>
      </c>
      <c r="AJT46" s="94">
        <f t="shared" si="286"/>
        <v>21.8</v>
      </c>
      <c r="AJU46" s="94">
        <f t="shared" si="286"/>
        <v>26.4</v>
      </c>
      <c r="AJV46" s="94">
        <f t="shared" si="286"/>
        <v>23</v>
      </c>
      <c r="AJW46" s="94">
        <f t="shared" si="286"/>
        <v>22.3</v>
      </c>
      <c r="AJX46" s="94">
        <f t="shared" si="286"/>
        <v>23.4</v>
      </c>
      <c r="AJY46" s="94">
        <f t="shared" si="286"/>
        <v>26.6</v>
      </c>
      <c r="AJZ46" s="94">
        <f t="shared" si="286"/>
        <v>28.2</v>
      </c>
      <c r="AKA46" s="94">
        <f t="shared" si="286"/>
        <v>27.9</v>
      </c>
      <c r="AKB46" s="94">
        <f t="shared" si="286"/>
        <v>31.2</v>
      </c>
      <c r="AKC46" s="94">
        <f t="shared" ref="AKC46:AMN46" si="287">AKC16+AKC21</f>
        <v>29.2</v>
      </c>
      <c r="AKD46" s="94">
        <f t="shared" si="287"/>
        <v>29.2</v>
      </c>
      <c r="AKE46" s="94">
        <f t="shared" si="287"/>
        <v>33.9</v>
      </c>
      <c r="AKF46" s="94">
        <f t="shared" si="287"/>
        <v>33.799999999999997</v>
      </c>
      <c r="AKG46" s="94">
        <f t="shared" si="287"/>
        <v>38.4</v>
      </c>
      <c r="AKH46" s="94">
        <f t="shared" si="287"/>
        <v>36.6</v>
      </c>
      <c r="AKI46" s="94">
        <f t="shared" si="287"/>
        <v>40.700000000000003</v>
      </c>
      <c r="AKJ46" s="94">
        <f t="shared" si="287"/>
        <v>44.3</v>
      </c>
      <c r="AKK46" s="94">
        <f t="shared" si="287"/>
        <v>45.7</v>
      </c>
      <c r="AKL46" s="94">
        <f t="shared" si="287"/>
        <v>39.400000000000006</v>
      </c>
      <c r="AKM46" s="94">
        <f t="shared" si="287"/>
        <v>36.700000000000003</v>
      </c>
      <c r="AKN46" s="94">
        <f t="shared" si="287"/>
        <v>35.6</v>
      </c>
      <c r="AKO46" s="94">
        <f t="shared" si="287"/>
        <v>43.8</v>
      </c>
      <c r="AKP46" s="94">
        <f t="shared" si="287"/>
        <v>42.3</v>
      </c>
      <c r="AKQ46" s="94">
        <f t="shared" si="287"/>
        <v>46.5</v>
      </c>
      <c r="AKR46" s="94">
        <f t="shared" si="287"/>
        <v>43.099999999999994</v>
      </c>
      <c r="AKS46" s="94">
        <f t="shared" si="287"/>
        <v>44.6</v>
      </c>
      <c r="AKT46" s="94">
        <f t="shared" si="287"/>
        <v>42.5</v>
      </c>
      <c r="AKU46" s="94">
        <f t="shared" si="287"/>
        <v>47.5</v>
      </c>
      <c r="AKV46" s="94">
        <f t="shared" si="287"/>
        <v>45.3</v>
      </c>
      <c r="AKW46" s="94">
        <f t="shared" si="287"/>
        <v>41.2</v>
      </c>
      <c r="AKX46" s="94">
        <f t="shared" si="287"/>
        <v>42.8</v>
      </c>
      <c r="AKY46" s="94">
        <f t="shared" si="287"/>
        <v>39.799999999999997</v>
      </c>
      <c r="AKZ46" s="94">
        <f t="shared" si="287"/>
        <v>46.2</v>
      </c>
      <c r="ALA46" s="94">
        <f t="shared" si="287"/>
        <v>48.5</v>
      </c>
      <c r="ALB46" s="94">
        <f t="shared" si="287"/>
        <v>42.599999999999994</v>
      </c>
      <c r="ALC46" s="94">
        <f t="shared" si="287"/>
        <v>41.1</v>
      </c>
      <c r="ALD46" s="94">
        <f t="shared" si="287"/>
        <v>43.8</v>
      </c>
      <c r="ALE46" s="94">
        <f t="shared" si="287"/>
        <v>41.7</v>
      </c>
      <c r="ALF46" s="94">
        <f t="shared" si="287"/>
        <v>42.9</v>
      </c>
      <c r="ALG46" s="94">
        <f t="shared" si="287"/>
        <v>39.6</v>
      </c>
      <c r="ALH46" s="94">
        <f t="shared" si="287"/>
        <v>39.200000000000003</v>
      </c>
      <c r="ALI46" s="94">
        <f t="shared" si="287"/>
        <v>39.400000000000006</v>
      </c>
      <c r="ALJ46" s="94">
        <f t="shared" si="287"/>
        <v>43.3</v>
      </c>
      <c r="ALK46" s="94">
        <f t="shared" si="287"/>
        <v>39.9</v>
      </c>
      <c r="ALL46" s="94">
        <f t="shared" si="287"/>
        <v>35.6</v>
      </c>
      <c r="ALM46" s="94">
        <f t="shared" si="287"/>
        <v>37.4</v>
      </c>
      <c r="ALN46" s="94">
        <f t="shared" si="287"/>
        <v>34.4</v>
      </c>
      <c r="ALO46" s="94">
        <f t="shared" si="287"/>
        <v>31.4</v>
      </c>
      <c r="ALP46" s="94">
        <f t="shared" si="287"/>
        <v>30.4</v>
      </c>
      <c r="ALQ46" s="94">
        <f t="shared" si="287"/>
        <v>32.799999999999997</v>
      </c>
      <c r="ALR46" s="94">
        <f t="shared" si="287"/>
        <v>31.8</v>
      </c>
      <c r="ALS46" s="94">
        <f t="shared" si="287"/>
        <v>33.5</v>
      </c>
      <c r="ALT46" s="94">
        <f t="shared" si="287"/>
        <v>30.1</v>
      </c>
      <c r="ALU46" s="94">
        <f t="shared" si="287"/>
        <v>31.299999999999997</v>
      </c>
      <c r="ALV46" s="94">
        <f t="shared" si="287"/>
        <v>33.099999999999994</v>
      </c>
      <c r="ALW46" s="94">
        <f t="shared" si="287"/>
        <v>36</v>
      </c>
      <c r="ALX46" s="94">
        <f t="shared" si="287"/>
        <v>32.5</v>
      </c>
      <c r="ALY46" s="94">
        <f t="shared" si="287"/>
        <v>37.5</v>
      </c>
      <c r="ALZ46" s="94">
        <f t="shared" si="287"/>
        <v>37</v>
      </c>
      <c r="AMA46" s="94">
        <f t="shared" si="287"/>
        <v>39.4</v>
      </c>
      <c r="AMB46" s="94">
        <f t="shared" si="287"/>
        <v>39.799999999999997</v>
      </c>
      <c r="AMC46" s="94">
        <f t="shared" si="287"/>
        <v>37.599999999999994</v>
      </c>
      <c r="AMD46" s="94">
        <f t="shared" si="287"/>
        <v>38.6</v>
      </c>
      <c r="AME46" s="94">
        <f t="shared" si="287"/>
        <v>38.6</v>
      </c>
      <c r="AMF46" s="94">
        <f t="shared" si="287"/>
        <v>38</v>
      </c>
      <c r="AMG46" s="94">
        <f t="shared" si="287"/>
        <v>33.900000000000006</v>
      </c>
      <c r="AMH46" s="94">
        <f t="shared" si="287"/>
        <v>35.4</v>
      </c>
      <c r="AMI46" s="94">
        <f t="shared" si="287"/>
        <v>36.6</v>
      </c>
      <c r="AMJ46" s="94">
        <f t="shared" si="287"/>
        <v>40.299999999999997</v>
      </c>
      <c r="AMK46" s="94">
        <f t="shared" si="287"/>
        <v>35.299999999999997</v>
      </c>
      <c r="AML46" s="94">
        <f t="shared" si="287"/>
        <v>30.1</v>
      </c>
      <c r="AMM46" s="94">
        <f t="shared" si="287"/>
        <v>27.799999999999997</v>
      </c>
      <c r="AMN46" s="94">
        <f t="shared" si="287"/>
        <v>33.599999999999994</v>
      </c>
      <c r="AMO46" s="94">
        <f t="shared" ref="AMO46:AOL46" si="288">AMO16+AMO21</f>
        <v>32.9</v>
      </c>
      <c r="AMP46" s="94">
        <f t="shared" si="288"/>
        <v>34.5</v>
      </c>
      <c r="AMQ46" s="94">
        <f t="shared" si="288"/>
        <v>34.299999999999997</v>
      </c>
      <c r="AMR46" s="94">
        <f t="shared" si="288"/>
        <v>28.8</v>
      </c>
      <c r="AMS46" s="94">
        <f t="shared" si="288"/>
        <v>30.400000000000002</v>
      </c>
      <c r="AMT46" s="94">
        <f t="shared" si="288"/>
        <v>26.799999999999997</v>
      </c>
      <c r="AMU46" s="94">
        <f t="shared" si="288"/>
        <v>24.9</v>
      </c>
      <c r="AMV46" s="94">
        <f t="shared" si="288"/>
        <v>23.8</v>
      </c>
      <c r="AMW46" s="94">
        <f t="shared" si="288"/>
        <v>27.4</v>
      </c>
      <c r="AMX46" s="94">
        <f t="shared" si="288"/>
        <v>28.7</v>
      </c>
      <c r="AMY46" s="94">
        <f t="shared" si="288"/>
        <v>30.4</v>
      </c>
      <c r="AMZ46" s="94">
        <f t="shared" si="288"/>
        <v>28</v>
      </c>
      <c r="ANA46" s="94">
        <f t="shared" si="288"/>
        <v>24.9</v>
      </c>
      <c r="ANB46" s="94">
        <f t="shared" si="288"/>
        <v>23.1</v>
      </c>
      <c r="ANC46" s="94">
        <f t="shared" si="288"/>
        <v>24</v>
      </c>
      <c r="AND46" s="94">
        <f t="shared" si="288"/>
        <v>24.1</v>
      </c>
      <c r="ANE46" s="94">
        <f t="shared" si="288"/>
        <v>24.4</v>
      </c>
      <c r="ANF46" s="94">
        <f t="shared" si="288"/>
        <v>21.8</v>
      </c>
      <c r="ANG46" s="94">
        <f t="shared" si="288"/>
        <v>18</v>
      </c>
      <c r="ANH46" s="94">
        <f t="shared" si="288"/>
        <v>18.600000000000001</v>
      </c>
      <c r="ANI46" s="94">
        <f t="shared" si="288"/>
        <v>20.7</v>
      </c>
      <c r="ANJ46" s="94">
        <f t="shared" si="288"/>
        <v>20</v>
      </c>
      <c r="ANK46" s="94">
        <f t="shared" si="288"/>
        <v>18.600000000000001</v>
      </c>
      <c r="ANL46" s="94">
        <f t="shared" si="288"/>
        <v>20.6</v>
      </c>
      <c r="ANM46" s="94">
        <f t="shared" si="288"/>
        <v>17</v>
      </c>
      <c r="ANN46" s="94">
        <f t="shared" si="288"/>
        <v>19.100000000000001</v>
      </c>
      <c r="ANO46" s="94">
        <f t="shared" si="288"/>
        <v>19.7</v>
      </c>
      <c r="ANP46" s="94">
        <f t="shared" si="288"/>
        <v>18.600000000000001</v>
      </c>
      <c r="ANQ46" s="94">
        <f t="shared" si="288"/>
        <v>22.200000000000003</v>
      </c>
      <c r="ANR46" s="94">
        <f t="shared" si="288"/>
        <v>20.2</v>
      </c>
      <c r="ANS46" s="94">
        <f t="shared" si="288"/>
        <v>22.299999999999997</v>
      </c>
      <c r="ANT46" s="94">
        <f t="shared" si="288"/>
        <v>20.299999999999997</v>
      </c>
      <c r="ANU46" s="94">
        <f t="shared" si="288"/>
        <v>19.100000000000001</v>
      </c>
      <c r="ANV46" s="94">
        <f t="shared" si="288"/>
        <v>25.4</v>
      </c>
      <c r="ANW46" s="94">
        <f t="shared" si="288"/>
        <v>18.7</v>
      </c>
      <c r="ANX46" s="94">
        <f t="shared" si="288"/>
        <v>18.7</v>
      </c>
      <c r="ANY46" s="94">
        <f t="shared" si="288"/>
        <v>17.600000000000001</v>
      </c>
      <c r="ANZ46" s="94">
        <f t="shared" si="288"/>
        <v>19.399999999999999</v>
      </c>
      <c r="AOA46" s="94">
        <f t="shared" si="288"/>
        <v>18.600000000000001</v>
      </c>
      <c r="AOB46" s="94">
        <f t="shared" si="288"/>
        <v>16.7</v>
      </c>
      <c r="AOC46" s="94">
        <f t="shared" si="288"/>
        <v>19.7</v>
      </c>
      <c r="AOD46" s="94">
        <f t="shared" si="288"/>
        <v>20.399999999999999</v>
      </c>
      <c r="AOE46" s="94">
        <f t="shared" si="288"/>
        <v>18.899999999999999</v>
      </c>
      <c r="AOF46" s="94">
        <f t="shared" si="288"/>
        <v>17.899999999999999</v>
      </c>
      <c r="AOG46" s="94">
        <f t="shared" si="288"/>
        <v>18.7</v>
      </c>
      <c r="AOH46" s="94">
        <f t="shared" si="288"/>
        <v>17.600000000000001</v>
      </c>
      <c r="AOI46" s="94">
        <f t="shared" si="288"/>
        <v>22.8</v>
      </c>
      <c r="AOJ46" s="94">
        <f t="shared" si="288"/>
        <v>21.5</v>
      </c>
      <c r="AOK46" s="94">
        <f t="shared" si="288"/>
        <v>22.299999999999997</v>
      </c>
      <c r="AOL46" s="94">
        <f t="shared" si="288"/>
        <v>21.5</v>
      </c>
      <c r="AOM46" s="94">
        <f t="shared" ref="AOM46:AQJ46" si="289">AOM16+AOM21</f>
        <v>21.3</v>
      </c>
      <c r="AON46" s="94">
        <f t="shared" si="289"/>
        <v>20</v>
      </c>
      <c r="AOO46" s="94">
        <f t="shared" si="289"/>
        <v>17.8</v>
      </c>
      <c r="AOP46" s="94">
        <f t="shared" si="289"/>
        <v>17.399999999999999</v>
      </c>
      <c r="AOQ46" s="94">
        <f t="shared" si="289"/>
        <v>17.7</v>
      </c>
      <c r="AOR46" s="94">
        <f t="shared" si="289"/>
        <v>17.600000000000001</v>
      </c>
      <c r="AOS46" s="94">
        <f t="shared" si="289"/>
        <v>18.899999999999999</v>
      </c>
      <c r="AOT46" s="94">
        <f t="shared" si="289"/>
        <v>15</v>
      </c>
      <c r="AOU46" s="94">
        <f t="shared" si="289"/>
        <v>18.399999999999999</v>
      </c>
      <c r="AOV46" s="94">
        <f t="shared" si="289"/>
        <v>19.100000000000001</v>
      </c>
      <c r="AOW46" s="94">
        <f t="shared" si="289"/>
        <v>18.100000000000001</v>
      </c>
      <c r="AOX46" s="94">
        <f t="shared" si="289"/>
        <v>17.3</v>
      </c>
      <c r="AOY46" s="94">
        <f t="shared" si="289"/>
        <v>17.100000000000001</v>
      </c>
      <c r="AOZ46" s="94">
        <f t="shared" si="289"/>
        <v>17</v>
      </c>
      <c r="APA46" s="94">
        <f t="shared" si="289"/>
        <v>18.399999999999999</v>
      </c>
      <c r="APB46" s="94">
        <f t="shared" si="289"/>
        <v>18.600000000000001</v>
      </c>
      <c r="APC46" s="94">
        <f t="shared" si="289"/>
        <v>17.5</v>
      </c>
      <c r="APD46" s="94">
        <f t="shared" si="289"/>
        <v>18.399999999999999</v>
      </c>
      <c r="APE46" s="94">
        <f t="shared" si="289"/>
        <v>17.100000000000001</v>
      </c>
      <c r="APF46" s="94">
        <f t="shared" si="289"/>
        <v>14.8</v>
      </c>
      <c r="APG46" s="94">
        <f t="shared" si="289"/>
        <v>18.200000000000003</v>
      </c>
      <c r="APH46" s="94">
        <f t="shared" si="289"/>
        <v>16.100000000000001</v>
      </c>
      <c r="API46" s="94">
        <f t="shared" si="289"/>
        <v>15.399999999999999</v>
      </c>
      <c r="APJ46" s="94">
        <f t="shared" si="289"/>
        <v>16.5</v>
      </c>
      <c r="APK46" s="94">
        <f t="shared" si="289"/>
        <v>15.399999999999999</v>
      </c>
      <c r="APL46" s="94">
        <f t="shared" si="289"/>
        <v>16.600000000000001</v>
      </c>
      <c r="APM46" s="94">
        <f t="shared" si="289"/>
        <v>17</v>
      </c>
      <c r="APN46" s="94">
        <f t="shared" si="289"/>
        <v>18.399999999999999</v>
      </c>
      <c r="APO46" s="94">
        <f t="shared" si="289"/>
        <v>16.5</v>
      </c>
      <c r="APP46" s="94">
        <f t="shared" si="289"/>
        <v>18.100000000000001</v>
      </c>
      <c r="APQ46" s="94">
        <f t="shared" si="289"/>
        <v>18.899999999999999</v>
      </c>
      <c r="APR46" s="94">
        <f t="shared" si="289"/>
        <v>18.100000000000001</v>
      </c>
      <c r="APS46" s="94">
        <f t="shared" si="289"/>
        <v>18</v>
      </c>
      <c r="APT46" s="94">
        <f t="shared" si="289"/>
        <v>17.100000000000001</v>
      </c>
      <c r="APU46" s="94">
        <f t="shared" si="289"/>
        <v>19.100000000000001</v>
      </c>
      <c r="APV46" s="94">
        <f t="shared" si="289"/>
        <v>20.2</v>
      </c>
      <c r="APW46" s="94">
        <f t="shared" si="289"/>
        <v>15.799999999999999</v>
      </c>
      <c r="APX46" s="94">
        <f t="shared" si="289"/>
        <v>18.799999999999997</v>
      </c>
      <c r="APY46" s="94">
        <f t="shared" si="289"/>
        <v>17.600000000000001</v>
      </c>
      <c r="APZ46" s="94">
        <f t="shared" si="289"/>
        <v>17.700000000000003</v>
      </c>
      <c r="AQA46" s="94">
        <f t="shared" si="289"/>
        <v>17.600000000000001</v>
      </c>
      <c r="AQB46" s="94">
        <f t="shared" si="289"/>
        <v>16.100000000000001</v>
      </c>
      <c r="AQC46" s="94">
        <f t="shared" si="289"/>
        <v>19.3</v>
      </c>
      <c r="AQD46" s="94">
        <f t="shared" si="289"/>
        <v>19.799999999999997</v>
      </c>
      <c r="AQE46" s="94">
        <f t="shared" si="289"/>
        <v>21.9</v>
      </c>
      <c r="AQF46" s="94">
        <f t="shared" si="289"/>
        <v>21.9</v>
      </c>
      <c r="AQG46" s="94">
        <f t="shared" si="289"/>
        <v>26.5</v>
      </c>
      <c r="AQH46" s="94">
        <f t="shared" si="289"/>
        <v>23.4</v>
      </c>
      <c r="AQI46" s="94">
        <f t="shared" si="289"/>
        <v>22.299999999999997</v>
      </c>
      <c r="AQJ46" s="94">
        <f t="shared" si="289"/>
        <v>20.200000000000003</v>
      </c>
      <c r="AQK46" s="94">
        <f t="shared" ref="AQK46:ASH46" si="290">AQK16+AQK21</f>
        <v>25.299999999999997</v>
      </c>
      <c r="AQL46" s="94">
        <f t="shared" si="290"/>
        <v>24.9</v>
      </c>
      <c r="AQM46" s="94">
        <f t="shared" si="290"/>
        <v>22.5</v>
      </c>
      <c r="AQN46" s="94">
        <f t="shared" si="290"/>
        <v>22.799999999999997</v>
      </c>
      <c r="AQO46" s="94">
        <f t="shared" si="290"/>
        <v>23.1</v>
      </c>
      <c r="AQP46" s="94">
        <f t="shared" si="290"/>
        <v>21.7</v>
      </c>
      <c r="AQQ46" s="94">
        <f t="shared" si="290"/>
        <v>22.200000000000003</v>
      </c>
      <c r="AQR46" s="94">
        <f t="shared" si="290"/>
        <v>24.7</v>
      </c>
      <c r="AQS46" s="94">
        <f t="shared" si="290"/>
        <v>24.5</v>
      </c>
      <c r="AQT46" s="94">
        <f t="shared" si="290"/>
        <v>22.3</v>
      </c>
      <c r="AQU46" s="94">
        <f t="shared" si="290"/>
        <v>24.8</v>
      </c>
      <c r="AQV46" s="94">
        <f t="shared" si="290"/>
        <v>20.8</v>
      </c>
      <c r="AQW46" s="94">
        <f t="shared" si="290"/>
        <v>19.600000000000001</v>
      </c>
      <c r="AQX46" s="94">
        <f t="shared" si="290"/>
        <v>18.8</v>
      </c>
      <c r="AQY46" s="94">
        <f t="shared" si="290"/>
        <v>19.7</v>
      </c>
      <c r="AQZ46" s="94">
        <f t="shared" si="290"/>
        <v>23.2</v>
      </c>
      <c r="ARA46" s="94">
        <f t="shared" si="290"/>
        <v>19.5</v>
      </c>
      <c r="ARB46" s="94">
        <f t="shared" si="290"/>
        <v>20.3</v>
      </c>
      <c r="ARC46" s="94">
        <f t="shared" si="290"/>
        <v>17.7</v>
      </c>
      <c r="ARD46" s="94">
        <f t="shared" si="290"/>
        <v>20.5</v>
      </c>
      <c r="ARE46" s="94">
        <f t="shared" si="290"/>
        <v>20.399999999999999</v>
      </c>
      <c r="ARF46" s="94">
        <f t="shared" si="290"/>
        <v>18.7</v>
      </c>
      <c r="ARG46" s="94">
        <f t="shared" si="290"/>
        <v>20.100000000000001</v>
      </c>
      <c r="ARH46" s="94">
        <f t="shared" si="290"/>
        <v>18.5</v>
      </c>
      <c r="ARI46" s="94">
        <f t="shared" si="290"/>
        <v>24.9</v>
      </c>
      <c r="ARJ46" s="94">
        <f t="shared" si="290"/>
        <v>20.9</v>
      </c>
      <c r="ARK46" s="94">
        <f t="shared" si="290"/>
        <v>18</v>
      </c>
      <c r="ARL46" s="94">
        <f t="shared" si="290"/>
        <v>19</v>
      </c>
      <c r="ARM46" s="94">
        <f t="shared" si="290"/>
        <v>19.600000000000001</v>
      </c>
      <c r="ARN46" s="94">
        <f t="shared" si="290"/>
        <v>18.600000000000001</v>
      </c>
      <c r="ARO46" s="94">
        <f t="shared" si="290"/>
        <v>20.7</v>
      </c>
      <c r="ARP46" s="94">
        <f t="shared" si="290"/>
        <v>19.399999999999999</v>
      </c>
      <c r="ARQ46" s="94">
        <f t="shared" si="290"/>
        <v>21.2</v>
      </c>
      <c r="ARR46" s="94">
        <f t="shared" si="290"/>
        <v>23.700000000000003</v>
      </c>
      <c r="ARS46" s="94">
        <f t="shared" si="290"/>
        <v>20.7</v>
      </c>
      <c r="ART46" s="94">
        <f t="shared" si="290"/>
        <v>20.7</v>
      </c>
      <c r="ARU46" s="94">
        <f t="shared" si="290"/>
        <v>21</v>
      </c>
      <c r="ARV46" s="94">
        <f t="shared" si="290"/>
        <v>19.899999999999999</v>
      </c>
      <c r="ARW46" s="94">
        <f t="shared" si="290"/>
        <v>21.9</v>
      </c>
      <c r="ARX46" s="94">
        <f t="shared" si="290"/>
        <v>21.5</v>
      </c>
      <c r="ARY46" s="94">
        <f t="shared" si="290"/>
        <v>23.299999999999997</v>
      </c>
      <c r="ARZ46" s="94">
        <f t="shared" si="290"/>
        <v>20.6</v>
      </c>
      <c r="ASA46" s="94">
        <f t="shared" si="290"/>
        <v>20.5</v>
      </c>
      <c r="ASB46" s="94">
        <f t="shared" si="290"/>
        <v>21.1</v>
      </c>
      <c r="ASC46" s="94">
        <f t="shared" si="290"/>
        <v>19.5</v>
      </c>
      <c r="ASD46" s="94">
        <f t="shared" si="290"/>
        <v>19.8</v>
      </c>
      <c r="ASE46" s="94">
        <f t="shared" si="290"/>
        <v>21</v>
      </c>
      <c r="ASF46" s="94">
        <f t="shared" si="290"/>
        <v>21.4</v>
      </c>
      <c r="ASG46" s="94">
        <f t="shared" si="290"/>
        <v>21.2</v>
      </c>
      <c r="ASH46" s="94">
        <f t="shared" si="290"/>
        <v>21.5</v>
      </c>
      <c r="ASI46" s="94">
        <f t="shared" ref="ASI46:AUB46" si="291">ASI16+ASI21</f>
        <v>24.200000000000003</v>
      </c>
      <c r="ASJ46" s="94">
        <f t="shared" si="291"/>
        <v>22.700000000000003</v>
      </c>
      <c r="ASK46" s="94">
        <f t="shared" si="291"/>
        <v>22</v>
      </c>
      <c r="ASL46" s="94">
        <f t="shared" si="291"/>
        <v>23.9</v>
      </c>
      <c r="ASM46" s="94">
        <f t="shared" si="291"/>
        <v>22.6</v>
      </c>
      <c r="ASN46" s="94">
        <f t="shared" si="291"/>
        <v>21.200000000000003</v>
      </c>
      <c r="ASO46" s="94">
        <f t="shared" si="291"/>
        <v>18</v>
      </c>
      <c r="ASP46" s="94">
        <f t="shared" si="291"/>
        <v>18.600000000000001</v>
      </c>
      <c r="ASQ46" s="94">
        <f t="shared" si="291"/>
        <v>21.799999999999997</v>
      </c>
      <c r="ASR46" s="94">
        <f t="shared" si="291"/>
        <v>25.2</v>
      </c>
      <c r="ASS46" s="94">
        <f t="shared" si="291"/>
        <v>22.6</v>
      </c>
      <c r="AST46" s="94">
        <f t="shared" si="291"/>
        <v>22.4</v>
      </c>
      <c r="ASU46" s="94">
        <f t="shared" si="291"/>
        <v>21</v>
      </c>
      <c r="ASV46" s="94">
        <f t="shared" si="291"/>
        <v>23.3</v>
      </c>
      <c r="ASW46" s="94">
        <f t="shared" si="291"/>
        <v>26.700000000000003</v>
      </c>
      <c r="ASX46" s="94">
        <f t="shared" si="291"/>
        <v>27.7</v>
      </c>
      <c r="ASY46" s="94">
        <f t="shared" si="291"/>
        <v>25.9</v>
      </c>
      <c r="ASZ46" s="94">
        <f t="shared" si="291"/>
        <v>27.7</v>
      </c>
      <c r="ATA46" s="94">
        <f t="shared" si="291"/>
        <v>25.1</v>
      </c>
      <c r="ATB46" s="94">
        <f t="shared" si="291"/>
        <v>23</v>
      </c>
      <c r="ATC46" s="94">
        <f t="shared" si="291"/>
        <v>24.4</v>
      </c>
      <c r="ATD46" s="94">
        <f t="shared" si="291"/>
        <v>25</v>
      </c>
      <c r="ATE46" s="94">
        <f t="shared" si="291"/>
        <v>25.1</v>
      </c>
      <c r="ATF46" s="94">
        <f t="shared" si="291"/>
        <v>22.2</v>
      </c>
      <c r="ATG46" s="94">
        <f t="shared" si="291"/>
        <v>24.200000000000003</v>
      </c>
      <c r="ATH46" s="94">
        <f t="shared" si="291"/>
        <v>25.7</v>
      </c>
      <c r="ATI46" s="94">
        <f t="shared" si="291"/>
        <v>26.2</v>
      </c>
      <c r="ATJ46" s="94">
        <f t="shared" si="291"/>
        <v>25.799999999999997</v>
      </c>
      <c r="ATK46" s="94">
        <f t="shared" si="291"/>
        <v>25.6</v>
      </c>
      <c r="ATL46" s="94">
        <f t="shared" si="291"/>
        <v>24.1</v>
      </c>
      <c r="ATM46" s="94">
        <f t="shared" si="291"/>
        <v>26.8</v>
      </c>
      <c r="ATN46" s="94">
        <f t="shared" si="291"/>
        <v>24.1</v>
      </c>
      <c r="ATO46" s="94">
        <f t="shared" si="291"/>
        <v>19.7</v>
      </c>
      <c r="ATP46" s="94">
        <f t="shared" si="291"/>
        <v>16.899999999999999</v>
      </c>
      <c r="ATQ46" s="94">
        <f t="shared" si="291"/>
        <v>19.799999999999997</v>
      </c>
      <c r="ATR46" s="94">
        <f t="shared" si="291"/>
        <v>20.9</v>
      </c>
      <c r="ATS46" s="94">
        <f t="shared" si="291"/>
        <v>19</v>
      </c>
      <c r="ATT46" s="94">
        <f t="shared" si="291"/>
        <v>18.399999999999999</v>
      </c>
      <c r="ATU46" s="94">
        <f t="shared" si="291"/>
        <v>21.3</v>
      </c>
      <c r="ATV46" s="94">
        <f t="shared" si="291"/>
        <v>21.5</v>
      </c>
      <c r="ATW46" s="94">
        <f t="shared" si="291"/>
        <v>18.5</v>
      </c>
      <c r="ATX46" s="94">
        <f t="shared" si="291"/>
        <v>18.600000000000001</v>
      </c>
      <c r="ATY46" s="94">
        <f t="shared" si="291"/>
        <v>21.5</v>
      </c>
      <c r="ATZ46" s="94">
        <f t="shared" si="291"/>
        <v>17.5</v>
      </c>
      <c r="AUA46" s="94">
        <f t="shared" si="291"/>
        <v>18.600000000000001</v>
      </c>
      <c r="AUB46" s="94">
        <f t="shared" si="291"/>
        <v>17.899999999999999</v>
      </c>
      <c r="AUC46" s="94">
        <f t="shared" ref="AUC46:AVH46" si="292">AUC16+AUC21</f>
        <v>21.299999999999997</v>
      </c>
      <c r="AUD46" s="94">
        <f t="shared" si="292"/>
        <v>14.2</v>
      </c>
      <c r="AUE46" s="94">
        <f t="shared" si="292"/>
        <v>18.399999999999999</v>
      </c>
      <c r="AUF46" s="94">
        <f t="shared" si="292"/>
        <v>17.3</v>
      </c>
      <c r="AUG46" s="94">
        <f t="shared" si="292"/>
        <v>15.8</v>
      </c>
      <c r="AUH46" s="94">
        <f t="shared" si="292"/>
        <v>15.8</v>
      </c>
      <c r="AUI46" s="94">
        <f t="shared" si="292"/>
        <v>19.200000000000003</v>
      </c>
      <c r="AUJ46" s="94">
        <f t="shared" si="292"/>
        <v>15.1</v>
      </c>
      <c r="AUK46" s="94">
        <f t="shared" si="292"/>
        <v>14.8</v>
      </c>
      <c r="AUL46" s="94">
        <f t="shared" si="292"/>
        <v>13.2</v>
      </c>
      <c r="AUM46" s="94">
        <f t="shared" si="292"/>
        <v>14.3</v>
      </c>
      <c r="AUN46" s="94">
        <f t="shared" si="292"/>
        <v>8.4</v>
      </c>
      <c r="AUO46" s="94">
        <f t="shared" si="292"/>
        <v>11.3</v>
      </c>
      <c r="AUP46" s="94">
        <f t="shared" si="292"/>
        <v>10</v>
      </c>
      <c r="AUQ46" s="94">
        <f t="shared" si="292"/>
        <v>9.6</v>
      </c>
      <c r="AUR46" s="94">
        <f t="shared" si="292"/>
        <v>11</v>
      </c>
      <c r="AUS46" s="94">
        <f t="shared" si="292"/>
        <v>12.1</v>
      </c>
      <c r="AUT46" s="94">
        <f t="shared" si="292"/>
        <v>9.3000000000000007</v>
      </c>
      <c r="AUU46" s="94">
        <f t="shared" si="292"/>
        <v>10.8</v>
      </c>
      <c r="AUV46" s="94">
        <f t="shared" si="292"/>
        <v>11.8</v>
      </c>
      <c r="AUW46" s="94">
        <f t="shared" si="292"/>
        <v>14.200000000000001</v>
      </c>
      <c r="AUX46" s="94">
        <f t="shared" si="292"/>
        <v>14.4</v>
      </c>
      <c r="AUY46" s="94">
        <f t="shared" si="292"/>
        <v>13.3</v>
      </c>
      <c r="AUZ46" s="94">
        <f t="shared" si="292"/>
        <v>0</v>
      </c>
      <c r="AVA46" s="94">
        <f t="shared" si="292"/>
        <v>0</v>
      </c>
      <c r="AVB46" s="94">
        <f t="shared" si="292"/>
        <v>0</v>
      </c>
      <c r="AVC46" s="94">
        <f t="shared" si="292"/>
        <v>0</v>
      </c>
      <c r="AVD46" s="94">
        <f t="shared" si="292"/>
        <v>0</v>
      </c>
      <c r="AVE46" s="94">
        <f t="shared" si="292"/>
        <v>0</v>
      </c>
      <c r="AVF46" s="94">
        <f t="shared" si="292"/>
        <v>0</v>
      </c>
      <c r="AVG46" s="94">
        <f t="shared" si="292"/>
        <v>0</v>
      </c>
      <c r="AVH46" s="94">
        <f t="shared" si="292"/>
        <v>0</v>
      </c>
      <c r="AVI46" s="94">
        <f t="shared" ref="AVI46:AVZ46" si="293">AVI16+AVI21</f>
        <v>0</v>
      </c>
      <c r="AVJ46" s="94">
        <f t="shared" si="293"/>
        <v>0</v>
      </c>
      <c r="AVK46" s="94">
        <f t="shared" si="293"/>
        <v>0</v>
      </c>
      <c r="AVL46" s="94">
        <f t="shared" si="293"/>
        <v>0</v>
      </c>
      <c r="AVM46" s="94">
        <f t="shared" si="293"/>
        <v>0</v>
      </c>
      <c r="AVN46" s="94">
        <f t="shared" si="293"/>
        <v>0</v>
      </c>
      <c r="AVO46" s="94">
        <f t="shared" si="293"/>
        <v>0</v>
      </c>
      <c r="AVP46" s="94">
        <f t="shared" si="293"/>
        <v>0</v>
      </c>
      <c r="AVQ46" s="94">
        <f t="shared" si="293"/>
        <v>0</v>
      </c>
      <c r="AVR46" s="94">
        <f t="shared" si="293"/>
        <v>0</v>
      </c>
      <c r="AVS46" s="94">
        <f t="shared" si="293"/>
        <v>0</v>
      </c>
      <c r="AVT46" s="94">
        <f t="shared" si="293"/>
        <v>0</v>
      </c>
      <c r="AVU46" s="94">
        <f t="shared" si="293"/>
        <v>0</v>
      </c>
      <c r="AVV46" s="94">
        <f t="shared" si="293"/>
        <v>0</v>
      </c>
      <c r="AVW46" s="94">
        <f t="shared" si="293"/>
        <v>0</v>
      </c>
      <c r="AVX46" s="94">
        <f t="shared" si="293"/>
        <v>0</v>
      </c>
      <c r="AVY46" s="94">
        <f t="shared" si="293"/>
        <v>0</v>
      </c>
      <c r="AVZ46" s="94">
        <f t="shared" si="293"/>
        <v>0</v>
      </c>
    </row>
    <row r="47" spans="1:1274" ht="17.25" thickTop="1" thickBot="1" x14ac:dyDescent="0.3">
      <c r="B47" s="209" t="s">
        <v>334</v>
      </c>
      <c r="C47" s="210"/>
      <c r="D47" s="127"/>
      <c r="E47" s="94">
        <f t="shared" ref="E47:BP47" si="294">E17+E22</f>
        <v>0</v>
      </c>
      <c r="F47" s="94">
        <f t="shared" si="294"/>
        <v>0</v>
      </c>
      <c r="G47" s="94">
        <f t="shared" si="294"/>
        <v>0</v>
      </c>
      <c r="H47" s="94">
        <f t="shared" si="294"/>
        <v>0</v>
      </c>
      <c r="I47" s="94">
        <f t="shared" si="294"/>
        <v>0</v>
      </c>
      <c r="J47" s="94">
        <f t="shared" si="294"/>
        <v>0</v>
      </c>
      <c r="K47" s="94">
        <f t="shared" si="294"/>
        <v>0</v>
      </c>
      <c r="L47" s="94">
        <f t="shared" si="294"/>
        <v>0</v>
      </c>
      <c r="M47" s="94">
        <f t="shared" si="294"/>
        <v>0</v>
      </c>
      <c r="N47" s="94">
        <f t="shared" si="294"/>
        <v>0</v>
      </c>
      <c r="O47" s="94">
        <f t="shared" si="294"/>
        <v>0</v>
      </c>
      <c r="P47" s="94">
        <f t="shared" si="294"/>
        <v>0</v>
      </c>
      <c r="Q47" s="94">
        <f t="shared" si="294"/>
        <v>0</v>
      </c>
      <c r="R47" s="94">
        <f t="shared" si="294"/>
        <v>0</v>
      </c>
      <c r="S47" s="94">
        <f t="shared" si="294"/>
        <v>0</v>
      </c>
      <c r="T47" s="94">
        <f t="shared" si="294"/>
        <v>0</v>
      </c>
      <c r="U47" s="94">
        <f t="shared" si="294"/>
        <v>0</v>
      </c>
      <c r="V47" s="94">
        <f t="shared" si="294"/>
        <v>0</v>
      </c>
      <c r="W47" s="94">
        <f t="shared" si="294"/>
        <v>0</v>
      </c>
      <c r="X47" s="94">
        <f t="shared" si="294"/>
        <v>0</v>
      </c>
      <c r="Y47" s="94">
        <f t="shared" si="294"/>
        <v>0</v>
      </c>
      <c r="Z47" s="94">
        <f t="shared" si="294"/>
        <v>0</v>
      </c>
      <c r="AA47" s="94">
        <f t="shared" si="294"/>
        <v>0</v>
      </c>
      <c r="AB47" s="94">
        <f t="shared" si="294"/>
        <v>0</v>
      </c>
      <c r="AC47" s="94">
        <f t="shared" si="294"/>
        <v>0</v>
      </c>
      <c r="AD47" s="94">
        <f t="shared" si="294"/>
        <v>0</v>
      </c>
      <c r="AE47" s="94">
        <f t="shared" si="294"/>
        <v>0</v>
      </c>
      <c r="AF47" s="94">
        <f t="shared" si="294"/>
        <v>0</v>
      </c>
      <c r="AG47" s="94">
        <f t="shared" si="294"/>
        <v>0</v>
      </c>
      <c r="AH47" s="94">
        <f t="shared" si="294"/>
        <v>0</v>
      </c>
      <c r="AI47" s="94">
        <f t="shared" si="294"/>
        <v>0</v>
      </c>
      <c r="AJ47" s="94">
        <f t="shared" si="294"/>
        <v>0</v>
      </c>
      <c r="AK47" s="94">
        <f t="shared" si="294"/>
        <v>0</v>
      </c>
      <c r="AL47" s="94">
        <f t="shared" si="294"/>
        <v>0</v>
      </c>
      <c r="AM47" s="94">
        <f t="shared" si="294"/>
        <v>0</v>
      </c>
      <c r="AN47" s="94">
        <f t="shared" si="294"/>
        <v>0</v>
      </c>
      <c r="AO47" s="94">
        <f t="shared" si="294"/>
        <v>0</v>
      </c>
      <c r="AP47" s="94">
        <f t="shared" si="294"/>
        <v>0</v>
      </c>
      <c r="AQ47" s="94">
        <f t="shared" si="294"/>
        <v>0</v>
      </c>
      <c r="AR47" s="94">
        <f t="shared" si="294"/>
        <v>0</v>
      </c>
      <c r="AS47" s="94">
        <f t="shared" si="294"/>
        <v>0</v>
      </c>
      <c r="AT47" s="94">
        <f t="shared" si="294"/>
        <v>0</v>
      </c>
      <c r="AU47" s="94">
        <f t="shared" si="294"/>
        <v>0</v>
      </c>
      <c r="AV47" s="94">
        <f t="shared" si="294"/>
        <v>0</v>
      </c>
      <c r="AW47" s="94">
        <f t="shared" si="294"/>
        <v>0</v>
      </c>
      <c r="AX47" s="94">
        <f t="shared" si="294"/>
        <v>0</v>
      </c>
      <c r="AY47" s="94">
        <f t="shared" si="294"/>
        <v>0</v>
      </c>
      <c r="AZ47" s="94">
        <f t="shared" si="294"/>
        <v>0</v>
      </c>
      <c r="BA47" s="94">
        <f t="shared" si="294"/>
        <v>0</v>
      </c>
      <c r="BB47" s="94">
        <f t="shared" si="294"/>
        <v>0</v>
      </c>
      <c r="BC47" s="94">
        <f t="shared" si="294"/>
        <v>0</v>
      </c>
      <c r="BD47" s="94">
        <f t="shared" si="294"/>
        <v>0</v>
      </c>
      <c r="BE47" s="94">
        <f t="shared" si="294"/>
        <v>0</v>
      </c>
      <c r="BF47" s="94">
        <f t="shared" si="294"/>
        <v>0</v>
      </c>
      <c r="BG47" s="94">
        <f t="shared" si="294"/>
        <v>0</v>
      </c>
      <c r="BH47" s="94">
        <f t="shared" si="294"/>
        <v>0</v>
      </c>
      <c r="BI47" s="94">
        <f t="shared" si="294"/>
        <v>0</v>
      </c>
      <c r="BJ47" s="94">
        <f t="shared" si="294"/>
        <v>0</v>
      </c>
      <c r="BK47" s="94">
        <f t="shared" si="294"/>
        <v>0</v>
      </c>
      <c r="BL47" s="94">
        <f t="shared" si="294"/>
        <v>0</v>
      </c>
      <c r="BM47" s="94">
        <f t="shared" si="294"/>
        <v>0</v>
      </c>
      <c r="BN47" s="94">
        <f t="shared" si="294"/>
        <v>0</v>
      </c>
      <c r="BO47" s="94">
        <f t="shared" si="294"/>
        <v>0</v>
      </c>
      <c r="BP47" s="94">
        <f t="shared" si="294"/>
        <v>0</v>
      </c>
      <c r="BQ47" s="94">
        <f t="shared" ref="BQ47:EB47" si="295">BQ17+BQ22</f>
        <v>0</v>
      </c>
      <c r="BR47" s="94">
        <f t="shared" si="295"/>
        <v>0</v>
      </c>
      <c r="BS47" s="94">
        <f t="shared" si="295"/>
        <v>0</v>
      </c>
      <c r="BT47" s="94">
        <f t="shared" si="295"/>
        <v>0</v>
      </c>
      <c r="BU47" s="94">
        <f t="shared" si="295"/>
        <v>0</v>
      </c>
      <c r="BV47" s="94">
        <f t="shared" si="295"/>
        <v>0</v>
      </c>
      <c r="BW47" s="94">
        <f t="shared" si="295"/>
        <v>0</v>
      </c>
      <c r="BX47" s="94">
        <f t="shared" si="295"/>
        <v>0</v>
      </c>
      <c r="BY47" s="94">
        <f t="shared" si="295"/>
        <v>0</v>
      </c>
      <c r="BZ47" s="94">
        <f t="shared" si="295"/>
        <v>0</v>
      </c>
      <c r="CA47" s="94">
        <f t="shared" si="295"/>
        <v>0</v>
      </c>
      <c r="CB47" s="94">
        <f t="shared" si="295"/>
        <v>0</v>
      </c>
      <c r="CC47" s="94">
        <f t="shared" si="295"/>
        <v>0</v>
      </c>
      <c r="CD47" s="94">
        <f t="shared" si="295"/>
        <v>0</v>
      </c>
      <c r="CE47" s="94">
        <f t="shared" si="295"/>
        <v>0</v>
      </c>
      <c r="CF47" s="94">
        <f t="shared" si="295"/>
        <v>0</v>
      </c>
      <c r="CG47" s="94">
        <f t="shared" si="295"/>
        <v>0</v>
      </c>
      <c r="CH47" s="94">
        <f t="shared" si="295"/>
        <v>0</v>
      </c>
      <c r="CI47" s="94">
        <f t="shared" si="295"/>
        <v>0</v>
      </c>
      <c r="CJ47" s="94">
        <f t="shared" si="295"/>
        <v>0</v>
      </c>
      <c r="CK47" s="94">
        <f t="shared" si="295"/>
        <v>0</v>
      </c>
      <c r="CL47" s="94">
        <f t="shared" si="295"/>
        <v>0</v>
      </c>
      <c r="CM47" s="94">
        <f t="shared" si="295"/>
        <v>0</v>
      </c>
      <c r="CN47" s="94">
        <f t="shared" si="295"/>
        <v>0</v>
      </c>
      <c r="CO47" s="94">
        <f t="shared" si="295"/>
        <v>0</v>
      </c>
      <c r="CP47" s="94">
        <f t="shared" si="295"/>
        <v>59.3</v>
      </c>
      <c r="CQ47" s="94">
        <f t="shared" si="295"/>
        <v>0</v>
      </c>
      <c r="CR47" s="94">
        <f t="shared" si="295"/>
        <v>0</v>
      </c>
      <c r="CS47" s="94">
        <f t="shared" si="295"/>
        <v>59</v>
      </c>
      <c r="CT47" s="94">
        <f t="shared" si="295"/>
        <v>67.2</v>
      </c>
      <c r="CU47" s="94">
        <f t="shared" si="295"/>
        <v>80.400000000000006</v>
      </c>
      <c r="CV47" s="94">
        <f t="shared" si="295"/>
        <v>81.400000000000006</v>
      </c>
      <c r="CW47" s="94">
        <f t="shared" si="295"/>
        <v>98.1</v>
      </c>
      <c r="CX47" s="94">
        <f t="shared" si="295"/>
        <v>113.9</v>
      </c>
      <c r="CY47" s="94">
        <f t="shared" si="295"/>
        <v>115.5</v>
      </c>
      <c r="CZ47" s="94">
        <f t="shared" si="295"/>
        <v>105.6</v>
      </c>
      <c r="DA47" s="94">
        <f t="shared" si="295"/>
        <v>90.5</v>
      </c>
      <c r="DB47" s="94">
        <f t="shared" si="295"/>
        <v>92.5</v>
      </c>
      <c r="DC47" s="94">
        <f t="shared" si="295"/>
        <v>84</v>
      </c>
      <c r="DD47" s="94">
        <f t="shared" si="295"/>
        <v>84.6</v>
      </c>
      <c r="DE47" s="94">
        <f t="shared" si="295"/>
        <v>84.699999999999989</v>
      </c>
      <c r="DF47" s="94">
        <f t="shared" si="295"/>
        <v>90.6</v>
      </c>
      <c r="DG47" s="94">
        <f t="shared" si="295"/>
        <v>84.3</v>
      </c>
      <c r="DH47" s="94">
        <f t="shared" si="295"/>
        <v>82.699999999999989</v>
      </c>
      <c r="DI47" s="94">
        <f t="shared" si="295"/>
        <v>73.3</v>
      </c>
      <c r="DJ47" s="94">
        <f t="shared" si="295"/>
        <v>66.900000000000006</v>
      </c>
      <c r="DK47" s="94">
        <f t="shared" si="295"/>
        <v>80.5</v>
      </c>
      <c r="DL47" s="94">
        <f t="shared" si="295"/>
        <v>72</v>
      </c>
      <c r="DM47" s="94">
        <f t="shared" si="295"/>
        <v>69.7</v>
      </c>
      <c r="DN47" s="94">
        <f t="shared" si="295"/>
        <v>101.5</v>
      </c>
      <c r="DO47" s="94">
        <f t="shared" si="295"/>
        <v>85.9</v>
      </c>
      <c r="DP47" s="94">
        <f t="shared" si="295"/>
        <v>72.2</v>
      </c>
      <c r="DQ47" s="94">
        <f t="shared" si="295"/>
        <v>0</v>
      </c>
      <c r="DR47" s="94">
        <f t="shared" si="295"/>
        <v>73</v>
      </c>
      <c r="DS47" s="94">
        <f t="shared" si="295"/>
        <v>65.7</v>
      </c>
      <c r="DT47" s="94">
        <f t="shared" si="295"/>
        <v>64.900000000000006</v>
      </c>
      <c r="DU47" s="94">
        <f t="shared" si="295"/>
        <v>56.6</v>
      </c>
      <c r="DV47" s="94">
        <f t="shared" si="295"/>
        <v>58.3</v>
      </c>
      <c r="DW47" s="94">
        <f t="shared" si="295"/>
        <v>56.3</v>
      </c>
      <c r="DX47" s="94">
        <f t="shared" si="295"/>
        <v>45.599999999999994</v>
      </c>
      <c r="DY47" s="94">
        <f t="shared" si="295"/>
        <v>57.599999999999994</v>
      </c>
      <c r="DZ47" s="94">
        <f t="shared" si="295"/>
        <v>61</v>
      </c>
      <c r="EA47" s="94">
        <f t="shared" si="295"/>
        <v>61.7</v>
      </c>
      <c r="EB47" s="94">
        <f t="shared" si="295"/>
        <v>66.7</v>
      </c>
      <c r="EC47" s="94">
        <f t="shared" ref="EC47:GN47" si="296">EC17+EC22</f>
        <v>75.2</v>
      </c>
      <c r="ED47" s="94">
        <f t="shared" si="296"/>
        <v>90.4</v>
      </c>
      <c r="EE47" s="94">
        <f t="shared" si="296"/>
        <v>91.8</v>
      </c>
      <c r="EF47" s="94">
        <f t="shared" si="296"/>
        <v>89.9</v>
      </c>
      <c r="EG47" s="94">
        <f t="shared" si="296"/>
        <v>112.9</v>
      </c>
      <c r="EH47" s="94">
        <f t="shared" si="296"/>
        <v>115.1</v>
      </c>
      <c r="EI47" s="94">
        <f t="shared" si="296"/>
        <v>102.1</v>
      </c>
      <c r="EJ47" s="94">
        <f t="shared" si="296"/>
        <v>93.8</v>
      </c>
      <c r="EK47" s="94">
        <f t="shared" si="296"/>
        <v>107.1</v>
      </c>
      <c r="EL47" s="94">
        <f t="shared" si="296"/>
        <v>101.6</v>
      </c>
      <c r="EM47" s="94">
        <f t="shared" si="296"/>
        <v>100.5</v>
      </c>
      <c r="EN47" s="94">
        <f t="shared" si="296"/>
        <v>76.300000000000011</v>
      </c>
      <c r="EO47" s="94">
        <f t="shared" si="296"/>
        <v>75</v>
      </c>
      <c r="EP47" s="94">
        <f t="shared" si="296"/>
        <v>96.1</v>
      </c>
      <c r="EQ47" s="94">
        <f t="shared" si="296"/>
        <v>97.9</v>
      </c>
      <c r="ER47" s="94">
        <f t="shared" si="296"/>
        <v>108.6</v>
      </c>
      <c r="ES47" s="94">
        <f t="shared" si="296"/>
        <v>95.1</v>
      </c>
      <c r="ET47" s="94">
        <f t="shared" si="296"/>
        <v>110.8</v>
      </c>
      <c r="EU47" s="94">
        <f t="shared" si="296"/>
        <v>112.1</v>
      </c>
      <c r="EV47" s="94">
        <f t="shared" si="296"/>
        <v>119.2</v>
      </c>
      <c r="EW47" s="94">
        <f t="shared" si="296"/>
        <v>124.9</v>
      </c>
      <c r="EX47" s="94">
        <f t="shared" si="296"/>
        <v>126</v>
      </c>
      <c r="EY47" s="94">
        <f t="shared" si="296"/>
        <v>112.7</v>
      </c>
      <c r="EZ47" s="94">
        <f t="shared" si="296"/>
        <v>114.8</v>
      </c>
      <c r="FA47" s="94">
        <f t="shared" si="296"/>
        <v>105.5</v>
      </c>
      <c r="FB47" s="94">
        <f t="shared" si="296"/>
        <v>93.5</v>
      </c>
      <c r="FC47" s="94">
        <f t="shared" si="296"/>
        <v>90.9</v>
      </c>
      <c r="FD47" s="94">
        <f t="shared" si="296"/>
        <v>87.6</v>
      </c>
      <c r="FE47" s="94">
        <f t="shared" si="296"/>
        <v>85.8</v>
      </c>
      <c r="FF47" s="94">
        <f t="shared" si="296"/>
        <v>70.599999999999994</v>
      </c>
      <c r="FG47" s="94">
        <f t="shared" si="296"/>
        <v>76.8</v>
      </c>
      <c r="FH47" s="94">
        <f t="shared" si="296"/>
        <v>0</v>
      </c>
      <c r="FI47" s="94">
        <f t="shared" si="296"/>
        <v>0</v>
      </c>
      <c r="FJ47" s="94">
        <f t="shared" si="296"/>
        <v>0</v>
      </c>
      <c r="FK47" s="94">
        <f t="shared" si="296"/>
        <v>0</v>
      </c>
      <c r="FL47" s="94">
        <f t="shared" si="296"/>
        <v>79</v>
      </c>
      <c r="FM47" s="94">
        <f t="shared" si="296"/>
        <v>72.099999999999994</v>
      </c>
      <c r="FN47" s="94">
        <f t="shared" si="296"/>
        <v>71.199999999999989</v>
      </c>
      <c r="FO47" s="94">
        <f t="shared" si="296"/>
        <v>61.9</v>
      </c>
      <c r="FP47" s="94">
        <f t="shared" si="296"/>
        <v>67.2</v>
      </c>
      <c r="FQ47" s="94">
        <f t="shared" si="296"/>
        <v>69.199999999999989</v>
      </c>
      <c r="FR47" s="94">
        <f t="shared" si="296"/>
        <v>80.400000000000006</v>
      </c>
      <c r="FS47" s="94">
        <f t="shared" si="296"/>
        <v>78.400000000000006</v>
      </c>
      <c r="FT47" s="94">
        <f t="shared" si="296"/>
        <v>77</v>
      </c>
      <c r="FU47" s="94">
        <f t="shared" si="296"/>
        <v>69</v>
      </c>
      <c r="FV47" s="94">
        <f t="shared" si="296"/>
        <v>77</v>
      </c>
      <c r="FW47" s="94">
        <f t="shared" si="296"/>
        <v>80.3</v>
      </c>
      <c r="FX47" s="94">
        <f t="shared" si="296"/>
        <v>71.599999999999994</v>
      </c>
      <c r="FY47" s="94">
        <f t="shared" si="296"/>
        <v>71.699999999999989</v>
      </c>
      <c r="FZ47" s="94">
        <f t="shared" si="296"/>
        <v>54.1</v>
      </c>
      <c r="GA47" s="94">
        <f t="shared" si="296"/>
        <v>60.7</v>
      </c>
      <c r="GB47" s="94">
        <f t="shared" si="296"/>
        <v>66.099999999999994</v>
      </c>
      <c r="GC47" s="94">
        <f t="shared" si="296"/>
        <v>76.599999999999994</v>
      </c>
      <c r="GD47" s="94">
        <f t="shared" si="296"/>
        <v>76.8</v>
      </c>
      <c r="GE47" s="94">
        <f t="shared" si="296"/>
        <v>71.2</v>
      </c>
      <c r="GF47" s="94">
        <f t="shared" si="296"/>
        <v>86.6</v>
      </c>
      <c r="GG47" s="94">
        <f t="shared" si="296"/>
        <v>62.2</v>
      </c>
      <c r="GH47" s="94">
        <f t="shared" si="296"/>
        <v>47.8</v>
      </c>
      <c r="GI47" s="94">
        <f t="shared" si="296"/>
        <v>52.2</v>
      </c>
      <c r="GJ47" s="94">
        <f t="shared" si="296"/>
        <v>40.400000000000006</v>
      </c>
      <c r="GK47" s="94">
        <f t="shared" si="296"/>
        <v>31.700000000000003</v>
      </c>
      <c r="GL47" s="94">
        <f t="shared" si="296"/>
        <v>33.4</v>
      </c>
      <c r="GM47" s="94">
        <f t="shared" si="296"/>
        <v>29</v>
      </c>
      <c r="GN47" s="94">
        <f t="shared" si="296"/>
        <v>33.4</v>
      </c>
      <c r="GO47" s="94">
        <f t="shared" ref="GO47:IZ47" si="297">GO17+GO22</f>
        <v>25.6</v>
      </c>
      <c r="GP47" s="94">
        <f t="shared" si="297"/>
        <v>31.7</v>
      </c>
      <c r="GQ47" s="94">
        <f t="shared" si="297"/>
        <v>33.799999999999997</v>
      </c>
      <c r="GR47" s="94">
        <f t="shared" si="297"/>
        <v>36.599999999999994</v>
      </c>
      <c r="GS47" s="94">
        <f t="shared" si="297"/>
        <v>36.4</v>
      </c>
      <c r="GT47" s="94">
        <f t="shared" si="297"/>
        <v>43.900000000000006</v>
      </c>
      <c r="GU47" s="94">
        <f t="shared" si="297"/>
        <v>43.8</v>
      </c>
      <c r="GV47" s="94">
        <f t="shared" si="297"/>
        <v>50.8</v>
      </c>
      <c r="GW47" s="94">
        <f t="shared" si="297"/>
        <v>54.5</v>
      </c>
      <c r="GX47" s="94">
        <f t="shared" si="297"/>
        <v>48.2</v>
      </c>
      <c r="GY47" s="94">
        <f t="shared" si="297"/>
        <v>47.400000000000006</v>
      </c>
      <c r="GZ47" s="94">
        <f t="shared" si="297"/>
        <v>51.900000000000006</v>
      </c>
      <c r="HA47" s="94">
        <f t="shared" si="297"/>
        <v>46.2</v>
      </c>
      <c r="HB47" s="94">
        <f t="shared" si="297"/>
        <v>55.9</v>
      </c>
      <c r="HC47" s="94">
        <f t="shared" si="297"/>
        <v>48.1</v>
      </c>
      <c r="HD47" s="94">
        <f t="shared" si="297"/>
        <v>51.4</v>
      </c>
      <c r="HE47" s="94">
        <f t="shared" si="297"/>
        <v>47.2</v>
      </c>
      <c r="HF47" s="94">
        <f t="shared" si="297"/>
        <v>51.2</v>
      </c>
      <c r="HG47" s="94">
        <f t="shared" si="297"/>
        <v>47.9</v>
      </c>
      <c r="HH47" s="94">
        <f t="shared" si="297"/>
        <v>44.4</v>
      </c>
      <c r="HI47" s="94">
        <f t="shared" si="297"/>
        <v>36</v>
      </c>
      <c r="HJ47" s="94">
        <f t="shared" si="297"/>
        <v>28.200000000000003</v>
      </c>
      <c r="HK47" s="94">
        <f t="shared" si="297"/>
        <v>37.400000000000006</v>
      </c>
      <c r="HL47" s="94">
        <f t="shared" si="297"/>
        <v>42.1</v>
      </c>
      <c r="HM47" s="94">
        <f t="shared" si="297"/>
        <v>44.2</v>
      </c>
      <c r="HN47" s="94">
        <f t="shared" si="297"/>
        <v>55.599999999999994</v>
      </c>
      <c r="HO47" s="94">
        <f t="shared" si="297"/>
        <v>49.900000000000006</v>
      </c>
      <c r="HP47" s="94">
        <f t="shared" si="297"/>
        <v>50.900000000000006</v>
      </c>
      <c r="HQ47" s="94">
        <f t="shared" si="297"/>
        <v>50.2</v>
      </c>
      <c r="HR47" s="94">
        <f t="shared" si="297"/>
        <v>48.5</v>
      </c>
      <c r="HS47" s="94">
        <f t="shared" si="297"/>
        <v>43.8</v>
      </c>
      <c r="HT47" s="94">
        <f t="shared" si="297"/>
        <v>37</v>
      </c>
      <c r="HU47" s="94">
        <f t="shared" si="297"/>
        <v>41.5</v>
      </c>
      <c r="HV47" s="94">
        <f t="shared" si="297"/>
        <v>44.599999999999994</v>
      </c>
      <c r="HW47" s="94">
        <f t="shared" si="297"/>
        <v>54.5</v>
      </c>
      <c r="HX47" s="94">
        <f t="shared" si="297"/>
        <v>49.3</v>
      </c>
      <c r="HY47" s="94">
        <f t="shared" si="297"/>
        <v>50.7</v>
      </c>
      <c r="HZ47" s="94">
        <f t="shared" si="297"/>
        <v>54</v>
      </c>
      <c r="IA47" s="94">
        <f t="shared" si="297"/>
        <v>54.4</v>
      </c>
      <c r="IB47" s="94">
        <f t="shared" si="297"/>
        <v>53.7</v>
      </c>
      <c r="IC47" s="94">
        <f t="shared" si="297"/>
        <v>51.3</v>
      </c>
      <c r="ID47" s="94">
        <f t="shared" si="297"/>
        <v>51</v>
      </c>
      <c r="IE47" s="94">
        <f t="shared" si="297"/>
        <v>52.8</v>
      </c>
      <c r="IF47" s="94">
        <f t="shared" si="297"/>
        <v>47.4</v>
      </c>
      <c r="IG47" s="94">
        <f t="shared" si="297"/>
        <v>54.4</v>
      </c>
      <c r="IH47" s="94">
        <f t="shared" si="297"/>
        <v>48.5</v>
      </c>
      <c r="II47" s="94">
        <f t="shared" si="297"/>
        <v>59.5</v>
      </c>
      <c r="IJ47" s="94">
        <f t="shared" si="297"/>
        <v>53.7</v>
      </c>
      <c r="IK47" s="94">
        <f t="shared" si="297"/>
        <v>61.5</v>
      </c>
      <c r="IL47" s="94">
        <f t="shared" si="297"/>
        <v>68.8</v>
      </c>
      <c r="IM47" s="94">
        <f t="shared" si="297"/>
        <v>56.8</v>
      </c>
      <c r="IN47" s="94">
        <f t="shared" si="297"/>
        <v>59.2</v>
      </c>
      <c r="IO47" s="94">
        <f t="shared" si="297"/>
        <v>54.599999999999994</v>
      </c>
      <c r="IP47" s="94">
        <f t="shared" si="297"/>
        <v>51.1</v>
      </c>
      <c r="IQ47" s="94">
        <f t="shared" si="297"/>
        <v>51.3</v>
      </c>
      <c r="IR47" s="94">
        <f t="shared" si="297"/>
        <v>37.799999999999997</v>
      </c>
      <c r="IS47" s="94">
        <f t="shared" si="297"/>
        <v>42</v>
      </c>
      <c r="IT47" s="94">
        <f t="shared" si="297"/>
        <v>41.3</v>
      </c>
      <c r="IU47" s="94">
        <f t="shared" si="297"/>
        <v>38.4</v>
      </c>
      <c r="IV47" s="94">
        <f t="shared" si="297"/>
        <v>43.1</v>
      </c>
      <c r="IW47" s="94">
        <f t="shared" si="297"/>
        <v>40.799999999999997</v>
      </c>
      <c r="IX47" s="94">
        <f t="shared" si="297"/>
        <v>39.9</v>
      </c>
      <c r="IY47" s="94">
        <f t="shared" si="297"/>
        <v>38.299999999999997</v>
      </c>
      <c r="IZ47" s="94">
        <f t="shared" si="297"/>
        <v>34.200000000000003</v>
      </c>
      <c r="JA47" s="94">
        <f t="shared" ref="JA47:LL47" si="298">JA17+JA22</f>
        <v>40.1</v>
      </c>
      <c r="JB47" s="94">
        <f t="shared" si="298"/>
        <v>34.200000000000003</v>
      </c>
      <c r="JC47" s="94">
        <f t="shared" si="298"/>
        <v>39.200000000000003</v>
      </c>
      <c r="JD47" s="94">
        <f t="shared" si="298"/>
        <v>38</v>
      </c>
      <c r="JE47" s="94">
        <f t="shared" si="298"/>
        <v>44.9</v>
      </c>
      <c r="JF47" s="94">
        <f t="shared" si="298"/>
        <v>51.099999999999994</v>
      </c>
      <c r="JG47" s="94">
        <f t="shared" si="298"/>
        <v>48.2</v>
      </c>
      <c r="JH47" s="94">
        <f t="shared" si="298"/>
        <v>50.900000000000006</v>
      </c>
      <c r="JI47" s="94">
        <f t="shared" si="298"/>
        <v>54.2</v>
      </c>
      <c r="JJ47" s="94">
        <f t="shared" si="298"/>
        <v>44.6</v>
      </c>
      <c r="JK47" s="94">
        <f t="shared" si="298"/>
        <v>42.1</v>
      </c>
      <c r="JL47" s="94">
        <f t="shared" si="298"/>
        <v>50.6</v>
      </c>
      <c r="JM47" s="94">
        <f t="shared" si="298"/>
        <v>49.2</v>
      </c>
      <c r="JN47" s="94">
        <f t="shared" si="298"/>
        <v>56.7</v>
      </c>
      <c r="JO47" s="94">
        <f t="shared" si="298"/>
        <v>53.5</v>
      </c>
      <c r="JP47" s="94">
        <f t="shared" si="298"/>
        <v>39</v>
      </c>
      <c r="JQ47" s="94">
        <f t="shared" si="298"/>
        <v>53</v>
      </c>
      <c r="JR47" s="94">
        <f t="shared" si="298"/>
        <v>60</v>
      </c>
      <c r="JS47" s="94">
        <f t="shared" si="298"/>
        <v>58</v>
      </c>
      <c r="JT47" s="94">
        <f t="shared" si="298"/>
        <v>54</v>
      </c>
      <c r="JU47" s="94">
        <f t="shared" si="298"/>
        <v>46</v>
      </c>
      <c r="JV47" s="94">
        <f t="shared" si="298"/>
        <v>38</v>
      </c>
      <c r="JW47" s="94">
        <f t="shared" si="298"/>
        <v>38</v>
      </c>
      <c r="JX47" s="94">
        <f t="shared" si="298"/>
        <v>33</v>
      </c>
      <c r="JY47" s="94">
        <f t="shared" si="298"/>
        <v>75</v>
      </c>
      <c r="JZ47" s="94">
        <f t="shared" si="298"/>
        <v>62</v>
      </c>
      <c r="KA47" s="94">
        <f t="shared" si="298"/>
        <v>58</v>
      </c>
      <c r="KB47" s="94">
        <f t="shared" si="298"/>
        <v>42</v>
      </c>
      <c r="KC47" s="94">
        <f t="shared" si="298"/>
        <v>39</v>
      </c>
      <c r="KD47" s="94">
        <f t="shared" si="298"/>
        <v>34</v>
      </c>
      <c r="KE47" s="94">
        <f t="shared" si="298"/>
        <v>40</v>
      </c>
      <c r="KF47" s="94">
        <f t="shared" si="298"/>
        <v>36</v>
      </c>
      <c r="KG47" s="94">
        <f t="shared" si="298"/>
        <v>40</v>
      </c>
      <c r="KH47" s="94">
        <f t="shared" si="298"/>
        <v>45</v>
      </c>
      <c r="KI47" s="94">
        <f t="shared" si="298"/>
        <v>38</v>
      </c>
      <c r="KJ47" s="94">
        <f t="shared" si="298"/>
        <v>41</v>
      </c>
      <c r="KK47" s="94">
        <f t="shared" si="298"/>
        <v>38</v>
      </c>
      <c r="KL47" s="94">
        <f t="shared" si="298"/>
        <v>51</v>
      </c>
      <c r="KM47" s="94">
        <f t="shared" si="298"/>
        <v>63</v>
      </c>
      <c r="KN47" s="94">
        <f t="shared" si="298"/>
        <v>62</v>
      </c>
      <c r="KO47" s="94">
        <f t="shared" si="298"/>
        <v>41</v>
      </c>
      <c r="KP47" s="94">
        <f t="shared" si="298"/>
        <v>59</v>
      </c>
      <c r="KQ47" s="94">
        <f t="shared" si="298"/>
        <v>65</v>
      </c>
      <c r="KR47" s="94">
        <f t="shared" si="298"/>
        <v>43</v>
      </c>
      <c r="KS47" s="94">
        <f t="shared" si="298"/>
        <v>30</v>
      </c>
      <c r="KT47" s="94">
        <f t="shared" si="298"/>
        <v>36</v>
      </c>
      <c r="KU47" s="94">
        <f t="shared" si="298"/>
        <v>36</v>
      </c>
      <c r="KV47" s="94">
        <f t="shared" si="298"/>
        <v>40</v>
      </c>
      <c r="KW47" s="94">
        <f t="shared" si="298"/>
        <v>36</v>
      </c>
      <c r="KX47" s="94">
        <f t="shared" si="298"/>
        <v>42</v>
      </c>
      <c r="KY47" s="94">
        <f t="shared" si="298"/>
        <v>36</v>
      </c>
      <c r="KZ47" s="94">
        <f t="shared" si="298"/>
        <v>38</v>
      </c>
      <c r="LA47" s="94">
        <f t="shared" si="298"/>
        <v>32</v>
      </c>
      <c r="LB47" s="94">
        <f t="shared" si="298"/>
        <v>37</v>
      </c>
      <c r="LC47" s="94">
        <f t="shared" si="298"/>
        <v>27</v>
      </c>
      <c r="LD47" s="94">
        <f t="shared" si="298"/>
        <v>37</v>
      </c>
      <c r="LE47" s="94">
        <f t="shared" si="298"/>
        <v>35</v>
      </c>
      <c r="LF47" s="94">
        <f t="shared" si="298"/>
        <v>32</v>
      </c>
      <c r="LG47" s="94">
        <f t="shared" si="298"/>
        <v>31</v>
      </c>
      <c r="LH47" s="94">
        <f t="shared" si="298"/>
        <v>31</v>
      </c>
      <c r="LI47" s="94">
        <f t="shared" si="298"/>
        <v>29</v>
      </c>
      <c r="LJ47" s="94">
        <f t="shared" si="298"/>
        <v>29</v>
      </c>
      <c r="LK47" s="94">
        <f t="shared" si="298"/>
        <v>35</v>
      </c>
      <c r="LL47" s="94">
        <f t="shared" si="298"/>
        <v>32</v>
      </c>
      <c r="LM47" s="94">
        <f t="shared" ref="LM47:NX47" si="299">LM17+LM22</f>
        <v>28</v>
      </c>
      <c r="LN47" s="94">
        <f t="shared" si="299"/>
        <v>28</v>
      </c>
      <c r="LO47" s="94">
        <f t="shared" si="299"/>
        <v>39</v>
      </c>
      <c r="LP47" s="94">
        <f t="shared" si="299"/>
        <v>48</v>
      </c>
      <c r="LQ47" s="94">
        <f t="shared" si="299"/>
        <v>45</v>
      </c>
      <c r="LR47" s="94">
        <f t="shared" si="299"/>
        <v>48</v>
      </c>
      <c r="LS47" s="94">
        <f t="shared" si="299"/>
        <v>49</v>
      </c>
      <c r="LT47" s="94">
        <f t="shared" si="299"/>
        <v>47</v>
      </c>
      <c r="LU47" s="94">
        <f t="shared" si="299"/>
        <v>53</v>
      </c>
      <c r="LV47" s="94">
        <f t="shared" si="299"/>
        <v>68</v>
      </c>
      <c r="LW47" s="94">
        <f t="shared" si="299"/>
        <v>58</v>
      </c>
      <c r="LX47" s="94">
        <f t="shared" si="299"/>
        <v>49</v>
      </c>
      <c r="LY47" s="94">
        <f t="shared" si="299"/>
        <v>41</v>
      </c>
      <c r="LZ47" s="94">
        <f t="shared" si="299"/>
        <v>41</v>
      </c>
      <c r="MA47" s="94">
        <f t="shared" si="299"/>
        <v>39</v>
      </c>
      <c r="MB47" s="94">
        <f t="shared" si="299"/>
        <v>48</v>
      </c>
      <c r="MC47" s="94">
        <f t="shared" si="299"/>
        <v>59</v>
      </c>
      <c r="MD47" s="94">
        <f t="shared" si="299"/>
        <v>50</v>
      </c>
      <c r="ME47" s="94">
        <f t="shared" si="299"/>
        <v>48</v>
      </c>
      <c r="MF47" s="94">
        <f t="shared" si="299"/>
        <v>64</v>
      </c>
      <c r="MG47" s="94">
        <f t="shared" si="299"/>
        <v>60</v>
      </c>
      <c r="MH47" s="94">
        <f t="shared" si="299"/>
        <v>50</v>
      </c>
      <c r="MI47" s="94">
        <f t="shared" si="299"/>
        <v>59</v>
      </c>
      <c r="MJ47" s="94">
        <f t="shared" si="299"/>
        <v>47</v>
      </c>
      <c r="MK47" s="94">
        <f t="shared" si="299"/>
        <v>38</v>
      </c>
      <c r="ML47" s="94">
        <f t="shared" si="299"/>
        <v>41</v>
      </c>
      <c r="MM47" s="94">
        <f t="shared" si="299"/>
        <v>42</v>
      </c>
      <c r="MN47" s="94">
        <f t="shared" si="299"/>
        <v>38</v>
      </c>
      <c r="MO47" s="94">
        <f t="shared" si="299"/>
        <v>38</v>
      </c>
      <c r="MP47" s="94">
        <f t="shared" si="299"/>
        <v>38</v>
      </c>
      <c r="MQ47" s="94">
        <f t="shared" si="299"/>
        <v>33</v>
      </c>
      <c r="MR47" s="94">
        <f t="shared" si="299"/>
        <v>36</v>
      </c>
      <c r="MS47" s="94">
        <f t="shared" si="299"/>
        <v>43</v>
      </c>
      <c r="MT47" s="94">
        <f t="shared" si="299"/>
        <v>32</v>
      </c>
      <c r="MU47" s="94">
        <f t="shared" si="299"/>
        <v>32</v>
      </c>
      <c r="MV47" s="94">
        <f t="shared" si="299"/>
        <v>27</v>
      </c>
      <c r="MW47" s="94">
        <f t="shared" si="299"/>
        <v>43</v>
      </c>
      <c r="MX47" s="94">
        <f t="shared" si="299"/>
        <v>50</v>
      </c>
      <c r="MY47" s="94">
        <f t="shared" si="299"/>
        <v>50</v>
      </c>
      <c r="MZ47" s="94">
        <f t="shared" si="299"/>
        <v>61</v>
      </c>
      <c r="NA47" s="94">
        <f t="shared" si="299"/>
        <v>65</v>
      </c>
      <c r="NB47" s="94">
        <f t="shared" si="299"/>
        <v>65</v>
      </c>
      <c r="NC47" s="94">
        <f t="shared" si="299"/>
        <v>81</v>
      </c>
      <c r="ND47" s="94">
        <f t="shared" si="299"/>
        <v>76</v>
      </c>
      <c r="NE47" s="94">
        <f t="shared" si="299"/>
        <v>60</v>
      </c>
      <c r="NF47" s="94">
        <f t="shared" si="299"/>
        <v>59</v>
      </c>
      <c r="NG47" s="94">
        <f t="shared" si="299"/>
        <v>66</v>
      </c>
      <c r="NH47" s="94">
        <f t="shared" si="299"/>
        <v>75</v>
      </c>
      <c r="NI47" s="94">
        <f t="shared" si="299"/>
        <v>74</v>
      </c>
      <c r="NJ47" s="94">
        <f t="shared" si="299"/>
        <v>82</v>
      </c>
      <c r="NK47" s="94">
        <f t="shared" si="299"/>
        <v>76</v>
      </c>
      <c r="NL47" s="94">
        <f t="shared" si="299"/>
        <v>70</v>
      </c>
      <c r="NM47" s="94">
        <f t="shared" si="299"/>
        <v>76</v>
      </c>
      <c r="NN47" s="94">
        <f t="shared" si="299"/>
        <v>71</v>
      </c>
      <c r="NO47" s="94">
        <f t="shared" si="299"/>
        <v>70</v>
      </c>
      <c r="NP47" s="94">
        <f t="shared" si="299"/>
        <v>68</v>
      </c>
      <c r="NQ47" s="94">
        <f t="shared" si="299"/>
        <v>68</v>
      </c>
      <c r="NR47" s="94">
        <f t="shared" si="299"/>
        <v>67</v>
      </c>
      <c r="NS47" s="94">
        <f t="shared" si="299"/>
        <v>67</v>
      </c>
      <c r="NT47" s="94">
        <f t="shared" si="299"/>
        <v>67</v>
      </c>
      <c r="NU47" s="94">
        <f t="shared" si="299"/>
        <v>73</v>
      </c>
      <c r="NV47" s="94">
        <f t="shared" si="299"/>
        <v>88</v>
      </c>
      <c r="NW47" s="94">
        <f t="shared" si="299"/>
        <v>85</v>
      </c>
      <c r="NX47" s="94">
        <f t="shared" si="299"/>
        <v>89</v>
      </c>
      <c r="NY47" s="94">
        <f t="shared" ref="NY47:QJ47" si="300">NY17+NY22</f>
        <v>80</v>
      </c>
      <c r="NZ47" s="94">
        <f t="shared" si="300"/>
        <v>80</v>
      </c>
      <c r="OA47" s="94">
        <f t="shared" si="300"/>
        <v>83</v>
      </c>
      <c r="OB47" s="94">
        <f t="shared" si="300"/>
        <v>80</v>
      </c>
      <c r="OC47" s="94">
        <f t="shared" si="300"/>
        <v>87</v>
      </c>
      <c r="OD47" s="94">
        <f t="shared" si="300"/>
        <v>78</v>
      </c>
      <c r="OE47" s="94">
        <f t="shared" si="300"/>
        <v>76</v>
      </c>
      <c r="OF47" s="94">
        <f t="shared" si="300"/>
        <v>69</v>
      </c>
      <c r="OG47" s="94">
        <f t="shared" si="300"/>
        <v>68</v>
      </c>
      <c r="OH47" s="94">
        <f t="shared" si="300"/>
        <v>74</v>
      </c>
      <c r="OI47" s="94">
        <f t="shared" si="300"/>
        <v>79</v>
      </c>
      <c r="OJ47" s="94">
        <f t="shared" si="300"/>
        <v>65</v>
      </c>
      <c r="OK47" s="94">
        <f t="shared" si="300"/>
        <v>73</v>
      </c>
      <c r="OL47" s="94">
        <f t="shared" si="300"/>
        <v>64</v>
      </c>
      <c r="OM47" s="94">
        <f t="shared" si="300"/>
        <v>68</v>
      </c>
      <c r="ON47" s="94">
        <f t="shared" si="300"/>
        <v>50</v>
      </c>
      <c r="OO47" s="94">
        <f t="shared" si="300"/>
        <v>61</v>
      </c>
      <c r="OP47" s="94">
        <f t="shared" si="300"/>
        <v>44</v>
      </c>
      <c r="OQ47" s="94">
        <f t="shared" si="300"/>
        <v>49</v>
      </c>
      <c r="OR47" s="94">
        <f t="shared" si="300"/>
        <v>46</v>
      </c>
      <c r="OS47" s="94">
        <f t="shared" si="300"/>
        <v>43</v>
      </c>
      <c r="OT47" s="94">
        <f t="shared" si="300"/>
        <v>42</v>
      </c>
      <c r="OU47" s="94">
        <f t="shared" si="300"/>
        <v>37</v>
      </c>
      <c r="OV47" s="94">
        <f t="shared" si="300"/>
        <v>34</v>
      </c>
      <c r="OW47" s="94">
        <f t="shared" si="300"/>
        <v>35</v>
      </c>
      <c r="OX47" s="94">
        <f t="shared" si="300"/>
        <v>32</v>
      </c>
      <c r="OY47" s="94">
        <f t="shared" si="300"/>
        <v>36</v>
      </c>
      <c r="OZ47" s="94">
        <f t="shared" si="300"/>
        <v>31</v>
      </c>
      <c r="PA47" s="94">
        <f t="shared" si="300"/>
        <v>32</v>
      </c>
      <c r="PB47" s="94">
        <f t="shared" si="300"/>
        <v>29</v>
      </c>
      <c r="PC47" s="94">
        <f t="shared" si="300"/>
        <v>29</v>
      </c>
      <c r="PD47" s="94">
        <f t="shared" si="300"/>
        <v>29</v>
      </c>
      <c r="PE47" s="94">
        <f t="shared" si="300"/>
        <v>28</v>
      </c>
      <c r="PF47" s="94">
        <f t="shared" si="300"/>
        <v>30</v>
      </c>
      <c r="PG47" s="94">
        <f t="shared" si="300"/>
        <v>26</v>
      </c>
      <c r="PH47" s="94">
        <f t="shared" si="300"/>
        <v>31</v>
      </c>
      <c r="PI47" s="94">
        <f t="shared" si="300"/>
        <v>31</v>
      </c>
      <c r="PJ47" s="94">
        <f t="shared" si="300"/>
        <v>28</v>
      </c>
      <c r="PK47" s="94">
        <f t="shared" si="300"/>
        <v>32</v>
      </c>
      <c r="PL47" s="94">
        <f t="shared" si="300"/>
        <v>28</v>
      </c>
      <c r="PM47" s="94">
        <f t="shared" si="300"/>
        <v>34</v>
      </c>
      <c r="PN47" s="94">
        <f t="shared" si="300"/>
        <v>34</v>
      </c>
      <c r="PO47" s="94">
        <f t="shared" si="300"/>
        <v>30</v>
      </c>
      <c r="PP47" s="94">
        <f t="shared" si="300"/>
        <v>27</v>
      </c>
      <c r="PQ47" s="94">
        <f t="shared" si="300"/>
        <v>26</v>
      </c>
      <c r="PR47" s="94">
        <f t="shared" si="300"/>
        <v>31</v>
      </c>
      <c r="PS47" s="94">
        <f t="shared" si="300"/>
        <v>26</v>
      </c>
      <c r="PT47" s="94">
        <f t="shared" si="300"/>
        <v>24</v>
      </c>
      <c r="PU47" s="94">
        <f t="shared" si="300"/>
        <v>31</v>
      </c>
      <c r="PV47" s="94">
        <f t="shared" si="300"/>
        <v>31</v>
      </c>
      <c r="PW47" s="94">
        <f t="shared" si="300"/>
        <v>28</v>
      </c>
      <c r="PX47" s="94">
        <f t="shared" si="300"/>
        <v>29</v>
      </c>
      <c r="PY47" s="94">
        <f t="shared" si="300"/>
        <v>27</v>
      </c>
      <c r="PZ47" s="94">
        <f t="shared" si="300"/>
        <v>25</v>
      </c>
      <c r="QA47" s="94">
        <f t="shared" si="300"/>
        <v>29</v>
      </c>
      <c r="QB47" s="94">
        <f t="shared" si="300"/>
        <v>30</v>
      </c>
      <c r="QC47" s="94">
        <f t="shared" si="300"/>
        <v>35</v>
      </c>
      <c r="QD47" s="94">
        <f t="shared" si="300"/>
        <v>30</v>
      </c>
      <c r="QE47" s="94">
        <f t="shared" si="300"/>
        <v>37</v>
      </c>
      <c r="QF47" s="94">
        <f t="shared" si="300"/>
        <v>38</v>
      </c>
      <c r="QG47" s="94">
        <f t="shared" si="300"/>
        <v>34</v>
      </c>
      <c r="QH47" s="94">
        <f t="shared" si="300"/>
        <v>45</v>
      </c>
      <c r="QI47" s="94">
        <f t="shared" si="300"/>
        <v>40</v>
      </c>
      <c r="QJ47" s="94">
        <f t="shared" si="300"/>
        <v>39</v>
      </c>
      <c r="QK47" s="94">
        <f t="shared" ref="QK47:SV47" si="301">QK17+QK22</f>
        <v>35</v>
      </c>
      <c r="QL47" s="94">
        <f t="shared" si="301"/>
        <v>31</v>
      </c>
      <c r="QM47" s="94">
        <f t="shared" si="301"/>
        <v>31</v>
      </c>
      <c r="QN47" s="94">
        <f t="shared" si="301"/>
        <v>29</v>
      </c>
      <c r="QO47" s="94">
        <f t="shared" si="301"/>
        <v>29</v>
      </c>
      <c r="QP47" s="94">
        <f t="shared" si="301"/>
        <v>30</v>
      </c>
      <c r="QQ47" s="94">
        <f t="shared" si="301"/>
        <v>28</v>
      </c>
      <c r="QR47" s="94">
        <f t="shared" si="301"/>
        <v>24</v>
      </c>
      <c r="QS47" s="94">
        <f t="shared" si="301"/>
        <v>30</v>
      </c>
      <c r="QT47" s="94">
        <f t="shared" si="301"/>
        <v>26</v>
      </c>
      <c r="QU47" s="94">
        <f t="shared" si="301"/>
        <v>30</v>
      </c>
      <c r="QV47" s="94">
        <f t="shared" si="301"/>
        <v>30</v>
      </c>
      <c r="QW47" s="94">
        <f t="shared" si="301"/>
        <v>32</v>
      </c>
      <c r="QX47" s="94">
        <f t="shared" si="301"/>
        <v>34</v>
      </c>
      <c r="QY47" s="94">
        <f t="shared" si="301"/>
        <v>34</v>
      </c>
      <c r="QZ47" s="94">
        <f t="shared" si="301"/>
        <v>26</v>
      </c>
      <c r="RA47" s="94">
        <f t="shared" si="301"/>
        <v>32</v>
      </c>
      <c r="RB47" s="94">
        <f t="shared" si="301"/>
        <v>31</v>
      </c>
      <c r="RC47" s="94">
        <f t="shared" si="301"/>
        <v>32</v>
      </c>
      <c r="RD47" s="94">
        <f t="shared" si="301"/>
        <v>34</v>
      </c>
      <c r="RE47" s="94">
        <f t="shared" si="301"/>
        <v>41</v>
      </c>
      <c r="RF47" s="94">
        <f t="shared" si="301"/>
        <v>39</v>
      </c>
      <c r="RG47" s="94">
        <f t="shared" si="301"/>
        <v>40</v>
      </c>
      <c r="RH47" s="94">
        <f t="shared" si="301"/>
        <v>40</v>
      </c>
      <c r="RI47" s="94">
        <f t="shared" si="301"/>
        <v>39</v>
      </c>
      <c r="RJ47" s="94">
        <f t="shared" si="301"/>
        <v>37</v>
      </c>
      <c r="RK47" s="94">
        <f t="shared" si="301"/>
        <v>38</v>
      </c>
      <c r="RL47" s="94">
        <f t="shared" si="301"/>
        <v>45</v>
      </c>
      <c r="RM47" s="94">
        <f t="shared" si="301"/>
        <v>46</v>
      </c>
      <c r="RN47" s="94">
        <f t="shared" si="301"/>
        <v>43</v>
      </c>
      <c r="RO47" s="94">
        <f t="shared" si="301"/>
        <v>49</v>
      </c>
      <c r="RP47" s="94">
        <f t="shared" si="301"/>
        <v>41</v>
      </c>
      <c r="RQ47" s="94">
        <f t="shared" si="301"/>
        <v>41</v>
      </c>
      <c r="RR47" s="94">
        <f t="shared" si="301"/>
        <v>48</v>
      </c>
      <c r="RS47" s="94">
        <f t="shared" si="301"/>
        <v>50</v>
      </c>
      <c r="RT47" s="94">
        <f t="shared" si="301"/>
        <v>44</v>
      </c>
      <c r="RU47" s="94">
        <f t="shared" si="301"/>
        <v>43</v>
      </c>
      <c r="RV47" s="94">
        <f t="shared" si="301"/>
        <v>48</v>
      </c>
      <c r="RW47" s="94">
        <f t="shared" si="301"/>
        <v>46</v>
      </c>
      <c r="RX47" s="94">
        <f t="shared" si="301"/>
        <v>44</v>
      </c>
      <c r="RY47" s="94">
        <f t="shared" si="301"/>
        <v>45</v>
      </c>
      <c r="RZ47" s="94">
        <f t="shared" si="301"/>
        <v>44</v>
      </c>
      <c r="SA47" s="94">
        <f t="shared" si="301"/>
        <v>46</v>
      </c>
      <c r="SB47" s="94">
        <f t="shared" si="301"/>
        <v>47</v>
      </c>
      <c r="SC47" s="94">
        <f t="shared" si="301"/>
        <v>43</v>
      </c>
      <c r="SD47" s="94">
        <f t="shared" si="301"/>
        <v>46</v>
      </c>
      <c r="SE47" s="94">
        <f t="shared" si="301"/>
        <v>50</v>
      </c>
      <c r="SF47" s="94">
        <f t="shared" si="301"/>
        <v>52</v>
      </c>
      <c r="SG47" s="94">
        <f t="shared" si="301"/>
        <v>56</v>
      </c>
      <c r="SH47" s="94">
        <f t="shared" si="301"/>
        <v>63</v>
      </c>
      <c r="SI47" s="94">
        <f t="shared" si="301"/>
        <v>59</v>
      </c>
      <c r="SJ47" s="94">
        <f t="shared" si="301"/>
        <v>59</v>
      </c>
      <c r="SK47" s="94">
        <f t="shared" si="301"/>
        <v>58</v>
      </c>
      <c r="SL47" s="94">
        <f t="shared" si="301"/>
        <v>61</v>
      </c>
      <c r="SM47" s="94">
        <f t="shared" si="301"/>
        <v>61</v>
      </c>
      <c r="SN47" s="94">
        <f t="shared" si="301"/>
        <v>63</v>
      </c>
      <c r="SO47" s="94">
        <f t="shared" si="301"/>
        <v>61</v>
      </c>
      <c r="SP47" s="94">
        <f t="shared" si="301"/>
        <v>63</v>
      </c>
      <c r="SQ47" s="94">
        <f t="shared" si="301"/>
        <v>61</v>
      </c>
      <c r="SR47" s="94">
        <f t="shared" si="301"/>
        <v>58</v>
      </c>
      <c r="SS47" s="94">
        <f t="shared" si="301"/>
        <v>53</v>
      </c>
      <c r="ST47" s="94">
        <f t="shared" si="301"/>
        <v>56</v>
      </c>
      <c r="SU47" s="94">
        <f t="shared" si="301"/>
        <v>60</v>
      </c>
      <c r="SV47" s="94">
        <f t="shared" si="301"/>
        <v>55</v>
      </c>
      <c r="SW47" s="94">
        <f t="shared" ref="SW47:VH47" si="302">SW17+SW22</f>
        <v>57</v>
      </c>
      <c r="SX47" s="94">
        <f t="shared" si="302"/>
        <v>52</v>
      </c>
      <c r="SY47" s="94">
        <f t="shared" si="302"/>
        <v>45</v>
      </c>
      <c r="SZ47" s="94">
        <f t="shared" si="302"/>
        <v>50</v>
      </c>
      <c r="TA47" s="94">
        <f t="shared" si="302"/>
        <v>58</v>
      </c>
      <c r="TB47" s="94">
        <f t="shared" si="302"/>
        <v>54</v>
      </c>
      <c r="TC47" s="94">
        <f t="shared" si="302"/>
        <v>61</v>
      </c>
      <c r="TD47" s="94">
        <f t="shared" si="302"/>
        <v>58</v>
      </c>
      <c r="TE47" s="94">
        <f t="shared" si="302"/>
        <v>55</v>
      </c>
      <c r="TF47" s="94">
        <f t="shared" si="302"/>
        <v>60</v>
      </c>
      <c r="TG47" s="94">
        <f t="shared" si="302"/>
        <v>51</v>
      </c>
      <c r="TH47" s="94">
        <f t="shared" si="302"/>
        <v>49</v>
      </c>
      <c r="TI47" s="94">
        <f t="shared" si="302"/>
        <v>54</v>
      </c>
      <c r="TJ47" s="94">
        <f t="shared" si="302"/>
        <v>52</v>
      </c>
      <c r="TK47" s="94">
        <f t="shared" si="302"/>
        <v>47</v>
      </c>
      <c r="TL47" s="94">
        <f t="shared" si="302"/>
        <v>51</v>
      </c>
      <c r="TM47" s="94">
        <f t="shared" si="302"/>
        <v>59</v>
      </c>
      <c r="TN47" s="94">
        <f t="shared" si="302"/>
        <v>53</v>
      </c>
      <c r="TO47" s="94">
        <f t="shared" si="302"/>
        <v>57</v>
      </c>
      <c r="TP47" s="94">
        <f t="shared" si="302"/>
        <v>51</v>
      </c>
      <c r="TQ47" s="94">
        <f t="shared" si="302"/>
        <v>58</v>
      </c>
      <c r="TR47" s="94">
        <f t="shared" si="302"/>
        <v>57</v>
      </c>
      <c r="TS47" s="94">
        <f t="shared" si="302"/>
        <v>60</v>
      </c>
      <c r="TT47" s="94">
        <f t="shared" si="302"/>
        <v>58</v>
      </c>
      <c r="TU47" s="94">
        <f t="shared" si="302"/>
        <v>54</v>
      </c>
      <c r="TV47" s="94">
        <f t="shared" si="302"/>
        <v>55</v>
      </c>
      <c r="TW47" s="94">
        <f t="shared" si="302"/>
        <v>59</v>
      </c>
      <c r="TX47" s="94">
        <f t="shared" si="302"/>
        <v>49</v>
      </c>
      <c r="TY47" s="94">
        <f t="shared" si="302"/>
        <v>60</v>
      </c>
      <c r="TZ47" s="94">
        <f t="shared" si="302"/>
        <v>58</v>
      </c>
      <c r="UA47" s="94">
        <f t="shared" si="302"/>
        <v>61</v>
      </c>
      <c r="UB47" s="94">
        <f t="shared" si="302"/>
        <v>55</v>
      </c>
      <c r="UC47" s="94">
        <f t="shared" si="302"/>
        <v>58</v>
      </c>
      <c r="UD47" s="94">
        <f t="shared" si="302"/>
        <v>53</v>
      </c>
      <c r="UE47" s="94">
        <f t="shared" si="302"/>
        <v>57</v>
      </c>
      <c r="UF47" s="94">
        <f t="shared" si="302"/>
        <v>55</v>
      </c>
      <c r="UG47" s="94">
        <f t="shared" si="302"/>
        <v>58</v>
      </c>
      <c r="UH47" s="94">
        <f t="shared" si="302"/>
        <v>59</v>
      </c>
      <c r="UI47" s="94">
        <f t="shared" si="302"/>
        <v>57</v>
      </c>
      <c r="UJ47" s="94">
        <f t="shared" si="302"/>
        <v>54</v>
      </c>
      <c r="UK47" s="94">
        <f t="shared" si="302"/>
        <v>51</v>
      </c>
      <c r="UL47" s="94">
        <f t="shared" si="302"/>
        <v>48</v>
      </c>
      <c r="UM47" s="94">
        <f t="shared" si="302"/>
        <v>56</v>
      </c>
      <c r="UN47" s="94">
        <f t="shared" si="302"/>
        <v>55</v>
      </c>
      <c r="UO47" s="94">
        <f t="shared" si="302"/>
        <v>56</v>
      </c>
      <c r="UP47" s="94">
        <f t="shared" si="302"/>
        <v>57</v>
      </c>
      <c r="UQ47" s="94">
        <f t="shared" si="302"/>
        <v>58</v>
      </c>
      <c r="UR47" s="94">
        <f t="shared" si="302"/>
        <v>51</v>
      </c>
      <c r="US47" s="94">
        <f t="shared" si="302"/>
        <v>49</v>
      </c>
      <c r="UT47" s="94">
        <f t="shared" si="302"/>
        <v>49</v>
      </c>
      <c r="UU47" s="94">
        <f t="shared" si="302"/>
        <v>55</v>
      </c>
      <c r="UV47" s="94">
        <f t="shared" si="302"/>
        <v>49</v>
      </c>
      <c r="UW47" s="94">
        <f t="shared" si="302"/>
        <v>50</v>
      </c>
      <c r="UX47" s="94">
        <f t="shared" si="302"/>
        <v>54</v>
      </c>
      <c r="UY47" s="94">
        <f t="shared" si="302"/>
        <v>52</v>
      </c>
      <c r="UZ47" s="94">
        <f t="shared" si="302"/>
        <v>46</v>
      </c>
      <c r="VA47" s="94">
        <f t="shared" si="302"/>
        <v>54</v>
      </c>
      <c r="VB47" s="94">
        <f t="shared" si="302"/>
        <v>49</v>
      </c>
      <c r="VC47" s="94">
        <f t="shared" si="302"/>
        <v>44</v>
      </c>
      <c r="VD47" s="94">
        <f t="shared" si="302"/>
        <v>41</v>
      </c>
      <c r="VE47" s="94">
        <f t="shared" si="302"/>
        <v>46</v>
      </c>
      <c r="VF47" s="94">
        <f t="shared" si="302"/>
        <v>40</v>
      </c>
      <c r="VG47" s="94">
        <f t="shared" si="302"/>
        <v>41</v>
      </c>
      <c r="VH47" s="94">
        <f t="shared" si="302"/>
        <v>47</v>
      </c>
      <c r="VI47" s="94">
        <f t="shared" ref="VI47:XT47" si="303">VI17+VI22</f>
        <v>44</v>
      </c>
      <c r="VJ47" s="94">
        <f t="shared" si="303"/>
        <v>42</v>
      </c>
      <c r="VK47" s="94">
        <f t="shared" si="303"/>
        <v>42</v>
      </c>
      <c r="VL47" s="94">
        <f t="shared" si="303"/>
        <v>38</v>
      </c>
      <c r="VM47" s="94">
        <f t="shared" si="303"/>
        <v>40</v>
      </c>
      <c r="VN47" s="94">
        <f t="shared" si="303"/>
        <v>42</v>
      </c>
      <c r="VO47" s="94">
        <f t="shared" si="303"/>
        <v>37</v>
      </c>
      <c r="VP47" s="94">
        <f t="shared" si="303"/>
        <v>39</v>
      </c>
      <c r="VQ47" s="94">
        <f t="shared" si="303"/>
        <v>42</v>
      </c>
      <c r="VR47" s="94">
        <f t="shared" si="303"/>
        <v>41</v>
      </c>
      <c r="VS47" s="94">
        <f t="shared" si="303"/>
        <v>46</v>
      </c>
      <c r="VT47" s="94">
        <f t="shared" si="303"/>
        <v>50</v>
      </c>
      <c r="VU47" s="94">
        <f t="shared" si="303"/>
        <v>47</v>
      </c>
      <c r="VV47" s="94">
        <f t="shared" si="303"/>
        <v>55</v>
      </c>
      <c r="VW47" s="94">
        <f t="shared" si="303"/>
        <v>55</v>
      </c>
      <c r="VX47" s="94">
        <f t="shared" si="303"/>
        <v>53</v>
      </c>
      <c r="VY47" s="94">
        <f t="shared" si="303"/>
        <v>47</v>
      </c>
      <c r="VZ47" s="94">
        <f t="shared" si="303"/>
        <v>58</v>
      </c>
      <c r="WA47" s="94">
        <f t="shared" si="303"/>
        <v>59</v>
      </c>
      <c r="WB47" s="94">
        <f t="shared" si="303"/>
        <v>49</v>
      </c>
      <c r="WC47" s="94">
        <f t="shared" si="303"/>
        <v>51</v>
      </c>
      <c r="WD47" s="94">
        <f t="shared" si="303"/>
        <v>46</v>
      </c>
      <c r="WE47" s="94">
        <f t="shared" si="303"/>
        <v>45</v>
      </c>
      <c r="WF47" s="94">
        <f t="shared" si="303"/>
        <v>53</v>
      </c>
      <c r="WG47" s="94">
        <f t="shared" si="303"/>
        <v>54</v>
      </c>
      <c r="WH47" s="94">
        <f t="shared" si="303"/>
        <v>49</v>
      </c>
      <c r="WI47" s="94">
        <f t="shared" si="303"/>
        <v>46</v>
      </c>
      <c r="WJ47" s="94">
        <f t="shared" si="303"/>
        <v>38</v>
      </c>
      <c r="WK47" s="94">
        <f t="shared" si="303"/>
        <v>41</v>
      </c>
      <c r="WL47" s="94">
        <f t="shared" si="303"/>
        <v>39</v>
      </c>
      <c r="WM47" s="94">
        <f t="shared" si="303"/>
        <v>41</v>
      </c>
      <c r="WN47" s="94">
        <f t="shared" si="303"/>
        <v>44</v>
      </c>
      <c r="WO47" s="94">
        <f t="shared" si="303"/>
        <v>43</v>
      </c>
      <c r="WP47" s="94">
        <f t="shared" si="303"/>
        <v>41</v>
      </c>
      <c r="WQ47" s="94">
        <f t="shared" si="303"/>
        <v>42</v>
      </c>
      <c r="WR47" s="94">
        <f t="shared" si="303"/>
        <v>46</v>
      </c>
      <c r="WS47" s="94">
        <f t="shared" si="303"/>
        <v>39</v>
      </c>
      <c r="WT47" s="94">
        <f t="shared" si="303"/>
        <v>49</v>
      </c>
      <c r="WU47" s="94">
        <f t="shared" si="303"/>
        <v>43</v>
      </c>
      <c r="WV47" s="94">
        <f t="shared" si="303"/>
        <v>46</v>
      </c>
      <c r="WW47" s="94">
        <f t="shared" si="303"/>
        <v>46</v>
      </c>
      <c r="WX47" s="94">
        <f t="shared" si="303"/>
        <v>53</v>
      </c>
      <c r="WY47" s="94">
        <f t="shared" si="303"/>
        <v>63</v>
      </c>
      <c r="WZ47" s="94">
        <f t="shared" si="303"/>
        <v>52</v>
      </c>
      <c r="XA47" s="94">
        <f t="shared" si="303"/>
        <v>54</v>
      </c>
      <c r="XB47" s="94">
        <f t="shared" si="303"/>
        <v>54</v>
      </c>
      <c r="XC47" s="94">
        <f t="shared" si="303"/>
        <v>53</v>
      </c>
      <c r="XD47" s="94">
        <f t="shared" si="303"/>
        <v>59</v>
      </c>
      <c r="XE47" s="94">
        <f t="shared" si="303"/>
        <v>53</v>
      </c>
      <c r="XF47" s="94">
        <f t="shared" si="303"/>
        <v>62</v>
      </c>
      <c r="XG47" s="94">
        <f t="shared" si="303"/>
        <v>65</v>
      </c>
      <c r="XH47" s="94">
        <f t="shared" si="303"/>
        <v>68</v>
      </c>
      <c r="XI47" s="94">
        <f t="shared" si="303"/>
        <v>62</v>
      </c>
      <c r="XJ47" s="94">
        <f t="shared" si="303"/>
        <v>61</v>
      </c>
      <c r="XK47" s="94">
        <f t="shared" si="303"/>
        <v>57</v>
      </c>
      <c r="XL47" s="94">
        <f t="shared" si="303"/>
        <v>57</v>
      </c>
      <c r="XM47" s="94">
        <f t="shared" si="303"/>
        <v>56</v>
      </c>
      <c r="XN47" s="94">
        <f t="shared" si="303"/>
        <v>58</v>
      </c>
      <c r="XO47" s="94">
        <f t="shared" si="303"/>
        <v>53</v>
      </c>
      <c r="XP47" s="94">
        <f t="shared" si="303"/>
        <v>60</v>
      </c>
      <c r="XQ47" s="94">
        <f t="shared" si="303"/>
        <v>69</v>
      </c>
      <c r="XR47" s="94">
        <f t="shared" si="303"/>
        <v>67</v>
      </c>
      <c r="XS47" s="94">
        <f t="shared" si="303"/>
        <v>70</v>
      </c>
      <c r="XT47" s="94">
        <f t="shared" si="303"/>
        <v>73</v>
      </c>
      <c r="XU47" s="94">
        <f t="shared" ref="XU47:AAF47" si="304">XU17+XU22</f>
        <v>64</v>
      </c>
      <c r="XV47" s="94">
        <f t="shared" si="304"/>
        <v>66</v>
      </c>
      <c r="XW47" s="94">
        <f t="shared" si="304"/>
        <v>67</v>
      </c>
      <c r="XX47" s="94">
        <f t="shared" si="304"/>
        <v>65</v>
      </c>
      <c r="XY47" s="94">
        <f t="shared" si="304"/>
        <v>68</v>
      </c>
      <c r="XZ47" s="94">
        <f t="shared" si="304"/>
        <v>64</v>
      </c>
      <c r="YA47" s="94">
        <f t="shared" si="304"/>
        <v>60</v>
      </c>
      <c r="YB47" s="94">
        <f t="shared" si="304"/>
        <v>52</v>
      </c>
      <c r="YC47" s="94">
        <f t="shared" si="304"/>
        <v>51</v>
      </c>
      <c r="YD47" s="94">
        <f t="shared" si="304"/>
        <v>52</v>
      </c>
      <c r="YE47" s="94">
        <f t="shared" si="304"/>
        <v>60</v>
      </c>
      <c r="YF47" s="94">
        <f t="shared" si="304"/>
        <v>57</v>
      </c>
      <c r="YG47" s="94">
        <f t="shared" si="304"/>
        <v>56</v>
      </c>
      <c r="YH47" s="94">
        <f t="shared" si="304"/>
        <v>55</v>
      </c>
      <c r="YI47" s="94">
        <f t="shared" si="304"/>
        <v>59</v>
      </c>
      <c r="YJ47" s="94">
        <f t="shared" si="304"/>
        <v>58</v>
      </c>
      <c r="YK47" s="94">
        <f t="shared" si="304"/>
        <v>54</v>
      </c>
      <c r="YL47" s="94">
        <f t="shared" si="304"/>
        <v>60</v>
      </c>
      <c r="YM47" s="94">
        <f t="shared" si="304"/>
        <v>55</v>
      </c>
      <c r="YN47" s="94">
        <f t="shared" si="304"/>
        <v>59</v>
      </c>
      <c r="YO47" s="94">
        <f t="shared" si="304"/>
        <v>58</v>
      </c>
      <c r="YP47" s="94">
        <f t="shared" si="304"/>
        <v>55</v>
      </c>
      <c r="YQ47" s="94">
        <f t="shared" si="304"/>
        <v>54</v>
      </c>
      <c r="YR47" s="94">
        <f t="shared" si="304"/>
        <v>53</v>
      </c>
      <c r="YS47" s="94">
        <f t="shared" si="304"/>
        <v>57</v>
      </c>
      <c r="YT47" s="94">
        <f t="shared" si="304"/>
        <v>57</v>
      </c>
      <c r="YU47" s="94">
        <f t="shared" si="304"/>
        <v>52</v>
      </c>
      <c r="YV47" s="94">
        <f t="shared" si="304"/>
        <v>59</v>
      </c>
      <c r="YW47" s="94">
        <f t="shared" si="304"/>
        <v>61</v>
      </c>
      <c r="YX47" s="94">
        <f t="shared" si="304"/>
        <v>62.7</v>
      </c>
      <c r="YY47" s="94">
        <f t="shared" si="304"/>
        <v>62</v>
      </c>
      <c r="YZ47" s="94">
        <f t="shared" si="304"/>
        <v>55.5</v>
      </c>
      <c r="ZA47" s="94">
        <f t="shared" si="304"/>
        <v>56.400000000000006</v>
      </c>
      <c r="ZB47" s="94">
        <f t="shared" si="304"/>
        <v>57.3</v>
      </c>
      <c r="ZC47" s="94">
        <f t="shared" si="304"/>
        <v>59.2</v>
      </c>
      <c r="ZD47" s="94">
        <f t="shared" si="304"/>
        <v>60.9</v>
      </c>
      <c r="ZE47" s="94">
        <f t="shared" si="304"/>
        <v>61.1</v>
      </c>
      <c r="ZF47" s="94">
        <f t="shared" si="304"/>
        <v>59.2</v>
      </c>
      <c r="ZG47" s="94">
        <f t="shared" si="304"/>
        <v>60.3</v>
      </c>
      <c r="ZH47" s="94">
        <f t="shared" si="304"/>
        <v>63.3</v>
      </c>
      <c r="ZI47" s="94">
        <f t="shared" si="304"/>
        <v>61</v>
      </c>
      <c r="ZJ47" s="94">
        <f t="shared" si="304"/>
        <v>55.7</v>
      </c>
      <c r="ZK47" s="94">
        <f t="shared" si="304"/>
        <v>56.8</v>
      </c>
      <c r="ZL47" s="94">
        <f t="shared" si="304"/>
        <v>65.099999999999994</v>
      </c>
      <c r="ZM47" s="94">
        <f t="shared" si="304"/>
        <v>65.3</v>
      </c>
      <c r="ZN47" s="94">
        <f t="shared" si="304"/>
        <v>60.5</v>
      </c>
      <c r="ZO47" s="94">
        <f t="shared" si="304"/>
        <v>59.9</v>
      </c>
      <c r="ZP47" s="94">
        <f t="shared" si="304"/>
        <v>65.3</v>
      </c>
      <c r="ZQ47" s="94">
        <f t="shared" si="304"/>
        <v>54.6</v>
      </c>
      <c r="ZR47" s="94">
        <f t="shared" si="304"/>
        <v>58.4</v>
      </c>
      <c r="ZS47" s="94">
        <f t="shared" si="304"/>
        <v>56.900000000000006</v>
      </c>
      <c r="ZT47" s="94">
        <f t="shared" si="304"/>
        <v>57.900000000000006</v>
      </c>
      <c r="ZU47" s="94">
        <f t="shared" si="304"/>
        <v>56.9</v>
      </c>
      <c r="ZV47" s="94">
        <f t="shared" si="304"/>
        <v>59.9</v>
      </c>
      <c r="ZW47" s="94">
        <f t="shared" si="304"/>
        <v>57</v>
      </c>
      <c r="ZX47" s="94">
        <f t="shared" si="304"/>
        <v>60</v>
      </c>
      <c r="ZY47" s="94">
        <f t="shared" si="304"/>
        <v>69</v>
      </c>
      <c r="ZZ47" s="94">
        <f t="shared" si="304"/>
        <v>61.099999999999994</v>
      </c>
      <c r="AAA47" s="94">
        <f t="shared" si="304"/>
        <v>61.900000000000006</v>
      </c>
      <c r="AAB47" s="94">
        <f t="shared" si="304"/>
        <v>57.599999999999994</v>
      </c>
      <c r="AAC47" s="94">
        <f t="shared" si="304"/>
        <v>61.099999999999994</v>
      </c>
      <c r="AAD47" s="94">
        <f t="shared" si="304"/>
        <v>56.800000000000004</v>
      </c>
      <c r="AAE47" s="94">
        <f t="shared" si="304"/>
        <v>57.099999999999994</v>
      </c>
      <c r="AAF47" s="94">
        <f t="shared" si="304"/>
        <v>59.7</v>
      </c>
      <c r="AAG47" s="94">
        <f t="shared" ref="AAG47:ACR47" si="305">AAG17+AAG22</f>
        <v>65.2</v>
      </c>
      <c r="AAH47" s="94">
        <f t="shared" si="305"/>
        <v>68.400000000000006</v>
      </c>
      <c r="AAI47" s="94">
        <f t="shared" si="305"/>
        <v>51.3</v>
      </c>
      <c r="AAJ47" s="94">
        <f t="shared" si="305"/>
        <v>55.9</v>
      </c>
      <c r="AAK47" s="94">
        <f t="shared" si="305"/>
        <v>60.7</v>
      </c>
      <c r="AAL47" s="94">
        <f t="shared" si="305"/>
        <v>50.9</v>
      </c>
      <c r="AAM47" s="94">
        <f t="shared" si="305"/>
        <v>54.1</v>
      </c>
      <c r="AAN47" s="94">
        <f t="shared" si="305"/>
        <v>55.1</v>
      </c>
      <c r="AAO47" s="94">
        <f t="shared" si="305"/>
        <v>52.400000000000006</v>
      </c>
      <c r="AAP47" s="94">
        <f t="shared" si="305"/>
        <v>48.6</v>
      </c>
      <c r="AAQ47" s="94">
        <f t="shared" si="305"/>
        <v>51</v>
      </c>
      <c r="AAR47" s="94">
        <f t="shared" si="305"/>
        <v>51.5</v>
      </c>
      <c r="AAS47" s="94">
        <f t="shared" si="305"/>
        <v>52.9</v>
      </c>
      <c r="AAT47" s="94">
        <f t="shared" si="305"/>
        <v>56.3</v>
      </c>
      <c r="AAU47" s="94">
        <f t="shared" si="305"/>
        <v>53.3</v>
      </c>
      <c r="AAV47" s="94">
        <f t="shared" si="305"/>
        <v>54</v>
      </c>
      <c r="AAW47" s="94">
        <f t="shared" si="305"/>
        <v>51.3</v>
      </c>
      <c r="AAX47" s="94">
        <f t="shared" si="305"/>
        <v>62.2</v>
      </c>
      <c r="AAY47" s="94">
        <f t="shared" si="305"/>
        <v>60.800000000000004</v>
      </c>
      <c r="AAZ47" s="94">
        <f t="shared" si="305"/>
        <v>60.6</v>
      </c>
      <c r="ABA47" s="94">
        <f t="shared" si="305"/>
        <v>64.099999999999994</v>
      </c>
      <c r="ABB47" s="94">
        <f t="shared" si="305"/>
        <v>57.6</v>
      </c>
      <c r="ABC47" s="94">
        <f t="shared" si="305"/>
        <v>57.800000000000004</v>
      </c>
      <c r="ABD47" s="94">
        <f t="shared" si="305"/>
        <v>62.699999999999996</v>
      </c>
      <c r="ABE47" s="94">
        <f t="shared" si="305"/>
        <v>53.2</v>
      </c>
      <c r="ABF47" s="94">
        <f t="shared" si="305"/>
        <v>53.9</v>
      </c>
      <c r="ABG47" s="94">
        <f t="shared" si="305"/>
        <v>54</v>
      </c>
      <c r="ABH47" s="94">
        <f t="shared" si="305"/>
        <v>50.7</v>
      </c>
      <c r="ABI47" s="94">
        <f t="shared" si="305"/>
        <v>56.4</v>
      </c>
      <c r="ABJ47" s="94">
        <f t="shared" si="305"/>
        <v>61.8</v>
      </c>
      <c r="ABK47" s="94">
        <f t="shared" si="305"/>
        <v>55.3</v>
      </c>
      <c r="ABL47" s="94">
        <f t="shared" si="305"/>
        <v>56.900000000000006</v>
      </c>
      <c r="ABM47" s="94">
        <f t="shared" si="305"/>
        <v>54.599999999999994</v>
      </c>
      <c r="ABN47" s="94">
        <f t="shared" si="305"/>
        <v>56.599999999999994</v>
      </c>
      <c r="ABO47" s="94">
        <f t="shared" si="305"/>
        <v>48.3</v>
      </c>
      <c r="ABP47" s="94">
        <f t="shared" si="305"/>
        <v>50.2</v>
      </c>
      <c r="ABQ47" s="94">
        <f t="shared" si="305"/>
        <v>53.5</v>
      </c>
      <c r="ABR47" s="94">
        <f t="shared" si="305"/>
        <v>49.3</v>
      </c>
      <c r="ABS47" s="94">
        <f t="shared" si="305"/>
        <v>48.599999999999994</v>
      </c>
      <c r="ABT47" s="94">
        <f t="shared" si="305"/>
        <v>48</v>
      </c>
      <c r="ABU47" s="94">
        <f t="shared" si="305"/>
        <v>52.8</v>
      </c>
      <c r="ABV47" s="94">
        <f t="shared" si="305"/>
        <v>50.8</v>
      </c>
      <c r="ABW47" s="94">
        <f t="shared" si="305"/>
        <v>55</v>
      </c>
      <c r="ABX47" s="94">
        <f t="shared" si="305"/>
        <v>57.9</v>
      </c>
      <c r="ABY47" s="94">
        <f t="shared" si="305"/>
        <v>52.4</v>
      </c>
      <c r="ABZ47" s="94">
        <f t="shared" si="305"/>
        <v>53.8</v>
      </c>
      <c r="ACA47" s="94">
        <f t="shared" si="305"/>
        <v>57.9</v>
      </c>
      <c r="ACB47" s="94">
        <f t="shared" si="305"/>
        <v>49.2</v>
      </c>
      <c r="ACC47" s="94">
        <f t="shared" si="305"/>
        <v>46.7</v>
      </c>
      <c r="ACD47" s="94">
        <f t="shared" si="305"/>
        <v>56.3</v>
      </c>
      <c r="ACE47" s="94">
        <f t="shared" si="305"/>
        <v>61.8</v>
      </c>
      <c r="ACF47" s="94">
        <f t="shared" si="305"/>
        <v>53.1</v>
      </c>
      <c r="ACG47" s="94">
        <f t="shared" si="305"/>
        <v>54.2</v>
      </c>
      <c r="ACH47" s="94">
        <f t="shared" si="305"/>
        <v>48.599999999999994</v>
      </c>
      <c r="ACI47" s="94">
        <f t="shared" si="305"/>
        <v>48.3</v>
      </c>
      <c r="ACJ47" s="94">
        <f t="shared" si="305"/>
        <v>50.2</v>
      </c>
      <c r="ACK47" s="94">
        <f t="shared" si="305"/>
        <v>48.2</v>
      </c>
      <c r="ACL47" s="94">
        <f t="shared" si="305"/>
        <v>53.2</v>
      </c>
      <c r="ACM47" s="94">
        <f t="shared" si="305"/>
        <v>56.7</v>
      </c>
      <c r="ACN47" s="94">
        <f t="shared" si="305"/>
        <v>51.3</v>
      </c>
      <c r="ACO47" s="94">
        <f t="shared" si="305"/>
        <v>48.8</v>
      </c>
      <c r="ACP47" s="94">
        <f t="shared" si="305"/>
        <v>53.599999999999994</v>
      </c>
      <c r="ACQ47" s="94">
        <f t="shared" si="305"/>
        <v>54.6</v>
      </c>
      <c r="ACR47" s="94">
        <f t="shared" si="305"/>
        <v>49.9</v>
      </c>
      <c r="ACS47" s="94">
        <f t="shared" ref="ACS47:AFD47" si="306">ACS17+ACS22</f>
        <v>58.1</v>
      </c>
      <c r="ACT47" s="94">
        <f t="shared" si="306"/>
        <v>53.4</v>
      </c>
      <c r="ACU47" s="94">
        <f t="shared" si="306"/>
        <v>52.2</v>
      </c>
      <c r="ACV47" s="94">
        <f t="shared" si="306"/>
        <v>52.9</v>
      </c>
      <c r="ACW47" s="94">
        <f t="shared" si="306"/>
        <v>51.4</v>
      </c>
      <c r="ACX47" s="94">
        <f t="shared" si="306"/>
        <v>48.599999999999994</v>
      </c>
      <c r="ACY47" s="94">
        <f t="shared" si="306"/>
        <v>53.8</v>
      </c>
      <c r="ACZ47" s="94">
        <f t="shared" si="306"/>
        <v>57.9</v>
      </c>
      <c r="ADA47" s="94">
        <f t="shared" si="306"/>
        <v>53.2</v>
      </c>
      <c r="ADB47" s="94">
        <f t="shared" si="306"/>
        <v>57.9</v>
      </c>
      <c r="ADC47" s="94">
        <f t="shared" si="306"/>
        <v>58.900000000000006</v>
      </c>
      <c r="ADD47" s="94">
        <f t="shared" si="306"/>
        <v>64.599999999999994</v>
      </c>
      <c r="ADE47" s="94">
        <f t="shared" si="306"/>
        <v>59.400000000000006</v>
      </c>
      <c r="ADF47" s="94">
        <f t="shared" si="306"/>
        <v>64.2</v>
      </c>
      <c r="ADG47" s="94">
        <f t="shared" si="306"/>
        <v>61.9</v>
      </c>
      <c r="ADH47" s="94">
        <f t="shared" si="306"/>
        <v>62.7</v>
      </c>
      <c r="ADI47" s="94">
        <f t="shared" si="306"/>
        <v>68.2</v>
      </c>
      <c r="ADJ47" s="94">
        <f t="shared" si="306"/>
        <v>64.8</v>
      </c>
      <c r="ADK47" s="94">
        <f t="shared" si="306"/>
        <v>57.3</v>
      </c>
      <c r="ADL47" s="94">
        <f t="shared" si="306"/>
        <v>64.3</v>
      </c>
      <c r="ADM47" s="94">
        <f t="shared" si="306"/>
        <v>64.099999999999994</v>
      </c>
      <c r="ADN47" s="94">
        <f t="shared" si="306"/>
        <v>57.5</v>
      </c>
      <c r="ADO47" s="94">
        <f t="shared" si="306"/>
        <v>56.2</v>
      </c>
      <c r="ADP47" s="94">
        <f t="shared" si="306"/>
        <v>64.599999999999994</v>
      </c>
      <c r="ADQ47" s="94">
        <f t="shared" si="306"/>
        <v>62.3</v>
      </c>
      <c r="ADR47" s="94">
        <f t="shared" si="306"/>
        <v>61.900000000000006</v>
      </c>
      <c r="ADS47" s="94">
        <f t="shared" si="306"/>
        <v>63.599999999999994</v>
      </c>
      <c r="ADT47" s="94">
        <f t="shared" si="306"/>
        <v>67.400000000000006</v>
      </c>
      <c r="ADU47" s="94">
        <f t="shared" si="306"/>
        <v>64.400000000000006</v>
      </c>
      <c r="ADV47" s="94">
        <f t="shared" si="306"/>
        <v>61.2</v>
      </c>
      <c r="ADW47" s="94">
        <f t="shared" si="306"/>
        <v>49.9</v>
      </c>
      <c r="ADX47" s="94">
        <f t="shared" si="306"/>
        <v>60.5</v>
      </c>
      <c r="ADY47" s="94">
        <f t="shared" si="306"/>
        <v>63.7</v>
      </c>
      <c r="ADZ47" s="94">
        <f t="shared" si="306"/>
        <v>65.8</v>
      </c>
      <c r="AEA47" s="94">
        <f t="shared" si="306"/>
        <v>63.9</v>
      </c>
      <c r="AEB47" s="94">
        <f t="shared" si="306"/>
        <v>58.8</v>
      </c>
      <c r="AEC47" s="94">
        <f t="shared" si="306"/>
        <v>66.5</v>
      </c>
      <c r="AED47" s="94">
        <f t="shared" si="306"/>
        <v>58.1</v>
      </c>
      <c r="AEE47" s="94">
        <f t="shared" si="306"/>
        <v>61.1</v>
      </c>
      <c r="AEF47" s="94">
        <f t="shared" si="306"/>
        <v>59.2</v>
      </c>
      <c r="AEG47" s="94">
        <f t="shared" si="306"/>
        <v>58.7</v>
      </c>
      <c r="AEH47" s="94">
        <f t="shared" si="306"/>
        <v>59.9</v>
      </c>
      <c r="AEI47" s="94">
        <f t="shared" si="306"/>
        <v>57.8</v>
      </c>
      <c r="AEJ47" s="94">
        <f t="shared" si="306"/>
        <v>61</v>
      </c>
      <c r="AEK47" s="94">
        <f t="shared" si="306"/>
        <v>60.9</v>
      </c>
      <c r="AEL47" s="94">
        <f t="shared" si="306"/>
        <v>56.5</v>
      </c>
      <c r="AEM47" s="94">
        <f t="shared" si="306"/>
        <v>51.599999999999994</v>
      </c>
      <c r="AEN47" s="94">
        <f t="shared" si="306"/>
        <v>57.7</v>
      </c>
      <c r="AEO47" s="94">
        <f t="shared" si="306"/>
        <v>57.2</v>
      </c>
      <c r="AEP47" s="94">
        <f t="shared" si="306"/>
        <v>52.1</v>
      </c>
      <c r="AEQ47" s="94">
        <f t="shared" si="306"/>
        <v>51.400000000000006</v>
      </c>
      <c r="AER47" s="94">
        <f t="shared" si="306"/>
        <v>47.900000000000006</v>
      </c>
      <c r="AES47" s="94">
        <f t="shared" si="306"/>
        <v>47.9</v>
      </c>
      <c r="AET47" s="94">
        <f t="shared" si="306"/>
        <v>51.5</v>
      </c>
      <c r="AEU47" s="94">
        <f t="shared" si="306"/>
        <v>45.2</v>
      </c>
      <c r="AEV47" s="94">
        <f t="shared" si="306"/>
        <v>42.7</v>
      </c>
      <c r="AEW47" s="94">
        <f t="shared" si="306"/>
        <v>44.8</v>
      </c>
      <c r="AEX47" s="94">
        <f t="shared" si="306"/>
        <v>56.3</v>
      </c>
      <c r="AEY47" s="94">
        <f t="shared" si="306"/>
        <v>49</v>
      </c>
      <c r="AEZ47" s="94">
        <f t="shared" si="306"/>
        <v>47.1</v>
      </c>
      <c r="AFA47" s="94">
        <f t="shared" si="306"/>
        <v>51.7</v>
      </c>
      <c r="AFB47" s="94">
        <f t="shared" si="306"/>
        <v>51.599999999999994</v>
      </c>
      <c r="AFC47" s="94">
        <f t="shared" si="306"/>
        <v>54.099999999999994</v>
      </c>
      <c r="AFD47" s="94">
        <f t="shared" si="306"/>
        <v>55.5</v>
      </c>
      <c r="AFE47" s="94">
        <f t="shared" ref="AFE47:AHP47" si="307">AFE17+AFE22</f>
        <v>55.7</v>
      </c>
      <c r="AFF47" s="94">
        <f t="shared" si="307"/>
        <v>56</v>
      </c>
      <c r="AFG47" s="94">
        <f t="shared" si="307"/>
        <v>52.599999999999994</v>
      </c>
      <c r="AFH47" s="94">
        <f t="shared" si="307"/>
        <v>50.1</v>
      </c>
      <c r="AFI47" s="94">
        <f t="shared" si="307"/>
        <v>48.3</v>
      </c>
      <c r="AFJ47" s="94">
        <f t="shared" si="307"/>
        <v>46.9</v>
      </c>
      <c r="AFK47" s="94">
        <f t="shared" si="307"/>
        <v>46.8</v>
      </c>
      <c r="AFL47" s="94">
        <f t="shared" si="307"/>
        <v>50.2</v>
      </c>
      <c r="AFM47" s="94">
        <f t="shared" si="307"/>
        <v>55.400000000000006</v>
      </c>
      <c r="AFN47" s="94">
        <f t="shared" si="307"/>
        <v>47.7</v>
      </c>
      <c r="AFO47" s="94">
        <f t="shared" si="307"/>
        <v>49.8</v>
      </c>
      <c r="AFP47" s="94">
        <f t="shared" si="307"/>
        <v>43</v>
      </c>
      <c r="AFQ47" s="94">
        <f t="shared" si="307"/>
        <v>51</v>
      </c>
      <c r="AFR47" s="94">
        <f t="shared" si="307"/>
        <v>49.7</v>
      </c>
      <c r="AFS47" s="94">
        <f t="shared" si="307"/>
        <v>50.5</v>
      </c>
      <c r="AFT47" s="94">
        <f t="shared" si="307"/>
        <v>53.1</v>
      </c>
      <c r="AFU47" s="94">
        <f t="shared" si="307"/>
        <v>50.3</v>
      </c>
      <c r="AFV47" s="94">
        <f t="shared" si="307"/>
        <v>53.7</v>
      </c>
      <c r="AFW47" s="94">
        <f t="shared" si="307"/>
        <v>53.599999999999994</v>
      </c>
      <c r="AFX47" s="94">
        <f t="shared" si="307"/>
        <v>58.9</v>
      </c>
      <c r="AFY47" s="94">
        <f t="shared" si="307"/>
        <v>54.2</v>
      </c>
      <c r="AFZ47" s="94">
        <f t="shared" si="307"/>
        <v>54.3</v>
      </c>
      <c r="AGA47" s="94">
        <f t="shared" si="307"/>
        <v>51.900000000000006</v>
      </c>
      <c r="AGB47" s="94">
        <f t="shared" si="307"/>
        <v>52.900000000000006</v>
      </c>
      <c r="AGC47" s="94">
        <f t="shared" si="307"/>
        <v>52.2</v>
      </c>
      <c r="AGD47" s="94">
        <f t="shared" si="307"/>
        <v>51.400000000000006</v>
      </c>
      <c r="AGE47" s="94">
        <f t="shared" si="307"/>
        <v>55.5</v>
      </c>
      <c r="AGF47" s="94">
        <f t="shared" si="307"/>
        <v>55.8</v>
      </c>
      <c r="AGG47" s="94">
        <f t="shared" si="307"/>
        <v>57.9</v>
      </c>
      <c r="AGH47" s="94">
        <f t="shared" si="307"/>
        <v>52.1</v>
      </c>
      <c r="AGI47" s="94">
        <f t="shared" si="307"/>
        <v>56.1</v>
      </c>
      <c r="AGJ47" s="94">
        <f t="shared" si="307"/>
        <v>46.7</v>
      </c>
      <c r="AGK47" s="94">
        <f t="shared" si="307"/>
        <v>49.3</v>
      </c>
      <c r="AGL47" s="94">
        <f t="shared" si="307"/>
        <v>47.3</v>
      </c>
      <c r="AGM47" s="94">
        <f t="shared" si="307"/>
        <v>48.7</v>
      </c>
      <c r="AGN47" s="94">
        <f t="shared" si="307"/>
        <v>49.2</v>
      </c>
      <c r="AGO47" s="94">
        <f t="shared" si="307"/>
        <v>51.5</v>
      </c>
      <c r="AGP47" s="94">
        <f t="shared" si="307"/>
        <v>57.8</v>
      </c>
      <c r="AGQ47" s="94">
        <f t="shared" si="307"/>
        <v>55.1</v>
      </c>
      <c r="AGR47" s="94">
        <f t="shared" si="307"/>
        <v>56.7</v>
      </c>
      <c r="AGS47" s="94">
        <f t="shared" si="307"/>
        <v>54.2</v>
      </c>
      <c r="AGT47" s="94">
        <f t="shared" si="307"/>
        <v>53.4</v>
      </c>
      <c r="AGU47" s="94">
        <f t="shared" si="307"/>
        <v>54.7</v>
      </c>
      <c r="AGV47" s="94">
        <f t="shared" si="307"/>
        <v>52.9</v>
      </c>
      <c r="AGW47" s="94">
        <f t="shared" si="307"/>
        <v>55.4</v>
      </c>
      <c r="AGX47" s="94">
        <f t="shared" si="307"/>
        <v>55.5</v>
      </c>
      <c r="AGY47" s="94">
        <f t="shared" si="307"/>
        <v>64.900000000000006</v>
      </c>
      <c r="AGZ47" s="94">
        <f t="shared" si="307"/>
        <v>57.7</v>
      </c>
      <c r="AHA47" s="94">
        <f t="shared" si="307"/>
        <v>59.6</v>
      </c>
      <c r="AHB47" s="94">
        <f t="shared" si="307"/>
        <v>52.5</v>
      </c>
      <c r="AHC47" s="94">
        <f t="shared" si="307"/>
        <v>50.5</v>
      </c>
      <c r="AHD47" s="94">
        <f t="shared" si="307"/>
        <v>46.6</v>
      </c>
      <c r="AHE47" s="94">
        <f t="shared" si="307"/>
        <v>41.9</v>
      </c>
      <c r="AHF47" s="94">
        <f t="shared" si="307"/>
        <v>47.3</v>
      </c>
      <c r="AHG47" s="94">
        <f t="shared" si="307"/>
        <v>46.1</v>
      </c>
      <c r="AHH47" s="94">
        <f t="shared" si="307"/>
        <v>52.5</v>
      </c>
      <c r="AHI47" s="94">
        <f t="shared" si="307"/>
        <v>52.2</v>
      </c>
      <c r="AHJ47" s="94">
        <f t="shared" si="307"/>
        <v>50.5</v>
      </c>
      <c r="AHK47" s="94">
        <f t="shared" si="307"/>
        <v>48</v>
      </c>
      <c r="AHL47" s="94">
        <f t="shared" si="307"/>
        <v>55.4</v>
      </c>
      <c r="AHM47" s="94">
        <f t="shared" si="307"/>
        <v>56.8</v>
      </c>
      <c r="AHN47" s="94">
        <f t="shared" si="307"/>
        <v>63.1</v>
      </c>
      <c r="AHO47" s="94">
        <f t="shared" si="307"/>
        <v>52.9</v>
      </c>
      <c r="AHP47" s="94">
        <f t="shared" si="307"/>
        <v>59.3</v>
      </c>
      <c r="AHQ47" s="94">
        <f t="shared" ref="AHQ47:AKB47" si="308">AHQ17+AHQ22</f>
        <v>56.900000000000006</v>
      </c>
      <c r="AHR47" s="94">
        <f t="shared" si="308"/>
        <v>57.7</v>
      </c>
      <c r="AHS47" s="94">
        <f t="shared" si="308"/>
        <v>55.1</v>
      </c>
      <c r="AHT47" s="94">
        <f t="shared" si="308"/>
        <v>55.900000000000006</v>
      </c>
      <c r="AHU47" s="94">
        <f t="shared" si="308"/>
        <v>56.8</v>
      </c>
      <c r="AHV47" s="94">
        <f t="shared" si="308"/>
        <v>65.900000000000006</v>
      </c>
      <c r="AHW47" s="94">
        <f t="shared" si="308"/>
        <v>61.6</v>
      </c>
      <c r="AHX47" s="94">
        <f t="shared" si="308"/>
        <v>62.3</v>
      </c>
      <c r="AHY47" s="94">
        <f t="shared" si="308"/>
        <v>62.5</v>
      </c>
      <c r="AHZ47" s="94">
        <f t="shared" si="308"/>
        <v>64.7</v>
      </c>
      <c r="AIA47" s="94">
        <f t="shared" si="308"/>
        <v>65.3</v>
      </c>
      <c r="AIB47" s="94">
        <f t="shared" si="308"/>
        <v>63.099999999999994</v>
      </c>
      <c r="AIC47" s="94">
        <f t="shared" si="308"/>
        <v>63</v>
      </c>
      <c r="AID47" s="94">
        <f t="shared" si="308"/>
        <v>64.400000000000006</v>
      </c>
      <c r="AIE47" s="94">
        <f t="shared" si="308"/>
        <v>64.400000000000006</v>
      </c>
      <c r="AIF47" s="94">
        <f t="shared" si="308"/>
        <v>66.900000000000006</v>
      </c>
      <c r="AIG47" s="94">
        <f t="shared" si="308"/>
        <v>62.6</v>
      </c>
      <c r="AIH47" s="94">
        <f t="shared" si="308"/>
        <v>61.8</v>
      </c>
      <c r="AII47" s="94">
        <f t="shared" si="308"/>
        <v>67.599999999999994</v>
      </c>
      <c r="AIJ47" s="94">
        <f t="shared" si="308"/>
        <v>72.8</v>
      </c>
      <c r="AIK47" s="94">
        <f t="shared" si="308"/>
        <v>72.099999999999994</v>
      </c>
      <c r="AIL47" s="94">
        <f t="shared" si="308"/>
        <v>67.599999999999994</v>
      </c>
      <c r="AIM47" s="94">
        <f t="shared" si="308"/>
        <v>71.2</v>
      </c>
      <c r="AIN47" s="94">
        <f t="shared" si="308"/>
        <v>80</v>
      </c>
      <c r="AIO47" s="94">
        <f t="shared" si="308"/>
        <v>73</v>
      </c>
      <c r="AIP47" s="94">
        <f t="shared" si="308"/>
        <v>72.900000000000006</v>
      </c>
      <c r="AIQ47" s="94">
        <f t="shared" si="308"/>
        <v>74.7</v>
      </c>
      <c r="AIR47" s="94">
        <f t="shared" si="308"/>
        <v>72.400000000000006</v>
      </c>
      <c r="AIS47" s="94">
        <f t="shared" si="308"/>
        <v>73.5</v>
      </c>
      <c r="AIT47" s="94">
        <f t="shared" si="308"/>
        <v>70</v>
      </c>
      <c r="AIU47" s="94">
        <f t="shared" si="308"/>
        <v>65.099999999999994</v>
      </c>
      <c r="AIV47" s="94">
        <f t="shared" si="308"/>
        <v>77.400000000000006</v>
      </c>
      <c r="AIW47" s="94">
        <f t="shared" si="308"/>
        <v>82.2</v>
      </c>
      <c r="AIX47" s="94">
        <f t="shared" si="308"/>
        <v>85.8</v>
      </c>
      <c r="AIY47" s="94">
        <f t="shared" si="308"/>
        <v>90.5</v>
      </c>
      <c r="AIZ47" s="94">
        <f t="shared" si="308"/>
        <v>95.5</v>
      </c>
      <c r="AJA47" s="94">
        <f t="shared" si="308"/>
        <v>87.800000000000011</v>
      </c>
      <c r="AJB47" s="94">
        <f t="shared" si="308"/>
        <v>78.099999999999994</v>
      </c>
      <c r="AJC47" s="94">
        <f t="shared" si="308"/>
        <v>71.599999999999994</v>
      </c>
      <c r="AJD47" s="94">
        <f t="shared" si="308"/>
        <v>71.199999999999989</v>
      </c>
      <c r="AJE47" s="94">
        <f t="shared" si="308"/>
        <v>63.3</v>
      </c>
      <c r="AJF47" s="94">
        <f t="shared" si="308"/>
        <v>64</v>
      </c>
      <c r="AJG47" s="94">
        <f t="shared" si="308"/>
        <v>66.599999999999994</v>
      </c>
      <c r="AJH47" s="94">
        <f t="shared" si="308"/>
        <v>67.2</v>
      </c>
      <c r="AJI47" s="94">
        <f t="shared" si="308"/>
        <v>58</v>
      </c>
      <c r="AJJ47" s="94">
        <f t="shared" si="308"/>
        <v>55.400000000000006</v>
      </c>
      <c r="AJK47" s="94">
        <f t="shared" si="308"/>
        <v>55</v>
      </c>
      <c r="AJL47" s="94">
        <f t="shared" si="308"/>
        <v>56.5</v>
      </c>
      <c r="AJM47" s="94">
        <f t="shared" si="308"/>
        <v>63.8</v>
      </c>
      <c r="AJN47" s="94">
        <f t="shared" si="308"/>
        <v>65.3</v>
      </c>
      <c r="AJO47" s="94">
        <f t="shared" si="308"/>
        <v>67.300000000000011</v>
      </c>
      <c r="AJP47" s="94">
        <f t="shared" si="308"/>
        <v>70</v>
      </c>
      <c r="AJQ47" s="94">
        <f t="shared" si="308"/>
        <v>72.800000000000011</v>
      </c>
      <c r="AJR47" s="94">
        <f t="shared" si="308"/>
        <v>76.2</v>
      </c>
      <c r="AJS47" s="94">
        <f t="shared" si="308"/>
        <v>78.3</v>
      </c>
      <c r="AJT47" s="94">
        <f t="shared" si="308"/>
        <v>73.099999999999994</v>
      </c>
      <c r="AJU47" s="94">
        <f t="shared" si="308"/>
        <v>66.900000000000006</v>
      </c>
      <c r="AJV47" s="94">
        <f t="shared" si="308"/>
        <v>68.3</v>
      </c>
      <c r="AJW47" s="94">
        <f t="shared" si="308"/>
        <v>64.099999999999994</v>
      </c>
      <c r="AJX47" s="94">
        <f t="shared" si="308"/>
        <v>68.099999999999994</v>
      </c>
      <c r="AJY47" s="94">
        <f t="shared" si="308"/>
        <v>61.599999999999994</v>
      </c>
      <c r="AJZ47" s="94">
        <f t="shared" si="308"/>
        <v>56.1</v>
      </c>
      <c r="AKA47" s="94">
        <f t="shared" si="308"/>
        <v>55</v>
      </c>
      <c r="AKB47" s="94">
        <f t="shared" si="308"/>
        <v>51.9</v>
      </c>
      <c r="AKC47" s="94">
        <f t="shared" ref="AKC47:AMN47" si="309">AKC17+AKC22</f>
        <v>51.4</v>
      </c>
      <c r="AKD47" s="94">
        <f t="shared" si="309"/>
        <v>48.400000000000006</v>
      </c>
      <c r="AKE47" s="94">
        <f t="shared" si="309"/>
        <v>46.1</v>
      </c>
      <c r="AKF47" s="94">
        <f t="shared" si="309"/>
        <v>44.3</v>
      </c>
      <c r="AKG47" s="94">
        <f t="shared" si="309"/>
        <v>37</v>
      </c>
      <c r="AKH47" s="94">
        <f t="shared" si="309"/>
        <v>39.299999999999997</v>
      </c>
      <c r="AKI47" s="94">
        <f t="shared" si="309"/>
        <v>35.200000000000003</v>
      </c>
      <c r="AKJ47" s="94">
        <f t="shared" si="309"/>
        <v>33.900000000000006</v>
      </c>
      <c r="AKK47" s="94">
        <f t="shared" si="309"/>
        <v>32.5</v>
      </c>
      <c r="AKL47" s="94">
        <f t="shared" si="309"/>
        <v>34.200000000000003</v>
      </c>
      <c r="AKM47" s="94">
        <f t="shared" si="309"/>
        <v>35.200000000000003</v>
      </c>
      <c r="AKN47" s="94">
        <f t="shared" si="309"/>
        <v>32.5</v>
      </c>
      <c r="AKO47" s="94">
        <f t="shared" si="309"/>
        <v>25.7</v>
      </c>
      <c r="AKP47" s="94">
        <f t="shared" si="309"/>
        <v>29.700000000000003</v>
      </c>
      <c r="AKQ47" s="94">
        <f t="shared" si="309"/>
        <v>31.7</v>
      </c>
      <c r="AKR47" s="94">
        <f t="shared" si="309"/>
        <v>32.1</v>
      </c>
      <c r="AKS47" s="94">
        <f t="shared" si="309"/>
        <v>31.8</v>
      </c>
      <c r="AKT47" s="94">
        <f t="shared" si="309"/>
        <v>30.299999999999997</v>
      </c>
      <c r="AKU47" s="94">
        <f t="shared" si="309"/>
        <v>29.3</v>
      </c>
      <c r="AKV47" s="94">
        <f t="shared" si="309"/>
        <v>28.9</v>
      </c>
      <c r="AKW47" s="94">
        <f t="shared" si="309"/>
        <v>27.8</v>
      </c>
      <c r="AKX47" s="94">
        <f t="shared" si="309"/>
        <v>31.200000000000003</v>
      </c>
      <c r="AKY47" s="94">
        <f t="shared" si="309"/>
        <v>33</v>
      </c>
      <c r="AKZ47" s="94">
        <f t="shared" si="309"/>
        <v>27.6</v>
      </c>
      <c r="ALA47" s="94">
        <f t="shared" si="309"/>
        <v>26.4</v>
      </c>
      <c r="ALB47" s="94">
        <f t="shared" si="309"/>
        <v>27.5</v>
      </c>
      <c r="ALC47" s="94">
        <f t="shared" si="309"/>
        <v>27.6</v>
      </c>
      <c r="ALD47" s="94">
        <f t="shared" si="309"/>
        <v>25.4</v>
      </c>
      <c r="ALE47" s="94">
        <f t="shared" si="309"/>
        <v>27.9</v>
      </c>
      <c r="ALF47" s="94">
        <f t="shared" si="309"/>
        <v>28</v>
      </c>
      <c r="ALG47" s="94">
        <f t="shared" si="309"/>
        <v>29.6</v>
      </c>
      <c r="ALH47" s="94">
        <f t="shared" si="309"/>
        <v>30.9</v>
      </c>
      <c r="ALI47" s="94">
        <f t="shared" si="309"/>
        <v>27.3</v>
      </c>
      <c r="ALJ47" s="94">
        <f t="shared" si="309"/>
        <v>25.6</v>
      </c>
      <c r="ALK47" s="94">
        <f t="shared" si="309"/>
        <v>27.8</v>
      </c>
      <c r="ALL47" s="94">
        <f t="shared" si="309"/>
        <v>35.200000000000003</v>
      </c>
      <c r="ALM47" s="94">
        <f t="shared" si="309"/>
        <v>31.5</v>
      </c>
      <c r="ALN47" s="94">
        <f t="shared" si="309"/>
        <v>41.1</v>
      </c>
      <c r="ALO47" s="94">
        <f t="shared" si="309"/>
        <v>44.1</v>
      </c>
      <c r="ALP47" s="94">
        <f t="shared" si="309"/>
        <v>46.6</v>
      </c>
      <c r="ALQ47" s="94">
        <f t="shared" si="309"/>
        <v>45</v>
      </c>
      <c r="ALR47" s="94">
        <f t="shared" si="309"/>
        <v>44.599999999999994</v>
      </c>
      <c r="ALS47" s="94">
        <f t="shared" si="309"/>
        <v>51.8</v>
      </c>
      <c r="ALT47" s="94">
        <f t="shared" si="309"/>
        <v>45.7</v>
      </c>
      <c r="ALU47" s="94">
        <f t="shared" si="309"/>
        <v>45.6</v>
      </c>
      <c r="ALV47" s="94">
        <f t="shared" si="309"/>
        <v>42.4</v>
      </c>
      <c r="ALW47" s="94">
        <f t="shared" si="309"/>
        <v>41.8</v>
      </c>
      <c r="ALX47" s="94">
        <f t="shared" si="309"/>
        <v>43.3</v>
      </c>
      <c r="ALY47" s="94">
        <f t="shared" si="309"/>
        <v>42.2</v>
      </c>
      <c r="ALZ47" s="94">
        <f t="shared" si="309"/>
        <v>38.4</v>
      </c>
      <c r="AMA47" s="94">
        <f t="shared" si="309"/>
        <v>36.5</v>
      </c>
      <c r="AMB47" s="94">
        <f t="shared" si="309"/>
        <v>35.900000000000006</v>
      </c>
      <c r="AMC47" s="94">
        <f t="shared" si="309"/>
        <v>36.9</v>
      </c>
      <c r="AMD47" s="94">
        <f t="shared" si="309"/>
        <v>36.099999999999994</v>
      </c>
      <c r="AME47" s="94">
        <f t="shared" si="309"/>
        <v>39</v>
      </c>
      <c r="AMF47" s="94">
        <f t="shared" si="309"/>
        <v>35.200000000000003</v>
      </c>
      <c r="AMG47" s="94">
        <f t="shared" si="309"/>
        <v>37.900000000000006</v>
      </c>
      <c r="AMH47" s="94">
        <f t="shared" si="309"/>
        <v>34.700000000000003</v>
      </c>
      <c r="AMI47" s="94">
        <f t="shared" si="309"/>
        <v>34.9</v>
      </c>
      <c r="AMJ47" s="94">
        <f t="shared" si="309"/>
        <v>39.4</v>
      </c>
      <c r="AMK47" s="94">
        <f t="shared" si="309"/>
        <v>40.1</v>
      </c>
      <c r="AML47" s="94">
        <f t="shared" si="309"/>
        <v>45.900000000000006</v>
      </c>
      <c r="AMM47" s="94">
        <f t="shared" si="309"/>
        <v>44.9</v>
      </c>
      <c r="AMN47" s="94">
        <f t="shared" si="309"/>
        <v>44.7</v>
      </c>
      <c r="AMO47" s="94">
        <f t="shared" ref="AMO47:AOL47" si="310">AMO17+AMO22</f>
        <v>41.9</v>
      </c>
      <c r="AMP47" s="94">
        <f t="shared" si="310"/>
        <v>35.4</v>
      </c>
      <c r="AMQ47" s="94">
        <f t="shared" si="310"/>
        <v>38.700000000000003</v>
      </c>
      <c r="AMR47" s="94">
        <f t="shared" si="310"/>
        <v>43</v>
      </c>
      <c r="AMS47" s="94">
        <f t="shared" si="310"/>
        <v>45.3</v>
      </c>
      <c r="AMT47" s="94">
        <f t="shared" si="310"/>
        <v>50.2</v>
      </c>
      <c r="AMU47" s="94">
        <f t="shared" si="310"/>
        <v>54.3</v>
      </c>
      <c r="AMV47" s="94">
        <f t="shared" si="310"/>
        <v>49.2</v>
      </c>
      <c r="AMW47" s="94">
        <f t="shared" si="310"/>
        <v>48.1</v>
      </c>
      <c r="AMX47" s="94">
        <f t="shared" si="310"/>
        <v>47.1</v>
      </c>
      <c r="AMY47" s="94">
        <f t="shared" si="310"/>
        <v>42.8</v>
      </c>
      <c r="AMZ47" s="94">
        <f t="shared" si="310"/>
        <v>43.400000000000006</v>
      </c>
      <c r="ANA47" s="94">
        <f t="shared" si="310"/>
        <v>48.8</v>
      </c>
      <c r="ANB47" s="94">
        <f t="shared" si="310"/>
        <v>49.9</v>
      </c>
      <c r="ANC47" s="94">
        <f t="shared" si="310"/>
        <v>49.8</v>
      </c>
      <c r="AND47" s="94">
        <f t="shared" si="310"/>
        <v>50</v>
      </c>
      <c r="ANE47" s="94">
        <f t="shared" si="310"/>
        <v>45.599999999999994</v>
      </c>
      <c r="ANF47" s="94">
        <f t="shared" si="310"/>
        <v>52.7</v>
      </c>
      <c r="ANG47" s="94">
        <f t="shared" si="310"/>
        <v>58.6</v>
      </c>
      <c r="ANH47" s="94">
        <f t="shared" si="310"/>
        <v>60.4</v>
      </c>
      <c r="ANI47" s="94">
        <f t="shared" si="310"/>
        <v>58.8</v>
      </c>
      <c r="ANJ47" s="94">
        <f t="shared" si="310"/>
        <v>57.6</v>
      </c>
      <c r="ANK47" s="94">
        <f t="shared" si="310"/>
        <v>62.2</v>
      </c>
      <c r="ANL47" s="94">
        <f t="shared" si="310"/>
        <v>58.6</v>
      </c>
      <c r="ANM47" s="94">
        <f t="shared" si="310"/>
        <v>59</v>
      </c>
      <c r="ANN47" s="94">
        <f t="shared" si="310"/>
        <v>57.1</v>
      </c>
      <c r="ANO47" s="94">
        <f t="shared" si="310"/>
        <v>66.599999999999994</v>
      </c>
      <c r="ANP47" s="94">
        <f t="shared" si="310"/>
        <v>56.5</v>
      </c>
      <c r="ANQ47" s="94">
        <f t="shared" si="310"/>
        <v>54.2</v>
      </c>
      <c r="ANR47" s="94">
        <f t="shared" si="310"/>
        <v>50</v>
      </c>
      <c r="ANS47" s="94">
        <f t="shared" si="310"/>
        <v>48.8</v>
      </c>
      <c r="ANT47" s="94">
        <f t="shared" si="310"/>
        <v>50.6</v>
      </c>
      <c r="ANU47" s="94">
        <f t="shared" si="310"/>
        <v>51.4</v>
      </c>
      <c r="ANV47" s="94">
        <f t="shared" si="310"/>
        <v>48.5</v>
      </c>
      <c r="ANW47" s="94">
        <f t="shared" si="310"/>
        <v>55.2</v>
      </c>
      <c r="ANX47" s="94">
        <f t="shared" si="310"/>
        <v>55.2</v>
      </c>
      <c r="ANY47" s="94">
        <f t="shared" si="310"/>
        <v>56.2</v>
      </c>
      <c r="ANZ47" s="94">
        <f t="shared" si="310"/>
        <v>58.4</v>
      </c>
      <c r="AOA47" s="94">
        <f t="shared" si="310"/>
        <v>59.8</v>
      </c>
      <c r="AOB47" s="94">
        <f t="shared" si="310"/>
        <v>63.400000000000006</v>
      </c>
      <c r="AOC47" s="94">
        <f t="shared" si="310"/>
        <v>58.300000000000004</v>
      </c>
      <c r="AOD47" s="94">
        <f t="shared" si="310"/>
        <v>57</v>
      </c>
      <c r="AOE47" s="94">
        <f t="shared" si="310"/>
        <v>55.4</v>
      </c>
      <c r="AOF47" s="94">
        <f t="shared" si="310"/>
        <v>53.9</v>
      </c>
      <c r="AOG47" s="94">
        <f t="shared" si="310"/>
        <v>51.7</v>
      </c>
      <c r="AOH47" s="94">
        <f t="shared" si="310"/>
        <v>53</v>
      </c>
      <c r="AOI47" s="94">
        <f t="shared" si="310"/>
        <v>48.8</v>
      </c>
      <c r="AOJ47" s="94">
        <f t="shared" si="310"/>
        <v>48</v>
      </c>
      <c r="AOK47" s="94">
        <f t="shared" si="310"/>
        <v>48.900000000000006</v>
      </c>
      <c r="AOL47" s="94">
        <f t="shared" si="310"/>
        <v>47</v>
      </c>
      <c r="AOM47" s="94">
        <f t="shared" ref="AOM47:AQJ47" si="311">AOM17+AOM22</f>
        <v>51.699999999999996</v>
      </c>
      <c r="AON47" s="94">
        <f t="shared" si="311"/>
        <v>58.5</v>
      </c>
      <c r="AOO47" s="94">
        <f t="shared" si="311"/>
        <v>55.900000000000006</v>
      </c>
      <c r="AOP47" s="94">
        <f t="shared" si="311"/>
        <v>57.900000000000006</v>
      </c>
      <c r="AOQ47" s="94">
        <f t="shared" si="311"/>
        <v>54.7</v>
      </c>
      <c r="AOR47" s="94">
        <f t="shared" si="311"/>
        <v>58.599999999999994</v>
      </c>
      <c r="AOS47" s="94">
        <f t="shared" si="311"/>
        <v>59.599999999999994</v>
      </c>
      <c r="AOT47" s="94">
        <f t="shared" si="311"/>
        <v>60.400000000000006</v>
      </c>
      <c r="AOU47" s="94">
        <f t="shared" si="311"/>
        <v>56.2</v>
      </c>
      <c r="AOV47" s="94">
        <f t="shared" si="311"/>
        <v>56.4</v>
      </c>
      <c r="AOW47" s="94">
        <f t="shared" si="311"/>
        <v>56.699999999999996</v>
      </c>
      <c r="AOX47" s="94">
        <f t="shared" si="311"/>
        <v>60.2</v>
      </c>
      <c r="AOY47" s="94">
        <f t="shared" si="311"/>
        <v>53.7</v>
      </c>
      <c r="AOZ47" s="94">
        <f t="shared" si="311"/>
        <v>58.1</v>
      </c>
      <c r="APA47" s="94">
        <f t="shared" si="311"/>
        <v>56.300000000000004</v>
      </c>
      <c r="APB47" s="94">
        <f t="shared" si="311"/>
        <v>59.1</v>
      </c>
      <c r="APC47" s="94">
        <f t="shared" si="311"/>
        <v>60.6</v>
      </c>
      <c r="APD47" s="94">
        <f t="shared" si="311"/>
        <v>60.1</v>
      </c>
      <c r="APE47" s="94">
        <f t="shared" si="311"/>
        <v>65.400000000000006</v>
      </c>
      <c r="APF47" s="94">
        <f t="shared" si="311"/>
        <v>65.900000000000006</v>
      </c>
      <c r="APG47" s="94">
        <f t="shared" si="311"/>
        <v>62.9</v>
      </c>
      <c r="APH47" s="94">
        <f t="shared" si="311"/>
        <v>65.900000000000006</v>
      </c>
      <c r="API47" s="94">
        <f t="shared" si="311"/>
        <v>65.3</v>
      </c>
      <c r="APJ47" s="94">
        <f t="shared" si="311"/>
        <v>63.4</v>
      </c>
      <c r="APK47" s="94">
        <f t="shared" si="311"/>
        <v>61</v>
      </c>
      <c r="APL47" s="94">
        <f t="shared" si="311"/>
        <v>58.1</v>
      </c>
      <c r="APM47" s="94">
        <f t="shared" si="311"/>
        <v>57.1</v>
      </c>
      <c r="APN47" s="94">
        <f t="shared" si="311"/>
        <v>54.7</v>
      </c>
      <c r="APO47" s="94">
        <f t="shared" si="311"/>
        <v>59.7</v>
      </c>
      <c r="APP47" s="94">
        <f t="shared" si="311"/>
        <v>57.4</v>
      </c>
      <c r="APQ47" s="94">
        <f t="shared" si="311"/>
        <v>56.099999999999994</v>
      </c>
      <c r="APR47" s="94">
        <f t="shared" si="311"/>
        <v>58.8</v>
      </c>
      <c r="APS47" s="94">
        <f t="shared" si="311"/>
        <v>53.6</v>
      </c>
      <c r="APT47" s="94">
        <f t="shared" si="311"/>
        <v>57.5</v>
      </c>
      <c r="APU47" s="94">
        <f t="shared" si="311"/>
        <v>56.900000000000006</v>
      </c>
      <c r="APV47" s="94">
        <f t="shared" si="311"/>
        <v>55.4</v>
      </c>
      <c r="APW47" s="94">
        <f t="shared" si="311"/>
        <v>57.7</v>
      </c>
      <c r="APX47" s="94">
        <f t="shared" si="311"/>
        <v>54.6</v>
      </c>
      <c r="APY47" s="94">
        <f t="shared" si="311"/>
        <v>58.900000000000006</v>
      </c>
      <c r="APZ47" s="94">
        <f t="shared" si="311"/>
        <v>57.900000000000006</v>
      </c>
      <c r="AQA47" s="94">
        <f t="shared" si="311"/>
        <v>64.199999999999989</v>
      </c>
      <c r="AQB47" s="94">
        <f t="shared" si="311"/>
        <v>64</v>
      </c>
      <c r="AQC47" s="94">
        <f t="shared" si="311"/>
        <v>61.900000000000006</v>
      </c>
      <c r="AQD47" s="94">
        <f t="shared" si="311"/>
        <v>61.3</v>
      </c>
      <c r="AQE47" s="94">
        <f t="shared" si="311"/>
        <v>54.6</v>
      </c>
      <c r="AQF47" s="94">
        <f t="shared" si="311"/>
        <v>52.9</v>
      </c>
      <c r="AQG47" s="94">
        <f t="shared" si="311"/>
        <v>50.5</v>
      </c>
      <c r="AQH47" s="94">
        <f t="shared" si="311"/>
        <v>50.2</v>
      </c>
      <c r="AQI47" s="94">
        <f t="shared" si="311"/>
        <v>52</v>
      </c>
      <c r="AQJ47" s="94">
        <f t="shared" si="311"/>
        <v>52.099999999999994</v>
      </c>
      <c r="AQK47" s="94">
        <f t="shared" ref="AQK47:ASH47" si="312">AQK17+AQK22</f>
        <v>49.3</v>
      </c>
      <c r="AQL47" s="94">
        <f t="shared" si="312"/>
        <v>47.5</v>
      </c>
      <c r="AQM47" s="94">
        <f t="shared" si="312"/>
        <v>51.7</v>
      </c>
      <c r="AQN47" s="94">
        <f t="shared" si="312"/>
        <v>47.6</v>
      </c>
      <c r="AQO47" s="94">
        <f t="shared" si="312"/>
        <v>51.7</v>
      </c>
      <c r="AQP47" s="94">
        <f t="shared" si="312"/>
        <v>51.599999999999994</v>
      </c>
      <c r="AQQ47" s="94">
        <f t="shared" si="312"/>
        <v>51.1</v>
      </c>
      <c r="AQR47" s="94">
        <f t="shared" si="312"/>
        <v>52.6</v>
      </c>
      <c r="AQS47" s="94">
        <f t="shared" si="312"/>
        <v>50.900000000000006</v>
      </c>
      <c r="AQT47" s="94">
        <f t="shared" si="312"/>
        <v>51.599999999999994</v>
      </c>
      <c r="AQU47" s="94">
        <f t="shared" si="312"/>
        <v>54.3</v>
      </c>
      <c r="AQV47" s="94">
        <f t="shared" si="312"/>
        <v>57.6</v>
      </c>
      <c r="AQW47" s="94">
        <f t="shared" si="312"/>
        <v>51.8</v>
      </c>
      <c r="AQX47" s="94">
        <f t="shared" si="312"/>
        <v>55.400000000000006</v>
      </c>
      <c r="AQY47" s="94">
        <f t="shared" si="312"/>
        <v>55.4</v>
      </c>
      <c r="AQZ47" s="94">
        <f t="shared" si="312"/>
        <v>55</v>
      </c>
      <c r="ARA47" s="94">
        <f t="shared" si="312"/>
        <v>55.7</v>
      </c>
      <c r="ARB47" s="94">
        <f t="shared" si="312"/>
        <v>55.900000000000006</v>
      </c>
      <c r="ARC47" s="94">
        <f t="shared" si="312"/>
        <v>60.3</v>
      </c>
      <c r="ARD47" s="94">
        <f t="shared" si="312"/>
        <v>56.599999999999994</v>
      </c>
      <c r="ARE47" s="94">
        <f t="shared" si="312"/>
        <v>57.2</v>
      </c>
      <c r="ARF47" s="94">
        <f t="shared" si="312"/>
        <v>56.599999999999994</v>
      </c>
      <c r="ARG47" s="94">
        <f t="shared" si="312"/>
        <v>57.099999999999994</v>
      </c>
      <c r="ARH47" s="94">
        <f t="shared" si="312"/>
        <v>58.9</v>
      </c>
      <c r="ARI47" s="94">
        <f t="shared" si="312"/>
        <v>52.4</v>
      </c>
      <c r="ARJ47" s="94">
        <f t="shared" si="312"/>
        <v>53.7</v>
      </c>
      <c r="ARK47" s="94">
        <f t="shared" si="312"/>
        <v>53.7</v>
      </c>
      <c r="ARL47" s="94">
        <f t="shared" si="312"/>
        <v>53.199999999999996</v>
      </c>
      <c r="ARM47" s="94">
        <f t="shared" si="312"/>
        <v>50.8</v>
      </c>
      <c r="ARN47" s="94">
        <f t="shared" si="312"/>
        <v>52</v>
      </c>
      <c r="ARO47" s="94">
        <f t="shared" si="312"/>
        <v>52.8</v>
      </c>
      <c r="ARP47" s="94">
        <f t="shared" si="312"/>
        <v>56</v>
      </c>
      <c r="ARQ47" s="94">
        <f t="shared" si="312"/>
        <v>53.1</v>
      </c>
      <c r="ARR47" s="94">
        <f t="shared" si="312"/>
        <v>49.9</v>
      </c>
      <c r="ARS47" s="94">
        <f t="shared" si="312"/>
        <v>50.5</v>
      </c>
      <c r="ART47" s="94">
        <f t="shared" si="312"/>
        <v>53</v>
      </c>
      <c r="ARU47" s="94">
        <f t="shared" si="312"/>
        <v>50.099999999999994</v>
      </c>
      <c r="ARV47" s="94">
        <f t="shared" si="312"/>
        <v>45.6</v>
      </c>
      <c r="ARW47" s="94">
        <f t="shared" si="312"/>
        <v>47.5</v>
      </c>
      <c r="ARX47" s="94">
        <f t="shared" si="312"/>
        <v>45.2</v>
      </c>
      <c r="ARY47" s="94">
        <f t="shared" si="312"/>
        <v>48.7</v>
      </c>
      <c r="ARZ47" s="94">
        <f t="shared" si="312"/>
        <v>45.8</v>
      </c>
      <c r="ASA47" s="94">
        <f t="shared" si="312"/>
        <v>48.599999999999994</v>
      </c>
      <c r="ASB47" s="94">
        <f t="shared" si="312"/>
        <v>48.2</v>
      </c>
      <c r="ASC47" s="94">
        <f t="shared" si="312"/>
        <v>50.9</v>
      </c>
      <c r="ASD47" s="94">
        <f t="shared" si="312"/>
        <v>49.5</v>
      </c>
      <c r="ASE47" s="94">
        <f t="shared" si="312"/>
        <v>48</v>
      </c>
      <c r="ASF47" s="94">
        <f t="shared" si="312"/>
        <v>46.1</v>
      </c>
      <c r="ASG47" s="94">
        <f t="shared" si="312"/>
        <v>47.3</v>
      </c>
      <c r="ASH47" s="94">
        <f t="shared" si="312"/>
        <v>46.599999999999994</v>
      </c>
      <c r="ASI47" s="94">
        <f t="shared" ref="ASI47:AUB47" si="313">ASI17+ASI22</f>
        <v>43.6</v>
      </c>
      <c r="ASJ47" s="94">
        <f t="shared" si="313"/>
        <v>47.9</v>
      </c>
      <c r="ASK47" s="94">
        <f t="shared" si="313"/>
        <v>47.2</v>
      </c>
      <c r="ASL47" s="94">
        <f t="shared" si="313"/>
        <v>42.9</v>
      </c>
      <c r="ASM47" s="94">
        <f t="shared" si="313"/>
        <v>43.8</v>
      </c>
      <c r="ASN47" s="94">
        <f t="shared" si="313"/>
        <v>49.2</v>
      </c>
      <c r="ASO47" s="94">
        <f t="shared" si="313"/>
        <v>52.599999999999994</v>
      </c>
      <c r="ASP47" s="94">
        <f t="shared" si="313"/>
        <v>52</v>
      </c>
      <c r="ASQ47" s="94">
        <f t="shared" si="313"/>
        <v>53.7</v>
      </c>
      <c r="ASR47" s="94">
        <f t="shared" si="313"/>
        <v>47.9</v>
      </c>
      <c r="ASS47" s="94">
        <f t="shared" si="313"/>
        <v>54</v>
      </c>
      <c r="AST47" s="94">
        <f t="shared" si="313"/>
        <v>50</v>
      </c>
      <c r="ASU47" s="94">
        <f t="shared" si="313"/>
        <v>51.7</v>
      </c>
      <c r="ASV47" s="94">
        <f t="shared" si="313"/>
        <v>46.1</v>
      </c>
      <c r="ASW47" s="94">
        <f t="shared" si="313"/>
        <v>46.7</v>
      </c>
      <c r="ASX47" s="94">
        <f t="shared" si="313"/>
        <v>46.9</v>
      </c>
      <c r="ASY47" s="94">
        <f t="shared" si="313"/>
        <v>52.7</v>
      </c>
      <c r="ASZ47" s="94">
        <f t="shared" si="313"/>
        <v>54.3</v>
      </c>
      <c r="ATA47" s="94">
        <f t="shared" si="313"/>
        <v>54.7</v>
      </c>
      <c r="ATB47" s="94">
        <f t="shared" si="313"/>
        <v>54.7</v>
      </c>
      <c r="ATC47" s="94">
        <f t="shared" si="313"/>
        <v>56.8</v>
      </c>
      <c r="ATD47" s="94">
        <f t="shared" si="313"/>
        <v>53.400000000000006</v>
      </c>
      <c r="ATE47" s="94">
        <f t="shared" si="313"/>
        <v>48</v>
      </c>
      <c r="ATF47" s="94">
        <f t="shared" si="313"/>
        <v>54.3</v>
      </c>
      <c r="ATG47" s="94">
        <f t="shared" si="313"/>
        <v>51.599999999999994</v>
      </c>
      <c r="ATH47" s="94">
        <f t="shared" si="313"/>
        <v>51.3</v>
      </c>
      <c r="ATI47" s="94">
        <f t="shared" si="313"/>
        <v>49.2</v>
      </c>
      <c r="ATJ47" s="94">
        <f t="shared" si="313"/>
        <v>49.7</v>
      </c>
      <c r="ATK47" s="94">
        <f t="shared" si="313"/>
        <v>47.7</v>
      </c>
      <c r="ATL47" s="94">
        <f t="shared" si="313"/>
        <v>54.3</v>
      </c>
      <c r="ATM47" s="94">
        <f t="shared" si="313"/>
        <v>55.2</v>
      </c>
      <c r="ATN47" s="94">
        <f t="shared" si="313"/>
        <v>52.8</v>
      </c>
      <c r="ATO47" s="94">
        <f t="shared" si="313"/>
        <v>57.3</v>
      </c>
      <c r="ATP47" s="94">
        <f t="shared" si="313"/>
        <v>55.2</v>
      </c>
      <c r="ATQ47" s="94">
        <f t="shared" si="313"/>
        <v>54.3</v>
      </c>
      <c r="ATR47" s="94">
        <f t="shared" si="313"/>
        <v>57.1</v>
      </c>
      <c r="ATS47" s="94">
        <f t="shared" si="313"/>
        <v>60.7</v>
      </c>
      <c r="ATT47" s="94">
        <f t="shared" si="313"/>
        <v>55.400000000000006</v>
      </c>
      <c r="ATU47" s="94">
        <f t="shared" si="313"/>
        <v>57.1</v>
      </c>
      <c r="ATV47" s="94">
        <f t="shared" si="313"/>
        <v>58.099999999999994</v>
      </c>
      <c r="ATW47" s="94">
        <f t="shared" si="313"/>
        <v>57.8</v>
      </c>
      <c r="ATX47" s="94">
        <f t="shared" si="313"/>
        <v>54.599999999999994</v>
      </c>
      <c r="ATY47" s="94">
        <f t="shared" si="313"/>
        <v>52.1</v>
      </c>
      <c r="ATZ47" s="94">
        <f t="shared" si="313"/>
        <v>56.3</v>
      </c>
      <c r="AUA47" s="94">
        <f t="shared" si="313"/>
        <v>58.2</v>
      </c>
      <c r="AUB47" s="94">
        <f t="shared" si="313"/>
        <v>62.3</v>
      </c>
      <c r="AUC47" s="94">
        <f t="shared" ref="AUC47:AVH47" si="314">AUC17+AUC22</f>
        <v>59.5</v>
      </c>
      <c r="AUD47" s="94">
        <f t="shared" si="314"/>
        <v>62</v>
      </c>
      <c r="AUE47" s="94">
        <f t="shared" si="314"/>
        <v>56.6</v>
      </c>
      <c r="AUF47" s="94">
        <f t="shared" si="314"/>
        <v>58.800000000000004</v>
      </c>
      <c r="AUG47" s="94">
        <f t="shared" si="314"/>
        <v>68.099999999999994</v>
      </c>
      <c r="AUH47" s="94">
        <f t="shared" si="314"/>
        <v>68.599999999999994</v>
      </c>
      <c r="AUI47" s="94">
        <f t="shared" si="314"/>
        <v>62.099999999999994</v>
      </c>
      <c r="AUJ47" s="94">
        <f t="shared" si="314"/>
        <v>64.900000000000006</v>
      </c>
      <c r="AUK47" s="94">
        <f t="shared" si="314"/>
        <v>70.599999999999994</v>
      </c>
      <c r="AUL47" s="94">
        <f t="shared" si="314"/>
        <v>80.400000000000006</v>
      </c>
      <c r="AUM47" s="94">
        <f t="shared" si="314"/>
        <v>84.3</v>
      </c>
      <c r="AUN47" s="94">
        <f t="shared" si="314"/>
        <v>90.8</v>
      </c>
      <c r="AUO47" s="94">
        <f t="shared" si="314"/>
        <v>86</v>
      </c>
      <c r="AUP47" s="94">
        <f t="shared" si="314"/>
        <v>79.2</v>
      </c>
      <c r="AUQ47" s="94">
        <f t="shared" si="314"/>
        <v>85.4</v>
      </c>
      <c r="AUR47" s="94">
        <f t="shared" si="314"/>
        <v>76.7</v>
      </c>
      <c r="AUS47" s="94">
        <f t="shared" si="314"/>
        <v>78.8</v>
      </c>
      <c r="AUT47" s="94">
        <f t="shared" si="314"/>
        <v>81.599999999999994</v>
      </c>
      <c r="AUU47" s="94">
        <f t="shared" si="314"/>
        <v>78.5</v>
      </c>
      <c r="AUV47" s="94">
        <f t="shared" si="314"/>
        <v>79.099999999999994</v>
      </c>
      <c r="AUW47" s="94">
        <f t="shared" si="314"/>
        <v>76.5</v>
      </c>
      <c r="AUX47" s="94">
        <f t="shared" si="314"/>
        <v>72.7</v>
      </c>
      <c r="AUY47" s="94">
        <f t="shared" si="314"/>
        <v>75.7</v>
      </c>
      <c r="AUZ47" s="94">
        <f t="shared" si="314"/>
        <v>0</v>
      </c>
      <c r="AVA47" s="94">
        <f t="shared" si="314"/>
        <v>0</v>
      </c>
      <c r="AVB47" s="94">
        <f t="shared" si="314"/>
        <v>0</v>
      </c>
      <c r="AVC47" s="94">
        <f t="shared" si="314"/>
        <v>0</v>
      </c>
      <c r="AVD47" s="94">
        <f t="shared" si="314"/>
        <v>0</v>
      </c>
      <c r="AVE47" s="94">
        <f t="shared" si="314"/>
        <v>0</v>
      </c>
      <c r="AVF47" s="94">
        <f t="shared" si="314"/>
        <v>0</v>
      </c>
      <c r="AVG47" s="94">
        <f t="shared" si="314"/>
        <v>0</v>
      </c>
      <c r="AVH47" s="94">
        <f t="shared" si="314"/>
        <v>0</v>
      </c>
      <c r="AVI47" s="94">
        <f t="shared" ref="AVI47:AVZ47" si="315">AVI17+AVI22</f>
        <v>0</v>
      </c>
      <c r="AVJ47" s="94">
        <f t="shared" si="315"/>
        <v>0</v>
      </c>
      <c r="AVK47" s="94">
        <f t="shared" si="315"/>
        <v>0</v>
      </c>
      <c r="AVL47" s="94">
        <f t="shared" si="315"/>
        <v>0</v>
      </c>
      <c r="AVM47" s="94">
        <f t="shared" si="315"/>
        <v>0</v>
      </c>
      <c r="AVN47" s="94">
        <f t="shared" si="315"/>
        <v>0</v>
      </c>
      <c r="AVO47" s="94">
        <f t="shared" si="315"/>
        <v>0</v>
      </c>
      <c r="AVP47" s="94">
        <f t="shared" si="315"/>
        <v>0</v>
      </c>
      <c r="AVQ47" s="94">
        <f t="shared" si="315"/>
        <v>0</v>
      </c>
      <c r="AVR47" s="94">
        <f t="shared" si="315"/>
        <v>0</v>
      </c>
      <c r="AVS47" s="94">
        <f t="shared" si="315"/>
        <v>0</v>
      </c>
      <c r="AVT47" s="94">
        <f t="shared" si="315"/>
        <v>0</v>
      </c>
      <c r="AVU47" s="94">
        <f t="shared" si="315"/>
        <v>0</v>
      </c>
      <c r="AVV47" s="94">
        <f t="shared" si="315"/>
        <v>0</v>
      </c>
      <c r="AVW47" s="94">
        <f t="shared" si="315"/>
        <v>0</v>
      </c>
      <c r="AVX47" s="94">
        <f t="shared" si="315"/>
        <v>0</v>
      </c>
      <c r="AVY47" s="94">
        <f t="shared" si="315"/>
        <v>0</v>
      </c>
      <c r="AVZ47" s="94">
        <f t="shared" si="315"/>
        <v>0</v>
      </c>
    </row>
    <row r="48" spans="1:1274" s="16" customFormat="1" ht="17.25" thickTop="1" thickBot="1" x14ac:dyDescent="0.3">
      <c r="B48" s="207" t="s">
        <v>341</v>
      </c>
      <c r="C48" s="208"/>
      <c r="D48" s="125"/>
      <c r="E48" s="97">
        <f t="shared" ref="E48:BP48" si="316">E46-E47</f>
        <v>0</v>
      </c>
      <c r="F48" s="97">
        <f t="shared" si="316"/>
        <v>0</v>
      </c>
      <c r="G48" s="97">
        <f t="shared" si="316"/>
        <v>0</v>
      </c>
      <c r="H48" s="97">
        <f t="shared" si="316"/>
        <v>0</v>
      </c>
      <c r="I48" s="97">
        <f t="shared" si="316"/>
        <v>0</v>
      </c>
      <c r="J48" s="97">
        <f t="shared" si="316"/>
        <v>0</v>
      </c>
      <c r="K48" s="97">
        <f t="shared" si="316"/>
        <v>0</v>
      </c>
      <c r="L48" s="97">
        <f t="shared" si="316"/>
        <v>0</v>
      </c>
      <c r="M48" s="97">
        <f t="shared" si="316"/>
        <v>0</v>
      </c>
      <c r="N48" s="97">
        <f t="shared" si="316"/>
        <v>0</v>
      </c>
      <c r="O48" s="97">
        <f t="shared" si="316"/>
        <v>0</v>
      </c>
      <c r="P48" s="97">
        <f t="shared" si="316"/>
        <v>0</v>
      </c>
      <c r="Q48" s="97">
        <f t="shared" si="316"/>
        <v>0</v>
      </c>
      <c r="R48" s="97">
        <f t="shared" si="316"/>
        <v>0</v>
      </c>
      <c r="S48" s="97">
        <f t="shared" si="316"/>
        <v>0</v>
      </c>
      <c r="T48" s="97">
        <f t="shared" si="316"/>
        <v>0</v>
      </c>
      <c r="U48" s="97">
        <f t="shared" si="316"/>
        <v>0</v>
      </c>
      <c r="V48" s="97">
        <f t="shared" si="316"/>
        <v>0</v>
      </c>
      <c r="W48" s="97">
        <f t="shared" si="316"/>
        <v>0</v>
      </c>
      <c r="X48" s="97">
        <f t="shared" si="316"/>
        <v>0</v>
      </c>
      <c r="Y48" s="97">
        <f t="shared" si="316"/>
        <v>0</v>
      </c>
      <c r="Z48" s="97">
        <f t="shared" si="316"/>
        <v>0</v>
      </c>
      <c r="AA48" s="97">
        <f t="shared" si="316"/>
        <v>0</v>
      </c>
      <c r="AB48" s="97">
        <f t="shared" si="316"/>
        <v>0</v>
      </c>
      <c r="AC48" s="97">
        <f t="shared" si="316"/>
        <v>0</v>
      </c>
      <c r="AD48" s="97">
        <f t="shared" si="316"/>
        <v>0</v>
      </c>
      <c r="AE48" s="97">
        <f t="shared" si="316"/>
        <v>0</v>
      </c>
      <c r="AF48" s="97">
        <f t="shared" si="316"/>
        <v>0</v>
      </c>
      <c r="AG48" s="97">
        <f t="shared" si="316"/>
        <v>0</v>
      </c>
      <c r="AH48" s="97">
        <f t="shared" si="316"/>
        <v>0</v>
      </c>
      <c r="AI48" s="97">
        <f t="shared" si="316"/>
        <v>0</v>
      </c>
      <c r="AJ48" s="97">
        <f t="shared" si="316"/>
        <v>0</v>
      </c>
      <c r="AK48" s="97">
        <f t="shared" si="316"/>
        <v>0</v>
      </c>
      <c r="AL48" s="97">
        <f t="shared" si="316"/>
        <v>0</v>
      </c>
      <c r="AM48" s="97">
        <f t="shared" si="316"/>
        <v>0</v>
      </c>
      <c r="AN48" s="97">
        <f t="shared" si="316"/>
        <v>0</v>
      </c>
      <c r="AO48" s="97">
        <f t="shared" si="316"/>
        <v>0</v>
      </c>
      <c r="AP48" s="97">
        <f t="shared" si="316"/>
        <v>0</v>
      </c>
      <c r="AQ48" s="97">
        <f t="shared" si="316"/>
        <v>0</v>
      </c>
      <c r="AR48" s="97">
        <f t="shared" si="316"/>
        <v>0</v>
      </c>
      <c r="AS48" s="97">
        <f t="shared" si="316"/>
        <v>0</v>
      </c>
      <c r="AT48" s="97">
        <f t="shared" si="316"/>
        <v>0</v>
      </c>
      <c r="AU48" s="97">
        <f t="shared" si="316"/>
        <v>0</v>
      </c>
      <c r="AV48" s="97">
        <f t="shared" si="316"/>
        <v>0</v>
      </c>
      <c r="AW48" s="97">
        <f t="shared" si="316"/>
        <v>0</v>
      </c>
      <c r="AX48" s="97">
        <f t="shared" si="316"/>
        <v>0</v>
      </c>
      <c r="AY48" s="97">
        <f t="shared" si="316"/>
        <v>0</v>
      </c>
      <c r="AZ48" s="97">
        <f t="shared" si="316"/>
        <v>0</v>
      </c>
      <c r="BA48" s="97">
        <f t="shared" si="316"/>
        <v>0</v>
      </c>
      <c r="BB48" s="97">
        <f t="shared" si="316"/>
        <v>0</v>
      </c>
      <c r="BC48" s="97">
        <f t="shared" si="316"/>
        <v>0</v>
      </c>
      <c r="BD48" s="97">
        <f t="shared" si="316"/>
        <v>0</v>
      </c>
      <c r="BE48" s="97">
        <f t="shared" si="316"/>
        <v>0</v>
      </c>
      <c r="BF48" s="97">
        <f t="shared" si="316"/>
        <v>0</v>
      </c>
      <c r="BG48" s="97">
        <f t="shared" si="316"/>
        <v>0</v>
      </c>
      <c r="BH48" s="97">
        <f t="shared" si="316"/>
        <v>0</v>
      </c>
      <c r="BI48" s="97">
        <f t="shared" si="316"/>
        <v>0</v>
      </c>
      <c r="BJ48" s="97">
        <f t="shared" si="316"/>
        <v>0</v>
      </c>
      <c r="BK48" s="97">
        <f t="shared" si="316"/>
        <v>0</v>
      </c>
      <c r="BL48" s="97">
        <f t="shared" si="316"/>
        <v>0</v>
      </c>
      <c r="BM48" s="97">
        <f t="shared" si="316"/>
        <v>0</v>
      </c>
      <c r="BN48" s="97">
        <f t="shared" si="316"/>
        <v>0</v>
      </c>
      <c r="BO48" s="97">
        <f t="shared" si="316"/>
        <v>0</v>
      </c>
      <c r="BP48" s="97">
        <f t="shared" si="316"/>
        <v>0</v>
      </c>
      <c r="BQ48" s="97">
        <f t="shared" ref="BQ48:EB48" si="317">BQ46-BQ47</f>
        <v>0</v>
      </c>
      <c r="BR48" s="97">
        <f t="shared" si="317"/>
        <v>0</v>
      </c>
      <c r="BS48" s="97">
        <f t="shared" si="317"/>
        <v>0</v>
      </c>
      <c r="BT48" s="97">
        <f t="shared" si="317"/>
        <v>0</v>
      </c>
      <c r="BU48" s="97">
        <f t="shared" si="317"/>
        <v>0</v>
      </c>
      <c r="BV48" s="97">
        <f t="shared" si="317"/>
        <v>0</v>
      </c>
      <c r="BW48" s="97">
        <f t="shared" si="317"/>
        <v>0</v>
      </c>
      <c r="BX48" s="97">
        <f t="shared" si="317"/>
        <v>0</v>
      </c>
      <c r="BY48" s="97">
        <f t="shared" si="317"/>
        <v>0</v>
      </c>
      <c r="BZ48" s="97">
        <f t="shared" si="317"/>
        <v>0</v>
      </c>
      <c r="CA48" s="97">
        <f t="shared" si="317"/>
        <v>0</v>
      </c>
      <c r="CB48" s="97">
        <f t="shared" si="317"/>
        <v>0</v>
      </c>
      <c r="CC48" s="97">
        <f t="shared" si="317"/>
        <v>0</v>
      </c>
      <c r="CD48" s="97">
        <f t="shared" si="317"/>
        <v>0</v>
      </c>
      <c r="CE48" s="97">
        <f t="shared" si="317"/>
        <v>0</v>
      </c>
      <c r="CF48" s="97">
        <f t="shared" si="317"/>
        <v>0</v>
      </c>
      <c r="CG48" s="97">
        <f t="shared" si="317"/>
        <v>0</v>
      </c>
      <c r="CH48" s="97">
        <f t="shared" si="317"/>
        <v>0</v>
      </c>
      <c r="CI48" s="97">
        <f t="shared" si="317"/>
        <v>0</v>
      </c>
      <c r="CJ48" s="97">
        <f t="shared" si="317"/>
        <v>0</v>
      </c>
      <c r="CK48" s="97">
        <f t="shared" si="317"/>
        <v>0</v>
      </c>
      <c r="CL48" s="97">
        <f t="shared" si="317"/>
        <v>0</v>
      </c>
      <c r="CM48" s="97">
        <f t="shared" si="317"/>
        <v>0</v>
      </c>
      <c r="CN48" s="97">
        <f t="shared" si="317"/>
        <v>0</v>
      </c>
      <c r="CO48" s="97">
        <f t="shared" si="317"/>
        <v>0</v>
      </c>
      <c r="CP48" s="97">
        <f t="shared" si="317"/>
        <v>-11.399999999999999</v>
      </c>
      <c r="CQ48" s="97">
        <f t="shared" si="317"/>
        <v>0</v>
      </c>
      <c r="CR48" s="97">
        <f t="shared" si="317"/>
        <v>0</v>
      </c>
      <c r="CS48" s="97">
        <f t="shared" si="317"/>
        <v>-7.4000000000000057</v>
      </c>
      <c r="CT48" s="97">
        <f t="shared" si="317"/>
        <v>-23.299999999999997</v>
      </c>
      <c r="CU48" s="97">
        <f t="shared" si="317"/>
        <v>-44.500000000000007</v>
      </c>
      <c r="CV48" s="97">
        <f t="shared" si="317"/>
        <v>-44.000000000000007</v>
      </c>
      <c r="CW48" s="97">
        <f t="shared" si="317"/>
        <v>-71.3</v>
      </c>
      <c r="CX48" s="97">
        <f t="shared" si="317"/>
        <v>-93</v>
      </c>
      <c r="CY48" s="97">
        <f t="shared" si="317"/>
        <v>-98.1</v>
      </c>
      <c r="CZ48" s="97">
        <f t="shared" si="317"/>
        <v>-85.6</v>
      </c>
      <c r="DA48" s="97">
        <f t="shared" si="317"/>
        <v>-53.8</v>
      </c>
      <c r="DB48" s="97">
        <f t="shared" si="317"/>
        <v>-61</v>
      </c>
      <c r="DC48" s="97">
        <f t="shared" si="317"/>
        <v>-45.8</v>
      </c>
      <c r="DD48" s="97">
        <f t="shared" si="317"/>
        <v>-40.699999999999996</v>
      </c>
      <c r="DE48" s="97">
        <f t="shared" si="317"/>
        <v>-54.29999999999999</v>
      </c>
      <c r="DF48" s="97">
        <f t="shared" si="317"/>
        <v>-57.3</v>
      </c>
      <c r="DG48" s="97">
        <f t="shared" si="317"/>
        <v>-46.699999999999996</v>
      </c>
      <c r="DH48" s="97">
        <f t="shared" si="317"/>
        <v>-45.199999999999989</v>
      </c>
      <c r="DI48" s="97">
        <f t="shared" si="317"/>
        <v>-39.4</v>
      </c>
      <c r="DJ48" s="97">
        <f t="shared" si="317"/>
        <v>-20.000000000000007</v>
      </c>
      <c r="DK48" s="97">
        <f t="shared" si="317"/>
        <v>-39.299999999999997</v>
      </c>
      <c r="DL48" s="97">
        <f t="shared" si="317"/>
        <v>-34.299999999999997</v>
      </c>
      <c r="DM48" s="97">
        <f t="shared" si="317"/>
        <v>-21.1</v>
      </c>
      <c r="DN48" s="97">
        <f t="shared" si="317"/>
        <v>-72.5</v>
      </c>
      <c r="DO48" s="97">
        <f t="shared" si="317"/>
        <v>-50.400000000000006</v>
      </c>
      <c r="DP48" s="97">
        <f t="shared" si="317"/>
        <v>-30.200000000000003</v>
      </c>
      <c r="DQ48" s="97">
        <f t="shared" si="317"/>
        <v>0</v>
      </c>
      <c r="DR48" s="97">
        <f t="shared" si="317"/>
        <v>-30.200000000000003</v>
      </c>
      <c r="DS48" s="97">
        <f t="shared" si="317"/>
        <v>-17.400000000000006</v>
      </c>
      <c r="DT48" s="97">
        <f t="shared" si="317"/>
        <v>-17.100000000000009</v>
      </c>
      <c r="DU48" s="97">
        <f t="shared" si="317"/>
        <v>-6.7000000000000028</v>
      </c>
      <c r="DV48" s="97">
        <f t="shared" si="317"/>
        <v>-10.099999999999994</v>
      </c>
      <c r="DW48" s="97">
        <f t="shared" si="317"/>
        <v>-2.6000000000000014</v>
      </c>
      <c r="DX48" s="97">
        <f t="shared" si="317"/>
        <v>10.400000000000006</v>
      </c>
      <c r="DY48" s="97">
        <f t="shared" si="317"/>
        <v>-0.39999999999999147</v>
      </c>
      <c r="DZ48" s="97">
        <f t="shared" si="317"/>
        <v>-13.5</v>
      </c>
      <c r="EA48" s="97">
        <f t="shared" si="317"/>
        <v>-11.700000000000003</v>
      </c>
      <c r="EB48" s="97">
        <f t="shared" si="317"/>
        <v>-22.700000000000003</v>
      </c>
      <c r="EC48" s="97">
        <f t="shared" ref="EC48:FG48" si="318">EC46-EC47</f>
        <v>-41.800000000000004</v>
      </c>
      <c r="ED48" s="97">
        <f t="shared" si="318"/>
        <v>-63.500000000000007</v>
      </c>
      <c r="EE48" s="97">
        <f t="shared" si="318"/>
        <v>-62.899999999999991</v>
      </c>
      <c r="EF48" s="97">
        <f t="shared" si="318"/>
        <v>-56.800000000000004</v>
      </c>
      <c r="EG48" s="97">
        <f t="shared" si="318"/>
        <v>-94.2</v>
      </c>
      <c r="EH48" s="97">
        <f t="shared" si="318"/>
        <v>-94.199999999999989</v>
      </c>
      <c r="EI48" s="97">
        <f t="shared" si="318"/>
        <v>-70.3</v>
      </c>
      <c r="EJ48" s="97">
        <f t="shared" si="318"/>
        <v>-66.8</v>
      </c>
      <c r="EK48" s="97">
        <f t="shared" si="318"/>
        <v>-81.399999999999991</v>
      </c>
      <c r="EL48" s="97">
        <f t="shared" si="318"/>
        <v>-71.099999999999994</v>
      </c>
      <c r="EM48" s="97">
        <f t="shared" si="318"/>
        <v>-75</v>
      </c>
      <c r="EN48" s="97">
        <f t="shared" si="318"/>
        <v>-35.500000000000014</v>
      </c>
      <c r="EO48" s="97">
        <f t="shared" si="318"/>
        <v>-39.400000000000006</v>
      </c>
      <c r="EP48" s="97">
        <f t="shared" si="318"/>
        <v>-70.3</v>
      </c>
      <c r="EQ48" s="97">
        <f t="shared" si="318"/>
        <v>-70.100000000000009</v>
      </c>
      <c r="ER48" s="97">
        <f t="shared" si="318"/>
        <v>-86.8</v>
      </c>
      <c r="ES48" s="97">
        <f t="shared" si="318"/>
        <v>-76.5</v>
      </c>
      <c r="ET48" s="97">
        <f t="shared" si="318"/>
        <v>-86.1</v>
      </c>
      <c r="EU48" s="97">
        <f t="shared" si="318"/>
        <v>-85.6</v>
      </c>
      <c r="EV48" s="97">
        <f t="shared" si="318"/>
        <v>-94.5</v>
      </c>
      <c r="EW48" s="97">
        <f t="shared" si="318"/>
        <v>-105.4</v>
      </c>
      <c r="EX48" s="97">
        <f t="shared" si="318"/>
        <v>-106.3</v>
      </c>
      <c r="EY48" s="97">
        <f t="shared" si="318"/>
        <v>-94.800000000000011</v>
      </c>
      <c r="EZ48" s="97">
        <f t="shared" si="318"/>
        <v>-93.699999999999989</v>
      </c>
      <c r="FA48" s="97">
        <f t="shared" si="318"/>
        <v>-73.400000000000006</v>
      </c>
      <c r="FB48" s="97">
        <f t="shared" si="318"/>
        <v>-56.599999999999994</v>
      </c>
      <c r="FC48" s="97">
        <f t="shared" si="318"/>
        <v>-53.300000000000004</v>
      </c>
      <c r="FD48" s="97">
        <f t="shared" si="318"/>
        <v>-51</v>
      </c>
      <c r="FE48" s="97">
        <f t="shared" si="318"/>
        <v>-44.699999999999996</v>
      </c>
      <c r="FF48" s="97">
        <f t="shared" si="318"/>
        <v>-18.099999999999994</v>
      </c>
      <c r="FG48" s="97">
        <f t="shared" si="318"/>
        <v>-26.699999999999996</v>
      </c>
      <c r="FH48" s="97">
        <f t="shared" ref="FH48:GN48" si="319">FH46-FH47</f>
        <v>0</v>
      </c>
      <c r="FI48" s="97">
        <f t="shared" si="319"/>
        <v>0</v>
      </c>
      <c r="FJ48" s="97">
        <f t="shared" si="319"/>
        <v>0</v>
      </c>
      <c r="FK48" s="97">
        <f t="shared" si="319"/>
        <v>0</v>
      </c>
      <c r="FL48" s="97">
        <f t="shared" si="319"/>
        <v>-35.599999999999994</v>
      </c>
      <c r="FM48" s="97">
        <f t="shared" si="319"/>
        <v>-26.399999999999991</v>
      </c>
      <c r="FN48" s="97">
        <f t="shared" si="319"/>
        <v>-19.199999999999989</v>
      </c>
      <c r="FO48" s="97">
        <f t="shared" si="319"/>
        <v>0.89999999999999858</v>
      </c>
      <c r="FP48" s="97">
        <f t="shared" si="319"/>
        <v>-9.9000000000000057</v>
      </c>
      <c r="FQ48" s="97">
        <f t="shared" si="319"/>
        <v>-11.899999999999991</v>
      </c>
      <c r="FR48" s="97">
        <f t="shared" si="319"/>
        <v>-37.800000000000011</v>
      </c>
      <c r="FS48" s="97">
        <f t="shared" si="319"/>
        <v>-29.200000000000003</v>
      </c>
      <c r="FT48" s="97">
        <f t="shared" si="319"/>
        <v>-30.9</v>
      </c>
      <c r="FU48" s="97">
        <f t="shared" si="319"/>
        <v>-17.200000000000003</v>
      </c>
      <c r="FV48" s="97">
        <f t="shared" si="319"/>
        <v>-30.099999999999994</v>
      </c>
      <c r="FW48" s="97">
        <f t="shared" si="319"/>
        <v>-33.299999999999997</v>
      </c>
      <c r="FX48" s="97">
        <f t="shared" si="319"/>
        <v>-20.399999999999991</v>
      </c>
      <c r="FY48" s="97">
        <f t="shared" si="319"/>
        <v>-19.999999999999986</v>
      </c>
      <c r="FZ48" s="97">
        <f t="shared" si="319"/>
        <v>5.5</v>
      </c>
      <c r="GA48" s="97">
        <f t="shared" si="319"/>
        <v>-2.2000000000000028</v>
      </c>
      <c r="GB48" s="97">
        <f t="shared" si="319"/>
        <v>-9.7999999999999972</v>
      </c>
      <c r="GC48" s="97">
        <f t="shared" si="319"/>
        <v>-28.999999999999993</v>
      </c>
      <c r="GD48" s="97">
        <f t="shared" si="319"/>
        <v>-33.200000000000003</v>
      </c>
      <c r="GE48" s="97">
        <f t="shared" si="319"/>
        <v>-22.800000000000004</v>
      </c>
      <c r="GF48" s="97">
        <f t="shared" si="319"/>
        <v>-45.999999999999993</v>
      </c>
      <c r="GG48" s="97">
        <f t="shared" si="319"/>
        <v>-4.1000000000000014</v>
      </c>
      <c r="GH48" s="97">
        <f t="shared" si="319"/>
        <v>20.299999999999997</v>
      </c>
      <c r="GI48" s="97">
        <f t="shared" si="319"/>
        <v>16.499999999999986</v>
      </c>
      <c r="GJ48" s="97">
        <f t="shared" si="319"/>
        <v>41.900000000000006</v>
      </c>
      <c r="GK48" s="97">
        <f t="shared" si="319"/>
        <v>62.3</v>
      </c>
      <c r="GL48" s="97">
        <f t="shared" si="319"/>
        <v>55.000000000000007</v>
      </c>
      <c r="GM48" s="97">
        <f t="shared" si="319"/>
        <v>66.2</v>
      </c>
      <c r="GN48" s="97">
        <f t="shared" si="319"/>
        <v>59.9</v>
      </c>
      <c r="GO48" s="97">
        <f t="shared" ref="GO48:IZ48" si="320">GO46-GO47</f>
        <v>70.400000000000006</v>
      </c>
      <c r="GP48" s="97">
        <f t="shared" si="320"/>
        <v>57</v>
      </c>
      <c r="GQ48" s="97">
        <f t="shared" si="320"/>
        <v>53.600000000000009</v>
      </c>
      <c r="GR48" s="97">
        <f t="shared" si="320"/>
        <v>50.099999999999994</v>
      </c>
      <c r="GS48" s="97">
        <f t="shared" si="320"/>
        <v>44.400000000000013</v>
      </c>
      <c r="GT48" s="97">
        <f t="shared" si="320"/>
        <v>25.099999999999994</v>
      </c>
      <c r="GU48" s="97">
        <f t="shared" si="320"/>
        <v>34.200000000000003</v>
      </c>
      <c r="GV48" s="97">
        <f t="shared" si="320"/>
        <v>9.3000000000000043</v>
      </c>
      <c r="GW48" s="97">
        <f t="shared" si="320"/>
        <v>7</v>
      </c>
      <c r="GX48" s="97">
        <f t="shared" si="320"/>
        <v>14.099999999999994</v>
      </c>
      <c r="GY48" s="97">
        <f t="shared" si="320"/>
        <v>21.099999999999994</v>
      </c>
      <c r="GZ48" s="97">
        <f t="shared" si="320"/>
        <v>7.7999999999999972</v>
      </c>
      <c r="HA48" s="97">
        <f t="shared" si="320"/>
        <v>18.399999999999991</v>
      </c>
      <c r="HB48" s="97">
        <f t="shared" si="320"/>
        <v>2.3999999999999986</v>
      </c>
      <c r="HC48" s="97">
        <f t="shared" si="320"/>
        <v>15.100000000000001</v>
      </c>
      <c r="HD48" s="97">
        <f t="shared" si="320"/>
        <v>7.5</v>
      </c>
      <c r="HE48" s="97">
        <f t="shared" si="320"/>
        <v>22.599999999999994</v>
      </c>
      <c r="HF48" s="97">
        <f t="shared" si="320"/>
        <v>16.399999999999991</v>
      </c>
      <c r="HG48" s="97">
        <f t="shared" si="320"/>
        <v>17.300000000000004</v>
      </c>
      <c r="HH48" s="97">
        <f t="shared" si="320"/>
        <v>19.899999999999999</v>
      </c>
      <c r="HI48" s="97">
        <f t="shared" si="320"/>
        <v>36.400000000000006</v>
      </c>
      <c r="HJ48" s="97">
        <f t="shared" si="320"/>
        <v>47.3</v>
      </c>
      <c r="HK48" s="97">
        <f t="shared" si="320"/>
        <v>42.199999999999989</v>
      </c>
      <c r="HL48" s="97">
        <f t="shared" si="320"/>
        <v>33.999999999999993</v>
      </c>
      <c r="HM48" s="97">
        <f t="shared" si="320"/>
        <v>31.799999999999997</v>
      </c>
      <c r="HN48" s="97">
        <f t="shared" si="320"/>
        <v>4.2000000000000028</v>
      </c>
      <c r="HO48" s="97">
        <f t="shared" si="320"/>
        <v>13.699999999999989</v>
      </c>
      <c r="HP48" s="97">
        <f t="shared" si="320"/>
        <v>17</v>
      </c>
      <c r="HQ48" s="97">
        <f t="shared" si="320"/>
        <v>14.299999999999997</v>
      </c>
      <c r="HR48" s="97">
        <f t="shared" si="320"/>
        <v>11.799999999999997</v>
      </c>
      <c r="HS48" s="97">
        <f t="shared" si="320"/>
        <v>22</v>
      </c>
      <c r="HT48" s="97">
        <f t="shared" si="320"/>
        <v>30</v>
      </c>
      <c r="HU48" s="97">
        <f t="shared" si="320"/>
        <v>20.5</v>
      </c>
      <c r="HV48" s="97">
        <f t="shared" si="320"/>
        <v>20.900000000000006</v>
      </c>
      <c r="HW48" s="97">
        <f t="shared" si="320"/>
        <v>5.7000000000000028</v>
      </c>
      <c r="HX48" s="97">
        <f t="shared" si="320"/>
        <v>11.100000000000001</v>
      </c>
      <c r="HY48" s="97">
        <f t="shared" si="320"/>
        <v>10.699999999999996</v>
      </c>
      <c r="HZ48" s="97">
        <f t="shared" si="320"/>
        <v>1.2999999999999972</v>
      </c>
      <c r="IA48" s="97">
        <f t="shared" si="320"/>
        <v>2.6000000000000014</v>
      </c>
      <c r="IB48" s="97">
        <f t="shared" si="320"/>
        <v>6.5</v>
      </c>
      <c r="IC48" s="97">
        <f t="shared" si="320"/>
        <v>7.4000000000000057</v>
      </c>
      <c r="ID48" s="97">
        <f t="shared" si="320"/>
        <v>4.6000000000000014</v>
      </c>
      <c r="IE48" s="97">
        <f t="shared" si="320"/>
        <v>4.2000000000000028</v>
      </c>
      <c r="IF48" s="97">
        <f t="shared" si="320"/>
        <v>16.5</v>
      </c>
      <c r="IG48" s="97">
        <f t="shared" si="320"/>
        <v>7.3999999999999986</v>
      </c>
      <c r="IH48" s="97">
        <f t="shared" si="320"/>
        <v>5.6000000000000014</v>
      </c>
      <c r="II48" s="97">
        <f t="shared" si="320"/>
        <v>-3.2000000000000028</v>
      </c>
      <c r="IJ48" s="97">
        <f t="shared" si="320"/>
        <v>-1.5</v>
      </c>
      <c r="IK48" s="97">
        <f t="shared" si="320"/>
        <v>-13.799999999999997</v>
      </c>
      <c r="IL48" s="97">
        <f t="shared" si="320"/>
        <v>-22.200000000000003</v>
      </c>
      <c r="IM48" s="97">
        <f t="shared" si="320"/>
        <v>-5.3999999999999986</v>
      </c>
      <c r="IN48" s="97">
        <f t="shared" si="320"/>
        <v>-10.900000000000006</v>
      </c>
      <c r="IO48" s="97">
        <f t="shared" si="320"/>
        <v>-3.5999999999999943</v>
      </c>
      <c r="IP48" s="97">
        <f t="shared" si="320"/>
        <v>1.8000000000000043</v>
      </c>
      <c r="IQ48" s="97">
        <f t="shared" si="320"/>
        <v>8.6000000000000014</v>
      </c>
      <c r="IR48" s="97">
        <f t="shared" si="320"/>
        <v>30.299999999999997</v>
      </c>
      <c r="IS48" s="97">
        <f t="shared" si="320"/>
        <v>29.599999999999994</v>
      </c>
      <c r="IT48" s="97">
        <f t="shared" si="320"/>
        <v>31.100000000000009</v>
      </c>
      <c r="IU48" s="97">
        <f t="shared" si="320"/>
        <v>27.1</v>
      </c>
      <c r="IV48" s="97">
        <f t="shared" si="320"/>
        <v>30.1</v>
      </c>
      <c r="IW48" s="97">
        <f t="shared" si="320"/>
        <v>33.600000000000009</v>
      </c>
      <c r="IX48" s="97">
        <f t="shared" si="320"/>
        <v>31.1</v>
      </c>
      <c r="IY48" s="97">
        <f t="shared" si="320"/>
        <v>42.2</v>
      </c>
      <c r="IZ48" s="97">
        <f t="shared" si="320"/>
        <v>42.3</v>
      </c>
      <c r="JA48" s="97">
        <f t="shared" ref="JA48:LM48" si="321">JA46-JA47</f>
        <v>28.300000000000004</v>
      </c>
      <c r="JB48" s="97">
        <f t="shared" si="321"/>
        <v>48.599999999999994</v>
      </c>
      <c r="JC48" s="97">
        <f t="shared" si="321"/>
        <v>33.5</v>
      </c>
      <c r="JD48" s="97">
        <f t="shared" si="321"/>
        <v>38.099999999999994</v>
      </c>
      <c r="JE48" s="97">
        <f t="shared" si="321"/>
        <v>24.199999999999996</v>
      </c>
      <c r="JF48" s="97">
        <f t="shared" si="321"/>
        <v>10.300000000000004</v>
      </c>
      <c r="JG48" s="97">
        <f t="shared" si="321"/>
        <v>17.099999999999994</v>
      </c>
      <c r="JH48" s="97">
        <f t="shared" si="321"/>
        <v>9.1999999999999886</v>
      </c>
      <c r="JI48" s="97">
        <f t="shared" si="321"/>
        <v>-2.7000000000000028</v>
      </c>
      <c r="JJ48" s="97">
        <f t="shared" si="321"/>
        <v>21.300000000000004</v>
      </c>
      <c r="JK48" s="97">
        <f t="shared" si="321"/>
        <v>23.300000000000004</v>
      </c>
      <c r="JL48" s="97">
        <f t="shared" si="321"/>
        <v>15.999999999999993</v>
      </c>
      <c r="JM48" s="97">
        <f t="shared" si="321"/>
        <v>14.799999999999997</v>
      </c>
      <c r="JN48" s="97">
        <f t="shared" si="321"/>
        <v>2</v>
      </c>
      <c r="JO48" s="97">
        <f t="shared" si="321"/>
        <v>6.5</v>
      </c>
      <c r="JP48" s="97">
        <f t="shared" si="321"/>
        <v>34</v>
      </c>
      <c r="JQ48" s="97">
        <f t="shared" si="321"/>
        <v>4</v>
      </c>
      <c r="JR48" s="97">
        <f t="shared" si="321"/>
        <v>-11</v>
      </c>
      <c r="JS48" s="97">
        <f t="shared" si="321"/>
        <v>-3</v>
      </c>
      <c r="JT48" s="97">
        <f t="shared" si="321"/>
        <v>-1</v>
      </c>
      <c r="JU48" s="97">
        <f t="shared" si="321"/>
        <v>11</v>
      </c>
      <c r="JV48" s="97">
        <f t="shared" si="321"/>
        <v>29</v>
      </c>
      <c r="JW48" s="97">
        <f t="shared" si="321"/>
        <v>27</v>
      </c>
      <c r="JX48" s="97">
        <f t="shared" si="321"/>
        <v>40</v>
      </c>
      <c r="JY48" s="97">
        <f t="shared" si="321"/>
        <v>-17</v>
      </c>
      <c r="JZ48" s="97">
        <f t="shared" si="321"/>
        <v>-10</v>
      </c>
      <c r="KA48" s="97">
        <f t="shared" si="321"/>
        <v>-7</v>
      </c>
      <c r="KB48" s="97">
        <f t="shared" si="321"/>
        <v>20</v>
      </c>
      <c r="KC48" s="97">
        <f t="shared" si="321"/>
        <v>34</v>
      </c>
      <c r="KD48" s="97">
        <f t="shared" si="321"/>
        <v>37</v>
      </c>
      <c r="KE48" s="97">
        <f t="shared" si="321"/>
        <v>32</v>
      </c>
      <c r="KF48" s="97">
        <f t="shared" si="321"/>
        <v>40</v>
      </c>
      <c r="KG48" s="97">
        <f t="shared" si="321"/>
        <v>33</v>
      </c>
      <c r="KH48" s="97">
        <f t="shared" si="321"/>
        <v>22</v>
      </c>
      <c r="KI48" s="97">
        <f t="shared" si="321"/>
        <v>35</v>
      </c>
      <c r="KJ48" s="97">
        <f t="shared" si="321"/>
        <v>27</v>
      </c>
      <c r="KK48" s="97">
        <f t="shared" si="321"/>
        <v>32</v>
      </c>
      <c r="KL48" s="97">
        <f t="shared" si="321"/>
        <v>10</v>
      </c>
      <c r="KM48" s="97">
        <f t="shared" si="321"/>
        <v>-6</v>
      </c>
      <c r="KN48" s="97">
        <f t="shared" si="321"/>
        <v>-11</v>
      </c>
      <c r="KO48" s="97">
        <f t="shared" si="321"/>
        <v>23</v>
      </c>
      <c r="KP48" s="97">
        <f t="shared" si="321"/>
        <v>-7</v>
      </c>
      <c r="KQ48" s="97">
        <f t="shared" si="321"/>
        <v>-10</v>
      </c>
      <c r="KR48" s="97">
        <f t="shared" si="321"/>
        <v>27</v>
      </c>
      <c r="KS48" s="97">
        <f t="shared" si="321"/>
        <v>52</v>
      </c>
      <c r="KT48" s="97">
        <f t="shared" si="321"/>
        <v>34</v>
      </c>
      <c r="KU48" s="97">
        <f t="shared" si="321"/>
        <v>46</v>
      </c>
      <c r="KV48" s="97">
        <f t="shared" si="321"/>
        <v>35</v>
      </c>
      <c r="KW48" s="97">
        <f t="shared" si="321"/>
        <v>38</v>
      </c>
      <c r="KX48" s="97">
        <f t="shared" si="321"/>
        <v>37</v>
      </c>
      <c r="KY48" s="97">
        <f t="shared" si="321"/>
        <v>42</v>
      </c>
      <c r="KZ48" s="97">
        <f t="shared" si="321"/>
        <v>35</v>
      </c>
      <c r="LA48" s="97">
        <f t="shared" si="321"/>
        <v>48</v>
      </c>
      <c r="LB48" s="97">
        <f t="shared" si="321"/>
        <v>51</v>
      </c>
      <c r="LC48" s="97">
        <f t="shared" si="321"/>
        <v>60</v>
      </c>
      <c r="LD48" s="97">
        <f t="shared" si="321"/>
        <v>41</v>
      </c>
      <c r="LE48" s="97">
        <f t="shared" si="321"/>
        <v>43</v>
      </c>
      <c r="LF48" s="97">
        <f t="shared" si="321"/>
        <v>44</v>
      </c>
      <c r="LG48" s="97">
        <f t="shared" si="321"/>
        <v>50</v>
      </c>
      <c r="LH48" s="97">
        <f t="shared" si="321"/>
        <v>49</v>
      </c>
      <c r="LI48" s="97">
        <f t="shared" si="321"/>
        <v>43</v>
      </c>
      <c r="LJ48" s="97">
        <f t="shared" si="321"/>
        <v>53</v>
      </c>
      <c r="LK48" s="97">
        <f t="shared" si="321"/>
        <v>44</v>
      </c>
      <c r="LL48" s="97">
        <f t="shared" si="321"/>
        <v>47</v>
      </c>
      <c r="LM48" s="97">
        <f t="shared" si="321"/>
        <v>65</v>
      </c>
      <c r="LN48" s="97">
        <f t="shared" ref="LN48:NF48" si="322">LN46-LN47</f>
        <v>63</v>
      </c>
      <c r="LO48" s="97">
        <f t="shared" si="322"/>
        <v>36</v>
      </c>
      <c r="LP48" s="97">
        <f t="shared" si="322"/>
        <v>23</v>
      </c>
      <c r="LQ48" s="97">
        <f t="shared" si="322"/>
        <v>24</v>
      </c>
      <c r="LR48" s="97">
        <f t="shared" si="322"/>
        <v>17</v>
      </c>
      <c r="LS48" s="97">
        <f t="shared" si="322"/>
        <v>16</v>
      </c>
      <c r="LT48" s="97">
        <f t="shared" si="322"/>
        <v>27</v>
      </c>
      <c r="LU48" s="97">
        <f t="shared" si="322"/>
        <v>13</v>
      </c>
      <c r="LV48" s="97">
        <f t="shared" si="322"/>
        <v>-15</v>
      </c>
      <c r="LW48" s="97">
        <f t="shared" si="322"/>
        <v>2</v>
      </c>
      <c r="LX48" s="97">
        <f t="shared" si="322"/>
        <v>23</v>
      </c>
      <c r="LY48" s="97">
        <f t="shared" si="322"/>
        <v>36</v>
      </c>
      <c r="LZ48" s="97">
        <f t="shared" si="322"/>
        <v>38</v>
      </c>
      <c r="MA48" s="97">
        <f t="shared" si="322"/>
        <v>37</v>
      </c>
      <c r="MB48" s="97">
        <f t="shared" si="322"/>
        <v>27</v>
      </c>
      <c r="MC48" s="97">
        <f t="shared" si="322"/>
        <v>3</v>
      </c>
      <c r="MD48" s="97">
        <f t="shared" si="322"/>
        <v>17</v>
      </c>
      <c r="ME48" s="97">
        <f t="shared" si="322"/>
        <v>27</v>
      </c>
      <c r="MF48" s="97">
        <f t="shared" si="322"/>
        <v>-6</v>
      </c>
      <c r="MG48" s="97">
        <f t="shared" si="322"/>
        <v>4</v>
      </c>
      <c r="MH48" s="97">
        <f t="shared" si="322"/>
        <v>20</v>
      </c>
      <c r="MI48" s="97">
        <f t="shared" si="322"/>
        <v>2</v>
      </c>
      <c r="MJ48" s="97">
        <f t="shared" si="322"/>
        <v>25</v>
      </c>
      <c r="MK48" s="97">
        <f t="shared" si="322"/>
        <v>43</v>
      </c>
      <c r="ML48" s="97">
        <f t="shared" si="322"/>
        <v>40</v>
      </c>
      <c r="MM48" s="97">
        <f t="shared" si="322"/>
        <v>35</v>
      </c>
      <c r="MN48" s="97">
        <f t="shared" si="322"/>
        <v>42</v>
      </c>
      <c r="MO48" s="97">
        <f t="shared" si="322"/>
        <v>43</v>
      </c>
      <c r="MP48" s="97">
        <f t="shared" si="322"/>
        <v>41</v>
      </c>
      <c r="MQ48" s="97">
        <f t="shared" si="322"/>
        <v>53</v>
      </c>
      <c r="MR48" s="97">
        <f t="shared" si="322"/>
        <v>45</v>
      </c>
      <c r="MS48" s="97">
        <f t="shared" si="322"/>
        <v>31</v>
      </c>
      <c r="MT48" s="97">
        <f t="shared" si="322"/>
        <v>49</v>
      </c>
      <c r="MU48" s="97">
        <f t="shared" si="322"/>
        <v>52</v>
      </c>
      <c r="MV48" s="97">
        <f t="shared" si="322"/>
        <v>59</v>
      </c>
      <c r="MW48" s="97">
        <f t="shared" si="322"/>
        <v>30</v>
      </c>
      <c r="MX48" s="97">
        <f t="shared" si="322"/>
        <v>23</v>
      </c>
      <c r="MY48" s="97">
        <f t="shared" si="322"/>
        <v>15</v>
      </c>
      <c r="MZ48" s="97">
        <f t="shared" si="322"/>
        <v>-7</v>
      </c>
      <c r="NA48" s="97">
        <f t="shared" si="322"/>
        <v>-10</v>
      </c>
      <c r="NB48" s="97">
        <f t="shared" si="322"/>
        <v>-17</v>
      </c>
      <c r="NC48" s="97">
        <f t="shared" si="322"/>
        <v>-36</v>
      </c>
      <c r="ND48" s="97">
        <f t="shared" si="322"/>
        <v>-33</v>
      </c>
      <c r="NE48" s="97">
        <f t="shared" si="322"/>
        <v>-5</v>
      </c>
      <c r="NF48" s="97">
        <f t="shared" si="322"/>
        <v>-4</v>
      </c>
      <c r="NG48" s="97">
        <f>NG46-NG47</f>
        <v>-19</v>
      </c>
      <c r="NH48" s="97">
        <f t="shared" ref="NH48:PS48" si="323">NH46-NH47</f>
        <v>-33</v>
      </c>
      <c r="NI48" s="97">
        <f t="shared" si="323"/>
        <v>-32</v>
      </c>
      <c r="NJ48" s="97">
        <f t="shared" si="323"/>
        <v>-40</v>
      </c>
      <c r="NK48" s="97">
        <f t="shared" si="323"/>
        <v>-32</v>
      </c>
      <c r="NL48" s="97">
        <f t="shared" si="323"/>
        <v>-21</v>
      </c>
      <c r="NM48" s="97">
        <f t="shared" si="323"/>
        <v>-34</v>
      </c>
      <c r="NN48" s="97">
        <f t="shared" si="323"/>
        <v>-24</v>
      </c>
      <c r="NO48" s="97">
        <f t="shared" si="323"/>
        <v>-21</v>
      </c>
      <c r="NP48" s="97">
        <f t="shared" si="323"/>
        <v>-21</v>
      </c>
      <c r="NQ48" s="97">
        <f t="shared" si="323"/>
        <v>-22</v>
      </c>
      <c r="NR48" s="97">
        <f t="shared" si="323"/>
        <v>-18</v>
      </c>
      <c r="NS48" s="97">
        <f t="shared" si="323"/>
        <v>-15</v>
      </c>
      <c r="NT48" s="97">
        <f t="shared" si="323"/>
        <v>-10</v>
      </c>
      <c r="NU48" s="97">
        <f t="shared" si="323"/>
        <v>-26</v>
      </c>
      <c r="NV48" s="97">
        <f t="shared" si="323"/>
        <v>-47</v>
      </c>
      <c r="NW48" s="97">
        <f t="shared" si="323"/>
        <v>-45</v>
      </c>
      <c r="NX48" s="97">
        <f t="shared" si="323"/>
        <v>-50</v>
      </c>
      <c r="NY48" s="97">
        <f t="shared" si="323"/>
        <v>-35</v>
      </c>
      <c r="NZ48" s="97">
        <f t="shared" si="323"/>
        <v>-37</v>
      </c>
      <c r="OA48" s="97">
        <f t="shared" si="323"/>
        <v>-39</v>
      </c>
      <c r="OB48" s="97">
        <f t="shared" si="323"/>
        <v>-35</v>
      </c>
      <c r="OC48" s="97">
        <f t="shared" si="323"/>
        <v>-43</v>
      </c>
      <c r="OD48" s="97">
        <f t="shared" si="323"/>
        <v>-29</v>
      </c>
      <c r="OE48" s="97">
        <f t="shared" si="323"/>
        <v>-26</v>
      </c>
      <c r="OF48" s="97">
        <f t="shared" si="323"/>
        <v>-15</v>
      </c>
      <c r="OG48" s="97">
        <f t="shared" si="323"/>
        <v>-11</v>
      </c>
      <c r="OH48" s="97">
        <f t="shared" si="323"/>
        <v>-24</v>
      </c>
      <c r="OI48" s="97">
        <f t="shared" si="323"/>
        <v>-32</v>
      </c>
      <c r="OJ48" s="97">
        <f t="shared" si="323"/>
        <v>-7</v>
      </c>
      <c r="OK48" s="97">
        <f t="shared" si="323"/>
        <v>-21</v>
      </c>
      <c r="OL48" s="97">
        <f t="shared" si="323"/>
        <v>-6</v>
      </c>
      <c r="OM48" s="97">
        <f t="shared" si="323"/>
        <v>-11</v>
      </c>
      <c r="ON48" s="97">
        <f t="shared" si="323"/>
        <v>12</v>
      </c>
      <c r="OO48" s="97">
        <f t="shared" si="323"/>
        <v>10</v>
      </c>
      <c r="OP48" s="97">
        <f t="shared" si="323"/>
        <v>27</v>
      </c>
      <c r="OQ48" s="97">
        <f t="shared" si="323"/>
        <v>27</v>
      </c>
      <c r="OR48" s="97">
        <f t="shared" si="323"/>
        <v>22</v>
      </c>
      <c r="OS48" s="97">
        <f t="shared" si="323"/>
        <v>30</v>
      </c>
      <c r="OT48" s="97">
        <f t="shared" si="323"/>
        <v>35</v>
      </c>
      <c r="OU48" s="97">
        <f t="shared" si="323"/>
        <v>39</v>
      </c>
      <c r="OV48" s="97">
        <f t="shared" si="323"/>
        <v>52</v>
      </c>
      <c r="OW48" s="97">
        <f t="shared" si="323"/>
        <v>55</v>
      </c>
      <c r="OX48" s="97">
        <f t="shared" si="323"/>
        <v>63</v>
      </c>
      <c r="OY48" s="97">
        <f t="shared" si="323"/>
        <v>56</v>
      </c>
      <c r="OZ48" s="97">
        <f t="shared" si="323"/>
        <v>58</v>
      </c>
      <c r="PA48" s="97">
        <f t="shared" si="323"/>
        <v>55</v>
      </c>
      <c r="PB48" s="97">
        <f t="shared" si="323"/>
        <v>64</v>
      </c>
      <c r="PC48" s="97">
        <f t="shared" si="323"/>
        <v>71</v>
      </c>
      <c r="PD48" s="97">
        <f t="shared" si="323"/>
        <v>65</v>
      </c>
      <c r="PE48" s="97">
        <f t="shared" si="323"/>
        <v>64</v>
      </c>
      <c r="PF48" s="97">
        <f t="shared" si="323"/>
        <v>67</v>
      </c>
      <c r="PG48" s="97">
        <f t="shared" si="323"/>
        <v>72</v>
      </c>
      <c r="PH48" s="97">
        <f t="shared" si="323"/>
        <v>63</v>
      </c>
      <c r="PI48" s="97">
        <f t="shared" si="323"/>
        <v>64</v>
      </c>
      <c r="PJ48" s="97">
        <f t="shared" si="323"/>
        <v>65</v>
      </c>
      <c r="PK48" s="97">
        <f t="shared" si="323"/>
        <v>59</v>
      </c>
      <c r="PL48" s="97">
        <f t="shared" si="323"/>
        <v>67</v>
      </c>
      <c r="PM48" s="97">
        <f t="shared" si="323"/>
        <v>56</v>
      </c>
      <c r="PN48" s="97">
        <f t="shared" si="323"/>
        <v>48</v>
      </c>
      <c r="PO48" s="97">
        <f t="shared" si="323"/>
        <v>65</v>
      </c>
      <c r="PP48" s="97">
        <f t="shared" si="323"/>
        <v>68</v>
      </c>
      <c r="PQ48" s="97">
        <f t="shared" si="323"/>
        <v>72</v>
      </c>
      <c r="PR48" s="97">
        <f t="shared" si="323"/>
        <v>68</v>
      </c>
      <c r="PS48" s="97">
        <f t="shared" si="323"/>
        <v>68</v>
      </c>
      <c r="PT48" s="97">
        <f t="shared" ref="PT48:SY48" si="324">PT46-PT47</f>
        <v>66</v>
      </c>
      <c r="PU48" s="97">
        <f t="shared" si="324"/>
        <v>61</v>
      </c>
      <c r="PV48" s="97">
        <f t="shared" si="324"/>
        <v>64</v>
      </c>
      <c r="PW48" s="97">
        <f t="shared" si="324"/>
        <v>72</v>
      </c>
      <c r="PX48" s="97">
        <f t="shared" si="324"/>
        <v>65</v>
      </c>
      <c r="PY48" s="97">
        <f t="shared" si="324"/>
        <v>66</v>
      </c>
      <c r="PZ48" s="97">
        <f t="shared" si="324"/>
        <v>71</v>
      </c>
      <c r="QA48" s="97">
        <f t="shared" si="324"/>
        <v>64</v>
      </c>
      <c r="QB48" s="97">
        <f t="shared" si="324"/>
        <v>58</v>
      </c>
      <c r="QC48" s="97">
        <f t="shared" si="324"/>
        <v>55</v>
      </c>
      <c r="QD48" s="97">
        <f t="shared" si="324"/>
        <v>64</v>
      </c>
      <c r="QE48" s="97">
        <f t="shared" si="324"/>
        <v>52</v>
      </c>
      <c r="QF48" s="97">
        <f t="shared" si="324"/>
        <v>36</v>
      </c>
      <c r="QG48" s="97">
        <f t="shared" si="324"/>
        <v>54</v>
      </c>
      <c r="QH48" s="97">
        <f t="shared" si="324"/>
        <v>31</v>
      </c>
      <c r="QI48" s="97">
        <f t="shared" si="324"/>
        <v>34</v>
      </c>
      <c r="QJ48" s="97">
        <f t="shared" si="324"/>
        <v>35</v>
      </c>
      <c r="QK48" s="97">
        <f t="shared" si="324"/>
        <v>40</v>
      </c>
      <c r="QL48" s="97">
        <f t="shared" si="324"/>
        <v>48</v>
      </c>
      <c r="QM48" s="97">
        <f t="shared" si="324"/>
        <v>53</v>
      </c>
      <c r="QN48" s="97">
        <f t="shared" si="324"/>
        <v>58</v>
      </c>
      <c r="QO48" s="97">
        <f t="shared" si="324"/>
        <v>57</v>
      </c>
      <c r="QP48" s="97">
        <f t="shared" si="324"/>
        <v>52</v>
      </c>
      <c r="QQ48" s="97">
        <f t="shared" si="324"/>
        <v>57</v>
      </c>
      <c r="QR48" s="97">
        <f t="shared" si="324"/>
        <v>63</v>
      </c>
      <c r="QS48" s="97">
        <f t="shared" si="324"/>
        <v>51</v>
      </c>
      <c r="QT48" s="97">
        <f t="shared" si="324"/>
        <v>58</v>
      </c>
      <c r="QU48" s="97">
        <f t="shared" si="324"/>
        <v>46</v>
      </c>
      <c r="QV48" s="97">
        <f t="shared" si="324"/>
        <v>53</v>
      </c>
      <c r="QW48" s="97">
        <f t="shared" si="324"/>
        <v>58</v>
      </c>
      <c r="QX48" s="97">
        <f t="shared" si="324"/>
        <v>42</v>
      </c>
      <c r="QY48" s="97">
        <f t="shared" si="324"/>
        <v>46</v>
      </c>
      <c r="QZ48" s="97">
        <f t="shared" si="324"/>
        <v>63</v>
      </c>
      <c r="RA48" s="97">
        <f t="shared" si="324"/>
        <v>59</v>
      </c>
      <c r="RB48" s="97">
        <f t="shared" si="324"/>
        <v>61</v>
      </c>
      <c r="RC48" s="97">
        <f t="shared" si="324"/>
        <v>62</v>
      </c>
      <c r="RD48" s="97">
        <f t="shared" si="324"/>
        <v>51</v>
      </c>
      <c r="RE48" s="97">
        <f t="shared" si="324"/>
        <v>33</v>
      </c>
      <c r="RF48" s="97">
        <f t="shared" si="324"/>
        <v>39</v>
      </c>
      <c r="RG48" s="97">
        <f t="shared" si="324"/>
        <v>41</v>
      </c>
      <c r="RH48" s="97">
        <f t="shared" si="324"/>
        <v>34</v>
      </c>
      <c r="RI48" s="97">
        <f t="shared" si="324"/>
        <v>40</v>
      </c>
      <c r="RJ48" s="97">
        <f t="shared" si="324"/>
        <v>42</v>
      </c>
      <c r="RK48" s="97">
        <f t="shared" si="324"/>
        <v>41</v>
      </c>
      <c r="RL48" s="97">
        <f t="shared" si="324"/>
        <v>32</v>
      </c>
      <c r="RM48" s="97">
        <f t="shared" si="324"/>
        <v>31</v>
      </c>
      <c r="RN48" s="97">
        <f t="shared" si="324"/>
        <v>36</v>
      </c>
      <c r="RO48" s="97">
        <f t="shared" si="324"/>
        <v>24</v>
      </c>
      <c r="RP48" s="97">
        <f t="shared" si="324"/>
        <v>35</v>
      </c>
      <c r="RQ48" s="97">
        <f t="shared" si="324"/>
        <v>38</v>
      </c>
      <c r="RR48" s="97">
        <f t="shared" si="324"/>
        <v>24</v>
      </c>
      <c r="RS48" s="97">
        <f t="shared" si="324"/>
        <v>23</v>
      </c>
      <c r="RT48" s="97">
        <f t="shared" si="324"/>
        <v>33</v>
      </c>
      <c r="RU48" s="97">
        <f t="shared" si="324"/>
        <v>31</v>
      </c>
      <c r="RV48" s="97">
        <f t="shared" si="324"/>
        <v>30</v>
      </c>
      <c r="RW48" s="97">
        <f t="shared" si="324"/>
        <v>26</v>
      </c>
      <c r="RX48" s="97">
        <f t="shared" si="324"/>
        <v>30</v>
      </c>
      <c r="RY48" s="97">
        <f t="shared" si="324"/>
        <v>33</v>
      </c>
      <c r="RZ48" s="97">
        <f t="shared" si="324"/>
        <v>40</v>
      </c>
      <c r="SA48" s="97">
        <f t="shared" si="324"/>
        <v>30</v>
      </c>
      <c r="SB48" s="97">
        <f t="shared" si="324"/>
        <v>32</v>
      </c>
      <c r="SC48" s="97">
        <f t="shared" si="324"/>
        <v>30</v>
      </c>
      <c r="SD48" s="97">
        <f t="shared" si="324"/>
        <v>26</v>
      </c>
      <c r="SE48" s="97">
        <f t="shared" si="324"/>
        <v>20</v>
      </c>
      <c r="SF48" s="97">
        <f t="shared" si="324"/>
        <v>13</v>
      </c>
      <c r="SG48" s="97">
        <f t="shared" si="324"/>
        <v>3</v>
      </c>
      <c r="SH48" s="97">
        <f t="shared" si="324"/>
        <v>-1</v>
      </c>
      <c r="SI48" s="97">
        <f t="shared" si="324"/>
        <v>0</v>
      </c>
      <c r="SJ48" s="97">
        <f t="shared" si="324"/>
        <v>1</v>
      </c>
      <c r="SK48" s="97">
        <f t="shared" si="324"/>
        <v>4</v>
      </c>
      <c r="SL48" s="97">
        <f t="shared" si="324"/>
        <v>2</v>
      </c>
      <c r="SM48" s="97">
        <f t="shared" si="324"/>
        <v>2</v>
      </c>
      <c r="SN48" s="97">
        <f t="shared" si="324"/>
        <v>-7</v>
      </c>
      <c r="SO48" s="97">
        <f t="shared" si="324"/>
        <v>-6</v>
      </c>
      <c r="SP48" s="97">
        <f t="shared" si="324"/>
        <v>3</v>
      </c>
      <c r="SQ48" s="97">
        <f t="shared" si="324"/>
        <v>6</v>
      </c>
      <c r="SR48" s="97">
        <f t="shared" si="324"/>
        <v>10</v>
      </c>
      <c r="SS48" s="97">
        <f t="shared" si="324"/>
        <v>15</v>
      </c>
      <c r="ST48" s="97">
        <f t="shared" si="324"/>
        <v>9</v>
      </c>
      <c r="SU48" s="97">
        <f t="shared" si="324"/>
        <v>5</v>
      </c>
      <c r="SV48" s="97">
        <f t="shared" si="324"/>
        <v>7</v>
      </c>
      <c r="SW48" s="97">
        <f t="shared" si="324"/>
        <v>12</v>
      </c>
      <c r="SX48" s="97">
        <f t="shared" si="324"/>
        <v>18</v>
      </c>
      <c r="SY48" s="97">
        <f t="shared" si="324"/>
        <v>27</v>
      </c>
      <c r="SZ48" s="97">
        <f t="shared" ref="SZ48:UD48" si="325">SZ46-SZ47</f>
        <v>16</v>
      </c>
      <c r="TA48" s="97">
        <f t="shared" si="325"/>
        <v>10</v>
      </c>
      <c r="TB48" s="97">
        <f t="shared" si="325"/>
        <v>18</v>
      </c>
      <c r="TC48" s="97">
        <f t="shared" si="325"/>
        <v>1</v>
      </c>
      <c r="TD48" s="97">
        <f t="shared" si="325"/>
        <v>4</v>
      </c>
      <c r="TE48" s="97">
        <f t="shared" si="325"/>
        <v>14</v>
      </c>
      <c r="TF48" s="97">
        <f t="shared" si="325"/>
        <v>4</v>
      </c>
      <c r="TG48" s="97">
        <f t="shared" si="325"/>
        <v>19</v>
      </c>
      <c r="TH48" s="97">
        <f t="shared" si="325"/>
        <v>18</v>
      </c>
      <c r="TI48" s="97">
        <f t="shared" si="325"/>
        <v>13</v>
      </c>
      <c r="TJ48" s="97">
        <f t="shared" si="325"/>
        <v>17</v>
      </c>
      <c r="TK48" s="97">
        <f t="shared" si="325"/>
        <v>20</v>
      </c>
      <c r="TL48" s="97">
        <f t="shared" si="325"/>
        <v>16</v>
      </c>
      <c r="TM48" s="97">
        <f t="shared" si="325"/>
        <v>9</v>
      </c>
      <c r="TN48" s="97">
        <f t="shared" si="325"/>
        <v>13</v>
      </c>
      <c r="TO48" s="97">
        <f t="shared" si="325"/>
        <v>6</v>
      </c>
      <c r="TP48" s="97">
        <f t="shared" si="325"/>
        <v>16</v>
      </c>
      <c r="TQ48" s="97">
        <f t="shared" si="325"/>
        <v>6</v>
      </c>
      <c r="TR48" s="97">
        <f t="shared" si="325"/>
        <v>8</v>
      </c>
      <c r="TS48" s="97">
        <f t="shared" si="325"/>
        <v>1</v>
      </c>
      <c r="TT48" s="97">
        <f t="shared" si="325"/>
        <v>3</v>
      </c>
      <c r="TU48" s="97">
        <f t="shared" si="325"/>
        <v>9</v>
      </c>
      <c r="TV48" s="97">
        <f t="shared" si="325"/>
        <v>14</v>
      </c>
      <c r="TW48" s="97">
        <f t="shared" si="325"/>
        <v>3</v>
      </c>
      <c r="TX48" s="97">
        <f t="shared" si="325"/>
        <v>19</v>
      </c>
      <c r="TY48" s="97">
        <f t="shared" si="325"/>
        <v>0</v>
      </c>
      <c r="TZ48" s="97">
        <f t="shared" si="325"/>
        <v>1</v>
      </c>
      <c r="UA48" s="97">
        <f t="shared" si="325"/>
        <v>-2</v>
      </c>
      <c r="UB48" s="97">
        <f t="shared" si="325"/>
        <v>6</v>
      </c>
      <c r="UC48" s="97">
        <f t="shared" si="325"/>
        <v>4</v>
      </c>
      <c r="UD48" s="97">
        <f t="shared" si="325"/>
        <v>7</v>
      </c>
      <c r="UE48" s="97">
        <f t="shared" ref="UE48:UQ48" si="326">UE46-UE47</f>
        <v>6</v>
      </c>
      <c r="UF48" s="97">
        <f t="shared" si="326"/>
        <v>10</v>
      </c>
      <c r="UG48" s="97">
        <f t="shared" si="326"/>
        <v>2</v>
      </c>
      <c r="UH48" s="97">
        <f t="shared" si="326"/>
        <v>4</v>
      </c>
      <c r="UI48" s="97">
        <f t="shared" si="326"/>
        <v>2</v>
      </c>
      <c r="UJ48" s="97">
        <f t="shared" si="326"/>
        <v>9</v>
      </c>
      <c r="UK48" s="97">
        <f t="shared" si="326"/>
        <v>15</v>
      </c>
      <c r="UL48" s="97">
        <f t="shared" si="326"/>
        <v>23</v>
      </c>
      <c r="UM48" s="97">
        <f t="shared" si="326"/>
        <v>8</v>
      </c>
      <c r="UN48" s="97">
        <f t="shared" si="326"/>
        <v>2</v>
      </c>
      <c r="UO48" s="97">
        <f t="shared" si="326"/>
        <v>9</v>
      </c>
      <c r="UP48" s="97">
        <f t="shared" si="326"/>
        <v>5</v>
      </c>
      <c r="UQ48" s="97">
        <f t="shared" si="326"/>
        <v>4</v>
      </c>
      <c r="UR48" s="97">
        <f t="shared" ref="UR48:VB48" si="327">UR46-UR47</f>
        <v>12</v>
      </c>
      <c r="US48" s="97">
        <f t="shared" si="327"/>
        <v>19</v>
      </c>
      <c r="UT48" s="97">
        <f t="shared" si="327"/>
        <v>18</v>
      </c>
      <c r="UU48" s="97">
        <f t="shared" si="327"/>
        <v>6</v>
      </c>
      <c r="UV48" s="97">
        <f t="shared" si="327"/>
        <v>14</v>
      </c>
      <c r="UW48" s="97">
        <f t="shared" si="327"/>
        <v>12</v>
      </c>
      <c r="UX48" s="97">
        <f t="shared" si="327"/>
        <v>6</v>
      </c>
      <c r="UY48" s="97">
        <f t="shared" si="327"/>
        <v>13</v>
      </c>
      <c r="UZ48" s="97">
        <f t="shared" si="327"/>
        <v>21</v>
      </c>
      <c r="VA48" s="97">
        <f t="shared" si="327"/>
        <v>13</v>
      </c>
      <c r="VB48" s="97">
        <f t="shared" si="327"/>
        <v>17</v>
      </c>
      <c r="VC48" s="97">
        <f t="shared" ref="VC48:WY48" si="328">VC46-VC47</f>
        <v>28</v>
      </c>
      <c r="VD48" s="97">
        <f t="shared" si="328"/>
        <v>33</v>
      </c>
      <c r="VE48" s="97">
        <f t="shared" si="328"/>
        <v>21</v>
      </c>
      <c r="VF48" s="97">
        <f t="shared" si="328"/>
        <v>30</v>
      </c>
      <c r="VG48" s="97">
        <f t="shared" si="328"/>
        <v>29</v>
      </c>
      <c r="VH48" s="97">
        <f t="shared" si="328"/>
        <v>27</v>
      </c>
      <c r="VI48" s="97">
        <f t="shared" si="328"/>
        <v>26</v>
      </c>
      <c r="VJ48" s="97">
        <f t="shared" si="328"/>
        <v>28</v>
      </c>
      <c r="VK48" s="97">
        <f t="shared" si="328"/>
        <v>30</v>
      </c>
      <c r="VL48" s="97">
        <f t="shared" si="328"/>
        <v>40</v>
      </c>
      <c r="VM48" s="97">
        <f t="shared" si="328"/>
        <v>34</v>
      </c>
      <c r="VN48" s="97">
        <f t="shared" si="328"/>
        <v>29</v>
      </c>
      <c r="VO48" s="97">
        <f t="shared" si="328"/>
        <v>38</v>
      </c>
      <c r="VP48" s="97">
        <f t="shared" si="328"/>
        <v>34</v>
      </c>
      <c r="VQ48" s="97">
        <f t="shared" si="328"/>
        <v>29</v>
      </c>
      <c r="VR48" s="97">
        <f t="shared" si="328"/>
        <v>34</v>
      </c>
      <c r="VS48" s="97">
        <f t="shared" si="328"/>
        <v>21</v>
      </c>
      <c r="VT48" s="97">
        <f t="shared" si="328"/>
        <v>6</v>
      </c>
      <c r="VU48" s="97">
        <f t="shared" si="328"/>
        <v>18</v>
      </c>
      <c r="VV48" s="97">
        <f t="shared" si="328"/>
        <v>7</v>
      </c>
      <c r="VW48" s="97">
        <f t="shared" si="328"/>
        <v>4</v>
      </c>
      <c r="VX48" s="97">
        <f t="shared" si="328"/>
        <v>6</v>
      </c>
      <c r="VY48" s="97">
        <f t="shared" si="328"/>
        <v>15</v>
      </c>
      <c r="VZ48" s="97">
        <f t="shared" si="328"/>
        <v>5</v>
      </c>
      <c r="WA48" s="97">
        <f t="shared" si="328"/>
        <v>-2</v>
      </c>
      <c r="WB48" s="97">
        <f t="shared" si="328"/>
        <v>15</v>
      </c>
      <c r="WC48" s="97">
        <f t="shared" si="328"/>
        <v>13</v>
      </c>
      <c r="WD48" s="97">
        <f t="shared" si="328"/>
        <v>16</v>
      </c>
      <c r="WE48" s="97">
        <f t="shared" si="328"/>
        <v>22</v>
      </c>
      <c r="WF48" s="97">
        <f t="shared" si="328"/>
        <v>8</v>
      </c>
      <c r="WG48" s="97">
        <f t="shared" si="328"/>
        <v>6</v>
      </c>
      <c r="WH48" s="97">
        <f t="shared" si="328"/>
        <v>17</v>
      </c>
      <c r="WI48" s="97">
        <f t="shared" si="328"/>
        <v>24</v>
      </c>
      <c r="WJ48" s="97">
        <f t="shared" si="328"/>
        <v>38</v>
      </c>
      <c r="WK48" s="97">
        <f t="shared" si="328"/>
        <v>36</v>
      </c>
      <c r="WL48" s="97">
        <f t="shared" si="328"/>
        <v>40</v>
      </c>
      <c r="WM48" s="97">
        <f t="shared" si="328"/>
        <v>38</v>
      </c>
      <c r="WN48" s="97">
        <f t="shared" si="328"/>
        <v>27</v>
      </c>
      <c r="WO48" s="97">
        <f t="shared" si="328"/>
        <v>28</v>
      </c>
      <c r="WP48" s="97">
        <f t="shared" si="328"/>
        <v>39</v>
      </c>
      <c r="WQ48" s="97">
        <f t="shared" si="328"/>
        <v>34</v>
      </c>
      <c r="WR48" s="97">
        <f t="shared" si="328"/>
        <v>30</v>
      </c>
      <c r="WS48" s="97">
        <f t="shared" si="328"/>
        <v>34</v>
      </c>
      <c r="WT48" s="97">
        <f t="shared" si="328"/>
        <v>28</v>
      </c>
      <c r="WU48" s="97">
        <f t="shared" si="328"/>
        <v>35</v>
      </c>
      <c r="WV48" s="97">
        <f t="shared" si="328"/>
        <v>26</v>
      </c>
      <c r="WW48" s="97">
        <f t="shared" si="328"/>
        <v>25</v>
      </c>
      <c r="WX48" s="97">
        <f t="shared" si="328"/>
        <v>10</v>
      </c>
      <c r="WY48" s="97">
        <f t="shared" si="328"/>
        <v>-3</v>
      </c>
      <c r="WZ48" s="97">
        <f t="shared" ref="WZ48:YM48" si="329">WZ46-WZ47</f>
        <v>9</v>
      </c>
      <c r="XA48" s="97">
        <f t="shared" si="329"/>
        <v>10</v>
      </c>
      <c r="XB48" s="97">
        <f t="shared" si="329"/>
        <v>13</v>
      </c>
      <c r="XC48" s="97">
        <f t="shared" si="329"/>
        <v>10</v>
      </c>
      <c r="XD48" s="97">
        <f t="shared" si="329"/>
        <v>7</v>
      </c>
      <c r="XE48" s="97">
        <f t="shared" si="329"/>
        <v>13</v>
      </c>
      <c r="XF48" s="97">
        <f t="shared" si="329"/>
        <v>-5</v>
      </c>
      <c r="XG48" s="97">
        <f t="shared" si="329"/>
        <v>-10</v>
      </c>
      <c r="XH48" s="97">
        <f t="shared" si="329"/>
        <v>-11</v>
      </c>
      <c r="XI48" s="97">
        <f t="shared" si="329"/>
        <v>-2</v>
      </c>
      <c r="XJ48" s="97">
        <f t="shared" si="329"/>
        <v>0</v>
      </c>
      <c r="XK48" s="97">
        <f t="shared" si="329"/>
        <v>6</v>
      </c>
      <c r="XL48" s="97">
        <f t="shared" si="329"/>
        <v>2</v>
      </c>
      <c r="XM48" s="97">
        <f t="shared" si="329"/>
        <v>1</v>
      </c>
      <c r="XN48" s="97">
        <f t="shared" si="329"/>
        <v>4</v>
      </c>
      <c r="XO48" s="97">
        <f t="shared" si="329"/>
        <v>14</v>
      </c>
      <c r="XP48" s="97">
        <f t="shared" si="329"/>
        <v>-3</v>
      </c>
      <c r="XQ48" s="97">
        <f t="shared" si="329"/>
        <v>-17</v>
      </c>
      <c r="XR48" s="97">
        <f t="shared" si="329"/>
        <v>-18</v>
      </c>
      <c r="XS48" s="97">
        <f t="shared" si="329"/>
        <v>-19</v>
      </c>
      <c r="XT48" s="97">
        <f t="shared" si="329"/>
        <v>-25</v>
      </c>
      <c r="XU48" s="97">
        <f t="shared" si="329"/>
        <v>-10</v>
      </c>
      <c r="XV48" s="97">
        <f t="shared" si="329"/>
        <v>-17</v>
      </c>
      <c r="XW48" s="97">
        <f t="shared" si="329"/>
        <v>-15</v>
      </c>
      <c r="XX48" s="97">
        <f t="shared" si="329"/>
        <v>-12</v>
      </c>
      <c r="XY48" s="97">
        <f t="shared" si="329"/>
        <v>-14</v>
      </c>
      <c r="XZ48" s="97">
        <f t="shared" si="329"/>
        <v>-10</v>
      </c>
      <c r="YA48" s="97">
        <f t="shared" si="329"/>
        <v>0</v>
      </c>
      <c r="YB48" s="97">
        <f t="shared" si="329"/>
        <v>9</v>
      </c>
      <c r="YC48" s="97">
        <f t="shared" si="329"/>
        <v>14</v>
      </c>
      <c r="YD48" s="97">
        <f t="shared" si="329"/>
        <v>11</v>
      </c>
      <c r="YE48" s="97">
        <f t="shared" si="329"/>
        <v>-8</v>
      </c>
      <c r="YF48" s="97">
        <f t="shared" si="329"/>
        <v>7</v>
      </c>
      <c r="YG48" s="97">
        <f t="shared" si="329"/>
        <v>9</v>
      </c>
      <c r="YH48" s="97">
        <f t="shared" si="329"/>
        <v>5</v>
      </c>
      <c r="YI48" s="97">
        <f t="shared" si="329"/>
        <v>4</v>
      </c>
      <c r="YJ48" s="97">
        <f t="shared" si="329"/>
        <v>3</v>
      </c>
      <c r="YK48" s="97">
        <f t="shared" si="329"/>
        <v>8</v>
      </c>
      <c r="YL48" s="97">
        <f t="shared" si="329"/>
        <v>0</v>
      </c>
      <c r="YM48" s="97">
        <f t="shared" si="329"/>
        <v>2</v>
      </c>
      <c r="YN48" s="97">
        <f t="shared" ref="YN48:ZA48" si="330">YN46-YN47</f>
        <v>0</v>
      </c>
      <c r="YO48" s="97">
        <f t="shared" si="330"/>
        <v>-2</v>
      </c>
      <c r="YP48" s="97">
        <f t="shared" si="330"/>
        <v>11</v>
      </c>
      <c r="YQ48" s="97">
        <f t="shared" si="330"/>
        <v>5</v>
      </c>
      <c r="YR48" s="97">
        <f t="shared" si="330"/>
        <v>12</v>
      </c>
      <c r="YS48" s="97">
        <f t="shared" si="330"/>
        <v>7</v>
      </c>
      <c r="YT48" s="97">
        <f t="shared" si="330"/>
        <v>11</v>
      </c>
      <c r="YU48" s="97">
        <f t="shared" si="330"/>
        <v>14</v>
      </c>
      <c r="YV48" s="97">
        <f t="shared" si="330"/>
        <v>-3</v>
      </c>
      <c r="YW48" s="97">
        <f t="shared" si="330"/>
        <v>-9</v>
      </c>
      <c r="YX48" s="97">
        <f t="shared" si="330"/>
        <v>-3.1000000000000085</v>
      </c>
      <c r="YY48" s="97">
        <f t="shared" si="330"/>
        <v>-3.9000000000000057</v>
      </c>
      <c r="YZ48" s="97">
        <f t="shared" si="330"/>
        <v>5.5</v>
      </c>
      <c r="ZA48" s="97">
        <f t="shared" si="330"/>
        <v>2.6999999999999886</v>
      </c>
      <c r="ZB48" s="97">
        <f t="shared" ref="ZB48:ABQ48" si="331">ZB46-ZB47</f>
        <v>0</v>
      </c>
      <c r="ZC48" s="97">
        <f t="shared" si="331"/>
        <v>-6.1000000000000085</v>
      </c>
      <c r="ZD48" s="97">
        <f t="shared" si="331"/>
        <v>-13.300000000000004</v>
      </c>
      <c r="ZE48" s="97">
        <f t="shared" si="331"/>
        <v>-2.8000000000000043</v>
      </c>
      <c r="ZF48" s="97">
        <f t="shared" si="331"/>
        <v>1.6000000000000014</v>
      </c>
      <c r="ZG48" s="97">
        <f t="shared" si="331"/>
        <v>-6.2999999999999972</v>
      </c>
      <c r="ZH48" s="97">
        <f t="shared" si="331"/>
        <v>-7.5</v>
      </c>
      <c r="ZI48" s="97">
        <f t="shared" si="331"/>
        <v>-1.4000000000000057</v>
      </c>
      <c r="ZJ48" s="97">
        <f t="shared" si="331"/>
        <v>2.6999999999999957</v>
      </c>
      <c r="ZK48" s="97">
        <f t="shared" si="331"/>
        <v>-1.5</v>
      </c>
      <c r="ZL48" s="97">
        <f t="shared" si="331"/>
        <v>-8.7999999999999972</v>
      </c>
      <c r="ZM48" s="97">
        <f t="shared" si="331"/>
        <v>-13.700000000000003</v>
      </c>
      <c r="ZN48" s="97">
        <f t="shared" si="331"/>
        <v>-5.3999999999999986</v>
      </c>
      <c r="ZO48" s="97">
        <f t="shared" si="331"/>
        <v>-6.1999999999999957</v>
      </c>
      <c r="ZP48" s="97">
        <f t="shared" si="331"/>
        <v>-6.0999999999999943</v>
      </c>
      <c r="ZQ48" s="97">
        <f t="shared" si="331"/>
        <v>7</v>
      </c>
      <c r="ZR48" s="97">
        <f t="shared" si="331"/>
        <v>2.6000000000000014</v>
      </c>
      <c r="ZS48" s="97">
        <f t="shared" si="331"/>
        <v>7.8999999999999915</v>
      </c>
      <c r="ZT48" s="97">
        <f t="shared" si="331"/>
        <v>-1.8000000000000043</v>
      </c>
      <c r="ZU48" s="97">
        <f t="shared" si="331"/>
        <v>6.5000000000000071</v>
      </c>
      <c r="ZV48" s="97">
        <f t="shared" si="331"/>
        <v>-2.3000000000000043</v>
      </c>
      <c r="ZW48" s="97">
        <f t="shared" si="331"/>
        <v>7.7999999999999972</v>
      </c>
      <c r="ZX48" s="97">
        <f t="shared" si="331"/>
        <v>-3.5</v>
      </c>
      <c r="ZY48" s="97">
        <f t="shared" si="331"/>
        <v>-18.799999999999997</v>
      </c>
      <c r="ZZ48" s="97">
        <f t="shared" si="331"/>
        <v>-2.8999999999999915</v>
      </c>
      <c r="AAA48" s="97">
        <f t="shared" si="331"/>
        <v>-4.7000000000000028</v>
      </c>
      <c r="AAB48" s="97">
        <f t="shared" si="331"/>
        <v>2.4000000000000057</v>
      </c>
      <c r="AAC48" s="97">
        <f t="shared" si="331"/>
        <v>-4.5999999999999943</v>
      </c>
      <c r="AAD48" s="97">
        <f t="shared" si="331"/>
        <v>1.0999999999999943</v>
      </c>
      <c r="AAE48" s="97">
        <f t="shared" si="331"/>
        <v>0.80000000000001137</v>
      </c>
      <c r="AAF48" s="97">
        <f t="shared" si="331"/>
        <v>-1.9000000000000057</v>
      </c>
      <c r="AAG48" s="97">
        <f t="shared" si="331"/>
        <v>-13.200000000000003</v>
      </c>
      <c r="AAH48" s="97">
        <f t="shared" si="331"/>
        <v>-21.200000000000003</v>
      </c>
      <c r="AAI48" s="97">
        <f t="shared" si="331"/>
        <v>12.900000000000006</v>
      </c>
      <c r="AAJ48" s="97">
        <f t="shared" si="331"/>
        <v>3.5</v>
      </c>
      <c r="AAK48" s="97">
        <f t="shared" si="331"/>
        <v>-2</v>
      </c>
      <c r="AAL48" s="97">
        <f t="shared" si="331"/>
        <v>12.100000000000001</v>
      </c>
      <c r="AAM48" s="97">
        <f t="shared" si="331"/>
        <v>10.199999999999996</v>
      </c>
      <c r="AAN48" s="97">
        <f t="shared" si="331"/>
        <v>7.1000000000000014</v>
      </c>
      <c r="AAO48" s="97">
        <f t="shared" si="331"/>
        <v>8.4999999999999929</v>
      </c>
      <c r="AAP48" s="97">
        <f t="shared" si="331"/>
        <v>19.399999999999999</v>
      </c>
      <c r="AAQ48" s="97">
        <f t="shared" si="331"/>
        <v>12.799999999999997</v>
      </c>
      <c r="AAR48" s="97">
        <f t="shared" si="331"/>
        <v>11.5</v>
      </c>
      <c r="AAS48" s="97">
        <f t="shared" si="331"/>
        <v>4.7000000000000028</v>
      </c>
      <c r="AAT48" s="97">
        <f t="shared" si="331"/>
        <v>12.200000000000003</v>
      </c>
      <c r="AAU48" s="97">
        <f t="shared" si="331"/>
        <v>9.5</v>
      </c>
      <c r="AAV48" s="97">
        <f t="shared" si="331"/>
        <v>5.7999999999999972</v>
      </c>
      <c r="AAW48" s="97">
        <f t="shared" si="331"/>
        <v>8.2999999999999972</v>
      </c>
      <c r="AAX48" s="97">
        <f t="shared" si="331"/>
        <v>-4.2000000000000028</v>
      </c>
      <c r="AAY48" s="97">
        <f t="shared" si="331"/>
        <v>-6.2000000000000099</v>
      </c>
      <c r="AAZ48" s="97">
        <f t="shared" si="331"/>
        <v>-3.5000000000000071</v>
      </c>
      <c r="ABA48" s="97">
        <f t="shared" si="331"/>
        <v>-5.5</v>
      </c>
      <c r="ABB48" s="97">
        <f t="shared" si="331"/>
        <v>0.30000000000000426</v>
      </c>
      <c r="ABC48" s="97">
        <f t="shared" si="331"/>
        <v>3.8999999999999986</v>
      </c>
      <c r="ABD48" s="97">
        <f t="shared" si="331"/>
        <v>-9.9999999999999929</v>
      </c>
      <c r="ABE48" s="97">
        <f t="shared" si="331"/>
        <v>8.7000000000000028</v>
      </c>
      <c r="ABF48" s="97">
        <f t="shared" si="331"/>
        <v>4.8999999999999986</v>
      </c>
      <c r="ABG48" s="97">
        <f t="shared" si="331"/>
        <v>11</v>
      </c>
      <c r="ABH48" s="97">
        <f t="shared" si="331"/>
        <v>8.3999999999999915</v>
      </c>
      <c r="ABI48" s="97">
        <f t="shared" si="331"/>
        <v>-0.89999999999999858</v>
      </c>
      <c r="ABJ48" s="97">
        <f t="shared" si="331"/>
        <v>-2.7000000000000028</v>
      </c>
      <c r="ABK48" s="97">
        <f t="shared" si="331"/>
        <v>9.7000000000000028</v>
      </c>
      <c r="ABL48" s="97">
        <f t="shared" si="331"/>
        <v>-2.4000000000000057</v>
      </c>
      <c r="ABM48" s="97">
        <f t="shared" si="331"/>
        <v>4.6000000000000085</v>
      </c>
      <c r="ABN48" s="97">
        <f t="shared" si="331"/>
        <v>3.4000000000000057</v>
      </c>
      <c r="ABO48" s="97">
        <f t="shared" si="331"/>
        <v>12.799999999999997</v>
      </c>
      <c r="ABP48" s="97">
        <f t="shared" si="331"/>
        <v>10</v>
      </c>
      <c r="ABQ48" s="97">
        <f t="shared" si="331"/>
        <v>0.60000000000000142</v>
      </c>
      <c r="ABR48" s="97">
        <f t="shared" ref="ABR48:ADN48" si="332">ABR46-ABR47</f>
        <v>11</v>
      </c>
      <c r="ABS48" s="97">
        <f t="shared" si="332"/>
        <v>11.200000000000003</v>
      </c>
      <c r="ABT48" s="97">
        <f t="shared" si="332"/>
        <v>15.799999999999997</v>
      </c>
      <c r="ABU48" s="97">
        <f t="shared" si="332"/>
        <v>5.5</v>
      </c>
      <c r="ABV48" s="97">
        <f t="shared" si="332"/>
        <v>11.900000000000006</v>
      </c>
      <c r="ABW48" s="97">
        <f t="shared" si="332"/>
        <v>4.7999999999999972</v>
      </c>
      <c r="ABX48" s="97">
        <f t="shared" si="332"/>
        <v>5.8999999999999986</v>
      </c>
      <c r="ABY48" s="97">
        <f t="shared" si="332"/>
        <v>8.5000000000000071</v>
      </c>
      <c r="ABZ48" s="97">
        <f t="shared" si="332"/>
        <v>11.600000000000009</v>
      </c>
      <c r="ACA48" s="97">
        <f t="shared" si="332"/>
        <v>1.6000000000000014</v>
      </c>
      <c r="ACB48" s="97">
        <f t="shared" si="332"/>
        <v>15.599999999999994</v>
      </c>
      <c r="ACC48" s="97">
        <f t="shared" si="332"/>
        <v>26.600000000000009</v>
      </c>
      <c r="ACD48" s="97">
        <f t="shared" si="332"/>
        <v>10.100000000000009</v>
      </c>
      <c r="ACE48" s="97">
        <f t="shared" si="332"/>
        <v>-0.5</v>
      </c>
      <c r="ACF48" s="97">
        <f t="shared" si="332"/>
        <v>11.899999999999999</v>
      </c>
      <c r="ACG48" s="97">
        <f t="shared" si="332"/>
        <v>9.2999999999999972</v>
      </c>
      <c r="ACH48" s="97">
        <f t="shared" si="332"/>
        <v>19.200000000000003</v>
      </c>
      <c r="ACI48" s="97">
        <f t="shared" si="332"/>
        <v>15.400000000000006</v>
      </c>
      <c r="ACJ48" s="97">
        <f t="shared" si="332"/>
        <v>14.599999999999994</v>
      </c>
      <c r="ACK48" s="97">
        <f t="shared" si="332"/>
        <v>14.899999999999999</v>
      </c>
      <c r="ACL48" s="97">
        <f t="shared" si="332"/>
        <v>6.5999999999999943</v>
      </c>
      <c r="ACM48" s="97">
        <f t="shared" si="332"/>
        <v>1.6999999999999957</v>
      </c>
      <c r="ACN48" s="97">
        <f t="shared" si="332"/>
        <v>14.700000000000003</v>
      </c>
      <c r="ACO48" s="97">
        <f t="shared" si="332"/>
        <v>19.799999999999997</v>
      </c>
      <c r="ACP48" s="97">
        <f t="shared" si="332"/>
        <v>5.4000000000000057</v>
      </c>
      <c r="ACQ48" s="97">
        <f t="shared" si="332"/>
        <v>9.3999999999999986</v>
      </c>
      <c r="ACR48" s="97">
        <f t="shared" si="332"/>
        <v>14.699999999999996</v>
      </c>
      <c r="ACS48" s="97">
        <f t="shared" si="332"/>
        <v>0.59999999999999432</v>
      </c>
      <c r="ACT48" s="97">
        <f t="shared" si="332"/>
        <v>13.29999999999999</v>
      </c>
      <c r="ACU48" s="97">
        <f t="shared" si="332"/>
        <v>14</v>
      </c>
      <c r="ACV48" s="97">
        <f t="shared" si="332"/>
        <v>9.3000000000000043</v>
      </c>
      <c r="ACW48" s="97">
        <f t="shared" si="332"/>
        <v>11.399999999999999</v>
      </c>
      <c r="ACX48" s="97">
        <f t="shared" si="332"/>
        <v>16.700000000000003</v>
      </c>
      <c r="ACY48" s="97">
        <f t="shared" si="332"/>
        <v>11.929999999999993</v>
      </c>
      <c r="ACZ48" s="97">
        <f t="shared" si="332"/>
        <v>4.8999999999999986</v>
      </c>
      <c r="ADA48" s="97">
        <f t="shared" si="332"/>
        <v>11.099999999999994</v>
      </c>
      <c r="ADB48" s="97">
        <f t="shared" si="332"/>
        <v>12.000000000000007</v>
      </c>
      <c r="ADC48" s="97">
        <f t="shared" si="332"/>
        <v>7.2999999999999972</v>
      </c>
      <c r="ADD48" s="97">
        <f t="shared" si="332"/>
        <v>0.30000000000001137</v>
      </c>
      <c r="ADE48" s="97">
        <f t="shared" si="332"/>
        <v>5.7999999999999829</v>
      </c>
      <c r="ADF48" s="97">
        <f t="shared" si="332"/>
        <v>-2.8000000000000043</v>
      </c>
      <c r="ADG48" s="97">
        <f t="shared" si="332"/>
        <v>3.1999999999999957</v>
      </c>
      <c r="ADH48" s="97">
        <f t="shared" si="332"/>
        <v>-3</v>
      </c>
      <c r="ADI48" s="97">
        <f t="shared" si="332"/>
        <v>-7.9000000000000057</v>
      </c>
      <c r="ADJ48" s="97">
        <f t="shared" si="332"/>
        <v>-5.3999999999999986</v>
      </c>
      <c r="ADK48" s="97">
        <f t="shared" si="332"/>
        <v>4.2000000000000028</v>
      </c>
      <c r="ADL48" s="97">
        <f t="shared" si="332"/>
        <v>-5.5</v>
      </c>
      <c r="ADM48" s="97">
        <f t="shared" si="332"/>
        <v>-4.0999999999999943</v>
      </c>
      <c r="ADN48" s="97">
        <f t="shared" si="332"/>
        <v>3.9000000000000057</v>
      </c>
      <c r="ADO48" s="97">
        <f t="shared" ref="ADO48:AFL48" si="333">ADO46-ADO47</f>
        <v>1.8999999999999915</v>
      </c>
      <c r="ADP48" s="97">
        <f t="shared" si="333"/>
        <v>-5.8999999999999915</v>
      </c>
      <c r="ADQ48" s="97">
        <f t="shared" si="333"/>
        <v>-2.5</v>
      </c>
      <c r="ADR48" s="97">
        <f t="shared" si="333"/>
        <v>-0.60000000000000853</v>
      </c>
      <c r="ADS48" s="97">
        <f t="shared" si="333"/>
        <v>6.0999999999999943</v>
      </c>
      <c r="ADT48" s="97">
        <f t="shared" si="333"/>
        <v>-2.7000000000000028</v>
      </c>
      <c r="ADU48" s="97">
        <f t="shared" si="333"/>
        <v>-4.4000000000000057</v>
      </c>
      <c r="ADV48" s="97">
        <f t="shared" si="333"/>
        <v>5.7000000000000028</v>
      </c>
      <c r="ADW48" s="97">
        <f t="shared" si="333"/>
        <v>26.699999999999996</v>
      </c>
      <c r="ADX48" s="97">
        <f t="shared" si="333"/>
        <v>6.2999999999999972</v>
      </c>
      <c r="ADY48" s="97">
        <f t="shared" si="333"/>
        <v>0.39999999999999147</v>
      </c>
      <c r="ADZ48" s="97">
        <f t="shared" si="333"/>
        <v>-8.0999999999999943</v>
      </c>
      <c r="AEA48" s="97">
        <f t="shared" si="333"/>
        <v>-0.59999999999999432</v>
      </c>
      <c r="AEB48" s="97">
        <f t="shared" si="333"/>
        <v>7.5</v>
      </c>
      <c r="AEC48" s="97">
        <f t="shared" si="333"/>
        <v>-8.2999999999999972</v>
      </c>
      <c r="AED48" s="97">
        <f t="shared" si="333"/>
        <v>9.8000000000000043</v>
      </c>
      <c r="AEE48" s="97">
        <f t="shared" si="333"/>
        <v>2.6999999999999957</v>
      </c>
      <c r="AEF48" s="97">
        <f t="shared" si="333"/>
        <v>7.2999999999999972</v>
      </c>
      <c r="AEG48" s="97">
        <f t="shared" si="333"/>
        <v>5.8999999999999915</v>
      </c>
      <c r="AEH48" s="97">
        <f t="shared" si="333"/>
        <v>1.3999999999999986</v>
      </c>
      <c r="AEI48" s="97">
        <f t="shared" si="333"/>
        <v>9.2999999999999972</v>
      </c>
      <c r="AEJ48" s="97">
        <f t="shared" si="333"/>
        <v>3</v>
      </c>
      <c r="AEK48" s="97">
        <f t="shared" si="333"/>
        <v>2.1999999999999957</v>
      </c>
      <c r="AEL48" s="97">
        <f t="shared" si="333"/>
        <v>12.800000000000011</v>
      </c>
      <c r="AEM48" s="97">
        <f t="shared" si="333"/>
        <v>18</v>
      </c>
      <c r="AEN48" s="97">
        <f t="shared" si="333"/>
        <v>10.799999999999997</v>
      </c>
      <c r="AEO48" s="97">
        <f t="shared" si="333"/>
        <v>13.200000000000003</v>
      </c>
      <c r="AEP48" s="97">
        <f t="shared" si="333"/>
        <v>14.999999999999993</v>
      </c>
      <c r="AEQ48" s="97">
        <f t="shared" si="333"/>
        <v>18.699999999999989</v>
      </c>
      <c r="AER48" s="97">
        <f t="shared" si="333"/>
        <v>28.899999999999991</v>
      </c>
      <c r="AES48" s="97">
        <f t="shared" si="333"/>
        <v>29.9</v>
      </c>
      <c r="AET48" s="97">
        <f t="shared" si="333"/>
        <v>24.299999999999997</v>
      </c>
      <c r="AEU48" s="97">
        <f t="shared" si="333"/>
        <v>33.399999999999991</v>
      </c>
      <c r="AEV48" s="97">
        <f t="shared" si="333"/>
        <v>37.700000000000003</v>
      </c>
      <c r="AEW48" s="97">
        <f t="shared" si="333"/>
        <v>29.700000000000003</v>
      </c>
      <c r="AEX48" s="97">
        <f t="shared" si="333"/>
        <v>13.299999999999997</v>
      </c>
      <c r="AEY48" s="97">
        <f t="shared" si="333"/>
        <v>20.099999999999994</v>
      </c>
      <c r="AEZ48" s="97">
        <f t="shared" si="333"/>
        <v>26.6</v>
      </c>
      <c r="AFA48" s="97">
        <f t="shared" si="333"/>
        <v>20.399999999999991</v>
      </c>
      <c r="AFB48" s="97">
        <f t="shared" si="333"/>
        <v>22</v>
      </c>
      <c r="AFC48" s="97">
        <f>AFC46-AFC47</f>
        <v>10.5</v>
      </c>
      <c r="AFD48" s="97">
        <f t="shared" si="333"/>
        <v>10</v>
      </c>
      <c r="AFE48" s="97">
        <f t="shared" si="333"/>
        <v>11.700000000000003</v>
      </c>
      <c r="AFF48" s="97">
        <f t="shared" si="333"/>
        <v>13.199999999999989</v>
      </c>
      <c r="AFG48" s="97">
        <f t="shared" si="333"/>
        <v>20.200000000000017</v>
      </c>
      <c r="AFH48" s="97">
        <f t="shared" si="333"/>
        <v>23.6</v>
      </c>
      <c r="AFI48" s="97">
        <f t="shared" si="333"/>
        <v>23.899999999999991</v>
      </c>
      <c r="AFJ48" s="97">
        <f t="shared" si="333"/>
        <v>30.699999999999996</v>
      </c>
      <c r="AFK48" s="97">
        <f t="shared" si="333"/>
        <v>28.5</v>
      </c>
      <c r="AFL48" s="97">
        <f t="shared" si="333"/>
        <v>22.899999999999991</v>
      </c>
      <c r="AFM48" s="97">
        <f t="shared" ref="AFM48:AIB48" si="334">AFM46-AFM47</f>
        <v>14.5</v>
      </c>
      <c r="AFN48" s="97">
        <f t="shared" si="334"/>
        <v>33.299999999999997</v>
      </c>
      <c r="AFO48" s="97">
        <f t="shared" si="334"/>
        <v>27.899999999999991</v>
      </c>
      <c r="AFP48" s="97">
        <f t="shared" si="334"/>
        <v>33.5</v>
      </c>
      <c r="AFQ48" s="97">
        <f t="shared" si="334"/>
        <v>22.900000000000006</v>
      </c>
      <c r="AFR48" s="97">
        <f t="shared" si="334"/>
        <v>27.599999999999994</v>
      </c>
      <c r="AFS48" s="97">
        <f t="shared" si="334"/>
        <v>29.199999999999989</v>
      </c>
      <c r="AFT48" s="97">
        <f t="shared" si="334"/>
        <v>20.300000000000004</v>
      </c>
      <c r="AFU48" s="97">
        <f t="shared" si="334"/>
        <v>25.000000000000014</v>
      </c>
      <c r="AFV48" s="97">
        <f t="shared" si="334"/>
        <v>23.599999999999994</v>
      </c>
      <c r="AFW48" s="97">
        <f t="shared" si="334"/>
        <v>21.400000000000006</v>
      </c>
      <c r="AFX48" s="97">
        <f t="shared" si="334"/>
        <v>14.400000000000013</v>
      </c>
      <c r="AFY48" s="97">
        <f t="shared" si="334"/>
        <v>24.099999999999994</v>
      </c>
      <c r="AFZ48" s="97">
        <f t="shared" si="334"/>
        <v>22.600000000000009</v>
      </c>
      <c r="AGA48" s="97">
        <f t="shared" si="334"/>
        <v>20.799999999999997</v>
      </c>
      <c r="AGB48" s="97">
        <f t="shared" si="334"/>
        <v>23.199999999999989</v>
      </c>
      <c r="AGC48" s="97">
        <f t="shared" si="334"/>
        <v>17.799999999999997</v>
      </c>
      <c r="AGD48" s="97">
        <f t="shared" si="334"/>
        <v>21.5</v>
      </c>
      <c r="AGE48" s="97">
        <f t="shared" si="334"/>
        <v>19</v>
      </c>
      <c r="AGF48" s="97">
        <f t="shared" si="334"/>
        <v>20.600000000000009</v>
      </c>
      <c r="AGG48" s="97">
        <f t="shared" si="334"/>
        <v>7.4000000000000128</v>
      </c>
      <c r="AGH48" s="97">
        <f t="shared" si="334"/>
        <v>16.899999999999999</v>
      </c>
      <c r="AGI48" s="97">
        <f t="shared" si="334"/>
        <v>14.499999999999993</v>
      </c>
      <c r="AGJ48" s="97">
        <f t="shared" si="334"/>
        <v>26.799999999999997</v>
      </c>
      <c r="AGK48" s="97">
        <f t="shared" si="334"/>
        <v>26.5</v>
      </c>
      <c r="AGL48" s="97">
        <f t="shared" si="334"/>
        <v>31.100000000000009</v>
      </c>
      <c r="AGM48" s="97">
        <f t="shared" si="334"/>
        <v>27.799999999999997</v>
      </c>
      <c r="AGN48" s="97">
        <f t="shared" si="334"/>
        <v>21.299999999999997</v>
      </c>
      <c r="AGO48" s="97">
        <f t="shared" si="334"/>
        <v>20.5</v>
      </c>
      <c r="AGP48" s="97">
        <f t="shared" si="334"/>
        <v>12.5</v>
      </c>
      <c r="AGQ48" s="97">
        <f t="shared" si="334"/>
        <v>9.3000000000000043</v>
      </c>
      <c r="AGR48" s="97">
        <f t="shared" si="334"/>
        <v>11.899999999999991</v>
      </c>
      <c r="AGS48" s="97">
        <f t="shared" si="334"/>
        <v>20.100000000000009</v>
      </c>
      <c r="AGT48" s="97">
        <f t="shared" si="334"/>
        <v>22.699999999999996</v>
      </c>
      <c r="AGU48" s="97">
        <f t="shared" si="334"/>
        <v>14.899999999999991</v>
      </c>
      <c r="AGV48" s="97">
        <f t="shared" si="334"/>
        <v>13.800000000000004</v>
      </c>
      <c r="AGW48" s="97">
        <f t="shared" si="334"/>
        <v>12.699999999999996</v>
      </c>
      <c r="AGX48" s="97">
        <f t="shared" si="334"/>
        <v>14.099999999999994</v>
      </c>
      <c r="AGY48" s="97">
        <f t="shared" si="334"/>
        <v>0</v>
      </c>
      <c r="AGZ48" s="97">
        <f t="shared" si="334"/>
        <v>4.5999999999999943</v>
      </c>
      <c r="AHA48" s="97">
        <f t="shared" si="334"/>
        <v>8.3000000000000043</v>
      </c>
      <c r="AHB48" s="97">
        <f t="shared" si="334"/>
        <v>17.700000000000003</v>
      </c>
      <c r="AHC48" s="97">
        <f t="shared" si="334"/>
        <v>19.299999999999997</v>
      </c>
      <c r="AHD48" s="97">
        <f t="shared" si="334"/>
        <v>25.499999999999993</v>
      </c>
      <c r="AHE48" s="97">
        <f t="shared" si="334"/>
        <v>36.4</v>
      </c>
      <c r="AHF48" s="97">
        <f t="shared" si="334"/>
        <v>26.899999999999991</v>
      </c>
      <c r="AHG48" s="97">
        <f t="shared" si="334"/>
        <v>26.999999999999993</v>
      </c>
      <c r="AHH48" s="97">
        <f t="shared" si="334"/>
        <v>14.099999999999994</v>
      </c>
      <c r="AHI48" s="97">
        <f>AHI46-AHI47</f>
        <v>19</v>
      </c>
      <c r="AHJ48" s="97">
        <f>AHJ46-AHJ47</f>
        <v>27.200000000000003</v>
      </c>
      <c r="AHK48" s="97">
        <f t="shared" si="334"/>
        <v>29.199999999999989</v>
      </c>
      <c r="AHL48" s="97">
        <f t="shared" si="334"/>
        <v>17.100000000000001</v>
      </c>
      <c r="AHM48" s="97">
        <f t="shared" si="334"/>
        <v>12.600000000000009</v>
      </c>
      <c r="AHN48" s="97">
        <f t="shared" si="334"/>
        <v>0</v>
      </c>
      <c r="AHO48" s="97">
        <f t="shared" si="334"/>
        <v>20.000000000000007</v>
      </c>
      <c r="AHP48" s="97">
        <f t="shared" si="334"/>
        <v>14.200000000000003</v>
      </c>
      <c r="AHQ48" s="97">
        <f t="shared" si="334"/>
        <v>10.299999999999997</v>
      </c>
      <c r="AHR48" s="97">
        <f t="shared" si="334"/>
        <v>14.899999999999991</v>
      </c>
      <c r="AHS48" s="97">
        <f t="shared" si="334"/>
        <v>20.999999999999993</v>
      </c>
      <c r="AHT48" s="97">
        <f t="shared" si="334"/>
        <v>18.299999999999997</v>
      </c>
      <c r="AHU48" s="97">
        <f t="shared" si="334"/>
        <v>13.5</v>
      </c>
      <c r="AHV48" s="97">
        <f t="shared" si="334"/>
        <v>0.79999999999999716</v>
      </c>
      <c r="AHW48" s="97">
        <f t="shared" si="334"/>
        <v>-0.39999999999999858</v>
      </c>
      <c r="AHX48" s="97">
        <f t="shared" si="334"/>
        <v>1</v>
      </c>
      <c r="AHY48" s="97">
        <f t="shared" si="334"/>
        <v>4.2000000000000028</v>
      </c>
      <c r="AHZ48" s="97">
        <f t="shared" si="334"/>
        <v>-4.8000000000000043</v>
      </c>
      <c r="AIA48" s="97">
        <f t="shared" si="334"/>
        <v>-0.39999999999999147</v>
      </c>
      <c r="AIB48" s="97">
        <f t="shared" si="334"/>
        <v>5.3000000000000114</v>
      </c>
      <c r="AIC48" s="97">
        <f t="shared" ref="AIC48:AIM48" si="335">AIC46-AIC47</f>
        <v>2.4000000000000057</v>
      </c>
      <c r="AID48" s="97">
        <f t="shared" si="335"/>
        <v>-0.40000000000000568</v>
      </c>
      <c r="AIE48" s="97">
        <f t="shared" si="335"/>
        <v>-1.2000000000000028</v>
      </c>
      <c r="AIF48" s="97">
        <f t="shared" si="335"/>
        <v>-8.9000000000000057</v>
      </c>
      <c r="AIG48" s="97">
        <f t="shared" si="335"/>
        <v>0.19999999999999574</v>
      </c>
      <c r="AIH48" s="97">
        <f t="shared" si="335"/>
        <v>-1</v>
      </c>
      <c r="AII48" s="97">
        <f t="shared" si="335"/>
        <v>-8.5999999999999943</v>
      </c>
      <c r="AIJ48" s="97">
        <f t="shared" si="335"/>
        <v>-14.399999999999999</v>
      </c>
      <c r="AIK48" s="97">
        <f t="shared" si="335"/>
        <v>-17.099999999999994</v>
      </c>
      <c r="AIL48" s="97">
        <f t="shared" si="335"/>
        <v>-11.199999999999996</v>
      </c>
      <c r="AIM48" s="97">
        <f t="shared" si="335"/>
        <v>-11</v>
      </c>
      <c r="AIN48" s="97">
        <f t="shared" ref="AIN48:AJI48" si="336">AIN46-AIN47</f>
        <v>-30.700000000000003</v>
      </c>
      <c r="AIO48" s="97">
        <f t="shared" si="336"/>
        <v>-18.099999999999994</v>
      </c>
      <c r="AIP48" s="97">
        <f t="shared" si="336"/>
        <v>-19.300000000000004</v>
      </c>
      <c r="AIQ48" s="97">
        <f t="shared" si="336"/>
        <v>-17.5</v>
      </c>
      <c r="AIR48" s="97">
        <f t="shared" si="336"/>
        <v>-18.200000000000003</v>
      </c>
      <c r="AIS48" s="97">
        <f t="shared" si="336"/>
        <v>-16.599999999999994</v>
      </c>
      <c r="AIT48" s="97">
        <f t="shared" si="336"/>
        <v>-11.299999999999997</v>
      </c>
      <c r="AIU48" s="97">
        <f t="shared" si="336"/>
        <v>-6.5</v>
      </c>
      <c r="AIV48" s="97">
        <f t="shared" si="336"/>
        <v>-24.400000000000006</v>
      </c>
      <c r="AIW48" s="97">
        <f t="shared" si="336"/>
        <v>-28.700000000000003</v>
      </c>
      <c r="AIX48" s="97">
        <f t="shared" si="336"/>
        <v>-32.9</v>
      </c>
      <c r="AIY48" s="97">
        <f t="shared" si="336"/>
        <v>-76</v>
      </c>
      <c r="AIZ48" s="97">
        <f t="shared" si="336"/>
        <v>-81.7</v>
      </c>
      <c r="AJA48" s="97">
        <f t="shared" si="336"/>
        <v>-73.500000000000014</v>
      </c>
      <c r="AJB48" s="97">
        <f t="shared" si="336"/>
        <v>-60.999999999999993</v>
      </c>
      <c r="AJC48" s="97">
        <f t="shared" si="336"/>
        <v>-50.3</v>
      </c>
      <c r="AJD48" s="97">
        <f t="shared" si="336"/>
        <v>-49.399999999999991</v>
      </c>
      <c r="AJE48" s="97">
        <f t="shared" si="336"/>
        <v>-35.4</v>
      </c>
      <c r="AJF48" s="97">
        <f t="shared" si="336"/>
        <v>-38.4</v>
      </c>
      <c r="AJG48" s="97">
        <f t="shared" si="336"/>
        <v>-39.099999999999994</v>
      </c>
      <c r="AJH48" s="97">
        <f t="shared" si="336"/>
        <v>-41.400000000000006</v>
      </c>
      <c r="AJI48" s="97">
        <f t="shared" si="336"/>
        <v>-24.700000000000003</v>
      </c>
      <c r="AJJ48" s="97">
        <f>AJJ46-AJJ47</f>
        <v>-25.300000000000004</v>
      </c>
      <c r="AJK48" s="97">
        <f t="shared" ref="AJK48:AJV48" si="337">AJK46-AJK47</f>
        <v>-26.200000000000003</v>
      </c>
      <c r="AJL48" s="97">
        <f t="shared" si="337"/>
        <v>-24.5</v>
      </c>
      <c r="AJM48" s="97">
        <f t="shared" si="337"/>
        <v>-37.4</v>
      </c>
      <c r="AJN48" s="97">
        <f t="shared" si="337"/>
        <v>-41.5</v>
      </c>
      <c r="AJO48" s="97">
        <f t="shared" si="337"/>
        <v>-41.800000000000011</v>
      </c>
      <c r="AJP48" s="97">
        <f t="shared" si="337"/>
        <v>-45.4</v>
      </c>
      <c r="AJQ48" s="97">
        <f t="shared" si="337"/>
        <v>-47.600000000000009</v>
      </c>
      <c r="AJR48" s="97">
        <f t="shared" si="337"/>
        <v>-55.6</v>
      </c>
      <c r="AJS48" s="97">
        <f t="shared" si="337"/>
        <v>-58</v>
      </c>
      <c r="AJT48" s="97">
        <f t="shared" si="337"/>
        <v>-51.3</v>
      </c>
      <c r="AJU48" s="97">
        <f t="shared" si="337"/>
        <v>-40.500000000000007</v>
      </c>
      <c r="AJV48" s="97">
        <f t="shared" si="337"/>
        <v>-45.3</v>
      </c>
      <c r="AJW48" s="97">
        <f t="shared" ref="AJW48:AKI48" si="338">AJW46-AJW47</f>
        <v>-41.8</v>
      </c>
      <c r="AJX48" s="97">
        <f t="shared" si="338"/>
        <v>-44.699999999999996</v>
      </c>
      <c r="AJY48" s="97">
        <f t="shared" si="338"/>
        <v>-34.999999999999993</v>
      </c>
      <c r="AJZ48" s="97">
        <f t="shared" si="338"/>
        <v>-27.900000000000002</v>
      </c>
      <c r="AKA48" s="97">
        <f t="shared" si="338"/>
        <v>-27.1</v>
      </c>
      <c r="AKB48" s="97">
        <f t="shared" si="338"/>
        <v>-20.7</v>
      </c>
      <c r="AKC48" s="97">
        <f t="shared" si="338"/>
        <v>-22.2</v>
      </c>
      <c r="AKD48" s="97">
        <f t="shared" si="338"/>
        <v>-19.200000000000006</v>
      </c>
      <c r="AKE48" s="97">
        <f t="shared" si="338"/>
        <v>-12.200000000000003</v>
      </c>
      <c r="AKF48" s="97">
        <f t="shared" si="338"/>
        <v>-10.5</v>
      </c>
      <c r="AKG48" s="97">
        <f t="shared" si="338"/>
        <v>1.3999999999999986</v>
      </c>
      <c r="AKH48" s="97">
        <f t="shared" si="338"/>
        <v>-2.6999999999999957</v>
      </c>
      <c r="AKI48" s="97">
        <f t="shared" si="338"/>
        <v>5.5</v>
      </c>
      <c r="AKJ48" s="97">
        <f t="shared" ref="AKJ48:AMJ48" si="339">AKJ46-AKJ47</f>
        <v>10.399999999999991</v>
      </c>
      <c r="AKK48" s="97">
        <f t="shared" si="339"/>
        <v>13.200000000000003</v>
      </c>
      <c r="AKL48" s="97">
        <f t="shared" si="339"/>
        <v>5.2000000000000028</v>
      </c>
      <c r="AKM48" s="97">
        <f t="shared" si="339"/>
        <v>1.5</v>
      </c>
      <c r="AKN48" s="97">
        <f t="shared" si="339"/>
        <v>3.1000000000000014</v>
      </c>
      <c r="AKO48" s="97">
        <f t="shared" si="339"/>
        <v>18.099999999999998</v>
      </c>
      <c r="AKP48" s="97">
        <f t="shared" si="339"/>
        <v>12.599999999999994</v>
      </c>
      <c r="AKQ48" s="97">
        <f t="shared" si="339"/>
        <v>14.8</v>
      </c>
      <c r="AKR48" s="97">
        <f t="shared" si="339"/>
        <v>10.999999999999993</v>
      </c>
      <c r="AKS48" s="97">
        <f t="shared" si="339"/>
        <v>12.8</v>
      </c>
      <c r="AKT48" s="97">
        <f t="shared" si="339"/>
        <v>12.200000000000003</v>
      </c>
      <c r="AKU48" s="97">
        <f t="shared" si="339"/>
        <v>18.2</v>
      </c>
      <c r="AKV48" s="97">
        <f t="shared" si="339"/>
        <v>16.399999999999999</v>
      </c>
      <c r="AKW48" s="97">
        <f t="shared" si="339"/>
        <v>13.400000000000002</v>
      </c>
      <c r="AKX48" s="97">
        <f t="shared" si="339"/>
        <v>11.599999999999994</v>
      </c>
      <c r="AKY48" s="97">
        <f t="shared" si="339"/>
        <v>6.7999999999999972</v>
      </c>
      <c r="AKZ48" s="97">
        <f t="shared" si="339"/>
        <v>18.600000000000001</v>
      </c>
      <c r="ALA48" s="97">
        <f t="shared" si="339"/>
        <v>22.1</v>
      </c>
      <c r="ALB48" s="97">
        <f t="shared" si="339"/>
        <v>15.099999999999994</v>
      </c>
      <c r="ALC48" s="97">
        <f t="shared" si="339"/>
        <v>13.5</v>
      </c>
      <c r="ALD48" s="97">
        <f t="shared" si="339"/>
        <v>18.399999999999999</v>
      </c>
      <c r="ALE48" s="97">
        <f t="shared" si="339"/>
        <v>13.800000000000004</v>
      </c>
      <c r="ALF48" s="97">
        <f t="shared" si="339"/>
        <v>14.899999999999999</v>
      </c>
      <c r="ALG48" s="97">
        <f t="shared" si="339"/>
        <v>10</v>
      </c>
      <c r="ALH48" s="97">
        <f t="shared" si="339"/>
        <v>8.3000000000000043</v>
      </c>
      <c r="ALI48" s="97">
        <f t="shared" si="339"/>
        <v>12.100000000000005</v>
      </c>
      <c r="ALJ48" s="97">
        <f t="shared" si="339"/>
        <v>17.699999999999996</v>
      </c>
      <c r="ALK48" s="97">
        <f t="shared" si="339"/>
        <v>12.099999999999998</v>
      </c>
      <c r="ALL48" s="97">
        <f t="shared" si="339"/>
        <v>0.39999999999999858</v>
      </c>
      <c r="ALM48" s="97">
        <f t="shared" si="339"/>
        <v>5.8999999999999986</v>
      </c>
      <c r="ALN48" s="97">
        <f t="shared" si="339"/>
        <v>-6.7000000000000028</v>
      </c>
      <c r="ALO48" s="97">
        <f t="shared" si="339"/>
        <v>-12.700000000000003</v>
      </c>
      <c r="ALP48" s="97">
        <f t="shared" si="339"/>
        <v>-16.200000000000003</v>
      </c>
      <c r="ALQ48" s="97">
        <f t="shared" si="339"/>
        <v>-12.200000000000003</v>
      </c>
      <c r="ALR48" s="97">
        <f t="shared" si="339"/>
        <v>-12.799999999999994</v>
      </c>
      <c r="ALS48" s="97">
        <f t="shared" si="339"/>
        <v>-18.299999999999997</v>
      </c>
      <c r="ALT48" s="97">
        <f t="shared" si="339"/>
        <v>-15.600000000000001</v>
      </c>
      <c r="ALU48" s="97">
        <f t="shared" si="339"/>
        <v>-14.300000000000004</v>
      </c>
      <c r="ALV48" s="97">
        <f t="shared" si="339"/>
        <v>-9.3000000000000043</v>
      </c>
      <c r="ALW48" s="97">
        <f t="shared" si="339"/>
        <v>-5.7999999999999972</v>
      </c>
      <c r="ALX48" s="97">
        <f t="shared" si="339"/>
        <v>-10.799999999999997</v>
      </c>
      <c r="ALY48" s="97">
        <f t="shared" si="339"/>
        <v>-4.7000000000000028</v>
      </c>
      <c r="ALZ48" s="97">
        <f t="shared" si="339"/>
        <v>-1.3999999999999986</v>
      </c>
      <c r="AMA48" s="97">
        <f t="shared" si="339"/>
        <v>2.8999999999999986</v>
      </c>
      <c r="AMB48" s="97">
        <f t="shared" si="339"/>
        <v>3.8999999999999915</v>
      </c>
      <c r="AMC48" s="97">
        <f t="shared" si="339"/>
        <v>0.69999999999999574</v>
      </c>
      <c r="AMD48" s="97">
        <f t="shared" si="339"/>
        <v>2.5000000000000071</v>
      </c>
      <c r="AME48" s="97">
        <f t="shared" si="339"/>
        <v>-0.39999999999999858</v>
      </c>
      <c r="AMF48" s="97">
        <f t="shared" si="339"/>
        <v>2.7999999999999972</v>
      </c>
      <c r="AMG48" s="97">
        <f t="shared" si="339"/>
        <v>-4</v>
      </c>
      <c r="AMH48" s="97">
        <f t="shared" si="339"/>
        <v>0.69999999999999574</v>
      </c>
      <c r="AMI48" s="97">
        <f t="shared" si="339"/>
        <v>1.7000000000000028</v>
      </c>
      <c r="AMJ48" s="97">
        <f t="shared" si="339"/>
        <v>0.89999999999999858</v>
      </c>
      <c r="AMK48" s="97">
        <f t="shared" ref="AMK48:AOH48" si="340">AMK46-AMK47</f>
        <v>-4.8000000000000043</v>
      </c>
      <c r="AML48" s="97">
        <f t="shared" si="340"/>
        <v>-15.800000000000004</v>
      </c>
      <c r="AMM48" s="97">
        <f t="shared" si="340"/>
        <v>-17.100000000000001</v>
      </c>
      <c r="AMN48" s="97">
        <f t="shared" si="340"/>
        <v>-11.100000000000009</v>
      </c>
      <c r="AMO48" s="97">
        <f t="shared" si="340"/>
        <v>-9</v>
      </c>
      <c r="AMP48" s="97">
        <f t="shared" si="340"/>
        <v>-0.89999999999999858</v>
      </c>
      <c r="AMQ48" s="97">
        <f t="shared" si="340"/>
        <v>-4.4000000000000057</v>
      </c>
      <c r="AMR48" s="97">
        <f t="shared" si="340"/>
        <v>-14.2</v>
      </c>
      <c r="AMS48" s="97">
        <f t="shared" si="340"/>
        <v>-14.899999999999995</v>
      </c>
      <c r="AMT48" s="97">
        <f t="shared" si="340"/>
        <v>-23.400000000000006</v>
      </c>
      <c r="AMU48" s="97">
        <f t="shared" si="340"/>
        <v>-29.4</v>
      </c>
      <c r="AMV48" s="97">
        <f t="shared" si="340"/>
        <v>-25.400000000000002</v>
      </c>
      <c r="AMW48" s="97">
        <f t="shared" si="340"/>
        <v>-20.700000000000003</v>
      </c>
      <c r="AMX48" s="97">
        <f t="shared" si="340"/>
        <v>-18.400000000000002</v>
      </c>
      <c r="AMY48" s="97">
        <f t="shared" si="340"/>
        <v>-12.399999999999999</v>
      </c>
      <c r="AMZ48" s="97">
        <f t="shared" si="340"/>
        <v>-15.400000000000006</v>
      </c>
      <c r="ANA48" s="97">
        <f t="shared" si="340"/>
        <v>-23.9</v>
      </c>
      <c r="ANB48" s="97">
        <f t="shared" si="340"/>
        <v>-26.799999999999997</v>
      </c>
      <c r="ANC48" s="97">
        <f t="shared" si="340"/>
        <v>-25.799999999999997</v>
      </c>
      <c r="AND48" s="97">
        <f t="shared" si="340"/>
        <v>-25.9</v>
      </c>
      <c r="ANE48" s="97">
        <f t="shared" si="340"/>
        <v>-21.199999999999996</v>
      </c>
      <c r="ANF48" s="97">
        <f t="shared" si="340"/>
        <v>-30.900000000000002</v>
      </c>
      <c r="ANG48" s="97">
        <f t="shared" si="340"/>
        <v>-40.6</v>
      </c>
      <c r="ANH48" s="97">
        <f t="shared" si="340"/>
        <v>-41.8</v>
      </c>
      <c r="ANI48" s="97">
        <f t="shared" si="340"/>
        <v>-38.099999999999994</v>
      </c>
      <c r="ANJ48" s="97">
        <f t="shared" si="340"/>
        <v>-37.6</v>
      </c>
      <c r="ANK48" s="97">
        <f t="shared" si="340"/>
        <v>-43.6</v>
      </c>
      <c r="ANL48" s="97">
        <f t="shared" si="340"/>
        <v>-38</v>
      </c>
      <c r="ANM48" s="97">
        <f t="shared" si="340"/>
        <v>-42</v>
      </c>
      <c r="ANN48" s="97">
        <f t="shared" si="340"/>
        <v>-38</v>
      </c>
      <c r="ANO48" s="97">
        <f t="shared" si="340"/>
        <v>-46.899999999999991</v>
      </c>
      <c r="ANP48" s="97">
        <f t="shared" si="340"/>
        <v>-37.9</v>
      </c>
      <c r="ANQ48" s="97">
        <f t="shared" si="340"/>
        <v>-32</v>
      </c>
      <c r="ANR48" s="97">
        <f t="shared" si="340"/>
        <v>-29.8</v>
      </c>
      <c r="ANS48" s="97">
        <f t="shared" si="340"/>
        <v>-26.5</v>
      </c>
      <c r="ANT48" s="97">
        <f t="shared" si="340"/>
        <v>-30.300000000000004</v>
      </c>
      <c r="ANU48" s="97">
        <f t="shared" si="340"/>
        <v>-32.299999999999997</v>
      </c>
      <c r="ANV48" s="97">
        <f t="shared" si="340"/>
        <v>-23.1</v>
      </c>
      <c r="ANW48" s="97">
        <f t="shared" si="340"/>
        <v>-36.5</v>
      </c>
      <c r="ANX48" s="97">
        <f t="shared" si="340"/>
        <v>-36.5</v>
      </c>
      <c r="ANY48" s="97">
        <f t="shared" si="340"/>
        <v>-38.6</v>
      </c>
      <c r="ANZ48" s="97">
        <f t="shared" si="340"/>
        <v>-39</v>
      </c>
      <c r="AOA48" s="97">
        <f t="shared" si="340"/>
        <v>-41.199999999999996</v>
      </c>
      <c r="AOB48" s="97">
        <f t="shared" si="340"/>
        <v>-46.7</v>
      </c>
      <c r="AOC48" s="97">
        <f t="shared" si="340"/>
        <v>-38.600000000000009</v>
      </c>
      <c r="AOD48" s="97">
        <f t="shared" si="340"/>
        <v>-36.6</v>
      </c>
      <c r="AOE48" s="97">
        <f t="shared" si="340"/>
        <v>-36.5</v>
      </c>
      <c r="AOF48" s="97">
        <f t="shared" si="340"/>
        <v>-36</v>
      </c>
      <c r="AOG48" s="97">
        <f t="shared" si="340"/>
        <v>-33</v>
      </c>
      <c r="AOH48" s="97">
        <f t="shared" si="340"/>
        <v>-35.4</v>
      </c>
      <c r="AOI48" s="97">
        <f t="shared" ref="AOI48:AQF48" si="341">AOI46-AOI47</f>
        <v>-25.999999999999996</v>
      </c>
      <c r="AOJ48" s="97">
        <f t="shared" si="341"/>
        <v>-26.5</v>
      </c>
      <c r="AOK48" s="97">
        <f t="shared" si="341"/>
        <v>-26.600000000000009</v>
      </c>
      <c r="AOL48" s="97">
        <f t="shared" si="341"/>
        <v>-25.5</v>
      </c>
      <c r="AOM48" s="97">
        <f t="shared" si="341"/>
        <v>-30.399999999999995</v>
      </c>
      <c r="AON48" s="97">
        <f t="shared" si="341"/>
        <v>-38.5</v>
      </c>
      <c r="AOO48" s="97">
        <f t="shared" si="341"/>
        <v>-38.100000000000009</v>
      </c>
      <c r="AOP48" s="97">
        <f t="shared" si="341"/>
        <v>-40.500000000000007</v>
      </c>
      <c r="AOQ48" s="97">
        <f t="shared" si="341"/>
        <v>-37</v>
      </c>
      <c r="AOR48" s="97">
        <f t="shared" si="341"/>
        <v>-40.999999999999993</v>
      </c>
      <c r="AOS48" s="97">
        <f t="shared" si="341"/>
        <v>-40.699999999999996</v>
      </c>
      <c r="AOT48" s="97">
        <f t="shared" si="341"/>
        <v>-45.400000000000006</v>
      </c>
      <c r="AOU48" s="97">
        <f t="shared" si="341"/>
        <v>-37.800000000000004</v>
      </c>
      <c r="AOV48" s="97">
        <f t="shared" si="341"/>
        <v>-37.299999999999997</v>
      </c>
      <c r="AOW48" s="97">
        <f t="shared" si="341"/>
        <v>-38.599999999999994</v>
      </c>
      <c r="AOX48" s="97">
        <f t="shared" si="341"/>
        <v>-42.900000000000006</v>
      </c>
      <c r="AOY48" s="97">
        <f t="shared" si="341"/>
        <v>-36.6</v>
      </c>
      <c r="AOZ48" s="97">
        <f t="shared" si="341"/>
        <v>-41.1</v>
      </c>
      <c r="APA48" s="97">
        <f t="shared" si="341"/>
        <v>-37.900000000000006</v>
      </c>
      <c r="APB48" s="97">
        <f t="shared" si="341"/>
        <v>-40.5</v>
      </c>
      <c r="APC48" s="97">
        <f t="shared" si="341"/>
        <v>-43.1</v>
      </c>
      <c r="APD48" s="97">
        <f t="shared" si="341"/>
        <v>-41.7</v>
      </c>
      <c r="APE48" s="97">
        <f t="shared" si="341"/>
        <v>-48.300000000000004</v>
      </c>
      <c r="APF48" s="97">
        <f t="shared" si="341"/>
        <v>-51.100000000000009</v>
      </c>
      <c r="APG48" s="97">
        <f t="shared" si="341"/>
        <v>-44.699999999999996</v>
      </c>
      <c r="APH48" s="97">
        <f t="shared" si="341"/>
        <v>-49.800000000000004</v>
      </c>
      <c r="API48" s="97">
        <f t="shared" si="341"/>
        <v>-49.9</v>
      </c>
      <c r="APJ48" s="97">
        <f t="shared" si="341"/>
        <v>-46.9</v>
      </c>
      <c r="APK48" s="97">
        <f t="shared" si="341"/>
        <v>-45.6</v>
      </c>
      <c r="APL48" s="97">
        <f t="shared" si="341"/>
        <v>-41.5</v>
      </c>
      <c r="APM48" s="97">
        <f t="shared" si="341"/>
        <v>-40.1</v>
      </c>
      <c r="APN48" s="97">
        <f t="shared" si="341"/>
        <v>-36.300000000000004</v>
      </c>
      <c r="APO48" s="97">
        <f t="shared" si="341"/>
        <v>-43.2</v>
      </c>
      <c r="APP48" s="97">
        <f t="shared" si="341"/>
        <v>-39.299999999999997</v>
      </c>
      <c r="APQ48" s="97">
        <f t="shared" si="341"/>
        <v>-37.199999999999996</v>
      </c>
      <c r="APR48" s="97">
        <f t="shared" si="341"/>
        <v>-40.699999999999996</v>
      </c>
      <c r="APS48" s="97">
        <f t="shared" si="341"/>
        <v>-35.6</v>
      </c>
      <c r="APT48" s="97">
        <f t="shared" si="341"/>
        <v>-40.4</v>
      </c>
      <c r="APU48" s="97">
        <f t="shared" si="341"/>
        <v>-37.800000000000004</v>
      </c>
      <c r="APV48" s="97">
        <f t="shared" si="341"/>
        <v>-35.200000000000003</v>
      </c>
      <c r="APW48" s="97">
        <f t="shared" si="341"/>
        <v>-41.900000000000006</v>
      </c>
      <c r="APX48" s="97">
        <f t="shared" si="341"/>
        <v>-35.800000000000004</v>
      </c>
      <c r="APY48" s="97">
        <f t="shared" si="341"/>
        <v>-41.300000000000004</v>
      </c>
      <c r="APZ48" s="97">
        <f t="shared" si="341"/>
        <v>-40.200000000000003</v>
      </c>
      <c r="AQA48" s="97">
        <f t="shared" si="341"/>
        <v>-46.599999999999987</v>
      </c>
      <c r="AQB48" s="97">
        <f t="shared" si="341"/>
        <v>-47.9</v>
      </c>
      <c r="AQC48" s="97">
        <f t="shared" si="341"/>
        <v>-42.600000000000009</v>
      </c>
      <c r="AQD48" s="97">
        <f t="shared" si="341"/>
        <v>-41.5</v>
      </c>
      <c r="AQE48" s="97">
        <f t="shared" si="341"/>
        <v>-32.700000000000003</v>
      </c>
      <c r="AQF48" s="97">
        <f t="shared" si="341"/>
        <v>-31</v>
      </c>
      <c r="AQG48" s="97">
        <f t="shared" ref="AQG48:ASD48" si="342">AQG46-AQG47</f>
        <v>-24</v>
      </c>
      <c r="AQH48" s="97">
        <f t="shared" si="342"/>
        <v>-26.800000000000004</v>
      </c>
      <c r="AQI48" s="97">
        <f t="shared" si="342"/>
        <v>-29.700000000000003</v>
      </c>
      <c r="AQJ48" s="97">
        <f t="shared" si="342"/>
        <v>-31.899999999999991</v>
      </c>
      <c r="AQK48" s="97">
        <f t="shared" si="342"/>
        <v>-24</v>
      </c>
      <c r="AQL48" s="97">
        <f t="shared" si="342"/>
        <v>-22.6</v>
      </c>
      <c r="AQM48" s="97">
        <f t="shared" si="342"/>
        <v>-29.200000000000003</v>
      </c>
      <c r="AQN48" s="97">
        <f t="shared" si="342"/>
        <v>-24.800000000000004</v>
      </c>
      <c r="AQO48" s="97">
        <f t="shared" si="342"/>
        <v>-28.6</v>
      </c>
      <c r="AQP48" s="97">
        <f t="shared" si="342"/>
        <v>-29.899999999999995</v>
      </c>
      <c r="AQQ48" s="97">
        <f t="shared" si="342"/>
        <v>-28.9</v>
      </c>
      <c r="AQR48" s="97">
        <f t="shared" si="342"/>
        <v>-27.900000000000002</v>
      </c>
      <c r="AQS48" s="97">
        <f t="shared" si="342"/>
        <v>-26.400000000000006</v>
      </c>
      <c r="AQT48" s="97">
        <f t="shared" si="342"/>
        <v>-29.299999999999994</v>
      </c>
      <c r="AQU48" s="97">
        <f t="shared" si="342"/>
        <v>-29.499999999999996</v>
      </c>
      <c r="AQV48" s="97">
        <f t="shared" si="342"/>
        <v>-36.799999999999997</v>
      </c>
      <c r="AQW48" s="97">
        <f t="shared" si="342"/>
        <v>-32.199999999999996</v>
      </c>
      <c r="AQX48" s="97">
        <f t="shared" si="342"/>
        <v>-36.600000000000009</v>
      </c>
      <c r="AQY48" s="97">
        <f t="shared" si="342"/>
        <v>-35.700000000000003</v>
      </c>
      <c r="AQZ48" s="97">
        <f t="shared" si="342"/>
        <v>-31.8</v>
      </c>
      <c r="ARA48" s="97">
        <f t="shared" si="342"/>
        <v>-36.200000000000003</v>
      </c>
      <c r="ARB48" s="97">
        <f t="shared" si="342"/>
        <v>-35.600000000000009</v>
      </c>
      <c r="ARC48" s="97">
        <f t="shared" si="342"/>
        <v>-42.599999999999994</v>
      </c>
      <c r="ARD48" s="97">
        <f t="shared" si="342"/>
        <v>-36.099999999999994</v>
      </c>
      <c r="ARE48" s="97">
        <f t="shared" si="342"/>
        <v>-36.800000000000004</v>
      </c>
      <c r="ARF48" s="97">
        <f t="shared" si="342"/>
        <v>-37.899999999999991</v>
      </c>
      <c r="ARG48" s="97">
        <f t="shared" si="342"/>
        <v>-36.999999999999993</v>
      </c>
      <c r="ARH48" s="97">
        <f t="shared" si="342"/>
        <v>-40.4</v>
      </c>
      <c r="ARI48" s="97">
        <f t="shared" si="342"/>
        <v>-27.5</v>
      </c>
      <c r="ARJ48" s="97">
        <f t="shared" si="342"/>
        <v>-32.800000000000004</v>
      </c>
      <c r="ARK48" s="97">
        <f t="shared" si="342"/>
        <v>-35.700000000000003</v>
      </c>
      <c r="ARL48" s="97">
        <f t="shared" si="342"/>
        <v>-34.199999999999996</v>
      </c>
      <c r="ARM48" s="97">
        <f t="shared" si="342"/>
        <v>-31.199999999999996</v>
      </c>
      <c r="ARN48" s="97">
        <f t="shared" si="342"/>
        <v>-33.4</v>
      </c>
      <c r="ARO48" s="97">
        <f t="shared" si="342"/>
        <v>-32.099999999999994</v>
      </c>
      <c r="ARP48" s="97">
        <f t="shared" si="342"/>
        <v>-36.6</v>
      </c>
      <c r="ARQ48" s="97">
        <f t="shared" si="342"/>
        <v>-31.900000000000002</v>
      </c>
      <c r="ARR48" s="97">
        <f t="shared" si="342"/>
        <v>-26.199999999999996</v>
      </c>
      <c r="ARS48" s="97">
        <f t="shared" si="342"/>
        <v>-29.8</v>
      </c>
      <c r="ART48" s="97">
        <f t="shared" si="342"/>
        <v>-32.299999999999997</v>
      </c>
      <c r="ARU48" s="97">
        <f t="shared" si="342"/>
        <v>-29.099999999999994</v>
      </c>
      <c r="ARV48" s="97">
        <f t="shared" si="342"/>
        <v>-25.700000000000003</v>
      </c>
      <c r="ARW48" s="97">
        <f t="shared" si="342"/>
        <v>-25.6</v>
      </c>
      <c r="ARX48" s="97">
        <f t="shared" si="342"/>
        <v>-23.700000000000003</v>
      </c>
      <c r="ARY48" s="97">
        <f t="shared" si="342"/>
        <v>-25.400000000000006</v>
      </c>
      <c r="ARZ48" s="97">
        <f t="shared" si="342"/>
        <v>-25.199999999999996</v>
      </c>
      <c r="ASA48" s="97">
        <f t="shared" si="342"/>
        <v>-28.099999999999994</v>
      </c>
      <c r="ASB48" s="97">
        <f t="shared" si="342"/>
        <v>-27.1</v>
      </c>
      <c r="ASC48" s="97">
        <f t="shared" si="342"/>
        <v>-31.4</v>
      </c>
      <c r="ASD48" s="97">
        <f t="shared" si="342"/>
        <v>-29.7</v>
      </c>
      <c r="ASE48" s="97">
        <f t="shared" ref="ASE48:AUB48" si="343">ASE46-ASE47</f>
        <v>-27</v>
      </c>
      <c r="ASF48" s="97">
        <f t="shared" si="343"/>
        <v>-24.700000000000003</v>
      </c>
      <c r="ASG48" s="97">
        <f t="shared" si="343"/>
        <v>-26.099999999999998</v>
      </c>
      <c r="ASH48" s="97">
        <f t="shared" si="343"/>
        <v>-25.099999999999994</v>
      </c>
      <c r="ASI48" s="97">
        <f t="shared" si="343"/>
        <v>-19.399999999999999</v>
      </c>
      <c r="ASJ48" s="97">
        <f t="shared" si="343"/>
        <v>-25.199999999999996</v>
      </c>
      <c r="ASK48" s="97">
        <f t="shared" si="343"/>
        <v>-25.200000000000003</v>
      </c>
      <c r="ASL48" s="97">
        <f t="shared" si="343"/>
        <v>-19</v>
      </c>
      <c r="ASM48" s="97">
        <f t="shared" si="343"/>
        <v>-21.199999999999996</v>
      </c>
      <c r="ASN48" s="97">
        <f t="shared" si="343"/>
        <v>-28</v>
      </c>
      <c r="ASO48" s="97">
        <f t="shared" si="343"/>
        <v>-34.599999999999994</v>
      </c>
      <c r="ASP48" s="97">
        <f t="shared" si="343"/>
        <v>-33.4</v>
      </c>
      <c r="ASQ48" s="97">
        <f t="shared" si="343"/>
        <v>-31.900000000000006</v>
      </c>
      <c r="ASR48" s="97">
        <f t="shared" si="343"/>
        <v>-22.7</v>
      </c>
      <c r="ASS48" s="97">
        <f t="shared" si="343"/>
        <v>-31.4</v>
      </c>
      <c r="AST48" s="97">
        <f t="shared" si="343"/>
        <v>-27.6</v>
      </c>
      <c r="ASU48" s="97">
        <f t="shared" si="343"/>
        <v>-30.700000000000003</v>
      </c>
      <c r="ASV48" s="97">
        <f t="shared" si="343"/>
        <v>-22.8</v>
      </c>
      <c r="ASW48" s="97">
        <f t="shared" si="343"/>
        <v>-20</v>
      </c>
      <c r="ASX48" s="97">
        <f t="shared" si="343"/>
        <v>-19.2</v>
      </c>
      <c r="ASY48" s="97">
        <f t="shared" si="343"/>
        <v>-26.800000000000004</v>
      </c>
      <c r="ASZ48" s="97">
        <f t="shared" si="343"/>
        <v>-26.599999999999998</v>
      </c>
      <c r="ATA48" s="97">
        <f t="shared" si="343"/>
        <v>-29.6</v>
      </c>
      <c r="ATB48" s="97">
        <f t="shared" si="343"/>
        <v>-31.700000000000003</v>
      </c>
      <c r="ATC48" s="97">
        <f t="shared" si="343"/>
        <v>-32.4</v>
      </c>
      <c r="ATD48" s="97">
        <f t="shared" si="343"/>
        <v>-28.400000000000006</v>
      </c>
      <c r="ATE48" s="97">
        <f t="shared" si="343"/>
        <v>-22.9</v>
      </c>
      <c r="ATF48" s="97">
        <f t="shared" si="343"/>
        <v>-32.099999999999994</v>
      </c>
      <c r="ATG48" s="97">
        <f t="shared" si="343"/>
        <v>-27.399999999999991</v>
      </c>
      <c r="ATH48" s="97">
        <f t="shared" si="343"/>
        <v>-25.599999999999998</v>
      </c>
      <c r="ATI48" s="97">
        <f t="shared" si="343"/>
        <v>-23.000000000000004</v>
      </c>
      <c r="ATJ48" s="97">
        <f t="shared" si="343"/>
        <v>-23.900000000000006</v>
      </c>
      <c r="ATK48" s="97">
        <f t="shared" si="343"/>
        <v>-22.1</v>
      </c>
      <c r="ATL48" s="97">
        <f t="shared" si="343"/>
        <v>-30.199999999999996</v>
      </c>
      <c r="ATM48" s="97">
        <f t="shared" si="343"/>
        <v>-28.400000000000002</v>
      </c>
      <c r="ATN48" s="97">
        <f t="shared" si="343"/>
        <v>-28.699999999999996</v>
      </c>
      <c r="ATO48" s="97">
        <f t="shared" si="343"/>
        <v>-37.599999999999994</v>
      </c>
      <c r="ATP48" s="97">
        <f t="shared" si="343"/>
        <v>-38.300000000000004</v>
      </c>
      <c r="ATQ48" s="97">
        <f t="shared" si="343"/>
        <v>-34.5</v>
      </c>
      <c r="ATR48" s="97">
        <f t="shared" si="343"/>
        <v>-36.200000000000003</v>
      </c>
      <c r="ATS48" s="97">
        <f t="shared" si="343"/>
        <v>-41.7</v>
      </c>
      <c r="ATT48" s="97">
        <f t="shared" si="343"/>
        <v>-37.000000000000007</v>
      </c>
      <c r="ATU48" s="97">
        <f t="shared" si="343"/>
        <v>-35.799999999999997</v>
      </c>
      <c r="ATV48" s="97">
        <f t="shared" si="343"/>
        <v>-36.599999999999994</v>
      </c>
      <c r="ATW48" s="97">
        <f t="shared" si="343"/>
        <v>-39.299999999999997</v>
      </c>
      <c r="ATX48" s="97">
        <f t="shared" si="343"/>
        <v>-35.999999999999993</v>
      </c>
      <c r="ATY48" s="97">
        <f t="shared" si="343"/>
        <v>-30.6</v>
      </c>
      <c r="ATZ48" s="97">
        <f t="shared" si="343"/>
        <v>-38.799999999999997</v>
      </c>
      <c r="AUA48" s="97">
        <f t="shared" si="343"/>
        <v>-39.6</v>
      </c>
      <c r="AUB48" s="97">
        <f t="shared" si="343"/>
        <v>-44.4</v>
      </c>
      <c r="AUC48" s="97">
        <f t="shared" ref="AUC48:AVZ48" si="344">AUC46-AUC47</f>
        <v>-38.200000000000003</v>
      </c>
      <c r="AUD48" s="97">
        <f t="shared" si="344"/>
        <v>-47.8</v>
      </c>
      <c r="AUE48" s="97">
        <f t="shared" si="344"/>
        <v>-38.200000000000003</v>
      </c>
      <c r="AUF48" s="97">
        <f t="shared" si="344"/>
        <v>-41.5</v>
      </c>
      <c r="AUG48" s="97">
        <f t="shared" si="344"/>
        <v>-52.3</v>
      </c>
      <c r="AUH48" s="97">
        <f t="shared" si="344"/>
        <v>-52.8</v>
      </c>
      <c r="AUI48" s="97">
        <f t="shared" si="344"/>
        <v>-42.899999999999991</v>
      </c>
      <c r="AUJ48" s="97">
        <f t="shared" si="344"/>
        <v>-49.800000000000004</v>
      </c>
      <c r="AUK48" s="97">
        <f t="shared" si="344"/>
        <v>-55.8</v>
      </c>
      <c r="AUL48" s="97">
        <f t="shared" si="344"/>
        <v>-67.2</v>
      </c>
      <c r="AUM48" s="97">
        <f t="shared" si="344"/>
        <v>-70</v>
      </c>
      <c r="AUN48" s="97">
        <f t="shared" si="344"/>
        <v>-82.399999999999991</v>
      </c>
      <c r="AUO48" s="97">
        <f t="shared" si="344"/>
        <v>-74.7</v>
      </c>
      <c r="AUP48" s="97">
        <f t="shared" si="344"/>
        <v>-69.2</v>
      </c>
      <c r="AUQ48" s="97">
        <f t="shared" si="344"/>
        <v>-75.800000000000011</v>
      </c>
      <c r="AUR48" s="97">
        <f t="shared" si="344"/>
        <v>-65.7</v>
      </c>
      <c r="AUS48" s="97">
        <f t="shared" si="344"/>
        <v>-66.7</v>
      </c>
      <c r="AUT48" s="97">
        <f t="shared" si="344"/>
        <v>-72.3</v>
      </c>
      <c r="AUU48" s="97">
        <f t="shared" si="344"/>
        <v>-67.7</v>
      </c>
      <c r="AUV48" s="97">
        <f t="shared" si="344"/>
        <v>-67.3</v>
      </c>
      <c r="AUW48" s="97">
        <f t="shared" si="344"/>
        <v>-62.3</v>
      </c>
      <c r="AUX48" s="97">
        <f t="shared" si="344"/>
        <v>-58.300000000000004</v>
      </c>
      <c r="AUY48" s="97">
        <f t="shared" si="344"/>
        <v>-62.400000000000006</v>
      </c>
      <c r="AUZ48" s="97"/>
      <c r="AVA48" s="97"/>
      <c r="AVB48" s="97">
        <f t="shared" si="344"/>
        <v>0</v>
      </c>
      <c r="AVC48" s="97">
        <f t="shared" si="344"/>
        <v>0</v>
      </c>
      <c r="AVD48" s="97">
        <f t="shared" si="344"/>
        <v>0</v>
      </c>
      <c r="AVE48" s="97">
        <f t="shared" si="344"/>
        <v>0</v>
      </c>
      <c r="AVF48" s="97">
        <f t="shared" si="344"/>
        <v>0</v>
      </c>
      <c r="AVG48" s="97">
        <f t="shared" si="344"/>
        <v>0</v>
      </c>
      <c r="AVH48" s="97">
        <f t="shared" si="344"/>
        <v>0</v>
      </c>
      <c r="AVI48" s="97">
        <f t="shared" si="344"/>
        <v>0</v>
      </c>
      <c r="AVJ48" s="97">
        <f t="shared" si="344"/>
        <v>0</v>
      </c>
      <c r="AVK48" s="97">
        <f t="shared" si="344"/>
        <v>0</v>
      </c>
      <c r="AVL48" s="97">
        <f t="shared" si="344"/>
        <v>0</v>
      </c>
      <c r="AVM48" s="97">
        <f t="shared" si="344"/>
        <v>0</v>
      </c>
      <c r="AVN48" s="97">
        <f t="shared" si="344"/>
        <v>0</v>
      </c>
      <c r="AVO48" s="97">
        <f t="shared" si="344"/>
        <v>0</v>
      </c>
      <c r="AVP48" s="97">
        <f t="shared" si="344"/>
        <v>0</v>
      </c>
      <c r="AVQ48" s="97">
        <f t="shared" si="344"/>
        <v>0</v>
      </c>
      <c r="AVR48" s="97">
        <f t="shared" si="344"/>
        <v>0</v>
      </c>
      <c r="AVS48" s="97">
        <f t="shared" si="344"/>
        <v>0</v>
      </c>
      <c r="AVT48" s="97">
        <f t="shared" si="344"/>
        <v>0</v>
      </c>
      <c r="AVU48" s="97">
        <f t="shared" si="344"/>
        <v>0</v>
      </c>
      <c r="AVV48" s="97">
        <f t="shared" si="344"/>
        <v>0</v>
      </c>
      <c r="AVW48" s="97">
        <f t="shared" si="344"/>
        <v>0</v>
      </c>
      <c r="AVX48" s="97">
        <f t="shared" si="344"/>
        <v>0</v>
      </c>
      <c r="AVY48" s="97">
        <f t="shared" si="344"/>
        <v>0</v>
      </c>
      <c r="AVZ48" s="97">
        <f t="shared" si="344"/>
        <v>0</v>
      </c>
    </row>
    <row r="49" spans="1:1274" ht="16.5" thickTop="1" x14ac:dyDescent="0.25">
      <c r="NG49" s="26"/>
      <c r="NH49" s="26"/>
      <c r="NI49" s="26"/>
      <c r="NJ49" s="26"/>
      <c r="NK49" s="26"/>
      <c r="NL49" s="26"/>
      <c r="NM49" s="26"/>
      <c r="NN49" s="26"/>
      <c r="NO49" s="26"/>
      <c r="NP49" s="26"/>
      <c r="NQ49" s="26"/>
      <c r="NR49" s="26"/>
      <c r="NS49" s="26"/>
      <c r="NT49" s="26"/>
      <c r="NU49" s="26"/>
      <c r="NV49" s="26"/>
      <c r="NW49" s="26"/>
      <c r="NX49" s="26"/>
      <c r="NY49" s="26"/>
      <c r="NZ49" s="26"/>
      <c r="OA49" s="26"/>
      <c r="OB49" s="26"/>
      <c r="OC49" s="26"/>
      <c r="OD49" s="26"/>
      <c r="OE49" s="26"/>
      <c r="OF49" s="26"/>
      <c r="OG49" s="26"/>
      <c r="OH49" s="26"/>
      <c r="OI49" s="26"/>
      <c r="OJ49" s="26"/>
      <c r="OK49" s="26"/>
      <c r="OL49" s="26"/>
      <c r="OM49" s="26"/>
      <c r="ON49" s="26"/>
      <c r="OO49" s="26"/>
      <c r="OP49" s="26"/>
      <c r="OQ49" s="26"/>
      <c r="OR49" s="26"/>
      <c r="OS49" s="26"/>
      <c r="OT49" s="26"/>
      <c r="OU49" s="26"/>
      <c r="OV49" s="26"/>
      <c r="OW49" s="26"/>
      <c r="OX49" s="26"/>
      <c r="OY49" s="26"/>
      <c r="OZ49" s="26"/>
      <c r="PA49" s="26"/>
      <c r="PB49" s="26"/>
      <c r="PC49" s="26"/>
      <c r="PD49" s="26"/>
      <c r="PE49" s="26"/>
      <c r="PF49" s="26"/>
      <c r="PG49" s="26"/>
      <c r="PH49" s="26"/>
      <c r="PI49" s="26"/>
      <c r="PJ49" s="26"/>
      <c r="PK49" s="26"/>
      <c r="PL49" s="26"/>
      <c r="PM49" s="26"/>
      <c r="PN49" s="26"/>
      <c r="PO49" s="26"/>
      <c r="PP49" s="26"/>
      <c r="PQ49" s="26"/>
      <c r="PR49" s="26"/>
      <c r="PS49" s="26"/>
      <c r="PT49" s="26"/>
      <c r="PU49" s="26"/>
      <c r="PV49" s="26"/>
      <c r="PW49" s="26"/>
      <c r="PX49" s="26"/>
      <c r="PY49" s="26"/>
      <c r="PZ49" s="26"/>
      <c r="QA49" s="26"/>
      <c r="QB49" s="26"/>
      <c r="QC49" s="26"/>
      <c r="QD49" s="26"/>
      <c r="QE49" s="26"/>
      <c r="QF49" s="26"/>
      <c r="QG49" s="26"/>
      <c r="QH49" s="26"/>
      <c r="QI49" s="26"/>
      <c r="QJ49" s="26"/>
      <c r="QK49" s="26"/>
      <c r="QL49" s="26"/>
      <c r="QM49" s="26"/>
      <c r="QN49" s="26"/>
      <c r="QO49" s="26"/>
      <c r="QP49" s="26"/>
      <c r="QQ49" s="26"/>
      <c r="QR49" s="26"/>
      <c r="QS49" s="26"/>
      <c r="QT49" s="26"/>
      <c r="QU49" s="26"/>
      <c r="QV49" s="26"/>
      <c r="QW49" s="26"/>
      <c r="QX49" s="26"/>
      <c r="QY49" s="26"/>
      <c r="QZ49" s="26"/>
      <c r="RA49" s="26"/>
      <c r="RB49" s="26"/>
      <c r="RC49" s="26"/>
      <c r="RD49" s="26"/>
      <c r="RE49" s="26"/>
      <c r="RF49" s="26"/>
      <c r="RG49" s="26"/>
      <c r="RH49" s="26"/>
      <c r="RI49" s="26"/>
      <c r="RJ49" s="26"/>
      <c r="RK49" s="26"/>
      <c r="RL49" s="26"/>
      <c r="RM49" s="26"/>
      <c r="RN49" s="26"/>
      <c r="RO49" s="26"/>
      <c r="RP49" s="26"/>
      <c r="RQ49" s="26"/>
      <c r="RR49" s="26"/>
      <c r="RS49" s="26"/>
      <c r="RT49" s="26"/>
      <c r="RU49" s="26"/>
      <c r="RV49" s="26"/>
      <c r="RW49" s="26"/>
      <c r="RX49" s="26"/>
      <c r="RY49" s="26"/>
      <c r="RZ49" s="26"/>
      <c r="SA49" s="26"/>
      <c r="SB49" s="26"/>
      <c r="SC49" s="26"/>
      <c r="SD49" s="26"/>
      <c r="SE49" s="26"/>
      <c r="SF49" s="26"/>
      <c r="SG49" s="26"/>
      <c r="SH49" s="26"/>
      <c r="SI49" s="26"/>
      <c r="SJ49" s="26"/>
      <c r="SK49" s="26"/>
      <c r="SL49" s="26"/>
      <c r="SM49" s="26"/>
      <c r="SN49" s="26"/>
      <c r="SO49" s="26"/>
      <c r="SP49" s="26"/>
      <c r="TG49" s="26"/>
      <c r="TH49" s="26"/>
      <c r="TI49" s="26"/>
      <c r="TJ49" s="26"/>
      <c r="TK49" s="26"/>
      <c r="TL49" s="26"/>
      <c r="TM49" s="26"/>
      <c r="TN49" s="26"/>
      <c r="TO49" s="26"/>
      <c r="TP49" s="26"/>
      <c r="TQ49" s="26"/>
      <c r="TR49" s="26"/>
      <c r="TS49" s="26"/>
      <c r="TT49" s="26"/>
      <c r="TU49" s="26"/>
      <c r="TV49" s="26"/>
      <c r="TW49" s="26"/>
      <c r="TX49" s="26"/>
      <c r="TY49" s="26"/>
      <c r="TZ49" s="26"/>
      <c r="UA49" s="26"/>
      <c r="UB49" s="26"/>
      <c r="UC49" s="26"/>
      <c r="UD49" s="26"/>
      <c r="UE49" s="26"/>
      <c r="UF49" s="26"/>
      <c r="UG49" s="26"/>
      <c r="UH49" s="26"/>
      <c r="UI49" s="26"/>
      <c r="UJ49" s="26"/>
      <c r="UK49" s="26"/>
      <c r="UL49" s="26"/>
      <c r="VC49" s="26"/>
      <c r="VD49" s="26"/>
      <c r="VE49" s="26"/>
      <c r="VF49" s="26"/>
      <c r="VG49" s="26"/>
      <c r="VH49" s="26"/>
      <c r="VI49" s="26"/>
      <c r="VJ49" s="26"/>
      <c r="VK49" s="26"/>
      <c r="VL49" s="26"/>
      <c r="VM49" s="26"/>
      <c r="VN49" s="26"/>
      <c r="VO49" s="26"/>
      <c r="VP49" s="26"/>
      <c r="VQ49" s="26"/>
      <c r="VR49" s="26"/>
      <c r="VS49" s="26"/>
      <c r="VT49" s="26"/>
      <c r="VU49" s="26"/>
      <c r="VV49" s="26"/>
      <c r="VW49" s="26"/>
      <c r="VX49" s="26"/>
      <c r="VY49" s="26"/>
      <c r="VZ49" s="26"/>
      <c r="WA49" s="26"/>
      <c r="WB49" s="26"/>
      <c r="WC49" s="26"/>
      <c r="WD49" s="26"/>
      <c r="WE49" s="26"/>
      <c r="WF49" s="26"/>
      <c r="WG49" s="26"/>
      <c r="WH49" s="26"/>
      <c r="WI49" s="26"/>
      <c r="WJ49" s="26"/>
      <c r="WK49" s="26"/>
      <c r="WL49" s="26"/>
      <c r="WM49" s="26"/>
      <c r="WN49" s="26"/>
      <c r="WO49" s="26"/>
      <c r="WP49" s="26"/>
      <c r="WQ49" s="26"/>
      <c r="WR49" s="26"/>
      <c r="WS49" s="26"/>
      <c r="WT49" s="26"/>
      <c r="WU49" s="26"/>
      <c r="WV49" s="26"/>
      <c r="WW49" s="26"/>
      <c r="WX49" s="26"/>
      <c r="WY49" s="26"/>
      <c r="WZ49" s="26"/>
      <c r="XA49" s="26"/>
      <c r="XB49" s="26"/>
      <c r="XC49" s="26"/>
      <c r="XD49" s="26"/>
      <c r="XE49" s="26"/>
      <c r="XF49" s="26"/>
      <c r="XG49" s="26"/>
      <c r="XH49" s="26"/>
      <c r="XI49" s="26"/>
      <c r="XJ49" s="26"/>
      <c r="XK49" s="26"/>
      <c r="XL49" s="26"/>
      <c r="XM49" s="26"/>
      <c r="XN49" s="26"/>
      <c r="XO49" s="26"/>
      <c r="XP49" s="26"/>
      <c r="XQ49" s="26"/>
      <c r="XR49" s="26"/>
      <c r="XS49" s="26"/>
      <c r="XT49" s="26"/>
      <c r="XU49" s="26"/>
      <c r="XV49" s="26"/>
      <c r="XW49" s="26"/>
      <c r="XX49" s="26"/>
      <c r="XY49" s="26"/>
      <c r="XZ49" s="26"/>
      <c r="YA49" s="26"/>
      <c r="YB49" s="26"/>
      <c r="YC49" s="26"/>
      <c r="YD49" s="26"/>
      <c r="YE49" s="26"/>
      <c r="YF49" s="26"/>
      <c r="YG49" s="26"/>
      <c r="YH49" s="26"/>
      <c r="YI49" s="26"/>
      <c r="YJ49" s="26"/>
      <c r="YK49" s="26"/>
      <c r="YL49" s="26"/>
      <c r="YM49" s="26"/>
      <c r="YN49" s="26"/>
      <c r="YO49" s="26"/>
      <c r="YP49" s="26"/>
      <c r="YQ49" s="26"/>
      <c r="YR49" s="26"/>
      <c r="YS49" s="26"/>
      <c r="YT49" s="26"/>
      <c r="YU49" s="26"/>
      <c r="YV49" s="26"/>
      <c r="YW49" s="26"/>
      <c r="YX49" s="26"/>
      <c r="YY49" s="26"/>
      <c r="YZ49" s="26"/>
      <c r="ZA49" s="26"/>
      <c r="ZB49" s="26"/>
      <c r="ZC49" s="26"/>
      <c r="ZD49" s="26"/>
      <c r="ZE49" s="26"/>
      <c r="ZF49" s="26"/>
      <c r="ZG49" s="26"/>
      <c r="ZH49" s="26"/>
      <c r="ZI49" s="26"/>
      <c r="ZJ49" s="26"/>
      <c r="ZK49" s="26"/>
      <c r="ZL49" s="26"/>
      <c r="ZM49" s="26"/>
      <c r="ZN49" s="26"/>
      <c r="ZO49" s="26"/>
      <c r="ZP49" s="26"/>
      <c r="ZQ49" s="26"/>
      <c r="ZR49" s="26"/>
      <c r="ZS49" s="26"/>
      <c r="ZT49" s="26"/>
      <c r="ZU49" s="26"/>
      <c r="ZV49" s="26"/>
      <c r="ZW49" s="26"/>
      <c r="ZX49" s="26"/>
      <c r="ZY49" s="26"/>
      <c r="ZZ49" s="26"/>
      <c r="AAA49" s="26"/>
      <c r="AAB49" s="26"/>
      <c r="AAC49" s="26"/>
      <c r="AAD49" s="26"/>
      <c r="AAE49" s="26"/>
      <c r="AAF49" s="26"/>
      <c r="AAG49" s="26"/>
      <c r="AAH49" s="26"/>
      <c r="AAI49" s="26"/>
      <c r="AAJ49" s="26"/>
      <c r="AAK49" s="26"/>
      <c r="AAL49" s="26"/>
      <c r="AAM49" s="26"/>
      <c r="AAN49" s="26"/>
      <c r="AAO49" s="26"/>
      <c r="AAP49" s="26"/>
      <c r="AAQ49" s="26"/>
      <c r="AAR49" s="26"/>
      <c r="AAS49" s="26"/>
      <c r="AAT49" s="26"/>
      <c r="AAU49" s="26"/>
      <c r="AAV49" s="26"/>
      <c r="AAW49" s="26"/>
      <c r="AAX49" s="26"/>
      <c r="AAY49" s="26"/>
      <c r="AAZ49" s="26"/>
      <c r="ABA49" s="26"/>
      <c r="ABB49" s="26"/>
      <c r="ABC49" s="26"/>
      <c r="ABD49" s="26"/>
      <c r="ABE49" s="26"/>
      <c r="ABF49" s="26"/>
      <c r="ABG49" s="26"/>
      <c r="ABH49" s="26"/>
      <c r="ABI49" s="26"/>
      <c r="ABJ49" s="26"/>
      <c r="ABK49" s="26"/>
      <c r="ABL49" s="26"/>
      <c r="ABM49" s="26"/>
      <c r="ABN49" s="26"/>
      <c r="ABO49" s="26"/>
      <c r="ABP49" s="26"/>
      <c r="ABQ49" s="26"/>
      <c r="ABR49" s="26"/>
      <c r="ABS49" s="26"/>
      <c r="ABT49" s="26"/>
      <c r="ABU49" s="26"/>
      <c r="ABV49" s="26"/>
      <c r="ABW49" s="26"/>
      <c r="ABX49" s="26"/>
      <c r="ABY49" s="26"/>
      <c r="ABZ49" s="26"/>
      <c r="ACA49" s="26"/>
      <c r="ACB49" s="26"/>
      <c r="ACC49" s="26"/>
      <c r="ACD49" s="26"/>
      <c r="ACE49" s="26"/>
      <c r="ACF49" s="26"/>
      <c r="ACG49" s="26"/>
      <c r="ACH49" s="26"/>
      <c r="ACI49" s="26"/>
      <c r="ACJ49" s="26"/>
      <c r="ACK49" s="26"/>
      <c r="ACL49" s="26"/>
      <c r="ACM49" s="26"/>
      <c r="ACN49" s="26"/>
      <c r="ACO49" s="26"/>
      <c r="ACP49" s="26"/>
      <c r="ACQ49" s="26"/>
      <c r="ACR49" s="26"/>
      <c r="ACS49" s="26"/>
      <c r="ACT49" s="26"/>
      <c r="ACU49" s="26"/>
      <c r="ACV49" s="26"/>
      <c r="ACW49" s="26"/>
      <c r="ACX49" s="26"/>
      <c r="ACY49" s="26"/>
      <c r="ACZ49" s="26"/>
      <c r="ADA49" s="26"/>
      <c r="ADB49" s="26"/>
      <c r="ADC49" s="26"/>
      <c r="ADD49" s="26"/>
      <c r="ADE49" s="26"/>
      <c r="ADF49" s="26"/>
      <c r="ADG49" s="26"/>
      <c r="ADH49" s="26"/>
      <c r="ADI49" s="26"/>
      <c r="ADJ49" s="26"/>
      <c r="ADK49" s="26"/>
      <c r="ADL49" s="26"/>
      <c r="ADM49" s="26"/>
      <c r="ADN49" s="26"/>
      <c r="ADO49" s="26"/>
      <c r="ADP49" s="26"/>
      <c r="ADQ49" s="26"/>
      <c r="ADR49" s="26"/>
      <c r="ADS49" s="26"/>
      <c r="ADT49" s="26"/>
      <c r="ADU49" s="26"/>
      <c r="ADV49" s="26"/>
      <c r="ADW49" s="26"/>
      <c r="ADX49" s="26"/>
      <c r="ADY49" s="26"/>
      <c r="ADZ49" s="26"/>
      <c r="AEA49" s="26"/>
      <c r="AEB49" s="26"/>
      <c r="AEC49" s="26"/>
      <c r="AED49" s="26"/>
      <c r="AEE49" s="26"/>
      <c r="AEF49" s="26"/>
      <c r="AEG49" s="26"/>
      <c r="AEH49" s="26"/>
      <c r="AEI49" s="26"/>
      <c r="AEJ49" s="26"/>
      <c r="AEK49" s="26"/>
      <c r="AEL49" s="26"/>
      <c r="AEM49" s="26"/>
      <c r="AEN49" s="26"/>
      <c r="AEO49" s="26"/>
      <c r="AEP49" s="26"/>
      <c r="AEQ49" s="26"/>
      <c r="AER49" s="26"/>
      <c r="AES49" s="26"/>
      <c r="AET49" s="26"/>
      <c r="AEU49" s="26"/>
      <c r="AEV49" s="26"/>
      <c r="AEW49" s="26"/>
      <c r="AEX49" s="26"/>
      <c r="AEY49" s="26"/>
      <c r="AEZ49" s="26"/>
      <c r="AFA49" s="26"/>
      <c r="AFB49" s="26"/>
      <c r="AFC49" s="26"/>
      <c r="AFD49" s="26"/>
      <c r="AFE49" s="26"/>
      <c r="AFF49" s="26"/>
      <c r="AFG49" s="26"/>
      <c r="AFH49" s="26"/>
      <c r="AFI49" s="26"/>
      <c r="AFJ49" s="26"/>
      <c r="AFK49" s="26"/>
      <c r="AFL49" s="26"/>
      <c r="AFM49" s="26"/>
      <c r="AFN49" s="26"/>
      <c r="AFO49" s="26"/>
      <c r="AFP49" s="26"/>
      <c r="AFQ49" s="26"/>
      <c r="AFR49" s="26"/>
      <c r="AFS49" s="26"/>
      <c r="AFT49" s="26"/>
      <c r="AFU49" s="26"/>
      <c r="AFV49" s="26"/>
      <c r="AFW49" s="26"/>
      <c r="AFX49" s="26"/>
      <c r="AFY49" s="26"/>
      <c r="AFZ49" s="26"/>
      <c r="AGA49" s="26"/>
      <c r="AGB49" s="26"/>
      <c r="AGC49" s="26"/>
      <c r="AGD49" s="26"/>
      <c r="AGE49" s="26"/>
      <c r="AGF49" s="26"/>
      <c r="AGG49" s="26"/>
      <c r="AGH49" s="26"/>
      <c r="AGI49" s="26"/>
      <c r="AGJ49" s="26"/>
      <c r="AGK49" s="26"/>
      <c r="AGL49" s="26"/>
      <c r="AGM49" s="26"/>
      <c r="AGN49" s="26"/>
      <c r="AGO49" s="26"/>
    </row>
    <row r="50" spans="1:1274" ht="16.5" thickBot="1" x14ac:dyDescent="0.3">
      <c r="C50" s="124" t="s">
        <v>473</v>
      </c>
      <c r="E50" s="212" t="s">
        <v>343</v>
      </c>
      <c r="F50" s="213"/>
      <c r="G50" s="213"/>
      <c r="H50" s="213"/>
      <c r="I50" s="213"/>
      <c r="J50" s="213"/>
      <c r="NM50" s="26"/>
      <c r="NN50" s="26"/>
      <c r="NO50" s="26"/>
      <c r="NP50" s="26"/>
      <c r="NQ50" s="26"/>
      <c r="NR50" s="26"/>
      <c r="NS50" s="26"/>
      <c r="NT50" s="26"/>
      <c r="NU50" s="26"/>
      <c r="NV50" s="26"/>
      <c r="NW50" s="26"/>
      <c r="NX50" s="26"/>
      <c r="NY50" s="26"/>
      <c r="NZ50" s="26"/>
      <c r="OA50" s="26"/>
      <c r="OB50" s="26"/>
      <c r="OC50" s="26"/>
      <c r="OD50" s="26"/>
      <c r="OE50" s="26"/>
      <c r="OF50" s="26"/>
      <c r="OG50" s="26"/>
      <c r="OH50" s="26"/>
      <c r="OI50" s="26"/>
      <c r="OJ50" s="26"/>
      <c r="OK50" s="26"/>
      <c r="OL50" s="26"/>
      <c r="OM50" s="26"/>
      <c r="ON50" s="26"/>
      <c r="OO50" s="26"/>
      <c r="OP50" s="26"/>
      <c r="OQ50" s="26"/>
      <c r="OR50" s="26"/>
      <c r="OS50" s="26"/>
      <c r="OT50" s="26"/>
      <c r="OU50" s="26"/>
      <c r="OV50" s="26"/>
      <c r="OW50" s="26"/>
      <c r="OX50" s="26"/>
      <c r="OY50" s="26"/>
      <c r="OZ50" s="26"/>
      <c r="PA50" s="26"/>
      <c r="PB50" s="26"/>
      <c r="PC50" s="26"/>
      <c r="PD50" s="26"/>
      <c r="PE50" s="26"/>
      <c r="PF50" s="26"/>
      <c r="PG50" s="26"/>
      <c r="PH50" s="26"/>
      <c r="PI50" s="26"/>
      <c r="PJ50" s="26"/>
      <c r="PK50" s="26"/>
      <c r="PL50" s="26"/>
      <c r="PM50" s="26"/>
      <c r="PN50" s="26"/>
      <c r="PO50" s="26"/>
      <c r="PP50" s="26"/>
      <c r="PQ50" s="26"/>
      <c r="PR50" s="26"/>
      <c r="PS50" s="26"/>
      <c r="PT50" s="26"/>
      <c r="PU50" s="26"/>
      <c r="PV50" s="26"/>
      <c r="PW50" s="26"/>
      <c r="PX50" s="26"/>
      <c r="PY50" s="26"/>
      <c r="PZ50" s="26"/>
      <c r="QA50" s="26"/>
      <c r="QB50" s="26"/>
      <c r="QC50" s="26"/>
      <c r="QD50" s="26"/>
      <c r="QE50" s="26"/>
      <c r="QF50" s="26"/>
      <c r="QG50" s="26"/>
      <c r="QH50" s="26"/>
      <c r="QI50" s="26"/>
      <c r="QJ50" s="26"/>
      <c r="QK50" s="26"/>
      <c r="QL50" s="26"/>
      <c r="QM50" s="26"/>
      <c r="QN50" s="26"/>
      <c r="QO50" s="26"/>
      <c r="QP50" s="26"/>
      <c r="QQ50" s="26"/>
      <c r="QR50" s="26"/>
      <c r="QS50" s="26"/>
      <c r="QT50" s="26"/>
      <c r="QU50" s="26"/>
      <c r="QV50" s="26"/>
      <c r="QW50" s="26"/>
      <c r="QX50" s="26"/>
      <c r="QY50" s="26"/>
      <c r="QZ50" s="26"/>
      <c r="RA50" s="26"/>
      <c r="RB50" s="26"/>
      <c r="RC50" s="26"/>
      <c r="RD50" s="26"/>
      <c r="RE50" s="26"/>
      <c r="RF50" s="26"/>
      <c r="RG50" s="26"/>
      <c r="RH50" s="26"/>
      <c r="RI50" s="26"/>
      <c r="RJ50" s="26"/>
      <c r="RK50" s="26"/>
      <c r="RL50" s="26"/>
      <c r="RM50" s="26"/>
      <c r="RN50" s="26"/>
      <c r="RO50" s="26"/>
      <c r="RP50" s="26"/>
      <c r="RQ50" s="26"/>
      <c r="RR50" s="26"/>
      <c r="RS50" s="26"/>
      <c r="RT50" s="26"/>
      <c r="RU50" s="26"/>
      <c r="RV50" s="26"/>
      <c r="RW50" s="26"/>
      <c r="RX50" s="26"/>
      <c r="RY50" s="26"/>
      <c r="RZ50" s="26"/>
      <c r="SA50" s="26"/>
      <c r="SB50" s="26"/>
      <c r="SC50" s="26"/>
      <c r="SD50" s="26"/>
      <c r="SE50" s="26"/>
      <c r="SF50" s="26"/>
      <c r="SG50" s="26"/>
      <c r="SH50" s="26"/>
      <c r="SI50" s="26"/>
      <c r="SJ50" s="26"/>
      <c r="SK50" s="26"/>
      <c r="SL50" s="26"/>
      <c r="SM50" s="26"/>
      <c r="SN50" s="26"/>
      <c r="SO50" s="26"/>
      <c r="SP50" s="26"/>
      <c r="TG50" s="26"/>
      <c r="TH50" s="26"/>
      <c r="TI50" s="26"/>
      <c r="TJ50" s="26"/>
      <c r="TK50" s="26"/>
      <c r="TL50" s="26"/>
      <c r="TM50" s="26"/>
      <c r="TN50" s="26"/>
      <c r="TO50" s="26"/>
      <c r="TP50" s="26"/>
      <c r="TQ50" s="26"/>
      <c r="TR50" s="26"/>
      <c r="TS50" s="26"/>
      <c r="TT50" s="26"/>
      <c r="TU50" s="26"/>
      <c r="TV50" s="26"/>
      <c r="TW50" s="26"/>
      <c r="TX50" s="26"/>
      <c r="TY50" s="26"/>
      <c r="TZ50" s="26"/>
      <c r="UA50" s="26"/>
      <c r="UB50" s="26"/>
      <c r="UC50" s="26"/>
      <c r="UD50" s="26"/>
      <c r="UE50" s="26"/>
      <c r="UF50" s="26"/>
      <c r="UG50" s="26"/>
      <c r="UH50" s="26"/>
      <c r="UI50" s="26"/>
      <c r="UJ50" s="26"/>
      <c r="UK50" s="26"/>
      <c r="UL50" s="26"/>
      <c r="VC50" s="26"/>
      <c r="VD50" s="26"/>
      <c r="VE50" s="26"/>
      <c r="VF50" s="26"/>
      <c r="VG50" s="26"/>
      <c r="VH50" s="26"/>
      <c r="VI50" s="26"/>
      <c r="VJ50" s="26"/>
      <c r="VK50" s="26"/>
      <c r="VL50" s="26"/>
      <c r="VM50" s="26"/>
      <c r="VN50" s="26"/>
      <c r="VO50" s="26"/>
      <c r="VP50" s="26"/>
      <c r="VQ50" s="26"/>
      <c r="VR50" s="26"/>
      <c r="VS50" s="26"/>
      <c r="VT50" s="26"/>
      <c r="VU50" s="26"/>
      <c r="VV50" s="26"/>
      <c r="VW50" s="26"/>
      <c r="VX50" s="26"/>
      <c r="VY50" s="26"/>
      <c r="VZ50" s="26"/>
      <c r="WA50" s="26"/>
      <c r="WB50" s="26"/>
      <c r="WC50" s="26"/>
      <c r="WD50" s="26"/>
      <c r="WE50" s="26"/>
      <c r="WF50" s="26"/>
      <c r="WG50" s="26"/>
      <c r="WH50" s="26"/>
      <c r="WI50" s="26"/>
      <c r="WJ50" s="26"/>
      <c r="WK50" s="26"/>
      <c r="WL50" s="26"/>
      <c r="WM50" s="26"/>
      <c r="WN50" s="26"/>
      <c r="WO50" s="26"/>
      <c r="WP50" s="26"/>
      <c r="WQ50" s="26"/>
      <c r="WR50" s="26"/>
      <c r="WS50" s="26"/>
      <c r="WT50" s="26"/>
      <c r="WU50" s="26"/>
      <c r="WV50" s="26"/>
      <c r="WW50" s="26"/>
      <c r="WX50" s="26"/>
      <c r="WY50" s="26"/>
      <c r="WZ50" s="26"/>
      <c r="XA50" s="26"/>
      <c r="XB50" s="26"/>
      <c r="XC50" s="26"/>
      <c r="XD50" s="26"/>
      <c r="XE50" s="26"/>
      <c r="XF50" s="26"/>
      <c r="XG50" s="26"/>
      <c r="XH50" s="26"/>
      <c r="XI50" s="26"/>
      <c r="XJ50" s="26"/>
      <c r="XK50" s="26"/>
      <c r="XL50" s="26"/>
      <c r="XM50" s="26"/>
      <c r="XN50" s="26"/>
      <c r="XO50" s="26"/>
      <c r="XP50" s="26"/>
      <c r="XQ50" s="26"/>
      <c r="XR50" s="26"/>
      <c r="XS50" s="26"/>
      <c r="XT50" s="26"/>
      <c r="XU50" s="26"/>
      <c r="XV50" s="26"/>
      <c r="XW50" s="26"/>
      <c r="XX50" s="26"/>
      <c r="XY50" s="26"/>
      <c r="XZ50" s="26"/>
      <c r="YA50" s="26"/>
      <c r="YB50" s="26"/>
      <c r="YC50" s="26"/>
      <c r="YD50" s="26"/>
      <c r="YE50" s="26"/>
      <c r="YF50" s="26"/>
      <c r="YG50" s="26"/>
      <c r="YH50" s="26"/>
      <c r="YI50" s="26"/>
      <c r="YJ50" s="26"/>
      <c r="YK50" s="26"/>
      <c r="YL50" s="26"/>
      <c r="YM50" s="26"/>
      <c r="YN50" s="26"/>
      <c r="YO50" s="26"/>
      <c r="YP50" s="26"/>
      <c r="YQ50" s="26"/>
      <c r="YR50" s="26"/>
      <c r="YS50" s="26"/>
      <c r="YT50" s="26"/>
      <c r="YU50" s="26"/>
      <c r="YV50" s="26"/>
      <c r="YW50" s="26"/>
      <c r="YX50" s="26"/>
      <c r="YY50" s="26"/>
      <c r="YZ50" s="26"/>
      <c r="ZA50" s="26"/>
      <c r="ZB50" s="26"/>
      <c r="ZC50" s="26"/>
      <c r="ZD50" s="26"/>
      <c r="ZE50" s="26"/>
      <c r="ZF50" s="26"/>
      <c r="ZG50" s="26"/>
      <c r="ZH50" s="26"/>
      <c r="ZI50" s="26"/>
      <c r="ZJ50" s="26"/>
      <c r="ZK50" s="26"/>
      <c r="ZL50" s="26"/>
      <c r="ZM50" s="26"/>
      <c r="ZN50" s="26"/>
      <c r="ZO50" s="26"/>
      <c r="ZP50" s="26"/>
      <c r="ZQ50" s="26"/>
      <c r="ZR50" s="26"/>
      <c r="ZS50" s="26"/>
      <c r="ZT50" s="26"/>
      <c r="ZU50" s="26"/>
      <c r="ZV50" s="26"/>
      <c r="ZW50" s="26"/>
      <c r="ZX50" s="26"/>
      <c r="ZY50" s="26"/>
      <c r="ZZ50" s="26"/>
      <c r="AAA50" s="26"/>
      <c r="AAB50" s="26"/>
      <c r="AAC50" s="26"/>
      <c r="AAD50" s="26"/>
      <c r="AAE50" s="26"/>
      <c r="AAF50" s="26"/>
      <c r="AAG50" s="26"/>
      <c r="AAH50" s="26"/>
      <c r="AAI50" s="26"/>
      <c r="AAJ50" s="26"/>
      <c r="AAK50" s="26"/>
      <c r="AAL50" s="26"/>
      <c r="AAM50" s="26"/>
      <c r="AAN50" s="26"/>
      <c r="AAO50" s="26"/>
      <c r="AAP50" s="26"/>
      <c r="AAQ50" s="26"/>
      <c r="AAR50" s="26"/>
      <c r="AAS50" s="26"/>
      <c r="AAT50" s="26"/>
      <c r="AAU50" s="26"/>
      <c r="AAV50" s="26"/>
      <c r="AAW50" s="26"/>
      <c r="AAX50" s="26"/>
      <c r="AAY50" s="26"/>
      <c r="AAZ50" s="26"/>
      <c r="ABA50" s="26"/>
      <c r="ABB50" s="26"/>
      <c r="ABC50" s="26"/>
      <c r="ABD50" s="26"/>
      <c r="ABE50" s="26"/>
      <c r="ABF50" s="26"/>
      <c r="ABG50" s="26"/>
      <c r="ABH50" s="26"/>
      <c r="ABI50" s="26"/>
      <c r="ABJ50" s="26"/>
      <c r="ABK50" s="26"/>
      <c r="ABL50" s="26"/>
      <c r="ABM50" s="26"/>
      <c r="ABN50" s="26"/>
      <c r="ABO50" s="26"/>
      <c r="ABP50" s="26"/>
      <c r="ABQ50" s="26"/>
      <c r="ABR50" s="26"/>
      <c r="ABS50" s="26"/>
      <c r="ABT50" s="26"/>
      <c r="ABU50" s="26"/>
      <c r="ABV50" s="26"/>
      <c r="ABW50" s="26"/>
      <c r="ABX50" s="26"/>
      <c r="ABY50" s="26"/>
      <c r="ABZ50" s="26"/>
      <c r="ACA50" s="26"/>
      <c r="ACB50" s="26"/>
      <c r="ACC50" s="26"/>
      <c r="ACD50" s="26"/>
      <c r="ACE50" s="26"/>
      <c r="ACF50" s="26"/>
      <c r="ACG50" s="26"/>
      <c r="ACH50" s="26"/>
      <c r="ACI50" s="26"/>
      <c r="ACJ50" s="26"/>
      <c r="ACK50" s="26"/>
      <c r="ACL50" s="26"/>
      <c r="ACM50" s="26"/>
      <c r="ACN50" s="26"/>
      <c r="ACO50" s="26"/>
      <c r="ACP50" s="26"/>
      <c r="ACQ50" s="26"/>
      <c r="ACR50" s="26"/>
      <c r="ACS50" s="26"/>
      <c r="ACT50" s="26"/>
      <c r="ACU50" s="26"/>
      <c r="ACV50" s="26"/>
      <c r="ACW50" s="26"/>
      <c r="ACX50" s="26"/>
      <c r="ACY50" s="26"/>
      <c r="ACZ50" s="26"/>
      <c r="ADA50" s="26"/>
      <c r="ADB50" s="26"/>
      <c r="ADC50" s="26"/>
      <c r="ADD50" s="26"/>
      <c r="ADE50" s="26"/>
      <c r="ADF50" s="26"/>
      <c r="ADG50" s="26"/>
      <c r="ADH50" s="26"/>
      <c r="ADI50" s="26"/>
      <c r="ADJ50" s="26"/>
      <c r="ADK50" s="26"/>
      <c r="ADL50" s="26"/>
      <c r="ADM50" s="26"/>
      <c r="ADN50" s="26"/>
      <c r="ADO50" s="26"/>
      <c r="ADP50" s="26"/>
      <c r="ADQ50" s="26"/>
      <c r="ADR50" s="26"/>
      <c r="ADS50" s="26"/>
      <c r="ADT50" s="26"/>
      <c r="ADU50" s="26"/>
      <c r="ADV50" s="26"/>
      <c r="ADW50" s="26"/>
      <c r="ADX50" s="26"/>
      <c r="ADY50" s="26"/>
      <c r="ADZ50" s="26"/>
      <c r="AEA50" s="26"/>
      <c r="AEB50" s="26"/>
      <c r="AEC50" s="26"/>
      <c r="AED50" s="26"/>
      <c r="AEE50" s="26"/>
      <c r="AEF50" s="26"/>
      <c r="AEG50" s="26"/>
      <c r="AEH50" s="26"/>
      <c r="AEI50" s="26"/>
      <c r="AEJ50" s="26"/>
      <c r="AEK50" s="26"/>
      <c r="AEL50" s="26"/>
      <c r="AEM50" s="26"/>
      <c r="AEN50" s="26"/>
      <c r="AEO50" s="26"/>
      <c r="AEP50" s="26"/>
      <c r="AEQ50" s="26"/>
      <c r="AER50" s="26"/>
      <c r="AES50" s="26"/>
      <c r="AET50" s="26"/>
      <c r="AEU50" s="26"/>
      <c r="AEV50" s="26"/>
      <c r="AEW50" s="26"/>
      <c r="AEX50" s="26"/>
      <c r="AEY50" s="26"/>
      <c r="AEZ50" s="26"/>
      <c r="AFA50" s="26"/>
      <c r="AFB50" s="26"/>
      <c r="AFC50" s="26"/>
      <c r="AFD50" s="26"/>
      <c r="AFE50" s="26"/>
      <c r="AFF50" s="26"/>
      <c r="AFG50" s="26"/>
      <c r="AFH50" s="26"/>
      <c r="AFI50" s="26"/>
      <c r="AFJ50" s="26"/>
      <c r="AFK50" s="26"/>
      <c r="AFL50" s="26"/>
      <c r="AFM50" s="26"/>
      <c r="AFN50" s="26"/>
      <c r="AFO50" s="26"/>
      <c r="AFP50" s="26"/>
      <c r="AFQ50" s="26"/>
      <c r="AFR50" s="26"/>
      <c r="AFS50" s="26"/>
      <c r="AFT50" s="26"/>
      <c r="AFU50" s="26"/>
      <c r="AFV50" s="26"/>
      <c r="AFW50" s="26"/>
      <c r="AFX50" s="26"/>
      <c r="AFY50" s="26"/>
      <c r="AFZ50" s="26"/>
      <c r="AGA50" s="26"/>
      <c r="AGB50" s="26"/>
      <c r="AGC50" s="26"/>
      <c r="AGD50" s="26"/>
      <c r="AGE50" s="26"/>
      <c r="AGF50" s="26"/>
      <c r="AGG50" s="26"/>
      <c r="AGH50" s="26"/>
      <c r="AGI50" s="26"/>
      <c r="AGJ50" s="26"/>
      <c r="AGK50" s="26"/>
      <c r="AGL50" s="26"/>
      <c r="AGM50" s="26"/>
      <c r="AGN50" s="26"/>
      <c r="AGO50" s="26"/>
    </row>
    <row r="51" spans="1:1274" ht="17.25" thickTop="1" thickBot="1" x14ac:dyDescent="0.3">
      <c r="A51" s="209" t="s">
        <v>344</v>
      </c>
      <c r="B51" s="211"/>
      <c r="C51" s="211"/>
      <c r="D51"/>
      <c r="E51" s="94">
        <f t="shared" ref="E51:BP51" si="345">E6+E11+E26</f>
        <v>0</v>
      </c>
      <c r="F51" s="94">
        <f t="shared" si="345"/>
        <v>0</v>
      </c>
      <c r="G51" s="94">
        <f t="shared" si="345"/>
        <v>0</v>
      </c>
      <c r="H51" s="94">
        <f t="shared" si="345"/>
        <v>0</v>
      </c>
      <c r="I51" s="94">
        <f t="shared" si="345"/>
        <v>0</v>
      </c>
      <c r="J51" s="94">
        <f t="shared" si="345"/>
        <v>0</v>
      </c>
      <c r="K51" s="94">
        <f t="shared" si="345"/>
        <v>0</v>
      </c>
      <c r="L51" s="94">
        <f t="shared" si="345"/>
        <v>0</v>
      </c>
      <c r="M51" s="94">
        <f t="shared" si="345"/>
        <v>0</v>
      </c>
      <c r="N51" s="94">
        <f t="shared" si="345"/>
        <v>0</v>
      </c>
      <c r="O51" s="94">
        <f t="shared" si="345"/>
        <v>0</v>
      </c>
      <c r="P51" s="94">
        <f t="shared" si="345"/>
        <v>0</v>
      </c>
      <c r="Q51" s="94">
        <f t="shared" si="345"/>
        <v>0</v>
      </c>
      <c r="R51" s="94">
        <f t="shared" si="345"/>
        <v>0</v>
      </c>
      <c r="S51" s="94">
        <f t="shared" si="345"/>
        <v>0</v>
      </c>
      <c r="T51" s="94">
        <f t="shared" si="345"/>
        <v>0</v>
      </c>
      <c r="U51" s="94">
        <f t="shared" si="345"/>
        <v>0</v>
      </c>
      <c r="V51" s="94">
        <f t="shared" si="345"/>
        <v>0</v>
      </c>
      <c r="W51" s="94">
        <f t="shared" si="345"/>
        <v>0</v>
      </c>
      <c r="X51" s="94">
        <f t="shared" si="345"/>
        <v>0</v>
      </c>
      <c r="Y51" s="94">
        <f t="shared" si="345"/>
        <v>0</v>
      </c>
      <c r="Z51" s="94">
        <f t="shared" si="345"/>
        <v>0</v>
      </c>
      <c r="AA51" s="94">
        <f t="shared" si="345"/>
        <v>0</v>
      </c>
      <c r="AB51" s="94">
        <f t="shared" si="345"/>
        <v>0</v>
      </c>
      <c r="AC51" s="94">
        <f t="shared" si="345"/>
        <v>0</v>
      </c>
      <c r="AD51" s="94">
        <f t="shared" si="345"/>
        <v>0</v>
      </c>
      <c r="AE51" s="94">
        <f t="shared" si="345"/>
        <v>0</v>
      </c>
      <c r="AF51" s="94">
        <f t="shared" si="345"/>
        <v>0</v>
      </c>
      <c r="AG51" s="94">
        <f t="shared" si="345"/>
        <v>0</v>
      </c>
      <c r="AH51" s="94">
        <f t="shared" si="345"/>
        <v>0</v>
      </c>
      <c r="AI51" s="94">
        <f t="shared" si="345"/>
        <v>0</v>
      </c>
      <c r="AJ51" s="94">
        <f t="shared" si="345"/>
        <v>0</v>
      </c>
      <c r="AK51" s="94">
        <f t="shared" si="345"/>
        <v>0</v>
      </c>
      <c r="AL51" s="94">
        <f t="shared" si="345"/>
        <v>0</v>
      </c>
      <c r="AM51" s="94">
        <f t="shared" si="345"/>
        <v>0</v>
      </c>
      <c r="AN51" s="94">
        <f t="shared" si="345"/>
        <v>0</v>
      </c>
      <c r="AO51" s="94">
        <f t="shared" si="345"/>
        <v>0</v>
      </c>
      <c r="AP51" s="94">
        <f t="shared" si="345"/>
        <v>0</v>
      </c>
      <c r="AQ51" s="94">
        <f t="shared" si="345"/>
        <v>0</v>
      </c>
      <c r="AR51" s="94">
        <f t="shared" si="345"/>
        <v>0</v>
      </c>
      <c r="AS51" s="94">
        <f t="shared" si="345"/>
        <v>0</v>
      </c>
      <c r="AT51" s="94">
        <f t="shared" si="345"/>
        <v>0</v>
      </c>
      <c r="AU51" s="94">
        <f t="shared" si="345"/>
        <v>0</v>
      </c>
      <c r="AV51" s="94">
        <f t="shared" si="345"/>
        <v>0</v>
      </c>
      <c r="AW51" s="94">
        <f t="shared" si="345"/>
        <v>0</v>
      </c>
      <c r="AX51" s="94">
        <f t="shared" si="345"/>
        <v>0</v>
      </c>
      <c r="AY51" s="94">
        <f t="shared" si="345"/>
        <v>0</v>
      </c>
      <c r="AZ51" s="94">
        <f t="shared" si="345"/>
        <v>0</v>
      </c>
      <c r="BA51" s="94">
        <f t="shared" si="345"/>
        <v>0</v>
      </c>
      <c r="BB51" s="94">
        <f t="shared" si="345"/>
        <v>0</v>
      </c>
      <c r="BC51" s="94">
        <f t="shared" si="345"/>
        <v>0</v>
      </c>
      <c r="BD51" s="94">
        <f t="shared" si="345"/>
        <v>0</v>
      </c>
      <c r="BE51" s="94">
        <f t="shared" si="345"/>
        <v>0</v>
      </c>
      <c r="BF51" s="94">
        <f t="shared" si="345"/>
        <v>0</v>
      </c>
      <c r="BG51" s="94">
        <f t="shared" si="345"/>
        <v>0</v>
      </c>
      <c r="BH51" s="94">
        <f t="shared" si="345"/>
        <v>0</v>
      </c>
      <c r="BI51" s="94">
        <f t="shared" si="345"/>
        <v>0</v>
      </c>
      <c r="BJ51" s="94">
        <f t="shared" si="345"/>
        <v>0</v>
      </c>
      <c r="BK51" s="94">
        <f t="shared" si="345"/>
        <v>0</v>
      </c>
      <c r="BL51" s="94">
        <f t="shared" si="345"/>
        <v>0</v>
      </c>
      <c r="BM51" s="94">
        <f t="shared" si="345"/>
        <v>0</v>
      </c>
      <c r="BN51" s="94">
        <f t="shared" si="345"/>
        <v>0</v>
      </c>
      <c r="BO51" s="94">
        <f t="shared" si="345"/>
        <v>0</v>
      </c>
      <c r="BP51" s="94">
        <f t="shared" si="345"/>
        <v>0</v>
      </c>
      <c r="BQ51" s="94">
        <f t="shared" ref="BQ51:EB51" si="346">BQ6+BQ11+BQ26</f>
        <v>0</v>
      </c>
      <c r="BR51" s="94">
        <f t="shared" si="346"/>
        <v>0</v>
      </c>
      <c r="BS51" s="94">
        <f t="shared" si="346"/>
        <v>0</v>
      </c>
      <c r="BT51" s="94">
        <f t="shared" si="346"/>
        <v>0</v>
      </c>
      <c r="BU51" s="94">
        <f t="shared" si="346"/>
        <v>0</v>
      </c>
      <c r="BV51" s="94">
        <f t="shared" si="346"/>
        <v>0</v>
      </c>
      <c r="BW51" s="94">
        <f t="shared" si="346"/>
        <v>0</v>
      </c>
      <c r="BX51" s="94">
        <f t="shared" si="346"/>
        <v>0</v>
      </c>
      <c r="BY51" s="94">
        <f t="shared" si="346"/>
        <v>0</v>
      </c>
      <c r="BZ51" s="94">
        <f t="shared" si="346"/>
        <v>0</v>
      </c>
      <c r="CA51" s="94">
        <f t="shared" si="346"/>
        <v>0</v>
      </c>
      <c r="CB51" s="94">
        <f t="shared" si="346"/>
        <v>0</v>
      </c>
      <c r="CC51" s="94">
        <f t="shared" si="346"/>
        <v>0</v>
      </c>
      <c r="CD51" s="94">
        <f t="shared" si="346"/>
        <v>0</v>
      </c>
      <c r="CE51" s="94">
        <f t="shared" si="346"/>
        <v>0</v>
      </c>
      <c r="CF51" s="94">
        <f t="shared" si="346"/>
        <v>0</v>
      </c>
      <c r="CG51" s="94">
        <f t="shared" si="346"/>
        <v>0</v>
      </c>
      <c r="CH51" s="94">
        <f t="shared" si="346"/>
        <v>0</v>
      </c>
      <c r="CI51" s="94">
        <f t="shared" si="346"/>
        <v>0</v>
      </c>
      <c r="CJ51" s="94">
        <f t="shared" si="346"/>
        <v>0</v>
      </c>
      <c r="CK51" s="94">
        <f t="shared" si="346"/>
        <v>0</v>
      </c>
      <c r="CL51" s="94">
        <f t="shared" si="346"/>
        <v>0</v>
      </c>
      <c r="CM51" s="94">
        <f t="shared" si="346"/>
        <v>0</v>
      </c>
      <c r="CN51" s="94">
        <f t="shared" si="346"/>
        <v>0</v>
      </c>
      <c r="CO51" s="94">
        <f t="shared" si="346"/>
        <v>0</v>
      </c>
      <c r="CP51" s="94">
        <f t="shared" si="346"/>
        <v>117.6</v>
      </c>
      <c r="CQ51" s="94">
        <f t="shared" si="346"/>
        <v>0</v>
      </c>
      <c r="CR51" s="94">
        <f t="shared" si="346"/>
        <v>0</v>
      </c>
      <c r="CS51" s="94">
        <f t="shared" si="346"/>
        <v>110.9</v>
      </c>
      <c r="CT51" s="94">
        <f t="shared" si="346"/>
        <v>116.1</v>
      </c>
      <c r="CU51" s="94">
        <f t="shared" si="346"/>
        <v>101.5</v>
      </c>
      <c r="CV51" s="94">
        <f t="shared" si="346"/>
        <v>101.6</v>
      </c>
      <c r="CW51" s="94">
        <f t="shared" si="346"/>
        <v>104.6</v>
      </c>
      <c r="CX51" s="94">
        <f t="shared" si="346"/>
        <v>100.1</v>
      </c>
      <c r="CY51" s="94">
        <f t="shared" si="346"/>
        <v>92</v>
      </c>
      <c r="CZ51" s="94">
        <f t="shared" si="346"/>
        <v>85.7</v>
      </c>
      <c r="DA51" s="94">
        <f t="shared" si="346"/>
        <v>98.600000000000009</v>
      </c>
      <c r="DB51" s="94">
        <f t="shared" si="346"/>
        <v>87.6</v>
      </c>
      <c r="DC51" s="94">
        <f t="shared" si="346"/>
        <v>91.4</v>
      </c>
      <c r="DD51" s="94">
        <f t="shared" si="346"/>
        <v>96.300000000000011</v>
      </c>
      <c r="DE51" s="94">
        <f t="shared" si="346"/>
        <v>90.4</v>
      </c>
      <c r="DF51" s="94">
        <f t="shared" si="346"/>
        <v>91.699999999999989</v>
      </c>
      <c r="DG51" s="94">
        <f t="shared" si="346"/>
        <v>95.3</v>
      </c>
      <c r="DH51" s="94">
        <f t="shared" si="346"/>
        <v>100.5</v>
      </c>
      <c r="DI51" s="94">
        <f t="shared" si="346"/>
        <v>96.2</v>
      </c>
      <c r="DJ51" s="94">
        <f t="shared" si="346"/>
        <v>96.699999999999989</v>
      </c>
      <c r="DK51" s="94">
        <f t="shared" si="346"/>
        <v>100.5</v>
      </c>
      <c r="DL51" s="94">
        <f t="shared" si="346"/>
        <v>91</v>
      </c>
      <c r="DM51" s="94">
        <f t="shared" si="346"/>
        <v>111.5</v>
      </c>
      <c r="DN51" s="94">
        <f t="shared" si="346"/>
        <v>101.7</v>
      </c>
      <c r="DO51" s="94">
        <f t="shared" si="346"/>
        <v>104.7</v>
      </c>
      <c r="DP51" s="94">
        <f t="shared" si="346"/>
        <v>109.80000000000001</v>
      </c>
      <c r="DQ51" s="94">
        <f t="shared" si="346"/>
        <v>0</v>
      </c>
      <c r="DR51" s="94">
        <f t="shared" si="346"/>
        <v>115.8</v>
      </c>
      <c r="DS51" s="94">
        <f t="shared" si="346"/>
        <v>119.19999999999999</v>
      </c>
      <c r="DT51" s="94">
        <f t="shared" si="346"/>
        <v>116.9</v>
      </c>
      <c r="DU51" s="94">
        <f t="shared" si="346"/>
        <v>99.4</v>
      </c>
      <c r="DV51" s="94">
        <f t="shared" si="346"/>
        <v>116.80000000000001</v>
      </c>
      <c r="DW51" s="94">
        <f t="shared" si="346"/>
        <v>114.10000000000001</v>
      </c>
      <c r="DX51" s="94">
        <f t="shared" si="346"/>
        <v>118.5</v>
      </c>
      <c r="DY51" s="94">
        <f t="shared" si="346"/>
        <v>114</v>
      </c>
      <c r="DZ51" s="94">
        <f t="shared" si="346"/>
        <v>112</v>
      </c>
      <c r="EA51" s="94">
        <f t="shared" si="346"/>
        <v>112.7</v>
      </c>
      <c r="EB51" s="94">
        <f t="shared" si="346"/>
        <v>118</v>
      </c>
      <c r="EC51" s="94">
        <f t="shared" ref="EC51:GN51" si="347">EC6+EC11+EC26</f>
        <v>102</v>
      </c>
      <c r="ED51" s="94">
        <f t="shared" si="347"/>
        <v>94.5</v>
      </c>
      <c r="EE51" s="94">
        <f t="shared" si="347"/>
        <v>95.3</v>
      </c>
      <c r="EF51" s="94">
        <f t="shared" si="347"/>
        <v>93.2</v>
      </c>
      <c r="EG51" s="94">
        <f t="shared" si="347"/>
        <v>77.7</v>
      </c>
      <c r="EH51" s="94">
        <f t="shared" si="347"/>
        <v>75.7</v>
      </c>
      <c r="EI51" s="94">
        <f t="shared" si="347"/>
        <v>76.2</v>
      </c>
      <c r="EJ51" s="94">
        <f t="shared" si="347"/>
        <v>79.8</v>
      </c>
      <c r="EK51" s="94">
        <f t="shared" si="347"/>
        <v>84.199999999999989</v>
      </c>
      <c r="EL51" s="94">
        <f t="shared" si="347"/>
        <v>85</v>
      </c>
      <c r="EM51" s="94">
        <f t="shared" si="347"/>
        <v>81.3</v>
      </c>
      <c r="EN51" s="94">
        <f t="shared" si="347"/>
        <v>118.6</v>
      </c>
      <c r="EO51" s="94">
        <f t="shared" si="347"/>
        <v>101</v>
      </c>
      <c r="EP51" s="94">
        <f t="shared" si="347"/>
        <v>86.1</v>
      </c>
      <c r="EQ51" s="94">
        <f t="shared" si="347"/>
        <v>99.4</v>
      </c>
      <c r="ER51" s="94">
        <f t="shared" si="347"/>
        <v>99.2</v>
      </c>
      <c r="ES51" s="94">
        <f t="shared" si="347"/>
        <v>82.6</v>
      </c>
      <c r="ET51" s="94">
        <f t="shared" si="347"/>
        <v>91.1</v>
      </c>
      <c r="EU51" s="94">
        <f t="shared" si="347"/>
        <v>101.69999999999999</v>
      </c>
      <c r="EV51" s="94">
        <f t="shared" si="347"/>
        <v>84.7</v>
      </c>
      <c r="EW51" s="94">
        <f t="shared" si="347"/>
        <v>83.8</v>
      </c>
      <c r="EX51" s="94">
        <f t="shared" si="347"/>
        <v>89.5</v>
      </c>
      <c r="EY51" s="94">
        <f t="shared" si="347"/>
        <v>73.599999999999994</v>
      </c>
      <c r="EZ51" s="94">
        <f t="shared" si="347"/>
        <v>94.1</v>
      </c>
      <c r="FA51" s="94">
        <f t="shared" si="347"/>
        <v>100</v>
      </c>
      <c r="FB51" s="94">
        <f t="shared" si="347"/>
        <v>95.1</v>
      </c>
      <c r="FC51" s="94">
        <f t="shared" si="347"/>
        <v>98</v>
      </c>
      <c r="FD51" s="94">
        <f t="shared" si="347"/>
        <v>94.1</v>
      </c>
      <c r="FE51" s="94">
        <f t="shared" si="347"/>
        <v>94.5</v>
      </c>
      <c r="FF51" s="94">
        <f t="shared" si="347"/>
        <v>105</v>
      </c>
      <c r="FG51" s="94">
        <f t="shared" si="347"/>
        <v>102.9</v>
      </c>
      <c r="FH51" s="94">
        <f t="shared" si="347"/>
        <v>0</v>
      </c>
      <c r="FI51" s="94">
        <f t="shared" si="347"/>
        <v>0</v>
      </c>
      <c r="FJ51" s="94">
        <f t="shared" si="347"/>
        <v>0</v>
      </c>
      <c r="FK51" s="94">
        <f t="shared" si="347"/>
        <v>0</v>
      </c>
      <c r="FL51" s="94">
        <f t="shared" si="347"/>
        <v>98.199999999999989</v>
      </c>
      <c r="FM51" s="94">
        <f t="shared" si="347"/>
        <v>100.60000000000001</v>
      </c>
      <c r="FN51" s="94">
        <f t="shared" si="347"/>
        <v>102.69999999999999</v>
      </c>
      <c r="FO51" s="94">
        <f t="shared" si="347"/>
        <v>112.4</v>
      </c>
      <c r="FP51" s="94">
        <f t="shared" si="347"/>
        <v>109.5</v>
      </c>
      <c r="FQ51" s="94">
        <f t="shared" si="347"/>
        <v>97.4</v>
      </c>
      <c r="FR51" s="94">
        <f t="shared" si="347"/>
        <v>104.5</v>
      </c>
      <c r="FS51" s="94">
        <f t="shared" si="347"/>
        <v>106.1</v>
      </c>
      <c r="FT51" s="94">
        <f t="shared" si="347"/>
        <v>105.80000000000001</v>
      </c>
      <c r="FU51" s="94">
        <f t="shared" si="347"/>
        <v>109.5</v>
      </c>
      <c r="FV51" s="94">
        <f t="shared" si="347"/>
        <v>95.4</v>
      </c>
      <c r="FW51" s="94">
        <f t="shared" si="347"/>
        <v>97.800000000000011</v>
      </c>
      <c r="FX51" s="94">
        <f t="shared" si="347"/>
        <v>107</v>
      </c>
      <c r="FY51" s="94">
        <f t="shared" si="347"/>
        <v>105.6</v>
      </c>
      <c r="FZ51" s="94">
        <f t="shared" si="347"/>
        <v>106.19999999999999</v>
      </c>
      <c r="GA51" s="94">
        <f t="shared" si="347"/>
        <v>104</v>
      </c>
      <c r="GB51" s="94">
        <f t="shared" si="347"/>
        <v>103.9</v>
      </c>
      <c r="GC51" s="94">
        <f t="shared" si="347"/>
        <v>99.5</v>
      </c>
      <c r="GD51" s="94">
        <f t="shared" si="347"/>
        <v>101.5</v>
      </c>
      <c r="GE51" s="94">
        <f t="shared" si="347"/>
        <v>106.6</v>
      </c>
      <c r="GF51" s="94">
        <f t="shared" si="347"/>
        <v>95.5</v>
      </c>
      <c r="GG51" s="94">
        <f t="shared" si="347"/>
        <v>106.1</v>
      </c>
      <c r="GH51" s="94">
        <f t="shared" si="347"/>
        <v>112.6</v>
      </c>
      <c r="GI51" s="94">
        <f t="shared" si="347"/>
        <v>106</v>
      </c>
      <c r="GJ51" s="94">
        <f t="shared" si="347"/>
        <v>121.1</v>
      </c>
      <c r="GK51" s="94">
        <f t="shared" si="347"/>
        <v>132.19999999999999</v>
      </c>
      <c r="GL51" s="94">
        <f t="shared" si="347"/>
        <v>126.2</v>
      </c>
      <c r="GM51" s="94">
        <f t="shared" si="347"/>
        <v>128.4</v>
      </c>
      <c r="GN51" s="94">
        <f t="shared" si="347"/>
        <v>129.89999999999998</v>
      </c>
      <c r="GO51" s="94">
        <f t="shared" ref="GO51:IZ51" si="348">GO6+GO11+GO26</f>
        <v>124.3</v>
      </c>
      <c r="GP51" s="94">
        <f t="shared" si="348"/>
        <v>130.9</v>
      </c>
      <c r="GQ51" s="94">
        <f t="shared" si="348"/>
        <v>123.8</v>
      </c>
      <c r="GR51" s="94">
        <f t="shared" si="348"/>
        <v>126.1</v>
      </c>
      <c r="GS51" s="94">
        <f t="shared" si="348"/>
        <v>127.4</v>
      </c>
      <c r="GT51" s="94">
        <f t="shared" si="348"/>
        <v>124.3</v>
      </c>
      <c r="GU51" s="94">
        <f t="shared" si="348"/>
        <v>117.5</v>
      </c>
      <c r="GV51" s="94">
        <f t="shared" si="348"/>
        <v>118.5</v>
      </c>
      <c r="GW51" s="94">
        <f t="shared" si="348"/>
        <v>118.79999999999998</v>
      </c>
      <c r="GX51" s="94">
        <f t="shared" si="348"/>
        <v>116.9</v>
      </c>
      <c r="GY51" s="94">
        <f t="shared" si="348"/>
        <v>111.5</v>
      </c>
      <c r="GZ51" s="94">
        <f t="shared" si="348"/>
        <v>114.2</v>
      </c>
      <c r="HA51" s="94">
        <f t="shared" si="348"/>
        <v>107.10000000000001</v>
      </c>
      <c r="HB51" s="94">
        <f t="shared" si="348"/>
        <v>114.39999999999999</v>
      </c>
      <c r="HC51" s="94">
        <f t="shared" si="348"/>
        <v>125.7</v>
      </c>
      <c r="HD51" s="94">
        <f t="shared" si="348"/>
        <v>111.5</v>
      </c>
      <c r="HE51" s="94">
        <f t="shared" si="348"/>
        <v>117.3</v>
      </c>
      <c r="HF51" s="94">
        <f t="shared" si="348"/>
        <v>114.30000000000001</v>
      </c>
      <c r="HG51" s="94">
        <f t="shared" si="348"/>
        <v>108.5</v>
      </c>
      <c r="HH51" s="94">
        <f t="shared" si="348"/>
        <v>123.69999999999999</v>
      </c>
      <c r="HI51" s="94">
        <f t="shared" si="348"/>
        <v>117.39999999999999</v>
      </c>
      <c r="HJ51" s="94">
        <f t="shared" si="348"/>
        <v>125.5</v>
      </c>
      <c r="HK51" s="94">
        <f t="shared" si="348"/>
        <v>119.39999999999999</v>
      </c>
      <c r="HL51" s="94">
        <f t="shared" si="348"/>
        <v>115.80000000000001</v>
      </c>
      <c r="HM51" s="94">
        <f t="shared" si="348"/>
        <v>115.9</v>
      </c>
      <c r="HN51" s="94">
        <f t="shared" si="348"/>
        <v>115.9</v>
      </c>
      <c r="HO51" s="94">
        <f t="shared" si="348"/>
        <v>113.7</v>
      </c>
      <c r="HP51" s="94">
        <f t="shared" si="348"/>
        <v>109.10000000000001</v>
      </c>
      <c r="HQ51" s="94">
        <f t="shared" si="348"/>
        <v>104.1</v>
      </c>
      <c r="HR51" s="94">
        <f t="shared" si="348"/>
        <v>110.69999999999999</v>
      </c>
      <c r="HS51" s="94">
        <f t="shared" si="348"/>
        <v>110.4</v>
      </c>
      <c r="HT51" s="94">
        <f t="shared" si="348"/>
        <v>117</v>
      </c>
      <c r="HU51" s="94">
        <f t="shared" si="348"/>
        <v>111.89999999999999</v>
      </c>
      <c r="HV51" s="94">
        <f t="shared" si="348"/>
        <v>113.4</v>
      </c>
      <c r="HW51" s="94">
        <f t="shared" si="348"/>
        <v>113.89999999999999</v>
      </c>
      <c r="HX51" s="94">
        <f t="shared" si="348"/>
        <v>117.30000000000001</v>
      </c>
      <c r="HY51" s="94">
        <f t="shared" si="348"/>
        <v>118.69999999999999</v>
      </c>
      <c r="HZ51" s="94">
        <f t="shared" si="348"/>
        <v>112.19999999999999</v>
      </c>
      <c r="IA51" s="94">
        <f t="shared" si="348"/>
        <v>111.9</v>
      </c>
      <c r="IB51" s="94">
        <f t="shared" si="348"/>
        <v>116.5</v>
      </c>
      <c r="IC51" s="94">
        <f t="shared" si="348"/>
        <v>113.3</v>
      </c>
      <c r="ID51" s="94">
        <f t="shared" si="348"/>
        <v>113</v>
      </c>
      <c r="IE51" s="94">
        <f t="shared" si="348"/>
        <v>112.9</v>
      </c>
      <c r="IF51" s="94">
        <f t="shared" si="348"/>
        <v>123.89999999999999</v>
      </c>
      <c r="IG51" s="94">
        <f t="shared" si="348"/>
        <v>124.9</v>
      </c>
      <c r="IH51" s="94">
        <f t="shared" si="348"/>
        <v>122.5</v>
      </c>
      <c r="II51" s="94">
        <f t="shared" si="348"/>
        <v>114.8</v>
      </c>
      <c r="IJ51" s="94">
        <f t="shared" si="348"/>
        <v>124.00000000000001</v>
      </c>
      <c r="IK51" s="94">
        <f t="shared" si="348"/>
        <v>119.60000000000001</v>
      </c>
      <c r="IL51" s="94">
        <f t="shared" si="348"/>
        <v>122.2</v>
      </c>
      <c r="IM51" s="94">
        <f t="shared" si="348"/>
        <v>117.4</v>
      </c>
      <c r="IN51" s="94">
        <f t="shared" si="348"/>
        <v>122.8</v>
      </c>
      <c r="IO51" s="94">
        <f t="shared" si="348"/>
        <v>127.6</v>
      </c>
      <c r="IP51" s="94">
        <f t="shared" si="348"/>
        <v>121.8</v>
      </c>
      <c r="IQ51" s="94">
        <f t="shared" si="348"/>
        <v>121.7</v>
      </c>
      <c r="IR51" s="94">
        <f t="shared" si="348"/>
        <v>131.6</v>
      </c>
      <c r="IS51" s="94">
        <f t="shared" si="348"/>
        <v>128.19999999999999</v>
      </c>
      <c r="IT51" s="94">
        <f t="shared" si="348"/>
        <v>129.6</v>
      </c>
      <c r="IU51" s="94">
        <f t="shared" si="348"/>
        <v>123.3</v>
      </c>
      <c r="IV51" s="94">
        <f t="shared" si="348"/>
        <v>132.89999999999998</v>
      </c>
      <c r="IW51" s="94">
        <f t="shared" si="348"/>
        <v>133.30000000000001</v>
      </c>
      <c r="IX51" s="94">
        <f t="shared" si="348"/>
        <v>121.4</v>
      </c>
      <c r="IY51" s="94">
        <f t="shared" si="348"/>
        <v>130</v>
      </c>
      <c r="IZ51" s="94">
        <f t="shared" si="348"/>
        <v>125.1</v>
      </c>
      <c r="JA51" s="94">
        <f t="shared" ref="JA51:LL51" si="349">JA6+JA11+JA26</f>
        <v>126.49999999999999</v>
      </c>
      <c r="JB51" s="94">
        <f t="shared" si="349"/>
        <v>124.2</v>
      </c>
      <c r="JC51" s="94">
        <f t="shared" si="349"/>
        <v>132.30000000000001</v>
      </c>
      <c r="JD51" s="94">
        <f t="shared" si="349"/>
        <v>128.1</v>
      </c>
      <c r="JE51" s="94">
        <f t="shared" si="349"/>
        <v>131.39999999999998</v>
      </c>
      <c r="JF51" s="94">
        <f t="shared" si="349"/>
        <v>121.5</v>
      </c>
      <c r="JG51" s="94">
        <f t="shared" si="349"/>
        <v>125.80000000000001</v>
      </c>
      <c r="JH51" s="94">
        <f t="shared" si="349"/>
        <v>119.1</v>
      </c>
      <c r="JI51" s="94">
        <f t="shared" si="349"/>
        <v>113.00000000000001</v>
      </c>
      <c r="JJ51" s="94">
        <f t="shared" si="349"/>
        <v>115.1</v>
      </c>
      <c r="JK51" s="94">
        <f t="shared" si="349"/>
        <v>124.5</v>
      </c>
      <c r="JL51" s="94">
        <f t="shared" si="349"/>
        <v>122.80000000000001</v>
      </c>
      <c r="JM51" s="94">
        <f t="shared" si="349"/>
        <v>120.1</v>
      </c>
      <c r="JN51" s="94">
        <f t="shared" si="349"/>
        <v>118.7</v>
      </c>
      <c r="JO51" s="94">
        <f t="shared" si="349"/>
        <v>124.89999999999999</v>
      </c>
      <c r="JP51" s="94">
        <f t="shared" si="349"/>
        <v>123</v>
      </c>
      <c r="JQ51" s="94">
        <f t="shared" si="349"/>
        <v>112</v>
      </c>
      <c r="JR51" s="94">
        <f t="shared" si="349"/>
        <v>114</v>
      </c>
      <c r="JS51" s="94">
        <f t="shared" si="349"/>
        <v>103</v>
      </c>
      <c r="JT51" s="94">
        <f t="shared" si="349"/>
        <v>113</v>
      </c>
      <c r="JU51" s="94">
        <f t="shared" si="349"/>
        <v>110</v>
      </c>
      <c r="JV51" s="94">
        <f t="shared" si="349"/>
        <v>117</v>
      </c>
      <c r="JW51" s="94">
        <f t="shared" si="349"/>
        <v>118</v>
      </c>
      <c r="JX51" s="94">
        <f t="shared" si="349"/>
        <v>119</v>
      </c>
      <c r="JY51" s="94">
        <f t="shared" si="349"/>
        <v>101</v>
      </c>
      <c r="JZ51" s="94">
        <f t="shared" si="349"/>
        <v>116</v>
      </c>
      <c r="KA51" s="94">
        <f t="shared" si="349"/>
        <v>119</v>
      </c>
      <c r="KB51" s="94">
        <f t="shared" si="349"/>
        <v>114</v>
      </c>
      <c r="KC51" s="94">
        <f t="shared" si="349"/>
        <v>139</v>
      </c>
      <c r="KD51" s="94">
        <f t="shared" si="349"/>
        <v>133</v>
      </c>
      <c r="KE51" s="94">
        <f t="shared" si="349"/>
        <v>133</v>
      </c>
      <c r="KF51" s="94">
        <f t="shared" si="349"/>
        <v>130</v>
      </c>
      <c r="KG51" s="94">
        <f t="shared" si="349"/>
        <v>136</v>
      </c>
      <c r="KH51" s="94">
        <f t="shared" si="349"/>
        <v>125</v>
      </c>
      <c r="KI51" s="94">
        <f t="shared" si="349"/>
        <v>137</v>
      </c>
      <c r="KJ51" s="94">
        <f t="shared" si="349"/>
        <v>130</v>
      </c>
      <c r="KK51" s="94">
        <f t="shared" si="349"/>
        <v>133</v>
      </c>
      <c r="KL51" s="94">
        <f t="shared" si="349"/>
        <v>132</v>
      </c>
      <c r="KM51" s="94">
        <f t="shared" si="349"/>
        <v>133</v>
      </c>
      <c r="KN51" s="94">
        <f t="shared" si="349"/>
        <v>124</v>
      </c>
      <c r="KO51" s="94">
        <f t="shared" si="349"/>
        <v>139</v>
      </c>
      <c r="KP51" s="94">
        <f t="shared" si="349"/>
        <v>131</v>
      </c>
      <c r="KQ51" s="94">
        <f t="shared" si="349"/>
        <v>127</v>
      </c>
      <c r="KR51" s="94">
        <f t="shared" si="349"/>
        <v>133</v>
      </c>
      <c r="KS51" s="94">
        <f t="shared" si="349"/>
        <v>134</v>
      </c>
      <c r="KT51" s="94">
        <f t="shared" si="349"/>
        <v>129</v>
      </c>
      <c r="KU51" s="94">
        <f t="shared" si="349"/>
        <v>129</v>
      </c>
      <c r="KV51" s="94">
        <f t="shared" si="349"/>
        <v>133</v>
      </c>
      <c r="KW51" s="94">
        <f t="shared" si="349"/>
        <v>129</v>
      </c>
      <c r="KX51" s="94">
        <f t="shared" si="349"/>
        <v>130</v>
      </c>
      <c r="KY51" s="94">
        <f t="shared" si="349"/>
        <v>136</v>
      </c>
      <c r="KZ51" s="94">
        <f t="shared" si="349"/>
        <v>125</v>
      </c>
      <c r="LA51" s="94">
        <f t="shared" si="349"/>
        <v>138</v>
      </c>
      <c r="LB51" s="94">
        <f t="shared" si="349"/>
        <v>139</v>
      </c>
      <c r="LC51" s="94">
        <f t="shared" si="349"/>
        <v>139</v>
      </c>
      <c r="LD51" s="94">
        <f t="shared" si="349"/>
        <v>135</v>
      </c>
      <c r="LE51" s="94">
        <f t="shared" si="349"/>
        <v>135</v>
      </c>
      <c r="LF51" s="94">
        <f t="shared" si="349"/>
        <v>135</v>
      </c>
      <c r="LG51" s="94">
        <f t="shared" si="349"/>
        <v>141</v>
      </c>
      <c r="LH51" s="94">
        <f t="shared" si="349"/>
        <v>139</v>
      </c>
      <c r="LI51" s="94">
        <f t="shared" si="349"/>
        <v>137</v>
      </c>
      <c r="LJ51" s="94">
        <f t="shared" si="349"/>
        <v>139</v>
      </c>
      <c r="LK51" s="94">
        <f t="shared" si="349"/>
        <v>127</v>
      </c>
      <c r="LL51" s="94">
        <f t="shared" si="349"/>
        <v>133</v>
      </c>
      <c r="LM51" s="94">
        <f t="shared" ref="LM51:NX51" si="350">LM6+LM11+LM26</f>
        <v>144</v>
      </c>
      <c r="LN51" s="94">
        <f t="shared" si="350"/>
        <v>140</v>
      </c>
      <c r="LO51" s="94">
        <f t="shared" si="350"/>
        <v>129</v>
      </c>
      <c r="LP51" s="94">
        <f t="shared" si="350"/>
        <v>128</v>
      </c>
      <c r="LQ51" s="94">
        <f t="shared" si="350"/>
        <v>131</v>
      </c>
      <c r="LR51" s="94">
        <f t="shared" si="350"/>
        <v>128</v>
      </c>
      <c r="LS51" s="94">
        <f t="shared" si="350"/>
        <v>133</v>
      </c>
      <c r="LT51" s="94">
        <f t="shared" si="350"/>
        <v>133</v>
      </c>
      <c r="LU51" s="94">
        <f t="shared" si="350"/>
        <v>123</v>
      </c>
      <c r="LV51" s="94">
        <f t="shared" si="350"/>
        <v>121</v>
      </c>
      <c r="LW51" s="94">
        <f t="shared" si="350"/>
        <v>119</v>
      </c>
      <c r="LX51" s="94">
        <f t="shared" si="350"/>
        <v>127</v>
      </c>
      <c r="LY51" s="94">
        <f t="shared" si="350"/>
        <v>137</v>
      </c>
      <c r="LZ51" s="94">
        <f t="shared" si="350"/>
        <v>138</v>
      </c>
      <c r="MA51" s="94">
        <f t="shared" si="350"/>
        <v>137</v>
      </c>
      <c r="MB51" s="94">
        <f t="shared" si="350"/>
        <v>132</v>
      </c>
      <c r="MC51" s="94">
        <f t="shared" si="350"/>
        <v>112</v>
      </c>
      <c r="MD51" s="94">
        <f t="shared" si="350"/>
        <v>124</v>
      </c>
      <c r="ME51" s="94">
        <f t="shared" si="350"/>
        <v>129</v>
      </c>
      <c r="MF51" s="94">
        <f t="shared" si="350"/>
        <v>111</v>
      </c>
      <c r="MG51" s="94">
        <f t="shared" si="350"/>
        <v>115</v>
      </c>
      <c r="MH51" s="94">
        <f t="shared" si="350"/>
        <v>121</v>
      </c>
      <c r="MI51" s="94">
        <f t="shared" si="350"/>
        <v>123</v>
      </c>
      <c r="MJ51" s="94">
        <f t="shared" si="350"/>
        <v>122</v>
      </c>
      <c r="MK51" s="94">
        <f t="shared" si="350"/>
        <v>134</v>
      </c>
      <c r="ML51" s="94">
        <f t="shared" si="350"/>
        <v>136</v>
      </c>
      <c r="MM51" s="94">
        <f t="shared" si="350"/>
        <v>126</v>
      </c>
      <c r="MN51" s="94">
        <f t="shared" si="350"/>
        <v>131</v>
      </c>
      <c r="MO51" s="94">
        <f t="shared" si="350"/>
        <v>127</v>
      </c>
      <c r="MP51" s="94">
        <f t="shared" si="350"/>
        <v>127</v>
      </c>
      <c r="MQ51" s="94">
        <f t="shared" si="350"/>
        <v>139</v>
      </c>
      <c r="MR51" s="94">
        <f t="shared" si="350"/>
        <v>135</v>
      </c>
      <c r="MS51" s="94">
        <f t="shared" si="350"/>
        <v>122</v>
      </c>
      <c r="MT51" s="94">
        <f t="shared" si="350"/>
        <v>134</v>
      </c>
      <c r="MU51" s="94">
        <f t="shared" si="350"/>
        <v>129</v>
      </c>
      <c r="MV51" s="94">
        <f t="shared" si="350"/>
        <v>129</v>
      </c>
      <c r="MW51" s="94">
        <f t="shared" si="350"/>
        <v>124</v>
      </c>
      <c r="MX51" s="94">
        <f t="shared" si="350"/>
        <v>121</v>
      </c>
      <c r="MY51" s="94">
        <f t="shared" si="350"/>
        <v>108</v>
      </c>
      <c r="MZ51" s="94">
        <f t="shared" si="350"/>
        <v>99</v>
      </c>
      <c r="NA51" s="94">
        <f t="shared" si="350"/>
        <v>94</v>
      </c>
      <c r="NB51" s="94">
        <f t="shared" si="350"/>
        <v>86</v>
      </c>
      <c r="NC51" s="94">
        <f t="shared" si="350"/>
        <v>99</v>
      </c>
      <c r="ND51" s="94">
        <f t="shared" si="350"/>
        <v>92</v>
      </c>
      <c r="NE51" s="94">
        <f t="shared" si="350"/>
        <v>95</v>
      </c>
      <c r="NF51" s="94">
        <f t="shared" si="350"/>
        <v>101</v>
      </c>
      <c r="NG51" s="94">
        <f t="shared" si="350"/>
        <v>92</v>
      </c>
      <c r="NH51" s="94">
        <f t="shared" si="350"/>
        <v>86</v>
      </c>
      <c r="NI51" s="94">
        <f t="shared" si="350"/>
        <v>91</v>
      </c>
      <c r="NJ51" s="94">
        <f t="shared" si="350"/>
        <v>85</v>
      </c>
      <c r="NK51" s="94">
        <f t="shared" si="350"/>
        <v>91</v>
      </c>
      <c r="NL51" s="94">
        <f t="shared" si="350"/>
        <v>98</v>
      </c>
      <c r="NM51" s="94">
        <f t="shared" si="350"/>
        <v>88</v>
      </c>
      <c r="NN51" s="94">
        <f t="shared" si="350"/>
        <v>96</v>
      </c>
      <c r="NO51" s="94">
        <f t="shared" si="350"/>
        <v>102</v>
      </c>
      <c r="NP51" s="94">
        <f t="shared" si="350"/>
        <v>101</v>
      </c>
      <c r="NQ51" s="94">
        <f t="shared" si="350"/>
        <v>110</v>
      </c>
      <c r="NR51" s="94">
        <f t="shared" si="350"/>
        <v>114</v>
      </c>
      <c r="NS51" s="94">
        <f t="shared" si="350"/>
        <v>112</v>
      </c>
      <c r="NT51" s="94">
        <f t="shared" si="350"/>
        <v>123</v>
      </c>
      <c r="NU51" s="94">
        <f t="shared" si="350"/>
        <v>110</v>
      </c>
      <c r="NV51" s="94">
        <f t="shared" si="350"/>
        <v>101</v>
      </c>
      <c r="NW51" s="94">
        <f t="shared" si="350"/>
        <v>105</v>
      </c>
      <c r="NX51" s="94">
        <f t="shared" si="350"/>
        <v>110</v>
      </c>
      <c r="NY51" s="94">
        <f t="shared" ref="NY51:QJ51" si="351">NY6+NY11+NY26</f>
        <v>103</v>
      </c>
      <c r="NZ51" s="94">
        <f t="shared" si="351"/>
        <v>103</v>
      </c>
      <c r="OA51" s="94">
        <f t="shared" si="351"/>
        <v>103</v>
      </c>
      <c r="OB51" s="94">
        <f t="shared" si="351"/>
        <v>106</v>
      </c>
      <c r="OC51" s="94">
        <f t="shared" si="351"/>
        <v>102</v>
      </c>
      <c r="OD51" s="94">
        <f t="shared" si="351"/>
        <v>103</v>
      </c>
      <c r="OE51" s="94">
        <f t="shared" si="351"/>
        <v>115</v>
      </c>
      <c r="OF51" s="94">
        <f t="shared" si="351"/>
        <v>109</v>
      </c>
      <c r="OG51" s="94">
        <f t="shared" si="351"/>
        <v>107</v>
      </c>
      <c r="OH51" s="94">
        <f t="shared" si="351"/>
        <v>107</v>
      </c>
      <c r="OI51" s="94">
        <f t="shared" si="351"/>
        <v>104</v>
      </c>
      <c r="OJ51" s="94">
        <f t="shared" si="351"/>
        <v>110</v>
      </c>
      <c r="OK51" s="94">
        <f t="shared" si="351"/>
        <v>108</v>
      </c>
      <c r="OL51" s="94">
        <f t="shared" si="351"/>
        <v>108</v>
      </c>
      <c r="OM51" s="94">
        <f t="shared" si="351"/>
        <v>114</v>
      </c>
      <c r="ON51" s="94">
        <f t="shared" si="351"/>
        <v>115</v>
      </c>
      <c r="OO51" s="94">
        <f t="shared" si="351"/>
        <v>114</v>
      </c>
      <c r="OP51" s="94">
        <f t="shared" si="351"/>
        <v>114</v>
      </c>
      <c r="OQ51" s="94">
        <f t="shared" si="351"/>
        <v>120</v>
      </c>
      <c r="OR51" s="94">
        <f t="shared" si="351"/>
        <v>118</v>
      </c>
      <c r="OS51" s="94">
        <f t="shared" si="351"/>
        <v>115</v>
      </c>
      <c r="OT51" s="94">
        <f t="shared" si="351"/>
        <v>122</v>
      </c>
      <c r="OU51" s="94">
        <f t="shared" si="351"/>
        <v>113</v>
      </c>
      <c r="OV51" s="94">
        <f t="shared" si="351"/>
        <v>125</v>
      </c>
      <c r="OW51" s="94">
        <f t="shared" si="351"/>
        <v>123</v>
      </c>
      <c r="OX51" s="94">
        <f t="shared" si="351"/>
        <v>120</v>
      </c>
      <c r="OY51" s="94">
        <f t="shared" si="351"/>
        <v>124</v>
      </c>
      <c r="OZ51" s="94">
        <f t="shared" si="351"/>
        <v>123</v>
      </c>
      <c r="PA51" s="94">
        <f t="shared" si="351"/>
        <v>119</v>
      </c>
      <c r="PB51" s="94">
        <f t="shared" si="351"/>
        <v>121</v>
      </c>
      <c r="PC51" s="94">
        <f t="shared" si="351"/>
        <v>127</v>
      </c>
      <c r="PD51" s="94">
        <f t="shared" si="351"/>
        <v>133</v>
      </c>
      <c r="PE51" s="94">
        <f t="shared" si="351"/>
        <v>130</v>
      </c>
      <c r="PF51" s="94">
        <f t="shared" si="351"/>
        <v>122</v>
      </c>
      <c r="PG51" s="94">
        <f t="shared" si="351"/>
        <v>127</v>
      </c>
      <c r="PH51" s="94">
        <f t="shared" si="351"/>
        <v>121</v>
      </c>
      <c r="PI51" s="94">
        <f t="shared" si="351"/>
        <v>124</v>
      </c>
      <c r="PJ51" s="94">
        <f t="shared" si="351"/>
        <v>126</v>
      </c>
      <c r="PK51" s="94">
        <f t="shared" si="351"/>
        <v>124</v>
      </c>
      <c r="PL51" s="94">
        <f t="shared" si="351"/>
        <v>128</v>
      </c>
      <c r="PM51" s="94">
        <f t="shared" si="351"/>
        <v>122</v>
      </c>
      <c r="PN51" s="94">
        <f t="shared" si="351"/>
        <v>122</v>
      </c>
      <c r="PO51" s="94">
        <f t="shared" si="351"/>
        <v>135</v>
      </c>
      <c r="PP51" s="94">
        <f t="shared" si="351"/>
        <v>136</v>
      </c>
      <c r="PQ51" s="94">
        <f t="shared" si="351"/>
        <v>132</v>
      </c>
      <c r="PR51" s="94">
        <f t="shared" si="351"/>
        <v>131</v>
      </c>
      <c r="PS51" s="94">
        <f t="shared" si="351"/>
        <v>130</v>
      </c>
      <c r="PT51" s="94">
        <f t="shared" si="351"/>
        <v>128</v>
      </c>
      <c r="PU51" s="94">
        <f t="shared" si="351"/>
        <v>126</v>
      </c>
      <c r="PV51" s="94">
        <f t="shared" si="351"/>
        <v>125</v>
      </c>
      <c r="PW51" s="94">
        <f t="shared" si="351"/>
        <v>135</v>
      </c>
      <c r="PX51" s="94">
        <f t="shared" si="351"/>
        <v>134</v>
      </c>
      <c r="PY51" s="94">
        <f t="shared" si="351"/>
        <v>123</v>
      </c>
      <c r="PZ51" s="94">
        <f t="shared" si="351"/>
        <v>129</v>
      </c>
      <c r="QA51" s="94">
        <f t="shared" si="351"/>
        <v>129</v>
      </c>
      <c r="QB51" s="94">
        <f t="shared" si="351"/>
        <v>127</v>
      </c>
      <c r="QC51" s="94">
        <f t="shared" si="351"/>
        <v>126</v>
      </c>
      <c r="QD51" s="94">
        <f t="shared" si="351"/>
        <v>133</v>
      </c>
      <c r="QE51" s="94">
        <f t="shared" si="351"/>
        <v>126</v>
      </c>
      <c r="QF51" s="94">
        <f t="shared" si="351"/>
        <v>122</v>
      </c>
      <c r="QG51" s="94">
        <f t="shared" si="351"/>
        <v>128</v>
      </c>
      <c r="QH51" s="94">
        <f t="shared" si="351"/>
        <v>115</v>
      </c>
      <c r="QI51" s="94">
        <f t="shared" si="351"/>
        <v>122</v>
      </c>
      <c r="QJ51" s="94">
        <f t="shared" si="351"/>
        <v>123</v>
      </c>
      <c r="QK51" s="94">
        <f t="shared" ref="QK51:SV51" si="352">QK6+QK11+QK26</f>
        <v>119</v>
      </c>
      <c r="QL51" s="94">
        <f t="shared" si="352"/>
        <v>129</v>
      </c>
      <c r="QM51" s="94">
        <f t="shared" si="352"/>
        <v>125</v>
      </c>
      <c r="QN51" s="94">
        <f t="shared" si="352"/>
        <v>129</v>
      </c>
      <c r="QO51" s="94">
        <f t="shared" si="352"/>
        <v>125</v>
      </c>
      <c r="QP51" s="94">
        <f t="shared" si="352"/>
        <v>129</v>
      </c>
      <c r="QQ51" s="94">
        <f t="shared" si="352"/>
        <v>129</v>
      </c>
      <c r="QR51" s="94">
        <f t="shared" si="352"/>
        <v>135</v>
      </c>
      <c r="QS51" s="94">
        <f t="shared" si="352"/>
        <v>128</v>
      </c>
      <c r="QT51" s="94">
        <f t="shared" si="352"/>
        <v>125</v>
      </c>
      <c r="QU51" s="94">
        <f t="shared" si="352"/>
        <v>126</v>
      </c>
      <c r="QV51" s="94">
        <f t="shared" si="352"/>
        <v>121</v>
      </c>
      <c r="QW51" s="94">
        <f t="shared" si="352"/>
        <v>128</v>
      </c>
      <c r="QX51" s="94">
        <f t="shared" si="352"/>
        <v>124</v>
      </c>
      <c r="QY51" s="94">
        <f t="shared" si="352"/>
        <v>129</v>
      </c>
      <c r="QZ51" s="94">
        <f t="shared" si="352"/>
        <v>137</v>
      </c>
      <c r="RA51" s="94">
        <f t="shared" si="352"/>
        <v>138</v>
      </c>
      <c r="RB51" s="94">
        <f t="shared" si="352"/>
        <v>140</v>
      </c>
      <c r="RC51" s="94">
        <f t="shared" si="352"/>
        <v>132</v>
      </c>
      <c r="RD51" s="94">
        <f t="shared" si="352"/>
        <v>134</v>
      </c>
      <c r="RE51" s="94">
        <f t="shared" si="352"/>
        <v>124</v>
      </c>
      <c r="RF51" s="94">
        <f t="shared" si="352"/>
        <v>133</v>
      </c>
      <c r="RG51" s="94">
        <f t="shared" si="352"/>
        <v>127</v>
      </c>
      <c r="RH51" s="94">
        <f t="shared" si="352"/>
        <v>127</v>
      </c>
      <c r="RI51" s="94">
        <f t="shared" si="352"/>
        <v>120</v>
      </c>
      <c r="RJ51" s="94">
        <f t="shared" si="352"/>
        <v>130</v>
      </c>
      <c r="RK51" s="94">
        <f t="shared" si="352"/>
        <v>134</v>
      </c>
      <c r="RL51" s="94">
        <f t="shared" si="352"/>
        <v>135</v>
      </c>
      <c r="RM51" s="94">
        <f t="shared" si="352"/>
        <v>134</v>
      </c>
      <c r="RN51" s="94">
        <f t="shared" si="352"/>
        <v>129</v>
      </c>
      <c r="RO51" s="94">
        <f t="shared" si="352"/>
        <v>127</v>
      </c>
      <c r="RP51" s="94">
        <f t="shared" si="352"/>
        <v>132</v>
      </c>
      <c r="RQ51" s="94">
        <f t="shared" si="352"/>
        <v>128</v>
      </c>
      <c r="RR51" s="94">
        <f t="shared" si="352"/>
        <v>116</v>
      </c>
      <c r="RS51" s="94">
        <f t="shared" si="352"/>
        <v>123</v>
      </c>
      <c r="RT51" s="94">
        <f t="shared" si="352"/>
        <v>126</v>
      </c>
      <c r="RU51" s="94">
        <f t="shared" si="352"/>
        <v>119</v>
      </c>
      <c r="RV51" s="94">
        <f t="shared" si="352"/>
        <v>126</v>
      </c>
      <c r="RW51" s="94">
        <f t="shared" si="352"/>
        <v>125</v>
      </c>
      <c r="RX51" s="94">
        <f t="shared" si="352"/>
        <v>132</v>
      </c>
      <c r="RY51" s="94">
        <f t="shared" si="352"/>
        <v>132</v>
      </c>
      <c r="RZ51" s="94">
        <f t="shared" si="352"/>
        <v>128</v>
      </c>
      <c r="SA51" s="94">
        <f t="shared" si="352"/>
        <v>124</v>
      </c>
      <c r="SB51" s="94">
        <f t="shared" si="352"/>
        <v>132</v>
      </c>
      <c r="SC51" s="94">
        <f t="shared" si="352"/>
        <v>121</v>
      </c>
      <c r="SD51" s="94">
        <f t="shared" si="352"/>
        <v>124</v>
      </c>
      <c r="SE51" s="94">
        <f t="shared" si="352"/>
        <v>120</v>
      </c>
      <c r="SF51" s="94">
        <f t="shared" si="352"/>
        <v>126</v>
      </c>
      <c r="SG51" s="94">
        <f t="shared" si="352"/>
        <v>114</v>
      </c>
      <c r="SH51" s="94">
        <f t="shared" si="352"/>
        <v>120</v>
      </c>
      <c r="SI51" s="94">
        <f t="shared" si="352"/>
        <v>119</v>
      </c>
      <c r="SJ51" s="94">
        <f t="shared" si="352"/>
        <v>123</v>
      </c>
      <c r="SK51" s="94">
        <f t="shared" si="352"/>
        <v>113</v>
      </c>
      <c r="SL51" s="94">
        <f t="shared" si="352"/>
        <v>117</v>
      </c>
      <c r="SM51" s="94">
        <f t="shared" si="352"/>
        <v>116</v>
      </c>
      <c r="SN51" s="94">
        <f t="shared" si="352"/>
        <v>119</v>
      </c>
      <c r="SO51" s="94">
        <f t="shared" si="352"/>
        <v>121</v>
      </c>
      <c r="SP51" s="94">
        <f t="shared" si="352"/>
        <v>117</v>
      </c>
      <c r="SQ51" s="94">
        <f t="shared" si="352"/>
        <v>123</v>
      </c>
      <c r="SR51" s="94">
        <f t="shared" si="352"/>
        <v>125</v>
      </c>
      <c r="SS51" s="94">
        <f t="shared" si="352"/>
        <v>111</v>
      </c>
      <c r="ST51" s="94">
        <f t="shared" si="352"/>
        <v>121</v>
      </c>
      <c r="SU51" s="94">
        <f t="shared" si="352"/>
        <v>114</v>
      </c>
      <c r="SV51" s="94">
        <f t="shared" si="352"/>
        <v>114</v>
      </c>
      <c r="SW51" s="94">
        <f t="shared" ref="SW51:VH51" si="353">SW6+SW11+SW26</f>
        <v>121</v>
      </c>
      <c r="SX51" s="94">
        <f t="shared" si="353"/>
        <v>123</v>
      </c>
      <c r="SY51" s="94">
        <f t="shared" si="353"/>
        <v>127</v>
      </c>
      <c r="SZ51" s="94">
        <f t="shared" si="353"/>
        <v>129</v>
      </c>
      <c r="TA51" s="94">
        <f t="shared" si="353"/>
        <v>122</v>
      </c>
      <c r="TB51" s="94">
        <f t="shared" si="353"/>
        <v>122</v>
      </c>
      <c r="TC51" s="94">
        <f t="shared" si="353"/>
        <v>123</v>
      </c>
      <c r="TD51" s="94">
        <f t="shared" si="353"/>
        <v>125</v>
      </c>
      <c r="TE51" s="94">
        <f t="shared" si="353"/>
        <v>127</v>
      </c>
      <c r="TF51" s="94">
        <f t="shared" si="353"/>
        <v>118</v>
      </c>
      <c r="TG51" s="94">
        <f t="shared" si="353"/>
        <v>138</v>
      </c>
      <c r="TH51" s="94">
        <f t="shared" si="353"/>
        <v>129</v>
      </c>
      <c r="TI51" s="94">
        <f t="shared" si="353"/>
        <v>135</v>
      </c>
      <c r="TJ51" s="94">
        <f t="shared" si="353"/>
        <v>134</v>
      </c>
      <c r="TK51" s="94">
        <f t="shared" si="353"/>
        <v>128</v>
      </c>
      <c r="TL51" s="94">
        <f t="shared" si="353"/>
        <v>127</v>
      </c>
      <c r="TM51" s="94">
        <f t="shared" si="353"/>
        <v>126</v>
      </c>
      <c r="TN51" s="94">
        <f t="shared" si="353"/>
        <v>120</v>
      </c>
      <c r="TO51" s="94">
        <f t="shared" si="353"/>
        <v>123</v>
      </c>
      <c r="TP51" s="94">
        <f t="shared" si="353"/>
        <v>126</v>
      </c>
      <c r="TQ51" s="94">
        <f t="shared" si="353"/>
        <v>117</v>
      </c>
      <c r="TR51" s="94">
        <f t="shared" si="353"/>
        <v>121</v>
      </c>
      <c r="TS51" s="94">
        <f t="shared" si="353"/>
        <v>119</v>
      </c>
      <c r="TT51" s="94">
        <f t="shared" si="353"/>
        <v>119</v>
      </c>
      <c r="TU51" s="94">
        <f t="shared" si="353"/>
        <v>122</v>
      </c>
      <c r="TV51" s="94">
        <f t="shared" si="353"/>
        <v>122</v>
      </c>
      <c r="TW51" s="94">
        <f t="shared" si="353"/>
        <v>123</v>
      </c>
      <c r="TX51" s="94">
        <f t="shared" si="353"/>
        <v>123</v>
      </c>
      <c r="TY51" s="94">
        <f t="shared" si="353"/>
        <v>117</v>
      </c>
      <c r="TZ51" s="94">
        <f t="shared" si="353"/>
        <v>118</v>
      </c>
      <c r="UA51" s="94">
        <f t="shared" si="353"/>
        <v>121</v>
      </c>
      <c r="UB51" s="94">
        <f t="shared" si="353"/>
        <v>119</v>
      </c>
      <c r="UC51" s="94">
        <f t="shared" si="353"/>
        <v>124</v>
      </c>
      <c r="UD51" s="94">
        <f t="shared" si="353"/>
        <v>116</v>
      </c>
      <c r="UE51" s="94">
        <f t="shared" si="353"/>
        <v>120</v>
      </c>
      <c r="UF51" s="94">
        <f t="shared" si="353"/>
        <v>123</v>
      </c>
      <c r="UG51" s="94">
        <f t="shared" si="353"/>
        <v>121</v>
      </c>
      <c r="UH51" s="94">
        <f t="shared" si="353"/>
        <v>118</v>
      </c>
      <c r="UI51" s="94">
        <f t="shared" si="353"/>
        <v>124</v>
      </c>
      <c r="UJ51" s="94">
        <f t="shared" si="353"/>
        <v>117</v>
      </c>
      <c r="UK51" s="94">
        <f t="shared" si="353"/>
        <v>120</v>
      </c>
      <c r="UL51" s="94">
        <f t="shared" si="353"/>
        <v>124</v>
      </c>
      <c r="UM51" s="94">
        <f t="shared" si="353"/>
        <v>129</v>
      </c>
      <c r="UN51" s="94">
        <f t="shared" si="353"/>
        <v>120</v>
      </c>
      <c r="UO51" s="94">
        <f t="shared" si="353"/>
        <v>131</v>
      </c>
      <c r="UP51" s="94">
        <f t="shared" si="353"/>
        <v>128</v>
      </c>
      <c r="UQ51" s="94">
        <f t="shared" si="353"/>
        <v>126</v>
      </c>
      <c r="UR51" s="94">
        <f t="shared" si="353"/>
        <v>125</v>
      </c>
      <c r="US51" s="94">
        <f t="shared" si="353"/>
        <v>129</v>
      </c>
      <c r="UT51" s="94">
        <f t="shared" si="353"/>
        <v>126</v>
      </c>
      <c r="UU51" s="94">
        <f t="shared" si="353"/>
        <v>126</v>
      </c>
      <c r="UV51" s="94">
        <f t="shared" si="353"/>
        <v>129</v>
      </c>
      <c r="UW51" s="94">
        <f t="shared" si="353"/>
        <v>128</v>
      </c>
      <c r="UX51" s="94">
        <f t="shared" si="353"/>
        <v>125</v>
      </c>
      <c r="UY51" s="94">
        <f t="shared" si="353"/>
        <v>130</v>
      </c>
      <c r="UZ51" s="94">
        <f t="shared" si="353"/>
        <v>128</v>
      </c>
      <c r="VA51" s="94">
        <f t="shared" si="353"/>
        <v>131</v>
      </c>
      <c r="VB51" s="94">
        <f t="shared" si="353"/>
        <v>125</v>
      </c>
      <c r="VC51" s="94">
        <f t="shared" si="353"/>
        <v>124</v>
      </c>
      <c r="VD51" s="94">
        <f t="shared" si="353"/>
        <v>140</v>
      </c>
      <c r="VE51" s="94">
        <f t="shared" si="353"/>
        <v>132</v>
      </c>
      <c r="VF51" s="94">
        <f t="shared" si="353"/>
        <v>133</v>
      </c>
      <c r="VG51" s="94">
        <f t="shared" si="353"/>
        <v>123</v>
      </c>
      <c r="VH51" s="94">
        <f t="shared" si="353"/>
        <v>137</v>
      </c>
      <c r="VI51" s="94">
        <f t="shared" ref="VI51:XT51" si="354">VI6+VI11+VI26</f>
        <v>128</v>
      </c>
      <c r="VJ51" s="94">
        <f t="shared" si="354"/>
        <v>133</v>
      </c>
      <c r="VK51" s="94">
        <f t="shared" si="354"/>
        <v>130</v>
      </c>
      <c r="VL51" s="94">
        <f t="shared" si="354"/>
        <v>125</v>
      </c>
      <c r="VM51" s="94">
        <f t="shared" si="354"/>
        <v>132</v>
      </c>
      <c r="VN51" s="94">
        <f t="shared" si="354"/>
        <v>131</v>
      </c>
      <c r="VO51" s="94">
        <f t="shared" si="354"/>
        <v>127</v>
      </c>
      <c r="VP51" s="94">
        <f t="shared" si="354"/>
        <v>135</v>
      </c>
      <c r="VQ51" s="94">
        <f t="shared" si="354"/>
        <v>135</v>
      </c>
      <c r="VR51" s="94">
        <f t="shared" si="354"/>
        <v>134</v>
      </c>
      <c r="VS51" s="94">
        <f t="shared" si="354"/>
        <v>129</v>
      </c>
      <c r="VT51" s="94">
        <f t="shared" si="354"/>
        <v>121</v>
      </c>
      <c r="VU51" s="94">
        <f t="shared" si="354"/>
        <v>132</v>
      </c>
      <c r="VV51" s="94">
        <f t="shared" si="354"/>
        <v>129</v>
      </c>
      <c r="VW51" s="94">
        <f t="shared" si="354"/>
        <v>126</v>
      </c>
      <c r="VX51" s="94">
        <f t="shared" si="354"/>
        <v>132</v>
      </c>
      <c r="VY51" s="94">
        <f t="shared" si="354"/>
        <v>124</v>
      </c>
      <c r="VZ51" s="94">
        <f t="shared" si="354"/>
        <v>130</v>
      </c>
      <c r="WA51" s="94">
        <f t="shared" si="354"/>
        <v>127</v>
      </c>
      <c r="WB51" s="94">
        <f t="shared" si="354"/>
        <v>124</v>
      </c>
      <c r="WC51" s="94">
        <f t="shared" si="354"/>
        <v>123</v>
      </c>
      <c r="WD51" s="94">
        <f t="shared" si="354"/>
        <v>129</v>
      </c>
      <c r="WE51" s="94">
        <f t="shared" si="354"/>
        <v>125</v>
      </c>
      <c r="WF51" s="94">
        <f t="shared" si="354"/>
        <v>121</v>
      </c>
      <c r="WG51" s="94">
        <f t="shared" si="354"/>
        <v>125</v>
      </c>
      <c r="WH51" s="94">
        <f t="shared" si="354"/>
        <v>126</v>
      </c>
      <c r="WI51" s="94">
        <f t="shared" si="354"/>
        <v>131</v>
      </c>
      <c r="WJ51" s="94">
        <f t="shared" si="354"/>
        <v>122</v>
      </c>
      <c r="WK51" s="94">
        <f t="shared" si="354"/>
        <v>126</v>
      </c>
      <c r="WL51" s="94">
        <f t="shared" si="354"/>
        <v>129</v>
      </c>
      <c r="WM51" s="94">
        <f t="shared" si="354"/>
        <v>133</v>
      </c>
      <c r="WN51" s="94">
        <f t="shared" si="354"/>
        <v>129</v>
      </c>
      <c r="WO51" s="94">
        <f t="shared" si="354"/>
        <v>123</v>
      </c>
      <c r="WP51" s="94">
        <f t="shared" si="354"/>
        <v>133</v>
      </c>
      <c r="WQ51" s="94">
        <f t="shared" si="354"/>
        <v>132</v>
      </c>
      <c r="WR51" s="94">
        <f t="shared" si="354"/>
        <v>130</v>
      </c>
      <c r="WS51" s="94">
        <f t="shared" si="354"/>
        <v>123</v>
      </c>
      <c r="WT51" s="94">
        <f t="shared" si="354"/>
        <v>126</v>
      </c>
      <c r="WU51" s="94">
        <f t="shared" si="354"/>
        <v>131</v>
      </c>
      <c r="WV51" s="94">
        <f t="shared" si="354"/>
        <v>121</v>
      </c>
      <c r="WW51" s="94">
        <f t="shared" si="354"/>
        <v>127</v>
      </c>
      <c r="WX51" s="94">
        <f t="shared" si="354"/>
        <v>122</v>
      </c>
      <c r="WY51" s="94">
        <f t="shared" si="354"/>
        <v>123</v>
      </c>
      <c r="WZ51" s="94">
        <f t="shared" si="354"/>
        <v>128</v>
      </c>
      <c r="XA51" s="94">
        <f t="shared" si="354"/>
        <v>131</v>
      </c>
      <c r="XB51" s="94">
        <f t="shared" si="354"/>
        <v>124</v>
      </c>
      <c r="XC51" s="94">
        <f t="shared" si="354"/>
        <v>123</v>
      </c>
      <c r="XD51" s="94">
        <f t="shared" si="354"/>
        <v>124</v>
      </c>
      <c r="XE51" s="94">
        <f t="shared" si="354"/>
        <v>123</v>
      </c>
      <c r="XF51" s="94">
        <f t="shared" si="354"/>
        <v>120</v>
      </c>
      <c r="XG51" s="94">
        <f t="shared" si="354"/>
        <v>120</v>
      </c>
      <c r="XH51" s="94">
        <f t="shared" si="354"/>
        <v>116</v>
      </c>
      <c r="XI51" s="94">
        <f t="shared" si="354"/>
        <v>122</v>
      </c>
      <c r="XJ51" s="94">
        <f t="shared" si="354"/>
        <v>120</v>
      </c>
      <c r="XK51" s="94">
        <f t="shared" si="354"/>
        <v>123</v>
      </c>
      <c r="XL51" s="94">
        <f t="shared" si="354"/>
        <v>125</v>
      </c>
      <c r="XM51" s="94">
        <f t="shared" si="354"/>
        <v>123</v>
      </c>
      <c r="XN51" s="94">
        <f t="shared" si="354"/>
        <v>117</v>
      </c>
      <c r="XO51" s="94">
        <f t="shared" si="354"/>
        <v>121</v>
      </c>
      <c r="XP51" s="94">
        <f t="shared" si="354"/>
        <v>118</v>
      </c>
      <c r="XQ51" s="94">
        <f t="shared" si="354"/>
        <v>113</v>
      </c>
      <c r="XR51" s="94">
        <f t="shared" si="354"/>
        <v>107</v>
      </c>
      <c r="XS51" s="94">
        <f t="shared" si="354"/>
        <v>100</v>
      </c>
      <c r="XT51" s="94">
        <f t="shared" si="354"/>
        <v>103</v>
      </c>
      <c r="XU51" s="94">
        <f t="shared" ref="XU51:AAF51" si="355">XU6+XU11+XU26</f>
        <v>102</v>
      </c>
      <c r="XV51" s="94">
        <f t="shared" si="355"/>
        <v>104</v>
      </c>
      <c r="XW51" s="94">
        <f t="shared" si="355"/>
        <v>109</v>
      </c>
      <c r="XX51" s="94">
        <f t="shared" si="355"/>
        <v>110</v>
      </c>
      <c r="XY51" s="94">
        <f t="shared" si="355"/>
        <v>116</v>
      </c>
      <c r="XZ51" s="94">
        <f t="shared" si="355"/>
        <v>109</v>
      </c>
      <c r="YA51" s="94">
        <f t="shared" si="355"/>
        <v>110</v>
      </c>
      <c r="YB51" s="94">
        <f t="shared" si="355"/>
        <v>119</v>
      </c>
      <c r="YC51" s="94">
        <f t="shared" si="355"/>
        <v>122</v>
      </c>
      <c r="YD51" s="94">
        <f t="shared" si="355"/>
        <v>121</v>
      </c>
      <c r="YE51" s="94">
        <f t="shared" si="355"/>
        <v>114</v>
      </c>
      <c r="YF51" s="94">
        <f t="shared" si="355"/>
        <v>117</v>
      </c>
      <c r="YG51" s="94">
        <f t="shared" si="355"/>
        <v>117</v>
      </c>
      <c r="YH51" s="94">
        <f t="shared" si="355"/>
        <v>116</v>
      </c>
      <c r="YI51" s="94">
        <f t="shared" si="355"/>
        <v>122</v>
      </c>
      <c r="YJ51" s="94">
        <f t="shared" si="355"/>
        <v>114</v>
      </c>
      <c r="YK51" s="94">
        <f t="shared" si="355"/>
        <v>116</v>
      </c>
      <c r="YL51" s="94">
        <f t="shared" si="355"/>
        <v>121</v>
      </c>
      <c r="YM51" s="94">
        <f t="shared" si="355"/>
        <v>118</v>
      </c>
      <c r="YN51" s="94">
        <f t="shared" si="355"/>
        <v>125</v>
      </c>
      <c r="YO51" s="94">
        <f t="shared" si="355"/>
        <v>116</v>
      </c>
      <c r="YP51" s="94">
        <f t="shared" si="355"/>
        <v>119</v>
      </c>
      <c r="YQ51" s="94">
        <f t="shared" si="355"/>
        <v>121</v>
      </c>
      <c r="YR51" s="94">
        <f t="shared" si="355"/>
        <v>118</v>
      </c>
      <c r="YS51" s="94">
        <f t="shared" si="355"/>
        <v>118</v>
      </c>
      <c r="YT51" s="94">
        <f t="shared" si="355"/>
        <v>119</v>
      </c>
      <c r="YU51" s="94">
        <f t="shared" si="355"/>
        <v>115</v>
      </c>
      <c r="YV51" s="94">
        <f t="shared" si="355"/>
        <v>116</v>
      </c>
      <c r="YW51" s="94">
        <f t="shared" si="355"/>
        <v>120</v>
      </c>
      <c r="YX51" s="94">
        <f t="shared" si="355"/>
        <v>121.9</v>
      </c>
      <c r="YY51" s="94">
        <f t="shared" si="355"/>
        <v>122.4</v>
      </c>
      <c r="YZ51" s="94">
        <f t="shared" si="355"/>
        <v>121.39999999999999</v>
      </c>
      <c r="ZA51" s="94">
        <f t="shared" si="355"/>
        <v>120.7</v>
      </c>
      <c r="ZB51" s="94">
        <f t="shared" si="355"/>
        <v>116.8</v>
      </c>
      <c r="ZC51" s="94">
        <f t="shared" si="355"/>
        <v>121</v>
      </c>
      <c r="ZD51" s="94">
        <f t="shared" si="355"/>
        <v>118.9</v>
      </c>
      <c r="ZE51" s="94">
        <f t="shared" si="355"/>
        <v>114.1</v>
      </c>
      <c r="ZF51" s="94">
        <f t="shared" si="355"/>
        <v>117.3</v>
      </c>
      <c r="ZG51" s="94">
        <f t="shared" si="355"/>
        <v>117.80000000000001</v>
      </c>
      <c r="ZH51" s="94">
        <f t="shared" si="355"/>
        <v>117.10000000000001</v>
      </c>
      <c r="ZI51" s="94">
        <f t="shared" si="355"/>
        <v>118.3</v>
      </c>
      <c r="ZJ51" s="94">
        <f t="shared" si="355"/>
        <v>111</v>
      </c>
      <c r="ZK51" s="94">
        <f t="shared" si="355"/>
        <v>108.2</v>
      </c>
      <c r="ZL51" s="94">
        <f t="shared" si="355"/>
        <v>115.1</v>
      </c>
      <c r="ZM51" s="94">
        <f t="shared" si="355"/>
        <v>115.9</v>
      </c>
      <c r="ZN51" s="94">
        <f t="shared" si="355"/>
        <v>118.5</v>
      </c>
      <c r="ZO51" s="94">
        <f t="shared" si="355"/>
        <v>109.69999999999999</v>
      </c>
      <c r="ZP51" s="94">
        <f t="shared" si="355"/>
        <v>115.69999999999999</v>
      </c>
      <c r="ZQ51" s="94">
        <f t="shared" si="355"/>
        <v>117.5</v>
      </c>
      <c r="ZR51" s="94">
        <f t="shared" si="355"/>
        <v>119</v>
      </c>
      <c r="ZS51" s="94">
        <f t="shared" si="355"/>
        <v>116.4</v>
      </c>
      <c r="ZT51" s="94">
        <f t="shared" si="355"/>
        <v>115.6</v>
      </c>
      <c r="ZU51" s="94">
        <f t="shared" si="355"/>
        <v>122.5</v>
      </c>
      <c r="ZV51" s="94">
        <f t="shared" si="355"/>
        <v>124.7</v>
      </c>
      <c r="ZW51" s="94">
        <f t="shared" si="355"/>
        <v>124.39999999999999</v>
      </c>
      <c r="ZX51" s="94">
        <f t="shared" si="355"/>
        <v>115.4</v>
      </c>
      <c r="ZY51" s="94">
        <f t="shared" si="355"/>
        <v>111.80000000000001</v>
      </c>
      <c r="ZZ51" s="94">
        <f t="shared" si="355"/>
        <v>114.8</v>
      </c>
      <c r="AAA51" s="94">
        <f t="shared" si="355"/>
        <v>123.3</v>
      </c>
      <c r="AAB51" s="94">
        <f t="shared" si="355"/>
        <v>114.1</v>
      </c>
      <c r="AAC51" s="94">
        <f t="shared" si="355"/>
        <v>117.6</v>
      </c>
      <c r="AAD51" s="94">
        <f t="shared" si="355"/>
        <v>114.9</v>
      </c>
      <c r="AAE51" s="94">
        <f t="shared" si="355"/>
        <v>119.7</v>
      </c>
      <c r="AAF51" s="94">
        <f t="shared" si="355"/>
        <v>119.5</v>
      </c>
      <c r="AAG51" s="94">
        <f t="shared" ref="AAG51:ACR51" si="356">AAG6+AAG11+AAG26</f>
        <v>108.4</v>
      </c>
      <c r="AAH51" s="94">
        <f t="shared" si="356"/>
        <v>105.8</v>
      </c>
      <c r="AAI51" s="94">
        <f t="shared" si="356"/>
        <v>114.2</v>
      </c>
      <c r="AAJ51" s="94">
        <f t="shared" si="356"/>
        <v>109.6</v>
      </c>
      <c r="AAK51" s="94">
        <f t="shared" si="356"/>
        <v>110.80000000000001</v>
      </c>
      <c r="AAL51" s="94">
        <f t="shared" si="356"/>
        <v>118.1</v>
      </c>
      <c r="AAM51" s="94">
        <f t="shared" si="356"/>
        <v>115.9</v>
      </c>
      <c r="AAN51" s="94">
        <f t="shared" si="356"/>
        <v>112.5</v>
      </c>
      <c r="AAO51" s="94">
        <f t="shared" si="356"/>
        <v>118.3</v>
      </c>
      <c r="AAP51" s="94">
        <f t="shared" si="356"/>
        <v>116.7</v>
      </c>
      <c r="AAQ51" s="94">
        <f t="shared" si="356"/>
        <v>120.9</v>
      </c>
      <c r="AAR51" s="94">
        <f t="shared" si="356"/>
        <v>113.5</v>
      </c>
      <c r="AAS51" s="94">
        <f t="shared" si="356"/>
        <v>116.30000000000001</v>
      </c>
      <c r="AAT51" s="94">
        <f t="shared" si="356"/>
        <v>122</v>
      </c>
      <c r="AAU51" s="94">
        <f t="shared" si="356"/>
        <v>121.5</v>
      </c>
      <c r="AAV51" s="94">
        <f t="shared" si="356"/>
        <v>123</v>
      </c>
      <c r="AAW51" s="94">
        <f t="shared" si="356"/>
        <v>121.5</v>
      </c>
      <c r="AAX51" s="94">
        <f t="shared" si="356"/>
        <v>125.30000000000001</v>
      </c>
      <c r="AAY51" s="94">
        <f t="shared" si="356"/>
        <v>119.60000000000001</v>
      </c>
      <c r="AAZ51" s="94">
        <f t="shared" si="356"/>
        <v>115.30000000000001</v>
      </c>
      <c r="ABA51" s="94">
        <f t="shared" si="356"/>
        <v>118.4</v>
      </c>
      <c r="ABB51" s="94">
        <f t="shared" si="356"/>
        <v>120.4</v>
      </c>
      <c r="ABC51" s="94">
        <f t="shared" si="356"/>
        <v>118.69999999999999</v>
      </c>
      <c r="ABD51" s="94">
        <f t="shared" si="356"/>
        <v>117.4</v>
      </c>
      <c r="ABE51" s="94">
        <f t="shared" si="356"/>
        <v>118.10000000000001</v>
      </c>
      <c r="ABF51" s="94">
        <f t="shared" si="356"/>
        <v>126.6</v>
      </c>
      <c r="ABG51" s="94">
        <f t="shared" si="356"/>
        <v>119.9</v>
      </c>
      <c r="ABH51" s="94">
        <f t="shared" si="356"/>
        <v>115.9</v>
      </c>
      <c r="ABI51" s="94">
        <f t="shared" si="356"/>
        <v>119.89999999999999</v>
      </c>
      <c r="ABJ51" s="94">
        <f t="shared" si="356"/>
        <v>118.69999999999999</v>
      </c>
      <c r="ABK51" s="94">
        <f t="shared" si="356"/>
        <v>123.2</v>
      </c>
      <c r="ABL51" s="94">
        <f t="shared" si="356"/>
        <v>116</v>
      </c>
      <c r="ABM51" s="94">
        <f t="shared" si="356"/>
        <v>119.5</v>
      </c>
      <c r="ABN51" s="94">
        <f t="shared" si="356"/>
        <v>117.5</v>
      </c>
      <c r="ABO51" s="94">
        <f t="shared" si="356"/>
        <v>114.8</v>
      </c>
      <c r="ABP51" s="94">
        <f t="shared" si="356"/>
        <v>118.8</v>
      </c>
      <c r="ABQ51" s="94">
        <f t="shared" si="356"/>
        <v>117.60000000000001</v>
      </c>
      <c r="ABR51" s="94">
        <f t="shared" si="356"/>
        <v>119.19999999999999</v>
      </c>
      <c r="ABS51" s="94">
        <f t="shared" si="356"/>
        <v>115.4</v>
      </c>
      <c r="ABT51" s="94">
        <f t="shared" si="356"/>
        <v>123</v>
      </c>
      <c r="ABU51" s="94">
        <f t="shared" si="356"/>
        <v>126.30000000000001</v>
      </c>
      <c r="ABV51" s="94">
        <f t="shared" si="356"/>
        <v>117</v>
      </c>
      <c r="ABW51" s="94">
        <f t="shared" si="356"/>
        <v>121.4</v>
      </c>
      <c r="ABX51" s="94">
        <f t="shared" si="356"/>
        <v>117.39999999999999</v>
      </c>
      <c r="ABY51" s="94">
        <f t="shared" si="356"/>
        <v>117.5</v>
      </c>
      <c r="ABZ51" s="94">
        <f t="shared" si="356"/>
        <v>121.49999999999999</v>
      </c>
      <c r="ACA51" s="94">
        <f t="shared" si="356"/>
        <v>120.60000000000001</v>
      </c>
      <c r="ACB51" s="94">
        <f t="shared" si="356"/>
        <v>119.80000000000001</v>
      </c>
      <c r="ACC51" s="94">
        <f t="shared" si="356"/>
        <v>129</v>
      </c>
      <c r="ACD51" s="94">
        <f t="shared" si="356"/>
        <v>129.19999999999999</v>
      </c>
      <c r="ACE51" s="94">
        <f t="shared" si="356"/>
        <v>126.2</v>
      </c>
      <c r="ACF51" s="94">
        <f t="shared" si="356"/>
        <v>124.3</v>
      </c>
      <c r="ACG51" s="94">
        <f t="shared" si="356"/>
        <v>121.6</v>
      </c>
      <c r="ACH51" s="94">
        <f t="shared" si="356"/>
        <v>130.80000000000001</v>
      </c>
      <c r="ACI51" s="94">
        <f t="shared" si="356"/>
        <v>121.4</v>
      </c>
      <c r="ACJ51" s="94">
        <f t="shared" si="356"/>
        <v>121.89999999999999</v>
      </c>
      <c r="ACK51" s="94">
        <f t="shared" si="356"/>
        <v>122.6</v>
      </c>
      <c r="ACL51" s="94">
        <f t="shared" si="356"/>
        <v>114.20000000000002</v>
      </c>
      <c r="ACM51" s="94">
        <f t="shared" si="356"/>
        <v>118.7</v>
      </c>
      <c r="ACN51" s="94">
        <f t="shared" si="356"/>
        <v>123.7</v>
      </c>
      <c r="ACO51" s="94">
        <f t="shared" si="356"/>
        <v>124.9</v>
      </c>
      <c r="ACP51" s="94">
        <f t="shared" si="356"/>
        <v>122.99999999999999</v>
      </c>
      <c r="ACQ51" s="94">
        <f t="shared" si="356"/>
        <v>118.19999999999999</v>
      </c>
      <c r="ACR51" s="94">
        <f t="shared" si="356"/>
        <v>124.8</v>
      </c>
      <c r="ACS51" s="94">
        <f t="shared" ref="ACS51:AFD51" si="357">ACS6+ACS11+ACS26</f>
        <v>121</v>
      </c>
      <c r="ACT51" s="94">
        <f t="shared" si="357"/>
        <v>132</v>
      </c>
      <c r="ACU51" s="94">
        <f t="shared" si="357"/>
        <v>130.30000000000001</v>
      </c>
      <c r="ACV51" s="94">
        <f t="shared" si="357"/>
        <v>125.6</v>
      </c>
      <c r="ACW51" s="94">
        <f t="shared" si="357"/>
        <v>128</v>
      </c>
      <c r="ACX51" s="94">
        <f t="shared" si="357"/>
        <v>119.80000000000001</v>
      </c>
      <c r="ACY51" s="94">
        <f t="shared" si="357"/>
        <v>123.7</v>
      </c>
      <c r="ACZ51" s="94">
        <f t="shared" si="357"/>
        <v>119.6</v>
      </c>
      <c r="ADA51" s="94">
        <f t="shared" si="357"/>
        <v>128.30000000000001</v>
      </c>
      <c r="ADB51" s="94">
        <f t="shared" si="357"/>
        <v>117.9</v>
      </c>
      <c r="ADC51" s="94">
        <f t="shared" si="357"/>
        <v>117.6</v>
      </c>
      <c r="ADD51" s="94">
        <f t="shared" si="357"/>
        <v>119.7</v>
      </c>
      <c r="ADE51" s="94">
        <f t="shared" si="357"/>
        <v>122.9</v>
      </c>
      <c r="ADF51" s="94">
        <f t="shared" si="357"/>
        <v>117.80000000000001</v>
      </c>
      <c r="ADG51" s="94">
        <f t="shared" si="357"/>
        <v>125.39999999999999</v>
      </c>
      <c r="ADH51" s="94">
        <f t="shared" si="357"/>
        <v>121.5</v>
      </c>
      <c r="ADI51" s="94">
        <f t="shared" si="357"/>
        <v>119.4</v>
      </c>
      <c r="ADJ51" s="94">
        <f t="shared" si="357"/>
        <v>118.9</v>
      </c>
      <c r="ADK51" s="94">
        <f t="shared" si="357"/>
        <v>118.6</v>
      </c>
      <c r="ADL51" s="94">
        <f t="shared" si="357"/>
        <v>114</v>
      </c>
      <c r="ADM51" s="94">
        <f t="shared" si="357"/>
        <v>120.4</v>
      </c>
      <c r="ADN51" s="94">
        <f t="shared" si="357"/>
        <v>119.2</v>
      </c>
      <c r="ADO51" s="94">
        <f t="shared" si="357"/>
        <v>119.69999999999999</v>
      </c>
      <c r="ADP51" s="94">
        <f t="shared" si="357"/>
        <v>126.80000000000001</v>
      </c>
      <c r="ADQ51" s="94">
        <f t="shared" si="357"/>
        <v>126.1</v>
      </c>
      <c r="ADR51" s="94">
        <f t="shared" si="357"/>
        <v>123.3</v>
      </c>
      <c r="ADS51" s="94">
        <f t="shared" si="357"/>
        <v>127.3</v>
      </c>
      <c r="ADT51" s="94">
        <f t="shared" si="357"/>
        <v>130.5</v>
      </c>
      <c r="ADU51" s="94">
        <f t="shared" si="357"/>
        <v>127.2</v>
      </c>
      <c r="ADV51" s="94">
        <f t="shared" si="357"/>
        <v>130.6</v>
      </c>
      <c r="ADW51" s="94">
        <f t="shared" si="357"/>
        <v>129.5</v>
      </c>
      <c r="ADX51" s="94">
        <f t="shared" si="357"/>
        <v>122.30000000000001</v>
      </c>
      <c r="ADY51" s="94">
        <f t="shared" si="357"/>
        <v>121.6</v>
      </c>
      <c r="ADZ51" s="94">
        <f t="shared" si="357"/>
        <v>119</v>
      </c>
      <c r="AEA51" s="94">
        <f t="shared" si="357"/>
        <v>126.70000000000002</v>
      </c>
      <c r="AEB51" s="94">
        <f t="shared" si="357"/>
        <v>122</v>
      </c>
      <c r="AEC51" s="94">
        <f t="shared" si="357"/>
        <v>119.7</v>
      </c>
      <c r="AED51" s="94">
        <f t="shared" si="357"/>
        <v>123.1</v>
      </c>
      <c r="AEE51" s="94">
        <f t="shared" si="357"/>
        <v>127.7</v>
      </c>
      <c r="AEF51" s="94">
        <f t="shared" si="357"/>
        <v>121.10000000000001</v>
      </c>
      <c r="AEG51" s="94">
        <f t="shared" si="357"/>
        <v>122.9</v>
      </c>
      <c r="AEH51" s="94">
        <f t="shared" si="357"/>
        <v>123</v>
      </c>
      <c r="AEI51" s="94">
        <f t="shared" si="357"/>
        <v>120.30000000000001</v>
      </c>
      <c r="AEJ51" s="94">
        <f t="shared" si="357"/>
        <v>123.4</v>
      </c>
      <c r="AEK51" s="94">
        <f t="shared" si="357"/>
        <v>120</v>
      </c>
      <c r="AEL51" s="94">
        <f t="shared" si="357"/>
        <v>121.3</v>
      </c>
      <c r="AEM51" s="94">
        <f t="shared" si="357"/>
        <v>121.5</v>
      </c>
      <c r="AEN51" s="94">
        <f t="shared" si="357"/>
        <v>124.1</v>
      </c>
      <c r="AEO51" s="94">
        <f t="shared" si="357"/>
        <v>124.1</v>
      </c>
      <c r="AEP51" s="94">
        <f t="shared" si="357"/>
        <v>121.6</v>
      </c>
      <c r="AEQ51" s="94">
        <f t="shared" si="357"/>
        <v>120.29999999999998</v>
      </c>
      <c r="AER51" s="94">
        <f t="shared" si="357"/>
        <v>131.69999999999999</v>
      </c>
      <c r="AES51" s="94">
        <f t="shared" si="357"/>
        <v>136.69999999999999</v>
      </c>
      <c r="AET51" s="94">
        <f t="shared" si="357"/>
        <v>130.1</v>
      </c>
      <c r="AEU51" s="94">
        <f t="shared" si="357"/>
        <v>127.1</v>
      </c>
      <c r="AEV51" s="94">
        <f t="shared" si="357"/>
        <v>127.6</v>
      </c>
      <c r="AEW51" s="94">
        <f t="shared" si="357"/>
        <v>126.39999999999999</v>
      </c>
      <c r="AEX51" s="94">
        <f t="shared" si="357"/>
        <v>123</v>
      </c>
      <c r="AEY51" s="94">
        <f t="shared" si="357"/>
        <v>124.39999999999999</v>
      </c>
      <c r="AEZ51" s="94">
        <f t="shared" si="357"/>
        <v>122.80000000000001</v>
      </c>
      <c r="AFA51" s="94">
        <f t="shared" si="357"/>
        <v>120.5</v>
      </c>
      <c r="AFB51" s="94">
        <f t="shared" si="357"/>
        <v>125.69999999999999</v>
      </c>
      <c r="AFC51" s="94">
        <f t="shared" si="357"/>
        <v>132.9</v>
      </c>
      <c r="AFD51" s="94">
        <f t="shared" si="357"/>
        <v>124.8</v>
      </c>
      <c r="AFE51" s="94">
        <f t="shared" ref="AFE51:AHP51" si="358">AFE6+AFE11+AFE26</f>
        <v>124.4</v>
      </c>
      <c r="AFF51" s="94">
        <f t="shared" si="358"/>
        <v>123.10000000000001</v>
      </c>
      <c r="AFG51" s="94">
        <f t="shared" si="358"/>
        <v>128.30000000000001</v>
      </c>
      <c r="AFH51" s="94">
        <f t="shared" si="358"/>
        <v>126.69999999999999</v>
      </c>
      <c r="AFI51" s="94">
        <f t="shared" si="358"/>
        <v>129.4</v>
      </c>
      <c r="AFJ51" s="94">
        <f t="shared" si="358"/>
        <v>124.4</v>
      </c>
      <c r="AFK51" s="94">
        <f t="shared" si="358"/>
        <v>133.1</v>
      </c>
      <c r="AFL51" s="94">
        <f t="shared" si="358"/>
        <v>120.2</v>
      </c>
      <c r="AFM51" s="94">
        <f t="shared" si="358"/>
        <v>127.1</v>
      </c>
      <c r="AFN51" s="94">
        <f t="shared" si="358"/>
        <v>132.6</v>
      </c>
      <c r="AFO51" s="94">
        <f t="shared" si="358"/>
        <v>137.69999999999999</v>
      </c>
      <c r="AFP51" s="94">
        <f t="shared" si="358"/>
        <v>128.1</v>
      </c>
      <c r="AFQ51" s="94">
        <f t="shared" si="358"/>
        <v>130.6</v>
      </c>
      <c r="AFR51" s="94">
        <f t="shared" si="358"/>
        <v>126.2</v>
      </c>
      <c r="AFS51" s="94">
        <f t="shared" si="358"/>
        <v>132.89999999999998</v>
      </c>
      <c r="AFT51" s="94">
        <f t="shared" si="358"/>
        <v>128.69999999999999</v>
      </c>
      <c r="AFU51" s="94">
        <f t="shared" si="358"/>
        <v>127.6</v>
      </c>
      <c r="AFV51" s="94">
        <f t="shared" si="358"/>
        <v>123.9</v>
      </c>
      <c r="AFW51" s="94">
        <f t="shared" si="358"/>
        <v>127.69999999999999</v>
      </c>
      <c r="AFX51" s="94">
        <f t="shared" si="358"/>
        <v>117.9</v>
      </c>
      <c r="AFY51" s="94">
        <f t="shared" si="358"/>
        <v>119.8</v>
      </c>
      <c r="AFZ51" s="94">
        <f t="shared" si="358"/>
        <v>118.89999999999999</v>
      </c>
      <c r="AGA51" s="94">
        <f t="shared" si="358"/>
        <v>118.89999999999999</v>
      </c>
      <c r="AGB51" s="94">
        <f t="shared" si="358"/>
        <v>122.7</v>
      </c>
      <c r="AGC51" s="94">
        <f t="shared" si="358"/>
        <v>123.10000000000001</v>
      </c>
      <c r="AGD51" s="94">
        <f t="shared" si="358"/>
        <v>124.69999999999999</v>
      </c>
      <c r="AGE51" s="94">
        <f t="shared" si="358"/>
        <v>123.6</v>
      </c>
      <c r="AGF51" s="94">
        <f t="shared" si="358"/>
        <v>129</v>
      </c>
      <c r="AGG51" s="94">
        <f t="shared" si="358"/>
        <v>116</v>
      </c>
      <c r="AGH51" s="94">
        <f t="shared" si="358"/>
        <v>115.50000000000001</v>
      </c>
      <c r="AGI51" s="94">
        <f t="shared" si="358"/>
        <v>126.99999999999999</v>
      </c>
      <c r="AGJ51" s="94">
        <f t="shared" si="358"/>
        <v>125.3</v>
      </c>
      <c r="AGK51" s="94">
        <f t="shared" si="358"/>
        <v>120.4</v>
      </c>
      <c r="AGL51" s="94">
        <f t="shared" si="358"/>
        <v>114.30000000000001</v>
      </c>
      <c r="AGM51" s="94">
        <f t="shared" si="358"/>
        <v>119.6</v>
      </c>
      <c r="AGN51" s="94">
        <f t="shared" si="358"/>
        <v>121</v>
      </c>
      <c r="AGO51" s="94">
        <f t="shared" si="358"/>
        <v>125.69999999999999</v>
      </c>
      <c r="AGP51" s="94">
        <f t="shared" si="358"/>
        <v>121.7</v>
      </c>
      <c r="AGQ51" s="94">
        <f t="shared" si="358"/>
        <v>127.1</v>
      </c>
      <c r="AGR51" s="94">
        <f t="shared" si="358"/>
        <v>120</v>
      </c>
      <c r="AGS51" s="94">
        <f t="shared" si="358"/>
        <v>118.69999999999999</v>
      </c>
      <c r="AGT51" s="94">
        <f t="shared" si="358"/>
        <v>119.80000000000001</v>
      </c>
      <c r="AGU51" s="94">
        <f t="shared" si="358"/>
        <v>111.5</v>
      </c>
      <c r="AGV51" s="94">
        <f t="shared" si="358"/>
        <v>119.30000000000001</v>
      </c>
      <c r="AGW51" s="94">
        <f t="shared" si="358"/>
        <v>114.9</v>
      </c>
      <c r="AGX51" s="94">
        <f t="shared" si="358"/>
        <v>117.19999999999999</v>
      </c>
      <c r="AGY51" s="94">
        <f t="shared" si="358"/>
        <v>111.6</v>
      </c>
      <c r="AGZ51" s="94">
        <f t="shared" si="358"/>
        <v>113.8</v>
      </c>
      <c r="AHA51" s="94">
        <f t="shared" si="358"/>
        <v>108.10000000000001</v>
      </c>
      <c r="AHB51" s="94">
        <f t="shared" si="358"/>
        <v>112.1</v>
      </c>
      <c r="AHC51" s="94">
        <f t="shared" si="358"/>
        <v>104.10000000000001</v>
      </c>
      <c r="AHD51" s="94">
        <f t="shared" si="358"/>
        <v>108.69999999999999</v>
      </c>
      <c r="AHE51" s="94">
        <f t="shared" si="358"/>
        <v>115.3</v>
      </c>
      <c r="AHF51" s="94">
        <f t="shared" si="358"/>
        <v>118</v>
      </c>
      <c r="AHG51" s="94">
        <f t="shared" si="358"/>
        <v>113.69999999999999</v>
      </c>
      <c r="AHH51" s="94">
        <f t="shared" si="358"/>
        <v>113.9</v>
      </c>
      <c r="AHI51" s="94">
        <f t="shared" si="358"/>
        <v>118.5</v>
      </c>
      <c r="AHJ51" s="94">
        <f t="shared" si="358"/>
        <v>117.30000000000001</v>
      </c>
      <c r="AHK51" s="94">
        <f t="shared" si="358"/>
        <v>111.89999999999999</v>
      </c>
      <c r="AHL51" s="94">
        <f t="shared" si="358"/>
        <v>115.2</v>
      </c>
      <c r="AHM51" s="94">
        <f t="shared" si="358"/>
        <v>111.8</v>
      </c>
      <c r="AHN51" s="94">
        <f t="shared" si="358"/>
        <v>125.8</v>
      </c>
      <c r="AHO51" s="94">
        <f t="shared" si="358"/>
        <v>124.80000000000001</v>
      </c>
      <c r="AHP51" s="94">
        <f t="shared" si="358"/>
        <v>126.19999999999999</v>
      </c>
      <c r="AHQ51" s="94">
        <f t="shared" ref="AHQ51:AKB51" si="359">AHQ6+AHQ11+AHQ26</f>
        <v>124.80000000000001</v>
      </c>
      <c r="AHR51" s="94">
        <f t="shared" si="359"/>
        <v>122.7</v>
      </c>
      <c r="AHS51" s="94">
        <f t="shared" si="359"/>
        <v>121.3</v>
      </c>
      <c r="AHT51" s="94">
        <f t="shared" si="359"/>
        <v>116.19999999999999</v>
      </c>
      <c r="AHU51" s="94">
        <f t="shared" si="359"/>
        <v>115.1</v>
      </c>
      <c r="AHV51" s="94">
        <f t="shared" si="359"/>
        <v>115.3</v>
      </c>
      <c r="AHW51" s="94">
        <f t="shared" si="359"/>
        <v>119.19999999999999</v>
      </c>
      <c r="AHX51" s="94">
        <f t="shared" si="359"/>
        <v>120.00000000000001</v>
      </c>
      <c r="AHY51" s="94">
        <f t="shared" si="359"/>
        <v>116.10000000000001</v>
      </c>
      <c r="AHZ51" s="94">
        <f t="shared" si="359"/>
        <v>108.5</v>
      </c>
      <c r="AIA51" s="94">
        <f t="shared" si="359"/>
        <v>107.3</v>
      </c>
      <c r="AIB51" s="94">
        <f t="shared" si="359"/>
        <v>122.10000000000001</v>
      </c>
      <c r="AIC51" s="94">
        <f t="shared" si="359"/>
        <v>114.6</v>
      </c>
      <c r="AID51" s="94">
        <f t="shared" si="359"/>
        <v>112.9</v>
      </c>
      <c r="AIE51" s="94">
        <f t="shared" si="359"/>
        <v>116.1</v>
      </c>
      <c r="AIF51" s="94">
        <f t="shared" si="359"/>
        <v>118</v>
      </c>
      <c r="AIG51" s="94">
        <f t="shared" si="359"/>
        <v>120.5</v>
      </c>
      <c r="AIH51" s="94">
        <f t="shared" si="359"/>
        <v>112.9</v>
      </c>
      <c r="AII51" s="94">
        <f t="shared" si="359"/>
        <v>113.30000000000001</v>
      </c>
      <c r="AIJ51" s="94">
        <f t="shared" si="359"/>
        <v>113.3</v>
      </c>
      <c r="AIK51" s="94">
        <f t="shared" si="359"/>
        <v>117.1</v>
      </c>
      <c r="AIL51" s="94">
        <f t="shared" si="359"/>
        <v>115.70000000000002</v>
      </c>
      <c r="AIM51" s="94">
        <f t="shared" si="359"/>
        <v>112.7</v>
      </c>
      <c r="AIN51" s="94">
        <f t="shared" si="359"/>
        <v>119.5</v>
      </c>
      <c r="AIO51" s="94">
        <f t="shared" si="359"/>
        <v>112.1</v>
      </c>
      <c r="AIP51" s="94">
        <f t="shared" si="359"/>
        <v>115.1</v>
      </c>
      <c r="AIQ51" s="94">
        <f t="shared" si="359"/>
        <v>113.1</v>
      </c>
      <c r="AIR51" s="94">
        <f t="shared" si="359"/>
        <v>115.2</v>
      </c>
      <c r="AIS51" s="94">
        <f t="shared" si="359"/>
        <v>116.30000000000001</v>
      </c>
      <c r="AIT51" s="94">
        <f t="shared" si="359"/>
        <v>115.6</v>
      </c>
      <c r="AIU51" s="94">
        <f t="shared" si="359"/>
        <v>108.1</v>
      </c>
      <c r="AIV51" s="94">
        <f t="shared" si="359"/>
        <v>112.6</v>
      </c>
      <c r="AIW51" s="94">
        <f t="shared" si="359"/>
        <v>103.4</v>
      </c>
      <c r="AIX51" s="94">
        <f t="shared" si="359"/>
        <v>109.10000000000001</v>
      </c>
      <c r="AIY51" s="94">
        <f t="shared" si="359"/>
        <v>65.8</v>
      </c>
      <c r="AIZ51" s="94">
        <f t="shared" si="359"/>
        <v>50.3</v>
      </c>
      <c r="AJA51" s="94">
        <f t="shared" si="359"/>
        <v>56.899999999999991</v>
      </c>
      <c r="AJB51" s="94">
        <f t="shared" si="359"/>
        <v>73.2</v>
      </c>
      <c r="AJC51" s="94">
        <f t="shared" si="359"/>
        <v>83.8</v>
      </c>
      <c r="AJD51" s="94">
        <f t="shared" si="359"/>
        <v>73.400000000000006</v>
      </c>
      <c r="AJE51" s="94">
        <f t="shared" si="359"/>
        <v>87.6</v>
      </c>
      <c r="AJF51" s="94">
        <f t="shared" si="359"/>
        <v>87.399999999999991</v>
      </c>
      <c r="AJG51" s="94">
        <f t="shared" si="359"/>
        <v>95.300000000000011</v>
      </c>
      <c r="AJH51" s="94">
        <f t="shared" si="359"/>
        <v>96.1</v>
      </c>
      <c r="AJI51" s="94">
        <f t="shared" si="359"/>
        <v>103.60000000000001</v>
      </c>
      <c r="AJJ51" s="94">
        <f t="shared" si="359"/>
        <v>96</v>
      </c>
      <c r="AJK51" s="94">
        <f t="shared" si="359"/>
        <v>99.4</v>
      </c>
      <c r="AJL51" s="94">
        <f t="shared" si="359"/>
        <v>96.699999999999989</v>
      </c>
      <c r="AJM51" s="94">
        <f t="shared" si="359"/>
        <v>90.8</v>
      </c>
      <c r="AJN51" s="94">
        <f t="shared" si="359"/>
        <v>93</v>
      </c>
      <c r="AJO51" s="94">
        <f t="shared" si="359"/>
        <v>88.399999999999991</v>
      </c>
      <c r="AJP51" s="94">
        <f t="shared" si="359"/>
        <v>90.9</v>
      </c>
      <c r="AJQ51" s="94">
        <f t="shared" si="359"/>
        <v>88.5</v>
      </c>
      <c r="AJR51" s="94">
        <f t="shared" si="359"/>
        <v>90.5</v>
      </c>
      <c r="AJS51" s="94">
        <f t="shared" si="359"/>
        <v>89.5</v>
      </c>
      <c r="AJT51" s="94">
        <f t="shared" si="359"/>
        <v>86.2</v>
      </c>
      <c r="AJU51" s="94">
        <f t="shared" si="359"/>
        <v>93.699999999999989</v>
      </c>
      <c r="AJV51" s="94">
        <f t="shared" si="359"/>
        <v>89.4</v>
      </c>
      <c r="AJW51" s="94">
        <f t="shared" si="359"/>
        <v>90.1</v>
      </c>
      <c r="AJX51" s="94">
        <f t="shared" si="359"/>
        <v>95.5</v>
      </c>
      <c r="AJY51" s="94">
        <f t="shared" si="359"/>
        <v>92.2</v>
      </c>
      <c r="AJZ51" s="94">
        <f t="shared" si="359"/>
        <v>90.9</v>
      </c>
      <c r="AKA51" s="94">
        <f t="shared" si="359"/>
        <v>92.9</v>
      </c>
      <c r="AKB51" s="94">
        <f t="shared" si="359"/>
        <v>93.1</v>
      </c>
      <c r="AKC51" s="94">
        <f t="shared" ref="AKC51:AMN51" si="360">AKC6+AKC11+AKC26</f>
        <v>96.2</v>
      </c>
      <c r="AKD51" s="94">
        <f t="shared" si="360"/>
        <v>96.699999999999989</v>
      </c>
      <c r="AKE51" s="94">
        <f t="shared" si="360"/>
        <v>93.8</v>
      </c>
      <c r="AKF51" s="94">
        <f t="shared" si="360"/>
        <v>102.9</v>
      </c>
      <c r="AKG51" s="94">
        <f t="shared" si="360"/>
        <v>104.80000000000001</v>
      </c>
      <c r="AKH51" s="94">
        <f t="shared" si="360"/>
        <v>101.7</v>
      </c>
      <c r="AKI51" s="94">
        <f t="shared" si="360"/>
        <v>102.6</v>
      </c>
      <c r="AKJ51" s="94">
        <f t="shared" si="360"/>
        <v>104.9</v>
      </c>
      <c r="AKK51" s="94">
        <f t="shared" si="360"/>
        <v>111</v>
      </c>
      <c r="AKL51" s="94">
        <f t="shared" si="360"/>
        <v>106.4</v>
      </c>
      <c r="AKM51" s="94">
        <f t="shared" si="360"/>
        <v>109.29999999999998</v>
      </c>
      <c r="AKN51" s="94">
        <f t="shared" si="360"/>
        <v>108.7</v>
      </c>
      <c r="AKO51" s="94">
        <f t="shared" si="360"/>
        <v>103.9</v>
      </c>
      <c r="AKP51" s="94">
        <f t="shared" si="360"/>
        <v>112.8</v>
      </c>
      <c r="AKQ51" s="94">
        <f t="shared" si="360"/>
        <v>109.19999999999999</v>
      </c>
      <c r="AKR51" s="94">
        <f t="shared" si="360"/>
        <v>104.5</v>
      </c>
      <c r="AKS51" s="94">
        <f t="shared" si="360"/>
        <v>104.1</v>
      </c>
      <c r="AKT51" s="94">
        <f t="shared" si="360"/>
        <v>107.9</v>
      </c>
      <c r="AKU51" s="94">
        <f t="shared" si="360"/>
        <v>105.9</v>
      </c>
      <c r="AKV51" s="94">
        <f t="shared" si="360"/>
        <v>106.9</v>
      </c>
      <c r="AKW51" s="94">
        <f t="shared" si="360"/>
        <v>105.4</v>
      </c>
      <c r="AKX51" s="94">
        <f t="shared" si="360"/>
        <v>114.8</v>
      </c>
      <c r="AKY51" s="94">
        <f t="shared" si="360"/>
        <v>105</v>
      </c>
      <c r="AKZ51" s="94">
        <f t="shared" si="360"/>
        <v>115.00000000000001</v>
      </c>
      <c r="ALA51" s="94">
        <f t="shared" si="360"/>
        <v>110.5</v>
      </c>
      <c r="ALB51" s="94">
        <f t="shared" si="360"/>
        <v>109.29999999999998</v>
      </c>
      <c r="ALC51" s="94">
        <f t="shared" si="360"/>
        <v>112.2</v>
      </c>
      <c r="ALD51" s="94">
        <f t="shared" si="360"/>
        <v>103.5</v>
      </c>
      <c r="ALE51" s="94">
        <f t="shared" si="360"/>
        <v>110.1</v>
      </c>
      <c r="ALF51" s="94">
        <f t="shared" si="360"/>
        <v>115.69999999999999</v>
      </c>
      <c r="ALG51" s="94">
        <f t="shared" si="360"/>
        <v>112.7</v>
      </c>
      <c r="ALH51" s="94">
        <f t="shared" si="360"/>
        <v>110.5</v>
      </c>
      <c r="ALI51" s="94">
        <f t="shared" si="360"/>
        <v>110</v>
      </c>
      <c r="ALJ51" s="94">
        <f t="shared" si="360"/>
        <v>110.6</v>
      </c>
      <c r="ALK51" s="94">
        <f t="shared" si="360"/>
        <v>111.6</v>
      </c>
      <c r="ALL51" s="94">
        <f t="shared" si="360"/>
        <v>104.8</v>
      </c>
      <c r="ALM51" s="94">
        <f t="shared" si="360"/>
        <v>109</v>
      </c>
      <c r="ALN51" s="94">
        <f t="shared" si="360"/>
        <v>103.30000000000001</v>
      </c>
      <c r="ALO51" s="94">
        <f t="shared" si="360"/>
        <v>93.300000000000011</v>
      </c>
      <c r="ALP51" s="94">
        <f t="shared" si="360"/>
        <v>99.199999999999989</v>
      </c>
      <c r="ALQ51" s="94">
        <f t="shared" si="360"/>
        <v>89.6</v>
      </c>
      <c r="ALR51" s="94">
        <f t="shared" si="360"/>
        <v>94.8</v>
      </c>
      <c r="ALS51" s="94">
        <f t="shared" si="360"/>
        <v>99.300000000000011</v>
      </c>
      <c r="ALT51" s="94">
        <f t="shared" si="360"/>
        <v>98.5</v>
      </c>
      <c r="ALU51" s="94">
        <f t="shared" si="360"/>
        <v>94</v>
      </c>
      <c r="ALV51" s="94">
        <f t="shared" si="360"/>
        <v>98.9</v>
      </c>
      <c r="ALW51" s="94">
        <f t="shared" si="360"/>
        <v>97.6</v>
      </c>
      <c r="ALX51" s="94">
        <f t="shared" si="360"/>
        <v>103.4</v>
      </c>
      <c r="ALY51" s="94">
        <f t="shared" si="360"/>
        <v>101</v>
      </c>
      <c r="ALZ51" s="94">
        <f t="shared" si="360"/>
        <v>99.9</v>
      </c>
      <c r="AMA51" s="94">
        <f t="shared" si="360"/>
        <v>102.2</v>
      </c>
      <c r="AMB51" s="94">
        <f t="shared" si="360"/>
        <v>104.29999999999998</v>
      </c>
      <c r="AMC51" s="94">
        <f t="shared" si="360"/>
        <v>110.89999999999999</v>
      </c>
      <c r="AMD51" s="94">
        <f t="shared" si="360"/>
        <v>112</v>
      </c>
      <c r="AME51" s="94">
        <f t="shared" si="360"/>
        <v>105.9</v>
      </c>
      <c r="AMF51" s="94">
        <f t="shared" si="360"/>
        <v>105.3</v>
      </c>
      <c r="AMG51" s="94">
        <f t="shared" si="360"/>
        <v>105.6</v>
      </c>
      <c r="AMH51" s="94">
        <f t="shared" si="360"/>
        <v>108.1</v>
      </c>
      <c r="AMI51" s="94">
        <f t="shared" si="360"/>
        <v>109.7</v>
      </c>
      <c r="AMJ51" s="94">
        <f t="shared" si="360"/>
        <v>111</v>
      </c>
      <c r="AMK51" s="94">
        <f t="shared" si="360"/>
        <v>105.60000000000001</v>
      </c>
      <c r="AML51" s="94">
        <f t="shared" si="360"/>
        <v>93.1</v>
      </c>
      <c r="AMM51" s="94">
        <f t="shared" si="360"/>
        <v>96.300000000000011</v>
      </c>
      <c r="AMN51" s="94">
        <f t="shared" si="360"/>
        <v>100.1</v>
      </c>
      <c r="AMO51" s="94">
        <f t="shared" ref="AMO51:AOL51" si="361">AMO6+AMO11+AMO26</f>
        <v>94.699999999999989</v>
      </c>
      <c r="AMP51" s="94">
        <f t="shared" si="361"/>
        <v>95.699999999999989</v>
      </c>
      <c r="AMQ51" s="94">
        <f t="shared" si="361"/>
        <v>96.4</v>
      </c>
      <c r="AMR51" s="94">
        <f t="shared" si="361"/>
        <v>97.699999999999989</v>
      </c>
      <c r="AMS51" s="94">
        <f t="shared" si="361"/>
        <v>99.199999999999989</v>
      </c>
      <c r="AMT51" s="94">
        <f t="shared" si="361"/>
        <v>97.300000000000011</v>
      </c>
      <c r="AMU51" s="94">
        <f t="shared" si="361"/>
        <v>88.5</v>
      </c>
      <c r="AMV51" s="94">
        <f t="shared" si="361"/>
        <v>88.8</v>
      </c>
      <c r="AMW51" s="94">
        <f t="shared" si="361"/>
        <v>90.4</v>
      </c>
      <c r="AMX51" s="94">
        <f t="shared" si="361"/>
        <v>91</v>
      </c>
      <c r="AMY51" s="94">
        <f t="shared" si="361"/>
        <v>92</v>
      </c>
      <c r="AMZ51" s="94">
        <f t="shared" si="361"/>
        <v>90.4</v>
      </c>
      <c r="ANA51" s="94">
        <f t="shared" si="361"/>
        <v>83.6</v>
      </c>
      <c r="ANB51" s="94">
        <f t="shared" si="361"/>
        <v>86.1</v>
      </c>
      <c r="ANC51" s="94">
        <f t="shared" si="361"/>
        <v>81.78</v>
      </c>
      <c r="AND51" s="94">
        <f t="shared" si="361"/>
        <v>85.6</v>
      </c>
      <c r="ANE51" s="94">
        <f t="shared" si="361"/>
        <v>81.3</v>
      </c>
      <c r="ANF51" s="94">
        <f t="shared" si="361"/>
        <v>82.1</v>
      </c>
      <c r="ANG51" s="94">
        <f t="shared" si="361"/>
        <v>70.599999999999994</v>
      </c>
      <c r="ANH51" s="94">
        <f t="shared" si="361"/>
        <v>72.899999999999991</v>
      </c>
      <c r="ANI51" s="94">
        <f t="shared" si="361"/>
        <v>78.900000000000006</v>
      </c>
      <c r="ANJ51" s="94">
        <f t="shared" si="361"/>
        <v>77.3</v>
      </c>
      <c r="ANK51" s="94">
        <f t="shared" si="361"/>
        <v>76.8</v>
      </c>
      <c r="ANL51" s="94">
        <f t="shared" si="361"/>
        <v>74.599999999999994</v>
      </c>
      <c r="ANM51" s="94">
        <f t="shared" si="361"/>
        <v>77.8</v>
      </c>
      <c r="ANN51" s="94">
        <f t="shared" si="361"/>
        <v>78</v>
      </c>
      <c r="ANO51" s="94">
        <f t="shared" si="361"/>
        <v>74.599999999999994</v>
      </c>
      <c r="ANP51" s="94">
        <f t="shared" si="361"/>
        <v>79.5</v>
      </c>
      <c r="ANQ51" s="94">
        <f t="shared" si="361"/>
        <v>77.300000000000011</v>
      </c>
      <c r="ANR51" s="94">
        <f t="shared" si="361"/>
        <v>75.599999999999994</v>
      </c>
      <c r="ANS51" s="94">
        <f t="shared" si="361"/>
        <v>74.699999999999989</v>
      </c>
      <c r="ANT51" s="94">
        <f t="shared" si="361"/>
        <v>79.7</v>
      </c>
      <c r="ANU51" s="94">
        <f t="shared" si="361"/>
        <v>79.099999999999994</v>
      </c>
      <c r="ANV51" s="94">
        <f t="shared" si="361"/>
        <v>79.900000000000006</v>
      </c>
      <c r="ANW51" s="94">
        <f t="shared" si="361"/>
        <v>80.099999999999994</v>
      </c>
      <c r="ANX51" s="94">
        <f t="shared" si="361"/>
        <v>78.800000000000011</v>
      </c>
      <c r="ANY51" s="94">
        <f t="shared" si="361"/>
        <v>75.7</v>
      </c>
      <c r="ANZ51" s="94">
        <f t="shared" si="361"/>
        <v>74.599999999999994</v>
      </c>
      <c r="AOA51" s="94">
        <f t="shared" si="361"/>
        <v>71.399999999999991</v>
      </c>
      <c r="AOB51" s="94">
        <f t="shared" si="361"/>
        <v>74.599999999999994</v>
      </c>
      <c r="AOC51" s="94">
        <f t="shared" si="361"/>
        <v>74.2</v>
      </c>
      <c r="AOD51" s="94">
        <f t="shared" si="361"/>
        <v>75.099999999999994</v>
      </c>
      <c r="AOE51" s="94">
        <f t="shared" si="361"/>
        <v>79.8</v>
      </c>
      <c r="AOF51" s="94">
        <f t="shared" si="361"/>
        <v>76.3</v>
      </c>
      <c r="AOG51" s="94">
        <f t="shared" si="361"/>
        <v>74.400000000000006</v>
      </c>
      <c r="AOH51" s="94">
        <f t="shared" si="361"/>
        <v>74.7</v>
      </c>
      <c r="AOI51" s="94">
        <f t="shared" si="361"/>
        <v>80.399999999999991</v>
      </c>
      <c r="AOJ51" s="94">
        <f t="shared" si="361"/>
        <v>83.6</v>
      </c>
      <c r="AOK51" s="94">
        <f t="shared" si="361"/>
        <v>78.3</v>
      </c>
      <c r="AOL51" s="94">
        <f t="shared" si="361"/>
        <v>79.400000000000006</v>
      </c>
      <c r="AOM51" s="94">
        <f t="shared" ref="AOM51:AQJ51" si="362">AOM6+AOM11+AOM26</f>
        <v>77.7</v>
      </c>
      <c r="AON51" s="94">
        <f t="shared" si="362"/>
        <v>67.3</v>
      </c>
      <c r="AOO51" s="94">
        <f t="shared" si="362"/>
        <v>72.099999999999994</v>
      </c>
      <c r="AOP51" s="94">
        <f t="shared" si="362"/>
        <v>75.199999999999989</v>
      </c>
      <c r="AOQ51" s="94">
        <f t="shared" si="362"/>
        <v>72.599999999999994</v>
      </c>
      <c r="AOR51" s="94">
        <f t="shared" si="362"/>
        <v>68</v>
      </c>
      <c r="AOS51" s="94">
        <f t="shared" si="362"/>
        <v>67.400000000000006</v>
      </c>
      <c r="AOT51" s="94">
        <f t="shared" si="362"/>
        <v>69.3</v>
      </c>
      <c r="AOU51" s="94">
        <f t="shared" si="362"/>
        <v>68.300000000000011</v>
      </c>
      <c r="AOV51" s="94">
        <f t="shared" si="362"/>
        <v>71</v>
      </c>
      <c r="AOW51" s="94">
        <f t="shared" si="362"/>
        <v>65.7</v>
      </c>
      <c r="AOX51" s="94">
        <f t="shared" si="362"/>
        <v>68.800000000000011</v>
      </c>
      <c r="AOY51" s="94">
        <f t="shared" si="362"/>
        <v>71.300000000000011</v>
      </c>
      <c r="AOZ51" s="94">
        <f t="shared" si="362"/>
        <v>68.8</v>
      </c>
      <c r="APA51" s="94">
        <f t="shared" si="362"/>
        <v>65.3</v>
      </c>
      <c r="APB51" s="94">
        <f t="shared" si="362"/>
        <v>65</v>
      </c>
      <c r="APC51" s="94">
        <f t="shared" si="362"/>
        <v>65.7</v>
      </c>
      <c r="APD51" s="94">
        <f t="shared" si="362"/>
        <v>65.099999999999994</v>
      </c>
      <c r="APE51" s="94">
        <f t="shared" si="362"/>
        <v>64.5</v>
      </c>
      <c r="APF51" s="94">
        <f t="shared" si="362"/>
        <v>61.7</v>
      </c>
      <c r="APG51" s="94">
        <f t="shared" si="362"/>
        <v>68.099999999999994</v>
      </c>
      <c r="APH51" s="94">
        <f t="shared" si="362"/>
        <v>68.800000000000011</v>
      </c>
      <c r="API51" s="94">
        <f t="shared" si="362"/>
        <v>63.8</v>
      </c>
      <c r="APJ51" s="94">
        <f t="shared" si="362"/>
        <v>62.4</v>
      </c>
      <c r="APK51" s="94">
        <f t="shared" si="362"/>
        <v>67.8</v>
      </c>
      <c r="APL51" s="94">
        <f t="shared" si="362"/>
        <v>73.2</v>
      </c>
      <c r="APM51" s="94">
        <f t="shared" si="362"/>
        <v>64.5</v>
      </c>
      <c r="APN51" s="94">
        <f t="shared" si="362"/>
        <v>71.599999999999994</v>
      </c>
      <c r="APO51" s="94">
        <f t="shared" si="362"/>
        <v>66.400000000000006</v>
      </c>
      <c r="APP51" s="94">
        <f t="shared" si="362"/>
        <v>72.099999999999994</v>
      </c>
      <c r="APQ51" s="94">
        <f t="shared" si="362"/>
        <v>71.3</v>
      </c>
      <c r="APR51" s="94">
        <f t="shared" si="362"/>
        <v>69.599999999999994</v>
      </c>
      <c r="APS51" s="94">
        <f t="shared" si="362"/>
        <v>72.400000000000006</v>
      </c>
      <c r="APT51" s="94">
        <f t="shared" si="362"/>
        <v>66.2</v>
      </c>
      <c r="APU51" s="94">
        <f t="shared" si="362"/>
        <v>68.7</v>
      </c>
      <c r="APV51" s="94">
        <f t="shared" si="362"/>
        <v>70.400000000000006</v>
      </c>
      <c r="APW51" s="94">
        <f t="shared" si="362"/>
        <v>64.8</v>
      </c>
      <c r="APX51" s="94">
        <f t="shared" si="362"/>
        <v>66.400000000000006</v>
      </c>
      <c r="APY51" s="94">
        <f t="shared" si="362"/>
        <v>63.999999999999993</v>
      </c>
      <c r="APZ51" s="94">
        <f t="shared" si="362"/>
        <v>69.8</v>
      </c>
      <c r="AQA51" s="94">
        <f t="shared" si="362"/>
        <v>65.5</v>
      </c>
      <c r="AQB51" s="94">
        <f t="shared" si="362"/>
        <v>65.5</v>
      </c>
      <c r="AQC51" s="94">
        <f t="shared" si="362"/>
        <v>70.300000000000011</v>
      </c>
      <c r="AQD51" s="94">
        <f t="shared" si="362"/>
        <v>70.599999999999994</v>
      </c>
      <c r="AQE51" s="94">
        <f t="shared" si="362"/>
        <v>73.5</v>
      </c>
      <c r="AQF51" s="94">
        <f t="shared" si="362"/>
        <v>75.099999999999994</v>
      </c>
      <c r="AQG51" s="94">
        <f t="shared" si="362"/>
        <v>77.5</v>
      </c>
      <c r="AQH51" s="94">
        <f t="shared" si="362"/>
        <v>79.3</v>
      </c>
      <c r="AQI51" s="94">
        <f t="shared" si="362"/>
        <v>79.2</v>
      </c>
      <c r="AQJ51" s="94">
        <f t="shared" si="362"/>
        <v>74.5</v>
      </c>
      <c r="AQK51" s="94">
        <f t="shared" ref="AQK51:ASH51" si="363">AQK6+AQK11+AQK26</f>
        <v>76.5</v>
      </c>
      <c r="AQL51" s="94">
        <f t="shared" si="363"/>
        <v>72.099999999999994</v>
      </c>
      <c r="AQM51" s="94">
        <f t="shared" si="363"/>
        <v>76.3</v>
      </c>
      <c r="AQN51" s="94">
        <f t="shared" si="363"/>
        <v>73.699999999999989</v>
      </c>
      <c r="AQO51" s="94">
        <f t="shared" si="363"/>
        <v>73</v>
      </c>
      <c r="AQP51" s="94">
        <f t="shared" si="363"/>
        <v>72.3</v>
      </c>
      <c r="AQQ51" s="94">
        <f t="shared" si="363"/>
        <v>69.900000000000006</v>
      </c>
      <c r="AQR51" s="94">
        <f t="shared" si="363"/>
        <v>75.599999999999994</v>
      </c>
      <c r="AQS51" s="94">
        <f t="shared" si="363"/>
        <v>76.5</v>
      </c>
      <c r="AQT51" s="94">
        <f t="shared" si="363"/>
        <v>70.7</v>
      </c>
      <c r="AQU51" s="94">
        <f t="shared" si="363"/>
        <v>77.900000000000006</v>
      </c>
      <c r="AQV51" s="94">
        <f t="shared" si="363"/>
        <v>71.8</v>
      </c>
      <c r="AQW51" s="94">
        <f t="shared" si="363"/>
        <v>70.599999999999994</v>
      </c>
      <c r="AQX51" s="94">
        <f t="shared" si="363"/>
        <v>72.5</v>
      </c>
      <c r="AQY51" s="94">
        <f t="shared" si="363"/>
        <v>71.7</v>
      </c>
      <c r="AQZ51" s="94">
        <f t="shared" si="363"/>
        <v>75.3</v>
      </c>
      <c r="ARA51" s="94">
        <f t="shared" si="363"/>
        <v>73.400000000000006</v>
      </c>
      <c r="ARB51" s="94">
        <f t="shared" si="363"/>
        <v>73.099999999999994</v>
      </c>
      <c r="ARC51" s="94">
        <f t="shared" si="363"/>
        <v>68.2</v>
      </c>
      <c r="ARD51" s="94">
        <f t="shared" si="363"/>
        <v>72.8</v>
      </c>
      <c r="ARE51" s="94">
        <f t="shared" si="363"/>
        <v>73.5</v>
      </c>
      <c r="ARF51" s="94">
        <f t="shared" si="363"/>
        <v>76.2</v>
      </c>
      <c r="ARG51" s="94">
        <f t="shared" si="363"/>
        <v>70.2</v>
      </c>
      <c r="ARH51" s="94">
        <f t="shared" si="363"/>
        <v>69.8</v>
      </c>
      <c r="ARI51" s="94">
        <f t="shared" si="363"/>
        <v>77.699999999999989</v>
      </c>
      <c r="ARJ51" s="94">
        <f t="shared" si="363"/>
        <v>75.800000000000011</v>
      </c>
      <c r="ARK51" s="94">
        <f t="shared" si="363"/>
        <v>72.2</v>
      </c>
      <c r="ARL51" s="94">
        <f t="shared" si="363"/>
        <v>81</v>
      </c>
      <c r="ARM51" s="94">
        <f t="shared" si="363"/>
        <v>74.600000000000009</v>
      </c>
      <c r="ARN51" s="94">
        <f t="shared" si="363"/>
        <v>75.599999999999994</v>
      </c>
      <c r="ARO51" s="94">
        <f t="shared" si="363"/>
        <v>77.5</v>
      </c>
      <c r="ARP51" s="94">
        <f t="shared" si="363"/>
        <v>75.199999999999989</v>
      </c>
      <c r="ARQ51" s="94">
        <f t="shared" si="363"/>
        <v>77.900000000000006</v>
      </c>
      <c r="ARR51" s="94">
        <f t="shared" si="363"/>
        <v>78.599999999999994</v>
      </c>
      <c r="ARS51" s="94">
        <f t="shared" si="363"/>
        <v>72.2</v>
      </c>
      <c r="ART51" s="94">
        <f t="shared" si="363"/>
        <v>78.600000000000009</v>
      </c>
      <c r="ARU51" s="94">
        <f t="shared" si="363"/>
        <v>73.8</v>
      </c>
      <c r="ARV51" s="94">
        <f t="shared" si="363"/>
        <v>82.1</v>
      </c>
      <c r="ARW51" s="94">
        <f t="shared" si="363"/>
        <v>80.900000000000006</v>
      </c>
      <c r="ARX51" s="94">
        <f t="shared" si="363"/>
        <v>79.3</v>
      </c>
      <c r="ARY51" s="94">
        <f t="shared" si="363"/>
        <v>82</v>
      </c>
      <c r="ARZ51" s="94">
        <f t="shared" si="363"/>
        <v>81.900000000000006</v>
      </c>
      <c r="ASA51" s="94">
        <f t="shared" si="363"/>
        <v>77.899999999999991</v>
      </c>
      <c r="ASB51" s="94">
        <f t="shared" si="363"/>
        <v>87.4</v>
      </c>
      <c r="ASC51" s="94">
        <f t="shared" si="363"/>
        <v>84</v>
      </c>
      <c r="ASD51" s="94">
        <f t="shared" si="363"/>
        <v>77.400000000000006</v>
      </c>
      <c r="ASE51" s="94">
        <f t="shared" si="363"/>
        <v>82.3</v>
      </c>
      <c r="ASF51" s="94">
        <f t="shared" si="363"/>
        <v>82.5</v>
      </c>
      <c r="ASG51" s="94">
        <f t="shared" si="363"/>
        <v>79.899999999999991</v>
      </c>
      <c r="ASH51" s="94">
        <f t="shared" si="363"/>
        <v>78.8</v>
      </c>
      <c r="ASI51" s="94">
        <f t="shared" ref="ASI51:AUB51" si="364">ASI6+ASI11+ASI26</f>
        <v>80.3</v>
      </c>
      <c r="ASJ51" s="94">
        <f t="shared" si="364"/>
        <v>78.8</v>
      </c>
      <c r="ASK51" s="94">
        <f t="shared" si="364"/>
        <v>76.3</v>
      </c>
      <c r="ASL51" s="94">
        <f t="shared" si="364"/>
        <v>83.5</v>
      </c>
      <c r="ASM51" s="94">
        <f t="shared" si="364"/>
        <v>79.900000000000006</v>
      </c>
      <c r="ASN51" s="94">
        <f t="shared" si="364"/>
        <v>78</v>
      </c>
      <c r="ASO51" s="94">
        <f t="shared" si="364"/>
        <v>76.8</v>
      </c>
      <c r="ASP51" s="94">
        <f t="shared" si="364"/>
        <v>78.3</v>
      </c>
      <c r="ASQ51" s="94">
        <f t="shared" si="364"/>
        <v>71.7</v>
      </c>
      <c r="ASR51" s="94">
        <f t="shared" si="364"/>
        <v>68.600000000000009</v>
      </c>
      <c r="ASS51" s="94">
        <f t="shared" si="364"/>
        <v>70.300000000000011</v>
      </c>
      <c r="AST51" s="94">
        <f t="shared" si="364"/>
        <v>66.400000000000006</v>
      </c>
      <c r="ASU51" s="94">
        <f t="shared" si="364"/>
        <v>63.3</v>
      </c>
      <c r="ASV51" s="94">
        <f t="shared" si="364"/>
        <v>67.599999999999994</v>
      </c>
      <c r="ASW51" s="94">
        <f t="shared" si="364"/>
        <v>68.2</v>
      </c>
      <c r="ASX51" s="94">
        <f t="shared" si="364"/>
        <v>71.599999999999994</v>
      </c>
      <c r="ASY51" s="94">
        <f t="shared" si="364"/>
        <v>68.599999999999994</v>
      </c>
      <c r="ASZ51" s="94">
        <f t="shared" si="364"/>
        <v>67.7</v>
      </c>
      <c r="ATA51" s="94">
        <f t="shared" si="364"/>
        <v>69.7</v>
      </c>
      <c r="ATB51" s="94">
        <f t="shared" si="364"/>
        <v>69.400000000000006</v>
      </c>
      <c r="ATC51" s="94">
        <f t="shared" si="364"/>
        <v>74.5</v>
      </c>
      <c r="ATD51" s="94">
        <f t="shared" si="364"/>
        <v>73.400000000000006</v>
      </c>
      <c r="ATE51" s="94">
        <f t="shared" si="364"/>
        <v>73.7</v>
      </c>
      <c r="ATF51" s="94">
        <f t="shared" si="364"/>
        <v>76</v>
      </c>
      <c r="ATG51" s="94">
        <f t="shared" si="364"/>
        <v>70.099999999999994</v>
      </c>
      <c r="ATH51" s="94">
        <f t="shared" si="364"/>
        <v>70.099999999999994</v>
      </c>
      <c r="ATI51" s="94">
        <f t="shared" si="364"/>
        <v>76</v>
      </c>
      <c r="ATJ51" s="94">
        <f t="shared" si="364"/>
        <v>73.3</v>
      </c>
      <c r="ATK51" s="94">
        <f t="shared" si="364"/>
        <v>75.7</v>
      </c>
      <c r="ATL51" s="94">
        <f t="shared" si="364"/>
        <v>71.300000000000011</v>
      </c>
      <c r="ATM51" s="94">
        <f t="shared" si="364"/>
        <v>74.3</v>
      </c>
      <c r="ATN51" s="94">
        <f t="shared" si="364"/>
        <v>77.8</v>
      </c>
      <c r="ATO51" s="94">
        <f t="shared" si="364"/>
        <v>71.7</v>
      </c>
      <c r="ATP51" s="94">
        <f t="shared" si="364"/>
        <v>68.7</v>
      </c>
      <c r="ATQ51" s="94">
        <f t="shared" si="364"/>
        <v>73.400000000000006</v>
      </c>
      <c r="ATR51" s="94">
        <f t="shared" si="364"/>
        <v>67.900000000000006</v>
      </c>
      <c r="ATS51" s="94">
        <f t="shared" si="364"/>
        <v>68.599999999999994</v>
      </c>
      <c r="ATT51" s="94">
        <f t="shared" si="364"/>
        <v>66.2</v>
      </c>
      <c r="ATU51" s="94">
        <f t="shared" si="364"/>
        <v>73.300000000000011</v>
      </c>
      <c r="ATV51" s="94">
        <f t="shared" si="364"/>
        <v>69</v>
      </c>
      <c r="ATW51" s="94">
        <f t="shared" si="364"/>
        <v>68.199999999999989</v>
      </c>
      <c r="ATX51" s="94">
        <f t="shared" si="364"/>
        <v>69.7</v>
      </c>
      <c r="ATY51" s="94">
        <f t="shared" si="364"/>
        <v>74.3</v>
      </c>
      <c r="ATZ51" s="94">
        <f t="shared" si="364"/>
        <v>76.2</v>
      </c>
      <c r="AUA51" s="94">
        <f t="shared" si="364"/>
        <v>71.400000000000006</v>
      </c>
      <c r="AUB51" s="94">
        <f t="shared" si="364"/>
        <v>67.600000000000009</v>
      </c>
      <c r="AUC51" s="94">
        <f t="shared" ref="AUC51:AVH51" si="365">AUC6+AUC11+AUC26</f>
        <v>71.5</v>
      </c>
      <c r="AUD51" s="94">
        <f t="shared" si="365"/>
        <v>62.8</v>
      </c>
      <c r="AUE51" s="94">
        <f t="shared" si="365"/>
        <v>67.8</v>
      </c>
      <c r="AUF51" s="94">
        <f t="shared" si="365"/>
        <v>63.6</v>
      </c>
      <c r="AUG51" s="94">
        <f t="shared" si="365"/>
        <v>58.2</v>
      </c>
      <c r="AUH51" s="94">
        <f t="shared" si="365"/>
        <v>60.2</v>
      </c>
      <c r="AUI51" s="94">
        <f t="shared" si="365"/>
        <v>62.2</v>
      </c>
      <c r="AUJ51" s="94">
        <f t="shared" si="365"/>
        <v>57.4</v>
      </c>
      <c r="AUK51" s="94">
        <f t="shared" si="365"/>
        <v>56</v>
      </c>
      <c r="AUL51" s="94">
        <f t="shared" si="365"/>
        <v>52.9</v>
      </c>
      <c r="AUM51" s="94">
        <f t="shared" si="365"/>
        <v>45.099999999999994</v>
      </c>
      <c r="AUN51" s="94">
        <f t="shared" si="365"/>
        <v>42.4</v>
      </c>
      <c r="AUO51" s="94">
        <f t="shared" si="365"/>
        <v>47.8</v>
      </c>
      <c r="AUP51" s="94">
        <f t="shared" si="365"/>
        <v>45</v>
      </c>
      <c r="AUQ51" s="94">
        <f t="shared" si="365"/>
        <v>51.000000000000007</v>
      </c>
      <c r="AUR51" s="94">
        <f t="shared" si="365"/>
        <v>52.7</v>
      </c>
      <c r="AUS51" s="94">
        <f t="shared" si="365"/>
        <v>51.400000000000006</v>
      </c>
      <c r="AUT51" s="94">
        <f t="shared" si="365"/>
        <v>45.6</v>
      </c>
      <c r="AUU51" s="94">
        <f t="shared" si="365"/>
        <v>49.2</v>
      </c>
      <c r="AUV51" s="94">
        <f t="shared" si="365"/>
        <v>49.3</v>
      </c>
      <c r="AUW51" s="94">
        <f t="shared" si="365"/>
        <v>48.3</v>
      </c>
      <c r="AUX51" s="94">
        <f t="shared" si="365"/>
        <v>55.6</v>
      </c>
      <c r="AUY51" s="94">
        <f t="shared" si="365"/>
        <v>56.400000000000006</v>
      </c>
      <c r="AUZ51" s="94">
        <f t="shared" si="365"/>
        <v>0</v>
      </c>
      <c r="AVA51" s="94">
        <f t="shared" si="365"/>
        <v>0</v>
      </c>
      <c r="AVB51" s="94">
        <f t="shared" si="365"/>
        <v>0</v>
      </c>
      <c r="AVC51" s="94">
        <f t="shared" si="365"/>
        <v>0</v>
      </c>
      <c r="AVD51" s="94">
        <f t="shared" si="365"/>
        <v>0</v>
      </c>
      <c r="AVE51" s="94">
        <f t="shared" si="365"/>
        <v>0</v>
      </c>
      <c r="AVF51" s="94">
        <f t="shared" si="365"/>
        <v>0</v>
      </c>
      <c r="AVG51" s="94">
        <f t="shared" si="365"/>
        <v>0</v>
      </c>
      <c r="AVH51" s="94">
        <f t="shared" si="365"/>
        <v>0</v>
      </c>
      <c r="AVI51" s="94">
        <f t="shared" ref="AVI51:AVZ51" si="366">AVI6+AVI11+AVI26</f>
        <v>0</v>
      </c>
      <c r="AVJ51" s="94">
        <f t="shared" si="366"/>
        <v>0</v>
      </c>
      <c r="AVK51" s="94">
        <f t="shared" si="366"/>
        <v>0</v>
      </c>
      <c r="AVL51" s="94">
        <f t="shared" si="366"/>
        <v>0</v>
      </c>
      <c r="AVM51" s="94">
        <f t="shared" si="366"/>
        <v>0</v>
      </c>
      <c r="AVN51" s="94">
        <f t="shared" si="366"/>
        <v>0</v>
      </c>
      <c r="AVO51" s="94">
        <f t="shared" si="366"/>
        <v>0</v>
      </c>
      <c r="AVP51" s="94">
        <f t="shared" si="366"/>
        <v>0</v>
      </c>
      <c r="AVQ51" s="94">
        <f t="shared" si="366"/>
        <v>0</v>
      </c>
      <c r="AVR51" s="94">
        <f t="shared" si="366"/>
        <v>0</v>
      </c>
      <c r="AVS51" s="94">
        <f t="shared" si="366"/>
        <v>0</v>
      </c>
      <c r="AVT51" s="94">
        <f t="shared" si="366"/>
        <v>0</v>
      </c>
      <c r="AVU51" s="94">
        <f t="shared" si="366"/>
        <v>0</v>
      </c>
      <c r="AVV51" s="94">
        <f t="shared" si="366"/>
        <v>0</v>
      </c>
      <c r="AVW51" s="94">
        <f t="shared" si="366"/>
        <v>0</v>
      </c>
      <c r="AVX51" s="94">
        <f t="shared" si="366"/>
        <v>0</v>
      </c>
      <c r="AVY51" s="94">
        <f t="shared" si="366"/>
        <v>0</v>
      </c>
      <c r="AVZ51" s="94">
        <f t="shared" si="366"/>
        <v>0</v>
      </c>
    </row>
    <row r="52" spans="1:1274" ht="17.25" thickTop="1" thickBot="1" x14ac:dyDescent="0.3">
      <c r="A52" s="209" t="s">
        <v>345</v>
      </c>
      <c r="B52" s="211"/>
      <c r="C52" s="211"/>
      <c r="D52"/>
      <c r="E52" s="94">
        <f t="shared" ref="E52:BP52" si="367">E7+E12+E27</f>
        <v>0</v>
      </c>
      <c r="F52" s="94">
        <f t="shared" si="367"/>
        <v>0</v>
      </c>
      <c r="G52" s="94">
        <f t="shared" si="367"/>
        <v>0</v>
      </c>
      <c r="H52" s="94">
        <f t="shared" si="367"/>
        <v>0</v>
      </c>
      <c r="I52" s="94">
        <f t="shared" si="367"/>
        <v>0</v>
      </c>
      <c r="J52" s="94">
        <f t="shared" si="367"/>
        <v>0</v>
      </c>
      <c r="K52" s="94">
        <f t="shared" si="367"/>
        <v>0</v>
      </c>
      <c r="L52" s="94">
        <f t="shared" si="367"/>
        <v>0</v>
      </c>
      <c r="M52" s="94">
        <f t="shared" si="367"/>
        <v>0</v>
      </c>
      <c r="N52" s="94">
        <f t="shared" si="367"/>
        <v>0</v>
      </c>
      <c r="O52" s="94">
        <f t="shared" si="367"/>
        <v>0</v>
      </c>
      <c r="P52" s="94">
        <f t="shared" si="367"/>
        <v>0</v>
      </c>
      <c r="Q52" s="94">
        <f t="shared" si="367"/>
        <v>0</v>
      </c>
      <c r="R52" s="94">
        <f t="shared" si="367"/>
        <v>0</v>
      </c>
      <c r="S52" s="94">
        <f t="shared" si="367"/>
        <v>0</v>
      </c>
      <c r="T52" s="94">
        <f t="shared" si="367"/>
        <v>0</v>
      </c>
      <c r="U52" s="94">
        <f t="shared" si="367"/>
        <v>0</v>
      </c>
      <c r="V52" s="94">
        <f t="shared" si="367"/>
        <v>0</v>
      </c>
      <c r="W52" s="94">
        <f t="shared" si="367"/>
        <v>0</v>
      </c>
      <c r="X52" s="94">
        <f t="shared" si="367"/>
        <v>0</v>
      </c>
      <c r="Y52" s="94">
        <f t="shared" si="367"/>
        <v>0</v>
      </c>
      <c r="Z52" s="94">
        <f t="shared" si="367"/>
        <v>0</v>
      </c>
      <c r="AA52" s="94">
        <f t="shared" si="367"/>
        <v>0</v>
      </c>
      <c r="AB52" s="94">
        <f t="shared" si="367"/>
        <v>0</v>
      </c>
      <c r="AC52" s="94">
        <f t="shared" si="367"/>
        <v>0</v>
      </c>
      <c r="AD52" s="94">
        <f t="shared" si="367"/>
        <v>0</v>
      </c>
      <c r="AE52" s="94">
        <f t="shared" si="367"/>
        <v>0</v>
      </c>
      <c r="AF52" s="94">
        <f t="shared" si="367"/>
        <v>0</v>
      </c>
      <c r="AG52" s="94">
        <f t="shared" si="367"/>
        <v>0</v>
      </c>
      <c r="AH52" s="94">
        <f t="shared" si="367"/>
        <v>0</v>
      </c>
      <c r="AI52" s="94">
        <f t="shared" si="367"/>
        <v>0</v>
      </c>
      <c r="AJ52" s="94">
        <f t="shared" si="367"/>
        <v>0</v>
      </c>
      <c r="AK52" s="94">
        <f t="shared" si="367"/>
        <v>0</v>
      </c>
      <c r="AL52" s="94">
        <f t="shared" si="367"/>
        <v>0</v>
      </c>
      <c r="AM52" s="94">
        <f t="shared" si="367"/>
        <v>0</v>
      </c>
      <c r="AN52" s="94">
        <f t="shared" si="367"/>
        <v>0</v>
      </c>
      <c r="AO52" s="94">
        <f t="shared" si="367"/>
        <v>0</v>
      </c>
      <c r="AP52" s="94">
        <f t="shared" si="367"/>
        <v>0</v>
      </c>
      <c r="AQ52" s="94">
        <f t="shared" si="367"/>
        <v>0</v>
      </c>
      <c r="AR52" s="94">
        <f t="shared" si="367"/>
        <v>0</v>
      </c>
      <c r="AS52" s="94">
        <f t="shared" si="367"/>
        <v>0</v>
      </c>
      <c r="AT52" s="94">
        <f t="shared" si="367"/>
        <v>0</v>
      </c>
      <c r="AU52" s="94">
        <f t="shared" si="367"/>
        <v>0</v>
      </c>
      <c r="AV52" s="94">
        <f t="shared" si="367"/>
        <v>0</v>
      </c>
      <c r="AW52" s="94">
        <f t="shared" si="367"/>
        <v>0</v>
      </c>
      <c r="AX52" s="94">
        <f t="shared" si="367"/>
        <v>0</v>
      </c>
      <c r="AY52" s="94">
        <f t="shared" si="367"/>
        <v>0</v>
      </c>
      <c r="AZ52" s="94">
        <f t="shared" si="367"/>
        <v>0</v>
      </c>
      <c r="BA52" s="94">
        <f t="shared" si="367"/>
        <v>0</v>
      </c>
      <c r="BB52" s="94">
        <f t="shared" si="367"/>
        <v>0</v>
      </c>
      <c r="BC52" s="94">
        <f t="shared" si="367"/>
        <v>0</v>
      </c>
      <c r="BD52" s="94">
        <f t="shared" si="367"/>
        <v>0</v>
      </c>
      <c r="BE52" s="94">
        <f t="shared" si="367"/>
        <v>0</v>
      </c>
      <c r="BF52" s="94">
        <f t="shared" si="367"/>
        <v>0</v>
      </c>
      <c r="BG52" s="94">
        <f t="shared" si="367"/>
        <v>0</v>
      </c>
      <c r="BH52" s="94">
        <f t="shared" si="367"/>
        <v>0</v>
      </c>
      <c r="BI52" s="94">
        <f t="shared" si="367"/>
        <v>0</v>
      </c>
      <c r="BJ52" s="94">
        <f t="shared" si="367"/>
        <v>0</v>
      </c>
      <c r="BK52" s="94">
        <f t="shared" si="367"/>
        <v>0</v>
      </c>
      <c r="BL52" s="94">
        <f t="shared" si="367"/>
        <v>0</v>
      </c>
      <c r="BM52" s="94">
        <f t="shared" si="367"/>
        <v>0</v>
      </c>
      <c r="BN52" s="94">
        <f t="shared" si="367"/>
        <v>0</v>
      </c>
      <c r="BO52" s="94">
        <f t="shared" si="367"/>
        <v>0</v>
      </c>
      <c r="BP52" s="94">
        <f t="shared" si="367"/>
        <v>0</v>
      </c>
      <c r="BQ52" s="94">
        <f t="shared" ref="BQ52:EB52" si="368">BQ7+BQ12+BQ27</f>
        <v>0</v>
      </c>
      <c r="BR52" s="94">
        <f t="shared" si="368"/>
        <v>0</v>
      </c>
      <c r="BS52" s="94">
        <f t="shared" si="368"/>
        <v>0</v>
      </c>
      <c r="BT52" s="94">
        <f t="shared" si="368"/>
        <v>0</v>
      </c>
      <c r="BU52" s="94">
        <f t="shared" si="368"/>
        <v>0</v>
      </c>
      <c r="BV52" s="94">
        <f t="shared" si="368"/>
        <v>0</v>
      </c>
      <c r="BW52" s="94">
        <f t="shared" si="368"/>
        <v>0</v>
      </c>
      <c r="BX52" s="94">
        <f t="shared" si="368"/>
        <v>0</v>
      </c>
      <c r="BY52" s="94">
        <f t="shared" si="368"/>
        <v>0</v>
      </c>
      <c r="BZ52" s="94">
        <f t="shared" si="368"/>
        <v>0</v>
      </c>
      <c r="CA52" s="94">
        <f t="shared" si="368"/>
        <v>0</v>
      </c>
      <c r="CB52" s="94">
        <f t="shared" si="368"/>
        <v>0</v>
      </c>
      <c r="CC52" s="94">
        <f t="shared" si="368"/>
        <v>0</v>
      </c>
      <c r="CD52" s="94">
        <f t="shared" si="368"/>
        <v>0</v>
      </c>
      <c r="CE52" s="94">
        <f t="shared" si="368"/>
        <v>0</v>
      </c>
      <c r="CF52" s="94">
        <f t="shared" si="368"/>
        <v>0</v>
      </c>
      <c r="CG52" s="94">
        <f t="shared" si="368"/>
        <v>0</v>
      </c>
      <c r="CH52" s="94">
        <f t="shared" si="368"/>
        <v>0</v>
      </c>
      <c r="CI52" s="94">
        <f t="shared" si="368"/>
        <v>0</v>
      </c>
      <c r="CJ52" s="94">
        <f t="shared" si="368"/>
        <v>0</v>
      </c>
      <c r="CK52" s="94">
        <f t="shared" si="368"/>
        <v>0</v>
      </c>
      <c r="CL52" s="94">
        <f t="shared" si="368"/>
        <v>0</v>
      </c>
      <c r="CM52" s="94">
        <f t="shared" si="368"/>
        <v>0</v>
      </c>
      <c r="CN52" s="94">
        <f t="shared" si="368"/>
        <v>0</v>
      </c>
      <c r="CO52" s="94">
        <f t="shared" si="368"/>
        <v>0</v>
      </c>
      <c r="CP52" s="94">
        <f t="shared" si="368"/>
        <v>71.900000000000006</v>
      </c>
      <c r="CQ52" s="94">
        <f t="shared" si="368"/>
        <v>0</v>
      </c>
      <c r="CR52" s="94">
        <f t="shared" si="368"/>
        <v>0</v>
      </c>
      <c r="CS52" s="94">
        <f t="shared" si="368"/>
        <v>76.2</v>
      </c>
      <c r="CT52" s="94">
        <f t="shared" si="368"/>
        <v>75</v>
      </c>
      <c r="CU52" s="94">
        <f t="shared" si="368"/>
        <v>74.8</v>
      </c>
      <c r="CV52" s="94">
        <f t="shared" si="368"/>
        <v>81.900000000000006</v>
      </c>
      <c r="CW52" s="94">
        <f t="shared" si="368"/>
        <v>74.3</v>
      </c>
      <c r="CX52" s="94">
        <f t="shared" si="368"/>
        <v>107</v>
      </c>
      <c r="CY52" s="94">
        <f t="shared" si="368"/>
        <v>95.699999999999989</v>
      </c>
      <c r="CZ52" s="94">
        <f t="shared" si="368"/>
        <v>110.30000000000001</v>
      </c>
      <c r="DA52" s="94">
        <f t="shared" si="368"/>
        <v>95.3</v>
      </c>
      <c r="DB52" s="94">
        <f t="shared" si="368"/>
        <v>97.7</v>
      </c>
      <c r="DC52" s="94">
        <f t="shared" si="368"/>
        <v>100.9</v>
      </c>
      <c r="DD52" s="94">
        <f t="shared" si="368"/>
        <v>101.4</v>
      </c>
      <c r="DE52" s="94">
        <f t="shared" si="368"/>
        <v>97.800000000000011</v>
      </c>
      <c r="DF52" s="94">
        <f t="shared" si="368"/>
        <v>100.80000000000001</v>
      </c>
      <c r="DG52" s="94">
        <f t="shared" si="368"/>
        <v>95.9</v>
      </c>
      <c r="DH52" s="94">
        <f t="shared" si="368"/>
        <v>97.2</v>
      </c>
      <c r="DI52" s="94">
        <f t="shared" si="368"/>
        <v>90.5</v>
      </c>
      <c r="DJ52" s="94">
        <f t="shared" si="368"/>
        <v>83.2</v>
      </c>
      <c r="DK52" s="94">
        <f t="shared" si="368"/>
        <v>80.399999999999991</v>
      </c>
      <c r="DL52" s="94">
        <f t="shared" si="368"/>
        <v>82</v>
      </c>
      <c r="DM52" s="94">
        <f t="shared" si="368"/>
        <v>71</v>
      </c>
      <c r="DN52" s="94">
        <f t="shared" si="368"/>
        <v>91.8</v>
      </c>
      <c r="DO52" s="94">
        <f t="shared" si="368"/>
        <v>88.1</v>
      </c>
      <c r="DP52" s="94">
        <f t="shared" si="368"/>
        <v>76.599999999999994</v>
      </c>
      <c r="DQ52" s="94">
        <f t="shared" si="368"/>
        <v>0</v>
      </c>
      <c r="DR52" s="94">
        <f t="shared" si="368"/>
        <v>68</v>
      </c>
      <c r="DS52" s="94">
        <f t="shared" si="368"/>
        <v>72</v>
      </c>
      <c r="DT52" s="94">
        <f t="shared" si="368"/>
        <v>71.900000000000006</v>
      </c>
      <c r="DU52" s="94">
        <f t="shared" si="368"/>
        <v>72.3</v>
      </c>
      <c r="DV52" s="94">
        <f t="shared" si="368"/>
        <v>69.099999999999994</v>
      </c>
      <c r="DW52" s="94">
        <f t="shared" si="368"/>
        <v>70.099999999999994</v>
      </c>
      <c r="DX52" s="94">
        <f t="shared" si="368"/>
        <v>67.800000000000011</v>
      </c>
      <c r="DY52" s="94">
        <f t="shared" si="368"/>
        <v>69.5</v>
      </c>
      <c r="DZ52" s="94">
        <f t="shared" si="368"/>
        <v>77.599999999999994</v>
      </c>
      <c r="EA52" s="94">
        <f t="shared" si="368"/>
        <v>71.099999999999994</v>
      </c>
      <c r="EB52" s="94">
        <f t="shared" si="368"/>
        <v>70.5</v>
      </c>
      <c r="EC52" s="94">
        <f t="shared" ref="EC52:GN52" si="369">EC7+EC12+EC27</f>
        <v>86.5</v>
      </c>
      <c r="ED52" s="94">
        <f t="shared" si="369"/>
        <v>89.600000000000009</v>
      </c>
      <c r="EE52" s="94">
        <f t="shared" si="369"/>
        <v>89.9</v>
      </c>
      <c r="EF52" s="94">
        <f t="shared" si="369"/>
        <v>100.2</v>
      </c>
      <c r="EG52" s="94">
        <f t="shared" si="369"/>
        <v>119.30000000000001</v>
      </c>
      <c r="EH52" s="94">
        <f t="shared" si="369"/>
        <v>117.1</v>
      </c>
      <c r="EI52" s="94">
        <f t="shared" si="369"/>
        <v>131.6</v>
      </c>
      <c r="EJ52" s="94">
        <f t="shared" si="369"/>
        <v>102.6</v>
      </c>
      <c r="EK52" s="94">
        <f t="shared" si="369"/>
        <v>107.8</v>
      </c>
      <c r="EL52" s="94">
        <f t="shared" si="369"/>
        <v>110.6</v>
      </c>
      <c r="EM52" s="94">
        <f t="shared" si="369"/>
        <v>105.7</v>
      </c>
      <c r="EN52" s="94">
        <f t="shared" si="369"/>
        <v>75.400000000000006</v>
      </c>
      <c r="EO52" s="94">
        <f t="shared" si="369"/>
        <v>84</v>
      </c>
      <c r="EP52" s="94">
        <f t="shared" si="369"/>
        <v>98.8</v>
      </c>
      <c r="EQ52" s="94">
        <f t="shared" si="369"/>
        <v>87.8</v>
      </c>
      <c r="ER52" s="94">
        <f t="shared" si="369"/>
        <v>88.7</v>
      </c>
      <c r="ES52" s="94">
        <f t="shared" si="369"/>
        <v>90.699999999999989</v>
      </c>
      <c r="ET52" s="94">
        <f t="shared" si="369"/>
        <v>107.19999999999999</v>
      </c>
      <c r="EU52" s="94">
        <f t="shared" si="369"/>
        <v>96.5</v>
      </c>
      <c r="EV52" s="94">
        <f t="shared" si="369"/>
        <v>112.1</v>
      </c>
      <c r="EW52" s="94">
        <f t="shared" si="369"/>
        <v>121.5</v>
      </c>
      <c r="EX52" s="94">
        <f t="shared" si="369"/>
        <v>117.7</v>
      </c>
      <c r="EY52" s="94">
        <f t="shared" si="369"/>
        <v>122.2</v>
      </c>
      <c r="EZ52" s="94">
        <f t="shared" si="369"/>
        <v>107.89999999999999</v>
      </c>
      <c r="FA52" s="94">
        <f t="shared" si="369"/>
        <v>99.6</v>
      </c>
      <c r="FB52" s="94">
        <f t="shared" si="369"/>
        <v>113.70000000000002</v>
      </c>
      <c r="FC52" s="94">
        <f t="shared" si="369"/>
        <v>108.80000000000001</v>
      </c>
      <c r="FD52" s="94">
        <f t="shared" si="369"/>
        <v>104.8</v>
      </c>
      <c r="FE52" s="94">
        <f t="shared" si="369"/>
        <v>106.8</v>
      </c>
      <c r="FF52" s="94">
        <f t="shared" si="369"/>
        <v>96.3</v>
      </c>
      <c r="FG52" s="94">
        <f t="shared" si="369"/>
        <v>100.3</v>
      </c>
      <c r="FH52" s="94">
        <f t="shared" si="369"/>
        <v>0</v>
      </c>
      <c r="FI52" s="94">
        <f t="shared" si="369"/>
        <v>0</v>
      </c>
      <c r="FJ52" s="94">
        <f t="shared" si="369"/>
        <v>0</v>
      </c>
      <c r="FK52" s="94">
        <f t="shared" si="369"/>
        <v>0</v>
      </c>
      <c r="FL52" s="94">
        <f t="shared" si="369"/>
        <v>94.4</v>
      </c>
      <c r="FM52" s="94">
        <f t="shared" si="369"/>
        <v>94.4</v>
      </c>
      <c r="FN52" s="94">
        <f t="shared" si="369"/>
        <v>102.30000000000001</v>
      </c>
      <c r="FO52" s="94">
        <f t="shared" si="369"/>
        <v>86.300000000000011</v>
      </c>
      <c r="FP52" s="94">
        <f t="shared" si="369"/>
        <v>91.4</v>
      </c>
      <c r="FQ52" s="94">
        <f t="shared" si="369"/>
        <v>96.6</v>
      </c>
      <c r="FR52" s="94">
        <f t="shared" si="369"/>
        <v>90</v>
      </c>
      <c r="FS52" s="94">
        <f t="shared" si="369"/>
        <v>92.4</v>
      </c>
      <c r="FT52" s="94">
        <f t="shared" si="369"/>
        <v>90.800000000000011</v>
      </c>
      <c r="FU52" s="94">
        <f t="shared" si="369"/>
        <v>86.5</v>
      </c>
      <c r="FV52" s="94">
        <f t="shared" si="369"/>
        <v>101.1</v>
      </c>
      <c r="FW52" s="94">
        <f t="shared" si="369"/>
        <v>100.00000000000001</v>
      </c>
      <c r="FX52" s="94">
        <f t="shared" si="369"/>
        <v>82.9</v>
      </c>
      <c r="FY52" s="94">
        <f t="shared" si="369"/>
        <v>83.7</v>
      </c>
      <c r="FZ52" s="94">
        <f t="shared" si="369"/>
        <v>82.1</v>
      </c>
      <c r="GA52" s="94">
        <f t="shared" si="369"/>
        <v>90.1</v>
      </c>
      <c r="GB52" s="94">
        <f t="shared" si="369"/>
        <v>83.2</v>
      </c>
      <c r="GC52" s="94">
        <f t="shared" si="369"/>
        <v>89.6</v>
      </c>
      <c r="GD52" s="94">
        <f t="shared" si="369"/>
        <v>85.4</v>
      </c>
      <c r="GE52" s="94">
        <f t="shared" si="369"/>
        <v>79.8</v>
      </c>
      <c r="GF52" s="94">
        <f t="shared" si="369"/>
        <v>98.5</v>
      </c>
      <c r="GG52" s="94">
        <f t="shared" si="369"/>
        <v>84.4</v>
      </c>
      <c r="GH52" s="94">
        <f t="shared" si="369"/>
        <v>73.400000000000006</v>
      </c>
      <c r="GI52" s="94">
        <f t="shared" si="369"/>
        <v>79.800000000000011</v>
      </c>
      <c r="GJ52" s="94">
        <f t="shared" si="369"/>
        <v>60.5</v>
      </c>
      <c r="GK52" s="94">
        <f t="shared" si="369"/>
        <v>56.9</v>
      </c>
      <c r="GL52" s="94">
        <f t="shared" si="369"/>
        <v>52.9</v>
      </c>
      <c r="GM52" s="94">
        <f t="shared" si="369"/>
        <v>76.099999999999994</v>
      </c>
      <c r="GN52" s="94">
        <f t="shared" si="369"/>
        <v>54.400000000000006</v>
      </c>
      <c r="GO52" s="94">
        <f t="shared" ref="GO52:IZ52" si="370">GO7+GO12+GO27</f>
        <v>54.800000000000004</v>
      </c>
      <c r="GP52" s="94">
        <f t="shared" si="370"/>
        <v>49.7</v>
      </c>
      <c r="GQ52" s="94">
        <f t="shared" si="370"/>
        <v>58.2</v>
      </c>
      <c r="GR52" s="94">
        <f t="shared" si="370"/>
        <v>58.399999999999991</v>
      </c>
      <c r="GS52" s="94">
        <f t="shared" si="370"/>
        <v>48.499999999999993</v>
      </c>
      <c r="GT52" s="94">
        <f t="shared" si="370"/>
        <v>58.8</v>
      </c>
      <c r="GU52" s="94">
        <f t="shared" si="370"/>
        <v>61.6</v>
      </c>
      <c r="GV52" s="94">
        <f t="shared" si="370"/>
        <v>66.400000000000006</v>
      </c>
      <c r="GW52" s="94">
        <f t="shared" si="370"/>
        <v>63.5</v>
      </c>
      <c r="GX52" s="94">
        <f t="shared" si="370"/>
        <v>59.9</v>
      </c>
      <c r="GY52" s="94">
        <f t="shared" si="370"/>
        <v>59.5</v>
      </c>
      <c r="GZ52" s="94">
        <f t="shared" si="370"/>
        <v>73.900000000000006</v>
      </c>
      <c r="HA52" s="94">
        <f t="shared" si="370"/>
        <v>63.7</v>
      </c>
      <c r="HB52" s="94">
        <f t="shared" si="370"/>
        <v>66.099999999999994</v>
      </c>
      <c r="HC52" s="94">
        <f t="shared" si="370"/>
        <v>63.100000000000009</v>
      </c>
      <c r="HD52" s="94">
        <f t="shared" si="370"/>
        <v>60.400000000000006</v>
      </c>
      <c r="HE52" s="94">
        <f t="shared" si="370"/>
        <v>58.800000000000004</v>
      </c>
      <c r="HF52" s="94">
        <f t="shared" si="370"/>
        <v>59.2</v>
      </c>
      <c r="HG52" s="94">
        <f t="shared" si="370"/>
        <v>66.099999999999994</v>
      </c>
      <c r="HH52" s="94">
        <f t="shared" si="370"/>
        <v>59.900000000000006</v>
      </c>
      <c r="HI52" s="94">
        <f t="shared" si="370"/>
        <v>58.1</v>
      </c>
      <c r="HJ52" s="94">
        <f t="shared" si="370"/>
        <v>54.4</v>
      </c>
      <c r="HK52" s="94">
        <f t="shared" si="370"/>
        <v>54.3</v>
      </c>
      <c r="HL52" s="94">
        <f t="shared" si="370"/>
        <v>55.599999999999994</v>
      </c>
      <c r="HM52" s="94">
        <f t="shared" si="370"/>
        <v>58.8</v>
      </c>
      <c r="HN52" s="94">
        <f t="shared" si="370"/>
        <v>58.7</v>
      </c>
      <c r="HO52" s="94">
        <f t="shared" si="370"/>
        <v>54.6</v>
      </c>
      <c r="HP52" s="94">
        <f t="shared" si="370"/>
        <v>60.2</v>
      </c>
      <c r="HQ52" s="94">
        <f t="shared" si="370"/>
        <v>61.9</v>
      </c>
      <c r="HR52" s="94">
        <f t="shared" si="370"/>
        <v>55.4</v>
      </c>
      <c r="HS52" s="94">
        <f t="shared" si="370"/>
        <v>66.599999999999994</v>
      </c>
      <c r="HT52" s="94">
        <f t="shared" si="370"/>
        <v>51</v>
      </c>
      <c r="HU52" s="94">
        <f t="shared" si="370"/>
        <v>57</v>
      </c>
      <c r="HV52" s="94">
        <f t="shared" si="370"/>
        <v>53.1</v>
      </c>
      <c r="HW52" s="94">
        <f t="shared" si="370"/>
        <v>56.900000000000006</v>
      </c>
      <c r="HX52" s="94">
        <f t="shared" si="370"/>
        <v>57.3</v>
      </c>
      <c r="HY52" s="94">
        <f t="shared" si="370"/>
        <v>52.099999999999994</v>
      </c>
      <c r="HZ52" s="94">
        <f t="shared" si="370"/>
        <v>60.2</v>
      </c>
      <c r="IA52" s="94">
        <f t="shared" si="370"/>
        <v>56.2</v>
      </c>
      <c r="IB52" s="94">
        <f t="shared" si="370"/>
        <v>60.900000000000006</v>
      </c>
      <c r="IC52" s="94">
        <f t="shared" si="370"/>
        <v>56.9</v>
      </c>
      <c r="ID52" s="94">
        <f t="shared" si="370"/>
        <v>59.599999999999994</v>
      </c>
      <c r="IE52" s="94">
        <f t="shared" si="370"/>
        <v>64</v>
      </c>
      <c r="IF52" s="94">
        <f t="shared" si="370"/>
        <v>51.400000000000006</v>
      </c>
      <c r="IG52" s="94">
        <f t="shared" si="370"/>
        <v>51.900000000000006</v>
      </c>
      <c r="IH52" s="94">
        <f t="shared" si="370"/>
        <v>53.8</v>
      </c>
      <c r="II52" s="94">
        <f t="shared" si="370"/>
        <v>60.400000000000006</v>
      </c>
      <c r="IJ52" s="94">
        <f t="shared" si="370"/>
        <v>50.7</v>
      </c>
      <c r="IK52" s="94">
        <f t="shared" si="370"/>
        <v>56.9</v>
      </c>
      <c r="IL52" s="94">
        <f t="shared" si="370"/>
        <v>61.899999999999991</v>
      </c>
      <c r="IM52" s="94">
        <f t="shared" si="370"/>
        <v>56.6</v>
      </c>
      <c r="IN52" s="94">
        <f t="shared" si="370"/>
        <v>57.2</v>
      </c>
      <c r="IO52" s="94">
        <f t="shared" si="370"/>
        <v>54.5</v>
      </c>
      <c r="IP52" s="94">
        <f t="shared" si="370"/>
        <v>52.400000000000006</v>
      </c>
      <c r="IQ52" s="94">
        <f t="shared" si="370"/>
        <v>56.599999999999994</v>
      </c>
      <c r="IR52" s="94">
        <f t="shared" si="370"/>
        <v>51.4</v>
      </c>
      <c r="IS52" s="94">
        <f t="shared" si="370"/>
        <v>48.6</v>
      </c>
      <c r="IT52" s="94">
        <f t="shared" si="370"/>
        <v>48</v>
      </c>
      <c r="IU52" s="94">
        <f t="shared" si="370"/>
        <v>52.2</v>
      </c>
      <c r="IV52" s="94">
        <f t="shared" si="370"/>
        <v>50.699999999999996</v>
      </c>
      <c r="IW52" s="94">
        <f t="shared" si="370"/>
        <v>56.1</v>
      </c>
      <c r="IX52" s="94">
        <f t="shared" si="370"/>
        <v>61.199999999999996</v>
      </c>
      <c r="IY52" s="94">
        <f t="shared" si="370"/>
        <v>58.1</v>
      </c>
      <c r="IZ52" s="94">
        <f t="shared" si="370"/>
        <v>56</v>
      </c>
      <c r="JA52" s="94">
        <f t="shared" ref="JA52:LL52" si="371">JA7+JA12+JA27</f>
        <v>56.6</v>
      </c>
      <c r="JB52" s="94">
        <f t="shared" si="371"/>
        <v>58.8</v>
      </c>
      <c r="JC52" s="94">
        <f t="shared" si="371"/>
        <v>54.7</v>
      </c>
      <c r="JD52" s="94">
        <f t="shared" si="371"/>
        <v>54.4</v>
      </c>
      <c r="JE52" s="94">
        <f t="shared" si="371"/>
        <v>56</v>
      </c>
      <c r="JF52" s="94">
        <f t="shared" si="371"/>
        <v>67.400000000000006</v>
      </c>
      <c r="JG52" s="94">
        <f t="shared" si="371"/>
        <v>60</v>
      </c>
      <c r="JH52" s="94">
        <f t="shared" si="371"/>
        <v>68.400000000000006</v>
      </c>
      <c r="JI52" s="94">
        <f t="shared" si="371"/>
        <v>66.8</v>
      </c>
      <c r="JJ52" s="94">
        <f t="shared" si="371"/>
        <v>62.6</v>
      </c>
      <c r="JK52" s="94">
        <f t="shared" si="371"/>
        <v>52.099999999999994</v>
      </c>
      <c r="JL52" s="94">
        <f t="shared" si="371"/>
        <v>59.9</v>
      </c>
      <c r="JM52" s="94">
        <f t="shared" si="371"/>
        <v>57</v>
      </c>
      <c r="JN52" s="94">
        <f t="shared" si="371"/>
        <v>69.3</v>
      </c>
      <c r="JO52" s="94">
        <f t="shared" si="371"/>
        <v>70.099999999999994</v>
      </c>
      <c r="JP52" s="94">
        <f t="shared" si="371"/>
        <v>58</v>
      </c>
      <c r="JQ52" s="94">
        <f t="shared" si="371"/>
        <v>69</v>
      </c>
      <c r="JR52" s="94">
        <f t="shared" si="371"/>
        <v>72</v>
      </c>
      <c r="JS52" s="94">
        <f t="shared" si="371"/>
        <v>82</v>
      </c>
      <c r="JT52" s="94">
        <f t="shared" si="371"/>
        <v>74</v>
      </c>
      <c r="JU52" s="94">
        <f t="shared" si="371"/>
        <v>78</v>
      </c>
      <c r="JV52" s="94">
        <f t="shared" si="371"/>
        <v>69</v>
      </c>
      <c r="JW52" s="94">
        <f t="shared" si="371"/>
        <v>63</v>
      </c>
      <c r="JX52" s="94">
        <f t="shared" si="371"/>
        <v>55</v>
      </c>
      <c r="JY52" s="94">
        <f t="shared" si="371"/>
        <v>75</v>
      </c>
      <c r="JZ52" s="94">
        <f t="shared" si="371"/>
        <v>65</v>
      </c>
      <c r="KA52" s="94">
        <f t="shared" si="371"/>
        <v>63</v>
      </c>
      <c r="KB52" s="94">
        <f t="shared" si="371"/>
        <v>67</v>
      </c>
      <c r="KC52" s="94">
        <f t="shared" si="371"/>
        <v>49</v>
      </c>
      <c r="KD52" s="94">
        <f t="shared" si="371"/>
        <v>55</v>
      </c>
      <c r="KE52" s="94">
        <f t="shared" si="371"/>
        <v>52</v>
      </c>
      <c r="KF52" s="94">
        <f t="shared" si="371"/>
        <v>54</v>
      </c>
      <c r="KG52" s="94">
        <f t="shared" si="371"/>
        <v>49</v>
      </c>
      <c r="KH52" s="94">
        <f t="shared" si="371"/>
        <v>65</v>
      </c>
      <c r="KI52" s="94">
        <f t="shared" si="371"/>
        <v>56</v>
      </c>
      <c r="KJ52" s="94">
        <f t="shared" si="371"/>
        <v>57</v>
      </c>
      <c r="KK52" s="94">
        <f t="shared" si="371"/>
        <v>54</v>
      </c>
      <c r="KL52" s="94">
        <f t="shared" si="371"/>
        <v>56</v>
      </c>
      <c r="KM52" s="94">
        <f t="shared" si="371"/>
        <v>57</v>
      </c>
      <c r="KN52" s="94">
        <f t="shared" si="371"/>
        <v>65</v>
      </c>
      <c r="KO52" s="94">
        <f t="shared" si="371"/>
        <v>49</v>
      </c>
      <c r="KP52" s="94">
        <f t="shared" si="371"/>
        <v>57</v>
      </c>
      <c r="KQ52" s="94">
        <f t="shared" si="371"/>
        <v>68</v>
      </c>
      <c r="KR52" s="94">
        <f t="shared" si="371"/>
        <v>56</v>
      </c>
      <c r="KS52" s="94">
        <f t="shared" si="371"/>
        <v>51</v>
      </c>
      <c r="KT52" s="94">
        <f t="shared" si="371"/>
        <v>51</v>
      </c>
      <c r="KU52" s="94">
        <f t="shared" si="371"/>
        <v>59</v>
      </c>
      <c r="KV52" s="94">
        <f t="shared" si="371"/>
        <v>56</v>
      </c>
      <c r="KW52" s="94">
        <f t="shared" si="371"/>
        <v>51</v>
      </c>
      <c r="KX52" s="94">
        <f t="shared" si="371"/>
        <v>61</v>
      </c>
      <c r="KY52" s="94">
        <f t="shared" si="371"/>
        <v>57</v>
      </c>
      <c r="KZ52" s="94">
        <f t="shared" si="371"/>
        <v>58</v>
      </c>
      <c r="LA52" s="94">
        <f t="shared" si="371"/>
        <v>56</v>
      </c>
      <c r="LB52" s="94">
        <f t="shared" si="371"/>
        <v>56</v>
      </c>
      <c r="LC52" s="94">
        <f t="shared" si="371"/>
        <v>47</v>
      </c>
      <c r="LD52" s="94">
        <f t="shared" si="371"/>
        <v>52</v>
      </c>
      <c r="LE52" s="94">
        <f t="shared" si="371"/>
        <v>53</v>
      </c>
      <c r="LF52" s="94">
        <f t="shared" si="371"/>
        <v>51</v>
      </c>
      <c r="LG52" s="94">
        <f t="shared" si="371"/>
        <v>46</v>
      </c>
      <c r="LH52" s="94">
        <f t="shared" si="371"/>
        <v>50</v>
      </c>
      <c r="LI52" s="94">
        <f t="shared" si="371"/>
        <v>50</v>
      </c>
      <c r="LJ52" s="94">
        <f t="shared" si="371"/>
        <v>49</v>
      </c>
      <c r="LK52" s="94">
        <f t="shared" si="371"/>
        <v>47</v>
      </c>
      <c r="LL52" s="94">
        <f t="shared" si="371"/>
        <v>53</v>
      </c>
      <c r="LM52" s="94">
        <f t="shared" ref="LM52:NX52" si="372">LM7+LM12+LM27</f>
        <v>43</v>
      </c>
      <c r="LN52" s="94">
        <f t="shared" si="372"/>
        <v>43</v>
      </c>
      <c r="LO52" s="94">
        <f t="shared" si="372"/>
        <v>57</v>
      </c>
      <c r="LP52" s="94">
        <f t="shared" si="372"/>
        <v>55</v>
      </c>
      <c r="LQ52" s="94">
        <f t="shared" si="372"/>
        <v>57</v>
      </c>
      <c r="LR52" s="94">
        <f t="shared" si="372"/>
        <v>52</v>
      </c>
      <c r="LS52" s="94">
        <f t="shared" si="372"/>
        <v>64</v>
      </c>
      <c r="LT52" s="94">
        <f t="shared" si="372"/>
        <v>57</v>
      </c>
      <c r="LU52" s="94">
        <f t="shared" si="372"/>
        <v>65</v>
      </c>
      <c r="LV52" s="94">
        <f t="shared" si="372"/>
        <v>79</v>
      </c>
      <c r="LW52" s="94">
        <f t="shared" si="372"/>
        <v>68</v>
      </c>
      <c r="LX52" s="94">
        <f t="shared" si="372"/>
        <v>62</v>
      </c>
      <c r="LY52" s="94">
        <f t="shared" si="372"/>
        <v>52</v>
      </c>
      <c r="LZ52" s="94">
        <f t="shared" si="372"/>
        <v>53</v>
      </c>
      <c r="MA52" s="94">
        <f t="shared" si="372"/>
        <v>52</v>
      </c>
      <c r="MB52" s="94">
        <f t="shared" si="372"/>
        <v>58</v>
      </c>
      <c r="MC52" s="94">
        <f t="shared" si="372"/>
        <v>81</v>
      </c>
      <c r="MD52" s="94">
        <f t="shared" si="372"/>
        <v>66</v>
      </c>
      <c r="ME52" s="94">
        <f t="shared" si="372"/>
        <v>66</v>
      </c>
      <c r="MF52" s="94">
        <f t="shared" si="372"/>
        <v>87</v>
      </c>
      <c r="MG52" s="94">
        <f t="shared" si="372"/>
        <v>76</v>
      </c>
      <c r="MH52" s="94">
        <f t="shared" si="372"/>
        <v>62</v>
      </c>
      <c r="MI52" s="94">
        <f t="shared" si="372"/>
        <v>68</v>
      </c>
      <c r="MJ52" s="94">
        <f t="shared" si="372"/>
        <v>60</v>
      </c>
      <c r="MK52" s="94">
        <f t="shared" si="372"/>
        <v>58</v>
      </c>
      <c r="ML52" s="94">
        <f t="shared" si="372"/>
        <v>57</v>
      </c>
      <c r="MM52" s="94">
        <f t="shared" si="372"/>
        <v>57</v>
      </c>
      <c r="MN52" s="94">
        <f t="shared" si="372"/>
        <v>52</v>
      </c>
      <c r="MO52" s="94">
        <f t="shared" si="372"/>
        <v>58</v>
      </c>
      <c r="MP52" s="94">
        <f t="shared" si="372"/>
        <v>57</v>
      </c>
      <c r="MQ52" s="94">
        <f t="shared" si="372"/>
        <v>58</v>
      </c>
      <c r="MR52" s="94">
        <f t="shared" si="372"/>
        <v>54</v>
      </c>
      <c r="MS52" s="94">
        <f t="shared" si="372"/>
        <v>62</v>
      </c>
      <c r="MT52" s="94">
        <f t="shared" si="372"/>
        <v>52</v>
      </c>
      <c r="MU52" s="94">
        <f t="shared" si="372"/>
        <v>57</v>
      </c>
      <c r="MV52" s="94">
        <f t="shared" si="372"/>
        <v>54</v>
      </c>
      <c r="MW52" s="94">
        <f t="shared" si="372"/>
        <v>61</v>
      </c>
      <c r="MX52" s="94">
        <f t="shared" si="372"/>
        <v>65</v>
      </c>
      <c r="MY52" s="94">
        <f t="shared" si="372"/>
        <v>76</v>
      </c>
      <c r="MZ52" s="94">
        <f t="shared" si="372"/>
        <v>91</v>
      </c>
      <c r="NA52" s="94">
        <f t="shared" si="372"/>
        <v>97</v>
      </c>
      <c r="NB52" s="94">
        <f t="shared" si="372"/>
        <v>114</v>
      </c>
      <c r="NC52" s="94">
        <f t="shared" si="372"/>
        <v>101</v>
      </c>
      <c r="ND52" s="94">
        <f t="shared" si="372"/>
        <v>108</v>
      </c>
      <c r="NE52" s="94">
        <f t="shared" si="372"/>
        <v>93</v>
      </c>
      <c r="NF52" s="94">
        <f t="shared" si="372"/>
        <v>91</v>
      </c>
      <c r="NG52" s="94">
        <f t="shared" si="372"/>
        <v>100</v>
      </c>
      <c r="NH52" s="94">
        <f t="shared" si="372"/>
        <v>107</v>
      </c>
      <c r="NI52" s="94">
        <f t="shared" si="372"/>
        <v>106</v>
      </c>
      <c r="NJ52" s="94">
        <f t="shared" si="372"/>
        <v>109</v>
      </c>
      <c r="NK52" s="94">
        <f t="shared" si="372"/>
        <v>108</v>
      </c>
      <c r="NL52" s="94">
        <f t="shared" si="372"/>
        <v>95</v>
      </c>
      <c r="NM52" s="94">
        <f t="shared" si="372"/>
        <v>97</v>
      </c>
      <c r="NN52" s="94">
        <f t="shared" si="372"/>
        <v>97</v>
      </c>
      <c r="NO52" s="94">
        <f t="shared" si="372"/>
        <v>92</v>
      </c>
      <c r="NP52" s="94">
        <f t="shared" si="372"/>
        <v>89</v>
      </c>
      <c r="NQ52" s="94">
        <f t="shared" si="372"/>
        <v>88</v>
      </c>
      <c r="NR52" s="94">
        <f t="shared" si="372"/>
        <v>80</v>
      </c>
      <c r="NS52" s="94">
        <f t="shared" si="372"/>
        <v>76</v>
      </c>
      <c r="NT52" s="94">
        <f t="shared" si="372"/>
        <v>78</v>
      </c>
      <c r="NU52" s="94">
        <f t="shared" si="372"/>
        <v>79</v>
      </c>
      <c r="NV52" s="94">
        <f t="shared" si="372"/>
        <v>95</v>
      </c>
      <c r="NW52" s="94">
        <f t="shared" si="372"/>
        <v>93</v>
      </c>
      <c r="NX52" s="94">
        <f t="shared" si="372"/>
        <v>89</v>
      </c>
      <c r="NY52" s="94">
        <f t="shared" ref="NY52:QJ52" si="373">NY7+NY12+NY27</f>
        <v>88</v>
      </c>
      <c r="NZ52" s="94">
        <f t="shared" si="373"/>
        <v>88</v>
      </c>
      <c r="OA52" s="94">
        <f t="shared" si="373"/>
        <v>89</v>
      </c>
      <c r="OB52" s="94">
        <f t="shared" si="373"/>
        <v>84</v>
      </c>
      <c r="OC52" s="94">
        <f t="shared" si="373"/>
        <v>91</v>
      </c>
      <c r="OD52" s="94">
        <f t="shared" si="373"/>
        <v>88</v>
      </c>
      <c r="OE52" s="94">
        <f t="shared" si="373"/>
        <v>75</v>
      </c>
      <c r="OF52" s="94">
        <f t="shared" si="373"/>
        <v>78</v>
      </c>
      <c r="OG52" s="94">
        <f t="shared" si="373"/>
        <v>82</v>
      </c>
      <c r="OH52" s="94">
        <f t="shared" si="373"/>
        <v>85</v>
      </c>
      <c r="OI52" s="94">
        <f t="shared" si="373"/>
        <v>86</v>
      </c>
      <c r="OJ52" s="94">
        <f t="shared" si="373"/>
        <v>80</v>
      </c>
      <c r="OK52" s="94">
        <f t="shared" si="373"/>
        <v>81</v>
      </c>
      <c r="OL52" s="94">
        <f t="shared" si="373"/>
        <v>80</v>
      </c>
      <c r="OM52" s="94">
        <f t="shared" si="373"/>
        <v>79</v>
      </c>
      <c r="ON52" s="94">
        <f t="shared" si="373"/>
        <v>73</v>
      </c>
      <c r="OO52" s="94">
        <f t="shared" si="373"/>
        <v>81</v>
      </c>
      <c r="OP52" s="94">
        <f t="shared" si="373"/>
        <v>72</v>
      </c>
      <c r="OQ52" s="94">
        <f t="shared" si="373"/>
        <v>78</v>
      </c>
      <c r="OR52" s="94">
        <f t="shared" si="373"/>
        <v>70</v>
      </c>
      <c r="OS52" s="94">
        <f t="shared" si="373"/>
        <v>74</v>
      </c>
      <c r="OT52" s="94">
        <f t="shared" si="373"/>
        <v>68</v>
      </c>
      <c r="OU52" s="94">
        <f t="shared" si="373"/>
        <v>70</v>
      </c>
      <c r="OV52" s="94">
        <f t="shared" si="373"/>
        <v>62</v>
      </c>
      <c r="OW52" s="94">
        <f t="shared" si="373"/>
        <v>64</v>
      </c>
      <c r="OX52" s="94">
        <f t="shared" si="373"/>
        <v>65</v>
      </c>
      <c r="OY52" s="94">
        <f t="shared" si="373"/>
        <v>70</v>
      </c>
      <c r="OZ52" s="94">
        <f t="shared" si="373"/>
        <v>64</v>
      </c>
      <c r="PA52" s="94">
        <f t="shared" si="373"/>
        <v>67</v>
      </c>
      <c r="PB52" s="94">
        <f t="shared" si="373"/>
        <v>60</v>
      </c>
      <c r="PC52" s="94">
        <f t="shared" si="373"/>
        <v>61</v>
      </c>
      <c r="PD52" s="94">
        <f t="shared" si="373"/>
        <v>57</v>
      </c>
      <c r="PE52" s="94">
        <f t="shared" si="373"/>
        <v>59</v>
      </c>
      <c r="PF52" s="94">
        <f t="shared" si="373"/>
        <v>62</v>
      </c>
      <c r="PG52" s="94">
        <f t="shared" si="373"/>
        <v>59</v>
      </c>
      <c r="PH52" s="94">
        <f t="shared" si="373"/>
        <v>58</v>
      </c>
      <c r="PI52" s="94">
        <f t="shared" si="373"/>
        <v>64</v>
      </c>
      <c r="PJ52" s="94">
        <f t="shared" si="373"/>
        <v>64</v>
      </c>
      <c r="PK52" s="94">
        <f t="shared" si="373"/>
        <v>68</v>
      </c>
      <c r="PL52" s="94">
        <f t="shared" si="373"/>
        <v>60</v>
      </c>
      <c r="PM52" s="94">
        <f t="shared" si="373"/>
        <v>66</v>
      </c>
      <c r="PN52" s="94">
        <f t="shared" si="373"/>
        <v>68</v>
      </c>
      <c r="PO52" s="94">
        <f t="shared" si="373"/>
        <v>60</v>
      </c>
      <c r="PP52" s="94">
        <f t="shared" si="373"/>
        <v>60</v>
      </c>
      <c r="PQ52" s="94">
        <f t="shared" si="373"/>
        <v>55</v>
      </c>
      <c r="PR52" s="94">
        <f t="shared" si="373"/>
        <v>59</v>
      </c>
      <c r="PS52" s="94">
        <f t="shared" si="373"/>
        <v>58</v>
      </c>
      <c r="PT52" s="94">
        <f t="shared" si="373"/>
        <v>53</v>
      </c>
      <c r="PU52" s="94">
        <f t="shared" si="373"/>
        <v>64</v>
      </c>
      <c r="PV52" s="94">
        <f t="shared" si="373"/>
        <v>66</v>
      </c>
      <c r="PW52" s="94">
        <f t="shared" si="373"/>
        <v>59</v>
      </c>
      <c r="PX52" s="94">
        <f t="shared" si="373"/>
        <v>59</v>
      </c>
      <c r="PY52" s="94">
        <f t="shared" si="373"/>
        <v>62</v>
      </c>
      <c r="PZ52" s="94">
        <f t="shared" si="373"/>
        <v>63</v>
      </c>
      <c r="QA52" s="94">
        <f t="shared" si="373"/>
        <v>58</v>
      </c>
      <c r="QB52" s="94">
        <f t="shared" si="373"/>
        <v>62</v>
      </c>
      <c r="QC52" s="94">
        <f t="shared" si="373"/>
        <v>67</v>
      </c>
      <c r="QD52" s="94">
        <f t="shared" si="373"/>
        <v>61</v>
      </c>
      <c r="QE52" s="94">
        <f t="shared" si="373"/>
        <v>60</v>
      </c>
      <c r="QF52" s="94">
        <f t="shared" si="373"/>
        <v>69</v>
      </c>
      <c r="QG52" s="94">
        <f t="shared" si="373"/>
        <v>66</v>
      </c>
      <c r="QH52" s="94">
        <f t="shared" si="373"/>
        <v>71</v>
      </c>
      <c r="QI52" s="94">
        <f t="shared" si="373"/>
        <v>73</v>
      </c>
      <c r="QJ52" s="94">
        <f t="shared" si="373"/>
        <v>63</v>
      </c>
      <c r="QK52" s="94">
        <f t="shared" ref="QK52:SV52" si="374">QK7+QK12+QK27</f>
        <v>70</v>
      </c>
      <c r="QL52" s="94">
        <f t="shared" si="374"/>
        <v>60</v>
      </c>
      <c r="QM52" s="94">
        <f t="shared" si="374"/>
        <v>65</v>
      </c>
      <c r="QN52" s="94">
        <f t="shared" si="374"/>
        <v>58</v>
      </c>
      <c r="QO52" s="94">
        <f t="shared" si="374"/>
        <v>67</v>
      </c>
      <c r="QP52" s="94">
        <f t="shared" si="374"/>
        <v>60</v>
      </c>
      <c r="QQ52" s="94">
        <f t="shared" si="374"/>
        <v>65</v>
      </c>
      <c r="QR52" s="94">
        <f t="shared" si="374"/>
        <v>52</v>
      </c>
      <c r="QS52" s="94">
        <f t="shared" si="374"/>
        <v>56</v>
      </c>
      <c r="QT52" s="94">
        <f t="shared" si="374"/>
        <v>60</v>
      </c>
      <c r="QU52" s="94">
        <f t="shared" si="374"/>
        <v>55</v>
      </c>
      <c r="QV52" s="94">
        <f t="shared" si="374"/>
        <v>58</v>
      </c>
      <c r="QW52" s="94">
        <f t="shared" si="374"/>
        <v>55</v>
      </c>
      <c r="QX52" s="94">
        <f t="shared" si="374"/>
        <v>59</v>
      </c>
      <c r="QY52" s="94">
        <f t="shared" si="374"/>
        <v>60</v>
      </c>
      <c r="QZ52" s="94">
        <f t="shared" si="374"/>
        <v>54</v>
      </c>
      <c r="RA52" s="94">
        <f t="shared" si="374"/>
        <v>59</v>
      </c>
      <c r="RB52" s="94">
        <f t="shared" si="374"/>
        <v>50</v>
      </c>
      <c r="RC52" s="94">
        <f t="shared" si="374"/>
        <v>55</v>
      </c>
      <c r="RD52" s="94">
        <f t="shared" si="374"/>
        <v>55</v>
      </c>
      <c r="RE52" s="94">
        <f t="shared" si="374"/>
        <v>66</v>
      </c>
      <c r="RF52" s="94">
        <f t="shared" si="374"/>
        <v>57</v>
      </c>
      <c r="RG52" s="94">
        <f t="shared" si="374"/>
        <v>66</v>
      </c>
      <c r="RH52" s="94">
        <f t="shared" si="374"/>
        <v>57</v>
      </c>
      <c r="RI52" s="94">
        <f t="shared" si="374"/>
        <v>64</v>
      </c>
      <c r="RJ52" s="94">
        <f t="shared" si="374"/>
        <v>63</v>
      </c>
      <c r="RK52" s="94">
        <f t="shared" si="374"/>
        <v>54</v>
      </c>
      <c r="RL52" s="94">
        <f t="shared" si="374"/>
        <v>52</v>
      </c>
      <c r="RM52" s="94">
        <f t="shared" si="374"/>
        <v>60</v>
      </c>
      <c r="RN52" s="94">
        <f t="shared" si="374"/>
        <v>61</v>
      </c>
      <c r="RO52" s="94">
        <f t="shared" si="374"/>
        <v>62</v>
      </c>
      <c r="RP52" s="94">
        <f t="shared" si="374"/>
        <v>58</v>
      </c>
      <c r="RQ52" s="94">
        <f t="shared" si="374"/>
        <v>62</v>
      </c>
      <c r="RR52" s="94">
        <f t="shared" si="374"/>
        <v>71</v>
      </c>
      <c r="RS52" s="94">
        <f t="shared" si="374"/>
        <v>68</v>
      </c>
      <c r="RT52" s="94">
        <f t="shared" si="374"/>
        <v>65</v>
      </c>
      <c r="RU52" s="94">
        <f t="shared" si="374"/>
        <v>69</v>
      </c>
      <c r="RV52" s="94">
        <f t="shared" si="374"/>
        <v>68</v>
      </c>
      <c r="RW52" s="94">
        <f t="shared" si="374"/>
        <v>73</v>
      </c>
      <c r="RX52" s="94">
        <f t="shared" si="374"/>
        <v>58</v>
      </c>
      <c r="RY52" s="94">
        <f t="shared" si="374"/>
        <v>65</v>
      </c>
      <c r="RZ52" s="94">
        <f t="shared" si="374"/>
        <v>65</v>
      </c>
      <c r="SA52" s="94">
        <f t="shared" si="374"/>
        <v>68</v>
      </c>
      <c r="SB52" s="94">
        <f t="shared" si="374"/>
        <v>65</v>
      </c>
      <c r="SC52" s="94">
        <f t="shared" si="374"/>
        <v>72</v>
      </c>
      <c r="SD52" s="94">
        <f t="shared" si="374"/>
        <v>72</v>
      </c>
      <c r="SE52" s="94">
        <f t="shared" si="374"/>
        <v>77</v>
      </c>
      <c r="SF52" s="94">
        <f t="shared" si="374"/>
        <v>70</v>
      </c>
      <c r="SG52" s="94">
        <f t="shared" si="374"/>
        <v>76</v>
      </c>
      <c r="SH52" s="94">
        <f t="shared" si="374"/>
        <v>74</v>
      </c>
      <c r="SI52" s="94">
        <f t="shared" si="374"/>
        <v>80</v>
      </c>
      <c r="SJ52" s="94">
        <f t="shared" si="374"/>
        <v>72</v>
      </c>
      <c r="SK52" s="94">
        <f t="shared" si="374"/>
        <v>77</v>
      </c>
      <c r="SL52" s="94">
        <f t="shared" si="374"/>
        <v>78</v>
      </c>
      <c r="SM52" s="94">
        <f t="shared" si="374"/>
        <v>80</v>
      </c>
      <c r="SN52" s="94">
        <f t="shared" si="374"/>
        <v>72</v>
      </c>
      <c r="SO52" s="94">
        <f t="shared" si="374"/>
        <v>76</v>
      </c>
      <c r="SP52" s="94">
        <f t="shared" si="374"/>
        <v>80</v>
      </c>
      <c r="SQ52" s="94">
        <f t="shared" si="374"/>
        <v>76</v>
      </c>
      <c r="SR52" s="94">
        <f t="shared" si="374"/>
        <v>69</v>
      </c>
      <c r="SS52" s="94">
        <f t="shared" si="374"/>
        <v>73</v>
      </c>
      <c r="ST52" s="94">
        <f t="shared" si="374"/>
        <v>71</v>
      </c>
      <c r="SU52" s="94">
        <f t="shared" si="374"/>
        <v>76</v>
      </c>
      <c r="SV52" s="94">
        <f t="shared" si="374"/>
        <v>70</v>
      </c>
      <c r="SW52" s="94">
        <f t="shared" ref="SW52:VH52" si="375">SW7+SW12+SW27</f>
        <v>73</v>
      </c>
      <c r="SX52" s="94">
        <f t="shared" si="375"/>
        <v>68</v>
      </c>
      <c r="SY52" s="94">
        <f t="shared" si="375"/>
        <v>70</v>
      </c>
      <c r="SZ52" s="94">
        <f t="shared" si="375"/>
        <v>63</v>
      </c>
      <c r="TA52" s="94">
        <f t="shared" si="375"/>
        <v>72</v>
      </c>
      <c r="TB52" s="94">
        <f t="shared" si="375"/>
        <v>75</v>
      </c>
      <c r="TC52" s="94">
        <f t="shared" si="375"/>
        <v>76</v>
      </c>
      <c r="TD52" s="94">
        <f t="shared" si="375"/>
        <v>73</v>
      </c>
      <c r="TE52" s="94">
        <f t="shared" si="375"/>
        <v>74</v>
      </c>
      <c r="TF52" s="94">
        <f t="shared" si="375"/>
        <v>74</v>
      </c>
      <c r="TG52" s="94">
        <f t="shared" si="375"/>
        <v>62</v>
      </c>
      <c r="TH52" s="94">
        <f t="shared" si="375"/>
        <v>64</v>
      </c>
      <c r="TI52" s="94">
        <f t="shared" si="375"/>
        <v>62</v>
      </c>
      <c r="TJ52" s="94">
        <f t="shared" si="375"/>
        <v>66</v>
      </c>
      <c r="TK52" s="94">
        <f t="shared" si="375"/>
        <v>63</v>
      </c>
      <c r="TL52" s="94">
        <f t="shared" si="375"/>
        <v>64</v>
      </c>
      <c r="TM52" s="94">
        <f t="shared" si="375"/>
        <v>68</v>
      </c>
      <c r="TN52" s="94">
        <f t="shared" si="375"/>
        <v>66</v>
      </c>
      <c r="TO52" s="94">
        <f t="shared" si="375"/>
        <v>78</v>
      </c>
      <c r="TP52" s="94">
        <f t="shared" si="375"/>
        <v>64</v>
      </c>
      <c r="TQ52" s="94">
        <f t="shared" si="375"/>
        <v>75</v>
      </c>
      <c r="TR52" s="94">
        <f t="shared" si="375"/>
        <v>75</v>
      </c>
      <c r="TS52" s="94">
        <f t="shared" si="375"/>
        <v>76</v>
      </c>
      <c r="TT52" s="94">
        <f t="shared" si="375"/>
        <v>72</v>
      </c>
      <c r="TU52" s="94">
        <f t="shared" si="375"/>
        <v>73</v>
      </c>
      <c r="TV52" s="94">
        <f t="shared" si="375"/>
        <v>74</v>
      </c>
      <c r="TW52" s="94">
        <f t="shared" si="375"/>
        <v>74</v>
      </c>
      <c r="TX52" s="94">
        <f t="shared" si="375"/>
        <v>63</v>
      </c>
      <c r="TY52" s="94">
        <f t="shared" si="375"/>
        <v>76</v>
      </c>
      <c r="TZ52" s="94">
        <f t="shared" si="375"/>
        <v>78</v>
      </c>
      <c r="UA52" s="94">
        <f t="shared" si="375"/>
        <v>75</v>
      </c>
      <c r="UB52" s="94">
        <f t="shared" si="375"/>
        <v>71</v>
      </c>
      <c r="UC52" s="94">
        <f t="shared" si="375"/>
        <v>81</v>
      </c>
      <c r="UD52" s="94">
        <f t="shared" si="375"/>
        <v>75</v>
      </c>
      <c r="UE52" s="94">
        <f t="shared" si="375"/>
        <v>77</v>
      </c>
      <c r="UF52" s="94">
        <f t="shared" si="375"/>
        <v>74</v>
      </c>
      <c r="UG52" s="94">
        <f t="shared" si="375"/>
        <v>77</v>
      </c>
      <c r="UH52" s="94">
        <f t="shared" si="375"/>
        <v>81</v>
      </c>
      <c r="UI52" s="94">
        <f t="shared" si="375"/>
        <v>65</v>
      </c>
      <c r="UJ52" s="94">
        <f t="shared" si="375"/>
        <v>72</v>
      </c>
      <c r="UK52" s="94">
        <f t="shared" si="375"/>
        <v>70</v>
      </c>
      <c r="UL52" s="94">
        <f t="shared" si="375"/>
        <v>68</v>
      </c>
      <c r="UM52" s="94">
        <f t="shared" si="375"/>
        <v>60</v>
      </c>
      <c r="UN52" s="94">
        <f t="shared" si="375"/>
        <v>62</v>
      </c>
      <c r="UO52" s="94">
        <f t="shared" si="375"/>
        <v>63</v>
      </c>
      <c r="UP52" s="94">
        <f t="shared" si="375"/>
        <v>66</v>
      </c>
      <c r="UQ52" s="94">
        <f t="shared" si="375"/>
        <v>68</v>
      </c>
      <c r="UR52" s="94">
        <f t="shared" si="375"/>
        <v>63</v>
      </c>
      <c r="US52" s="94">
        <f t="shared" si="375"/>
        <v>65</v>
      </c>
      <c r="UT52" s="94">
        <f t="shared" si="375"/>
        <v>67</v>
      </c>
      <c r="UU52" s="94">
        <f t="shared" si="375"/>
        <v>69</v>
      </c>
      <c r="UV52" s="94">
        <f t="shared" si="375"/>
        <v>66</v>
      </c>
      <c r="UW52" s="94">
        <f t="shared" si="375"/>
        <v>62</v>
      </c>
      <c r="UX52" s="94">
        <f t="shared" si="375"/>
        <v>67</v>
      </c>
      <c r="UY52" s="94">
        <f t="shared" si="375"/>
        <v>68</v>
      </c>
      <c r="UZ52" s="94">
        <f t="shared" si="375"/>
        <v>62</v>
      </c>
      <c r="VA52" s="94">
        <f t="shared" si="375"/>
        <v>67</v>
      </c>
      <c r="VB52" s="94">
        <f t="shared" si="375"/>
        <v>66</v>
      </c>
      <c r="VC52" s="94">
        <f t="shared" si="375"/>
        <v>61</v>
      </c>
      <c r="VD52" s="94">
        <f t="shared" si="375"/>
        <v>53</v>
      </c>
      <c r="VE52" s="94">
        <f t="shared" si="375"/>
        <v>54</v>
      </c>
      <c r="VF52" s="94">
        <f t="shared" si="375"/>
        <v>55</v>
      </c>
      <c r="VG52" s="94">
        <f t="shared" si="375"/>
        <v>60</v>
      </c>
      <c r="VH52" s="94">
        <f t="shared" si="375"/>
        <v>57</v>
      </c>
      <c r="VI52" s="94">
        <f t="shared" ref="VI52:XT52" si="376">VI7+VI12+VI27</f>
        <v>60</v>
      </c>
      <c r="VJ52" s="94">
        <f t="shared" si="376"/>
        <v>61</v>
      </c>
      <c r="VK52" s="94">
        <f t="shared" si="376"/>
        <v>62</v>
      </c>
      <c r="VL52" s="94">
        <f t="shared" si="376"/>
        <v>59</v>
      </c>
      <c r="VM52" s="94">
        <f t="shared" si="376"/>
        <v>59</v>
      </c>
      <c r="VN52" s="94">
        <f t="shared" si="376"/>
        <v>50</v>
      </c>
      <c r="VO52" s="94">
        <f t="shared" si="376"/>
        <v>56</v>
      </c>
      <c r="VP52" s="94">
        <f t="shared" si="376"/>
        <v>53</v>
      </c>
      <c r="VQ52" s="94">
        <f t="shared" si="376"/>
        <v>55</v>
      </c>
      <c r="VR52" s="94">
        <f t="shared" si="376"/>
        <v>49</v>
      </c>
      <c r="VS52" s="94">
        <f t="shared" si="376"/>
        <v>55</v>
      </c>
      <c r="VT52" s="94">
        <f t="shared" si="376"/>
        <v>59</v>
      </c>
      <c r="VU52" s="94">
        <f t="shared" si="376"/>
        <v>53</v>
      </c>
      <c r="VV52" s="94">
        <f t="shared" si="376"/>
        <v>61</v>
      </c>
      <c r="VW52" s="94">
        <f t="shared" si="376"/>
        <v>63</v>
      </c>
      <c r="VX52" s="94">
        <f t="shared" si="376"/>
        <v>56</v>
      </c>
      <c r="VY52" s="94">
        <f t="shared" si="376"/>
        <v>63</v>
      </c>
      <c r="VZ52" s="94">
        <f t="shared" si="376"/>
        <v>64</v>
      </c>
      <c r="WA52" s="94">
        <f t="shared" si="376"/>
        <v>61</v>
      </c>
      <c r="WB52" s="94">
        <f t="shared" si="376"/>
        <v>65</v>
      </c>
      <c r="WC52" s="94">
        <f t="shared" si="376"/>
        <v>64</v>
      </c>
      <c r="WD52" s="94">
        <f t="shared" si="376"/>
        <v>58</v>
      </c>
      <c r="WE52" s="94">
        <f t="shared" si="376"/>
        <v>57</v>
      </c>
      <c r="WF52" s="94">
        <f t="shared" si="376"/>
        <v>66</v>
      </c>
      <c r="WG52" s="94">
        <f t="shared" si="376"/>
        <v>61</v>
      </c>
      <c r="WH52" s="94">
        <f t="shared" si="376"/>
        <v>61</v>
      </c>
      <c r="WI52" s="94">
        <f t="shared" si="376"/>
        <v>58</v>
      </c>
      <c r="WJ52" s="94">
        <f t="shared" si="376"/>
        <v>56</v>
      </c>
      <c r="WK52" s="94">
        <f t="shared" si="376"/>
        <v>55</v>
      </c>
      <c r="WL52" s="94">
        <f t="shared" si="376"/>
        <v>55</v>
      </c>
      <c r="WM52" s="94">
        <f t="shared" si="376"/>
        <v>51</v>
      </c>
      <c r="WN52" s="94">
        <f t="shared" si="376"/>
        <v>55</v>
      </c>
      <c r="WO52" s="94">
        <f t="shared" si="376"/>
        <v>52</v>
      </c>
      <c r="WP52" s="94">
        <f t="shared" si="376"/>
        <v>50</v>
      </c>
      <c r="WQ52" s="94">
        <f t="shared" si="376"/>
        <v>52</v>
      </c>
      <c r="WR52" s="94">
        <f t="shared" si="376"/>
        <v>55</v>
      </c>
      <c r="WS52" s="94">
        <f t="shared" si="376"/>
        <v>55</v>
      </c>
      <c r="WT52" s="94">
        <f t="shared" si="376"/>
        <v>54</v>
      </c>
      <c r="WU52" s="94">
        <f t="shared" si="376"/>
        <v>52</v>
      </c>
      <c r="WV52" s="94">
        <f t="shared" si="376"/>
        <v>53</v>
      </c>
      <c r="WW52" s="94">
        <f t="shared" si="376"/>
        <v>51</v>
      </c>
      <c r="WX52" s="94">
        <f t="shared" si="376"/>
        <v>59</v>
      </c>
      <c r="WY52" s="94">
        <f t="shared" si="376"/>
        <v>61</v>
      </c>
      <c r="WZ52" s="94">
        <f t="shared" si="376"/>
        <v>55</v>
      </c>
      <c r="XA52" s="94">
        <f t="shared" si="376"/>
        <v>53</v>
      </c>
      <c r="XB52" s="94">
        <f t="shared" si="376"/>
        <v>55</v>
      </c>
      <c r="XC52" s="94">
        <f t="shared" si="376"/>
        <v>51</v>
      </c>
      <c r="XD52" s="94">
        <f t="shared" si="376"/>
        <v>55</v>
      </c>
      <c r="XE52" s="94">
        <f t="shared" si="376"/>
        <v>56</v>
      </c>
      <c r="XF52" s="94">
        <f t="shared" si="376"/>
        <v>55</v>
      </c>
      <c r="XG52" s="94">
        <f t="shared" si="376"/>
        <v>58</v>
      </c>
      <c r="XH52" s="94">
        <f t="shared" si="376"/>
        <v>57</v>
      </c>
      <c r="XI52" s="94">
        <f t="shared" si="376"/>
        <v>53</v>
      </c>
      <c r="XJ52" s="94">
        <f t="shared" si="376"/>
        <v>59</v>
      </c>
      <c r="XK52" s="94">
        <f t="shared" si="376"/>
        <v>56</v>
      </c>
      <c r="XL52" s="94">
        <f t="shared" si="376"/>
        <v>55</v>
      </c>
      <c r="XM52" s="94">
        <f t="shared" si="376"/>
        <v>54</v>
      </c>
      <c r="XN52" s="94">
        <f t="shared" si="376"/>
        <v>58</v>
      </c>
      <c r="XO52" s="94">
        <f t="shared" si="376"/>
        <v>55</v>
      </c>
      <c r="XP52" s="94">
        <f t="shared" si="376"/>
        <v>60</v>
      </c>
      <c r="XQ52" s="94">
        <f t="shared" si="376"/>
        <v>64</v>
      </c>
      <c r="XR52" s="94">
        <f t="shared" si="376"/>
        <v>71</v>
      </c>
      <c r="XS52" s="94">
        <f t="shared" si="376"/>
        <v>79</v>
      </c>
      <c r="XT52" s="94">
        <f t="shared" si="376"/>
        <v>81</v>
      </c>
      <c r="XU52" s="94">
        <f t="shared" ref="XU52:AAF52" si="377">XU7+XU12+XU27</f>
        <v>81</v>
      </c>
      <c r="XV52" s="94">
        <f t="shared" si="377"/>
        <v>76</v>
      </c>
      <c r="XW52" s="94">
        <f t="shared" si="377"/>
        <v>78</v>
      </c>
      <c r="XX52" s="94">
        <f t="shared" si="377"/>
        <v>70</v>
      </c>
      <c r="XY52" s="94">
        <f t="shared" si="377"/>
        <v>75</v>
      </c>
      <c r="XZ52" s="94">
        <f t="shared" si="377"/>
        <v>73</v>
      </c>
      <c r="YA52" s="94">
        <f t="shared" si="377"/>
        <v>66</v>
      </c>
      <c r="YB52" s="94">
        <f t="shared" si="377"/>
        <v>60</v>
      </c>
      <c r="YC52" s="94">
        <f t="shared" si="377"/>
        <v>55</v>
      </c>
      <c r="YD52" s="94">
        <f t="shared" si="377"/>
        <v>57</v>
      </c>
      <c r="YE52" s="94">
        <f t="shared" si="377"/>
        <v>63</v>
      </c>
      <c r="YF52" s="94">
        <f t="shared" si="377"/>
        <v>62</v>
      </c>
      <c r="YG52" s="94">
        <f t="shared" si="377"/>
        <v>58</v>
      </c>
      <c r="YH52" s="94">
        <f t="shared" si="377"/>
        <v>58</v>
      </c>
      <c r="YI52" s="94">
        <f t="shared" si="377"/>
        <v>59</v>
      </c>
      <c r="YJ52" s="94">
        <f t="shared" si="377"/>
        <v>61</v>
      </c>
      <c r="YK52" s="94">
        <f t="shared" si="377"/>
        <v>59</v>
      </c>
      <c r="YL52" s="94">
        <f t="shared" si="377"/>
        <v>53</v>
      </c>
      <c r="YM52" s="94">
        <f t="shared" si="377"/>
        <v>57</v>
      </c>
      <c r="YN52" s="94">
        <f t="shared" si="377"/>
        <v>56</v>
      </c>
      <c r="YO52" s="94">
        <f t="shared" si="377"/>
        <v>56</v>
      </c>
      <c r="YP52" s="94">
        <f t="shared" si="377"/>
        <v>57</v>
      </c>
      <c r="YQ52" s="94">
        <f t="shared" si="377"/>
        <v>53</v>
      </c>
      <c r="YR52" s="94">
        <f t="shared" si="377"/>
        <v>56</v>
      </c>
      <c r="YS52" s="94">
        <f t="shared" si="377"/>
        <v>60</v>
      </c>
      <c r="YT52" s="94">
        <f t="shared" si="377"/>
        <v>59</v>
      </c>
      <c r="YU52" s="94">
        <f t="shared" si="377"/>
        <v>59</v>
      </c>
      <c r="YV52" s="94">
        <f t="shared" si="377"/>
        <v>61</v>
      </c>
      <c r="YW52" s="94">
        <f t="shared" si="377"/>
        <v>60</v>
      </c>
      <c r="YX52" s="94">
        <f t="shared" si="377"/>
        <v>60.099999999999994</v>
      </c>
      <c r="YY52" s="94">
        <f t="shared" si="377"/>
        <v>58.4</v>
      </c>
      <c r="YZ52" s="94">
        <f t="shared" si="377"/>
        <v>58.8</v>
      </c>
      <c r="ZA52" s="94">
        <f t="shared" si="377"/>
        <v>57.4</v>
      </c>
      <c r="ZB52" s="94">
        <f t="shared" si="377"/>
        <v>54.599999999999994</v>
      </c>
      <c r="ZC52" s="94">
        <f t="shared" si="377"/>
        <v>56.400000000000006</v>
      </c>
      <c r="ZD52" s="94">
        <f t="shared" si="377"/>
        <v>56.400000000000006</v>
      </c>
      <c r="ZE52" s="94">
        <f t="shared" si="377"/>
        <v>57</v>
      </c>
      <c r="ZF52" s="94">
        <f t="shared" si="377"/>
        <v>56.100000000000009</v>
      </c>
      <c r="ZG52" s="94">
        <f t="shared" si="377"/>
        <v>59.8</v>
      </c>
      <c r="ZH52" s="94">
        <f t="shared" si="377"/>
        <v>55.6</v>
      </c>
      <c r="ZI52" s="94">
        <f t="shared" si="377"/>
        <v>60.099999999999994</v>
      </c>
      <c r="ZJ52" s="94">
        <f t="shared" si="377"/>
        <v>52</v>
      </c>
      <c r="ZK52" s="94">
        <f t="shared" si="377"/>
        <v>58</v>
      </c>
      <c r="ZL52" s="94">
        <f t="shared" si="377"/>
        <v>57.3</v>
      </c>
      <c r="ZM52" s="94">
        <f t="shared" si="377"/>
        <v>58.2</v>
      </c>
      <c r="ZN52" s="94">
        <f t="shared" si="377"/>
        <v>54.1</v>
      </c>
      <c r="ZO52" s="94">
        <f t="shared" si="377"/>
        <v>60.1</v>
      </c>
      <c r="ZP52" s="94">
        <f t="shared" si="377"/>
        <v>56.400000000000006</v>
      </c>
      <c r="ZQ52" s="94">
        <f t="shared" si="377"/>
        <v>51.5</v>
      </c>
      <c r="ZR52" s="94">
        <f t="shared" si="377"/>
        <v>54.000000000000007</v>
      </c>
      <c r="ZS52" s="94">
        <f t="shared" si="377"/>
        <v>57.1</v>
      </c>
      <c r="ZT52" s="94">
        <f t="shared" si="377"/>
        <v>53.4</v>
      </c>
      <c r="ZU52" s="94">
        <f t="shared" si="377"/>
        <v>56.5</v>
      </c>
      <c r="ZV52" s="94">
        <f t="shared" si="377"/>
        <v>52.699999999999996</v>
      </c>
      <c r="ZW52" s="94">
        <f t="shared" si="377"/>
        <v>50.599999999999994</v>
      </c>
      <c r="ZX52" s="94">
        <f t="shared" si="377"/>
        <v>57</v>
      </c>
      <c r="ZY52" s="94">
        <f t="shared" si="377"/>
        <v>58.2</v>
      </c>
      <c r="ZZ52" s="94">
        <f t="shared" si="377"/>
        <v>52.7</v>
      </c>
      <c r="AAA52" s="94">
        <f t="shared" si="377"/>
        <v>56.1</v>
      </c>
      <c r="AAB52" s="94">
        <f t="shared" si="377"/>
        <v>51.8</v>
      </c>
      <c r="AAC52" s="94">
        <f t="shared" si="377"/>
        <v>50.599999999999994</v>
      </c>
      <c r="AAD52" s="94">
        <f t="shared" si="377"/>
        <v>50.300000000000004</v>
      </c>
      <c r="AAE52" s="94">
        <f t="shared" si="377"/>
        <v>55.699999999999996</v>
      </c>
      <c r="AAF52" s="94">
        <f t="shared" si="377"/>
        <v>51</v>
      </c>
      <c r="AAG52" s="94">
        <f t="shared" ref="AAG52:ACR52" si="378">AAG7+AAG12+AAG27</f>
        <v>61.599999999999994</v>
      </c>
      <c r="AAH52" s="94">
        <f t="shared" si="378"/>
        <v>57.8</v>
      </c>
      <c r="AAI52" s="94">
        <f t="shared" si="378"/>
        <v>54.699999999999996</v>
      </c>
      <c r="AAJ52" s="94">
        <f t="shared" si="378"/>
        <v>60.2</v>
      </c>
      <c r="AAK52" s="94">
        <f t="shared" si="378"/>
        <v>58.7</v>
      </c>
      <c r="AAL52" s="94">
        <f t="shared" si="378"/>
        <v>52.099999999999994</v>
      </c>
      <c r="AAM52" s="94">
        <f t="shared" si="378"/>
        <v>59.400000000000006</v>
      </c>
      <c r="AAN52" s="94">
        <f t="shared" si="378"/>
        <v>52.3</v>
      </c>
      <c r="AAO52" s="94">
        <f t="shared" si="378"/>
        <v>51</v>
      </c>
      <c r="AAP52" s="94">
        <f t="shared" si="378"/>
        <v>53</v>
      </c>
      <c r="AAQ52" s="94">
        <f t="shared" si="378"/>
        <v>54.099999999999994</v>
      </c>
      <c r="AAR52" s="94">
        <f t="shared" si="378"/>
        <v>52.5</v>
      </c>
      <c r="AAS52" s="94">
        <f t="shared" si="378"/>
        <v>57</v>
      </c>
      <c r="AAT52" s="94">
        <f t="shared" si="378"/>
        <v>52.7</v>
      </c>
      <c r="AAU52" s="94">
        <f t="shared" si="378"/>
        <v>53.9</v>
      </c>
      <c r="AAV52" s="94">
        <f t="shared" si="378"/>
        <v>47</v>
      </c>
      <c r="AAW52" s="94">
        <f t="shared" si="378"/>
        <v>59.3</v>
      </c>
      <c r="AAX52" s="94">
        <f t="shared" si="378"/>
        <v>54.9</v>
      </c>
      <c r="AAY52" s="94">
        <f t="shared" si="378"/>
        <v>52.6</v>
      </c>
      <c r="AAZ52" s="94">
        <f t="shared" si="378"/>
        <v>55.5</v>
      </c>
      <c r="ABA52" s="94">
        <f t="shared" si="378"/>
        <v>55.900000000000006</v>
      </c>
      <c r="ABB52" s="94">
        <f t="shared" si="378"/>
        <v>52.5</v>
      </c>
      <c r="ABC52" s="94">
        <f t="shared" si="378"/>
        <v>51.300000000000004</v>
      </c>
      <c r="ABD52" s="94">
        <f t="shared" si="378"/>
        <v>50.900000000000006</v>
      </c>
      <c r="ABE52" s="94">
        <f t="shared" si="378"/>
        <v>52.300000000000004</v>
      </c>
      <c r="ABF52" s="94">
        <f t="shared" si="378"/>
        <v>49.2</v>
      </c>
      <c r="ABG52" s="94">
        <f t="shared" si="378"/>
        <v>51</v>
      </c>
      <c r="ABH52" s="94">
        <f t="shared" si="378"/>
        <v>51.9</v>
      </c>
      <c r="ABI52" s="94">
        <f t="shared" si="378"/>
        <v>52.2</v>
      </c>
      <c r="ABJ52" s="94">
        <f t="shared" si="378"/>
        <v>56</v>
      </c>
      <c r="ABK52" s="94">
        <f t="shared" si="378"/>
        <v>54</v>
      </c>
      <c r="ABL52" s="94">
        <f t="shared" si="378"/>
        <v>54.9</v>
      </c>
      <c r="ABM52" s="94">
        <f t="shared" si="378"/>
        <v>54.6</v>
      </c>
      <c r="ABN52" s="94">
        <f t="shared" si="378"/>
        <v>51.3</v>
      </c>
      <c r="ABO52" s="94">
        <f t="shared" si="378"/>
        <v>52.2</v>
      </c>
      <c r="ABP52" s="94">
        <f t="shared" si="378"/>
        <v>50.3</v>
      </c>
      <c r="ABQ52" s="94">
        <f t="shared" si="378"/>
        <v>52</v>
      </c>
      <c r="ABR52" s="94">
        <f t="shared" si="378"/>
        <v>46.3</v>
      </c>
      <c r="ABS52" s="94">
        <f t="shared" si="378"/>
        <v>44.3</v>
      </c>
      <c r="ABT52" s="94">
        <f t="shared" si="378"/>
        <v>45</v>
      </c>
      <c r="ABU52" s="94">
        <f t="shared" si="378"/>
        <v>47.699999999999996</v>
      </c>
      <c r="ABV52" s="94">
        <f t="shared" si="378"/>
        <v>50.099999999999994</v>
      </c>
      <c r="ABW52" s="94">
        <f t="shared" si="378"/>
        <v>50.400000000000006</v>
      </c>
      <c r="ABX52" s="94">
        <f t="shared" si="378"/>
        <v>49</v>
      </c>
      <c r="ABY52" s="94">
        <f t="shared" si="378"/>
        <v>48.7</v>
      </c>
      <c r="ABZ52" s="94">
        <f t="shared" si="378"/>
        <v>43.099999999999994</v>
      </c>
      <c r="ACA52" s="94">
        <f t="shared" si="378"/>
        <v>48.800000000000004</v>
      </c>
      <c r="ACB52" s="94">
        <f t="shared" si="378"/>
        <v>47.5</v>
      </c>
      <c r="ACC52" s="94">
        <f t="shared" si="378"/>
        <v>46.6</v>
      </c>
      <c r="ACD52" s="94">
        <f t="shared" si="378"/>
        <v>47.099999999999994</v>
      </c>
      <c r="ACE52" s="94">
        <f t="shared" si="378"/>
        <v>54.000000000000007</v>
      </c>
      <c r="ACF52" s="94">
        <f t="shared" si="378"/>
        <v>45.499999999999993</v>
      </c>
      <c r="ACG52" s="94">
        <f t="shared" si="378"/>
        <v>53.5</v>
      </c>
      <c r="ACH52" s="94">
        <f t="shared" si="378"/>
        <v>46.8</v>
      </c>
      <c r="ACI52" s="94">
        <f t="shared" si="378"/>
        <v>47.499999999999993</v>
      </c>
      <c r="ACJ52" s="94">
        <f t="shared" si="378"/>
        <v>48.9</v>
      </c>
      <c r="ACK52" s="94">
        <f t="shared" si="378"/>
        <v>48.3</v>
      </c>
      <c r="ACL52" s="94">
        <f t="shared" si="378"/>
        <v>52.7</v>
      </c>
      <c r="ACM52" s="94">
        <f t="shared" si="378"/>
        <v>50.2</v>
      </c>
      <c r="ACN52" s="94">
        <f t="shared" si="378"/>
        <v>49.2</v>
      </c>
      <c r="ACO52" s="94">
        <f t="shared" si="378"/>
        <v>53.699999999999996</v>
      </c>
      <c r="ACP52" s="94">
        <f t="shared" si="378"/>
        <v>50.9</v>
      </c>
      <c r="ACQ52" s="94">
        <f t="shared" si="378"/>
        <v>50.6</v>
      </c>
      <c r="ACR52" s="94">
        <f t="shared" si="378"/>
        <v>46.2</v>
      </c>
      <c r="ACS52" s="94">
        <f t="shared" ref="ACS52:AFD52" si="379">ACS7+ACS12+ACS27</f>
        <v>54.4</v>
      </c>
      <c r="ACT52" s="94">
        <f t="shared" si="379"/>
        <v>44.7</v>
      </c>
      <c r="ACU52" s="94">
        <f t="shared" si="379"/>
        <v>47.8</v>
      </c>
      <c r="ACV52" s="94">
        <f t="shared" si="379"/>
        <v>49.9</v>
      </c>
      <c r="ACW52" s="94">
        <f t="shared" si="379"/>
        <v>49</v>
      </c>
      <c r="ACX52" s="94">
        <f t="shared" si="379"/>
        <v>48.8</v>
      </c>
      <c r="ACY52" s="94">
        <f t="shared" si="379"/>
        <v>53.8</v>
      </c>
      <c r="ACZ52" s="94">
        <f t="shared" si="379"/>
        <v>55.7</v>
      </c>
      <c r="ADA52" s="94">
        <f t="shared" si="379"/>
        <v>43.7</v>
      </c>
      <c r="ADB52" s="94">
        <f t="shared" si="379"/>
        <v>60.3</v>
      </c>
      <c r="ADC52" s="94">
        <f t="shared" si="379"/>
        <v>59.5</v>
      </c>
      <c r="ADD52" s="94">
        <f t="shared" si="379"/>
        <v>60.2</v>
      </c>
      <c r="ADE52" s="94">
        <f t="shared" si="379"/>
        <v>60.099999999999994</v>
      </c>
      <c r="ADF52" s="94">
        <f t="shared" si="379"/>
        <v>59.8</v>
      </c>
      <c r="ADG52" s="94">
        <f t="shared" si="379"/>
        <v>54.6</v>
      </c>
      <c r="ADH52" s="94">
        <f t="shared" si="379"/>
        <v>55.3</v>
      </c>
      <c r="ADI52" s="94">
        <f t="shared" si="379"/>
        <v>55.5</v>
      </c>
      <c r="ADJ52" s="94">
        <f t="shared" si="379"/>
        <v>57.099999999999994</v>
      </c>
      <c r="ADK52" s="94">
        <f t="shared" si="379"/>
        <v>61</v>
      </c>
      <c r="ADL52" s="94">
        <f t="shared" si="379"/>
        <v>61.4</v>
      </c>
      <c r="ADM52" s="94">
        <f t="shared" si="379"/>
        <v>63.800000000000004</v>
      </c>
      <c r="ADN52" s="94">
        <f t="shared" si="379"/>
        <v>61.900000000000006</v>
      </c>
      <c r="ADO52" s="94">
        <f t="shared" si="379"/>
        <v>57.2</v>
      </c>
      <c r="ADP52" s="94">
        <f t="shared" si="379"/>
        <v>56.6</v>
      </c>
      <c r="ADQ52" s="94">
        <f t="shared" si="379"/>
        <v>61.699999999999996</v>
      </c>
      <c r="ADR52" s="94">
        <f t="shared" si="379"/>
        <v>63.7</v>
      </c>
      <c r="ADS52" s="94">
        <f t="shared" si="379"/>
        <v>61.1</v>
      </c>
      <c r="ADT52" s="94">
        <f t="shared" si="379"/>
        <v>63.1</v>
      </c>
      <c r="ADU52" s="94">
        <f t="shared" si="379"/>
        <v>60.400000000000006</v>
      </c>
      <c r="ADV52" s="94">
        <f t="shared" si="379"/>
        <v>60.8</v>
      </c>
      <c r="ADW52" s="94">
        <f t="shared" si="379"/>
        <v>60.9</v>
      </c>
      <c r="ADX52" s="94">
        <f t="shared" si="379"/>
        <v>60.1</v>
      </c>
      <c r="ADY52" s="94">
        <f t="shared" si="379"/>
        <v>63.3</v>
      </c>
      <c r="ADZ52" s="94">
        <f t="shared" si="379"/>
        <v>64.900000000000006</v>
      </c>
      <c r="AEA52" s="94">
        <f t="shared" si="379"/>
        <v>58.3</v>
      </c>
      <c r="AEB52" s="94">
        <f t="shared" si="379"/>
        <v>58.699999999999996</v>
      </c>
      <c r="AEC52" s="94">
        <f t="shared" si="379"/>
        <v>62.5</v>
      </c>
      <c r="AED52" s="94">
        <f t="shared" si="379"/>
        <v>58.6</v>
      </c>
      <c r="AEE52" s="94">
        <f t="shared" si="379"/>
        <v>59.8</v>
      </c>
      <c r="AEF52" s="94">
        <f t="shared" si="379"/>
        <v>61.4</v>
      </c>
      <c r="AEG52" s="94">
        <f t="shared" si="379"/>
        <v>59.7</v>
      </c>
      <c r="AEH52" s="94">
        <f t="shared" si="379"/>
        <v>62.4</v>
      </c>
      <c r="AEI52" s="94">
        <f t="shared" si="379"/>
        <v>63</v>
      </c>
      <c r="AEJ52" s="94">
        <f t="shared" si="379"/>
        <v>59.199999999999996</v>
      </c>
      <c r="AEK52" s="94">
        <f t="shared" si="379"/>
        <v>59.099999999999994</v>
      </c>
      <c r="AEL52" s="94">
        <f t="shared" si="379"/>
        <v>60.1</v>
      </c>
      <c r="AEM52" s="94">
        <f t="shared" si="379"/>
        <v>57.4</v>
      </c>
      <c r="AEN52" s="94">
        <f t="shared" si="379"/>
        <v>59.7</v>
      </c>
      <c r="AEO52" s="94">
        <f t="shared" si="379"/>
        <v>58.2</v>
      </c>
      <c r="AEP52" s="94">
        <f t="shared" si="379"/>
        <v>60.8</v>
      </c>
      <c r="AEQ52" s="94">
        <f t="shared" si="379"/>
        <v>56.8</v>
      </c>
      <c r="AER52" s="94">
        <f t="shared" si="379"/>
        <v>50.9</v>
      </c>
      <c r="AES52" s="94">
        <f t="shared" si="379"/>
        <v>49.2</v>
      </c>
      <c r="AET52" s="94">
        <f t="shared" si="379"/>
        <v>57.300000000000004</v>
      </c>
      <c r="AEU52" s="94">
        <f t="shared" si="379"/>
        <v>56</v>
      </c>
      <c r="AEV52" s="94">
        <f t="shared" si="379"/>
        <v>51.9</v>
      </c>
      <c r="AEW52" s="94">
        <f t="shared" si="379"/>
        <v>58.400000000000006</v>
      </c>
      <c r="AEX52" s="94">
        <f t="shared" si="379"/>
        <v>59.6</v>
      </c>
      <c r="AEY52" s="94">
        <f t="shared" si="379"/>
        <v>55</v>
      </c>
      <c r="AEZ52" s="94">
        <f t="shared" si="379"/>
        <v>54.5</v>
      </c>
      <c r="AFA52" s="94">
        <f t="shared" si="379"/>
        <v>60.7</v>
      </c>
      <c r="AFB52" s="94">
        <f t="shared" si="379"/>
        <v>54.999999999999993</v>
      </c>
      <c r="AFC52" s="94">
        <f t="shared" si="379"/>
        <v>56.3</v>
      </c>
      <c r="AFD52" s="94">
        <f t="shared" si="379"/>
        <v>57.2</v>
      </c>
      <c r="AFE52" s="94">
        <f t="shared" ref="AFE52:AHP52" si="380">AFE7+AFE12+AFE27</f>
        <v>60.699999999999996</v>
      </c>
      <c r="AFF52" s="94">
        <f t="shared" si="380"/>
        <v>56.2</v>
      </c>
      <c r="AFG52" s="94">
        <f t="shared" si="380"/>
        <v>56.6</v>
      </c>
      <c r="AFH52" s="94">
        <f t="shared" si="380"/>
        <v>54.099999999999994</v>
      </c>
      <c r="AFI52" s="94">
        <f t="shared" si="380"/>
        <v>55.099999999999994</v>
      </c>
      <c r="AFJ52" s="94">
        <f t="shared" si="380"/>
        <v>51.3</v>
      </c>
      <c r="AFK52" s="94">
        <f t="shared" si="380"/>
        <v>53.5</v>
      </c>
      <c r="AFL52" s="94">
        <f t="shared" si="380"/>
        <v>54.400000000000006</v>
      </c>
      <c r="AFM52" s="94">
        <f t="shared" si="380"/>
        <v>59.4</v>
      </c>
      <c r="AFN52" s="94">
        <f t="shared" si="380"/>
        <v>51</v>
      </c>
      <c r="AFO52" s="94">
        <f t="shared" si="380"/>
        <v>55.099999999999994</v>
      </c>
      <c r="AFP52" s="94">
        <f t="shared" si="380"/>
        <v>54.5</v>
      </c>
      <c r="AFQ52" s="94">
        <f t="shared" si="380"/>
        <v>51.6</v>
      </c>
      <c r="AFR52" s="94">
        <f t="shared" si="380"/>
        <v>53.5</v>
      </c>
      <c r="AFS52" s="94">
        <f t="shared" si="380"/>
        <v>54.7</v>
      </c>
      <c r="AFT52" s="94">
        <f t="shared" si="380"/>
        <v>54.599999999999994</v>
      </c>
      <c r="AFU52" s="94">
        <f t="shared" si="380"/>
        <v>53.599999999999994</v>
      </c>
      <c r="AFV52" s="94">
        <f t="shared" si="380"/>
        <v>53.2</v>
      </c>
      <c r="AFW52" s="94">
        <f t="shared" si="380"/>
        <v>58.099999999999994</v>
      </c>
      <c r="AFX52" s="94">
        <f t="shared" si="380"/>
        <v>61.6</v>
      </c>
      <c r="AFY52" s="94">
        <f t="shared" si="380"/>
        <v>61.3</v>
      </c>
      <c r="AFZ52" s="94">
        <f t="shared" si="380"/>
        <v>53</v>
      </c>
      <c r="AGA52" s="94">
        <f t="shared" si="380"/>
        <v>58.599999999999994</v>
      </c>
      <c r="AGB52" s="94">
        <f t="shared" si="380"/>
        <v>56.1</v>
      </c>
      <c r="AGC52" s="94">
        <f t="shared" si="380"/>
        <v>55</v>
      </c>
      <c r="AGD52" s="94">
        <f t="shared" si="380"/>
        <v>55.699999999999996</v>
      </c>
      <c r="AGE52" s="94">
        <f t="shared" si="380"/>
        <v>56.1</v>
      </c>
      <c r="AGF52" s="94">
        <f t="shared" si="380"/>
        <v>52</v>
      </c>
      <c r="AGG52" s="94">
        <f t="shared" si="380"/>
        <v>62.000000000000007</v>
      </c>
      <c r="AGH52" s="94">
        <f t="shared" si="380"/>
        <v>59.400000000000006</v>
      </c>
      <c r="AGI52" s="94">
        <f t="shared" si="380"/>
        <v>57.7</v>
      </c>
      <c r="AGJ52" s="94">
        <f t="shared" si="380"/>
        <v>53.099999999999994</v>
      </c>
      <c r="AGK52" s="94">
        <f t="shared" si="380"/>
        <v>57.8</v>
      </c>
      <c r="AGL52" s="94">
        <f t="shared" si="380"/>
        <v>52.599999999999994</v>
      </c>
      <c r="AGM52" s="94">
        <f t="shared" si="380"/>
        <v>50</v>
      </c>
      <c r="AGN52" s="94">
        <f t="shared" si="380"/>
        <v>53.8</v>
      </c>
      <c r="AGO52" s="94">
        <f t="shared" si="380"/>
        <v>57.3</v>
      </c>
      <c r="AGP52" s="94">
        <f t="shared" si="380"/>
        <v>58.099999999999994</v>
      </c>
      <c r="AGQ52" s="94">
        <f t="shared" si="380"/>
        <v>52.8</v>
      </c>
      <c r="AGR52" s="94">
        <f t="shared" si="380"/>
        <v>53.400000000000006</v>
      </c>
      <c r="AGS52" s="94">
        <f t="shared" si="380"/>
        <v>55.999999999999993</v>
      </c>
      <c r="AGT52" s="94">
        <f t="shared" si="380"/>
        <v>52.2</v>
      </c>
      <c r="AGU52" s="94">
        <f t="shared" si="380"/>
        <v>56</v>
      </c>
      <c r="AGV52" s="94">
        <f t="shared" si="380"/>
        <v>57.099999999999994</v>
      </c>
      <c r="AGW52" s="94">
        <f t="shared" si="380"/>
        <v>56.999999999999993</v>
      </c>
      <c r="AGX52" s="94">
        <f t="shared" si="380"/>
        <v>57.5</v>
      </c>
      <c r="AGY52" s="94">
        <f t="shared" si="380"/>
        <v>64</v>
      </c>
      <c r="AGZ52" s="94">
        <f t="shared" si="380"/>
        <v>58.6</v>
      </c>
      <c r="AHA52" s="94">
        <f t="shared" si="380"/>
        <v>57.3</v>
      </c>
      <c r="AHB52" s="94">
        <f t="shared" si="380"/>
        <v>56.199999999999996</v>
      </c>
      <c r="AHC52" s="94">
        <f t="shared" si="380"/>
        <v>57.5</v>
      </c>
      <c r="AHD52" s="94">
        <f t="shared" si="380"/>
        <v>57.8</v>
      </c>
      <c r="AHE52" s="94">
        <f t="shared" si="380"/>
        <v>54.199999999999996</v>
      </c>
      <c r="AHF52" s="94">
        <f t="shared" si="380"/>
        <v>56.8</v>
      </c>
      <c r="AHG52" s="94">
        <f t="shared" si="380"/>
        <v>54.2</v>
      </c>
      <c r="AHH52" s="94">
        <f t="shared" si="380"/>
        <v>53.8</v>
      </c>
      <c r="AHI52" s="94">
        <f t="shared" si="380"/>
        <v>51.3</v>
      </c>
      <c r="AHJ52" s="94">
        <f t="shared" si="380"/>
        <v>51.5</v>
      </c>
      <c r="AHK52" s="94">
        <f t="shared" si="380"/>
        <v>56.6</v>
      </c>
      <c r="AHL52" s="94">
        <f t="shared" si="380"/>
        <v>59.4</v>
      </c>
      <c r="AHM52" s="94">
        <f t="shared" si="380"/>
        <v>53.300000000000004</v>
      </c>
      <c r="AHN52" s="94">
        <f t="shared" si="380"/>
        <v>54.2</v>
      </c>
      <c r="AHO52" s="94">
        <f t="shared" si="380"/>
        <v>50</v>
      </c>
      <c r="AHP52" s="94">
        <f t="shared" si="380"/>
        <v>52.3</v>
      </c>
      <c r="AHQ52" s="94">
        <f t="shared" ref="AHQ52:AKB52" si="381">AHQ7+AHQ12+AHQ27</f>
        <v>55.8</v>
      </c>
      <c r="AHR52" s="94">
        <f t="shared" si="381"/>
        <v>56.1</v>
      </c>
      <c r="AHS52" s="94">
        <f t="shared" si="381"/>
        <v>49.7</v>
      </c>
      <c r="AHT52" s="94">
        <f t="shared" si="381"/>
        <v>55.3</v>
      </c>
      <c r="AHU52" s="94">
        <f t="shared" si="381"/>
        <v>51</v>
      </c>
      <c r="AHV52" s="94">
        <f t="shared" si="381"/>
        <v>52</v>
      </c>
      <c r="AHW52" s="94">
        <f t="shared" si="381"/>
        <v>48.199999999999996</v>
      </c>
      <c r="AHX52" s="94">
        <f t="shared" si="381"/>
        <v>49</v>
      </c>
      <c r="AHY52" s="94">
        <f t="shared" si="381"/>
        <v>53.6</v>
      </c>
      <c r="AHZ52" s="94">
        <f t="shared" si="381"/>
        <v>57</v>
      </c>
      <c r="AIA52" s="94">
        <f t="shared" si="381"/>
        <v>56.4</v>
      </c>
      <c r="AIB52" s="94">
        <f t="shared" si="381"/>
        <v>53.8</v>
      </c>
      <c r="AIC52" s="94">
        <f t="shared" si="381"/>
        <v>55.6</v>
      </c>
      <c r="AID52" s="94">
        <f t="shared" si="381"/>
        <v>57.800000000000004</v>
      </c>
      <c r="AIE52" s="94">
        <f t="shared" si="381"/>
        <v>56.9</v>
      </c>
      <c r="AIF52" s="94">
        <f t="shared" si="381"/>
        <v>57.099999999999994</v>
      </c>
      <c r="AIG52" s="94">
        <f t="shared" si="381"/>
        <v>53</v>
      </c>
      <c r="AIH52" s="94">
        <f t="shared" si="381"/>
        <v>56.1</v>
      </c>
      <c r="AII52" s="94">
        <f t="shared" si="381"/>
        <v>55.5</v>
      </c>
      <c r="AIJ52" s="94">
        <f t="shared" si="381"/>
        <v>65.099999999999994</v>
      </c>
      <c r="AIK52" s="94">
        <f t="shared" si="381"/>
        <v>59.400000000000006</v>
      </c>
      <c r="AIL52" s="94">
        <f t="shared" si="381"/>
        <v>59.5</v>
      </c>
      <c r="AIM52" s="94">
        <f t="shared" si="381"/>
        <v>61.8</v>
      </c>
      <c r="AIN52" s="94">
        <f t="shared" si="381"/>
        <v>58.199999999999996</v>
      </c>
      <c r="AIO52" s="94">
        <f t="shared" si="381"/>
        <v>57.7</v>
      </c>
      <c r="AIP52" s="94">
        <f t="shared" si="381"/>
        <v>54.5</v>
      </c>
      <c r="AIQ52" s="94">
        <f t="shared" si="381"/>
        <v>55.599999999999994</v>
      </c>
      <c r="AIR52" s="94">
        <f t="shared" si="381"/>
        <v>54.5</v>
      </c>
      <c r="AIS52" s="94">
        <f t="shared" si="381"/>
        <v>60.6</v>
      </c>
      <c r="AIT52" s="94">
        <f t="shared" si="381"/>
        <v>59</v>
      </c>
      <c r="AIU52" s="94">
        <f t="shared" si="381"/>
        <v>60.3</v>
      </c>
      <c r="AIV52" s="94">
        <f t="shared" si="381"/>
        <v>64.300000000000011</v>
      </c>
      <c r="AIW52" s="94">
        <f t="shared" si="381"/>
        <v>72.5</v>
      </c>
      <c r="AIX52" s="94">
        <f t="shared" si="381"/>
        <v>75.899999999999991</v>
      </c>
      <c r="AIY52" s="94">
        <f t="shared" si="381"/>
        <v>128.9</v>
      </c>
      <c r="AIZ52" s="94">
        <f t="shared" si="381"/>
        <v>142.30000000000001</v>
      </c>
      <c r="AJA52" s="94">
        <f t="shared" si="381"/>
        <v>123.79999999999998</v>
      </c>
      <c r="AJB52" s="94">
        <f t="shared" si="381"/>
        <v>121</v>
      </c>
      <c r="AJC52" s="94">
        <f t="shared" si="381"/>
        <v>112.6</v>
      </c>
      <c r="AJD52" s="94">
        <f t="shared" si="381"/>
        <v>99</v>
      </c>
      <c r="AJE52" s="94">
        <f t="shared" si="381"/>
        <v>104.8</v>
      </c>
      <c r="AJF52" s="94">
        <f t="shared" si="381"/>
        <v>97.6</v>
      </c>
      <c r="AJG52" s="94">
        <f t="shared" si="381"/>
        <v>94.800000000000011</v>
      </c>
      <c r="AJH52" s="94">
        <f t="shared" si="381"/>
        <v>91.1</v>
      </c>
      <c r="AJI52" s="94">
        <f t="shared" si="381"/>
        <v>87.3</v>
      </c>
      <c r="AJJ52" s="94">
        <f t="shared" si="381"/>
        <v>85.8</v>
      </c>
      <c r="AJK52" s="94">
        <f t="shared" si="381"/>
        <v>85.800000000000011</v>
      </c>
      <c r="AJL52" s="94">
        <f t="shared" si="381"/>
        <v>84.800000000000011</v>
      </c>
      <c r="AJM52" s="94">
        <f t="shared" si="381"/>
        <v>88.2</v>
      </c>
      <c r="AJN52" s="94">
        <f t="shared" si="381"/>
        <v>90.800000000000011</v>
      </c>
      <c r="AJO52" s="94">
        <f t="shared" si="381"/>
        <v>88.7</v>
      </c>
      <c r="AJP52" s="94">
        <f t="shared" si="381"/>
        <v>92.2</v>
      </c>
      <c r="AJQ52" s="94">
        <f t="shared" si="381"/>
        <v>95.8</v>
      </c>
      <c r="AJR52" s="94">
        <f t="shared" si="381"/>
        <v>91.9</v>
      </c>
      <c r="AJS52" s="94">
        <f t="shared" si="381"/>
        <v>99.1</v>
      </c>
      <c r="AJT52" s="94">
        <f t="shared" si="381"/>
        <v>92</v>
      </c>
      <c r="AJU52" s="94">
        <f t="shared" si="381"/>
        <v>89.5</v>
      </c>
      <c r="AJV52" s="94">
        <f t="shared" si="381"/>
        <v>93</v>
      </c>
      <c r="AJW52" s="94">
        <f t="shared" si="381"/>
        <v>92.9</v>
      </c>
      <c r="AJX52" s="94">
        <f t="shared" si="381"/>
        <v>88.6</v>
      </c>
      <c r="AJY52" s="94">
        <f t="shared" si="381"/>
        <v>89.6</v>
      </c>
      <c r="AJZ52" s="94">
        <f t="shared" si="381"/>
        <v>88.1</v>
      </c>
      <c r="AKA52" s="94">
        <f t="shared" si="381"/>
        <v>87.4</v>
      </c>
      <c r="AKB52" s="94">
        <f t="shared" si="381"/>
        <v>84.199999999999989</v>
      </c>
      <c r="AKC52" s="94">
        <f t="shared" ref="AKC52:AMN52" si="382">AKC7+AKC12+AKC27</f>
        <v>83.4</v>
      </c>
      <c r="AKD52" s="94">
        <f t="shared" si="382"/>
        <v>78.900000000000006</v>
      </c>
      <c r="AKE52" s="94">
        <f t="shared" si="382"/>
        <v>82.3</v>
      </c>
      <c r="AKF52" s="94">
        <f t="shared" si="382"/>
        <v>77.099999999999994</v>
      </c>
      <c r="AKG52" s="94">
        <f t="shared" si="382"/>
        <v>73.5</v>
      </c>
      <c r="AKH52" s="94">
        <f t="shared" si="382"/>
        <v>76.5</v>
      </c>
      <c r="AKI52" s="94">
        <f t="shared" si="382"/>
        <v>70.400000000000006</v>
      </c>
      <c r="AKJ52" s="94">
        <f t="shared" si="382"/>
        <v>69.099999999999994</v>
      </c>
      <c r="AKK52" s="94">
        <f t="shared" si="382"/>
        <v>68.400000000000006</v>
      </c>
      <c r="AKL52" s="94">
        <f t="shared" si="382"/>
        <v>66.599999999999994</v>
      </c>
      <c r="AKM52" s="94">
        <f t="shared" si="382"/>
        <v>66.099999999999994</v>
      </c>
      <c r="AKN52" s="94">
        <f t="shared" si="382"/>
        <v>68.3</v>
      </c>
      <c r="AKO52" s="94">
        <f t="shared" si="382"/>
        <v>65.8</v>
      </c>
      <c r="AKP52" s="94">
        <f t="shared" si="382"/>
        <v>64.8</v>
      </c>
      <c r="AKQ52" s="94">
        <f t="shared" si="382"/>
        <v>67</v>
      </c>
      <c r="AKR52" s="94">
        <f t="shared" si="382"/>
        <v>66.099999999999994</v>
      </c>
      <c r="AKS52" s="94">
        <f t="shared" si="382"/>
        <v>70.699999999999989</v>
      </c>
      <c r="AKT52" s="94">
        <f t="shared" si="382"/>
        <v>68.699999999999989</v>
      </c>
      <c r="AKU52" s="94">
        <f t="shared" si="382"/>
        <v>64.7</v>
      </c>
      <c r="AKV52" s="94">
        <f t="shared" si="382"/>
        <v>68.8</v>
      </c>
      <c r="AKW52" s="94">
        <f t="shared" si="382"/>
        <v>66.5</v>
      </c>
      <c r="AKX52" s="94">
        <f t="shared" si="382"/>
        <v>65.099999999999994</v>
      </c>
      <c r="AKY52" s="94">
        <f t="shared" si="382"/>
        <v>73.3</v>
      </c>
      <c r="AKZ52" s="94">
        <f t="shared" si="382"/>
        <v>62.9</v>
      </c>
      <c r="ALA52" s="94">
        <f t="shared" si="382"/>
        <v>62.4</v>
      </c>
      <c r="ALB52" s="94">
        <f t="shared" si="382"/>
        <v>62.2</v>
      </c>
      <c r="ALC52" s="94">
        <f t="shared" si="382"/>
        <v>62.1</v>
      </c>
      <c r="ALD52" s="94">
        <f t="shared" si="382"/>
        <v>63.800000000000004</v>
      </c>
      <c r="ALE52" s="94">
        <f t="shared" si="382"/>
        <v>61.599999999999994</v>
      </c>
      <c r="ALF52" s="94">
        <f t="shared" si="382"/>
        <v>59.2</v>
      </c>
      <c r="ALG52" s="94">
        <f t="shared" si="382"/>
        <v>65.7</v>
      </c>
      <c r="ALH52" s="94">
        <f t="shared" si="382"/>
        <v>65.2</v>
      </c>
      <c r="ALI52" s="94">
        <f t="shared" si="382"/>
        <v>67.199999999999989</v>
      </c>
      <c r="ALJ52" s="94">
        <f t="shared" si="382"/>
        <v>66</v>
      </c>
      <c r="ALK52" s="94">
        <f t="shared" si="382"/>
        <v>62.5</v>
      </c>
      <c r="ALL52" s="94">
        <f t="shared" si="382"/>
        <v>66.2</v>
      </c>
      <c r="ALM52" s="94">
        <f t="shared" si="382"/>
        <v>65.2</v>
      </c>
      <c r="ALN52" s="94">
        <f t="shared" si="382"/>
        <v>75</v>
      </c>
      <c r="ALO52" s="94">
        <f t="shared" si="382"/>
        <v>77</v>
      </c>
      <c r="ALP52" s="94">
        <f t="shared" si="382"/>
        <v>74</v>
      </c>
      <c r="ALQ52" s="94">
        <f t="shared" si="382"/>
        <v>84.4</v>
      </c>
      <c r="ALR52" s="94">
        <f t="shared" si="382"/>
        <v>76.400000000000006</v>
      </c>
      <c r="ALS52" s="94">
        <f t="shared" si="382"/>
        <v>73</v>
      </c>
      <c r="ALT52" s="94">
        <f t="shared" si="382"/>
        <v>73.7</v>
      </c>
      <c r="ALU52" s="94">
        <f t="shared" si="382"/>
        <v>79.699999999999989</v>
      </c>
      <c r="ALV52" s="94">
        <f t="shared" si="382"/>
        <v>74.099999999999994</v>
      </c>
      <c r="ALW52" s="94">
        <f t="shared" si="382"/>
        <v>75.099999999999994</v>
      </c>
      <c r="ALX52" s="94">
        <f t="shared" si="382"/>
        <v>73.8</v>
      </c>
      <c r="ALY52" s="94">
        <f t="shared" si="382"/>
        <v>73</v>
      </c>
      <c r="ALZ52" s="94">
        <f t="shared" si="382"/>
        <v>70.3</v>
      </c>
      <c r="AMA52" s="94">
        <f t="shared" si="382"/>
        <v>70.400000000000006</v>
      </c>
      <c r="AMB52" s="94">
        <f t="shared" si="382"/>
        <v>74.300000000000011</v>
      </c>
      <c r="AMC52" s="94">
        <f t="shared" si="382"/>
        <v>69.7</v>
      </c>
      <c r="AMD52" s="94">
        <f t="shared" si="382"/>
        <v>69.2</v>
      </c>
      <c r="AME52" s="94">
        <f t="shared" si="382"/>
        <v>75.699999999999989</v>
      </c>
      <c r="AMF52" s="94">
        <f t="shared" si="382"/>
        <v>71.199999999999989</v>
      </c>
      <c r="AMG52" s="94">
        <f t="shared" si="382"/>
        <v>71.399999999999991</v>
      </c>
      <c r="AMH52" s="94">
        <f t="shared" si="382"/>
        <v>71.2</v>
      </c>
      <c r="AMI52" s="94">
        <f t="shared" si="382"/>
        <v>72.400000000000006</v>
      </c>
      <c r="AMJ52" s="94">
        <f t="shared" si="382"/>
        <v>73.2</v>
      </c>
      <c r="AMK52" s="94">
        <f t="shared" si="382"/>
        <v>71</v>
      </c>
      <c r="AML52" s="94">
        <f t="shared" si="382"/>
        <v>87.9</v>
      </c>
      <c r="AMM52" s="94">
        <f t="shared" si="382"/>
        <v>78.5</v>
      </c>
      <c r="AMN52" s="94">
        <f t="shared" si="382"/>
        <v>80.400000000000006</v>
      </c>
      <c r="AMO52" s="94">
        <f t="shared" ref="AMO52:AOL52" si="383">AMO7+AMO12+AMO27</f>
        <v>86.1</v>
      </c>
      <c r="AMP52" s="94">
        <f t="shared" si="383"/>
        <v>78.899999999999991</v>
      </c>
      <c r="AMQ52" s="94">
        <f t="shared" si="383"/>
        <v>82.9</v>
      </c>
      <c r="AMR52" s="94">
        <f t="shared" si="383"/>
        <v>87.5</v>
      </c>
      <c r="AMS52" s="94">
        <f t="shared" si="383"/>
        <v>83.6</v>
      </c>
      <c r="AMT52" s="94">
        <f t="shared" si="383"/>
        <v>94.9</v>
      </c>
      <c r="AMU52" s="94">
        <f t="shared" si="383"/>
        <v>102.9</v>
      </c>
      <c r="AMV52" s="94">
        <f t="shared" si="383"/>
        <v>108.1</v>
      </c>
      <c r="AMW52" s="94">
        <f t="shared" si="383"/>
        <v>102.89999999999999</v>
      </c>
      <c r="AMX52" s="94">
        <f t="shared" si="383"/>
        <v>99.9</v>
      </c>
      <c r="AMY52" s="94">
        <f t="shared" si="383"/>
        <v>95.5</v>
      </c>
      <c r="AMZ52" s="94">
        <f t="shared" si="383"/>
        <v>92.6</v>
      </c>
      <c r="ANA52" s="94">
        <f t="shared" si="383"/>
        <v>106.30000000000001</v>
      </c>
      <c r="ANB52" s="94">
        <f t="shared" si="383"/>
        <v>106.9</v>
      </c>
      <c r="ANC52" s="94">
        <f t="shared" si="383"/>
        <v>109.5</v>
      </c>
      <c r="AND52" s="94">
        <f t="shared" si="383"/>
        <v>105.5</v>
      </c>
      <c r="ANE52" s="94">
        <f t="shared" si="383"/>
        <v>106.4</v>
      </c>
      <c r="ANF52" s="94">
        <f t="shared" si="383"/>
        <v>116.1</v>
      </c>
      <c r="ANG52" s="94">
        <f t="shared" si="383"/>
        <v>127.9</v>
      </c>
      <c r="ANH52" s="94">
        <f t="shared" si="383"/>
        <v>122.8</v>
      </c>
      <c r="ANI52" s="94">
        <f t="shared" si="383"/>
        <v>117.4</v>
      </c>
      <c r="ANJ52" s="94">
        <f t="shared" si="383"/>
        <v>121.3</v>
      </c>
      <c r="ANK52" s="94">
        <f t="shared" si="383"/>
        <v>125.19999999999999</v>
      </c>
      <c r="ANL52" s="94">
        <f t="shared" si="383"/>
        <v>127.5</v>
      </c>
      <c r="ANM52" s="94">
        <f t="shared" si="383"/>
        <v>123.6</v>
      </c>
      <c r="ANN52" s="94">
        <f t="shared" si="383"/>
        <v>119.6</v>
      </c>
      <c r="ANO52" s="94">
        <f t="shared" si="383"/>
        <v>126.3</v>
      </c>
      <c r="ANP52" s="94">
        <f t="shared" si="383"/>
        <v>120.4</v>
      </c>
      <c r="ANQ52" s="94">
        <f t="shared" si="383"/>
        <v>117.5</v>
      </c>
      <c r="ANR52" s="94">
        <f t="shared" si="383"/>
        <v>121</v>
      </c>
      <c r="ANS52" s="94">
        <f t="shared" si="383"/>
        <v>117.69999999999999</v>
      </c>
      <c r="ANT52" s="94">
        <f t="shared" si="383"/>
        <v>120.9</v>
      </c>
      <c r="ANU52" s="94">
        <f t="shared" si="383"/>
        <v>117.2</v>
      </c>
      <c r="ANV52" s="94">
        <f t="shared" si="383"/>
        <v>117.60000000000001</v>
      </c>
      <c r="ANW52" s="94">
        <f t="shared" si="383"/>
        <v>116.2</v>
      </c>
      <c r="ANX52" s="94">
        <f t="shared" si="383"/>
        <v>119.6</v>
      </c>
      <c r="ANY52" s="94">
        <f t="shared" si="383"/>
        <v>125.9</v>
      </c>
      <c r="ANZ52" s="94">
        <f t="shared" si="383"/>
        <v>130</v>
      </c>
      <c r="AOA52" s="94">
        <f t="shared" si="383"/>
        <v>131</v>
      </c>
      <c r="AOB52" s="94">
        <f t="shared" si="383"/>
        <v>134.5</v>
      </c>
      <c r="AOC52" s="94">
        <f t="shared" si="383"/>
        <v>131.6</v>
      </c>
      <c r="AOD52" s="94">
        <f t="shared" si="383"/>
        <v>130.69999999999999</v>
      </c>
      <c r="AOE52" s="94">
        <f t="shared" si="383"/>
        <v>127.9</v>
      </c>
      <c r="AOF52" s="94">
        <f t="shared" si="383"/>
        <v>127.10000000000001</v>
      </c>
      <c r="AOG52" s="94">
        <f t="shared" si="383"/>
        <v>126.7</v>
      </c>
      <c r="AOH52" s="94">
        <f t="shared" si="383"/>
        <v>126.8</v>
      </c>
      <c r="AOI52" s="94">
        <f t="shared" si="383"/>
        <v>117.5</v>
      </c>
      <c r="AOJ52" s="94">
        <f t="shared" si="383"/>
        <v>118.79999999999998</v>
      </c>
      <c r="AOK52" s="94">
        <f t="shared" si="383"/>
        <v>122.4</v>
      </c>
      <c r="AOL52" s="94">
        <f t="shared" si="383"/>
        <v>120</v>
      </c>
      <c r="AOM52" s="94">
        <f t="shared" ref="AOM52:AQJ52" si="384">AOM7+AOM12+AOM27</f>
        <v>129.1</v>
      </c>
      <c r="AON52" s="94">
        <f t="shared" si="384"/>
        <v>138.30000000000001</v>
      </c>
      <c r="AOO52" s="94">
        <f t="shared" si="384"/>
        <v>131.9</v>
      </c>
      <c r="AOP52" s="94">
        <f t="shared" si="384"/>
        <v>134.69999999999999</v>
      </c>
      <c r="AOQ52" s="94">
        <f t="shared" si="384"/>
        <v>136</v>
      </c>
      <c r="AOR52" s="94">
        <f t="shared" si="384"/>
        <v>142.10000000000002</v>
      </c>
      <c r="AOS52" s="94">
        <f t="shared" si="384"/>
        <v>144.4</v>
      </c>
      <c r="AOT52" s="94">
        <f t="shared" si="384"/>
        <v>141.19999999999999</v>
      </c>
      <c r="AOU52" s="94">
        <f t="shared" si="384"/>
        <v>139.5</v>
      </c>
      <c r="AOV52" s="94">
        <f t="shared" si="384"/>
        <v>137.30000000000001</v>
      </c>
      <c r="AOW52" s="94">
        <f t="shared" si="384"/>
        <v>140.9</v>
      </c>
      <c r="AOX52" s="94">
        <f t="shared" si="384"/>
        <v>135.6</v>
      </c>
      <c r="AOY52" s="94">
        <f t="shared" si="384"/>
        <v>135.5</v>
      </c>
      <c r="AOZ52" s="94">
        <f t="shared" si="384"/>
        <v>139.4</v>
      </c>
      <c r="APA52" s="94">
        <f t="shared" si="384"/>
        <v>148.1</v>
      </c>
      <c r="APB52" s="94">
        <f t="shared" si="384"/>
        <v>137.9</v>
      </c>
      <c r="APC52" s="94">
        <f t="shared" si="384"/>
        <v>141.9</v>
      </c>
      <c r="APD52" s="94">
        <f t="shared" si="384"/>
        <v>144.19999999999999</v>
      </c>
      <c r="APE52" s="94">
        <f t="shared" si="384"/>
        <v>153</v>
      </c>
      <c r="APF52" s="94">
        <f t="shared" si="384"/>
        <v>148.30000000000001</v>
      </c>
      <c r="APG52" s="94">
        <f t="shared" si="384"/>
        <v>148.80000000000001</v>
      </c>
      <c r="APH52" s="94">
        <f t="shared" si="384"/>
        <v>148.6</v>
      </c>
      <c r="API52" s="94">
        <f t="shared" si="384"/>
        <v>147.4</v>
      </c>
      <c r="APJ52" s="94">
        <f t="shared" si="384"/>
        <v>152.80000000000001</v>
      </c>
      <c r="APK52" s="94">
        <f t="shared" si="384"/>
        <v>145.9</v>
      </c>
      <c r="APL52" s="94">
        <f t="shared" si="384"/>
        <v>139.80000000000001</v>
      </c>
      <c r="APM52" s="94">
        <f t="shared" si="384"/>
        <v>149.6</v>
      </c>
      <c r="APN52" s="94">
        <f t="shared" si="384"/>
        <v>144.6</v>
      </c>
      <c r="APO52" s="94">
        <f t="shared" si="384"/>
        <v>144.5</v>
      </c>
      <c r="APP52" s="94">
        <f t="shared" si="384"/>
        <v>142.19999999999999</v>
      </c>
      <c r="APQ52" s="94">
        <f t="shared" si="384"/>
        <v>140.80000000000001</v>
      </c>
      <c r="APR52" s="94">
        <f t="shared" si="384"/>
        <v>141</v>
      </c>
      <c r="APS52" s="94">
        <f t="shared" si="384"/>
        <v>138</v>
      </c>
      <c r="APT52" s="94">
        <f t="shared" si="384"/>
        <v>143.69999999999999</v>
      </c>
      <c r="APU52" s="94">
        <f t="shared" si="384"/>
        <v>140.30000000000001</v>
      </c>
      <c r="APV52" s="94">
        <f t="shared" si="384"/>
        <v>135</v>
      </c>
      <c r="APW52" s="94">
        <f t="shared" si="384"/>
        <v>140.9</v>
      </c>
      <c r="APX52" s="94">
        <f t="shared" si="384"/>
        <v>139.5</v>
      </c>
      <c r="APY52" s="94">
        <f t="shared" si="384"/>
        <v>147.6</v>
      </c>
      <c r="APZ52" s="94">
        <f t="shared" si="384"/>
        <v>140.69999999999999</v>
      </c>
      <c r="AQA52" s="94">
        <f t="shared" si="384"/>
        <v>147.19999999999999</v>
      </c>
      <c r="AQB52" s="94">
        <f t="shared" si="384"/>
        <v>143.9</v>
      </c>
      <c r="AQC52" s="94">
        <f t="shared" si="384"/>
        <v>144.1</v>
      </c>
      <c r="AQD52" s="94">
        <f t="shared" si="384"/>
        <v>147.1</v>
      </c>
      <c r="AQE52" s="94">
        <f t="shared" si="384"/>
        <v>136.4</v>
      </c>
      <c r="AQF52" s="94">
        <f t="shared" si="384"/>
        <v>135</v>
      </c>
      <c r="AQG52" s="94">
        <f t="shared" si="384"/>
        <v>129.6</v>
      </c>
      <c r="AQH52" s="94">
        <f t="shared" si="384"/>
        <v>130.4</v>
      </c>
      <c r="AQI52" s="94">
        <f t="shared" si="384"/>
        <v>127.3</v>
      </c>
      <c r="AQJ52" s="94">
        <f t="shared" si="384"/>
        <v>129.9</v>
      </c>
      <c r="AQK52" s="94">
        <f t="shared" ref="AQK52:ASH52" si="385">AQK7+AQK12+AQK27</f>
        <v>133.5</v>
      </c>
      <c r="AQL52" s="94">
        <f t="shared" si="385"/>
        <v>136.69999999999999</v>
      </c>
      <c r="AQM52" s="94">
        <f t="shared" si="385"/>
        <v>133</v>
      </c>
      <c r="AQN52" s="94">
        <f t="shared" si="385"/>
        <v>132.80000000000001</v>
      </c>
      <c r="AQO52" s="94">
        <f t="shared" si="385"/>
        <v>139.5</v>
      </c>
      <c r="AQP52" s="94">
        <f t="shared" si="385"/>
        <v>131.60000000000002</v>
      </c>
      <c r="AQQ52" s="94">
        <f t="shared" si="385"/>
        <v>132.80000000000001</v>
      </c>
      <c r="AQR52" s="94">
        <f t="shared" si="385"/>
        <v>132.30000000000001</v>
      </c>
      <c r="AQS52" s="94">
        <f t="shared" si="385"/>
        <v>136</v>
      </c>
      <c r="AQT52" s="94">
        <f t="shared" si="385"/>
        <v>132.30000000000001</v>
      </c>
      <c r="AQU52" s="94">
        <f t="shared" si="385"/>
        <v>130.79999999999998</v>
      </c>
      <c r="AQV52" s="94">
        <f t="shared" si="385"/>
        <v>133.5</v>
      </c>
      <c r="AQW52" s="94">
        <f t="shared" si="385"/>
        <v>133</v>
      </c>
      <c r="AQX52" s="94">
        <f t="shared" si="385"/>
        <v>133.30000000000001</v>
      </c>
      <c r="AQY52" s="94">
        <f t="shared" si="385"/>
        <v>135.10000000000002</v>
      </c>
      <c r="AQZ52" s="94">
        <f t="shared" si="385"/>
        <v>133.30000000000001</v>
      </c>
      <c r="ARA52" s="94">
        <f t="shared" si="385"/>
        <v>136.1</v>
      </c>
      <c r="ARB52" s="94">
        <f t="shared" si="385"/>
        <v>135</v>
      </c>
      <c r="ARC52" s="94">
        <f t="shared" si="385"/>
        <v>140.69999999999999</v>
      </c>
      <c r="ARD52" s="94">
        <f t="shared" si="385"/>
        <v>135</v>
      </c>
      <c r="ARE52" s="94">
        <f t="shared" si="385"/>
        <v>134.89999999999998</v>
      </c>
      <c r="ARF52" s="94">
        <f t="shared" si="385"/>
        <v>132</v>
      </c>
      <c r="ARG52" s="94">
        <f t="shared" si="385"/>
        <v>138.5</v>
      </c>
      <c r="ARH52" s="94">
        <f t="shared" si="385"/>
        <v>136.80000000000001</v>
      </c>
      <c r="ARI52" s="94">
        <f t="shared" si="385"/>
        <v>128.5</v>
      </c>
      <c r="ARJ52" s="94">
        <f t="shared" si="385"/>
        <v>127.80000000000001</v>
      </c>
      <c r="ARK52" s="94">
        <f t="shared" si="385"/>
        <v>130</v>
      </c>
      <c r="ARL52" s="94">
        <f t="shared" si="385"/>
        <v>127.30000000000001</v>
      </c>
      <c r="ARM52" s="94">
        <f t="shared" si="385"/>
        <v>128.30000000000001</v>
      </c>
      <c r="ARN52" s="94">
        <f t="shared" si="385"/>
        <v>129.19999999999999</v>
      </c>
      <c r="ARO52" s="94">
        <f t="shared" si="385"/>
        <v>130.10000000000002</v>
      </c>
      <c r="ARP52" s="94">
        <f t="shared" si="385"/>
        <v>127</v>
      </c>
      <c r="ARQ52" s="94">
        <f t="shared" si="385"/>
        <v>125.5</v>
      </c>
      <c r="ARR52" s="94">
        <f t="shared" si="385"/>
        <v>128.19999999999999</v>
      </c>
      <c r="ARS52" s="94">
        <f t="shared" si="385"/>
        <v>132.4</v>
      </c>
      <c r="ART52" s="94">
        <f t="shared" si="385"/>
        <v>128.60000000000002</v>
      </c>
      <c r="ARU52" s="94">
        <f t="shared" si="385"/>
        <v>127.9</v>
      </c>
      <c r="ARV52" s="94">
        <f t="shared" si="385"/>
        <v>118.9</v>
      </c>
      <c r="ARW52" s="94">
        <f t="shared" si="385"/>
        <v>123.6</v>
      </c>
      <c r="ARX52" s="94">
        <f t="shared" si="385"/>
        <v>123</v>
      </c>
      <c r="ARY52" s="94">
        <f t="shared" si="385"/>
        <v>123.2</v>
      </c>
      <c r="ARZ52" s="94">
        <f t="shared" si="385"/>
        <v>123</v>
      </c>
      <c r="ASA52" s="94">
        <f t="shared" si="385"/>
        <v>121.2</v>
      </c>
      <c r="ASB52" s="94">
        <f t="shared" si="385"/>
        <v>118.30000000000001</v>
      </c>
      <c r="ASC52" s="94">
        <f t="shared" si="385"/>
        <v>126.89999999999999</v>
      </c>
      <c r="ASD52" s="94">
        <f t="shared" si="385"/>
        <v>128.10000000000002</v>
      </c>
      <c r="ASE52" s="94">
        <f t="shared" si="385"/>
        <v>117.7</v>
      </c>
      <c r="ASF52" s="94">
        <f t="shared" si="385"/>
        <v>122.3</v>
      </c>
      <c r="ASG52" s="94">
        <f t="shared" si="385"/>
        <v>125.1</v>
      </c>
      <c r="ASH52" s="94">
        <f t="shared" si="385"/>
        <v>123.7</v>
      </c>
      <c r="ASI52" s="94">
        <f t="shared" ref="ASI52:AUB52" si="386">ASI7+ASI12+ASI27</f>
        <v>118.6</v>
      </c>
      <c r="ASJ52" s="94">
        <f t="shared" si="386"/>
        <v>119.9</v>
      </c>
      <c r="ASK52" s="94">
        <f t="shared" si="386"/>
        <v>125.80000000000001</v>
      </c>
      <c r="ASL52" s="94">
        <f t="shared" si="386"/>
        <v>115.4</v>
      </c>
      <c r="ASM52" s="94">
        <f t="shared" si="386"/>
        <v>120.30000000000001</v>
      </c>
      <c r="ASN52" s="94">
        <f t="shared" si="386"/>
        <v>115.2</v>
      </c>
      <c r="ASO52" s="94">
        <f t="shared" si="386"/>
        <v>123.2</v>
      </c>
      <c r="ASP52" s="94">
        <f t="shared" si="386"/>
        <v>124</v>
      </c>
      <c r="ASQ52" s="94">
        <f t="shared" si="386"/>
        <v>113.10000000000001</v>
      </c>
      <c r="ASR52" s="94">
        <f t="shared" si="386"/>
        <v>111.9</v>
      </c>
      <c r="ASS52" s="94">
        <f t="shared" si="386"/>
        <v>118</v>
      </c>
      <c r="AST52" s="94">
        <f t="shared" si="386"/>
        <v>111.39999999999999</v>
      </c>
      <c r="ASU52" s="94">
        <f t="shared" si="386"/>
        <v>115.5</v>
      </c>
      <c r="ASV52" s="94">
        <f t="shared" si="386"/>
        <v>107.19999999999999</v>
      </c>
      <c r="ASW52" s="94">
        <f t="shared" si="386"/>
        <v>106.80000000000001</v>
      </c>
      <c r="ASX52" s="94">
        <f t="shared" si="386"/>
        <v>108.30000000000001</v>
      </c>
      <c r="ASY52" s="94">
        <f t="shared" si="386"/>
        <v>106.5</v>
      </c>
      <c r="ASZ52" s="94">
        <f t="shared" si="386"/>
        <v>109</v>
      </c>
      <c r="ATA52" s="94">
        <f t="shared" si="386"/>
        <v>106.4</v>
      </c>
      <c r="ATB52" s="94">
        <f t="shared" si="386"/>
        <v>110.70000000000002</v>
      </c>
      <c r="ATC52" s="94">
        <f t="shared" si="386"/>
        <v>108.7</v>
      </c>
      <c r="ATD52" s="94">
        <f t="shared" si="386"/>
        <v>108.8</v>
      </c>
      <c r="ATE52" s="94">
        <f t="shared" si="386"/>
        <v>108.1</v>
      </c>
      <c r="ATF52" s="94">
        <f t="shared" si="386"/>
        <v>111.7</v>
      </c>
      <c r="ATG52" s="94">
        <f t="shared" si="386"/>
        <v>111.19999999999999</v>
      </c>
      <c r="ATH52" s="94">
        <f t="shared" si="386"/>
        <v>111</v>
      </c>
      <c r="ATI52" s="94">
        <f t="shared" si="386"/>
        <v>100</v>
      </c>
      <c r="ATJ52" s="94">
        <f t="shared" si="386"/>
        <v>103.1</v>
      </c>
      <c r="ATK52" s="94">
        <f t="shared" si="386"/>
        <v>106.49999999999999</v>
      </c>
      <c r="ATL52" s="94">
        <f t="shared" si="386"/>
        <v>110.9</v>
      </c>
      <c r="ATM52" s="94">
        <f t="shared" si="386"/>
        <v>106.10000000000001</v>
      </c>
      <c r="ATN52" s="94">
        <f t="shared" si="386"/>
        <v>102.5</v>
      </c>
      <c r="ATO52" s="94">
        <f t="shared" si="386"/>
        <v>104.60000000000001</v>
      </c>
      <c r="ATP52" s="94">
        <f t="shared" si="386"/>
        <v>107.69999999999999</v>
      </c>
      <c r="ATQ52" s="94">
        <f t="shared" si="386"/>
        <v>107.5</v>
      </c>
      <c r="ATR52" s="94">
        <f t="shared" si="386"/>
        <v>106.1</v>
      </c>
      <c r="ATS52" s="94">
        <f t="shared" si="386"/>
        <v>112.1</v>
      </c>
      <c r="ATT52" s="94">
        <f t="shared" si="386"/>
        <v>109.3</v>
      </c>
      <c r="ATU52" s="94">
        <f t="shared" si="386"/>
        <v>108.5</v>
      </c>
      <c r="ATV52" s="94">
        <f t="shared" si="386"/>
        <v>109.80000000000001</v>
      </c>
      <c r="ATW52" s="94">
        <f t="shared" si="386"/>
        <v>111.5</v>
      </c>
      <c r="ATX52" s="94">
        <f t="shared" si="386"/>
        <v>112.50000000000001</v>
      </c>
      <c r="ATY52" s="94">
        <f t="shared" si="386"/>
        <v>108.5</v>
      </c>
      <c r="ATZ52" s="94">
        <f t="shared" si="386"/>
        <v>109.7</v>
      </c>
      <c r="AUA52" s="94">
        <f t="shared" si="386"/>
        <v>114.4</v>
      </c>
      <c r="AUB52" s="94">
        <f t="shared" si="386"/>
        <v>115.9</v>
      </c>
      <c r="AUC52" s="94">
        <f t="shared" ref="AUC52:AVH52" si="387">AUC7+AUC12+AUC27</f>
        <v>110.7</v>
      </c>
      <c r="AUD52" s="94">
        <f t="shared" si="387"/>
        <v>118.4</v>
      </c>
      <c r="AUE52" s="94">
        <f t="shared" si="387"/>
        <v>109.5</v>
      </c>
      <c r="AUF52" s="94">
        <f t="shared" si="387"/>
        <v>119.69999999999999</v>
      </c>
      <c r="AUG52" s="94">
        <f t="shared" si="387"/>
        <v>121.60000000000001</v>
      </c>
      <c r="AUH52" s="94">
        <f t="shared" si="387"/>
        <v>122</v>
      </c>
      <c r="AUI52" s="94">
        <f t="shared" si="387"/>
        <v>118.20000000000002</v>
      </c>
      <c r="AUJ52" s="94">
        <f t="shared" si="387"/>
        <v>122.2</v>
      </c>
      <c r="AUK52" s="94">
        <f t="shared" si="387"/>
        <v>133.1</v>
      </c>
      <c r="AUL52" s="94">
        <f t="shared" si="387"/>
        <v>143</v>
      </c>
      <c r="AUM52" s="94">
        <f t="shared" si="387"/>
        <v>159.69999999999999</v>
      </c>
      <c r="AUN52" s="94">
        <f t="shared" si="387"/>
        <v>165.9</v>
      </c>
      <c r="AUO52" s="94">
        <f t="shared" si="387"/>
        <v>161.30000000000001</v>
      </c>
      <c r="AUP52" s="94">
        <f t="shared" si="387"/>
        <v>153.30000000000001</v>
      </c>
      <c r="AUQ52" s="94">
        <f t="shared" si="387"/>
        <v>153.6</v>
      </c>
      <c r="AUR52" s="94">
        <f t="shared" si="387"/>
        <v>148.19999999999999</v>
      </c>
      <c r="AUS52" s="94">
        <f t="shared" si="387"/>
        <v>148.5</v>
      </c>
      <c r="AUT52" s="94">
        <f t="shared" si="387"/>
        <v>153</v>
      </c>
      <c r="AUU52" s="94">
        <f t="shared" si="387"/>
        <v>149.69999999999999</v>
      </c>
      <c r="AUV52" s="94">
        <f t="shared" si="387"/>
        <v>151.39999999999998</v>
      </c>
      <c r="AUW52" s="94">
        <f t="shared" si="387"/>
        <v>141.89999999999998</v>
      </c>
      <c r="AUX52" s="94">
        <f t="shared" si="387"/>
        <v>143.30000000000001</v>
      </c>
      <c r="AUY52" s="94">
        <f t="shared" si="387"/>
        <v>140.4</v>
      </c>
      <c r="AUZ52" s="94">
        <f t="shared" si="387"/>
        <v>0</v>
      </c>
      <c r="AVA52" s="94">
        <f t="shared" si="387"/>
        <v>0</v>
      </c>
      <c r="AVB52" s="94">
        <f t="shared" si="387"/>
        <v>0</v>
      </c>
      <c r="AVC52" s="94">
        <f t="shared" si="387"/>
        <v>0</v>
      </c>
      <c r="AVD52" s="94">
        <f t="shared" si="387"/>
        <v>0</v>
      </c>
      <c r="AVE52" s="94">
        <f t="shared" si="387"/>
        <v>0</v>
      </c>
      <c r="AVF52" s="94">
        <f t="shared" si="387"/>
        <v>0</v>
      </c>
      <c r="AVG52" s="94">
        <f t="shared" si="387"/>
        <v>0</v>
      </c>
      <c r="AVH52" s="94">
        <f t="shared" si="387"/>
        <v>0</v>
      </c>
      <c r="AVI52" s="94">
        <f t="shared" ref="AVI52:AVZ52" si="388">AVI7+AVI12+AVI27</f>
        <v>0</v>
      </c>
      <c r="AVJ52" s="94">
        <f t="shared" si="388"/>
        <v>0</v>
      </c>
      <c r="AVK52" s="94">
        <f t="shared" si="388"/>
        <v>0</v>
      </c>
      <c r="AVL52" s="94">
        <f t="shared" si="388"/>
        <v>0</v>
      </c>
      <c r="AVM52" s="94">
        <f t="shared" si="388"/>
        <v>0</v>
      </c>
      <c r="AVN52" s="94">
        <f t="shared" si="388"/>
        <v>0</v>
      </c>
      <c r="AVO52" s="94">
        <f t="shared" si="388"/>
        <v>0</v>
      </c>
      <c r="AVP52" s="94">
        <f t="shared" si="388"/>
        <v>0</v>
      </c>
      <c r="AVQ52" s="94">
        <f t="shared" si="388"/>
        <v>0</v>
      </c>
      <c r="AVR52" s="94">
        <f t="shared" si="388"/>
        <v>0</v>
      </c>
      <c r="AVS52" s="94">
        <f t="shared" si="388"/>
        <v>0</v>
      </c>
      <c r="AVT52" s="94">
        <f t="shared" si="388"/>
        <v>0</v>
      </c>
      <c r="AVU52" s="94">
        <f t="shared" si="388"/>
        <v>0</v>
      </c>
      <c r="AVV52" s="94">
        <f t="shared" si="388"/>
        <v>0</v>
      </c>
      <c r="AVW52" s="94">
        <f t="shared" si="388"/>
        <v>0</v>
      </c>
      <c r="AVX52" s="94">
        <f t="shared" si="388"/>
        <v>0</v>
      </c>
      <c r="AVY52" s="94">
        <f t="shared" si="388"/>
        <v>0</v>
      </c>
      <c r="AVZ52" s="94">
        <f t="shared" si="388"/>
        <v>0</v>
      </c>
    </row>
    <row r="53" spans="1:1274" s="16" customFormat="1" ht="17.25" thickTop="1" thickBot="1" x14ac:dyDescent="0.3">
      <c r="B53" s="207" t="s">
        <v>341</v>
      </c>
      <c r="C53" s="208"/>
      <c r="D53" s="125"/>
      <c r="E53" s="98">
        <f t="shared" ref="E53:BP53" si="389">E51-E52</f>
        <v>0</v>
      </c>
      <c r="F53" s="98">
        <f t="shared" si="389"/>
        <v>0</v>
      </c>
      <c r="G53" s="98">
        <f t="shared" si="389"/>
        <v>0</v>
      </c>
      <c r="H53" s="98">
        <f t="shared" si="389"/>
        <v>0</v>
      </c>
      <c r="I53" s="98">
        <f t="shared" si="389"/>
        <v>0</v>
      </c>
      <c r="J53" s="98">
        <f t="shared" si="389"/>
        <v>0</v>
      </c>
      <c r="K53" s="98">
        <f t="shared" si="389"/>
        <v>0</v>
      </c>
      <c r="L53" s="98">
        <f t="shared" si="389"/>
        <v>0</v>
      </c>
      <c r="M53" s="98">
        <f t="shared" si="389"/>
        <v>0</v>
      </c>
      <c r="N53" s="98">
        <f t="shared" si="389"/>
        <v>0</v>
      </c>
      <c r="O53" s="98">
        <f t="shared" si="389"/>
        <v>0</v>
      </c>
      <c r="P53" s="98">
        <f t="shared" si="389"/>
        <v>0</v>
      </c>
      <c r="Q53" s="98">
        <f t="shared" si="389"/>
        <v>0</v>
      </c>
      <c r="R53" s="98">
        <f t="shared" si="389"/>
        <v>0</v>
      </c>
      <c r="S53" s="98">
        <f t="shared" si="389"/>
        <v>0</v>
      </c>
      <c r="T53" s="98">
        <f t="shared" si="389"/>
        <v>0</v>
      </c>
      <c r="U53" s="98">
        <f t="shared" si="389"/>
        <v>0</v>
      </c>
      <c r="V53" s="98">
        <f t="shared" si="389"/>
        <v>0</v>
      </c>
      <c r="W53" s="98">
        <f t="shared" si="389"/>
        <v>0</v>
      </c>
      <c r="X53" s="98">
        <f t="shared" si="389"/>
        <v>0</v>
      </c>
      <c r="Y53" s="98">
        <f t="shared" si="389"/>
        <v>0</v>
      </c>
      <c r="Z53" s="98">
        <f t="shared" si="389"/>
        <v>0</v>
      </c>
      <c r="AA53" s="98">
        <f t="shared" si="389"/>
        <v>0</v>
      </c>
      <c r="AB53" s="98">
        <f t="shared" si="389"/>
        <v>0</v>
      </c>
      <c r="AC53" s="98">
        <f t="shared" si="389"/>
        <v>0</v>
      </c>
      <c r="AD53" s="98">
        <f t="shared" si="389"/>
        <v>0</v>
      </c>
      <c r="AE53" s="98">
        <f t="shared" si="389"/>
        <v>0</v>
      </c>
      <c r="AF53" s="98">
        <f t="shared" si="389"/>
        <v>0</v>
      </c>
      <c r="AG53" s="98">
        <f t="shared" si="389"/>
        <v>0</v>
      </c>
      <c r="AH53" s="98">
        <f t="shared" si="389"/>
        <v>0</v>
      </c>
      <c r="AI53" s="98">
        <f t="shared" si="389"/>
        <v>0</v>
      </c>
      <c r="AJ53" s="98">
        <f t="shared" si="389"/>
        <v>0</v>
      </c>
      <c r="AK53" s="98">
        <f t="shared" si="389"/>
        <v>0</v>
      </c>
      <c r="AL53" s="98">
        <f t="shared" si="389"/>
        <v>0</v>
      </c>
      <c r="AM53" s="98">
        <f t="shared" si="389"/>
        <v>0</v>
      </c>
      <c r="AN53" s="98">
        <f t="shared" si="389"/>
        <v>0</v>
      </c>
      <c r="AO53" s="98">
        <f t="shared" si="389"/>
        <v>0</v>
      </c>
      <c r="AP53" s="98">
        <f t="shared" si="389"/>
        <v>0</v>
      </c>
      <c r="AQ53" s="98">
        <f t="shared" si="389"/>
        <v>0</v>
      </c>
      <c r="AR53" s="98">
        <f t="shared" si="389"/>
        <v>0</v>
      </c>
      <c r="AS53" s="98">
        <f t="shared" si="389"/>
        <v>0</v>
      </c>
      <c r="AT53" s="98">
        <f t="shared" si="389"/>
        <v>0</v>
      </c>
      <c r="AU53" s="98">
        <f t="shared" si="389"/>
        <v>0</v>
      </c>
      <c r="AV53" s="98">
        <f t="shared" si="389"/>
        <v>0</v>
      </c>
      <c r="AW53" s="98">
        <f t="shared" si="389"/>
        <v>0</v>
      </c>
      <c r="AX53" s="98">
        <f t="shared" si="389"/>
        <v>0</v>
      </c>
      <c r="AY53" s="98">
        <f t="shared" si="389"/>
        <v>0</v>
      </c>
      <c r="AZ53" s="98">
        <f t="shared" si="389"/>
        <v>0</v>
      </c>
      <c r="BA53" s="98">
        <f t="shared" si="389"/>
        <v>0</v>
      </c>
      <c r="BB53" s="98">
        <f t="shared" si="389"/>
        <v>0</v>
      </c>
      <c r="BC53" s="98">
        <f t="shared" si="389"/>
        <v>0</v>
      </c>
      <c r="BD53" s="98">
        <f t="shared" si="389"/>
        <v>0</v>
      </c>
      <c r="BE53" s="98">
        <f t="shared" si="389"/>
        <v>0</v>
      </c>
      <c r="BF53" s="98">
        <f t="shared" si="389"/>
        <v>0</v>
      </c>
      <c r="BG53" s="98">
        <f t="shared" si="389"/>
        <v>0</v>
      </c>
      <c r="BH53" s="98">
        <f t="shared" si="389"/>
        <v>0</v>
      </c>
      <c r="BI53" s="98">
        <f t="shared" si="389"/>
        <v>0</v>
      </c>
      <c r="BJ53" s="98">
        <f t="shared" si="389"/>
        <v>0</v>
      </c>
      <c r="BK53" s="98">
        <f t="shared" si="389"/>
        <v>0</v>
      </c>
      <c r="BL53" s="98">
        <f t="shared" si="389"/>
        <v>0</v>
      </c>
      <c r="BM53" s="98">
        <f t="shared" si="389"/>
        <v>0</v>
      </c>
      <c r="BN53" s="98">
        <f t="shared" si="389"/>
        <v>0</v>
      </c>
      <c r="BO53" s="98">
        <f t="shared" si="389"/>
        <v>0</v>
      </c>
      <c r="BP53" s="98">
        <f t="shared" si="389"/>
        <v>0</v>
      </c>
      <c r="BQ53" s="98">
        <f t="shared" ref="BQ53:EB53" si="390">BQ51-BQ52</f>
        <v>0</v>
      </c>
      <c r="BR53" s="98">
        <f t="shared" si="390"/>
        <v>0</v>
      </c>
      <c r="BS53" s="98">
        <f t="shared" si="390"/>
        <v>0</v>
      </c>
      <c r="BT53" s="98">
        <f t="shared" si="390"/>
        <v>0</v>
      </c>
      <c r="BU53" s="98">
        <f t="shared" si="390"/>
        <v>0</v>
      </c>
      <c r="BV53" s="98">
        <f t="shared" si="390"/>
        <v>0</v>
      </c>
      <c r="BW53" s="98">
        <f t="shared" si="390"/>
        <v>0</v>
      </c>
      <c r="BX53" s="98">
        <f t="shared" si="390"/>
        <v>0</v>
      </c>
      <c r="BY53" s="98">
        <f t="shared" si="390"/>
        <v>0</v>
      </c>
      <c r="BZ53" s="98">
        <f t="shared" si="390"/>
        <v>0</v>
      </c>
      <c r="CA53" s="98">
        <f t="shared" si="390"/>
        <v>0</v>
      </c>
      <c r="CB53" s="98">
        <f t="shared" si="390"/>
        <v>0</v>
      </c>
      <c r="CC53" s="98">
        <f t="shared" si="390"/>
        <v>0</v>
      </c>
      <c r="CD53" s="98">
        <f t="shared" si="390"/>
        <v>0</v>
      </c>
      <c r="CE53" s="98">
        <f t="shared" si="390"/>
        <v>0</v>
      </c>
      <c r="CF53" s="98">
        <f t="shared" si="390"/>
        <v>0</v>
      </c>
      <c r="CG53" s="98">
        <f t="shared" si="390"/>
        <v>0</v>
      </c>
      <c r="CH53" s="98">
        <f t="shared" si="390"/>
        <v>0</v>
      </c>
      <c r="CI53" s="98">
        <f t="shared" si="390"/>
        <v>0</v>
      </c>
      <c r="CJ53" s="98">
        <f t="shared" si="390"/>
        <v>0</v>
      </c>
      <c r="CK53" s="98">
        <f t="shared" si="390"/>
        <v>0</v>
      </c>
      <c r="CL53" s="98">
        <f t="shared" si="390"/>
        <v>0</v>
      </c>
      <c r="CM53" s="98">
        <f t="shared" si="390"/>
        <v>0</v>
      </c>
      <c r="CN53" s="98">
        <f t="shared" si="390"/>
        <v>0</v>
      </c>
      <c r="CO53" s="98">
        <f t="shared" si="390"/>
        <v>0</v>
      </c>
      <c r="CP53" s="99">
        <f t="shared" si="390"/>
        <v>45.699999999999989</v>
      </c>
      <c r="CQ53" s="98">
        <f t="shared" si="390"/>
        <v>0</v>
      </c>
      <c r="CR53" s="98">
        <f t="shared" si="390"/>
        <v>0</v>
      </c>
      <c r="CS53" s="99">
        <f t="shared" si="390"/>
        <v>34.700000000000003</v>
      </c>
      <c r="CT53" s="99">
        <f t="shared" si="390"/>
        <v>41.099999999999994</v>
      </c>
      <c r="CU53" s="99">
        <f t="shared" si="390"/>
        <v>26.700000000000003</v>
      </c>
      <c r="CV53" s="99">
        <f t="shared" si="390"/>
        <v>19.699999999999989</v>
      </c>
      <c r="CW53" s="99">
        <f t="shared" si="390"/>
        <v>30.299999999999997</v>
      </c>
      <c r="CX53" s="99">
        <f t="shared" si="390"/>
        <v>-6.9000000000000057</v>
      </c>
      <c r="CY53" s="99">
        <f t="shared" si="390"/>
        <v>-3.6999999999999886</v>
      </c>
      <c r="CZ53" s="99">
        <f t="shared" si="390"/>
        <v>-24.600000000000009</v>
      </c>
      <c r="DA53" s="99">
        <f t="shared" si="390"/>
        <v>3.3000000000000114</v>
      </c>
      <c r="DB53" s="99">
        <f t="shared" si="390"/>
        <v>-10.100000000000009</v>
      </c>
      <c r="DC53" s="99">
        <f t="shared" si="390"/>
        <v>-9.5</v>
      </c>
      <c r="DD53" s="99">
        <f t="shared" si="390"/>
        <v>-5.0999999999999943</v>
      </c>
      <c r="DE53" s="99">
        <f t="shared" si="390"/>
        <v>-7.4000000000000057</v>
      </c>
      <c r="DF53" s="99">
        <f t="shared" si="390"/>
        <v>-9.1000000000000227</v>
      </c>
      <c r="DG53" s="99">
        <f t="shared" si="390"/>
        <v>-0.60000000000000853</v>
      </c>
      <c r="DH53" s="99">
        <f t="shared" si="390"/>
        <v>3.2999999999999972</v>
      </c>
      <c r="DI53" s="99">
        <f t="shared" si="390"/>
        <v>5.7000000000000028</v>
      </c>
      <c r="DJ53" s="99">
        <f t="shared" si="390"/>
        <v>13.499999999999986</v>
      </c>
      <c r="DK53" s="99">
        <f t="shared" si="390"/>
        <v>20.100000000000009</v>
      </c>
      <c r="DL53" s="99">
        <f t="shared" si="390"/>
        <v>9</v>
      </c>
      <c r="DM53" s="99">
        <f t="shared" si="390"/>
        <v>40.5</v>
      </c>
      <c r="DN53" s="99">
        <f t="shared" si="390"/>
        <v>9.9000000000000057</v>
      </c>
      <c r="DO53" s="99">
        <f t="shared" si="390"/>
        <v>16.600000000000009</v>
      </c>
      <c r="DP53" s="99">
        <f t="shared" si="390"/>
        <v>33.200000000000017</v>
      </c>
      <c r="DQ53" s="99">
        <f t="shared" si="390"/>
        <v>0</v>
      </c>
      <c r="DR53" s="99">
        <f t="shared" si="390"/>
        <v>47.8</v>
      </c>
      <c r="DS53" s="99">
        <f t="shared" si="390"/>
        <v>47.199999999999989</v>
      </c>
      <c r="DT53" s="99">
        <f t="shared" si="390"/>
        <v>45</v>
      </c>
      <c r="DU53" s="99">
        <f t="shared" si="390"/>
        <v>27.100000000000009</v>
      </c>
      <c r="DV53" s="99">
        <f t="shared" si="390"/>
        <v>47.700000000000017</v>
      </c>
      <c r="DW53" s="99">
        <f t="shared" si="390"/>
        <v>44.000000000000014</v>
      </c>
      <c r="DX53" s="99">
        <f t="shared" si="390"/>
        <v>50.699999999999989</v>
      </c>
      <c r="DY53" s="99">
        <f t="shared" si="390"/>
        <v>44.5</v>
      </c>
      <c r="DZ53" s="99">
        <f t="shared" si="390"/>
        <v>34.400000000000006</v>
      </c>
      <c r="EA53" s="99">
        <f t="shared" si="390"/>
        <v>41.600000000000009</v>
      </c>
      <c r="EB53" s="99">
        <f t="shared" si="390"/>
        <v>47.5</v>
      </c>
      <c r="EC53" s="99">
        <f t="shared" ref="EC53:FG53" si="391">EC51-EC52</f>
        <v>15.5</v>
      </c>
      <c r="ED53" s="99">
        <f t="shared" si="391"/>
        <v>4.8999999999999915</v>
      </c>
      <c r="EE53" s="99">
        <f t="shared" si="391"/>
        <v>5.3999999999999915</v>
      </c>
      <c r="EF53" s="99">
        <f t="shared" si="391"/>
        <v>-7</v>
      </c>
      <c r="EG53" s="99">
        <f t="shared" si="391"/>
        <v>-41.600000000000009</v>
      </c>
      <c r="EH53" s="99">
        <f t="shared" si="391"/>
        <v>-41.399999999999991</v>
      </c>
      <c r="EI53" s="99">
        <f t="shared" si="391"/>
        <v>-55.399999999999991</v>
      </c>
      <c r="EJ53" s="99">
        <f t="shared" si="391"/>
        <v>-22.799999999999997</v>
      </c>
      <c r="EK53" s="99">
        <f t="shared" si="391"/>
        <v>-23.600000000000009</v>
      </c>
      <c r="EL53" s="99">
        <f t="shared" si="391"/>
        <v>-25.599999999999994</v>
      </c>
      <c r="EM53" s="99">
        <f t="shared" si="391"/>
        <v>-24.400000000000006</v>
      </c>
      <c r="EN53" s="99">
        <f t="shared" si="391"/>
        <v>43.199999999999989</v>
      </c>
      <c r="EO53" s="99">
        <f t="shared" si="391"/>
        <v>17</v>
      </c>
      <c r="EP53" s="99">
        <f t="shared" si="391"/>
        <v>-12.700000000000003</v>
      </c>
      <c r="EQ53" s="99">
        <f t="shared" si="391"/>
        <v>11.600000000000009</v>
      </c>
      <c r="ER53" s="99">
        <f t="shared" si="391"/>
        <v>10.5</v>
      </c>
      <c r="ES53" s="99">
        <f t="shared" si="391"/>
        <v>-8.0999999999999943</v>
      </c>
      <c r="ET53" s="99">
        <f t="shared" si="391"/>
        <v>-16.099999999999994</v>
      </c>
      <c r="EU53" s="99">
        <f t="shared" si="391"/>
        <v>5.1999999999999886</v>
      </c>
      <c r="EV53" s="99">
        <f t="shared" si="391"/>
        <v>-27.399999999999991</v>
      </c>
      <c r="EW53" s="99">
        <f t="shared" si="391"/>
        <v>-37.700000000000003</v>
      </c>
      <c r="EX53" s="99">
        <f t="shared" si="391"/>
        <v>-28.200000000000003</v>
      </c>
      <c r="EY53" s="99">
        <f t="shared" si="391"/>
        <v>-48.600000000000009</v>
      </c>
      <c r="EZ53" s="99">
        <f t="shared" si="391"/>
        <v>-13.799999999999997</v>
      </c>
      <c r="FA53" s="99">
        <f t="shared" si="391"/>
        <v>0.40000000000000568</v>
      </c>
      <c r="FB53" s="99">
        <f t="shared" si="391"/>
        <v>-18.600000000000023</v>
      </c>
      <c r="FC53" s="99">
        <f t="shared" si="391"/>
        <v>-10.800000000000011</v>
      </c>
      <c r="FD53" s="99">
        <f t="shared" si="391"/>
        <v>-10.700000000000003</v>
      </c>
      <c r="FE53" s="99">
        <f t="shared" si="391"/>
        <v>-12.299999999999997</v>
      </c>
      <c r="FF53" s="99">
        <f t="shared" si="391"/>
        <v>8.7000000000000028</v>
      </c>
      <c r="FG53" s="99">
        <f t="shared" si="391"/>
        <v>2.6000000000000085</v>
      </c>
      <c r="FH53" s="98">
        <f t="shared" ref="FH53:GN53" si="392">FH51-FH52</f>
        <v>0</v>
      </c>
      <c r="FI53" s="98">
        <f t="shared" si="392"/>
        <v>0</v>
      </c>
      <c r="FJ53" s="98">
        <f t="shared" si="392"/>
        <v>0</v>
      </c>
      <c r="FK53" s="98">
        <f t="shared" si="392"/>
        <v>0</v>
      </c>
      <c r="FL53" s="98">
        <f t="shared" si="392"/>
        <v>3.7999999999999829</v>
      </c>
      <c r="FM53" s="98">
        <f t="shared" si="392"/>
        <v>6.2000000000000028</v>
      </c>
      <c r="FN53" s="98">
        <f t="shared" si="392"/>
        <v>0.39999999999997726</v>
      </c>
      <c r="FO53" s="98">
        <f t="shared" si="392"/>
        <v>26.099999999999994</v>
      </c>
      <c r="FP53" s="98">
        <f t="shared" si="392"/>
        <v>18.099999999999994</v>
      </c>
      <c r="FQ53" s="98">
        <f t="shared" si="392"/>
        <v>0.80000000000001137</v>
      </c>
      <c r="FR53" s="98">
        <f t="shared" si="392"/>
        <v>14.5</v>
      </c>
      <c r="FS53" s="98">
        <f t="shared" si="392"/>
        <v>13.699999999999989</v>
      </c>
      <c r="FT53" s="98">
        <f t="shared" si="392"/>
        <v>15</v>
      </c>
      <c r="FU53" s="98">
        <f t="shared" si="392"/>
        <v>23</v>
      </c>
      <c r="FV53" s="98">
        <f t="shared" si="392"/>
        <v>-5.6999999999999886</v>
      </c>
      <c r="FW53" s="98">
        <f t="shared" si="392"/>
        <v>-2.2000000000000028</v>
      </c>
      <c r="FX53" s="98">
        <f t="shared" si="392"/>
        <v>24.099999999999994</v>
      </c>
      <c r="FY53" s="98">
        <f t="shared" si="392"/>
        <v>21.899999999999991</v>
      </c>
      <c r="FZ53" s="98">
        <f t="shared" si="392"/>
        <v>24.099999999999994</v>
      </c>
      <c r="GA53" s="98">
        <f t="shared" si="392"/>
        <v>13.900000000000006</v>
      </c>
      <c r="GB53" s="98">
        <f t="shared" si="392"/>
        <v>20.700000000000003</v>
      </c>
      <c r="GC53" s="98">
        <f t="shared" si="392"/>
        <v>9.9000000000000057</v>
      </c>
      <c r="GD53" s="98">
        <f t="shared" si="392"/>
        <v>16.099999999999994</v>
      </c>
      <c r="GE53" s="98">
        <f t="shared" si="392"/>
        <v>26.799999999999997</v>
      </c>
      <c r="GF53" s="98">
        <f t="shared" si="392"/>
        <v>-3</v>
      </c>
      <c r="GG53" s="98">
        <f t="shared" si="392"/>
        <v>21.699999999999989</v>
      </c>
      <c r="GH53" s="98">
        <f t="shared" si="392"/>
        <v>39.199999999999989</v>
      </c>
      <c r="GI53" s="98">
        <f t="shared" si="392"/>
        <v>26.199999999999989</v>
      </c>
      <c r="GJ53" s="98">
        <f t="shared" si="392"/>
        <v>60.599999999999994</v>
      </c>
      <c r="GK53" s="98">
        <f t="shared" si="392"/>
        <v>75.299999999999983</v>
      </c>
      <c r="GL53" s="98">
        <f t="shared" si="392"/>
        <v>73.300000000000011</v>
      </c>
      <c r="GM53" s="98">
        <f t="shared" si="392"/>
        <v>52.300000000000011</v>
      </c>
      <c r="GN53" s="98">
        <f t="shared" si="392"/>
        <v>75.499999999999972</v>
      </c>
      <c r="GO53" s="98">
        <f t="shared" ref="GO53:IZ53" si="393">GO51-GO52</f>
        <v>69.5</v>
      </c>
      <c r="GP53" s="98">
        <f t="shared" si="393"/>
        <v>81.2</v>
      </c>
      <c r="GQ53" s="98">
        <f t="shared" si="393"/>
        <v>65.599999999999994</v>
      </c>
      <c r="GR53" s="98">
        <f t="shared" si="393"/>
        <v>67.7</v>
      </c>
      <c r="GS53" s="98">
        <f t="shared" si="393"/>
        <v>78.900000000000006</v>
      </c>
      <c r="GT53" s="98">
        <f t="shared" si="393"/>
        <v>65.5</v>
      </c>
      <c r="GU53" s="98">
        <f t="shared" si="393"/>
        <v>55.9</v>
      </c>
      <c r="GV53" s="98">
        <f t="shared" si="393"/>
        <v>52.099999999999994</v>
      </c>
      <c r="GW53" s="98">
        <f t="shared" si="393"/>
        <v>55.299999999999983</v>
      </c>
      <c r="GX53" s="98">
        <f t="shared" si="393"/>
        <v>57.000000000000007</v>
      </c>
      <c r="GY53" s="98">
        <f t="shared" si="393"/>
        <v>52</v>
      </c>
      <c r="GZ53" s="98">
        <f t="shared" si="393"/>
        <v>40.299999999999997</v>
      </c>
      <c r="HA53" s="98">
        <f t="shared" si="393"/>
        <v>43.400000000000006</v>
      </c>
      <c r="HB53" s="98">
        <f t="shared" si="393"/>
        <v>48.3</v>
      </c>
      <c r="HC53" s="98">
        <f t="shared" si="393"/>
        <v>62.599999999999994</v>
      </c>
      <c r="HD53" s="98">
        <f t="shared" si="393"/>
        <v>51.099999999999994</v>
      </c>
      <c r="HE53" s="98">
        <f t="shared" si="393"/>
        <v>58.499999999999993</v>
      </c>
      <c r="HF53" s="98">
        <f t="shared" si="393"/>
        <v>55.100000000000009</v>
      </c>
      <c r="HG53" s="98">
        <f t="shared" si="393"/>
        <v>42.400000000000006</v>
      </c>
      <c r="HH53" s="98">
        <f t="shared" si="393"/>
        <v>63.799999999999983</v>
      </c>
      <c r="HI53" s="98">
        <f t="shared" si="393"/>
        <v>59.29999999999999</v>
      </c>
      <c r="HJ53" s="98">
        <f t="shared" si="393"/>
        <v>71.099999999999994</v>
      </c>
      <c r="HK53" s="98">
        <f t="shared" si="393"/>
        <v>65.099999999999994</v>
      </c>
      <c r="HL53" s="98">
        <f t="shared" si="393"/>
        <v>60.200000000000017</v>
      </c>
      <c r="HM53" s="98">
        <f t="shared" si="393"/>
        <v>57.100000000000009</v>
      </c>
      <c r="HN53" s="98">
        <f t="shared" si="393"/>
        <v>57.2</v>
      </c>
      <c r="HO53" s="98">
        <f t="shared" si="393"/>
        <v>59.1</v>
      </c>
      <c r="HP53" s="98">
        <f t="shared" si="393"/>
        <v>48.900000000000006</v>
      </c>
      <c r="HQ53" s="98">
        <f t="shared" si="393"/>
        <v>42.199999999999996</v>
      </c>
      <c r="HR53" s="98">
        <f t="shared" si="393"/>
        <v>55.29999999999999</v>
      </c>
      <c r="HS53" s="98">
        <f t="shared" si="393"/>
        <v>43.800000000000011</v>
      </c>
      <c r="HT53" s="98">
        <f t="shared" si="393"/>
        <v>66</v>
      </c>
      <c r="HU53" s="98">
        <f t="shared" si="393"/>
        <v>54.899999999999991</v>
      </c>
      <c r="HV53" s="98">
        <f t="shared" si="393"/>
        <v>60.300000000000004</v>
      </c>
      <c r="HW53" s="98">
        <f t="shared" si="393"/>
        <v>56.999999999999986</v>
      </c>
      <c r="HX53" s="98">
        <f t="shared" si="393"/>
        <v>60.000000000000014</v>
      </c>
      <c r="HY53" s="98">
        <f t="shared" si="393"/>
        <v>66.599999999999994</v>
      </c>
      <c r="HZ53" s="98">
        <f t="shared" si="393"/>
        <v>51.999999999999986</v>
      </c>
      <c r="IA53" s="98">
        <f t="shared" si="393"/>
        <v>55.7</v>
      </c>
      <c r="IB53" s="98">
        <f t="shared" si="393"/>
        <v>55.599999999999994</v>
      </c>
      <c r="IC53" s="98">
        <f t="shared" si="393"/>
        <v>56.4</v>
      </c>
      <c r="ID53" s="98">
        <f t="shared" si="393"/>
        <v>53.400000000000006</v>
      </c>
      <c r="IE53" s="98">
        <f t="shared" si="393"/>
        <v>48.900000000000006</v>
      </c>
      <c r="IF53" s="98">
        <f t="shared" si="393"/>
        <v>72.499999999999986</v>
      </c>
      <c r="IG53" s="98">
        <f t="shared" si="393"/>
        <v>73</v>
      </c>
      <c r="IH53" s="98">
        <f t="shared" si="393"/>
        <v>68.7</v>
      </c>
      <c r="II53" s="98">
        <f t="shared" si="393"/>
        <v>54.399999999999991</v>
      </c>
      <c r="IJ53" s="98">
        <f t="shared" si="393"/>
        <v>73.300000000000011</v>
      </c>
      <c r="IK53" s="98">
        <f t="shared" si="393"/>
        <v>62.70000000000001</v>
      </c>
      <c r="IL53" s="98">
        <f t="shared" si="393"/>
        <v>60.300000000000011</v>
      </c>
      <c r="IM53" s="98">
        <f t="shared" si="393"/>
        <v>60.800000000000004</v>
      </c>
      <c r="IN53" s="98">
        <f t="shared" si="393"/>
        <v>65.599999999999994</v>
      </c>
      <c r="IO53" s="98">
        <f t="shared" si="393"/>
        <v>73.099999999999994</v>
      </c>
      <c r="IP53" s="98">
        <f t="shared" si="393"/>
        <v>69.399999999999991</v>
      </c>
      <c r="IQ53" s="98">
        <f t="shared" si="393"/>
        <v>65.100000000000009</v>
      </c>
      <c r="IR53" s="98">
        <f t="shared" si="393"/>
        <v>80.199999999999989</v>
      </c>
      <c r="IS53" s="98">
        <f t="shared" si="393"/>
        <v>79.599999999999994</v>
      </c>
      <c r="IT53" s="98">
        <f t="shared" si="393"/>
        <v>81.599999999999994</v>
      </c>
      <c r="IU53" s="98">
        <f t="shared" si="393"/>
        <v>71.099999999999994</v>
      </c>
      <c r="IV53" s="98">
        <f t="shared" si="393"/>
        <v>82.199999999999989</v>
      </c>
      <c r="IW53" s="98">
        <f t="shared" si="393"/>
        <v>77.200000000000017</v>
      </c>
      <c r="IX53" s="98">
        <f t="shared" si="393"/>
        <v>60.20000000000001</v>
      </c>
      <c r="IY53" s="98">
        <f t="shared" si="393"/>
        <v>71.900000000000006</v>
      </c>
      <c r="IZ53" s="98">
        <f t="shared" si="393"/>
        <v>69.099999999999994</v>
      </c>
      <c r="JA53" s="98">
        <f t="shared" ref="JA53:LM53" si="394">JA51-JA52</f>
        <v>69.899999999999977</v>
      </c>
      <c r="JB53" s="98">
        <f t="shared" si="394"/>
        <v>65.400000000000006</v>
      </c>
      <c r="JC53" s="98">
        <f t="shared" si="394"/>
        <v>77.600000000000009</v>
      </c>
      <c r="JD53" s="98">
        <f t="shared" si="394"/>
        <v>73.699999999999989</v>
      </c>
      <c r="JE53" s="98">
        <f t="shared" si="394"/>
        <v>75.399999999999977</v>
      </c>
      <c r="JF53" s="98">
        <f t="shared" si="394"/>
        <v>54.099999999999994</v>
      </c>
      <c r="JG53" s="98">
        <f t="shared" si="394"/>
        <v>65.800000000000011</v>
      </c>
      <c r="JH53" s="98">
        <f t="shared" si="394"/>
        <v>50.699999999999989</v>
      </c>
      <c r="JI53" s="98">
        <f t="shared" si="394"/>
        <v>46.200000000000017</v>
      </c>
      <c r="JJ53" s="98">
        <f t="shared" si="394"/>
        <v>52.499999999999993</v>
      </c>
      <c r="JK53" s="98">
        <f t="shared" si="394"/>
        <v>72.400000000000006</v>
      </c>
      <c r="JL53" s="98">
        <f t="shared" si="394"/>
        <v>62.900000000000013</v>
      </c>
      <c r="JM53" s="98">
        <f t="shared" si="394"/>
        <v>63.099999999999994</v>
      </c>
      <c r="JN53" s="98">
        <f t="shared" si="394"/>
        <v>49.400000000000006</v>
      </c>
      <c r="JO53" s="98">
        <f t="shared" si="394"/>
        <v>54.8</v>
      </c>
      <c r="JP53" s="98">
        <f t="shared" si="394"/>
        <v>65</v>
      </c>
      <c r="JQ53" s="98">
        <f t="shared" si="394"/>
        <v>43</v>
      </c>
      <c r="JR53" s="98">
        <f t="shared" si="394"/>
        <v>42</v>
      </c>
      <c r="JS53" s="98">
        <f t="shared" si="394"/>
        <v>21</v>
      </c>
      <c r="JT53" s="98">
        <f t="shared" si="394"/>
        <v>39</v>
      </c>
      <c r="JU53" s="98">
        <f t="shared" si="394"/>
        <v>32</v>
      </c>
      <c r="JV53" s="98">
        <f t="shared" si="394"/>
        <v>48</v>
      </c>
      <c r="JW53" s="98">
        <f t="shared" si="394"/>
        <v>55</v>
      </c>
      <c r="JX53" s="98">
        <f t="shared" si="394"/>
        <v>64</v>
      </c>
      <c r="JY53" s="98">
        <f t="shared" si="394"/>
        <v>26</v>
      </c>
      <c r="JZ53" s="98">
        <f t="shared" si="394"/>
        <v>51</v>
      </c>
      <c r="KA53" s="98">
        <f t="shared" si="394"/>
        <v>56</v>
      </c>
      <c r="KB53" s="98">
        <f t="shared" si="394"/>
        <v>47</v>
      </c>
      <c r="KC53" s="98">
        <f t="shared" si="394"/>
        <v>90</v>
      </c>
      <c r="KD53" s="98">
        <f t="shared" si="394"/>
        <v>78</v>
      </c>
      <c r="KE53" s="98">
        <f t="shared" si="394"/>
        <v>81</v>
      </c>
      <c r="KF53" s="98">
        <f t="shared" si="394"/>
        <v>76</v>
      </c>
      <c r="KG53" s="98">
        <f t="shared" si="394"/>
        <v>87</v>
      </c>
      <c r="KH53" s="98">
        <f t="shared" si="394"/>
        <v>60</v>
      </c>
      <c r="KI53" s="98">
        <f t="shared" si="394"/>
        <v>81</v>
      </c>
      <c r="KJ53" s="98">
        <f t="shared" si="394"/>
        <v>73</v>
      </c>
      <c r="KK53" s="98">
        <f t="shared" si="394"/>
        <v>79</v>
      </c>
      <c r="KL53" s="98">
        <f t="shared" si="394"/>
        <v>76</v>
      </c>
      <c r="KM53" s="98">
        <f t="shared" si="394"/>
        <v>76</v>
      </c>
      <c r="KN53" s="98">
        <f t="shared" si="394"/>
        <v>59</v>
      </c>
      <c r="KO53" s="98">
        <f t="shared" si="394"/>
        <v>90</v>
      </c>
      <c r="KP53" s="98">
        <f t="shared" si="394"/>
        <v>74</v>
      </c>
      <c r="KQ53" s="98">
        <f t="shared" si="394"/>
        <v>59</v>
      </c>
      <c r="KR53" s="98">
        <f t="shared" si="394"/>
        <v>77</v>
      </c>
      <c r="KS53" s="98">
        <f t="shared" si="394"/>
        <v>83</v>
      </c>
      <c r="KT53" s="98">
        <f t="shared" si="394"/>
        <v>78</v>
      </c>
      <c r="KU53" s="98">
        <f t="shared" si="394"/>
        <v>70</v>
      </c>
      <c r="KV53" s="98">
        <f t="shared" si="394"/>
        <v>77</v>
      </c>
      <c r="KW53" s="98">
        <f t="shared" si="394"/>
        <v>78</v>
      </c>
      <c r="KX53" s="98">
        <f t="shared" si="394"/>
        <v>69</v>
      </c>
      <c r="KY53" s="98">
        <f t="shared" si="394"/>
        <v>79</v>
      </c>
      <c r="KZ53" s="98">
        <f t="shared" si="394"/>
        <v>67</v>
      </c>
      <c r="LA53" s="98">
        <f t="shared" si="394"/>
        <v>82</v>
      </c>
      <c r="LB53" s="98">
        <f t="shared" si="394"/>
        <v>83</v>
      </c>
      <c r="LC53" s="98">
        <f t="shared" si="394"/>
        <v>92</v>
      </c>
      <c r="LD53" s="98">
        <f t="shared" si="394"/>
        <v>83</v>
      </c>
      <c r="LE53" s="98">
        <f t="shared" si="394"/>
        <v>82</v>
      </c>
      <c r="LF53" s="98">
        <f t="shared" si="394"/>
        <v>84</v>
      </c>
      <c r="LG53" s="98">
        <f t="shared" si="394"/>
        <v>95</v>
      </c>
      <c r="LH53" s="98">
        <f t="shared" si="394"/>
        <v>89</v>
      </c>
      <c r="LI53" s="98">
        <f t="shared" si="394"/>
        <v>87</v>
      </c>
      <c r="LJ53" s="98">
        <f t="shared" si="394"/>
        <v>90</v>
      </c>
      <c r="LK53" s="98">
        <f t="shared" si="394"/>
        <v>80</v>
      </c>
      <c r="LL53" s="98">
        <f t="shared" si="394"/>
        <v>80</v>
      </c>
      <c r="LM53" s="98">
        <f t="shared" si="394"/>
        <v>101</v>
      </c>
      <c r="LN53" s="98">
        <f t="shared" ref="LN53:NF53" si="395">LN51-LN52</f>
        <v>97</v>
      </c>
      <c r="LO53" s="98">
        <f t="shared" si="395"/>
        <v>72</v>
      </c>
      <c r="LP53" s="98">
        <f t="shared" si="395"/>
        <v>73</v>
      </c>
      <c r="LQ53" s="98">
        <f t="shared" si="395"/>
        <v>74</v>
      </c>
      <c r="LR53" s="98">
        <f t="shared" si="395"/>
        <v>76</v>
      </c>
      <c r="LS53" s="98">
        <f t="shared" si="395"/>
        <v>69</v>
      </c>
      <c r="LT53" s="98">
        <f t="shared" si="395"/>
        <v>76</v>
      </c>
      <c r="LU53" s="98">
        <f t="shared" si="395"/>
        <v>58</v>
      </c>
      <c r="LV53" s="98">
        <f t="shared" si="395"/>
        <v>42</v>
      </c>
      <c r="LW53" s="98">
        <f t="shared" si="395"/>
        <v>51</v>
      </c>
      <c r="LX53" s="98">
        <f t="shared" si="395"/>
        <v>65</v>
      </c>
      <c r="LY53" s="98">
        <f t="shared" si="395"/>
        <v>85</v>
      </c>
      <c r="LZ53" s="98">
        <f t="shared" si="395"/>
        <v>85</v>
      </c>
      <c r="MA53" s="98">
        <f t="shared" si="395"/>
        <v>85</v>
      </c>
      <c r="MB53" s="98">
        <f t="shared" si="395"/>
        <v>74</v>
      </c>
      <c r="MC53" s="98">
        <f t="shared" si="395"/>
        <v>31</v>
      </c>
      <c r="MD53" s="98">
        <f t="shared" si="395"/>
        <v>58</v>
      </c>
      <c r="ME53" s="98">
        <f t="shared" si="395"/>
        <v>63</v>
      </c>
      <c r="MF53" s="98">
        <f t="shared" si="395"/>
        <v>24</v>
      </c>
      <c r="MG53" s="98">
        <f t="shared" si="395"/>
        <v>39</v>
      </c>
      <c r="MH53" s="98">
        <f t="shared" si="395"/>
        <v>59</v>
      </c>
      <c r="MI53" s="98">
        <f t="shared" si="395"/>
        <v>55</v>
      </c>
      <c r="MJ53" s="98">
        <f t="shared" si="395"/>
        <v>62</v>
      </c>
      <c r="MK53" s="98">
        <f t="shared" si="395"/>
        <v>76</v>
      </c>
      <c r="ML53" s="98">
        <f t="shared" si="395"/>
        <v>79</v>
      </c>
      <c r="MM53" s="98">
        <f t="shared" si="395"/>
        <v>69</v>
      </c>
      <c r="MN53" s="98">
        <f t="shared" si="395"/>
        <v>79</v>
      </c>
      <c r="MO53" s="98">
        <f t="shared" si="395"/>
        <v>69</v>
      </c>
      <c r="MP53" s="98">
        <f t="shared" si="395"/>
        <v>70</v>
      </c>
      <c r="MQ53" s="98">
        <f t="shared" si="395"/>
        <v>81</v>
      </c>
      <c r="MR53" s="98">
        <f t="shared" si="395"/>
        <v>81</v>
      </c>
      <c r="MS53" s="98">
        <f t="shared" si="395"/>
        <v>60</v>
      </c>
      <c r="MT53" s="98">
        <f t="shared" si="395"/>
        <v>82</v>
      </c>
      <c r="MU53" s="98">
        <f t="shared" si="395"/>
        <v>72</v>
      </c>
      <c r="MV53" s="98">
        <f t="shared" si="395"/>
        <v>75</v>
      </c>
      <c r="MW53" s="98">
        <f t="shared" si="395"/>
        <v>63</v>
      </c>
      <c r="MX53" s="98">
        <f t="shared" si="395"/>
        <v>56</v>
      </c>
      <c r="MY53" s="98">
        <f t="shared" si="395"/>
        <v>32</v>
      </c>
      <c r="MZ53" s="98">
        <f t="shared" si="395"/>
        <v>8</v>
      </c>
      <c r="NA53" s="98">
        <f t="shared" si="395"/>
        <v>-3</v>
      </c>
      <c r="NB53" s="98">
        <f t="shared" si="395"/>
        <v>-28</v>
      </c>
      <c r="NC53" s="98">
        <f t="shared" si="395"/>
        <v>-2</v>
      </c>
      <c r="ND53" s="98">
        <f t="shared" si="395"/>
        <v>-16</v>
      </c>
      <c r="NE53" s="98">
        <f t="shared" si="395"/>
        <v>2</v>
      </c>
      <c r="NF53" s="98">
        <f t="shared" si="395"/>
        <v>10</v>
      </c>
      <c r="NG53" s="98">
        <f>NG51-NG52</f>
        <v>-8</v>
      </c>
      <c r="NH53" s="99">
        <f t="shared" ref="NH53:PS53" si="396">NH51-NH52</f>
        <v>-21</v>
      </c>
      <c r="NI53" s="99">
        <f t="shared" si="396"/>
        <v>-15</v>
      </c>
      <c r="NJ53" s="99">
        <f t="shared" si="396"/>
        <v>-24</v>
      </c>
      <c r="NK53" s="99">
        <f t="shared" si="396"/>
        <v>-17</v>
      </c>
      <c r="NL53" s="99">
        <f t="shared" si="396"/>
        <v>3</v>
      </c>
      <c r="NM53" s="99">
        <f t="shared" si="396"/>
        <v>-9</v>
      </c>
      <c r="NN53" s="99">
        <f t="shared" si="396"/>
        <v>-1</v>
      </c>
      <c r="NO53" s="99">
        <f t="shared" si="396"/>
        <v>10</v>
      </c>
      <c r="NP53" s="99">
        <f t="shared" si="396"/>
        <v>12</v>
      </c>
      <c r="NQ53" s="99">
        <f t="shared" si="396"/>
        <v>22</v>
      </c>
      <c r="NR53" s="99">
        <f t="shared" si="396"/>
        <v>34</v>
      </c>
      <c r="NS53" s="99">
        <f t="shared" si="396"/>
        <v>36</v>
      </c>
      <c r="NT53" s="99">
        <f t="shared" si="396"/>
        <v>45</v>
      </c>
      <c r="NU53" s="99">
        <f t="shared" si="396"/>
        <v>31</v>
      </c>
      <c r="NV53" s="99">
        <f t="shared" si="396"/>
        <v>6</v>
      </c>
      <c r="NW53" s="99">
        <f t="shared" si="396"/>
        <v>12</v>
      </c>
      <c r="NX53" s="99">
        <f t="shared" si="396"/>
        <v>21</v>
      </c>
      <c r="NY53" s="99">
        <f t="shared" si="396"/>
        <v>15</v>
      </c>
      <c r="NZ53" s="99">
        <f t="shared" si="396"/>
        <v>15</v>
      </c>
      <c r="OA53" s="99">
        <f t="shared" si="396"/>
        <v>14</v>
      </c>
      <c r="OB53" s="99">
        <f t="shared" si="396"/>
        <v>22</v>
      </c>
      <c r="OC53" s="99">
        <f t="shared" si="396"/>
        <v>11</v>
      </c>
      <c r="OD53" s="99">
        <f t="shared" si="396"/>
        <v>15</v>
      </c>
      <c r="OE53" s="99">
        <f t="shared" si="396"/>
        <v>40</v>
      </c>
      <c r="OF53" s="99">
        <f t="shared" si="396"/>
        <v>31</v>
      </c>
      <c r="OG53" s="99">
        <f t="shared" si="396"/>
        <v>25</v>
      </c>
      <c r="OH53" s="99">
        <f t="shared" si="396"/>
        <v>22</v>
      </c>
      <c r="OI53" s="99">
        <f t="shared" si="396"/>
        <v>18</v>
      </c>
      <c r="OJ53" s="99">
        <f t="shared" si="396"/>
        <v>30</v>
      </c>
      <c r="OK53" s="99">
        <f t="shared" si="396"/>
        <v>27</v>
      </c>
      <c r="OL53" s="99">
        <f t="shared" si="396"/>
        <v>28</v>
      </c>
      <c r="OM53" s="99">
        <f t="shared" si="396"/>
        <v>35</v>
      </c>
      <c r="ON53" s="99">
        <f t="shared" si="396"/>
        <v>42</v>
      </c>
      <c r="OO53" s="99">
        <f t="shared" si="396"/>
        <v>33</v>
      </c>
      <c r="OP53" s="99">
        <f t="shared" si="396"/>
        <v>42</v>
      </c>
      <c r="OQ53" s="99">
        <f t="shared" si="396"/>
        <v>42</v>
      </c>
      <c r="OR53" s="99">
        <f t="shared" si="396"/>
        <v>48</v>
      </c>
      <c r="OS53" s="99">
        <f t="shared" si="396"/>
        <v>41</v>
      </c>
      <c r="OT53" s="99">
        <f t="shared" si="396"/>
        <v>54</v>
      </c>
      <c r="OU53" s="99">
        <f t="shared" si="396"/>
        <v>43</v>
      </c>
      <c r="OV53" s="99">
        <f t="shared" si="396"/>
        <v>63</v>
      </c>
      <c r="OW53" s="99">
        <f t="shared" si="396"/>
        <v>59</v>
      </c>
      <c r="OX53" s="99">
        <f t="shared" si="396"/>
        <v>55</v>
      </c>
      <c r="OY53" s="99">
        <f t="shared" si="396"/>
        <v>54</v>
      </c>
      <c r="OZ53" s="99">
        <f t="shared" si="396"/>
        <v>59</v>
      </c>
      <c r="PA53" s="99">
        <f t="shared" si="396"/>
        <v>52</v>
      </c>
      <c r="PB53" s="99">
        <f t="shared" si="396"/>
        <v>61</v>
      </c>
      <c r="PC53" s="99">
        <f t="shared" si="396"/>
        <v>66</v>
      </c>
      <c r="PD53" s="99">
        <f t="shared" si="396"/>
        <v>76</v>
      </c>
      <c r="PE53" s="99">
        <f t="shared" si="396"/>
        <v>71</v>
      </c>
      <c r="PF53" s="99">
        <f t="shared" si="396"/>
        <v>60</v>
      </c>
      <c r="PG53" s="99">
        <f t="shared" si="396"/>
        <v>68</v>
      </c>
      <c r="PH53" s="99">
        <f t="shared" si="396"/>
        <v>63</v>
      </c>
      <c r="PI53" s="99">
        <f t="shared" si="396"/>
        <v>60</v>
      </c>
      <c r="PJ53" s="99">
        <f t="shared" si="396"/>
        <v>62</v>
      </c>
      <c r="PK53" s="99">
        <f t="shared" si="396"/>
        <v>56</v>
      </c>
      <c r="PL53" s="99">
        <f t="shared" si="396"/>
        <v>68</v>
      </c>
      <c r="PM53" s="99">
        <f t="shared" si="396"/>
        <v>56</v>
      </c>
      <c r="PN53" s="99">
        <f t="shared" si="396"/>
        <v>54</v>
      </c>
      <c r="PO53" s="99">
        <f t="shared" si="396"/>
        <v>75</v>
      </c>
      <c r="PP53" s="99">
        <f t="shared" si="396"/>
        <v>76</v>
      </c>
      <c r="PQ53" s="99">
        <f t="shared" si="396"/>
        <v>77</v>
      </c>
      <c r="PR53" s="99">
        <f t="shared" si="396"/>
        <v>72</v>
      </c>
      <c r="PS53" s="99">
        <f t="shared" si="396"/>
        <v>72</v>
      </c>
      <c r="PT53" s="99">
        <f t="shared" ref="PT53:SY53" si="397">PT51-PT52</f>
        <v>75</v>
      </c>
      <c r="PU53" s="99">
        <f t="shared" si="397"/>
        <v>62</v>
      </c>
      <c r="PV53" s="99">
        <f t="shared" si="397"/>
        <v>59</v>
      </c>
      <c r="PW53" s="99">
        <f t="shared" si="397"/>
        <v>76</v>
      </c>
      <c r="PX53" s="99">
        <f t="shared" si="397"/>
        <v>75</v>
      </c>
      <c r="PY53" s="99">
        <f t="shared" si="397"/>
        <v>61</v>
      </c>
      <c r="PZ53" s="99">
        <f t="shared" si="397"/>
        <v>66</v>
      </c>
      <c r="QA53" s="99">
        <f t="shared" si="397"/>
        <v>71</v>
      </c>
      <c r="QB53" s="99">
        <f t="shared" si="397"/>
        <v>65</v>
      </c>
      <c r="QC53" s="99">
        <f t="shared" si="397"/>
        <v>59</v>
      </c>
      <c r="QD53" s="99">
        <f t="shared" si="397"/>
        <v>72</v>
      </c>
      <c r="QE53" s="99">
        <f t="shared" si="397"/>
        <v>66</v>
      </c>
      <c r="QF53" s="99">
        <f t="shared" si="397"/>
        <v>53</v>
      </c>
      <c r="QG53" s="99">
        <f t="shared" si="397"/>
        <v>62</v>
      </c>
      <c r="QH53" s="99">
        <f t="shared" si="397"/>
        <v>44</v>
      </c>
      <c r="QI53" s="99">
        <f t="shared" si="397"/>
        <v>49</v>
      </c>
      <c r="QJ53" s="99">
        <f t="shared" si="397"/>
        <v>60</v>
      </c>
      <c r="QK53" s="99">
        <f t="shared" si="397"/>
        <v>49</v>
      </c>
      <c r="QL53" s="99">
        <f t="shared" si="397"/>
        <v>69</v>
      </c>
      <c r="QM53" s="99">
        <f t="shared" si="397"/>
        <v>60</v>
      </c>
      <c r="QN53" s="99">
        <f t="shared" si="397"/>
        <v>71</v>
      </c>
      <c r="QO53" s="99">
        <f t="shared" si="397"/>
        <v>58</v>
      </c>
      <c r="QP53" s="99">
        <f t="shared" si="397"/>
        <v>69</v>
      </c>
      <c r="QQ53" s="99">
        <f t="shared" si="397"/>
        <v>64</v>
      </c>
      <c r="QR53" s="99">
        <f t="shared" si="397"/>
        <v>83</v>
      </c>
      <c r="QS53" s="99">
        <f t="shared" si="397"/>
        <v>72</v>
      </c>
      <c r="QT53" s="99">
        <f t="shared" si="397"/>
        <v>65</v>
      </c>
      <c r="QU53" s="99">
        <f t="shared" si="397"/>
        <v>71</v>
      </c>
      <c r="QV53" s="99">
        <f t="shared" si="397"/>
        <v>63</v>
      </c>
      <c r="QW53" s="99">
        <f t="shared" si="397"/>
        <v>73</v>
      </c>
      <c r="QX53" s="99">
        <f t="shared" si="397"/>
        <v>65</v>
      </c>
      <c r="QY53" s="99">
        <f t="shared" si="397"/>
        <v>69</v>
      </c>
      <c r="QZ53" s="99">
        <f t="shared" si="397"/>
        <v>83</v>
      </c>
      <c r="RA53" s="99">
        <f t="shared" si="397"/>
        <v>79</v>
      </c>
      <c r="RB53" s="99">
        <f t="shared" si="397"/>
        <v>90</v>
      </c>
      <c r="RC53" s="99">
        <f t="shared" si="397"/>
        <v>77</v>
      </c>
      <c r="RD53" s="99">
        <f t="shared" si="397"/>
        <v>79</v>
      </c>
      <c r="RE53" s="99">
        <f t="shared" si="397"/>
        <v>58</v>
      </c>
      <c r="RF53" s="99">
        <f t="shared" si="397"/>
        <v>76</v>
      </c>
      <c r="RG53" s="99">
        <f t="shared" si="397"/>
        <v>61</v>
      </c>
      <c r="RH53" s="99">
        <f t="shared" si="397"/>
        <v>70</v>
      </c>
      <c r="RI53" s="99">
        <f t="shared" si="397"/>
        <v>56</v>
      </c>
      <c r="RJ53" s="99">
        <f t="shared" si="397"/>
        <v>67</v>
      </c>
      <c r="RK53" s="99">
        <f t="shared" si="397"/>
        <v>80</v>
      </c>
      <c r="RL53" s="99">
        <f t="shared" si="397"/>
        <v>83</v>
      </c>
      <c r="RM53" s="99">
        <f t="shared" si="397"/>
        <v>74</v>
      </c>
      <c r="RN53" s="99">
        <f t="shared" si="397"/>
        <v>68</v>
      </c>
      <c r="RO53" s="99">
        <f t="shared" si="397"/>
        <v>65</v>
      </c>
      <c r="RP53" s="99">
        <f t="shared" si="397"/>
        <v>74</v>
      </c>
      <c r="RQ53" s="99">
        <f t="shared" si="397"/>
        <v>66</v>
      </c>
      <c r="RR53" s="99">
        <f t="shared" si="397"/>
        <v>45</v>
      </c>
      <c r="RS53" s="99">
        <f t="shared" si="397"/>
        <v>55</v>
      </c>
      <c r="RT53" s="99">
        <f t="shared" si="397"/>
        <v>61</v>
      </c>
      <c r="RU53" s="99">
        <f t="shared" si="397"/>
        <v>50</v>
      </c>
      <c r="RV53" s="99">
        <f t="shared" si="397"/>
        <v>58</v>
      </c>
      <c r="RW53" s="99">
        <f t="shared" si="397"/>
        <v>52</v>
      </c>
      <c r="RX53" s="99">
        <f t="shared" si="397"/>
        <v>74</v>
      </c>
      <c r="RY53" s="99">
        <f t="shared" si="397"/>
        <v>67</v>
      </c>
      <c r="RZ53" s="99">
        <f t="shared" si="397"/>
        <v>63</v>
      </c>
      <c r="SA53" s="99">
        <f t="shared" si="397"/>
        <v>56</v>
      </c>
      <c r="SB53" s="99">
        <f t="shared" si="397"/>
        <v>67</v>
      </c>
      <c r="SC53" s="99">
        <f t="shared" si="397"/>
        <v>49</v>
      </c>
      <c r="SD53" s="99">
        <f t="shared" si="397"/>
        <v>52</v>
      </c>
      <c r="SE53" s="99">
        <f t="shared" si="397"/>
        <v>43</v>
      </c>
      <c r="SF53" s="99">
        <f t="shared" si="397"/>
        <v>56</v>
      </c>
      <c r="SG53" s="99">
        <f t="shared" si="397"/>
        <v>38</v>
      </c>
      <c r="SH53" s="99">
        <f t="shared" si="397"/>
        <v>46</v>
      </c>
      <c r="SI53" s="99">
        <f t="shared" si="397"/>
        <v>39</v>
      </c>
      <c r="SJ53" s="99">
        <f t="shared" si="397"/>
        <v>51</v>
      </c>
      <c r="SK53" s="99">
        <f t="shared" si="397"/>
        <v>36</v>
      </c>
      <c r="SL53" s="99">
        <f t="shared" si="397"/>
        <v>39</v>
      </c>
      <c r="SM53" s="99">
        <f t="shared" si="397"/>
        <v>36</v>
      </c>
      <c r="SN53" s="99">
        <f t="shared" si="397"/>
        <v>47</v>
      </c>
      <c r="SO53" s="99">
        <f t="shared" si="397"/>
        <v>45</v>
      </c>
      <c r="SP53" s="99">
        <f t="shared" si="397"/>
        <v>37</v>
      </c>
      <c r="SQ53" s="99">
        <f t="shared" si="397"/>
        <v>47</v>
      </c>
      <c r="SR53" s="99">
        <f t="shared" si="397"/>
        <v>56</v>
      </c>
      <c r="SS53" s="99">
        <f t="shared" si="397"/>
        <v>38</v>
      </c>
      <c r="ST53" s="99">
        <f t="shared" si="397"/>
        <v>50</v>
      </c>
      <c r="SU53" s="99">
        <f t="shared" si="397"/>
        <v>38</v>
      </c>
      <c r="SV53" s="99">
        <f t="shared" si="397"/>
        <v>44</v>
      </c>
      <c r="SW53" s="99">
        <f t="shared" si="397"/>
        <v>48</v>
      </c>
      <c r="SX53" s="99">
        <f t="shared" si="397"/>
        <v>55</v>
      </c>
      <c r="SY53" s="99">
        <f t="shared" si="397"/>
        <v>57</v>
      </c>
      <c r="SZ53" s="99">
        <f t="shared" ref="SZ53:UD53" si="398">SZ51-SZ52</f>
        <v>66</v>
      </c>
      <c r="TA53" s="99">
        <f t="shared" si="398"/>
        <v>50</v>
      </c>
      <c r="TB53" s="99">
        <f t="shared" si="398"/>
        <v>47</v>
      </c>
      <c r="TC53" s="99">
        <f t="shared" si="398"/>
        <v>47</v>
      </c>
      <c r="TD53" s="99">
        <f t="shared" si="398"/>
        <v>52</v>
      </c>
      <c r="TE53" s="99">
        <f t="shared" si="398"/>
        <v>53</v>
      </c>
      <c r="TF53" s="99">
        <f t="shared" si="398"/>
        <v>44</v>
      </c>
      <c r="TG53" s="99">
        <f t="shared" si="398"/>
        <v>76</v>
      </c>
      <c r="TH53" s="99">
        <f t="shared" si="398"/>
        <v>65</v>
      </c>
      <c r="TI53" s="99">
        <f t="shared" si="398"/>
        <v>73</v>
      </c>
      <c r="TJ53" s="99">
        <f t="shared" si="398"/>
        <v>68</v>
      </c>
      <c r="TK53" s="99">
        <f t="shared" si="398"/>
        <v>65</v>
      </c>
      <c r="TL53" s="99">
        <f t="shared" si="398"/>
        <v>63</v>
      </c>
      <c r="TM53" s="99">
        <f t="shared" si="398"/>
        <v>58</v>
      </c>
      <c r="TN53" s="99">
        <f t="shared" si="398"/>
        <v>54</v>
      </c>
      <c r="TO53" s="99">
        <f t="shared" si="398"/>
        <v>45</v>
      </c>
      <c r="TP53" s="99">
        <f t="shared" si="398"/>
        <v>62</v>
      </c>
      <c r="TQ53" s="99">
        <f t="shared" si="398"/>
        <v>42</v>
      </c>
      <c r="TR53" s="99">
        <f t="shared" si="398"/>
        <v>46</v>
      </c>
      <c r="TS53" s="99">
        <f t="shared" si="398"/>
        <v>43</v>
      </c>
      <c r="TT53" s="99">
        <f t="shared" si="398"/>
        <v>47</v>
      </c>
      <c r="TU53" s="99">
        <f t="shared" si="398"/>
        <v>49</v>
      </c>
      <c r="TV53" s="99">
        <f t="shared" si="398"/>
        <v>48</v>
      </c>
      <c r="TW53" s="99">
        <f t="shared" si="398"/>
        <v>49</v>
      </c>
      <c r="TX53" s="99">
        <f t="shared" si="398"/>
        <v>60</v>
      </c>
      <c r="TY53" s="99">
        <f t="shared" si="398"/>
        <v>41</v>
      </c>
      <c r="TZ53" s="99">
        <f t="shared" si="398"/>
        <v>40</v>
      </c>
      <c r="UA53" s="99">
        <f t="shared" si="398"/>
        <v>46</v>
      </c>
      <c r="UB53" s="99">
        <f t="shared" si="398"/>
        <v>48</v>
      </c>
      <c r="UC53" s="99">
        <f t="shared" si="398"/>
        <v>43</v>
      </c>
      <c r="UD53" s="99">
        <f t="shared" si="398"/>
        <v>41</v>
      </c>
      <c r="UE53" s="99">
        <f t="shared" ref="UE53:UQ53" si="399">UE51-UE52</f>
        <v>43</v>
      </c>
      <c r="UF53" s="99">
        <f t="shared" si="399"/>
        <v>49</v>
      </c>
      <c r="UG53" s="99">
        <f t="shared" si="399"/>
        <v>44</v>
      </c>
      <c r="UH53" s="99">
        <f t="shared" si="399"/>
        <v>37</v>
      </c>
      <c r="UI53" s="99">
        <f t="shared" si="399"/>
        <v>59</v>
      </c>
      <c r="UJ53" s="99">
        <f t="shared" si="399"/>
        <v>45</v>
      </c>
      <c r="UK53" s="99">
        <f t="shared" si="399"/>
        <v>50</v>
      </c>
      <c r="UL53" s="99">
        <f t="shared" si="399"/>
        <v>56</v>
      </c>
      <c r="UM53" s="99">
        <f t="shared" si="399"/>
        <v>69</v>
      </c>
      <c r="UN53" s="99">
        <f t="shared" si="399"/>
        <v>58</v>
      </c>
      <c r="UO53" s="99">
        <f t="shared" si="399"/>
        <v>68</v>
      </c>
      <c r="UP53" s="99">
        <f t="shared" si="399"/>
        <v>62</v>
      </c>
      <c r="UQ53" s="99">
        <f t="shared" si="399"/>
        <v>58</v>
      </c>
      <c r="UR53" s="99">
        <f t="shared" ref="UR53:VB53" si="400">UR51-UR52</f>
        <v>62</v>
      </c>
      <c r="US53" s="99">
        <f t="shared" si="400"/>
        <v>64</v>
      </c>
      <c r="UT53" s="99">
        <f t="shared" si="400"/>
        <v>59</v>
      </c>
      <c r="UU53" s="99">
        <f t="shared" si="400"/>
        <v>57</v>
      </c>
      <c r="UV53" s="99">
        <f t="shared" si="400"/>
        <v>63</v>
      </c>
      <c r="UW53" s="99">
        <f t="shared" si="400"/>
        <v>66</v>
      </c>
      <c r="UX53" s="99">
        <f t="shared" si="400"/>
        <v>58</v>
      </c>
      <c r="UY53" s="99">
        <f t="shared" si="400"/>
        <v>62</v>
      </c>
      <c r="UZ53" s="99">
        <f t="shared" si="400"/>
        <v>66</v>
      </c>
      <c r="VA53" s="99">
        <f t="shared" si="400"/>
        <v>64</v>
      </c>
      <c r="VB53" s="99">
        <f t="shared" si="400"/>
        <v>59</v>
      </c>
      <c r="VC53" s="99">
        <f t="shared" ref="VC53:WY53" si="401">VC51-VC52</f>
        <v>63</v>
      </c>
      <c r="VD53" s="99">
        <f t="shared" si="401"/>
        <v>87</v>
      </c>
      <c r="VE53" s="99">
        <f t="shared" si="401"/>
        <v>78</v>
      </c>
      <c r="VF53" s="99">
        <f t="shared" si="401"/>
        <v>78</v>
      </c>
      <c r="VG53" s="99">
        <f t="shared" si="401"/>
        <v>63</v>
      </c>
      <c r="VH53" s="99">
        <f t="shared" si="401"/>
        <v>80</v>
      </c>
      <c r="VI53" s="99">
        <f t="shared" si="401"/>
        <v>68</v>
      </c>
      <c r="VJ53" s="99">
        <f t="shared" si="401"/>
        <v>72</v>
      </c>
      <c r="VK53" s="99">
        <f t="shared" si="401"/>
        <v>68</v>
      </c>
      <c r="VL53" s="99">
        <f t="shared" si="401"/>
        <v>66</v>
      </c>
      <c r="VM53" s="99">
        <f t="shared" si="401"/>
        <v>73</v>
      </c>
      <c r="VN53" s="99">
        <f t="shared" si="401"/>
        <v>81</v>
      </c>
      <c r="VO53" s="99">
        <f t="shared" si="401"/>
        <v>71</v>
      </c>
      <c r="VP53" s="99">
        <f t="shared" si="401"/>
        <v>82</v>
      </c>
      <c r="VQ53" s="99">
        <f t="shared" si="401"/>
        <v>80</v>
      </c>
      <c r="VR53" s="99">
        <f t="shared" si="401"/>
        <v>85</v>
      </c>
      <c r="VS53" s="99">
        <f t="shared" si="401"/>
        <v>74</v>
      </c>
      <c r="VT53" s="99">
        <f t="shared" si="401"/>
        <v>62</v>
      </c>
      <c r="VU53" s="99">
        <f t="shared" si="401"/>
        <v>79</v>
      </c>
      <c r="VV53" s="99">
        <f t="shared" si="401"/>
        <v>68</v>
      </c>
      <c r="VW53" s="99">
        <f t="shared" si="401"/>
        <v>63</v>
      </c>
      <c r="VX53" s="99">
        <f t="shared" si="401"/>
        <v>76</v>
      </c>
      <c r="VY53" s="99">
        <f t="shared" si="401"/>
        <v>61</v>
      </c>
      <c r="VZ53" s="99">
        <f t="shared" si="401"/>
        <v>66</v>
      </c>
      <c r="WA53" s="99">
        <f t="shared" si="401"/>
        <v>66</v>
      </c>
      <c r="WB53" s="99">
        <f t="shared" si="401"/>
        <v>59</v>
      </c>
      <c r="WC53" s="99">
        <f t="shared" si="401"/>
        <v>59</v>
      </c>
      <c r="WD53" s="99">
        <f t="shared" si="401"/>
        <v>71</v>
      </c>
      <c r="WE53" s="99">
        <f t="shared" si="401"/>
        <v>68</v>
      </c>
      <c r="WF53" s="99">
        <f t="shared" si="401"/>
        <v>55</v>
      </c>
      <c r="WG53" s="99">
        <f t="shared" si="401"/>
        <v>64</v>
      </c>
      <c r="WH53" s="99">
        <f t="shared" si="401"/>
        <v>65</v>
      </c>
      <c r="WI53" s="99">
        <f t="shared" si="401"/>
        <v>73</v>
      </c>
      <c r="WJ53" s="99">
        <f t="shared" si="401"/>
        <v>66</v>
      </c>
      <c r="WK53" s="99">
        <f t="shared" si="401"/>
        <v>71</v>
      </c>
      <c r="WL53" s="99">
        <f t="shared" si="401"/>
        <v>74</v>
      </c>
      <c r="WM53" s="99">
        <f t="shared" si="401"/>
        <v>82</v>
      </c>
      <c r="WN53" s="99">
        <f t="shared" si="401"/>
        <v>74</v>
      </c>
      <c r="WO53" s="99">
        <f t="shared" si="401"/>
        <v>71</v>
      </c>
      <c r="WP53" s="99">
        <f t="shared" si="401"/>
        <v>83</v>
      </c>
      <c r="WQ53" s="99">
        <f t="shared" si="401"/>
        <v>80</v>
      </c>
      <c r="WR53" s="99">
        <f t="shared" si="401"/>
        <v>75</v>
      </c>
      <c r="WS53" s="99">
        <f t="shared" si="401"/>
        <v>68</v>
      </c>
      <c r="WT53" s="99">
        <f t="shared" si="401"/>
        <v>72</v>
      </c>
      <c r="WU53" s="99">
        <f t="shared" si="401"/>
        <v>79</v>
      </c>
      <c r="WV53" s="99">
        <f t="shared" si="401"/>
        <v>68</v>
      </c>
      <c r="WW53" s="99">
        <f t="shared" si="401"/>
        <v>76</v>
      </c>
      <c r="WX53" s="99">
        <f t="shared" si="401"/>
        <v>63</v>
      </c>
      <c r="WY53" s="99">
        <f t="shared" si="401"/>
        <v>62</v>
      </c>
      <c r="WZ53" s="99">
        <f t="shared" ref="WZ53:YM53" si="402">WZ51-WZ52</f>
        <v>73</v>
      </c>
      <c r="XA53" s="99">
        <f t="shared" si="402"/>
        <v>78</v>
      </c>
      <c r="XB53" s="99">
        <f t="shared" si="402"/>
        <v>69</v>
      </c>
      <c r="XC53" s="99">
        <f t="shared" si="402"/>
        <v>72</v>
      </c>
      <c r="XD53" s="99">
        <f t="shared" si="402"/>
        <v>69</v>
      </c>
      <c r="XE53" s="99">
        <f t="shared" si="402"/>
        <v>67</v>
      </c>
      <c r="XF53" s="99">
        <f t="shared" si="402"/>
        <v>65</v>
      </c>
      <c r="XG53" s="99">
        <f t="shared" si="402"/>
        <v>62</v>
      </c>
      <c r="XH53" s="99">
        <f t="shared" si="402"/>
        <v>59</v>
      </c>
      <c r="XI53" s="99">
        <f t="shared" si="402"/>
        <v>69</v>
      </c>
      <c r="XJ53" s="99">
        <f t="shared" si="402"/>
        <v>61</v>
      </c>
      <c r="XK53" s="99">
        <f t="shared" si="402"/>
        <v>67</v>
      </c>
      <c r="XL53" s="99">
        <f t="shared" si="402"/>
        <v>70</v>
      </c>
      <c r="XM53" s="99">
        <f t="shared" si="402"/>
        <v>69</v>
      </c>
      <c r="XN53" s="99">
        <f t="shared" si="402"/>
        <v>59</v>
      </c>
      <c r="XO53" s="99">
        <f t="shared" si="402"/>
        <v>66</v>
      </c>
      <c r="XP53" s="99">
        <f t="shared" si="402"/>
        <v>58</v>
      </c>
      <c r="XQ53" s="99">
        <f t="shared" si="402"/>
        <v>49</v>
      </c>
      <c r="XR53" s="99">
        <f t="shared" si="402"/>
        <v>36</v>
      </c>
      <c r="XS53" s="99">
        <f t="shared" si="402"/>
        <v>21</v>
      </c>
      <c r="XT53" s="99">
        <f t="shared" si="402"/>
        <v>22</v>
      </c>
      <c r="XU53" s="99">
        <f t="shared" si="402"/>
        <v>21</v>
      </c>
      <c r="XV53" s="99">
        <f t="shared" si="402"/>
        <v>28</v>
      </c>
      <c r="XW53" s="99">
        <f t="shared" si="402"/>
        <v>31</v>
      </c>
      <c r="XX53" s="99">
        <f t="shared" si="402"/>
        <v>40</v>
      </c>
      <c r="XY53" s="99">
        <f t="shared" si="402"/>
        <v>41</v>
      </c>
      <c r="XZ53" s="99">
        <f t="shared" si="402"/>
        <v>36</v>
      </c>
      <c r="YA53" s="99">
        <f t="shared" si="402"/>
        <v>44</v>
      </c>
      <c r="YB53" s="99">
        <f t="shared" si="402"/>
        <v>59</v>
      </c>
      <c r="YC53" s="99">
        <f t="shared" si="402"/>
        <v>67</v>
      </c>
      <c r="YD53" s="99">
        <f t="shared" si="402"/>
        <v>64</v>
      </c>
      <c r="YE53" s="99">
        <f t="shared" si="402"/>
        <v>51</v>
      </c>
      <c r="YF53" s="99">
        <f t="shared" si="402"/>
        <v>55</v>
      </c>
      <c r="YG53" s="99">
        <f t="shared" si="402"/>
        <v>59</v>
      </c>
      <c r="YH53" s="99">
        <f t="shared" si="402"/>
        <v>58</v>
      </c>
      <c r="YI53" s="99">
        <f t="shared" si="402"/>
        <v>63</v>
      </c>
      <c r="YJ53" s="99">
        <f t="shared" si="402"/>
        <v>53</v>
      </c>
      <c r="YK53" s="99">
        <f t="shared" si="402"/>
        <v>57</v>
      </c>
      <c r="YL53" s="99">
        <f t="shared" si="402"/>
        <v>68</v>
      </c>
      <c r="YM53" s="99">
        <f t="shared" si="402"/>
        <v>61</v>
      </c>
      <c r="YN53" s="99">
        <f t="shared" ref="YN53:ZA53" si="403">YN51-YN52</f>
        <v>69</v>
      </c>
      <c r="YO53" s="99">
        <f t="shared" si="403"/>
        <v>60</v>
      </c>
      <c r="YP53" s="99">
        <f t="shared" si="403"/>
        <v>62</v>
      </c>
      <c r="YQ53" s="99">
        <f t="shared" si="403"/>
        <v>68</v>
      </c>
      <c r="YR53" s="99">
        <f t="shared" si="403"/>
        <v>62</v>
      </c>
      <c r="YS53" s="99">
        <f t="shared" si="403"/>
        <v>58</v>
      </c>
      <c r="YT53" s="99">
        <f t="shared" si="403"/>
        <v>60</v>
      </c>
      <c r="YU53" s="99">
        <f t="shared" si="403"/>
        <v>56</v>
      </c>
      <c r="YV53" s="99">
        <f t="shared" si="403"/>
        <v>55</v>
      </c>
      <c r="YW53" s="99">
        <f t="shared" si="403"/>
        <v>60</v>
      </c>
      <c r="YX53" s="99">
        <f t="shared" si="403"/>
        <v>61.800000000000011</v>
      </c>
      <c r="YY53" s="99">
        <f t="shared" si="403"/>
        <v>64</v>
      </c>
      <c r="YZ53" s="99">
        <f t="shared" si="403"/>
        <v>62.599999999999994</v>
      </c>
      <c r="ZA53" s="99">
        <f t="shared" si="403"/>
        <v>63.300000000000004</v>
      </c>
      <c r="ZB53" s="99">
        <f t="shared" ref="ZB53:ABQ53" si="404">ZB51-ZB52</f>
        <v>62.2</v>
      </c>
      <c r="ZC53" s="99">
        <f t="shared" si="404"/>
        <v>64.599999999999994</v>
      </c>
      <c r="ZD53" s="99">
        <f t="shared" si="404"/>
        <v>62.5</v>
      </c>
      <c r="ZE53" s="99">
        <f t="shared" si="404"/>
        <v>57.099999999999994</v>
      </c>
      <c r="ZF53" s="99">
        <f t="shared" si="404"/>
        <v>61.199999999999989</v>
      </c>
      <c r="ZG53" s="99">
        <f t="shared" si="404"/>
        <v>58.000000000000014</v>
      </c>
      <c r="ZH53" s="99">
        <f t="shared" si="404"/>
        <v>61.500000000000007</v>
      </c>
      <c r="ZI53" s="99">
        <f t="shared" si="404"/>
        <v>58.2</v>
      </c>
      <c r="ZJ53" s="99">
        <f t="shared" si="404"/>
        <v>59</v>
      </c>
      <c r="ZK53" s="99">
        <f t="shared" si="404"/>
        <v>50.2</v>
      </c>
      <c r="ZL53" s="99">
        <f t="shared" si="404"/>
        <v>57.8</v>
      </c>
      <c r="ZM53" s="99">
        <f t="shared" si="404"/>
        <v>57.7</v>
      </c>
      <c r="ZN53" s="99">
        <f t="shared" si="404"/>
        <v>64.400000000000006</v>
      </c>
      <c r="ZO53" s="99">
        <f t="shared" si="404"/>
        <v>49.599999999999987</v>
      </c>
      <c r="ZP53" s="99">
        <f t="shared" si="404"/>
        <v>59.299999999999983</v>
      </c>
      <c r="ZQ53" s="99">
        <f t="shared" si="404"/>
        <v>66</v>
      </c>
      <c r="ZR53" s="99">
        <f t="shared" si="404"/>
        <v>65</v>
      </c>
      <c r="ZS53" s="99">
        <f t="shared" si="404"/>
        <v>59.300000000000004</v>
      </c>
      <c r="ZT53" s="99">
        <f t="shared" si="404"/>
        <v>62.199999999999996</v>
      </c>
      <c r="ZU53" s="99">
        <f t="shared" si="404"/>
        <v>66</v>
      </c>
      <c r="ZV53" s="99">
        <f t="shared" si="404"/>
        <v>72</v>
      </c>
      <c r="ZW53" s="99">
        <f t="shared" si="404"/>
        <v>73.8</v>
      </c>
      <c r="ZX53" s="99">
        <f t="shared" si="404"/>
        <v>58.400000000000006</v>
      </c>
      <c r="ZY53" s="99">
        <f t="shared" si="404"/>
        <v>53.600000000000009</v>
      </c>
      <c r="ZZ53" s="99">
        <f t="shared" si="404"/>
        <v>62.099999999999994</v>
      </c>
      <c r="AAA53" s="99">
        <f t="shared" si="404"/>
        <v>67.199999999999989</v>
      </c>
      <c r="AAB53" s="99">
        <f t="shared" si="404"/>
        <v>62.3</v>
      </c>
      <c r="AAC53" s="99">
        <f t="shared" si="404"/>
        <v>67</v>
      </c>
      <c r="AAD53" s="99">
        <f t="shared" si="404"/>
        <v>64.599999999999994</v>
      </c>
      <c r="AAE53" s="99">
        <f t="shared" si="404"/>
        <v>64</v>
      </c>
      <c r="AAF53" s="99">
        <f t="shared" si="404"/>
        <v>68.5</v>
      </c>
      <c r="AAG53" s="99">
        <f t="shared" si="404"/>
        <v>46.800000000000011</v>
      </c>
      <c r="AAH53" s="99">
        <f t="shared" si="404"/>
        <v>48</v>
      </c>
      <c r="AAI53" s="99">
        <f t="shared" si="404"/>
        <v>59.500000000000007</v>
      </c>
      <c r="AAJ53" s="99">
        <f t="shared" si="404"/>
        <v>49.399999999999991</v>
      </c>
      <c r="AAK53" s="99">
        <f t="shared" si="404"/>
        <v>52.100000000000009</v>
      </c>
      <c r="AAL53" s="99">
        <f t="shared" si="404"/>
        <v>66</v>
      </c>
      <c r="AAM53" s="99">
        <f t="shared" si="404"/>
        <v>56.5</v>
      </c>
      <c r="AAN53" s="99">
        <f t="shared" si="404"/>
        <v>60.2</v>
      </c>
      <c r="AAO53" s="99">
        <f t="shared" si="404"/>
        <v>67.3</v>
      </c>
      <c r="AAP53" s="99">
        <f t="shared" si="404"/>
        <v>63.7</v>
      </c>
      <c r="AAQ53" s="99">
        <f t="shared" si="404"/>
        <v>66.800000000000011</v>
      </c>
      <c r="AAR53" s="99">
        <f t="shared" si="404"/>
        <v>61</v>
      </c>
      <c r="AAS53" s="99">
        <f t="shared" si="404"/>
        <v>59.300000000000011</v>
      </c>
      <c r="AAT53" s="99">
        <f t="shared" si="404"/>
        <v>69.3</v>
      </c>
      <c r="AAU53" s="99">
        <f t="shared" si="404"/>
        <v>67.599999999999994</v>
      </c>
      <c r="AAV53" s="99">
        <f t="shared" si="404"/>
        <v>76</v>
      </c>
      <c r="AAW53" s="99">
        <f t="shared" si="404"/>
        <v>62.2</v>
      </c>
      <c r="AAX53" s="99">
        <f t="shared" si="404"/>
        <v>70.400000000000006</v>
      </c>
      <c r="AAY53" s="99">
        <f t="shared" si="404"/>
        <v>67</v>
      </c>
      <c r="AAZ53" s="99">
        <f t="shared" si="404"/>
        <v>59.800000000000011</v>
      </c>
      <c r="ABA53" s="99">
        <f t="shared" si="404"/>
        <v>62.5</v>
      </c>
      <c r="ABB53" s="99">
        <f t="shared" si="404"/>
        <v>67.900000000000006</v>
      </c>
      <c r="ABC53" s="99">
        <f t="shared" si="404"/>
        <v>67.399999999999977</v>
      </c>
      <c r="ABD53" s="99">
        <f t="shared" si="404"/>
        <v>66.5</v>
      </c>
      <c r="ABE53" s="99">
        <f t="shared" si="404"/>
        <v>65.800000000000011</v>
      </c>
      <c r="ABF53" s="99">
        <f t="shared" si="404"/>
        <v>77.399999999999991</v>
      </c>
      <c r="ABG53" s="99">
        <f t="shared" si="404"/>
        <v>68.900000000000006</v>
      </c>
      <c r="ABH53" s="99">
        <f t="shared" si="404"/>
        <v>64</v>
      </c>
      <c r="ABI53" s="99">
        <f t="shared" si="404"/>
        <v>67.699999999999989</v>
      </c>
      <c r="ABJ53" s="99">
        <f t="shared" si="404"/>
        <v>62.699999999999989</v>
      </c>
      <c r="ABK53" s="99">
        <f t="shared" si="404"/>
        <v>69.2</v>
      </c>
      <c r="ABL53" s="99">
        <f t="shared" si="404"/>
        <v>61.1</v>
      </c>
      <c r="ABM53" s="99">
        <f t="shared" si="404"/>
        <v>64.900000000000006</v>
      </c>
      <c r="ABN53" s="99">
        <f t="shared" si="404"/>
        <v>66.2</v>
      </c>
      <c r="ABO53" s="99">
        <f t="shared" si="404"/>
        <v>62.599999999999994</v>
      </c>
      <c r="ABP53" s="99">
        <f t="shared" si="404"/>
        <v>68.5</v>
      </c>
      <c r="ABQ53" s="99">
        <f t="shared" si="404"/>
        <v>65.600000000000009</v>
      </c>
      <c r="ABR53" s="99">
        <f t="shared" ref="ABR53:ADN53" si="405">ABR51-ABR52</f>
        <v>72.899999999999991</v>
      </c>
      <c r="ABS53" s="99">
        <f t="shared" si="405"/>
        <v>71.100000000000009</v>
      </c>
      <c r="ABT53" s="99">
        <f t="shared" si="405"/>
        <v>78</v>
      </c>
      <c r="ABU53" s="99">
        <f t="shared" si="405"/>
        <v>78.600000000000023</v>
      </c>
      <c r="ABV53" s="99">
        <f t="shared" si="405"/>
        <v>66.900000000000006</v>
      </c>
      <c r="ABW53" s="99">
        <f t="shared" si="405"/>
        <v>71</v>
      </c>
      <c r="ABX53" s="99">
        <f t="shared" si="405"/>
        <v>68.399999999999991</v>
      </c>
      <c r="ABY53" s="99">
        <f t="shared" si="405"/>
        <v>68.8</v>
      </c>
      <c r="ABZ53" s="99">
        <f t="shared" si="405"/>
        <v>78.399999999999991</v>
      </c>
      <c r="ACA53" s="99">
        <f t="shared" si="405"/>
        <v>71.800000000000011</v>
      </c>
      <c r="ACB53" s="99">
        <f t="shared" si="405"/>
        <v>72.300000000000011</v>
      </c>
      <c r="ACC53" s="99">
        <f t="shared" si="405"/>
        <v>82.4</v>
      </c>
      <c r="ACD53" s="99">
        <f t="shared" si="405"/>
        <v>82.1</v>
      </c>
      <c r="ACE53" s="99">
        <f t="shared" si="405"/>
        <v>72.199999999999989</v>
      </c>
      <c r="ACF53" s="99">
        <f t="shared" si="405"/>
        <v>78.800000000000011</v>
      </c>
      <c r="ACG53" s="99">
        <f t="shared" si="405"/>
        <v>68.099999999999994</v>
      </c>
      <c r="ACH53" s="99">
        <f t="shared" si="405"/>
        <v>84.000000000000014</v>
      </c>
      <c r="ACI53" s="99">
        <f t="shared" si="405"/>
        <v>73.900000000000006</v>
      </c>
      <c r="ACJ53" s="99">
        <f t="shared" si="405"/>
        <v>73</v>
      </c>
      <c r="ACK53" s="99">
        <f t="shared" si="405"/>
        <v>74.3</v>
      </c>
      <c r="ACL53" s="99">
        <f t="shared" si="405"/>
        <v>61.500000000000014</v>
      </c>
      <c r="ACM53" s="99">
        <f t="shared" si="405"/>
        <v>68.5</v>
      </c>
      <c r="ACN53" s="99">
        <f t="shared" si="405"/>
        <v>74.5</v>
      </c>
      <c r="ACO53" s="99">
        <f t="shared" si="405"/>
        <v>71.200000000000017</v>
      </c>
      <c r="ACP53" s="99">
        <f t="shared" si="405"/>
        <v>72.099999999999994</v>
      </c>
      <c r="ACQ53" s="99">
        <f t="shared" si="405"/>
        <v>67.599999999999994</v>
      </c>
      <c r="ACR53" s="99">
        <f t="shared" si="405"/>
        <v>78.599999999999994</v>
      </c>
      <c r="ACS53" s="99">
        <f t="shared" si="405"/>
        <v>66.599999999999994</v>
      </c>
      <c r="ACT53" s="99">
        <f t="shared" si="405"/>
        <v>87.3</v>
      </c>
      <c r="ACU53" s="99">
        <f t="shared" si="405"/>
        <v>82.500000000000014</v>
      </c>
      <c r="ACV53" s="99">
        <f t="shared" si="405"/>
        <v>75.699999999999989</v>
      </c>
      <c r="ACW53" s="99">
        <f t="shared" si="405"/>
        <v>79</v>
      </c>
      <c r="ACX53" s="99">
        <f t="shared" si="405"/>
        <v>71.000000000000014</v>
      </c>
      <c r="ACY53" s="99">
        <f t="shared" si="405"/>
        <v>69.900000000000006</v>
      </c>
      <c r="ACZ53" s="99">
        <f t="shared" si="405"/>
        <v>63.899999999999991</v>
      </c>
      <c r="ADA53" s="99">
        <f t="shared" si="405"/>
        <v>84.600000000000009</v>
      </c>
      <c r="ADB53" s="99">
        <f t="shared" si="405"/>
        <v>57.600000000000009</v>
      </c>
      <c r="ADC53" s="99">
        <f t="shared" si="405"/>
        <v>58.099999999999994</v>
      </c>
      <c r="ADD53" s="99">
        <f t="shared" si="405"/>
        <v>59.5</v>
      </c>
      <c r="ADE53" s="99">
        <f t="shared" si="405"/>
        <v>62.800000000000011</v>
      </c>
      <c r="ADF53" s="99">
        <f t="shared" si="405"/>
        <v>58.000000000000014</v>
      </c>
      <c r="ADG53" s="99">
        <f t="shared" si="405"/>
        <v>70.799999999999983</v>
      </c>
      <c r="ADH53" s="99">
        <f t="shared" si="405"/>
        <v>66.2</v>
      </c>
      <c r="ADI53" s="99">
        <f t="shared" si="405"/>
        <v>63.900000000000006</v>
      </c>
      <c r="ADJ53" s="99">
        <f t="shared" si="405"/>
        <v>61.800000000000011</v>
      </c>
      <c r="ADK53" s="99">
        <f t="shared" si="405"/>
        <v>57.599999999999994</v>
      </c>
      <c r="ADL53" s="99">
        <f t="shared" si="405"/>
        <v>52.6</v>
      </c>
      <c r="ADM53" s="99">
        <f t="shared" si="405"/>
        <v>56.6</v>
      </c>
      <c r="ADN53" s="99">
        <f t="shared" si="405"/>
        <v>57.3</v>
      </c>
      <c r="ADO53" s="99">
        <f t="shared" ref="ADO53:AFL53" si="406">ADO51-ADO52</f>
        <v>62.499999999999986</v>
      </c>
      <c r="ADP53" s="99">
        <f t="shared" si="406"/>
        <v>70.200000000000017</v>
      </c>
      <c r="ADQ53" s="99">
        <f t="shared" si="406"/>
        <v>64.400000000000006</v>
      </c>
      <c r="ADR53" s="99">
        <f t="shared" si="406"/>
        <v>59.599999999999994</v>
      </c>
      <c r="ADS53" s="99">
        <f t="shared" si="406"/>
        <v>66.199999999999989</v>
      </c>
      <c r="ADT53" s="99">
        <f t="shared" si="406"/>
        <v>67.400000000000006</v>
      </c>
      <c r="ADU53" s="99">
        <f t="shared" si="406"/>
        <v>66.8</v>
      </c>
      <c r="ADV53" s="99">
        <f t="shared" si="406"/>
        <v>69.8</v>
      </c>
      <c r="ADW53" s="99">
        <f t="shared" si="406"/>
        <v>68.599999999999994</v>
      </c>
      <c r="ADX53" s="99">
        <f t="shared" si="406"/>
        <v>62.20000000000001</v>
      </c>
      <c r="ADY53" s="99">
        <f t="shared" si="406"/>
        <v>58.3</v>
      </c>
      <c r="ADZ53" s="99">
        <f t="shared" si="406"/>
        <v>54.099999999999994</v>
      </c>
      <c r="AEA53" s="99">
        <f t="shared" si="406"/>
        <v>68.40000000000002</v>
      </c>
      <c r="AEB53" s="99">
        <f t="shared" si="406"/>
        <v>63.300000000000004</v>
      </c>
      <c r="AEC53" s="99">
        <f t="shared" si="406"/>
        <v>57.2</v>
      </c>
      <c r="AED53" s="99">
        <f t="shared" si="406"/>
        <v>64.5</v>
      </c>
      <c r="AEE53" s="99">
        <f t="shared" si="406"/>
        <v>67.900000000000006</v>
      </c>
      <c r="AEF53" s="99">
        <f t="shared" si="406"/>
        <v>59.70000000000001</v>
      </c>
      <c r="AEG53" s="99">
        <f t="shared" si="406"/>
        <v>63.2</v>
      </c>
      <c r="AEH53" s="99">
        <f t="shared" si="406"/>
        <v>60.6</v>
      </c>
      <c r="AEI53" s="99">
        <f t="shared" si="406"/>
        <v>57.300000000000011</v>
      </c>
      <c r="AEJ53" s="99">
        <f t="shared" si="406"/>
        <v>64.200000000000017</v>
      </c>
      <c r="AEK53" s="99">
        <f t="shared" si="406"/>
        <v>60.900000000000006</v>
      </c>
      <c r="AEL53" s="99">
        <f t="shared" si="406"/>
        <v>61.199999999999996</v>
      </c>
      <c r="AEM53" s="99">
        <f t="shared" si="406"/>
        <v>64.099999999999994</v>
      </c>
      <c r="AEN53" s="99">
        <f t="shared" si="406"/>
        <v>64.399999999999991</v>
      </c>
      <c r="AEO53" s="99">
        <f t="shared" si="406"/>
        <v>65.899999999999991</v>
      </c>
      <c r="AEP53" s="99">
        <f t="shared" si="406"/>
        <v>60.8</v>
      </c>
      <c r="AEQ53" s="99">
        <f t="shared" si="406"/>
        <v>63.499999999999986</v>
      </c>
      <c r="AER53" s="99">
        <f t="shared" si="406"/>
        <v>80.799999999999983</v>
      </c>
      <c r="AES53" s="99">
        <f t="shared" si="406"/>
        <v>87.499999999999986</v>
      </c>
      <c r="AET53" s="99">
        <f t="shared" si="406"/>
        <v>72.799999999999983</v>
      </c>
      <c r="AEU53" s="99">
        <f t="shared" si="406"/>
        <v>71.099999999999994</v>
      </c>
      <c r="AEV53" s="99">
        <f t="shared" si="406"/>
        <v>75.699999999999989</v>
      </c>
      <c r="AEW53" s="99">
        <f t="shared" si="406"/>
        <v>67.999999999999986</v>
      </c>
      <c r="AEX53" s="99">
        <f t="shared" si="406"/>
        <v>63.4</v>
      </c>
      <c r="AEY53" s="99">
        <f t="shared" si="406"/>
        <v>69.399999999999991</v>
      </c>
      <c r="AEZ53" s="99">
        <f t="shared" si="406"/>
        <v>68.300000000000011</v>
      </c>
      <c r="AFA53" s="99">
        <f t="shared" si="406"/>
        <v>59.8</v>
      </c>
      <c r="AFB53" s="99">
        <f t="shared" si="406"/>
        <v>70.699999999999989</v>
      </c>
      <c r="AFC53" s="99">
        <f>AFC51-AFC52</f>
        <v>76.600000000000009</v>
      </c>
      <c r="AFD53" s="99">
        <f t="shared" si="406"/>
        <v>67.599999999999994</v>
      </c>
      <c r="AFE53" s="99">
        <f t="shared" si="406"/>
        <v>63.70000000000001</v>
      </c>
      <c r="AFF53" s="99">
        <f t="shared" si="406"/>
        <v>66.900000000000006</v>
      </c>
      <c r="AFG53" s="99">
        <f t="shared" si="406"/>
        <v>71.700000000000017</v>
      </c>
      <c r="AFH53" s="99">
        <f t="shared" si="406"/>
        <v>72.599999999999994</v>
      </c>
      <c r="AFI53" s="99">
        <f t="shared" si="406"/>
        <v>74.300000000000011</v>
      </c>
      <c r="AFJ53" s="99">
        <f t="shared" si="406"/>
        <v>73.100000000000009</v>
      </c>
      <c r="AFK53" s="99">
        <f t="shared" si="406"/>
        <v>79.599999999999994</v>
      </c>
      <c r="AFL53" s="99">
        <f t="shared" si="406"/>
        <v>65.8</v>
      </c>
      <c r="AFM53" s="99">
        <f t="shared" ref="AFM53:AIB53" si="407">AFM51-AFM52</f>
        <v>67.699999999999989</v>
      </c>
      <c r="AFN53" s="99">
        <f t="shared" si="407"/>
        <v>81.599999999999994</v>
      </c>
      <c r="AFO53" s="99">
        <f t="shared" si="407"/>
        <v>82.6</v>
      </c>
      <c r="AFP53" s="99">
        <f t="shared" si="407"/>
        <v>73.599999999999994</v>
      </c>
      <c r="AFQ53" s="99">
        <f t="shared" si="407"/>
        <v>79</v>
      </c>
      <c r="AFR53" s="99">
        <f t="shared" si="407"/>
        <v>72.7</v>
      </c>
      <c r="AFS53" s="99">
        <f t="shared" si="407"/>
        <v>78.199999999999974</v>
      </c>
      <c r="AFT53" s="99">
        <f t="shared" si="407"/>
        <v>74.099999999999994</v>
      </c>
      <c r="AFU53" s="99">
        <f t="shared" si="407"/>
        <v>74</v>
      </c>
      <c r="AFV53" s="99">
        <f t="shared" si="407"/>
        <v>70.7</v>
      </c>
      <c r="AFW53" s="99">
        <f t="shared" si="407"/>
        <v>69.599999999999994</v>
      </c>
      <c r="AFX53" s="99">
        <f t="shared" si="407"/>
        <v>56.300000000000004</v>
      </c>
      <c r="AFY53" s="99">
        <f t="shared" si="407"/>
        <v>58.5</v>
      </c>
      <c r="AFZ53" s="99">
        <f t="shared" si="407"/>
        <v>65.899999999999991</v>
      </c>
      <c r="AGA53" s="99">
        <f t="shared" si="407"/>
        <v>60.3</v>
      </c>
      <c r="AGB53" s="99">
        <f t="shared" si="407"/>
        <v>66.599999999999994</v>
      </c>
      <c r="AGC53" s="99">
        <f t="shared" si="407"/>
        <v>68.100000000000009</v>
      </c>
      <c r="AGD53" s="99">
        <f t="shared" si="407"/>
        <v>69</v>
      </c>
      <c r="AGE53" s="99">
        <f t="shared" si="407"/>
        <v>67.5</v>
      </c>
      <c r="AGF53" s="99">
        <f t="shared" si="407"/>
        <v>77</v>
      </c>
      <c r="AGG53" s="99">
        <f t="shared" si="407"/>
        <v>53.999999999999993</v>
      </c>
      <c r="AGH53" s="99">
        <f t="shared" si="407"/>
        <v>56.100000000000009</v>
      </c>
      <c r="AGI53" s="99">
        <f t="shared" si="407"/>
        <v>69.299999999999983</v>
      </c>
      <c r="AGJ53" s="99">
        <f t="shared" si="407"/>
        <v>72.2</v>
      </c>
      <c r="AGK53" s="99">
        <f t="shared" si="407"/>
        <v>62.600000000000009</v>
      </c>
      <c r="AGL53" s="99">
        <f t="shared" si="407"/>
        <v>61.700000000000017</v>
      </c>
      <c r="AGM53" s="99">
        <f t="shared" si="407"/>
        <v>69.599999999999994</v>
      </c>
      <c r="AGN53" s="99">
        <f t="shared" si="407"/>
        <v>67.2</v>
      </c>
      <c r="AGO53" s="99">
        <f t="shared" si="407"/>
        <v>68.399999999999991</v>
      </c>
      <c r="AGP53" s="99">
        <f t="shared" si="407"/>
        <v>63.600000000000009</v>
      </c>
      <c r="AGQ53" s="99">
        <f t="shared" si="407"/>
        <v>74.3</v>
      </c>
      <c r="AGR53" s="99">
        <f t="shared" si="407"/>
        <v>66.599999999999994</v>
      </c>
      <c r="AGS53" s="99">
        <f t="shared" si="407"/>
        <v>62.699999999999996</v>
      </c>
      <c r="AGT53" s="99">
        <f t="shared" si="407"/>
        <v>67.600000000000009</v>
      </c>
      <c r="AGU53" s="99">
        <f t="shared" si="407"/>
        <v>55.5</v>
      </c>
      <c r="AGV53" s="99">
        <f t="shared" si="407"/>
        <v>62.200000000000017</v>
      </c>
      <c r="AGW53" s="99">
        <f t="shared" si="407"/>
        <v>57.900000000000013</v>
      </c>
      <c r="AGX53" s="99">
        <f t="shared" si="407"/>
        <v>59.699999999999989</v>
      </c>
      <c r="AGY53" s="99">
        <f t="shared" si="407"/>
        <v>47.599999999999994</v>
      </c>
      <c r="AGZ53" s="99">
        <f t="shared" si="407"/>
        <v>55.199999999999996</v>
      </c>
      <c r="AHA53" s="99">
        <f t="shared" si="407"/>
        <v>50.800000000000011</v>
      </c>
      <c r="AHB53" s="99">
        <f t="shared" si="407"/>
        <v>55.9</v>
      </c>
      <c r="AHC53" s="99">
        <f t="shared" si="407"/>
        <v>46.600000000000009</v>
      </c>
      <c r="AHD53" s="99">
        <f t="shared" si="407"/>
        <v>50.899999999999991</v>
      </c>
      <c r="AHE53" s="99">
        <f t="shared" si="407"/>
        <v>61.1</v>
      </c>
      <c r="AHF53" s="99">
        <f t="shared" si="407"/>
        <v>61.2</v>
      </c>
      <c r="AHG53" s="99">
        <f t="shared" si="407"/>
        <v>59.499999999999986</v>
      </c>
      <c r="AHH53" s="99">
        <f t="shared" si="407"/>
        <v>60.100000000000009</v>
      </c>
      <c r="AHI53" s="99">
        <f t="shared" si="407"/>
        <v>67.2</v>
      </c>
      <c r="AHJ53" s="99">
        <f t="shared" si="407"/>
        <v>65.800000000000011</v>
      </c>
      <c r="AHK53" s="99">
        <f t="shared" si="407"/>
        <v>55.29999999999999</v>
      </c>
      <c r="AHL53" s="99">
        <f t="shared" si="407"/>
        <v>55.800000000000004</v>
      </c>
      <c r="AHM53" s="99">
        <f t="shared" si="407"/>
        <v>58.499999999999993</v>
      </c>
      <c r="AHN53" s="99">
        <f t="shared" si="407"/>
        <v>71.599999999999994</v>
      </c>
      <c r="AHO53" s="99">
        <f t="shared" si="407"/>
        <v>74.800000000000011</v>
      </c>
      <c r="AHP53" s="99">
        <f t="shared" si="407"/>
        <v>73.899999999999991</v>
      </c>
      <c r="AHQ53" s="99">
        <f t="shared" si="407"/>
        <v>69.000000000000014</v>
      </c>
      <c r="AHR53" s="99">
        <f t="shared" si="407"/>
        <v>66.599999999999994</v>
      </c>
      <c r="AHS53" s="99">
        <f t="shared" si="407"/>
        <v>71.599999999999994</v>
      </c>
      <c r="AHT53" s="99">
        <f t="shared" si="407"/>
        <v>60.899999999999991</v>
      </c>
      <c r="AHU53" s="99">
        <f t="shared" si="407"/>
        <v>64.099999999999994</v>
      </c>
      <c r="AHV53" s="99">
        <f>AHV51-AHV52</f>
        <v>63.3</v>
      </c>
      <c r="AHW53" s="99">
        <f>AHW51-AHW52</f>
        <v>71</v>
      </c>
      <c r="AHX53" s="99">
        <f t="shared" si="407"/>
        <v>71.000000000000014</v>
      </c>
      <c r="AHY53" s="99">
        <f t="shared" si="407"/>
        <v>62.500000000000007</v>
      </c>
      <c r="AHZ53" s="99">
        <f t="shared" si="407"/>
        <v>51.5</v>
      </c>
      <c r="AIA53" s="99">
        <f t="shared" si="407"/>
        <v>50.9</v>
      </c>
      <c r="AIB53" s="99">
        <f t="shared" si="407"/>
        <v>68.300000000000011</v>
      </c>
      <c r="AIC53" s="99">
        <f t="shared" ref="AIC53:AIM53" si="408">AIC51-AIC52</f>
        <v>58.999999999999993</v>
      </c>
      <c r="AID53" s="99">
        <f t="shared" si="408"/>
        <v>55.1</v>
      </c>
      <c r="AIE53" s="99">
        <f t="shared" si="408"/>
        <v>59.199999999999996</v>
      </c>
      <c r="AIF53" s="99">
        <f t="shared" si="408"/>
        <v>60.900000000000006</v>
      </c>
      <c r="AIG53" s="99">
        <f t="shared" si="408"/>
        <v>67.5</v>
      </c>
      <c r="AIH53" s="99">
        <f t="shared" si="408"/>
        <v>56.800000000000004</v>
      </c>
      <c r="AII53" s="99">
        <f t="shared" si="408"/>
        <v>57.800000000000011</v>
      </c>
      <c r="AIJ53" s="99">
        <f t="shared" si="408"/>
        <v>48.2</v>
      </c>
      <c r="AIK53" s="99">
        <f t="shared" si="408"/>
        <v>57.699999999999989</v>
      </c>
      <c r="AIL53" s="99">
        <f t="shared" si="408"/>
        <v>56.200000000000017</v>
      </c>
      <c r="AIM53" s="99">
        <f t="shared" si="408"/>
        <v>50.900000000000006</v>
      </c>
      <c r="AIN53" s="99">
        <f t="shared" ref="AIN53:AJG53" si="409">AIN51-AIN52</f>
        <v>61.300000000000004</v>
      </c>
      <c r="AIO53" s="99">
        <f t="shared" si="409"/>
        <v>54.399999999999991</v>
      </c>
      <c r="AIP53" s="99">
        <f t="shared" si="409"/>
        <v>60.599999999999994</v>
      </c>
      <c r="AIQ53" s="99">
        <f t="shared" si="409"/>
        <v>57.5</v>
      </c>
      <c r="AIR53" s="99">
        <f t="shared" si="409"/>
        <v>60.7</v>
      </c>
      <c r="AIS53" s="99">
        <f t="shared" si="409"/>
        <v>55.70000000000001</v>
      </c>
      <c r="AIT53" s="99">
        <f t="shared" si="409"/>
        <v>56.599999999999994</v>
      </c>
      <c r="AIU53" s="99">
        <f t="shared" si="409"/>
        <v>47.8</v>
      </c>
      <c r="AIV53" s="99">
        <f t="shared" si="409"/>
        <v>48.299999999999983</v>
      </c>
      <c r="AIW53" s="99">
        <f t="shared" si="409"/>
        <v>30.900000000000006</v>
      </c>
      <c r="AIX53" s="99">
        <f t="shared" si="409"/>
        <v>33.200000000000017</v>
      </c>
      <c r="AIY53" s="99">
        <f t="shared" si="409"/>
        <v>-63.100000000000009</v>
      </c>
      <c r="AIZ53" s="99">
        <f t="shared" si="409"/>
        <v>-92.000000000000014</v>
      </c>
      <c r="AJA53" s="99">
        <f t="shared" si="409"/>
        <v>-66.899999999999991</v>
      </c>
      <c r="AJB53" s="99">
        <f t="shared" si="409"/>
        <v>-47.8</v>
      </c>
      <c r="AJC53" s="99">
        <f t="shared" si="409"/>
        <v>-28.799999999999997</v>
      </c>
      <c r="AJD53" s="99">
        <f t="shared" si="409"/>
        <v>-25.599999999999994</v>
      </c>
      <c r="AJE53" s="99">
        <f t="shared" si="409"/>
        <v>-17.200000000000003</v>
      </c>
      <c r="AJF53" s="99">
        <f t="shared" si="409"/>
        <v>-10.200000000000003</v>
      </c>
      <c r="AJG53" s="99">
        <f t="shared" si="409"/>
        <v>0.5</v>
      </c>
      <c r="AJH53" s="99">
        <f>AJH51-AJH52</f>
        <v>5</v>
      </c>
      <c r="AJI53" s="99">
        <f>AJI51-AJI52</f>
        <v>16.300000000000011</v>
      </c>
      <c r="AJJ53" s="99">
        <f>AJJ51-AJJ52</f>
        <v>10.200000000000003</v>
      </c>
      <c r="AJK53" s="99">
        <f t="shared" ref="AJK53:AJV53" si="410">AJK51-AJK52</f>
        <v>13.599999999999994</v>
      </c>
      <c r="AJL53" s="99">
        <f t="shared" si="410"/>
        <v>11.899999999999977</v>
      </c>
      <c r="AJM53" s="99">
        <f t="shared" si="410"/>
        <v>2.5999999999999943</v>
      </c>
      <c r="AJN53" s="99">
        <f t="shared" si="410"/>
        <v>2.1999999999999886</v>
      </c>
      <c r="AJO53" s="99">
        <f t="shared" si="410"/>
        <v>-0.30000000000001137</v>
      </c>
      <c r="AJP53" s="99">
        <f t="shared" si="410"/>
        <v>-1.2999999999999972</v>
      </c>
      <c r="AJQ53" s="99">
        <f t="shared" si="410"/>
        <v>-7.2999999999999972</v>
      </c>
      <c r="AJR53" s="99">
        <f t="shared" si="410"/>
        <v>-1.4000000000000057</v>
      </c>
      <c r="AJS53" s="99">
        <f t="shared" si="410"/>
        <v>-9.5999999999999943</v>
      </c>
      <c r="AJT53" s="99">
        <f t="shared" si="410"/>
        <v>-5.7999999999999972</v>
      </c>
      <c r="AJU53" s="99">
        <f t="shared" si="410"/>
        <v>4.1999999999999886</v>
      </c>
      <c r="AJV53" s="99">
        <f t="shared" si="410"/>
        <v>-3.5999999999999943</v>
      </c>
      <c r="AJW53" s="99">
        <f t="shared" ref="AJW53:AKI53" si="411">AJW51-AJW52</f>
        <v>-2.8000000000000114</v>
      </c>
      <c r="AJX53" s="99">
        <f t="shared" si="411"/>
        <v>6.9000000000000057</v>
      </c>
      <c r="AJY53" s="99">
        <f t="shared" si="411"/>
        <v>2.6000000000000085</v>
      </c>
      <c r="AJZ53" s="99">
        <f t="shared" si="411"/>
        <v>2.8000000000000114</v>
      </c>
      <c r="AKA53" s="99">
        <f t="shared" si="411"/>
        <v>5.5</v>
      </c>
      <c r="AKB53" s="99">
        <f t="shared" si="411"/>
        <v>8.9000000000000057</v>
      </c>
      <c r="AKC53" s="99">
        <f t="shared" si="411"/>
        <v>12.799999999999997</v>
      </c>
      <c r="AKD53" s="99">
        <f t="shared" si="411"/>
        <v>17.799999999999983</v>
      </c>
      <c r="AKE53" s="99">
        <f t="shared" si="411"/>
        <v>11.5</v>
      </c>
      <c r="AKF53" s="99">
        <f t="shared" si="411"/>
        <v>25.800000000000011</v>
      </c>
      <c r="AKG53" s="99">
        <f t="shared" si="411"/>
        <v>31.300000000000011</v>
      </c>
      <c r="AKH53" s="99">
        <f t="shared" si="411"/>
        <v>25.200000000000003</v>
      </c>
      <c r="AKI53" s="99">
        <f t="shared" si="411"/>
        <v>32.199999999999989</v>
      </c>
      <c r="AKJ53" s="99">
        <f t="shared" ref="AKJ53:ALK53" si="412">AKJ51-AKJ52</f>
        <v>35.800000000000011</v>
      </c>
      <c r="AKK53" s="99">
        <f t="shared" si="412"/>
        <v>42.599999999999994</v>
      </c>
      <c r="AKL53" s="99">
        <f t="shared" si="412"/>
        <v>39.800000000000011</v>
      </c>
      <c r="AKM53" s="99">
        <f t="shared" si="412"/>
        <v>43.199999999999989</v>
      </c>
      <c r="AKN53" s="99">
        <f t="shared" si="412"/>
        <v>40.400000000000006</v>
      </c>
      <c r="AKO53" s="99">
        <f t="shared" si="412"/>
        <v>38.100000000000009</v>
      </c>
      <c r="AKP53" s="99">
        <f t="shared" si="412"/>
        <v>48</v>
      </c>
      <c r="AKQ53" s="99">
        <f t="shared" si="412"/>
        <v>42.199999999999989</v>
      </c>
      <c r="AKR53" s="99">
        <f t="shared" si="412"/>
        <v>38.400000000000006</v>
      </c>
      <c r="AKS53" s="99">
        <f t="shared" si="412"/>
        <v>33.400000000000006</v>
      </c>
      <c r="AKT53" s="99">
        <f t="shared" si="412"/>
        <v>39.200000000000017</v>
      </c>
      <c r="AKU53" s="99">
        <f t="shared" si="412"/>
        <v>41.2</v>
      </c>
      <c r="AKV53" s="99">
        <f t="shared" si="412"/>
        <v>38.100000000000009</v>
      </c>
      <c r="AKW53" s="99">
        <f t="shared" si="412"/>
        <v>38.900000000000006</v>
      </c>
      <c r="AKX53" s="99">
        <f t="shared" si="412"/>
        <v>49.7</v>
      </c>
      <c r="AKY53" s="99">
        <f t="shared" si="412"/>
        <v>31.700000000000003</v>
      </c>
      <c r="AKZ53" s="99">
        <f t="shared" si="412"/>
        <v>52.100000000000016</v>
      </c>
      <c r="ALA53" s="99">
        <f t="shared" si="412"/>
        <v>48.1</v>
      </c>
      <c r="ALB53" s="99">
        <f t="shared" si="412"/>
        <v>47.09999999999998</v>
      </c>
      <c r="ALC53" s="99">
        <f t="shared" si="412"/>
        <v>50.1</v>
      </c>
      <c r="ALD53" s="99">
        <f t="shared" si="412"/>
        <v>39.699999999999996</v>
      </c>
      <c r="ALE53" s="99">
        <f t="shared" si="412"/>
        <v>48.5</v>
      </c>
      <c r="ALF53" s="99">
        <f t="shared" si="412"/>
        <v>56.499999999999986</v>
      </c>
      <c r="ALG53" s="99">
        <f t="shared" si="412"/>
        <v>47</v>
      </c>
      <c r="ALH53" s="99">
        <f t="shared" si="412"/>
        <v>45.3</v>
      </c>
      <c r="ALI53" s="99">
        <f t="shared" si="412"/>
        <v>42.800000000000011</v>
      </c>
      <c r="ALJ53" s="99">
        <f t="shared" si="412"/>
        <v>44.599999999999994</v>
      </c>
      <c r="ALK53" s="99">
        <f t="shared" si="412"/>
        <v>49.099999999999994</v>
      </c>
      <c r="ALL53" s="99">
        <f>ALL51-ALL52</f>
        <v>38.599999999999994</v>
      </c>
      <c r="ALM53" s="99">
        <f>ALM51-ALM52</f>
        <v>43.8</v>
      </c>
      <c r="ALN53" s="99">
        <f>ALN51-ALN52</f>
        <v>28.300000000000011</v>
      </c>
      <c r="ALO53" s="99">
        <f>ALO51-ALO52</f>
        <v>16.300000000000011</v>
      </c>
      <c r="ALP53" s="99">
        <f t="shared" ref="ALP53:AME53" si="413">ALP51-ALP52</f>
        <v>25.199999999999989</v>
      </c>
      <c r="ALQ53" s="99">
        <f t="shared" si="413"/>
        <v>5.1999999999999886</v>
      </c>
      <c r="ALR53" s="99">
        <f t="shared" si="413"/>
        <v>18.399999999999991</v>
      </c>
      <c r="ALS53" s="99">
        <f t="shared" si="413"/>
        <v>26.300000000000011</v>
      </c>
      <c r="ALT53" s="99">
        <f t="shared" si="413"/>
        <v>24.799999999999997</v>
      </c>
      <c r="ALU53" s="99">
        <f t="shared" si="413"/>
        <v>14.300000000000011</v>
      </c>
      <c r="ALV53" s="99">
        <f t="shared" si="413"/>
        <v>24.800000000000011</v>
      </c>
      <c r="ALW53" s="99">
        <f t="shared" si="413"/>
        <v>22.5</v>
      </c>
      <c r="ALX53" s="99">
        <f t="shared" si="413"/>
        <v>29.600000000000009</v>
      </c>
      <c r="ALY53" s="99">
        <f t="shared" si="413"/>
        <v>28</v>
      </c>
      <c r="ALZ53" s="99">
        <f t="shared" si="413"/>
        <v>29.600000000000009</v>
      </c>
      <c r="AMA53" s="99">
        <f t="shared" si="413"/>
        <v>31.799999999999997</v>
      </c>
      <c r="AMB53" s="99">
        <f t="shared" si="413"/>
        <v>29.999999999999972</v>
      </c>
      <c r="AMC53" s="99">
        <f t="shared" si="413"/>
        <v>41.199999999999989</v>
      </c>
      <c r="AMD53" s="99">
        <f t="shared" si="413"/>
        <v>42.8</v>
      </c>
      <c r="AME53" s="99">
        <f t="shared" si="413"/>
        <v>30.200000000000017</v>
      </c>
      <c r="AMF53" s="99">
        <f t="shared" ref="AMF53:AML53" si="414">AMF51-AMF52</f>
        <v>34.100000000000009</v>
      </c>
      <c r="AMG53" s="99">
        <f t="shared" si="414"/>
        <v>34.200000000000003</v>
      </c>
      <c r="AMH53" s="99">
        <f t="shared" si="414"/>
        <v>36.899999999999991</v>
      </c>
      <c r="AMI53" s="99">
        <f t="shared" si="414"/>
        <v>37.299999999999997</v>
      </c>
      <c r="AMJ53" s="99">
        <f t="shared" si="414"/>
        <v>37.799999999999997</v>
      </c>
      <c r="AMK53" s="99">
        <f t="shared" si="414"/>
        <v>34.600000000000009</v>
      </c>
      <c r="AML53" s="99">
        <f t="shared" si="414"/>
        <v>5.1999999999999886</v>
      </c>
      <c r="AMM53" s="99">
        <f>AMM51-AMM52</f>
        <v>17.800000000000011</v>
      </c>
      <c r="AMN53" s="99">
        <f>AMN51-AMN52</f>
        <v>19.699999999999989</v>
      </c>
      <c r="AMO53" s="99">
        <f t="shared" ref="AMO53:ANI53" si="415">AMO51-AMO52</f>
        <v>8.5999999999999943</v>
      </c>
      <c r="AMP53" s="99">
        <f t="shared" si="415"/>
        <v>16.799999999999997</v>
      </c>
      <c r="AMQ53" s="99">
        <f t="shared" si="415"/>
        <v>13.5</v>
      </c>
      <c r="AMR53" s="99">
        <f t="shared" si="415"/>
        <v>10.199999999999989</v>
      </c>
      <c r="AMS53" s="99">
        <f t="shared" si="415"/>
        <v>15.599999999999994</v>
      </c>
      <c r="AMT53" s="99">
        <f t="shared" si="415"/>
        <v>2.4000000000000057</v>
      </c>
      <c r="AMU53" s="99">
        <f t="shared" si="415"/>
        <v>-14.400000000000006</v>
      </c>
      <c r="AMV53" s="99">
        <f t="shared" si="415"/>
        <v>-19.299999999999997</v>
      </c>
      <c r="AMW53" s="99">
        <f t="shared" si="415"/>
        <v>-12.499999999999986</v>
      </c>
      <c r="AMX53" s="99">
        <f t="shared" si="415"/>
        <v>-8.9000000000000057</v>
      </c>
      <c r="AMY53" s="99">
        <f t="shared" si="415"/>
        <v>-3.5</v>
      </c>
      <c r="AMZ53" s="99">
        <f t="shared" si="415"/>
        <v>-2.1999999999999886</v>
      </c>
      <c r="ANA53" s="99">
        <f t="shared" si="415"/>
        <v>-22.700000000000017</v>
      </c>
      <c r="ANB53" s="99">
        <f t="shared" si="415"/>
        <v>-20.800000000000011</v>
      </c>
      <c r="ANC53" s="99">
        <f t="shared" si="415"/>
        <v>-27.72</v>
      </c>
      <c r="AND53" s="99">
        <f t="shared" si="415"/>
        <v>-19.900000000000006</v>
      </c>
      <c r="ANE53" s="99">
        <f t="shared" si="415"/>
        <v>-25.100000000000009</v>
      </c>
      <c r="ANF53" s="99">
        <f t="shared" si="415"/>
        <v>-34</v>
      </c>
      <c r="ANG53" s="99">
        <f t="shared" si="415"/>
        <v>-57.300000000000011</v>
      </c>
      <c r="ANH53" s="99">
        <f t="shared" si="415"/>
        <v>-49.900000000000006</v>
      </c>
      <c r="ANI53" s="99">
        <f t="shared" si="415"/>
        <v>-38.5</v>
      </c>
      <c r="ANJ53" s="99">
        <f>ANJ51-ANJ52</f>
        <v>-44</v>
      </c>
      <c r="ANK53" s="99">
        <f>ANK51-ANK52</f>
        <v>-48.399999999999991</v>
      </c>
      <c r="ANL53" s="99">
        <f>ANL51-ANL52</f>
        <v>-52.900000000000006</v>
      </c>
      <c r="ANM53" s="99">
        <f>ANM51-ANM52</f>
        <v>-45.8</v>
      </c>
      <c r="ANN53" s="99">
        <f>ANN51-ANN52</f>
        <v>-41.599999999999994</v>
      </c>
      <c r="ANO53" s="99">
        <f t="shared" ref="ANO53:AOE53" si="416">ANO51-ANO52</f>
        <v>-51.7</v>
      </c>
      <c r="ANP53" s="99">
        <f t="shared" si="416"/>
        <v>-40.900000000000006</v>
      </c>
      <c r="ANQ53" s="99">
        <f t="shared" si="416"/>
        <v>-40.199999999999989</v>
      </c>
      <c r="ANR53" s="99">
        <f t="shared" si="416"/>
        <v>-45.400000000000006</v>
      </c>
      <c r="ANS53" s="99">
        <f t="shared" si="416"/>
        <v>-43</v>
      </c>
      <c r="ANT53" s="99">
        <f t="shared" si="416"/>
        <v>-41.2</v>
      </c>
      <c r="ANU53" s="99">
        <f t="shared" si="416"/>
        <v>-38.100000000000009</v>
      </c>
      <c r="ANV53" s="99">
        <f t="shared" si="416"/>
        <v>-37.700000000000003</v>
      </c>
      <c r="ANW53" s="99">
        <f t="shared" si="416"/>
        <v>-36.100000000000009</v>
      </c>
      <c r="ANX53" s="99">
        <f t="shared" si="416"/>
        <v>-40.799999999999983</v>
      </c>
      <c r="ANY53" s="99">
        <f t="shared" si="416"/>
        <v>-50.2</v>
      </c>
      <c r="ANZ53" s="99">
        <f t="shared" si="416"/>
        <v>-55.400000000000006</v>
      </c>
      <c r="AOA53" s="99">
        <f t="shared" si="416"/>
        <v>-59.600000000000009</v>
      </c>
      <c r="AOB53" s="99">
        <f t="shared" si="416"/>
        <v>-59.900000000000006</v>
      </c>
      <c r="AOC53" s="99">
        <f t="shared" si="416"/>
        <v>-57.399999999999991</v>
      </c>
      <c r="AOD53" s="99">
        <f t="shared" si="416"/>
        <v>-55.599999999999994</v>
      </c>
      <c r="AOE53" s="99">
        <f t="shared" si="416"/>
        <v>-48.100000000000009</v>
      </c>
      <c r="AOF53" s="99">
        <f>AOF51-AOF52</f>
        <v>-50.800000000000011</v>
      </c>
      <c r="AOG53" s="99">
        <f>AOG51-AOG52</f>
        <v>-52.3</v>
      </c>
      <c r="AOH53" s="99">
        <f>AOH51-AOH52</f>
        <v>-52.099999999999994</v>
      </c>
      <c r="AOI53" s="99">
        <f t="shared" ref="AOI53:AOL53" si="417">AOI51-AOI52</f>
        <v>-37.100000000000009</v>
      </c>
      <c r="AOJ53" s="99">
        <f t="shared" si="417"/>
        <v>-35.199999999999989</v>
      </c>
      <c r="AOK53" s="99">
        <f t="shared" si="417"/>
        <v>-44.100000000000009</v>
      </c>
      <c r="AOL53" s="99">
        <f t="shared" si="417"/>
        <v>-40.599999999999994</v>
      </c>
      <c r="AOM53" s="99">
        <f t="shared" ref="AOM53:APG53" si="418">AOM51-AOM52</f>
        <v>-51.399999999999991</v>
      </c>
      <c r="AON53" s="99">
        <f t="shared" si="418"/>
        <v>-71.000000000000014</v>
      </c>
      <c r="AOO53" s="99">
        <f t="shared" si="418"/>
        <v>-59.800000000000011</v>
      </c>
      <c r="AOP53" s="99">
        <f t="shared" si="418"/>
        <v>-59.5</v>
      </c>
      <c r="AOQ53" s="99">
        <f t="shared" si="418"/>
        <v>-63.400000000000006</v>
      </c>
      <c r="AOR53" s="99">
        <f t="shared" si="418"/>
        <v>-74.100000000000023</v>
      </c>
      <c r="AOS53" s="99">
        <f t="shared" si="418"/>
        <v>-77</v>
      </c>
      <c r="AOT53" s="99">
        <f t="shared" si="418"/>
        <v>-71.899999999999991</v>
      </c>
      <c r="AOU53" s="99">
        <f t="shared" si="418"/>
        <v>-71.199999999999989</v>
      </c>
      <c r="AOV53" s="99">
        <f t="shared" si="418"/>
        <v>-66.300000000000011</v>
      </c>
      <c r="AOW53" s="99">
        <f t="shared" si="418"/>
        <v>-75.2</v>
      </c>
      <c r="AOX53" s="99">
        <f t="shared" si="418"/>
        <v>-66.799999999999983</v>
      </c>
      <c r="AOY53" s="99">
        <f t="shared" si="418"/>
        <v>-64.199999999999989</v>
      </c>
      <c r="AOZ53" s="99">
        <f t="shared" si="418"/>
        <v>-70.600000000000009</v>
      </c>
      <c r="APA53" s="99">
        <f t="shared" si="418"/>
        <v>-82.8</v>
      </c>
      <c r="APB53" s="99">
        <f t="shared" si="418"/>
        <v>-72.900000000000006</v>
      </c>
      <c r="APC53" s="99">
        <f t="shared" si="418"/>
        <v>-76.2</v>
      </c>
      <c r="APD53" s="99">
        <f t="shared" si="418"/>
        <v>-79.099999999999994</v>
      </c>
      <c r="APE53" s="99">
        <f t="shared" si="418"/>
        <v>-88.5</v>
      </c>
      <c r="APF53" s="99">
        <f t="shared" si="418"/>
        <v>-86.600000000000009</v>
      </c>
      <c r="APG53" s="99">
        <f t="shared" si="418"/>
        <v>-80.700000000000017</v>
      </c>
      <c r="APH53" s="99">
        <f>APH51-APH52</f>
        <v>-79.799999999999983</v>
      </c>
      <c r="API53" s="99">
        <f>API51-API52</f>
        <v>-83.600000000000009</v>
      </c>
      <c r="APJ53" s="99">
        <f>APJ51-APJ52</f>
        <v>-90.4</v>
      </c>
      <c r="APK53" s="99">
        <f>APK51-APK52</f>
        <v>-78.100000000000009</v>
      </c>
      <c r="APL53" s="99">
        <f>APL51-APL52</f>
        <v>-66.600000000000009</v>
      </c>
      <c r="APM53" s="99">
        <f t="shared" ref="APM53:AQC53" si="419">APM51-APM52</f>
        <v>-85.1</v>
      </c>
      <c r="APN53" s="99">
        <f t="shared" si="419"/>
        <v>-73</v>
      </c>
      <c r="APO53" s="99">
        <f t="shared" si="419"/>
        <v>-78.099999999999994</v>
      </c>
      <c r="APP53" s="99">
        <f t="shared" si="419"/>
        <v>-70.099999999999994</v>
      </c>
      <c r="APQ53" s="99">
        <f t="shared" si="419"/>
        <v>-69.500000000000014</v>
      </c>
      <c r="APR53" s="99">
        <f t="shared" si="419"/>
        <v>-71.400000000000006</v>
      </c>
      <c r="APS53" s="99">
        <f t="shared" si="419"/>
        <v>-65.599999999999994</v>
      </c>
      <c r="APT53" s="99">
        <f t="shared" si="419"/>
        <v>-77.499999999999986</v>
      </c>
      <c r="APU53" s="99">
        <f t="shared" si="419"/>
        <v>-71.600000000000009</v>
      </c>
      <c r="APV53" s="99">
        <f t="shared" si="419"/>
        <v>-64.599999999999994</v>
      </c>
      <c r="APW53" s="99">
        <f t="shared" si="419"/>
        <v>-76.100000000000009</v>
      </c>
      <c r="APX53" s="99">
        <f t="shared" si="419"/>
        <v>-73.099999999999994</v>
      </c>
      <c r="APY53" s="99">
        <f t="shared" si="419"/>
        <v>-83.6</v>
      </c>
      <c r="APZ53" s="99">
        <f t="shared" si="419"/>
        <v>-70.899999999999991</v>
      </c>
      <c r="AQA53" s="99">
        <f t="shared" si="419"/>
        <v>-81.699999999999989</v>
      </c>
      <c r="AQB53" s="99">
        <f t="shared" si="419"/>
        <v>-78.400000000000006</v>
      </c>
      <c r="AQC53" s="99">
        <f t="shared" si="419"/>
        <v>-73.799999999999983</v>
      </c>
      <c r="AQD53" s="99">
        <f>AQD51-AQD52</f>
        <v>-76.5</v>
      </c>
      <c r="AQE53" s="99">
        <f>AQE51-AQE52</f>
        <v>-62.900000000000006</v>
      </c>
      <c r="AQF53" s="99">
        <f>AQF51-AQF52</f>
        <v>-59.900000000000006</v>
      </c>
      <c r="AQG53" s="99">
        <f t="shared" ref="AQG53:ARF53" si="420">AQG51-AQG52</f>
        <v>-52.099999999999994</v>
      </c>
      <c r="AQH53" s="99">
        <f t="shared" si="420"/>
        <v>-51.100000000000009</v>
      </c>
      <c r="AQI53" s="99">
        <f t="shared" si="420"/>
        <v>-48.099999999999994</v>
      </c>
      <c r="AQJ53" s="99">
        <f t="shared" si="420"/>
        <v>-55.400000000000006</v>
      </c>
      <c r="AQK53" s="99">
        <f t="shared" si="420"/>
        <v>-57</v>
      </c>
      <c r="AQL53" s="99">
        <f t="shared" si="420"/>
        <v>-64.599999999999994</v>
      </c>
      <c r="AQM53" s="99">
        <f t="shared" si="420"/>
        <v>-56.7</v>
      </c>
      <c r="AQN53" s="99">
        <f t="shared" si="420"/>
        <v>-59.100000000000023</v>
      </c>
      <c r="AQO53" s="99">
        <f t="shared" si="420"/>
        <v>-66.5</v>
      </c>
      <c r="AQP53" s="99">
        <f t="shared" si="420"/>
        <v>-59.300000000000026</v>
      </c>
      <c r="AQQ53" s="99">
        <f t="shared" si="420"/>
        <v>-62.900000000000006</v>
      </c>
      <c r="AQR53" s="99">
        <f t="shared" si="420"/>
        <v>-56.700000000000017</v>
      </c>
      <c r="AQS53" s="99">
        <f t="shared" si="420"/>
        <v>-59.5</v>
      </c>
      <c r="AQT53" s="99">
        <f t="shared" si="420"/>
        <v>-61.600000000000009</v>
      </c>
      <c r="AQU53" s="99">
        <f t="shared" si="420"/>
        <v>-52.899999999999977</v>
      </c>
      <c r="AQV53" s="99">
        <f t="shared" si="420"/>
        <v>-61.7</v>
      </c>
      <c r="AQW53" s="99">
        <f t="shared" si="420"/>
        <v>-62.400000000000006</v>
      </c>
      <c r="AQX53" s="99">
        <f t="shared" si="420"/>
        <v>-60.800000000000011</v>
      </c>
      <c r="AQY53" s="99">
        <f t="shared" si="420"/>
        <v>-63.40000000000002</v>
      </c>
      <c r="AQZ53" s="99">
        <f t="shared" si="420"/>
        <v>-58.000000000000014</v>
      </c>
      <c r="ARA53" s="99">
        <f t="shared" si="420"/>
        <v>-62.699999999999989</v>
      </c>
      <c r="ARB53" s="99">
        <f t="shared" si="420"/>
        <v>-61.900000000000006</v>
      </c>
      <c r="ARC53" s="99">
        <f t="shared" si="420"/>
        <v>-72.499999999999986</v>
      </c>
      <c r="ARD53" s="99">
        <f t="shared" si="420"/>
        <v>-62.2</v>
      </c>
      <c r="ARE53" s="99">
        <f t="shared" si="420"/>
        <v>-61.399999999999977</v>
      </c>
      <c r="ARF53" s="99">
        <f t="shared" si="420"/>
        <v>-55.8</v>
      </c>
      <c r="ARG53" s="99">
        <f>ARG51-ARG52</f>
        <v>-68.3</v>
      </c>
      <c r="ARH53" s="99">
        <f>ARH51-ARH52</f>
        <v>-67.000000000000014</v>
      </c>
      <c r="ARI53" s="99">
        <f>ARI51-ARI52</f>
        <v>-50.800000000000011</v>
      </c>
      <c r="ARJ53" s="99">
        <f>ARJ51-ARJ52</f>
        <v>-52</v>
      </c>
      <c r="ARK53" s="99">
        <f t="shared" ref="ARK53:ASA53" si="421">ARK51-ARK52</f>
        <v>-57.8</v>
      </c>
      <c r="ARL53" s="99">
        <f t="shared" si="421"/>
        <v>-46.300000000000011</v>
      </c>
      <c r="ARM53" s="99">
        <f t="shared" si="421"/>
        <v>-53.7</v>
      </c>
      <c r="ARN53" s="99">
        <f t="shared" si="421"/>
        <v>-53.599999999999994</v>
      </c>
      <c r="ARO53" s="99">
        <f t="shared" si="421"/>
        <v>-52.600000000000023</v>
      </c>
      <c r="ARP53" s="99">
        <f t="shared" si="421"/>
        <v>-51.800000000000011</v>
      </c>
      <c r="ARQ53" s="99">
        <f t="shared" si="421"/>
        <v>-47.599999999999994</v>
      </c>
      <c r="ARR53" s="99">
        <f t="shared" si="421"/>
        <v>-49.599999999999994</v>
      </c>
      <c r="ARS53" s="99">
        <f t="shared" si="421"/>
        <v>-60.2</v>
      </c>
      <c r="ART53" s="99">
        <f t="shared" si="421"/>
        <v>-50.000000000000014</v>
      </c>
      <c r="ARU53" s="99">
        <f t="shared" si="421"/>
        <v>-54.100000000000009</v>
      </c>
      <c r="ARV53" s="99">
        <f t="shared" si="421"/>
        <v>-36.800000000000011</v>
      </c>
      <c r="ARW53" s="99">
        <f t="shared" si="421"/>
        <v>-42.699999999999989</v>
      </c>
      <c r="ARX53" s="99">
        <f t="shared" si="421"/>
        <v>-43.7</v>
      </c>
      <c r="ARY53" s="99">
        <f t="shared" si="421"/>
        <v>-41.2</v>
      </c>
      <c r="ARZ53" s="99">
        <f t="shared" si="421"/>
        <v>-41.099999999999994</v>
      </c>
      <c r="ASA53" s="99">
        <f t="shared" si="421"/>
        <v>-43.300000000000011</v>
      </c>
      <c r="ASB53" s="99">
        <f>ASB51-ASB52</f>
        <v>-30.900000000000006</v>
      </c>
      <c r="ASC53" s="99">
        <f>ASC51-ASC52</f>
        <v>-42.899999999999991</v>
      </c>
      <c r="ASD53" s="99">
        <f>ASD51-ASD52</f>
        <v>-50.700000000000017</v>
      </c>
      <c r="ASE53" s="99">
        <f t="shared" ref="ASE53:ATD53" si="422">ASE51-ASE52</f>
        <v>-35.400000000000006</v>
      </c>
      <c r="ASF53" s="99">
        <f t="shared" si="422"/>
        <v>-39.799999999999997</v>
      </c>
      <c r="ASG53" s="99">
        <f t="shared" si="422"/>
        <v>-45.2</v>
      </c>
      <c r="ASH53" s="99">
        <f t="shared" si="422"/>
        <v>-44.900000000000006</v>
      </c>
      <c r="ASI53" s="99">
        <f t="shared" si="422"/>
        <v>-38.299999999999997</v>
      </c>
      <c r="ASJ53" s="99">
        <f t="shared" si="422"/>
        <v>-41.100000000000009</v>
      </c>
      <c r="ASK53" s="99">
        <f t="shared" si="422"/>
        <v>-49.500000000000014</v>
      </c>
      <c r="ASL53" s="99">
        <f t="shared" si="422"/>
        <v>-31.900000000000006</v>
      </c>
      <c r="ASM53" s="99">
        <f t="shared" si="422"/>
        <v>-40.400000000000006</v>
      </c>
      <c r="ASN53" s="99">
        <f t="shared" si="422"/>
        <v>-37.200000000000003</v>
      </c>
      <c r="ASO53" s="99">
        <f t="shared" si="422"/>
        <v>-46.400000000000006</v>
      </c>
      <c r="ASP53" s="99">
        <f t="shared" si="422"/>
        <v>-45.7</v>
      </c>
      <c r="ASQ53" s="99">
        <f t="shared" si="422"/>
        <v>-41.400000000000006</v>
      </c>
      <c r="ASR53" s="99">
        <f t="shared" si="422"/>
        <v>-43.3</v>
      </c>
      <c r="ASS53" s="99">
        <f t="shared" si="422"/>
        <v>-47.699999999999989</v>
      </c>
      <c r="AST53" s="99">
        <f t="shared" si="422"/>
        <v>-44.999999999999986</v>
      </c>
      <c r="ASU53" s="99">
        <f t="shared" si="422"/>
        <v>-52.2</v>
      </c>
      <c r="ASV53" s="99">
        <f t="shared" si="422"/>
        <v>-39.599999999999994</v>
      </c>
      <c r="ASW53" s="99">
        <f t="shared" si="422"/>
        <v>-38.600000000000009</v>
      </c>
      <c r="ASX53" s="99">
        <f t="shared" si="422"/>
        <v>-36.700000000000017</v>
      </c>
      <c r="ASY53" s="99">
        <f t="shared" si="422"/>
        <v>-37.900000000000006</v>
      </c>
      <c r="ASZ53" s="99">
        <f t="shared" si="422"/>
        <v>-41.3</v>
      </c>
      <c r="ATA53" s="99">
        <f t="shared" si="422"/>
        <v>-36.700000000000003</v>
      </c>
      <c r="ATB53" s="99">
        <f t="shared" si="422"/>
        <v>-41.300000000000011</v>
      </c>
      <c r="ATC53" s="99">
        <f t="shared" si="422"/>
        <v>-34.200000000000003</v>
      </c>
      <c r="ATD53" s="99">
        <f t="shared" si="422"/>
        <v>-35.399999999999991</v>
      </c>
      <c r="ATE53" s="99">
        <f>ATE51-ATE52</f>
        <v>-34.399999999999991</v>
      </c>
      <c r="ATF53" s="99">
        <f>ATF51-ATF52</f>
        <v>-35.700000000000003</v>
      </c>
      <c r="ATG53" s="99">
        <f>ATG51-ATG52</f>
        <v>-41.099999999999994</v>
      </c>
      <c r="ATH53" s="99">
        <f>ATH51-ATH52</f>
        <v>-40.900000000000006</v>
      </c>
      <c r="ATI53" s="99">
        <f t="shared" ref="ATI53:ATZ53" si="423">ATI51-ATI52</f>
        <v>-24</v>
      </c>
      <c r="ATJ53" s="99">
        <f t="shared" si="423"/>
        <v>-29.799999999999997</v>
      </c>
      <c r="ATK53" s="99">
        <f t="shared" si="423"/>
        <v>-30.799999999999983</v>
      </c>
      <c r="ATL53" s="99">
        <f t="shared" si="423"/>
        <v>-39.599999999999994</v>
      </c>
      <c r="ATM53" s="99">
        <f t="shared" si="423"/>
        <v>-31.800000000000011</v>
      </c>
      <c r="ATN53" s="99">
        <f t="shared" si="423"/>
        <v>-24.700000000000003</v>
      </c>
      <c r="ATO53" s="99">
        <f t="shared" si="423"/>
        <v>-32.900000000000006</v>
      </c>
      <c r="ATP53" s="99">
        <f t="shared" si="423"/>
        <v>-38.999999999999986</v>
      </c>
      <c r="ATQ53" s="99">
        <f t="shared" si="423"/>
        <v>-34.099999999999994</v>
      </c>
      <c r="ATR53" s="99">
        <f t="shared" si="423"/>
        <v>-38.199999999999989</v>
      </c>
      <c r="ATS53" s="99">
        <f t="shared" si="423"/>
        <v>-43.5</v>
      </c>
      <c r="ATT53" s="99">
        <f t="shared" si="423"/>
        <v>-43.099999999999994</v>
      </c>
      <c r="ATU53" s="99">
        <f t="shared" si="423"/>
        <v>-35.199999999999989</v>
      </c>
      <c r="ATV53" s="99">
        <f t="shared" si="423"/>
        <v>-40.800000000000011</v>
      </c>
      <c r="ATW53" s="99">
        <f t="shared" si="423"/>
        <v>-43.300000000000011</v>
      </c>
      <c r="ATX53" s="99">
        <f t="shared" si="423"/>
        <v>-42.800000000000011</v>
      </c>
      <c r="ATY53" s="99">
        <f t="shared" si="423"/>
        <v>-34.200000000000003</v>
      </c>
      <c r="ATZ53" s="99">
        <f t="shared" si="423"/>
        <v>-33.5</v>
      </c>
      <c r="AUA53" s="99">
        <f>AUA51-AUA52</f>
        <v>-43</v>
      </c>
      <c r="AUB53" s="99">
        <f>AUB51-AUB52</f>
        <v>-48.3</v>
      </c>
      <c r="AUC53" s="99">
        <f t="shared" ref="AUC53:AVZ53" si="424">AUC51-AUC52</f>
        <v>-39.200000000000003</v>
      </c>
      <c r="AUD53" s="99">
        <f t="shared" si="424"/>
        <v>-55.600000000000009</v>
      </c>
      <c r="AUE53" s="99">
        <f t="shared" si="424"/>
        <v>-41.7</v>
      </c>
      <c r="AUF53" s="99">
        <f t="shared" si="424"/>
        <v>-56.099999999999987</v>
      </c>
      <c r="AUG53" s="99">
        <f t="shared" si="424"/>
        <v>-63.400000000000006</v>
      </c>
      <c r="AUH53" s="99">
        <f t="shared" si="424"/>
        <v>-61.8</v>
      </c>
      <c r="AUI53" s="99">
        <f t="shared" si="424"/>
        <v>-56.000000000000014</v>
      </c>
      <c r="AUJ53" s="99">
        <f t="shared" si="424"/>
        <v>-64.800000000000011</v>
      </c>
      <c r="AUK53" s="99">
        <f t="shared" si="424"/>
        <v>-77.099999999999994</v>
      </c>
      <c r="AUL53" s="99">
        <f t="shared" si="424"/>
        <v>-90.1</v>
      </c>
      <c r="AUM53" s="99">
        <f t="shared" si="424"/>
        <v>-114.6</v>
      </c>
      <c r="AUN53" s="99">
        <f t="shared" si="424"/>
        <v>-123.5</v>
      </c>
      <c r="AUO53" s="99">
        <f t="shared" si="424"/>
        <v>-113.50000000000001</v>
      </c>
      <c r="AUP53" s="99">
        <f t="shared" si="424"/>
        <v>-108.30000000000001</v>
      </c>
      <c r="AUQ53" s="99">
        <f t="shared" si="424"/>
        <v>-102.6</v>
      </c>
      <c r="AUR53" s="99">
        <f t="shared" si="424"/>
        <v>-95.499999999999986</v>
      </c>
      <c r="AUS53" s="99">
        <f t="shared" si="424"/>
        <v>-97.1</v>
      </c>
      <c r="AUT53" s="99">
        <f t="shared" si="424"/>
        <v>-107.4</v>
      </c>
      <c r="AUU53" s="99">
        <f t="shared" si="424"/>
        <v>-100.49999999999999</v>
      </c>
      <c r="AUV53" s="99">
        <f t="shared" si="424"/>
        <v>-102.09999999999998</v>
      </c>
      <c r="AUW53" s="99">
        <f t="shared" si="424"/>
        <v>-93.59999999999998</v>
      </c>
      <c r="AUX53" s="99">
        <f t="shared" si="424"/>
        <v>-87.700000000000017</v>
      </c>
      <c r="AUY53" s="99">
        <f t="shared" si="424"/>
        <v>-84</v>
      </c>
      <c r="AUZ53" s="99"/>
      <c r="AVA53" s="99"/>
      <c r="AVB53" s="99">
        <f t="shared" si="424"/>
        <v>0</v>
      </c>
      <c r="AVC53" s="99">
        <f t="shared" si="424"/>
        <v>0</v>
      </c>
      <c r="AVD53" s="99">
        <f t="shared" si="424"/>
        <v>0</v>
      </c>
      <c r="AVE53" s="99">
        <f t="shared" si="424"/>
        <v>0</v>
      </c>
      <c r="AVF53" s="99">
        <f t="shared" si="424"/>
        <v>0</v>
      </c>
      <c r="AVG53" s="99">
        <f t="shared" si="424"/>
        <v>0</v>
      </c>
      <c r="AVH53" s="99">
        <f t="shared" si="424"/>
        <v>0</v>
      </c>
      <c r="AVI53" s="99">
        <f t="shared" si="424"/>
        <v>0</v>
      </c>
      <c r="AVJ53" s="99">
        <f t="shared" si="424"/>
        <v>0</v>
      </c>
      <c r="AVK53" s="99">
        <f t="shared" si="424"/>
        <v>0</v>
      </c>
      <c r="AVL53" s="99">
        <f t="shared" si="424"/>
        <v>0</v>
      </c>
      <c r="AVM53" s="99">
        <f t="shared" si="424"/>
        <v>0</v>
      </c>
      <c r="AVN53" s="99">
        <f t="shared" si="424"/>
        <v>0</v>
      </c>
      <c r="AVO53" s="99">
        <f t="shared" si="424"/>
        <v>0</v>
      </c>
      <c r="AVP53" s="99">
        <f t="shared" si="424"/>
        <v>0</v>
      </c>
      <c r="AVQ53" s="99">
        <f t="shared" si="424"/>
        <v>0</v>
      </c>
      <c r="AVR53" s="99">
        <f t="shared" si="424"/>
        <v>0</v>
      </c>
      <c r="AVS53" s="99">
        <f t="shared" si="424"/>
        <v>0</v>
      </c>
      <c r="AVT53" s="99">
        <f t="shared" si="424"/>
        <v>0</v>
      </c>
      <c r="AVU53" s="99">
        <f t="shared" si="424"/>
        <v>0</v>
      </c>
      <c r="AVV53" s="99">
        <f t="shared" si="424"/>
        <v>0</v>
      </c>
      <c r="AVW53" s="99">
        <f t="shared" si="424"/>
        <v>0</v>
      </c>
      <c r="AVX53" s="99">
        <f t="shared" si="424"/>
        <v>0</v>
      </c>
      <c r="AVY53" s="99">
        <f t="shared" si="424"/>
        <v>0</v>
      </c>
      <c r="AVZ53" s="99">
        <f t="shared" si="424"/>
        <v>0</v>
      </c>
    </row>
    <row r="54" spans="1:1274" ht="16.5" thickTop="1" x14ac:dyDescent="0.25">
      <c r="NG54" s="26"/>
      <c r="NH54" s="26"/>
      <c r="NI54" s="26"/>
      <c r="NJ54" s="26"/>
      <c r="NK54" s="26"/>
      <c r="NL54" s="26"/>
      <c r="NM54" s="26"/>
      <c r="NN54" s="26"/>
      <c r="NO54" s="26"/>
      <c r="NP54" s="26"/>
      <c r="NQ54" s="26"/>
      <c r="NR54" s="26"/>
      <c r="NS54" s="26"/>
      <c r="NT54" s="26"/>
      <c r="NU54" s="26"/>
      <c r="NV54" s="26"/>
      <c r="NW54" s="26"/>
      <c r="NX54" s="26"/>
      <c r="NY54" s="26"/>
      <c r="NZ54" s="26"/>
      <c r="OA54" s="26"/>
      <c r="OB54" s="26"/>
      <c r="OC54" s="26"/>
      <c r="OD54" s="26"/>
      <c r="OE54" s="26"/>
      <c r="OF54" s="26"/>
      <c r="OG54" s="26"/>
      <c r="OH54" s="26"/>
      <c r="OI54" s="26"/>
      <c r="OJ54" s="26"/>
      <c r="OK54" s="26"/>
      <c r="OL54" s="26"/>
      <c r="OM54" s="26"/>
      <c r="ON54" s="26"/>
      <c r="OO54" s="26"/>
      <c r="OP54" s="26"/>
      <c r="OQ54" s="26"/>
      <c r="OR54" s="26"/>
      <c r="OS54" s="26"/>
      <c r="OT54" s="26"/>
      <c r="OU54" s="26"/>
      <c r="OV54" s="26"/>
      <c r="OW54" s="26"/>
      <c r="OX54" s="26"/>
      <c r="OY54" s="26"/>
      <c r="OZ54" s="26"/>
      <c r="PA54" s="26"/>
      <c r="PB54" s="26"/>
      <c r="PC54" s="26"/>
      <c r="PD54" s="26"/>
      <c r="PE54" s="26"/>
      <c r="PF54" s="26"/>
      <c r="PG54" s="26"/>
      <c r="PH54" s="26"/>
      <c r="PI54" s="26"/>
      <c r="PJ54" s="26"/>
      <c r="PK54" s="26"/>
      <c r="PL54" s="26"/>
      <c r="PM54" s="26"/>
      <c r="PN54" s="26"/>
      <c r="PO54" s="26"/>
      <c r="PP54" s="26"/>
      <c r="PQ54" s="26"/>
      <c r="PR54" s="26"/>
      <c r="PS54" s="26"/>
      <c r="PT54" s="26"/>
      <c r="PU54" s="26"/>
      <c r="PV54" s="26"/>
      <c r="PW54" s="26"/>
      <c r="PX54" s="26"/>
      <c r="PY54" s="26"/>
      <c r="PZ54" s="26"/>
      <c r="QA54" s="26"/>
      <c r="QB54" s="26"/>
      <c r="QC54" s="26"/>
      <c r="QD54" s="26"/>
      <c r="QE54" s="26"/>
      <c r="QF54" s="26"/>
      <c r="QG54" s="26"/>
      <c r="QH54" s="26"/>
      <c r="QI54" s="26"/>
      <c r="QJ54" s="26"/>
      <c r="QK54" s="26"/>
      <c r="QL54" s="26"/>
      <c r="QM54" s="26"/>
      <c r="QN54" s="26"/>
      <c r="QO54" s="26"/>
      <c r="QP54" s="26"/>
      <c r="QQ54" s="26"/>
      <c r="QR54" s="26"/>
      <c r="QS54" s="26"/>
      <c r="QT54" s="26"/>
      <c r="QU54" s="26"/>
      <c r="QV54" s="26"/>
      <c r="QW54" s="26"/>
      <c r="QX54" s="26"/>
      <c r="QY54" s="26"/>
      <c r="QZ54" s="26"/>
      <c r="RA54" s="26"/>
      <c r="RB54" s="26"/>
      <c r="RC54" s="26"/>
      <c r="RD54" s="26"/>
      <c r="RE54" s="26"/>
      <c r="RF54" s="26"/>
      <c r="RG54" s="26"/>
      <c r="RH54" s="26"/>
      <c r="RI54" s="26"/>
      <c r="RJ54" s="26"/>
      <c r="RK54" s="26"/>
      <c r="RL54" s="26"/>
      <c r="RM54" s="26"/>
      <c r="RN54" s="26"/>
      <c r="RO54" s="26"/>
      <c r="RP54" s="26"/>
      <c r="RQ54" s="26"/>
      <c r="RR54" s="26"/>
      <c r="RS54" s="26"/>
      <c r="RT54" s="26"/>
      <c r="RU54" s="26"/>
      <c r="RV54" s="26"/>
      <c r="RW54" s="26"/>
      <c r="RX54" s="26"/>
      <c r="RY54" s="26"/>
      <c r="RZ54" s="26"/>
      <c r="SA54" s="26"/>
      <c r="SB54" s="26"/>
      <c r="SC54" s="26"/>
      <c r="SD54" s="26"/>
      <c r="SE54" s="26"/>
      <c r="SF54" s="26"/>
      <c r="SG54" s="26"/>
      <c r="SH54" s="26"/>
      <c r="SI54" s="26"/>
      <c r="SJ54" s="26"/>
      <c r="SK54" s="26"/>
      <c r="SL54" s="26"/>
      <c r="SM54" s="26"/>
      <c r="SN54" s="26"/>
      <c r="SO54" s="26"/>
      <c r="SP54" s="26"/>
      <c r="TG54" s="26"/>
      <c r="TH54" s="26"/>
      <c r="TI54" s="26"/>
      <c r="TJ54" s="26"/>
      <c r="TK54" s="26"/>
      <c r="TL54" s="26"/>
      <c r="TM54" s="26"/>
      <c r="TN54" s="26"/>
      <c r="TO54" s="26"/>
      <c r="TP54" s="26"/>
      <c r="TQ54" s="26"/>
      <c r="TR54" s="26"/>
      <c r="TS54" s="26"/>
      <c r="TT54" s="26"/>
      <c r="TU54" s="26"/>
      <c r="TV54" s="26"/>
      <c r="TW54" s="26"/>
      <c r="TX54" s="26"/>
      <c r="TY54" s="26"/>
      <c r="TZ54" s="26"/>
      <c r="UA54" s="26"/>
      <c r="UB54" s="26"/>
      <c r="UC54" s="26"/>
      <c r="UD54" s="26"/>
      <c r="UE54" s="26"/>
      <c r="UF54" s="26"/>
      <c r="UG54" s="26"/>
      <c r="UH54" s="26"/>
      <c r="UI54" s="26"/>
      <c r="UJ54" s="26"/>
      <c r="UK54" s="26"/>
      <c r="UL54" s="26"/>
      <c r="VC54" s="26"/>
      <c r="VD54" s="26"/>
      <c r="VE54" s="26"/>
      <c r="VF54" s="26"/>
      <c r="VG54" s="26"/>
      <c r="VH54" s="26"/>
      <c r="VI54" s="26"/>
      <c r="VJ54" s="26"/>
      <c r="VK54" s="26"/>
      <c r="VL54" s="26"/>
      <c r="VM54" s="26"/>
      <c r="VN54" s="26"/>
      <c r="VO54" s="26"/>
      <c r="VP54" s="26"/>
      <c r="VQ54" s="26"/>
      <c r="VR54" s="26"/>
      <c r="VS54" s="26"/>
      <c r="VT54" s="26"/>
      <c r="VU54" s="26"/>
      <c r="VV54" s="26"/>
      <c r="VW54" s="26"/>
      <c r="VX54" s="26"/>
      <c r="VY54" s="26"/>
      <c r="VZ54" s="26"/>
      <c r="WA54" s="26"/>
      <c r="WB54" s="26"/>
      <c r="WC54" s="26"/>
      <c r="WD54" s="26"/>
      <c r="WE54" s="26"/>
      <c r="WF54" s="26"/>
      <c r="WG54" s="26"/>
      <c r="WH54" s="26"/>
      <c r="WI54" s="26"/>
      <c r="WJ54" s="26"/>
      <c r="WK54" s="26"/>
      <c r="WL54" s="26"/>
      <c r="WM54" s="26"/>
      <c r="WN54" s="26"/>
      <c r="WO54" s="26"/>
      <c r="WP54" s="26"/>
      <c r="WQ54" s="26"/>
      <c r="WR54" s="26"/>
      <c r="WS54" s="26"/>
      <c r="WT54" s="26"/>
      <c r="WU54" s="26"/>
      <c r="WV54" s="26"/>
      <c r="WW54" s="26"/>
      <c r="WX54" s="26"/>
      <c r="WY54" s="26"/>
      <c r="WZ54" s="26"/>
      <c r="XA54" s="26"/>
      <c r="XB54" s="26"/>
      <c r="XC54" s="26"/>
      <c r="XD54" s="26"/>
      <c r="XE54" s="26"/>
      <c r="XF54" s="26"/>
      <c r="XG54" s="26"/>
      <c r="XH54" s="26"/>
      <c r="XI54" s="26"/>
      <c r="XJ54" s="26"/>
      <c r="XK54" s="26"/>
      <c r="XL54" s="26"/>
      <c r="XM54" s="26"/>
      <c r="XN54" s="26"/>
      <c r="XO54" s="26"/>
      <c r="XP54" s="26"/>
      <c r="XQ54" s="26"/>
      <c r="XR54" s="26"/>
      <c r="XS54" s="26"/>
      <c r="XT54" s="26"/>
      <c r="XU54" s="26"/>
      <c r="XV54" s="26"/>
      <c r="XW54" s="26"/>
      <c r="XX54" s="26"/>
      <c r="XY54" s="26"/>
      <c r="XZ54" s="26"/>
      <c r="YA54" s="26"/>
      <c r="YB54" s="26"/>
      <c r="YC54" s="26"/>
      <c r="YD54" s="26"/>
      <c r="YE54" s="26"/>
      <c r="YF54" s="26"/>
      <c r="YG54" s="26"/>
      <c r="YH54" s="26"/>
      <c r="YI54" s="26"/>
      <c r="YJ54" s="26"/>
      <c r="YK54" s="26"/>
      <c r="YL54" s="26"/>
      <c r="YM54" s="26"/>
      <c r="YN54" s="26"/>
      <c r="YO54" s="26"/>
      <c r="YP54" s="26"/>
      <c r="YQ54" s="26"/>
      <c r="YR54" s="26"/>
      <c r="YS54" s="26"/>
      <c r="YT54" s="26"/>
      <c r="YU54" s="26"/>
      <c r="YV54" s="26"/>
      <c r="YW54" s="26"/>
      <c r="YX54" s="26"/>
      <c r="YY54" s="26"/>
      <c r="YZ54" s="26"/>
      <c r="ZA54" s="26"/>
      <c r="ZB54" s="26"/>
      <c r="ZC54" s="26"/>
      <c r="ZD54" s="26"/>
      <c r="ZE54" s="26"/>
      <c r="ZF54" s="26"/>
      <c r="ZG54" s="26"/>
      <c r="ZH54" s="26"/>
      <c r="ZI54" s="26"/>
      <c r="ZJ54" s="26"/>
      <c r="ZK54" s="26"/>
      <c r="ZL54" s="26"/>
      <c r="ZM54" s="26"/>
      <c r="ZN54" s="26"/>
      <c r="ZO54" s="26"/>
      <c r="ZP54" s="26"/>
      <c r="ZQ54" s="26"/>
      <c r="ZR54" s="26"/>
      <c r="ZS54" s="26"/>
      <c r="ZT54" s="26"/>
      <c r="ZU54" s="26"/>
      <c r="ZV54" s="26"/>
      <c r="ZW54" s="26"/>
      <c r="ZX54" s="26"/>
      <c r="ZY54" s="26"/>
      <c r="ZZ54" s="26"/>
      <c r="AAA54" s="26"/>
      <c r="AAB54" s="26"/>
      <c r="AAC54" s="26"/>
      <c r="AAD54" s="26"/>
      <c r="AAE54" s="26"/>
      <c r="AAF54" s="26"/>
      <c r="AAG54" s="26"/>
      <c r="AAH54" s="26"/>
      <c r="AAI54" s="26"/>
      <c r="AAJ54" s="26"/>
      <c r="AAK54" s="26"/>
      <c r="AAL54" s="26"/>
      <c r="AAM54" s="26"/>
      <c r="AAN54" s="26"/>
      <c r="AAO54" s="26"/>
      <c r="AAP54" s="26"/>
      <c r="AAQ54" s="26"/>
      <c r="AAR54" s="26"/>
      <c r="AAS54" s="26"/>
      <c r="AAT54" s="26"/>
      <c r="AAU54" s="26"/>
      <c r="AAV54" s="26"/>
      <c r="AAW54" s="26"/>
      <c r="AAX54" s="26"/>
      <c r="AAY54" s="26"/>
      <c r="AAZ54" s="26"/>
      <c r="ABA54" s="26"/>
      <c r="ABB54" s="26"/>
      <c r="ABC54" s="26"/>
      <c r="ABD54" s="26"/>
      <c r="ABE54" s="26"/>
      <c r="ABF54" s="26"/>
      <c r="ABG54" s="26"/>
      <c r="ABH54" s="26"/>
      <c r="ABI54" s="26"/>
      <c r="ABJ54" s="26"/>
      <c r="ABK54" s="26"/>
      <c r="ABL54" s="26"/>
      <c r="ABM54" s="26"/>
      <c r="ABN54" s="26"/>
      <c r="ABO54" s="26"/>
      <c r="ABP54" s="26"/>
      <c r="ABQ54" s="26"/>
      <c r="ABR54" s="26"/>
      <c r="ABS54" s="26"/>
      <c r="ABT54" s="26"/>
      <c r="ABU54" s="26"/>
      <c r="ABV54" s="26"/>
      <c r="ABW54" s="26"/>
      <c r="ABX54" s="26"/>
      <c r="ABY54" s="26"/>
      <c r="ABZ54" s="26"/>
      <c r="ACA54" s="26"/>
      <c r="ACB54" s="26"/>
      <c r="ACC54" s="26"/>
      <c r="ACD54" s="26"/>
      <c r="ACE54" s="26"/>
      <c r="ACF54" s="26"/>
      <c r="ACG54" s="26"/>
      <c r="ACH54" s="26"/>
      <c r="ACI54" s="26"/>
      <c r="ACJ54" s="26"/>
      <c r="ACK54" s="26"/>
      <c r="ACL54" s="26"/>
      <c r="ACM54" s="26"/>
      <c r="ACN54" s="26"/>
      <c r="ACO54" s="26"/>
      <c r="ACP54" s="26"/>
      <c r="ACQ54" s="26"/>
      <c r="ACR54" s="26"/>
      <c r="ACS54" s="26"/>
      <c r="ACT54" s="26"/>
      <c r="ACU54" s="26"/>
      <c r="ACV54" s="26"/>
      <c r="ACW54" s="26"/>
      <c r="ACX54" s="26"/>
      <c r="ACY54" s="26"/>
      <c r="ACZ54" s="26"/>
      <c r="ADA54" s="26"/>
      <c r="ADB54" s="26"/>
      <c r="ADC54" s="26"/>
      <c r="ADD54" s="26"/>
      <c r="ADE54" s="26"/>
      <c r="ADF54" s="26"/>
      <c r="ADG54" s="26"/>
      <c r="ADH54" s="26"/>
      <c r="ADI54" s="26"/>
      <c r="ADJ54" s="26"/>
      <c r="ADK54" s="26"/>
      <c r="ADL54" s="26"/>
      <c r="ADM54" s="26"/>
      <c r="ADN54" s="26"/>
      <c r="ADO54" s="26"/>
      <c r="ADP54" s="26"/>
      <c r="ADQ54" s="26"/>
      <c r="ADR54" s="26"/>
      <c r="ADS54" s="26"/>
      <c r="ADT54" s="26"/>
      <c r="ADU54" s="26"/>
      <c r="ADV54" s="26"/>
      <c r="ADW54" s="26"/>
      <c r="ADX54" s="26"/>
      <c r="ADY54" s="26"/>
      <c r="ADZ54" s="26"/>
      <c r="AEA54" s="26"/>
      <c r="AEB54" s="26"/>
      <c r="AEC54" s="26"/>
      <c r="AED54" s="26"/>
      <c r="AEE54" s="26"/>
      <c r="AEF54" s="26"/>
      <c r="AEG54" s="26"/>
      <c r="AEH54" s="26"/>
      <c r="AEI54" s="26"/>
      <c r="AEJ54" s="26"/>
      <c r="AEK54" s="26"/>
      <c r="AEL54" s="26"/>
      <c r="AEM54" s="26"/>
      <c r="AEN54" s="26"/>
      <c r="AEO54" s="26"/>
      <c r="AEP54" s="26"/>
      <c r="AEQ54" s="26"/>
      <c r="AER54" s="26"/>
      <c r="AES54" s="26"/>
      <c r="AET54" s="26"/>
      <c r="AEU54" s="26"/>
      <c r="AEV54" s="26"/>
      <c r="AEW54" s="26"/>
      <c r="AEX54" s="26"/>
      <c r="AEY54" s="26"/>
      <c r="AEZ54" s="26"/>
      <c r="AFA54" s="26"/>
      <c r="AFB54" s="26"/>
      <c r="AFC54" s="26"/>
      <c r="AFD54" s="26"/>
      <c r="AFE54" s="26"/>
      <c r="AFF54" s="26"/>
      <c r="AFG54" s="26"/>
      <c r="AFH54" s="26"/>
      <c r="AFI54" s="26"/>
      <c r="AFJ54" s="26"/>
      <c r="AFK54" s="26"/>
      <c r="AFL54" s="26"/>
      <c r="AFM54" s="26"/>
      <c r="AFN54" s="26"/>
      <c r="AFO54" s="26"/>
      <c r="AFP54" s="26"/>
      <c r="AFQ54" s="26"/>
      <c r="AFR54" s="26"/>
      <c r="AFS54" s="26"/>
      <c r="AFT54" s="26"/>
      <c r="AFU54" s="26"/>
      <c r="AFV54" s="26"/>
      <c r="AFW54" s="26"/>
      <c r="AFX54" s="26"/>
      <c r="AFY54" s="26"/>
      <c r="AFZ54" s="26"/>
      <c r="AGA54" s="26"/>
      <c r="AGB54" s="26"/>
      <c r="AGC54" s="26"/>
      <c r="AGD54" s="26"/>
      <c r="AGE54" s="26"/>
      <c r="AGF54" s="26"/>
      <c r="AGG54" s="26"/>
      <c r="AGH54" s="26"/>
      <c r="AGI54" s="26"/>
      <c r="AGJ54" s="26"/>
      <c r="AGK54" s="26"/>
      <c r="AGL54" s="26"/>
      <c r="AGM54" s="26"/>
      <c r="AGN54" s="26"/>
      <c r="AGO54" s="26"/>
    </row>
    <row r="55" spans="1:1274" ht="16.5" thickBot="1" x14ac:dyDescent="0.3">
      <c r="C55" s="124" t="s">
        <v>474</v>
      </c>
      <c r="E55" s="212" t="s">
        <v>346</v>
      </c>
      <c r="F55" s="213"/>
      <c r="G55" s="213"/>
      <c r="H55" s="213"/>
      <c r="I55" s="213"/>
      <c r="J55" s="213"/>
      <c r="NM55" s="26"/>
      <c r="NN55" s="26"/>
      <c r="NO55" s="26"/>
      <c r="NP55" s="26"/>
      <c r="NQ55" s="26"/>
      <c r="NR55" s="26"/>
      <c r="NS55" s="26"/>
      <c r="NT55" s="26"/>
      <c r="NU55" s="26"/>
      <c r="NV55" s="26"/>
      <c r="NW55" s="26"/>
      <c r="NX55" s="26"/>
      <c r="NY55" s="26"/>
      <c r="NZ55" s="26"/>
      <c r="OA55" s="26"/>
      <c r="OB55" s="26"/>
      <c r="OC55" s="26"/>
      <c r="OD55" s="26"/>
      <c r="OE55" s="26"/>
      <c r="OF55" s="26"/>
      <c r="OG55" s="26"/>
      <c r="OH55" s="26"/>
      <c r="OI55" s="26"/>
      <c r="OJ55" s="26"/>
      <c r="OK55" s="26"/>
      <c r="OL55" s="26"/>
      <c r="OM55" s="26"/>
      <c r="ON55" s="26"/>
      <c r="OO55" s="26"/>
      <c r="OP55" s="26"/>
      <c r="OQ55" s="26"/>
      <c r="OR55" s="26"/>
      <c r="OS55" s="26"/>
      <c r="OT55" s="26"/>
      <c r="OU55" s="26"/>
      <c r="OV55" s="26"/>
      <c r="OW55" s="26"/>
      <c r="OX55" s="26"/>
      <c r="OY55" s="26"/>
      <c r="OZ55" s="26"/>
      <c r="PA55" s="26"/>
      <c r="PB55" s="26"/>
      <c r="PC55" s="26"/>
      <c r="PD55" s="26"/>
      <c r="PE55" s="26"/>
      <c r="PF55" s="26"/>
      <c r="PG55" s="26"/>
      <c r="PH55" s="26"/>
      <c r="PI55" s="26"/>
      <c r="PJ55" s="26"/>
      <c r="PK55" s="26"/>
      <c r="PL55" s="26"/>
      <c r="PM55" s="26"/>
      <c r="PN55" s="26"/>
      <c r="PO55" s="26"/>
      <c r="PP55" s="26"/>
      <c r="PQ55" s="26"/>
      <c r="PR55" s="26"/>
      <c r="PS55" s="26"/>
      <c r="PT55" s="26"/>
      <c r="PU55" s="26"/>
      <c r="PV55" s="26"/>
      <c r="PW55" s="26"/>
      <c r="PX55" s="26"/>
      <c r="PY55" s="26"/>
      <c r="PZ55" s="26"/>
      <c r="QA55" s="26"/>
      <c r="QB55" s="26"/>
      <c r="QC55" s="26"/>
      <c r="QD55" s="26"/>
      <c r="QE55" s="26"/>
      <c r="QF55" s="26"/>
      <c r="QG55" s="26"/>
      <c r="QH55" s="26"/>
      <c r="QI55" s="26"/>
      <c r="QJ55" s="26"/>
      <c r="QK55" s="26"/>
      <c r="QL55" s="26"/>
      <c r="QM55" s="26"/>
      <c r="QN55" s="26"/>
      <c r="QO55" s="26"/>
      <c r="QP55" s="26"/>
      <c r="QQ55" s="26"/>
      <c r="QR55" s="26"/>
      <c r="QS55" s="26"/>
      <c r="QT55" s="26"/>
      <c r="QU55" s="26"/>
      <c r="QV55" s="26"/>
      <c r="QW55" s="26"/>
      <c r="QX55" s="26"/>
      <c r="QY55" s="26"/>
      <c r="QZ55" s="26"/>
      <c r="RA55" s="26"/>
      <c r="RB55" s="26"/>
      <c r="RC55" s="26"/>
      <c r="RD55" s="26"/>
      <c r="RE55" s="26"/>
      <c r="RF55" s="26"/>
      <c r="RG55" s="26"/>
      <c r="RH55" s="26"/>
      <c r="RI55" s="26"/>
      <c r="RJ55" s="26"/>
      <c r="RK55" s="26"/>
      <c r="RL55" s="26"/>
      <c r="RM55" s="26"/>
      <c r="RN55" s="26"/>
      <c r="RO55" s="26"/>
      <c r="RP55" s="26"/>
      <c r="RQ55" s="26"/>
      <c r="RR55" s="26"/>
      <c r="RS55" s="26"/>
      <c r="RT55" s="26"/>
      <c r="RU55" s="26"/>
      <c r="RV55" s="26"/>
      <c r="RW55" s="26"/>
      <c r="RX55" s="26"/>
      <c r="RY55" s="26"/>
      <c r="RZ55" s="26"/>
      <c r="SA55" s="26"/>
      <c r="SB55" s="26"/>
      <c r="SC55" s="26"/>
      <c r="SD55" s="26"/>
      <c r="SE55" s="26"/>
      <c r="SF55" s="26"/>
      <c r="SG55" s="26"/>
      <c r="SH55" s="26"/>
      <c r="SI55" s="26"/>
      <c r="SJ55" s="26"/>
      <c r="SK55" s="26"/>
      <c r="SL55" s="26"/>
      <c r="SM55" s="26"/>
      <c r="SN55" s="26"/>
      <c r="SO55" s="26"/>
      <c r="SP55" s="26"/>
      <c r="TG55" s="26"/>
      <c r="TH55" s="26"/>
      <c r="TI55" s="26"/>
      <c r="TJ55" s="26"/>
      <c r="TK55" s="26"/>
      <c r="TL55" s="26"/>
      <c r="TM55" s="26"/>
      <c r="TN55" s="26"/>
      <c r="TO55" s="26"/>
      <c r="TP55" s="26"/>
      <c r="TQ55" s="26"/>
      <c r="TR55" s="26"/>
      <c r="TS55" s="26"/>
      <c r="TT55" s="26"/>
      <c r="TU55" s="26"/>
      <c r="TV55" s="26"/>
      <c r="TW55" s="26"/>
      <c r="TX55" s="26"/>
      <c r="TY55" s="26"/>
      <c r="TZ55" s="26"/>
      <c r="UA55" s="26"/>
      <c r="UB55" s="26"/>
      <c r="UC55" s="26"/>
      <c r="UD55" s="26"/>
      <c r="UE55" s="26"/>
      <c r="UF55" s="26"/>
      <c r="UG55" s="26"/>
      <c r="UH55" s="26"/>
      <c r="UI55" s="26"/>
      <c r="UJ55" s="26"/>
      <c r="UK55" s="26"/>
      <c r="UL55" s="26"/>
      <c r="VC55" s="26"/>
      <c r="VD55" s="26"/>
      <c r="VE55" s="26"/>
      <c r="VF55" s="26"/>
      <c r="VG55" s="26"/>
      <c r="VH55" s="26"/>
      <c r="VI55" s="26"/>
      <c r="VJ55" s="26"/>
      <c r="VK55" s="26"/>
      <c r="VL55" s="26"/>
      <c r="VM55" s="26"/>
      <c r="VN55" s="26"/>
      <c r="VO55" s="26"/>
      <c r="VP55" s="26"/>
      <c r="VQ55" s="26"/>
      <c r="VR55" s="26"/>
      <c r="VS55" s="26"/>
      <c r="VT55" s="26"/>
      <c r="VU55" s="26"/>
      <c r="VV55" s="26"/>
      <c r="VW55" s="26"/>
      <c r="VX55" s="26"/>
      <c r="VY55" s="26"/>
      <c r="VZ55" s="26"/>
      <c r="WA55" s="26"/>
      <c r="WB55" s="26"/>
      <c r="WC55" s="26"/>
      <c r="WD55" s="26"/>
      <c r="WE55" s="26"/>
      <c r="WF55" s="26"/>
      <c r="WG55" s="26"/>
      <c r="WH55" s="26"/>
      <c r="WI55" s="26"/>
      <c r="WJ55" s="26"/>
      <c r="WK55" s="26"/>
      <c r="WL55" s="26"/>
      <c r="WM55" s="26"/>
      <c r="WN55" s="26"/>
      <c r="WO55" s="26"/>
      <c r="WP55" s="26"/>
      <c r="WQ55" s="26"/>
      <c r="WR55" s="26"/>
      <c r="WS55" s="26"/>
      <c r="WT55" s="26"/>
      <c r="WU55" s="26"/>
      <c r="WV55" s="26"/>
      <c r="WW55" s="26"/>
      <c r="WX55" s="26"/>
      <c r="WY55" s="26"/>
      <c r="WZ55" s="26"/>
      <c r="XA55" s="26"/>
      <c r="XB55" s="26"/>
      <c r="XC55" s="26"/>
      <c r="XD55" s="26"/>
      <c r="XE55" s="26"/>
      <c r="XF55" s="26"/>
      <c r="XG55" s="26"/>
      <c r="XH55" s="26"/>
      <c r="XI55" s="26"/>
      <c r="XJ55" s="26"/>
      <c r="XK55" s="26"/>
      <c r="XL55" s="26"/>
      <c r="XM55" s="26"/>
      <c r="XN55" s="26"/>
      <c r="XO55" s="26"/>
      <c r="XP55" s="26"/>
      <c r="XQ55" s="26"/>
      <c r="XR55" s="26"/>
      <c r="XS55" s="26"/>
      <c r="XT55" s="26"/>
      <c r="XU55" s="26"/>
      <c r="XV55" s="26"/>
      <c r="XW55" s="26"/>
      <c r="XX55" s="26"/>
      <c r="XY55" s="26"/>
      <c r="XZ55" s="26"/>
      <c r="YA55" s="26"/>
      <c r="YB55" s="26"/>
      <c r="YC55" s="26"/>
      <c r="YD55" s="26"/>
      <c r="YE55" s="26"/>
      <c r="YF55" s="26"/>
      <c r="YG55" s="26"/>
      <c r="YH55" s="26"/>
      <c r="YI55" s="26"/>
      <c r="YJ55" s="26"/>
      <c r="YK55" s="26"/>
      <c r="YL55" s="26"/>
      <c r="YM55" s="26"/>
      <c r="YN55" s="26"/>
      <c r="YO55" s="26"/>
      <c r="YP55" s="26"/>
      <c r="YQ55" s="26"/>
      <c r="YR55" s="26"/>
      <c r="YS55" s="26"/>
      <c r="YT55" s="26"/>
      <c r="YU55" s="26"/>
      <c r="YV55" s="26"/>
      <c r="YW55" s="26"/>
      <c r="YX55" s="26"/>
      <c r="YY55" s="26"/>
      <c r="YZ55" s="26"/>
      <c r="ZA55" s="26"/>
      <c r="ZB55" s="26"/>
      <c r="ZC55" s="26"/>
      <c r="ZD55" s="26"/>
      <c r="ZE55" s="26"/>
      <c r="ZF55" s="26"/>
      <c r="ZG55" s="26"/>
      <c r="ZH55" s="26"/>
      <c r="ZI55" s="26"/>
      <c r="ZJ55" s="26"/>
      <c r="ZK55" s="26"/>
      <c r="ZL55" s="26"/>
      <c r="ZM55" s="26"/>
      <c r="ZN55" s="26"/>
      <c r="ZO55" s="26"/>
      <c r="ZP55" s="26"/>
      <c r="ZQ55" s="26"/>
      <c r="ZR55" s="26"/>
      <c r="ZS55" s="26"/>
      <c r="ZT55" s="26"/>
      <c r="ZU55" s="26"/>
      <c r="ZV55" s="26"/>
      <c r="ZW55" s="26"/>
      <c r="ZX55" s="26"/>
      <c r="ZY55" s="26"/>
      <c r="ZZ55" s="26"/>
      <c r="AAA55" s="26"/>
      <c r="AAB55" s="26"/>
      <c r="AAC55" s="26"/>
      <c r="AAD55" s="26"/>
      <c r="AAE55" s="26"/>
      <c r="AAF55" s="26"/>
      <c r="AAG55" s="26"/>
      <c r="AAH55" s="26"/>
      <c r="AAI55" s="26"/>
      <c r="AAJ55" s="26"/>
      <c r="AAK55" s="26"/>
      <c r="AAL55" s="26"/>
      <c r="AAM55" s="26"/>
      <c r="AAN55" s="26"/>
      <c r="AAO55" s="26"/>
      <c r="AAP55" s="26"/>
      <c r="AAQ55" s="26"/>
      <c r="AAR55" s="26"/>
      <c r="AAS55" s="26"/>
      <c r="AAT55" s="26"/>
      <c r="AAU55" s="26"/>
      <c r="AAV55" s="26"/>
      <c r="AAW55" s="26"/>
      <c r="AAX55" s="26"/>
      <c r="AAY55" s="26"/>
      <c r="AAZ55" s="26"/>
      <c r="ABA55" s="26"/>
      <c r="ABB55" s="26"/>
      <c r="ABC55" s="26"/>
      <c r="ABD55" s="26"/>
      <c r="ABE55" s="26"/>
      <c r="ABF55" s="26"/>
      <c r="ABG55" s="26"/>
      <c r="ABH55" s="26"/>
      <c r="ABI55" s="26"/>
      <c r="ABJ55" s="26"/>
      <c r="ABK55" s="26"/>
      <c r="ABL55" s="26"/>
      <c r="ABM55" s="26"/>
      <c r="ABN55" s="26"/>
      <c r="ABO55" s="26"/>
      <c r="ABP55" s="26"/>
      <c r="ABQ55" s="26"/>
      <c r="ABR55" s="26"/>
      <c r="ABS55" s="26"/>
      <c r="ABT55" s="26"/>
      <c r="ABU55" s="26"/>
      <c r="ABV55" s="26"/>
      <c r="ABW55" s="26"/>
      <c r="ABX55" s="26"/>
      <c r="ABY55" s="26"/>
      <c r="ABZ55" s="26"/>
      <c r="ACA55" s="26"/>
      <c r="ACB55" s="26"/>
      <c r="ACC55" s="26"/>
      <c r="ACD55" s="26"/>
      <c r="ACE55" s="26"/>
      <c r="ACF55" s="26"/>
      <c r="ACG55" s="26"/>
      <c r="ACH55" s="26"/>
      <c r="ACI55" s="26"/>
      <c r="ACJ55" s="26"/>
      <c r="ACK55" s="26"/>
      <c r="ACL55" s="26"/>
      <c r="ACM55" s="26"/>
      <c r="ACN55" s="26"/>
      <c r="ACO55" s="26"/>
      <c r="ACP55" s="26"/>
      <c r="ACQ55" s="26"/>
      <c r="ACR55" s="26"/>
      <c r="ACS55" s="26"/>
      <c r="ACT55" s="26"/>
      <c r="ACU55" s="26"/>
      <c r="ACV55" s="26"/>
      <c r="ACW55" s="26"/>
      <c r="ACX55" s="26"/>
      <c r="ACY55" s="26"/>
      <c r="ACZ55" s="26"/>
      <c r="ADA55" s="26"/>
      <c r="ADB55" s="26"/>
      <c r="ADC55" s="26"/>
      <c r="ADD55" s="26"/>
      <c r="ADE55" s="26"/>
      <c r="ADF55" s="26"/>
      <c r="ADG55" s="26"/>
      <c r="ADH55" s="26"/>
      <c r="ADI55" s="26"/>
      <c r="ADJ55" s="26"/>
      <c r="ADK55" s="26"/>
      <c r="ADL55" s="26"/>
      <c r="ADM55" s="26"/>
      <c r="ADN55" s="26"/>
      <c r="ADO55" s="26"/>
      <c r="ADP55" s="26"/>
      <c r="ADQ55" s="26"/>
      <c r="ADR55" s="26"/>
      <c r="ADS55" s="26"/>
      <c r="ADT55" s="26"/>
      <c r="ADU55" s="26"/>
      <c r="ADV55" s="26"/>
      <c r="ADW55" s="26"/>
      <c r="ADX55" s="26"/>
      <c r="ADY55" s="26"/>
      <c r="ADZ55" s="26"/>
      <c r="AEA55" s="26"/>
      <c r="AEB55" s="26"/>
      <c r="AEC55" s="26"/>
      <c r="AED55" s="26"/>
      <c r="AEE55" s="26"/>
      <c r="AEF55" s="26"/>
      <c r="AEG55" s="26"/>
      <c r="AEH55" s="26"/>
      <c r="AEI55" s="26"/>
      <c r="AEJ55" s="26"/>
      <c r="AEK55" s="26"/>
      <c r="AEL55" s="26"/>
      <c r="AEM55" s="26"/>
      <c r="AEN55" s="26"/>
      <c r="AEO55" s="26"/>
      <c r="AEP55" s="26"/>
      <c r="AEQ55" s="26"/>
      <c r="AER55" s="26"/>
      <c r="AES55" s="26"/>
      <c r="AET55" s="26"/>
      <c r="AEU55" s="26"/>
      <c r="AEV55" s="26"/>
      <c r="AEW55" s="26"/>
      <c r="AEX55" s="26"/>
      <c r="AEY55" s="26"/>
      <c r="AEZ55" s="26"/>
      <c r="AFA55" s="26"/>
      <c r="AFB55" s="26"/>
      <c r="AFC55" s="26"/>
      <c r="AFD55" s="26"/>
      <c r="AFE55" s="26"/>
      <c r="AFF55" s="26"/>
      <c r="AFG55" s="26"/>
      <c r="AFH55" s="26"/>
      <c r="AFI55" s="26"/>
      <c r="AFJ55" s="26"/>
      <c r="AFK55" s="26"/>
      <c r="AFL55" s="26"/>
      <c r="AFM55" s="26"/>
      <c r="AFN55" s="26"/>
      <c r="AFO55" s="26"/>
      <c r="AFP55" s="26"/>
      <c r="AFQ55" s="26"/>
      <c r="AFR55" s="26"/>
      <c r="AFS55" s="26"/>
      <c r="AFT55" s="26"/>
      <c r="AFU55" s="26"/>
      <c r="AFV55" s="26"/>
      <c r="AFW55" s="26"/>
      <c r="AFX55" s="26"/>
      <c r="AFY55" s="26"/>
      <c r="AFZ55" s="26"/>
      <c r="AGA55" s="26"/>
      <c r="AGB55" s="26"/>
      <c r="AGC55" s="26"/>
      <c r="AGD55" s="26"/>
      <c r="AGE55" s="26"/>
      <c r="AGF55" s="26"/>
      <c r="AGG55" s="26"/>
      <c r="AGH55" s="26"/>
      <c r="AGI55" s="26"/>
      <c r="AGJ55" s="26"/>
      <c r="AGK55" s="26"/>
      <c r="AGL55" s="26"/>
      <c r="AGM55" s="26"/>
      <c r="AGN55" s="26"/>
      <c r="AGO55" s="26"/>
    </row>
    <row r="56" spans="1:1274" ht="17.25" thickTop="1" thickBot="1" x14ac:dyDescent="0.3">
      <c r="A56" s="209" t="s">
        <v>347</v>
      </c>
      <c r="B56" s="211"/>
      <c r="C56" s="211"/>
      <c r="D56"/>
      <c r="E56" s="94">
        <f t="shared" ref="E56:BP56" si="425">E11+E16</f>
        <v>0</v>
      </c>
      <c r="F56" s="94">
        <f t="shared" si="425"/>
        <v>0</v>
      </c>
      <c r="G56" s="94">
        <f t="shared" si="425"/>
        <v>0</v>
      </c>
      <c r="H56" s="94">
        <f t="shared" si="425"/>
        <v>0</v>
      </c>
      <c r="I56" s="94">
        <f t="shared" si="425"/>
        <v>0</v>
      </c>
      <c r="J56" s="94">
        <f t="shared" si="425"/>
        <v>0</v>
      </c>
      <c r="K56" s="94">
        <f t="shared" si="425"/>
        <v>0</v>
      </c>
      <c r="L56" s="94">
        <f t="shared" si="425"/>
        <v>0</v>
      </c>
      <c r="M56" s="94">
        <f t="shared" si="425"/>
        <v>0</v>
      </c>
      <c r="N56" s="94">
        <f t="shared" si="425"/>
        <v>0</v>
      </c>
      <c r="O56" s="94">
        <f t="shared" si="425"/>
        <v>0</v>
      </c>
      <c r="P56" s="94">
        <f t="shared" si="425"/>
        <v>0</v>
      </c>
      <c r="Q56" s="94">
        <f t="shared" si="425"/>
        <v>0</v>
      </c>
      <c r="R56" s="94">
        <f t="shared" si="425"/>
        <v>0</v>
      </c>
      <c r="S56" s="94">
        <f t="shared" si="425"/>
        <v>0</v>
      </c>
      <c r="T56" s="94">
        <f t="shared" si="425"/>
        <v>0</v>
      </c>
      <c r="U56" s="94">
        <f t="shared" si="425"/>
        <v>0</v>
      </c>
      <c r="V56" s="94">
        <f t="shared" si="425"/>
        <v>0</v>
      </c>
      <c r="W56" s="94">
        <f t="shared" si="425"/>
        <v>0</v>
      </c>
      <c r="X56" s="94">
        <f t="shared" si="425"/>
        <v>0</v>
      </c>
      <c r="Y56" s="94">
        <f t="shared" si="425"/>
        <v>0</v>
      </c>
      <c r="Z56" s="94">
        <f t="shared" si="425"/>
        <v>0</v>
      </c>
      <c r="AA56" s="94">
        <f t="shared" si="425"/>
        <v>0</v>
      </c>
      <c r="AB56" s="94">
        <f t="shared" si="425"/>
        <v>0</v>
      </c>
      <c r="AC56" s="94">
        <f t="shared" si="425"/>
        <v>0</v>
      </c>
      <c r="AD56" s="94">
        <f t="shared" si="425"/>
        <v>0</v>
      </c>
      <c r="AE56" s="94">
        <f t="shared" si="425"/>
        <v>0</v>
      </c>
      <c r="AF56" s="94">
        <f t="shared" si="425"/>
        <v>0</v>
      </c>
      <c r="AG56" s="94">
        <f t="shared" si="425"/>
        <v>0</v>
      </c>
      <c r="AH56" s="94">
        <f t="shared" si="425"/>
        <v>0</v>
      </c>
      <c r="AI56" s="94">
        <f t="shared" si="425"/>
        <v>0</v>
      </c>
      <c r="AJ56" s="94">
        <f t="shared" si="425"/>
        <v>0</v>
      </c>
      <c r="AK56" s="94">
        <f t="shared" si="425"/>
        <v>0</v>
      </c>
      <c r="AL56" s="94">
        <f t="shared" si="425"/>
        <v>0</v>
      </c>
      <c r="AM56" s="94">
        <f t="shared" si="425"/>
        <v>0</v>
      </c>
      <c r="AN56" s="94">
        <f t="shared" si="425"/>
        <v>0</v>
      </c>
      <c r="AO56" s="94">
        <f t="shared" si="425"/>
        <v>0</v>
      </c>
      <c r="AP56" s="94">
        <f t="shared" si="425"/>
        <v>0</v>
      </c>
      <c r="AQ56" s="94">
        <f t="shared" si="425"/>
        <v>0</v>
      </c>
      <c r="AR56" s="94">
        <f t="shared" si="425"/>
        <v>0</v>
      </c>
      <c r="AS56" s="94">
        <f t="shared" si="425"/>
        <v>0</v>
      </c>
      <c r="AT56" s="94">
        <f t="shared" si="425"/>
        <v>0</v>
      </c>
      <c r="AU56" s="94">
        <f t="shared" si="425"/>
        <v>0</v>
      </c>
      <c r="AV56" s="94">
        <f t="shared" si="425"/>
        <v>0</v>
      </c>
      <c r="AW56" s="94">
        <f t="shared" si="425"/>
        <v>0</v>
      </c>
      <c r="AX56" s="94">
        <f t="shared" si="425"/>
        <v>0</v>
      </c>
      <c r="AY56" s="94">
        <f t="shared" si="425"/>
        <v>0</v>
      </c>
      <c r="AZ56" s="94">
        <f t="shared" si="425"/>
        <v>0</v>
      </c>
      <c r="BA56" s="94">
        <f t="shared" si="425"/>
        <v>0</v>
      </c>
      <c r="BB56" s="94">
        <f t="shared" si="425"/>
        <v>0</v>
      </c>
      <c r="BC56" s="94">
        <f t="shared" si="425"/>
        <v>0</v>
      </c>
      <c r="BD56" s="94">
        <f t="shared" si="425"/>
        <v>0</v>
      </c>
      <c r="BE56" s="94">
        <f t="shared" si="425"/>
        <v>0</v>
      </c>
      <c r="BF56" s="94">
        <f t="shared" si="425"/>
        <v>0</v>
      </c>
      <c r="BG56" s="94">
        <f t="shared" si="425"/>
        <v>0</v>
      </c>
      <c r="BH56" s="94">
        <f t="shared" si="425"/>
        <v>0</v>
      </c>
      <c r="BI56" s="94">
        <f t="shared" si="425"/>
        <v>0</v>
      </c>
      <c r="BJ56" s="94">
        <f t="shared" si="425"/>
        <v>0</v>
      </c>
      <c r="BK56" s="94">
        <f t="shared" si="425"/>
        <v>0</v>
      </c>
      <c r="BL56" s="94">
        <f t="shared" si="425"/>
        <v>0</v>
      </c>
      <c r="BM56" s="94">
        <f t="shared" si="425"/>
        <v>0</v>
      </c>
      <c r="BN56" s="94">
        <f t="shared" si="425"/>
        <v>0</v>
      </c>
      <c r="BO56" s="94">
        <f t="shared" si="425"/>
        <v>0</v>
      </c>
      <c r="BP56" s="94">
        <f t="shared" si="425"/>
        <v>0</v>
      </c>
      <c r="BQ56" s="94">
        <f t="shared" ref="BQ56:EB56" si="426">BQ11+BQ16</f>
        <v>0</v>
      </c>
      <c r="BR56" s="94">
        <f t="shared" si="426"/>
        <v>0</v>
      </c>
      <c r="BS56" s="94">
        <f t="shared" si="426"/>
        <v>0</v>
      </c>
      <c r="BT56" s="94">
        <f t="shared" si="426"/>
        <v>0</v>
      </c>
      <c r="BU56" s="94">
        <f t="shared" si="426"/>
        <v>0</v>
      </c>
      <c r="BV56" s="94">
        <f t="shared" si="426"/>
        <v>0</v>
      </c>
      <c r="BW56" s="94">
        <f t="shared" si="426"/>
        <v>0</v>
      </c>
      <c r="BX56" s="94">
        <f t="shared" si="426"/>
        <v>0</v>
      </c>
      <c r="BY56" s="94">
        <f t="shared" si="426"/>
        <v>0</v>
      </c>
      <c r="BZ56" s="94">
        <f t="shared" si="426"/>
        <v>0</v>
      </c>
      <c r="CA56" s="94">
        <f t="shared" si="426"/>
        <v>0</v>
      </c>
      <c r="CB56" s="94">
        <f t="shared" si="426"/>
        <v>0</v>
      </c>
      <c r="CC56" s="94">
        <f t="shared" si="426"/>
        <v>0</v>
      </c>
      <c r="CD56" s="94">
        <f t="shared" si="426"/>
        <v>0</v>
      </c>
      <c r="CE56" s="94">
        <f t="shared" si="426"/>
        <v>0</v>
      </c>
      <c r="CF56" s="94">
        <f t="shared" si="426"/>
        <v>0</v>
      </c>
      <c r="CG56" s="94">
        <f t="shared" si="426"/>
        <v>0</v>
      </c>
      <c r="CH56" s="94">
        <f t="shared" si="426"/>
        <v>0</v>
      </c>
      <c r="CI56" s="94">
        <f t="shared" si="426"/>
        <v>0</v>
      </c>
      <c r="CJ56" s="94">
        <f t="shared" si="426"/>
        <v>0</v>
      </c>
      <c r="CK56" s="94">
        <f t="shared" si="426"/>
        <v>0</v>
      </c>
      <c r="CL56" s="94">
        <f t="shared" si="426"/>
        <v>0</v>
      </c>
      <c r="CM56" s="94">
        <f t="shared" si="426"/>
        <v>0</v>
      </c>
      <c r="CN56" s="94">
        <f t="shared" si="426"/>
        <v>0</v>
      </c>
      <c r="CO56" s="94">
        <f t="shared" si="426"/>
        <v>0</v>
      </c>
      <c r="CP56" s="94">
        <f t="shared" si="426"/>
        <v>56.2</v>
      </c>
      <c r="CQ56" s="94">
        <f t="shared" si="426"/>
        <v>0</v>
      </c>
      <c r="CR56" s="94">
        <f t="shared" si="426"/>
        <v>0</v>
      </c>
      <c r="CS56" s="94">
        <f t="shared" si="426"/>
        <v>61.9</v>
      </c>
      <c r="CT56" s="94">
        <f t="shared" si="426"/>
        <v>56.800000000000004</v>
      </c>
      <c r="CU56" s="94">
        <f t="shared" si="426"/>
        <v>50.7</v>
      </c>
      <c r="CV56" s="94">
        <f t="shared" si="426"/>
        <v>48.4</v>
      </c>
      <c r="CW56" s="94">
        <f t="shared" si="426"/>
        <v>42.9</v>
      </c>
      <c r="CX56" s="94">
        <f t="shared" si="426"/>
        <v>40.4</v>
      </c>
      <c r="CY56" s="94">
        <f t="shared" si="426"/>
        <v>31</v>
      </c>
      <c r="CZ56" s="94">
        <f t="shared" si="426"/>
        <v>32.799999999999997</v>
      </c>
      <c r="DA56" s="94">
        <f t="shared" si="426"/>
        <v>47.2</v>
      </c>
      <c r="DB56" s="94">
        <f t="shared" si="426"/>
        <v>40.9</v>
      </c>
      <c r="DC56" s="94">
        <f t="shared" si="426"/>
        <v>48</v>
      </c>
      <c r="DD56" s="94">
        <f t="shared" si="426"/>
        <v>52.6</v>
      </c>
      <c r="DE56" s="94">
        <f t="shared" si="426"/>
        <v>46.099999999999994</v>
      </c>
      <c r="DF56" s="94">
        <f t="shared" si="426"/>
        <v>43.4</v>
      </c>
      <c r="DG56" s="94">
        <f t="shared" si="426"/>
        <v>49.1</v>
      </c>
      <c r="DH56" s="94">
        <f t="shared" si="426"/>
        <v>52.2</v>
      </c>
      <c r="DI56" s="94">
        <f t="shared" si="426"/>
        <v>50.599999999999994</v>
      </c>
      <c r="DJ56" s="94">
        <f t="shared" si="426"/>
        <v>56.599999999999994</v>
      </c>
      <c r="DK56" s="94">
        <f t="shared" si="426"/>
        <v>50.4</v>
      </c>
      <c r="DL56" s="94">
        <f t="shared" si="426"/>
        <v>48</v>
      </c>
      <c r="DM56" s="94">
        <f t="shared" si="426"/>
        <v>61.2</v>
      </c>
      <c r="DN56" s="94">
        <f t="shared" si="426"/>
        <v>41.3</v>
      </c>
      <c r="DO56" s="94">
        <f t="shared" si="426"/>
        <v>49.2</v>
      </c>
      <c r="DP56" s="94">
        <f t="shared" si="426"/>
        <v>55.7</v>
      </c>
      <c r="DQ56" s="94">
        <f t="shared" si="426"/>
        <v>0</v>
      </c>
      <c r="DR56" s="94">
        <f t="shared" si="426"/>
        <v>60.599999999999994</v>
      </c>
      <c r="DS56" s="94">
        <f t="shared" si="426"/>
        <v>61.3</v>
      </c>
      <c r="DT56" s="94">
        <f t="shared" si="426"/>
        <v>58.4</v>
      </c>
      <c r="DU56" s="94">
        <f t="shared" si="426"/>
        <v>58.5</v>
      </c>
      <c r="DV56" s="94">
        <f t="shared" si="426"/>
        <v>59.3</v>
      </c>
      <c r="DW56" s="94">
        <f t="shared" si="426"/>
        <v>63.4</v>
      </c>
      <c r="DX56" s="94">
        <f t="shared" si="426"/>
        <v>67.3</v>
      </c>
      <c r="DY56" s="94">
        <f t="shared" si="426"/>
        <v>66</v>
      </c>
      <c r="DZ56" s="94">
        <f t="shared" si="426"/>
        <v>59.4</v>
      </c>
      <c r="EA56" s="94">
        <f t="shared" si="426"/>
        <v>61.9</v>
      </c>
      <c r="EB56" s="94">
        <f t="shared" si="426"/>
        <v>57.3</v>
      </c>
      <c r="EC56" s="94">
        <f t="shared" ref="EC56:GN56" si="427">EC11+EC16</f>
        <v>47.099999999999994</v>
      </c>
      <c r="ED56" s="94">
        <f t="shared" si="427"/>
        <v>40.5</v>
      </c>
      <c r="EE56" s="94">
        <f t="shared" si="427"/>
        <v>44.7</v>
      </c>
      <c r="EF56" s="94">
        <f t="shared" si="427"/>
        <v>48.6</v>
      </c>
      <c r="EG56" s="94">
        <f t="shared" si="427"/>
        <v>34.299999999999997</v>
      </c>
      <c r="EH56" s="94">
        <f t="shared" si="427"/>
        <v>32.4</v>
      </c>
      <c r="EI56" s="94">
        <f t="shared" si="427"/>
        <v>39.700000000000003</v>
      </c>
      <c r="EJ56" s="94">
        <f t="shared" si="427"/>
        <v>42.5</v>
      </c>
      <c r="EK56" s="94">
        <f t="shared" si="427"/>
        <v>39.299999999999997</v>
      </c>
      <c r="EL56" s="94">
        <f t="shared" si="427"/>
        <v>40.200000000000003</v>
      </c>
      <c r="EM56" s="94">
        <f t="shared" si="427"/>
        <v>38.900000000000006</v>
      </c>
      <c r="EN56" s="94">
        <f t="shared" si="427"/>
        <v>59.2</v>
      </c>
      <c r="EO56" s="94">
        <f t="shared" si="427"/>
        <v>56.199999999999996</v>
      </c>
      <c r="EP56" s="94">
        <f t="shared" si="427"/>
        <v>37.700000000000003</v>
      </c>
      <c r="EQ56" s="94">
        <f t="shared" si="427"/>
        <v>49.8</v>
      </c>
      <c r="ER56" s="94">
        <f t="shared" si="427"/>
        <v>44.8</v>
      </c>
      <c r="ES56" s="94">
        <f t="shared" si="427"/>
        <v>36.9</v>
      </c>
      <c r="ET56" s="94">
        <f t="shared" si="427"/>
        <v>39.799999999999997</v>
      </c>
      <c r="EU56" s="94">
        <f t="shared" si="427"/>
        <v>42.4</v>
      </c>
      <c r="EV56" s="94">
        <f t="shared" si="427"/>
        <v>34.299999999999997</v>
      </c>
      <c r="EW56" s="94">
        <f t="shared" si="427"/>
        <v>30.8</v>
      </c>
      <c r="EX56" s="94">
        <f t="shared" si="427"/>
        <v>36.700000000000003</v>
      </c>
      <c r="EY56" s="94">
        <f t="shared" si="427"/>
        <v>32.6</v>
      </c>
      <c r="EZ56" s="94">
        <f t="shared" si="427"/>
        <v>36.9</v>
      </c>
      <c r="FA56" s="94">
        <f t="shared" si="427"/>
        <v>40.700000000000003</v>
      </c>
      <c r="FB56" s="94">
        <f t="shared" si="427"/>
        <v>44.5</v>
      </c>
      <c r="FC56" s="94">
        <f t="shared" si="427"/>
        <v>45.1</v>
      </c>
      <c r="FD56" s="94">
        <f t="shared" si="427"/>
        <v>43.099999999999994</v>
      </c>
      <c r="FE56" s="94">
        <f t="shared" si="427"/>
        <v>46.1</v>
      </c>
      <c r="FF56" s="94">
        <f t="shared" si="427"/>
        <v>52.900000000000006</v>
      </c>
      <c r="FG56" s="94">
        <f t="shared" si="427"/>
        <v>52.2</v>
      </c>
      <c r="FH56" s="94">
        <f t="shared" si="427"/>
        <v>0</v>
      </c>
      <c r="FI56" s="94">
        <f t="shared" si="427"/>
        <v>0</v>
      </c>
      <c r="FJ56" s="94">
        <f t="shared" si="427"/>
        <v>0</v>
      </c>
      <c r="FK56" s="94">
        <f t="shared" si="427"/>
        <v>0</v>
      </c>
      <c r="FL56" s="94">
        <f t="shared" si="427"/>
        <v>44.7</v>
      </c>
      <c r="FM56" s="94">
        <f t="shared" si="427"/>
        <v>45.900000000000006</v>
      </c>
      <c r="FN56" s="94">
        <f t="shared" si="427"/>
        <v>52.7</v>
      </c>
      <c r="FO56" s="94">
        <f t="shared" si="427"/>
        <v>59</v>
      </c>
      <c r="FP56" s="94">
        <f t="shared" si="427"/>
        <v>56.5</v>
      </c>
      <c r="FQ56" s="94">
        <f t="shared" si="427"/>
        <v>53.4</v>
      </c>
      <c r="FR56" s="94">
        <f t="shared" si="427"/>
        <v>42.099999999999994</v>
      </c>
      <c r="FS56" s="94">
        <f t="shared" si="427"/>
        <v>46.2</v>
      </c>
      <c r="FT56" s="94">
        <f t="shared" si="427"/>
        <v>49.6</v>
      </c>
      <c r="FU56" s="94">
        <f t="shared" si="427"/>
        <v>51.5</v>
      </c>
      <c r="FV56" s="94">
        <f t="shared" si="427"/>
        <v>44.1</v>
      </c>
      <c r="FW56" s="94">
        <f t="shared" si="427"/>
        <v>45.5</v>
      </c>
      <c r="FX56" s="94">
        <f t="shared" si="427"/>
        <v>50.2</v>
      </c>
      <c r="FY56" s="94">
        <f t="shared" si="427"/>
        <v>48.1</v>
      </c>
      <c r="FZ56" s="94">
        <f t="shared" si="427"/>
        <v>56.4</v>
      </c>
      <c r="GA56" s="94">
        <f t="shared" si="427"/>
        <v>54</v>
      </c>
      <c r="GB56" s="94">
        <f t="shared" si="427"/>
        <v>54.2</v>
      </c>
      <c r="GC56" s="94">
        <f t="shared" si="427"/>
        <v>43.9</v>
      </c>
      <c r="GD56" s="94">
        <f t="shared" si="427"/>
        <v>44.9</v>
      </c>
      <c r="GE56" s="94">
        <f t="shared" si="427"/>
        <v>48.9</v>
      </c>
      <c r="GF56" s="94">
        <f t="shared" si="427"/>
        <v>40.799999999999997</v>
      </c>
      <c r="GG56" s="94">
        <f t="shared" si="427"/>
        <v>51.8</v>
      </c>
      <c r="GH56" s="94">
        <f t="shared" si="427"/>
        <v>59.8</v>
      </c>
      <c r="GI56" s="94">
        <f t="shared" si="427"/>
        <v>62.599999999999994</v>
      </c>
      <c r="GJ56" s="94">
        <f t="shared" si="427"/>
        <v>74.7</v>
      </c>
      <c r="GK56" s="94">
        <f t="shared" si="427"/>
        <v>86.1</v>
      </c>
      <c r="GL56" s="94">
        <f t="shared" si="427"/>
        <v>78.900000000000006</v>
      </c>
      <c r="GM56" s="94">
        <f t="shared" si="427"/>
        <v>82</v>
      </c>
      <c r="GN56" s="94">
        <f t="shared" si="427"/>
        <v>79.599999999999994</v>
      </c>
      <c r="GO56" s="94">
        <f t="shared" ref="GO56:IZ56" si="428">GO11+GO16</f>
        <v>83.5</v>
      </c>
      <c r="GP56" s="94">
        <f t="shared" si="428"/>
        <v>82.4</v>
      </c>
      <c r="GQ56" s="94">
        <f t="shared" si="428"/>
        <v>75.099999999999994</v>
      </c>
      <c r="GR56" s="94">
        <f t="shared" si="428"/>
        <v>78.699999999999989</v>
      </c>
      <c r="GS56" s="94">
        <f t="shared" si="428"/>
        <v>77.800000000000011</v>
      </c>
      <c r="GT56" s="94">
        <f t="shared" si="428"/>
        <v>72.5</v>
      </c>
      <c r="GU56" s="94">
        <f t="shared" si="428"/>
        <v>73.7</v>
      </c>
      <c r="GV56" s="94">
        <f t="shared" si="428"/>
        <v>61.900000000000006</v>
      </c>
      <c r="GW56" s="94">
        <f t="shared" si="428"/>
        <v>62.8</v>
      </c>
      <c r="GX56" s="94">
        <f t="shared" si="428"/>
        <v>66.099999999999994</v>
      </c>
      <c r="GY56" s="94">
        <f t="shared" si="428"/>
        <v>66.900000000000006</v>
      </c>
      <c r="GZ56" s="94">
        <f t="shared" si="428"/>
        <v>59.5</v>
      </c>
      <c r="HA56" s="94">
        <f t="shared" si="428"/>
        <v>59.8</v>
      </c>
      <c r="HB56" s="94">
        <f t="shared" si="428"/>
        <v>59.400000000000006</v>
      </c>
      <c r="HC56" s="94">
        <f t="shared" si="428"/>
        <v>69.099999999999994</v>
      </c>
      <c r="HD56" s="94">
        <f t="shared" si="428"/>
        <v>59.8</v>
      </c>
      <c r="HE56" s="94">
        <f t="shared" si="428"/>
        <v>68.400000000000006</v>
      </c>
      <c r="HF56" s="94">
        <f t="shared" si="428"/>
        <v>65.099999999999994</v>
      </c>
      <c r="HG56" s="94">
        <f t="shared" si="428"/>
        <v>63.900000000000006</v>
      </c>
      <c r="HH56" s="94">
        <f t="shared" si="428"/>
        <v>67.099999999999994</v>
      </c>
      <c r="HI56" s="94">
        <f t="shared" si="428"/>
        <v>70.900000000000006</v>
      </c>
      <c r="HJ56" s="94">
        <f t="shared" si="428"/>
        <v>78.099999999999994</v>
      </c>
      <c r="HK56" s="94">
        <f t="shared" si="428"/>
        <v>77.5</v>
      </c>
      <c r="HL56" s="94">
        <f t="shared" si="428"/>
        <v>73.8</v>
      </c>
      <c r="HM56" s="94">
        <f t="shared" si="428"/>
        <v>76</v>
      </c>
      <c r="HN56" s="94">
        <f t="shared" si="428"/>
        <v>63.400000000000006</v>
      </c>
      <c r="HO56" s="94">
        <f t="shared" si="428"/>
        <v>66.3</v>
      </c>
      <c r="HP56" s="94">
        <f t="shared" si="428"/>
        <v>70</v>
      </c>
      <c r="HQ56" s="94">
        <f t="shared" si="428"/>
        <v>65.400000000000006</v>
      </c>
      <c r="HR56" s="94">
        <f t="shared" si="428"/>
        <v>65.099999999999994</v>
      </c>
      <c r="HS56" s="94">
        <f t="shared" si="428"/>
        <v>69.8</v>
      </c>
      <c r="HT56" s="94">
        <f t="shared" si="428"/>
        <v>70</v>
      </c>
      <c r="HU56" s="94">
        <f t="shared" si="428"/>
        <v>62.9</v>
      </c>
      <c r="HV56" s="94">
        <f t="shared" si="428"/>
        <v>65.800000000000011</v>
      </c>
      <c r="HW56" s="94">
        <f t="shared" si="428"/>
        <v>65.5</v>
      </c>
      <c r="HX56" s="94">
        <f t="shared" si="428"/>
        <v>65.3</v>
      </c>
      <c r="HY56" s="94">
        <f t="shared" si="428"/>
        <v>67.3</v>
      </c>
      <c r="HZ56" s="94">
        <f t="shared" si="428"/>
        <v>60</v>
      </c>
      <c r="IA56" s="94">
        <f t="shared" si="428"/>
        <v>61.4</v>
      </c>
      <c r="IB56" s="94">
        <f t="shared" si="428"/>
        <v>65.400000000000006</v>
      </c>
      <c r="IC56" s="94">
        <f t="shared" si="428"/>
        <v>60.8</v>
      </c>
      <c r="ID56" s="94">
        <f t="shared" si="428"/>
        <v>62.9</v>
      </c>
      <c r="IE56" s="94">
        <f t="shared" si="428"/>
        <v>60.599999999999994</v>
      </c>
      <c r="IF56" s="94">
        <f t="shared" si="428"/>
        <v>69</v>
      </c>
      <c r="IG56" s="94">
        <f t="shared" si="428"/>
        <v>67.099999999999994</v>
      </c>
      <c r="IH56" s="94">
        <f t="shared" si="428"/>
        <v>61.1</v>
      </c>
      <c r="II56" s="94">
        <f t="shared" si="428"/>
        <v>61.900000000000006</v>
      </c>
      <c r="IJ56" s="94">
        <f t="shared" si="428"/>
        <v>61.2</v>
      </c>
      <c r="IK56" s="94">
        <f t="shared" si="428"/>
        <v>58.3</v>
      </c>
      <c r="IL56" s="94">
        <f t="shared" si="428"/>
        <v>58.599999999999994</v>
      </c>
      <c r="IM56" s="94">
        <f t="shared" si="428"/>
        <v>60.3</v>
      </c>
      <c r="IN56" s="94">
        <f t="shared" si="428"/>
        <v>60.099999999999994</v>
      </c>
      <c r="IO56" s="94">
        <f t="shared" si="428"/>
        <v>63</v>
      </c>
      <c r="IP56" s="94">
        <f t="shared" si="428"/>
        <v>56.900000000000006</v>
      </c>
      <c r="IQ56" s="94">
        <f t="shared" si="428"/>
        <v>67.2</v>
      </c>
      <c r="IR56" s="94">
        <f t="shared" si="428"/>
        <v>74.5</v>
      </c>
      <c r="IS56" s="94">
        <f t="shared" si="428"/>
        <v>76.3</v>
      </c>
      <c r="IT56" s="94">
        <f t="shared" si="428"/>
        <v>78.900000000000006</v>
      </c>
      <c r="IU56" s="94">
        <f t="shared" si="428"/>
        <v>73.800000000000011</v>
      </c>
      <c r="IV56" s="94">
        <f t="shared" si="428"/>
        <v>82.4</v>
      </c>
      <c r="IW56" s="94">
        <f t="shared" si="428"/>
        <v>81.199999999999989</v>
      </c>
      <c r="IX56" s="94">
        <f t="shared" si="428"/>
        <v>80.599999999999994</v>
      </c>
      <c r="IY56" s="94">
        <f t="shared" si="428"/>
        <v>82.6</v>
      </c>
      <c r="IZ56" s="94">
        <f t="shared" si="428"/>
        <v>81.5</v>
      </c>
      <c r="JA56" s="94">
        <f t="shared" ref="JA56:LL56" si="429">JA11+JA16</f>
        <v>77.900000000000006</v>
      </c>
      <c r="JB56" s="94">
        <f t="shared" si="429"/>
        <v>85.5</v>
      </c>
      <c r="JC56" s="94">
        <f t="shared" si="429"/>
        <v>81.800000000000011</v>
      </c>
      <c r="JD56" s="94">
        <f t="shared" si="429"/>
        <v>81</v>
      </c>
      <c r="JE56" s="94">
        <f t="shared" si="429"/>
        <v>75</v>
      </c>
      <c r="JF56" s="94">
        <f t="shared" si="429"/>
        <v>71.599999999999994</v>
      </c>
      <c r="JG56" s="94">
        <f t="shared" si="429"/>
        <v>74</v>
      </c>
      <c r="JH56" s="94">
        <f t="shared" si="429"/>
        <v>66.099999999999994</v>
      </c>
      <c r="JI56" s="94">
        <f t="shared" si="429"/>
        <v>59.300000000000004</v>
      </c>
      <c r="JJ56" s="94">
        <f t="shared" si="429"/>
        <v>71</v>
      </c>
      <c r="JK56" s="94">
        <f t="shared" si="429"/>
        <v>72</v>
      </c>
      <c r="JL56" s="94">
        <f t="shared" si="429"/>
        <v>72.900000000000006</v>
      </c>
      <c r="JM56" s="94">
        <f t="shared" si="429"/>
        <v>69.800000000000011</v>
      </c>
      <c r="JN56" s="94">
        <f t="shared" si="429"/>
        <v>68.8</v>
      </c>
      <c r="JO56" s="94">
        <f t="shared" si="429"/>
        <v>75.599999999999994</v>
      </c>
      <c r="JP56" s="94">
        <f t="shared" si="429"/>
        <v>79</v>
      </c>
      <c r="JQ56" s="94">
        <f t="shared" si="429"/>
        <v>66</v>
      </c>
      <c r="JR56" s="94">
        <f t="shared" si="429"/>
        <v>60</v>
      </c>
      <c r="JS56" s="94">
        <f t="shared" si="429"/>
        <v>60</v>
      </c>
      <c r="JT56" s="94">
        <f t="shared" si="429"/>
        <v>64</v>
      </c>
      <c r="JU56" s="94">
        <f t="shared" si="429"/>
        <v>68</v>
      </c>
      <c r="JV56" s="94">
        <f t="shared" si="429"/>
        <v>73</v>
      </c>
      <c r="JW56" s="94">
        <f t="shared" si="429"/>
        <v>74</v>
      </c>
      <c r="JX56" s="94">
        <f t="shared" si="429"/>
        <v>77</v>
      </c>
      <c r="JY56" s="94">
        <f t="shared" si="429"/>
        <v>47</v>
      </c>
      <c r="JZ56" s="94">
        <f t="shared" si="429"/>
        <v>69</v>
      </c>
      <c r="KA56" s="94">
        <f t="shared" si="429"/>
        <v>62</v>
      </c>
      <c r="KB56" s="94">
        <f t="shared" si="429"/>
        <v>66</v>
      </c>
      <c r="KC56" s="94">
        <f t="shared" si="429"/>
        <v>80</v>
      </c>
      <c r="KD56" s="94">
        <f t="shared" si="429"/>
        <v>80</v>
      </c>
      <c r="KE56" s="94">
        <f t="shared" si="429"/>
        <v>81</v>
      </c>
      <c r="KF56" s="94">
        <f t="shared" si="429"/>
        <v>83</v>
      </c>
      <c r="KG56" s="94">
        <f t="shared" si="429"/>
        <v>81</v>
      </c>
      <c r="KH56" s="94">
        <f t="shared" si="429"/>
        <v>80</v>
      </c>
      <c r="KI56" s="94">
        <f t="shared" si="429"/>
        <v>81</v>
      </c>
      <c r="KJ56" s="94">
        <f t="shared" si="429"/>
        <v>75</v>
      </c>
      <c r="KK56" s="94">
        <f t="shared" si="429"/>
        <v>81</v>
      </c>
      <c r="KL56" s="94">
        <f t="shared" si="429"/>
        <v>72</v>
      </c>
      <c r="KM56" s="94">
        <f t="shared" si="429"/>
        <v>71</v>
      </c>
      <c r="KN56" s="94">
        <f t="shared" si="429"/>
        <v>65</v>
      </c>
      <c r="KO56" s="94">
        <f t="shared" si="429"/>
        <v>77</v>
      </c>
      <c r="KP56" s="94">
        <f t="shared" si="429"/>
        <v>69</v>
      </c>
      <c r="KQ56" s="94">
        <f t="shared" si="429"/>
        <v>70</v>
      </c>
      <c r="KR56" s="94">
        <f t="shared" si="429"/>
        <v>78</v>
      </c>
      <c r="KS56" s="94">
        <f t="shared" si="429"/>
        <v>88</v>
      </c>
      <c r="KT56" s="94">
        <f t="shared" si="429"/>
        <v>78</v>
      </c>
      <c r="KU56" s="94">
        <f t="shared" si="429"/>
        <v>84</v>
      </c>
      <c r="KV56" s="94">
        <f t="shared" si="429"/>
        <v>84</v>
      </c>
      <c r="KW56" s="94">
        <f t="shared" si="429"/>
        <v>81</v>
      </c>
      <c r="KX56" s="94">
        <f t="shared" si="429"/>
        <v>85</v>
      </c>
      <c r="KY56" s="94">
        <f t="shared" si="429"/>
        <v>86</v>
      </c>
      <c r="KZ56" s="94">
        <f t="shared" si="429"/>
        <v>85</v>
      </c>
      <c r="LA56" s="94">
        <f t="shared" si="429"/>
        <v>88</v>
      </c>
      <c r="LB56" s="94">
        <f t="shared" si="429"/>
        <v>91</v>
      </c>
      <c r="LC56" s="94">
        <f t="shared" si="429"/>
        <v>94</v>
      </c>
      <c r="LD56" s="94">
        <f t="shared" si="429"/>
        <v>85</v>
      </c>
      <c r="LE56" s="94">
        <f t="shared" si="429"/>
        <v>85</v>
      </c>
      <c r="LF56" s="94">
        <f t="shared" si="429"/>
        <v>85</v>
      </c>
      <c r="LG56" s="94">
        <f t="shared" si="429"/>
        <v>87</v>
      </c>
      <c r="LH56" s="94">
        <f t="shared" si="429"/>
        <v>89</v>
      </c>
      <c r="LI56" s="94">
        <f t="shared" si="429"/>
        <v>85</v>
      </c>
      <c r="LJ56" s="94">
        <f t="shared" si="429"/>
        <v>91</v>
      </c>
      <c r="LK56" s="94">
        <f t="shared" si="429"/>
        <v>85</v>
      </c>
      <c r="LL56" s="94">
        <f t="shared" si="429"/>
        <v>92</v>
      </c>
      <c r="LM56" s="94">
        <f t="shared" ref="LM56:NX56" si="430">LM11+LM16</f>
        <v>99</v>
      </c>
      <c r="LN56" s="94">
        <f t="shared" si="430"/>
        <v>96</v>
      </c>
      <c r="LO56" s="94">
        <f t="shared" si="430"/>
        <v>83</v>
      </c>
      <c r="LP56" s="94">
        <f t="shared" si="430"/>
        <v>81</v>
      </c>
      <c r="LQ56" s="94">
        <f t="shared" si="430"/>
        <v>78</v>
      </c>
      <c r="LR56" s="94">
        <f t="shared" si="430"/>
        <v>76</v>
      </c>
      <c r="LS56" s="94">
        <f t="shared" si="430"/>
        <v>76</v>
      </c>
      <c r="LT56" s="94">
        <f t="shared" si="430"/>
        <v>82</v>
      </c>
      <c r="LU56" s="94">
        <f t="shared" si="430"/>
        <v>75</v>
      </c>
      <c r="LV56" s="94">
        <f t="shared" si="430"/>
        <v>67</v>
      </c>
      <c r="LW56" s="94">
        <f t="shared" si="430"/>
        <v>67</v>
      </c>
      <c r="LX56" s="94">
        <f t="shared" si="430"/>
        <v>81</v>
      </c>
      <c r="LY56" s="94">
        <f t="shared" si="430"/>
        <v>83</v>
      </c>
      <c r="LZ56" s="94">
        <f t="shared" si="430"/>
        <v>88</v>
      </c>
      <c r="MA56" s="94">
        <f t="shared" si="430"/>
        <v>87</v>
      </c>
      <c r="MB56" s="94">
        <f t="shared" si="430"/>
        <v>84</v>
      </c>
      <c r="MC56" s="94">
        <f t="shared" si="430"/>
        <v>69</v>
      </c>
      <c r="MD56" s="94">
        <f t="shared" si="430"/>
        <v>79</v>
      </c>
      <c r="ME56" s="94">
        <f t="shared" si="430"/>
        <v>82</v>
      </c>
      <c r="MF56" s="94">
        <f t="shared" si="430"/>
        <v>64</v>
      </c>
      <c r="MG56" s="94">
        <f t="shared" si="430"/>
        <v>72</v>
      </c>
      <c r="MH56" s="94">
        <f t="shared" si="430"/>
        <v>77</v>
      </c>
      <c r="MI56" s="94">
        <f t="shared" si="430"/>
        <v>72</v>
      </c>
      <c r="MJ56" s="94">
        <f t="shared" si="430"/>
        <v>80</v>
      </c>
      <c r="MK56" s="94">
        <f t="shared" si="430"/>
        <v>85</v>
      </c>
      <c r="ML56" s="94">
        <f t="shared" si="430"/>
        <v>90</v>
      </c>
      <c r="MM56" s="94">
        <f t="shared" si="430"/>
        <v>80</v>
      </c>
      <c r="MN56" s="94">
        <f t="shared" si="430"/>
        <v>85</v>
      </c>
      <c r="MO56" s="94">
        <f t="shared" si="430"/>
        <v>87</v>
      </c>
      <c r="MP56" s="94">
        <f t="shared" si="430"/>
        <v>84</v>
      </c>
      <c r="MQ56" s="94">
        <f t="shared" si="430"/>
        <v>92</v>
      </c>
      <c r="MR56" s="94">
        <f t="shared" si="430"/>
        <v>87</v>
      </c>
      <c r="MS56" s="94">
        <f t="shared" si="430"/>
        <v>79</v>
      </c>
      <c r="MT56" s="94">
        <f t="shared" si="430"/>
        <v>89</v>
      </c>
      <c r="MU56" s="94">
        <f t="shared" si="430"/>
        <v>87</v>
      </c>
      <c r="MV56" s="94">
        <f t="shared" si="430"/>
        <v>91</v>
      </c>
      <c r="MW56" s="94">
        <f t="shared" si="430"/>
        <v>77</v>
      </c>
      <c r="MX56" s="94">
        <f t="shared" si="430"/>
        <v>76</v>
      </c>
      <c r="MY56" s="94">
        <f t="shared" si="430"/>
        <v>71</v>
      </c>
      <c r="MZ56" s="94">
        <f t="shared" si="430"/>
        <v>62</v>
      </c>
      <c r="NA56" s="94">
        <f t="shared" si="430"/>
        <v>58</v>
      </c>
      <c r="NB56" s="94">
        <f t="shared" si="430"/>
        <v>53</v>
      </c>
      <c r="NC56" s="94">
        <f t="shared" si="430"/>
        <v>54</v>
      </c>
      <c r="ND56" s="94">
        <f t="shared" si="430"/>
        <v>53</v>
      </c>
      <c r="NE56" s="94">
        <f t="shared" si="430"/>
        <v>60</v>
      </c>
      <c r="NF56" s="94">
        <f t="shared" si="430"/>
        <v>63</v>
      </c>
      <c r="NG56" s="94">
        <f t="shared" si="430"/>
        <v>57</v>
      </c>
      <c r="NH56" s="94">
        <f t="shared" si="430"/>
        <v>48</v>
      </c>
      <c r="NI56" s="94">
        <f t="shared" si="430"/>
        <v>49</v>
      </c>
      <c r="NJ56" s="94">
        <f t="shared" si="430"/>
        <v>46</v>
      </c>
      <c r="NK56" s="94">
        <f t="shared" si="430"/>
        <v>48</v>
      </c>
      <c r="NL56" s="94">
        <f t="shared" si="430"/>
        <v>56</v>
      </c>
      <c r="NM56" s="94">
        <f t="shared" si="430"/>
        <v>48</v>
      </c>
      <c r="NN56" s="94">
        <f t="shared" si="430"/>
        <v>54</v>
      </c>
      <c r="NO56" s="94">
        <f t="shared" si="430"/>
        <v>54</v>
      </c>
      <c r="NP56" s="94">
        <f t="shared" si="430"/>
        <v>52</v>
      </c>
      <c r="NQ56" s="94">
        <f t="shared" si="430"/>
        <v>54</v>
      </c>
      <c r="NR56" s="94">
        <f t="shared" si="430"/>
        <v>53</v>
      </c>
      <c r="NS56" s="94">
        <f t="shared" si="430"/>
        <v>53</v>
      </c>
      <c r="NT56" s="94">
        <f t="shared" si="430"/>
        <v>62</v>
      </c>
      <c r="NU56" s="94">
        <f t="shared" si="430"/>
        <v>51</v>
      </c>
      <c r="NV56" s="94">
        <f t="shared" si="430"/>
        <v>45</v>
      </c>
      <c r="NW56" s="94">
        <f t="shared" si="430"/>
        <v>47</v>
      </c>
      <c r="NX56" s="94">
        <f t="shared" si="430"/>
        <v>48</v>
      </c>
      <c r="NY56" s="94">
        <f t="shared" ref="NY56:QJ56" si="431">NY11+NY16</f>
        <v>45</v>
      </c>
      <c r="NZ56" s="94">
        <f t="shared" si="431"/>
        <v>47</v>
      </c>
      <c r="OA56" s="94">
        <f t="shared" si="431"/>
        <v>46</v>
      </c>
      <c r="OB56" s="94">
        <f t="shared" si="431"/>
        <v>46</v>
      </c>
      <c r="OC56" s="94">
        <f t="shared" si="431"/>
        <v>44</v>
      </c>
      <c r="OD56" s="94">
        <f t="shared" si="431"/>
        <v>48</v>
      </c>
      <c r="OE56" s="94">
        <f t="shared" si="431"/>
        <v>54</v>
      </c>
      <c r="OF56" s="94">
        <f t="shared" si="431"/>
        <v>54</v>
      </c>
      <c r="OG56" s="94">
        <f t="shared" si="431"/>
        <v>56</v>
      </c>
      <c r="OH56" s="94">
        <f t="shared" si="431"/>
        <v>48</v>
      </c>
      <c r="OI56" s="94">
        <f t="shared" si="431"/>
        <v>45</v>
      </c>
      <c r="OJ56" s="94">
        <f t="shared" si="431"/>
        <v>57</v>
      </c>
      <c r="OK56" s="94">
        <f t="shared" si="431"/>
        <v>52</v>
      </c>
      <c r="OL56" s="94">
        <f t="shared" si="431"/>
        <v>57</v>
      </c>
      <c r="OM56" s="94">
        <f t="shared" si="431"/>
        <v>57</v>
      </c>
      <c r="ON56" s="94">
        <f t="shared" si="431"/>
        <v>62</v>
      </c>
      <c r="OO56" s="94">
        <f t="shared" si="431"/>
        <v>63</v>
      </c>
      <c r="OP56" s="94">
        <f t="shared" si="431"/>
        <v>66</v>
      </c>
      <c r="OQ56" s="94">
        <f t="shared" si="431"/>
        <v>71</v>
      </c>
      <c r="OR56" s="94">
        <f t="shared" si="431"/>
        <v>65</v>
      </c>
      <c r="OS56" s="94">
        <f t="shared" si="431"/>
        <v>69</v>
      </c>
      <c r="OT56" s="94">
        <f t="shared" si="431"/>
        <v>74</v>
      </c>
      <c r="OU56" s="94">
        <f t="shared" si="431"/>
        <v>73</v>
      </c>
      <c r="OV56" s="94">
        <f t="shared" si="431"/>
        <v>82</v>
      </c>
      <c r="OW56" s="94">
        <f t="shared" si="431"/>
        <v>82</v>
      </c>
      <c r="OX56" s="94">
        <f t="shared" si="431"/>
        <v>82</v>
      </c>
      <c r="OY56" s="94">
        <f t="shared" si="431"/>
        <v>82</v>
      </c>
      <c r="OZ56" s="94">
        <f t="shared" si="431"/>
        <v>87</v>
      </c>
      <c r="PA56" s="94">
        <f t="shared" si="431"/>
        <v>80</v>
      </c>
      <c r="PB56" s="94">
        <f t="shared" si="431"/>
        <v>85</v>
      </c>
      <c r="PC56" s="94">
        <f t="shared" si="431"/>
        <v>95</v>
      </c>
      <c r="PD56" s="94">
        <f t="shared" si="431"/>
        <v>93</v>
      </c>
      <c r="PE56" s="94">
        <f t="shared" si="431"/>
        <v>88</v>
      </c>
      <c r="PF56" s="94">
        <f t="shared" si="431"/>
        <v>86</v>
      </c>
      <c r="PG56" s="94">
        <f t="shared" si="431"/>
        <v>92</v>
      </c>
      <c r="PH56" s="94">
        <f t="shared" si="431"/>
        <v>88</v>
      </c>
      <c r="PI56" s="94">
        <f t="shared" si="431"/>
        <v>88</v>
      </c>
      <c r="PJ56" s="94">
        <f t="shared" si="431"/>
        <v>88</v>
      </c>
      <c r="PK56" s="94">
        <f t="shared" si="431"/>
        <v>85</v>
      </c>
      <c r="PL56" s="94">
        <f t="shared" si="431"/>
        <v>87</v>
      </c>
      <c r="PM56" s="94">
        <f t="shared" si="431"/>
        <v>83</v>
      </c>
      <c r="PN56" s="94">
        <f t="shared" si="431"/>
        <v>83</v>
      </c>
      <c r="PO56" s="94">
        <f t="shared" si="431"/>
        <v>94</v>
      </c>
      <c r="PP56" s="94">
        <f t="shared" si="431"/>
        <v>93</v>
      </c>
      <c r="PQ56" s="94">
        <f t="shared" si="431"/>
        <v>94</v>
      </c>
      <c r="PR56" s="94">
        <f t="shared" si="431"/>
        <v>96</v>
      </c>
      <c r="PS56" s="94">
        <f t="shared" si="431"/>
        <v>88</v>
      </c>
      <c r="PT56" s="94">
        <f t="shared" si="431"/>
        <v>87</v>
      </c>
      <c r="PU56" s="94">
        <f t="shared" si="431"/>
        <v>89</v>
      </c>
      <c r="PV56" s="94">
        <f t="shared" si="431"/>
        <v>89</v>
      </c>
      <c r="PW56" s="94">
        <f t="shared" si="431"/>
        <v>97</v>
      </c>
      <c r="PX56" s="94">
        <f t="shared" si="431"/>
        <v>93</v>
      </c>
      <c r="PY56" s="94">
        <f t="shared" si="431"/>
        <v>90</v>
      </c>
      <c r="PZ56" s="94">
        <f t="shared" si="431"/>
        <v>92</v>
      </c>
      <c r="QA56" s="94">
        <f t="shared" si="431"/>
        <v>91</v>
      </c>
      <c r="QB56" s="94">
        <f t="shared" si="431"/>
        <v>90</v>
      </c>
      <c r="QC56" s="94">
        <f t="shared" si="431"/>
        <v>86</v>
      </c>
      <c r="QD56" s="94">
        <f t="shared" si="431"/>
        <v>92</v>
      </c>
      <c r="QE56" s="94">
        <f t="shared" si="431"/>
        <v>86</v>
      </c>
      <c r="QF56" s="94">
        <f t="shared" si="431"/>
        <v>74</v>
      </c>
      <c r="QG56" s="94">
        <f t="shared" si="431"/>
        <v>86</v>
      </c>
      <c r="QH56" s="94">
        <f t="shared" si="431"/>
        <v>74</v>
      </c>
      <c r="QI56" s="94">
        <f t="shared" si="431"/>
        <v>75</v>
      </c>
      <c r="QJ56" s="94">
        <f t="shared" si="431"/>
        <v>75</v>
      </c>
      <c r="QK56" s="94">
        <f t="shared" ref="QK56:SV56" si="432">QK11+QK16</f>
        <v>71</v>
      </c>
      <c r="QL56" s="94">
        <f t="shared" si="432"/>
        <v>79</v>
      </c>
      <c r="QM56" s="94">
        <f t="shared" si="432"/>
        <v>81</v>
      </c>
      <c r="QN56" s="94">
        <f t="shared" si="432"/>
        <v>84</v>
      </c>
      <c r="QO56" s="94">
        <f t="shared" si="432"/>
        <v>82</v>
      </c>
      <c r="QP56" s="94">
        <f t="shared" si="432"/>
        <v>82</v>
      </c>
      <c r="QQ56" s="94">
        <f t="shared" si="432"/>
        <v>81</v>
      </c>
      <c r="QR56" s="94">
        <f t="shared" si="432"/>
        <v>85</v>
      </c>
      <c r="QS56" s="94">
        <f t="shared" si="432"/>
        <v>81</v>
      </c>
      <c r="QT56" s="94">
        <f t="shared" si="432"/>
        <v>77</v>
      </c>
      <c r="QU56" s="94">
        <f t="shared" si="432"/>
        <v>77</v>
      </c>
      <c r="QV56" s="94">
        <f t="shared" si="432"/>
        <v>81</v>
      </c>
      <c r="QW56" s="94">
        <f t="shared" si="432"/>
        <v>86</v>
      </c>
      <c r="QX56" s="94">
        <f t="shared" si="432"/>
        <v>77</v>
      </c>
      <c r="QY56" s="94">
        <f t="shared" si="432"/>
        <v>78</v>
      </c>
      <c r="QZ56" s="94">
        <f t="shared" si="432"/>
        <v>91</v>
      </c>
      <c r="RA56" s="94">
        <f t="shared" si="432"/>
        <v>88</v>
      </c>
      <c r="RB56" s="94">
        <f t="shared" si="432"/>
        <v>89</v>
      </c>
      <c r="RC56" s="94">
        <f t="shared" si="432"/>
        <v>86</v>
      </c>
      <c r="RD56" s="94">
        <f t="shared" si="432"/>
        <v>85</v>
      </c>
      <c r="RE56" s="94">
        <f t="shared" si="432"/>
        <v>78</v>
      </c>
      <c r="RF56" s="94">
        <f t="shared" si="432"/>
        <v>78</v>
      </c>
      <c r="RG56" s="94">
        <f t="shared" si="432"/>
        <v>77</v>
      </c>
      <c r="RH56" s="94">
        <f t="shared" si="432"/>
        <v>74</v>
      </c>
      <c r="RI56" s="94">
        <f t="shared" si="432"/>
        <v>79</v>
      </c>
      <c r="RJ56" s="94">
        <f t="shared" si="432"/>
        <v>82</v>
      </c>
      <c r="RK56" s="94">
        <f t="shared" si="432"/>
        <v>78</v>
      </c>
      <c r="RL56" s="94">
        <f t="shared" si="432"/>
        <v>77</v>
      </c>
      <c r="RM56" s="94">
        <f t="shared" si="432"/>
        <v>80</v>
      </c>
      <c r="RN56" s="94">
        <f t="shared" si="432"/>
        <v>77</v>
      </c>
      <c r="RO56" s="94">
        <f t="shared" si="432"/>
        <v>74</v>
      </c>
      <c r="RP56" s="94">
        <f t="shared" si="432"/>
        <v>80</v>
      </c>
      <c r="RQ56" s="94">
        <f t="shared" si="432"/>
        <v>79</v>
      </c>
      <c r="RR56" s="94">
        <f t="shared" si="432"/>
        <v>69</v>
      </c>
      <c r="RS56" s="94">
        <f t="shared" si="432"/>
        <v>75</v>
      </c>
      <c r="RT56" s="94">
        <f t="shared" si="432"/>
        <v>77</v>
      </c>
      <c r="RU56" s="94">
        <f t="shared" si="432"/>
        <v>72</v>
      </c>
      <c r="RV56" s="94">
        <f t="shared" si="432"/>
        <v>78</v>
      </c>
      <c r="RW56" s="94">
        <f t="shared" si="432"/>
        <v>75</v>
      </c>
      <c r="RX56" s="94">
        <f t="shared" si="432"/>
        <v>80</v>
      </c>
      <c r="RY56" s="94">
        <f t="shared" si="432"/>
        <v>80</v>
      </c>
      <c r="RZ56" s="94">
        <f t="shared" si="432"/>
        <v>81</v>
      </c>
      <c r="SA56" s="94">
        <f t="shared" si="432"/>
        <v>75</v>
      </c>
      <c r="SB56" s="94">
        <f t="shared" si="432"/>
        <v>80</v>
      </c>
      <c r="SC56" s="94">
        <f t="shared" si="432"/>
        <v>73</v>
      </c>
      <c r="SD56" s="94">
        <f t="shared" si="432"/>
        <v>70</v>
      </c>
      <c r="SE56" s="94">
        <f t="shared" si="432"/>
        <v>70</v>
      </c>
      <c r="SF56" s="94">
        <f t="shared" si="432"/>
        <v>68</v>
      </c>
      <c r="SG56" s="94">
        <f t="shared" si="432"/>
        <v>62</v>
      </c>
      <c r="SH56" s="94">
        <f t="shared" si="432"/>
        <v>63</v>
      </c>
      <c r="SI56" s="94">
        <f t="shared" si="432"/>
        <v>61</v>
      </c>
      <c r="SJ56" s="94">
        <f t="shared" si="432"/>
        <v>65</v>
      </c>
      <c r="SK56" s="94">
        <f t="shared" si="432"/>
        <v>60</v>
      </c>
      <c r="SL56" s="94">
        <f t="shared" si="432"/>
        <v>62</v>
      </c>
      <c r="SM56" s="94">
        <f t="shared" si="432"/>
        <v>60</v>
      </c>
      <c r="SN56" s="94">
        <f t="shared" si="432"/>
        <v>60</v>
      </c>
      <c r="SO56" s="94">
        <f t="shared" si="432"/>
        <v>58</v>
      </c>
      <c r="SP56" s="94">
        <f t="shared" si="432"/>
        <v>62</v>
      </c>
      <c r="SQ56" s="94">
        <f t="shared" si="432"/>
        <v>65</v>
      </c>
      <c r="SR56" s="94">
        <f t="shared" si="432"/>
        <v>68</v>
      </c>
      <c r="SS56" s="94">
        <f t="shared" si="432"/>
        <v>56</v>
      </c>
      <c r="ST56" s="94">
        <f t="shared" si="432"/>
        <v>63</v>
      </c>
      <c r="SU56" s="94">
        <f t="shared" si="432"/>
        <v>63</v>
      </c>
      <c r="SV56" s="94">
        <f t="shared" si="432"/>
        <v>64</v>
      </c>
      <c r="SW56" s="94">
        <f t="shared" ref="SW56:VH56" si="433">SW11+SW16</f>
        <v>69</v>
      </c>
      <c r="SX56" s="94">
        <f t="shared" si="433"/>
        <v>69</v>
      </c>
      <c r="SY56" s="94">
        <f t="shared" si="433"/>
        <v>74</v>
      </c>
      <c r="SZ56" s="94">
        <f t="shared" si="433"/>
        <v>69</v>
      </c>
      <c r="TA56" s="94">
        <f t="shared" si="433"/>
        <v>68</v>
      </c>
      <c r="TB56" s="94">
        <f t="shared" si="433"/>
        <v>69</v>
      </c>
      <c r="TC56" s="94">
        <f t="shared" si="433"/>
        <v>63</v>
      </c>
      <c r="TD56" s="94">
        <f t="shared" si="433"/>
        <v>69</v>
      </c>
      <c r="TE56" s="94">
        <f t="shared" si="433"/>
        <v>70</v>
      </c>
      <c r="TF56" s="94">
        <f t="shared" si="433"/>
        <v>66</v>
      </c>
      <c r="TG56" s="94">
        <f t="shared" si="433"/>
        <v>75</v>
      </c>
      <c r="TH56" s="94">
        <f t="shared" si="433"/>
        <v>71</v>
      </c>
      <c r="TI56" s="94">
        <f t="shared" si="433"/>
        <v>72</v>
      </c>
      <c r="TJ56" s="94">
        <f t="shared" si="433"/>
        <v>70</v>
      </c>
      <c r="TK56" s="94">
        <f t="shared" si="433"/>
        <v>69</v>
      </c>
      <c r="TL56" s="94">
        <f t="shared" si="433"/>
        <v>70</v>
      </c>
      <c r="TM56" s="94">
        <f t="shared" si="433"/>
        <v>69</v>
      </c>
      <c r="TN56" s="94">
        <f t="shared" si="433"/>
        <v>68</v>
      </c>
      <c r="TO56" s="94">
        <f t="shared" si="433"/>
        <v>67</v>
      </c>
      <c r="TP56" s="94">
        <f t="shared" si="433"/>
        <v>72</v>
      </c>
      <c r="TQ56" s="94">
        <f t="shared" si="433"/>
        <v>65</v>
      </c>
      <c r="TR56" s="94">
        <f t="shared" si="433"/>
        <v>68</v>
      </c>
      <c r="TS56" s="94">
        <f t="shared" si="433"/>
        <v>66</v>
      </c>
      <c r="TT56" s="94">
        <f t="shared" si="433"/>
        <v>66</v>
      </c>
      <c r="TU56" s="94">
        <f t="shared" si="433"/>
        <v>67</v>
      </c>
      <c r="TV56" s="94">
        <f t="shared" si="433"/>
        <v>71</v>
      </c>
      <c r="TW56" s="94">
        <f t="shared" si="433"/>
        <v>64</v>
      </c>
      <c r="TX56" s="94">
        <f t="shared" si="433"/>
        <v>71</v>
      </c>
      <c r="TY56" s="94">
        <f t="shared" si="433"/>
        <v>63</v>
      </c>
      <c r="TZ56" s="94">
        <f t="shared" si="433"/>
        <v>63</v>
      </c>
      <c r="UA56" s="94">
        <f t="shared" si="433"/>
        <v>60</v>
      </c>
      <c r="UB56" s="94">
        <f t="shared" si="433"/>
        <v>65</v>
      </c>
      <c r="UC56" s="94">
        <f t="shared" si="433"/>
        <v>66</v>
      </c>
      <c r="UD56" s="94">
        <f t="shared" si="433"/>
        <v>61</v>
      </c>
      <c r="UE56" s="94">
        <f t="shared" si="433"/>
        <v>64</v>
      </c>
      <c r="UF56" s="94">
        <f t="shared" si="433"/>
        <v>67</v>
      </c>
      <c r="UG56" s="94">
        <f t="shared" si="433"/>
        <v>62</v>
      </c>
      <c r="UH56" s="94">
        <f t="shared" si="433"/>
        <v>61</v>
      </c>
      <c r="UI56" s="94">
        <f t="shared" si="433"/>
        <v>66</v>
      </c>
      <c r="UJ56" s="94">
        <f t="shared" si="433"/>
        <v>68</v>
      </c>
      <c r="UK56" s="94">
        <f t="shared" si="433"/>
        <v>67</v>
      </c>
      <c r="UL56" s="94">
        <f t="shared" si="433"/>
        <v>72</v>
      </c>
      <c r="UM56" s="94">
        <f t="shared" si="433"/>
        <v>70</v>
      </c>
      <c r="UN56" s="94">
        <f t="shared" si="433"/>
        <v>66</v>
      </c>
      <c r="UO56" s="94">
        <f t="shared" si="433"/>
        <v>73</v>
      </c>
      <c r="UP56" s="94">
        <f t="shared" si="433"/>
        <v>68</v>
      </c>
      <c r="UQ56" s="94">
        <f t="shared" si="433"/>
        <v>67</v>
      </c>
      <c r="UR56" s="94">
        <f t="shared" si="433"/>
        <v>67</v>
      </c>
      <c r="US56" s="94">
        <f t="shared" si="433"/>
        <v>73</v>
      </c>
      <c r="UT56" s="94">
        <f t="shared" si="433"/>
        <v>71</v>
      </c>
      <c r="UU56" s="94">
        <f t="shared" si="433"/>
        <v>65</v>
      </c>
      <c r="UV56" s="94">
        <f t="shared" si="433"/>
        <v>70</v>
      </c>
      <c r="UW56" s="94">
        <f t="shared" si="433"/>
        <v>69</v>
      </c>
      <c r="UX56" s="94">
        <f t="shared" si="433"/>
        <v>66</v>
      </c>
      <c r="UY56" s="94">
        <f t="shared" si="433"/>
        <v>70</v>
      </c>
      <c r="UZ56" s="94">
        <f t="shared" si="433"/>
        <v>71</v>
      </c>
      <c r="VA56" s="94">
        <f t="shared" si="433"/>
        <v>72</v>
      </c>
      <c r="VB56" s="94">
        <f t="shared" si="433"/>
        <v>70</v>
      </c>
      <c r="VC56" s="94">
        <f t="shared" si="433"/>
        <v>74</v>
      </c>
      <c r="VD56" s="94">
        <f t="shared" si="433"/>
        <v>79</v>
      </c>
      <c r="VE56" s="94">
        <f t="shared" si="433"/>
        <v>72</v>
      </c>
      <c r="VF56" s="94">
        <f t="shared" si="433"/>
        <v>77</v>
      </c>
      <c r="VG56" s="94">
        <f t="shared" si="433"/>
        <v>74</v>
      </c>
      <c r="VH56" s="94">
        <f t="shared" si="433"/>
        <v>78</v>
      </c>
      <c r="VI56" s="94">
        <f t="shared" ref="VI56:XT56" si="434">VI11+VI16</f>
        <v>76</v>
      </c>
      <c r="VJ56" s="94">
        <f t="shared" si="434"/>
        <v>78</v>
      </c>
      <c r="VK56" s="94">
        <f t="shared" si="434"/>
        <v>75</v>
      </c>
      <c r="VL56" s="94">
        <f t="shared" si="434"/>
        <v>77</v>
      </c>
      <c r="VM56" s="94">
        <f t="shared" si="434"/>
        <v>77</v>
      </c>
      <c r="VN56" s="94">
        <f t="shared" si="434"/>
        <v>76</v>
      </c>
      <c r="VO56" s="94">
        <f t="shared" si="434"/>
        <v>75</v>
      </c>
      <c r="VP56" s="94">
        <f t="shared" si="434"/>
        <v>79</v>
      </c>
      <c r="VQ56" s="94">
        <f t="shared" si="434"/>
        <v>77</v>
      </c>
      <c r="VR56" s="94">
        <f t="shared" si="434"/>
        <v>80</v>
      </c>
      <c r="VS56" s="94">
        <f t="shared" si="434"/>
        <v>75</v>
      </c>
      <c r="VT56" s="94">
        <f t="shared" si="434"/>
        <v>62</v>
      </c>
      <c r="VU56" s="94">
        <f t="shared" si="434"/>
        <v>74</v>
      </c>
      <c r="VV56" s="94">
        <f t="shared" si="434"/>
        <v>69</v>
      </c>
      <c r="VW56" s="94">
        <f t="shared" si="434"/>
        <v>66</v>
      </c>
      <c r="VX56" s="94">
        <f t="shared" si="434"/>
        <v>68</v>
      </c>
      <c r="VY56" s="94">
        <f t="shared" si="434"/>
        <v>65</v>
      </c>
      <c r="VZ56" s="94">
        <f t="shared" si="434"/>
        <v>70</v>
      </c>
      <c r="WA56" s="94">
        <f t="shared" si="434"/>
        <v>64</v>
      </c>
      <c r="WB56" s="94">
        <f t="shared" si="434"/>
        <v>70</v>
      </c>
      <c r="WC56" s="94">
        <f t="shared" si="434"/>
        <v>67</v>
      </c>
      <c r="WD56" s="94">
        <f t="shared" si="434"/>
        <v>69</v>
      </c>
      <c r="WE56" s="94">
        <f t="shared" si="434"/>
        <v>72</v>
      </c>
      <c r="WF56" s="94">
        <f t="shared" si="434"/>
        <v>67</v>
      </c>
      <c r="WG56" s="94">
        <f t="shared" si="434"/>
        <v>70</v>
      </c>
      <c r="WH56" s="94">
        <f t="shared" si="434"/>
        <v>72</v>
      </c>
      <c r="WI56" s="94">
        <f t="shared" si="434"/>
        <v>76</v>
      </c>
      <c r="WJ56" s="94">
        <f t="shared" si="434"/>
        <v>75</v>
      </c>
      <c r="WK56" s="94">
        <f t="shared" si="434"/>
        <v>78</v>
      </c>
      <c r="WL56" s="94">
        <f t="shared" si="434"/>
        <v>85</v>
      </c>
      <c r="WM56" s="94">
        <f t="shared" si="434"/>
        <v>82</v>
      </c>
      <c r="WN56" s="94">
        <f t="shared" si="434"/>
        <v>78</v>
      </c>
      <c r="WO56" s="94">
        <f t="shared" si="434"/>
        <v>74</v>
      </c>
      <c r="WP56" s="94">
        <f t="shared" si="434"/>
        <v>82</v>
      </c>
      <c r="WQ56" s="94">
        <f t="shared" si="434"/>
        <v>82</v>
      </c>
      <c r="WR56" s="94">
        <f t="shared" si="434"/>
        <v>78</v>
      </c>
      <c r="WS56" s="94">
        <f t="shared" si="434"/>
        <v>74</v>
      </c>
      <c r="WT56" s="94">
        <f t="shared" si="434"/>
        <v>78</v>
      </c>
      <c r="WU56" s="94">
        <f t="shared" si="434"/>
        <v>80</v>
      </c>
      <c r="WV56" s="94">
        <f t="shared" si="434"/>
        <v>73</v>
      </c>
      <c r="WW56" s="94">
        <f t="shared" si="434"/>
        <v>75</v>
      </c>
      <c r="WX56" s="94">
        <f t="shared" si="434"/>
        <v>68</v>
      </c>
      <c r="WY56" s="94">
        <f t="shared" si="434"/>
        <v>69</v>
      </c>
      <c r="WZ56" s="94">
        <f t="shared" si="434"/>
        <v>73</v>
      </c>
      <c r="XA56" s="94">
        <f t="shared" si="434"/>
        <v>74</v>
      </c>
      <c r="XB56" s="94">
        <f t="shared" si="434"/>
        <v>71</v>
      </c>
      <c r="XC56" s="94">
        <f t="shared" si="434"/>
        <v>71</v>
      </c>
      <c r="XD56" s="94">
        <f t="shared" si="434"/>
        <v>72</v>
      </c>
      <c r="XE56" s="94">
        <f t="shared" si="434"/>
        <v>76</v>
      </c>
      <c r="XF56" s="94">
        <f t="shared" si="434"/>
        <v>71</v>
      </c>
      <c r="XG56" s="94">
        <f t="shared" si="434"/>
        <v>66</v>
      </c>
      <c r="XH56" s="94">
        <f t="shared" si="434"/>
        <v>65</v>
      </c>
      <c r="XI56" s="94">
        <f t="shared" si="434"/>
        <v>68</v>
      </c>
      <c r="XJ56" s="94">
        <f t="shared" si="434"/>
        <v>69</v>
      </c>
      <c r="XK56" s="94">
        <f t="shared" si="434"/>
        <v>71</v>
      </c>
      <c r="XL56" s="94">
        <f t="shared" si="434"/>
        <v>68</v>
      </c>
      <c r="XM56" s="94">
        <f t="shared" si="434"/>
        <v>68</v>
      </c>
      <c r="XN56" s="94">
        <f t="shared" si="434"/>
        <v>67</v>
      </c>
      <c r="XO56" s="94">
        <f t="shared" si="434"/>
        <v>72</v>
      </c>
      <c r="XP56" s="94">
        <f t="shared" si="434"/>
        <v>65</v>
      </c>
      <c r="XQ56" s="94">
        <f t="shared" si="434"/>
        <v>61</v>
      </c>
      <c r="XR56" s="94">
        <f t="shared" si="434"/>
        <v>57</v>
      </c>
      <c r="XS56" s="94">
        <f t="shared" si="434"/>
        <v>55</v>
      </c>
      <c r="XT56" s="94">
        <f t="shared" si="434"/>
        <v>53</v>
      </c>
      <c r="XU56" s="94">
        <f t="shared" ref="XU56:AAF56" si="435">XU11+XU16</f>
        <v>57</v>
      </c>
      <c r="XV56" s="94">
        <f t="shared" si="435"/>
        <v>55</v>
      </c>
      <c r="XW56" s="94">
        <f t="shared" si="435"/>
        <v>60</v>
      </c>
      <c r="XX56" s="94">
        <f t="shared" si="435"/>
        <v>57</v>
      </c>
      <c r="XY56" s="94">
        <f t="shared" si="435"/>
        <v>58</v>
      </c>
      <c r="XZ56" s="94">
        <f t="shared" si="435"/>
        <v>59</v>
      </c>
      <c r="YA56" s="94">
        <f t="shared" si="435"/>
        <v>62</v>
      </c>
      <c r="YB56" s="94">
        <f t="shared" si="435"/>
        <v>67</v>
      </c>
      <c r="YC56" s="94">
        <f t="shared" si="435"/>
        <v>69</v>
      </c>
      <c r="YD56" s="94">
        <f t="shared" si="435"/>
        <v>65</v>
      </c>
      <c r="YE56" s="94">
        <f t="shared" si="435"/>
        <v>60</v>
      </c>
      <c r="YF56" s="94">
        <f t="shared" si="435"/>
        <v>69</v>
      </c>
      <c r="YG56" s="94">
        <f t="shared" si="435"/>
        <v>67</v>
      </c>
      <c r="YH56" s="94">
        <f t="shared" si="435"/>
        <v>64</v>
      </c>
      <c r="YI56" s="94">
        <f t="shared" si="435"/>
        <v>66</v>
      </c>
      <c r="YJ56" s="94">
        <f t="shared" si="435"/>
        <v>64</v>
      </c>
      <c r="YK56" s="94">
        <f t="shared" si="435"/>
        <v>66</v>
      </c>
      <c r="YL56" s="94">
        <f t="shared" si="435"/>
        <v>69</v>
      </c>
      <c r="YM56" s="94">
        <f t="shared" si="435"/>
        <v>63</v>
      </c>
      <c r="YN56" s="94">
        <f t="shared" si="435"/>
        <v>69</v>
      </c>
      <c r="YO56" s="94">
        <f t="shared" si="435"/>
        <v>66</v>
      </c>
      <c r="YP56" s="94">
        <f t="shared" si="435"/>
        <v>73</v>
      </c>
      <c r="YQ56" s="94">
        <f t="shared" si="435"/>
        <v>70</v>
      </c>
      <c r="YR56" s="94">
        <f t="shared" si="435"/>
        <v>69</v>
      </c>
      <c r="YS56" s="94">
        <f t="shared" si="435"/>
        <v>66</v>
      </c>
      <c r="YT56" s="94">
        <f t="shared" si="435"/>
        <v>68</v>
      </c>
      <c r="YU56" s="94">
        <f t="shared" si="435"/>
        <v>69</v>
      </c>
      <c r="YV56" s="94">
        <f t="shared" si="435"/>
        <v>64</v>
      </c>
      <c r="YW56" s="94">
        <f t="shared" si="435"/>
        <v>64</v>
      </c>
      <c r="YX56" s="94">
        <f t="shared" si="435"/>
        <v>63.099999999999994</v>
      </c>
      <c r="YY56" s="94">
        <f t="shared" si="435"/>
        <v>63.599999999999994</v>
      </c>
      <c r="YZ56" s="94">
        <f t="shared" si="435"/>
        <v>70.3</v>
      </c>
      <c r="ZA56" s="94">
        <f t="shared" si="435"/>
        <v>65.5</v>
      </c>
      <c r="ZB56" s="94">
        <f t="shared" si="435"/>
        <v>65.8</v>
      </c>
      <c r="ZC56" s="94">
        <f t="shared" si="435"/>
        <v>66.099999999999994</v>
      </c>
      <c r="ZD56" s="94">
        <f t="shared" si="435"/>
        <v>62.699999999999996</v>
      </c>
      <c r="ZE56" s="94">
        <f t="shared" si="435"/>
        <v>64.400000000000006</v>
      </c>
      <c r="ZF56" s="94">
        <f t="shared" si="435"/>
        <v>67.7</v>
      </c>
      <c r="ZG56" s="94">
        <f t="shared" si="435"/>
        <v>65.5</v>
      </c>
      <c r="ZH56" s="94">
        <f t="shared" si="435"/>
        <v>65.5</v>
      </c>
      <c r="ZI56" s="94">
        <f t="shared" si="435"/>
        <v>68.8</v>
      </c>
      <c r="ZJ56" s="94">
        <f t="shared" si="435"/>
        <v>63.9</v>
      </c>
      <c r="ZK56" s="94">
        <f t="shared" si="435"/>
        <v>62.5</v>
      </c>
      <c r="ZL56" s="94">
        <f t="shared" si="435"/>
        <v>62.7</v>
      </c>
      <c r="ZM56" s="94">
        <f t="shared" si="435"/>
        <v>61.6</v>
      </c>
      <c r="ZN56" s="94">
        <f t="shared" si="435"/>
        <v>63.7</v>
      </c>
      <c r="ZO56" s="94">
        <f t="shared" si="435"/>
        <v>60.599999999999994</v>
      </c>
      <c r="ZP56" s="94">
        <f t="shared" si="435"/>
        <v>65.8</v>
      </c>
      <c r="ZQ56" s="94">
        <f t="shared" si="435"/>
        <v>67.3</v>
      </c>
      <c r="ZR56" s="94">
        <f t="shared" si="435"/>
        <v>66.599999999999994</v>
      </c>
      <c r="ZS56" s="94">
        <f t="shared" si="435"/>
        <v>66.099999999999994</v>
      </c>
      <c r="ZT56" s="94">
        <f t="shared" si="435"/>
        <v>62.599999999999994</v>
      </c>
      <c r="ZU56" s="94">
        <f t="shared" si="435"/>
        <v>69.400000000000006</v>
      </c>
      <c r="ZV56" s="94">
        <f t="shared" si="435"/>
        <v>64.599999999999994</v>
      </c>
      <c r="ZW56" s="94">
        <f t="shared" si="435"/>
        <v>69</v>
      </c>
      <c r="ZX56" s="94">
        <f t="shared" si="435"/>
        <v>62.3</v>
      </c>
      <c r="ZY56" s="94">
        <f t="shared" si="435"/>
        <v>58.5</v>
      </c>
      <c r="ZZ56" s="94">
        <f t="shared" si="435"/>
        <v>63.8</v>
      </c>
      <c r="AAA56" s="94">
        <f t="shared" si="435"/>
        <v>65.3</v>
      </c>
      <c r="AAB56" s="94">
        <f t="shared" si="435"/>
        <v>64.400000000000006</v>
      </c>
      <c r="AAC56" s="94">
        <f t="shared" si="435"/>
        <v>67.2</v>
      </c>
      <c r="AAD56" s="94">
        <f t="shared" si="435"/>
        <v>62.5</v>
      </c>
      <c r="AAE56" s="94">
        <f t="shared" si="435"/>
        <v>62.800000000000004</v>
      </c>
      <c r="AAF56" s="94">
        <f t="shared" si="435"/>
        <v>64.900000000000006</v>
      </c>
      <c r="AAG56" s="94">
        <f t="shared" ref="AAG56:ACR56" si="436">AAG11+AAG16</f>
        <v>58.7</v>
      </c>
      <c r="AAH56" s="94">
        <f t="shared" si="436"/>
        <v>55.9</v>
      </c>
      <c r="AAI56" s="94">
        <f t="shared" si="436"/>
        <v>68.3</v>
      </c>
      <c r="AAJ56" s="94">
        <f t="shared" si="436"/>
        <v>63.699999999999996</v>
      </c>
      <c r="AAK56" s="94">
        <f t="shared" si="436"/>
        <v>65.5</v>
      </c>
      <c r="AAL56" s="94">
        <f t="shared" si="436"/>
        <v>69.900000000000006</v>
      </c>
      <c r="AAM56" s="94">
        <f t="shared" si="436"/>
        <v>67.3</v>
      </c>
      <c r="AAN56" s="94">
        <f t="shared" si="436"/>
        <v>66.7</v>
      </c>
      <c r="AAO56" s="94">
        <f t="shared" si="436"/>
        <v>71</v>
      </c>
      <c r="AAP56" s="94">
        <f t="shared" si="436"/>
        <v>70.599999999999994</v>
      </c>
      <c r="AAQ56" s="94">
        <f t="shared" si="436"/>
        <v>71.7</v>
      </c>
      <c r="AAR56" s="94">
        <f t="shared" si="436"/>
        <v>66</v>
      </c>
      <c r="AAS56" s="94">
        <f t="shared" si="436"/>
        <v>66.599999999999994</v>
      </c>
      <c r="AAT56" s="94">
        <f t="shared" si="436"/>
        <v>73.400000000000006</v>
      </c>
      <c r="AAU56" s="94">
        <f t="shared" si="436"/>
        <v>68.400000000000006</v>
      </c>
      <c r="AAV56" s="94">
        <f t="shared" si="436"/>
        <v>65.900000000000006</v>
      </c>
      <c r="AAW56" s="94">
        <f t="shared" si="436"/>
        <v>66.2</v>
      </c>
      <c r="AAX56" s="94">
        <f t="shared" si="436"/>
        <v>69.300000000000011</v>
      </c>
      <c r="AAY56" s="94">
        <f t="shared" si="436"/>
        <v>66.599999999999994</v>
      </c>
      <c r="AAZ56" s="94">
        <f t="shared" si="436"/>
        <v>65.900000000000006</v>
      </c>
      <c r="ABA56" s="94">
        <f t="shared" si="436"/>
        <v>65.099999999999994</v>
      </c>
      <c r="ABB56" s="94">
        <f t="shared" si="436"/>
        <v>65.2</v>
      </c>
      <c r="ABC56" s="94">
        <f t="shared" si="436"/>
        <v>68.3</v>
      </c>
      <c r="ABD56" s="94">
        <f t="shared" si="436"/>
        <v>64.3</v>
      </c>
      <c r="ABE56" s="94">
        <f t="shared" si="436"/>
        <v>69</v>
      </c>
      <c r="ABF56" s="94">
        <f t="shared" si="436"/>
        <v>74.5</v>
      </c>
      <c r="ABG56" s="94">
        <f t="shared" si="436"/>
        <v>71.099999999999994</v>
      </c>
      <c r="ABH56" s="94">
        <f t="shared" si="436"/>
        <v>66.400000000000006</v>
      </c>
      <c r="ABI56" s="94">
        <f t="shared" si="436"/>
        <v>66.400000000000006</v>
      </c>
      <c r="ABJ56" s="94">
        <f t="shared" si="436"/>
        <v>69.099999999999994</v>
      </c>
      <c r="ABK56" s="94">
        <f t="shared" si="436"/>
        <v>70.7</v>
      </c>
      <c r="ABL56" s="94">
        <f t="shared" si="436"/>
        <v>65.5</v>
      </c>
      <c r="ABM56" s="94">
        <f t="shared" si="436"/>
        <v>68.400000000000006</v>
      </c>
      <c r="ABN56" s="94">
        <f t="shared" si="436"/>
        <v>66</v>
      </c>
      <c r="ABO56" s="94">
        <f t="shared" si="436"/>
        <v>67.3</v>
      </c>
      <c r="ABP56" s="94">
        <f t="shared" si="436"/>
        <v>71.2</v>
      </c>
      <c r="ABQ56" s="94">
        <f t="shared" si="436"/>
        <v>62</v>
      </c>
      <c r="ABR56" s="94">
        <f t="shared" si="436"/>
        <v>68.3</v>
      </c>
      <c r="ABS56" s="94">
        <f t="shared" si="436"/>
        <v>66.3</v>
      </c>
      <c r="ABT56" s="94">
        <f t="shared" si="436"/>
        <v>69.5</v>
      </c>
      <c r="ABU56" s="94">
        <f t="shared" si="436"/>
        <v>69.099999999999994</v>
      </c>
      <c r="ABV56" s="94">
        <f t="shared" si="436"/>
        <v>65.400000000000006</v>
      </c>
      <c r="ABW56" s="94">
        <f t="shared" si="436"/>
        <v>70.900000000000006</v>
      </c>
      <c r="ABX56" s="94">
        <f t="shared" si="436"/>
        <v>69.400000000000006</v>
      </c>
      <c r="ABY56" s="94">
        <f t="shared" si="436"/>
        <v>68.5</v>
      </c>
      <c r="ABZ56" s="94">
        <f t="shared" si="436"/>
        <v>72.400000000000006</v>
      </c>
      <c r="ACA56" s="94">
        <f t="shared" si="436"/>
        <v>66</v>
      </c>
      <c r="ACB56" s="94">
        <f t="shared" si="436"/>
        <v>70.3</v>
      </c>
      <c r="ACC56" s="94">
        <f t="shared" si="436"/>
        <v>77.099999999999994</v>
      </c>
      <c r="ACD56" s="94">
        <f t="shared" si="436"/>
        <v>75.5</v>
      </c>
      <c r="ACE56" s="94">
        <f t="shared" si="436"/>
        <v>69.3</v>
      </c>
      <c r="ACF56" s="94">
        <f t="shared" si="436"/>
        <v>71.099999999999994</v>
      </c>
      <c r="ACG56" s="94">
        <f t="shared" si="436"/>
        <v>69.099999999999994</v>
      </c>
      <c r="ACH56" s="94">
        <f t="shared" si="436"/>
        <v>74</v>
      </c>
      <c r="ACI56" s="94">
        <f t="shared" si="436"/>
        <v>70.800000000000011</v>
      </c>
      <c r="ACJ56" s="94">
        <f t="shared" si="436"/>
        <v>73</v>
      </c>
      <c r="ACK56" s="94">
        <f t="shared" si="436"/>
        <v>73.099999999999994</v>
      </c>
      <c r="ACL56" s="94">
        <f t="shared" si="436"/>
        <v>65.300000000000011</v>
      </c>
      <c r="ACM56" s="94">
        <f t="shared" si="436"/>
        <v>66.900000000000006</v>
      </c>
      <c r="ACN56" s="94">
        <f t="shared" si="436"/>
        <v>72.5</v>
      </c>
      <c r="ACO56" s="94">
        <f t="shared" si="436"/>
        <v>74.7</v>
      </c>
      <c r="ACP56" s="94">
        <f t="shared" si="436"/>
        <v>69.599999999999994</v>
      </c>
      <c r="ACQ56" s="94">
        <f t="shared" si="436"/>
        <v>69.099999999999994</v>
      </c>
      <c r="ACR56" s="94">
        <f t="shared" si="436"/>
        <v>73.3</v>
      </c>
      <c r="ACS56" s="94">
        <f t="shared" ref="ACS56:AFD56" si="437">ACS11+ACS16</f>
        <v>67.3</v>
      </c>
      <c r="ACT56" s="94">
        <f t="shared" si="437"/>
        <v>75.900000000000006</v>
      </c>
      <c r="ACU56" s="94">
        <f t="shared" si="437"/>
        <v>75.2</v>
      </c>
      <c r="ACV56" s="94">
        <f t="shared" si="437"/>
        <v>70.5</v>
      </c>
      <c r="ACW56" s="94">
        <f t="shared" si="437"/>
        <v>73.599999999999994</v>
      </c>
      <c r="ACX56" s="94">
        <f t="shared" si="437"/>
        <v>71.699999999999989</v>
      </c>
      <c r="ACY56" s="94">
        <f t="shared" si="437"/>
        <v>71.430000000000007</v>
      </c>
      <c r="ACZ56" s="94">
        <f t="shared" si="437"/>
        <v>72.099999999999994</v>
      </c>
      <c r="ADA56" s="94">
        <f t="shared" si="437"/>
        <v>76.800000000000011</v>
      </c>
      <c r="ADB56" s="94">
        <f t="shared" si="437"/>
        <v>75.300000000000011</v>
      </c>
      <c r="ADC56" s="94">
        <f t="shared" si="437"/>
        <v>68.900000000000006</v>
      </c>
      <c r="ADD56" s="94">
        <f t="shared" si="437"/>
        <v>68.099999999999994</v>
      </c>
      <c r="ADE56" s="94">
        <f t="shared" si="437"/>
        <v>73</v>
      </c>
      <c r="ADF56" s="94">
        <f t="shared" si="437"/>
        <v>67.300000000000011</v>
      </c>
      <c r="ADG56" s="94">
        <f t="shared" si="437"/>
        <v>70.099999999999994</v>
      </c>
      <c r="ADH56" s="94">
        <f t="shared" si="437"/>
        <v>71</v>
      </c>
      <c r="ADI56" s="94">
        <f t="shared" si="437"/>
        <v>68.400000000000006</v>
      </c>
      <c r="ADJ56" s="94">
        <f t="shared" si="437"/>
        <v>64.900000000000006</v>
      </c>
      <c r="ADK56" s="94">
        <f t="shared" si="437"/>
        <v>67.900000000000006</v>
      </c>
      <c r="ADL56" s="94">
        <f t="shared" si="437"/>
        <v>63.199999999999996</v>
      </c>
      <c r="ADM56" s="94">
        <f t="shared" si="437"/>
        <v>67.5</v>
      </c>
      <c r="ADN56" s="94">
        <f t="shared" si="437"/>
        <v>66.3</v>
      </c>
      <c r="ADO56" s="94">
        <f t="shared" si="437"/>
        <v>66</v>
      </c>
      <c r="ADP56" s="94">
        <f t="shared" si="437"/>
        <v>69.099999999999994</v>
      </c>
      <c r="ADQ56" s="94">
        <f t="shared" si="437"/>
        <v>68.7</v>
      </c>
      <c r="ADR56" s="94">
        <f t="shared" si="437"/>
        <v>69.900000000000006</v>
      </c>
      <c r="ADS56" s="94">
        <f t="shared" si="437"/>
        <v>75.5</v>
      </c>
      <c r="ADT56" s="94">
        <f t="shared" si="437"/>
        <v>71.7</v>
      </c>
      <c r="ADU56" s="94">
        <f t="shared" si="437"/>
        <v>69.5</v>
      </c>
      <c r="ADV56" s="94">
        <f t="shared" si="437"/>
        <v>75.099999999999994</v>
      </c>
      <c r="ADW56" s="94">
        <f t="shared" si="437"/>
        <v>79.8</v>
      </c>
      <c r="ADX56" s="94">
        <f t="shared" si="437"/>
        <v>71.7</v>
      </c>
      <c r="ADY56" s="94">
        <f t="shared" si="437"/>
        <v>70.900000000000006</v>
      </c>
      <c r="ADZ56" s="94">
        <f t="shared" si="437"/>
        <v>65.8</v>
      </c>
      <c r="AEA56" s="94">
        <f t="shared" si="437"/>
        <v>71.900000000000006</v>
      </c>
      <c r="AEB56" s="94">
        <f t="shared" si="437"/>
        <v>71.3</v>
      </c>
      <c r="AEC56" s="94">
        <f t="shared" si="437"/>
        <v>70.900000000000006</v>
      </c>
      <c r="AED56" s="94">
        <f t="shared" si="437"/>
        <v>73.599999999999994</v>
      </c>
      <c r="AEE56" s="94">
        <f t="shared" si="437"/>
        <v>73.400000000000006</v>
      </c>
      <c r="AEF56" s="94">
        <f t="shared" si="437"/>
        <v>73.5</v>
      </c>
      <c r="AEG56" s="94">
        <f t="shared" si="437"/>
        <v>71</v>
      </c>
      <c r="AEH56" s="94">
        <f t="shared" si="437"/>
        <v>72.7</v>
      </c>
      <c r="AEI56" s="94">
        <f t="shared" si="437"/>
        <v>74.8</v>
      </c>
      <c r="AEJ56" s="94">
        <f t="shared" si="437"/>
        <v>70.5</v>
      </c>
      <c r="AEK56" s="94">
        <f t="shared" si="437"/>
        <v>69</v>
      </c>
      <c r="AEL56" s="94">
        <f t="shared" si="437"/>
        <v>71.2</v>
      </c>
      <c r="AEM56" s="94">
        <f t="shared" si="437"/>
        <v>75.099999999999994</v>
      </c>
      <c r="AEN56" s="94">
        <f t="shared" si="437"/>
        <v>76.099999999999994</v>
      </c>
      <c r="AEO56" s="94">
        <f t="shared" si="437"/>
        <v>75.5</v>
      </c>
      <c r="AEP56" s="94">
        <f t="shared" si="437"/>
        <v>72.300000000000011</v>
      </c>
      <c r="AEQ56" s="94">
        <f t="shared" si="437"/>
        <v>73.699999999999989</v>
      </c>
      <c r="AER56" s="94">
        <f t="shared" si="437"/>
        <v>81.099999999999994</v>
      </c>
      <c r="AES56" s="94">
        <f t="shared" si="437"/>
        <v>81</v>
      </c>
      <c r="AET56" s="94">
        <f t="shared" si="437"/>
        <v>81.900000000000006</v>
      </c>
      <c r="AEU56" s="94">
        <f t="shared" si="437"/>
        <v>81.599999999999994</v>
      </c>
      <c r="AEV56" s="94">
        <f t="shared" si="437"/>
        <v>83.5</v>
      </c>
      <c r="AEW56" s="94">
        <f t="shared" si="437"/>
        <v>77.900000000000006</v>
      </c>
      <c r="AEX56" s="94">
        <f t="shared" si="437"/>
        <v>76.099999999999994</v>
      </c>
      <c r="AEY56" s="94">
        <f t="shared" si="437"/>
        <v>74</v>
      </c>
      <c r="AEZ56" s="94">
        <f t="shared" si="437"/>
        <v>76.300000000000011</v>
      </c>
      <c r="AFA56" s="94">
        <f t="shared" si="437"/>
        <v>74.099999999999994</v>
      </c>
      <c r="AFB56" s="94">
        <f t="shared" si="437"/>
        <v>77.900000000000006</v>
      </c>
      <c r="AFC56" s="94">
        <f t="shared" si="437"/>
        <v>76.599999999999994</v>
      </c>
      <c r="AFD56" s="94">
        <f t="shared" si="437"/>
        <v>72.800000000000011</v>
      </c>
      <c r="AFE56" s="94">
        <f t="shared" ref="AFE56:AHP56" si="438">AFE11+AFE16</f>
        <v>71.599999999999994</v>
      </c>
      <c r="AFF56" s="94">
        <f t="shared" si="438"/>
        <v>75.699999999999989</v>
      </c>
      <c r="AFG56" s="94">
        <f t="shared" si="438"/>
        <v>79.5</v>
      </c>
      <c r="AFH56" s="94">
        <f t="shared" si="438"/>
        <v>80.5</v>
      </c>
      <c r="AFI56" s="94">
        <f t="shared" si="438"/>
        <v>77.5</v>
      </c>
      <c r="AFJ56" s="94">
        <f t="shared" si="438"/>
        <v>80.099999999999994</v>
      </c>
      <c r="AFK56" s="94">
        <f t="shared" si="438"/>
        <v>80.900000000000006</v>
      </c>
      <c r="AFL56" s="94">
        <f t="shared" si="438"/>
        <v>73.5</v>
      </c>
      <c r="AFM56" s="94">
        <f t="shared" si="438"/>
        <v>77</v>
      </c>
      <c r="AFN56" s="94">
        <f t="shared" si="438"/>
        <v>81.599999999999994</v>
      </c>
      <c r="AFO56" s="94">
        <f t="shared" si="438"/>
        <v>84.699999999999989</v>
      </c>
      <c r="AFP56" s="94">
        <f t="shared" si="438"/>
        <v>76.900000000000006</v>
      </c>
      <c r="AFQ56" s="94">
        <f t="shared" si="438"/>
        <v>75.300000000000011</v>
      </c>
      <c r="AFR56" s="94">
        <f t="shared" si="438"/>
        <v>78.3</v>
      </c>
      <c r="AFS56" s="94">
        <f t="shared" si="438"/>
        <v>80.599999999999994</v>
      </c>
      <c r="AFT56" s="94">
        <f t="shared" si="438"/>
        <v>76.300000000000011</v>
      </c>
      <c r="AFU56" s="94">
        <f t="shared" si="438"/>
        <v>78.5</v>
      </c>
      <c r="AFV56" s="94">
        <f t="shared" si="438"/>
        <v>78.400000000000006</v>
      </c>
      <c r="AFW56" s="94">
        <f t="shared" si="438"/>
        <v>80</v>
      </c>
      <c r="AFX56" s="94">
        <f t="shared" si="438"/>
        <v>73.900000000000006</v>
      </c>
      <c r="AFY56" s="94">
        <f t="shared" si="438"/>
        <v>77.900000000000006</v>
      </c>
      <c r="AFZ56" s="94">
        <f t="shared" si="438"/>
        <v>75.2</v>
      </c>
      <c r="AGA56" s="94">
        <f t="shared" si="438"/>
        <v>77.300000000000011</v>
      </c>
      <c r="AGB56" s="94">
        <f t="shared" si="438"/>
        <v>77.800000000000011</v>
      </c>
      <c r="AGC56" s="94">
        <f t="shared" si="438"/>
        <v>75.400000000000006</v>
      </c>
      <c r="AGD56" s="94">
        <f t="shared" si="438"/>
        <v>77.400000000000006</v>
      </c>
      <c r="AGE56" s="94">
        <f t="shared" si="438"/>
        <v>78.3</v>
      </c>
      <c r="AGF56" s="94">
        <f t="shared" si="438"/>
        <v>78.5</v>
      </c>
      <c r="AGG56" s="94">
        <f t="shared" si="438"/>
        <v>71.5</v>
      </c>
      <c r="AGH56" s="94">
        <f t="shared" si="438"/>
        <v>75.599999999999994</v>
      </c>
      <c r="AGI56" s="94">
        <f t="shared" si="438"/>
        <v>75.3</v>
      </c>
      <c r="AGJ56" s="94">
        <f t="shared" si="438"/>
        <v>78.800000000000011</v>
      </c>
      <c r="AGK56" s="94">
        <f t="shared" si="438"/>
        <v>77.5</v>
      </c>
      <c r="AGL56" s="94">
        <f t="shared" si="438"/>
        <v>75.5</v>
      </c>
      <c r="AGM56" s="94">
        <f t="shared" si="438"/>
        <v>75.400000000000006</v>
      </c>
      <c r="AGN56" s="94">
        <f t="shared" si="438"/>
        <v>72.5</v>
      </c>
      <c r="AGO56" s="94">
        <f t="shared" si="438"/>
        <v>75.900000000000006</v>
      </c>
      <c r="AGP56" s="94">
        <f t="shared" si="438"/>
        <v>75.099999999999994</v>
      </c>
      <c r="AGQ56" s="94">
        <f t="shared" si="438"/>
        <v>74.599999999999994</v>
      </c>
      <c r="AGR56" s="94">
        <f t="shared" si="438"/>
        <v>75.3</v>
      </c>
      <c r="AGS56" s="94">
        <f t="shared" si="438"/>
        <v>75.300000000000011</v>
      </c>
      <c r="AGT56" s="94">
        <f t="shared" si="438"/>
        <v>78.099999999999994</v>
      </c>
      <c r="AGU56" s="94">
        <f t="shared" si="438"/>
        <v>72.099999999999994</v>
      </c>
      <c r="AGV56" s="94">
        <f t="shared" si="438"/>
        <v>75.2</v>
      </c>
      <c r="AGW56" s="94">
        <f t="shared" si="438"/>
        <v>69.8</v>
      </c>
      <c r="AGX56" s="94">
        <f t="shared" si="438"/>
        <v>76.400000000000006</v>
      </c>
      <c r="AGY56" s="94">
        <f t="shared" si="438"/>
        <v>69.5</v>
      </c>
      <c r="AGZ56" s="94">
        <f t="shared" si="438"/>
        <v>67.900000000000006</v>
      </c>
      <c r="AHA56" s="94">
        <f t="shared" si="438"/>
        <v>66.900000000000006</v>
      </c>
      <c r="AHB56" s="94">
        <f t="shared" si="438"/>
        <v>71.7</v>
      </c>
      <c r="AHC56" s="94">
        <f t="shared" si="438"/>
        <v>72.3</v>
      </c>
      <c r="AHD56" s="94">
        <f t="shared" si="438"/>
        <v>72.900000000000006</v>
      </c>
      <c r="AHE56" s="94">
        <f t="shared" si="438"/>
        <v>78.400000000000006</v>
      </c>
      <c r="AHF56" s="94">
        <f t="shared" si="438"/>
        <v>75.5</v>
      </c>
      <c r="AHG56" s="94">
        <f t="shared" si="438"/>
        <v>76.3</v>
      </c>
      <c r="AHH56" s="94">
        <f t="shared" si="438"/>
        <v>70.5</v>
      </c>
      <c r="AHI56" s="94">
        <f t="shared" si="438"/>
        <v>75.800000000000011</v>
      </c>
      <c r="AHJ56" s="94">
        <f t="shared" si="438"/>
        <v>78.599999999999994</v>
      </c>
      <c r="AHK56" s="94">
        <f t="shared" si="438"/>
        <v>78</v>
      </c>
      <c r="AHL56" s="94">
        <f t="shared" si="438"/>
        <v>73.5</v>
      </c>
      <c r="AHM56" s="94">
        <f t="shared" si="438"/>
        <v>70.8</v>
      </c>
      <c r="AHN56" s="94">
        <f t="shared" si="438"/>
        <v>69.400000000000006</v>
      </c>
      <c r="AHO56" s="94">
        <f t="shared" si="438"/>
        <v>75.099999999999994</v>
      </c>
      <c r="AHP56" s="94">
        <f t="shared" si="438"/>
        <v>75.900000000000006</v>
      </c>
      <c r="AHQ56" s="94">
        <f t="shared" ref="AHQ56:AKB56" si="439">AHQ11+AHQ16</f>
        <v>72.599999999999994</v>
      </c>
      <c r="AHR56" s="94">
        <f t="shared" si="439"/>
        <v>77.3</v>
      </c>
      <c r="AHS56" s="94">
        <f t="shared" si="439"/>
        <v>79.5</v>
      </c>
      <c r="AHT56" s="94">
        <f t="shared" si="439"/>
        <v>75.300000000000011</v>
      </c>
      <c r="AHU56" s="94">
        <f t="shared" si="439"/>
        <v>71.599999999999994</v>
      </c>
      <c r="AHV56" s="94">
        <f t="shared" si="439"/>
        <v>73.7</v>
      </c>
      <c r="AHW56" s="94">
        <f t="shared" si="439"/>
        <v>68</v>
      </c>
      <c r="AHX56" s="94">
        <f t="shared" si="439"/>
        <v>68.3</v>
      </c>
      <c r="AHY56" s="94">
        <f t="shared" si="439"/>
        <v>72.8</v>
      </c>
      <c r="AHZ56" s="94">
        <f t="shared" si="439"/>
        <v>66.099999999999994</v>
      </c>
      <c r="AIA56" s="94">
        <f t="shared" si="439"/>
        <v>70.599999999999994</v>
      </c>
      <c r="AIB56" s="94">
        <f t="shared" si="439"/>
        <v>75.400000000000006</v>
      </c>
      <c r="AIC56" s="94">
        <f t="shared" si="439"/>
        <v>69.400000000000006</v>
      </c>
      <c r="AID56" s="94">
        <f t="shared" si="439"/>
        <v>70</v>
      </c>
      <c r="AIE56" s="94">
        <f t="shared" si="439"/>
        <v>69.7</v>
      </c>
      <c r="AIF56" s="94">
        <f t="shared" si="439"/>
        <v>68.400000000000006</v>
      </c>
      <c r="AIG56" s="94">
        <f t="shared" si="439"/>
        <v>70.400000000000006</v>
      </c>
      <c r="AIH56" s="94">
        <f t="shared" si="439"/>
        <v>67.7</v>
      </c>
      <c r="AII56" s="94">
        <f t="shared" si="439"/>
        <v>66.900000000000006</v>
      </c>
      <c r="AIJ56" s="94">
        <f t="shared" si="439"/>
        <v>64.599999999999994</v>
      </c>
      <c r="AIK56" s="94">
        <f t="shared" si="439"/>
        <v>65.400000000000006</v>
      </c>
      <c r="AIL56" s="94">
        <f t="shared" si="439"/>
        <v>63.8</v>
      </c>
      <c r="AIM56" s="94">
        <f t="shared" si="439"/>
        <v>68.400000000000006</v>
      </c>
      <c r="AIN56" s="94">
        <f t="shared" si="439"/>
        <v>63.3</v>
      </c>
      <c r="AIO56" s="94">
        <f t="shared" si="439"/>
        <v>63.5</v>
      </c>
      <c r="AIP56" s="94">
        <f t="shared" si="439"/>
        <v>63.8</v>
      </c>
      <c r="AIQ56" s="94">
        <f t="shared" si="439"/>
        <v>64.099999999999994</v>
      </c>
      <c r="AIR56" s="94">
        <f t="shared" si="439"/>
        <v>63.9</v>
      </c>
      <c r="AIS56" s="94">
        <f t="shared" si="439"/>
        <v>67.2</v>
      </c>
      <c r="AIT56" s="94">
        <f t="shared" si="439"/>
        <v>69.3</v>
      </c>
      <c r="AIU56" s="94">
        <f t="shared" si="439"/>
        <v>62.5</v>
      </c>
      <c r="AIV56" s="94">
        <f t="shared" si="439"/>
        <v>62.099999999999994</v>
      </c>
      <c r="AIW56" s="94">
        <f t="shared" si="439"/>
        <v>57</v>
      </c>
      <c r="AIX56" s="94">
        <f t="shared" si="439"/>
        <v>57.1</v>
      </c>
      <c r="AIY56" s="94">
        <f t="shared" si="439"/>
        <v>28.9</v>
      </c>
      <c r="AIZ56" s="94">
        <f t="shared" si="439"/>
        <v>24.8</v>
      </c>
      <c r="AJA56" s="94">
        <f t="shared" si="439"/>
        <v>29.2</v>
      </c>
      <c r="AJB56" s="94">
        <f t="shared" si="439"/>
        <v>37</v>
      </c>
      <c r="AJC56" s="94">
        <f t="shared" si="439"/>
        <v>40.9</v>
      </c>
      <c r="AJD56" s="94">
        <f t="shared" si="439"/>
        <v>36.4</v>
      </c>
      <c r="AJE56" s="94">
        <f t="shared" si="439"/>
        <v>43.300000000000004</v>
      </c>
      <c r="AJF56" s="94">
        <f t="shared" si="439"/>
        <v>42.699999999999996</v>
      </c>
      <c r="AJG56" s="94">
        <f t="shared" si="439"/>
        <v>43.4</v>
      </c>
      <c r="AJH56" s="94">
        <f t="shared" si="439"/>
        <v>44</v>
      </c>
      <c r="AJI56" s="94">
        <f t="shared" si="439"/>
        <v>47.800000000000004</v>
      </c>
      <c r="AJJ56" s="94">
        <f t="shared" si="439"/>
        <v>45.800000000000004</v>
      </c>
      <c r="AJK56" s="94">
        <f t="shared" si="439"/>
        <v>47.8</v>
      </c>
      <c r="AJL56" s="94">
        <f t="shared" si="439"/>
        <v>45.4</v>
      </c>
      <c r="AJM56" s="94">
        <f t="shared" si="439"/>
        <v>41.4</v>
      </c>
      <c r="AJN56" s="94">
        <f t="shared" si="439"/>
        <v>42.1</v>
      </c>
      <c r="AJO56" s="94">
        <f t="shared" si="439"/>
        <v>40.799999999999997</v>
      </c>
      <c r="AJP56" s="94">
        <f t="shared" si="439"/>
        <v>38.9</v>
      </c>
      <c r="AJQ56" s="94">
        <f t="shared" si="439"/>
        <v>38.800000000000004</v>
      </c>
      <c r="AJR56" s="94">
        <f t="shared" si="439"/>
        <v>39.9</v>
      </c>
      <c r="AJS56" s="94">
        <f t="shared" si="439"/>
        <v>37</v>
      </c>
      <c r="AJT56" s="94">
        <f t="shared" si="439"/>
        <v>39.400000000000006</v>
      </c>
      <c r="AJU56" s="94">
        <f t="shared" si="439"/>
        <v>43.699999999999996</v>
      </c>
      <c r="AJV56" s="94">
        <f t="shared" si="439"/>
        <v>41.5</v>
      </c>
      <c r="AJW56" s="94">
        <f t="shared" si="439"/>
        <v>37.9</v>
      </c>
      <c r="AJX56" s="94">
        <f t="shared" si="439"/>
        <v>40.4</v>
      </c>
      <c r="AJY56" s="94">
        <f t="shared" si="439"/>
        <v>41.6</v>
      </c>
      <c r="AJZ56" s="94">
        <f t="shared" si="439"/>
        <v>41.4</v>
      </c>
      <c r="AKA56" s="94">
        <f t="shared" si="439"/>
        <v>41.5</v>
      </c>
      <c r="AKB56" s="94">
        <f t="shared" si="439"/>
        <v>45.3</v>
      </c>
      <c r="AKC56" s="94">
        <f t="shared" ref="AKC56:AMN56" si="440">AKC11+AKC16</f>
        <v>44.6</v>
      </c>
      <c r="AKD56" s="94">
        <f t="shared" si="440"/>
        <v>43.6</v>
      </c>
      <c r="AKE56" s="94">
        <f t="shared" si="440"/>
        <v>47.8</v>
      </c>
      <c r="AKF56" s="94">
        <f t="shared" si="440"/>
        <v>47.3</v>
      </c>
      <c r="AKG56" s="94">
        <f t="shared" si="440"/>
        <v>52</v>
      </c>
      <c r="AKH56" s="94">
        <f t="shared" si="440"/>
        <v>52.2</v>
      </c>
      <c r="AKI56" s="94">
        <f t="shared" si="440"/>
        <v>54.2</v>
      </c>
      <c r="AKJ56" s="94">
        <f t="shared" si="440"/>
        <v>55.8</v>
      </c>
      <c r="AKK56" s="94">
        <f t="shared" si="440"/>
        <v>60</v>
      </c>
      <c r="AKL56" s="94">
        <f t="shared" si="440"/>
        <v>54.900000000000006</v>
      </c>
      <c r="AKM56" s="94">
        <f t="shared" si="440"/>
        <v>54</v>
      </c>
      <c r="AKN56" s="94">
        <f t="shared" si="440"/>
        <v>55.1</v>
      </c>
      <c r="AKO56" s="94">
        <f t="shared" si="440"/>
        <v>56</v>
      </c>
      <c r="AKP56" s="94">
        <f t="shared" si="440"/>
        <v>59.199999999999996</v>
      </c>
      <c r="AKQ56" s="94">
        <f t="shared" si="440"/>
        <v>59.8</v>
      </c>
      <c r="AKR56" s="94">
        <f t="shared" si="440"/>
        <v>56.4</v>
      </c>
      <c r="AKS56" s="94">
        <f t="shared" si="440"/>
        <v>55.3</v>
      </c>
      <c r="AKT56" s="94">
        <f t="shared" si="440"/>
        <v>57.2</v>
      </c>
      <c r="AKU56" s="94">
        <f t="shared" si="440"/>
        <v>60.6</v>
      </c>
      <c r="AKV56" s="94">
        <f t="shared" si="440"/>
        <v>60.6</v>
      </c>
      <c r="AKW56" s="94">
        <f t="shared" si="440"/>
        <v>55.1</v>
      </c>
      <c r="AKX56" s="94">
        <f t="shared" si="440"/>
        <v>62.099999999999994</v>
      </c>
      <c r="AKY56" s="94">
        <f t="shared" si="440"/>
        <v>58.1</v>
      </c>
      <c r="AKZ56" s="94">
        <f t="shared" si="440"/>
        <v>63.2</v>
      </c>
      <c r="ALA56" s="94">
        <f t="shared" si="440"/>
        <v>62.400000000000006</v>
      </c>
      <c r="ALB56" s="94">
        <f t="shared" si="440"/>
        <v>58.699999999999996</v>
      </c>
      <c r="ALC56" s="94">
        <f t="shared" si="440"/>
        <v>59.4</v>
      </c>
      <c r="ALD56" s="94">
        <f t="shared" si="440"/>
        <v>58.5</v>
      </c>
      <c r="ALE56" s="94">
        <f t="shared" si="440"/>
        <v>56.7</v>
      </c>
      <c r="ALF56" s="94">
        <f t="shared" si="440"/>
        <v>60.8</v>
      </c>
      <c r="ALG56" s="94">
        <f t="shared" si="440"/>
        <v>59.900000000000006</v>
      </c>
      <c r="ALH56" s="94">
        <f t="shared" si="440"/>
        <v>59.9</v>
      </c>
      <c r="ALI56" s="94">
        <f t="shared" si="440"/>
        <v>56.800000000000004</v>
      </c>
      <c r="ALJ56" s="94">
        <f t="shared" si="440"/>
        <v>59.9</v>
      </c>
      <c r="ALK56" s="94">
        <f t="shared" si="440"/>
        <v>57.1</v>
      </c>
      <c r="ALL56" s="94">
        <f t="shared" si="440"/>
        <v>53.7</v>
      </c>
      <c r="ALM56" s="94">
        <f t="shared" si="440"/>
        <v>55.8</v>
      </c>
      <c r="ALN56" s="94">
        <f t="shared" si="440"/>
        <v>52.800000000000004</v>
      </c>
      <c r="ALO56" s="94">
        <f t="shared" si="440"/>
        <v>46.8</v>
      </c>
      <c r="ALP56" s="94">
        <f t="shared" si="440"/>
        <v>47.699999999999996</v>
      </c>
      <c r="ALQ56" s="94">
        <f t="shared" si="440"/>
        <v>46.900000000000006</v>
      </c>
      <c r="ALR56" s="94">
        <f t="shared" si="440"/>
        <v>48.4</v>
      </c>
      <c r="ALS56" s="94">
        <f t="shared" si="440"/>
        <v>47.3</v>
      </c>
      <c r="ALT56" s="94">
        <f t="shared" si="440"/>
        <v>49</v>
      </c>
      <c r="ALU56" s="94">
        <f t="shared" si="440"/>
        <v>45.5</v>
      </c>
      <c r="ALV56" s="94">
        <f t="shared" si="440"/>
        <v>50.7</v>
      </c>
      <c r="ALW56" s="94">
        <f t="shared" si="440"/>
        <v>51.9</v>
      </c>
      <c r="ALX56" s="94">
        <f t="shared" si="440"/>
        <v>51</v>
      </c>
      <c r="ALY56" s="94">
        <f t="shared" si="440"/>
        <v>51.9</v>
      </c>
      <c r="ALZ56" s="94">
        <f t="shared" si="440"/>
        <v>53.900000000000006</v>
      </c>
      <c r="AMA56" s="94">
        <f t="shared" si="440"/>
        <v>57.8</v>
      </c>
      <c r="AMB56" s="94">
        <f t="shared" si="440"/>
        <v>55.199999999999996</v>
      </c>
      <c r="AMC56" s="94">
        <f t="shared" si="440"/>
        <v>56.8</v>
      </c>
      <c r="AMD56" s="94">
        <f t="shared" si="440"/>
        <v>59.2</v>
      </c>
      <c r="AME56" s="94">
        <f t="shared" si="440"/>
        <v>58.9</v>
      </c>
      <c r="AMF56" s="94">
        <f t="shared" si="440"/>
        <v>55.7</v>
      </c>
      <c r="AMG56" s="94">
        <f t="shared" si="440"/>
        <v>54</v>
      </c>
      <c r="AMH56" s="94">
        <f t="shared" si="440"/>
        <v>55.1</v>
      </c>
      <c r="AMI56" s="94">
        <f t="shared" si="440"/>
        <v>55.3</v>
      </c>
      <c r="AMJ56" s="94">
        <f t="shared" si="440"/>
        <v>56.7</v>
      </c>
      <c r="AMK56" s="94">
        <f t="shared" si="440"/>
        <v>52.2</v>
      </c>
      <c r="AML56" s="94">
        <f t="shared" si="440"/>
        <v>48.4</v>
      </c>
      <c r="AMM56" s="94">
        <f t="shared" si="440"/>
        <v>45.6</v>
      </c>
      <c r="AMN56" s="94">
        <f t="shared" si="440"/>
        <v>52</v>
      </c>
      <c r="AMO56" s="94">
        <f t="shared" ref="AMO56:AOL56" si="441">AMO11+AMO16</f>
        <v>48.9</v>
      </c>
      <c r="AMP56" s="94">
        <f t="shared" si="441"/>
        <v>50.9</v>
      </c>
      <c r="AMQ56" s="94">
        <f t="shared" si="441"/>
        <v>50.1</v>
      </c>
      <c r="AMR56" s="94">
        <f t="shared" si="441"/>
        <v>47.9</v>
      </c>
      <c r="AMS56" s="94">
        <f t="shared" si="441"/>
        <v>50.099999999999994</v>
      </c>
      <c r="AMT56" s="94">
        <f t="shared" si="441"/>
        <v>48.2</v>
      </c>
      <c r="AMU56" s="94">
        <f t="shared" si="441"/>
        <v>42.5</v>
      </c>
      <c r="AMV56" s="94">
        <f t="shared" si="441"/>
        <v>44.5</v>
      </c>
      <c r="AMW56" s="94">
        <f t="shared" si="441"/>
        <v>45.3</v>
      </c>
      <c r="AMX56" s="94">
        <f t="shared" si="441"/>
        <v>46.400000000000006</v>
      </c>
      <c r="AMY56" s="94">
        <f t="shared" si="441"/>
        <v>47.5</v>
      </c>
      <c r="AMZ56" s="94">
        <f t="shared" si="441"/>
        <v>46.8</v>
      </c>
      <c r="ANA56" s="94">
        <f t="shared" si="441"/>
        <v>40.9</v>
      </c>
      <c r="ANB56" s="94">
        <f t="shared" si="441"/>
        <v>42.5</v>
      </c>
      <c r="ANC56" s="94">
        <f t="shared" si="441"/>
        <v>40.479999999999997</v>
      </c>
      <c r="AND56" s="94">
        <f t="shared" si="441"/>
        <v>44.4</v>
      </c>
      <c r="ANE56" s="94">
        <f t="shared" si="441"/>
        <v>41.8</v>
      </c>
      <c r="ANF56" s="94">
        <f t="shared" si="441"/>
        <v>40.400000000000006</v>
      </c>
      <c r="ANG56" s="94">
        <f t="shared" si="441"/>
        <v>35</v>
      </c>
      <c r="ANH56" s="94">
        <f t="shared" si="441"/>
        <v>33.9</v>
      </c>
      <c r="ANI56" s="94">
        <f t="shared" si="441"/>
        <v>37.199999999999996</v>
      </c>
      <c r="ANJ56" s="94">
        <f t="shared" si="441"/>
        <v>37.1</v>
      </c>
      <c r="ANK56" s="94">
        <f t="shared" si="441"/>
        <v>36.9</v>
      </c>
      <c r="ANL56" s="94">
        <f t="shared" si="441"/>
        <v>36.200000000000003</v>
      </c>
      <c r="ANM56" s="94">
        <f t="shared" si="441"/>
        <v>35.799999999999997</v>
      </c>
      <c r="ANN56" s="94">
        <f t="shared" si="441"/>
        <v>38.4</v>
      </c>
      <c r="ANO56" s="94">
        <f t="shared" si="441"/>
        <v>35.1</v>
      </c>
      <c r="ANP56" s="94">
        <f t="shared" si="441"/>
        <v>37.9</v>
      </c>
      <c r="ANQ56" s="94">
        <f t="shared" si="441"/>
        <v>41.1</v>
      </c>
      <c r="ANR56" s="94">
        <f t="shared" si="441"/>
        <v>39.5</v>
      </c>
      <c r="ANS56" s="94">
        <f t="shared" si="441"/>
        <v>37.6</v>
      </c>
      <c r="ANT56" s="94">
        <f t="shared" si="441"/>
        <v>40</v>
      </c>
      <c r="ANU56" s="94">
        <f t="shared" si="441"/>
        <v>40.5</v>
      </c>
      <c r="ANV56" s="94">
        <f t="shared" si="441"/>
        <v>41</v>
      </c>
      <c r="ANW56" s="94">
        <f t="shared" si="441"/>
        <v>37.4</v>
      </c>
      <c r="ANX56" s="94">
        <f t="shared" si="441"/>
        <v>37.700000000000003</v>
      </c>
      <c r="ANY56" s="94">
        <f t="shared" si="441"/>
        <v>38.9</v>
      </c>
      <c r="ANZ56" s="94">
        <f t="shared" si="441"/>
        <v>36.299999999999997</v>
      </c>
      <c r="AOA56" s="94">
        <f t="shared" si="441"/>
        <v>33.299999999999997</v>
      </c>
      <c r="AOB56" s="94">
        <f t="shared" si="441"/>
        <v>35.700000000000003</v>
      </c>
      <c r="AOC56" s="94">
        <f t="shared" si="441"/>
        <v>38.4</v>
      </c>
      <c r="AOD56" s="94">
        <f t="shared" si="441"/>
        <v>36.1</v>
      </c>
      <c r="AOE56" s="94">
        <f t="shared" si="441"/>
        <v>37.4</v>
      </c>
      <c r="AOF56" s="94">
        <f t="shared" si="441"/>
        <v>35.800000000000004</v>
      </c>
      <c r="AOG56" s="94">
        <f t="shared" si="441"/>
        <v>37.9</v>
      </c>
      <c r="AOH56" s="94">
        <f t="shared" si="441"/>
        <v>35.799999999999997</v>
      </c>
      <c r="AOI56" s="94">
        <f t="shared" si="441"/>
        <v>41.699999999999996</v>
      </c>
      <c r="AOJ56" s="94">
        <f t="shared" si="441"/>
        <v>43.1</v>
      </c>
      <c r="AOK56" s="94">
        <f t="shared" si="441"/>
        <v>42.6</v>
      </c>
      <c r="AOL56" s="94">
        <f t="shared" si="441"/>
        <v>41</v>
      </c>
      <c r="AOM56" s="94">
        <f t="shared" ref="AOM56:AQJ56" si="442">AOM11+AOM16</f>
        <v>41.8</v>
      </c>
      <c r="AON56" s="94">
        <f t="shared" si="442"/>
        <v>37.5</v>
      </c>
      <c r="AOO56" s="94">
        <f t="shared" si="442"/>
        <v>36.4</v>
      </c>
      <c r="AOP56" s="94">
        <f t="shared" si="442"/>
        <v>38.9</v>
      </c>
      <c r="AOQ56" s="94">
        <f t="shared" si="442"/>
        <v>37.6</v>
      </c>
      <c r="AOR56" s="94">
        <f t="shared" si="442"/>
        <v>36.4</v>
      </c>
      <c r="AOS56" s="94">
        <f t="shared" si="442"/>
        <v>35.799999999999997</v>
      </c>
      <c r="AOT56" s="94">
        <f t="shared" si="442"/>
        <v>34.699999999999996</v>
      </c>
      <c r="AOU56" s="94">
        <f t="shared" si="442"/>
        <v>37.800000000000004</v>
      </c>
      <c r="AOV56" s="94">
        <f t="shared" si="442"/>
        <v>40</v>
      </c>
      <c r="AOW56" s="94">
        <f t="shared" si="442"/>
        <v>36.1</v>
      </c>
      <c r="AOX56" s="94">
        <f t="shared" si="442"/>
        <v>36.5</v>
      </c>
      <c r="AOY56" s="94">
        <f t="shared" si="442"/>
        <v>37.4</v>
      </c>
      <c r="AOZ56" s="94">
        <f t="shared" si="442"/>
        <v>37.6</v>
      </c>
      <c r="APA56" s="94">
        <f t="shared" si="442"/>
        <v>36.299999999999997</v>
      </c>
      <c r="APB56" s="94">
        <f t="shared" si="442"/>
        <v>37</v>
      </c>
      <c r="APC56" s="94">
        <f t="shared" si="442"/>
        <v>35.700000000000003</v>
      </c>
      <c r="APD56" s="94">
        <f t="shared" si="442"/>
        <v>33.1</v>
      </c>
      <c r="APE56" s="94">
        <f t="shared" si="442"/>
        <v>34.799999999999997</v>
      </c>
      <c r="APF56" s="94">
        <f t="shared" si="442"/>
        <v>32.200000000000003</v>
      </c>
      <c r="APG56" s="94">
        <f t="shared" si="442"/>
        <v>34.700000000000003</v>
      </c>
      <c r="APH56" s="94">
        <f t="shared" si="442"/>
        <v>34.699999999999996</v>
      </c>
      <c r="API56" s="94">
        <f t="shared" si="442"/>
        <v>33.1</v>
      </c>
      <c r="APJ56" s="94">
        <f t="shared" si="442"/>
        <v>34.299999999999997</v>
      </c>
      <c r="APK56" s="94">
        <f t="shared" si="442"/>
        <v>35.700000000000003</v>
      </c>
      <c r="APL56" s="94">
        <f t="shared" si="442"/>
        <v>39.300000000000004</v>
      </c>
      <c r="APM56" s="94">
        <f t="shared" si="442"/>
        <v>34.5</v>
      </c>
      <c r="APN56" s="94">
        <f t="shared" si="442"/>
        <v>38.5</v>
      </c>
      <c r="APO56" s="94">
        <f t="shared" si="442"/>
        <v>35.9</v>
      </c>
      <c r="APP56" s="94">
        <f t="shared" si="442"/>
        <v>39.299999999999997</v>
      </c>
      <c r="APQ56" s="94">
        <f t="shared" si="442"/>
        <v>37.700000000000003</v>
      </c>
      <c r="APR56" s="94">
        <f t="shared" si="442"/>
        <v>37.6</v>
      </c>
      <c r="APS56" s="94">
        <f t="shared" si="442"/>
        <v>41.1</v>
      </c>
      <c r="APT56" s="94">
        <f t="shared" si="442"/>
        <v>35</v>
      </c>
      <c r="APU56" s="94">
        <f t="shared" si="442"/>
        <v>37.4</v>
      </c>
      <c r="APV56" s="94">
        <f t="shared" si="442"/>
        <v>37.700000000000003</v>
      </c>
      <c r="APW56" s="94">
        <f t="shared" si="442"/>
        <v>33.1</v>
      </c>
      <c r="APX56" s="94">
        <f t="shared" si="442"/>
        <v>36.200000000000003</v>
      </c>
      <c r="APY56" s="94">
        <f t="shared" si="442"/>
        <v>35.1</v>
      </c>
      <c r="APZ56" s="94">
        <f t="shared" si="442"/>
        <v>34.6</v>
      </c>
      <c r="AQA56" s="94">
        <f t="shared" si="442"/>
        <v>35.299999999999997</v>
      </c>
      <c r="AQB56" s="94">
        <f t="shared" si="442"/>
        <v>34.200000000000003</v>
      </c>
      <c r="AQC56" s="94">
        <f t="shared" si="442"/>
        <v>34.1</v>
      </c>
      <c r="AQD56" s="94">
        <f t="shared" si="442"/>
        <v>40.1</v>
      </c>
      <c r="AQE56" s="94">
        <f t="shared" si="442"/>
        <v>40.5</v>
      </c>
      <c r="AQF56" s="94">
        <f t="shared" si="442"/>
        <v>43.6</v>
      </c>
      <c r="AQG56" s="94">
        <f t="shared" si="442"/>
        <v>44.5</v>
      </c>
      <c r="AQH56" s="94">
        <f t="shared" si="442"/>
        <v>45.6</v>
      </c>
      <c r="AQI56" s="94">
        <f t="shared" si="442"/>
        <v>43.7</v>
      </c>
      <c r="AQJ56" s="94">
        <f t="shared" si="442"/>
        <v>42.7</v>
      </c>
      <c r="AQK56" s="94">
        <f t="shared" ref="AQK56:ASH56" si="443">AQK11+AQK16</f>
        <v>44</v>
      </c>
      <c r="AQL56" s="94">
        <f t="shared" si="443"/>
        <v>43.5</v>
      </c>
      <c r="AQM56" s="94">
        <f t="shared" si="443"/>
        <v>43.5</v>
      </c>
      <c r="AQN56" s="94">
        <f t="shared" si="443"/>
        <v>43.5</v>
      </c>
      <c r="AQO56" s="94">
        <f t="shared" si="443"/>
        <v>44</v>
      </c>
      <c r="AQP56" s="94">
        <f t="shared" si="443"/>
        <v>44</v>
      </c>
      <c r="AQQ56" s="94">
        <f t="shared" si="443"/>
        <v>41.9</v>
      </c>
      <c r="AQR56" s="94">
        <f t="shared" si="443"/>
        <v>44.3</v>
      </c>
      <c r="AQS56" s="94">
        <f t="shared" si="443"/>
        <v>44.599999999999994</v>
      </c>
      <c r="AQT56" s="94">
        <f t="shared" si="443"/>
        <v>40.9</v>
      </c>
      <c r="AQU56" s="94">
        <f t="shared" si="443"/>
        <v>44.3</v>
      </c>
      <c r="AQV56" s="94">
        <f t="shared" si="443"/>
        <v>39.1</v>
      </c>
      <c r="AQW56" s="94">
        <f t="shared" si="443"/>
        <v>38.799999999999997</v>
      </c>
      <c r="AQX56" s="94">
        <f t="shared" si="443"/>
        <v>40.5</v>
      </c>
      <c r="AQY56" s="94">
        <f t="shared" si="443"/>
        <v>41.3</v>
      </c>
      <c r="AQZ56" s="94">
        <f t="shared" si="443"/>
        <v>44.099999999999994</v>
      </c>
      <c r="ARA56" s="94">
        <f t="shared" si="443"/>
        <v>38.799999999999997</v>
      </c>
      <c r="ARB56" s="94">
        <f t="shared" si="443"/>
        <v>39.5</v>
      </c>
      <c r="ARC56" s="94">
        <f t="shared" si="443"/>
        <v>34.700000000000003</v>
      </c>
      <c r="ARD56" s="94">
        <f t="shared" si="443"/>
        <v>41.5</v>
      </c>
      <c r="ARE56" s="94">
        <f t="shared" si="443"/>
        <v>38.5</v>
      </c>
      <c r="ARF56" s="94">
        <f t="shared" si="443"/>
        <v>39.1</v>
      </c>
      <c r="ARG56" s="94">
        <f t="shared" si="443"/>
        <v>39.200000000000003</v>
      </c>
      <c r="ARH56" s="94">
        <f t="shared" si="443"/>
        <v>39</v>
      </c>
      <c r="ARI56" s="94">
        <f t="shared" si="443"/>
        <v>44.4</v>
      </c>
      <c r="ARJ56" s="94">
        <f t="shared" si="443"/>
        <v>41.2</v>
      </c>
      <c r="ARK56" s="94">
        <f t="shared" si="443"/>
        <v>38</v>
      </c>
      <c r="ARL56" s="94">
        <f t="shared" si="443"/>
        <v>41</v>
      </c>
      <c r="ARM56" s="94">
        <f t="shared" si="443"/>
        <v>40.200000000000003</v>
      </c>
      <c r="ARN56" s="94">
        <f t="shared" si="443"/>
        <v>39.9</v>
      </c>
      <c r="ARO56" s="94">
        <f t="shared" si="443"/>
        <v>42.2</v>
      </c>
      <c r="ARP56" s="94">
        <f t="shared" si="443"/>
        <v>40.4</v>
      </c>
      <c r="ARQ56" s="94">
        <f t="shared" si="443"/>
        <v>42.300000000000004</v>
      </c>
      <c r="ARR56" s="94">
        <f t="shared" si="443"/>
        <v>43.900000000000006</v>
      </c>
      <c r="ARS56" s="94">
        <f t="shared" si="443"/>
        <v>41</v>
      </c>
      <c r="ART56" s="94">
        <f t="shared" si="443"/>
        <v>45.2</v>
      </c>
      <c r="ARU56" s="94">
        <f t="shared" si="443"/>
        <v>42.7</v>
      </c>
      <c r="ARV56" s="94">
        <f t="shared" si="443"/>
        <v>42.5</v>
      </c>
      <c r="ARW56" s="94">
        <f t="shared" si="443"/>
        <v>44.1</v>
      </c>
      <c r="ARX56" s="94">
        <f t="shared" si="443"/>
        <v>45</v>
      </c>
      <c r="ARY56" s="94">
        <f t="shared" si="443"/>
        <v>44.099999999999994</v>
      </c>
      <c r="ARZ56" s="94">
        <f t="shared" si="443"/>
        <v>44.2</v>
      </c>
      <c r="ASA56" s="94">
        <f t="shared" si="443"/>
        <v>41.9</v>
      </c>
      <c r="ASB56" s="94">
        <f t="shared" si="443"/>
        <v>42.4</v>
      </c>
      <c r="ASC56" s="94">
        <f t="shared" si="443"/>
        <v>41</v>
      </c>
      <c r="ASD56" s="94">
        <f t="shared" si="443"/>
        <v>40.900000000000006</v>
      </c>
      <c r="ASE56" s="94">
        <f t="shared" si="443"/>
        <v>42.9</v>
      </c>
      <c r="ASF56" s="94">
        <f t="shared" si="443"/>
        <v>44.599999999999994</v>
      </c>
      <c r="ASG56" s="94">
        <f t="shared" si="443"/>
        <v>43.4</v>
      </c>
      <c r="ASH56" s="94">
        <f t="shared" si="443"/>
        <v>43.9</v>
      </c>
      <c r="ASI56" s="94">
        <f t="shared" ref="ASI56:AUB56" si="444">ASI11+ASI16</f>
        <v>44.699999999999996</v>
      </c>
      <c r="ASJ56" s="94">
        <f t="shared" si="444"/>
        <v>44.400000000000006</v>
      </c>
      <c r="ASK56" s="94">
        <f t="shared" si="444"/>
        <v>41.4</v>
      </c>
      <c r="ASL56" s="94">
        <f t="shared" si="444"/>
        <v>48</v>
      </c>
      <c r="ASM56" s="94">
        <f t="shared" si="444"/>
        <v>44</v>
      </c>
      <c r="ASN56" s="94">
        <f t="shared" si="444"/>
        <v>40.299999999999997</v>
      </c>
      <c r="ASO56" s="94">
        <f t="shared" si="444"/>
        <v>39.4</v>
      </c>
      <c r="ASP56" s="94">
        <f t="shared" si="444"/>
        <v>38.799999999999997</v>
      </c>
      <c r="ASQ56" s="94">
        <f t="shared" si="444"/>
        <v>37.5</v>
      </c>
      <c r="ASR56" s="94">
        <f t="shared" si="444"/>
        <v>41.3</v>
      </c>
      <c r="ASS56" s="94">
        <f t="shared" si="444"/>
        <v>38.5</v>
      </c>
      <c r="AST56" s="94">
        <f t="shared" si="444"/>
        <v>39.200000000000003</v>
      </c>
      <c r="ASU56" s="94">
        <f t="shared" si="444"/>
        <v>35.6</v>
      </c>
      <c r="ASV56" s="94">
        <f t="shared" si="444"/>
        <v>38.4</v>
      </c>
      <c r="ASW56" s="94">
        <f t="shared" si="444"/>
        <v>43</v>
      </c>
      <c r="ASX56" s="94">
        <f t="shared" si="444"/>
        <v>43.6</v>
      </c>
      <c r="ASY56" s="94">
        <f t="shared" si="444"/>
        <v>41.599999999999994</v>
      </c>
      <c r="ASZ56" s="94">
        <f t="shared" si="444"/>
        <v>39.9</v>
      </c>
      <c r="ATA56" s="94">
        <f t="shared" si="444"/>
        <v>36.9</v>
      </c>
      <c r="ATB56" s="94">
        <f t="shared" si="444"/>
        <v>38.5</v>
      </c>
      <c r="ATC56" s="94">
        <f t="shared" si="444"/>
        <v>38.900000000000006</v>
      </c>
      <c r="ATD56" s="94">
        <f t="shared" si="444"/>
        <v>39.5</v>
      </c>
      <c r="ATE56" s="94">
        <f t="shared" si="444"/>
        <v>40.299999999999997</v>
      </c>
      <c r="ATF56" s="94">
        <f t="shared" si="444"/>
        <v>40.4</v>
      </c>
      <c r="ATG56" s="94">
        <f t="shared" si="444"/>
        <v>37.6</v>
      </c>
      <c r="ATH56" s="94">
        <f t="shared" si="444"/>
        <v>37.9</v>
      </c>
      <c r="ATI56" s="94">
        <f t="shared" si="444"/>
        <v>40.5</v>
      </c>
      <c r="ATJ56" s="94">
        <f t="shared" si="444"/>
        <v>40.599999999999994</v>
      </c>
      <c r="ATK56" s="94">
        <f t="shared" si="444"/>
        <v>40.799999999999997</v>
      </c>
      <c r="ATL56" s="94">
        <f t="shared" si="444"/>
        <v>39.6</v>
      </c>
      <c r="ATM56" s="94">
        <f t="shared" si="444"/>
        <v>39.799999999999997</v>
      </c>
      <c r="ATN56" s="94">
        <f t="shared" si="444"/>
        <v>40.5</v>
      </c>
      <c r="ATO56" s="94">
        <f t="shared" si="444"/>
        <v>35.599999999999994</v>
      </c>
      <c r="ATP56" s="94">
        <f t="shared" si="444"/>
        <v>34.900000000000006</v>
      </c>
      <c r="ATQ56" s="94">
        <f t="shared" si="444"/>
        <v>38.1</v>
      </c>
      <c r="ATR56" s="94">
        <f t="shared" si="444"/>
        <v>35.1</v>
      </c>
      <c r="ATS56" s="94">
        <f t="shared" si="444"/>
        <v>34.9</v>
      </c>
      <c r="ATT56" s="94">
        <f t="shared" si="444"/>
        <v>33.299999999999997</v>
      </c>
      <c r="ATU56" s="94">
        <f t="shared" si="444"/>
        <v>39.299999999999997</v>
      </c>
      <c r="ATV56" s="94">
        <f t="shared" si="444"/>
        <v>35.5</v>
      </c>
      <c r="ATW56" s="94">
        <f t="shared" si="444"/>
        <v>35.799999999999997</v>
      </c>
      <c r="ATX56" s="94">
        <f t="shared" si="444"/>
        <v>34.5</v>
      </c>
      <c r="ATY56" s="94">
        <f t="shared" si="444"/>
        <v>37.900000000000006</v>
      </c>
      <c r="ATZ56" s="94">
        <f t="shared" si="444"/>
        <v>35.700000000000003</v>
      </c>
      <c r="AUA56" s="94">
        <f t="shared" si="444"/>
        <v>33.900000000000006</v>
      </c>
      <c r="AUB56" s="94">
        <f t="shared" si="444"/>
        <v>33.299999999999997</v>
      </c>
      <c r="AUC56" s="94">
        <f t="shared" ref="AUC56:AVH56" si="445">AUC11+AUC16</f>
        <v>36</v>
      </c>
      <c r="AUD56" s="94">
        <f t="shared" si="445"/>
        <v>31.4</v>
      </c>
      <c r="AUE56" s="94">
        <f t="shared" si="445"/>
        <v>34.5</v>
      </c>
      <c r="AUF56" s="94">
        <f t="shared" si="445"/>
        <v>31.900000000000002</v>
      </c>
      <c r="AUG56" s="94">
        <f t="shared" si="445"/>
        <v>29.3</v>
      </c>
      <c r="AUH56" s="94">
        <f t="shared" si="445"/>
        <v>29.5</v>
      </c>
      <c r="AUI56" s="94">
        <f t="shared" si="445"/>
        <v>33</v>
      </c>
      <c r="AUJ56" s="94">
        <f t="shared" si="445"/>
        <v>28.4</v>
      </c>
      <c r="AUK56" s="94">
        <f t="shared" si="445"/>
        <v>26.2</v>
      </c>
      <c r="AUL56" s="94">
        <f t="shared" si="445"/>
        <v>27</v>
      </c>
      <c r="AUM56" s="94">
        <f t="shared" si="445"/>
        <v>23.5</v>
      </c>
      <c r="AUN56" s="94">
        <f t="shared" si="445"/>
        <v>21</v>
      </c>
      <c r="AUO56" s="94">
        <f t="shared" si="445"/>
        <v>24.099999999999998</v>
      </c>
      <c r="AUP56" s="94">
        <f t="shared" si="445"/>
        <v>23.700000000000003</v>
      </c>
      <c r="AUQ56" s="94">
        <f t="shared" si="445"/>
        <v>24.400000000000002</v>
      </c>
      <c r="AUR56" s="94">
        <f t="shared" si="445"/>
        <v>23.200000000000003</v>
      </c>
      <c r="AUS56" s="94">
        <f t="shared" si="445"/>
        <v>24.900000000000002</v>
      </c>
      <c r="AUT56" s="94">
        <f t="shared" si="445"/>
        <v>22.4</v>
      </c>
      <c r="AUU56" s="94">
        <f t="shared" si="445"/>
        <v>25.1</v>
      </c>
      <c r="AUV56" s="94">
        <f t="shared" si="445"/>
        <v>24.599999999999998</v>
      </c>
      <c r="AUW56" s="94">
        <f t="shared" si="445"/>
        <v>24</v>
      </c>
      <c r="AUX56" s="94">
        <f t="shared" si="445"/>
        <v>27.6</v>
      </c>
      <c r="AUY56" s="94">
        <f t="shared" si="445"/>
        <v>26.6</v>
      </c>
      <c r="AUZ56" s="94">
        <f t="shared" si="445"/>
        <v>0</v>
      </c>
      <c r="AVA56" s="94">
        <f t="shared" si="445"/>
        <v>0</v>
      </c>
      <c r="AVB56" s="94">
        <f t="shared" si="445"/>
        <v>0</v>
      </c>
      <c r="AVC56" s="94">
        <f t="shared" si="445"/>
        <v>0</v>
      </c>
      <c r="AVD56" s="94">
        <f t="shared" si="445"/>
        <v>0</v>
      </c>
      <c r="AVE56" s="94">
        <f t="shared" si="445"/>
        <v>0</v>
      </c>
      <c r="AVF56" s="94">
        <f t="shared" si="445"/>
        <v>0</v>
      </c>
      <c r="AVG56" s="94">
        <f t="shared" si="445"/>
        <v>0</v>
      </c>
      <c r="AVH56" s="94">
        <f t="shared" si="445"/>
        <v>0</v>
      </c>
      <c r="AVI56" s="94">
        <f t="shared" ref="AVI56:AVZ56" si="446">AVI11+AVI16</f>
        <v>0</v>
      </c>
      <c r="AVJ56" s="94">
        <f t="shared" si="446"/>
        <v>0</v>
      </c>
      <c r="AVK56" s="94">
        <f t="shared" si="446"/>
        <v>0</v>
      </c>
      <c r="AVL56" s="94">
        <f t="shared" si="446"/>
        <v>0</v>
      </c>
      <c r="AVM56" s="94">
        <f t="shared" si="446"/>
        <v>0</v>
      </c>
      <c r="AVN56" s="94">
        <f t="shared" si="446"/>
        <v>0</v>
      </c>
      <c r="AVO56" s="94">
        <f t="shared" si="446"/>
        <v>0</v>
      </c>
      <c r="AVP56" s="94">
        <f t="shared" si="446"/>
        <v>0</v>
      </c>
      <c r="AVQ56" s="94">
        <f t="shared" si="446"/>
        <v>0</v>
      </c>
      <c r="AVR56" s="94">
        <f t="shared" si="446"/>
        <v>0</v>
      </c>
      <c r="AVS56" s="94">
        <f t="shared" si="446"/>
        <v>0</v>
      </c>
      <c r="AVT56" s="94">
        <f t="shared" si="446"/>
        <v>0</v>
      </c>
      <c r="AVU56" s="94">
        <f t="shared" si="446"/>
        <v>0</v>
      </c>
      <c r="AVV56" s="94">
        <f t="shared" si="446"/>
        <v>0</v>
      </c>
      <c r="AVW56" s="94">
        <f t="shared" si="446"/>
        <v>0</v>
      </c>
      <c r="AVX56" s="94">
        <f t="shared" si="446"/>
        <v>0</v>
      </c>
      <c r="AVY56" s="94">
        <f t="shared" si="446"/>
        <v>0</v>
      </c>
      <c r="AVZ56" s="94">
        <f t="shared" si="446"/>
        <v>0</v>
      </c>
    </row>
    <row r="57" spans="1:1274" ht="17.25" thickTop="1" thickBot="1" x14ac:dyDescent="0.3">
      <c r="A57" s="209" t="s">
        <v>348</v>
      </c>
      <c r="B57" s="211"/>
      <c r="C57" s="211"/>
      <c r="D57"/>
      <c r="E57" s="94">
        <f t="shared" ref="E57:BP57" si="447">E12+E17</f>
        <v>0</v>
      </c>
      <c r="F57" s="94">
        <f t="shared" si="447"/>
        <v>0</v>
      </c>
      <c r="G57" s="94">
        <f t="shared" si="447"/>
        <v>0</v>
      </c>
      <c r="H57" s="94">
        <f t="shared" si="447"/>
        <v>0</v>
      </c>
      <c r="I57" s="94">
        <f t="shared" si="447"/>
        <v>0</v>
      </c>
      <c r="J57" s="94">
        <f t="shared" si="447"/>
        <v>0</v>
      </c>
      <c r="K57" s="94">
        <f t="shared" si="447"/>
        <v>0</v>
      </c>
      <c r="L57" s="94">
        <f t="shared" si="447"/>
        <v>0</v>
      </c>
      <c r="M57" s="94">
        <f t="shared" si="447"/>
        <v>0</v>
      </c>
      <c r="N57" s="94">
        <f t="shared" si="447"/>
        <v>0</v>
      </c>
      <c r="O57" s="94">
        <f t="shared" si="447"/>
        <v>0</v>
      </c>
      <c r="P57" s="94">
        <f t="shared" si="447"/>
        <v>0</v>
      </c>
      <c r="Q57" s="94">
        <f t="shared" si="447"/>
        <v>0</v>
      </c>
      <c r="R57" s="94">
        <f t="shared" si="447"/>
        <v>0</v>
      </c>
      <c r="S57" s="94">
        <f t="shared" si="447"/>
        <v>0</v>
      </c>
      <c r="T57" s="94">
        <f t="shared" si="447"/>
        <v>0</v>
      </c>
      <c r="U57" s="94">
        <f t="shared" si="447"/>
        <v>0</v>
      </c>
      <c r="V57" s="94">
        <f t="shared" si="447"/>
        <v>0</v>
      </c>
      <c r="W57" s="94">
        <f t="shared" si="447"/>
        <v>0</v>
      </c>
      <c r="X57" s="94">
        <f t="shared" si="447"/>
        <v>0</v>
      </c>
      <c r="Y57" s="94">
        <f t="shared" si="447"/>
        <v>0</v>
      </c>
      <c r="Z57" s="94">
        <f t="shared" si="447"/>
        <v>0</v>
      </c>
      <c r="AA57" s="94">
        <f t="shared" si="447"/>
        <v>0</v>
      </c>
      <c r="AB57" s="94">
        <f t="shared" si="447"/>
        <v>0</v>
      </c>
      <c r="AC57" s="94">
        <f t="shared" si="447"/>
        <v>0</v>
      </c>
      <c r="AD57" s="94">
        <f t="shared" si="447"/>
        <v>0</v>
      </c>
      <c r="AE57" s="94">
        <f t="shared" si="447"/>
        <v>0</v>
      </c>
      <c r="AF57" s="94">
        <f t="shared" si="447"/>
        <v>0</v>
      </c>
      <c r="AG57" s="94">
        <f t="shared" si="447"/>
        <v>0</v>
      </c>
      <c r="AH57" s="94">
        <f t="shared" si="447"/>
        <v>0</v>
      </c>
      <c r="AI57" s="94">
        <f t="shared" si="447"/>
        <v>0</v>
      </c>
      <c r="AJ57" s="94">
        <f t="shared" si="447"/>
        <v>0</v>
      </c>
      <c r="AK57" s="94">
        <f t="shared" si="447"/>
        <v>0</v>
      </c>
      <c r="AL57" s="94">
        <f t="shared" si="447"/>
        <v>0</v>
      </c>
      <c r="AM57" s="94">
        <f t="shared" si="447"/>
        <v>0</v>
      </c>
      <c r="AN57" s="94">
        <f t="shared" si="447"/>
        <v>0</v>
      </c>
      <c r="AO57" s="94">
        <f t="shared" si="447"/>
        <v>0</v>
      </c>
      <c r="AP57" s="94">
        <f t="shared" si="447"/>
        <v>0</v>
      </c>
      <c r="AQ57" s="94">
        <f t="shared" si="447"/>
        <v>0</v>
      </c>
      <c r="AR57" s="94">
        <f t="shared" si="447"/>
        <v>0</v>
      </c>
      <c r="AS57" s="94">
        <f t="shared" si="447"/>
        <v>0</v>
      </c>
      <c r="AT57" s="94">
        <f t="shared" si="447"/>
        <v>0</v>
      </c>
      <c r="AU57" s="94">
        <f t="shared" si="447"/>
        <v>0</v>
      </c>
      <c r="AV57" s="94">
        <f t="shared" si="447"/>
        <v>0</v>
      </c>
      <c r="AW57" s="94">
        <f t="shared" si="447"/>
        <v>0</v>
      </c>
      <c r="AX57" s="94">
        <f t="shared" si="447"/>
        <v>0</v>
      </c>
      <c r="AY57" s="94">
        <f t="shared" si="447"/>
        <v>0</v>
      </c>
      <c r="AZ57" s="94">
        <f t="shared" si="447"/>
        <v>0</v>
      </c>
      <c r="BA57" s="94">
        <f t="shared" si="447"/>
        <v>0</v>
      </c>
      <c r="BB57" s="94">
        <f t="shared" si="447"/>
        <v>0</v>
      </c>
      <c r="BC57" s="94">
        <f t="shared" si="447"/>
        <v>0</v>
      </c>
      <c r="BD57" s="94">
        <f t="shared" si="447"/>
        <v>0</v>
      </c>
      <c r="BE57" s="94">
        <f t="shared" si="447"/>
        <v>0</v>
      </c>
      <c r="BF57" s="94">
        <f t="shared" si="447"/>
        <v>0</v>
      </c>
      <c r="BG57" s="94">
        <f t="shared" si="447"/>
        <v>0</v>
      </c>
      <c r="BH57" s="94">
        <f t="shared" si="447"/>
        <v>0</v>
      </c>
      <c r="BI57" s="94">
        <f t="shared" si="447"/>
        <v>0</v>
      </c>
      <c r="BJ57" s="94">
        <f t="shared" si="447"/>
        <v>0</v>
      </c>
      <c r="BK57" s="94">
        <f t="shared" si="447"/>
        <v>0</v>
      </c>
      <c r="BL57" s="94">
        <f t="shared" si="447"/>
        <v>0</v>
      </c>
      <c r="BM57" s="94">
        <f t="shared" si="447"/>
        <v>0</v>
      </c>
      <c r="BN57" s="94">
        <f t="shared" si="447"/>
        <v>0</v>
      </c>
      <c r="BO57" s="94">
        <f t="shared" si="447"/>
        <v>0</v>
      </c>
      <c r="BP57" s="94">
        <f t="shared" si="447"/>
        <v>0</v>
      </c>
      <c r="BQ57" s="94">
        <f t="shared" ref="BQ57:EB57" si="448">BQ12+BQ17</f>
        <v>0</v>
      </c>
      <c r="BR57" s="94">
        <f t="shared" si="448"/>
        <v>0</v>
      </c>
      <c r="BS57" s="94">
        <f t="shared" si="448"/>
        <v>0</v>
      </c>
      <c r="BT57" s="94">
        <f t="shared" si="448"/>
        <v>0</v>
      </c>
      <c r="BU57" s="94">
        <f t="shared" si="448"/>
        <v>0</v>
      </c>
      <c r="BV57" s="94">
        <f t="shared" si="448"/>
        <v>0</v>
      </c>
      <c r="BW57" s="94">
        <f t="shared" si="448"/>
        <v>0</v>
      </c>
      <c r="BX57" s="94">
        <f t="shared" si="448"/>
        <v>0</v>
      </c>
      <c r="BY57" s="94">
        <f t="shared" si="448"/>
        <v>0</v>
      </c>
      <c r="BZ57" s="94">
        <f t="shared" si="448"/>
        <v>0</v>
      </c>
      <c r="CA57" s="94">
        <f t="shared" si="448"/>
        <v>0</v>
      </c>
      <c r="CB57" s="94">
        <f t="shared" si="448"/>
        <v>0</v>
      </c>
      <c r="CC57" s="94">
        <f t="shared" si="448"/>
        <v>0</v>
      </c>
      <c r="CD57" s="94">
        <f t="shared" si="448"/>
        <v>0</v>
      </c>
      <c r="CE57" s="94">
        <f t="shared" si="448"/>
        <v>0</v>
      </c>
      <c r="CF57" s="94">
        <f t="shared" si="448"/>
        <v>0</v>
      </c>
      <c r="CG57" s="94">
        <f t="shared" si="448"/>
        <v>0</v>
      </c>
      <c r="CH57" s="94">
        <f t="shared" si="448"/>
        <v>0</v>
      </c>
      <c r="CI57" s="94">
        <f t="shared" si="448"/>
        <v>0</v>
      </c>
      <c r="CJ57" s="94">
        <f t="shared" si="448"/>
        <v>0</v>
      </c>
      <c r="CK57" s="94">
        <f t="shared" si="448"/>
        <v>0</v>
      </c>
      <c r="CL57" s="94">
        <f t="shared" si="448"/>
        <v>0</v>
      </c>
      <c r="CM57" s="94">
        <f t="shared" si="448"/>
        <v>0</v>
      </c>
      <c r="CN57" s="94">
        <f t="shared" si="448"/>
        <v>0</v>
      </c>
      <c r="CO57" s="94">
        <f t="shared" si="448"/>
        <v>0</v>
      </c>
      <c r="CP57" s="94">
        <f t="shared" si="448"/>
        <v>47.1</v>
      </c>
      <c r="CQ57" s="94">
        <f t="shared" si="448"/>
        <v>0</v>
      </c>
      <c r="CR57" s="94">
        <f t="shared" si="448"/>
        <v>0</v>
      </c>
      <c r="CS57" s="94">
        <f t="shared" si="448"/>
        <v>49.900000000000006</v>
      </c>
      <c r="CT57" s="94">
        <f t="shared" si="448"/>
        <v>55.900000000000006</v>
      </c>
      <c r="CU57" s="94">
        <f t="shared" si="448"/>
        <v>59.7</v>
      </c>
      <c r="CV57" s="94">
        <f t="shared" si="448"/>
        <v>61.5</v>
      </c>
      <c r="CW57" s="94">
        <f t="shared" si="448"/>
        <v>71</v>
      </c>
      <c r="CX57" s="94">
        <f t="shared" si="448"/>
        <v>87.9</v>
      </c>
      <c r="CY57" s="94">
        <f t="shared" si="448"/>
        <v>92</v>
      </c>
      <c r="CZ57" s="94">
        <f t="shared" si="448"/>
        <v>86.1</v>
      </c>
      <c r="DA57" s="94">
        <f t="shared" si="448"/>
        <v>69</v>
      </c>
      <c r="DB57" s="94">
        <f t="shared" si="448"/>
        <v>72.900000000000006</v>
      </c>
      <c r="DC57" s="94">
        <f t="shared" si="448"/>
        <v>68.7</v>
      </c>
      <c r="DD57" s="94">
        <f t="shared" si="448"/>
        <v>67.8</v>
      </c>
      <c r="DE57" s="94">
        <f t="shared" si="448"/>
        <v>67.400000000000006</v>
      </c>
      <c r="DF57" s="94">
        <f t="shared" si="448"/>
        <v>73.400000000000006</v>
      </c>
      <c r="DG57" s="94">
        <f t="shared" si="448"/>
        <v>64.7</v>
      </c>
      <c r="DH57" s="94">
        <f t="shared" si="448"/>
        <v>63.2</v>
      </c>
      <c r="DI57" s="94">
        <f t="shared" si="448"/>
        <v>53</v>
      </c>
      <c r="DJ57" s="94">
        <f t="shared" si="448"/>
        <v>51</v>
      </c>
      <c r="DK57" s="94">
        <f t="shared" si="448"/>
        <v>61.3</v>
      </c>
      <c r="DL57" s="94">
        <f t="shared" si="448"/>
        <v>54.2</v>
      </c>
      <c r="DM57" s="94">
        <f t="shared" si="448"/>
        <v>45.8</v>
      </c>
      <c r="DN57" s="94">
        <f t="shared" si="448"/>
        <v>78.3</v>
      </c>
      <c r="DO57" s="94">
        <f t="shared" si="448"/>
        <v>64.5</v>
      </c>
      <c r="DP57" s="94">
        <f t="shared" si="448"/>
        <v>54.1</v>
      </c>
      <c r="DQ57" s="94">
        <f t="shared" si="448"/>
        <v>0</v>
      </c>
      <c r="DR57" s="94">
        <f t="shared" si="448"/>
        <v>49.800000000000004</v>
      </c>
      <c r="DS57" s="94">
        <f t="shared" si="448"/>
        <v>46.5</v>
      </c>
      <c r="DT57" s="94">
        <f t="shared" si="448"/>
        <v>52.300000000000004</v>
      </c>
      <c r="DU57" s="94">
        <f t="shared" si="448"/>
        <v>41.8</v>
      </c>
      <c r="DV57" s="94">
        <f t="shared" si="448"/>
        <v>42.9</v>
      </c>
      <c r="DW57" s="94">
        <f t="shared" si="448"/>
        <v>43.2</v>
      </c>
      <c r="DX57" s="94">
        <f t="shared" si="448"/>
        <v>35.5</v>
      </c>
      <c r="DY57" s="94">
        <f t="shared" si="448"/>
        <v>43.5</v>
      </c>
      <c r="DZ57" s="94">
        <f t="shared" si="448"/>
        <v>45.7</v>
      </c>
      <c r="EA57" s="94">
        <f t="shared" si="448"/>
        <v>42.7</v>
      </c>
      <c r="EB57" s="94">
        <f t="shared" si="448"/>
        <v>49.3</v>
      </c>
      <c r="EC57" s="94">
        <f t="shared" ref="EC57:GN57" si="449">EC12+EC17</f>
        <v>57.5</v>
      </c>
      <c r="ED57" s="94">
        <f t="shared" si="449"/>
        <v>72.599999999999994</v>
      </c>
      <c r="EE57" s="94">
        <f t="shared" si="449"/>
        <v>67.900000000000006</v>
      </c>
      <c r="EF57" s="94">
        <f t="shared" si="449"/>
        <v>70.5</v>
      </c>
      <c r="EG57" s="94">
        <f t="shared" si="449"/>
        <v>87.7</v>
      </c>
      <c r="EH57" s="94">
        <f t="shared" si="449"/>
        <v>93</v>
      </c>
      <c r="EI57" s="94">
        <f t="shared" si="449"/>
        <v>99.4</v>
      </c>
      <c r="EJ57" s="94">
        <f t="shared" si="449"/>
        <v>68.8</v>
      </c>
      <c r="EK57" s="94">
        <f t="shared" si="449"/>
        <v>80.8</v>
      </c>
      <c r="EL57" s="94">
        <f t="shared" si="449"/>
        <v>82.2</v>
      </c>
      <c r="EM57" s="94">
        <f t="shared" si="449"/>
        <v>72.900000000000006</v>
      </c>
      <c r="EN57" s="94">
        <f t="shared" si="449"/>
        <v>53.400000000000006</v>
      </c>
      <c r="EO57" s="94">
        <f t="shared" si="449"/>
        <v>55.5</v>
      </c>
      <c r="EP57" s="94">
        <f t="shared" si="449"/>
        <v>72.599999999999994</v>
      </c>
      <c r="EQ57" s="94">
        <f t="shared" si="449"/>
        <v>69.699999999999989</v>
      </c>
      <c r="ER57" s="94">
        <f t="shared" si="449"/>
        <v>77.3</v>
      </c>
      <c r="ES57" s="94">
        <f t="shared" si="449"/>
        <v>71.8</v>
      </c>
      <c r="ET57" s="94">
        <f t="shared" si="449"/>
        <v>85.8</v>
      </c>
      <c r="EU57" s="94">
        <f t="shared" si="449"/>
        <v>83.2</v>
      </c>
      <c r="EV57" s="94">
        <f t="shared" si="449"/>
        <v>96</v>
      </c>
      <c r="EW57" s="94">
        <f t="shared" si="449"/>
        <v>104.60000000000001</v>
      </c>
      <c r="EX57" s="94">
        <f t="shared" si="449"/>
        <v>98.1</v>
      </c>
      <c r="EY57" s="94">
        <f t="shared" si="449"/>
        <v>92</v>
      </c>
      <c r="EZ57" s="94">
        <f t="shared" si="449"/>
        <v>92.199999999999989</v>
      </c>
      <c r="FA57" s="94">
        <f t="shared" si="449"/>
        <v>88.699999999999989</v>
      </c>
      <c r="FB57" s="94">
        <f t="shared" si="449"/>
        <v>85.2</v>
      </c>
      <c r="FC57" s="94">
        <f t="shared" si="449"/>
        <v>79</v>
      </c>
      <c r="FD57" s="94">
        <f t="shared" si="449"/>
        <v>76.5</v>
      </c>
      <c r="FE57" s="94">
        <f t="shared" si="449"/>
        <v>76.5</v>
      </c>
      <c r="FF57" s="94">
        <f t="shared" si="449"/>
        <v>63.9</v>
      </c>
      <c r="FG57" s="94">
        <f t="shared" si="449"/>
        <v>67.8</v>
      </c>
      <c r="FH57" s="94">
        <f t="shared" si="449"/>
        <v>0</v>
      </c>
      <c r="FI57" s="94">
        <f t="shared" si="449"/>
        <v>0</v>
      </c>
      <c r="FJ57" s="94">
        <f t="shared" si="449"/>
        <v>0</v>
      </c>
      <c r="FK57" s="94">
        <f t="shared" si="449"/>
        <v>0</v>
      </c>
      <c r="FL57" s="94">
        <f t="shared" si="449"/>
        <v>69.8</v>
      </c>
      <c r="FM57" s="94">
        <f t="shared" si="449"/>
        <v>64.400000000000006</v>
      </c>
      <c r="FN57" s="94">
        <f t="shared" si="449"/>
        <v>64.099999999999994</v>
      </c>
      <c r="FO57" s="94">
        <f t="shared" si="449"/>
        <v>53.5</v>
      </c>
      <c r="FP57" s="94">
        <f t="shared" si="449"/>
        <v>59.6</v>
      </c>
      <c r="FQ57" s="94">
        <f t="shared" si="449"/>
        <v>58</v>
      </c>
      <c r="FR57" s="94">
        <f t="shared" si="449"/>
        <v>68.2</v>
      </c>
      <c r="FS57" s="94">
        <f t="shared" si="449"/>
        <v>69.2</v>
      </c>
      <c r="FT57" s="94">
        <f t="shared" si="449"/>
        <v>64.5</v>
      </c>
      <c r="FU57" s="94">
        <f t="shared" si="449"/>
        <v>58.7</v>
      </c>
      <c r="FV57" s="94">
        <f t="shared" si="449"/>
        <v>70.199999999999989</v>
      </c>
      <c r="FW57" s="94">
        <f t="shared" si="449"/>
        <v>71.400000000000006</v>
      </c>
      <c r="FX57" s="94">
        <f t="shared" si="449"/>
        <v>60.699999999999996</v>
      </c>
      <c r="FY57" s="94">
        <f t="shared" si="449"/>
        <v>61.099999999999994</v>
      </c>
      <c r="FZ57" s="94">
        <f t="shared" si="449"/>
        <v>48.2</v>
      </c>
      <c r="GA57" s="94">
        <f t="shared" si="449"/>
        <v>56.3</v>
      </c>
      <c r="GB57" s="94">
        <f t="shared" si="449"/>
        <v>58</v>
      </c>
      <c r="GC57" s="94">
        <f t="shared" si="449"/>
        <v>66.900000000000006</v>
      </c>
      <c r="GD57" s="94">
        <f t="shared" si="449"/>
        <v>67.2</v>
      </c>
      <c r="GE57" s="94">
        <f t="shared" si="449"/>
        <v>59</v>
      </c>
      <c r="GF57" s="94">
        <f t="shared" si="449"/>
        <v>76.5</v>
      </c>
      <c r="GG57" s="94">
        <f t="shared" si="449"/>
        <v>56.300000000000004</v>
      </c>
      <c r="GH57" s="94">
        <f t="shared" si="449"/>
        <v>41.1</v>
      </c>
      <c r="GI57" s="94">
        <f t="shared" si="449"/>
        <v>45.7</v>
      </c>
      <c r="GJ57" s="94">
        <f t="shared" si="449"/>
        <v>34.5</v>
      </c>
      <c r="GK57" s="94">
        <f t="shared" si="449"/>
        <v>27.6</v>
      </c>
      <c r="GL57" s="94">
        <f t="shared" si="449"/>
        <v>28.5</v>
      </c>
      <c r="GM57" s="94">
        <f t="shared" si="449"/>
        <v>46.5</v>
      </c>
      <c r="GN57" s="94">
        <f t="shared" si="449"/>
        <v>30.3</v>
      </c>
      <c r="GO57" s="94">
        <f t="shared" ref="GO57:IZ57" si="450">GO12+GO17</f>
        <v>24.4</v>
      </c>
      <c r="GP57" s="94">
        <f t="shared" si="450"/>
        <v>27.1</v>
      </c>
      <c r="GQ57" s="94">
        <f t="shared" si="450"/>
        <v>31.200000000000003</v>
      </c>
      <c r="GR57" s="94">
        <f t="shared" si="450"/>
        <v>31.099999999999998</v>
      </c>
      <c r="GS57" s="94">
        <f t="shared" si="450"/>
        <v>29.9</v>
      </c>
      <c r="GT57" s="94">
        <f t="shared" si="450"/>
        <v>34.700000000000003</v>
      </c>
      <c r="GU57" s="94">
        <f t="shared" si="450"/>
        <v>35.400000000000006</v>
      </c>
      <c r="GV57" s="94">
        <f t="shared" si="450"/>
        <v>45.7</v>
      </c>
      <c r="GW57" s="94">
        <f t="shared" si="450"/>
        <v>45.3</v>
      </c>
      <c r="GX57" s="94">
        <f t="shared" si="450"/>
        <v>40.4</v>
      </c>
      <c r="GY57" s="94">
        <f t="shared" si="450"/>
        <v>39.400000000000006</v>
      </c>
      <c r="GZ57" s="94">
        <f t="shared" si="450"/>
        <v>42.4</v>
      </c>
      <c r="HA57" s="94">
        <f t="shared" si="450"/>
        <v>39.9</v>
      </c>
      <c r="HB57" s="94">
        <f t="shared" si="450"/>
        <v>48.5</v>
      </c>
      <c r="HC57" s="94">
        <f t="shared" si="450"/>
        <v>40.200000000000003</v>
      </c>
      <c r="HD57" s="94">
        <f t="shared" si="450"/>
        <v>41.1</v>
      </c>
      <c r="HE57" s="94">
        <f t="shared" si="450"/>
        <v>35.799999999999997</v>
      </c>
      <c r="HF57" s="94">
        <f t="shared" si="450"/>
        <v>36</v>
      </c>
      <c r="HG57" s="94">
        <f t="shared" si="450"/>
        <v>35.4</v>
      </c>
      <c r="HH57" s="94">
        <f t="shared" si="450"/>
        <v>37</v>
      </c>
      <c r="HI57" s="94">
        <f t="shared" si="450"/>
        <v>31.1</v>
      </c>
      <c r="HJ57" s="94">
        <f t="shared" si="450"/>
        <v>23.1</v>
      </c>
      <c r="HK57" s="94">
        <f t="shared" si="450"/>
        <v>31.700000000000003</v>
      </c>
      <c r="HL57" s="94">
        <f t="shared" si="450"/>
        <v>35.5</v>
      </c>
      <c r="HM57" s="94">
        <f t="shared" si="450"/>
        <v>36.799999999999997</v>
      </c>
      <c r="HN57" s="94">
        <f t="shared" si="450"/>
        <v>44.599999999999994</v>
      </c>
      <c r="HO57" s="94">
        <f t="shared" si="450"/>
        <v>41.9</v>
      </c>
      <c r="HP57" s="94">
        <f t="shared" si="450"/>
        <v>42.8</v>
      </c>
      <c r="HQ57" s="94">
        <f t="shared" si="450"/>
        <v>43.9</v>
      </c>
      <c r="HR57" s="94">
        <f t="shared" si="450"/>
        <v>38.4</v>
      </c>
      <c r="HS57" s="94">
        <f t="shared" si="450"/>
        <v>38.799999999999997</v>
      </c>
      <c r="HT57" s="94">
        <f t="shared" si="450"/>
        <v>34</v>
      </c>
      <c r="HU57" s="94">
        <f t="shared" si="450"/>
        <v>37.299999999999997</v>
      </c>
      <c r="HV57" s="94">
        <f t="shared" si="450"/>
        <v>37.200000000000003</v>
      </c>
      <c r="HW57" s="94">
        <f t="shared" si="450"/>
        <v>42.1</v>
      </c>
      <c r="HX57" s="94">
        <f t="shared" si="450"/>
        <v>40.700000000000003</v>
      </c>
      <c r="HY57" s="94">
        <f t="shared" si="450"/>
        <v>38.599999999999994</v>
      </c>
      <c r="HZ57" s="94">
        <f t="shared" si="450"/>
        <v>43.6</v>
      </c>
      <c r="IA57" s="94">
        <f t="shared" si="450"/>
        <v>43.1</v>
      </c>
      <c r="IB57" s="94">
        <f t="shared" si="450"/>
        <v>44.7</v>
      </c>
      <c r="IC57" s="94">
        <f t="shared" si="450"/>
        <v>40.5</v>
      </c>
      <c r="ID57" s="94">
        <f t="shared" si="450"/>
        <v>42.9</v>
      </c>
      <c r="IE57" s="94">
        <f t="shared" si="450"/>
        <v>42.5</v>
      </c>
      <c r="IF57" s="94">
        <f t="shared" si="450"/>
        <v>36.9</v>
      </c>
      <c r="IG57" s="94">
        <f t="shared" si="450"/>
        <v>41</v>
      </c>
      <c r="IH57" s="94">
        <f t="shared" si="450"/>
        <v>40.6</v>
      </c>
      <c r="II57" s="94">
        <f t="shared" si="450"/>
        <v>47.6</v>
      </c>
      <c r="IJ57" s="94">
        <f t="shared" si="450"/>
        <v>42.1</v>
      </c>
      <c r="IK57" s="94">
        <f t="shared" si="450"/>
        <v>50.3</v>
      </c>
      <c r="IL57" s="94">
        <f t="shared" si="450"/>
        <v>57.5</v>
      </c>
      <c r="IM57" s="94">
        <f t="shared" si="450"/>
        <v>50.3</v>
      </c>
      <c r="IN57" s="94">
        <f t="shared" si="450"/>
        <v>50.5</v>
      </c>
      <c r="IO57" s="94">
        <f t="shared" si="450"/>
        <v>46.9</v>
      </c>
      <c r="IP57" s="94">
        <f t="shared" si="450"/>
        <v>42.8</v>
      </c>
      <c r="IQ57" s="94">
        <f t="shared" si="450"/>
        <v>42.7</v>
      </c>
      <c r="IR57" s="94">
        <f t="shared" si="450"/>
        <v>36.200000000000003</v>
      </c>
      <c r="IS57" s="94">
        <f t="shared" si="450"/>
        <v>39.1</v>
      </c>
      <c r="IT57" s="94">
        <f t="shared" si="450"/>
        <v>36.4</v>
      </c>
      <c r="IU57" s="94">
        <f t="shared" si="450"/>
        <v>34.200000000000003</v>
      </c>
      <c r="IV57" s="94">
        <f t="shared" si="450"/>
        <v>36</v>
      </c>
      <c r="IW57" s="94">
        <f t="shared" si="450"/>
        <v>38.299999999999997</v>
      </c>
      <c r="IX57" s="94">
        <f t="shared" si="450"/>
        <v>37.5</v>
      </c>
      <c r="IY57" s="94">
        <f t="shared" si="450"/>
        <v>36.099999999999994</v>
      </c>
      <c r="IZ57" s="94">
        <f t="shared" si="450"/>
        <v>34</v>
      </c>
      <c r="JA57" s="94">
        <f t="shared" ref="JA57:LL57" si="451">JA12+JA17</f>
        <v>38.1</v>
      </c>
      <c r="JB57" s="94">
        <f t="shared" si="451"/>
        <v>32.5</v>
      </c>
      <c r="JC57" s="94">
        <f t="shared" si="451"/>
        <v>34.9</v>
      </c>
      <c r="JD57" s="94">
        <f t="shared" si="451"/>
        <v>37.9</v>
      </c>
      <c r="JE57" s="94">
        <f t="shared" si="451"/>
        <v>46.2</v>
      </c>
      <c r="JF57" s="94">
        <f t="shared" si="451"/>
        <v>51.5</v>
      </c>
      <c r="JG57" s="94">
        <f t="shared" si="451"/>
        <v>48.4</v>
      </c>
      <c r="JH57" s="94">
        <f t="shared" si="451"/>
        <v>53.5</v>
      </c>
      <c r="JI57" s="94">
        <f t="shared" si="451"/>
        <v>54.1</v>
      </c>
      <c r="JJ57" s="94">
        <f t="shared" si="451"/>
        <v>46.7</v>
      </c>
      <c r="JK57" s="94">
        <f t="shared" si="451"/>
        <v>40.5</v>
      </c>
      <c r="JL57" s="94">
        <f t="shared" si="451"/>
        <v>45.2</v>
      </c>
      <c r="JM57" s="94">
        <f t="shared" si="451"/>
        <v>44.7</v>
      </c>
      <c r="JN57" s="94">
        <f t="shared" si="451"/>
        <v>50.2</v>
      </c>
      <c r="JO57" s="94">
        <f t="shared" si="451"/>
        <v>46.4</v>
      </c>
      <c r="JP57" s="94">
        <f t="shared" si="451"/>
        <v>37</v>
      </c>
      <c r="JQ57" s="94">
        <f t="shared" si="451"/>
        <v>51</v>
      </c>
      <c r="JR57" s="94">
        <f t="shared" si="451"/>
        <v>56</v>
      </c>
      <c r="JS57" s="94">
        <f t="shared" si="451"/>
        <v>56</v>
      </c>
      <c r="JT57" s="94">
        <f t="shared" si="451"/>
        <v>50</v>
      </c>
      <c r="JU57" s="94">
        <f t="shared" si="451"/>
        <v>43</v>
      </c>
      <c r="JV57" s="94">
        <f t="shared" si="451"/>
        <v>39</v>
      </c>
      <c r="JW57" s="94">
        <f t="shared" si="451"/>
        <v>35</v>
      </c>
      <c r="JX57" s="94">
        <f t="shared" si="451"/>
        <v>31</v>
      </c>
      <c r="JY57" s="94">
        <f t="shared" si="451"/>
        <v>63</v>
      </c>
      <c r="JZ57" s="94">
        <f t="shared" si="451"/>
        <v>53</v>
      </c>
      <c r="KA57" s="94">
        <f t="shared" si="451"/>
        <v>51</v>
      </c>
      <c r="KB57" s="94">
        <f t="shared" si="451"/>
        <v>41</v>
      </c>
      <c r="KC57" s="94">
        <f t="shared" si="451"/>
        <v>36</v>
      </c>
      <c r="KD57" s="94">
        <f t="shared" si="451"/>
        <v>34</v>
      </c>
      <c r="KE57" s="94">
        <f t="shared" si="451"/>
        <v>36</v>
      </c>
      <c r="KF57" s="94">
        <f t="shared" si="451"/>
        <v>34</v>
      </c>
      <c r="KG57" s="94">
        <f t="shared" si="451"/>
        <v>35</v>
      </c>
      <c r="KH57" s="94">
        <f t="shared" si="451"/>
        <v>43</v>
      </c>
      <c r="KI57" s="94">
        <f t="shared" si="451"/>
        <v>36</v>
      </c>
      <c r="KJ57" s="94">
        <f t="shared" si="451"/>
        <v>38</v>
      </c>
      <c r="KK57" s="94">
        <f t="shared" si="451"/>
        <v>35</v>
      </c>
      <c r="KL57" s="94">
        <f t="shared" si="451"/>
        <v>43</v>
      </c>
      <c r="KM57" s="94">
        <f t="shared" si="451"/>
        <v>51</v>
      </c>
      <c r="KN57" s="94">
        <f t="shared" si="451"/>
        <v>55</v>
      </c>
      <c r="KO57" s="94">
        <f t="shared" si="451"/>
        <v>37</v>
      </c>
      <c r="KP57" s="94">
        <f t="shared" si="451"/>
        <v>51</v>
      </c>
      <c r="KQ57" s="94">
        <f t="shared" si="451"/>
        <v>58</v>
      </c>
      <c r="KR57" s="94">
        <f t="shared" si="451"/>
        <v>41</v>
      </c>
      <c r="KS57" s="94">
        <f t="shared" si="451"/>
        <v>30</v>
      </c>
      <c r="KT57" s="94">
        <f t="shared" si="451"/>
        <v>34</v>
      </c>
      <c r="KU57" s="94">
        <f t="shared" si="451"/>
        <v>35</v>
      </c>
      <c r="KV57" s="94">
        <f t="shared" si="451"/>
        <v>38</v>
      </c>
      <c r="KW57" s="94">
        <f t="shared" si="451"/>
        <v>33</v>
      </c>
      <c r="KX57" s="94">
        <f t="shared" si="451"/>
        <v>39</v>
      </c>
      <c r="KY57" s="94">
        <f t="shared" si="451"/>
        <v>34</v>
      </c>
      <c r="KZ57" s="94">
        <f t="shared" si="451"/>
        <v>34</v>
      </c>
      <c r="LA57" s="94">
        <f t="shared" si="451"/>
        <v>32</v>
      </c>
      <c r="LB57" s="94">
        <f t="shared" si="451"/>
        <v>34</v>
      </c>
      <c r="LC57" s="94">
        <f t="shared" si="451"/>
        <v>24</v>
      </c>
      <c r="LD57" s="94">
        <f t="shared" si="451"/>
        <v>32</v>
      </c>
      <c r="LE57" s="94">
        <f t="shared" si="451"/>
        <v>36</v>
      </c>
      <c r="LF57" s="94">
        <f t="shared" si="451"/>
        <v>30</v>
      </c>
      <c r="LG57" s="94">
        <f t="shared" si="451"/>
        <v>29</v>
      </c>
      <c r="LH57" s="94">
        <f t="shared" si="451"/>
        <v>28</v>
      </c>
      <c r="LI57" s="94">
        <f t="shared" si="451"/>
        <v>29</v>
      </c>
      <c r="LJ57" s="94">
        <f t="shared" si="451"/>
        <v>25</v>
      </c>
      <c r="LK57" s="94">
        <f t="shared" si="451"/>
        <v>29</v>
      </c>
      <c r="LL57" s="94">
        <f t="shared" si="451"/>
        <v>28</v>
      </c>
      <c r="LM57" s="94">
        <f t="shared" ref="LM57:NX57" si="452">LM12+LM17</f>
        <v>25</v>
      </c>
      <c r="LN57" s="94">
        <f t="shared" si="452"/>
        <v>26</v>
      </c>
      <c r="LO57" s="94">
        <f t="shared" si="452"/>
        <v>38</v>
      </c>
      <c r="LP57" s="94">
        <f t="shared" si="452"/>
        <v>41</v>
      </c>
      <c r="LQ57" s="94">
        <f t="shared" si="452"/>
        <v>39</v>
      </c>
      <c r="LR57" s="94">
        <f t="shared" si="452"/>
        <v>41</v>
      </c>
      <c r="LS57" s="94">
        <f t="shared" si="452"/>
        <v>47</v>
      </c>
      <c r="LT57" s="94">
        <f t="shared" si="452"/>
        <v>39</v>
      </c>
      <c r="LU57" s="94">
        <f t="shared" si="452"/>
        <v>49</v>
      </c>
      <c r="LV57" s="94">
        <f t="shared" si="452"/>
        <v>65</v>
      </c>
      <c r="LW57" s="94">
        <f t="shared" si="452"/>
        <v>52</v>
      </c>
      <c r="LX57" s="94">
        <f t="shared" si="452"/>
        <v>40</v>
      </c>
      <c r="LY57" s="94">
        <f t="shared" si="452"/>
        <v>35</v>
      </c>
      <c r="LZ57" s="94">
        <f t="shared" si="452"/>
        <v>35</v>
      </c>
      <c r="MA57" s="94">
        <f t="shared" si="452"/>
        <v>34</v>
      </c>
      <c r="MB57" s="94">
        <f t="shared" si="452"/>
        <v>41</v>
      </c>
      <c r="MC57" s="94">
        <f t="shared" si="452"/>
        <v>56</v>
      </c>
      <c r="MD57" s="94">
        <f t="shared" si="452"/>
        <v>45</v>
      </c>
      <c r="ME57" s="94">
        <f t="shared" si="452"/>
        <v>44</v>
      </c>
      <c r="MF57" s="94">
        <f t="shared" si="452"/>
        <v>64</v>
      </c>
      <c r="MG57" s="94">
        <f t="shared" si="452"/>
        <v>53</v>
      </c>
      <c r="MH57" s="94">
        <f t="shared" si="452"/>
        <v>42</v>
      </c>
      <c r="MI57" s="94">
        <f t="shared" si="452"/>
        <v>50</v>
      </c>
      <c r="MJ57" s="94">
        <f t="shared" si="452"/>
        <v>37</v>
      </c>
      <c r="MK57" s="94">
        <f t="shared" si="452"/>
        <v>37</v>
      </c>
      <c r="ML57" s="94">
        <f t="shared" si="452"/>
        <v>36</v>
      </c>
      <c r="MM57" s="94">
        <f t="shared" si="452"/>
        <v>36</v>
      </c>
      <c r="MN57" s="94">
        <f t="shared" si="452"/>
        <v>32</v>
      </c>
      <c r="MO57" s="94">
        <f t="shared" si="452"/>
        <v>33</v>
      </c>
      <c r="MP57" s="94">
        <f t="shared" si="452"/>
        <v>35</v>
      </c>
      <c r="MQ57" s="94">
        <f t="shared" si="452"/>
        <v>31</v>
      </c>
      <c r="MR57" s="94">
        <f t="shared" si="452"/>
        <v>33</v>
      </c>
      <c r="MS57" s="94">
        <f t="shared" si="452"/>
        <v>38</v>
      </c>
      <c r="MT57" s="94">
        <f t="shared" si="452"/>
        <v>28</v>
      </c>
      <c r="MU57" s="94">
        <f t="shared" si="452"/>
        <v>28</v>
      </c>
      <c r="MV57" s="94">
        <f t="shared" si="452"/>
        <v>25</v>
      </c>
      <c r="MW57" s="94">
        <f t="shared" si="452"/>
        <v>41</v>
      </c>
      <c r="MX57" s="94">
        <f t="shared" si="452"/>
        <v>47</v>
      </c>
      <c r="MY57" s="94">
        <f t="shared" si="452"/>
        <v>47</v>
      </c>
      <c r="MZ57" s="94">
        <f t="shared" si="452"/>
        <v>59</v>
      </c>
      <c r="NA57" s="94">
        <f t="shared" si="452"/>
        <v>66</v>
      </c>
      <c r="NB57" s="94">
        <f t="shared" si="452"/>
        <v>70</v>
      </c>
      <c r="NC57" s="94">
        <f t="shared" si="452"/>
        <v>77</v>
      </c>
      <c r="ND57" s="94">
        <f t="shared" si="452"/>
        <v>73</v>
      </c>
      <c r="NE57" s="94">
        <f t="shared" si="452"/>
        <v>59</v>
      </c>
      <c r="NF57" s="94">
        <f t="shared" si="452"/>
        <v>60</v>
      </c>
      <c r="NG57" s="94">
        <f t="shared" si="452"/>
        <v>66</v>
      </c>
      <c r="NH57" s="94">
        <f t="shared" si="452"/>
        <v>72</v>
      </c>
      <c r="NI57" s="94">
        <f t="shared" si="452"/>
        <v>72</v>
      </c>
      <c r="NJ57" s="94">
        <f t="shared" si="452"/>
        <v>81</v>
      </c>
      <c r="NK57" s="94">
        <f t="shared" si="452"/>
        <v>76</v>
      </c>
      <c r="NL57" s="94">
        <f t="shared" si="452"/>
        <v>69</v>
      </c>
      <c r="NM57" s="94">
        <f t="shared" si="452"/>
        <v>73</v>
      </c>
      <c r="NN57" s="94">
        <f t="shared" si="452"/>
        <v>72</v>
      </c>
      <c r="NO57" s="94">
        <f t="shared" si="452"/>
        <v>67</v>
      </c>
      <c r="NP57" s="94">
        <f t="shared" si="452"/>
        <v>66</v>
      </c>
      <c r="NQ57" s="94">
        <f t="shared" si="452"/>
        <v>65</v>
      </c>
      <c r="NR57" s="94">
        <f t="shared" si="452"/>
        <v>68</v>
      </c>
      <c r="NS57" s="94">
        <f t="shared" si="452"/>
        <v>68</v>
      </c>
      <c r="NT57" s="94">
        <f t="shared" si="452"/>
        <v>64</v>
      </c>
      <c r="NU57" s="94">
        <f t="shared" si="452"/>
        <v>70</v>
      </c>
      <c r="NV57" s="94">
        <f t="shared" si="452"/>
        <v>86</v>
      </c>
      <c r="NW57" s="94">
        <f t="shared" si="452"/>
        <v>81</v>
      </c>
      <c r="NX57" s="94">
        <f t="shared" si="452"/>
        <v>83</v>
      </c>
      <c r="NY57" s="94">
        <f t="shared" ref="NY57:QJ57" si="453">NY12+NY17</f>
        <v>75</v>
      </c>
      <c r="NZ57" s="94">
        <f t="shared" si="453"/>
        <v>75</v>
      </c>
      <c r="OA57" s="94">
        <f t="shared" si="453"/>
        <v>81</v>
      </c>
      <c r="OB57" s="94">
        <f t="shared" si="453"/>
        <v>76</v>
      </c>
      <c r="OC57" s="94">
        <f t="shared" si="453"/>
        <v>83</v>
      </c>
      <c r="OD57" s="94">
        <f t="shared" si="453"/>
        <v>77</v>
      </c>
      <c r="OE57" s="94">
        <f t="shared" si="453"/>
        <v>71</v>
      </c>
      <c r="OF57" s="94">
        <f t="shared" si="453"/>
        <v>69</v>
      </c>
      <c r="OG57" s="94">
        <f t="shared" si="453"/>
        <v>66</v>
      </c>
      <c r="OH57" s="94">
        <f t="shared" si="453"/>
        <v>73</v>
      </c>
      <c r="OI57" s="94">
        <f t="shared" si="453"/>
        <v>80</v>
      </c>
      <c r="OJ57" s="94">
        <f t="shared" si="453"/>
        <v>63</v>
      </c>
      <c r="OK57" s="94">
        <f t="shared" si="453"/>
        <v>70</v>
      </c>
      <c r="OL57" s="94">
        <f t="shared" si="453"/>
        <v>63</v>
      </c>
      <c r="OM57" s="94">
        <f t="shared" si="453"/>
        <v>67</v>
      </c>
      <c r="ON57" s="94">
        <f t="shared" si="453"/>
        <v>49</v>
      </c>
      <c r="OO57" s="94">
        <f t="shared" si="453"/>
        <v>61</v>
      </c>
      <c r="OP57" s="94">
        <f t="shared" si="453"/>
        <v>46</v>
      </c>
      <c r="OQ57" s="94">
        <f t="shared" si="453"/>
        <v>50</v>
      </c>
      <c r="OR57" s="94">
        <f t="shared" si="453"/>
        <v>44</v>
      </c>
      <c r="OS57" s="94">
        <f t="shared" si="453"/>
        <v>45</v>
      </c>
      <c r="OT57" s="94">
        <f t="shared" si="453"/>
        <v>42</v>
      </c>
      <c r="OU57" s="94">
        <f t="shared" si="453"/>
        <v>37</v>
      </c>
      <c r="OV57" s="94">
        <f t="shared" si="453"/>
        <v>33</v>
      </c>
      <c r="OW57" s="94">
        <f t="shared" si="453"/>
        <v>34</v>
      </c>
      <c r="OX57" s="94">
        <f t="shared" si="453"/>
        <v>35</v>
      </c>
      <c r="OY57" s="94">
        <f t="shared" si="453"/>
        <v>37</v>
      </c>
      <c r="OZ57" s="94">
        <f t="shared" si="453"/>
        <v>32</v>
      </c>
      <c r="PA57" s="94">
        <f t="shared" si="453"/>
        <v>33</v>
      </c>
      <c r="PB57" s="94">
        <f t="shared" si="453"/>
        <v>31</v>
      </c>
      <c r="PC57" s="94">
        <f t="shared" si="453"/>
        <v>28</v>
      </c>
      <c r="PD57" s="94">
        <f t="shared" si="453"/>
        <v>28</v>
      </c>
      <c r="PE57" s="94">
        <f t="shared" si="453"/>
        <v>27</v>
      </c>
      <c r="PF57" s="94">
        <f t="shared" si="453"/>
        <v>33</v>
      </c>
      <c r="PG57" s="94">
        <f t="shared" si="453"/>
        <v>28</v>
      </c>
      <c r="PH57" s="94">
        <f t="shared" si="453"/>
        <v>31</v>
      </c>
      <c r="PI57" s="94">
        <f t="shared" si="453"/>
        <v>33</v>
      </c>
      <c r="PJ57" s="94">
        <f t="shared" si="453"/>
        <v>31</v>
      </c>
      <c r="PK57" s="94">
        <f t="shared" si="453"/>
        <v>34</v>
      </c>
      <c r="PL57" s="94">
        <f t="shared" si="453"/>
        <v>30</v>
      </c>
      <c r="PM57" s="94">
        <f t="shared" si="453"/>
        <v>37</v>
      </c>
      <c r="PN57" s="94">
        <f t="shared" si="453"/>
        <v>36</v>
      </c>
      <c r="PO57" s="94">
        <f t="shared" si="453"/>
        <v>30</v>
      </c>
      <c r="PP57" s="94">
        <f t="shared" si="453"/>
        <v>29</v>
      </c>
      <c r="PQ57" s="94">
        <f t="shared" si="453"/>
        <v>27</v>
      </c>
      <c r="PR57" s="94">
        <f t="shared" si="453"/>
        <v>30</v>
      </c>
      <c r="PS57" s="94">
        <f t="shared" si="453"/>
        <v>29</v>
      </c>
      <c r="PT57" s="94">
        <f t="shared" si="453"/>
        <v>25</v>
      </c>
      <c r="PU57" s="94">
        <f t="shared" si="453"/>
        <v>32</v>
      </c>
      <c r="PV57" s="94">
        <f t="shared" si="453"/>
        <v>34</v>
      </c>
      <c r="PW57" s="94">
        <f t="shared" si="453"/>
        <v>30</v>
      </c>
      <c r="PX57" s="94">
        <f t="shared" si="453"/>
        <v>31</v>
      </c>
      <c r="PY57" s="94">
        <f t="shared" si="453"/>
        <v>30</v>
      </c>
      <c r="PZ57" s="94">
        <f t="shared" si="453"/>
        <v>30</v>
      </c>
      <c r="QA57" s="94">
        <f t="shared" si="453"/>
        <v>28</v>
      </c>
      <c r="QB57" s="94">
        <f t="shared" si="453"/>
        <v>31</v>
      </c>
      <c r="QC57" s="94">
        <f t="shared" si="453"/>
        <v>38</v>
      </c>
      <c r="QD57" s="94">
        <f t="shared" si="453"/>
        <v>34</v>
      </c>
      <c r="QE57" s="94">
        <f t="shared" si="453"/>
        <v>37</v>
      </c>
      <c r="QF57" s="94">
        <f t="shared" si="453"/>
        <v>40</v>
      </c>
      <c r="QG57" s="94">
        <f t="shared" si="453"/>
        <v>37</v>
      </c>
      <c r="QH57" s="94">
        <f t="shared" si="453"/>
        <v>46</v>
      </c>
      <c r="QI57" s="94">
        <f t="shared" si="453"/>
        <v>43</v>
      </c>
      <c r="QJ57" s="94">
        <f t="shared" si="453"/>
        <v>38</v>
      </c>
      <c r="QK57" s="94">
        <f t="shared" ref="QK57:SV57" si="454">QK12+QK17</f>
        <v>39</v>
      </c>
      <c r="QL57" s="94">
        <f t="shared" si="454"/>
        <v>35</v>
      </c>
      <c r="QM57" s="94">
        <f t="shared" si="454"/>
        <v>35</v>
      </c>
      <c r="QN57" s="94">
        <f t="shared" si="454"/>
        <v>31</v>
      </c>
      <c r="QO57" s="94">
        <f t="shared" si="454"/>
        <v>33</v>
      </c>
      <c r="QP57" s="94">
        <f t="shared" si="454"/>
        <v>33</v>
      </c>
      <c r="QQ57" s="94">
        <f t="shared" si="454"/>
        <v>32</v>
      </c>
      <c r="QR57" s="94">
        <f t="shared" si="454"/>
        <v>25</v>
      </c>
      <c r="QS57" s="94">
        <f t="shared" si="454"/>
        <v>30</v>
      </c>
      <c r="QT57" s="94">
        <f t="shared" si="454"/>
        <v>29</v>
      </c>
      <c r="QU57" s="94">
        <f t="shared" si="454"/>
        <v>32</v>
      </c>
      <c r="QV57" s="94">
        <f t="shared" si="454"/>
        <v>30</v>
      </c>
      <c r="QW57" s="94">
        <f t="shared" si="454"/>
        <v>33</v>
      </c>
      <c r="QX57" s="94">
        <f t="shared" si="454"/>
        <v>36</v>
      </c>
      <c r="QY57" s="94">
        <f t="shared" si="454"/>
        <v>37</v>
      </c>
      <c r="QZ57" s="94">
        <f t="shared" si="454"/>
        <v>29</v>
      </c>
      <c r="RA57" s="94">
        <f t="shared" si="454"/>
        <v>35</v>
      </c>
      <c r="RB57" s="94">
        <f t="shared" si="454"/>
        <v>32</v>
      </c>
      <c r="RC57" s="94">
        <f t="shared" si="454"/>
        <v>33</v>
      </c>
      <c r="RD57" s="94">
        <f t="shared" si="454"/>
        <v>35</v>
      </c>
      <c r="RE57" s="94">
        <f t="shared" si="454"/>
        <v>37</v>
      </c>
      <c r="RF57" s="94">
        <f t="shared" si="454"/>
        <v>38</v>
      </c>
      <c r="RG57" s="94">
        <f t="shared" si="454"/>
        <v>40</v>
      </c>
      <c r="RH57" s="94">
        <f t="shared" si="454"/>
        <v>35</v>
      </c>
      <c r="RI57" s="94">
        <f t="shared" si="454"/>
        <v>37</v>
      </c>
      <c r="RJ57" s="94">
        <f t="shared" si="454"/>
        <v>36</v>
      </c>
      <c r="RK57" s="94">
        <f t="shared" si="454"/>
        <v>38</v>
      </c>
      <c r="RL57" s="94">
        <f t="shared" si="454"/>
        <v>41</v>
      </c>
      <c r="RM57" s="94">
        <f t="shared" si="454"/>
        <v>44</v>
      </c>
      <c r="RN57" s="94">
        <f t="shared" si="454"/>
        <v>46</v>
      </c>
      <c r="RO57" s="94">
        <f t="shared" si="454"/>
        <v>47</v>
      </c>
      <c r="RP57" s="94">
        <f t="shared" si="454"/>
        <v>40</v>
      </c>
      <c r="RQ57" s="94">
        <f t="shared" si="454"/>
        <v>42</v>
      </c>
      <c r="RR57" s="94">
        <f t="shared" si="454"/>
        <v>52</v>
      </c>
      <c r="RS57" s="94">
        <f t="shared" si="454"/>
        <v>49</v>
      </c>
      <c r="RT57" s="94">
        <f t="shared" si="454"/>
        <v>43</v>
      </c>
      <c r="RU57" s="94">
        <f t="shared" si="454"/>
        <v>44</v>
      </c>
      <c r="RV57" s="94">
        <f t="shared" si="454"/>
        <v>47</v>
      </c>
      <c r="RW57" s="94">
        <f t="shared" si="454"/>
        <v>49</v>
      </c>
      <c r="RX57" s="94">
        <f t="shared" si="454"/>
        <v>40</v>
      </c>
      <c r="RY57" s="94">
        <f t="shared" si="454"/>
        <v>47</v>
      </c>
      <c r="RZ57" s="94">
        <f t="shared" si="454"/>
        <v>44</v>
      </c>
      <c r="SA57" s="94">
        <f t="shared" si="454"/>
        <v>48</v>
      </c>
      <c r="SB57" s="94">
        <f t="shared" si="454"/>
        <v>45</v>
      </c>
      <c r="SC57" s="94">
        <f t="shared" si="454"/>
        <v>49</v>
      </c>
      <c r="SD57" s="94">
        <f t="shared" si="454"/>
        <v>50</v>
      </c>
      <c r="SE57" s="94">
        <f t="shared" si="454"/>
        <v>54</v>
      </c>
      <c r="SF57" s="94">
        <f t="shared" si="454"/>
        <v>54</v>
      </c>
      <c r="SG57" s="94">
        <f t="shared" si="454"/>
        <v>56</v>
      </c>
      <c r="SH57" s="94">
        <f t="shared" si="454"/>
        <v>62</v>
      </c>
      <c r="SI57" s="94">
        <f t="shared" si="454"/>
        <v>61</v>
      </c>
      <c r="SJ57" s="94">
        <f t="shared" si="454"/>
        <v>58</v>
      </c>
      <c r="SK57" s="94">
        <f t="shared" si="454"/>
        <v>60</v>
      </c>
      <c r="SL57" s="94">
        <f t="shared" si="454"/>
        <v>62</v>
      </c>
      <c r="SM57" s="94">
        <f t="shared" si="454"/>
        <v>64</v>
      </c>
      <c r="SN57" s="94">
        <f t="shared" si="454"/>
        <v>61</v>
      </c>
      <c r="SO57" s="94">
        <f t="shared" si="454"/>
        <v>62</v>
      </c>
      <c r="SP57" s="94">
        <f t="shared" si="454"/>
        <v>64</v>
      </c>
      <c r="SQ57" s="94">
        <f t="shared" si="454"/>
        <v>62</v>
      </c>
      <c r="SR57" s="94">
        <f t="shared" si="454"/>
        <v>53</v>
      </c>
      <c r="SS57" s="94">
        <f t="shared" si="454"/>
        <v>55</v>
      </c>
      <c r="ST57" s="94">
        <f t="shared" si="454"/>
        <v>56</v>
      </c>
      <c r="SU57" s="94">
        <f t="shared" si="454"/>
        <v>60</v>
      </c>
      <c r="SV57" s="94">
        <f t="shared" si="454"/>
        <v>52</v>
      </c>
      <c r="SW57" s="94">
        <f t="shared" ref="SW57:VH57" si="455">SW12+SW17</f>
        <v>56</v>
      </c>
      <c r="SX57" s="94">
        <f t="shared" si="455"/>
        <v>52</v>
      </c>
      <c r="SY57" s="94">
        <f t="shared" si="455"/>
        <v>49</v>
      </c>
      <c r="SZ57" s="94">
        <f t="shared" si="455"/>
        <v>45</v>
      </c>
      <c r="TA57" s="94">
        <f t="shared" si="455"/>
        <v>55</v>
      </c>
      <c r="TB57" s="94">
        <f t="shared" si="455"/>
        <v>56</v>
      </c>
      <c r="TC57" s="94">
        <f t="shared" si="455"/>
        <v>60</v>
      </c>
      <c r="TD57" s="94">
        <f t="shared" si="455"/>
        <v>54</v>
      </c>
      <c r="TE57" s="94">
        <f t="shared" si="455"/>
        <v>53</v>
      </c>
      <c r="TF57" s="94">
        <f t="shared" si="455"/>
        <v>56</v>
      </c>
      <c r="TG57" s="94">
        <f t="shared" si="455"/>
        <v>49</v>
      </c>
      <c r="TH57" s="94">
        <f t="shared" si="455"/>
        <v>47</v>
      </c>
      <c r="TI57" s="94">
        <f t="shared" si="455"/>
        <v>52</v>
      </c>
      <c r="TJ57" s="94">
        <f t="shared" si="455"/>
        <v>49</v>
      </c>
      <c r="TK57" s="94">
        <f t="shared" si="455"/>
        <v>46</v>
      </c>
      <c r="TL57" s="94">
        <f t="shared" si="455"/>
        <v>49</v>
      </c>
      <c r="TM57" s="94">
        <f t="shared" si="455"/>
        <v>53</v>
      </c>
      <c r="TN57" s="94">
        <f t="shared" si="455"/>
        <v>50</v>
      </c>
      <c r="TO57" s="94">
        <f t="shared" si="455"/>
        <v>57</v>
      </c>
      <c r="TP57" s="94">
        <f t="shared" si="455"/>
        <v>50</v>
      </c>
      <c r="TQ57" s="94">
        <f t="shared" si="455"/>
        <v>54</v>
      </c>
      <c r="TR57" s="94">
        <f t="shared" si="455"/>
        <v>58</v>
      </c>
      <c r="TS57" s="94">
        <f t="shared" si="455"/>
        <v>58</v>
      </c>
      <c r="TT57" s="94">
        <f t="shared" si="455"/>
        <v>54</v>
      </c>
      <c r="TU57" s="94">
        <f t="shared" si="455"/>
        <v>54</v>
      </c>
      <c r="TV57" s="94">
        <f t="shared" si="455"/>
        <v>53</v>
      </c>
      <c r="TW57" s="94">
        <f t="shared" si="455"/>
        <v>58</v>
      </c>
      <c r="TX57" s="94">
        <f t="shared" si="455"/>
        <v>48</v>
      </c>
      <c r="TY57" s="94">
        <f t="shared" si="455"/>
        <v>61</v>
      </c>
      <c r="TZ57" s="94">
        <f t="shared" si="455"/>
        <v>59</v>
      </c>
      <c r="UA57" s="94">
        <f t="shared" si="455"/>
        <v>63</v>
      </c>
      <c r="UB57" s="94">
        <f t="shared" si="455"/>
        <v>54</v>
      </c>
      <c r="UC57" s="94">
        <f t="shared" si="455"/>
        <v>63</v>
      </c>
      <c r="UD57" s="94">
        <f t="shared" si="455"/>
        <v>54</v>
      </c>
      <c r="UE57" s="94">
        <f t="shared" si="455"/>
        <v>61</v>
      </c>
      <c r="UF57" s="94">
        <f t="shared" si="455"/>
        <v>55</v>
      </c>
      <c r="UG57" s="94">
        <f t="shared" si="455"/>
        <v>59</v>
      </c>
      <c r="UH57" s="94">
        <f t="shared" si="455"/>
        <v>63</v>
      </c>
      <c r="UI57" s="94">
        <f t="shared" si="455"/>
        <v>53</v>
      </c>
      <c r="UJ57" s="94">
        <f t="shared" si="455"/>
        <v>54</v>
      </c>
      <c r="UK57" s="94">
        <f t="shared" si="455"/>
        <v>51</v>
      </c>
      <c r="UL57" s="94">
        <f t="shared" si="455"/>
        <v>47</v>
      </c>
      <c r="UM57" s="94">
        <f t="shared" si="455"/>
        <v>49</v>
      </c>
      <c r="UN57" s="94">
        <f t="shared" si="455"/>
        <v>50</v>
      </c>
      <c r="UO57" s="94">
        <f t="shared" si="455"/>
        <v>50</v>
      </c>
      <c r="UP57" s="94">
        <f t="shared" si="455"/>
        <v>51</v>
      </c>
      <c r="UQ57" s="94">
        <f t="shared" si="455"/>
        <v>55</v>
      </c>
      <c r="UR57" s="94">
        <f t="shared" si="455"/>
        <v>47</v>
      </c>
      <c r="US57" s="94">
        <f t="shared" si="455"/>
        <v>47</v>
      </c>
      <c r="UT57" s="94">
        <f t="shared" si="455"/>
        <v>46</v>
      </c>
      <c r="UU57" s="94">
        <f t="shared" si="455"/>
        <v>51</v>
      </c>
      <c r="UV57" s="94">
        <f t="shared" si="455"/>
        <v>45</v>
      </c>
      <c r="UW57" s="94">
        <f t="shared" si="455"/>
        <v>45</v>
      </c>
      <c r="UX57" s="94">
        <f t="shared" si="455"/>
        <v>51</v>
      </c>
      <c r="UY57" s="94">
        <f t="shared" si="455"/>
        <v>47</v>
      </c>
      <c r="UZ57" s="94">
        <f t="shared" si="455"/>
        <v>46</v>
      </c>
      <c r="VA57" s="94">
        <f t="shared" si="455"/>
        <v>50</v>
      </c>
      <c r="VB57" s="94">
        <f t="shared" si="455"/>
        <v>49</v>
      </c>
      <c r="VC57" s="94">
        <f t="shared" si="455"/>
        <v>41</v>
      </c>
      <c r="VD57" s="94">
        <f t="shared" si="455"/>
        <v>38</v>
      </c>
      <c r="VE57" s="94">
        <f t="shared" si="455"/>
        <v>42</v>
      </c>
      <c r="VF57" s="94">
        <f t="shared" si="455"/>
        <v>37</v>
      </c>
      <c r="VG57" s="94">
        <f t="shared" si="455"/>
        <v>40</v>
      </c>
      <c r="VH57" s="94">
        <f t="shared" si="455"/>
        <v>43</v>
      </c>
      <c r="VI57" s="94">
        <f t="shared" ref="VI57:XT57" si="456">VI12+VI17</f>
        <v>42</v>
      </c>
      <c r="VJ57" s="94">
        <f t="shared" si="456"/>
        <v>41</v>
      </c>
      <c r="VK57" s="94">
        <f t="shared" si="456"/>
        <v>39</v>
      </c>
      <c r="VL57" s="94">
        <f t="shared" si="456"/>
        <v>37</v>
      </c>
      <c r="VM57" s="94">
        <f t="shared" si="456"/>
        <v>37</v>
      </c>
      <c r="VN57" s="94">
        <f t="shared" si="456"/>
        <v>36</v>
      </c>
      <c r="VO57" s="94">
        <f t="shared" si="456"/>
        <v>35</v>
      </c>
      <c r="VP57" s="94">
        <f t="shared" si="456"/>
        <v>35</v>
      </c>
      <c r="VQ57" s="94">
        <f t="shared" si="456"/>
        <v>39</v>
      </c>
      <c r="VR57" s="94">
        <f t="shared" si="456"/>
        <v>35</v>
      </c>
      <c r="VS57" s="94">
        <f t="shared" si="456"/>
        <v>41</v>
      </c>
      <c r="VT57" s="94">
        <f t="shared" si="456"/>
        <v>43</v>
      </c>
      <c r="VU57" s="94">
        <f t="shared" si="456"/>
        <v>41</v>
      </c>
      <c r="VV57" s="94">
        <f t="shared" si="456"/>
        <v>47</v>
      </c>
      <c r="VW57" s="94">
        <f t="shared" si="456"/>
        <v>49</v>
      </c>
      <c r="VX57" s="94">
        <f t="shared" si="456"/>
        <v>47</v>
      </c>
      <c r="VY57" s="94">
        <f t="shared" si="456"/>
        <v>46</v>
      </c>
      <c r="VZ57" s="94">
        <f t="shared" si="456"/>
        <v>50</v>
      </c>
      <c r="WA57" s="94">
        <f t="shared" si="456"/>
        <v>51</v>
      </c>
      <c r="WB57" s="94">
        <f t="shared" si="456"/>
        <v>45</v>
      </c>
      <c r="WC57" s="94">
        <f t="shared" si="456"/>
        <v>45</v>
      </c>
      <c r="WD57" s="94">
        <f t="shared" si="456"/>
        <v>42</v>
      </c>
      <c r="WE57" s="94">
        <f t="shared" si="456"/>
        <v>40</v>
      </c>
      <c r="WF57" s="94">
        <f t="shared" si="456"/>
        <v>49</v>
      </c>
      <c r="WG57" s="94">
        <f t="shared" si="456"/>
        <v>44</v>
      </c>
      <c r="WH57" s="94">
        <f t="shared" si="456"/>
        <v>44</v>
      </c>
      <c r="WI57" s="94">
        <f t="shared" si="456"/>
        <v>39</v>
      </c>
      <c r="WJ57" s="94">
        <f t="shared" si="456"/>
        <v>35</v>
      </c>
      <c r="WK57" s="94">
        <f t="shared" si="456"/>
        <v>36</v>
      </c>
      <c r="WL57" s="94">
        <f t="shared" si="456"/>
        <v>36</v>
      </c>
      <c r="WM57" s="94">
        <f t="shared" si="456"/>
        <v>37</v>
      </c>
      <c r="WN57" s="94">
        <f t="shared" si="456"/>
        <v>40</v>
      </c>
      <c r="WO57" s="94">
        <f t="shared" si="456"/>
        <v>36</v>
      </c>
      <c r="WP57" s="94">
        <f t="shared" si="456"/>
        <v>36</v>
      </c>
      <c r="WQ57" s="94">
        <f t="shared" si="456"/>
        <v>35</v>
      </c>
      <c r="WR57" s="94">
        <f t="shared" si="456"/>
        <v>39</v>
      </c>
      <c r="WS57" s="94">
        <f t="shared" si="456"/>
        <v>36</v>
      </c>
      <c r="WT57" s="94">
        <f t="shared" si="456"/>
        <v>41</v>
      </c>
      <c r="WU57" s="94">
        <f t="shared" si="456"/>
        <v>39</v>
      </c>
      <c r="WV57" s="94">
        <f t="shared" si="456"/>
        <v>39</v>
      </c>
      <c r="WW57" s="94">
        <f t="shared" si="456"/>
        <v>37</v>
      </c>
      <c r="WX57" s="94">
        <f t="shared" si="456"/>
        <v>47</v>
      </c>
      <c r="WY57" s="94">
        <f t="shared" si="456"/>
        <v>52</v>
      </c>
      <c r="WZ57" s="94">
        <f t="shared" si="456"/>
        <v>44</v>
      </c>
      <c r="XA57" s="94">
        <f t="shared" si="456"/>
        <v>44</v>
      </c>
      <c r="XB57" s="94">
        <f t="shared" si="456"/>
        <v>44</v>
      </c>
      <c r="XC57" s="94">
        <f t="shared" si="456"/>
        <v>43</v>
      </c>
      <c r="XD57" s="94">
        <f t="shared" si="456"/>
        <v>46</v>
      </c>
      <c r="XE57" s="94">
        <f t="shared" si="456"/>
        <v>43</v>
      </c>
      <c r="XF57" s="94">
        <f t="shared" si="456"/>
        <v>49</v>
      </c>
      <c r="XG57" s="94">
        <f t="shared" si="456"/>
        <v>53</v>
      </c>
      <c r="XH57" s="94">
        <f t="shared" si="456"/>
        <v>55</v>
      </c>
      <c r="XI57" s="94">
        <f t="shared" si="456"/>
        <v>51</v>
      </c>
      <c r="XJ57" s="94">
        <f t="shared" si="456"/>
        <v>50</v>
      </c>
      <c r="XK57" s="94">
        <f t="shared" si="456"/>
        <v>49</v>
      </c>
      <c r="XL57" s="94">
        <f t="shared" si="456"/>
        <v>48</v>
      </c>
      <c r="XM57" s="94">
        <f t="shared" si="456"/>
        <v>45</v>
      </c>
      <c r="XN57" s="94">
        <f t="shared" si="456"/>
        <v>48</v>
      </c>
      <c r="XO57" s="94">
        <f t="shared" si="456"/>
        <v>43</v>
      </c>
      <c r="XP57" s="94">
        <f t="shared" si="456"/>
        <v>51</v>
      </c>
      <c r="XQ57" s="94">
        <f t="shared" si="456"/>
        <v>61</v>
      </c>
      <c r="XR57" s="94">
        <f t="shared" si="456"/>
        <v>62</v>
      </c>
      <c r="XS57" s="94">
        <f t="shared" si="456"/>
        <v>68</v>
      </c>
      <c r="XT57" s="94">
        <f t="shared" si="456"/>
        <v>72</v>
      </c>
      <c r="XU57" s="94">
        <f t="shared" ref="XU57:AAF57" si="457">XU12+XU17</f>
        <v>65</v>
      </c>
      <c r="XV57" s="94">
        <f t="shared" si="457"/>
        <v>64</v>
      </c>
      <c r="XW57" s="94">
        <f t="shared" si="457"/>
        <v>65</v>
      </c>
      <c r="XX57" s="94">
        <f t="shared" si="457"/>
        <v>62</v>
      </c>
      <c r="XY57" s="94">
        <f t="shared" si="457"/>
        <v>63</v>
      </c>
      <c r="XZ57" s="94">
        <f t="shared" si="457"/>
        <v>61</v>
      </c>
      <c r="YA57" s="94">
        <f t="shared" si="457"/>
        <v>56</v>
      </c>
      <c r="YB57" s="94">
        <f t="shared" si="457"/>
        <v>47</v>
      </c>
      <c r="YC57" s="94">
        <f t="shared" si="457"/>
        <v>45</v>
      </c>
      <c r="YD57" s="94">
        <f t="shared" si="457"/>
        <v>46</v>
      </c>
      <c r="YE57" s="94">
        <f t="shared" si="457"/>
        <v>53</v>
      </c>
      <c r="YF57" s="94">
        <f t="shared" si="457"/>
        <v>49</v>
      </c>
      <c r="YG57" s="94">
        <f t="shared" si="457"/>
        <v>49</v>
      </c>
      <c r="YH57" s="94">
        <f t="shared" si="457"/>
        <v>49</v>
      </c>
      <c r="YI57" s="94">
        <f t="shared" si="457"/>
        <v>53</v>
      </c>
      <c r="YJ57" s="94">
        <f t="shared" si="457"/>
        <v>49</v>
      </c>
      <c r="YK57" s="94">
        <f t="shared" si="457"/>
        <v>46</v>
      </c>
      <c r="YL57" s="94">
        <f t="shared" si="457"/>
        <v>49</v>
      </c>
      <c r="YM57" s="94">
        <f t="shared" si="457"/>
        <v>48</v>
      </c>
      <c r="YN57" s="94">
        <f t="shared" si="457"/>
        <v>48</v>
      </c>
      <c r="YO57" s="94">
        <f t="shared" si="457"/>
        <v>46</v>
      </c>
      <c r="YP57" s="94">
        <f t="shared" si="457"/>
        <v>44</v>
      </c>
      <c r="YQ57" s="94">
        <f t="shared" si="457"/>
        <v>45</v>
      </c>
      <c r="YR57" s="94">
        <f t="shared" si="457"/>
        <v>44</v>
      </c>
      <c r="YS57" s="94">
        <f t="shared" si="457"/>
        <v>49</v>
      </c>
      <c r="YT57" s="94">
        <f t="shared" si="457"/>
        <v>47</v>
      </c>
      <c r="YU57" s="94">
        <f t="shared" si="457"/>
        <v>45</v>
      </c>
      <c r="YV57" s="94">
        <f t="shared" si="457"/>
        <v>50</v>
      </c>
      <c r="YW57" s="94">
        <f t="shared" si="457"/>
        <v>51</v>
      </c>
      <c r="YX57" s="94">
        <f t="shared" si="457"/>
        <v>55</v>
      </c>
      <c r="YY57" s="94">
        <f t="shared" si="457"/>
        <v>53.099999999999994</v>
      </c>
      <c r="YZ57" s="94">
        <f t="shared" si="457"/>
        <v>47.599999999999994</v>
      </c>
      <c r="ZA57" s="94">
        <f t="shared" si="457"/>
        <v>50.300000000000004</v>
      </c>
      <c r="ZB57" s="94">
        <f t="shared" si="457"/>
        <v>47.9</v>
      </c>
      <c r="ZC57" s="94">
        <f t="shared" si="457"/>
        <v>48.3</v>
      </c>
      <c r="ZD57" s="94">
        <f t="shared" si="457"/>
        <v>48.2</v>
      </c>
      <c r="ZE57" s="94">
        <f t="shared" si="457"/>
        <v>50.6</v>
      </c>
      <c r="ZF57" s="94">
        <f t="shared" si="457"/>
        <v>48.400000000000006</v>
      </c>
      <c r="ZG57" s="94">
        <f t="shared" si="457"/>
        <v>50.3</v>
      </c>
      <c r="ZH57" s="94">
        <f t="shared" si="457"/>
        <v>49.6</v>
      </c>
      <c r="ZI57" s="94">
        <f t="shared" si="457"/>
        <v>50.3</v>
      </c>
      <c r="ZJ57" s="94">
        <f t="shared" si="457"/>
        <v>43.5</v>
      </c>
      <c r="ZK57" s="94">
        <f t="shared" si="457"/>
        <v>48.4</v>
      </c>
      <c r="ZL57" s="94">
        <f t="shared" si="457"/>
        <v>51.400000000000006</v>
      </c>
      <c r="ZM57" s="94">
        <f t="shared" si="457"/>
        <v>51.5</v>
      </c>
      <c r="ZN57" s="94">
        <f t="shared" si="457"/>
        <v>48.3</v>
      </c>
      <c r="ZO57" s="94">
        <f t="shared" si="457"/>
        <v>50.9</v>
      </c>
      <c r="ZP57" s="94">
        <f t="shared" si="457"/>
        <v>51.8</v>
      </c>
      <c r="ZQ57" s="94">
        <f t="shared" si="457"/>
        <v>43.8</v>
      </c>
      <c r="ZR57" s="94">
        <f t="shared" si="457"/>
        <v>45.099999999999994</v>
      </c>
      <c r="ZS57" s="94">
        <f t="shared" si="457"/>
        <v>47.900000000000006</v>
      </c>
      <c r="ZT57" s="94">
        <f t="shared" si="457"/>
        <v>48.1</v>
      </c>
      <c r="ZU57" s="94">
        <f t="shared" si="457"/>
        <v>46.8</v>
      </c>
      <c r="ZV57" s="94">
        <f t="shared" si="457"/>
        <v>47.599999999999994</v>
      </c>
      <c r="ZW57" s="94">
        <f t="shared" si="457"/>
        <v>46.5</v>
      </c>
      <c r="ZX57" s="94">
        <f t="shared" si="457"/>
        <v>49.099999999999994</v>
      </c>
      <c r="ZY57" s="94">
        <f t="shared" si="457"/>
        <v>55.900000000000006</v>
      </c>
      <c r="ZZ57" s="94">
        <f t="shared" si="457"/>
        <v>48.599999999999994</v>
      </c>
      <c r="AAA57" s="94">
        <f t="shared" si="457"/>
        <v>50</v>
      </c>
      <c r="AAB57" s="94">
        <f t="shared" si="457"/>
        <v>45.9</v>
      </c>
      <c r="AAC57" s="94">
        <f t="shared" si="457"/>
        <v>46.5</v>
      </c>
      <c r="AAD57" s="94">
        <f t="shared" si="457"/>
        <v>45.900000000000006</v>
      </c>
      <c r="AAE57" s="94">
        <f t="shared" si="457"/>
        <v>46.5</v>
      </c>
      <c r="AAF57" s="94">
        <f t="shared" si="457"/>
        <v>48.400000000000006</v>
      </c>
      <c r="AAG57" s="94">
        <f t="shared" ref="AAG57:ACR57" si="458">AAG12+AAG17</f>
        <v>54.7</v>
      </c>
      <c r="AAH57" s="94">
        <f t="shared" si="458"/>
        <v>53</v>
      </c>
      <c r="AAI57" s="94">
        <f t="shared" si="458"/>
        <v>39</v>
      </c>
      <c r="AAJ57" s="94">
        <f t="shared" si="458"/>
        <v>45.599999999999994</v>
      </c>
      <c r="AAK57" s="94">
        <f t="shared" si="458"/>
        <v>47.9</v>
      </c>
      <c r="AAL57" s="94">
        <f t="shared" si="458"/>
        <v>40.299999999999997</v>
      </c>
      <c r="AAM57" s="94">
        <f t="shared" si="458"/>
        <v>43.2</v>
      </c>
      <c r="AAN57" s="94">
        <f t="shared" si="458"/>
        <v>44.5</v>
      </c>
      <c r="AAO57" s="94">
        <f t="shared" si="458"/>
        <v>41.9</v>
      </c>
      <c r="AAP57" s="94">
        <f t="shared" si="458"/>
        <v>40.299999999999997</v>
      </c>
      <c r="AAQ57" s="94">
        <f t="shared" si="458"/>
        <v>41.1</v>
      </c>
      <c r="AAR57" s="94">
        <f t="shared" si="458"/>
        <v>40.6</v>
      </c>
      <c r="AAS57" s="94">
        <f t="shared" si="458"/>
        <v>42.8</v>
      </c>
      <c r="AAT57" s="94">
        <f t="shared" si="458"/>
        <v>42.6</v>
      </c>
      <c r="AAU57" s="94">
        <f t="shared" si="458"/>
        <v>43.1</v>
      </c>
      <c r="AAV57" s="94">
        <f t="shared" si="458"/>
        <v>43</v>
      </c>
      <c r="AAW57" s="94">
        <f t="shared" si="458"/>
        <v>45.8</v>
      </c>
      <c r="AAX57" s="94">
        <f t="shared" si="458"/>
        <v>50.5</v>
      </c>
      <c r="AAY57" s="94">
        <f t="shared" si="458"/>
        <v>47.400000000000006</v>
      </c>
      <c r="AAZ57" s="94">
        <f t="shared" si="458"/>
        <v>47.7</v>
      </c>
      <c r="ABA57" s="94">
        <f t="shared" si="458"/>
        <v>50.1</v>
      </c>
      <c r="ABB57" s="94">
        <f t="shared" si="458"/>
        <v>45.8</v>
      </c>
      <c r="ABC57" s="94">
        <f t="shared" si="458"/>
        <v>45.2</v>
      </c>
      <c r="ABD57" s="94">
        <f t="shared" si="458"/>
        <v>46.699999999999996</v>
      </c>
      <c r="ABE57" s="94">
        <f t="shared" si="458"/>
        <v>42.3</v>
      </c>
      <c r="ABF57" s="94">
        <f t="shared" si="458"/>
        <v>41.3</v>
      </c>
      <c r="ABG57" s="94">
        <f t="shared" si="458"/>
        <v>42.4</v>
      </c>
      <c r="ABH57" s="94">
        <f t="shared" si="458"/>
        <v>42.1</v>
      </c>
      <c r="ABI57" s="94">
        <f t="shared" si="458"/>
        <v>42.7</v>
      </c>
      <c r="ABJ57" s="94">
        <f t="shared" si="458"/>
        <v>46.5</v>
      </c>
      <c r="ABK57" s="94">
        <f t="shared" si="458"/>
        <v>43.5</v>
      </c>
      <c r="ABL57" s="94">
        <f t="shared" si="458"/>
        <v>43.4</v>
      </c>
      <c r="ABM57" s="94">
        <f t="shared" si="458"/>
        <v>43.5</v>
      </c>
      <c r="ABN57" s="94">
        <f t="shared" si="458"/>
        <v>43.1</v>
      </c>
      <c r="ABO57" s="94">
        <f t="shared" si="458"/>
        <v>39.299999999999997</v>
      </c>
      <c r="ABP57" s="94">
        <f t="shared" si="458"/>
        <v>39.4</v>
      </c>
      <c r="ABQ57" s="94">
        <f t="shared" si="458"/>
        <v>43.1</v>
      </c>
      <c r="ABR57" s="94">
        <f t="shared" si="458"/>
        <v>39.6</v>
      </c>
      <c r="ABS57" s="94">
        <f t="shared" si="458"/>
        <v>37.700000000000003</v>
      </c>
      <c r="ABT57" s="94">
        <f t="shared" si="458"/>
        <v>37.5</v>
      </c>
      <c r="ABU57" s="94">
        <f t="shared" si="458"/>
        <v>43.1</v>
      </c>
      <c r="ABV57" s="94">
        <f t="shared" si="458"/>
        <v>41.5</v>
      </c>
      <c r="ABW57" s="94">
        <f t="shared" si="458"/>
        <v>45.599999999999994</v>
      </c>
      <c r="ABX57" s="94">
        <f t="shared" si="458"/>
        <v>43.4</v>
      </c>
      <c r="ABY57" s="94">
        <f t="shared" si="458"/>
        <v>42.4</v>
      </c>
      <c r="ABZ57" s="94">
        <f t="shared" si="458"/>
        <v>41</v>
      </c>
      <c r="ACA57" s="94">
        <f t="shared" si="458"/>
        <v>46.5</v>
      </c>
      <c r="ACB57" s="94">
        <f t="shared" si="458"/>
        <v>39.599999999999994</v>
      </c>
      <c r="ACC57" s="94">
        <f t="shared" si="458"/>
        <v>39</v>
      </c>
      <c r="ACD57" s="94">
        <f t="shared" si="458"/>
        <v>44.6</v>
      </c>
      <c r="ACE57" s="94">
        <f t="shared" si="458"/>
        <v>47.599999999999994</v>
      </c>
      <c r="ACF57" s="94">
        <f t="shared" si="458"/>
        <v>42.2</v>
      </c>
      <c r="ACG57" s="94">
        <f t="shared" si="458"/>
        <v>43.6</v>
      </c>
      <c r="ACH57" s="94">
        <f t="shared" si="458"/>
        <v>37.5</v>
      </c>
      <c r="ACI57" s="94">
        <f t="shared" si="458"/>
        <v>38.299999999999997</v>
      </c>
      <c r="ACJ57" s="94">
        <f t="shared" si="458"/>
        <v>41.2</v>
      </c>
      <c r="ACK57" s="94">
        <f t="shared" si="458"/>
        <v>39.6</v>
      </c>
      <c r="ACL57" s="94">
        <f t="shared" si="458"/>
        <v>43.900000000000006</v>
      </c>
      <c r="ACM57" s="94">
        <f t="shared" si="458"/>
        <v>43.5</v>
      </c>
      <c r="ACN57" s="94">
        <f t="shared" si="458"/>
        <v>39.299999999999997</v>
      </c>
      <c r="ACO57" s="94">
        <f t="shared" si="458"/>
        <v>41.7</v>
      </c>
      <c r="ACP57" s="94">
        <f t="shared" si="458"/>
        <v>42.5</v>
      </c>
      <c r="ACQ57" s="94">
        <f t="shared" si="458"/>
        <v>42.5</v>
      </c>
      <c r="ACR57" s="94">
        <f t="shared" si="458"/>
        <v>38.299999999999997</v>
      </c>
      <c r="ACS57" s="94">
        <f t="shared" ref="ACS57:AFD57" si="459">ACS12+ACS17</f>
        <v>47.2</v>
      </c>
      <c r="ACT57" s="94">
        <f t="shared" si="459"/>
        <v>41</v>
      </c>
      <c r="ACU57" s="94">
        <f t="shared" si="459"/>
        <v>41.2</v>
      </c>
      <c r="ACV57" s="94">
        <f t="shared" si="459"/>
        <v>42.5</v>
      </c>
      <c r="ACW57" s="94">
        <f t="shared" si="459"/>
        <v>40</v>
      </c>
      <c r="ACX57" s="94">
        <f t="shared" si="459"/>
        <v>38.1</v>
      </c>
      <c r="ACY57" s="94">
        <f t="shared" si="459"/>
        <v>44.1</v>
      </c>
      <c r="ACZ57" s="94">
        <f t="shared" si="459"/>
        <v>46</v>
      </c>
      <c r="ADA57" s="94">
        <f t="shared" si="459"/>
        <v>38.400000000000006</v>
      </c>
      <c r="ADB57" s="94">
        <f t="shared" si="459"/>
        <v>43.9</v>
      </c>
      <c r="ADC57" s="94">
        <f t="shared" si="459"/>
        <v>47.3</v>
      </c>
      <c r="ADD57" s="94">
        <f t="shared" si="459"/>
        <v>49.900000000000006</v>
      </c>
      <c r="ADE57" s="94">
        <f t="shared" si="459"/>
        <v>48.6</v>
      </c>
      <c r="ADF57" s="94">
        <f t="shared" si="459"/>
        <v>50.9</v>
      </c>
      <c r="ADG57" s="94">
        <f t="shared" si="459"/>
        <v>48.7</v>
      </c>
      <c r="ADH57" s="94">
        <f t="shared" si="459"/>
        <v>48.1</v>
      </c>
      <c r="ADI57" s="94">
        <f t="shared" si="459"/>
        <v>51.400000000000006</v>
      </c>
      <c r="ADJ57" s="94">
        <f t="shared" si="459"/>
        <v>50.7</v>
      </c>
      <c r="ADK57" s="94">
        <f t="shared" si="459"/>
        <v>47.6</v>
      </c>
      <c r="ADL57" s="94">
        <f t="shared" si="459"/>
        <v>51.599999999999994</v>
      </c>
      <c r="ADM57" s="94">
        <f t="shared" si="459"/>
        <v>53.3</v>
      </c>
      <c r="ADN57" s="94">
        <f t="shared" si="459"/>
        <v>50.8</v>
      </c>
      <c r="ADO57" s="94">
        <f t="shared" si="459"/>
        <v>45.900000000000006</v>
      </c>
      <c r="ADP57" s="94">
        <f t="shared" si="459"/>
        <v>52.300000000000004</v>
      </c>
      <c r="ADQ57" s="94">
        <f t="shared" si="459"/>
        <v>51</v>
      </c>
      <c r="ADR57" s="94">
        <f t="shared" si="459"/>
        <v>52</v>
      </c>
      <c r="ADS57" s="94">
        <f t="shared" si="459"/>
        <v>53</v>
      </c>
      <c r="ADT57" s="94">
        <f t="shared" si="459"/>
        <v>56.4</v>
      </c>
      <c r="ADU57" s="94">
        <f t="shared" si="459"/>
        <v>49.7</v>
      </c>
      <c r="ADV57" s="94">
        <f t="shared" si="459"/>
        <v>49.3</v>
      </c>
      <c r="ADW57" s="94">
        <f t="shared" si="459"/>
        <v>42.7</v>
      </c>
      <c r="ADX57" s="94">
        <f t="shared" si="459"/>
        <v>49.6</v>
      </c>
      <c r="ADY57" s="94">
        <f t="shared" si="459"/>
        <v>52.6</v>
      </c>
      <c r="ADZ57" s="94">
        <f t="shared" si="459"/>
        <v>55.4</v>
      </c>
      <c r="AEA57" s="94">
        <f t="shared" si="459"/>
        <v>48.7</v>
      </c>
      <c r="AEB57" s="94">
        <f t="shared" si="459"/>
        <v>47.599999999999994</v>
      </c>
      <c r="AEC57" s="94">
        <f t="shared" si="459"/>
        <v>50.900000000000006</v>
      </c>
      <c r="AED57" s="94">
        <f t="shared" si="459"/>
        <v>48.6</v>
      </c>
      <c r="AEE57" s="94">
        <f t="shared" si="459"/>
        <v>49.3</v>
      </c>
      <c r="AEF57" s="94">
        <f t="shared" si="459"/>
        <v>48.9</v>
      </c>
      <c r="AEG57" s="94">
        <f t="shared" si="459"/>
        <v>46.400000000000006</v>
      </c>
      <c r="AEH57" s="94">
        <f t="shared" si="459"/>
        <v>47</v>
      </c>
      <c r="AEI57" s="94">
        <f t="shared" si="459"/>
        <v>45.900000000000006</v>
      </c>
      <c r="AEJ57" s="94">
        <f t="shared" si="459"/>
        <v>48.7</v>
      </c>
      <c r="AEK57" s="94">
        <f t="shared" si="459"/>
        <v>47.2</v>
      </c>
      <c r="AEL57" s="94">
        <f t="shared" si="459"/>
        <v>45.900000000000006</v>
      </c>
      <c r="AEM57" s="94">
        <f t="shared" si="459"/>
        <v>43.2</v>
      </c>
      <c r="AEN57" s="94">
        <f t="shared" si="459"/>
        <v>45.8</v>
      </c>
      <c r="AEO57" s="94">
        <f t="shared" si="459"/>
        <v>43.7</v>
      </c>
      <c r="AEP57" s="94">
        <f t="shared" si="459"/>
        <v>43.2</v>
      </c>
      <c r="AEQ57" s="94">
        <f t="shared" si="459"/>
        <v>41.5</v>
      </c>
      <c r="AER57" s="94">
        <f t="shared" si="459"/>
        <v>38.1</v>
      </c>
      <c r="AES57" s="94">
        <f t="shared" si="459"/>
        <v>36.700000000000003</v>
      </c>
      <c r="AET57" s="94">
        <f t="shared" si="459"/>
        <v>44.5</v>
      </c>
      <c r="AEU57" s="94">
        <f t="shared" si="459"/>
        <v>39.200000000000003</v>
      </c>
      <c r="AEV57" s="94">
        <f t="shared" si="459"/>
        <v>35.6</v>
      </c>
      <c r="AEW57" s="94">
        <f t="shared" si="459"/>
        <v>39.5</v>
      </c>
      <c r="AEX57" s="94">
        <f t="shared" si="459"/>
        <v>45.5</v>
      </c>
      <c r="AEY57" s="94">
        <f t="shared" si="459"/>
        <v>41.1</v>
      </c>
      <c r="AEZ57" s="94">
        <f t="shared" si="459"/>
        <v>38.799999999999997</v>
      </c>
      <c r="AFA57" s="94">
        <f t="shared" si="459"/>
        <v>41.8</v>
      </c>
      <c r="AFB57" s="94">
        <f t="shared" si="459"/>
        <v>42.099999999999994</v>
      </c>
      <c r="AFC57" s="94">
        <f t="shared" si="459"/>
        <v>44.6</v>
      </c>
      <c r="AFD57" s="94">
        <f t="shared" si="459"/>
        <v>43.1</v>
      </c>
      <c r="AFE57" s="94">
        <f t="shared" ref="AFE57:AHP57" si="460">AFE12+AFE17</f>
        <v>45.3</v>
      </c>
      <c r="AFF57" s="94">
        <f t="shared" si="460"/>
        <v>44.599999999999994</v>
      </c>
      <c r="AFG57" s="94">
        <f t="shared" si="460"/>
        <v>42.9</v>
      </c>
      <c r="AFH57" s="94">
        <f t="shared" si="460"/>
        <v>39.400000000000006</v>
      </c>
      <c r="AFI57" s="94">
        <f t="shared" si="460"/>
        <v>41.599999999999994</v>
      </c>
      <c r="AFJ57" s="94">
        <f t="shared" si="460"/>
        <v>39.799999999999997</v>
      </c>
      <c r="AFK57" s="94">
        <f t="shared" si="460"/>
        <v>39.900000000000006</v>
      </c>
      <c r="AFL57" s="94">
        <f t="shared" si="460"/>
        <v>40.5</v>
      </c>
      <c r="AFM57" s="94">
        <f t="shared" si="460"/>
        <v>44.6</v>
      </c>
      <c r="AFN57" s="94">
        <f t="shared" si="460"/>
        <v>37.799999999999997</v>
      </c>
      <c r="AFO57" s="94">
        <f t="shared" si="460"/>
        <v>41.3</v>
      </c>
      <c r="AFP57" s="94">
        <f t="shared" si="460"/>
        <v>36.5</v>
      </c>
      <c r="AFQ57" s="94">
        <f t="shared" si="460"/>
        <v>42.3</v>
      </c>
      <c r="AFR57" s="94">
        <f t="shared" si="460"/>
        <v>40.5</v>
      </c>
      <c r="AFS57" s="94">
        <f t="shared" si="460"/>
        <v>42</v>
      </c>
      <c r="AFT57" s="94">
        <f t="shared" si="460"/>
        <v>43.8</v>
      </c>
      <c r="AFU57" s="94">
        <f t="shared" si="460"/>
        <v>38.700000000000003</v>
      </c>
      <c r="AFV57" s="94">
        <f t="shared" si="460"/>
        <v>43.2</v>
      </c>
      <c r="AFW57" s="94">
        <f t="shared" si="460"/>
        <v>43.3</v>
      </c>
      <c r="AFX57" s="94">
        <f t="shared" si="460"/>
        <v>48</v>
      </c>
      <c r="AFY57" s="94">
        <f t="shared" si="460"/>
        <v>45.2</v>
      </c>
      <c r="AFZ57" s="94">
        <f t="shared" si="460"/>
        <v>44.5</v>
      </c>
      <c r="AGA57" s="94">
        <f t="shared" si="460"/>
        <v>41.8</v>
      </c>
      <c r="AGB57" s="94">
        <f t="shared" si="460"/>
        <v>44.1</v>
      </c>
      <c r="AGC57" s="94">
        <f t="shared" si="460"/>
        <v>40.700000000000003</v>
      </c>
      <c r="AGD57" s="94">
        <f t="shared" si="460"/>
        <v>42</v>
      </c>
      <c r="AGE57" s="94">
        <f t="shared" si="460"/>
        <v>43.9</v>
      </c>
      <c r="AGF57" s="94">
        <f t="shared" si="460"/>
        <v>45</v>
      </c>
      <c r="AGG57" s="94">
        <f t="shared" si="460"/>
        <v>48</v>
      </c>
      <c r="AGH57" s="94">
        <f t="shared" si="460"/>
        <v>44</v>
      </c>
      <c r="AGI57" s="94">
        <f t="shared" si="460"/>
        <v>46.2</v>
      </c>
      <c r="AGJ57" s="94">
        <f t="shared" si="460"/>
        <v>39.599999999999994</v>
      </c>
      <c r="AGK57" s="94">
        <f t="shared" si="460"/>
        <v>42.4</v>
      </c>
      <c r="AGL57" s="94">
        <f t="shared" si="460"/>
        <v>38.700000000000003</v>
      </c>
      <c r="AGM57" s="94">
        <f t="shared" si="460"/>
        <v>38.700000000000003</v>
      </c>
      <c r="AGN57" s="94">
        <f t="shared" si="460"/>
        <v>40.5</v>
      </c>
      <c r="AGO57" s="94">
        <f t="shared" si="460"/>
        <v>43.7</v>
      </c>
      <c r="AGP57" s="94">
        <f t="shared" si="460"/>
        <v>45.9</v>
      </c>
      <c r="AGQ57" s="94">
        <f t="shared" si="460"/>
        <v>43.400000000000006</v>
      </c>
      <c r="AGR57" s="94">
        <f t="shared" si="460"/>
        <v>43.8</v>
      </c>
      <c r="AGS57" s="94">
        <f t="shared" si="460"/>
        <v>43.2</v>
      </c>
      <c r="AGT57" s="94">
        <f t="shared" si="460"/>
        <v>43.3</v>
      </c>
      <c r="AGU57" s="94">
        <f t="shared" si="460"/>
        <v>42.7</v>
      </c>
      <c r="AGV57" s="94">
        <f t="shared" si="460"/>
        <v>41.5</v>
      </c>
      <c r="AGW57" s="94">
        <f t="shared" si="460"/>
        <v>44.7</v>
      </c>
      <c r="AGX57" s="94">
        <f t="shared" si="460"/>
        <v>44.5</v>
      </c>
      <c r="AGY57" s="94">
        <f t="shared" si="460"/>
        <v>52.7</v>
      </c>
      <c r="AGZ57" s="94">
        <f t="shared" si="460"/>
        <v>44.5</v>
      </c>
      <c r="AHA57" s="94">
        <f t="shared" si="460"/>
        <v>47.7</v>
      </c>
      <c r="AHB57" s="94">
        <f t="shared" si="460"/>
        <v>44</v>
      </c>
      <c r="AHC57" s="94">
        <f t="shared" si="460"/>
        <v>41.8</v>
      </c>
      <c r="AHD57" s="94">
        <f t="shared" si="460"/>
        <v>37.799999999999997</v>
      </c>
      <c r="AHE57" s="94">
        <f t="shared" si="460"/>
        <v>34.700000000000003</v>
      </c>
      <c r="AHF57" s="94">
        <f t="shared" si="460"/>
        <v>40</v>
      </c>
      <c r="AHG57" s="94">
        <f t="shared" si="460"/>
        <v>37.9</v>
      </c>
      <c r="AHH57" s="94">
        <f t="shared" si="460"/>
        <v>39.5</v>
      </c>
      <c r="AHI57" s="94">
        <f t="shared" si="460"/>
        <v>39.4</v>
      </c>
      <c r="AHJ57" s="94">
        <f t="shared" si="460"/>
        <v>38</v>
      </c>
      <c r="AHK57" s="94">
        <f t="shared" si="460"/>
        <v>38.799999999999997</v>
      </c>
      <c r="AHL57" s="94">
        <f t="shared" si="460"/>
        <v>45.9</v>
      </c>
      <c r="AHM57" s="94">
        <f t="shared" si="460"/>
        <v>45.3</v>
      </c>
      <c r="AHN57" s="94">
        <f t="shared" si="460"/>
        <v>50.6</v>
      </c>
      <c r="AHO57" s="94">
        <f t="shared" si="460"/>
        <v>42.4</v>
      </c>
      <c r="AHP57" s="94">
        <f t="shared" si="460"/>
        <v>45.5</v>
      </c>
      <c r="AHQ57" s="94">
        <f t="shared" ref="AHQ57:AKB57" si="461">AHQ12+AHQ17</f>
        <v>45.1</v>
      </c>
      <c r="AHR57" s="94">
        <f t="shared" si="461"/>
        <v>45.9</v>
      </c>
      <c r="AHS57" s="94">
        <f t="shared" si="461"/>
        <v>40.5</v>
      </c>
      <c r="AHT57" s="94">
        <f t="shared" si="461"/>
        <v>45.5</v>
      </c>
      <c r="AHU57" s="94">
        <f t="shared" si="461"/>
        <v>43.3</v>
      </c>
      <c r="AHV57" s="94">
        <f t="shared" si="461"/>
        <v>48.400000000000006</v>
      </c>
      <c r="AHW57" s="94">
        <f t="shared" si="461"/>
        <v>47.900000000000006</v>
      </c>
      <c r="AHX57" s="94">
        <f t="shared" si="461"/>
        <v>49.2</v>
      </c>
      <c r="AHY57" s="94">
        <f t="shared" si="461"/>
        <v>50.2</v>
      </c>
      <c r="AHZ57" s="94">
        <f t="shared" si="461"/>
        <v>50.3</v>
      </c>
      <c r="AIA57" s="94">
        <f t="shared" si="461"/>
        <v>49.4</v>
      </c>
      <c r="AIB57" s="94">
        <f t="shared" si="461"/>
        <v>48</v>
      </c>
      <c r="AIC57" s="94">
        <f t="shared" si="461"/>
        <v>50.1</v>
      </c>
      <c r="AID57" s="94">
        <f t="shared" si="461"/>
        <v>50.900000000000006</v>
      </c>
      <c r="AIE57" s="94">
        <f t="shared" si="461"/>
        <v>49.8</v>
      </c>
      <c r="AIF57" s="94">
        <f t="shared" si="461"/>
        <v>51.8</v>
      </c>
      <c r="AIG57" s="94">
        <f t="shared" si="461"/>
        <v>48.2</v>
      </c>
      <c r="AIH57" s="94">
        <f t="shared" si="461"/>
        <v>49.1</v>
      </c>
      <c r="AII57" s="94">
        <f t="shared" si="461"/>
        <v>50.5</v>
      </c>
      <c r="AIJ57" s="94">
        <f t="shared" si="461"/>
        <v>54.9</v>
      </c>
      <c r="AIK57" s="94">
        <f t="shared" si="461"/>
        <v>54.3</v>
      </c>
      <c r="AIL57" s="94">
        <f t="shared" si="461"/>
        <v>54.300000000000004</v>
      </c>
      <c r="AIM57" s="94">
        <f t="shared" si="461"/>
        <v>53.1</v>
      </c>
      <c r="AIN57" s="94">
        <f t="shared" si="461"/>
        <v>59.3</v>
      </c>
      <c r="AIO57" s="94">
        <f t="shared" si="461"/>
        <v>54</v>
      </c>
      <c r="AIP57" s="94">
        <f t="shared" si="461"/>
        <v>55.6</v>
      </c>
      <c r="AIQ57" s="94">
        <f t="shared" si="461"/>
        <v>56.8</v>
      </c>
      <c r="AIR57" s="94">
        <f t="shared" si="461"/>
        <v>55.199999999999996</v>
      </c>
      <c r="AIS57" s="94">
        <f t="shared" si="461"/>
        <v>57.300000000000004</v>
      </c>
      <c r="AIT57" s="94">
        <f t="shared" si="461"/>
        <v>54.2</v>
      </c>
      <c r="AIU57" s="94">
        <f t="shared" si="461"/>
        <v>51.9</v>
      </c>
      <c r="AIV57" s="94">
        <f t="shared" si="461"/>
        <v>65.3</v>
      </c>
      <c r="AIW57" s="94">
        <f t="shared" si="461"/>
        <v>70.599999999999994</v>
      </c>
      <c r="AIX57" s="94">
        <f t="shared" si="461"/>
        <v>77.699999999999989</v>
      </c>
      <c r="AIY57" s="94">
        <f t="shared" si="461"/>
        <v>102.8</v>
      </c>
      <c r="AIZ57" s="94">
        <f t="shared" si="461"/>
        <v>101.89999999999999</v>
      </c>
      <c r="AJA57" s="94">
        <f t="shared" si="461"/>
        <v>87.6</v>
      </c>
      <c r="AJB57" s="94">
        <f t="shared" si="461"/>
        <v>84.9</v>
      </c>
      <c r="AJC57" s="94">
        <f t="shared" si="461"/>
        <v>77.400000000000006</v>
      </c>
      <c r="AJD57" s="94">
        <f t="shared" si="461"/>
        <v>69.900000000000006</v>
      </c>
      <c r="AJE57" s="94">
        <f t="shared" si="461"/>
        <v>69.099999999999994</v>
      </c>
      <c r="AJF57" s="94">
        <f t="shared" si="461"/>
        <v>65.2</v>
      </c>
      <c r="AJG57" s="94">
        <f t="shared" si="461"/>
        <v>67.900000000000006</v>
      </c>
      <c r="AJH57" s="94">
        <f t="shared" si="461"/>
        <v>64.599999999999994</v>
      </c>
      <c r="AJI57" s="94">
        <f t="shared" si="461"/>
        <v>59</v>
      </c>
      <c r="AJJ57" s="94">
        <f t="shared" si="461"/>
        <v>56.8</v>
      </c>
      <c r="AJK57" s="94">
        <f t="shared" si="461"/>
        <v>55.3</v>
      </c>
      <c r="AJL57" s="94">
        <f t="shared" si="461"/>
        <v>58.4</v>
      </c>
      <c r="AJM57" s="94">
        <f t="shared" si="461"/>
        <v>64</v>
      </c>
      <c r="AJN57" s="94">
        <f t="shared" si="461"/>
        <v>63.9</v>
      </c>
      <c r="AJO57" s="94">
        <f t="shared" si="461"/>
        <v>66.300000000000011</v>
      </c>
      <c r="AJP57" s="94">
        <f t="shared" si="461"/>
        <v>68.2</v>
      </c>
      <c r="AJQ57" s="94">
        <f t="shared" si="461"/>
        <v>71.300000000000011</v>
      </c>
      <c r="AJR57" s="94">
        <f t="shared" si="461"/>
        <v>73.5</v>
      </c>
      <c r="AJS57" s="94">
        <f t="shared" si="461"/>
        <v>77.099999999999994</v>
      </c>
      <c r="AJT57" s="94">
        <f t="shared" si="461"/>
        <v>69.699999999999989</v>
      </c>
      <c r="AJU57" s="94">
        <f t="shared" si="461"/>
        <v>63.8</v>
      </c>
      <c r="AJV57" s="94">
        <f t="shared" si="461"/>
        <v>67</v>
      </c>
      <c r="AJW57" s="94">
        <f t="shared" si="461"/>
        <v>66.099999999999994</v>
      </c>
      <c r="AJX57" s="94">
        <f t="shared" si="461"/>
        <v>66.900000000000006</v>
      </c>
      <c r="AJY57" s="94">
        <f t="shared" si="461"/>
        <v>62.599999999999994</v>
      </c>
      <c r="AJZ57" s="94">
        <f t="shared" si="461"/>
        <v>55.5</v>
      </c>
      <c r="AKA57" s="94">
        <f t="shared" si="461"/>
        <v>56.099999999999994</v>
      </c>
      <c r="AKB57" s="94">
        <f t="shared" si="461"/>
        <v>52.4</v>
      </c>
      <c r="AKC57" s="94">
        <f t="shared" ref="AKC57:AMN57" si="462">AKC12+AKC17</f>
        <v>53.9</v>
      </c>
      <c r="AKD57" s="94">
        <f t="shared" si="462"/>
        <v>49.6</v>
      </c>
      <c r="AKE57" s="94">
        <f t="shared" si="462"/>
        <v>46</v>
      </c>
      <c r="AKF57" s="94">
        <f t="shared" si="462"/>
        <v>45.4</v>
      </c>
      <c r="AKG57" s="94">
        <f t="shared" si="462"/>
        <v>39.1</v>
      </c>
      <c r="AKH57" s="94">
        <f t="shared" si="462"/>
        <v>42.2</v>
      </c>
      <c r="AKI57" s="94">
        <f t="shared" si="462"/>
        <v>37.4</v>
      </c>
      <c r="AKJ57" s="94">
        <f t="shared" si="462"/>
        <v>33.799999999999997</v>
      </c>
      <c r="AKK57" s="94">
        <f t="shared" si="462"/>
        <v>34.6</v>
      </c>
      <c r="AKL57" s="94">
        <f t="shared" si="462"/>
        <v>33</v>
      </c>
      <c r="AKM57" s="94">
        <f t="shared" si="462"/>
        <v>36.700000000000003</v>
      </c>
      <c r="AKN57" s="94">
        <f t="shared" si="462"/>
        <v>33.700000000000003</v>
      </c>
      <c r="AKO57" s="94">
        <f t="shared" si="462"/>
        <v>28.299999999999997</v>
      </c>
      <c r="AKP57" s="94">
        <f t="shared" si="462"/>
        <v>30.3</v>
      </c>
      <c r="AKQ57" s="94">
        <f t="shared" si="462"/>
        <v>31.9</v>
      </c>
      <c r="AKR57" s="94">
        <f t="shared" si="462"/>
        <v>33.9</v>
      </c>
      <c r="AKS57" s="94">
        <f t="shared" si="462"/>
        <v>33.1</v>
      </c>
      <c r="AKT57" s="94">
        <f t="shared" si="462"/>
        <v>31.299999999999997</v>
      </c>
      <c r="AKU57" s="94">
        <f t="shared" si="462"/>
        <v>29.6</v>
      </c>
      <c r="AKV57" s="94">
        <f t="shared" si="462"/>
        <v>30.9</v>
      </c>
      <c r="AKW57" s="94">
        <f t="shared" si="462"/>
        <v>30.7</v>
      </c>
      <c r="AKX57" s="94">
        <f t="shared" si="462"/>
        <v>32.200000000000003</v>
      </c>
      <c r="AKY57" s="94">
        <f t="shared" si="462"/>
        <v>36.5</v>
      </c>
      <c r="AKZ57" s="94">
        <f t="shared" si="462"/>
        <v>28.700000000000003</v>
      </c>
      <c r="ALA57" s="94">
        <f t="shared" si="462"/>
        <v>27.8</v>
      </c>
      <c r="ALB57" s="94">
        <f t="shared" si="462"/>
        <v>29</v>
      </c>
      <c r="ALC57" s="94">
        <f t="shared" si="462"/>
        <v>28.4</v>
      </c>
      <c r="ALD57" s="94">
        <f t="shared" si="462"/>
        <v>26.299999999999997</v>
      </c>
      <c r="ALE57" s="94">
        <f t="shared" si="462"/>
        <v>27.799999999999997</v>
      </c>
      <c r="ALF57" s="94">
        <f t="shared" si="462"/>
        <v>28.7</v>
      </c>
      <c r="ALG57" s="94">
        <f t="shared" si="462"/>
        <v>31.3</v>
      </c>
      <c r="ALH57" s="94">
        <f t="shared" si="462"/>
        <v>32.1</v>
      </c>
      <c r="ALI57" s="94">
        <f t="shared" si="462"/>
        <v>29.5</v>
      </c>
      <c r="ALJ57" s="94">
        <f t="shared" si="462"/>
        <v>28.5</v>
      </c>
      <c r="ALK57" s="94">
        <f t="shared" si="462"/>
        <v>27.7</v>
      </c>
      <c r="ALL57" s="94">
        <f t="shared" si="462"/>
        <v>34</v>
      </c>
      <c r="ALM57" s="94">
        <f t="shared" si="462"/>
        <v>31.9</v>
      </c>
      <c r="ALN57" s="94">
        <f t="shared" si="462"/>
        <v>40.9</v>
      </c>
      <c r="ALO57" s="94">
        <f t="shared" si="462"/>
        <v>41.9</v>
      </c>
      <c r="ALP57" s="94">
        <f t="shared" si="462"/>
        <v>44.1</v>
      </c>
      <c r="ALQ57" s="94">
        <f t="shared" si="462"/>
        <v>46</v>
      </c>
      <c r="ALR57" s="94">
        <f t="shared" si="462"/>
        <v>42.2</v>
      </c>
      <c r="ALS57" s="94">
        <f t="shared" si="462"/>
        <v>47.3</v>
      </c>
      <c r="ALT57" s="94">
        <f t="shared" si="462"/>
        <v>42.7</v>
      </c>
      <c r="ALU57" s="94">
        <f t="shared" si="462"/>
        <v>44.7</v>
      </c>
      <c r="ALV57" s="94">
        <f t="shared" si="462"/>
        <v>39.9</v>
      </c>
      <c r="ALW57" s="94">
        <f t="shared" si="462"/>
        <v>36.9</v>
      </c>
      <c r="ALX57" s="94">
        <f t="shared" si="462"/>
        <v>39.6</v>
      </c>
      <c r="ALY57" s="94">
        <f t="shared" si="462"/>
        <v>39</v>
      </c>
      <c r="ALZ57" s="94">
        <f t="shared" si="462"/>
        <v>36.799999999999997</v>
      </c>
      <c r="AMA57" s="94">
        <f t="shared" si="462"/>
        <v>34.700000000000003</v>
      </c>
      <c r="AMB57" s="94">
        <f t="shared" si="462"/>
        <v>36.6</v>
      </c>
      <c r="AMC57" s="94">
        <f t="shared" si="462"/>
        <v>35.299999999999997</v>
      </c>
      <c r="AMD57" s="94">
        <f t="shared" si="462"/>
        <v>34.9</v>
      </c>
      <c r="AME57" s="94">
        <f t="shared" si="462"/>
        <v>38</v>
      </c>
      <c r="AMF57" s="94">
        <f t="shared" si="462"/>
        <v>36.5</v>
      </c>
      <c r="AMG57" s="94">
        <f t="shared" si="462"/>
        <v>36.5</v>
      </c>
      <c r="AMH57" s="94">
        <f t="shared" si="462"/>
        <v>34.299999999999997</v>
      </c>
      <c r="AMI57" s="94">
        <f t="shared" si="462"/>
        <v>33</v>
      </c>
      <c r="AMJ57" s="94">
        <f t="shared" si="462"/>
        <v>36.099999999999994</v>
      </c>
      <c r="AMK57" s="94">
        <f t="shared" si="462"/>
        <v>39.4</v>
      </c>
      <c r="AML57" s="94">
        <f t="shared" si="462"/>
        <v>47.8</v>
      </c>
      <c r="AMM57" s="94">
        <f t="shared" si="462"/>
        <v>44.7</v>
      </c>
      <c r="AMN57" s="94">
        <f t="shared" si="462"/>
        <v>45.2</v>
      </c>
      <c r="AMO57" s="94">
        <f t="shared" ref="AMO57:AOL57" si="463">AMO12+AMO17</f>
        <v>46.5</v>
      </c>
      <c r="AMP57" s="94">
        <f t="shared" si="463"/>
        <v>37.9</v>
      </c>
      <c r="AMQ57" s="94">
        <f t="shared" si="463"/>
        <v>40.299999999999997</v>
      </c>
      <c r="AMR57" s="94">
        <f t="shared" si="463"/>
        <v>45.7</v>
      </c>
      <c r="AMS57" s="94">
        <f t="shared" si="463"/>
        <v>47.4</v>
      </c>
      <c r="AMT57" s="94">
        <f t="shared" si="463"/>
        <v>53.599999999999994</v>
      </c>
      <c r="AMU57" s="94">
        <f t="shared" si="463"/>
        <v>60</v>
      </c>
      <c r="AMV57" s="94">
        <f t="shared" si="463"/>
        <v>56.099999999999994</v>
      </c>
      <c r="AMW57" s="94">
        <f t="shared" si="463"/>
        <v>52.900000000000006</v>
      </c>
      <c r="AMX57" s="94">
        <f t="shared" si="463"/>
        <v>52.3</v>
      </c>
      <c r="AMY57" s="94">
        <f t="shared" si="463"/>
        <v>47.3</v>
      </c>
      <c r="AMZ57" s="94">
        <f t="shared" si="463"/>
        <v>48.2</v>
      </c>
      <c r="ANA57" s="94">
        <f t="shared" si="463"/>
        <v>57.3</v>
      </c>
      <c r="ANB57" s="94">
        <f t="shared" si="463"/>
        <v>59.2</v>
      </c>
      <c r="ANC57" s="94">
        <f t="shared" si="463"/>
        <v>56.599999999999994</v>
      </c>
      <c r="AND57" s="94">
        <f t="shared" si="463"/>
        <v>53.6</v>
      </c>
      <c r="ANE57" s="94">
        <f t="shared" si="463"/>
        <v>55.9</v>
      </c>
      <c r="ANF57" s="94">
        <f t="shared" si="463"/>
        <v>66.7</v>
      </c>
      <c r="ANG57" s="94">
        <f t="shared" si="463"/>
        <v>76.7</v>
      </c>
      <c r="ANH57" s="94">
        <f t="shared" si="463"/>
        <v>71.699999999999989</v>
      </c>
      <c r="ANI57" s="94">
        <f t="shared" si="463"/>
        <v>71.5</v>
      </c>
      <c r="ANJ57" s="94">
        <f t="shared" si="463"/>
        <v>69.5</v>
      </c>
      <c r="ANK57" s="94">
        <f t="shared" si="463"/>
        <v>75.599999999999994</v>
      </c>
      <c r="ANL57" s="94">
        <f t="shared" si="463"/>
        <v>72.2</v>
      </c>
      <c r="ANM57" s="94">
        <f t="shared" si="463"/>
        <v>74.099999999999994</v>
      </c>
      <c r="ANN57" s="94">
        <f t="shared" si="463"/>
        <v>71</v>
      </c>
      <c r="ANO57" s="94">
        <f t="shared" si="463"/>
        <v>80.099999999999994</v>
      </c>
      <c r="ANP57" s="94">
        <f t="shared" si="463"/>
        <v>67.599999999999994</v>
      </c>
      <c r="ANQ57" s="94">
        <f t="shared" si="463"/>
        <v>63.6</v>
      </c>
      <c r="ANR57" s="94">
        <f t="shared" si="463"/>
        <v>63.2</v>
      </c>
      <c r="ANS57" s="94">
        <f t="shared" si="463"/>
        <v>61</v>
      </c>
      <c r="ANT57" s="94">
        <f t="shared" si="463"/>
        <v>65.2</v>
      </c>
      <c r="ANU57" s="94">
        <f t="shared" si="463"/>
        <v>63.3</v>
      </c>
      <c r="ANV57" s="94">
        <f t="shared" si="463"/>
        <v>63.7</v>
      </c>
      <c r="ANW57" s="94">
        <f t="shared" si="463"/>
        <v>66.900000000000006</v>
      </c>
      <c r="ANX57" s="94">
        <f t="shared" si="463"/>
        <v>67.5</v>
      </c>
      <c r="ANY57" s="94">
        <f t="shared" si="463"/>
        <v>72</v>
      </c>
      <c r="ANZ57" s="94">
        <f t="shared" si="463"/>
        <v>74.3</v>
      </c>
      <c r="AOA57" s="94">
        <f t="shared" si="463"/>
        <v>78.2</v>
      </c>
      <c r="AOB57" s="94">
        <f t="shared" si="463"/>
        <v>80.7</v>
      </c>
      <c r="AOC57" s="94">
        <f t="shared" si="463"/>
        <v>73.5</v>
      </c>
      <c r="AOD57" s="94">
        <f t="shared" si="463"/>
        <v>75</v>
      </c>
      <c r="AOE57" s="94">
        <f t="shared" si="463"/>
        <v>73.900000000000006</v>
      </c>
      <c r="AOF57" s="94">
        <f t="shared" si="463"/>
        <v>70.8</v>
      </c>
      <c r="AOG57" s="94">
        <f t="shared" si="463"/>
        <v>66</v>
      </c>
      <c r="AOH57" s="94">
        <f t="shared" si="463"/>
        <v>67.900000000000006</v>
      </c>
      <c r="AOI57" s="94">
        <f t="shared" si="463"/>
        <v>59.4</v>
      </c>
      <c r="AOJ57" s="94">
        <f t="shared" si="463"/>
        <v>60.8</v>
      </c>
      <c r="AOK57" s="94">
        <f t="shared" si="463"/>
        <v>60.8</v>
      </c>
      <c r="AOL57" s="94">
        <f t="shared" si="463"/>
        <v>59.6</v>
      </c>
      <c r="AOM57" s="94">
        <f t="shared" ref="AOM57:AQJ57" si="464">AOM12+AOM17</f>
        <v>66.8</v>
      </c>
      <c r="AON57" s="94">
        <f t="shared" si="464"/>
        <v>75.5</v>
      </c>
      <c r="AOO57" s="94">
        <f t="shared" si="464"/>
        <v>71</v>
      </c>
      <c r="AOP57" s="94">
        <f t="shared" si="464"/>
        <v>72.900000000000006</v>
      </c>
      <c r="AOQ57" s="94">
        <f t="shared" si="464"/>
        <v>72.5</v>
      </c>
      <c r="AOR57" s="94">
        <f t="shared" si="464"/>
        <v>75.400000000000006</v>
      </c>
      <c r="AOS57" s="94">
        <f t="shared" si="464"/>
        <v>75.8</v>
      </c>
      <c r="AOT57" s="94">
        <f t="shared" si="464"/>
        <v>75.599999999999994</v>
      </c>
      <c r="AOU57" s="94">
        <f t="shared" si="464"/>
        <v>71</v>
      </c>
      <c r="AOV57" s="94">
        <f t="shared" si="464"/>
        <v>69.7</v>
      </c>
      <c r="AOW57" s="94">
        <f t="shared" si="464"/>
        <v>72.5</v>
      </c>
      <c r="AOX57" s="94">
        <f t="shared" si="464"/>
        <v>72.400000000000006</v>
      </c>
      <c r="AOY57" s="94">
        <f t="shared" si="464"/>
        <v>69</v>
      </c>
      <c r="AOZ57" s="94">
        <f t="shared" si="464"/>
        <v>71.800000000000011</v>
      </c>
      <c r="APA57" s="94">
        <f t="shared" si="464"/>
        <v>74.5</v>
      </c>
      <c r="APB57" s="94">
        <f t="shared" si="464"/>
        <v>74.099999999999994</v>
      </c>
      <c r="APC57" s="94">
        <f t="shared" si="464"/>
        <v>75.099999999999994</v>
      </c>
      <c r="APD57" s="94">
        <f t="shared" si="464"/>
        <v>78.400000000000006</v>
      </c>
      <c r="APE57" s="94">
        <f t="shared" si="464"/>
        <v>83.5</v>
      </c>
      <c r="APF57" s="94">
        <f t="shared" si="464"/>
        <v>82.4</v>
      </c>
      <c r="APG57" s="94">
        <f t="shared" si="464"/>
        <v>84</v>
      </c>
      <c r="APH57" s="94">
        <f t="shared" si="464"/>
        <v>83</v>
      </c>
      <c r="API57" s="94">
        <f t="shared" si="464"/>
        <v>81.599999999999994</v>
      </c>
      <c r="APJ57" s="94">
        <f t="shared" si="464"/>
        <v>82.2</v>
      </c>
      <c r="APK57" s="94">
        <f t="shared" si="464"/>
        <v>75.800000000000011</v>
      </c>
      <c r="APL57" s="94">
        <f t="shared" si="464"/>
        <v>71.300000000000011</v>
      </c>
      <c r="APM57" s="94">
        <f t="shared" si="464"/>
        <v>76.800000000000011</v>
      </c>
      <c r="APN57" s="94">
        <f t="shared" si="464"/>
        <v>69.8</v>
      </c>
      <c r="APO57" s="94">
        <f t="shared" si="464"/>
        <v>75</v>
      </c>
      <c r="APP57" s="94">
        <f t="shared" si="464"/>
        <v>70.400000000000006</v>
      </c>
      <c r="APQ57" s="94">
        <f t="shared" si="464"/>
        <v>72.400000000000006</v>
      </c>
      <c r="APR57" s="94">
        <f t="shared" si="464"/>
        <v>68.900000000000006</v>
      </c>
      <c r="APS57" s="94">
        <f t="shared" si="464"/>
        <v>67.400000000000006</v>
      </c>
      <c r="APT57" s="94">
        <f t="shared" si="464"/>
        <v>71.599999999999994</v>
      </c>
      <c r="APU57" s="94">
        <f t="shared" si="464"/>
        <v>72.2</v>
      </c>
      <c r="APV57" s="94">
        <f t="shared" si="464"/>
        <v>69.8</v>
      </c>
      <c r="APW57" s="94">
        <f t="shared" si="464"/>
        <v>73.2</v>
      </c>
      <c r="APX57" s="94">
        <f t="shared" si="464"/>
        <v>72</v>
      </c>
      <c r="APY57" s="94">
        <f t="shared" si="464"/>
        <v>77.099999999999994</v>
      </c>
      <c r="APZ57" s="94">
        <f t="shared" si="464"/>
        <v>74.5</v>
      </c>
      <c r="AQA57" s="94">
        <f t="shared" si="464"/>
        <v>78.199999999999989</v>
      </c>
      <c r="AQB57" s="94">
        <f t="shared" si="464"/>
        <v>79.599999999999994</v>
      </c>
      <c r="AQC57" s="94">
        <f t="shared" si="464"/>
        <v>79.599999999999994</v>
      </c>
      <c r="AQD57" s="94">
        <f t="shared" si="464"/>
        <v>74.900000000000006</v>
      </c>
      <c r="AQE57" s="94">
        <f t="shared" si="464"/>
        <v>68.900000000000006</v>
      </c>
      <c r="AQF57" s="94">
        <f t="shared" si="464"/>
        <v>65.8</v>
      </c>
      <c r="AQG57" s="94">
        <f t="shared" si="464"/>
        <v>63.900000000000006</v>
      </c>
      <c r="AQH57" s="94">
        <f t="shared" si="464"/>
        <v>62.8</v>
      </c>
      <c r="AQI57" s="94">
        <f t="shared" si="464"/>
        <v>63.8</v>
      </c>
      <c r="AQJ57" s="94">
        <f t="shared" si="464"/>
        <v>62.2</v>
      </c>
      <c r="AQK57" s="94">
        <f t="shared" ref="AQK57:ASH57" si="465">AQK12+AQK17</f>
        <v>63.3</v>
      </c>
      <c r="AQL57" s="94">
        <f t="shared" si="465"/>
        <v>63.6</v>
      </c>
      <c r="AQM57" s="94">
        <f t="shared" si="465"/>
        <v>64.2</v>
      </c>
      <c r="AQN57" s="94">
        <f t="shared" si="465"/>
        <v>61.5</v>
      </c>
      <c r="AQO57" s="94">
        <f t="shared" si="465"/>
        <v>65.800000000000011</v>
      </c>
      <c r="AQP57" s="94">
        <f t="shared" si="465"/>
        <v>61.3</v>
      </c>
      <c r="AQQ57" s="94">
        <f t="shared" si="465"/>
        <v>62.9</v>
      </c>
      <c r="AQR57" s="94">
        <f t="shared" si="465"/>
        <v>63.2</v>
      </c>
      <c r="AQS57" s="94">
        <f t="shared" si="465"/>
        <v>63.5</v>
      </c>
      <c r="AQT57" s="94">
        <f t="shared" si="465"/>
        <v>63.8</v>
      </c>
      <c r="AQU57" s="94">
        <f t="shared" si="465"/>
        <v>66.8</v>
      </c>
      <c r="AQV57" s="94">
        <f t="shared" si="465"/>
        <v>69.900000000000006</v>
      </c>
      <c r="AQW57" s="94">
        <f t="shared" si="465"/>
        <v>67.2</v>
      </c>
      <c r="AQX57" s="94">
        <f t="shared" si="465"/>
        <v>67.900000000000006</v>
      </c>
      <c r="AQY57" s="94">
        <f t="shared" si="465"/>
        <v>66.2</v>
      </c>
      <c r="AQZ57" s="94">
        <f t="shared" si="465"/>
        <v>65.699999999999989</v>
      </c>
      <c r="ARA57" s="94">
        <f t="shared" si="465"/>
        <v>69.900000000000006</v>
      </c>
      <c r="ARB57" s="94">
        <f t="shared" si="465"/>
        <v>69.5</v>
      </c>
      <c r="ARC57" s="94">
        <f t="shared" si="465"/>
        <v>75.2</v>
      </c>
      <c r="ARD57" s="94">
        <f t="shared" si="465"/>
        <v>66.7</v>
      </c>
      <c r="ARE57" s="94">
        <f t="shared" si="465"/>
        <v>70</v>
      </c>
      <c r="ARF57" s="94">
        <f t="shared" si="465"/>
        <v>72.599999999999994</v>
      </c>
      <c r="ARG57" s="94">
        <f t="shared" si="465"/>
        <v>70.900000000000006</v>
      </c>
      <c r="ARH57" s="94">
        <f t="shared" si="465"/>
        <v>72.400000000000006</v>
      </c>
      <c r="ARI57" s="94">
        <f t="shared" si="465"/>
        <v>64.900000000000006</v>
      </c>
      <c r="ARJ57" s="94">
        <f t="shared" si="465"/>
        <v>65.599999999999994</v>
      </c>
      <c r="ARK57" s="94">
        <f t="shared" si="465"/>
        <v>67.300000000000011</v>
      </c>
      <c r="ARL57" s="94">
        <f t="shared" si="465"/>
        <v>66.900000000000006</v>
      </c>
      <c r="ARM57" s="94">
        <f t="shared" si="465"/>
        <v>64.699999999999989</v>
      </c>
      <c r="ARN57" s="94">
        <f t="shared" si="465"/>
        <v>66.199999999999989</v>
      </c>
      <c r="ARO57" s="94">
        <f t="shared" si="465"/>
        <v>63.9</v>
      </c>
      <c r="ARP57" s="94">
        <f t="shared" si="465"/>
        <v>65.900000000000006</v>
      </c>
      <c r="ARQ57" s="94">
        <f t="shared" si="465"/>
        <v>62.400000000000006</v>
      </c>
      <c r="ARR57" s="94">
        <f t="shared" si="465"/>
        <v>61.3</v>
      </c>
      <c r="ARS57" s="94">
        <f t="shared" si="465"/>
        <v>62.1</v>
      </c>
      <c r="ART57" s="94">
        <f t="shared" si="465"/>
        <v>63</v>
      </c>
      <c r="ARU57" s="94">
        <f t="shared" si="465"/>
        <v>61.7</v>
      </c>
      <c r="ARV57" s="94">
        <f t="shared" si="465"/>
        <v>56.6</v>
      </c>
      <c r="ARW57" s="94">
        <f t="shared" si="465"/>
        <v>60.7</v>
      </c>
      <c r="ARX57" s="94">
        <f t="shared" si="465"/>
        <v>57.8</v>
      </c>
      <c r="ARY57" s="94">
        <f t="shared" si="465"/>
        <v>59.4</v>
      </c>
      <c r="ARZ57" s="94">
        <f t="shared" si="465"/>
        <v>57</v>
      </c>
      <c r="ASA57" s="94">
        <f t="shared" si="465"/>
        <v>61.099999999999994</v>
      </c>
      <c r="ASB57" s="94">
        <f t="shared" si="465"/>
        <v>58.400000000000006</v>
      </c>
      <c r="ASC57" s="94">
        <f t="shared" si="465"/>
        <v>64.400000000000006</v>
      </c>
      <c r="ASD57" s="94">
        <f t="shared" si="465"/>
        <v>62.6</v>
      </c>
      <c r="ASE57" s="94">
        <f t="shared" si="465"/>
        <v>58.2</v>
      </c>
      <c r="ASF57" s="94">
        <f t="shared" si="465"/>
        <v>57.1</v>
      </c>
      <c r="ASG57" s="94">
        <f t="shared" si="465"/>
        <v>58.5</v>
      </c>
      <c r="ASH57" s="94">
        <f t="shared" si="465"/>
        <v>55.5</v>
      </c>
      <c r="ASI57" s="94">
        <f t="shared" ref="ASI57:AUB57" si="466">ASI12+ASI17</f>
        <v>54.8</v>
      </c>
      <c r="ASJ57" s="94">
        <f t="shared" si="466"/>
        <v>55.7</v>
      </c>
      <c r="ASK57" s="94">
        <f t="shared" si="466"/>
        <v>60.3</v>
      </c>
      <c r="ASL57" s="94">
        <f t="shared" si="466"/>
        <v>52.3</v>
      </c>
      <c r="ASM57" s="94">
        <f t="shared" si="466"/>
        <v>55.1</v>
      </c>
      <c r="ASN57" s="94">
        <f t="shared" si="466"/>
        <v>56.2</v>
      </c>
      <c r="ASO57" s="94">
        <f t="shared" si="466"/>
        <v>64.7</v>
      </c>
      <c r="ASP57" s="94">
        <f t="shared" si="466"/>
        <v>63.9</v>
      </c>
      <c r="ASQ57" s="94">
        <f t="shared" si="466"/>
        <v>59.3</v>
      </c>
      <c r="ASR57" s="94">
        <f t="shared" si="466"/>
        <v>56.599999999999994</v>
      </c>
      <c r="ASS57" s="94">
        <f t="shared" si="466"/>
        <v>63.8</v>
      </c>
      <c r="AST57" s="94">
        <f t="shared" si="466"/>
        <v>55.2</v>
      </c>
      <c r="ASU57" s="94">
        <f t="shared" si="466"/>
        <v>58.9</v>
      </c>
      <c r="ASV57" s="94">
        <f t="shared" si="466"/>
        <v>54.1</v>
      </c>
      <c r="ASW57" s="94">
        <f t="shared" si="466"/>
        <v>54.599999999999994</v>
      </c>
      <c r="ASX57" s="94">
        <f t="shared" si="466"/>
        <v>54.2</v>
      </c>
      <c r="ASY57" s="94">
        <f t="shared" si="466"/>
        <v>58.5</v>
      </c>
      <c r="ASZ57" s="94">
        <f t="shared" si="466"/>
        <v>58.8</v>
      </c>
      <c r="ATA57" s="94">
        <f t="shared" si="466"/>
        <v>60</v>
      </c>
      <c r="ATB57" s="94">
        <f t="shared" si="466"/>
        <v>63.2</v>
      </c>
      <c r="ATC57" s="94">
        <f t="shared" si="466"/>
        <v>62.1</v>
      </c>
      <c r="ATD57" s="94">
        <f t="shared" si="466"/>
        <v>61.7</v>
      </c>
      <c r="ATE57" s="94">
        <f t="shared" si="466"/>
        <v>59.3</v>
      </c>
      <c r="ATF57" s="94">
        <f t="shared" si="466"/>
        <v>63.2</v>
      </c>
      <c r="ATG57" s="94">
        <f t="shared" si="466"/>
        <v>59.599999999999994</v>
      </c>
      <c r="ATH57" s="94">
        <f t="shared" si="466"/>
        <v>61.900000000000006</v>
      </c>
      <c r="ATI57" s="94">
        <f t="shared" si="466"/>
        <v>55.5</v>
      </c>
      <c r="ATJ57" s="94">
        <f t="shared" si="466"/>
        <v>55.400000000000006</v>
      </c>
      <c r="ATK57" s="94">
        <f t="shared" si="466"/>
        <v>56.099999999999994</v>
      </c>
      <c r="ATL57" s="94">
        <f t="shared" si="466"/>
        <v>61.7</v>
      </c>
      <c r="ATM57" s="94">
        <f t="shared" si="466"/>
        <v>59.7</v>
      </c>
      <c r="ATN57" s="94">
        <f t="shared" si="466"/>
        <v>55.2</v>
      </c>
      <c r="ATO57" s="94">
        <f t="shared" si="466"/>
        <v>61.7</v>
      </c>
      <c r="ATP57" s="94">
        <f t="shared" si="466"/>
        <v>61.400000000000006</v>
      </c>
      <c r="ATQ57" s="94">
        <f t="shared" si="466"/>
        <v>61.7</v>
      </c>
      <c r="ATR57" s="94">
        <f t="shared" si="466"/>
        <v>60.8</v>
      </c>
      <c r="ATS57" s="94">
        <f t="shared" si="466"/>
        <v>64.099999999999994</v>
      </c>
      <c r="ATT57" s="94">
        <f t="shared" si="466"/>
        <v>62.599999999999994</v>
      </c>
      <c r="ATU57" s="94">
        <f t="shared" si="466"/>
        <v>61</v>
      </c>
      <c r="ATV57" s="94">
        <f t="shared" si="466"/>
        <v>64.3</v>
      </c>
      <c r="ATW57" s="94">
        <f t="shared" si="466"/>
        <v>61</v>
      </c>
      <c r="ATX57" s="94">
        <f t="shared" si="466"/>
        <v>61.400000000000006</v>
      </c>
      <c r="ATY57" s="94">
        <f t="shared" si="466"/>
        <v>61</v>
      </c>
      <c r="ATZ57" s="94">
        <f t="shared" si="466"/>
        <v>64.2</v>
      </c>
      <c r="AUA57" s="94">
        <f t="shared" si="466"/>
        <v>66.099999999999994</v>
      </c>
      <c r="AUB57" s="94">
        <f t="shared" si="466"/>
        <v>68.2</v>
      </c>
      <c r="AUC57" s="94">
        <f t="shared" ref="AUC57:AVH57" si="467">AUC12+AUC17</f>
        <v>64.7</v>
      </c>
      <c r="AUD57" s="94">
        <f t="shared" si="467"/>
        <v>68.3</v>
      </c>
      <c r="AUE57" s="94">
        <f t="shared" si="467"/>
        <v>64.2</v>
      </c>
      <c r="AUF57" s="94">
        <f t="shared" si="467"/>
        <v>69</v>
      </c>
      <c r="AUG57" s="94">
        <f t="shared" si="467"/>
        <v>73.099999999999994</v>
      </c>
      <c r="AUH57" s="94">
        <f t="shared" si="467"/>
        <v>74.3</v>
      </c>
      <c r="AUI57" s="94">
        <f t="shared" si="467"/>
        <v>69.5</v>
      </c>
      <c r="AUJ57" s="94">
        <f t="shared" si="467"/>
        <v>73.900000000000006</v>
      </c>
      <c r="AUK57" s="94">
        <f t="shared" si="467"/>
        <v>84.699999999999989</v>
      </c>
      <c r="AUL57" s="94">
        <f t="shared" si="467"/>
        <v>92.699999999999989</v>
      </c>
      <c r="AUM57" s="94">
        <f t="shared" si="467"/>
        <v>102.1</v>
      </c>
      <c r="AUN57" s="94">
        <f t="shared" si="467"/>
        <v>107.4</v>
      </c>
      <c r="AUO57" s="94">
        <f t="shared" si="467"/>
        <v>101.19999999999999</v>
      </c>
      <c r="AUP57" s="94">
        <f t="shared" si="467"/>
        <v>93.2</v>
      </c>
      <c r="AUQ57" s="94">
        <f t="shared" si="467"/>
        <v>97.8</v>
      </c>
      <c r="AUR57" s="94">
        <f t="shared" si="467"/>
        <v>91.800000000000011</v>
      </c>
      <c r="AUS57" s="94">
        <f t="shared" si="467"/>
        <v>91.199999999999989</v>
      </c>
      <c r="AUT57" s="94">
        <f t="shared" si="467"/>
        <v>92.5</v>
      </c>
      <c r="AUU57" s="94">
        <f t="shared" si="467"/>
        <v>92</v>
      </c>
      <c r="AUV57" s="94">
        <f t="shared" si="467"/>
        <v>94.4</v>
      </c>
      <c r="AUW57" s="94">
        <f t="shared" si="467"/>
        <v>87</v>
      </c>
      <c r="AUX57" s="94">
        <f t="shared" si="467"/>
        <v>87.9</v>
      </c>
      <c r="AUY57" s="94">
        <f t="shared" si="467"/>
        <v>88</v>
      </c>
      <c r="AUZ57" s="94">
        <f t="shared" si="467"/>
        <v>0</v>
      </c>
      <c r="AVA57" s="94">
        <f t="shared" si="467"/>
        <v>0</v>
      </c>
      <c r="AVB57" s="94">
        <f t="shared" si="467"/>
        <v>0</v>
      </c>
      <c r="AVC57" s="94">
        <f t="shared" si="467"/>
        <v>0</v>
      </c>
      <c r="AVD57" s="94">
        <f t="shared" si="467"/>
        <v>0</v>
      </c>
      <c r="AVE57" s="94">
        <f t="shared" si="467"/>
        <v>0</v>
      </c>
      <c r="AVF57" s="94">
        <f t="shared" si="467"/>
        <v>0</v>
      </c>
      <c r="AVG57" s="94">
        <f t="shared" si="467"/>
        <v>0</v>
      </c>
      <c r="AVH57" s="94">
        <f t="shared" si="467"/>
        <v>0</v>
      </c>
      <c r="AVI57" s="94">
        <f t="shared" ref="AVI57:AVZ57" si="468">AVI12+AVI17</f>
        <v>0</v>
      </c>
      <c r="AVJ57" s="94">
        <f t="shared" si="468"/>
        <v>0</v>
      </c>
      <c r="AVK57" s="94">
        <f t="shared" si="468"/>
        <v>0</v>
      </c>
      <c r="AVL57" s="94">
        <f t="shared" si="468"/>
        <v>0</v>
      </c>
      <c r="AVM57" s="94">
        <f t="shared" si="468"/>
        <v>0</v>
      </c>
      <c r="AVN57" s="94">
        <f t="shared" si="468"/>
        <v>0</v>
      </c>
      <c r="AVO57" s="94">
        <f t="shared" si="468"/>
        <v>0</v>
      </c>
      <c r="AVP57" s="94">
        <f t="shared" si="468"/>
        <v>0</v>
      </c>
      <c r="AVQ57" s="94">
        <f t="shared" si="468"/>
        <v>0</v>
      </c>
      <c r="AVR57" s="94">
        <f t="shared" si="468"/>
        <v>0</v>
      </c>
      <c r="AVS57" s="94">
        <f t="shared" si="468"/>
        <v>0</v>
      </c>
      <c r="AVT57" s="94">
        <f t="shared" si="468"/>
        <v>0</v>
      </c>
      <c r="AVU57" s="94">
        <f t="shared" si="468"/>
        <v>0</v>
      </c>
      <c r="AVV57" s="94">
        <f t="shared" si="468"/>
        <v>0</v>
      </c>
      <c r="AVW57" s="94">
        <f t="shared" si="468"/>
        <v>0</v>
      </c>
      <c r="AVX57" s="94">
        <f t="shared" si="468"/>
        <v>0</v>
      </c>
      <c r="AVY57" s="94">
        <f t="shared" si="468"/>
        <v>0</v>
      </c>
      <c r="AVZ57" s="94">
        <f t="shared" si="468"/>
        <v>0</v>
      </c>
    </row>
    <row r="58" spans="1:1274" s="16" customFormat="1" ht="17.25" thickTop="1" thickBot="1" x14ac:dyDescent="0.3">
      <c r="B58" s="207" t="s">
        <v>341</v>
      </c>
      <c r="C58" s="208"/>
      <c r="D58" s="125"/>
      <c r="E58" s="97">
        <f t="shared" ref="E58:BP58" si="469">E56-E57</f>
        <v>0</v>
      </c>
      <c r="F58" s="97">
        <f t="shared" si="469"/>
        <v>0</v>
      </c>
      <c r="G58" s="97">
        <f t="shared" si="469"/>
        <v>0</v>
      </c>
      <c r="H58" s="97">
        <f t="shared" si="469"/>
        <v>0</v>
      </c>
      <c r="I58" s="97">
        <f t="shared" si="469"/>
        <v>0</v>
      </c>
      <c r="J58" s="97">
        <f t="shared" si="469"/>
        <v>0</v>
      </c>
      <c r="K58" s="97">
        <f t="shared" si="469"/>
        <v>0</v>
      </c>
      <c r="L58" s="97">
        <f t="shared" si="469"/>
        <v>0</v>
      </c>
      <c r="M58" s="97">
        <f t="shared" si="469"/>
        <v>0</v>
      </c>
      <c r="N58" s="97">
        <f t="shared" si="469"/>
        <v>0</v>
      </c>
      <c r="O58" s="97">
        <f t="shared" si="469"/>
        <v>0</v>
      </c>
      <c r="P58" s="97">
        <f t="shared" si="469"/>
        <v>0</v>
      </c>
      <c r="Q58" s="97">
        <f t="shared" si="469"/>
        <v>0</v>
      </c>
      <c r="R58" s="97">
        <f t="shared" si="469"/>
        <v>0</v>
      </c>
      <c r="S58" s="97">
        <f t="shared" si="469"/>
        <v>0</v>
      </c>
      <c r="T58" s="97">
        <f t="shared" si="469"/>
        <v>0</v>
      </c>
      <c r="U58" s="97">
        <f t="shared" si="469"/>
        <v>0</v>
      </c>
      <c r="V58" s="97">
        <f t="shared" si="469"/>
        <v>0</v>
      </c>
      <c r="W58" s="97">
        <f t="shared" si="469"/>
        <v>0</v>
      </c>
      <c r="X58" s="97">
        <f t="shared" si="469"/>
        <v>0</v>
      </c>
      <c r="Y58" s="97">
        <f t="shared" si="469"/>
        <v>0</v>
      </c>
      <c r="Z58" s="97">
        <f t="shared" si="469"/>
        <v>0</v>
      </c>
      <c r="AA58" s="97">
        <f t="shared" si="469"/>
        <v>0</v>
      </c>
      <c r="AB58" s="97">
        <f t="shared" si="469"/>
        <v>0</v>
      </c>
      <c r="AC58" s="97">
        <f t="shared" si="469"/>
        <v>0</v>
      </c>
      <c r="AD58" s="97">
        <f t="shared" si="469"/>
        <v>0</v>
      </c>
      <c r="AE58" s="97">
        <f t="shared" si="469"/>
        <v>0</v>
      </c>
      <c r="AF58" s="97">
        <f t="shared" si="469"/>
        <v>0</v>
      </c>
      <c r="AG58" s="97">
        <f t="shared" si="469"/>
        <v>0</v>
      </c>
      <c r="AH58" s="97">
        <f t="shared" si="469"/>
        <v>0</v>
      </c>
      <c r="AI58" s="97">
        <f t="shared" si="469"/>
        <v>0</v>
      </c>
      <c r="AJ58" s="97">
        <f t="shared" si="469"/>
        <v>0</v>
      </c>
      <c r="AK58" s="97">
        <f t="shared" si="469"/>
        <v>0</v>
      </c>
      <c r="AL58" s="97">
        <f t="shared" si="469"/>
        <v>0</v>
      </c>
      <c r="AM58" s="97">
        <f t="shared" si="469"/>
        <v>0</v>
      </c>
      <c r="AN58" s="97">
        <f t="shared" si="469"/>
        <v>0</v>
      </c>
      <c r="AO58" s="97">
        <f t="shared" si="469"/>
        <v>0</v>
      </c>
      <c r="AP58" s="97">
        <f t="shared" si="469"/>
        <v>0</v>
      </c>
      <c r="AQ58" s="97">
        <f t="shared" si="469"/>
        <v>0</v>
      </c>
      <c r="AR58" s="97">
        <f t="shared" si="469"/>
        <v>0</v>
      </c>
      <c r="AS58" s="97">
        <f t="shared" si="469"/>
        <v>0</v>
      </c>
      <c r="AT58" s="97">
        <f t="shared" si="469"/>
        <v>0</v>
      </c>
      <c r="AU58" s="97">
        <f t="shared" si="469"/>
        <v>0</v>
      </c>
      <c r="AV58" s="97">
        <f t="shared" si="469"/>
        <v>0</v>
      </c>
      <c r="AW58" s="97">
        <f t="shared" si="469"/>
        <v>0</v>
      </c>
      <c r="AX58" s="97">
        <f t="shared" si="469"/>
        <v>0</v>
      </c>
      <c r="AY58" s="97">
        <f t="shared" si="469"/>
        <v>0</v>
      </c>
      <c r="AZ58" s="97">
        <f t="shared" si="469"/>
        <v>0</v>
      </c>
      <c r="BA58" s="97">
        <f t="shared" si="469"/>
        <v>0</v>
      </c>
      <c r="BB58" s="97">
        <f t="shared" si="469"/>
        <v>0</v>
      </c>
      <c r="BC58" s="97">
        <f t="shared" si="469"/>
        <v>0</v>
      </c>
      <c r="BD58" s="97">
        <f t="shared" si="469"/>
        <v>0</v>
      </c>
      <c r="BE58" s="97">
        <f t="shared" si="469"/>
        <v>0</v>
      </c>
      <c r="BF58" s="97">
        <f t="shared" si="469"/>
        <v>0</v>
      </c>
      <c r="BG58" s="97">
        <f t="shared" si="469"/>
        <v>0</v>
      </c>
      <c r="BH58" s="97">
        <f t="shared" si="469"/>
        <v>0</v>
      </c>
      <c r="BI58" s="97">
        <f t="shared" si="469"/>
        <v>0</v>
      </c>
      <c r="BJ58" s="97">
        <f t="shared" si="469"/>
        <v>0</v>
      </c>
      <c r="BK58" s="97">
        <f t="shared" si="469"/>
        <v>0</v>
      </c>
      <c r="BL58" s="97">
        <f t="shared" si="469"/>
        <v>0</v>
      </c>
      <c r="BM58" s="97">
        <f t="shared" si="469"/>
        <v>0</v>
      </c>
      <c r="BN58" s="97">
        <f t="shared" si="469"/>
        <v>0</v>
      </c>
      <c r="BO58" s="97">
        <f t="shared" si="469"/>
        <v>0</v>
      </c>
      <c r="BP58" s="97">
        <f t="shared" si="469"/>
        <v>0</v>
      </c>
      <c r="BQ58" s="97">
        <f t="shared" ref="BQ58:EB58" si="470">BQ56-BQ57</f>
        <v>0</v>
      </c>
      <c r="BR58" s="97">
        <f t="shared" si="470"/>
        <v>0</v>
      </c>
      <c r="BS58" s="97">
        <f t="shared" si="470"/>
        <v>0</v>
      </c>
      <c r="BT58" s="97">
        <f t="shared" si="470"/>
        <v>0</v>
      </c>
      <c r="BU58" s="97">
        <f t="shared" si="470"/>
        <v>0</v>
      </c>
      <c r="BV58" s="97">
        <f t="shared" si="470"/>
        <v>0</v>
      </c>
      <c r="BW58" s="97">
        <f t="shared" si="470"/>
        <v>0</v>
      </c>
      <c r="BX58" s="97">
        <f t="shared" si="470"/>
        <v>0</v>
      </c>
      <c r="BY58" s="97">
        <f t="shared" si="470"/>
        <v>0</v>
      </c>
      <c r="BZ58" s="97">
        <f t="shared" si="470"/>
        <v>0</v>
      </c>
      <c r="CA58" s="97">
        <f t="shared" si="470"/>
        <v>0</v>
      </c>
      <c r="CB58" s="97">
        <f t="shared" si="470"/>
        <v>0</v>
      </c>
      <c r="CC58" s="97">
        <f t="shared" si="470"/>
        <v>0</v>
      </c>
      <c r="CD58" s="97">
        <f t="shared" si="470"/>
        <v>0</v>
      </c>
      <c r="CE58" s="97">
        <f t="shared" si="470"/>
        <v>0</v>
      </c>
      <c r="CF58" s="97">
        <f t="shared" si="470"/>
        <v>0</v>
      </c>
      <c r="CG58" s="97">
        <f t="shared" si="470"/>
        <v>0</v>
      </c>
      <c r="CH58" s="97">
        <f t="shared" si="470"/>
        <v>0</v>
      </c>
      <c r="CI58" s="97">
        <f t="shared" si="470"/>
        <v>0</v>
      </c>
      <c r="CJ58" s="97">
        <f t="shared" si="470"/>
        <v>0</v>
      </c>
      <c r="CK58" s="97">
        <f t="shared" si="470"/>
        <v>0</v>
      </c>
      <c r="CL58" s="97">
        <f t="shared" si="470"/>
        <v>0</v>
      </c>
      <c r="CM58" s="97">
        <f t="shared" si="470"/>
        <v>0</v>
      </c>
      <c r="CN58" s="97">
        <f t="shared" si="470"/>
        <v>0</v>
      </c>
      <c r="CO58" s="97">
        <f t="shared" si="470"/>
        <v>0</v>
      </c>
      <c r="CP58" s="97">
        <f t="shared" si="470"/>
        <v>9.1000000000000014</v>
      </c>
      <c r="CQ58" s="97">
        <f t="shared" si="470"/>
        <v>0</v>
      </c>
      <c r="CR58" s="97">
        <f t="shared" si="470"/>
        <v>0</v>
      </c>
      <c r="CS58" s="97">
        <f t="shared" si="470"/>
        <v>11.999999999999993</v>
      </c>
      <c r="CT58" s="97">
        <f t="shared" si="470"/>
        <v>0.89999999999999858</v>
      </c>
      <c r="CU58" s="97">
        <f t="shared" si="470"/>
        <v>-9</v>
      </c>
      <c r="CV58" s="97">
        <f t="shared" si="470"/>
        <v>-13.100000000000001</v>
      </c>
      <c r="CW58" s="97">
        <f t="shared" si="470"/>
        <v>-28.1</v>
      </c>
      <c r="CX58" s="97">
        <f t="shared" si="470"/>
        <v>-47.500000000000007</v>
      </c>
      <c r="CY58" s="97">
        <f t="shared" si="470"/>
        <v>-61</v>
      </c>
      <c r="CZ58" s="97">
        <f t="shared" si="470"/>
        <v>-53.3</v>
      </c>
      <c r="DA58" s="97">
        <f t="shared" si="470"/>
        <v>-21.799999999999997</v>
      </c>
      <c r="DB58" s="97">
        <f t="shared" si="470"/>
        <v>-32.000000000000007</v>
      </c>
      <c r="DC58" s="97">
        <f t="shared" si="470"/>
        <v>-20.700000000000003</v>
      </c>
      <c r="DD58" s="97">
        <f t="shared" si="470"/>
        <v>-15.199999999999996</v>
      </c>
      <c r="DE58" s="97">
        <f t="shared" si="470"/>
        <v>-21.300000000000011</v>
      </c>
      <c r="DF58" s="97">
        <f t="shared" si="470"/>
        <v>-30.000000000000007</v>
      </c>
      <c r="DG58" s="97">
        <f t="shared" si="470"/>
        <v>-15.600000000000001</v>
      </c>
      <c r="DH58" s="97">
        <f t="shared" si="470"/>
        <v>-11</v>
      </c>
      <c r="DI58" s="97">
        <f t="shared" si="470"/>
        <v>-2.4000000000000057</v>
      </c>
      <c r="DJ58" s="97">
        <f t="shared" si="470"/>
        <v>5.5999999999999943</v>
      </c>
      <c r="DK58" s="97">
        <f t="shared" si="470"/>
        <v>-10.899999999999999</v>
      </c>
      <c r="DL58" s="97">
        <f t="shared" si="470"/>
        <v>-6.2000000000000028</v>
      </c>
      <c r="DM58" s="97">
        <f t="shared" si="470"/>
        <v>15.400000000000006</v>
      </c>
      <c r="DN58" s="97">
        <f t="shared" si="470"/>
        <v>-37</v>
      </c>
      <c r="DO58" s="97">
        <f t="shared" si="470"/>
        <v>-15.299999999999997</v>
      </c>
      <c r="DP58" s="97">
        <f t="shared" si="470"/>
        <v>1.6000000000000014</v>
      </c>
      <c r="DQ58" s="97">
        <f t="shared" si="470"/>
        <v>0</v>
      </c>
      <c r="DR58" s="97">
        <f t="shared" si="470"/>
        <v>10.79999999999999</v>
      </c>
      <c r="DS58" s="97">
        <f t="shared" si="470"/>
        <v>14.799999999999997</v>
      </c>
      <c r="DT58" s="97">
        <f t="shared" si="470"/>
        <v>6.0999999999999943</v>
      </c>
      <c r="DU58" s="97">
        <f t="shared" si="470"/>
        <v>16.700000000000003</v>
      </c>
      <c r="DV58" s="97">
        <f t="shared" si="470"/>
        <v>16.399999999999999</v>
      </c>
      <c r="DW58" s="97">
        <f t="shared" si="470"/>
        <v>20.199999999999996</v>
      </c>
      <c r="DX58" s="97">
        <f t="shared" si="470"/>
        <v>31.799999999999997</v>
      </c>
      <c r="DY58" s="97">
        <f t="shared" si="470"/>
        <v>22.5</v>
      </c>
      <c r="DZ58" s="97">
        <f t="shared" si="470"/>
        <v>13.699999999999996</v>
      </c>
      <c r="EA58" s="97">
        <f t="shared" si="470"/>
        <v>19.199999999999996</v>
      </c>
      <c r="EB58" s="97">
        <f t="shared" si="470"/>
        <v>8</v>
      </c>
      <c r="EC58" s="97">
        <f t="shared" ref="EC58:FG58" si="471">EC56-EC57</f>
        <v>-10.400000000000006</v>
      </c>
      <c r="ED58" s="97">
        <f t="shared" si="471"/>
        <v>-32.099999999999994</v>
      </c>
      <c r="EE58" s="97">
        <f t="shared" si="471"/>
        <v>-23.200000000000003</v>
      </c>
      <c r="EF58" s="97">
        <f t="shared" si="471"/>
        <v>-21.9</v>
      </c>
      <c r="EG58" s="97">
        <f t="shared" si="471"/>
        <v>-53.400000000000006</v>
      </c>
      <c r="EH58" s="97">
        <f t="shared" si="471"/>
        <v>-60.6</v>
      </c>
      <c r="EI58" s="97">
        <f t="shared" si="471"/>
        <v>-59.7</v>
      </c>
      <c r="EJ58" s="97">
        <f t="shared" si="471"/>
        <v>-26.299999999999997</v>
      </c>
      <c r="EK58" s="97">
        <f t="shared" si="471"/>
        <v>-41.5</v>
      </c>
      <c r="EL58" s="97">
        <f t="shared" si="471"/>
        <v>-42</v>
      </c>
      <c r="EM58" s="97">
        <f t="shared" si="471"/>
        <v>-34</v>
      </c>
      <c r="EN58" s="97">
        <f t="shared" si="471"/>
        <v>5.7999999999999972</v>
      </c>
      <c r="EO58" s="97">
        <f t="shared" si="471"/>
        <v>0.69999999999999574</v>
      </c>
      <c r="EP58" s="97">
        <f t="shared" si="471"/>
        <v>-34.899999999999991</v>
      </c>
      <c r="EQ58" s="97">
        <f t="shared" si="471"/>
        <v>-19.899999999999991</v>
      </c>
      <c r="ER58" s="97">
        <f t="shared" si="471"/>
        <v>-32.5</v>
      </c>
      <c r="ES58" s="97">
        <f t="shared" si="471"/>
        <v>-34.9</v>
      </c>
      <c r="ET58" s="97">
        <f t="shared" si="471"/>
        <v>-46</v>
      </c>
      <c r="EU58" s="97">
        <f t="shared" si="471"/>
        <v>-40.800000000000004</v>
      </c>
      <c r="EV58" s="97">
        <f t="shared" si="471"/>
        <v>-61.7</v>
      </c>
      <c r="EW58" s="97">
        <f t="shared" si="471"/>
        <v>-73.800000000000011</v>
      </c>
      <c r="EX58" s="97">
        <f t="shared" si="471"/>
        <v>-61.399999999999991</v>
      </c>
      <c r="EY58" s="97">
        <f t="shared" si="471"/>
        <v>-59.4</v>
      </c>
      <c r="EZ58" s="97">
        <f t="shared" si="471"/>
        <v>-55.29999999999999</v>
      </c>
      <c r="FA58" s="97">
        <f t="shared" si="471"/>
        <v>-47.999999999999986</v>
      </c>
      <c r="FB58" s="97">
        <f t="shared" si="471"/>
        <v>-40.700000000000003</v>
      </c>
      <c r="FC58" s="97">
        <f t="shared" si="471"/>
        <v>-33.9</v>
      </c>
      <c r="FD58" s="97">
        <f t="shared" si="471"/>
        <v>-33.400000000000006</v>
      </c>
      <c r="FE58" s="97">
        <f t="shared" si="471"/>
        <v>-30.4</v>
      </c>
      <c r="FF58" s="97">
        <f t="shared" si="471"/>
        <v>-10.999999999999993</v>
      </c>
      <c r="FG58" s="97">
        <f t="shared" si="471"/>
        <v>-15.599999999999994</v>
      </c>
      <c r="FH58" s="97">
        <f t="shared" ref="FH58:GN58" si="472">FH56-FH57</f>
        <v>0</v>
      </c>
      <c r="FI58" s="97">
        <f t="shared" si="472"/>
        <v>0</v>
      </c>
      <c r="FJ58" s="97">
        <f t="shared" si="472"/>
        <v>0</v>
      </c>
      <c r="FK58" s="97">
        <f t="shared" si="472"/>
        <v>0</v>
      </c>
      <c r="FL58" s="97">
        <f t="shared" si="472"/>
        <v>-25.099999999999994</v>
      </c>
      <c r="FM58" s="97">
        <f t="shared" si="472"/>
        <v>-18.5</v>
      </c>
      <c r="FN58" s="97">
        <f t="shared" si="472"/>
        <v>-11.399999999999991</v>
      </c>
      <c r="FO58" s="97">
        <f t="shared" si="472"/>
        <v>5.5</v>
      </c>
      <c r="FP58" s="97">
        <f t="shared" si="472"/>
        <v>-3.1000000000000014</v>
      </c>
      <c r="FQ58" s="97">
        <f t="shared" si="472"/>
        <v>-4.6000000000000014</v>
      </c>
      <c r="FR58" s="97">
        <f t="shared" si="472"/>
        <v>-26.100000000000009</v>
      </c>
      <c r="FS58" s="97">
        <f t="shared" si="472"/>
        <v>-23</v>
      </c>
      <c r="FT58" s="97">
        <f t="shared" si="472"/>
        <v>-14.899999999999999</v>
      </c>
      <c r="FU58" s="97">
        <f t="shared" si="472"/>
        <v>-7.2000000000000028</v>
      </c>
      <c r="FV58" s="97">
        <f t="shared" si="472"/>
        <v>-26.099999999999987</v>
      </c>
      <c r="FW58" s="97">
        <f t="shared" si="472"/>
        <v>-25.900000000000006</v>
      </c>
      <c r="FX58" s="97">
        <f t="shared" si="472"/>
        <v>-10.499999999999993</v>
      </c>
      <c r="FY58" s="97">
        <f t="shared" si="472"/>
        <v>-12.999999999999993</v>
      </c>
      <c r="FZ58" s="97">
        <f t="shared" si="472"/>
        <v>8.1999999999999957</v>
      </c>
      <c r="GA58" s="97">
        <f t="shared" si="472"/>
        <v>-2.2999999999999972</v>
      </c>
      <c r="GB58" s="97">
        <f t="shared" si="472"/>
        <v>-3.7999999999999972</v>
      </c>
      <c r="GC58" s="97">
        <f t="shared" si="472"/>
        <v>-23.000000000000007</v>
      </c>
      <c r="GD58" s="97">
        <f t="shared" si="472"/>
        <v>-22.300000000000004</v>
      </c>
      <c r="GE58" s="97">
        <f t="shared" si="472"/>
        <v>-10.100000000000001</v>
      </c>
      <c r="GF58" s="97">
        <f t="shared" si="472"/>
        <v>-35.700000000000003</v>
      </c>
      <c r="GG58" s="97">
        <f t="shared" si="472"/>
        <v>-4.5000000000000071</v>
      </c>
      <c r="GH58" s="97">
        <f t="shared" si="472"/>
        <v>18.699999999999996</v>
      </c>
      <c r="GI58" s="97">
        <f t="shared" si="472"/>
        <v>16.899999999999991</v>
      </c>
      <c r="GJ58" s="97">
        <f t="shared" si="472"/>
        <v>40.200000000000003</v>
      </c>
      <c r="GK58" s="97">
        <f t="shared" si="472"/>
        <v>58.499999999999993</v>
      </c>
      <c r="GL58" s="97">
        <f t="shared" si="472"/>
        <v>50.400000000000006</v>
      </c>
      <c r="GM58" s="97">
        <f t="shared" si="472"/>
        <v>35.5</v>
      </c>
      <c r="GN58" s="97">
        <f t="shared" si="472"/>
        <v>49.3</v>
      </c>
      <c r="GO58" s="97">
        <f t="shared" ref="GO58:IZ58" si="473">GO56-GO57</f>
        <v>59.1</v>
      </c>
      <c r="GP58" s="97">
        <f t="shared" si="473"/>
        <v>55.300000000000004</v>
      </c>
      <c r="GQ58" s="97">
        <f t="shared" si="473"/>
        <v>43.899999999999991</v>
      </c>
      <c r="GR58" s="97">
        <f t="shared" si="473"/>
        <v>47.599999999999994</v>
      </c>
      <c r="GS58" s="97">
        <f t="shared" si="473"/>
        <v>47.900000000000013</v>
      </c>
      <c r="GT58" s="97">
        <f t="shared" si="473"/>
        <v>37.799999999999997</v>
      </c>
      <c r="GU58" s="97">
        <f t="shared" si="473"/>
        <v>38.299999999999997</v>
      </c>
      <c r="GV58" s="97">
        <f t="shared" si="473"/>
        <v>16.200000000000003</v>
      </c>
      <c r="GW58" s="97">
        <f t="shared" si="473"/>
        <v>17.5</v>
      </c>
      <c r="GX58" s="97">
        <f t="shared" si="473"/>
        <v>25.699999999999996</v>
      </c>
      <c r="GY58" s="97">
        <f t="shared" si="473"/>
        <v>27.5</v>
      </c>
      <c r="GZ58" s="97">
        <f t="shared" si="473"/>
        <v>17.100000000000001</v>
      </c>
      <c r="HA58" s="97">
        <f t="shared" si="473"/>
        <v>19.899999999999999</v>
      </c>
      <c r="HB58" s="97">
        <f t="shared" si="473"/>
        <v>10.900000000000006</v>
      </c>
      <c r="HC58" s="97">
        <f t="shared" si="473"/>
        <v>28.899999999999991</v>
      </c>
      <c r="HD58" s="97">
        <f t="shared" si="473"/>
        <v>18.699999999999996</v>
      </c>
      <c r="HE58" s="97">
        <f t="shared" si="473"/>
        <v>32.600000000000009</v>
      </c>
      <c r="HF58" s="97">
        <f t="shared" si="473"/>
        <v>29.099999999999994</v>
      </c>
      <c r="HG58" s="97">
        <f t="shared" si="473"/>
        <v>28.500000000000007</v>
      </c>
      <c r="HH58" s="97">
        <f t="shared" si="473"/>
        <v>30.099999999999994</v>
      </c>
      <c r="HI58" s="97">
        <f t="shared" si="473"/>
        <v>39.800000000000004</v>
      </c>
      <c r="HJ58" s="97">
        <f t="shared" si="473"/>
        <v>54.999999999999993</v>
      </c>
      <c r="HK58" s="97">
        <f t="shared" si="473"/>
        <v>45.8</v>
      </c>
      <c r="HL58" s="97">
        <f t="shared" si="473"/>
        <v>38.299999999999997</v>
      </c>
      <c r="HM58" s="97">
        <f t="shared" si="473"/>
        <v>39.200000000000003</v>
      </c>
      <c r="HN58" s="97">
        <f t="shared" si="473"/>
        <v>18.800000000000011</v>
      </c>
      <c r="HO58" s="97">
        <f t="shared" si="473"/>
        <v>24.4</v>
      </c>
      <c r="HP58" s="97">
        <f t="shared" si="473"/>
        <v>27.200000000000003</v>
      </c>
      <c r="HQ58" s="97">
        <f t="shared" si="473"/>
        <v>21.500000000000007</v>
      </c>
      <c r="HR58" s="97">
        <f t="shared" si="473"/>
        <v>26.699999999999996</v>
      </c>
      <c r="HS58" s="97">
        <f t="shared" si="473"/>
        <v>31</v>
      </c>
      <c r="HT58" s="97">
        <f t="shared" si="473"/>
        <v>36</v>
      </c>
      <c r="HU58" s="97">
        <f t="shared" si="473"/>
        <v>25.6</v>
      </c>
      <c r="HV58" s="97">
        <f t="shared" si="473"/>
        <v>28.600000000000009</v>
      </c>
      <c r="HW58" s="97">
        <f t="shared" si="473"/>
        <v>23.4</v>
      </c>
      <c r="HX58" s="97">
        <f t="shared" si="473"/>
        <v>24.599999999999994</v>
      </c>
      <c r="HY58" s="97">
        <f t="shared" si="473"/>
        <v>28.700000000000003</v>
      </c>
      <c r="HZ58" s="97">
        <f t="shared" si="473"/>
        <v>16.399999999999999</v>
      </c>
      <c r="IA58" s="97">
        <f t="shared" si="473"/>
        <v>18.299999999999997</v>
      </c>
      <c r="IB58" s="97">
        <f t="shared" si="473"/>
        <v>20.700000000000003</v>
      </c>
      <c r="IC58" s="97">
        <f t="shared" si="473"/>
        <v>20.299999999999997</v>
      </c>
      <c r="ID58" s="97">
        <f t="shared" si="473"/>
        <v>20</v>
      </c>
      <c r="IE58" s="97">
        <f t="shared" si="473"/>
        <v>18.099999999999994</v>
      </c>
      <c r="IF58" s="97">
        <f t="shared" si="473"/>
        <v>32.1</v>
      </c>
      <c r="IG58" s="97">
        <f t="shared" si="473"/>
        <v>26.099999999999994</v>
      </c>
      <c r="IH58" s="97">
        <f t="shared" si="473"/>
        <v>20.5</v>
      </c>
      <c r="II58" s="97">
        <f t="shared" si="473"/>
        <v>14.300000000000004</v>
      </c>
      <c r="IJ58" s="97">
        <f t="shared" si="473"/>
        <v>19.100000000000001</v>
      </c>
      <c r="IK58" s="97">
        <f t="shared" si="473"/>
        <v>8</v>
      </c>
      <c r="IL58" s="97">
        <f t="shared" si="473"/>
        <v>1.0999999999999943</v>
      </c>
      <c r="IM58" s="97">
        <f t="shared" si="473"/>
        <v>10</v>
      </c>
      <c r="IN58" s="97">
        <f t="shared" si="473"/>
        <v>9.5999999999999943</v>
      </c>
      <c r="IO58" s="97">
        <f t="shared" si="473"/>
        <v>16.100000000000001</v>
      </c>
      <c r="IP58" s="97">
        <f t="shared" si="473"/>
        <v>14.100000000000009</v>
      </c>
      <c r="IQ58" s="97">
        <f t="shared" si="473"/>
        <v>24.5</v>
      </c>
      <c r="IR58" s="97">
        <f t="shared" si="473"/>
        <v>38.299999999999997</v>
      </c>
      <c r="IS58" s="97">
        <f t="shared" si="473"/>
        <v>37.199999999999996</v>
      </c>
      <c r="IT58" s="97">
        <f t="shared" si="473"/>
        <v>42.500000000000007</v>
      </c>
      <c r="IU58" s="97">
        <f t="shared" si="473"/>
        <v>39.600000000000009</v>
      </c>
      <c r="IV58" s="97">
        <f t="shared" si="473"/>
        <v>46.400000000000006</v>
      </c>
      <c r="IW58" s="97">
        <f t="shared" si="473"/>
        <v>42.899999999999991</v>
      </c>
      <c r="IX58" s="97">
        <f t="shared" si="473"/>
        <v>43.099999999999994</v>
      </c>
      <c r="IY58" s="97">
        <f t="shared" si="473"/>
        <v>46.5</v>
      </c>
      <c r="IZ58" s="97">
        <f t="shared" si="473"/>
        <v>47.5</v>
      </c>
      <c r="JA58" s="97">
        <f t="shared" ref="JA58:LM58" si="474">JA56-JA57</f>
        <v>39.800000000000004</v>
      </c>
      <c r="JB58" s="97">
        <f t="shared" si="474"/>
        <v>53</v>
      </c>
      <c r="JC58" s="97">
        <f t="shared" si="474"/>
        <v>46.900000000000013</v>
      </c>
      <c r="JD58" s="97">
        <f t="shared" si="474"/>
        <v>43.1</v>
      </c>
      <c r="JE58" s="97">
        <f t="shared" si="474"/>
        <v>28.799999999999997</v>
      </c>
      <c r="JF58" s="97">
        <f t="shared" si="474"/>
        <v>20.099999999999994</v>
      </c>
      <c r="JG58" s="97">
        <f t="shared" si="474"/>
        <v>25.6</v>
      </c>
      <c r="JH58" s="97">
        <f t="shared" si="474"/>
        <v>12.599999999999994</v>
      </c>
      <c r="JI58" s="97">
        <f t="shared" si="474"/>
        <v>5.2000000000000028</v>
      </c>
      <c r="JJ58" s="97">
        <f t="shared" si="474"/>
        <v>24.299999999999997</v>
      </c>
      <c r="JK58" s="97">
        <f t="shared" si="474"/>
        <v>31.5</v>
      </c>
      <c r="JL58" s="97">
        <f t="shared" si="474"/>
        <v>27.700000000000003</v>
      </c>
      <c r="JM58" s="97">
        <f t="shared" si="474"/>
        <v>25.100000000000009</v>
      </c>
      <c r="JN58" s="97">
        <f t="shared" si="474"/>
        <v>18.599999999999994</v>
      </c>
      <c r="JO58" s="97">
        <f t="shared" si="474"/>
        <v>29.199999999999996</v>
      </c>
      <c r="JP58" s="97">
        <f t="shared" si="474"/>
        <v>42</v>
      </c>
      <c r="JQ58" s="97">
        <f t="shared" si="474"/>
        <v>15</v>
      </c>
      <c r="JR58" s="97">
        <f t="shared" si="474"/>
        <v>4</v>
      </c>
      <c r="JS58" s="97">
        <f t="shared" si="474"/>
        <v>4</v>
      </c>
      <c r="JT58" s="97">
        <f t="shared" si="474"/>
        <v>14</v>
      </c>
      <c r="JU58" s="97">
        <f t="shared" si="474"/>
        <v>25</v>
      </c>
      <c r="JV58" s="97">
        <f t="shared" si="474"/>
        <v>34</v>
      </c>
      <c r="JW58" s="97">
        <f t="shared" si="474"/>
        <v>39</v>
      </c>
      <c r="JX58" s="97">
        <f t="shared" si="474"/>
        <v>46</v>
      </c>
      <c r="JY58" s="97">
        <f t="shared" si="474"/>
        <v>-16</v>
      </c>
      <c r="JZ58" s="97">
        <f t="shared" si="474"/>
        <v>16</v>
      </c>
      <c r="KA58" s="97">
        <f t="shared" si="474"/>
        <v>11</v>
      </c>
      <c r="KB58" s="97">
        <f t="shared" si="474"/>
        <v>25</v>
      </c>
      <c r="KC58" s="97">
        <f t="shared" si="474"/>
        <v>44</v>
      </c>
      <c r="KD58" s="97">
        <f t="shared" si="474"/>
        <v>46</v>
      </c>
      <c r="KE58" s="97">
        <f t="shared" si="474"/>
        <v>45</v>
      </c>
      <c r="KF58" s="97">
        <f t="shared" si="474"/>
        <v>49</v>
      </c>
      <c r="KG58" s="97">
        <f t="shared" si="474"/>
        <v>46</v>
      </c>
      <c r="KH58" s="97">
        <f t="shared" si="474"/>
        <v>37</v>
      </c>
      <c r="KI58" s="97">
        <f t="shared" si="474"/>
        <v>45</v>
      </c>
      <c r="KJ58" s="97">
        <f t="shared" si="474"/>
        <v>37</v>
      </c>
      <c r="KK58" s="97">
        <f t="shared" si="474"/>
        <v>46</v>
      </c>
      <c r="KL58" s="97">
        <f t="shared" si="474"/>
        <v>29</v>
      </c>
      <c r="KM58" s="97">
        <f t="shared" si="474"/>
        <v>20</v>
      </c>
      <c r="KN58" s="97">
        <f t="shared" si="474"/>
        <v>10</v>
      </c>
      <c r="KO58" s="97">
        <f t="shared" si="474"/>
        <v>40</v>
      </c>
      <c r="KP58" s="97">
        <f t="shared" si="474"/>
        <v>18</v>
      </c>
      <c r="KQ58" s="97">
        <f t="shared" si="474"/>
        <v>12</v>
      </c>
      <c r="KR58" s="97">
        <f t="shared" si="474"/>
        <v>37</v>
      </c>
      <c r="KS58" s="97">
        <f t="shared" si="474"/>
        <v>58</v>
      </c>
      <c r="KT58" s="97">
        <f t="shared" si="474"/>
        <v>44</v>
      </c>
      <c r="KU58" s="97">
        <f t="shared" si="474"/>
        <v>49</v>
      </c>
      <c r="KV58" s="97">
        <f t="shared" si="474"/>
        <v>46</v>
      </c>
      <c r="KW58" s="97">
        <f t="shared" si="474"/>
        <v>48</v>
      </c>
      <c r="KX58" s="97">
        <f t="shared" si="474"/>
        <v>46</v>
      </c>
      <c r="KY58" s="97">
        <f t="shared" si="474"/>
        <v>52</v>
      </c>
      <c r="KZ58" s="97">
        <f t="shared" si="474"/>
        <v>51</v>
      </c>
      <c r="LA58" s="97">
        <f t="shared" si="474"/>
        <v>56</v>
      </c>
      <c r="LB58" s="97">
        <f t="shared" si="474"/>
        <v>57</v>
      </c>
      <c r="LC58" s="97">
        <f t="shared" si="474"/>
        <v>70</v>
      </c>
      <c r="LD58" s="97">
        <f t="shared" si="474"/>
        <v>53</v>
      </c>
      <c r="LE58" s="97">
        <f t="shared" si="474"/>
        <v>49</v>
      </c>
      <c r="LF58" s="97">
        <f t="shared" si="474"/>
        <v>55</v>
      </c>
      <c r="LG58" s="97">
        <f t="shared" si="474"/>
        <v>58</v>
      </c>
      <c r="LH58" s="97">
        <f t="shared" si="474"/>
        <v>61</v>
      </c>
      <c r="LI58" s="97">
        <f t="shared" si="474"/>
        <v>56</v>
      </c>
      <c r="LJ58" s="97">
        <f t="shared" si="474"/>
        <v>66</v>
      </c>
      <c r="LK58" s="97">
        <f t="shared" si="474"/>
        <v>56</v>
      </c>
      <c r="LL58" s="97">
        <f t="shared" si="474"/>
        <v>64</v>
      </c>
      <c r="LM58" s="97">
        <f t="shared" si="474"/>
        <v>74</v>
      </c>
      <c r="LN58" s="97">
        <f t="shared" ref="LN58:NF58" si="475">LN56-LN57</f>
        <v>70</v>
      </c>
      <c r="LO58" s="97">
        <f t="shared" si="475"/>
        <v>45</v>
      </c>
      <c r="LP58" s="97">
        <f t="shared" si="475"/>
        <v>40</v>
      </c>
      <c r="LQ58" s="97">
        <f t="shared" si="475"/>
        <v>39</v>
      </c>
      <c r="LR58" s="97">
        <f t="shared" si="475"/>
        <v>35</v>
      </c>
      <c r="LS58" s="97">
        <f t="shared" si="475"/>
        <v>29</v>
      </c>
      <c r="LT58" s="97">
        <f t="shared" si="475"/>
        <v>43</v>
      </c>
      <c r="LU58" s="97">
        <f t="shared" si="475"/>
        <v>26</v>
      </c>
      <c r="LV58" s="97">
        <f t="shared" si="475"/>
        <v>2</v>
      </c>
      <c r="LW58" s="97">
        <f t="shared" si="475"/>
        <v>15</v>
      </c>
      <c r="LX58" s="97">
        <f t="shared" si="475"/>
        <v>41</v>
      </c>
      <c r="LY58" s="97">
        <f t="shared" si="475"/>
        <v>48</v>
      </c>
      <c r="LZ58" s="97">
        <f t="shared" si="475"/>
        <v>53</v>
      </c>
      <c r="MA58" s="97">
        <f t="shared" si="475"/>
        <v>53</v>
      </c>
      <c r="MB58" s="97">
        <f t="shared" si="475"/>
        <v>43</v>
      </c>
      <c r="MC58" s="97">
        <f t="shared" si="475"/>
        <v>13</v>
      </c>
      <c r="MD58" s="97">
        <f t="shared" si="475"/>
        <v>34</v>
      </c>
      <c r="ME58" s="97">
        <f t="shared" si="475"/>
        <v>38</v>
      </c>
      <c r="MF58" s="97">
        <f t="shared" si="475"/>
        <v>0</v>
      </c>
      <c r="MG58" s="97">
        <f t="shared" si="475"/>
        <v>19</v>
      </c>
      <c r="MH58" s="97">
        <f t="shared" si="475"/>
        <v>35</v>
      </c>
      <c r="MI58" s="97">
        <f t="shared" si="475"/>
        <v>22</v>
      </c>
      <c r="MJ58" s="97">
        <f t="shared" si="475"/>
        <v>43</v>
      </c>
      <c r="MK58" s="97">
        <f t="shared" si="475"/>
        <v>48</v>
      </c>
      <c r="ML58" s="97">
        <f t="shared" si="475"/>
        <v>54</v>
      </c>
      <c r="MM58" s="97">
        <f t="shared" si="475"/>
        <v>44</v>
      </c>
      <c r="MN58" s="97">
        <f t="shared" si="475"/>
        <v>53</v>
      </c>
      <c r="MO58" s="97">
        <f t="shared" si="475"/>
        <v>54</v>
      </c>
      <c r="MP58" s="97">
        <f t="shared" si="475"/>
        <v>49</v>
      </c>
      <c r="MQ58" s="97">
        <f t="shared" si="475"/>
        <v>61</v>
      </c>
      <c r="MR58" s="97">
        <f t="shared" si="475"/>
        <v>54</v>
      </c>
      <c r="MS58" s="97">
        <f t="shared" si="475"/>
        <v>41</v>
      </c>
      <c r="MT58" s="97">
        <f t="shared" si="475"/>
        <v>61</v>
      </c>
      <c r="MU58" s="97">
        <f t="shared" si="475"/>
        <v>59</v>
      </c>
      <c r="MV58" s="97">
        <f t="shared" si="475"/>
        <v>66</v>
      </c>
      <c r="MW58" s="97">
        <f t="shared" si="475"/>
        <v>36</v>
      </c>
      <c r="MX58" s="97">
        <f t="shared" si="475"/>
        <v>29</v>
      </c>
      <c r="MY58" s="97">
        <f t="shared" si="475"/>
        <v>24</v>
      </c>
      <c r="MZ58" s="97">
        <f t="shared" si="475"/>
        <v>3</v>
      </c>
      <c r="NA58" s="97">
        <f t="shared" si="475"/>
        <v>-8</v>
      </c>
      <c r="NB58" s="97">
        <f t="shared" si="475"/>
        <v>-17</v>
      </c>
      <c r="NC58" s="97">
        <f t="shared" si="475"/>
        <v>-23</v>
      </c>
      <c r="ND58" s="97">
        <f t="shared" si="475"/>
        <v>-20</v>
      </c>
      <c r="NE58" s="97">
        <f t="shared" si="475"/>
        <v>1</v>
      </c>
      <c r="NF58" s="97">
        <f t="shared" si="475"/>
        <v>3</v>
      </c>
      <c r="NG58" s="97">
        <f>NG56-NG57</f>
        <v>-9</v>
      </c>
      <c r="NH58" s="97">
        <f t="shared" ref="NH58:PS58" si="476">NH56-NH57</f>
        <v>-24</v>
      </c>
      <c r="NI58" s="97">
        <f t="shared" si="476"/>
        <v>-23</v>
      </c>
      <c r="NJ58" s="97">
        <f t="shared" si="476"/>
        <v>-35</v>
      </c>
      <c r="NK58" s="97">
        <f t="shared" si="476"/>
        <v>-28</v>
      </c>
      <c r="NL58" s="97">
        <f t="shared" si="476"/>
        <v>-13</v>
      </c>
      <c r="NM58" s="97">
        <f t="shared" si="476"/>
        <v>-25</v>
      </c>
      <c r="NN58" s="97">
        <f t="shared" si="476"/>
        <v>-18</v>
      </c>
      <c r="NO58" s="97">
        <f t="shared" si="476"/>
        <v>-13</v>
      </c>
      <c r="NP58" s="97">
        <f t="shared" si="476"/>
        <v>-14</v>
      </c>
      <c r="NQ58" s="97">
        <f t="shared" si="476"/>
        <v>-11</v>
      </c>
      <c r="NR58" s="97">
        <f t="shared" si="476"/>
        <v>-15</v>
      </c>
      <c r="NS58" s="97">
        <f t="shared" si="476"/>
        <v>-15</v>
      </c>
      <c r="NT58" s="97">
        <f t="shared" si="476"/>
        <v>-2</v>
      </c>
      <c r="NU58" s="97">
        <f t="shared" si="476"/>
        <v>-19</v>
      </c>
      <c r="NV58" s="97">
        <f t="shared" si="476"/>
        <v>-41</v>
      </c>
      <c r="NW58" s="97">
        <f t="shared" si="476"/>
        <v>-34</v>
      </c>
      <c r="NX58" s="97">
        <f t="shared" si="476"/>
        <v>-35</v>
      </c>
      <c r="NY58" s="97">
        <f t="shared" si="476"/>
        <v>-30</v>
      </c>
      <c r="NZ58" s="97">
        <f t="shared" si="476"/>
        <v>-28</v>
      </c>
      <c r="OA58" s="97">
        <f t="shared" si="476"/>
        <v>-35</v>
      </c>
      <c r="OB58" s="97">
        <f t="shared" si="476"/>
        <v>-30</v>
      </c>
      <c r="OC58" s="97">
        <f t="shared" si="476"/>
        <v>-39</v>
      </c>
      <c r="OD58" s="97">
        <f t="shared" si="476"/>
        <v>-29</v>
      </c>
      <c r="OE58" s="97">
        <f t="shared" si="476"/>
        <v>-17</v>
      </c>
      <c r="OF58" s="97">
        <f t="shared" si="476"/>
        <v>-15</v>
      </c>
      <c r="OG58" s="97">
        <f t="shared" si="476"/>
        <v>-10</v>
      </c>
      <c r="OH58" s="97">
        <f t="shared" si="476"/>
        <v>-25</v>
      </c>
      <c r="OI58" s="97">
        <f t="shared" si="476"/>
        <v>-35</v>
      </c>
      <c r="OJ58" s="97">
        <f t="shared" si="476"/>
        <v>-6</v>
      </c>
      <c r="OK58" s="97">
        <f t="shared" si="476"/>
        <v>-18</v>
      </c>
      <c r="OL58" s="97">
        <f t="shared" si="476"/>
        <v>-6</v>
      </c>
      <c r="OM58" s="97">
        <f t="shared" si="476"/>
        <v>-10</v>
      </c>
      <c r="ON58" s="97">
        <f t="shared" si="476"/>
        <v>13</v>
      </c>
      <c r="OO58" s="97">
        <f t="shared" si="476"/>
        <v>2</v>
      </c>
      <c r="OP58" s="97">
        <f t="shared" si="476"/>
        <v>20</v>
      </c>
      <c r="OQ58" s="97">
        <f t="shared" si="476"/>
        <v>21</v>
      </c>
      <c r="OR58" s="97">
        <f t="shared" si="476"/>
        <v>21</v>
      </c>
      <c r="OS58" s="97">
        <f t="shared" si="476"/>
        <v>24</v>
      </c>
      <c r="OT58" s="97">
        <f t="shared" si="476"/>
        <v>32</v>
      </c>
      <c r="OU58" s="97">
        <f t="shared" si="476"/>
        <v>36</v>
      </c>
      <c r="OV58" s="97">
        <f t="shared" si="476"/>
        <v>49</v>
      </c>
      <c r="OW58" s="97">
        <f t="shared" si="476"/>
        <v>48</v>
      </c>
      <c r="OX58" s="97">
        <f t="shared" si="476"/>
        <v>47</v>
      </c>
      <c r="OY58" s="97">
        <f t="shared" si="476"/>
        <v>45</v>
      </c>
      <c r="OZ58" s="97">
        <f t="shared" si="476"/>
        <v>55</v>
      </c>
      <c r="PA58" s="97">
        <f t="shared" si="476"/>
        <v>47</v>
      </c>
      <c r="PB58" s="97">
        <f t="shared" si="476"/>
        <v>54</v>
      </c>
      <c r="PC58" s="97">
        <f t="shared" si="476"/>
        <v>67</v>
      </c>
      <c r="PD58" s="97">
        <f t="shared" si="476"/>
        <v>65</v>
      </c>
      <c r="PE58" s="97">
        <f t="shared" si="476"/>
        <v>61</v>
      </c>
      <c r="PF58" s="97">
        <f t="shared" si="476"/>
        <v>53</v>
      </c>
      <c r="PG58" s="97">
        <f t="shared" si="476"/>
        <v>64</v>
      </c>
      <c r="PH58" s="97">
        <f t="shared" si="476"/>
        <v>57</v>
      </c>
      <c r="PI58" s="97">
        <f t="shared" si="476"/>
        <v>55</v>
      </c>
      <c r="PJ58" s="97">
        <f t="shared" si="476"/>
        <v>57</v>
      </c>
      <c r="PK58" s="97">
        <f t="shared" si="476"/>
        <v>51</v>
      </c>
      <c r="PL58" s="97">
        <f t="shared" si="476"/>
        <v>57</v>
      </c>
      <c r="PM58" s="97">
        <f t="shared" si="476"/>
        <v>46</v>
      </c>
      <c r="PN58" s="97">
        <f t="shared" si="476"/>
        <v>47</v>
      </c>
      <c r="PO58" s="97">
        <f t="shared" si="476"/>
        <v>64</v>
      </c>
      <c r="PP58" s="97">
        <f t="shared" si="476"/>
        <v>64</v>
      </c>
      <c r="PQ58" s="97">
        <f t="shared" si="476"/>
        <v>67</v>
      </c>
      <c r="PR58" s="97">
        <f t="shared" si="476"/>
        <v>66</v>
      </c>
      <c r="PS58" s="97">
        <f t="shared" si="476"/>
        <v>59</v>
      </c>
      <c r="PT58" s="97">
        <f t="shared" ref="PT58:SY58" si="477">PT56-PT57</f>
        <v>62</v>
      </c>
      <c r="PU58" s="97">
        <f t="shared" si="477"/>
        <v>57</v>
      </c>
      <c r="PV58" s="97">
        <f t="shared" si="477"/>
        <v>55</v>
      </c>
      <c r="PW58" s="97">
        <f t="shared" si="477"/>
        <v>67</v>
      </c>
      <c r="PX58" s="97">
        <f t="shared" si="477"/>
        <v>62</v>
      </c>
      <c r="PY58" s="97">
        <f t="shared" si="477"/>
        <v>60</v>
      </c>
      <c r="PZ58" s="97">
        <f t="shared" si="477"/>
        <v>62</v>
      </c>
      <c r="QA58" s="97">
        <f t="shared" si="477"/>
        <v>63</v>
      </c>
      <c r="QB58" s="97">
        <f t="shared" si="477"/>
        <v>59</v>
      </c>
      <c r="QC58" s="97">
        <f t="shared" si="477"/>
        <v>48</v>
      </c>
      <c r="QD58" s="97">
        <f t="shared" si="477"/>
        <v>58</v>
      </c>
      <c r="QE58" s="97">
        <f t="shared" si="477"/>
        <v>49</v>
      </c>
      <c r="QF58" s="97">
        <f t="shared" si="477"/>
        <v>34</v>
      </c>
      <c r="QG58" s="97">
        <f t="shared" si="477"/>
        <v>49</v>
      </c>
      <c r="QH58" s="97">
        <f t="shared" si="477"/>
        <v>28</v>
      </c>
      <c r="QI58" s="97">
        <f t="shared" si="477"/>
        <v>32</v>
      </c>
      <c r="QJ58" s="97">
        <f t="shared" si="477"/>
        <v>37</v>
      </c>
      <c r="QK58" s="97">
        <f t="shared" si="477"/>
        <v>32</v>
      </c>
      <c r="QL58" s="97">
        <f t="shared" si="477"/>
        <v>44</v>
      </c>
      <c r="QM58" s="97">
        <f t="shared" si="477"/>
        <v>46</v>
      </c>
      <c r="QN58" s="97">
        <f t="shared" si="477"/>
        <v>53</v>
      </c>
      <c r="QO58" s="97">
        <f t="shared" si="477"/>
        <v>49</v>
      </c>
      <c r="QP58" s="97">
        <f t="shared" si="477"/>
        <v>49</v>
      </c>
      <c r="QQ58" s="97">
        <f t="shared" si="477"/>
        <v>49</v>
      </c>
      <c r="QR58" s="97">
        <f t="shared" si="477"/>
        <v>60</v>
      </c>
      <c r="QS58" s="97">
        <f t="shared" si="477"/>
        <v>51</v>
      </c>
      <c r="QT58" s="97">
        <f t="shared" si="477"/>
        <v>48</v>
      </c>
      <c r="QU58" s="97">
        <f t="shared" si="477"/>
        <v>45</v>
      </c>
      <c r="QV58" s="97">
        <f t="shared" si="477"/>
        <v>51</v>
      </c>
      <c r="QW58" s="97">
        <f t="shared" si="477"/>
        <v>53</v>
      </c>
      <c r="QX58" s="97">
        <f t="shared" si="477"/>
        <v>41</v>
      </c>
      <c r="QY58" s="97">
        <f t="shared" si="477"/>
        <v>41</v>
      </c>
      <c r="QZ58" s="97">
        <f t="shared" si="477"/>
        <v>62</v>
      </c>
      <c r="RA58" s="97">
        <f t="shared" si="477"/>
        <v>53</v>
      </c>
      <c r="RB58" s="97">
        <f t="shared" si="477"/>
        <v>57</v>
      </c>
      <c r="RC58" s="97">
        <f t="shared" si="477"/>
        <v>53</v>
      </c>
      <c r="RD58" s="97">
        <f t="shared" si="477"/>
        <v>50</v>
      </c>
      <c r="RE58" s="97">
        <f t="shared" si="477"/>
        <v>41</v>
      </c>
      <c r="RF58" s="97">
        <f t="shared" si="477"/>
        <v>40</v>
      </c>
      <c r="RG58" s="97">
        <f t="shared" si="477"/>
        <v>37</v>
      </c>
      <c r="RH58" s="97">
        <f t="shared" si="477"/>
        <v>39</v>
      </c>
      <c r="RI58" s="97">
        <f t="shared" si="477"/>
        <v>42</v>
      </c>
      <c r="RJ58" s="97">
        <f t="shared" si="477"/>
        <v>46</v>
      </c>
      <c r="RK58" s="97">
        <f t="shared" si="477"/>
        <v>40</v>
      </c>
      <c r="RL58" s="97">
        <f t="shared" si="477"/>
        <v>36</v>
      </c>
      <c r="RM58" s="97">
        <f t="shared" si="477"/>
        <v>36</v>
      </c>
      <c r="RN58" s="97">
        <f t="shared" si="477"/>
        <v>31</v>
      </c>
      <c r="RO58" s="97">
        <f t="shared" si="477"/>
        <v>27</v>
      </c>
      <c r="RP58" s="97">
        <f t="shared" si="477"/>
        <v>40</v>
      </c>
      <c r="RQ58" s="97">
        <f t="shared" si="477"/>
        <v>37</v>
      </c>
      <c r="RR58" s="97">
        <f t="shared" si="477"/>
        <v>17</v>
      </c>
      <c r="RS58" s="97">
        <f t="shared" si="477"/>
        <v>26</v>
      </c>
      <c r="RT58" s="97">
        <f t="shared" si="477"/>
        <v>34</v>
      </c>
      <c r="RU58" s="97">
        <f t="shared" si="477"/>
        <v>28</v>
      </c>
      <c r="RV58" s="97">
        <f t="shared" si="477"/>
        <v>31</v>
      </c>
      <c r="RW58" s="97">
        <f t="shared" si="477"/>
        <v>26</v>
      </c>
      <c r="RX58" s="97">
        <f t="shared" si="477"/>
        <v>40</v>
      </c>
      <c r="RY58" s="97">
        <f t="shared" si="477"/>
        <v>33</v>
      </c>
      <c r="RZ58" s="97">
        <f t="shared" si="477"/>
        <v>37</v>
      </c>
      <c r="SA58" s="97">
        <f t="shared" si="477"/>
        <v>27</v>
      </c>
      <c r="SB58" s="97">
        <f t="shared" si="477"/>
        <v>35</v>
      </c>
      <c r="SC58" s="97">
        <f t="shared" si="477"/>
        <v>24</v>
      </c>
      <c r="SD58" s="97">
        <f t="shared" si="477"/>
        <v>20</v>
      </c>
      <c r="SE58" s="97">
        <f t="shared" si="477"/>
        <v>16</v>
      </c>
      <c r="SF58" s="97">
        <f t="shared" si="477"/>
        <v>14</v>
      </c>
      <c r="SG58" s="97">
        <f t="shared" si="477"/>
        <v>6</v>
      </c>
      <c r="SH58" s="97">
        <f t="shared" si="477"/>
        <v>1</v>
      </c>
      <c r="SI58" s="97">
        <f t="shared" si="477"/>
        <v>0</v>
      </c>
      <c r="SJ58" s="97">
        <f t="shared" si="477"/>
        <v>7</v>
      </c>
      <c r="SK58" s="97">
        <f t="shared" si="477"/>
        <v>0</v>
      </c>
      <c r="SL58" s="97">
        <f t="shared" si="477"/>
        <v>0</v>
      </c>
      <c r="SM58" s="97">
        <f t="shared" si="477"/>
        <v>-4</v>
      </c>
      <c r="SN58" s="97">
        <f t="shared" si="477"/>
        <v>-1</v>
      </c>
      <c r="SO58" s="97">
        <f t="shared" si="477"/>
        <v>-4</v>
      </c>
      <c r="SP58" s="97">
        <f t="shared" si="477"/>
        <v>-2</v>
      </c>
      <c r="SQ58" s="97">
        <f t="shared" si="477"/>
        <v>3</v>
      </c>
      <c r="SR58" s="97">
        <f t="shared" si="477"/>
        <v>15</v>
      </c>
      <c r="SS58" s="97">
        <f t="shared" si="477"/>
        <v>1</v>
      </c>
      <c r="ST58" s="97">
        <f t="shared" si="477"/>
        <v>7</v>
      </c>
      <c r="SU58" s="97">
        <f t="shared" si="477"/>
        <v>3</v>
      </c>
      <c r="SV58" s="97">
        <f t="shared" si="477"/>
        <v>12</v>
      </c>
      <c r="SW58" s="97">
        <f t="shared" si="477"/>
        <v>13</v>
      </c>
      <c r="SX58" s="97">
        <f t="shared" si="477"/>
        <v>17</v>
      </c>
      <c r="SY58" s="97">
        <f t="shared" si="477"/>
        <v>25</v>
      </c>
      <c r="SZ58" s="97">
        <f t="shared" ref="SZ58:UD58" si="478">SZ56-SZ57</f>
        <v>24</v>
      </c>
      <c r="TA58" s="97">
        <f t="shared" si="478"/>
        <v>13</v>
      </c>
      <c r="TB58" s="97">
        <f t="shared" si="478"/>
        <v>13</v>
      </c>
      <c r="TC58" s="97">
        <f t="shared" si="478"/>
        <v>3</v>
      </c>
      <c r="TD58" s="97">
        <f t="shared" si="478"/>
        <v>15</v>
      </c>
      <c r="TE58" s="97">
        <f t="shared" si="478"/>
        <v>17</v>
      </c>
      <c r="TF58" s="97">
        <f t="shared" si="478"/>
        <v>10</v>
      </c>
      <c r="TG58" s="97">
        <f t="shared" si="478"/>
        <v>26</v>
      </c>
      <c r="TH58" s="97">
        <f t="shared" si="478"/>
        <v>24</v>
      </c>
      <c r="TI58" s="97">
        <f t="shared" si="478"/>
        <v>20</v>
      </c>
      <c r="TJ58" s="97">
        <f t="shared" si="478"/>
        <v>21</v>
      </c>
      <c r="TK58" s="97">
        <f t="shared" si="478"/>
        <v>23</v>
      </c>
      <c r="TL58" s="97">
        <f t="shared" si="478"/>
        <v>21</v>
      </c>
      <c r="TM58" s="97">
        <f t="shared" si="478"/>
        <v>16</v>
      </c>
      <c r="TN58" s="97">
        <f t="shared" si="478"/>
        <v>18</v>
      </c>
      <c r="TO58" s="97">
        <f t="shared" si="478"/>
        <v>10</v>
      </c>
      <c r="TP58" s="97">
        <f t="shared" si="478"/>
        <v>22</v>
      </c>
      <c r="TQ58" s="97">
        <f t="shared" si="478"/>
        <v>11</v>
      </c>
      <c r="TR58" s="97">
        <f t="shared" si="478"/>
        <v>10</v>
      </c>
      <c r="TS58" s="97">
        <f t="shared" si="478"/>
        <v>8</v>
      </c>
      <c r="TT58" s="97">
        <f t="shared" si="478"/>
        <v>12</v>
      </c>
      <c r="TU58" s="97">
        <f t="shared" si="478"/>
        <v>13</v>
      </c>
      <c r="TV58" s="97">
        <f t="shared" si="478"/>
        <v>18</v>
      </c>
      <c r="TW58" s="97">
        <f t="shared" si="478"/>
        <v>6</v>
      </c>
      <c r="TX58" s="97">
        <f t="shared" si="478"/>
        <v>23</v>
      </c>
      <c r="TY58" s="97">
        <f t="shared" si="478"/>
        <v>2</v>
      </c>
      <c r="TZ58" s="97">
        <f t="shared" si="478"/>
        <v>4</v>
      </c>
      <c r="UA58" s="97">
        <f t="shared" si="478"/>
        <v>-3</v>
      </c>
      <c r="UB58" s="97">
        <f t="shared" si="478"/>
        <v>11</v>
      </c>
      <c r="UC58" s="97">
        <f t="shared" si="478"/>
        <v>3</v>
      </c>
      <c r="UD58" s="97">
        <f t="shared" si="478"/>
        <v>7</v>
      </c>
      <c r="UE58" s="97">
        <f t="shared" ref="UE58:UQ58" si="479">UE56-UE57</f>
        <v>3</v>
      </c>
      <c r="UF58" s="97">
        <f t="shared" si="479"/>
        <v>12</v>
      </c>
      <c r="UG58" s="97">
        <f t="shared" si="479"/>
        <v>3</v>
      </c>
      <c r="UH58" s="97">
        <f t="shared" si="479"/>
        <v>-2</v>
      </c>
      <c r="UI58" s="97">
        <f t="shared" si="479"/>
        <v>13</v>
      </c>
      <c r="UJ58" s="97">
        <f t="shared" si="479"/>
        <v>14</v>
      </c>
      <c r="UK58" s="97">
        <f t="shared" si="479"/>
        <v>16</v>
      </c>
      <c r="UL58" s="97">
        <f t="shared" si="479"/>
        <v>25</v>
      </c>
      <c r="UM58" s="97">
        <f t="shared" si="479"/>
        <v>21</v>
      </c>
      <c r="UN58" s="97">
        <f t="shared" si="479"/>
        <v>16</v>
      </c>
      <c r="UO58" s="97">
        <f t="shared" si="479"/>
        <v>23</v>
      </c>
      <c r="UP58" s="97">
        <f t="shared" si="479"/>
        <v>17</v>
      </c>
      <c r="UQ58" s="97">
        <f t="shared" si="479"/>
        <v>12</v>
      </c>
      <c r="UR58" s="97">
        <f t="shared" ref="UR58:VB58" si="480">UR56-UR57</f>
        <v>20</v>
      </c>
      <c r="US58" s="97">
        <f t="shared" si="480"/>
        <v>26</v>
      </c>
      <c r="UT58" s="97">
        <f t="shared" si="480"/>
        <v>25</v>
      </c>
      <c r="UU58" s="97">
        <f t="shared" si="480"/>
        <v>14</v>
      </c>
      <c r="UV58" s="97">
        <f t="shared" si="480"/>
        <v>25</v>
      </c>
      <c r="UW58" s="97">
        <f t="shared" si="480"/>
        <v>24</v>
      </c>
      <c r="UX58" s="97">
        <f t="shared" si="480"/>
        <v>15</v>
      </c>
      <c r="UY58" s="97">
        <f t="shared" si="480"/>
        <v>23</v>
      </c>
      <c r="UZ58" s="97">
        <f t="shared" si="480"/>
        <v>25</v>
      </c>
      <c r="VA58" s="97">
        <f t="shared" si="480"/>
        <v>22</v>
      </c>
      <c r="VB58" s="97">
        <f t="shared" si="480"/>
        <v>21</v>
      </c>
      <c r="VC58" s="97">
        <f t="shared" ref="VC58:WY58" si="481">VC56-VC57</f>
        <v>33</v>
      </c>
      <c r="VD58" s="97">
        <f t="shared" si="481"/>
        <v>41</v>
      </c>
      <c r="VE58" s="97">
        <f t="shared" si="481"/>
        <v>30</v>
      </c>
      <c r="VF58" s="97">
        <f t="shared" si="481"/>
        <v>40</v>
      </c>
      <c r="VG58" s="97">
        <f t="shared" si="481"/>
        <v>34</v>
      </c>
      <c r="VH58" s="97">
        <f t="shared" si="481"/>
        <v>35</v>
      </c>
      <c r="VI58" s="97">
        <f t="shared" si="481"/>
        <v>34</v>
      </c>
      <c r="VJ58" s="97">
        <f t="shared" si="481"/>
        <v>37</v>
      </c>
      <c r="VK58" s="97">
        <f t="shared" si="481"/>
        <v>36</v>
      </c>
      <c r="VL58" s="97">
        <f t="shared" si="481"/>
        <v>40</v>
      </c>
      <c r="VM58" s="97">
        <f t="shared" si="481"/>
        <v>40</v>
      </c>
      <c r="VN58" s="97">
        <f t="shared" si="481"/>
        <v>40</v>
      </c>
      <c r="VO58" s="97">
        <f t="shared" si="481"/>
        <v>40</v>
      </c>
      <c r="VP58" s="97">
        <f t="shared" si="481"/>
        <v>44</v>
      </c>
      <c r="VQ58" s="97">
        <f t="shared" si="481"/>
        <v>38</v>
      </c>
      <c r="VR58" s="97">
        <f t="shared" si="481"/>
        <v>45</v>
      </c>
      <c r="VS58" s="97">
        <f t="shared" si="481"/>
        <v>34</v>
      </c>
      <c r="VT58" s="97">
        <f t="shared" si="481"/>
        <v>19</v>
      </c>
      <c r="VU58" s="97">
        <f t="shared" si="481"/>
        <v>33</v>
      </c>
      <c r="VV58" s="97">
        <f t="shared" si="481"/>
        <v>22</v>
      </c>
      <c r="VW58" s="97">
        <f t="shared" si="481"/>
        <v>17</v>
      </c>
      <c r="VX58" s="97">
        <f t="shared" si="481"/>
        <v>21</v>
      </c>
      <c r="VY58" s="97">
        <f t="shared" si="481"/>
        <v>19</v>
      </c>
      <c r="VZ58" s="97">
        <f t="shared" si="481"/>
        <v>20</v>
      </c>
      <c r="WA58" s="97">
        <f t="shared" si="481"/>
        <v>13</v>
      </c>
      <c r="WB58" s="97">
        <f t="shared" si="481"/>
        <v>25</v>
      </c>
      <c r="WC58" s="97">
        <f t="shared" si="481"/>
        <v>22</v>
      </c>
      <c r="WD58" s="97">
        <f t="shared" si="481"/>
        <v>27</v>
      </c>
      <c r="WE58" s="97">
        <f t="shared" si="481"/>
        <v>32</v>
      </c>
      <c r="WF58" s="97">
        <f t="shared" si="481"/>
        <v>18</v>
      </c>
      <c r="WG58" s="97">
        <f t="shared" si="481"/>
        <v>26</v>
      </c>
      <c r="WH58" s="97">
        <f t="shared" si="481"/>
        <v>28</v>
      </c>
      <c r="WI58" s="97">
        <f t="shared" si="481"/>
        <v>37</v>
      </c>
      <c r="WJ58" s="97">
        <f t="shared" si="481"/>
        <v>40</v>
      </c>
      <c r="WK58" s="97">
        <f t="shared" si="481"/>
        <v>42</v>
      </c>
      <c r="WL58" s="97">
        <f t="shared" si="481"/>
        <v>49</v>
      </c>
      <c r="WM58" s="97">
        <f t="shared" si="481"/>
        <v>45</v>
      </c>
      <c r="WN58" s="97">
        <f t="shared" si="481"/>
        <v>38</v>
      </c>
      <c r="WO58" s="97">
        <f t="shared" si="481"/>
        <v>38</v>
      </c>
      <c r="WP58" s="97">
        <f t="shared" si="481"/>
        <v>46</v>
      </c>
      <c r="WQ58" s="97">
        <f t="shared" si="481"/>
        <v>47</v>
      </c>
      <c r="WR58" s="97">
        <f t="shared" si="481"/>
        <v>39</v>
      </c>
      <c r="WS58" s="97">
        <f t="shared" si="481"/>
        <v>38</v>
      </c>
      <c r="WT58" s="97">
        <f t="shared" si="481"/>
        <v>37</v>
      </c>
      <c r="WU58" s="97">
        <f t="shared" si="481"/>
        <v>41</v>
      </c>
      <c r="WV58" s="97">
        <f t="shared" si="481"/>
        <v>34</v>
      </c>
      <c r="WW58" s="97">
        <f t="shared" si="481"/>
        <v>38</v>
      </c>
      <c r="WX58" s="97">
        <f t="shared" si="481"/>
        <v>21</v>
      </c>
      <c r="WY58" s="97">
        <f t="shared" si="481"/>
        <v>17</v>
      </c>
      <c r="WZ58" s="97">
        <f t="shared" ref="WZ58:YM58" si="482">WZ56-WZ57</f>
        <v>29</v>
      </c>
      <c r="XA58" s="97">
        <f t="shared" si="482"/>
        <v>30</v>
      </c>
      <c r="XB58" s="97">
        <f t="shared" si="482"/>
        <v>27</v>
      </c>
      <c r="XC58" s="97">
        <f t="shared" si="482"/>
        <v>28</v>
      </c>
      <c r="XD58" s="97">
        <f t="shared" si="482"/>
        <v>26</v>
      </c>
      <c r="XE58" s="97">
        <f t="shared" si="482"/>
        <v>33</v>
      </c>
      <c r="XF58" s="97">
        <f t="shared" si="482"/>
        <v>22</v>
      </c>
      <c r="XG58" s="97">
        <f t="shared" si="482"/>
        <v>13</v>
      </c>
      <c r="XH58" s="97">
        <f t="shared" si="482"/>
        <v>10</v>
      </c>
      <c r="XI58" s="97">
        <f t="shared" si="482"/>
        <v>17</v>
      </c>
      <c r="XJ58" s="97">
        <f t="shared" si="482"/>
        <v>19</v>
      </c>
      <c r="XK58" s="97">
        <f t="shared" si="482"/>
        <v>22</v>
      </c>
      <c r="XL58" s="97">
        <f t="shared" si="482"/>
        <v>20</v>
      </c>
      <c r="XM58" s="97">
        <f t="shared" si="482"/>
        <v>23</v>
      </c>
      <c r="XN58" s="97">
        <f t="shared" si="482"/>
        <v>19</v>
      </c>
      <c r="XO58" s="97">
        <f t="shared" si="482"/>
        <v>29</v>
      </c>
      <c r="XP58" s="97">
        <f t="shared" si="482"/>
        <v>14</v>
      </c>
      <c r="XQ58" s="97">
        <f t="shared" si="482"/>
        <v>0</v>
      </c>
      <c r="XR58" s="97">
        <f t="shared" si="482"/>
        <v>-5</v>
      </c>
      <c r="XS58" s="97">
        <f t="shared" si="482"/>
        <v>-13</v>
      </c>
      <c r="XT58" s="97">
        <f t="shared" si="482"/>
        <v>-19</v>
      </c>
      <c r="XU58" s="97">
        <f t="shared" si="482"/>
        <v>-8</v>
      </c>
      <c r="XV58" s="97">
        <f t="shared" si="482"/>
        <v>-9</v>
      </c>
      <c r="XW58" s="97">
        <f t="shared" si="482"/>
        <v>-5</v>
      </c>
      <c r="XX58" s="97">
        <f t="shared" si="482"/>
        <v>-5</v>
      </c>
      <c r="XY58" s="97">
        <f t="shared" si="482"/>
        <v>-5</v>
      </c>
      <c r="XZ58" s="97">
        <f t="shared" si="482"/>
        <v>-2</v>
      </c>
      <c r="YA58" s="97">
        <f t="shared" si="482"/>
        <v>6</v>
      </c>
      <c r="YB58" s="97">
        <f t="shared" si="482"/>
        <v>20</v>
      </c>
      <c r="YC58" s="97">
        <f t="shared" si="482"/>
        <v>24</v>
      </c>
      <c r="YD58" s="97">
        <f t="shared" si="482"/>
        <v>19</v>
      </c>
      <c r="YE58" s="97">
        <f t="shared" si="482"/>
        <v>7</v>
      </c>
      <c r="YF58" s="97">
        <f t="shared" si="482"/>
        <v>20</v>
      </c>
      <c r="YG58" s="97">
        <f t="shared" si="482"/>
        <v>18</v>
      </c>
      <c r="YH58" s="97">
        <f t="shared" si="482"/>
        <v>15</v>
      </c>
      <c r="YI58" s="97">
        <f t="shared" si="482"/>
        <v>13</v>
      </c>
      <c r="YJ58" s="97">
        <f t="shared" si="482"/>
        <v>15</v>
      </c>
      <c r="YK58" s="97">
        <f t="shared" si="482"/>
        <v>20</v>
      </c>
      <c r="YL58" s="97">
        <f t="shared" si="482"/>
        <v>20</v>
      </c>
      <c r="YM58" s="97">
        <f t="shared" si="482"/>
        <v>15</v>
      </c>
      <c r="YN58" s="97">
        <f t="shared" ref="YN58:ZA58" si="483">YN56-YN57</f>
        <v>21</v>
      </c>
      <c r="YO58" s="97">
        <f t="shared" si="483"/>
        <v>20</v>
      </c>
      <c r="YP58" s="97">
        <f t="shared" si="483"/>
        <v>29</v>
      </c>
      <c r="YQ58" s="97">
        <f t="shared" si="483"/>
        <v>25</v>
      </c>
      <c r="YR58" s="97">
        <f t="shared" si="483"/>
        <v>25</v>
      </c>
      <c r="YS58" s="97">
        <f t="shared" si="483"/>
        <v>17</v>
      </c>
      <c r="YT58" s="97">
        <f t="shared" si="483"/>
        <v>21</v>
      </c>
      <c r="YU58" s="97">
        <f t="shared" si="483"/>
        <v>24</v>
      </c>
      <c r="YV58" s="97">
        <f t="shared" si="483"/>
        <v>14</v>
      </c>
      <c r="YW58" s="97">
        <f t="shared" si="483"/>
        <v>13</v>
      </c>
      <c r="YX58" s="97">
        <f t="shared" si="483"/>
        <v>8.0999999999999943</v>
      </c>
      <c r="YY58" s="97">
        <f t="shared" si="483"/>
        <v>10.5</v>
      </c>
      <c r="YZ58" s="97">
        <f t="shared" si="483"/>
        <v>22.700000000000003</v>
      </c>
      <c r="ZA58" s="97">
        <f t="shared" si="483"/>
        <v>15.199999999999996</v>
      </c>
      <c r="ZB58" s="97">
        <f t="shared" ref="ZB58:ABQ58" si="484">ZB56-ZB57</f>
        <v>17.899999999999999</v>
      </c>
      <c r="ZC58" s="97">
        <f t="shared" si="484"/>
        <v>17.799999999999997</v>
      </c>
      <c r="ZD58" s="97">
        <f t="shared" si="484"/>
        <v>14.499999999999993</v>
      </c>
      <c r="ZE58" s="97">
        <f t="shared" si="484"/>
        <v>13.800000000000004</v>
      </c>
      <c r="ZF58" s="97">
        <f t="shared" si="484"/>
        <v>19.299999999999997</v>
      </c>
      <c r="ZG58" s="97">
        <f t="shared" si="484"/>
        <v>15.200000000000003</v>
      </c>
      <c r="ZH58" s="97">
        <f t="shared" si="484"/>
        <v>15.899999999999999</v>
      </c>
      <c r="ZI58" s="97">
        <f t="shared" si="484"/>
        <v>18.5</v>
      </c>
      <c r="ZJ58" s="97">
        <f t="shared" si="484"/>
        <v>20.399999999999999</v>
      </c>
      <c r="ZK58" s="97">
        <f t="shared" si="484"/>
        <v>14.100000000000001</v>
      </c>
      <c r="ZL58" s="97">
        <f t="shared" si="484"/>
        <v>11.299999999999997</v>
      </c>
      <c r="ZM58" s="97">
        <f t="shared" si="484"/>
        <v>10.100000000000001</v>
      </c>
      <c r="ZN58" s="97">
        <f t="shared" si="484"/>
        <v>15.400000000000006</v>
      </c>
      <c r="ZO58" s="97">
        <f t="shared" si="484"/>
        <v>9.6999999999999957</v>
      </c>
      <c r="ZP58" s="97">
        <f t="shared" si="484"/>
        <v>14</v>
      </c>
      <c r="ZQ58" s="97">
        <f t="shared" si="484"/>
        <v>23.5</v>
      </c>
      <c r="ZR58" s="97">
        <f t="shared" si="484"/>
        <v>21.5</v>
      </c>
      <c r="ZS58" s="97">
        <f t="shared" si="484"/>
        <v>18.199999999999989</v>
      </c>
      <c r="ZT58" s="97">
        <f t="shared" si="484"/>
        <v>14.499999999999993</v>
      </c>
      <c r="ZU58" s="97">
        <f t="shared" si="484"/>
        <v>22.600000000000009</v>
      </c>
      <c r="ZV58" s="97">
        <f t="shared" si="484"/>
        <v>17</v>
      </c>
      <c r="ZW58" s="97">
        <f t="shared" si="484"/>
        <v>22.5</v>
      </c>
      <c r="ZX58" s="97">
        <f t="shared" si="484"/>
        <v>13.200000000000003</v>
      </c>
      <c r="ZY58" s="97">
        <f t="shared" si="484"/>
        <v>2.5999999999999943</v>
      </c>
      <c r="ZZ58" s="97">
        <f t="shared" si="484"/>
        <v>15.200000000000003</v>
      </c>
      <c r="AAA58" s="97">
        <f t="shared" si="484"/>
        <v>15.299999999999997</v>
      </c>
      <c r="AAB58" s="97">
        <f t="shared" si="484"/>
        <v>18.500000000000007</v>
      </c>
      <c r="AAC58" s="97">
        <f t="shared" si="484"/>
        <v>20.700000000000003</v>
      </c>
      <c r="AAD58" s="97">
        <f t="shared" si="484"/>
        <v>16.599999999999994</v>
      </c>
      <c r="AAE58" s="97">
        <f t="shared" si="484"/>
        <v>16.300000000000004</v>
      </c>
      <c r="AAF58" s="97">
        <f t="shared" si="484"/>
        <v>16.5</v>
      </c>
      <c r="AAG58" s="97">
        <f t="shared" si="484"/>
        <v>4</v>
      </c>
      <c r="AAH58" s="97">
        <f t="shared" si="484"/>
        <v>2.8999999999999986</v>
      </c>
      <c r="AAI58" s="97">
        <f t="shared" si="484"/>
        <v>29.299999999999997</v>
      </c>
      <c r="AAJ58" s="97">
        <f t="shared" si="484"/>
        <v>18.100000000000001</v>
      </c>
      <c r="AAK58" s="97">
        <f t="shared" si="484"/>
        <v>17.600000000000001</v>
      </c>
      <c r="AAL58" s="97">
        <f t="shared" si="484"/>
        <v>29.600000000000009</v>
      </c>
      <c r="AAM58" s="97">
        <f t="shared" si="484"/>
        <v>24.099999999999994</v>
      </c>
      <c r="AAN58" s="97">
        <f t="shared" si="484"/>
        <v>22.200000000000003</v>
      </c>
      <c r="AAO58" s="97">
        <f t="shared" si="484"/>
        <v>29.1</v>
      </c>
      <c r="AAP58" s="97">
        <f t="shared" si="484"/>
        <v>30.299999999999997</v>
      </c>
      <c r="AAQ58" s="97">
        <f t="shared" si="484"/>
        <v>30.6</v>
      </c>
      <c r="AAR58" s="97">
        <f t="shared" si="484"/>
        <v>25.4</v>
      </c>
      <c r="AAS58" s="97">
        <f t="shared" si="484"/>
        <v>23.799999999999997</v>
      </c>
      <c r="AAT58" s="97">
        <f t="shared" si="484"/>
        <v>30.800000000000004</v>
      </c>
      <c r="AAU58" s="97">
        <f t="shared" si="484"/>
        <v>25.300000000000004</v>
      </c>
      <c r="AAV58" s="97">
        <f t="shared" si="484"/>
        <v>22.900000000000006</v>
      </c>
      <c r="AAW58" s="97">
        <f t="shared" si="484"/>
        <v>20.400000000000006</v>
      </c>
      <c r="AAX58" s="97">
        <f t="shared" si="484"/>
        <v>18.800000000000011</v>
      </c>
      <c r="AAY58" s="97">
        <f t="shared" si="484"/>
        <v>19.199999999999989</v>
      </c>
      <c r="AAZ58" s="97">
        <f t="shared" si="484"/>
        <v>18.200000000000003</v>
      </c>
      <c r="ABA58" s="97">
        <f t="shared" si="484"/>
        <v>14.999999999999993</v>
      </c>
      <c r="ABB58" s="97">
        <f t="shared" si="484"/>
        <v>19.400000000000006</v>
      </c>
      <c r="ABC58" s="97">
        <f t="shared" si="484"/>
        <v>23.099999999999994</v>
      </c>
      <c r="ABD58" s="97">
        <f t="shared" si="484"/>
        <v>17.600000000000001</v>
      </c>
      <c r="ABE58" s="97">
        <f t="shared" si="484"/>
        <v>26.700000000000003</v>
      </c>
      <c r="ABF58" s="97">
        <f t="shared" si="484"/>
        <v>33.200000000000003</v>
      </c>
      <c r="ABG58" s="97">
        <f t="shared" si="484"/>
        <v>28.699999999999996</v>
      </c>
      <c r="ABH58" s="97">
        <f t="shared" si="484"/>
        <v>24.300000000000004</v>
      </c>
      <c r="ABI58" s="97">
        <f t="shared" si="484"/>
        <v>23.700000000000003</v>
      </c>
      <c r="ABJ58" s="97">
        <f t="shared" si="484"/>
        <v>22.599999999999994</v>
      </c>
      <c r="ABK58" s="97">
        <f t="shared" si="484"/>
        <v>27.200000000000003</v>
      </c>
      <c r="ABL58" s="97">
        <f t="shared" si="484"/>
        <v>22.1</v>
      </c>
      <c r="ABM58" s="97">
        <f t="shared" si="484"/>
        <v>24.900000000000006</v>
      </c>
      <c r="ABN58" s="97">
        <f t="shared" si="484"/>
        <v>22.9</v>
      </c>
      <c r="ABO58" s="97">
        <f t="shared" si="484"/>
        <v>28</v>
      </c>
      <c r="ABP58" s="97">
        <f t="shared" si="484"/>
        <v>31.800000000000004</v>
      </c>
      <c r="ABQ58" s="97">
        <f t="shared" si="484"/>
        <v>18.899999999999999</v>
      </c>
      <c r="ABR58" s="97">
        <f t="shared" ref="ABR58:ADN58" si="485">ABR56-ABR57</f>
        <v>28.699999999999996</v>
      </c>
      <c r="ABS58" s="97">
        <f t="shared" si="485"/>
        <v>28.599999999999994</v>
      </c>
      <c r="ABT58" s="97">
        <f t="shared" si="485"/>
        <v>32</v>
      </c>
      <c r="ABU58" s="97">
        <f t="shared" si="485"/>
        <v>25.999999999999993</v>
      </c>
      <c r="ABV58" s="97">
        <f t="shared" si="485"/>
        <v>23.900000000000006</v>
      </c>
      <c r="ABW58" s="97">
        <f t="shared" si="485"/>
        <v>25.300000000000011</v>
      </c>
      <c r="ABX58" s="97">
        <f t="shared" si="485"/>
        <v>26.000000000000007</v>
      </c>
      <c r="ABY58" s="97">
        <f t="shared" si="485"/>
        <v>26.1</v>
      </c>
      <c r="ABZ58" s="97">
        <f t="shared" si="485"/>
        <v>31.400000000000006</v>
      </c>
      <c r="ACA58" s="97">
        <f t="shared" si="485"/>
        <v>19.5</v>
      </c>
      <c r="ACB58" s="97">
        <f t="shared" si="485"/>
        <v>30.700000000000003</v>
      </c>
      <c r="ACC58" s="97">
        <f t="shared" si="485"/>
        <v>38.099999999999994</v>
      </c>
      <c r="ACD58" s="97">
        <f t="shared" si="485"/>
        <v>30.9</v>
      </c>
      <c r="ACE58" s="97">
        <f t="shared" si="485"/>
        <v>21.700000000000003</v>
      </c>
      <c r="ACF58" s="97">
        <f t="shared" si="485"/>
        <v>28.899999999999991</v>
      </c>
      <c r="ACG58" s="97">
        <f t="shared" si="485"/>
        <v>25.499999999999993</v>
      </c>
      <c r="ACH58" s="97">
        <f t="shared" si="485"/>
        <v>36.5</v>
      </c>
      <c r="ACI58" s="97">
        <f t="shared" si="485"/>
        <v>32.500000000000014</v>
      </c>
      <c r="ACJ58" s="97">
        <f t="shared" si="485"/>
        <v>31.799999999999997</v>
      </c>
      <c r="ACK58" s="97">
        <f t="shared" si="485"/>
        <v>33.499999999999993</v>
      </c>
      <c r="ACL58" s="97">
        <f t="shared" si="485"/>
        <v>21.400000000000006</v>
      </c>
      <c r="ACM58" s="97">
        <f t="shared" si="485"/>
        <v>23.400000000000006</v>
      </c>
      <c r="ACN58" s="97">
        <f t="shared" si="485"/>
        <v>33.200000000000003</v>
      </c>
      <c r="ACO58" s="97">
        <f t="shared" si="485"/>
        <v>33</v>
      </c>
      <c r="ACP58" s="97">
        <f t="shared" si="485"/>
        <v>27.099999999999994</v>
      </c>
      <c r="ACQ58" s="97">
        <f t="shared" si="485"/>
        <v>26.599999999999994</v>
      </c>
      <c r="ACR58" s="97">
        <f t="shared" si="485"/>
        <v>35</v>
      </c>
      <c r="ACS58" s="97">
        <f t="shared" si="485"/>
        <v>20.099999999999994</v>
      </c>
      <c r="ACT58" s="97">
        <f t="shared" si="485"/>
        <v>34.900000000000006</v>
      </c>
      <c r="ACU58" s="97">
        <f t="shared" si="485"/>
        <v>34</v>
      </c>
      <c r="ACV58" s="97">
        <f t="shared" si="485"/>
        <v>28</v>
      </c>
      <c r="ACW58" s="97">
        <f t="shared" si="485"/>
        <v>33.599999999999994</v>
      </c>
      <c r="ACX58" s="97">
        <f t="shared" si="485"/>
        <v>33.599999999999987</v>
      </c>
      <c r="ACY58" s="97">
        <f t="shared" si="485"/>
        <v>27.330000000000005</v>
      </c>
      <c r="ACZ58" s="97">
        <f t="shared" si="485"/>
        <v>26.099999999999994</v>
      </c>
      <c r="ADA58" s="97">
        <f t="shared" si="485"/>
        <v>38.400000000000006</v>
      </c>
      <c r="ADB58" s="97">
        <f t="shared" si="485"/>
        <v>31.400000000000013</v>
      </c>
      <c r="ADC58" s="97">
        <f t="shared" si="485"/>
        <v>21.600000000000009</v>
      </c>
      <c r="ADD58" s="97">
        <f t="shared" si="485"/>
        <v>18.199999999999989</v>
      </c>
      <c r="ADE58" s="97">
        <f t="shared" si="485"/>
        <v>24.4</v>
      </c>
      <c r="ADF58" s="97">
        <f t="shared" si="485"/>
        <v>16.400000000000013</v>
      </c>
      <c r="ADG58" s="97">
        <f t="shared" si="485"/>
        <v>21.399999999999991</v>
      </c>
      <c r="ADH58" s="97">
        <f t="shared" si="485"/>
        <v>22.9</v>
      </c>
      <c r="ADI58" s="97">
        <f t="shared" si="485"/>
        <v>17</v>
      </c>
      <c r="ADJ58" s="97">
        <f t="shared" si="485"/>
        <v>14.200000000000003</v>
      </c>
      <c r="ADK58" s="97">
        <f t="shared" si="485"/>
        <v>20.300000000000004</v>
      </c>
      <c r="ADL58" s="97">
        <f t="shared" si="485"/>
        <v>11.600000000000001</v>
      </c>
      <c r="ADM58" s="97">
        <f t="shared" si="485"/>
        <v>14.200000000000003</v>
      </c>
      <c r="ADN58" s="97">
        <f t="shared" si="485"/>
        <v>15.5</v>
      </c>
      <c r="ADO58" s="97">
        <f t="shared" ref="ADO58:AFL58" si="486">ADO56-ADO57</f>
        <v>20.099999999999994</v>
      </c>
      <c r="ADP58" s="97">
        <f t="shared" si="486"/>
        <v>16.79999999999999</v>
      </c>
      <c r="ADQ58" s="97">
        <f t="shared" si="486"/>
        <v>17.700000000000003</v>
      </c>
      <c r="ADR58" s="97">
        <f t="shared" si="486"/>
        <v>17.900000000000006</v>
      </c>
      <c r="ADS58" s="97">
        <f t="shared" si="486"/>
        <v>22.5</v>
      </c>
      <c r="ADT58" s="97">
        <f t="shared" si="486"/>
        <v>15.300000000000004</v>
      </c>
      <c r="ADU58" s="97">
        <f t="shared" si="486"/>
        <v>19.799999999999997</v>
      </c>
      <c r="ADV58" s="97">
        <f t="shared" si="486"/>
        <v>25.799999999999997</v>
      </c>
      <c r="ADW58" s="97">
        <f t="shared" si="486"/>
        <v>37.099999999999994</v>
      </c>
      <c r="ADX58" s="97">
        <f t="shared" si="486"/>
        <v>22.1</v>
      </c>
      <c r="ADY58" s="97">
        <f t="shared" si="486"/>
        <v>18.300000000000004</v>
      </c>
      <c r="ADZ58" s="97">
        <f t="shared" si="486"/>
        <v>10.399999999999999</v>
      </c>
      <c r="AEA58" s="97">
        <f t="shared" si="486"/>
        <v>23.200000000000003</v>
      </c>
      <c r="AEB58" s="97">
        <f t="shared" si="486"/>
        <v>23.700000000000003</v>
      </c>
      <c r="AEC58" s="97">
        <f t="shared" si="486"/>
        <v>20</v>
      </c>
      <c r="AED58" s="97">
        <f t="shared" si="486"/>
        <v>24.999999999999993</v>
      </c>
      <c r="AEE58" s="97">
        <f t="shared" si="486"/>
        <v>24.100000000000009</v>
      </c>
      <c r="AEF58" s="97">
        <f t="shared" si="486"/>
        <v>24.6</v>
      </c>
      <c r="AEG58" s="97">
        <f t="shared" si="486"/>
        <v>24.599999999999994</v>
      </c>
      <c r="AEH58" s="97">
        <f t="shared" si="486"/>
        <v>25.700000000000003</v>
      </c>
      <c r="AEI58" s="97">
        <f t="shared" si="486"/>
        <v>28.899999999999991</v>
      </c>
      <c r="AEJ58" s="97">
        <f t="shared" si="486"/>
        <v>21.799999999999997</v>
      </c>
      <c r="AEK58" s="97">
        <f t="shared" si="486"/>
        <v>21.799999999999997</v>
      </c>
      <c r="AEL58" s="97">
        <f t="shared" si="486"/>
        <v>25.299999999999997</v>
      </c>
      <c r="AEM58" s="97">
        <f t="shared" si="486"/>
        <v>31.899999999999991</v>
      </c>
      <c r="AEN58" s="97">
        <f t="shared" si="486"/>
        <v>30.299999999999997</v>
      </c>
      <c r="AEO58" s="97">
        <f t="shared" si="486"/>
        <v>31.799999999999997</v>
      </c>
      <c r="AEP58" s="97">
        <f t="shared" si="486"/>
        <v>29.100000000000009</v>
      </c>
      <c r="AEQ58" s="97">
        <f t="shared" si="486"/>
        <v>32.199999999999989</v>
      </c>
      <c r="AER58" s="97">
        <f t="shared" si="486"/>
        <v>42.999999999999993</v>
      </c>
      <c r="AES58" s="97">
        <f t="shared" si="486"/>
        <v>44.3</v>
      </c>
      <c r="AET58" s="97">
        <f t="shared" si="486"/>
        <v>37.400000000000006</v>
      </c>
      <c r="AEU58" s="97">
        <f t="shared" si="486"/>
        <v>42.399999999999991</v>
      </c>
      <c r="AEV58" s="97">
        <f t="shared" si="486"/>
        <v>47.9</v>
      </c>
      <c r="AEW58" s="97">
        <f t="shared" si="486"/>
        <v>38.400000000000006</v>
      </c>
      <c r="AEX58" s="97">
        <f t="shared" si="486"/>
        <v>30.599999999999994</v>
      </c>
      <c r="AEY58" s="97">
        <f t="shared" si="486"/>
        <v>32.9</v>
      </c>
      <c r="AEZ58" s="97">
        <f t="shared" si="486"/>
        <v>37.500000000000014</v>
      </c>
      <c r="AFA58" s="97">
        <f t="shared" si="486"/>
        <v>32.299999999999997</v>
      </c>
      <c r="AFB58" s="97">
        <f t="shared" si="486"/>
        <v>35.800000000000011</v>
      </c>
      <c r="AFC58" s="97">
        <f>AFC56-AFC57</f>
        <v>31.999999999999993</v>
      </c>
      <c r="AFD58" s="97">
        <f t="shared" si="486"/>
        <v>29.70000000000001</v>
      </c>
      <c r="AFE58" s="97">
        <f t="shared" si="486"/>
        <v>26.299999999999997</v>
      </c>
      <c r="AFF58" s="97">
        <f t="shared" si="486"/>
        <v>31.099999999999994</v>
      </c>
      <c r="AFG58" s="97">
        <f t="shared" si="486"/>
        <v>36.6</v>
      </c>
      <c r="AFH58" s="97">
        <f t="shared" si="486"/>
        <v>41.099999999999994</v>
      </c>
      <c r="AFI58" s="97">
        <f t="shared" si="486"/>
        <v>35.900000000000006</v>
      </c>
      <c r="AFJ58" s="97">
        <f t="shared" si="486"/>
        <v>40.299999999999997</v>
      </c>
      <c r="AFK58" s="97">
        <f t="shared" si="486"/>
        <v>41</v>
      </c>
      <c r="AFL58" s="97">
        <f t="shared" si="486"/>
        <v>33</v>
      </c>
      <c r="AFM58" s="97">
        <f t="shared" ref="AFM58:AIB58" si="487">AFM56-AFM57</f>
        <v>32.4</v>
      </c>
      <c r="AFN58" s="97">
        <f t="shared" si="487"/>
        <v>43.8</v>
      </c>
      <c r="AFO58" s="97">
        <f t="shared" si="487"/>
        <v>43.399999999999991</v>
      </c>
      <c r="AFP58" s="97">
        <f t="shared" si="487"/>
        <v>40.400000000000006</v>
      </c>
      <c r="AFQ58" s="97">
        <f t="shared" si="487"/>
        <v>33.000000000000014</v>
      </c>
      <c r="AFR58" s="97">
        <f t="shared" si="487"/>
        <v>37.799999999999997</v>
      </c>
      <c r="AFS58" s="97">
        <f t="shared" si="487"/>
        <v>38.599999999999994</v>
      </c>
      <c r="AFT58" s="97">
        <f t="shared" si="487"/>
        <v>32.500000000000014</v>
      </c>
      <c r="AFU58" s="97">
        <f t="shared" si="487"/>
        <v>39.799999999999997</v>
      </c>
      <c r="AFV58" s="97">
        <f t="shared" si="487"/>
        <v>35.200000000000003</v>
      </c>
      <c r="AFW58" s="97">
        <f t="shared" si="487"/>
        <v>36.700000000000003</v>
      </c>
      <c r="AFX58" s="97">
        <f t="shared" si="487"/>
        <v>25.900000000000006</v>
      </c>
      <c r="AFY58" s="97">
        <f t="shared" si="487"/>
        <v>32.700000000000003</v>
      </c>
      <c r="AFZ58" s="97">
        <f t="shared" si="487"/>
        <v>30.700000000000003</v>
      </c>
      <c r="AGA58" s="97">
        <f t="shared" si="487"/>
        <v>35.500000000000014</v>
      </c>
      <c r="AGB58" s="97">
        <f t="shared" si="487"/>
        <v>33.70000000000001</v>
      </c>
      <c r="AGC58" s="97">
        <f t="shared" si="487"/>
        <v>34.700000000000003</v>
      </c>
      <c r="AGD58" s="97">
        <f t="shared" si="487"/>
        <v>35.400000000000006</v>
      </c>
      <c r="AGE58" s="97">
        <f t="shared" si="487"/>
        <v>34.4</v>
      </c>
      <c r="AGF58" s="97">
        <f t="shared" si="487"/>
        <v>33.5</v>
      </c>
      <c r="AGG58" s="97">
        <f t="shared" si="487"/>
        <v>23.5</v>
      </c>
      <c r="AGH58" s="97">
        <f t="shared" si="487"/>
        <v>31.599999999999994</v>
      </c>
      <c r="AGI58" s="97">
        <f t="shared" si="487"/>
        <v>29.099999999999994</v>
      </c>
      <c r="AGJ58" s="97">
        <f t="shared" si="487"/>
        <v>39.200000000000017</v>
      </c>
      <c r="AGK58" s="97">
        <f t="shared" si="487"/>
        <v>35.1</v>
      </c>
      <c r="AGL58" s="97">
        <f t="shared" si="487"/>
        <v>36.799999999999997</v>
      </c>
      <c r="AGM58" s="97">
        <f t="shared" si="487"/>
        <v>36.700000000000003</v>
      </c>
      <c r="AGN58" s="97">
        <f t="shared" si="487"/>
        <v>32</v>
      </c>
      <c r="AGO58" s="97">
        <f t="shared" si="487"/>
        <v>32.200000000000003</v>
      </c>
      <c r="AGP58" s="97">
        <f t="shared" si="487"/>
        <v>29.199999999999996</v>
      </c>
      <c r="AGQ58" s="97">
        <f t="shared" si="487"/>
        <v>31.199999999999989</v>
      </c>
      <c r="AGR58" s="97">
        <f t="shared" si="487"/>
        <v>31.5</v>
      </c>
      <c r="AGS58" s="97">
        <f t="shared" si="487"/>
        <v>32.100000000000009</v>
      </c>
      <c r="AGT58" s="97">
        <f t="shared" si="487"/>
        <v>34.799999999999997</v>
      </c>
      <c r="AGU58" s="97">
        <f t="shared" si="487"/>
        <v>29.399999999999991</v>
      </c>
      <c r="AGV58" s="97">
        <f t="shared" si="487"/>
        <v>33.700000000000003</v>
      </c>
      <c r="AGW58" s="97">
        <f t="shared" si="487"/>
        <v>25.099999999999994</v>
      </c>
      <c r="AGX58" s="97">
        <f t="shared" si="487"/>
        <v>31.900000000000006</v>
      </c>
      <c r="AGY58" s="97">
        <f t="shared" si="487"/>
        <v>16.799999999999997</v>
      </c>
      <c r="AGZ58" s="97">
        <f t="shared" si="487"/>
        <v>23.400000000000006</v>
      </c>
      <c r="AHA58" s="97">
        <f t="shared" si="487"/>
        <v>19.200000000000003</v>
      </c>
      <c r="AHB58" s="97">
        <f t="shared" si="487"/>
        <v>27.700000000000003</v>
      </c>
      <c r="AHC58" s="97">
        <f t="shared" si="487"/>
        <v>30.5</v>
      </c>
      <c r="AHD58" s="97">
        <f t="shared" si="487"/>
        <v>35.100000000000009</v>
      </c>
      <c r="AHE58" s="97">
        <f t="shared" si="487"/>
        <v>43.7</v>
      </c>
      <c r="AHF58" s="97">
        <f t="shared" si="487"/>
        <v>35.5</v>
      </c>
      <c r="AHG58" s="97">
        <f t="shared" si="487"/>
        <v>38.4</v>
      </c>
      <c r="AHH58" s="97">
        <f t="shared" si="487"/>
        <v>31</v>
      </c>
      <c r="AHI58" s="97">
        <f t="shared" si="487"/>
        <v>36.400000000000013</v>
      </c>
      <c r="AHJ58" s="97">
        <f t="shared" si="487"/>
        <v>40.599999999999994</v>
      </c>
      <c r="AHK58" s="97">
        <f t="shared" si="487"/>
        <v>39.200000000000003</v>
      </c>
      <c r="AHL58" s="97">
        <f t="shared" si="487"/>
        <v>27.6</v>
      </c>
      <c r="AHM58" s="97">
        <f t="shared" si="487"/>
        <v>25.5</v>
      </c>
      <c r="AHN58" s="97">
        <f t="shared" si="487"/>
        <v>18.800000000000004</v>
      </c>
      <c r="AHO58" s="97">
        <f t="shared" si="487"/>
        <v>32.699999999999996</v>
      </c>
      <c r="AHP58" s="97">
        <f t="shared" si="487"/>
        <v>30.400000000000006</v>
      </c>
      <c r="AHQ58" s="97">
        <f t="shared" si="487"/>
        <v>27.499999999999993</v>
      </c>
      <c r="AHR58" s="97">
        <f t="shared" si="487"/>
        <v>31.4</v>
      </c>
      <c r="AHS58" s="97">
        <f t="shared" si="487"/>
        <v>39</v>
      </c>
      <c r="AHT58" s="97">
        <f t="shared" si="487"/>
        <v>29.800000000000011</v>
      </c>
      <c r="AHU58" s="97">
        <f t="shared" si="487"/>
        <v>28.299999999999997</v>
      </c>
      <c r="AHV58" s="97">
        <f t="shared" si="487"/>
        <v>25.299999999999997</v>
      </c>
      <c r="AHW58" s="97">
        <f t="shared" si="487"/>
        <v>20.099999999999994</v>
      </c>
      <c r="AHX58" s="97">
        <f t="shared" si="487"/>
        <v>19.099999999999994</v>
      </c>
      <c r="AHY58" s="97">
        <f t="shared" si="487"/>
        <v>22.599999999999994</v>
      </c>
      <c r="AHZ58" s="97">
        <f t="shared" si="487"/>
        <v>15.799999999999997</v>
      </c>
      <c r="AIA58" s="97">
        <f t="shared" si="487"/>
        <v>21.199999999999996</v>
      </c>
      <c r="AIB58" s="97">
        <f t="shared" si="487"/>
        <v>27.400000000000006</v>
      </c>
      <c r="AIC58" s="97">
        <f t="shared" ref="AIC58:AIM58" si="488">AIC56-AIC57</f>
        <v>19.300000000000004</v>
      </c>
      <c r="AID58" s="97">
        <f t="shared" si="488"/>
        <v>19.099999999999994</v>
      </c>
      <c r="AIE58" s="97">
        <f t="shared" si="488"/>
        <v>19.900000000000006</v>
      </c>
      <c r="AIF58" s="97">
        <f t="shared" si="488"/>
        <v>16.600000000000009</v>
      </c>
      <c r="AIG58" s="97">
        <f t="shared" si="488"/>
        <v>22.200000000000003</v>
      </c>
      <c r="AIH58" s="97">
        <f t="shared" si="488"/>
        <v>18.600000000000001</v>
      </c>
      <c r="AII58" s="97">
        <f t="shared" si="488"/>
        <v>16.400000000000006</v>
      </c>
      <c r="AIJ58" s="97">
        <f t="shared" si="488"/>
        <v>9.6999999999999957</v>
      </c>
      <c r="AIK58" s="97">
        <f t="shared" si="488"/>
        <v>11.100000000000009</v>
      </c>
      <c r="AIL58" s="97">
        <f t="shared" si="488"/>
        <v>9.4999999999999929</v>
      </c>
      <c r="AIM58" s="97">
        <f t="shared" si="488"/>
        <v>15.300000000000004</v>
      </c>
      <c r="AIN58" s="97">
        <f t="shared" ref="AIN58:AJI58" si="489">AIN56-AIN57</f>
        <v>4</v>
      </c>
      <c r="AIO58" s="97">
        <f t="shared" si="489"/>
        <v>9.5</v>
      </c>
      <c r="AIP58" s="97">
        <f t="shared" si="489"/>
        <v>8.1999999999999957</v>
      </c>
      <c r="AIQ58" s="97">
        <f t="shared" si="489"/>
        <v>7.2999999999999972</v>
      </c>
      <c r="AIR58" s="97">
        <f t="shared" si="489"/>
        <v>8.7000000000000028</v>
      </c>
      <c r="AIS58" s="97">
        <f t="shared" si="489"/>
        <v>9.8999999999999986</v>
      </c>
      <c r="AIT58" s="97">
        <f t="shared" si="489"/>
        <v>15.099999999999994</v>
      </c>
      <c r="AIU58" s="97">
        <f t="shared" si="489"/>
        <v>10.600000000000001</v>
      </c>
      <c r="AIV58" s="97">
        <f t="shared" si="489"/>
        <v>-3.2000000000000028</v>
      </c>
      <c r="AIW58" s="97">
        <f t="shared" si="489"/>
        <v>-13.599999999999994</v>
      </c>
      <c r="AIX58" s="97">
        <f t="shared" si="489"/>
        <v>-20.599999999999987</v>
      </c>
      <c r="AIY58" s="97">
        <f t="shared" si="489"/>
        <v>-73.900000000000006</v>
      </c>
      <c r="AIZ58" s="97">
        <f t="shared" si="489"/>
        <v>-77.099999999999994</v>
      </c>
      <c r="AJA58" s="97">
        <f t="shared" si="489"/>
        <v>-58.399999999999991</v>
      </c>
      <c r="AJB58" s="97">
        <f t="shared" si="489"/>
        <v>-47.900000000000006</v>
      </c>
      <c r="AJC58" s="97">
        <f t="shared" si="489"/>
        <v>-36.500000000000007</v>
      </c>
      <c r="AJD58" s="97">
        <f t="shared" si="489"/>
        <v>-33.500000000000007</v>
      </c>
      <c r="AJE58" s="97">
        <f t="shared" si="489"/>
        <v>-25.79999999999999</v>
      </c>
      <c r="AJF58" s="97">
        <f t="shared" si="489"/>
        <v>-22.500000000000007</v>
      </c>
      <c r="AJG58" s="97">
        <f t="shared" si="489"/>
        <v>-24.500000000000007</v>
      </c>
      <c r="AJH58" s="97">
        <f t="shared" si="489"/>
        <v>-20.599999999999994</v>
      </c>
      <c r="AJI58" s="97">
        <f t="shared" si="489"/>
        <v>-11.199999999999996</v>
      </c>
      <c r="AJJ58" s="97">
        <f>AJJ56-AJJ57</f>
        <v>-10.999999999999993</v>
      </c>
      <c r="AJK58" s="97">
        <f t="shared" ref="AJK58:AJV58" si="490">AJK56-AJK57</f>
        <v>-7.5</v>
      </c>
      <c r="AJL58" s="97">
        <f t="shared" si="490"/>
        <v>-13</v>
      </c>
      <c r="AJM58" s="97">
        <f t="shared" si="490"/>
        <v>-22.6</v>
      </c>
      <c r="AJN58" s="97">
        <f t="shared" si="490"/>
        <v>-21.799999999999997</v>
      </c>
      <c r="AJO58" s="97">
        <f t="shared" si="490"/>
        <v>-25.500000000000014</v>
      </c>
      <c r="AJP58" s="97">
        <f t="shared" si="490"/>
        <v>-29.300000000000004</v>
      </c>
      <c r="AJQ58" s="97">
        <f t="shared" si="490"/>
        <v>-32.500000000000007</v>
      </c>
      <c r="AJR58" s="97">
        <f t="shared" si="490"/>
        <v>-33.6</v>
      </c>
      <c r="AJS58" s="97">
        <f t="shared" si="490"/>
        <v>-40.099999999999994</v>
      </c>
      <c r="AJT58" s="97">
        <f t="shared" si="490"/>
        <v>-30.299999999999983</v>
      </c>
      <c r="AJU58" s="97">
        <f t="shared" si="490"/>
        <v>-20.100000000000001</v>
      </c>
      <c r="AJV58" s="97">
        <f t="shared" si="490"/>
        <v>-25.5</v>
      </c>
      <c r="AJW58" s="97">
        <f t="shared" ref="AJW58:AKI58" si="491">AJW56-AJW57</f>
        <v>-28.199999999999996</v>
      </c>
      <c r="AJX58" s="97">
        <f t="shared" si="491"/>
        <v>-26.500000000000007</v>
      </c>
      <c r="AJY58" s="97">
        <f t="shared" si="491"/>
        <v>-20.999999999999993</v>
      </c>
      <c r="AJZ58" s="97">
        <f t="shared" si="491"/>
        <v>-14.100000000000001</v>
      </c>
      <c r="AKA58" s="97">
        <f t="shared" si="491"/>
        <v>-14.599999999999994</v>
      </c>
      <c r="AKB58" s="97">
        <f t="shared" si="491"/>
        <v>-7.1000000000000014</v>
      </c>
      <c r="AKC58" s="97">
        <f t="shared" si="491"/>
        <v>-9.2999999999999972</v>
      </c>
      <c r="AKD58" s="97">
        <f t="shared" si="491"/>
        <v>-6</v>
      </c>
      <c r="AKE58" s="97">
        <f t="shared" si="491"/>
        <v>1.7999999999999972</v>
      </c>
      <c r="AKF58" s="97">
        <f t="shared" si="491"/>
        <v>1.8999999999999986</v>
      </c>
      <c r="AKG58" s="97">
        <f t="shared" si="491"/>
        <v>12.899999999999999</v>
      </c>
      <c r="AKH58" s="97">
        <f t="shared" si="491"/>
        <v>10</v>
      </c>
      <c r="AKI58" s="97">
        <f t="shared" si="491"/>
        <v>16.800000000000004</v>
      </c>
      <c r="AKJ58" s="97">
        <f t="shared" ref="AKJ58:AMJ58" si="492">AKJ56-AKJ57</f>
        <v>22</v>
      </c>
      <c r="AKK58" s="97">
        <f t="shared" si="492"/>
        <v>25.4</v>
      </c>
      <c r="AKL58" s="97">
        <f t="shared" si="492"/>
        <v>21.900000000000006</v>
      </c>
      <c r="AKM58" s="97">
        <f t="shared" si="492"/>
        <v>17.299999999999997</v>
      </c>
      <c r="AKN58" s="97">
        <f t="shared" si="492"/>
        <v>21.4</v>
      </c>
      <c r="AKO58" s="97">
        <f t="shared" si="492"/>
        <v>27.700000000000003</v>
      </c>
      <c r="AKP58" s="97">
        <f t="shared" si="492"/>
        <v>28.899999999999995</v>
      </c>
      <c r="AKQ58" s="97">
        <f t="shared" si="492"/>
        <v>27.9</v>
      </c>
      <c r="AKR58" s="97">
        <f t="shared" si="492"/>
        <v>22.5</v>
      </c>
      <c r="AKS58" s="97">
        <f t="shared" si="492"/>
        <v>22.199999999999996</v>
      </c>
      <c r="AKT58" s="97">
        <f t="shared" si="492"/>
        <v>25.900000000000006</v>
      </c>
      <c r="AKU58" s="97">
        <f t="shared" si="492"/>
        <v>31</v>
      </c>
      <c r="AKV58" s="97">
        <f t="shared" si="492"/>
        <v>29.700000000000003</v>
      </c>
      <c r="AKW58" s="97">
        <f t="shared" si="492"/>
        <v>24.400000000000002</v>
      </c>
      <c r="AKX58" s="97">
        <f t="shared" si="492"/>
        <v>29.899999999999991</v>
      </c>
      <c r="AKY58" s="97">
        <f t="shared" si="492"/>
        <v>21.6</v>
      </c>
      <c r="AKZ58" s="97">
        <f t="shared" si="492"/>
        <v>34.5</v>
      </c>
      <c r="ALA58" s="97">
        <f t="shared" si="492"/>
        <v>34.600000000000009</v>
      </c>
      <c r="ALB58" s="97">
        <f t="shared" si="492"/>
        <v>29.699999999999996</v>
      </c>
      <c r="ALC58" s="97">
        <f t="shared" si="492"/>
        <v>31</v>
      </c>
      <c r="ALD58" s="97">
        <f t="shared" si="492"/>
        <v>32.200000000000003</v>
      </c>
      <c r="ALE58" s="97">
        <f t="shared" si="492"/>
        <v>28.900000000000006</v>
      </c>
      <c r="ALF58" s="97">
        <f t="shared" si="492"/>
        <v>32.099999999999994</v>
      </c>
      <c r="ALG58" s="97">
        <f t="shared" si="492"/>
        <v>28.600000000000005</v>
      </c>
      <c r="ALH58" s="97">
        <f t="shared" si="492"/>
        <v>27.799999999999997</v>
      </c>
      <c r="ALI58" s="97">
        <f t="shared" si="492"/>
        <v>27.300000000000004</v>
      </c>
      <c r="ALJ58" s="97">
        <f t="shared" si="492"/>
        <v>31.4</v>
      </c>
      <c r="ALK58" s="97">
        <f t="shared" si="492"/>
        <v>29.400000000000002</v>
      </c>
      <c r="ALL58" s="97">
        <f t="shared" si="492"/>
        <v>19.700000000000003</v>
      </c>
      <c r="ALM58" s="97">
        <f t="shared" si="492"/>
        <v>23.9</v>
      </c>
      <c r="ALN58" s="97">
        <f>ALN56-ALN57</f>
        <v>11.900000000000006</v>
      </c>
      <c r="ALO58" s="97">
        <f>ALO56-ALO57</f>
        <v>4.8999999999999986</v>
      </c>
      <c r="ALP58" s="97">
        <f t="shared" si="492"/>
        <v>3.5999999999999943</v>
      </c>
      <c r="ALQ58" s="97">
        <f t="shared" si="492"/>
        <v>0.90000000000000568</v>
      </c>
      <c r="ALR58" s="97">
        <f t="shared" si="492"/>
        <v>6.1999999999999957</v>
      </c>
      <c r="ALS58" s="97">
        <f t="shared" si="492"/>
        <v>0</v>
      </c>
      <c r="ALT58" s="97">
        <f t="shared" si="492"/>
        <v>6.2999999999999972</v>
      </c>
      <c r="ALU58" s="97">
        <f t="shared" si="492"/>
        <v>0.79999999999999716</v>
      </c>
      <c r="ALV58" s="97">
        <f t="shared" si="492"/>
        <v>10.800000000000004</v>
      </c>
      <c r="ALW58" s="97">
        <f t="shared" si="492"/>
        <v>15</v>
      </c>
      <c r="ALX58" s="97">
        <f t="shared" si="492"/>
        <v>11.399999999999999</v>
      </c>
      <c r="ALY58" s="97">
        <f t="shared" si="492"/>
        <v>12.899999999999999</v>
      </c>
      <c r="ALZ58" s="97">
        <f t="shared" si="492"/>
        <v>17.100000000000009</v>
      </c>
      <c r="AMA58" s="97">
        <f t="shared" si="492"/>
        <v>23.099999999999994</v>
      </c>
      <c r="AMB58" s="97">
        <f t="shared" si="492"/>
        <v>18.599999999999994</v>
      </c>
      <c r="AMC58" s="97">
        <f t="shared" si="492"/>
        <v>21.5</v>
      </c>
      <c r="AMD58" s="97">
        <f t="shared" si="492"/>
        <v>24.300000000000004</v>
      </c>
      <c r="AME58" s="97">
        <f t="shared" si="492"/>
        <v>20.9</v>
      </c>
      <c r="AMF58" s="97">
        <f t="shared" si="492"/>
        <v>19.200000000000003</v>
      </c>
      <c r="AMG58" s="97">
        <f t="shared" si="492"/>
        <v>17.5</v>
      </c>
      <c r="AMH58" s="97">
        <f t="shared" si="492"/>
        <v>20.800000000000004</v>
      </c>
      <c r="AMI58" s="97">
        <f t="shared" si="492"/>
        <v>22.299999999999997</v>
      </c>
      <c r="AMJ58" s="97">
        <f t="shared" si="492"/>
        <v>20.600000000000009</v>
      </c>
      <c r="AMK58" s="97">
        <f t="shared" ref="AMK58:ANN58" si="493">AMK56-AMK57</f>
        <v>12.800000000000004</v>
      </c>
      <c r="AML58" s="97">
        <f t="shared" si="493"/>
        <v>0.60000000000000142</v>
      </c>
      <c r="AMM58" s="97">
        <f t="shared" si="493"/>
        <v>0.89999999999999858</v>
      </c>
      <c r="AMN58" s="97">
        <f t="shared" si="493"/>
        <v>6.7999999999999972</v>
      </c>
      <c r="AMO58" s="97">
        <f t="shared" si="493"/>
        <v>2.3999999999999986</v>
      </c>
      <c r="AMP58" s="97">
        <f t="shared" si="493"/>
        <v>13</v>
      </c>
      <c r="AMQ58" s="97">
        <f t="shared" si="493"/>
        <v>9.8000000000000043</v>
      </c>
      <c r="AMR58" s="97">
        <f t="shared" si="493"/>
        <v>2.1999999999999957</v>
      </c>
      <c r="AMS58" s="97">
        <f t="shared" si="493"/>
        <v>2.6999999999999957</v>
      </c>
      <c r="AMT58" s="97">
        <f t="shared" si="493"/>
        <v>-5.3999999999999915</v>
      </c>
      <c r="AMU58" s="97">
        <f t="shared" si="493"/>
        <v>-17.5</v>
      </c>
      <c r="AMV58" s="97">
        <f t="shared" si="493"/>
        <v>-11.599999999999994</v>
      </c>
      <c r="AMW58" s="97">
        <f t="shared" si="493"/>
        <v>-7.6000000000000085</v>
      </c>
      <c r="AMX58" s="97">
        <f>AMX56-AMX57</f>
        <v>-5.8999999999999915</v>
      </c>
      <c r="AMY58" s="97">
        <f>AMY56-AMY57</f>
        <v>0.20000000000000284</v>
      </c>
      <c r="AMZ58" s="97">
        <f>AMZ56-AMZ57</f>
        <v>-1.4000000000000057</v>
      </c>
      <c r="ANA58" s="97">
        <f t="shared" si="493"/>
        <v>-16.399999999999999</v>
      </c>
      <c r="ANB58" s="97">
        <f t="shared" si="493"/>
        <v>-16.700000000000003</v>
      </c>
      <c r="ANC58" s="97">
        <f t="shared" si="493"/>
        <v>-16.119999999999997</v>
      </c>
      <c r="AND58" s="97">
        <f t="shared" si="493"/>
        <v>-9.2000000000000028</v>
      </c>
      <c r="ANE58" s="97">
        <f t="shared" si="493"/>
        <v>-14.100000000000001</v>
      </c>
      <c r="ANF58" s="97">
        <f t="shared" si="493"/>
        <v>-26.299999999999997</v>
      </c>
      <c r="ANG58" s="97">
        <f t="shared" si="493"/>
        <v>-41.7</v>
      </c>
      <c r="ANH58" s="97">
        <f t="shared" si="493"/>
        <v>-37.79999999999999</v>
      </c>
      <c r="ANI58" s="97">
        <f t="shared" si="493"/>
        <v>-34.300000000000004</v>
      </c>
      <c r="ANJ58" s="97">
        <f t="shared" si="493"/>
        <v>-32.4</v>
      </c>
      <c r="ANK58" s="97">
        <f t="shared" si="493"/>
        <v>-38.699999999999996</v>
      </c>
      <c r="ANL58" s="97">
        <f t="shared" si="493"/>
        <v>-36</v>
      </c>
      <c r="ANM58" s="97">
        <f t="shared" si="493"/>
        <v>-38.299999999999997</v>
      </c>
      <c r="ANN58" s="97">
        <f t="shared" si="493"/>
        <v>-32.6</v>
      </c>
      <c r="ANO58" s="97">
        <f t="shared" ref="ANO58:AOY58" si="494">ANO56-ANO57</f>
        <v>-44.999999999999993</v>
      </c>
      <c r="ANP58" s="97">
        <f t="shared" si="494"/>
        <v>-29.699999999999996</v>
      </c>
      <c r="ANQ58" s="97">
        <f t="shared" si="494"/>
        <v>-22.5</v>
      </c>
      <c r="ANR58" s="97">
        <f t="shared" si="494"/>
        <v>-23.700000000000003</v>
      </c>
      <c r="ANS58" s="97">
        <f t="shared" si="494"/>
        <v>-23.4</v>
      </c>
      <c r="ANT58" s="97">
        <f t="shared" si="494"/>
        <v>-25.200000000000003</v>
      </c>
      <c r="ANU58" s="97">
        <f t="shared" si="494"/>
        <v>-22.799999999999997</v>
      </c>
      <c r="ANV58" s="97">
        <f t="shared" si="494"/>
        <v>-22.700000000000003</v>
      </c>
      <c r="ANW58" s="97">
        <f t="shared" si="494"/>
        <v>-29.500000000000007</v>
      </c>
      <c r="ANX58" s="97">
        <f t="shared" si="494"/>
        <v>-29.799999999999997</v>
      </c>
      <c r="ANY58" s="97">
        <f t="shared" si="494"/>
        <v>-33.1</v>
      </c>
      <c r="ANZ58" s="97">
        <f t="shared" si="494"/>
        <v>-38</v>
      </c>
      <c r="AOA58" s="97">
        <f t="shared" si="494"/>
        <v>-44.900000000000006</v>
      </c>
      <c r="AOB58" s="97">
        <f t="shared" si="494"/>
        <v>-45</v>
      </c>
      <c r="AOC58" s="97">
        <f t="shared" si="494"/>
        <v>-35.1</v>
      </c>
      <c r="AOD58" s="97">
        <f t="shared" si="494"/>
        <v>-38.9</v>
      </c>
      <c r="AOE58" s="97">
        <f t="shared" si="494"/>
        <v>-36.500000000000007</v>
      </c>
      <c r="AOF58" s="97">
        <f t="shared" si="494"/>
        <v>-34.999999999999993</v>
      </c>
      <c r="AOG58" s="97">
        <f t="shared" si="494"/>
        <v>-28.1</v>
      </c>
      <c r="AOH58" s="97">
        <f t="shared" si="494"/>
        <v>-32.100000000000009</v>
      </c>
      <c r="AOI58" s="97">
        <f t="shared" si="494"/>
        <v>-17.700000000000003</v>
      </c>
      <c r="AOJ58" s="97">
        <f t="shared" si="494"/>
        <v>-17.699999999999996</v>
      </c>
      <c r="AOK58" s="97">
        <f t="shared" si="494"/>
        <v>-18.199999999999996</v>
      </c>
      <c r="AOL58" s="97">
        <f t="shared" si="494"/>
        <v>-18.600000000000001</v>
      </c>
      <c r="AOM58" s="97">
        <f t="shared" si="494"/>
        <v>-25</v>
      </c>
      <c r="AON58" s="97">
        <f t="shared" si="494"/>
        <v>-38</v>
      </c>
      <c r="AOO58" s="97">
        <f t="shared" si="494"/>
        <v>-34.6</v>
      </c>
      <c r="AOP58" s="97">
        <f t="shared" si="494"/>
        <v>-34.000000000000007</v>
      </c>
      <c r="AOQ58" s="97">
        <f>AOQ56-AOQ57</f>
        <v>-34.9</v>
      </c>
      <c r="AOR58" s="97">
        <f>AOR56-AOR57</f>
        <v>-39.000000000000007</v>
      </c>
      <c r="AOS58" s="97">
        <f>AOS56-AOS57</f>
        <v>-40</v>
      </c>
      <c r="AOT58" s="97">
        <f>AOT56-AOT57</f>
        <v>-40.9</v>
      </c>
      <c r="AOU58" s="97">
        <f t="shared" si="494"/>
        <v>-33.199999999999996</v>
      </c>
      <c r="AOV58" s="97">
        <f t="shared" si="494"/>
        <v>-29.700000000000003</v>
      </c>
      <c r="AOW58" s="97">
        <f t="shared" si="494"/>
        <v>-36.4</v>
      </c>
      <c r="AOX58" s="97">
        <f t="shared" si="494"/>
        <v>-35.900000000000006</v>
      </c>
      <c r="AOY58" s="97">
        <f t="shared" si="494"/>
        <v>-31.6</v>
      </c>
      <c r="AOZ58" s="97">
        <f t="shared" ref="AOZ58:AQN58" si="495">AOZ56-AOZ57</f>
        <v>-34.20000000000001</v>
      </c>
      <c r="APA58" s="97">
        <f t="shared" si="495"/>
        <v>-38.200000000000003</v>
      </c>
      <c r="APB58" s="97">
        <f t="shared" si="495"/>
        <v>-37.099999999999994</v>
      </c>
      <c r="APC58" s="97">
        <f t="shared" si="495"/>
        <v>-39.399999999999991</v>
      </c>
      <c r="APD58" s="97">
        <f t="shared" si="495"/>
        <v>-45.300000000000004</v>
      </c>
      <c r="APE58" s="97">
        <f t="shared" si="495"/>
        <v>-48.7</v>
      </c>
      <c r="APF58" s="97">
        <f t="shared" si="495"/>
        <v>-50.2</v>
      </c>
      <c r="APG58" s="97">
        <f t="shared" si="495"/>
        <v>-49.3</v>
      </c>
      <c r="APH58" s="97">
        <f t="shared" si="495"/>
        <v>-48.300000000000004</v>
      </c>
      <c r="API58" s="97">
        <f t="shared" si="495"/>
        <v>-48.499999999999993</v>
      </c>
      <c r="APJ58" s="97">
        <f t="shared" si="495"/>
        <v>-47.900000000000006</v>
      </c>
      <c r="APK58" s="97">
        <f t="shared" si="495"/>
        <v>-40.100000000000009</v>
      </c>
      <c r="APL58" s="97">
        <f t="shared" si="495"/>
        <v>-32.000000000000007</v>
      </c>
      <c r="APM58" s="97">
        <f t="shared" si="495"/>
        <v>-42.300000000000011</v>
      </c>
      <c r="APN58" s="97">
        <f t="shared" si="495"/>
        <v>-31.299999999999997</v>
      </c>
      <c r="APO58" s="97">
        <f t="shared" si="495"/>
        <v>-39.1</v>
      </c>
      <c r="APP58" s="97">
        <f t="shared" si="495"/>
        <v>-31.100000000000009</v>
      </c>
      <c r="APQ58" s="97">
        <f t="shared" si="495"/>
        <v>-34.700000000000003</v>
      </c>
      <c r="APR58" s="97">
        <f t="shared" si="495"/>
        <v>-31.300000000000004</v>
      </c>
      <c r="APS58" s="97">
        <f t="shared" si="495"/>
        <v>-26.300000000000004</v>
      </c>
      <c r="APT58" s="97">
        <f t="shared" si="495"/>
        <v>-36.599999999999994</v>
      </c>
      <c r="APU58" s="97">
        <f t="shared" si="495"/>
        <v>-34.800000000000004</v>
      </c>
      <c r="APV58" s="97">
        <f t="shared" si="495"/>
        <v>-32.099999999999994</v>
      </c>
      <c r="APW58" s="97">
        <f t="shared" si="495"/>
        <v>-40.1</v>
      </c>
      <c r="APX58" s="97">
        <f t="shared" si="495"/>
        <v>-35.799999999999997</v>
      </c>
      <c r="APY58" s="97">
        <f t="shared" si="495"/>
        <v>-41.999999999999993</v>
      </c>
      <c r="APZ58" s="97">
        <f t="shared" si="495"/>
        <v>-39.9</v>
      </c>
      <c r="AQA58" s="97">
        <f t="shared" si="495"/>
        <v>-42.899999999999991</v>
      </c>
      <c r="AQB58" s="97">
        <f t="shared" si="495"/>
        <v>-45.399999999999991</v>
      </c>
      <c r="AQC58" s="97">
        <f t="shared" si="495"/>
        <v>-45.499999999999993</v>
      </c>
      <c r="AQD58" s="97">
        <f t="shared" si="495"/>
        <v>-34.800000000000004</v>
      </c>
      <c r="AQE58" s="97">
        <f t="shared" si="495"/>
        <v>-28.400000000000006</v>
      </c>
      <c r="AQF58" s="97">
        <f t="shared" si="495"/>
        <v>-22.199999999999996</v>
      </c>
      <c r="AQG58" s="97">
        <f t="shared" si="495"/>
        <v>-19.400000000000006</v>
      </c>
      <c r="AQH58" s="97">
        <f t="shared" si="495"/>
        <v>-17.199999999999996</v>
      </c>
      <c r="AQI58" s="97">
        <f t="shared" si="495"/>
        <v>-20.099999999999994</v>
      </c>
      <c r="AQJ58" s="97">
        <f t="shared" si="495"/>
        <v>-19.5</v>
      </c>
      <c r="AQK58" s="97">
        <f t="shared" si="495"/>
        <v>-19.299999999999997</v>
      </c>
      <c r="AQL58" s="97">
        <f t="shared" si="495"/>
        <v>-20.100000000000001</v>
      </c>
      <c r="AQM58" s="97">
        <f t="shared" si="495"/>
        <v>-20.700000000000003</v>
      </c>
      <c r="AQN58" s="97">
        <f t="shared" si="495"/>
        <v>-18</v>
      </c>
      <c r="AQO58" s="97">
        <f>AQO56-AQO57</f>
        <v>-21.800000000000011</v>
      </c>
      <c r="AQP58" s="97">
        <f>AQP56-AQP57</f>
        <v>-17.299999999999997</v>
      </c>
      <c r="AQQ58" s="97">
        <f>AQQ56-AQQ57</f>
        <v>-21</v>
      </c>
      <c r="AQR58" s="97">
        <f>AQR56-AQR57</f>
        <v>-18.900000000000006</v>
      </c>
      <c r="AQS58" s="97">
        <f>AQS56-AQS57</f>
        <v>-18.900000000000006</v>
      </c>
      <c r="AQT58" s="97">
        <f t="shared" ref="AQT58:ASL58" si="496">AQT56-AQT57</f>
        <v>-22.9</v>
      </c>
      <c r="AQU58" s="97">
        <f t="shared" si="496"/>
        <v>-22.5</v>
      </c>
      <c r="AQV58" s="97">
        <f t="shared" si="496"/>
        <v>-30.800000000000004</v>
      </c>
      <c r="AQW58" s="97">
        <f t="shared" si="496"/>
        <v>-28.400000000000006</v>
      </c>
      <c r="AQX58" s="97">
        <f t="shared" si="496"/>
        <v>-27.400000000000006</v>
      </c>
      <c r="AQY58" s="97">
        <f t="shared" si="496"/>
        <v>-24.900000000000006</v>
      </c>
      <c r="AQZ58" s="97">
        <f t="shared" si="496"/>
        <v>-21.599999999999994</v>
      </c>
      <c r="ARA58" s="97">
        <f t="shared" si="496"/>
        <v>-31.100000000000009</v>
      </c>
      <c r="ARB58" s="97">
        <f t="shared" si="496"/>
        <v>-30</v>
      </c>
      <c r="ARC58" s="97">
        <f t="shared" si="496"/>
        <v>-40.5</v>
      </c>
      <c r="ARD58" s="97">
        <f t="shared" si="496"/>
        <v>-25.200000000000003</v>
      </c>
      <c r="ARE58" s="97">
        <f t="shared" si="496"/>
        <v>-31.5</v>
      </c>
      <c r="ARF58" s="97">
        <f t="shared" si="496"/>
        <v>-33.499999999999993</v>
      </c>
      <c r="ARG58" s="97">
        <f t="shared" si="496"/>
        <v>-31.700000000000003</v>
      </c>
      <c r="ARH58" s="97">
        <f t="shared" si="496"/>
        <v>-33.400000000000006</v>
      </c>
      <c r="ARI58" s="97">
        <f t="shared" si="496"/>
        <v>-20.500000000000007</v>
      </c>
      <c r="ARJ58" s="97">
        <f t="shared" si="496"/>
        <v>-24.399999999999991</v>
      </c>
      <c r="ARK58" s="97">
        <f t="shared" si="496"/>
        <v>-29.300000000000011</v>
      </c>
      <c r="ARL58" s="97">
        <f t="shared" si="496"/>
        <v>-25.900000000000006</v>
      </c>
      <c r="ARM58" s="97">
        <f t="shared" si="496"/>
        <v>-24.499999999999986</v>
      </c>
      <c r="ARN58" s="97">
        <f t="shared" si="496"/>
        <v>-26.29999999999999</v>
      </c>
      <c r="ARO58" s="97">
        <f t="shared" si="496"/>
        <v>-21.699999999999996</v>
      </c>
      <c r="ARP58" s="97">
        <f t="shared" si="496"/>
        <v>-25.500000000000007</v>
      </c>
      <c r="ARQ58" s="97">
        <f t="shared" si="496"/>
        <v>-20.100000000000001</v>
      </c>
      <c r="ARR58" s="97">
        <f t="shared" si="496"/>
        <v>-17.399999999999991</v>
      </c>
      <c r="ARS58" s="97">
        <f t="shared" si="496"/>
        <v>-21.1</v>
      </c>
      <c r="ART58" s="97">
        <f t="shared" si="496"/>
        <v>-17.799999999999997</v>
      </c>
      <c r="ARU58" s="97">
        <f t="shared" si="496"/>
        <v>-19</v>
      </c>
      <c r="ARV58" s="97">
        <f t="shared" si="496"/>
        <v>-14.100000000000001</v>
      </c>
      <c r="ARW58" s="97">
        <f t="shared" si="496"/>
        <v>-16.600000000000001</v>
      </c>
      <c r="ARX58" s="97">
        <f t="shared" si="496"/>
        <v>-12.799999999999997</v>
      </c>
      <c r="ARY58" s="97">
        <f t="shared" si="496"/>
        <v>-15.300000000000004</v>
      </c>
      <c r="ARZ58" s="97">
        <f t="shared" si="496"/>
        <v>-12.799999999999997</v>
      </c>
      <c r="ASA58" s="97">
        <f t="shared" si="496"/>
        <v>-19.199999999999996</v>
      </c>
      <c r="ASB58" s="97">
        <f t="shared" si="496"/>
        <v>-16.000000000000007</v>
      </c>
      <c r="ASC58" s="97">
        <f t="shared" si="496"/>
        <v>-23.400000000000006</v>
      </c>
      <c r="ASD58" s="97">
        <f t="shared" si="496"/>
        <v>-21.699999999999996</v>
      </c>
      <c r="ASE58" s="97">
        <f t="shared" si="496"/>
        <v>-15.300000000000004</v>
      </c>
      <c r="ASF58" s="97">
        <f t="shared" si="496"/>
        <v>-12.500000000000007</v>
      </c>
      <c r="ASG58" s="97">
        <f t="shared" si="496"/>
        <v>-15.100000000000001</v>
      </c>
      <c r="ASH58" s="97">
        <f t="shared" si="496"/>
        <v>-11.600000000000001</v>
      </c>
      <c r="ASI58" s="97">
        <f t="shared" si="496"/>
        <v>-10.100000000000001</v>
      </c>
      <c r="ASJ58" s="97">
        <f t="shared" si="496"/>
        <v>-11.299999999999997</v>
      </c>
      <c r="ASK58" s="97">
        <f t="shared" si="496"/>
        <v>-18.899999999999999</v>
      </c>
      <c r="ASL58" s="97">
        <f t="shared" si="496"/>
        <v>-4.2999999999999972</v>
      </c>
      <c r="ASM58" s="97">
        <f>ASM56-ASM57</f>
        <v>-11.100000000000001</v>
      </c>
      <c r="ASN58" s="97">
        <f>ASN56-ASN57</f>
        <v>-15.900000000000006</v>
      </c>
      <c r="ASO58" s="97">
        <f>ASO56-ASO57</f>
        <v>-25.300000000000004</v>
      </c>
      <c r="ASP58" s="97">
        <f>ASP56-ASP57</f>
        <v>-25.1</v>
      </c>
      <c r="ASQ58" s="97">
        <f>ASQ56-ASQ57</f>
        <v>-21.799999999999997</v>
      </c>
      <c r="ASR58" s="97">
        <f t="shared" ref="ASR58:AUB58" si="497">ASR56-ASR57</f>
        <v>-15.299999999999997</v>
      </c>
      <c r="ASS58" s="97">
        <f t="shared" si="497"/>
        <v>-25.299999999999997</v>
      </c>
      <c r="AST58" s="97">
        <f t="shared" si="497"/>
        <v>-16</v>
      </c>
      <c r="ASU58" s="97">
        <f t="shared" si="497"/>
        <v>-23.299999999999997</v>
      </c>
      <c r="ASV58" s="97">
        <f t="shared" si="497"/>
        <v>-15.700000000000003</v>
      </c>
      <c r="ASW58" s="97">
        <f t="shared" si="497"/>
        <v>-11.599999999999994</v>
      </c>
      <c r="ASX58" s="97">
        <f t="shared" si="497"/>
        <v>-10.600000000000001</v>
      </c>
      <c r="ASY58" s="97">
        <f t="shared" si="497"/>
        <v>-16.900000000000006</v>
      </c>
      <c r="ASZ58" s="97">
        <f t="shared" si="497"/>
        <v>-18.899999999999999</v>
      </c>
      <c r="ATA58" s="97">
        <f t="shared" si="497"/>
        <v>-23.1</v>
      </c>
      <c r="ATB58" s="97">
        <f t="shared" si="497"/>
        <v>-24.700000000000003</v>
      </c>
      <c r="ATC58" s="97">
        <f t="shared" si="497"/>
        <v>-23.199999999999996</v>
      </c>
      <c r="ATD58" s="97">
        <f t="shared" si="497"/>
        <v>-22.200000000000003</v>
      </c>
      <c r="ATE58" s="97">
        <f t="shared" si="497"/>
        <v>-19</v>
      </c>
      <c r="ATF58" s="97">
        <f t="shared" si="497"/>
        <v>-22.800000000000004</v>
      </c>
      <c r="ATG58" s="97">
        <f t="shared" si="497"/>
        <v>-21.999999999999993</v>
      </c>
      <c r="ATH58" s="97">
        <f t="shared" si="497"/>
        <v>-24.000000000000007</v>
      </c>
      <c r="ATI58" s="97">
        <f t="shared" si="497"/>
        <v>-15</v>
      </c>
      <c r="ATJ58" s="97">
        <f t="shared" si="497"/>
        <v>-14.800000000000011</v>
      </c>
      <c r="ATK58" s="97">
        <f t="shared" si="497"/>
        <v>-15.299999999999997</v>
      </c>
      <c r="ATL58" s="97">
        <f t="shared" si="497"/>
        <v>-22.1</v>
      </c>
      <c r="ATM58" s="97">
        <f t="shared" si="497"/>
        <v>-19.900000000000006</v>
      </c>
      <c r="ATN58" s="97">
        <f t="shared" si="497"/>
        <v>-14.700000000000003</v>
      </c>
      <c r="ATO58" s="97">
        <f t="shared" si="497"/>
        <v>-26.100000000000009</v>
      </c>
      <c r="ATP58" s="97">
        <f t="shared" si="497"/>
        <v>-26.5</v>
      </c>
      <c r="ATQ58" s="97">
        <f t="shared" si="497"/>
        <v>-23.6</v>
      </c>
      <c r="ATR58" s="97">
        <f t="shared" si="497"/>
        <v>-25.699999999999996</v>
      </c>
      <c r="ATS58" s="97">
        <f t="shared" si="497"/>
        <v>-29.199999999999996</v>
      </c>
      <c r="ATT58" s="97">
        <f t="shared" si="497"/>
        <v>-29.299999999999997</v>
      </c>
      <c r="ATU58" s="97">
        <f t="shared" si="497"/>
        <v>-21.700000000000003</v>
      </c>
      <c r="ATV58" s="97">
        <f t="shared" si="497"/>
        <v>-28.799999999999997</v>
      </c>
      <c r="ATW58" s="97">
        <f t="shared" si="497"/>
        <v>-25.200000000000003</v>
      </c>
      <c r="ATX58" s="97">
        <f t="shared" si="497"/>
        <v>-26.900000000000006</v>
      </c>
      <c r="ATY58" s="97">
        <f t="shared" si="497"/>
        <v>-23.099999999999994</v>
      </c>
      <c r="ATZ58" s="97">
        <f t="shared" si="497"/>
        <v>-28.5</v>
      </c>
      <c r="AUA58" s="97">
        <f t="shared" si="497"/>
        <v>-32.199999999999989</v>
      </c>
      <c r="AUB58" s="97">
        <f t="shared" si="497"/>
        <v>-34.900000000000006</v>
      </c>
      <c r="AUC58" s="97">
        <f t="shared" ref="AUC58:AVZ58" si="498">AUC56-AUC57</f>
        <v>-28.700000000000003</v>
      </c>
      <c r="AUD58" s="97">
        <f t="shared" si="498"/>
        <v>-36.9</v>
      </c>
      <c r="AUE58" s="97">
        <f t="shared" si="498"/>
        <v>-29.700000000000003</v>
      </c>
      <c r="AUF58" s="97">
        <f t="shared" si="498"/>
        <v>-37.099999999999994</v>
      </c>
      <c r="AUG58" s="97">
        <f t="shared" si="498"/>
        <v>-43.8</v>
      </c>
      <c r="AUH58" s="97">
        <f t="shared" si="498"/>
        <v>-44.8</v>
      </c>
      <c r="AUI58" s="97">
        <f t="shared" si="498"/>
        <v>-36.5</v>
      </c>
      <c r="AUJ58" s="97">
        <f t="shared" si="498"/>
        <v>-45.500000000000007</v>
      </c>
      <c r="AUK58" s="97">
        <f t="shared" si="498"/>
        <v>-58.499999999999986</v>
      </c>
      <c r="AUL58" s="97">
        <f t="shared" si="498"/>
        <v>-65.699999999999989</v>
      </c>
      <c r="AUM58" s="97">
        <f t="shared" si="498"/>
        <v>-78.599999999999994</v>
      </c>
      <c r="AUN58" s="97">
        <f t="shared" si="498"/>
        <v>-86.4</v>
      </c>
      <c r="AUO58" s="97">
        <f t="shared" si="498"/>
        <v>-77.099999999999994</v>
      </c>
      <c r="AUP58" s="97">
        <f t="shared" si="498"/>
        <v>-69.5</v>
      </c>
      <c r="AUQ58" s="97">
        <f t="shared" si="498"/>
        <v>-73.399999999999991</v>
      </c>
      <c r="AUR58" s="97">
        <f t="shared" si="498"/>
        <v>-68.600000000000009</v>
      </c>
      <c r="AUS58" s="97">
        <f t="shared" si="498"/>
        <v>-66.299999999999983</v>
      </c>
      <c r="AUT58" s="97">
        <f t="shared" si="498"/>
        <v>-70.099999999999994</v>
      </c>
      <c r="AUU58" s="97">
        <f t="shared" si="498"/>
        <v>-66.900000000000006</v>
      </c>
      <c r="AUV58" s="97">
        <f t="shared" si="498"/>
        <v>-69.800000000000011</v>
      </c>
      <c r="AUW58" s="97">
        <f t="shared" si="498"/>
        <v>-63</v>
      </c>
      <c r="AUX58" s="97">
        <f t="shared" si="498"/>
        <v>-60.300000000000004</v>
      </c>
      <c r="AUY58" s="97">
        <f t="shared" si="498"/>
        <v>-61.4</v>
      </c>
      <c r="AUZ58" s="97"/>
      <c r="AVA58" s="97"/>
      <c r="AVB58" s="97">
        <f t="shared" si="498"/>
        <v>0</v>
      </c>
      <c r="AVC58" s="97">
        <f t="shared" si="498"/>
        <v>0</v>
      </c>
      <c r="AVD58" s="97">
        <f t="shared" si="498"/>
        <v>0</v>
      </c>
      <c r="AVE58" s="97">
        <f t="shared" si="498"/>
        <v>0</v>
      </c>
      <c r="AVF58" s="97">
        <f t="shared" si="498"/>
        <v>0</v>
      </c>
      <c r="AVG58" s="97">
        <f t="shared" si="498"/>
        <v>0</v>
      </c>
      <c r="AVH58" s="97">
        <f t="shared" si="498"/>
        <v>0</v>
      </c>
      <c r="AVI58" s="97">
        <f t="shared" si="498"/>
        <v>0</v>
      </c>
      <c r="AVJ58" s="97">
        <f t="shared" si="498"/>
        <v>0</v>
      </c>
      <c r="AVK58" s="97">
        <f t="shared" si="498"/>
        <v>0</v>
      </c>
      <c r="AVL58" s="97">
        <f t="shared" si="498"/>
        <v>0</v>
      </c>
      <c r="AVM58" s="97">
        <f t="shared" si="498"/>
        <v>0</v>
      </c>
      <c r="AVN58" s="97">
        <f t="shared" si="498"/>
        <v>0</v>
      </c>
      <c r="AVO58" s="97">
        <f t="shared" si="498"/>
        <v>0</v>
      </c>
      <c r="AVP58" s="97">
        <f t="shared" si="498"/>
        <v>0</v>
      </c>
      <c r="AVQ58" s="97">
        <f t="shared" si="498"/>
        <v>0</v>
      </c>
      <c r="AVR58" s="97">
        <f t="shared" si="498"/>
        <v>0</v>
      </c>
      <c r="AVS58" s="97">
        <f t="shared" si="498"/>
        <v>0</v>
      </c>
      <c r="AVT58" s="97">
        <f t="shared" si="498"/>
        <v>0</v>
      </c>
      <c r="AVU58" s="97">
        <f t="shared" si="498"/>
        <v>0</v>
      </c>
      <c r="AVV58" s="97">
        <f t="shared" si="498"/>
        <v>0</v>
      </c>
      <c r="AVW58" s="97">
        <f t="shared" si="498"/>
        <v>0</v>
      </c>
      <c r="AVX58" s="97">
        <f t="shared" si="498"/>
        <v>0</v>
      </c>
      <c r="AVY58" s="97">
        <f t="shared" si="498"/>
        <v>0</v>
      </c>
      <c r="AVZ58" s="97">
        <f t="shared" si="498"/>
        <v>0</v>
      </c>
    </row>
    <row r="59" spans="1:1274" ht="16.5" thickTop="1" x14ac:dyDescent="0.25">
      <c r="NG59" s="26"/>
      <c r="NH59" s="26"/>
      <c r="NI59" s="26"/>
      <c r="NJ59" s="26"/>
      <c r="NK59" s="26"/>
      <c r="NL59" s="26"/>
      <c r="NM59" s="26"/>
      <c r="NN59" s="26"/>
      <c r="NO59" s="26"/>
      <c r="NP59" s="26"/>
      <c r="NQ59" s="26"/>
      <c r="NR59" s="26"/>
      <c r="NS59" s="26"/>
      <c r="NT59" s="26"/>
      <c r="NU59" s="26"/>
      <c r="NV59" s="26"/>
      <c r="NW59" s="26"/>
      <c r="NX59" s="26"/>
      <c r="NY59" s="26"/>
      <c r="NZ59" s="26"/>
      <c r="OA59" s="26"/>
      <c r="OB59" s="26"/>
      <c r="OC59" s="26"/>
      <c r="OD59" s="26"/>
      <c r="OE59" s="26"/>
      <c r="OF59" s="26"/>
      <c r="OG59" s="26"/>
      <c r="OH59" s="26"/>
      <c r="OI59" s="26"/>
      <c r="OJ59" s="26"/>
      <c r="OK59" s="26"/>
      <c r="OL59" s="26"/>
      <c r="OM59" s="26"/>
      <c r="ON59" s="26"/>
      <c r="OO59" s="26"/>
      <c r="OP59" s="26"/>
      <c r="OQ59" s="26"/>
      <c r="OR59" s="26"/>
      <c r="OS59" s="26"/>
      <c r="OT59" s="26"/>
      <c r="OU59" s="26"/>
      <c r="OV59" s="26"/>
      <c r="OW59" s="26"/>
      <c r="OX59" s="26"/>
      <c r="OY59" s="26"/>
      <c r="OZ59" s="26"/>
      <c r="PA59" s="26"/>
      <c r="PB59" s="26"/>
      <c r="PC59" s="26"/>
      <c r="PD59" s="26"/>
      <c r="PE59" s="26"/>
      <c r="PF59" s="26"/>
      <c r="PG59" s="26"/>
      <c r="PH59" s="26"/>
      <c r="PI59" s="26"/>
      <c r="PJ59" s="26"/>
      <c r="PK59" s="26"/>
      <c r="PL59" s="26"/>
      <c r="PM59" s="26"/>
      <c r="PN59" s="26"/>
      <c r="PO59" s="26"/>
      <c r="PP59" s="26"/>
      <c r="PQ59" s="26"/>
      <c r="PR59" s="26"/>
      <c r="PS59" s="26"/>
      <c r="PT59" s="26"/>
      <c r="PU59" s="26"/>
      <c r="PV59" s="26"/>
      <c r="PW59" s="26"/>
      <c r="PX59" s="26"/>
      <c r="PY59" s="26"/>
      <c r="PZ59" s="26"/>
      <c r="QA59" s="26"/>
      <c r="QB59" s="26"/>
      <c r="QC59" s="26"/>
      <c r="QD59" s="26"/>
      <c r="QE59" s="26"/>
      <c r="QF59" s="26"/>
      <c r="QG59" s="26"/>
      <c r="QH59" s="26"/>
      <c r="QI59" s="26"/>
      <c r="QJ59" s="26"/>
      <c r="QK59" s="26"/>
      <c r="QL59" s="26"/>
      <c r="QM59" s="26"/>
      <c r="QN59" s="26"/>
      <c r="QO59" s="26"/>
      <c r="QP59" s="26"/>
      <c r="QQ59" s="26"/>
      <c r="QR59" s="26"/>
      <c r="QS59" s="26"/>
      <c r="QT59" s="26"/>
      <c r="QU59" s="26"/>
      <c r="QV59" s="26"/>
      <c r="QW59" s="26"/>
      <c r="QX59" s="26"/>
      <c r="QY59" s="26"/>
      <c r="QZ59" s="26"/>
      <c r="RA59" s="26"/>
      <c r="RB59" s="26"/>
      <c r="RC59" s="26"/>
      <c r="RD59" s="26"/>
      <c r="RE59" s="26"/>
      <c r="RF59" s="26"/>
      <c r="RG59" s="26"/>
      <c r="RH59" s="26"/>
      <c r="RI59" s="26"/>
      <c r="RJ59" s="26"/>
      <c r="RK59" s="26"/>
      <c r="RL59" s="26"/>
      <c r="RM59" s="26"/>
      <c r="RN59" s="26"/>
      <c r="RO59" s="26"/>
      <c r="RP59" s="26"/>
      <c r="RQ59" s="26"/>
      <c r="RR59" s="26"/>
      <c r="RS59" s="26"/>
      <c r="RT59" s="26"/>
      <c r="RU59" s="26"/>
      <c r="RV59" s="26"/>
      <c r="RW59" s="26"/>
      <c r="RX59" s="26"/>
      <c r="RY59" s="26"/>
      <c r="RZ59" s="26"/>
      <c r="SA59" s="26"/>
      <c r="SB59" s="26"/>
      <c r="SC59" s="26"/>
      <c r="SD59" s="26"/>
      <c r="SE59" s="26"/>
      <c r="SF59" s="26"/>
      <c r="SG59" s="26"/>
      <c r="SH59" s="26"/>
      <c r="SI59" s="26"/>
      <c r="SJ59" s="26"/>
      <c r="SK59" s="26"/>
      <c r="SL59" s="26"/>
      <c r="SM59" s="26"/>
      <c r="SN59" s="26"/>
      <c r="SO59" s="26"/>
      <c r="SP59" s="26"/>
      <c r="TG59" s="26"/>
      <c r="TH59" s="26"/>
      <c r="TI59" s="26"/>
      <c r="TJ59" s="26"/>
      <c r="TK59" s="26"/>
      <c r="TL59" s="26"/>
      <c r="TM59" s="26"/>
      <c r="TN59" s="26"/>
      <c r="TO59" s="26"/>
      <c r="TP59" s="26"/>
      <c r="TQ59" s="26"/>
      <c r="TR59" s="26"/>
      <c r="TS59" s="26"/>
      <c r="TT59" s="26"/>
      <c r="TU59" s="26"/>
      <c r="TV59" s="26"/>
      <c r="TW59" s="26"/>
      <c r="TX59" s="26"/>
      <c r="TY59" s="26"/>
      <c r="TZ59" s="26"/>
      <c r="UA59" s="26"/>
      <c r="UB59" s="26"/>
      <c r="UC59" s="26"/>
      <c r="UD59" s="26"/>
      <c r="UE59" s="26"/>
      <c r="UF59" s="26"/>
      <c r="UG59" s="26"/>
      <c r="UH59" s="26"/>
      <c r="UI59" s="26"/>
      <c r="UJ59" s="26"/>
      <c r="UK59" s="26"/>
      <c r="UL59" s="26"/>
      <c r="VC59" s="26"/>
      <c r="VD59" s="26"/>
      <c r="VE59" s="26"/>
      <c r="VF59" s="26"/>
      <c r="VG59" s="26"/>
      <c r="VH59" s="26"/>
      <c r="VI59" s="26"/>
      <c r="VJ59" s="26"/>
      <c r="VK59" s="26"/>
      <c r="VL59" s="26"/>
      <c r="VM59" s="26"/>
      <c r="VN59" s="26"/>
      <c r="VO59" s="26"/>
      <c r="VP59" s="26"/>
      <c r="VQ59" s="26"/>
      <c r="VR59" s="26"/>
      <c r="VS59" s="26"/>
      <c r="VT59" s="26"/>
      <c r="VU59" s="26"/>
      <c r="VV59" s="26"/>
      <c r="VW59" s="26"/>
      <c r="VX59" s="26"/>
      <c r="VY59" s="26"/>
      <c r="VZ59" s="26"/>
      <c r="WA59" s="26"/>
      <c r="WB59" s="26"/>
      <c r="WC59" s="26"/>
      <c r="WD59" s="26"/>
      <c r="WE59" s="26"/>
      <c r="WF59" s="26"/>
      <c r="WG59" s="26"/>
      <c r="WH59" s="26"/>
      <c r="WI59" s="26"/>
      <c r="WJ59" s="26"/>
      <c r="WK59" s="26"/>
      <c r="WL59" s="26"/>
      <c r="WM59" s="26"/>
      <c r="WN59" s="26"/>
      <c r="WO59" s="26"/>
      <c r="WP59" s="26"/>
      <c r="WQ59" s="26"/>
      <c r="WR59" s="26"/>
      <c r="WS59" s="26"/>
      <c r="WT59" s="26"/>
      <c r="WU59" s="26"/>
      <c r="WV59" s="26"/>
      <c r="WW59" s="26"/>
      <c r="WX59" s="26"/>
      <c r="WY59" s="26"/>
      <c r="WZ59" s="26"/>
      <c r="XA59" s="26"/>
      <c r="XB59" s="26"/>
      <c r="XC59" s="26"/>
      <c r="XD59" s="26"/>
      <c r="XE59" s="26"/>
      <c r="XF59" s="26"/>
      <c r="XG59" s="26"/>
      <c r="XH59" s="26"/>
      <c r="XI59" s="26"/>
      <c r="XJ59" s="26"/>
      <c r="XK59" s="26"/>
      <c r="XL59" s="26"/>
      <c r="XM59" s="26"/>
      <c r="XN59" s="26"/>
      <c r="XO59" s="26"/>
      <c r="XP59" s="26"/>
      <c r="XQ59" s="26"/>
      <c r="XR59" s="26"/>
      <c r="XS59" s="26"/>
      <c r="XT59" s="26"/>
      <c r="XU59" s="26"/>
      <c r="XV59" s="26"/>
      <c r="XW59" s="26"/>
      <c r="XX59" s="26"/>
      <c r="XY59" s="26"/>
      <c r="XZ59" s="26"/>
      <c r="YA59" s="26"/>
      <c r="YB59" s="26"/>
      <c r="YC59" s="26"/>
      <c r="YD59" s="26"/>
      <c r="YE59" s="26"/>
      <c r="YF59" s="26"/>
      <c r="YG59" s="26"/>
      <c r="YH59" s="26"/>
      <c r="YI59" s="26"/>
      <c r="YJ59" s="26"/>
      <c r="YK59" s="26"/>
      <c r="YL59" s="26"/>
      <c r="YM59" s="26"/>
      <c r="YN59" s="26"/>
      <c r="YO59" s="26"/>
      <c r="YP59" s="26"/>
      <c r="YQ59" s="26"/>
      <c r="YR59" s="26"/>
      <c r="YS59" s="26"/>
      <c r="YT59" s="26"/>
      <c r="YU59" s="26"/>
      <c r="YV59" s="26"/>
      <c r="YW59" s="26"/>
      <c r="YX59" s="26"/>
      <c r="YY59" s="26"/>
      <c r="YZ59" s="26"/>
      <c r="ZA59" s="26"/>
      <c r="ZB59" s="26"/>
      <c r="ZC59" s="26"/>
      <c r="ZD59" s="26"/>
      <c r="ZE59" s="26"/>
      <c r="ZF59" s="26"/>
      <c r="ZG59" s="26"/>
      <c r="ZH59" s="26"/>
      <c r="ZI59" s="26"/>
      <c r="ZJ59" s="26"/>
      <c r="ZK59" s="26"/>
      <c r="ZL59" s="26"/>
      <c r="ZM59" s="26"/>
      <c r="ZN59" s="26"/>
      <c r="ZO59" s="26"/>
      <c r="ZP59" s="26"/>
      <c r="ZQ59" s="26"/>
      <c r="ZR59" s="26"/>
      <c r="ZS59" s="26"/>
      <c r="ZT59" s="26"/>
      <c r="ZU59" s="26"/>
      <c r="ZV59" s="26"/>
      <c r="ZW59" s="26"/>
      <c r="ZX59" s="26"/>
      <c r="ZY59" s="26"/>
      <c r="ZZ59" s="26"/>
      <c r="AAA59" s="26"/>
      <c r="AAB59" s="26"/>
      <c r="AAC59" s="26"/>
      <c r="AAD59" s="26"/>
      <c r="AAE59" s="26"/>
      <c r="AAF59" s="26"/>
      <c r="AAG59" s="26"/>
      <c r="AAH59" s="26"/>
      <c r="AAI59" s="26"/>
      <c r="AAJ59" s="26"/>
      <c r="AAK59" s="26"/>
      <c r="AAL59" s="26"/>
      <c r="AAM59" s="26"/>
      <c r="AAN59" s="26"/>
      <c r="AAO59" s="26"/>
      <c r="AAP59" s="26"/>
      <c r="AAQ59" s="26"/>
      <c r="AAR59" s="26"/>
      <c r="AAS59" s="26"/>
      <c r="AAT59" s="26"/>
      <c r="AAU59" s="26"/>
      <c r="AAV59" s="26"/>
      <c r="AAW59" s="26"/>
      <c r="AAX59" s="26"/>
      <c r="AAY59" s="26"/>
      <c r="AAZ59" s="26"/>
      <c r="ABA59" s="26"/>
      <c r="ABB59" s="26"/>
      <c r="ABC59" s="26"/>
      <c r="ABD59" s="26"/>
      <c r="ABE59" s="26"/>
      <c r="ABF59" s="26"/>
      <c r="ABG59" s="26"/>
      <c r="ABH59" s="26"/>
      <c r="ABI59" s="26"/>
      <c r="ABJ59" s="26"/>
      <c r="ABK59" s="26"/>
      <c r="ABL59" s="26"/>
      <c r="ABM59" s="26"/>
      <c r="ABN59" s="26"/>
      <c r="ABO59" s="26"/>
      <c r="ABP59" s="26"/>
      <c r="ABQ59" s="26"/>
      <c r="ABR59" s="26"/>
      <c r="ABS59" s="26"/>
      <c r="ABT59" s="26"/>
      <c r="ABU59" s="26"/>
      <c r="ABV59" s="26"/>
      <c r="ABW59" s="26"/>
      <c r="ABX59" s="26"/>
      <c r="ABY59" s="26"/>
      <c r="ABZ59" s="26"/>
      <c r="ACA59" s="26"/>
      <c r="ACB59" s="26"/>
      <c r="ACC59" s="26"/>
      <c r="ACD59" s="26"/>
      <c r="ACE59" s="26"/>
      <c r="ACF59" s="26"/>
      <c r="ACG59" s="26"/>
      <c r="ACH59" s="26"/>
      <c r="ACI59" s="26"/>
      <c r="ACJ59" s="26"/>
      <c r="ACK59" s="26"/>
      <c r="ACL59" s="26"/>
      <c r="ACM59" s="26"/>
      <c r="ACN59" s="26"/>
      <c r="ACO59" s="26"/>
      <c r="ACP59" s="26"/>
      <c r="ACQ59" s="26"/>
      <c r="ACR59" s="26"/>
      <c r="ACS59" s="26"/>
      <c r="ACT59" s="26"/>
      <c r="ACU59" s="26"/>
      <c r="ACV59" s="26"/>
      <c r="ACW59" s="26"/>
      <c r="ACX59" s="26"/>
      <c r="ACY59" s="26"/>
      <c r="ACZ59" s="26"/>
      <c r="ADA59" s="26"/>
      <c r="ADB59" s="26"/>
      <c r="ADC59" s="26"/>
      <c r="ADD59" s="26"/>
      <c r="ADE59" s="26"/>
      <c r="ADF59" s="26"/>
      <c r="ADG59" s="26"/>
      <c r="ADH59" s="26"/>
      <c r="ADI59" s="26"/>
      <c r="ADJ59" s="26"/>
      <c r="ADK59" s="26"/>
      <c r="ADL59" s="26"/>
      <c r="ADM59" s="26"/>
      <c r="ADN59" s="26"/>
      <c r="ADO59" s="26"/>
      <c r="ADP59" s="26"/>
      <c r="ADQ59" s="26"/>
      <c r="ADR59" s="26"/>
      <c r="ADS59" s="26"/>
      <c r="ADT59" s="26"/>
      <c r="ADU59" s="26"/>
      <c r="ADV59" s="26"/>
      <c r="ADW59" s="26"/>
      <c r="ADX59" s="26"/>
      <c r="ADY59" s="26"/>
      <c r="ADZ59" s="26"/>
      <c r="AEA59" s="26"/>
      <c r="AEB59" s="26"/>
      <c r="AEC59" s="26"/>
      <c r="AED59" s="26"/>
      <c r="AEE59" s="26"/>
      <c r="AEF59" s="26"/>
      <c r="AEG59" s="26"/>
      <c r="AEH59" s="26"/>
      <c r="AEI59" s="26"/>
      <c r="AEJ59" s="26"/>
      <c r="AEK59" s="26"/>
      <c r="AEL59" s="26"/>
      <c r="AEM59" s="26"/>
      <c r="AEN59" s="26"/>
      <c r="AEO59" s="26"/>
      <c r="AEP59" s="26"/>
      <c r="AEQ59" s="26"/>
      <c r="AER59" s="26"/>
      <c r="AES59" s="26"/>
      <c r="AET59" s="26"/>
      <c r="AEU59" s="26"/>
      <c r="AEV59" s="26"/>
      <c r="AEW59" s="26"/>
      <c r="AEX59" s="26"/>
      <c r="AEY59" s="26"/>
      <c r="AEZ59" s="26"/>
      <c r="AFA59" s="26"/>
      <c r="AFB59" s="26"/>
      <c r="AFC59" s="26"/>
      <c r="AFD59" s="26"/>
      <c r="AFE59" s="26"/>
      <c r="AFF59" s="26"/>
      <c r="AFG59" s="26"/>
      <c r="AFH59" s="26"/>
      <c r="AFI59" s="26"/>
      <c r="AFJ59" s="26"/>
      <c r="AFK59" s="26"/>
      <c r="AFL59" s="26"/>
      <c r="AFM59" s="26"/>
      <c r="AFN59" s="26"/>
      <c r="AFO59" s="26"/>
      <c r="AFP59" s="26"/>
      <c r="AFQ59" s="26"/>
      <c r="AFR59" s="26"/>
      <c r="AFS59" s="26"/>
      <c r="AFT59" s="26"/>
      <c r="AFU59" s="26"/>
      <c r="AFV59" s="26"/>
      <c r="AFW59" s="26"/>
      <c r="AFX59" s="26"/>
      <c r="AFY59" s="26"/>
      <c r="AFZ59" s="26"/>
      <c r="AGA59" s="26"/>
      <c r="AGB59" s="26"/>
      <c r="AGC59" s="26"/>
      <c r="AGD59" s="26"/>
      <c r="AGE59" s="26"/>
      <c r="AGF59" s="26"/>
      <c r="AGG59" s="26"/>
      <c r="AGH59" s="26"/>
      <c r="AGI59" s="26"/>
      <c r="AGJ59" s="26"/>
      <c r="AGK59" s="26"/>
      <c r="AGL59" s="26"/>
      <c r="AGM59" s="26"/>
      <c r="AGN59" s="26"/>
      <c r="AGO59" s="26"/>
    </row>
    <row r="60" spans="1:1274" ht="16.5" thickBot="1" x14ac:dyDescent="0.3">
      <c r="C60" s="124" t="s">
        <v>475</v>
      </c>
      <c r="E60" s="212" t="s">
        <v>349</v>
      </c>
      <c r="F60" s="213"/>
      <c r="G60" s="213"/>
      <c r="H60" s="213"/>
      <c r="I60" s="213"/>
      <c r="J60" s="213"/>
      <c r="K60" s="213"/>
      <c r="NN60" s="26"/>
      <c r="NO60" s="26"/>
      <c r="NP60" s="26"/>
      <c r="NQ60" s="26"/>
      <c r="NR60" s="26"/>
      <c r="NS60" s="26"/>
      <c r="NT60" s="26"/>
      <c r="NU60" s="26"/>
      <c r="NV60" s="26"/>
      <c r="NW60" s="26"/>
      <c r="NX60" s="26"/>
      <c r="NY60" s="26"/>
      <c r="NZ60" s="26"/>
      <c r="OA60" s="26"/>
      <c r="OB60" s="26"/>
      <c r="OC60" s="26"/>
      <c r="OD60" s="26"/>
      <c r="OE60" s="26"/>
      <c r="OF60" s="26"/>
      <c r="OG60" s="26"/>
      <c r="OH60" s="26"/>
      <c r="OI60" s="26"/>
      <c r="OJ60" s="26"/>
      <c r="OK60" s="26"/>
      <c r="OL60" s="26"/>
      <c r="OM60" s="26"/>
      <c r="ON60" s="26"/>
      <c r="OO60" s="26"/>
      <c r="OP60" s="26"/>
      <c r="OQ60" s="26"/>
      <c r="OR60" s="26"/>
      <c r="OS60" s="26"/>
      <c r="OT60" s="26"/>
      <c r="OU60" s="26"/>
      <c r="OV60" s="26"/>
      <c r="OW60" s="26"/>
      <c r="OX60" s="26"/>
      <c r="OY60" s="26"/>
      <c r="OZ60" s="26"/>
      <c r="PA60" s="26"/>
      <c r="PB60" s="26"/>
      <c r="PC60" s="26"/>
      <c r="PD60" s="26"/>
      <c r="PE60" s="26"/>
      <c r="PF60" s="26"/>
      <c r="PG60" s="26"/>
      <c r="PH60" s="26"/>
      <c r="PI60" s="26"/>
      <c r="PJ60" s="26"/>
      <c r="PK60" s="26"/>
      <c r="PL60" s="26"/>
      <c r="PM60" s="26"/>
      <c r="PN60" s="26"/>
      <c r="PO60" s="26"/>
      <c r="PP60" s="26"/>
      <c r="PQ60" s="26"/>
      <c r="PR60" s="26"/>
      <c r="PS60" s="26"/>
      <c r="PT60" s="26"/>
      <c r="PU60" s="26"/>
      <c r="PV60" s="26"/>
      <c r="PW60" s="26"/>
      <c r="PX60" s="26"/>
      <c r="PY60" s="26"/>
      <c r="PZ60" s="26"/>
      <c r="QA60" s="26"/>
      <c r="QB60" s="26"/>
      <c r="QC60" s="26"/>
      <c r="QD60" s="26"/>
      <c r="QE60" s="26"/>
      <c r="QF60" s="26"/>
      <c r="QG60" s="26"/>
      <c r="QH60" s="26"/>
      <c r="QI60" s="26"/>
      <c r="QJ60" s="26"/>
      <c r="QK60" s="26"/>
      <c r="QL60" s="26"/>
      <c r="QM60" s="26"/>
      <c r="QN60" s="26"/>
      <c r="QO60" s="26"/>
      <c r="QP60" s="26"/>
      <c r="QQ60" s="26"/>
      <c r="QR60" s="26"/>
      <c r="QS60" s="26"/>
      <c r="QT60" s="26"/>
      <c r="QU60" s="26"/>
      <c r="QV60" s="26"/>
      <c r="QW60" s="26"/>
      <c r="QX60" s="26"/>
      <c r="QY60" s="26"/>
      <c r="QZ60" s="26"/>
      <c r="RA60" s="26"/>
      <c r="RB60" s="26"/>
      <c r="RC60" s="26"/>
      <c r="RD60" s="26"/>
      <c r="RE60" s="26"/>
      <c r="RF60" s="26"/>
      <c r="RG60" s="26"/>
      <c r="RH60" s="26"/>
      <c r="RI60" s="26"/>
      <c r="RJ60" s="26"/>
      <c r="RK60" s="26"/>
      <c r="RL60" s="26"/>
      <c r="RM60" s="26"/>
      <c r="RN60" s="26"/>
      <c r="RO60" s="26"/>
      <c r="RP60" s="26"/>
      <c r="RQ60" s="26"/>
      <c r="RR60" s="26"/>
      <c r="RS60" s="26"/>
      <c r="RT60" s="26"/>
      <c r="RU60" s="26"/>
      <c r="RV60" s="26"/>
      <c r="RW60" s="26"/>
      <c r="RX60" s="26"/>
      <c r="RY60" s="26"/>
      <c r="RZ60" s="26"/>
      <c r="SA60" s="26"/>
      <c r="SB60" s="26"/>
      <c r="SC60" s="26"/>
      <c r="SD60" s="26"/>
      <c r="SE60" s="26"/>
      <c r="SF60" s="26"/>
      <c r="SG60" s="26"/>
      <c r="SH60" s="26"/>
      <c r="SI60" s="26"/>
      <c r="SJ60" s="26"/>
      <c r="SK60" s="26"/>
      <c r="SL60" s="26"/>
      <c r="SM60" s="26"/>
      <c r="SN60" s="26"/>
      <c r="SO60" s="26"/>
      <c r="SP60" s="26"/>
      <c r="TG60" s="26"/>
      <c r="TH60" s="26"/>
      <c r="TI60" s="26"/>
      <c r="TJ60" s="26"/>
      <c r="TK60" s="26"/>
      <c r="TL60" s="26"/>
      <c r="TM60" s="26"/>
      <c r="TN60" s="26"/>
      <c r="TO60" s="26"/>
      <c r="TP60" s="26"/>
      <c r="TQ60" s="26"/>
      <c r="TR60" s="26"/>
      <c r="TS60" s="26"/>
      <c r="TT60" s="26"/>
      <c r="TU60" s="26"/>
      <c r="TV60" s="26"/>
      <c r="TW60" s="26"/>
      <c r="TX60" s="26"/>
      <c r="TY60" s="26"/>
      <c r="TZ60" s="26"/>
      <c r="UA60" s="26"/>
      <c r="UB60" s="26"/>
      <c r="UC60" s="26"/>
      <c r="UD60" s="26"/>
      <c r="UE60" s="26"/>
      <c r="UF60" s="26"/>
      <c r="UG60" s="26"/>
      <c r="UH60" s="26"/>
      <c r="UI60" s="26"/>
      <c r="UJ60" s="26"/>
      <c r="UK60" s="26"/>
      <c r="UL60" s="26"/>
      <c r="VC60" s="26"/>
      <c r="VD60" s="26"/>
      <c r="VE60" s="26"/>
      <c r="VF60" s="26"/>
      <c r="VG60" s="26"/>
      <c r="VH60" s="26"/>
      <c r="VI60" s="26"/>
      <c r="VJ60" s="26"/>
      <c r="VK60" s="26"/>
      <c r="VL60" s="26"/>
      <c r="VM60" s="26"/>
      <c r="VN60" s="26"/>
      <c r="VO60" s="26"/>
      <c r="VP60" s="26"/>
      <c r="VQ60" s="26"/>
      <c r="VR60" s="26"/>
      <c r="VS60" s="26"/>
      <c r="VT60" s="26"/>
      <c r="VU60" s="26"/>
      <c r="VV60" s="26"/>
      <c r="VW60" s="26"/>
      <c r="VX60" s="26"/>
      <c r="VY60" s="26"/>
      <c r="VZ60" s="26"/>
      <c r="WA60" s="26"/>
      <c r="WB60" s="26"/>
      <c r="WC60" s="26"/>
      <c r="WD60" s="26"/>
      <c r="WE60" s="26"/>
      <c r="WF60" s="26"/>
      <c r="WG60" s="26"/>
      <c r="WH60" s="26"/>
      <c r="WI60" s="26"/>
      <c r="WJ60" s="26"/>
      <c r="WK60" s="26"/>
      <c r="WL60" s="26"/>
      <c r="WM60" s="26"/>
      <c r="WN60" s="26"/>
      <c r="WO60" s="26"/>
      <c r="WP60" s="26"/>
      <c r="WQ60" s="26"/>
      <c r="WR60" s="26"/>
      <c r="WS60" s="26"/>
      <c r="WT60" s="26"/>
      <c r="WU60" s="26"/>
      <c r="WV60" s="26"/>
      <c r="WW60" s="26"/>
      <c r="WX60" s="26"/>
      <c r="WY60" s="26"/>
      <c r="WZ60" s="26"/>
      <c r="XA60" s="26"/>
      <c r="XB60" s="26"/>
      <c r="XC60" s="26"/>
      <c r="XD60" s="26"/>
      <c r="XE60" s="26"/>
      <c r="XF60" s="26"/>
      <c r="XG60" s="26"/>
      <c r="XH60" s="26"/>
      <c r="XI60" s="26"/>
      <c r="XJ60" s="26"/>
      <c r="XK60" s="26"/>
      <c r="XL60" s="26"/>
      <c r="XM60" s="26"/>
      <c r="XN60" s="26"/>
      <c r="XO60" s="26"/>
      <c r="XP60" s="26"/>
      <c r="XQ60" s="26"/>
      <c r="XR60" s="26"/>
      <c r="XS60" s="26"/>
      <c r="XT60" s="26"/>
      <c r="XU60" s="26"/>
      <c r="XV60" s="26"/>
      <c r="XW60" s="26"/>
      <c r="XX60" s="26"/>
      <c r="XY60" s="26"/>
      <c r="XZ60" s="26"/>
      <c r="YA60" s="26"/>
      <c r="YB60" s="26"/>
      <c r="YC60" s="26"/>
      <c r="YD60" s="26"/>
      <c r="YE60" s="26"/>
      <c r="YF60" s="26"/>
      <c r="YG60" s="26"/>
      <c r="YH60" s="26"/>
      <c r="YI60" s="26"/>
      <c r="YJ60" s="26"/>
      <c r="YK60" s="26"/>
      <c r="YL60" s="26"/>
      <c r="YM60" s="26"/>
      <c r="YN60" s="26"/>
      <c r="YO60" s="26"/>
      <c r="YP60" s="26"/>
      <c r="YQ60" s="26"/>
      <c r="YR60" s="26"/>
      <c r="YS60" s="26"/>
      <c r="YT60" s="26"/>
      <c r="YU60" s="26"/>
      <c r="YV60" s="26"/>
      <c r="YW60" s="26"/>
      <c r="YX60" s="26"/>
      <c r="YY60" s="26"/>
      <c r="YZ60" s="26"/>
      <c r="ZA60" s="26"/>
      <c r="ZB60" s="26"/>
      <c r="ZC60" s="26"/>
      <c r="ZD60" s="26"/>
      <c r="ZE60" s="26"/>
      <c r="ZF60" s="26"/>
      <c r="ZG60" s="26"/>
      <c r="ZH60" s="26"/>
      <c r="ZI60" s="26"/>
      <c r="ZJ60" s="26"/>
      <c r="ZK60" s="26"/>
      <c r="ZL60" s="26"/>
      <c r="ZM60" s="26"/>
      <c r="ZN60" s="26"/>
      <c r="ZO60" s="26"/>
      <c r="ZP60" s="26"/>
      <c r="ZQ60" s="26"/>
      <c r="ZR60" s="26"/>
      <c r="ZS60" s="26"/>
      <c r="ZT60" s="26"/>
      <c r="ZU60" s="26"/>
      <c r="ZV60" s="26"/>
      <c r="ZW60" s="26"/>
      <c r="ZX60" s="26"/>
      <c r="ZY60" s="26"/>
      <c r="ZZ60" s="26"/>
      <c r="AAA60" s="26"/>
      <c r="AAB60" s="26"/>
      <c r="AAC60" s="26"/>
      <c r="AAD60" s="26"/>
      <c r="AAE60" s="26"/>
      <c r="AAF60" s="26"/>
      <c r="AAG60" s="26"/>
      <c r="AAH60" s="26"/>
      <c r="AAI60" s="26"/>
      <c r="AAJ60" s="26"/>
      <c r="AAK60" s="26"/>
      <c r="AAL60" s="26"/>
      <c r="AAM60" s="26"/>
      <c r="AAN60" s="26"/>
      <c r="AAO60" s="26"/>
      <c r="AAP60" s="26"/>
      <c r="AAQ60" s="26"/>
      <c r="AAR60" s="26"/>
      <c r="AAS60" s="26"/>
      <c r="AAT60" s="26"/>
      <c r="AAU60" s="26"/>
      <c r="AAV60" s="26"/>
      <c r="AAW60" s="26"/>
      <c r="AAX60" s="26"/>
      <c r="AAY60" s="26"/>
      <c r="AAZ60" s="26"/>
      <c r="ABA60" s="26"/>
      <c r="ABB60" s="26"/>
      <c r="ABC60" s="26"/>
      <c r="ABD60" s="26"/>
      <c r="ABE60" s="26"/>
      <c r="ABF60" s="26"/>
      <c r="ABG60" s="26"/>
      <c r="ABH60" s="26"/>
      <c r="ABI60" s="26"/>
      <c r="ABJ60" s="26"/>
      <c r="ABK60" s="26"/>
      <c r="ABL60" s="26"/>
      <c r="ABM60" s="26"/>
      <c r="ABN60" s="26"/>
      <c r="ABO60" s="26"/>
      <c r="ABP60" s="26"/>
      <c r="ABQ60" s="26"/>
      <c r="ABR60" s="26"/>
      <c r="ABS60" s="26"/>
      <c r="ABT60" s="26"/>
      <c r="ABU60" s="26"/>
      <c r="ABV60" s="26"/>
      <c r="ABW60" s="26"/>
      <c r="ABX60" s="26"/>
      <c r="ABY60" s="26"/>
      <c r="ABZ60" s="26"/>
      <c r="ACA60" s="26"/>
      <c r="ACB60" s="26"/>
      <c r="ACC60" s="26"/>
      <c r="ACD60" s="26"/>
      <c r="ACE60" s="26"/>
      <c r="ACF60" s="26"/>
      <c r="ACG60" s="26"/>
      <c r="ACH60" s="26"/>
      <c r="ACI60" s="26"/>
      <c r="ACJ60" s="26"/>
      <c r="ACK60" s="26"/>
      <c r="ACL60" s="26"/>
      <c r="ACM60" s="26"/>
      <c r="ACN60" s="26"/>
      <c r="ACO60" s="26"/>
      <c r="ACP60" s="26"/>
      <c r="ACQ60" s="26"/>
      <c r="ACR60" s="26"/>
      <c r="ACS60" s="26"/>
      <c r="ACT60" s="26"/>
      <c r="ACU60" s="26"/>
      <c r="ACV60" s="26"/>
      <c r="ACW60" s="26"/>
      <c r="ACX60" s="26"/>
      <c r="ACY60" s="26"/>
      <c r="ACZ60" s="26"/>
      <c r="ADA60" s="26"/>
      <c r="ADB60" s="26"/>
      <c r="ADC60" s="26"/>
      <c r="ADD60" s="26"/>
      <c r="ADE60" s="26"/>
      <c r="ADF60" s="26"/>
      <c r="ADG60" s="26"/>
      <c r="ADH60" s="26"/>
      <c r="ADI60" s="26"/>
      <c r="ADJ60" s="26"/>
      <c r="ADK60" s="26"/>
      <c r="ADL60" s="26"/>
      <c r="ADM60" s="26"/>
      <c r="ADN60" s="26"/>
      <c r="ADO60" s="26"/>
      <c r="ADP60" s="26"/>
      <c r="ADQ60" s="26"/>
      <c r="ADR60" s="26"/>
      <c r="ADS60" s="26"/>
      <c r="ADT60" s="26"/>
      <c r="ADU60" s="26"/>
      <c r="ADV60" s="26"/>
      <c r="ADW60" s="26"/>
      <c r="ADX60" s="26"/>
      <c r="ADY60" s="26"/>
      <c r="ADZ60" s="26"/>
      <c r="AEA60" s="26"/>
      <c r="AEB60" s="26"/>
      <c r="AEC60" s="26"/>
      <c r="AED60" s="26"/>
      <c r="AEE60" s="26"/>
      <c r="AEF60" s="26"/>
      <c r="AEG60" s="26"/>
      <c r="AEH60" s="26"/>
      <c r="AEI60" s="26"/>
      <c r="AEJ60" s="26"/>
      <c r="AEK60" s="26"/>
      <c r="AEL60" s="26"/>
      <c r="AEM60" s="26"/>
      <c r="AEN60" s="26"/>
      <c r="AEO60" s="26"/>
      <c r="AEP60" s="26"/>
      <c r="AEQ60" s="26"/>
      <c r="AER60" s="26"/>
      <c r="AES60" s="26"/>
      <c r="AET60" s="26"/>
      <c r="AEU60" s="26"/>
      <c r="AEV60" s="26"/>
      <c r="AEW60" s="26"/>
      <c r="AEX60" s="26"/>
      <c r="AEY60" s="26"/>
      <c r="AEZ60" s="26"/>
      <c r="AFA60" s="26"/>
      <c r="AFB60" s="26"/>
      <c r="AFC60" s="26"/>
      <c r="AFD60" s="26"/>
      <c r="AFE60" s="26"/>
      <c r="AFF60" s="26"/>
      <c r="AFG60" s="26"/>
      <c r="AFH60" s="26"/>
      <c r="AFI60" s="26"/>
      <c r="AFJ60" s="26"/>
      <c r="AFK60" s="26"/>
      <c r="AFL60" s="26"/>
      <c r="AFM60" s="26"/>
      <c r="AFN60" s="26"/>
      <c r="AFO60" s="26"/>
      <c r="AFP60" s="26"/>
      <c r="AFQ60" s="26"/>
      <c r="AFR60" s="26"/>
      <c r="AFS60" s="26"/>
      <c r="AFT60" s="26"/>
      <c r="AFU60" s="26"/>
      <c r="AFV60" s="26"/>
      <c r="AFW60" s="26"/>
      <c r="AFX60" s="26"/>
      <c r="AFY60" s="26"/>
      <c r="AFZ60" s="26"/>
      <c r="AGA60" s="26"/>
      <c r="AGB60" s="26"/>
      <c r="AGC60" s="26"/>
      <c r="AGD60" s="26"/>
      <c r="AGE60" s="26"/>
      <c r="AGF60" s="26"/>
      <c r="AGG60" s="26"/>
      <c r="AGH60" s="26"/>
      <c r="AGI60" s="26"/>
      <c r="AGJ60" s="26"/>
      <c r="AGK60" s="26"/>
      <c r="AGL60" s="26"/>
      <c r="AGM60" s="26"/>
      <c r="AGN60" s="26"/>
      <c r="AGO60" s="26"/>
    </row>
    <row r="61" spans="1:1274" ht="17.25" thickTop="1" thickBot="1" x14ac:dyDescent="0.3">
      <c r="A61" s="209" t="s">
        <v>350</v>
      </c>
      <c r="B61" s="211"/>
      <c r="C61" s="211"/>
      <c r="D61"/>
      <c r="E61" s="94">
        <f t="shared" ref="E61:BP61" si="499">E16+E21+E26</f>
        <v>0</v>
      </c>
      <c r="F61" s="94">
        <f t="shared" si="499"/>
        <v>0</v>
      </c>
      <c r="G61" s="94">
        <f t="shared" si="499"/>
        <v>0</v>
      </c>
      <c r="H61" s="94">
        <f t="shared" si="499"/>
        <v>0</v>
      </c>
      <c r="I61" s="94">
        <f t="shared" si="499"/>
        <v>0</v>
      </c>
      <c r="J61" s="94">
        <f t="shared" si="499"/>
        <v>0</v>
      </c>
      <c r="K61" s="94">
        <f t="shared" si="499"/>
        <v>0</v>
      </c>
      <c r="L61" s="94">
        <f t="shared" si="499"/>
        <v>0</v>
      </c>
      <c r="M61" s="94">
        <f t="shared" si="499"/>
        <v>0</v>
      </c>
      <c r="N61" s="94">
        <f t="shared" si="499"/>
        <v>0</v>
      </c>
      <c r="O61" s="94">
        <f t="shared" si="499"/>
        <v>0</v>
      </c>
      <c r="P61" s="94">
        <f t="shared" si="499"/>
        <v>0</v>
      </c>
      <c r="Q61" s="94">
        <f t="shared" si="499"/>
        <v>0</v>
      </c>
      <c r="R61" s="94">
        <f t="shared" si="499"/>
        <v>0</v>
      </c>
      <c r="S61" s="94">
        <f t="shared" si="499"/>
        <v>0</v>
      </c>
      <c r="T61" s="94">
        <f t="shared" si="499"/>
        <v>0</v>
      </c>
      <c r="U61" s="94">
        <f t="shared" si="499"/>
        <v>0</v>
      </c>
      <c r="V61" s="94">
        <f t="shared" si="499"/>
        <v>0</v>
      </c>
      <c r="W61" s="94">
        <f t="shared" si="499"/>
        <v>0</v>
      </c>
      <c r="X61" s="94">
        <f t="shared" si="499"/>
        <v>0</v>
      </c>
      <c r="Y61" s="94">
        <f t="shared" si="499"/>
        <v>0</v>
      </c>
      <c r="Z61" s="94">
        <f t="shared" si="499"/>
        <v>0</v>
      </c>
      <c r="AA61" s="94">
        <f t="shared" si="499"/>
        <v>0</v>
      </c>
      <c r="AB61" s="94">
        <f t="shared" si="499"/>
        <v>0</v>
      </c>
      <c r="AC61" s="94">
        <f t="shared" si="499"/>
        <v>0</v>
      </c>
      <c r="AD61" s="94">
        <f t="shared" si="499"/>
        <v>0</v>
      </c>
      <c r="AE61" s="94">
        <f t="shared" si="499"/>
        <v>0</v>
      </c>
      <c r="AF61" s="94">
        <f t="shared" si="499"/>
        <v>0</v>
      </c>
      <c r="AG61" s="94">
        <f t="shared" si="499"/>
        <v>0</v>
      </c>
      <c r="AH61" s="94">
        <f t="shared" si="499"/>
        <v>0</v>
      </c>
      <c r="AI61" s="94">
        <f t="shared" si="499"/>
        <v>0</v>
      </c>
      <c r="AJ61" s="94">
        <f t="shared" si="499"/>
        <v>0</v>
      </c>
      <c r="AK61" s="94">
        <f t="shared" si="499"/>
        <v>0</v>
      </c>
      <c r="AL61" s="94">
        <f t="shared" si="499"/>
        <v>0</v>
      </c>
      <c r="AM61" s="94">
        <f t="shared" si="499"/>
        <v>0</v>
      </c>
      <c r="AN61" s="94">
        <f t="shared" si="499"/>
        <v>0</v>
      </c>
      <c r="AO61" s="94">
        <f t="shared" si="499"/>
        <v>0</v>
      </c>
      <c r="AP61" s="94">
        <f t="shared" si="499"/>
        <v>0</v>
      </c>
      <c r="AQ61" s="94">
        <f t="shared" si="499"/>
        <v>0</v>
      </c>
      <c r="AR61" s="94">
        <f t="shared" si="499"/>
        <v>0</v>
      </c>
      <c r="AS61" s="94">
        <f t="shared" si="499"/>
        <v>0</v>
      </c>
      <c r="AT61" s="94">
        <f t="shared" si="499"/>
        <v>0</v>
      </c>
      <c r="AU61" s="94">
        <f t="shared" si="499"/>
        <v>0</v>
      </c>
      <c r="AV61" s="94">
        <f t="shared" si="499"/>
        <v>0</v>
      </c>
      <c r="AW61" s="94">
        <f t="shared" si="499"/>
        <v>0</v>
      </c>
      <c r="AX61" s="94">
        <f t="shared" si="499"/>
        <v>0</v>
      </c>
      <c r="AY61" s="94">
        <f t="shared" si="499"/>
        <v>0</v>
      </c>
      <c r="AZ61" s="94">
        <f t="shared" si="499"/>
        <v>0</v>
      </c>
      <c r="BA61" s="94">
        <f t="shared" si="499"/>
        <v>0</v>
      </c>
      <c r="BB61" s="94">
        <f t="shared" si="499"/>
        <v>0</v>
      </c>
      <c r="BC61" s="94">
        <f t="shared" si="499"/>
        <v>0</v>
      </c>
      <c r="BD61" s="94">
        <f t="shared" si="499"/>
        <v>0</v>
      </c>
      <c r="BE61" s="94">
        <f t="shared" si="499"/>
        <v>0</v>
      </c>
      <c r="BF61" s="94">
        <f t="shared" si="499"/>
        <v>0</v>
      </c>
      <c r="BG61" s="94">
        <f t="shared" si="499"/>
        <v>0</v>
      </c>
      <c r="BH61" s="94">
        <f t="shared" si="499"/>
        <v>0</v>
      </c>
      <c r="BI61" s="94">
        <f t="shared" si="499"/>
        <v>0</v>
      </c>
      <c r="BJ61" s="94">
        <f t="shared" si="499"/>
        <v>0</v>
      </c>
      <c r="BK61" s="94">
        <f t="shared" si="499"/>
        <v>0</v>
      </c>
      <c r="BL61" s="94">
        <f t="shared" si="499"/>
        <v>0</v>
      </c>
      <c r="BM61" s="94">
        <f t="shared" si="499"/>
        <v>0</v>
      </c>
      <c r="BN61" s="94">
        <f t="shared" si="499"/>
        <v>0</v>
      </c>
      <c r="BO61" s="94">
        <f t="shared" si="499"/>
        <v>0</v>
      </c>
      <c r="BP61" s="94">
        <f t="shared" si="499"/>
        <v>0</v>
      </c>
      <c r="BQ61" s="94">
        <f t="shared" ref="BQ61:EB61" si="500">BQ16+BQ21+BQ26</f>
        <v>0</v>
      </c>
      <c r="BR61" s="94">
        <f t="shared" si="500"/>
        <v>0</v>
      </c>
      <c r="BS61" s="94">
        <f t="shared" si="500"/>
        <v>0</v>
      </c>
      <c r="BT61" s="94">
        <f t="shared" si="500"/>
        <v>0</v>
      </c>
      <c r="BU61" s="94">
        <f t="shared" si="500"/>
        <v>0</v>
      </c>
      <c r="BV61" s="94">
        <f t="shared" si="500"/>
        <v>0</v>
      </c>
      <c r="BW61" s="94">
        <f t="shared" si="500"/>
        <v>0</v>
      </c>
      <c r="BX61" s="94">
        <f t="shared" si="500"/>
        <v>0</v>
      </c>
      <c r="BY61" s="94">
        <f t="shared" si="500"/>
        <v>0</v>
      </c>
      <c r="BZ61" s="94">
        <f t="shared" si="500"/>
        <v>0</v>
      </c>
      <c r="CA61" s="94">
        <f t="shared" si="500"/>
        <v>0</v>
      </c>
      <c r="CB61" s="94">
        <f t="shared" si="500"/>
        <v>0</v>
      </c>
      <c r="CC61" s="94">
        <f t="shared" si="500"/>
        <v>0</v>
      </c>
      <c r="CD61" s="94">
        <f t="shared" si="500"/>
        <v>0</v>
      </c>
      <c r="CE61" s="94">
        <f t="shared" si="500"/>
        <v>0</v>
      </c>
      <c r="CF61" s="94">
        <f t="shared" si="500"/>
        <v>0</v>
      </c>
      <c r="CG61" s="94">
        <f t="shared" si="500"/>
        <v>0</v>
      </c>
      <c r="CH61" s="94">
        <f t="shared" si="500"/>
        <v>0</v>
      </c>
      <c r="CI61" s="94">
        <f t="shared" si="500"/>
        <v>0</v>
      </c>
      <c r="CJ61" s="94">
        <f t="shared" si="500"/>
        <v>0</v>
      </c>
      <c r="CK61" s="94">
        <f t="shared" si="500"/>
        <v>0</v>
      </c>
      <c r="CL61" s="94">
        <f t="shared" si="500"/>
        <v>0</v>
      </c>
      <c r="CM61" s="94">
        <f t="shared" si="500"/>
        <v>0</v>
      </c>
      <c r="CN61" s="94">
        <f t="shared" si="500"/>
        <v>0</v>
      </c>
      <c r="CO61" s="94">
        <f t="shared" si="500"/>
        <v>0</v>
      </c>
      <c r="CP61" s="94">
        <f t="shared" si="500"/>
        <v>105.5</v>
      </c>
      <c r="CQ61" s="94">
        <f t="shared" si="500"/>
        <v>0</v>
      </c>
      <c r="CR61" s="94">
        <f t="shared" si="500"/>
        <v>0</v>
      </c>
      <c r="CS61" s="94">
        <f t="shared" si="500"/>
        <v>100.39999999999999</v>
      </c>
      <c r="CT61" s="94">
        <f t="shared" si="500"/>
        <v>93.5</v>
      </c>
      <c r="CU61" s="94">
        <f t="shared" si="500"/>
        <v>77.8</v>
      </c>
      <c r="CV61" s="94">
        <f t="shared" si="500"/>
        <v>83.5</v>
      </c>
      <c r="CW61" s="94">
        <f t="shared" si="500"/>
        <v>67.699999999999989</v>
      </c>
      <c r="CX61" s="94">
        <f t="shared" si="500"/>
        <v>67.900000000000006</v>
      </c>
      <c r="CY61" s="94">
        <f t="shared" si="500"/>
        <v>58</v>
      </c>
      <c r="CZ61" s="94">
        <f t="shared" si="500"/>
        <v>61</v>
      </c>
      <c r="DA61" s="94">
        <f t="shared" si="500"/>
        <v>78.900000000000006</v>
      </c>
      <c r="DB61" s="94">
        <f t="shared" si="500"/>
        <v>71.8</v>
      </c>
      <c r="DC61" s="94">
        <f t="shared" si="500"/>
        <v>79.099999999999994</v>
      </c>
      <c r="DD61" s="94">
        <f t="shared" si="500"/>
        <v>87</v>
      </c>
      <c r="DE61" s="94">
        <f t="shared" si="500"/>
        <v>68.3</v>
      </c>
      <c r="DF61" s="94">
        <f t="shared" si="500"/>
        <v>74.199999999999989</v>
      </c>
      <c r="DG61" s="94">
        <f t="shared" si="500"/>
        <v>80.900000000000006</v>
      </c>
      <c r="DH61" s="94">
        <f t="shared" si="500"/>
        <v>80.7</v>
      </c>
      <c r="DI61" s="94">
        <f t="shared" si="500"/>
        <v>72.900000000000006</v>
      </c>
      <c r="DJ61" s="94">
        <f t="shared" si="500"/>
        <v>89.8</v>
      </c>
      <c r="DK61" s="94">
        <f t="shared" si="500"/>
        <v>85.7</v>
      </c>
      <c r="DL61" s="94">
        <f t="shared" si="500"/>
        <v>80</v>
      </c>
      <c r="DM61" s="94">
        <f t="shared" si="500"/>
        <v>97.1</v>
      </c>
      <c r="DN61" s="94">
        <f t="shared" si="500"/>
        <v>73.2</v>
      </c>
      <c r="DO61" s="94">
        <f t="shared" si="500"/>
        <v>80</v>
      </c>
      <c r="DP61" s="94">
        <f t="shared" si="500"/>
        <v>93.9</v>
      </c>
      <c r="DQ61" s="94">
        <f t="shared" si="500"/>
        <v>0</v>
      </c>
      <c r="DR61" s="94">
        <f t="shared" si="500"/>
        <v>93.5</v>
      </c>
      <c r="DS61" s="94">
        <f t="shared" si="500"/>
        <v>101.8</v>
      </c>
      <c r="DT61" s="94">
        <f t="shared" si="500"/>
        <v>103.9</v>
      </c>
      <c r="DU61" s="94">
        <f t="shared" si="500"/>
        <v>95.199999999999989</v>
      </c>
      <c r="DV61" s="94">
        <f t="shared" si="500"/>
        <v>100.1</v>
      </c>
      <c r="DW61" s="94">
        <f t="shared" si="500"/>
        <v>106.4</v>
      </c>
      <c r="DX61" s="94">
        <f t="shared" si="500"/>
        <v>111.2</v>
      </c>
      <c r="DY61" s="94">
        <f t="shared" si="500"/>
        <v>109.1</v>
      </c>
      <c r="DZ61" s="94">
        <f t="shared" si="500"/>
        <v>95.9</v>
      </c>
      <c r="EA61" s="94">
        <f t="shared" si="500"/>
        <v>95.8</v>
      </c>
      <c r="EB61" s="94">
        <f t="shared" si="500"/>
        <v>99.4</v>
      </c>
      <c r="EC61" s="94">
        <f t="shared" ref="EC61:GN61" si="501">EC16+EC21+EC26</f>
        <v>80.199999999999989</v>
      </c>
      <c r="ED61" s="94">
        <f t="shared" si="501"/>
        <v>67</v>
      </c>
      <c r="EE61" s="94">
        <f t="shared" si="501"/>
        <v>73.400000000000006</v>
      </c>
      <c r="EF61" s="94">
        <f t="shared" si="501"/>
        <v>69.7</v>
      </c>
      <c r="EG61" s="94">
        <f t="shared" si="501"/>
        <v>49.5</v>
      </c>
      <c r="EH61" s="94">
        <f t="shared" si="501"/>
        <v>51</v>
      </c>
      <c r="EI61" s="94">
        <f t="shared" si="501"/>
        <v>61.3</v>
      </c>
      <c r="EJ61" s="94">
        <f t="shared" si="501"/>
        <v>56</v>
      </c>
      <c r="EK61" s="94">
        <f t="shared" si="501"/>
        <v>61</v>
      </c>
      <c r="EL61" s="94">
        <f t="shared" si="501"/>
        <v>65.400000000000006</v>
      </c>
      <c r="EM61" s="94">
        <f t="shared" si="501"/>
        <v>57.2</v>
      </c>
      <c r="EN61" s="94">
        <f t="shared" si="501"/>
        <v>88.8</v>
      </c>
      <c r="EO61" s="94">
        <f t="shared" si="501"/>
        <v>73.5</v>
      </c>
      <c r="EP61" s="94">
        <f t="shared" si="501"/>
        <v>62.3</v>
      </c>
      <c r="EQ61" s="94">
        <f t="shared" si="501"/>
        <v>63.400000000000006</v>
      </c>
      <c r="ER61" s="94">
        <f t="shared" si="501"/>
        <v>63.5</v>
      </c>
      <c r="ES61" s="94">
        <f t="shared" si="501"/>
        <v>50.400000000000006</v>
      </c>
      <c r="ET61" s="94">
        <f t="shared" si="501"/>
        <v>64.5</v>
      </c>
      <c r="EU61" s="94">
        <f t="shared" si="501"/>
        <v>69.599999999999994</v>
      </c>
      <c r="EV61" s="94">
        <f t="shared" si="501"/>
        <v>63.400000000000006</v>
      </c>
      <c r="EW61" s="94">
        <f t="shared" si="501"/>
        <v>58.5</v>
      </c>
      <c r="EX61" s="94">
        <f t="shared" si="501"/>
        <v>56.099999999999994</v>
      </c>
      <c r="EY61" s="94">
        <f t="shared" si="501"/>
        <v>48.7</v>
      </c>
      <c r="EZ61" s="94">
        <f t="shared" si="501"/>
        <v>64.7</v>
      </c>
      <c r="FA61" s="94">
        <f t="shared" si="501"/>
        <v>78.399999999999991</v>
      </c>
      <c r="FB61" s="94">
        <f t="shared" si="501"/>
        <v>81.600000000000009</v>
      </c>
      <c r="FC61" s="94">
        <f t="shared" si="501"/>
        <v>83.9</v>
      </c>
      <c r="FD61" s="94">
        <f t="shared" si="501"/>
        <v>84</v>
      </c>
      <c r="FE61" s="94">
        <f t="shared" si="501"/>
        <v>87.1</v>
      </c>
      <c r="FF61" s="94">
        <f t="shared" si="501"/>
        <v>109.2</v>
      </c>
      <c r="FG61" s="94">
        <f t="shared" si="501"/>
        <v>105.30000000000001</v>
      </c>
      <c r="FH61" s="94">
        <f t="shared" si="501"/>
        <v>0</v>
      </c>
      <c r="FI61" s="94">
        <f t="shared" si="501"/>
        <v>0</v>
      </c>
      <c r="FJ61" s="94">
        <f t="shared" si="501"/>
        <v>0</v>
      </c>
      <c r="FK61" s="94">
        <f t="shared" si="501"/>
        <v>0</v>
      </c>
      <c r="FL61" s="94">
        <f t="shared" si="501"/>
        <v>94.2</v>
      </c>
      <c r="FM61" s="94">
        <f t="shared" si="501"/>
        <v>97.4</v>
      </c>
      <c r="FN61" s="94">
        <f t="shared" si="501"/>
        <v>104.4</v>
      </c>
      <c r="FO61" s="94">
        <f t="shared" si="501"/>
        <v>120</v>
      </c>
      <c r="FP61" s="94">
        <f t="shared" si="501"/>
        <v>113.4</v>
      </c>
      <c r="FQ61" s="94">
        <f t="shared" si="501"/>
        <v>107.69999999999999</v>
      </c>
      <c r="FR61" s="94">
        <f t="shared" si="501"/>
        <v>100.3</v>
      </c>
      <c r="FS61" s="94">
        <f t="shared" si="501"/>
        <v>106.9</v>
      </c>
      <c r="FT61" s="94">
        <f t="shared" si="501"/>
        <v>99.2</v>
      </c>
      <c r="FU61" s="94">
        <f t="shared" si="501"/>
        <v>107.5</v>
      </c>
      <c r="FV61" s="94">
        <f t="shared" si="501"/>
        <v>97</v>
      </c>
      <c r="FW61" s="94">
        <f t="shared" si="501"/>
        <v>97.2</v>
      </c>
      <c r="FX61" s="94">
        <f t="shared" si="501"/>
        <v>109.4</v>
      </c>
      <c r="FY61" s="94">
        <f t="shared" si="501"/>
        <v>107.2</v>
      </c>
      <c r="FZ61" s="94">
        <f t="shared" si="501"/>
        <v>112.5</v>
      </c>
      <c r="GA61" s="94">
        <f t="shared" si="501"/>
        <v>111.7</v>
      </c>
      <c r="GB61" s="94">
        <f t="shared" si="501"/>
        <v>107.8</v>
      </c>
      <c r="GC61" s="94">
        <f t="shared" si="501"/>
        <v>101.80000000000001</v>
      </c>
      <c r="GD61" s="94">
        <f t="shared" si="501"/>
        <v>97.399999999999991</v>
      </c>
      <c r="GE61" s="94">
        <f t="shared" si="501"/>
        <v>103.6</v>
      </c>
      <c r="GF61" s="94">
        <f t="shared" si="501"/>
        <v>92</v>
      </c>
      <c r="GG61" s="94">
        <f t="shared" si="501"/>
        <v>111.7</v>
      </c>
      <c r="GH61" s="94">
        <f t="shared" si="501"/>
        <v>124.69999999999999</v>
      </c>
      <c r="GI61" s="94">
        <f t="shared" si="501"/>
        <v>121.29999999999998</v>
      </c>
      <c r="GJ61" s="94">
        <f t="shared" si="501"/>
        <v>144</v>
      </c>
      <c r="GK61" s="94">
        <f t="shared" si="501"/>
        <v>156.4</v>
      </c>
      <c r="GL61" s="94">
        <f t="shared" si="501"/>
        <v>149.4</v>
      </c>
      <c r="GM61" s="94">
        <f t="shared" si="501"/>
        <v>159.9</v>
      </c>
      <c r="GN61" s="94">
        <f t="shared" si="501"/>
        <v>156.6</v>
      </c>
      <c r="GO61" s="94">
        <f t="shared" ref="GO61:IZ61" si="502">GO16+GO21+GO26</f>
        <v>155.19999999999999</v>
      </c>
      <c r="GP61" s="94">
        <f t="shared" si="502"/>
        <v>150.69999999999999</v>
      </c>
      <c r="GQ61" s="94">
        <f t="shared" si="502"/>
        <v>146.19999999999999</v>
      </c>
      <c r="GR61" s="94">
        <f t="shared" si="502"/>
        <v>144.19999999999999</v>
      </c>
      <c r="GS61" s="94">
        <f t="shared" si="502"/>
        <v>135.70000000000002</v>
      </c>
      <c r="GT61" s="94">
        <f t="shared" si="502"/>
        <v>122.8</v>
      </c>
      <c r="GU61" s="94">
        <f t="shared" si="502"/>
        <v>128.5</v>
      </c>
      <c r="GV61" s="94">
        <f t="shared" si="502"/>
        <v>112.7</v>
      </c>
      <c r="GW61" s="94">
        <f t="shared" si="502"/>
        <v>112.6</v>
      </c>
      <c r="GX61" s="94">
        <f t="shared" si="502"/>
        <v>112.19999999999999</v>
      </c>
      <c r="GY61" s="94">
        <f t="shared" si="502"/>
        <v>116.3</v>
      </c>
      <c r="GZ61" s="94">
        <f t="shared" si="502"/>
        <v>110.80000000000001</v>
      </c>
      <c r="HA61" s="94">
        <f t="shared" si="502"/>
        <v>114.3</v>
      </c>
      <c r="HB61" s="94">
        <f t="shared" si="502"/>
        <v>108.6</v>
      </c>
      <c r="HC61" s="94">
        <f t="shared" si="502"/>
        <v>114.5</v>
      </c>
      <c r="HD61" s="94">
        <f t="shared" si="502"/>
        <v>106.9</v>
      </c>
      <c r="HE61" s="94">
        <f t="shared" si="502"/>
        <v>120.3</v>
      </c>
      <c r="HF61" s="94">
        <f t="shared" si="502"/>
        <v>116.1</v>
      </c>
      <c r="HG61" s="94">
        <f t="shared" si="502"/>
        <v>111.9</v>
      </c>
      <c r="HH61" s="94">
        <f t="shared" si="502"/>
        <v>118.8</v>
      </c>
      <c r="HI61" s="94">
        <f t="shared" si="502"/>
        <v>122.7</v>
      </c>
      <c r="HJ61" s="94">
        <f t="shared" si="502"/>
        <v>127.5</v>
      </c>
      <c r="HK61" s="94">
        <f t="shared" si="502"/>
        <v>127.3</v>
      </c>
      <c r="HL61" s="94">
        <f t="shared" si="502"/>
        <v>126.5</v>
      </c>
      <c r="HM61" s="94">
        <f t="shared" si="502"/>
        <v>124.7</v>
      </c>
      <c r="HN61" s="94">
        <f t="shared" si="502"/>
        <v>109.9</v>
      </c>
      <c r="HO61" s="94">
        <f t="shared" si="502"/>
        <v>111.3</v>
      </c>
      <c r="HP61" s="94">
        <f t="shared" si="502"/>
        <v>113.60000000000001</v>
      </c>
      <c r="HQ61" s="94">
        <f t="shared" si="502"/>
        <v>107.6</v>
      </c>
      <c r="HR61" s="94">
        <f t="shared" si="502"/>
        <v>109.6</v>
      </c>
      <c r="HS61" s="94">
        <f t="shared" si="502"/>
        <v>110.19999999999999</v>
      </c>
      <c r="HT61" s="94">
        <f t="shared" si="502"/>
        <v>121</v>
      </c>
      <c r="HU61" s="94">
        <f t="shared" si="502"/>
        <v>112.3</v>
      </c>
      <c r="HV61" s="94">
        <f t="shared" si="502"/>
        <v>117.8</v>
      </c>
      <c r="HW61" s="94">
        <f t="shared" si="502"/>
        <v>108</v>
      </c>
      <c r="HX61" s="94">
        <f t="shared" si="502"/>
        <v>112</v>
      </c>
      <c r="HY61" s="94">
        <f t="shared" si="502"/>
        <v>111.5</v>
      </c>
      <c r="HZ61" s="94">
        <f t="shared" si="502"/>
        <v>106.19999999999999</v>
      </c>
      <c r="IA61" s="94">
        <f t="shared" si="502"/>
        <v>105.9</v>
      </c>
      <c r="IB61" s="94">
        <f t="shared" si="502"/>
        <v>112.4</v>
      </c>
      <c r="IC61" s="94">
        <f t="shared" si="502"/>
        <v>109.7</v>
      </c>
      <c r="ID61" s="94">
        <f t="shared" si="502"/>
        <v>102.4</v>
      </c>
      <c r="IE61" s="94">
        <f t="shared" si="502"/>
        <v>104</v>
      </c>
      <c r="IF61" s="94">
        <f t="shared" si="502"/>
        <v>120.19999999999999</v>
      </c>
      <c r="IG61" s="94">
        <f t="shared" si="502"/>
        <v>119.8</v>
      </c>
      <c r="IH61" s="94">
        <f t="shared" si="502"/>
        <v>107.6</v>
      </c>
      <c r="II61" s="94">
        <f t="shared" si="502"/>
        <v>105.1</v>
      </c>
      <c r="IJ61" s="94">
        <f t="shared" si="502"/>
        <v>106.9</v>
      </c>
      <c r="IK61" s="94">
        <f t="shared" si="502"/>
        <v>99</v>
      </c>
      <c r="IL61" s="94">
        <f t="shared" si="502"/>
        <v>97.3</v>
      </c>
      <c r="IM61" s="94">
        <f t="shared" si="502"/>
        <v>102.1</v>
      </c>
      <c r="IN61" s="94">
        <f t="shared" si="502"/>
        <v>100.3</v>
      </c>
      <c r="IO61" s="94">
        <f t="shared" si="502"/>
        <v>104.4</v>
      </c>
      <c r="IP61" s="94">
        <f t="shared" si="502"/>
        <v>108.10000000000001</v>
      </c>
      <c r="IQ61" s="94">
        <f t="shared" si="502"/>
        <v>112.69999999999999</v>
      </c>
      <c r="IR61" s="94">
        <f t="shared" si="502"/>
        <v>129</v>
      </c>
      <c r="IS61" s="94">
        <f t="shared" si="502"/>
        <v>127.5</v>
      </c>
      <c r="IT61" s="94">
        <f t="shared" si="502"/>
        <v>127.4</v>
      </c>
      <c r="IU61" s="94">
        <f t="shared" si="502"/>
        <v>117.8</v>
      </c>
      <c r="IV61" s="94">
        <f t="shared" si="502"/>
        <v>130</v>
      </c>
      <c r="IW61" s="94">
        <f t="shared" si="502"/>
        <v>134.4</v>
      </c>
      <c r="IX61" s="94">
        <f t="shared" si="502"/>
        <v>119.6</v>
      </c>
      <c r="IY61" s="94">
        <f t="shared" si="502"/>
        <v>136.80000000000001</v>
      </c>
      <c r="IZ61" s="94">
        <f t="shared" si="502"/>
        <v>128.4</v>
      </c>
      <c r="JA61" s="94">
        <f t="shared" ref="JA61:LL61" si="503">JA16+JA21+JA26</f>
        <v>118.2</v>
      </c>
      <c r="JB61" s="94">
        <f t="shared" si="503"/>
        <v>132.80000000000001</v>
      </c>
      <c r="JC61" s="94">
        <f t="shared" si="503"/>
        <v>124.9</v>
      </c>
      <c r="JD61" s="94">
        <f t="shared" si="503"/>
        <v>130.39999999999998</v>
      </c>
      <c r="JE61" s="94">
        <f t="shared" si="503"/>
        <v>126.39999999999999</v>
      </c>
      <c r="JF61" s="94">
        <f t="shared" si="503"/>
        <v>112.6</v>
      </c>
      <c r="JG61" s="94">
        <f t="shared" si="503"/>
        <v>119.3</v>
      </c>
      <c r="JH61" s="94">
        <f t="shared" si="503"/>
        <v>110.6</v>
      </c>
      <c r="JI61" s="94">
        <f t="shared" si="503"/>
        <v>99.2</v>
      </c>
      <c r="JJ61" s="94">
        <f t="shared" si="503"/>
        <v>110.5</v>
      </c>
      <c r="JK61" s="94">
        <f t="shared" si="503"/>
        <v>115.7</v>
      </c>
      <c r="JL61" s="94">
        <f t="shared" si="503"/>
        <v>115.69999999999999</v>
      </c>
      <c r="JM61" s="94">
        <f t="shared" si="503"/>
        <v>111.9</v>
      </c>
      <c r="JN61" s="94">
        <f t="shared" si="503"/>
        <v>104.4</v>
      </c>
      <c r="JO61" s="94">
        <f t="shared" si="503"/>
        <v>105.7</v>
      </c>
      <c r="JP61" s="94">
        <f t="shared" si="503"/>
        <v>123</v>
      </c>
      <c r="JQ61" s="94">
        <f t="shared" si="503"/>
        <v>103</v>
      </c>
      <c r="JR61" s="94">
        <f t="shared" si="503"/>
        <v>97</v>
      </c>
      <c r="JS61" s="94">
        <f t="shared" si="503"/>
        <v>94</v>
      </c>
      <c r="JT61" s="94">
        <f t="shared" si="503"/>
        <v>97</v>
      </c>
      <c r="JU61" s="94">
        <f t="shared" si="503"/>
        <v>99</v>
      </c>
      <c r="JV61" s="94">
        <f t="shared" si="503"/>
        <v>118</v>
      </c>
      <c r="JW61" s="94">
        <f t="shared" si="503"/>
        <v>111</v>
      </c>
      <c r="JX61" s="94">
        <f t="shared" si="503"/>
        <v>123</v>
      </c>
      <c r="JY61" s="94">
        <f t="shared" si="503"/>
        <v>110</v>
      </c>
      <c r="JZ61" s="94">
        <f t="shared" si="503"/>
        <v>98</v>
      </c>
      <c r="KA61" s="94">
        <f t="shared" si="503"/>
        <v>100</v>
      </c>
      <c r="KB61" s="94">
        <f t="shared" si="503"/>
        <v>108</v>
      </c>
      <c r="KC61" s="94">
        <f t="shared" si="503"/>
        <v>135</v>
      </c>
      <c r="KD61" s="94">
        <f t="shared" si="503"/>
        <v>127</v>
      </c>
      <c r="KE61" s="94">
        <f t="shared" si="503"/>
        <v>126</v>
      </c>
      <c r="KF61" s="94">
        <f t="shared" si="503"/>
        <v>130</v>
      </c>
      <c r="KG61" s="94">
        <f t="shared" si="503"/>
        <v>130</v>
      </c>
      <c r="KH61" s="94">
        <f t="shared" si="503"/>
        <v>119</v>
      </c>
      <c r="KI61" s="94">
        <f t="shared" si="503"/>
        <v>132</v>
      </c>
      <c r="KJ61" s="94">
        <f t="shared" si="503"/>
        <v>122</v>
      </c>
      <c r="KK61" s="94">
        <f t="shared" si="503"/>
        <v>124</v>
      </c>
      <c r="KL61" s="94">
        <f t="shared" si="503"/>
        <v>116</v>
      </c>
      <c r="KM61" s="94">
        <f t="shared" si="503"/>
        <v>107</v>
      </c>
      <c r="KN61" s="94">
        <f t="shared" si="503"/>
        <v>103</v>
      </c>
      <c r="KO61" s="94">
        <f t="shared" si="503"/>
        <v>124</v>
      </c>
      <c r="KP61" s="94">
        <f t="shared" si="503"/>
        <v>104</v>
      </c>
      <c r="KQ61" s="94">
        <f t="shared" si="503"/>
        <v>104</v>
      </c>
      <c r="KR61" s="94">
        <f t="shared" si="503"/>
        <v>122</v>
      </c>
      <c r="KS61" s="94">
        <f t="shared" si="503"/>
        <v>136</v>
      </c>
      <c r="KT61" s="94">
        <f t="shared" si="503"/>
        <v>126</v>
      </c>
      <c r="KU61" s="94">
        <f t="shared" si="503"/>
        <v>141</v>
      </c>
      <c r="KV61" s="94">
        <f t="shared" si="503"/>
        <v>134</v>
      </c>
      <c r="KW61" s="94">
        <f t="shared" si="503"/>
        <v>127</v>
      </c>
      <c r="KX61" s="94">
        <f t="shared" si="503"/>
        <v>138</v>
      </c>
      <c r="KY61" s="94">
        <f t="shared" si="503"/>
        <v>136</v>
      </c>
      <c r="KZ61" s="94">
        <f t="shared" si="503"/>
        <v>120</v>
      </c>
      <c r="LA61" s="94">
        <f t="shared" si="503"/>
        <v>143</v>
      </c>
      <c r="LB61" s="94">
        <f t="shared" si="503"/>
        <v>150</v>
      </c>
      <c r="LC61" s="94">
        <f t="shared" si="503"/>
        <v>146</v>
      </c>
      <c r="LD61" s="94">
        <f t="shared" si="503"/>
        <v>138</v>
      </c>
      <c r="LE61" s="94">
        <f t="shared" si="503"/>
        <v>138</v>
      </c>
      <c r="LF61" s="94">
        <f t="shared" si="503"/>
        <v>132</v>
      </c>
      <c r="LG61" s="94">
        <f t="shared" si="503"/>
        <v>143</v>
      </c>
      <c r="LH61" s="94">
        <f t="shared" si="503"/>
        <v>138</v>
      </c>
      <c r="LI61" s="94">
        <f t="shared" si="503"/>
        <v>125</v>
      </c>
      <c r="LJ61" s="94">
        <f t="shared" si="503"/>
        <v>140</v>
      </c>
      <c r="LK61" s="94">
        <f t="shared" si="503"/>
        <v>132</v>
      </c>
      <c r="LL61" s="94">
        <f t="shared" si="503"/>
        <v>130</v>
      </c>
      <c r="LM61" s="94">
        <f t="shared" ref="LM61:NX61" si="504">LM16+LM21+LM26</f>
        <v>154</v>
      </c>
      <c r="LN61" s="94">
        <f t="shared" si="504"/>
        <v>149</v>
      </c>
      <c r="LO61" s="94">
        <f t="shared" si="504"/>
        <v>125</v>
      </c>
      <c r="LP61" s="94">
        <f t="shared" si="504"/>
        <v>124</v>
      </c>
      <c r="LQ61" s="94">
        <f t="shared" si="504"/>
        <v>124</v>
      </c>
      <c r="LR61" s="94">
        <f t="shared" si="504"/>
        <v>120</v>
      </c>
      <c r="LS61" s="94">
        <f t="shared" si="504"/>
        <v>126</v>
      </c>
      <c r="LT61" s="94">
        <f t="shared" si="504"/>
        <v>131</v>
      </c>
      <c r="LU61" s="94">
        <f t="shared" si="504"/>
        <v>118</v>
      </c>
      <c r="LV61" s="94">
        <f t="shared" si="504"/>
        <v>103</v>
      </c>
      <c r="LW61" s="94">
        <f t="shared" si="504"/>
        <v>113</v>
      </c>
      <c r="LX61" s="94">
        <f t="shared" si="504"/>
        <v>125</v>
      </c>
      <c r="LY61" s="94">
        <f t="shared" si="504"/>
        <v>141</v>
      </c>
      <c r="LZ61" s="94">
        <f t="shared" si="504"/>
        <v>138</v>
      </c>
      <c r="MA61" s="94">
        <f t="shared" si="504"/>
        <v>134</v>
      </c>
      <c r="MB61" s="94">
        <f t="shared" si="504"/>
        <v>130</v>
      </c>
      <c r="MC61" s="94">
        <f t="shared" si="504"/>
        <v>107</v>
      </c>
      <c r="MD61" s="94">
        <f t="shared" si="504"/>
        <v>118</v>
      </c>
      <c r="ME61" s="94">
        <f t="shared" si="504"/>
        <v>132</v>
      </c>
      <c r="MF61" s="94">
        <f t="shared" si="504"/>
        <v>104</v>
      </c>
      <c r="MG61" s="94">
        <f t="shared" si="504"/>
        <v>109</v>
      </c>
      <c r="MH61" s="94">
        <f t="shared" si="504"/>
        <v>120</v>
      </c>
      <c r="MI61" s="94">
        <f t="shared" si="504"/>
        <v>110</v>
      </c>
      <c r="MJ61" s="94">
        <f t="shared" si="504"/>
        <v>117</v>
      </c>
      <c r="MK61" s="94">
        <f t="shared" si="504"/>
        <v>138</v>
      </c>
      <c r="ML61" s="94">
        <f t="shared" si="504"/>
        <v>137</v>
      </c>
      <c r="MM61" s="94">
        <f t="shared" si="504"/>
        <v>129</v>
      </c>
      <c r="MN61" s="94">
        <f t="shared" si="504"/>
        <v>133</v>
      </c>
      <c r="MO61" s="94">
        <f t="shared" si="504"/>
        <v>133</v>
      </c>
      <c r="MP61" s="94">
        <f t="shared" si="504"/>
        <v>133</v>
      </c>
      <c r="MQ61" s="94">
        <f t="shared" si="504"/>
        <v>144</v>
      </c>
      <c r="MR61" s="94">
        <f t="shared" si="504"/>
        <v>132</v>
      </c>
      <c r="MS61" s="94">
        <f t="shared" si="504"/>
        <v>124</v>
      </c>
      <c r="MT61" s="94">
        <f t="shared" si="504"/>
        <v>130</v>
      </c>
      <c r="MU61" s="94">
        <f t="shared" si="504"/>
        <v>134</v>
      </c>
      <c r="MV61" s="94">
        <f t="shared" si="504"/>
        <v>133</v>
      </c>
      <c r="MW61" s="94">
        <f t="shared" si="504"/>
        <v>125</v>
      </c>
      <c r="MX61" s="94">
        <f t="shared" si="504"/>
        <v>119</v>
      </c>
      <c r="MY61" s="94">
        <f t="shared" si="504"/>
        <v>104</v>
      </c>
      <c r="MZ61" s="94">
        <f t="shared" si="504"/>
        <v>87</v>
      </c>
      <c r="NA61" s="94">
        <f t="shared" si="504"/>
        <v>89</v>
      </c>
      <c r="NB61" s="94">
        <f t="shared" si="504"/>
        <v>81</v>
      </c>
      <c r="NC61" s="94">
        <f t="shared" si="504"/>
        <v>81</v>
      </c>
      <c r="ND61" s="94">
        <f t="shared" si="504"/>
        <v>75</v>
      </c>
      <c r="NE61" s="94">
        <f t="shared" si="504"/>
        <v>87</v>
      </c>
      <c r="NF61" s="94">
        <f t="shared" si="504"/>
        <v>90</v>
      </c>
      <c r="NG61" s="94">
        <f t="shared" si="504"/>
        <v>76</v>
      </c>
      <c r="NH61" s="94">
        <f t="shared" si="504"/>
        <v>68</v>
      </c>
      <c r="NI61" s="94">
        <f t="shared" si="504"/>
        <v>72</v>
      </c>
      <c r="NJ61" s="94">
        <f t="shared" si="504"/>
        <v>70</v>
      </c>
      <c r="NK61" s="94">
        <f t="shared" si="504"/>
        <v>75</v>
      </c>
      <c r="NL61" s="94">
        <f t="shared" si="504"/>
        <v>82</v>
      </c>
      <c r="NM61" s="94">
        <f t="shared" si="504"/>
        <v>75</v>
      </c>
      <c r="NN61" s="94">
        <f t="shared" si="504"/>
        <v>80</v>
      </c>
      <c r="NO61" s="94">
        <f t="shared" si="504"/>
        <v>88</v>
      </c>
      <c r="NP61" s="94">
        <f t="shared" si="504"/>
        <v>87</v>
      </c>
      <c r="NQ61" s="94">
        <f t="shared" si="504"/>
        <v>89</v>
      </c>
      <c r="NR61" s="94">
        <f t="shared" si="504"/>
        <v>95</v>
      </c>
      <c r="NS61" s="94">
        <f t="shared" si="504"/>
        <v>100</v>
      </c>
      <c r="NT61" s="94">
        <f t="shared" si="504"/>
        <v>105</v>
      </c>
      <c r="NU61" s="94">
        <f t="shared" si="504"/>
        <v>92</v>
      </c>
      <c r="NV61" s="94">
        <f t="shared" si="504"/>
        <v>84</v>
      </c>
      <c r="NW61" s="94">
        <f t="shared" si="504"/>
        <v>83</v>
      </c>
      <c r="NX61" s="94">
        <f t="shared" si="504"/>
        <v>82</v>
      </c>
      <c r="NY61" s="94">
        <f t="shared" ref="NY61:QJ61" si="505">NY16+NY21+NY26</f>
        <v>91</v>
      </c>
      <c r="NZ61" s="94">
        <f t="shared" si="505"/>
        <v>86</v>
      </c>
      <c r="OA61" s="94">
        <f t="shared" si="505"/>
        <v>89</v>
      </c>
      <c r="OB61" s="94">
        <f t="shared" si="505"/>
        <v>89</v>
      </c>
      <c r="OC61" s="94">
        <f t="shared" si="505"/>
        <v>88</v>
      </c>
      <c r="OD61" s="94">
        <f t="shared" si="505"/>
        <v>93</v>
      </c>
      <c r="OE61" s="94">
        <f t="shared" si="505"/>
        <v>96</v>
      </c>
      <c r="OF61" s="94">
        <f t="shared" si="505"/>
        <v>99</v>
      </c>
      <c r="OG61" s="94">
        <f t="shared" si="505"/>
        <v>101</v>
      </c>
      <c r="OH61" s="94">
        <f t="shared" si="505"/>
        <v>95</v>
      </c>
      <c r="OI61" s="94">
        <f t="shared" si="505"/>
        <v>93</v>
      </c>
      <c r="OJ61" s="94">
        <f t="shared" si="505"/>
        <v>104</v>
      </c>
      <c r="OK61" s="94">
        <f t="shared" si="505"/>
        <v>99</v>
      </c>
      <c r="OL61" s="94">
        <f t="shared" si="505"/>
        <v>103</v>
      </c>
      <c r="OM61" s="94">
        <f t="shared" si="505"/>
        <v>106</v>
      </c>
      <c r="ON61" s="94">
        <f t="shared" si="505"/>
        <v>111</v>
      </c>
      <c r="OO61" s="94">
        <f t="shared" si="505"/>
        <v>122</v>
      </c>
      <c r="OP61" s="94">
        <f t="shared" si="505"/>
        <v>121</v>
      </c>
      <c r="OQ61" s="94">
        <f t="shared" si="505"/>
        <v>128</v>
      </c>
      <c r="OR61" s="94">
        <f t="shared" si="505"/>
        <v>119</v>
      </c>
      <c r="OS61" s="94">
        <f t="shared" si="505"/>
        <v>122</v>
      </c>
      <c r="OT61" s="94">
        <f t="shared" si="505"/>
        <v>131</v>
      </c>
      <c r="OU61" s="94">
        <f t="shared" si="505"/>
        <v>123</v>
      </c>
      <c r="OV61" s="94">
        <f t="shared" si="505"/>
        <v>135</v>
      </c>
      <c r="OW61" s="94">
        <f t="shared" si="505"/>
        <v>141</v>
      </c>
      <c r="OX61" s="94">
        <f t="shared" si="505"/>
        <v>146</v>
      </c>
      <c r="OY61" s="94">
        <f t="shared" si="505"/>
        <v>144</v>
      </c>
      <c r="OZ61" s="94">
        <f t="shared" si="505"/>
        <v>139</v>
      </c>
      <c r="PA61" s="94">
        <f t="shared" si="505"/>
        <v>135</v>
      </c>
      <c r="PB61" s="94">
        <f t="shared" si="505"/>
        <v>143</v>
      </c>
      <c r="PC61" s="94">
        <f t="shared" si="505"/>
        <v>150</v>
      </c>
      <c r="PD61" s="94">
        <f t="shared" si="505"/>
        <v>147</v>
      </c>
      <c r="PE61" s="94">
        <f t="shared" si="505"/>
        <v>148</v>
      </c>
      <c r="PF61" s="94">
        <f t="shared" si="505"/>
        <v>150</v>
      </c>
      <c r="PG61" s="94">
        <f t="shared" si="505"/>
        <v>155</v>
      </c>
      <c r="PH61" s="94">
        <f t="shared" si="505"/>
        <v>147</v>
      </c>
      <c r="PI61" s="94">
        <f t="shared" si="505"/>
        <v>148</v>
      </c>
      <c r="PJ61" s="94">
        <f t="shared" si="505"/>
        <v>147</v>
      </c>
      <c r="PK61" s="94">
        <f t="shared" si="505"/>
        <v>146</v>
      </c>
      <c r="PL61" s="94">
        <f t="shared" si="505"/>
        <v>149</v>
      </c>
      <c r="PM61" s="94">
        <f t="shared" si="505"/>
        <v>144</v>
      </c>
      <c r="PN61" s="94">
        <f t="shared" si="505"/>
        <v>134</v>
      </c>
      <c r="PO61" s="94">
        <f t="shared" si="505"/>
        <v>151</v>
      </c>
      <c r="PP61" s="94">
        <f t="shared" si="505"/>
        <v>153</v>
      </c>
      <c r="PQ61" s="94">
        <f t="shared" si="505"/>
        <v>157</v>
      </c>
      <c r="PR61" s="94">
        <f t="shared" si="505"/>
        <v>156</v>
      </c>
      <c r="PS61" s="94">
        <f t="shared" si="505"/>
        <v>149</v>
      </c>
      <c r="PT61" s="94">
        <f t="shared" si="505"/>
        <v>144</v>
      </c>
      <c r="PU61" s="94">
        <f t="shared" si="505"/>
        <v>146</v>
      </c>
      <c r="PV61" s="94">
        <f t="shared" si="505"/>
        <v>149</v>
      </c>
      <c r="PW61" s="94">
        <f t="shared" si="505"/>
        <v>156</v>
      </c>
      <c r="PX61" s="94">
        <f t="shared" si="505"/>
        <v>150</v>
      </c>
      <c r="PY61" s="94">
        <f t="shared" si="505"/>
        <v>146</v>
      </c>
      <c r="PZ61" s="94">
        <f t="shared" si="505"/>
        <v>150</v>
      </c>
      <c r="QA61" s="94">
        <f t="shared" si="505"/>
        <v>149</v>
      </c>
      <c r="QB61" s="94">
        <f t="shared" si="505"/>
        <v>140</v>
      </c>
      <c r="QC61" s="94">
        <f t="shared" si="505"/>
        <v>146</v>
      </c>
      <c r="QD61" s="94">
        <f t="shared" si="505"/>
        <v>151</v>
      </c>
      <c r="QE61" s="94">
        <f t="shared" si="505"/>
        <v>143</v>
      </c>
      <c r="QF61" s="94">
        <f t="shared" si="505"/>
        <v>125</v>
      </c>
      <c r="QG61" s="94">
        <f t="shared" si="505"/>
        <v>142</v>
      </c>
      <c r="QH61" s="94">
        <f t="shared" si="505"/>
        <v>124</v>
      </c>
      <c r="QI61" s="94">
        <f t="shared" si="505"/>
        <v>129</v>
      </c>
      <c r="QJ61" s="94">
        <f t="shared" si="505"/>
        <v>128</v>
      </c>
      <c r="QK61" s="94">
        <f t="shared" ref="QK61:SV61" si="506">QK16+QK21+QK26</f>
        <v>131</v>
      </c>
      <c r="QL61" s="94">
        <f t="shared" si="506"/>
        <v>137</v>
      </c>
      <c r="QM61" s="94">
        <f t="shared" si="506"/>
        <v>140</v>
      </c>
      <c r="QN61" s="94">
        <f t="shared" si="506"/>
        <v>145</v>
      </c>
      <c r="QO61" s="94">
        <f t="shared" si="506"/>
        <v>143</v>
      </c>
      <c r="QP61" s="94">
        <f t="shared" si="506"/>
        <v>140</v>
      </c>
      <c r="QQ61" s="94">
        <f t="shared" si="506"/>
        <v>143</v>
      </c>
      <c r="QR61" s="94">
        <f t="shared" si="506"/>
        <v>145</v>
      </c>
      <c r="QS61" s="94">
        <f t="shared" si="506"/>
        <v>136</v>
      </c>
      <c r="QT61" s="94">
        <f t="shared" si="506"/>
        <v>139</v>
      </c>
      <c r="QU61" s="94">
        <f t="shared" si="506"/>
        <v>128</v>
      </c>
      <c r="QV61" s="94">
        <f t="shared" si="506"/>
        <v>136</v>
      </c>
      <c r="QW61" s="94">
        <f t="shared" si="506"/>
        <v>143</v>
      </c>
      <c r="QX61" s="94">
        <f t="shared" si="506"/>
        <v>132</v>
      </c>
      <c r="QY61" s="94">
        <f t="shared" si="506"/>
        <v>139</v>
      </c>
      <c r="QZ61" s="94">
        <f t="shared" si="506"/>
        <v>148</v>
      </c>
      <c r="RA61" s="94">
        <f t="shared" si="506"/>
        <v>155</v>
      </c>
      <c r="RB61" s="94">
        <f t="shared" si="506"/>
        <v>155</v>
      </c>
      <c r="RC61" s="94">
        <f t="shared" si="506"/>
        <v>157</v>
      </c>
      <c r="RD61" s="94">
        <f t="shared" si="506"/>
        <v>144</v>
      </c>
      <c r="RE61" s="94">
        <f t="shared" si="506"/>
        <v>128</v>
      </c>
      <c r="RF61" s="94">
        <f t="shared" si="506"/>
        <v>142</v>
      </c>
      <c r="RG61" s="94">
        <f t="shared" si="506"/>
        <v>142</v>
      </c>
      <c r="RH61" s="94">
        <f t="shared" si="506"/>
        <v>132</v>
      </c>
      <c r="RI61" s="94">
        <f t="shared" si="506"/>
        <v>131</v>
      </c>
      <c r="RJ61" s="94">
        <f t="shared" si="506"/>
        <v>138</v>
      </c>
      <c r="RK61" s="94">
        <f t="shared" si="506"/>
        <v>144</v>
      </c>
      <c r="RL61" s="94">
        <f t="shared" si="506"/>
        <v>137</v>
      </c>
      <c r="RM61" s="94">
        <f t="shared" si="506"/>
        <v>136</v>
      </c>
      <c r="RN61" s="94">
        <f t="shared" si="506"/>
        <v>139</v>
      </c>
      <c r="RO61" s="94">
        <f t="shared" si="506"/>
        <v>130</v>
      </c>
      <c r="RP61" s="94">
        <f t="shared" si="506"/>
        <v>133</v>
      </c>
      <c r="RQ61" s="94">
        <f t="shared" si="506"/>
        <v>137</v>
      </c>
      <c r="RR61" s="94">
        <f t="shared" si="506"/>
        <v>127</v>
      </c>
      <c r="RS61" s="94">
        <f t="shared" si="506"/>
        <v>130</v>
      </c>
      <c r="RT61" s="94">
        <f t="shared" si="506"/>
        <v>133</v>
      </c>
      <c r="RU61" s="94">
        <f t="shared" si="506"/>
        <v>128</v>
      </c>
      <c r="RV61" s="94">
        <f t="shared" si="506"/>
        <v>134</v>
      </c>
      <c r="RW61" s="94">
        <f t="shared" si="506"/>
        <v>131</v>
      </c>
      <c r="RX61" s="94">
        <f t="shared" si="506"/>
        <v>133</v>
      </c>
      <c r="RY61" s="94">
        <f t="shared" si="506"/>
        <v>137</v>
      </c>
      <c r="RZ61" s="94">
        <f t="shared" si="506"/>
        <v>143</v>
      </c>
      <c r="SA61" s="94">
        <f t="shared" si="506"/>
        <v>136</v>
      </c>
      <c r="SB61" s="94">
        <f t="shared" si="506"/>
        <v>139</v>
      </c>
      <c r="SC61" s="94">
        <f t="shared" si="506"/>
        <v>127</v>
      </c>
      <c r="SD61" s="94">
        <f t="shared" si="506"/>
        <v>133</v>
      </c>
      <c r="SE61" s="94">
        <f t="shared" si="506"/>
        <v>127</v>
      </c>
      <c r="SF61" s="94">
        <f t="shared" si="506"/>
        <v>124</v>
      </c>
      <c r="SG61" s="94">
        <f t="shared" si="506"/>
        <v>115</v>
      </c>
      <c r="SH61" s="94">
        <f t="shared" si="506"/>
        <v>120</v>
      </c>
      <c r="SI61" s="94">
        <f t="shared" si="506"/>
        <v>117</v>
      </c>
      <c r="SJ61" s="94">
        <f t="shared" si="506"/>
        <v>119</v>
      </c>
      <c r="SK61" s="94">
        <f t="shared" si="506"/>
        <v>120</v>
      </c>
      <c r="SL61" s="94">
        <f t="shared" si="506"/>
        <v>120</v>
      </c>
      <c r="SM61" s="94">
        <f t="shared" si="506"/>
        <v>121</v>
      </c>
      <c r="SN61" s="94">
        <f t="shared" si="506"/>
        <v>112</v>
      </c>
      <c r="SO61" s="94">
        <f t="shared" si="506"/>
        <v>115</v>
      </c>
      <c r="SP61" s="94">
        <f t="shared" si="506"/>
        <v>121</v>
      </c>
      <c r="SQ61" s="94">
        <f t="shared" si="506"/>
        <v>125</v>
      </c>
      <c r="SR61" s="94">
        <f t="shared" si="506"/>
        <v>124</v>
      </c>
      <c r="SS61" s="94">
        <f t="shared" si="506"/>
        <v>125</v>
      </c>
      <c r="ST61" s="94">
        <f t="shared" si="506"/>
        <v>124</v>
      </c>
      <c r="SU61" s="94">
        <f t="shared" si="506"/>
        <v>118</v>
      </c>
      <c r="SV61" s="94">
        <f t="shared" si="506"/>
        <v>114</v>
      </c>
      <c r="SW61" s="94">
        <f t="shared" ref="SW61:VH61" si="507">SW16+SW21+SW26</f>
        <v>123</v>
      </c>
      <c r="SX61" s="94">
        <f t="shared" si="507"/>
        <v>125</v>
      </c>
      <c r="SY61" s="94">
        <f t="shared" si="507"/>
        <v>130</v>
      </c>
      <c r="SZ61" s="94">
        <f t="shared" si="507"/>
        <v>126</v>
      </c>
      <c r="TA61" s="94">
        <f t="shared" si="507"/>
        <v>123</v>
      </c>
      <c r="TB61" s="94">
        <f t="shared" si="507"/>
        <v>128</v>
      </c>
      <c r="TC61" s="94">
        <f t="shared" si="507"/>
        <v>121</v>
      </c>
      <c r="TD61" s="94">
        <f t="shared" si="507"/>
        <v>117</v>
      </c>
      <c r="TE61" s="94">
        <f t="shared" si="507"/>
        <v>125</v>
      </c>
      <c r="TF61" s="94">
        <f t="shared" si="507"/>
        <v>119</v>
      </c>
      <c r="TG61" s="94">
        <f t="shared" si="507"/>
        <v>133</v>
      </c>
      <c r="TH61" s="94">
        <f t="shared" si="507"/>
        <v>126</v>
      </c>
      <c r="TI61" s="94">
        <f t="shared" si="507"/>
        <v>128</v>
      </c>
      <c r="TJ61" s="94">
        <f t="shared" si="507"/>
        <v>131</v>
      </c>
      <c r="TK61" s="94">
        <f t="shared" si="507"/>
        <v>127</v>
      </c>
      <c r="TL61" s="94">
        <f t="shared" si="507"/>
        <v>124</v>
      </c>
      <c r="TM61" s="94">
        <f t="shared" si="507"/>
        <v>126</v>
      </c>
      <c r="TN61" s="94">
        <f t="shared" si="507"/>
        <v>122</v>
      </c>
      <c r="TO61" s="94">
        <f t="shared" si="507"/>
        <v>120</v>
      </c>
      <c r="TP61" s="94">
        <f t="shared" si="507"/>
        <v>122</v>
      </c>
      <c r="TQ61" s="94">
        <f t="shared" si="507"/>
        <v>120</v>
      </c>
      <c r="TR61" s="94">
        <f t="shared" si="507"/>
        <v>120</v>
      </c>
      <c r="TS61" s="94">
        <f t="shared" si="507"/>
        <v>115</v>
      </c>
      <c r="TT61" s="94">
        <f t="shared" si="507"/>
        <v>114</v>
      </c>
      <c r="TU61" s="94">
        <f t="shared" si="507"/>
        <v>120</v>
      </c>
      <c r="TV61" s="94">
        <f t="shared" si="507"/>
        <v>123</v>
      </c>
      <c r="TW61" s="94">
        <f t="shared" si="507"/>
        <v>119</v>
      </c>
      <c r="TX61" s="94">
        <f t="shared" si="507"/>
        <v>123</v>
      </c>
      <c r="TY61" s="94">
        <f t="shared" si="507"/>
        <v>113</v>
      </c>
      <c r="TZ61" s="94">
        <f t="shared" si="507"/>
        <v>113</v>
      </c>
      <c r="UA61" s="94">
        <f t="shared" si="507"/>
        <v>119</v>
      </c>
      <c r="UB61" s="94">
        <f t="shared" si="507"/>
        <v>114</v>
      </c>
      <c r="UC61" s="94">
        <f t="shared" si="507"/>
        <v>121</v>
      </c>
      <c r="UD61" s="94">
        <f t="shared" si="507"/>
        <v>116</v>
      </c>
      <c r="UE61" s="94">
        <f t="shared" si="507"/>
        <v>121</v>
      </c>
      <c r="UF61" s="94">
        <f t="shared" si="507"/>
        <v>122</v>
      </c>
      <c r="UG61" s="94">
        <f t="shared" si="507"/>
        <v>116</v>
      </c>
      <c r="UH61" s="94">
        <f t="shared" si="507"/>
        <v>118</v>
      </c>
      <c r="UI61" s="94">
        <f t="shared" si="507"/>
        <v>115</v>
      </c>
      <c r="UJ61" s="94">
        <f t="shared" si="507"/>
        <v>114</v>
      </c>
      <c r="UK61" s="94">
        <f t="shared" si="507"/>
        <v>124</v>
      </c>
      <c r="UL61" s="94">
        <f t="shared" si="507"/>
        <v>126</v>
      </c>
      <c r="UM61" s="94">
        <f t="shared" si="507"/>
        <v>119</v>
      </c>
      <c r="UN61" s="94">
        <f t="shared" si="507"/>
        <v>108</v>
      </c>
      <c r="UO61" s="94">
        <f t="shared" si="507"/>
        <v>121</v>
      </c>
      <c r="UP61" s="94">
        <f t="shared" si="507"/>
        <v>117</v>
      </c>
      <c r="UQ61" s="94">
        <f t="shared" si="507"/>
        <v>117</v>
      </c>
      <c r="UR61" s="94">
        <f t="shared" si="507"/>
        <v>119</v>
      </c>
      <c r="US61" s="94">
        <f t="shared" si="507"/>
        <v>126</v>
      </c>
      <c r="UT61" s="94">
        <f t="shared" si="507"/>
        <v>123</v>
      </c>
      <c r="UU61" s="94">
        <f t="shared" si="507"/>
        <v>118</v>
      </c>
      <c r="UV61" s="94">
        <f t="shared" si="507"/>
        <v>120</v>
      </c>
      <c r="UW61" s="94">
        <f t="shared" si="507"/>
        <v>117</v>
      </c>
      <c r="UX61" s="94">
        <f t="shared" si="507"/>
        <v>117</v>
      </c>
      <c r="UY61" s="94">
        <f t="shared" si="507"/>
        <v>123</v>
      </c>
      <c r="UZ61" s="94">
        <f t="shared" si="507"/>
        <v>123</v>
      </c>
      <c r="VA61" s="94">
        <f t="shared" si="507"/>
        <v>126</v>
      </c>
      <c r="VB61" s="94">
        <f t="shared" si="507"/>
        <v>122</v>
      </c>
      <c r="VC61" s="94">
        <f t="shared" si="507"/>
        <v>128</v>
      </c>
      <c r="VD61" s="94">
        <f t="shared" si="507"/>
        <v>137</v>
      </c>
      <c r="VE61" s="94">
        <f t="shared" si="507"/>
        <v>126</v>
      </c>
      <c r="VF61" s="94">
        <f t="shared" si="507"/>
        <v>128</v>
      </c>
      <c r="VG61" s="94">
        <f t="shared" si="507"/>
        <v>124</v>
      </c>
      <c r="VH61" s="94">
        <f t="shared" si="507"/>
        <v>134</v>
      </c>
      <c r="VI61" s="94">
        <f t="shared" ref="VI61:XT61" si="508">VI16+VI21+VI26</f>
        <v>125</v>
      </c>
      <c r="VJ61" s="94">
        <f t="shared" si="508"/>
        <v>126</v>
      </c>
      <c r="VK61" s="94">
        <f t="shared" si="508"/>
        <v>130</v>
      </c>
      <c r="VL61" s="94">
        <f t="shared" si="508"/>
        <v>137</v>
      </c>
      <c r="VM61" s="94">
        <f t="shared" si="508"/>
        <v>134</v>
      </c>
      <c r="VN61" s="94">
        <f t="shared" si="508"/>
        <v>129</v>
      </c>
      <c r="VO61" s="94">
        <f t="shared" si="508"/>
        <v>133</v>
      </c>
      <c r="VP61" s="94">
        <f t="shared" si="508"/>
        <v>133</v>
      </c>
      <c r="VQ61" s="94">
        <f t="shared" si="508"/>
        <v>130</v>
      </c>
      <c r="VR61" s="94">
        <f t="shared" si="508"/>
        <v>133</v>
      </c>
      <c r="VS61" s="94">
        <f t="shared" si="508"/>
        <v>124</v>
      </c>
      <c r="VT61" s="94">
        <f t="shared" si="508"/>
        <v>112</v>
      </c>
      <c r="VU61" s="94">
        <f t="shared" si="508"/>
        <v>122</v>
      </c>
      <c r="VV61" s="94">
        <f t="shared" si="508"/>
        <v>120</v>
      </c>
      <c r="VW61" s="94">
        <f t="shared" si="508"/>
        <v>115</v>
      </c>
      <c r="VX61" s="94">
        <f t="shared" si="508"/>
        <v>117</v>
      </c>
      <c r="VY61" s="94">
        <f t="shared" si="508"/>
        <v>119</v>
      </c>
      <c r="VZ61" s="94">
        <f t="shared" si="508"/>
        <v>123</v>
      </c>
      <c r="WA61" s="94">
        <f t="shared" si="508"/>
        <v>113</v>
      </c>
      <c r="WB61" s="94">
        <f t="shared" si="508"/>
        <v>117</v>
      </c>
      <c r="WC61" s="94">
        <f t="shared" si="508"/>
        <v>120</v>
      </c>
      <c r="WD61" s="94">
        <f t="shared" si="508"/>
        <v>118</v>
      </c>
      <c r="WE61" s="94">
        <f t="shared" si="508"/>
        <v>123</v>
      </c>
      <c r="WF61" s="94">
        <f t="shared" si="508"/>
        <v>112</v>
      </c>
      <c r="WG61" s="94">
        <f t="shared" si="508"/>
        <v>111</v>
      </c>
      <c r="WH61" s="94">
        <f t="shared" si="508"/>
        <v>117</v>
      </c>
      <c r="WI61" s="94">
        <f t="shared" si="508"/>
        <v>125</v>
      </c>
      <c r="WJ61" s="94">
        <f t="shared" si="508"/>
        <v>128</v>
      </c>
      <c r="WK61" s="94">
        <f t="shared" si="508"/>
        <v>129</v>
      </c>
      <c r="WL61" s="94">
        <f t="shared" si="508"/>
        <v>132</v>
      </c>
      <c r="WM61" s="94">
        <f t="shared" si="508"/>
        <v>134</v>
      </c>
      <c r="WN61" s="94">
        <f t="shared" si="508"/>
        <v>124</v>
      </c>
      <c r="WO61" s="94">
        <f t="shared" si="508"/>
        <v>122</v>
      </c>
      <c r="WP61" s="94">
        <f t="shared" si="508"/>
        <v>135</v>
      </c>
      <c r="WQ61" s="94">
        <f t="shared" si="508"/>
        <v>131</v>
      </c>
      <c r="WR61" s="94">
        <f t="shared" si="508"/>
        <v>129</v>
      </c>
      <c r="WS61" s="94">
        <f t="shared" si="508"/>
        <v>125</v>
      </c>
      <c r="WT61" s="94">
        <f t="shared" si="508"/>
        <v>131</v>
      </c>
      <c r="WU61" s="94">
        <f t="shared" si="508"/>
        <v>134</v>
      </c>
      <c r="WV61" s="94">
        <f t="shared" si="508"/>
        <v>123</v>
      </c>
      <c r="WW61" s="94">
        <f t="shared" si="508"/>
        <v>126</v>
      </c>
      <c r="WX61" s="94">
        <f t="shared" si="508"/>
        <v>115</v>
      </c>
      <c r="WY61" s="94">
        <f t="shared" si="508"/>
        <v>111</v>
      </c>
      <c r="WZ61" s="94">
        <f t="shared" si="508"/>
        <v>117</v>
      </c>
      <c r="XA61" s="94">
        <f t="shared" si="508"/>
        <v>120</v>
      </c>
      <c r="XB61" s="94">
        <f t="shared" si="508"/>
        <v>121</v>
      </c>
      <c r="XC61" s="94">
        <f t="shared" si="508"/>
        <v>115</v>
      </c>
      <c r="XD61" s="94">
        <f t="shared" si="508"/>
        <v>118</v>
      </c>
      <c r="XE61" s="94">
        <f t="shared" si="508"/>
        <v>115</v>
      </c>
      <c r="XF61" s="94">
        <f t="shared" si="508"/>
        <v>103</v>
      </c>
      <c r="XG61" s="94">
        <f t="shared" si="508"/>
        <v>105</v>
      </c>
      <c r="XH61" s="94">
        <f t="shared" si="508"/>
        <v>104</v>
      </c>
      <c r="XI61" s="94">
        <f t="shared" si="508"/>
        <v>112</v>
      </c>
      <c r="XJ61" s="94">
        <f t="shared" si="508"/>
        <v>112</v>
      </c>
      <c r="XK61" s="94">
        <f t="shared" si="508"/>
        <v>115</v>
      </c>
      <c r="XL61" s="94">
        <f t="shared" si="508"/>
        <v>111</v>
      </c>
      <c r="XM61" s="94">
        <f t="shared" si="508"/>
        <v>108</v>
      </c>
      <c r="XN61" s="94">
        <f t="shared" si="508"/>
        <v>113</v>
      </c>
      <c r="XO61" s="94">
        <f t="shared" si="508"/>
        <v>119</v>
      </c>
      <c r="XP61" s="94">
        <f t="shared" si="508"/>
        <v>108</v>
      </c>
      <c r="XQ61" s="94">
        <f t="shared" si="508"/>
        <v>99</v>
      </c>
      <c r="XR61" s="94">
        <f t="shared" si="508"/>
        <v>94</v>
      </c>
      <c r="XS61" s="94">
        <f t="shared" si="508"/>
        <v>93</v>
      </c>
      <c r="XT61" s="94">
        <f t="shared" si="508"/>
        <v>93</v>
      </c>
      <c r="XU61" s="94">
        <f t="shared" ref="XU61:AAF61" si="509">XU16+XU21+XU26</f>
        <v>98</v>
      </c>
      <c r="XV61" s="94">
        <f t="shared" si="509"/>
        <v>95</v>
      </c>
      <c r="XW61" s="94">
        <f t="shared" si="509"/>
        <v>97</v>
      </c>
      <c r="XX61" s="94">
        <f t="shared" si="509"/>
        <v>103</v>
      </c>
      <c r="XY61" s="94">
        <f t="shared" si="509"/>
        <v>108</v>
      </c>
      <c r="XZ61" s="94">
        <f t="shared" si="509"/>
        <v>105</v>
      </c>
      <c r="YA61" s="94">
        <f t="shared" si="509"/>
        <v>110</v>
      </c>
      <c r="YB61" s="94">
        <f t="shared" si="509"/>
        <v>113</v>
      </c>
      <c r="YC61" s="94">
        <f t="shared" si="509"/>
        <v>119</v>
      </c>
      <c r="YD61" s="94">
        <f t="shared" si="509"/>
        <v>119</v>
      </c>
      <c r="YE61" s="94">
        <f t="shared" si="509"/>
        <v>100</v>
      </c>
      <c r="YF61" s="94">
        <f t="shared" si="509"/>
        <v>114</v>
      </c>
      <c r="YG61" s="94">
        <f t="shared" si="509"/>
        <v>113</v>
      </c>
      <c r="YH61" s="94">
        <f t="shared" si="509"/>
        <v>110</v>
      </c>
      <c r="YI61" s="94">
        <f t="shared" si="509"/>
        <v>116</v>
      </c>
      <c r="YJ61" s="94">
        <f t="shared" si="509"/>
        <v>110</v>
      </c>
      <c r="YK61" s="94">
        <f t="shared" si="509"/>
        <v>109</v>
      </c>
      <c r="YL61" s="94">
        <f t="shared" si="509"/>
        <v>110</v>
      </c>
      <c r="YM61" s="94">
        <f t="shared" si="509"/>
        <v>108</v>
      </c>
      <c r="YN61" s="94">
        <f t="shared" si="509"/>
        <v>110</v>
      </c>
      <c r="YO61" s="94">
        <f t="shared" si="509"/>
        <v>104</v>
      </c>
      <c r="YP61" s="94">
        <f t="shared" si="509"/>
        <v>114</v>
      </c>
      <c r="YQ61" s="94">
        <f t="shared" si="509"/>
        <v>108</v>
      </c>
      <c r="YR61" s="94">
        <f t="shared" si="509"/>
        <v>114</v>
      </c>
      <c r="YS61" s="94">
        <f t="shared" si="509"/>
        <v>116</v>
      </c>
      <c r="YT61" s="94">
        <f t="shared" si="509"/>
        <v>119</v>
      </c>
      <c r="YU61" s="94">
        <f t="shared" si="509"/>
        <v>114</v>
      </c>
      <c r="YV61" s="94">
        <f t="shared" si="509"/>
        <v>104</v>
      </c>
      <c r="YW61" s="94">
        <f t="shared" si="509"/>
        <v>102</v>
      </c>
      <c r="YX61" s="94">
        <f t="shared" si="509"/>
        <v>113.6</v>
      </c>
      <c r="YY61" s="94">
        <f t="shared" si="509"/>
        <v>114.3</v>
      </c>
      <c r="YZ61" s="94">
        <f t="shared" si="509"/>
        <v>112.8</v>
      </c>
      <c r="ZA61" s="94">
        <f t="shared" si="509"/>
        <v>110.3</v>
      </c>
      <c r="ZB61" s="94">
        <f t="shared" si="509"/>
        <v>107.8</v>
      </c>
      <c r="ZC61" s="94">
        <f t="shared" si="509"/>
        <v>103.3</v>
      </c>
      <c r="ZD61" s="94">
        <f t="shared" si="509"/>
        <v>96.699999999999989</v>
      </c>
      <c r="ZE61" s="94">
        <f t="shared" si="509"/>
        <v>103.8</v>
      </c>
      <c r="ZF61" s="94">
        <f t="shared" si="509"/>
        <v>110.30000000000001</v>
      </c>
      <c r="ZG61" s="94">
        <f t="shared" si="509"/>
        <v>103.4</v>
      </c>
      <c r="ZH61" s="94">
        <f t="shared" si="509"/>
        <v>104</v>
      </c>
      <c r="ZI61" s="94">
        <f t="shared" si="509"/>
        <v>109.39999999999999</v>
      </c>
      <c r="ZJ61" s="94">
        <f t="shared" si="509"/>
        <v>105.19999999999999</v>
      </c>
      <c r="ZK61" s="94">
        <f t="shared" si="509"/>
        <v>96.6</v>
      </c>
      <c r="ZL61" s="94">
        <f t="shared" si="509"/>
        <v>104.6</v>
      </c>
      <c r="ZM61" s="94">
        <f t="shared" si="509"/>
        <v>101.3</v>
      </c>
      <c r="ZN61" s="94">
        <f t="shared" si="509"/>
        <v>105.1</v>
      </c>
      <c r="ZO61" s="94">
        <f t="shared" si="509"/>
        <v>99.800000000000011</v>
      </c>
      <c r="ZP61" s="94">
        <f t="shared" si="509"/>
        <v>105.30000000000001</v>
      </c>
      <c r="ZQ61" s="94">
        <f t="shared" si="509"/>
        <v>110.7</v>
      </c>
      <c r="ZR61" s="94">
        <f t="shared" si="509"/>
        <v>108.6</v>
      </c>
      <c r="ZS61" s="94">
        <f t="shared" si="509"/>
        <v>114.19999999999999</v>
      </c>
      <c r="ZT61" s="94">
        <f t="shared" si="509"/>
        <v>106.9</v>
      </c>
      <c r="ZU61" s="94">
        <f t="shared" si="509"/>
        <v>117.2</v>
      </c>
      <c r="ZV61" s="94">
        <f t="shared" si="509"/>
        <v>112.6</v>
      </c>
      <c r="ZW61" s="94">
        <f t="shared" si="509"/>
        <v>119.6</v>
      </c>
      <c r="ZX61" s="94">
        <f t="shared" si="509"/>
        <v>105</v>
      </c>
      <c r="ZY61" s="94">
        <f t="shared" si="509"/>
        <v>96.800000000000011</v>
      </c>
      <c r="ZZ61" s="94">
        <f t="shared" si="509"/>
        <v>107.4</v>
      </c>
      <c r="AAA61" s="94">
        <f t="shared" si="509"/>
        <v>108.7</v>
      </c>
      <c r="AAB61" s="94">
        <f t="shared" si="509"/>
        <v>106</v>
      </c>
      <c r="AAC61" s="94">
        <f t="shared" si="509"/>
        <v>105.3</v>
      </c>
      <c r="AAD61" s="94">
        <f t="shared" si="509"/>
        <v>104.9</v>
      </c>
      <c r="AAE61" s="94">
        <f t="shared" si="509"/>
        <v>107.9</v>
      </c>
      <c r="AAF61" s="94">
        <f t="shared" si="509"/>
        <v>106.69999999999999</v>
      </c>
      <c r="AAG61" s="94">
        <f t="shared" ref="AAG61:ACR61" si="510">AAG16+AAG21+AAG26</f>
        <v>94.4</v>
      </c>
      <c r="AAH61" s="94">
        <f t="shared" si="510"/>
        <v>88</v>
      </c>
      <c r="AAI61" s="94">
        <f t="shared" si="510"/>
        <v>108.2</v>
      </c>
      <c r="AAJ61" s="94">
        <f t="shared" si="510"/>
        <v>100.4</v>
      </c>
      <c r="AAK61" s="94">
        <f t="shared" si="510"/>
        <v>103.6</v>
      </c>
      <c r="AAL61" s="94">
        <f t="shared" si="510"/>
        <v>109</v>
      </c>
      <c r="AAM61" s="94">
        <f t="shared" si="510"/>
        <v>108.8</v>
      </c>
      <c r="AAN61" s="94">
        <f t="shared" si="510"/>
        <v>110.1</v>
      </c>
      <c r="AAO61" s="94">
        <f t="shared" si="510"/>
        <v>107.1</v>
      </c>
      <c r="AAP61" s="94">
        <f t="shared" si="510"/>
        <v>114.8</v>
      </c>
      <c r="AAQ61" s="94">
        <f t="shared" si="510"/>
        <v>110.8</v>
      </c>
      <c r="AAR61" s="94">
        <f t="shared" si="510"/>
        <v>109.7</v>
      </c>
      <c r="AAS61" s="94">
        <f t="shared" si="510"/>
        <v>106.2</v>
      </c>
      <c r="AAT61" s="94">
        <f t="shared" si="510"/>
        <v>119.1</v>
      </c>
      <c r="AAU61" s="94">
        <f t="shared" si="510"/>
        <v>114.1</v>
      </c>
      <c r="AAV61" s="94">
        <f t="shared" si="510"/>
        <v>113.8</v>
      </c>
      <c r="AAW61" s="94">
        <f t="shared" si="510"/>
        <v>114.39999999999999</v>
      </c>
      <c r="AAX61" s="94">
        <f t="shared" si="510"/>
        <v>108.5</v>
      </c>
      <c r="AAY61" s="94">
        <f t="shared" si="510"/>
        <v>100.39999999999999</v>
      </c>
      <c r="AAZ61" s="94">
        <f t="shared" si="510"/>
        <v>103</v>
      </c>
      <c r="ABA61" s="94">
        <f t="shared" si="510"/>
        <v>107.19999999999999</v>
      </c>
      <c r="ABB61" s="94">
        <f t="shared" si="510"/>
        <v>108.5</v>
      </c>
      <c r="ABC61" s="94">
        <f t="shared" si="510"/>
        <v>107.6</v>
      </c>
      <c r="ABD61" s="94">
        <f t="shared" si="510"/>
        <v>99.800000000000011</v>
      </c>
      <c r="ABE61" s="94">
        <f t="shared" si="510"/>
        <v>109.2</v>
      </c>
      <c r="ABF61" s="94">
        <f t="shared" si="510"/>
        <v>107.69999999999999</v>
      </c>
      <c r="ABG61" s="94">
        <f t="shared" si="510"/>
        <v>113.2</v>
      </c>
      <c r="ABH61" s="94">
        <f t="shared" si="510"/>
        <v>105.8</v>
      </c>
      <c r="ABI61" s="94">
        <f t="shared" si="510"/>
        <v>103.8</v>
      </c>
      <c r="ABJ61" s="94">
        <f t="shared" si="510"/>
        <v>107.5</v>
      </c>
      <c r="ABK61" s="94">
        <f t="shared" si="510"/>
        <v>118</v>
      </c>
      <c r="ABL61" s="94">
        <f t="shared" si="510"/>
        <v>101.7</v>
      </c>
      <c r="ABM61" s="94">
        <f t="shared" si="510"/>
        <v>107.9</v>
      </c>
      <c r="ABN61" s="94">
        <f t="shared" si="510"/>
        <v>109.4</v>
      </c>
      <c r="ABO61" s="94">
        <f t="shared" si="510"/>
        <v>109.6</v>
      </c>
      <c r="ABP61" s="94">
        <f t="shared" si="510"/>
        <v>109</v>
      </c>
      <c r="ABQ61" s="94">
        <f t="shared" si="510"/>
        <v>105.4</v>
      </c>
      <c r="ABR61" s="94">
        <f t="shared" si="510"/>
        <v>112.19999999999999</v>
      </c>
      <c r="ABS61" s="94">
        <f t="shared" si="510"/>
        <v>109.9</v>
      </c>
      <c r="ABT61" s="94">
        <f t="shared" si="510"/>
        <v>117.8</v>
      </c>
      <c r="ABU61" s="94">
        <f t="shared" si="510"/>
        <v>110.69999999999999</v>
      </c>
      <c r="ABV61" s="94">
        <f t="shared" si="510"/>
        <v>113.6</v>
      </c>
      <c r="ABW61" s="94">
        <f t="shared" si="510"/>
        <v>108.69999999999999</v>
      </c>
      <c r="ABX61" s="94">
        <f t="shared" si="510"/>
        <v>112.1</v>
      </c>
      <c r="ABY61" s="94">
        <f t="shared" si="510"/>
        <v>110.5</v>
      </c>
      <c r="ABZ61" s="94">
        <f t="shared" si="510"/>
        <v>116.2</v>
      </c>
      <c r="ACA61" s="94">
        <f t="shared" si="510"/>
        <v>110.7</v>
      </c>
      <c r="ACB61" s="94">
        <f t="shared" si="510"/>
        <v>114.9</v>
      </c>
      <c r="ACC61" s="94">
        <f t="shared" si="510"/>
        <v>128.30000000000001</v>
      </c>
      <c r="ACD61" s="94">
        <f t="shared" si="510"/>
        <v>119.2</v>
      </c>
      <c r="ACE61" s="94">
        <f t="shared" si="510"/>
        <v>113.1</v>
      </c>
      <c r="ACF61" s="94">
        <f t="shared" si="510"/>
        <v>117.3</v>
      </c>
      <c r="ACG61" s="94">
        <f t="shared" si="510"/>
        <v>112.9</v>
      </c>
      <c r="ACH61" s="94">
        <f t="shared" si="510"/>
        <v>120.5</v>
      </c>
      <c r="ACI61" s="94">
        <f t="shared" si="510"/>
        <v>111.9</v>
      </c>
      <c r="ACJ61" s="94">
        <f t="shared" si="510"/>
        <v>111.6</v>
      </c>
      <c r="ACK61" s="94">
        <f t="shared" si="510"/>
        <v>110.7</v>
      </c>
      <c r="ACL61" s="94">
        <f t="shared" si="510"/>
        <v>106.19999999999999</v>
      </c>
      <c r="ACM61" s="94">
        <f t="shared" si="510"/>
        <v>107.19999999999999</v>
      </c>
      <c r="ACN61" s="94">
        <f t="shared" si="510"/>
        <v>116.2</v>
      </c>
      <c r="ACO61" s="94">
        <f t="shared" si="510"/>
        <v>119.3</v>
      </c>
      <c r="ACP61" s="94">
        <f t="shared" si="510"/>
        <v>108.3</v>
      </c>
      <c r="ACQ61" s="94">
        <f t="shared" si="510"/>
        <v>112.4</v>
      </c>
      <c r="ACR61" s="94">
        <f t="shared" si="510"/>
        <v>114.8</v>
      </c>
      <c r="ACS61" s="94">
        <f t="shared" ref="ACS61:AFD61" si="511">ACS16+ACS21+ACS26</f>
        <v>105.4</v>
      </c>
      <c r="ACT61" s="94">
        <f t="shared" si="511"/>
        <v>121.79999999999998</v>
      </c>
      <c r="ACU61" s="94">
        <f t="shared" si="511"/>
        <v>122</v>
      </c>
      <c r="ACV61" s="94">
        <f t="shared" si="511"/>
        <v>114.7</v>
      </c>
      <c r="ACW61" s="94">
        <f t="shared" si="511"/>
        <v>115.3</v>
      </c>
      <c r="ACX61" s="94">
        <f t="shared" si="511"/>
        <v>114.69999999999999</v>
      </c>
      <c r="ACY61" s="94">
        <f t="shared" si="511"/>
        <v>116.52999999999999</v>
      </c>
      <c r="ACZ61" s="94">
        <f t="shared" si="511"/>
        <v>113.1</v>
      </c>
      <c r="ADA61" s="94">
        <f t="shared" si="511"/>
        <v>117</v>
      </c>
      <c r="ADB61" s="94">
        <f t="shared" si="511"/>
        <v>119.5</v>
      </c>
      <c r="ADC61" s="94">
        <f t="shared" si="511"/>
        <v>116.6</v>
      </c>
      <c r="ADD61" s="94">
        <f t="shared" si="511"/>
        <v>116.4</v>
      </c>
      <c r="ADE61" s="94">
        <f t="shared" si="511"/>
        <v>116.79999999999998</v>
      </c>
      <c r="ADF61" s="94">
        <f t="shared" si="511"/>
        <v>111.9</v>
      </c>
      <c r="ADG61" s="94">
        <f t="shared" si="511"/>
        <v>119.89999999999999</v>
      </c>
      <c r="ADH61" s="94">
        <f t="shared" si="511"/>
        <v>108.9</v>
      </c>
      <c r="ADI61" s="94">
        <f t="shared" si="511"/>
        <v>111.5</v>
      </c>
      <c r="ADJ61" s="94">
        <f t="shared" si="511"/>
        <v>109.5</v>
      </c>
      <c r="ADK61" s="94">
        <f t="shared" si="511"/>
        <v>109.6</v>
      </c>
      <c r="ADL61" s="94">
        <f t="shared" si="511"/>
        <v>108.5</v>
      </c>
      <c r="ADM61" s="94">
        <f t="shared" si="511"/>
        <v>113.7</v>
      </c>
      <c r="ADN61" s="94">
        <f t="shared" si="511"/>
        <v>114.2</v>
      </c>
      <c r="ADO61" s="94">
        <f t="shared" si="511"/>
        <v>113.1</v>
      </c>
      <c r="ADP61" s="94">
        <f t="shared" si="511"/>
        <v>112.1</v>
      </c>
      <c r="ADQ61" s="94">
        <f t="shared" si="511"/>
        <v>116.6</v>
      </c>
      <c r="ADR61" s="94">
        <f t="shared" si="511"/>
        <v>115.3</v>
      </c>
      <c r="ADS61" s="94">
        <f t="shared" si="511"/>
        <v>124.69999999999999</v>
      </c>
      <c r="ADT61" s="94">
        <f t="shared" si="511"/>
        <v>121.30000000000001</v>
      </c>
      <c r="ADU61" s="94">
        <f t="shared" si="511"/>
        <v>113.8</v>
      </c>
      <c r="ADV61" s="94">
        <f t="shared" si="511"/>
        <v>122.4</v>
      </c>
      <c r="ADW61" s="94">
        <f t="shared" si="511"/>
        <v>134.30000000000001</v>
      </c>
      <c r="ADX61" s="94">
        <f t="shared" si="511"/>
        <v>118.4</v>
      </c>
      <c r="ADY61" s="94">
        <f t="shared" si="511"/>
        <v>114.39999999999999</v>
      </c>
      <c r="ADZ61" s="94">
        <f t="shared" si="511"/>
        <v>109.7</v>
      </c>
      <c r="AEA61" s="94">
        <f t="shared" si="511"/>
        <v>117.2</v>
      </c>
      <c r="AEB61" s="94">
        <f t="shared" si="511"/>
        <v>118.9</v>
      </c>
      <c r="AEC61" s="94">
        <f t="shared" si="511"/>
        <v>104.7</v>
      </c>
      <c r="AED61" s="94">
        <f t="shared" si="511"/>
        <v>117.4</v>
      </c>
      <c r="AEE61" s="94">
        <f t="shared" si="511"/>
        <v>116.3</v>
      </c>
      <c r="AEF61" s="94">
        <f t="shared" si="511"/>
        <v>116.2</v>
      </c>
      <c r="AEG61" s="94">
        <f t="shared" si="511"/>
        <v>115.19999999999999</v>
      </c>
      <c r="AEH61" s="94">
        <f t="shared" si="511"/>
        <v>109.8</v>
      </c>
      <c r="AEI61" s="94">
        <f t="shared" si="511"/>
        <v>115</v>
      </c>
      <c r="AEJ61" s="94">
        <f t="shared" si="511"/>
        <v>115.2</v>
      </c>
      <c r="AEK61" s="94">
        <f t="shared" si="511"/>
        <v>114</v>
      </c>
      <c r="AEL61" s="94">
        <f t="shared" si="511"/>
        <v>121.60000000000001</v>
      </c>
      <c r="AEM61" s="94">
        <f t="shared" si="511"/>
        <v>120.6</v>
      </c>
      <c r="AEN61" s="94">
        <f t="shared" si="511"/>
        <v>120.4</v>
      </c>
      <c r="AEO61" s="94">
        <f t="shared" si="511"/>
        <v>121.80000000000001</v>
      </c>
      <c r="AEP61" s="94">
        <f t="shared" si="511"/>
        <v>120.19999999999999</v>
      </c>
      <c r="AEQ61" s="94">
        <f t="shared" si="511"/>
        <v>120.69999999999999</v>
      </c>
      <c r="AER61" s="94">
        <f t="shared" si="511"/>
        <v>131</v>
      </c>
      <c r="AES61" s="94">
        <f t="shared" si="511"/>
        <v>136.4</v>
      </c>
      <c r="AET61" s="94">
        <f t="shared" si="511"/>
        <v>131.80000000000001</v>
      </c>
      <c r="AEU61" s="94">
        <f t="shared" si="511"/>
        <v>134.1</v>
      </c>
      <c r="AEV61" s="94">
        <f t="shared" si="511"/>
        <v>134.80000000000001</v>
      </c>
      <c r="AEW61" s="94">
        <f t="shared" si="511"/>
        <v>128.19999999999999</v>
      </c>
      <c r="AEX61" s="94">
        <f t="shared" si="511"/>
        <v>121.3</v>
      </c>
      <c r="AEY61" s="94">
        <f t="shared" si="511"/>
        <v>120.89999999999999</v>
      </c>
      <c r="AEZ61" s="94">
        <f t="shared" si="511"/>
        <v>124.7</v>
      </c>
      <c r="AFA61" s="94">
        <f t="shared" si="511"/>
        <v>123.39999999999999</v>
      </c>
      <c r="AFB61" s="94">
        <f t="shared" si="511"/>
        <v>123.69999999999999</v>
      </c>
      <c r="AFC61" s="94">
        <f t="shared" si="511"/>
        <v>120</v>
      </c>
      <c r="AFD61" s="94">
        <f t="shared" si="511"/>
        <v>116.8</v>
      </c>
      <c r="AFE61" s="94">
        <f t="shared" ref="AFE61:AHP61" si="512">AFE16+AFE21+AFE26</f>
        <v>120.60000000000001</v>
      </c>
      <c r="AFF61" s="94">
        <f t="shared" si="512"/>
        <v>118.89999999999999</v>
      </c>
      <c r="AFG61" s="94">
        <f t="shared" si="512"/>
        <v>125.00000000000001</v>
      </c>
      <c r="AFH61" s="94">
        <f t="shared" si="512"/>
        <v>124.6</v>
      </c>
      <c r="AFI61" s="94">
        <f t="shared" si="512"/>
        <v>127.6</v>
      </c>
      <c r="AFJ61" s="94">
        <f t="shared" si="512"/>
        <v>129.19999999999999</v>
      </c>
      <c r="AFK61" s="94">
        <f t="shared" si="512"/>
        <v>130.69999999999999</v>
      </c>
      <c r="AFL61" s="94">
        <f t="shared" si="512"/>
        <v>124.8</v>
      </c>
      <c r="AFM61" s="94">
        <f t="shared" si="512"/>
        <v>124</v>
      </c>
      <c r="AFN61" s="94">
        <f t="shared" si="512"/>
        <v>138.9</v>
      </c>
      <c r="AFO61" s="94">
        <f t="shared" si="512"/>
        <v>136.79999999999998</v>
      </c>
      <c r="AFP61" s="94">
        <f t="shared" si="512"/>
        <v>133.5</v>
      </c>
      <c r="AFQ61" s="94">
        <f t="shared" si="512"/>
        <v>132</v>
      </c>
      <c r="AFR61" s="94">
        <f t="shared" si="512"/>
        <v>133</v>
      </c>
      <c r="AFS61" s="94">
        <f t="shared" si="512"/>
        <v>137.89999999999998</v>
      </c>
      <c r="AFT61" s="94">
        <f t="shared" si="512"/>
        <v>129.19999999999999</v>
      </c>
      <c r="AFU61" s="94">
        <f t="shared" si="512"/>
        <v>127.4</v>
      </c>
      <c r="AFV61" s="94">
        <f t="shared" si="512"/>
        <v>128.69999999999999</v>
      </c>
      <c r="AFW61" s="94">
        <f t="shared" si="512"/>
        <v>125</v>
      </c>
      <c r="AFX61" s="94">
        <f t="shared" si="512"/>
        <v>121.00000000000001</v>
      </c>
      <c r="AFY61" s="94">
        <f t="shared" si="512"/>
        <v>125.3</v>
      </c>
      <c r="AFZ61" s="94">
        <f t="shared" si="512"/>
        <v>126.2</v>
      </c>
      <c r="AGA61" s="94">
        <f t="shared" si="512"/>
        <v>121</v>
      </c>
      <c r="AGB61" s="94">
        <f t="shared" si="512"/>
        <v>126.6</v>
      </c>
      <c r="AGC61" s="94">
        <f t="shared" si="512"/>
        <v>116.8</v>
      </c>
      <c r="AGD61" s="94">
        <f t="shared" si="512"/>
        <v>121.4</v>
      </c>
      <c r="AGE61" s="94">
        <f t="shared" si="512"/>
        <v>122.4</v>
      </c>
      <c r="AGF61" s="94">
        <f t="shared" si="512"/>
        <v>126.5</v>
      </c>
      <c r="AGG61" s="94">
        <f t="shared" si="512"/>
        <v>109.4</v>
      </c>
      <c r="AGH61" s="94">
        <f t="shared" si="512"/>
        <v>110.7</v>
      </c>
      <c r="AGI61" s="94">
        <f t="shared" si="512"/>
        <v>121.39999999999999</v>
      </c>
      <c r="AGJ61" s="94">
        <f t="shared" si="512"/>
        <v>121.2</v>
      </c>
      <c r="AGK61" s="94">
        <f t="shared" si="512"/>
        <v>123.8</v>
      </c>
      <c r="AGL61" s="94">
        <f t="shared" si="512"/>
        <v>128.30000000000001</v>
      </c>
      <c r="AGM61" s="94">
        <f t="shared" si="512"/>
        <v>124.1</v>
      </c>
      <c r="AGN61" s="94">
        <f t="shared" si="512"/>
        <v>118.2</v>
      </c>
      <c r="AGO61" s="94">
        <f t="shared" si="512"/>
        <v>121.9</v>
      </c>
      <c r="AGP61" s="94">
        <f t="shared" si="512"/>
        <v>119.6</v>
      </c>
      <c r="AGQ61" s="94">
        <f t="shared" si="512"/>
        <v>115.80000000000001</v>
      </c>
      <c r="AGR61" s="94">
        <f t="shared" si="512"/>
        <v>115.69999999999999</v>
      </c>
      <c r="AGS61" s="94">
        <f t="shared" si="512"/>
        <v>119.4</v>
      </c>
      <c r="AGT61" s="94">
        <f t="shared" si="512"/>
        <v>120.5</v>
      </c>
      <c r="AGU61" s="94">
        <f t="shared" si="512"/>
        <v>112.19999999999999</v>
      </c>
      <c r="AGV61" s="94">
        <f t="shared" si="512"/>
        <v>110.6</v>
      </c>
      <c r="AGW61" s="94">
        <f t="shared" si="512"/>
        <v>115.19999999999999</v>
      </c>
      <c r="AGX61" s="94">
        <f t="shared" si="512"/>
        <v>114</v>
      </c>
      <c r="AGY61" s="94">
        <f t="shared" si="512"/>
        <v>108.80000000000001</v>
      </c>
      <c r="AGZ61" s="94">
        <f t="shared" si="512"/>
        <v>105.6</v>
      </c>
      <c r="AHA61" s="94">
        <f t="shared" si="512"/>
        <v>111.10000000000001</v>
      </c>
      <c r="AHB61" s="94">
        <f t="shared" si="512"/>
        <v>117.30000000000001</v>
      </c>
      <c r="AHC61" s="94">
        <f t="shared" si="512"/>
        <v>109.5</v>
      </c>
      <c r="AHD61" s="94">
        <f t="shared" si="512"/>
        <v>114.5</v>
      </c>
      <c r="AHE61" s="94">
        <f t="shared" si="512"/>
        <v>120.5</v>
      </c>
      <c r="AHF61" s="94">
        <f t="shared" si="512"/>
        <v>120.99999999999999</v>
      </c>
      <c r="AHG61" s="94">
        <f t="shared" si="512"/>
        <v>117.5</v>
      </c>
      <c r="AHH61" s="94">
        <f t="shared" si="512"/>
        <v>109.5</v>
      </c>
      <c r="AHI61" s="94">
        <f t="shared" si="512"/>
        <v>117.1</v>
      </c>
      <c r="AHJ61" s="94">
        <f t="shared" si="512"/>
        <v>120.80000000000001</v>
      </c>
      <c r="AHK61" s="94">
        <f t="shared" si="512"/>
        <v>120.49999999999999</v>
      </c>
      <c r="AHL61" s="94">
        <f t="shared" si="512"/>
        <v>119.8</v>
      </c>
      <c r="AHM61" s="94">
        <f t="shared" si="512"/>
        <v>114.2</v>
      </c>
      <c r="AHN61" s="94">
        <f t="shared" si="512"/>
        <v>115.8</v>
      </c>
      <c r="AHO61" s="94">
        <f t="shared" si="512"/>
        <v>128</v>
      </c>
      <c r="AHP61" s="94">
        <f t="shared" si="512"/>
        <v>124</v>
      </c>
      <c r="AHQ61" s="94">
        <f t="shared" ref="AHQ61:AKB61" si="513">AHQ16+AHQ21+AHQ26</f>
        <v>117.80000000000001</v>
      </c>
      <c r="AHR61" s="94">
        <f t="shared" si="513"/>
        <v>120.39999999999999</v>
      </c>
      <c r="AHS61" s="94">
        <f t="shared" si="513"/>
        <v>123.8</v>
      </c>
      <c r="AHT61" s="94">
        <f t="shared" si="513"/>
        <v>121.1</v>
      </c>
      <c r="AHU61" s="94">
        <f t="shared" si="513"/>
        <v>114.8</v>
      </c>
      <c r="AHV61" s="94">
        <f t="shared" si="513"/>
        <v>109.5</v>
      </c>
      <c r="AHW61" s="94">
        <f t="shared" si="513"/>
        <v>106.30000000000001</v>
      </c>
      <c r="AHX61" s="94">
        <f t="shared" si="513"/>
        <v>110</v>
      </c>
      <c r="AHY61" s="94">
        <f t="shared" si="513"/>
        <v>108.4</v>
      </c>
      <c r="AHZ61" s="94">
        <f t="shared" si="513"/>
        <v>100.8</v>
      </c>
      <c r="AIA61" s="94">
        <f t="shared" si="513"/>
        <v>103.9</v>
      </c>
      <c r="AIB61" s="94">
        <f t="shared" si="513"/>
        <v>111.60000000000001</v>
      </c>
      <c r="AIC61" s="94">
        <f t="shared" si="513"/>
        <v>108.80000000000001</v>
      </c>
      <c r="AID61" s="94">
        <f t="shared" si="513"/>
        <v>105</v>
      </c>
      <c r="AIE61" s="94">
        <f t="shared" si="513"/>
        <v>109.30000000000001</v>
      </c>
      <c r="AIF61" s="94">
        <f t="shared" si="513"/>
        <v>100.7</v>
      </c>
      <c r="AIG61" s="94">
        <f t="shared" si="513"/>
        <v>107.3</v>
      </c>
      <c r="AIH61" s="94">
        <f t="shared" si="513"/>
        <v>102.5</v>
      </c>
      <c r="AII61" s="94">
        <f t="shared" si="513"/>
        <v>100.4</v>
      </c>
      <c r="AIJ61" s="94">
        <f t="shared" si="513"/>
        <v>100.1</v>
      </c>
      <c r="AIK61" s="94">
        <f t="shared" si="513"/>
        <v>99.1</v>
      </c>
      <c r="AIL61" s="94">
        <f t="shared" si="513"/>
        <v>101.3</v>
      </c>
      <c r="AIM61" s="94">
        <f t="shared" si="513"/>
        <v>101.5</v>
      </c>
      <c r="AIN61" s="94">
        <f t="shared" si="513"/>
        <v>94</v>
      </c>
      <c r="AIO61" s="94">
        <f t="shared" si="513"/>
        <v>97.800000000000011</v>
      </c>
      <c r="AIP61" s="94">
        <f t="shared" si="513"/>
        <v>98.4</v>
      </c>
      <c r="AIQ61" s="94">
        <f t="shared" si="513"/>
        <v>100.5</v>
      </c>
      <c r="AIR61" s="94">
        <f t="shared" si="513"/>
        <v>99.5</v>
      </c>
      <c r="AIS61" s="94">
        <f t="shared" si="513"/>
        <v>99.800000000000011</v>
      </c>
      <c r="AIT61" s="94">
        <f t="shared" si="513"/>
        <v>100.30000000000001</v>
      </c>
      <c r="AIU61" s="94">
        <f t="shared" si="513"/>
        <v>100.5</v>
      </c>
      <c r="AIV61" s="94">
        <f t="shared" si="513"/>
        <v>93.9</v>
      </c>
      <c r="AIW61" s="94">
        <f t="shared" si="513"/>
        <v>91.2</v>
      </c>
      <c r="AIX61" s="94">
        <f t="shared" si="513"/>
        <v>91.1</v>
      </c>
      <c r="AIY61" s="94">
        <f t="shared" si="513"/>
        <v>34</v>
      </c>
      <c r="AIZ61" s="94">
        <f t="shared" si="513"/>
        <v>26.8</v>
      </c>
      <c r="AJA61" s="94">
        <f t="shared" si="513"/>
        <v>30.1</v>
      </c>
      <c r="AJB61" s="94">
        <f t="shared" si="513"/>
        <v>37.299999999999997</v>
      </c>
      <c r="AJC61" s="94">
        <f t="shared" si="513"/>
        <v>49</v>
      </c>
      <c r="AJD61" s="94">
        <f t="shared" si="513"/>
        <v>46.6</v>
      </c>
      <c r="AJE61" s="94">
        <f t="shared" si="513"/>
        <v>57.3</v>
      </c>
      <c r="AJF61" s="94">
        <f t="shared" si="513"/>
        <v>55.8</v>
      </c>
      <c r="AJG61" s="94">
        <f t="shared" si="513"/>
        <v>61.9</v>
      </c>
      <c r="AJH61" s="94">
        <f t="shared" si="513"/>
        <v>61</v>
      </c>
      <c r="AJI61" s="94">
        <f t="shared" si="513"/>
        <v>75</v>
      </c>
      <c r="AJJ61" s="94">
        <f t="shared" si="513"/>
        <v>67.099999999999994</v>
      </c>
      <c r="AJK61" s="94">
        <f t="shared" si="513"/>
        <v>65.900000000000006</v>
      </c>
      <c r="AJL61" s="94">
        <f t="shared" si="513"/>
        <v>70.3</v>
      </c>
      <c r="AJM61" s="94">
        <f t="shared" si="513"/>
        <v>62.1</v>
      </c>
      <c r="AJN61" s="94">
        <f t="shared" si="513"/>
        <v>58.7</v>
      </c>
      <c r="AJO61" s="94">
        <f t="shared" si="513"/>
        <v>58.8</v>
      </c>
      <c r="AJP61" s="94">
        <f t="shared" si="513"/>
        <v>59.6</v>
      </c>
      <c r="AJQ61" s="94">
        <f t="shared" si="513"/>
        <v>56.7</v>
      </c>
      <c r="AJR61" s="94">
        <f t="shared" si="513"/>
        <v>54.1</v>
      </c>
      <c r="AJS61" s="94">
        <f t="shared" si="513"/>
        <v>51.099999999999994</v>
      </c>
      <c r="AJT61" s="94">
        <f t="shared" si="513"/>
        <v>50.7</v>
      </c>
      <c r="AJU61" s="94">
        <f t="shared" si="513"/>
        <v>59.199999999999996</v>
      </c>
      <c r="AJV61" s="94">
        <f t="shared" si="513"/>
        <v>54.9</v>
      </c>
      <c r="AJW61" s="94">
        <f t="shared" si="513"/>
        <v>56.099999999999994</v>
      </c>
      <c r="AJX61" s="94">
        <f t="shared" si="513"/>
        <v>59.9</v>
      </c>
      <c r="AJY61" s="94">
        <f t="shared" si="513"/>
        <v>61.800000000000004</v>
      </c>
      <c r="AJZ61" s="94">
        <f t="shared" si="513"/>
        <v>62.099999999999994</v>
      </c>
      <c r="AKA61" s="94">
        <f t="shared" si="513"/>
        <v>62.4</v>
      </c>
      <c r="AKB61" s="94">
        <f t="shared" si="513"/>
        <v>65.099999999999994</v>
      </c>
      <c r="AKC61" s="94">
        <f t="shared" ref="AKC61:AMN61" si="514">AKC16+AKC21+AKC26</f>
        <v>66.7</v>
      </c>
      <c r="AKD61" s="94">
        <f t="shared" si="514"/>
        <v>65.599999999999994</v>
      </c>
      <c r="AKE61" s="94">
        <f t="shared" si="514"/>
        <v>69.199999999999989</v>
      </c>
      <c r="AKF61" s="94">
        <f t="shared" si="514"/>
        <v>74.400000000000006</v>
      </c>
      <c r="AKG61" s="94">
        <f t="shared" si="514"/>
        <v>77.8</v>
      </c>
      <c r="AKH61" s="94">
        <f t="shared" si="514"/>
        <v>76.400000000000006</v>
      </c>
      <c r="AKI61" s="94">
        <f t="shared" si="514"/>
        <v>81.5</v>
      </c>
      <c r="AKJ61" s="94">
        <f t="shared" si="514"/>
        <v>87.199999999999989</v>
      </c>
      <c r="AKK61" s="94">
        <f t="shared" si="514"/>
        <v>89.1</v>
      </c>
      <c r="AKL61" s="94">
        <f t="shared" si="514"/>
        <v>82.100000000000009</v>
      </c>
      <c r="AKM61" s="94">
        <f t="shared" si="514"/>
        <v>80.800000000000011</v>
      </c>
      <c r="AKN61" s="94">
        <f t="shared" si="514"/>
        <v>78.099999999999994</v>
      </c>
      <c r="AKO61" s="94">
        <f t="shared" si="514"/>
        <v>83.9</v>
      </c>
      <c r="AKP61" s="94">
        <f t="shared" si="514"/>
        <v>84.6</v>
      </c>
      <c r="AKQ61" s="94">
        <f t="shared" si="514"/>
        <v>89.5</v>
      </c>
      <c r="AKR61" s="94">
        <f t="shared" si="514"/>
        <v>84.8</v>
      </c>
      <c r="AKS61" s="94">
        <f t="shared" si="514"/>
        <v>84.4</v>
      </c>
      <c r="AKT61" s="94">
        <f t="shared" si="514"/>
        <v>85</v>
      </c>
      <c r="AKU61" s="94">
        <f t="shared" si="514"/>
        <v>88.5</v>
      </c>
      <c r="AKV61" s="94">
        <f t="shared" si="514"/>
        <v>86.4</v>
      </c>
      <c r="AKW61" s="94">
        <f t="shared" si="514"/>
        <v>84.1</v>
      </c>
      <c r="AKX61" s="94">
        <f t="shared" si="514"/>
        <v>86.3</v>
      </c>
      <c r="AKY61" s="94">
        <f t="shared" si="514"/>
        <v>79.199999999999989</v>
      </c>
      <c r="AKZ61" s="94">
        <f t="shared" si="514"/>
        <v>89.4</v>
      </c>
      <c r="ALA61" s="94">
        <f t="shared" si="514"/>
        <v>92.6</v>
      </c>
      <c r="ALB61" s="94">
        <f t="shared" si="514"/>
        <v>86.199999999999989</v>
      </c>
      <c r="ALC61" s="94">
        <f t="shared" si="514"/>
        <v>85.1</v>
      </c>
      <c r="ALD61" s="94">
        <f t="shared" si="514"/>
        <v>84.3</v>
      </c>
      <c r="ALE61" s="94">
        <f t="shared" si="514"/>
        <v>86.7</v>
      </c>
      <c r="ALF61" s="94">
        <f t="shared" si="514"/>
        <v>87</v>
      </c>
      <c r="ALG61" s="94">
        <f t="shared" si="514"/>
        <v>81.800000000000011</v>
      </c>
      <c r="ALH61" s="94">
        <f t="shared" si="514"/>
        <v>80.300000000000011</v>
      </c>
      <c r="ALI61" s="94">
        <f t="shared" si="514"/>
        <v>83.9</v>
      </c>
      <c r="ALJ61" s="94">
        <f t="shared" si="514"/>
        <v>85.199999999999989</v>
      </c>
      <c r="ALK61" s="94">
        <f t="shared" si="514"/>
        <v>85.3</v>
      </c>
      <c r="ALL61" s="94">
        <f t="shared" si="514"/>
        <v>76.099999999999994</v>
      </c>
      <c r="ALM61" s="94">
        <f t="shared" si="514"/>
        <v>80.199999999999989</v>
      </c>
      <c r="ALN61" s="94">
        <f t="shared" si="514"/>
        <v>70.8</v>
      </c>
      <c r="ALO61" s="94">
        <f t="shared" si="514"/>
        <v>65</v>
      </c>
      <c r="ALP61" s="94">
        <f t="shared" si="514"/>
        <v>66.699999999999989</v>
      </c>
      <c r="ALQ61" s="94">
        <f t="shared" si="514"/>
        <v>64.3</v>
      </c>
      <c r="ALR61" s="94">
        <f t="shared" si="514"/>
        <v>65.5</v>
      </c>
      <c r="ALS61" s="94">
        <f t="shared" si="514"/>
        <v>68.599999999999994</v>
      </c>
      <c r="ALT61" s="94">
        <f t="shared" si="514"/>
        <v>65.5</v>
      </c>
      <c r="ALU61" s="94">
        <f t="shared" si="514"/>
        <v>64.599999999999994</v>
      </c>
      <c r="ALV61" s="94">
        <f t="shared" si="514"/>
        <v>68.3</v>
      </c>
      <c r="ALW61" s="94">
        <f t="shared" si="514"/>
        <v>69.7</v>
      </c>
      <c r="ALX61" s="94">
        <f t="shared" si="514"/>
        <v>70.5</v>
      </c>
      <c r="ALY61" s="94">
        <f t="shared" si="514"/>
        <v>73.900000000000006</v>
      </c>
      <c r="ALZ61" s="94">
        <f t="shared" si="514"/>
        <v>73.7</v>
      </c>
      <c r="AMA61" s="94">
        <f t="shared" si="514"/>
        <v>76.199999999999989</v>
      </c>
      <c r="AMB61" s="94">
        <f t="shared" si="514"/>
        <v>78.900000000000006</v>
      </c>
      <c r="AMC61" s="94">
        <f t="shared" si="514"/>
        <v>78.399999999999991</v>
      </c>
      <c r="AMD61" s="94">
        <f t="shared" si="514"/>
        <v>79.099999999999994</v>
      </c>
      <c r="AME61" s="94">
        <f t="shared" si="514"/>
        <v>77.099999999999994</v>
      </c>
      <c r="AMF61" s="94">
        <f t="shared" si="514"/>
        <v>77</v>
      </c>
      <c r="AMG61" s="94">
        <f t="shared" si="514"/>
        <v>75.7</v>
      </c>
      <c r="AMH61" s="94">
        <f t="shared" si="514"/>
        <v>76.400000000000006</v>
      </c>
      <c r="AMI61" s="94">
        <f t="shared" si="514"/>
        <v>79.599999999999994</v>
      </c>
      <c r="AMJ61" s="94">
        <f t="shared" si="514"/>
        <v>81.599999999999994</v>
      </c>
      <c r="AMK61" s="94">
        <f t="shared" si="514"/>
        <v>73.5</v>
      </c>
      <c r="AML61" s="94">
        <f t="shared" si="514"/>
        <v>62.7</v>
      </c>
      <c r="AMM61" s="94">
        <f t="shared" si="514"/>
        <v>62</v>
      </c>
      <c r="AMN61" s="94">
        <f t="shared" si="514"/>
        <v>69.599999999999994</v>
      </c>
      <c r="AMO61" s="94">
        <f t="shared" ref="AMO61:AOL61" si="515">AMO16+AMO21+AMO26</f>
        <v>68.8</v>
      </c>
      <c r="AMP61" s="94">
        <f t="shared" si="515"/>
        <v>69.599999999999994</v>
      </c>
      <c r="AMQ61" s="94">
        <f t="shared" si="515"/>
        <v>68.8</v>
      </c>
      <c r="AMR61" s="94">
        <f t="shared" si="515"/>
        <v>63.7</v>
      </c>
      <c r="AMS61" s="94">
        <f t="shared" si="515"/>
        <v>65.5</v>
      </c>
      <c r="AMT61" s="94">
        <f t="shared" si="515"/>
        <v>61.699999999999996</v>
      </c>
      <c r="AMU61" s="94">
        <f t="shared" si="515"/>
        <v>57.3</v>
      </c>
      <c r="AMV61" s="94">
        <f t="shared" si="515"/>
        <v>54.1</v>
      </c>
      <c r="AMW61" s="94">
        <f t="shared" si="515"/>
        <v>58.9</v>
      </c>
      <c r="AMX61" s="94">
        <f t="shared" si="515"/>
        <v>60.900000000000006</v>
      </c>
      <c r="AMY61" s="94">
        <f t="shared" si="515"/>
        <v>63.1</v>
      </c>
      <c r="AMZ61" s="94">
        <f t="shared" si="515"/>
        <v>60.2</v>
      </c>
      <c r="ANA61" s="94">
        <f t="shared" si="515"/>
        <v>52.8</v>
      </c>
      <c r="ANB61" s="94">
        <f t="shared" si="515"/>
        <v>50.1</v>
      </c>
      <c r="ANC61" s="94">
        <f t="shared" si="515"/>
        <v>50</v>
      </c>
      <c r="AND61" s="94">
        <f t="shared" si="515"/>
        <v>51.900000000000006</v>
      </c>
      <c r="ANE61" s="94">
        <f t="shared" si="515"/>
        <v>53.2</v>
      </c>
      <c r="ANF61" s="94">
        <f t="shared" si="515"/>
        <v>49.6</v>
      </c>
      <c r="ANG61" s="94">
        <f t="shared" si="515"/>
        <v>40.6</v>
      </c>
      <c r="ANH61" s="94">
        <f t="shared" si="515"/>
        <v>42.900000000000006</v>
      </c>
      <c r="ANI61" s="94">
        <f t="shared" si="515"/>
        <v>48.099999999999994</v>
      </c>
      <c r="ANJ61" s="94">
        <f t="shared" si="515"/>
        <v>46.2</v>
      </c>
      <c r="ANK61" s="94">
        <f t="shared" si="515"/>
        <v>43.3</v>
      </c>
      <c r="ANL61" s="94">
        <f t="shared" si="515"/>
        <v>43.900000000000006</v>
      </c>
      <c r="ANM61" s="94">
        <f t="shared" si="515"/>
        <v>42</v>
      </c>
      <c r="ANN61" s="94">
        <f t="shared" si="515"/>
        <v>42.3</v>
      </c>
      <c r="ANO61" s="94">
        <f t="shared" si="515"/>
        <v>42.5</v>
      </c>
      <c r="ANP61" s="94">
        <f t="shared" si="515"/>
        <v>41.400000000000006</v>
      </c>
      <c r="ANQ61" s="94">
        <f t="shared" si="515"/>
        <v>43.800000000000004</v>
      </c>
      <c r="ANR61" s="94">
        <f t="shared" si="515"/>
        <v>40.5</v>
      </c>
      <c r="ANS61" s="94">
        <f t="shared" si="515"/>
        <v>43.699999999999996</v>
      </c>
      <c r="ANT61" s="94">
        <f t="shared" si="515"/>
        <v>42.3</v>
      </c>
      <c r="ANU61" s="94">
        <f t="shared" si="515"/>
        <v>42</v>
      </c>
      <c r="ANV61" s="94">
        <f t="shared" si="515"/>
        <v>49.099999999999994</v>
      </c>
      <c r="ANW61" s="94">
        <f t="shared" si="515"/>
        <v>44</v>
      </c>
      <c r="ANX61" s="94">
        <f t="shared" si="515"/>
        <v>42.8</v>
      </c>
      <c r="ANY61" s="94">
        <f t="shared" si="515"/>
        <v>39.1</v>
      </c>
      <c r="ANZ61" s="94">
        <f t="shared" si="515"/>
        <v>42.4</v>
      </c>
      <c r="AOA61" s="94">
        <f t="shared" si="515"/>
        <v>40.900000000000006</v>
      </c>
      <c r="AOB61" s="94">
        <f t="shared" si="515"/>
        <v>39.200000000000003</v>
      </c>
      <c r="AOC61" s="94">
        <f t="shared" si="515"/>
        <v>41.7</v>
      </c>
      <c r="AOD61" s="94">
        <f t="shared" si="515"/>
        <v>44.7</v>
      </c>
      <c r="AOE61" s="94">
        <f t="shared" si="515"/>
        <v>42.9</v>
      </c>
      <c r="AOF61" s="94">
        <f t="shared" si="515"/>
        <v>43.7</v>
      </c>
      <c r="AOG61" s="94">
        <f t="shared" si="515"/>
        <v>41.7</v>
      </c>
      <c r="AOH61" s="94">
        <f t="shared" si="515"/>
        <v>39.799999999999997</v>
      </c>
      <c r="AOI61" s="94">
        <f t="shared" si="515"/>
        <v>48.5</v>
      </c>
      <c r="AOJ61" s="94">
        <f t="shared" si="515"/>
        <v>47.5</v>
      </c>
      <c r="AOK61" s="94">
        <f t="shared" si="515"/>
        <v>44.8</v>
      </c>
      <c r="AOL61" s="94">
        <f t="shared" si="515"/>
        <v>45.2</v>
      </c>
      <c r="AOM61" s="94">
        <f t="shared" ref="AOM61:AQJ61" si="516">AOM16+AOM21+AOM26</f>
        <v>44</v>
      </c>
      <c r="AON61" s="94">
        <f t="shared" si="516"/>
        <v>37.299999999999997</v>
      </c>
      <c r="AOO61" s="94">
        <f t="shared" si="516"/>
        <v>37.799999999999997</v>
      </c>
      <c r="AOP61" s="94">
        <f t="shared" si="516"/>
        <v>38</v>
      </c>
      <c r="AOQ61" s="94">
        <f t="shared" si="516"/>
        <v>37</v>
      </c>
      <c r="AOR61" s="94">
        <f t="shared" si="516"/>
        <v>36.900000000000006</v>
      </c>
      <c r="AOS61" s="94">
        <f t="shared" si="516"/>
        <v>37.299999999999997</v>
      </c>
      <c r="AOT61" s="94">
        <f t="shared" si="516"/>
        <v>33.9</v>
      </c>
      <c r="AOU61" s="94">
        <f t="shared" si="516"/>
        <v>36</v>
      </c>
      <c r="AOV61" s="94">
        <f t="shared" si="516"/>
        <v>38.900000000000006</v>
      </c>
      <c r="AOW61" s="94">
        <f t="shared" si="516"/>
        <v>35.700000000000003</v>
      </c>
      <c r="AOX61" s="94">
        <f t="shared" si="516"/>
        <v>36.900000000000006</v>
      </c>
      <c r="AOY61" s="94">
        <f t="shared" si="516"/>
        <v>37</v>
      </c>
      <c r="AOZ61" s="94">
        <f t="shared" si="516"/>
        <v>35</v>
      </c>
      <c r="APA61" s="94">
        <f t="shared" si="516"/>
        <v>36.599999999999994</v>
      </c>
      <c r="APB61" s="94">
        <f t="shared" si="516"/>
        <v>35.799999999999997</v>
      </c>
      <c r="APC61" s="94">
        <f t="shared" si="516"/>
        <v>36.6</v>
      </c>
      <c r="APD61" s="94">
        <f t="shared" si="516"/>
        <v>39.299999999999997</v>
      </c>
      <c r="APE61" s="94">
        <f t="shared" si="516"/>
        <v>35.799999999999997</v>
      </c>
      <c r="APF61" s="94">
        <f t="shared" si="516"/>
        <v>34.799999999999997</v>
      </c>
      <c r="APG61" s="94">
        <f t="shared" si="516"/>
        <v>38.200000000000003</v>
      </c>
      <c r="APH61" s="94">
        <f t="shared" si="516"/>
        <v>37.200000000000003</v>
      </c>
      <c r="API61" s="94">
        <f t="shared" si="516"/>
        <v>32.799999999999997</v>
      </c>
      <c r="APJ61" s="94">
        <f t="shared" si="516"/>
        <v>34</v>
      </c>
      <c r="APK61" s="94">
        <f t="shared" si="516"/>
        <v>33.700000000000003</v>
      </c>
      <c r="APL61" s="94">
        <f t="shared" si="516"/>
        <v>37.400000000000006</v>
      </c>
      <c r="APM61" s="94">
        <f t="shared" si="516"/>
        <v>36</v>
      </c>
      <c r="APN61" s="94">
        <f t="shared" si="516"/>
        <v>38</v>
      </c>
      <c r="APO61" s="94">
        <f t="shared" si="516"/>
        <v>34.799999999999997</v>
      </c>
      <c r="APP61" s="94">
        <f t="shared" si="516"/>
        <v>39.200000000000003</v>
      </c>
      <c r="APQ61" s="94">
        <f t="shared" si="516"/>
        <v>39.799999999999997</v>
      </c>
      <c r="APR61" s="94">
        <f t="shared" si="516"/>
        <v>36.700000000000003</v>
      </c>
      <c r="APS61" s="94">
        <f t="shared" si="516"/>
        <v>36.700000000000003</v>
      </c>
      <c r="APT61" s="94">
        <f t="shared" si="516"/>
        <v>36.1</v>
      </c>
      <c r="APU61" s="94">
        <f t="shared" si="516"/>
        <v>38.299999999999997</v>
      </c>
      <c r="APV61" s="94">
        <f t="shared" si="516"/>
        <v>39.9</v>
      </c>
      <c r="APW61" s="94">
        <f t="shared" si="516"/>
        <v>34.299999999999997</v>
      </c>
      <c r="APX61" s="94">
        <f t="shared" si="516"/>
        <v>38.299999999999997</v>
      </c>
      <c r="APY61" s="94">
        <f t="shared" si="516"/>
        <v>36</v>
      </c>
      <c r="APZ61" s="94">
        <f t="shared" si="516"/>
        <v>39.400000000000006</v>
      </c>
      <c r="AQA61" s="94">
        <f t="shared" si="516"/>
        <v>35.299999999999997</v>
      </c>
      <c r="AQB61" s="94">
        <f t="shared" si="516"/>
        <v>35</v>
      </c>
      <c r="AQC61" s="94">
        <f t="shared" si="516"/>
        <v>42.7</v>
      </c>
      <c r="AQD61" s="94">
        <f t="shared" si="516"/>
        <v>39.699999999999996</v>
      </c>
      <c r="AQE61" s="94">
        <f t="shared" si="516"/>
        <v>42.3</v>
      </c>
      <c r="AQF61" s="94">
        <f t="shared" si="516"/>
        <v>43.3</v>
      </c>
      <c r="AQG61" s="94">
        <f t="shared" si="516"/>
        <v>51.6</v>
      </c>
      <c r="AQH61" s="94">
        <f t="shared" si="516"/>
        <v>46.9</v>
      </c>
      <c r="AQI61" s="94">
        <f t="shared" si="516"/>
        <v>46.8</v>
      </c>
      <c r="AQJ61" s="94">
        <f t="shared" si="516"/>
        <v>42.1</v>
      </c>
      <c r="AQK61" s="94">
        <f t="shared" ref="AQK61:ASH61" si="517">AQK16+AQK21+AQK26</f>
        <v>48.199999999999996</v>
      </c>
      <c r="AQL61" s="94">
        <f t="shared" si="517"/>
        <v>46</v>
      </c>
      <c r="AQM61" s="94">
        <f t="shared" si="517"/>
        <v>45.3</v>
      </c>
      <c r="AQN61" s="94">
        <f t="shared" si="517"/>
        <v>42.8</v>
      </c>
      <c r="AQO61" s="94">
        <f t="shared" si="517"/>
        <v>43.7</v>
      </c>
      <c r="AQP61" s="94">
        <f t="shared" si="517"/>
        <v>41.4</v>
      </c>
      <c r="AQQ61" s="94">
        <f t="shared" si="517"/>
        <v>42.5</v>
      </c>
      <c r="AQR61" s="94">
        <f t="shared" si="517"/>
        <v>45.3</v>
      </c>
      <c r="AQS61" s="94">
        <f t="shared" si="517"/>
        <v>46.5</v>
      </c>
      <c r="AQT61" s="94">
        <f t="shared" si="517"/>
        <v>43.3</v>
      </c>
      <c r="AQU61" s="94">
        <f t="shared" si="517"/>
        <v>47.8</v>
      </c>
      <c r="AQV61" s="94">
        <f t="shared" si="517"/>
        <v>44.1</v>
      </c>
      <c r="AQW61" s="94">
        <f t="shared" si="517"/>
        <v>40.200000000000003</v>
      </c>
      <c r="AQX61" s="94">
        <f t="shared" si="517"/>
        <v>39.5</v>
      </c>
      <c r="AQY61" s="94">
        <f t="shared" si="517"/>
        <v>39</v>
      </c>
      <c r="AQZ61" s="94">
        <f t="shared" si="517"/>
        <v>45</v>
      </c>
      <c r="ARA61" s="94">
        <f t="shared" si="517"/>
        <v>40.9</v>
      </c>
      <c r="ARB61" s="94">
        <f t="shared" si="517"/>
        <v>41.7</v>
      </c>
      <c r="ARC61" s="94">
        <f t="shared" si="517"/>
        <v>39.299999999999997</v>
      </c>
      <c r="ARD61" s="94">
        <f t="shared" si="517"/>
        <v>42</v>
      </c>
      <c r="ARE61" s="94">
        <f t="shared" si="517"/>
        <v>45.2</v>
      </c>
      <c r="ARF61" s="94">
        <f t="shared" si="517"/>
        <v>43.5</v>
      </c>
      <c r="ARG61" s="94">
        <f t="shared" si="517"/>
        <v>40.700000000000003</v>
      </c>
      <c r="ARH61" s="94">
        <f t="shared" si="517"/>
        <v>38.299999999999997</v>
      </c>
      <c r="ARI61" s="94">
        <f t="shared" si="517"/>
        <v>48.3</v>
      </c>
      <c r="ARJ61" s="94">
        <f t="shared" si="517"/>
        <v>43.5</v>
      </c>
      <c r="ARK61" s="94">
        <f t="shared" si="517"/>
        <v>39.5</v>
      </c>
      <c r="ARL61" s="94">
        <f t="shared" si="517"/>
        <v>43.2</v>
      </c>
      <c r="ARM61" s="94">
        <f t="shared" si="517"/>
        <v>39.799999999999997</v>
      </c>
      <c r="ARN61" s="94">
        <f t="shared" si="517"/>
        <v>41.1</v>
      </c>
      <c r="ARO61" s="94">
        <f t="shared" si="517"/>
        <v>41.9</v>
      </c>
      <c r="ARP61" s="94">
        <f t="shared" si="517"/>
        <v>40</v>
      </c>
      <c r="ARQ61" s="94">
        <f t="shared" si="517"/>
        <v>43.7</v>
      </c>
      <c r="ARR61" s="94">
        <f t="shared" si="517"/>
        <v>46.2</v>
      </c>
      <c r="ARS61" s="94">
        <f t="shared" si="517"/>
        <v>40.5</v>
      </c>
      <c r="ART61" s="94">
        <f t="shared" si="517"/>
        <v>41</v>
      </c>
      <c r="ARU61" s="94">
        <f t="shared" si="517"/>
        <v>41.3</v>
      </c>
      <c r="ARV61" s="94">
        <f t="shared" si="517"/>
        <v>44.4</v>
      </c>
      <c r="ARW61" s="94">
        <f t="shared" si="517"/>
        <v>44.7</v>
      </c>
      <c r="ARX61" s="94">
        <f t="shared" si="517"/>
        <v>43.3</v>
      </c>
      <c r="ARY61" s="94">
        <f t="shared" si="517"/>
        <v>48.9</v>
      </c>
      <c r="ARZ61" s="94">
        <f t="shared" si="517"/>
        <v>44.8</v>
      </c>
      <c r="ASA61" s="94">
        <f t="shared" si="517"/>
        <v>44.8</v>
      </c>
      <c r="ASB61" s="94">
        <f t="shared" si="517"/>
        <v>52</v>
      </c>
      <c r="ASC61" s="94">
        <f t="shared" si="517"/>
        <v>49.6</v>
      </c>
      <c r="ASD61" s="94">
        <f t="shared" si="517"/>
        <v>44.900000000000006</v>
      </c>
      <c r="ASE61" s="94">
        <f t="shared" si="517"/>
        <v>48.9</v>
      </c>
      <c r="ASF61" s="94">
        <f t="shared" si="517"/>
        <v>47.9</v>
      </c>
      <c r="ASG61" s="94">
        <f t="shared" si="517"/>
        <v>46</v>
      </c>
      <c r="ASH61" s="94">
        <f t="shared" si="517"/>
        <v>46.3</v>
      </c>
      <c r="ASI61" s="94">
        <f t="shared" ref="ASI61:AUB61" si="518">ASI16+ASI21+ASI26</f>
        <v>50.900000000000006</v>
      </c>
      <c r="ASJ61" s="94">
        <f t="shared" si="518"/>
        <v>48.5</v>
      </c>
      <c r="ASK61" s="94">
        <f t="shared" si="518"/>
        <v>46.3</v>
      </c>
      <c r="ASL61" s="94">
        <f t="shared" si="518"/>
        <v>48.2</v>
      </c>
      <c r="ASM61" s="94">
        <f t="shared" si="518"/>
        <v>46.1</v>
      </c>
      <c r="ASN61" s="94">
        <f t="shared" si="518"/>
        <v>45.800000000000004</v>
      </c>
      <c r="ASO61" s="94">
        <f t="shared" si="518"/>
        <v>42</v>
      </c>
      <c r="ASP61" s="94">
        <f t="shared" si="518"/>
        <v>45</v>
      </c>
      <c r="ASQ61" s="94">
        <f t="shared" si="518"/>
        <v>44.3</v>
      </c>
      <c r="ASR61" s="94">
        <f t="shared" si="518"/>
        <v>44.9</v>
      </c>
      <c r="ASS61" s="94">
        <f t="shared" si="518"/>
        <v>44.7</v>
      </c>
      <c r="AST61" s="94">
        <f t="shared" si="518"/>
        <v>43.9</v>
      </c>
      <c r="ASU61" s="94">
        <f t="shared" si="518"/>
        <v>43</v>
      </c>
      <c r="ASV61" s="94">
        <f t="shared" si="518"/>
        <v>43.400000000000006</v>
      </c>
      <c r="ASW61" s="94">
        <f t="shared" si="518"/>
        <v>47</v>
      </c>
      <c r="ASX61" s="94">
        <f t="shared" si="518"/>
        <v>50.8</v>
      </c>
      <c r="ASY61" s="94">
        <f t="shared" si="518"/>
        <v>48.4</v>
      </c>
      <c r="ASZ61" s="94">
        <f t="shared" si="518"/>
        <v>51</v>
      </c>
      <c r="ATA61" s="94">
        <f t="shared" si="518"/>
        <v>49.6</v>
      </c>
      <c r="ATB61" s="94">
        <f t="shared" si="518"/>
        <v>45.7</v>
      </c>
      <c r="ATC61" s="94">
        <f t="shared" si="518"/>
        <v>50.4</v>
      </c>
      <c r="ATD61" s="94">
        <f t="shared" si="518"/>
        <v>53.4</v>
      </c>
      <c r="ATE61" s="94">
        <f t="shared" si="518"/>
        <v>49.7</v>
      </c>
      <c r="ATF61" s="94">
        <f t="shared" si="518"/>
        <v>47.4</v>
      </c>
      <c r="ATG61" s="94">
        <f t="shared" si="518"/>
        <v>48.400000000000006</v>
      </c>
      <c r="ATH61" s="94">
        <f t="shared" si="518"/>
        <v>50.599999999999994</v>
      </c>
      <c r="ATI61" s="94">
        <f t="shared" si="518"/>
        <v>51.9</v>
      </c>
      <c r="ATJ61" s="94">
        <f t="shared" si="518"/>
        <v>50</v>
      </c>
      <c r="ATK61" s="94">
        <f t="shared" si="518"/>
        <v>48.8</v>
      </c>
      <c r="ATL61" s="94">
        <f t="shared" si="518"/>
        <v>46.2</v>
      </c>
      <c r="ATM61" s="94">
        <f t="shared" si="518"/>
        <v>52.6</v>
      </c>
      <c r="ATN61" s="94">
        <f t="shared" si="518"/>
        <v>50.400000000000006</v>
      </c>
      <c r="ATO61" s="94">
        <f t="shared" si="518"/>
        <v>43.9</v>
      </c>
      <c r="ATP61" s="94">
        <f t="shared" si="518"/>
        <v>38.200000000000003</v>
      </c>
      <c r="ATQ61" s="94">
        <f t="shared" si="518"/>
        <v>42.9</v>
      </c>
      <c r="ATR61" s="94">
        <f t="shared" si="518"/>
        <v>42.9</v>
      </c>
      <c r="ATS61" s="94">
        <f t="shared" si="518"/>
        <v>42.5</v>
      </c>
      <c r="ATT61" s="94">
        <f t="shared" si="518"/>
        <v>40.599999999999994</v>
      </c>
      <c r="ATU61" s="94">
        <f t="shared" si="518"/>
        <v>43.7</v>
      </c>
      <c r="ATV61" s="94">
        <f t="shared" si="518"/>
        <v>42.2</v>
      </c>
      <c r="ATW61" s="94">
        <f t="shared" si="518"/>
        <v>38.4</v>
      </c>
      <c r="ATX61" s="94">
        <f t="shared" si="518"/>
        <v>42.1</v>
      </c>
      <c r="ATY61" s="94">
        <f t="shared" si="518"/>
        <v>48.5</v>
      </c>
      <c r="ATZ61" s="94">
        <f t="shared" si="518"/>
        <v>46.2</v>
      </c>
      <c r="AUA61" s="94">
        <f t="shared" si="518"/>
        <v>44.400000000000006</v>
      </c>
      <c r="AUB61" s="94">
        <f t="shared" si="518"/>
        <v>41.599999999999994</v>
      </c>
      <c r="AUC61" s="94">
        <f t="shared" ref="AUC61:AVH61" si="519">AUC16+AUC21+AUC26</f>
        <v>47.699999999999996</v>
      </c>
      <c r="AUD61" s="94">
        <f t="shared" si="519"/>
        <v>34.5</v>
      </c>
      <c r="AUE61" s="94">
        <f t="shared" si="519"/>
        <v>41.7</v>
      </c>
      <c r="AUF61" s="94">
        <f t="shared" si="519"/>
        <v>38.700000000000003</v>
      </c>
      <c r="AUG61" s="94">
        <f t="shared" si="519"/>
        <v>35.900000000000006</v>
      </c>
      <c r="AUH61" s="94">
        <f t="shared" si="519"/>
        <v>35.799999999999997</v>
      </c>
      <c r="AUI61" s="94">
        <f t="shared" si="519"/>
        <v>39.800000000000004</v>
      </c>
      <c r="AUJ61" s="94">
        <f t="shared" si="519"/>
        <v>34.6</v>
      </c>
      <c r="AUK61" s="94">
        <f t="shared" si="519"/>
        <v>32.5</v>
      </c>
      <c r="AUL61" s="94">
        <f t="shared" si="519"/>
        <v>29.2</v>
      </c>
      <c r="AUM61" s="94">
        <f t="shared" si="519"/>
        <v>28.1</v>
      </c>
      <c r="AUN61" s="94">
        <f t="shared" si="519"/>
        <v>21.4</v>
      </c>
      <c r="AUO61" s="94">
        <f t="shared" si="519"/>
        <v>27.1</v>
      </c>
      <c r="AUP61" s="94">
        <f t="shared" si="519"/>
        <v>23.7</v>
      </c>
      <c r="AUQ61" s="94">
        <f t="shared" si="519"/>
        <v>24.7</v>
      </c>
      <c r="AUR61" s="94">
        <f t="shared" si="519"/>
        <v>27.6</v>
      </c>
      <c r="AUS61" s="94">
        <f t="shared" si="519"/>
        <v>26.9</v>
      </c>
      <c r="AUT61" s="94">
        <f t="shared" si="519"/>
        <v>22.4</v>
      </c>
      <c r="AUU61" s="94">
        <f t="shared" si="519"/>
        <v>24</v>
      </c>
      <c r="AUV61" s="94">
        <f t="shared" si="519"/>
        <v>28.2</v>
      </c>
      <c r="AUW61" s="94">
        <f t="shared" si="519"/>
        <v>30.200000000000003</v>
      </c>
      <c r="AUX61" s="94">
        <f t="shared" si="519"/>
        <v>33.299999999999997</v>
      </c>
      <c r="AUY61" s="94">
        <f t="shared" si="519"/>
        <v>32</v>
      </c>
      <c r="AUZ61" s="94">
        <f t="shared" si="519"/>
        <v>0</v>
      </c>
      <c r="AVA61" s="94">
        <f t="shared" si="519"/>
        <v>0</v>
      </c>
      <c r="AVB61" s="94">
        <f t="shared" si="519"/>
        <v>0</v>
      </c>
      <c r="AVC61" s="94">
        <f t="shared" si="519"/>
        <v>0</v>
      </c>
      <c r="AVD61" s="94">
        <f t="shared" si="519"/>
        <v>0</v>
      </c>
      <c r="AVE61" s="94">
        <f t="shared" si="519"/>
        <v>0</v>
      </c>
      <c r="AVF61" s="94">
        <f t="shared" si="519"/>
        <v>0</v>
      </c>
      <c r="AVG61" s="94">
        <f t="shared" si="519"/>
        <v>0</v>
      </c>
      <c r="AVH61" s="94">
        <f t="shared" si="519"/>
        <v>0</v>
      </c>
      <c r="AVI61" s="94">
        <f t="shared" ref="AVI61:AVZ61" si="520">AVI16+AVI21+AVI26</f>
        <v>0</v>
      </c>
      <c r="AVJ61" s="94">
        <f t="shared" si="520"/>
        <v>0</v>
      </c>
      <c r="AVK61" s="94">
        <f t="shared" si="520"/>
        <v>0</v>
      </c>
      <c r="AVL61" s="94">
        <f t="shared" si="520"/>
        <v>0</v>
      </c>
      <c r="AVM61" s="94">
        <f t="shared" si="520"/>
        <v>0</v>
      </c>
      <c r="AVN61" s="94">
        <f t="shared" si="520"/>
        <v>0</v>
      </c>
      <c r="AVO61" s="94">
        <f t="shared" si="520"/>
        <v>0</v>
      </c>
      <c r="AVP61" s="94">
        <f t="shared" si="520"/>
        <v>0</v>
      </c>
      <c r="AVQ61" s="94">
        <f t="shared" si="520"/>
        <v>0</v>
      </c>
      <c r="AVR61" s="94">
        <f t="shared" si="520"/>
        <v>0</v>
      </c>
      <c r="AVS61" s="94">
        <f t="shared" si="520"/>
        <v>0</v>
      </c>
      <c r="AVT61" s="94">
        <f t="shared" si="520"/>
        <v>0</v>
      </c>
      <c r="AVU61" s="94">
        <f t="shared" si="520"/>
        <v>0</v>
      </c>
      <c r="AVV61" s="94">
        <f t="shared" si="520"/>
        <v>0</v>
      </c>
      <c r="AVW61" s="94">
        <f t="shared" si="520"/>
        <v>0</v>
      </c>
      <c r="AVX61" s="94">
        <f t="shared" si="520"/>
        <v>0</v>
      </c>
      <c r="AVY61" s="94">
        <f t="shared" si="520"/>
        <v>0</v>
      </c>
      <c r="AVZ61" s="94">
        <f t="shared" si="520"/>
        <v>0</v>
      </c>
    </row>
    <row r="62" spans="1:1274" ht="17.25" thickTop="1" thickBot="1" x14ac:dyDescent="0.3">
      <c r="A62" s="209" t="s">
        <v>351</v>
      </c>
      <c r="B62" s="211"/>
      <c r="C62" s="211"/>
      <c r="D62"/>
      <c r="E62" s="94">
        <f t="shared" ref="E62:BP62" si="521">E17+E22+E27</f>
        <v>0</v>
      </c>
      <c r="F62" s="94">
        <f t="shared" si="521"/>
        <v>0</v>
      </c>
      <c r="G62" s="94">
        <f t="shared" si="521"/>
        <v>0</v>
      </c>
      <c r="H62" s="94">
        <f t="shared" si="521"/>
        <v>0</v>
      </c>
      <c r="I62" s="94">
        <f t="shared" si="521"/>
        <v>0</v>
      </c>
      <c r="J62" s="94">
        <f t="shared" si="521"/>
        <v>0</v>
      </c>
      <c r="K62" s="94">
        <f t="shared" si="521"/>
        <v>0</v>
      </c>
      <c r="L62" s="94">
        <f t="shared" si="521"/>
        <v>0</v>
      </c>
      <c r="M62" s="94">
        <f t="shared" si="521"/>
        <v>0</v>
      </c>
      <c r="N62" s="94">
        <f t="shared" si="521"/>
        <v>0</v>
      </c>
      <c r="O62" s="94">
        <f t="shared" si="521"/>
        <v>0</v>
      </c>
      <c r="P62" s="94">
        <f t="shared" si="521"/>
        <v>0</v>
      </c>
      <c r="Q62" s="94">
        <f t="shared" si="521"/>
        <v>0</v>
      </c>
      <c r="R62" s="94">
        <f t="shared" si="521"/>
        <v>0</v>
      </c>
      <c r="S62" s="94">
        <f t="shared" si="521"/>
        <v>0</v>
      </c>
      <c r="T62" s="94">
        <f t="shared" si="521"/>
        <v>0</v>
      </c>
      <c r="U62" s="94">
        <f t="shared" si="521"/>
        <v>0</v>
      </c>
      <c r="V62" s="94">
        <f t="shared" si="521"/>
        <v>0</v>
      </c>
      <c r="W62" s="94">
        <f t="shared" si="521"/>
        <v>0</v>
      </c>
      <c r="X62" s="94">
        <f t="shared" si="521"/>
        <v>0</v>
      </c>
      <c r="Y62" s="94">
        <f t="shared" si="521"/>
        <v>0</v>
      </c>
      <c r="Z62" s="94">
        <f t="shared" si="521"/>
        <v>0</v>
      </c>
      <c r="AA62" s="94">
        <f t="shared" si="521"/>
        <v>0</v>
      </c>
      <c r="AB62" s="94">
        <f t="shared" si="521"/>
        <v>0</v>
      </c>
      <c r="AC62" s="94">
        <f t="shared" si="521"/>
        <v>0</v>
      </c>
      <c r="AD62" s="94">
        <f t="shared" si="521"/>
        <v>0</v>
      </c>
      <c r="AE62" s="94">
        <f t="shared" si="521"/>
        <v>0</v>
      </c>
      <c r="AF62" s="94">
        <f t="shared" si="521"/>
        <v>0</v>
      </c>
      <c r="AG62" s="94">
        <f t="shared" si="521"/>
        <v>0</v>
      </c>
      <c r="AH62" s="94">
        <f t="shared" si="521"/>
        <v>0</v>
      </c>
      <c r="AI62" s="94">
        <f t="shared" si="521"/>
        <v>0</v>
      </c>
      <c r="AJ62" s="94">
        <f t="shared" si="521"/>
        <v>0</v>
      </c>
      <c r="AK62" s="94">
        <f t="shared" si="521"/>
        <v>0</v>
      </c>
      <c r="AL62" s="94">
        <f t="shared" si="521"/>
        <v>0</v>
      </c>
      <c r="AM62" s="94">
        <f t="shared" si="521"/>
        <v>0</v>
      </c>
      <c r="AN62" s="94">
        <f t="shared" si="521"/>
        <v>0</v>
      </c>
      <c r="AO62" s="94">
        <f t="shared" si="521"/>
        <v>0</v>
      </c>
      <c r="AP62" s="94">
        <f t="shared" si="521"/>
        <v>0</v>
      </c>
      <c r="AQ62" s="94">
        <f t="shared" si="521"/>
        <v>0</v>
      </c>
      <c r="AR62" s="94">
        <f t="shared" si="521"/>
        <v>0</v>
      </c>
      <c r="AS62" s="94">
        <f t="shared" si="521"/>
        <v>0</v>
      </c>
      <c r="AT62" s="94">
        <f t="shared" si="521"/>
        <v>0</v>
      </c>
      <c r="AU62" s="94">
        <f t="shared" si="521"/>
        <v>0</v>
      </c>
      <c r="AV62" s="94">
        <f t="shared" si="521"/>
        <v>0</v>
      </c>
      <c r="AW62" s="94">
        <f t="shared" si="521"/>
        <v>0</v>
      </c>
      <c r="AX62" s="94">
        <f t="shared" si="521"/>
        <v>0</v>
      </c>
      <c r="AY62" s="94">
        <f t="shared" si="521"/>
        <v>0</v>
      </c>
      <c r="AZ62" s="94">
        <f t="shared" si="521"/>
        <v>0</v>
      </c>
      <c r="BA62" s="94">
        <f t="shared" si="521"/>
        <v>0</v>
      </c>
      <c r="BB62" s="94">
        <f t="shared" si="521"/>
        <v>0</v>
      </c>
      <c r="BC62" s="94">
        <f t="shared" si="521"/>
        <v>0</v>
      </c>
      <c r="BD62" s="94">
        <f t="shared" si="521"/>
        <v>0</v>
      </c>
      <c r="BE62" s="94">
        <f t="shared" si="521"/>
        <v>0</v>
      </c>
      <c r="BF62" s="94">
        <f t="shared" si="521"/>
        <v>0</v>
      </c>
      <c r="BG62" s="94">
        <f t="shared" si="521"/>
        <v>0</v>
      </c>
      <c r="BH62" s="94">
        <f t="shared" si="521"/>
        <v>0</v>
      </c>
      <c r="BI62" s="94">
        <f t="shared" si="521"/>
        <v>0</v>
      </c>
      <c r="BJ62" s="94">
        <f t="shared" si="521"/>
        <v>0</v>
      </c>
      <c r="BK62" s="94">
        <f t="shared" si="521"/>
        <v>0</v>
      </c>
      <c r="BL62" s="94">
        <f t="shared" si="521"/>
        <v>0</v>
      </c>
      <c r="BM62" s="94">
        <f t="shared" si="521"/>
        <v>0</v>
      </c>
      <c r="BN62" s="94">
        <f t="shared" si="521"/>
        <v>0</v>
      </c>
      <c r="BO62" s="94">
        <f t="shared" si="521"/>
        <v>0</v>
      </c>
      <c r="BP62" s="94">
        <f t="shared" si="521"/>
        <v>0</v>
      </c>
      <c r="BQ62" s="94">
        <f t="shared" ref="BQ62:EB62" si="522">BQ17+BQ22+BQ27</f>
        <v>0</v>
      </c>
      <c r="BR62" s="94">
        <f t="shared" si="522"/>
        <v>0</v>
      </c>
      <c r="BS62" s="94">
        <f t="shared" si="522"/>
        <v>0</v>
      </c>
      <c r="BT62" s="94">
        <f t="shared" si="522"/>
        <v>0</v>
      </c>
      <c r="BU62" s="94">
        <f t="shared" si="522"/>
        <v>0</v>
      </c>
      <c r="BV62" s="94">
        <f t="shared" si="522"/>
        <v>0</v>
      </c>
      <c r="BW62" s="94">
        <f t="shared" si="522"/>
        <v>0</v>
      </c>
      <c r="BX62" s="94">
        <f t="shared" si="522"/>
        <v>0</v>
      </c>
      <c r="BY62" s="94">
        <f t="shared" si="522"/>
        <v>0</v>
      </c>
      <c r="BZ62" s="94">
        <f t="shared" si="522"/>
        <v>0</v>
      </c>
      <c r="CA62" s="94">
        <f t="shared" si="522"/>
        <v>0</v>
      </c>
      <c r="CB62" s="94">
        <f t="shared" si="522"/>
        <v>0</v>
      </c>
      <c r="CC62" s="94">
        <f t="shared" si="522"/>
        <v>0</v>
      </c>
      <c r="CD62" s="94">
        <f t="shared" si="522"/>
        <v>0</v>
      </c>
      <c r="CE62" s="94">
        <f t="shared" si="522"/>
        <v>0</v>
      </c>
      <c r="CF62" s="94">
        <f t="shared" si="522"/>
        <v>0</v>
      </c>
      <c r="CG62" s="94">
        <f t="shared" si="522"/>
        <v>0</v>
      </c>
      <c r="CH62" s="94">
        <f t="shared" si="522"/>
        <v>0</v>
      </c>
      <c r="CI62" s="94">
        <f t="shared" si="522"/>
        <v>0</v>
      </c>
      <c r="CJ62" s="94">
        <f t="shared" si="522"/>
        <v>0</v>
      </c>
      <c r="CK62" s="94">
        <f t="shared" si="522"/>
        <v>0</v>
      </c>
      <c r="CL62" s="94">
        <f t="shared" si="522"/>
        <v>0</v>
      </c>
      <c r="CM62" s="94">
        <f t="shared" si="522"/>
        <v>0</v>
      </c>
      <c r="CN62" s="94">
        <f t="shared" si="522"/>
        <v>0</v>
      </c>
      <c r="CO62" s="94">
        <f t="shared" si="522"/>
        <v>0</v>
      </c>
      <c r="CP62" s="94">
        <f t="shared" si="522"/>
        <v>76.8</v>
      </c>
      <c r="CQ62" s="94">
        <f t="shared" si="522"/>
        <v>0</v>
      </c>
      <c r="CR62" s="94">
        <f t="shared" si="522"/>
        <v>0</v>
      </c>
      <c r="CS62" s="94">
        <f t="shared" si="522"/>
        <v>82.6</v>
      </c>
      <c r="CT62" s="94">
        <f t="shared" si="522"/>
        <v>90.4</v>
      </c>
      <c r="CU62" s="94">
        <f t="shared" si="522"/>
        <v>106.60000000000001</v>
      </c>
      <c r="CV62" s="94">
        <f t="shared" si="522"/>
        <v>107.10000000000001</v>
      </c>
      <c r="CW62" s="94">
        <f t="shared" si="522"/>
        <v>122.8</v>
      </c>
      <c r="CX62" s="94">
        <f t="shared" si="522"/>
        <v>150.30000000000001</v>
      </c>
      <c r="CY62" s="94">
        <f t="shared" si="522"/>
        <v>146.6</v>
      </c>
      <c r="CZ62" s="94">
        <f t="shared" si="522"/>
        <v>142.69999999999999</v>
      </c>
      <c r="DA62" s="94">
        <f t="shared" si="522"/>
        <v>122.4</v>
      </c>
      <c r="DB62" s="94">
        <f t="shared" si="522"/>
        <v>125.5</v>
      </c>
      <c r="DC62" s="94">
        <f t="shared" si="522"/>
        <v>114.9</v>
      </c>
      <c r="DD62" s="94">
        <f t="shared" si="522"/>
        <v>117.1</v>
      </c>
      <c r="DE62" s="94">
        <f t="shared" si="522"/>
        <v>116.1</v>
      </c>
      <c r="DF62" s="94">
        <f t="shared" si="522"/>
        <v>122.19999999999999</v>
      </c>
      <c r="DG62" s="94">
        <f t="shared" si="522"/>
        <v>115.19999999999999</v>
      </c>
      <c r="DH62" s="94">
        <f t="shared" si="522"/>
        <v>115.39999999999999</v>
      </c>
      <c r="DI62" s="94">
        <f t="shared" si="522"/>
        <v>106.3</v>
      </c>
      <c r="DJ62" s="94">
        <f t="shared" si="522"/>
        <v>95.600000000000009</v>
      </c>
      <c r="DK62" s="94">
        <f t="shared" si="522"/>
        <v>104.8</v>
      </c>
      <c r="DL62" s="94">
        <f t="shared" si="522"/>
        <v>96.8</v>
      </c>
      <c r="DM62" s="94">
        <f t="shared" si="522"/>
        <v>92.1</v>
      </c>
      <c r="DN62" s="94">
        <f t="shared" si="522"/>
        <v>133.19999999999999</v>
      </c>
      <c r="DO62" s="94">
        <f t="shared" si="522"/>
        <v>116.2</v>
      </c>
      <c r="DP62" s="94">
        <f t="shared" si="522"/>
        <v>94.4</v>
      </c>
      <c r="DQ62" s="94">
        <f t="shared" si="522"/>
        <v>0</v>
      </c>
      <c r="DR62" s="94">
        <f t="shared" si="522"/>
        <v>93.1</v>
      </c>
      <c r="DS62" s="94">
        <f t="shared" si="522"/>
        <v>85.7</v>
      </c>
      <c r="DT62" s="94">
        <f t="shared" si="522"/>
        <v>81.600000000000009</v>
      </c>
      <c r="DU62" s="94">
        <f t="shared" si="522"/>
        <v>76.400000000000006</v>
      </c>
      <c r="DV62" s="94">
        <f t="shared" si="522"/>
        <v>78.599999999999994</v>
      </c>
      <c r="DW62" s="94">
        <f t="shared" si="522"/>
        <v>75.5</v>
      </c>
      <c r="DX62" s="94">
        <f t="shared" si="522"/>
        <v>61.999999999999993</v>
      </c>
      <c r="DY62" s="94">
        <f t="shared" si="522"/>
        <v>75.3</v>
      </c>
      <c r="DZ62" s="94">
        <f t="shared" si="522"/>
        <v>84.9</v>
      </c>
      <c r="EA62" s="94">
        <f t="shared" si="522"/>
        <v>85</v>
      </c>
      <c r="EB62" s="94">
        <f t="shared" si="522"/>
        <v>83.1</v>
      </c>
      <c r="EC62" s="94">
        <f t="shared" ref="EC62:GN62" si="523">EC17+EC22+EC27</f>
        <v>101.9</v>
      </c>
      <c r="ED62" s="94">
        <f t="shared" si="523"/>
        <v>117.2</v>
      </c>
      <c r="EE62" s="94">
        <f t="shared" si="523"/>
        <v>117.9</v>
      </c>
      <c r="EF62" s="94">
        <f t="shared" si="523"/>
        <v>123.9</v>
      </c>
      <c r="EG62" s="94">
        <f t="shared" si="523"/>
        <v>159</v>
      </c>
      <c r="EH62" s="94">
        <f t="shared" si="523"/>
        <v>161.1</v>
      </c>
      <c r="EI62" s="94">
        <f t="shared" si="523"/>
        <v>144.6</v>
      </c>
      <c r="EJ62" s="94">
        <f t="shared" si="523"/>
        <v>133.6</v>
      </c>
      <c r="EK62" s="94">
        <f t="shared" si="523"/>
        <v>145.1</v>
      </c>
      <c r="EL62" s="94">
        <f t="shared" si="523"/>
        <v>143</v>
      </c>
      <c r="EM62" s="94">
        <f t="shared" si="523"/>
        <v>142.19999999999999</v>
      </c>
      <c r="EN62" s="94">
        <f t="shared" si="523"/>
        <v>107.4</v>
      </c>
      <c r="EO62" s="94">
        <f t="shared" si="523"/>
        <v>108.1</v>
      </c>
      <c r="EP62" s="94">
        <f t="shared" si="523"/>
        <v>133.1</v>
      </c>
      <c r="EQ62" s="94">
        <f t="shared" si="523"/>
        <v>130</v>
      </c>
      <c r="ER62" s="94">
        <f t="shared" si="523"/>
        <v>138.9</v>
      </c>
      <c r="ES62" s="94">
        <f t="shared" si="523"/>
        <v>129</v>
      </c>
      <c r="ET62" s="94">
        <f t="shared" si="523"/>
        <v>146.9</v>
      </c>
      <c r="EU62" s="94">
        <f t="shared" si="523"/>
        <v>142.9</v>
      </c>
      <c r="EV62" s="94">
        <f t="shared" si="523"/>
        <v>150.69999999999999</v>
      </c>
      <c r="EW62" s="94">
        <f t="shared" si="523"/>
        <v>161.4</v>
      </c>
      <c r="EX62" s="94">
        <f t="shared" si="523"/>
        <v>168</v>
      </c>
      <c r="EY62" s="94">
        <f t="shared" si="523"/>
        <v>158.69999999999999</v>
      </c>
      <c r="EZ62" s="94">
        <f t="shared" si="523"/>
        <v>152.1</v>
      </c>
      <c r="FA62" s="94">
        <f t="shared" si="523"/>
        <v>139.5</v>
      </c>
      <c r="FB62" s="94">
        <f t="shared" si="523"/>
        <v>129.9</v>
      </c>
      <c r="FC62" s="94">
        <f t="shared" si="523"/>
        <v>126.80000000000001</v>
      </c>
      <c r="FD62" s="94">
        <f t="shared" si="523"/>
        <v>121.39999999999999</v>
      </c>
      <c r="FE62" s="94">
        <f t="shared" si="523"/>
        <v>119.3</v>
      </c>
      <c r="FF62" s="94">
        <f t="shared" si="523"/>
        <v>98.399999999999991</v>
      </c>
      <c r="FG62" s="94">
        <f t="shared" si="523"/>
        <v>105.5</v>
      </c>
      <c r="FH62" s="94">
        <f t="shared" si="523"/>
        <v>0</v>
      </c>
      <c r="FI62" s="94">
        <f t="shared" si="523"/>
        <v>0</v>
      </c>
      <c r="FJ62" s="94">
        <f t="shared" si="523"/>
        <v>0</v>
      </c>
      <c r="FK62" s="94">
        <f t="shared" si="523"/>
        <v>0</v>
      </c>
      <c r="FL62" s="94">
        <f t="shared" si="523"/>
        <v>109.5</v>
      </c>
      <c r="FM62" s="94">
        <f t="shared" si="523"/>
        <v>102</v>
      </c>
      <c r="FN62" s="94">
        <f t="shared" si="523"/>
        <v>102.1</v>
      </c>
      <c r="FO62" s="94">
        <f t="shared" si="523"/>
        <v>90.3</v>
      </c>
      <c r="FP62" s="94">
        <f t="shared" si="523"/>
        <v>95.2</v>
      </c>
      <c r="FQ62" s="94">
        <f t="shared" si="523"/>
        <v>102.69999999999999</v>
      </c>
      <c r="FR62" s="94">
        <f t="shared" si="523"/>
        <v>106</v>
      </c>
      <c r="FS62" s="94">
        <f t="shared" si="523"/>
        <v>103.9</v>
      </c>
      <c r="FT62" s="94">
        <f t="shared" si="523"/>
        <v>106.1</v>
      </c>
      <c r="FU62" s="94">
        <f t="shared" si="523"/>
        <v>95.7</v>
      </c>
      <c r="FV62" s="94">
        <f t="shared" si="523"/>
        <v>108.9</v>
      </c>
      <c r="FW62" s="94">
        <f t="shared" si="523"/>
        <v>113</v>
      </c>
      <c r="FX62" s="94">
        <f t="shared" si="523"/>
        <v>96.699999999999989</v>
      </c>
      <c r="FY62" s="94">
        <f t="shared" si="523"/>
        <v>95.899999999999991</v>
      </c>
      <c r="FZ62" s="94">
        <f t="shared" si="523"/>
        <v>80.7</v>
      </c>
      <c r="GA62" s="94">
        <f t="shared" si="523"/>
        <v>88.2</v>
      </c>
      <c r="GB62" s="94">
        <f t="shared" si="523"/>
        <v>91.3</v>
      </c>
      <c r="GC62" s="94">
        <f t="shared" si="523"/>
        <v>101.89999999999999</v>
      </c>
      <c r="GD62" s="94">
        <f t="shared" si="523"/>
        <v>99.4</v>
      </c>
      <c r="GE62" s="94">
        <f t="shared" si="523"/>
        <v>93</v>
      </c>
      <c r="GF62" s="94">
        <f t="shared" si="523"/>
        <v>113.1</v>
      </c>
      <c r="GG62" s="94">
        <f t="shared" si="523"/>
        <v>87.800000000000011</v>
      </c>
      <c r="GH62" s="94">
        <f t="shared" si="523"/>
        <v>68.5</v>
      </c>
      <c r="GI62" s="94">
        <f t="shared" si="523"/>
        <v>77.300000000000011</v>
      </c>
      <c r="GJ62" s="94">
        <f t="shared" si="523"/>
        <v>55.900000000000006</v>
      </c>
      <c r="GK62" s="94">
        <f t="shared" si="523"/>
        <v>47.1</v>
      </c>
      <c r="GL62" s="94">
        <f t="shared" si="523"/>
        <v>47.8</v>
      </c>
      <c r="GM62" s="94">
        <f t="shared" si="523"/>
        <v>43.5</v>
      </c>
      <c r="GN62" s="94">
        <f t="shared" si="523"/>
        <v>46.599999999999994</v>
      </c>
      <c r="GO62" s="94">
        <f t="shared" ref="GO62:IZ62" si="524">GO17+GO22+GO27</f>
        <v>39.700000000000003</v>
      </c>
      <c r="GP62" s="94">
        <f t="shared" si="524"/>
        <v>44.7</v>
      </c>
      <c r="GQ62" s="94">
        <f t="shared" si="524"/>
        <v>48.9</v>
      </c>
      <c r="GR62" s="94">
        <f t="shared" si="524"/>
        <v>55.399999999999991</v>
      </c>
      <c r="GS62" s="94">
        <f t="shared" si="524"/>
        <v>50.8</v>
      </c>
      <c r="GT62" s="94">
        <f t="shared" si="524"/>
        <v>61.900000000000006</v>
      </c>
      <c r="GU62" s="94">
        <f t="shared" si="524"/>
        <v>65.400000000000006</v>
      </c>
      <c r="GV62" s="94">
        <f t="shared" si="524"/>
        <v>71.400000000000006</v>
      </c>
      <c r="GW62" s="94">
        <f t="shared" si="524"/>
        <v>76.7</v>
      </c>
      <c r="GX62" s="94">
        <f t="shared" si="524"/>
        <v>67.599999999999994</v>
      </c>
      <c r="GY62" s="94">
        <f t="shared" si="524"/>
        <v>69.100000000000009</v>
      </c>
      <c r="GZ62" s="94">
        <f t="shared" si="524"/>
        <v>83.300000000000011</v>
      </c>
      <c r="HA62" s="94">
        <f t="shared" si="524"/>
        <v>64.300000000000011</v>
      </c>
      <c r="HB62" s="94">
        <f t="shared" si="524"/>
        <v>76.8</v>
      </c>
      <c r="HC62" s="94">
        <f t="shared" si="524"/>
        <v>67.3</v>
      </c>
      <c r="HD62" s="94">
        <f t="shared" si="524"/>
        <v>72.099999999999994</v>
      </c>
      <c r="HE62" s="94">
        <f t="shared" si="524"/>
        <v>66.300000000000011</v>
      </c>
      <c r="HF62" s="94">
        <f t="shared" si="524"/>
        <v>70.400000000000006</v>
      </c>
      <c r="HG62" s="94">
        <f t="shared" si="524"/>
        <v>71.7</v>
      </c>
      <c r="HH62" s="94">
        <f t="shared" si="524"/>
        <v>62.2</v>
      </c>
      <c r="HI62" s="94">
        <f t="shared" si="524"/>
        <v>54.9</v>
      </c>
      <c r="HJ62" s="94">
        <f t="shared" si="524"/>
        <v>46.6</v>
      </c>
      <c r="HK62" s="94">
        <f t="shared" si="524"/>
        <v>53.7</v>
      </c>
      <c r="HL62" s="94">
        <f t="shared" si="524"/>
        <v>59.8</v>
      </c>
      <c r="HM62" s="94">
        <f t="shared" si="524"/>
        <v>60.7</v>
      </c>
      <c r="HN62" s="94">
        <f t="shared" si="524"/>
        <v>73.399999999999991</v>
      </c>
      <c r="HO62" s="94">
        <f t="shared" si="524"/>
        <v>66.5</v>
      </c>
      <c r="HP62" s="94">
        <f t="shared" si="524"/>
        <v>71.600000000000009</v>
      </c>
      <c r="HQ62" s="94">
        <f t="shared" si="524"/>
        <v>66.800000000000011</v>
      </c>
      <c r="HR62" s="94">
        <f t="shared" si="524"/>
        <v>64.400000000000006</v>
      </c>
      <c r="HS62" s="94">
        <f t="shared" si="524"/>
        <v>66.900000000000006</v>
      </c>
      <c r="HT62" s="94">
        <f t="shared" si="524"/>
        <v>51</v>
      </c>
      <c r="HU62" s="94">
        <f t="shared" si="524"/>
        <v>57.1</v>
      </c>
      <c r="HV62" s="94">
        <f t="shared" si="524"/>
        <v>58.199999999999996</v>
      </c>
      <c r="HW62" s="94">
        <f t="shared" si="524"/>
        <v>69.3</v>
      </c>
      <c r="HX62" s="94">
        <f t="shared" si="524"/>
        <v>64.3</v>
      </c>
      <c r="HY62" s="94">
        <f t="shared" si="524"/>
        <v>65.2</v>
      </c>
      <c r="HZ62" s="94">
        <f t="shared" si="524"/>
        <v>68.5</v>
      </c>
      <c r="IA62" s="94">
        <f t="shared" si="524"/>
        <v>68.599999999999994</v>
      </c>
      <c r="IB62" s="94">
        <f t="shared" si="524"/>
        <v>68.400000000000006</v>
      </c>
      <c r="IC62" s="94">
        <f t="shared" si="524"/>
        <v>67.3</v>
      </c>
      <c r="ID62" s="94">
        <f t="shared" si="524"/>
        <v>66.8</v>
      </c>
      <c r="IE62" s="94">
        <f t="shared" si="524"/>
        <v>75</v>
      </c>
      <c r="IF62" s="94">
        <f t="shared" si="524"/>
        <v>62.2</v>
      </c>
      <c r="IG62" s="94">
        <f t="shared" si="524"/>
        <v>68.099999999999994</v>
      </c>
      <c r="IH62" s="94">
        <f t="shared" si="524"/>
        <v>63</v>
      </c>
      <c r="II62" s="94">
        <f t="shared" si="524"/>
        <v>76.3</v>
      </c>
      <c r="IJ62" s="94">
        <f t="shared" si="524"/>
        <v>67.8</v>
      </c>
      <c r="IK62" s="94">
        <f t="shared" si="524"/>
        <v>76.900000000000006</v>
      </c>
      <c r="IL62" s="94">
        <f t="shared" si="524"/>
        <v>88.6</v>
      </c>
      <c r="IM62" s="94">
        <f t="shared" si="524"/>
        <v>72.900000000000006</v>
      </c>
      <c r="IN62" s="94">
        <f t="shared" si="524"/>
        <v>74.8</v>
      </c>
      <c r="IO62" s="94">
        <f t="shared" si="524"/>
        <v>69.599999999999994</v>
      </c>
      <c r="IP62" s="94">
        <f t="shared" si="524"/>
        <v>65.3</v>
      </c>
      <c r="IQ62" s="94">
        <f t="shared" si="524"/>
        <v>68</v>
      </c>
      <c r="IR62" s="94">
        <f t="shared" si="524"/>
        <v>49.4</v>
      </c>
      <c r="IS62" s="94">
        <f t="shared" si="524"/>
        <v>53.4</v>
      </c>
      <c r="IT62" s="94">
        <f t="shared" si="524"/>
        <v>52.8</v>
      </c>
      <c r="IU62" s="94">
        <f t="shared" si="524"/>
        <v>51.5</v>
      </c>
      <c r="IV62" s="94">
        <f t="shared" si="524"/>
        <v>55.5</v>
      </c>
      <c r="IW62" s="94">
        <f t="shared" si="524"/>
        <v>53.699999999999996</v>
      </c>
      <c r="IX62" s="94">
        <f t="shared" si="524"/>
        <v>59.8</v>
      </c>
      <c r="IY62" s="94">
        <f t="shared" si="524"/>
        <v>55.699999999999996</v>
      </c>
      <c r="IZ62" s="94">
        <f t="shared" si="524"/>
        <v>53.900000000000006</v>
      </c>
      <c r="JA62" s="94">
        <f t="shared" ref="JA62:LL62" si="525">JA17+JA22+JA27</f>
        <v>60.6</v>
      </c>
      <c r="JB62" s="94">
        <f t="shared" si="525"/>
        <v>56.2</v>
      </c>
      <c r="JC62" s="94">
        <f t="shared" si="525"/>
        <v>59.5</v>
      </c>
      <c r="JD62" s="94">
        <f t="shared" si="525"/>
        <v>54.4</v>
      </c>
      <c r="JE62" s="94">
        <f t="shared" si="525"/>
        <v>62.099999999999994</v>
      </c>
      <c r="JF62" s="94">
        <f t="shared" si="525"/>
        <v>67.699999999999989</v>
      </c>
      <c r="JG62" s="94">
        <f t="shared" si="525"/>
        <v>62.900000000000006</v>
      </c>
      <c r="JH62" s="94">
        <f t="shared" si="525"/>
        <v>69</v>
      </c>
      <c r="JI62" s="94">
        <f t="shared" si="525"/>
        <v>72.099999999999994</v>
      </c>
      <c r="JJ62" s="94">
        <f t="shared" si="525"/>
        <v>63.1</v>
      </c>
      <c r="JK62" s="94">
        <f t="shared" si="525"/>
        <v>55.8</v>
      </c>
      <c r="JL62" s="94">
        <f t="shared" si="525"/>
        <v>65</v>
      </c>
      <c r="JM62" s="94">
        <f t="shared" si="525"/>
        <v>64.5</v>
      </c>
      <c r="JN62" s="94">
        <f t="shared" si="525"/>
        <v>78.5</v>
      </c>
      <c r="JO62" s="94">
        <f t="shared" si="525"/>
        <v>76.099999999999994</v>
      </c>
      <c r="JP62" s="94">
        <f t="shared" si="525"/>
        <v>55</v>
      </c>
      <c r="JQ62" s="94">
        <f t="shared" si="525"/>
        <v>71</v>
      </c>
      <c r="JR62" s="94">
        <f t="shared" si="525"/>
        <v>79</v>
      </c>
      <c r="JS62" s="94">
        <f t="shared" si="525"/>
        <v>85</v>
      </c>
      <c r="JT62" s="94">
        <f t="shared" si="525"/>
        <v>74</v>
      </c>
      <c r="JU62" s="94">
        <f t="shared" si="525"/>
        <v>68</v>
      </c>
      <c r="JV62" s="94">
        <f t="shared" si="525"/>
        <v>54</v>
      </c>
      <c r="JW62" s="94">
        <f t="shared" si="525"/>
        <v>54</v>
      </c>
      <c r="JX62" s="94">
        <f t="shared" si="525"/>
        <v>46</v>
      </c>
      <c r="JY62" s="94">
        <f t="shared" si="525"/>
        <v>95</v>
      </c>
      <c r="JZ62" s="94">
        <f t="shared" si="525"/>
        <v>78</v>
      </c>
      <c r="KA62" s="94">
        <f t="shared" si="525"/>
        <v>74</v>
      </c>
      <c r="KB62" s="94">
        <f t="shared" si="525"/>
        <v>61</v>
      </c>
      <c r="KC62" s="94">
        <f t="shared" si="525"/>
        <v>50</v>
      </c>
      <c r="KD62" s="94">
        <f t="shared" si="525"/>
        <v>46</v>
      </c>
      <c r="KE62" s="94">
        <f t="shared" si="525"/>
        <v>52</v>
      </c>
      <c r="KF62" s="94">
        <f t="shared" si="525"/>
        <v>47</v>
      </c>
      <c r="KG62" s="94">
        <f t="shared" si="525"/>
        <v>50</v>
      </c>
      <c r="KH62" s="94">
        <f t="shared" si="525"/>
        <v>61</v>
      </c>
      <c r="KI62" s="94">
        <f t="shared" si="525"/>
        <v>52</v>
      </c>
      <c r="KJ62" s="94">
        <f t="shared" si="525"/>
        <v>53</v>
      </c>
      <c r="KK62" s="94">
        <f t="shared" si="525"/>
        <v>51</v>
      </c>
      <c r="KL62" s="94">
        <f t="shared" si="525"/>
        <v>65</v>
      </c>
      <c r="KM62" s="94">
        <f t="shared" si="525"/>
        <v>78</v>
      </c>
      <c r="KN62" s="94">
        <f t="shared" si="525"/>
        <v>79</v>
      </c>
      <c r="KO62" s="94">
        <f t="shared" si="525"/>
        <v>53</v>
      </c>
      <c r="KP62" s="94">
        <f t="shared" si="525"/>
        <v>74</v>
      </c>
      <c r="KQ62" s="94">
        <f t="shared" si="525"/>
        <v>84</v>
      </c>
      <c r="KR62" s="94">
        <f t="shared" si="525"/>
        <v>57</v>
      </c>
      <c r="KS62" s="94">
        <f t="shared" si="525"/>
        <v>41</v>
      </c>
      <c r="KT62" s="94">
        <f t="shared" si="525"/>
        <v>47</v>
      </c>
      <c r="KU62" s="94">
        <f t="shared" si="525"/>
        <v>47</v>
      </c>
      <c r="KV62" s="94">
        <f t="shared" si="525"/>
        <v>52</v>
      </c>
      <c r="KW62" s="94">
        <f t="shared" si="525"/>
        <v>49</v>
      </c>
      <c r="KX62" s="94">
        <f t="shared" si="525"/>
        <v>54</v>
      </c>
      <c r="KY62" s="94">
        <f t="shared" si="525"/>
        <v>50</v>
      </c>
      <c r="KZ62" s="94">
        <f t="shared" si="525"/>
        <v>58</v>
      </c>
      <c r="LA62" s="94">
        <f t="shared" si="525"/>
        <v>45</v>
      </c>
      <c r="LB62" s="94">
        <f t="shared" si="525"/>
        <v>50</v>
      </c>
      <c r="LC62" s="94">
        <f t="shared" si="525"/>
        <v>39</v>
      </c>
      <c r="LD62" s="94">
        <f t="shared" si="525"/>
        <v>50</v>
      </c>
      <c r="LE62" s="94">
        <f t="shared" si="525"/>
        <v>45</v>
      </c>
      <c r="LF62" s="94">
        <f t="shared" si="525"/>
        <v>45</v>
      </c>
      <c r="LG62" s="94">
        <f t="shared" si="525"/>
        <v>41</v>
      </c>
      <c r="LH62" s="94">
        <f t="shared" si="525"/>
        <v>42</v>
      </c>
      <c r="LI62" s="94">
        <f t="shared" si="525"/>
        <v>43</v>
      </c>
      <c r="LJ62" s="94">
        <f t="shared" si="525"/>
        <v>42</v>
      </c>
      <c r="LK62" s="94">
        <f t="shared" si="525"/>
        <v>48</v>
      </c>
      <c r="LL62" s="94">
        <f t="shared" si="525"/>
        <v>50</v>
      </c>
      <c r="LM62" s="94">
        <f t="shared" ref="LM62:NX62" si="526">LM17+LM22+LM27</f>
        <v>39</v>
      </c>
      <c r="LN62" s="94">
        <f t="shared" si="526"/>
        <v>39</v>
      </c>
      <c r="LO62" s="94">
        <f t="shared" si="526"/>
        <v>57</v>
      </c>
      <c r="LP62" s="94">
        <f t="shared" si="526"/>
        <v>62</v>
      </c>
      <c r="LQ62" s="94">
        <f t="shared" si="526"/>
        <v>59</v>
      </c>
      <c r="LR62" s="94">
        <f t="shared" si="526"/>
        <v>60</v>
      </c>
      <c r="LS62" s="94">
        <f t="shared" si="526"/>
        <v>63</v>
      </c>
      <c r="LT62" s="94">
        <f t="shared" si="526"/>
        <v>61</v>
      </c>
      <c r="LU62" s="94">
        <f t="shared" si="526"/>
        <v>67</v>
      </c>
      <c r="LV62" s="94">
        <f t="shared" si="526"/>
        <v>89</v>
      </c>
      <c r="LW62" s="94">
        <f t="shared" si="526"/>
        <v>76</v>
      </c>
      <c r="LX62" s="94">
        <f t="shared" si="526"/>
        <v>67</v>
      </c>
      <c r="LY62" s="94">
        <f t="shared" si="526"/>
        <v>53</v>
      </c>
      <c r="LZ62" s="94">
        <f t="shared" si="526"/>
        <v>55</v>
      </c>
      <c r="MA62" s="94">
        <f t="shared" si="526"/>
        <v>52</v>
      </c>
      <c r="MB62" s="94">
        <f t="shared" si="526"/>
        <v>63</v>
      </c>
      <c r="MC62" s="94">
        <f t="shared" si="526"/>
        <v>83</v>
      </c>
      <c r="MD62" s="94">
        <f t="shared" si="526"/>
        <v>67</v>
      </c>
      <c r="ME62" s="94">
        <f t="shared" si="526"/>
        <v>64</v>
      </c>
      <c r="MF62" s="94">
        <f t="shared" si="526"/>
        <v>91</v>
      </c>
      <c r="MG62" s="94">
        <f t="shared" si="526"/>
        <v>83</v>
      </c>
      <c r="MH62" s="94">
        <f t="shared" si="526"/>
        <v>69</v>
      </c>
      <c r="MI62" s="94">
        <f t="shared" si="526"/>
        <v>81</v>
      </c>
      <c r="MJ62" s="94">
        <f t="shared" si="526"/>
        <v>70</v>
      </c>
      <c r="MK62" s="94">
        <f t="shared" si="526"/>
        <v>55</v>
      </c>
      <c r="ML62" s="94">
        <f t="shared" si="526"/>
        <v>57</v>
      </c>
      <c r="MM62" s="94">
        <f t="shared" si="526"/>
        <v>58</v>
      </c>
      <c r="MN62" s="94">
        <f t="shared" si="526"/>
        <v>53</v>
      </c>
      <c r="MO62" s="94">
        <f t="shared" si="526"/>
        <v>55</v>
      </c>
      <c r="MP62" s="94">
        <f t="shared" si="526"/>
        <v>54</v>
      </c>
      <c r="MQ62" s="94">
        <f t="shared" si="526"/>
        <v>50</v>
      </c>
      <c r="MR62" s="94">
        <f t="shared" si="526"/>
        <v>54</v>
      </c>
      <c r="MS62" s="94">
        <f t="shared" si="526"/>
        <v>63</v>
      </c>
      <c r="MT62" s="94">
        <f t="shared" si="526"/>
        <v>51</v>
      </c>
      <c r="MU62" s="94">
        <f t="shared" si="526"/>
        <v>53</v>
      </c>
      <c r="MV62" s="94">
        <f t="shared" si="526"/>
        <v>49</v>
      </c>
      <c r="MW62" s="94">
        <f t="shared" si="526"/>
        <v>63</v>
      </c>
      <c r="MX62" s="94">
        <f t="shared" si="526"/>
        <v>73</v>
      </c>
      <c r="MY62" s="94">
        <f t="shared" si="526"/>
        <v>79</v>
      </c>
      <c r="MZ62" s="94">
        <f t="shared" si="526"/>
        <v>96</v>
      </c>
      <c r="NA62" s="94">
        <f t="shared" si="526"/>
        <v>100</v>
      </c>
      <c r="NB62" s="94">
        <f t="shared" si="526"/>
        <v>103</v>
      </c>
      <c r="NC62" s="94">
        <f t="shared" si="526"/>
        <v>113</v>
      </c>
      <c r="ND62" s="94">
        <f t="shared" si="526"/>
        <v>116</v>
      </c>
      <c r="NE62" s="94">
        <f t="shared" si="526"/>
        <v>92</v>
      </c>
      <c r="NF62" s="94">
        <f t="shared" si="526"/>
        <v>89</v>
      </c>
      <c r="NG62" s="94">
        <f t="shared" si="526"/>
        <v>106</v>
      </c>
      <c r="NH62" s="94">
        <f t="shared" si="526"/>
        <v>118</v>
      </c>
      <c r="NI62" s="94">
        <f t="shared" si="526"/>
        <v>119</v>
      </c>
      <c r="NJ62" s="94">
        <f t="shared" si="526"/>
        <v>122</v>
      </c>
      <c r="NK62" s="94">
        <f t="shared" si="526"/>
        <v>119</v>
      </c>
      <c r="NL62" s="94">
        <f t="shared" si="526"/>
        <v>109</v>
      </c>
      <c r="NM62" s="94">
        <f t="shared" si="526"/>
        <v>113</v>
      </c>
      <c r="NN62" s="94">
        <f t="shared" si="526"/>
        <v>108</v>
      </c>
      <c r="NO62" s="94">
        <f t="shared" si="526"/>
        <v>106</v>
      </c>
      <c r="NP62" s="94">
        <f t="shared" si="526"/>
        <v>101</v>
      </c>
      <c r="NQ62" s="94">
        <f t="shared" si="526"/>
        <v>102</v>
      </c>
      <c r="NR62" s="94">
        <f t="shared" si="526"/>
        <v>93</v>
      </c>
      <c r="NS62" s="94">
        <f t="shared" si="526"/>
        <v>92</v>
      </c>
      <c r="NT62" s="94">
        <f t="shared" si="526"/>
        <v>96</v>
      </c>
      <c r="NU62" s="94">
        <f t="shared" si="526"/>
        <v>99</v>
      </c>
      <c r="NV62" s="94">
        <f t="shared" si="526"/>
        <v>121</v>
      </c>
      <c r="NW62" s="94">
        <f t="shared" si="526"/>
        <v>120</v>
      </c>
      <c r="NX62" s="94">
        <f t="shared" si="526"/>
        <v>121</v>
      </c>
      <c r="NY62" s="94">
        <f t="shared" ref="NY62:QJ62" si="527">NY17+NY22+NY27</f>
        <v>110</v>
      </c>
      <c r="NZ62" s="94">
        <f t="shared" si="527"/>
        <v>110</v>
      </c>
      <c r="OA62" s="94">
        <f t="shared" si="527"/>
        <v>113</v>
      </c>
      <c r="OB62" s="94">
        <f t="shared" si="527"/>
        <v>111</v>
      </c>
      <c r="OC62" s="94">
        <f t="shared" si="527"/>
        <v>118</v>
      </c>
      <c r="OD62" s="94">
        <f t="shared" si="527"/>
        <v>109</v>
      </c>
      <c r="OE62" s="94">
        <f t="shared" si="527"/>
        <v>103</v>
      </c>
      <c r="OF62" s="94">
        <f t="shared" si="527"/>
        <v>97</v>
      </c>
      <c r="OG62" s="94">
        <f t="shared" si="527"/>
        <v>97</v>
      </c>
      <c r="OH62" s="94">
        <f t="shared" si="527"/>
        <v>104</v>
      </c>
      <c r="OI62" s="94">
        <f t="shared" si="527"/>
        <v>108</v>
      </c>
      <c r="OJ62" s="94">
        <f t="shared" si="527"/>
        <v>93</v>
      </c>
      <c r="OK62" s="94">
        <f t="shared" si="527"/>
        <v>101</v>
      </c>
      <c r="OL62" s="94">
        <f t="shared" si="527"/>
        <v>91</v>
      </c>
      <c r="OM62" s="94">
        <f t="shared" si="527"/>
        <v>93</v>
      </c>
      <c r="ON62" s="94">
        <f t="shared" si="527"/>
        <v>74</v>
      </c>
      <c r="OO62" s="94">
        <f t="shared" si="527"/>
        <v>88</v>
      </c>
      <c r="OP62" s="94">
        <f t="shared" si="527"/>
        <v>69</v>
      </c>
      <c r="OQ62" s="94">
        <f t="shared" si="527"/>
        <v>73</v>
      </c>
      <c r="OR62" s="94">
        <f t="shared" si="527"/>
        <v>69</v>
      </c>
      <c r="OS62" s="94">
        <f t="shared" si="527"/>
        <v>67</v>
      </c>
      <c r="OT62" s="94">
        <f t="shared" si="527"/>
        <v>64</v>
      </c>
      <c r="OU62" s="94">
        <f t="shared" si="527"/>
        <v>61</v>
      </c>
      <c r="OV62" s="94">
        <f t="shared" si="527"/>
        <v>55</v>
      </c>
      <c r="OW62" s="94">
        <f t="shared" si="527"/>
        <v>59</v>
      </c>
      <c r="OX62" s="94">
        <f t="shared" si="527"/>
        <v>53</v>
      </c>
      <c r="OY62" s="94">
        <f t="shared" si="527"/>
        <v>60</v>
      </c>
      <c r="OZ62" s="94">
        <f t="shared" si="527"/>
        <v>53</v>
      </c>
      <c r="PA62" s="94">
        <f t="shared" si="527"/>
        <v>55</v>
      </c>
      <c r="PB62" s="94">
        <f t="shared" si="527"/>
        <v>47</v>
      </c>
      <c r="PC62" s="94">
        <f t="shared" si="527"/>
        <v>50</v>
      </c>
      <c r="PD62" s="94">
        <f t="shared" si="527"/>
        <v>46</v>
      </c>
      <c r="PE62" s="94">
        <f t="shared" si="527"/>
        <v>49</v>
      </c>
      <c r="PF62" s="94">
        <f t="shared" si="527"/>
        <v>47</v>
      </c>
      <c r="PG62" s="94">
        <f t="shared" si="527"/>
        <v>44</v>
      </c>
      <c r="PH62" s="94">
        <f t="shared" si="527"/>
        <v>48</v>
      </c>
      <c r="PI62" s="94">
        <f t="shared" si="527"/>
        <v>51</v>
      </c>
      <c r="PJ62" s="94">
        <f t="shared" si="527"/>
        <v>47</v>
      </c>
      <c r="PK62" s="94">
        <f t="shared" si="527"/>
        <v>53</v>
      </c>
      <c r="PL62" s="94">
        <f t="shared" si="527"/>
        <v>48</v>
      </c>
      <c r="PM62" s="94">
        <f t="shared" si="527"/>
        <v>53</v>
      </c>
      <c r="PN62" s="94">
        <f t="shared" si="527"/>
        <v>54</v>
      </c>
      <c r="PO62" s="94">
        <f t="shared" si="527"/>
        <v>49</v>
      </c>
      <c r="PP62" s="94">
        <f t="shared" si="527"/>
        <v>43</v>
      </c>
      <c r="PQ62" s="94">
        <f t="shared" si="527"/>
        <v>40</v>
      </c>
      <c r="PR62" s="94">
        <f t="shared" si="527"/>
        <v>50</v>
      </c>
      <c r="PS62" s="94">
        <f t="shared" si="527"/>
        <v>44</v>
      </c>
      <c r="PT62" s="94">
        <f t="shared" si="527"/>
        <v>37</v>
      </c>
      <c r="PU62" s="94">
        <f t="shared" si="527"/>
        <v>49</v>
      </c>
      <c r="PV62" s="94">
        <f t="shared" si="527"/>
        <v>48</v>
      </c>
      <c r="PW62" s="94">
        <f t="shared" si="527"/>
        <v>45</v>
      </c>
      <c r="PX62" s="94">
        <f t="shared" si="527"/>
        <v>47</v>
      </c>
      <c r="PY62" s="94">
        <f t="shared" si="527"/>
        <v>44</v>
      </c>
      <c r="PZ62" s="94">
        <f t="shared" si="527"/>
        <v>44</v>
      </c>
      <c r="QA62" s="94">
        <f t="shared" si="527"/>
        <v>46</v>
      </c>
      <c r="QB62" s="94">
        <f t="shared" si="527"/>
        <v>48</v>
      </c>
      <c r="QC62" s="94">
        <f t="shared" si="527"/>
        <v>54</v>
      </c>
      <c r="QD62" s="94">
        <f t="shared" si="527"/>
        <v>46</v>
      </c>
      <c r="QE62" s="94">
        <f t="shared" si="527"/>
        <v>53</v>
      </c>
      <c r="QF62" s="94">
        <f t="shared" si="527"/>
        <v>59</v>
      </c>
      <c r="QG62" s="94">
        <f t="shared" si="527"/>
        <v>53</v>
      </c>
      <c r="QH62" s="94">
        <f t="shared" si="527"/>
        <v>67</v>
      </c>
      <c r="QI62" s="94">
        <f t="shared" si="527"/>
        <v>61</v>
      </c>
      <c r="QJ62" s="94">
        <f t="shared" si="527"/>
        <v>59</v>
      </c>
      <c r="QK62" s="94">
        <f t="shared" ref="QK62:SV62" si="528">QK17+QK22+QK27</f>
        <v>53</v>
      </c>
      <c r="QL62" s="94">
        <f t="shared" si="528"/>
        <v>48</v>
      </c>
      <c r="QM62" s="94">
        <f t="shared" si="528"/>
        <v>50</v>
      </c>
      <c r="QN62" s="94">
        <f t="shared" si="528"/>
        <v>43</v>
      </c>
      <c r="QO62" s="94">
        <f t="shared" si="528"/>
        <v>48</v>
      </c>
      <c r="QP62" s="94">
        <f t="shared" si="528"/>
        <v>46</v>
      </c>
      <c r="QQ62" s="94">
        <f t="shared" si="528"/>
        <v>46</v>
      </c>
      <c r="QR62" s="94">
        <f t="shared" si="528"/>
        <v>40</v>
      </c>
      <c r="QS62" s="94">
        <f t="shared" si="528"/>
        <v>47</v>
      </c>
      <c r="QT62" s="94">
        <f t="shared" si="528"/>
        <v>43</v>
      </c>
      <c r="QU62" s="94">
        <f t="shared" si="528"/>
        <v>46</v>
      </c>
      <c r="QV62" s="94">
        <f t="shared" si="528"/>
        <v>47</v>
      </c>
      <c r="QW62" s="94">
        <f t="shared" si="528"/>
        <v>49</v>
      </c>
      <c r="QX62" s="94">
        <f t="shared" si="528"/>
        <v>48</v>
      </c>
      <c r="QY62" s="94">
        <f t="shared" si="528"/>
        <v>49</v>
      </c>
      <c r="QZ62" s="94">
        <f t="shared" si="528"/>
        <v>40</v>
      </c>
      <c r="RA62" s="94">
        <f t="shared" si="528"/>
        <v>46</v>
      </c>
      <c r="RB62" s="94">
        <f t="shared" si="528"/>
        <v>42</v>
      </c>
      <c r="RC62" s="94">
        <f t="shared" si="528"/>
        <v>46</v>
      </c>
      <c r="RD62" s="94">
        <f t="shared" si="528"/>
        <v>48</v>
      </c>
      <c r="RE62" s="94">
        <f t="shared" si="528"/>
        <v>61</v>
      </c>
      <c r="RF62" s="94">
        <f t="shared" si="528"/>
        <v>52</v>
      </c>
      <c r="RG62" s="94">
        <f t="shared" si="528"/>
        <v>56</v>
      </c>
      <c r="RH62" s="94">
        <f t="shared" si="528"/>
        <v>57</v>
      </c>
      <c r="RI62" s="94">
        <f t="shared" si="528"/>
        <v>58</v>
      </c>
      <c r="RJ62" s="94">
        <f t="shared" si="528"/>
        <v>54</v>
      </c>
      <c r="RK62" s="94">
        <f t="shared" si="528"/>
        <v>48</v>
      </c>
      <c r="RL62" s="94">
        <f t="shared" si="528"/>
        <v>59</v>
      </c>
      <c r="RM62" s="94">
        <f t="shared" si="528"/>
        <v>61</v>
      </c>
      <c r="RN62" s="94">
        <f t="shared" si="528"/>
        <v>57</v>
      </c>
      <c r="RO62" s="94">
        <f t="shared" si="528"/>
        <v>67</v>
      </c>
      <c r="RP62" s="94">
        <f t="shared" si="528"/>
        <v>59</v>
      </c>
      <c r="RQ62" s="94">
        <f t="shared" si="528"/>
        <v>57</v>
      </c>
      <c r="RR62" s="94">
        <f t="shared" si="528"/>
        <v>66</v>
      </c>
      <c r="RS62" s="94">
        <f t="shared" si="528"/>
        <v>66</v>
      </c>
      <c r="RT62" s="94">
        <f t="shared" si="528"/>
        <v>62</v>
      </c>
      <c r="RU62" s="94">
        <f t="shared" si="528"/>
        <v>63</v>
      </c>
      <c r="RV62" s="94">
        <f t="shared" si="528"/>
        <v>64</v>
      </c>
      <c r="RW62" s="94">
        <f t="shared" si="528"/>
        <v>62</v>
      </c>
      <c r="RX62" s="94">
        <f t="shared" si="528"/>
        <v>59</v>
      </c>
      <c r="RY62" s="94">
        <f t="shared" si="528"/>
        <v>60</v>
      </c>
      <c r="RZ62" s="94">
        <f t="shared" si="528"/>
        <v>58</v>
      </c>
      <c r="SA62" s="94">
        <f t="shared" si="528"/>
        <v>61</v>
      </c>
      <c r="SB62" s="94">
        <f t="shared" si="528"/>
        <v>63</v>
      </c>
      <c r="SC62" s="94">
        <f t="shared" si="528"/>
        <v>60</v>
      </c>
      <c r="SD62" s="94">
        <f t="shared" si="528"/>
        <v>62</v>
      </c>
      <c r="SE62" s="94">
        <f t="shared" si="528"/>
        <v>68</v>
      </c>
      <c r="SF62" s="94">
        <f t="shared" si="528"/>
        <v>68</v>
      </c>
      <c r="SG62" s="94">
        <f t="shared" si="528"/>
        <v>74</v>
      </c>
      <c r="SH62" s="94">
        <f t="shared" si="528"/>
        <v>80</v>
      </c>
      <c r="SI62" s="94">
        <f t="shared" si="528"/>
        <v>77</v>
      </c>
      <c r="SJ62" s="94">
        <f t="shared" si="528"/>
        <v>76</v>
      </c>
      <c r="SK62" s="94">
        <f t="shared" si="528"/>
        <v>76</v>
      </c>
      <c r="SL62" s="94">
        <f t="shared" si="528"/>
        <v>81</v>
      </c>
      <c r="SM62" s="94">
        <f t="shared" si="528"/>
        <v>79</v>
      </c>
      <c r="SN62" s="94">
        <f t="shared" si="528"/>
        <v>81</v>
      </c>
      <c r="SO62" s="94">
        <f t="shared" si="528"/>
        <v>81</v>
      </c>
      <c r="SP62" s="94">
        <f t="shared" si="528"/>
        <v>85</v>
      </c>
      <c r="SQ62" s="94">
        <f t="shared" si="528"/>
        <v>82</v>
      </c>
      <c r="SR62" s="94">
        <f t="shared" si="528"/>
        <v>79</v>
      </c>
      <c r="SS62" s="94">
        <f t="shared" si="528"/>
        <v>72</v>
      </c>
      <c r="ST62" s="94">
        <f t="shared" si="528"/>
        <v>74</v>
      </c>
      <c r="SU62" s="94">
        <f t="shared" si="528"/>
        <v>81</v>
      </c>
      <c r="SV62" s="94">
        <f t="shared" si="528"/>
        <v>75</v>
      </c>
      <c r="SW62" s="94">
        <f t="shared" ref="SW62:VH62" si="529">SW17+SW22+SW27</f>
        <v>78</v>
      </c>
      <c r="SX62" s="94">
        <f t="shared" si="529"/>
        <v>71</v>
      </c>
      <c r="SY62" s="94">
        <f t="shared" si="529"/>
        <v>63</v>
      </c>
      <c r="SZ62" s="94">
        <f t="shared" si="529"/>
        <v>67</v>
      </c>
      <c r="TA62" s="94">
        <f t="shared" si="529"/>
        <v>79</v>
      </c>
      <c r="TB62" s="94">
        <f t="shared" si="529"/>
        <v>74</v>
      </c>
      <c r="TC62" s="94">
        <f t="shared" si="529"/>
        <v>81</v>
      </c>
      <c r="TD62" s="94">
        <f t="shared" si="529"/>
        <v>79</v>
      </c>
      <c r="TE62" s="94">
        <f t="shared" si="529"/>
        <v>76</v>
      </c>
      <c r="TF62" s="94">
        <f t="shared" si="529"/>
        <v>80</v>
      </c>
      <c r="TG62" s="94">
        <f t="shared" si="529"/>
        <v>66</v>
      </c>
      <c r="TH62" s="94">
        <f t="shared" si="529"/>
        <v>65</v>
      </c>
      <c r="TI62" s="94">
        <f t="shared" si="529"/>
        <v>70</v>
      </c>
      <c r="TJ62" s="94">
        <f t="shared" si="529"/>
        <v>69</v>
      </c>
      <c r="TK62" s="94">
        <f t="shared" si="529"/>
        <v>63</v>
      </c>
      <c r="TL62" s="94">
        <f t="shared" si="529"/>
        <v>69</v>
      </c>
      <c r="TM62" s="94">
        <f t="shared" si="529"/>
        <v>77</v>
      </c>
      <c r="TN62" s="94">
        <f t="shared" si="529"/>
        <v>72</v>
      </c>
      <c r="TO62" s="94">
        <f t="shared" si="529"/>
        <v>79</v>
      </c>
      <c r="TP62" s="94">
        <f t="shared" si="529"/>
        <v>69</v>
      </c>
      <c r="TQ62" s="94">
        <f t="shared" si="529"/>
        <v>79</v>
      </c>
      <c r="TR62" s="94">
        <f t="shared" si="529"/>
        <v>77</v>
      </c>
      <c r="TS62" s="94">
        <f t="shared" si="529"/>
        <v>80</v>
      </c>
      <c r="TT62" s="94">
        <f t="shared" si="529"/>
        <v>77</v>
      </c>
      <c r="TU62" s="94">
        <f t="shared" si="529"/>
        <v>74</v>
      </c>
      <c r="TV62" s="94">
        <f t="shared" si="529"/>
        <v>77</v>
      </c>
      <c r="TW62" s="94">
        <f t="shared" si="529"/>
        <v>79</v>
      </c>
      <c r="TX62" s="94">
        <f t="shared" si="529"/>
        <v>68</v>
      </c>
      <c r="TY62" s="94">
        <f t="shared" si="529"/>
        <v>80</v>
      </c>
      <c r="TZ62" s="94">
        <f t="shared" si="529"/>
        <v>78</v>
      </c>
      <c r="UA62" s="94">
        <f t="shared" si="529"/>
        <v>79</v>
      </c>
      <c r="UB62" s="94">
        <f t="shared" si="529"/>
        <v>76</v>
      </c>
      <c r="UC62" s="94">
        <f t="shared" si="529"/>
        <v>77</v>
      </c>
      <c r="UD62" s="94">
        <f t="shared" si="529"/>
        <v>73</v>
      </c>
      <c r="UE62" s="94">
        <f t="shared" si="529"/>
        <v>74</v>
      </c>
      <c r="UF62" s="94">
        <f t="shared" si="529"/>
        <v>74</v>
      </c>
      <c r="UG62" s="94">
        <f t="shared" si="529"/>
        <v>77</v>
      </c>
      <c r="UH62" s="94">
        <f t="shared" si="529"/>
        <v>79</v>
      </c>
      <c r="UI62" s="94">
        <f t="shared" si="529"/>
        <v>75</v>
      </c>
      <c r="UJ62" s="94">
        <f t="shared" si="529"/>
        <v>74</v>
      </c>
      <c r="UK62" s="94">
        <f t="shared" si="529"/>
        <v>68</v>
      </c>
      <c r="UL62" s="94">
        <f t="shared" si="529"/>
        <v>65</v>
      </c>
      <c r="UM62" s="94">
        <f t="shared" si="529"/>
        <v>72</v>
      </c>
      <c r="UN62" s="94">
        <f t="shared" si="529"/>
        <v>73</v>
      </c>
      <c r="UO62" s="94">
        <f t="shared" si="529"/>
        <v>73</v>
      </c>
      <c r="UP62" s="94">
        <f t="shared" si="529"/>
        <v>76</v>
      </c>
      <c r="UQ62" s="94">
        <f t="shared" si="529"/>
        <v>77</v>
      </c>
      <c r="UR62" s="94">
        <f t="shared" si="529"/>
        <v>67</v>
      </c>
      <c r="US62" s="94">
        <f t="shared" si="529"/>
        <v>67</v>
      </c>
      <c r="UT62" s="94">
        <f t="shared" si="529"/>
        <v>67</v>
      </c>
      <c r="UU62" s="94">
        <f t="shared" si="529"/>
        <v>74</v>
      </c>
      <c r="UV62" s="94">
        <f t="shared" si="529"/>
        <v>69</v>
      </c>
      <c r="UW62" s="94">
        <f t="shared" si="529"/>
        <v>69</v>
      </c>
      <c r="UX62" s="94">
        <f t="shared" si="529"/>
        <v>70</v>
      </c>
      <c r="UY62" s="94">
        <f t="shared" si="529"/>
        <v>71</v>
      </c>
      <c r="UZ62" s="94">
        <f t="shared" si="529"/>
        <v>61</v>
      </c>
      <c r="VA62" s="94">
        <f t="shared" si="529"/>
        <v>71</v>
      </c>
      <c r="VB62" s="94">
        <f t="shared" si="529"/>
        <v>67</v>
      </c>
      <c r="VC62" s="94">
        <f t="shared" si="529"/>
        <v>60</v>
      </c>
      <c r="VD62" s="94">
        <f t="shared" si="529"/>
        <v>53</v>
      </c>
      <c r="VE62" s="94">
        <f t="shared" si="529"/>
        <v>61</v>
      </c>
      <c r="VF62" s="94">
        <f t="shared" si="529"/>
        <v>54</v>
      </c>
      <c r="VG62" s="94">
        <f t="shared" si="529"/>
        <v>57</v>
      </c>
      <c r="VH62" s="94">
        <f t="shared" si="529"/>
        <v>63</v>
      </c>
      <c r="VI62" s="94">
        <f t="shared" ref="VI62:XT62" si="530">VI17+VI22+VI27</f>
        <v>61</v>
      </c>
      <c r="VJ62" s="94">
        <f t="shared" si="530"/>
        <v>59</v>
      </c>
      <c r="VK62" s="94">
        <f t="shared" si="530"/>
        <v>59</v>
      </c>
      <c r="VL62" s="94">
        <f t="shared" si="530"/>
        <v>52</v>
      </c>
      <c r="VM62" s="94">
        <f t="shared" si="530"/>
        <v>55</v>
      </c>
      <c r="VN62" s="94">
        <f t="shared" si="530"/>
        <v>57</v>
      </c>
      <c r="VO62" s="94">
        <f t="shared" si="530"/>
        <v>51</v>
      </c>
      <c r="VP62" s="94">
        <f t="shared" si="530"/>
        <v>52</v>
      </c>
      <c r="VQ62" s="94">
        <f t="shared" si="530"/>
        <v>56</v>
      </c>
      <c r="VR62" s="94">
        <f t="shared" si="530"/>
        <v>55</v>
      </c>
      <c r="VS62" s="94">
        <f t="shared" si="530"/>
        <v>61</v>
      </c>
      <c r="VT62" s="94">
        <f t="shared" si="530"/>
        <v>67</v>
      </c>
      <c r="VU62" s="94">
        <f t="shared" si="530"/>
        <v>61</v>
      </c>
      <c r="VV62" s="94">
        <f t="shared" si="530"/>
        <v>73</v>
      </c>
      <c r="VW62" s="94">
        <f t="shared" si="530"/>
        <v>72</v>
      </c>
      <c r="VX62" s="94">
        <f t="shared" si="530"/>
        <v>67</v>
      </c>
      <c r="VY62" s="94">
        <f t="shared" si="530"/>
        <v>63</v>
      </c>
      <c r="VZ62" s="94">
        <f t="shared" si="530"/>
        <v>74</v>
      </c>
      <c r="WA62" s="94">
        <f t="shared" si="530"/>
        <v>78</v>
      </c>
      <c r="WB62" s="94">
        <f t="shared" si="530"/>
        <v>68</v>
      </c>
      <c r="WC62" s="94">
        <f t="shared" si="530"/>
        <v>69</v>
      </c>
      <c r="WD62" s="94">
        <f t="shared" si="530"/>
        <v>62</v>
      </c>
      <c r="WE62" s="94">
        <f t="shared" si="530"/>
        <v>60</v>
      </c>
      <c r="WF62" s="94">
        <f t="shared" si="530"/>
        <v>72</v>
      </c>
      <c r="WG62" s="94">
        <f t="shared" si="530"/>
        <v>75</v>
      </c>
      <c r="WH62" s="94">
        <f t="shared" si="530"/>
        <v>69</v>
      </c>
      <c r="WI62" s="94">
        <f t="shared" si="530"/>
        <v>65</v>
      </c>
      <c r="WJ62" s="94">
        <f t="shared" si="530"/>
        <v>57</v>
      </c>
      <c r="WK62" s="94">
        <f t="shared" si="530"/>
        <v>58</v>
      </c>
      <c r="WL62" s="94">
        <f t="shared" si="530"/>
        <v>55</v>
      </c>
      <c r="WM62" s="94">
        <f t="shared" si="530"/>
        <v>56</v>
      </c>
      <c r="WN62" s="94">
        <f t="shared" si="530"/>
        <v>60</v>
      </c>
      <c r="WO62" s="94">
        <f t="shared" si="530"/>
        <v>59</v>
      </c>
      <c r="WP62" s="94">
        <f t="shared" si="530"/>
        <v>57</v>
      </c>
      <c r="WQ62" s="94">
        <f t="shared" si="530"/>
        <v>59</v>
      </c>
      <c r="WR62" s="94">
        <f t="shared" si="530"/>
        <v>63</v>
      </c>
      <c r="WS62" s="94">
        <f t="shared" si="530"/>
        <v>55</v>
      </c>
      <c r="WT62" s="94">
        <f t="shared" si="530"/>
        <v>65</v>
      </c>
      <c r="WU62" s="94">
        <f t="shared" si="530"/>
        <v>60</v>
      </c>
      <c r="WV62" s="94">
        <f t="shared" si="530"/>
        <v>61</v>
      </c>
      <c r="WW62" s="94">
        <f t="shared" si="530"/>
        <v>63</v>
      </c>
      <c r="WX62" s="94">
        <f t="shared" si="530"/>
        <v>71</v>
      </c>
      <c r="WY62" s="94">
        <f t="shared" si="530"/>
        <v>83</v>
      </c>
      <c r="WZ62" s="94">
        <f t="shared" si="530"/>
        <v>67</v>
      </c>
      <c r="XA62" s="94">
        <f t="shared" si="530"/>
        <v>70</v>
      </c>
      <c r="XB62" s="94">
        <f t="shared" si="530"/>
        <v>72</v>
      </c>
      <c r="XC62" s="94">
        <f t="shared" si="530"/>
        <v>68</v>
      </c>
      <c r="XD62" s="94">
        <f t="shared" si="530"/>
        <v>76</v>
      </c>
      <c r="XE62" s="94">
        <f t="shared" si="530"/>
        <v>71</v>
      </c>
      <c r="XF62" s="94">
        <f t="shared" si="530"/>
        <v>80</v>
      </c>
      <c r="XG62" s="94">
        <f t="shared" si="530"/>
        <v>84</v>
      </c>
      <c r="XH62" s="94">
        <f t="shared" si="530"/>
        <v>88</v>
      </c>
      <c r="XI62" s="94">
        <f t="shared" si="530"/>
        <v>77</v>
      </c>
      <c r="XJ62" s="94">
        <f t="shared" si="530"/>
        <v>79</v>
      </c>
      <c r="XK62" s="94">
        <f t="shared" si="530"/>
        <v>72</v>
      </c>
      <c r="XL62" s="94">
        <f t="shared" si="530"/>
        <v>73</v>
      </c>
      <c r="XM62" s="94">
        <f t="shared" si="530"/>
        <v>72</v>
      </c>
      <c r="XN62" s="94">
        <f t="shared" si="530"/>
        <v>75</v>
      </c>
      <c r="XO62" s="94">
        <f t="shared" si="530"/>
        <v>70</v>
      </c>
      <c r="XP62" s="94">
        <f t="shared" si="530"/>
        <v>77</v>
      </c>
      <c r="XQ62" s="94">
        <f t="shared" si="530"/>
        <v>89</v>
      </c>
      <c r="XR62" s="94">
        <f t="shared" si="530"/>
        <v>87</v>
      </c>
      <c r="XS62" s="94">
        <f t="shared" si="530"/>
        <v>93</v>
      </c>
      <c r="XT62" s="94">
        <f t="shared" si="530"/>
        <v>98</v>
      </c>
      <c r="XU62" s="94">
        <f t="shared" ref="XU62:AAF62" si="531">XU17+XU22+XU27</f>
        <v>86</v>
      </c>
      <c r="XV62" s="94">
        <f t="shared" si="531"/>
        <v>86</v>
      </c>
      <c r="XW62" s="94">
        <f t="shared" si="531"/>
        <v>88</v>
      </c>
      <c r="XX62" s="94">
        <f t="shared" si="531"/>
        <v>82</v>
      </c>
      <c r="XY62" s="94">
        <f t="shared" si="531"/>
        <v>88</v>
      </c>
      <c r="XZ62" s="94">
        <f t="shared" si="531"/>
        <v>84</v>
      </c>
      <c r="YA62" s="94">
        <f t="shared" si="531"/>
        <v>77</v>
      </c>
      <c r="YB62" s="94">
        <f t="shared" si="531"/>
        <v>69</v>
      </c>
      <c r="YC62" s="94">
        <f t="shared" si="531"/>
        <v>65</v>
      </c>
      <c r="YD62" s="94">
        <f t="shared" si="531"/>
        <v>67</v>
      </c>
      <c r="YE62" s="94">
        <f t="shared" si="531"/>
        <v>78</v>
      </c>
      <c r="YF62" s="94">
        <f t="shared" si="531"/>
        <v>74</v>
      </c>
      <c r="YG62" s="94">
        <f t="shared" si="531"/>
        <v>74</v>
      </c>
      <c r="YH62" s="94">
        <f t="shared" si="531"/>
        <v>70</v>
      </c>
      <c r="YI62" s="94">
        <f t="shared" si="531"/>
        <v>74</v>
      </c>
      <c r="YJ62" s="94">
        <f t="shared" si="531"/>
        <v>76</v>
      </c>
      <c r="YK62" s="94">
        <f t="shared" si="531"/>
        <v>72</v>
      </c>
      <c r="YL62" s="94">
        <f t="shared" si="531"/>
        <v>75</v>
      </c>
      <c r="YM62" s="94">
        <f t="shared" si="531"/>
        <v>71</v>
      </c>
      <c r="YN62" s="94">
        <f t="shared" si="531"/>
        <v>75</v>
      </c>
      <c r="YO62" s="94">
        <f t="shared" si="531"/>
        <v>75</v>
      </c>
      <c r="YP62" s="94">
        <f t="shared" si="531"/>
        <v>72</v>
      </c>
      <c r="YQ62" s="94">
        <f t="shared" si="531"/>
        <v>69</v>
      </c>
      <c r="YR62" s="94">
        <f t="shared" si="531"/>
        <v>71</v>
      </c>
      <c r="YS62" s="94">
        <f t="shared" si="531"/>
        <v>74</v>
      </c>
      <c r="YT62" s="94">
        <f t="shared" si="531"/>
        <v>75</v>
      </c>
      <c r="YU62" s="94">
        <f t="shared" si="531"/>
        <v>70</v>
      </c>
      <c r="YV62" s="94">
        <f t="shared" si="531"/>
        <v>76</v>
      </c>
      <c r="YW62" s="94">
        <f t="shared" si="531"/>
        <v>81</v>
      </c>
      <c r="YX62" s="94">
        <f t="shared" si="531"/>
        <v>81.900000000000006</v>
      </c>
      <c r="YY62" s="94">
        <f t="shared" si="531"/>
        <v>79.5</v>
      </c>
      <c r="YZ62" s="94">
        <f t="shared" si="531"/>
        <v>73.3</v>
      </c>
      <c r="ZA62" s="94">
        <f t="shared" si="531"/>
        <v>73.800000000000011</v>
      </c>
      <c r="ZB62" s="94">
        <f t="shared" si="531"/>
        <v>73.099999999999994</v>
      </c>
      <c r="ZC62" s="94">
        <f t="shared" si="531"/>
        <v>77</v>
      </c>
      <c r="ZD62" s="94">
        <f t="shared" si="531"/>
        <v>79.099999999999994</v>
      </c>
      <c r="ZE62" s="94">
        <f t="shared" si="531"/>
        <v>80</v>
      </c>
      <c r="ZF62" s="94">
        <f t="shared" si="531"/>
        <v>75.900000000000006</v>
      </c>
      <c r="ZG62" s="94">
        <f t="shared" si="531"/>
        <v>77.699999999999989</v>
      </c>
      <c r="ZH62" s="94">
        <f t="shared" si="531"/>
        <v>80.900000000000006</v>
      </c>
      <c r="ZI62" s="94">
        <f t="shared" si="531"/>
        <v>78.8</v>
      </c>
      <c r="ZJ62" s="94">
        <f t="shared" si="531"/>
        <v>73.2</v>
      </c>
      <c r="ZK62" s="94">
        <f t="shared" si="531"/>
        <v>74.699999999999989</v>
      </c>
      <c r="ZL62" s="94">
        <f t="shared" si="531"/>
        <v>84.1</v>
      </c>
      <c r="ZM62" s="94">
        <f t="shared" si="531"/>
        <v>85</v>
      </c>
      <c r="ZN62" s="94">
        <f t="shared" si="531"/>
        <v>75.599999999999994</v>
      </c>
      <c r="ZO62" s="94">
        <f t="shared" si="531"/>
        <v>77.3</v>
      </c>
      <c r="ZP62" s="94">
        <f t="shared" si="531"/>
        <v>84</v>
      </c>
      <c r="ZQ62" s="94">
        <f t="shared" si="531"/>
        <v>69.3</v>
      </c>
      <c r="ZR62" s="94">
        <f t="shared" si="531"/>
        <v>77</v>
      </c>
      <c r="ZS62" s="94">
        <f t="shared" si="531"/>
        <v>74.800000000000011</v>
      </c>
      <c r="ZT62" s="94">
        <f t="shared" si="531"/>
        <v>70.900000000000006</v>
      </c>
      <c r="ZU62" s="94">
        <f t="shared" si="531"/>
        <v>72.599999999999994</v>
      </c>
      <c r="ZV62" s="94">
        <f t="shared" si="531"/>
        <v>74.8</v>
      </c>
      <c r="ZW62" s="94">
        <f t="shared" si="531"/>
        <v>68.8</v>
      </c>
      <c r="ZX62" s="94">
        <f t="shared" si="531"/>
        <v>77.099999999999994</v>
      </c>
      <c r="ZY62" s="94">
        <f t="shared" si="531"/>
        <v>86.3</v>
      </c>
      <c r="ZZ62" s="94">
        <f t="shared" si="531"/>
        <v>76.899999999999991</v>
      </c>
      <c r="AAA62" s="94">
        <f t="shared" si="531"/>
        <v>78.400000000000006</v>
      </c>
      <c r="AAB62" s="94">
        <f t="shared" si="531"/>
        <v>75.399999999999991</v>
      </c>
      <c r="AAC62" s="94">
        <f t="shared" si="531"/>
        <v>77.599999999999994</v>
      </c>
      <c r="AAD62" s="94">
        <f t="shared" si="531"/>
        <v>73.900000000000006</v>
      </c>
      <c r="AAE62" s="94">
        <f t="shared" si="531"/>
        <v>76</v>
      </c>
      <c r="AAF62" s="94">
        <f t="shared" si="531"/>
        <v>77</v>
      </c>
      <c r="AAG62" s="94">
        <f t="shared" ref="AAG62:ACR62" si="532">AAG17+AAG22+AAG27</f>
        <v>87</v>
      </c>
      <c r="AAH62" s="94">
        <f t="shared" si="532"/>
        <v>89.800000000000011</v>
      </c>
      <c r="AAI62" s="94">
        <f t="shared" si="532"/>
        <v>72.199999999999989</v>
      </c>
      <c r="AAJ62" s="94">
        <f t="shared" si="532"/>
        <v>78.2</v>
      </c>
      <c r="AAK62" s="94">
        <f t="shared" si="532"/>
        <v>79.2</v>
      </c>
      <c r="AAL62" s="94">
        <f t="shared" si="532"/>
        <v>69.7</v>
      </c>
      <c r="AAM62" s="94">
        <f t="shared" si="532"/>
        <v>75.400000000000006</v>
      </c>
      <c r="AAN62" s="94">
        <f t="shared" si="532"/>
        <v>71.599999999999994</v>
      </c>
      <c r="AAO62" s="94">
        <f t="shared" si="532"/>
        <v>69</v>
      </c>
      <c r="AAP62" s="94">
        <f t="shared" si="532"/>
        <v>67.7</v>
      </c>
      <c r="AAQ62" s="94">
        <f t="shared" si="532"/>
        <v>70.3</v>
      </c>
      <c r="AAR62" s="94">
        <f t="shared" si="532"/>
        <v>70</v>
      </c>
      <c r="AAS62" s="94">
        <f t="shared" si="532"/>
        <v>71.3</v>
      </c>
      <c r="AAT62" s="94">
        <f t="shared" si="532"/>
        <v>76</v>
      </c>
      <c r="AAU62" s="94">
        <f t="shared" si="532"/>
        <v>69.3</v>
      </c>
      <c r="AAV62" s="94">
        <f t="shared" si="532"/>
        <v>69.3</v>
      </c>
      <c r="AAW62" s="94">
        <f t="shared" si="532"/>
        <v>67.8</v>
      </c>
      <c r="AAX62" s="94">
        <f t="shared" si="532"/>
        <v>80.800000000000011</v>
      </c>
      <c r="AAY62" s="94">
        <f t="shared" si="532"/>
        <v>78.7</v>
      </c>
      <c r="AAZ62" s="94">
        <f t="shared" si="532"/>
        <v>79.7</v>
      </c>
      <c r="ABA62" s="94">
        <f t="shared" si="532"/>
        <v>82.399999999999991</v>
      </c>
      <c r="ABB62" s="94">
        <f t="shared" si="532"/>
        <v>74.099999999999994</v>
      </c>
      <c r="ABC62" s="94">
        <f t="shared" si="532"/>
        <v>74.900000000000006</v>
      </c>
      <c r="ABD62" s="94">
        <f t="shared" si="532"/>
        <v>79.399999999999991</v>
      </c>
      <c r="ABE62" s="94">
        <f t="shared" si="532"/>
        <v>68.8</v>
      </c>
      <c r="ABF62" s="94">
        <f t="shared" si="532"/>
        <v>70.400000000000006</v>
      </c>
      <c r="ABG62" s="94">
        <f t="shared" si="532"/>
        <v>71</v>
      </c>
      <c r="ABH62" s="94">
        <f t="shared" si="532"/>
        <v>67.300000000000011</v>
      </c>
      <c r="ABI62" s="94">
        <f t="shared" si="532"/>
        <v>73.900000000000006</v>
      </c>
      <c r="ABJ62" s="94">
        <f t="shared" si="532"/>
        <v>79.199999999999989</v>
      </c>
      <c r="ABK62" s="94">
        <f t="shared" si="532"/>
        <v>72.400000000000006</v>
      </c>
      <c r="ABL62" s="94">
        <f t="shared" si="532"/>
        <v>74.400000000000006</v>
      </c>
      <c r="ABM62" s="94">
        <f t="shared" si="532"/>
        <v>71.599999999999994</v>
      </c>
      <c r="ABN62" s="94">
        <f t="shared" si="532"/>
        <v>71.399999999999991</v>
      </c>
      <c r="ABO62" s="94">
        <f t="shared" si="532"/>
        <v>63.099999999999994</v>
      </c>
      <c r="ABP62" s="94">
        <f t="shared" si="532"/>
        <v>65</v>
      </c>
      <c r="ABQ62" s="94">
        <f t="shared" si="532"/>
        <v>68.3</v>
      </c>
      <c r="ABR62" s="94">
        <f t="shared" si="532"/>
        <v>61</v>
      </c>
      <c r="ABS62" s="94">
        <f t="shared" si="532"/>
        <v>61.699999999999996</v>
      </c>
      <c r="ABT62" s="94">
        <f t="shared" si="532"/>
        <v>62.8</v>
      </c>
      <c r="ABU62" s="94">
        <f t="shared" si="532"/>
        <v>66.2</v>
      </c>
      <c r="ABV62" s="94">
        <f t="shared" si="532"/>
        <v>66.099999999999994</v>
      </c>
      <c r="ABW62" s="94">
        <f t="shared" si="532"/>
        <v>70</v>
      </c>
      <c r="ABX62" s="94">
        <f t="shared" si="532"/>
        <v>72.8</v>
      </c>
      <c r="ABY62" s="94">
        <f t="shared" si="532"/>
        <v>64.7</v>
      </c>
      <c r="ABZ62" s="94">
        <f t="shared" si="532"/>
        <v>66.5</v>
      </c>
      <c r="ACA62" s="94">
        <f t="shared" si="532"/>
        <v>71.5</v>
      </c>
      <c r="ACB62" s="94">
        <f t="shared" si="532"/>
        <v>63.2</v>
      </c>
      <c r="ACC62" s="94">
        <f t="shared" si="532"/>
        <v>58.7</v>
      </c>
      <c r="ACD62" s="94">
        <f t="shared" si="532"/>
        <v>69</v>
      </c>
      <c r="ACE62" s="94">
        <f t="shared" si="532"/>
        <v>78.900000000000006</v>
      </c>
      <c r="ACF62" s="94">
        <f t="shared" si="532"/>
        <v>65.5</v>
      </c>
      <c r="ACG62" s="94">
        <f t="shared" si="532"/>
        <v>70.100000000000009</v>
      </c>
      <c r="ACH62" s="94">
        <f t="shared" si="532"/>
        <v>62.8</v>
      </c>
      <c r="ACI62" s="94">
        <f t="shared" si="532"/>
        <v>63.199999999999996</v>
      </c>
      <c r="ACJ62" s="94">
        <f t="shared" si="532"/>
        <v>64.8</v>
      </c>
      <c r="ACK62" s="94">
        <f t="shared" si="532"/>
        <v>60.900000000000006</v>
      </c>
      <c r="ACL62" s="94">
        <f t="shared" si="532"/>
        <v>68</v>
      </c>
      <c r="ACM62" s="94">
        <f t="shared" si="532"/>
        <v>70.900000000000006</v>
      </c>
      <c r="ACN62" s="94">
        <f t="shared" si="532"/>
        <v>66.3</v>
      </c>
      <c r="ACO62" s="94">
        <f t="shared" si="532"/>
        <v>65.199999999999989</v>
      </c>
      <c r="ACP62" s="94">
        <f t="shared" si="532"/>
        <v>70</v>
      </c>
      <c r="ACQ62" s="94">
        <f t="shared" si="532"/>
        <v>71.7</v>
      </c>
      <c r="ACR62" s="94">
        <f t="shared" si="532"/>
        <v>63.5</v>
      </c>
      <c r="ACS62" s="94">
        <f t="shared" ref="ACS62:AFD62" si="533">ACS17+ACS22+ACS27</f>
        <v>76.7</v>
      </c>
      <c r="ACT62" s="94">
        <f t="shared" si="533"/>
        <v>67.5</v>
      </c>
      <c r="ACU62" s="94">
        <f t="shared" si="533"/>
        <v>65.5</v>
      </c>
      <c r="ACV62" s="94">
        <f t="shared" si="533"/>
        <v>66.5</v>
      </c>
      <c r="ACW62" s="94">
        <f t="shared" si="533"/>
        <v>65.599999999999994</v>
      </c>
      <c r="ACX62" s="94">
        <f t="shared" si="533"/>
        <v>63.599999999999994</v>
      </c>
      <c r="ACY62" s="94">
        <f t="shared" si="533"/>
        <v>70.099999999999994</v>
      </c>
      <c r="ACZ62" s="94">
        <f t="shared" si="533"/>
        <v>71.900000000000006</v>
      </c>
      <c r="ADA62" s="94">
        <f t="shared" si="533"/>
        <v>66.2</v>
      </c>
      <c r="ADB62" s="94">
        <f t="shared" si="533"/>
        <v>76.900000000000006</v>
      </c>
      <c r="ADC62" s="94">
        <f t="shared" si="533"/>
        <v>77</v>
      </c>
      <c r="ADD62" s="94">
        <f t="shared" si="533"/>
        <v>83.3</v>
      </c>
      <c r="ADE62" s="94">
        <f t="shared" si="533"/>
        <v>77.600000000000009</v>
      </c>
      <c r="ADF62" s="94">
        <f t="shared" si="533"/>
        <v>80.599999999999994</v>
      </c>
      <c r="ADG62" s="94">
        <f t="shared" si="533"/>
        <v>76.8</v>
      </c>
      <c r="ADH62" s="94">
        <f t="shared" si="533"/>
        <v>79.2</v>
      </c>
      <c r="ADI62" s="94">
        <f t="shared" si="533"/>
        <v>86.9</v>
      </c>
      <c r="ADJ62" s="94">
        <f t="shared" si="533"/>
        <v>82.6</v>
      </c>
      <c r="ADK62" s="94">
        <f t="shared" si="533"/>
        <v>75.3</v>
      </c>
      <c r="ADL62" s="94">
        <f t="shared" si="533"/>
        <v>80.699999999999989</v>
      </c>
      <c r="ADM62" s="94">
        <f t="shared" si="533"/>
        <v>81.5</v>
      </c>
      <c r="ADN62" s="94">
        <f t="shared" si="533"/>
        <v>71.2</v>
      </c>
      <c r="ADO62" s="94">
        <f t="shared" si="533"/>
        <v>69.7</v>
      </c>
      <c r="ADP62" s="94">
        <f t="shared" si="533"/>
        <v>80</v>
      </c>
      <c r="ADQ62" s="94">
        <f t="shared" si="533"/>
        <v>78.400000000000006</v>
      </c>
      <c r="ADR62" s="94">
        <f t="shared" si="533"/>
        <v>77.7</v>
      </c>
      <c r="ADS62" s="94">
        <f t="shared" si="533"/>
        <v>78.599999999999994</v>
      </c>
      <c r="ADT62" s="94">
        <f t="shared" si="533"/>
        <v>83.300000000000011</v>
      </c>
      <c r="ADU62" s="94">
        <f t="shared" si="533"/>
        <v>80.7</v>
      </c>
      <c r="ADV62" s="94">
        <f t="shared" si="533"/>
        <v>76.7</v>
      </c>
      <c r="ADW62" s="94">
        <f t="shared" si="533"/>
        <v>66.400000000000006</v>
      </c>
      <c r="ADX62" s="94">
        <f t="shared" si="533"/>
        <v>77.400000000000006</v>
      </c>
      <c r="ADY62" s="94">
        <f t="shared" si="533"/>
        <v>83.4</v>
      </c>
      <c r="ADZ62" s="94">
        <f t="shared" si="533"/>
        <v>82.699999999999989</v>
      </c>
      <c r="AEA62" s="94">
        <f t="shared" si="533"/>
        <v>80.7</v>
      </c>
      <c r="AEB62" s="94">
        <f t="shared" si="533"/>
        <v>75.199999999999989</v>
      </c>
      <c r="AEC62" s="94">
        <f t="shared" si="533"/>
        <v>87.1</v>
      </c>
      <c r="AED62" s="94">
        <f t="shared" si="533"/>
        <v>76.7</v>
      </c>
      <c r="AEE62" s="94">
        <f t="shared" si="533"/>
        <v>78.400000000000006</v>
      </c>
      <c r="AEF62" s="94">
        <f t="shared" si="533"/>
        <v>78.2</v>
      </c>
      <c r="AEG62" s="94">
        <f t="shared" si="533"/>
        <v>76.2</v>
      </c>
      <c r="AEH62" s="94">
        <f t="shared" si="533"/>
        <v>79.3</v>
      </c>
      <c r="AEI62" s="94">
        <f t="shared" si="533"/>
        <v>76.699999999999989</v>
      </c>
      <c r="AEJ62" s="94">
        <f t="shared" si="533"/>
        <v>79.400000000000006</v>
      </c>
      <c r="AEK62" s="94">
        <f t="shared" si="533"/>
        <v>79.7</v>
      </c>
      <c r="AEL62" s="94">
        <f t="shared" si="533"/>
        <v>75.400000000000006</v>
      </c>
      <c r="AEM62" s="94">
        <f t="shared" si="533"/>
        <v>69.5</v>
      </c>
      <c r="AEN62" s="94">
        <f t="shared" si="533"/>
        <v>75.800000000000011</v>
      </c>
      <c r="AEO62" s="94">
        <f t="shared" si="533"/>
        <v>75.7</v>
      </c>
      <c r="AEP62" s="94">
        <f t="shared" si="533"/>
        <v>70.900000000000006</v>
      </c>
      <c r="AEQ62" s="94">
        <f t="shared" si="533"/>
        <v>69.300000000000011</v>
      </c>
      <c r="AER62" s="94">
        <f t="shared" si="533"/>
        <v>63.500000000000007</v>
      </c>
      <c r="AES62" s="94">
        <f t="shared" si="533"/>
        <v>63.2</v>
      </c>
      <c r="AET62" s="94">
        <f t="shared" si="533"/>
        <v>65.599999999999994</v>
      </c>
      <c r="AEU62" s="94">
        <f t="shared" si="533"/>
        <v>59.400000000000006</v>
      </c>
      <c r="AEV62" s="94">
        <f t="shared" si="533"/>
        <v>57.6</v>
      </c>
      <c r="AEW62" s="94">
        <f t="shared" si="533"/>
        <v>61.599999999999994</v>
      </c>
      <c r="AEX62" s="94">
        <f t="shared" si="533"/>
        <v>72.400000000000006</v>
      </c>
      <c r="AEY62" s="94">
        <f t="shared" si="533"/>
        <v>67.3</v>
      </c>
      <c r="AEZ62" s="94">
        <f t="shared" si="533"/>
        <v>63.7</v>
      </c>
      <c r="AFA62" s="94">
        <f t="shared" si="533"/>
        <v>69.900000000000006</v>
      </c>
      <c r="AFB62" s="94">
        <f t="shared" si="533"/>
        <v>67.5</v>
      </c>
      <c r="AFC62" s="94">
        <f t="shared" si="533"/>
        <v>69.599999999999994</v>
      </c>
      <c r="AFD62" s="94">
        <f t="shared" si="533"/>
        <v>72</v>
      </c>
      <c r="AFE62" s="94">
        <f t="shared" ref="AFE62:AHP62" si="534">AFE17+AFE22+AFE27</f>
        <v>72.099999999999994</v>
      </c>
      <c r="AFF62" s="94">
        <f t="shared" si="534"/>
        <v>74.8</v>
      </c>
      <c r="AFG62" s="94">
        <f t="shared" si="534"/>
        <v>68.5</v>
      </c>
      <c r="AFH62" s="94">
        <f t="shared" si="534"/>
        <v>65.900000000000006</v>
      </c>
      <c r="AFI62" s="94">
        <f t="shared" si="534"/>
        <v>61.8</v>
      </c>
      <c r="AFJ62" s="94">
        <f t="shared" si="534"/>
        <v>60.4</v>
      </c>
      <c r="AFK62" s="94">
        <f t="shared" si="534"/>
        <v>60.5</v>
      </c>
      <c r="AFL62" s="94">
        <f t="shared" si="534"/>
        <v>65.7</v>
      </c>
      <c r="AFM62" s="94">
        <f t="shared" si="534"/>
        <v>73.300000000000011</v>
      </c>
      <c r="AFN62" s="94">
        <f t="shared" si="534"/>
        <v>61.6</v>
      </c>
      <c r="AFO62" s="94">
        <f t="shared" si="534"/>
        <v>62.599999999999994</v>
      </c>
      <c r="AFP62" s="94">
        <f t="shared" si="534"/>
        <v>57</v>
      </c>
      <c r="AFQ62" s="94">
        <f t="shared" si="534"/>
        <v>64</v>
      </c>
      <c r="AFR62" s="94">
        <f t="shared" si="534"/>
        <v>65.5</v>
      </c>
      <c r="AFS62" s="94">
        <f t="shared" si="534"/>
        <v>65.5</v>
      </c>
      <c r="AFT62" s="94">
        <f t="shared" si="534"/>
        <v>65.900000000000006</v>
      </c>
      <c r="AFU62" s="94">
        <f t="shared" si="534"/>
        <v>65.5</v>
      </c>
      <c r="AFV62" s="94">
        <f t="shared" si="534"/>
        <v>70.5</v>
      </c>
      <c r="AFW62" s="94">
        <f t="shared" si="534"/>
        <v>72.3</v>
      </c>
      <c r="AFX62" s="94">
        <f t="shared" si="534"/>
        <v>77.3</v>
      </c>
      <c r="AFY62" s="94">
        <f t="shared" si="534"/>
        <v>74.7</v>
      </c>
      <c r="AFZ62" s="94">
        <f t="shared" si="534"/>
        <v>70.5</v>
      </c>
      <c r="AGA62" s="94">
        <f t="shared" si="534"/>
        <v>70.100000000000009</v>
      </c>
      <c r="AGB62" s="94">
        <f t="shared" si="534"/>
        <v>70.300000000000011</v>
      </c>
      <c r="AGC62" s="94">
        <f t="shared" si="534"/>
        <v>71.2</v>
      </c>
      <c r="AGD62" s="94">
        <f t="shared" si="534"/>
        <v>70.5</v>
      </c>
      <c r="AGE62" s="94">
        <f t="shared" si="534"/>
        <v>72.5</v>
      </c>
      <c r="AGF62" s="94">
        <f t="shared" si="534"/>
        <v>70.3</v>
      </c>
      <c r="AGG62" s="94">
        <f t="shared" si="534"/>
        <v>77</v>
      </c>
      <c r="AGH62" s="94">
        <f t="shared" si="534"/>
        <v>71.900000000000006</v>
      </c>
      <c r="AGI62" s="94">
        <f t="shared" si="534"/>
        <v>73.2</v>
      </c>
      <c r="AGJ62" s="94">
        <f t="shared" si="534"/>
        <v>64.900000000000006</v>
      </c>
      <c r="AGK62" s="94">
        <f t="shared" si="534"/>
        <v>66.599999999999994</v>
      </c>
      <c r="AGL62" s="94">
        <f t="shared" si="534"/>
        <v>63.099999999999994</v>
      </c>
      <c r="AGM62" s="94">
        <f t="shared" si="534"/>
        <v>64.7</v>
      </c>
      <c r="AGN62" s="94">
        <f t="shared" si="534"/>
        <v>69</v>
      </c>
      <c r="AGO62" s="94">
        <f t="shared" si="534"/>
        <v>70</v>
      </c>
      <c r="AGP62" s="94">
        <f t="shared" si="534"/>
        <v>77.099999999999994</v>
      </c>
      <c r="AGQ62" s="94">
        <f t="shared" si="534"/>
        <v>71.400000000000006</v>
      </c>
      <c r="AGR62" s="94">
        <f t="shared" si="534"/>
        <v>73</v>
      </c>
      <c r="AGS62" s="94">
        <f t="shared" si="534"/>
        <v>73.599999999999994</v>
      </c>
      <c r="AGT62" s="94">
        <f t="shared" si="534"/>
        <v>72.5</v>
      </c>
      <c r="AGU62" s="94">
        <f t="shared" si="534"/>
        <v>74</v>
      </c>
      <c r="AGV62" s="94">
        <f t="shared" si="534"/>
        <v>72.2</v>
      </c>
      <c r="AGW62" s="94">
        <f t="shared" si="534"/>
        <v>74.3</v>
      </c>
      <c r="AGX62" s="94">
        <f t="shared" si="534"/>
        <v>74.400000000000006</v>
      </c>
      <c r="AGY62" s="94">
        <f t="shared" si="534"/>
        <v>85.4</v>
      </c>
      <c r="AGZ62" s="94">
        <f t="shared" si="534"/>
        <v>78.2</v>
      </c>
      <c r="AHA62" s="94">
        <f t="shared" si="534"/>
        <v>78.8</v>
      </c>
      <c r="AHB62" s="94">
        <f t="shared" si="534"/>
        <v>69.400000000000006</v>
      </c>
      <c r="AHC62" s="94">
        <f t="shared" si="534"/>
        <v>69.599999999999994</v>
      </c>
      <c r="AHD62" s="94">
        <f t="shared" si="534"/>
        <v>66.400000000000006</v>
      </c>
      <c r="AHE62" s="94">
        <f t="shared" si="534"/>
        <v>61.5</v>
      </c>
      <c r="AHF62" s="94">
        <f t="shared" si="534"/>
        <v>66.599999999999994</v>
      </c>
      <c r="AHG62" s="94">
        <f t="shared" si="534"/>
        <v>63.400000000000006</v>
      </c>
      <c r="AHH62" s="94">
        <f t="shared" si="534"/>
        <v>71.5</v>
      </c>
      <c r="AHI62" s="94">
        <f t="shared" si="534"/>
        <v>69.099999999999994</v>
      </c>
      <c r="AHJ62" s="94">
        <f t="shared" si="534"/>
        <v>68.3</v>
      </c>
      <c r="AHK62" s="94">
        <f t="shared" si="534"/>
        <v>67.599999999999994</v>
      </c>
      <c r="AHL62" s="94">
        <f t="shared" si="534"/>
        <v>72.900000000000006</v>
      </c>
      <c r="AHM62" s="94">
        <f t="shared" si="534"/>
        <v>73.400000000000006</v>
      </c>
      <c r="AHN62" s="94">
        <f t="shared" si="534"/>
        <v>79.8</v>
      </c>
      <c r="AHO62" s="94">
        <f t="shared" si="534"/>
        <v>67.7</v>
      </c>
      <c r="AHP62" s="94">
        <f t="shared" si="534"/>
        <v>76</v>
      </c>
      <c r="AHQ62" s="94">
        <f t="shared" ref="AHQ62:AKB62" si="535">AHQ17+AHQ22+AHQ27</f>
        <v>73.7</v>
      </c>
      <c r="AHR62" s="94">
        <f t="shared" si="535"/>
        <v>77.599999999999994</v>
      </c>
      <c r="AHS62" s="94">
        <f t="shared" si="535"/>
        <v>70.400000000000006</v>
      </c>
      <c r="AHT62" s="94">
        <f t="shared" si="535"/>
        <v>73.900000000000006</v>
      </c>
      <c r="AHU62" s="94">
        <f t="shared" si="535"/>
        <v>75</v>
      </c>
      <c r="AHV62" s="94">
        <f t="shared" si="535"/>
        <v>84.2</v>
      </c>
      <c r="AHW62" s="94">
        <f t="shared" si="535"/>
        <v>77.2</v>
      </c>
      <c r="AHX62" s="94">
        <f t="shared" si="535"/>
        <v>77.3</v>
      </c>
      <c r="AHY62" s="94">
        <f t="shared" si="535"/>
        <v>81.900000000000006</v>
      </c>
      <c r="AHZ62" s="94">
        <f t="shared" si="535"/>
        <v>83</v>
      </c>
      <c r="AIA62" s="94">
        <f t="shared" si="535"/>
        <v>86.3</v>
      </c>
      <c r="AIB62" s="94">
        <f t="shared" si="535"/>
        <v>82</v>
      </c>
      <c r="AIC62" s="94">
        <f t="shared" si="535"/>
        <v>79.599999999999994</v>
      </c>
      <c r="AID62" s="94">
        <f t="shared" si="535"/>
        <v>83.5</v>
      </c>
      <c r="AIE62" s="94">
        <f t="shared" si="535"/>
        <v>82.4</v>
      </c>
      <c r="AIF62" s="94">
        <f t="shared" si="535"/>
        <v>85.7</v>
      </c>
      <c r="AIG62" s="94">
        <f t="shared" si="535"/>
        <v>81.599999999999994</v>
      </c>
      <c r="AIH62" s="94">
        <f t="shared" si="535"/>
        <v>82.9</v>
      </c>
      <c r="AII62" s="94">
        <f t="shared" si="535"/>
        <v>87.899999999999991</v>
      </c>
      <c r="AIJ62" s="94">
        <f t="shared" si="535"/>
        <v>97.4</v>
      </c>
      <c r="AIK62" s="94">
        <f t="shared" si="535"/>
        <v>92.899999999999991</v>
      </c>
      <c r="AIL62" s="94">
        <f t="shared" si="535"/>
        <v>86.899999999999991</v>
      </c>
      <c r="AIM62" s="94">
        <f t="shared" si="535"/>
        <v>94.9</v>
      </c>
      <c r="AIN62" s="94">
        <f t="shared" si="535"/>
        <v>101.4</v>
      </c>
      <c r="AIO62" s="94">
        <f t="shared" si="535"/>
        <v>94</v>
      </c>
      <c r="AIP62" s="94">
        <f t="shared" si="535"/>
        <v>90.100000000000009</v>
      </c>
      <c r="AIQ62" s="94">
        <f t="shared" si="535"/>
        <v>93.5</v>
      </c>
      <c r="AIR62" s="94">
        <f t="shared" si="535"/>
        <v>89.9</v>
      </c>
      <c r="AIS62" s="94">
        <f t="shared" si="535"/>
        <v>95</v>
      </c>
      <c r="AIT62" s="94">
        <f t="shared" si="535"/>
        <v>91.3</v>
      </c>
      <c r="AIU62" s="94">
        <f t="shared" si="535"/>
        <v>84.6</v>
      </c>
      <c r="AIV62" s="94">
        <f t="shared" si="535"/>
        <v>100.5</v>
      </c>
      <c r="AIW62" s="94">
        <f t="shared" si="535"/>
        <v>110.80000000000001</v>
      </c>
      <c r="AIX62" s="94">
        <f t="shared" si="535"/>
        <v>115.1</v>
      </c>
      <c r="AIY62" s="94">
        <f t="shared" si="535"/>
        <v>141.6</v>
      </c>
      <c r="AIZ62" s="94">
        <f t="shared" si="535"/>
        <v>156.4</v>
      </c>
      <c r="AJA62" s="94">
        <f t="shared" si="535"/>
        <v>142.4</v>
      </c>
      <c r="AJB62" s="94">
        <f t="shared" si="535"/>
        <v>132.19999999999999</v>
      </c>
      <c r="AJC62" s="94">
        <f t="shared" si="535"/>
        <v>119</v>
      </c>
      <c r="AJD62" s="94">
        <f t="shared" si="535"/>
        <v>109.1</v>
      </c>
      <c r="AJE62" s="94">
        <f t="shared" si="535"/>
        <v>108</v>
      </c>
      <c r="AJF62" s="94">
        <f t="shared" si="535"/>
        <v>102.6</v>
      </c>
      <c r="AJG62" s="94">
        <f t="shared" si="535"/>
        <v>106.1</v>
      </c>
      <c r="AJH62" s="94">
        <f t="shared" si="535"/>
        <v>105.1</v>
      </c>
      <c r="AJI62" s="94">
        <f t="shared" si="535"/>
        <v>91.8</v>
      </c>
      <c r="AJJ62" s="94">
        <f t="shared" si="535"/>
        <v>90.7</v>
      </c>
      <c r="AJK62" s="94">
        <f t="shared" si="535"/>
        <v>89.1</v>
      </c>
      <c r="AJL62" s="94">
        <f t="shared" si="535"/>
        <v>87.6</v>
      </c>
      <c r="AJM62" s="94">
        <f t="shared" si="535"/>
        <v>97.5</v>
      </c>
      <c r="AJN62" s="94">
        <f t="shared" si="535"/>
        <v>101.4</v>
      </c>
      <c r="AJO62" s="94">
        <f t="shared" si="535"/>
        <v>103.70000000000002</v>
      </c>
      <c r="AJP62" s="94">
        <f t="shared" si="535"/>
        <v>108.2</v>
      </c>
      <c r="AJQ62" s="94">
        <f t="shared" si="535"/>
        <v>111.60000000000001</v>
      </c>
      <c r="AJR62" s="94">
        <f t="shared" si="535"/>
        <v>112.4</v>
      </c>
      <c r="AJS62" s="94">
        <f t="shared" si="535"/>
        <v>120.3</v>
      </c>
      <c r="AJT62" s="94">
        <f t="shared" si="535"/>
        <v>112.3</v>
      </c>
      <c r="AJU62" s="94">
        <f t="shared" si="535"/>
        <v>104.30000000000001</v>
      </c>
      <c r="AJV62" s="94">
        <f t="shared" si="535"/>
        <v>107.1</v>
      </c>
      <c r="AJW62" s="94">
        <f t="shared" si="535"/>
        <v>101.19999999999999</v>
      </c>
      <c r="AJX62" s="94">
        <f t="shared" si="535"/>
        <v>102.8</v>
      </c>
      <c r="AJY62" s="94">
        <f t="shared" si="535"/>
        <v>96.899999999999991</v>
      </c>
      <c r="AJZ62" s="94">
        <f t="shared" si="535"/>
        <v>91.1</v>
      </c>
      <c r="AKA62" s="94">
        <f t="shared" si="535"/>
        <v>91.1</v>
      </c>
      <c r="AKB62" s="94">
        <f t="shared" si="535"/>
        <v>86.9</v>
      </c>
      <c r="AKC62" s="94">
        <f t="shared" ref="AKC62:AMN62" si="536">AKC17+AKC22+AKC27</f>
        <v>84.3</v>
      </c>
      <c r="AKD62" s="94">
        <f t="shared" si="536"/>
        <v>79.800000000000011</v>
      </c>
      <c r="AKE62" s="94">
        <f t="shared" si="536"/>
        <v>78.400000000000006</v>
      </c>
      <c r="AKF62" s="94">
        <f t="shared" si="536"/>
        <v>71.599999999999994</v>
      </c>
      <c r="AKG62" s="94">
        <f t="shared" si="536"/>
        <v>63.3</v>
      </c>
      <c r="AKH62" s="94">
        <f t="shared" si="536"/>
        <v>67.8</v>
      </c>
      <c r="AKI62" s="94">
        <f t="shared" si="536"/>
        <v>60</v>
      </c>
      <c r="AKJ62" s="94">
        <f t="shared" si="536"/>
        <v>59.100000000000009</v>
      </c>
      <c r="AKK62" s="94">
        <f t="shared" si="536"/>
        <v>57.9</v>
      </c>
      <c r="AKL62" s="94">
        <f t="shared" si="536"/>
        <v>60.6</v>
      </c>
      <c r="AKM62" s="94">
        <f t="shared" si="536"/>
        <v>59.2</v>
      </c>
      <c r="AKN62" s="94">
        <f t="shared" si="536"/>
        <v>57.8</v>
      </c>
      <c r="AKO62" s="94">
        <f t="shared" si="536"/>
        <v>51</v>
      </c>
      <c r="AKP62" s="94">
        <f t="shared" si="536"/>
        <v>55</v>
      </c>
      <c r="AKQ62" s="94">
        <f t="shared" si="536"/>
        <v>57.3</v>
      </c>
      <c r="AKR62" s="94">
        <f t="shared" si="536"/>
        <v>56.8</v>
      </c>
      <c r="AKS62" s="94">
        <f t="shared" si="536"/>
        <v>59.2</v>
      </c>
      <c r="AKT62" s="94">
        <f t="shared" si="536"/>
        <v>55.699999999999996</v>
      </c>
      <c r="AKU62" s="94">
        <f t="shared" si="536"/>
        <v>54.1</v>
      </c>
      <c r="AKV62" s="94">
        <f t="shared" si="536"/>
        <v>53.7</v>
      </c>
      <c r="AKW62" s="94">
        <f t="shared" si="536"/>
        <v>52.5</v>
      </c>
      <c r="AKX62" s="94">
        <f t="shared" si="536"/>
        <v>55.1</v>
      </c>
      <c r="AKY62" s="94">
        <f t="shared" si="536"/>
        <v>60.7</v>
      </c>
      <c r="AKZ62" s="94">
        <f t="shared" si="536"/>
        <v>52.7</v>
      </c>
      <c r="ALA62" s="94">
        <f t="shared" si="536"/>
        <v>50.8</v>
      </c>
      <c r="ALB62" s="94">
        <f t="shared" si="536"/>
        <v>50.3</v>
      </c>
      <c r="ALC62" s="94">
        <f t="shared" si="536"/>
        <v>50.5</v>
      </c>
      <c r="ALD62" s="94">
        <f t="shared" si="536"/>
        <v>50.5</v>
      </c>
      <c r="ALE62" s="94">
        <f t="shared" si="536"/>
        <v>50.4</v>
      </c>
      <c r="ALF62" s="94">
        <f t="shared" si="536"/>
        <v>50.5</v>
      </c>
      <c r="ALG62" s="94">
        <f t="shared" si="536"/>
        <v>53.400000000000006</v>
      </c>
      <c r="ALH62" s="94">
        <f t="shared" si="536"/>
        <v>56.2</v>
      </c>
      <c r="ALI62" s="94">
        <f t="shared" si="536"/>
        <v>52.2</v>
      </c>
      <c r="ALJ62" s="94">
        <f t="shared" si="536"/>
        <v>50</v>
      </c>
      <c r="ALK62" s="94">
        <f t="shared" si="536"/>
        <v>51.6</v>
      </c>
      <c r="ALL62" s="94">
        <f t="shared" si="536"/>
        <v>59.5</v>
      </c>
      <c r="ALM62" s="94">
        <f t="shared" si="536"/>
        <v>55.8</v>
      </c>
      <c r="ALN62" s="94">
        <f t="shared" si="536"/>
        <v>71.5</v>
      </c>
      <c r="ALO62" s="94">
        <f t="shared" si="536"/>
        <v>78.7</v>
      </c>
      <c r="ALP62" s="94">
        <f t="shared" si="536"/>
        <v>78.7</v>
      </c>
      <c r="ALQ62" s="94">
        <f t="shared" si="536"/>
        <v>80.900000000000006</v>
      </c>
      <c r="ALR62" s="94">
        <f t="shared" si="536"/>
        <v>77.899999999999991</v>
      </c>
      <c r="ALS62" s="94">
        <f t="shared" si="536"/>
        <v>84.9</v>
      </c>
      <c r="ALT62" s="94">
        <f t="shared" si="536"/>
        <v>78.900000000000006</v>
      </c>
      <c r="ALU62" s="94">
        <f t="shared" si="536"/>
        <v>80</v>
      </c>
      <c r="ALV62" s="94">
        <f t="shared" si="536"/>
        <v>74.5</v>
      </c>
      <c r="ALW62" s="94">
        <f t="shared" si="536"/>
        <v>74</v>
      </c>
      <c r="ALX62" s="94">
        <f t="shared" si="536"/>
        <v>74.099999999999994</v>
      </c>
      <c r="ALY62" s="94">
        <f t="shared" si="536"/>
        <v>74.800000000000011</v>
      </c>
      <c r="ALZ62" s="94">
        <f t="shared" si="536"/>
        <v>68.599999999999994</v>
      </c>
      <c r="AMA62" s="94">
        <f t="shared" si="536"/>
        <v>66.2</v>
      </c>
      <c r="AMB62" s="94">
        <f t="shared" si="536"/>
        <v>65.300000000000011</v>
      </c>
      <c r="AMC62" s="94">
        <f t="shared" si="536"/>
        <v>65.400000000000006</v>
      </c>
      <c r="AMD62" s="94">
        <f t="shared" si="536"/>
        <v>64.199999999999989</v>
      </c>
      <c r="AME62" s="94">
        <f t="shared" si="536"/>
        <v>68.900000000000006</v>
      </c>
      <c r="AMF62" s="94">
        <f t="shared" si="536"/>
        <v>63.300000000000004</v>
      </c>
      <c r="AMG62" s="94">
        <f t="shared" si="536"/>
        <v>63.7</v>
      </c>
      <c r="AMH62" s="94">
        <f t="shared" si="536"/>
        <v>61.400000000000006</v>
      </c>
      <c r="AMI62" s="94">
        <f t="shared" si="536"/>
        <v>61.9</v>
      </c>
      <c r="AMJ62" s="94">
        <f t="shared" si="536"/>
        <v>69.400000000000006</v>
      </c>
      <c r="AMK62" s="94">
        <f t="shared" si="536"/>
        <v>72.5</v>
      </c>
      <c r="AML62" s="94">
        <f t="shared" si="536"/>
        <v>84.800000000000011</v>
      </c>
      <c r="AMM62" s="94">
        <f t="shared" si="536"/>
        <v>79.5</v>
      </c>
      <c r="AMN62" s="94">
        <f t="shared" si="536"/>
        <v>78.400000000000006</v>
      </c>
      <c r="AMO62" s="94">
        <f t="shared" ref="AMO62:AOL62" si="537">AMO17+AMO22+AMO27</f>
        <v>74.8</v>
      </c>
      <c r="AMP62" s="94">
        <f t="shared" si="537"/>
        <v>67.699999999999989</v>
      </c>
      <c r="AMQ62" s="94">
        <f t="shared" si="537"/>
        <v>73.099999999999994</v>
      </c>
      <c r="AMR62" s="94">
        <f t="shared" si="537"/>
        <v>77.400000000000006</v>
      </c>
      <c r="AMS62" s="94">
        <f t="shared" si="537"/>
        <v>77.900000000000006</v>
      </c>
      <c r="AMT62" s="94">
        <f t="shared" si="537"/>
        <v>86.1</v>
      </c>
      <c r="AMU62" s="94">
        <f t="shared" si="537"/>
        <v>94.5</v>
      </c>
      <c r="AMV62" s="94">
        <f t="shared" si="537"/>
        <v>91.300000000000011</v>
      </c>
      <c r="AMW62" s="94">
        <f t="shared" si="537"/>
        <v>88.4</v>
      </c>
      <c r="AMX62" s="94">
        <f t="shared" si="537"/>
        <v>86.6</v>
      </c>
      <c r="AMY62" s="94">
        <f t="shared" si="537"/>
        <v>80.599999999999994</v>
      </c>
      <c r="AMZ62" s="94">
        <f t="shared" si="537"/>
        <v>79.7</v>
      </c>
      <c r="ANA62" s="94">
        <f t="shared" si="537"/>
        <v>90.699999999999989</v>
      </c>
      <c r="ANB62" s="94">
        <f t="shared" si="537"/>
        <v>92.8</v>
      </c>
      <c r="ANC62" s="94">
        <f t="shared" si="537"/>
        <v>94</v>
      </c>
      <c r="AND62" s="94">
        <f t="shared" si="537"/>
        <v>92.3</v>
      </c>
      <c r="ANE62" s="94">
        <f t="shared" si="537"/>
        <v>84.3</v>
      </c>
      <c r="ANF62" s="94">
        <f t="shared" si="537"/>
        <v>94.6</v>
      </c>
      <c r="ANG62" s="94">
        <f t="shared" si="537"/>
        <v>107.7</v>
      </c>
      <c r="ANH62" s="94">
        <f t="shared" si="537"/>
        <v>108.19999999999999</v>
      </c>
      <c r="ANI62" s="94">
        <f t="shared" si="537"/>
        <v>102.19999999999999</v>
      </c>
      <c r="ANJ62" s="94">
        <f t="shared" si="537"/>
        <v>104.30000000000001</v>
      </c>
      <c r="ANK62" s="94">
        <f t="shared" si="537"/>
        <v>108.80000000000001</v>
      </c>
      <c r="ANL62" s="94">
        <f t="shared" si="537"/>
        <v>106.9</v>
      </c>
      <c r="ANM62" s="94">
        <f t="shared" si="537"/>
        <v>105.1</v>
      </c>
      <c r="ANN62" s="94">
        <f t="shared" si="537"/>
        <v>102.6</v>
      </c>
      <c r="ANO62" s="94">
        <f t="shared" si="537"/>
        <v>114.8</v>
      </c>
      <c r="ANP62" s="94">
        <f t="shared" si="537"/>
        <v>105.1</v>
      </c>
      <c r="ANQ62" s="94">
        <f t="shared" si="537"/>
        <v>99.800000000000011</v>
      </c>
      <c r="ANR62" s="94">
        <f t="shared" si="537"/>
        <v>98.5</v>
      </c>
      <c r="ANS62" s="94">
        <f t="shared" si="537"/>
        <v>96.699999999999989</v>
      </c>
      <c r="ANT62" s="94">
        <f t="shared" si="537"/>
        <v>98.7</v>
      </c>
      <c r="ANU62" s="94">
        <f t="shared" si="537"/>
        <v>97.699999999999989</v>
      </c>
      <c r="ANV62" s="94">
        <f t="shared" si="537"/>
        <v>93.7</v>
      </c>
      <c r="ANW62" s="94">
        <f t="shared" si="537"/>
        <v>98.2</v>
      </c>
      <c r="ANX62" s="94">
        <f t="shared" si="537"/>
        <v>100.6</v>
      </c>
      <c r="ANY62" s="94">
        <f t="shared" si="537"/>
        <v>103.9</v>
      </c>
      <c r="ANZ62" s="94">
        <f t="shared" si="537"/>
        <v>108.1</v>
      </c>
      <c r="AOA62" s="94">
        <f t="shared" si="537"/>
        <v>106.8</v>
      </c>
      <c r="AOB62" s="94">
        <f t="shared" si="537"/>
        <v>112.9</v>
      </c>
      <c r="AOC62" s="94">
        <f t="shared" si="537"/>
        <v>108.7</v>
      </c>
      <c r="AOD62" s="94">
        <f t="shared" si="537"/>
        <v>103.1</v>
      </c>
      <c r="AOE62" s="94">
        <f t="shared" si="537"/>
        <v>102.8</v>
      </c>
      <c r="AOF62" s="94">
        <f t="shared" si="537"/>
        <v>99.1</v>
      </c>
      <c r="AOG62" s="94">
        <f t="shared" si="537"/>
        <v>100.9</v>
      </c>
      <c r="AOH62" s="94">
        <f t="shared" si="537"/>
        <v>101.2</v>
      </c>
      <c r="AOI62" s="94">
        <f t="shared" si="537"/>
        <v>94</v>
      </c>
      <c r="AOJ62" s="94">
        <f t="shared" si="537"/>
        <v>94.1</v>
      </c>
      <c r="AOK62" s="94">
        <f t="shared" si="537"/>
        <v>95.600000000000009</v>
      </c>
      <c r="AOL62" s="94">
        <f t="shared" si="537"/>
        <v>93.5</v>
      </c>
      <c r="AOM62" s="94">
        <f t="shared" ref="AOM62:AQJ62" si="538">AOM17+AOM22+AOM27</f>
        <v>100.1</v>
      </c>
      <c r="AON62" s="94">
        <f t="shared" si="538"/>
        <v>112.5</v>
      </c>
      <c r="AOO62" s="94">
        <f t="shared" si="538"/>
        <v>106.9</v>
      </c>
      <c r="AOP62" s="94">
        <f t="shared" si="538"/>
        <v>109.4</v>
      </c>
      <c r="AOQ62" s="94">
        <f t="shared" si="538"/>
        <v>107.6</v>
      </c>
      <c r="AOR62" s="94">
        <f t="shared" si="538"/>
        <v>111.39999999999999</v>
      </c>
      <c r="AOS62" s="94">
        <f t="shared" si="538"/>
        <v>115</v>
      </c>
      <c r="AOT62" s="94">
        <f t="shared" si="538"/>
        <v>113.4</v>
      </c>
      <c r="AOU62" s="94">
        <f t="shared" si="538"/>
        <v>109.30000000000001</v>
      </c>
      <c r="AOV62" s="94">
        <f t="shared" si="538"/>
        <v>108.8</v>
      </c>
      <c r="AOW62" s="94">
        <f t="shared" si="538"/>
        <v>111.4</v>
      </c>
      <c r="AOX62" s="94">
        <f t="shared" si="538"/>
        <v>111.30000000000001</v>
      </c>
      <c r="AOY62" s="94">
        <f t="shared" si="538"/>
        <v>105.5</v>
      </c>
      <c r="AOZ62" s="94">
        <f t="shared" si="538"/>
        <v>110.7</v>
      </c>
      <c r="APA62" s="94">
        <f t="shared" si="538"/>
        <v>111.30000000000001</v>
      </c>
      <c r="APB62" s="94">
        <f t="shared" si="538"/>
        <v>112.1</v>
      </c>
      <c r="APC62" s="94">
        <f t="shared" si="538"/>
        <v>114.2</v>
      </c>
      <c r="APD62" s="94">
        <f t="shared" si="538"/>
        <v>111.5</v>
      </c>
      <c r="APE62" s="94">
        <f t="shared" si="538"/>
        <v>122.2</v>
      </c>
      <c r="APF62" s="94">
        <f t="shared" si="538"/>
        <v>118.9</v>
      </c>
      <c r="APG62" s="94">
        <f t="shared" si="538"/>
        <v>116.4</v>
      </c>
      <c r="APH62" s="94">
        <f t="shared" si="538"/>
        <v>118.5</v>
      </c>
      <c r="API62" s="94">
        <f t="shared" si="538"/>
        <v>121</v>
      </c>
      <c r="APJ62" s="94">
        <f t="shared" si="538"/>
        <v>120</v>
      </c>
      <c r="APK62" s="94">
        <f t="shared" si="538"/>
        <v>117.7</v>
      </c>
      <c r="APL62" s="94">
        <f t="shared" si="538"/>
        <v>111.80000000000001</v>
      </c>
      <c r="APM62" s="94">
        <f t="shared" si="538"/>
        <v>111</v>
      </c>
      <c r="APN62" s="94">
        <f t="shared" si="538"/>
        <v>111.7</v>
      </c>
      <c r="APO62" s="94">
        <f t="shared" si="538"/>
        <v>115.2</v>
      </c>
      <c r="APP62" s="94">
        <f t="shared" si="538"/>
        <v>112.69999999999999</v>
      </c>
      <c r="APQ62" s="94">
        <f t="shared" si="538"/>
        <v>108.5</v>
      </c>
      <c r="APR62" s="94">
        <f t="shared" si="538"/>
        <v>112.19999999999999</v>
      </c>
      <c r="APS62" s="94">
        <f t="shared" si="538"/>
        <v>106.5</v>
      </c>
      <c r="APT62" s="94">
        <f t="shared" si="538"/>
        <v>111.5</v>
      </c>
      <c r="APU62" s="94">
        <f t="shared" si="538"/>
        <v>110.80000000000001</v>
      </c>
      <c r="APV62" s="94">
        <f t="shared" si="538"/>
        <v>107.69999999999999</v>
      </c>
      <c r="APW62" s="94">
        <f t="shared" si="538"/>
        <v>109.9</v>
      </c>
      <c r="APX62" s="94">
        <f t="shared" si="538"/>
        <v>104.9</v>
      </c>
      <c r="APY62" s="94">
        <f t="shared" si="538"/>
        <v>113</v>
      </c>
      <c r="APZ62" s="94">
        <f t="shared" si="538"/>
        <v>109.30000000000001</v>
      </c>
      <c r="AQA62" s="94">
        <f t="shared" si="538"/>
        <v>119.19999999999999</v>
      </c>
      <c r="AQB62" s="94">
        <f t="shared" si="538"/>
        <v>115.7</v>
      </c>
      <c r="AQC62" s="94">
        <f t="shared" si="538"/>
        <v>111</v>
      </c>
      <c r="AQD62" s="94">
        <f t="shared" si="538"/>
        <v>115.6</v>
      </c>
      <c r="AQE62" s="94">
        <f t="shared" si="538"/>
        <v>107.80000000000001</v>
      </c>
      <c r="AQF62" s="94">
        <f t="shared" si="538"/>
        <v>104</v>
      </c>
      <c r="AQG62" s="94">
        <f t="shared" si="538"/>
        <v>96.6</v>
      </c>
      <c r="AQH62" s="94">
        <f t="shared" si="538"/>
        <v>97.7</v>
      </c>
      <c r="AQI62" s="94">
        <f t="shared" si="538"/>
        <v>99.8</v>
      </c>
      <c r="AQJ62" s="94">
        <f t="shared" si="538"/>
        <v>100.3</v>
      </c>
      <c r="AQK62" s="94">
        <f t="shared" ref="AQK62:ASH62" si="539">AQK17+AQK22+AQK27</f>
        <v>97.9</v>
      </c>
      <c r="AQL62" s="94">
        <f t="shared" si="539"/>
        <v>98.3</v>
      </c>
      <c r="AQM62" s="94">
        <f t="shared" si="539"/>
        <v>101.6</v>
      </c>
      <c r="AQN62" s="94">
        <f t="shared" si="539"/>
        <v>95.5</v>
      </c>
      <c r="AQO62" s="94">
        <f t="shared" si="539"/>
        <v>101.5</v>
      </c>
      <c r="AQP62" s="94">
        <f t="shared" si="539"/>
        <v>100.8</v>
      </c>
      <c r="AQQ62" s="94">
        <f t="shared" si="539"/>
        <v>100.1</v>
      </c>
      <c r="AQR62" s="94">
        <f t="shared" si="539"/>
        <v>102.1</v>
      </c>
      <c r="AQS62" s="94">
        <f t="shared" si="539"/>
        <v>101.9</v>
      </c>
      <c r="AQT62" s="94">
        <f t="shared" si="539"/>
        <v>98.8</v>
      </c>
      <c r="AQU62" s="94">
        <f t="shared" si="539"/>
        <v>101.4</v>
      </c>
      <c r="AQV62" s="94">
        <f t="shared" si="539"/>
        <v>105</v>
      </c>
      <c r="AQW62" s="94">
        <f t="shared" si="539"/>
        <v>99</v>
      </c>
      <c r="AQX62" s="94">
        <f t="shared" si="539"/>
        <v>104.60000000000001</v>
      </c>
      <c r="AQY62" s="94">
        <f t="shared" si="539"/>
        <v>107.6</v>
      </c>
      <c r="AQZ62" s="94">
        <f t="shared" si="539"/>
        <v>105.3</v>
      </c>
      <c r="ARA62" s="94">
        <f t="shared" si="539"/>
        <v>106.30000000000001</v>
      </c>
      <c r="ARB62" s="94">
        <f t="shared" si="539"/>
        <v>105.2</v>
      </c>
      <c r="ARC62" s="94">
        <f t="shared" si="539"/>
        <v>111.3</v>
      </c>
      <c r="ARD62" s="94">
        <f t="shared" si="539"/>
        <v>106.8</v>
      </c>
      <c r="ARE62" s="94">
        <f t="shared" si="539"/>
        <v>105.5</v>
      </c>
      <c r="ARF62" s="94">
        <f t="shared" si="539"/>
        <v>102.69999999999999</v>
      </c>
      <c r="ARG62" s="94">
        <f t="shared" si="539"/>
        <v>108</v>
      </c>
      <c r="ARH62" s="94">
        <f t="shared" si="539"/>
        <v>108.1</v>
      </c>
      <c r="ARI62" s="94">
        <f t="shared" si="539"/>
        <v>100</v>
      </c>
      <c r="ARJ62" s="94">
        <f t="shared" si="539"/>
        <v>101.6</v>
      </c>
      <c r="ARK62" s="94">
        <f t="shared" si="539"/>
        <v>99.2</v>
      </c>
      <c r="ARL62" s="94">
        <f t="shared" si="539"/>
        <v>100.1</v>
      </c>
      <c r="ARM62" s="94">
        <f t="shared" si="539"/>
        <v>99.699999999999989</v>
      </c>
      <c r="ARN62" s="94">
        <f t="shared" si="539"/>
        <v>100.6</v>
      </c>
      <c r="ARO62" s="94">
        <f t="shared" si="539"/>
        <v>101.5</v>
      </c>
      <c r="ARP62" s="94">
        <f t="shared" si="539"/>
        <v>104</v>
      </c>
      <c r="ARQ62" s="94">
        <f t="shared" si="539"/>
        <v>100.7</v>
      </c>
      <c r="ARR62" s="94">
        <f t="shared" si="539"/>
        <v>99</v>
      </c>
      <c r="ARS62" s="94">
        <f t="shared" si="539"/>
        <v>99.2</v>
      </c>
      <c r="ART62" s="94">
        <f t="shared" si="539"/>
        <v>102.3</v>
      </c>
      <c r="ARU62" s="94">
        <f t="shared" si="539"/>
        <v>97.699999999999989</v>
      </c>
      <c r="ARV62" s="94">
        <f t="shared" si="539"/>
        <v>90.6</v>
      </c>
      <c r="ARW62" s="94">
        <f t="shared" si="539"/>
        <v>92.9</v>
      </c>
      <c r="ARX62" s="94">
        <f t="shared" si="539"/>
        <v>91.6</v>
      </c>
      <c r="ARY62" s="94">
        <f t="shared" si="539"/>
        <v>94</v>
      </c>
      <c r="ARZ62" s="94">
        <f t="shared" si="539"/>
        <v>91</v>
      </c>
      <c r="ASA62" s="94">
        <f t="shared" si="539"/>
        <v>91.399999999999991</v>
      </c>
      <c r="ASB62" s="94">
        <f t="shared" si="539"/>
        <v>90.1</v>
      </c>
      <c r="ASC62" s="94">
        <f t="shared" si="539"/>
        <v>94.699999999999989</v>
      </c>
      <c r="ASD62" s="94">
        <f t="shared" si="539"/>
        <v>96.2</v>
      </c>
      <c r="ASE62" s="94">
        <f t="shared" si="539"/>
        <v>90.3</v>
      </c>
      <c r="ASF62" s="94">
        <f t="shared" si="539"/>
        <v>91.6</v>
      </c>
      <c r="ASG62" s="94">
        <f t="shared" si="539"/>
        <v>93.699999999999989</v>
      </c>
      <c r="ASH62" s="94">
        <f t="shared" si="539"/>
        <v>93.8</v>
      </c>
      <c r="ASI62" s="94">
        <f t="shared" ref="ASI62:AUB62" si="540">ASI17+ASI22+ASI27</f>
        <v>87.6</v>
      </c>
      <c r="ASJ62" s="94">
        <f t="shared" si="540"/>
        <v>91.9</v>
      </c>
      <c r="ASK62" s="94">
        <f t="shared" si="540"/>
        <v>91.800000000000011</v>
      </c>
      <c r="ASL62" s="94">
        <f t="shared" si="540"/>
        <v>87.4</v>
      </c>
      <c r="ASM62" s="94">
        <f t="shared" si="540"/>
        <v>87.699999999999989</v>
      </c>
      <c r="ASN62" s="94">
        <f t="shared" si="540"/>
        <v>91</v>
      </c>
      <c r="ASO62" s="94">
        <f t="shared" si="540"/>
        <v>95.6</v>
      </c>
      <c r="ASP62" s="94">
        <f t="shared" si="540"/>
        <v>95</v>
      </c>
      <c r="ASQ62" s="94">
        <f t="shared" si="540"/>
        <v>92.4</v>
      </c>
      <c r="ASR62" s="94">
        <f t="shared" si="540"/>
        <v>86.3</v>
      </c>
      <c r="ASS62" s="94">
        <f t="shared" si="540"/>
        <v>94.2</v>
      </c>
      <c r="AST62" s="94">
        <f t="shared" si="540"/>
        <v>89.8</v>
      </c>
      <c r="ASU62" s="94">
        <f t="shared" si="540"/>
        <v>90.1</v>
      </c>
      <c r="ASV62" s="94">
        <f t="shared" si="540"/>
        <v>84</v>
      </c>
      <c r="ASW62" s="94">
        <f t="shared" si="540"/>
        <v>82.300000000000011</v>
      </c>
      <c r="ASX62" s="94">
        <f t="shared" si="540"/>
        <v>84</v>
      </c>
      <c r="ASY62" s="94">
        <f t="shared" si="540"/>
        <v>87.5</v>
      </c>
      <c r="ASZ62" s="94">
        <f t="shared" si="540"/>
        <v>90</v>
      </c>
      <c r="ATA62" s="94">
        <f t="shared" si="540"/>
        <v>88.4</v>
      </c>
      <c r="ATB62" s="94">
        <f t="shared" si="540"/>
        <v>88.6</v>
      </c>
      <c r="ATC62" s="94">
        <f t="shared" si="540"/>
        <v>89.6</v>
      </c>
      <c r="ATD62" s="94">
        <f t="shared" si="540"/>
        <v>84.7</v>
      </c>
      <c r="ATE62" s="94">
        <f t="shared" si="540"/>
        <v>81.5</v>
      </c>
      <c r="ATF62" s="94">
        <f t="shared" si="540"/>
        <v>89</v>
      </c>
      <c r="ATG62" s="94">
        <f t="shared" si="540"/>
        <v>86.199999999999989</v>
      </c>
      <c r="ATH62" s="94">
        <f t="shared" si="540"/>
        <v>84.6</v>
      </c>
      <c r="ATI62" s="94">
        <f t="shared" si="540"/>
        <v>81.099999999999994</v>
      </c>
      <c r="ATJ62" s="94">
        <f t="shared" si="540"/>
        <v>83.1</v>
      </c>
      <c r="ATK62" s="94">
        <f t="shared" si="540"/>
        <v>81</v>
      </c>
      <c r="ATL62" s="94">
        <f t="shared" si="540"/>
        <v>89.699999999999989</v>
      </c>
      <c r="ATM62" s="94">
        <f t="shared" si="540"/>
        <v>87.4</v>
      </c>
      <c r="ATN62" s="94">
        <f t="shared" si="540"/>
        <v>87.8</v>
      </c>
      <c r="ATO62" s="94">
        <f t="shared" si="540"/>
        <v>89.5</v>
      </c>
      <c r="ATP62" s="94">
        <f t="shared" si="540"/>
        <v>89.300000000000011</v>
      </c>
      <c r="ATQ62" s="94">
        <f t="shared" si="540"/>
        <v>87.8</v>
      </c>
      <c r="ATR62" s="94">
        <f t="shared" si="540"/>
        <v>91.1</v>
      </c>
      <c r="ATS62" s="94">
        <f t="shared" si="540"/>
        <v>95.7</v>
      </c>
      <c r="ATT62" s="94">
        <f t="shared" si="540"/>
        <v>89.600000000000009</v>
      </c>
      <c r="ATU62" s="94">
        <f t="shared" si="540"/>
        <v>92.5</v>
      </c>
      <c r="ATV62" s="94">
        <f t="shared" si="540"/>
        <v>93.199999999999989</v>
      </c>
      <c r="ATW62" s="94">
        <f t="shared" si="540"/>
        <v>95.1</v>
      </c>
      <c r="ATX62" s="94">
        <f t="shared" si="540"/>
        <v>90.3</v>
      </c>
      <c r="ATY62" s="94">
        <f t="shared" si="540"/>
        <v>85.300000000000011</v>
      </c>
      <c r="ATZ62" s="94">
        <f t="shared" si="540"/>
        <v>87.1</v>
      </c>
      <c r="AUA62" s="94">
        <f t="shared" si="540"/>
        <v>91.7</v>
      </c>
      <c r="AUB62" s="94">
        <f t="shared" si="540"/>
        <v>97.8</v>
      </c>
      <c r="AUC62" s="94">
        <f t="shared" ref="AUC62:AVH62" si="541">AUC17+AUC22+AUC27</f>
        <v>91.8</v>
      </c>
      <c r="AUD62" s="94">
        <f t="shared" si="541"/>
        <v>100.5</v>
      </c>
      <c r="AUE62" s="94">
        <f t="shared" si="541"/>
        <v>93.2</v>
      </c>
      <c r="AUF62" s="94">
        <f t="shared" si="541"/>
        <v>97.7</v>
      </c>
      <c r="AUG62" s="94">
        <f t="shared" si="541"/>
        <v>107.3</v>
      </c>
      <c r="AUH62" s="94">
        <f t="shared" si="541"/>
        <v>108.19999999999999</v>
      </c>
      <c r="AUI62" s="94">
        <f t="shared" si="541"/>
        <v>100.5</v>
      </c>
      <c r="AUJ62" s="94">
        <f t="shared" si="541"/>
        <v>105.10000000000001</v>
      </c>
      <c r="AUK62" s="94">
        <f t="shared" si="541"/>
        <v>113.5</v>
      </c>
      <c r="AUL62" s="94">
        <f t="shared" si="541"/>
        <v>127.60000000000001</v>
      </c>
      <c r="AUM62" s="94">
        <f t="shared" si="541"/>
        <v>138.80000000000001</v>
      </c>
      <c r="AUN62" s="94">
        <f t="shared" si="541"/>
        <v>145</v>
      </c>
      <c r="AUO62" s="94">
        <f t="shared" si="541"/>
        <v>140.69999999999999</v>
      </c>
      <c r="AUP62" s="94">
        <f t="shared" si="541"/>
        <v>130.19999999999999</v>
      </c>
      <c r="AUQ62" s="94">
        <f t="shared" si="541"/>
        <v>136.80000000000001</v>
      </c>
      <c r="AUR62" s="94">
        <f t="shared" si="541"/>
        <v>127.2</v>
      </c>
      <c r="AUS62" s="94">
        <f t="shared" si="541"/>
        <v>129.9</v>
      </c>
      <c r="AUT62" s="94">
        <f t="shared" si="541"/>
        <v>134.39999999999998</v>
      </c>
      <c r="AUU62" s="94">
        <f t="shared" si="541"/>
        <v>127.6</v>
      </c>
      <c r="AUV62" s="94">
        <f t="shared" si="541"/>
        <v>127.39999999999999</v>
      </c>
      <c r="AUW62" s="94">
        <f t="shared" si="541"/>
        <v>121.3</v>
      </c>
      <c r="AUX62" s="94">
        <f t="shared" si="541"/>
        <v>117.80000000000001</v>
      </c>
      <c r="AUY62" s="94">
        <f t="shared" si="541"/>
        <v>119.7</v>
      </c>
      <c r="AUZ62" s="94">
        <f t="shared" si="541"/>
        <v>0</v>
      </c>
      <c r="AVA62" s="94">
        <f t="shared" si="541"/>
        <v>0</v>
      </c>
      <c r="AVB62" s="94">
        <f t="shared" si="541"/>
        <v>0</v>
      </c>
      <c r="AVC62" s="94">
        <f t="shared" si="541"/>
        <v>0</v>
      </c>
      <c r="AVD62" s="94">
        <f t="shared" si="541"/>
        <v>0</v>
      </c>
      <c r="AVE62" s="94">
        <f t="shared" si="541"/>
        <v>0</v>
      </c>
      <c r="AVF62" s="94">
        <f t="shared" si="541"/>
        <v>0</v>
      </c>
      <c r="AVG62" s="94">
        <f t="shared" si="541"/>
        <v>0</v>
      </c>
      <c r="AVH62" s="94">
        <f t="shared" si="541"/>
        <v>0</v>
      </c>
      <c r="AVI62" s="94">
        <f t="shared" ref="AVI62:AVZ62" si="542">AVI17+AVI22+AVI27</f>
        <v>0</v>
      </c>
      <c r="AVJ62" s="94">
        <f t="shared" si="542"/>
        <v>0</v>
      </c>
      <c r="AVK62" s="94">
        <f t="shared" si="542"/>
        <v>0</v>
      </c>
      <c r="AVL62" s="94">
        <f t="shared" si="542"/>
        <v>0</v>
      </c>
      <c r="AVM62" s="94">
        <f t="shared" si="542"/>
        <v>0</v>
      </c>
      <c r="AVN62" s="94">
        <f t="shared" si="542"/>
        <v>0</v>
      </c>
      <c r="AVO62" s="94">
        <f t="shared" si="542"/>
        <v>0</v>
      </c>
      <c r="AVP62" s="94">
        <f t="shared" si="542"/>
        <v>0</v>
      </c>
      <c r="AVQ62" s="94">
        <f t="shared" si="542"/>
        <v>0</v>
      </c>
      <c r="AVR62" s="94">
        <f t="shared" si="542"/>
        <v>0</v>
      </c>
      <c r="AVS62" s="94">
        <f t="shared" si="542"/>
        <v>0</v>
      </c>
      <c r="AVT62" s="94">
        <f t="shared" si="542"/>
        <v>0</v>
      </c>
      <c r="AVU62" s="94">
        <f t="shared" si="542"/>
        <v>0</v>
      </c>
      <c r="AVV62" s="94">
        <f t="shared" si="542"/>
        <v>0</v>
      </c>
      <c r="AVW62" s="94">
        <f t="shared" si="542"/>
        <v>0</v>
      </c>
      <c r="AVX62" s="94">
        <f t="shared" si="542"/>
        <v>0</v>
      </c>
      <c r="AVY62" s="94">
        <f t="shared" si="542"/>
        <v>0</v>
      </c>
      <c r="AVZ62" s="94">
        <f t="shared" si="542"/>
        <v>0</v>
      </c>
    </row>
    <row r="63" spans="1:1274" s="16" customFormat="1" ht="17.25" thickTop="1" thickBot="1" x14ac:dyDescent="0.3">
      <c r="B63" s="207" t="s">
        <v>341</v>
      </c>
      <c r="C63" s="208"/>
      <c r="D63" s="125"/>
      <c r="E63" s="99">
        <f t="shared" ref="E63:BP63" si="543">E61-E62</f>
        <v>0</v>
      </c>
      <c r="F63" s="99">
        <f t="shared" si="543"/>
        <v>0</v>
      </c>
      <c r="G63" s="99">
        <f t="shared" si="543"/>
        <v>0</v>
      </c>
      <c r="H63" s="99">
        <f t="shared" si="543"/>
        <v>0</v>
      </c>
      <c r="I63" s="99">
        <f t="shared" si="543"/>
        <v>0</v>
      </c>
      <c r="J63" s="99">
        <f t="shared" si="543"/>
        <v>0</v>
      </c>
      <c r="K63" s="99">
        <f t="shared" si="543"/>
        <v>0</v>
      </c>
      <c r="L63" s="99">
        <f t="shared" si="543"/>
        <v>0</v>
      </c>
      <c r="M63" s="99">
        <f t="shared" si="543"/>
        <v>0</v>
      </c>
      <c r="N63" s="99">
        <f t="shared" si="543"/>
        <v>0</v>
      </c>
      <c r="O63" s="99">
        <f t="shared" si="543"/>
        <v>0</v>
      </c>
      <c r="P63" s="99">
        <f t="shared" si="543"/>
        <v>0</v>
      </c>
      <c r="Q63" s="99">
        <f t="shared" si="543"/>
        <v>0</v>
      </c>
      <c r="R63" s="99">
        <f t="shared" si="543"/>
        <v>0</v>
      </c>
      <c r="S63" s="99">
        <f t="shared" si="543"/>
        <v>0</v>
      </c>
      <c r="T63" s="99">
        <f t="shared" si="543"/>
        <v>0</v>
      </c>
      <c r="U63" s="99">
        <f t="shared" si="543"/>
        <v>0</v>
      </c>
      <c r="V63" s="99">
        <f t="shared" si="543"/>
        <v>0</v>
      </c>
      <c r="W63" s="99">
        <f t="shared" si="543"/>
        <v>0</v>
      </c>
      <c r="X63" s="99">
        <f t="shared" si="543"/>
        <v>0</v>
      </c>
      <c r="Y63" s="99">
        <f t="shared" si="543"/>
        <v>0</v>
      </c>
      <c r="Z63" s="99">
        <f t="shared" si="543"/>
        <v>0</v>
      </c>
      <c r="AA63" s="99">
        <f t="shared" si="543"/>
        <v>0</v>
      </c>
      <c r="AB63" s="99">
        <f t="shared" si="543"/>
        <v>0</v>
      </c>
      <c r="AC63" s="99">
        <f t="shared" si="543"/>
        <v>0</v>
      </c>
      <c r="AD63" s="99">
        <f t="shared" si="543"/>
        <v>0</v>
      </c>
      <c r="AE63" s="99">
        <f t="shared" si="543"/>
        <v>0</v>
      </c>
      <c r="AF63" s="99">
        <f t="shared" si="543"/>
        <v>0</v>
      </c>
      <c r="AG63" s="99">
        <f t="shared" si="543"/>
        <v>0</v>
      </c>
      <c r="AH63" s="99">
        <f t="shared" si="543"/>
        <v>0</v>
      </c>
      <c r="AI63" s="99">
        <f t="shared" si="543"/>
        <v>0</v>
      </c>
      <c r="AJ63" s="99">
        <f t="shared" si="543"/>
        <v>0</v>
      </c>
      <c r="AK63" s="99">
        <f t="shared" si="543"/>
        <v>0</v>
      </c>
      <c r="AL63" s="99">
        <f t="shared" si="543"/>
        <v>0</v>
      </c>
      <c r="AM63" s="99">
        <f t="shared" si="543"/>
        <v>0</v>
      </c>
      <c r="AN63" s="99">
        <f t="shared" si="543"/>
        <v>0</v>
      </c>
      <c r="AO63" s="99">
        <f t="shared" si="543"/>
        <v>0</v>
      </c>
      <c r="AP63" s="99">
        <f t="shared" si="543"/>
        <v>0</v>
      </c>
      <c r="AQ63" s="99">
        <f t="shared" si="543"/>
        <v>0</v>
      </c>
      <c r="AR63" s="99">
        <f t="shared" si="543"/>
        <v>0</v>
      </c>
      <c r="AS63" s="99">
        <f t="shared" si="543"/>
        <v>0</v>
      </c>
      <c r="AT63" s="99">
        <f t="shared" si="543"/>
        <v>0</v>
      </c>
      <c r="AU63" s="99">
        <f t="shared" si="543"/>
        <v>0</v>
      </c>
      <c r="AV63" s="99">
        <f t="shared" si="543"/>
        <v>0</v>
      </c>
      <c r="AW63" s="99">
        <f t="shared" si="543"/>
        <v>0</v>
      </c>
      <c r="AX63" s="99">
        <f t="shared" si="543"/>
        <v>0</v>
      </c>
      <c r="AY63" s="99">
        <f t="shared" si="543"/>
        <v>0</v>
      </c>
      <c r="AZ63" s="99">
        <f t="shared" si="543"/>
        <v>0</v>
      </c>
      <c r="BA63" s="99">
        <f t="shared" si="543"/>
        <v>0</v>
      </c>
      <c r="BB63" s="99">
        <f t="shared" si="543"/>
        <v>0</v>
      </c>
      <c r="BC63" s="99">
        <f t="shared" si="543"/>
        <v>0</v>
      </c>
      <c r="BD63" s="99">
        <f t="shared" si="543"/>
        <v>0</v>
      </c>
      <c r="BE63" s="99">
        <f t="shared" si="543"/>
        <v>0</v>
      </c>
      <c r="BF63" s="99">
        <f t="shared" si="543"/>
        <v>0</v>
      </c>
      <c r="BG63" s="99">
        <f t="shared" si="543"/>
        <v>0</v>
      </c>
      <c r="BH63" s="99">
        <f t="shared" si="543"/>
        <v>0</v>
      </c>
      <c r="BI63" s="99">
        <f t="shared" si="543"/>
        <v>0</v>
      </c>
      <c r="BJ63" s="99">
        <f t="shared" si="543"/>
        <v>0</v>
      </c>
      <c r="BK63" s="99">
        <f t="shared" si="543"/>
        <v>0</v>
      </c>
      <c r="BL63" s="99">
        <f t="shared" si="543"/>
        <v>0</v>
      </c>
      <c r="BM63" s="99">
        <f t="shared" si="543"/>
        <v>0</v>
      </c>
      <c r="BN63" s="99">
        <f t="shared" si="543"/>
        <v>0</v>
      </c>
      <c r="BO63" s="99">
        <f t="shared" si="543"/>
        <v>0</v>
      </c>
      <c r="BP63" s="99">
        <f t="shared" si="543"/>
        <v>0</v>
      </c>
      <c r="BQ63" s="99">
        <f t="shared" ref="BQ63:EB63" si="544">BQ61-BQ62</f>
        <v>0</v>
      </c>
      <c r="BR63" s="99">
        <f t="shared" si="544"/>
        <v>0</v>
      </c>
      <c r="BS63" s="99">
        <f t="shared" si="544"/>
        <v>0</v>
      </c>
      <c r="BT63" s="99">
        <f t="shared" si="544"/>
        <v>0</v>
      </c>
      <c r="BU63" s="99">
        <f t="shared" si="544"/>
        <v>0</v>
      </c>
      <c r="BV63" s="99">
        <f t="shared" si="544"/>
        <v>0</v>
      </c>
      <c r="BW63" s="99">
        <f t="shared" si="544"/>
        <v>0</v>
      </c>
      <c r="BX63" s="99">
        <f t="shared" si="544"/>
        <v>0</v>
      </c>
      <c r="BY63" s="99">
        <f t="shared" si="544"/>
        <v>0</v>
      </c>
      <c r="BZ63" s="99">
        <f t="shared" si="544"/>
        <v>0</v>
      </c>
      <c r="CA63" s="99">
        <f t="shared" si="544"/>
        <v>0</v>
      </c>
      <c r="CB63" s="99">
        <f t="shared" si="544"/>
        <v>0</v>
      </c>
      <c r="CC63" s="99">
        <f t="shared" si="544"/>
        <v>0</v>
      </c>
      <c r="CD63" s="99">
        <f t="shared" si="544"/>
        <v>0</v>
      </c>
      <c r="CE63" s="99">
        <f t="shared" si="544"/>
        <v>0</v>
      </c>
      <c r="CF63" s="99">
        <f t="shared" si="544"/>
        <v>0</v>
      </c>
      <c r="CG63" s="99">
        <f t="shared" si="544"/>
        <v>0</v>
      </c>
      <c r="CH63" s="99">
        <f t="shared" si="544"/>
        <v>0</v>
      </c>
      <c r="CI63" s="99">
        <f t="shared" si="544"/>
        <v>0</v>
      </c>
      <c r="CJ63" s="99">
        <f t="shared" si="544"/>
        <v>0</v>
      </c>
      <c r="CK63" s="99">
        <f t="shared" si="544"/>
        <v>0</v>
      </c>
      <c r="CL63" s="99">
        <f t="shared" si="544"/>
        <v>0</v>
      </c>
      <c r="CM63" s="99">
        <f t="shared" si="544"/>
        <v>0</v>
      </c>
      <c r="CN63" s="99">
        <f t="shared" si="544"/>
        <v>0</v>
      </c>
      <c r="CO63" s="99">
        <f t="shared" si="544"/>
        <v>0</v>
      </c>
      <c r="CP63" s="99">
        <f t="shared" si="544"/>
        <v>28.700000000000003</v>
      </c>
      <c r="CQ63" s="99">
        <f t="shared" si="544"/>
        <v>0</v>
      </c>
      <c r="CR63" s="99">
        <f t="shared" si="544"/>
        <v>0</v>
      </c>
      <c r="CS63" s="99">
        <f t="shared" si="544"/>
        <v>17.799999999999997</v>
      </c>
      <c r="CT63" s="99">
        <f t="shared" si="544"/>
        <v>3.0999999999999943</v>
      </c>
      <c r="CU63" s="99">
        <f t="shared" si="544"/>
        <v>-28.800000000000011</v>
      </c>
      <c r="CV63" s="99">
        <f t="shared" si="544"/>
        <v>-23.600000000000009</v>
      </c>
      <c r="CW63" s="99">
        <f t="shared" si="544"/>
        <v>-55.100000000000009</v>
      </c>
      <c r="CX63" s="99">
        <f t="shared" si="544"/>
        <v>-82.4</v>
      </c>
      <c r="CY63" s="99">
        <f t="shared" si="544"/>
        <v>-88.6</v>
      </c>
      <c r="CZ63" s="99">
        <f t="shared" si="544"/>
        <v>-81.699999999999989</v>
      </c>
      <c r="DA63" s="99">
        <f t="shared" si="544"/>
        <v>-43.5</v>
      </c>
      <c r="DB63" s="99">
        <f t="shared" si="544"/>
        <v>-53.7</v>
      </c>
      <c r="DC63" s="99">
        <f t="shared" si="544"/>
        <v>-35.800000000000011</v>
      </c>
      <c r="DD63" s="99">
        <f t="shared" si="544"/>
        <v>-30.099999999999994</v>
      </c>
      <c r="DE63" s="99">
        <f t="shared" si="544"/>
        <v>-47.8</v>
      </c>
      <c r="DF63" s="99">
        <f t="shared" si="544"/>
        <v>-48</v>
      </c>
      <c r="DG63" s="99">
        <f t="shared" si="544"/>
        <v>-34.299999999999983</v>
      </c>
      <c r="DH63" s="99">
        <f t="shared" si="544"/>
        <v>-34.699999999999989</v>
      </c>
      <c r="DI63" s="99">
        <f t="shared" si="544"/>
        <v>-33.399999999999991</v>
      </c>
      <c r="DJ63" s="99">
        <f t="shared" si="544"/>
        <v>-5.8000000000000114</v>
      </c>
      <c r="DK63" s="99">
        <f t="shared" si="544"/>
        <v>-19.099999999999994</v>
      </c>
      <c r="DL63" s="99">
        <f t="shared" si="544"/>
        <v>-16.799999999999997</v>
      </c>
      <c r="DM63" s="99">
        <f t="shared" si="544"/>
        <v>5</v>
      </c>
      <c r="DN63" s="99">
        <f t="shared" si="544"/>
        <v>-59.999999999999986</v>
      </c>
      <c r="DO63" s="99">
        <f t="shared" si="544"/>
        <v>-36.200000000000003</v>
      </c>
      <c r="DP63" s="99">
        <f t="shared" si="544"/>
        <v>-0.5</v>
      </c>
      <c r="DQ63" s="99">
        <f t="shared" si="544"/>
        <v>0</v>
      </c>
      <c r="DR63" s="99">
        <f t="shared" si="544"/>
        <v>0.40000000000000568</v>
      </c>
      <c r="DS63" s="99">
        <f t="shared" si="544"/>
        <v>16.099999999999994</v>
      </c>
      <c r="DT63" s="99">
        <f t="shared" si="544"/>
        <v>22.299999999999997</v>
      </c>
      <c r="DU63" s="99">
        <f t="shared" si="544"/>
        <v>18.799999999999983</v>
      </c>
      <c r="DV63" s="99">
        <f t="shared" si="544"/>
        <v>21.5</v>
      </c>
      <c r="DW63" s="99">
        <f t="shared" si="544"/>
        <v>30.900000000000006</v>
      </c>
      <c r="DX63" s="99">
        <f t="shared" si="544"/>
        <v>49.20000000000001</v>
      </c>
      <c r="DY63" s="99">
        <f t="shared" si="544"/>
        <v>33.799999999999997</v>
      </c>
      <c r="DZ63" s="99">
        <f t="shared" si="544"/>
        <v>11</v>
      </c>
      <c r="EA63" s="99">
        <f t="shared" si="544"/>
        <v>10.799999999999997</v>
      </c>
      <c r="EB63" s="99">
        <f t="shared" si="544"/>
        <v>16.300000000000011</v>
      </c>
      <c r="EC63" s="99">
        <f t="shared" ref="EC63:FG63" si="545">EC61-EC62</f>
        <v>-21.700000000000017</v>
      </c>
      <c r="ED63" s="99">
        <f t="shared" si="545"/>
        <v>-50.2</v>
      </c>
      <c r="EE63" s="99">
        <f t="shared" si="545"/>
        <v>-44.5</v>
      </c>
      <c r="EF63" s="99">
        <f t="shared" si="545"/>
        <v>-54.2</v>
      </c>
      <c r="EG63" s="99">
        <f t="shared" si="545"/>
        <v>-109.5</v>
      </c>
      <c r="EH63" s="99">
        <f t="shared" si="545"/>
        <v>-110.1</v>
      </c>
      <c r="EI63" s="99">
        <f t="shared" si="545"/>
        <v>-83.3</v>
      </c>
      <c r="EJ63" s="99">
        <f t="shared" si="545"/>
        <v>-77.599999999999994</v>
      </c>
      <c r="EK63" s="99">
        <f t="shared" si="545"/>
        <v>-84.1</v>
      </c>
      <c r="EL63" s="99">
        <f t="shared" si="545"/>
        <v>-77.599999999999994</v>
      </c>
      <c r="EM63" s="99">
        <f t="shared" si="545"/>
        <v>-84.999999999999986</v>
      </c>
      <c r="EN63" s="99">
        <f t="shared" si="545"/>
        <v>-18.600000000000009</v>
      </c>
      <c r="EO63" s="99">
        <f t="shared" si="545"/>
        <v>-34.599999999999994</v>
      </c>
      <c r="EP63" s="99">
        <f t="shared" si="545"/>
        <v>-70.8</v>
      </c>
      <c r="EQ63" s="99">
        <f t="shared" si="545"/>
        <v>-66.599999999999994</v>
      </c>
      <c r="ER63" s="99">
        <f t="shared" si="545"/>
        <v>-75.400000000000006</v>
      </c>
      <c r="ES63" s="99">
        <f t="shared" si="545"/>
        <v>-78.599999999999994</v>
      </c>
      <c r="ET63" s="99">
        <f t="shared" si="545"/>
        <v>-82.4</v>
      </c>
      <c r="EU63" s="99">
        <f t="shared" si="545"/>
        <v>-73.300000000000011</v>
      </c>
      <c r="EV63" s="99">
        <f t="shared" si="545"/>
        <v>-87.299999999999983</v>
      </c>
      <c r="EW63" s="99">
        <f t="shared" si="545"/>
        <v>-102.9</v>
      </c>
      <c r="EX63" s="99">
        <f t="shared" si="545"/>
        <v>-111.9</v>
      </c>
      <c r="EY63" s="99">
        <f t="shared" si="545"/>
        <v>-109.99999999999999</v>
      </c>
      <c r="EZ63" s="99">
        <f t="shared" si="545"/>
        <v>-87.399999999999991</v>
      </c>
      <c r="FA63" s="99">
        <f t="shared" si="545"/>
        <v>-61.100000000000009</v>
      </c>
      <c r="FB63" s="99">
        <f t="shared" si="545"/>
        <v>-48.3</v>
      </c>
      <c r="FC63" s="99">
        <f t="shared" si="545"/>
        <v>-42.900000000000006</v>
      </c>
      <c r="FD63" s="99">
        <f t="shared" si="545"/>
        <v>-37.399999999999991</v>
      </c>
      <c r="FE63" s="99">
        <f t="shared" si="545"/>
        <v>-32.200000000000003</v>
      </c>
      <c r="FF63" s="99">
        <f t="shared" si="545"/>
        <v>10.800000000000011</v>
      </c>
      <c r="FG63" s="99">
        <f t="shared" si="545"/>
        <v>-0.19999999999998863</v>
      </c>
      <c r="FH63" s="99">
        <f t="shared" ref="FH63:GN63" si="546">FH61-FH62</f>
        <v>0</v>
      </c>
      <c r="FI63" s="99">
        <f t="shared" si="546"/>
        <v>0</v>
      </c>
      <c r="FJ63" s="99">
        <f t="shared" si="546"/>
        <v>0</v>
      </c>
      <c r="FK63" s="99">
        <f t="shared" si="546"/>
        <v>0</v>
      </c>
      <c r="FL63" s="99">
        <f t="shared" si="546"/>
        <v>-15.299999999999997</v>
      </c>
      <c r="FM63" s="99">
        <f t="shared" si="546"/>
        <v>-4.5999999999999943</v>
      </c>
      <c r="FN63" s="99">
        <f t="shared" si="546"/>
        <v>2.3000000000000114</v>
      </c>
      <c r="FO63" s="99">
        <f t="shared" si="546"/>
        <v>29.700000000000003</v>
      </c>
      <c r="FP63" s="99">
        <f t="shared" si="546"/>
        <v>18.200000000000003</v>
      </c>
      <c r="FQ63" s="99">
        <f t="shared" si="546"/>
        <v>5</v>
      </c>
      <c r="FR63" s="99">
        <f t="shared" si="546"/>
        <v>-5.7000000000000028</v>
      </c>
      <c r="FS63" s="99">
        <f t="shared" si="546"/>
        <v>3</v>
      </c>
      <c r="FT63" s="99">
        <f t="shared" si="546"/>
        <v>-6.8999999999999915</v>
      </c>
      <c r="FU63" s="99">
        <f t="shared" si="546"/>
        <v>11.799999999999997</v>
      </c>
      <c r="FV63" s="99">
        <f t="shared" si="546"/>
        <v>-11.900000000000006</v>
      </c>
      <c r="FW63" s="99">
        <f t="shared" si="546"/>
        <v>-15.799999999999997</v>
      </c>
      <c r="FX63" s="99">
        <f t="shared" si="546"/>
        <v>12.700000000000017</v>
      </c>
      <c r="FY63" s="99">
        <f t="shared" si="546"/>
        <v>11.300000000000011</v>
      </c>
      <c r="FZ63" s="99">
        <f t="shared" si="546"/>
        <v>31.799999999999997</v>
      </c>
      <c r="GA63" s="99">
        <f t="shared" si="546"/>
        <v>23.5</v>
      </c>
      <c r="GB63" s="99">
        <f t="shared" si="546"/>
        <v>16.5</v>
      </c>
      <c r="GC63" s="99">
        <f t="shared" si="546"/>
        <v>-9.9999999999980105E-2</v>
      </c>
      <c r="GD63" s="99">
        <f t="shared" si="546"/>
        <v>-2.0000000000000142</v>
      </c>
      <c r="GE63" s="99">
        <f t="shared" si="546"/>
        <v>10.599999999999994</v>
      </c>
      <c r="GF63" s="99">
        <f t="shared" si="546"/>
        <v>-21.099999999999994</v>
      </c>
      <c r="GG63" s="99">
        <f t="shared" si="546"/>
        <v>23.899999999999991</v>
      </c>
      <c r="GH63" s="99">
        <f t="shared" si="546"/>
        <v>56.199999999999989</v>
      </c>
      <c r="GI63" s="99">
        <f t="shared" si="546"/>
        <v>43.999999999999972</v>
      </c>
      <c r="GJ63" s="99">
        <f t="shared" si="546"/>
        <v>88.1</v>
      </c>
      <c r="GK63" s="99">
        <f t="shared" si="546"/>
        <v>109.30000000000001</v>
      </c>
      <c r="GL63" s="99">
        <f t="shared" si="546"/>
        <v>101.60000000000001</v>
      </c>
      <c r="GM63" s="99">
        <f t="shared" si="546"/>
        <v>116.4</v>
      </c>
      <c r="GN63" s="99">
        <f t="shared" si="546"/>
        <v>110</v>
      </c>
      <c r="GO63" s="99">
        <f t="shared" ref="GO63:IZ63" si="547">GO61-GO62</f>
        <v>115.49999999999999</v>
      </c>
      <c r="GP63" s="99">
        <f t="shared" si="547"/>
        <v>105.99999999999999</v>
      </c>
      <c r="GQ63" s="99">
        <f t="shared" si="547"/>
        <v>97.299999999999983</v>
      </c>
      <c r="GR63" s="99">
        <f t="shared" si="547"/>
        <v>88.8</v>
      </c>
      <c r="GS63" s="99">
        <f t="shared" si="547"/>
        <v>84.90000000000002</v>
      </c>
      <c r="GT63" s="99">
        <f t="shared" si="547"/>
        <v>60.899999999999991</v>
      </c>
      <c r="GU63" s="99">
        <f t="shared" si="547"/>
        <v>63.099999999999994</v>
      </c>
      <c r="GV63" s="99">
        <f t="shared" si="547"/>
        <v>41.3</v>
      </c>
      <c r="GW63" s="99">
        <f t="shared" si="547"/>
        <v>35.899999999999991</v>
      </c>
      <c r="GX63" s="99">
        <f t="shared" si="547"/>
        <v>44.599999999999994</v>
      </c>
      <c r="GY63" s="99">
        <f t="shared" si="547"/>
        <v>47.199999999999989</v>
      </c>
      <c r="GZ63" s="99">
        <f t="shared" si="547"/>
        <v>27.5</v>
      </c>
      <c r="HA63" s="99">
        <f t="shared" si="547"/>
        <v>49.999999999999986</v>
      </c>
      <c r="HB63" s="99">
        <f t="shared" si="547"/>
        <v>31.799999999999997</v>
      </c>
      <c r="HC63" s="99">
        <f t="shared" si="547"/>
        <v>47.2</v>
      </c>
      <c r="HD63" s="99">
        <f t="shared" si="547"/>
        <v>34.800000000000011</v>
      </c>
      <c r="HE63" s="99">
        <f t="shared" si="547"/>
        <v>53.999999999999986</v>
      </c>
      <c r="HF63" s="99">
        <f t="shared" si="547"/>
        <v>45.699999999999989</v>
      </c>
      <c r="HG63" s="99">
        <f t="shared" si="547"/>
        <v>40.200000000000003</v>
      </c>
      <c r="HH63" s="99">
        <f t="shared" si="547"/>
        <v>56.599999999999994</v>
      </c>
      <c r="HI63" s="99">
        <f t="shared" si="547"/>
        <v>67.800000000000011</v>
      </c>
      <c r="HJ63" s="99">
        <f t="shared" si="547"/>
        <v>80.900000000000006</v>
      </c>
      <c r="HK63" s="99">
        <f t="shared" si="547"/>
        <v>73.599999999999994</v>
      </c>
      <c r="HL63" s="99">
        <f t="shared" si="547"/>
        <v>66.7</v>
      </c>
      <c r="HM63" s="99">
        <f t="shared" si="547"/>
        <v>64</v>
      </c>
      <c r="HN63" s="99">
        <f t="shared" si="547"/>
        <v>36.500000000000014</v>
      </c>
      <c r="HO63" s="99">
        <f t="shared" si="547"/>
        <v>44.8</v>
      </c>
      <c r="HP63" s="99">
        <f t="shared" si="547"/>
        <v>42</v>
      </c>
      <c r="HQ63" s="99">
        <f t="shared" si="547"/>
        <v>40.799999999999983</v>
      </c>
      <c r="HR63" s="99">
        <f t="shared" si="547"/>
        <v>45.199999999999989</v>
      </c>
      <c r="HS63" s="99">
        <f t="shared" si="547"/>
        <v>43.299999999999983</v>
      </c>
      <c r="HT63" s="99">
        <f t="shared" si="547"/>
        <v>70</v>
      </c>
      <c r="HU63" s="99">
        <f t="shared" si="547"/>
        <v>55.199999999999996</v>
      </c>
      <c r="HV63" s="99">
        <f t="shared" si="547"/>
        <v>59.6</v>
      </c>
      <c r="HW63" s="99">
        <f t="shared" si="547"/>
        <v>38.700000000000003</v>
      </c>
      <c r="HX63" s="99">
        <f t="shared" si="547"/>
        <v>47.7</v>
      </c>
      <c r="HY63" s="99">
        <f t="shared" si="547"/>
        <v>46.3</v>
      </c>
      <c r="HZ63" s="99">
        <f t="shared" si="547"/>
        <v>37.699999999999989</v>
      </c>
      <c r="IA63" s="99">
        <f t="shared" si="547"/>
        <v>37.300000000000011</v>
      </c>
      <c r="IB63" s="99">
        <f t="shared" si="547"/>
        <v>44</v>
      </c>
      <c r="IC63" s="99">
        <f t="shared" si="547"/>
        <v>42.400000000000006</v>
      </c>
      <c r="ID63" s="99">
        <f t="shared" si="547"/>
        <v>35.600000000000009</v>
      </c>
      <c r="IE63" s="99">
        <f t="shared" si="547"/>
        <v>29</v>
      </c>
      <c r="IF63" s="99">
        <f t="shared" si="547"/>
        <v>57.999999999999986</v>
      </c>
      <c r="IG63" s="99">
        <f t="shared" si="547"/>
        <v>51.7</v>
      </c>
      <c r="IH63" s="99">
        <f t="shared" si="547"/>
        <v>44.599999999999994</v>
      </c>
      <c r="II63" s="99">
        <f t="shared" si="547"/>
        <v>28.799999999999997</v>
      </c>
      <c r="IJ63" s="99">
        <f t="shared" si="547"/>
        <v>39.100000000000009</v>
      </c>
      <c r="IK63" s="99">
        <f t="shared" si="547"/>
        <v>22.099999999999994</v>
      </c>
      <c r="IL63" s="99">
        <f t="shared" si="547"/>
        <v>8.7000000000000028</v>
      </c>
      <c r="IM63" s="99">
        <f t="shared" si="547"/>
        <v>29.199999999999989</v>
      </c>
      <c r="IN63" s="99">
        <f t="shared" si="547"/>
        <v>25.5</v>
      </c>
      <c r="IO63" s="99">
        <f t="shared" si="547"/>
        <v>34.800000000000011</v>
      </c>
      <c r="IP63" s="99">
        <f t="shared" si="547"/>
        <v>42.800000000000011</v>
      </c>
      <c r="IQ63" s="99">
        <f t="shared" si="547"/>
        <v>44.699999999999989</v>
      </c>
      <c r="IR63" s="99">
        <f t="shared" si="547"/>
        <v>79.599999999999994</v>
      </c>
      <c r="IS63" s="99">
        <f t="shared" si="547"/>
        <v>74.099999999999994</v>
      </c>
      <c r="IT63" s="99">
        <f t="shared" si="547"/>
        <v>74.600000000000009</v>
      </c>
      <c r="IU63" s="99">
        <f t="shared" si="547"/>
        <v>66.3</v>
      </c>
      <c r="IV63" s="99">
        <f t="shared" si="547"/>
        <v>74.5</v>
      </c>
      <c r="IW63" s="99">
        <f t="shared" si="547"/>
        <v>80.700000000000017</v>
      </c>
      <c r="IX63" s="99">
        <f t="shared" si="547"/>
        <v>59.8</v>
      </c>
      <c r="IY63" s="99">
        <f t="shared" si="547"/>
        <v>81.100000000000023</v>
      </c>
      <c r="IZ63" s="99">
        <f t="shared" si="547"/>
        <v>74.5</v>
      </c>
      <c r="JA63" s="99">
        <f t="shared" ref="JA63:LM63" si="548">JA61-JA62</f>
        <v>57.6</v>
      </c>
      <c r="JB63" s="99">
        <f t="shared" si="548"/>
        <v>76.600000000000009</v>
      </c>
      <c r="JC63" s="99">
        <f t="shared" si="548"/>
        <v>65.400000000000006</v>
      </c>
      <c r="JD63" s="99">
        <f t="shared" si="548"/>
        <v>75.999999999999972</v>
      </c>
      <c r="JE63" s="99">
        <f t="shared" si="548"/>
        <v>64.3</v>
      </c>
      <c r="JF63" s="99">
        <f t="shared" si="548"/>
        <v>44.900000000000006</v>
      </c>
      <c r="JG63" s="99">
        <f t="shared" si="548"/>
        <v>56.399999999999991</v>
      </c>
      <c r="JH63" s="99">
        <f t="shared" si="548"/>
        <v>41.599999999999994</v>
      </c>
      <c r="JI63" s="99">
        <f t="shared" si="548"/>
        <v>27.100000000000009</v>
      </c>
      <c r="JJ63" s="99">
        <f t="shared" si="548"/>
        <v>47.4</v>
      </c>
      <c r="JK63" s="99">
        <f t="shared" si="548"/>
        <v>59.900000000000006</v>
      </c>
      <c r="JL63" s="99">
        <f t="shared" si="548"/>
        <v>50.699999999999989</v>
      </c>
      <c r="JM63" s="99">
        <f t="shared" si="548"/>
        <v>47.400000000000006</v>
      </c>
      <c r="JN63" s="99">
        <f t="shared" si="548"/>
        <v>25.900000000000006</v>
      </c>
      <c r="JO63" s="99">
        <f t="shared" si="548"/>
        <v>29.600000000000009</v>
      </c>
      <c r="JP63" s="99">
        <f t="shared" si="548"/>
        <v>68</v>
      </c>
      <c r="JQ63" s="99">
        <f t="shared" si="548"/>
        <v>32</v>
      </c>
      <c r="JR63" s="99">
        <f t="shared" si="548"/>
        <v>18</v>
      </c>
      <c r="JS63" s="99">
        <f t="shared" si="548"/>
        <v>9</v>
      </c>
      <c r="JT63" s="99">
        <f t="shared" si="548"/>
        <v>23</v>
      </c>
      <c r="JU63" s="99">
        <f t="shared" si="548"/>
        <v>31</v>
      </c>
      <c r="JV63" s="99">
        <f t="shared" si="548"/>
        <v>64</v>
      </c>
      <c r="JW63" s="99">
        <f t="shared" si="548"/>
        <v>57</v>
      </c>
      <c r="JX63" s="99">
        <f t="shared" si="548"/>
        <v>77</v>
      </c>
      <c r="JY63" s="99">
        <f t="shared" si="548"/>
        <v>15</v>
      </c>
      <c r="JZ63" s="99">
        <f t="shared" si="548"/>
        <v>20</v>
      </c>
      <c r="KA63" s="99">
        <f t="shared" si="548"/>
        <v>26</v>
      </c>
      <c r="KB63" s="99">
        <f t="shared" si="548"/>
        <v>47</v>
      </c>
      <c r="KC63" s="99">
        <f t="shared" si="548"/>
        <v>85</v>
      </c>
      <c r="KD63" s="99">
        <f t="shared" si="548"/>
        <v>81</v>
      </c>
      <c r="KE63" s="99">
        <f t="shared" si="548"/>
        <v>74</v>
      </c>
      <c r="KF63" s="99">
        <f t="shared" si="548"/>
        <v>83</v>
      </c>
      <c r="KG63" s="99">
        <f t="shared" si="548"/>
        <v>80</v>
      </c>
      <c r="KH63" s="99">
        <f t="shared" si="548"/>
        <v>58</v>
      </c>
      <c r="KI63" s="99">
        <f t="shared" si="548"/>
        <v>80</v>
      </c>
      <c r="KJ63" s="99">
        <f t="shared" si="548"/>
        <v>69</v>
      </c>
      <c r="KK63" s="99">
        <f t="shared" si="548"/>
        <v>73</v>
      </c>
      <c r="KL63" s="99">
        <f t="shared" si="548"/>
        <v>51</v>
      </c>
      <c r="KM63" s="99">
        <f t="shared" si="548"/>
        <v>29</v>
      </c>
      <c r="KN63" s="99">
        <f t="shared" si="548"/>
        <v>24</v>
      </c>
      <c r="KO63" s="99">
        <f t="shared" si="548"/>
        <v>71</v>
      </c>
      <c r="KP63" s="99">
        <f t="shared" si="548"/>
        <v>30</v>
      </c>
      <c r="KQ63" s="99">
        <f t="shared" si="548"/>
        <v>20</v>
      </c>
      <c r="KR63" s="99">
        <f t="shared" si="548"/>
        <v>65</v>
      </c>
      <c r="KS63" s="99">
        <f t="shared" si="548"/>
        <v>95</v>
      </c>
      <c r="KT63" s="99">
        <f t="shared" si="548"/>
        <v>79</v>
      </c>
      <c r="KU63" s="99">
        <f t="shared" si="548"/>
        <v>94</v>
      </c>
      <c r="KV63" s="99">
        <f t="shared" si="548"/>
        <v>82</v>
      </c>
      <c r="KW63" s="99">
        <f t="shared" si="548"/>
        <v>78</v>
      </c>
      <c r="KX63" s="99">
        <f t="shared" si="548"/>
        <v>84</v>
      </c>
      <c r="KY63" s="99">
        <f t="shared" si="548"/>
        <v>86</v>
      </c>
      <c r="KZ63" s="99">
        <f t="shared" si="548"/>
        <v>62</v>
      </c>
      <c r="LA63" s="99">
        <f t="shared" si="548"/>
        <v>98</v>
      </c>
      <c r="LB63" s="99">
        <f t="shared" si="548"/>
        <v>100</v>
      </c>
      <c r="LC63" s="99">
        <f t="shared" si="548"/>
        <v>107</v>
      </c>
      <c r="LD63" s="99">
        <f t="shared" si="548"/>
        <v>88</v>
      </c>
      <c r="LE63" s="99">
        <f t="shared" si="548"/>
        <v>93</v>
      </c>
      <c r="LF63" s="99">
        <f t="shared" si="548"/>
        <v>87</v>
      </c>
      <c r="LG63" s="99">
        <f t="shared" si="548"/>
        <v>102</v>
      </c>
      <c r="LH63" s="99">
        <f t="shared" si="548"/>
        <v>96</v>
      </c>
      <c r="LI63" s="99">
        <f t="shared" si="548"/>
        <v>82</v>
      </c>
      <c r="LJ63" s="99">
        <f t="shared" si="548"/>
        <v>98</v>
      </c>
      <c r="LK63" s="99">
        <f t="shared" si="548"/>
        <v>84</v>
      </c>
      <c r="LL63" s="99">
        <f t="shared" si="548"/>
        <v>80</v>
      </c>
      <c r="LM63" s="99">
        <f t="shared" si="548"/>
        <v>115</v>
      </c>
      <c r="LN63" s="99">
        <f t="shared" ref="LN63:NF63" si="549">LN61-LN62</f>
        <v>110</v>
      </c>
      <c r="LO63" s="99">
        <f t="shared" si="549"/>
        <v>68</v>
      </c>
      <c r="LP63" s="99">
        <f t="shared" si="549"/>
        <v>62</v>
      </c>
      <c r="LQ63" s="99">
        <f t="shared" si="549"/>
        <v>65</v>
      </c>
      <c r="LR63" s="99">
        <f t="shared" si="549"/>
        <v>60</v>
      </c>
      <c r="LS63" s="99">
        <f t="shared" si="549"/>
        <v>63</v>
      </c>
      <c r="LT63" s="99">
        <f t="shared" si="549"/>
        <v>70</v>
      </c>
      <c r="LU63" s="99">
        <f t="shared" si="549"/>
        <v>51</v>
      </c>
      <c r="LV63" s="99">
        <f t="shared" si="549"/>
        <v>14</v>
      </c>
      <c r="LW63" s="99">
        <f t="shared" si="549"/>
        <v>37</v>
      </c>
      <c r="LX63" s="99">
        <f t="shared" si="549"/>
        <v>58</v>
      </c>
      <c r="LY63" s="99">
        <f t="shared" si="549"/>
        <v>88</v>
      </c>
      <c r="LZ63" s="99">
        <f t="shared" si="549"/>
        <v>83</v>
      </c>
      <c r="MA63" s="99">
        <f t="shared" si="549"/>
        <v>82</v>
      </c>
      <c r="MB63" s="99">
        <f t="shared" si="549"/>
        <v>67</v>
      </c>
      <c r="MC63" s="99">
        <f t="shared" si="549"/>
        <v>24</v>
      </c>
      <c r="MD63" s="99">
        <f t="shared" si="549"/>
        <v>51</v>
      </c>
      <c r="ME63" s="99">
        <f t="shared" si="549"/>
        <v>68</v>
      </c>
      <c r="MF63" s="99">
        <f t="shared" si="549"/>
        <v>13</v>
      </c>
      <c r="MG63" s="99">
        <f t="shared" si="549"/>
        <v>26</v>
      </c>
      <c r="MH63" s="99">
        <f t="shared" si="549"/>
        <v>51</v>
      </c>
      <c r="MI63" s="99">
        <f t="shared" si="549"/>
        <v>29</v>
      </c>
      <c r="MJ63" s="99">
        <f t="shared" si="549"/>
        <v>47</v>
      </c>
      <c r="MK63" s="99">
        <f t="shared" si="549"/>
        <v>83</v>
      </c>
      <c r="ML63" s="99">
        <f t="shared" si="549"/>
        <v>80</v>
      </c>
      <c r="MM63" s="99">
        <f t="shared" si="549"/>
        <v>71</v>
      </c>
      <c r="MN63" s="99">
        <f t="shared" si="549"/>
        <v>80</v>
      </c>
      <c r="MO63" s="99">
        <f t="shared" si="549"/>
        <v>78</v>
      </c>
      <c r="MP63" s="99">
        <f t="shared" si="549"/>
        <v>79</v>
      </c>
      <c r="MQ63" s="99">
        <f t="shared" si="549"/>
        <v>94</v>
      </c>
      <c r="MR63" s="99">
        <f t="shared" si="549"/>
        <v>78</v>
      </c>
      <c r="MS63" s="99">
        <f t="shared" si="549"/>
        <v>61</v>
      </c>
      <c r="MT63" s="99">
        <f t="shared" si="549"/>
        <v>79</v>
      </c>
      <c r="MU63" s="99">
        <f t="shared" si="549"/>
        <v>81</v>
      </c>
      <c r="MV63" s="99">
        <f t="shared" si="549"/>
        <v>84</v>
      </c>
      <c r="MW63" s="99">
        <f t="shared" si="549"/>
        <v>62</v>
      </c>
      <c r="MX63" s="99">
        <f t="shared" si="549"/>
        <v>46</v>
      </c>
      <c r="MY63" s="99">
        <f t="shared" si="549"/>
        <v>25</v>
      </c>
      <c r="MZ63" s="99">
        <f t="shared" si="549"/>
        <v>-9</v>
      </c>
      <c r="NA63" s="99">
        <f t="shared" si="549"/>
        <v>-11</v>
      </c>
      <c r="NB63" s="99">
        <f t="shared" si="549"/>
        <v>-22</v>
      </c>
      <c r="NC63" s="99">
        <f t="shared" si="549"/>
        <v>-32</v>
      </c>
      <c r="ND63" s="99">
        <f t="shared" si="549"/>
        <v>-41</v>
      </c>
      <c r="NE63" s="99">
        <f t="shared" si="549"/>
        <v>-5</v>
      </c>
      <c r="NF63" s="99">
        <f t="shared" si="549"/>
        <v>1</v>
      </c>
      <c r="NG63" s="99">
        <f>NG61-NG62</f>
        <v>-30</v>
      </c>
      <c r="NH63" s="99">
        <f t="shared" ref="NH63:PS63" si="550">NH61-NH62</f>
        <v>-50</v>
      </c>
      <c r="NI63" s="99">
        <f t="shared" si="550"/>
        <v>-47</v>
      </c>
      <c r="NJ63" s="99">
        <f t="shared" si="550"/>
        <v>-52</v>
      </c>
      <c r="NK63" s="99">
        <f t="shared" si="550"/>
        <v>-44</v>
      </c>
      <c r="NL63" s="99">
        <f t="shared" si="550"/>
        <v>-27</v>
      </c>
      <c r="NM63" s="99">
        <f t="shared" si="550"/>
        <v>-38</v>
      </c>
      <c r="NN63" s="99">
        <f t="shared" si="550"/>
        <v>-28</v>
      </c>
      <c r="NO63" s="99">
        <f t="shared" si="550"/>
        <v>-18</v>
      </c>
      <c r="NP63" s="99">
        <f t="shared" si="550"/>
        <v>-14</v>
      </c>
      <c r="NQ63" s="99">
        <f t="shared" si="550"/>
        <v>-13</v>
      </c>
      <c r="NR63" s="99">
        <f t="shared" si="550"/>
        <v>2</v>
      </c>
      <c r="NS63" s="99">
        <f t="shared" si="550"/>
        <v>8</v>
      </c>
      <c r="NT63" s="99">
        <f t="shared" si="550"/>
        <v>9</v>
      </c>
      <c r="NU63" s="99">
        <f t="shared" si="550"/>
        <v>-7</v>
      </c>
      <c r="NV63" s="99">
        <f t="shared" si="550"/>
        <v>-37</v>
      </c>
      <c r="NW63" s="99">
        <f t="shared" si="550"/>
        <v>-37</v>
      </c>
      <c r="NX63" s="99">
        <f t="shared" si="550"/>
        <v>-39</v>
      </c>
      <c r="NY63" s="99">
        <f t="shared" si="550"/>
        <v>-19</v>
      </c>
      <c r="NZ63" s="99">
        <f t="shared" si="550"/>
        <v>-24</v>
      </c>
      <c r="OA63" s="99">
        <f t="shared" si="550"/>
        <v>-24</v>
      </c>
      <c r="OB63" s="99">
        <f t="shared" si="550"/>
        <v>-22</v>
      </c>
      <c r="OC63" s="99">
        <f t="shared" si="550"/>
        <v>-30</v>
      </c>
      <c r="OD63" s="99">
        <f t="shared" si="550"/>
        <v>-16</v>
      </c>
      <c r="OE63" s="99">
        <f t="shared" si="550"/>
        <v>-7</v>
      </c>
      <c r="OF63" s="99">
        <f t="shared" si="550"/>
        <v>2</v>
      </c>
      <c r="OG63" s="99">
        <f t="shared" si="550"/>
        <v>4</v>
      </c>
      <c r="OH63" s="99">
        <f t="shared" si="550"/>
        <v>-9</v>
      </c>
      <c r="OI63" s="99">
        <f t="shared" si="550"/>
        <v>-15</v>
      </c>
      <c r="OJ63" s="99">
        <f t="shared" si="550"/>
        <v>11</v>
      </c>
      <c r="OK63" s="99">
        <f t="shared" si="550"/>
        <v>-2</v>
      </c>
      <c r="OL63" s="99">
        <f t="shared" si="550"/>
        <v>12</v>
      </c>
      <c r="OM63" s="99">
        <f t="shared" si="550"/>
        <v>13</v>
      </c>
      <c r="ON63" s="99">
        <f t="shared" si="550"/>
        <v>37</v>
      </c>
      <c r="OO63" s="99">
        <f t="shared" si="550"/>
        <v>34</v>
      </c>
      <c r="OP63" s="99">
        <f t="shared" si="550"/>
        <v>52</v>
      </c>
      <c r="OQ63" s="99">
        <f t="shared" si="550"/>
        <v>55</v>
      </c>
      <c r="OR63" s="99">
        <f t="shared" si="550"/>
        <v>50</v>
      </c>
      <c r="OS63" s="99">
        <f t="shared" si="550"/>
        <v>55</v>
      </c>
      <c r="OT63" s="99">
        <f t="shared" si="550"/>
        <v>67</v>
      </c>
      <c r="OU63" s="99">
        <f t="shared" si="550"/>
        <v>62</v>
      </c>
      <c r="OV63" s="99">
        <f t="shared" si="550"/>
        <v>80</v>
      </c>
      <c r="OW63" s="99">
        <f t="shared" si="550"/>
        <v>82</v>
      </c>
      <c r="OX63" s="99">
        <f t="shared" si="550"/>
        <v>93</v>
      </c>
      <c r="OY63" s="99">
        <f t="shared" si="550"/>
        <v>84</v>
      </c>
      <c r="OZ63" s="99">
        <f t="shared" si="550"/>
        <v>86</v>
      </c>
      <c r="PA63" s="99">
        <f t="shared" si="550"/>
        <v>80</v>
      </c>
      <c r="PB63" s="99">
        <f t="shared" si="550"/>
        <v>96</v>
      </c>
      <c r="PC63" s="99">
        <f t="shared" si="550"/>
        <v>100</v>
      </c>
      <c r="PD63" s="99">
        <f t="shared" si="550"/>
        <v>101</v>
      </c>
      <c r="PE63" s="99">
        <f t="shared" si="550"/>
        <v>99</v>
      </c>
      <c r="PF63" s="99">
        <f t="shared" si="550"/>
        <v>103</v>
      </c>
      <c r="PG63" s="99">
        <f t="shared" si="550"/>
        <v>111</v>
      </c>
      <c r="PH63" s="99">
        <f t="shared" si="550"/>
        <v>99</v>
      </c>
      <c r="PI63" s="99">
        <f t="shared" si="550"/>
        <v>97</v>
      </c>
      <c r="PJ63" s="99">
        <f t="shared" si="550"/>
        <v>100</v>
      </c>
      <c r="PK63" s="99">
        <f t="shared" si="550"/>
        <v>93</v>
      </c>
      <c r="PL63" s="99">
        <f t="shared" si="550"/>
        <v>101</v>
      </c>
      <c r="PM63" s="99">
        <f t="shared" si="550"/>
        <v>91</v>
      </c>
      <c r="PN63" s="99">
        <f t="shared" si="550"/>
        <v>80</v>
      </c>
      <c r="PO63" s="99">
        <f t="shared" si="550"/>
        <v>102</v>
      </c>
      <c r="PP63" s="99">
        <f t="shared" si="550"/>
        <v>110</v>
      </c>
      <c r="PQ63" s="99">
        <f t="shared" si="550"/>
        <v>117</v>
      </c>
      <c r="PR63" s="99">
        <f t="shared" si="550"/>
        <v>106</v>
      </c>
      <c r="PS63" s="99">
        <f t="shared" si="550"/>
        <v>105</v>
      </c>
      <c r="PT63" s="99">
        <f t="shared" ref="PT63:SY63" si="551">PT61-PT62</f>
        <v>107</v>
      </c>
      <c r="PU63" s="99">
        <f t="shared" si="551"/>
        <v>97</v>
      </c>
      <c r="PV63" s="99">
        <f t="shared" si="551"/>
        <v>101</v>
      </c>
      <c r="PW63" s="99">
        <f t="shared" si="551"/>
        <v>111</v>
      </c>
      <c r="PX63" s="99">
        <f t="shared" si="551"/>
        <v>103</v>
      </c>
      <c r="PY63" s="99">
        <f t="shared" si="551"/>
        <v>102</v>
      </c>
      <c r="PZ63" s="99">
        <f t="shared" si="551"/>
        <v>106</v>
      </c>
      <c r="QA63" s="99">
        <f t="shared" si="551"/>
        <v>103</v>
      </c>
      <c r="QB63" s="99">
        <f t="shared" si="551"/>
        <v>92</v>
      </c>
      <c r="QC63" s="99">
        <f t="shared" si="551"/>
        <v>92</v>
      </c>
      <c r="QD63" s="99">
        <f t="shared" si="551"/>
        <v>105</v>
      </c>
      <c r="QE63" s="99">
        <f t="shared" si="551"/>
        <v>90</v>
      </c>
      <c r="QF63" s="99">
        <f t="shared" si="551"/>
        <v>66</v>
      </c>
      <c r="QG63" s="99">
        <f t="shared" si="551"/>
        <v>89</v>
      </c>
      <c r="QH63" s="99">
        <f t="shared" si="551"/>
        <v>57</v>
      </c>
      <c r="QI63" s="99">
        <f t="shared" si="551"/>
        <v>68</v>
      </c>
      <c r="QJ63" s="99">
        <f t="shared" si="551"/>
        <v>69</v>
      </c>
      <c r="QK63" s="99">
        <f t="shared" si="551"/>
        <v>78</v>
      </c>
      <c r="QL63" s="99">
        <f t="shared" si="551"/>
        <v>89</v>
      </c>
      <c r="QM63" s="99">
        <f t="shared" si="551"/>
        <v>90</v>
      </c>
      <c r="QN63" s="99">
        <f t="shared" si="551"/>
        <v>102</v>
      </c>
      <c r="QO63" s="99">
        <f t="shared" si="551"/>
        <v>95</v>
      </c>
      <c r="QP63" s="99">
        <f t="shared" si="551"/>
        <v>94</v>
      </c>
      <c r="QQ63" s="99">
        <f t="shared" si="551"/>
        <v>97</v>
      </c>
      <c r="QR63" s="99">
        <f t="shared" si="551"/>
        <v>105</v>
      </c>
      <c r="QS63" s="99">
        <f t="shared" si="551"/>
        <v>89</v>
      </c>
      <c r="QT63" s="99">
        <f t="shared" si="551"/>
        <v>96</v>
      </c>
      <c r="QU63" s="99">
        <f t="shared" si="551"/>
        <v>82</v>
      </c>
      <c r="QV63" s="99">
        <f t="shared" si="551"/>
        <v>89</v>
      </c>
      <c r="QW63" s="99">
        <f t="shared" si="551"/>
        <v>94</v>
      </c>
      <c r="QX63" s="99">
        <f t="shared" si="551"/>
        <v>84</v>
      </c>
      <c r="QY63" s="99">
        <f t="shared" si="551"/>
        <v>90</v>
      </c>
      <c r="QZ63" s="99">
        <f t="shared" si="551"/>
        <v>108</v>
      </c>
      <c r="RA63" s="99">
        <f t="shared" si="551"/>
        <v>109</v>
      </c>
      <c r="RB63" s="99">
        <f t="shared" si="551"/>
        <v>113</v>
      </c>
      <c r="RC63" s="99">
        <f t="shared" si="551"/>
        <v>111</v>
      </c>
      <c r="RD63" s="99">
        <f t="shared" si="551"/>
        <v>96</v>
      </c>
      <c r="RE63" s="99">
        <f t="shared" si="551"/>
        <v>67</v>
      </c>
      <c r="RF63" s="99">
        <f t="shared" si="551"/>
        <v>90</v>
      </c>
      <c r="RG63" s="99">
        <f t="shared" si="551"/>
        <v>86</v>
      </c>
      <c r="RH63" s="99">
        <f t="shared" si="551"/>
        <v>75</v>
      </c>
      <c r="RI63" s="99">
        <f t="shared" si="551"/>
        <v>73</v>
      </c>
      <c r="RJ63" s="99">
        <f t="shared" si="551"/>
        <v>84</v>
      </c>
      <c r="RK63" s="99">
        <f t="shared" si="551"/>
        <v>96</v>
      </c>
      <c r="RL63" s="99">
        <f t="shared" si="551"/>
        <v>78</v>
      </c>
      <c r="RM63" s="99">
        <f t="shared" si="551"/>
        <v>75</v>
      </c>
      <c r="RN63" s="99">
        <f t="shared" si="551"/>
        <v>82</v>
      </c>
      <c r="RO63" s="99">
        <f t="shared" si="551"/>
        <v>63</v>
      </c>
      <c r="RP63" s="99">
        <f t="shared" si="551"/>
        <v>74</v>
      </c>
      <c r="RQ63" s="99">
        <f t="shared" si="551"/>
        <v>80</v>
      </c>
      <c r="RR63" s="99">
        <f t="shared" si="551"/>
        <v>61</v>
      </c>
      <c r="RS63" s="99">
        <f t="shared" si="551"/>
        <v>64</v>
      </c>
      <c r="RT63" s="99">
        <f t="shared" si="551"/>
        <v>71</v>
      </c>
      <c r="RU63" s="99">
        <f t="shared" si="551"/>
        <v>65</v>
      </c>
      <c r="RV63" s="99">
        <f t="shared" si="551"/>
        <v>70</v>
      </c>
      <c r="RW63" s="99">
        <f t="shared" si="551"/>
        <v>69</v>
      </c>
      <c r="RX63" s="99">
        <f t="shared" si="551"/>
        <v>74</v>
      </c>
      <c r="RY63" s="99">
        <f t="shared" si="551"/>
        <v>77</v>
      </c>
      <c r="RZ63" s="99">
        <f t="shared" si="551"/>
        <v>85</v>
      </c>
      <c r="SA63" s="99">
        <f t="shared" si="551"/>
        <v>75</v>
      </c>
      <c r="SB63" s="99">
        <f t="shared" si="551"/>
        <v>76</v>
      </c>
      <c r="SC63" s="99">
        <f t="shared" si="551"/>
        <v>67</v>
      </c>
      <c r="SD63" s="99">
        <f t="shared" si="551"/>
        <v>71</v>
      </c>
      <c r="SE63" s="99">
        <f t="shared" si="551"/>
        <v>59</v>
      </c>
      <c r="SF63" s="99">
        <f t="shared" si="551"/>
        <v>56</v>
      </c>
      <c r="SG63" s="99">
        <f t="shared" si="551"/>
        <v>41</v>
      </c>
      <c r="SH63" s="99">
        <f t="shared" si="551"/>
        <v>40</v>
      </c>
      <c r="SI63" s="99">
        <f t="shared" si="551"/>
        <v>40</v>
      </c>
      <c r="SJ63" s="99">
        <f t="shared" si="551"/>
        <v>43</v>
      </c>
      <c r="SK63" s="99">
        <f t="shared" si="551"/>
        <v>44</v>
      </c>
      <c r="SL63" s="99">
        <f t="shared" si="551"/>
        <v>39</v>
      </c>
      <c r="SM63" s="99">
        <f t="shared" si="551"/>
        <v>42</v>
      </c>
      <c r="SN63" s="99">
        <f t="shared" si="551"/>
        <v>31</v>
      </c>
      <c r="SO63" s="99">
        <f t="shared" si="551"/>
        <v>34</v>
      </c>
      <c r="SP63" s="99">
        <f t="shared" si="551"/>
        <v>36</v>
      </c>
      <c r="SQ63" s="99">
        <f t="shared" si="551"/>
        <v>43</v>
      </c>
      <c r="SR63" s="99">
        <f t="shared" si="551"/>
        <v>45</v>
      </c>
      <c r="SS63" s="99">
        <f t="shared" si="551"/>
        <v>53</v>
      </c>
      <c r="ST63" s="99">
        <f t="shared" si="551"/>
        <v>50</v>
      </c>
      <c r="SU63" s="99">
        <f t="shared" si="551"/>
        <v>37</v>
      </c>
      <c r="SV63" s="99">
        <f t="shared" si="551"/>
        <v>39</v>
      </c>
      <c r="SW63" s="99">
        <f t="shared" si="551"/>
        <v>45</v>
      </c>
      <c r="SX63" s="99">
        <f t="shared" si="551"/>
        <v>54</v>
      </c>
      <c r="SY63" s="99">
        <f t="shared" si="551"/>
        <v>67</v>
      </c>
      <c r="SZ63" s="99">
        <f t="shared" ref="SZ63:UD63" si="552">SZ61-SZ62</f>
        <v>59</v>
      </c>
      <c r="TA63" s="99">
        <f t="shared" si="552"/>
        <v>44</v>
      </c>
      <c r="TB63" s="99">
        <f t="shared" si="552"/>
        <v>54</v>
      </c>
      <c r="TC63" s="99">
        <f t="shared" si="552"/>
        <v>40</v>
      </c>
      <c r="TD63" s="99">
        <f t="shared" si="552"/>
        <v>38</v>
      </c>
      <c r="TE63" s="99">
        <f t="shared" si="552"/>
        <v>49</v>
      </c>
      <c r="TF63" s="99">
        <f t="shared" si="552"/>
        <v>39</v>
      </c>
      <c r="TG63" s="99">
        <f t="shared" si="552"/>
        <v>67</v>
      </c>
      <c r="TH63" s="99">
        <f t="shared" si="552"/>
        <v>61</v>
      </c>
      <c r="TI63" s="99">
        <f t="shared" si="552"/>
        <v>58</v>
      </c>
      <c r="TJ63" s="99">
        <f t="shared" si="552"/>
        <v>62</v>
      </c>
      <c r="TK63" s="99">
        <f t="shared" si="552"/>
        <v>64</v>
      </c>
      <c r="TL63" s="99">
        <f t="shared" si="552"/>
        <v>55</v>
      </c>
      <c r="TM63" s="99">
        <f t="shared" si="552"/>
        <v>49</v>
      </c>
      <c r="TN63" s="99">
        <f t="shared" si="552"/>
        <v>50</v>
      </c>
      <c r="TO63" s="99">
        <f t="shared" si="552"/>
        <v>41</v>
      </c>
      <c r="TP63" s="99">
        <f t="shared" si="552"/>
        <v>53</v>
      </c>
      <c r="TQ63" s="99">
        <f t="shared" si="552"/>
        <v>41</v>
      </c>
      <c r="TR63" s="99">
        <f t="shared" si="552"/>
        <v>43</v>
      </c>
      <c r="TS63" s="99">
        <f t="shared" si="552"/>
        <v>35</v>
      </c>
      <c r="TT63" s="99">
        <f t="shared" si="552"/>
        <v>37</v>
      </c>
      <c r="TU63" s="99">
        <f t="shared" si="552"/>
        <v>46</v>
      </c>
      <c r="TV63" s="99">
        <f t="shared" si="552"/>
        <v>46</v>
      </c>
      <c r="TW63" s="99">
        <f t="shared" si="552"/>
        <v>40</v>
      </c>
      <c r="TX63" s="99">
        <f t="shared" si="552"/>
        <v>55</v>
      </c>
      <c r="TY63" s="99">
        <f t="shared" si="552"/>
        <v>33</v>
      </c>
      <c r="TZ63" s="99">
        <f t="shared" si="552"/>
        <v>35</v>
      </c>
      <c r="UA63" s="99">
        <f t="shared" si="552"/>
        <v>40</v>
      </c>
      <c r="UB63" s="99">
        <f t="shared" si="552"/>
        <v>38</v>
      </c>
      <c r="UC63" s="99">
        <f t="shared" si="552"/>
        <v>44</v>
      </c>
      <c r="UD63" s="99">
        <f t="shared" si="552"/>
        <v>43</v>
      </c>
      <c r="UE63" s="99">
        <f t="shared" ref="UE63:UQ63" si="553">UE61-UE62</f>
        <v>47</v>
      </c>
      <c r="UF63" s="99">
        <f t="shared" si="553"/>
        <v>48</v>
      </c>
      <c r="UG63" s="99">
        <f t="shared" si="553"/>
        <v>39</v>
      </c>
      <c r="UH63" s="99">
        <f t="shared" si="553"/>
        <v>39</v>
      </c>
      <c r="UI63" s="99">
        <f t="shared" si="553"/>
        <v>40</v>
      </c>
      <c r="UJ63" s="99">
        <f t="shared" si="553"/>
        <v>40</v>
      </c>
      <c r="UK63" s="99">
        <f t="shared" si="553"/>
        <v>56</v>
      </c>
      <c r="UL63" s="99">
        <f t="shared" si="553"/>
        <v>61</v>
      </c>
      <c r="UM63" s="99">
        <f t="shared" si="553"/>
        <v>47</v>
      </c>
      <c r="UN63" s="99">
        <f t="shared" si="553"/>
        <v>35</v>
      </c>
      <c r="UO63" s="99">
        <f t="shared" si="553"/>
        <v>48</v>
      </c>
      <c r="UP63" s="99">
        <f t="shared" si="553"/>
        <v>41</v>
      </c>
      <c r="UQ63" s="99">
        <f t="shared" si="553"/>
        <v>40</v>
      </c>
      <c r="UR63" s="99">
        <f t="shared" ref="UR63:VB63" si="554">UR61-UR62</f>
        <v>52</v>
      </c>
      <c r="US63" s="99">
        <f t="shared" si="554"/>
        <v>59</v>
      </c>
      <c r="UT63" s="99">
        <f t="shared" si="554"/>
        <v>56</v>
      </c>
      <c r="UU63" s="99">
        <f t="shared" si="554"/>
        <v>44</v>
      </c>
      <c r="UV63" s="99">
        <f t="shared" si="554"/>
        <v>51</v>
      </c>
      <c r="UW63" s="99">
        <f t="shared" si="554"/>
        <v>48</v>
      </c>
      <c r="UX63" s="99">
        <f t="shared" si="554"/>
        <v>47</v>
      </c>
      <c r="UY63" s="99">
        <f t="shared" si="554"/>
        <v>52</v>
      </c>
      <c r="UZ63" s="99">
        <f t="shared" si="554"/>
        <v>62</v>
      </c>
      <c r="VA63" s="99">
        <f t="shared" si="554"/>
        <v>55</v>
      </c>
      <c r="VB63" s="99">
        <f t="shared" si="554"/>
        <v>55</v>
      </c>
      <c r="VC63" s="99">
        <f t="shared" ref="VC63:WY63" si="555">VC61-VC62</f>
        <v>68</v>
      </c>
      <c r="VD63" s="99">
        <f t="shared" si="555"/>
        <v>84</v>
      </c>
      <c r="VE63" s="99">
        <f t="shared" si="555"/>
        <v>65</v>
      </c>
      <c r="VF63" s="99">
        <f t="shared" si="555"/>
        <v>74</v>
      </c>
      <c r="VG63" s="99">
        <f t="shared" si="555"/>
        <v>67</v>
      </c>
      <c r="VH63" s="99">
        <f t="shared" si="555"/>
        <v>71</v>
      </c>
      <c r="VI63" s="99">
        <f t="shared" si="555"/>
        <v>64</v>
      </c>
      <c r="VJ63" s="99">
        <f t="shared" si="555"/>
        <v>67</v>
      </c>
      <c r="VK63" s="99">
        <f t="shared" si="555"/>
        <v>71</v>
      </c>
      <c r="VL63" s="99">
        <f t="shared" si="555"/>
        <v>85</v>
      </c>
      <c r="VM63" s="99">
        <f t="shared" si="555"/>
        <v>79</v>
      </c>
      <c r="VN63" s="99">
        <f t="shared" si="555"/>
        <v>72</v>
      </c>
      <c r="VO63" s="99">
        <f t="shared" si="555"/>
        <v>82</v>
      </c>
      <c r="VP63" s="99">
        <f t="shared" si="555"/>
        <v>81</v>
      </c>
      <c r="VQ63" s="99">
        <f t="shared" si="555"/>
        <v>74</v>
      </c>
      <c r="VR63" s="99">
        <f t="shared" si="555"/>
        <v>78</v>
      </c>
      <c r="VS63" s="99">
        <f t="shared" si="555"/>
        <v>63</v>
      </c>
      <c r="VT63" s="99">
        <f t="shared" si="555"/>
        <v>45</v>
      </c>
      <c r="VU63" s="99">
        <f t="shared" si="555"/>
        <v>61</v>
      </c>
      <c r="VV63" s="99">
        <f t="shared" si="555"/>
        <v>47</v>
      </c>
      <c r="VW63" s="99">
        <f t="shared" si="555"/>
        <v>43</v>
      </c>
      <c r="VX63" s="99">
        <f t="shared" si="555"/>
        <v>50</v>
      </c>
      <c r="VY63" s="99">
        <f t="shared" si="555"/>
        <v>56</v>
      </c>
      <c r="VZ63" s="99">
        <f t="shared" si="555"/>
        <v>49</v>
      </c>
      <c r="WA63" s="99">
        <f t="shared" si="555"/>
        <v>35</v>
      </c>
      <c r="WB63" s="99">
        <f t="shared" si="555"/>
        <v>49</v>
      </c>
      <c r="WC63" s="99">
        <f t="shared" si="555"/>
        <v>51</v>
      </c>
      <c r="WD63" s="99">
        <f t="shared" si="555"/>
        <v>56</v>
      </c>
      <c r="WE63" s="99">
        <f t="shared" si="555"/>
        <v>63</v>
      </c>
      <c r="WF63" s="99">
        <f t="shared" si="555"/>
        <v>40</v>
      </c>
      <c r="WG63" s="99">
        <f t="shared" si="555"/>
        <v>36</v>
      </c>
      <c r="WH63" s="99">
        <f t="shared" si="555"/>
        <v>48</v>
      </c>
      <c r="WI63" s="99">
        <f t="shared" si="555"/>
        <v>60</v>
      </c>
      <c r="WJ63" s="99">
        <f t="shared" si="555"/>
        <v>71</v>
      </c>
      <c r="WK63" s="99">
        <f t="shared" si="555"/>
        <v>71</v>
      </c>
      <c r="WL63" s="99">
        <f t="shared" si="555"/>
        <v>77</v>
      </c>
      <c r="WM63" s="99">
        <f t="shared" si="555"/>
        <v>78</v>
      </c>
      <c r="WN63" s="99">
        <f t="shared" si="555"/>
        <v>64</v>
      </c>
      <c r="WO63" s="99">
        <f t="shared" si="555"/>
        <v>63</v>
      </c>
      <c r="WP63" s="99">
        <f t="shared" si="555"/>
        <v>78</v>
      </c>
      <c r="WQ63" s="99">
        <f t="shared" si="555"/>
        <v>72</v>
      </c>
      <c r="WR63" s="99">
        <f t="shared" si="555"/>
        <v>66</v>
      </c>
      <c r="WS63" s="99">
        <f t="shared" si="555"/>
        <v>70</v>
      </c>
      <c r="WT63" s="99">
        <f t="shared" si="555"/>
        <v>66</v>
      </c>
      <c r="WU63" s="99">
        <f t="shared" si="555"/>
        <v>74</v>
      </c>
      <c r="WV63" s="99">
        <f t="shared" si="555"/>
        <v>62</v>
      </c>
      <c r="WW63" s="99">
        <f t="shared" si="555"/>
        <v>63</v>
      </c>
      <c r="WX63" s="99">
        <f t="shared" si="555"/>
        <v>44</v>
      </c>
      <c r="WY63" s="99">
        <f t="shared" si="555"/>
        <v>28</v>
      </c>
      <c r="WZ63" s="99">
        <f t="shared" ref="WZ63:YM63" si="556">WZ61-WZ62</f>
        <v>50</v>
      </c>
      <c r="XA63" s="99">
        <f t="shared" si="556"/>
        <v>50</v>
      </c>
      <c r="XB63" s="99">
        <f t="shared" si="556"/>
        <v>49</v>
      </c>
      <c r="XC63" s="99">
        <f t="shared" si="556"/>
        <v>47</v>
      </c>
      <c r="XD63" s="99">
        <f t="shared" si="556"/>
        <v>42</v>
      </c>
      <c r="XE63" s="99">
        <f t="shared" si="556"/>
        <v>44</v>
      </c>
      <c r="XF63" s="99">
        <f t="shared" si="556"/>
        <v>23</v>
      </c>
      <c r="XG63" s="99">
        <f t="shared" si="556"/>
        <v>21</v>
      </c>
      <c r="XH63" s="99">
        <f t="shared" si="556"/>
        <v>16</v>
      </c>
      <c r="XI63" s="99">
        <f t="shared" si="556"/>
        <v>35</v>
      </c>
      <c r="XJ63" s="99">
        <f t="shared" si="556"/>
        <v>33</v>
      </c>
      <c r="XK63" s="99">
        <f t="shared" si="556"/>
        <v>43</v>
      </c>
      <c r="XL63" s="99">
        <f t="shared" si="556"/>
        <v>38</v>
      </c>
      <c r="XM63" s="99">
        <f t="shared" si="556"/>
        <v>36</v>
      </c>
      <c r="XN63" s="99">
        <f t="shared" si="556"/>
        <v>38</v>
      </c>
      <c r="XO63" s="99">
        <f t="shared" si="556"/>
        <v>49</v>
      </c>
      <c r="XP63" s="99">
        <f t="shared" si="556"/>
        <v>31</v>
      </c>
      <c r="XQ63" s="99">
        <f t="shared" si="556"/>
        <v>10</v>
      </c>
      <c r="XR63" s="99">
        <f t="shared" si="556"/>
        <v>7</v>
      </c>
      <c r="XS63" s="99">
        <f t="shared" si="556"/>
        <v>0</v>
      </c>
      <c r="XT63" s="99">
        <f t="shared" si="556"/>
        <v>-5</v>
      </c>
      <c r="XU63" s="99">
        <f t="shared" si="556"/>
        <v>12</v>
      </c>
      <c r="XV63" s="99">
        <f t="shared" si="556"/>
        <v>9</v>
      </c>
      <c r="XW63" s="99">
        <f t="shared" si="556"/>
        <v>9</v>
      </c>
      <c r="XX63" s="99">
        <f t="shared" si="556"/>
        <v>21</v>
      </c>
      <c r="XY63" s="99">
        <f t="shared" si="556"/>
        <v>20</v>
      </c>
      <c r="XZ63" s="99">
        <f t="shared" si="556"/>
        <v>21</v>
      </c>
      <c r="YA63" s="99">
        <f t="shared" si="556"/>
        <v>33</v>
      </c>
      <c r="YB63" s="99">
        <f t="shared" si="556"/>
        <v>44</v>
      </c>
      <c r="YC63" s="99">
        <f t="shared" si="556"/>
        <v>54</v>
      </c>
      <c r="YD63" s="99">
        <f t="shared" si="556"/>
        <v>52</v>
      </c>
      <c r="YE63" s="99">
        <f t="shared" si="556"/>
        <v>22</v>
      </c>
      <c r="YF63" s="99">
        <f t="shared" si="556"/>
        <v>40</v>
      </c>
      <c r="YG63" s="99">
        <f t="shared" si="556"/>
        <v>39</v>
      </c>
      <c r="YH63" s="99">
        <f t="shared" si="556"/>
        <v>40</v>
      </c>
      <c r="YI63" s="99">
        <f t="shared" si="556"/>
        <v>42</v>
      </c>
      <c r="YJ63" s="99">
        <f t="shared" si="556"/>
        <v>34</v>
      </c>
      <c r="YK63" s="99">
        <f t="shared" si="556"/>
        <v>37</v>
      </c>
      <c r="YL63" s="99">
        <f t="shared" si="556"/>
        <v>35</v>
      </c>
      <c r="YM63" s="99">
        <f t="shared" si="556"/>
        <v>37</v>
      </c>
      <c r="YN63" s="99">
        <f t="shared" ref="YN63:ZA63" si="557">YN61-YN62</f>
        <v>35</v>
      </c>
      <c r="YO63" s="99">
        <f t="shared" si="557"/>
        <v>29</v>
      </c>
      <c r="YP63" s="99">
        <f t="shared" si="557"/>
        <v>42</v>
      </c>
      <c r="YQ63" s="99">
        <f t="shared" si="557"/>
        <v>39</v>
      </c>
      <c r="YR63" s="99">
        <f t="shared" si="557"/>
        <v>43</v>
      </c>
      <c r="YS63" s="99">
        <f t="shared" si="557"/>
        <v>42</v>
      </c>
      <c r="YT63" s="99">
        <f t="shared" si="557"/>
        <v>44</v>
      </c>
      <c r="YU63" s="99">
        <f t="shared" si="557"/>
        <v>44</v>
      </c>
      <c r="YV63" s="99">
        <f t="shared" si="557"/>
        <v>28</v>
      </c>
      <c r="YW63" s="99">
        <f t="shared" si="557"/>
        <v>21</v>
      </c>
      <c r="YX63" s="99">
        <f t="shared" si="557"/>
        <v>31.699999999999989</v>
      </c>
      <c r="YY63" s="99">
        <f t="shared" si="557"/>
        <v>34.799999999999997</v>
      </c>
      <c r="YZ63" s="99">
        <f t="shared" si="557"/>
        <v>39.5</v>
      </c>
      <c r="ZA63" s="99">
        <f t="shared" si="557"/>
        <v>36.499999999999986</v>
      </c>
      <c r="ZB63" s="99">
        <f t="shared" ref="ZB63:ABQ63" si="558">ZB61-ZB62</f>
        <v>34.700000000000003</v>
      </c>
      <c r="ZC63" s="99">
        <f t="shared" si="558"/>
        <v>26.299999999999997</v>
      </c>
      <c r="ZD63" s="99">
        <f t="shared" si="558"/>
        <v>17.599999999999994</v>
      </c>
      <c r="ZE63" s="99">
        <f t="shared" si="558"/>
        <v>23.799999999999997</v>
      </c>
      <c r="ZF63" s="99">
        <f t="shared" si="558"/>
        <v>34.400000000000006</v>
      </c>
      <c r="ZG63" s="99">
        <f t="shared" si="558"/>
        <v>25.700000000000017</v>
      </c>
      <c r="ZH63" s="99">
        <f t="shared" si="558"/>
        <v>23.099999999999994</v>
      </c>
      <c r="ZI63" s="99">
        <f t="shared" si="558"/>
        <v>30.599999999999994</v>
      </c>
      <c r="ZJ63" s="99">
        <f t="shared" si="558"/>
        <v>31.999999999999986</v>
      </c>
      <c r="ZK63" s="99">
        <f t="shared" si="558"/>
        <v>21.900000000000006</v>
      </c>
      <c r="ZL63" s="99">
        <f t="shared" si="558"/>
        <v>20.5</v>
      </c>
      <c r="ZM63" s="99">
        <f t="shared" si="558"/>
        <v>16.299999999999997</v>
      </c>
      <c r="ZN63" s="99">
        <f t="shared" si="558"/>
        <v>29.5</v>
      </c>
      <c r="ZO63" s="99">
        <f t="shared" si="558"/>
        <v>22.500000000000014</v>
      </c>
      <c r="ZP63" s="99">
        <f t="shared" si="558"/>
        <v>21.300000000000011</v>
      </c>
      <c r="ZQ63" s="99">
        <f t="shared" si="558"/>
        <v>41.400000000000006</v>
      </c>
      <c r="ZR63" s="99">
        <f t="shared" si="558"/>
        <v>31.599999999999994</v>
      </c>
      <c r="ZS63" s="99">
        <f t="shared" si="558"/>
        <v>39.399999999999977</v>
      </c>
      <c r="ZT63" s="99">
        <f t="shared" si="558"/>
        <v>36</v>
      </c>
      <c r="ZU63" s="99">
        <f t="shared" si="558"/>
        <v>44.600000000000009</v>
      </c>
      <c r="ZV63" s="99">
        <f t="shared" si="558"/>
        <v>37.799999999999997</v>
      </c>
      <c r="ZW63" s="99">
        <f t="shared" si="558"/>
        <v>50.8</v>
      </c>
      <c r="ZX63" s="99">
        <f t="shared" si="558"/>
        <v>27.900000000000006</v>
      </c>
      <c r="ZY63" s="99">
        <f t="shared" si="558"/>
        <v>10.500000000000014</v>
      </c>
      <c r="ZZ63" s="99">
        <f t="shared" si="558"/>
        <v>30.500000000000014</v>
      </c>
      <c r="AAA63" s="99">
        <f t="shared" si="558"/>
        <v>30.299999999999997</v>
      </c>
      <c r="AAB63" s="99">
        <f t="shared" si="558"/>
        <v>30.600000000000009</v>
      </c>
      <c r="AAC63" s="99">
        <f t="shared" si="558"/>
        <v>27.700000000000003</v>
      </c>
      <c r="AAD63" s="99">
        <f t="shared" si="558"/>
        <v>31</v>
      </c>
      <c r="AAE63" s="99">
        <f t="shared" si="558"/>
        <v>31.900000000000006</v>
      </c>
      <c r="AAF63" s="99">
        <f t="shared" si="558"/>
        <v>29.699999999999989</v>
      </c>
      <c r="AAG63" s="99">
        <f t="shared" si="558"/>
        <v>7.4000000000000057</v>
      </c>
      <c r="AAH63" s="99">
        <f t="shared" si="558"/>
        <v>-1.8000000000000114</v>
      </c>
      <c r="AAI63" s="99">
        <f t="shared" si="558"/>
        <v>36.000000000000014</v>
      </c>
      <c r="AAJ63" s="99">
        <f t="shared" si="558"/>
        <v>22.200000000000003</v>
      </c>
      <c r="AAK63" s="99">
        <f t="shared" si="558"/>
        <v>24.399999999999991</v>
      </c>
      <c r="AAL63" s="99">
        <f t="shared" si="558"/>
        <v>39.299999999999997</v>
      </c>
      <c r="AAM63" s="99">
        <f t="shared" si="558"/>
        <v>33.399999999999991</v>
      </c>
      <c r="AAN63" s="99">
        <f t="shared" si="558"/>
        <v>38.5</v>
      </c>
      <c r="AAO63" s="99">
        <f t="shared" si="558"/>
        <v>38.099999999999994</v>
      </c>
      <c r="AAP63" s="99">
        <f t="shared" si="558"/>
        <v>47.099999999999994</v>
      </c>
      <c r="AAQ63" s="99">
        <f t="shared" si="558"/>
        <v>40.5</v>
      </c>
      <c r="AAR63" s="99">
        <f t="shared" si="558"/>
        <v>39.700000000000003</v>
      </c>
      <c r="AAS63" s="99">
        <f t="shared" si="558"/>
        <v>34.900000000000006</v>
      </c>
      <c r="AAT63" s="99">
        <f t="shared" si="558"/>
        <v>43.099999999999994</v>
      </c>
      <c r="AAU63" s="99">
        <f t="shared" si="558"/>
        <v>44.8</v>
      </c>
      <c r="AAV63" s="99">
        <f t="shared" si="558"/>
        <v>44.5</v>
      </c>
      <c r="AAW63" s="99">
        <f t="shared" si="558"/>
        <v>46.599999999999994</v>
      </c>
      <c r="AAX63" s="99">
        <f t="shared" si="558"/>
        <v>27.699999999999989</v>
      </c>
      <c r="AAY63" s="99">
        <f t="shared" si="558"/>
        <v>21.699999999999989</v>
      </c>
      <c r="AAZ63" s="99">
        <f t="shared" si="558"/>
        <v>23.299999999999997</v>
      </c>
      <c r="ABA63" s="99">
        <f t="shared" si="558"/>
        <v>24.799999999999997</v>
      </c>
      <c r="ABB63" s="99">
        <f t="shared" si="558"/>
        <v>34.400000000000006</v>
      </c>
      <c r="ABC63" s="99">
        <f t="shared" si="558"/>
        <v>32.699999999999989</v>
      </c>
      <c r="ABD63" s="99">
        <f t="shared" si="558"/>
        <v>20.40000000000002</v>
      </c>
      <c r="ABE63" s="99">
        <f t="shared" si="558"/>
        <v>40.400000000000006</v>
      </c>
      <c r="ABF63" s="99">
        <f t="shared" si="558"/>
        <v>37.299999999999983</v>
      </c>
      <c r="ABG63" s="99">
        <f t="shared" si="558"/>
        <v>42.2</v>
      </c>
      <c r="ABH63" s="99">
        <f t="shared" si="558"/>
        <v>38.499999999999986</v>
      </c>
      <c r="ABI63" s="99">
        <f t="shared" si="558"/>
        <v>29.899999999999991</v>
      </c>
      <c r="ABJ63" s="99">
        <f t="shared" si="558"/>
        <v>28.300000000000011</v>
      </c>
      <c r="ABK63" s="99">
        <f t="shared" si="558"/>
        <v>45.599999999999994</v>
      </c>
      <c r="ABL63" s="99">
        <f t="shared" si="558"/>
        <v>27.299999999999997</v>
      </c>
      <c r="ABM63" s="99">
        <f t="shared" si="558"/>
        <v>36.300000000000011</v>
      </c>
      <c r="ABN63" s="99">
        <f t="shared" si="558"/>
        <v>38.000000000000014</v>
      </c>
      <c r="ABO63" s="99">
        <f t="shared" si="558"/>
        <v>46.5</v>
      </c>
      <c r="ABP63" s="99">
        <f t="shared" si="558"/>
        <v>44</v>
      </c>
      <c r="ABQ63" s="99">
        <f t="shared" si="558"/>
        <v>37.100000000000009</v>
      </c>
      <c r="ABR63" s="99">
        <f t="shared" ref="ABR63:ADN63" si="559">ABR61-ABR62</f>
        <v>51.199999999999989</v>
      </c>
      <c r="ABS63" s="99">
        <f t="shared" si="559"/>
        <v>48.20000000000001</v>
      </c>
      <c r="ABT63" s="99">
        <f t="shared" si="559"/>
        <v>55</v>
      </c>
      <c r="ABU63" s="99">
        <f t="shared" si="559"/>
        <v>44.499999999999986</v>
      </c>
      <c r="ABV63" s="99">
        <f t="shared" si="559"/>
        <v>47.5</v>
      </c>
      <c r="ABW63" s="99">
        <f t="shared" si="559"/>
        <v>38.699999999999989</v>
      </c>
      <c r="ABX63" s="99">
        <f t="shared" si="559"/>
        <v>39.299999999999997</v>
      </c>
      <c r="ABY63" s="99">
        <f t="shared" si="559"/>
        <v>45.8</v>
      </c>
      <c r="ABZ63" s="99">
        <f t="shared" si="559"/>
        <v>49.7</v>
      </c>
      <c r="ACA63" s="99">
        <f t="shared" si="559"/>
        <v>39.200000000000003</v>
      </c>
      <c r="ACB63" s="99">
        <f t="shared" si="559"/>
        <v>51.7</v>
      </c>
      <c r="ACC63" s="99">
        <f t="shared" si="559"/>
        <v>69.600000000000009</v>
      </c>
      <c r="ACD63" s="99">
        <f t="shared" si="559"/>
        <v>50.2</v>
      </c>
      <c r="ACE63" s="99">
        <f t="shared" si="559"/>
        <v>34.199999999999989</v>
      </c>
      <c r="ACF63" s="99">
        <f t="shared" si="559"/>
        <v>51.8</v>
      </c>
      <c r="ACG63" s="99">
        <f t="shared" si="559"/>
        <v>42.8</v>
      </c>
      <c r="ACH63" s="99">
        <f t="shared" si="559"/>
        <v>57.7</v>
      </c>
      <c r="ACI63" s="99">
        <f t="shared" si="559"/>
        <v>48.70000000000001</v>
      </c>
      <c r="ACJ63" s="99">
        <f t="shared" si="559"/>
        <v>46.8</v>
      </c>
      <c r="ACK63" s="99">
        <f t="shared" si="559"/>
        <v>49.8</v>
      </c>
      <c r="ACL63" s="99">
        <f t="shared" si="559"/>
        <v>38.199999999999989</v>
      </c>
      <c r="ACM63" s="99">
        <f t="shared" si="559"/>
        <v>36.299999999999983</v>
      </c>
      <c r="ACN63" s="99">
        <f t="shared" si="559"/>
        <v>49.900000000000006</v>
      </c>
      <c r="ACO63" s="99">
        <f t="shared" si="559"/>
        <v>54.100000000000009</v>
      </c>
      <c r="ACP63" s="99">
        <f t="shared" si="559"/>
        <v>38.299999999999997</v>
      </c>
      <c r="ACQ63" s="99">
        <f t="shared" si="559"/>
        <v>40.700000000000003</v>
      </c>
      <c r="ACR63" s="99">
        <f t="shared" si="559"/>
        <v>51.3</v>
      </c>
      <c r="ACS63" s="99">
        <f t="shared" si="559"/>
        <v>28.700000000000003</v>
      </c>
      <c r="ACT63" s="99">
        <f t="shared" si="559"/>
        <v>54.299999999999983</v>
      </c>
      <c r="ACU63" s="99">
        <f t="shared" si="559"/>
        <v>56.5</v>
      </c>
      <c r="ACV63" s="99">
        <f t="shared" si="559"/>
        <v>48.2</v>
      </c>
      <c r="ACW63" s="99">
        <f t="shared" si="559"/>
        <v>49.7</v>
      </c>
      <c r="ACX63" s="99">
        <f t="shared" si="559"/>
        <v>51.099999999999994</v>
      </c>
      <c r="ACY63" s="99">
        <f t="shared" si="559"/>
        <v>46.429999999999993</v>
      </c>
      <c r="ACZ63" s="99">
        <f t="shared" si="559"/>
        <v>41.199999999999989</v>
      </c>
      <c r="ADA63" s="99">
        <f t="shared" si="559"/>
        <v>50.8</v>
      </c>
      <c r="ADB63" s="99">
        <f t="shared" si="559"/>
        <v>42.599999999999994</v>
      </c>
      <c r="ADC63" s="99">
        <f t="shared" si="559"/>
        <v>39.599999999999994</v>
      </c>
      <c r="ADD63" s="99">
        <f t="shared" si="559"/>
        <v>33.100000000000009</v>
      </c>
      <c r="ADE63" s="99">
        <f t="shared" si="559"/>
        <v>39.199999999999974</v>
      </c>
      <c r="ADF63" s="99">
        <f t="shared" si="559"/>
        <v>31.300000000000011</v>
      </c>
      <c r="ADG63" s="99">
        <f t="shared" si="559"/>
        <v>43.099999999999994</v>
      </c>
      <c r="ADH63" s="99">
        <f t="shared" si="559"/>
        <v>29.700000000000003</v>
      </c>
      <c r="ADI63" s="99">
        <f t="shared" si="559"/>
        <v>24.599999999999994</v>
      </c>
      <c r="ADJ63" s="99">
        <f t="shared" si="559"/>
        <v>26.900000000000006</v>
      </c>
      <c r="ADK63" s="99">
        <f t="shared" si="559"/>
        <v>34.299999999999997</v>
      </c>
      <c r="ADL63" s="99">
        <f t="shared" si="559"/>
        <v>27.800000000000011</v>
      </c>
      <c r="ADM63" s="99">
        <f t="shared" si="559"/>
        <v>32.200000000000003</v>
      </c>
      <c r="ADN63" s="99">
        <f t="shared" si="559"/>
        <v>43</v>
      </c>
      <c r="ADO63" s="99">
        <f t="shared" ref="ADO63:AFL63" si="560">ADO61-ADO62</f>
        <v>43.399999999999991</v>
      </c>
      <c r="ADP63" s="99">
        <f t="shared" si="560"/>
        <v>32.099999999999994</v>
      </c>
      <c r="ADQ63" s="99">
        <f t="shared" si="560"/>
        <v>38.199999999999989</v>
      </c>
      <c r="ADR63" s="99">
        <f t="shared" si="560"/>
        <v>37.599999999999994</v>
      </c>
      <c r="ADS63" s="99">
        <f t="shared" si="560"/>
        <v>46.099999999999994</v>
      </c>
      <c r="ADT63" s="99">
        <f t="shared" si="560"/>
        <v>38</v>
      </c>
      <c r="ADU63" s="99">
        <f t="shared" si="560"/>
        <v>33.099999999999994</v>
      </c>
      <c r="ADV63" s="99">
        <f t="shared" si="560"/>
        <v>45.7</v>
      </c>
      <c r="ADW63" s="99">
        <f t="shared" si="560"/>
        <v>67.900000000000006</v>
      </c>
      <c r="ADX63" s="99">
        <f t="shared" si="560"/>
        <v>41</v>
      </c>
      <c r="ADY63" s="99">
        <f t="shared" si="560"/>
        <v>30.999999999999986</v>
      </c>
      <c r="ADZ63" s="99">
        <f t="shared" si="560"/>
        <v>27.000000000000014</v>
      </c>
      <c r="AEA63" s="99">
        <f t="shared" si="560"/>
        <v>36.5</v>
      </c>
      <c r="AEB63" s="99">
        <f t="shared" si="560"/>
        <v>43.700000000000017</v>
      </c>
      <c r="AEC63" s="99">
        <f t="shared" si="560"/>
        <v>17.600000000000009</v>
      </c>
      <c r="AED63" s="99">
        <f t="shared" si="560"/>
        <v>40.700000000000003</v>
      </c>
      <c r="AEE63" s="99">
        <f t="shared" si="560"/>
        <v>37.899999999999991</v>
      </c>
      <c r="AEF63" s="99">
        <f t="shared" si="560"/>
        <v>38</v>
      </c>
      <c r="AEG63" s="99">
        <f t="shared" si="560"/>
        <v>38.999999999999986</v>
      </c>
      <c r="AEH63" s="99">
        <f t="shared" si="560"/>
        <v>30.5</v>
      </c>
      <c r="AEI63" s="99">
        <f t="shared" si="560"/>
        <v>38.300000000000011</v>
      </c>
      <c r="AEJ63" s="99">
        <f t="shared" si="560"/>
        <v>35.799999999999997</v>
      </c>
      <c r="AEK63" s="99">
        <f t="shared" si="560"/>
        <v>34.299999999999997</v>
      </c>
      <c r="AEL63" s="99">
        <f t="shared" si="560"/>
        <v>46.2</v>
      </c>
      <c r="AEM63" s="99">
        <f t="shared" si="560"/>
        <v>51.099999999999994</v>
      </c>
      <c r="AEN63" s="99">
        <f t="shared" si="560"/>
        <v>44.599999999999994</v>
      </c>
      <c r="AEO63" s="99">
        <f t="shared" si="560"/>
        <v>46.100000000000009</v>
      </c>
      <c r="AEP63" s="99">
        <f t="shared" si="560"/>
        <v>49.299999999999983</v>
      </c>
      <c r="AEQ63" s="99">
        <f t="shared" si="560"/>
        <v>51.399999999999977</v>
      </c>
      <c r="AER63" s="99">
        <f t="shared" si="560"/>
        <v>67.5</v>
      </c>
      <c r="AES63" s="99">
        <f t="shared" si="560"/>
        <v>73.2</v>
      </c>
      <c r="AET63" s="99">
        <f t="shared" si="560"/>
        <v>66.200000000000017</v>
      </c>
      <c r="AEU63" s="99">
        <f t="shared" si="560"/>
        <v>74.699999999999989</v>
      </c>
      <c r="AEV63" s="99">
        <f t="shared" si="560"/>
        <v>77.200000000000017</v>
      </c>
      <c r="AEW63" s="99">
        <f t="shared" si="560"/>
        <v>66.599999999999994</v>
      </c>
      <c r="AEX63" s="99">
        <f t="shared" si="560"/>
        <v>48.899999999999991</v>
      </c>
      <c r="AEY63" s="99">
        <f t="shared" si="560"/>
        <v>53.599999999999994</v>
      </c>
      <c r="AEZ63" s="99">
        <f t="shared" si="560"/>
        <v>61</v>
      </c>
      <c r="AFA63" s="99">
        <f t="shared" si="560"/>
        <v>53.499999999999986</v>
      </c>
      <c r="AFB63" s="99">
        <f t="shared" si="560"/>
        <v>56.199999999999989</v>
      </c>
      <c r="AFC63" s="99">
        <f>AFC61-AFC62</f>
        <v>50.400000000000006</v>
      </c>
      <c r="AFD63" s="99">
        <f t="shared" si="560"/>
        <v>44.8</v>
      </c>
      <c r="AFE63" s="99">
        <f t="shared" si="560"/>
        <v>48.500000000000014</v>
      </c>
      <c r="AFF63" s="99">
        <f t="shared" si="560"/>
        <v>44.099999999999994</v>
      </c>
      <c r="AFG63" s="99">
        <f t="shared" si="560"/>
        <v>56.500000000000014</v>
      </c>
      <c r="AFH63" s="99">
        <f t="shared" si="560"/>
        <v>58.699999999999989</v>
      </c>
      <c r="AFI63" s="99">
        <f t="shared" si="560"/>
        <v>65.8</v>
      </c>
      <c r="AFJ63" s="99">
        <f t="shared" si="560"/>
        <v>68.799999999999983</v>
      </c>
      <c r="AFK63" s="99">
        <f t="shared" si="560"/>
        <v>70.199999999999989</v>
      </c>
      <c r="AFL63" s="99">
        <f t="shared" si="560"/>
        <v>59.099999999999994</v>
      </c>
      <c r="AFM63" s="99">
        <f t="shared" ref="AFM63:AIB63" si="561">AFM61-AFM62</f>
        <v>50.699999999999989</v>
      </c>
      <c r="AFN63" s="99">
        <f t="shared" si="561"/>
        <v>77.300000000000011</v>
      </c>
      <c r="AFO63" s="99">
        <f t="shared" si="561"/>
        <v>74.199999999999989</v>
      </c>
      <c r="AFP63" s="99">
        <f t="shared" si="561"/>
        <v>76.5</v>
      </c>
      <c r="AFQ63" s="99">
        <f t="shared" si="561"/>
        <v>68</v>
      </c>
      <c r="AFR63" s="99">
        <f t="shared" si="561"/>
        <v>67.5</v>
      </c>
      <c r="AFS63" s="99">
        <f t="shared" si="561"/>
        <v>72.399999999999977</v>
      </c>
      <c r="AFT63" s="99">
        <f t="shared" si="561"/>
        <v>63.299999999999983</v>
      </c>
      <c r="AFU63" s="99">
        <f t="shared" si="561"/>
        <v>61.900000000000006</v>
      </c>
      <c r="AFV63" s="99">
        <f t="shared" si="561"/>
        <v>58.199999999999989</v>
      </c>
      <c r="AFW63" s="99">
        <f t="shared" si="561"/>
        <v>52.7</v>
      </c>
      <c r="AFX63" s="99">
        <f t="shared" si="561"/>
        <v>43.700000000000017</v>
      </c>
      <c r="AFY63" s="99">
        <f t="shared" si="561"/>
        <v>50.599999999999994</v>
      </c>
      <c r="AFZ63" s="99">
        <f t="shared" si="561"/>
        <v>55.7</v>
      </c>
      <c r="AGA63" s="99">
        <f t="shared" si="561"/>
        <v>50.899999999999991</v>
      </c>
      <c r="AGB63" s="99">
        <f t="shared" si="561"/>
        <v>56.299999999999983</v>
      </c>
      <c r="AGC63" s="99">
        <f t="shared" si="561"/>
        <v>45.599999999999994</v>
      </c>
      <c r="AGD63" s="99">
        <f t="shared" si="561"/>
        <v>50.900000000000006</v>
      </c>
      <c r="AGE63" s="99">
        <f t="shared" si="561"/>
        <v>49.900000000000006</v>
      </c>
      <c r="AGF63" s="99">
        <f t="shared" si="561"/>
        <v>56.2</v>
      </c>
      <c r="AGG63" s="99">
        <f t="shared" si="561"/>
        <v>32.400000000000006</v>
      </c>
      <c r="AGH63" s="99">
        <f t="shared" si="561"/>
        <v>38.799999999999997</v>
      </c>
      <c r="AGI63" s="99">
        <f t="shared" si="561"/>
        <v>48.199999999999989</v>
      </c>
      <c r="AGJ63" s="99">
        <f t="shared" si="561"/>
        <v>56.3</v>
      </c>
      <c r="AGK63" s="99">
        <f t="shared" si="561"/>
        <v>57.2</v>
      </c>
      <c r="AGL63" s="99">
        <f t="shared" si="561"/>
        <v>65.200000000000017</v>
      </c>
      <c r="AGM63" s="99">
        <f t="shared" si="561"/>
        <v>59.399999999999991</v>
      </c>
      <c r="AGN63" s="99">
        <f t="shared" si="561"/>
        <v>49.2</v>
      </c>
      <c r="AGO63" s="99">
        <f t="shared" si="561"/>
        <v>51.900000000000006</v>
      </c>
      <c r="AGP63" s="99">
        <f t="shared" si="561"/>
        <v>42.5</v>
      </c>
      <c r="AGQ63" s="99">
        <f t="shared" si="561"/>
        <v>44.400000000000006</v>
      </c>
      <c r="AGR63" s="99">
        <f t="shared" si="561"/>
        <v>42.699999999999989</v>
      </c>
      <c r="AGS63" s="99">
        <f t="shared" si="561"/>
        <v>45.800000000000011</v>
      </c>
      <c r="AGT63" s="99">
        <f t="shared" si="561"/>
        <v>48</v>
      </c>
      <c r="AGU63" s="99">
        <f t="shared" si="561"/>
        <v>38.199999999999989</v>
      </c>
      <c r="AGV63" s="99">
        <f t="shared" si="561"/>
        <v>38.399999999999991</v>
      </c>
      <c r="AGW63" s="99">
        <f t="shared" si="561"/>
        <v>40.899999999999991</v>
      </c>
      <c r="AGX63" s="99">
        <f t="shared" si="561"/>
        <v>39.599999999999994</v>
      </c>
      <c r="AGY63" s="99">
        <f t="shared" si="561"/>
        <v>23.400000000000006</v>
      </c>
      <c r="AGZ63" s="99">
        <f t="shared" si="561"/>
        <v>27.399999999999991</v>
      </c>
      <c r="AHA63" s="99">
        <f t="shared" si="561"/>
        <v>32.300000000000011</v>
      </c>
      <c r="AHB63" s="99">
        <f t="shared" si="561"/>
        <v>47.900000000000006</v>
      </c>
      <c r="AHC63" s="99">
        <f t="shared" si="561"/>
        <v>39.900000000000006</v>
      </c>
      <c r="AHD63" s="99">
        <f t="shared" si="561"/>
        <v>48.099999999999994</v>
      </c>
      <c r="AHE63" s="99">
        <f t="shared" si="561"/>
        <v>59</v>
      </c>
      <c r="AHF63" s="99">
        <f t="shared" si="561"/>
        <v>54.399999999999991</v>
      </c>
      <c r="AHG63" s="99">
        <f t="shared" si="561"/>
        <v>54.099999999999994</v>
      </c>
      <c r="AHH63" s="99">
        <f t="shared" si="561"/>
        <v>38</v>
      </c>
      <c r="AHI63" s="99">
        <f t="shared" si="561"/>
        <v>48</v>
      </c>
      <c r="AHJ63" s="99">
        <f t="shared" si="561"/>
        <v>52.500000000000014</v>
      </c>
      <c r="AHK63" s="99">
        <f t="shared" si="561"/>
        <v>52.899999999999991</v>
      </c>
      <c r="AHL63" s="99">
        <f t="shared" si="561"/>
        <v>46.899999999999991</v>
      </c>
      <c r="AHM63" s="99">
        <f t="shared" si="561"/>
        <v>40.799999999999997</v>
      </c>
      <c r="AHN63" s="99">
        <f t="shared" si="561"/>
        <v>36</v>
      </c>
      <c r="AHO63" s="99">
        <f t="shared" si="561"/>
        <v>60.3</v>
      </c>
      <c r="AHP63" s="99">
        <f t="shared" si="561"/>
        <v>48</v>
      </c>
      <c r="AHQ63" s="99">
        <f t="shared" si="561"/>
        <v>44.100000000000009</v>
      </c>
      <c r="AHR63" s="99">
        <f t="shared" si="561"/>
        <v>42.8</v>
      </c>
      <c r="AHS63" s="99">
        <f t="shared" si="561"/>
        <v>53.399999999999991</v>
      </c>
      <c r="AHT63" s="99">
        <f t="shared" si="561"/>
        <v>47.199999999999989</v>
      </c>
      <c r="AHU63" s="99">
        <f t="shared" si="561"/>
        <v>39.799999999999997</v>
      </c>
      <c r="AHV63" s="99">
        <f t="shared" si="561"/>
        <v>25.299999999999997</v>
      </c>
      <c r="AHW63" s="99">
        <f t="shared" si="561"/>
        <v>29.100000000000009</v>
      </c>
      <c r="AHX63" s="99">
        <f t="shared" si="561"/>
        <v>32.700000000000003</v>
      </c>
      <c r="AHY63" s="99">
        <f t="shared" si="561"/>
        <v>26.5</v>
      </c>
      <c r="AHZ63" s="99">
        <f t="shared" si="561"/>
        <v>17.799999999999997</v>
      </c>
      <c r="AIA63" s="99">
        <f t="shared" si="561"/>
        <v>17.600000000000009</v>
      </c>
      <c r="AIB63" s="99">
        <f t="shared" si="561"/>
        <v>29.600000000000009</v>
      </c>
      <c r="AIC63" s="99">
        <f t="shared" ref="AIC63:AIM63" si="562">AIC61-AIC62</f>
        <v>29.200000000000017</v>
      </c>
      <c r="AID63" s="99">
        <f t="shared" si="562"/>
        <v>21.5</v>
      </c>
      <c r="AIE63" s="99">
        <f t="shared" si="562"/>
        <v>26.900000000000006</v>
      </c>
      <c r="AIF63" s="99">
        <f t="shared" si="562"/>
        <v>15</v>
      </c>
      <c r="AIG63" s="99">
        <f t="shared" si="562"/>
        <v>25.700000000000003</v>
      </c>
      <c r="AIH63" s="99">
        <f t="shared" si="562"/>
        <v>19.599999999999994</v>
      </c>
      <c r="AII63" s="99">
        <f t="shared" si="562"/>
        <v>12.500000000000014</v>
      </c>
      <c r="AIJ63" s="99">
        <f t="shared" si="562"/>
        <v>2.6999999999999886</v>
      </c>
      <c r="AIK63" s="99">
        <f t="shared" si="562"/>
        <v>6.2000000000000028</v>
      </c>
      <c r="AIL63" s="99">
        <f t="shared" si="562"/>
        <v>14.400000000000006</v>
      </c>
      <c r="AIM63" s="99">
        <f t="shared" si="562"/>
        <v>6.5999999999999943</v>
      </c>
      <c r="AIN63" s="99">
        <f t="shared" ref="AIN63:AJI63" si="563">AIN61-AIN62</f>
        <v>-7.4000000000000057</v>
      </c>
      <c r="AIO63" s="99">
        <f t="shared" si="563"/>
        <v>3.8000000000000114</v>
      </c>
      <c r="AIP63" s="99">
        <f t="shared" si="563"/>
        <v>8.2999999999999972</v>
      </c>
      <c r="AIQ63" s="99">
        <f t="shared" si="563"/>
        <v>7</v>
      </c>
      <c r="AIR63" s="99">
        <f t="shared" si="563"/>
        <v>9.5999999999999943</v>
      </c>
      <c r="AIS63" s="99">
        <f t="shared" si="563"/>
        <v>4.8000000000000114</v>
      </c>
      <c r="AIT63" s="99">
        <f t="shared" si="563"/>
        <v>9.0000000000000142</v>
      </c>
      <c r="AIU63" s="99">
        <f t="shared" si="563"/>
        <v>15.900000000000006</v>
      </c>
      <c r="AIV63" s="99">
        <f t="shared" si="563"/>
        <v>-6.5999999999999943</v>
      </c>
      <c r="AIW63" s="99">
        <f t="shared" si="563"/>
        <v>-19.600000000000009</v>
      </c>
      <c r="AIX63" s="99">
        <f t="shared" si="563"/>
        <v>-24</v>
      </c>
      <c r="AIY63" s="99">
        <f t="shared" si="563"/>
        <v>-107.6</v>
      </c>
      <c r="AIZ63" s="99">
        <f t="shared" si="563"/>
        <v>-129.6</v>
      </c>
      <c r="AJA63" s="99">
        <f t="shared" si="563"/>
        <v>-112.30000000000001</v>
      </c>
      <c r="AJB63" s="99">
        <f t="shared" si="563"/>
        <v>-94.899999999999991</v>
      </c>
      <c r="AJC63" s="99">
        <f t="shared" si="563"/>
        <v>-70</v>
      </c>
      <c r="AJD63" s="99">
        <f t="shared" si="563"/>
        <v>-62.499999999999993</v>
      </c>
      <c r="AJE63" s="99">
        <f t="shared" si="563"/>
        <v>-50.7</v>
      </c>
      <c r="AJF63" s="99">
        <f t="shared" si="563"/>
        <v>-46.8</v>
      </c>
      <c r="AJG63" s="99">
        <f t="shared" si="563"/>
        <v>-44.199999999999996</v>
      </c>
      <c r="AJH63" s="99">
        <f t="shared" si="563"/>
        <v>-44.099999999999994</v>
      </c>
      <c r="AJI63" s="99">
        <f t="shared" si="563"/>
        <v>-16.799999999999997</v>
      </c>
      <c r="AJJ63" s="99">
        <f>AJJ61-AJJ62</f>
        <v>-23.600000000000009</v>
      </c>
      <c r="AJK63" s="99">
        <f t="shared" ref="AJK63:AJV63" si="564">AJK61-AJK62</f>
        <v>-23.199999999999989</v>
      </c>
      <c r="AJL63" s="99">
        <f t="shared" si="564"/>
        <v>-17.299999999999997</v>
      </c>
      <c r="AJM63" s="99">
        <f t="shared" si="564"/>
        <v>-35.4</v>
      </c>
      <c r="AJN63" s="99">
        <f t="shared" si="564"/>
        <v>-42.7</v>
      </c>
      <c r="AJO63" s="99">
        <f t="shared" si="564"/>
        <v>-44.90000000000002</v>
      </c>
      <c r="AJP63" s="99">
        <f t="shared" si="564"/>
        <v>-48.6</v>
      </c>
      <c r="AJQ63" s="99">
        <f t="shared" si="564"/>
        <v>-54.900000000000006</v>
      </c>
      <c r="AJR63" s="99">
        <f t="shared" si="564"/>
        <v>-58.300000000000004</v>
      </c>
      <c r="AJS63" s="99">
        <f t="shared" si="564"/>
        <v>-69.2</v>
      </c>
      <c r="AJT63" s="99">
        <f t="shared" si="564"/>
        <v>-61.599999999999994</v>
      </c>
      <c r="AJU63" s="99">
        <f t="shared" si="564"/>
        <v>-45.100000000000016</v>
      </c>
      <c r="AJV63" s="99">
        <f t="shared" si="564"/>
        <v>-52.199999999999996</v>
      </c>
      <c r="AJW63" s="99">
        <f t="shared" ref="AJW63:AKI63" si="565">AJW61-AJW62</f>
        <v>-45.099999999999994</v>
      </c>
      <c r="AJX63" s="99">
        <f t="shared" si="565"/>
        <v>-42.9</v>
      </c>
      <c r="AJY63" s="99">
        <f t="shared" si="565"/>
        <v>-35.099999999999987</v>
      </c>
      <c r="AJZ63" s="99">
        <f t="shared" si="565"/>
        <v>-29</v>
      </c>
      <c r="AKA63" s="99">
        <f t="shared" si="565"/>
        <v>-28.699999999999996</v>
      </c>
      <c r="AKB63" s="99">
        <f t="shared" si="565"/>
        <v>-21.800000000000011</v>
      </c>
      <c r="AKC63" s="99">
        <f t="shared" si="565"/>
        <v>-17.599999999999994</v>
      </c>
      <c r="AKD63" s="99">
        <f t="shared" si="565"/>
        <v>-14.200000000000017</v>
      </c>
      <c r="AKE63" s="99">
        <f t="shared" si="565"/>
        <v>-9.2000000000000171</v>
      </c>
      <c r="AKF63" s="99">
        <f t="shared" si="565"/>
        <v>2.8000000000000114</v>
      </c>
      <c r="AKG63" s="99">
        <f t="shared" si="565"/>
        <v>14.5</v>
      </c>
      <c r="AKH63" s="99">
        <f t="shared" si="565"/>
        <v>8.6000000000000085</v>
      </c>
      <c r="AKI63" s="99">
        <f t="shared" si="565"/>
        <v>21.5</v>
      </c>
      <c r="AKJ63" s="99">
        <f t="shared" ref="AKJ63:AMJ63" si="566">AKJ61-AKJ62</f>
        <v>28.09999999999998</v>
      </c>
      <c r="AKK63" s="99">
        <f t="shared" si="566"/>
        <v>31.199999999999996</v>
      </c>
      <c r="AKL63" s="99">
        <f t="shared" si="566"/>
        <v>21.500000000000007</v>
      </c>
      <c r="AKM63" s="99">
        <f t="shared" si="566"/>
        <v>21.600000000000009</v>
      </c>
      <c r="AKN63" s="99">
        <f t="shared" si="566"/>
        <v>20.299999999999997</v>
      </c>
      <c r="AKO63" s="99">
        <f t="shared" si="566"/>
        <v>32.900000000000006</v>
      </c>
      <c r="AKP63" s="99">
        <f t="shared" si="566"/>
        <v>29.599999999999994</v>
      </c>
      <c r="AKQ63" s="99">
        <f t="shared" si="566"/>
        <v>32.200000000000003</v>
      </c>
      <c r="AKR63" s="99">
        <f t="shared" si="566"/>
        <v>28</v>
      </c>
      <c r="AKS63" s="99">
        <f t="shared" si="566"/>
        <v>25.200000000000003</v>
      </c>
      <c r="AKT63" s="99">
        <f t="shared" si="566"/>
        <v>29.300000000000004</v>
      </c>
      <c r="AKU63" s="99">
        <f t="shared" si="566"/>
        <v>34.4</v>
      </c>
      <c r="AKV63" s="99">
        <f t="shared" si="566"/>
        <v>32.700000000000003</v>
      </c>
      <c r="AKW63" s="99">
        <f t="shared" si="566"/>
        <v>31.599999999999994</v>
      </c>
      <c r="AKX63" s="99">
        <f t="shared" si="566"/>
        <v>31.199999999999996</v>
      </c>
      <c r="AKY63" s="99">
        <f t="shared" si="566"/>
        <v>18.499999999999986</v>
      </c>
      <c r="AKZ63" s="99">
        <f t="shared" si="566"/>
        <v>36.700000000000003</v>
      </c>
      <c r="ALA63" s="99">
        <f t="shared" si="566"/>
        <v>41.8</v>
      </c>
      <c r="ALB63" s="99">
        <f t="shared" si="566"/>
        <v>35.899999999999991</v>
      </c>
      <c r="ALC63" s="99">
        <f t="shared" si="566"/>
        <v>34.599999999999994</v>
      </c>
      <c r="ALD63" s="99">
        <f t="shared" si="566"/>
        <v>33.799999999999997</v>
      </c>
      <c r="ALE63" s="99">
        <f t="shared" si="566"/>
        <v>36.300000000000004</v>
      </c>
      <c r="ALF63" s="99">
        <f t="shared" si="566"/>
        <v>36.5</v>
      </c>
      <c r="ALG63" s="99">
        <f t="shared" si="566"/>
        <v>28.400000000000006</v>
      </c>
      <c r="ALH63" s="99">
        <f t="shared" si="566"/>
        <v>24.100000000000009</v>
      </c>
      <c r="ALI63" s="99">
        <f t="shared" si="566"/>
        <v>31.700000000000003</v>
      </c>
      <c r="ALJ63" s="99">
        <f t="shared" si="566"/>
        <v>35.199999999999989</v>
      </c>
      <c r="ALK63" s="99">
        <f t="shared" si="566"/>
        <v>33.699999999999996</v>
      </c>
      <c r="ALL63" s="99">
        <f>ALL61-ALL62</f>
        <v>16.599999999999994</v>
      </c>
      <c r="ALM63" s="99">
        <f>ALM61-ALM62</f>
        <v>24.399999999999991</v>
      </c>
      <c r="ALN63" s="99">
        <f>ALN61-ALN62</f>
        <v>-0.70000000000000284</v>
      </c>
      <c r="ALO63" s="99">
        <f>ALO61-ALO62</f>
        <v>-13.700000000000003</v>
      </c>
      <c r="ALP63" s="99">
        <f t="shared" si="566"/>
        <v>-12.000000000000014</v>
      </c>
      <c r="ALQ63" s="99">
        <f t="shared" si="566"/>
        <v>-16.600000000000009</v>
      </c>
      <c r="ALR63" s="99">
        <f t="shared" si="566"/>
        <v>-12.399999999999991</v>
      </c>
      <c r="ALS63" s="99">
        <f t="shared" si="566"/>
        <v>-16.300000000000011</v>
      </c>
      <c r="ALT63" s="99">
        <f t="shared" si="566"/>
        <v>-13.400000000000006</v>
      </c>
      <c r="ALU63" s="99">
        <f t="shared" si="566"/>
        <v>-15.400000000000006</v>
      </c>
      <c r="ALV63" s="99">
        <f t="shared" si="566"/>
        <v>-6.2000000000000028</v>
      </c>
      <c r="ALW63" s="99">
        <f t="shared" si="566"/>
        <v>-4.2999999999999972</v>
      </c>
      <c r="ALX63" s="99">
        <f t="shared" si="566"/>
        <v>-3.5999999999999943</v>
      </c>
      <c r="ALY63" s="99">
        <f t="shared" si="566"/>
        <v>-0.90000000000000568</v>
      </c>
      <c r="ALZ63" s="99">
        <f t="shared" si="566"/>
        <v>5.1000000000000085</v>
      </c>
      <c r="AMA63" s="99">
        <f t="shared" si="566"/>
        <v>9.9999999999999858</v>
      </c>
      <c r="AMB63" s="99">
        <f t="shared" si="566"/>
        <v>13.599999999999994</v>
      </c>
      <c r="AMC63" s="99">
        <f t="shared" si="566"/>
        <v>12.999999999999986</v>
      </c>
      <c r="AMD63" s="99">
        <f t="shared" si="566"/>
        <v>14.900000000000006</v>
      </c>
      <c r="AME63" s="99">
        <f t="shared" si="566"/>
        <v>8.1999999999999886</v>
      </c>
      <c r="AMF63" s="99">
        <f t="shared" si="566"/>
        <v>13.699999999999996</v>
      </c>
      <c r="AMG63" s="99">
        <f t="shared" si="566"/>
        <v>12</v>
      </c>
      <c r="AMH63" s="99">
        <f t="shared" si="566"/>
        <v>15</v>
      </c>
      <c r="AMI63" s="99">
        <f t="shared" si="566"/>
        <v>17.699999999999996</v>
      </c>
      <c r="AMJ63" s="99">
        <f t="shared" si="566"/>
        <v>12.199999999999989</v>
      </c>
      <c r="AMK63" s="99">
        <f t="shared" ref="AMK63:ANI63" si="567">AMK61-AMK62</f>
        <v>1</v>
      </c>
      <c r="AML63" s="99">
        <f t="shared" si="567"/>
        <v>-22.100000000000009</v>
      </c>
      <c r="AMM63" s="99">
        <f t="shared" si="567"/>
        <v>-17.5</v>
      </c>
      <c r="AMN63" s="99">
        <f t="shared" si="567"/>
        <v>-8.8000000000000114</v>
      </c>
      <c r="AMO63" s="99">
        <f t="shared" si="567"/>
        <v>-6</v>
      </c>
      <c r="AMP63" s="99">
        <f t="shared" si="567"/>
        <v>1.9000000000000057</v>
      </c>
      <c r="AMQ63" s="99">
        <f t="shared" si="567"/>
        <v>-4.2999999999999972</v>
      </c>
      <c r="AMR63" s="99">
        <f t="shared" si="567"/>
        <v>-13.700000000000003</v>
      </c>
      <c r="AMS63" s="99">
        <f t="shared" si="567"/>
        <v>-12.400000000000006</v>
      </c>
      <c r="AMT63" s="99">
        <f t="shared" si="567"/>
        <v>-24.4</v>
      </c>
      <c r="AMU63" s="99">
        <f t="shared" si="567"/>
        <v>-37.200000000000003</v>
      </c>
      <c r="AMV63" s="99">
        <f t="shared" si="567"/>
        <v>-37.20000000000001</v>
      </c>
      <c r="AMW63" s="99">
        <f t="shared" si="567"/>
        <v>-29.500000000000007</v>
      </c>
      <c r="AMX63" s="99">
        <f t="shared" si="567"/>
        <v>-25.699999999999989</v>
      </c>
      <c r="AMY63" s="99">
        <f t="shared" si="567"/>
        <v>-17.499999999999993</v>
      </c>
      <c r="AMZ63" s="99">
        <f t="shared" si="567"/>
        <v>-19.5</v>
      </c>
      <c r="ANA63" s="99">
        <f t="shared" si="567"/>
        <v>-37.899999999999991</v>
      </c>
      <c r="ANB63" s="99">
        <f t="shared" si="567"/>
        <v>-42.699999999999996</v>
      </c>
      <c r="ANC63" s="99">
        <f t="shared" si="567"/>
        <v>-44</v>
      </c>
      <c r="AND63" s="99">
        <f t="shared" si="567"/>
        <v>-40.399999999999991</v>
      </c>
      <c r="ANE63" s="99">
        <f t="shared" si="567"/>
        <v>-31.099999999999994</v>
      </c>
      <c r="ANF63" s="99">
        <f t="shared" si="567"/>
        <v>-44.999999999999993</v>
      </c>
      <c r="ANG63" s="99">
        <f t="shared" si="567"/>
        <v>-67.099999999999994</v>
      </c>
      <c r="ANH63" s="99">
        <f t="shared" si="567"/>
        <v>-65.299999999999983</v>
      </c>
      <c r="ANI63" s="99">
        <f t="shared" si="567"/>
        <v>-54.099999999999994</v>
      </c>
      <c r="ANJ63" s="99">
        <f>ANJ61-ANJ62</f>
        <v>-58.100000000000009</v>
      </c>
      <c r="ANK63" s="99">
        <f>ANK61-ANK62</f>
        <v>-65.500000000000014</v>
      </c>
      <c r="ANL63" s="99">
        <f>ANL61-ANL62</f>
        <v>-63</v>
      </c>
      <c r="ANM63" s="99">
        <f>ANM61-ANM62</f>
        <v>-63.099999999999994</v>
      </c>
      <c r="ANN63" s="99">
        <f>ANN61-ANN62</f>
        <v>-60.3</v>
      </c>
      <c r="ANO63" s="99">
        <f t="shared" ref="ANO63:APG63" si="568">ANO61-ANO62</f>
        <v>-72.3</v>
      </c>
      <c r="ANP63" s="99">
        <f t="shared" si="568"/>
        <v>-63.699999999999989</v>
      </c>
      <c r="ANQ63" s="99">
        <f t="shared" si="568"/>
        <v>-56.000000000000007</v>
      </c>
      <c r="ANR63" s="99">
        <f t="shared" si="568"/>
        <v>-58</v>
      </c>
      <c r="ANS63" s="99">
        <f t="shared" si="568"/>
        <v>-52.999999999999993</v>
      </c>
      <c r="ANT63" s="99">
        <f t="shared" si="568"/>
        <v>-56.400000000000006</v>
      </c>
      <c r="ANU63" s="99">
        <f t="shared" si="568"/>
        <v>-55.699999999999989</v>
      </c>
      <c r="ANV63" s="99">
        <f t="shared" si="568"/>
        <v>-44.600000000000009</v>
      </c>
      <c r="ANW63" s="99">
        <f t="shared" si="568"/>
        <v>-54.2</v>
      </c>
      <c r="ANX63" s="99">
        <f t="shared" si="568"/>
        <v>-57.8</v>
      </c>
      <c r="ANY63" s="99">
        <f t="shared" si="568"/>
        <v>-64.800000000000011</v>
      </c>
      <c r="ANZ63" s="99">
        <f t="shared" si="568"/>
        <v>-65.699999999999989</v>
      </c>
      <c r="AOA63" s="99">
        <f t="shared" si="568"/>
        <v>-65.899999999999991</v>
      </c>
      <c r="AOB63" s="99">
        <f t="shared" si="568"/>
        <v>-73.7</v>
      </c>
      <c r="AOC63" s="99">
        <f t="shared" si="568"/>
        <v>-67</v>
      </c>
      <c r="AOD63" s="99">
        <f t="shared" si="568"/>
        <v>-58.399999999999991</v>
      </c>
      <c r="AOE63" s="99">
        <f t="shared" si="568"/>
        <v>-59.9</v>
      </c>
      <c r="AOF63" s="99">
        <f t="shared" si="568"/>
        <v>-55.399999999999991</v>
      </c>
      <c r="AOG63" s="99">
        <f t="shared" si="568"/>
        <v>-59.2</v>
      </c>
      <c r="AOH63" s="99">
        <f t="shared" si="568"/>
        <v>-61.400000000000006</v>
      </c>
      <c r="AOI63" s="99">
        <f t="shared" si="568"/>
        <v>-45.5</v>
      </c>
      <c r="AOJ63" s="99">
        <f t="shared" si="568"/>
        <v>-46.599999999999994</v>
      </c>
      <c r="AOK63" s="99">
        <f t="shared" si="568"/>
        <v>-50.800000000000011</v>
      </c>
      <c r="AOL63" s="99">
        <f t="shared" si="568"/>
        <v>-48.3</v>
      </c>
      <c r="AOM63" s="99">
        <f t="shared" si="568"/>
        <v>-56.099999999999994</v>
      </c>
      <c r="AON63" s="99">
        <f t="shared" si="568"/>
        <v>-75.2</v>
      </c>
      <c r="AOO63" s="99">
        <f t="shared" si="568"/>
        <v>-69.100000000000009</v>
      </c>
      <c r="AOP63" s="99">
        <f t="shared" si="568"/>
        <v>-71.400000000000006</v>
      </c>
      <c r="AOQ63" s="99">
        <f t="shared" si="568"/>
        <v>-70.599999999999994</v>
      </c>
      <c r="AOR63" s="99">
        <f t="shared" si="568"/>
        <v>-74.499999999999986</v>
      </c>
      <c r="AOS63" s="99">
        <f t="shared" si="568"/>
        <v>-77.7</v>
      </c>
      <c r="AOT63" s="99">
        <f t="shared" si="568"/>
        <v>-79.5</v>
      </c>
      <c r="AOU63" s="99">
        <f t="shared" si="568"/>
        <v>-73.300000000000011</v>
      </c>
      <c r="AOV63" s="99">
        <f t="shared" si="568"/>
        <v>-69.899999999999991</v>
      </c>
      <c r="AOW63" s="99">
        <f t="shared" si="568"/>
        <v>-75.7</v>
      </c>
      <c r="AOX63" s="99">
        <f t="shared" si="568"/>
        <v>-74.400000000000006</v>
      </c>
      <c r="AOY63" s="99">
        <f t="shared" si="568"/>
        <v>-68.5</v>
      </c>
      <c r="AOZ63" s="99">
        <f t="shared" si="568"/>
        <v>-75.7</v>
      </c>
      <c r="APA63" s="99">
        <f t="shared" si="568"/>
        <v>-74.700000000000017</v>
      </c>
      <c r="APB63" s="99">
        <f t="shared" si="568"/>
        <v>-76.3</v>
      </c>
      <c r="APC63" s="99">
        <f t="shared" si="568"/>
        <v>-77.599999999999994</v>
      </c>
      <c r="APD63" s="99">
        <f t="shared" si="568"/>
        <v>-72.2</v>
      </c>
      <c r="APE63" s="99">
        <f t="shared" si="568"/>
        <v>-86.4</v>
      </c>
      <c r="APF63" s="99">
        <f t="shared" si="568"/>
        <v>-84.100000000000009</v>
      </c>
      <c r="APG63" s="99">
        <f t="shared" si="568"/>
        <v>-78.2</v>
      </c>
      <c r="APH63" s="99">
        <f>APH61-APH62</f>
        <v>-81.3</v>
      </c>
      <c r="API63" s="99">
        <f>API61-API62</f>
        <v>-88.2</v>
      </c>
      <c r="APJ63" s="99">
        <f>APJ61-APJ62</f>
        <v>-86</v>
      </c>
      <c r="APK63" s="99">
        <f>APK61-APK62</f>
        <v>-84</v>
      </c>
      <c r="APL63" s="99">
        <f>APL61-APL62</f>
        <v>-74.400000000000006</v>
      </c>
      <c r="APM63" s="99">
        <f t="shared" ref="APM63:ARF63" si="569">APM61-APM62</f>
        <v>-75</v>
      </c>
      <c r="APN63" s="99">
        <f t="shared" si="569"/>
        <v>-73.7</v>
      </c>
      <c r="APO63" s="99">
        <f t="shared" si="569"/>
        <v>-80.400000000000006</v>
      </c>
      <c r="APP63" s="99">
        <f t="shared" si="569"/>
        <v>-73.499999999999986</v>
      </c>
      <c r="APQ63" s="99">
        <f t="shared" si="569"/>
        <v>-68.7</v>
      </c>
      <c r="APR63" s="99">
        <f t="shared" si="569"/>
        <v>-75.499999999999986</v>
      </c>
      <c r="APS63" s="99">
        <f t="shared" si="569"/>
        <v>-69.8</v>
      </c>
      <c r="APT63" s="99">
        <f t="shared" si="569"/>
        <v>-75.400000000000006</v>
      </c>
      <c r="APU63" s="99">
        <f t="shared" si="569"/>
        <v>-72.500000000000014</v>
      </c>
      <c r="APV63" s="99">
        <f t="shared" si="569"/>
        <v>-67.799999999999983</v>
      </c>
      <c r="APW63" s="99">
        <f t="shared" si="569"/>
        <v>-75.600000000000009</v>
      </c>
      <c r="APX63" s="99">
        <f t="shared" si="569"/>
        <v>-66.600000000000009</v>
      </c>
      <c r="APY63" s="99">
        <f t="shared" si="569"/>
        <v>-77</v>
      </c>
      <c r="APZ63" s="99">
        <f t="shared" si="569"/>
        <v>-69.900000000000006</v>
      </c>
      <c r="AQA63" s="99">
        <f t="shared" si="569"/>
        <v>-83.899999999999991</v>
      </c>
      <c r="AQB63" s="99">
        <f t="shared" si="569"/>
        <v>-80.7</v>
      </c>
      <c r="AQC63" s="99">
        <f t="shared" si="569"/>
        <v>-68.3</v>
      </c>
      <c r="AQD63" s="99">
        <f t="shared" si="569"/>
        <v>-75.900000000000006</v>
      </c>
      <c r="AQE63" s="99">
        <f t="shared" si="569"/>
        <v>-65.500000000000014</v>
      </c>
      <c r="AQF63" s="99">
        <f t="shared" si="569"/>
        <v>-60.7</v>
      </c>
      <c r="AQG63" s="99">
        <f t="shared" si="569"/>
        <v>-44.999999999999993</v>
      </c>
      <c r="AQH63" s="99">
        <f t="shared" si="569"/>
        <v>-50.800000000000004</v>
      </c>
      <c r="AQI63" s="99">
        <f t="shared" si="569"/>
        <v>-53</v>
      </c>
      <c r="AQJ63" s="99">
        <f t="shared" si="569"/>
        <v>-58.199999999999996</v>
      </c>
      <c r="AQK63" s="99">
        <f t="shared" si="569"/>
        <v>-49.70000000000001</v>
      </c>
      <c r="AQL63" s="99">
        <f t="shared" si="569"/>
        <v>-52.3</v>
      </c>
      <c r="AQM63" s="99">
        <f t="shared" si="569"/>
        <v>-56.3</v>
      </c>
      <c r="AQN63" s="99">
        <f t="shared" si="569"/>
        <v>-52.7</v>
      </c>
      <c r="AQO63" s="99">
        <f t="shared" si="569"/>
        <v>-57.8</v>
      </c>
      <c r="AQP63" s="99">
        <f t="shared" si="569"/>
        <v>-59.4</v>
      </c>
      <c r="AQQ63" s="99">
        <f t="shared" si="569"/>
        <v>-57.599999999999994</v>
      </c>
      <c r="AQR63" s="99">
        <f t="shared" si="569"/>
        <v>-56.8</v>
      </c>
      <c r="AQS63" s="99">
        <f t="shared" si="569"/>
        <v>-55.400000000000006</v>
      </c>
      <c r="AQT63" s="99">
        <f t="shared" si="569"/>
        <v>-55.5</v>
      </c>
      <c r="AQU63" s="99">
        <f t="shared" si="569"/>
        <v>-53.600000000000009</v>
      </c>
      <c r="AQV63" s="99">
        <f t="shared" si="569"/>
        <v>-60.9</v>
      </c>
      <c r="AQW63" s="99">
        <f t="shared" si="569"/>
        <v>-58.8</v>
      </c>
      <c r="AQX63" s="99">
        <f t="shared" si="569"/>
        <v>-65.100000000000009</v>
      </c>
      <c r="AQY63" s="99">
        <f t="shared" si="569"/>
        <v>-68.599999999999994</v>
      </c>
      <c r="AQZ63" s="99">
        <f t="shared" si="569"/>
        <v>-60.3</v>
      </c>
      <c r="ARA63" s="99">
        <f t="shared" si="569"/>
        <v>-65.400000000000006</v>
      </c>
      <c r="ARB63" s="99">
        <f t="shared" si="569"/>
        <v>-63.5</v>
      </c>
      <c r="ARC63" s="99">
        <f t="shared" si="569"/>
        <v>-72</v>
      </c>
      <c r="ARD63" s="99">
        <f t="shared" si="569"/>
        <v>-64.8</v>
      </c>
      <c r="ARE63" s="99">
        <f t="shared" si="569"/>
        <v>-60.3</v>
      </c>
      <c r="ARF63" s="99">
        <f t="shared" si="569"/>
        <v>-59.199999999999989</v>
      </c>
      <c r="ARG63" s="99">
        <f>ARG61-ARG62</f>
        <v>-67.3</v>
      </c>
      <c r="ARH63" s="99">
        <f>ARH61-ARH62</f>
        <v>-69.8</v>
      </c>
      <c r="ARI63" s="99">
        <f>ARI61-ARI62</f>
        <v>-51.7</v>
      </c>
      <c r="ARJ63" s="99">
        <f>ARJ61-ARJ62</f>
        <v>-58.099999999999994</v>
      </c>
      <c r="ARK63" s="99">
        <f t="shared" ref="ARK63:ATD63" si="570">ARK61-ARK62</f>
        <v>-59.7</v>
      </c>
      <c r="ARL63" s="99">
        <f t="shared" si="570"/>
        <v>-56.899999999999991</v>
      </c>
      <c r="ARM63" s="99">
        <f t="shared" si="570"/>
        <v>-59.899999999999991</v>
      </c>
      <c r="ARN63" s="99">
        <f t="shared" si="570"/>
        <v>-59.499999999999993</v>
      </c>
      <c r="ARO63" s="99">
        <f t="shared" si="570"/>
        <v>-59.6</v>
      </c>
      <c r="ARP63" s="99">
        <f t="shared" si="570"/>
        <v>-64</v>
      </c>
      <c r="ARQ63" s="99">
        <f t="shared" si="570"/>
        <v>-57</v>
      </c>
      <c r="ARR63" s="99">
        <f t="shared" si="570"/>
        <v>-52.8</v>
      </c>
      <c r="ARS63" s="99">
        <f t="shared" si="570"/>
        <v>-58.7</v>
      </c>
      <c r="ART63" s="99">
        <f t="shared" si="570"/>
        <v>-61.3</v>
      </c>
      <c r="ARU63" s="99">
        <f t="shared" si="570"/>
        <v>-56.399999999999991</v>
      </c>
      <c r="ARV63" s="99">
        <f t="shared" si="570"/>
        <v>-46.199999999999996</v>
      </c>
      <c r="ARW63" s="99">
        <f t="shared" si="570"/>
        <v>-48.2</v>
      </c>
      <c r="ARX63" s="99">
        <f t="shared" si="570"/>
        <v>-48.3</v>
      </c>
      <c r="ARY63" s="99">
        <f t="shared" si="570"/>
        <v>-45.1</v>
      </c>
      <c r="ARZ63" s="99">
        <f t="shared" si="570"/>
        <v>-46.2</v>
      </c>
      <c r="ASA63" s="99">
        <f t="shared" si="570"/>
        <v>-46.599999999999994</v>
      </c>
      <c r="ASB63" s="99">
        <f t="shared" si="570"/>
        <v>-38.099999999999994</v>
      </c>
      <c r="ASC63" s="99">
        <f t="shared" si="570"/>
        <v>-45.099999999999987</v>
      </c>
      <c r="ASD63" s="99">
        <f t="shared" si="570"/>
        <v>-51.3</v>
      </c>
      <c r="ASE63" s="99">
        <f t="shared" si="570"/>
        <v>-41.4</v>
      </c>
      <c r="ASF63" s="99">
        <f t="shared" si="570"/>
        <v>-43.699999999999996</v>
      </c>
      <c r="ASG63" s="99">
        <f t="shared" si="570"/>
        <v>-47.699999999999989</v>
      </c>
      <c r="ASH63" s="99">
        <f t="shared" si="570"/>
        <v>-47.5</v>
      </c>
      <c r="ASI63" s="99">
        <f t="shared" si="570"/>
        <v>-36.699999999999989</v>
      </c>
      <c r="ASJ63" s="99">
        <f t="shared" si="570"/>
        <v>-43.400000000000006</v>
      </c>
      <c r="ASK63" s="99">
        <f t="shared" si="570"/>
        <v>-45.500000000000014</v>
      </c>
      <c r="ASL63" s="99">
        <f t="shared" si="570"/>
        <v>-39.200000000000003</v>
      </c>
      <c r="ASM63" s="99">
        <f t="shared" si="570"/>
        <v>-41.599999999999987</v>
      </c>
      <c r="ASN63" s="99">
        <f t="shared" si="570"/>
        <v>-45.199999999999996</v>
      </c>
      <c r="ASO63" s="99">
        <f t="shared" si="570"/>
        <v>-53.599999999999994</v>
      </c>
      <c r="ASP63" s="99">
        <f t="shared" si="570"/>
        <v>-50</v>
      </c>
      <c r="ASQ63" s="99">
        <f t="shared" si="570"/>
        <v>-48.100000000000009</v>
      </c>
      <c r="ASR63" s="99">
        <f t="shared" si="570"/>
        <v>-41.4</v>
      </c>
      <c r="ASS63" s="99">
        <f t="shared" si="570"/>
        <v>-49.5</v>
      </c>
      <c r="AST63" s="99">
        <f t="shared" si="570"/>
        <v>-45.9</v>
      </c>
      <c r="ASU63" s="99">
        <f t="shared" si="570"/>
        <v>-47.099999999999994</v>
      </c>
      <c r="ASV63" s="99">
        <f t="shared" si="570"/>
        <v>-40.599999999999994</v>
      </c>
      <c r="ASW63" s="99">
        <f t="shared" si="570"/>
        <v>-35.300000000000011</v>
      </c>
      <c r="ASX63" s="99">
        <f t="shared" si="570"/>
        <v>-33.200000000000003</v>
      </c>
      <c r="ASY63" s="99">
        <f t="shared" si="570"/>
        <v>-39.1</v>
      </c>
      <c r="ASZ63" s="99">
        <f t="shared" si="570"/>
        <v>-39</v>
      </c>
      <c r="ATA63" s="99">
        <f t="shared" si="570"/>
        <v>-38.800000000000004</v>
      </c>
      <c r="ATB63" s="99">
        <f t="shared" si="570"/>
        <v>-42.899999999999991</v>
      </c>
      <c r="ATC63" s="99">
        <f t="shared" si="570"/>
        <v>-39.199999999999996</v>
      </c>
      <c r="ATD63" s="99">
        <f t="shared" si="570"/>
        <v>-31.300000000000004</v>
      </c>
      <c r="ATE63" s="99">
        <f>ATE61-ATE62</f>
        <v>-31.799999999999997</v>
      </c>
      <c r="ATF63" s="99">
        <f>ATF61-ATF62</f>
        <v>-41.6</v>
      </c>
      <c r="ATG63" s="99">
        <f>ATG61-ATG62</f>
        <v>-37.799999999999983</v>
      </c>
      <c r="ATH63" s="99">
        <f>ATH61-ATH62</f>
        <v>-34</v>
      </c>
      <c r="ATI63" s="99">
        <f t="shared" ref="ATI63:AUB63" si="571">ATI61-ATI62</f>
        <v>-29.199999999999996</v>
      </c>
      <c r="ATJ63" s="99">
        <f t="shared" si="571"/>
        <v>-33.099999999999994</v>
      </c>
      <c r="ATK63" s="99">
        <f t="shared" si="571"/>
        <v>-32.200000000000003</v>
      </c>
      <c r="ATL63" s="99">
        <f t="shared" si="571"/>
        <v>-43.499999999999986</v>
      </c>
      <c r="ATM63" s="99">
        <f t="shared" si="571"/>
        <v>-34.800000000000004</v>
      </c>
      <c r="ATN63" s="99">
        <f t="shared" si="571"/>
        <v>-37.399999999999991</v>
      </c>
      <c r="ATO63" s="99">
        <f t="shared" si="571"/>
        <v>-45.6</v>
      </c>
      <c r="ATP63" s="99">
        <f t="shared" si="571"/>
        <v>-51.100000000000009</v>
      </c>
      <c r="ATQ63" s="99">
        <f t="shared" si="571"/>
        <v>-44.9</v>
      </c>
      <c r="ATR63" s="99">
        <f t="shared" si="571"/>
        <v>-48.199999999999996</v>
      </c>
      <c r="ATS63" s="99">
        <f t="shared" si="571"/>
        <v>-53.2</v>
      </c>
      <c r="ATT63" s="99">
        <f t="shared" si="571"/>
        <v>-49.000000000000014</v>
      </c>
      <c r="ATU63" s="99">
        <f t="shared" si="571"/>
        <v>-48.8</v>
      </c>
      <c r="ATV63" s="99">
        <f t="shared" si="571"/>
        <v>-50.999999999999986</v>
      </c>
      <c r="ATW63" s="99">
        <f t="shared" si="571"/>
        <v>-56.699999999999996</v>
      </c>
      <c r="ATX63" s="99">
        <f t="shared" si="571"/>
        <v>-48.199999999999996</v>
      </c>
      <c r="ATY63" s="99">
        <f t="shared" si="571"/>
        <v>-36.800000000000011</v>
      </c>
      <c r="ATZ63" s="99">
        <f t="shared" si="571"/>
        <v>-40.899999999999991</v>
      </c>
      <c r="AUA63" s="99">
        <f t="shared" si="571"/>
        <v>-47.3</v>
      </c>
      <c r="AUB63" s="99">
        <f t="shared" si="571"/>
        <v>-56.2</v>
      </c>
      <c r="AUC63" s="99">
        <f t="shared" ref="AUC63:AVZ63" si="572">AUC61-AUC62</f>
        <v>-44.1</v>
      </c>
      <c r="AUD63" s="99">
        <f t="shared" si="572"/>
        <v>-66</v>
      </c>
      <c r="AUE63" s="99">
        <f t="shared" si="572"/>
        <v>-51.5</v>
      </c>
      <c r="AUF63" s="99">
        <f t="shared" si="572"/>
        <v>-59</v>
      </c>
      <c r="AUG63" s="99">
        <f t="shared" si="572"/>
        <v>-71.399999999999991</v>
      </c>
      <c r="AUH63" s="99">
        <f t="shared" si="572"/>
        <v>-72.399999999999991</v>
      </c>
      <c r="AUI63" s="99">
        <f t="shared" si="572"/>
        <v>-60.699999999999996</v>
      </c>
      <c r="AUJ63" s="99">
        <f t="shared" si="572"/>
        <v>-70.5</v>
      </c>
      <c r="AUK63" s="99">
        <f t="shared" si="572"/>
        <v>-81</v>
      </c>
      <c r="AUL63" s="99">
        <f t="shared" si="572"/>
        <v>-98.4</v>
      </c>
      <c r="AUM63" s="99">
        <f t="shared" si="572"/>
        <v>-110.70000000000002</v>
      </c>
      <c r="AUN63" s="99">
        <f t="shared" si="572"/>
        <v>-123.6</v>
      </c>
      <c r="AUO63" s="99">
        <f t="shared" si="572"/>
        <v>-113.6</v>
      </c>
      <c r="AUP63" s="99">
        <f t="shared" si="572"/>
        <v>-106.49999999999999</v>
      </c>
      <c r="AUQ63" s="99">
        <f t="shared" si="572"/>
        <v>-112.10000000000001</v>
      </c>
      <c r="AUR63" s="99">
        <f t="shared" si="572"/>
        <v>-99.6</v>
      </c>
      <c r="AUS63" s="99">
        <f t="shared" si="572"/>
        <v>-103</v>
      </c>
      <c r="AUT63" s="99">
        <f t="shared" si="572"/>
        <v>-111.99999999999997</v>
      </c>
      <c r="AUU63" s="99">
        <f t="shared" si="572"/>
        <v>-103.6</v>
      </c>
      <c r="AUV63" s="99">
        <f t="shared" si="572"/>
        <v>-99.199999999999989</v>
      </c>
      <c r="AUW63" s="99">
        <f t="shared" si="572"/>
        <v>-91.1</v>
      </c>
      <c r="AUX63" s="99">
        <f t="shared" si="572"/>
        <v>-84.500000000000014</v>
      </c>
      <c r="AUY63" s="99">
        <f t="shared" si="572"/>
        <v>-87.7</v>
      </c>
      <c r="AUZ63" s="99"/>
      <c r="AVA63" s="99"/>
      <c r="AVB63" s="99">
        <f t="shared" si="572"/>
        <v>0</v>
      </c>
      <c r="AVC63" s="99">
        <f t="shared" si="572"/>
        <v>0</v>
      </c>
      <c r="AVD63" s="99">
        <f t="shared" si="572"/>
        <v>0</v>
      </c>
      <c r="AVE63" s="99">
        <f t="shared" si="572"/>
        <v>0</v>
      </c>
      <c r="AVF63" s="99">
        <f t="shared" si="572"/>
        <v>0</v>
      </c>
      <c r="AVG63" s="99">
        <f t="shared" si="572"/>
        <v>0</v>
      </c>
      <c r="AVH63" s="99">
        <f t="shared" si="572"/>
        <v>0</v>
      </c>
      <c r="AVI63" s="99">
        <f t="shared" si="572"/>
        <v>0</v>
      </c>
      <c r="AVJ63" s="99">
        <f t="shared" si="572"/>
        <v>0</v>
      </c>
      <c r="AVK63" s="99">
        <f t="shared" si="572"/>
        <v>0</v>
      </c>
      <c r="AVL63" s="99">
        <f t="shared" si="572"/>
        <v>0</v>
      </c>
      <c r="AVM63" s="99">
        <f t="shared" si="572"/>
        <v>0</v>
      </c>
      <c r="AVN63" s="99">
        <f t="shared" si="572"/>
        <v>0</v>
      </c>
      <c r="AVO63" s="99">
        <f t="shared" si="572"/>
        <v>0</v>
      </c>
      <c r="AVP63" s="99">
        <f t="shared" si="572"/>
        <v>0</v>
      </c>
      <c r="AVQ63" s="99">
        <f t="shared" si="572"/>
        <v>0</v>
      </c>
      <c r="AVR63" s="99">
        <f t="shared" si="572"/>
        <v>0</v>
      </c>
      <c r="AVS63" s="99">
        <f t="shared" si="572"/>
        <v>0</v>
      </c>
      <c r="AVT63" s="99">
        <f t="shared" si="572"/>
        <v>0</v>
      </c>
      <c r="AVU63" s="99">
        <f t="shared" si="572"/>
        <v>0</v>
      </c>
      <c r="AVV63" s="99">
        <f t="shared" si="572"/>
        <v>0</v>
      </c>
      <c r="AVW63" s="99">
        <f t="shared" si="572"/>
        <v>0</v>
      </c>
      <c r="AVX63" s="99">
        <f t="shared" si="572"/>
        <v>0</v>
      </c>
      <c r="AVY63" s="99">
        <f t="shared" si="572"/>
        <v>0</v>
      </c>
      <c r="AVZ63" s="99">
        <f t="shared" si="572"/>
        <v>0</v>
      </c>
    </row>
    <row r="64" spans="1:1274" ht="16.5" thickTop="1" x14ac:dyDescent="0.25">
      <c r="NG64" s="26"/>
      <c r="NH64" s="26"/>
      <c r="NI64" s="26"/>
      <c r="NJ64" s="26"/>
      <c r="NK64" s="26"/>
      <c r="NL64" s="26"/>
      <c r="NM64" s="26"/>
      <c r="NN64" s="26"/>
      <c r="NO64" s="26"/>
      <c r="NP64" s="26"/>
      <c r="NQ64" s="26"/>
      <c r="NR64" s="26"/>
      <c r="NS64" s="26"/>
      <c r="NT64" s="26"/>
      <c r="NU64" s="26"/>
      <c r="NV64" s="26"/>
      <c r="NW64" s="26"/>
      <c r="NX64" s="26"/>
      <c r="NY64" s="26"/>
      <c r="NZ64" s="26"/>
      <c r="OA64" s="26"/>
      <c r="OB64" s="26"/>
      <c r="OC64" s="26"/>
      <c r="OD64" s="26"/>
      <c r="OE64" s="26"/>
      <c r="OF64" s="26"/>
      <c r="OG64" s="26"/>
      <c r="OH64" s="26"/>
      <c r="OI64" s="26"/>
      <c r="OJ64" s="26"/>
      <c r="OK64" s="26"/>
      <c r="OL64" s="26"/>
      <c r="OM64" s="26"/>
      <c r="ON64" s="26"/>
      <c r="OO64" s="26"/>
      <c r="OP64" s="26"/>
      <c r="OQ64" s="26"/>
      <c r="OR64" s="26"/>
      <c r="OS64" s="26"/>
      <c r="OT64" s="26"/>
      <c r="OU64" s="26"/>
      <c r="OV64" s="26"/>
      <c r="OW64" s="26"/>
      <c r="OX64" s="26"/>
      <c r="OY64" s="26"/>
      <c r="OZ64" s="26"/>
      <c r="PA64" s="26"/>
      <c r="PB64" s="26"/>
      <c r="PC64" s="26"/>
      <c r="PD64" s="26"/>
      <c r="PE64" s="26"/>
      <c r="PF64" s="26"/>
      <c r="PG64" s="26"/>
      <c r="PH64" s="26"/>
      <c r="PI64" s="26"/>
      <c r="PJ64" s="26"/>
      <c r="PK64" s="26"/>
      <c r="PL64" s="26"/>
      <c r="PM64" s="26"/>
      <c r="PN64" s="26"/>
      <c r="PO64" s="26"/>
      <c r="PP64" s="26"/>
      <c r="PQ64" s="26"/>
      <c r="PR64" s="26"/>
      <c r="PS64" s="26"/>
      <c r="PT64" s="26"/>
      <c r="PU64" s="26"/>
      <c r="PV64" s="26"/>
      <c r="PW64" s="26"/>
      <c r="PX64" s="26"/>
      <c r="PY64" s="26"/>
      <c r="PZ64" s="26"/>
      <c r="QA64" s="26"/>
      <c r="QB64" s="26"/>
      <c r="QC64" s="26"/>
      <c r="QD64" s="26"/>
      <c r="QE64" s="26"/>
      <c r="QF64" s="26"/>
      <c r="QG64" s="26"/>
      <c r="QH64" s="26"/>
      <c r="QI64" s="26"/>
      <c r="QJ64" s="26"/>
      <c r="QK64" s="26"/>
      <c r="QL64" s="26"/>
      <c r="QM64" s="26"/>
      <c r="QN64" s="26"/>
      <c r="QO64" s="26"/>
      <c r="QP64" s="26"/>
      <c r="QQ64" s="26"/>
      <c r="QR64" s="26"/>
      <c r="QS64" s="26"/>
      <c r="QT64" s="26"/>
      <c r="QU64" s="26"/>
      <c r="QV64" s="26"/>
      <c r="QW64" s="26"/>
      <c r="QX64" s="26"/>
      <c r="QY64" s="26"/>
      <c r="QZ64" s="26"/>
      <c r="RA64" s="26"/>
      <c r="RB64" s="26"/>
      <c r="RC64" s="26"/>
      <c r="RD64" s="26"/>
      <c r="RE64" s="26"/>
      <c r="RF64" s="26"/>
      <c r="RG64" s="26"/>
      <c r="RH64" s="26"/>
      <c r="RI64" s="26"/>
      <c r="RJ64" s="26"/>
      <c r="RK64" s="26"/>
      <c r="RL64" s="26"/>
      <c r="RM64" s="26"/>
      <c r="RN64" s="26"/>
      <c r="RO64" s="26"/>
      <c r="RP64" s="26"/>
      <c r="RQ64" s="26"/>
      <c r="RR64" s="26"/>
      <c r="RS64" s="26"/>
      <c r="RT64" s="26"/>
      <c r="RU64" s="26"/>
      <c r="RV64" s="26"/>
      <c r="RW64" s="26"/>
      <c r="RX64" s="26"/>
      <c r="RY64" s="26"/>
      <c r="RZ64" s="26"/>
      <c r="SA64" s="26"/>
      <c r="SB64" s="26"/>
      <c r="SC64" s="26"/>
      <c r="SD64" s="26"/>
      <c r="SE64" s="26"/>
      <c r="SF64" s="26"/>
      <c r="SG64" s="26"/>
      <c r="SH64" s="26"/>
      <c r="SI64" s="26"/>
      <c r="SJ64" s="26"/>
      <c r="SK64" s="26"/>
      <c r="SL64" s="26"/>
      <c r="SM64" s="26"/>
      <c r="SN64" s="26"/>
      <c r="SO64" s="26"/>
      <c r="SP64" s="26"/>
      <c r="AAV64" s="26"/>
      <c r="AAW64" s="26"/>
      <c r="AAX64" s="26"/>
      <c r="AAY64" s="26"/>
      <c r="AAZ64" s="26"/>
      <c r="ABA64" s="26"/>
      <c r="ABB64" s="26"/>
      <c r="ABC64" s="26"/>
      <c r="ABD64" s="26"/>
      <c r="ABE64" s="26"/>
      <c r="ABF64" s="26"/>
      <c r="ABG64" s="26"/>
      <c r="ABH64" s="26"/>
      <c r="ABI64" s="26"/>
      <c r="ABJ64" s="26"/>
      <c r="ABK64" s="26"/>
      <c r="ABL64" s="26"/>
      <c r="ABM64" s="26"/>
      <c r="ABN64" s="26"/>
      <c r="ABO64" s="26"/>
      <c r="ABP64" s="26"/>
      <c r="ABQ64" s="26"/>
      <c r="ABR64" s="26"/>
      <c r="ABS64" s="26"/>
      <c r="ABT64" s="26"/>
      <c r="ABU64" s="26"/>
      <c r="ABV64" s="26"/>
      <c r="ABW64" s="26"/>
      <c r="ABX64" s="26"/>
      <c r="ABY64" s="26"/>
      <c r="ABZ64" s="26"/>
      <c r="ACA64" s="26"/>
      <c r="ACB64" s="26"/>
      <c r="ACC64" s="26"/>
      <c r="ACD64" s="26"/>
      <c r="ACE64" s="26"/>
      <c r="ACF64" s="26"/>
      <c r="ACG64" s="26"/>
      <c r="ACH64" s="26"/>
      <c r="ACI64" s="26"/>
      <c r="ACJ64" s="26"/>
      <c r="ACK64" s="26"/>
      <c r="ACL64" s="26"/>
      <c r="ACM64" s="26"/>
      <c r="ACN64" s="26"/>
      <c r="ACO64" s="26"/>
      <c r="ACP64" s="26"/>
      <c r="ACQ64" s="26"/>
      <c r="ACR64" s="26"/>
      <c r="ACS64" s="26"/>
      <c r="ACT64" s="26"/>
      <c r="ACU64" s="26"/>
      <c r="ACV64" s="26"/>
      <c r="ACW64" s="26"/>
      <c r="ACX64" s="26"/>
      <c r="ACY64" s="26"/>
      <c r="ACZ64" s="26"/>
      <c r="ADA64" s="26"/>
      <c r="ADB64" s="26"/>
      <c r="ADC64" s="26"/>
      <c r="ADD64" s="26"/>
      <c r="ADE64" s="26"/>
      <c r="ADF64" s="26"/>
      <c r="ADG64" s="26"/>
      <c r="ADH64" s="26"/>
      <c r="ADI64" s="26"/>
      <c r="ADJ64" s="26"/>
      <c r="ADK64" s="26"/>
      <c r="ADL64" s="26"/>
      <c r="ADM64" s="26"/>
      <c r="ADN64" s="26"/>
      <c r="ADO64" s="26"/>
      <c r="ADP64" s="26"/>
      <c r="ADQ64" s="26"/>
      <c r="ADR64" s="26"/>
      <c r="ADS64" s="26"/>
      <c r="ADT64" s="26"/>
      <c r="ADU64" s="26"/>
      <c r="ADV64" s="26"/>
      <c r="ADW64" s="26"/>
      <c r="ADX64" s="26"/>
      <c r="ADY64" s="26"/>
      <c r="ADZ64" s="26"/>
      <c r="AEA64" s="26"/>
      <c r="AEB64" s="26"/>
      <c r="AEC64" s="26"/>
      <c r="AED64" s="26"/>
      <c r="AEE64" s="26"/>
      <c r="AEF64" s="26"/>
      <c r="AEG64" s="26"/>
      <c r="AEH64" s="26"/>
      <c r="AEI64" s="26"/>
      <c r="AEJ64" s="26"/>
      <c r="AEK64" s="26"/>
      <c r="AEL64" s="26"/>
      <c r="AEM64" s="26"/>
      <c r="AEN64" s="26"/>
      <c r="AEO64" s="26"/>
      <c r="AEP64" s="26"/>
      <c r="AEQ64" s="26"/>
      <c r="AER64" s="26"/>
      <c r="AES64" s="26"/>
      <c r="AET64" s="26"/>
      <c r="AEU64" s="26"/>
      <c r="AEV64" s="26"/>
      <c r="AEW64" s="26"/>
      <c r="AEX64" s="26"/>
      <c r="AEY64" s="26"/>
      <c r="AEZ64" s="26"/>
      <c r="AFA64" s="26"/>
      <c r="AFB64" s="26"/>
      <c r="AFC64" s="26"/>
      <c r="AFD64" s="26"/>
      <c r="AFE64" s="26"/>
      <c r="AFF64" s="26"/>
      <c r="AFG64" s="26"/>
      <c r="AFH64" s="26"/>
      <c r="AFI64" s="26"/>
      <c r="AFJ64" s="26"/>
      <c r="AFK64" s="26"/>
      <c r="AFL64" s="26"/>
      <c r="AFM64" s="26"/>
      <c r="AFN64" s="26"/>
      <c r="AFO64" s="26"/>
      <c r="AFP64" s="26"/>
      <c r="AFQ64" s="26"/>
      <c r="AFR64" s="26"/>
      <c r="AFS64" s="26"/>
      <c r="AFT64" s="26"/>
      <c r="AFU64" s="26"/>
      <c r="AFV64" s="26"/>
      <c r="AFW64" s="26"/>
      <c r="AFX64" s="26"/>
      <c r="AFY64" s="26"/>
      <c r="AFZ64" s="26"/>
      <c r="AGA64" s="26"/>
      <c r="AGB64" s="26"/>
      <c r="AGC64" s="26"/>
      <c r="AGD64" s="26"/>
      <c r="AGE64" s="26"/>
      <c r="AGF64" s="26"/>
      <c r="AGG64" s="26"/>
      <c r="AGH64" s="26"/>
      <c r="AGI64" s="26"/>
      <c r="AGJ64" s="26"/>
      <c r="AGK64" s="26"/>
      <c r="AGL64" s="26"/>
      <c r="AGM64" s="26"/>
      <c r="AGN64" s="26"/>
      <c r="AGO64" s="26"/>
    </row>
    <row r="65" spans="1:1276" x14ac:dyDescent="0.25">
      <c r="NG65" s="26"/>
      <c r="NH65" s="26"/>
      <c r="NI65" s="26"/>
      <c r="NJ65" s="26"/>
      <c r="NK65" s="26"/>
      <c r="NL65" s="26"/>
      <c r="NM65" s="26"/>
      <c r="NN65" s="26"/>
      <c r="NO65" s="26"/>
      <c r="NP65" s="26"/>
      <c r="NQ65" s="26"/>
      <c r="NR65" s="26"/>
      <c r="NS65" s="26"/>
      <c r="NT65" s="26"/>
      <c r="NU65" s="26"/>
      <c r="NV65" s="26"/>
      <c r="NW65" s="26"/>
      <c r="NX65" s="26"/>
      <c r="NY65" s="26"/>
      <c r="NZ65" s="26"/>
      <c r="OA65" s="26"/>
      <c r="OB65" s="26"/>
      <c r="OC65" s="26"/>
      <c r="OD65" s="26"/>
      <c r="OE65" s="26"/>
      <c r="OF65" s="26"/>
      <c r="OG65" s="26"/>
      <c r="OH65" s="26"/>
      <c r="OI65" s="26"/>
      <c r="OJ65" s="26"/>
      <c r="OK65" s="26"/>
      <c r="OL65" s="26"/>
      <c r="OM65" s="26"/>
      <c r="ON65" s="26"/>
      <c r="OO65" s="26"/>
      <c r="OP65" s="26"/>
      <c r="OQ65" s="26"/>
      <c r="OR65" s="26"/>
      <c r="OS65" s="26"/>
      <c r="OT65" s="26"/>
      <c r="OU65" s="26"/>
      <c r="OV65" s="26"/>
      <c r="OW65" s="26"/>
      <c r="OX65" s="26"/>
      <c r="OY65" s="26"/>
      <c r="OZ65" s="26"/>
      <c r="PA65" s="26"/>
      <c r="PB65" s="26"/>
      <c r="PC65" s="26"/>
      <c r="PD65" s="26"/>
      <c r="PE65" s="26"/>
      <c r="PF65" s="26"/>
      <c r="PG65" s="26"/>
      <c r="PH65" s="26"/>
      <c r="PI65" s="26"/>
      <c r="PJ65" s="26"/>
      <c r="PK65" s="26"/>
      <c r="PL65" s="26"/>
      <c r="PM65" s="26"/>
      <c r="PN65" s="26"/>
      <c r="PO65" s="26"/>
      <c r="PP65" s="26"/>
      <c r="PQ65" s="26"/>
      <c r="PR65" s="26"/>
      <c r="PS65" s="26"/>
      <c r="PT65" s="26"/>
      <c r="PU65" s="26"/>
      <c r="PV65" s="26"/>
      <c r="PW65" s="26"/>
      <c r="PX65" s="26"/>
      <c r="PY65" s="26"/>
      <c r="PZ65" s="26"/>
      <c r="QA65" s="26"/>
      <c r="QB65" s="26"/>
      <c r="QC65" s="26"/>
      <c r="QD65" s="26"/>
      <c r="QE65" s="26"/>
      <c r="QF65" s="26"/>
      <c r="QG65" s="26"/>
      <c r="QH65" s="26"/>
      <c r="QI65" s="26"/>
      <c r="QJ65" s="26"/>
      <c r="QK65" s="26"/>
      <c r="QL65" s="26"/>
      <c r="QM65" s="26"/>
      <c r="QN65" s="26"/>
      <c r="QO65" s="26"/>
      <c r="QP65" s="26"/>
      <c r="QQ65" s="26"/>
      <c r="QR65" s="26"/>
      <c r="QS65" s="26"/>
      <c r="QT65" s="26"/>
      <c r="QU65" s="26"/>
      <c r="QV65" s="26"/>
      <c r="QW65" s="26"/>
      <c r="QX65" s="26"/>
      <c r="QY65" s="26"/>
      <c r="QZ65" s="26"/>
      <c r="RA65" s="26"/>
      <c r="RB65" s="26"/>
      <c r="RC65" s="26"/>
      <c r="RD65" s="26"/>
      <c r="RE65" s="26"/>
      <c r="RF65" s="26"/>
      <c r="RG65" s="26"/>
      <c r="RH65" s="26"/>
      <c r="RI65" s="26"/>
      <c r="RJ65" s="26"/>
      <c r="RK65" s="26"/>
      <c r="RL65" s="26"/>
      <c r="RM65" s="26"/>
      <c r="RN65" s="26"/>
      <c r="RO65" s="26"/>
      <c r="RP65" s="26"/>
      <c r="RQ65" s="26"/>
      <c r="RR65" s="26"/>
      <c r="RS65" s="26"/>
      <c r="RT65" s="26"/>
      <c r="RU65" s="26"/>
      <c r="RV65" s="26"/>
      <c r="RW65" s="26"/>
      <c r="RX65" s="26"/>
      <c r="RY65" s="26"/>
      <c r="RZ65" s="26"/>
      <c r="SA65" s="26"/>
      <c r="SB65" s="26"/>
      <c r="SC65" s="26"/>
      <c r="SD65" s="26"/>
      <c r="SE65" s="26"/>
      <c r="SF65" s="26"/>
      <c r="SG65" s="26"/>
      <c r="SH65" s="26"/>
      <c r="SI65" s="26"/>
      <c r="SJ65" s="26"/>
      <c r="SK65" s="26"/>
      <c r="SL65" s="26"/>
      <c r="SM65" s="26"/>
      <c r="SN65" s="26"/>
      <c r="SO65" s="26"/>
      <c r="SP65" s="26"/>
      <c r="AAV65" s="26"/>
      <c r="AAW65" s="26"/>
      <c r="AAX65" s="26"/>
      <c r="AAY65" s="26"/>
      <c r="AAZ65" s="26"/>
      <c r="ABA65" s="26"/>
      <c r="ABB65" s="26"/>
      <c r="ABC65" s="26"/>
      <c r="ABD65" s="26"/>
      <c r="ABE65" s="26"/>
      <c r="ABF65" s="26"/>
      <c r="ABG65" s="26"/>
      <c r="ABH65" s="26"/>
      <c r="ABI65" s="26"/>
      <c r="ABJ65" s="26"/>
      <c r="ABK65" s="26"/>
      <c r="ABL65" s="26"/>
      <c r="ABM65" s="26"/>
      <c r="ABN65" s="26"/>
      <c r="ABO65" s="26"/>
      <c r="ABP65" s="26"/>
      <c r="ABQ65" s="26"/>
      <c r="ABR65" s="26"/>
      <c r="ABS65" s="26"/>
      <c r="ABT65" s="26"/>
      <c r="ABU65" s="26"/>
      <c r="ABV65" s="26"/>
      <c r="ABW65" s="26"/>
      <c r="ABX65" s="26"/>
      <c r="ABY65" s="26"/>
      <c r="ABZ65" s="26"/>
      <c r="ACA65" s="26"/>
      <c r="ACB65" s="26"/>
      <c r="ACC65" s="26"/>
      <c r="ACD65" s="26"/>
      <c r="ACE65" s="26"/>
      <c r="ACF65" s="26"/>
      <c r="ACG65" s="26"/>
      <c r="ACH65" s="26"/>
      <c r="ACI65" s="26"/>
      <c r="ACJ65" s="26"/>
      <c r="ACK65" s="26"/>
      <c r="ACL65" s="26"/>
      <c r="ACM65" s="26"/>
      <c r="ACN65" s="26"/>
      <c r="ACO65" s="26"/>
      <c r="ACP65" s="26"/>
      <c r="ACQ65" s="26"/>
      <c r="ACR65" s="26"/>
      <c r="ACS65" s="26"/>
      <c r="ACT65" s="26"/>
      <c r="ACU65" s="26"/>
      <c r="ACV65" s="26"/>
      <c r="ACW65" s="26"/>
      <c r="ACX65" s="26"/>
      <c r="ACY65" s="26"/>
      <c r="ACZ65" s="26"/>
      <c r="ADA65" s="26"/>
      <c r="ADB65" s="26"/>
      <c r="ADC65" s="26"/>
      <c r="ADD65" s="26"/>
      <c r="ADE65" s="26"/>
      <c r="ADF65" s="26"/>
      <c r="ADG65" s="26"/>
      <c r="ADH65" s="26"/>
      <c r="ADI65" s="26"/>
      <c r="ADJ65" s="26"/>
      <c r="ADK65" s="26"/>
      <c r="ADL65" s="26"/>
      <c r="ADM65" s="26"/>
      <c r="ADN65" s="26"/>
      <c r="ADO65" s="26"/>
      <c r="ADP65" s="26"/>
      <c r="ADQ65" s="26"/>
      <c r="ADR65" s="26"/>
      <c r="ADS65" s="26"/>
      <c r="ADT65" s="26"/>
      <c r="ADU65" s="26"/>
      <c r="ADV65" s="26"/>
      <c r="ADW65" s="26"/>
      <c r="ADX65" s="26"/>
      <c r="ADY65" s="26"/>
      <c r="ADZ65" s="26"/>
      <c r="AEA65" s="26"/>
      <c r="AEB65" s="26"/>
      <c r="AEC65" s="26"/>
      <c r="AED65" s="26"/>
      <c r="AEE65" s="26"/>
      <c r="AEF65" s="26"/>
      <c r="AEG65" s="26"/>
      <c r="AEH65" s="26"/>
      <c r="AEI65" s="26"/>
      <c r="AEJ65" s="26"/>
      <c r="AEK65" s="26"/>
      <c r="AEL65" s="26"/>
      <c r="AEM65" s="26"/>
      <c r="AEN65" s="26"/>
      <c r="AEO65" s="26"/>
      <c r="AEP65" s="26"/>
      <c r="AEQ65" s="26"/>
      <c r="AER65" s="26"/>
      <c r="AES65" s="26"/>
      <c r="AET65" s="26"/>
      <c r="AEU65" s="26"/>
      <c r="AEV65" s="26"/>
      <c r="AEW65" s="26"/>
      <c r="AEX65" s="26"/>
      <c r="AEY65" s="26"/>
      <c r="AEZ65" s="26"/>
      <c r="AFA65" s="26"/>
      <c r="AFB65" s="26"/>
      <c r="AFC65" s="26"/>
      <c r="AFD65" s="26"/>
      <c r="AFE65" s="26"/>
      <c r="AFF65" s="26"/>
      <c r="AFG65" s="26"/>
      <c r="AFH65" s="26"/>
      <c r="AFI65" s="26"/>
      <c r="AFJ65" s="26"/>
      <c r="AFK65" s="26"/>
      <c r="AFL65" s="26"/>
      <c r="AFM65" s="26"/>
      <c r="AFN65" s="26"/>
      <c r="AFO65" s="26"/>
      <c r="AFP65" s="26"/>
      <c r="AFQ65" s="26"/>
      <c r="AFR65" s="26"/>
      <c r="AFS65" s="26"/>
      <c r="AFT65" s="26"/>
      <c r="AFU65" s="26"/>
      <c r="AFV65" s="26"/>
      <c r="AFW65" s="26"/>
      <c r="AFX65" s="26"/>
      <c r="AFY65" s="26"/>
      <c r="AFZ65" s="26"/>
      <c r="AGA65" s="26"/>
      <c r="AGB65" s="26"/>
      <c r="AGC65" s="26"/>
      <c r="AGD65" s="26"/>
      <c r="AGE65" s="26"/>
      <c r="AGF65" s="26"/>
      <c r="AGG65" s="26"/>
      <c r="AGH65" s="26"/>
      <c r="AGI65" s="26"/>
      <c r="AGJ65" s="26"/>
      <c r="AGK65" s="26"/>
      <c r="AGL65" s="26"/>
      <c r="AGM65" s="26"/>
      <c r="AGN65" s="26"/>
      <c r="AGO65" s="26"/>
    </row>
    <row r="66" spans="1:1276" x14ac:dyDescent="0.25">
      <c r="NG66" s="26"/>
      <c r="NH66" s="26"/>
      <c r="NI66" s="26"/>
      <c r="NJ66" s="26"/>
      <c r="NK66" s="26"/>
      <c r="NL66" s="26"/>
      <c r="NM66" s="26"/>
      <c r="NN66" s="26"/>
      <c r="NO66" s="26"/>
      <c r="NP66" s="26"/>
      <c r="NQ66" s="26"/>
      <c r="NR66" s="26"/>
      <c r="NS66" s="26"/>
      <c r="NT66" s="26"/>
      <c r="NU66" s="26"/>
      <c r="NV66" s="26"/>
      <c r="NW66" s="26"/>
      <c r="NX66" s="26"/>
      <c r="NY66" s="26"/>
      <c r="NZ66" s="26"/>
      <c r="OA66" s="26"/>
      <c r="OB66" s="26"/>
      <c r="OC66" s="26"/>
      <c r="OD66" s="26"/>
      <c r="OE66" s="26"/>
      <c r="OF66" s="26"/>
      <c r="OG66" s="26"/>
      <c r="OH66" s="26"/>
      <c r="OI66" s="26"/>
      <c r="OJ66" s="26"/>
      <c r="OK66" s="26"/>
      <c r="OL66" s="26"/>
      <c r="OM66" s="26"/>
      <c r="ON66" s="26"/>
      <c r="OO66" s="26"/>
      <c r="OP66" s="26"/>
      <c r="OQ66" s="26"/>
      <c r="OR66" s="26"/>
      <c r="OS66" s="26"/>
      <c r="OT66" s="26"/>
      <c r="OU66" s="26"/>
      <c r="OV66" s="26"/>
      <c r="OW66" s="26"/>
      <c r="OX66" s="26"/>
      <c r="OY66" s="26"/>
      <c r="OZ66" s="26"/>
      <c r="PA66" s="26"/>
      <c r="PB66" s="26"/>
      <c r="PC66" s="26"/>
      <c r="PD66" s="26"/>
      <c r="PE66" s="26"/>
      <c r="PF66" s="26"/>
      <c r="PG66" s="26"/>
      <c r="PH66" s="26"/>
      <c r="PI66" s="26"/>
      <c r="PJ66" s="26"/>
      <c r="PK66" s="26"/>
      <c r="PL66" s="26"/>
      <c r="PM66" s="26"/>
      <c r="PN66" s="26"/>
      <c r="PO66" s="26"/>
      <c r="PP66" s="26"/>
      <c r="PQ66" s="26"/>
      <c r="PR66" s="26"/>
      <c r="PS66" s="26"/>
      <c r="PT66" s="26"/>
      <c r="PU66" s="26"/>
      <c r="PV66" s="26"/>
      <c r="PW66" s="26"/>
      <c r="PX66" s="26"/>
      <c r="PY66" s="26"/>
      <c r="PZ66" s="26"/>
      <c r="QA66" s="26"/>
      <c r="QB66" s="26"/>
      <c r="QC66" s="26"/>
      <c r="QD66" s="26"/>
      <c r="QE66" s="26"/>
      <c r="QF66" s="26"/>
      <c r="QG66" s="26"/>
      <c r="QH66" s="26"/>
      <c r="QI66" s="26"/>
      <c r="QJ66" s="26"/>
      <c r="QK66" s="26"/>
      <c r="QL66" s="26"/>
      <c r="QM66" s="26"/>
      <c r="QN66" s="26"/>
      <c r="QO66" s="26"/>
      <c r="QP66" s="26"/>
      <c r="QQ66" s="26"/>
      <c r="QR66" s="26"/>
      <c r="QS66" s="26"/>
      <c r="QT66" s="26"/>
      <c r="QU66" s="26"/>
      <c r="QV66" s="26"/>
      <c r="QW66" s="26"/>
      <c r="QX66" s="26"/>
      <c r="QY66" s="26"/>
      <c r="QZ66" s="26"/>
      <c r="RA66" s="26"/>
      <c r="RB66" s="26"/>
      <c r="RC66" s="26"/>
      <c r="RD66" s="26"/>
      <c r="RE66" s="26"/>
      <c r="RF66" s="26"/>
      <c r="RG66" s="26"/>
      <c r="RH66" s="26"/>
      <c r="RI66" s="26"/>
      <c r="RJ66" s="26"/>
      <c r="RK66" s="26"/>
      <c r="RL66" s="26"/>
      <c r="RM66" s="26"/>
      <c r="RN66" s="26"/>
      <c r="RO66" s="26"/>
      <c r="RP66" s="26"/>
      <c r="RQ66" s="26"/>
      <c r="RR66" s="26"/>
      <c r="RS66" s="26"/>
      <c r="RT66" s="26"/>
      <c r="RU66" s="26"/>
      <c r="RV66" s="26"/>
      <c r="RW66" s="26"/>
      <c r="RX66" s="26"/>
      <c r="RY66" s="26"/>
      <c r="RZ66" s="26"/>
      <c r="SA66" s="26"/>
      <c r="SB66" s="26"/>
      <c r="SC66" s="26"/>
      <c r="SD66" s="26"/>
      <c r="SE66" s="26"/>
      <c r="SF66" s="26"/>
      <c r="SG66" s="26"/>
      <c r="SH66" s="26"/>
      <c r="SI66" s="26"/>
      <c r="SJ66" s="26"/>
      <c r="SK66" s="26"/>
      <c r="SL66" s="26"/>
      <c r="SM66" s="26"/>
      <c r="SN66" s="26"/>
      <c r="SO66" s="26"/>
      <c r="SP66" s="26"/>
      <c r="AAV66" s="26"/>
      <c r="AAW66" s="26"/>
      <c r="AAX66" s="26"/>
      <c r="AAY66" s="26"/>
      <c r="AAZ66" s="26"/>
      <c r="ABA66" s="26"/>
      <c r="ABB66" s="26"/>
      <c r="ABC66" s="26"/>
      <c r="ABD66" s="26"/>
      <c r="ABE66" s="26"/>
      <c r="ABF66" s="26"/>
      <c r="ABG66" s="26"/>
      <c r="ABH66" s="26"/>
      <c r="ABI66" s="26"/>
      <c r="ABJ66" s="26"/>
      <c r="ABK66" s="26"/>
      <c r="ABL66" s="26"/>
      <c r="ABM66" s="26"/>
      <c r="ABN66" s="26"/>
      <c r="ABO66" s="26"/>
      <c r="ABP66" s="26"/>
      <c r="ABQ66" s="26"/>
      <c r="ABR66" s="26"/>
      <c r="ABS66" s="26"/>
      <c r="ABT66" s="26"/>
      <c r="ABU66" s="26"/>
      <c r="ABV66" s="26"/>
      <c r="ABW66" s="26"/>
      <c r="ABX66" s="26"/>
      <c r="ABY66" s="26"/>
      <c r="ABZ66" s="26"/>
      <c r="ACA66" s="26"/>
      <c r="ACB66" s="26"/>
      <c r="ACC66" s="26"/>
      <c r="ACD66" s="26"/>
      <c r="ACE66" s="26"/>
      <c r="ACF66" s="26"/>
      <c r="ACG66" s="26"/>
      <c r="ACH66" s="26"/>
      <c r="ACI66" s="26"/>
      <c r="ACJ66" s="26"/>
      <c r="ACK66" s="26"/>
      <c r="ACL66" s="26"/>
      <c r="ACM66" s="26"/>
      <c r="ACN66" s="26"/>
      <c r="ACO66" s="26"/>
      <c r="ACP66" s="26"/>
      <c r="ACQ66" s="26"/>
      <c r="ACR66" s="26"/>
      <c r="ACS66" s="26"/>
      <c r="ACT66" s="26"/>
      <c r="ACU66" s="26"/>
      <c r="ACV66" s="26"/>
      <c r="ACW66" s="26"/>
      <c r="ACX66" s="26"/>
      <c r="ACY66" s="26"/>
      <c r="ACZ66" s="26"/>
      <c r="ADA66" s="26"/>
      <c r="ADB66" s="26"/>
      <c r="ADC66" s="26"/>
      <c r="ADD66" s="26"/>
      <c r="ADE66" s="26"/>
      <c r="ADF66" s="26"/>
      <c r="ADG66" s="26"/>
      <c r="ADH66" s="26"/>
      <c r="ADI66" s="26"/>
      <c r="ADJ66" s="26"/>
      <c r="ADK66" s="26"/>
      <c r="ADL66" s="26"/>
      <c r="ADM66" s="26"/>
      <c r="ADN66" s="26"/>
      <c r="ADO66" s="26"/>
      <c r="ADP66" s="26"/>
      <c r="ADQ66" s="26"/>
      <c r="ADR66" s="26"/>
      <c r="ADS66" s="26"/>
      <c r="ADT66" s="26"/>
      <c r="ADU66" s="26"/>
      <c r="ADV66" s="26"/>
      <c r="ADW66" s="26"/>
      <c r="ADX66" s="26"/>
      <c r="ADY66" s="26"/>
      <c r="ADZ66" s="26"/>
      <c r="AEA66" s="26"/>
      <c r="AEB66" s="26"/>
      <c r="AEC66" s="26"/>
      <c r="AED66" s="26"/>
      <c r="AEE66" s="26"/>
      <c r="AEF66" s="26"/>
      <c r="AEG66" s="26"/>
      <c r="AEH66" s="26"/>
      <c r="AEI66" s="26"/>
      <c r="AEJ66" s="26"/>
      <c r="AEK66" s="26"/>
      <c r="AEL66" s="26"/>
      <c r="AEM66" s="26"/>
      <c r="AEN66" s="26"/>
      <c r="AEO66" s="26"/>
      <c r="AEP66" s="26"/>
      <c r="AEQ66" s="26"/>
      <c r="AER66" s="26"/>
      <c r="AES66" s="26"/>
      <c r="AET66" s="26"/>
      <c r="AEU66" s="26"/>
      <c r="AEV66" s="26"/>
      <c r="AEW66" s="26"/>
      <c r="AEX66" s="26"/>
      <c r="AEY66" s="26"/>
      <c r="AEZ66" s="26"/>
      <c r="AFA66" s="26"/>
      <c r="AFB66" s="26"/>
      <c r="AFC66" s="26"/>
      <c r="AFD66" s="26"/>
      <c r="AFE66" s="26"/>
      <c r="AFF66" s="26"/>
      <c r="AFG66" s="26"/>
      <c r="AFH66" s="26"/>
      <c r="AFI66" s="26"/>
      <c r="AFJ66" s="26"/>
      <c r="AFK66" s="26"/>
      <c r="AFL66" s="26"/>
      <c r="AFM66" s="26"/>
      <c r="AFN66" s="26"/>
      <c r="AFO66" s="26"/>
      <c r="AFP66" s="26"/>
      <c r="AFQ66" s="26"/>
      <c r="AFR66" s="26"/>
      <c r="AFS66" s="26"/>
      <c r="AFT66" s="26"/>
      <c r="AFU66" s="26"/>
      <c r="AFV66" s="26"/>
      <c r="AFW66" s="26"/>
      <c r="AFX66" s="26"/>
      <c r="AFY66" s="26"/>
      <c r="AFZ66" s="26"/>
      <c r="AGA66" s="26"/>
      <c r="AGB66" s="26"/>
      <c r="AGC66" s="26"/>
      <c r="AGD66" s="26"/>
      <c r="AGE66" s="26"/>
      <c r="AGF66" s="26"/>
      <c r="AGG66" s="26"/>
      <c r="AGH66" s="26"/>
      <c r="AGI66" s="26"/>
      <c r="AGJ66" s="26"/>
      <c r="AGK66" s="26"/>
      <c r="AGL66" s="26"/>
      <c r="AGM66" s="26"/>
      <c r="AGN66" s="26"/>
      <c r="AGO66" s="26"/>
    </row>
    <row r="67" spans="1:1276" x14ac:dyDescent="0.25">
      <c r="A67" s="16" t="s">
        <v>352</v>
      </c>
    </row>
    <row r="68" spans="1:1276" ht="16.5" thickBot="1" x14ac:dyDescent="0.3">
      <c r="A68" s="12" t="s">
        <v>353</v>
      </c>
      <c r="PV68" s="26"/>
      <c r="PW68" s="26"/>
      <c r="PX68" s="26"/>
      <c r="PY68" s="26"/>
      <c r="PZ68" s="26"/>
      <c r="ABC68" s="26"/>
      <c r="ABD68" s="26"/>
      <c r="ABE68" s="26"/>
      <c r="ABF68" s="26"/>
      <c r="ABG68" s="26"/>
      <c r="ABH68" s="26"/>
      <c r="ACZ68" s="26"/>
      <c r="ADA68" s="26"/>
      <c r="ADB68" s="26"/>
      <c r="ADC68" s="26"/>
      <c r="ADD68" s="26"/>
      <c r="ADE68" s="26"/>
      <c r="AEX68" s="26"/>
      <c r="AEY68" s="26"/>
      <c r="AEZ68" s="26"/>
      <c r="AFA68" s="26"/>
      <c r="AFB68" s="26"/>
      <c r="AFC68" s="26"/>
    </row>
    <row r="69" spans="1:1276" ht="17.25" thickTop="1" thickBot="1" x14ac:dyDescent="0.3">
      <c r="C69" s="126" t="s">
        <v>354</v>
      </c>
      <c r="NG69" s="26"/>
      <c r="NH69" s="26"/>
      <c r="NI69" s="26"/>
      <c r="NJ69" s="26"/>
      <c r="NK69" s="26"/>
      <c r="NL69" s="26"/>
      <c r="NM69" s="26"/>
      <c r="NN69" s="26"/>
      <c r="NO69" s="26"/>
      <c r="NP69" s="26"/>
      <c r="NQ69" s="26"/>
      <c r="NR69" s="26"/>
      <c r="NS69" s="26"/>
      <c r="NT69" s="26"/>
      <c r="NU69" s="26"/>
      <c r="NV69" s="26"/>
      <c r="NW69" s="26"/>
      <c r="NX69" s="26"/>
      <c r="NY69" s="26"/>
      <c r="NZ69" s="26"/>
      <c r="OA69" s="26"/>
      <c r="OB69" s="26"/>
      <c r="OC69" s="26"/>
      <c r="OD69" s="26"/>
      <c r="OE69" s="26"/>
      <c r="OF69" s="26"/>
      <c r="OG69" s="26"/>
      <c r="OH69" s="26"/>
      <c r="OI69" s="26"/>
      <c r="OJ69" s="26"/>
      <c r="OK69" s="26"/>
      <c r="OL69" s="26"/>
      <c r="OM69" s="26"/>
      <c r="ON69" s="26"/>
      <c r="OO69" s="26"/>
      <c r="OP69" s="26"/>
      <c r="OQ69" s="26"/>
      <c r="OR69" s="26"/>
      <c r="OS69" s="26"/>
      <c r="OT69" s="26"/>
      <c r="OU69" s="26"/>
      <c r="OV69" s="26"/>
      <c r="OW69" s="26"/>
      <c r="OX69" s="26"/>
      <c r="OY69" s="26"/>
      <c r="OZ69" s="26"/>
      <c r="PA69" s="26"/>
      <c r="PB69" s="26"/>
      <c r="PC69" s="26"/>
      <c r="PD69" s="26"/>
      <c r="PE69" s="26"/>
      <c r="PF69" s="26"/>
      <c r="PG69" s="26"/>
      <c r="PH69" s="26"/>
      <c r="PI69" s="26"/>
      <c r="PJ69" s="26"/>
      <c r="PK69" s="26"/>
      <c r="PL69" s="26"/>
      <c r="PM69" s="26"/>
      <c r="PN69" s="26"/>
      <c r="PO69" s="26"/>
      <c r="PP69" s="26"/>
      <c r="PQ69" s="26"/>
      <c r="PR69" s="26"/>
      <c r="PS69" s="26"/>
      <c r="PT69" s="26"/>
      <c r="PU69" s="26"/>
      <c r="PV69" s="26"/>
      <c r="PW69" s="26"/>
      <c r="PX69" s="26"/>
      <c r="PY69" s="26"/>
      <c r="PZ69" s="26"/>
      <c r="QA69" s="93"/>
      <c r="QB69" s="93"/>
      <c r="QC69" s="93"/>
      <c r="QD69" s="93"/>
      <c r="QE69" s="93"/>
      <c r="QF69" s="93">
        <v>89.1</v>
      </c>
      <c r="QG69" s="93">
        <v>90.2</v>
      </c>
      <c r="QH69" s="93">
        <v>90.4</v>
      </c>
      <c r="QI69" s="93">
        <v>90.3</v>
      </c>
      <c r="QJ69" s="93">
        <v>88.6</v>
      </c>
      <c r="QK69" s="93">
        <v>88.2</v>
      </c>
      <c r="QL69" s="93">
        <v>88</v>
      </c>
      <c r="QM69" s="93">
        <v>90.4</v>
      </c>
      <c r="QN69" s="93">
        <v>89.3</v>
      </c>
      <c r="QO69" s="93">
        <v>89.2</v>
      </c>
      <c r="QP69" s="93">
        <v>87.8</v>
      </c>
      <c r="QQ69" s="93">
        <v>90.5</v>
      </c>
      <c r="QR69" s="93">
        <v>86.1</v>
      </c>
      <c r="QS69" s="93">
        <v>89.4</v>
      </c>
      <c r="QT69" s="93">
        <v>89.5</v>
      </c>
      <c r="QU69" s="93">
        <v>86</v>
      </c>
      <c r="QV69" s="93">
        <v>87.1</v>
      </c>
      <c r="QW69" s="93">
        <v>88.7</v>
      </c>
      <c r="QX69" s="93">
        <v>87.4</v>
      </c>
      <c r="QY69" s="93">
        <v>89</v>
      </c>
      <c r="QZ69" s="93">
        <v>87.8</v>
      </c>
      <c r="RA69" s="93">
        <v>86.2</v>
      </c>
      <c r="RB69" s="93">
        <v>87.8</v>
      </c>
      <c r="RC69" s="93">
        <v>88</v>
      </c>
      <c r="RD69" s="93">
        <v>88.7</v>
      </c>
      <c r="RE69" s="93">
        <v>87.8</v>
      </c>
      <c r="RF69" s="93">
        <v>86.8</v>
      </c>
      <c r="RG69" s="93">
        <v>88.4</v>
      </c>
      <c r="RH69" s="93">
        <v>89</v>
      </c>
      <c r="RI69" s="93">
        <v>87.6</v>
      </c>
      <c r="RJ69" s="93">
        <v>86.7</v>
      </c>
      <c r="RK69" s="93">
        <v>91.2</v>
      </c>
      <c r="RL69" s="93">
        <v>91.2</v>
      </c>
      <c r="RM69" s="93">
        <v>91.9</v>
      </c>
      <c r="RN69" s="93">
        <v>92.8</v>
      </c>
      <c r="RO69" s="93">
        <v>92.2</v>
      </c>
      <c r="RP69" s="93">
        <v>91.9</v>
      </c>
      <c r="RQ69" s="93">
        <v>91.5</v>
      </c>
      <c r="RR69" s="93">
        <v>93.7</v>
      </c>
      <c r="RS69" s="93">
        <v>94</v>
      </c>
      <c r="RT69" s="93">
        <v>92.3</v>
      </c>
      <c r="RU69" s="93">
        <v>92.9</v>
      </c>
      <c r="RV69" s="93">
        <v>92.5</v>
      </c>
      <c r="RW69" s="93">
        <v>92</v>
      </c>
      <c r="RX69" s="93">
        <v>90.3</v>
      </c>
      <c r="RY69" s="93">
        <v>89.4</v>
      </c>
      <c r="RZ69" s="93">
        <v>88.2</v>
      </c>
      <c r="SA69" s="93">
        <v>89.9</v>
      </c>
      <c r="SB69" s="93">
        <v>90.6</v>
      </c>
      <c r="SC69" s="93">
        <v>91.3</v>
      </c>
      <c r="SD69" s="93">
        <v>90.5</v>
      </c>
      <c r="SE69" s="93">
        <v>90.5</v>
      </c>
      <c r="SF69" s="93">
        <v>88.2</v>
      </c>
      <c r="SG69" s="93">
        <v>89</v>
      </c>
      <c r="SH69" s="93">
        <v>88.9</v>
      </c>
      <c r="SI69" s="93">
        <v>91.4</v>
      </c>
      <c r="SJ69" s="93">
        <v>91.5</v>
      </c>
      <c r="SK69" s="93">
        <v>89.3</v>
      </c>
      <c r="SL69" s="93">
        <v>88.3</v>
      </c>
      <c r="SM69" s="93">
        <v>89.8</v>
      </c>
      <c r="SN69" s="93">
        <v>86.6</v>
      </c>
      <c r="SO69" s="93">
        <v>87.4</v>
      </c>
      <c r="SP69" s="93">
        <v>89.5</v>
      </c>
      <c r="SQ69" s="93">
        <v>86.3</v>
      </c>
      <c r="SR69" s="93">
        <v>86.4</v>
      </c>
      <c r="SS69" s="93">
        <v>85.1</v>
      </c>
      <c r="ST69" s="93">
        <v>83</v>
      </c>
      <c r="SU69" s="93">
        <v>86.5</v>
      </c>
      <c r="SV69" s="93">
        <v>85.1</v>
      </c>
      <c r="SW69" s="93">
        <v>85.7</v>
      </c>
      <c r="SX69" s="93">
        <v>86.8</v>
      </c>
      <c r="SY69" s="93">
        <v>85.8</v>
      </c>
      <c r="SZ69" s="93">
        <v>83.9</v>
      </c>
      <c r="TA69" s="93">
        <v>83.5</v>
      </c>
      <c r="TB69" s="93">
        <v>84.5</v>
      </c>
      <c r="TC69" s="93">
        <v>85.6</v>
      </c>
      <c r="TD69" s="93">
        <v>83.5</v>
      </c>
      <c r="TE69" s="93">
        <v>82.5</v>
      </c>
      <c r="TF69" s="93">
        <v>83.3</v>
      </c>
      <c r="TG69" s="93">
        <v>84.9</v>
      </c>
      <c r="TH69" s="93">
        <v>84.1</v>
      </c>
      <c r="TI69" s="93">
        <v>83.2</v>
      </c>
      <c r="TJ69" s="93">
        <v>85.5</v>
      </c>
      <c r="TK69" s="93">
        <v>83</v>
      </c>
      <c r="TL69" s="93">
        <v>83</v>
      </c>
      <c r="TM69" s="93">
        <v>84.2</v>
      </c>
      <c r="TN69" s="93">
        <v>87.1</v>
      </c>
      <c r="TO69" s="93">
        <v>87.4</v>
      </c>
      <c r="TP69" s="93">
        <v>85.2</v>
      </c>
      <c r="TQ69" s="93">
        <v>86.9</v>
      </c>
      <c r="TR69" s="93">
        <v>85.9</v>
      </c>
      <c r="TS69" s="93">
        <v>88.8</v>
      </c>
      <c r="TT69" s="93">
        <v>87.6</v>
      </c>
      <c r="TU69" s="93">
        <v>88.9</v>
      </c>
      <c r="TV69" s="93">
        <v>87.1</v>
      </c>
      <c r="TW69" s="93">
        <v>84</v>
      </c>
      <c r="TX69" s="93">
        <v>85.9</v>
      </c>
      <c r="TY69" s="93">
        <v>85.5</v>
      </c>
      <c r="TZ69" s="93">
        <v>85.6</v>
      </c>
      <c r="UA69" s="93">
        <v>85.4</v>
      </c>
      <c r="UB69" s="93">
        <v>84.8</v>
      </c>
      <c r="UC69" s="93">
        <v>85.3</v>
      </c>
      <c r="UD69" s="93">
        <v>85.1</v>
      </c>
      <c r="UE69" s="93">
        <v>86.5</v>
      </c>
      <c r="UF69" s="93">
        <v>88</v>
      </c>
      <c r="UG69" s="93">
        <v>86.7</v>
      </c>
      <c r="UH69" s="93">
        <v>87.9</v>
      </c>
      <c r="UI69" s="93">
        <v>88.7</v>
      </c>
      <c r="UJ69" s="93">
        <v>84.7</v>
      </c>
      <c r="UK69" s="93">
        <v>87</v>
      </c>
      <c r="UL69" s="93">
        <v>86.3</v>
      </c>
      <c r="UM69" s="93">
        <v>84.9</v>
      </c>
      <c r="UN69" s="93">
        <v>84.1</v>
      </c>
      <c r="UO69" s="93">
        <v>83.9</v>
      </c>
      <c r="UP69" s="93">
        <v>84.2</v>
      </c>
      <c r="UQ69" s="93">
        <v>81.900000000000006</v>
      </c>
      <c r="UR69" s="93">
        <v>84.5</v>
      </c>
      <c r="US69" s="93">
        <v>81.2</v>
      </c>
      <c r="UT69" s="93">
        <v>85.5</v>
      </c>
      <c r="UU69" s="93">
        <v>84.3</v>
      </c>
      <c r="UV69" s="93">
        <v>85.6</v>
      </c>
      <c r="UW69" s="93">
        <v>84.1</v>
      </c>
      <c r="UX69" s="93">
        <v>82.5</v>
      </c>
      <c r="UY69" s="93">
        <v>82.8</v>
      </c>
      <c r="UZ69" s="93">
        <v>83.1</v>
      </c>
      <c r="VA69" s="93">
        <v>83.1</v>
      </c>
      <c r="VB69" s="93">
        <v>80.8</v>
      </c>
      <c r="VC69" s="93">
        <v>81.599999999999994</v>
      </c>
      <c r="VD69" s="93">
        <v>79.2</v>
      </c>
      <c r="VE69" s="93">
        <v>80.2</v>
      </c>
      <c r="VF69" s="93">
        <v>79.5</v>
      </c>
      <c r="VG69" s="93">
        <v>81.400000000000006</v>
      </c>
      <c r="VH69" s="93">
        <v>82</v>
      </c>
      <c r="VI69" s="93">
        <v>84.2</v>
      </c>
      <c r="VJ69" s="93">
        <v>83</v>
      </c>
      <c r="VK69" s="93">
        <v>83.6</v>
      </c>
      <c r="VL69" s="93">
        <v>82.6</v>
      </c>
      <c r="VM69" s="93">
        <v>85</v>
      </c>
      <c r="VN69" s="93">
        <v>82.7</v>
      </c>
      <c r="VO69" s="93">
        <v>82.4</v>
      </c>
      <c r="VP69" s="93">
        <v>80.3</v>
      </c>
      <c r="VQ69" s="93">
        <v>81.400000000000006</v>
      </c>
      <c r="VR69" s="93">
        <v>81.2</v>
      </c>
      <c r="VS69" s="93">
        <v>81.2</v>
      </c>
      <c r="VT69" s="93">
        <v>82.5</v>
      </c>
      <c r="VU69" s="93">
        <v>80.599999999999994</v>
      </c>
      <c r="VV69" s="93">
        <v>80.900000000000006</v>
      </c>
      <c r="VW69" s="93">
        <v>80.5</v>
      </c>
      <c r="VX69" s="93">
        <v>83.1</v>
      </c>
      <c r="VY69" s="93">
        <v>83.3</v>
      </c>
      <c r="VZ69" s="93">
        <v>78</v>
      </c>
      <c r="WA69" s="93">
        <v>84.2</v>
      </c>
      <c r="WB69" s="93">
        <v>85</v>
      </c>
      <c r="WC69" s="93">
        <v>84.3</v>
      </c>
      <c r="WD69" s="93">
        <v>83.8</v>
      </c>
      <c r="WE69" s="93">
        <v>86.3</v>
      </c>
      <c r="WF69" s="93">
        <v>86.1</v>
      </c>
      <c r="WG69" s="93">
        <v>84</v>
      </c>
      <c r="WH69" s="93">
        <v>83.3</v>
      </c>
      <c r="WI69" s="93">
        <v>82.5</v>
      </c>
      <c r="WJ69" s="93">
        <v>83.7</v>
      </c>
      <c r="WK69" s="93">
        <v>80.400000000000006</v>
      </c>
      <c r="WL69" s="93">
        <v>80.5</v>
      </c>
      <c r="WM69" s="93">
        <v>84</v>
      </c>
      <c r="WN69" s="93">
        <v>82.3</v>
      </c>
      <c r="WO69" s="93">
        <v>82.7</v>
      </c>
      <c r="WP69" s="93">
        <v>80.2</v>
      </c>
      <c r="WQ69" s="93">
        <v>83.7</v>
      </c>
      <c r="WR69" s="93">
        <v>83.2</v>
      </c>
      <c r="WS69" s="93">
        <v>82.5</v>
      </c>
      <c r="WT69" s="93">
        <v>81.7</v>
      </c>
      <c r="WU69" s="93">
        <v>80.900000000000006</v>
      </c>
      <c r="WV69" s="93">
        <v>83.7</v>
      </c>
      <c r="WW69" s="93">
        <v>85</v>
      </c>
      <c r="WX69" s="93">
        <v>80.900000000000006</v>
      </c>
      <c r="WY69" s="93">
        <v>83.5</v>
      </c>
      <c r="WZ69" s="93">
        <v>87.1</v>
      </c>
      <c r="XA69" s="93">
        <v>85.5</v>
      </c>
      <c r="XB69" s="93">
        <v>85.4</v>
      </c>
      <c r="XC69" s="93">
        <v>86.8</v>
      </c>
      <c r="XD69" s="93">
        <v>89.7</v>
      </c>
      <c r="XE69" s="93">
        <v>87.5</v>
      </c>
      <c r="XF69" s="93">
        <v>85.7</v>
      </c>
      <c r="XG69" s="93">
        <v>87.3</v>
      </c>
      <c r="XH69" s="93">
        <v>84.7</v>
      </c>
      <c r="XI69" s="93">
        <v>83.5</v>
      </c>
      <c r="XJ69" s="93">
        <v>86.3</v>
      </c>
      <c r="XK69" s="93">
        <v>86.3</v>
      </c>
      <c r="XL69" s="93">
        <v>85.8</v>
      </c>
      <c r="XM69" s="93">
        <v>84.9</v>
      </c>
      <c r="XN69" s="93">
        <v>84.2</v>
      </c>
      <c r="XO69" s="93">
        <v>85.7</v>
      </c>
      <c r="XP69" s="93">
        <v>85.2</v>
      </c>
      <c r="XQ69" s="93">
        <v>84.4</v>
      </c>
      <c r="XR69" s="93">
        <v>86</v>
      </c>
      <c r="XS69" s="93">
        <v>87.7</v>
      </c>
      <c r="XT69" s="93">
        <v>87.5</v>
      </c>
      <c r="XU69" s="93">
        <v>89.5</v>
      </c>
      <c r="XV69" s="93">
        <v>87.2</v>
      </c>
      <c r="XW69" s="93">
        <v>84.4</v>
      </c>
      <c r="XX69" s="93">
        <v>85.7</v>
      </c>
      <c r="XY69" s="93">
        <v>85.1</v>
      </c>
      <c r="XZ69" s="93">
        <v>86.1</v>
      </c>
      <c r="YA69" s="93">
        <v>81.599999999999994</v>
      </c>
      <c r="YB69" s="93">
        <v>80.7</v>
      </c>
      <c r="YC69" s="93">
        <v>83.1</v>
      </c>
      <c r="YD69" s="93">
        <v>82.6</v>
      </c>
      <c r="YE69" s="93">
        <v>82.7</v>
      </c>
      <c r="YF69" s="93">
        <v>82.5</v>
      </c>
      <c r="YG69" s="93">
        <v>83</v>
      </c>
      <c r="YH69" s="93">
        <v>85</v>
      </c>
      <c r="YI69" s="93">
        <v>81.3</v>
      </c>
      <c r="YJ69" s="93">
        <v>81.8</v>
      </c>
      <c r="YK69" s="93">
        <v>83.3</v>
      </c>
      <c r="YL69" s="93">
        <v>80.599999999999994</v>
      </c>
      <c r="YM69" s="93">
        <v>83.5</v>
      </c>
      <c r="YN69" s="93">
        <v>82.5</v>
      </c>
      <c r="YO69" s="93">
        <v>84</v>
      </c>
      <c r="YP69" s="93">
        <v>82.8</v>
      </c>
      <c r="YQ69" s="93">
        <v>86.6</v>
      </c>
      <c r="YR69" s="93">
        <v>84.9</v>
      </c>
      <c r="YS69" s="93">
        <v>86.1</v>
      </c>
      <c r="YT69" s="93">
        <v>83.4</v>
      </c>
      <c r="YU69" s="93">
        <v>82.6</v>
      </c>
      <c r="YV69" s="93">
        <v>80</v>
      </c>
      <c r="YW69" s="93">
        <v>80.5</v>
      </c>
      <c r="YX69" s="93">
        <v>77.2</v>
      </c>
      <c r="YY69" s="93">
        <v>78.7</v>
      </c>
      <c r="YZ69" s="93">
        <v>80.599999999999994</v>
      </c>
      <c r="ZA69" s="93">
        <v>79.599999999999994</v>
      </c>
      <c r="ZB69" s="93">
        <v>78.7</v>
      </c>
      <c r="ZC69" s="93">
        <v>79.400000000000006</v>
      </c>
      <c r="ZD69" s="93">
        <v>81.3</v>
      </c>
      <c r="ZE69" s="93">
        <v>82.9</v>
      </c>
      <c r="ZF69" s="93">
        <v>82.1</v>
      </c>
      <c r="ZG69" s="93">
        <v>81.900000000000006</v>
      </c>
      <c r="ZH69" s="93">
        <v>82</v>
      </c>
      <c r="ZI69" s="93">
        <v>82.3</v>
      </c>
      <c r="ZJ69" s="93">
        <v>82.6</v>
      </c>
      <c r="ZK69" s="93">
        <v>83.2</v>
      </c>
      <c r="ZL69" s="93">
        <v>83.2</v>
      </c>
      <c r="ZM69" s="93">
        <v>81.099999999999994</v>
      </c>
      <c r="ZN69" s="93">
        <v>79.599999999999994</v>
      </c>
      <c r="ZO69" s="93">
        <v>80.8</v>
      </c>
      <c r="ZP69" s="93">
        <v>81.099999999999994</v>
      </c>
      <c r="ZQ69" s="93">
        <v>80.900000000000006</v>
      </c>
      <c r="ZR69" s="93">
        <v>79.3</v>
      </c>
      <c r="ZS69" s="93">
        <v>82.2</v>
      </c>
      <c r="ZT69" s="93">
        <v>79.8</v>
      </c>
      <c r="ZU69" s="93">
        <v>82.9</v>
      </c>
      <c r="ZV69" s="93">
        <v>81.5</v>
      </c>
      <c r="ZW69" s="93">
        <v>81.3</v>
      </c>
      <c r="ZX69" s="93">
        <v>79.599999999999994</v>
      </c>
      <c r="ZY69" s="93">
        <v>81.400000000000006</v>
      </c>
      <c r="ZZ69" s="93">
        <v>82</v>
      </c>
      <c r="AAA69" s="93">
        <v>85.5</v>
      </c>
      <c r="AAB69" s="93">
        <v>83.5</v>
      </c>
      <c r="AAC69" s="93">
        <v>83.5</v>
      </c>
      <c r="AAD69" s="93">
        <v>82.6</v>
      </c>
      <c r="AAE69" s="93">
        <v>82.1</v>
      </c>
      <c r="AAF69" s="93">
        <v>81</v>
      </c>
      <c r="AAG69" s="93">
        <v>80.400000000000006</v>
      </c>
      <c r="AAH69" s="93">
        <v>82.1</v>
      </c>
      <c r="AAI69" s="93">
        <v>81.400000000000006</v>
      </c>
      <c r="AAJ69" s="93">
        <v>78.2</v>
      </c>
      <c r="AAK69" s="93">
        <v>78</v>
      </c>
      <c r="AAL69" s="93">
        <v>77.2</v>
      </c>
      <c r="AAM69" s="93">
        <v>80.400000000000006</v>
      </c>
      <c r="AAN69" s="93">
        <v>79.3</v>
      </c>
      <c r="AAO69" s="93">
        <v>79.099999999999994</v>
      </c>
      <c r="AAP69" s="93">
        <v>81.2</v>
      </c>
      <c r="AAQ69" s="93">
        <v>80.400000000000006</v>
      </c>
      <c r="AAR69" s="93">
        <v>84.1</v>
      </c>
      <c r="AAS69" s="93">
        <v>80.099999999999994</v>
      </c>
      <c r="AAT69" s="93">
        <v>82.9</v>
      </c>
      <c r="AAU69" s="93">
        <v>81.7</v>
      </c>
      <c r="AAV69" s="93">
        <v>81.400000000000006</v>
      </c>
      <c r="AAW69" s="93">
        <v>84.3</v>
      </c>
      <c r="AAX69" s="93">
        <v>82.4</v>
      </c>
      <c r="AAY69" s="93">
        <v>81.2</v>
      </c>
      <c r="AAZ69" s="93">
        <v>79</v>
      </c>
      <c r="ABA69" s="93">
        <v>79.3</v>
      </c>
      <c r="ABB69" s="93">
        <v>80.8</v>
      </c>
      <c r="ABC69" s="93">
        <v>80.5</v>
      </c>
      <c r="ABD69" s="93">
        <v>78.400000000000006</v>
      </c>
      <c r="ABE69" s="93">
        <v>81</v>
      </c>
      <c r="ABF69" s="93">
        <v>79.2</v>
      </c>
      <c r="ABG69" s="93">
        <v>80.400000000000006</v>
      </c>
      <c r="ABH69" s="93">
        <v>77.900000000000006</v>
      </c>
      <c r="ABI69" s="93">
        <v>82.5</v>
      </c>
      <c r="ABJ69" s="93">
        <v>79</v>
      </c>
      <c r="ABK69" s="93">
        <v>78</v>
      </c>
      <c r="ABL69" s="93">
        <v>77.900000000000006</v>
      </c>
      <c r="ABM69" s="93">
        <v>76.900000000000006</v>
      </c>
      <c r="ABN69" s="93">
        <v>74.400000000000006</v>
      </c>
      <c r="ABO69" s="93">
        <v>76</v>
      </c>
      <c r="ABP69" s="93">
        <v>76.900000000000006</v>
      </c>
      <c r="ABQ69" s="93">
        <v>77.8</v>
      </c>
      <c r="ABR69" s="93">
        <v>76.5</v>
      </c>
      <c r="ABS69" s="93">
        <v>76.5</v>
      </c>
      <c r="ABT69" s="93">
        <v>78</v>
      </c>
      <c r="ABU69" s="93">
        <v>77</v>
      </c>
      <c r="ABV69" s="93">
        <v>79</v>
      </c>
      <c r="ABW69" s="93">
        <v>79.099999999999994</v>
      </c>
      <c r="ABX69" s="93">
        <v>79.5</v>
      </c>
      <c r="ABY69" s="93">
        <v>78.8</v>
      </c>
      <c r="ABZ69" s="93">
        <v>76</v>
      </c>
      <c r="ACA69" s="93">
        <v>74.099999999999994</v>
      </c>
      <c r="ACB69" s="93">
        <v>75.8</v>
      </c>
      <c r="ACC69" s="93">
        <v>75</v>
      </c>
      <c r="ACD69" s="93">
        <v>76.3</v>
      </c>
      <c r="ACE69" s="93">
        <v>77.599999999999994</v>
      </c>
      <c r="ACF69" s="93">
        <v>77.099999999999994</v>
      </c>
      <c r="ACG69" s="93">
        <v>78.5</v>
      </c>
      <c r="ACH69" s="93">
        <v>74.599999999999994</v>
      </c>
      <c r="ACI69" s="93">
        <v>77.5</v>
      </c>
      <c r="ACJ69" s="93">
        <v>78.099999999999994</v>
      </c>
      <c r="ACK69" s="93">
        <v>78</v>
      </c>
      <c r="ACL69" s="93">
        <v>76.900000000000006</v>
      </c>
      <c r="ACM69" s="93">
        <v>78.8</v>
      </c>
      <c r="ACN69" s="93">
        <v>80</v>
      </c>
      <c r="ACO69" s="93">
        <v>75.400000000000006</v>
      </c>
      <c r="ACP69" s="93">
        <v>77.400000000000006</v>
      </c>
      <c r="ACQ69" s="93">
        <v>77.599999999999994</v>
      </c>
      <c r="ACR69" s="93">
        <v>77.900000000000006</v>
      </c>
      <c r="ACS69" s="93">
        <v>82.5</v>
      </c>
      <c r="ACT69" s="93">
        <v>80.900000000000006</v>
      </c>
      <c r="ACU69" s="93">
        <v>81.099999999999994</v>
      </c>
      <c r="ACV69" s="93">
        <v>83.7</v>
      </c>
      <c r="ACW69" s="93">
        <v>80.400000000000006</v>
      </c>
      <c r="ACX69" s="93">
        <v>80.8</v>
      </c>
      <c r="ACY69" s="93">
        <v>80</v>
      </c>
      <c r="ACZ69" s="93">
        <v>82.5</v>
      </c>
      <c r="ADA69" s="93">
        <v>81</v>
      </c>
      <c r="ADB69" s="93">
        <v>78.900000000000006</v>
      </c>
      <c r="ADC69" s="93">
        <v>80.099999999999994</v>
      </c>
      <c r="ADD69" s="93">
        <v>80.7</v>
      </c>
      <c r="ADE69" s="93">
        <v>82.3</v>
      </c>
      <c r="ADF69" s="93">
        <v>83.8</v>
      </c>
      <c r="ADG69" s="93">
        <v>83.5</v>
      </c>
      <c r="ADH69" s="93">
        <v>83</v>
      </c>
      <c r="ADI69" s="93">
        <v>76.900000000000006</v>
      </c>
      <c r="ADJ69" s="93">
        <v>83.7</v>
      </c>
      <c r="ADK69" s="93">
        <v>81.8</v>
      </c>
      <c r="ADL69" s="93">
        <v>79.8</v>
      </c>
      <c r="ADM69" s="93">
        <v>81.900000000000006</v>
      </c>
      <c r="ADN69" s="93">
        <v>80.599999999999994</v>
      </c>
      <c r="ADO69" s="93">
        <v>79.900000000000006</v>
      </c>
      <c r="ADP69" s="93">
        <v>78.7</v>
      </c>
      <c r="ADQ69" s="93">
        <v>80.900000000000006</v>
      </c>
      <c r="ADR69" s="93">
        <v>80.099999999999994</v>
      </c>
      <c r="ADS69" s="93">
        <v>82.5</v>
      </c>
      <c r="ADT69" s="93">
        <v>84.6</v>
      </c>
      <c r="ADU69" s="93">
        <v>78.900000000000006</v>
      </c>
      <c r="ADV69" s="93">
        <v>82.8</v>
      </c>
      <c r="ADW69" s="93">
        <v>80.900000000000006</v>
      </c>
      <c r="ADX69" s="93">
        <v>84.4</v>
      </c>
      <c r="ADY69" s="93">
        <v>81.099999999999994</v>
      </c>
      <c r="ADZ69" s="93">
        <v>81.7</v>
      </c>
      <c r="AEA69" s="93">
        <v>81.7</v>
      </c>
      <c r="AEB69" s="93">
        <v>78.7</v>
      </c>
      <c r="AEC69" s="93">
        <v>84.8</v>
      </c>
      <c r="AED69" s="93">
        <v>81.5</v>
      </c>
      <c r="AEE69" s="93">
        <v>81.2</v>
      </c>
      <c r="AEF69" s="93">
        <v>79.8</v>
      </c>
      <c r="AEG69" s="93">
        <v>81.8</v>
      </c>
      <c r="AEH69" s="93">
        <v>82.3</v>
      </c>
      <c r="AEI69" s="93">
        <v>81.099999999999994</v>
      </c>
      <c r="AEJ69" s="93">
        <v>81.400000000000006</v>
      </c>
      <c r="AEK69" s="93">
        <v>77.7</v>
      </c>
      <c r="AEL69" s="93">
        <v>82.4</v>
      </c>
      <c r="AEM69" s="93">
        <v>80.400000000000006</v>
      </c>
      <c r="AEN69" s="93">
        <v>80.599999999999994</v>
      </c>
      <c r="AEO69" s="93">
        <v>82.4</v>
      </c>
      <c r="AEP69" s="93">
        <v>83.3</v>
      </c>
      <c r="AEQ69" s="93">
        <v>82.3</v>
      </c>
      <c r="AER69" s="93">
        <v>83.3</v>
      </c>
      <c r="AES69" s="93">
        <v>82.2</v>
      </c>
      <c r="AET69" s="93">
        <v>82</v>
      </c>
      <c r="AEU69" s="93">
        <v>82.1</v>
      </c>
      <c r="AEV69" s="93">
        <v>81.400000000000006</v>
      </c>
      <c r="AEW69" s="93">
        <v>82.2</v>
      </c>
      <c r="AEX69" s="93">
        <v>83.9</v>
      </c>
      <c r="AEY69" s="93">
        <v>85.3</v>
      </c>
      <c r="AEZ69" s="93">
        <v>84</v>
      </c>
      <c r="AFA69" s="93">
        <v>83.5</v>
      </c>
      <c r="AFB69" s="93">
        <v>81.099999999999994</v>
      </c>
      <c r="AFC69" s="93">
        <v>83.3</v>
      </c>
      <c r="AFD69" s="93">
        <v>84.5</v>
      </c>
      <c r="AFE69" s="93">
        <v>83.5</v>
      </c>
      <c r="AFF69" s="93">
        <v>83.3</v>
      </c>
      <c r="AFG69" s="93">
        <v>81.5</v>
      </c>
      <c r="AFH69" s="93">
        <v>80.599999999999994</v>
      </c>
      <c r="AFI69" s="93">
        <v>80.8</v>
      </c>
      <c r="AFJ69" s="93">
        <v>82.8</v>
      </c>
      <c r="AFK69" s="93">
        <v>82</v>
      </c>
      <c r="AFL69" s="93">
        <v>81.8</v>
      </c>
      <c r="AFM69" s="93">
        <v>81.8</v>
      </c>
      <c r="AFN69" s="93">
        <v>81.8</v>
      </c>
      <c r="AFO69" s="93">
        <v>81.400000000000006</v>
      </c>
      <c r="AFP69" s="93">
        <v>80.2</v>
      </c>
      <c r="AFQ69" s="93">
        <v>81.8</v>
      </c>
      <c r="AFR69" s="93">
        <v>78.900000000000006</v>
      </c>
      <c r="AFS69" s="93">
        <v>81.900000000000006</v>
      </c>
      <c r="AFT69" s="93">
        <v>79.599999999999994</v>
      </c>
      <c r="AFU69" s="93">
        <v>83</v>
      </c>
      <c r="AFV69" s="93">
        <v>81.8</v>
      </c>
      <c r="AFW69" s="93">
        <v>79.599999999999994</v>
      </c>
      <c r="AFX69" s="93">
        <v>79.599999999999994</v>
      </c>
      <c r="AFY69" s="93">
        <v>82.2</v>
      </c>
      <c r="AFZ69" s="93">
        <v>81.5</v>
      </c>
      <c r="AGA69" s="93">
        <v>84.1</v>
      </c>
      <c r="AGB69" s="93">
        <v>82.2</v>
      </c>
      <c r="AGC69" s="93">
        <v>79.8</v>
      </c>
      <c r="AGD69" s="93">
        <v>85.4</v>
      </c>
      <c r="AGE69" s="93">
        <v>83.2</v>
      </c>
      <c r="AGF69" s="93">
        <v>81.900000000000006</v>
      </c>
      <c r="AGG69" s="93">
        <v>82.2</v>
      </c>
      <c r="AGH69" s="93">
        <v>83</v>
      </c>
      <c r="AGI69" s="93">
        <v>82.2</v>
      </c>
      <c r="AGJ69" s="93">
        <v>81.900000000000006</v>
      </c>
      <c r="AGK69" s="93">
        <v>82.6</v>
      </c>
      <c r="AGL69" s="93">
        <v>79.5</v>
      </c>
      <c r="AGM69" s="93">
        <v>79.8</v>
      </c>
      <c r="AGN69" s="93">
        <v>79</v>
      </c>
      <c r="AGO69" s="93">
        <v>79.2</v>
      </c>
      <c r="AGP69" s="93">
        <v>79.400000000000006</v>
      </c>
      <c r="AGQ69" s="93">
        <v>79.7</v>
      </c>
      <c r="AGR69" s="93">
        <v>80.7</v>
      </c>
      <c r="AGS69" s="93">
        <v>81.599999999999994</v>
      </c>
      <c r="AGT69" s="93">
        <v>75.2</v>
      </c>
      <c r="AGU69" s="93">
        <v>77.3</v>
      </c>
      <c r="AGV69" s="93">
        <v>77.5</v>
      </c>
      <c r="AGW69" s="93">
        <v>78.8</v>
      </c>
      <c r="AGX69" s="93">
        <v>78.2</v>
      </c>
      <c r="AGY69" s="93">
        <v>82</v>
      </c>
      <c r="AGZ69" s="93">
        <v>78.400000000000006</v>
      </c>
      <c r="AHA69" s="93">
        <v>79.099999999999994</v>
      </c>
      <c r="AHB69" s="93">
        <v>76.900000000000006</v>
      </c>
      <c r="AHC69" s="93">
        <v>78.400000000000006</v>
      </c>
      <c r="AHD69" s="93">
        <v>78.900000000000006</v>
      </c>
      <c r="AHE69" s="93">
        <v>79.099999999999994</v>
      </c>
      <c r="AHF69" s="93">
        <v>75.7</v>
      </c>
      <c r="AHG69" s="93">
        <v>77.2</v>
      </c>
      <c r="AHH69" s="93">
        <v>78.900000000000006</v>
      </c>
      <c r="AHI69" s="93">
        <v>78.5</v>
      </c>
      <c r="AHJ69" s="93">
        <v>77.8</v>
      </c>
      <c r="AHK69" s="93">
        <v>77.5</v>
      </c>
      <c r="AHL69" s="93">
        <v>75.2</v>
      </c>
      <c r="AHM69" s="93">
        <v>78.3</v>
      </c>
      <c r="AHN69" s="93">
        <v>79.400000000000006</v>
      </c>
      <c r="AHO69" s="93">
        <v>75.599999999999994</v>
      </c>
      <c r="AHP69" s="93">
        <v>77.2</v>
      </c>
      <c r="AHQ69" s="93">
        <v>75.7</v>
      </c>
      <c r="AHR69" s="93">
        <v>79</v>
      </c>
      <c r="AHS69" s="93">
        <v>75.5</v>
      </c>
      <c r="AHT69" s="93">
        <v>77</v>
      </c>
      <c r="AHU69" s="93">
        <v>77</v>
      </c>
      <c r="AHV69" s="93">
        <v>73.3</v>
      </c>
      <c r="AHW69" s="93">
        <v>79.2</v>
      </c>
      <c r="AHX69" s="93">
        <v>78.400000000000006</v>
      </c>
      <c r="AHY69" s="93">
        <v>77.7</v>
      </c>
      <c r="AHZ69" s="93">
        <v>79.400000000000006</v>
      </c>
      <c r="AIA69" s="93">
        <v>80.400000000000006</v>
      </c>
      <c r="AIB69" s="93">
        <v>79.3</v>
      </c>
      <c r="AIC69" s="93">
        <v>79.599999999999994</v>
      </c>
      <c r="AID69" s="93">
        <v>80.099999999999994</v>
      </c>
      <c r="AIE69" s="93">
        <v>79.7</v>
      </c>
      <c r="AIF69" s="93">
        <v>83.6</v>
      </c>
      <c r="AIG69" s="93">
        <v>78.8</v>
      </c>
      <c r="AIH69" s="93">
        <v>79.3</v>
      </c>
      <c r="AII69" s="93">
        <v>81.7</v>
      </c>
      <c r="AIJ69" s="93">
        <v>83.3</v>
      </c>
      <c r="AIK69" s="93">
        <v>81</v>
      </c>
      <c r="AIL69" s="93">
        <v>80.7</v>
      </c>
      <c r="AIM69" s="93">
        <v>81.2</v>
      </c>
      <c r="AIN69" s="93">
        <v>83.4</v>
      </c>
      <c r="AIO69" s="93">
        <v>82.2</v>
      </c>
      <c r="AIP69" s="93">
        <v>85.3</v>
      </c>
      <c r="AIQ69" s="93">
        <v>83.3</v>
      </c>
      <c r="AIR69" s="93">
        <v>85.4</v>
      </c>
      <c r="AIS69" s="93">
        <v>88.1</v>
      </c>
      <c r="AIT69" s="93">
        <v>84.2</v>
      </c>
      <c r="AIU69" s="93">
        <v>83</v>
      </c>
      <c r="AIV69" s="93">
        <v>83</v>
      </c>
      <c r="AIW69" s="93">
        <v>81.900000000000006</v>
      </c>
      <c r="AIX69" s="93">
        <v>78.3</v>
      </c>
      <c r="AIY69" s="93">
        <v>70.400000000000006</v>
      </c>
      <c r="AIZ69" s="93">
        <v>69.8</v>
      </c>
      <c r="AJA69" s="93">
        <v>72.099999999999994</v>
      </c>
      <c r="AJB69" s="93">
        <v>70.8</v>
      </c>
      <c r="AJC69" s="93">
        <v>69.400000000000006</v>
      </c>
      <c r="AJD69" s="93">
        <v>66.900000000000006</v>
      </c>
      <c r="AJE69" s="93">
        <v>67.7</v>
      </c>
      <c r="AJF69" s="93">
        <v>70.5</v>
      </c>
      <c r="AJG69" s="93">
        <v>66.900000000000006</v>
      </c>
      <c r="AJH69" s="93">
        <v>63.9</v>
      </c>
      <c r="AJI69" s="93">
        <v>68.3</v>
      </c>
      <c r="AJJ69" s="93">
        <v>66.099999999999994</v>
      </c>
      <c r="AJK69" s="93">
        <v>68.599999999999994</v>
      </c>
      <c r="AJL69" s="93">
        <v>70.599999999999994</v>
      </c>
      <c r="AJM69" s="93">
        <v>67.599999999999994</v>
      </c>
      <c r="AJN69" s="93">
        <v>68.8</v>
      </c>
      <c r="AJO69" s="93">
        <v>67</v>
      </c>
      <c r="AJP69" s="93">
        <v>68.599999999999994</v>
      </c>
      <c r="AJQ69" s="93">
        <v>70.099999999999994</v>
      </c>
      <c r="AJR69" s="93">
        <v>65.099999999999994</v>
      </c>
      <c r="AJS69" s="93">
        <v>63.8</v>
      </c>
      <c r="AJT69" s="93">
        <v>67.3</v>
      </c>
      <c r="AJU69" s="93">
        <v>67.099999999999994</v>
      </c>
      <c r="AJV69" s="93">
        <v>68</v>
      </c>
      <c r="AJW69" s="93">
        <v>68.5</v>
      </c>
      <c r="AJX69" s="93">
        <v>65.7</v>
      </c>
      <c r="AJY69" s="93">
        <v>68.7</v>
      </c>
      <c r="AJZ69" s="93">
        <v>70.8</v>
      </c>
      <c r="AKA69" s="93">
        <v>70.3</v>
      </c>
      <c r="AKB69" s="93">
        <v>70.2</v>
      </c>
      <c r="AKC69" s="93">
        <v>70.599999999999994</v>
      </c>
      <c r="AKD69" s="93">
        <v>68.7</v>
      </c>
      <c r="AKE69" s="93">
        <v>73.599999999999994</v>
      </c>
      <c r="AKF69" s="93">
        <v>72.900000000000006</v>
      </c>
      <c r="AKG69" s="93">
        <v>73.099999999999994</v>
      </c>
      <c r="AKH69" s="93">
        <v>73.900000000000006</v>
      </c>
      <c r="AKI69" s="93">
        <v>76.3</v>
      </c>
      <c r="AKJ69" s="93">
        <v>79.900000000000006</v>
      </c>
      <c r="AKK69" s="93">
        <v>79.099999999999994</v>
      </c>
      <c r="AKL69" s="93">
        <v>79.400000000000006</v>
      </c>
      <c r="AKM69" s="93">
        <v>77.5</v>
      </c>
      <c r="AKN69" s="93">
        <v>77.099999999999994</v>
      </c>
      <c r="AKO69" s="93">
        <v>76.099999999999994</v>
      </c>
      <c r="AKP69" s="93">
        <v>78.099999999999994</v>
      </c>
      <c r="AKQ69" s="93">
        <v>80</v>
      </c>
      <c r="AKR69" s="93">
        <v>79</v>
      </c>
      <c r="AKS69" s="93">
        <v>76.900000000000006</v>
      </c>
      <c r="AKT69" s="93">
        <v>80.900000000000006</v>
      </c>
      <c r="AKU69" s="93">
        <v>81.8</v>
      </c>
      <c r="AKV69" s="93">
        <v>80.3</v>
      </c>
      <c r="AKW69" s="93">
        <v>81.2</v>
      </c>
      <c r="AKX69" s="93">
        <v>81.2</v>
      </c>
      <c r="AKY69" s="93">
        <v>81.900000000000006</v>
      </c>
      <c r="AKZ69" s="93">
        <v>83</v>
      </c>
      <c r="ALA69" s="93">
        <v>79.8</v>
      </c>
      <c r="ALB69" s="93">
        <v>83.1</v>
      </c>
      <c r="ALC69" s="93">
        <v>79.599999999999994</v>
      </c>
      <c r="ALD69" s="93">
        <v>82.8</v>
      </c>
      <c r="ALE69" s="93">
        <v>83.7</v>
      </c>
      <c r="ALF69" s="93">
        <v>82.7</v>
      </c>
      <c r="ALG69" s="93">
        <v>83.8</v>
      </c>
      <c r="ALH69" s="93">
        <v>83.1</v>
      </c>
      <c r="ALI69" s="93">
        <v>84.8</v>
      </c>
      <c r="ALJ69" s="93">
        <v>85.9</v>
      </c>
      <c r="ALK69" s="93">
        <v>83.5</v>
      </c>
      <c r="ALL69" s="93">
        <v>84.1</v>
      </c>
      <c r="ALM69" s="93">
        <v>86.2</v>
      </c>
      <c r="ALN69" s="93">
        <v>86.1</v>
      </c>
      <c r="ALO69" s="93">
        <v>84.8</v>
      </c>
      <c r="ALP69" s="93">
        <v>84.6</v>
      </c>
      <c r="ALQ69" s="93">
        <v>85.8</v>
      </c>
      <c r="ALR69" s="93">
        <v>85.9</v>
      </c>
      <c r="ALS69" s="93">
        <v>83.9</v>
      </c>
      <c r="ALT69" s="93">
        <v>85.1</v>
      </c>
      <c r="ALU69" s="93">
        <v>83.7</v>
      </c>
      <c r="ALV69" s="93">
        <v>84.7</v>
      </c>
      <c r="ALW69" s="93">
        <v>86.5</v>
      </c>
      <c r="ALX69" s="93">
        <v>85.7</v>
      </c>
      <c r="ALY69" s="93">
        <v>86</v>
      </c>
      <c r="ALZ69" s="93">
        <v>87.9</v>
      </c>
      <c r="AMA69" s="93">
        <v>86.2</v>
      </c>
      <c r="AMB69" s="93">
        <v>88.5</v>
      </c>
      <c r="AMC69" s="93">
        <v>90.1</v>
      </c>
      <c r="AMD69" s="93">
        <v>89</v>
      </c>
      <c r="AME69" s="93">
        <v>90.9</v>
      </c>
      <c r="AMF69" s="93">
        <v>89.5</v>
      </c>
      <c r="AMG69" s="93">
        <v>90.9</v>
      </c>
      <c r="AMH69" s="93">
        <v>91</v>
      </c>
      <c r="AMI69" s="93">
        <v>87.9</v>
      </c>
      <c r="AMJ69" s="93">
        <v>89.3</v>
      </c>
      <c r="AMK69" s="93">
        <v>90</v>
      </c>
      <c r="AML69" s="93">
        <v>89</v>
      </c>
      <c r="AMM69" s="93">
        <v>88.9</v>
      </c>
      <c r="AMN69" s="93">
        <v>87.8</v>
      </c>
      <c r="AMO69" s="93">
        <v>90.5</v>
      </c>
      <c r="AMP69" s="93">
        <v>88.9</v>
      </c>
      <c r="AMQ69" s="93">
        <v>89.7</v>
      </c>
      <c r="AMR69" s="93">
        <v>92.1</v>
      </c>
      <c r="AMS69" s="93">
        <v>90.9</v>
      </c>
      <c r="AMT69" s="93">
        <v>92.9</v>
      </c>
      <c r="AMU69" s="93">
        <v>92.7</v>
      </c>
      <c r="AMV69" s="93">
        <v>91.3</v>
      </c>
      <c r="AMW69" s="93">
        <v>91.9</v>
      </c>
      <c r="AMX69" s="93">
        <v>92.4</v>
      </c>
      <c r="AMY69" s="93">
        <v>89.9</v>
      </c>
      <c r="AMZ69" s="93">
        <v>89.9</v>
      </c>
      <c r="ANA69" s="93">
        <v>90.9</v>
      </c>
      <c r="ANB69" s="93">
        <v>91.6</v>
      </c>
      <c r="ANC69" s="93">
        <v>91.4</v>
      </c>
      <c r="AND69" s="93">
        <v>90.6</v>
      </c>
      <c r="ANE69" s="93">
        <v>88.7</v>
      </c>
      <c r="ANF69" s="93">
        <v>90.9</v>
      </c>
      <c r="ANG69" s="93">
        <v>91.3</v>
      </c>
      <c r="ANH69" s="93">
        <v>90.2</v>
      </c>
      <c r="ANI69" s="93">
        <v>88.4</v>
      </c>
      <c r="ANJ69" s="93">
        <v>88.5</v>
      </c>
      <c r="ANK69" s="93">
        <v>90.1</v>
      </c>
      <c r="ANL69" s="93">
        <v>89.2</v>
      </c>
      <c r="ANM69" s="93">
        <v>88.6</v>
      </c>
      <c r="ANN69" s="93">
        <v>89.1</v>
      </c>
      <c r="ANO69" s="93">
        <v>87.7</v>
      </c>
      <c r="ANP69" s="93">
        <v>87.7</v>
      </c>
      <c r="ANQ69" s="93">
        <v>87.2</v>
      </c>
      <c r="ANR69" s="93">
        <v>86.8</v>
      </c>
      <c r="ANS69" s="93">
        <v>88.2</v>
      </c>
      <c r="ANT69" s="93">
        <v>85.5</v>
      </c>
      <c r="ANU69" s="93">
        <v>87.6</v>
      </c>
      <c r="ANV69" s="93">
        <v>87.6</v>
      </c>
      <c r="ANW69" s="93">
        <v>89.3</v>
      </c>
      <c r="ANX69" s="93">
        <v>87.9</v>
      </c>
      <c r="ANY69" s="93">
        <v>89.5</v>
      </c>
      <c r="ANZ69" s="93">
        <v>90.3</v>
      </c>
      <c r="AOA69" s="93">
        <v>89.1</v>
      </c>
      <c r="AOB69" s="93">
        <v>90.9</v>
      </c>
      <c r="AOC69" s="93">
        <v>88.8</v>
      </c>
      <c r="AOD69" s="93">
        <v>89.7</v>
      </c>
      <c r="AOE69" s="93">
        <v>89.8</v>
      </c>
      <c r="AOF69" s="93">
        <v>87.8</v>
      </c>
      <c r="AOG69" s="93">
        <v>86.6</v>
      </c>
      <c r="AOH69" s="93">
        <v>87.4</v>
      </c>
      <c r="AOI69" s="93">
        <v>85</v>
      </c>
      <c r="AOJ69" s="93">
        <v>86.6</v>
      </c>
      <c r="AOK69" s="93">
        <v>88.1</v>
      </c>
      <c r="AOL69" s="93">
        <v>85.4</v>
      </c>
      <c r="AOM69" s="93">
        <v>85.3</v>
      </c>
      <c r="AON69" s="93">
        <v>85.4</v>
      </c>
      <c r="AOO69" s="93">
        <v>84.9</v>
      </c>
      <c r="AOP69" s="93">
        <v>86.2</v>
      </c>
      <c r="AOQ69" s="93">
        <v>86</v>
      </c>
      <c r="AOR69" s="93">
        <v>86.6</v>
      </c>
      <c r="AOS69" s="93">
        <v>84.6</v>
      </c>
      <c r="AOT69" s="93">
        <v>85</v>
      </c>
      <c r="AOU69" s="93">
        <v>85.5</v>
      </c>
      <c r="AOV69" s="93">
        <v>84.5</v>
      </c>
      <c r="AOW69" s="93">
        <v>85.2</v>
      </c>
      <c r="AOX69" s="93">
        <v>84.3</v>
      </c>
      <c r="AOY69" s="93">
        <v>82.2</v>
      </c>
      <c r="AOZ69" s="93">
        <v>84.7</v>
      </c>
      <c r="APA69" s="93">
        <v>85.3</v>
      </c>
      <c r="APB69" s="93">
        <v>85</v>
      </c>
      <c r="APC69" s="93">
        <v>84</v>
      </c>
      <c r="APD69" s="93">
        <v>85.3</v>
      </c>
      <c r="APE69" s="93">
        <v>85.9</v>
      </c>
      <c r="APF69" s="93">
        <v>85.1</v>
      </c>
      <c r="APG69" s="93">
        <v>86.7</v>
      </c>
      <c r="APH69" s="93">
        <v>86.6</v>
      </c>
      <c r="API69" s="93">
        <v>85.8</v>
      </c>
      <c r="APJ69" s="93">
        <v>86.3</v>
      </c>
      <c r="APK69" s="93">
        <v>82.1</v>
      </c>
      <c r="APL69" s="93">
        <v>82.5</v>
      </c>
      <c r="APM69" s="93">
        <v>83.7</v>
      </c>
      <c r="APN69" s="93">
        <v>84.8</v>
      </c>
      <c r="APO69" s="93">
        <v>84.9</v>
      </c>
      <c r="APP69" s="93">
        <v>83.3</v>
      </c>
      <c r="APQ69" s="93">
        <v>81.5</v>
      </c>
      <c r="APR69" s="93">
        <v>81.900000000000006</v>
      </c>
      <c r="APS69" s="93">
        <v>79.5</v>
      </c>
      <c r="APT69" s="93">
        <v>83.3</v>
      </c>
      <c r="APU69" s="93">
        <v>85.6</v>
      </c>
      <c r="APV69" s="93">
        <v>86.7</v>
      </c>
      <c r="APW69" s="93">
        <v>84.4</v>
      </c>
      <c r="APX69" s="93">
        <v>87.9</v>
      </c>
      <c r="APY69" s="93">
        <v>85.9</v>
      </c>
      <c r="APZ69" s="93">
        <v>86.2</v>
      </c>
      <c r="AQA69" s="93">
        <v>86.3</v>
      </c>
      <c r="AQB69" s="93">
        <v>84.7</v>
      </c>
      <c r="AQC69" s="93">
        <v>85.4</v>
      </c>
      <c r="AQD69" s="93">
        <v>83.6</v>
      </c>
      <c r="AQE69" s="93">
        <v>81.3</v>
      </c>
      <c r="AQF69" s="93">
        <v>84.5</v>
      </c>
      <c r="AQG69" s="93">
        <v>84.4</v>
      </c>
      <c r="AQH69" s="93">
        <v>81.5</v>
      </c>
      <c r="AQI69" s="93">
        <v>81.099999999999994</v>
      </c>
      <c r="AQJ69" s="93">
        <v>84.3</v>
      </c>
      <c r="AQK69" s="93">
        <v>78.3</v>
      </c>
      <c r="AQL69" s="93">
        <v>80.7</v>
      </c>
      <c r="AQM69" s="93">
        <v>79.3</v>
      </c>
      <c r="AQN69" s="93">
        <v>81.900000000000006</v>
      </c>
      <c r="AQO69" s="93">
        <v>80.8</v>
      </c>
      <c r="AQP69" s="93">
        <v>82.2</v>
      </c>
      <c r="AQQ69" s="93">
        <v>80.599999999999994</v>
      </c>
      <c r="AQR69" s="93">
        <v>81.5</v>
      </c>
      <c r="AQS69" s="93">
        <v>81.5</v>
      </c>
      <c r="AQT69" s="93">
        <v>83</v>
      </c>
      <c r="AQU69" s="93">
        <v>84.4</v>
      </c>
      <c r="AQV69" s="93">
        <v>82.3</v>
      </c>
      <c r="AQW69" s="93">
        <v>85.1</v>
      </c>
      <c r="AQX69" s="93">
        <v>85.2</v>
      </c>
      <c r="AQY69" s="93">
        <v>83.2</v>
      </c>
      <c r="AQZ69" s="93">
        <v>83.1</v>
      </c>
      <c r="ARA69" s="93">
        <v>83.4</v>
      </c>
      <c r="ARB69" s="93">
        <v>82.1</v>
      </c>
      <c r="ARC69" s="93">
        <v>83.2</v>
      </c>
      <c r="ARD69" s="93">
        <v>82.9</v>
      </c>
      <c r="ARE69" s="93">
        <v>82.5</v>
      </c>
      <c r="ARF69" s="93">
        <v>84.7</v>
      </c>
      <c r="ARG69" s="93">
        <v>84.8</v>
      </c>
      <c r="ARH69" s="93">
        <v>83.6</v>
      </c>
      <c r="ARI69" s="93">
        <v>83.8</v>
      </c>
      <c r="ARJ69" s="93">
        <v>83</v>
      </c>
      <c r="ARK69" s="93">
        <v>84</v>
      </c>
      <c r="ARL69" s="93">
        <v>84</v>
      </c>
      <c r="ARM69" s="93">
        <v>82.5</v>
      </c>
      <c r="ARN69" s="93">
        <v>80.2</v>
      </c>
      <c r="ARO69" s="93">
        <v>78.900000000000006</v>
      </c>
      <c r="ARP69" s="93">
        <v>81.8</v>
      </c>
      <c r="ARQ69" s="93">
        <v>80.599999999999994</v>
      </c>
      <c r="ARR69" s="93">
        <v>82.3</v>
      </c>
      <c r="ARS69" s="93">
        <v>80.099999999999994</v>
      </c>
      <c r="ART69" s="93">
        <v>80.7</v>
      </c>
      <c r="ARU69" s="93">
        <v>80.8</v>
      </c>
      <c r="ARV69" s="93">
        <v>78.2</v>
      </c>
      <c r="ARW69" s="93">
        <v>79.5</v>
      </c>
      <c r="ARX69" s="93">
        <v>80.400000000000006</v>
      </c>
      <c r="ARY69" s="93">
        <v>80.5</v>
      </c>
      <c r="ARZ69" s="93">
        <v>82.3</v>
      </c>
      <c r="ASA69" s="93">
        <v>82.4</v>
      </c>
      <c r="ASB69" s="93">
        <v>81.599999999999994</v>
      </c>
      <c r="ASC69" s="93">
        <v>81.3</v>
      </c>
      <c r="ASD69" s="93">
        <v>82.7</v>
      </c>
      <c r="ASE69" s="93">
        <v>81.3</v>
      </c>
      <c r="ASF69" s="93">
        <v>82.6</v>
      </c>
      <c r="ASG69" s="93">
        <v>82.3</v>
      </c>
      <c r="ASH69" s="93">
        <v>81</v>
      </c>
      <c r="ASI69" s="93">
        <v>78.599999999999994</v>
      </c>
      <c r="ASJ69" s="93">
        <v>80.599999999999994</v>
      </c>
      <c r="ASK69" s="93">
        <v>82.4</v>
      </c>
      <c r="ASL69" s="93">
        <v>78.599999999999994</v>
      </c>
      <c r="ASM69" s="93">
        <v>82.2</v>
      </c>
      <c r="ASN69" s="93">
        <v>82.5</v>
      </c>
      <c r="ASO69" s="93">
        <v>82.6</v>
      </c>
      <c r="ASP69" s="93">
        <v>86.1</v>
      </c>
      <c r="ASQ69" s="93">
        <v>84</v>
      </c>
      <c r="ASR69" s="93">
        <v>81</v>
      </c>
      <c r="ASS69" s="93">
        <v>82.4</v>
      </c>
      <c r="AST69" s="93">
        <v>82.6</v>
      </c>
      <c r="ASU69" s="93">
        <v>83.4</v>
      </c>
      <c r="ASV69" s="93">
        <v>81.5</v>
      </c>
      <c r="ASW69" s="93">
        <v>81.099999999999994</v>
      </c>
      <c r="ASX69" s="93">
        <v>80.7</v>
      </c>
      <c r="ASY69" s="93">
        <v>82</v>
      </c>
      <c r="ASZ69" s="93">
        <v>85.1</v>
      </c>
      <c r="ATA69" s="93">
        <v>85.1</v>
      </c>
      <c r="ATB69" s="93">
        <v>86</v>
      </c>
      <c r="ATC69" s="93">
        <v>84.9</v>
      </c>
      <c r="ATD69" s="93">
        <v>86.1</v>
      </c>
      <c r="ATE69" s="93">
        <v>86.5</v>
      </c>
      <c r="ATF69" s="93">
        <v>87.2</v>
      </c>
      <c r="ATG69" s="93">
        <v>86.7</v>
      </c>
      <c r="ATH69" s="93">
        <v>84.3</v>
      </c>
      <c r="ATI69" s="93">
        <v>87.8</v>
      </c>
      <c r="ATJ69" s="93">
        <v>86.2</v>
      </c>
      <c r="ATK69" s="93">
        <v>86.2</v>
      </c>
      <c r="ATL69" s="93">
        <v>86.5</v>
      </c>
      <c r="ATM69" s="93">
        <v>84.9</v>
      </c>
      <c r="ATN69" s="93">
        <v>86.3</v>
      </c>
      <c r="ATO69" s="93">
        <v>86.5</v>
      </c>
      <c r="ATP69" s="93">
        <v>84.7</v>
      </c>
      <c r="ATQ69" s="93">
        <v>86.4</v>
      </c>
      <c r="ATR69" s="93">
        <v>85.5</v>
      </c>
      <c r="ATS69" s="93">
        <v>87.4</v>
      </c>
      <c r="ATT69" s="93">
        <v>87.2</v>
      </c>
      <c r="ATU69" s="93">
        <v>87</v>
      </c>
      <c r="ATV69" s="93">
        <v>87.5</v>
      </c>
      <c r="ATW69" s="93">
        <v>88.6</v>
      </c>
      <c r="ATX69" s="93">
        <v>86.9</v>
      </c>
      <c r="ATY69" s="93">
        <v>88.7</v>
      </c>
      <c r="ATZ69" s="93">
        <v>88.5</v>
      </c>
      <c r="AUA69" s="93">
        <v>88.6</v>
      </c>
      <c r="AUB69" s="93">
        <v>88.6</v>
      </c>
      <c r="AUC69" s="93">
        <v>87.4</v>
      </c>
      <c r="AUD69" s="93">
        <v>89.1</v>
      </c>
      <c r="AUE69" s="93">
        <v>88.4</v>
      </c>
      <c r="AUF69" s="93">
        <v>89.1</v>
      </c>
      <c r="AUG69" s="93">
        <v>89.3</v>
      </c>
      <c r="AUH69" s="93">
        <v>91.2</v>
      </c>
      <c r="AUI69" s="93">
        <v>88.8</v>
      </c>
      <c r="AUJ69" s="93">
        <v>90.2</v>
      </c>
      <c r="AUK69" s="93">
        <v>92.6</v>
      </c>
      <c r="AUL69" s="93">
        <v>93</v>
      </c>
      <c r="AUM69" s="93">
        <v>93.4</v>
      </c>
      <c r="AUN69" s="93">
        <v>92.1</v>
      </c>
      <c r="AUO69" s="93">
        <v>94.3</v>
      </c>
      <c r="AUP69" s="93">
        <v>92.5</v>
      </c>
      <c r="AUQ69" s="93">
        <v>92.2</v>
      </c>
      <c r="AUR69" s="93">
        <v>90.9</v>
      </c>
      <c r="AUS69" s="93">
        <v>92.1</v>
      </c>
      <c r="AUT69" s="93">
        <v>92</v>
      </c>
      <c r="AUU69" s="93">
        <v>91.1</v>
      </c>
      <c r="AUV69" s="93">
        <v>90.7</v>
      </c>
      <c r="AUW69" s="93">
        <v>89</v>
      </c>
      <c r="AUX69" s="93">
        <v>88.6</v>
      </c>
      <c r="AUY69" s="93">
        <v>88.7</v>
      </c>
      <c r="AUZ69" s="93"/>
      <c r="AVA69" s="93"/>
      <c r="AVB69" s="93"/>
      <c r="AVC69" s="93"/>
      <c r="AVD69" s="93"/>
      <c r="AVE69" s="93"/>
      <c r="AVF69" s="93"/>
      <c r="AVG69" s="93"/>
      <c r="AVH69" s="93"/>
      <c r="AVI69" s="93"/>
      <c r="AVJ69" s="93"/>
      <c r="AVK69" s="93"/>
      <c r="AVL69" s="93"/>
      <c r="AVM69" s="93"/>
      <c r="AVN69" s="93"/>
      <c r="AVO69" s="93"/>
      <c r="AVP69" s="93"/>
      <c r="AVQ69" s="93"/>
      <c r="AVR69" s="93"/>
      <c r="AVS69" s="93"/>
      <c r="AVT69" s="93"/>
      <c r="AVU69" s="93"/>
      <c r="AVV69" s="93"/>
      <c r="AVW69" s="93"/>
      <c r="AVX69" s="93"/>
      <c r="AVY69" s="93"/>
      <c r="AVZ69" s="93"/>
      <c r="AWA69" s="16"/>
      <c r="AWB69" s="16"/>
    </row>
    <row r="70" spans="1:1276" ht="17.25" thickTop="1" thickBot="1" x14ac:dyDescent="0.3">
      <c r="C70" s="126" t="s">
        <v>355</v>
      </c>
      <c r="NG70" s="26"/>
      <c r="NH70" s="26"/>
      <c r="NI70" s="26"/>
      <c r="NJ70" s="26"/>
      <c r="NK70" s="26"/>
      <c r="NL70" s="26"/>
      <c r="NM70" s="26"/>
      <c r="NN70" s="26"/>
      <c r="NO70" s="26"/>
      <c r="NP70" s="26"/>
      <c r="NQ70" s="26"/>
      <c r="NR70" s="26"/>
      <c r="NS70" s="26"/>
      <c r="NT70" s="26"/>
      <c r="NU70" s="26"/>
      <c r="NV70" s="26"/>
      <c r="NW70" s="26"/>
      <c r="NX70" s="26"/>
      <c r="NY70" s="26"/>
      <c r="NZ70" s="26"/>
      <c r="OA70" s="26"/>
      <c r="OB70" s="26"/>
      <c r="OC70" s="26"/>
      <c r="OD70" s="26"/>
      <c r="OE70" s="26"/>
      <c r="OF70" s="26"/>
      <c r="OG70" s="26"/>
      <c r="OH70" s="26"/>
      <c r="OI70" s="26"/>
      <c r="OJ70" s="26"/>
      <c r="OK70" s="26"/>
      <c r="OL70" s="26"/>
      <c r="OM70" s="26"/>
      <c r="ON70" s="26"/>
      <c r="OO70" s="26"/>
      <c r="OP70" s="26"/>
      <c r="OQ70" s="26"/>
      <c r="OR70" s="26"/>
      <c r="OS70" s="26"/>
      <c r="OT70" s="26"/>
      <c r="OU70" s="26"/>
      <c r="OV70" s="26"/>
      <c r="OW70" s="26"/>
      <c r="OX70" s="26"/>
      <c r="OY70" s="26"/>
      <c r="OZ70" s="26"/>
      <c r="PA70" s="26"/>
      <c r="PB70" s="26"/>
      <c r="PC70" s="26"/>
      <c r="PD70" s="26"/>
      <c r="PE70" s="26"/>
      <c r="PF70" s="26"/>
      <c r="PG70" s="26"/>
      <c r="PH70" s="26"/>
      <c r="PI70" s="26"/>
      <c r="PJ70" s="26"/>
      <c r="PK70" s="26"/>
      <c r="PL70" s="26"/>
      <c r="PM70" s="26"/>
      <c r="PN70" s="26"/>
      <c r="PO70" s="26"/>
      <c r="PP70" s="26"/>
      <c r="PQ70" s="26"/>
      <c r="PR70" s="26"/>
      <c r="PS70" s="26"/>
      <c r="PT70" s="26"/>
      <c r="PU70" s="26"/>
      <c r="PV70" s="26"/>
      <c r="PW70" s="26"/>
      <c r="PX70" s="26"/>
      <c r="PY70" s="26"/>
      <c r="PZ70" s="26"/>
      <c r="QA70" s="94"/>
      <c r="QB70" s="94"/>
      <c r="QC70" s="94"/>
      <c r="QD70" s="94"/>
      <c r="QE70" s="94"/>
      <c r="QF70" s="94">
        <v>8.8000000000000007</v>
      </c>
      <c r="QG70" s="94">
        <v>8.9</v>
      </c>
      <c r="QH70" s="94">
        <v>8.1</v>
      </c>
      <c r="QI70" s="94">
        <v>8</v>
      </c>
      <c r="QJ70" s="94">
        <v>9.9</v>
      </c>
      <c r="QK70" s="94">
        <v>9.1999999999999993</v>
      </c>
      <c r="QL70" s="94">
        <v>9.3000000000000007</v>
      </c>
      <c r="QM70" s="94">
        <v>8.1</v>
      </c>
      <c r="QN70" s="94">
        <v>9</v>
      </c>
      <c r="QO70" s="94">
        <v>9.1999999999999993</v>
      </c>
      <c r="QP70" s="94">
        <v>10.3</v>
      </c>
      <c r="QQ70" s="94">
        <v>8.1999999999999993</v>
      </c>
      <c r="QR70" s="94">
        <v>12.4</v>
      </c>
      <c r="QS70" s="94">
        <v>8.6999999999999993</v>
      </c>
      <c r="QT70" s="94">
        <v>8.5</v>
      </c>
      <c r="QU70" s="94">
        <v>11</v>
      </c>
      <c r="QV70" s="94">
        <v>10.8</v>
      </c>
      <c r="QW70" s="94">
        <v>9.3000000000000007</v>
      </c>
      <c r="QX70" s="94">
        <v>9.9</v>
      </c>
      <c r="QY70" s="94">
        <v>8.8000000000000007</v>
      </c>
      <c r="QZ70" s="94">
        <v>9.1</v>
      </c>
      <c r="RA70" s="94">
        <v>10.9</v>
      </c>
      <c r="RB70" s="94">
        <v>8.9</v>
      </c>
      <c r="RC70" s="94">
        <v>8.9</v>
      </c>
      <c r="RD70" s="94">
        <v>8.6</v>
      </c>
      <c r="RE70" s="94">
        <v>8.3000000000000007</v>
      </c>
      <c r="RF70" s="94">
        <v>10.4</v>
      </c>
      <c r="RG70" s="94">
        <v>9.6</v>
      </c>
      <c r="RH70" s="94">
        <v>9</v>
      </c>
      <c r="RI70" s="94">
        <v>10.3</v>
      </c>
      <c r="RJ70" s="94">
        <v>10.8</v>
      </c>
      <c r="RK70" s="94">
        <v>7.5</v>
      </c>
      <c r="RL70" s="94">
        <v>7.5</v>
      </c>
      <c r="RM70" s="94">
        <v>7.1</v>
      </c>
      <c r="RN70" s="94">
        <v>6.4</v>
      </c>
      <c r="RO70" s="94">
        <v>5.8</v>
      </c>
      <c r="RP70" s="94">
        <v>6.6</v>
      </c>
      <c r="RQ70" s="94">
        <v>7.4</v>
      </c>
      <c r="RR70" s="94">
        <v>5.3</v>
      </c>
      <c r="RS70" s="94">
        <v>5.3</v>
      </c>
      <c r="RT70" s="94">
        <v>6.5</v>
      </c>
      <c r="RU70" s="94">
        <v>6.1</v>
      </c>
      <c r="RV70" s="94">
        <v>5.5</v>
      </c>
      <c r="RW70" s="94">
        <v>6.8</v>
      </c>
      <c r="RX70" s="94">
        <v>7.4</v>
      </c>
      <c r="RY70" s="94">
        <v>8.6999999999999993</v>
      </c>
      <c r="RZ70" s="94">
        <v>9.5</v>
      </c>
      <c r="SA70" s="94">
        <v>8.1999999999999993</v>
      </c>
      <c r="SB70" s="94">
        <v>7</v>
      </c>
      <c r="SC70" s="94">
        <v>7.2</v>
      </c>
      <c r="SD70" s="94">
        <v>7.2</v>
      </c>
      <c r="SE70" s="94">
        <v>7.4</v>
      </c>
      <c r="SF70" s="94">
        <v>8.8000000000000007</v>
      </c>
      <c r="SG70" s="94">
        <v>8.4</v>
      </c>
      <c r="SH70" s="94">
        <v>8</v>
      </c>
      <c r="SI70" s="94">
        <v>6.2</v>
      </c>
      <c r="SJ70" s="94">
        <v>7</v>
      </c>
      <c r="SK70" s="94">
        <v>8.5</v>
      </c>
      <c r="SL70" s="94">
        <v>9.8000000000000007</v>
      </c>
      <c r="SM70" s="94">
        <v>7.4</v>
      </c>
      <c r="SN70" s="94">
        <v>9.6999999999999993</v>
      </c>
      <c r="SO70" s="94">
        <v>10</v>
      </c>
      <c r="SP70" s="94">
        <v>7.5</v>
      </c>
      <c r="SQ70" s="94">
        <v>10</v>
      </c>
      <c r="SR70" s="94">
        <v>11.6</v>
      </c>
      <c r="SS70" s="94">
        <v>13</v>
      </c>
      <c r="ST70" s="94">
        <v>13.3</v>
      </c>
      <c r="SU70" s="94">
        <v>10.3</v>
      </c>
      <c r="SV70" s="94">
        <v>12</v>
      </c>
      <c r="SW70" s="94">
        <v>11.2</v>
      </c>
      <c r="SX70" s="94">
        <v>9.8000000000000007</v>
      </c>
      <c r="SY70" s="94">
        <v>11.6</v>
      </c>
      <c r="SZ70" s="94">
        <v>12.4</v>
      </c>
      <c r="TA70" s="94">
        <v>14</v>
      </c>
      <c r="TB70" s="94">
        <v>13.4</v>
      </c>
      <c r="TC70" s="94">
        <v>11.9</v>
      </c>
      <c r="TD70" s="94">
        <v>12.8</v>
      </c>
      <c r="TE70" s="94">
        <v>14.1</v>
      </c>
      <c r="TF70" s="94">
        <v>13</v>
      </c>
      <c r="TG70" s="94">
        <v>12</v>
      </c>
      <c r="TH70" s="94">
        <v>12.5</v>
      </c>
      <c r="TI70" s="94">
        <v>13.4</v>
      </c>
      <c r="TJ70" s="94">
        <v>11.3</v>
      </c>
      <c r="TK70" s="94">
        <v>13.8</v>
      </c>
      <c r="TL70" s="94">
        <v>12.2</v>
      </c>
      <c r="TM70" s="94">
        <v>13</v>
      </c>
      <c r="TN70" s="94">
        <v>10.199999999999999</v>
      </c>
      <c r="TO70" s="94">
        <v>10.5</v>
      </c>
      <c r="TP70" s="94">
        <v>12.6</v>
      </c>
      <c r="TQ70" s="94">
        <v>10.4</v>
      </c>
      <c r="TR70" s="94">
        <v>11</v>
      </c>
      <c r="TS70" s="94">
        <v>8.9</v>
      </c>
      <c r="TT70" s="94">
        <v>9.6</v>
      </c>
      <c r="TU70" s="94">
        <v>9.3000000000000007</v>
      </c>
      <c r="TV70" s="94">
        <v>10.199999999999999</v>
      </c>
      <c r="TW70" s="94">
        <v>12.5</v>
      </c>
      <c r="TX70" s="94">
        <v>11</v>
      </c>
      <c r="TY70" s="94">
        <v>10.9</v>
      </c>
      <c r="TZ70" s="94">
        <v>10.8</v>
      </c>
      <c r="UA70" s="94">
        <v>11</v>
      </c>
      <c r="UB70" s="94">
        <v>12.1</v>
      </c>
      <c r="UC70" s="94">
        <v>12.1</v>
      </c>
      <c r="UD70" s="94">
        <v>12.8</v>
      </c>
      <c r="UE70" s="94">
        <v>10.5</v>
      </c>
      <c r="UF70" s="94">
        <v>9.6999999999999993</v>
      </c>
      <c r="UG70" s="94">
        <v>10.7</v>
      </c>
      <c r="UH70" s="94">
        <v>9.5</v>
      </c>
      <c r="UI70" s="94">
        <v>9.5</v>
      </c>
      <c r="UJ70" s="94">
        <v>12.5</v>
      </c>
      <c r="UK70" s="94">
        <v>10.7</v>
      </c>
      <c r="UL70" s="94">
        <v>11.3</v>
      </c>
      <c r="UM70" s="94">
        <v>12.4</v>
      </c>
      <c r="UN70" s="94">
        <v>12.7</v>
      </c>
      <c r="UO70" s="94">
        <v>12.4</v>
      </c>
      <c r="UP70" s="94">
        <v>13.3</v>
      </c>
      <c r="UQ70" s="94">
        <v>15.5</v>
      </c>
      <c r="UR70" s="94">
        <v>13.2</v>
      </c>
      <c r="US70" s="94">
        <v>15.1</v>
      </c>
      <c r="UT70" s="94">
        <v>11.5</v>
      </c>
      <c r="UU70" s="94">
        <v>12.6</v>
      </c>
      <c r="UV70" s="94">
        <v>11.9</v>
      </c>
      <c r="UW70" s="94">
        <v>14</v>
      </c>
      <c r="UX70" s="94">
        <v>14.5</v>
      </c>
      <c r="UY70" s="94">
        <v>12.8</v>
      </c>
      <c r="UZ70" s="94">
        <v>13.7</v>
      </c>
      <c r="VA70" s="94">
        <v>13.2</v>
      </c>
      <c r="VB70" s="94">
        <v>16.100000000000001</v>
      </c>
      <c r="VC70" s="94">
        <v>15.2</v>
      </c>
      <c r="VD70" s="94">
        <v>17.2</v>
      </c>
      <c r="VE70" s="94">
        <v>16.600000000000001</v>
      </c>
      <c r="VF70" s="94">
        <v>16.2</v>
      </c>
      <c r="VG70" s="94">
        <v>15.7</v>
      </c>
      <c r="VH70" s="94">
        <v>16.3</v>
      </c>
      <c r="VI70" s="94">
        <v>13.1</v>
      </c>
      <c r="VJ70" s="94">
        <v>14</v>
      </c>
      <c r="VK70" s="94">
        <v>13.4</v>
      </c>
      <c r="VL70" s="94">
        <v>14.8</v>
      </c>
      <c r="VM70" s="94">
        <v>13</v>
      </c>
      <c r="VN70" s="94">
        <v>15.5</v>
      </c>
      <c r="VO70" s="94">
        <v>15.9</v>
      </c>
      <c r="VP70" s="94">
        <v>17.3</v>
      </c>
      <c r="VQ70" s="94">
        <v>15.7</v>
      </c>
      <c r="VR70" s="94">
        <v>16.600000000000001</v>
      </c>
      <c r="VS70" s="94">
        <v>15.8</v>
      </c>
      <c r="VT70" s="94">
        <v>15.2</v>
      </c>
      <c r="VU70" s="94">
        <v>15.8</v>
      </c>
      <c r="VV70" s="94">
        <v>15.9</v>
      </c>
      <c r="VW70" s="94">
        <v>15.8</v>
      </c>
      <c r="VX70" s="94">
        <v>13.4</v>
      </c>
      <c r="VY70" s="94">
        <v>14.2</v>
      </c>
      <c r="VZ70" s="94">
        <v>18.5</v>
      </c>
      <c r="WA70" s="94">
        <v>13.4</v>
      </c>
      <c r="WB70" s="94">
        <v>12.8</v>
      </c>
      <c r="WC70" s="94">
        <v>14.2</v>
      </c>
      <c r="WD70" s="94">
        <v>14.1</v>
      </c>
      <c r="WE70" s="94">
        <v>11.3</v>
      </c>
      <c r="WF70" s="94">
        <v>12</v>
      </c>
      <c r="WG70" s="94">
        <v>12.6</v>
      </c>
      <c r="WH70" s="94">
        <v>14.6</v>
      </c>
      <c r="WI70" s="94">
        <v>15</v>
      </c>
      <c r="WJ70" s="94">
        <v>14.8</v>
      </c>
      <c r="WK70" s="94">
        <v>17.3</v>
      </c>
      <c r="WL70" s="94">
        <v>16.7</v>
      </c>
      <c r="WM70" s="94">
        <v>13.8</v>
      </c>
      <c r="WN70" s="94">
        <v>16</v>
      </c>
      <c r="WO70" s="94">
        <v>15.8</v>
      </c>
      <c r="WP70" s="94">
        <v>17.100000000000001</v>
      </c>
      <c r="WQ70" s="94">
        <v>14.6</v>
      </c>
      <c r="WR70" s="94">
        <v>14.7</v>
      </c>
      <c r="WS70" s="94">
        <v>15.6</v>
      </c>
      <c r="WT70" s="94">
        <v>15.6</v>
      </c>
      <c r="WU70" s="94">
        <v>16.399999999999999</v>
      </c>
      <c r="WV70" s="94">
        <v>14.2</v>
      </c>
      <c r="WW70" s="94">
        <v>13.2</v>
      </c>
      <c r="WX70" s="94">
        <v>17.100000000000001</v>
      </c>
      <c r="WY70" s="94">
        <v>14.2</v>
      </c>
      <c r="WZ70" s="94">
        <v>11.7</v>
      </c>
      <c r="XA70" s="94">
        <v>12.6</v>
      </c>
      <c r="XB70" s="94">
        <v>12.8</v>
      </c>
      <c r="XC70" s="94">
        <v>12</v>
      </c>
      <c r="XD70" s="94">
        <v>8.9</v>
      </c>
      <c r="XE70" s="94">
        <v>11.2</v>
      </c>
      <c r="XF70" s="94">
        <v>12.4</v>
      </c>
      <c r="XG70" s="94">
        <v>10.5</v>
      </c>
      <c r="XH70" s="94">
        <v>12.9</v>
      </c>
      <c r="XI70" s="94">
        <v>14.1</v>
      </c>
      <c r="XJ70" s="94">
        <v>11.1</v>
      </c>
      <c r="XK70" s="94">
        <v>12.4</v>
      </c>
      <c r="XL70" s="94">
        <v>12.2</v>
      </c>
      <c r="XM70" s="94">
        <v>13.7</v>
      </c>
      <c r="XN70" s="94">
        <v>13.6</v>
      </c>
      <c r="XO70" s="94">
        <v>12.6</v>
      </c>
      <c r="XP70" s="94">
        <v>13</v>
      </c>
      <c r="XQ70" s="94">
        <v>13.9</v>
      </c>
      <c r="XR70" s="94">
        <v>12</v>
      </c>
      <c r="XS70" s="94">
        <v>11.1</v>
      </c>
      <c r="XT70" s="94">
        <v>11</v>
      </c>
      <c r="XU70" s="94">
        <v>9.3000000000000007</v>
      </c>
      <c r="XV70" s="94">
        <v>10.6</v>
      </c>
      <c r="XW70" s="94">
        <v>12.9</v>
      </c>
      <c r="XX70" s="94">
        <v>12.3</v>
      </c>
      <c r="XY70" s="94">
        <v>13.1</v>
      </c>
      <c r="XZ70" s="94">
        <v>12.6</v>
      </c>
      <c r="YA70" s="94">
        <v>15.6</v>
      </c>
      <c r="YB70" s="94">
        <v>16</v>
      </c>
      <c r="YC70" s="94">
        <v>14.9</v>
      </c>
      <c r="YD70" s="94">
        <v>14.9</v>
      </c>
      <c r="YE70" s="94">
        <v>15.3</v>
      </c>
      <c r="YF70" s="94">
        <v>15</v>
      </c>
      <c r="YG70" s="94">
        <v>14.7</v>
      </c>
      <c r="YH70" s="94">
        <v>13.1</v>
      </c>
      <c r="YI70" s="94">
        <v>15.3</v>
      </c>
      <c r="YJ70" s="94">
        <v>15.3</v>
      </c>
      <c r="YK70" s="94">
        <v>14.7</v>
      </c>
      <c r="YL70" s="94">
        <v>17.3</v>
      </c>
      <c r="YM70" s="94">
        <v>13.3</v>
      </c>
      <c r="YN70" s="94">
        <v>15.1</v>
      </c>
      <c r="YO70" s="94">
        <v>13.2</v>
      </c>
      <c r="YP70" s="94">
        <v>14.9</v>
      </c>
      <c r="YQ70" s="94">
        <v>11.6</v>
      </c>
      <c r="YR70" s="94">
        <v>13.3</v>
      </c>
      <c r="YS70" s="94">
        <v>12</v>
      </c>
      <c r="YT70" s="94">
        <v>12.6</v>
      </c>
      <c r="YU70" s="94">
        <v>14</v>
      </c>
      <c r="YV70" s="94">
        <v>15.3</v>
      </c>
      <c r="YW70" s="94">
        <v>16.2</v>
      </c>
      <c r="YX70" s="94">
        <v>19.399999999999999</v>
      </c>
      <c r="YY70" s="94">
        <v>17.8</v>
      </c>
      <c r="YZ70" s="94">
        <v>15.2</v>
      </c>
      <c r="ZA70" s="94">
        <v>16.399999999999999</v>
      </c>
      <c r="ZB70" s="94">
        <v>15.8</v>
      </c>
      <c r="ZC70" s="94">
        <v>16.399999999999999</v>
      </c>
      <c r="ZD70" s="94">
        <v>14.6</v>
      </c>
      <c r="ZE70" s="94">
        <v>13.9</v>
      </c>
      <c r="ZF70" s="94">
        <v>14.9</v>
      </c>
      <c r="ZG70" s="94">
        <v>15</v>
      </c>
      <c r="ZH70" s="94">
        <v>15.4</v>
      </c>
      <c r="ZI70" s="94">
        <v>14.2</v>
      </c>
      <c r="ZJ70" s="94">
        <v>14.6</v>
      </c>
      <c r="ZK70" s="94">
        <v>14.1</v>
      </c>
      <c r="ZL70" s="94">
        <v>13.3</v>
      </c>
      <c r="ZM70" s="94">
        <v>16</v>
      </c>
      <c r="ZN70" s="94">
        <v>16.5</v>
      </c>
      <c r="ZO70" s="94">
        <v>17.3</v>
      </c>
      <c r="ZP70" s="94">
        <v>15.5</v>
      </c>
      <c r="ZQ70" s="94">
        <v>15.6</v>
      </c>
      <c r="ZR70" s="94">
        <v>17.2</v>
      </c>
      <c r="ZS70" s="94">
        <v>14.6</v>
      </c>
      <c r="ZT70" s="94">
        <v>16.399999999999999</v>
      </c>
      <c r="ZU70" s="94">
        <v>14.4</v>
      </c>
      <c r="ZV70" s="94">
        <v>15.1</v>
      </c>
      <c r="ZW70" s="94">
        <v>15</v>
      </c>
      <c r="ZX70" s="94">
        <v>16.399999999999999</v>
      </c>
      <c r="ZY70" s="94">
        <v>15.5</v>
      </c>
      <c r="ZZ70" s="94">
        <v>14.2</v>
      </c>
      <c r="AAA70" s="94">
        <v>12.5</v>
      </c>
      <c r="AAB70" s="94">
        <v>13.3</v>
      </c>
      <c r="AAC70" s="94">
        <v>14.5</v>
      </c>
      <c r="AAD70" s="94">
        <v>15</v>
      </c>
      <c r="AAE70" s="94">
        <v>15.6</v>
      </c>
      <c r="AAF70" s="94">
        <v>16.3</v>
      </c>
      <c r="AAG70" s="94">
        <v>16.7</v>
      </c>
      <c r="AAH70" s="94">
        <v>14.2</v>
      </c>
      <c r="AAI70" s="94">
        <v>16.2</v>
      </c>
      <c r="AAJ70" s="94">
        <v>18.399999999999999</v>
      </c>
      <c r="AAK70" s="94">
        <v>18.399999999999999</v>
      </c>
      <c r="AAL70" s="94">
        <v>19.8</v>
      </c>
      <c r="AAM70" s="94">
        <v>16</v>
      </c>
      <c r="AAN70" s="94">
        <v>17.100000000000001</v>
      </c>
      <c r="AAO70" s="94">
        <v>17.600000000000001</v>
      </c>
      <c r="AAP70" s="94">
        <v>15.5</v>
      </c>
      <c r="AAQ70" s="94">
        <v>17.100000000000001</v>
      </c>
      <c r="AAR70" s="94">
        <v>13.2</v>
      </c>
      <c r="AAS70" s="94">
        <v>16.899999999999999</v>
      </c>
      <c r="AAT70" s="94">
        <v>14.7</v>
      </c>
      <c r="AAU70" s="94">
        <v>15.6</v>
      </c>
      <c r="AAV70" s="94">
        <v>15.1</v>
      </c>
      <c r="AAW70" s="94">
        <v>13.3</v>
      </c>
      <c r="AAX70" s="94">
        <v>13.6</v>
      </c>
      <c r="AAY70" s="94">
        <v>13.7</v>
      </c>
      <c r="AAZ70" s="94">
        <v>16.899999999999999</v>
      </c>
      <c r="ABA70" s="94">
        <v>17</v>
      </c>
      <c r="ABB70" s="94">
        <v>15.9</v>
      </c>
      <c r="ABC70" s="94">
        <v>15.9</v>
      </c>
      <c r="ABD70" s="94">
        <v>17.2</v>
      </c>
      <c r="ABE70" s="94">
        <v>15.7</v>
      </c>
      <c r="ABF70" s="94">
        <v>17.2</v>
      </c>
      <c r="ABG70" s="94">
        <v>16.600000000000001</v>
      </c>
      <c r="ABH70" s="94">
        <v>19</v>
      </c>
      <c r="ABI70" s="94">
        <v>14.7</v>
      </c>
      <c r="ABJ70" s="94">
        <v>18.2</v>
      </c>
      <c r="ABK70" s="94">
        <v>18.8</v>
      </c>
      <c r="ABL70" s="94">
        <v>18.5</v>
      </c>
      <c r="ABM70" s="94">
        <v>18.399999999999999</v>
      </c>
      <c r="ABN70" s="94">
        <v>21</v>
      </c>
      <c r="ABO70" s="94">
        <v>20.7</v>
      </c>
      <c r="ABP70" s="94">
        <v>19.7</v>
      </c>
      <c r="ABQ70" s="94">
        <v>18.7</v>
      </c>
      <c r="ABR70" s="94">
        <v>19.100000000000001</v>
      </c>
      <c r="ABS70" s="94">
        <v>18.600000000000001</v>
      </c>
      <c r="ABT70" s="94">
        <v>19</v>
      </c>
      <c r="ABU70" s="94">
        <v>19.8</v>
      </c>
      <c r="ABV70" s="94">
        <v>17.5</v>
      </c>
      <c r="ABW70" s="94">
        <v>17.600000000000001</v>
      </c>
      <c r="ABX70" s="94">
        <v>18.2</v>
      </c>
      <c r="ABY70" s="94">
        <v>18.3</v>
      </c>
      <c r="ABZ70" s="94">
        <v>20.3</v>
      </c>
      <c r="ACA70" s="94">
        <v>21.8</v>
      </c>
      <c r="ACB70" s="94">
        <v>20.2</v>
      </c>
      <c r="ACC70" s="94">
        <v>20.7</v>
      </c>
      <c r="ACD70" s="94">
        <v>20.399999999999999</v>
      </c>
      <c r="ACE70" s="94">
        <v>19.7</v>
      </c>
      <c r="ACF70" s="94">
        <v>20.3</v>
      </c>
      <c r="ACG70" s="94">
        <v>17.3</v>
      </c>
      <c r="ACH70" s="94">
        <v>21.4</v>
      </c>
      <c r="ACI70" s="94">
        <v>19.600000000000001</v>
      </c>
      <c r="ACJ70" s="94">
        <v>18.3</v>
      </c>
      <c r="ACK70" s="94">
        <v>18.399999999999999</v>
      </c>
      <c r="ACL70" s="94">
        <v>19.600000000000001</v>
      </c>
      <c r="ACM70" s="94">
        <v>18</v>
      </c>
      <c r="ACN70" s="94">
        <v>17.3</v>
      </c>
      <c r="ACO70" s="94">
        <v>20.6</v>
      </c>
      <c r="ACP70" s="94">
        <v>19.8</v>
      </c>
      <c r="ACQ70" s="94">
        <v>19.399999999999999</v>
      </c>
      <c r="ACR70" s="94">
        <v>18.7</v>
      </c>
      <c r="ACS70" s="94">
        <v>14.3</v>
      </c>
      <c r="ACT70" s="94">
        <v>16.8</v>
      </c>
      <c r="ACU70" s="94">
        <v>17</v>
      </c>
      <c r="ACV70" s="94">
        <v>14.3</v>
      </c>
      <c r="ACW70" s="94">
        <v>17.3</v>
      </c>
      <c r="ACX70" s="94">
        <v>16.7</v>
      </c>
      <c r="ACY70" s="94">
        <v>17</v>
      </c>
      <c r="ACZ70" s="94">
        <v>15.8</v>
      </c>
      <c r="ADA70" s="94">
        <v>17.399999999999999</v>
      </c>
      <c r="ADB70" s="94">
        <v>17.899999999999999</v>
      </c>
      <c r="ADC70" s="94">
        <v>17.899999999999999</v>
      </c>
      <c r="ADD70" s="94">
        <v>16.7</v>
      </c>
      <c r="ADE70" s="94">
        <v>15.9</v>
      </c>
      <c r="ADF70" s="94">
        <v>13.9</v>
      </c>
      <c r="ADG70" s="94">
        <v>14.1</v>
      </c>
      <c r="ADH70" s="94">
        <v>15.5</v>
      </c>
      <c r="ADI70" s="94">
        <v>19.7</v>
      </c>
      <c r="ADJ70" s="94">
        <v>13.7</v>
      </c>
      <c r="ADK70" s="94">
        <v>14.5</v>
      </c>
      <c r="ADL70" s="94">
        <v>16.100000000000001</v>
      </c>
      <c r="ADM70" s="94">
        <v>15.5</v>
      </c>
      <c r="ADN70" s="94">
        <v>16.5</v>
      </c>
      <c r="ADO70" s="94">
        <v>16.600000000000001</v>
      </c>
      <c r="ADP70" s="94">
        <v>18.2</v>
      </c>
      <c r="ADQ70" s="94">
        <v>15.8</v>
      </c>
      <c r="ADR70" s="94">
        <v>15.1</v>
      </c>
      <c r="ADS70" s="94">
        <v>14.4</v>
      </c>
      <c r="ADT70" s="94">
        <v>12.4</v>
      </c>
      <c r="ADU70" s="94">
        <v>17.3</v>
      </c>
      <c r="ADV70" s="94">
        <v>13.7</v>
      </c>
      <c r="ADW70" s="94">
        <v>15.9</v>
      </c>
      <c r="ADX70" s="94">
        <v>13.3</v>
      </c>
      <c r="ADY70" s="94">
        <v>17.2</v>
      </c>
      <c r="ADZ70" s="94">
        <v>15.8</v>
      </c>
      <c r="AEA70" s="94">
        <v>15.6</v>
      </c>
      <c r="AEB70" s="94">
        <v>17.5</v>
      </c>
      <c r="AEC70" s="94">
        <v>13</v>
      </c>
      <c r="AED70" s="94">
        <v>15.2</v>
      </c>
      <c r="AEE70" s="94">
        <v>15.2</v>
      </c>
      <c r="AEF70" s="94">
        <v>16.399999999999999</v>
      </c>
      <c r="AEG70" s="94">
        <v>15.5</v>
      </c>
      <c r="AEH70" s="94">
        <v>13.9</v>
      </c>
      <c r="AEI70" s="94">
        <v>15.3</v>
      </c>
      <c r="AEJ70" s="94">
        <v>15.9</v>
      </c>
      <c r="AEK70" s="94">
        <v>18.899999999999999</v>
      </c>
      <c r="AEL70" s="94">
        <v>14.3</v>
      </c>
      <c r="AEM70" s="94">
        <v>16.2</v>
      </c>
      <c r="AEN70" s="94">
        <v>15.2</v>
      </c>
      <c r="AEO70" s="94">
        <v>14.9</v>
      </c>
      <c r="AEP70" s="94">
        <v>15</v>
      </c>
      <c r="AEQ70" s="94">
        <v>14.8</v>
      </c>
      <c r="AER70" s="94">
        <v>13.7</v>
      </c>
      <c r="AES70" s="94">
        <v>15.2</v>
      </c>
      <c r="AET70" s="94">
        <v>15.6</v>
      </c>
      <c r="AEU70" s="94">
        <v>15.2</v>
      </c>
      <c r="AEV70" s="94">
        <v>15.5</v>
      </c>
      <c r="AEW70" s="94">
        <v>15.1</v>
      </c>
      <c r="AEX70" s="94">
        <v>14.1</v>
      </c>
      <c r="AEY70" s="94">
        <v>13.1</v>
      </c>
      <c r="AEZ70" s="94">
        <v>14.6</v>
      </c>
      <c r="AFA70" s="94">
        <v>14.2</v>
      </c>
      <c r="AFB70" s="94">
        <v>15.5</v>
      </c>
      <c r="AFC70" s="94">
        <v>13.8</v>
      </c>
      <c r="AFD70" s="94">
        <v>13.9</v>
      </c>
      <c r="AFE70" s="94">
        <v>14</v>
      </c>
      <c r="AFF70" s="94">
        <v>14.2</v>
      </c>
      <c r="AFG70" s="94">
        <v>16.399999999999999</v>
      </c>
      <c r="AFH70" s="94">
        <v>17.5</v>
      </c>
      <c r="AFI70" s="94">
        <v>17.600000000000001</v>
      </c>
      <c r="AFJ70" s="94">
        <v>14.8</v>
      </c>
      <c r="AFK70" s="94">
        <v>15.2</v>
      </c>
      <c r="AFL70" s="94">
        <v>15.9</v>
      </c>
      <c r="AFM70" s="94">
        <v>15.2</v>
      </c>
      <c r="AFN70" s="94">
        <v>15.9</v>
      </c>
      <c r="AFO70" s="94">
        <v>16.3</v>
      </c>
      <c r="AFP70" s="94">
        <v>16.2</v>
      </c>
      <c r="AFQ70" s="94">
        <v>15.5</v>
      </c>
      <c r="AFR70" s="94">
        <v>17.7</v>
      </c>
      <c r="AFS70" s="94">
        <v>15.7</v>
      </c>
      <c r="AFT70" s="94">
        <v>17.8</v>
      </c>
      <c r="AFU70" s="94">
        <v>14.5</v>
      </c>
      <c r="AFV70" s="94">
        <v>15.3</v>
      </c>
      <c r="AFW70" s="94">
        <v>15.8</v>
      </c>
      <c r="AFX70" s="94">
        <v>17.2</v>
      </c>
      <c r="AFY70" s="94">
        <v>15.3</v>
      </c>
      <c r="AFZ70" s="94">
        <v>15.6</v>
      </c>
      <c r="AGA70" s="94">
        <v>13.2</v>
      </c>
      <c r="AGB70" s="94">
        <v>14.2</v>
      </c>
      <c r="AGC70" s="94">
        <v>16.7</v>
      </c>
      <c r="AGD70" s="94">
        <v>12.4</v>
      </c>
      <c r="AGE70" s="94">
        <v>14.5</v>
      </c>
      <c r="AGF70" s="94">
        <v>15.8</v>
      </c>
      <c r="AGG70" s="94">
        <v>15.1</v>
      </c>
      <c r="AGH70" s="94">
        <v>14.6</v>
      </c>
      <c r="AGI70" s="94">
        <v>14.7</v>
      </c>
      <c r="AGJ70" s="94">
        <v>14.5</v>
      </c>
      <c r="AGK70" s="94">
        <v>14.8</v>
      </c>
      <c r="AGL70" s="94">
        <v>17.899999999999999</v>
      </c>
      <c r="AGM70" s="94">
        <v>17.3</v>
      </c>
      <c r="AGN70" s="94">
        <v>17.3</v>
      </c>
      <c r="AGO70" s="94">
        <v>16.8</v>
      </c>
      <c r="AGP70" s="94">
        <v>15.6</v>
      </c>
      <c r="AGQ70" s="94">
        <v>16.8</v>
      </c>
      <c r="AGR70" s="94">
        <v>15.6</v>
      </c>
      <c r="AGS70" s="94">
        <v>14.7</v>
      </c>
      <c r="AGT70" s="94">
        <v>21.3</v>
      </c>
      <c r="AGU70" s="94">
        <v>18.7</v>
      </c>
      <c r="AGV70" s="94">
        <v>18.100000000000001</v>
      </c>
      <c r="AGW70" s="94">
        <v>18</v>
      </c>
      <c r="AGX70" s="94">
        <v>17.600000000000001</v>
      </c>
      <c r="AGY70" s="94">
        <v>15.5</v>
      </c>
      <c r="AGZ70" s="94">
        <v>17.7</v>
      </c>
      <c r="AHA70" s="94">
        <v>16.600000000000001</v>
      </c>
      <c r="AHB70" s="94">
        <v>19.600000000000001</v>
      </c>
      <c r="AHC70" s="94">
        <v>18.8</v>
      </c>
      <c r="AHD70" s="94">
        <v>17.8</v>
      </c>
      <c r="AHE70" s="94">
        <v>17.100000000000001</v>
      </c>
      <c r="AHF70" s="94">
        <v>18.899999999999999</v>
      </c>
      <c r="AHG70" s="94">
        <v>19.100000000000001</v>
      </c>
      <c r="AHH70" s="94">
        <v>18.2</v>
      </c>
      <c r="AHI70" s="94">
        <v>17</v>
      </c>
      <c r="AHJ70" s="94">
        <v>18.600000000000001</v>
      </c>
      <c r="AHK70" s="94">
        <v>18.899999999999999</v>
      </c>
      <c r="AHL70" s="94">
        <v>21.2</v>
      </c>
      <c r="AHM70" s="94">
        <v>18.100000000000001</v>
      </c>
      <c r="AHN70" s="94">
        <v>18.3</v>
      </c>
      <c r="AHO70" s="94">
        <v>21.8</v>
      </c>
      <c r="AHP70" s="94">
        <v>20.2</v>
      </c>
      <c r="AHQ70" s="94">
        <v>21.1</v>
      </c>
      <c r="AHR70" s="94">
        <v>17.7</v>
      </c>
      <c r="AHS70" s="94">
        <v>21.8</v>
      </c>
      <c r="AHT70" s="94">
        <v>19</v>
      </c>
      <c r="AHU70" s="94">
        <v>18.600000000000001</v>
      </c>
      <c r="AHV70" s="94">
        <v>22.3</v>
      </c>
      <c r="AHW70" s="94">
        <v>18.5</v>
      </c>
      <c r="AHX70" s="94">
        <v>19.100000000000001</v>
      </c>
      <c r="AHY70" s="94">
        <v>18.5</v>
      </c>
      <c r="AHZ70" s="94">
        <v>17.100000000000001</v>
      </c>
      <c r="AIA70" s="94">
        <v>16.7</v>
      </c>
      <c r="AIB70" s="94">
        <v>18.100000000000001</v>
      </c>
      <c r="AIC70" s="94">
        <v>17.899999999999999</v>
      </c>
      <c r="AID70" s="94">
        <v>18.3</v>
      </c>
      <c r="AIE70" s="94">
        <v>18.5</v>
      </c>
      <c r="AIF70" s="94">
        <v>14.9</v>
      </c>
      <c r="AIG70" s="94">
        <v>19</v>
      </c>
      <c r="AIH70" s="94">
        <v>17.8</v>
      </c>
      <c r="AII70" s="94">
        <v>16.399999999999999</v>
      </c>
      <c r="AIJ70" s="94">
        <v>14.8</v>
      </c>
      <c r="AIK70" s="94">
        <v>17.8</v>
      </c>
      <c r="AIL70" s="94">
        <v>17.3</v>
      </c>
      <c r="AIM70" s="94">
        <v>16</v>
      </c>
      <c r="AIN70" s="94">
        <v>14.4</v>
      </c>
      <c r="AIO70" s="94">
        <v>16.600000000000001</v>
      </c>
      <c r="AIP70" s="94">
        <v>12.8</v>
      </c>
      <c r="AIQ70" s="94">
        <v>14.8</v>
      </c>
      <c r="AIR70" s="94">
        <v>12.8</v>
      </c>
      <c r="AIS70" s="94">
        <v>10.8</v>
      </c>
      <c r="AIT70" s="94">
        <v>14.4</v>
      </c>
      <c r="AIU70" s="94">
        <v>15.2</v>
      </c>
      <c r="AIV70" s="94">
        <v>14.4</v>
      </c>
      <c r="AIW70" s="94">
        <v>15.4</v>
      </c>
      <c r="AIX70" s="94">
        <v>17.3</v>
      </c>
      <c r="AIY70" s="94">
        <v>18.2</v>
      </c>
      <c r="AIZ70" s="94">
        <v>16.2</v>
      </c>
      <c r="AJA70" s="94">
        <v>16.7</v>
      </c>
      <c r="AJB70" s="94">
        <v>19.399999999999999</v>
      </c>
      <c r="AJC70" s="94">
        <v>19.8</v>
      </c>
      <c r="AJD70" s="94">
        <v>22.1</v>
      </c>
      <c r="AJE70" s="94">
        <v>20.7</v>
      </c>
      <c r="AJF70" s="94">
        <v>20.100000000000001</v>
      </c>
      <c r="AJG70" s="94">
        <v>22.5</v>
      </c>
      <c r="AJH70" s="94">
        <v>24.9</v>
      </c>
      <c r="AJI70" s="94">
        <v>23.5</v>
      </c>
      <c r="AJJ70" s="94">
        <v>25</v>
      </c>
      <c r="AJK70" s="94">
        <v>24.9</v>
      </c>
      <c r="AJL70" s="94">
        <v>23.8</v>
      </c>
      <c r="AJM70" s="94">
        <v>24.1</v>
      </c>
      <c r="AJN70" s="94">
        <v>24.7</v>
      </c>
      <c r="AJO70" s="94">
        <v>25.6</v>
      </c>
      <c r="AJP70" s="94">
        <v>23.2</v>
      </c>
      <c r="AJQ70" s="94">
        <v>22.2</v>
      </c>
      <c r="AJR70" s="94">
        <v>24.7</v>
      </c>
      <c r="AJS70" s="94">
        <v>25.2</v>
      </c>
      <c r="AJT70" s="94">
        <v>24.2</v>
      </c>
      <c r="AJU70" s="94">
        <v>26.3</v>
      </c>
      <c r="AJV70" s="94">
        <v>24.6</v>
      </c>
      <c r="AJW70" s="94">
        <v>23.6</v>
      </c>
      <c r="AJX70" s="94">
        <v>26</v>
      </c>
      <c r="AJY70" s="94">
        <v>24.6</v>
      </c>
      <c r="AJZ70" s="94">
        <v>22.4</v>
      </c>
      <c r="AKA70" s="94">
        <v>23</v>
      </c>
      <c r="AKB70" s="94">
        <v>24.6</v>
      </c>
      <c r="AKC70" s="94">
        <v>23.1</v>
      </c>
      <c r="AKD70" s="94">
        <v>24.4</v>
      </c>
      <c r="AKE70" s="94">
        <v>22.5</v>
      </c>
      <c r="AKF70" s="94">
        <v>22.1</v>
      </c>
      <c r="AKG70" s="94">
        <v>23.7</v>
      </c>
      <c r="AKH70" s="94">
        <v>22.5</v>
      </c>
      <c r="AKI70" s="94">
        <v>19.899999999999999</v>
      </c>
      <c r="AKJ70" s="94">
        <v>17.399999999999999</v>
      </c>
      <c r="AKK70" s="94">
        <v>18.100000000000001</v>
      </c>
      <c r="AKL70" s="94">
        <v>18.3</v>
      </c>
      <c r="AKM70" s="94">
        <v>19.7</v>
      </c>
      <c r="AKN70" s="94">
        <v>20.3</v>
      </c>
      <c r="AKO70" s="94">
        <v>21.2</v>
      </c>
      <c r="AKP70" s="94">
        <v>19.899999999999999</v>
      </c>
      <c r="AKQ70" s="94">
        <v>18.2</v>
      </c>
      <c r="AKR70" s="94">
        <v>18.100000000000001</v>
      </c>
      <c r="AKS70" s="94">
        <v>21.1</v>
      </c>
      <c r="AKT70" s="94">
        <v>17.8</v>
      </c>
      <c r="AKU70" s="94">
        <v>16.5</v>
      </c>
      <c r="AKV70" s="94">
        <v>17.100000000000001</v>
      </c>
      <c r="AKW70" s="94">
        <v>16.399999999999999</v>
      </c>
      <c r="AKX70" s="94">
        <v>16.600000000000001</v>
      </c>
      <c r="AKY70" s="94">
        <v>15.6</v>
      </c>
      <c r="AKZ70" s="94">
        <v>15.6</v>
      </c>
      <c r="ALA70" s="94">
        <v>17.399999999999999</v>
      </c>
      <c r="ALB70" s="94">
        <v>14.3</v>
      </c>
      <c r="ALC70" s="94">
        <v>18.8</v>
      </c>
      <c r="ALD70" s="94">
        <v>15.7</v>
      </c>
      <c r="ALE70" s="94">
        <v>14</v>
      </c>
      <c r="ALF70" s="94">
        <v>15.8</v>
      </c>
      <c r="ALG70" s="94">
        <v>14.3</v>
      </c>
      <c r="ALH70" s="94">
        <v>15.2</v>
      </c>
      <c r="ALI70" s="94">
        <v>13.3</v>
      </c>
      <c r="ALJ70" s="94">
        <v>13.1</v>
      </c>
      <c r="ALK70" s="94">
        <v>13.9</v>
      </c>
      <c r="ALL70" s="94">
        <v>14</v>
      </c>
      <c r="ALM70" s="94">
        <v>12.5</v>
      </c>
      <c r="ALN70" s="94">
        <v>12</v>
      </c>
      <c r="ALO70" s="94">
        <v>13.4</v>
      </c>
      <c r="ALP70" s="94">
        <v>12.5</v>
      </c>
      <c r="ALQ70" s="94">
        <v>12.1</v>
      </c>
      <c r="ALR70" s="94">
        <v>12.8</v>
      </c>
      <c r="ALS70" s="94">
        <v>14.3</v>
      </c>
      <c r="ALT70" s="94">
        <v>13.4</v>
      </c>
      <c r="ALU70" s="94">
        <v>14.2</v>
      </c>
      <c r="ALV70" s="94">
        <v>13.7</v>
      </c>
      <c r="ALW70" s="94">
        <v>11.4</v>
      </c>
      <c r="ALX70" s="94">
        <v>12.3</v>
      </c>
      <c r="ALY70" s="94">
        <v>11.7</v>
      </c>
      <c r="ALZ70" s="94">
        <v>8.9</v>
      </c>
      <c r="AMA70" s="94">
        <v>12.3</v>
      </c>
      <c r="AMB70" s="94">
        <v>9.8000000000000007</v>
      </c>
      <c r="AMC70" s="94">
        <v>8.1</v>
      </c>
      <c r="AMD70" s="94">
        <v>8.8000000000000007</v>
      </c>
      <c r="AME70" s="94">
        <v>7</v>
      </c>
      <c r="AMF70" s="94">
        <v>8.6</v>
      </c>
      <c r="AMG70" s="94">
        <v>7.4</v>
      </c>
      <c r="AMH70" s="94">
        <v>7.6</v>
      </c>
      <c r="AMI70" s="94">
        <v>10.1</v>
      </c>
      <c r="AMJ70" s="94">
        <v>9.1999999999999993</v>
      </c>
      <c r="AMK70" s="94">
        <v>7.9</v>
      </c>
      <c r="AML70" s="94">
        <v>9.1999999999999993</v>
      </c>
      <c r="AMM70" s="94">
        <v>9</v>
      </c>
      <c r="AMN70" s="94">
        <v>9.8000000000000007</v>
      </c>
      <c r="AMO70" s="94">
        <v>7.2</v>
      </c>
      <c r="AMP70" s="94">
        <v>8.1</v>
      </c>
      <c r="AMQ70" s="94">
        <v>8.1999999999999993</v>
      </c>
      <c r="AMR70" s="94">
        <v>6.1</v>
      </c>
      <c r="AMS70" s="94">
        <v>6.7</v>
      </c>
      <c r="AMT70" s="94">
        <v>5.5</v>
      </c>
      <c r="AMU70" s="94">
        <v>5.9</v>
      </c>
      <c r="AMV70" s="94">
        <v>6.6</v>
      </c>
      <c r="AMW70" s="94">
        <v>5.9</v>
      </c>
      <c r="AMX70" s="94">
        <v>5.6</v>
      </c>
      <c r="AMY70" s="94">
        <v>6.7</v>
      </c>
      <c r="AMZ70" s="94">
        <v>7.9</v>
      </c>
      <c r="ANA70" s="94">
        <v>6.4</v>
      </c>
      <c r="ANB70" s="94">
        <v>6.4</v>
      </c>
      <c r="ANC70" s="94">
        <v>6.2</v>
      </c>
      <c r="AND70" s="94">
        <v>6.6</v>
      </c>
      <c r="ANE70" s="94">
        <v>8.1999999999999993</v>
      </c>
      <c r="ANF70" s="94">
        <v>6</v>
      </c>
      <c r="ANG70" s="94">
        <v>5.3</v>
      </c>
      <c r="ANH70" s="94">
        <v>7.5</v>
      </c>
      <c r="ANI70" s="94">
        <v>7.6</v>
      </c>
      <c r="ANJ70" s="94">
        <v>7.8</v>
      </c>
      <c r="ANK70" s="94">
        <v>7</v>
      </c>
      <c r="ANL70" s="94">
        <v>7.5</v>
      </c>
      <c r="ANM70" s="94">
        <v>7.5</v>
      </c>
      <c r="ANN70" s="94">
        <v>6.5</v>
      </c>
      <c r="ANO70" s="94">
        <v>8.8000000000000007</v>
      </c>
      <c r="ANP70" s="94">
        <v>8.3000000000000007</v>
      </c>
      <c r="ANQ70" s="94">
        <v>9.5</v>
      </c>
      <c r="ANR70" s="94">
        <v>8.5</v>
      </c>
      <c r="ANS70" s="94">
        <v>8.5</v>
      </c>
      <c r="ANT70" s="94">
        <v>10.8</v>
      </c>
      <c r="ANU70" s="94">
        <v>8.8000000000000007</v>
      </c>
      <c r="ANV70" s="94">
        <v>8.4</v>
      </c>
      <c r="ANW70" s="94">
        <v>8.3000000000000007</v>
      </c>
      <c r="ANX70" s="94">
        <v>8.5</v>
      </c>
      <c r="ANY70" s="94">
        <v>7.7</v>
      </c>
      <c r="ANZ70" s="94">
        <v>7.6</v>
      </c>
      <c r="AOA70" s="94">
        <v>8.6</v>
      </c>
      <c r="AOB70" s="94">
        <v>5.7</v>
      </c>
      <c r="AOC70" s="94">
        <v>8.8000000000000007</v>
      </c>
      <c r="AOD70" s="94">
        <v>7.4</v>
      </c>
      <c r="AOE70" s="94">
        <v>7.1</v>
      </c>
      <c r="AOF70" s="94">
        <v>9.3000000000000007</v>
      </c>
      <c r="AOG70" s="94">
        <v>10.8</v>
      </c>
      <c r="AOH70" s="94">
        <v>9.4</v>
      </c>
      <c r="AOI70" s="94">
        <v>11.8</v>
      </c>
      <c r="AOJ70" s="94">
        <v>9.4</v>
      </c>
      <c r="AOK70" s="94">
        <v>8.4</v>
      </c>
      <c r="AOL70" s="94">
        <v>10</v>
      </c>
      <c r="AOM70" s="94">
        <v>10.8</v>
      </c>
      <c r="AON70" s="94">
        <v>10.6</v>
      </c>
      <c r="AOO70" s="94">
        <v>10.8</v>
      </c>
      <c r="AOP70" s="94">
        <v>9.1</v>
      </c>
      <c r="AOQ70" s="94">
        <v>9.8000000000000007</v>
      </c>
      <c r="AOR70" s="94">
        <v>9.5</v>
      </c>
      <c r="AOS70" s="94">
        <v>11.3</v>
      </c>
      <c r="AOT70" s="94">
        <v>11.3</v>
      </c>
      <c r="AOU70" s="94">
        <v>10.6</v>
      </c>
      <c r="AOV70" s="94">
        <v>11.7</v>
      </c>
      <c r="AOW70" s="94">
        <v>11.3</v>
      </c>
      <c r="AOX70" s="94">
        <v>11.1</v>
      </c>
      <c r="AOY70" s="94">
        <v>12.2</v>
      </c>
      <c r="AOZ70" s="94">
        <v>10.8</v>
      </c>
      <c r="APA70" s="94">
        <v>10.9</v>
      </c>
      <c r="APB70" s="94">
        <v>10.9</v>
      </c>
      <c r="APC70" s="94">
        <v>11.7</v>
      </c>
      <c r="APD70" s="94">
        <v>10.8</v>
      </c>
      <c r="APE70" s="94">
        <v>10</v>
      </c>
      <c r="APF70" s="94">
        <v>10.5</v>
      </c>
      <c r="APG70" s="94">
        <v>10.1</v>
      </c>
      <c r="APH70" s="94">
        <v>9.1999999999999993</v>
      </c>
      <c r="API70" s="94">
        <v>9.6</v>
      </c>
      <c r="APJ70" s="94">
        <v>10.1</v>
      </c>
      <c r="APK70" s="94">
        <v>13.1</v>
      </c>
      <c r="APL70" s="94">
        <v>12.8</v>
      </c>
      <c r="APM70" s="94">
        <v>13.1</v>
      </c>
      <c r="APN70" s="94">
        <v>11.3</v>
      </c>
      <c r="APO70" s="94">
        <v>11.3</v>
      </c>
      <c r="APP70" s="94">
        <v>11.4</v>
      </c>
      <c r="APQ70" s="94">
        <v>14.4</v>
      </c>
      <c r="APR70" s="94">
        <v>14.4</v>
      </c>
      <c r="APS70" s="94">
        <v>14.5</v>
      </c>
      <c r="APT70" s="94">
        <v>13.9</v>
      </c>
      <c r="APU70" s="94">
        <v>10.7</v>
      </c>
      <c r="APV70" s="94">
        <v>9.6</v>
      </c>
      <c r="APW70" s="94">
        <v>11.9</v>
      </c>
      <c r="APX70" s="94">
        <v>8.9</v>
      </c>
      <c r="APY70" s="94">
        <v>10.5</v>
      </c>
      <c r="APZ70" s="94">
        <v>10.3</v>
      </c>
      <c r="AQA70" s="94">
        <v>10.7</v>
      </c>
      <c r="AQB70" s="94">
        <v>12.9</v>
      </c>
      <c r="AQC70" s="94">
        <v>10.8</v>
      </c>
      <c r="AQD70" s="94">
        <v>12.7</v>
      </c>
      <c r="AQE70" s="94">
        <v>14.4</v>
      </c>
      <c r="AQF70" s="94">
        <v>11.9</v>
      </c>
      <c r="AQG70" s="94">
        <v>12</v>
      </c>
      <c r="AQH70" s="94">
        <v>12.6</v>
      </c>
      <c r="AQI70" s="94">
        <v>13.6</v>
      </c>
      <c r="AQJ70" s="94">
        <v>12</v>
      </c>
      <c r="AQK70" s="94">
        <v>15.7</v>
      </c>
      <c r="AQL70" s="94">
        <v>13.6</v>
      </c>
      <c r="AQM70" s="94">
        <v>15.7</v>
      </c>
      <c r="AQN70" s="94">
        <v>14</v>
      </c>
      <c r="AQO70" s="94">
        <v>13.4</v>
      </c>
      <c r="AQP70" s="94">
        <v>13.1</v>
      </c>
      <c r="AQQ70" s="94">
        <v>14.6</v>
      </c>
      <c r="AQR70" s="94">
        <v>14.2</v>
      </c>
      <c r="AQS70" s="94">
        <v>14</v>
      </c>
      <c r="AQT70" s="94">
        <v>13</v>
      </c>
      <c r="AQU70" s="94">
        <v>12.7</v>
      </c>
      <c r="AQV70" s="94">
        <v>12.5</v>
      </c>
      <c r="AQW70" s="94">
        <v>11.3</v>
      </c>
      <c r="AQX70" s="94">
        <v>12.6</v>
      </c>
      <c r="AQY70" s="94">
        <v>14</v>
      </c>
      <c r="AQZ70" s="94">
        <v>12.3</v>
      </c>
      <c r="ARA70" s="94">
        <v>13.6</v>
      </c>
      <c r="ARB70" s="94">
        <v>13.7</v>
      </c>
      <c r="ARC70" s="94">
        <v>12.7</v>
      </c>
      <c r="ARD70" s="94">
        <v>12.7</v>
      </c>
      <c r="ARE70" s="94">
        <v>13.6</v>
      </c>
      <c r="ARF70" s="94">
        <v>11.5</v>
      </c>
      <c r="ARG70" s="94">
        <v>11.4</v>
      </c>
      <c r="ARH70" s="94">
        <v>13.3</v>
      </c>
      <c r="ARI70" s="94">
        <v>12.6</v>
      </c>
      <c r="ARJ70" s="94">
        <v>13.1</v>
      </c>
      <c r="ARK70" s="94">
        <v>12.6</v>
      </c>
      <c r="ARL70" s="94">
        <v>12.1</v>
      </c>
      <c r="ARM70" s="94">
        <v>13.6</v>
      </c>
      <c r="ARN70" s="94">
        <v>14.5</v>
      </c>
      <c r="ARO70" s="94">
        <v>15.5</v>
      </c>
      <c r="ARP70" s="94">
        <v>13.2</v>
      </c>
      <c r="ARQ70" s="94">
        <v>14.4</v>
      </c>
      <c r="ARR70" s="94">
        <v>12.5</v>
      </c>
      <c r="ARS70" s="94">
        <v>14.3</v>
      </c>
      <c r="ART70" s="94">
        <v>14.6</v>
      </c>
      <c r="ARU70" s="94">
        <v>14.6</v>
      </c>
      <c r="ARV70" s="94">
        <v>16.3</v>
      </c>
      <c r="ARW70" s="94">
        <v>14.6</v>
      </c>
      <c r="ARX70" s="94">
        <v>14.6</v>
      </c>
      <c r="ARY70" s="94">
        <v>14.7</v>
      </c>
      <c r="ARZ70" s="94">
        <v>13.9</v>
      </c>
      <c r="ASA70" s="94">
        <v>13.5</v>
      </c>
      <c r="ASB70" s="94">
        <v>14.6</v>
      </c>
      <c r="ASC70" s="94">
        <v>14.7</v>
      </c>
      <c r="ASD70" s="94">
        <v>13.4</v>
      </c>
      <c r="ASE70" s="94">
        <v>15.6</v>
      </c>
      <c r="ASF70" s="94">
        <v>13.7</v>
      </c>
      <c r="ASG70" s="94">
        <v>14.2</v>
      </c>
      <c r="ASH70" s="94">
        <v>14.5</v>
      </c>
      <c r="ASI70" s="94">
        <v>17</v>
      </c>
      <c r="ASJ70" s="94">
        <v>15.5</v>
      </c>
      <c r="ASK70" s="94">
        <v>13.5</v>
      </c>
      <c r="ASL70" s="94">
        <v>16.5</v>
      </c>
      <c r="ASM70" s="94">
        <v>13.3</v>
      </c>
      <c r="ASN70" s="94">
        <v>13.6</v>
      </c>
      <c r="ASO70" s="94">
        <v>14.2</v>
      </c>
      <c r="ASP70" s="94">
        <v>11.1</v>
      </c>
      <c r="ASQ70" s="94">
        <v>13.7</v>
      </c>
      <c r="ASR70" s="94">
        <v>14.7</v>
      </c>
      <c r="ASS70" s="94">
        <v>14</v>
      </c>
      <c r="AST70" s="94">
        <v>14.1</v>
      </c>
      <c r="ASU70" s="94">
        <v>13</v>
      </c>
      <c r="ASV70" s="94">
        <v>14.7</v>
      </c>
      <c r="ASW70" s="94">
        <v>14.5</v>
      </c>
      <c r="ASX70" s="94">
        <v>15.9</v>
      </c>
      <c r="ASY70" s="94">
        <v>14.2</v>
      </c>
      <c r="ASZ70" s="94">
        <v>12.6</v>
      </c>
      <c r="ATA70" s="94">
        <v>11.3</v>
      </c>
      <c r="ATB70" s="94">
        <v>11.3</v>
      </c>
      <c r="ATC70" s="94">
        <v>11.6</v>
      </c>
      <c r="ATD70" s="94">
        <v>11.2</v>
      </c>
      <c r="ATE70" s="94">
        <v>10.9</v>
      </c>
      <c r="ATF70" s="94">
        <v>10.6</v>
      </c>
      <c r="ATG70" s="94">
        <v>11.5</v>
      </c>
      <c r="ATH70" s="94">
        <v>11.5</v>
      </c>
      <c r="ATI70" s="94">
        <v>10.3</v>
      </c>
      <c r="ATJ70" s="94">
        <v>11</v>
      </c>
      <c r="ATK70" s="94">
        <v>11.7</v>
      </c>
      <c r="ATL70" s="94">
        <v>11</v>
      </c>
      <c r="ATM70" s="94">
        <v>11.8</v>
      </c>
      <c r="ATN70" s="94">
        <v>11.1</v>
      </c>
      <c r="ATO70" s="94">
        <v>11.3</v>
      </c>
      <c r="ATP70" s="94">
        <v>12.2</v>
      </c>
      <c r="ATQ70" s="94">
        <v>10.6</v>
      </c>
      <c r="ATR70" s="94">
        <v>12.1</v>
      </c>
      <c r="ATS70" s="94">
        <v>10.4</v>
      </c>
      <c r="ATT70" s="94">
        <v>10.1</v>
      </c>
      <c r="ATU70" s="94">
        <v>10</v>
      </c>
      <c r="ATV70" s="94">
        <v>9.9</v>
      </c>
      <c r="ATW70" s="94">
        <v>9.9</v>
      </c>
      <c r="ATX70" s="94">
        <v>11.4</v>
      </c>
      <c r="ATY70" s="94">
        <v>9.9</v>
      </c>
      <c r="ATZ70" s="94">
        <v>10.199999999999999</v>
      </c>
      <c r="AUA70" s="94">
        <v>10.5</v>
      </c>
      <c r="AUB70" s="94">
        <v>10.4</v>
      </c>
      <c r="AUC70" s="94">
        <v>11.3</v>
      </c>
      <c r="AUD70" s="94">
        <v>9.1999999999999993</v>
      </c>
      <c r="AUE70" s="94">
        <v>9.9</v>
      </c>
      <c r="AUF70" s="94">
        <v>9.1999999999999993</v>
      </c>
      <c r="AUG70" s="94">
        <v>9.1999999999999993</v>
      </c>
      <c r="AUH70" s="94">
        <v>7.4</v>
      </c>
      <c r="AUI70" s="94">
        <v>9.1999999999999993</v>
      </c>
      <c r="AUJ70" s="94">
        <v>8.6999999999999993</v>
      </c>
      <c r="AUK70" s="94">
        <v>6.1</v>
      </c>
      <c r="AUL70" s="94">
        <v>6</v>
      </c>
      <c r="AUM70" s="94">
        <v>4.5</v>
      </c>
      <c r="AUN70" s="94">
        <v>5.7</v>
      </c>
      <c r="AUO70" s="94">
        <v>3.4</v>
      </c>
      <c r="AUP70" s="94">
        <v>5.9</v>
      </c>
      <c r="AUQ70" s="94">
        <v>5.3</v>
      </c>
      <c r="AUR70" s="94">
        <v>6.9</v>
      </c>
      <c r="AUS70" s="94">
        <v>5.7</v>
      </c>
      <c r="AUT70" s="94">
        <v>5.7</v>
      </c>
      <c r="AUU70" s="94">
        <v>7.2</v>
      </c>
      <c r="AUV70" s="94">
        <v>7.3</v>
      </c>
      <c r="AUW70" s="94">
        <v>8.6</v>
      </c>
      <c r="AUX70" s="94">
        <v>8.9</v>
      </c>
      <c r="AUY70" s="94">
        <v>9.6</v>
      </c>
      <c r="AUZ70" s="94"/>
      <c r="AVA70" s="94"/>
      <c r="AVB70" s="94"/>
      <c r="AVC70" s="94"/>
      <c r="AVD70" s="94"/>
      <c r="AVE70" s="94"/>
      <c r="AVF70" s="94"/>
      <c r="AVG70" s="94"/>
      <c r="AVH70" s="94"/>
      <c r="AVI70" s="94"/>
      <c r="AVJ70" s="94"/>
      <c r="AVK70" s="94"/>
      <c r="AVL70" s="94"/>
      <c r="AVM70" s="94"/>
      <c r="AVN70" s="94"/>
      <c r="AVO70" s="94"/>
      <c r="AVP70" s="94"/>
      <c r="AVQ70" s="94"/>
      <c r="AVR70" s="94"/>
      <c r="AVS70" s="94"/>
      <c r="AVT70" s="94"/>
      <c r="AVU70" s="94"/>
      <c r="AVV70" s="94"/>
      <c r="AVW70" s="94"/>
      <c r="AVX70" s="94"/>
      <c r="AVY70" s="94"/>
      <c r="AVZ70" s="94"/>
    </row>
    <row r="71" spans="1:1276" ht="17.25" thickTop="1" thickBot="1" x14ac:dyDescent="0.3">
      <c r="C71" s="126" t="s">
        <v>356</v>
      </c>
      <c r="NG71" s="26"/>
      <c r="NH71" s="26"/>
      <c r="NI71" s="26"/>
      <c r="NJ71" s="26"/>
      <c r="NK71" s="26"/>
      <c r="NL71" s="26"/>
      <c r="NM71" s="26"/>
      <c r="NN71" s="26"/>
      <c r="NO71" s="26"/>
      <c r="NP71" s="26"/>
      <c r="NQ71" s="26"/>
      <c r="NR71" s="26"/>
      <c r="NS71" s="26"/>
      <c r="NT71" s="26"/>
      <c r="NU71" s="26"/>
      <c r="NV71" s="26"/>
      <c r="NW71" s="26"/>
      <c r="NX71" s="26"/>
      <c r="NY71" s="26"/>
      <c r="NZ71" s="26"/>
      <c r="OA71" s="26"/>
      <c r="OB71" s="26"/>
      <c r="OC71" s="26"/>
      <c r="OD71" s="26"/>
      <c r="OE71" s="26"/>
      <c r="OF71" s="26"/>
      <c r="OG71" s="26"/>
      <c r="OH71" s="26"/>
      <c r="OI71" s="26"/>
      <c r="OJ71" s="26"/>
      <c r="OK71" s="26"/>
      <c r="OL71" s="26"/>
      <c r="OM71" s="26"/>
      <c r="ON71" s="26"/>
      <c r="OO71" s="26"/>
      <c r="OP71" s="26"/>
      <c r="OQ71" s="26"/>
      <c r="OR71" s="26"/>
      <c r="OS71" s="26"/>
      <c r="OT71" s="26"/>
      <c r="OU71" s="26"/>
      <c r="OV71" s="26"/>
      <c r="OW71" s="26"/>
      <c r="OX71" s="26"/>
      <c r="OY71" s="26"/>
      <c r="OZ71" s="26"/>
      <c r="PA71" s="26"/>
      <c r="PB71" s="26"/>
      <c r="PC71" s="26"/>
      <c r="PD71" s="26"/>
      <c r="PE71" s="26"/>
      <c r="PF71" s="26"/>
      <c r="PG71" s="26"/>
      <c r="PH71" s="26"/>
      <c r="PI71" s="26"/>
      <c r="PJ71" s="26"/>
      <c r="PK71" s="26"/>
      <c r="PL71" s="26"/>
      <c r="PM71" s="26"/>
      <c r="PN71" s="26"/>
      <c r="PO71" s="26"/>
      <c r="PP71" s="26"/>
      <c r="PQ71" s="26"/>
      <c r="PR71" s="26"/>
      <c r="PS71" s="26"/>
      <c r="PT71" s="26"/>
      <c r="PU71" s="26"/>
      <c r="PV71" s="26"/>
      <c r="PW71" s="26"/>
      <c r="PX71" s="26"/>
      <c r="PY71" s="26"/>
      <c r="PZ71" s="26"/>
      <c r="QA71" s="95"/>
      <c r="QB71" s="95"/>
      <c r="QC71" s="95"/>
      <c r="QD71" s="95"/>
      <c r="QE71" s="95"/>
      <c r="QF71" s="95">
        <v>1.8</v>
      </c>
      <c r="QG71" s="95">
        <v>0.8</v>
      </c>
      <c r="QH71" s="95">
        <v>1.3</v>
      </c>
      <c r="QI71" s="95">
        <v>1.4</v>
      </c>
      <c r="QJ71" s="95">
        <v>1.3</v>
      </c>
      <c r="QK71" s="95">
        <v>2.2999999999999998</v>
      </c>
      <c r="QL71" s="95">
        <v>2.5</v>
      </c>
      <c r="QM71" s="95">
        <v>1.3</v>
      </c>
      <c r="QN71" s="95">
        <v>1.5</v>
      </c>
      <c r="QO71" s="95">
        <v>1.1000000000000001</v>
      </c>
      <c r="QP71" s="95">
        <v>1.8</v>
      </c>
      <c r="QQ71" s="95">
        <v>1</v>
      </c>
      <c r="QR71" s="95">
        <v>1.2</v>
      </c>
      <c r="QS71" s="95">
        <v>1.2</v>
      </c>
      <c r="QT71" s="95">
        <v>1.8</v>
      </c>
      <c r="QU71" s="95">
        <v>2.5</v>
      </c>
      <c r="QV71" s="95">
        <v>2</v>
      </c>
      <c r="QW71" s="95">
        <v>1.4</v>
      </c>
      <c r="QX71" s="95">
        <v>2.2000000000000002</v>
      </c>
      <c r="QY71" s="95">
        <v>1.8</v>
      </c>
      <c r="QZ71" s="95">
        <v>2.7</v>
      </c>
      <c r="RA71" s="95">
        <v>2.4</v>
      </c>
      <c r="RB71" s="95">
        <v>2.8</v>
      </c>
      <c r="RC71" s="95">
        <v>2.7</v>
      </c>
      <c r="RD71" s="95">
        <v>2.2000000000000002</v>
      </c>
      <c r="RE71" s="95">
        <v>3.4</v>
      </c>
      <c r="RF71" s="95">
        <v>2.4</v>
      </c>
      <c r="RG71" s="95">
        <v>2</v>
      </c>
      <c r="RH71" s="95">
        <v>1.5</v>
      </c>
      <c r="RI71" s="95">
        <v>1.7</v>
      </c>
      <c r="RJ71" s="95">
        <v>2.2999999999999998</v>
      </c>
      <c r="RK71" s="95">
        <v>1.1000000000000001</v>
      </c>
      <c r="RL71" s="95">
        <v>1.2</v>
      </c>
      <c r="RM71" s="95">
        <v>0.8</v>
      </c>
      <c r="RN71" s="95">
        <v>0.6</v>
      </c>
      <c r="RO71" s="95">
        <v>1.8</v>
      </c>
      <c r="RP71" s="95">
        <v>1.4</v>
      </c>
      <c r="RQ71" s="95">
        <v>1.1000000000000001</v>
      </c>
      <c r="RR71" s="95">
        <v>0.8</v>
      </c>
      <c r="RS71" s="95">
        <v>0.5</v>
      </c>
      <c r="RT71" s="95">
        <v>1.1000000000000001</v>
      </c>
      <c r="RU71" s="95">
        <v>1</v>
      </c>
      <c r="RV71" s="95">
        <v>2</v>
      </c>
      <c r="RW71" s="95">
        <v>1</v>
      </c>
      <c r="RX71" s="95">
        <v>2.1</v>
      </c>
      <c r="RY71" s="95">
        <v>1.6</v>
      </c>
      <c r="RZ71" s="95">
        <v>2.2000000000000002</v>
      </c>
      <c r="SA71" s="95">
        <v>1.7</v>
      </c>
      <c r="SB71" s="95">
        <v>1.9</v>
      </c>
      <c r="SC71" s="95">
        <v>1.5</v>
      </c>
      <c r="SD71" s="95">
        <v>1.9</v>
      </c>
      <c r="SE71" s="95">
        <v>2.1</v>
      </c>
      <c r="SF71" s="95">
        <v>2.6</v>
      </c>
      <c r="SG71" s="95">
        <v>2.2999999999999998</v>
      </c>
      <c r="SH71" s="95">
        <v>2.8</v>
      </c>
      <c r="SI71" s="95">
        <v>2.2999999999999998</v>
      </c>
      <c r="SJ71" s="95">
        <v>1.4</v>
      </c>
      <c r="SK71" s="95">
        <v>2</v>
      </c>
      <c r="SL71" s="95">
        <v>1.9</v>
      </c>
      <c r="SM71" s="95">
        <v>2.7</v>
      </c>
      <c r="SN71" s="95">
        <v>3.7</v>
      </c>
      <c r="SO71" s="95">
        <v>2.6</v>
      </c>
      <c r="SP71" s="95">
        <v>3</v>
      </c>
      <c r="SQ71" s="95">
        <v>3.7</v>
      </c>
      <c r="SR71" s="95">
        <v>2</v>
      </c>
      <c r="SS71" s="95">
        <v>2</v>
      </c>
      <c r="ST71" s="95">
        <v>3.7</v>
      </c>
      <c r="SU71" s="95">
        <v>3.1</v>
      </c>
      <c r="SV71" s="95">
        <v>3</v>
      </c>
      <c r="SW71" s="95">
        <v>3</v>
      </c>
      <c r="SX71" s="95">
        <v>3.4</v>
      </c>
      <c r="SY71" s="95">
        <v>2.6</v>
      </c>
      <c r="SZ71" s="95">
        <v>3.7</v>
      </c>
      <c r="TA71" s="95">
        <v>2.5</v>
      </c>
      <c r="TB71" s="95">
        <v>2.1</v>
      </c>
      <c r="TC71" s="95">
        <v>2.5</v>
      </c>
      <c r="TD71" s="95">
        <v>3.7</v>
      </c>
      <c r="TE71" s="95">
        <v>3.4</v>
      </c>
      <c r="TF71" s="95">
        <v>3.7</v>
      </c>
      <c r="TG71" s="95">
        <v>3.1</v>
      </c>
      <c r="TH71" s="95">
        <v>3.5</v>
      </c>
      <c r="TI71" s="95">
        <v>3.4</v>
      </c>
      <c r="TJ71" s="95">
        <v>3.2</v>
      </c>
      <c r="TK71" s="95">
        <v>3.2</v>
      </c>
      <c r="TL71" s="95">
        <v>3.8</v>
      </c>
      <c r="TM71" s="95">
        <v>2.8</v>
      </c>
      <c r="TN71" s="95">
        <v>2.7</v>
      </c>
      <c r="TO71" s="95">
        <v>2.1</v>
      </c>
      <c r="TP71" s="95">
        <v>2.2000000000000002</v>
      </c>
      <c r="TQ71" s="95">
        <v>2.8</v>
      </c>
      <c r="TR71" s="95">
        <v>3.2</v>
      </c>
      <c r="TS71" s="95">
        <v>2.4</v>
      </c>
      <c r="TT71" s="95">
        <v>2.8</v>
      </c>
      <c r="TU71" s="95">
        <v>1.9</v>
      </c>
      <c r="TV71" s="95">
        <v>2.8</v>
      </c>
      <c r="TW71" s="95">
        <v>3.5</v>
      </c>
      <c r="TX71" s="95">
        <v>3.1</v>
      </c>
      <c r="TY71" s="95">
        <v>3.5</v>
      </c>
      <c r="TZ71" s="95">
        <v>3.5</v>
      </c>
      <c r="UA71" s="95">
        <v>3.6</v>
      </c>
      <c r="UB71" s="95">
        <v>3.1</v>
      </c>
      <c r="UC71" s="95">
        <v>2.7</v>
      </c>
      <c r="UD71" s="95">
        <v>2.1</v>
      </c>
      <c r="UE71" s="95">
        <v>3</v>
      </c>
      <c r="UF71" s="95">
        <v>2.2999999999999998</v>
      </c>
      <c r="UG71" s="95">
        <v>2.6</v>
      </c>
      <c r="UH71" s="95">
        <v>2.7</v>
      </c>
      <c r="UI71" s="95">
        <v>1.8</v>
      </c>
      <c r="UJ71" s="95">
        <v>2.9</v>
      </c>
      <c r="UK71" s="95">
        <v>2.2999999999999998</v>
      </c>
      <c r="UL71" s="95">
        <v>2.4</v>
      </c>
      <c r="UM71" s="95">
        <v>2.7</v>
      </c>
      <c r="UN71" s="95">
        <v>3.2</v>
      </c>
      <c r="UO71" s="95">
        <v>3.7</v>
      </c>
      <c r="UP71" s="95">
        <v>2.6</v>
      </c>
      <c r="UQ71" s="95">
        <v>2.6</v>
      </c>
      <c r="UR71" s="95">
        <v>2.2999999999999998</v>
      </c>
      <c r="US71" s="95">
        <v>3.7</v>
      </c>
      <c r="UT71" s="95">
        <v>3</v>
      </c>
      <c r="UU71" s="95">
        <v>3.1</v>
      </c>
      <c r="UV71" s="95">
        <v>2.5</v>
      </c>
      <c r="UW71" s="95">
        <v>1.9</v>
      </c>
      <c r="UX71" s="95">
        <v>3</v>
      </c>
      <c r="UY71" s="95">
        <v>4.3</v>
      </c>
      <c r="UZ71" s="95">
        <v>3.2</v>
      </c>
      <c r="VA71" s="95">
        <v>3.7</v>
      </c>
      <c r="VB71" s="95">
        <v>3.2</v>
      </c>
      <c r="VC71" s="95">
        <v>3.1</v>
      </c>
      <c r="VD71" s="95">
        <v>3.7</v>
      </c>
      <c r="VE71" s="95">
        <v>3.2</v>
      </c>
      <c r="VF71" s="95">
        <v>4.2</v>
      </c>
      <c r="VG71" s="95">
        <v>2.8</v>
      </c>
      <c r="VH71" s="95">
        <v>1.7</v>
      </c>
      <c r="VI71" s="95">
        <v>2.8</v>
      </c>
      <c r="VJ71" s="95">
        <v>3</v>
      </c>
      <c r="VK71" s="95">
        <v>3</v>
      </c>
      <c r="VL71" s="95">
        <v>2.6</v>
      </c>
      <c r="VM71" s="95">
        <v>2.1</v>
      </c>
      <c r="VN71" s="95">
        <v>1.8</v>
      </c>
      <c r="VO71" s="95">
        <v>1.8</v>
      </c>
      <c r="VP71" s="95">
        <v>2.4</v>
      </c>
      <c r="VQ71" s="95">
        <v>2.8</v>
      </c>
      <c r="VR71" s="95">
        <v>2.2999999999999998</v>
      </c>
      <c r="VS71" s="95">
        <v>3</v>
      </c>
      <c r="VT71" s="95">
        <v>2.2999999999999998</v>
      </c>
      <c r="VU71" s="95">
        <v>3.6</v>
      </c>
      <c r="VV71" s="95">
        <v>3.2</v>
      </c>
      <c r="VW71" s="95">
        <v>3.7</v>
      </c>
      <c r="VX71" s="95">
        <v>3.5</v>
      </c>
      <c r="VY71" s="95">
        <v>2.5</v>
      </c>
      <c r="VZ71" s="95">
        <v>3.5</v>
      </c>
      <c r="WA71" s="95">
        <v>2.4</v>
      </c>
      <c r="WB71" s="95">
        <v>2.2000000000000002</v>
      </c>
      <c r="WC71" s="95">
        <v>1.6</v>
      </c>
      <c r="WD71" s="95">
        <v>2.2000000000000002</v>
      </c>
      <c r="WE71" s="95">
        <v>2.2999999999999998</v>
      </c>
      <c r="WF71" s="95">
        <v>1.9</v>
      </c>
      <c r="WG71" s="95">
        <v>3.4</v>
      </c>
      <c r="WH71" s="95">
        <v>2.1</v>
      </c>
      <c r="WI71" s="95">
        <v>2.5</v>
      </c>
      <c r="WJ71" s="95">
        <v>1.5</v>
      </c>
      <c r="WK71" s="95">
        <v>2.2999999999999998</v>
      </c>
      <c r="WL71" s="95">
        <v>2.8</v>
      </c>
      <c r="WM71" s="95">
        <v>2.2999999999999998</v>
      </c>
      <c r="WN71" s="95">
        <v>1.7</v>
      </c>
      <c r="WO71" s="95">
        <v>1.5</v>
      </c>
      <c r="WP71" s="95">
        <v>2.7</v>
      </c>
      <c r="WQ71" s="95">
        <v>1.7</v>
      </c>
      <c r="WR71" s="95">
        <v>2.1</v>
      </c>
      <c r="WS71" s="95">
        <v>1.9</v>
      </c>
      <c r="WT71" s="95">
        <v>2.7</v>
      </c>
      <c r="WU71" s="95">
        <v>2.7</v>
      </c>
      <c r="WV71" s="95">
        <v>2.1</v>
      </c>
      <c r="WW71" s="95">
        <v>1.8</v>
      </c>
      <c r="WX71" s="95">
        <v>2</v>
      </c>
      <c r="WY71" s="95">
        <v>2.2999999999999998</v>
      </c>
      <c r="WZ71" s="95">
        <v>1.2</v>
      </c>
      <c r="XA71" s="95">
        <v>1.8</v>
      </c>
      <c r="XB71" s="95">
        <v>1.7</v>
      </c>
      <c r="XC71" s="95">
        <v>1.2</v>
      </c>
      <c r="XD71" s="95">
        <v>1.4</v>
      </c>
      <c r="XE71" s="95">
        <v>1.3</v>
      </c>
      <c r="XF71" s="95">
        <v>1.9</v>
      </c>
      <c r="XG71" s="95">
        <v>2.2000000000000002</v>
      </c>
      <c r="XH71" s="95">
        <v>2.4</v>
      </c>
      <c r="XI71" s="95">
        <v>2.4</v>
      </c>
      <c r="XJ71" s="95">
        <v>2.6</v>
      </c>
      <c r="XK71" s="95">
        <v>1.3</v>
      </c>
      <c r="XL71" s="95">
        <v>2</v>
      </c>
      <c r="XM71" s="95">
        <v>1.3</v>
      </c>
      <c r="XN71" s="95">
        <v>2.2000000000000002</v>
      </c>
      <c r="XO71" s="95">
        <v>1.6</v>
      </c>
      <c r="XP71" s="95">
        <v>1.7</v>
      </c>
      <c r="XQ71" s="95">
        <v>1.7</v>
      </c>
      <c r="XR71" s="95">
        <v>2.1</v>
      </c>
      <c r="XS71" s="95">
        <v>1.2</v>
      </c>
      <c r="XT71" s="95">
        <v>1.5</v>
      </c>
      <c r="XU71" s="95">
        <v>1.2</v>
      </c>
      <c r="XV71" s="95">
        <v>2.2000000000000002</v>
      </c>
      <c r="XW71" s="95">
        <v>2.8</v>
      </c>
      <c r="XX71" s="95">
        <v>2</v>
      </c>
      <c r="XY71" s="95">
        <v>1.8</v>
      </c>
      <c r="XZ71" s="95">
        <v>1.3</v>
      </c>
      <c r="YA71" s="95">
        <v>2.8</v>
      </c>
      <c r="YB71" s="95">
        <v>3.3</v>
      </c>
      <c r="YC71" s="95">
        <v>2</v>
      </c>
      <c r="YD71" s="95">
        <v>2.5</v>
      </c>
      <c r="YE71" s="95">
        <v>2</v>
      </c>
      <c r="YF71" s="95">
        <v>2.5</v>
      </c>
      <c r="YG71" s="95">
        <v>2.2999999999999998</v>
      </c>
      <c r="YH71" s="95">
        <v>2</v>
      </c>
      <c r="YI71" s="95">
        <v>3.4</v>
      </c>
      <c r="YJ71" s="95">
        <v>2.9</v>
      </c>
      <c r="YK71" s="95">
        <v>2</v>
      </c>
      <c r="YL71" s="95">
        <v>2.1</v>
      </c>
      <c r="YM71" s="95">
        <v>3.1</v>
      </c>
      <c r="YN71" s="95">
        <v>2.4</v>
      </c>
      <c r="YO71" s="95">
        <v>2.8</v>
      </c>
      <c r="YP71" s="95">
        <v>2.2999999999999998</v>
      </c>
      <c r="YQ71" s="95">
        <v>1.8</v>
      </c>
      <c r="YR71" s="95">
        <v>1.8</v>
      </c>
      <c r="YS71" s="95">
        <v>1.9</v>
      </c>
      <c r="YT71" s="95">
        <v>3.9</v>
      </c>
      <c r="YU71" s="95">
        <v>3.4</v>
      </c>
      <c r="YV71" s="95">
        <v>4.7</v>
      </c>
      <c r="YW71" s="95">
        <v>3.3</v>
      </c>
      <c r="YX71" s="95">
        <v>3.5</v>
      </c>
      <c r="YY71" s="95">
        <v>3.5</v>
      </c>
      <c r="YZ71" s="95">
        <v>4.2</v>
      </c>
      <c r="ZA71" s="95">
        <v>4</v>
      </c>
      <c r="ZB71" s="95">
        <v>5.4</v>
      </c>
      <c r="ZC71" s="95">
        <v>4.2</v>
      </c>
      <c r="ZD71" s="95">
        <v>4.2</v>
      </c>
      <c r="ZE71" s="95">
        <v>3.1</v>
      </c>
      <c r="ZF71" s="95">
        <v>3</v>
      </c>
      <c r="ZG71" s="95">
        <v>3.1</v>
      </c>
      <c r="ZH71" s="95">
        <v>2.6</v>
      </c>
      <c r="ZI71" s="95">
        <v>3.5</v>
      </c>
      <c r="ZJ71" s="95">
        <v>2.8</v>
      </c>
      <c r="ZK71" s="95">
        <v>2.7</v>
      </c>
      <c r="ZL71" s="95">
        <v>3.5</v>
      </c>
      <c r="ZM71" s="95">
        <v>2.9</v>
      </c>
      <c r="ZN71" s="95">
        <v>4</v>
      </c>
      <c r="ZO71" s="95">
        <v>2</v>
      </c>
      <c r="ZP71" s="95">
        <v>3.4</v>
      </c>
      <c r="ZQ71" s="95">
        <v>3.5</v>
      </c>
      <c r="ZR71" s="95">
        <v>3.5</v>
      </c>
      <c r="ZS71" s="95">
        <v>3.2</v>
      </c>
      <c r="ZT71" s="95">
        <v>3.8</v>
      </c>
      <c r="ZU71" s="95">
        <v>2.7</v>
      </c>
      <c r="ZV71" s="95">
        <v>3.4</v>
      </c>
      <c r="ZW71" s="95">
        <v>3.7</v>
      </c>
      <c r="ZX71" s="95">
        <v>4</v>
      </c>
      <c r="ZY71" s="95">
        <v>3.1</v>
      </c>
      <c r="ZZ71" s="95">
        <v>3.8</v>
      </c>
      <c r="AAA71" s="95">
        <v>2</v>
      </c>
      <c r="AAB71" s="95">
        <v>3.2</v>
      </c>
      <c r="AAC71" s="95">
        <v>2</v>
      </c>
      <c r="AAD71" s="95">
        <v>2.4</v>
      </c>
      <c r="AAE71" s="95">
        <v>2.2999999999999998</v>
      </c>
      <c r="AAF71" s="95">
        <v>2.7</v>
      </c>
      <c r="AAG71" s="95">
        <v>2.9</v>
      </c>
      <c r="AAH71" s="95">
        <v>3.6</v>
      </c>
      <c r="AAI71" s="95">
        <v>2.4</v>
      </c>
      <c r="AAJ71" s="95">
        <v>3.4</v>
      </c>
      <c r="AAK71" s="95">
        <v>3.6</v>
      </c>
      <c r="AAL71" s="95">
        <v>2.9</v>
      </c>
      <c r="AAM71" s="95">
        <v>3.6</v>
      </c>
      <c r="AAN71" s="95">
        <v>3.6</v>
      </c>
      <c r="AAO71" s="95">
        <v>3.3</v>
      </c>
      <c r="AAP71" s="95">
        <v>3.4</v>
      </c>
      <c r="AAQ71" s="95">
        <v>2.5</v>
      </c>
      <c r="AAR71" s="95">
        <v>2.7</v>
      </c>
      <c r="AAS71" s="95">
        <v>3</v>
      </c>
      <c r="AAT71" s="95">
        <v>2.4</v>
      </c>
      <c r="AAU71" s="95">
        <v>2.7</v>
      </c>
      <c r="AAV71" s="95">
        <v>3.4</v>
      </c>
      <c r="AAW71" s="95">
        <v>2.5</v>
      </c>
      <c r="AAX71" s="95">
        <v>4</v>
      </c>
      <c r="AAY71" s="95">
        <v>5.0999999999999996</v>
      </c>
      <c r="AAZ71" s="95">
        <v>4.0999999999999996</v>
      </c>
      <c r="ABA71" s="95">
        <v>3.7</v>
      </c>
      <c r="ABB71" s="95">
        <v>3.3</v>
      </c>
      <c r="ABC71" s="95">
        <v>3.6</v>
      </c>
      <c r="ABD71" s="95">
        <v>4.4000000000000004</v>
      </c>
      <c r="ABE71" s="95">
        <v>3.3</v>
      </c>
      <c r="ABF71" s="95">
        <v>3.5</v>
      </c>
      <c r="ABG71" s="95">
        <v>3.1</v>
      </c>
      <c r="ABH71" s="95">
        <v>3.1</v>
      </c>
      <c r="ABI71" s="95">
        <v>2.8</v>
      </c>
      <c r="ABJ71" s="95">
        <v>2.8</v>
      </c>
      <c r="ABK71" s="95">
        <v>3.2</v>
      </c>
      <c r="ABL71" s="95">
        <v>3.6</v>
      </c>
      <c r="ABM71" s="95">
        <v>4.7</v>
      </c>
      <c r="ABN71" s="95">
        <v>4.5999999999999996</v>
      </c>
      <c r="ABO71" s="95">
        <v>3.3</v>
      </c>
      <c r="ABP71" s="95">
        <v>3.4</v>
      </c>
      <c r="ABQ71" s="95">
        <v>3.5</v>
      </c>
      <c r="ABR71" s="95">
        <v>4.3</v>
      </c>
      <c r="ABS71" s="95">
        <v>4.9000000000000004</v>
      </c>
      <c r="ABT71" s="95">
        <v>2.9</v>
      </c>
      <c r="ABU71" s="95">
        <v>3.3</v>
      </c>
      <c r="ABV71" s="95">
        <v>3.5</v>
      </c>
      <c r="ABW71" s="95">
        <v>3.3</v>
      </c>
      <c r="ABX71" s="95">
        <v>2.2999999999999998</v>
      </c>
      <c r="ABY71" s="95">
        <v>2.9</v>
      </c>
      <c r="ABZ71" s="95">
        <v>3.7</v>
      </c>
      <c r="ACA71" s="95">
        <v>4.0999999999999996</v>
      </c>
      <c r="ACB71" s="95">
        <v>4</v>
      </c>
      <c r="ACC71" s="95">
        <v>4.3</v>
      </c>
      <c r="ACD71" s="95">
        <v>3.3</v>
      </c>
      <c r="ACE71" s="95">
        <v>2.7</v>
      </c>
      <c r="ACF71" s="95">
        <v>2.7</v>
      </c>
      <c r="ACG71" s="95">
        <v>4.2</v>
      </c>
      <c r="ACH71" s="95">
        <v>4</v>
      </c>
      <c r="ACI71" s="95">
        <v>2.9</v>
      </c>
      <c r="ACJ71" s="95">
        <v>3.6</v>
      </c>
      <c r="ACK71" s="95">
        <v>3.6</v>
      </c>
      <c r="ACL71" s="95">
        <v>3.5</v>
      </c>
      <c r="ACM71" s="95">
        <v>3.2</v>
      </c>
      <c r="ACN71" s="95">
        <v>2.7</v>
      </c>
      <c r="ACO71" s="95">
        <v>4</v>
      </c>
      <c r="ACP71" s="95">
        <v>2.8</v>
      </c>
      <c r="ACQ71" s="95">
        <v>3</v>
      </c>
      <c r="ACR71" s="95">
        <v>3.3</v>
      </c>
      <c r="ACS71" s="95">
        <v>3.2</v>
      </c>
      <c r="ACT71" s="95">
        <v>2.2999999999999998</v>
      </c>
      <c r="ACU71" s="95">
        <v>1.9</v>
      </c>
      <c r="ACV71" s="95">
        <v>2</v>
      </c>
      <c r="ACW71" s="95">
        <v>2.2999999999999998</v>
      </c>
      <c r="ACX71" s="95">
        <v>2.5</v>
      </c>
      <c r="ACY71" s="95">
        <v>3</v>
      </c>
      <c r="ACZ71" s="95">
        <v>1.7</v>
      </c>
      <c r="ADA71" s="95">
        <v>1.6</v>
      </c>
      <c r="ADB71" s="95">
        <v>3.2</v>
      </c>
      <c r="ADC71" s="95">
        <v>2</v>
      </c>
      <c r="ADD71" s="95">
        <v>2.6</v>
      </c>
      <c r="ADE71" s="95">
        <v>1.8</v>
      </c>
      <c r="ADF71" s="95">
        <v>2.2999999999999998</v>
      </c>
      <c r="ADG71" s="95">
        <v>2.4</v>
      </c>
      <c r="ADH71" s="95">
        <v>1.6</v>
      </c>
      <c r="ADI71" s="95">
        <v>3.4</v>
      </c>
      <c r="ADJ71" s="95">
        <v>2.6</v>
      </c>
      <c r="ADK71" s="95">
        <v>3.7</v>
      </c>
      <c r="ADL71" s="95">
        <v>4.0999999999999996</v>
      </c>
      <c r="ADM71" s="95">
        <v>2.6</v>
      </c>
      <c r="ADN71" s="95">
        <v>2.9</v>
      </c>
      <c r="ADO71" s="95">
        <v>3.5</v>
      </c>
      <c r="ADP71" s="95">
        <v>3.1</v>
      </c>
      <c r="ADQ71" s="95">
        <v>3.3</v>
      </c>
      <c r="ADR71" s="95">
        <v>4.8</v>
      </c>
      <c r="ADS71" s="95">
        <v>3.1</v>
      </c>
      <c r="ADT71" s="95">
        <v>3</v>
      </c>
      <c r="ADU71" s="95">
        <v>3.8</v>
      </c>
      <c r="ADV71" s="95">
        <v>3.5</v>
      </c>
      <c r="ADW71" s="95">
        <v>3.2</v>
      </c>
      <c r="ADX71" s="95">
        <v>2.2999999999999998</v>
      </c>
      <c r="ADY71" s="95">
        <v>1.8</v>
      </c>
      <c r="ADZ71" s="95">
        <v>2.5</v>
      </c>
      <c r="AEA71" s="95">
        <v>2.7</v>
      </c>
      <c r="AEB71" s="95">
        <v>3.8</v>
      </c>
      <c r="AEC71" s="95">
        <v>2.2999999999999998</v>
      </c>
      <c r="AED71" s="95">
        <v>3.3</v>
      </c>
      <c r="AEE71" s="95">
        <v>3.6</v>
      </c>
      <c r="AEF71" s="95">
        <v>3.9</v>
      </c>
      <c r="AEG71" s="95">
        <v>2.7</v>
      </c>
      <c r="AEH71" s="95">
        <v>3.8</v>
      </c>
      <c r="AEI71" s="95">
        <v>3.6</v>
      </c>
      <c r="AEJ71" s="95">
        <v>2.7</v>
      </c>
      <c r="AEK71" s="95">
        <v>3.4</v>
      </c>
      <c r="AEL71" s="95">
        <v>3.3</v>
      </c>
      <c r="AEM71" s="95">
        <v>3.3</v>
      </c>
      <c r="AEN71" s="95">
        <v>4.2</v>
      </c>
      <c r="AEO71" s="95">
        <v>2.8</v>
      </c>
      <c r="AEP71" s="95">
        <v>1.7</v>
      </c>
      <c r="AEQ71" s="95">
        <v>2.9</v>
      </c>
      <c r="AER71" s="95">
        <v>3</v>
      </c>
      <c r="AES71" s="95">
        <v>2.6</v>
      </c>
      <c r="AET71" s="95">
        <v>2.4</v>
      </c>
      <c r="AEU71" s="95">
        <v>2.7</v>
      </c>
      <c r="AEV71" s="95">
        <v>3.1</v>
      </c>
      <c r="AEW71" s="95">
        <v>2.7</v>
      </c>
      <c r="AEX71" s="95">
        <v>2</v>
      </c>
      <c r="AEY71" s="95">
        <v>1.6</v>
      </c>
      <c r="AEZ71" s="95">
        <v>1.4</v>
      </c>
      <c r="AFA71" s="95">
        <v>2.2999999999999998</v>
      </c>
      <c r="AFB71" s="95">
        <v>3.4</v>
      </c>
      <c r="AFC71" s="95">
        <v>2.9</v>
      </c>
      <c r="AFD71" s="95">
        <v>1.6</v>
      </c>
      <c r="AFE71" s="95">
        <v>2.5</v>
      </c>
      <c r="AFF71" s="95">
        <v>2.5</v>
      </c>
      <c r="AFG71" s="95">
        <v>2.1</v>
      </c>
      <c r="AFH71" s="95">
        <v>1.9</v>
      </c>
      <c r="AFI71" s="95">
        <v>1.6</v>
      </c>
      <c r="AFJ71" s="95">
        <v>2.4</v>
      </c>
      <c r="AFK71" s="95">
        <v>2.8</v>
      </c>
      <c r="AFL71" s="95">
        <v>2.2999999999999998</v>
      </c>
      <c r="AFM71" s="95">
        <v>3</v>
      </c>
      <c r="AFN71" s="95">
        <v>2.2999999999999998</v>
      </c>
      <c r="AFO71" s="95">
        <v>2.2000000000000002</v>
      </c>
      <c r="AFP71" s="95">
        <v>3.6</v>
      </c>
      <c r="AFQ71" s="95">
        <v>2.6</v>
      </c>
      <c r="AFR71" s="95">
        <v>3.3</v>
      </c>
      <c r="AFS71" s="95">
        <v>2.4</v>
      </c>
      <c r="AFT71" s="95">
        <v>2.6</v>
      </c>
      <c r="AFU71" s="95">
        <v>2.5</v>
      </c>
      <c r="AFV71" s="95">
        <v>2.9</v>
      </c>
      <c r="AFW71" s="95">
        <v>4.7</v>
      </c>
      <c r="AFX71" s="95">
        <v>3.2</v>
      </c>
      <c r="AFY71" s="95">
        <v>2.5</v>
      </c>
      <c r="AFZ71" s="95">
        <v>2.9</v>
      </c>
      <c r="AGA71" s="95">
        <v>2.7</v>
      </c>
      <c r="AGB71" s="95">
        <v>3.7</v>
      </c>
      <c r="AGC71" s="95">
        <v>3.6</v>
      </c>
      <c r="AGD71" s="95">
        <v>2.2000000000000002</v>
      </c>
      <c r="AGE71" s="95">
        <v>2.2000000000000002</v>
      </c>
      <c r="AGF71" s="95">
        <v>2.2999999999999998</v>
      </c>
      <c r="AGG71" s="95">
        <v>2.7</v>
      </c>
      <c r="AGH71" s="95">
        <v>2.4</v>
      </c>
      <c r="AGI71" s="95">
        <v>3.1</v>
      </c>
      <c r="AGJ71" s="95">
        <v>3.7</v>
      </c>
      <c r="AGK71" s="95">
        <v>2.5</v>
      </c>
      <c r="AGL71" s="95">
        <v>2.6</v>
      </c>
      <c r="AGM71" s="95">
        <v>2.9</v>
      </c>
      <c r="AGN71" s="95">
        <v>3.7</v>
      </c>
      <c r="AGO71" s="95">
        <v>4</v>
      </c>
      <c r="AGP71" s="95">
        <v>5</v>
      </c>
      <c r="AGQ71" s="95">
        <v>3.6</v>
      </c>
      <c r="AGR71" s="95">
        <v>3.8</v>
      </c>
      <c r="AGS71" s="95">
        <v>3.7</v>
      </c>
      <c r="AGT71" s="95">
        <v>3.5</v>
      </c>
      <c r="AGU71" s="95">
        <v>4.0999999999999996</v>
      </c>
      <c r="AGV71" s="95">
        <v>4.4000000000000004</v>
      </c>
      <c r="AGW71" s="95">
        <v>3.2</v>
      </c>
      <c r="AGX71" s="95">
        <v>4.3</v>
      </c>
      <c r="AGY71" s="95">
        <v>2.5</v>
      </c>
      <c r="AGZ71" s="95">
        <v>4</v>
      </c>
      <c r="AHA71" s="95">
        <v>4.3</v>
      </c>
      <c r="AHB71" s="95">
        <v>3.5</v>
      </c>
      <c r="AHC71" s="95">
        <v>2.7</v>
      </c>
      <c r="AHD71" s="95">
        <v>3.3</v>
      </c>
      <c r="AHE71" s="95">
        <v>3.7</v>
      </c>
      <c r="AHF71" s="95">
        <v>5.4</v>
      </c>
      <c r="AHG71" s="95">
        <v>3.7</v>
      </c>
      <c r="AHH71" s="95">
        <v>2.8</v>
      </c>
      <c r="AHI71" s="95">
        <v>4.4000000000000004</v>
      </c>
      <c r="AHJ71" s="95">
        <v>3.6</v>
      </c>
      <c r="AHK71" s="95">
        <v>3.6</v>
      </c>
      <c r="AHL71" s="95">
        <v>3.6</v>
      </c>
      <c r="AHM71" s="95">
        <v>3.6</v>
      </c>
      <c r="AHN71" s="95">
        <v>2.4</v>
      </c>
      <c r="AHO71" s="95">
        <v>2.5</v>
      </c>
      <c r="AHP71" s="95">
        <v>2.6</v>
      </c>
      <c r="AHQ71" s="95">
        <v>3.2</v>
      </c>
      <c r="AHR71" s="95">
        <v>3.2</v>
      </c>
      <c r="AHS71" s="95">
        <v>2.7</v>
      </c>
      <c r="AHT71" s="95">
        <v>4.0999999999999996</v>
      </c>
      <c r="AHU71" s="95">
        <v>4.4000000000000004</v>
      </c>
      <c r="AHV71" s="95">
        <v>4.4000000000000004</v>
      </c>
      <c r="AHW71" s="95">
        <v>2.2999999999999998</v>
      </c>
      <c r="AHX71" s="95">
        <v>2.5</v>
      </c>
      <c r="AHY71" s="95">
        <v>3.8</v>
      </c>
      <c r="AHZ71" s="95">
        <v>3.6</v>
      </c>
      <c r="AIA71" s="95">
        <v>3</v>
      </c>
      <c r="AIB71" s="95">
        <v>2.6</v>
      </c>
      <c r="AIC71" s="95">
        <v>2.5</v>
      </c>
      <c r="AID71" s="95">
        <v>1.5</v>
      </c>
      <c r="AIE71" s="95">
        <v>1.8</v>
      </c>
      <c r="AIF71" s="95">
        <v>1.9</v>
      </c>
      <c r="AIG71" s="95">
        <v>2.2000000000000002</v>
      </c>
      <c r="AIH71" s="95">
        <v>2.9</v>
      </c>
      <c r="AII71" s="95">
        <v>1.9</v>
      </c>
      <c r="AIJ71" s="95">
        <v>1.9</v>
      </c>
      <c r="AIK71" s="95">
        <v>1.2</v>
      </c>
      <c r="AIL71" s="95">
        <v>1.9</v>
      </c>
      <c r="AIM71" s="95">
        <v>2.8</v>
      </c>
      <c r="AIN71" s="95">
        <v>2.2999999999999998</v>
      </c>
      <c r="AIO71" s="95">
        <v>1.3</v>
      </c>
      <c r="AIP71" s="95">
        <v>1.9</v>
      </c>
      <c r="AIQ71" s="95">
        <v>1.9</v>
      </c>
      <c r="AIR71" s="95">
        <v>1.8</v>
      </c>
      <c r="AIS71" s="95">
        <v>1.1000000000000001</v>
      </c>
      <c r="AIT71" s="95">
        <v>1.4</v>
      </c>
      <c r="AIU71" s="95">
        <v>1.8</v>
      </c>
      <c r="AIV71" s="95">
        <v>2.6</v>
      </c>
      <c r="AIW71" s="95">
        <v>2.7</v>
      </c>
      <c r="AIX71" s="95">
        <v>4.4000000000000004</v>
      </c>
      <c r="AIY71" s="95">
        <v>11.4</v>
      </c>
      <c r="AIZ71" s="95">
        <v>14</v>
      </c>
      <c r="AJA71" s="95">
        <v>11.2</v>
      </c>
      <c r="AJB71" s="95">
        <v>9.8000000000000007</v>
      </c>
      <c r="AJC71" s="95">
        <v>10.8</v>
      </c>
      <c r="AJD71" s="95">
        <v>11</v>
      </c>
      <c r="AJE71" s="95">
        <v>11.6</v>
      </c>
      <c r="AJF71" s="95">
        <v>9.6</v>
      </c>
      <c r="AJG71" s="95">
        <v>10.5</v>
      </c>
      <c r="AJH71" s="95">
        <v>11.2</v>
      </c>
      <c r="AJI71" s="95">
        <v>8.1999999999999993</v>
      </c>
      <c r="AJJ71" s="95">
        <v>8.9</v>
      </c>
      <c r="AJK71" s="95">
        <v>6.6</v>
      </c>
      <c r="AJL71" s="95">
        <v>5.6</v>
      </c>
      <c r="AJM71" s="95">
        <v>8.3000000000000007</v>
      </c>
      <c r="AJN71" s="95">
        <v>6.6</v>
      </c>
      <c r="AJO71" s="95">
        <v>7.4</v>
      </c>
      <c r="AJP71" s="95">
        <v>8.1999999999999993</v>
      </c>
      <c r="AJQ71" s="95">
        <v>7.7</v>
      </c>
      <c r="AJR71" s="95">
        <v>10.199999999999999</v>
      </c>
      <c r="AJS71" s="95">
        <v>11</v>
      </c>
      <c r="AJT71" s="95">
        <v>8.5</v>
      </c>
      <c r="AJU71" s="95">
        <v>6.6</v>
      </c>
      <c r="AJV71" s="95">
        <v>7.4</v>
      </c>
      <c r="AJW71" s="95">
        <v>7.9</v>
      </c>
      <c r="AJX71" s="95">
        <v>8.3000000000000007</v>
      </c>
      <c r="AJY71" s="95">
        <v>6.7</v>
      </c>
      <c r="AJZ71" s="95">
        <v>6.8</v>
      </c>
      <c r="AKA71" s="95">
        <v>6.6</v>
      </c>
      <c r="AKB71" s="95">
        <v>5.2</v>
      </c>
      <c r="AKC71" s="95">
        <v>6.3</v>
      </c>
      <c r="AKD71" s="95">
        <v>7</v>
      </c>
      <c r="AKE71" s="95">
        <v>3.9</v>
      </c>
      <c r="AKF71" s="95">
        <v>5</v>
      </c>
      <c r="AKG71" s="95">
        <v>3.2</v>
      </c>
      <c r="AKH71" s="95">
        <v>3.6</v>
      </c>
      <c r="AKI71" s="95">
        <v>3.8</v>
      </c>
      <c r="AKJ71" s="95">
        <v>2.8</v>
      </c>
      <c r="AKK71" s="95">
        <v>2.8</v>
      </c>
      <c r="AKL71" s="95">
        <v>2.2999999999999998</v>
      </c>
      <c r="AKM71" s="95">
        <v>2.8</v>
      </c>
      <c r="AKN71" s="95">
        <v>2.5</v>
      </c>
      <c r="AKO71" s="95">
        <v>2.7</v>
      </c>
      <c r="AKP71" s="95">
        <v>2.1</v>
      </c>
      <c r="AKQ71" s="95">
        <v>1.7</v>
      </c>
      <c r="AKR71" s="95">
        <v>2.9</v>
      </c>
      <c r="AKS71" s="95">
        <v>2</v>
      </c>
      <c r="AKT71" s="95">
        <v>1.2</v>
      </c>
      <c r="AKU71" s="95">
        <v>1.7</v>
      </c>
      <c r="AKV71" s="95">
        <v>2.5</v>
      </c>
      <c r="AKW71" s="95">
        <v>2.4</v>
      </c>
      <c r="AKX71" s="95">
        <v>2.2000000000000002</v>
      </c>
      <c r="AKY71" s="95">
        <v>2.5</v>
      </c>
      <c r="AKZ71" s="95">
        <v>1.4</v>
      </c>
      <c r="ALA71" s="95">
        <v>2.8</v>
      </c>
      <c r="ALB71" s="95">
        <v>2.7</v>
      </c>
      <c r="ALC71" s="95">
        <v>1.6</v>
      </c>
      <c r="ALD71" s="95">
        <v>1.4</v>
      </c>
      <c r="ALE71" s="95">
        <v>2.2999999999999998</v>
      </c>
      <c r="ALF71" s="95">
        <v>1.5</v>
      </c>
      <c r="ALG71" s="95">
        <v>1.9</v>
      </c>
      <c r="ALH71" s="95">
        <v>1.7</v>
      </c>
      <c r="ALI71" s="95">
        <v>2</v>
      </c>
      <c r="ALJ71" s="95">
        <v>1.1000000000000001</v>
      </c>
      <c r="ALK71" s="95">
        <v>2.6</v>
      </c>
      <c r="ALL71" s="95">
        <v>2</v>
      </c>
      <c r="ALM71" s="95">
        <v>1.3</v>
      </c>
      <c r="ALN71" s="95">
        <v>1.8</v>
      </c>
      <c r="ALO71" s="95">
        <v>1.8</v>
      </c>
      <c r="ALP71" s="95">
        <v>2.9</v>
      </c>
      <c r="ALQ71" s="95">
        <v>2.2000000000000002</v>
      </c>
      <c r="ALR71" s="95">
        <v>1.3</v>
      </c>
      <c r="ALS71" s="95">
        <v>1.8</v>
      </c>
      <c r="ALT71" s="95">
        <v>1.5</v>
      </c>
      <c r="ALU71" s="95">
        <v>2.1</v>
      </c>
      <c r="ALV71" s="95">
        <v>1.6</v>
      </c>
      <c r="ALW71" s="95">
        <v>2.1</v>
      </c>
      <c r="ALX71" s="95">
        <v>2</v>
      </c>
      <c r="ALY71" s="95">
        <v>2.2000000000000002</v>
      </c>
      <c r="ALZ71" s="95">
        <v>3.2</v>
      </c>
      <c r="AMA71" s="95">
        <v>1.5</v>
      </c>
      <c r="AMB71" s="95">
        <v>1.6</v>
      </c>
      <c r="AMC71" s="95">
        <v>1.8</v>
      </c>
      <c r="AMD71" s="95">
        <v>2.2999999999999998</v>
      </c>
      <c r="AME71" s="95">
        <v>2.1</v>
      </c>
      <c r="AMF71" s="95">
        <v>1.9</v>
      </c>
      <c r="AMG71" s="95">
        <v>1.7</v>
      </c>
      <c r="AMH71" s="95">
        <v>1.3</v>
      </c>
      <c r="AMI71" s="95">
        <v>2</v>
      </c>
      <c r="AMJ71" s="95">
        <v>1.5</v>
      </c>
      <c r="AMK71" s="95">
        <v>2.1</v>
      </c>
      <c r="AML71" s="95">
        <v>1.8</v>
      </c>
      <c r="AMM71" s="95">
        <v>2.1</v>
      </c>
      <c r="AMN71" s="95">
        <v>2.2999999999999998</v>
      </c>
      <c r="AMO71" s="95">
        <v>2.2999999999999998</v>
      </c>
      <c r="AMP71" s="95">
        <v>3</v>
      </c>
      <c r="AMQ71" s="95">
        <v>2.1</v>
      </c>
      <c r="AMR71" s="95">
        <v>1.8</v>
      </c>
      <c r="AMS71" s="95">
        <v>2.4</v>
      </c>
      <c r="AMT71" s="95">
        <v>1.6</v>
      </c>
      <c r="AMU71" s="95">
        <v>1.4</v>
      </c>
      <c r="AMV71" s="95">
        <v>2.1</v>
      </c>
      <c r="AMW71" s="95">
        <v>2.2000000000000002</v>
      </c>
      <c r="AMX71" s="95">
        <v>2</v>
      </c>
      <c r="AMY71" s="95">
        <v>3.3</v>
      </c>
      <c r="AMZ71" s="95">
        <v>2.2000000000000002</v>
      </c>
      <c r="ANA71" s="95">
        <v>2.6</v>
      </c>
      <c r="ANB71" s="95">
        <v>2</v>
      </c>
      <c r="ANC71" s="95">
        <v>2.4</v>
      </c>
      <c r="AND71" s="95">
        <v>2.8</v>
      </c>
      <c r="ANE71" s="95">
        <v>3</v>
      </c>
      <c r="ANF71" s="95">
        <v>3.2</v>
      </c>
      <c r="ANG71" s="95">
        <v>3.3</v>
      </c>
      <c r="ANH71" s="95">
        <v>2.2999999999999998</v>
      </c>
      <c r="ANI71" s="95">
        <v>4</v>
      </c>
      <c r="ANJ71" s="95">
        <v>3.7</v>
      </c>
      <c r="ANK71" s="95">
        <v>2.9</v>
      </c>
      <c r="ANL71" s="95">
        <v>3.2</v>
      </c>
      <c r="ANM71" s="95">
        <v>4</v>
      </c>
      <c r="ANN71" s="95">
        <v>4.4000000000000004</v>
      </c>
      <c r="ANO71" s="95">
        <v>3.5</v>
      </c>
      <c r="ANP71" s="95">
        <v>3.9</v>
      </c>
      <c r="ANQ71" s="95">
        <v>3.3</v>
      </c>
      <c r="ANR71" s="95">
        <v>4.7</v>
      </c>
      <c r="ANS71" s="95">
        <v>3.3</v>
      </c>
      <c r="ANT71" s="95">
        <v>3.7</v>
      </c>
      <c r="ANU71" s="95">
        <v>3.6</v>
      </c>
      <c r="ANV71" s="95">
        <v>4</v>
      </c>
      <c r="ANW71" s="95">
        <v>2.4</v>
      </c>
      <c r="ANX71" s="95">
        <v>3.6</v>
      </c>
      <c r="ANY71" s="95">
        <v>2.8</v>
      </c>
      <c r="ANZ71" s="95">
        <v>2</v>
      </c>
      <c r="AOA71" s="95">
        <v>2.4</v>
      </c>
      <c r="AOB71" s="95">
        <v>3.4</v>
      </c>
      <c r="AOC71" s="95">
        <v>2.4</v>
      </c>
      <c r="AOD71" s="95">
        <v>2.9</v>
      </c>
      <c r="AOE71" s="95">
        <v>3.1</v>
      </c>
      <c r="AOF71" s="95">
        <v>2.9</v>
      </c>
      <c r="AOG71" s="95">
        <v>2.7</v>
      </c>
      <c r="AOH71" s="95">
        <v>3.2</v>
      </c>
      <c r="AOI71" s="95">
        <v>3.2</v>
      </c>
      <c r="AOJ71" s="95">
        <v>4</v>
      </c>
      <c r="AOK71" s="95">
        <v>3.5</v>
      </c>
      <c r="AOL71" s="95">
        <v>4.5999999999999996</v>
      </c>
      <c r="AOM71" s="95">
        <v>4</v>
      </c>
      <c r="AON71" s="95">
        <v>4</v>
      </c>
      <c r="AOO71" s="95">
        <v>4.4000000000000004</v>
      </c>
      <c r="AOP71" s="95">
        <v>4.8</v>
      </c>
      <c r="AOQ71" s="95">
        <v>4.2</v>
      </c>
      <c r="AOR71" s="95">
        <v>3.9</v>
      </c>
      <c r="AOS71" s="95">
        <v>4.0999999999999996</v>
      </c>
      <c r="AOT71" s="95">
        <v>3.7</v>
      </c>
      <c r="AOU71" s="95">
        <v>3.9</v>
      </c>
      <c r="AOV71" s="95">
        <v>3.7</v>
      </c>
      <c r="AOW71" s="95">
        <v>3.5</v>
      </c>
      <c r="AOX71" s="95">
        <v>4.5999999999999996</v>
      </c>
      <c r="AOY71" s="95">
        <v>5.6</v>
      </c>
      <c r="AOZ71" s="95">
        <v>4.5</v>
      </c>
      <c r="APA71" s="95">
        <v>3.8</v>
      </c>
      <c r="APB71" s="95">
        <v>4.0999999999999996</v>
      </c>
      <c r="APC71" s="95">
        <v>4.3</v>
      </c>
      <c r="APD71" s="95">
        <v>3.9</v>
      </c>
      <c r="APE71" s="95">
        <v>4.2</v>
      </c>
      <c r="APF71" s="95">
        <v>4.4000000000000004</v>
      </c>
      <c r="APG71" s="95">
        <v>3.3</v>
      </c>
      <c r="APH71" s="95">
        <v>4.2</v>
      </c>
      <c r="API71" s="95">
        <v>4.5999999999999996</v>
      </c>
      <c r="APJ71" s="95">
        <v>3.6</v>
      </c>
      <c r="APK71" s="95">
        <v>4.8</v>
      </c>
      <c r="APL71" s="95">
        <v>4.7</v>
      </c>
      <c r="APM71" s="95">
        <v>3.2</v>
      </c>
      <c r="APN71" s="95">
        <v>3.9</v>
      </c>
      <c r="APO71" s="95">
        <v>3.7</v>
      </c>
      <c r="APP71" s="95">
        <v>5.3</v>
      </c>
      <c r="APQ71" s="95">
        <v>4</v>
      </c>
      <c r="APR71" s="95">
        <v>3.8</v>
      </c>
      <c r="APS71" s="95">
        <v>6</v>
      </c>
      <c r="APT71" s="95">
        <v>3.2</v>
      </c>
      <c r="APU71" s="95">
        <v>3.7</v>
      </c>
      <c r="APV71" s="95">
        <v>3.7</v>
      </c>
      <c r="APW71" s="95">
        <v>3.7</v>
      </c>
      <c r="APX71" s="95">
        <v>3.2</v>
      </c>
      <c r="APY71" s="95">
        <v>3.6</v>
      </c>
      <c r="APZ71" s="95">
        <v>3.5</v>
      </c>
      <c r="AQA71" s="95">
        <v>3</v>
      </c>
      <c r="AQB71" s="95">
        <v>2.4</v>
      </c>
      <c r="AQC71" s="95">
        <v>3.7</v>
      </c>
      <c r="AQD71" s="95">
        <v>3.7</v>
      </c>
      <c r="AQE71" s="95">
        <v>4.3</v>
      </c>
      <c r="AQF71" s="95">
        <v>3.6</v>
      </c>
      <c r="AQG71" s="95">
        <v>3.6</v>
      </c>
      <c r="AQH71" s="95">
        <v>6</v>
      </c>
      <c r="AQI71" s="95">
        <v>5.3</v>
      </c>
      <c r="AQJ71" s="95">
        <v>3.8</v>
      </c>
      <c r="AQK71" s="95">
        <v>6</v>
      </c>
      <c r="AQL71" s="95">
        <v>5.7</v>
      </c>
      <c r="AQM71" s="95">
        <v>5</v>
      </c>
      <c r="AQN71" s="95">
        <v>4.0999999999999996</v>
      </c>
      <c r="AQO71" s="95">
        <v>5.9</v>
      </c>
      <c r="AQP71" s="95">
        <v>4.5999999999999996</v>
      </c>
      <c r="AQQ71" s="95">
        <v>4.7</v>
      </c>
      <c r="AQR71" s="95">
        <v>4.3</v>
      </c>
      <c r="AQS71" s="95">
        <v>4.5</v>
      </c>
      <c r="AQT71" s="95">
        <v>4.0999999999999996</v>
      </c>
      <c r="AQU71" s="95">
        <v>2.9</v>
      </c>
      <c r="AQV71" s="95">
        <v>5.2</v>
      </c>
      <c r="AQW71" s="95">
        <v>3.6</v>
      </c>
      <c r="AQX71" s="95">
        <v>2.1</v>
      </c>
      <c r="AQY71" s="95">
        <v>2.7</v>
      </c>
      <c r="AQZ71" s="95">
        <v>4.5</v>
      </c>
      <c r="ARA71" s="95">
        <v>3</v>
      </c>
      <c r="ARB71" s="95">
        <v>4.2</v>
      </c>
      <c r="ARC71" s="95">
        <v>4.0999999999999996</v>
      </c>
      <c r="ARD71" s="95">
        <v>4.4000000000000004</v>
      </c>
      <c r="ARE71" s="95">
        <v>3.9</v>
      </c>
      <c r="ARF71" s="95">
        <v>3.8</v>
      </c>
      <c r="ARG71" s="95">
        <v>3.8</v>
      </c>
      <c r="ARH71" s="95">
        <v>3.1</v>
      </c>
      <c r="ARI71" s="95">
        <v>3.6</v>
      </c>
      <c r="ARJ71" s="95">
        <v>3.9</v>
      </c>
      <c r="ARK71" s="95">
        <v>3.4</v>
      </c>
      <c r="ARL71" s="95">
        <v>3.9</v>
      </c>
      <c r="ARM71" s="95">
        <v>3.9</v>
      </c>
      <c r="ARN71" s="95">
        <v>5.3</v>
      </c>
      <c r="ARO71" s="95">
        <v>5.5</v>
      </c>
      <c r="ARP71" s="95">
        <v>5</v>
      </c>
      <c r="ARQ71" s="95">
        <v>5</v>
      </c>
      <c r="ARR71" s="95">
        <v>5.2</v>
      </c>
      <c r="ARS71" s="95">
        <v>5.7</v>
      </c>
      <c r="ART71" s="95">
        <v>4.8</v>
      </c>
      <c r="ARU71" s="95">
        <v>4.5999999999999996</v>
      </c>
      <c r="ARV71" s="95">
        <v>5.4</v>
      </c>
      <c r="ARW71" s="95">
        <v>5.9</v>
      </c>
      <c r="ARX71" s="95">
        <v>5</v>
      </c>
      <c r="ARY71" s="95">
        <v>4.8</v>
      </c>
      <c r="ARZ71" s="95">
        <v>3.8</v>
      </c>
      <c r="ASA71" s="95">
        <v>4.0999999999999996</v>
      </c>
      <c r="ASB71" s="95">
        <v>3.8</v>
      </c>
      <c r="ASC71" s="95">
        <v>4.0999999999999996</v>
      </c>
      <c r="ASD71" s="95">
        <v>3.9</v>
      </c>
      <c r="ASE71" s="95">
        <v>3.2</v>
      </c>
      <c r="ASF71" s="95">
        <v>3.7</v>
      </c>
      <c r="ASG71" s="95">
        <v>3.5</v>
      </c>
      <c r="ASH71" s="95">
        <v>4.5</v>
      </c>
      <c r="ASI71" s="95">
        <v>4.4000000000000004</v>
      </c>
      <c r="ASJ71" s="95">
        <v>4</v>
      </c>
      <c r="ASK71" s="95">
        <v>4.0999999999999996</v>
      </c>
      <c r="ASL71" s="95">
        <v>5</v>
      </c>
      <c r="ASM71" s="95">
        <v>4.5</v>
      </c>
      <c r="ASN71" s="95">
        <v>3.9</v>
      </c>
      <c r="ASO71" s="95">
        <v>3.2</v>
      </c>
      <c r="ASP71" s="95">
        <v>2.8</v>
      </c>
      <c r="ASQ71" s="95">
        <v>2.2999999999999998</v>
      </c>
      <c r="ASR71" s="95">
        <v>4.3</v>
      </c>
      <c r="ASS71" s="95">
        <v>3.5</v>
      </c>
      <c r="AST71" s="95">
        <v>3.4</v>
      </c>
      <c r="ASU71" s="95">
        <v>3.6</v>
      </c>
      <c r="ASV71" s="95">
        <v>3.8</v>
      </c>
      <c r="ASW71" s="95">
        <v>4.4000000000000004</v>
      </c>
      <c r="ASX71" s="95">
        <v>3.4</v>
      </c>
      <c r="ASY71" s="95">
        <v>3.8</v>
      </c>
      <c r="ASZ71" s="95">
        <v>2.2999999999999998</v>
      </c>
      <c r="ATA71" s="95">
        <v>3.6</v>
      </c>
      <c r="ATB71" s="95">
        <v>2.7</v>
      </c>
      <c r="ATC71" s="95">
        <v>3.5</v>
      </c>
      <c r="ATD71" s="95">
        <v>2.7</v>
      </c>
      <c r="ATE71" s="95">
        <v>2.6</v>
      </c>
      <c r="ATF71" s="95">
        <v>2.2000000000000002</v>
      </c>
      <c r="ATG71" s="95">
        <v>1.8</v>
      </c>
      <c r="ATH71" s="95">
        <v>4.2</v>
      </c>
      <c r="ATI71" s="95">
        <v>2</v>
      </c>
      <c r="ATJ71" s="95">
        <v>2.8</v>
      </c>
      <c r="ATK71" s="95">
        <v>2.1</v>
      </c>
      <c r="ATL71" s="95">
        <v>2.5</v>
      </c>
      <c r="ATM71" s="95">
        <v>3.3</v>
      </c>
      <c r="ATN71" s="95">
        <v>2.7</v>
      </c>
      <c r="ATO71" s="95">
        <v>2.2000000000000002</v>
      </c>
      <c r="ATP71" s="95">
        <v>3.1</v>
      </c>
      <c r="ATQ71" s="95">
        <v>3</v>
      </c>
      <c r="ATR71" s="95">
        <v>2.2999999999999998</v>
      </c>
      <c r="ATS71" s="95">
        <v>2.2999999999999998</v>
      </c>
      <c r="ATT71" s="95">
        <v>2.8</v>
      </c>
      <c r="ATU71" s="95">
        <v>3</v>
      </c>
      <c r="ATV71" s="95">
        <v>2.6</v>
      </c>
      <c r="ATW71" s="95">
        <v>1.5</v>
      </c>
      <c r="ATX71" s="95">
        <v>1.6</v>
      </c>
      <c r="ATY71" s="95">
        <v>1.3</v>
      </c>
      <c r="ATZ71" s="95">
        <v>1.3</v>
      </c>
      <c r="AUA71" s="95">
        <v>1</v>
      </c>
      <c r="AUB71" s="95">
        <v>1</v>
      </c>
      <c r="AUC71" s="95">
        <v>1.3</v>
      </c>
      <c r="AUD71" s="95">
        <v>1.7</v>
      </c>
      <c r="AUE71" s="95">
        <v>1.7</v>
      </c>
      <c r="AUF71" s="95">
        <v>1.7</v>
      </c>
      <c r="AUG71" s="95">
        <v>1.5</v>
      </c>
      <c r="AUH71" s="95">
        <v>1.4</v>
      </c>
      <c r="AUI71" s="95">
        <v>1.9</v>
      </c>
      <c r="AUJ71" s="95">
        <v>1.1000000000000001</v>
      </c>
      <c r="AUK71" s="95">
        <v>1.3</v>
      </c>
      <c r="AUL71" s="95">
        <v>1</v>
      </c>
      <c r="AUM71" s="95">
        <v>2.1</v>
      </c>
      <c r="AUN71" s="95">
        <v>2.2000000000000002</v>
      </c>
      <c r="AUO71" s="95">
        <v>2.2999999999999998</v>
      </c>
      <c r="AUP71" s="95">
        <v>1.6</v>
      </c>
      <c r="AUQ71" s="95">
        <v>2.5</v>
      </c>
      <c r="AUR71" s="95">
        <v>2.2000000000000002</v>
      </c>
      <c r="AUS71" s="95">
        <v>2.1</v>
      </c>
      <c r="AUT71" s="95">
        <v>2.2999999999999998</v>
      </c>
      <c r="AUU71" s="95">
        <v>1.8</v>
      </c>
      <c r="AUV71" s="95">
        <v>2</v>
      </c>
      <c r="AUW71" s="95">
        <v>2.4</v>
      </c>
      <c r="AUX71" s="95">
        <v>2.5</v>
      </c>
      <c r="AUY71" s="95">
        <v>1.7</v>
      </c>
      <c r="AUZ71" s="95"/>
      <c r="AVA71" s="95"/>
      <c r="AVB71" s="95"/>
      <c r="AVC71" s="95"/>
      <c r="AVD71" s="95"/>
      <c r="AVE71" s="95"/>
      <c r="AVF71" s="95"/>
      <c r="AVG71" s="95"/>
      <c r="AVH71" s="95"/>
      <c r="AVI71" s="95"/>
      <c r="AVJ71" s="95"/>
      <c r="AVK71" s="95"/>
      <c r="AVL71" s="95"/>
      <c r="AVM71" s="95"/>
      <c r="AVN71" s="95"/>
      <c r="AVO71" s="95"/>
      <c r="AVP71" s="95"/>
      <c r="AVQ71" s="95"/>
      <c r="AVR71" s="95"/>
      <c r="AVS71" s="95"/>
      <c r="AVT71" s="95"/>
      <c r="AVU71" s="95"/>
      <c r="AVV71" s="95"/>
      <c r="AVW71" s="95"/>
      <c r="AVX71" s="95"/>
      <c r="AVY71" s="95"/>
      <c r="AVZ71" s="95"/>
    </row>
    <row r="72" spans="1:1276" ht="17.25" thickTop="1" thickBot="1" x14ac:dyDescent="0.3">
      <c r="NG72" s="26"/>
      <c r="NH72" s="26"/>
      <c r="NI72" s="26"/>
      <c r="NJ72" s="26"/>
      <c r="NK72" s="26"/>
      <c r="NL72" s="26"/>
      <c r="NM72" s="26"/>
      <c r="NN72" s="26"/>
      <c r="NO72" s="26"/>
      <c r="NP72" s="26"/>
      <c r="NQ72" s="26"/>
      <c r="NR72" s="26"/>
      <c r="NS72" s="26"/>
      <c r="NT72" s="26"/>
      <c r="NU72" s="26"/>
      <c r="NV72" s="26"/>
      <c r="NW72" s="26"/>
      <c r="NX72" s="26"/>
      <c r="NY72" s="26"/>
      <c r="NZ72" s="26"/>
      <c r="OA72" s="26"/>
      <c r="OB72" s="26"/>
      <c r="OC72" s="26"/>
      <c r="OD72" s="26"/>
      <c r="OE72" s="26"/>
      <c r="OF72" s="26"/>
      <c r="OG72" s="26"/>
      <c r="OH72" s="26"/>
      <c r="OI72" s="26"/>
      <c r="OJ72" s="26"/>
      <c r="OK72" s="26"/>
      <c r="OL72" s="26"/>
      <c r="OM72" s="26"/>
      <c r="ON72" s="26"/>
      <c r="OO72" s="26"/>
      <c r="OP72" s="26"/>
      <c r="OQ72" s="26"/>
      <c r="OR72" s="26"/>
      <c r="OS72" s="26"/>
      <c r="OT72" s="26"/>
      <c r="OU72" s="26"/>
      <c r="OV72" s="26"/>
      <c r="OW72" s="26"/>
      <c r="OX72" s="26"/>
      <c r="OY72" s="26"/>
      <c r="OZ72" s="26"/>
      <c r="PA72" s="26"/>
      <c r="PB72" s="26"/>
      <c r="PC72" s="26"/>
      <c r="PD72" s="26"/>
      <c r="PE72" s="26"/>
      <c r="PF72" s="26"/>
      <c r="PG72" s="26"/>
      <c r="PH72" s="26"/>
      <c r="PI72" s="26"/>
      <c r="PJ72" s="26"/>
      <c r="PK72" s="26"/>
      <c r="PL72" s="26"/>
      <c r="PM72" s="26"/>
      <c r="PN72" s="26"/>
      <c r="PO72" s="26"/>
      <c r="PP72" s="26"/>
      <c r="PQ72" s="26"/>
      <c r="PR72" s="26"/>
      <c r="PS72" s="26"/>
      <c r="PT72" s="26"/>
      <c r="PU72" s="26"/>
      <c r="PV72" s="26"/>
      <c r="PW72" s="26"/>
      <c r="PX72" s="26"/>
      <c r="PY72" s="26"/>
      <c r="PZ72" s="26"/>
    </row>
    <row r="73" spans="1:1276" s="16" customFormat="1" ht="17.25" thickTop="1" thickBot="1" x14ac:dyDescent="0.3">
      <c r="C73" s="124" t="s">
        <v>357</v>
      </c>
      <c r="E73" s="12"/>
      <c r="F73" s="12"/>
      <c r="G73" s="12"/>
      <c r="H73" s="12"/>
      <c r="I73" s="12"/>
      <c r="J73" s="12"/>
      <c r="K73" s="12"/>
      <c r="L73" s="12"/>
      <c r="M73" s="12"/>
      <c r="N73" s="12"/>
      <c r="O73" s="12"/>
      <c r="P73" s="12"/>
      <c r="Q73" s="12"/>
      <c r="R73" s="12"/>
      <c r="S73" s="12"/>
      <c r="T73" s="12"/>
      <c r="U73" s="12"/>
      <c r="V73" s="12"/>
      <c r="W73" s="12"/>
      <c r="X73" s="12"/>
      <c r="Y73" s="12"/>
      <c r="Z73" s="12"/>
      <c r="AA73" s="12"/>
      <c r="AB73" s="12"/>
      <c r="AC73" s="12"/>
      <c r="AD73" s="12"/>
      <c r="AE73" s="12"/>
      <c r="AF73" s="12"/>
      <c r="AG73" s="12"/>
      <c r="AH73" s="12"/>
      <c r="AI73" s="12"/>
      <c r="AJ73" s="12"/>
      <c r="AK73" s="12"/>
      <c r="AL73" s="12"/>
      <c r="AM73" s="12"/>
      <c r="AN73" s="12"/>
      <c r="AO73" s="12"/>
      <c r="AP73" s="12"/>
      <c r="AQ73" s="12"/>
      <c r="AR73" s="12"/>
      <c r="AS73" s="12"/>
      <c r="AT73" s="12"/>
      <c r="AU73" s="12"/>
      <c r="AV73" s="12"/>
      <c r="AW73" s="12"/>
      <c r="AX73" s="12"/>
      <c r="AY73" s="12"/>
      <c r="AZ73" s="12"/>
      <c r="BA73" s="12"/>
      <c r="BB73" s="12"/>
      <c r="BC73" s="12"/>
      <c r="BD73" s="12"/>
      <c r="BE73" s="12"/>
      <c r="BF73" s="12"/>
      <c r="BG73" s="12"/>
      <c r="BH73" s="12"/>
      <c r="BI73" s="12"/>
      <c r="BJ73" s="12"/>
      <c r="BK73" s="12"/>
      <c r="BL73" s="12"/>
      <c r="BM73" s="12"/>
      <c r="BN73" s="12"/>
      <c r="BO73" s="12"/>
      <c r="BP73" s="12"/>
      <c r="BQ73" s="12"/>
      <c r="BR73" s="12"/>
      <c r="BS73" s="12"/>
      <c r="BT73" s="12"/>
      <c r="BU73" s="12"/>
      <c r="BV73" s="12"/>
      <c r="BW73" s="12"/>
      <c r="BX73" s="12"/>
      <c r="BY73" s="12"/>
      <c r="BZ73" s="12"/>
      <c r="CA73" s="12"/>
      <c r="CB73" s="12"/>
      <c r="CC73" s="12"/>
      <c r="CD73" s="12"/>
      <c r="CE73" s="12"/>
      <c r="CF73" s="12"/>
      <c r="CG73" s="12"/>
      <c r="CH73" s="12"/>
      <c r="CI73" s="12"/>
      <c r="CJ73" s="12"/>
      <c r="CK73" s="12"/>
      <c r="CL73" s="12"/>
      <c r="CM73" s="12"/>
      <c r="CN73" s="12"/>
      <c r="CO73" s="12"/>
      <c r="CP73" s="12"/>
      <c r="CQ73" s="12"/>
      <c r="CR73" s="12"/>
      <c r="CS73" s="12"/>
      <c r="CT73" s="12"/>
      <c r="CU73" s="12"/>
      <c r="CV73" s="12"/>
      <c r="CW73" s="12"/>
      <c r="CX73" s="12"/>
      <c r="CY73" s="12"/>
      <c r="CZ73" s="12"/>
      <c r="DA73" s="12"/>
      <c r="DB73" s="12"/>
      <c r="DC73" s="12"/>
      <c r="DD73" s="12"/>
      <c r="DE73" s="12"/>
      <c r="DF73" s="12"/>
      <c r="DG73" s="12"/>
      <c r="DH73" s="12"/>
      <c r="DI73" s="12"/>
      <c r="DJ73" s="12"/>
      <c r="DK73" s="12"/>
      <c r="DL73" s="12"/>
      <c r="DM73" s="12"/>
      <c r="DN73" s="12"/>
      <c r="DO73" s="12"/>
      <c r="DP73" s="12"/>
      <c r="DQ73" s="12"/>
      <c r="DR73" s="12"/>
      <c r="DS73" s="12"/>
      <c r="DT73" s="12"/>
      <c r="DU73" s="12"/>
      <c r="DV73" s="12"/>
      <c r="DW73" s="12"/>
      <c r="DX73" s="12"/>
      <c r="DY73" s="12"/>
      <c r="DZ73" s="12"/>
      <c r="EA73" s="12"/>
      <c r="EB73" s="12"/>
      <c r="EC73" s="12"/>
      <c r="ED73" s="12"/>
      <c r="EE73" s="12"/>
      <c r="EF73" s="12"/>
      <c r="EG73" s="12"/>
      <c r="EH73" s="12"/>
      <c r="EI73" s="12"/>
      <c r="EJ73" s="12"/>
      <c r="EK73" s="12"/>
      <c r="EL73" s="12"/>
      <c r="EM73" s="12"/>
      <c r="EN73" s="12"/>
      <c r="EO73" s="12"/>
      <c r="EP73" s="12"/>
      <c r="EQ73" s="12"/>
      <c r="ER73" s="12"/>
      <c r="ES73" s="12"/>
      <c r="ET73" s="12"/>
      <c r="EU73" s="12"/>
      <c r="EV73" s="12"/>
      <c r="EW73" s="12"/>
      <c r="EX73" s="12"/>
      <c r="EY73" s="12"/>
      <c r="EZ73" s="12"/>
      <c r="FA73" s="12"/>
      <c r="FB73" s="12"/>
      <c r="FC73" s="12"/>
      <c r="FD73" s="12"/>
      <c r="FE73" s="12"/>
      <c r="FF73" s="12"/>
      <c r="FG73" s="12"/>
      <c r="FH73" s="12"/>
      <c r="FI73" s="12"/>
      <c r="FJ73" s="12"/>
      <c r="FK73" s="12"/>
      <c r="FL73" s="12"/>
      <c r="FM73" s="12"/>
      <c r="FN73" s="12"/>
      <c r="FO73" s="12"/>
      <c r="FP73" s="12"/>
      <c r="FQ73" s="12"/>
      <c r="FR73" s="12"/>
      <c r="FS73" s="12"/>
      <c r="FT73" s="12"/>
      <c r="FU73" s="12"/>
      <c r="FV73" s="12"/>
      <c r="FW73" s="12"/>
      <c r="FX73" s="12"/>
      <c r="FY73" s="12"/>
      <c r="FZ73" s="12"/>
      <c r="GA73" s="12"/>
      <c r="GB73" s="12"/>
      <c r="GC73" s="12"/>
      <c r="GD73" s="12"/>
      <c r="GE73" s="12"/>
      <c r="GF73" s="12"/>
      <c r="GG73" s="12"/>
      <c r="GH73" s="12"/>
      <c r="GI73" s="12"/>
      <c r="GJ73" s="12"/>
      <c r="GK73" s="12"/>
      <c r="GL73" s="12"/>
      <c r="GM73" s="12"/>
      <c r="GN73" s="12"/>
      <c r="GO73" s="12"/>
      <c r="GP73" s="12"/>
      <c r="GQ73" s="12"/>
      <c r="GR73" s="12"/>
      <c r="GS73" s="12"/>
      <c r="GT73" s="12"/>
      <c r="GU73" s="12"/>
      <c r="GV73" s="12"/>
      <c r="GW73" s="12"/>
      <c r="GX73" s="12"/>
      <c r="GY73" s="12"/>
      <c r="GZ73" s="12"/>
      <c r="HA73" s="12"/>
      <c r="HB73" s="12"/>
      <c r="HC73" s="12"/>
      <c r="HD73" s="12"/>
      <c r="HE73" s="12"/>
      <c r="HF73" s="12"/>
      <c r="HG73" s="12"/>
      <c r="HH73" s="12"/>
      <c r="HI73" s="12"/>
      <c r="HJ73" s="12"/>
      <c r="HK73" s="12"/>
      <c r="HL73" s="12"/>
      <c r="HM73" s="12"/>
      <c r="HN73" s="12"/>
      <c r="HO73" s="12"/>
      <c r="HP73" s="12"/>
      <c r="HQ73" s="12"/>
      <c r="HR73" s="12"/>
      <c r="HS73" s="12"/>
      <c r="HT73" s="12"/>
      <c r="HU73" s="12"/>
      <c r="HV73" s="12"/>
      <c r="HW73" s="12"/>
      <c r="HX73" s="12"/>
      <c r="HY73" s="12"/>
      <c r="HZ73" s="12"/>
      <c r="IA73" s="12"/>
      <c r="IB73" s="12"/>
      <c r="IC73" s="12"/>
      <c r="ID73" s="12"/>
      <c r="IE73" s="12"/>
      <c r="IF73" s="12"/>
      <c r="IG73" s="12"/>
      <c r="IH73" s="12"/>
      <c r="II73" s="12"/>
      <c r="IJ73" s="12"/>
      <c r="IK73" s="12"/>
      <c r="IL73" s="12"/>
      <c r="IM73" s="12"/>
      <c r="IN73" s="12"/>
      <c r="IO73" s="12"/>
      <c r="IP73" s="12"/>
      <c r="IQ73" s="12"/>
      <c r="IR73" s="12"/>
      <c r="IS73" s="12"/>
      <c r="IT73" s="12"/>
      <c r="IU73" s="12"/>
      <c r="IV73" s="12"/>
      <c r="IW73" s="12"/>
      <c r="IX73" s="12"/>
      <c r="IY73" s="12"/>
      <c r="IZ73" s="12"/>
      <c r="JA73" s="12"/>
      <c r="JB73" s="12"/>
      <c r="JC73" s="12"/>
      <c r="JD73" s="12"/>
      <c r="JE73" s="12"/>
      <c r="JF73" s="12"/>
      <c r="JG73" s="12"/>
      <c r="JH73" s="12"/>
      <c r="JI73" s="12"/>
      <c r="JJ73" s="12"/>
      <c r="JK73" s="12"/>
      <c r="JL73" s="12"/>
      <c r="JM73" s="12"/>
      <c r="JN73" s="12"/>
      <c r="JO73" s="12"/>
      <c r="JP73" s="12"/>
      <c r="JQ73" s="12"/>
      <c r="JR73" s="12"/>
      <c r="JS73" s="12"/>
      <c r="JT73" s="12"/>
      <c r="JU73" s="12"/>
      <c r="JV73" s="12"/>
      <c r="JW73" s="12"/>
      <c r="JX73" s="12"/>
      <c r="JY73" s="12"/>
      <c r="JZ73" s="12"/>
      <c r="KA73" s="12"/>
      <c r="KB73" s="12"/>
      <c r="KC73" s="12"/>
      <c r="KD73" s="12"/>
      <c r="KE73" s="12"/>
      <c r="KF73" s="12"/>
      <c r="KG73" s="12"/>
      <c r="KH73" s="12"/>
      <c r="KI73" s="12"/>
      <c r="KJ73" s="12"/>
      <c r="KK73" s="12"/>
      <c r="KL73" s="12"/>
      <c r="KM73" s="12"/>
      <c r="KN73" s="12"/>
      <c r="KO73" s="12"/>
      <c r="KP73" s="12"/>
      <c r="KQ73" s="12"/>
      <c r="KR73" s="12"/>
      <c r="KS73" s="12"/>
      <c r="KT73" s="12"/>
      <c r="KU73" s="12"/>
      <c r="KV73" s="12"/>
      <c r="KW73" s="12"/>
      <c r="KX73" s="12"/>
      <c r="KY73" s="12"/>
      <c r="KZ73" s="12"/>
      <c r="LA73" s="12"/>
      <c r="LB73" s="12"/>
      <c r="LC73" s="12"/>
      <c r="LD73" s="12"/>
      <c r="LE73" s="12"/>
      <c r="LF73" s="12"/>
      <c r="LG73" s="12"/>
      <c r="LH73" s="12"/>
      <c r="LI73" s="12"/>
      <c r="LJ73" s="12"/>
      <c r="LK73" s="12"/>
      <c r="LL73" s="12"/>
      <c r="LM73" s="12"/>
      <c r="LN73" s="12"/>
      <c r="LO73" s="12"/>
      <c r="LP73" s="12"/>
      <c r="LQ73" s="12"/>
      <c r="LR73" s="12"/>
      <c r="LS73" s="12"/>
      <c r="LT73" s="12"/>
      <c r="LU73" s="12"/>
      <c r="LV73" s="12"/>
      <c r="LW73" s="12"/>
      <c r="LX73" s="12"/>
      <c r="LY73" s="12"/>
      <c r="LZ73" s="12"/>
      <c r="MA73" s="12"/>
      <c r="MB73" s="12"/>
      <c r="MC73" s="12"/>
      <c r="MD73" s="12"/>
      <c r="ME73" s="12"/>
      <c r="MF73" s="12"/>
      <c r="MG73" s="12"/>
      <c r="MH73" s="12"/>
      <c r="MI73" s="12"/>
      <c r="MJ73" s="12"/>
      <c r="MK73" s="12"/>
      <c r="ML73" s="12"/>
      <c r="MM73" s="12"/>
      <c r="MN73" s="12"/>
      <c r="MO73" s="12"/>
      <c r="MP73" s="12"/>
      <c r="MQ73" s="12"/>
      <c r="MR73" s="12"/>
      <c r="MS73" s="12"/>
      <c r="MT73" s="12"/>
      <c r="MU73" s="12"/>
      <c r="MV73" s="12"/>
      <c r="MW73" s="12"/>
      <c r="MX73" s="12"/>
      <c r="MY73" s="12"/>
      <c r="MZ73" s="12"/>
      <c r="NA73" s="12"/>
      <c r="NB73" s="12"/>
      <c r="NC73" s="12"/>
      <c r="ND73" s="12"/>
      <c r="NE73" s="12"/>
      <c r="NF73" s="12"/>
      <c r="NG73" s="26"/>
      <c r="NH73" s="26"/>
      <c r="NI73" s="26"/>
      <c r="NJ73" s="26"/>
      <c r="NK73" s="26"/>
      <c r="NL73" s="26"/>
      <c r="NM73" s="26"/>
      <c r="NN73" s="26"/>
      <c r="NO73" s="26"/>
      <c r="NP73" s="26"/>
      <c r="NQ73" s="26"/>
      <c r="NR73" s="26"/>
      <c r="NS73" s="26"/>
      <c r="NT73" s="26"/>
      <c r="NU73" s="26"/>
      <c r="NV73" s="26"/>
      <c r="NW73" s="26"/>
      <c r="NX73" s="26"/>
      <c r="NY73" s="26"/>
      <c r="NZ73" s="26"/>
      <c r="OA73" s="26"/>
      <c r="OB73" s="26"/>
      <c r="OC73" s="26"/>
      <c r="OD73" s="26"/>
      <c r="OE73" s="26"/>
      <c r="OF73" s="26"/>
      <c r="OG73" s="26"/>
      <c r="OH73" s="26"/>
      <c r="OI73" s="26"/>
      <c r="OJ73" s="26"/>
      <c r="OK73" s="26"/>
      <c r="OL73" s="26"/>
      <c r="OM73" s="26"/>
      <c r="ON73" s="26"/>
      <c r="OO73" s="26"/>
      <c r="OP73" s="26"/>
      <c r="OQ73" s="26"/>
      <c r="OR73" s="26"/>
      <c r="OS73" s="26"/>
      <c r="OT73" s="26"/>
      <c r="OU73" s="26"/>
      <c r="OV73" s="26"/>
      <c r="OW73" s="26"/>
      <c r="OX73" s="26"/>
      <c r="OY73" s="26"/>
      <c r="OZ73" s="26"/>
      <c r="PA73" s="26"/>
      <c r="PB73" s="26"/>
      <c r="PC73" s="26"/>
      <c r="PD73" s="26"/>
      <c r="PE73" s="26"/>
      <c r="PF73" s="26"/>
      <c r="PG73" s="26"/>
      <c r="PH73" s="26"/>
      <c r="PI73" s="26"/>
      <c r="PJ73" s="26"/>
      <c r="PK73" s="26"/>
      <c r="PL73" s="26"/>
      <c r="PM73" s="26"/>
      <c r="PN73" s="26"/>
      <c r="PO73" s="26"/>
      <c r="PP73" s="26"/>
      <c r="PQ73" s="26"/>
      <c r="PR73" s="26"/>
      <c r="PS73" s="26"/>
      <c r="PT73" s="26"/>
      <c r="PU73" s="26"/>
      <c r="PV73" s="26"/>
      <c r="PW73" s="26"/>
      <c r="PX73" s="26"/>
      <c r="PY73" s="26"/>
      <c r="PZ73" s="26"/>
      <c r="QA73" s="96">
        <v>5.7</v>
      </c>
      <c r="QB73" s="96">
        <v>6</v>
      </c>
      <c r="QC73" s="96">
        <v>6.2</v>
      </c>
      <c r="QD73" s="96">
        <v>5.8</v>
      </c>
      <c r="QE73" s="96">
        <v>5.9</v>
      </c>
      <c r="QF73" s="96">
        <v>6.2</v>
      </c>
      <c r="QG73" s="96">
        <v>5.5</v>
      </c>
      <c r="QH73" s="96">
        <v>5.8</v>
      </c>
      <c r="QI73" s="96">
        <v>5.9</v>
      </c>
      <c r="QJ73" s="96">
        <v>5.5</v>
      </c>
      <c r="QK73" s="96">
        <v>5.4</v>
      </c>
      <c r="QL73" s="96">
        <v>5.4</v>
      </c>
      <c r="QM73" s="96">
        <v>5.5</v>
      </c>
      <c r="QN73" s="96">
        <v>5.7</v>
      </c>
      <c r="QO73" s="96">
        <v>5.8</v>
      </c>
      <c r="QP73" s="96">
        <v>5.5</v>
      </c>
      <c r="QQ73" s="96">
        <v>5.4</v>
      </c>
      <c r="QR73" s="96">
        <v>5.4</v>
      </c>
      <c r="QS73" s="96">
        <v>5.3</v>
      </c>
      <c r="QT73" s="96">
        <v>5.4</v>
      </c>
      <c r="QU73" s="96">
        <v>5.5</v>
      </c>
      <c r="QV73" s="96">
        <v>5.6</v>
      </c>
      <c r="QW73" s="96">
        <v>5.5</v>
      </c>
      <c r="QX73" s="96">
        <v>5.5</v>
      </c>
      <c r="QY73" s="96">
        <v>5.9</v>
      </c>
      <c r="QZ73" s="96">
        <v>5.8</v>
      </c>
      <c r="RA73" s="96">
        <v>5.9</v>
      </c>
      <c r="RB73" s="96">
        <v>5.7</v>
      </c>
      <c r="RC73" s="96">
        <v>5.7</v>
      </c>
      <c r="RD73" s="96">
        <v>5.7</v>
      </c>
      <c r="RE73" s="96">
        <v>5.4</v>
      </c>
      <c r="RF73" s="96">
        <v>5.7</v>
      </c>
      <c r="RG73" s="96">
        <v>5.7</v>
      </c>
      <c r="RH73" s="96">
        <v>5.9</v>
      </c>
      <c r="RI73" s="96">
        <v>6.1</v>
      </c>
      <c r="RJ73" s="96">
        <v>5.6</v>
      </c>
      <c r="RK73" s="96">
        <v>6.4</v>
      </c>
      <c r="RL73" s="96">
        <v>6.7</v>
      </c>
      <c r="RM73" s="96">
        <v>6.5</v>
      </c>
      <c r="RN73" s="96">
        <v>6.5</v>
      </c>
      <c r="RO73" s="96">
        <v>6.6</v>
      </c>
      <c r="RP73" s="96">
        <v>6.2</v>
      </c>
      <c r="RQ73" s="96">
        <v>6.2</v>
      </c>
      <c r="RR73" s="96">
        <v>6.7</v>
      </c>
      <c r="RS73" s="96">
        <v>6.5</v>
      </c>
      <c r="RT73" s="96">
        <v>6.3</v>
      </c>
      <c r="RU73" s="96">
        <v>6.4</v>
      </c>
      <c r="RV73" s="96">
        <v>6.2</v>
      </c>
      <c r="RW73" s="96">
        <v>6.4</v>
      </c>
      <c r="RX73" s="96">
        <v>6.2</v>
      </c>
      <c r="RY73" s="96">
        <v>6.2</v>
      </c>
      <c r="RZ73" s="96">
        <v>6.1</v>
      </c>
      <c r="SA73" s="96">
        <v>6.2</v>
      </c>
      <c r="SB73" s="96">
        <v>6.1</v>
      </c>
      <c r="SC73" s="96">
        <v>6.1</v>
      </c>
      <c r="SD73" s="96">
        <v>5.8</v>
      </c>
      <c r="SE73" s="96">
        <v>6.3</v>
      </c>
      <c r="SF73" s="96">
        <v>5.9</v>
      </c>
      <c r="SG73" s="96">
        <v>6.1</v>
      </c>
      <c r="SH73" s="96">
        <v>6.4</v>
      </c>
      <c r="SI73" s="96">
        <v>6.4</v>
      </c>
      <c r="SJ73" s="96">
        <v>6.1</v>
      </c>
      <c r="SK73" s="96">
        <v>6.1</v>
      </c>
      <c r="SL73" s="96">
        <v>5.9</v>
      </c>
      <c r="SM73" s="96">
        <v>5.7</v>
      </c>
      <c r="SN73" s="96">
        <v>5.7</v>
      </c>
      <c r="SO73" s="96">
        <v>5.6</v>
      </c>
      <c r="SP73" s="96">
        <v>6</v>
      </c>
      <c r="SQ73" s="96">
        <v>5.7</v>
      </c>
      <c r="SR73" s="96">
        <v>5.8</v>
      </c>
      <c r="SS73" s="96">
        <v>5.7</v>
      </c>
      <c r="ST73" s="96">
        <v>5.7</v>
      </c>
      <c r="SU73" s="96">
        <v>5.8</v>
      </c>
      <c r="SV73" s="96">
        <v>5.8</v>
      </c>
      <c r="SW73" s="96">
        <v>5.9</v>
      </c>
      <c r="SX73" s="96">
        <v>5.8</v>
      </c>
      <c r="SY73" s="96">
        <v>5.6</v>
      </c>
      <c r="SZ73" s="96">
        <v>5.4</v>
      </c>
      <c r="TA73" s="96">
        <v>5.7</v>
      </c>
      <c r="TB73" s="96">
        <v>5.5</v>
      </c>
      <c r="TC73" s="96">
        <v>5.6</v>
      </c>
      <c r="TD73" s="96">
        <v>5.7</v>
      </c>
      <c r="TE73" s="96">
        <v>5.3</v>
      </c>
      <c r="TF73" s="96">
        <v>5.3</v>
      </c>
      <c r="TG73" s="96">
        <v>5.0999999999999996</v>
      </c>
      <c r="TH73" s="96">
        <v>5.4</v>
      </c>
      <c r="TI73" s="96">
        <v>5.5</v>
      </c>
      <c r="TJ73" s="96">
        <v>5.4</v>
      </c>
      <c r="TK73" s="96">
        <v>5.4</v>
      </c>
      <c r="TL73" s="96">
        <v>5.3</v>
      </c>
      <c r="TM73" s="96">
        <v>5.5</v>
      </c>
      <c r="TN73" s="96">
        <v>5.9</v>
      </c>
      <c r="TO73" s="96">
        <v>6.3</v>
      </c>
      <c r="TP73" s="96">
        <v>6.1</v>
      </c>
      <c r="TQ73" s="96">
        <v>5.7</v>
      </c>
      <c r="TR73" s="96">
        <v>5.7</v>
      </c>
      <c r="TS73" s="96">
        <v>6</v>
      </c>
      <c r="TT73" s="96">
        <v>5.9</v>
      </c>
      <c r="TU73" s="96">
        <v>5.9</v>
      </c>
      <c r="TV73" s="96">
        <v>5.6</v>
      </c>
      <c r="TW73" s="96">
        <v>5.8</v>
      </c>
      <c r="TX73" s="96">
        <v>5.6</v>
      </c>
      <c r="TY73" s="96">
        <v>6.1</v>
      </c>
      <c r="TZ73" s="96">
        <v>6.3</v>
      </c>
      <c r="UA73" s="96">
        <v>5.9</v>
      </c>
      <c r="UB73" s="96">
        <v>6.1</v>
      </c>
      <c r="UC73" s="96">
        <v>6.5</v>
      </c>
      <c r="UD73" s="96">
        <v>6.1</v>
      </c>
      <c r="UE73" s="96">
        <v>6</v>
      </c>
      <c r="UF73" s="96">
        <v>5.7</v>
      </c>
      <c r="UG73" s="96">
        <v>5.9</v>
      </c>
      <c r="UH73" s="96">
        <v>6</v>
      </c>
      <c r="UI73" s="96">
        <v>5.8</v>
      </c>
      <c r="UJ73" s="96">
        <v>6</v>
      </c>
      <c r="UK73" s="96">
        <v>6.1</v>
      </c>
      <c r="UL73" s="96">
        <v>5.9</v>
      </c>
      <c r="UM73" s="96">
        <v>5.6</v>
      </c>
      <c r="UN73" s="96">
        <v>5.7</v>
      </c>
      <c r="UO73" s="96">
        <v>5.7</v>
      </c>
      <c r="UP73" s="96">
        <v>6.2</v>
      </c>
      <c r="UQ73" s="96">
        <v>5.7</v>
      </c>
      <c r="UR73" s="96">
        <v>6.1</v>
      </c>
      <c r="US73" s="96">
        <v>5.3</v>
      </c>
      <c r="UT73" s="96">
        <v>5.8</v>
      </c>
      <c r="UU73" s="96">
        <v>5.8</v>
      </c>
      <c r="UV73" s="96">
        <v>5.5</v>
      </c>
      <c r="UW73" s="96">
        <v>5.6</v>
      </c>
      <c r="UX73" s="96">
        <v>5.4</v>
      </c>
      <c r="UY73" s="96">
        <v>5.4</v>
      </c>
      <c r="UZ73" s="96">
        <v>5.4</v>
      </c>
      <c r="VA73" s="96">
        <v>5.7</v>
      </c>
      <c r="VB73" s="96">
        <v>5.2</v>
      </c>
      <c r="VC73" s="96">
        <v>5.6</v>
      </c>
      <c r="VD73" s="96">
        <v>5.2</v>
      </c>
      <c r="VE73" s="96">
        <v>4.9000000000000004</v>
      </c>
      <c r="VF73" s="96">
        <v>5.0999999999999996</v>
      </c>
      <c r="VG73" s="96">
        <v>5.0999999999999996</v>
      </c>
      <c r="VH73" s="96">
        <v>5.3</v>
      </c>
      <c r="VI73" s="96">
        <v>5</v>
      </c>
      <c r="VJ73" s="96">
        <v>5.2</v>
      </c>
      <c r="VK73" s="96">
        <v>5.5</v>
      </c>
      <c r="VL73" s="96">
        <v>5.2</v>
      </c>
      <c r="VM73" s="96">
        <v>5.5</v>
      </c>
      <c r="VN73" s="96">
        <v>5</v>
      </c>
      <c r="VO73" s="96">
        <v>5.3</v>
      </c>
      <c r="VP73" s="96">
        <v>5.0999999999999996</v>
      </c>
      <c r="VQ73" s="96">
        <v>5</v>
      </c>
      <c r="VR73" s="96">
        <v>4.9000000000000004</v>
      </c>
      <c r="VS73" s="96">
        <v>4.7</v>
      </c>
      <c r="VT73" s="96">
        <v>5.3</v>
      </c>
      <c r="VU73" s="96">
        <v>5.2</v>
      </c>
      <c r="VV73" s="96">
        <v>5.0999999999999996</v>
      </c>
      <c r="VW73" s="96">
        <v>5</v>
      </c>
      <c r="VX73" s="96">
        <v>5</v>
      </c>
      <c r="VY73" s="96">
        <v>4.8</v>
      </c>
      <c r="VZ73" s="96">
        <v>4.5999999999999996</v>
      </c>
      <c r="WA73" s="96">
        <v>5.0999999999999996</v>
      </c>
      <c r="WB73" s="96">
        <v>5.6</v>
      </c>
      <c r="WC73" s="96">
        <v>5.3</v>
      </c>
      <c r="WD73" s="96">
        <v>4.9000000000000004</v>
      </c>
      <c r="WE73" s="96">
        <v>5.3</v>
      </c>
      <c r="WF73" s="96">
        <v>5.2</v>
      </c>
      <c r="WG73" s="96">
        <v>4.8</v>
      </c>
      <c r="WH73" s="96">
        <v>5.0999999999999996</v>
      </c>
      <c r="WI73" s="96">
        <v>4.9000000000000004</v>
      </c>
      <c r="WJ73" s="96">
        <v>4.8</v>
      </c>
      <c r="WK73" s="96">
        <v>4.8</v>
      </c>
      <c r="WL73" s="96">
        <v>4.5999999999999996</v>
      </c>
      <c r="WM73" s="96">
        <v>4.9000000000000004</v>
      </c>
      <c r="WN73" s="96">
        <v>5.3</v>
      </c>
      <c r="WO73" s="96">
        <v>5</v>
      </c>
      <c r="WP73" s="96">
        <v>4.7</v>
      </c>
      <c r="WQ73" s="96">
        <v>5.0999999999999996</v>
      </c>
      <c r="WR73" s="96">
        <v>4.8</v>
      </c>
      <c r="WS73" s="96">
        <v>4.8</v>
      </c>
      <c r="WT73" s="96">
        <v>4.5999999999999996</v>
      </c>
      <c r="WU73" s="96">
        <v>4.8</v>
      </c>
      <c r="WV73" s="96">
        <v>5</v>
      </c>
      <c r="WW73" s="96">
        <v>4.9000000000000004</v>
      </c>
      <c r="WX73" s="96">
        <v>4.9000000000000004</v>
      </c>
      <c r="WY73" s="96">
        <v>5.2</v>
      </c>
      <c r="WZ73" s="96">
        <v>5.4</v>
      </c>
      <c r="XA73" s="96">
        <v>4.8</v>
      </c>
      <c r="XB73" s="96">
        <v>5.0999999999999996</v>
      </c>
      <c r="XC73" s="96">
        <v>5</v>
      </c>
      <c r="XD73" s="96">
        <v>5.5</v>
      </c>
      <c r="XE73" s="96">
        <v>5.2</v>
      </c>
      <c r="XF73" s="96">
        <v>5.0999999999999996</v>
      </c>
      <c r="XG73" s="96">
        <v>5</v>
      </c>
      <c r="XH73" s="96">
        <v>5.0999999999999996</v>
      </c>
      <c r="XI73" s="96">
        <v>5.0999999999999996</v>
      </c>
      <c r="XJ73" s="96">
        <v>5.0999999999999996</v>
      </c>
      <c r="XK73" s="96">
        <v>5.3</v>
      </c>
      <c r="XL73" s="96">
        <v>5.2</v>
      </c>
      <c r="XM73" s="96">
        <v>5</v>
      </c>
      <c r="XN73" s="96">
        <v>5.0999999999999996</v>
      </c>
      <c r="XO73" s="96">
        <v>5.2</v>
      </c>
      <c r="XP73" s="96">
        <v>5.2</v>
      </c>
      <c r="XQ73" s="96">
        <v>5</v>
      </c>
      <c r="XR73" s="96">
        <v>5</v>
      </c>
      <c r="XS73" s="96">
        <v>5.4</v>
      </c>
      <c r="XT73" s="96">
        <v>5.0999999999999996</v>
      </c>
      <c r="XU73" s="96">
        <v>5.3</v>
      </c>
      <c r="XV73" s="96">
        <v>5.4</v>
      </c>
      <c r="XW73" s="96">
        <v>5.3</v>
      </c>
      <c r="XX73" s="96">
        <v>5.3</v>
      </c>
      <c r="XY73" s="96">
        <v>5.2</v>
      </c>
      <c r="XZ73" s="96">
        <v>5.5</v>
      </c>
      <c r="YA73" s="96">
        <v>5</v>
      </c>
      <c r="YB73" s="96">
        <v>4.7</v>
      </c>
      <c r="YC73" s="96">
        <v>4.8</v>
      </c>
      <c r="YD73" s="96">
        <v>4.5</v>
      </c>
      <c r="YE73" s="96">
        <v>5</v>
      </c>
      <c r="YF73" s="96">
        <v>4.8</v>
      </c>
      <c r="YG73" s="96">
        <v>5</v>
      </c>
      <c r="YH73" s="96">
        <v>4.9000000000000004</v>
      </c>
      <c r="YI73" s="96">
        <v>4.7</v>
      </c>
      <c r="YJ73" s="96">
        <v>5</v>
      </c>
      <c r="YK73" s="96">
        <v>5.4</v>
      </c>
      <c r="YL73" s="96">
        <v>4.8</v>
      </c>
      <c r="YM73" s="96">
        <v>4.7</v>
      </c>
      <c r="YN73" s="96">
        <v>4.8</v>
      </c>
      <c r="YO73" s="96">
        <v>4.9000000000000004</v>
      </c>
      <c r="YP73" s="96">
        <v>4.7</v>
      </c>
      <c r="YQ73" s="96">
        <v>5</v>
      </c>
      <c r="YR73" s="96">
        <v>5</v>
      </c>
      <c r="YS73" s="96">
        <v>4.9000000000000004</v>
      </c>
      <c r="YT73" s="96">
        <v>4.5</v>
      </c>
      <c r="YU73" s="96">
        <v>4.4000000000000004</v>
      </c>
      <c r="YV73" s="96">
        <v>4.5</v>
      </c>
      <c r="YW73" s="96">
        <v>4.3</v>
      </c>
      <c r="YX73" s="96">
        <v>4.3</v>
      </c>
      <c r="YY73" s="96">
        <v>4.2</v>
      </c>
      <c r="YZ73" s="96">
        <v>4.5999999999999996</v>
      </c>
      <c r="ZA73" s="96">
        <v>4.4000000000000004</v>
      </c>
      <c r="ZB73" s="96">
        <v>4.2</v>
      </c>
      <c r="ZC73" s="96">
        <v>4.5</v>
      </c>
      <c r="ZD73" s="96">
        <v>4.2</v>
      </c>
      <c r="ZE73" s="96">
        <v>4.4000000000000004</v>
      </c>
      <c r="ZF73" s="96">
        <v>4.4000000000000004</v>
      </c>
      <c r="ZG73" s="96">
        <v>4.5</v>
      </c>
      <c r="ZH73" s="96">
        <v>4.4000000000000004</v>
      </c>
      <c r="ZI73" s="96">
        <v>4.7</v>
      </c>
      <c r="ZJ73" s="96">
        <v>4.4000000000000004</v>
      </c>
      <c r="ZK73" s="96">
        <v>4.5999999999999996</v>
      </c>
      <c r="ZL73" s="96">
        <v>4.5</v>
      </c>
      <c r="ZM73" s="96">
        <v>4.4000000000000004</v>
      </c>
      <c r="ZN73" s="96">
        <v>4.4000000000000004</v>
      </c>
      <c r="ZO73" s="96">
        <v>4.5</v>
      </c>
      <c r="ZP73" s="96">
        <v>4.3</v>
      </c>
      <c r="ZQ73" s="96">
        <v>4.2</v>
      </c>
      <c r="ZR73" s="96">
        <v>4</v>
      </c>
      <c r="ZS73" s="96">
        <v>4.5</v>
      </c>
      <c r="ZT73" s="96">
        <v>4.2</v>
      </c>
      <c r="ZU73" s="96">
        <v>4.4000000000000004</v>
      </c>
      <c r="ZV73" s="96">
        <v>4.4000000000000004</v>
      </c>
      <c r="ZW73" s="96">
        <v>4.5</v>
      </c>
      <c r="ZX73" s="96">
        <v>4.3</v>
      </c>
      <c r="ZY73" s="96">
        <v>4.2</v>
      </c>
      <c r="ZZ73" s="96">
        <v>4.4000000000000004</v>
      </c>
      <c r="AAA73" s="96">
        <v>4.7</v>
      </c>
      <c r="AAB73" s="96">
        <v>4.4000000000000004</v>
      </c>
      <c r="AAC73" s="96">
        <v>4.7</v>
      </c>
      <c r="AAD73" s="96">
        <v>4.7</v>
      </c>
      <c r="AAE73" s="96">
        <v>4.4000000000000004</v>
      </c>
      <c r="AAF73" s="96">
        <v>4.5</v>
      </c>
      <c r="AAG73" s="96">
        <v>4.5</v>
      </c>
      <c r="AAH73" s="96">
        <v>4.7</v>
      </c>
      <c r="AAI73" s="96">
        <v>4.5</v>
      </c>
      <c r="AAJ73" s="96">
        <v>4.0999999999999996</v>
      </c>
      <c r="AAK73" s="96">
        <v>4.2</v>
      </c>
      <c r="AAL73" s="96">
        <v>4.3</v>
      </c>
      <c r="AAM73" s="96">
        <v>4.4000000000000004</v>
      </c>
      <c r="AAN73" s="96">
        <v>4.2</v>
      </c>
      <c r="AAO73" s="96">
        <v>4.4000000000000004</v>
      </c>
      <c r="AAP73" s="96">
        <v>4.3</v>
      </c>
      <c r="AAQ73" s="96">
        <v>4.5999999999999996</v>
      </c>
      <c r="AAR73" s="96">
        <v>4.2</v>
      </c>
      <c r="AAS73" s="96">
        <v>4.9000000000000004</v>
      </c>
      <c r="AAT73" s="96">
        <v>4.5999999999999996</v>
      </c>
      <c r="AAU73" s="96">
        <v>4.4000000000000004</v>
      </c>
      <c r="AAV73" s="96">
        <v>4.3</v>
      </c>
      <c r="AAW73" s="96">
        <v>4.5</v>
      </c>
      <c r="AAX73" s="96">
        <v>4.4000000000000004</v>
      </c>
      <c r="AAY73" s="96">
        <v>4</v>
      </c>
      <c r="AAZ73" s="96">
        <v>4.0999999999999996</v>
      </c>
      <c r="ABA73" s="96">
        <v>4.3</v>
      </c>
      <c r="ABB73" s="96">
        <v>4.0999999999999996</v>
      </c>
      <c r="ABC73" s="96">
        <v>4.0999999999999996</v>
      </c>
      <c r="ABD73" s="96">
        <v>4</v>
      </c>
      <c r="ABE73" s="96">
        <v>4.4000000000000004</v>
      </c>
      <c r="ABF73" s="96">
        <v>4.0999999999999996</v>
      </c>
      <c r="ABG73" s="96">
        <v>4.4000000000000004</v>
      </c>
      <c r="ABH73" s="96">
        <v>4.0999999999999996</v>
      </c>
      <c r="ABI73" s="96">
        <v>4.2</v>
      </c>
      <c r="ABJ73" s="96">
        <v>4.3</v>
      </c>
      <c r="ABK73" s="96">
        <v>4.0999999999999996</v>
      </c>
      <c r="ABL73" s="96">
        <v>4.2</v>
      </c>
      <c r="ABM73" s="96">
        <v>3.8</v>
      </c>
      <c r="ABN73" s="96">
        <v>3.9</v>
      </c>
      <c r="ABO73" s="96">
        <v>4.2</v>
      </c>
      <c r="ABP73" s="96">
        <v>4.2</v>
      </c>
      <c r="ABQ73" s="96">
        <v>4.0999999999999996</v>
      </c>
      <c r="ABR73" s="96">
        <v>3.9</v>
      </c>
      <c r="ABS73" s="96">
        <v>3.9</v>
      </c>
      <c r="ABT73" s="96">
        <v>4</v>
      </c>
      <c r="ABU73" s="96">
        <v>4</v>
      </c>
      <c r="ABV73" s="96">
        <v>4.2</v>
      </c>
      <c r="ABW73" s="96">
        <v>3.9</v>
      </c>
      <c r="ABX73" s="96">
        <v>4.2</v>
      </c>
      <c r="ABY73" s="96">
        <v>4.0999999999999996</v>
      </c>
      <c r="ABZ73" s="96">
        <v>3.9</v>
      </c>
      <c r="ACA73" s="96">
        <v>3.8</v>
      </c>
      <c r="ACB73" s="96">
        <v>4</v>
      </c>
      <c r="ACC73" s="96">
        <v>3.8</v>
      </c>
      <c r="ACD73" s="96">
        <v>4.0999999999999996</v>
      </c>
      <c r="ACE73" s="96">
        <v>4.3</v>
      </c>
      <c r="ACF73" s="96">
        <v>4</v>
      </c>
      <c r="ACG73" s="96">
        <v>4.0999999999999996</v>
      </c>
      <c r="ACH73" s="96">
        <v>3.7</v>
      </c>
      <c r="ACI73" s="96">
        <v>4.2</v>
      </c>
      <c r="ACJ73" s="96">
        <v>4.5</v>
      </c>
      <c r="ACK73" s="96">
        <v>4.0999999999999996</v>
      </c>
      <c r="ACL73" s="96">
        <v>3.9</v>
      </c>
      <c r="ACM73" s="96">
        <v>3.8</v>
      </c>
      <c r="ACN73" s="96">
        <v>3.8</v>
      </c>
      <c r="ACO73" s="96">
        <v>3.9</v>
      </c>
      <c r="ACP73" s="96">
        <v>3.9</v>
      </c>
      <c r="ACQ73" s="96">
        <v>4.2</v>
      </c>
      <c r="ACR73" s="96">
        <v>4.4000000000000004</v>
      </c>
      <c r="ACS73" s="96">
        <v>4</v>
      </c>
      <c r="ACT73" s="96">
        <v>4.0999999999999996</v>
      </c>
      <c r="ACU73" s="96">
        <v>4.5999999999999996</v>
      </c>
      <c r="ACV73" s="96">
        <v>4.8</v>
      </c>
      <c r="ACW73" s="96">
        <v>4.5</v>
      </c>
      <c r="ACX73" s="96">
        <v>4.4000000000000004</v>
      </c>
      <c r="ACY73" s="96">
        <v>4.2</v>
      </c>
      <c r="ACZ73" s="96">
        <v>4.5</v>
      </c>
      <c r="ADA73" s="96">
        <v>4.7</v>
      </c>
      <c r="ADB73" s="96">
        <v>4.4000000000000004</v>
      </c>
      <c r="ADC73" s="96">
        <v>4.7</v>
      </c>
      <c r="ADD73" s="96">
        <v>4.0999999999999996</v>
      </c>
      <c r="ADE73" s="96">
        <v>4.3</v>
      </c>
      <c r="ADF73" s="96">
        <v>4.4000000000000004</v>
      </c>
      <c r="ADG73" s="96">
        <v>4.3</v>
      </c>
      <c r="ADH73" s="96">
        <v>4.3</v>
      </c>
      <c r="ADI73" s="96">
        <v>4.3</v>
      </c>
      <c r="ADJ73" s="96">
        <v>4.5999999999999996</v>
      </c>
      <c r="ADK73" s="96">
        <v>4.4000000000000004</v>
      </c>
      <c r="ADL73" s="96">
        <v>4.3</v>
      </c>
      <c r="ADM73" s="96">
        <v>4.5</v>
      </c>
      <c r="ADN73" s="96">
        <v>4</v>
      </c>
      <c r="ADO73" s="96">
        <v>4.3</v>
      </c>
      <c r="ADP73" s="96">
        <v>4</v>
      </c>
      <c r="ADQ73" s="96">
        <v>4.4000000000000004</v>
      </c>
      <c r="ADR73" s="96">
        <v>4</v>
      </c>
      <c r="ADS73" s="96">
        <v>4.3</v>
      </c>
      <c r="ADT73" s="96">
        <v>4.3</v>
      </c>
      <c r="ADU73" s="96">
        <v>4.4000000000000004</v>
      </c>
      <c r="ADV73" s="96">
        <v>4.2</v>
      </c>
      <c r="ADW73" s="96">
        <v>4.4000000000000004</v>
      </c>
      <c r="ADX73" s="96">
        <v>4.5</v>
      </c>
      <c r="ADY73" s="96">
        <v>4.5999999999999996</v>
      </c>
      <c r="ADZ73" s="96">
        <v>4.4000000000000004</v>
      </c>
      <c r="AEA73" s="96">
        <v>4.5</v>
      </c>
      <c r="AEB73" s="96">
        <v>4.0999999999999996</v>
      </c>
      <c r="AEC73" s="96">
        <v>4.4000000000000004</v>
      </c>
      <c r="AED73" s="96">
        <v>4.5</v>
      </c>
      <c r="AEE73" s="96">
        <v>4.4000000000000004</v>
      </c>
      <c r="AEF73" s="96">
        <v>4.5999999999999996</v>
      </c>
      <c r="AEG73" s="96">
        <v>4.5</v>
      </c>
      <c r="AEH73" s="96">
        <v>4.5</v>
      </c>
      <c r="AEI73" s="96">
        <v>4.5</v>
      </c>
      <c r="AEJ73" s="96">
        <v>4.5</v>
      </c>
      <c r="AEK73" s="96">
        <v>4.3</v>
      </c>
      <c r="AEL73" s="96">
        <v>4.5</v>
      </c>
      <c r="AEM73" s="96">
        <v>4.5999999999999996</v>
      </c>
      <c r="AEN73" s="96">
        <v>4.4000000000000004</v>
      </c>
      <c r="AEO73" s="96">
        <v>4.5</v>
      </c>
      <c r="AEP73" s="96">
        <v>4.5</v>
      </c>
      <c r="AEQ73" s="96">
        <v>4.5999999999999996</v>
      </c>
      <c r="AER73" s="96">
        <v>4.3</v>
      </c>
      <c r="AES73" s="96">
        <v>4.7</v>
      </c>
      <c r="AET73" s="96">
        <v>4.5999999999999996</v>
      </c>
      <c r="AEU73" s="96">
        <v>4.4000000000000004</v>
      </c>
      <c r="AEV73" s="96">
        <v>4.2</v>
      </c>
      <c r="AEW73" s="96">
        <v>4.4000000000000004</v>
      </c>
      <c r="AEX73" s="96">
        <v>4.7</v>
      </c>
      <c r="AEY73" s="96">
        <v>4.5</v>
      </c>
      <c r="AEZ73" s="96">
        <v>4.5</v>
      </c>
      <c r="AFA73" s="96">
        <v>4.7</v>
      </c>
      <c r="AFB73" s="96">
        <v>4.0999999999999996</v>
      </c>
      <c r="AFC73" s="96">
        <v>4.3</v>
      </c>
      <c r="AFD73" s="96">
        <v>4.7</v>
      </c>
      <c r="AFE73" s="96">
        <v>4.4000000000000004</v>
      </c>
      <c r="AFF73" s="96">
        <v>4.5999999999999996</v>
      </c>
      <c r="AFG73" s="96">
        <v>4.4000000000000004</v>
      </c>
      <c r="AFH73" s="96">
        <v>4.4000000000000004</v>
      </c>
      <c r="AFI73" s="96">
        <v>4.4000000000000004</v>
      </c>
      <c r="AFJ73" s="96">
        <v>4.0999999999999996</v>
      </c>
      <c r="AFK73" s="96">
        <v>4.2</v>
      </c>
      <c r="AFL73" s="96">
        <v>4.7</v>
      </c>
      <c r="AFM73" s="96">
        <v>4.5</v>
      </c>
      <c r="AFN73" s="96">
        <v>4.4000000000000004</v>
      </c>
      <c r="AFO73" s="96">
        <v>4.8</v>
      </c>
      <c r="AFP73" s="96">
        <v>4.4000000000000004</v>
      </c>
      <c r="AFQ73" s="96">
        <v>4.5</v>
      </c>
      <c r="AFR73" s="96">
        <v>4</v>
      </c>
      <c r="AFS73" s="96">
        <v>4.3</v>
      </c>
      <c r="AFT73" s="96">
        <v>4.2</v>
      </c>
      <c r="AFU73" s="96">
        <v>4.4000000000000004</v>
      </c>
      <c r="AFV73" s="96">
        <v>4.3</v>
      </c>
      <c r="AFW73" s="96">
        <v>4.2</v>
      </c>
      <c r="AFX73" s="96">
        <v>4.4000000000000004</v>
      </c>
      <c r="AFY73" s="96">
        <v>4.3</v>
      </c>
      <c r="AFZ73" s="96">
        <v>4.4000000000000004</v>
      </c>
      <c r="AGA73" s="96">
        <v>4.0999999999999996</v>
      </c>
      <c r="AGB73" s="96">
        <v>4.4000000000000004</v>
      </c>
      <c r="AGC73" s="96">
        <v>4.2</v>
      </c>
      <c r="AGD73" s="96">
        <v>4.4000000000000004</v>
      </c>
      <c r="AGE73" s="96">
        <v>4.3</v>
      </c>
      <c r="AGF73" s="96">
        <v>4.5</v>
      </c>
      <c r="AGG73" s="96">
        <v>4.8</v>
      </c>
      <c r="AGH73" s="96">
        <v>4.4000000000000004</v>
      </c>
      <c r="AGI73" s="96">
        <v>4.0999999999999996</v>
      </c>
      <c r="AGJ73" s="96">
        <v>4.3</v>
      </c>
      <c r="AGK73" s="96">
        <v>4.2</v>
      </c>
      <c r="AGL73" s="96">
        <v>4.0999999999999996</v>
      </c>
      <c r="AGM73" s="96">
        <v>4.0999999999999996</v>
      </c>
      <c r="AGN73" s="96">
        <v>4.5</v>
      </c>
      <c r="AGO73" s="96">
        <v>4.3</v>
      </c>
      <c r="AGP73" s="96">
        <v>4.2</v>
      </c>
      <c r="AGQ73" s="96">
        <v>4.0999999999999996</v>
      </c>
      <c r="AGR73" s="96">
        <v>4.3</v>
      </c>
      <c r="AGS73" s="96">
        <v>4.0999999999999996</v>
      </c>
      <c r="AGT73" s="96">
        <v>3.7</v>
      </c>
      <c r="AGU73" s="96">
        <v>4.0999999999999996</v>
      </c>
      <c r="AGV73" s="96">
        <v>4</v>
      </c>
      <c r="AGW73" s="96">
        <v>4.0999999999999996</v>
      </c>
      <c r="AGX73" s="96">
        <v>3.8</v>
      </c>
      <c r="AGY73" s="96">
        <v>4.0999999999999996</v>
      </c>
      <c r="AGZ73" s="96">
        <v>4</v>
      </c>
      <c r="AHA73" s="96">
        <v>4.2</v>
      </c>
      <c r="AHB73" s="96">
        <v>3.6</v>
      </c>
      <c r="AHC73" s="96">
        <v>4.3</v>
      </c>
      <c r="AHD73" s="96">
        <v>3.9</v>
      </c>
      <c r="AHE73" s="96">
        <v>4.2</v>
      </c>
      <c r="AHF73" s="96">
        <v>3.8</v>
      </c>
      <c r="AHG73" s="96">
        <v>4.0999999999999996</v>
      </c>
      <c r="AHH73" s="96">
        <v>4.5</v>
      </c>
      <c r="AHI73" s="96">
        <v>4</v>
      </c>
      <c r="AHJ73" s="96">
        <v>3.8</v>
      </c>
      <c r="AHK73" s="96">
        <v>3.8</v>
      </c>
      <c r="AHL73" s="96">
        <v>3.6</v>
      </c>
      <c r="AHM73" s="96">
        <v>4</v>
      </c>
      <c r="AHN73" s="96">
        <v>4.3</v>
      </c>
      <c r="AHO73" s="96">
        <v>3.7</v>
      </c>
      <c r="AHP73" s="96">
        <v>3.9</v>
      </c>
      <c r="AHQ73" s="96">
        <v>4.0999999999999996</v>
      </c>
      <c r="AHR73" s="96">
        <v>4.2</v>
      </c>
      <c r="AHS73" s="96">
        <v>4</v>
      </c>
      <c r="AHT73" s="96">
        <v>3.7</v>
      </c>
      <c r="AHU73" s="96">
        <v>3.9</v>
      </c>
      <c r="AHV73" s="96">
        <v>3.8</v>
      </c>
      <c r="AHW73" s="96">
        <v>4.0999999999999996</v>
      </c>
      <c r="AHX73" s="96">
        <v>4.2</v>
      </c>
      <c r="AHY73" s="96">
        <v>4</v>
      </c>
      <c r="AHZ73" s="96">
        <v>3.9</v>
      </c>
      <c r="AIA73" s="96">
        <v>4.0999999999999996</v>
      </c>
      <c r="AIB73" s="96">
        <v>4.0999999999999996</v>
      </c>
      <c r="AIC73" s="96">
        <v>4.0999999999999996</v>
      </c>
      <c r="AID73" s="96">
        <v>4.0999999999999996</v>
      </c>
      <c r="AIE73" s="96">
        <v>4.0999999999999996</v>
      </c>
      <c r="AIF73" s="96">
        <v>3.9</v>
      </c>
      <c r="AIG73" s="96">
        <v>3.9</v>
      </c>
      <c r="AIH73" s="96">
        <v>4.0999999999999996</v>
      </c>
      <c r="AII73" s="96">
        <v>3.8</v>
      </c>
      <c r="AIJ73" s="96">
        <v>3.8</v>
      </c>
      <c r="AIK73" s="96">
        <v>4.0999999999999996</v>
      </c>
      <c r="AIL73" s="96">
        <v>3.9</v>
      </c>
      <c r="AIM73" s="96">
        <v>4.0999999999999996</v>
      </c>
      <c r="AIN73" s="96">
        <v>3.7</v>
      </c>
      <c r="AIO73" s="96">
        <v>3.8</v>
      </c>
      <c r="AIP73" s="96">
        <v>4.0999999999999996</v>
      </c>
      <c r="AIQ73" s="96">
        <v>4</v>
      </c>
      <c r="AIR73" s="96">
        <v>4.2</v>
      </c>
      <c r="AIS73" s="96">
        <v>3.9</v>
      </c>
      <c r="AIT73" s="96">
        <v>3.9</v>
      </c>
      <c r="AIU73" s="96">
        <v>4.0999999999999996</v>
      </c>
      <c r="AIV73" s="96">
        <v>4.0999999999999996</v>
      </c>
      <c r="AIW73" s="96">
        <v>4.0999999999999996</v>
      </c>
      <c r="AIX73" s="96">
        <v>4</v>
      </c>
      <c r="AIY73" s="96">
        <v>3.8</v>
      </c>
      <c r="AIZ73" s="96">
        <v>4.3</v>
      </c>
      <c r="AJA73" s="96">
        <v>4.0999999999999996</v>
      </c>
      <c r="AJB73" s="96">
        <v>3.8</v>
      </c>
      <c r="AJC73" s="96">
        <v>3.1</v>
      </c>
      <c r="AJD73" s="96">
        <v>3.6</v>
      </c>
      <c r="AJE73" s="96">
        <v>3.2</v>
      </c>
      <c r="AJF73" s="96">
        <v>3.5</v>
      </c>
      <c r="AJG73" s="96">
        <v>3.3</v>
      </c>
      <c r="AJH73" s="96">
        <v>3.2</v>
      </c>
      <c r="AJI73" s="96">
        <v>3.1</v>
      </c>
      <c r="AJJ73" s="96">
        <v>3.1</v>
      </c>
      <c r="AJK73" s="96">
        <v>3.3</v>
      </c>
      <c r="AJL73" s="96">
        <v>3.1</v>
      </c>
      <c r="AJM73" s="96">
        <v>3.1</v>
      </c>
      <c r="AJN73" s="96">
        <v>3.3</v>
      </c>
      <c r="AJO73" s="96">
        <v>3.2</v>
      </c>
      <c r="AJP73" s="96">
        <v>3.4</v>
      </c>
      <c r="AJQ73" s="96">
        <v>3.5</v>
      </c>
      <c r="AJR73" s="96">
        <v>3.2</v>
      </c>
      <c r="AJS73" s="96">
        <v>3.2</v>
      </c>
      <c r="AJT73" s="96">
        <v>3.2</v>
      </c>
      <c r="AJU73" s="96">
        <v>3.3</v>
      </c>
      <c r="AJV73" s="96">
        <v>3.6</v>
      </c>
      <c r="AJW73" s="96">
        <v>3.2</v>
      </c>
      <c r="AJX73" s="96">
        <v>3.2</v>
      </c>
      <c r="AJY73" s="96">
        <v>3.4</v>
      </c>
      <c r="AJZ73" s="96">
        <v>3.5</v>
      </c>
      <c r="AKA73" s="96">
        <v>3.4</v>
      </c>
      <c r="AKB73" s="96">
        <v>3.5</v>
      </c>
      <c r="AKC73" s="96">
        <v>3.5</v>
      </c>
      <c r="AKD73" s="96">
        <v>3</v>
      </c>
      <c r="AKE73" s="96">
        <v>3.6</v>
      </c>
      <c r="AKF73" s="96">
        <v>3.5</v>
      </c>
      <c r="AKG73" s="96">
        <v>3.4</v>
      </c>
      <c r="AKH73" s="96">
        <v>3.4</v>
      </c>
      <c r="AKI73" s="96">
        <v>3.5</v>
      </c>
      <c r="AKJ73" s="96">
        <v>3.8</v>
      </c>
      <c r="AKK73" s="96">
        <v>3.6</v>
      </c>
      <c r="AKL73" s="96">
        <v>3.8</v>
      </c>
      <c r="AKM73" s="96">
        <v>3.6</v>
      </c>
      <c r="AKN73" s="96">
        <v>3.5</v>
      </c>
      <c r="AKO73" s="96">
        <v>3.7</v>
      </c>
      <c r="AKP73" s="96">
        <v>3.8</v>
      </c>
      <c r="AKQ73" s="96">
        <v>3.7</v>
      </c>
      <c r="AKR73" s="96">
        <v>3.6</v>
      </c>
      <c r="AKS73" s="96">
        <v>3.6</v>
      </c>
      <c r="AKT73" s="96">
        <v>3.9</v>
      </c>
      <c r="AKU73" s="96">
        <v>3.8</v>
      </c>
      <c r="AKV73" s="96">
        <v>3.8</v>
      </c>
      <c r="AKW73" s="96">
        <v>3.8</v>
      </c>
      <c r="AKX73" s="96">
        <v>3.7</v>
      </c>
      <c r="AKY73" s="96">
        <v>3.7</v>
      </c>
      <c r="AKZ73" s="96">
        <v>3.9</v>
      </c>
      <c r="ALA73" s="96">
        <v>3.7</v>
      </c>
      <c r="ALB73" s="96">
        <v>3.7</v>
      </c>
      <c r="ALC73" s="96">
        <v>3.7</v>
      </c>
      <c r="ALD73" s="96">
        <v>3.9</v>
      </c>
      <c r="ALE73" s="96">
        <v>3.6</v>
      </c>
      <c r="ALF73" s="96">
        <v>3.7</v>
      </c>
      <c r="ALG73" s="96">
        <v>3.9</v>
      </c>
      <c r="ALH73" s="96">
        <v>4</v>
      </c>
      <c r="ALI73" s="96">
        <v>3.9</v>
      </c>
      <c r="ALJ73" s="96">
        <v>4.2</v>
      </c>
      <c r="ALK73" s="96">
        <v>4.0999999999999996</v>
      </c>
      <c r="ALL73" s="96">
        <v>3.8</v>
      </c>
      <c r="ALM73" s="96">
        <v>4.0999999999999996</v>
      </c>
      <c r="ALN73" s="96">
        <v>4.2</v>
      </c>
      <c r="ALO73" s="96">
        <v>4.3</v>
      </c>
      <c r="ALP73" s="96">
        <v>4.2</v>
      </c>
      <c r="ALQ73" s="96">
        <v>4.3</v>
      </c>
      <c r="ALR73" s="96">
        <v>4.5</v>
      </c>
      <c r="ALS73" s="96">
        <v>4.4000000000000004</v>
      </c>
      <c r="ALT73" s="96">
        <v>4.4000000000000004</v>
      </c>
      <c r="ALU73" s="96">
        <v>4.7</v>
      </c>
      <c r="ALV73" s="96">
        <v>4.5</v>
      </c>
      <c r="ALW73" s="96">
        <v>4.7</v>
      </c>
      <c r="ALX73" s="96">
        <v>4.8</v>
      </c>
      <c r="ALY73" s="96">
        <v>4.8</v>
      </c>
      <c r="ALZ73" s="96">
        <v>4.7</v>
      </c>
      <c r="AMA73" s="96">
        <v>4.7</v>
      </c>
      <c r="AMB73" s="96">
        <v>5</v>
      </c>
      <c r="AMC73" s="96">
        <v>4.9000000000000004</v>
      </c>
      <c r="AMD73" s="96">
        <v>4.9000000000000004</v>
      </c>
      <c r="AME73" s="96">
        <v>5</v>
      </c>
      <c r="AMF73" s="96">
        <v>4.5999999999999996</v>
      </c>
      <c r="AMG73" s="96">
        <v>4.8</v>
      </c>
      <c r="AMH73" s="96">
        <v>4.9000000000000004</v>
      </c>
      <c r="AMI73" s="96">
        <v>4.7</v>
      </c>
      <c r="AMJ73" s="96">
        <v>5</v>
      </c>
      <c r="AMK73" s="96">
        <v>4.9000000000000004</v>
      </c>
      <c r="AML73" s="96">
        <v>4.9000000000000004</v>
      </c>
      <c r="AMM73" s="96">
        <v>5</v>
      </c>
      <c r="AMN73" s="96">
        <v>4.7</v>
      </c>
      <c r="AMO73" s="96">
        <v>4.8</v>
      </c>
      <c r="AMP73" s="96">
        <v>5</v>
      </c>
      <c r="AMQ73" s="96">
        <v>5.0999999999999996</v>
      </c>
      <c r="AMR73" s="96">
        <v>5.3</v>
      </c>
      <c r="AMS73" s="96">
        <v>5.2</v>
      </c>
      <c r="AMT73" s="96">
        <v>5.6</v>
      </c>
      <c r="AMU73" s="96">
        <v>6</v>
      </c>
      <c r="AMV73" s="96">
        <v>6.4</v>
      </c>
      <c r="AMW73" s="96">
        <v>5.8</v>
      </c>
      <c r="AMX73" s="96">
        <v>5.8</v>
      </c>
      <c r="AMY73" s="96">
        <v>5.3</v>
      </c>
      <c r="AMZ73" s="96">
        <v>5.0999999999999996</v>
      </c>
      <c r="ANA73" s="96">
        <v>5.3</v>
      </c>
      <c r="ANB73" s="96">
        <v>5.0999999999999996</v>
      </c>
      <c r="ANC73" s="96">
        <v>5.3</v>
      </c>
      <c r="AND73" s="96">
        <v>5.3</v>
      </c>
      <c r="ANE73" s="96">
        <v>5.5</v>
      </c>
      <c r="ANF73" s="96">
        <v>5.7</v>
      </c>
      <c r="ANG73" s="96">
        <v>5.6</v>
      </c>
      <c r="ANH73" s="96">
        <v>5.9</v>
      </c>
      <c r="ANI73" s="96">
        <v>5.7</v>
      </c>
      <c r="ANJ73" s="96">
        <v>5.9</v>
      </c>
      <c r="ANK73" s="96">
        <v>6</v>
      </c>
      <c r="ANL73" s="96">
        <v>5.8</v>
      </c>
      <c r="ANM73" s="96">
        <v>6</v>
      </c>
      <c r="ANN73" s="96">
        <v>5.5</v>
      </c>
      <c r="ANO73" s="96">
        <v>5.6</v>
      </c>
      <c r="ANP73" s="96">
        <v>5.8</v>
      </c>
      <c r="ANQ73" s="96">
        <v>5.5</v>
      </c>
      <c r="ANR73" s="96">
        <v>5.3</v>
      </c>
      <c r="ANS73" s="96">
        <v>5.4</v>
      </c>
      <c r="ANT73" s="96">
        <v>5.3</v>
      </c>
      <c r="ANU73" s="96">
        <v>5.6</v>
      </c>
      <c r="ANV73" s="96">
        <v>5</v>
      </c>
      <c r="ANW73" s="96">
        <v>5.6</v>
      </c>
      <c r="ANX73" s="96">
        <v>5.5</v>
      </c>
      <c r="ANY73" s="96">
        <v>6</v>
      </c>
      <c r="ANZ73" s="96">
        <v>6.1</v>
      </c>
      <c r="AOA73" s="96">
        <v>6.6</v>
      </c>
      <c r="AOB73" s="96">
        <v>6.8</v>
      </c>
      <c r="AOC73" s="96">
        <v>6.5</v>
      </c>
      <c r="AOD73" s="96">
        <v>6.3</v>
      </c>
      <c r="AOE73" s="96">
        <v>6.2</v>
      </c>
      <c r="AOF73" s="96">
        <v>5.8</v>
      </c>
      <c r="AOG73" s="96">
        <v>5.9</v>
      </c>
      <c r="AOH73" s="96">
        <v>5.9</v>
      </c>
      <c r="AOI73" s="96">
        <v>5</v>
      </c>
      <c r="AOJ73" s="96">
        <v>5.4</v>
      </c>
      <c r="AOK73" s="96">
        <v>5.7</v>
      </c>
      <c r="AOL73" s="96">
        <v>5.0999999999999996</v>
      </c>
      <c r="AOM73" s="96">
        <v>5.4</v>
      </c>
      <c r="AON73" s="96">
        <v>5.5</v>
      </c>
      <c r="AOO73" s="96">
        <v>5.0999999999999996</v>
      </c>
      <c r="AOP73" s="96">
        <v>5.2</v>
      </c>
      <c r="AOQ73" s="96">
        <v>5.2</v>
      </c>
      <c r="AOR73" s="96">
        <v>5.7</v>
      </c>
      <c r="AOS73" s="96">
        <v>5.9</v>
      </c>
      <c r="AOT73" s="96">
        <v>5.4</v>
      </c>
      <c r="AOU73" s="96">
        <v>5.7</v>
      </c>
      <c r="AOV73" s="96">
        <v>5.0999999999999996</v>
      </c>
      <c r="AOW73" s="96">
        <v>5.6</v>
      </c>
      <c r="AOX73" s="96">
        <v>5.3</v>
      </c>
      <c r="AOY73" s="96">
        <v>5</v>
      </c>
      <c r="AOZ73" s="96">
        <v>5.3</v>
      </c>
      <c r="APA73" s="96">
        <v>5.3</v>
      </c>
      <c r="APB73" s="96">
        <v>5.0999999999999996</v>
      </c>
      <c r="APC73" s="96">
        <v>5.3</v>
      </c>
      <c r="APD73" s="96">
        <v>5.5</v>
      </c>
      <c r="APE73" s="96">
        <v>5.5</v>
      </c>
      <c r="APF73" s="96">
        <v>5.5</v>
      </c>
      <c r="APG73" s="96">
        <v>5.9</v>
      </c>
      <c r="APH73" s="96">
        <v>5.9</v>
      </c>
      <c r="API73" s="96">
        <v>5.5</v>
      </c>
      <c r="APJ73" s="96">
        <v>5.6</v>
      </c>
      <c r="APK73" s="96">
        <v>5.4</v>
      </c>
      <c r="APL73" s="96">
        <v>5.5</v>
      </c>
      <c r="APM73" s="96">
        <v>5.4</v>
      </c>
      <c r="APN73" s="96">
        <v>5.2</v>
      </c>
      <c r="APO73" s="96">
        <v>5.5</v>
      </c>
      <c r="APP73" s="96">
        <v>5.2</v>
      </c>
      <c r="APQ73" s="96">
        <v>5.3</v>
      </c>
      <c r="APR73" s="96">
        <v>5.2</v>
      </c>
      <c r="APS73" s="96">
        <v>4.9000000000000004</v>
      </c>
      <c r="APT73" s="96">
        <v>5.4</v>
      </c>
      <c r="APU73" s="96">
        <v>5.2</v>
      </c>
      <c r="APV73" s="96">
        <v>5.0999999999999996</v>
      </c>
      <c r="APW73" s="96">
        <v>5.3</v>
      </c>
      <c r="APX73" s="96">
        <v>5.7</v>
      </c>
      <c r="APY73" s="96">
        <v>5.2</v>
      </c>
      <c r="APZ73" s="96">
        <v>5.5</v>
      </c>
      <c r="AQA73" s="96">
        <v>5.5</v>
      </c>
      <c r="AQB73" s="96">
        <v>5.6</v>
      </c>
      <c r="AQC73" s="96">
        <v>5.4</v>
      </c>
      <c r="AQD73" s="96">
        <v>5.6</v>
      </c>
      <c r="AQE73" s="96">
        <v>5</v>
      </c>
      <c r="AQF73" s="96">
        <v>5.3</v>
      </c>
      <c r="AQG73" s="96">
        <v>5.2</v>
      </c>
      <c r="AQH73" s="96">
        <v>5</v>
      </c>
      <c r="AQI73" s="96">
        <v>5.2</v>
      </c>
      <c r="AQJ73" s="96">
        <v>5.0999999999999996</v>
      </c>
      <c r="AQK73" s="96">
        <v>4.9000000000000004</v>
      </c>
      <c r="AQL73" s="96">
        <v>4.9000000000000004</v>
      </c>
      <c r="AQM73" s="96">
        <v>5.2</v>
      </c>
      <c r="AQN73" s="96">
        <v>5.0999999999999996</v>
      </c>
      <c r="AQO73" s="96">
        <v>4.9000000000000004</v>
      </c>
      <c r="AQP73" s="96">
        <v>4.9000000000000004</v>
      </c>
      <c r="AQQ73" s="96">
        <v>4.8</v>
      </c>
      <c r="AQR73" s="96">
        <v>5.0999999999999996</v>
      </c>
      <c r="AQS73" s="96">
        <v>5.2</v>
      </c>
      <c r="AQT73" s="96">
        <v>5.3</v>
      </c>
      <c r="AQU73" s="96">
        <v>5.2</v>
      </c>
      <c r="AQV73" s="96">
        <v>5</v>
      </c>
      <c r="AQW73" s="96">
        <v>5.3</v>
      </c>
      <c r="AQX73" s="96">
        <v>5</v>
      </c>
      <c r="AQY73" s="96">
        <v>4.8</v>
      </c>
      <c r="AQZ73" s="96">
        <v>4.8</v>
      </c>
      <c r="ARA73" s="96">
        <v>4.9000000000000004</v>
      </c>
      <c r="ARB73" s="96">
        <v>5</v>
      </c>
      <c r="ARC73" s="96">
        <v>4.8</v>
      </c>
      <c r="ARD73" s="96">
        <v>4.9000000000000004</v>
      </c>
      <c r="ARE73" s="96">
        <v>4.8</v>
      </c>
      <c r="ARF73" s="96">
        <v>5.2</v>
      </c>
      <c r="ARG73" s="96">
        <v>4.9000000000000004</v>
      </c>
      <c r="ARH73" s="96">
        <v>5.0999999999999996</v>
      </c>
      <c r="ARI73" s="96">
        <v>5</v>
      </c>
      <c r="ARJ73" s="96">
        <v>5</v>
      </c>
      <c r="ARK73" s="96">
        <v>5.0999999999999996</v>
      </c>
      <c r="ARL73" s="96">
        <v>5.0999999999999996</v>
      </c>
      <c r="ARM73" s="96">
        <v>4.7</v>
      </c>
      <c r="ARN73" s="96">
        <v>4.8</v>
      </c>
      <c r="ARO73" s="96">
        <v>4.5999999999999996</v>
      </c>
      <c r="ARP73" s="96">
        <v>4.5999999999999996</v>
      </c>
      <c r="ARQ73" s="96">
        <v>4.8</v>
      </c>
      <c r="ARR73" s="96">
        <v>4.9000000000000004</v>
      </c>
      <c r="ARS73" s="96">
        <v>4.5999999999999996</v>
      </c>
      <c r="ART73" s="96">
        <v>4.9000000000000004</v>
      </c>
      <c r="ARU73" s="96">
        <v>4.5999999999999996</v>
      </c>
      <c r="ARV73" s="96">
        <v>4.5</v>
      </c>
      <c r="ARW73" s="96">
        <v>4.5999999999999996</v>
      </c>
      <c r="ARX73" s="96">
        <v>4.5999999999999996</v>
      </c>
      <c r="ARY73" s="96">
        <v>4.9000000000000004</v>
      </c>
      <c r="ARZ73" s="96">
        <v>4.7</v>
      </c>
      <c r="ASA73" s="96">
        <v>5</v>
      </c>
      <c r="ASB73" s="96">
        <v>4.8</v>
      </c>
      <c r="ASC73" s="96">
        <v>4.5</v>
      </c>
      <c r="ASD73" s="96">
        <v>4.8</v>
      </c>
      <c r="ASE73" s="96">
        <v>5.0999999999999996</v>
      </c>
      <c r="ASF73" s="96">
        <v>5</v>
      </c>
      <c r="ASG73" s="96">
        <v>5.2</v>
      </c>
      <c r="ASH73" s="96">
        <v>5</v>
      </c>
      <c r="ASI73" s="96">
        <v>4.5999999999999996</v>
      </c>
      <c r="ASJ73" s="96">
        <v>4.7</v>
      </c>
      <c r="ASK73" s="96">
        <v>4.9000000000000004</v>
      </c>
      <c r="ASL73" s="96">
        <v>4.2</v>
      </c>
      <c r="ASM73" s="96">
        <v>4.5</v>
      </c>
      <c r="ASN73" s="96">
        <v>4.7</v>
      </c>
      <c r="ASO73" s="96">
        <v>4.8</v>
      </c>
      <c r="ASP73" s="96">
        <v>4.9000000000000004</v>
      </c>
      <c r="ASQ73" s="96">
        <v>4.7</v>
      </c>
      <c r="ASR73" s="96">
        <v>4.5999999999999996</v>
      </c>
      <c r="ASS73" s="96">
        <v>4.5999999999999996</v>
      </c>
      <c r="AST73" s="96">
        <v>4.9000000000000004</v>
      </c>
      <c r="ASU73" s="171">
        <v>5.0999999999999996</v>
      </c>
      <c r="ASV73" s="96">
        <v>4.9000000000000004</v>
      </c>
      <c r="ASW73" s="96">
        <v>4.5</v>
      </c>
      <c r="ASX73" s="96">
        <v>4.5</v>
      </c>
      <c r="ASY73" s="96">
        <v>4.7</v>
      </c>
      <c r="ASZ73" s="96">
        <v>5</v>
      </c>
      <c r="ATA73" s="96">
        <v>4.7</v>
      </c>
      <c r="ATB73" s="96">
        <v>4.9000000000000004</v>
      </c>
      <c r="ATC73" s="96">
        <v>4.7</v>
      </c>
      <c r="ATD73" s="96">
        <v>4.7</v>
      </c>
      <c r="ATE73" s="96">
        <v>5</v>
      </c>
      <c r="ATF73" s="96">
        <v>4.9000000000000004</v>
      </c>
      <c r="ATG73" s="96">
        <v>4.7</v>
      </c>
      <c r="ATH73" s="96">
        <v>4.9000000000000004</v>
      </c>
      <c r="ATI73" s="96">
        <v>5.2</v>
      </c>
      <c r="ATJ73" s="96">
        <v>5</v>
      </c>
      <c r="ATK73" s="96">
        <v>4.9000000000000004</v>
      </c>
      <c r="ATL73" s="96">
        <v>5</v>
      </c>
      <c r="ATM73" s="96">
        <v>4.9000000000000004</v>
      </c>
      <c r="ATN73" s="96">
        <v>4.7</v>
      </c>
      <c r="ATO73" s="96">
        <v>4.9000000000000004</v>
      </c>
      <c r="ATP73" s="96">
        <v>5</v>
      </c>
      <c r="ATQ73" s="96">
        <v>5.0999999999999996</v>
      </c>
      <c r="ATR73" s="96">
        <v>5.2</v>
      </c>
      <c r="ATS73" s="96">
        <v>5.2</v>
      </c>
      <c r="ATT73" s="96">
        <v>4.7</v>
      </c>
      <c r="ATU73" s="96">
        <v>4.8</v>
      </c>
      <c r="ATV73" s="96">
        <v>5.2</v>
      </c>
      <c r="ATW73" s="96">
        <v>5.2</v>
      </c>
      <c r="ATX73" s="96">
        <v>5.2</v>
      </c>
      <c r="ATY73" s="96">
        <v>5.4</v>
      </c>
      <c r="ATZ73" s="96">
        <v>5.6</v>
      </c>
      <c r="AUA73" s="96">
        <v>5.6</v>
      </c>
      <c r="AUB73" s="96">
        <v>5.6</v>
      </c>
      <c r="AUC73" s="96">
        <v>5.4</v>
      </c>
      <c r="AUD73" s="96">
        <v>5.6</v>
      </c>
      <c r="AUE73" s="96">
        <v>5.4</v>
      </c>
      <c r="AUF73" s="96">
        <v>5.5</v>
      </c>
      <c r="AUG73" s="96">
        <v>5</v>
      </c>
      <c r="AUH73" s="96">
        <v>5.5</v>
      </c>
      <c r="AUI73" s="96">
        <v>5.2</v>
      </c>
      <c r="AUJ73" s="96">
        <v>5.3</v>
      </c>
      <c r="AUK73" s="96">
        <v>6.1</v>
      </c>
      <c r="AUL73" s="96">
        <v>6.7</v>
      </c>
      <c r="AUM73" s="96">
        <v>6.9</v>
      </c>
      <c r="AUN73" s="96">
        <v>7.3</v>
      </c>
      <c r="AUO73" s="96">
        <v>7.2</v>
      </c>
      <c r="AUP73" s="96">
        <v>6.7</v>
      </c>
      <c r="AUQ73" s="96">
        <v>7.1</v>
      </c>
      <c r="AUR73" s="96">
        <v>6.6</v>
      </c>
      <c r="AUS73" s="96">
        <v>6.7</v>
      </c>
      <c r="AUT73" s="96">
        <v>6.4</v>
      </c>
      <c r="AUU73" s="96">
        <v>6</v>
      </c>
      <c r="AUV73" s="96">
        <v>6.1</v>
      </c>
      <c r="AUW73" s="96">
        <v>5.9</v>
      </c>
      <c r="AUX73" s="96">
        <v>6.1</v>
      </c>
      <c r="AUY73" s="96">
        <v>6</v>
      </c>
      <c r="AUZ73" s="96"/>
      <c r="AVA73" s="96"/>
      <c r="AVB73" s="96"/>
      <c r="AVC73" s="96"/>
      <c r="AVD73" s="96"/>
      <c r="AVE73" s="96"/>
      <c r="AVF73" s="96"/>
      <c r="AVG73" s="96"/>
      <c r="AVH73" s="96"/>
      <c r="AVI73" s="96"/>
      <c r="AVJ73" s="96"/>
      <c r="AVK73" s="96"/>
      <c r="AVL73" s="96"/>
      <c r="AVM73" s="96"/>
      <c r="AVN73" s="96"/>
      <c r="AVO73" s="96"/>
      <c r="AVP73" s="96"/>
      <c r="AVQ73" s="96"/>
      <c r="AVR73" s="96"/>
      <c r="AVS73" s="96"/>
      <c r="AVT73" s="96"/>
      <c r="AVU73" s="96"/>
      <c r="AVV73" s="96"/>
      <c r="AVW73" s="96"/>
      <c r="AVX73" s="96"/>
      <c r="AVY73" s="96"/>
      <c r="AVZ73" s="96"/>
    </row>
    <row r="74" spans="1:1276" ht="17.25" thickTop="1" thickBot="1" x14ac:dyDescent="0.3">
      <c r="NG74" s="26"/>
      <c r="NH74" s="26"/>
      <c r="NI74" s="26"/>
      <c r="NJ74" s="26"/>
      <c r="NK74" s="26"/>
      <c r="NL74" s="26"/>
      <c r="NM74" s="26"/>
      <c r="NN74" s="26"/>
      <c r="NO74" s="26"/>
      <c r="NP74" s="26"/>
      <c r="NQ74" s="26"/>
      <c r="NR74" s="26"/>
      <c r="NS74" s="26"/>
      <c r="NT74" s="26"/>
      <c r="NU74" s="26"/>
      <c r="NV74" s="26"/>
      <c r="NW74" s="26"/>
      <c r="NX74" s="26"/>
      <c r="NY74" s="26"/>
      <c r="NZ74" s="26"/>
      <c r="OA74" s="26"/>
      <c r="OB74" s="26"/>
      <c r="OC74" s="26"/>
      <c r="OD74" s="26"/>
      <c r="OE74" s="26"/>
      <c r="OF74" s="26"/>
      <c r="OG74" s="26"/>
      <c r="OH74" s="26"/>
      <c r="OI74" s="26"/>
      <c r="OJ74" s="26"/>
      <c r="OK74" s="26"/>
      <c r="OL74" s="26"/>
      <c r="OM74" s="26"/>
      <c r="ON74" s="26"/>
      <c r="OO74" s="26"/>
      <c r="OP74" s="26"/>
      <c r="OQ74" s="26"/>
      <c r="OR74" s="26"/>
      <c r="OS74" s="26"/>
      <c r="OT74" s="26"/>
      <c r="OU74" s="26"/>
      <c r="OV74" s="26"/>
      <c r="OW74" s="26"/>
      <c r="OX74" s="26"/>
      <c r="OY74" s="26"/>
      <c r="OZ74" s="26"/>
      <c r="PA74" s="26"/>
      <c r="PB74" s="26"/>
      <c r="PC74" s="26"/>
      <c r="PD74" s="26"/>
      <c r="PE74" s="26"/>
      <c r="PF74" s="26"/>
      <c r="PG74" s="26"/>
      <c r="PH74" s="26"/>
      <c r="PI74" s="26"/>
      <c r="PJ74" s="26"/>
      <c r="PK74" s="26"/>
      <c r="PL74" s="26"/>
      <c r="PM74" s="26"/>
      <c r="PN74" s="26"/>
      <c r="PO74" s="26"/>
      <c r="PP74" s="26"/>
      <c r="PQ74" s="26"/>
      <c r="PR74" s="26"/>
      <c r="PS74" s="26"/>
      <c r="PT74" s="26"/>
      <c r="PU74" s="26"/>
      <c r="PV74" s="26"/>
      <c r="PW74" s="26"/>
      <c r="PX74" s="26"/>
      <c r="PY74" s="26"/>
      <c r="PZ74" s="26"/>
      <c r="QA74" s="26"/>
      <c r="QB74" s="26"/>
      <c r="QC74" s="26"/>
      <c r="QD74" s="26"/>
      <c r="QE74" s="26"/>
      <c r="QF74" s="26"/>
      <c r="QG74" s="26"/>
      <c r="QH74" s="26"/>
      <c r="QI74" s="26"/>
      <c r="QJ74" s="26"/>
      <c r="QK74" s="26"/>
      <c r="QL74" s="26"/>
      <c r="QM74" s="26"/>
      <c r="QN74" s="26"/>
      <c r="QO74" s="26"/>
      <c r="QP74" s="26"/>
      <c r="QQ74" s="26"/>
      <c r="QR74" s="26"/>
      <c r="QS74" s="26"/>
      <c r="QT74" s="26"/>
      <c r="QU74" s="26"/>
      <c r="QV74" s="26"/>
      <c r="QW74" s="26"/>
      <c r="QX74" s="26"/>
      <c r="QY74" s="26"/>
      <c r="QZ74" s="26"/>
      <c r="RA74" s="26"/>
      <c r="RB74" s="26"/>
      <c r="RC74" s="26"/>
      <c r="RD74" s="26"/>
      <c r="RE74" s="26"/>
      <c r="RF74" s="26"/>
      <c r="RG74" s="26"/>
      <c r="RH74" s="26"/>
      <c r="RI74" s="26"/>
      <c r="RJ74" s="26"/>
      <c r="RK74" s="26"/>
      <c r="RL74" s="26"/>
      <c r="RM74" s="26"/>
      <c r="RN74" s="26"/>
      <c r="RO74" s="26"/>
      <c r="RP74" s="26"/>
      <c r="RQ74" s="26"/>
      <c r="RR74" s="26"/>
      <c r="RS74" s="26"/>
      <c r="RT74" s="26"/>
      <c r="RU74" s="26"/>
      <c r="RV74" s="26"/>
      <c r="RW74" s="26"/>
      <c r="RX74" s="26"/>
      <c r="RY74" s="26"/>
      <c r="RZ74" s="26"/>
      <c r="SA74" s="26"/>
      <c r="SB74" s="26"/>
      <c r="SC74" s="26"/>
      <c r="SD74" s="26"/>
      <c r="SE74" s="26"/>
      <c r="SF74" s="26"/>
      <c r="SG74" s="26"/>
      <c r="SH74" s="26"/>
      <c r="SI74" s="26"/>
      <c r="SJ74" s="26"/>
      <c r="SK74" s="26"/>
      <c r="SL74" s="26"/>
      <c r="SM74" s="26"/>
      <c r="SN74" s="26"/>
      <c r="SO74" s="26"/>
      <c r="SP74" s="26"/>
      <c r="AAV74" s="26"/>
      <c r="AAW74" s="26"/>
      <c r="AAX74" s="26"/>
      <c r="AAY74" s="26"/>
      <c r="AAZ74" s="26"/>
      <c r="ABA74" s="26"/>
      <c r="ABB74" s="26"/>
      <c r="ABC74" s="26"/>
      <c r="ABD74" s="26"/>
      <c r="ABE74" s="26"/>
      <c r="ABF74" s="26"/>
      <c r="ABG74" s="26"/>
      <c r="ABH74" s="26"/>
      <c r="ABI74" s="26"/>
      <c r="ABJ74" s="26"/>
      <c r="ABK74" s="26"/>
      <c r="ABL74" s="26"/>
      <c r="ABM74" s="26"/>
      <c r="ABN74" s="26"/>
      <c r="ABO74" s="26"/>
      <c r="ABP74" s="26"/>
      <c r="ABQ74" s="26"/>
      <c r="ABR74" s="26"/>
      <c r="ABS74" s="26"/>
      <c r="ABT74" s="26"/>
      <c r="ABU74" s="26"/>
      <c r="ABV74" s="26"/>
      <c r="ABW74" s="26"/>
      <c r="ABX74" s="26"/>
      <c r="ABY74" s="26"/>
      <c r="ABZ74" s="26"/>
      <c r="ACA74" s="26"/>
      <c r="ACB74" s="26"/>
      <c r="ACC74" s="26"/>
      <c r="ACD74" s="26"/>
      <c r="ACE74" s="26"/>
      <c r="ACF74" s="26"/>
      <c r="ACG74" s="26"/>
      <c r="ACH74" s="26"/>
      <c r="ACI74" s="26"/>
      <c r="ACJ74" s="26"/>
      <c r="ACK74" s="26"/>
      <c r="ACL74" s="26"/>
      <c r="ACM74" s="26"/>
      <c r="ACN74" s="26"/>
      <c r="ACO74" s="26"/>
      <c r="ACP74" s="26"/>
      <c r="ACQ74" s="26"/>
      <c r="ACR74" s="26"/>
      <c r="ACS74" s="26"/>
      <c r="ACT74" s="26"/>
      <c r="ACU74" s="26"/>
      <c r="ACV74" s="26"/>
      <c r="ACW74" s="26"/>
      <c r="ACX74" s="26"/>
      <c r="ACY74" s="26"/>
      <c r="ACZ74" s="26"/>
      <c r="ADA74" s="26"/>
      <c r="ADB74" s="26"/>
      <c r="ADC74" s="26"/>
      <c r="ADD74" s="26"/>
      <c r="ADE74" s="26"/>
      <c r="ADF74" s="26"/>
      <c r="ADG74" s="26"/>
      <c r="ADH74" s="26"/>
      <c r="ADI74" s="26"/>
      <c r="ADJ74" s="26"/>
      <c r="ADK74" s="26"/>
      <c r="ADL74" s="26"/>
      <c r="ADM74" s="26"/>
      <c r="ADN74" s="26"/>
      <c r="ADO74" s="26"/>
      <c r="ADP74" s="26"/>
      <c r="ADQ74" s="26"/>
      <c r="ADR74" s="26"/>
      <c r="ADS74" s="26"/>
      <c r="ADT74" s="26"/>
      <c r="ADU74" s="26"/>
      <c r="ADV74" s="26"/>
      <c r="ADW74" s="26"/>
      <c r="ADX74" s="26"/>
      <c r="ADY74" s="26"/>
      <c r="ADZ74" s="26"/>
      <c r="AEA74" s="26"/>
      <c r="AEB74" s="26"/>
      <c r="AEC74" s="26"/>
      <c r="AED74" s="26"/>
      <c r="AEE74" s="26"/>
      <c r="AEF74" s="26"/>
      <c r="AEG74" s="26"/>
      <c r="AEH74" s="26"/>
      <c r="AEI74" s="26"/>
      <c r="AEJ74" s="26"/>
      <c r="AEK74" s="26"/>
      <c r="AEL74" s="26"/>
      <c r="AEM74" s="26"/>
      <c r="AEN74" s="26"/>
      <c r="AEO74" s="26"/>
      <c r="AEP74" s="26"/>
      <c r="AEQ74" s="26"/>
      <c r="AER74" s="26"/>
      <c r="AES74" s="26"/>
      <c r="AET74" s="26"/>
      <c r="AEU74" s="26"/>
      <c r="AEV74" s="26"/>
      <c r="AEW74" s="26"/>
      <c r="AEX74" s="26"/>
      <c r="AEY74" s="26"/>
      <c r="AEZ74" s="26"/>
      <c r="AFA74" s="26"/>
      <c r="AFB74" s="26"/>
      <c r="AFC74" s="26"/>
      <c r="AFD74" s="26"/>
      <c r="AFE74" s="26"/>
      <c r="AFF74" s="26"/>
      <c r="AFG74" s="26"/>
      <c r="AFH74" s="26"/>
      <c r="AFI74" s="26"/>
      <c r="AFJ74" s="26"/>
      <c r="AFK74" s="26"/>
      <c r="AFL74" s="26"/>
      <c r="AFM74" s="26"/>
      <c r="AFN74" s="26"/>
      <c r="AFO74" s="26"/>
      <c r="AFP74" s="26"/>
      <c r="AFQ74" s="26"/>
      <c r="AFR74" s="26"/>
      <c r="AFS74" s="26"/>
      <c r="AFT74" s="26"/>
      <c r="AFU74" s="26"/>
      <c r="AFV74" s="26"/>
      <c r="AFW74" s="26"/>
      <c r="AFX74" s="26"/>
      <c r="AFY74" s="26"/>
      <c r="AFZ74" s="26"/>
      <c r="AGA74" s="26"/>
      <c r="AGB74" s="26"/>
      <c r="AGC74" s="26"/>
      <c r="AGD74" s="26"/>
      <c r="AGE74" s="26"/>
      <c r="AGF74" s="26"/>
      <c r="AGG74" s="26"/>
      <c r="AGH74" s="26"/>
      <c r="AGI74" s="26"/>
      <c r="AGJ74" s="26"/>
      <c r="AGK74" s="26"/>
      <c r="AGL74" s="26"/>
      <c r="AGM74" s="26"/>
      <c r="AGN74" s="26"/>
      <c r="AGO74" s="26"/>
    </row>
    <row r="75" spans="1:1276" ht="17.25" thickTop="1" thickBot="1" x14ac:dyDescent="0.3">
      <c r="C75" s="124" t="s">
        <v>465</v>
      </c>
      <c r="NG75" s="26"/>
      <c r="NH75" s="26"/>
      <c r="NI75" s="26"/>
      <c r="NJ75" s="26"/>
      <c r="NK75" s="26"/>
      <c r="NL75" s="26"/>
      <c r="NM75" s="26"/>
      <c r="NN75" s="26"/>
      <c r="NO75" s="26"/>
      <c r="NP75" s="26"/>
      <c r="NQ75" s="26"/>
      <c r="NR75" s="26"/>
      <c r="NS75" s="26"/>
      <c r="NT75" s="26"/>
      <c r="NU75" s="26"/>
      <c r="NV75" s="26"/>
      <c r="NW75" s="26"/>
      <c r="NX75" s="26"/>
      <c r="NY75" s="26"/>
      <c r="NZ75" s="26"/>
      <c r="OA75" s="26"/>
      <c r="OB75" s="26"/>
      <c r="OC75" s="26"/>
      <c r="OD75" s="26"/>
      <c r="OE75" s="26"/>
      <c r="OF75" s="26"/>
      <c r="OG75" s="26"/>
      <c r="OH75" s="26"/>
      <c r="OI75" s="26"/>
      <c r="OJ75" s="26"/>
      <c r="OK75" s="26"/>
      <c r="OL75" s="26"/>
      <c r="OM75" s="26"/>
      <c r="ON75" s="26"/>
      <c r="OO75" s="26"/>
      <c r="OP75" s="26"/>
      <c r="OQ75" s="26"/>
      <c r="OR75" s="26"/>
      <c r="OS75" s="26"/>
      <c r="OT75" s="26"/>
      <c r="OU75" s="26"/>
      <c r="OV75" s="26"/>
      <c r="OW75" s="26"/>
      <c r="OX75" s="26"/>
      <c r="OY75" s="26"/>
      <c r="OZ75" s="26"/>
      <c r="PA75" s="26"/>
      <c r="PB75" s="26"/>
      <c r="PC75" s="26"/>
      <c r="PD75" s="26"/>
      <c r="PE75" s="26"/>
      <c r="PF75" s="26"/>
      <c r="PG75" s="26"/>
      <c r="PH75" s="26"/>
      <c r="PI75" s="26"/>
      <c r="PJ75" s="26"/>
      <c r="PK75" s="26"/>
      <c r="PL75" s="26"/>
      <c r="PM75" s="26"/>
      <c r="PN75" s="26"/>
      <c r="PO75" s="26"/>
      <c r="PP75" s="26"/>
      <c r="PQ75" s="26"/>
      <c r="PR75" s="26"/>
      <c r="PS75" s="26"/>
      <c r="PT75" s="26"/>
      <c r="PU75" s="26"/>
      <c r="PV75" s="26"/>
      <c r="PW75" s="26"/>
      <c r="PX75" s="26"/>
      <c r="PY75" s="26"/>
      <c r="PZ75" s="26"/>
      <c r="QA75" s="26"/>
      <c r="QB75" s="151">
        <f>QB73-QA73</f>
        <v>0.29999999999999982</v>
      </c>
      <c r="QC75" s="151">
        <f t="shared" ref="QC75:SN75" si="573">QC73-QB73</f>
        <v>0.20000000000000018</v>
      </c>
      <c r="QD75" s="150">
        <f t="shared" si="573"/>
        <v>-0.40000000000000036</v>
      </c>
      <c r="QE75" s="151">
        <f t="shared" si="573"/>
        <v>0.10000000000000053</v>
      </c>
      <c r="QF75" s="151">
        <f t="shared" si="573"/>
        <v>0.29999999999999982</v>
      </c>
      <c r="QG75" s="150">
        <f t="shared" si="573"/>
        <v>-0.70000000000000018</v>
      </c>
      <c r="QH75" s="151">
        <f t="shared" si="573"/>
        <v>0.29999999999999982</v>
      </c>
      <c r="QI75" s="151">
        <f t="shared" si="573"/>
        <v>0.10000000000000053</v>
      </c>
      <c r="QJ75" s="150">
        <f t="shared" si="573"/>
        <v>-0.40000000000000036</v>
      </c>
      <c r="QK75" s="150">
        <f t="shared" si="573"/>
        <v>-9.9999999999999645E-2</v>
      </c>
      <c r="QL75" s="152">
        <f t="shared" si="573"/>
        <v>0</v>
      </c>
      <c r="QM75" s="151">
        <f t="shared" si="573"/>
        <v>9.9999999999999645E-2</v>
      </c>
      <c r="QN75" s="151">
        <f t="shared" si="573"/>
        <v>0.20000000000000018</v>
      </c>
      <c r="QO75" s="151">
        <f t="shared" si="573"/>
        <v>9.9999999999999645E-2</v>
      </c>
      <c r="QP75" s="150">
        <f t="shared" si="573"/>
        <v>-0.29999999999999982</v>
      </c>
      <c r="QQ75" s="150">
        <f t="shared" si="573"/>
        <v>-9.9999999999999645E-2</v>
      </c>
      <c r="QR75" s="152">
        <f t="shared" si="573"/>
        <v>0</v>
      </c>
      <c r="QS75" s="150">
        <f t="shared" si="573"/>
        <v>-0.10000000000000053</v>
      </c>
      <c r="QT75" s="151">
        <f t="shared" si="573"/>
        <v>0.10000000000000053</v>
      </c>
      <c r="QU75" s="151">
        <f t="shared" si="573"/>
        <v>9.9999999999999645E-2</v>
      </c>
      <c r="QV75" s="151">
        <f t="shared" si="573"/>
        <v>9.9999999999999645E-2</v>
      </c>
      <c r="QW75" s="150">
        <f t="shared" si="573"/>
        <v>-9.9999999999999645E-2</v>
      </c>
      <c r="QX75" s="152">
        <f t="shared" si="573"/>
        <v>0</v>
      </c>
      <c r="QY75" s="151">
        <f t="shared" si="573"/>
        <v>0.40000000000000036</v>
      </c>
      <c r="QZ75" s="150">
        <f t="shared" si="573"/>
        <v>-0.10000000000000053</v>
      </c>
      <c r="RA75" s="151">
        <f t="shared" si="573"/>
        <v>0.10000000000000053</v>
      </c>
      <c r="RB75" s="150">
        <f t="shared" si="573"/>
        <v>-0.20000000000000018</v>
      </c>
      <c r="RC75" s="152">
        <f t="shared" si="573"/>
        <v>0</v>
      </c>
      <c r="RD75" s="152">
        <f t="shared" si="573"/>
        <v>0</v>
      </c>
      <c r="RE75" s="150">
        <f t="shared" si="573"/>
        <v>-0.29999999999999982</v>
      </c>
      <c r="RF75" s="151">
        <f t="shared" si="573"/>
        <v>0.29999999999999982</v>
      </c>
      <c r="RG75" s="152">
        <f t="shared" si="573"/>
        <v>0</v>
      </c>
      <c r="RH75" s="151">
        <f t="shared" si="573"/>
        <v>0.20000000000000018</v>
      </c>
      <c r="RI75" s="151">
        <f t="shared" si="573"/>
        <v>0.19999999999999929</v>
      </c>
      <c r="RJ75" s="150">
        <f t="shared" si="573"/>
        <v>-0.5</v>
      </c>
      <c r="RK75" s="151">
        <f t="shared" si="573"/>
        <v>0.80000000000000071</v>
      </c>
      <c r="RL75" s="151">
        <f t="shared" si="573"/>
        <v>0.29999999999999982</v>
      </c>
      <c r="RM75" s="150">
        <f t="shared" si="573"/>
        <v>-0.20000000000000018</v>
      </c>
      <c r="RN75" s="152">
        <f t="shared" si="573"/>
        <v>0</v>
      </c>
      <c r="RO75" s="151">
        <f t="shared" si="573"/>
        <v>9.9999999999999645E-2</v>
      </c>
      <c r="RP75" s="150">
        <f t="shared" si="573"/>
        <v>-0.39999999999999947</v>
      </c>
      <c r="RQ75" s="152">
        <f t="shared" si="573"/>
        <v>0</v>
      </c>
      <c r="RR75" s="151">
        <f t="shared" si="573"/>
        <v>0.5</v>
      </c>
      <c r="RS75" s="150">
        <f t="shared" si="573"/>
        <v>-0.20000000000000018</v>
      </c>
      <c r="RT75" s="150">
        <f t="shared" si="573"/>
        <v>-0.20000000000000018</v>
      </c>
      <c r="RU75" s="151">
        <f t="shared" si="573"/>
        <v>0.10000000000000053</v>
      </c>
      <c r="RV75" s="150">
        <f t="shared" si="573"/>
        <v>-0.20000000000000018</v>
      </c>
      <c r="RW75" s="151">
        <f t="shared" si="573"/>
        <v>0.20000000000000018</v>
      </c>
      <c r="RX75" s="150">
        <f t="shared" si="573"/>
        <v>-0.20000000000000018</v>
      </c>
      <c r="RY75" s="152">
        <f t="shared" si="573"/>
        <v>0</v>
      </c>
      <c r="RZ75" s="150">
        <f t="shared" si="573"/>
        <v>-0.10000000000000053</v>
      </c>
      <c r="SA75" s="151">
        <f t="shared" si="573"/>
        <v>0.10000000000000053</v>
      </c>
      <c r="SB75" s="150">
        <f t="shared" si="573"/>
        <v>-0.10000000000000053</v>
      </c>
      <c r="SC75" s="152">
        <f t="shared" si="573"/>
        <v>0</v>
      </c>
      <c r="SD75" s="150">
        <f t="shared" si="573"/>
        <v>-0.29999999999999982</v>
      </c>
      <c r="SE75" s="151">
        <f t="shared" si="573"/>
        <v>0.5</v>
      </c>
      <c r="SF75" s="150">
        <f t="shared" si="573"/>
        <v>-0.39999999999999947</v>
      </c>
      <c r="SG75" s="151">
        <f t="shared" si="573"/>
        <v>0.19999999999999929</v>
      </c>
      <c r="SH75" s="151">
        <f t="shared" si="573"/>
        <v>0.30000000000000071</v>
      </c>
      <c r="SI75" s="152">
        <f t="shared" si="573"/>
        <v>0</v>
      </c>
      <c r="SJ75" s="150">
        <f t="shared" si="573"/>
        <v>-0.30000000000000071</v>
      </c>
      <c r="SK75" s="152">
        <f t="shared" si="573"/>
        <v>0</v>
      </c>
      <c r="SL75" s="150">
        <f t="shared" si="573"/>
        <v>-0.19999999999999929</v>
      </c>
      <c r="SM75" s="150">
        <f t="shared" si="573"/>
        <v>-0.20000000000000018</v>
      </c>
      <c r="SN75" s="152">
        <f t="shared" si="573"/>
        <v>0</v>
      </c>
      <c r="SO75" s="150">
        <f t="shared" ref="SO75:UZ75" si="574">SO73-SN73</f>
        <v>-0.10000000000000053</v>
      </c>
      <c r="SP75" s="151">
        <f t="shared" si="574"/>
        <v>0.40000000000000036</v>
      </c>
      <c r="SQ75" s="150">
        <f t="shared" si="574"/>
        <v>-0.29999999999999982</v>
      </c>
      <c r="SR75" s="151">
        <f t="shared" si="574"/>
        <v>9.9999999999999645E-2</v>
      </c>
      <c r="SS75" s="150">
        <f t="shared" si="574"/>
        <v>-9.9999999999999645E-2</v>
      </c>
      <c r="ST75" s="152">
        <f t="shared" si="574"/>
        <v>0</v>
      </c>
      <c r="SU75" s="151">
        <f t="shared" si="574"/>
        <v>9.9999999999999645E-2</v>
      </c>
      <c r="SV75" s="152">
        <f t="shared" si="574"/>
        <v>0</v>
      </c>
      <c r="SW75" s="151">
        <f t="shared" si="574"/>
        <v>0.10000000000000053</v>
      </c>
      <c r="SX75" s="150">
        <f t="shared" si="574"/>
        <v>-0.10000000000000053</v>
      </c>
      <c r="SY75" s="150">
        <f t="shared" si="574"/>
        <v>-0.20000000000000018</v>
      </c>
      <c r="SZ75" s="150">
        <f t="shared" si="574"/>
        <v>-0.19999999999999929</v>
      </c>
      <c r="TA75" s="151">
        <f t="shared" si="574"/>
        <v>0.29999999999999982</v>
      </c>
      <c r="TB75" s="150">
        <f t="shared" si="574"/>
        <v>-0.20000000000000018</v>
      </c>
      <c r="TC75" s="151">
        <f t="shared" si="574"/>
        <v>9.9999999999999645E-2</v>
      </c>
      <c r="TD75" s="151">
        <f t="shared" si="574"/>
        <v>0.10000000000000053</v>
      </c>
      <c r="TE75" s="150">
        <f t="shared" si="574"/>
        <v>-0.40000000000000036</v>
      </c>
      <c r="TF75" s="152">
        <f t="shared" si="574"/>
        <v>0</v>
      </c>
      <c r="TG75" s="150">
        <f t="shared" si="574"/>
        <v>-0.20000000000000018</v>
      </c>
      <c r="TH75" s="151">
        <f t="shared" si="574"/>
        <v>0.30000000000000071</v>
      </c>
      <c r="TI75" s="151">
        <f t="shared" si="574"/>
        <v>9.9999999999999645E-2</v>
      </c>
      <c r="TJ75" s="150">
        <f t="shared" si="574"/>
        <v>-9.9999999999999645E-2</v>
      </c>
      <c r="TK75" s="152">
        <f t="shared" si="574"/>
        <v>0</v>
      </c>
      <c r="TL75" s="150">
        <f t="shared" si="574"/>
        <v>-0.10000000000000053</v>
      </c>
      <c r="TM75" s="151">
        <f t="shared" si="574"/>
        <v>0.20000000000000018</v>
      </c>
      <c r="TN75" s="151">
        <f t="shared" si="574"/>
        <v>0.40000000000000036</v>
      </c>
      <c r="TO75" s="151">
        <f t="shared" si="574"/>
        <v>0.39999999999999947</v>
      </c>
      <c r="TP75" s="150">
        <f t="shared" si="574"/>
        <v>-0.20000000000000018</v>
      </c>
      <c r="TQ75" s="150">
        <f t="shared" si="574"/>
        <v>-0.39999999999999947</v>
      </c>
      <c r="TR75" s="152">
        <f t="shared" si="574"/>
        <v>0</v>
      </c>
      <c r="TS75" s="151">
        <f t="shared" si="574"/>
        <v>0.29999999999999982</v>
      </c>
      <c r="TT75" s="150">
        <f t="shared" si="574"/>
        <v>-9.9999999999999645E-2</v>
      </c>
      <c r="TU75" s="152">
        <f t="shared" si="574"/>
        <v>0</v>
      </c>
      <c r="TV75" s="150">
        <f t="shared" si="574"/>
        <v>-0.30000000000000071</v>
      </c>
      <c r="TW75" s="151">
        <f t="shared" si="574"/>
        <v>0.20000000000000018</v>
      </c>
      <c r="TX75" s="150">
        <f t="shared" si="574"/>
        <v>-0.20000000000000018</v>
      </c>
      <c r="TY75" s="151">
        <f t="shared" si="574"/>
        <v>0.5</v>
      </c>
      <c r="TZ75" s="151">
        <f t="shared" si="574"/>
        <v>0.20000000000000018</v>
      </c>
      <c r="UA75" s="150">
        <f t="shared" si="574"/>
        <v>-0.39999999999999947</v>
      </c>
      <c r="UB75" s="151">
        <f t="shared" si="574"/>
        <v>0.19999999999999929</v>
      </c>
      <c r="UC75" s="151">
        <f t="shared" si="574"/>
        <v>0.40000000000000036</v>
      </c>
      <c r="UD75" s="150">
        <f t="shared" si="574"/>
        <v>-0.40000000000000036</v>
      </c>
      <c r="UE75" s="150">
        <f t="shared" si="574"/>
        <v>-9.9999999999999645E-2</v>
      </c>
      <c r="UF75" s="150">
        <f t="shared" si="574"/>
        <v>-0.29999999999999982</v>
      </c>
      <c r="UG75" s="151">
        <f t="shared" si="574"/>
        <v>0.20000000000000018</v>
      </c>
      <c r="UH75" s="151">
        <f t="shared" si="574"/>
        <v>9.9999999999999645E-2</v>
      </c>
      <c r="UI75" s="150">
        <f t="shared" si="574"/>
        <v>-0.20000000000000018</v>
      </c>
      <c r="UJ75" s="151">
        <f t="shared" si="574"/>
        <v>0.20000000000000018</v>
      </c>
      <c r="UK75" s="151">
        <f t="shared" si="574"/>
        <v>9.9999999999999645E-2</v>
      </c>
      <c r="UL75" s="150">
        <f t="shared" si="574"/>
        <v>-0.19999999999999929</v>
      </c>
      <c r="UM75" s="150">
        <f t="shared" si="574"/>
        <v>-0.30000000000000071</v>
      </c>
      <c r="UN75" s="151">
        <f t="shared" si="574"/>
        <v>0.10000000000000053</v>
      </c>
      <c r="UO75" s="152">
        <f t="shared" si="574"/>
        <v>0</v>
      </c>
      <c r="UP75" s="151">
        <f t="shared" si="574"/>
        <v>0.5</v>
      </c>
      <c r="UQ75" s="150">
        <f t="shared" si="574"/>
        <v>-0.5</v>
      </c>
      <c r="UR75" s="151">
        <f t="shared" si="574"/>
        <v>0.39999999999999947</v>
      </c>
      <c r="US75" s="150">
        <f t="shared" si="574"/>
        <v>-0.79999999999999982</v>
      </c>
      <c r="UT75" s="151">
        <f t="shared" si="574"/>
        <v>0.5</v>
      </c>
      <c r="UU75" s="152">
        <f t="shared" si="574"/>
        <v>0</v>
      </c>
      <c r="UV75" s="150">
        <f t="shared" si="574"/>
        <v>-0.29999999999999982</v>
      </c>
      <c r="UW75" s="151">
        <f t="shared" si="574"/>
        <v>9.9999999999999645E-2</v>
      </c>
      <c r="UX75" s="150">
        <f t="shared" si="574"/>
        <v>-0.19999999999999929</v>
      </c>
      <c r="UY75" s="152">
        <f t="shared" si="574"/>
        <v>0</v>
      </c>
      <c r="UZ75" s="152">
        <f t="shared" si="574"/>
        <v>0</v>
      </c>
      <c r="VA75" s="151">
        <f t="shared" ref="VA75:XL75" si="575">VA73-UZ73</f>
        <v>0.29999999999999982</v>
      </c>
      <c r="VB75" s="150">
        <f t="shared" si="575"/>
        <v>-0.5</v>
      </c>
      <c r="VC75" s="151">
        <f t="shared" si="575"/>
        <v>0.39999999999999947</v>
      </c>
      <c r="VD75" s="150">
        <f t="shared" si="575"/>
        <v>-0.39999999999999947</v>
      </c>
      <c r="VE75" s="150">
        <f t="shared" si="575"/>
        <v>-0.29999999999999982</v>
      </c>
      <c r="VF75" s="151">
        <f t="shared" si="575"/>
        <v>0.19999999999999929</v>
      </c>
      <c r="VG75" s="152">
        <f t="shared" si="575"/>
        <v>0</v>
      </c>
      <c r="VH75" s="151">
        <f t="shared" si="575"/>
        <v>0.20000000000000018</v>
      </c>
      <c r="VI75" s="150">
        <f t="shared" si="575"/>
        <v>-0.29999999999999982</v>
      </c>
      <c r="VJ75" s="151">
        <f t="shared" si="575"/>
        <v>0.20000000000000018</v>
      </c>
      <c r="VK75" s="151">
        <f t="shared" si="575"/>
        <v>0.29999999999999982</v>
      </c>
      <c r="VL75" s="150">
        <f t="shared" si="575"/>
        <v>-0.29999999999999982</v>
      </c>
      <c r="VM75" s="151">
        <f t="shared" si="575"/>
        <v>0.29999999999999982</v>
      </c>
      <c r="VN75" s="150">
        <f t="shared" si="575"/>
        <v>-0.5</v>
      </c>
      <c r="VO75" s="151">
        <f t="shared" si="575"/>
        <v>0.29999999999999982</v>
      </c>
      <c r="VP75" s="150">
        <f t="shared" si="575"/>
        <v>-0.20000000000000018</v>
      </c>
      <c r="VQ75" s="150">
        <f t="shared" si="575"/>
        <v>-9.9999999999999645E-2</v>
      </c>
      <c r="VR75" s="150">
        <f t="shared" si="575"/>
        <v>-9.9999999999999645E-2</v>
      </c>
      <c r="VS75" s="150">
        <f t="shared" si="575"/>
        <v>-0.20000000000000018</v>
      </c>
      <c r="VT75" s="151">
        <f t="shared" si="575"/>
        <v>0.59999999999999964</v>
      </c>
      <c r="VU75" s="150">
        <f t="shared" si="575"/>
        <v>-9.9999999999999645E-2</v>
      </c>
      <c r="VV75" s="150">
        <f t="shared" si="575"/>
        <v>-0.10000000000000053</v>
      </c>
      <c r="VW75" s="150">
        <f t="shared" si="575"/>
        <v>-9.9999999999999645E-2</v>
      </c>
      <c r="VX75" s="152">
        <f t="shared" si="575"/>
        <v>0</v>
      </c>
      <c r="VY75" s="150">
        <f t="shared" si="575"/>
        <v>-0.20000000000000018</v>
      </c>
      <c r="VZ75" s="150">
        <f t="shared" si="575"/>
        <v>-0.20000000000000018</v>
      </c>
      <c r="WA75" s="151">
        <f t="shared" si="575"/>
        <v>0.5</v>
      </c>
      <c r="WB75" s="151">
        <f t="shared" si="575"/>
        <v>0.5</v>
      </c>
      <c r="WC75" s="150">
        <f t="shared" si="575"/>
        <v>-0.29999999999999982</v>
      </c>
      <c r="WD75" s="150">
        <f t="shared" si="575"/>
        <v>-0.39999999999999947</v>
      </c>
      <c r="WE75" s="151">
        <f t="shared" si="575"/>
        <v>0.39999999999999947</v>
      </c>
      <c r="WF75" s="150">
        <f t="shared" si="575"/>
        <v>-9.9999999999999645E-2</v>
      </c>
      <c r="WG75" s="150">
        <f t="shared" si="575"/>
        <v>-0.40000000000000036</v>
      </c>
      <c r="WH75" s="151">
        <f t="shared" si="575"/>
        <v>0.29999999999999982</v>
      </c>
      <c r="WI75" s="150">
        <f t="shared" si="575"/>
        <v>-0.19999999999999929</v>
      </c>
      <c r="WJ75" s="150">
        <f t="shared" si="575"/>
        <v>-0.10000000000000053</v>
      </c>
      <c r="WK75" s="152">
        <f t="shared" si="575"/>
        <v>0</v>
      </c>
      <c r="WL75" s="150">
        <f t="shared" si="575"/>
        <v>-0.20000000000000018</v>
      </c>
      <c r="WM75" s="151">
        <f t="shared" si="575"/>
        <v>0.30000000000000071</v>
      </c>
      <c r="WN75" s="151">
        <f t="shared" si="575"/>
        <v>0.39999999999999947</v>
      </c>
      <c r="WO75" s="150">
        <f t="shared" si="575"/>
        <v>-0.29999999999999982</v>
      </c>
      <c r="WP75" s="150">
        <f t="shared" si="575"/>
        <v>-0.29999999999999982</v>
      </c>
      <c r="WQ75" s="151">
        <f t="shared" si="575"/>
        <v>0.39999999999999947</v>
      </c>
      <c r="WR75" s="150">
        <f t="shared" si="575"/>
        <v>-0.29999999999999982</v>
      </c>
      <c r="WS75" s="152">
        <f t="shared" si="575"/>
        <v>0</v>
      </c>
      <c r="WT75" s="150">
        <f t="shared" si="575"/>
        <v>-0.20000000000000018</v>
      </c>
      <c r="WU75" s="151">
        <f t="shared" si="575"/>
        <v>0.20000000000000018</v>
      </c>
      <c r="WV75" s="151">
        <f t="shared" si="575"/>
        <v>0.20000000000000018</v>
      </c>
      <c r="WW75" s="150">
        <f t="shared" si="575"/>
        <v>-9.9999999999999645E-2</v>
      </c>
      <c r="WX75" s="152">
        <f t="shared" si="575"/>
        <v>0</v>
      </c>
      <c r="WY75" s="151">
        <f t="shared" si="575"/>
        <v>0.29999999999999982</v>
      </c>
      <c r="WZ75" s="151">
        <f t="shared" si="575"/>
        <v>0.20000000000000018</v>
      </c>
      <c r="XA75" s="150">
        <f t="shared" si="575"/>
        <v>-0.60000000000000053</v>
      </c>
      <c r="XB75" s="151">
        <f t="shared" si="575"/>
        <v>0.29999999999999982</v>
      </c>
      <c r="XC75" s="150">
        <f t="shared" si="575"/>
        <v>-9.9999999999999645E-2</v>
      </c>
      <c r="XD75" s="151">
        <f t="shared" si="575"/>
        <v>0.5</v>
      </c>
      <c r="XE75" s="150">
        <f t="shared" si="575"/>
        <v>-0.29999999999999982</v>
      </c>
      <c r="XF75" s="150">
        <f t="shared" si="575"/>
        <v>-0.10000000000000053</v>
      </c>
      <c r="XG75" s="150">
        <f t="shared" si="575"/>
        <v>-9.9999999999999645E-2</v>
      </c>
      <c r="XH75" s="151">
        <f t="shared" si="575"/>
        <v>9.9999999999999645E-2</v>
      </c>
      <c r="XI75" s="152">
        <f t="shared" si="575"/>
        <v>0</v>
      </c>
      <c r="XJ75" s="152">
        <f t="shared" si="575"/>
        <v>0</v>
      </c>
      <c r="XK75" s="151">
        <f t="shared" si="575"/>
        <v>0.20000000000000018</v>
      </c>
      <c r="XL75" s="150">
        <f t="shared" si="575"/>
        <v>-9.9999999999999645E-2</v>
      </c>
      <c r="XM75" s="150">
        <f t="shared" ref="XM75:ZX75" si="576">XM73-XL73</f>
        <v>-0.20000000000000018</v>
      </c>
      <c r="XN75" s="151">
        <f t="shared" si="576"/>
        <v>9.9999999999999645E-2</v>
      </c>
      <c r="XO75" s="151">
        <f t="shared" si="576"/>
        <v>0.10000000000000053</v>
      </c>
      <c r="XP75" s="152">
        <f t="shared" si="576"/>
        <v>0</v>
      </c>
      <c r="XQ75" s="150">
        <f t="shared" si="576"/>
        <v>-0.20000000000000018</v>
      </c>
      <c r="XR75" s="152">
        <f t="shared" si="576"/>
        <v>0</v>
      </c>
      <c r="XS75" s="151">
        <f t="shared" si="576"/>
        <v>0.40000000000000036</v>
      </c>
      <c r="XT75" s="150">
        <f t="shared" si="576"/>
        <v>-0.30000000000000071</v>
      </c>
      <c r="XU75" s="151">
        <f t="shared" si="576"/>
        <v>0.20000000000000018</v>
      </c>
      <c r="XV75" s="151">
        <f t="shared" si="576"/>
        <v>0.10000000000000053</v>
      </c>
      <c r="XW75" s="150">
        <f t="shared" si="576"/>
        <v>-0.10000000000000053</v>
      </c>
      <c r="XX75" s="152">
        <f t="shared" si="576"/>
        <v>0</v>
      </c>
      <c r="XY75" s="150">
        <f t="shared" si="576"/>
        <v>-9.9999999999999645E-2</v>
      </c>
      <c r="XZ75" s="151">
        <f t="shared" si="576"/>
        <v>0.29999999999999982</v>
      </c>
      <c r="YA75" s="150">
        <f t="shared" si="576"/>
        <v>-0.5</v>
      </c>
      <c r="YB75" s="150">
        <f t="shared" si="576"/>
        <v>-0.29999999999999982</v>
      </c>
      <c r="YC75" s="151">
        <f t="shared" si="576"/>
        <v>9.9999999999999645E-2</v>
      </c>
      <c r="YD75" s="150">
        <f t="shared" si="576"/>
        <v>-0.29999999999999982</v>
      </c>
      <c r="YE75" s="151">
        <f t="shared" si="576"/>
        <v>0.5</v>
      </c>
      <c r="YF75" s="150">
        <f t="shared" si="576"/>
        <v>-0.20000000000000018</v>
      </c>
      <c r="YG75" s="151">
        <f t="shared" si="576"/>
        <v>0.20000000000000018</v>
      </c>
      <c r="YH75" s="150">
        <f t="shared" si="576"/>
        <v>-9.9999999999999645E-2</v>
      </c>
      <c r="YI75" s="150">
        <f t="shared" si="576"/>
        <v>-0.20000000000000018</v>
      </c>
      <c r="YJ75" s="151">
        <f t="shared" si="576"/>
        <v>0.29999999999999982</v>
      </c>
      <c r="YK75" s="151">
        <f t="shared" si="576"/>
        <v>0.40000000000000036</v>
      </c>
      <c r="YL75" s="150">
        <f t="shared" si="576"/>
        <v>-0.60000000000000053</v>
      </c>
      <c r="YM75" s="150">
        <f t="shared" si="576"/>
        <v>-9.9999999999999645E-2</v>
      </c>
      <c r="YN75" s="151">
        <f t="shared" si="576"/>
        <v>9.9999999999999645E-2</v>
      </c>
      <c r="YO75" s="151">
        <f t="shared" si="576"/>
        <v>0.10000000000000053</v>
      </c>
      <c r="YP75" s="150">
        <f t="shared" si="576"/>
        <v>-0.20000000000000018</v>
      </c>
      <c r="YQ75" s="151">
        <f t="shared" si="576"/>
        <v>0.29999999999999982</v>
      </c>
      <c r="YR75" s="152">
        <f t="shared" si="576"/>
        <v>0</v>
      </c>
      <c r="YS75" s="150">
        <f t="shared" si="576"/>
        <v>-9.9999999999999645E-2</v>
      </c>
      <c r="YT75" s="150">
        <f t="shared" si="576"/>
        <v>-0.40000000000000036</v>
      </c>
      <c r="YU75" s="150">
        <f t="shared" si="576"/>
        <v>-9.9999999999999645E-2</v>
      </c>
      <c r="YV75" s="151">
        <f t="shared" si="576"/>
        <v>9.9999999999999645E-2</v>
      </c>
      <c r="YW75" s="150">
        <f t="shared" si="576"/>
        <v>-0.20000000000000018</v>
      </c>
      <c r="YX75" s="152">
        <f t="shared" si="576"/>
        <v>0</v>
      </c>
      <c r="YY75" s="150">
        <f t="shared" si="576"/>
        <v>-9.9999999999999645E-2</v>
      </c>
      <c r="YZ75" s="151">
        <f t="shared" si="576"/>
        <v>0.39999999999999947</v>
      </c>
      <c r="ZA75" s="150">
        <f t="shared" si="576"/>
        <v>-0.19999999999999929</v>
      </c>
      <c r="ZB75" s="150">
        <f t="shared" si="576"/>
        <v>-0.20000000000000018</v>
      </c>
      <c r="ZC75" s="151">
        <f t="shared" si="576"/>
        <v>0.29999999999999982</v>
      </c>
      <c r="ZD75" s="150">
        <f t="shared" si="576"/>
        <v>-0.29999999999999982</v>
      </c>
      <c r="ZE75" s="151">
        <f t="shared" si="576"/>
        <v>0.20000000000000018</v>
      </c>
      <c r="ZF75" s="152">
        <f t="shared" si="576"/>
        <v>0</v>
      </c>
      <c r="ZG75" s="151">
        <f t="shared" si="576"/>
        <v>9.9999999999999645E-2</v>
      </c>
      <c r="ZH75" s="150">
        <f t="shared" si="576"/>
        <v>-9.9999999999999645E-2</v>
      </c>
      <c r="ZI75" s="151">
        <f t="shared" si="576"/>
        <v>0.29999999999999982</v>
      </c>
      <c r="ZJ75" s="150">
        <f t="shared" si="576"/>
        <v>-0.29999999999999982</v>
      </c>
      <c r="ZK75" s="151">
        <f t="shared" si="576"/>
        <v>0.19999999999999929</v>
      </c>
      <c r="ZL75" s="150">
        <f t="shared" si="576"/>
        <v>-9.9999999999999645E-2</v>
      </c>
      <c r="ZM75" s="150">
        <f t="shared" si="576"/>
        <v>-9.9999999999999645E-2</v>
      </c>
      <c r="ZN75" s="152">
        <f t="shared" si="576"/>
        <v>0</v>
      </c>
      <c r="ZO75" s="151">
        <f t="shared" si="576"/>
        <v>9.9999999999999645E-2</v>
      </c>
      <c r="ZP75" s="150">
        <f t="shared" si="576"/>
        <v>-0.20000000000000018</v>
      </c>
      <c r="ZQ75" s="150">
        <f t="shared" si="576"/>
        <v>-9.9999999999999645E-2</v>
      </c>
      <c r="ZR75" s="150">
        <f t="shared" si="576"/>
        <v>-0.20000000000000018</v>
      </c>
      <c r="ZS75" s="151">
        <f t="shared" si="576"/>
        <v>0.5</v>
      </c>
      <c r="ZT75" s="150">
        <f t="shared" si="576"/>
        <v>-0.29999999999999982</v>
      </c>
      <c r="ZU75" s="151">
        <f t="shared" si="576"/>
        <v>0.20000000000000018</v>
      </c>
      <c r="ZV75" s="152">
        <f t="shared" si="576"/>
        <v>0</v>
      </c>
      <c r="ZW75" s="151">
        <f t="shared" si="576"/>
        <v>9.9999999999999645E-2</v>
      </c>
      <c r="ZX75" s="150">
        <f t="shared" si="576"/>
        <v>-0.20000000000000018</v>
      </c>
      <c r="ZY75" s="150">
        <f t="shared" ref="ZY75:ACJ75" si="577">ZY73-ZX73</f>
        <v>-9.9999999999999645E-2</v>
      </c>
      <c r="ZZ75" s="151">
        <f t="shared" si="577"/>
        <v>0.20000000000000018</v>
      </c>
      <c r="AAA75" s="151">
        <f t="shared" si="577"/>
        <v>0.29999999999999982</v>
      </c>
      <c r="AAB75" s="150">
        <f t="shared" si="577"/>
        <v>-0.29999999999999982</v>
      </c>
      <c r="AAC75" s="151">
        <f t="shared" si="577"/>
        <v>0.29999999999999982</v>
      </c>
      <c r="AAD75" s="152">
        <f t="shared" si="577"/>
        <v>0</v>
      </c>
      <c r="AAE75" s="150">
        <f t="shared" si="577"/>
        <v>-0.29999999999999982</v>
      </c>
      <c r="AAF75" s="151">
        <f t="shared" si="577"/>
        <v>9.9999999999999645E-2</v>
      </c>
      <c r="AAG75" s="152">
        <f t="shared" si="577"/>
        <v>0</v>
      </c>
      <c r="AAH75" s="151">
        <f t="shared" si="577"/>
        <v>0.20000000000000018</v>
      </c>
      <c r="AAI75" s="150">
        <f t="shared" si="577"/>
        <v>-0.20000000000000018</v>
      </c>
      <c r="AAJ75" s="150">
        <f t="shared" si="577"/>
        <v>-0.40000000000000036</v>
      </c>
      <c r="AAK75" s="151">
        <f t="shared" si="577"/>
        <v>0.10000000000000053</v>
      </c>
      <c r="AAL75" s="151">
        <f t="shared" si="577"/>
        <v>9.9999999999999645E-2</v>
      </c>
      <c r="AAM75" s="151">
        <f t="shared" si="577"/>
        <v>0.10000000000000053</v>
      </c>
      <c r="AAN75" s="150">
        <f t="shared" si="577"/>
        <v>-0.20000000000000018</v>
      </c>
      <c r="AAO75" s="151">
        <f t="shared" si="577"/>
        <v>0.20000000000000018</v>
      </c>
      <c r="AAP75" s="150">
        <f t="shared" si="577"/>
        <v>-0.10000000000000053</v>
      </c>
      <c r="AAQ75" s="151">
        <f t="shared" si="577"/>
        <v>0.29999999999999982</v>
      </c>
      <c r="AAR75" s="150">
        <f t="shared" si="577"/>
        <v>-0.39999999999999947</v>
      </c>
      <c r="AAS75" s="151">
        <f t="shared" si="577"/>
        <v>0.70000000000000018</v>
      </c>
      <c r="AAT75" s="150">
        <f t="shared" si="577"/>
        <v>-0.30000000000000071</v>
      </c>
      <c r="AAU75" s="150">
        <f t="shared" si="577"/>
        <v>-0.19999999999999929</v>
      </c>
      <c r="AAV75" s="150">
        <f t="shared" si="577"/>
        <v>-0.10000000000000053</v>
      </c>
      <c r="AAW75" s="151">
        <f t="shared" si="577"/>
        <v>0.20000000000000018</v>
      </c>
      <c r="AAX75" s="150">
        <f t="shared" si="577"/>
        <v>-9.9999999999999645E-2</v>
      </c>
      <c r="AAY75" s="150">
        <f t="shared" si="577"/>
        <v>-0.40000000000000036</v>
      </c>
      <c r="AAZ75" s="151">
        <f t="shared" si="577"/>
        <v>9.9999999999999645E-2</v>
      </c>
      <c r="ABA75" s="151">
        <f t="shared" si="577"/>
        <v>0.20000000000000018</v>
      </c>
      <c r="ABB75" s="150">
        <f t="shared" si="577"/>
        <v>-0.20000000000000018</v>
      </c>
      <c r="ABC75" s="152">
        <f t="shared" si="577"/>
        <v>0</v>
      </c>
      <c r="ABD75" s="150">
        <f t="shared" si="577"/>
        <v>-9.9999999999999645E-2</v>
      </c>
      <c r="ABE75" s="151">
        <f t="shared" si="577"/>
        <v>0.40000000000000036</v>
      </c>
      <c r="ABF75" s="150">
        <f t="shared" si="577"/>
        <v>-0.30000000000000071</v>
      </c>
      <c r="ABG75" s="151">
        <f t="shared" si="577"/>
        <v>0.30000000000000071</v>
      </c>
      <c r="ABH75" s="150">
        <f t="shared" si="577"/>
        <v>-0.30000000000000071</v>
      </c>
      <c r="ABI75" s="151">
        <f t="shared" si="577"/>
        <v>0.10000000000000053</v>
      </c>
      <c r="ABJ75" s="151">
        <f t="shared" si="577"/>
        <v>9.9999999999999645E-2</v>
      </c>
      <c r="ABK75" s="150">
        <f t="shared" si="577"/>
        <v>-0.20000000000000018</v>
      </c>
      <c r="ABL75" s="151">
        <f t="shared" si="577"/>
        <v>0.10000000000000053</v>
      </c>
      <c r="ABM75" s="150">
        <f t="shared" si="577"/>
        <v>-0.40000000000000036</v>
      </c>
      <c r="ABN75" s="151">
        <f t="shared" si="577"/>
        <v>0.10000000000000009</v>
      </c>
      <c r="ABO75" s="151">
        <f t="shared" si="577"/>
        <v>0.30000000000000027</v>
      </c>
      <c r="ABP75" s="152">
        <f t="shared" si="577"/>
        <v>0</v>
      </c>
      <c r="ABQ75" s="150">
        <f t="shared" si="577"/>
        <v>-0.10000000000000053</v>
      </c>
      <c r="ABR75" s="150">
        <f t="shared" si="577"/>
        <v>-0.19999999999999973</v>
      </c>
      <c r="ABS75" s="152">
        <f t="shared" si="577"/>
        <v>0</v>
      </c>
      <c r="ABT75" s="151">
        <f t="shared" si="577"/>
        <v>0.10000000000000009</v>
      </c>
      <c r="ABU75" s="152">
        <f t="shared" si="577"/>
        <v>0</v>
      </c>
      <c r="ABV75" s="151">
        <f t="shared" si="577"/>
        <v>0.20000000000000018</v>
      </c>
      <c r="ABW75" s="150">
        <f t="shared" si="577"/>
        <v>-0.30000000000000027</v>
      </c>
      <c r="ABX75" s="151">
        <f t="shared" si="577"/>
        <v>0.30000000000000027</v>
      </c>
      <c r="ABY75" s="150">
        <f t="shared" si="577"/>
        <v>-0.10000000000000053</v>
      </c>
      <c r="ABZ75" s="150">
        <f t="shared" si="577"/>
        <v>-0.19999999999999973</v>
      </c>
      <c r="ACA75" s="150">
        <f t="shared" si="577"/>
        <v>-0.10000000000000009</v>
      </c>
      <c r="ACB75" s="151">
        <f t="shared" si="577"/>
        <v>0.20000000000000018</v>
      </c>
      <c r="ACC75" s="150">
        <f t="shared" si="577"/>
        <v>-0.20000000000000018</v>
      </c>
      <c r="ACD75" s="151">
        <f t="shared" si="577"/>
        <v>0.29999999999999982</v>
      </c>
      <c r="ACE75" s="151">
        <f t="shared" si="577"/>
        <v>0.20000000000000018</v>
      </c>
      <c r="ACF75" s="150">
        <f t="shared" si="577"/>
        <v>-0.29999999999999982</v>
      </c>
      <c r="ACG75" s="151">
        <f t="shared" si="577"/>
        <v>9.9999999999999645E-2</v>
      </c>
      <c r="ACH75" s="150">
        <f t="shared" si="577"/>
        <v>-0.39999999999999947</v>
      </c>
      <c r="ACI75" s="151">
        <f t="shared" si="577"/>
        <v>0.5</v>
      </c>
      <c r="ACJ75" s="151">
        <f t="shared" si="577"/>
        <v>0.29999999999999982</v>
      </c>
      <c r="ACK75" s="150">
        <f t="shared" ref="ACK75:AEV75" si="578">ACK73-ACJ73</f>
        <v>-0.40000000000000036</v>
      </c>
      <c r="ACL75" s="150">
        <f t="shared" si="578"/>
        <v>-0.19999999999999973</v>
      </c>
      <c r="ACM75" s="150">
        <f t="shared" si="578"/>
        <v>-0.10000000000000009</v>
      </c>
      <c r="ACN75" s="152">
        <f t="shared" si="578"/>
        <v>0</v>
      </c>
      <c r="ACO75" s="151">
        <f t="shared" si="578"/>
        <v>0.10000000000000009</v>
      </c>
      <c r="ACP75" s="152">
        <f t="shared" si="578"/>
        <v>0</v>
      </c>
      <c r="ACQ75" s="151">
        <f t="shared" si="578"/>
        <v>0.30000000000000027</v>
      </c>
      <c r="ACR75" s="151">
        <f t="shared" si="578"/>
        <v>0.20000000000000018</v>
      </c>
      <c r="ACS75" s="150">
        <f t="shared" si="578"/>
        <v>-0.40000000000000036</v>
      </c>
      <c r="ACT75" s="151">
        <f t="shared" si="578"/>
        <v>9.9999999999999645E-2</v>
      </c>
      <c r="ACU75" s="151">
        <f t="shared" si="578"/>
        <v>0.5</v>
      </c>
      <c r="ACV75" s="151">
        <f t="shared" si="578"/>
        <v>0.20000000000000018</v>
      </c>
      <c r="ACW75" s="150">
        <f t="shared" si="578"/>
        <v>-0.29999999999999982</v>
      </c>
      <c r="ACX75" s="150">
        <f t="shared" si="578"/>
        <v>-9.9999999999999645E-2</v>
      </c>
      <c r="ACY75" s="150">
        <f t="shared" si="578"/>
        <v>-0.20000000000000018</v>
      </c>
      <c r="ACZ75" s="151">
        <f t="shared" si="578"/>
        <v>0.29999999999999982</v>
      </c>
      <c r="ADA75" s="151">
        <f t="shared" si="578"/>
        <v>0.20000000000000018</v>
      </c>
      <c r="ADB75" s="150">
        <f t="shared" si="578"/>
        <v>-0.29999999999999982</v>
      </c>
      <c r="ADC75" s="151">
        <f t="shared" si="578"/>
        <v>0.29999999999999982</v>
      </c>
      <c r="ADD75" s="150">
        <f t="shared" si="578"/>
        <v>-0.60000000000000053</v>
      </c>
      <c r="ADE75" s="151">
        <f t="shared" si="578"/>
        <v>0.20000000000000018</v>
      </c>
      <c r="ADF75" s="151">
        <f t="shared" si="578"/>
        <v>0.10000000000000053</v>
      </c>
      <c r="ADG75" s="150">
        <f t="shared" si="578"/>
        <v>-0.10000000000000053</v>
      </c>
      <c r="ADH75" s="152">
        <f t="shared" si="578"/>
        <v>0</v>
      </c>
      <c r="ADI75" s="152">
        <f t="shared" si="578"/>
        <v>0</v>
      </c>
      <c r="ADJ75" s="151">
        <f t="shared" si="578"/>
        <v>0.29999999999999982</v>
      </c>
      <c r="ADK75" s="150">
        <f t="shared" si="578"/>
        <v>-0.19999999999999929</v>
      </c>
      <c r="ADL75" s="150">
        <f t="shared" si="578"/>
        <v>-0.10000000000000053</v>
      </c>
      <c r="ADM75" s="151">
        <f t="shared" si="578"/>
        <v>0.20000000000000018</v>
      </c>
      <c r="ADN75" s="150">
        <f t="shared" si="578"/>
        <v>-0.5</v>
      </c>
      <c r="ADO75" s="151">
        <f t="shared" si="578"/>
        <v>0.29999999999999982</v>
      </c>
      <c r="ADP75" s="150">
        <f t="shared" si="578"/>
        <v>-0.29999999999999982</v>
      </c>
      <c r="ADQ75" s="151">
        <f t="shared" si="578"/>
        <v>0.40000000000000036</v>
      </c>
      <c r="ADR75" s="150">
        <f t="shared" si="578"/>
        <v>-0.40000000000000036</v>
      </c>
      <c r="ADS75" s="151">
        <f t="shared" si="578"/>
        <v>0.29999999999999982</v>
      </c>
      <c r="ADT75" s="152">
        <f t="shared" si="578"/>
        <v>0</v>
      </c>
      <c r="ADU75" s="151">
        <f t="shared" si="578"/>
        <v>0.10000000000000053</v>
      </c>
      <c r="ADV75" s="150">
        <f t="shared" si="578"/>
        <v>-0.20000000000000018</v>
      </c>
      <c r="ADW75" s="151">
        <f t="shared" si="578"/>
        <v>0.20000000000000018</v>
      </c>
      <c r="ADX75" s="151">
        <f t="shared" si="578"/>
        <v>9.9999999999999645E-2</v>
      </c>
      <c r="ADY75" s="151">
        <f t="shared" si="578"/>
        <v>9.9999999999999645E-2</v>
      </c>
      <c r="ADZ75" s="150">
        <f t="shared" si="578"/>
        <v>-0.19999999999999929</v>
      </c>
      <c r="AEA75" s="151">
        <f t="shared" si="578"/>
        <v>9.9999999999999645E-2</v>
      </c>
      <c r="AEB75" s="150">
        <f t="shared" si="578"/>
        <v>-0.40000000000000036</v>
      </c>
      <c r="AEC75" s="151">
        <f t="shared" si="578"/>
        <v>0.30000000000000071</v>
      </c>
      <c r="AED75" s="151">
        <f t="shared" si="578"/>
        <v>9.9999999999999645E-2</v>
      </c>
      <c r="AEE75" s="150">
        <f t="shared" si="578"/>
        <v>-9.9999999999999645E-2</v>
      </c>
      <c r="AEF75" s="151">
        <f t="shared" si="578"/>
        <v>0.19999999999999929</v>
      </c>
      <c r="AEG75" s="150">
        <f t="shared" si="578"/>
        <v>-9.9999999999999645E-2</v>
      </c>
      <c r="AEH75" s="152">
        <f t="shared" si="578"/>
        <v>0</v>
      </c>
      <c r="AEI75" s="152">
        <f t="shared" si="578"/>
        <v>0</v>
      </c>
      <c r="AEJ75" s="152">
        <f t="shared" si="578"/>
        <v>0</v>
      </c>
      <c r="AEK75" s="150">
        <f t="shared" si="578"/>
        <v>-0.20000000000000018</v>
      </c>
      <c r="AEL75" s="151">
        <f t="shared" si="578"/>
        <v>0.20000000000000018</v>
      </c>
      <c r="AEM75" s="151">
        <f t="shared" si="578"/>
        <v>9.9999999999999645E-2</v>
      </c>
      <c r="AEN75" s="150">
        <f t="shared" si="578"/>
        <v>-0.19999999999999929</v>
      </c>
      <c r="AEO75" s="151">
        <f t="shared" si="578"/>
        <v>9.9999999999999645E-2</v>
      </c>
      <c r="AEP75" s="152">
        <f t="shared" si="578"/>
        <v>0</v>
      </c>
      <c r="AEQ75" s="151">
        <f t="shared" si="578"/>
        <v>9.9999999999999645E-2</v>
      </c>
      <c r="AER75" s="150">
        <f t="shared" si="578"/>
        <v>-0.29999999999999982</v>
      </c>
      <c r="AES75" s="151">
        <f t="shared" si="578"/>
        <v>0.40000000000000036</v>
      </c>
      <c r="AET75" s="150">
        <f t="shared" si="578"/>
        <v>-0.10000000000000053</v>
      </c>
      <c r="AEU75" s="150">
        <f t="shared" si="578"/>
        <v>-0.19999999999999929</v>
      </c>
      <c r="AEV75" s="150">
        <f t="shared" si="578"/>
        <v>-0.20000000000000018</v>
      </c>
      <c r="AEW75" s="151">
        <f t="shared" ref="AEW75:AHH75" si="579">AEW73-AEV73</f>
        <v>0.20000000000000018</v>
      </c>
      <c r="AEX75" s="151">
        <f t="shared" si="579"/>
        <v>0.29999999999999982</v>
      </c>
      <c r="AEY75" s="150">
        <f t="shared" si="579"/>
        <v>-0.20000000000000018</v>
      </c>
      <c r="AEZ75" s="152">
        <f t="shared" si="579"/>
        <v>0</v>
      </c>
      <c r="AFA75" s="151">
        <f t="shared" si="579"/>
        <v>0.20000000000000018</v>
      </c>
      <c r="AFB75" s="150">
        <f t="shared" si="579"/>
        <v>-0.60000000000000053</v>
      </c>
      <c r="AFC75" s="151">
        <f t="shared" si="579"/>
        <v>0.20000000000000018</v>
      </c>
      <c r="AFD75" s="151">
        <f t="shared" si="579"/>
        <v>0.40000000000000036</v>
      </c>
      <c r="AFE75" s="150">
        <f t="shared" si="579"/>
        <v>-0.29999999999999982</v>
      </c>
      <c r="AFF75" s="151">
        <f t="shared" si="579"/>
        <v>0.19999999999999929</v>
      </c>
      <c r="AFG75" s="150">
        <f t="shared" si="579"/>
        <v>-0.19999999999999929</v>
      </c>
      <c r="AFH75" s="152">
        <f t="shared" si="579"/>
        <v>0</v>
      </c>
      <c r="AFI75" s="152">
        <f t="shared" si="579"/>
        <v>0</v>
      </c>
      <c r="AFJ75" s="150">
        <f t="shared" si="579"/>
        <v>-0.30000000000000071</v>
      </c>
      <c r="AFK75" s="151">
        <f t="shared" si="579"/>
        <v>0.10000000000000053</v>
      </c>
      <c r="AFL75" s="151">
        <f t="shared" si="579"/>
        <v>0.5</v>
      </c>
      <c r="AFM75" s="150">
        <f t="shared" si="579"/>
        <v>-0.20000000000000018</v>
      </c>
      <c r="AFN75" s="150">
        <f t="shared" si="579"/>
        <v>-9.9999999999999645E-2</v>
      </c>
      <c r="AFO75" s="151">
        <f t="shared" si="579"/>
        <v>0.39999999999999947</v>
      </c>
      <c r="AFP75" s="150">
        <f t="shared" si="579"/>
        <v>-0.39999999999999947</v>
      </c>
      <c r="AFQ75" s="151">
        <f t="shared" si="579"/>
        <v>9.9999999999999645E-2</v>
      </c>
      <c r="AFR75" s="150">
        <f t="shared" si="579"/>
        <v>-0.5</v>
      </c>
      <c r="AFS75" s="151">
        <f t="shared" si="579"/>
        <v>0.29999999999999982</v>
      </c>
      <c r="AFT75" s="150">
        <f t="shared" si="579"/>
        <v>-9.9999999999999645E-2</v>
      </c>
      <c r="AFU75" s="151">
        <f t="shared" si="579"/>
        <v>0.20000000000000018</v>
      </c>
      <c r="AFV75" s="150">
        <f t="shared" si="579"/>
        <v>-0.10000000000000053</v>
      </c>
      <c r="AFW75" s="150">
        <f t="shared" si="579"/>
        <v>-9.9999999999999645E-2</v>
      </c>
      <c r="AFX75" s="151">
        <f t="shared" si="579"/>
        <v>0.20000000000000018</v>
      </c>
      <c r="AFY75" s="150">
        <f t="shared" si="579"/>
        <v>-0.10000000000000053</v>
      </c>
      <c r="AFZ75" s="151">
        <f t="shared" si="579"/>
        <v>0.10000000000000053</v>
      </c>
      <c r="AGA75" s="150">
        <f t="shared" si="579"/>
        <v>-0.30000000000000071</v>
      </c>
      <c r="AGB75" s="151">
        <f t="shared" si="579"/>
        <v>0.30000000000000071</v>
      </c>
      <c r="AGC75" s="150">
        <f t="shared" si="579"/>
        <v>-0.20000000000000018</v>
      </c>
      <c r="AGD75" s="151">
        <f t="shared" si="579"/>
        <v>0.20000000000000018</v>
      </c>
      <c r="AGE75" s="150">
        <f t="shared" si="579"/>
        <v>-0.10000000000000053</v>
      </c>
      <c r="AGF75" s="151">
        <f t="shared" si="579"/>
        <v>0.20000000000000018</v>
      </c>
      <c r="AGG75" s="151">
        <f t="shared" si="579"/>
        <v>0.29999999999999982</v>
      </c>
      <c r="AGH75" s="150">
        <f t="shared" si="579"/>
        <v>-0.39999999999999947</v>
      </c>
      <c r="AGI75" s="150">
        <f t="shared" si="579"/>
        <v>-0.30000000000000071</v>
      </c>
      <c r="AGJ75" s="151">
        <f t="shared" si="579"/>
        <v>0.20000000000000018</v>
      </c>
      <c r="AGK75" s="150">
        <f t="shared" si="579"/>
        <v>-9.9999999999999645E-2</v>
      </c>
      <c r="AGL75" s="150">
        <f t="shared" si="579"/>
        <v>-0.10000000000000053</v>
      </c>
      <c r="AGM75" s="152">
        <f t="shared" si="579"/>
        <v>0</v>
      </c>
      <c r="AGN75" s="151">
        <f t="shared" si="579"/>
        <v>0.40000000000000036</v>
      </c>
      <c r="AGO75" s="150">
        <f t="shared" si="579"/>
        <v>-0.20000000000000018</v>
      </c>
      <c r="AGP75" s="150">
        <f t="shared" si="579"/>
        <v>-9.9999999999999645E-2</v>
      </c>
      <c r="AGQ75" s="150">
        <f t="shared" si="579"/>
        <v>-0.10000000000000053</v>
      </c>
      <c r="AGR75" s="151">
        <f t="shared" si="579"/>
        <v>0.20000000000000018</v>
      </c>
      <c r="AGS75" s="150">
        <f t="shared" si="579"/>
        <v>-0.20000000000000018</v>
      </c>
      <c r="AGT75" s="150">
        <f t="shared" si="579"/>
        <v>-0.39999999999999947</v>
      </c>
      <c r="AGU75" s="151">
        <f t="shared" si="579"/>
        <v>0.39999999999999947</v>
      </c>
      <c r="AGV75" s="150">
        <f t="shared" si="579"/>
        <v>-9.9999999999999645E-2</v>
      </c>
      <c r="AGW75" s="151">
        <f t="shared" si="579"/>
        <v>9.9999999999999645E-2</v>
      </c>
      <c r="AGX75" s="150">
        <f t="shared" si="579"/>
        <v>-0.29999999999999982</v>
      </c>
      <c r="AGY75" s="151">
        <f t="shared" si="579"/>
        <v>0.29999999999999982</v>
      </c>
      <c r="AGZ75" s="150">
        <f t="shared" si="579"/>
        <v>-9.9999999999999645E-2</v>
      </c>
      <c r="AHA75" s="151">
        <f t="shared" si="579"/>
        <v>0.20000000000000018</v>
      </c>
      <c r="AHB75" s="150">
        <f t="shared" si="579"/>
        <v>-0.60000000000000009</v>
      </c>
      <c r="AHC75" s="151">
        <f t="shared" si="579"/>
        <v>0.69999999999999973</v>
      </c>
      <c r="AHD75" s="150">
        <f t="shared" si="579"/>
        <v>-0.39999999999999991</v>
      </c>
      <c r="AHE75" s="151">
        <f t="shared" si="579"/>
        <v>0.30000000000000027</v>
      </c>
      <c r="AHF75" s="150">
        <f t="shared" si="579"/>
        <v>-0.40000000000000036</v>
      </c>
      <c r="AHG75" s="151">
        <f t="shared" si="579"/>
        <v>0.29999999999999982</v>
      </c>
      <c r="AHH75" s="151">
        <f t="shared" si="579"/>
        <v>0.40000000000000036</v>
      </c>
      <c r="AHI75" s="150">
        <f t="shared" ref="AHI75:AJT75" si="580">AHI73-AHH73</f>
        <v>-0.5</v>
      </c>
      <c r="AHJ75" s="150">
        <f t="shared" si="580"/>
        <v>-0.20000000000000018</v>
      </c>
      <c r="AHK75" s="152">
        <f t="shared" si="580"/>
        <v>0</v>
      </c>
      <c r="AHL75" s="150">
        <f t="shared" si="580"/>
        <v>-0.19999999999999973</v>
      </c>
      <c r="AHM75" s="151">
        <f t="shared" si="580"/>
        <v>0.39999999999999991</v>
      </c>
      <c r="AHN75" s="151">
        <f t="shared" si="580"/>
        <v>0.29999999999999982</v>
      </c>
      <c r="AHO75" s="150">
        <f t="shared" si="580"/>
        <v>-0.59999999999999964</v>
      </c>
      <c r="AHP75" s="151">
        <f t="shared" si="580"/>
        <v>0.19999999999999973</v>
      </c>
      <c r="AHQ75" s="151">
        <f t="shared" si="580"/>
        <v>0.19999999999999973</v>
      </c>
      <c r="AHR75" s="151">
        <f t="shared" si="580"/>
        <v>0.10000000000000053</v>
      </c>
      <c r="AHS75" s="150">
        <f t="shared" si="580"/>
        <v>-0.20000000000000018</v>
      </c>
      <c r="AHT75" s="150">
        <f t="shared" si="580"/>
        <v>-0.29999999999999982</v>
      </c>
      <c r="AHU75" s="151">
        <f t="shared" si="580"/>
        <v>0.19999999999999973</v>
      </c>
      <c r="AHV75" s="150">
        <f t="shared" si="580"/>
        <v>-0.10000000000000009</v>
      </c>
      <c r="AHW75" s="151">
        <f t="shared" si="580"/>
        <v>0.29999999999999982</v>
      </c>
      <c r="AHX75" s="151">
        <f t="shared" si="580"/>
        <v>0.10000000000000053</v>
      </c>
      <c r="AHY75" s="150">
        <f t="shared" si="580"/>
        <v>-0.20000000000000018</v>
      </c>
      <c r="AHZ75" s="150">
        <f t="shared" si="580"/>
        <v>-0.10000000000000009</v>
      </c>
      <c r="AIA75" s="151">
        <f t="shared" si="580"/>
        <v>0.19999999999999973</v>
      </c>
      <c r="AIB75" s="152">
        <f t="shared" si="580"/>
        <v>0</v>
      </c>
      <c r="AIC75" s="152">
        <f t="shared" si="580"/>
        <v>0</v>
      </c>
      <c r="AID75" s="152">
        <f t="shared" si="580"/>
        <v>0</v>
      </c>
      <c r="AIE75" s="152">
        <f t="shared" si="580"/>
        <v>0</v>
      </c>
      <c r="AIF75" s="150">
        <f t="shared" si="580"/>
        <v>-0.19999999999999973</v>
      </c>
      <c r="AIG75" s="152">
        <f t="shared" si="580"/>
        <v>0</v>
      </c>
      <c r="AIH75" s="151">
        <f t="shared" si="580"/>
        <v>0.19999999999999973</v>
      </c>
      <c r="AII75" s="150">
        <f t="shared" si="580"/>
        <v>-0.29999999999999982</v>
      </c>
      <c r="AIJ75" s="152">
        <f t="shared" si="580"/>
        <v>0</v>
      </c>
      <c r="AIK75" s="151">
        <f t="shared" si="580"/>
        <v>0.29999999999999982</v>
      </c>
      <c r="AIL75" s="150">
        <f t="shared" si="580"/>
        <v>-0.19999999999999973</v>
      </c>
      <c r="AIM75" s="151">
        <f t="shared" si="580"/>
        <v>0.19999999999999973</v>
      </c>
      <c r="AIN75" s="150">
        <f t="shared" si="580"/>
        <v>-0.39999999999999947</v>
      </c>
      <c r="AIO75" s="151">
        <f t="shared" si="580"/>
        <v>9.9999999999999645E-2</v>
      </c>
      <c r="AIP75" s="151">
        <f t="shared" si="580"/>
        <v>0.29999999999999982</v>
      </c>
      <c r="AIQ75" s="150">
        <f t="shared" si="580"/>
        <v>-9.9999999999999645E-2</v>
      </c>
      <c r="AIR75" s="151">
        <f t="shared" si="580"/>
        <v>0.20000000000000018</v>
      </c>
      <c r="AIS75" s="150">
        <f t="shared" si="580"/>
        <v>-0.30000000000000027</v>
      </c>
      <c r="AIT75" s="152">
        <f t="shared" si="580"/>
        <v>0</v>
      </c>
      <c r="AIU75" s="151">
        <f t="shared" si="580"/>
        <v>0.19999999999999973</v>
      </c>
      <c r="AIV75" s="152">
        <f t="shared" si="580"/>
        <v>0</v>
      </c>
      <c r="AIW75" s="152">
        <f t="shared" si="580"/>
        <v>0</v>
      </c>
      <c r="AIX75" s="150">
        <f t="shared" si="580"/>
        <v>-9.9999999999999645E-2</v>
      </c>
      <c r="AIY75" s="150">
        <f t="shared" si="580"/>
        <v>-0.20000000000000018</v>
      </c>
      <c r="AIZ75" s="151">
        <f t="shared" si="580"/>
        <v>0.5</v>
      </c>
      <c r="AJA75" s="150">
        <f t="shared" si="580"/>
        <v>-0.20000000000000018</v>
      </c>
      <c r="AJB75" s="150">
        <f t="shared" si="580"/>
        <v>-0.29999999999999982</v>
      </c>
      <c r="AJC75" s="150">
        <f t="shared" si="580"/>
        <v>-0.69999999999999973</v>
      </c>
      <c r="AJD75" s="151">
        <f t="shared" si="580"/>
        <v>0.5</v>
      </c>
      <c r="AJE75" s="150">
        <f t="shared" si="580"/>
        <v>-0.39999999999999991</v>
      </c>
      <c r="AJF75" s="151">
        <f t="shared" si="580"/>
        <v>0.29999999999999982</v>
      </c>
      <c r="AJG75" s="150">
        <f t="shared" si="580"/>
        <v>-0.20000000000000018</v>
      </c>
      <c r="AJH75" s="150">
        <f t="shared" si="580"/>
        <v>-9.9999999999999645E-2</v>
      </c>
      <c r="AJI75" s="150">
        <f t="shared" si="580"/>
        <v>-0.10000000000000009</v>
      </c>
      <c r="AJJ75" s="152">
        <f t="shared" si="580"/>
        <v>0</v>
      </c>
      <c r="AJK75" s="151">
        <f t="shared" si="580"/>
        <v>0.19999999999999973</v>
      </c>
      <c r="AJL75" s="150">
        <f t="shared" si="580"/>
        <v>-0.19999999999999973</v>
      </c>
      <c r="AJM75" s="152">
        <f t="shared" si="580"/>
        <v>0</v>
      </c>
      <c r="AJN75" s="151">
        <f t="shared" si="580"/>
        <v>0.19999999999999973</v>
      </c>
      <c r="AJO75" s="150">
        <f t="shared" si="580"/>
        <v>-9.9999999999999645E-2</v>
      </c>
      <c r="AJP75" s="151">
        <f t="shared" si="580"/>
        <v>0.19999999999999973</v>
      </c>
      <c r="AJQ75" s="151">
        <f t="shared" si="580"/>
        <v>0.10000000000000009</v>
      </c>
      <c r="AJR75" s="150">
        <f t="shared" si="580"/>
        <v>-0.29999999999999982</v>
      </c>
      <c r="AJS75" s="152">
        <f t="shared" si="580"/>
        <v>0</v>
      </c>
      <c r="AJT75" s="152">
        <f t="shared" si="580"/>
        <v>0</v>
      </c>
      <c r="AJU75" s="151">
        <f t="shared" ref="AJU75:AMF75" si="581">AJU73-AJT73</f>
        <v>9.9999999999999645E-2</v>
      </c>
      <c r="AJV75" s="151">
        <f t="shared" si="581"/>
        <v>0.30000000000000027</v>
      </c>
      <c r="AJW75" s="150">
        <f t="shared" si="581"/>
        <v>-0.39999999999999991</v>
      </c>
      <c r="AJX75" s="152">
        <f t="shared" si="581"/>
        <v>0</v>
      </c>
      <c r="AJY75" s="151">
        <f t="shared" si="581"/>
        <v>0.19999999999999973</v>
      </c>
      <c r="AJZ75" s="151">
        <f t="shared" si="581"/>
        <v>0.10000000000000009</v>
      </c>
      <c r="AKA75" s="150">
        <f t="shared" si="581"/>
        <v>-0.10000000000000009</v>
      </c>
      <c r="AKB75" s="151">
        <f t="shared" si="581"/>
        <v>0.10000000000000009</v>
      </c>
      <c r="AKC75" s="152">
        <f t="shared" si="581"/>
        <v>0</v>
      </c>
      <c r="AKD75" s="150">
        <f t="shared" si="581"/>
        <v>-0.5</v>
      </c>
      <c r="AKE75" s="151">
        <f t="shared" si="581"/>
        <v>0.60000000000000009</v>
      </c>
      <c r="AKF75" s="150">
        <f t="shared" si="581"/>
        <v>-0.10000000000000009</v>
      </c>
      <c r="AKG75" s="150">
        <f t="shared" si="581"/>
        <v>-0.10000000000000009</v>
      </c>
      <c r="AKH75" s="152">
        <f t="shared" si="581"/>
        <v>0</v>
      </c>
      <c r="AKI75" s="151">
        <f t="shared" si="581"/>
        <v>0.10000000000000009</v>
      </c>
      <c r="AKJ75" s="151">
        <f t="shared" si="581"/>
        <v>0.29999999999999982</v>
      </c>
      <c r="AKK75" s="150">
        <f t="shared" si="581"/>
        <v>-0.19999999999999973</v>
      </c>
      <c r="AKL75" s="151">
        <f t="shared" si="581"/>
        <v>0.19999999999999973</v>
      </c>
      <c r="AKM75" s="150">
        <f t="shared" si="581"/>
        <v>-0.19999999999999973</v>
      </c>
      <c r="AKN75" s="150">
        <f t="shared" si="581"/>
        <v>-0.10000000000000009</v>
      </c>
      <c r="AKO75" s="151">
        <f t="shared" si="581"/>
        <v>0.20000000000000018</v>
      </c>
      <c r="AKP75" s="151">
        <f t="shared" si="581"/>
        <v>9.9999999999999645E-2</v>
      </c>
      <c r="AKQ75" s="150">
        <f t="shared" si="581"/>
        <v>-9.9999999999999645E-2</v>
      </c>
      <c r="AKR75" s="150">
        <f t="shared" si="581"/>
        <v>-0.10000000000000009</v>
      </c>
      <c r="AKS75" s="152">
        <f t="shared" si="581"/>
        <v>0</v>
      </c>
      <c r="AKT75" s="151">
        <f t="shared" si="581"/>
        <v>0.29999999999999982</v>
      </c>
      <c r="AKU75" s="150">
        <f t="shared" si="581"/>
        <v>-0.10000000000000009</v>
      </c>
      <c r="AKV75" s="152">
        <f t="shared" si="581"/>
        <v>0</v>
      </c>
      <c r="AKW75" s="152">
        <f t="shared" si="581"/>
        <v>0</v>
      </c>
      <c r="AKX75" s="150">
        <f t="shared" si="581"/>
        <v>-9.9999999999999645E-2</v>
      </c>
      <c r="AKY75" s="152">
        <f t="shared" si="581"/>
        <v>0</v>
      </c>
      <c r="AKZ75" s="151">
        <f t="shared" si="581"/>
        <v>0.19999999999999973</v>
      </c>
      <c r="ALA75" s="150">
        <f t="shared" si="581"/>
        <v>-0.19999999999999973</v>
      </c>
      <c r="ALB75" s="152">
        <f t="shared" si="581"/>
        <v>0</v>
      </c>
      <c r="ALC75" s="152">
        <f t="shared" si="581"/>
        <v>0</v>
      </c>
      <c r="ALD75" s="151">
        <f t="shared" si="581"/>
        <v>0.19999999999999973</v>
      </c>
      <c r="ALE75" s="150">
        <f t="shared" si="581"/>
        <v>-0.29999999999999982</v>
      </c>
      <c r="ALF75" s="151">
        <f t="shared" si="581"/>
        <v>0.10000000000000009</v>
      </c>
      <c r="ALG75" s="151">
        <f t="shared" si="581"/>
        <v>0.19999999999999973</v>
      </c>
      <c r="ALH75" s="151">
        <f t="shared" si="581"/>
        <v>0.10000000000000009</v>
      </c>
      <c r="ALI75" s="150">
        <f t="shared" si="581"/>
        <v>-0.10000000000000009</v>
      </c>
      <c r="ALJ75" s="151">
        <f t="shared" si="581"/>
        <v>0.30000000000000027</v>
      </c>
      <c r="ALK75" s="150">
        <f t="shared" si="581"/>
        <v>-0.10000000000000053</v>
      </c>
      <c r="ALL75" s="150">
        <f t="shared" si="581"/>
        <v>-0.29999999999999982</v>
      </c>
      <c r="ALM75" s="151">
        <f t="shared" si="581"/>
        <v>0.29999999999999982</v>
      </c>
      <c r="ALN75" s="151">
        <f t="shared" si="581"/>
        <v>0.10000000000000053</v>
      </c>
      <c r="ALO75" s="151">
        <f t="shared" si="581"/>
        <v>9.9999999999999645E-2</v>
      </c>
      <c r="ALP75" s="150">
        <f t="shared" si="581"/>
        <v>-9.9999999999999645E-2</v>
      </c>
      <c r="ALQ75" s="151">
        <f t="shared" si="581"/>
        <v>9.9999999999999645E-2</v>
      </c>
      <c r="ALR75" s="151">
        <f t="shared" si="581"/>
        <v>0.20000000000000018</v>
      </c>
      <c r="ALS75" s="150">
        <f t="shared" si="581"/>
        <v>-9.9999999999999645E-2</v>
      </c>
      <c r="ALT75" s="152">
        <f t="shared" si="581"/>
        <v>0</v>
      </c>
      <c r="ALU75" s="151">
        <f t="shared" si="581"/>
        <v>0.29999999999999982</v>
      </c>
      <c r="ALV75" s="150">
        <f t="shared" si="581"/>
        <v>-0.20000000000000018</v>
      </c>
      <c r="ALW75" s="151">
        <f t="shared" si="581"/>
        <v>0.20000000000000018</v>
      </c>
      <c r="ALX75" s="151">
        <f t="shared" si="581"/>
        <v>9.9999999999999645E-2</v>
      </c>
      <c r="ALY75" s="152">
        <f t="shared" si="581"/>
        <v>0</v>
      </c>
      <c r="ALZ75" s="150">
        <f t="shared" si="581"/>
        <v>-9.9999999999999645E-2</v>
      </c>
      <c r="AMA75" s="152">
        <f t="shared" si="581"/>
        <v>0</v>
      </c>
      <c r="AMB75" s="151">
        <f t="shared" si="581"/>
        <v>0.29999999999999982</v>
      </c>
      <c r="AMC75" s="150">
        <f t="shared" si="581"/>
        <v>-9.9999999999999645E-2</v>
      </c>
      <c r="AMD75" s="152">
        <f t="shared" si="581"/>
        <v>0</v>
      </c>
      <c r="AME75" s="151">
        <f t="shared" si="581"/>
        <v>9.9999999999999645E-2</v>
      </c>
      <c r="AMF75" s="150">
        <f t="shared" si="581"/>
        <v>-0.40000000000000036</v>
      </c>
      <c r="AMG75" s="151">
        <f t="shared" ref="AMG75:AOH75" si="582">AMG73-AMF73</f>
        <v>0.20000000000000018</v>
      </c>
      <c r="AMH75" s="151">
        <f t="shared" si="582"/>
        <v>0.10000000000000053</v>
      </c>
      <c r="AMI75" s="150">
        <f t="shared" si="582"/>
        <v>-0.20000000000000018</v>
      </c>
      <c r="AMJ75" s="151">
        <f t="shared" si="582"/>
        <v>0.29999999999999982</v>
      </c>
      <c r="AMK75" s="150">
        <f t="shared" si="582"/>
        <v>-9.9999999999999645E-2</v>
      </c>
      <c r="AML75" s="152">
        <f t="shared" si="582"/>
        <v>0</v>
      </c>
      <c r="AMM75" s="151">
        <f t="shared" si="582"/>
        <v>9.9999999999999645E-2</v>
      </c>
      <c r="AMN75" s="150">
        <f t="shared" si="582"/>
        <v>-0.29999999999999982</v>
      </c>
      <c r="AMO75" s="151">
        <f t="shared" si="582"/>
        <v>9.9999999999999645E-2</v>
      </c>
      <c r="AMP75" s="151">
        <f t="shared" si="582"/>
        <v>0.20000000000000018</v>
      </c>
      <c r="AMQ75" s="151">
        <f t="shared" si="582"/>
        <v>9.9999999999999645E-2</v>
      </c>
      <c r="AMR75" s="151">
        <f t="shared" si="582"/>
        <v>0.20000000000000018</v>
      </c>
      <c r="AMS75" s="150">
        <f t="shared" si="582"/>
        <v>-9.9999999999999645E-2</v>
      </c>
      <c r="AMT75" s="151">
        <f t="shared" si="582"/>
        <v>0.39999999999999947</v>
      </c>
      <c r="AMU75" s="151">
        <f t="shared" si="582"/>
        <v>0.40000000000000036</v>
      </c>
      <c r="AMV75" s="151">
        <f t="shared" si="582"/>
        <v>0.40000000000000036</v>
      </c>
      <c r="AMW75" s="150">
        <f t="shared" si="582"/>
        <v>-0.60000000000000053</v>
      </c>
      <c r="AMX75" s="152">
        <f t="shared" si="582"/>
        <v>0</v>
      </c>
      <c r="AMY75" s="150">
        <f t="shared" si="582"/>
        <v>-0.5</v>
      </c>
      <c r="AMZ75" s="150">
        <f t="shared" si="582"/>
        <v>-0.20000000000000018</v>
      </c>
      <c r="ANA75" s="151">
        <f t="shared" si="582"/>
        <v>0.20000000000000018</v>
      </c>
      <c r="ANB75" s="150">
        <f t="shared" si="582"/>
        <v>-0.20000000000000018</v>
      </c>
      <c r="ANC75" s="151">
        <f t="shared" si="582"/>
        <v>0.20000000000000018</v>
      </c>
      <c r="AND75" s="152">
        <f t="shared" si="582"/>
        <v>0</v>
      </c>
      <c r="ANE75" s="151">
        <f t="shared" si="582"/>
        <v>0.20000000000000018</v>
      </c>
      <c r="ANF75" s="151">
        <f t="shared" si="582"/>
        <v>0.20000000000000018</v>
      </c>
      <c r="ANG75" s="150">
        <f t="shared" si="582"/>
        <v>-0.10000000000000053</v>
      </c>
      <c r="ANH75" s="151">
        <f t="shared" si="582"/>
        <v>0.30000000000000071</v>
      </c>
      <c r="ANI75" s="150">
        <f t="shared" si="582"/>
        <v>-0.20000000000000018</v>
      </c>
      <c r="ANJ75" s="151">
        <f t="shared" si="582"/>
        <v>0.20000000000000018</v>
      </c>
      <c r="ANK75" s="151">
        <f t="shared" si="582"/>
        <v>9.9999999999999645E-2</v>
      </c>
      <c r="ANL75" s="150">
        <f t="shared" si="582"/>
        <v>-0.20000000000000018</v>
      </c>
      <c r="ANM75" s="151">
        <f t="shared" si="582"/>
        <v>0.20000000000000018</v>
      </c>
      <c r="ANN75" s="150">
        <f t="shared" si="582"/>
        <v>-0.5</v>
      </c>
      <c r="ANO75" s="151">
        <f t="shared" si="582"/>
        <v>9.9999999999999645E-2</v>
      </c>
      <c r="ANP75" s="151">
        <f t="shared" si="582"/>
        <v>0.20000000000000018</v>
      </c>
      <c r="ANQ75" s="164">
        <f t="shared" si="582"/>
        <v>-0.29999999999999982</v>
      </c>
      <c r="ANR75" s="164">
        <f t="shared" si="582"/>
        <v>-0.20000000000000018</v>
      </c>
      <c r="ANS75" s="151">
        <f t="shared" si="582"/>
        <v>0.10000000000000053</v>
      </c>
      <c r="ANT75" s="150">
        <f t="shared" si="582"/>
        <v>-0.10000000000000053</v>
      </c>
      <c r="ANU75" s="151">
        <f t="shared" si="582"/>
        <v>0.29999999999999982</v>
      </c>
      <c r="ANV75" s="150">
        <f t="shared" si="582"/>
        <v>-0.59999999999999964</v>
      </c>
      <c r="ANW75" s="151">
        <f t="shared" si="582"/>
        <v>0.59999999999999964</v>
      </c>
      <c r="ANX75" s="150">
        <f t="shared" si="582"/>
        <v>-9.9999999999999645E-2</v>
      </c>
      <c r="ANY75" s="151">
        <f t="shared" si="582"/>
        <v>0.5</v>
      </c>
      <c r="ANZ75" s="151">
        <f t="shared" si="582"/>
        <v>9.9999999999999645E-2</v>
      </c>
      <c r="AOA75" s="151">
        <f t="shared" si="582"/>
        <v>0.5</v>
      </c>
      <c r="AOB75" s="151">
        <f t="shared" si="582"/>
        <v>0.20000000000000018</v>
      </c>
      <c r="AOC75" s="150">
        <f t="shared" si="582"/>
        <v>-0.29999999999999982</v>
      </c>
      <c r="AOD75" s="150">
        <f t="shared" si="582"/>
        <v>-0.20000000000000018</v>
      </c>
      <c r="AOE75" s="150">
        <f t="shared" si="582"/>
        <v>-9.9999999999999645E-2</v>
      </c>
      <c r="AOF75" s="150">
        <f t="shared" si="582"/>
        <v>-0.40000000000000036</v>
      </c>
      <c r="AOG75" s="151">
        <f t="shared" si="582"/>
        <v>0.10000000000000053</v>
      </c>
      <c r="AOH75" s="152">
        <f t="shared" si="582"/>
        <v>0</v>
      </c>
      <c r="AOI75" s="150">
        <f t="shared" ref="AOI75:AUY75" si="583">AOI73-AOH73</f>
        <v>-0.90000000000000036</v>
      </c>
      <c r="AOJ75" s="151">
        <f t="shared" si="583"/>
        <v>0.40000000000000036</v>
      </c>
      <c r="AOK75" s="151">
        <f t="shared" si="583"/>
        <v>0.29999999999999982</v>
      </c>
      <c r="AOL75" s="150">
        <f t="shared" si="583"/>
        <v>-0.60000000000000053</v>
      </c>
      <c r="AOM75" s="151">
        <f t="shared" si="583"/>
        <v>0.30000000000000071</v>
      </c>
      <c r="AON75" s="151">
        <f t="shared" si="583"/>
        <v>9.9999999999999645E-2</v>
      </c>
      <c r="AOO75" s="150">
        <f t="shared" si="583"/>
        <v>-0.40000000000000036</v>
      </c>
      <c r="AOP75" s="151">
        <f t="shared" si="583"/>
        <v>0.10000000000000053</v>
      </c>
      <c r="AOQ75" s="152">
        <f t="shared" si="583"/>
        <v>0</v>
      </c>
      <c r="AOR75" s="151">
        <f t="shared" si="583"/>
        <v>0.5</v>
      </c>
      <c r="AOS75" s="151">
        <f t="shared" si="583"/>
        <v>0.20000000000000018</v>
      </c>
      <c r="AOT75" s="150">
        <f t="shared" si="583"/>
        <v>-0.5</v>
      </c>
      <c r="AOU75" s="151">
        <f t="shared" si="583"/>
        <v>0.29999999999999982</v>
      </c>
      <c r="AOV75" s="150">
        <f t="shared" si="583"/>
        <v>-0.60000000000000053</v>
      </c>
      <c r="AOW75" s="151">
        <f t="shared" si="583"/>
        <v>0.5</v>
      </c>
      <c r="AOX75" s="150">
        <f t="shared" si="583"/>
        <v>-0.29999999999999982</v>
      </c>
      <c r="AOY75" s="150">
        <f t="shared" si="583"/>
        <v>-0.29999999999999982</v>
      </c>
      <c r="AOZ75" s="151">
        <f t="shared" si="583"/>
        <v>0.29999999999999982</v>
      </c>
      <c r="APA75" s="152">
        <f t="shared" si="583"/>
        <v>0</v>
      </c>
      <c r="APB75" s="150">
        <f t="shared" si="583"/>
        <v>-0.20000000000000018</v>
      </c>
      <c r="APC75" s="151">
        <f t="shared" si="583"/>
        <v>0.20000000000000018</v>
      </c>
      <c r="APD75" s="151">
        <f t="shared" si="583"/>
        <v>0.20000000000000018</v>
      </c>
      <c r="APE75" s="152">
        <f t="shared" si="583"/>
        <v>0</v>
      </c>
      <c r="APF75" s="152">
        <f t="shared" si="583"/>
        <v>0</v>
      </c>
      <c r="APG75" s="151">
        <f t="shared" si="583"/>
        <v>0.40000000000000036</v>
      </c>
      <c r="APH75" s="152">
        <f t="shared" si="583"/>
        <v>0</v>
      </c>
      <c r="API75" s="150">
        <f t="shared" si="583"/>
        <v>-0.40000000000000036</v>
      </c>
      <c r="APJ75" s="151">
        <f t="shared" si="583"/>
        <v>9.9999999999999645E-2</v>
      </c>
      <c r="APK75" s="150">
        <f t="shared" si="583"/>
        <v>-0.19999999999999929</v>
      </c>
      <c r="APL75" s="151">
        <f t="shared" si="583"/>
        <v>9.9999999999999645E-2</v>
      </c>
      <c r="APM75" s="150">
        <f t="shared" si="583"/>
        <v>-9.9999999999999645E-2</v>
      </c>
      <c r="APN75" s="150">
        <f t="shared" si="583"/>
        <v>-0.20000000000000018</v>
      </c>
      <c r="APO75" s="151">
        <f t="shared" si="583"/>
        <v>0.29999999999999982</v>
      </c>
      <c r="APP75" s="150">
        <f t="shared" si="583"/>
        <v>-0.29999999999999982</v>
      </c>
      <c r="APQ75" s="151">
        <f t="shared" si="583"/>
        <v>9.9999999999999645E-2</v>
      </c>
      <c r="APR75" s="150">
        <f t="shared" si="583"/>
        <v>-9.9999999999999645E-2</v>
      </c>
      <c r="APS75" s="150">
        <f t="shared" si="583"/>
        <v>-0.29999999999999982</v>
      </c>
      <c r="APT75" s="151">
        <f t="shared" si="583"/>
        <v>0.5</v>
      </c>
      <c r="APU75" s="150">
        <f t="shared" si="583"/>
        <v>-0.20000000000000018</v>
      </c>
      <c r="APV75" s="150">
        <f t="shared" si="583"/>
        <v>-0.10000000000000053</v>
      </c>
      <c r="APW75" s="151">
        <f t="shared" si="583"/>
        <v>0.20000000000000018</v>
      </c>
      <c r="APX75" s="151">
        <f t="shared" si="583"/>
        <v>0.40000000000000036</v>
      </c>
      <c r="APY75" s="150">
        <f t="shared" si="583"/>
        <v>-0.5</v>
      </c>
      <c r="APZ75" s="151">
        <f t="shared" si="583"/>
        <v>0.29999999999999982</v>
      </c>
      <c r="AQA75" s="152">
        <f t="shared" si="583"/>
        <v>0</v>
      </c>
      <c r="AQB75" s="151">
        <f t="shared" si="583"/>
        <v>9.9999999999999645E-2</v>
      </c>
      <c r="AQC75" s="150">
        <f t="shared" si="583"/>
        <v>-0.19999999999999929</v>
      </c>
      <c r="AQD75" s="151">
        <f t="shared" si="583"/>
        <v>0.19999999999999929</v>
      </c>
      <c r="AQE75" s="150">
        <f t="shared" si="583"/>
        <v>-0.59999999999999964</v>
      </c>
      <c r="AQF75" s="151">
        <f t="shared" si="583"/>
        <v>0.29999999999999982</v>
      </c>
      <c r="AQG75" s="150">
        <f t="shared" si="583"/>
        <v>-9.9999999999999645E-2</v>
      </c>
      <c r="AQH75" s="150">
        <f t="shared" si="583"/>
        <v>-0.20000000000000018</v>
      </c>
      <c r="AQI75" s="151">
        <f t="shared" si="583"/>
        <v>0.20000000000000018</v>
      </c>
      <c r="AQJ75" s="150">
        <f t="shared" si="583"/>
        <v>-0.10000000000000053</v>
      </c>
      <c r="AQK75" s="150">
        <f t="shared" si="583"/>
        <v>-0.19999999999999929</v>
      </c>
      <c r="AQL75" s="152">
        <f t="shared" si="583"/>
        <v>0</v>
      </c>
      <c r="AQM75" s="151">
        <f t="shared" si="583"/>
        <v>0.29999999999999982</v>
      </c>
      <c r="AQN75" s="150">
        <f t="shared" si="583"/>
        <v>-0.10000000000000053</v>
      </c>
      <c r="AQO75" s="150">
        <f t="shared" si="583"/>
        <v>-0.19999999999999929</v>
      </c>
      <c r="AQP75" s="152">
        <f t="shared" si="583"/>
        <v>0</v>
      </c>
      <c r="AQQ75" s="150">
        <f t="shared" si="583"/>
        <v>-0.10000000000000053</v>
      </c>
      <c r="AQR75" s="151">
        <f t="shared" si="583"/>
        <v>0.29999999999999982</v>
      </c>
      <c r="AQS75" s="151">
        <f t="shared" si="583"/>
        <v>0.10000000000000053</v>
      </c>
      <c r="AQT75" s="151">
        <f t="shared" si="583"/>
        <v>9.9999999999999645E-2</v>
      </c>
      <c r="AQU75" s="150">
        <f t="shared" si="583"/>
        <v>-9.9999999999999645E-2</v>
      </c>
      <c r="AQV75" s="150">
        <f t="shared" si="583"/>
        <v>-0.20000000000000018</v>
      </c>
      <c r="AQW75" s="151">
        <f t="shared" si="583"/>
        <v>0.29999999999999982</v>
      </c>
      <c r="AQX75" s="150">
        <f t="shared" si="583"/>
        <v>-0.29999999999999982</v>
      </c>
      <c r="AQY75" s="150">
        <f t="shared" si="583"/>
        <v>-0.20000000000000018</v>
      </c>
      <c r="AQZ75" s="152">
        <f t="shared" si="583"/>
        <v>0</v>
      </c>
      <c r="ARA75" s="151">
        <f t="shared" si="583"/>
        <v>0.10000000000000053</v>
      </c>
      <c r="ARB75" s="151">
        <f t="shared" si="583"/>
        <v>9.9999999999999645E-2</v>
      </c>
      <c r="ARC75" s="150">
        <f t="shared" si="583"/>
        <v>-0.20000000000000018</v>
      </c>
      <c r="ARD75" s="151">
        <f t="shared" si="583"/>
        <v>0.10000000000000053</v>
      </c>
      <c r="ARE75" s="150">
        <f t="shared" si="583"/>
        <v>-0.10000000000000053</v>
      </c>
      <c r="ARF75" s="151">
        <f t="shared" si="583"/>
        <v>0.40000000000000036</v>
      </c>
      <c r="ARG75" s="150">
        <f t="shared" si="583"/>
        <v>-0.29999999999999982</v>
      </c>
      <c r="ARH75" s="151">
        <f t="shared" si="583"/>
        <v>0.19999999999999929</v>
      </c>
      <c r="ARI75" s="150">
        <f t="shared" si="583"/>
        <v>-9.9999999999999645E-2</v>
      </c>
      <c r="ARJ75" s="152">
        <f t="shared" si="583"/>
        <v>0</v>
      </c>
      <c r="ARK75" s="151">
        <f t="shared" si="583"/>
        <v>9.9999999999999645E-2</v>
      </c>
      <c r="ARL75" s="152">
        <f t="shared" si="583"/>
        <v>0</v>
      </c>
      <c r="ARM75" s="150">
        <f t="shared" si="583"/>
        <v>-0.39999999999999947</v>
      </c>
      <c r="ARN75" s="151">
        <f t="shared" si="583"/>
        <v>9.9999999999999645E-2</v>
      </c>
      <c r="ARO75" s="150">
        <f t="shared" si="583"/>
        <v>-0.20000000000000018</v>
      </c>
      <c r="ARP75" s="152">
        <f t="shared" si="583"/>
        <v>0</v>
      </c>
      <c r="ARQ75" s="151">
        <f t="shared" si="583"/>
        <v>0.20000000000000018</v>
      </c>
      <c r="ARR75" s="151">
        <f t="shared" si="583"/>
        <v>0.10000000000000053</v>
      </c>
      <c r="ARS75" s="150">
        <f t="shared" si="583"/>
        <v>-0.30000000000000071</v>
      </c>
      <c r="ART75" s="151">
        <f t="shared" si="583"/>
        <v>0.30000000000000071</v>
      </c>
      <c r="ARU75" s="150">
        <f t="shared" si="583"/>
        <v>-0.30000000000000071</v>
      </c>
      <c r="ARV75" s="150">
        <f t="shared" si="583"/>
        <v>-9.9999999999999645E-2</v>
      </c>
      <c r="ARW75" s="151">
        <f t="shared" si="583"/>
        <v>9.9999999999999645E-2</v>
      </c>
      <c r="ARX75" s="152">
        <f t="shared" si="583"/>
        <v>0</v>
      </c>
      <c r="ARY75" s="151">
        <f t="shared" si="583"/>
        <v>0.30000000000000071</v>
      </c>
      <c r="ARZ75" s="150">
        <f t="shared" si="583"/>
        <v>-0.20000000000000018</v>
      </c>
      <c r="ASA75" s="151">
        <f t="shared" si="583"/>
        <v>0.29999999999999982</v>
      </c>
      <c r="ASB75" s="150">
        <f t="shared" si="583"/>
        <v>-0.20000000000000018</v>
      </c>
      <c r="ASC75" s="150">
        <f t="shared" si="583"/>
        <v>-0.29999999999999982</v>
      </c>
      <c r="ASD75" s="151">
        <f t="shared" si="583"/>
        <v>0.29999999999999982</v>
      </c>
      <c r="ASE75" s="151">
        <f t="shared" si="583"/>
        <v>0.29999999999999982</v>
      </c>
      <c r="ASF75" s="150">
        <f t="shared" si="583"/>
        <v>-9.9999999999999645E-2</v>
      </c>
      <c r="ASG75" s="151">
        <f t="shared" si="583"/>
        <v>0.20000000000000018</v>
      </c>
      <c r="ASH75" s="150">
        <f t="shared" si="583"/>
        <v>-0.20000000000000018</v>
      </c>
      <c r="ASI75" s="150">
        <f t="shared" si="583"/>
        <v>-0.40000000000000036</v>
      </c>
      <c r="ASJ75" s="151">
        <f t="shared" si="583"/>
        <v>0.10000000000000053</v>
      </c>
      <c r="ASK75" s="151">
        <f t="shared" si="583"/>
        <v>0.20000000000000018</v>
      </c>
      <c r="ASL75" s="150">
        <f t="shared" si="583"/>
        <v>-0.70000000000000018</v>
      </c>
      <c r="ASM75" s="151">
        <f t="shared" si="583"/>
        <v>0.29999999999999982</v>
      </c>
      <c r="ASN75" s="151">
        <f t="shared" si="583"/>
        <v>0.20000000000000018</v>
      </c>
      <c r="ASO75" s="151">
        <f t="shared" si="583"/>
        <v>9.9999999999999645E-2</v>
      </c>
      <c r="ASP75" s="151">
        <f t="shared" si="583"/>
        <v>0.10000000000000053</v>
      </c>
      <c r="ASQ75" s="150">
        <f t="shared" si="583"/>
        <v>-0.20000000000000018</v>
      </c>
      <c r="ASR75" s="150">
        <f t="shared" si="583"/>
        <v>-0.10000000000000053</v>
      </c>
      <c r="ASS75" s="152">
        <f t="shared" si="583"/>
        <v>0</v>
      </c>
      <c r="AST75" s="151">
        <f t="shared" si="583"/>
        <v>0.30000000000000071</v>
      </c>
      <c r="ASU75" s="151">
        <f t="shared" si="583"/>
        <v>0.19999999999999929</v>
      </c>
      <c r="ASV75" s="150">
        <f t="shared" si="583"/>
        <v>-0.19999999999999929</v>
      </c>
      <c r="ASW75" s="150">
        <f t="shared" si="583"/>
        <v>-0.40000000000000036</v>
      </c>
      <c r="ASX75" s="152">
        <f t="shared" si="583"/>
        <v>0</v>
      </c>
      <c r="ASY75" s="151">
        <f t="shared" si="583"/>
        <v>0.20000000000000018</v>
      </c>
      <c r="ASZ75" s="151">
        <f t="shared" si="583"/>
        <v>0.29999999999999982</v>
      </c>
      <c r="ATA75" s="150">
        <f t="shared" si="583"/>
        <v>-0.29999999999999982</v>
      </c>
      <c r="ATB75" s="151">
        <f t="shared" si="583"/>
        <v>0.20000000000000018</v>
      </c>
      <c r="ATC75" s="150">
        <f t="shared" si="583"/>
        <v>-0.20000000000000018</v>
      </c>
      <c r="ATD75" s="152">
        <f t="shared" si="583"/>
        <v>0</v>
      </c>
      <c r="ATE75" s="151">
        <f t="shared" si="583"/>
        <v>0.29999999999999982</v>
      </c>
      <c r="ATF75" s="150">
        <f t="shared" si="583"/>
        <v>-9.9999999999999645E-2</v>
      </c>
      <c r="ATG75" s="150">
        <f t="shared" si="583"/>
        <v>-0.20000000000000018</v>
      </c>
      <c r="ATH75" s="151">
        <f t="shared" si="583"/>
        <v>0.20000000000000018</v>
      </c>
      <c r="ATI75" s="151">
        <f t="shared" si="583"/>
        <v>0.29999999999999982</v>
      </c>
      <c r="ATJ75" s="150">
        <f t="shared" si="583"/>
        <v>-0.20000000000000018</v>
      </c>
      <c r="ATK75" s="150">
        <f t="shared" si="583"/>
        <v>-9.9999999999999645E-2</v>
      </c>
      <c r="ATL75" s="151">
        <f t="shared" si="583"/>
        <v>9.9999999999999645E-2</v>
      </c>
      <c r="ATM75" s="150">
        <f t="shared" si="583"/>
        <v>-9.9999999999999645E-2</v>
      </c>
      <c r="ATN75" s="150">
        <f t="shared" si="583"/>
        <v>-0.20000000000000018</v>
      </c>
      <c r="ATO75" s="151">
        <f t="shared" si="583"/>
        <v>0.20000000000000018</v>
      </c>
      <c r="ATP75" s="151">
        <f t="shared" si="583"/>
        <v>9.9999999999999645E-2</v>
      </c>
      <c r="ATQ75" s="151">
        <f t="shared" si="583"/>
        <v>9.9999999999999645E-2</v>
      </c>
      <c r="ATR75" s="151">
        <f t="shared" si="583"/>
        <v>0.10000000000000053</v>
      </c>
      <c r="ATS75" s="152">
        <f t="shared" si="583"/>
        <v>0</v>
      </c>
      <c r="ATT75" s="150">
        <f t="shared" si="583"/>
        <v>-0.5</v>
      </c>
      <c r="ATU75" s="151">
        <f t="shared" si="583"/>
        <v>9.9999999999999645E-2</v>
      </c>
      <c r="ATV75" s="151">
        <f t="shared" si="583"/>
        <v>0.40000000000000036</v>
      </c>
      <c r="ATW75" s="152">
        <f t="shared" si="583"/>
        <v>0</v>
      </c>
      <c r="ATX75" s="152">
        <f t="shared" si="583"/>
        <v>0</v>
      </c>
      <c r="ATY75" s="151">
        <f t="shared" si="583"/>
        <v>0.20000000000000018</v>
      </c>
      <c r="ATZ75" s="151">
        <f t="shared" si="583"/>
        <v>0.19999999999999929</v>
      </c>
      <c r="AUA75" s="152">
        <f t="shared" si="583"/>
        <v>0</v>
      </c>
      <c r="AUB75" s="152">
        <f t="shared" si="583"/>
        <v>0</v>
      </c>
      <c r="AUC75" s="150">
        <f t="shared" si="583"/>
        <v>-0.19999999999999929</v>
      </c>
      <c r="AUD75" s="151">
        <f t="shared" si="583"/>
        <v>0.19999999999999929</v>
      </c>
      <c r="AUE75" s="150">
        <f t="shared" si="583"/>
        <v>-0.19999999999999929</v>
      </c>
      <c r="AUF75" s="151">
        <f t="shared" si="583"/>
        <v>9.9999999999999645E-2</v>
      </c>
      <c r="AUG75" s="150">
        <f t="shared" si="583"/>
        <v>-0.5</v>
      </c>
      <c r="AUH75" s="151">
        <f t="shared" si="583"/>
        <v>0.5</v>
      </c>
      <c r="AUI75" s="150">
        <f t="shared" si="583"/>
        <v>-0.29999999999999982</v>
      </c>
      <c r="AUJ75" s="151">
        <f t="shared" si="583"/>
        <v>9.9999999999999645E-2</v>
      </c>
      <c r="AUK75" s="151">
        <f t="shared" si="583"/>
        <v>0.79999999999999982</v>
      </c>
      <c r="AUL75" s="151">
        <f t="shared" si="583"/>
        <v>0.60000000000000053</v>
      </c>
      <c r="AUM75" s="151">
        <f t="shared" si="583"/>
        <v>0.20000000000000018</v>
      </c>
      <c r="AUN75" s="151">
        <f t="shared" si="583"/>
        <v>0.39999999999999947</v>
      </c>
      <c r="AUO75" s="150">
        <f t="shared" si="583"/>
        <v>-9.9999999999999645E-2</v>
      </c>
      <c r="AUP75" s="150">
        <f t="shared" si="583"/>
        <v>-0.5</v>
      </c>
      <c r="AUQ75" s="151">
        <f t="shared" si="583"/>
        <v>0.39999999999999947</v>
      </c>
      <c r="AUR75" s="150">
        <f t="shared" si="583"/>
        <v>-0.5</v>
      </c>
      <c r="AUS75" s="151">
        <f t="shared" si="583"/>
        <v>0.10000000000000053</v>
      </c>
      <c r="AUT75" s="150">
        <f t="shared" si="583"/>
        <v>-0.29999999999999982</v>
      </c>
      <c r="AUU75" s="150">
        <f t="shared" si="583"/>
        <v>-0.40000000000000036</v>
      </c>
      <c r="AUV75" s="151">
        <f t="shared" si="583"/>
        <v>9.9999999999999645E-2</v>
      </c>
      <c r="AUW75" s="150">
        <f t="shared" si="583"/>
        <v>-0.19999999999999929</v>
      </c>
      <c r="AUX75" s="151">
        <f t="shared" si="583"/>
        <v>0.19999999999999929</v>
      </c>
      <c r="AUY75" s="150">
        <f t="shared" si="583"/>
        <v>-9.9999999999999645E-2</v>
      </c>
      <c r="AUZ75" s="152"/>
      <c r="AVA75" s="152"/>
      <c r="AVB75" s="152"/>
      <c r="AVC75" s="152"/>
      <c r="AVD75" s="152"/>
      <c r="AVE75" s="152"/>
      <c r="AVF75" s="152"/>
      <c r="AVG75" s="152"/>
      <c r="AVH75" s="152"/>
      <c r="AVI75" s="152"/>
      <c r="AVJ75" s="152"/>
      <c r="AVK75" s="152"/>
      <c r="AVL75" s="152"/>
      <c r="AVM75" s="152"/>
      <c r="AVN75" s="152"/>
      <c r="AVO75" s="152"/>
      <c r="AVP75" s="152"/>
      <c r="AVQ75" s="152"/>
      <c r="AVR75" s="152"/>
      <c r="AVS75" s="152"/>
      <c r="AVT75" s="152"/>
      <c r="AVU75" s="152"/>
      <c r="AVV75" s="152"/>
      <c r="AVW75" s="152"/>
      <c r="AVX75" s="152"/>
      <c r="AVY75" s="152"/>
      <c r="AVZ75" s="152"/>
    </row>
    <row r="76" spans="1:1276" ht="17.25" thickTop="1" thickBot="1" x14ac:dyDescent="0.3">
      <c r="C76" s="124"/>
      <c r="NG76" s="26"/>
      <c r="NH76" s="26"/>
      <c r="NI76" s="26"/>
      <c r="NJ76" s="26"/>
      <c r="NK76" s="26"/>
      <c r="NL76" s="26"/>
      <c r="NM76" s="26"/>
      <c r="NN76" s="26"/>
      <c r="NO76" s="26"/>
      <c r="NP76" s="26"/>
      <c r="NQ76" s="26"/>
      <c r="NR76" s="26"/>
      <c r="NS76" s="26"/>
      <c r="NT76" s="26"/>
      <c r="NU76" s="26"/>
      <c r="NV76" s="26"/>
      <c r="NW76" s="26"/>
      <c r="NX76" s="26"/>
      <c r="NY76" s="26"/>
      <c r="NZ76" s="26"/>
      <c r="OA76" s="26"/>
      <c r="OB76" s="26"/>
      <c r="OC76" s="26"/>
      <c r="OD76" s="26"/>
      <c r="OE76" s="26"/>
      <c r="OF76" s="26"/>
      <c r="OG76" s="26"/>
      <c r="OH76" s="26"/>
      <c r="OI76" s="26"/>
      <c r="OJ76" s="26"/>
      <c r="OK76" s="26"/>
      <c r="OL76" s="26"/>
      <c r="OM76" s="26"/>
      <c r="ON76" s="26"/>
      <c r="OO76" s="26"/>
      <c r="OP76" s="26"/>
      <c r="OQ76" s="26"/>
      <c r="OR76" s="26"/>
      <c r="OS76" s="26"/>
      <c r="OT76" s="26"/>
      <c r="OU76" s="26"/>
      <c r="OV76" s="26"/>
      <c r="OW76" s="26"/>
      <c r="OX76" s="26"/>
      <c r="OY76" s="26"/>
      <c r="OZ76" s="26"/>
      <c r="PA76" s="26"/>
      <c r="PB76" s="26"/>
      <c r="PC76" s="26"/>
      <c r="PD76" s="26"/>
      <c r="PE76" s="26"/>
      <c r="PF76" s="26"/>
      <c r="PG76" s="26"/>
      <c r="PH76" s="26"/>
      <c r="PI76" s="26"/>
      <c r="PJ76" s="26"/>
      <c r="PK76" s="26"/>
      <c r="PL76" s="26"/>
      <c r="PM76" s="26"/>
      <c r="PN76" s="26"/>
      <c r="PO76" s="26"/>
      <c r="PP76" s="26"/>
      <c r="PQ76" s="26"/>
      <c r="PR76" s="26"/>
      <c r="PS76" s="26"/>
      <c r="PT76" s="26"/>
      <c r="PU76" s="26"/>
      <c r="PV76" s="26"/>
      <c r="PW76" s="26"/>
      <c r="PX76" s="26"/>
      <c r="PY76" s="26"/>
      <c r="PZ76" s="26"/>
      <c r="QA76" s="26"/>
      <c r="QB76" s="26"/>
      <c r="QC76" s="26"/>
      <c r="QD76" s="26"/>
      <c r="QE76" s="26"/>
      <c r="QF76" s="26"/>
      <c r="QG76" s="26"/>
      <c r="QH76" s="26"/>
      <c r="QI76" s="26"/>
      <c r="QJ76" s="26"/>
      <c r="QK76" s="26"/>
      <c r="QL76" s="26"/>
      <c r="QM76" s="26"/>
      <c r="QN76" s="26"/>
      <c r="QO76" s="26"/>
      <c r="QP76" s="26"/>
      <c r="QQ76" s="26"/>
      <c r="QR76" s="26"/>
      <c r="QS76" s="26"/>
      <c r="QT76" s="26"/>
      <c r="QU76" s="26"/>
      <c r="QV76" s="26"/>
      <c r="QW76" s="26"/>
      <c r="QX76" s="26"/>
      <c r="QY76" s="26"/>
      <c r="QZ76" s="26"/>
      <c r="RA76" s="26"/>
      <c r="RB76" s="26"/>
      <c r="RC76" s="26"/>
      <c r="RD76" s="26"/>
      <c r="RE76" s="26"/>
      <c r="RF76" s="26"/>
      <c r="RG76" s="26"/>
      <c r="RH76" s="26"/>
      <c r="RI76" s="26"/>
      <c r="RJ76" s="26"/>
      <c r="RK76" s="26"/>
      <c r="RL76" s="26"/>
      <c r="RM76" s="26"/>
      <c r="RN76" s="26"/>
      <c r="RO76" s="26"/>
      <c r="RP76" s="26"/>
      <c r="RQ76" s="26"/>
      <c r="RR76" s="26"/>
      <c r="RS76" s="26"/>
      <c r="RT76" s="26"/>
      <c r="RU76" s="26"/>
      <c r="RV76" s="26"/>
      <c r="RW76" s="26"/>
      <c r="RX76" s="26"/>
      <c r="RY76" s="26"/>
      <c r="RZ76" s="26"/>
      <c r="SA76" s="26"/>
      <c r="SB76" s="26"/>
      <c r="SC76" s="26"/>
      <c r="SD76" s="26"/>
      <c r="SE76" s="26"/>
      <c r="SF76" s="26"/>
      <c r="SG76" s="26"/>
      <c r="SH76" s="26"/>
      <c r="SI76" s="26"/>
      <c r="SJ76" s="26"/>
      <c r="SK76" s="26"/>
      <c r="SL76" s="26"/>
      <c r="SM76" s="26"/>
      <c r="SN76" s="26"/>
      <c r="SO76" s="26"/>
      <c r="SP76" s="26"/>
      <c r="AAV76" s="26"/>
      <c r="AAW76" s="26"/>
      <c r="AAX76" s="26"/>
      <c r="AAY76" s="26"/>
      <c r="AAZ76" s="26"/>
      <c r="ABA76" s="26"/>
      <c r="ABB76" s="26"/>
      <c r="ABC76" s="26"/>
      <c r="ABD76" s="26"/>
      <c r="ABE76" s="26"/>
      <c r="ABF76" s="26"/>
      <c r="ABG76" s="26"/>
      <c r="ABH76" s="26"/>
      <c r="ABI76" s="26"/>
      <c r="ABJ76" s="26"/>
      <c r="ABK76" s="26"/>
      <c r="ABL76" s="26"/>
      <c r="ABM76" s="26"/>
      <c r="ABN76" s="26"/>
      <c r="ABO76" s="26"/>
      <c r="ABP76" s="26"/>
      <c r="ABQ76" s="26"/>
      <c r="ABR76" s="26"/>
      <c r="ABS76" s="26"/>
      <c r="ABT76" s="26"/>
      <c r="ABU76" s="26"/>
      <c r="ABV76" s="26"/>
      <c r="ABW76" s="26"/>
      <c r="ABX76" s="26"/>
      <c r="ABY76" s="26"/>
      <c r="ABZ76" s="26"/>
      <c r="ACA76" s="26"/>
      <c r="ACB76" s="26"/>
      <c r="ACC76" s="26"/>
      <c r="ACD76" s="26"/>
      <c r="ACE76" s="26"/>
      <c r="ACF76" s="26"/>
      <c r="ACG76" s="26"/>
      <c r="ACH76" s="26"/>
      <c r="ACI76" s="26"/>
      <c r="ACJ76" s="26"/>
      <c r="ACK76" s="26"/>
      <c r="ACL76" s="26"/>
      <c r="ACM76" s="26"/>
      <c r="ACN76" s="26"/>
      <c r="ACO76" s="26"/>
      <c r="ACP76" s="26"/>
      <c r="ACQ76" s="26"/>
      <c r="ACR76" s="26"/>
      <c r="ACS76" s="26"/>
      <c r="ACT76" s="26"/>
      <c r="ACU76" s="26"/>
      <c r="ACV76" s="26"/>
      <c r="ACW76" s="26"/>
      <c r="ACX76" s="26"/>
      <c r="ACY76" s="26"/>
      <c r="ACZ76" s="26"/>
      <c r="ADA76" s="26"/>
      <c r="ADB76" s="26"/>
      <c r="ADC76" s="26"/>
      <c r="ADD76" s="26"/>
      <c r="ADE76" s="26"/>
      <c r="ADF76" s="26"/>
      <c r="ADG76" s="26"/>
      <c r="ADH76" s="26"/>
      <c r="ADI76" s="26"/>
      <c r="ADJ76" s="26"/>
      <c r="ADK76" s="26"/>
      <c r="ADL76" s="26"/>
      <c r="ADM76" s="26"/>
      <c r="ADN76" s="26"/>
      <c r="ADO76" s="26"/>
      <c r="ADP76" s="26"/>
      <c r="ADQ76" s="26"/>
      <c r="ADR76" s="26"/>
      <c r="ADS76" s="26"/>
      <c r="ADT76" s="26"/>
      <c r="ADU76" s="26"/>
      <c r="ADV76" s="26"/>
      <c r="ADW76" s="26"/>
      <c r="ADX76" s="26"/>
      <c r="ADY76" s="26"/>
      <c r="ADZ76" s="26"/>
      <c r="AEA76" s="26"/>
      <c r="AEB76" s="26"/>
      <c r="AEC76" s="26"/>
      <c r="AED76" s="26"/>
      <c r="AEE76" s="26"/>
      <c r="AEF76" s="26"/>
      <c r="AEG76" s="26"/>
      <c r="AEH76" s="26"/>
      <c r="AEI76" s="26"/>
      <c r="AEJ76" s="26"/>
      <c r="AEK76" s="26"/>
      <c r="AEL76" s="26"/>
      <c r="AEM76" s="26"/>
      <c r="AEN76" s="26"/>
      <c r="AEO76" s="26"/>
      <c r="AEP76" s="26"/>
      <c r="AEQ76" s="26"/>
      <c r="AER76" s="26"/>
      <c r="AES76" s="26"/>
      <c r="AET76" s="26"/>
      <c r="AEU76" s="26"/>
      <c r="AEV76" s="26"/>
      <c r="AEW76" s="26"/>
      <c r="AEX76" s="26"/>
      <c r="AEY76" s="26"/>
      <c r="AEZ76" s="26"/>
      <c r="AFA76" s="58"/>
      <c r="AFB76" s="26"/>
      <c r="AFC76" s="26"/>
      <c r="AFD76" s="26"/>
      <c r="AFE76" s="26"/>
      <c r="AFF76" s="26"/>
      <c r="AFG76" s="26"/>
      <c r="AFH76" s="26"/>
      <c r="AFI76" s="26"/>
      <c r="AFJ76" s="26"/>
      <c r="AFK76" s="26"/>
      <c r="AFL76" s="26"/>
      <c r="AFM76" s="26"/>
      <c r="AFN76" s="26"/>
      <c r="AFO76" s="26"/>
      <c r="AFP76" s="26"/>
      <c r="AFQ76" s="26"/>
      <c r="AFR76" s="26"/>
      <c r="AFS76" s="26"/>
      <c r="AFT76" s="26"/>
      <c r="AFU76" s="26"/>
      <c r="AFV76" s="26"/>
      <c r="AFW76" s="26"/>
      <c r="AFX76" s="26"/>
      <c r="AFY76" s="26"/>
      <c r="AFZ76" s="26"/>
      <c r="AGA76" s="26"/>
      <c r="AGB76" s="26"/>
      <c r="AGC76" s="26"/>
      <c r="AGD76" s="26"/>
      <c r="AGE76" s="26"/>
      <c r="AGF76" s="26"/>
      <c r="AGG76" s="26"/>
      <c r="AGH76" s="26"/>
      <c r="AGI76" s="26"/>
      <c r="AGJ76" s="26"/>
      <c r="AGK76" s="26"/>
      <c r="AGL76" s="26"/>
      <c r="AGM76" s="26"/>
      <c r="AGN76" s="26"/>
      <c r="AGO76" s="26"/>
      <c r="AHS76" s="140"/>
    </row>
    <row r="77" spans="1:1276" ht="17.25" thickTop="1" thickBot="1" x14ac:dyDescent="0.3">
      <c r="C77" s="124" t="s">
        <v>464</v>
      </c>
      <c r="NG77" s="26"/>
      <c r="NH77" s="26"/>
      <c r="NI77" s="26"/>
      <c r="NJ77" s="26"/>
      <c r="NK77" s="26"/>
      <c r="NL77" s="26"/>
      <c r="NM77" s="26"/>
      <c r="NN77" s="26"/>
      <c r="NO77" s="26"/>
      <c r="NP77" s="26"/>
      <c r="NQ77" s="26"/>
      <c r="NR77" s="26"/>
      <c r="NS77" s="26"/>
      <c r="NT77" s="26"/>
      <c r="NU77" s="26"/>
      <c r="NV77" s="26"/>
      <c r="NW77" s="26"/>
      <c r="NX77" s="26"/>
      <c r="NY77" s="26"/>
      <c r="NZ77" s="26"/>
      <c r="OA77" s="26"/>
      <c r="OB77" s="26"/>
      <c r="OC77" s="26"/>
      <c r="OD77" s="26"/>
      <c r="OE77" s="26"/>
      <c r="OF77" s="26"/>
      <c r="OG77" s="26"/>
      <c r="OH77" s="26"/>
      <c r="OI77" s="26"/>
      <c r="OJ77" s="26"/>
      <c r="OK77" s="26"/>
      <c r="OL77" s="26"/>
      <c r="OM77" s="26"/>
      <c r="ON77" s="26"/>
      <c r="OO77" s="26"/>
      <c r="OP77" s="26"/>
      <c r="OQ77" s="26"/>
      <c r="OR77" s="26"/>
      <c r="OS77" s="26"/>
      <c r="OT77" s="26"/>
      <c r="OU77" s="26"/>
      <c r="OV77" s="26"/>
      <c r="OW77" s="26"/>
      <c r="OX77" s="26"/>
      <c r="OY77" s="26"/>
      <c r="OZ77" s="26"/>
      <c r="PA77" s="26"/>
      <c r="PB77" s="26"/>
      <c r="PC77" s="26"/>
      <c r="PD77" s="26"/>
      <c r="PE77" s="26"/>
      <c r="PF77" s="26"/>
      <c r="PG77" s="26"/>
      <c r="PH77" s="26"/>
      <c r="PI77" s="26"/>
      <c r="PJ77" s="26"/>
      <c r="PK77" s="26"/>
      <c r="PL77" s="26"/>
      <c r="PM77" s="26"/>
      <c r="PN77" s="26"/>
      <c r="PO77" s="26"/>
      <c r="PP77" s="26"/>
      <c r="PQ77" s="26"/>
      <c r="PR77" s="26"/>
      <c r="PS77" s="26"/>
      <c r="PT77" s="26"/>
      <c r="PU77" s="26"/>
      <c r="PV77" s="26"/>
      <c r="PW77" s="26"/>
      <c r="PX77" s="26"/>
      <c r="PY77" s="26"/>
      <c r="PZ77" s="26"/>
      <c r="QA77" s="26"/>
      <c r="QB77" s="26"/>
      <c r="QC77" s="26"/>
      <c r="QD77" s="156">
        <f>AVERAGE(QA73:QD73)</f>
        <v>5.9249999999999998</v>
      </c>
      <c r="QE77" s="161">
        <f t="shared" ref="QE77:SP77" si="584">AVERAGE(QB73:QE73)</f>
        <v>5.9749999999999996</v>
      </c>
      <c r="QF77" s="156">
        <f t="shared" si="584"/>
        <v>6.0249999999999995</v>
      </c>
      <c r="QG77" s="160">
        <f t="shared" si="584"/>
        <v>5.85</v>
      </c>
      <c r="QH77" s="156">
        <f t="shared" si="584"/>
        <v>5.8500000000000005</v>
      </c>
      <c r="QI77" s="156">
        <f t="shared" si="584"/>
        <v>5.85</v>
      </c>
      <c r="QJ77" s="160">
        <f t="shared" si="584"/>
        <v>5.6750000000000007</v>
      </c>
      <c r="QK77" s="156">
        <f t="shared" si="584"/>
        <v>5.65</v>
      </c>
      <c r="QL77" s="160">
        <f t="shared" si="584"/>
        <v>5.5500000000000007</v>
      </c>
      <c r="QM77" s="160">
        <f t="shared" si="584"/>
        <v>5.45</v>
      </c>
      <c r="QN77" s="156">
        <f t="shared" si="584"/>
        <v>5.5</v>
      </c>
      <c r="QO77" s="161">
        <f t="shared" si="584"/>
        <v>5.6000000000000005</v>
      </c>
      <c r="QP77" s="156">
        <f t="shared" si="584"/>
        <v>5.625</v>
      </c>
      <c r="QQ77" s="156">
        <f t="shared" si="584"/>
        <v>5.6</v>
      </c>
      <c r="QR77" s="160">
        <f t="shared" si="584"/>
        <v>5.5250000000000004</v>
      </c>
      <c r="QS77" s="160">
        <f t="shared" si="584"/>
        <v>5.4</v>
      </c>
      <c r="QT77" s="156">
        <f t="shared" si="584"/>
        <v>5.375</v>
      </c>
      <c r="QU77" s="156">
        <f t="shared" si="584"/>
        <v>5.4</v>
      </c>
      <c r="QV77" s="161">
        <f t="shared" si="584"/>
        <v>5.4499999999999993</v>
      </c>
      <c r="QW77" s="156">
        <f t="shared" si="584"/>
        <v>5.5</v>
      </c>
      <c r="QX77" s="156">
        <f t="shared" si="584"/>
        <v>5.5250000000000004</v>
      </c>
      <c r="QY77" s="161">
        <f t="shared" si="584"/>
        <v>5.625</v>
      </c>
      <c r="QZ77" s="161">
        <f t="shared" si="584"/>
        <v>5.6749999999999998</v>
      </c>
      <c r="RA77" s="161">
        <f t="shared" si="584"/>
        <v>5.7750000000000004</v>
      </c>
      <c r="RB77" s="156">
        <f t="shared" si="584"/>
        <v>5.8250000000000002</v>
      </c>
      <c r="RC77" s="156">
        <f t="shared" si="584"/>
        <v>5.7749999999999995</v>
      </c>
      <c r="RD77" s="156">
        <f t="shared" si="584"/>
        <v>5.75</v>
      </c>
      <c r="RE77" s="160">
        <f t="shared" si="584"/>
        <v>5.625</v>
      </c>
      <c r="RF77" s="156">
        <f t="shared" si="584"/>
        <v>5.625</v>
      </c>
      <c r="RG77" s="156">
        <f t="shared" si="584"/>
        <v>5.625</v>
      </c>
      <c r="RH77" s="161">
        <f t="shared" si="584"/>
        <v>5.6750000000000007</v>
      </c>
      <c r="RI77" s="161">
        <f t="shared" si="584"/>
        <v>5.85</v>
      </c>
      <c r="RJ77" s="160">
        <f t="shared" si="584"/>
        <v>5.8250000000000011</v>
      </c>
      <c r="RK77" s="161">
        <f t="shared" si="584"/>
        <v>6</v>
      </c>
      <c r="RL77" s="161">
        <f t="shared" si="584"/>
        <v>6.2</v>
      </c>
      <c r="RM77" s="161">
        <f t="shared" si="584"/>
        <v>6.3</v>
      </c>
      <c r="RN77" s="161">
        <f t="shared" si="584"/>
        <v>6.5250000000000004</v>
      </c>
      <c r="RO77" s="161">
        <f t="shared" si="584"/>
        <v>6.5749999999999993</v>
      </c>
      <c r="RP77" s="160">
        <f t="shared" si="584"/>
        <v>6.45</v>
      </c>
      <c r="RQ77" s="160">
        <f t="shared" si="584"/>
        <v>6.375</v>
      </c>
      <c r="RR77" s="156">
        <f t="shared" si="584"/>
        <v>6.4249999999999998</v>
      </c>
      <c r="RS77" s="156">
        <f t="shared" si="584"/>
        <v>6.4</v>
      </c>
      <c r="RT77" s="156">
        <f t="shared" si="584"/>
        <v>6.4249999999999998</v>
      </c>
      <c r="RU77" s="161">
        <f t="shared" si="584"/>
        <v>6.4749999999999996</v>
      </c>
      <c r="RV77" s="160">
        <f t="shared" si="584"/>
        <v>6.3500000000000005</v>
      </c>
      <c r="RW77" s="160">
        <f t="shared" si="584"/>
        <v>6.3249999999999993</v>
      </c>
      <c r="RX77" s="156">
        <f t="shared" si="584"/>
        <v>6.3</v>
      </c>
      <c r="RY77" s="156">
        <f t="shared" si="584"/>
        <v>6.25</v>
      </c>
      <c r="RZ77" s="160">
        <f t="shared" si="584"/>
        <v>6.2249999999999996</v>
      </c>
      <c r="SA77" s="156">
        <f t="shared" si="584"/>
        <v>6.1749999999999998</v>
      </c>
      <c r="SB77" s="156">
        <f t="shared" si="584"/>
        <v>6.15</v>
      </c>
      <c r="SC77" s="160">
        <f t="shared" si="584"/>
        <v>6.125</v>
      </c>
      <c r="SD77" s="156">
        <f t="shared" si="584"/>
        <v>6.05</v>
      </c>
      <c r="SE77" s="156">
        <f t="shared" si="584"/>
        <v>6.0750000000000002</v>
      </c>
      <c r="SF77" s="160">
        <f t="shared" si="584"/>
        <v>6.0250000000000004</v>
      </c>
      <c r="SG77" s="156">
        <f t="shared" si="584"/>
        <v>6.0250000000000004</v>
      </c>
      <c r="SH77" s="161">
        <f t="shared" si="584"/>
        <v>6.1749999999999989</v>
      </c>
      <c r="SI77" s="156">
        <f t="shared" si="584"/>
        <v>6.1999999999999993</v>
      </c>
      <c r="SJ77" s="161">
        <f t="shared" si="584"/>
        <v>6.25</v>
      </c>
      <c r="SK77" s="156">
        <f t="shared" si="584"/>
        <v>6.25</v>
      </c>
      <c r="SL77" s="160">
        <f t="shared" si="584"/>
        <v>6.125</v>
      </c>
      <c r="SM77" s="160">
        <f t="shared" si="584"/>
        <v>5.95</v>
      </c>
      <c r="SN77" s="160">
        <f t="shared" si="584"/>
        <v>5.85</v>
      </c>
      <c r="SO77" s="160">
        <f t="shared" si="584"/>
        <v>5.7249999999999996</v>
      </c>
      <c r="SP77" s="161">
        <f t="shared" si="584"/>
        <v>5.75</v>
      </c>
      <c r="SQ77" s="156">
        <f t="shared" ref="SQ77:VB77" si="585">AVERAGE(SN73:SQ73)</f>
        <v>5.75</v>
      </c>
      <c r="SR77" s="156">
        <f t="shared" si="585"/>
        <v>5.7750000000000004</v>
      </c>
      <c r="SS77" s="156">
        <f t="shared" si="585"/>
        <v>5.8</v>
      </c>
      <c r="ST77" s="160">
        <f t="shared" si="585"/>
        <v>5.7249999999999996</v>
      </c>
      <c r="SU77" s="161">
        <f t="shared" si="585"/>
        <v>5.75</v>
      </c>
      <c r="SV77" s="156">
        <f t="shared" si="585"/>
        <v>5.75</v>
      </c>
      <c r="SW77" s="156">
        <f t="shared" si="585"/>
        <v>5.8000000000000007</v>
      </c>
      <c r="SX77" s="156">
        <f t="shared" si="585"/>
        <v>5.8250000000000002</v>
      </c>
      <c r="SY77" s="156">
        <f t="shared" si="585"/>
        <v>5.7750000000000004</v>
      </c>
      <c r="SZ77" s="160">
        <f t="shared" si="585"/>
        <v>5.6749999999999989</v>
      </c>
      <c r="TA77" s="160">
        <f t="shared" si="585"/>
        <v>5.6249999999999991</v>
      </c>
      <c r="TB77" s="156">
        <f t="shared" si="585"/>
        <v>5.55</v>
      </c>
      <c r="TC77" s="156">
        <f t="shared" si="585"/>
        <v>5.5500000000000007</v>
      </c>
      <c r="TD77" s="156">
        <f t="shared" si="585"/>
        <v>5.6249999999999991</v>
      </c>
      <c r="TE77" s="160">
        <f t="shared" si="585"/>
        <v>5.5250000000000004</v>
      </c>
      <c r="TF77" s="156">
        <f t="shared" si="585"/>
        <v>5.4750000000000005</v>
      </c>
      <c r="TG77" s="160">
        <f t="shared" si="585"/>
        <v>5.35</v>
      </c>
      <c r="TH77" s="160">
        <f t="shared" si="585"/>
        <v>5.2750000000000004</v>
      </c>
      <c r="TI77" s="156">
        <f t="shared" si="585"/>
        <v>5.3249999999999993</v>
      </c>
      <c r="TJ77" s="161">
        <f t="shared" si="585"/>
        <v>5.35</v>
      </c>
      <c r="TK77" s="156">
        <f t="shared" si="585"/>
        <v>5.4250000000000007</v>
      </c>
      <c r="TL77" s="156">
        <f t="shared" si="585"/>
        <v>5.4</v>
      </c>
      <c r="TM77" s="156">
        <f t="shared" si="585"/>
        <v>5.4</v>
      </c>
      <c r="TN77" s="161">
        <f t="shared" si="585"/>
        <v>5.5250000000000004</v>
      </c>
      <c r="TO77" s="161">
        <f t="shared" si="585"/>
        <v>5.7500000000000009</v>
      </c>
      <c r="TP77" s="161">
        <f t="shared" si="585"/>
        <v>5.9499999999999993</v>
      </c>
      <c r="TQ77" s="156">
        <f t="shared" si="585"/>
        <v>5.9999999999999991</v>
      </c>
      <c r="TR77" s="156">
        <f t="shared" si="585"/>
        <v>5.9499999999999993</v>
      </c>
      <c r="TS77" s="160">
        <f t="shared" si="585"/>
        <v>5.875</v>
      </c>
      <c r="TT77" s="160">
        <f t="shared" si="585"/>
        <v>5.8249999999999993</v>
      </c>
      <c r="TU77" s="161">
        <f t="shared" si="585"/>
        <v>5.875</v>
      </c>
      <c r="TV77" s="156">
        <f t="shared" si="585"/>
        <v>5.85</v>
      </c>
      <c r="TW77" s="160">
        <f t="shared" si="585"/>
        <v>5.8</v>
      </c>
      <c r="TX77" s="160">
        <f t="shared" si="585"/>
        <v>5.7249999999999996</v>
      </c>
      <c r="TY77" s="161">
        <f t="shared" si="585"/>
        <v>5.7750000000000004</v>
      </c>
      <c r="TZ77" s="161">
        <f t="shared" si="585"/>
        <v>5.95</v>
      </c>
      <c r="UA77" s="156">
        <f t="shared" si="585"/>
        <v>5.9749999999999996</v>
      </c>
      <c r="UB77" s="161">
        <f t="shared" si="585"/>
        <v>6.1</v>
      </c>
      <c r="UC77" s="161">
        <f t="shared" si="585"/>
        <v>6.1999999999999993</v>
      </c>
      <c r="UD77" s="156">
        <f t="shared" si="585"/>
        <v>6.15</v>
      </c>
      <c r="UE77" s="156">
        <f t="shared" si="585"/>
        <v>6.1749999999999998</v>
      </c>
      <c r="UF77" s="160">
        <f t="shared" si="585"/>
        <v>6.0750000000000002</v>
      </c>
      <c r="UG77" s="160">
        <f t="shared" si="585"/>
        <v>5.9250000000000007</v>
      </c>
      <c r="UH77" s="156">
        <f t="shared" si="585"/>
        <v>5.9</v>
      </c>
      <c r="UI77" s="156">
        <f t="shared" si="585"/>
        <v>5.8500000000000005</v>
      </c>
      <c r="UJ77" s="156">
        <f t="shared" si="585"/>
        <v>5.9249999999999998</v>
      </c>
      <c r="UK77" s="161">
        <f t="shared" si="585"/>
        <v>5.9749999999999996</v>
      </c>
      <c r="UL77" s="156">
        <f t="shared" si="585"/>
        <v>5.9499999999999993</v>
      </c>
      <c r="UM77" s="160">
        <f t="shared" si="585"/>
        <v>5.9</v>
      </c>
      <c r="UN77" s="160">
        <f t="shared" si="585"/>
        <v>5.8250000000000002</v>
      </c>
      <c r="UO77" s="160">
        <f t="shared" si="585"/>
        <v>5.7249999999999996</v>
      </c>
      <c r="UP77" s="161">
        <f t="shared" si="585"/>
        <v>5.8</v>
      </c>
      <c r="UQ77" s="156">
        <f t="shared" si="585"/>
        <v>5.8250000000000002</v>
      </c>
      <c r="UR77" s="161">
        <f t="shared" si="585"/>
        <v>5.9250000000000007</v>
      </c>
      <c r="US77" s="160">
        <f t="shared" si="585"/>
        <v>5.8250000000000002</v>
      </c>
      <c r="UT77" s="160">
        <f t="shared" si="585"/>
        <v>5.7250000000000005</v>
      </c>
      <c r="UU77" s="161">
        <f t="shared" si="585"/>
        <v>5.75</v>
      </c>
      <c r="UV77" s="160">
        <f t="shared" si="585"/>
        <v>5.6</v>
      </c>
      <c r="UW77" s="161">
        <f t="shared" si="585"/>
        <v>5.6750000000000007</v>
      </c>
      <c r="UX77" s="160">
        <f t="shared" si="585"/>
        <v>5.5749999999999993</v>
      </c>
      <c r="UY77" s="160">
        <f t="shared" si="585"/>
        <v>5.4749999999999996</v>
      </c>
      <c r="UZ77" s="156">
        <f t="shared" si="585"/>
        <v>5.4499999999999993</v>
      </c>
      <c r="VA77" s="156">
        <f t="shared" si="585"/>
        <v>5.4750000000000005</v>
      </c>
      <c r="VB77" s="160">
        <f t="shared" si="585"/>
        <v>5.4249999999999998</v>
      </c>
      <c r="VC77" s="161">
        <f t="shared" ref="VC77:XN77" si="586">AVERAGE(UZ73:VC73)</f>
        <v>5.4749999999999996</v>
      </c>
      <c r="VD77" s="160">
        <f t="shared" si="586"/>
        <v>5.4249999999999998</v>
      </c>
      <c r="VE77" s="160">
        <f t="shared" si="586"/>
        <v>5.2249999999999996</v>
      </c>
      <c r="VF77" s="156">
        <f t="shared" si="586"/>
        <v>5.2</v>
      </c>
      <c r="VG77" s="160">
        <f t="shared" si="586"/>
        <v>5.0750000000000002</v>
      </c>
      <c r="VH77" s="156">
        <f t="shared" si="586"/>
        <v>5.0999999999999996</v>
      </c>
      <c r="VI77" s="156">
        <f t="shared" si="586"/>
        <v>5.125</v>
      </c>
      <c r="VJ77" s="161">
        <f t="shared" si="586"/>
        <v>5.1499999999999995</v>
      </c>
      <c r="VK77" s="161">
        <f t="shared" si="586"/>
        <v>5.25</v>
      </c>
      <c r="VL77" s="160">
        <f t="shared" si="586"/>
        <v>5.2249999999999996</v>
      </c>
      <c r="VM77" s="161">
        <f t="shared" si="586"/>
        <v>5.35</v>
      </c>
      <c r="VN77" s="160">
        <f t="shared" si="586"/>
        <v>5.3</v>
      </c>
      <c r="VO77" s="156">
        <f t="shared" si="586"/>
        <v>5.25</v>
      </c>
      <c r="VP77" s="160">
        <f t="shared" si="586"/>
        <v>5.2249999999999996</v>
      </c>
      <c r="VQ77" s="160">
        <f t="shared" si="586"/>
        <v>5.0999999999999996</v>
      </c>
      <c r="VR77" s="156">
        <f t="shared" si="586"/>
        <v>5.0749999999999993</v>
      </c>
      <c r="VS77" s="160">
        <f t="shared" si="586"/>
        <v>4.9249999999999998</v>
      </c>
      <c r="VT77" s="161">
        <f t="shared" si="586"/>
        <v>4.9750000000000005</v>
      </c>
      <c r="VU77" s="156">
        <f t="shared" si="586"/>
        <v>5.0250000000000004</v>
      </c>
      <c r="VV77" s="161">
        <f t="shared" si="586"/>
        <v>5.0749999999999993</v>
      </c>
      <c r="VW77" s="161">
        <f t="shared" si="586"/>
        <v>5.15</v>
      </c>
      <c r="VX77" s="160">
        <f t="shared" si="586"/>
        <v>5.0750000000000002</v>
      </c>
      <c r="VY77" s="160">
        <f t="shared" si="586"/>
        <v>4.9749999999999996</v>
      </c>
      <c r="VZ77" s="160">
        <f t="shared" si="586"/>
        <v>4.8499999999999996</v>
      </c>
      <c r="WA77" s="156">
        <f t="shared" si="586"/>
        <v>4.875</v>
      </c>
      <c r="WB77" s="161">
        <f t="shared" si="586"/>
        <v>5.0249999999999995</v>
      </c>
      <c r="WC77" s="161">
        <f t="shared" si="586"/>
        <v>5.1499999999999995</v>
      </c>
      <c r="WD77" s="156">
        <f t="shared" si="586"/>
        <v>5.2249999999999996</v>
      </c>
      <c r="WE77" s="161">
        <f t="shared" si="586"/>
        <v>5.2749999999999995</v>
      </c>
      <c r="WF77" s="160">
        <f t="shared" si="586"/>
        <v>5.1749999999999998</v>
      </c>
      <c r="WG77" s="160">
        <f t="shared" si="586"/>
        <v>5.05</v>
      </c>
      <c r="WH77" s="156">
        <f t="shared" si="586"/>
        <v>5.0999999999999996</v>
      </c>
      <c r="WI77" s="160">
        <f t="shared" si="586"/>
        <v>5</v>
      </c>
      <c r="WJ77" s="160">
        <f t="shared" si="586"/>
        <v>4.8999999999999995</v>
      </c>
      <c r="WK77" s="156">
        <f t="shared" si="586"/>
        <v>4.9000000000000004</v>
      </c>
      <c r="WL77" s="160">
        <f t="shared" si="586"/>
        <v>4.7750000000000004</v>
      </c>
      <c r="WM77" s="156">
        <f t="shared" si="586"/>
        <v>4.7750000000000004</v>
      </c>
      <c r="WN77" s="161">
        <f t="shared" si="586"/>
        <v>4.8999999999999995</v>
      </c>
      <c r="WO77" s="161">
        <f t="shared" si="586"/>
        <v>4.95</v>
      </c>
      <c r="WP77" s="156">
        <f t="shared" si="586"/>
        <v>4.9749999999999996</v>
      </c>
      <c r="WQ77" s="156">
        <f t="shared" si="586"/>
        <v>5.0250000000000004</v>
      </c>
      <c r="WR77" s="160">
        <f t="shared" si="586"/>
        <v>4.8999999999999995</v>
      </c>
      <c r="WS77" s="156">
        <f t="shared" si="586"/>
        <v>4.8500000000000005</v>
      </c>
      <c r="WT77" s="160">
        <f t="shared" si="586"/>
        <v>4.8249999999999993</v>
      </c>
      <c r="WU77" s="156">
        <f t="shared" si="586"/>
        <v>4.75</v>
      </c>
      <c r="WV77" s="156">
        <f t="shared" si="586"/>
        <v>4.8</v>
      </c>
      <c r="WW77" s="156">
        <f t="shared" si="586"/>
        <v>4.8249999999999993</v>
      </c>
      <c r="WX77" s="161">
        <f t="shared" si="586"/>
        <v>4.9000000000000004</v>
      </c>
      <c r="WY77" s="161">
        <f t="shared" si="586"/>
        <v>5</v>
      </c>
      <c r="WZ77" s="161">
        <f t="shared" si="586"/>
        <v>5.0999999999999996</v>
      </c>
      <c r="XA77" s="156">
        <f t="shared" si="586"/>
        <v>5.0750000000000002</v>
      </c>
      <c r="XB77" s="156">
        <f t="shared" si="586"/>
        <v>5.125</v>
      </c>
      <c r="XC77" s="156">
        <f t="shared" si="586"/>
        <v>5.0749999999999993</v>
      </c>
      <c r="XD77" s="156">
        <f t="shared" si="586"/>
        <v>5.0999999999999996</v>
      </c>
      <c r="XE77" s="161">
        <f t="shared" si="586"/>
        <v>5.2</v>
      </c>
      <c r="XF77" s="156">
        <f t="shared" si="586"/>
        <v>5.1999999999999993</v>
      </c>
      <c r="XG77" s="156">
        <f t="shared" si="586"/>
        <v>5.1999999999999993</v>
      </c>
      <c r="XH77" s="160">
        <f t="shared" si="586"/>
        <v>5.0999999999999996</v>
      </c>
      <c r="XI77" s="156">
        <f t="shared" si="586"/>
        <v>5.0749999999999993</v>
      </c>
      <c r="XJ77" s="156">
        <f t="shared" si="586"/>
        <v>5.0749999999999993</v>
      </c>
      <c r="XK77" s="161">
        <f t="shared" si="586"/>
        <v>5.1499999999999995</v>
      </c>
      <c r="XL77" s="156">
        <f t="shared" si="586"/>
        <v>5.1749999999999998</v>
      </c>
      <c r="XM77" s="156">
        <f t="shared" si="586"/>
        <v>5.1499999999999995</v>
      </c>
      <c r="XN77" s="156">
        <f t="shared" si="586"/>
        <v>5.15</v>
      </c>
      <c r="XO77" s="160">
        <f t="shared" ref="XO77:ZZ77" si="587">AVERAGE(XL73:XO73)</f>
        <v>5.125</v>
      </c>
      <c r="XP77" s="156">
        <f t="shared" si="587"/>
        <v>5.125</v>
      </c>
      <c r="XQ77" s="156">
        <f t="shared" si="587"/>
        <v>5.125</v>
      </c>
      <c r="XR77" s="156">
        <f t="shared" si="587"/>
        <v>5.0999999999999996</v>
      </c>
      <c r="XS77" s="161">
        <f t="shared" si="587"/>
        <v>5.15</v>
      </c>
      <c r="XT77" s="160">
        <f t="shared" si="587"/>
        <v>5.125</v>
      </c>
      <c r="XU77" s="161">
        <f t="shared" si="587"/>
        <v>5.2</v>
      </c>
      <c r="XV77" s="161">
        <f t="shared" si="587"/>
        <v>5.3000000000000007</v>
      </c>
      <c r="XW77" s="156">
        <f t="shared" si="587"/>
        <v>5.2749999999999995</v>
      </c>
      <c r="XX77" s="156">
        <f t="shared" si="587"/>
        <v>5.3250000000000002</v>
      </c>
      <c r="XY77" s="156">
        <f t="shared" si="587"/>
        <v>5.3</v>
      </c>
      <c r="XZ77" s="156">
        <f t="shared" si="587"/>
        <v>5.3250000000000002</v>
      </c>
      <c r="YA77" s="156">
        <f t="shared" si="587"/>
        <v>5.25</v>
      </c>
      <c r="YB77" s="160">
        <f t="shared" si="587"/>
        <v>5.0999999999999996</v>
      </c>
      <c r="YC77" s="160">
        <f t="shared" si="587"/>
        <v>5</v>
      </c>
      <c r="YD77" s="160">
        <f t="shared" si="587"/>
        <v>4.75</v>
      </c>
      <c r="YE77" s="156">
        <f t="shared" si="587"/>
        <v>4.75</v>
      </c>
      <c r="YF77" s="156">
        <f t="shared" si="587"/>
        <v>4.7750000000000004</v>
      </c>
      <c r="YG77" s="156">
        <f t="shared" si="587"/>
        <v>4.8250000000000002</v>
      </c>
      <c r="YH77" s="161">
        <f t="shared" si="587"/>
        <v>4.9250000000000007</v>
      </c>
      <c r="YI77" s="156">
        <f t="shared" si="587"/>
        <v>4.8500000000000005</v>
      </c>
      <c r="YJ77" s="156">
        <f t="shared" si="587"/>
        <v>4.9000000000000004</v>
      </c>
      <c r="YK77" s="161">
        <f t="shared" si="587"/>
        <v>5</v>
      </c>
      <c r="YL77" s="156">
        <f t="shared" si="587"/>
        <v>4.9749999999999996</v>
      </c>
      <c r="YM77" s="156">
        <f t="shared" si="587"/>
        <v>4.9749999999999996</v>
      </c>
      <c r="YN77" s="160">
        <f t="shared" si="587"/>
        <v>4.9249999999999998</v>
      </c>
      <c r="YO77" s="160">
        <f t="shared" si="587"/>
        <v>4.8000000000000007</v>
      </c>
      <c r="YP77" s="156">
        <f t="shared" si="587"/>
        <v>4.7750000000000004</v>
      </c>
      <c r="YQ77" s="161">
        <f t="shared" si="587"/>
        <v>4.8499999999999996</v>
      </c>
      <c r="YR77" s="156">
        <f t="shared" si="587"/>
        <v>4.9000000000000004</v>
      </c>
      <c r="YS77" s="156">
        <f t="shared" si="587"/>
        <v>4.9000000000000004</v>
      </c>
      <c r="YT77" s="156">
        <f t="shared" si="587"/>
        <v>4.8499999999999996</v>
      </c>
      <c r="YU77" s="160">
        <f t="shared" si="587"/>
        <v>4.7</v>
      </c>
      <c r="YV77" s="160">
        <f t="shared" si="587"/>
        <v>4.5750000000000002</v>
      </c>
      <c r="YW77" s="160">
        <f t="shared" si="587"/>
        <v>4.4249999999999998</v>
      </c>
      <c r="YX77" s="156">
        <f t="shared" si="587"/>
        <v>4.375</v>
      </c>
      <c r="YY77" s="160">
        <f t="shared" si="587"/>
        <v>4.3250000000000002</v>
      </c>
      <c r="YZ77" s="161">
        <f t="shared" si="587"/>
        <v>4.3499999999999996</v>
      </c>
      <c r="ZA77" s="156">
        <f t="shared" si="587"/>
        <v>4.375</v>
      </c>
      <c r="ZB77" s="156">
        <f t="shared" si="587"/>
        <v>4.3500000000000005</v>
      </c>
      <c r="ZC77" s="156">
        <f t="shared" si="587"/>
        <v>4.4249999999999998</v>
      </c>
      <c r="ZD77" s="160">
        <f t="shared" si="587"/>
        <v>4.3250000000000002</v>
      </c>
      <c r="ZE77" s="156">
        <f t="shared" si="587"/>
        <v>4.3249999999999993</v>
      </c>
      <c r="ZF77" s="161">
        <f t="shared" si="587"/>
        <v>4.375</v>
      </c>
      <c r="ZG77" s="156">
        <f t="shared" si="587"/>
        <v>4.375</v>
      </c>
      <c r="ZH77" s="156">
        <f t="shared" si="587"/>
        <v>4.4250000000000007</v>
      </c>
      <c r="ZI77" s="161">
        <f t="shared" si="587"/>
        <v>4.5</v>
      </c>
      <c r="ZJ77" s="156">
        <f t="shared" si="587"/>
        <v>4.5</v>
      </c>
      <c r="ZK77" s="156">
        <f t="shared" si="587"/>
        <v>4.5250000000000004</v>
      </c>
      <c r="ZL77" s="161">
        <f t="shared" si="587"/>
        <v>4.5500000000000007</v>
      </c>
      <c r="ZM77" s="160">
        <f t="shared" si="587"/>
        <v>4.4749999999999996</v>
      </c>
      <c r="ZN77" s="156">
        <f t="shared" si="587"/>
        <v>4.4749999999999996</v>
      </c>
      <c r="ZO77" s="156">
        <f t="shared" si="587"/>
        <v>4.45</v>
      </c>
      <c r="ZP77" s="160">
        <f t="shared" si="587"/>
        <v>4.4000000000000004</v>
      </c>
      <c r="ZQ77" s="156">
        <f t="shared" si="587"/>
        <v>4.3499999999999996</v>
      </c>
      <c r="ZR77" s="160">
        <f t="shared" si="587"/>
        <v>4.25</v>
      </c>
      <c r="ZS77" s="156">
        <f t="shared" si="587"/>
        <v>4.25</v>
      </c>
      <c r="ZT77" s="160">
        <f t="shared" si="587"/>
        <v>4.2249999999999996</v>
      </c>
      <c r="ZU77" s="161">
        <f t="shared" si="587"/>
        <v>4.2750000000000004</v>
      </c>
      <c r="ZV77" s="161">
        <f t="shared" si="587"/>
        <v>4.375</v>
      </c>
      <c r="ZW77" s="156">
        <f t="shared" si="587"/>
        <v>4.375</v>
      </c>
      <c r="ZX77" s="156">
        <f t="shared" si="587"/>
        <v>4.4000000000000004</v>
      </c>
      <c r="ZY77" s="156">
        <f t="shared" si="587"/>
        <v>4.3499999999999996</v>
      </c>
      <c r="ZZ77" s="156">
        <f t="shared" si="587"/>
        <v>4.3499999999999996</v>
      </c>
      <c r="AAA77" s="156">
        <f t="shared" ref="AAA77:ACL77" si="588">AVERAGE(ZX73:AAA73)</f>
        <v>4.4000000000000004</v>
      </c>
      <c r="AAB77" s="156">
        <f t="shared" si="588"/>
        <v>4.4250000000000007</v>
      </c>
      <c r="AAC77" s="161">
        <f t="shared" si="588"/>
        <v>4.5500000000000007</v>
      </c>
      <c r="AAD77" s="156">
        <f t="shared" si="588"/>
        <v>4.625</v>
      </c>
      <c r="AAE77" s="156">
        <f t="shared" si="588"/>
        <v>4.5500000000000007</v>
      </c>
      <c r="AAF77" s="156">
        <f t="shared" si="588"/>
        <v>4.5750000000000002</v>
      </c>
      <c r="AAG77" s="160">
        <f t="shared" si="588"/>
        <v>4.5250000000000004</v>
      </c>
      <c r="AAH77" s="156">
        <f t="shared" si="588"/>
        <v>4.5250000000000004</v>
      </c>
      <c r="AAI77" s="161">
        <f t="shared" si="588"/>
        <v>4.55</v>
      </c>
      <c r="AAJ77" s="160">
        <f t="shared" si="588"/>
        <v>4.4499999999999993</v>
      </c>
      <c r="AAK77" s="160">
        <f t="shared" si="588"/>
        <v>4.375</v>
      </c>
      <c r="AAL77" s="160">
        <f t="shared" si="588"/>
        <v>4.2750000000000004</v>
      </c>
      <c r="AAM77" s="156">
        <f t="shared" si="588"/>
        <v>4.25</v>
      </c>
      <c r="AAN77" s="156">
        <f t="shared" si="588"/>
        <v>4.2750000000000004</v>
      </c>
      <c r="AAO77" s="156">
        <f t="shared" si="588"/>
        <v>4.3249999999999993</v>
      </c>
      <c r="AAP77" s="156">
        <f t="shared" si="588"/>
        <v>4.3250000000000002</v>
      </c>
      <c r="AAQ77" s="161">
        <f t="shared" si="588"/>
        <v>4.375</v>
      </c>
      <c r="AAR77" s="156">
        <f t="shared" si="588"/>
        <v>4.375</v>
      </c>
      <c r="AAS77" s="161">
        <f t="shared" si="588"/>
        <v>4.5</v>
      </c>
      <c r="AAT77" s="161">
        <f t="shared" si="588"/>
        <v>4.5750000000000002</v>
      </c>
      <c r="AAU77" s="160">
        <f t="shared" si="588"/>
        <v>4.5250000000000004</v>
      </c>
      <c r="AAV77" s="161">
        <f t="shared" si="588"/>
        <v>4.55</v>
      </c>
      <c r="AAW77" s="160">
        <f t="shared" si="588"/>
        <v>4.45</v>
      </c>
      <c r="AAX77" s="160">
        <f t="shared" si="588"/>
        <v>4.4000000000000004</v>
      </c>
      <c r="AAY77" s="160">
        <f t="shared" si="588"/>
        <v>4.3000000000000007</v>
      </c>
      <c r="AAZ77" s="156">
        <f t="shared" si="588"/>
        <v>4.25</v>
      </c>
      <c r="ABA77" s="160">
        <f t="shared" si="588"/>
        <v>4.2</v>
      </c>
      <c r="ABB77" s="160">
        <f t="shared" si="588"/>
        <v>4.125</v>
      </c>
      <c r="ABC77" s="161">
        <f t="shared" si="588"/>
        <v>4.1499999999999995</v>
      </c>
      <c r="ABD77" s="160">
        <f t="shared" si="588"/>
        <v>4.125</v>
      </c>
      <c r="ABE77" s="161">
        <f t="shared" si="588"/>
        <v>4.1500000000000004</v>
      </c>
      <c r="ABF77" s="156">
        <f t="shared" si="588"/>
        <v>4.1500000000000004</v>
      </c>
      <c r="ABG77" s="156">
        <f t="shared" si="588"/>
        <v>4.2249999999999996</v>
      </c>
      <c r="ABH77" s="161">
        <f t="shared" si="588"/>
        <v>4.25</v>
      </c>
      <c r="ABI77" s="160">
        <f t="shared" si="588"/>
        <v>4.2</v>
      </c>
      <c r="ABJ77" s="161">
        <f t="shared" si="588"/>
        <v>4.25</v>
      </c>
      <c r="ABK77" s="160">
        <f t="shared" si="588"/>
        <v>4.1750000000000007</v>
      </c>
      <c r="ABL77" s="156">
        <f t="shared" si="588"/>
        <v>4.2</v>
      </c>
      <c r="ABM77" s="160">
        <f t="shared" si="588"/>
        <v>4.0999999999999996</v>
      </c>
      <c r="ABN77" s="160">
        <f t="shared" si="588"/>
        <v>4</v>
      </c>
      <c r="ABO77" s="156">
        <f t="shared" si="588"/>
        <v>4.0250000000000004</v>
      </c>
      <c r="ABP77" s="156">
        <f t="shared" si="588"/>
        <v>4.0249999999999995</v>
      </c>
      <c r="ABQ77" s="161">
        <f t="shared" si="588"/>
        <v>4.0999999999999996</v>
      </c>
      <c r="ABR77" s="156">
        <f t="shared" si="588"/>
        <v>4.0999999999999996</v>
      </c>
      <c r="ABS77" s="160">
        <f t="shared" si="588"/>
        <v>4.0250000000000004</v>
      </c>
      <c r="ABT77" s="156">
        <f t="shared" si="588"/>
        <v>3.9750000000000001</v>
      </c>
      <c r="ABU77" s="156">
        <f t="shared" si="588"/>
        <v>3.95</v>
      </c>
      <c r="ABV77" s="156">
        <f t="shared" si="588"/>
        <v>4.0250000000000004</v>
      </c>
      <c r="ABW77" s="156">
        <f t="shared" si="588"/>
        <v>4.0249999999999995</v>
      </c>
      <c r="ABX77" s="161">
        <f t="shared" si="588"/>
        <v>4.0750000000000002</v>
      </c>
      <c r="ABY77" s="156">
        <f t="shared" si="588"/>
        <v>4.0999999999999996</v>
      </c>
      <c r="ABZ77" s="160">
        <f t="shared" si="588"/>
        <v>4.0249999999999995</v>
      </c>
      <c r="ACA77" s="156">
        <f t="shared" si="588"/>
        <v>4</v>
      </c>
      <c r="ACB77" s="156">
        <f t="shared" si="588"/>
        <v>3.95</v>
      </c>
      <c r="ACC77" s="160">
        <f t="shared" si="588"/>
        <v>3.875</v>
      </c>
      <c r="ACD77" s="156">
        <f t="shared" si="588"/>
        <v>3.9249999999999998</v>
      </c>
      <c r="ACE77" s="161">
        <f t="shared" si="588"/>
        <v>4.05</v>
      </c>
      <c r="ACF77" s="156">
        <f t="shared" si="588"/>
        <v>4.05</v>
      </c>
      <c r="ACG77" s="156">
        <f t="shared" si="588"/>
        <v>4.125</v>
      </c>
      <c r="ACH77" s="160">
        <f t="shared" si="588"/>
        <v>4.0250000000000004</v>
      </c>
      <c r="ACI77" s="156">
        <f t="shared" si="588"/>
        <v>4</v>
      </c>
      <c r="ACJ77" s="161">
        <f t="shared" si="588"/>
        <v>4.125</v>
      </c>
      <c r="ACK77" s="156">
        <f t="shared" si="588"/>
        <v>4.125</v>
      </c>
      <c r="ACL77" s="161">
        <f t="shared" si="588"/>
        <v>4.1749999999999998</v>
      </c>
      <c r="ACM77" s="160">
        <f t="shared" ref="ACM77:AEX77" si="589">AVERAGE(ACJ73:ACM73)</f>
        <v>4.0750000000000002</v>
      </c>
      <c r="ACN77" s="160">
        <f t="shared" si="589"/>
        <v>3.9000000000000004</v>
      </c>
      <c r="ACO77" s="156">
        <f t="shared" si="589"/>
        <v>3.85</v>
      </c>
      <c r="ACP77" s="156">
        <f t="shared" si="589"/>
        <v>3.85</v>
      </c>
      <c r="ACQ77" s="161">
        <f t="shared" si="589"/>
        <v>3.95</v>
      </c>
      <c r="ACR77" s="161">
        <f t="shared" si="589"/>
        <v>4.0999999999999996</v>
      </c>
      <c r="ACS77" s="156">
        <f t="shared" si="589"/>
        <v>4.125</v>
      </c>
      <c r="ACT77" s="161">
        <f t="shared" si="589"/>
        <v>4.1750000000000007</v>
      </c>
      <c r="ACU77" s="161">
        <f t="shared" si="589"/>
        <v>4.2750000000000004</v>
      </c>
      <c r="ACV77" s="161">
        <f t="shared" si="589"/>
        <v>4.375</v>
      </c>
      <c r="ACW77" s="161">
        <f t="shared" si="589"/>
        <v>4.5</v>
      </c>
      <c r="ACX77" s="161">
        <f t="shared" si="589"/>
        <v>4.5749999999999993</v>
      </c>
      <c r="ACY77" s="160">
        <f t="shared" si="589"/>
        <v>4.4750000000000005</v>
      </c>
      <c r="ACZ77" s="160">
        <f t="shared" si="589"/>
        <v>4.4000000000000004</v>
      </c>
      <c r="ADA77" s="161">
        <f t="shared" si="589"/>
        <v>4.45</v>
      </c>
      <c r="ADB77" s="156">
        <f t="shared" si="589"/>
        <v>4.4499999999999993</v>
      </c>
      <c r="ADC77" s="161">
        <f t="shared" si="589"/>
        <v>4.5750000000000002</v>
      </c>
      <c r="ADD77" s="160">
        <f t="shared" si="589"/>
        <v>4.4749999999999996</v>
      </c>
      <c r="ADE77" s="160">
        <f t="shared" si="589"/>
        <v>4.375</v>
      </c>
      <c r="ADF77" s="156">
        <f t="shared" si="589"/>
        <v>4.375</v>
      </c>
      <c r="ADG77" s="160">
        <f t="shared" si="589"/>
        <v>4.2749999999999995</v>
      </c>
      <c r="ADH77" s="156">
        <f t="shared" si="589"/>
        <v>4.3250000000000002</v>
      </c>
      <c r="ADI77" s="156">
        <f t="shared" si="589"/>
        <v>4.3250000000000002</v>
      </c>
      <c r="ADJ77" s="161">
        <f t="shared" si="589"/>
        <v>4.375</v>
      </c>
      <c r="ADK77" s="156">
        <f t="shared" si="589"/>
        <v>4.4000000000000004</v>
      </c>
      <c r="ADL77" s="156">
        <f t="shared" si="589"/>
        <v>4.3999999999999995</v>
      </c>
      <c r="ADM77" s="161">
        <f t="shared" si="589"/>
        <v>4.45</v>
      </c>
      <c r="ADN77" s="160">
        <f t="shared" si="589"/>
        <v>4.3</v>
      </c>
      <c r="ADO77" s="156">
        <f t="shared" si="589"/>
        <v>4.2750000000000004</v>
      </c>
      <c r="ADP77" s="160">
        <f t="shared" si="589"/>
        <v>4.2</v>
      </c>
      <c r="ADQ77" s="156">
        <f t="shared" si="589"/>
        <v>4.1750000000000007</v>
      </c>
      <c r="ADR77" s="156">
        <f t="shared" si="589"/>
        <v>4.1750000000000007</v>
      </c>
      <c r="ADS77" s="156">
        <f t="shared" si="589"/>
        <v>4.1749999999999998</v>
      </c>
      <c r="ADT77" s="161">
        <f t="shared" si="589"/>
        <v>4.25</v>
      </c>
      <c r="ADU77" s="156">
        <f t="shared" si="589"/>
        <v>4.25</v>
      </c>
      <c r="ADV77" s="156">
        <f t="shared" si="589"/>
        <v>4.3</v>
      </c>
      <c r="ADW77" s="156">
        <f t="shared" si="589"/>
        <v>4.3249999999999993</v>
      </c>
      <c r="ADX77" s="161">
        <f t="shared" si="589"/>
        <v>4.375</v>
      </c>
      <c r="ADY77" s="156">
        <f t="shared" si="589"/>
        <v>4.4250000000000007</v>
      </c>
      <c r="ADZ77" s="161">
        <f t="shared" si="589"/>
        <v>4.4749999999999996</v>
      </c>
      <c r="AEA77" s="156">
        <f t="shared" si="589"/>
        <v>4.5</v>
      </c>
      <c r="AEB77" s="160">
        <f t="shared" si="589"/>
        <v>4.4000000000000004</v>
      </c>
      <c r="AEC77" s="156">
        <f t="shared" si="589"/>
        <v>4.3499999999999996</v>
      </c>
      <c r="AED77" s="156">
        <f t="shared" si="589"/>
        <v>4.375</v>
      </c>
      <c r="AEE77" s="156">
        <f t="shared" si="589"/>
        <v>4.3499999999999996</v>
      </c>
      <c r="AEF77" s="161">
        <f t="shared" si="589"/>
        <v>4.4749999999999996</v>
      </c>
      <c r="AEG77" s="156">
        <f t="shared" si="589"/>
        <v>4.5</v>
      </c>
      <c r="AEH77" s="156">
        <f t="shared" si="589"/>
        <v>4.5</v>
      </c>
      <c r="AEI77" s="156">
        <f t="shared" si="589"/>
        <v>4.5250000000000004</v>
      </c>
      <c r="AEJ77" s="156">
        <f t="shared" si="589"/>
        <v>4.5</v>
      </c>
      <c r="AEK77" s="156">
        <f t="shared" si="589"/>
        <v>4.45</v>
      </c>
      <c r="AEL77" s="156">
        <f t="shared" si="589"/>
        <v>4.45</v>
      </c>
      <c r="AEM77" s="156">
        <f t="shared" si="589"/>
        <v>4.4749999999999996</v>
      </c>
      <c r="AEN77" s="156">
        <f t="shared" si="589"/>
        <v>4.45</v>
      </c>
      <c r="AEO77" s="156">
        <f t="shared" si="589"/>
        <v>4.5</v>
      </c>
      <c r="AEP77" s="156">
        <f t="shared" si="589"/>
        <v>4.5</v>
      </c>
      <c r="AEQ77" s="156">
        <f t="shared" si="589"/>
        <v>4.5</v>
      </c>
      <c r="AER77" s="156">
        <f t="shared" si="589"/>
        <v>4.4749999999999996</v>
      </c>
      <c r="AES77" s="156">
        <f t="shared" si="589"/>
        <v>4.5249999999999995</v>
      </c>
      <c r="AET77" s="161">
        <f t="shared" si="589"/>
        <v>4.5499999999999989</v>
      </c>
      <c r="AEU77" s="160">
        <f t="shared" si="589"/>
        <v>4.5</v>
      </c>
      <c r="AEV77" s="156">
        <f t="shared" si="589"/>
        <v>4.4750000000000005</v>
      </c>
      <c r="AEW77" s="160">
        <f t="shared" si="589"/>
        <v>4.4000000000000004</v>
      </c>
      <c r="AEX77" s="156">
        <f t="shared" si="589"/>
        <v>4.4250000000000007</v>
      </c>
      <c r="AEY77" s="161">
        <f t="shared" ref="AEY77:AHJ77" si="590">AVERAGE(AEV73:AEY73)</f>
        <v>4.45</v>
      </c>
      <c r="AEZ77" s="156">
        <f t="shared" si="590"/>
        <v>4.5250000000000004</v>
      </c>
      <c r="AFA77" s="161">
        <f t="shared" si="590"/>
        <v>4.5999999999999996</v>
      </c>
      <c r="AFB77" s="160">
        <f t="shared" si="590"/>
        <v>4.4499999999999993</v>
      </c>
      <c r="AFC77" s="160">
        <f t="shared" si="590"/>
        <v>4.3999999999999995</v>
      </c>
      <c r="AFD77" s="161">
        <f t="shared" si="590"/>
        <v>4.45</v>
      </c>
      <c r="AFE77" s="160">
        <f t="shared" si="590"/>
        <v>4.375</v>
      </c>
      <c r="AFF77" s="161">
        <f t="shared" si="590"/>
        <v>4.5</v>
      </c>
      <c r="AFG77" s="156">
        <f t="shared" si="590"/>
        <v>4.5250000000000004</v>
      </c>
      <c r="AFH77" s="156">
        <f t="shared" si="590"/>
        <v>4.45</v>
      </c>
      <c r="AFI77" s="156">
        <f t="shared" si="590"/>
        <v>4.45</v>
      </c>
      <c r="AFJ77" s="160">
        <f t="shared" si="590"/>
        <v>4.3250000000000002</v>
      </c>
      <c r="AFK77" s="156">
        <f t="shared" si="590"/>
        <v>4.2750000000000004</v>
      </c>
      <c r="AFL77" s="161">
        <f t="shared" si="590"/>
        <v>4.3499999999999996</v>
      </c>
      <c r="AFM77" s="156">
        <f t="shared" si="590"/>
        <v>4.375</v>
      </c>
      <c r="AFN77" s="161">
        <f t="shared" si="590"/>
        <v>4.45</v>
      </c>
      <c r="AFO77" s="161">
        <f t="shared" si="590"/>
        <v>4.5999999999999996</v>
      </c>
      <c r="AFP77" s="160">
        <f t="shared" si="590"/>
        <v>4.5250000000000004</v>
      </c>
      <c r="AFQ77" s="156">
        <f t="shared" si="590"/>
        <v>4.5250000000000004</v>
      </c>
      <c r="AFR77" s="160">
        <f t="shared" si="590"/>
        <v>4.4249999999999998</v>
      </c>
      <c r="AFS77" s="160">
        <f t="shared" si="590"/>
        <v>4.3</v>
      </c>
      <c r="AFT77" s="156">
        <f t="shared" si="590"/>
        <v>4.25</v>
      </c>
      <c r="AFU77" s="160">
        <f t="shared" si="590"/>
        <v>4.2249999999999996</v>
      </c>
      <c r="AFV77" s="161">
        <f t="shared" si="590"/>
        <v>4.3</v>
      </c>
      <c r="AFW77" s="156">
        <f t="shared" si="590"/>
        <v>4.2750000000000004</v>
      </c>
      <c r="AFX77" s="156">
        <f t="shared" si="590"/>
        <v>4.3249999999999993</v>
      </c>
      <c r="AFY77" s="156">
        <f t="shared" si="590"/>
        <v>4.3</v>
      </c>
      <c r="AFZ77" s="156">
        <f t="shared" si="590"/>
        <v>4.3250000000000011</v>
      </c>
      <c r="AGA77" s="156">
        <f t="shared" si="590"/>
        <v>4.3</v>
      </c>
      <c r="AGB77" s="156">
        <f t="shared" si="590"/>
        <v>4.3</v>
      </c>
      <c r="AGC77" s="156">
        <f t="shared" si="590"/>
        <v>4.2750000000000004</v>
      </c>
      <c r="AGD77" s="156">
        <f t="shared" si="590"/>
        <v>4.2750000000000004</v>
      </c>
      <c r="AGE77" s="156">
        <f t="shared" si="590"/>
        <v>4.3250000000000002</v>
      </c>
      <c r="AGF77" s="161">
        <f t="shared" si="590"/>
        <v>4.3500000000000005</v>
      </c>
      <c r="AGG77" s="161">
        <f t="shared" si="590"/>
        <v>4.5</v>
      </c>
      <c r="AGH77" s="156">
        <f t="shared" si="590"/>
        <v>4.5</v>
      </c>
      <c r="AGI77" s="156">
        <f t="shared" si="590"/>
        <v>4.45</v>
      </c>
      <c r="AGJ77" s="160">
        <f t="shared" si="590"/>
        <v>4.3999999999999995</v>
      </c>
      <c r="AGK77" s="160">
        <f t="shared" si="590"/>
        <v>4.25</v>
      </c>
      <c r="AGL77" s="160">
        <f t="shared" si="590"/>
        <v>4.1749999999999989</v>
      </c>
      <c r="AGM77" s="156">
        <f t="shared" si="590"/>
        <v>4.1749999999999998</v>
      </c>
      <c r="AGN77" s="156">
        <f t="shared" si="590"/>
        <v>4.2249999999999996</v>
      </c>
      <c r="AGO77" s="161">
        <f t="shared" si="590"/>
        <v>4.25</v>
      </c>
      <c r="AGP77" s="156">
        <f t="shared" si="590"/>
        <v>4.2749999999999995</v>
      </c>
      <c r="AGQ77" s="156">
        <f t="shared" si="590"/>
        <v>4.2750000000000004</v>
      </c>
      <c r="AGR77" s="160">
        <f t="shared" si="590"/>
        <v>4.2249999999999996</v>
      </c>
      <c r="AGS77" s="156">
        <f t="shared" si="590"/>
        <v>4.1750000000000007</v>
      </c>
      <c r="AGT77" s="160">
        <f t="shared" si="590"/>
        <v>4.05</v>
      </c>
      <c r="AGU77" s="156">
        <f t="shared" si="590"/>
        <v>4.0499999999999989</v>
      </c>
      <c r="AGV77" s="160">
        <f t="shared" si="590"/>
        <v>3.9749999999999996</v>
      </c>
      <c r="AGW77" s="156">
        <f t="shared" si="590"/>
        <v>3.9750000000000001</v>
      </c>
      <c r="AGX77" s="156">
        <f t="shared" si="590"/>
        <v>4</v>
      </c>
      <c r="AGY77" s="156">
        <f t="shared" si="590"/>
        <v>3.9999999999999996</v>
      </c>
      <c r="AGZ77" s="156">
        <f t="shared" si="590"/>
        <v>4</v>
      </c>
      <c r="AHA77" s="156">
        <f t="shared" si="590"/>
        <v>4.0249999999999995</v>
      </c>
      <c r="AHB77" s="156">
        <f t="shared" si="590"/>
        <v>3.9750000000000001</v>
      </c>
      <c r="AHC77" s="156">
        <f t="shared" si="590"/>
        <v>4.0249999999999995</v>
      </c>
      <c r="AHD77" s="156">
        <f t="shared" si="590"/>
        <v>4</v>
      </c>
      <c r="AHE77" s="156">
        <f t="shared" si="590"/>
        <v>4</v>
      </c>
      <c r="AHF77" s="161">
        <f t="shared" si="590"/>
        <v>4.05</v>
      </c>
      <c r="AHG77" s="160">
        <f t="shared" si="590"/>
        <v>3.9999999999999996</v>
      </c>
      <c r="AHH77" s="161">
        <f t="shared" si="590"/>
        <v>4.1500000000000004</v>
      </c>
      <c r="AHI77" s="160">
        <f t="shared" si="590"/>
        <v>4.0999999999999996</v>
      </c>
      <c r="AHJ77" s="156">
        <f t="shared" si="590"/>
        <v>4.0999999999999996</v>
      </c>
      <c r="AHK77" s="160">
        <f t="shared" ref="AHK77:AJV77" si="591">AVERAGE(AHH73:AHK73)</f>
        <v>4.0250000000000004</v>
      </c>
      <c r="AHL77" s="160">
        <f t="shared" si="591"/>
        <v>3.8</v>
      </c>
      <c r="AHM77" s="156">
        <f t="shared" si="591"/>
        <v>3.8</v>
      </c>
      <c r="AHN77" s="161">
        <f t="shared" si="591"/>
        <v>3.9249999999999998</v>
      </c>
      <c r="AHO77" s="156">
        <f t="shared" si="591"/>
        <v>3.8999999999999995</v>
      </c>
      <c r="AHP77" s="161">
        <f t="shared" si="591"/>
        <v>3.9750000000000001</v>
      </c>
      <c r="AHQ77" s="156">
        <f t="shared" si="591"/>
        <v>4</v>
      </c>
      <c r="AHR77" s="156">
        <f t="shared" si="591"/>
        <v>3.9749999999999996</v>
      </c>
      <c r="AHS77" s="161">
        <f t="shared" si="591"/>
        <v>4.05</v>
      </c>
      <c r="AHT77" s="160">
        <f t="shared" si="591"/>
        <v>4</v>
      </c>
      <c r="AHU77" s="156">
        <f t="shared" si="591"/>
        <v>3.9499999999999997</v>
      </c>
      <c r="AHV77" s="160">
        <f t="shared" si="591"/>
        <v>3.8499999999999996</v>
      </c>
      <c r="AHW77" s="156">
        <f t="shared" si="591"/>
        <v>3.8749999999999996</v>
      </c>
      <c r="AHX77" s="161">
        <f t="shared" si="591"/>
        <v>4</v>
      </c>
      <c r="AHY77" s="156">
        <f t="shared" si="591"/>
        <v>4.0250000000000004</v>
      </c>
      <c r="AHZ77" s="161">
        <f t="shared" si="591"/>
        <v>4.05</v>
      </c>
      <c r="AIA77" s="156">
        <f t="shared" si="591"/>
        <v>4.05</v>
      </c>
      <c r="AIB77" s="160">
        <f t="shared" si="591"/>
        <v>4.0250000000000004</v>
      </c>
      <c r="AIC77" s="161">
        <f t="shared" si="591"/>
        <v>4.05</v>
      </c>
      <c r="AID77" s="156">
        <f t="shared" si="591"/>
        <v>4.0999999999999996</v>
      </c>
      <c r="AIE77" s="156">
        <f t="shared" si="591"/>
        <v>4.0999999999999996</v>
      </c>
      <c r="AIF77" s="156">
        <f t="shared" si="591"/>
        <v>4.05</v>
      </c>
      <c r="AIG77" s="160">
        <f t="shared" si="591"/>
        <v>4</v>
      </c>
      <c r="AIH77" s="156">
        <f t="shared" si="591"/>
        <v>4</v>
      </c>
      <c r="AII77" s="160">
        <f t="shared" si="591"/>
        <v>3.9249999999999998</v>
      </c>
      <c r="AIJ77" s="156">
        <f t="shared" si="591"/>
        <v>3.9000000000000004</v>
      </c>
      <c r="AIK77" s="161">
        <f t="shared" si="591"/>
        <v>3.9499999999999997</v>
      </c>
      <c r="AIL77" s="160">
        <f t="shared" si="591"/>
        <v>3.9</v>
      </c>
      <c r="AIM77" s="161">
        <f t="shared" si="591"/>
        <v>3.9749999999999996</v>
      </c>
      <c r="AIN77" s="156">
        <f t="shared" si="591"/>
        <v>3.95</v>
      </c>
      <c r="AIO77" s="160">
        <f t="shared" si="591"/>
        <v>3.875</v>
      </c>
      <c r="AIP77" s="156">
        <f t="shared" si="591"/>
        <v>3.9249999999999998</v>
      </c>
      <c r="AIQ77" s="156">
        <f t="shared" si="591"/>
        <v>3.9</v>
      </c>
      <c r="AIR77" s="161">
        <f t="shared" si="591"/>
        <v>4.0249999999999995</v>
      </c>
      <c r="AIS77" s="161">
        <f t="shared" si="591"/>
        <v>4.05</v>
      </c>
      <c r="AIT77" s="160">
        <f t="shared" si="591"/>
        <v>4</v>
      </c>
      <c r="AIU77" s="156">
        <f t="shared" si="591"/>
        <v>4.0250000000000004</v>
      </c>
      <c r="AIV77" s="156">
        <f t="shared" si="591"/>
        <v>3.9999999999999996</v>
      </c>
      <c r="AIW77" s="161">
        <f t="shared" si="591"/>
        <v>4.05</v>
      </c>
      <c r="AIX77" s="156">
        <f t="shared" si="591"/>
        <v>4.0749999999999993</v>
      </c>
      <c r="AIY77" s="160">
        <f t="shared" si="591"/>
        <v>4</v>
      </c>
      <c r="AIZ77" s="161">
        <f t="shared" si="591"/>
        <v>4.05</v>
      </c>
      <c r="AJA77" s="156">
        <f t="shared" si="591"/>
        <v>4.05</v>
      </c>
      <c r="AJB77" s="160">
        <f t="shared" si="591"/>
        <v>4</v>
      </c>
      <c r="AJC77" s="160">
        <f t="shared" si="591"/>
        <v>3.8249999999999997</v>
      </c>
      <c r="AJD77" s="160">
        <f t="shared" si="591"/>
        <v>3.65</v>
      </c>
      <c r="AJE77" s="160">
        <f t="shared" si="591"/>
        <v>3.4249999999999998</v>
      </c>
      <c r="AJF77" s="156">
        <f t="shared" si="591"/>
        <v>3.35</v>
      </c>
      <c r="AJG77" s="156">
        <f t="shared" si="591"/>
        <v>3.4000000000000004</v>
      </c>
      <c r="AJH77" s="160">
        <f t="shared" si="591"/>
        <v>3.3</v>
      </c>
      <c r="AJI77" s="156">
        <f t="shared" si="591"/>
        <v>3.2749999999999999</v>
      </c>
      <c r="AJJ77" s="160">
        <f t="shared" si="591"/>
        <v>3.1749999999999998</v>
      </c>
      <c r="AJK77" s="156">
        <f t="shared" si="591"/>
        <v>3.1749999999999998</v>
      </c>
      <c r="AJL77" s="156">
        <f t="shared" si="591"/>
        <v>3.15</v>
      </c>
      <c r="AJM77" s="156">
        <f t="shared" si="591"/>
        <v>3.15</v>
      </c>
      <c r="AJN77" s="156">
        <f t="shared" si="591"/>
        <v>3.2</v>
      </c>
      <c r="AJO77" s="156">
        <f t="shared" si="591"/>
        <v>3.1749999999999998</v>
      </c>
      <c r="AJP77" s="161">
        <f t="shared" si="591"/>
        <v>3.2500000000000004</v>
      </c>
      <c r="AJQ77" s="161">
        <f t="shared" si="591"/>
        <v>3.35</v>
      </c>
      <c r="AJR77" s="160">
        <f t="shared" si="591"/>
        <v>3.3250000000000002</v>
      </c>
      <c r="AJS77" s="156">
        <f t="shared" si="591"/>
        <v>3.3250000000000002</v>
      </c>
      <c r="AJT77" s="156">
        <f t="shared" si="591"/>
        <v>3.2750000000000004</v>
      </c>
      <c r="AJU77" s="160">
        <f t="shared" si="591"/>
        <v>3.2250000000000005</v>
      </c>
      <c r="AJV77" s="161">
        <f t="shared" si="591"/>
        <v>3.3249999999999997</v>
      </c>
      <c r="AJW77" s="156">
        <f t="shared" ref="AJW77:AMH77" si="592">AVERAGE(AJT73:AJW73)</f>
        <v>3.3250000000000002</v>
      </c>
      <c r="AJX77" s="156">
        <f t="shared" si="592"/>
        <v>3.3250000000000002</v>
      </c>
      <c r="AJY77" s="161">
        <f t="shared" si="592"/>
        <v>3.35</v>
      </c>
      <c r="AJZ77" s="160">
        <f t="shared" si="592"/>
        <v>3.3250000000000002</v>
      </c>
      <c r="AKA77" s="161">
        <f t="shared" si="592"/>
        <v>3.375</v>
      </c>
      <c r="AKB77" s="161">
        <f t="shared" si="592"/>
        <v>3.45</v>
      </c>
      <c r="AKC77" s="156">
        <f t="shared" si="592"/>
        <v>3.4750000000000001</v>
      </c>
      <c r="AKD77" s="160">
        <f t="shared" si="592"/>
        <v>3.35</v>
      </c>
      <c r="AKE77" s="156">
        <f t="shared" si="592"/>
        <v>3.4</v>
      </c>
      <c r="AKF77" s="156">
        <f t="shared" si="592"/>
        <v>3.4</v>
      </c>
      <c r="AKG77" s="156">
        <f t="shared" si="592"/>
        <v>3.375</v>
      </c>
      <c r="AKH77" s="161">
        <f t="shared" si="592"/>
        <v>3.4750000000000001</v>
      </c>
      <c r="AKI77" s="156">
        <f t="shared" si="592"/>
        <v>3.45</v>
      </c>
      <c r="AKJ77" s="156">
        <f t="shared" si="592"/>
        <v>3.5250000000000004</v>
      </c>
      <c r="AKK77" s="161">
        <f t="shared" si="592"/>
        <v>3.5749999999999997</v>
      </c>
      <c r="AKL77" s="161">
        <f t="shared" si="592"/>
        <v>3.6749999999999998</v>
      </c>
      <c r="AKM77" s="156">
        <f t="shared" si="592"/>
        <v>3.6999999999999997</v>
      </c>
      <c r="AKN77" s="160">
        <f t="shared" si="592"/>
        <v>3.625</v>
      </c>
      <c r="AKO77" s="161">
        <f t="shared" si="592"/>
        <v>3.6500000000000004</v>
      </c>
      <c r="AKP77" s="156">
        <f t="shared" si="592"/>
        <v>3.6500000000000004</v>
      </c>
      <c r="AKQ77" s="156">
        <f t="shared" si="592"/>
        <v>3.6749999999999998</v>
      </c>
      <c r="AKR77" s="156">
        <f t="shared" si="592"/>
        <v>3.6999999999999997</v>
      </c>
      <c r="AKS77" s="156">
        <f t="shared" si="592"/>
        <v>3.6749999999999998</v>
      </c>
      <c r="AKT77" s="156">
        <f t="shared" si="592"/>
        <v>3.7</v>
      </c>
      <c r="AKU77" s="156">
        <f t="shared" si="592"/>
        <v>3.7249999999999996</v>
      </c>
      <c r="AKV77" s="161">
        <f t="shared" si="592"/>
        <v>3.7750000000000004</v>
      </c>
      <c r="AKW77" s="156">
        <f t="shared" si="592"/>
        <v>3.8250000000000002</v>
      </c>
      <c r="AKX77" s="156">
        <f t="shared" si="592"/>
        <v>3.7749999999999995</v>
      </c>
      <c r="AKY77" s="156">
        <f t="shared" si="592"/>
        <v>3.75</v>
      </c>
      <c r="AKZ77" s="156">
        <f t="shared" si="592"/>
        <v>3.7749999999999999</v>
      </c>
      <c r="ALA77" s="156">
        <f t="shared" si="592"/>
        <v>3.75</v>
      </c>
      <c r="ALB77" s="156">
        <f t="shared" si="592"/>
        <v>3.75</v>
      </c>
      <c r="ALC77" s="156">
        <f t="shared" si="592"/>
        <v>3.75</v>
      </c>
      <c r="ALD77" s="156">
        <f t="shared" si="592"/>
        <v>3.7500000000000004</v>
      </c>
      <c r="ALE77" s="160">
        <f t="shared" si="592"/>
        <v>3.7250000000000001</v>
      </c>
      <c r="ALF77" s="156">
        <f t="shared" si="592"/>
        <v>3.7249999999999996</v>
      </c>
      <c r="ALG77" s="161">
        <f t="shared" si="592"/>
        <v>3.7749999999999999</v>
      </c>
      <c r="ALH77" s="156">
        <f t="shared" si="592"/>
        <v>3.8000000000000003</v>
      </c>
      <c r="ALI77" s="161">
        <f t="shared" si="592"/>
        <v>3.875</v>
      </c>
      <c r="ALJ77" s="161">
        <f t="shared" si="592"/>
        <v>4</v>
      </c>
      <c r="ALK77" s="161">
        <f t="shared" si="592"/>
        <v>4.0500000000000007</v>
      </c>
      <c r="ALL77" s="160">
        <f t="shared" si="592"/>
        <v>4</v>
      </c>
      <c r="ALM77" s="161">
        <f t="shared" si="592"/>
        <v>4.0500000000000007</v>
      </c>
      <c r="ALN77" s="156">
        <f t="shared" si="592"/>
        <v>4.05</v>
      </c>
      <c r="ALO77" s="156">
        <f t="shared" si="592"/>
        <v>4.0999999999999996</v>
      </c>
      <c r="ALP77" s="161">
        <f t="shared" si="592"/>
        <v>4.2</v>
      </c>
      <c r="ALQ77" s="161">
        <f t="shared" si="592"/>
        <v>4.25</v>
      </c>
      <c r="ALR77" s="156">
        <f t="shared" si="592"/>
        <v>4.3250000000000002</v>
      </c>
      <c r="ALS77" s="161">
        <f t="shared" si="592"/>
        <v>4.3499999999999996</v>
      </c>
      <c r="ALT77" s="156">
        <f t="shared" si="592"/>
        <v>4.4000000000000004</v>
      </c>
      <c r="ALU77" s="161">
        <f t="shared" si="592"/>
        <v>4.5</v>
      </c>
      <c r="ALV77" s="156">
        <f t="shared" si="592"/>
        <v>4.5</v>
      </c>
      <c r="ALW77" s="161">
        <f t="shared" si="592"/>
        <v>4.5750000000000002</v>
      </c>
      <c r="ALX77" s="161">
        <f t="shared" si="592"/>
        <v>4.6749999999999998</v>
      </c>
      <c r="ALY77" s="156">
        <f t="shared" si="592"/>
        <v>4.7</v>
      </c>
      <c r="ALZ77" s="161">
        <f t="shared" si="592"/>
        <v>4.75</v>
      </c>
      <c r="AMA77" s="156">
        <f t="shared" si="592"/>
        <v>4.75</v>
      </c>
      <c r="AMB77" s="156">
        <f t="shared" si="592"/>
        <v>4.8</v>
      </c>
      <c r="AMC77" s="156">
        <f t="shared" si="592"/>
        <v>4.8250000000000002</v>
      </c>
      <c r="AMD77" s="161">
        <f t="shared" si="592"/>
        <v>4.875</v>
      </c>
      <c r="AME77" s="161">
        <f t="shared" si="592"/>
        <v>4.95</v>
      </c>
      <c r="AMF77" s="160">
        <f t="shared" si="592"/>
        <v>4.8499999999999996</v>
      </c>
      <c r="AMG77" s="160">
        <f t="shared" si="592"/>
        <v>4.8250000000000002</v>
      </c>
      <c r="AMH77" s="156">
        <f t="shared" si="592"/>
        <v>4.8249999999999993</v>
      </c>
      <c r="AMI77" s="156">
        <f t="shared" ref="AMI77:AOH77" si="593">AVERAGE(AMF73:AMI73)</f>
        <v>4.75</v>
      </c>
      <c r="AMJ77" s="161">
        <f t="shared" si="593"/>
        <v>4.8499999999999996</v>
      </c>
      <c r="AMK77" s="156">
        <f t="shared" si="593"/>
        <v>4.875</v>
      </c>
      <c r="AML77" s="156">
        <f t="shared" si="593"/>
        <v>4.875</v>
      </c>
      <c r="AMM77" s="161">
        <f t="shared" si="593"/>
        <v>4.95</v>
      </c>
      <c r="AMN77" s="160">
        <f t="shared" si="593"/>
        <v>4.875</v>
      </c>
      <c r="AMO77" s="156">
        <f t="shared" si="593"/>
        <v>4.8500000000000005</v>
      </c>
      <c r="AMP77" s="156">
        <f t="shared" si="593"/>
        <v>4.875</v>
      </c>
      <c r="AMQ77" s="156">
        <f t="shared" si="593"/>
        <v>4.9000000000000004</v>
      </c>
      <c r="AMR77" s="161">
        <f t="shared" si="593"/>
        <v>5.05</v>
      </c>
      <c r="AMS77" s="161">
        <f t="shared" si="593"/>
        <v>5.1499999999999995</v>
      </c>
      <c r="AMT77" s="161">
        <f t="shared" si="593"/>
        <v>5.2999999999999989</v>
      </c>
      <c r="AMU77" s="161">
        <f t="shared" si="593"/>
        <v>5.5250000000000004</v>
      </c>
      <c r="AMV77" s="161">
        <f t="shared" si="593"/>
        <v>5.8000000000000007</v>
      </c>
      <c r="AMW77" s="161">
        <f t="shared" si="593"/>
        <v>5.95</v>
      </c>
      <c r="AMX77" s="156">
        <f t="shared" si="593"/>
        <v>6</v>
      </c>
      <c r="AMY77" s="160">
        <f t="shared" si="593"/>
        <v>5.8250000000000002</v>
      </c>
      <c r="AMZ77" s="160">
        <f t="shared" si="593"/>
        <v>5.5</v>
      </c>
      <c r="ANA77" s="160">
        <f t="shared" si="593"/>
        <v>5.375</v>
      </c>
      <c r="ANB77" s="160">
        <f t="shared" si="593"/>
        <v>5.1999999999999993</v>
      </c>
      <c r="ANC77" s="156">
        <f t="shared" si="593"/>
        <v>5.1999999999999993</v>
      </c>
      <c r="AND77" s="161">
        <f t="shared" si="593"/>
        <v>5.25</v>
      </c>
      <c r="ANE77" s="156">
        <f t="shared" si="593"/>
        <v>5.3</v>
      </c>
      <c r="ANF77" s="161">
        <f t="shared" si="593"/>
        <v>5.45</v>
      </c>
      <c r="ANG77" s="156">
        <f t="shared" si="593"/>
        <v>5.5250000000000004</v>
      </c>
      <c r="ANH77" s="161">
        <f t="shared" si="593"/>
        <v>5.6749999999999989</v>
      </c>
      <c r="ANI77" s="156">
        <f t="shared" si="593"/>
        <v>5.7250000000000005</v>
      </c>
      <c r="ANJ77" s="161">
        <f t="shared" si="593"/>
        <v>5.7750000000000004</v>
      </c>
      <c r="ANK77" s="161">
        <f t="shared" si="593"/>
        <v>5.875</v>
      </c>
      <c r="ANL77" s="156">
        <f t="shared" si="593"/>
        <v>5.8500000000000005</v>
      </c>
      <c r="ANM77" s="156">
        <f t="shared" si="593"/>
        <v>5.9249999999999998</v>
      </c>
      <c r="ANN77" s="160">
        <f t="shared" si="593"/>
        <v>5.8250000000000002</v>
      </c>
      <c r="ANO77" s="160">
        <f t="shared" si="593"/>
        <v>5.7249999999999996</v>
      </c>
      <c r="ANP77" s="156">
        <f t="shared" si="593"/>
        <v>5.7250000000000005</v>
      </c>
      <c r="ANQ77" s="163">
        <f t="shared" si="593"/>
        <v>5.6</v>
      </c>
      <c r="ANR77" s="156">
        <f t="shared" si="593"/>
        <v>5.55</v>
      </c>
      <c r="ANS77" s="160">
        <f t="shared" si="593"/>
        <v>5.5</v>
      </c>
      <c r="ANT77" s="160">
        <f t="shared" si="593"/>
        <v>5.3750000000000009</v>
      </c>
      <c r="ANU77" s="156">
        <f t="shared" si="593"/>
        <v>5.4</v>
      </c>
      <c r="ANV77" s="160">
        <f t="shared" si="593"/>
        <v>5.3249999999999993</v>
      </c>
      <c r="ANW77" s="161">
        <f t="shared" si="593"/>
        <v>5.375</v>
      </c>
      <c r="ANX77" s="156">
        <f t="shared" si="593"/>
        <v>5.4249999999999998</v>
      </c>
      <c r="ANY77" s="161">
        <f t="shared" si="593"/>
        <v>5.5250000000000004</v>
      </c>
      <c r="ANZ77" s="161">
        <f t="shared" si="593"/>
        <v>5.8000000000000007</v>
      </c>
      <c r="AOA77" s="161">
        <f t="shared" si="593"/>
        <v>6.0500000000000007</v>
      </c>
      <c r="AOB77" s="161">
        <f t="shared" si="593"/>
        <v>6.375</v>
      </c>
      <c r="AOC77" s="161">
        <f t="shared" si="593"/>
        <v>6.5</v>
      </c>
      <c r="AOD77" s="161">
        <f t="shared" si="593"/>
        <v>6.55</v>
      </c>
      <c r="AOE77" s="160">
        <f t="shared" si="593"/>
        <v>6.45</v>
      </c>
      <c r="AOF77" s="160">
        <f t="shared" si="593"/>
        <v>6.2</v>
      </c>
      <c r="AOG77" s="160">
        <f t="shared" si="593"/>
        <v>6.0500000000000007</v>
      </c>
      <c r="AOH77" s="160">
        <f t="shared" si="593"/>
        <v>5.9499999999999993</v>
      </c>
      <c r="AOI77" s="160">
        <f t="shared" ref="AOI77:AUA77" si="594">AVERAGE(AOF73:AOI73)</f>
        <v>5.65</v>
      </c>
      <c r="AOJ77" s="160">
        <f t="shared" si="594"/>
        <v>5.5500000000000007</v>
      </c>
      <c r="AOK77" s="160">
        <f t="shared" si="594"/>
        <v>5.5</v>
      </c>
      <c r="AOL77" s="160">
        <f t="shared" si="594"/>
        <v>5.3000000000000007</v>
      </c>
      <c r="AOM77" s="161">
        <f t="shared" si="594"/>
        <v>5.4</v>
      </c>
      <c r="AON77" s="156">
        <f t="shared" si="594"/>
        <v>5.4250000000000007</v>
      </c>
      <c r="AOO77" s="160">
        <f t="shared" si="594"/>
        <v>5.2750000000000004</v>
      </c>
      <c r="AOP77" s="156">
        <f t="shared" si="594"/>
        <v>5.3</v>
      </c>
      <c r="AOQ77" s="156">
        <f t="shared" si="594"/>
        <v>5.25</v>
      </c>
      <c r="AOR77" s="156">
        <f t="shared" si="594"/>
        <v>5.3</v>
      </c>
      <c r="AOS77" s="161">
        <f t="shared" si="594"/>
        <v>5.5</v>
      </c>
      <c r="AOT77" s="161">
        <f t="shared" si="594"/>
        <v>5.5500000000000007</v>
      </c>
      <c r="AOU77" s="161">
        <f t="shared" si="594"/>
        <v>5.6749999999999998</v>
      </c>
      <c r="AOV77" s="160">
        <f t="shared" si="594"/>
        <v>5.5250000000000004</v>
      </c>
      <c r="AOW77" s="156">
        <f t="shared" si="594"/>
        <v>5.4500000000000011</v>
      </c>
      <c r="AOX77" s="160">
        <f t="shared" si="594"/>
        <v>5.4249999999999998</v>
      </c>
      <c r="AOY77" s="160">
        <f t="shared" si="594"/>
        <v>5.25</v>
      </c>
      <c r="AOZ77" s="156">
        <f t="shared" si="594"/>
        <v>5.3</v>
      </c>
      <c r="APA77" s="160">
        <f t="shared" si="594"/>
        <v>5.2250000000000005</v>
      </c>
      <c r="APB77" s="156">
        <f t="shared" si="594"/>
        <v>5.1750000000000007</v>
      </c>
      <c r="APC77" s="161">
        <f t="shared" si="594"/>
        <v>5.25</v>
      </c>
      <c r="APD77" s="156">
        <f t="shared" si="594"/>
        <v>5.3</v>
      </c>
      <c r="APE77" s="161">
        <f t="shared" si="594"/>
        <v>5.35</v>
      </c>
      <c r="APF77" s="161">
        <f t="shared" si="594"/>
        <v>5.45</v>
      </c>
      <c r="APG77" s="161">
        <f t="shared" si="594"/>
        <v>5.6</v>
      </c>
      <c r="APH77" s="161">
        <f t="shared" si="594"/>
        <v>5.6999999999999993</v>
      </c>
      <c r="API77" s="156">
        <f t="shared" si="594"/>
        <v>5.7</v>
      </c>
      <c r="APJ77" s="156">
        <f t="shared" si="594"/>
        <v>5.7249999999999996</v>
      </c>
      <c r="APK77" s="160">
        <f t="shared" si="594"/>
        <v>5.6</v>
      </c>
      <c r="APL77" s="160">
        <f t="shared" si="594"/>
        <v>5.5</v>
      </c>
      <c r="APM77" s="156">
        <f t="shared" si="594"/>
        <v>5.4749999999999996</v>
      </c>
      <c r="APN77" s="160">
        <f t="shared" si="594"/>
        <v>5.375</v>
      </c>
      <c r="APO77" s="156">
        <f t="shared" si="594"/>
        <v>5.4</v>
      </c>
      <c r="APP77" s="160">
        <f t="shared" si="594"/>
        <v>5.3250000000000002</v>
      </c>
      <c r="APQ77" s="156">
        <f t="shared" si="594"/>
        <v>5.3</v>
      </c>
      <c r="APR77" s="156">
        <f t="shared" si="594"/>
        <v>5.3</v>
      </c>
      <c r="APS77" s="160">
        <f t="shared" si="594"/>
        <v>5.15</v>
      </c>
      <c r="APT77" s="156">
        <f t="shared" si="594"/>
        <v>5.2</v>
      </c>
      <c r="APU77" s="156">
        <f t="shared" si="594"/>
        <v>5.1750000000000007</v>
      </c>
      <c r="APV77" s="156">
        <f t="shared" si="594"/>
        <v>5.15</v>
      </c>
      <c r="APW77" s="161">
        <f t="shared" si="594"/>
        <v>5.25</v>
      </c>
      <c r="APX77" s="156">
        <f t="shared" si="594"/>
        <v>5.3250000000000002</v>
      </c>
      <c r="APY77" s="156">
        <f t="shared" si="594"/>
        <v>5.3249999999999993</v>
      </c>
      <c r="APZ77" s="161">
        <f t="shared" si="594"/>
        <v>5.4249999999999998</v>
      </c>
      <c r="AQA77" s="161">
        <f t="shared" si="594"/>
        <v>5.4749999999999996</v>
      </c>
      <c r="AQB77" s="156">
        <f t="shared" si="594"/>
        <v>5.4499999999999993</v>
      </c>
      <c r="AQC77" s="156">
        <f t="shared" si="594"/>
        <v>5.5</v>
      </c>
      <c r="AQD77" s="156">
        <f t="shared" si="594"/>
        <v>5.5250000000000004</v>
      </c>
      <c r="AQE77" s="160">
        <f t="shared" si="594"/>
        <v>5.4</v>
      </c>
      <c r="AQF77" s="160">
        <f t="shared" si="594"/>
        <v>5.3250000000000002</v>
      </c>
      <c r="AQG77" s="156">
        <f t="shared" si="594"/>
        <v>5.2749999999999995</v>
      </c>
      <c r="AQH77" s="160">
        <f t="shared" si="594"/>
        <v>5.125</v>
      </c>
      <c r="AQI77" s="161">
        <f t="shared" si="594"/>
        <v>5.1749999999999998</v>
      </c>
      <c r="AQJ77" s="160">
        <f t="shared" si="594"/>
        <v>5.125</v>
      </c>
      <c r="AQK77" s="156">
        <f t="shared" si="594"/>
        <v>5.05</v>
      </c>
      <c r="AQL77" s="160">
        <f t="shared" si="594"/>
        <v>5.0250000000000004</v>
      </c>
      <c r="AQM77" s="156">
        <f t="shared" si="594"/>
        <v>5.0250000000000004</v>
      </c>
      <c r="AQN77" s="156">
        <f t="shared" si="594"/>
        <v>5.0250000000000004</v>
      </c>
      <c r="AQO77" s="156">
        <f t="shared" si="594"/>
        <v>5.0250000000000004</v>
      </c>
      <c r="AQP77" s="156">
        <f t="shared" si="594"/>
        <v>5.0250000000000004</v>
      </c>
      <c r="AQQ77" s="160">
        <f t="shared" si="594"/>
        <v>4.9249999999999998</v>
      </c>
      <c r="AQR77" s="156">
        <f t="shared" si="594"/>
        <v>4.9250000000000007</v>
      </c>
      <c r="AQS77" s="161">
        <f t="shared" si="594"/>
        <v>5</v>
      </c>
      <c r="AQT77" s="161">
        <f t="shared" si="594"/>
        <v>5.0999999999999996</v>
      </c>
      <c r="AQU77" s="161">
        <f t="shared" si="594"/>
        <v>5.2</v>
      </c>
      <c r="AQV77" s="156">
        <f t="shared" si="594"/>
        <v>5.1749999999999998</v>
      </c>
      <c r="AQW77" s="156">
        <f t="shared" si="594"/>
        <v>5.2</v>
      </c>
      <c r="AQX77" s="160">
        <f t="shared" si="594"/>
        <v>5.125</v>
      </c>
      <c r="AQY77" s="160">
        <f t="shared" si="594"/>
        <v>5.0250000000000004</v>
      </c>
      <c r="AQZ77" s="156">
        <f t="shared" si="594"/>
        <v>4.9750000000000005</v>
      </c>
      <c r="ARA77" s="160">
        <f t="shared" si="594"/>
        <v>4.875</v>
      </c>
      <c r="ARB77" s="156">
        <f t="shared" si="594"/>
        <v>4.875</v>
      </c>
      <c r="ARC77" s="156">
        <f t="shared" si="594"/>
        <v>4.875</v>
      </c>
      <c r="ARD77" s="156">
        <f t="shared" si="594"/>
        <v>4.9000000000000004</v>
      </c>
      <c r="ARE77" s="156">
        <f t="shared" si="594"/>
        <v>4.875</v>
      </c>
      <c r="ARF77" s="156">
        <f t="shared" si="594"/>
        <v>4.9249999999999998</v>
      </c>
      <c r="ARG77" s="161">
        <f t="shared" si="594"/>
        <v>4.9499999999999993</v>
      </c>
      <c r="ARH77" s="156">
        <f t="shared" si="594"/>
        <v>5</v>
      </c>
      <c r="ARI77" s="161">
        <f t="shared" si="594"/>
        <v>5.0500000000000007</v>
      </c>
      <c r="ARJ77" s="160">
        <f t="shared" si="594"/>
        <v>5</v>
      </c>
      <c r="ARK77" s="161">
        <f t="shared" si="594"/>
        <v>5.05</v>
      </c>
      <c r="ARL77" s="156">
        <f t="shared" si="594"/>
        <v>5.05</v>
      </c>
      <c r="ARM77" s="160">
        <f t="shared" si="594"/>
        <v>4.9749999999999996</v>
      </c>
      <c r="ARN77" s="160">
        <f t="shared" si="594"/>
        <v>4.9249999999999998</v>
      </c>
      <c r="ARO77" s="160">
        <f t="shared" si="594"/>
        <v>4.8000000000000007</v>
      </c>
      <c r="ARP77" s="160">
        <f t="shared" si="594"/>
        <v>4.6749999999999998</v>
      </c>
      <c r="ARQ77" s="156">
        <f t="shared" si="594"/>
        <v>4.6999999999999993</v>
      </c>
      <c r="ARR77" s="156">
        <f t="shared" si="594"/>
        <v>4.7249999999999996</v>
      </c>
      <c r="ARS77" s="156">
        <f t="shared" si="594"/>
        <v>4.7249999999999996</v>
      </c>
      <c r="ART77" s="161">
        <f t="shared" si="594"/>
        <v>4.8</v>
      </c>
      <c r="ARU77" s="156">
        <f t="shared" si="594"/>
        <v>4.75</v>
      </c>
      <c r="ARV77" s="160">
        <f t="shared" si="594"/>
        <v>4.6500000000000004</v>
      </c>
      <c r="ARW77" s="156">
        <f t="shared" si="594"/>
        <v>4.6500000000000004</v>
      </c>
      <c r="ARX77" s="160">
        <f t="shared" si="594"/>
        <v>4.5749999999999993</v>
      </c>
      <c r="ARY77" s="161">
        <f t="shared" si="594"/>
        <v>4.6500000000000004</v>
      </c>
      <c r="ARZ77" s="156">
        <f t="shared" si="594"/>
        <v>4.7</v>
      </c>
      <c r="ASA77" s="161">
        <f t="shared" si="594"/>
        <v>4.8</v>
      </c>
      <c r="ASB77" s="161">
        <f t="shared" si="594"/>
        <v>4.8500000000000005</v>
      </c>
      <c r="ASC77" s="160">
        <f t="shared" si="594"/>
        <v>4.75</v>
      </c>
      <c r="ASD77" s="156">
        <f t="shared" si="594"/>
        <v>4.7750000000000004</v>
      </c>
      <c r="ASE77" s="156">
        <f t="shared" si="594"/>
        <v>4.8000000000000007</v>
      </c>
      <c r="ASF77" s="161">
        <f t="shared" si="594"/>
        <v>4.8499999999999996</v>
      </c>
      <c r="ASG77" s="161">
        <f t="shared" si="594"/>
        <v>5.0249999999999995</v>
      </c>
      <c r="ASH77" s="161">
        <f t="shared" si="594"/>
        <v>5.0750000000000002</v>
      </c>
      <c r="ASI77" s="160">
        <f t="shared" si="594"/>
        <v>4.9499999999999993</v>
      </c>
      <c r="ASJ77" s="160">
        <f t="shared" si="594"/>
        <v>4.875</v>
      </c>
      <c r="ASK77" s="160">
        <f t="shared" si="594"/>
        <v>4.8000000000000007</v>
      </c>
      <c r="ASL77" s="160">
        <f t="shared" si="594"/>
        <v>4.6000000000000005</v>
      </c>
      <c r="ASM77" s="156">
        <f t="shared" si="594"/>
        <v>4.5750000000000002</v>
      </c>
      <c r="ASN77" s="156">
        <f t="shared" si="594"/>
        <v>4.5750000000000002</v>
      </c>
      <c r="ASO77" s="156">
        <f t="shared" si="594"/>
        <v>4.55</v>
      </c>
      <c r="ASP77" s="161">
        <f t="shared" si="594"/>
        <v>4.7249999999999996</v>
      </c>
      <c r="ASQ77" s="161">
        <f t="shared" si="594"/>
        <v>4.7750000000000004</v>
      </c>
      <c r="ASR77" s="156">
        <f t="shared" si="594"/>
        <v>4.75</v>
      </c>
      <c r="ASS77" s="160">
        <f t="shared" si="594"/>
        <v>4.7</v>
      </c>
      <c r="AST77" s="156">
        <f t="shared" si="594"/>
        <v>4.7</v>
      </c>
      <c r="ASU77" s="161">
        <f t="shared" si="594"/>
        <v>4.8</v>
      </c>
      <c r="ASV77" s="161">
        <f t="shared" si="594"/>
        <v>4.875</v>
      </c>
      <c r="ASW77" s="156">
        <f t="shared" si="594"/>
        <v>4.8499999999999996</v>
      </c>
      <c r="ASX77" s="160">
        <f t="shared" si="594"/>
        <v>4.75</v>
      </c>
      <c r="ASY77" s="160">
        <f t="shared" si="594"/>
        <v>4.6500000000000004</v>
      </c>
      <c r="ASZ77" s="156">
        <f t="shared" si="594"/>
        <v>4.6749999999999998</v>
      </c>
      <c r="ATA77" s="156">
        <f t="shared" si="594"/>
        <v>4.7249999999999996</v>
      </c>
      <c r="ATB77" s="161">
        <f t="shared" si="594"/>
        <v>4.8249999999999993</v>
      </c>
      <c r="ATC77" s="156">
        <f t="shared" si="594"/>
        <v>4.8250000000000002</v>
      </c>
      <c r="ATD77" s="156">
        <f t="shared" si="594"/>
        <v>4.75</v>
      </c>
      <c r="ATE77" s="156">
        <f t="shared" si="594"/>
        <v>4.8250000000000002</v>
      </c>
      <c r="ATF77" s="156">
        <f t="shared" si="594"/>
        <v>4.8250000000000002</v>
      </c>
      <c r="ATG77" s="156">
        <f t="shared" si="594"/>
        <v>4.8250000000000002</v>
      </c>
      <c r="ATH77" s="161">
        <f t="shared" si="594"/>
        <v>4.875</v>
      </c>
      <c r="ATI77" s="156">
        <f t="shared" si="594"/>
        <v>4.9250000000000007</v>
      </c>
      <c r="ATJ77" s="161">
        <f t="shared" si="594"/>
        <v>4.95</v>
      </c>
      <c r="ATK77" s="156">
        <f t="shared" si="594"/>
        <v>5</v>
      </c>
      <c r="ATL77" s="156">
        <f t="shared" si="594"/>
        <v>5.0250000000000004</v>
      </c>
      <c r="ATM77" s="156">
        <f t="shared" si="594"/>
        <v>4.95</v>
      </c>
      <c r="ATN77" s="160">
        <f t="shared" si="594"/>
        <v>4.875</v>
      </c>
      <c r="ATO77" s="156">
        <f t="shared" si="594"/>
        <v>4.875</v>
      </c>
      <c r="ATP77" s="156">
        <f t="shared" si="594"/>
        <v>4.875</v>
      </c>
      <c r="ATQ77" s="156">
        <f t="shared" si="594"/>
        <v>4.9250000000000007</v>
      </c>
      <c r="ATR77" s="161">
        <f t="shared" si="594"/>
        <v>5.05</v>
      </c>
      <c r="ATS77" s="156">
        <f t="shared" si="594"/>
        <v>5.125</v>
      </c>
      <c r="ATT77" s="156">
        <f t="shared" si="594"/>
        <v>5.05</v>
      </c>
      <c r="ATU77" s="160">
        <f t="shared" si="594"/>
        <v>4.9750000000000005</v>
      </c>
      <c r="ATV77" s="156">
        <f t="shared" si="594"/>
        <v>4.9749999999999996</v>
      </c>
      <c r="ATW77" s="156">
        <f t="shared" si="594"/>
        <v>4.9749999999999996</v>
      </c>
      <c r="ATX77" s="161">
        <f t="shared" si="594"/>
        <v>5.0999999999999996</v>
      </c>
      <c r="ATY77" s="161">
        <f t="shared" si="594"/>
        <v>5.25</v>
      </c>
      <c r="ATZ77" s="161">
        <f t="shared" si="594"/>
        <v>5.35</v>
      </c>
      <c r="AUA77" s="161">
        <f t="shared" si="594"/>
        <v>5.4500000000000011</v>
      </c>
      <c r="AUB77" s="161">
        <f t="shared" ref="AUB77:AUY77" si="595">AVERAGE(ATY73:AUB73)</f>
        <v>5.5500000000000007</v>
      </c>
      <c r="AUC77" s="156">
        <f t="shared" si="595"/>
        <v>5.5499999999999989</v>
      </c>
      <c r="AUD77" s="156">
        <f t="shared" si="595"/>
        <v>5.5500000000000007</v>
      </c>
      <c r="AUE77" s="160">
        <f t="shared" si="595"/>
        <v>5.5</v>
      </c>
      <c r="AUF77" s="156">
        <f t="shared" si="595"/>
        <v>5.4749999999999996</v>
      </c>
      <c r="AUG77" s="160">
        <f t="shared" si="595"/>
        <v>5.375</v>
      </c>
      <c r="AUH77" s="156">
        <f t="shared" si="595"/>
        <v>5.35</v>
      </c>
      <c r="AUI77" s="160">
        <f t="shared" si="595"/>
        <v>5.3</v>
      </c>
      <c r="AUJ77" s="156">
        <f t="shared" si="595"/>
        <v>5.25</v>
      </c>
      <c r="AUK77" s="161">
        <f t="shared" si="595"/>
        <v>5.5250000000000004</v>
      </c>
      <c r="AUL77" s="161">
        <f t="shared" si="595"/>
        <v>5.8250000000000002</v>
      </c>
      <c r="AUM77" s="161">
        <f t="shared" si="595"/>
        <v>6.25</v>
      </c>
      <c r="AUN77" s="161">
        <f t="shared" si="595"/>
        <v>6.7500000000000009</v>
      </c>
      <c r="AUO77" s="161">
        <f t="shared" si="595"/>
        <v>7.0250000000000004</v>
      </c>
      <c r="AUP77" s="156">
        <f t="shared" si="595"/>
        <v>7.0249999999999995</v>
      </c>
      <c r="AUQ77" s="161">
        <f t="shared" si="595"/>
        <v>7.0749999999999993</v>
      </c>
      <c r="AUR77" s="160">
        <f t="shared" si="595"/>
        <v>6.9</v>
      </c>
      <c r="AUS77" s="160">
        <f t="shared" si="595"/>
        <v>6.7749999999999995</v>
      </c>
      <c r="AUT77" s="160">
        <f t="shared" si="595"/>
        <v>6.6999999999999993</v>
      </c>
      <c r="AUU77" s="160">
        <f t="shared" si="595"/>
        <v>6.4250000000000007</v>
      </c>
      <c r="AUV77" s="160">
        <f t="shared" si="595"/>
        <v>6.3000000000000007</v>
      </c>
      <c r="AUW77" s="160">
        <f t="shared" si="595"/>
        <v>6.1</v>
      </c>
      <c r="AUX77" s="160">
        <f t="shared" si="595"/>
        <v>6.0250000000000004</v>
      </c>
      <c r="AUY77" s="156">
        <f t="shared" si="595"/>
        <v>6.0250000000000004</v>
      </c>
      <c r="AUZ77" s="161"/>
      <c r="AVA77" s="161"/>
      <c r="AVB77" s="161"/>
      <c r="AVC77" s="161"/>
      <c r="AVD77" s="161"/>
      <c r="AVE77" s="161"/>
      <c r="AVF77" s="161"/>
      <c r="AVG77" s="161"/>
      <c r="AVH77" s="161"/>
      <c r="AVI77" s="161"/>
      <c r="AVJ77" s="161"/>
      <c r="AVK77" s="161"/>
      <c r="AVL77" s="161"/>
      <c r="AVM77" s="161"/>
      <c r="AVN77" s="161"/>
      <c r="AVO77" s="161"/>
      <c r="AVP77" s="161"/>
      <c r="AVQ77" s="161"/>
      <c r="AVR77" s="161"/>
      <c r="AVS77" s="161"/>
      <c r="AVT77" s="161"/>
      <c r="AVU77" s="161"/>
      <c r="AVV77" s="161"/>
      <c r="AVW77" s="161"/>
      <c r="AVX77" s="161"/>
      <c r="AVY77" s="161"/>
      <c r="AVZ77" s="161"/>
    </row>
    <row r="78" spans="1:1276" ht="16.5" thickTop="1" x14ac:dyDescent="0.25">
      <c r="NG78" s="26"/>
      <c r="NH78" s="26"/>
      <c r="NI78" s="26"/>
      <c r="NJ78" s="26"/>
      <c r="NK78" s="26"/>
      <c r="NL78" s="26"/>
      <c r="NM78" s="26"/>
      <c r="NN78" s="26"/>
      <c r="NO78" s="26"/>
      <c r="NP78" s="26"/>
      <c r="NQ78" s="26"/>
      <c r="NR78" s="26"/>
      <c r="NS78" s="26"/>
      <c r="NT78" s="26"/>
      <c r="NU78" s="26"/>
      <c r="NV78" s="26"/>
      <c r="NW78" s="26"/>
      <c r="NX78" s="26"/>
      <c r="NY78" s="26"/>
      <c r="NZ78" s="26"/>
      <c r="OA78" s="26"/>
      <c r="OB78" s="26"/>
      <c r="OC78" s="26"/>
      <c r="OD78" s="26"/>
      <c r="OE78" s="26"/>
      <c r="OF78" s="26"/>
      <c r="OG78" s="26"/>
      <c r="OH78" s="26"/>
      <c r="OI78" s="26"/>
      <c r="OJ78" s="26"/>
      <c r="OK78" s="26"/>
      <c r="OL78" s="26"/>
      <c r="OM78" s="26"/>
      <c r="ON78" s="26"/>
      <c r="OO78" s="26"/>
      <c r="OP78" s="26"/>
      <c r="OQ78" s="26"/>
      <c r="OR78" s="26"/>
      <c r="OS78" s="26"/>
      <c r="OT78" s="26"/>
      <c r="OU78" s="26"/>
      <c r="OV78" s="26"/>
      <c r="OW78" s="26"/>
      <c r="OX78" s="26"/>
      <c r="OY78" s="26"/>
      <c r="OZ78" s="26"/>
      <c r="PA78" s="26"/>
      <c r="PB78" s="26"/>
      <c r="PC78" s="26"/>
      <c r="PD78" s="26"/>
      <c r="PE78" s="26"/>
      <c r="PF78" s="26"/>
      <c r="PG78" s="26"/>
      <c r="PH78" s="26"/>
      <c r="PI78" s="26"/>
      <c r="PJ78" s="26"/>
      <c r="PK78" s="26"/>
      <c r="PL78" s="26"/>
      <c r="PM78" s="26"/>
      <c r="PN78" s="26"/>
      <c r="PO78" s="26"/>
      <c r="PP78" s="26"/>
      <c r="PQ78" s="26"/>
      <c r="PR78" s="26"/>
      <c r="PS78" s="26"/>
      <c r="PT78" s="26"/>
      <c r="PU78" s="26"/>
      <c r="PV78" s="26"/>
      <c r="PW78" s="26"/>
      <c r="PX78" s="26"/>
      <c r="PY78" s="26"/>
      <c r="PZ78" s="26"/>
      <c r="QA78" s="26"/>
      <c r="QB78" s="26"/>
      <c r="QC78" s="26"/>
      <c r="QD78" s="26"/>
      <c r="QE78" s="26"/>
      <c r="QF78" s="26"/>
      <c r="QG78" s="26"/>
      <c r="QH78" s="26"/>
      <c r="QI78" s="26"/>
      <c r="QJ78" s="26"/>
      <c r="QK78" s="26"/>
      <c r="QL78" s="26"/>
      <c r="QM78" s="26"/>
      <c r="QN78" s="26"/>
      <c r="QO78" s="26"/>
      <c r="QP78" s="26"/>
      <c r="QQ78" s="26"/>
      <c r="QR78" s="26"/>
      <c r="QS78" s="26"/>
      <c r="QT78" s="26"/>
      <c r="QU78" s="26"/>
      <c r="QV78" s="26"/>
      <c r="QW78" s="26"/>
      <c r="QX78" s="26"/>
      <c r="QY78" s="26"/>
      <c r="QZ78" s="26"/>
      <c r="RA78" s="26"/>
      <c r="RB78" s="26"/>
      <c r="RC78" s="26"/>
      <c r="RD78" s="26"/>
      <c r="RE78" s="26"/>
      <c r="RF78" s="26"/>
      <c r="RG78" s="26"/>
      <c r="RH78" s="26"/>
      <c r="RI78" s="26"/>
      <c r="RJ78" s="26"/>
      <c r="RK78" s="26"/>
      <c r="RL78" s="26"/>
      <c r="RM78" s="26"/>
      <c r="RN78" s="26"/>
      <c r="RO78" s="26"/>
      <c r="RP78" s="26"/>
      <c r="RQ78" s="26"/>
      <c r="RR78" s="26"/>
      <c r="RS78" s="26"/>
      <c r="RT78" s="26"/>
      <c r="RU78" s="26"/>
      <c r="RV78" s="26"/>
      <c r="RW78" s="26"/>
      <c r="RX78" s="26"/>
      <c r="RY78" s="26"/>
      <c r="RZ78" s="26"/>
      <c r="SA78" s="26"/>
      <c r="SB78" s="26"/>
      <c r="SC78" s="26"/>
      <c r="SD78" s="26"/>
      <c r="SE78" s="26"/>
      <c r="SF78" s="26"/>
      <c r="SG78" s="26"/>
      <c r="SH78" s="26"/>
      <c r="SI78" s="26"/>
      <c r="SJ78" s="26"/>
      <c r="SK78" s="26"/>
      <c r="SL78" s="26"/>
      <c r="SM78" s="26"/>
      <c r="SN78" s="26"/>
      <c r="SO78" s="26"/>
      <c r="SP78" s="26"/>
      <c r="AAV78" s="26"/>
      <c r="AAW78" s="26"/>
      <c r="AAX78" s="26"/>
      <c r="AAY78" s="26"/>
      <c r="AAZ78" s="26"/>
      <c r="ABA78" s="26"/>
      <c r="ABB78" s="26"/>
      <c r="ABC78" s="26"/>
      <c r="ABD78" s="26"/>
      <c r="ABE78" s="26"/>
      <c r="ABF78" s="26"/>
      <c r="ABG78" s="26"/>
      <c r="ABH78" s="26"/>
      <c r="ABI78" s="26"/>
      <c r="ABJ78" s="26"/>
      <c r="ABK78" s="26"/>
      <c r="ABL78" s="26"/>
      <c r="ABM78" s="26"/>
      <c r="ABN78" s="26"/>
      <c r="ABO78" s="26"/>
      <c r="ABP78" s="26"/>
      <c r="ABQ78" s="26"/>
      <c r="ABR78" s="26"/>
      <c r="ABS78" s="26"/>
      <c r="ABT78" s="26"/>
      <c r="ABU78" s="26"/>
      <c r="ABV78" s="26"/>
      <c r="ABW78" s="26"/>
      <c r="ABX78" s="26"/>
      <c r="ABY78" s="26"/>
      <c r="ABZ78" s="26"/>
      <c r="ACA78" s="26"/>
      <c r="ACB78" s="26"/>
      <c r="ACC78" s="26"/>
      <c r="ACD78" s="26"/>
      <c r="ACE78" s="26"/>
      <c r="ACF78" s="26"/>
      <c r="ACG78" s="26"/>
      <c r="ACH78" s="26"/>
      <c r="ACI78" s="26"/>
      <c r="ACJ78" s="26"/>
      <c r="ACK78" s="26"/>
      <c r="ACL78" s="26"/>
      <c r="ACM78" s="26"/>
      <c r="ACN78" s="26"/>
      <c r="ACO78" s="26"/>
      <c r="ACP78" s="26"/>
      <c r="ACQ78" s="26"/>
      <c r="ACR78" s="26"/>
      <c r="ACS78" s="26"/>
      <c r="ACT78" s="26"/>
      <c r="ACU78" s="26"/>
      <c r="ACV78" s="26"/>
      <c r="ACW78" s="26"/>
      <c r="ACX78" s="26"/>
      <c r="ACY78" s="26"/>
      <c r="ACZ78" s="26"/>
      <c r="ADA78" s="26"/>
      <c r="ADB78" s="26"/>
      <c r="ADC78" s="26"/>
      <c r="ADD78" s="26"/>
      <c r="ADE78" s="26"/>
      <c r="ADF78" s="26"/>
      <c r="ADG78" s="26"/>
      <c r="ADH78" s="26"/>
      <c r="ADI78" s="26"/>
      <c r="ADJ78" s="26"/>
      <c r="ADK78" s="26"/>
      <c r="ADL78" s="26"/>
      <c r="ADM78" s="26"/>
      <c r="ADN78" s="26"/>
      <c r="ADO78" s="26"/>
      <c r="ADP78" s="26"/>
      <c r="ADQ78" s="26"/>
      <c r="ADR78" s="26"/>
      <c r="ADS78" s="26"/>
      <c r="ADT78" s="26"/>
      <c r="ADU78" s="26"/>
      <c r="ADV78" s="26"/>
      <c r="ADW78" s="26"/>
      <c r="ADX78" s="26"/>
      <c r="ADY78" s="26"/>
      <c r="ADZ78" s="26"/>
      <c r="AEA78" s="26"/>
      <c r="AEB78" s="26"/>
      <c r="AEC78" s="26"/>
      <c r="AED78" s="26"/>
      <c r="AEE78" s="26"/>
      <c r="AEF78" s="26"/>
      <c r="AEG78" s="26"/>
      <c r="AEH78" s="26"/>
      <c r="AEI78" s="26"/>
      <c r="AEJ78" s="26"/>
      <c r="AEK78" s="26"/>
      <c r="AEL78" s="26"/>
      <c r="AEM78" s="26"/>
      <c r="AEN78" s="26"/>
      <c r="AEO78" s="26"/>
      <c r="AEP78" s="26"/>
      <c r="AEQ78" s="26"/>
      <c r="AER78" s="26"/>
      <c r="AES78" s="26"/>
      <c r="AET78" s="26"/>
      <c r="AEU78" s="26"/>
      <c r="AEV78" s="26"/>
      <c r="AEW78" s="26"/>
      <c r="AEX78" s="26"/>
      <c r="AEY78" s="26"/>
      <c r="AEZ78" s="26"/>
      <c r="AFA78" s="58"/>
      <c r="AFB78" s="26"/>
      <c r="AFC78" s="26"/>
      <c r="AFD78" s="26"/>
      <c r="AFE78" s="26"/>
      <c r="AFF78" s="26"/>
      <c r="AFG78" s="26"/>
      <c r="AFH78" s="26"/>
      <c r="AFI78" s="26"/>
      <c r="AFJ78" s="26"/>
      <c r="AFK78" s="26"/>
      <c r="AFL78" s="26"/>
      <c r="AFM78" s="26"/>
      <c r="AFN78" s="58"/>
      <c r="AFO78" s="26"/>
      <c r="AFP78" s="26"/>
      <c r="AFQ78" s="26"/>
      <c r="AFR78" s="26"/>
      <c r="AFS78" s="26"/>
      <c r="AFT78" s="26"/>
      <c r="AFU78" s="26"/>
      <c r="AFV78" s="26"/>
      <c r="AFW78" s="26"/>
      <c r="AFX78" s="26"/>
      <c r="AFY78" s="26"/>
      <c r="AFZ78" s="26"/>
      <c r="AGA78" s="26"/>
      <c r="AGB78" s="26"/>
      <c r="AGC78" s="26"/>
      <c r="AGD78" s="26"/>
      <c r="AGE78" s="26"/>
      <c r="AGF78" s="26"/>
      <c r="AGG78" s="26"/>
      <c r="AGH78" s="26"/>
      <c r="AGI78" s="26"/>
      <c r="AGJ78" s="26"/>
      <c r="AGK78" s="26"/>
      <c r="AGL78" s="26"/>
      <c r="AGM78" s="26"/>
      <c r="AGN78" s="26"/>
      <c r="AGO78" s="26"/>
      <c r="AHS78" s="140"/>
    </row>
    <row r="79" spans="1:1276" x14ac:dyDescent="0.25">
      <c r="NG79" s="26"/>
      <c r="NH79" s="26"/>
      <c r="NI79" s="26"/>
      <c r="NJ79" s="26"/>
      <c r="NK79" s="26"/>
      <c r="NL79" s="26"/>
      <c r="NM79" s="26"/>
      <c r="NN79" s="26"/>
      <c r="NO79" s="26"/>
      <c r="NP79" s="26"/>
      <c r="NQ79" s="26"/>
      <c r="NR79" s="26"/>
      <c r="NS79" s="26"/>
      <c r="NT79" s="26"/>
      <c r="NU79" s="26"/>
      <c r="NV79" s="26"/>
      <c r="NW79" s="26"/>
      <c r="NX79" s="26"/>
      <c r="NY79" s="26"/>
      <c r="NZ79" s="26"/>
      <c r="OA79" s="26"/>
      <c r="OB79" s="26"/>
      <c r="OC79" s="26"/>
      <c r="OD79" s="26"/>
      <c r="OE79" s="26"/>
      <c r="OF79" s="26"/>
      <c r="OG79" s="26"/>
      <c r="OH79" s="26"/>
      <c r="OI79" s="26"/>
      <c r="OJ79" s="26"/>
      <c r="OK79" s="26"/>
      <c r="OL79" s="26"/>
      <c r="OM79" s="26"/>
      <c r="ON79" s="26"/>
      <c r="OO79" s="26"/>
      <c r="OP79" s="26"/>
      <c r="OQ79" s="26"/>
      <c r="OR79" s="26"/>
      <c r="OS79" s="26"/>
      <c r="OT79" s="26"/>
      <c r="OU79" s="26"/>
      <c r="OV79" s="26"/>
      <c r="OW79" s="26"/>
      <c r="OX79" s="26"/>
      <c r="OY79" s="26"/>
      <c r="OZ79" s="26"/>
      <c r="PA79" s="26"/>
      <c r="PB79" s="26"/>
      <c r="PC79" s="26"/>
      <c r="PD79" s="26"/>
      <c r="PE79" s="26"/>
      <c r="PF79" s="26"/>
      <c r="PG79" s="26"/>
      <c r="PH79" s="26"/>
      <c r="PI79" s="26"/>
      <c r="PJ79" s="26"/>
      <c r="PK79" s="26"/>
      <c r="PL79" s="26"/>
      <c r="PM79" s="26"/>
      <c r="PN79" s="26"/>
      <c r="PO79" s="26"/>
      <c r="PP79" s="26"/>
      <c r="PQ79" s="26"/>
      <c r="PR79" s="26"/>
      <c r="PS79" s="26"/>
      <c r="PT79" s="26"/>
      <c r="PU79" s="26"/>
      <c r="PV79" s="26"/>
      <c r="PW79" s="26"/>
      <c r="PX79" s="26"/>
      <c r="PY79" s="26"/>
      <c r="PZ79" s="26"/>
      <c r="QA79" s="26"/>
      <c r="QB79" s="26"/>
      <c r="QC79" s="26"/>
      <c r="QD79" s="26"/>
      <c r="QE79" s="26"/>
      <c r="QF79" s="26"/>
      <c r="QG79" s="26"/>
      <c r="QH79" s="26"/>
      <c r="QI79" s="26"/>
      <c r="QJ79" s="26"/>
      <c r="QK79" s="26"/>
      <c r="QL79" s="26"/>
      <c r="QM79" s="26"/>
      <c r="QN79" s="26"/>
      <c r="QO79" s="26"/>
      <c r="QP79" s="26"/>
      <c r="QQ79" s="26"/>
      <c r="QR79" s="26"/>
      <c r="QS79" s="26"/>
      <c r="QT79" s="26"/>
      <c r="QU79" s="26"/>
      <c r="QV79" s="26"/>
      <c r="QW79" s="26"/>
      <c r="QX79" s="26"/>
      <c r="QY79" s="26"/>
      <c r="QZ79" s="26"/>
      <c r="RA79" s="26"/>
      <c r="RB79" s="26"/>
      <c r="RC79" s="26"/>
      <c r="RD79" s="26"/>
      <c r="RE79" s="26"/>
      <c r="RF79" s="26"/>
      <c r="RG79" s="26"/>
      <c r="RH79" s="26"/>
      <c r="RI79" s="26"/>
      <c r="RJ79" s="26"/>
      <c r="RK79" s="26"/>
      <c r="RL79" s="26"/>
      <c r="RM79" s="26"/>
      <c r="RN79" s="26"/>
      <c r="RO79" s="26"/>
      <c r="RP79" s="26"/>
      <c r="RQ79" s="26"/>
      <c r="RR79" s="26"/>
      <c r="RS79" s="26"/>
      <c r="RT79" s="26"/>
      <c r="RU79" s="26"/>
      <c r="RV79" s="26"/>
      <c r="RW79" s="26"/>
      <c r="RX79" s="26"/>
      <c r="RY79" s="26"/>
      <c r="RZ79" s="26"/>
      <c r="SA79" s="26"/>
      <c r="SB79" s="26"/>
      <c r="SC79" s="26"/>
      <c r="SD79" s="26"/>
      <c r="SE79" s="26"/>
      <c r="SF79" s="26"/>
      <c r="SG79" s="26"/>
      <c r="SH79" s="26"/>
      <c r="SI79" s="26"/>
      <c r="SJ79" s="26"/>
      <c r="SK79" s="26"/>
      <c r="SL79" s="26"/>
      <c r="SM79" s="26"/>
      <c r="SN79" s="26"/>
      <c r="SO79" s="26"/>
      <c r="SP79" s="26"/>
      <c r="AAV79" s="26"/>
      <c r="AAW79" s="26"/>
      <c r="AAX79" s="26"/>
      <c r="AAY79" s="26"/>
      <c r="AAZ79" s="26"/>
      <c r="ABA79" s="26"/>
      <c r="ABB79" s="26"/>
      <c r="ABC79" s="26"/>
      <c r="ABD79" s="26"/>
      <c r="ABE79" s="26"/>
      <c r="ABF79" s="26"/>
      <c r="ABG79" s="26"/>
      <c r="ABH79" s="26"/>
      <c r="ABI79" s="26"/>
      <c r="ABJ79" s="26"/>
      <c r="ABK79" s="26"/>
      <c r="ABL79" s="26"/>
      <c r="ABM79" s="26"/>
      <c r="ABN79" s="26"/>
      <c r="ABO79" s="26"/>
      <c r="ABP79" s="26"/>
      <c r="ABQ79" s="26"/>
      <c r="ABR79" s="26"/>
      <c r="ABS79" s="26"/>
      <c r="ABT79" s="26"/>
      <c r="ABU79" s="26"/>
      <c r="ABV79" s="26"/>
      <c r="ABW79" s="26"/>
      <c r="ABX79" s="26"/>
      <c r="ABY79" s="26"/>
      <c r="ABZ79" s="26"/>
      <c r="ACA79" s="26"/>
      <c r="ACB79" s="26"/>
      <c r="ACC79" s="26"/>
      <c r="ACD79" s="26"/>
      <c r="ACE79" s="26"/>
      <c r="ACF79" s="26"/>
      <c r="ACG79" s="26"/>
      <c r="ACH79" s="26"/>
      <c r="ACI79" s="26"/>
      <c r="ACJ79" s="26"/>
      <c r="ACK79" s="26"/>
      <c r="ACL79" s="26"/>
      <c r="ACM79" s="26"/>
      <c r="ACN79" s="26"/>
      <c r="ACO79" s="26"/>
      <c r="ACP79" s="26"/>
      <c r="ACQ79" s="26"/>
      <c r="ACR79" s="26"/>
      <c r="ACS79" s="26"/>
      <c r="ACT79" s="26"/>
      <c r="ACU79" s="26"/>
      <c r="ACV79" s="26"/>
      <c r="ACW79" s="26"/>
      <c r="ACX79" s="26"/>
      <c r="ACY79" s="26"/>
      <c r="ACZ79" s="26"/>
      <c r="ADA79" s="26"/>
      <c r="ADB79" s="26"/>
      <c r="ADC79" s="26"/>
      <c r="ADD79" s="26"/>
      <c r="ADE79" s="26"/>
      <c r="ADF79" s="26"/>
      <c r="ADG79" s="26"/>
      <c r="ADH79" s="26"/>
      <c r="ADI79" s="26"/>
      <c r="ADJ79" s="26"/>
      <c r="ADK79" s="26"/>
      <c r="ADL79" s="26"/>
      <c r="ADM79" s="26"/>
      <c r="ADN79" s="26"/>
      <c r="ADO79" s="26"/>
      <c r="ADP79" s="26"/>
      <c r="ADQ79" s="26"/>
      <c r="ADR79" s="26"/>
      <c r="ADS79" s="26"/>
      <c r="ADT79" s="26"/>
      <c r="ADU79" s="26"/>
      <c r="ADV79" s="26"/>
      <c r="ADW79" s="26"/>
      <c r="ADX79" s="26"/>
      <c r="ADY79" s="26"/>
      <c r="ADZ79" s="26"/>
      <c r="AEA79" s="26"/>
      <c r="AEB79" s="26"/>
      <c r="AEC79" s="26"/>
      <c r="AED79" s="26"/>
      <c r="AEE79" s="26"/>
      <c r="AEF79" s="26"/>
      <c r="AEG79" s="26"/>
      <c r="AEH79" s="26"/>
      <c r="AEI79" s="26"/>
      <c r="AEJ79" s="26"/>
      <c r="AEK79" s="26"/>
      <c r="AEL79" s="26"/>
      <c r="AEM79" s="26"/>
      <c r="AEN79" s="26"/>
      <c r="AEO79" s="26"/>
      <c r="AEP79" s="26"/>
      <c r="AEQ79" s="26"/>
      <c r="AER79" s="26"/>
      <c r="AES79" s="26"/>
      <c r="AET79" s="26"/>
      <c r="AEU79" s="26"/>
      <c r="AEV79" s="26"/>
      <c r="AEW79" s="26"/>
      <c r="AEX79" s="26"/>
      <c r="AEY79" s="26"/>
      <c r="AEZ79" s="26"/>
      <c r="AFA79" s="58"/>
      <c r="AFB79" s="26"/>
      <c r="AFC79" s="26"/>
      <c r="AFD79" s="26"/>
      <c r="AFE79" s="26"/>
      <c r="AFF79" s="26"/>
      <c r="AFG79" s="26"/>
      <c r="AFH79" s="26"/>
      <c r="AFI79" s="26"/>
      <c r="AFJ79" s="26"/>
      <c r="AFK79" s="26"/>
      <c r="AFL79" s="26"/>
      <c r="AFM79" s="26"/>
      <c r="AFN79" s="58"/>
      <c r="AFO79" s="26"/>
      <c r="AFP79" s="26"/>
      <c r="AFQ79" s="26"/>
      <c r="AFR79" s="26"/>
      <c r="AFS79" s="26"/>
      <c r="AFT79" s="26"/>
      <c r="AFU79" s="26"/>
      <c r="AFV79" s="26"/>
      <c r="AFW79" s="26"/>
      <c r="AFX79" s="26"/>
      <c r="AFY79" s="26"/>
      <c r="AFZ79" s="26"/>
      <c r="AGA79" s="26"/>
      <c r="AGB79" s="26"/>
      <c r="AGC79" s="26"/>
      <c r="AGD79" s="26"/>
      <c r="AGE79" s="26"/>
      <c r="AGF79" s="26"/>
      <c r="AGG79" s="26"/>
      <c r="AGH79" s="26"/>
      <c r="AGI79" s="26"/>
      <c r="AGJ79" s="26"/>
      <c r="AGK79" s="26"/>
      <c r="AGL79" s="26"/>
      <c r="AGM79" s="26"/>
      <c r="AGN79" s="26"/>
      <c r="AGO79" s="26"/>
      <c r="AHS79" s="140"/>
    </row>
    <row r="80" spans="1:1276" x14ac:dyDescent="0.25">
      <c r="NG80" s="26"/>
      <c r="NH80" s="26"/>
      <c r="NI80" s="26"/>
      <c r="NJ80" s="26"/>
      <c r="NK80" s="26"/>
      <c r="NL80" s="26"/>
      <c r="NM80" s="26"/>
      <c r="NN80" s="26"/>
      <c r="NO80" s="26"/>
      <c r="NP80" s="26"/>
      <c r="NQ80" s="26"/>
      <c r="NR80" s="26"/>
      <c r="NS80" s="26"/>
      <c r="NT80" s="26"/>
      <c r="NU80" s="26"/>
      <c r="NV80" s="26"/>
      <c r="NW80" s="26"/>
      <c r="NX80" s="26"/>
      <c r="NY80" s="26"/>
      <c r="NZ80" s="26"/>
      <c r="OA80" s="26"/>
      <c r="OB80" s="26"/>
      <c r="OC80" s="26"/>
      <c r="OD80" s="26"/>
      <c r="OE80" s="26"/>
      <c r="OF80" s="26"/>
      <c r="OG80" s="26"/>
      <c r="OH80" s="26"/>
      <c r="OI80" s="26"/>
      <c r="OJ80" s="26"/>
      <c r="OK80" s="26"/>
      <c r="OL80" s="26"/>
      <c r="OM80" s="26"/>
      <c r="ON80" s="26"/>
      <c r="OO80" s="26"/>
      <c r="OP80" s="26"/>
      <c r="OQ80" s="26"/>
      <c r="OR80" s="26"/>
      <c r="OS80" s="26"/>
      <c r="OT80" s="26"/>
      <c r="OU80" s="26"/>
      <c r="OV80" s="26"/>
      <c r="OW80" s="26"/>
      <c r="OX80" s="26"/>
      <c r="OY80" s="26"/>
      <c r="OZ80" s="26"/>
      <c r="PA80" s="26"/>
      <c r="PB80" s="26"/>
      <c r="PC80" s="26"/>
      <c r="PD80" s="26"/>
      <c r="PE80" s="26"/>
      <c r="PF80" s="26"/>
      <c r="PG80" s="26"/>
      <c r="PH80" s="26"/>
      <c r="PI80" s="26"/>
      <c r="PJ80" s="26"/>
      <c r="PK80" s="26"/>
      <c r="PL80" s="26"/>
      <c r="PM80" s="26"/>
      <c r="PN80" s="26"/>
      <c r="PO80" s="26"/>
      <c r="PP80" s="26"/>
      <c r="PQ80" s="26"/>
      <c r="PR80" s="26"/>
      <c r="PS80" s="26"/>
      <c r="PT80" s="26"/>
      <c r="PU80" s="26"/>
      <c r="PV80" s="26"/>
      <c r="PW80" s="26"/>
      <c r="PX80" s="26"/>
      <c r="PY80" s="26"/>
      <c r="PZ80" s="26"/>
      <c r="QA80" s="26"/>
      <c r="QB80" s="26"/>
      <c r="QC80" s="26"/>
      <c r="QD80" s="26"/>
      <c r="QE80" s="26"/>
      <c r="QF80" s="26"/>
      <c r="QG80" s="26"/>
      <c r="QH80" s="26"/>
      <c r="QI80" s="26"/>
      <c r="QJ80" s="26"/>
      <c r="QK80" s="26"/>
      <c r="QL80" s="26"/>
      <c r="QM80" s="26"/>
      <c r="QN80" s="26"/>
      <c r="QO80" s="26"/>
      <c r="QP80" s="26"/>
      <c r="QQ80" s="26"/>
      <c r="QR80" s="26"/>
      <c r="QS80" s="26"/>
      <c r="QT80" s="26"/>
      <c r="QU80" s="26"/>
      <c r="QV80" s="26"/>
      <c r="QW80" s="26"/>
      <c r="QX80" s="26"/>
      <c r="QY80" s="26"/>
      <c r="QZ80" s="26"/>
      <c r="RA80" s="26"/>
      <c r="RB80" s="26"/>
      <c r="RC80" s="26"/>
      <c r="RD80" s="26"/>
      <c r="RE80" s="26"/>
      <c r="RF80" s="26"/>
      <c r="RG80" s="26"/>
      <c r="RH80" s="26"/>
      <c r="RI80" s="26"/>
      <c r="RJ80" s="26"/>
      <c r="RK80" s="26"/>
      <c r="RL80" s="26"/>
      <c r="RM80" s="26"/>
      <c r="RN80" s="26"/>
      <c r="RO80" s="26"/>
      <c r="RP80" s="26"/>
      <c r="RQ80" s="26"/>
      <c r="RR80" s="26"/>
      <c r="RS80" s="26"/>
      <c r="RT80" s="26"/>
      <c r="RU80" s="26"/>
      <c r="RV80" s="26"/>
      <c r="RW80" s="26"/>
      <c r="RX80" s="26"/>
      <c r="RY80" s="26"/>
      <c r="RZ80" s="26"/>
      <c r="SA80" s="26"/>
      <c r="SB80" s="26"/>
      <c r="SC80" s="26"/>
      <c r="SD80" s="26"/>
      <c r="SE80" s="26"/>
      <c r="SF80" s="26"/>
      <c r="SG80" s="26"/>
      <c r="SH80" s="26"/>
      <c r="SI80" s="26"/>
      <c r="SJ80" s="26"/>
      <c r="SK80" s="26"/>
      <c r="SL80" s="26"/>
      <c r="SM80" s="26"/>
      <c r="SN80" s="26"/>
      <c r="SO80" s="26"/>
      <c r="SP80" s="26"/>
      <c r="AAV80" s="26"/>
      <c r="AAW80" s="26"/>
      <c r="AAX80" s="26"/>
      <c r="AAY80" s="26"/>
      <c r="AAZ80" s="26"/>
      <c r="ABA80" s="26"/>
      <c r="ABB80" s="26"/>
      <c r="ABC80" s="26"/>
      <c r="ABD80" s="26"/>
      <c r="ABE80" s="26"/>
      <c r="ABF80" s="26"/>
      <c r="ABG80" s="26"/>
      <c r="ABH80" s="26"/>
      <c r="ABI80" s="26"/>
      <c r="ABJ80" s="26"/>
      <c r="ABK80" s="26"/>
      <c r="ABL80" s="26"/>
      <c r="ABM80" s="26"/>
      <c r="ABN80" s="26"/>
      <c r="ABO80" s="26"/>
      <c r="ABP80" s="26"/>
      <c r="ABQ80" s="26"/>
      <c r="ABR80" s="26"/>
      <c r="ABS80" s="26"/>
      <c r="ABT80" s="26"/>
      <c r="ABU80" s="26"/>
      <c r="ABV80" s="26"/>
      <c r="ABW80" s="26"/>
      <c r="ABX80" s="26"/>
      <c r="ABY80" s="26"/>
      <c r="ABZ80" s="26"/>
      <c r="ACA80" s="26"/>
      <c r="ACB80" s="26"/>
      <c r="ACC80" s="26"/>
      <c r="ACD80" s="26"/>
      <c r="ACE80" s="26"/>
      <c r="ACF80" s="26"/>
      <c r="ACG80" s="26"/>
      <c r="ACH80" s="26"/>
      <c r="ACI80" s="26"/>
      <c r="ACJ80" s="26"/>
      <c r="ACK80" s="26"/>
      <c r="ACL80" s="26"/>
      <c r="ACM80" s="26"/>
      <c r="ACN80" s="26"/>
      <c r="ACO80" s="26"/>
      <c r="ACP80" s="26"/>
      <c r="ACQ80" s="26"/>
      <c r="ACR80" s="26"/>
      <c r="ACS80" s="26"/>
      <c r="ACT80" s="26"/>
      <c r="ACU80" s="26"/>
      <c r="ACV80" s="26"/>
      <c r="ACW80" s="26"/>
      <c r="ACX80" s="26"/>
      <c r="ACY80" s="26"/>
      <c r="ACZ80" s="26"/>
      <c r="ADA80" s="26"/>
      <c r="ADB80" s="26"/>
      <c r="ADC80" s="26"/>
      <c r="ADD80" s="26"/>
      <c r="ADE80" s="26"/>
      <c r="ADF80" s="26"/>
      <c r="ADG80" s="26"/>
      <c r="ADH80" s="26"/>
      <c r="ADI80" s="26"/>
      <c r="ADJ80" s="26"/>
      <c r="ADK80" s="26"/>
      <c r="ADL80" s="26"/>
      <c r="ADM80" s="26"/>
      <c r="ADN80" s="26"/>
      <c r="ADO80" s="26"/>
      <c r="ADP80" s="26"/>
      <c r="ADQ80" s="26"/>
      <c r="ADR80" s="26"/>
      <c r="ADS80" s="26"/>
      <c r="ADT80" s="26"/>
      <c r="ADU80" s="26"/>
      <c r="ADV80" s="26"/>
      <c r="ADW80" s="26"/>
      <c r="ADX80" s="26"/>
      <c r="ADY80" s="26"/>
      <c r="ADZ80" s="26"/>
      <c r="AEA80" s="26"/>
      <c r="AEB80" s="26"/>
      <c r="AEC80" s="26"/>
      <c r="AED80" s="26"/>
      <c r="AEE80" s="26"/>
      <c r="AEF80" s="26"/>
      <c r="AEG80" s="26"/>
      <c r="AEH80" s="26"/>
      <c r="AEI80" s="26"/>
      <c r="AEJ80" s="26"/>
      <c r="AEK80" s="26"/>
      <c r="AEL80" s="26"/>
      <c r="AEM80" s="26"/>
      <c r="AEN80" s="26"/>
      <c r="AEO80" s="26"/>
      <c r="AEP80" s="26"/>
      <c r="AEQ80" s="26"/>
      <c r="AER80" s="26"/>
      <c r="AES80" s="26"/>
      <c r="AET80" s="26"/>
      <c r="AEU80" s="26"/>
      <c r="AEV80" s="26"/>
      <c r="AEW80" s="26"/>
      <c r="AEX80" s="26"/>
      <c r="AEY80" s="26"/>
      <c r="AEZ80" s="26"/>
      <c r="AFA80" s="58"/>
      <c r="AFB80" s="26"/>
      <c r="AFC80" s="26"/>
      <c r="AFD80" s="26"/>
      <c r="AFE80" s="26"/>
      <c r="AFF80" s="26"/>
      <c r="AFG80" s="26"/>
      <c r="AFH80" s="26"/>
      <c r="AFI80" s="26"/>
      <c r="AFJ80" s="26"/>
      <c r="AFK80" s="26"/>
      <c r="AFL80" s="26"/>
      <c r="AFM80" s="26"/>
      <c r="AFN80" s="58"/>
      <c r="AFO80" s="26"/>
      <c r="AFP80" s="26"/>
      <c r="AFQ80" s="26"/>
      <c r="AFR80" s="26"/>
      <c r="AFS80" s="26"/>
      <c r="AFT80" s="26"/>
      <c r="AFU80" s="26"/>
      <c r="AFV80" s="26"/>
      <c r="AFW80" s="26"/>
      <c r="AFX80" s="26"/>
      <c r="AFY80" s="26"/>
      <c r="AFZ80" s="26"/>
      <c r="AGA80" s="26"/>
      <c r="AGB80" s="26"/>
      <c r="AGC80" s="26"/>
      <c r="AGD80" s="26"/>
      <c r="AGE80" s="26"/>
      <c r="AGF80" s="26"/>
      <c r="AGG80" s="26"/>
      <c r="AGH80" s="26"/>
      <c r="AGI80" s="26"/>
      <c r="AGJ80" s="26"/>
      <c r="AGK80" s="26"/>
      <c r="AGL80" s="26"/>
      <c r="AGM80" s="26"/>
      <c r="AGN80" s="26"/>
      <c r="AGO80" s="26"/>
      <c r="AHS80" s="140"/>
      <c r="AOL80" s="165"/>
      <c r="AQJ80" s="165"/>
      <c r="ASH80" s="165"/>
    </row>
    <row r="81" spans="371:903" x14ac:dyDescent="0.25">
      <c r="NG81" s="26"/>
      <c r="NH81" s="26"/>
      <c r="NI81" s="26"/>
      <c r="NJ81" s="26"/>
      <c r="NK81" s="26"/>
      <c r="NL81" s="26"/>
      <c r="NM81" s="26"/>
      <c r="NN81" s="26"/>
      <c r="NO81" s="26"/>
      <c r="NP81" s="26"/>
      <c r="NQ81" s="26"/>
      <c r="NR81" s="26"/>
      <c r="NS81" s="26"/>
      <c r="NT81" s="26"/>
      <c r="NU81" s="26"/>
      <c r="NV81" s="26"/>
      <c r="NW81" s="26"/>
      <c r="NX81" s="26"/>
      <c r="NY81" s="26"/>
      <c r="NZ81" s="26"/>
      <c r="OA81" s="26"/>
      <c r="OB81" s="26"/>
      <c r="OC81" s="26"/>
      <c r="OD81" s="26"/>
      <c r="OE81" s="26"/>
      <c r="OF81" s="26"/>
      <c r="OG81" s="26"/>
      <c r="OH81" s="26"/>
      <c r="OI81" s="26"/>
      <c r="OJ81" s="26"/>
      <c r="OK81" s="26"/>
      <c r="OL81" s="26"/>
      <c r="OM81" s="26"/>
      <c r="ON81" s="26"/>
      <c r="OO81" s="26"/>
      <c r="OP81" s="26"/>
      <c r="OQ81" s="26"/>
      <c r="OR81" s="26"/>
      <c r="OS81" s="26"/>
      <c r="OT81" s="26"/>
      <c r="OU81" s="26"/>
      <c r="OV81" s="26"/>
      <c r="OW81" s="26"/>
      <c r="OX81" s="26"/>
      <c r="OY81" s="26"/>
      <c r="OZ81" s="26"/>
      <c r="PA81" s="26"/>
      <c r="PB81" s="26"/>
      <c r="PC81" s="26"/>
      <c r="PD81" s="26"/>
      <c r="PE81" s="26"/>
      <c r="PF81" s="26"/>
      <c r="PG81" s="26"/>
      <c r="PH81" s="26"/>
      <c r="PI81" s="26"/>
      <c r="PJ81" s="26"/>
      <c r="PK81" s="26"/>
      <c r="PL81" s="26"/>
      <c r="PM81" s="26"/>
      <c r="PN81" s="26"/>
      <c r="PO81" s="26"/>
      <c r="PP81" s="26"/>
      <c r="PQ81" s="26"/>
      <c r="PR81" s="26"/>
      <c r="PS81" s="26"/>
      <c r="PT81" s="26"/>
      <c r="PU81" s="26"/>
      <c r="PV81" s="26"/>
      <c r="PW81" s="26"/>
      <c r="PX81" s="26"/>
      <c r="PY81" s="26"/>
      <c r="PZ81" s="26"/>
      <c r="QA81" s="26"/>
      <c r="QB81" s="26"/>
      <c r="QC81" s="26"/>
      <c r="QD81" s="26"/>
      <c r="QE81" s="26"/>
      <c r="QF81" s="26"/>
      <c r="QG81" s="26"/>
      <c r="QH81" s="26"/>
      <c r="QI81" s="26"/>
      <c r="QJ81" s="26"/>
      <c r="QK81" s="26"/>
      <c r="QL81" s="26"/>
      <c r="QM81" s="26"/>
      <c r="QN81" s="26"/>
      <c r="QO81" s="26"/>
      <c r="QP81" s="26"/>
      <c r="QQ81" s="26"/>
      <c r="QR81" s="26"/>
      <c r="QS81" s="26"/>
      <c r="QT81" s="26"/>
      <c r="QU81" s="26"/>
      <c r="QV81" s="26"/>
      <c r="QW81" s="26"/>
      <c r="QX81" s="26"/>
      <c r="QY81" s="26"/>
      <c r="QZ81" s="26"/>
      <c r="RA81" s="26"/>
      <c r="RB81" s="26"/>
      <c r="RC81" s="26"/>
      <c r="RD81" s="26"/>
      <c r="RE81" s="26"/>
      <c r="RF81" s="26"/>
      <c r="RG81" s="26"/>
      <c r="RH81" s="26"/>
      <c r="RI81" s="26"/>
      <c r="RJ81" s="26"/>
      <c r="RK81" s="26"/>
      <c r="RL81" s="26"/>
      <c r="RM81" s="26"/>
      <c r="RN81" s="26"/>
      <c r="RO81" s="26"/>
      <c r="RP81" s="26"/>
      <c r="RQ81" s="26"/>
      <c r="RR81" s="26"/>
      <c r="RS81" s="26"/>
      <c r="RT81" s="26"/>
      <c r="RU81" s="26"/>
      <c r="RV81" s="26"/>
      <c r="RW81" s="26"/>
      <c r="RX81" s="26"/>
      <c r="RY81" s="26"/>
      <c r="RZ81" s="26"/>
      <c r="SA81" s="26"/>
      <c r="SB81" s="26"/>
      <c r="SC81" s="26"/>
      <c r="SD81" s="26"/>
      <c r="SE81" s="26"/>
      <c r="SF81" s="26"/>
      <c r="SG81" s="26"/>
      <c r="SH81" s="26"/>
      <c r="SI81" s="26"/>
      <c r="SJ81" s="26"/>
      <c r="SK81" s="26"/>
      <c r="SL81" s="26"/>
      <c r="SM81" s="26"/>
      <c r="SN81" s="26"/>
      <c r="SO81" s="26"/>
      <c r="SP81" s="26"/>
      <c r="AAV81" s="26"/>
      <c r="AAW81" s="26"/>
      <c r="AAX81" s="26"/>
      <c r="AAY81" s="26"/>
      <c r="AAZ81" s="26"/>
      <c r="ABA81" s="26"/>
      <c r="ABB81" s="26"/>
      <c r="ABC81" s="26"/>
      <c r="ABD81" s="26"/>
      <c r="ABE81" s="26"/>
      <c r="ABF81" s="26"/>
      <c r="ABG81" s="26"/>
      <c r="ABH81" s="26"/>
      <c r="ABI81" s="26"/>
      <c r="ABJ81" s="26"/>
      <c r="ABK81" s="26"/>
      <c r="ABL81" s="26"/>
      <c r="ABM81" s="26"/>
      <c r="ABN81" s="26"/>
      <c r="ABO81" s="26"/>
      <c r="ABP81" s="26"/>
      <c r="ABQ81" s="26"/>
      <c r="ABR81" s="26"/>
      <c r="ABS81" s="26"/>
      <c r="ABT81" s="26"/>
      <c r="ABU81" s="26"/>
      <c r="ABV81" s="26"/>
      <c r="ABW81" s="26"/>
      <c r="ABX81" s="26"/>
      <c r="ABY81" s="26"/>
      <c r="ABZ81" s="26"/>
      <c r="ACA81" s="26"/>
      <c r="ACB81" s="26"/>
      <c r="ACC81" s="26"/>
      <c r="ACD81" s="26"/>
      <c r="ACE81" s="26"/>
      <c r="ACF81" s="26"/>
      <c r="ACG81" s="26"/>
      <c r="ACH81" s="26"/>
      <c r="ACI81" s="26"/>
      <c r="ACJ81" s="26"/>
      <c r="ACK81" s="26"/>
      <c r="ACL81" s="26"/>
      <c r="ACM81" s="26"/>
      <c r="ACN81" s="26"/>
      <c r="ACO81" s="26"/>
      <c r="ACP81" s="26"/>
      <c r="ACQ81" s="26"/>
      <c r="ACR81" s="26"/>
      <c r="ACS81" s="26"/>
      <c r="ACT81" s="26"/>
      <c r="ACU81" s="26"/>
      <c r="ACV81" s="26"/>
      <c r="ACW81" s="26"/>
      <c r="ACX81" s="26"/>
      <c r="ACY81" s="26"/>
      <c r="ACZ81" s="26"/>
      <c r="ADA81" s="26"/>
      <c r="ADB81" s="26"/>
      <c r="ADC81" s="26"/>
      <c r="ADD81" s="26"/>
      <c r="ADE81" s="26"/>
      <c r="ADF81" s="26"/>
      <c r="ADG81" s="26"/>
      <c r="ADH81" s="26"/>
      <c r="ADI81" s="26"/>
      <c r="ADJ81" s="26"/>
      <c r="ADK81" s="26"/>
      <c r="ADL81" s="26"/>
      <c r="ADM81" s="26"/>
      <c r="ADN81" s="26"/>
      <c r="ADO81" s="26"/>
      <c r="ADP81" s="26"/>
      <c r="ADQ81" s="26"/>
      <c r="ADR81" s="26"/>
      <c r="ADS81" s="26"/>
      <c r="ADT81" s="26"/>
      <c r="ADU81" s="26"/>
      <c r="ADV81" s="26"/>
      <c r="ADW81" s="26"/>
      <c r="ADX81" s="26"/>
      <c r="ADY81" s="26"/>
      <c r="ADZ81" s="26"/>
      <c r="AEA81" s="26"/>
      <c r="AEB81" s="26"/>
      <c r="AEC81" s="26"/>
      <c r="AED81" s="26"/>
      <c r="AEE81" s="26"/>
      <c r="AEF81" s="26"/>
      <c r="AEG81" s="26"/>
      <c r="AEH81" s="26"/>
      <c r="AEI81" s="26"/>
      <c r="AEJ81" s="26"/>
      <c r="AEK81" s="26"/>
      <c r="AEL81" s="26"/>
      <c r="AEM81" s="26"/>
      <c r="AEN81" s="26"/>
      <c r="AEO81" s="26"/>
      <c r="AEP81" s="26"/>
      <c r="AEQ81" s="26"/>
      <c r="AER81" s="26"/>
      <c r="AES81" s="26"/>
      <c r="AET81" s="26"/>
      <c r="AEU81" s="26"/>
      <c r="AEV81" s="26"/>
      <c r="AEW81" s="26"/>
      <c r="AEX81" s="26"/>
      <c r="AEY81" s="26"/>
      <c r="AEZ81" s="26"/>
      <c r="AFA81" s="58"/>
      <c r="AFB81" s="26"/>
      <c r="AFC81" s="26"/>
      <c r="AFD81" s="26"/>
      <c r="AFE81" s="26"/>
      <c r="AFF81" s="26"/>
      <c r="AFG81" s="26"/>
      <c r="AFH81" s="26"/>
      <c r="AFI81" s="26"/>
      <c r="AFJ81" s="26"/>
      <c r="AFK81" s="26"/>
      <c r="AFL81" s="26"/>
      <c r="AFM81" s="26"/>
      <c r="AFN81" s="58"/>
      <c r="AFO81" s="26"/>
      <c r="AFP81" s="26"/>
      <c r="AFQ81" s="26"/>
      <c r="AFR81" s="26"/>
      <c r="AFS81" s="26"/>
      <c r="AFT81" s="26"/>
      <c r="AFU81" s="26"/>
      <c r="AFV81" s="26"/>
      <c r="AFW81" s="26"/>
      <c r="AFX81" s="26"/>
      <c r="AFY81" s="26"/>
      <c r="AFZ81" s="26"/>
      <c r="AGA81" s="26"/>
      <c r="AGB81" s="26"/>
      <c r="AGC81" s="26"/>
      <c r="AGD81" s="26"/>
      <c r="AGE81" s="26"/>
      <c r="AGF81" s="26"/>
      <c r="AGG81" s="26"/>
      <c r="AGH81" s="26"/>
      <c r="AGI81" s="26"/>
      <c r="AGJ81" s="26"/>
      <c r="AGK81" s="26"/>
      <c r="AGL81" s="26"/>
      <c r="AGM81" s="26"/>
      <c r="AGN81" s="26"/>
      <c r="AGO81" s="26"/>
      <c r="AHS81" s="140"/>
    </row>
    <row r="82" spans="371:903" x14ac:dyDescent="0.25">
      <c r="NG82" s="26"/>
      <c r="NH82" s="26"/>
      <c r="NI82" s="26"/>
      <c r="NJ82" s="26"/>
      <c r="NK82" s="26"/>
      <c r="NL82" s="26"/>
      <c r="NM82" s="26"/>
      <c r="NN82" s="26"/>
      <c r="NO82" s="26"/>
      <c r="NP82" s="26"/>
      <c r="NQ82" s="26"/>
      <c r="NR82" s="26"/>
      <c r="NS82" s="26"/>
      <c r="NT82" s="26"/>
      <c r="NU82" s="26"/>
      <c r="NV82" s="26"/>
      <c r="NW82" s="26"/>
      <c r="NX82" s="26"/>
      <c r="NY82" s="26"/>
      <c r="NZ82" s="26"/>
      <c r="OA82" s="26"/>
      <c r="OB82" s="26"/>
      <c r="OC82" s="26"/>
      <c r="OD82" s="26"/>
      <c r="OE82" s="26"/>
      <c r="OF82" s="26"/>
      <c r="OG82" s="26"/>
      <c r="OH82" s="26"/>
      <c r="OI82" s="26"/>
      <c r="OJ82" s="26"/>
      <c r="OK82" s="26"/>
      <c r="OL82" s="26"/>
      <c r="OM82" s="26"/>
      <c r="ON82" s="26"/>
      <c r="OO82" s="26"/>
      <c r="OP82" s="26"/>
      <c r="OQ82" s="26"/>
      <c r="OR82" s="26"/>
      <c r="OS82" s="26"/>
      <c r="OT82" s="26"/>
      <c r="OU82" s="26"/>
      <c r="OV82" s="26"/>
      <c r="OW82" s="26"/>
      <c r="OX82" s="26"/>
      <c r="OY82" s="26"/>
      <c r="OZ82" s="26"/>
      <c r="PA82" s="26"/>
      <c r="PB82" s="26"/>
      <c r="PC82" s="26"/>
      <c r="PD82" s="26"/>
      <c r="PE82" s="26"/>
      <c r="PF82" s="26"/>
      <c r="PG82" s="26"/>
      <c r="PH82" s="26"/>
      <c r="PI82" s="26"/>
      <c r="PJ82" s="26"/>
      <c r="PK82" s="26"/>
      <c r="PL82" s="26"/>
      <c r="PM82" s="26"/>
      <c r="PN82" s="26"/>
      <c r="PO82" s="26"/>
      <c r="PP82" s="26"/>
      <c r="PQ82" s="26"/>
      <c r="PR82" s="26"/>
      <c r="PS82" s="26"/>
      <c r="PT82" s="26"/>
      <c r="PU82" s="26"/>
      <c r="PV82" s="26"/>
      <c r="PW82" s="26"/>
      <c r="PX82" s="26"/>
      <c r="PY82" s="26"/>
      <c r="PZ82" s="26"/>
      <c r="QA82" s="26"/>
      <c r="QB82" s="26"/>
      <c r="QC82" s="26"/>
      <c r="QD82" s="26"/>
      <c r="QE82" s="26"/>
      <c r="QF82" s="26"/>
      <c r="QG82" s="26"/>
      <c r="QH82" s="26"/>
      <c r="QI82" s="26"/>
      <c r="QJ82" s="26"/>
      <c r="QK82" s="26"/>
      <c r="QL82" s="26"/>
      <c r="QM82" s="26"/>
      <c r="QN82" s="26"/>
      <c r="QO82" s="26"/>
      <c r="QP82" s="26"/>
      <c r="QQ82" s="26"/>
      <c r="QR82" s="26"/>
      <c r="QS82" s="26"/>
      <c r="QT82" s="26"/>
      <c r="QU82" s="26"/>
      <c r="QV82" s="26"/>
      <c r="QW82" s="26"/>
      <c r="QX82" s="26"/>
      <c r="QY82" s="26"/>
      <c r="QZ82" s="26"/>
      <c r="RA82" s="26"/>
      <c r="RB82" s="26"/>
      <c r="RC82" s="26"/>
      <c r="RD82" s="26"/>
      <c r="RE82" s="26"/>
      <c r="RF82" s="26"/>
      <c r="RG82" s="26"/>
      <c r="RH82" s="26"/>
      <c r="RI82" s="26"/>
      <c r="RJ82" s="26"/>
      <c r="RK82" s="26"/>
      <c r="RL82" s="26"/>
      <c r="RM82" s="26"/>
      <c r="RN82" s="26"/>
      <c r="RO82" s="26"/>
      <c r="RP82" s="26"/>
      <c r="RQ82" s="26"/>
      <c r="RR82" s="26"/>
      <c r="RS82" s="26"/>
      <c r="RT82" s="26"/>
      <c r="RU82" s="26"/>
      <c r="RV82" s="26"/>
      <c r="RW82" s="26"/>
      <c r="RX82" s="26"/>
      <c r="RY82" s="26"/>
      <c r="RZ82" s="26"/>
      <c r="SA82" s="26"/>
      <c r="SB82" s="26"/>
      <c r="SC82" s="26"/>
      <c r="SD82" s="26"/>
      <c r="SE82" s="26"/>
      <c r="SF82" s="26"/>
      <c r="SG82" s="26"/>
      <c r="SH82" s="26"/>
      <c r="SI82" s="26"/>
      <c r="SJ82" s="26"/>
      <c r="SK82" s="26"/>
      <c r="SL82" s="26"/>
      <c r="SM82" s="26"/>
      <c r="SN82" s="26"/>
      <c r="SO82" s="26"/>
      <c r="SP82" s="26"/>
      <c r="AAV82" s="26"/>
      <c r="AAW82" s="26"/>
      <c r="AAX82" s="26"/>
      <c r="AAY82" s="26"/>
      <c r="AAZ82" s="26"/>
      <c r="ABA82" s="26"/>
      <c r="ABB82" s="26"/>
      <c r="ABC82" s="26"/>
      <c r="ABD82" s="26"/>
      <c r="ABE82" s="26"/>
      <c r="ABF82" s="26"/>
      <c r="ABG82" s="26"/>
      <c r="ABH82" s="26"/>
      <c r="ABI82" s="26"/>
      <c r="ABJ82" s="26"/>
      <c r="ABK82" s="26"/>
      <c r="ABL82" s="26"/>
      <c r="ABM82" s="26"/>
      <c r="ABN82" s="26"/>
      <c r="ABO82" s="26"/>
      <c r="ABP82" s="26"/>
      <c r="ABQ82" s="26"/>
      <c r="ABR82" s="26"/>
      <c r="ABS82" s="26"/>
      <c r="ABT82" s="26"/>
      <c r="ABU82" s="26"/>
      <c r="ABV82" s="26"/>
      <c r="ABW82" s="26"/>
      <c r="ABX82" s="26"/>
      <c r="ABY82" s="26"/>
      <c r="ABZ82" s="26"/>
      <c r="ACA82" s="26"/>
      <c r="ACB82" s="26"/>
      <c r="ACC82" s="26"/>
      <c r="ACD82" s="26"/>
      <c r="ACE82" s="26"/>
      <c r="ACF82" s="26"/>
      <c r="ACG82" s="26"/>
      <c r="ACH82" s="26"/>
      <c r="ACI82" s="26"/>
      <c r="ACJ82" s="26"/>
      <c r="ACK82" s="26"/>
      <c r="ACL82" s="26"/>
      <c r="ACM82" s="26"/>
      <c r="ACN82" s="26"/>
      <c r="ACO82" s="26"/>
      <c r="ACP82" s="26"/>
      <c r="ACQ82" s="26"/>
      <c r="ACR82" s="26"/>
      <c r="ACS82" s="26"/>
      <c r="ACT82" s="26"/>
      <c r="ACU82" s="26"/>
      <c r="ACV82" s="26"/>
      <c r="ACW82" s="26"/>
      <c r="ACX82" s="26"/>
      <c r="ACY82" s="26"/>
      <c r="ACZ82" s="26"/>
      <c r="ADA82" s="26"/>
      <c r="ADB82" s="26"/>
      <c r="ADC82" s="26"/>
      <c r="ADD82" s="26"/>
      <c r="ADE82" s="26"/>
      <c r="ADF82" s="26"/>
      <c r="ADG82" s="26"/>
      <c r="ADH82" s="26"/>
      <c r="ADI82" s="26"/>
      <c r="ADJ82" s="26"/>
      <c r="ADK82" s="26"/>
      <c r="ADL82" s="26"/>
      <c r="ADM82" s="26"/>
      <c r="ADN82" s="26"/>
      <c r="ADO82" s="26"/>
      <c r="ADP82" s="26"/>
      <c r="ADQ82" s="26"/>
      <c r="ADR82" s="26"/>
      <c r="ADS82" s="26"/>
      <c r="ADT82" s="26"/>
      <c r="ADU82" s="26"/>
      <c r="ADV82" s="26"/>
      <c r="ADW82" s="26"/>
      <c r="ADX82" s="26"/>
      <c r="ADY82" s="26"/>
      <c r="ADZ82" s="26"/>
      <c r="AEA82" s="26"/>
      <c r="AEB82" s="26"/>
      <c r="AEC82" s="26"/>
      <c r="AED82" s="26"/>
      <c r="AEE82" s="26"/>
      <c r="AEF82" s="26"/>
      <c r="AEG82" s="26"/>
      <c r="AEH82" s="26"/>
      <c r="AEI82" s="26"/>
      <c r="AEJ82" s="26"/>
      <c r="AEK82" s="26"/>
      <c r="AEL82" s="26"/>
      <c r="AEM82" s="26"/>
      <c r="AEN82" s="26"/>
      <c r="AEO82" s="26"/>
      <c r="AEP82" s="26"/>
      <c r="AEQ82" s="26"/>
      <c r="AER82" s="26"/>
      <c r="AES82" s="26"/>
      <c r="AET82" s="26"/>
      <c r="AEU82" s="26"/>
      <c r="AEV82" s="26"/>
      <c r="AEW82" s="26"/>
      <c r="AEX82" s="26"/>
      <c r="AEY82" s="26"/>
      <c r="AEZ82" s="26"/>
      <c r="AFA82" s="58"/>
      <c r="AFB82" s="26"/>
      <c r="AFC82" s="26"/>
      <c r="AFD82" s="26"/>
      <c r="AFE82" s="26"/>
      <c r="AFF82" s="26"/>
      <c r="AFG82" s="26"/>
      <c r="AFH82" s="26"/>
      <c r="AFI82" s="26"/>
      <c r="AFJ82" s="26"/>
      <c r="AFK82" s="26"/>
      <c r="AFL82" s="26"/>
      <c r="AFM82" s="26"/>
      <c r="AFN82" s="58"/>
      <c r="AFO82" s="26"/>
      <c r="AFP82" s="26"/>
      <c r="AFQ82" s="26"/>
      <c r="AFR82" s="26"/>
      <c r="AFS82" s="26"/>
      <c r="AFT82" s="26"/>
      <c r="AFU82" s="26"/>
      <c r="AFV82" s="26"/>
      <c r="AFW82" s="26"/>
      <c r="AFX82" s="26"/>
      <c r="AFY82" s="26"/>
      <c r="AFZ82" s="26"/>
      <c r="AGA82" s="26"/>
      <c r="AGB82" s="26"/>
      <c r="AGC82" s="26"/>
      <c r="AGD82" s="26"/>
      <c r="AGE82" s="26"/>
      <c r="AGF82" s="26"/>
      <c r="AGG82" s="26"/>
      <c r="AGH82" s="26"/>
      <c r="AGI82" s="26"/>
      <c r="AGJ82" s="26"/>
      <c r="AGK82" s="26"/>
      <c r="AGL82" s="26"/>
      <c r="AGM82" s="26"/>
      <c r="AGN82" s="26"/>
      <c r="AGO82" s="26"/>
      <c r="AHS82" s="140"/>
    </row>
    <row r="83" spans="371:903" x14ac:dyDescent="0.25">
      <c r="NG83" s="26"/>
      <c r="NH83" s="26"/>
      <c r="NI83" s="26"/>
      <c r="NJ83" s="26"/>
      <c r="NK83" s="26"/>
      <c r="NL83" s="26"/>
      <c r="NM83" s="26"/>
      <c r="NN83" s="26"/>
      <c r="NO83" s="26"/>
      <c r="NP83" s="26"/>
      <c r="NQ83" s="26"/>
      <c r="NR83" s="26"/>
      <c r="NS83" s="26"/>
      <c r="NT83" s="26"/>
      <c r="NU83" s="26"/>
      <c r="NV83" s="26"/>
      <c r="NW83" s="26"/>
      <c r="NX83" s="26"/>
      <c r="NY83" s="26"/>
      <c r="NZ83" s="26"/>
      <c r="OA83" s="26"/>
      <c r="OB83" s="26"/>
      <c r="OC83" s="26"/>
      <c r="OD83" s="26"/>
      <c r="OE83" s="26"/>
      <c r="OF83" s="26"/>
      <c r="OG83" s="26"/>
      <c r="OH83" s="26"/>
      <c r="OI83" s="26"/>
      <c r="OJ83" s="26"/>
      <c r="OK83" s="26"/>
      <c r="OL83" s="26"/>
      <c r="OM83" s="26"/>
      <c r="ON83" s="26"/>
      <c r="OO83" s="26"/>
      <c r="OP83" s="26"/>
      <c r="OQ83" s="26"/>
      <c r="OR83" s="26"/>
      <c r="OS83" s="26"/>
      <c r="OT83" s="26"/>
      <c r="OU83" s="26"/>
      <c r="OV83" s="26"/>
      <c r="OW83" s="26"/>
      <c r="OX83" s="26"/>
      <c r="OY83" s="26"/>
      <c r="OZ83" s="26"/>
      <c r="PA83" s="26"/>
      <c r="PB83" s="26"/>
      <c r="PC83" s="26"/>
      <c r="PD83" s="26"/>
      <c r="PE83" s="26"/>
      <c r="PF83" s="26"/>
      <c r="PG83" s="26"/>
      <c r="PH83" s="26"/>
      <c r="PI83" s="26"/>
      <c r="PJ83" s="26"/>
      <c r="PK83" s="26"/>
      <c r="PL83" s="26"/>
      <c r="PM83" s="26"/>
      <c r="PN83" s="26"/>
      <c r="PO83" s="26"/>
      <c r="PP83" s="26"/>
      <c r="PQ83" s="26"/>
      <c r="PR83" s="26"/>
      <c r="PS83" s="26"/>
      <c r="PT83" s="26"/>
      <c r="PU83" s="26"/>
      <c r="PV83" s="26"/>
      <c r="PW83" s="26"/>
      <c r="PX83" s="26"/>
      <c r="PY83" s="26"/>
      <c r="PZ83" s="26"/>
      <c r="QA83" s="26"/>
      <c r="QB83" s="26"/>
      <c r="QC83" s="26"/>
      <c r="QD83" s="26"/>
      <c r="QE83" s="26"/>
      <c r="QF83" s="26"/>
      <c r="QG83" s="26"/>
      <c r="QH83" s="26"/>
      <c r="QI83" s="26"/>
      <c r="QJ83" s="26"/>
      <c r="QK83" s="26"/>
      <c r="QL83" s="26"/>
      <c r="QM83" s="26"/>
      <c r="QN83" s="26"/>
      <c r="QO83" s="26"/>
      <c r="QP83" s="26"/>
      <c r="QQ83" s="26"/>
      <c r="QR83" s="26"/>
      <c r="QS83" s="26"/>
      <c r="QT83" s="26"/>
      <c r="QU83" s="26"/>
      <c r="QV83" s="26"/>
      <c r="QW83" s="26"/>
      <c r="QX83" s="26"/>
      <c r="QY83" s="26"/>
      <c r="QZ83" s="26"/>
      <c r="RA83" s="26"/>
      <c r="RB83" s="26"/>
      <c r="RC83" s="26"/>
      <c r="RD83" s="26"/>
      <c r="RE83" s="26"/>
      <c r="RF83" s="26"/>
      <c r="RG83" s="26"/>
      <c r="RH83" s="26"/>
      <c r="RI83" s="26"/>
      <c r="RJ83" s="26"/>
      <c r="RK83" s="26"/>
      <c r="RL83" s="26"/>
      <c r="RM83" s="26"/>
      <c r="RN83" s="26"/>
      <c r="RO83" s="26"/>
      <c r="RP83" s="26"/>
      <c r="RQ83" s="26"/>
      <c r="RR83" s="26"/>
      <c r="RS83" s="26"/>
      <c r="RT83" s="26"/>
      <c r="RU83" s="26"/>
      <c r="RV83" s="26"/>
      <c r="RW83" s="26"/>
      <c r="RX83" s="26"/>
      <c r="RY83" s="26"/>
      <c r="RZ83" s="26"/>
      <c r="SA83" s="26"/>
      <c r="SB83" s="26"/>
      <c r="SC83" s="26"/>
      <c r="SD83" s="26"/>
      <c r="SE83" s="26"/>
      <c r="SF83" s="26"/>
      <c r="SG83" s="26"/>
      <c r="SH83" s="26"/>
      <c r="SI83" s="26"/>
      <c r="SJ83" s="26"/>
      <c r="SK83" s="26"/>
      <c r="SL83" s="26"/>
      <c r="SM83" s="26"/>
      <c r="SN83" s="26"/>
      <c r="SO83" s="26"/>
      <c r="SP83" s="26"/>
      <c r="AAV83" s="26"/>
      <c r="AAW83" s="26"/>
      <c r="AAX83" s="26"/>
      <c r="AAY83" s="26"/>
      <c r="AAZ83" s="26"/>
      <c r="ABA83" s="26"/>
      <c r="ABB83" s="26"/>
      <c r="ABC83" s="26"/>
      <c r="ABD83" s="26"/>
      <c r="ABE83" s="26"/>
      <c r="ABF83" s="26"/>
      <c r="ABG83" s="26"/>
      <c r="ABH83" s="26"/>
      <c r="ABI83" s="26"/>
      <c r="ABJ83" s="26"/>
      <c r="ABK83" s="26"/>
      <c r="ABL83" s="26"/>
      <c r="ABM83" s="26"/>
      <c r="ABN83" s="26"/>
      <c r="ABO83" s="26"/>
      <c r="ABP83" s="26"/>
      <c r="ABQ83" s="26"/>
      <c r="ABR83" s="26"/>
      <c r="ABS83" s="26"/>
      <c r="ABT83" s="26"/>
      <c r="ABU83" s="26"/>
      <c r="ABV83" s="26"/>
      <c r="ABW83" s="26"/>
      <c r="ABX83" s="26"/>
      <c r="ABY83" s="26"/>
      <c r="ABZ83" s="26"/>
      <c r="ACA83" s="26"/>
      <c r="ACB83" s="26"/>
      <c r="ACC83" s="26"/>
      <c r="ACD83" s="26"/>
      <c r="ACE83" s="26"/>
      <c r="ACF83" s="26"/>
      <c r="ACG83" s="26"/>
      <c r="ACH83" s="26"/>
      <c r="ACI83" s="26"/>
      <c r="ACJ83" s="26"/>
      <c r="ACK83" s="26"/>
      <c r="ACL83" s="26"/>
      <c r="ACM83" s="26"/>
      <c r="ACN83" s="26"/>
      <c r="ACO83" s="26"/>
      <c r="ACP83" s="26"/>
      <c r="ACQ83" s="26"/>
      <c r="ACR83" s="26"/>
      <c r="ACS83" s="26"/>
      <c r="ACT83" s="26"/>
      <c r="ACU83" s="26"/>
      <c r="ACV83" s="26"/>
      <c r="ACW83" s="26"/>
      <c r="ACX83" s="26"/>
      <c r="ACY83" s="26"/>
      <c r="ACZ83" s="26"/>
      <c r="ADA83" s="26"/>
      <c r="ADB83" s="26"/>
      <c r="ADC83" s="26"/>
      <c r="ADD83" s="26"/>
      <c r="ADE83" s="26"/>
      <c r="ADF83" s="26"/>
      <c r="ADG83" s="26"/>
      <c r="ADH83" s="26"/>
      <c r="ADI83" s="26"/>
      <c r="ADJ83" s="26"/>
      <c r="ADK83" s="26"/>
      <c r="ADL83" s="26"/>
      <c r="ADM83" s="26"/>
      <c r="ADN83" s="26"/>
      <c r="ADO83" s="26"/>
      <c r="ADP83" s="26"/>
      <c r="ADQ83" s="26"/>
      <c r="ADR83" s="26"/>
      <c r="ADS83" s="26"/>
      <c r="ADT83" s="26"/>
      <c r="ADU83" s="26"/>
      <c r="ADV83" s="26"/>
      <c r="ADW83" s="26"/>
      <c r="ADX83" s="26"/>
      <c r="ADY83" s="26"/>
      <c r="ADZ83" s="26"/>
      <c r="AEA83" s="26"/>
      <c r="AEB83" s="26"/>
      <c r="AEC83" s="26"/>
      <c r="AED83" s="26"/>
      <c r="AEE83" s="26"/>
      <c r="AEF83" s="26"/>
      <c r="AEG83" s="26"/>
      <c r="AEH83" s="26"/>
      <c r="AEI83" s="26"/>
      <c r="AEJ83" s="26"/>
      <c r="AEK83" s="26"/>
      <c r="AEL83" s="26"/>
      <c r="AEM83" s="26"/>
      <c r="AEN83" s="26"/>
      <c r="AEO83" s="26"/>
      <c r="AEP83" s="26"/>
      <c r="AEQ83" s="26"/>
      <c r="AER83" s="26"/>
      <c r="AES83" s="26"/>
      <c r="AET83" s="26"/>
      <c r="AEU83" s="26"/>
      <c r="AEV83" s="26"/>
      <c r="AEW83" s="26"/>
      <c r="AEX83" s="26"/>
      <c r="AEY83" s="26"/>
      <c r="AEZ83" s="26"/>
      <c r="AFA83" s="58"/>
      <c r="AFB83" s="26"/>
      <c r="AFC83" s="26"/>
      <c r="AFD83" s="26"/>
      <c r="AFE83" s="26"/>
      <c r="AFF83" s="26"/>
      <c r="AFG83" s="26"/>
      <c r="AFH83" s="26"/>
      <c r="AFI83" s="26"/>
      <c r="AFJ83" s="26"/>
      <c r="AFK83" s="26"/>
      <c r="AFL83" s="26"/>
      <c r="AFM83" s="26"/>
      <c r="AFN83" s="58"/>
      <c r="AFO83" s="26"/>
      <c r="AFP83" s="26"/>
      <c r="AFQ83" s="26"/>
      <c r="AFR83" s="26"/>
      <c r="AFS83" s="26"/>
      <c r="AFT83" s="26"/>
      <c r="AFU83" s="26"/>
      <c r="AFV83" s="26"/>
      <c r="AFW83" s="26"/>
      <c r="AFX83" s="26"/>
      <c r="AFY83" s="26"/>
      <c r="AFZ83" s="26"/>
      <c r="AGA83" s="26"/>
      <c r="AGB83" s="26"/>
      <c r="AGC83" s="26"/>
      <c r="AGD83" s="26"/>
      <c r="AGE83" s="26"/>
      <c r="AGF83" s="26"/>
      <c r="AGG83" s="26"/>
      <c r="AGH83" s="26"/>
      <c r="AGI83" s="26"/>
      <c r="AGJ83" s="26"/>
      <c r="AGK83" s="26"/>
      <c r="AGL83" s="26"/>
      <c r="AGM83" s="26"/>
      <c r="AGN83" s="26"/>
      <c r="AGO83" s="26"/>
      <c r="AHS83" s="140"/>
    </row>
    <row r="84" spans="371:903" x14ac:dyDescent="0.25">
      <c r="NG84" s="26"/>
      <c r="NH84" s="26"/>
      <c r="NI84" s="26"/>
      <c r="NJ84" s="26"/>
      <c r="NK84" s="26"/>
      <c r="NL84" s="26"/>
      <c r="NM84" s="26"/>
      <c r="NN84" s="26"/>
      <c r="NO84" s="26"/>
      <c r="NP84" s="26"/>
      <c r="NQ84" s="26"/>
      <c r="NR84" s="26"/>
      <c r="NS84" s="26"/>
      <c r="NT84" s="26"/>
      <c r="NU84" s="26"/>
      <c r="NV84" s="26"/>
      <c r="NW84" s="26"/>
      <c r="NX84" s="26"/>
      <c r="NY84" s="26"/>
      <c r="NZ84" s="26"/>
      <c r="OA84" s="26"/>
      <c r="OB84" s="26"/>
      <c r="OC84" s="26"/>
      <c r="OD84" s="26"/>
      <c r="OE84" s="26"/>
      <c r="OF84" s="26"/>
      <c r="OG84" s="26"/>
      <c r="OH84" s="26"/>
      <c r="OI84" s="26"/>
      <c r="OJ84" s="26"/>
      <c r="OK84" s="26"/>
      <c r="OL84" s="26"/>
      <c r="OM84" s="26"/>
      <c r="ON84" s="26"/>
      <c r="OO84" s="26"/>
      <c r="OP84" s="26"/>
      <c r="OQ84" s="26"/>
      <c r="OR84" s="26"/>
      <c r="OS84" s="26"/>
      <c r="OT84" s="26"/>
      <c r="OU84" s="26"/>
      <c r="OV84" s="26"/>
      <c r="OW84" s="26"/>
      <c r="OX84" s="26"/>
      <c r="OY84" s="26"/>
      <c r="OZ84" s="26"/>
      <c r="PA84" s="26"/>
      <c r="PB84" s="26"/>
      <c r="PC84" s="26"/>
      <c r="PD84" s="26"/>
      <c r="PE84" s="26"/>
      <c r="PF84" s="26"/>
      <c r="PG84" s="26"/>
      <c r="PH84" s="26"/>
      <c r="PI84" s="26"/>
      <c r="PJ84" s="26"/>
      <c r="PK84" s="26"/>
      <c r="PL84" s="26"/>
      <c r="PM84" s="26"/>
      <c r="PN84" s="26"/>
      <c r="PO84" s="26"/>
      <c r="PP84" s="26"/>
      <c r="PQ84" s="26"/>
      <c r="PR84" s="26"/>
      <c r="PS84" s="26"/>
      <c r="PT84" s="26"/>
      <c r="PU84" s="26"/>
      <c r="PV84" s="26"/>
      <c r="PW84" s="26"/>
      <c r="PX84" s="26"/>
      <c r="PY84" s="26"/>
      <c r="PZ84" s="26"/>
      <c r="QA84" s="26"/>
      <c r="QB84" s="26"/>
      <c r="QC84" s="26"/>
      <c r="QD84" s="26"/>
      <c r="QE84" s="26"/>
      <c r="QF84" s="26"/>
      <c r="QG84" s="26"/>
      <c r="QH84" s="26"/>
      <c r="QI84" s="26"/>
      <c r="QJ84" s="26"/>
      <c r="QK84" s="26"/>
      <c r="QL84" s="26"/>
      <c r="QM84" s="26"/>
      <c r="QN84" s="26"/>
      <c r="QO84" s="26"/>
      <c r="QP84" s="26"/>
      <c r="QQ84" s="26"/>
      <c r="QR84" s="26"/>
      <c r="QS84" s="26"/>
      <c r="QT84" s="26"/>
      <c r="QU84" s="26"/>
      <c r="QV84" s="26"/>
      <c r="QW84" s="26"/>
      <c r="QX84" s="26"/>
      <c r="QY84" s="26"/>
      <c r="QZ84" s="26"/>
      <c r="RA84" s="26"/>
      <c r="RB84" s="26"/>
      <c r="RC84" s="26"/>
      <c r="RD84" s="26"/>
      <c r="RE84" s="26"/>
      <c r="RF84" s="26"/>
      <c r="RG84" s="26"/>
      <c r="RH84" s="26"/>
      <c r="RI84" s="26"/>
      <c r="RJ84" s="26"/>
      <c r="RK84" s="26"/>
      <c r="RL84" s="26"/>
      <c r="RM84" s="26"/>
      <c r="RN84" s="26"/>
      <c r="RO84" s="26"/>
      <c r="RP84" s="26"/>
      <c r="RQ84" s="26"/>
      <c r="RR84" s="26"/>
      <c r="RS84" s="26"/>
      <c r="RT84" s="26"/>
      <c r="RU84" s="26"/>
      <c r="RV84" s="26"/>
      <c r="RW84" s="26"/>
      <c r="RX84" s="26"/>
      <c r="RY84" s="26"/>
      <c r="RZ84" s="26"/>
      <c r="SA84" s="26"/>
      <c r="SB84" s="26"/>
      <c r="SC84" s="26"/>
      <c r="SD84" s="26"/>
      <c r="SE84" s="26"/>
      <c r="SF84" s="26"/>
      <c r="SG84" s="26"/>
      <c r="SH84" s="26"/>
      <c r="SI84" s="26"/>
      <c r="SJ84" s="26"/>
      <c r="SK84" s="26"/>
      <c r="SL84" s="26"/>
      <c r="SM84" s="26"/>
      <c r="SN84" s="26"/>
      <c r="SO84" s="26"/>
      <c r="SP84" s="26"/>
      <c r="AAV84" s="26"/>
      <c r="AAW84" s="26"/>
      <c r="AAX84" s="26"/>
      <c r="AAY84" s="26"/>
      <c r="AAZ84" s="26"/>
      <c r="ABA84" s="26"/>
      <c r="ABB84" s="26"/>
      <c r="ABC84" s="26"/>
      <c r="ABD84" s="26"/>
      <c r="ABE84" s="26"/>
      <c r="ABF84" s="26"/>
      <c r="ABG84" s="26"/>
      <c r="ABH84" s="26"/>
      <c r="ABI84" s="26"/>
      <c r="ABJ84" s="26"/>
      <c r="ABK84" s="26"/>
      <c r="ABL84" s="26"/>
      <c r="ABM84" s="26"/>
      <c r="ABN84" s="26"/>
      <c r="ABO84" s="26"/>
      <c r="ABP84" s="26"/>
      <c r="ABQ84" s="26"/>
      <c r="ABR84" s="26"/>
      <c r="ABS84" s="26"/>
      <c r="ABT84" s="26"/>
      <c r="ABU84" s="26"/>
      <c r="ABV84" s="26"/>
      <c r="ABW84" s="26"/>
      <c r="ABX84" s="26"/>
      <c r="ABY84" s="26"/>
      <c r="ABZ84" s="26"/>
      <c r="ACA84" s="26"/>
      <c r="ACB84" s="26"/>
      <c r="ACC84" s="26"/>
      <c r="ACD84" s="26"/>
      <c r="ACE84" s="26"/>
      <c r="ACF84" s="26"/>
      <c r="ACG84" s="26"/>
      <c r="ACH84" s="26"/>
      <c r="ACI84" s="26"/>
      <c r="ACJ84" s="26"/>
      <c r="ACK84" s="26"/>
      <c r="ACL84" s="26"/>
      <c r="ACM84" s="26"/>
      <c r="ACN84" s="26"/>
      <c r="ACO84" s="26"/>
      <c r="ACP84" s="26"/>
      <c r="ACQ84" s="26"/>
      <c r="ACR84" s="26"/>
      <c r="ACS84" s="26"/>
      <c r="ACT84" s="26"/>
      <c r="ACU84" s="26"/>
      <c r="ACV84" s="26"/>
      <c r="ACW84" s="26"/>
      <c r="ACX84" s="26"/>
      <c r="ACY84" s="26"/>
      <c r="ACZ84" s="26"/>
      <c r="ADA84" s="26"/>
      <c r="ADB84" s="26"/>
      <c r="ADC84" s="26"/>
      <c r="ADD84" s="26"/>
      <c r="ADE84" s="26"/>
      <c r="ADF84" s="26"/>
      <c r="ADG84" s="26"/>
      <c r="ADH84" s="26"/>
      <c r="ADI84" s="26"/>
      <c r="ADJ84" s="26"/>
      <c r="ADK84" s="26"/>
      <c r="ADL84" s="26"/>
      <c r="ADM84" s="26"/>
      <c r="ADN84" s="26"/>
      <c r="ADO84" s="26"/>
      <c r="ADP84" s="26"/>
      <c r="ADQ84" s="26"/>
      <c r="ADR84" s="26"/>
      <c r="ADS84" s="26"/>
      <c r="ADT84" s="26"/>
      <c r="ADU84" s="26"/>
      <c r="ADV84" s="26"/>
      <c r="ADW84" s="26"/>
      <c r="ADX84" s="26"/>
      <c r="ADY84" s="26"/>
      <c r="ADZ84" s="26"/>
      <c r="AEA84" s="26"/>
      <c r="AEB84" s="26"/>
      <c r="AEC84" s="26"/>
      <c r="AED84" s="26"/>
      <c r="AEE84" s="26"/>
      <c r="AEF84" s="26"/>
      <c r="AEG84" s="26"/>
      <c r="AEH84" s="26"/>
      <c r="AEI84" s="26"/>
      <c r="AEJ84" s="26"/>
      <c r="AEK84" s="26"/>
      <c r="AEL84" s="26"/>
      <c r="AEM84" s="26"/>
      <c r="AEN84" s="26"/>
      <c r="AEO84" s="26"/>
      <c r="AEP84" s="26"/>
      <c r="AEQ84" s="26"/>
      <c r="AER84" s="26"/>
      <c r="AES84" s="26"/>
      <c r="AET84" s="26"/>
      <c r="AEU84" s="26"/>
      <c r="AEV84" s="26"/>
      <c r="AEW84" s="26"/>
      <c r="AEX84" s="26"/>
      <c r="AEY84" s="26"/>
      <c r="AEZ84" s="26"/>
      <c r="AFA84" s="58"/>
      <c r="AFB84" s="26"/>
      <c r="AFC84" s="26"/>
      <c r="AFD84" s="26"/>
      <c r="AFE84" s="26"/>
      <c r="AFF84" s="26"/>
      <c r="AFG84" s="26"/>
      <c r="AFH84" s="26"/>
      <c r="AFI84" s="26"/>
      <c r="AFJ84" s="26"/>
      <c r="AFK84" s="26"/>
      <c r="AFL84" s="26"/>
      <c r="AFM84" s="26"/>
      <c r="AFN84" s="58"/>
      <c r="AFO84" s="26"/>
      <c r="AFP84" s="26"/>
      <c r="AFQ84" s="26"/>
      <c r="AFR84" s="26"/>
      <c r="AFS84" s="26"/>
      <c r="AFT84" s="26"/>
      <c r="AFU84" s="26"/>
      <c r="AFV84" s="26"/>
      <c r="AFW84" s="26"/>
      <c r="AFX84" s="26"/>
      <c r="AFY84" s="26"/>
      <c r="AFZ84" s="26"/>
      <c r="AGA84" s="26"/>
      <c r="AGB84" s="26"/>
      <c r="AGC84" s="26"/>
      <c r="AGD84" s="26"/>
      <c r="AGE84" s="26"/>
      <c r="AGF84" s="26"/>
      <c r="AGG84" s="26"/>
      <c r="AGH84" s="26"/>
      <c r="AGI84" s="26"/>
      <c r="AGJ84" s="26"/>
      <c r="AGK84" s="26"/>
      <c r="AGL84" s="26"/>
      <c r="AGM84" s="26"/>
      <c r="AGN84" s="26"/>
      <c r="AGO84" s="26"/>
      <c r="AHS84" s="140"/>
    </row>
    <row r="85" spans="371:903" x14ac:dyDescent="0.25">
      <c r="NG85" s="26"/>
      <c r="NH85" s="26"/>
      <c r="NI85" s="26"/>
      <c r="NJ85" s="26"/>
      <c r="NK85" s="26"/>
      <c r="NL85" s="26"/>
      <c r="NM85" s="26"/>
      <c r="NN85" s="26"/>
      <c r="NO85" s="26"/>
      <c r="NP85" s="26"/>
      <c r="NQ85" s="26"/>
      <c r="NR85" s="26"/>
      <c r="NS85" s="26"/>
      <c r="NT85" s="26"/>
      <c r="NU85" s="26"/>
      <c r="NV85" s="26"/>
      <c r="NW85" s="26"/>
      <c r="NX85" s="26"/>
      <c r="NY85" s="26"/>
      <c r="NZ85" s="26"/>
      <c r="OA85" s="26"/>
      <c r="OB85" s="26"/>
      <c r="OC85" s="26"/>
      <c r="OD85" s="26"/>
      <c r="OE85" s="26"/>
      <c r="OF85" s="26"/>
      <c r="OG85" s="26"/>
      <c r="OH85" s="26"/>
      <c r="OI85" s="26"/>
      <c r="OJ85" s="26"/>
      <c r="OK85" s="26"/>
      <c r="OL85" s="26"/>
      <c r="OM85" s="26"/>
      <c r="ON85" s="26"/>
      <c r="OO85" s="26"/>
      <c r="OP85" s="26"/>
      <c r="OQ85" s="26"/>
      <c r="OR85" s="26"/>
      <c r="OS85" s="26"/>
      <c r="OT85" s="26"/>
      <c r="OU85" s="26"/>
      <c r="OV85" s="26"/>
      <c r="OW85" s="26"/>
      <c r="OX85" s="26"/>
      <c r="OY85" s="26"/>
      <c r="OZ85" s="26"/>
      <c r="PA85" s="26"/>
      <c r="PB85" s="26"/>
      <c r="PC85" s="26"/>
      <c r="PD85" s="26"/>
      <c r="PE85" s="26"/>
      <c r="PF85" s="26"/>
      <c r="PG85" s="26"/>
      <c r="PH85" s="26"/>
      <c r="PI85" s="26"/>
      <c r="PJ85" s="26"/>
      <c r="PK85" s="26"/>
      <c r="PL85" s="26"/>
      <c r="PM85" s="26"/>
      <c r="PN85" s="26"/>
      <c r="PO85" s="26"/>
      <c r="PP85" s="26"/>
      <c r="PQ85" s="26"/>
      <c r="PR85" s="26"/>
      <c r="PS85" s="26"/>
      <c r="PT85" s="26"/>
      <c r="PU85" s="26"/>
      <c r="PV85" s="26"/>
      <c r="PW85" s="26"/>
      <c r="PX85" s="26"/>
      <c r="PY85" s="26"/>
      <c r="PZ85" s="26"/>
      <c r="QA85" s="26"/>
      <c r="QB85" s="26"/>
      <c r="QC85" s="26"/>
      <c r="QD85" s="26"/>
      <c r="QE85" s="26"/>
      <c r="QF85" s="26"/>
      <c r="QG85" s="26"/>
      <c r="QH85" s="26"/>
      <c r="QI85" s="26"/>
      <c r="QJ85" s="26"/>
      <c r="QK85" s="26"/>
      <c r="QL85" s="26"/>
      <c r="QM85" s="26"/>
      <c r="QN85" s="26"/>
      <c r="QO85" s="26"/>
      <c r="QP85" s="26"/>
      <c r="QQ85" s="26"/>
      <c r="QR85" s="26"/>
      <c r="QS85" s="26"/>
      <c r="QT85" s="26"/>
      <c r="QU85" s="26"/>
      <c r="QV85" s="26"/>
      <c r="QW85" s="26"/>
      <c r="QX85" s="26"/>
      <c r="QY85" s="26"/>
      <c r="QZ85" s="26"/>
      <c r="RA85" s="26"/>
      <c r="RB85" s="26"/>
      <c r="RC85" s="26"/>
      <c r="RD85" s="26"/>
      <c r="RE85" s="26"/>
      <c r="RF85" s="26"/>
      <c r="RG85" s="26"/>
      <c r="RH85" s="26"/>
      <c r="RI85" s="26"/>
      <c r="RJ85" s="26"/>
      <c r="RK85" s="26"/>
      <c r="RL85" s="26"/>
      <c r="RM85" s="26"/>
      <c r="RN85" s="26"/>
      <c r="RO85" s="26"/>
      <c r="RP85" s="26"/>
      <c r="RQ85" s="26"/>
      <c r="RR85" s="26"/>
      <c r="RS85" s="26"/>
      <c r="RT85" s="26"/>
      <c r="RU85" s="26"/>
      <c r="RV85" s="26"/>
      <c r="RW85" s="26"/>
      <c r="RX85" s="26"/>
      <c r="RY85" s="26"/>
      <c r="RZ85" s="26"/>
      <c r="SA85" s="26"/>
      <c r="SB85" s="26"/>
      <c r="SC85" s="26"/>
      <c r="SD85" s="26"/>
      <c r="SE85" s="26"/>
      <c r="SF85" s="26"/>
      <c r="SG85" s="26"/>
      <c r="SH85" s="26"/>
      <c r="SI85" s="26"/>
      <c r="SJ85" s="26"/>
      <c r="SK85" s="26"/>
      <c r="SL85" s="26"/>
      <c r="SM85" s="26"/>
      <c r="SN85" s="26"/>
      <c r="SO85" s="26"/>
      <c r="SP85" s="26"/>
      <c r="AAV85" s="26"/>
      <c r="AAW85" s="26"/>
      <c r="AAX85" s="26"/>
      <c r="AAY85" s="26"/>
      <c r="AAZ85" s="26"/>
      <c r="ABA85" s="26"/>
      <c r="ABB85" s="26"/>
      <c r="ABC85" s="26"/>
      <c r="ABD85" s="26"/>
      <c r="ABE85" s="26"/>
      <c r="ABF85" s="26"/>
      <c r="ABG85" s="26"/>
      <c r="ABH85" s="26"/>
      <c r="ABI85" s="26"/>
      <c r="ABJ85" s="26"/>
      <c r="ABK85" s="26"/>
      <c r="ABL85" s="26"/>
      <c r="ABM85" s="26"/>
      <c r="ABN85" s="26"/>
      <c r="ABO85" s="26"/>
      <c r="ABP85" s="26"/>
      <c r="ABQ85" s="26"/>
      <c r="ABR85" s="26"/>
      <c r="ABS85" s="26"/>
      <c r="ABT85" s="26"/>
      <c r="ABU85" s="26"/>
      <c r="ABV85" s="26"/>
      <c r="ABW85" s="26"/>
      <c r="ABX85" s="26"/>
      <c r="ABY85" s="26"/>
      <c r="ABZ85" s="26"/>
      <c r="ACA85" s="26"/>
      <c r="ACB85" s="26"/>
      <c r="ACC85" s="26"/>
      <c r="ACD85" s="26"/>
      <c r="ACE85" s="26"/>
      <c r="ACF85" s="26"/>
      <c r="ACG85" s="26"/>
      <c r="ACH85" s="26"/>
      <c r="ACI85" s="26"/>
      <c r="ACJ85" s="26"/>
      <c r="ACK85" s="26"/>
      <c r="ACL85" s="26"/>
      <c r="ACM85" s="26"/>
      <c r="ACN85" s="26"/>
      <c r="ACO85" s="26"/>
      <c r="ACP85" s="26"/>
      <c r="ACQ85" s="26"/>
      <c r="ACR85" s="26"/>
      <c r="ACS85" s="26"/>
      <c r="ACT85" s="26"/>
      <c r="ACU85" s="26"/>
      <c r="ACV85" s="26"/>
      <c r="ACW85" s="26"/>
      <c r="ACX85" s="26"/>
      <c r="ACY85" s="26"/>
      <c r="ACZ85" s="26"/>
      <c r="ADA85" s="26"/>
      <c r="ADB85" s="26"/>
      <c r="ADC85" s="26"/>
      <c r="ADD85" s="26"/>
      <c r="ADE85" s="26"/>
      <c r="ADF85" s="26"/>
      <c r="ADG85" s="26"/>
      <c r="ADH85" s="26"/>
      <c r="ADI85" s="26"/>
      <c r="ADJ85" s="26"/>
      <c r="ADK85" s="26"/>
      <c r="ADL85" s="26"/>
      <c r="ADM85" s="26"/>
      <c r="ADN85" s="26"/>
      <c r="ADO85" s="26"/>
      <c r="ADP85" s="26"/>
      <c r="ADQ85" s="26"/>
      <c r="ADR85" s="26"/>
      <c r="ADS85" s="26"/>
      <c r="ADT85" s="26"/>
      <c r="ADU85" s="26"/>
      <c r="ADV85" s="26"/>
      <c r="ADW85" s="26"/>
      <c r="ADX85" s="26"/>
      <c r="ADY85" s="26"/>
      <c r="ADZ85" s="26"/>
      <c r="AEA85" s="26"/>
      <c r="AEB85" s="26"/>
      <c r="AEC85" s="26"/>
      <c r="AED85" s="26"/>
      <c r="AEE85" s="26"/>
      <c r="AEF85" s="26"/>
      <c r="AEG85" s="26"/>
      <c r="AEH85" s="26"/>
      <c r="AEI85" s="26"/>
      <c r="AEJ85" s="26"/>
      <c r="AEK85" s="26"/>
      <c r="AEL85" s="26"/>
      <c r="AEM85" s="26"/>
      <c r="AEN85" s="26"/>
      <c r="AEO85" s="26"/>
      <c r="AEP85" s="26"/>
      <c r="AEQ85" s="26"/>
      <c r="AER85" s="26"/>
      <c r="AES85" s="26"/>
      <c r="AET85" s="26"/>
      <c r="AEU85" s="26"/>
      <c r="AEV85" s="26"/>
      <c r="AEW85" s="26"/>
      <c r="AEX85" s="26"/>
      <c r="AEY85" s="26"/>
      <c r="AEZ85" s="26"/>
      <c r="AFA85" s="58"/>
      <c r="AFB85" s="26"/>
      <c r="AFC85" s="26"/>
      <c r="AFD85" s="26"/>
      <c r="AFE85" s="26"/>
      <c r="AFF85" s="26"/>
      <c r="AFG85" s="26"/>
      <c r="AFH85" s="26"/>
      <c r="AFI85" s="58"/>
      <c r="AFJ85" s="26"/>
      <c r="AFK85" s="26"/>
      <c r="AFL85" s="26"/>
      <c r="AFM85" s="26"/>
      <c r="AFN85" s="58"/>
      <c r="AFO85" s="26"/>
      <c r="AFP85" s="26"/>
      <c r="AFQ85" s="26"/>
      <c r="AFR85" s="26"/>
      <c r="AFS85" s="26"/>
      <c r="AFT85" s="26"/>
      <c r="AFU85" s="26"/>
      <c r="AFV85" s="26"/>
      <c r="AFW85" s="26"/>
      <c r="AFX85" s="26"/>
      <c r="AFY85" s="26"/>
      <c r="AFZ85" s="26"/>
      <c r="AGA85" s="26"/>
      <c r="AGB85" s="26"/>
      <c r="AGC85" s="26"/>
      <c r="AGD85" s="26"/>
      <c r="AGE85" s="26"/>
      <c r="AGF85" s="26"/>
      <c r="AGG85" s="26"/>
      <c r="AGH85" s="26"/>
      <c r="AGI85" s="26"/>
      <c r="AGJ85" s="26"/>
      <c r="AGK85" s="26"/>
      <c r="AGL85" s="26"/>
      <c r="AGM85" s="26"/>
      <c r="AGN85" s="26"/>
      <c r="AGO85" s="26"/>
      <c r="AHS85" s="140"/>
    </row>
    <row r="86" spans="371:903" x14ac:dyDescent="0.25">
      <c r="NG86" s="26"/>
      <c r="NH86" s="26"/>
      <c r="NI86" s="26"/>
      <c r="NJ86" s="26"/>
      <c r="NK86" s="26"/>
      <c r="NL86" s="26"/>
      <c r="NM86" s="26"/>
      <c r="NN86" s="26"/>
      <c r="NO86" s="26"/>
      <c r="NP86" s="26"/>
      <c r="NQ86" s="26"/>
      <c r="NR86" s="26"/>
      <c r="NS86" s="26"/>
      <c r="NT86" s="26"/>
      <c r="NU86" s="26"/>
      <c r="NV86" s="26"/>
      <c r="NW86" s="26"/>
      <c r="NX86" s="26"/>
      <c r="NY86" s="26"/>
      <c r="NZ86" s="26"/>
      <c r="OA86" s="26"/>
      <c r="OB86" s="26"/>
      <c r="OC86" s="26"/>
      <c r="OD86" s="26"/>
      <c r="OE86" s="26"/>
      <c r="OF86" s="26"/>
      <c r="OG86" s="26"/>
      <c r="OH86" s="26"/>
      <c r="OI86" s="26"/>
      <c r="OJ86" s="26"/>
      <c r="OK86" s="26"/>
      <c r="OL86" s="26"/>
      <c r="OM86" s="26"/>
      <c r="ON86" s="26"/>
      <c r="OO86" s="26"/>
      <c r="OP86" s="26"/>
      <c r="OQ86" s="26"/>
      <c r="OR86" s="26"/>
      <c r="OS86" s="26"/>
      <c r="OT86" s="26"/>
      <c r="OU86" s="26"/>
      <c r="OV86" s="26"/>
      <c r="OW86" s="26"/>
      <c r="OX86" s="26"/>
      <c r="OY86" s="26"/>
      <c r="OZ86" s="26"/>
      <c r="PA86" s="26"/>
      <c r="PB86" s="26"/>
      <c r="PC86" s="26"/>
      <c r="PD86" s="26"/>
      <c r="PE86" s="26"/>
      <c r="PF86" s="26"/>
      <c r="PG86" s="26"/>
      <c r="PH86" s="26"/>
      <c r="PI86" s="26"/>
      <c r="PJ86" s="26"/>
      <c r="PK86" s="26"/>
      <c r="PL86" s="26"/>
      <c r="PM86" s="26"/>
      <c r="PN86" s="26"/>
      <c r="PO86" s="26"/>
      <c r="PP86" s="26"/>
      <c r="PQ86" s="26"/>
      <c r="PR86" s="26"/>
      <c r="PS86" s="26"/>
      <c r="PT86" s="26"/>
      <c r="PU86" s="26"/>
      <c r="PV86" s="26"/>
      <c r="PW86" s="26"/>
      <c r="PX86" s="26"/>
      <c r="PY86" s="26"/>
      <c r="PZ86" s="26"/>
      <c r="QA86" s="26"/>
      <c r="QB86" s="26"/>
      <c r="QC86" s="26"/>
      <c r="QD86" s="26"/>
      <c r="QE86" s="26"/>
      <c r="QF86" s="26"/>
      <c r="QG86" s="26"/>
      <c r="QH86" s="26"/>
      <c r="QI86" s="26"/>
      <c r="QJ86" s="26"/>
      <c r="QK86" s="26"/>
      <c r="QL86" s="26"/>
      <c r="QM86" s="26"/>
      <c r="QN86" s="26"/>
      <c r="QO86" s="26"/>
      <c r="QP86" s="26"/>
      <c r="QQ86" s="26"/>
      <c r="QR86" s="26"/>
      <c r="QS86" s="26"/>
      <c r="QT86" s="26"/>
      <c r="QU86" s="26"/>
      <c r="QV86" s="26"/>
      <c r="QW86" s="26"/>
      <c r="QX86" s="26"/>
      <c r="QY86" s="26"/>
      <c r="QZ86" s="26"/>
      <c r="RA86" s="26"/>
      <c r="RB86" s="26"/>
      <c r="RC86" s="26"/>
      <c r="RD86" s="26"/>
      <c r="RE86" s="26"/>
      <c r="RF86" s="26"/>
      <c r="RG86" s="26"/>
      <c r="RH86" s="26"/>
      <c r="RI86" s="26"/>
      <c r="RJ86" s="26"/>
      <c r="RK86" s="26"/>
      <c r="RL86" s="26"/>
      <c r="RM86" s="26"/>
      <c r="RN86" s="26"/>
      <c r="RO86" s="26"/>
      <c r="RP86" s="26"/>
      <c r="RQ86" s="26"/>
      <c r="RR86" s="26"/>
      <c r="RS86" s="26"/>
      <c r="RT86" s="26"/>
      <c r="RU86" s="26"/>
      <c r="RV86" s="26"/>
      <c r="RW86" s="26"/>
      <c r="RX86" s="26"/>
      <c r="RY86" s="26"/>
      <c r="RZ86" s="26"/>
      <c r="SA86" s="26"/>
      <c r="SB86" s="26"/>
      <c r="SC86" s="26"/>
      <c r="SD86" s="26"/>
      <c r="SE86" s="26"/>
      <c r="SF86" s="26"/>
      <c r="SG86" s="26"/>
      <c r="SH86" s="26"/>
      <c r="SI86" s="26"/>
      <c r="SJ86" s="26"/>
      <c r="SK86" s="26"/>
      <c r="SL86" s="26"/>
      <c r="SM86" s="26"/>
      <c r="SN86" s="26"/>
      <c r="SO86" s="26"/>
      <c r="SP86" s="26"/>
      <c r="AAV86" s="26"/>
      <c r="AAW86" s="26"/>
      <c r="AAX86" s="26"/>
      <c r="AAY86" s="26"/>
      <c r="AAZ86" s="26"/>
      <c r="ABA86" s="26"/>
      <c r="ABB86" s="26"/>
      <c r="ABC86" s="26"/>
      <c r="ABD86" s="26"/>
      <c r="ABE86" s="26"/>
      <c r="ABF86" s="26"/>
      <c r="ABG86" s="26"/>
      <c r="ABH86" s="26"/>
      <c r="ABI86" s="26"/>
      <c r="ABJ86" s="26"/>
      <c r="ABK86" s="26"/>
      <c r="ABL86" s="26"/>
      <c r="ABM86" s="26"/>
      <c r="ABN86" s="26"/>
      <c r="ABO86" s="26"/>
      <c r="ABP86" s="26"/>
      <c r="ABQ86" s="26"/>
      <c r="ABR86" s="26"/>
      <c r="ABS86" s="26"/>
      <c r="ABT86" s="26"/>
      <c r="ABU86" s="26"/>
      <c r="ABV86" s="26"/>
      <c r="ABW86" s="26"/>
      <c r="ABX86" s="26"/>
      <c r="ABY86" s="26"/>
      <c r="ABZ86" s="26"/>
      <c r="ACA86" s="26"/>
      <c r="ACB86" s="26"/>
      <c r="ACC86" s="26"/>
      <c r="ACD86" s="26"/>
      <c r="ACE86" s="26"/>
      <c r="ACF86" s="26"/>
      <c r="ACG86" s="26"/>
      <c r="ACH86" s="26"/>
      <c r="ACI86" s="26"/>
      <c r="ACJ86" s="26"/>
      <c r="ACK86" s="26"/>
      <c r="ACL86" s="26"/>
      <c r="ACM86" s="26"/>
      <c r="ACN86" s="26"/>
      <c r="ACO86" s="26"/>
      <c r="ACP86" s="26"/>
      <c r="ACQ86" s="26"/>
      <c r="ACR86" s="26"/>
      <c r="ACS86" s="26"/>
      <c r="ACT86" s="26"/>
      <c r="ACU86" s="26"/>
      <c r="ACV86" s="26"/>
      <c r="ACW86" s="26"/>
      <c r="ACX86" s="26"/>
      <c r="ACY86" s="26"/>
      <c r="ACZ86" s="26"/>
      <c r="ADA86" s="26"/>
      <c r="ADB86" s="26"/>
      <c r="ADC86" s="26"/>
      <c r="ADD86" s="26"/>
      <c r="ADE86" s="26"/>
      <c r="ADF86" s="26"/>
      <c r="ADG86" s="26"/>
      <c r="ADH86" s="26"/>
      <c r="ADI86" s="26"/>
      <c r="ADJ86" s="26"/>
      <c r="ADK86" s="26"/>
      <c r="ADL86" s="26"/>
      <c r="ADM86" s="26"/>
      <c r="ADN86" s="26"/>
      <c r="ADO86" s="26"/>
      <c r="ADP86" s="26"/>
      <c r="ADQ86" s="26"/>
      <c r="ADR86" s="26"/>
      <c r="ADS86" s="26"/>
      <c r="ADT86" s="26"/>
      <c r="ADU86" s="26"/>
      <c r="ADV86" s="26"/>
      <c r="ADW86" s="26"/>
      <c r="ADX86" s="26"/>
      <c r="ADY86" s="26"/>
      <c r="ADZ86" s="26"/>
      <c r="AEA86" s="26"/>
      <c r="AEB86" s="26"/>
      <c r="AEC86" s="26"/>
      <c r="AED86" s="26"/>
      <c r="AEE86" s="26"/>
      <c r="AEF86" s="26"/>
      <c r="AEG86" s="26"/>
      <c r="AEH86" s="26"/>
      <c r="AEI86" s="26"/>
      <c r="AEJ86" s="26"/>
      <c r="AEK86" s="26"/>
      <c r="AEL86" s="26"/>
      <c r="AEM86" s="26"/>
      <c r="AEN86" s="26"/>
      <c r="AEO86" s="26"/>
      <c r="AEP86" s="26"/>
      <c r="AEQ86" s="26"/>
      <c r="AER86" s="26"/>
      <c r="AES86" s="26"/>
      <c r="AET86" s="26"/>
      <c r="AEU86" s="26"/>
      <c r="AEV86" s="26"/>
      <c r="AEW86" s="26"/>
      <c r="AEX86" s="26"/>
      <c r="AEY86" s="26"/>
      <c r="AEZ86" s="26"/>
      <c r="AFA86" s="58"/>
      <c r="AFB86" s="26"/>
      <c r="AFC86" s="26"/>
      <c r="AFD86" s="26"/>
      <c r="AFE86" s="26"/>
      <c r="AFF86" s="26"/>
      <c r="AFG86" s="26"/>
      <c r="AFH86" s="26"/>
      <c r="AFI86" s="58"/>
      <c r="AFJ86" s="26"/>
      <c r="AFK86" s="26"/>
      <c r="AFL86" s="26"/>
      <c r="AFM86" s="26"/>
      <c r="AFN86" s="58"/>
      <c r="AFO86" s="26"/>
      <c r="AFP86" s="26"/>
      <c r="AFQ86" s="26"/>
      <c r="AFR86" s="26"/>
      <c r="AFS86" s="26"/>
      <c r="AFT86" s="26"/>
      <c r="AFU86" s="26"/>
      <c r="AFV86" s="26"/>
      <c r="AFW86" s="26"/>
      <c r="AFX86" s="26"/>
      <c r="AFY86" s="26"/>
      <c r="AFZ86" s="26"/>
      <c r="AGA86" s="26"/>
      <c r="AGB86" s="26"/>
      <c r="AGC86" s="26"/>
      <c r="AGD86" s="26"/>
      <c r="AGE86" s="26"/>
      <c r="AGF86" s="26"/>
      <c r="AGG86" s="26"/>
      <c r="AGH86" s="26"/>
      <c r="AGI86" s="26"/>
      <c r="AGJ86" s="26"/>
      <c r="AGK86" s="26"/>
      <c r="AGL86" s="26"/>
      <c r="AGM86" s="26"/>
      <c r="AGN86" s="26"/>
      <c r="AGO86" s="26"/>
    </row>
    <row r="87" spans="371:903" x14ac:dyDescent="0.25">
      <c r="NG87" s="26"/>
      <c r="NH87" s="26"/>
      <c r="NI87" s="26"/>
      <c r="NJ87" s="26"/>
      <c r="NK87" s="26"/>
      <c r="NL87" s="26"/>
      <c r="NM87" s="26"/>
      <c r="NN87" s="26"/>
      <c r="NO87" s="26"/>
      <c r="NP87" s="26"/>
      <c r="NQ87" s="26"/>
      <c r="NR87" s="26"/>
      <c r="NS87" s="26"/>
      <c r="NT87" s="26"/>
      <c r="NU87" s="26"/>
      <c r="NV87" s="26"/>
      <c r="NW87" s="26"/>
      <c r="NX87" s="26"/>
      <c r="NY87" s="26"/>
      <c r="NZ87" s="26"/>
      <c r="OA87" s="26"/>
      <c r="OB87" s="26"/>
      <c r="OC87" s="26"/>
      <c r="OD87" s="26"/>
      <c r="OE87" s="26"/>
      <c r="OF87" s="26"/>
      <c r="OG87" s="26"/>
      <c r="OH87" s="26"/>
      <c r="OI87" s="26"/>
      <c r="OJ87" s="26"/>
      <c r="OK87" s="26"/>
      <c r="OL87" s="26"/>
      <c r="OM87" s="26"/>
      <c r="ON87" s="26"/>
      <c r="OO87" s="26"/>
      <c r="OP87" s="26"/>
      <c r="OQ87" s="26"/>
      <c r="OR87" s="26"/>
      <c r="OS87" s="26"/>
      <c r="OT87" s="26"/>
      <c r="OU87" s="26"/>
      <c r="OV87" s="26"/>
      <c r="OW87" s="26"/>
      <c r="OX87" s="26"/>
      <c r="OY87" s="26"/>
      <c r="OZ87" s="26"/>
      <c r="PA87" s="26"/>
      <c r="PB87" s="26"/>
      <c r="PC87" s="26"/>
      <c r="PD87" s="26"/>
      <c r="PE87" s="26"/>
      <c r="PF87" s="26"/>
      <c r="PG87" s="26"/>
      <c r="PH87" s="26"/>
      <c r="PI87" s="26"/>
      <c r="PJ87" s="26"/>
      <c r="PK87" s="26"/>
      <c r="PL87" s="26"/>
      <c r="PM87" s="26"/>
      <c r="PN87" s="26"/>
      <c r="PO87" s="26"/>
      <c r="PP87" s="26"/>
      <c r="PQ87" s="26"/>
      <c r="PR87" s="26"/>
      <c r="PS87" s="26"/>
      <c r="PT87" s="26"/>
      <c r="PU87" s="26"/>
      <c r="PV87" s="26"/>
      <c r="PW87" s="26"/>
      <c r="PX87" s="26"/>
      <c r="PY87" s="26"/>
      <c r="PZ87" s="26"/>
      <c r="QA87" s="26"/>
      <c r="QB87" s="26"/>
      <c r="QC87" s="26"/>
      <c r="QD87" s="26"/>
      <c r="QE87" s="26"/>
      <c r="QF87" s="26"/>
      <c r="QG87" s="26"/>
      <c r="QH87" s="26"/>
      <c r="QI87" s="26"/>
      <c r="QJ87" s="26"/>
      <c r="QK87" s="26"/>
      <c r="QL87" s="26"/>
      <c r="QM87" s="26"/>
      <c r="QN87" s="26"/>
      <c r="QO87" s="26"/>
      <c r="QP87" s="26"/>
      <c r="QQ87" s="26"/>
      <c r="QR87" s="26"/>
      <c r="QS87" s="26"/>
      <c r="QT87" s="26"/>
      <c r="QU87" s="26"/>
      <c r="QV87" s="26"/>
      <c r="QW87" s="26"/>
      <c r="QX87" s="26"/>
      <c r="QY87" s="26"/>
      <c r="QZ87" s="26"/>
      <c r="RA87" s="26"/>
      <c r="RB87" s="26"/>
      <c r="RC87" s="26"/>
      <c r="RD87" s="26"/>
      <c r="RE87" s="26"/>
      <c r="RF87" s="26"/>
      <c r="RG87" s="26"/>
      <c r="RH87" s="26"/>
      <c r="RI87" s="26"/>
      <c r="RJ87" s="26"/>
      <c r="RK87" s="26"/>
      <c r="RL87" s="26"/>
      <c r="RM87" s="26"/>
      <c r="RN87" s="26"/>
      <c r="RO87" s="26"/>
      <c r="RP87" s="26"/>
      <c r="RQ87" s="26"/>
      <c r="RR87" s="26"/>
      <c r="RS87" s="26"/>
      <c r="RT87" s="26"/>
      <c r="RU87" s="26"/>
      <c r="RV87" s="26"/>
      <c r="RW87" s="26"/>
      <c r="RX87" s="26"/>
      <c r="RY87" s="26"/>
      <c r="RZ87" s="26"/>
      <c r="SA87" s="26"/>
      <c r="SB87" s="26"/>
      <c r="SC87" s="26"/>
      <c r="SD87" s="26"/>
      <c r="SE87" s="26"/>
      <c r="SF87" s="26"/>
      <c r="SG87" s="26"/>
      <c r="SH87" s="26"/>
      <c r="SI87" s="26"/>
      <c r="SJ87" s="26"/>
      <c r="SK87" s="26"/>
      <c r="SL87" s="26"/>
      <c r="SM87" s="26"/>
      <c r="SN87" s="26"/>
      <c r="SO87" s="26"/>
      <c r="SP87" s="26"/>
      <c r="AAV87" s="26"/>
      <c r="AAW87" s="26"/>
      <c r="AAX87" s="26"/>
      <c r="AAY87" s="26"/>
      <c r="AAZ87" s="26"/>
      <c r="ABA87" s="26"/>
      <c r="ABB87" s="26"/>
      <c r="ABC87" s="26"/>
      <c r="ABD87" s="26"/>
      <c r="ABE87" s="26"/>
      <c r="ABF87" s="26"/>
      <c r="ABG87" s="26"/>
      <c r="ABH87" s="26"/>
      <c r="ABI87" s="26"/>
      <c r="ABJ87" s="26"/>
      <c r="ABK87" s="26"/>
      <c r="ABL87" s="26"/>
      <c r="ABM87" s="26"/>
      <c r="ABN87" s="26"/>
      <c r="ABO87" s="26"/>
      <c r="ABP87" s="26"/>
      <c r="ABQ87" s="26"/>
      <c r="ABR87" s="26"/>
      <c r="ABS87" s="26"/>
      <c r="ABT87" s="26"/>
      <c r="ABU87" s="26"/>
      <c r="ABV87" s="26"/>
      <c r="ABW87" s="26"/>
      <c r="ABX87" s="26"/>
      <c r="ABY87" s="26"/>
      <c r="ABZ87" s="26"/>
      <c r="ACA87" s="26"/>
      <c r="ACB87" s="26"/>
      <c r="ACC87" s="26"/>
      <c r="ACD87" s="26"/>
      <c r="ACE87" s="26"/>
      <c r="ACF87" s="26"/>
      <c r="ACG87" s="26"/>
      <c r="ACH87" s="26"/>
      <c r="ACI87" s="26"/>
      <c r="ACJ87" s="26"/>
      <c r="ACK87" s="26"/>
      <c r="ACL87" s="26"/>
      <c r="ACM87" s="26"/>
      <c r="ACN87" s="26"/>
      <c r="ACO87" s="26"/>
      <c r="ACP87" s="26"/>
      <c r="ACQ87" s="26"/>
      <c r="ACR87" s="26"/>
      <c r="ACS87" s="26"/>
      <c r="ACT87" s="26"/>
      <c r="ACU87" s="26"/>
      <c r="ACV87" s="26"/>
      <c r="ACW87" s="26"/>
      <c r="ACX87" s="26"/>
      <c r="ACY87" s="26"/>
      <c r="ACZ87" s="26"/>
      <c r="ADA87" s="26"/>
      <c r="ADB87" s="26"/>
      <c r="ADC87" s="26"/>
      <c r="ADD87" s="26"/>
      <c r="ADE87" s="26"/>
      <c r="ADF87" s="26"/>
      <c r="ADG87" s="26"/>
      <c r="ADH87" s="26"/>
      <c r="ADI87" s="26"/>
      <c r="ADJ87" s="26"/>
      <c r="ADK87" s="26"/>
      <c r="ADL87" s="26"/>
      <c r="ADM87" s="26"/>
      <c r="ADN87" s="26"/>
      <c r="ADO87" s="26"/>
      <c r="ADP87" s="26"/>
      <c r="ADQ87" s="26"/>
      <c r="ADR87" s="26"/>
      <c r="ADS87" s="26"/>
      <c r="ADT87" s="26"/>
      <c r="ADU87" s="26"/>
      <c r="ADV87" s="26"/>
      <c r="ADW87" s="26"/>
      <c r="ADX87" s="26"/>
      <c r="ADY87" s="26"/>
      <c r="ADZ87" s="26"/>
      <c r="AEA87" s="26"/>
      <c r="AEB87" s="26"/>
      <c r="AEC87" s="26"/>
      <c r="AED87" s="26"/>
      <c r="AEE87" s="26"/>
      <c r="AEF87" s="26"/>
      <c r="AEG87" s="26"/>
      <c r="AEH87" s="26"/>
      <c r="AEI87" s="26"/>
      <c r="AEJ87" s="26"/>
      <c r="AEK87" s="26"/>
      <c r="AEL87" s="26"/>
      <c r="AEM87" s="26"/>
      <c r="AEN87" s="26"/>
      <c r="AEO87" s="26"/>
      <c r="AEP87" s="26"/>
      <c r="AEQ87" s="26"/>
      <c r="AER87" s="26"/>
      <c r="AES87" s="26"/>
      <c r="AET87" s="26"/>
      <c r="AEU87" s="26"/>
      <c r="AEV87" s="26"/>
      <c r="AEW87" s="26"/>
      <c r="AEX87" s="26"/>
      <c r="AEY87" s="26"/>
      <c r="AEZ87" s="26"/>
      <c r="AFA87" s="58"/>
      <c r="AFB87" s="26"/>
      <c r="AFC87" s="26"/>
      <c r="AFD87" s="26"/>
      <c r="AFE87" s="26"/>
      <c r="AFF87" s="26"/>
      <c r="AFG87" s="26"/>
      <c r="AFH87" s="26"/>
      <c r="AFI87" s="58"/>
      <c r="AFJ87" s="26"/>
      <c r="AFK87" s="26"/>
      <c r="AFL87" s="26"/>
      <c r="AFM87" s="26"/>
      <c r="AFN87" s="58"/>
      <c r="AFO87" s="26"/>
      <c r="AFP87" s="26"/>
      <c r="AFQ87" s="26"/>
      <c r="AFR87" s="26"/>
      <c r="AFS87" s="26"/>
      <c r="AFT87" s="26"/>
      <c r="AFU87" s="26"/>
      <c r="AFV87" s="26"/>
      <c r="AFW87" s="26"/>
      <c r="AFX87" s="26"/>
      <c r="AFY87" s="26"/>
      <c r="AFZ87" s="26"/>
      <c r="AGA87" s="26"/>
      <c r="AGB87" s="26"/>
      <c r="AGC87" s="26"/>
      <c r="AGD87" s="26"/>
      <c r="AGE87" s="26"/>
      <c r="AGF87" s="26"/>
      <c r="AGG87" s="26"/>
      <c r="AGH87" s="26"/>
      <c r="AGI87" s="26"/>
      <c r="AGJ87" s="26"/>
      <c r="AGK87" s="26"/>
      <c r="AGL87" s="26"/>
      <c r="AGM87" s="26"/>
      <c r="AGN87" s="26"/>
      <c r="AGO87" s="26"/>
    </row>
    <row r="88" spans="371:903" x14ac:dyDescent="0.25">
      <c r="NG88" s="26"/>
      <c r="NH88" s="26"/>
      <c r="NI88" s="26"/>
      <c r="NJ88" s="26"/>
      <c r="NK88" s="26"/>
      <c r="NL88" s="26"/>
      <c r="NM88" s="26"/>
      <c r="NN88" s="26"/>
      <c r="NO88" s="26"/>
      <c r="NP88" s="26"/>
      <c r="NQ88" s="26"/>
      <c r="NR88" s="26"/>
      <c r="NS88" s="26"/>
      <c r="NT88" s="26"/>
      <c r="NU88" s="26"/>
      <c r="NV88" s="26"/>
      <c r="NW88" s="26"/>
      <c r="NX88" s="26"/>
      <c r="NY88" s="26"/>
      <c r="NZ88" s="26"/>
      <c r="OA88" s="26"/>
      <c r="OB88" s="26"/>
      <c r="OC88" s="26"/>
      <c r="OD88" s="26"/>
      <c r="OE88" s="26"/>
      <c r="OF88" s="26"/>
      <c r="OG88" s="26"/>
      <c r="OH88" s="26"/>
      <c r="OI88" s="26"/>
      <c r="OJ88" s="26"/>
      <c r="OK88" s="26"/>
      <c r="OL88" s="26"/>
      <c r="OM88" s="26"/>
      <c r="ON88" s="26"/>
      <c r="OO88" s="26"/>
      <c r="OP88" s="26"/>
      <c r="OQ88" s="26"/>
      <c r="OR88" s="26"/>
      <c r="OS88" s="26"/>
      <c r="OT88" s="26"/>
      <c r="OU88" s="26"/>
      <c r="OV88" s="26"/>
      <c r="OW88" s="26"/>
      <c r="OX88" s="26"/>
      <c r="OY88" s="26"/>
      <c r="OZ88" s="26"/>
      <c r="PA88" s="26"/>
      <c r="PB88" s="26"/>
      <c r="PC88" s="26"/>
      <c r="PD88" s="26"/>
      <c r="PE88" s="26"/>
      <c r="PF88" s="26"/>
      <c r="PG88" s="26"/>
      <c r="PH88" s="26"/>
      <c r="PI88" s="26"/>
      <c r="PJ88" s="26"/>
      <c r="PK88" s="26"/>
      <c r="PL88" s="26"/>
      <c r="PM88" s="26"/>
      <c r="PN88" s="26"/>
      <c r="PO88" s="26"/>
      <c r="PP88" s="26"/>
      <c r="PQ88" s="26"/>
      <c r="PR88" s="26"/>
      <c r="PS88" s="26"/>
      <c r="PT88" s="26"/>
      <c r="PU88" s="26"/>
      <c r="PV88" s="26"/>
      <c r="PW88" s="26"/>
      <c r="PX88" s="26"/>
      <c r="PY88" s="26"/>
      <c r="PZ88" s="26"/>
      <c r="QA88" s="26"/>
      <c r="QB88" s="26"/>
      <c r="QC88" s="26"/>
      <c r="QD88" s="26"/>
      <c r="QE88" s="26"/>
      <c r="QF88" s="26"/>
      <c r="QG88" s="26"/>
      <c r="QH88" s="26"/>
      <c r="QI88" s="26"/>
      <c r="QJ88" s="26"/>
      <c r="QK88" s="26"/>
      <c r="QL88" s="26"/>
      <c r="QM88" s="26"/>
      <c r="QN88" s="26"/>
      <c r="QO88" s="26"/>
      <c r="QP88" s="26"/>
      <c r="QQ88" s="26"/>
      <c r="QR88" s="26"/>
      <c r="QS88" s="26"/>
      <c r="QT88" s="26"/>
      <c r="QU88" s="26"/>
      <c r="QV88" s="26"/>
      <c r="QW88" s="26"/>
      <c r="QX88" s="26"/>
      <c r="QY88" s="26"/>
      <c r="QZ88" s="26"/>
      <c r="RA88" s="26"/>
      <c r="RB88" s="26"/>
      <c r="RC88" s="26"/>
      <c r="RD88" s="26"/>
      <c r="RE88" s="26"/>
      <c r="RF88" s="26"/>
      <c r="RG88" s="26"/>
      <c r="RH88" s="26"/>
      <c r="RI88" s="26"/>
      <c r="RJ88" s="26"/>
      <c r="RK88" s="26"/>
      <c r="RL88" s="26"/>
      <c r="RM88" s="26"/>
      <c r="RN88" s="26"/>
      <c r="RO88" s="26"/>
      <c r="RP88" s="26"/>
      <c r="RQ88" s="26"/>
      <c r="RR88" s="26"/>
      <c r="RS88" s="26"/>
      <c r="RT88" s="26"/>
      <c r="RU88" s="26"/>
      <c r="RV88" s="26"/>
      <c r="RW88" s="26"/>
      <c r="RX88" s="26"/>
      <c r="RY88" s="26"/>
      <c r="RZ88" s="26"/>
      <c r="SA88" s="26"/>
      <c r="SB88" s="26"/>
      <c r="SC88" s="26"/>
      <c r="SD88" s="26"/>
      <c r="SE88" s="26"/>
      <c r="SF88" s="26"/>
      <c r="SG88" s="26"/>
      <c r="SH88" s="26"/>
      <c r="SI88" s="26"/>
      <c r="SJ88" s="26"/>
      <c r="SK88" s="26"/>
      <c r="SL88" s="26"/>
      <c r="SM88" s="26"/>
      <c r="SN88" s="26"/>
      <c r="SO88" s="26"/>
      <c r="SP88" s="26"/>
      <c r="AAV88" s="26"/>
      <c r="AAW88" s="26"/>
      <c r="AAX88" s="26"/>
      <c r="AAY88" s="26"/>
      <c r="AAZ88" s="26"/>
      <c r="ABA88" s="26"/>
      <c r="ABB88" s="26"/>
      <c r="ABC88" s="26"/>
      <c r="ABD88" s="26"/>
      <c r="ABE88" s="26"/>
      <c r="ABF88" s="26"/>
      <c r="ABG88" s="26"/>
      <c r="ABH88" s="26"/>
      <c r="ABI88" s="26"/>
      <c r="ABJ88" s="26"/>
      <c r="ABK88" s="26"/>
      <c r="ABL88" s="26"/>
      <c r="ABM88" s="26"/>
      <c r="ABN88" s="26"/>
      <c r="ABO88" s="26"/>
      <c r="ABP88" s="26"/>
      <c r="ABQ88" s="26"/>
      <c r="ABR88" s="26"/>
      <c r="ABS88" s="26"/>
      <c r="ABT88" s="26"/>
      <c r="ABU88" s="26"/>
      <c r="ABV88" s="26"/>
      <c r="ABW88" s="26"/>
      <c r="ABX88" s="26"/>
      <c r="ABY88" s="26"/>
      <c r="ABZ88" s="26"/>
      <c r="ACA88" s="26"/>
      <c r="ACB88" s="26"/>
      <c r="ACC88" s="26"/>
      <c r="ACD88" s="26"/>
      <c r="ACE88" s="26"/>
      <c r="ACF88" s="26"/>
      <c r="ACG88" s="26"/>
      <c r="ACH88" s="26"/>
      <c r="ACI88" s="26"/>
      <c r="ACJ88" s="26"/>
      <c r="ACK88" s="26"/>
      <c r="ACL88" s="26"/>
      <c r="ACM88" s="26"/>
      <c r="ACN88" s="26"/>
      <c r="ACO88" s="26"/>
      <c r="ACP88" s="26"/>
      <c r="ACQ88" s="26"/>
      <c r="ACR88" s="26"/>
      <c r="ACS88" s="26"/>
      <c r="ACT88" s="26"/>
      <c r="ACU88" s="26"/>
      <c r="ACV88" s="26"/>
      <c r="ACW88" s="26"/>
      <c r="ACX88" s="26"/>
      <c r="ACY88" s="26"/>
      <c r="ACZ88" s="26"/>
      <c r="ADA88" s="26"/>
      <c r="ADB88" s="26"/>
      <c r="ADC88" s="26"/>
      <c r="ADD88" s="26"/>
      <c r="ADE88" s="26"/>
      <c r="ADF88" s="26"/>
      <c r="ADG88" s="26"/>
      <c r="ADH88" s="26"/>
      <c r="ADI88" s="26"/>
      <c r="ADJ88" s="26"/>
      <c r="ADK88" s="26"/>
      <c r="ADL88" s="26"/>
      <c r="ADM88" s="26"/>
      <c r="ADN88" s="26"/>
      <c r="ADO88" s="26"/>
      <c r="ADP88" s="26"/>
      <c r="ADQ88" s="26"/>
      <c r="ADR88" s="26"/>
      <c r="ADS88" s="26"/>
      <c r="ADT88" s="26"/>
      <c r="ADU88" s="26"/>
      <c r="ADV88" s="26"/>
      <c r="ADW88" s="26"/>
      <c r="ADX88" s="26"/>
      <c r="ADY88" s="26"/>
      <c r="ADZ88" s="26"/>
      <c r="AEA88" s="26"/>
      <c r="AEB88" s="26"/>
      <c r="AEC88" s="26"/>
      <c r="AED88" s="26"/>
      <c r="AEE88" s="26"/>
      <c r="AEF88" s="26"/>
      <c r="AEG88" s="26"/>
      <c r="AEH88" s="26"/>
      <c r="AEI88" s="26"/>
      <c r="AEJ88" s="26"/>
      <c r="AEK88" s="26"/>
      <c r="AEL88" s="26"/>
      <c r="AEM88" s="26"/>
      <c r="AEN88" s="26"/>
      <c r="AEO88" s="26"/>
      <c r="AEP88" s="26"/>
      <c r="AEQ88" s="26"/>
      <c r="AER88" s="26"/>
      <c r="AES88" s="26"/>
      <c r="AET88" s="26"/>
      <c r="AEU88" s="26"/>
      <c r="AEV88" s="26"/>
      <c r="AEW88" s="26"/>
      <c r="AEX88" s="26"/>
      <c r="AEY88" s="26"/>
      <c r="AEZ88" s="26"/>
      <c r="AFA88" s="58"/>
      <c r="AFB88" s="26"/>
      <c r="AFC88" s="26"/>
      <c r="AFD88" s="26"/>
      <c r="AFE88" s="26"/>
      <c r="AFF88" s="26"/>
      <c r="AFG88" s="26"/>
      <c r="AFH88" s="26"/>
      <c r="AFI88" s="58"/>
      <c r="AFJ88" s="26"/>
      <c r="AFK88" s="26"/>
      <c r="AFL88" s="58"/>
      <c r="AFM88" s="26"/>
      <c r="AFN88" s="58"/>
      <c r="AFO88" s="26"/>
      <c r="AFP88" s="26"/>
      <c r="AFQ88" s="26"/>
      <c r="AFR88" s="26"/>
      <c r="AFS88" s="26"/>
      <c r="AFT88" s="26"/>
      <c r="AFU88" s="26"/>
      <c r="AFV88" s="26"/>
      <c r="AFW88" s="26"/>
      <c r="AFX88" s="26"/>
      <c r="AFY88" s="26"/>
      <c r="AFZ88" s="26"/>
      <c r="AGA88" s="26"/>
      <c r="AGB88" s="26"/>
      <c r="AGC88" s="26"/>
      <c r="AGD88" s="26"/>
      <c r="AGE88" s="26"/>
      <c r="AGF88" s="26"/>
      <c r="AGG88" s="26"/>
      <c r="AGH88" s="26"/>
      <c r="AGI88" s="26"/>
      <c r="AGJ88" s="26"/>
      <c r="AGK88" s="26"/>
      <c r="AGL88" s="26"/>
      <c r="AGM88" s="26"/>
      <c r="AGN88" s="26"/>
      <c r="AGO88" s="26"/>
    </row>
    <row r="89" spans="371:903" x14ac:dyDescent="0.25">
      <c r="NG89" s="26"/>
      <c r="NH89" s="26"/>
      <c r="NI89" s="26"/>
      <c r="NJ89" s="26"/>
      <c r="NK89" s="26"/>
      <c r="NL89" s="26"/>
      <c r="NM89" s="26"/>
      <c r="NN89" s="26"/>
      <c r="NO89" s="26"/>
      <c r="NP89" s="26"/>
      <c r="NQ89" s="26"/>
      <c r="NR89" s="26"/>
      <c r="NS89" s="26"/>
      <c r="NT89" s="26"/>
      <c r="NU89" s="26"/>
      <c r="NV89" s="26"/>
      <c r="NW89" s="26"/>
      <c r="NX89" s="26"/>
      <c r="NY89" s="26"/>
      <c r="NZ89" s="26"/>
      <c r="OA89" s="26"/>
      <c r="OB89" s="26"/>
      <c r="OC89" s="26"/>
      <c r="OD89" s="26"/>
      <c r="OE89" s="26"/>
      <c r="OF89" s="26"/>
      <c r="OG89" s="26"/>
      <c r="OH89" s="26"/>
      <c r="OI89" s="26"/>
      <c r="OJ89" s="26"/>
      <c r="OK89" s="26"/>
      <c r="OL89" s="26"/>
      <c r="OM89" s="26"/>
      <c r="ON89" s="26"/>
      <c r="OO89" s="26"/>
      <c r="OP89" s="26"/>
      <c r="OQ89" s="26"/>
      <c r="OR89" s="26"/>
      <c r="OS89" s="26"/>
      <c r="OT89" s="26"/>
      <c r="OU89" s="26"/>
      <c r="OV89" s="26"/>
      <c r="OW89" s="26"/>
      <c r="OX89" s="26"/>
      <c r="OY89" s="26"/>
      <c r="OZ89" s="26"/>
      <c r="PA89" s="26"/>
      <c r="PB89" s="26"/>
      <c r="PC89" s="26"/>
      <c r="PD89" s="26"/>
      <c r="PE89" s="26"/>
      <c r="PF89" s="26"/>
      <c r="PG89" s="26"/>
      <c r="PH89" s="26"/>
      <c r="PI89" s="26"/>
      <c r="PJ89" s="26"/>
      <c r="PK89" s="26"/>
      <c r="PL89" s="26"/>
      <c r="PM89" s="26"/>
      <c r="PN89" s="26"/>
      <c r="PO89" s="26"/>
      <c r="PP89" s="26"/>
      <c r="PQ89" s="26"/>
      <c r="PR89" s="26"/>
      <c r="PS89" s="26"/>
      <c r="PT89" s="26"/>
      <c r="PU89" s="26"/>
      <c r="PV89" s="26"/>
      <c r="PW89" s="26"/>
      <c r="PX89" s="26"/>
      <c r="PY89" s="26"/>
      <c r="PZ89" s="26"/>
      <c r="QA89" s="26"/>
      <c r="QB89" s="26"/>
      <c r="QC89" s="26"/>
      <c r="QD89" s="26"/>
      <c r="QE89" s="26"/>
      <c r="QF89" s="26"/>
      <c r="QG89" s="26"/>
      <c r="QH89" s="26"/>
      <c r="QI89" s="26"/>
      <c r="QJ89" s="26"/>
      <c r="QK89" s="26"/>
      <c r="QL89" s="26"/>
      <c r="QM89" s="26"/>
      <c r="QN89" s="26"/>
      <c r="QO89" s="26"/>
      <c r="QP89" s="26"/>
      <c r="QQ89" s="26"/>
      <c r="QR89" s="26"/>
      <c r="QS89" s="26"/>
      <c r="QT89" s="26"/>
      <c r="QU89" s="26"/>
      <c r="QV89" s="26"/>
      <c r="QW89" s="26"/>
      <c r="QX89" s="26"/>
      <c r="QY89" s="26"/>
      <c r="QZ89" s="26"/>
      <c r="RA89" s="26"/>
      <c r="RB89" s="26"/>
      <c r="RC89" s="26"/>
      <c r="RD89" s="26"/>
      <c r="RE89" s="26"/>
      <c r="RF89" s="26"/>
      <c r="RG89" s="26"/>
      <c r="RH89" s="26"/>
      <c r="RI89" s="26"/>
      <c r="RJ89" s="26"/>
      <c r="RK89" s="26"/>
      <c r="RL89" s="26"/>
      <c r="RM89" s="26"/>
      <c r="RN89" s="26"/>
      <c r="RO89" s="26"/>
      <c r="RP89" s="26"/>
      <c r="RQ89" s="26"/>
      <c r="RR89" s="26"/>
      <c r="RS89" s="26"/>
      <c r="RT89" s="26"/>
      <c r="RU89" s="26"/>
      <c r="RV89" s="26"/>
      <c r="RW89" s="26"/>
      <c r="RX89" s="26"/>
      <c r="RY89" s="26"/>
      <c r="RZ89" s="26"/>
      <c r="SA89" s="26"/>
      <c r="SB89" s="26"/>
      <c r="SC89" s="26"/>
      <c r="SD89" s="26"/>
      <c r="SE89" s="26"/>
      <c r="SF89" s="26"/>
      <c r="SG89" s="26"/>
      <c r="SH89" s="26"/>
      <c r="SI89" s="26"/>
      <c r="SJ89" s="26"/>
      <c r="SK89" s="26"/>
      <c r="SL89" s="26"/>
      <c r="SM89" s="26"/>
      <c r="SN89" s="26"/>
      <c r="SO89" s="26"/>
      <c r="SP89" s="26"/>
      <c r="AAV89" s="26"/>
      <c r="AAW89" s="26"/>
      <c r="AAX89" s="26"/>
      <c r="AAY89" s="26"/>
      <c r="AAZ89" s="26"/>
      <c r="ABA89" s="26"/>
      <c r="ABB89" s="26"/>
      <c r="ABC89" s="26"/>
      <c r="ABD89" s="26"/>
      <c r="ABE89" s="26"/>
      <c r="ABF89" s="26"/>
      <c r="ABG89" s="26"/>
      <c r="ABH89" s="26"/>
      <c r="ABI89" s="26"/>
      <c r="ABJ89" s="26"/>
      <c r="ABK89" s="26"/>
      <c r="ABL89" s="26"/>
      <c r="ABM89" s="26"/>
      <c r="ABN89" s="26"/>
      <c r="ABO89" s="26"/>
      <c r="ABP89" s="26"/>
      <c r="ABQ89" s="26"/>
      <c r="ABR89" s="26"/>
      <c r="ABS89" s="26"/>
      <c r="ABT89" s="26"/>
      <c r="ABU89" s="26"/>
      <c r="ABV89" s="26"/>
      <c r="ABW89" s="26"/>
      <c r="ABX89" s="26"/>
      <c r="ABY89" s="26"/>
      <c r="ABZ89" s="26"/>
      <c r="ACA89" s="26"/>
      <c r="ACB89" s="26"/>
      <c r="ACC89" s="26"/>
      <c r="ACD89" s="26"/>
      <c r="ACE89" s="26"/>
      <c r="ACF89" s="26"/>
      <c r="ACG89" s="26"/>
      <c r="ACH89" s="26"/>
      <c r="ACI89" s="26"/>
      <c r="ACJ89" s="26"/>
      <c r="ACK89" s="26"/>
      <c r="ACL89" s="26"/>
      <c r="ACM89" s="26"/>
      <c r="ACN89" s="26"/>
      <c r="ACO89" s="26"/>
      <c r="ACP89" s="26"/>
      <c r="ACQ89" s="26"/>
      <c r="ACR89" s="26"/>
      <c r="ACS89" s="26"/>
      <c r="ACT89" s="26"/>
      <c r="ACU89" s="26"/>
      <c r="ACV89" s="26"/>
      <c r="ACW89" s="26"/>
      <c r="ACX89" s="26"/>
      <c r="ACY89" s="26"/>
      <c r="ACZ89" s="26"/>
      <c r="ADA89" s="26"/>
      <c r="ADB89" s="26"/>
      <c r="ADC89" s="26"/>
      <c r="ADD89" s="26"/>
      <c r="ADE89" s="26"/>
      <c r="ADF89" s="26"/>
      <c r="ADG89" s="26"/>
      <c r="ADH89" s="26"/>
      <c r="ADI89" s="26"/>
      <c r="ADJ89" s="26"/>
      <c r="ADK89" s="26"/>
      <c r="ADL89" s="26"/>
      <c r="ADM89" s="26"/>
      <c r="ADN89" s="26"/>
      <c r="ADO89" s="26"/>
      <c r="ADP89" s="26"/>
      <c r="ADQ89" s="26"/>
      <c r="ADR89" s="26"/>
      <c r="ADS89" s="26"/>
      <c r="ADT89" s="26"/>
      <c r="ADU89" s="26"/>
      <c r="ADV89" s="26"/>
      <c r="ADW89" s="26"/>
      <c r="ADX89" s="26"/>
      <c r="ADY89" s="26"/>
      <c r="ADZ89" s="26"/>
      <c r="AEA89" s="26"/>
      <c r="AEB89" s="26"/>
      <c r="AEC89" s="26"/>
      <c r="AED89" s="26"/>
      <c r="AEE89" s="26"/>
      <c r="AEF89" s="26"/>
      <c r="AEG89" s="26"/>
      <c r="AEH89" s="26"/>
      <c r="AEI89" s="26"/>
      <c r="AEJ89" s="26"/>
      <c r="AEK89" s="26"/>
      <c r="AEL89" s="26"/>
      <c r="AEM89" s="26"/>
      <c r="AEN89" s="26"/>
      <c r="AEO89" s="26"/>
      <c r="AEP89" s="26"/>
      <c r="AEQ89" s="26"/>
      <c r="AER89" s="26"/>
      <c r="AES89" s="26"/>
      <c r="AET89" s="26"/>
      <c r="AEU89" s="26"/>
      <c r="AEV89" s="26"/>
      <c r="AEW89" s="26"/>
      <c r="AEX89" s="26"/>
      <c r="AEY89" s="26"/>
      <c r="AEZ89" s="26"/>
      <c r="AFA89" s="58"/>
      <c r="AFB89" s="26"/>
      <c r="AFC89" s="26"/>
      <c r="AFD89" s="26"/>
      <c r="AFE89" s="26"/>
      <c r="AFF89" s="26"/>
      <c r="AFG89" s="26"/>
      <c r="AFH89" s="26"/>
      <c r="AFI89" s="58"/>
      <c r="AFJ89" s="26"/>
      <c r="AFK89" s="26"/>
      <c r="AFL89" s="58"/>
      <c r="AFM89" s="26"/>
      <c r="AFN89" s="58"/>
      <c r="AFO89" s="26"/>
      <c r="AFP89" s="26"/>
      <c r="AFQ89" s="58"/>
      <c r="AFR89" s="26"/>
      <c r="AFS89" s="26"/>
      <c r="AFT89" s="26"/>
      <c r="AFU89" s="26"/>
      <c r="AFV89" s="26"/>
      <c r="AFW89" s="26"/>
      <c r="AFX89" s="26"/>
      <c r="AFY89" s="26"/>
      <c r="AFZ89" s="26"/>
      <c r="AGA89" s="26"/>
      <c r="AGB89" s="26"/>
      <c r="AGC89" s="26"/>
      <c r="AGD89" s="26"/>
      <c r="AGE89" s="26"/>
      <c r="AGF89" s="26"/>
      <c r="AGG89" s="26"/>
      <c r="AGH89" s="26"/>
      <c r="AGI89" s="26"/>
      <c r="AGJ89" s="26"/>
      <c r="AGK89" s="26"/>
      <c r="AGL89" s="26"/>
      <c r="AGM89" s="26"/>
      <c r="AGN89" s="26"/>
      <c r="AGO89" s="26"/>
    </row>
    <row r="90" spans="371:903" x14ac:dyDescent="0.25">
      <c r="NG90" s="26"/>
      <c r="NH90" s="26"/>
      <c r="NI90" s="26"/>
      <c r="NJ90" s="26"/>
      <c r="NK90" s="26"/>
      <c r="NL90" s="26"/>
      <c r="NM90" s="26"/>
      <c r="NN90" s="26"/>
      <c r="NO90" s="26"/>
      <c r="NP90" s="26"/>
      <c r="NQ90" s="26"/>
      <c r="NR90" s="26"/>
      <c r="NS90" s="26"/>
      <c r="NT90" s="26"/>
      <c r="NU90" s="26"/>
      <c r="NV90" s="26"/>
      <c r="NW90" s="26"/>
      <c r="NX90" s="26"/>
      <c r="NY90" s="26"/>
      <c r="NZ90" s="26"/>
      <c r="OA90" s="26"/>
      <c r="OB90" s="26"/>
      <c r="OC90" s="26"/>
      <c r="OD90" s="26"/>
      <c r="OE90" s="26"/>
      <c r="OF90" s="26"/>
      <c r="OG90" s="26"/>
      <c r="OH90" s="26"/>
      <c r="OI90" s="26"/>
      <c r="OJ90" s="26"/>
      <c r="OK90" s="26"/>
      <c r="OL90" s="26"/>
      <c r="OM90" s="26"/>
      <c r="ON90" s="26"/>
      <c r="OO90" s="26"/>
      <c r="OP90" s="26"/>
      <c r="OQ90" s="26"/>
      <c r="OR90" s="26"/>
      <c r="OS90" s="26"/>
      <c r="OT90" s="26"/>
      <c r="OU90" s="26"/>
      <c r="OV90" s="26"/>
      <c r="OW90" s="26"/>
      <c r="OX90" s="26"/>
      <c r="OY90" s="26"/>
      <c r="OZ90" s="26"/>
      <c r="PA90" s="26"/>
      <c r="PB90" s="26"/>
      <c r="PC90" s="26"/>
      <c r="PD90" s="26"/>
      <c r="PE90" s="26"/>
      <c r="PF90" s="26"/>
      <c r="PG90" s="26"/>
      <c r="PH90" s="26"/>
      <c r="PI90" s="26"/>
      <c r="PJ90" s="26"/>
      <c r="PK90" s="26"/>
      <c r="PL90" s="26"/>
      <c r="PM90" s="26"/>
      <c r="PN90" s="26"/>
      <c r="PO90" s="26"/>
      <c r="PP90" s="26"/>
      <c r="PQ90" s="26"/>
      <c r="PR90" s="26"/>
      <c r="PS90" s="26"/>
      <c r="PT90" s="26"/>
      <c r="PU90" s="26"/>
      <c r="PV90" s="26"/>
      <c r="PW90" s="26"/>
      <c r="PX90" s="26"/>
      <c r="PY90" s="26"/>
      <c r="PZ90" s="26"/>
      <c r="QA90" s="26"/>
      <c r="QB90" s="26"/>
      <c r="QC90" s="26"/>
      <c r="QD90" s="26"/>
      <c r="QE90" s="26"/>
      <c r="QF90" s="26"/>
      <c r="QG90" s="26"/>
      <c r="QH90" s="26"/>
      <c r="QI90" s="26"/>
      <c r="QJ90" s="26"/>
      <c r="QK90" s="26"/>
      <c r="QL90" s="26"/>
      <c r="QM90" s="26"/>
      <c r="QN90" s="26"/>
      <c r="QO90" s="26"/>
      <c r="QP90" s="26"/>
      <c r="QQ90" s="26"/>
      <c r="QR90" s="26"/>
      <c r="QS90" s="26"/>
      <c r="QT90" s="26"/>
      <c r="QU90" s="26"/>
      <c r="QV90" s="26"/>
      <c r="QW90" s="26"/>
      <c r="QX90" s="26"/>
      <c r="QY90" s="26"/>
      <c r="QZ90" s="26"/>
      <c r="RA90" s="26"/>
      <c r="RB90" s="26"/>
      <c r="RC90" s="26"/>
      <c r="RD90" s="26"/>
      <c r="RE90" s="26"/>
      <c r="RF90" s="26"/>
      <c r="RG90" s="26"/>
      <c r="RH90" s="26"/>
      <c r="RI90" s="26"/>
      <c r="RJ90" s="26"/>
      <c r="RK90" s="26"/>
      <c r="RL90" s="26"/>
      <c r="RM90" s="26"/>
      <c r="RN90" s="26"/>
      <c r="RO90" s="26"/>
      <c r="RP90" s="26"/>
      <c r="RQ90" s="26"/>
      <c r="RR90" s="26"/>
      <c r="RS90" s="26"/>
      <c r="RT90" s="26"/>
      <c r="RU90" s="26"/>
      <c r="RV90" s="26"/>
      <c r="RW90" s="26"/>
      <c r="RX90" s="26"/>
      <c r="RY90" s="26"/>
      <c r="RZ90" s="26"/>
      <c r="SA90" s="26"/>
      <c r="SB90" s="26"/>
      <c r="SC90" s="26"/>
      <c r="SD90" s="26"/>
      <c r="SE90" s="26"/>
      <c r="SF90" s="26"/>
      <c r="SG90" s="26"/>
      <c r="SH90" s="26"/>
      <c r="SI90" s="26"/>
      <c r="SJ90" s="26"/>
      <c r="SK90" s="26"/>
      <c r="SL90" s="26"/>
      <c r="SM90" s="26"/>
      <c r="SN90" s="26"/>
      <c r="SO90" s="26"/>
      <c r="SP90" s="26"/>
      <c r="AAV90" s="26"/>
      <c r="AAW90" s="26"/>
      <c r="AAX90" s="26"/>
      <c r="AAY90" s="26"/>
      <c r="AAZ90" s="26"/>
      <c r="ABA90" s="26"/>
      <c r="ABB90" s="26"/>
      <c r="ABC90" s="26"/>
      <c r="ABD90" s="26"/>
      <c r="ABE90" s="26"/>
      <c r="ABF90" s="26"/>
      <c r="ABG90" s="26"/>
      <c r="ABH90" s="26"/>
      <c r="ABI90" s="26"/>
      <c r="ABJ90" s="26"/>
      <c r="ABK90" s="26"/>
      <c r="ABL90" s="26"/>
      <c r="ABM90" s="26"/>
      <c r="ABN90" s="26"/>
      <c r="ABO90" s="26"/>
      <c r="ABP90" s="26"/>
      <c r="ABQ90" s="26"/>
      <c r="ABR90" s="26"/>
      <c r="ABS90" s="26"/>
      <c r="ABT90" s="26"/>
      <c r="ABU90" s="26"/>
      <c r="ABV90" s="26"/>
      <c r="ABW90" s="26"/>
      <c r="ABX90" s="26"/>
      <c r="ABY90" s="26"/>
      <c r="ABZ90" s="26"/>
      <c r="ACA90" s="26"/>
      <c r="ACB90" s="26"/>
      <c r="ACC90" s="26"/>
      <c r="ACD90" s="26"/>
      <c r="ACE90" s="26"/>
      <c r="ACF90" s="26"/>
      <c r="ACG90" s="26"/>
      <c r="ACH90" s="26"/>
      <c r="ACI90" s="26"/>
      <c r="ACJ90" s="26"/>
      <c r="ACK90" s="26"/>
      <c r="ACL90" s="26"/>
      <c r="ACM90" s="26"/>
      <c r="ACN90" s="26"/>
      <c r="ACO90" s="26"/>
      <c r="ACP90" s="26"/>
      <c r="ACQ90" s="26"/>
      <c r="ACR90" s="26"/>
      <c r="ACS90" s="26"/>
      <c r="ACT90" s="26"/>
      <c r="ACU90" s="26"/>
      <c r="ACV90" s="26"/>
      <c r="ACW90" s="26"/>
      <c r="ACX90" s="26"/>
      <c r="ACY90" s="26"/>
      <c r="ACZ90" s="26"/>
      <c r="ADA90" s="26"/>
      <c r="ADB90" s="26"/>
      <c r="ADC90" s="26"/>
      <c r="ADD90" s="26"/>
      <c r="ADE90" s="26"/>
      <c r="ADF90" s="26"/>
      <c r="ADG90" s="26"/>
      <c r="ADH90" s="26"/>
      <c r="ADI90" s="26"/>
      <c r="ADJ90" s="26"/>
      <c r="ADK90" s="26"/>
      <c r="ADL90" s="26"/>
      <c r="ADM90" s="26"/>
      <c r="ADN90" s="26"/>
      <c r="ADO90" s="26"/>
      <c r="ADP90" s="26"/>
      <c r="ADQ90" s="26"/>
      <c r="ADR90" s="26"/>
      <c r="ADS90" s="26"/>
      <c r="ADT90" s="26"/>
      <c r="ADU90" s="26"/>
      <c r="ADV90" s="26"/>
      <c r="ADW90" s="26"/>
      <c r="ADX90" s="26"/>
      <c r="ADY90" s="26"/>
      <c r="ADZ90" s="26"/>
      <c r="AEA90" s="26"/>
      <c r="AEB90" s="26"/>
      <c r="AEC90" s="26"/>
      <c r="AED90" s="26"/>
      <c r="AEE90" s="26"/>
      <c r="AEF90" s="26"/>
      <c r="AEG90" s="26"/>
      <c r="AEH90" s="26"/>
      <c r="AEI90" s="26"/>
      <c r="AEJ90" s="26"/>
      <c r="AEK90" s="26"/>
      <c r="AEL90" s="26"/>
      <c r="AEM90" s="26"/>
      <c r="AEN90" s="26"/>
      <c r="AEO90" s="26"/>
      <c r="AEP90" s="26"/>
      <c r="AEQ90" s="26"/>
      <c r="AER90" s="26"/>
      <c r="AES90" s="26"/>
      <c r="AET90" s="26"/>
      <c r="AEU90" s="26"/>
      <c r="AEV90" s="26"/>
      <c r="AEW90" s="26"/>
      <c r="AEX90" s="26"/>
      <c r="AEY90" s="26"/>
      <c r="AEZ90" s="26"/>
      <c r="AFA90" s="58"/>
      <c r="AFB90" s="26"/>
      <c r="AFC90" s="26"/>
      <c r="AFD90" s="26"/>
      <c r="AFE90" s="26"/>
      <c r="AFF90" s="26"/>
      <c r="AFG90" s="26"/>
      <c r="AFH90" s="26"/>
      <c r="AFI90" s="58"/>
      <c r="AFJ90" s="26"/>
      <c r="AFK90" s="26"/>
      <c r="AFL90" s="58"/>
      <c r="AFM90" s="26"/>
      <c r="AFN90" s="58"/>
      <c r="AFO90" s="26"/>
      <c r="AFP90" s="26"/>
      <c r="AFQ90" s="58"/>
      <c r="AFR90" s="26"/>
      <c r="AFS90" s="26"/>
      <c r="AFT90" s="26"/>
      <c r="AFU90" s="26"/>
      <c r="AFV90" s="26"/>
      <c r="AFW90" s="26"/>
      <c r="AFX90" s="26"/>
      <c r="AFY90" s="26"/>
      <c r="AFZ90" s="26"/>
      <c r="AGA90" s="26"/>
      <c r="AGB90" s="26"/>
      <c r="AGC90" s="26"/>
      <c r="AGD90" s="26"/>
      <c r="AGE90" s="26"/>
      <c r="AGF90" s="26"/>
      <c r="AGG90" s="26"/>
      <c r="AGH90" s="26"/>
      <c r="AGI90" s="26"/>
      <c r="AGJ90" s="26"/>
      <c r="AGK90" s="26"/>
      <c r="AGL90" s="26"/>
      <c r="AGM90" s="26"/>
      <c r="AGN90" s="26"/>
      <c r="AGO90" s="26"/>
    </row>
    <row r="91" spans="371:903" x14ac:dyDescent="0.25">
      <c r="NG91" s="26"/>
      <c r="NH91" s="26"/>
      <c r="NI91" s="26"/>
      <c r="NJ91" s="26"/>
      <c r="NK91" s="26"/>
      <c r="NL91" s="26"/>
      <c r="NM91" s="26"/>
      <c r="NN91" s="26"/>
      <c r="NO91" s="26"/>
      <c r="NP91" s="26"/>
      <c r="NQ91" s="26"/>
      <c r="NR91" s="26"/>
      <c r="NS91" s="26"/>
      <c r="NT91" s="26"/>
      <c r="NU91" s="26"/>
      <c r="NV91" s="26"/>
      <c r="NW91" s="26"/>
      <c r="NX91" s="26"/>
      <c r="NY91" s="26"/>
      <c r="NZ91" s="26"/>
      <c r="OA91" s="26"/>
      <c r="OB91" s="26"/>
      <c r="OC91" s="26"/>
      <c r="OD91" s="26"/>
      <c r="OE91" s="26"/>
      <c r="OF91" s="26"/>
      <c r="OG91" s="26"/>
      <c r="OH91" s="26"/>
      <c r="OI91" s="26"/>
      <c r="OJ91" s="26"/>
      <c r="OK91" s="26"/>
      <c r="OL91" s="26"/>
      <c r="OM91" s="26"/>
      <c r="ON91" s="26"/>
      <c r="OO91" s="26"/>
      <c r="OP91" s="26"/>
      <c r="OQ91" s="26"/>
      <c r="OR91" s="26"/>
      <c r="OS91" s="26"/>
      <c r="OT91" s="26"/>
      <c r="OU91" s="26"/>
      <c r="OV91" s="26"/>
      <c r="OW91" s="26"/>
      <c r="OX91" s="26"/>
      <c r="OY91" s="26"/>
      <c r="OZ91" s="26"/>
      <c r="PA91" s="26"/>
      <c r="PB91" s="26"/>
      <c r="PC91" s="26"/>
      <c r="PD91" s="26"/>
      <c r="PE91" s="26"/>
      <c r="PF91" s="26"/>
      <c r="PG91" s="26"/>
      <c r="PH91" s="26"/>
      <c r="PI91" s="26"/>
      <c r="PJ91" s="26"/>
      <c r="PK91" s="26"/>
      <c r="PL91" s="26"/>
      <c r="PM91" s="26"/>
      <c r="PN91" s="26"/>
      <c r="PO91" s="26"/>
      <c r="PP91" s="26"/>
      <c r="PQ91" s="26"/>
      <c r="PR91" s="26"/>
      <c r="PS91" s="26"/>
      <c r="PT91" s="26"/>
      <c r="PU91" s="26"/>
      <c r="PV91" s="26"/>
      <c r="PW91" s="26"/>
      <c r="PX91" s="26"/>
      <c r="PY91" s="26"/>
      <c r="PZ91" s="26"/>
      <c r="QA91" s="26"/>
      <c r="QB91" s="26"/>
      <c r="QC91" s="26"/>
      <c r="QD91" s="26"/>
      <c r="QE91" s="26"/>
      <c r="QF91" s="26"/>
      <c r="QG91" s="26"/>
      <c r="QH91" s="26"/>
      <c r="QI91" s="26"/>
      <c r="QJ91" s="26"/>
      <c r="QK91" s="26"/>
      <c r="QL91" s="26"/>
      <c r="QM91" s="26"/>
      <c r="QN91" s="26"/>
      <c r="QO91" s="26"/>
      <c r="QP91" s="26"/>
      <c r="QQ91" s="26"/>
      <c r="QR91" s="26"/>
      <c r="QS91" s="26"/>
      <c r="QT91" s="26"/>
      <c r="QU91" s="26"/>
      <c r="QV91" s="26"/>
      <c r="QW91" s="26"/>
      <c r="QX91" s="26"/>
      <c r="QY91" s="26"/>
      <c r="QZ91" s="26"/>
      <c r="RA91" s="26"/>
      <c r="RB91" s="26"/>
      <c r="RC91" s="26"/>
      <c r="RD91" s="26"/>
      <c r="RE91" s="26"/>
      <c r="RF91" s="26"/>
      <c r="RG91" s="26"/>
      <c r="RH91" s="26"/>
      <c r="RI91" s="26"/>
      <c r="RJ91" s="26"/>
      <c r="RK91" s="26"/>
      <c r="RL91" s="26"/>
      <c r="RM91" s="26"/>
      <c r="RN91" s="26"/>
      <c r="RO91" s="26"/>
      <c r="RP91" s="26"/>
      <c r="RQ91" s="26"/>
      <c r="RR91" s="26"/>
      <c r="RS91" s="26"/>
      <c r="RT91" s="26"/>
      <c r="RU91" s="26"/>
      <c r="RV91" s="26"/>
      <c r="RW91" s="26"/>
      <c r="RX91" s="26"/>
      <c r="RY91" s="26"/>
      <c r="RZ91" s="26"/>
      <c r="SA91" s="26"/>
      <c r="SB91" s="26"/>
      <c r="SC91" s="26"/>
      <c r="SD91" s="26"/>
      <c r="SE91" s="26"/>
      <c r="SF91" s="26"/>
      <c r="SG91" s="26"/>
      <c r="SH91" s="26"/>
      <c r="SI91" s="26"/>
      <c r="SJ91" s="26"/>
      <c r="SK91" s="26"/>
      <c r="SL91" s="26"/>
      <c r="SM91" s="26"/>
      <c r="SN91" s="26"/>
      <c r="SO91" s="26"/>
      <c r="SP91" s="26"/>
      <c r="AAV91" s="26"/>
      <c r="AAW91" s="26"/>
      <c r="AAX91" s="26"/>
      <c r="AAY91" s="26"/>
      <c r="AAZ91" s="26"/>
      <c r="ABA91" s="26"/>
      <c r="ABB91" s="26"/>
      <c r="ABC91" s="26"/>
      <c r="ABD91" s="26"/>
      <c r="ABE91" s="26"/>
      <c r="ABF91" s="26"/>
      <c r="ABG91" s="26"/>
      <c r="ABH91" s="26"/>
      <c r="ABI91" s="26"/>
      <c r="ABJ91" s="26"/>
      <c r="ABK91" s="26"/>
      <c r="ABL91" s="26"/>
      <c r="ABM91" s="26"/>
      <c r="ABN91" s="26"/>
      <c r="ABO91" s="26"/>
      <c r="ABP91" s="26"/>
      <c r="ABQ91" s="26"/>
      <c r="ABR91" s="26"/>
      <c r="ABS91" s="26"/>
      <c r="ABT91" s="26"/>
      <c r="ABU91" s="26"/>
      <c r="ABV91" s="26"/>
      <c r="ABW91" s="26"/>
      <c r="ABX91" s="26"/>
      <c r="ABY91" s="26"/>
      <c r="ABZ91" s="26"/>
      <c r="ACA91" s="26"/>
      <c r="ACB91" s="26"/>
      <c r="ACC91" s="26"/>
      <c r="ACD91" s="26"/>
      <c r="ACE91" s="26"/>
      <c r="ACF91" s="26"/>
      <c r="ACG91" s="26"/>
      <c r="ACH91" s="26"/>
      <c r="ACI91" s="26"/>
      <c r="ACJ91" s="26"/>
      <c r="ACK91" s="26"/>
      <c r="ACL91" s="26"/>
      <c r="ACM91" s="26"/>
      <c r="ACN91" s="26"/>
      <c r="ACO91" s="26"/>
      <c r="ACP91" s="26"/>
      <c r="ACQ91" s="26"/>
      <c r="ACR91" s="26"/>
      <c r="ACS91" s="26"/>
      <c r="ACT91" s="26"/>
      <c r="ACU91" s="26"/>
      <c r="ACV91" s="26"/>
      <c r="ACW91" s="26"/>
      <c r="ACX91" s="26"/>
      <c r="ACY91" s="26"/>
      <c r="ACZ91" s="26"/>
      <c r="ADA91" s="26"/>
      <c r="ADB91" s="26"/>
      <c r="ADC91" s="26"/>
      <c r="ADD91" s="26"/>
      <c r="ADE91" s="26"/>
      <c r="ADF91" s="26"/>
      <c r="ADG91" s="26"/>
      <c r="ADH91" s="26"/>
      <c r="ADI91" s="26"/>
      <c r="ADJ91" s="26"/>
      <c r="ADK91" s="26"/>
      <c r="ADL91" s="26"/>
      <c r="ADM91" s="26"/>
      <c r="ADN91" s="26"/>
      <c r="ADO91" s="26"/>
      <c r="ADP91" s="26"/>
      <c r="ADQ91" s="26"/>
      <c r="ADR91" s="26"/>
      <c r="ADS91" s="26"/>
      <c r="ADT91" s="26"/>
      <c r="ADU91" s="26"/>
      <c r="ADV91" s="26"/>
      <c r="ADW91" s="26"/>
      <c r="ADX91" s="26"/>
      <c r="ADY91" s="26"/>
      <c r="ADZ91" s="26"/>
      <c r="AEA91" s="26"/>
      <c r="AEB91" s="26"/>
      <c r="AEC91" s="26"/>
      <c r="AED91" s="26"/>
      <c r="AEE91" s="26"/>
      <c r="AEF91" s="26"/>
      <c r="AEG91" s="26"/>
      <c r="AEH91" s="26"/>
      <c r="AEI91" s="26"/>
      <c r="AEJ91" s="26"/>
      <c r="AEK91" s="26"/>
      <c r="AEL91" s="26"/>
      <c r="AEM91" s="26"/>
      <c r="AEN91" s="26"/>
      <c r="AEO91" s="26"/>
      <c r="AEP91" s="26"/>
      <c r="AEQ91" s="26"/>
      <c r="AER91" s="26"/>
      <c r="AES91" s="26"/>
      <c r="AET91" s="26"/>
      <c r="AEU91" s="26"/>
      <c r="AEV91" s="26"/>
      <c r="AEW91" s="26"/>
      <c r="AEX91" s="26"/>
      <c r="AEY91" s="26"/>
      <c r="AEZ91" s="26"/>
      <c r="AFA91" s="58"/>
      <c r="AFB91" s="26"/>
      <c r="AFC91" s="26"/>
      <c r="AFD91" s="26"/>
      <c r="AFE91" s="26"/>
      <c r="AFF91" s="26"/>
      <c r="AFG91" s="26"/>
      <c r="AFH91" s="26"/>
      <c r="AFI91" s="58"/>
      <c r="AFJ91" s="26"/>
      <c r="AFK91" s="26"/>
      <c r="AFL91" s="58"/>
      <c r="AFM91" s="26"/>
      <c r="AFN91" s="58"/>
      <c r="AFO91" s="26"/>
      <c r="AFP91" s="26"/>
      <c r="AFQ91" s="58"/>
      <c r="AFR91" s="26"/>
      <c r="AFS91" s="26"/>
      <c r="AFT91" s="26"/>
      <c r="AFU91" s="26"/>
      <c r="AFV91" s="26"/>
      <c r="AFW91" s="26"/>
      <c r="AFX91" s="26"/>
      <c r="AFY91" s="26"/>
      <c r="AFZ91" s="26"/>
      <c r="AGA91" s="26"/>
      <c r="AGB91" s="26"/>
      <c r="AGC91" s="26"/>
      <c r="AGD91" s="26"/>
      <c r="AGE91" s="26"/>
      <c r="AGF91" s="26"/>
      <c r="AGG91" s="26"/>
      <c r="AGH91" s="26"/>
      <c r="AGI91" s="26"/>
      <c r="AGJ91" s="26"/>
      <c r="AGK91" s="26"/>
      <c r="AGL91" s="26"/>
      <c r="AGM91" s="26"/>
      <c r="AGN91" s="26"/>
      <c r="AGO91" s="26"/>
    </row>
    <row r="92" spans="371:903" x14ac:dyDescent="0.25">
      <c r="NG92" s="26"/>
      <c r="NH92" s="26"/>
      <c r="NI92" s="26"/>
      <c r="NJ92" s="26"/>
      <c r="NK92" s="26"/>
      <c r="NL92" s="26"/>
      <c r="NM92" s="26"/>
      <c r="NN92" s="26"/>
      <c r="NO92" s="26"/>
      <c r="NP92" s="26"/>
      <c r="NQ92" s="26"/>
      <c r="NR92" s="26"/>
      <c r="NS92" s="26"/>
      <c r="NT92" s="26"/>
      <c r="NU92" s="26"/>
      <c r="NV92" s="26"/>
      <c r="NW92" s="26"/>
      <c r="NX92" s="26"/>
      <c r="NY92" s="26"/>
      <c r="NZ92" s="26"/>
      <c r="OA92" s="26"/>
      <c r="OB92" s="26"/>
      <c r="OC92" s="26"/>
      <c r="OD92" s="26"/>
      <c r="OE92" s="26"/>
      <c r="OF92" s="26"/>
      <c r="OG92" s="26"/>
      <c r="OH92" s="26"/>
      <c r="OI92" s="26"/>
      <c r="OJ92" s="26"/>
      <c r="OK92" s="26"/>
      <c r="OL92" s="26"/>
      <c r="OM92" s="26"/>
      <c r="ON92" s="26"/>
      <c r="OO92" s="26"/>
      <c r="OP92" s="26"/>
      <c r="OQ92" s="26"/>
      <c r="OR92" s="26"/>
      <c r="OS92" s="26"/>
      <c r="OT92" s="26"/>
      <c r="OU92" s="26"/>
      <c r="OV92" s="26"/>
      <c r="OW92" s="26"/>
      <c r="OX92" s="26"/>
      <c r="OY92" s="26"/>
      <c r="OZ92" s="26"/>
      <c r="PA92" s="26"/>
      <c r="PB92" s="26"/>
      <c r="PC92" s="26"/>
      <c r="PD92" s="26"/>
      <c r="PE92" s="26"/>
      <c r="PF92" s="26"/>
      <c r="PG92" s="26"/>
      <c r="PH92" s="26"/>
      <c r="PI92" s="26"/>
      <c r="PJ92" s="26"/>
      <c r="PK92" s="26"/>
      <c r="PL92" s="26"/>
      <c r="PM92" s="26"/>
      <c r="PN92" s="26"/>
      <c r="PO92" s="26"/>
      <c r="PP92" s="26"/>
      <c r="PQ92" s="26"/>
      <c r="PR92" s="26"/>
      <c r="PS92" s="26"/>
      <c r="PT92" s="26"/>
      <c r="PU92" s="26"/>
      <c r="PV92" s="26"/>
      <c r="PW92" s="26"/>
      <c r="PX92" s="26"/>
      <c r="PY92" s="26"/>
      <c r="PZ92" s="26"/>
      <c r="QA92" s="26"/>
      <c r="QB92" s="26"/>
      <c r="QC92" s="26"/>
      <c r="QD92" s="26"/>
      <c r="QE92" s="26"/>
      <c r="QF92" s="26"/>
      <c r="QG92" s="26"/>
      <c r="QH92" s="26"/>
      <c r="QI92" s="26"/>
      <c r="QJ92" s="26"/>
      <c r="QK92" s="26"/>
      <c r="QL92" s="26"/>
      <c r="QM92" s="26"/>
      <c r="QN92" s="26"/>
      <c r="QO92" s="26"/>
      <c r="QP92" s="26"/>
      <c r="QQ92" s="26"/>
      <c r="QR92" s="26"/>
      <c r="QS92" s="26"/>
      <c r="QT92" s="26"/>
      <c r="QU92" s="26"/>
      <c r="QV92" s="26"/>
      <c r="QW92" s="26"/>
      <c r="QX92" s="26"/>
      <c r="QY92" s="26"/>
      <c r="QZ92" s="26"/>
      <c r="RA92" s="26"/>
      <c r="RB92" s="26"/>
      <c r="RC92" s="26"/>
      <c r="RD92" s="26"/>
      <c r="RE92" s="26"/>
      <c r="RF92" s="26"/>
      <c r="RG92" s="26"/>
      <c r="RH92" s="26"/>
      <c r="RI92" s="26"/>
      <c r="RJ92" s="26"/>
      <c r="RK92" s="26"/>
      <c r="RL92" s="26"/>
      <c r="RM92" s="26"/>
      <c r="RN92" s="26"/>
      <c r="RO92" s="26"/>
      <c r="RP92" s="26"/>
      <c r="RQ92" s="26"/>
      <c r="RR92" s="26"/>
      <c r="RS92" s="26"/>
      <c r="RT92" s="26"/>
      <c r="RU92" s="26"/>
      <c r="RV92" s="26"/>
      <c r="RW92" s="26"/>
      <c r="RX92" s="26"/>
      <c r="RY92" s="26"/>
      <c r="RZ92" s="26"/>
      <c r="SA92" s="26"/>
      <c r="SB92" s="26"/>
      <c r="SC92" s="26"/>
      <c r="SD92" s="26"/>
      <c r="SE92" s="26"/>
      <c r="SF92" s="26"/>
      <c r="SG92" s="26"/>
      <c r="SH92" s="26"/>
      <c r="SI92" s="26"/>
      <c r="SJ92" s="26"/>
      <c r="SK92" s="26"/>
      <c r="SL92" s="26"/>
      <c r="SM92" s="26"/>
      <c r="SN92" s="26"/>
      <c r="SO92" s="26"/>
      <c r="SP92" s="26"/>
      <c r="AAV92" s="26"/>
      <c r="AAW92" s="26"/>
      <c r="AAX92" s="26"/>
      <c r="AAY92" s="26"/>
      <c r="AAZ92" s="26"/>
      <c r="ABA92" s="26"/>
      <c r="ABB92" s="26"/>
      <c r="ABC92" s="26"/>
      <c r="ABD92" s="26"/>
      <c r="ABE92" s="26"/>
      <c r="ABF92" s="26"/>
      <c r="ABG92" s="26"/>
      <c r="ABH92" s="26"/>
      <c r="ABI92" s="26"/>
      <c r="ABJ92" s="26"/>
      <c r="ABK92" s="26"/>
      <c r="ABL92" s="26"/>
      <c r="ABM92" s="26"/>
      <c r="ABN92" s="26"/>
      <c r="ABO92" s="26"/>
      <c r="ABP92" s="26"/>
      <c r="ABQ92" s="26"/>
      <c r="ABR92" s="26"/>
      <c r="ABS92" s="26"/>
      <c r="ABT92" s="26"/>
      <c r="ABU92" s="26"/>
      <c r="ABV92" s="26"/>
      <c r="ABW92" s="26"/>
      <c r="ABX92" s="26"/>
      <c r="ABY92" s="26"/>
      <c r="ABZ92" s="26"/>
      <c r="ACA92" s="26"/>
      <c r="ACB92" s="26"/>
      <c r="ACC92" s="26"/>
      <c r="ACD92" s="26"/>
      <c r="ACE92" s="26"/>
      <c r="ACF92" s="26"/>
      <c r="ACG92" s="26"/>
      <c r="ACH92" s="26"/>
      <c r="ACI92" s="26"/>
      <c r="ACJ92" s="26"/>
      <c r="ACK92" s="26"/>
      <c r="ACL92" s="26"/>
      <c r="ACM92" s="26"/>
      <c r="ACN92" s="26"/>
      <c r="ACO92" s="26"/>
      <c r="ACP92" s="26"/>
      <c r="ACQ92" s="26"/>
      <c r="ACR92" s="26"/>
      <c r="ACS92" s="26"/>
      <c r="ACT92" s="26"/>
      <c r="ACU92" s="26"/>
      <c r="ACV92" s="26"/>
      <c r="ACW92" s="26"/>
      <c r="ACX92" s="26"/>
      <c r="ACY92" s="26"/>
      <c r="ACZ92" s="26"/>
      <c r="ADA92" s="26"/>
      <c r="ADB92" s="26"/>
      <c r="ADC92" s="26"/>
      <c r="ADD92" s="26"/>
      <c r="ADE92" s="26"/>
      <c r="ADF92" s="26"/>
      <c r="ADG92" s="26"/>
      <c r="ADH92" s="26"/>
      <c r="ADI92" s="26"/>
      <c r="ADJ92" s="26"/>
      <c r="ADK92" s="26"/>
      <c r="ADL92" s="26"/>
      <c r="ADM92" s="26"/>
      <c r="ADN92" s="26"/>
      <c r="ADO92" s="26"/>
      <c r="ADP92" s="26"/>
      <c r="ADQ92" s="26"/>
      <c r="ADR92" s="26"/>
      <c r="ADS92" s="26"/>
      <c r="ADT92" s="26"/>
      <c r="ADU92" s="26"/>
      <c r="ADV92" s="26"/>
      <c r="ADW92" s="26"/>
      <c r="ADX92" s="26"/>
      <c r="ADY92" s="26"/>
      <c r="ADZ92" s="26"/>
      <c r="AEA92" s="26"/>
      <c r="AEB92" s="26"/>
      <c r="AEC92" s="26"/>
      <c r="AED92" s="26"/>
      <c r="AEE92" s="26"/>
      <c r="AEF92" s="26"/>
      <c r="AEG92" s="26"/>
      <c r="AEH92" s="26"/>
      <c r="AEI92" s="26"/>
      <c r="AEJ92" s="26"/>
      <c r="AEK92" s="26"/>
      <c r="AEL92" s="26"/>
      <c r="AEM92" s="26"/>
      <c r="AEN92" s="26"/>
      <c r="AEO92" s="26"/>
      <c r="AEP92" s="26"/>
      <c r="AEQ92" s="26"/>
      <c r="AER92" s="26"/>
      <c r="AES92" s="26"/>
      <c r="AET92" s="26"/>
      <c r="AEU92" s="26"/>
      <c r="AEV92" s="26"/>
      <c r="AEW92" s="26"/>
      <c r="AEX92" s="26"/>
      <c r="AEY92" s="26"/>
      <c r="AEZ92" s="26"/>
      <c r="AFA92" s="58"/>
      <c r="AFB92" s="26"/>
      <c r="AFC92" s="26"/>
      <c r="AFD92" s="26"/>
      <c r="AFE92" s="26"/>
      <c r="AFF92" s="26"/>
      <c r="AFG92" s="26"/>
      <c r="AFH92" s="26"/>
      <c r="AFI92" s="58"/>
      <c r="AFJ92" s="26"/>
      <c r="AFK92" s="26"/>
      <c r="AFL92" s="58"/>
      <c r="AFM92" s="26"/>
      <c r="AFN92" s="58"/>
      <c r="AFO92" s="26"/>
      <c r="AFP92" s="26"/>
      <c r="AFQ92" s="58"/>
      <c r="AFR92" s="26"/>
      <c r="AFS92" s="26"/>
      <c r="AFT92" s="26"/>
      <c r="AFU92" s="26"/>
      <c r="AFV92" s="26"/>
      <c r="AFW92" s="26"/>
      <c r="AFX92" s="26"/>
      <c r="AFY92" s="26"/>
      <c r="AFZ92" s="26"/>
      <c r="AGA92" s="26"/>
      <c r="AGB92" s="26"/>
      <c r="AGC92" s="26"/>
      <c r="AGD92" s="26"/>
      <c r="AGE92" s="26"/>
      <c r="AGF92" s="26"/>
      <c r="AGG92" s="26"/>
      <c r="AGH92" s="26"/>
      <c r="AGI92" s="26"/>
      <c r="AGJ92" s="26"/>
      <c r="AGK92" s="26"/>
      <c r="AGL92" s="26"/>
      <c r="AGM92" s="26"/>
      <c r="AGN92" s="26"/>
      <c r="AGO92" s="26"/>
    </row>
    <row r="93" spans="371:903" x14ac:dyDescent="0.25">
      <c r="NG93" s="26"/>
      <c r="NH93" s="26"/>
      <c r="NI93" s="26"/>
      <c r="NJ93" s="26"/>
      <c r="NK93" s="26"/>
      <c r="NL93" s="26"/>
      <c r="NM93" s="26"/>
      <c r="NN93" s="26"/>
      <c r="NO93" s="26"/>
      <c r="NP93" s="26"/>
      <c r="NQ93" s="26"/>
      <c r="NR93" s="26"/>
      <c r="NS93" s="26"/>
      <c r="NT93" s="26"/>
      <c r="NU93" s="26"/>
      <c r="NV93" s="26"/>
      <c r="NW93" s="26"/>
      <c r="NX93" s="26"/>
      <c r="NY93" s="26"/>
      <c r="NZ93" s="26"/>
      <c r="OA93" s="26"/>
      <c r="OB93" s="26"/>
      <c r="OC93" s="26"/>
      <c r="OD93" s="26"/>
      <c r="OE93" s="26"/>
      <c r="OF93" s="26"/>
      <c r="OG93" s="26"/>
      <c r="OH93" s="26"/>
      <c r="OI93" s="26"/>
      <c r="OJ93" s="26"/>
      <c r="OK93" s="26"/>
      <c r="OL93" s="26"/>
      <c r="OM93" s="26"/>
      <c r="ON93" s="26"/>
      <c r="OO93" s="26"/>
      <c r="OP93" s="26"/>
      <c r="OQ93" s="26"/>
      <c r="OR93" s="26"/>
      <c r="OS93" s="26"/>
      <c r="OT93" s="26"/>
      <c r="OU93" s="26"/>
      <c r="OV93" s="26"/>
      <c r="OW93" s="26"/>
      <c r="OX93" s="26"/>
      <c r="OY93" s="26"/>
      <c r="OZ93" s="26"/>
      <c r="PA93" s="26"/>
      <c r="PB93" s="26"/>
      <c r="PC93" s="26"/>
      <c r="PD93" s="26"/>
      <c r="PE93" s="26"/>
      <c r="PF93" s="26"/>
      <c r="PG93" s="26"/>
      <c r="PH93" s="26"/>
      <c r="PI93" s="26"/>
      <c r="PJ93" s="26"/>
      <c r="PK93" s="26"/>
      <c r="PL93" s="26"/>
      <c r="PM93" s="26"/>
      <c r="PN93" s="26"/>
      <c r="PO93" s="26"/>
      <c r="PP93" s="26"/>
      <c r="PQ93" s="26"/>
      <c r="PR93" s="26"/>
      <c r="PS93" s="26"/>
      <c r="PT93" s="26"/>
      <c r="PU93" s="26"/>
      <c r="PV93" s="26"/>
      <c r="PW93" s="26"/>
      <c r="PX93" s="26"/>
      <c r="PY93" s="26"/>
      <c r="PZ93" s="26"/>
      <c r="QA93" s="26"/>
      <c r="QB93" s="26"/>
      <c r="QC93" s="26"/>
      <c r="QD93" s="26"/>
      <c r="QE93" s="26"/>
      <c r="QF93" s="26"/>
      <c r="QG93" s="26"/>
      <c r="QH93" s="26"/>
      <c r="QI93" s="26"/>
      <c r="QJ93" s="26"/>
      <c r="QK93" s="26"/>
      <c r="QL93" s="26"/>
      <c r="QM93" s="26"/>
      <c r="QN93" s="26"/>
      <c r="QO93" s="26"/>
      <c r="QP93" s="26"/>
      <c r="QQ93" s="26"/>
      <c r="QR93" s="26"/>
      <c r="QS93" s="26"/>
      <c r="QT93" s="26"/>
      <c r="QU93" s="26"/>
      <c r="QV93" s="26"/>
      <c r="QW93" s="26"/>
      <c r="QX93" s="26"/>
      <c r="QY93" s="26"/>
      <c r="QZ93" s="26"/>
      <c r="RA93" s="26"/>
      <c r="RB93" s="26"/>
      <c r="RC93" s="26"/>
      <c r="RD93" s="26"/>
      <c r="RE93" s="26"/>
      <c r="RF93" s="26"/>
      <c r="RG93" s="26"/>
      <c r="RH93" s="26"/>
      <c r="RI93" s="26"/>
      <c r="RJ93" s="26"/>
      <c r="RK93" s="26"/>
      <c r="RL93" s="26"/>
      <c r="RM93" s="26"/>
      <c r="RN93" s="26"/>
      <c r="RO93" s="26"/>
      <c r="RP93" s="26"/>
      <c r="RQ93" s="26"/>
      <c r="RR93" s="26"/>
      <c r="RS93" s="26"/>
      <c r="RT93" s="26"/>
      <c r="RU93" s="26"/>
      <c r="RV93" s="26"/>
      <c r="RW93" s="26"/>
      <c r="RX93" s="26"/>
      <c r="RY93" s="26"/>
      <c r="RZ93" s="26"/>
      <c r="SA93" s="26"/>
      <c r="SB93" s="26"/>
      <c r="SC93" s="26"/>
      <c r="SD93" s="26"/>
      <c r="SE93" s="26"/>
      <c r="SF93" s="26"/>
      <c r="SG93" s="26"/>
      <c r="SH93" s="26"/>
      <c r="SI93" s="26"/>
      <c r="SJ93" s="26"/>
      <c r="SK93" s="26"/>
      <c r="SL93" s="26"/>
      <c r="SM93" s="26"/>
      <c r="SN93" s="26"/>
      <c r="SO93" s="26"/>
      <c r="SP93" s="26"/>
      <c r="AAV93" s="26"/>
      <c r="AAW93" s="26"/>
      <c r="AAX93" s="26"/>
      <c r="AAY93" s="26"/>
      <c r="AAZ93" s="26"/>
      <c r="ABA93" s="26"/>
      <c r="ABB93" s="26"/>
      <c r="ABC93" s="26"/>
      <c r="ABD93" s="26"/>
      <c r="ABE93" s="26"/>
      <c r="ABF93" s="26"/>
      <c r="ABG93" s="26"/>
      <c r="ABH93" s="26"/>
      <c r="ABI93" s="26"/>
      <c r="ABJ93" s="26"/>
      <c r="ABK93" s="26"/>
      <c r="ABL93" s="26"/>
      <c r="ABM93" s="26"/>
      <c r="ABN93" s="26"/>
      <c r="ABO93" s="26"/>
      <c r="ABP93" s="26"/>
      <c r="ABQ93" s="26"/>
      <c r="ABR93" s="26"/>
      <c r="ABS93" s="26"/>
      <c r="ABT93" s="26"/>
      <c r="ABU93" s="26"/>
      <c r="ABV93" s="26"/>
      <c r="ABW93" s="26"/>
      <c r="ABX93" s="26"/>
      <c r="ABY93" s="26"/>
      <c r="ABZ93" s="26"/>
      <c r="ACA93" s="26"/>
      <c r="ACB93" s="26"/>
      <c r="ACC93" s="26"/>
      <c r="ACD93" s="26"/>
      <c r="ACE93" s="26"/>
      <c r="ACF93" s="26"/>
      <c r="ACG93" s="26"/>
      <c r="ACH93" s="26"/>
      <c r="ACI93" s="26"/>
      <c r="ACJ93" s="26"/>
      <c r="ACK93" s="26"/>
      <c r="ACL93" s="26"/>
      <c r="ACM93" s="26"/>
      <c r="ACN93" s="26"/>
      <c r="ACO93" s="26"/>
      <c r="ACP93" s="26"/>
      <c r="ACQ93" s="26"/>
      <c r="ACR93" s="26"/>
      <c r="ACS93" s="26"/>
      <c r="ACT93" s="26"/>
      <c r="ACU93" s="26"/>
      <c r="ACV93" s="26"/>
      <c r="ACW93" s="26"/>
      <c r="ACX93" s="26"/>
      <c r="ACY93" s="26"/>
      <c r="ACZ93" s="26"/>
      <c r="ADA93" s="26"/>
      <c r="ADB93" s="26"/>
      <c r="ADC93" s="26"/>
      <c r="ADD93" s="26"/>
      <c r="ADE93" s="26"/>
      <c r="ADF93" s="26"/>
      <c r="ADG93" s="26"/>
      <c r="ADH93" s="26"/>
      <c r="ADI93" s="26"/>
      <c r="ADJ93" s="26"/>
      <c r="ADK93" s="26"/>
      <c r="ADL93" s="26"/>
      <c r="ADM93" s="26"/>
      <c r="ADN93" s="26"/>
      <c r="ADO93" s="26"/>
      <c r="ADP93" s="26"/>
      <c r="ADQ93" s="26"/>
      <c r="ADR93" s="26"/>
      <c r="ADS93" s="26"/>
      <c r="ADT93" s="26"/>
      <c r="ADU93" s="26"/>
      <c r="ADV93" s="26"/>
      <c r="ADW93" s="26"/>
      <c r="ADX93" s="26"/>
      <c r="ADY93" s="26"/>
      <c r="ADZ93" s="26"/>
      <c r="AEA93" s="26"/>
      <c r="AEB93" s="26"/>
      <c r="AEC93" s="26"/>
      <c r="AED93" s="26"/>
      <c r="AEE93" s="26"/>
      <c r="AEF93" s="26"/>
      <c r="AEG93" s="26"/>
      <c r="AEH93" s="26"/>
      <c r="AEI93" s="26"/>
      <c r="AEJ93" s="26"/>
      <c r="AEK93" s="26"/>
      <c r="AEL93" s="26"/>
      <c r="AEM93" s="26"/>
      <c r="AEN93" s="26"/>
      <c r="AEO93" s="26"/>
      <c r="AEP93" s="26"/>
      <c r="AEQ93" s="26"/>
      <c r="AER93" s="26"/>
      <c r="AES93" s="26"/>
      <c r="AET93" s="26"/>
      <c r="AEU93" s="26"/>
      <c r="AEV93" s="26"/>
      <c r="AEW93" s="26"/>
      <c r="AEX93" s="26"/>
      <c r="AEY93" s="26"/>
      <c r="AEZ93" s="26"/>
      <c r="AFA93" s="58"/>
      <c r="AFB93" s="26"/>
      <c r="AFC93" s="26"/>
      <c r="AFD93" s="26"/>
      <c r="AFE93" s="26"/>
      <c r="AFF93" s="26"/>
      <c r="AFG93" s="26"/>
      <c r="AFH93" s="26"/>
      <c r="AFI93" s="58"/>
      <c r="AFJ93" s="26"/>
      <c r="AFK93" s="26"/>
      <c r="AFL93" s="58"/>
      <c r="AFM93" s="26"/>
      <c r="AFN93" s="58"/>
      <c r="AFO93" s="26"/>
      <c r="AFP93" s="26"/>
      <c r="AFQ93" s="58"/>
      <c r="AFR93" s="26"/>
      <c r="AFS93" s="26"/>
      <c r="AFT93" s="26"/>
      <c r="AFU93" s="26"/>
      <c r="AFV93" s="26"/>
      <c r="AFW93" s="26"/>
      <c r="AFX93" s="26"/>
      <c r="AFY93" s="26"/>
      <c r="AFZ93" s="26"/>
      <c r="AGA93" s="26"/>
      <c r="AGB93" s="26"/>
      <c r="AGC93" s="26"/>
      <c r="AGD93" s="26"/>
      <c r="AGE93" s="26"/>
      <c r="AGF93" s="26"/>
      <c r="AGG93" s="26"/>
      <c r="AGH93" s="26"/>
      <c r="AGI93" s="26"/>
      <c r="AGJ93" s="26"/>
      <c r="AGK93" s="26"/>
      <c r="AGL93" s="26"/>
      <c r="AGM93" s="26"/>
      <c r="AGN93" s="26"/>
      <c r="AGO93" s="26"/>
    </row>
    <row r="94" spans="371:903" x14ac:dyDescent="0.25">
      <c r="NG94" s="26"/>
      <c r="NH94" s="26"/>
      <c r="NI94" s="26"/>
      <c r="NJ94" s="26"/>
      <c r="NK94" s="26"/>
      <c r="NL94" s="26"/>
      <c r="NM94" s="26"/>
      <c r="NN94" s="26"/>
      <c r="NO94" s="26"/>
      <c r="NP94" s="26"/>
      <c r="NQ94" s="26"/>
      <c r="NR94" s="26"/>
      <c r="NS94" s="26"/>
      <c r="NT94" s="26"/>
      <c r="NU94" s="26"/>
      <c r="NV94" s="26"/>
      <c r="NW94" s="26"/>
      <c r="NX94" s="26"/>
      <c r="NY94" s="26"/>
      <c r="NZ94" s="26"/>
      <c r="OA94" s="26"/>
      <c r="OB94" s="26"/>
      <c r="OC94" s="26"/>
      <c r="OD94" s="26"/>
      <c r="OE94" s="26"/>
      <c r="OF94" s="26"/>
      <c r="OG94" s="26"/>
      <c r="OH94" s="26"/>
      <c r="OI94" s="26"/>
      <c r="OJ94" s="26"/>
      <c r="OK94" s="26"/>
      <c r="OL94" s="26"/>
      <c r="OM94" s="26"/>
      <c r="ON94" s="26"/>
      <c r="OO94" s="26"/>
      <c r="OP94" s="26"/>
      <c r="OQ94" s="26"/>
      <c r="OR94" s="26"/>
      <c r="OS94" s="26"/>
      <c r="OT94" s="26"/>
      <c r="OU94" s="26"/>
      <c r="OV94" s="26"/>
      <c r="OW94" s="26"/>
      <c r="OX94" s="26"/>
      <c r="OY94" s="26"/>
      <c r="OZ94" s="26"/>
      <c r="PA94" s="26"/>
      <c r="PB94" s="26"/>
      <c r="PC94" s="26"/>
      <c r="PD94" s="26"/>
      <c r="PE94" s="26"/>
      <c r="PF94" s="26"/>
      <c r="PG94" s="26"/>
      <c r="PH94" s="26"/>
      <c r="PI94" s="26"/>
      <c r="PJ94" s="26"/>
      <c r="PK94" s="26"/>
      <c r="PL94" s="26"/>
      <c r="PM94" s="26"/>
      <c r="PN94" s="26"/>
      <c r="PO94" s="26"/>
      <c r="PP94" s="26"/>
      <c r="PQ94" s="26"/>
      <c r="PR94" s="26"/>
      <c r="PS94" s="26"/>
      <c r="PT94" s="26"/>
      <c r="PU94" s="26"/>
      <c r="PV94" s="26"/>
      <c r="PW94" s="26"/>
      <c r="PX94" s="26"/>
      <c r="PY94" s="26"/>
      <c r="PZ94" s="26"/>
      <c r="QA94" s="26"/>
      <c r="QB94" s="26"/>
      <c r="QC94" s="26"/>
      <c r="QD94" s="26"/>
      <c r="QE94" s="26"/>
      <c r="QF94" s="26"/>
      <c r="QG94" s="26"/>
      <c r="QH94" s="26"/>
      <c r="QI94" s="26"/>
      <c r="QJ94" s="26"/>
      <c r="QK94" s="26"/>
      <c r="QL94" s="26"/>
      <c r="QM94" s="26"/>
      <c r="QN94" s="26"/>
      <c r="QO94" s="26"/>
      <c r="QP94" s="26"/>
      <c r="QQ94" s="26"/>
      <c r="QR94" s="26"/>
      <c r="QS94" s="26"/>
      <c r="QT94" s="26"/>
      <c r="QU94" s="26"/>
      <c r="QV94" s="26"/>
      <c r="QW94" s="26"/>
      <c r="QX94" s="26"/>
      <c r="QY94" s="26"/>
      <c r="QZ94" s="26"/>
      <c r="RA94" s="26"/>
      <c r="RB94" s="26"/>
      <c r="RC94" s="26"/>
      <c r="RD94" s="26"/>
      <c r="RE94" s="26"/>
      <c r="RF94" s="26"/>
      <c r="RG94" s="26"/>
      <c r="RH94" s="26"/>
      <c r="RI94" s="26"/>
      <c r="RJ94" s="26"/>
      <c r="RK94" s="26"/>
      <c r="RL94" s="26"/>
      <c r="RM94" s="26"/>
      <c r="RN94" s="26"/>
      <c r="RO94" s="26"/>
      <c r="RP94" s="26"/>
      <c r="RQ94" s="26"/>
      <c r="RR94" s="26"/>
      <c r="RS94" s="26"/>
      <c r="RT94" s="26"/>
      <c r="RU94" s="26"/>
      <c r="RV94" s="26"/>
      <c r="RW94" s="26"/>
      <c r="RX94" s="26"/>
      <c r="RY94" s="26"/>
      <c r="RZ94" s="26"/>
      <c r="SA94" s="26"/>
      <c r="SB94" s="26"/>
      <c r="SC94" s="26"/>
      <c r="SD94" s="26"/>
      <c r="SE94" s="26"/>
      <c r="SF94" s="26"/>
      <c r="SG94" s="26"/>
      <c r="SH94" s="26"/>
      <c r="SI94" s="26"/>
      <c r="SJ94" s="26"/>
      <c r="SK94" s="26"/>
      <c r="SL94" s="26"/>
      <c r="SM94" s="26"/>
      <c r="SN94" s="26"/>
      <c r="SO94" s="26"/>
      <c r="SP94" s="26"/>
      <c r="AAV94" s="26"/>
      <c r="AAW94" s="26"/>
      <c r="AAX94" s="26"/>
      <c r="AAY94" s="26"/>
      <c r="AAZ94" s="26"/>
      <c r="ABA94" s="26"/>
      <c r="ABB94" s="26"/>
      <c r="ABC94" s="26"/>
      <c r="ABD94" s="26"/>
      <c r="ABE94" s="26"/>
      <c r="ABF94" s="26"/>
      <c r="ABG94" s="26"/>
      <c r="ABH94" s="26"/>
      <c r="ABI94" s="26"/>
      <c r="ABJ94" s="26"/>
      <c r="ABK94" s="26"/>
      <c r="ABL94" s="26"/>
      <c r="ABM94" s="26"/>
      <c r="ABN94" s="26"/>
      <c r="ABO94" s="26"/>
      <c r="ABP94" s="26"/>
      <c r="ABQ94" s="26"/>
      <c r="ABR94" s="26"/>
      <c r="ABS94" s="26"/>
      <c r="ABT94" s="26"/>
      <c r="ABU94" s="26"/>
      <c r="ABV94" s="26"/>
      <c r="ABW94" s="26"/>
      <c r="ABX94" s="26"/>
      <c r="ABY94" s="26"/>
      <c r="ABZ94" s="26"/>
      <c r="ACA94" s="26"/>
      <c r="ACB94" s="26"/>
      <c r="ACC94" s="26"/>
      <c r="ACD94" s="26"/>
      <c r="ACE94" s="26"/>
      <c r="ACF94" s="26"/>
      <c r="ACG94" s="26"/>
      <c r="ACH94" s="26"/>
      <c r="ACI94" s="26"/>
      <c r="ACJ94" s="26"/>
      <c r="ACK94" s="26"/>
      <c r="ACL94" s="26"/>
      <c r="ACM94" s="26"/>
      <c r="ACN94" s="26"/>
      <c r="ACO94" s="26"/>
      <c r="ACP94" s="26"/>
      <c r="ACQ94" s="26"/>
      <c r="ACR94" s="26"/>
      <c r="ACS94" s="26"/>
      <c r="ACT94" s="26"/>
      <c r="ACU94" s="26"/>
      <c r="ACV94" s="26"/>
      <c r="ACW94" s="26"/>
      <c r="ACX94" s="26"/>
      <c r="ACY94" s="26"/>
      <c r="ACZ94" s="26"/>
      <c r="ADA94" s="26"/>
      <c r="ADB94" s="26"/>
      <c r="ADC94" s="26"/>
      <c r="ADD94" s="26"/>
      <c r="ADE94" s="26"/>
      <c r="ADF94" s="26"/>
      <c r="ADG94" s="26"/>
      <c r="ADH94" s="26"/>
      <c r="ADI94" s="26"/>
      <c r="ADJ94" s="26"/>
      <c r="ADK94" s="26"/>
      <c r="ADL94" s="26"/>
      <c r="ADM94" s="26"/>
      <c r="ADN94" s="26"/>
      <c r="ADO94" s="26"/>
      <c r="ADP94" s="26"/>
      <c r="ADQ94" s="26"/>
      <c r="ADR94" s="26"/>
      <c r="ADS94" s="26"/>
      <c r="ADT94" s="26"/>
      <c r="ADU94" s="26"/>
      <c r="ADV94" s="26"/>
      <c r="ADW94" s="26"/>
      <c r="ADX94" s="26"/>
      <c r="ADY94" s="26"/>
      <c r="ADZ94" s="26"/>
      <c r="AEA94" s="26"/>
      <c r="AEB94" s="26"/>
      <c r="AEC94" s="26"/>
      <c r="AED94" s="26"/>
      <c r="AEE94" s="26"/>
      <c r="AEF94" s="26"/>
      <c r="AEG94" s="26"/>
      <c r="AEH94" s="26"/>
      <c r="AEI94" s="26"/>
      <c r="AEJ94" s="26"/>
      <c r="AEK94" s="26"/>
      <c r="AEL94" s="26"/>
      <c r="AEM94" s="26"/>
      <c r="AEN94" s="26"/>
      <c r="AEO94" s="26"/>
      <c r="AEP94" s="26"/>
      <c r="AEQ94" s="26"/>
      <c r="AER94" s="26"/>
      <c r="AES94" s="26"/>
      <c r="AET94" s="26"/>
      <c r="AEU94" s="26"/>
      <c r="AEV94" s="26"/>
      <c r="AEW94" s="26"/>
      <c r="AEX94" s="26"/>
      <c r="AEY94" s="26"/>
      <c r="AEZ94" s="26"/>
      <c r="AFA94" s="58"/>
      <c r="AFB94" s="26"/>
      <c r="AFC94" s="26"/>
      <c r="AFD94" s="26"/>
      <c r="AFE94" s="26"/>
      <c r="AFF94" s="26"/>
      <c r="AFG94" s="26"/>
      <c r="AFH94" s="26"/>
      <c r="AFI94" s="58"/>
      <c r="AFJ94" s="26"/>
      <c r="AFK94" s="26"/>
      <c r="AFL94" s="58"/>
      <c r="AFM94" s="26"/>
      <c r="AFN94" s="58"/>
      <c r="AFO94" s="26"/>
      <c r="AFP94" s="26"/>
      <c r="AFQ94" s="58"/>
      <c r="AFR94" s="26"/>
      <c r="AFS94" s="26"/>
      <c r="AFT94" s="26"/>
      <c r="AFU94" s="26"/>
      <c r="AFV94" s="26"/>
      <c r="AFW94" s="26"/>
      <c r="AFX94" s="26"/>
      <c r="AFY94" s="26"/>
      <c r="AFZ94" s="26"/>
      <c r="AGA94" s="26"/>
      <c r="AGB94" s="26"/>
      <c r="AGC94" s="26"/>
      <c r="AGD94" s="26"/>
      <c r="AGE94" s="26"/>
      <c r="AGF94" s="26"/>
      <c r="AGG94" s="26"/>
      <c r="AGH94" s="26"/>
      <c r="AGI94" s="26"/>
      <c r="AGJ94" s="26"/>
      <c r="AGK94" s="26"/>
      <c r="AGL94" s="26"/>
      <c r="AGM94" s="26"/>
      <c r="AGN94" s="26"/>
      <c r="AGO94" s="26"/>
    </row>
    <row r="95" spans="371:903" x14ac:dyDescent="0.25">
      <c r="NG95" s="26"/>
      <c r="NH95" s="26"/>
      <c r="NI95" s="26"/>
      <c r="NJ95" s="26"/>
      <c r="NK95" s="26"/>
      <c r="NL95" s="26"/>
      <c r="NM95" s="26"/>
      <c r="NN95" s="26"/>
      <c r="NO95" s="26"/>
      <c r="NP95" s="26"/>
      <c r="NQ95" s="26"/>
      <c r="NR95" s="26"/>
      <c r="NS95" s="26"/>
      <c r="NT95" s="26"/>
      <c r="NU95" s="26"/>
      <c r="NV95" s="26"/>
      <c r="NW95" s="26"/>
      <c r="NX95" s="26"/>
      <c r="NY95" s="26"/>
      <c r="NZ95" s="26"/>
      <c r="OA95" s="26"/>
      <c r="OB95" s="26"/>
      <c r="OC95" s="26"/>
      <c r="OD95" s="26"/>
      <c r="OE95" s="26"/>
      <c r="OF95" s="26"/>
      <c r="OG95" s="26"/>
      <c r="OH95" s="26"/>
      <c r="OI95" s="26"/>
      <c r="OJ95" s="26"/>
      <c r="OK95" s="26"/>
      <c r="OL95" s="26"/>
      <c r="OM95" s="26"/>
      <c r="ON95" s="26"/>
      <c r="OO95" s="26"/>
      <c r="OP95" s="26"/>
      <c r="OQ95" s="26"/>
      <c r="OR95" s="26"/>
      <c r="OS95" s="26"/>
      <c r="OT95" s="26"/>
      <c r="OU95" s="26"/>
      <c r="OV95" s="26"/>
      <c r="OW95" s="26"/>
      <c r="OX95" s="26"/>
      <c r="OY95" s="26"/>
      <c r="OZ95" s="26"/>
      <c r="PA95" s="26"/>
      <c r="PB95" s="26"/>
      <c r="PC95" s="26"/>
      <c r="PD95" s="26"/>
      <c r="PE95" s="26"/>
      <c r="PF95" s="26"/>
      <c r="PG95" s="26"/>
      <c r="PH95" s="26"/>
      <c r="PI95" s="26"/>
      <c r="PJ95" s="26"/>
      <c r="PK95" s="26"/>
      <c r="PL95" s="26"/>
      <c r="PM95" s="26"/>
      <c r="PN95" s="26"/>
      <c r="PO95" s="26"/>
      <c r="PP95" s="26"/>
      <c r="PQ95" s="26"/>
      <c r="PR95" s="26"/>
      <c r="PS95" s="26"/>
      <c r="PT95" s="26"/>
      <c r="PU95" s="26"/>
      <c r="PV95" s="26"/>
      <c r="PW95" s="26"/>
      <c r="PX95" s="26"/>
      <c r="PY95" s="26"/>
      <c r="PZ95" s="26"/>
      <c r="QA95" s="26"/>
      <c r="QB95" s="26"/>
      <c r="QC95" s="26"/>
      <c r="QD95" s="26"/>
      <c r="QE95" s="26"/>
      <c r="QF95" s="26"/>
      <c r="QG95" s="26"/>
      <c r="QH95" s="26"/>
      <c r="QI95" s="26"/>
      <c r="QJ95" s="26"/>
      <c r="QK95" s="26"/>
      <c r="QL95" s="26"/>
      <c r="QM95" s="26"/>
      <c r="QN95" s="26"/>
      <c r="QO95" s="26"/>
      <c r="QP95" s="26"/>
      <c r="QQ95" s="26"/>
      <c r="QR95" s="26"/>
      <c r="QS95" s="26"/>
      <c r="QT95" s="26"/>
      <c r="QU95" s="26"/>
      <c r="QV95" s="26"/>
      <c r="QW95" s="26"/>
      <c r="QX95" s="26"/>
      <c r="QY95" s="26"/>
      <c r="QZ95" s="26"/>
      <c r="RA95" s="26"/>
      <c r="RB95" s="26"/>
      <c r="RC95" s="26"/>
      <c r="RD95" s="26"/>
      <c r="RE95" s="26"/>
      <c r="RF95" s="26"/>
      <c r="RG95" s="26"/>
      <c r="RH95" s="26"/>
      <c r="RI95" s="26"/>
      <c r="RJ95" s="26"/>
      <c r="RK95" s="26"/>
      <c r="RL95" s="26"/>
      <c r="RM95" s="26"/>
      <c r="RN95" s="26"/>
      <c r="RO95" s="26"/>
      <c r="RP95" s="26"/>
      <c r="RQ95" s="26"/>
      <c r="RR95" s="26"/>
      <c r="RS95" s="26"/>
      <c r="RT95" s="26"/>
      <c r="RU95" s="26"/>
      <c r="RV95" s="26"/>
      <c r="RW95" s="26"/>
      <c r="RX95" s="26"/>
      <c r="RY95" s="26"/>
      <c r="RZ95" s="26"/>
      <c r="SA95" s="26"/>
      <c r="SB95" s="26"/>
      <c r="SC95" s="26"/>
      <c r="SD95" s="26"/>
      <c r="SE95" s="26"/>
      <c r="SF95" s="26"/>
      <c r="SG95" s="26"/>
      <c r="SH95" s="26"/>
      <c r="SI95" s="26"/>
      <c r="SJ95" s="26"/>
      <c r="SK95" s="26"/>
      <c r="SL95" s="26"/>
      <c r="SM95" s="26"/>
      <c r="SN95" s="26"/>
      <c r="SO95" s="26"/>
      <c r="SP95" s="26"/>
      <c r="AAV95" s="26"/>
      <c r="AAW95" s="26"/>
      <c r="AAX95" s="26"/>
      <c r="AAY95" s="26"/>
      <c r="AAZ95" s="26"/>
      <c r="ABA95" s="26"/>
      <c r="ABB95" s="26"/>
      <c r="ABC95" s="26"/>
      <c r="ABD95" s="26"/>
      <c r="ABE95" s="26"/>
      <c r="ABF95" s="26"/>
      <c r="ABG95" s="26"/>
      <c r="ABH95" s="26"/>
      <c r="ABI95" s="26"/>
      <c r="ABJ95" s="26"/>
      <c r="ABK95" s="26"/>
      <c r="ABL95" s="26"/>
      <c r="ABM95" s="26"/>
      <c r="ABN95" s="26"/>
      <c r="ABO95" s="26"/>
      <c r="ABP95" s="26"/>
      <c r="ABQ95" s="26"/>
      <c r="ABR95" s="26"/>
      <c r="ABS95" s="26"/>
      <c r="ABT95" s="26"/>
      <c r="ABU95" s="26"/>
      <c r="ABV95" s="26"/>
      <c r="ABW95" s="26"/>
      <c r="ABX95" s="26"/>
      <c r="ABY95" s="26"/>
      <c r="ABZ95" s="26"/>
      <c r="ACA95" s="26"/>
      <c r="ACB95" s="26"/>
      <c r="ACC95" s="26"/>
      <c r="ACD95" s="26"/>
      <c r="ACE95" s="26"/>
      <c r="ACF95" s="26"/>
      <c r="ACG95" s="26"/>
      <c r="ACH95" s="26"/>
      <c r="ACI95" s="26"/>
      <c r="ACJ95" s="26"/>
      <c r="ACK95" s="26"/>
      <c r="ACL95" s="26"/>
      <c r="ACM95" s="26"/>
      <c r="ACN95" s="26"/>
      <c r="ACO95" s="26"/>
      <c r="ACP95" s="26"/>
      <c r="ACQ95" s="26"/>
      <c r="ACR95" s="26"/>
      <c r="ACS95" s="26"/>
      <c r="ACT95" s="26"/>
      <c r="ACU95" s="26"/>
      <c r="ACV95" s="26"/>
      <c r="ACW95" s="26"/>
      <c r="ACX95" s="26"/>
      <c r="ACY95" s="26"/>
      <c r="ACZ95" s="26"/>
      <c r="ADA95" s="26"/>
      <c r="ADB95" s="26"/>
      <c r="ADC95" s="26"/>
      <c r="ADD95" s="26"/>
      <c r="ADE95" s="26"/>
      <c r="ADF95" s="26"/>
      <c r="ADG95" s="26"/>
      <c r="ADH95" s="26"/>
      <c r="ADI95" s="26"/>
      <c r="ADJ95" s="26"/>
      <c r="ADK95" s="26"/>
      <c r="ADL95" s="26"/>
      <c r="ADM95" s="26"/>
      <c r="ADN95" s="26"/>
      <c r="ADO95" s="26"/>
      <c r="ADP95" s="26"/>
      <c r="ADQ95" s="26"/>
      <c r="ADR95" s="26"/>
      <c r="ADS95" s="26"/>
      <c r="ADT95" s="26"/>
      <c r="ADU95" s="26"/>
      <c r="ADV95" s="26"/>
      <c r="ADW95" s="26"/>
      <c r="ADX95" s="26"/>
      <c r="ADY95" s="26"/>
      <c r="ADZ95" s="26"/>
      <c r="AEA95" s="26"/>
      <c r="AEB95" s="26"/>
      <c r="AEC95" s="26"/>
      <c r="AED95" s="26"/>
      <c r="AEE95" s="26"/>
      <c r="AEF95" s="26"/>
      <c r="AEG95" s="26"/>
      <c r="AEH95" s="26"/>
      <c r="AEI95" s="26"/>
      <c r="AEJ95" s="26"/>
      <c r="AEK95" s="26"/>
      <c r="AEL95" s="26"/>
      <c r="AEM95" s="26"/>
      <c r="AEN95" s="26"/>
      <c r="AEO95" s="26"/>
      <c r="AEP95" s="26"/>
      <c r="AEQ95" s="26"/>
      <c r="AER95" s="26"/>
      <c r="AES95" s="26"/>
      <c r="AET95" s="26"/>
      <c r="AEU95" s="26"/>
      <c r="AEV95" s="26"/>
      <c r="AEW95" s="26"/>
      <c r="AEX95" s="26"/>
      <c r="AEY95" s="26"/>
      <c r="AEZ95" s="26"/>
      <c r="AFA95" s="58"/>
      <c r="AFB95" s="26"/>
      <c r="AFC95" s="26"/>
      <c r="AFD95" s="26"/>
      <c r="AFE95" s="26"/>
      <c r="AFF95" s="26"/>
      <c r="AFG95" s="26"/>
      <c r="AFH95" s="26"/>
      <c r="AFI95" s="58"/>
      <c r="AFJ95" s="26"/>
      <c r="AFK95" s="26"/>
      <c r="AFL95" s="58"/>
      <c r="AFM95" s="26"/>
      <c r="AFN95" s="58"/>
      <c r="AFO95" s="26"/>
      <c r="AFP95" s="26"/>
      <c r="AFQ95" s="58"/>
      <c r="AFR95" s="26"/>
      <c r="AFS95" s="26"/>
      <c r="AFT95" s="26"/>
      <c r="AFU95" s="26"/>
      <c r="AFV95" s="26"/>
      <c r="AFW95" s="26"/>
      <c r="AFX95" s="26"/>
      <c r="AFY95" s="26"/>
      <c r="AFZ95" s="26"/>
      <c r="AGA95" s="26"/>
      <c r="AGB95" s="26"/>
      <c r="AGC95" s="26"/>
      <c r="AGD95" s="26"/>
      <c r="AGE95" s="26"/>
      <c r="AGF95" s="26"/>
      <c r="AGG95" s="26"/>
      <c r="AGH95" s="26"/>
      <c r="AGI95" s="26"/>
      <c r="AGJ95" s="26"/>
      <c r="AGK95" s="26"/>
      <c r="AGL95" s="26"/>
      <c r="AGM95" s="26"/>
      <c r="AGN95" s="26"/>
      <c r="AGO95" s="26"/>
    </row>
    <row r="96" spans="371:903" x14ac:dyDescent="0.25">
      <c r="NG96" s="26"/>
      <c r="NH96" s="26"/>
      <c r="NI96" s="26"/>
      <c r="NJ96" s="26"/>
      <c r="NK96" s="26"/>
      <c r="NL96" s="26"/>
      <c r="NM96" s="26"/>
      <c r="NN96" s="26"/>
      <c r="NO96" s="26"/>
      <c r="NP96" s="26"/>
      <c r="NQ96" s="26"/>
      <c r="NR96" s="26"/>
      <c r="NS96" s="26"/>
      <c r="NT96" s="26"/>
      <c r="NU96" s="26"/>
      <c r="NV96" s="26"/>
      <c r="NW96" s="26"/>
      <c r="NX96" s="26"/>
      <c r="NY96" s="26"/>
      <c r="NZ96" s="26"/>
      <c r="OA96" s="26"/>
      <c r="OB96" s="26"/>
      <c r="OC96" s="26"/>
      <c r="OD96" s="26"/>
      <c r="OE96" s="26"/>
      <c r="OF96" s="26"/>
      <c r="OG96" s="26"/>
      <c r="OH96" s="26"/>
      <c r="OI96" s="26"/>
      <c r="OJ96" s="26"/>
      <c r="OK96" s="26"/>
      <c r="OL96" s="26"/>
      <c r="OM96" s="26"/>
      <c r="ON96" s="26"/>
      <c r="OO96" s="26"/>
      <c r="OP96" s="26"/>
      <c r="OQ96" s="26"/>
      <c r="OR96" s="26"/>
      <c r="OS96" s="26"/>
      <c r="OT96" s="26"/>
      <c r="OU96" s="26"/>
      <c r="OV96" s="26"/>
      <c r="OW96" s="26"/>
      <c r="OX96" s="26"/>
      <c r="OY96" s="26"/>
      <c r="OZ96" s="26"/>
      <c r="PA96" s="26"/>
      <c r="PB96" s="26"/>
      <c r="PC96" s="26"/>
      <c r="PD96" s="26"/>
      <c r="PE96" s="26"/>
      <c r="PF96" s="26"/>
      <c r="PG96" s="26"/>
      <c r="PH96" s="26"/>
      <c r="PI96" s="26"/>
      <c r="PJ96" s="26"/>
      <c r="PK96" s="26"/>
      <c r="PL96" s="26"/>
      <c r="PM96" s="26"/>
      <c r="PN96" s="26"/>
      <c r="PO96" s="26"/>
      <c r="PP96" s="26"/>
      <c r="PQ96" s="26"/>
      <c r="PR96" s="26"/>
      <c r="PS96" s="26"/>
      <c r="PT96" s="26"/>
      <c r="PU96" s="26"/>
      <c r="PV96" s="26"/>
      <c r="PW96" s="26"/>
      <c r="PX96" s="26"/>
      <c r="PY96" s="26"/>
      <c r="PZ96" s="26"/>
      <c r="QA96" s="26"/>
      <c r="QB96" s="26"/>
      <c r="QC96" s="26"/>
      <c r="QD96" s="26"/>
      <c r="QE96" s="26"/>
      <c r="QF96" s="26"/>
      <c r="QG96" s="26"/>
      <c r="QH96" s="26"/>
      <c r="QI96" s="26"/>
      <c r="QJ96" s="26"/>
      <c r="QK96" s="26"/>
      <c r="QL96" s="26"/>
      <c r="QM96" s="26"/>
      <c r="QN96" s="26"/>
      <c r="QO96" s="26"/>
      <c r="QP96" s="26"/>
      <c r="QQ96" s="26"/>
      <c r="QR96" s="26"/>
      <c r="QS96" s="26"/>
      <c r="QT96" s="26"/>
      <c r="QU96" s="26"/>
      <c r="QV96" s="26"/>
      <c r="QW96" s="26"/>
      <c r="QX96" s="26"/>
      <c r="QY96" s="26"/>
      <c r="QZ96" s="26"/>
      <c r="RA96" s="26"/>
      <c r="RB96" s="26"/>
      <c r="RC96" s="26"/>
      <c r="RD96" s="26"/>
      <c r="RE96" s="26"/>
      <c r="RF96" s="26"/>
      <c r="RG96" s="26"/>
      <c r="RH96" s="26"/>
      <c r="RI96" s="26"/>
      <c r="RJ96" s="26"/>
      <c r="RK96" s="26"/>
      <c r="RL96" s="26"/>
      <c r="RM96" s="26"/>
      <c r="RN96" s="26"/>
      <c r="RO96" s="26"/>
      <c r="RP96" s="26"/>
      <c r="RQ96" s="26"/>
      <c r="RR96" s="26"/>
      <c r="RS96" s="26"/>
      <c r="RT96" s="26"/>
      <c r="RU96" s="26"/>
      <c r="RV96" s="26"/>
      <c r="RW96" s="26"/>
      <c r="RX96" s="26"/>
      <c r="RY96" s="26"/>
      <c r="RZ96" s="26"/>
      <c r="SA96" s="26"/>
      <c r="SB96" s="26"/>
      <c r="SC96" s="26"/>
      <c r="SD96" s="26"/>
      <c r="SE96" s="26"/>
      <c r="SF96" s="26"/>
      <c r="SG96" s="26"/>
      <c r="SH96" s="26"/>
      <c r="SI96" s="26"/>
      <c r="SJ96" s="26"/>
      <c r="SK96" s="26"/>
      <c r="SL96" s="26"/>
      <c r="SM96" s="26"/>
      <c r="SN96" s="26"/>
      <c r="SO96" s="26"/>
      <c r="SP96" s="26"/>
      <c r="AAV96" s="26"/>
      <c r="AAW96" s="26"/>
      <c r="AAX96" s="26"/>
      <c r="AAY96" s="26"/>
      <c r="AAZ96" s="26"/>
      <c r="ABA96" s="26"/>
      <c r="ABB96" s="26"/>
      <c r="ABC96" s="26"/>
      <c r="ABD96" s="26"/>
      <c r="ABE96" s="26"/>
      <c r="ABF96" s="26"/>
      <c r="ABG96" s="26"/>
      <c r="ABH96" s="26"/>
      <c r="ABI96" s="26"/>
      <c r="ABJ96" s="26"/>
      <c r="ABK96" s="26"/>
      <c r="ABL96" s="26"/>
      <c r="ABM96" s="26"/>
      <c r="ABN96" s="26"/>
      <c r="ABO96" s="26"/>
      <c r="ABP96" s="26"/>
      <c r="ABQ96" s="26"/>
      <c r="ABR96" s="26"/>
      <c r="ABS96" s="26"/>
      <c r="ABT96" s="26"/>
      <c r="ABU96" s="26"/>
      <c r="ABV96" s="26"/>
      <c r="ABW96" s="26"/>
      <c r="ABX96" s="26"/>
      <c r="ABY96" s="26"/>
      <c r="ABZ96" s="26"/>
      <c r="ACA96" s="26"/>
      <c r="ACB96" s="26"/>
      <c r="ACC96" s="26"/>
      <c r="ACD96" s="26"/>
      <c r="ACE96" s="26"/>
      <c r="ACF96" s="26"/>
      <c r="ACG96" s="26"/>
      <c r="ACH96" s="26"/>
      <c r="ACI96" s="26"/>
      <c r="ACJ96" s="26"/>
      <c r="ACK96" s="26"/>
      <c r="ACL96" s="26"/>
      <c r="ACM96" s="26"/>
      <c r="ACN96" s="26"/>
      <c r="ACO96" s="26"/>
      <c r="ACP96" s="26"/>
      <c r="ACQ96" s="26"/>
      <c r="ACR96" s="26"/>
      <c r="ACS96" s="26"/>
      <c r="ACT96" s="26"/>
      <c r="ACU96" s="26"/>
      <c r="ACV96" s="26"/>
      <c r="ACW96" s="26"/>
      <c r="ACX96" s="26"/>
      <c r="ACY96" s="26"/>
      <c r="ACZ96" s="26"/>
      <c r="ADA96" s="26"/>
      <c r="ADB96" s="26"/>
      <c r="ADC96" s="26"/>
      <c r="ADD96" s="26"/>
      <c r="ADE96" s="26"/>
      <c r="ADF96" s="26"/>
      <c r="ADG96" s="26"/>
      <c r="ADH96" s="26"/>
      <c r="ADI96" s="26"/>
      <c r="ADJ96" s="26"/>
      <c r="ADK96" s="26"/>
      <c r="ADL96" s="26"/>
      <c r="ADM96" s="26"/>
      <c r="ADN96" s="26"/>
      <c r="ADO96" s="26"/>
      <c r="ADP96" s="26"/>
      <c r="ADQ96" s="26"/>
      <c r="ADR96" s="26"/>
      <c r="ADS96" s="26"/>
      <c r="ADT96" s="26"/>
      <c r="ADU96" s="26"/>
      <c r="ADV96" s="26"/>
      <c r="ADW96" s="26"/>
      <c r="ADX96" s="26"/>
      <c r="ADY96" s="26"/>
      <c r="ADZ96" s="26"/>
      <c r="AEA96" s="26"/>
      <c r="AEB96" s="26"/>
      <c r="AEC96" s="26"/>
      <c r="AED96" s="26"/>
      <c r="AEE96" s="26"/>
      <c r="AEF96" s="26"/>
      <c r="AEG96" s="26"/>
      <c r="AEH96" s="26"/>
      <c r="AEI96" s="26"/>
      <c r="AEJ96" s="26"/>
      <c r="AEK96" s="26"/>
      <c r="AEL96" s="26"/>
      <c r="AEM96" s="26"/>
      <c r="AEN96" s="26"/>
      <c r="AEO96" s="26"/>
      <c r="AEP96" s="26"/>
      <c r="AEQ96" s="26"/>
      <c r="AER96" s="26"/>
      <c r="AES96" s="26"/>
      <c r="AET96" s="26"/>
      <c r="AEU96" s="26"/>
      <c r="AEV96" s="26"/>
      <c r="AEW96" s="26"/>
      <c r="AEX96" s="26"/>
      <c r="AEY96" s="26"/>
      <c r="AEZ96" s="26"/>
      <c r="AFA96" s="58"/>
      <c r="AFB96" s="26"/>
      <c r="AFC96" s="26"/>
      <c r="AFD96" s="26"/>
      <c r="AFE96" s="26"/>
      <c r="AFF96" s="26"/>
      <c r="AFG96" s="26"/>
      <c r="AFH96" s="26"/>
      <c r="AFI96" s="58"/>
      <c r="AFJ96" s="26"/>
      <c r="AFK96" s="26"/>
      <c r="AFL96" s="58"/>
      <c r="AFM96" s="26"/>
      <c r="AFN96" s="58"/>
      <c r="AFO96" s="26"/>
      <c r="AFP96" s="26"/>
      <c r="AFQ96" s="58"/>
      <c r="AFR96" s="26"/>
      <c r="AFS96" s="26"/>
      <c r="AFT96" s="26"/>
      <c r="AFU96" s="26"/>
      <c r="AFV96" s="26"/>
      <c r="AFW96" s="26"/>
      <c r="AFX96" s="26"/>
      <c r="AFY96" s="26"/>
      <c r="AFZ96" s="26"/>
      <c r="AGA96" s="26"/>
      <c r="AGB96" s="26"/>
      <c r="AGC96" s="26"/>
      <c r="AGD96" s="26"/>
      <c r="AGE96" s="26"/>
      <c r="AGF96" s="26"/>
      <c r="AGG96" s="26"/>
      <c r="AGH96" s="26"/>
      <c r="AGI96" s="26"/>
      <c r="AGJ96" s="26"/>
      <c r="AGK96" s="26"/>
      <c r="AGL96" s="26"/>
      <c r="AGM96" s="26"/>
      <c r="AGN96" s="26"/>
      <c r="AGO96" s="26"/>
    </row>
    <row r="97" spans="371:873" x14ac:dyDescent="0.25">
      <c r="NG97" s="26"/>
      <c r="NH97" s="26"/>
      <c r="NI97" s="26"/>
      <c r="NJ97" s="26"/>
      <c r="NK97" s="26"/>
      <c r="NL97" s="26"/>
      <c r="NM97" s="26"/>
      <c r="NN97" s="26"/>
      <c r="NO97" s="26"/>
      <c r="NP97" s="26"/>
      <c r="NQ97" s="26"/>
      <c r="NR97" s="26"/>
      <c r="NS97" s="26"/>
      <c r="NT97" s="26"/>
      <c r="NU97" s="26"/>
      <c r="NV97" s="26"/>
      <c r="NW97" s="26"/>
      <c r="NX97" s="26"/>
      <c r="NY97" s="26"/>
      <c r="NZ97" s="26"/>
      <c r="OA97" s="26"/>
      <c r="OB97" s="26"/>
      <c r="OC97" s="26"/>
      <c r="OD97" s="26"/>
      <c r="OE97" s="26"/>
      <c r="OF97" s="26"/>
      <c r="OG97" s="26"/>
      <c r="OH97" s="26"/>
      <c r="OI97" s="26"/>
      <c r="OJ97" s="26"/>
      <c r="OK97" s="26"/>
      <c r="OL97" s="26"/>
      <c r="OM97" s="26"/>
      <c r="ON97" s="26"/>
      <c r="OO97" s="26"/>
      <c r="OP97" s="26"/>
      <c r="OQ97" s="26"/>
      <c r="OR97" s="26"/>
      <c r="OS97" s="26"/>
      <c r="OT97" s="26"/>
      <c r="OU97" s="26"/>
      <c r="OV97" s="26"/>
      <c r="OW97" s="26"/>
      <c r="OX97" s="26"/>
      <c r="OY97" s="26"/>
      <c r="OZ97" s="26"/>
      <c r="PA97" s="26"/>
      <c r="PB97" s="26"/>
      <c r="PC97" s="26"/>
      <c r="PD97" s="26"/>
      <c r="PE97" s="26"/>
      <c r="PF97" s="26"/>
      <c r="PG97" s="26"/>
      <c r="PH97" s="26"/>
      <c r="PI97" s="26"/>
      <c r="PJ97" s="26"/>
      <c r="PK97" s="26"/>
      <c r="PL97" s="26"/>
      <c r="PM97" s="26"/>
      <c r="PN97" s="26"/>
      <c r="PO97" s="26"/>
      <c r="PP97" s="26"/>
      <c r="PQ97" s="26"/>
      <c r="PR97" s="26"/>
      <c r="PS97" s="26"/>
      <c r="PT97" s="26"/>
      <c r="PU97" s="26"/>
      <c r="PV97" s="26"/>
      <c r="PW97" s="26"/>
      <c r="PX97" s="26"/>
      <c r="PY97" s="26"/>
      <c r="PZ97" s="26"/>
      <c r="QA97" s="26"/>
      <c r="QB97" s="26"/>
      <c r="QC97" s="26"/>
      <c r="QD97" s="26"/>
      <c r="QE97" s="26"/>
      <c r="QF97" s="26"/>
      <c r="QG97" s="26"/>
      <c r="QH97" s="26"/>
      <c r="QI97" s="26"/>
      <c r="QJ97" s="26"/>
      <c r="QK97" s="26"/>
      <c r="QL97" s="26"/>
      <c r="QM97" s="26"/>
      <c r="QN97" s="26"/>
      <c r="QO97" s="26"/>
      <c r="QP97" s="26"/>
      <c r="QQ97" s="26"/>
      <c r="QR97" s="26"/>
      <c r="QS97" s="26"/>
      <c r="QT97" s="26"/>
      <c r="QU97" s="26"/>
      <c r="QV97" s="26"/>
      <c r="QW97" s="26"/>
      <c r="QX97" s="26"/>
      <c r="QY97" s="26"/>
      <c r="QZ97" s="26"/>
      <c r="RA97" s="26"/>
      <c r="RB97" s="26"/>
      <c r="RC97" s="26"/>
      <c r="RD97" s="26"/>
      <c r="RE97" s="26"/>
      <c r="RF97" s="26"/>
      <c r="RG97" s="26"/>
      <c r="RH97" s="26"/>
      <c r="RI97" s="26"/>
      <c r="RJ97" s="26"/>
      <c r="RK97" s="26"/>
      <c r="RL97" s="26"/>
      <c r="RM97" s="26"/>
      <c r="RN97" s="26"/>
      <c r="RO97" s="26"/>
      <c r="RP97" s="26"/>
      <c r="RQ97" s="26"/>
      <c r="RR97" s="26"/>
      <c r="RS97" s="26"/>
      <c r="RT97" s="26"/>
      <c r="RU97" s="26"/>
      <c r="RV97" s="26"/>
      <c r="RW97" s="26"/>
      <c r="RX97" s="26"/>
      <c r="RY97" s="26"/>
      <c r="RZ97" s="26"/>
      <c r="SA97" s="26"/>
      <c r="SB97" s="26"/>
      <c r="SC97" s="26"/>
      <c r="SD97" s="26"/>
      <c r="SE97" s="26"/>
      <c r="SF97" s="26"/>
      <c r="SG97" s="26"/>
      <c r="SH97" s="26"/>
      <c r="SI97" s="26"/>
      <c r="SJ97" s="26"/>
      <c r="SK97" s="26"/>
      <c r="SL97" s="26"/>
      <c r="SM97" s="26"/>
      <c r="SN97" s="26"/>
      <c r="SO97" s="26"/>
      <c r="SP97" s="26"/>
      <c r="AAV97" s="26"/>
      <c r="AAW97" s="26"/>
      <c r="AAX97" s="26"/>
      <c r="AAY97" s="26"/>
      <c r="AAZ97" s="26"/>
      <c r="ABA97" s="26"/>
      <c r="ABB97" s="26"/>
      <c r="ABC97" s="26"/>
      <c r="ABD97" s="26"/>
      <c r="ABE97" s="26"/>
      <c r="ABF97" s="26"/>
      <c r="ABG97" s="26"/>
      <c r="ABH97" s="26"/>
      <c r="ABI97" s="26"/>
      <c r="ABJ97" s="26"/>
      <c r="ABK97" s="26"/>
      <c r="ABL97" s="26"/>
      <c r="ABM97" s="26"/>
      <c r="ABN97" s="26"/>
      <c r="ABO97" s="26"/>
      <c r="ABP97" s="26"/>
      <c r="ABQ97" s="26"/>
      <c r="ABR97" s="26"/>
      <c r="ABS97" s="26"/>
      <c r="ABT97" s="26"/>
      <c r="ABU97" s="26"/>
      <c r="ABV97" s="26"/>
      <c r="ABW97" s="26"/>
      <c r="ABX97" s="26"/>
      <c r="ABY97" s="26"/>
      <c r="ABZ97" s="26"/>
      <c r="ACA97" s="26"/>
      <c r="ACB97" s="26"/>
      <c r="ACC97" s="26"/>
      <c r="ACD97" s="26"/>
      <c r="ACE97" s="26"/>
      <c r="ACF97" s="26"/>
      <c r="ACG97" s="26"/>
      <c r="ACH97" s="26"/>
      <c r="ACI97" s="26"/>
      <c r="ACJ97" s="26"/>
      <c r="ACK97" s="26"/>
      <c r="ACL97" s="26"/>
      <c r="ACM97" s="26"/>
      <c r="ACN97" s="26"/>
      <c r="ACO97" s="26"/>
      <c r="ACP97" s="26"/>
      <c r="ACQ97" s="26"/>
      <c r="ACR97" s="26"/>
      <c r="ACS97" s="26"/>
      <c r="ACT97" s="26"/>
      <c r="ACU97" s="26"/>
      <c r="ACV97" s="26"/>
      <c r="ACW97" s="26"/>
      <c r="ACX97" s="26"/>
      <c r="ACY97" s="26"/>
      <c r="ACZ97" s="26"/>
      <c r="ADA97" s="26"/>
      <c r="ADB97" s="26"/>
      <c r="ADC97" s="26"/>
      <c r="ADD97" s="26"/>
      <c r="ADE97" s="26"/>
      <c r="ADF97" s="26"/>
      <c r="ADG97" s="26"/>
      <c r="ADH97" s="26"/>
      <c r="ADI97" s="26"/>
      <c r="ADJ97" s="26"/>
      <c r="ADK97" s="26"/>
      <c r="ADL97" s="26"/>
      <c r="ADM97" s="26"/>
      <c r="ADN97" s="26"/>
      <c r="ADO97" s="26"/>
      <c r="ADP97" s="26"/>
      <c r="ADQ97" s="26"/>
      <c r="ADR97" s="26"/>
      <c r="ADS97" s="26"/>
      <c r="ADT97" s="26"/>
      <c r="ADU97" s="26"/>
      <c r="ADV97" s="26"/>
      <c r="ADW97" s="26"/>
      <c r="ADX97" s="26"/>
      <c r="ADY97" s="26"/>
      <c r="ADZ97" s="26"/>
      <c r="AEA97" s="26"/>
      <c r="AEB97" s="26"/>
      <c r="AEC97" s="26"/>
      <c r="AED97" s="26"/>
      <c r="AEE97" s="26"/>
      <c r="AEF97" s="26"/>
      <c r="AEG97" s="26"/>
      <c r="AEH97" s="26"/>
      <c r="AEI97" s="26"/>
      <c r="AEJ97" s="26"/>
      <c r="AEK97" s="26"/>
      <c r="AEL97" s="26"/>
      <c r="AEM97" s="26"/>
      <c r="AEN97" s="26"/>
      <c r="AEO97" s="26"/>
      <c r="AEP97" s="26"/>
      <c r="AEQ97" s="26"/>
      <c r="AER97" s="26"/>
      <c r="AES97" s="26"/>
      <c r="AET97" s="26"/>
      <c r="AEU97" s="26"/>
      <c r="AEV97" s="26"/>
      <c r="AEW97" s="26"/>
      <c r="AEX97" s="26"/>
      <c r="AEY97" s="26"/>
      <c r="AEZ97" s="26"/>
      <c r="AFA97" s="58"/>
      <c r="AFB97" s="26"/>
      <c r="AFC97" s="26"/>
      <c r="AFD97" s="26"/>
      <c r="AFE97" s="26"/>
      <c r="AFF97" s="26"/>
      <c r="AFG97" s="26"/>
      <c r="AFH97" s="26"/>
      <c r="AFI97" s="58"/>
      <c r="AFJ97" s="26"/>
      <c r="AFK97" s="26"/>
      <c r="AFL97" s="58"/>
      <c r="AFM97" s="26"/>
      <c r="AFN97" s="58"/>
      <c r="AFO97" s="26"/>
      <c r="AFP97" s="26"/>
      <c r="AFQ97" s="58"/>
      <c r="AFR97" s="26"/>
      <c r="AFS97" s="26"/>
      <c r="AFT97" s="26"/>
      <c r="AFU97" s="26"/>
      <c r="AFV97" s="26"/>
      <c r="AFW97" s="26"/>
      <c r="AFX97" s="26"/>
      <c r="AFY97" s="26"/>
      <c r="AFZ97" s="26"/>
      <c r="AGA97" s="26"/>
      <c r="AGB97" s="26"/>
      <c r="AGC97" s="26"/>
      <c r="AGD97" s="26"/>
      <c r="AGE97" s="26"/>
      <c r="AGF97" s="26"/>
      <c r="AGG97" s="26"/>
      <c r="AGH97" s="26"/>
      <c r="AGI97" s="26"/>
      <c r="AGJ97" s="26"/>
      <c r="AGK97" s="26"/>
      <c r="AGL97" s="26"/>
      <c r="AGM97" s="26"/>
      <c r="AGN97" s="26"/>
      <c r="AGO97" s="26"/>
    </row>
    <row r="98" spans="371:873" x14ac:dyDescent="0.25">
      <c r="NG98" s="26"/>
      <c r="NH98" s="26"/>
      <c r="NI98" s="26"/>
      <c r="NJ98" s="26"/>
      <c r="NK98" s="26"/>
      <c r="NL98" s="26"/>
      <c r="NM98" s="26"/>
      <c r="NN98" s="26"/>
      <c r="NO98" s="26"/>
      <c r="NP98" s="26"/>
      <c r="NQ98" s="26"/>
      <c r="NR98" s="26"/>
      <c r="NS98" s="26"/>
      <c r="NT98" s="26"/>
      <c r="NU98" s="26"/>
      <c r="NV98" s="26"/>
      <c r="NW98" s="26"/>
      <c r="NX98" s="26"/>
      <c r="NY98" s="26"/>
      <c r="NZ98" s="26"/>
      <c r="OA98" s="26"/>
      <c r="OB98" s="26"/>
      <c r="OC98" s="26"/>
      <c r="OD98" s="26"/>
      <c r="OE98" s="26"/>
      <c r="OF98" s="26"/>
      <c r="OG98" s="26"/>
      <c r="OH98" s="26"/>
      <c r="OI98" s="26"/>
      <c r="OJ98" s="26"/>
      <c r="OK98" s="26"/>
      <c r="OL98" s="26"/>
      <c r="OM98" s="26"/>
      <c r="ON98" s="26"/>
      <c r="OO98" s="26"/>
      <c r="OP98" s="26"/>
      <c r="OQ98" s="26"/>
      <c r="OR98" s="26"/>
      <c r="OS98" s="26"/>
      <c r="OT98" s="26"/>
      <c r="OU98" s="26"/>
      <c r="OV98" s="26"/>
      <c r="OW98" s="26"/>
      <c r="OX98" s="26"/>
      <c r="OY98" s="26"/>
      <c r="OZ98" s="26"/>
      <c r="PA98" s="26"/>
      <c r="PB98" s="26"/>
      <c r="PC98" s="26"/>
      <c r="PD98" s="26"/>
      <c r="PE98" s="26"/>
      <c r="PF98" s="26"/>
      <c r="PG98" s="26"/>
      <c r="PH98" s="26"/>
      <c r="PI98" s="26"/>
      <c r="PJ98" s="26"/>
      <c r="PK98" s="26"/>
      <c r="PL98" s="26"/>
      <c r="PM98" s="26"/>
      <c r="PN98" s="26"/>
      <c r="PO98" s="26"/>
      <c r="PP98" s="26"/>
      <c r="PQ98" s="26"/>
      <c r="PR98" s="26"/>
      <c r="PS98" s="26"/>
      <c r="PT98" s="26"/>
      <c r="PU98" s="26"/>
      <c r="PV98" s="26"/>
      <c r="PW98" s="26"/>
      <c r="PX98" s="26"/>
      <c r="PY98" s="26"/>
      <c r="PZ98" s="26"/>
      <c r="QA98" s="26"/>
      <c r="QB98" s="26"/>
      <c r="QC98" s="26"/>
      <c r="QD98" s="26"/>
      <c r="QE98" s="26"/>
      <c r="QF98" s="26"/>
      <c r="QG98" s="26"/>
      <c r="QH98" s="26"/>
      <c r="QI98" s="26"/>
      <c r="QJ98" s="26"/>
      <c r="QK98" s="26"/>
      <c r="QL98" s="26"/>
      <c r="QM98" s="26"/>
      <c r="QN98" s="26"/>
      <c r="QO98" s="26"/>
      <c r="QP98" s="26"/>
      <c r="QQ98" s="26"/>
      <c r="QR98" s="26"/>
      <c r="QS98" s="26"/>
      <c r="QT98" s="26"/>
      <c r="QU98" s="26"/>
      <c r="QV98" s="26"/>
      <c r="QW98" s="26"/>
      <c r="QX98" s="26"/>
      <c r="QY98" s="26"/>
      <c r="QZ98" s="26"/>
      <c r="RA98" s="26"/>
      <c r="RB98" s="26"/>
      <c r="RC98" s="26"/>
      <c r="RD98" s="26"/>
      <c r="RE98" s="26"/>
      <c r="RF98" s="26"/>
      <c r="RG98" s="26"/>
      <c r="RH98" s="26"/>
      <c r="RI98" s="26"/>
      <c r="RJ98" s="26"/>
      <c r="RK98" s="26"/>
      <c r="RL98" s="26"/>
      <c r="RM98" s="26"/>
      <c r="RN98" s="26"/>
      <c r="RO98" s="26"/>
      <c r="RP98" s="26"/>
      <c r="RQ98" s="26"/>
      <c r="RR98" s="26"/>
      <c r="RS98" s="26"/>
      <c r="RT98" s="26"/>
      <c r="RU98" s="26"/>
      <c r="RV98" s="26"/>
      <c r="RW98" s="26"/>
      <c r="RX98" s="26"/>
      <c r="RY98" s="26"/>
      <c r="RZ98" s="26"/>
      <c r="SA98" s="26"/>
      <c r="SB98" s="26"/>
      <c r="SC98" s="26"/>
      <c r="SD98" s="26"/>
      <c r="SE98" s="26"/>
      <c r="SF98" s="26"/>
      <c r="SG98" s="26"/>
      <c r="SH98" s="26"/>
      <c r="SI98" s="26"/>
      <c r="SJ98" s="26"/>
      <c r="SK98" s="26"/>
      <c r="SL98" s="26"/>
      <c r="SM98" s="26"/>
      <c r="SN98" s="26"/>
      <c r="SO98" s="26"/>
      <c r="SP98" s="26"/>
      <c r="AAV98" s="26"/>
      <c r="AAW98" s="26"/>
      <c r="AAX98" s="26"/>
      <c r="AAY98" s="26"/>
      <c r="AAZ98" s="26"/>
      <c r="ABA98" s="26"/>
      <c r="ABB98" s="26"/>
      <c r="ABC98" s="26"/>
      <c r="ABD98" s="26"/>
      <c r="ABE98" s="26"/>
      <c r="ABF98" s="26"/>
      <c r="ABG98" s="26"/>
      <c r="ABH98" s="26"/>
      <c r="ABI98" s="26"/>
      <c r="ABJ98" s="26"/>
      <c r="ABK98" s="26"/>
      <c r="ABL98" s="26"/>
      <c r="ABM98" s="26"/>
      <c r="ABN98" s="26"/>
      <c r="ABO98" s="26"/>
      <c r="ABP98" s="26"/>
      <c r="ABQ98" s="26"/>
      <c r="ABR98" s="26"/>
      <c r="ABS98" s="26"/>
      <c r="ABT98" s="26"/>
      <c r="ABU98" s="26"/>
      <c r="ABV98" s="26"/>
      <c r="ABW98" s="26"/>
      <c r="ABX98" s="26"/>
      <c r="ABY98" s="26"/>
      <c r="ABZ98" s="26"/>
      <c r="ACA98" s="26"/>
      <c r="ACB98" s="26"/>
      <c r="ACC98" s="26"/>
      <c r="ACD98" s="26"/>
      <c r="ACE98" s="26"/>
      <c r="ACF98" s="26"/>
      <c r="ACG98" s="26"/>
      <c r="ACH98" s="26"/>
      <c r="ACI98" s="26"/>
      <c r="ACJ98" s="26"/>
      <c r="ACK98" s="26"/>
      <c r="ACL98" s="26"/>
      <c r="ACM98" s="26"/>
      <c r="ACN98" s="26"/>
      <c r="ACO98" s="26"/>
      <c r="ACP98" s="26"/>
      <c r="ACQ98" s="26"/>
      <c r="ACR98" s="26"/>
      <c r="ACS98" s="26"/>
      <c r="ACT98" s="26"/>
      <c r="ACU98" s="26"/>
      <c r="ACV98" s="26"/>
      <c r="ACW98" s="26"/>
      <c r="ACX98" s="26"/>
      <c r="ACY98" s="26"/>
      <c r="ACZ98" s="26"/>
      <c r="ADA98" s="26"/>
      <c r="ADB98" s="26"/>
      <c r="ADC98" s="26"/>
      <c r="ADD98" s="26"/>
      <c r="ADE98" s="26"/>
      <c r="ADF98" s="26"/>
      <c r="ADG98" s="26"/>
      <c r="ADH98" s="26"/>
      <c r="ADI98" s="26"/>
      <c r="ADJ98" s="26"/>
      <c r="ADK98" s="26"/>
      <c r="ADL98" s="26"/>
      <c r="ADM98" s="26"/>
      <c r="ADN98" s="26"/>
      <c r="ADO98" s="26"/>
      <c r="ADP98" s="26"/>
      <c r="ADQ98" s="26"/>
      <c r="ADR98" s="26"/>
      <c r="ADS98" s="26"/>
      <c r="ADT98" s="26"/>
      <c r="ADU98" s="26"/>
      <c r="ADV98" s="26"/>
      <c r="ADW98" s="26"/>
      <c r="ADX98" s="26"/>
      <c r="ADY98" s="26"/>
      <c r="ADZ98" s="26"/>
      <c r="AEA98" s="26"/>
      <c r="AEB98" s="26"/>
      <c r="AEC98" s="26"/>
      <c r="AED98" s="26"/>
      <c r="AEE98" s="26"/>
      <c r="AEF98" s="26"/>
      <c r="AEG98" s="26"/>
      <c r="AEH98" s="26"/>
      <c r="AEI98" s="26"/>
      <c r="AEJ98" s="26"/>
      <c r="AEK98" s="26"/>
      <c r="AEL98" s="26"/>
      <c r="AEM98" s="26"/>
      <c r="AEN98" s="26"/>
      <c r="AEO98" s="26"/>
      <c r="AEP98" s="26"/>
      <c r="AEQ98" s="26"/>
      <c r="AER98" s="26"/>
      <c r="AES98" s="26"/>
      <c r="AET98" s="26"/>
      <c r="AEU98" s="26"/>
      <c r="AEV98" s="26"/>
      <c r="AEW98" s="26"/>
      <c r="AEX98" s="26"/>
      <c r="AEY98" s="26"/>
      <c r="AEZ98" s="26"/>
      <c r="AFA98" s="58"/>
      <c r="AFB98" s="26"/>
      <c r="AFC98" s="26"/>
      <c r="AFD98" s="26"/>
      <c r="AFE98" s="26"/>
      <c r="AFF98" s="26"/>
      <c r="AFG98" s="26"/>
      <c r="AFH98" s="26"/>
      <c r="AFI98" s="58"/>
      <c r="AFJ98" s="26"/>
      <c r="AFK98" s="26"/>
      <c r="AFL98" s="58"/>
      <c r="AFM98" s="26"/>
      <c r="AFN98" s="58"/>
      <c r="AFO98" s="26"/>
      <c r="AFP98" s="26"/>
      <c r="AFQ98" s="58"/>
      <c r="AFR98" s="26"/>
      <c r="AFS98" s="26"/>
      <c r="AFT98" s="26"/>
      <c r="AFU98" s="26"/>
      <c r="AFV98" s="26"/>
      <c r="AFW98" s="26"/>
      <c r="AFX98" s="26"/>
      <c r="AFY98" s="26"/>
      <c r="AFZ98" s="26"/>
      <c r="AGA98" s="26"/>
      <c r="AGB98" s="26"/>
      <c r="AGC98" s="26"/>
      <c r="AGD98" s="26"/>
      <c r="AGE98" s="26"/>
      <c r="AGF98" s="26"/>
      <c r="AGG98" s="26"/>
      <c r="AGH98" s="26"/>
      <c r="AGI98" s="26"/>
      <c r="AGJ98" s="26"/>
      <c r="AGK98" s="26"/>
      <c r="AGL98" s="26"/>
      <c r="AGM98" s="26"/>
      <c r="AGN98" s="26"/>
      <c r="AGO98" s="26"/>
    </row>
    <row r="99" spans="371:873" x14ac:dyDescent="0.25">
      <c r="NG99" s="26"/>
      <c r="NH99" s="26"/>
      <c r="NI99" s="26"/>
      <c r="NJ99" s="26"/>
      <c r="NK99" s="26"/>
      <c r="NL99" s="26"/>
      <c r="NM99" s="26"/>
      <c r="NN99" s="26"/>
      <c r="NO99" s="26"/>
      <c r="NP99" s="26"/>
      <c r="NQ99" s="26"/>
      <c r="NR99" s="26"/>
      <c r="NS99" s="26"/>
      <c r="NT99" s="26"/>
      <c r="NU99" s="26"/>
      <c r="NV99" s="26"/>
      <c r="NW99" s="26"/>
      <c r="NX99" s="26"/>
      <c r="NY99" s="26"/>
      <c r="NZ99" s="26"/>
      <c r="OA99" s="26"/>
      <c r="OB99" s="26"/>
      <c r="OC99" s="26"/>
      <c r="OD99" s="26"/>
      <c r="OE99" s="26"/>
      <c r="OF99" s="26"/>
      <c r="OG99" s="26"/>
      <c r="OH99" s="26"/>
      <c r="OI99" s="26"/>
      <c r="OJ99" s="26"/>
      <c r="OK99" s="26"/>
      <c r="OL99" s="26"/>
      <c r="OM99" s="26"/>
      <c r="ON99" s="26"/>
      <c r="OO99" s="26"/>
      <c r="OP99" s="26"/>
      <c r="OQ99" s="26"/>
      <c r="OR99" s="26"/>
      <c r="OS99" s="26"/>
      <c r="OT99" s="26"/>
      <c r="OU99" s="26"/>
      <c r="OV99" s="26"/>
      <c r="OW99" s="26"/>
      <c r="OX99" s="26"/>
      <c r="OY99" s="26"/>
      <c r="OZ99" s="26"/>
      <c r="PA99" s="26"/>
      <c r="PB99" s="26"/>
      <c r="PC99" s="26"/>
      <c r="PD99" s="26"/>
      <c r="PE99" s="26"/>
      <c r="PF99" s="26"/>
      <c r="PG99" s="26"/>
      <c r="PH99" s="26"/>
      <c r="PI99" s="26"/>
      <c r="PJ99" s="26"/>
      <c r="PK99" s="26"/>
      <c r="PL99" s="26"/>
      <c r="PM99" s="26"/>
      <c r="PN99" s="26"/>
      <c r="PO99" s="26"/>
      <c r="PP99" s="26"/>
      <c r="PQ99" s="26"/>
      <c r="PR99" s="26"/>
      <c r="PS99" s="26"/>
      <c r="PT99" s="26"/>
      <c r="PU99" s="26"/>
      <c r="PV99" s="26"/>
      <c r="PW99" s="26"/>
      <c r="PX99" s="26"/>
      <c r="PY99" s="26"/>
      <c r="PZ99" s="26"/>
      <c r="QA99" s="26"/>
      <c r="QB99" s="26"/>
      <c r="QC99" s="26"/>
      <c r="QD99" s="26"/>
      <c r="QE99" s="26"/>
      <c r="QF99" s="26"/>
      <c r="QG99" s="26"/>
      <c r="QH99" s="26"/>
      <c r="QI99" s="26"/>
      <c r="QJ99" s="26"/>
      <c r="QK99" s="26"/>
      <c r="QL99" s="26"/>
      <c r="QM99" s="26"/>
      <c r="QN99" s="26"/>
      <c r="QO99" s="26"/>
      <c r="QP99" s="26"/>
      <c r="QQ99" s="26"/>
      <c r="QR99" s="26"/>
      <c r="QS99" s="26"/>
      <c r="QT99" s="26"/>
      <c r="QU99" s="26"/>
      <c r="QV99" s="26"/>
      <c r="QW99" s="26"/>
      <c r="QX99" s="26"/>
      <c r="QY99" s="26"/>
      <c r="QZ99" s="26"/>
      <c r="RA99" s="26"/>
      <c r="RB99" s="26"/>
      <c r="RC99" s="26"/>
      <c r="RD99" s="26"/>
      <c r="RE99" s="26"/>
      <c r="RF99" s="26"/>
      <c r="RG99" s="26"/>
      <c r="RH99" s="26"/>
      <c r="RI99" s="26"/>
      <c r="RJ99" s="26"/>
      <c r="RK99" s="26"/>
      <c r="RL99" s="26"/>
      <c r="RM99" s="26"/>
      <c r="RN99" s="26"/>
      <c r="RO99" s="26"/>
      <c r="RP99" s="26"/>
      <c r="RQ99" s="26"/>
      <c r="RR99" s="26"/>
      <c r="RS99" s="26"/>
      <c r="RT99" s="26"/>
      <c r="RU99" s="26"/>
      <c r="RV99" s="26"/>
      <c r="RW99" s="26"/>
      <c r="RX99" s="26"/>
      <c r="RY99" s="26"/>
      <c r="RZ99" s="26"/>
      <c r="SA99" s="26"/>
      <c r="SB99" s="26"/>
      <c r="SC99" s="26"/>
      <c r="SD99" s="26"/>
      <c r="SE99" s="26"/>
      <c r="SF99" s="26"/>
      <c r="SG99" s="26"/>
      <c r="SH99" s="26"/>
      <c r="SI99" s="26"/>
      <c r="SJ99" s="26"/>
      <c r="SK99" s="26"/>
      <c r="SL99" s="26"/>
      <c r="SM99" s="26"/>
      <c r="SN99" s="26"/>
      <c r="SO99" s="26"/>
      <c r="SP99" s="26"/>
      <c r="AAV99" s="26"/>
      <c r="AAW99" s="26"/>
      <c r="AAX99" s="26"/>
      <c r="AAY99" s="26"/>
      <c r="AAZ99" s="26"/>
      <c r="ABA99" s="26"/>
      <c r="ABB99" s="26"/>
      <c r="ABC99" s="26"/>
      <c r="ABD99" s="26"/>
      <c r="ABE99" s="26"/>
      <c r="ABF99" s="26"/>
      <c r="ABG99" s="26"/>
      <c r="ABH99" s="26"/>
      <c r="ABI99" s="26"/>
      <c r="ABJ99" s="26"/>
      <c r="ABK99" s="26"/>
      <c r="ABL99" s="26"/>
      <c r="ABM99" s="26"/>
      <c r="ABN99" s="26"/>
      <c r="ABO99" s="26"/>
      <c r="ABP99" s="26"/>
      <c r="ABQ99" s="26"/>
      <c r="ABR99" s="26"/>
      <c r="ABS99" s="26"/>
      <c r="ABT99" s="26"/>
      <c r="ABU99" s="26"/>
      <c r="ABV99" s="26"/>
      <c r="ABW99" s="26"/>
      <c r="ABX99" s="26"/>
      <c r="ABY99" s="26"/>
      <c r="ABZ99" s="26"/>
      <c r="ACA99" s="26"/>
      <c r="ACB99" s="26"/>
      <c r="ACC99" s="26"/>
      <c r="ACD99" s="26"/>
      <c r="ACE99" s="26"/>
      <c r="ACF99" s="26"/>
      <c r="ACG99" s="26"/>
      <c r="ACH99" s="26"/>
      <c r="ACI99" s="26"/>
      <c r="ACJ99" s="26"/>
      <c r="ACK99" s="26"/>
      <c r="ACL99" s="26"/>
      <c r="ACM99" s="26"/>
      <c r="ACN99" s="26"/>
      <c r="ACO99" s="26"/>
      <c r="ACP99" s="26"/>
      <c r="ACQ99" s="26"/>
      <c r="ACR99" s="26"/>
      <c r="ACS99" s="26"/>
      <c r="ACT99" s="26"/>
      <c r="ACU99" s="26"/>
      <c r="ACV99" s="26"/>
      <c r="ACW99" s="26"/>
      <c r="ACX99" s="26"/>
      <c r="ACY99" s="26"/>
      <c r="ACZ99" s="26"/>
      <c r="ADA99" s="26"/>
      <c r="ADB99" s="26"/>
      <c r="ADC99" s="26"/>
      <c r="ADD99" s="26"/>
      <c r="ADE99" s="26"/>
      <c r="ADF99" s="26"/>
      <c r="ADG99" s="26"/>
      <c r="ADH99" s="26"/>
      <c r="ADI99" s="26"/>
      <c r="ADJ99" s="26"/>
      <c r="ADK99" s="26"/>
      <c r="ADL99" s="26"/>
      <c r="ADM99" s="26"/>
      <c r="ADN99" s="26"/>
      <c r="ADO99" s="26"/>
      <c r="ADP99" s="26"/>
      <c r="ADQ99" s="26"/>
      <c r="ADR99" s="26"/>
      <c r="ADS99" s="26"/>
      <c r="ADT99" s="26"/>
      <c r="ADU99" s="26"/>
      <c r="ADV99" s="26"/>
      <c r="ADW99" s="26"/>
      <c r="ADX99" s="26"/>
      <c r="ADY99" s="26"/>
      <c r="ADZ99" s="26"/>
      <c r="AEA99" s="26"/>
      <c r="AEB99" s="26"/>
      <c r="AEC99" s="26"/>
      <c r="AED99" s="26"/>
      <c r="AEE99" s="26"/>
      <c r="AEF99" s="26"/>
      <c r="AEG99" s="26"/>
      <c r="AEH99" s="26"/>
      <c r="AEI99" s="26"/>
      <c r="AEJ99" s="26"/>
      <c r="AEK99" s="26"/>
      <c r="AEL99" s="26"/>
      <c r="AEM99" s="26"/>
      <c r="AEN99" s="26"/>
      <c r="AEO99" s="26"/>
      <c r="AEP99" s="26"/>
      <c r="AEQ99" s="26"/>
      <c r="AER99" s="26"/>
      <c r="AES99" s="26"/>
      <c r="AET99" s="26"/>
      <c r="AEU99" s="26"/>
      <c r="AEV99" s="26"/>
      <c r="AEW99" s="26"/>
      <c r="AEX99" s="26"/>
      <c r="AEY99" s="26"/>
      <c r="AEZ99" s="26"/>
      <c r="AFA99" s="58"/>
      <c r="AFB99" s="26"/>
      <c r="AFC99" s="26"/>
      <c r="AFD99" s="26"/>
      <c r="AFE99" s="26"/>
      <c r="AFF99" s="26"/>
      <c r="AFG99" s="26"/>
      <c r="AFH99" s="26"/>
      <c r="AFI99" s="58"/>
      <c r="AFJ99" s="26"/>
      <c r="AFK99" s="26"/>
      <c r="AFL99" s="58"/>
      <c r="AFM99" s="26"/>
      <c r="AFN99" s="58"/>
      <c r="AFO99" s="26"/>
      <c r="AFP99" s="26"/>
      <c r="AFQ99" s="58"/>
      <c r="AFR99" s="26"/>
      <c r="AFS99" s="26"/>
      <c r="AFT99" s="26"/>
      <c r="AFU99" s="26"/>
      <c r="AFV99" s="26"/>
      <c r="AFW99" s="26"/>
      <c r="AFX99" s="26"/>
      <c r="AFY99" s="26"/>
      <c r="AFZ99" s="26"/>
      <c r="AGA99" s="26"/>
      <c r="AGB99" s="26"/>
      <c r="AGC99" s="26"/>
      <c r="AGD99" s="26"/>
      <c r="AGE99" s="26"/>
      <c r="AGF99" s="26"/>
      <c r="AGG99" s="26"/>
      <c r="AGH99" s="26"/>
      <c r="AGI99" s="26"/>
      <c r="AGJ99" s="26"/>
      <c r="AGK99" s="26"/>
      <c r="AGL99" s="26"/>
      <c r="AGM99" s="26"/>
      <c r="AGN99" s="26"/>
      <c r="AGO99" s="26"/>
    </row>
    <row r="100" spans="371:873" x14ac:dyDescent="0.25">
      <c r="NG100" s="26"/>
      <c r="NH100" s="26"/>
      <c r="NI100" s="26"/>
      <c r="NJ100" s="26"/>
      <c r="NK100" s="26"/>
      <c r="NL100" s="26"/>
      <c r="NM100" s="26"/>
      <c r="NN100" s="26"/>
      <c r="NO100" s="26"/>
      <c r="NP100" s="26"/>
      <c r="NQ100" s="26"/>
      <c r="NR100" s="26"/>
      <c r="NS100" s="26"/>
      <c r="NT100" s="26"/>
      <c r="NU100" s="26"/>
      <c r="NV100" s="26"/>
      <c r="NW100" s="26"/>
      <c r="NX100" s="26"/>
      <c r="NY100" s="26"/>
      <c r="NZ100" s="26"/>
      <c r="OA100" s="26"/>
      <c r="OB100" s="26"/>
      <c r="OC100" s="26"/>
      <c r="OD100" s="26"/>
      <c r="OE100" s="26"/>
      <c r="OF100" s="26"/>
      <c r="OG100" s="26"/>
      <c r="OH100" s="26"/>
      <c r="OI100" s="26"/>
      <c r="OJ100" s="26"/>
      <c r="OK100" s="26"/>
      <c r="OL100" s="26"/>
      <c r="OM100" s="26"/>
      <c r="ON100" s="26"/>
      <c r="OO100" s="26"/>
      <c r="OP100" s="26"/>
      <c r="OQ100" s="26"/>
      <c r="OR100" s="26"/>
      <c r="OS100" s="26"/>
      <c r="OT100" s="26"/>
      <c r="OU100" s="26"/>
      <c r="OV100" s="26"/>
      <c r="OW100" s="26"/>
      <c r="OX100" s="26"/>
      <c r="OY100" s="26"/>
      <c r="OZ100" s="26"/>
      <c r="PA100" s="26"/>
      <c r="PB100" s="26"/>
      <c r="PC100" s="26"/>
      <c r="PD100" s="26"/>
      <c r="PE100" s="26"/>
      <c r="PF100" s="26"/>
      <c r="PG100" s="26"/>
      <c r="PH100" s="26"/>
      <c r="PI100" s="26"/>
      <c r="PJ100" s="26"/>
      <c r="PK100" s="26"/>
      <c r="PL100" s="26"/>
      <c r="PM100" s="26"/>
      <c r="PN100" s="26"/>
      <c r="PO100" s="26"/>
      <c r="PP100" s="26"/>
      <c r="PQ100" s="26"/>
      <c r="PR100" s="26"/>
      <c r="PS100" s="26"/>
      <c r="PT100" s="26"/>
      <c r="PU100" s="26"/>
      <c r="PV100" s="26"/>
      <c r="PW100" s="26"/>
      <c r="PX100" s="26"/>
      <c r="PY100" s="26"/>
      <c r="PZ100" s="26"/>
      <c r="QA100" s="26"/>
      <c r="QB100" s="26"/>
      <c r="QC100" s="26"/>
      <c r="QD100" s="26"/>
      <c r="QE100" s="26"/>
      <c r="QF100" s="26"/>
      <c r="QG100" s="26"/>
      <c r="QH100" s="26"/>
      <c r="QI100" s="26"/>
      <c r="QJ100" s="26"/>
      <c r="QK100" s="26"/>
      <c r="QL100" s="26"/>
      <c r="QM100" s="26"/>
      <c r="QN100" s="26"/>
      <c r="QO100" s="26"/>
      <c r="QP100" s="26"/>
      <c r="QQ100" s="26"/>
      <c r="QR100" s="26"/>
      <c r="QS100" s="26"/>
      <c r="QT100" s="26"/>
      <c r="QU100" s="26"/>
      <c r="QV100" s="26"/>
      <c r="QW100" s="26"/>
      <c r="QX100" s="26"/>
      <c r="QY100" s="26"/>
      <c r="QZ100" s="26"/>
      <c r="RA100" s="26"/>
      <c r="RB100" s="26"/>
      <c r="RC100" s="26"/>
      <c r="RD100" s="26"/>
      <c r="RE100" s="26"/>
      <c r="RF100" s="26"/>
      <c r="RG100" s="26"/>
      <c r="RH100" s="26"/>
      <c r="RI100" s="26"/>
      <c r="RJ100" s="26"/>
      <c r="RK100" s="26"/>
      <c r="RL100" s="26"/>
      <c r="RM100" s="26"/>
      <c r="RN100" s="26"/>
      <c r="RO100" s="26"/>
      <c r="RP100" s="26"/>
      <c r="RQ100" s="26"/>
      <c r="RR100" s="26"/>
      <c r="RS100" s="26"/>
      <c r="RT100" s="26"/>
      <c r="RU100" s="26"/>
      <c r="RV100" s="26"/>
      <c r="RW100" s="26"/>
      <c r="RX100" s="26"/>
      <c r="RY100" s="26"/>
      <c r="RZ100" s="26"/>
      <c r="SA100" s="26"/>
      <c r="SB100" s="26"/>
      <c r="SC100" s="26"/>
      <c r="SD100" s="26"/>
      <c r="SE100" s="26"/>
      <c r="SF100" s="26"/>
      <c r="SG100" s="26"/>
      <c r="SH100" s="26"/>
      <c r="SI100" s="26"/>
      <c r="SJ100" s="26"/>
      <c r="SK100" s="26"/>
      <c r="SL100" s="26"/>
      <c r="SM100" s="26"/>
      <c r="SN100" s="26"/>
      <c r="SO100" s="26"/>
      <c r="SP100" s="26"/>
      <c r="AAV100" s="26"/>
      <c r="AAW100" s="26"/>
      <c r="AAX100" s="26"/>
      <c r="AAY100" s="26"/>
      <c r="AAZ100" s="26"/>
      <c r="ABA100" s="26"/>
      <c r="ABB100" s="26"/>
      <c r="ABC100" s="26"/>
      <c r="ABD100" s="26"/>
      <c r="ABE100" s="26"/>
      <c r="ABF100" s="26"/>
      <c r="ABG100" s="26"/>
      <c r="ABH100" s="26"/>
      <c r="ABI100" s="26"/>
      <c r="ABJ100" s="26"/>
      <c r="ABK100" s="26"/>
      <c r="ABL100" s="26"/>
      <c r="ABM100" s="26"/>
      <c r="ABN100" s="26"/>
      <c r="ABO100" s="26"/>
      <c r="ABP100" s="26"/>
      <c r="ABQ100" s="26"/>
      <c r="ABR100" s="26"/>
      <c r="ABS100" s="26"/>
      <c r="ABT100" s="26"/>
      <c r="ABU100" s="26"/>
      <c r="ABV100" s="26"/>
      <c r="ABW100" s="26"/>
      <c r="ABX100" s="26"/>
      <c r="ABY100" s="26"/>
      <c r="ABZ100" s="26"/>
      <c r="ACA100" s="26"/>
      <c r="ACB100" s="26"/>
      <c r="ACC100" s="26"/>
      <c r="ACD100" s="26"/>
      <c r="ACE100" s="26"/>
      <c r="ACF100" s="26"/>
      <c r="ACG100" s="26"/>
      <c r="ACH100" s="26"/>
      <c r="ACI100" s="26"/>
      <c r="ACJ100" s="26"/>
      <c r="ACK100" s="26"/>
      <c r="ACL100" s="26"/>
      <c r="ACM100" s="26"/>
      <c r="ACN100" s="26"/>
      <c r="ACO100" s="26"/>
      <c r="ACP100" s="26"/>
      <c r="ACQ100" s="26"/>
      <c r="ACR100" s="26"/>
      <c r="ACS100" s="26"/>
      <c r="ACT100" s="26"/>
      <c r="ACU100" s="26"/>
      <c r="ACV100" s="26"/>
      <c r="ACW100" s="26"/>
      <c r="ACX100" s="26"/>
      <c r="ACY100" s="26"/>
      <c r="ACZ100" s="26"/>
      <c r="ADA100" s="26"/>
      <c r="ADB100" s="26"/>
      <c r="ADC100" s="26"/>
      <c r="ADD100" s="26"/>
      <c r="ADE100" s="26"/>
      <c r="ADF100" s="26"/>
      <c r="ADG100" s="26"/>
      <c r="ADH100" s="26"/>
      <c r="ADI100" s="26"/>
      <c r="ADJ100" s="26"/>
      <c r="ADK100" s="26"/>
      <c r="ADL100" s="26"/>
      <c r="ADM100" s="26"/>
      <c r="ADN100" s="26"/>
      <c r="ADO100" s="26"/>
      <c r="ADP100" s="26"/>
      <c r="ADQ100" s="26"/>
      <c r="ADR100" s="26"/>
      <c r="ADS100" s="26"/>
      <c r="ADT100" s="26"/>
      <c r="ADU100" s="26"/>
      <c r="ADV100" s="26"/>
      <c r="ADW100" s="26"/>
      <c r="ADX100" s="26"/>
      <c r="ADY100" s="26"/>
      <c r="ADZ100" s="26"/>
      <c r="AEA100" s="26"/>
      <c r="AEB100" s="26"/>
      <c r="AEC100" s="26"/>
      <c r="AED100" s="26"/>
      <c r="AEE100" s="26"/>
      <c r="AEF100" s="26"/>
      <c r="AEG100" s="26"/>
      <c r="AEH100" s="26"/>
      <c r="AEI100" s="26"/>
      <c r="AEJ100" s="26"/>
      <c r="AEK100" s="26"/>
      <c r="AEL100" s="26"/>
      <c r="AEM100" s="26"/>
      <c r="AEN100" s="26"/>
      <c r="AEO100" s="26"/>
      <c r="AEP100" s="26"/>
      <c r="AEQ100" s="26"/>
      <c r="AER100" s="26"/>
      <c r="AES100" s="26"/>
      <c r="AET100" s="26"/>
      <c r="AEU100" s="26"/>
      <c r="AEV100" s="26"/>
      <c r="AEW100" s="26"/>
      <c r="AEX100" s="26"/>
      <c r="AEY100" s="26"/>
      <c r="AEZ100" s="26"/>
      <c r="AFA100" s="58"/>
      <c r="AFB100" s="26"/>
      <c r="AFC100" s="26"/>
      <c r="AFD100" s="26"/>
      <c r="AFE100" s="26"/>
      <c r="AFF100" s="26"/>
      <c r="AFG100" s="26"/>
      <c r="AFH100" s="26"/>
      <c r="AFI100" s="58"/>
      <c r="AFJ100" s="26"/>
      <c r="AFK100" s="26"/>
      <c r="AFL100" s="58"/>
      <c r="AFM100" s="26"/>
      <c r="AFN100" s="58"/>
      <c r="AFO100" s="26"/>
      <c r="AFP100" s="26"/>
      <c r="AFQ100" s="58"/>
      <c r="AFR100" s="26"/>
      <c r="AFS100" s="26"/>
      <c r="AFT100" s="26"/>
      <c r="AFU100" s="26"/>
      <c r="AFV100" s="26"/>
      <c r="AFW100" s="26"/>
      <c r="AFX100" s="26"/>
      <c r="AFY100" s="26"/>
      <c r="AFZ100" s="26"/>
      <c r="AGA100" s="26"/>
      <c r="AGB100" s="26"/>
      <c r="AGC100" s="26"/>
      <c r="AGD100" s="26"/>
      <c r="AGE100" s="26"/>
      <c r="AGF100" s="26"/>
      <c r="AGG100" s="26"/>
      <c r="AGH100" s="26"/>
      <c r="AGI100" s="26"/>
      <c r="AGJ100" s="26"/>
      <c r="AGK100" s="26"/>
      <c r="AGL100" s="26"/>
      <c r="AGM100" s="26"/>
      <c r="AGN100" s="26"/>
      <c r="AGO100" s="26"/>
    </row>
    <row r="101" spans="371:873" x14ac:dyDescent="0.25">
      <c r="NG101" s="26"/>
      <c r="NH101" s="26"/>
      <c r="NI101" s="26"/>
      <c r="NJ101" s="26"/>
      <c r="NK101" s="26"/>
      <c r="NL101" s="26"/>
      <c r="NM101" s="26"/>
      <c r="NN101" s="26"/>
      <c r="NO101" s="26"/>
      <c r="NP101" s="26"/>
      <c r="NQ101" s="26"/>
      <c r="NR101" s="26"/>
      <c r="NS101" s="26"/>
      <c r="NT101" s="26"/>
      <c r="NU101" s="26"/>
      <c r="NV101" s="26"/>
      <c r="NW101" s="26"/>
      <c r="NX101" s="26"/>
      <c r="NY101" s="26"/>
      <c r="NZ101" s="26"/>
      <c r="OA101" s="26"/>
      <c r="OB101" s="26"/>
      <c r="OC101" s="26"/>
      <c r="OD101" s="26"/>
      <c r="OE101" s="26"/>
      <c r="OF101" s="26"/>
      <c r="OG101" s="26"/>
      <c r="OH101" s="26"/>
      <c r="OI101" s="26"/>
      <c r="OJ101" s="26"/>
      <c r="OK101" s="26"/>
      <c r="OL101" s="26"/>
      <c r="OM101" s="26"/>
      <c r="ON101" s="26"/>
      <c r="OO101" s="26"/>
      <c r="OP101" s="26"/>
      <c r="OQ101" s="26"/>
      <c r="OR101" s="26"/>
      <c r="OS101" s="26"/>
      <c r="OT101" s="26"/>
      <c r="OU101" s="26"/>
      <c r="OV101" s="26"/>
      <c r="OW101" s="26"/>
      <c r="OX101" s="26"/>
      <c r="OY101" s="26"/>
      <c r="OZ101" s="26"/>
      <c r="PA101" s="26"/>
      <c r="PB101" s="26"/>
      <c r="PC101" s="26"/>
      <c r="PD101" s="26"/>
      <c r="PE101" s="26"/>
      <c r="PF101" s="26"/>
      <c r="PG101" s="26"/>
      <c r="PH101" s="26"/>
      <c r="PI101" s="26"/>
      <c r="PJ101" s="26"/>
      <c r="PK101" s="26"/>
      <c r="PL101" s="26"/>
      <c r="PM101" s="26"/>
      <c r="PN101" s="26"/>
      <c r="PO101" s="26"/>
      <c r="PP101" s="26"/>
      <c r="PQ101" s="26"/>
      <c r="PR101" s="26"/>
      <c r="PS101" s="26"/>
      <c r="PT101" s="26"/>
      <c r="PU101" s="26"/>
      <c r="PV101" s="26"/>
      <c r="PW101" s="26"/>
      <c r="PX101" s="26"/>
      <c r="PY101" s="26"/>
      <c r="PZ101" s="26"/>
      <c r="QA101" s="26"/>
      <c r="QB101" s="26"/>
      <c r="QC101" s="26"/>
      <c r="QD101" s="26"/>
      <c r="QE101" s="26"/>
      <c r="QF101" s="26"/>
      <c r="QG101" s="26"/>
      <c r="QH101" s="26"/>
      <c r="QI101" s="26"/>
      <c r="QJ101" s="26"/>
      <c r="QK101" s="26"/>
      <c r="QL101" s="26"/>
      <c r="QM101" s="26"/>
      <c r="QN101" s="26"/>
      <c r="QO101" s="26"/>
      <c r="QP101" s="26"/>
      <c r="QQ101" s="26"/>
      <c r="QR101" s="26"/>
      <c r="QS101" s="26"/>
      <c r="QT101" s="26"/>
      <c r="QU101" s="26"/>
      <c r="QV101" s="26"/>
      <c r="QW101" s="26"/>
      <c r="QX101" s="26"/>
      <c r="QY101" s="26"/>
      <c r="QZ101" s="26"/>
      <c r="RA101" s="26"/>
      <c r="RB101" s="26"/>
      <c r="RC101" s="26"/>
      <c r="RD101" s="26"/>
      <c r="RE101" s="26"/>
      <c r="RF101" s="26"/>
      <c r="RG101" s="26"/>
      <c r="RH101" s="26"/>
      <c r="RI101" s="26"/>
      <c r="RJ101" s="26"/>
      <c r="RK101" s="26"/>
      <c r="RL101" s="26"/>
      <c r="RM101" s="26"/>
      <c r="RN101" s="26"/>
      <c r="RO101" s="26"/>
      <c r="RP101" s="26"/>
      <c r="RQ101" s="26"/>
      <c r="RR101" s="26"/>
      <c r="RS101" s="26"/>
      <c r="RT101" s="26"/>
      <c r="RU101" s="26"/>
      <c r="RV101" s="26"/>
      <c r="RW101" s="26"/>
      <c r="RX101" s="26"/>
      <c r="RY101" s="26"/>
      <c r="RZ101" s="26"/>
      <c r="SA101" s="26"/>
      <c r="SB101" s="26"/>
      <c r="SC101" s="26"/>
      <c r="SD101" s="26"/>
      <c r="SE101" s="26"/>
      <c r="SF101" s="26"/>
      <c r="SG101" s="26"/>
      <c r="SH101" s="26"/>
      <c r="SI101" s="26"/>
      <c r="SJ101" s="26"/>
      <c r="SK101" s="26"/>
      <c r="SL101" s="26"/>
      <c r="SM101" s="26"/>
      <c r="SN101" s="26"/>
      <c r="SO101" s="26"/>
      <c r="SP101" s="26"/>
      <c r="AAV101" s="26"/>
      <c r="AAW101" s="26"/>
      <c r="AAX101" s="26"/>
      <c r="AAY101" s="26"/>
      <c r="AAZ101" s="26"/>
      <c r="ABA101" s="26"/>
      <c r="ABB101" s="26"/>
      <c r="ABC101" s="26"/>
      <c r="ABD101" s="26"/>
      <c r="ABE101" s="26"/>
      <c r="ABF101" s="26"/>
      <c r="ABG101" s="26"/>
      <c r="ABH101" s="26"/>
      <c r="ABI101" s="26"/>
      <c r="ABJ101" s="26"/>
      <c r="ABK101" s="26"/>
      <c r="ABL101" s="26"/>
      <c r="ABM101" s="26"/>
      <c r="ABN101" s="26"/>
      <c r="ABO101" s="26"/>
      <c r="ABP101" s="26"/>
      <c r="ABQ101" s="26"/>
      <c r="ABR101" s="26"/>
      <c r="ABS101" s="26"/>
      <c r="ABT101" s="26"/>
      <c r="ABU101" s="26"/>
      <c r="ABV101" s="26"/>
      <c r="ABW101" s="26"/>
      <c r="ABX101" s="26"/>
      <c r="ABY101" s="26"/>
      <c r="ABZ101" s="26"/>
      <c r="ACA101" s="26"/>
      <c r="ACB101" s="26"/>
      <c r="ACC101" s="26"/>
      <c r="ACD101" s="26"/>
      <c r="ACE101" s="26"/>
      <c r="ACF101" s="26"/>
      <c r="ACG101" s="26"/>
      <c r="ACH101" s="26"/>
      <c r="ACI101" s="26"/>
      <c r="ACJ101" s="26"/>
      <c r="ACK101" s="26"/>
      <c r="ACL101" s="26"/>
      <c r="ACM101" s="26"/>
      <c r="ACN101" s="26"/>
      <c r="ACO101" s="26"/>
      <c r="ACP101" s="26"/>
      <c r="ACQ101" s="26"/>
      <c r="ACR101" s="26"/>
      <c r="ACS101" s="26"/>
      <c r="ACT101" s="26"/>
      <c r="ACU101" s="26"/>
      <c r="ACV101" s="26"/>
      <c r="ACW101" s="26"/>
      <c r="ACX101" s="26"/>
      <c r="ACY101" s="26"/>
      <c r="ACZ101" s="26"/>
      <c r="ADA101" s="26"/>
      <c r="ADB101" s="26"/>
      <c r="ADC101" s="26"/>
      <c r="ADD101" s="26"/>
      <c r="ADE101" s="26"/>
      <c r="ADF101" s="26"/>
      <c r="ADG101" s="26"/>
      <c r="ADH101" s="26"/>
      <c r="ADI101" s="26"/>
      <c r="ADJ101" s="26"/>
      <c r="ADK101" s="26"/>
      <c r="ADL101" s="26"/>
      <c r="ADM101" s="26"/>
      <c r="ADN101" s="26"/>
      <c r="ADO101" s="26"/>
      <c r="ADP101" s="26"/>
      <c r="ADQ101" s="26"/>
      <c r="ADR101" s="26"/>
      <c r="ADS101" s="26"/>
      <c r="ADT101" s="26"/>
      <c r="ADU101" s="26"/>
      <c r="ADV101" s="26"/>
      <c r="ADW101" s="26"/>
      <c r="ADX101" s="26"/>
      <c r="ADY101" s="26"/>
      <c r="ADZ101" s="26"/>
      <c r="AEA101" s="26"/>
      <c r="AEB101" s="26"/>
      <c r="AEC101" s="26"/>
      <c r="AED101" s="26"/>
      <c r="AEE101" s="26"/>
      <c r="AEF101" s="26"/>
      <c r="AEG101" s="26"/>
      <c r="AEH101" s="26"/>
      <c r="AEI101" s="26"/>
      <c r="AEJ101" s="26"/>
      <c r="AEK101" s="26"/>
      <c r="AEL101" s="26"/>
      <c r="AEM101" s="26"/>
      <c r="AEN101" s="26"/>
      <c r="AEO101" s="26"/>
      <c r="AEP101" s="26"/>
      <c r="AEQ101" s="26"/>
      <c r="AER101" s="26"/>
      <c r="AES101" s="26"/>
      <c r="AET101" s="26"/>
      <c r="AEU101" s="26"/>
      <c r="AEV101" s="26"/>
      <c r="AEW101" s="26"/>
      <c r="AEX101" s="26"/>
      <c r="AEY101" s="26"/>
      <c r="AEZ101" s="26"/>
      <c r="AFA101" s="58"/>
      <c r="AFB101" s="26"/>
      <c r="AFC101" s="26"/>
      <c r="AFD101" s="26"/>
      <c r="AFE101" s="26"/>
      <c r="AFF101" s="26"/>
      <c r="AFG101" s="26"/>
      <c r="AFH101" s="26"/>
      <c r="AFI101" s="58"/>
      <c r="AFJ101" s="26"/>
      <c r="AFK101" s="26"/>
      <c r="AFL101" s="58"/>
      <c r="AFM101" s="26"/>
      <c r="AFN101" s="58"/>
      <c r="AFO101" s="26"/>
      <c r="AFP101" s="26"/>
      <c r="AFQ101" s="58"/>
      <c r="AFR101" s="26"/>
      <c r="AFS101" s="26"/>
      <c r="AFT101" s="26"/>
      <c r="AFU101" s="26"/>
      <c r="AFV101" s="26"/>
      <c r="AFW101" s="26"/>
      <c r="AFX101" s="26"/>
      <c r="AFY101" s="26"/>
      <c r="AFZ101" s="26"/>
      <c r="AGA101" s="26"/>
      <c r="AGB101" s="26"/>
      <c r="AGC101" s="26"/>
      <c r="AGD101" s="26"/>
      <c r="AGE101" s="26"/>
      <c r="AGF101" s="26"/>
      <c r="AGG101" s="26"/>
      <c r="AGH101" s="26"/>
      <c r="AGI101" s="26"/>
      <c r="AGJ101" s="26"/>
      <c r="AGK101" s="26"/>
      <c r="AGL101" s="26"/>
      <c r="AGM101" s="26"/>
      <c r="AGN101" s="26"/>
      <c r="AGO101" s="26"/>
    </row>
    <row r="102" spans="371:873" x14ac:dyDescent="0.25">
      <c r="NG102" s="26"/>
      <c r="NH102" s="26"/>
      <c r="NI102" s="26"/>
      <c r="NJ102" s="26"/>
      <c r="NK102" s="26"/>
      <c r="NL102" s="26"/>
      <c r="NM102" s="26"/>
      <c r="NN102" s="26"/>
      <c r="NO102" s="26"/>
      <c r="NP102" s="26"/>
      <c r="NQ102" s="26"/>
      <c r="NR102" s="26"/>
      <c r="NS102" s="26"/>
      <c r="NT102" s="26"/>
      <c r="NU102" s="26"/>
      <c r="NV102" s="26"/>
      <c r="NW102" s="26"/>
      <c r="NX102" s="26"/>
      <c r="NY102" s="26"/>
      <c r="NZ102" s="26"/>
      <c r="OA102" s="26"/>
      <c r="OB102" s="26"/>
      <c r="OC102" s="26"/>
      <c r="OD102" s="26"/>
      <c r="OE102" s="26"/>
      <c r="OF102" s="26"/>
      <c r="OG102" s="26"/>
      <c r="OH102" s="26"/>
      <c r="OI102" s="26"/>
      <c r="OJ102" s="26"/>
      <c r="OK102" s="26"/>
      <c r="OL102" s="26"/>
      <c r="OM102" s="26"/>
      <c r="ON102" s="26"/>
      <c r="OO102" s="26"/>
      <c r="OP102" s="26"/>
      <c r="OQ102" s="26"/>
      <c r="OR102" s="26"/>
      <c r="OS102" s="26"/>
      <c r="OT102" s="26"/>
      <c r="OU102" s="26"/>
      <c r="OV102" s="26"/>
      <c r="OW102" s="26"/>
      <c r="OX102" s="26"/>
      <c r="OY102" s="26"/>
      <c r="OZ102" s="26"/>
      <c r="PA102" s="26"/>
      <c r="PB102" s="26"/>
      <c r="PC102" s="26"/>
      <c r="PD102" s="26"/>
      <c r="PE102" s="26"/>
      <c r="PF102" s="26"/>
      <c r="PG102" s="26"/>
      <c r="PH102" s="26"/>
      <c r="PI102" s="26"/>
      <c r="PJ102" s="26"/>
      <c r="PK102" s="26"/>
      <c r="PL102" s="26"/>
      <c r="PM102" s="26"/>
      <c r="PN102" s="26"/>
      <c r="PO102" s="26"/>
      <c r="PP102" s="26"/>
      <c r="PQ102" s="26"/>
      <c r="PR102" s="26"/>
      <c r="PS102" s="26"/>
      <c r="PT102" s="26"/>
      <c r="PU102" s="26"/>
      <c r="PV102" s="26"/>
      <c r="PW102" s="26"/>
      <c r="PX102" s="26"/>
      <c r="PY102" s="26"/>
      <c r="PZ102" s="26"/>
      <c r="QA102" s="26"/>
      <c r="QB102" s="26"/>
      <c r="QC102" s="26"/>
      <c r="QD102" s="26"/>
      <c r="QE102" s="26"/>
      <c r="QF102" s="26"/>
      <c r="QG102" s="26"/>
      <c r="QH102" s="26"/>
      <c r="QI102" s="26"/>
      <c r="QJ102" s="26"/>
      <c r="QK102" s="26"/>
      <c r="QL102" s="26"/>
      <c r="QM102" s="26"/>
      <c r="QN102" s="26"/>
      <c r="QO102" s="26"/>
      <c r="QP102" s="26"/>
      <c r="QQ102" s="26"/>
      <c r="QR102" s="26"/>
      <c r="QS102" s="26"/>
      <c r="QT102" s="26"/>
      <c r="QU102" s="26"/>
      <c r="QV102" s="26"/>
      <c r="QW102" s="26"/>
      <c r="QX102" s="26"/>
      <c r="QY102" s="26"/>
      <c r="QZ102" s="26"/>
      <c r="RA102" s="26"/>
      <c r="RB102" s="26"/>
      <c r="RC102" s="26"/>
      <c r="RD102" s="26"/>
      <c r="RE102" s="26"/>
      <c r="RF102" s="26"/>
      <c r="RG102" s="26"/>
      <c r="RH102" s="26"/>
      <c r="RI102" s="26"/>
      <c r="RJ102" s="26"/>
      <c r="RK102" s="26"/>
      <c r="RL102" s="26"/>
      <c r="RM102" s="26"/>
      <c r="RN102" s="26"/>
      <c r="RO102" s="26"/>
      <c r="RP102" s="26"/>
      <c r="RQ102" s="26"/>
      <c r="RR102" s="26"/>
      <c r="RS102" s="26"/>
      <c r="RT102" s="26"/>
      <c r="RU102" s="26"/>
      <c r="RV102" s="26"/>
      <c r="RW102" s="26"/>
      <c r="RX102" s="26"/>
      <c r="RY102" s="26"/>
      <c r="RZ102" s="26"/>
      <c r="SA102" s="26"/>
      <c r="SB102" s="26"/>
      <c r="SC102" s="26"/>
      <c r="SD102" s="26"/>
      <c r="SE102" s="26"/>
      <c r="SF102" s="26"/>
      <c r="SG102" s="26"/>
      <c r="SH102" s="26"/>
      <c r="SI102" s="26"/>
      <c r="SJ102" s="26"/>
      <c r="SK102" s="26"/>
      <c r="SL102" s="26"/>
      <c r="SM102" s="26"/>
      <c r="SN102" s="26"/>
      <c r="SO102" s="26"/>
      <c r="SP102" s="26"/>
      <c r="AAV102" s="26"/>
      <c r="AAW102" s="26"/>
      <c r="AAX102" s="26"/>
      <c r="AAY102" s="26"/>
      <c r="AAZ102" s="26"/>
      <c r="ABA102" s="26"/>
      <c r="ABB102" s="26"/>
      <c r="ABC102" s="26"/>
      <c r="ABD102" s="26"/>
      <c r="ABE102" s="26"/>
      <c r="ABF102" s="26"/>
      <c r="ABG102" s="26"/>
      <c r="ABH102" s="26"/>
      <c r="ABI102" s="26"/>
      <c r="ABJ102" s="26"/>
      <c r="ABK102" s="26"/>
      <c r="ABL102" s="26"/>
      <c r="ABM102" s="26"/>
      <c r="ABN102" s="26"/>
      <c r="ABO102" s="26"/>
      <c r="ABP102" s="26"/>
      <c r="ABQ102" s="26"/>
      <c r="ABR102" s="26"/>
      <c r="ABS102" s="26"/>
      <c r="ABT102" s="26"/>
      <c r="ABU102" s="26"/>
      <c r="ABV102" s="26"/>
      <c r="ABW102" s="26"/>
      <c r="ABX102" s="26"/>
      <c r="ABY102" s="26"/>
      <c r="ABZ102" s="26"/>
      <c r="ACA102" s="26"/>
      <c r="ACB102" s="26"/>
      <c r="ACC102" s="26"/>
      <c r="ACD102" s="26"/>
      <c r="ACE102" s="26"/>
      <c r="ACF102" s="26"/>
      <c r="ACG102" s="26"/>
      <c r="ACH102" s="26"/>
      <c r="ACI102" s="26"/>
      <c r="ACJ102" s="26"/>
      <c r="ACK102" s="26"/>
      <c r="ACL102" s="26"/>
      <c r="ACM102" s="26"/>
      <c r="ACN102" s="26"/>
      <c r="ACO102" s="26"/>
      <c r="ACP102" s="26"/>
      <c r="ACQ102" s="26"/>
      <c r="ACR102" s="26"/>
      <c r="ACS102" s="26"/>
      <c r="ACT102" s="26"/>
      <c r="ACU102" s="26"/>
      <c r="ACV102" s="26"/>
      <c r="ACW102" s="26"/>
      <c r="ACX102" s="26"/>
      <c r="ACY102" s="26"/>
      <c r="ACZ102" s="26"/>
      <c r="ADA102" s="26"/>
      <c r="ADB102" s="26"/>
      <c r="ADC102" s="26"/>
      <c r="ADD102" s="26"/>
      <c r="ADE102" s="26"/>
      <c r="ADF102" s="26"/>
      <c r="ADG102" s="26"/>
      <c r="ADH102" s="26"/>
      <c r="ADI102" s="26"/>
      <c r="ADJ102" s="26"/>
      <c r="ADK102" s="26"/>
      <c r="ADL102" s="26"/>
      <c r="ADM102" s="26"/>
      <c r="ADN102" s="26"/>
      <c r="ADO102" s="26"/>
      <c r="ADP102" s="26"/>
      <c r="ADQ102" s="26"/>
      <c r="ADR102" s="26"/>
      <c r="ADS102" s="26"/>
      <c r="ADT102" s="26"/>
      <c r="ADU102" s="26"/>
      <c r="ADV102" s="26"/>
      <c r="ADW102" s="26"/>
      <c r="ADX102" s="26"/>
      <c r="ADY102" s="26"/>
      <c r="ADZ102" s="26"/>
      <c r="AEA102" s="26"/>
      <c r="AEB102" s="26"/>
      <c r="AEC102" s="26"/>
      <c r="AED102" s="26"/>
      <c r="AEE102" s="26"/>
      <c r="AEF102" s="26"/>
      <c r="AEG102" s="26"/>
      <c r="AEH102" s="26"/>
      <c r="AEI102" s="26"/>
      <c r="AEJ102" s="26"/>
      <c r="AEK102" s="26"/>
      <c r="AEL102" s="26"/>
      <c r="AEM102" s="26"/>
      <c r="AEN102" s="26"/>
      <c r="AEO102" s="26"/>
      <c r="AEP102" s="26"/>
      <c r="AEQ102" s="26"/>
      <c r="AER102" s="26"/>
      <c r="AES102" s="26"/>
      <c r="AET102" s="26"/>
      <c r="AEU102" s="26"/>
      <c r="AEV102" s="26"/>
      <c r="AEW102" s="26"/>
      <c r="AEX102" s="26"/>
      <c r="AEY102" s="26"/>
      <c r="AEZ102" s="26"/>
      <c r="AFA102" s="58"/>
      <c r="AFB102" s="26"/>
      <c r="AFC102" s="26"/>
      <c r="AFD102" s="26"/>
      <c r="AFE102" s="26"/>
      <c r="AFF102" s="26"/>
      <c r="AFG102" s="26"/>
      <c r="AFH102" s="26"/>
      <c r="AFI102" s="58"/>
      <c r="AFJ102" s="26"/>
      <c r="AFK102" s="26"/>
      <c r="AFL102" s="58"/>
      <c r="AFM102" s="26"/>
      <c r="AFN102" s="58"/>
      <c r="AFO102" s="26"/>
      <c r="AFP102" s="26"/>
      <c r="AFQ102" s="58"/>
      <c r="AFR102" s="26"/>
      <c r="AFS102" s="26"/>
      <c r="AFT102" s="26"/>
      <c r="AFU102" s="26"/>
      <c r="AFV102" s="26"/>
      <c r="AFW102" s="26"/>
      <c r="AFX102" s="26"/>
      <c r="AFY102" s="26"/>
      <c r="AFZ102" s="26"/>
      <c r="AGA102" s="26"/>
      <c r="AGB102" s="26"/>
      <c r="AGC102" s="26"/>
      <c r="AGD102" s="26"/>
      <c r="AGE102" s="26"/>
      <c r="AGF102" s="26"/>
      <c r="AGG102" s="26"/>
      <c r="AGH102" s="26"/>
      <c r="AGI102" s="26"/>
      <c r="AGJ102" s="26"/>
      <c r="AGK102" s="26"/>
      <c r="AGL102" s="26"/>
      <c r="AGM102" s="26"/>
      <c r="AGN102" s="26"/>
      <c r="AGO102" s="26"/>
    </row>
    <row r="103" spans="371:873" x14ac:dyDescent="0.25">
      <c r="NG103" s="26"/>
      <c r="NH103" s="26"/>
      <c r="NI103" s="26"/>
      <c r="NJ103" s="26"/>
      <c r="NK103" s="26"/>
      <c r="NL103" s="26"/>
      <c r="NM103" s="26"/>
      <c r="NN103" s="26"/>
      <c r="NO103" s="26"/>
      <c r="NP103" s="26"/>
      <c r="NQ103" s="26"/>
      <c r="NR103" s="26"/>
      <c r="NS103" s="26"/>
      <c r="NT103" s="26"/>
      <c r="NU103" s="26"/>
      <c r="NV103" s="26"/>
      <c r="NW103" s="26"/>
      <c r="NX103" s="26"/>
      <c r="NY103" s="26"/>
      <c r="NZ103" s="26"/>
      <c r="OA103" s="26"/>
      <c r="OB103" s="26"/>
      <c r="OC103" s="26"/>
      <c r="OD103" s="26"/>
      <c r="OE103" s="26"/>
      <c r="OF103" s="26"/>
      <c r="OG103" s="26"/>
      <c r="OH103" s="26"/>
      <c r="OI103" s="26"/>
      <c r="OJ103" s="26"/>
      <c r="OK103" s="26"/>
      <c r="OL103" s="26"/>
      <c r="OM103" s="26"/>
      <c r="ON103" s="26"/>
      <c r="OO103" s="26"/>
      <c r="OP103" s="26"/>
      <c r="OQ103" s="26"/>
      <c r="OR103" s="26"/>
      <c r="OS103" s="26"/>
      <c r="OT103" s="26"/>
      <c r="OU103" s="26"/>
      <c r="OV103" s="26"/>
      <c r="OW103" s="26"/>
      <c r="OX103" s="26"/>
      <c r="OY103" s="26"/>
      <c r="OZ103" s="26"/>
      <c r="PA103" s="26"/>
      <c r="PB103" s="26"/>
      <c r="PC103" s="26"/>
      <c r="PD103" s="26"/>
      <c r="PE103" s="26"/>
      <c r="PF103" s="26"/>
      <c r="PG103" s="26"/>
      <c r="PH103" s="26"/>
      <c r="PI103" s="26"/>
      <c r="PJ103" s="26"/>
      <c r="PK103" s="26"/>
      <c r="PL103" s="26"/>
      <c r="PM103" s="26"/>
      <c r="PN103" s="26"/>
      <c r="PO103" s="26"/>
      <c r="PP103" s="26"/>
      <c r="PQ103" s="26"/>
      <c r="PR103" s="26"/>
      <c r="PS103" s="26"/>
      <c r="PT103" s="26"/>
      <c r="PU103" s="26"/>
      <c r="PV103" s="26"/>
      <c r="PW103" s="26"/>
      <c r="PX103" s="26"/>
      <c r="PY103" s="26"/>
      <c r="PZ103" s="26"/>
      <c r="QA103" s="26"/>
      <c r="QB103" s="26"/>
      <c r="QC103" s="26"/>
      <c r="QD103" s="26"/>
      <c r="QE103" s="26"/>
      <c r="QF103" s="26"/>
      <c r="QG103" s="26"/>
      <c r="QH103" s="26"/>
      <c r="QI103" s="26"/>
      <c r="QJ103" s="26"/>
      <c r="QK103" s="26"/>
      <c r="QL103" s="26"/>
      <c r="QM103" s="26"/>
      <c r="QN103" s="26"/>
      <c r="QO103" s="26"/>
      <c r="QP103" s="26"/>
      <c r="QQ103" s="26"/>
      <c r="QR103" s="26"/>
      <c r="QS103" s="26"/>
      <c r="QT103" s="26"/>
      <c r="QU103" s="26"/>
      <c r="QV103" s="26"/>
      <c r="QW103" s="26"/>
      <c r="QX103" s="26"/>
      <c r="QY103" s="26"/>
      <c r="QZ103" s="26"/>
      <c r="RA103" s="26"/>
      <c r="RB103" s="26"/>
      <c r="RC103" s="26"/>
      <c r="RD103" s="26"/>
      <c r="RE103" s="26"/>
      <c r="RF103" s="26"/>
      <c r="RG103" s="26"/>
      <c r="RH103" s="26"/>
      <c r="RI103" s="26"/>
      <c r="RJ103" s="26"/>
      <c r="RK103" s="26"/>
      <c r="RL103" s="26"/>
      <c r="RM103" s="26"/>
      <c r="RN103" s="26"/>
      <c r="RO103" s="26"/>
      <c r="RP103" s="26"/>
      <c r="RQ103" s="26"/>
      <c r="RR103" s="26"/>
      <c r="RS103" s="26"/>
      <c r="RT103" s="26"/>
      <c r="RU103" s="26"/>
      <c r="RV103" s="26"/>
      <c r="RW103" s="26"/>
      <c r="RX103" s="26"/>
      <c r="RY103" s="26"/>
      <c r="RZ103" s="26"/>
      <c r="SA103" s="26"/>
      <c r="SB103" s="26"/>
      <c r="SC103" s="26"/>
      <c r="SD103" s="26"/>
      <c r="SE103" s="26"/>
      <c r="SF103" s="26"/>
      <c r="SG103" s="26"/>
      <c r="SH103" s="26"/>
      <c r="SI103" s="26"/>
      <c r="SJ103" s="26"/>
      <c r="SK103" s="26"/>
      <c r="SL103" s="26"/>
      <c r="SM103" s="26"/>
      <c r="SN103" s="26"/>
      <c r="SO103" s="26"/>
      <c r="SP103" s="26"/>
      <c r="AAV103" s="26"/>
      <c r="AAW103" s="26"/>
      <c r="AAX103" s="26"/>
      <c r="AAY103" s="26"/>
      <c r="AAZ103" s="26"/>
      <c r="ABA103" s="26"/>
      <c r="ABB103" s="26"/>
      <c r="ABC103" s="26"/>
      <c r="ABD103" s="26"/>
      <c r="ABE103" s="26"/>
      <c r="ABF103" s="26"/>
      <c r="ABG103" s="26"/>
      <c r="ABH103" s="26"/>
      <c r="ABI103" s="26"/>
      <c r="ABJ103" s="26"/>
      <c r="ABK103" s="26"/>
      <c r="ABL103" s="26"/>
      <c r="ABM103" s="26"/>
      <c r="ABN103" s="26"/>
      <c r="ABO103" s="26"/>
      <c r="ABP103" s="26"/>
      <c r="ABQ103" s="26"/>
      <c r="ABR103" s="26"/>
      <c r="ABS103" s="26"/>
      <c r="ABT103" s="26"/>
      <c r="ABU103" s="26"/>
      <c r="ABV103" s="26"/>
      <c r="ABW103" s="26"/>
      <c r="ABX103" s="26"/>
      <c r="ABY103" s="26"/>
      <c r="ABZ103" s="26"/>
      <c r="ACA103" s="26"/>
      <c r="ACB103" s="26"/>
      <c r="ACC103" s="26"/>
      <c r="ACD103" s="26"/>
      <c r="ACE103" s="26"/>
      <c r="ACF103" s="26"/>
      <c r="ACG103" s="26"/>
      <c r="ACH103" s="26"/>
      <c r="ACI103" s="26"/>
      <c r="ACJ103" s="26"/>
      <c r="ACK103" s="26"/>
      <c r="ACL103" s="26"/>
      <c r="ACM103" s="26"/>
      <c r="ACN103" s="26"/>
      <c r="ACO103" s="26"/>
      <c r="ACP103" s="26"/>
      <c r="ACQ103" s="26"/>
      <c r="ACR103" s="26"/>
      <c r="ACS103" s="26"/>
      <c r="ACT103" s="26"/>
      <c r="ACU103" s="26"/>
      <c r="ACV103" s="26"/>
      <c r="ACW103" s="26"/>
      <c r="ACX103" s="26"/>
      <c r="ACY103" s="26"/>
      <c r="ACZ103" s="26"/>
      <c r="ADA103" s="26"/>
      <c r="ADB103" s="26"/>
      <c r="ADC103" s="26"/>
      <c r="ADD103" s="26"/>
      <c r="ADE103" s="26"/>
      <c r="ADF103" s="26"/>
      <c r="ADG103" s="26"/>
      <c r="ADH103" s="26"/>
      <c r="ADI103" s="26"/>
      <c r="ADJ103" s="26"/>
      <c r="ADK103" s="26"/>
      <c r="ADL103" s="26"/>
      <c r="ADM103" s="26"/>
      <c r="ADN103" s="26"/>
      <c r="ADO103" s="26"/>
      <c r="ADP103" s="26"/>
      <c r="ADQ103" s="26"/>
      <c r="ADR103" s="26"/>
      <c r="ADS103" s="26"/>
      <c r="ADT103" s="26"/>
      <c r="ADU103" s="26"/>
      <c r="ADV103" s="26"/>
      <c r="ADW103" s="26"/>
      <c r="ADX103" s="26"/>
      <c r="ADY103" s="26"/>
      <c r="ADZ103" s="26"/>
      <c r="AEA103" s="26"/>
      <c r="AEB103" s="26"/>
      <c r="AEC103" s="26"/>
      <c r="AED103" s="26"/>
      <c r="AEE103" s="26"/>
      <c r="AEF103" s="26"/>
      <c r="AEG103" s="26"/>
      <c r="AEH103" s="26"/>
      <c r="AEI103" s="26"/>
      <c r="AEJ103" s="26"/>
      <c r="AEK103" s="26"/>
      <c r="AEL103" s="26"/>
      <c r="AEM103" s="26"/>
      <c r="AEN103" s="26"/>
      <c r="AEO103" s="26"/>
      <c r="AEP103" s="26"/>
      <c r="AEQ103" s="26"/>
      <c r="AER103" s="26"/>
      <c r="AES103" s="26"/>
      <c r="AET103" s="26"/>
      <c r="AEU103" s="26"/>
      <c r="AEV103" s="26"/>
      <c r="AEW103" s="26"/>
      <c r="AEX103" s="26"/>
      <c r="AEY103" s="26"/>
      <c r="AEZ103" s="26"/>
      <c r="AFA103" s="58"/>
      <c r="AFB103" s="26"/>
      <c r="AFC103" s="26"/>
      <c r="AFD103" s="26"/>
      <c r="AFE103" s="26"/>
      <c r="AFF103" s="26"/>
      <c r="AFG103" s="26"/>
      <c r="AFH103" s="26"/>
      <c r="AFI103" s="58"/>
      <c r="AFJ103" s="26"/>
      <c r="AFK103" s="26"/>
      <c r="AFL103" s="58"/>
      <c r="AFM103" s="26"/>
      <c r="AFN103" s="58"/>
      <c r="AFO103" s="26"/>
      <c r="AFP103" s="26"/>
      <c r="AFQ103" s="58"/>
      <c r="AFR103" s="26"/>
      <c r="AFS103" s="26"/>
      <c r="AFT103" s="26"/>
      <c r="AFU103" s="26"/>
      <c r="AFV103" s="26"/>
      <c r="AFW103" s="26"/>
      <c r="AFX103" s="26"/>
      <c r="AFY103" s="26"/>
      <c r="AFZ103" s="26"/>
      <c r="AGA103" s="26"/>
      <c r="AGB103" s="26"/>
      <c r="AGC103" s="26"/>
      <c r="AGD103" s="26"/>
      <c r="AGE103" s="26"/>
      <c r="AGF103" s="26"/>
      <c r="AGG103" s="26"/>
      <c r="AGH103" s="26"/>
      <c r="AGI103" s="26"/>
      <c r="AGJ103" s="26"/>
      <c r="AGK103" s="26"/>
      <c r="AGL103" s="26"/>
      <c r="AGM103" s="26"/>
      <c r="AGN103" s="26"/>
      <c r="AGO103" s="26"/>
    </row>
    <row r="104" spans="371:873" x14ac:dyDescent="0.25">
      <c r="NG104" s="26"/>
      <c r="NH104" s="26"/>
      <c r="NI104" s="26"/>
      <c r="NJ104" s="26"/>
      <c r="NK104" s="26"/>
      <c r="NL104" s="26"/>
      <c r="NM104" s="26"/>
      <c r="NN104" s="26"/>
      <c r="NO104" s="26"/>
      <c r="NP104" s="26"/>
      <c r="NQ104" s="26"/>
      <c r="NR104" s="26"/>
      <c r="NS104" s="26"/>
      <c r="NT104" s="26"/>
      <c r="NU104" s="26"/>
      <c r="NV104" s="26"/>
      <c r="NW104" s="26"/>
      <c r="NX104" s="26"/>
      <c r="NY104" s="26"/>
      <c r="NZ104" s="26"/>
      <c r="OA104" s="26"/>
      <c r="OB104" s="26"/>
      <c r="OC104" s="26"/>
      <c r="OD104" s="26"/>
      <c r="OE104" s="26"/>
      <c r="OF104" s="26"/>
      <c r="OG104" s="26"/>
      <c r="OH104" s="26"/>
      <c r="OI104" s="26"/>
      <c r="OJ104" s="26"/>
      <c r="OK104" s="26"/>
      <c r="OL104" s="26"/>
      <c r="OM104" s="26"/>
      <c r="ON104" s="26"/>
      <c r="OO104" s="26"/>
      <c r="OP104" s="26"/>
      <c r="OQ104" s="26"/>
      <c r="OR104" s="26"/>
      <c r="OS104" s="26"/>
      <c r="OT104" s="26"/>
      <c r="OU104" s="26"/>
      <c r="OV104" s="26"/>
      <c r="OW104" s="26"/>
      <c r="OX104" s="26"/>
      <c r="OY104" s="26"/>
      <c r="OZ104" s="26"/>
      <c r="PA104" s="26"/>
      <c r="PB104" s="26"/>
      <c r="PC104" s="26"/>
      <c r="PD104" s="26"/>
      <c r="PE104" s="26"/>
      <c r="PF104" s="26"/>
      <c r="PG104" s="26"/>
      <c r="PH104" s="26"/>
      <c r="PI104" s="26"/>
      <c r="PJ104" s="26"/>
      <c r="PK104" s="26"/>
      <c r="PL104" s="26"/>
      <c r="PM104" s="26"/>
      <c r="PN104" s="26"/>
      <c r="PO104" s="26"/>
      <c r="PP104" s="26"/>
      <c r="PQ104" s="26"/>
      <c r="PR104" s="26"/>
      <c r="PS104" s="26"/>
      <c r="PT104" s="26"/>
      <c r="PU104" s="26"/>
      <c r="PV104" s="26"/>
      <c r="PW104" s="26"/>
      <c r="PX104" s="26"/>
      <c r="PY104" s="26"/>
      <c r="PZ104" s="26"/>
      <c r="QA104" s="26"/>
      <c r="QB104" s="26"/>
      <c r="QC104" s="26"/>
      <c r="QD104" s="26"/>
      <c r="QE104" s="26"/>
      <c r="QF104" s="26"/>
      <c r="QG104" s="26"/>
      <c r="QH104" s="26"/>
      <c r="QI104" s="26"/>
      <c r="QJ104" s="26"/>
      <c r="QK104" s="26"/>
      <c r="QL104" s="26"/>
      <c r="QM104" s="26"/>
      <c r="QN104" s="26"/>
      <c r="QO104" s="26"/>
      <c r="QP104" s="26"/>
      <c r="QQ104" s="26"/>
      <c r="QR104" s="26"/>
      <c r="QS104" s="26"/>
      <c r="QT104" s="26"/>
      <c r="QU104" s="26"/>
      <c r="QV104" s="26"/>
      <c r="QW104" s="26"/>
      <c r="QX104" s="26"/>
      <c r="QY104" s="26"/>
      <c r="QZ104" s="26"/>
      <c r="RA104" s="26"/>
      <c r="RB104" s="26"/>
      <c r="RC104" s="26"/>
      <c r="RD104" s="26"/>
      <c r="RE104" s="26"/>
      <c r="RF104" s="26"/>
      <c r="RG104" s="26"/>
      <c r="RH104" s="26"/>
      <c r="RI104" s="26"/>
      <c r="RJ104" s="26"/>
      <c r="RK104" s="26"/>
      <c r="RL104" s="26"/>
      <c r="RM104" s="26"/>
      <c r="RN104" s="26"/>
      <c r="RO104" s="26"/>
      <c r="RP104" s="26"/>
      <c r="RQ104" s="26"/>
      <c r="RR104" s="26"/>
      <c r="RS104" s="26"/>
      <c r="RT104" s="26"/>
      <c r="RU104" s="26"/>
      <c r="RV104" s="26"/>
      <c r="RW104" s="26"/>
      <c r="RX104" s="26"/>
      <c r="RY104" s="26"/>
      <c r="RZ104" s="26"/>
      <c r="SA104" s="26"/>
      <c r="SB104" s="26"/>
      <c r="SC104" s="26"/>
      <c r="SD104" s="26"/>
      <c r="SE104" s="26"/>
      <c r="SF104" s="26"/>
      <c r="SG104" s="26"/>
      <c r="SH104" s="26"/>
      <c r="SI104" s="26"/>
      <c r="SJ104" s="26"/>
      <c r="SK104" s="26"/>
      <c r="SL104" s="26"/>
      <c r="SM104" s="26"/>
      <c r="SN104" s="26"/>
      <c r="SO104" s="26"/>
      <c r="SP104" s="26"/>
      <c r="AAV104" s="26"/>
      <c r="AAW104" s="26"/>
      <c r="AAX104" s="26"/>
      <c r="AAY104" s="26"/>
      <c r="AAZ104" s="26"/>
      <c r="ABA104" s="26"/>
      <c r="ABB104" s="26"/>
      <c r="ABC104" s="26"/>
      <c r="ABD104" s="26"/>
      <c r="ABE104" s="26"/>
      <c r="ABF104" s="26"/>
      <c r="ABG104" s="26"/>
      <c r="ABH104" s="26"/>
      <c r="ABI104" s="26"/>
      <c r="ABJ104" s="26"/>
      <c r="ABK104" s="26"/>
      <c r="ABL104" s="26"/>
      <c r="ABM104" s="26"/>
      <c r="ABN104" s="26"/>
      <c r="ABO104" s="26"/>
      <c r="ABP104" s="26"/>
      <c r="ABQ104" s="26"/>
      <c r="ABR104" s="26"/>
      <c r="ABS104" s="26"/>
      <c r="ABT104" s="26"/>
      <c r="ABU104" s="26"/>
      <c r="ABV104" s="26"/>
      <c r="ABW104" s="26"/>
      <c r="ABX104" s="26"/>
      <c r="ABY104" s="26"/>
      <c r="ABZ104" s="26"/>
      <c r="ACA104" s="26"/>
      <c r="ACB104" s="26"/>
      <c r="ACC104" s="26"/>
      <c r="ACD104" s="26"/>
      <c r="ACE104" s="26"/>
      <c r="ACF104" s="26"/>
      <c r="ACG104" s="26"/>
      <c r="ACH104" s="26"/>
      <c r="ACI104" s="26"/>
      <c r="ACJ104" s="26"/>
      <c r="ACK104" s="26"/>
      <c r="ACL104" s="26"/>
      <c r="ACM104" s="26"/>
      <c r="ACN104" s="26"/>
      <c r="ACO104" s="26"/>
      <c r="ACP104" s="26"/>
      <c r="ACQ104" s="26"/>
      <c r="ACR104" s="26"/>
      <c r="ACS104" s="26"/>
      <c r="ACT104" s="26"/>
      <c r="ACU104" s="26"/>
      <c r="ACV104" s="26"/>
      <c r="ACW104" s="26"/>
      <c r="ACX104" s="26"/>
      <c r="ACY104" s="26"/>
      <c r="ACZ104" s="26"/>
      <c r="ADA104" s="26"/>
      <c r="ADB104" s="26"/>
      <c r="ADC104" s="26"/>
      <c r="ADD104" s="26"/>
      <c r="ADE104" s="26"/>
      <c r="ADF104" s="26"/>
      <c r="ADG104" s="26"/>
      <c r="ADH104" s="26"/>
      <c r="ADI104" s="26"/>
      <c r="ADJ104" s="26"/>
      <c r="ADK104" s="26"/>
      <c r="ADL104" s="26"/>
      <c r="ADM104" s="26"/>
      <c r="ADN104" s="26"/>
      <c r="ADO104" s="26"/>
      <c r="ADP104" s="26"/>
      <c r="ADQ104" s="26"/>
      <c r="ADR104" s="26"/>
      <c r="ADS104" s="26"/>
      <c r="ADT104" s="26"/>
      <c r="ADU104" s="26"/>
      <c r="ADV104" s="26"/>
      <c r="ADW104" s="26"/>
      <c r="ADX104" s="26"/>
      <c r="ADY104" s="26"/>
      <c r="ADZ104" s="26"/>
      <c r="AEA104" s="26"/>
      <c r="AEB104" s="26"/>
      <c r="AEC104" s="26"/>
      <c r="AED104" s="26"/>
      <c r="AEE104" s="26"/>
      <c r="AEF104" s="26"/>
      <c r="AEG104" s="26"/>
      <c r="AEH104" s="26"/>
      <c r="AEI104" s="26"/>
      <c r="AEJ104" s="26"/>
      <c r="AEK104" s="26"/>
      <c r="AEL104" s="26"/>
      <c r="AEM104" s="26"/>
      <c r="AEN104" s="26"/>
      <c r="AEO104" s="26"/>
      <c r="AEP104" s="26"/>
      <c r="AEQ104" s="26"/>
      <c r="AER104" s="26"/>
      <c r="AES104" s="26"/>
      <c r="AET104" s="26"/>
      <c r="AEU104" s="26"/>
      <c r="AEV104" s="26"/>
      <c r="AEW104" s="26"/>
      <c r="AEX104" s="26"/>
      <c r="AEY104" s="26"/>
      <c r="AEZ104" s="26"/>
      <c r="AFA104" s="58"/>
      <c r="AFB104" s="26"/>
      <c r="AFC104" s="26"/>
      <c r="AFD104" s="26"/>
      <c r="AFE104" s="26"/>
      <c r="AFF104" s="26"/>
      <c r="AFG104" s="26"/>
      <c r="AFH104" s="26"/>
      <c r="AFI104" s="58"/>
      <c r="AFJ104" s="26"/>
      <c r="AFK104" s="26"/>
      <c r="AFL104" s="58"/>
      <c r="AFM104" s="26"/>
      <c r="AFN104" s="58"/>
      <c r="AFO104" s="26"/>
      <c r="AFP104" s="26"/>
      <c r="AFQ104" s="58"/>
      <c r="AFR104" s="26"/>
      <c r="AFS104" s="26"/>
      <c r="AFT104" s="26"/>
      <c r="AFU104" s="26"/>
      <c r="AFV104" s="26"/>
      <c r="AFW104" s="26"/>
      <c r="AFX104" s="26"/>
      <c r="AFY104" s="26"/>
      <c r="AFZ104" s="26"/>
      <c r="AGA104" s="26"/>
      <c r="AGB104" s="26"/>
      <c r="AGC104" s="26"/>
      <c r="AGD104" s="26"/>
      <c r="AGE104" s="26"/>
      <c r="AGF104" s="26"/>
      <c r="AGG104" s="26"/>
      <c r="AGH104" s="26"/>
      <c r="AGI104" s="26"/>
      <c r="AGJ104" s="26"/>
      <c r="AGK104" s="26"/>
      <c r="AGL104" s="26"/>
      <c r="AGM104" s="26"/>
      <c r="AGN104" s="26"/>
      <c r="AGO104" s="26"/>
    </row>
    <row r="105" spans="371:873" x14ac:dyDescent="0.25">
      <c r="NG105" s="26"/>
      <c r="NH105" s="26"/>
      <c r="NI105" s="26"/>
      <c r="NJ105" s="26"/>
      <c r="NK105" s="26"/>
      <c r="NL105" s="26"/>
      <c r="NM105" s="26"/>
      <c r="NN105" s="26"/>
      <c r="NO105" s="26"/>
      <c r="NP105" s="26"/>
      <c r="NQ105" s="26"/>
      <c r="NR105" s="26"/>
      <c r="NS105" s="26"/>
      <c r="NT105" s="26"/>
      <c r="NU105" s="26"/>
      <c r="NV105" s="26"/>
      <c r="NW105" s="26"/>
      <c r="NX105" s="26"/>
      <c r="NY105" s="26"/>
      <c r="NZ105" s="26"/>
      <c r="OA105" s="26"/>
      <c r="OB105" s="26"/>
      <c r="OC105" s="26"/>
      <c r="OD105" s="26"/>
      <c r="OE105" s="26"/>
      <c r="OF105" s="26"/>
      <c r="OG105" s="26"/>
      <c r="OH105" s="26"/>
      <c r="OI105" s="26"/>
      <c r="OJ105" s="26"/>
      <c r="OK105" s="26"/>
      <c r="OL105" s="26"/>
      <c r="OM105" s="26"/>
      <c r="ON105" s="26"/>
      <c r="OO105" s="26"/>
      <c r="OP105" s="26"/>
      <c r="OQ105" s="26"/>
      <c r="OR105" s="26"/>
      <c r="OS105" s="26"/>
      <c r="OT105" s="26"/>
      <c r="OU105" s="26"/>
      <c r="OV105" s="26"/>
      <c r="OW105" s="26"/>
      <c r="OX105" s="26"/>
      <c r="OY105" s="26"/>
      <c r="OZ105" s="26"/>
      <c r="PA105" s="26"/>
      <c r="PB105" s="26"/>
      <c r="PC105" s="26"/>
      <c r="PD105" s="26"/>
      <c r="PE105" s="26"/>
      <c r="PF105" s="26"/>
      <c r="PG105" s="26"/>
      <c r="PH105" s="26"/>
      <c r="PI105" s="26"/>
      <c r="PJ105" s="26"/>
      <c r="PK105" s="26"/>
      <c r="PL105" s="26"/>
      <c r="PM105" s="26"/>
      <c r="PN105" s="26"/>
      <c r="PO105" s="26"/>
      <c r="PP105" s="26"/>
      <c r="PQ105" s="26"/>
      <c r="PR105" s="26"/>
      <c r="PS105" s="26"/>
      <c r="PT105" s="26"/>
      <c r="PU105" s="26"/>
      <c r="PV105" s="26"/>
      <c r="PW105" s="26"/>
      <c r="PX105" s="26"/>
      <c r="PY105" s="26"/>
      <c r="PZ105" s="26"/>
      <c r="QA105" s="26"/>
      <c r="QB105" s="26"/>
      <c r="QC105" s="26"/>
      <c r="QD105" s="26"/>
      <c r="QE105" s="26"/>
      <c r="QF105" s="26"/>
      <c r="QG105" s="26"/>
      <c r="QH105" s="26"/>
      <c r="QI105" s="26"/>
      <c r="QJ105" s="26"/>
      <c r="QK105" s="26"/>
      <c r="QL105" s="26"/>
      <c r="QM105" s="26"/>
      <c r="QN105" s="26"/>
      <c r="QO105" s="26"/>
      <c r="QP105" s="26"/>
      <c r="QQ105" s="26"/>
      <c r="QR105" s="26"/>
      <c r="QS105" s="26"/>
      <c r="QT105" s="26"/>
      <c r="QU105" s="26"/>
      <c r="QV105" s="26"/>
      <c r="QW105" s="26"/>
      <c r="QX105" s="26"/>
      <c r="QY105" s="26"/>
      <c r="QZ105" s="26"/>
      <c r="RA105" s="26"/>
      <c r="RB105" s="26"/>
      <c r="RC105" s="26"/>
      <c r="RD105" s="26"/>
      <c r="RE105" s="26"/>
      <c r="RF105" s="26"/>
      <c r="RG105" s="26"/>
      <c r="RH105" s="26"/>
      <c r="RI105" s="26"/>
      <c r="RJ105" s="26"/>
      <c r="RK105" s="26"/>
      <c r="RL105" s="26"/>
      <c r="RM105" s="26"/>
      <c r="RN105" s="26"/>
      <c r="RO105" s="26"/>
      <c r="RP105" s="26"/>
      <c r="RQ105" s="26"/>
      <c r="RR105" s="26"/>
      <c r="RS105" s="26"/>
      <c r="RT105" s="26"/>
      <c r="RU105" s="26"/>
      <c r="RV105" s="26"/>
      <c r="RW105" s="26"/>
      <c r="RX105" s="26"/>
      <c r="RY105" s="26"/>
      <c r="RZ105" s="26"/>
      <c r="SA105" s="26"/>
      <c r="SB105" s="26"/>
      <c r="SC105" s="26"/>
      <c r="SD105" s="26"/>
      <c r="SE105" s="26"/>
      <c r="SF105" s="26"/>
      <c r="SG105" s="26"/>
      <c r="SH105" s="26"/>
      <c r="SI105" s="26"/>
      <c r="SJ105" s="26"/>
      <c r="SK105" s="26"/>
      <c r="SL105" s="26"/>
      <c r="SM105" s="26"/>
      <c r="SN105" s="26"/>
      <c r="SO105" s="26"/>
      <c r="SP105" s="26"/>
      <c r="AAV105" s="26"/>
      <c r="AAW105" s="26"/>
      <c r="AAX105" s="26"/>
      <c r="AAY105" s="26"/>
      <c r="AAZ105" s="26"/>
      <c r="ABA105" s="26"/>
      <c r="ABB105" s="26"/>
      <c r="ABC105" s="26"/>
      <c r="ABD105" s="26"/>
      <c r="ABE105" s="26"/>
      <c r="ABF105" s="26"/>
      <c r="ABG105" s="26"/>
      <c r="ABH105" s="26"/>
      <c r="ABI105" s="26"/>
      <c r="ABJ105" s="26"/>
      <c r="ABK105" s="26"/>
      <c r="ABL105" s="26"/>
      <c r="ABM105" s="26"/>
      <c r="ABN105" s="26"/>
      <c r="ABO105" s="26"/>
      <c r="ABP105" s="26"/>
      <c r="ABQ105" s="26"/>
      <c r="ABR105" s="26"/>
      <c r="ABS105" s="26"/>
      <c r="ABT105" s="26"/>
      <c r="ABU105" s="26"/>
      <c r="ABV105" s="26"/>
      <c r="ABW105" s="26"/>
      <c r="ABX105" s="26"/>
      <c r="ABY105" s="26"/>
      <c r="ABZ105" s="26"/>
      <c r="ACA105" s="26"/>
      <c r="ACB105" s="26"/>
      <c r="ACC105" s="26"/>
      <c r="ACD105" s="26"/>
      <c r="ACE105" s="26"/>
      <c r="ACF105" s="26"/>
      <c r="ACG105" s="26"/>
      <c r="ACH105" s="26"/>
      <c r="ACI105" s="26"/>
      <c r="ACJ105" s="26"/>
      <c r="ACK105" s="26"/>
      <c r="ACL105" s="26"/>
      <c r="ACM105" s="26"/>
      <c r="ACN105" s="26"/>
      <c r="ACO105" s="26"/>
      <c r="ACP105" s="26"/>
      <c r="ACQ105" s="26"/>
      <c r="ACR105" s="26"/>
      <c r="ACS105" s="26"/>
      <c r="ACT105" s="26"/>
      <c r="ACU105" s="26"/>
      <c r="ACV105" s="26"/>
      <c r="ACW105" s="26"/>
      <c r="ACX105" s="26"/>
      <c r="ACY105" s="26"/>
      <c r="ACZ105" s="26"/>
      <c r="ADA105" s="26"/>
      <c r="ADB105" s="26"/>
      <c r="ADC105" s="26"/>
      <c r="ADD105" s="26"/>
      <c r="ADE105" s="26"/>
      <c r="ADF105" s="26"/>
      <c r="ADG105" s="26"/>
      <c r="ADH105" s="26"/>
      <c r="ADI105" s="26"/>
      <c r="ADJ105" s="26"/>
      <c r="ADK105" s="26"/>
      <c r="ADL105" s="26"/>
      <c r="ADM105" s="26"/>
      <c r="ADN105" s="26"/>
      <c r="ADO105" s="26"/>
      <c r="ADP105" s="26"/>
      <c r="ADQ105" s="26"/>
      <c r="ADR105" s="26"/>
      <c r="ADS105" s="26"/>
      <c r="ADT105" s="26"/>
      <c r="ADU105" s="26"/>
      <c r="ADV105" s="26"/>
      <c r="ADW105" s="26"/>
      <c r="ADX105" s="26"/>
      <c r="ADY105" s="26"/>
      <c r="ADZ105" s="26"/>
      <c r="AEA105" s="26"/>
      <c r="AEB105" s="26"/>
      <c r="AEC105" s="26"/>
      <c r="AED105" s="26"/>
      <c r="AEE105" s="26"/>
      <c r="AEF105" s="26"/>
      <c r="AEG105" s="26"/>
      <c r="AEH105" s="26"/>
      <c r="AEI105" s="26"/>
      <c r="AEJ105" s="26"/>
      <c r="AEK105" s="26"/>
      <c r="AEL105" s="26"/>
      <c r="AEM105" s="26"/>
      <c r="AEN105" s="26"/>
      <c r="AEO105" s="26"/>
      <c r="AEP105" s="26"/>
      <c r="AEQ105" s="26"/>
      <c r="AER105" s="26"/>
      <c r="AES105" s="26"/>
      <c r="AET105" s="26"/>
      <c r="AEU105" s="26"/>
      <c r="AEV105" s="26"/>
      <c r="AEW105" s="26"/>
      <c r="AEX105" s="26"/>
      <c r="AEY105" s="26"/>
      <c r="AEZ105" s="26"/>
      <c r="AFA105" s="58"/>
      <c r="AFB105" s="26"/>
      <c r="AFC105" s="26"/>
      <c r="AFD105" s="26"/>
      <c r="AFE105" s="26"/>
      <c r="AFF105" s="26"/>
      <c r="AFG105" s="26"/>
      <c r="AFH105" s="26"/>
      <c r="AFI105" s="58"/>
      <c r="AFJ105" s="26"/>
      <c r="AFK105" s="26"/>
      <c r="AFL105" s="58"/>
      <c r="AFM105" s="26"/>
      <c r="AFN105" s="58"/>
      <c r="AFO105" s="26"/>
      <c r="AFP105" s="26"/>
      <c r="AFQ105" s="58"/>
      <c r="AFR105" s="26"/>
      <c r="AFS105" s="26"/>
      <c r="AFT105" s="26"/>
      <c r="AFU105" s="26"/>
      <c r="AFV105" s="26"/>
      <c r="AFW105" s="26"/>
      <c r="AFX105" s="26"/>
      <c r="AFY105" s="26"/>
      <c r="AFZ105" s="26"/>
      <c r="AGA105" s="26"/>
      <c r="AGB105" s="26"/>
      <c r="AGC105" s="26"/>
      <c r="AGD105" s="26"/>
      <c r="AGE105" s="26"/>
      <c r="AGF105" s="26"/>
      <c r="AGG105" s="26"/>
      <c r="AGH105" s="26"/>
      <c r="AGI105" s="26"/>
      <c r="AGJ105" s="26"/>
      <c r="AGK105" s="26"/>
      <c r="AGL105" s="26"/>
      <c r="AGM105" s="26"/>
      <c r="AGN105" s="26"/>
      <c r="AGO105" s="26"/>
    </row>
    <row r="106" spans="371:873" x14ac:dyDescent="0.25">
      <c r="NG106" s="26"/>
      <c r="NH106" s="26"/>
      <c r="NI106" s="26"/>
      <c r="NJ106" s="26"/>
      <c r="NK106" s="26"/>
      <c r="NL106" s="26"/>
      <c r="NM106" s="26"/>
      <c r="NN106" s="26"/>
      <c r="NO106" s="26"/>
      <c r="NP106" s="26"/>
      <c r="NQ106" s="26"/>
      <c r="NR106" s="26"/>
      <c r="NS106" s="26"/>
      <c r="NT106" s="26"/>
      <c r="NU106" s="26"/>
      <c r="NV106" s="26"/>
      <c r="NW106" s="26"/>
      <c r="NX106" s="26"/>
      <c r="NY106" s="26"/>
      <c r="NZ106" s="26"/>
      <c r="OA106" s="26"/>
      <c r="OB106" s="26"/>
      <c r="OC106" s="26"/>
      <c r="OD106" s="26"/>
      <c r="OE106" s="26"/>
      <c r="OF106" s="26"/>
      <c r="OG106" s="26"/>
      <c r="OH106" s="26"/>
      <c r="OI106" s="26"/>
      <c r="OJ106" s="26"/>
      <c r="OK106" s="26"/>
      <c r="OL106" s="26"/>
      <c r="OM106" s="26"/>
      <c r="ON106" s="26"/>
      <c r="OO106" s="26"/>
      <c r="OP106" s="26"/>
      <c r="OQ106" s="26"/>
      <c r="OR106" s="26"/>
      <c r="OS106" s="26"/>
      <c r="OT106" s="26"/>
      <c r="OU106" s="26"/>
      <c r="OV106" s="26"/>
      <c r="OW106" s="26"/>
      <c r="OX106" s="26"/>
      <c r="OY106" s="26"/>
      <c r="OZ106" s="26"/>
      <c r="PA106" s="26"/>
      <c r="PB106" s="26"/>
      <c r="PC106" s="26"/>
      <c r="PD106" s="26"/>
      <c r="PE106" s="26"/>
      <c r="PF106" s="26"/>
      <c r="PG106" s="26"/>
      <c r="PH106" s="26"/>
      <c r="PI106" s="26"/>
      <c r="PJ106" s="26"/>
      <c r="PK106" s="26"/>
      <c r="PL106" s="26"/>
      <c r="PM106" s="26"/>
      <c r="PN106" s="26"/>
      <c r="PO106" s="26"/>
      <c r="PP106" s="26"/>
      <c r="PQ106" s="26"/>
      <c r="PR106" s="26"/>
      <c r="PS106" s="26"/>
      <c r="PT106" s="26"/>
      <c r="PU106" s="26"/>
      <c r="PV106" s="26"/>
      <c r="PW106" s="26"/>
      <c r="PX106" s="26"/>
      <c r="PY106" s="26"/>
      <c r="PZ106" s="26"/>
      <c r="QA106" s="26"/>
      <c r="QB106" s="26"/>
      <c r="QC106" s="26"/>
      <c r="QD106" s="26"/>
      <c r="QE106" s="26"/>
      <c r="QF106" s="26"/>
      <c r="QG106" s="26"/>
      <c r="QH106" s="26"/>
      <c r="QI106" s="26"/>
      <c r="QJ106" s="26"/>
      <c r="QK106" s="26"/>
      <c r="QL106" s="26"/>
      <c r="QM106" s="26"/>
      <c r="QN106" s="26"/>
      <c r="QO106" s="26"/>
      <c r="QP106" s="26"/>
      <c r="QQ106" s="26"/>
      <c r="QR106" s="26"/>
      <c r="QS106" s="26"/>
      <c r="QT106" s="26"/>
      <c r="QU106" s="26"/>
      <c r="QV106" s="26"/>
      <c r="QW106" s="26"/>
      <c r="QX106" s="26"/>
      <c r="QY106" s="26"/>
      <c r="QZ106" s="26"/>
      <c r="RA106" s="26"/>
      <c r="RB106" s="26"/>
      <c r="RC106" s="26"/>
      <c r="RD106" s="26"/>
      <c r="RE106" s="26"/>
      <c r="RF106" s="26"/>
      <c r="RG106" s="26"/>
      <c r="RH106" s="26"/>
      <c r="RI106" s="26"/>
      <c r="RJ106" s="26"/>
      <c r="RK106" s="26"/>
      <c r="RL106" s="26"/>
      <c r="RM106" s="26"/>
      <c r="RN106" s="26"/>
      <c r="RO106" s="26"/>
      <c r="RP106" s="26"/>
      <c r="RQ106" s="26"/>
      <c r="RR106" s="26"/>
      <c r="RS106" s="26"/>
      <c r="RT106" s="26"/>
      <c r="RU106" s="26"/>
      <c r="RV106" s="26"/>
      <c r="RW106" s="26"/>
      <c r="RX106" s="26"/>
      <c r="RY106" s="26"/>
      <c r="RZ106" s="26"/>
      <c r="SA106" s="26"/>
      <c r="SB106" s="26"/>
      <c r="SC106" s="26"/>
      <c r="SD106" s="26"/>
      <c r="SE106" s="26"/>
      <c r="SF106" s="26"/>
      <c r="SG106" s="26"/>
      <c r="SH106" s="26"/>
      <c r="SI106" s="26"/>
      <c r="SJ106" s="26"/>
      <c r="SK106" s="26"/>
      <c r="SL106" s="26"/>
      <c r="SM106" s="26"/>
      <c r="SN106" s="26"/>
      <c r="SO106" s="26"/>
      <c r="SP106" s="26"/>
      <c r="AAV106" s="26"/>
      <c r="AAW106" s="26"/>
      <c r="AAX106" s="26"/>
      <c r="AAY106" s="26"/>
      <c r="AAZ106" s="26"/>
      <c r="ABA106" s="26"/>
      <c r="ABB106" s="26"/>
      <c r="ABC106" s="26"/>
      <c r="ABD106" s="26"/>
      <c r="ABE106" s="26"/>
      <c r="ABF106" s="26"/>
      <c r="ABG106" s="26"/>
      <c r="ABH106" s="26"/>
      <c r="ABI106" s="26"/>
      <c r="ABJ106" s="26"/>
      <c r="ABK106" s="26"/>
      <c r="ABL106" s="26"/>
      <c r="ABM106" s="26"/>
      <c r="ABN106" s="26"/>
      <c r="ABO106" s="26"/>
      <c r="ABP106" s="26"/>
      <c r="ABQ106" s="26"/>
      <c r="ABR106" s="26"/>
      <c r="ABS106" s="26"/>
      <c r="ABT106" s="26"/>
      <c r="ABU106" s="26"/>
      <c r="ABV106" s="26"/>
      <c r="ABW106" s="26"/>
      <c r="ABX106" s="26"/>
      <c r="ABY106" s="26"/>
      <c r="ABZ106" s="26"/>
      <c r="ACA106" s="26"/>
      <c r="ACB106" s="26"/>
      <c r="ACC106" s="26"/>
      <c r="ACD106" s="26"/>
      <c r="ACE106" s="26"/>
      <c r="ACF106" s="26"/>
      <c r="ACG106" s="26"/>
      <c r="ACH106" s="26"/>
      <c r="ACI106" s="26"/>
      <c r="ACJ106" s="26"/>
      <c r="ACK106" s="26"/>
      <c r="ACL106" s="26"/>
      <c r="ACM106" s="26"/>
      <c r="ACN106" s="26"/>
      <c r="ACO106" s="26"/>
      <c r="ACP106" s="26"/>
      <c r="ACQ106" s="26"/>
      <c r="ACR106" s="26"/>
      <c r="ACS106" s="26"/>
      <c r="ACT106" s="26"/>
      <c r="ACU106" s="26"/>
      <c r="ACV106" s="26"/>
      <c r="ACW106" s="26"/>
      <c r="ACX106" s="26"/>
      <c r="ACY106" s="26"/>
      <c r="ACZ106" s="26"/>
      <c r="ADA106" s="26"/>
      <c r="ADB106" s="26"/>
      <c r="ADC106" s="26"/>
      <c r="ADD106" s="26"/>
      <c r="ADE106" s="26"/>
      <c r="ADF106" s="26"/>
      <c r="ADG106" s="26"/>
      <c r="ADH106" s="26"/>
      <c r="ADI106" s="26"/>
      <c r="ADJ106" s="26"/>
      <c r="ADK106" s="26"/>
      <c r="ADL106" s="26"/>
      <c r="ADM106" s="26"/>
      <c r="ADN106" s="26"/>
      <c r="ADO106" s="26"/>
      <c r="ADP106" s="26"/>
      <c r="ADQ106" s="26"/>
      <c r="ADR106" s="26"/>
      <c r="ADS106" s="26"/>
      <c r="ADT106" s="26"/>
      <c r="ADU106" s="26"/>
      <c r="ADV106" s="26"/>
      <c r="ADW106" s="26"/>
      <c r="ADX106" s="26"/>
      <c r="ADY106" s="26"/>
      <c r="ADZ106" s="26"/>
      <c r="AEA106" s="26"/>
      <c r="AEB106" s="26"/>
      <c r="AEC106" s="26"/>
      <c r="AED106" s="26"/>
      <c r="AEE106" s="26"/>
      <c r="AEF106" s="26"/>
      <c r="AEG106" s="26"/>
      <c r="AEH106" s="26"/>
      <c r="AEI106" s="26"/>
      <c r="AEJ106" s="26"/>
      <c r="AEK106" s="26"/>
      <c r="AEL106" s="26"/>
      <c r="AEM106" s="26"/>
      <c r="AEN106" s="26"/>
      <c r="AEO106" s="26"/>
      <c r="AEP106" s="26"/>
      <c r="AEQ106" s="26"/>
      <c r="AER106" s="26"/>
      <c r="AES106" s="26"/>
      <c r="AET106" s="26"/>
      <c r="AEU106" s="26"/>
      <c r="AEV106" s="26"/>
      <c r="AEW106" s="26"/>
      <c r="AEX106" s="26"/>
      <c r="AEY106" s="26"/>
      <c r="AEZ106" s="26"/>
      <c r="AFA106" s="58"/>
      <c r="AFB106" s="26"/>
      <c r="AFC106" s="26"/>
      <c r="AFD106" s="26"/>
      <c r="AFE106" s="26"/>
      <c r="AFF106" s="26"/>
      <c r="AFG106" s="26"/>
      <c r="AFH106" s="26"/>
      <c r="AFI106" s="58"/>
      <c r="AFJ106" s="26"/>
      <c r="AFK106" s="26"/>
      <c r="AFL106" s="58"/>
      <c r="AFM106" s="26"/>
      <c r="AFN106" s="58"/>
      <c r="AFO106" s="26"/>
      <c r="AFP106" s="26"/>
      <c r="AFQ106" s="58"/>
      <c r="AFR106" s="26"/>
      <c r="AFS106" s="26"/>
      <c r="AFT106" s="26"/>
      <c r="AFU106" s="26"/>
      <c r="AFV106" s="26"/>
      <c r="AFW106" s="26"/>
      <c r="AFX106" s="26"/>
      <c r="AFY106" s="26"/>
      <c r="AFZ106" s="26"/>
      <c r="AGA106" s="26"/>
      <c r="AGB106" s="26"/>
      <c r="AGC106" s="26"/>
      <c r="AGD106" s="26"/>
      <c r="AGE106" s="26"/>
      <c r="AGF106" s="26"/>
      <c r="AGG106" s="26"/>
      <c r="AGH106" s="26"/>
      <c r="AGI106" s="26"/>
      <c r="AGJ106" s="26"/>
      <c r="AGK106" s="26"/>
      <c r="AGL106" s="26"/>
      <c r="AGM106" s="26"/>
      <c r="AGN106" s="26"/>
      <c r="AGO106" s="26"/>
    </row>
    <row r="107" spans="371:873" x14ac:dyDescent="0.25">
      <c r="NG107" s="26"/>
      <c r="NH107" s="26"/>
      <c r="NI107" s="26"/>
      <c r="NJ107" s="26"/>
      <c r="NK107" s="26"/>
      <c r="NL107" s="26"/>
      <c r="NM107" s="26"/>
      <c r="NN107" s="26"/>
      <c r="NO107" s="26"/>
      <c r="NP107" s="26"/>
      <c r="NQ107" s="26"/>
      <c r="NR107" s="26"/>
      <c r="NS107" s="26"/>
      <c r="NT107" s="26"/>
      <c r="NU107" s="26"/>
      <c r="NV107" s="26"/>
      <c r="NW107" s="26"/>
      <c r="NX107" s="26"/>
      <c r="NY107" s="26"/>
      <c r="NZ107" s="26"/>
      <c r="OA107" s="26"/>
      <c r="OB107" s="26"/>
      <c r="OC107" s="26"/>
      <c r="OD107" s="26"/>
      <c r="OE107" s="26"/>
      <c r="OF107" s="26"/>
      <c r="OG107" s="26"/>
      <c r="OH107" s="26"/>
      <c r="OI107" s="26"/>
      <c r="OJ107" s="26"/>
      <c r="OK107" s="26"/>
      <c r="OL107" s="26"/>
      <c r="OM107" s="26"/>
      <c r="ON107" s="26"/>
      <c r="OO107" s="26"/>
      <c r="OP107" s="26"/>
      <c r="OQ107" s="26"/>
      <c r="OR107" s="26"/>
      <c r="OS107" s="26"/>
      <c r="OT107" s="26"/>
      <c r="OU107" s="26"/>
      <c r="OV107" s="26"/>
      <c r="OW107" s="26"/>
      <c r="OX107" s="26"/>
      <c r="OY107" s="26"/>
      <c r="OZ107" s="26"/>
      <c r="PA107" s="26"/>
      <c r="PB107" s="26"/>
      <c r="PC107" s="26"/>
      <c r="PD107" s="26"/>
      <c r="PE107" s="26"/>
      <c r="PF107" s="26"/>
      <c r="PG107" s="26"/>
      <c r="PH107" s="26"/>
      <c r="PI107" s="26"/>
      <c r="PJ107" s="26"/>
      <c r="PK107" s="26"/>
      <c r="PL107" s="26"/>
      <c r="PM107" s="26"/>
      <c r="PN107" s="26"/>
      <c r="PO107" s="26"/>
      <c r="PP107" s="26"/>
      <c r="PQ107" s="26"/>
      <c r="PR107" s="26"/>
      <c r="PS107" s="26"/>
      <c r="PT107" s="26"/>
      <c r="PU107" s="26"/>
      <c r="PV107" s="26"/>
      <c r="PW107" s="26"/>
      <c r="PX107" s="26"/>
      <c r="PY107" s="26"/>
      <c r="PZ107" s="26"/>
      <c r="QA107" s="26"/>
      <c r="QB107" s="26"/>
      <c r="QC107" s="26"/>
      <c r="QD107" s="26"/>
      <c r="QE107" s="26"/>
      <c r="QF107" s="26"/>
      <c r="QG107" s="26"/>
      <c r="QH107" s="26"/>
      <c r="QI107" s="26"/>
      <c r="QJ107" s="26"/>
      <c r="QK107" s="26"/>
      <c r="QL107" s="26"/>
      <c r="QM107" s="26"/>
      <c r="QN107" s="26"/>
      <c r="QO107" s="26"/>
      <c r="QP107" s="26"/>
      <c r="QQ107" s="26"/>
      <c r="QR107" s="26"/>
      <c r="QS107" s="26"/>
      <c r="QT107" s="26"/>
      <c r="QU107" s="26"/>
      <c r="QV107" s="26"/>
      <c r="QW107" s="26"/>
      <c r="QX107" s="26"/>
      <c r="QY107" s="26"/>
      <c r="QZ107" s="26"/>
      <c r="RA107" s="26"/>
      <c r="RB107" s="26"/>
      <c r="RC107" s="26"/>
      <c r="RD107" s="26"/>
      <c r="RE107" s="26"/>
      <c r="RF107" s="26"/>
      <c r="RG107" s="26"/>
      <c r="RH107" s="26"/>
      <c r="RI107" s="26"/>
      <c r="RJ107" s="26"/>
      <c r="RK107" s="26"/>
      <c r="RL107" s="26"/>
      <c r="RM107" s="26"/>
      <c r="RN107" s="26"/>
      <c r="RO107" s="26"/>
      <c r="RP107" s="26"/>
      <c r="RQ107" s="26"/>
      <c r="RR107" s="26"/>
      <c r="RS107" s="26"/>
      <c r="RT107" s="26"/>
      <c r="RU107" s="26"/>
      <c r="RV107" s="26"/>
      <c r="RW107" s="26"/>
      <c r="RX107" s="26"/>
      <c r="RY107" s="26"/>
      <c r="RZ107" s="26"/>
      <c r="SA107" s="26"/>
      <c r="SB107" s="26"/>
      <c r="SC107" s="26"/>
      <c r="SD107" s="26"/>
      <c r="SE107" s="26"/>
      <c r="SF107" s="26"/>
      <c r="SG107" s="26"/>
      <c r="SH107" s="26"/>
      <c r="SI107" s="26"/>
      <c r="SJ107" s="26"/>
      <c r="SK107" s="26"/>
      <c r="SL107" s="26"/>
      <c r="SM107" s="26"/>
      <c r="SN107" s="26"/>
      <c r="SO107" s="26"/>
      <c r="SP107" s="26"/>
      <c r="AAV107" s="26"/>
      <c r="AAW107" s="26"/>
      <c r="AAX107" s="26"/>
      <c r="AAY107" s="26"/>
      <c r="AAZ107" s="26"/>
      <c r="ABA107" s="26"/>
      <c r="ABB107" s="26"/>
      <c r="ABC107" s="26"/>
      <c r="ABD107" s="26"/>
      <c r="ABE107" s="26"/>
      <c r="ABF107" s="26"/>
      <c r="ABG107" s="26"/>
      <c r="ABH107" s="26"/>
      <c r="ABI107" s="26"/>
      <c r="ABJ107" s="26"/>
      <c r="ABK107" s="26"/>
      <c r="ABL107" s="26"/>
      <c r="ABM107" s="26"/>
      <c r="ABN107" s="26"/>
      <c r="ABO107" s="26"/>
      <c r="ABP107" s="26"/>
      <c r="ABQ107" s="26"/>
      <c r="ABR107" s="26"/>
      <c r="ABS107" s="26"/>
      <c r="ABT107" s="26"/>
      <c r="ABU107" s="26"/>
      <c r="ABV107" s="26"/>
      <c r="ABW107" s="26"/>
      <c r="ABX107" s="26"/>
      <c r="ABY107" s="26"/>
      <c r="ABZ107" s="26"/>
      <c r="ACA107" s="26"/>
      <c r="ACB107" s="26"/>
      <c r="ACC107" s="26"/>
      <c r="ACD107" s="26"/>
      <c r="ACE107" s="26"/>
      <c r="ACF107" s="26"/>
      <c r="ACG107" s="26"/>
      <c r="ACH107" s="26"/>
      <c r="ACI107" s="26"/>
      <c r="ACJ107" s="26"/>
      <c r="ACK107" s="26"/>
      <c r="ACL107" s="26"/>
      <c r="ACM107" s="26"/>
      <c r="ACN107" s="26"/>
      <c r="ACO107" s="26"/>
      <c r="ACP107" s="26"/>
      <c r="ACQ107" s="26"/>
      <c r="ACR107" s="26"/>
      <c r="ACS107" s="26"/>
      <c r="ACT107" s="26"/>
      <c r="ACU107" s="26"/>
      <c r="ACV107" s="26"/>
      <c r="ACW107" s="26"/>
      <c r="ACX107" s="26"/>
      <c r="ACY107" s="26"/>
      <c r="ACZ107" s="26"/>
      <c r="ADA107" s="26"/>
      <c r="ADB107" s="26"/>
      <c r="ADC107" s="26"/>
      <c r="ADD107" s="26"/>
      <c r="ADE107" s="26"/>
      <c r="ADF107" s="26"/>
      <c r="ADG107" s="26"/>
      <c r="ADH107" s="26"/>
      <c r="ADI107" s="26"/>
      <c r="ADJ107" s="26"/>
      <c r="ADK107" s="26"/>
      <c r="ADL107" s="26"/>
      <c r="ADM107" s="26"/>
      <c r="ADN107" s="26"/>
      <c r="ADO107" s="26"/>
      <c r="ADP107" s="26"/>
      <c r="ADQ107" s="26"/>
      <c r="ADR107" s="26"/>
      <c r="ADS107" s="26"/>
      <c r="ADT107" s="26"/>
      <c r="ADU107" s="26"/>
      <c r="ADV107" s="26"/>
      <c r="ADW107" s="26"/>
      <c r="ADX107" s="26"/>
      <c r="ADY107" s="26"/>
      <c r="ADZ107" s="26"/>
      <c r="AEA107" s="26"/>
      <c r="AEB107" s="26"/>
      <c r="AEC107" s="26"/>
      <c r="AED107" s="26"/>
      <c r="AEE107" s="26"/>
      <c r="AEF107" s="26"/>
      <c r="AEG107" s="26"/>
      <c r="AEH107" s="26"/>
      <c r="AEI107" s="26"/>
      <c r="AEJ107" s="26"/>
      <c r="AEK107" s="26"/>
      <c r="AEL107" s="26"/>
      <c r="AEM107" s="26"/>
      <c r="AEN107" s="26"/>
      <c r="AEO107" s="26"/>
      <c r="AEP107" s="26"/>
      <c r="AEQ107" s="26"/>
      <c r="AER107" s="26"/>
      <c r="AES107" s="26"/>
      <c r="AET107" s="26"/>
      <c r="AEU107" s="26"/>
      <c r="AEV107" s="26"/>
      <c r="AEW107" s="26"/>
      <c r="AEX107" s="26"/>
      <c r="AEY107" s="26"/>
      <c r="AEZ107" s="26"/>
      <c r="AFA107" s="58"/>
      <c r="AFB107" s="26"/>
      <c r="AFC107" s="26"/>
      <c r="AFD107" s="26"/>
      <c r="AFE107" s="26"/>
      <c r="AFF107" s="26"/>
      <c r="AFG107" s="26"/>
      <c r="AFH107" s="26"/>
      <c r="AFI107" s="58"/>
      <c r="AFJ107" s="26"/>
      <c r="AFK107" s="26"/>
      <c r="AFL107" s="58"/>
      <c r="AFM107" s="26"/>
      <c r="AFN107" s="58"/>
      <c r="AFO107" s="26"/>
      <c r="AFP107" s="26"/>
      <c r="AFQ107" s="58"/>
      <c r="AFR107" s="26"/>
      <c r="AFS107" s="26"/>
      <c r="AFT107" s="26"/>
      <c r="AFU107" s="26"/>
      <c r="AFV107" s="26"/>
      <c r="AFW107" s="26"/>
      <c r="AFX107" s="26"/>
      <c r="AFY107" s="26"/>
      <c r="AFZ107" s="26"/>
      <c r="AGA107" s="26"/>
      <c r="AGB107" s="26"/>
      <c r="AGC107" s="26"/>
      <c r="AGD107" s="26"/>
      <c r="AGE107" s="26"/>
      <c r="AGF107" s="26"/>
      <c r="AGG107" s="26"/>
      <c r="AGH107" s="26"/>
      <c r="AGI107" s="26"/>
      <c r="AGJ107" s="26"/>
      <c r="AGK107" s="26"/>
      <c r="AGL107" s="26"/>
      <c r="AGM107" s="26"/>
      <c r="AGN107" s="26"/>
      <c r="AGO107" s="26"/>
    </row>
    <row r="108" spans="371:873" x14ac:dyDescent="0.25">
      <c r="NG108" s="26"/>
      <c r="NH108" s="26"/>
      <c r="NI108" s="26"/>
      <c r="NJ108" s="26"/>
      <c r="NK108" s="26"/>
      <c r="NL108" s="26"/>
      <c r="NM108" s="26"/>
      <c r="NN108" s="26"/>
      <c r="NO108" s="26"/>
      <c r="NP108" s="26"/>
      <c r="NQ108" s="26"/>
      <c r="NR108" s="26"/>
      <c r="NS108" s="26"/>
      <c r="NT108" s="26"/>
      <c r="NU108" s="26"/>
      <c r="NV108" s="26"/>
      <c r="NW108" s="26"/>
      <c r="NX108" s="26"/>
      <c r="NY108" s="26"/>
      <c r="NZ108" s="26"/>
      <c r="OA108" s="26"/>
      <c r="OB108" s="26"/>
      <c r="OC108" s="26"/>
      <c r="OD108" s="26"/>
      <c r="OE108" s="26"/>
      <c r="OF108" s="26"/>
      <c r="OG108" s="26"/>
      <c r="OH108" s="26"/>
      <c r="OI108" s="26"/>
      <c r="OJ108" s="26"/>
      <c r="OK108" s="26"/>
      <c r="OL108" s="26"/>
      <c r="OM108" s="26"/>
      <c r="ON108" s="26"/>
      <c r="OO108" s="26"/>
      <c r="OP108" s="26"/>
      <c r="OQ108" s="26"/>
      <c r="OR108" s="26"/>
      <c r="OS108" s="26"/>
      <c r="OT108" s="26"/>
      <c r="OU108" s="26"/>
      <c r="OV108" s="26"/>
      <c r="OW108" s="26"/>
      <c r="OX108" s="26"/>
      <c r="OY108" s="26"/>
      <c r="OZ108" s="26"/>
      <c r="PA108" s="26"/>
      <c r="PB108" s="26"/>
      <c r="PC108" s="26"/>
      <c r="PD108" s="26"/>
      <c r="PE108" s="26"/>
      <c r="PF108" s="26"/>
      <c r="PG108" s="26"/>
      <c r="PH108" s="26"/>
      <c r="PI108" s="26"/>
      <c r="PJ108" s="26"/>
      <c r="PK108" s="26"/>
      <c r="PL108" s="26"/>
      <c r="PM108" s="26"/>
      <c r="PN108" s="26"/>
      <c r="PO108" s="26"/>
      <c r="PP108" s="26"/>
      <c r="PQ108" s="26"/>
      <c r="PR108" s="26"/>
      <c r="PS108" s="26"/>
      <c r="PT108" s="26"/>
      <c r="PU108" s="26"/>
      <c r="PV108" s="26"/>
      <c r="PW108" s="26"/>
      <c r="PX108" s="26"/>
      <c r="PY108" s="26"/>
      <c r="PZ108" s="26"/>
      <c r="QA108" s="26"/>
      <c r="QB108" s="26"/>
      <c r="QC108" s="26"/>
      <c r="QD108" s="26"/>
      <c r="QE108" s="26"/>
      <c r="QF108" s="26"/>
      <c r="QG108" s="26"/>
      <c r="QH108" s="26"/>
      <c r="QI108" s="26"/>
      <c r="QJ108" s="26"/>
      <c r="QK108" s="26"/>
      <c r="QL108" s="26"/>
      <c r="QM108" s="26"/>
      <c r="QN108" s="26"/>
      <c r="QO108" s="26"/>
      <c r="QP108" s="26"/>
      <c r="QQ108" s="26"/>
      <c r="QR108" s="26"/>
      <c r="QS108" s="26"/>
      <c r="QT108" s="26"/>
      <c r="QU108" s="26"/>
      <c r="QV108" s="26"/>
      <c r="QW108" s="26"/>
      <c r="QX108" s="26"/>
      <c r="QY108" s="26"/>
      <c r="QZ108" s="26"/>
      <c r="RA108" s="26"/>
      <c r="RB108" s="26"/>
      <c r="RC108" s="26"/>
      <c r="RD108" s="26"/>
      <c r="RE108" s="26"/>
      <c r="RF108" s="26"/>
      <c r="RG108" s="26"/>
      <c r="RH108" s="26"/>
      <c r="RI108" s="26"/>
      <c r="RJ108" s="26"/>
      <c r="RK108" s="26"/>
      <c r="RL108" s="26"/>
      <c r="RM108" s="26"/>
      <c r="RN108" s="26"/>
      <c r="RO108" s="26"/>
      <c r="RP108" s="26"/>
      <c r="RQ108" s="26"/>
      <c r="RR108" s="26"/>
      <c r="RS108" s="26"/>
      <c r="RT108" s="26"/>
      <c r="RU108" s="26"/>
      <c r="RV108" s="26"/>
      <c r="RW108" s="26"/>
      <c r="RX108" s="26"/>
      <c r="RY108" s="26"/>
      <c r="RZ108" s="26"/>
      <c r="SA108" s="26"/>
      <c r="SB108" s="26"/>
      <c r="SC108" s="26"/>
      <c r="SD108" s="26"/>
      <c r="SE108" s="26"/>
      <c r="SF108" s="26"/>
      <c r="SG108" s="26"/>
      <c r="SH108" s="26"/>
      <c r="SI108" s="26"/>
      <c r="SJ108" s="26"/>
      <c r="SK108" s="26"/>
      <c r="SL108" s="26"/>
      <c r="SM108" s="26"/>
      <c r="SN108" s="26"/>
      <c r="SO108" s="26"/>
      <c r="SP108" s="26"/>
      <c r="AAV108" s="26"/>
      <c r="AAW108" s="26"/>
      <c r="AAX108" s="26"/>
      <c r="AAY108" s="26"/>
      <c r="AAZ108" s="26"/>
      <c r="ABA108" s="26"/>
      <c r="ABB108" s="26"/>
      <c r="ABC108" s="26"/>
      <c r="ABD108" s="26"/>
      <c r="ABE108" s="26"/>
      <c r="ABF108" s="26"/>
      <c r="ABG108" s="26"/>
      <c r="ABH108" s="26"/>
      <c r="ABI108" s="26"/>
      <c r="ABJ108" s="26"/>
      <c r="ABK108" s="26"/>
      <c r="ABL108" s="26"/>
      <c r="ABM108" s="26"/>
      <c r="ABN108" s="26"/>
      <c r="ABO108" s="26"/>
      <c r="ABP108" s="26"/>
      <c r="ABQ108" s="26"/>
      <c r="ABR108" s="26"/>
      <c r="ABS108" s="26"/>
      <c r="ABT108" s="26"/>
      <c r="ABU108" s="26"/>
      <c r="ABV108" s="26"/>
      <c r="ABW108" s="26"/>
      <c r="ABX108" s="26"/>
      <c r="ABY108" s="26"/>
      <c r="ABZ108" s="26"/>
      <c r="ACA108" s="26"/>
      <c r="ACB108" s="26"/>
      <c r="ACC108" s="26"/>
      <c r="ACD108" s="26"/>
      <c r="ACE108" s="26"/>
      <c r="ACF108" s="26"/>
      <c r="ACG108" s="26"/>
      <c r="ACH108" s="26"/>
      <c r="ACI108" s="26"/>
      <c r="ACJ108" s="26"/>
      <c r="ACK108" s="26"/>
      <c r="ACL108" s="26"/>
      <c r="ACM108" s="26"/>
      <c r="ACN108" s="26"/>
      <c r="ACO108" s="26"/>
      <c r="ACP108" s="26"/>
      <c r="ACQ108" s="26"/>
      <c r="ACR108" s="26"/>
      <c r="ACS108" s="26"/>
      <c r="ACT108" s="26"/>
      <c r="ACU108" s="26"/>
      <c r="ACV108" s="26"/>
      <c r="ACW108" s="26"/>
      <c r="ACX108" s="26"/>
      <c r="ACY108" s="26"/>
      <c r="ACZ108" s="26"/>
      <c r="ADA108" s="26"/>
      <c r="ADB108" s="26"/>
      <c r="ADC108" s="26"/>
      <c r="ADD108" s="26"/>
      <c r="ADE108" s="26"/>
      <c r="ADF108" s="26"/>
      <c r="ADG108" s="26"/>
      <c r="ADH108" s="26"/>
      <c r="ADI108" s="26"/>
      <c r="ADJ108" s="26"/>
      <c r="ADK108" s="26"/>
      <c r="ADL108" s="26"/>
      <c r="ADM108" s="26"/>
      <c r="ADN108" s="26"/>
      <c r="ADO108" s="26"/>
      <c r="ADP108" s="26"/>
      <c r="ADQ108" s="26"/>
      <c r="ADR108" s="26"/>
      <c r="ADS108" s="26"/>
      <c r="ADT108" s="26"/>
      <c r="ADU108" s="26"/>
      <c r="ADV108" s="26"/>
      <c r="ADW108" s="26"/>
      <c r="ADX108" s="26"/>
      <c r="ADY108" s="26"/>
      <c r="ADZ108" s="26"/>
      <c r="AEA108" s="26"/>
      <c r="AEB108" s="26"/>
      <c r="AEC108" s="26"/>
      <c r="AED108" s="26"/>
      <c r="AEE108" s="26"/>
      <c r="AEF108" s="26"/>
      <c r="AEG108" s="26"/>
      <c r="AEH108" s="26"/>
      <c r="AEI108" s="26"/>
      <c r="AEJ108" s="26"/>
      <c r="AEK108" s="26"/>
      <c r="AEL108" s="26"/>
      <c r="AEM108" s="26"/>
      <c r="AEN108" s="26"/>
      <c r="AEO108" s="26"/>
      <c r="AEP108" s="26"/>
      <c r="AEQ108" s="26"/>
      <c r="AER108" s="26"/>
      <c r="AES108" s="26"/>
      <c r="AET108" s="26"/>
      <c r="AEU108" s="26"/>
      <c r="AEV108" s="26"/>
      <c r="AEW108" s="26"/>
      <c r="AEX108" s="26"/>
      <c r="AEY108" s="26"/>
      <c r="AEZ108" s="26"/>
      <c r="AFA108" s="58"/>
      <c r="AFB108" s="26"/>
      <c r="AFC108" s="26"/>
      <c r="AFD108" s="26"/>
      <c r="AFE108" s="26"/>
      <c r="AFF108" s="26"/>
      <c r="AFG108" s="26"/>
      <c r="AFH108" s="26"/>
      <c r="AFI108" s="58"/>
      <c r="AFJ108" s="26"/>
      <c r="AFK108" s="26"/>
      <c r="AFL108" s="58"/>
      <c r="AFM108" s="26"/>
      <c r="AFN108" s="58"/>
      <c r="AFO108" s="26"/>
      <c r="AFP108" s="26"/>
      <c r="AFQ108" s="58"/>
      <c r="AFR108" s="26"/>
      <c r="AFS108" s="26"/>
      <c r="AFT108" s="26"/>
      <c r="AFU108" s="26"/>
      <c r="AFV108" s="26"/>
      <c r="AFW108" s="26"/>
      <c r="AFX108" s="26"/>
      <c r="AFY108" s="26"/>
      <c r="AFZ108" s="26"/>
      <c r="AGA108" s="26"/>
      <c r="AGB108" s="26"/>
      <c r="AGC108" s="26"/>
      <c r="AGD108" s="26"/>
      <c r="AGE108" s="26"/>
      <c r="AGF108" s="26"/>
      <c r="AGG108" s="26"/>
      <c r="AGH108" s="26"/>
      <c r="AGI108" s="26"/>
      <c r="AGJ108" s="26"/>
      <c r="AGK108" s="26"/>
      <c r="AGL108" s="26"/>
      <c r="AGM108" s="26"/>
      <c r="AGN108" s="26"/>
      <c r="AGO108" s="26"/>
    </row>
    <row r="109" spans="371:873" x14ac:dyDescent="0.25">
      <c r="NG109" s="26"/>
      <c r="NH109" s="26"/>
      <c r="NI109" s="26"/>
      <c r="NJ109" s="26"/>
      <c r="NK109" s="26"/>
      <c r="NL109" s="26"/>
      <c r="NM109" s="26"/>
      <c r="NN109" s="26"/>
      <c r="NO109" s="26"/>
      <c r="NP109" s="26"/>
      <c r="NQ109" s="26"/>
      <c r="NR109" s="26"/>
      <c r="NS109" s="26"/>
      <c r="NT109" s="26"/>
      <c r="NU109" s="26"/>
      <c r="NV109" s="26"/>
      <c r="NW109" s="26"/>
      <c r="NX109" s="26"/>
      <c r="NY109" s="26"/>
      <c r="NZ109" s="26"/>
      <c r="OA109" s="26"/>
      <c r="OB109" s="26"/>
      <c r="OC109" s="26"/>
      <c r="OD109" s="26"/>
      <c r="OE109" s="26"/>
      <c r="OF109" s="26"/>
      <c r="OG109" s="26"/>
      <c r="OH109" s="26"/>
      <c r="OI109" s="26"/>
      <c r="OJ109" s="26"/>
      <c r="OK109" s="26"/>
      <c r="OL109" s="26"/>
      <c r="OM109" s="26"/>
      <c r="ON109" s="26"/>
      <c r="OO109" s="26"/>
      <c r="OP109" s="26"/>
      <c r="OQ109" s="26"/>
      <c r="OR109" s="26"/>
      <c r="OS109" s="26"/>
      <c r="OT109" s="26"/>
      <c r="OU109" s="26"/>
      <c r="OV109" s="26"/>
      <c r="OW109" s="26"/>
      <c r="OX109" s="26"/>
      <c r="OY109" s="26"/>
      <c r="OZ109" s="26"/>
      <c r="PA109" s="26"/>
      <c r="PB109" s="26"/>
      <c r="PC109" s="26"/>
      <c r="PD109" s="26"/>
      <c r="PE109" s="26"/>
      <c r="PF109" s="26"/>
      <c r="PG109" s="26"/>
      <c r="PH109" s="26"/>
      <c r="PI109" s="26"/>
      <c r="PJ109" s="26"/>
      <c r="PK109" s="26"/>
      <c r="PL109" s="26"/>
      <c r="PM109" s="26"/>
      <c r="PN109" s="26"/>
      <c r="PO109" s="26"/>
      <c r="PP109" s="26"/>
      <c r="PQ109" s="26"/>
      <c r="PR109" s="26"/>
      <c r="PS109" s="26"/>
      <c r="PT109" s="26"/>
      <c r="PU109" s="26"/>
      <c r="PV109" s="26"/>
      <c r="PW109" s="26"/>
      <c r="PX109" s="26"/>
      <c r="PY109" s="26"/>
      <c r="PZ109" s="26"/>
      <c r="QA109" s="26"/>
      <c r="QB109" s="26"/>
      <c r="QC109" s="26"/>
      <c r="QD109" s="26"/>
      <c r="QE109" s="26"/>
      <c r="QF109" s="26"/>
      <c r="QG109" s="26"/>
      <c r="QH109" s="26"/>
      <c r="QI109" s="26"/>
      <c r="QJ109" s="26"/>
      <c r="QK109" s="26"/>
      <c r="QL109" s="26"/>
      <c r="QM109" s="26"/>
      <c r="QN109" s="26"/>
      <c r="QO109" s="26"/>
      <c r="QP109" s="26"/>
      <c r="QQ109" s="26"/>
      <c r="QR109" s="26"/>
      <c r="QS109" s="26"/>
      <c r="QT109" s="26"/>
      <c r="QU109" s="26"/>
      <c r="QV109" s="26"/>
      <c r="QW109" s="26"/>
      <c r="QX109" s="26"/>
      <c r="QY109" s="26"/>
      <c r="QZ109" s="26"/>
      <c r="RA109" s="26"/>
      <c r="RB109" s="26"/>
      <c r="RC109" s="26"/>
      <c r="RD109" s="26"/>
      <c r="RE109" s="26"/>
      <c r="RF109" s="26"/>
      <c r="RG109" s="26"/>
      <c r="RH109" s="26"/>
      <c r="RI109" s="26"/>
      <c r="RJ109" s="26"/>
      <c r="RK109" s="26"/>
      <c r="RL109" s="26"/>
      <c r="RM109" s="26"/>
      <c r="RN109" s="26"/>
      <c r="RO109" s="26"/>
      <c r="RP109" s="26"/>
      <c r="RQ109" s="26"/>
      <c r="RR109" s="26"/>
      <c r="RS109" s="26"/>
      <c r="RT109" s="26"/>
      <c r="RU109" s="26"/>
      <c r="RV109" s="26"/>
      <c r="RW109" s="26"/>
      <c r="RX109" s="26"/>
      <c r="RY109" s="26"/>
      <c r="RZ109" s="26"/>
      <c r="SA109" s="26"/>
      <c r="SB109" s="26"/>
      <c r="SC109" s="26"/>
      <c r="SD109" s="26"/>
      <c r="SE109" s="26"/>
      <c r="SF109" s="26"/>
      <c r="SG109" s="26"/>
      <c r="SH109" s="26"/>
      <c r="SI109" s="26"/>
      <c r="SJ109" s="26"/>
      <c r="SK109" s="26"/>
      <c r="SL109" s="26"/>
      <c r="SM109" s="26"/>
      <c r="SN109" s="26"/>
      <c r="SO109" s="26"/>
      <c r="SP109" s="26"/>
      <c r="AAV109" s="26"/>
      <c r="AAW109" s="26"/>
      <c r="AAX109" s="26"/>
      <c r="AAY109" s="26"/>
      <c r="AAZ109" s="26"/>
      <c r="ABA109" s="26"/>
      <c r="ABB109" s="26"/>
      <c r="ABC109" s="26"/>
      <c r="ABD109" s="26"/>
      <c r="ABE109" s="26"/>
      <c r="ABF109" s="26"/>
      <c r="ABG109" s="26"/>
      <c r="ABH109" s="26"/>
      <c r="ABI109" s="26"/>
      <c r="ABJ109" s="26"/>
      <c r="ABK109" s="26"/>
      <c r="ABL109" s="26"/>
      <c r="ABM109" s="26"/>
      <c r="ABN109" s="26"/>
      <c r="ABO109" s="26"/>
      <c r="ABP109" s="26"/>
      <c r="ABQ109" s="26"/>
      <c r="ABR109" s="26"/>
      <c r="ABS109" s="26"/>
      <c r="ABT109" s="26"/>
      <c r="ABU109" s="26"/>
      <c r="ABV109" s="26"/>
      <c r="ABW109" s="26"/>
      <c r="ABX109" s="26"/>
      <c r="ABY109" s="26"/>
      <c r="ABZ109" s="26"/>
      <c r="ACA109" s="26"/>
      <c r="ACB109" s="26"/>
      <c r="ACC109" s="26"/>
      <c r="ACD109" s="26"/>
      <c r="ACE109" s="26"/>
      <c r="ACF109" s="26"/>
      <c r="ACG109" s="26"/>
      <c r="ACH109" s="26"/>
      <c r="ACI109" s="26"/>
      <c r="ACJ109" s="26"/>
      <c r="ACK109" s="26"/>
      <c r="ACL109" s="26"/>
      <c r="ACM109" s="26"/>
      <c r="ACN109" s="26"/>
      <c r="ACO109" s="26"/>
      <c r="ACP109" s="26"/>
      <c r="ACQ109" s="26"/>
      <c r="ACR109" s="26"/>
      <c r="ACS109" s="26"/>
      <c r="ACT109" s="26"/>
      <c r="ACU109" s="26"/>
      <c r="ACV109" s="26"/>
      <c r="ACW109" s="26"/>
      <c r="ACX109" s="26"/>
      <c r="ACY109" s="26"/>
      <c r="ACZ109" s="26"/>
      <c r="ADA109" s="26"/>
      <c r="ADB109" s="26"/>
      <c r="ADC109" s="26"/>
      <c r="ADD109" s="26"/>
      <c r="ADE109" s="26"/>
      <c r="ADF109" s="26"/>
      <c r="ADG109" s="26"/>
      <c r="ADH109" s="26"/>
      <c r="ADI109" s="26"/>
      <c r="ADJ109" s="26"/>
      <c r="ADK109" s="26"/>
      <c r="ADL109" s="26"/>
      <c r="ADM109" s="26"/>
      <c r="ADN109" s="26"/>
      <c r="ADO109" s="26"/>
      <c r="ADP109" s="26"/>
      <c r="ADQ109" s="26"/>
      <c r="ADR109" s="26"/>
      <c r="ADS109" s="26"/>
      <c r="ADT109" s="26"/>
      <c r="ADU109" s="26"/>
      <c r="ADV109" s="26"/>
      <c r="ADW109" s="26"/>
      <c r="ADX109" s="26"/>
      <c r="ADY109" s="26"/>
      <c r="ADZ109" s="26"/>
      <c r="AEA109" s="26"/>
      <c r="AEB109" s="26"/>
      <c r="AEC109" s="26"/>
      <c r="AED109" s="26"/>
      <c r="AEE109" s="26"/>
      <c r="AEF109" s="26"/>
      <c r="AEG109" s="26"/>
      <c r="AEH109" s="26"/>
      <c r="AEI109" s="26"/>
      <c r="AEJ109" s="26"/>
      <c r="AEK109" s="26"/>
      <c r="AEL109" s="26"/>
      <c r="AEM109" s="26"/>
      <c r="AEN109" s="26"/>
      <c r="AEO109" s="26"/>
      <c r="AEP109" s="26"/>
      <c r="AEQ109" s="26"/>
      <c r="AER109" s="26"/>
      <c r="AES109" s="26"/>
      <c r="AET109" s="26"/>
      <c r="AEU109" s="26"/>
      <c r="AEV109" s="26"/>
      <c r="AEW109" s="26"/>
      <c r="AEX109" s="26"/>
      <c r="AEY109" s="26"/>
      <c r="AEZ109" s="26"/>
      <c r="AFA109" s="58"/>
      <c r="AFB109" s="26"/>
      <c r="AFC109" s="26"/>
      <c r="AFD109" s="26"/>
      <c r="AFE109" s="26"/>
      <c r="AFF109" s="26"/>
      <c r="AFG109" s="26"/>
      <c r="AFH109" s="26"/>
      <c r="AFI109" s="58"/>
      <c r="AFJ109" s="26"/>
      <c r="AFK109" s="26"/>
      <c r="AFL109" s="58"/>
      <c r="AFM109" s="26"/>
      <c r="AFN109" s="58"/>
      <c r="AFO109" s="26"/>
      <c r="AFP109" s="26"/>
      <c r="AFQ109" s="58"/>
      <c r="AFR109" s="26"/>
      <c r="AFS109" s="26"/>
      <c r="AFT109" s="26"/>
      <c r="AFU109" s="26"/>
      <c r="AFV109" s="26"/>
      <c r="AFW109" s="26"/>
      <c r="AFX109" s="26"/>
      <c r="AFY109" s="26"/>
      <c r="AFZ109" s="26"/>
      <c r="AGA109" s="26"/>
      <c r="AGB109" s="26"/>
      <c r="AGC109" s="26"/>
      <c r="AGD109" s="26"/>
      <c r="AGE109" s="26"/>
      <c r="AGF109" s="26"/>
      <c r="AGG109" s="26"/>
      <c r="AGH109" s="26"/>
      <c r="AGI109" s="26"/>
      <c r="AGJ109" s="26"/>
      <c r="AGK109" s="26"/>
      <c r="AGL109" s="26"/>
      <c r="AGM109" s="26"/>
      <c r="AGN109" s="26"/>
      <c r="AGO109" s="26"/>
    </row>
    <row r="110" spans="371:873" x14ac:dyDescent="0.25">
      <c r="NG110" s="26"/>
      <c r="NH110" s="26"/>
      <c r="NI110" s="26"/>
      <c r="NJ110" s="26"/>
      <c r="NK110" s="26"/>
      <c r="NL110" s="26"/>
      <c r="NM110" s="26"/>
      <c r="NN110" s="26"/>
      <c r="NO110" s="26"/>
      <c r="NP110" s="26"/>
      <c r="NQ110" s="26"/>
      <c r="NR110" s="26"/>
      <c r="NS110" s="26"/>
      <c r="NT110" s="26"/>
      <c r="NU110" s="26"/>
      <c r="NV110" s="26"/>
      <c r="NW110" s="26"/>
      <c r="NX110" s="26"/>
      <c r="NY110" s="26"/>
      <c r="NZ110" s="26"/>
      <c r="OA110" s="26"/>
      <c r="OB110" s="26"/>
      <c r="OC110" s="26"/>
      <c r="OD110" s="26"/>
      <c r="OE110" s="26"/>
      <c r="OF110" s="26"/>
      <c r="OG110" s="26"/>
      <c r="OH110" s="26"/>
      <c r="OI110" s="26"/>
      <c r="OJ110" s="26"/>
      <c r="OK110" s="26"/>
      <c r="OL110" s="26"/>
      <c r="OM110" s="26"/>
      <c r="ON110" s="26"/>
      <c r="OO110" s="26"/>
      <c r="OP110" s="26"/>
      <c r="OQ110" s="26"/>
      <c r="OR110" s="26"/>
      <c r="OS110" s="26"/>
      <c r="OT110" s="26"/>
      <c r="OU110" s="26"/>
      <c r="OV110" s="26"/>
      <c r="OW110" s="26"/>
      <c r="OX110" s="26"/>
      <c r="OY110" s="26"/>
      <c r="OZ110" s="26"/>
      <c r="PA110" s="26"/>
      <c r="PB110" s="26"/>
      <c r="PC110" s="26"/>
      <c r="PD110" s="26"/>
      <c r="PE110" s="26"/>
      <c r="PF110" s="26"/>
      <c r="PG110" s="26"/>
      <c r="PH110" s="26"/>
      <c r="PI110" s="26"/>
      <c r="PJ110" s="26"/>
      <c r="PK110" s="26"/>
      <c r="PL110" s="26"/>
      <c r="PM110" s="26"/>
      <c r="PN110" s="26"/>
      <c r="PO110" s="26"/>
      <c r="PP110" s="26"/>
      <c r="PQ110" s="26"/>
      <c r="PR110" s="26"/>
      <c r="PS110" s="26"/>
      <c r="PT110" s="26"/>
      <c r="PU110" s="26"/>
      <c r="PV110" s="26"/>
      <c r="PW110" s="26"/>
      <c r="PX110" s="26"/>
      <c r="PY110" s="26"/>
      <c r="PZ110" s="26"/>
      <c r="QA110" s="26"/>
      <c r="QB110" s="26"/>
      <c r="QC110" s="26"/>
      <c r="QD110" s="26"/>
      <c r="QE110" s="26"/>
      <c r="QF110" s="26"/>
      <c r="QG110" s="26"/>
      <c r="QH110" s="26"/>
      <c r="QI110" s="26"/>
      <c r="QJ110" s="26"/>
      <c r="QK110" s="26"/>
      <c r="QL110" s="26"/>
      <c r="QM110" s="26"/>
      <c r="QN110" s="26"/>
      <c r="QO110" s="26"/>
      <c r="QP110" s="26"/>
      <c r="QQ110" s="26"/>
      <c r="QR110" s="26"/>
      <c r="QS110" s="26"/>
      <c r="QT110" s="26"/>
      <c r="QU110" s="26"/>
      <c r="QV110" s="26"/>
      <c r="QW110" s="26"/>
      <c r="QX110" s="26"/>
      <c r="QY110" s="26"/>
      <c r="QZ110" s="26"/>
      <c r="RA110" s="26"/>
      <c r="RB110" s="26"/>
      <c r="RC110" s="26"/>
      <c r="RD110" s="26"/>
      <c r="RE110" s="26"/>
      <c r="RF110" s="26"/>
      <c r="RG110" s="26"/>
      <c r="RH110" s="26"/>
      <c r="RI110" s="26"/>
      <c r="RJ110" s="26"/>
      <c r="RK110" s="26"/>
      <c r="RL110" s="26"/>
      <c r="RM110" s="26"/>
      <c r="RN110" s="26"/>
      <c r="RO110" s="26"/>
      <c r="RP110" s="26"/>
      <c r="RQ110" s="26"/>
      <c r="RR110" s="26"/>
      <c r="RS110" s="26"/>
      <c r="RT110" s="26"/>
      <c r="RU110" s="26"/>
      <c r="RV110" s="26"/>
      <c r="RW110" s="26"/>
      <c r="RX110" s="26"/>
      <c r="RY110" s="26"/>
      <c r="RZ110" s="26"/>
      <c r="SA110" s="26"/>
      <c r="SB110" s="26"/>
      <c r="SC110" s="26"/>
      <c r="SD110" s="26"/>
      <c r="SE110" s="26"/>
      <c r="SF110" s="26"/>
      <c r="SG110" s="26"/>
      <c r="SH110" s="26"/>
      <c r="SI110" s="26"/>
      <c r="SJ110" s="26"/>
      <c r="SK110" s="26"/>
      <c r="SL110" s="26"/>
      <c r="SM110" s="26"/>
      <c r="SN110" s="26"/>
      <c r="SO110" s="26"/>
      <c r="SP110" s="26"/>
      <c r="AAV110" s="26"/>
      <c r="AAW110" s="26"/>
      <c r="AAX110" s="26"/>
      <c r="AAY110" s="26"/>
      <c r="AAZ110" s="26"/>
      <c r="ABA110" s="26"/>
      <c r="ABB110" s="26"/>
      <c r="ABC110" s="26"/>
      <c r="ABD110" s="26"/>
      <c r="ABE110" s="26"/>
      <c r="ABF110" s="26"/>
      <c r="ABG110" s="26"/>
      <c r="ABH110" s="26"/>
      <c r="ABI110" s="26"/>
      <c r="ABJ110" s="26"/>
      <c r="ABK110" s="26"/>
      <c r="ABL110" s="26"/>
      <c r="ABM110" s="26"/>
      <c r="ABN110" s="26"/>
      <c r="ABO110" s="26"/>
      <c r="ABP110" s="26"/>
      <c r="ABQ110" s="26"/>
      <c r="ABR110" s="26"/>
      <c r="ABS110" s="26"/>
      <c r="ABT110" s="26"/>
      <c r="ABU110" s="26"/>
      <c r="ABV110" s="26"/>
      <c r="ABW110" s="26"/>
      <c r="ABX110" s="26"/>
      <c r="ABY110" s="26"/>
      <c r="ABZ110" s="26"/>
      <c r="ACA110" s="26"/>
      <c r="ACB110" s="26"/>
      <c r="ACC110" s="26"/>
      <c r="ACD110" s="26"/>
      <c r="ACE110" s="26"/>
      <c r="ACF110" s="26"/>
      <c r="ACG110" s="26"/>
      <c r="ACH110" s="26"/>
      <c r="ACI110" s="26"/>
      <c r="ACJ110" s="26"/>
      <c r="ACK110" s="26"/>
      <c r="ACL110" s="26"/>
      <c r="ACM110" s="26"/>
      <c r="ACN110" s="26"/>
      <c r="ACO110" s="26"/>
      <c r="ACP110" s="26"/>
      <c r="ACQ110" s="26"/>
      <c r="ACR110" s="26"/>
      <c r="ACS110" s="26"/>
      <c r="ACT110" s="26"/>
      <c r="ACU110" s="26"/>
      <c r="ACV110" s="26"/>
      <c r="ACW110" s="26"/>
      <c r="ACX110" s="26"/>
      <c r="ACY110" s="26"/>
      <c r="ACZ110" s="26"/>
      <c r="ADA110" s="26"/>
      <c r="ADB110" s="26"/>
      <c r="ADC110" s="26"/>
      <c r="ADD110" s="26"/>
      <c r="ADE110" s="26"/>
      <c r="ADF110" s="26"/>
      <c r="ADG110" s="26"/>
      <c r="ADH110" s="26"/>
      <c r="ADI110" s="26"/>
      <c r="ADJ110" s="26"/>
      <c r="ADK110" s="26"/>
      <c r="ADL110" s="26"/>
      <c r="ADM110" s="26"/>
      <c r="ADN110" s="26"/>
      <c r="ADO110" s="26"/>
      <c r="ADP110" s="26"/>
      <c r="ADQ110" s="26"/>
      <c r="ADR110" s="26"/>
      <c r="ADS110" s="26"/>
      <c r="ADT110" s="26"/>
      <c r="ADU110" s="26"/>
      <c r="ADV110" s="26"/>
      <c r="ADW110" s="26"/>
      <c r="ADX110" s="26"/>
      <c r="ADY110" s="26"/>
      <c r="ADZ110" s="26"/>
      <c r="AEA110" s="26"/>
      <c r="AEB110" s="26"/>
      <c r="AEC110" s="26"/>
      <c r="AED110" s="26"/>
      <c r="AEE110" s="26"/>
      <c r="AEF110" s="26"/>
      <c r="AEG110" s="26"/>
      <c r="AEH110" s="26"/>
      <c r="AEI110" s="26"/>
      <c r="AEJ110" s="26"/>
      <c r="AEK110" s="26"/>
      <c r="AEL110" s="26"/>
      <c r="AEM110" s="26"/>
      <c r="AEN110" s="26"/>
      <c r="AEO110" s="26"/>
      <c r="AEP110" s="26"/>
      <c r="AEQ110" s="26"/>
      <c r="AER110" s="26"/>
      <c r="AES110" s="26"/>
      <c r="AET110" s="26"/>
      <c r="AEU110" s="26"/>
      <c r="AEV110" s="26"/>
      <c r="AEW110" s="26"/>
      <c r="AEX110" s="26"/>
      <c r="AEY110" s="26"/>
      <c r="AEZ110" s="26"/>
      <c r="AFA110" s="58"/>
      <c r="AFB110" s="26"/>
      <c r="AFC110" s="26"/>
      <c r="AFD110" s="26"/>
      <c r="AFE110" s="26"/>
      <c r="AFF110" s="26"/>
      <c r="AFG110" s="26"/>
      <c r="AFH110" s="26"/>
      <c r="AFI110" s="58"/>
      <c r="AFJ110" s="26"/>
      <c r="AFK110" s="26"/>
      <c r="AFL110" s="58"/>
      <c r="AFM110" s="26"/>
      <c r="AFN110" s="58"/>
      <c r="AFO110" s="26"/>
      <c r="AFP110" s="26"/>
      <c r="AFQ110" s="58"/>
      <c r="AFR110" s="26"/>
      <c r="AFS110" s="26"/>
      <c r="AFT110" s="26"/>
      <c r="AFU110" s="26"/>
      <c r="AFV110" s="26"/>
      <c r="AFW110" s="26"/>
      <c r="AFX110" s="26"/>
      <c r="AFY110" s="26"/>
      <c r="AFZ110" s="26"/>
      <c r="AGA110" s="26"/>
      <c r="AGB110" s="26"/>
      <c r="AGC110" s="26"/>
      <c r="AGD110" s="26"/>
      <c r="AGE110" s="26"/>
      <c r="AGF110" s="26"/>
      <c r="AGG110" s="26"/>
      <c r="AGH110" s="26"/>
      <c r="AGI110" s="26"/>
      <c r="AGJ110" s="26"/>
      <c r="AGK110" s="26"/>
      <c r="AGL110" s="26"/>
      <c r="AGM110" s="26"/>
      <c r="AGN110" s="26"/>
      <c r="AGO110" s="26"/>
    </row>
    <row r="111" spans="371:873" x14ac:dyDescent="0.25">
      <c r="NG111" s="26"/>
      <c r="NH111" s="26"/>
      <c r="NI111" s="26"/>
      <c r="NJ111" s="26"/>
      <c r="NK111" s="26"/>
      <c r="NL111" s="26"/>
      <c r="NM111" s="26"/>
      <c r="NN111" s="26"/>
      <c r="NO111" s="26"/>
      <c r="NP111" s="26"/>
      <c r="NQ111" s="26"/>
      <c r="NR111" s="26"/>
      <c r="NS111" s="26"/>
      <c r="NT111" s="26"/>
      <c r="NU111" s="26"/>
      <c r="NV111" s="26"/>
      <c r="NW111" s="26"/>
      <c r="NX111" s="26"/>
      <c r="NY111" s="26"/>
      <c r="NZ111" s="26"/>
      <c r="OA111" s="26"/>
      <c r="OB111" s="26"/>
      <c r="OC111" s="26"/>
      <c r="OD111" s="26"/>
      <c r="OE111" s="26"/>
      <c r="OF111" s="26"/>
      <c r="OG111" s="26"/>
      <c r="OH111" s="26"/>
      <c r="OI111" s="26"/>
      <c r="OJ111" s="26"/>
      <c r="OK111" s="26"/>
      <c r="OL111" s="26"/>
      <c r="OM111" s="26"/>
      <c r="ON111" s="26"/>
      <c r="OO111" s="26"/>
      <c r="OP111" s="26"/>
      <c r="OQ111" s="26"/>
      <c r="OR111" s="26"/>
      <c r="OS111" s="26"/>
      <c r="OT111" s="26"/>
      <c r="OU111" s="26"/>
      <c r="OV111" s="26"/>
      <c r="OW111" s="26"/>
      <c r="OX111" s="26"/>
      <c r="OY111" s="26"/>
      <c r="OZ111" s="26"/>
      <c r="PA111" s="26"/>
      <c r="PB111" s="26"/>
      <c r="PC111" s="26"/>
      <c r="PD111" s="26"/>
      <c r="PE111" s="26"/>
      <c r="PF111" s="26"/>
      <c r="PG111" s="26"/>
      <c r="PH111" s="26"/>
      <c r="PI111" s="26"/>
      <c r="PJ111" s="26"/>
      <c r="PK111" s="26"/>
      <c r="PL111" s="26"/>
      <c r="PM111" s="26"/>
      <c r="PN111" s="26"/>
      <c r="PO111" s="26"/>
      <c r="PP111" s="26"/>
      <c r="PQ111" s="26"/>
      <c r="PR111" s="26"/>
      <c r="PS111" s="26"/>
      <c r="PT111" s="26"/>
      <c r="PU111" s="26"/>
      <c r="PV111" s="26"/>
      <c r="PW111" s="26"/>
      <c r="PX111" s="26"/>
      <c r="PY111" s="26"/>
      <c r="PZ111" s="26"/>
      <c r="QA111" s="26"/>
      <c r="QB111" s="26"/>
      <c r="QC111" s="26"/>
      <c r="QD111" s="26"/>
      <c r="QE111" s="26"/>
      <c r="QF111" s="26"/>
      <c r="QG111" s="26"/>
      <c r="QH111" s="26"/>
      <c r="QI111" s="26"/>
      <c r="QJ111" s="26"/>
      <c r="QK111" s="26"/>
      <c r="QL111" s="26"/>
      <c r="QM111" s="26"/>
      <c r="QN111" s="26"/>
      <c r="QO111" s="26"/>
      <c r="QP111" s="26"/>
      <c r="QQ111" s="26"/>
      <c r="QR111" s="26"/>
      <c r="QS111" s="26"/>
      <c r="QT111" s="26"/>
      <c r="QU111" s="26"/>
      <c r="QV111" s="26"/>
      <c r="QW111" s="26"/>
      <c r="QX111" s="26"/>
      <c r="QY111" s="26"/>
      <c r="QZ111" s="26"/>
      <c r="RA111" s="26"/>
      <c r="RB111" s="26"/>
      <c r="RC111" s="26"/>
      <c r="RD111" s="26"/>
      <c r="RE111" s="26"/>
      <c r="RF111" s="26"/>
      <c r="RG111" s="26"/>
      <c r="RH111" s="26"/>
      <c r="RI111" s="26"/>
      <c r="RJ111" s="26"/>
      <c r="RK111" s="26"/>
      <c r="RL111" s="26"/>
      <c r="RM111" s="26"/>
      <c r="RN111" s="26"/>
      <c r="RO111" s="26"/>
      <c r="RP111" s="26"/>
      <c r="RQ111" s="26"/>
      <c r="RR111" s="26"/>
      <c r="RS111" s="26"/>
      <c r="RT111" s="26"/>
      <c r="RU111" s="26"/>
      <c r="RV111" s="26"/>
      <c r="RW111" s="26"/>
      <c r="RX111" s="26"/>
      <c r="RY111" s="26"/>
      <c r="RZ111" s="26"/>
      <c r="SA111" s="26"/>
      <c r="SB111" s="26"/>
      <c r="SC111" s="26"/>
      <c r="SD111" s="26"/>
      <c r="SE111" s="26"/>
      <c r="SF111" s="26"/>
      <c r="SG111" s="26"/>
      <c r="SH111" s="26"/>
      <c r="SI111" s="26"/>
      <c r="SJ111" s="26"/>
      <c r="SK111" s="26"/>
      <c r="SL111" s="26"/>
      <c r="SM111" s="26"/>
      <c r="SN111" s="26"/>
      <c r="SO111" s="26"/>
      <c r="SP111" s="26"/>
      <c r="AAV111" s="26"/>
      <c r="AAW111" s="26"/>
      <c r="AAX111" s="26"/>
      <c r="AAY111" s="26"/>
      <c r="AAZ111" s="26"/>
      <c r="ABA111" s="26"/>
      <c r="ABB111" s="26"/>
      <c r="ABC111" s="26"/>
      <c r="ABD111" s="26"/>
      <c r="ABE111" s="26"/>
      <c r="ABF111" s="26"/>
      <c r="ABG111" s="26"/>
      <c r="ABH111" s="26"/>
      <c r="ABI111" s="26"/>
      <c r="ABJ111" s="26"/>
      <c r="ABK111" s="26"/>
      <c r="ABL111" s="26"/>
      <c r="ABM111" s="26"/>
      <c r="ABN111" s="26"/>
      <c r="ABO111" s="26"/>
      <c r="ABP111" s="26"/>
      <c r="ABQ111" s="26"/>
      <c r="ABR111" s="26"/>
      <c r="ABS111" s="26"/>
      <c r="ABT111" s="26"/>
      <c r="ABU111" s="26"/>
      <c r="ABV111" s="26"/>
      <c r="ABW111" s="26"/>
      <c r="ABX111" s="26"/>
      <c r="ABY111" s="26"/>
      <c r="ABZ111" s="26"/>
      <c r="ACA111" s="26"/>
      <c r="ACB111" s="26"/>
      <c r="ACC111" s="26"/>
      <c r="ACD111" s="26"/>
      <c r="ACE111" s="26"/>
      <c r="ACF111" s="26"/>
      <c r="ACG111" s="26"/>
      <c r="ACH111" s="26"/>
      <c r="ACI111" s="26"/>
      <c r="ACJ111" s="26"/>
      <c r="ACK111" s="26"/>
      <c r="ACL111" s="26"/>
      <c r="ACM111" s="26"/>
      <c r="ACN111" s="26"/>
      <c r="ACO111" s="26"/>
      <c r="ACP111" s="26"/>
      <c r="ACQ111" s="26"/>
      <c r="ACR111" s="26"/>
      <c r="ACS111" s="26"/>
      <c r="ACT111" s="26"/>
      <c r="ACU111" s="26"/>
      <c r="ACV111" s="26"/>
      <c r="ACW111" s="26"/>
      <c r="ACX111" s="26"/>
      <c r="ACY111" s="26"/>
      <c r="ACZ111" s="26"/>
      <c r="ADA111" s="26"/>
      <c r="ADB111" s="26"/>
      <c r="ADC111" s="26"/>
      <c r="ADD111" s="26"/>
      <c r="ADE111" s="26"/>
      <c r="ADF111" s="26"/>
      <c r="ADG111" s="26"/>
      <c r="ADH111" s="26"/>
      <c r="ADI111" s="26"/>
      <c r="ADJ111" s="26"/>
      <c r="ADK111" s="26"/>
      <c r="ADL111" s="26"/>
      <c r="ADM111" s="26"/>
      <c r="ADN111" s="26"/>
      <c r="ADO111" s="26"/>
      <c r="ADP111" s="26"/>
      <c r="ADQ111" s="26"/>
      <c r="ADR111" s="26"/>
      <c r="ADS111" s="26"/>
      <c r="ADT111" s="26"/>
      <c r="ADU111" s="26"/>
      <c r="ADV111" s="26"/>
      <c r="ADW111" s="26"/>
      <c r="ADX111" s="26"/>
      <c r="ADY111" s="26"/>
      <c r="ADZ111" s="26"/>
      <c r="AEA111" s="26"/>
      <c r="AEB111" s="26"/>
      <c r="AEC111" s="26"/>
      <c r="AED111" s="26"/>
      <c r="AEE111" s="26"/>
      <c r="AEF111" s="26"/>
      <c r="AEG111" s="26"/>
      <c r="AEH111" s="26"/>
      <c r="AEI111" s="26"/>
      <c r="AEJ111" s="26"/>
      <c r="AEK111" s="26"/>
      <c r="AEL111" s="26"/>
      <c r="AEM111" s="26"/>
      <c r="AEN111" s="26"/>
      <c r="AEO111" s="26"/>
      <c r="AEP111" s="26"/>
      <c r="AEQ111" s="26"/>
      <c r="AER111" s="26"/>
      <c r="AES111" s="26"/>
      <c r="AET111" s="26"/>
      <c r="AEU111" s="26"/>
      <c r="AEV111" s="26"/>
      <c r="AEW111" s="26"/>
      <c r="AEX111" s="26"/>
      <c r="AEY111" s="26"/>
      <c r="AEZ111" s="26"/>
      <c r="AFA111" s="58"/>
      <c r="AFB111" s="26"/>
      <c r="AFC111" s="26"/>
      <c r="AFD111" s="26"/>
      <c r="AFE111" s="26"/>
      <c r="AFF111" s="26"/>
      <c r="AFG111" s="26"/>
      <c r="AFH111" s="26"/>
      <c r="AFI111" s="58"/>
      <c r="AFJ111" s="26"/>
      <c r="AFK111" s="26"/>
      <c r="AFL111" s="58"/>
      <c r="AFM111" s="26"/>
      <c r="AFN111" s="58"/>
      <c r="AFO111" s="26"/>
      <c r="AFP111" s="26"/>
      <c r="AFQ111" s="58"/>
      <c r="AFR111" s="26"/>
      <c r="AFS111" s="26"/>
      <c r="AFT111" s="26"/>
      <c r="AFU111" s="26"/>
      <c r="AFV111" s="26"/>
      <c r="AFW111" s="26"/>
      <c r="AFX111" s="26"/>
      <c r="AFY111" s="26"/>
      <c r="AFZ111" s="26"/>
      <c r="AGA111" s="26"/>
      <c r="AGB111" s="26"/>
      <c r="AGC111" s="26"/>
      <c r="AGD111" s="26"/>
      <c r="AGE111" s="26"/>
      <c r="AGF111" s="26"/>
      <c r="AGG111" s="26"/>
      <c r="AGH111" s="26"/>
      <c r="AGI111" s="26"/>
      <c r="AGJ111" s="26"/>
      <c r="AGK111" s="26"/>
      <c r="AGL111" s="26"/>
      <c r="AGM111" s="26"/>
      <c r="AGN111" s="26"/>
      <c r="AGO111" s="26"/>
    </row>
    <row r="112" spans="371:873" x14ac:dyDescent="0.25">
      <c r="NG112" s="26"/>
      <c r="NH112" s="26"/>
      <c r="NI112" s="26"/>
      <c r="NJ112" s="26"/>
      <c r="NK112" s="26"/>
      <c r="NL112" s="26"/>
      <c r="NM112" s="26"/>
      <c r="NN112" s="26"/>
      <c r="NO112" s="26"/>
      <c r="NP112" s="26"/>
      <c r="NQ112" s="26"/>
      <c r="NR112" s="26"/>
      <c r="NS112" s="26"/>
      <c r="NT112" s="26"/>
      <c r="NU112" s="26"/>
      <c r="NV112" s="26"/>
      <c r="NW112" s="26"/>
      <c r="NX112" s="26"/>
      <c r="NY112" s="26"/>
      <c r="NZ112" s="26"/>
      <c r="OA112" s="26"/>
      <c r="OB112" s="26"/>
      <c r="OC112" s="26"/>
      <c r="OD112" s="26"/>
      <c r="OE112" s="26"/>
      <c r="OF112" s="26"/>
      <c r="OG112" s="26"/>
      <c r="OH112" s="26"/>
      <c r="OI112" s="26"/>
      <c r="OJ112" s="26"/>
      <c r="OK112" s="26"/>
      <c r="OL112" s="26"/>
      <c r="OM112" s="26"/>
      <c r="ON112" s="26"/>
      <c r="OO112" s="26"/>
      <c r="OP112" s="26"/>
      <c r="OQ112" s="26"/>
      <c r="OR112" s="26"/>
      <c r="OS112" s="26"/>
      <c r="OT112" s="26"/>
      <c r="OU112" s="26"/>
      <c r="OV112" s="26"/>
      <c r="OW112" s="26"/>
      <c r="OX112" s="26"/>
      <c r="OY112" s="26"/>
      <c r="OZ112" s="26"/>
      <c r="PA112" s="26"/>
      <c r="PB112" s="26"/>
      <c r="PC112" s="26"/>
      <c r="PD112" s="26"/>
      <c r="PE112" s="26"/>
      <c r="PF112" s="26"/>
      <c r="PG112" s="26"/>
      <c r="PH112" s="26"/>
      <c r="PI112" s="26"/>
      <c r="PJ112" s="26"/>
      <c r="PK112" s="26"/>
      <c r="PL112" s="26"/>
      <c r="PM112" s="26"/>
      <c r="PN112" s="26"/>
      <c r="PO112" s="26"/>
      <c r="PP112" s="26"/>
      <c r="PQ112" s="26"/>
      <c r="PR112" s="26"/>
      <c r="PS112" s="26"/>
      <c r="PT112" s="26"/>
      <c r="PU112" s="26"/>
      <c r="PV112" s="26"/>
      <c r="PW112" s="26"/>
      <c r="PX112" s="26"/>
      <c r="PY112" s="26"/>
      <c r="PZ112" s="26"/>
      <c r="QA112" s="26"/>
      <c r="QB112" s="26"/>
      <c r="QC112" s="26"/>
      <c r="QD112" s="26"/>
      <c r="QE112" s="26"/>
      <c r="QF112" s="26"/>
      <c r="QG112" s="26"/>
      <c r="QH112" s="26"/>
      <c r="QI112" s="26"/>
      <c r="QJ112" s="26"/>
      <c r="QK112" s="26"/>
      <c r="QL112" s="26"/>
      <c r="QM112" s="26"/>
      <c r="QN112" s="26"/>
      <c r="QO112" s="26"/>
      <c r="QP112" s="26"/>
      <c r="QQ112" s="26"/>
      <c r="QR112" s="26"/>
      <c r="QS112" s="26"/>
      <c r="QT112" s="26"/>
      <c r="QU112" s="26"/>
      <c r="QV112" s="26"/>
      <c r="QW112" s="26"/>
      <c r="QX112" s="26"/>
      <c r="QY112" s="26"/>
      <c r="QZ112" s="26"/>
      <c r="RA112" s="26"/>
      <c r="RB112" s="26"/>
      <c r="RC112" s="26"/>
      <c r="RD112" s="26"/>
      <c r="RE112" s="26"/>
      <c r="RF112" s="26"/>
      <c r="RG112" s="26"/>
      <c r="RH112" s="26"/>
      <c r="RI112" s="26"/>
      <c r="RJ112" s="26"/>
      <c r="RK112" s="26"/>
      <c r="RL112" s="26"/>
      <c r="RM112" s="26"/>
      <c r="RN112" s="26"/>
      <c r="RO112" s="26"/>
      <c r="RP112" s="26"/>
      <c r="RQ112" s="26"/>
      <c r="RR112" s="26"/>
      <c r="RS112" s="26"/>
      <c r="RT112" s="26"/>
      <c r="RU112" s="26"/>
      <c r="RV112" s="26"/>
      <c r="RW112" s="26"/>
      <c r="RX112" s="26"/>
      <c r="RY112" s="26"/>
      <c r="RZ112" s="26"/>
      <c r="SA112" s="26"/>
      <c r="SB112" s="26"/>
      <c r="SC112" s="26"/>
      <c r="SD112" s="26"/>
      <c r="SE112" s="26"/>
      <c r="SF112" s="26"/>
      <c r="SG112" s="26"/>
      <c r="SH112" s="26"/>
      <c r="SI112" s="26"/>
      <c r="SJ112" s="26"/>
      <c r="SK112" s="26"/>
      <c r="SL112" s="26"/>
      <c r="SM112" s="26"/>
      <c r="SN112" s="26"/>
      <c r="SO112" s="26"/>
      <c r="SP112" s="26"/>
      <c r="AAV112" s="26"/>
      <c r="AAW112" s="26"/>
      <c r="AAX112" s="26"/>
      <c r="AAY112" s="26"/>
      <c r="AAZ112" s="26"/>
      <c r="ABA112" s="26"/>
      <c r="ABB112" s="26"/>
      <c r="ABC112" s="26"/>
      <c r="ABD112" s="26"/>
      <c r="ABE112" s="26"/>
      <c r="ABF112" s="26"/>
      <c r="ABG112" s="26"/>
      <c r="ABH112" s="26"/>
      <c r="ABI112" s="26"/>
      <c r="ABJ112" s="26"/>
      <c r="ABK112" s="26"/>
      <c r="ABL112" s="26"/>
      <c r="ABM112" s="26"/>
      <c r="ABN112" s="26"/>
      <c r="ABO112" s="26"/>
      <c r="ABP112" s="26"/>
      <c r="ABQ112" s="26"/>
      <c r="ABR112" s="26"/>
      <c r="ABS112" s="26"/>
      <c r="ABT112" s="26"/>
      <c r="ABU112" s="26"/>
      <c r="ABV112" s="26"/>
      <c r="ABW112" s="26"/>
      <c r="ABX112" s="26"/>
      <c r="ABY112" s="26"/>
      <c r="ABZ112" s="26"/>
      <c r="ACA112" s="26"/>
      <c r="ACB112" s="26"/>
      <c r="ACC112" s="26"/>
      <c r="ACD112" s="26"/>
      <c r="ACE112" s="26"/>
      <c r="ACF112" s="26"/>
      <c r="ACG112" s="26"/>
      <c r="ACH112" s="26"/>
      <c r="ACI112" s="26"/>
      <c r="ACJ112" s="26"/>
      <c r="ACK112" s="26"/>
      <c r="ACL112" s="26"/>
      <c r="ACM112" s="26"/>
      <c r="ACN112" s="26"/>
      <c r="ACO112" s="26"/>
      <c r="ACP112" s="26"/>
      <c r="ACQ112" s="26"/>
      <c r="ACR112" s="26"/>
      <c r="ACS112" s="26"/>
      <c r="ACT112" s="26"/>
      <c r="ACU112" s="26"/>
      <c r="ACV112" s="26"/>
      <c r="ACW112" s="26"/>
      <c r="ACX112" s="26"/>
      <c r="ACY112" s="26"/>
      <c r="ACZ112" s="26"/>
      <c r="ADA112" s="26"/>
      <c r="ADB112" s="26"/>
      <c r="ADC112" s="26"/>
      <c r="ADD112" s="26"/>
      <c r="ADE112" s="26"/>
      <c r="ADF112" s="26"/>
      <c r="ADG112" s="26"/>
      <c r="ADH112" s="26"/>
      <c r="ADI112" s="26"/>
      <c r="ADJ112" s="26"/>
      <c r="ADK112" s="26"/>
      <c r="ADL112" s="26"/>
      <c r="ADM112" s="26"/>
      <c r="ADN112" s="26"/>
      <c r="ADO112" s="26"/>
      <c r="ADP112" s="26"/>
      <c r="ADQ112" s="26"/>
      <c r="ADR112" s="26"/>
      <c r="ADS112" s="26"/>
      <c r="ADT112" s="26"/>
      <c r="ADU112" s="26"/>
      <c r="ADV112" s="26"/>
      <c r="ADW112" s="26"/>
      <c r="ADX112" s="26"/>
      <c r="ADY112" s="26"/>
      <c r="ADZ112" s="26"/>
      <c r="AEA112" s="26"/>
      <c r="AEB112" s="26"/>
      <c r="AEC112" s="26"/>
      <c r="AED112" s="26"/>
      <c r="AEE112" s="26"/>
      <c r="AEF112" s="26"/>
      <c r="AEG112" s="26"/>
      <c r="AEH112" s="26"/>
      <c r="AEI112" s="26"/>
      <c r="AEJ112" s="26"/>
      <c r="AEK112" s="26"/>
      <c r="AEL112" s="26"/>
      <c r="AEM112" s="26"/>
      <c r="AEN112" s="26"/>
      <c r="AEO112" s="26"/>
      <c r="AEP112" s="26"/>
      <c r="AEQ112" s="26"/>
      <c r="AER112" s="26"/>
      <c r="AES112" s="26"/>
      <c r="AET112" s="26"/>
      <c r="AEU112" s="26"/>
      <c r="AEV112" s="26"/>
      <c r="AEW112" s="26"/>
      <c r="AEX112" s="26"/>
      <c r="AEY112" s="26"/>
      <c r="AEZ112" s="26"/>
      <c r="AFA112" s="58"/>
      <c r="AFB112" s="26"/>
      <c r="AFC112" s="26"/>
      <c r="AFD112" s="26"/>
      <c r="AFE112" s="26"/>
      <c r="AFF112" s="26"/>
      <c r="AFG112" s="26"/>
      <c r="AFH112" s="26"/>
      <c r="AFI112" s="58"/>
      <c r="AFJ112" s="26"/>
      <c r="AFK112" s="26"/>
      <c r="AFL112" s="58"/>
      <c r="AFM112" s="26"/>
      <c r="AFN112" s="58"/>
      <c r="AFO112" s="26"/>
      <c r="AFP112" s="26"/>
      <c r="AFQ112" s="58"/>
      <c r="AFR112" s="26"/>
      <c r="AFS112" s="26"/>
      <c r="AFT112" s="26"/>
      <c r="AFU112" s="26"/>
      <c r="AFV112" s="26"/>
      <c r="AFW112" s="26"/>
      <c r="AFX112" s="26"/>
      <c r="AFY112" s="26"/>
      <c r="AFZ112" s="26"/>
      <c r="AGA112" s="26"/>
      <c r="AGB112" s="26"/>
      <c r="AGC112" s="26"/>
      <c r="AGD112" s="26"/>
      <c r="AGE112" s="26"/>
      <c r="AGF112" s="26"/>
      <c r="AGG112" s="26"/>
      <c r="AGH112" s="26"/>
      <c r="AGI112" s="26"/>
      <c r="AGJ112" s="26"/>
      <c r="AGK112" s="26"/>
      <c r="AGL112" s="26"/>
      <c r="AGM112" s="26"/>
      <c r="AGN112" s="26"/>
      <c r="AGO112" s="26"/>
    </row>
    <row r="113" spans="371:873" x14ac:dyDescent="0.25">
      <c r="NG113" s="26"/>
      <c r="NH113" s="26"/>
      <c r="NI113" s="26"/>
      <c r="NJ113" s="26"/>
      <c r="NK113" s="26"/>
      <c r="NL113" s="26"/>
      <c r="NM113" s="26"/>
      <c r="NN113" s="26"/>
      <c r="NO113" s="26"/>
      <c r="NP113" s="26"/>
      <c r="NQ113" s="26"/>
      <c r="NR113" s="26"/>
      <c r="NS113" s="26"/>
      <c r="NT113" s="26"/>
      <c r="NU113" s="26"/>
      <c r="NV113" s="26"/>
      <c r="NW113" s="26"/>
      <c r="NX113" s="26"/>
      <c r="NY113" s="26"/>
      <c r="NZ113" s="26"/>
      <c r="OA113" s="26"/>
      <c r="OB113" s="26"/>
      <c r="OC113" s="26"/>
      <c r="OD113" s="26"/>
      <c r="OE113" s="26"/>
      <c r="OF113" s="26"/>
      <c r="OG113" s="26"/>
      <c r="OH113" s="26"/>
      <c r="OI113" s="26"/>
      <c r="OJ113" s="26"/>
      <c r="OK113" s="26"/>
      <c r="OL113" s="26"/>
      <c r="OM113" s="26"/>
      <c r="ON113" s="26"/>
      <c r="OO113" s="26"/>
      <c r="OP113" s="26"/>
      <c r="OQ113" s="26"/>
      <c r="OR113" s="26"/>
      <c r="OS113" s="26"/>
      <c r="OT113" s="26"/>
      <c r="OU113" s="26"/>
      <c r="OV113" s="26"/>
      <c r="OW113" s="26"/>
      <c r="OX113" s="26"/>
      <c r="OY113" s="26"/>
      <c r="OZ113" s="26"/>
      <c r="PA113" s="26"/>
      <c r="PB113" s="26"/>
      <c r="PC113" s="26"/>
      <c r="PD113" s="26"/>
      <c r="PE113" s="26"/>
      <c r="PF113" s="26"/>
      <c r="PG113" s="26"/>
      <c r="PH113" s="26"/>
      <c r="PI113" s="26"/>
      <c r="PJ113" s="26"/>
      <c r="PK113" s="26"/>
      <c r="PL113" s="26"/>
      <c r="PM113" s="26"/>
      <c r="PN113" s="26"/>
      <c r="PO113" s="26"/>
      <c r="PP113" s="26"/>
      <c r="PQ113" s="26"/>
      <c r="PR113" s="26"/>
      <c r="PS113" s="26"/>
      <c r="PT113" s="26"/>
      <c r="PU113" s="26"/>
      <c r="PV113" s="26"/>
      <c r="PW113" s="26"/>
      <c r="PX113" s="26"/>
      <c r="PY113" s="26"/>
      <c r="PZ113" s="26"/>
      <c r="QA113" s="26"/>
      <c r="QB113" s="26"/>
      <c r="QC113" s="26"/>
      <c r="QD113" s="26"/>
      <c r="QE113" s="26"/>
      <c r="QF113" s="26"/>
      <c r="QG113" s="26"/>
      <c r="QH113" s="26"/>
      <c r="QI113" s="26"/>
      <c r="QJ113" s="26"/>
      <c r="QK113" s="26"/>
      <c r="QL113" s="26"/>
      <c r="QM113" s="26"/>
      <c r="QN113" s="26"/>
      <c r="QO113" s="26"/>
      <c r="QP113" s="26"/>
      <c r="QQ113" s="26"/>
      <c r="QR113" s="26"/>
      <c r="QS113" s="26"/>
      <c r="QT113" s="26"/>
      <c r="QU113" s="26"/>
      <c r="QV113" s="26"/>
      <c r="QW113" s="26"/>
      <c r="QX113" s="26"/>
      <c r="QY113" s="26"/>
      <c r="QZ113" s="26"/>
      <c r="RA113" s="26"/>
      <c r="RB113" s="26"/>
      <c r="RC113" s="26"/>
      <c r="RD113" s="26"/>
      <c r="RE113" s="26"/>
      <c r="RF113" s="26"/>
      <c r="RG113" s="26"/>
      <c r="RH113" s="26"/>
      <c r="RI113" s="26"/>
      <c r="RJ113" s="26"/>
      <c r="RK113" s="26"/>
      <c r="RL113" s="26"/>
      <c r="RM113" s="26"/>
      <c r="RN113" s="26"/>
      <c r="RO113" s="26"/>
      <c r="RP113" s="26"/>
      <c r="RQ113" s="26"/>
      <c r="RR113" s="26"/>
      <c r="RS113" s="26"/>
      <c r="RT113" s="26"/>
      <c r="RU113" s="26"/>
      <c r="RV113" s="26"/>
      <c r="RW113" s="26"/>
      <c r="RX113" s="26"/>
      <c r="RY113" s="26"/>
      <c r="RZ113" s="26"/>
      <c r="SA113" s="26"/>
      <c r="SB113" s="26"/>
      <c r="SC113" s="26"/>
      <c r="SD113" s="26"/>
      <c r="SE113" s="26"/>
      <c r="SF113" s="26"/>
      <c r="SG113" s="26"/>
      <c r="SH113" s="26"/>
      <c r="SI113" s="26"/>
      <c r="SJ113" s="26"/>
      <c r="SK113" s="26"/>
      <c r="SL113" s="26"/>
      <c r="SM113" s="26"/>
      <c r="SN113" s="26"/>
      <c r="SO113" s="26"/>
      <c r="SP113" s="26"/>
      <c r="AAV113" s="26"/>
      <c r="AAW113" s="26"/>
      <c r="AAX113" s="26"/>
      <c r="AAY113" s="26"/>
      <c r="AAZ113" s="26"/>
      <c r="ABA113" s="26"/>
      <c r="ABB113" s="26"/>
      <c r="ABC113" s="26"/>
      <c r="ABD113" s="26"/>
      <c r="ABE113" s="26"/>
      <c r="ABF113" s="26"/>
      <c r="ABG113" s="26"/>
      <c r="ABH113" s="26"/>
      <c r="ABI113" s="26"/>
      <c r="ABJ113" s="26"/>
      <c r="ABK113" s="26"/>
      <c r="ABL113" s="26"/>
      <c r="ABM113" s="26"/>
      <c r="ABN113" s="26"/>
      <c r="ABO113" s="26"/>
      <c r="ABP113" s="26"/>
      <c r="ABQ113" s="26"/>
      <c r="ABR113" s="26"/>
      <c r="ABS113" s="26"/>
      <c r="ABT113" s="26"/>
      <c r="ABU113" s="26"/>
      <c r="ABV113" s="26"/>
      <c r="ABW113" s="26"/>
      <c r="ABX113" s="26"/>
      <c r="ABY113" s="26"/>
      <c r="ABZ113" s="26"/>
      <c r="ACA113" s="26"/>
      <c r="ACB113" s="26"/>
      <c r="ACC113" s="26"/>
      <c r="ACD113" s="26"/>
      <c r="ACE113" s="26"/>
      <c r="ACF113" s="26"/>
      <c r="ACG113" s="26"/>
      <c r="ACH113" s="26"/>
      <c r="ACI113" s="26"/>
      <c r="ACJ113" s="26"/>
      <c r="ACK113" s="26"/>
      <c r="ACL113" s="26"/>
      <c r="ACM113" s="26"/>
      <c r="ACN113" s="26"/>
      <c r="ACO113" s="26"/>
      <c r="ACP113" s="26"/>
      <c r="ACQ113" s="26"/>
      <c r="ACR113" s="26"/>
      <c r="ACS113" s="26"/>
      <c r="ACT113" s="26"/>
      <c r="ACU113" s="26"/>
      <c r="ACV113" s="26"/>
      <c r="ACW113" s="26"/>
      <c r="ACX113" s="26"/>
      <c r="ACY113" s="26"/>
      <c r="ACZ113" s="26"/>
      <c r="ADA113" s="26"/>
      <c r="ADB113" s="26"/>
      <c r="ADC113" s="26"/>
      <c r="ADD113" s="26"/>
      <c r="ADE113" s="26"/>
      <c r="ADF113" s="26"/>
      <c r="ADG113" s="26"/>
      <c r="ADH113" s="26"/>
      <c r="ADI113" s="26"/>
      <c r="ADJ113" s="26"/>
      <c r="ADK113" s="26"/>
      <c r="ADL113" s="26"/>
      <c r="ADM113" s="26"/>
      <c r="ADN113" s="26"/>
      <c r="ADO113" s="26"/>
      <c r="ADP113" s="26"/>
      <c r="ADQ113" s="26"/>
      <c r="ADR113" s="26"/>
      <c r="ADS113" s="26"/>
      <c r="ADT113" s="26"/>
      <c r="ADU113" s="26"/>
      <c r="ADV113" s="26"/>
      <c r="ADW113" s="26"/>
      <c r="ADX113" s="26"/>
      <c r="ADY113" s="26"/>
      <c r="ADZ113" s="26"/>
      <c r="AEA113" s="26"/>
      <c r="AEB113" s="26"/>
      <c r="AEC113" s="26"/>
      <c r="AED113" s="26"/>
      <c r="AEE113" s="26"/>
      <c r="AEF113" s="26"/>
      <c r="AEG113" s="26"/>
      <c r="AEH113" s="26"/>
      <c r="AEI113" s="26"/>
      <c r="AEJ113" s="26"/>
      <c r="AEK113" s="26"/>
      <c r="AEL113" s="26"/>
      <c r="AEM113" s="26"/>
      <c r="AEN113" s="26"/>
      <c r="AEO113" s="26"/>
      <c r="AEP113" s="26"/>
      <c r="AEQ113" s="26"/>
      <c r="AER113" s="26"/>
      <c r="AES113" s="26"/>
      <c r="AET113" s="26"/>
      <c r="AEU113" s="26"/>
      <c r="AEV113" s="26"/>
      <c r="AEW113" s="26"/>
      <c r="AEX113" s="26"/>
      <c r="AEY113" s="26"/>
      <c r="AEZ113" s="26"/>
      <c r="AFA113" s="58"/>
      <c r="AFB113" s="26"/>
      <c r="AFC113" s="26"/>
      <c r="AFD113" s="26"/>
      <c r="AFE113" s="26"/>
      <c r="AFF113" s="26"/>
      <c r="AFG113" s="26"/>
      <c r="AFH113" s="26"/>
      <c r="AFI113" s="58"/>
      <c r="AFJ113" s="26"/>
      <c r="AFK113" s="26"/>
      <c r="AFL113" s="58"/>
      <c r="AFM113" s="26"/>
      <c r="AFN113" s="58"/>
      <c r="AFO113" s="26"/>
      <c r="AFP113" s="26"/>
      <c r="AFQ113" s="58"/>
      <c r="AFR113" s="26"/>
      <c r="AFS113" s="26"/>
      <c r="AFT113" s="26"/>
      <c r="AFU113" s="26"/>
      <c r="AFV113" s="26"/>
      <c r="AFW113" s="26"/>
      <c r="AFX113" s="26"/>
      <c r="AFY113" s="26"/>
      <c r="AFZ113" s="26"/>
      <c r="AGA113" s="26"/>
      <c r="AGB113" s="26"/>
      <c r="AGC113" s="26"/>
      <c r="AGD113" s="26"/>
      <c r="AGE113" s="26"/>
      <c r="AGF113" s="26"/>
      <c r="AGG113" s="26"/>
      <c r="AGH113" s="26"/>
      <c r="AGI113" s="26"/>
      <c r="AGJ113" s="26"/>
      <c r="AGK113" s="26"/>
      <c r="AGL113" s="26"/>
      <c r="AGM113" s="26"/>
      <c r="AGN113" s="26"/>
      <c r="AGO113" s="26"/>
    </row>
    <row r="114" spans="371:873" x14ac:dyDescent="0.25">
      <c r="NG114" s="26"/>
      <c r="NH114" s="26"/>
      <c r="NI114" s="26"/>
      <c r="NJ114" s="26"/>
      <c r="NK114" s="26"/>
      <c r="NL114" s="26"/>
      <c r="NM114" s="26"/>
      <c r="NN114" s="26"/>
      <c r="NO114" s="26"/>
      <c r="NP114" s="26"/>
      <c r="NQ114" s="26"/>
      <c r="NR114" s="26"/>
      <c r="NS114" s="26"/>
      <c r="NT114" s="26"/>
      <c r="NU114" s="26"/>
      <c r="NV114" s="26"/>
      <c r="NW114" s="26"/>
      <c r="NX114" s="26"/>
      <c r="NY114" s="26"/>
      <c r="NZ114" s="26"/>
      <c r="OA114" s="26"/>
      <c r="OB114" s="26"/>
      <c r="OC114" s="26"/>
      <c r="OD114" s="26"/>
      <c r="OE114" s="26"/>
      <c r="OF114" s="26"/>
      <c r="OG114" s="26"/>
      <c r="OH114" s="26"/>
      <c r="OI114" s="26"/>
      <c r="OJ114" s="26"/>
      <c r="OK114" s="26"/>
      <c r="OL114" s="26"/>
      <c r="OM114" s="26"/>
      <c r="ON114" s="26"/>
      <c r="OO114" s="26"/>
      <c r="OP114" s="26"/>
      <c r="OQ114" s="26"/>
      <c r="OR114" s="26"/>
      <c r="OS114" s="26"/>
      <c r="OT114" s="26"/>
      <c r="OU114" s="26"/>
      <c r="OV114" s="26"/>
      <c r="OW114" s="26"/>
      <c r="OX114" s="26"/>
      <c r="OY114" s="26"/>
      <c r="OZ114" s="26"/>
      <c r="PA114" s="26"/>
      <c r="PB114" s="26"/>
      <c r="PC114" s="26"/>
      <c r="PD114" s="26"/>
      <c r="PE114" s="26"/>
      <c r="PF114" s="26"/>
      <c r="PG114" s="26"/>
      <c r="PH114" s="26"/>
      <c r="PI114" s="26"/>
      <c r="PJ114" s="26"/>
      <c r="PK114" s="26"/>
      <c r="PL114" s="26"/>
      <c r="PM114" s="26"/>
      <c r="PN114" s="26"/>
      <c r="PO114" s="26"/>
      <c r="PP114" s="26"/>
      <c r="PQ114" s="26"/>
      <c r="PR114" s="26"/>
      <c r="PS114" s="26"/>
      <c r="PT114" s="26"/>
      <c r="PU114" s="26"/>
      <c r="PV114" s="26"/>
      <c r="PW114" s="26"/>
      <c r="PX114" s="26"/>
      <c r="PY114" s="26"/>
      <c r="PZ114" s="26"/>
      <c r="QA114" s="26"/>
      <c r="QB114" s="26"/>
      <c r="QC114" s="26"/>
      <c r="QD114" s="26"/>
      <c r="QE114" s="26"/>
      <c r="QF114" s="26"/>
      <c r="QG114" s="26"/>
      <c r="QH114" s="26"/>
      <c r="QI114" s="26"/>
      <c r="QJ114" s="26"/>
      <c r="QK114" s="26"/>
      <c r="QL114" s="26"/>
      <c r="QM114" s="26"/>
      <c r="QN114" s="26"/>
      <c r="QO114" s="26"/>
      <c r="QP114" s="26"/>
      <c r="QQ114" s="26"/>
      <c r="QR114" s="26"/>
      <c r="QS114" s="26"/>
      <c r="QT114" s="26"/>
      <c r="QU114" s="26"/>
      <c r="QV114" s="26"/>
      <c r="QW114" s="26"/>
      <c r="QX114" s="26"/>
      <c r="QY114" s="26"/>
      <c r="QZ114" s="26"/>
      <c r="RA114" s="26"/>
      <c r="RB114" s="26"/>
      <c r="RC114" s="26"/>
      <c r="RD114" s="26"/>
      <c r="RE114" s="26"/>
      <c r="RF114" s="26"/>
      <c r="RG114" s="26"/>
      <c r="RH114" s="26"/>
      <c r="RI114" s="26"/>
      <c r="RJ114" s="26"/>
      <c r="RK114" s="26"/>
      <c r="RL114" s="26"/>
      <c r="RM114" s="26"/>
      <c r="RN114" s="26"/>
      <c r="RO114" s="26"/>
      <c r="RP114" s="26"/>
      <c r="RQ114" s="26"/>
      <c r="RR114" s="26"/>
      <c r="RS114" s="26"/>
      <c r="RT114" s="26"/>
      <c r="RU114" s="26"/>
      <c r="RV114" s="26"/>
      <c r="RW114" s="26"/>
      <c r="RX114" s="26"/>
      <c r="RY114" s="26"/>
      <c r="RZ114" s="26"/>
      <c r="SA114" s="26"/>
      <c r="SB114" s="26"/>
      <c r="SC114" s="26"/>
      <c r="SD114" s="26"/>
      <c r="SE114" s="26"/>
      <c r="SF114" s="26"/>
      <c r="SG114" s="26"/>
      <c r="SH114" s="26"/>
      <c r="SI114" s="26"/>
      <c r="SJ114" s="26"/>
      <c r="SK114" s="26"/>
      <c r="SL114" s="26"/>
      <c r="SM114" s="26"/>
      <c r="SN114" s="26"/>
      <c r="SO114" s="26"/>
      <c r="SP114" s="26"/>
      <c r="AAV114" s="26"/>
      <c r="AAW114" s="26"/>
      <c r="AAX114" s="26"/>
      <c r="AAY114" s="26"/>
      <c r="AAZ114" s="26"/>
      <c r="ABA114" s="26"/>
      <c r="ABB114" s="26"/>
      <c r="ABC114" s="26"/>
      <c r="ABD114" s="26"/>
      <c r="ABE114" s="26"/>
      <c r="ABF114" s="26"/>
      <c r="ABG114" s="26"/>
      <c r="ABH114" s="26"/>
      <c r="ABI114" s="26"/>
      <c r="ABJ114" s="26"/>
      <c r="ABK114" s="26"/>
      <c r="ABL114" s="26"/>
      <c r="ABM114" s="26"/>
      <c r="ABN114" s="26"/>
      <c r="ABO114" s="26"/>
      <c r="ABP114" s="26"/>
      <c r="ABQ114" s="26"/>
      <c r="ABR114" s="26"/>
      <c r="ABS114" s="26"/>
      <c r="ABT114" s="26"/>
      <c r="ABU114" s="26"/>
      <c r="ABV114" s="26"/>
      <c r="ABW114" s="26"/>
      <c r="ABX114" s="26"/>
      <c r="ABY114" s="26"/>
      <c r="ABZ114" s="26"/>
      <c r="ACA114" s="26"/>
      <c r="ACB114" s="26"/>
      <c r="ACC114" s="26"/>
      <c r="ACD114" s="26"/>
      <c r="ACE114" s="26"/>
      <c r="ACF114" s="26"/>
      <c r="ACG114" s="26"/>
      <c r="ACH114" s="26"/>
      <c r="ACI114" s="26"/>
      <c r="ACJ114" s="26"/>
      <c r="ACK114" s="26"/>
      <c r="ACL114" s="26"/>
      <c r="ACM114" s="26"/>
      <c r="ACN114" s="26"/>
      <c r="ACO114" s="26"/>
      <c r="ACP114" s="26"/>
      <c r="ACQ114" s="26"/>
      <c r="ACR114" s="26"/>
      <c r="ACS114" s="26"/>
      <c r="ACT114" s="26"/>
      <c r="ACU114" s="26"/>
      <c r="ACV114" s="26"/>
      <c r="ACW114" s="26"/>
      <c r="ACX114" s="26"/>
      <c r="ACY114" s="26"/>
      <c r="ACZ114" s="26"/>
      <c r="ADA114" s="26"/>
      <c r="ADB114" s="26"/>
      <c r="ADC114" s="26"/>
      <c r="ADD114" s="26"/>
      <c r="ADE114" s="26"/>
      <c r="ADF114" s="26"/>
      <c r="ADG114" s="26"/>
      <c r="ADH114" s="26"/>
      <c r="ADI114" s="26"/>
      <c r="ADJ114" s="26"/>
      <c r="ADK114" s="26"/>
      <c r="ADL114" s="26"/>
      <c r="ADM114" s="26"/>
      <c r="ADN114" s="26"/>
      <c r="ADO114" s="26"/>
      <c r="ADP114" s="26"/>
      <c r="ADQ114" s="26"/>
      <c r="ADR114" s="26"/>
      <c r="ADS114" s="26"/>
      <c r="ADT114" s="26"/>
      <c r="ADU114" s="26"/>
      <c r="ADV114" s="26"/>
      <c r="ADW114" s="26"/>
      <c r="ADX114" s="26"/>
      <c r="ADY114" s="26"/>
      <c r="ADZ114" s="26"/>
      <c r="AEA114" s="26"/>
      <c r="AEB114" s="26"/>
      <c r="AEC114" s="26"/>
      <c r="AED114" s="26"/>
      <c r="AEE114" s="26"/>
      <c r="AEF114" s="26"/>
      <c r="AEG114" s="26"/>
      <c r="AEH114" s="26"/>
      <c r="AEI114" s="26"/>
      <c r="AEJ114" s="26"/>
      <c r="AEK114" s="26"/>
      <c r="AEL114" s="26"/>
      <c r="AEM114" s="26"/>
      <c r="AEN114" s="26"/>
      <c r="AEO114" s="26"/>
      <c r="AEP114" s="26"/>
      <c r="AEQ114" s="26"/>
      <c r="AER114" s="26"/>
      <c r="AES114" s="26"/>
      <c r="AET114" s="26"/>
      <c r="AEU114" s="26"/>
      <c r="AEV114" s="26"/>
      <c r="AEW114" s="26"/>
      <c r="AEX114" s="26"/>
      <c r="AEY114" s="26"/>
      <c r="AEZ114" s="26"/>
      <c r="AFA114" s="58"/>
      <c r="AFB114" s="26"/>
      <c r="AFC114" s="26"/>
      <c r="AFD114" s="26"/>
      <c r="AFE114" s="26"/>
      <c r="AFF114" s="26"/>
      <c r="AFG114" s="26"/>
      <c r="AFH114" s="26"/>
      <c r="AFI114" s="58"/>
      <c r="AFJ114" s="26"/>
      <c r="AFK114" s="26"/>
      <c r="AFL114" s="58"/>
      <c r="AFM114" s="26"/>
      <c r="AFN114" s="58"/>
      <c r="AFO114" s="26"/>
      <c r="AFP114" s="26"/>
      <c r="AFQ114" s="58"/>
      <c r="AFR114" s="26"/>
      <c r="AFS114" s="26"/>
      <c r="AFT114" s="26"/>
      <c r="AFU114" s="26"/>
      <c r="AFV114" s="26"/>
      <c r="AFW114" s="26"/>
      <c r="AFX114" s="26"/>
      <c r="AFY114" s="26"/>
      <c r="AFZ114" s="26"/>
      <c r="AGA114" s="26"/>
      <c r="AGB114" s="26"/>
      <c r="AGC114" s="26"/>
      <c r="AGD114" s="26"/>
      <c r="AGE114" s="26"/>
      <c r="AGF114" s="26"/>
      <c r="AGG114" s="26"/>
      <c r="AGH114" s="26"/>
      <c r="AGI114" s="26"/>
      <c r="AGJ114" s="26"/>
      <c r="AGK114" s="26"/>
      <c r="AGL114" s="26"/>
      <c r="AGM114" s="26"/>
      <c r="AGN114" s="26"/>
      <c r="AGO114" s="26"/>
    </row>
    <row r="115" spans="371:873" x14ac:dyDescent="0.25">
      <c r="NG115" s="26"/>
      <c r="NH115" s="26"/>
      <c r="NI115" s="26"/>
      <c r="NJ115" s="26"/>
      <c r="NK115" s="26"/>
      <c r="NL115" s="26"/>
      <c r="NM115" s="26"/>
      <c r="NN115" s="26"/>
      <c r="NO115" s="26"/>
      <c r="NP115" s="26"/>
      <c r="NQ115" s="26"/>
      <c r="NR115" s="26"/>
      <c r="NS115" s="26"/>
      <c r="NT115" s="26"/>
      <c r="NU115" s="26"/>
      <c r="NV115" s="26"/>
      <c r="NW115" s="26"/>
      <c r="NX115" s="26"/>
      <c r="NY115" s="26"/>
      <c r="NZ115" s="26"/>
      <c r="OA115" s="26"/>
      <c r="OB115" s="26"/>
      <c r="OC115" s="26"/>
      <c r="OD115" s="26"/>
      <c r="OE115" s="26"/>
      <c r="OF115" s="26"/>
      <c r="OG115" s="26"/>
      <c r="OH115" s="26"/>
      <c r="OI115" s="26"/>
      <c r="OJ115" s="26"/>
      <c r="OK115" s="26"/>
      <c r="OL115" s="26"/>
      <c r="OM115" s="26"/>
      <c r="ON115" s="26"/>
      <c r="OO115" s="26"/>
      <c r="OP115" s="26"/>
      <c r="OQ115" s="26"/>
      <c r="OR115" s="26"/>
      <c r="OS115" s="26"/>
      <c r="OT115" s="26"/>
      <c r="OU115" s="26"/>
      <c r="OV115" s="26"/>
      <c r="OW115" s="26"/>
      <c r="OX115" s="26"/>
      <c r="OY115" s="26"/>
      <c r="OZ115" s="26"/>
      <c r="PA115" s="26"/>
      <c r="PB115" s="26"/>
      <c r="PC115" s="26"/>
      <c r="PD115" s="26"/>
      <c r="PE115" s="26"/>
      <c r="PF115" s="26"/>
      <c r="PG115" s="26"/>
      <c r="PH115" s="26"/>
      <c r="PI115" s="26"/>
      <c r="PJ115" s="26"/>
      <c r="PK115" s="26"/>
      <c r="PL115" s="26"/>
      <c r="PM115" s="26"/>
      <c r="PN115" s="26"/>
      <c r="PO115" s="26"/>
      <c r="PP115" s="26"/>
      <c r="PQ115" s="26"/>
      <c r="PR115" s="26"/>
      <c r="PS115" s="26"/>
      <c r="PT115" s="26"/>
      <c r="PU115" s="26"/>
      <c r="PV115" s="26"/>
      <c r="PW115" s="26"/>
      <c r="PX115" s="26"/>
      <c r="PY115" s="26"/>
      <c r="PZ115" s="26"/>
      <c r="QA115" s="26"/>
      <c r="QB115" s="26"/>
      <c r="QC115" s="26"/>
      <c r="QD115" s="26"/>
      <c r="QE115" s="26"/>
      <c r="QF115" s="26"/>
      <c r="QG115" s="26"/>
      <c r="QH115" s="26"/>
      <c r="QI115" s="26"/>
      <c r="QJ115" s="26"/>
      <c r="QK115" s="26"/>
      <c r="QL115" s="26"/>
      <c r="QM115" s="26"/>
      <c r="QN115" s="26"/>
      <c r="QO115" s="26"/>
      <c r="QP115" s="26"/>
      <c r="QQ115" s="26"/>
      <c r="QR115" s="26"/>
      <c r="QS115" s="26"/>
      <c r="QT115" s="26"/>
      <c r="QU115" s="26"/>
      <c r="QV115" s="26"/>
      <c r="QW115" s="26"/>
      <c r="QX115" s="26"/>
      <c r="QY115" s="26"/>
      <c r="QZ115" s="26"/>
      <c r="RA115" s="26"/>
      <c r="RB115" s="26"/>
      <c r="RC115" s="26"/>
      <c r="RD115" s="26"/>
      <c r="RE115" s="26"/>
      <c r="RF115" s="26"/>
      <c r="RG115" s="26"/>
      <c r="RH115" s="26"/>
      <c r="RI115" s="26"/>
      <c r="RJ115" s="26"/>
      <c r="RK115" s="26"/>
      <c r="RL115" s="26"/>
      <c r="RM115" s="26"/>
      <c r="RN115" s="26"/>
      <c r="RO115" s="26"/>
      <c r="RP115" s="26"/>
      <c r="RQ115" s="26"/>
      <c r="RR115" s="26"/>
      <c r="RS115" s="26"/>
      <c r="RT115" s="26"/>
      <c r="RU115" s="26"/>
      <c r="RV115" s="26"/>
      <c r="RW115" s="26"/>
      <c r="RX115" s="26"/>
      <c r="RY115" s="26"/>
      <c r="RZ115" s="26"/>
      <c r="SA115" s="26"/>
      <c r="SB115" s="26"/>
      <c r="SC115" s="26"/>
      <c r="SD115" s="26"/>
      <c r="SE115" s="26"/>
      <c r="SF115" s="26"/>
      <c r="SG115" s="26"/>
      <c r="SH115" s="26"/>
      <c r="SI115" s="26"/>
      <c r="SJ115" s="26"/>
      <c r="SK115" s="26"/>
      <c r="SL115" s="26"/>
      <c r="SM115" s="26"/>
      <c r="SN115" s="26"/>
      <c r="SO115" s="26"/>
      <c r="SP115" s="26"/>
      <c r="AAV115" s="26"/>
      <c r="AAW115" s="26"/>
      <c r="AAX115" s="26"/>
      <c r="AAY115" s="26"/>
      <c r="AAZ115" s="26"/>
      <c r="ABA115" s="26"/>
      <c r="ABB115" s="26"/>
      <c r="ABC115" s="26"/>
      <c r="ABD115" s="26"/>
      <c r="ABE115" s="26"/>
      <c r="ABF115" s="26"/>
      <c r="ABG115" s="26"/>
      <c r="ABH115" s="26"/>
      <c r="ABI115" s="26"/>
      <c r="ABJ115" s="26"/>
      <c r="ABK115" s="26"/>
      <c r="ABL115" s="26"/>
      <c r="ABM115" s="26"/>
      <c r="ABN115" s="26"/>
      <c r="ABO115" s="26"/>
      <c r="ABP115" s="26"/>
      <c r="ABQ115" s="26"/>
      <c r="ABR115" s="26"/>
      <c r="ABS115" s="26"/>
      <c r="ABT115" s="26"/>
      <c r="ABU115" s="26"/>
      <c r="ABV115" s="26"/>
      <c r="ABW115" s="26"/>
      <c r="ABX115" s="26"/>
      <c r="ABY115" s="26"/>
      <c r="ABZ115" s="26"/>
      <c r="ACA115" s="26"/>
      <c r="ACB115" s="26"/>
      <c r="ACC115" s="26"/>
      <c r="ACD115" s="26"/>
      <c r="ACE115" s="26"/>
      <c r="ACF115" s="26"/>
      <c r="ACG115" s="26"/>
      <c r="ACH115" s="26"/>
      <c r="ACI115" s="26"/>
      <c r="ACJ115" s="26"/>
      <c r="ACK115" s="26"/>
      <c r="ACL115" s="26"/>
      <c r="ACM115" s="26"/>
      <c r="ACN115" s="26"/>
      <c r="ACO115" s="26"/>
      <c r="ACP115" s="26"/>
      <c r="ACQ115" s="26"/>
      <c r="ACR115" s="26"/>
      <c r="ACS115" s="26"/>
      <c r="ACT115" s="26"/>
      <c r="ACU115" s="26"/>
      <c r="ACV115" s="26"/>
      <c r="ACW115" s="26"/>
      <c r="ACX115" s="26"/>
      <c r="ACY115" s="26"/>
      <c r="ACZ115" s="26"/>
      <c r="ADA115" s="26"/>
      <c r="ADB115" s="26"/>
      <c r="ADC115" s="26"/>
      <c r="ADD115" s="26"/>
      <c r="ADE115" s="26"/>
      <c r="ADF115" s="26"/>
      <c r="ADG115" s="26"/>
      <c r="ADH115" s="26"/>
      <c r="ADI115" s="26"/>
      <c r="ADJ115" s="26"/>
      <c r="ADK115" s="26"/>
      <c r="ADL115" s="26"/>
      <c r="ADM115" s="26"/>
      <c r="ADN115" s="26"/>
      <c r="ADO115" s="26"/>
      <c r="ADP115" s="26"/>
      <c r="ADQ115" s="26"/>
      <c r="ADR115" s="26"/>
      <c r="ADS115" s="26"/>
      <c r="ADT115" s="26"/>
      <c r="ADU115" s="26"/>
      <c r="ADV115" s="26"/>
      <c r="ADW115" s="26"/>
      <c r="ADX115" s="26"/>
      <c r="ADY115" s="26"/>
      <c r="ADZ115" s="26"/>
      <c r="AEA115" s="26"/>
      <c r="AEB115" s="26"/>
      <c r="AEC115" s="26"/>
      <c r="AED115" s="26"/>
      <c r="AEE115" s="26"/>
      <c r="AEF115" s="26"/>
      <c r="AEG115" s="26"/>
      <c r="AEH115" s="26"/>
      <c r="AEI115" s="26"/>
      <c r="AEJ115" s="26"/>
      <c r="AEK115" s="26"/>
      <c r="AEL115" s="26"/>
      <c r="AEM115" s="26"/>
      <c r="AEN115" s="26"/>
      <c r="AEO115" s="26"/>
      <c r="AEP115" s="26"/>
      <c r="AEQ115" s="26"/>
      <c r="AER115" s="26"/>
      <c r="AES115" s="26"/>
      <c r="AET115" s="26"/>
      <c r="AEU115" s="26"/>
      <c r="AEV115" s="26"/>
      <c r="AEW115" s="26"/>
      <c r="AEX115" s="26"/>
      <c r="AEY115" s="26"/>
      <c r="AEZ115" s="26"/>
      <c r="AFA115" s="58"/>
      <c r="AFB115" s="26"/>
      <c r="AFC115" s="26"/>
      <c r="AFD115" s="26"/>
      <c r="AFE115" s="26"/>
      <c r="AFF115" s="26"/>
      <c r="AFG115" s="26"/>
      <c r="AFH115" s="26"/>
      <c r="AFI115" s="58"/>
      <c r="AFJ115" s="26"/>
      <c r="AFK115" s="26"/>
      <c r="AFL115" s="58"/>
      <c r="AFM115" s="26"/>
      <c r="AFN115" s="58"/>
      <c r="AFO115" s="26"/>
      <c r="AFP115" s="26"/>
      <c r="AFQ115" s="58"/>
      <c r="AFR115" s="26"/>
      <c r="AFS115" s="26"/>
      <c r="AFT115" s="26"/>
      <c r="AFU115" s="26"/>
      <c r="AFV115" s="26"/>
      <c r="AFW115" s="26"/>
      <c r="AFX115" s="26"/>
      <c r="AFY115" s="26"/>
      <c r="AFZ115" s="26"/>
      <c r="AGA115" s="26"/>
      <c r="AGB115" s="26"/>
      <c r="AGC115" s="26"/>
      <c r="AGD115" s="26"/>
      <c r="AGE115" s="26"/>
      <c r="AGF115" s="26"/>
      <c r="AGG115" s="26"/>
      <c r="AGH115" s="26"/>
      <c r="AGI115" s="26"/>
      <c r="AGJ115" s="26"/>
      <c r="AGK115" s="26"/>
      <c r="AGL115" s="26"/>
      <c r="AGM115" s="26"/>
      <c r="AGN115" s="26"/>
      <c r="AGO115" s="26"/>
    </row>
    <row r="116" spans="371:873" x14ac:dyDescent="0.25">
      <c r="NG116" s="26"/>
      <c r="NH116" s="26"/>
      <c r="NI116" s="26"/>
      <c r="NJ116" s="26"/>
      <c r="NK116" s="26"/>
      <c r="NL116" s="26"/>
      <c r="NM116" s="26"/>
      <c r="NN116" s="26"/>
      <c r="NO116" s="26"/>
      <c r="NP116" s="26"/>
      <c r="NQ116" s="26"/>
      <c r="NR116" s="26"/>
      <c r="NS116" s="26"/>
      <c r="NT116" s="26"/>
      <c r="NU116" s="26"/>
      <c r="NV116" s="26"/>
      <c r="NW116" s="26"/>
      <c r="NX116" s="26"/>
      <c r="NY116" s="26"/>
      <c r="NZ116" s="26"/>
      <c r="OA116" s="26"/>
      <c r="OB116" s="26"/>
      <c r="OC116" s="26"/>
      <c r="OD116" s="26"/>
      <c r="OE116" s="26"/>
      <c r="OF116" s="26"/>
      <c r="OG116" s="26"/>
      <c r="OH116" s="26"/>
      <c r="OI116" s="26"/>
      <c r="OJ116" s="26"/>
      <c r="OK116" s="26"/>
      <c r="OL116" s="26"/>
      <c r="OM116" s="26"/>
      <c r="ON116" s="26"/>
      <c r="OO116" s="26"/>
      <c r="OP116" s="26"/>
      <c r="OQ116" s="26"/>
      <c r="OR116" s="26"/>
      <c r="OS116" s="26"/>
      <c r="OT116" s="26"/>
      <c r="OU116" s="26"/>
      <c r="OV116" s="26"/>
      <c r="OW116" s="26"/>
      <c r="OX116" s="26"/>
      <c r="OY116" s="26"/>
      <c r="OZ116" s="26"/>
      <c r="PA116" s="26"/>
      <c r="PB116" s="26"/>
      <c r="PC116" s="26"/>
      <c r="PD116" s="26"/>
      <c r="PE116" s="26"/>
      <c r="PF116" s="26"/>
      <c r="PG116" s="26"/>
      <c r="PH116" s="26"/>
      <c r="PI116" s="26"/>
      <c r="PJ116" s="26"/>
      <c r="PK116" s="26"/>
      <c r="PL116" s="26"/>
      <c r="PM116" s="26"/>
      <c r="PN116" s="26"/>
      <c r="PO116" s="26"/>
      <c r="PP116" s="26"/>
      <c r="PQ116" s="26"/>
      <c r="PR116" s="26"/>
      <c r="PS116" s="26"/>
      <c r="PT116" s="26"/>
      <c r="PU116" s="26"/>
      <c r="PV116" s="26"/>
      <c r="PW116" s="26"/>
      <c r="PX116" s="26"/>
      <c r="PY116" s="26"/>
      <c r="PZ116" s="26"/>
      <c r="QA116" s="26"/>
      <c r="QB116" s="26"/>
      <c r="QC116" s="26"/>
      <c r="QD116" s="26"/>
      <c r="QE116" s="26"/>
      <c r="QF116" s="26"/>
      <c r="QG116" s="26"/>
      <c r="QH116" s="26"/>
      <c r="QI116" s="26"/>
      <c r="QJ116" s="26"/>
      <c r="QK116" s="26"/>
      <c r="QL116" s="26"/>
      <c r="QM116" s="26"/>
      <c r="QN116" s="26"/>
      <c r="QO116" s="26"/>
      <c r="QP116" s="26"/>
      <c r="QQ116" s="26"/>
      <c r="QR116" s="26"/>
      <c r="QS116" s="26"/>
      <c r="QT116" s="26"/>
      <c r="QU116" s="26"/>
      <c r="QV116" s="26"/>
      <c r="QW116" s="26"/>
      <c r="QX116" s="26"/>
      <c r="QY116" s="26"/>
      <c r="QZ116" s="26"/>
      <c r="RA116" s="26"/>
      <c r="RB116" s="26"/>
      <c r="RC116" s="26"/>
      <c r="RD116" s="26"/>
      <c r="RE116" s="26"/>
      <c r="RF116" s="26"/>
      <c r="RG116" s="26"/>
      <c r="RH116" s="26"/>
      <c r="RI116" s="26"/>
      <c r="RJ116" s="26"/>
      <c r="RK116" s="26"/>
      <c r="RL116" s="26"/>
      <c r="RM116" s="26"/>
      <c r="RN116" s="26"/>
      <c r="RO116" s="26"/>
      <c r="RP116" s="26"/>
      <c r="RQ116" s="26"/>
      <c r="RR116" s="26"/>
      <c r="RS116" s="26"/>
      <c r="RT116" s="26"/>
      <c r="RU116" s="26"/>
      <c r="RV116" s="26"/>
      <c r="RW116" s="26"/>
      <c r="RX116" s="26"/>
      <c r="RY116" s="26"/>
      <c r="RZ116" s="26"/>
      <c r="SA116" s="26"/>
      <c r="SB116" s="26"/>
      <c r="SC116" s="26"/>
      <c r="SD116" s="26"/>
      <c r="SE116" s="26"/>
      <c r="SF116" s="26"/>
      <c r="SG116" s="26"/>
      <c r="SH116" s="26"/>
      <c r="SI116" s="26"/>
      <c r="SJ116" s="26"/>
      <c r="SK116" s="26"/>
      <c r="SL116" s="26"/>
      <c r="SM116" s="26"/>
      <c r="SN116" s="26"/>
      <c r="SO116" s="26"/>
      <c r="SP116" s="26"/>
      <c r="AAV116" s="26"/>
      <c r="AAW116" s="26"/>
      <c r="AAX116" s="26"/>
      <c r="AAY116" s="26"/>
      <c r="AAZ116" s="26"/>
      <c r="ABA116" s="26"/>
      <c r="ABB116" s="26"/>
      <c r="ABC116" s="26"/>
      <c r="ABD116" s="26"/>
      <c r="ABE116" s="26"/>
      <c r="ABF116" s="26"/>
      <c r="ABG116" s="26"/>
      <c r="ABH116" s="26"/>
      <c r="ABI116" s="26"/>
      <c r="ABJ116" s="26"/>
      <c r="ABK116" s="26"/>
      <c r="ABL116" s="26"/>
      <c r="ABM116" s="26"/>
      <c r="ABN116" s="26"/>
      <c r="ABO116" s="26"/>
      <c r="ABP116" s="26"/>
      <c r="ABQ116" s="26"/>
      <c r="ABR116" s="26"/>
      <c r="ABS116" s="26"/>
      <c r="ABT116" s="26"/>
      <c r="ABU116" s="26"/>
      <c r="ABV116" s="26"/>
      <c r="ABW116" s="26"/>
      <c r="ABX116" s="26"/>
      <c r="ABY116" s="26"/>
      <c r="ABZ116" s="26"/>
      <c r="ACA116" s="26"/>
      <c r="ACB116" s="26"/>
      <c r="ACC116" s="26"/>
      <c r="ACD116" s="26"/>
      <c r="ACE116" s="26"/>
      <c r="ACF116" s="26"/>
      <c r="ACG116" s="26"/>
      <c r="ACH116" s="26"/>
      <c r="ACI116" s="26"/>
      <c r="ACJ116" s="26"/>
      <c r="ACK116" s="26"/>
      <c r="ACL116" s="26"/>
      <c r="ACM116" s="26"/>
      <c r="ACN116" s="26"/>
      <c r="ACO116" s="26"/>
      <c r="ACP116" s="26"/>
      <c r="ACQ116" s="26"/>
      <c r="ACR116" s="26"/>
      <c r="ACS116" s="26"/>
      <c r="ACT116" s="26"/>
      <c r="ACU116" s="26"/>
      <c r="ACV116" s="26"/>
      <c r="ACW116" s="26"/>
      <c r="ACX116" s="26"/>
      <c r="ACY116" s="26"/>
      <c r="ACZ116" s="26"/>
      <c r="ADA116" s="26"/>
      <c r="ADB116" s="26"/>
      <c r="ADC116" s="26"/>
      <c r="ADD116" s="26"/>
      <c r="ADE116" s="26"/>
      <c r="ADF116" s="26"/>
      <c r="ADG116" s="26"/>
      <c r="ADH116" s="26"/>
      <c r="ADI116" s="26"/>
      <c r="ADJ116" s="26"/>
      <c r="ADK116" s="26"/>
      <c r="ADL116" s="26"/>
      <c r="ADM116" s="26"/>
      <c r="ADN116" s="26"/>
      <c r="ADO116" s="26"/>
      <c r="ADP116" s="26"/>
      <c r="ADQ116" s="26"/>
      <c r="ADR116" s="26"/>
      <c r="ADS116" s="26"/>
      <c r="ADT116" s="26"/>
      <c r="ADU116" s="26"/>
      <c r="ADV116" s="26"/>
      <c r="ADW116" s="26"/>
      <c r="ADX116" s="26"/>
      <c r="ADY116" s="26"/>
      <c r="ADZ116" s="26"/>
      <c r="AEA116" s="26"/>
      <c r="AEB116" s="26"/>
      <c r="AEC116" s="26"/>
      <c r="AED116" s="26"/>
      <c r="AEE116" s="26"/>
      <c r="AEF116" s="26"/>
      <c r="AEG116" s="26"/>
      <c r="AEH116" s="26"/>
      <c r="AEI116" s="26"/>
      <c r="AEJ116" s="26"/>
      <c r="AEK116" s="26"/>
      <c r="AEL116" s="26"/>
      <c r="AEM116" s="26"/>
      <c r="AEN116" s="26"/>
      <c r="AEO116" s="26"/>
      <c r="AEP116" s="26"/>
      <c r="AEQ116" s="26"/>
      <c r="AER116" s="26"/>
      <c r="AES116" s="26"/>
      <c r="AET116" s="26"/>
      <c r="AEU116" s="26"/>
      <c r="AEV116" s="26"/>
      <c r="AEW116" s="26"/>
      <c r="AEX116" s="26"/>
      <c r="AEY116" s="26"/>
      <c r="AEZ116" s="26"/>
      <c r="AFA116" s="58"/>
      <c r="AFB116" s="26"/>
      <c r="AFC116" s="26"/>
      <c r="AFD116" s="26"/>
      <c r="AFE116" s="26"/>
      <c r="AFF116" s="26"/>
      <c r="AFG116" s="26"/>
      <c r="AFH116" s="26"/>
      <c r="AFI116" s="58"/>
      <c r="AFJ116" s="26"/>
      <c r="AFK116" s="26"/>
      <c r="AFL116" s="58"/>
      <c r="AFM116" s="26"/>
      <c r="AFN116" s="58"/>
      <c r="AFO116" s="26"/>
      <c r="AFP116" s="26"/>
      <c r="AFQ116" s="58"/>
      <c r="AFR116" s="26"/>
      <c r="AFS116" s="26"/>
      <c r="AFT116" s="26"/>
      <c r="AFU116" s="26"/>
      <c r="AFV116" s="26"/>
      <c r="AFW116" s="26"/>
      <c r="AFX116" s="26"/>
      <c r="AFY116" s="26"/>
      <c r="AFZ116" s="26"/>
      <c r="AGA116" s="26"/>
      <c r="AGB116" s="26"/>
      <c r="AGC116" s="26"/>
      <c r="AGD116" s="26"/>
      <c r="AGE116" s="26"/>
      <c r="AGF116" s="26"/>
      <c r="AGG116" s="26"/>
      <c r="AGH116" s="26"/>
      <c r="AGI116" s="26"/>
      <c r="AGJ116" s="26"/>
      <c r="AGK116" s="26"/>
      <c r="AGL116" s="26"/>
      <c r="AGM116" s="26"/>
      <c r="AGN116" s="26"/>
      <c r="AGO116" s="26"/>
    </row>
    <row r="117" spans="371:873" x14ac:dyDescent="0.25">
      <c r="NG117" s="26"/>
      <c r="NH117" s="26"/>
      <c r="NI117" s="26"/>
      <c r="NJ117" s="26"/>
      <c r="NK117" s="26"/>
      <c r="NL117" s="26"/>
      <c r="NM117" s="26"/>
      <c r="NN117" s="26"/>
      <c r="NO117" s="26"/>
      <c r="NP117" s="26"/>
      <c r="NQ117" s="26"/>
      <c r="NR117" s="26"/>
      <c r="NS117" s="26"/>
      <c r="NT117" s="26"/>
      <c r="NU117" s="26"/>
      <c r="NV117" s="26"/>
      <c r="NW117" s="26"/>
      <c r="NX117" s="26"/>
      <c r="NY117" s="26"/>
      <c r="NZ117" s="26"/>
      <c r="OA117" s="26"/>
      <c r="OB117" s="26"/>
      <c r="OC117" s="26"/>
      <c r="OD117" s="26"/>
      <c r="OE117" s="26"/>
      <c r="OF117" s="26"/>
      <c r="OG117" s="26"/>
      <c r="OH117" s="26"/>
      <c r="OI117" s="26"/>
      <c r="OJ117" s="26"/>
      <c r="OK117" s="26"/>
      <c r="OL117" s="26"/>
      <c r="OM117" s="26"/>
      <c r="ON117" s="26"/>
      <c r="OO117" s="26"/>
      <c r="OP117" s="26"/>
      <c r="OQ117" s="26"/>
      <c r="OR117" s="26"/>
      <c r="OS117" s="26"/>
      <c r="OT117" s="26"/>
      <c r="OU117" s="26"/>
      <c r="OV117" s="26"/>
      <c r="OW117" s="26"/>
      <c r="OX117" s="26"/>
      <c r="OY117" s="26"/>
      <c r="OZ117" s="26"/>
      <c r="PA117" s="26"/>
      <c r="PB117" s="26"/>
      <c r="PC117" s="26"/>
      <c r="PD117" s="26"/>
      <c r="PE117" s="26"/>
      <c r="PF117" s="26"/>
      <c r="PG117" s="26"/>
      <c r="PH117" s="26"/>
      <c r="PI117" s="26"/>
      <c r="PJ117" s="26"/>
      <c r="PK117" s="26"/>
      <c r="PL117" s="26"/>
      <c r="PM117" s="26"/>
      <c r="PN117" s="26"/>
      <c r="PO117" s="26"/>
      <c r="PP117" s="26"/>
      <c r="PQ117" s="26"/>
      <c r="PR117" s="26"/>
      <c r="PS117" s="26"/>
      <c r="PT117" s="26"/>
      <c r="PU117" s="26"/>
      <c r="PV117" s="26"/>
      <c r="PW117" s="26"/>
      <c r="PX117" s="26"/>
      <c r="PY117" s="26"/>
      <c r="PZ117" s="26"/>
      <c r="QA117" s="26"/>
      <c r="QB117" s="26"/>
      <c r="QC117" s="26"/>
      <c r="QD117" s="26"/>
      <c r="QE117" s="26"/>
      <c r="QF117" s="26"/>
      <c r="QG117" s="26"/>
      <c r="QH117" s="26"/>
      <c r="QI117" s="26"/>
      <c r="QJ117" s="26"/>
      <c r="QK117" s="26"/>
      <c r="QL117" s="26"/>
      <c r="QM117" s="26"/>
      <c r="QN117" s="26"/>
      <c r="QO117" s="26"/>
      <c r="QP117" s="26"/>
      <c r="QQ117" s="26"/>
      <c r="QR117" s="26"/>
      <c r="QS117" s="26"/>
      <c r="QT117" s="26"/>
      <c r="QU117" s="26"/>
      <c r="QV117" s="26"/>
      <c r="QW117" s="26"/>
      <c r="QX117" s="26"/>
      <c r="QY117" s="26"/>
      <c r="QZ117" s="26"/>
      <c r="RA117" s="26"/>
      <c r="RB117" s="26"/>
      <c r="RC117" s="26"/>
      <c r="RD117" s="26"/>
      <c r="RE117" s="26"/>
      <c r="RF117" s="26"/>
      <c r="RG117" s="26"/>
      <c r="RH117" s="26"/>
      <c r="RI117" s="26"/>
      <c r="RJ117" s="26"/>
      <c r="RK117" s="26"/>
      <c r="RL117" s="26"/>
      <c r="RM117" s="26"/>
      <c r="RN117" s="26"/>
      <c r="RO117" s="26"/>
      <c r="RP117" s="26"/>
      <c r="RQ117" s="26"/>
      <c r="RR117" s="26"/>
      <c r="RS117" s="26"/>
      <c r="RT117" s="26"/>
      <c r="RU117" s="26"/>
      <c r="RV117" s="26"/>
      <c r="RW117" s="26"/>
      <c r="RX117" s="26"/>
      <c r="RY117" s="26"/>
      <c r="RZ117" s="26"/>
      <c r="SA117" s="26"/>
      <c r="SB117" s="26"/>
      <c r="SC117" s="26"/>
      <c r="SD117" s="26"/>
      <c r="SE117" s="26"/>
      <c r="SF117" s="26"/>
      <c r="SG117" s="26"/>
      <c r="SH117" s="26"/>
      <c r="SI117" s="26"/>
      <c r="SJ117" s="26"/>
      <c r="SK117" s="26"/>
      <c r="SL117" s="26"/>
      <c r="SM117" s="26"/>
      <c r="SN117" s="26"/>
      <c r="SO117" s="26"/>
      <c r="SP117" s="26"/>
      <c r="AAV117" s="26"/>
      <c r="AAW117" s="26"/>
      <c r="AAX117" s="26"/>
      <c r="AAY117" s="26"/>
      <c r="AAZ117" s="26"/>
      <c r="ABA117" s="26"/>
      <c r="ABB117" s="26"/>
      <c r="ABC117" s="26"/>
      <c r="ABD117" s="26"/>
      <c r="ABE117" s="26"/>
      <c r="ABF117" s="26"/>
      <c r="ABG117" s="26"/>
      <c r="ABH117" s="26"/>
      <c r="ABI117" s="26"/>
      <c r="ABJ117" s="26"/>
      <c r="ABK117" s="26"/>
      <c r="ABL117" s="26"/>
      <c r="ABM117" s="26"/>
      <c r="ABN117" s="26"/>
      <c r="ABO117" s="26"/>
      <c r="ABP117" s="26"/>
      <c r="ABQ117" s="26"/>
      <c r="ABR117" s="26"/>
      <c r="ABS117" s="26"/>
      <c r="ABT117" s="26"/>
      <c r="ABU117" s="26"/>
      <c r="ABV117" s="26"/>
      <c r="ABW117" s="26"/>
      <c r="ABX117" s="26"/>
      <c r="ABY117" s="26"/>
      <c r="ABZ117" s="26"/>
      <c r="ACA117" s="26"/>
      <c r="ACB117" s="26"/>
      <c r="ACC117" s="26"/>
      <c r="ACD117" s="26"/>
      <c r="ACE117" s="26"/>
      <c r="ACF117" s="26"/>
      <c r="ACG117" s="26"/>
      <c r="ACH117" s="26"/>
      <c r="ACI117" s="26"/>
      <c r="ACJ117" s="26"/>
      <c r="ACK117" s="26"/>
      <c r="ACL117" s="26"/>
      <c r="ACM117" s="26"/>
      <c r="ACN117" s="26"/>
      <c r="ACO117" s="26"/>
      <c r="ACP117" s="26"/>
      <c r="ACQ117" s="26"/>
      <c r="ACR117" s="26"/>
      <c r="ACS117" s="26"/>
      <c r="ACT117" s="26"/>
      <c r="ACU117" s="26"/>
      <c r="ACV117" s="26"/>
      <c r="ACW117" s="26"/>
      <c r="ACX117" s="26"/>
      <c r="ACY117" s="26"/>
      <c r="ACZ117" s="26"/>
      <c r="ADA117" s="26"/>
      <c r="ADB117" s="26"/>
      <c r="ADC117" s="26"/>
      <c r="ADD117" s="26"/>
      <c r="ADE117" s="26"/>
      <c r="ADF117" s="26"/>
      <c r="ADG117" s="26"/>
      <c r="ADH117" s="26"/>
      <c r="ADI117" s="26"/>
      <c r="ADJ117" s="26"/>
      <c r="ADK117" s="26"/>
      <c r="ADL117" s="26"/>
      <c r="ADM117" s="26"/>
      <c r="ADN117" s="26"/>
      <c r="ADO117" s="26"/>
      <c r="ADP117" s="26"/>
      <c r="ADQ117" s="26"/>
      <c r="ADR117" s="26"/>
      <c r="ADS117" s="26"/>
      <c r="ADT117" s="26"/>
      <c r="ADU117" s="26"/>
      <c r="ADV117" s="26"/>
      <c r="ADW117" s="26"/>
      <c r="ADX117" s="26"/>
      <c r="ADY117" s="26"/>
      <c r="ADZ117" s="26"/>
      <c r="AEA117" s="26"/>
      <c r="AEB117" s="26"/>
      <c r="AEC117" s="26"/>
      <c r="AED117" s="26"/>
      <c r="AEE117" s="26"/>
      <c r="AEF117" s="26"/>
      <c r="AEG117" s="26"/>
      <c r="AEH117" s="26"/>
      <c r="AEI117" s="26"/>
      <c r="AEJ117" s="26"/>
      <c r="AEK117" s="26"/>
      <c r="AEL117" s="26"/>
      <c r="AEM117" s="26"/>
      <c r="AEN117" s="26"/>
      <c r="AEO117" s="26"/>
      <c r="AEP117" s="26"/>
      <c r="AEQ117" s="26"/>
      <c r="AER117" s="26"/>
      <c r="AES117" s="26"/>
      <c r="AET117" s="26"/>
      <c r="AEU117" s="26"/>
      <c r="AEV117" s="26"/>
      <c r="AEW117" s="26"/>
      <c r="AEX117" s="26"/>
      <c r="AEY117" s="26"/>
      <c r="AEZ117" s="26"/>
      <c r="AFA117" s="58"/>
      <c r="AFB117" s="26"/>
      <c r="AFC117" s="26"/>
      <c r="AFD117" s="26"/>
      <c r="AFE117" s="26"/>
      <c r="AFF117" s="26"/>
      <c r="AFG117" s="26"/>
      <c r="AFH117" s="26"/>
      <c r="AFI117" s="58"/>
      <c r="AFJ117" s="26"/>
      <c r="AFK117" s="26"/>
      <c r="AFL117" s="58"/>
      <c r="AFM117" s="26"/>
      <c r="AFN117" s="58"/>
      <c r="AFO117" s="26"/>
      <c r="AFP117" s="26"/>
      <c r="AFQ117" s="58"/>
      <c r="AFR117" s="26"/>
      <c r="AFS117" s="26"/>
      <c r="AFT117" s="26"/>
      <c r="AFU117" s="26"/>
      <c r="AFV117" s="26"/>
      <c r="AFW117" s="26"/>
      <c r="AFX117" s="26"/>
      <c r="AFY117" s="26"/>
      <c r="AFZ117" s="26"/>
      <c r="AGA117" s="26"/>
      <c r="AGB117" s="26"/>
      <c r="AGC117" s="26"/>
      <c r="AGD117" s="26"/>
      <c r="AGE117" s="26"/>
      <c r="AGF117" s="26"/>
      <c r="AGG117" s="26"/>
      <c r="AGH117" s="26"/>
      <c r="AGI117" s="26"/>
      <c r="AGJ117" s="26"/>
      <c r="AGK117" s="26"/>
      <c r="AGL117" s="26"/>
      <c r="AGM117" s="26"/>
      <c r="AGN117" s="26"/>
      <c r="AGO117" s="26"/>
    </row>
    <row r="118" spans="371:873" x14ac:dyDescent="0.25">
      <c r="NG118" s="26"/>
      <c r="NH118" s="26"/>
      <c r="NI118" s="26"/>
      <c r="NJ118" s="26"/>
      <c r="NK118" s="26"/>
      <c r="NL118" s="26"/>
      <c r="NM118" s="26"/>
      <c r="NN118" s="26"/>
      <c r="NO118" s="26"/>
      <c r="NP118" s="26"/>
      <c r="NQ118" s="26"/>
      <c r="NR118" s="26"/>
      <c r="NS118" s="26"/>
      <c r="NT118" s="26"/>
      <c r="NU118" s="26"/>
      <c r="NV118" s="26"/>
      <c r="NW118" s="26"/>
      <c r="NX118" s="26"/>
      <c r="NY118" s="26"/>
      <c r="NZ118" s="26"/>
      <c r="OA118" s="26"/>
      <c r="OB118" s="26"/>
      <c r="OC118" s="26"/>
      <c r="OD118" s="26"/>
      <c r="OE118" s="26"/>
      <c r="OF118" s="26"/>
      <c r="OG118" s="26"/>
      <c r="OH118" s="26"/>
      <c r="OI118" s="26"/>
      <c r="OJ118" s="26"/>
      <c r="OK118" s="26"/>
      <c r="OL118" s="26"/>
      <c r="OM118" s="26"/>
      <c r="ON118" s="26"/>
      <c r="OO118" s="26"/>
      <c r="OP118" s="26"/>
      <c r="OQ118" s="26"/>
      <c r="OR118" s="26"/>
      <c r="OS118" s="26"/>
      <c r="OT118" s="26"/>
      <c r="OU118" s="26"/>
      <c r="OV118" s="26"/>
      <c r="OW118" s="26"/>
      <c r="OX118" s="26"/>
      <c r="OY118" s="26"/>
      <c r="OZ118" s="26"/>
      <c r="PA118" s="26"/>
      <c r="PB118" s="26"/>
      <c r="PC118" s="26"/>
      <c r="PD118" s="26"/>
      <c r="PE118" s="26"/>
      <c r="PF118" s="26"/>
      <c r="PG118" s="26"/>
      <c r="PH118" s="26"/>
      <c r="PI118" s="26"/>
      <c r="PJ118" s="26"/>
      <c r="PK118" s="26"/>
      <c r="PL118" s="26"/>
      <c r="PM118" s="26"/>
      <c r="PN118" s="26"/>
      <c r="PO118" s="26"/>
      <c r="PP118" s="26"/>
      <c r="PQ118" s="26"/>
      <c r="PR118" s="26"/>
      <c r="PS118" s="26"/>
      <c r="PT118" s="26"/>
      <c r="PU118" s="26"/>
      <c r="PV118" s="26"/>
      <c r="PW118" s="26"/>
      <c r="PX118" s="26"/>
      <c r="PY118" s="26"/>
      <c r="PZ118" s="26"/>
      <c r="QA118" s="26"/>
      <c r="QB118" s="26"/>
      <c r="QC118" s="26"/>
      <c r="QD118" s="26"/>
      <c r="QE118" s="26"/>
      <c r="QF118" s="26"/>
      <c r="QG118" s="26"/>
      <c r="QH118" s="26"/>
      <c r="QI118" s="26"/>
      <c r="QJ118" s="26"/>
      <c r="QK118" s="26"/>
      <c r="QL118" s="26"/>
      <c r="QM118" s="26"/>
      <c r="QN118" s="26"/>
      <c r="QO118" s="26"/>
      <c r="QP118" s="26"/>
      <c r="QQ118" s="26"/>
      <c r="QR118" s="26"/>
      <c r="QS118" s="26"/>
      <c r="QT118" s="26"/>
      <c r="QU118" s="26"/>
      <c r="QV118" s="26"/>
      <c r="QW118" s="26"/>
      <c r="QX118" s="26"/>
      <c r="QY118" s="26"/>
      <c r="QZ118" s="26"/>
      <c r="RA118" s="26"/>
      <c r="RB118" s="26"/>
      <c r="RC118" s="26"/>
      <c r="RD118" s="26"/>
      <c r="RE118" s="26"/>
      <c r="RF118" s="26"/>
      <c r="RG118" s="26"/>
      <c r="RH118" s="26"/>
      <c r="RI118" s="26"/>
      <c r="RJ118" s="26"/>
      <c r="RK118" s="26"/>
      <c r="RL118" s="26"/>
      <c r="RM118" s="26"/>
      <c r="RN118" s="26"/>
      <c r="RO118" s="26"/>
      <c r="RP118" s="26"/>
      <c r="RQ118" s="26"/>
      <c r="RR118" s="26"/>
      <c r="RS118" s="26"/>
      <c r="RT118" s="26"/>
      <c r="RU118" s="26"/>
      <c r="RV118" s="26"/>
      <c r="RW118" s="26"/>
      <c r="RX118" s="26"/>
      <c r="RY118" s="26"/>
      <c r="RZ118" s="26"/>
      <c r="SA118" s="26"/>
      <c r="SB118" s="26"/>
      <c r="SC118" s="26"/>
      <c r="SD118" s="26"/>
      <c r="SE118" s="26"/>
      <c r="SF118" s="26"/>
      <c r="SG118" s="26"/>
      <c r="SH118" s="26"/>
      <c r="SI118" s="26"/>
      <c r="SJ118" s="26"/>
      <c r="SK118" s="26"/>
      <c r="SL118" s="26"/>
      <c r="SM118" s="26"/>
      <c r="SN118" s="26"/>
      <c r="SO118" s="26"/>
      <c r="SP118" s="26"/>
      <c r="AAV118" s="26"/>
      <c r="AAW118" s="26"/>
      <c r="AAX118" s="26"/>
      <c r="AAY118" s="26"/>
      <c r="AAZ118" s="26"/>
      <c r="ABA118" s="26"/>
      <c r="ABB118" s="26"/>
      <c r="ABC118" s="26"/>
      <c r="ABD118" s="26"/>
      <c r="ABE118" s="26"/>
      <c r="ABF118" s="26"/>
      <c r="ABG118" s="26"/>
      <c r="ABH118" s="26"/>
      <c r="ABI118" s="26"/>
      <c r="ABJ118" s="26"/>
      <c r="ABK118" s="26"/>
      <c r="ABL118" s="26"/>
      <c r="ABM118" s="26"/>
      <c r="ABN118" s="26"/>
      <c r="ABO118" s="26"/>
      <c r="ABP118" s="26"/>
      <c r="ABQ118" s="26"/>
      <c r="ABR118" s="26"/>
      <c r="ABS118" s="26"/>
      <c r="ABT118" s="26"/>
      <c r="ABU118" s="26"/>
      <c r="ABV118" s="26"/>
      <c r="ABW118" s="26"/>
      <c r="ABX118" s="26"/>
      <c r="ABY118" s="26"/>
      <c r="ABZ118" s="26"/>
      <c r="ACA118" s="26"/>
      <c r="ACB118" s="26"/>
      <c r="ACC118" s="26"/>
      <c r="ACD118" s="26"/>
      <c r="ACE118" s="26"/>
      <c r="ACF118" s="26"/>
      <c r="ACG118" s="26"/>
      <c r="ACH118" s="26"/>
      <c r="ACI118" s="26"/>
      <c r="ACJ118" s="26"/>
      <c r="ACK118" s="26"/>
      <c r="ACL118" s="26"/>
      <c r="ACM118" s="26"/>
      <c r="ACN118" s="26"/>
      <c r="ACO118" s="26"/>
      <c r="ACP118" s="26"/>
      <c r="ACQ118" s="26"/>
      <c r="ACR118" s="26"/>
      <c r="ACS118" s="26"/>
      <c r="ACT118" s="26"/>
      <c r="ACU118" s="26"/>
      <c r="ACV118" s="26"/>
      <c r="ACW118" s="26"/>
      <c r="ACX118" s="26"/>
      <c r="ACY118" s="26"/>
      <c r="ACZ118" s="26"/>
      <c r="ADA118" s="26"/>
      <c r="ADB118" s="26"/>
      <c r="ADC118" s="26"/>
      <c r="ADD118" s="26"/>
      <c r="ADE118" s="26"/>
      <c r="ADF118" s="26"/>
      <c r="ADG118" s="26"/>
      <c r="ADH118" s="26"/>
      <c r="ADI118" s="26"/>
      <c r="ADJ118" s="26"/>
      <c r="ADK118" s="26"/>
      <c r="ADL118" s="26"/>
      <c r="ADM118" s="26"/>
      <c r="ADN118" s="26"/>
      <c r="ADO118" s="26"/>
      <c r="ADP118" s="26"/>
      <c r="ADQ118" s="26"/>
      <c r="ADR118" s="26"/>
      <c r="ADS118" s="26"/>
      <c r="ADT118" s="26"/>
      <c r="ADU118" s="26"/>
      <c r="ADV118" s="26"/>
      <c r="ADW118" s="26"/>
      <c r="ADX118" s="26"/>
      <c r="ADY118" s="26"/>
      <c r="ADZ118" s="26"/>
      <c r="AEA118" s="26"/>
      <c r="AEB118" s="26"/>
      <c r="AEC118" s="26"/>
      <c r="AED118" s="26"/>
      <c r="AEE118" s="26"/>
      <c r="AEF118" s="26"/>
      <c r="AEG118" s="26"/>
      <c r="AEH118" s="26"/>
      <c r="AEI118" s="26"/>
      <c r="AEJ118" s="26"/>
      <c r="AEK118" s="26"/>
      <c r="AEL118" s="26"/>
      <c r="AEM118" s="26"/>
      <c r="AEN118" s="26"/>
      <c r="AEO118" s="26"/>
      <c r="AEP118" s="26"/>
      <c r="AEQ118" s="26"/>
      <c r="AER118" s="26"/>
      <c r="AES118" s="26"/>
      <c r="AET118" s="26"/>
      <c r="AEU118" s="26"/>
      <c r="AEV118" s="26"/>
      <c r="AEW118" s="26"/>
      <c r="AEX118" s="26"/>
      <c r="AEY118" s="26"/>
      <c r="AEZ118" s="26"/>
      <c r="AFA118" s="58"/>
      <c r="AFB118" s="26"/>
      <c r="AFC118" s="26"/>
      <c r="AFD118" s="26"/>
      <c r="AFE118" s="26"/>
      <c r="AFF118" s="26"/>
      <c r="AFG118" s="26"/>
      <c r="AFH118" s="26"/>
      <c r="AFI118" s="58"/>
      <c r="AFJ118" s="26"/>
      <c r="AFK118" s="26"/>
      <c r="AFL118" s="58"/>
      <c r="AFM118" s="26"/>
      <c r="AFN118" s="58"/>
      <c r="AFO118" s="26"/>
      <c r="AFP118" s="26"/>
      <c r="AFQ118" s="58"/>
      <c r="AFR118" s="26"/>
      <c r="AFS118" s="26"/>
      <c r="AFT118" s="26"/>
      <c r="AFU118" s="26"/>
      <c r="AFV118" s="26"/>
      <c r="AFW118" s="26"/>
      <c r="AFX118" s="26"/>
      <c r="AFY118" s="26"/>
      <c r="AFZ118" s="26"/>
      <c r="AGA118" s="26"/>
      <c r="AGB118" s="26"/>
      <c r="AGC118" s="26"/>
      <c r="AGD118" s="26"/>
      <c r="AGE118" s="26"/>
      <c r="AGF118" s="26"/>
      <c r="AGG118" s="26"/>
      <c r="AGH118" s="26"/>
      <c r="AGI118" s="26"/>
      <c r="AGJ118" s="26"/>
      <c r="AGK118" s="26"/>
      <c r="AGL118" s="26"/>
      <c r="AGM118" s="26"/>
      <c r="AGN118" s="26"/>
      <c r="AGO118" s="26"/>
    </row>
    <row r="119" spans="371:873" x14ac:dyDescent="0.25">
      <c r="NG119" s="26"/>
      <c r="NH119" s="26"/>
      <c r="NI119" s="26"/>
      <c r="NJ119" s="26"/>
      <c r="NK119" s="26"/>
      <c r="NL119" s="26"/>
      <c r="NM119" s="26"/>
      <c r="NN119" s="26"/>
      <c r="NO119" s="26"/>
      <c r="NP119" s="26"/>
      <c r="NQ119" s="26"/>
      <c r="NR119" s="26"/>
      <c r="NS119" s="26"/>
      <c r="NT119" s="26"/>
      <c r="NU119" s="26"/>
      <c r="NV119" s="26"/>
      <c r="NW119" s="26"/>
      <c r="NX119" s="26"/>
      <c r="NY119" s="26"/>
      <c r="NZ119" s="26"/>
      <c r="OA119" s="26"/>
      <c r="OB119" s="26"/>
      <c r="OC119" s="26"/>
      <c r="OD119" s="26"/>
      <c r="OE119" s="26"/>
      <c r="OF119" s="26"/>
      <c r="OG119" s="26"/>
      <c r="OH119" s="26"/>
      <c r="OI119" s="26"/>
      <c r="OJ119" s="26"/>
      <c r="OK119" s="26"/>
      <c r="OL119" s="26"/>
      <c r="OM119" s="26"/>
      <c r="ON119" s="26"/>
      <c r="OO119" s="26"/>
      <c r="OP119" s="26"/>
      <c r="OQ119" s="26"/>
      <c r="OR119" s="26"/>
      <c r="OS119" s="26"/>
      <c r="OT119" s="26"/>
      <c r="OU119" s="26"/>
      <c r="OV119" s="26"/>
      <c r="OW119" s="26"/>
      <c r="OX119" s="26"/>
      <c r="OY119" s="26"/>
      <c r="OZ119" s="26"/>
      <c r="PA119" s="26"/>
      <c r="PB119" s="26"/>
      <c r="PC119" s="26"/>
      <c r="PD119" s="26"/>
      <c r="PE119" s="26"/>
      <c r="PF119" s="26"/>
      <c r="PG119" s="26"/>
      <c r="PH119" s="26"/>
      <c r="PI119" s="26"/>
      <c r="PJ119" s="26"/>
      <c r="PK119" s="26"/>
      <c r="PL119" s="26"/>
      <c r="PM119" s="26"/>
      <c r="PN119" s="26"/>
      <c r="PO119" s="26"/>
      <c r="PP119" s="26"/>
      <c r="PQ119" s="26"/>
      <c r="PR119" s="26"/>
      <c r="PS119" s="26"/>
      <c r="PT119" s="26"/>
      <c r="PU119" s="26"/>
      <c r="PV119" s="26"/>
      <c r="PW119" s="26"/>
      <c r="PX119" s="26"/>
      <c r="PY119" s="26"/>
      <c r="PZ119" s="26"/>
      <c r="QA119" s="26"/>
      <c r="QB119" s="26"/>
      <c r="QC119" s="26"/>
      <c r="QD119" s="26"/>
      <c r="QE119" s="26"/>
      <c r="QF119" s="26"/>
      <c r="QG119" s="26"/>
      <c r="QH119" s="26"/>
      <c r="QI119" s="26"/>
      <c r="QJ119" s="26"/>
      <c r="QK119" s="26"/>
      <c r="QL119" s="26"/>
      <c r="QM119" s="26"/>
      <c r="QN119" s="26"/>
      <c r="QO119" s="26"/>
      <c r="QP119" s="26"/>
      <c r="QQ119" s="26"/>
      <c r="QR119" s="26"/>
      <c r="QS119" s="26"/>
      <c r="QT119" s="26"/>
      <c r="QU119" s="26"/>
      <c r="QV119" s="26"/>
      <c r="QW119" s="26"/>
      <c r="QX119" s="26"/>
      <c r="QY119" s="26"/>
      <c r="QZ119" s="26"/>
      <c r="RA119" s="26"/>
      <c r="RB119" s="26"/>
      <c r="RC119" s="26"/>
      <c r="RD119" s="26"/>
      <c r="RE119" s="26"/>
      <c r="RF119" s="26"/>
      <c r="RG119" s="26"/>
      <c r="RH119" s="26"/>
      <c r="RI119" s="26"/>
      <c r="RJ119" s="26"/>
      <c r="RK119" s="26"/>
      <c r="RL119" s="26"/>
      <c r="RM119" s="26"/>
      <c r="RN119" s="26"/>
      <c r="RO119" s="26"/>
      <c r="RP119" s="26"/>
      <c r="RQ119" s="26"/>
      <c r="RR119" s="26"/>
      <c r="RS119" s="26"/>
      <c r="RT119" s="26"/>
      <c r="RU119" s="26"/>
      <c r="RV119" s="26"/>
      <c r="RW119" s="26"/>
      <c r="RX119" s="26"/>
      <c r="RY119" s="26"/>
      <c r="RZ119" s="26"/>
      <c r="SA119" s="26"/>
      <c r="SB119" s="26"/>
      <c r="SC119" s="26"/>
      <c r="SD119" s="26"/>
      <c r="SE119" s="26"/>
      <c r="SF119" s="26"/>
      <c r="SG119" s="26"/>
      <c r="SH119" s="26"/>
      <c r="SI119" s="26"/>
      <c r="SJ119" s="26"/>
      <c r="SK119" s="26"/>
      <c r="SL119" s="26"/>
      <c r="SM119" s="26"/>
      <c r="SN119" s="26"/>
      <c r="SO119" s="26"/>
      <c r="SP119" s="26"/>
      <c r="AAV119" s="26"/>
      <c r="AAW119" s="26"/>
      <c r="AAX119" s="26"/>
      <c r="AAY119" s="26"/>
      <c r="AAZ119" s="26"/>
      <c r="ABA119" s="26"/>
      <c r="ABB119" s="26"/>
      <c r="ABC119" s="26"/>
      <c r="ABD119" s="26"/>
      <c r="ABE119" s="26"/>
      <c r="ABF119" s="26"/>
      <c r="ABG119" s="26"/>
      <c r="ABH119" s="26"/>
      <c r="ABI119" s="26"/>
      <c r="ABJ119" s="26"/>
      <c r="ABK119" s="26"/>
      <c r="ABL119" s="26"/>
      <c r="ABM119" s="26"/>
      <c r="ABN119" s="26"/>
      <c r="ABO119" s="26"/>
      <c r="ABP119" s="26"/>
      <c r="ABQ119" s="26"/>
      <c r="ABR119" s="26"/>
      <c r="ABS119" s="26"/>
      <c r="ABT119" s="26"/>
      <c r="ABU119" s="26"/>
      <c r="ABV119" s="26"/>
      <c r="ABW119" s="26"/>
      <c r="ABX119" s="26"/>
      <c r="ABY119" s="26"/>
      <c r="ABZ119" s="26"/>
      <c r="ACA119" s="26"/>
      <c r="ACB119" s="26"/>
      <c r="ACC119" s="26"/>
      <c r="ACD119" s="26"/>
      <c r="ACE119" s="26"/>
      <c r="ACF119" s="26"/>
      <c r="ACG119" s="26"/>
      <c r="ACH119" s="26"/>
      <c r="ACI119" s="26"/>
      <c r="ACJ119" s="26"/>
      <c r="ACK119" s="26"/>
      <c r="ACL119" s="26"/>
      <c r="ACM119" s="26"/>
      <c r="ACN119" s="26"/>
      <c r="ACO119" s="26"/>
      <c r="ACP119" s="26"/>
      <c r="ACQ119" s="26"/>
      <c r="ACR119" s="26"/>
      <c r="ACS119" s="26"/>
      <c r="ACT119" s="26"/>
      <c r="ACU119" s="26"/>
      <c r="ACV119" s="26"/>
      <c r="ACW119" s="26"/>
      <c r="ACX119" s="26"/>
      <c r="ACY119" s="26"/>
      <c r="ACZ119" s="26"/>
      <c r="ADA119" s="26"/>
      <c r="ADB119" s="26"/>
      <c r="ADC119" s="26"/>
      <c r="ADD119" s="26"/>
      <c r="ADE119" s="26"/>
      <c r="ADF119" s="26"/>
      <c r="ADG119" s="26"/>
      <c r="ADH119" s="26"/>
      <c r="ADI119" s="26"/>
      <c r="ADJ119" s="26"/>
      <c r="ADK119" s="26"/>
      <c r="ADL119" s="26"/>
      <c r="ADM119" s="26"/>
      <c r="ADN119" s="26"/>
      <c r="ADO119" s="26"/>
      <c r="ADP119" s="26"/>
      <c r="ADQ119" s="26"/>
      <c r="ADR119" s="26"/>
      <c r="ADS119" s="26"/>
      <c r="ADT119" s="26"/>
      <c r="ADU119" s="26"/>
      <c r="ADV119" s="26"/>
      <c r="ADW119" s="26"/>
      <c r="ADX119" s="26"/>
      <c r="ADY119" s="26"/>
      <c r="ADZ119" s="26"/>
      <c r="AEA119" s="26"/>
      <c r="AEB119" s="26"/>
      <c r="AEC119" s="26"/>
      <c r="AED119" s="26"/>
      <c r="AEE119" s="26"/>
      <c r="AEF119" s="26"/>
      <c r="AEG119" s="26"/>
      <c r="AEH119" s="26"/>
      <c r="AEI119" s="26"/>
      <c r="AEJ119" s="26"/>
      <c r="AEK119" s="26"/>
      <c r="AEL119" s="26"/>
      <c r="AEM119" s="26"/>
      <c r="AEN119" s="26"/>
      <c r="AEO119" s="26"/>
      <c r="AEP119" s="26"/>
      <c r="AEQ119" s="26"/>
      <c r="AER119" s="26"/>
      <c r="AES119" s="26"/>
      <c r="AET119" s="26"/>
      <c r="AEU119" s="26"/>
      <c r="AEV119" s="26"/>
      <c r="AEW119" s="26"/>
      <c r="AEX119" s="26"/>
      <c r="AEY119" s="26"/>
      <c r="AEZ119" s="26"/>
      <c r="AFB119" s="26"/>
      <c r="AFC119" s="26"/>
      <c r="AFD119" s="26"/>
      <c r="AFE119" s="26"/>
      <c r="AFF119" s="26"/>
      <c r="AFG119" s="26"/>
      <c r="AFH119" s="26"/>
      <c r="AFI119" s="58"/>
      <c r="AFJ119" s="26"/>
      <c r="AFK119" s="26"/>
      <c r="AFL119" s="58"/>
      <c r="AFM119" s="26"/>
      <c r="AFN119" s="58"/>
      <c r="AFO119" s="26"/>
      <c r="AFP119" s="26"/>
      <c r="AFQ119" s="58"/>
      <c r="AFR119" s="26"/>
      <c r="AFS119" s="26"/>
      <c r="AFT119" s="26"/>
      <c r="AFU119" s="26"/>
      <c r="AFV119" s="26"/>
      <c r="AFW119" s="26"/>
      <c r="AFX119" s="26"/>
      <c r="AFY119" s="26"/>
      <c r="AFZ119" s="26"/>
      <c r="AGA119" s="26"/>
      <c r="AGB119" s="26"/>
      <c r="AGC119" s="26"/>
      <c r="AGD119" s="26"/>
      <c r="AGE119" s="26"/>
      <c r="AGF119" s="26"/>
      <c r="AGG119" s="26"/>
      <c r="AGH119" s="26"/>
      <c r="AGI119" s="26"/>
      <c r="AGJ119" s="26"/>
      <c r="AGK119" s="26"/>
      <c r="AGL119" s="26"/>
      <c r="AGM119" s="26"/>
      <c r="AGN119" s="26"/>
      <c r="AGO119" s="26"/>
    </row>
    <row r="120" spans="371:873" x14ac:dyDescent="0.25">
      <c r="NG120" s="26"/>
      <c r="NH120" s="26"/>
      <c r="NI120" s="26"/>
      <c r="NJ120" s="26"/>
      <c r="NK120" s="26"/>
      <c r="NL120" s="26"/>
      <c r="NM120" s="26"/>
      <c r="NN120" s="26"/>
      <c r="NO120" s="26"/>
      <c r="NP120" s="26"/>
      <c r="NQ120" s="26"/>
      <c r="NR120" s="26"/>
      <c r="NS120" s="26"/>
      <c r="NT120" s="26"/>
      <c r="NU120" s="26"/>
      <c r="NV120" s="26"/>
      <c r="NW120" s="26"/>
      <c r="NX120" s="26"/>
      <c r="NY120" s="26"/>
      <c r="NZ120" s="26"/>
      <c r="OA120" s="26"/>
      <c r="OB120" s="26"/>
      <c r="OC120" s="26"/>
      <c r="OD120" s="26"/>
      <c r="OE120" s="26"/>
      <c r="OF120" s="26"/>
      <c r="OG120" s="26"/>
      <c r="OH120" s="26"/>
      <c r="OI120" s="26"/>
      <c r="OJ120" s="26"/>
      <c r="OK120" s="26"/>
      <c r="OL120" s="26"/>
      <c r="OM120" s="26"/>
      <c r="ON120" s="26"/>
      <c r="OO120" s="26"/>
      <c r="OP120" s="26"/>
      <c r="OQ120" s="26"/>
      <c r="OR120" s="26"/>
      <c r="OS120" s="26"/>
      <c r="OT120" s="26"/>
      <c r="OU120" s="26"/>
      <c r="OV120" s="26"/>
      <c r="OW120" s="26"/>
      <c r="OX120" s="26"/>
      <c r="OY120" s="26"/>
      <c r="OZ120" s="26"/>
      <c r="PA120" s="26"/>
      <c r="PB120" s="26"/>
      <c r="PC120" s="26"/>
      <c r="PD120" s="26"/>
      <c r="PE120" s="26"/>
      <c r="PF120" s="26"/>
      <c r="PG120" s="26"/>
      <c r="PH120" s="26"/>
      <c r="PI120" s="26"/>
      <c r="PJ120" s="26"/>
      <c r="PK120" s="26"/>
      <c r="PL120" s="26"/>
      <c r="PM120" s="26"/>
      <c r="PN120" s="26"/>
      <c r="PO120" s="26"/>
      <c r="PP120" s="26"/>
      <c r="PQ120" s="26"/>
      <c r="PR120" s="26"/>
      <c r="PS120" s="26"/>
      <c r="PT120" s="26"/>
      <c r="PU120" s="26"/>
      <c r="PV120" s="26"/>
      <c r="PW120" s="26"/>
      <c r="PX120" s="26"/>
      <c r="PY120" s="26"/>
      <c r="PZ120" s="26"/>
      <c r="QA120" s="26"/>
      <c r="QB120" s="26"/>
      <c r="QC120" s="26"/>
      <c r="QD120" s="26"/>
      <c r="QE120" s="26"/>
      <c r="QF120" s="26"/>
      <c r="QG120" s="26"/>
      <c r="QH120" s="26"/>
      <c r="QI120" s="26"/>
      <c r="QJ120" s="26"/>
      <c r="QK120" s="26"/>
      <c r="QL120" s="26"/>
      <c r="QM120" s="26"/>
      <c r="QN120" s="26"/>
      <c r="QO120" s="26"/>
      <c r="QP120" s="26"/>
      <c r="QQ120" s="26"/>
      <c r="QR120" s="26"/>
      <c r="QS120" s="26"/>
      <c r="QT120" s="26"/>
      <c r="QU120" s="26"/>
      <c r="QV120" s="26"/>
      <c r="QW120" s="26"/>
      <c r="QX120" s="26"/>
      <c r="QY120" s="26"/>
      <c r="QZ120" s="26"/>
      <c r="RA120" s="26"/>
      <c r="RB120" s="26"/>
      <c r="RC120" s="26"/>
      <c r="RD120" s="26"/>
      <c r="RE120" s="26"/>
      <c r="RF120" s="26"/>
      <c r="RG120" s="26"/>
      <c r="RH120" s="26"/>
      <c r="RI120" s="26"/>
      <c r="RJ120" s="26"/>
      <c r="RK120" s="26"/>
      <c r="RL120" s="26"/>
      <c r="RM120" s="26"/>
      <c r="RN120" s="26"/>
      <c r="RO120" s="26"/>
      <c r="RP120" s="26"/>
      <c r="RQ120" s="26"/>
      <c r="RR120" s="26"/>
      <c r="RS120" s="26"/>
      <c r="RT120" s="26"/>
      <c r="RU120" s="26"/>
      <c r="RV120" s="26"/>
      <c r="RW120" s="26"/>
      <c r="RX120" s="26"/>
      <c r="RY120" s="26"/>
      <c r="RZ120" s="26"/>
      <c r="SA120" s="26"/>
      <c r="SB120" s="26"/>
      <c r="SC120" s="26"/>
      <c r="SD120" s="26"/>
      <c r="SE120" s="26"/>
      <c r="SF120" s="26"/>
      <c r="SG120" s="26"/>
      <c r="SH120" s="26"/>
      <c r="SI120" s="26"/>
      <c r="SJ120" s="26"/>
      <c r="SK120" s="26"/>
      <c r="SL120" s="26"/>
      <c r="SM120" s="26"/>
      <c r="SN120" s="26"/>
      <c r="SO120" s="26"/>
      <c r="SP120" s="26"/>
      <c r="AAV120" s="26"/>
      <c r="AAW120" s="26"/>
      <c r="AAX120" s="26"/>
      <c r="AAY120" s="26"/>
      <c r="AAZ120" s="26"/>
      <c r="ABA120" s="26"/>
      <c r="ABB120" s="26"/>
      <c r="ABC120" s="26"/>
      <c r="ABD120" s="26"/>
      <c r="ABE120" s="26"/>
      <c r="ABF120" s="26"/>
      <c r="ABG120" s="26"/>
      <c r="ABH120" s="26"/>
      <c r="ABI120" s="26"/>
      <c r="ABJ120" s="26"/>
      <c r="ABK120" s="26"/>
      <c r="ABL120" s="26"/>
      <c r="ABM120" s="26"/>
      <c r="ABN120" s="26"/>
      <c r="ABO120" s="26"/>
      <c r="ABP120" s="26"/>
      <c r="ABQ120" s="26"/>
      <c r="ABR120" s="26"/>
      <c r="ABS120" s="26"/>
      <c r="ABT120" s="26"/>
      <c r="ABU120" s="26"/>
      <c r="ABV120" s="26"/>
      <c r="ABW120" s="26"/>
      <c r="ABX120" s="26"/>
      <c r="ABY120" s="26"/>
      <c r="ABZ120" s="26"/>
      <c r="ACA120" s="26"/>
      <c r="ACB120" s="26"/>
      <c r="ACC120" s="26"/>
      <c r="ACD120" s="26"/>
      <c r="ACE120" s="26"/>
      <c r="ACF120" s="26"/>
      <c r="ACG120" s="26"/>
      <c r="ACH120" s="26"/>
      <c r="ACI120" s="26"/>
      <c r="ACJ120" s="26"/>
      <c r="ACK120" s="26"/>
      <c r="ACL120" s="26"/>
      <c r="ACM120" s="26"/>
      <c r="ACN120" s="26"/>
      <c r="ACO120" s="26"/>
      <c r="ACP120" s="26"/>
      <c r="ACQ120" s="26"/>
      <c r="ACR120" s="26"/>
      <c r="ACS120" s="26"/>
      <c r="ACT120" s="26"/>
      <c r="ACU120" s="26"/>
      <c r="ACV120" s="26"/>
      <c r="ACW120" s="26"/>
      <c r="ACX120" s="26"/>
      <c r="ACY120" s="26"/>
      <c r="ACZ120" s="26"/>
      <c r="ADA120" s="26"/>
      <c r="ADB120" s="26"/>
      <c r="ADC120" s="26"/>
      <c r="ADD120" s="26"/>
      <c r="ADE120" s="26"/>
      <c r="ADF120" s="26"/>
      <c r="ADG120" s="26"/>
      <c r="ADH120" s="26"/>
      <c r="ADI120" s="26"/>
      <c r="ADJ120" s="26"/>
      <c r="ADK120" s="26"/>
      <c r="ADL120" s="26"/>
      <c r="ADM120" s="26"/>
      <c r="ADN120" s="26"/>
      <c r="ADO120" s="26"/>
      <c r="ADP120" s="26"/>
      <c r="ADQ120" s="26"/>
      <c r="ADR120" s="26"/>
      <c r="ADS120" s="26"/>
      <c r="ADT120" s="26"/>
      <c r="ADU120" s="26"/>
      <c r="ADV120" s="26"/>
      <c r="ADW120" s="26"/>
      <c r="ADX120" s="26"/>
      <c r="ADY120" s="26"/>
      <c r="ADZ120" s="26"/>
      <c r="AEA120" s="26"/>
      <c r="AEB120" s="26"/>
      <c r="AEC120" s="26"/>
      <c r="AED120" s="26"/>
      <c r="AEE120" s="26"/>
      <c r="AEF120" s="26"/>
      <c r="AEG120" s="26"/>
      <c r="AEH120" s="26"/>
      <c r="AEI120" s="26"/>
      <c r="AEJ120" s="26"/>
      <c r="AEK120" s="26"/>
      <c r="AEL120" s="26"/>
      <c r="AEM120" s="26"/>
      <c r="AEN120" s="26"/>
      <c r="AEO120" s="26"/>
      <c r="AEP120" s="26"/>
      <c r="AEQ120" s="26"/>
      <c r="AER120" s="26"/>
      <c r="AES120" s="26"/>
      <c r="AET120" s="26"/>
      <c r="AEU120" s="26"/>
      <c r="AEV120" s="26"/>
      <c r="AEW120" s="26"/>
      <c r="AEX120" s="26"/>
      <c r="AEY120" s="26"/>
      <c r="AEZ120" s="26"/>
      <c r="AFA120" s="26"/>
      <c r="AFB120" s="26"/>
      <c r="AFC120" s="26"/>
      <c r="AFD120" s="26"/>
      <c r="AFE120" s="26"/>
      <c r="AFF120" s="26"/>
      <c r="AFG120" s="26"/>
      <c r="AFH120" s="26"/>
      <c r="AFI120" s="58"/>
      <c r="AFJ120" s="26"/>
      <c r="AFK120" s="26"/>
      <c r="AFL120" s="58"/>
      <c r="AFM120" s="26"/>
      <c r="AFN120" s="130"/>
      <c r="AFO120" s="26"/>
      <c r="AFP120" s="26"/>
      <c r="AFQ120" s="58"/>
      <c r="AFR120" s="26"/>
      <c r="AFS120" s="26"/>
      <c r="AFT120" s="26"/>
      <c r="AFU120" s="26"/>
      <c r="AFV120" s="26"/>
      <c r="AFW120" s="26"/>
      <c r="AFX120" s="26"/>
      <c r="AFY120" s="26"/>
      <c r="AFZ120" s="26"/>
      <c r="AGA120" s="26"/>
      <c r="AGB120" s="26"/>
      <c r="AGC120" s="26"/>
      <c r="AGD120" s="26"/>
      <c r="AGE120" s="26"/>
      <c r="AGF120" s="26"/>
      <c r="AGG120" s="26"/>
      <c r="AGH120" s="26"/>
      <c r="AGI120" s="26"/>
      <c r="AGJ120" s="26"/>
      <c r="AGK120" s="26"/>
      <c r="AGL120" s="26"/>
      <c r="AGM120" s="26"/>
      <c r="AGN120" s="26"/>
      <c r="AGO120" s="26"/>
    </row>
    <row r="121" spans="371:873" x14ac:dyDescent="0.25">
      <c r="NG121" s="26"/>
      <c r="NH121" s="26"/>
      <c r="NI121" s="26"/>
      <c r="NJ121" s="26"/>
      <c r="NK121" s="26"/>
      <c r="NL121" s="26"/>
      <c r="NM121" s="26"/>
      <c r="NN121" s="26"/>
      <c r="NO121" s="26"/>
      <c r="NP121" s="26"/>
      <c r="NQ121" s="26"/>
      <c r="NR121" s="26"/>
      <c r="NS121" s="26"/>
      <c r="NT121" s="26"/>
      <c r="NU121" s="26"/>
      <c r="NV121" s="26"/>
      <c r="NW121" s="26"/>
      <c r="NX121" s="26"/>
      <c r="NY121" s="26"/>
      <c r="NZ121" s="26"/>
      <c r="OA121" s="26"/>
      <c r="OB121" s="26"/>
      <c r="OC121" s="26"/>
      <c r="OD121" s="26"/>
      <c r="OE121" s="26"/>
      <c r="OF121" s="26"/>
      <c r="OG121" s="26"/>
      <c r="OH121" s="26"/>
      <c r="OI121" s="26"/>
      <c r="OJ121" s="26"/>
      <c r="OK121" s="26"/>
      <c r="OL121" s="26"/>
      <c r="OM121" s="26"/>
      <c r="ON121" s="26"/>
      <c r="OO121" s="26"/>
      <c r="OP121" s="26"/>
      <c r="OQ121" s="26"/>
      <c r="OR121" s="26"/>
      <c r="OS121" s="26"/>
      <c r="OT121" s="26"/>
      <c r="OU121" s="26"/>
      <c r="OV121" s="26"/>
      <c r="OW121" s="26"/>
      <c r="OX121" s="26"/>
      <c r="OY121" s="26"/>
      <c r="OZ121" s="26"/>
      <c r="PA121" s="26"/>
      <c r="PB121" s="26"/>
      <c r="PC121" s="26"/>
      <c r="PD121" s="26"/>
      <c r="PE121" s="26"/>
      <c r="PF121" s="26"/>
      <c r="PG121" s="26"/>
      <c r="PH121" s="26"/>
      <c r="PI121" s="26"/>
      <c r="PJ121" s="26"/>
      <c r="PK121" s="26"/>
      <c r="PL121" s="26"/>
      <c r="PM121" s="26"/>
      <c r="PN121" s="26"/>
      <c r="PO121" s="26"/>
      <c r="PP121" s="26"/>
      <c r="PQ121" s="26"/>
      <c r="PR121" s="26"/>
      <c r="PS121" s="26"/>
      <c r="PT121" s="26"/>
      <c r="PU121" s="26"/>
      <c r="PV121" s="26"/>
      <c r="PW121" s="26"/>
      <c r="PX121" s="26"/>
      <c r="PY121" s="26"/>
      <c r="PZ121" s="26"/>
      <c r="QA121" s="26"/>
      <c r="QB121" s="26"/>
      <c r="QC121" s="26"/>
      <c r="QD121" s="26"/>
      <c r="QE121" s="26"/>
      <c r="QF121" s="26"/>
      <c r="QG121" s="26"/>
      <c r="QH121" s="26"/>
      <c r="QI121" s="26"/>
      <c r="QJ121" s="26"/>
      <c r="QK121" s="26"/>
      <c r="QL121" s="26"/>
      <c r="QM121" s="26"/>
      <c r="QN121" s="26"/>
      <c r="QO121" s="26"/>
      <c r="QP121" s="26"/>
      <c r="QQ121" s="26"/>
      <c r="QR121" s="26"/>
      <c r="QS121" s="26"/>
      <c r="QT121" s="26"/>
      <c r="QU121" s="26"/>
      <c r="QV121" s="26"/>
      <c r="QW121" s="26"/>
      <c r="QX121" s="26"/>
      <c r="QY121" s="26"/>
      <c r="QZ121" s="26"/>
      <c r="RA121" s="26"/>
      <c r="RB121" s="26"/>
      <c r="RC121" s="26"/>
      <c r="RD121" s="26"/>
      <c r="RE121" s="26"/>
      <c r="RF121" s="26"/>
      <c r="RG121" s="26"/>
      <c r="RH121" s="26"/>
      <c r="RI121" s="26"/>
      <c r="RJ121" s="26"/>
      <c r="RK121" s="26"/>
      <c r="RL121" s="26"/>
      <c r="RM121" s="26"/>
      <c r="RN121" s="26"/>
      <c r="RO121" s="26"/>
      <c r="RP121" s="26"/>
      <c r="RQ121" s="26"/>
      <c r="RR121" s="26"/>
      <c r="RS121" s="26"/>
      <c r="RT121" s="26"/>
      <c r="RU121" s="26"/>
      <c r="RV121" s="26"/>
      <c r="RW121" s="26"/>
      <c r="RX121" s="26"/>
      <c r="RY121" s="26"/>
      <c r="RZ121" s="26"/>
      <c r="SA121" s="26"/>
      <c r="SB121" s="26"/>
      <c r="SC121" s="26"/>
      <c r="SD121" s="26"/>
      <c r="SE121" s="26"/>
      <c r="SF121" s="26"/>
      <c r="SG121" s="26"/>
      <c r="SH121" s="26"/>
      <c r="SI121" s="26"/>
      <c r="SJ121" s="26"/>
      <c r="SK121" s="26"/>
      <c r="SL121" s="26"/>
      <c r="SM121" s="26"/>
      <c r="SN121" s="26"/>
      <c r="SO121" s="26"/>
      <c r="SP121" s="26"/>
      <c r="AAV121" s="26"/>
      <c r="AAW121" s="26"/>
      <c r="AAX121" s="26"/>
      <c r="AAY121" s="26"/>
      <c r="AAZ121" s="26"/>
      <c r="ABA121" s="26"/>
      <c r="ABB121" s="26"/>
      <c r="ABC121" s="26"/>
      <c r="ABD121" s="26"/>
      <c r="ABE121" s="26"/>
      <c r="ABF121" s="26"/>
      <c r="ABG121" s="26"/>
      <c r="ABH121" s="26"/>
      <c r="ABI121" s="26"/>
      <c r="ABJ121" s="26"/>
      <c r="ABK121" s="26"/>
      <c r="ABL121" s="26"/>
      <c r="ABM121" s="26"/>
      <c r="ABN121" s="26"/>
      <c r="ABO121" s="26"/>
      <c r="ABP121" s="26"/>
      <c r="ABQ121" s="26"/>
      <c r="ABR121" s="26"/>
      <c r="ABS121" s="26"/>
      <c r="ABT121" s="26"/>
      <c r="ABU121" s="26"/>
      <c r="ABV121" s="26"/>
      <c r="ABW121" s="26"/>
      <c r="ABX121" s="26"/>
      <c r="ABY121" s="26"/>
      <c r="ABZ121" s="26"/>
      <c r="ACA121" s="26"/>
      <c r="ACB121" s="26"/>
      <c r="ACC121" s="26"/>
      <c r="ACD121" s="26"/>
      <c r="ACE121" s="26"/>
      <c r="ACF121" s="26"/>
      <c r="ACG121" s="26"/>
      <c r="ACH121" s="26"/>
      <c r="ACI121" s="26"/>
      <c r="ACJ121" s="26"/>
      <c r="ACK121" s="26"/>
      <c r="ACL121" s="26"/>
      <c r="ACM121" s="26"/>
      <c r="ACN121" s="26"/>
      <c r="ACO121" s="26"/>
      <c r="ACP121" s="26"/>
      <c r="ACQ121" s="26"/>
      <c r="ACR121" s="26"/>
      <c r="ACS121" s="26"/>
      <c r="ACT121" s="26"/>
      <c r="ACU121" s="26"/>
      <c r="ACV121" s="26"/>
      <c r="ACW121" s="26"/>
      <c r="ACX121" s="26"/>
      <c r="ACY121" s="26"/>
      <c r="ACZ121" s="26"/>
      <c r="ADA121" s="26"/>
      <c r="ADB121" s="26"/>
      <c r="ADC121" s="26"/>
      <c r="ADD121" s="26"/>
      <c r="ADE121" s="26"/>
      <c r="ADF121" s="26"/>
      <c r="ADG121" s="26"/>
      <c r="ADH121" s="26"/>
      <c r="ADI121" s="26"/>
      <c r="ADJ121" s="26"/>
      <c r="ADK121" s="26"/>
      <c r="ADL121" s="26"/>
      <c r="ADM121" s="26"/>
      <c r="ADN121" s="26"/>
      <c r="ADO121" s="26"/>
      <c r="ADP121" s="26"/>
      <c r="ADQ121" s="26"/>
      <c r="ADR121" s="26"/>
      <c r="ADS121" s="26"/>
      <c r="ADT121" s="26"/>
      <c r="ADU121" s="26"/>
      <c r="ADV121" s="26"/>
      <c r="ADW121" s="26"/>
      <c r="ADX121" s="26"/>
      <c r="ADY121" s="26"/>
      <c r="ADZ121" s="26"/>
      <c r="AEA121" s="26"/>
      <c r="AEB121" s="26"/>
      <c r="AEC121" s="26"/>
      <c r="AED121" s="26"/>
      <c r="AEE121" s="26"/>
      <c r="AEF121" s="26"/>
      <c r="AEG121" s="26"/>
      <c r="AEH121" s="26"/>
      <c r="AEI121" s="26"/>
      <c r="AEJ121" s="26"/>
      <c r="AEK121" s="26"/>
      <c r="AEL121" s="26"/>
      <c r="AEM121" s="26"/>
      <c r="AEN121" s="26"/>
      <c r="AEO121" s="26"/>
      <c r="AEP121" s="26"/>
      <c r="AEQ121" s="26"/>
      <c r="AER121" s="26"/>
      <c r="AES121" s="26"/>
      <c r="AET121" s="26"/>
      <c r="AEU121" s="26"/>
      <c r="AEV121" s="26"/>
      <c r="AEW121" s="26"/>
      <c r="AEX121" s="26"/>
      <c r="AEY121" s="26"/>
      <c r="AEZ121" s="26"/>
      <c r="AFA121" s="26"/>
      <c r="AFB121" s="26"/>
      <c r="AFC121" s="26"/>
      <c r="AFD121" s="26"/>
      <c r="AFE121" s="26"/>
      <c r="AFF121" s="26"/>
      <c r="AFG121" s="26"/>
      <c r="AFH121" s="26"/>
      <c r="AFI121" s="58"/>
      <c r="AFJ121" s="26"/>
      <c r="AFK121" s="26"/>
      <c r="AFL121" s="58"/>
      <c r="AFM121" s="26"/>
      <c r="AFO121" s="26"/>
      <c r="AFP121" s="26"/>
      <c r="AFQ121" s="58"/>
      <c r="AFR121" s="26"/>
      <c r="AFS121" s="26"/>
      <c r="AFT121" s="26"/>
      <c r="AFU121" s="26"/>
      <c r="AFV121" s="26"/>
      <c r="AFW121" s="26"/>
      <c r="AFX121" s="26"/>
      <c r="AFY121" s="26"/>
      <c r="AFZ121" s="26"/>
      <c r="AGA121" s="26"/>
      <c r="AGB121" s="26"/>
      <c r="AGC121" s="26"/>
      <c r="AGD121" s="26"/>
      <c r="AGE121" s="26"/>
      <c r="AGF121" s="26"/>
      <c r="AGG121" s="26"/>
      <c r="AGH121" s="26"/>
      <c r="AGI121" s="26"/>
      <c r="AGJ121" s="26"/>
      <c r="AGK121" s="26"/>
      <c r="AGL121" s="26"/>
      <c r="AGM121" s="26"/>
      <c r="AGN121" s="26"/>
      <c r="AGO121" s="26"/>
    </row>
    <row r="122" spans="371:873" x14ac:dyDescent="0.25">
      <c r="NG122" s="26"/>
      <c r="NH122" s="26"/>
      <c r="NI122" s="26"/>
      <c r="NJ122" s="26"/>
      <c r="NK122" s="26"/>
      <c r="NL122" s="26"/>
      <c r="NM122" s="26"/>
      <c r="NN122" s="26"/>
      <c r="NO122" s="26"/>
      <c r="NP122" s="26"/>
      <c r="NQ122" s="26"/>
      <c r="NR122" s="26"/>
      <c r="NS122" s="26"/>
      <c r="NT122" s="26"/>
      <c r="NU122" s="26"/>
      <c r="NV122" s="26"/>
      <c r="NW122" s="26"/>
      <c r="NX122" s="26"/>
      <c r="NY122" s="26"/>
      <c r="NZ122" s="26"/>
      <c r="OA122" s="26"/>
      <c r="OB122" s="26"/>
      <c r="OC122" s="26"/>
      <c r="OD122" s="26"/>
      <c r="OE122" s="26"/>
      <c r="OF122" s="26"/>
      <c r="OG122" s="26"/>
      <c r="OH122" s="26"/>
      <c r="OI122" s="26"/>
      <c r="OJ122" s="26"/>
      <c r="OK122" s="26"/>
      <c r="OL122" s="26"/>
      <c r="OM122" s="26"/>
      <c r="ON122" s="26"/>
      <c r="OO122" s="26"/>
      <c r="OP122" s="26"/>
      <c r="OQ122" s="26"/>
      <c r="OR122" s="26"/>
      <c r="OS122" s="26"/>
      <c r="OT122" s="26"/>
      <c r="OU122" s="26"/>
      <c r="OV122" s="26"/>
      <c r="OW122" s="26"/>
      <c r="OX122" s="26"/>
      <c r="OY122" s="26"/>
      <c r="OZ122" s="26"/>
      <c r="PA122" s="26"/>
      <c r="PB122" s="26"/>
      <c r="PC122" s="26"/>
      <c r="PD122" s="26"/>
      <c r="PE122" s="26"/>
      <c r="PF122" s="26"/>
      <c r="PG122" s="26"/>
      <c r="PH122" s="26"/>
      <c r="PI122" s="26"/>
      <c r="PJ122" s="26"/>
      <c r="PK122" s="26"/>
      <c r="PL122" s="26"/>
      <c r="PM122" s="26"/>
      <c r="PN122" s="26"/>
      <c r="PO122" s="26"/>
      <c r="PP122" s="26"/>
      <c r="PQ122" s="26"/>
      <c r="PR122" s="26"/>
      <c r="PS122" s="26"/>
      <c r="PT122" s="26"/>
      <c r="PU122" s="26"/>
      <c r="PV122" s="26"/>
      <c r="PW122" s="26"/>
      <c r="PX122" s="26"/>
      <c r="PY122" s="26"/>
      <c r="PZ122" s="26"/>
      <c r="QA122" s="26"/>
      <c r="QB122" s="26"/>
      <c r="QC122" s="26"/>
      <c r="QD122" s="26"/>
      <c r="QE122" s="26"/>
      <c r="QF122" s="26"/>
      <c r="QG122" s="26"/>
      <c r="QH122" s="26"/>
      <c r="QI122" s="26"/>
      <c r="QJ122" s="26"/>
      <c r="QK122" s="26"/>
      <c r="QL122" s="26"/>
      <c r="QM122" s="26"/>
      <c r="QN122" s="26"/>
      <c r="QO122" s="26"/>
      <c r="QP122" s="26"/>
      <c r="QQ122" s="26"/>
      <c r="QR122" s="26"/>
      <c r="QS122" s="26"/>
      <c r="QT122" s="26"/>
      <c r="QU122" s="26"/>
      <c r="QV122" s="26"/>
      <c r="QW122" s="26"/>
      <c r="QX122" s="26"/>
      <c r="QY122" s="26"/>
      <c r="QZ122" s="26"/>
      <c r="RA122" s="26"/>
      <c r="RB122" s="26"/>
      <c r="RC122" s="26"/>
      <c r="RD122" s="26"/>
      <c r="RE122" s="26"/>
      <c r="RF122" s="26"/>
      <c r="RG122" s="26"/>
      <c r="RH122" s="26"/>
      <c r="RI122" s="26"/>
      <c r="RJ122" s="26"/>
      <c r="RK122" s="26"/>
      <c r="RL122" s="26"/>
      <c r="RM122" s="26"/>
      <c r="RN122" s="26"/>
      <c r="RO122" s="26"/>
      <c r="RP122" s="26"/>
      <c r="RQ122" s="26"/>
      <c r="RR122" s="26"/>
      <c r="RS122" s="26"/>
      <c r="RT122" s="26"/>
      <c r="RU122" s="26"/>
      <c r="RV122" s="26"/>
      <c r="RW122" s="26"/>
      <c r="RX122" s="26"/>
      <c r="RY122" s="26"/>
      <c r="RZ122" s="26"/>
      <c r="SA122" s="26"/>
      <c r="SB122" s="26"/>
      <c r="SC122" s="26"/>
      <c r="SD122" s="26"/>
      <c r="SE122" s="26"/>
      <c r="SF122" s="26"/>
      <c r="SG122" s="26"/>
      <c r="SH122" s="26"/>
      <c r="SI122" s="26"/>
      <c r="SJ122" s="26"/>
      <c r="SK122" s="26"/>
      <c r="SL122" s="26"/>
      <c r="SM122" s="26"/>
      <c r="SN122" s="26"/>
      <c r="SO122" s="26"/>
      <c r="SP122" s="26"/>
      <c r="AAV122" s="26"/>
      <c r="AAW122" s="26"/>
      <c r="AAX122" s="26"/>
      <c r="AAY122" s="26"/>
      <c r="AAZ122" s="26"/>
      <c r="ABA122" s="26"/>
      <c r="ABB122" s="26"/>
      <c r="ABC122" s="26"/>
      <c r="ABD122" s="26"/>
      <c r="ABE122" s="26"/>
      <c r="ABF122" s="26"/>
      <c r="ABG122" s="26"/>
      <c r="ABH122" s="26"/>
      <c r="ABI122" s="26"/>
      <c r="ABJ122" s="26"/>
      <c r="ABK122" s="26"/>
      <c r="ABL122" s="26"/>
      <c r="ABM122" s="26"/>
      <c r="ABN122" s="26"/>
      <c r="ABO122" s="26"/>
      <c r="ABP122" s="26"/>
      <c r="ABQ122" s="26"/>
      <c r="ABR122" s="26"/>
      <c r="ABS122" s="26"/>
      <c r="ABT122" s="26"/>
      <c r="ABU122" s="26"/>
      <c r="ABV122" s="26"/>
      <c r="ABW122" s="26"/>
      <c r="ABX122" s="26"/>
      <c r="ABY122" s="26"/>
      <c r="ABZ122" s="26"/>
      <c r="ACA122" s="26"/>
      <c r="ACB122" s="26"/>
      <c r="ACC122" s="26"/>
      <c r="ACD122" s="26"/>
      <c r="ACE122" s="26"/>
      <c r="ACF122" s="26"/>
      <c r="ACG122" s="26"/>
      <c r="ACH122" s="26"/>
      <c r="ACI122" s="26"/>
      <c r="ACJ122" s="26"/>
      <c r="ACK122" s="26"/>
      <c r="ACL122" s="26"/>
      <c r="ACM122" s="26"/>
      <c r="ACN122" s="26"/>
      <c r="ACO122" s="26"/>
      <c r="ACP122" s="26"/>
      <c r="ACQ122" s="26"/>
      <c r="ACR122" s="26"/>
      <c r="ACS122" s="26"/>
      <c r="ACT122" s="26"/>
      <c r="ACU122" s="26"/>
      <c r="ACV122" s="26"/>
      <c r="ACW122" s="26"/>
      <c r="ACX122" s="26"/>
      <c r="ACY122" s="26"/>
      <c r="ACZ122" s="26"/>
      <c r="ADA122" s="26"/>
      <c r="ADB122" s="26"/>
      <c r="ADC122" s="26"/>
      <c r="ADD122" s="26"/>
      <c r="ADE122" s="26"/>
      <c r="ADF122" s="26"/>
      <c r="ADG122" s="26"/>
      <c r="ADH122" s="26"/>
      <c r="ADI122" s="26"/>
      <c r="ADJ122" s="26"/>
      <c r="ADK122" s="26"/>
      <c r="ADL122" s="26"/>
      <c r="ADM122" s="26"/>
      <c r="ADN122" s="26"/>
      <c r="ADO122" s="26"/>
      <c r="ADP122" s="26"/>
      <c r="ADQ122" s="26"/>
      <c r="ADR122" s="26"/>
      <c r="ADS122" s="26"/>
      <c r="ADT122" s="26"/>
      <c r="ADU122" s="26"/>
      <c r="ADV122" s="26"/>
      <c r="ADW122" s="26"/>
      <c r="ADX122" s="26"/>
      <c r="ADY122" s="26"/>
      <c r="ADZ122" s="26"/>
      <c r="AEA122" s="26"/>
      <c r="AEB122" s="26"/>
      <c r="AEC122" s="26"/>
      <c r="AED122" s="26"/>
      <c r="AEE122" s="26"/>
      <c r="AEF122" s="26"/>
      <c r="AEG122" s="26"/>
      <c r="AEH122" s="26"/>
      <c r="AEI122" s="26"/>
      <c r="AEJ122" s="26"/>
      <c r="AEK122" s="26"/>
      <c r="AEL122" s="26"/>
      <c r="AEM122" s="26"/>
      <c r="AEN122" s="26"/>
      <c r="AEO122" s="26"/>
      <c r="AEP122" s="26"/>
      <c r="AEQ122" s="26"/>
      <c r="AER122" s="26"/>
      <c r="AES122" s="26"/>
      <c r="AET122" s="26"/>
      <c r="AEU122" s="26"/>
      <c r="AEV122" s="26"/>
      <c r="AEW122" s="26"/>
      <c r="AEX122" s="26"/>
      <c r="AEY122" s="26"/>
      <c r="AEZ122" s="26"/>
      <c r="AFA122" s="26"/>
      <c r="AFB122" s="26"/>
      <c r="AFC122" s="26"/>
      <c r="AFD122" s="26"/>
      <c r="AFE122" s="26"/>
      <c r="AFF122" s="26"/>
      <c r="AFG122" s="26"/>
      <c r="AFH122" s="26"/>
      <c r="AFI122" s="58"/>
      <c r="AFJ122" s="26"/>
      <c r="AFK122" s="26"/>
      <c r="AFL122" s="58"/>
      <c r="AFM122" s="26"/>
      <c r="AFN122" s="26"/>
      <c r="AFO122" s="26"/>
      <c r="AFP122" s="26"/>
      <c r="AFQ122" s="58"/>
      <c r="AFR122" s="26"/>
      <c r="AFS122" s="26"/>
      <c r="AFT122" s="26"/>
      <c r="AFU122" s="26"/>
      <c r="AFV122" s="26"/>
      <c r="AFW122" s="26"/>
      <c r="AFX122" s="26"/>
      <c r="AFY122" s="26"/>
      <c r="AFZ122" s="26"/>
      <c r="AGA122" s="26"/>
      <c r="AGB122" s="26"/>
      <c r="AGC122" s="26"/>
      <c r="AGD122" s="26"/>
      <c r="AGE122" s="26"/>
      <c r="AGF122" s="26"/>
      <c r="AGG122" s="26"/>
      <c r="AGH122" s="26"/>
      <c r="AGI122" s="26"/>
      <c r="AGJ122" s="26"/>
      <c r="AGK122" s="26"/>
      <c r="AGL122" s="26"/>
      <c r="AGM122" s="26"/>
      <c r="AGN122" s="26"/>
      <c r="AGO122" s="26"/>
    </row>
    <row r="123" spans="371:873" x14ac:dyDescent="0.25">
      <c r="NG123" s="26"/>
      <c r="NH123" s="26"/>
      <c r="NI123" s="26"/>
      <c r="NJ123" s="26"/>
      <c r="NK123" s="26"/>
      <c r="NL123" s="26"/>
      <c r="NM123" s="26"/>
      <c r="NN123" s="26"/>
      <c r="NO123" s="26"/>
      <c r="NP123" s="26"/>
      <c r="NQ123" s="26"/>
      <c r="NR123" s="26"/>
      <c r="NS123" s="26"/>
      <c r="NT123" s="26"/>
      <c r="NU123" s="26"/>
      <c r="NV123" s="26"/>
      <c r="NW123" s="26"/>
      <c r="NX123" s="26"/>
      <c r="NY123" s="26"/>
      <c r="NZ123" s="26"/>
      <c r="OA123" s="26"/>
      <c r="OB123" s="26"/>
      <c r="OC123" s="26"/>
      <c r="OD123" s="26"/>
      <c r="OE123" s="26"/>
      <c r="OF123" s="26"/>
      <c r="OG123" s="26"/>
      <c r="OH123" s="26"/>
      <c r="OI123" s="26"/>
      <c r="OJ123" s="26"/>
      <c r="OK123" s="26"/>
      <c r="OL123" s="26"/>
      <c r="OM123" s="26"/>
      <c r="ON123" s="26"/>
      <c r="OO123" s="26"/>
      <c r="OP123" s="26"/>
      <c r="OQ123" s="26"/>
      <c r="OR123" s="26"/>
      <c r="OS123" s="26"/>
      <c r="OT123" s="26"/>
      <c r="OU123" s="26"/>
      <c r="OV123" s="26"/>
      <c r="OW123" s="26"/>
      <c r="OX123" s="26"/>
      <c r="OY123" s="26"/>
      <c r="OZ123" s="26"/>
      <c r="PA123" s="26"/>
      <c r="PB123" s="26"/>
      <c r="PC123" s="26"/>
      <c r="PD123" s="26"/>
      <c r="PE123" s="26"/>
      <c r="PF123" s="26"/>
      <c r="PG123" s="26"/>
      <c r="PH123" s="26"/>
      <c r="PI123" s="26"/>
      <c r="PJ123" s="26"/>
      <c r="PK123" s="26"/>
      <c r="PL123" s="26"/>
      <c r="PM123" s="26"/>
      <c r="PN123" s="26"/>
      <c r="PO123" s="26"/>
      <c r="PP123" s="26"/>
      <c r="PQ123" s="26"/>
      <c r="PR123" s="26"/>
      <c r="PS123" s="26"/>
      <c r="PT123" s="26"/>
      <c r="PU123" s="26"/>
      <c r="PV123" s="26"/>
      <c r="PW123" s="26"/>
      <c r="PX123" s="26"/>
      <c r="PY123" s="26"/>
      <c r="PZ123" s="26"/>
      <c r="QA123" s="26"/>
      <c r="QB123" s="26"/>
      <c r="QC123" s="26"/>
      <c r="QD123" s="26"/>
      <c r="QE123" s="26"/>
      <c r="QF123" s="26"/>
      <c r="QG123" s="26"/>
      <c r="QH123" s="26"/>
      <c r="QI123" s="26"/>
      <c r="QJ123" s="26"/>
      <c r="QK123" s="26"/>
      <c r="QL123" s="26"/>
      <c r="QM123" s="26"/>
      <c r="QN123" s="26"/>
      <c r="QO123" s="26"/>
      <c r="QP123" s="26"/>
      <c r="QQ123" s="26"/>
      <c r="QR123" s="26"/>
      <c r="QS123" s="26"/>
      <c r="QT123" s="26"/>
      <c r="QU123" s="26"/>
      <c r="QV123" s="26"/>
      <c r="QW123" s="26"/>
      <c r="QX123" s="26"/>
      <c r="QY123" s="26"/>
      <c r="QZ123" s="26"/>
      <c r="RA123" s="26"/>
      <c r="RB123" s="26"/>
      <c r="RC123" s="26"/>
      <c r="RD123" s="26"/>
      <c r="RE123" s="26"/>
      <c r="RF123" s="26"/>
      <c r="RG123" s="26"/>
      <c r="RH123" s="26"/>
      <c r="RI123" s="26"/>
      <c r="RJ123" s="26"/>
      <c r="RK123" s="26"/>
      <c r="RL123" s="26"/>
      <c r="RM123" s="26"/>
      <c r="RN123" s="26"/>
      <c r="RO123" s="26"/>
      <c r="RP123" s="26"/>
      <c r="RQ123" s="26"/>
      <c r="RR123" s="26"/>
      <c r="RS123" s="26"/>
      <c r="RT123" s="26"/>
      <c r="RU123" s="26"/>
      <c r="RV123" s="26"/>
      <c r="RW123" s="26"/>
      <c r="RX123" s="26"/>
      <c r="RY123" s="26"/>
      <c r="RZ123" s="26"/>
      <c r="SA123" s="26"/>
      <c r="SB123" s="26"/>
      <c r="SC123" s="26"/>
      <c r="SD123" s="26"/>
      <c r="SE123" s="26"/>
      <c r="SF123" s="26"/>
      <c r="SG123" s="26"/>
      <c r="SH123" s="26"/>
      <c r="SI123" s="26"/>
      <c r="SJ123" s="26"/>
      <c r="SK123" s="26"/>
      <c r="SL123" s="26"/>
      <c r="SM123" s="26"/>
      <c r="SN123" s="26"/>
      <c r="SO123" s="26"/>
      <c r="SP123" s="26"/>
      <c r="AAV123" s="26"/>
      <c r="AAW123" s="26"/>
      <c r="AAX123" s="26"/>
      <c r="AAY123" s="26"/>
      <c r="AAZ123" s="26"/>
      <c r="ABA123" s="26"/>
      <c r="ABB123" s="26"/>
      <c r="ABC123" s="26"/>
      <c r="ABD123" s="26"/>
      <c r="ABE123" s="26"/>
      <c r="ABF123" s="26"/>
      <c r="ABG123" s="26"/>
      <c r="ABH123" s="26"/>
      <c r="ABI123" s="26"/>
      <c r="ABJ123" s="26"/>
      <c r="ABK123" s="26"/>
      <c r="ABL123" s="26"/>
      <c r="ABM123" s="26"/>
      <c r="ABN123" s="26"/>
      <c r="ABO123" s="26"/>
      <c r="ABP123" s="26"/>
      <c r="ABQ123" s="26"/>
      <c r="ABR123" s="26"/>
      <c r="ABS123" s="26"/>
      <c r="ABT123" s="26"/>
      <c r="ABU123" s="26"/>
      <c r="ABV123" s="26"/>
      <c r="ABW123" s="26"/>
      <c r="ABX123" s="26"/>
      <c r="ABY123" s="26"/>
      <c r="ABZ123" s="26"/>
      <c r="ACA123" s="26"/>
      <c r="ACB123" s="26"/>
      <c r="ACC123" s="26"/>
      <c r="ACD123" s="26"/>
      <c r="ACE123" s="26"/>
      <c r="ACF123" s="26"/>
      <c r="ACG123" s="26"/>
      <c r="ACH123" s="26"/>
      <c r="ACI123" s="26"/>
      <c r="ACJ123" s="26"/>
      <c r="ACK123" s="26"/>
      <c r="ACL123" s="26"/>
      <c r="ACM123" s="26"/>
      <c r="ACN123" s="26"/>
      <c r="ACO123" s="26"/>
      <c r="ACP123" s="26"/>
      <c r="ACQ123" s="26"/>
      <c r="ACR123" s="26"/>
      <c r="ACS123" s="26"/>
      <c r="ACT123" s="26"/>
      <c r="ACU123" s="26"/>
      <c r="ACV123" s="26"/>
      <c r="ACW123" s="26"/>
      <c r="ACX123" s="26"/>
      <c r="ACY123" s="26"/>
      <c r="ACZ123" s="26"/>
      <c r="ADA123" s="26"/>
      <c r="ADB123" s="26"/>
      <c r="ADC123" s="26"/>
      <c r="ADD123" s="26"/>
      <c r="ADE123" s="26"/>
      <c r="ADF123" s="26"/>
      <c r="ADG123" s="26"/>
      <c r="ADH123" s="26"/>
      <c r="ADI123" s="26"/>
      <c r="ADJ123" s="26"/>
      <c r="ADK123" s="26"/>
      <c r="ADL123" s="26"/>
      <c r="ADM123" s="26"/>
      <c r="ADN123" s="26"/>
      <c r="ADO123" s="26"/>
      <c r="ADP123" s="26"/>
      <c r="ADQ123" s="26"/>
      <c r="ADR123" s="26"/>
      <c r="ADS123" s="26"/>
      <c r="ADT123" s="26"/>
      <c r="ADU123" s="26"/>
      <c r="ADV123" s="26"/>
      <c r="ADW123" s="26"/>
      <c r="ADX123" s="26"/>
      <c r="ADY123" s="26"/>
      <c r="ADZ123" s="26"/>
      <c r="AEA123" s="26"/>
      <c r="AEB123" s="26"/>
      <c r="AEC123" s="26"/>
      <c r="AED123" s="26"/>
      <c r="AEE123" s="26"/>
      <c r="AEF123" s="26"/>
      <c r="AEG123" s="26"/>
      <c r="AEH123" s="26"/>
      <c r="AEI123" s="26"/>
      <c r="AEJ123" s="26"/>
      <c r="AEK123" s="26"/>
      <c r="AEL123" s="26"/>
      <c r="AEM123" s="26"/>
      <c r="AEN123" s="26"/>
      <c r="AEO123" s="26"/>
      <c r="AEP123" s="26"/>
      <c r="AEQ123" s="26"/>
      <c r="AER123" s="26"/>
      <c r="AES123" s="26"/>
      <c r="AET123" s="26"/>
      <c r="AEU123" s="26"/>
      <c r="AEV123" s="26"/>
      <c r="AEW123" s="26"/>
      <c r="AEX123" s="26"/>
      <c r="AEY123" s="26"/>
      <c r="AEZ123" s="26"/>
      <c r="AFA123" s="26"/>
      <c r="AFB123" s="26"/>
      <c r="AFC123" s="26"/>
      <c r="AFD123" s="26"/>
      <c r="AFE123" s="26"/>
      <c r="AFF123" s="26"/>
      <c r="AFG123" s="26"/>
      <c r="AFH123" s="26"/>
      <c r="AFI123" s="58"/>
      <c r="AFJ123" s="26"/>
      <c r="AFK123" s="26"/>
      <c r="AFL123" s="58"/>
      <c r="AFM123" s="26"/>
      <c r="AFN123" s="26"/>
      <c r="AFO123" s="26"/>
      <c r="AFP123" s="26"/>
      <c r="AFQ123" s="58"/>
      <c r="AFR123" s="26"/>
      <c r="AFS123" s="26"/>
      <c r="AFT123" s="26"/>
      <c r="AFU123" s="26"/>
      <c r="AFV123" s="26"/>
      <c r="AFW123" s="26"/>
      <c r="AFX123" s="26"/>
      <c r="AFY123" s="26"/>
      <c r="AFZ123" s="26"/>
      <c r="AGA123" s="26"/>
      <c r="AGB123" s="26"/>
      <c r="AGC123" s="26"/>
      <c r="AGD123" s="26"/>
      <c r="AGE123" s="26"/>
      <c r="AGF123" s="26"/>
      <c r="AGG123" s="26"/>
      <c r="AGH123" s="26"/>
      <c r="AGI123" s="26"/>
      <c r="AGJ123" s="26"/>
      <c r="AGK123" s="26"/>
      <c r="AGL123" s="26"/>
      <c r="AGM123" s="26"/>
      <c r="AGN123" s="26"/>
      <c r="AGO123" s="26"/>
    </row>
    <row r="124" spans="371:873" x14ac:dyDescent="0.25">
      <c r="NG124" s="26"/>
      <c r="NH124" s="26"/>
      <c r="NI124" s="26"/>
      <c r="NJ124" s="26"/>
      <c r="NK124" s="26"/>
      <c r="NL124" s="26"/>
      <c r="NM124" s="26"/>
      <c r="NN124" s="26"/>
      <c r="NO124" s="26"/>
      <c r="NP124" s="26"/>
      <c r="NQ124" s="26"/>
      <c r="NR124" s="26"/>
      <c r="NS124" s="26"/>
      <c r="NT124" s="26"/>
      <c r="NU124" s="26"/>
      <c r="NV124" s="26"/>
      <c r="NW124" s="26"/>
      <c r="NX124" s="26"/>
      <c r="NY124" s="26"/>
      <c r="NZ124" s="26"/>
      <c r="OA124" s="26"/>
      <c r="OB124" s="26"/>
      <c r="OC124" s="26"/>
      <c r="OD124" s="26"/>
      <c r="OE124" s="26"/>
      <c r="OF124" s="26"/>
      <c r="OG124" s="26"/>
      <c r="OH124" s="26"/>
      <c r="OI124" s="26"/>
      <c r="OJ124" s="26"/>
      <c r="OK124" s="26"/>
      <c r="OL124" s="26"/>
      <c r="OM124" s="26"/>
      <c r="ON124" s="26"/>
      <c r="OO124" s="26"/>
      <c r="OP124" s="26"/>
      <c r="OQ124" s="26"/>
      <c r="OR124" s="26"/>
      <c r="OS124" s="26"/>
      <c r="OT124" s="26"/>
      <c r="OU124" s="26"/>
      <c r="OV124" s="26"/>
      <c r="OW124" s="26"/>
      <c r="OX124" s="26"/>
      <c r="OY124" s="26"/>
      <c r="OZ124" s="26"/>
      <c r="PA124" s="26"/>
      <c r="PB124" s="26"/>
      <c r="PC124" s="26"/>
      <c r="PD124" s="26"/>
      <c r="PE124" s="26"/>
      <c r="PF124" s="26"/>
      <c r="PG124" s="26"/>
      <c r="PH124" s="26"/>
      <c r="PI124" s="26"/>
      <c r="PJ124" s="26"/>
      <c r="PK124" s="26"/>
      <c r="PL124" s="26"/>
      <c r="PM124" s="26"/>
      <c r="PN124" s="26"/>
      <c r="PO124" s="26"/>
      <c r="PP124" s="26"/>
      <c r="PQ124" s="26"/>
      <c r="PR124" s="26"/>
      <c r="PS124" s="26"/>
      <c r="PT124" s="26"/>
      <c r="PU124" s="26"/>
      <c r="PV124" s="26"/>
      <c r="PW124" s="26"/>
      <c r="PX124" s="26"/>
      <c r="PY124" s="26"/>
      <c r="PZ124" s="26"/>
      <c r="QA124" s="26"/>
      <c r="QB124" s="26"/>
      <c r="QC124" s="26"/>
      <c r="QD124" s="26"/>
      <c r="QE124" s="26"/>
      <c r="QF124" s="26"/>
      <c r="QG124" s="26"/>
      <c r="QH124" s="26"/>
      <c r="QI124" s="26"/>
      <c r="QJ124" s="26"/>
      <c r="QK124" s="26"/>
      <c r="QL124" s="26"/>
      <c r="QM124" s="26"/>
      <c r="QN124" s="26"/>
      <c r="QO124" s="26"/>
      <c r="QP124" s="26"/>
      <c r="QQ124" s="26"/>
      <c r="QR124" s="26"/>
      <c r="QS124" s="26"/>
      <c r="QT124" s="26"/>
      <c r="QU124" s="26"/>
      <c r="QV124" s="26"/>
      <c r="QW124" s="26"/>
      <c r="QX124" s="26"/>
      <c r="QY124" s="26"/>
      <c r="QZ124" s="26"/>
      <c r="RA124" s="26"/>
      <c r="RB124" s="26"/>
      <c r="RC124" s="26"/>
      <c r="RD124" s="26"/>
      <c r="RE124" s="26"/>
      <c r="RF124" s="26"/>
      <c r="RG124" s="26"/>
      <c r="RH124" s="26"/>
      <c r="RI124" s="26"/>
      <c r="RJ124" s="26"/>
      <c r="RK124" s="26"/>
      <c r="RL124" s="26"/>
      <c r="RM124" s="26"/>
      <c r="RN124" s="26"/>
      <c r="RO124" s="26"/>
      <c r="RP124" s="26"/>
      <c r="RQ124" s="26"/>
      <c r="RR124" s="26"/>
      <c r="RS124" s="26"/>
      <c r="RT124" s="26"/>
      <c r="RU124" s="26"/>
      <c r="RV124" s="26"/>
      <c r="RW124" s="26"/>
      <c r="RX124" s="26"/>
      <c r="RY124" s="26"/>
      <c r="RZ124" s="26"/>
      <c r="SA124" s="26"/>
      <c r="SB124" s="26"/>
      <c r="SC124" s="26"/>
      <c r="SD124" s="26"/>
      <c r="SE124" s="26"/>
      <c r="SF124" s="26"/>
      <c r="SG124" s="26"/>
      <c r="SH124" s="26"/>
      <c r="SI124" s="26"/>
      <c r="SJ124" s="26"/>
      <c r="SK124" s="26"/>
      <c r="SL124" s="26"/>
      <c r="SM124" s="26"/>
      <c r="SN124" s="26"/>
      <c r="SO124" s="26"/>
      <c r="SP124" s="26"/>
      <c r="AAV124" s="26"/>
      <c r="AAW124" s="26"/>
      <c r="AAX124" s="26"/>
      <c r="AAY124" s="26"/>
      <c r="AAZ124" s="26"/>
      <c r="ABA124" s="26"/>
      <c r="ABB124" s="26"/>
      <c r="ABC124" s="26"/>
      <c r="ABD124" s="26"/>
      <c r="ABE124" s="26"/>
      <c r="ABF124" s="26"/>
      <c r="ABG124" s="26"/>
      <c r="ABH124" s="26"/>
      <c r="ABI124" s="26"/>
      <c r="ABJ124" s="26"/>
      <c r="ABK124" s="26"/>
      <c r="ABL124" s="26"/>
      <c r="ABM124" s="26"/>
      <c r="ABN124" s="26"/>
      <c r="ABO124" s="26"/>
      <c r="ABP124" s="26"/>
      <c r="ABQ124" s="26"/>
      <c r="ABR124" s="26"/>
      <c r="ABS124" s="26"/>
      <c r="ABT124" s="26"/>
      <c r="ABU124" s="26"/>
      <c r="ABV124" s="26"/>
      <c r="ABW124" s="26"/>
      <c r="ABX124" s="26"/>
      <c r="ABY124" s="26"/>
      <c r="ABZ124" s="26"/>
      <c r="ACA124" s="26"/>
      <c r="ACB124" s="26"/>
      <c r="ACC124" s="26"/>
      <c r="ACD124" s="26"/>
      <c r="ACE124" s="26"/>
      <c r="ACF124" s="26"/>
      <c r="ACG124" s="26"/>
      <c r="ACH124" s="26"/>
      <c r="ACI124" s="26"/>
      <c r="ACJ124" s="26"/>
      <c r="ACK124" s="26"/>
      <c r="ACL124" s="26"/>
      <c r="ACM124" s="26"/>
      <c r="ACN124" s="26"/>
      <c r="ACO124" s="26"/>
      <c r="ACP124" s="26"/>
      <c r="ACQ124" s="26"/>
      <c r="ACR124" s="26"/>
      <c r="ACS124" s="26"/>
      <c r="ACT124" s="26"/>
      <c r="ACU124" s="26"/>
      <c r="ACV124" s="26"/>
      <c r="ACW124" s="26"/>
      <c r="ACX124" s="26"/>
      <c r="ACY124" s="26"/>
      <c r="ACZ124" s="26"/>
      <c r="ADA124" s="26"/>
      <c r="ADB124" s="26"/>
      <c r="ADC124" s="26"/>
      <c r="ADD124" s="26"/>
      <c r="ADE124" s="26"/>
      <c r="ADF124" s="26"/>
      <c r="ADG124" s="26"/>
      <c r="ADH124" s="26"/>
      <c r="ADI124" s="26"/>
      <c r="ADJ124" s="26"/>
      <c r="ADK124" s="26"/>
      <c r="ADL124" s="26"/>
      <c r="ADM124" s="26"/>
      <c r="ADN124" s="26"/>
      <c r="ADO124" s="26"/>
      <c r="ADP124" s="26"/>
      <c r="ADQ124" s="26"/>
      <c r="ADR124" s="26"/>
      <c r="ADS124" s="26"/>
      <c r="ADT124" s="26"/>
      <c r="ADU124" s="26"/>
      <c r="ADV124" s="26"/>
      <c r="ADW124" s="26"/>
      <c r="ADX124" s="26"/>
      <c r="ADY124" s="26"/>
      <c r="ADZ124" s="26"/>
      <c r="AEA124" s="26"/>
      <c r="AEB124" s="26"/>
      <c r="AEC124" s="26"/>
      <c r="AED124" s="26"/>
      <c r="AEE124" s="26"/>
      <c r="AEF124" s="26"/>
      <c r="AEG124" s="26"/>
      <c r="AEH124" s="26"/>
      <c r="AEI124" s="26"/>
      <c r="AEJ124" s="26"/>
      <c r="AEK124" s="26"/>
      <c r="AEL124" s="26"/>
      <c r="AEM124" s="26"/>
      <c r="AEN124" s="26"/>
      <c r="AEO124" s="26"/>
      <c r="AEP124" s="26"/>
      <c r="AEQ124" s="26"/>
      <c r="AER124" s="26"/>
      <c r="AES124" s="26"/>
      <c r="AET124" s="26"/>
      <c r="AEU124" s="26"/>
      <c r="AEV124" s="26"/>
      <c r="AEW124" s="26"/>
      <c r="AEX124" s="26"/>
      <c r="AEY124" s="26"/>
      <c r="AEZ124" s="26"/>
      <c r="AFA124" s="26"/>
      <c r="AFB124" s="26"/>
      <c r="AFC124" s="26"/>
      <c r="AFD124" s="26"/>
      <c r="AFE124" s="26"/>
      <c r="AFF124" s="26"/>
      <c r="AFG124" s="26"/>
      <c r="AFH124" s="26"/>
      <c r="AFI124" s="58"/>
      <c r="AFJ124" s="26"/>
      <c r="AFK124" s="26"/>
      <c r="AFL124" s="58"/>
      <c r="AFM124" s="26"/>
      <c r="AFN124" s="26"/>
      <c r="AFO124" s="26"/>
      <c r="AFP124" s="26"/>
      <c r="AFQ124" s="58"/>
      <c r="AFR124" s="26"/>
      <c r="AFS124" s="26"/>
      <c r="AFT124" s="26"/>
      <c r="AFU124" s="26"/>
      <c r="AFV124" s="26"/>
      <c r="AFW124" s="26"/>
      <c r="AFX124" s="26"/>
      <c r="AFY124" s="26"/>
      <c r="AFZ124" s="26"/>
      <c r="AGA124" s="26"/>
      <c r="AGB124" s="26"/>
      <c r="AGC124" s="26"/>
      <c r="AGD124" s="26"/>
      <c r="AGE124" s="26"/>
      <c r="AGF124" s="26"/>
      <c r="AGG124" s="26"/>
      <c r="AGH124" s="26"/>
      <c r="AGI124" s="26"/>
      <c r="AGJ124" s="26"/>
      <c r="AGK124" s="26"/>
      <c r="AGL124" s="26"/>
      <c r="AGM124" s="26"/>
      <c r="AGN124" s="26"/>
      <c r="AGO124" s="26"/>
    </row>
    <row r="125" spans="371:873" x14ac:dyDescent="0.25">
      <c r="NG125" s="26"/>
      <c r="NH125" s="26"/>
      <c r="NI125" s="26"/>
      <c r="NJ125" s="26"/>
      <c r="NK125" s="26"/>
      <c r="NL125" s="26"/>
      <c r="NM125" s="26"/>
      <c r="NN125" s="26"/>
      <c r="NO125" s="26"/>
      <c r="NP125" s="26"/>
      <c r="NQ125" s="26"/>
      <c r="NR125" s="26"/>
      <c r="NS125" s="26"/>
      <c r="NT125" s="26"/>
      <c r="NU125" s="26"/>
      <c r="NV125" s="26"/>
      <c r="NW125" s="26"/>
      <c r="NX125" s="26"/>
      <c r="NY125" s="26"/>
      <c r="NZ125" s="26"/>
      <c r="OA125" s="26"/>
      <c r="OB125" s="26"/>
      <c r="OC125" s="26"/>
      <c r="OD125" s="26"/>
      <c r="OE125" s="26"/>
      <c r="OF125" s="26"/>
      <c r="OG125" s="26"/>
      <c r="OH125" s="26"/>
      <c r="OI125" s="26"/>
      <c r="OJ125" s="26"/>
      <c r="OK125" s="26"/>
      <c r="OL125" s="26"/>
      <c r="OM125" s="26"/>
      <c r="ON125" s="26"/>
      <c r="OO125" s="26"/>
      <c r="OP125" s="26"/>
      <c r="OQ125" s="26"/>
      <c r="OR125" s="26"/>
      <c r="OS125" s="26"/>
      <c r="OT125" s="26"/>
      <c r="OU125" s="26"/>
      <c r="OV125" s="26"/>
      <c r="OW125" s="26"/>
      <c r="OX125" s="26"/>
      <c r="OY125" s="26"/>
      <c r="OZ125" s="26"/>
      <c r="PA125" s="26"/>
      <c r="PB125" s="26"/>
      <c r="PC125" s="26"/>
      <c r="PD125" s="26"/>
      <c r="PE125" s="26"/>
      <c r="PF125" s="26"/>
      <c r="PG125" s="26"/>
      <c r="PH125" s="26"/>
      <c r="PI125" s="26"/>
      <c r="PJ125" s="26"/>
      <c r="PK125" s="26"/>
      <c r="PL125" s="26"/>
      <c r="PM125" s="26"/>
      <c r="PN125" s="26"/>
      <c r="PO125" s="26"/>
      <c r="PP125" s="26"/>
      <c r="PQ125" s="26"/>
      <c r="PR125" s="26"/>
      <c r="PS125" s="26"/>
      <c r="PT125" s="26"/>
      <c r="PU125" s="26"/>
      <c r="PV125" s="26"/>
      <c r="PW125" s="26"/>
      <c r="PX125" s="26"/>
      <c r="PY125" s="26"/>
      <c r="PZ125" s="26"/>
      <c r="QA125" s="26"/>
      <c r="QB125" s="26"/>
      <c r="QC125" s="26"/>
      <c r="QD125" s="26"/>
      <c r="QE125" s="26"/>
      <c r="QF125" s="26"/>
      <c r="QG125" s="26"/>
      <c r="QH125" s="26"/>
      <c r="QI125" s="26"/>
      <c r="QJ125" s="26"/>
      <c r="QK125" s="26"/>
      <c r="QL125" s="26"/>
      <c r="QM125" s="26"/>
      <c r="QN125" s="26"/>
      <c r="QO125" s="26"/>
      <c r="QP125" s="26"/>
      <c r="QQ125" s="26"/>
      <c r="QR125" s="26"/>
      <c r="QS125" s="26"/>
      <c r="QT125" s="26"/>
      <c r="QU125" s="26"/>
      <c r="QV125" s="26"/>
      <c r="QW125" s="26"/>
      <c r="QX125" s="26"/>
      <c r="QY125" s="26"/>
      <c r="QZ125" s="26"/>
      <c r="RA125" s="26"/>
      <c r="RB125" s="26"/>
      <c r="RC125" s="26"/>
      <c r="RD125" s="26"/>
      <c r="RE125" s="26"/>
      <c r="RF125" s="26"/>
      <c r="RG125" s="26"/>
      <c r="RH125" s="26"/>
      <c r="RI125" s="26"/>
      <c r="RJ125" s="26"/>
      <c r="RK125" s="26"/>
      <c r="RL125" s="26"/>
      <c r="RM125" s="26"/>
      <c r="RN125" s="26"/>
      <c r="RO125" s="26"/>
      <c r="RP125" s="26"/>
      <c r="RQ125" s="26"/>
      <c r="RR125" s="26"/>
      <c r="RS125" s="26"/>
      <c r="RT125" s="26"/>
      <c r="RU125" s="26"/>
      <c r="RV125" s="26"/>
      <c r="RW125" s="26"/>
      <c r="RX125" s="26"/>
      <c r="RY125" s="26"/>
      <c r="RZ125" s="26"/>
      <c r="SA125" s="26"/>
      <c r="SB125" s="26"/>
      <c r="SC125" s="26"/>
      <c r="SD125" s="26"/>
      <c r="SE125" s="26"/>
      <c r="SF125" s="26"/>
      <c r="SG125" s="26"/>
      <c r="SH125" s="26"/>
      <c r="SI125" s="26"/>
      <c r="SJ125" s="26"/>
      <c r="SK125" s="26"/>
      <c r="SL125" s="26"/>
      <c r="SM125" s="26"/>
      <c r="SN125" s="26"/>
      <c r="SO125" s="26"/>
      <c r="SP125" s="26"/>
      <c r="AAV125" s="26"/>
      <c r="AAW125" s="26"/>
      <c r="AAX125" s="26"/>
      <c r="AAY125" s="26"/>
      <c r="AAZ125" s="26"/>
      <c r="ABA125" s="26"/>
      <c r="ABB125" s="26"/>
      <c r="ABC125" s="26"/>
      <c r="ABD125" s="26"/>
      <c r="ABE125" s="26"/>
      <c r="ABF125" s="26"/>
      <c r="ABG125" s="26"/>
      <c r="ABH125" s="26"/>
      <c r="ABI125" s="26"/>
      <c r="ABJ125" s="26"/>
      <c r="ABK125" s="26"/>
      <c r="ABL125" s="26"/>
      <c r="ABM125" s="26"/>
      <c r="ABN125" s="26"/>
      <c r="ABO125" s="26"/>
      <c r="ABP125" s="26"/>
      <c r="ABQ125" s="26"/>
      <c r="ABR125" s="26"/>
      <c r="ABS125" s="26"/>
      <c r="ABT125" s="26"/>
      <c r="ABU125" s="26"/>
      <c r="ABV125" s="26"/>
      <c r="ABW125" s="26"/>
      <c r="ABX125" s="26"/>
      <c r="ABY125" s="26"/>
      <c r="ABZ125" s="26"/>
      <c r="ACA125" s="26"/>
      <c r="ACB125" s="26"/>
      <c r="ACC125" s="26"/>
      <c r="ACD125" s="26"/>
      <c r="ACE125" s="26"/>
      <c r="ACF125" s="26"/>
      <c r="ACG125" s="26"/>
      <c r="ACH125" s="26"/>
      <c r="ACI125" s="26"/>
      <c r="ACJ125" s="26"/>
      <c r="ACK125" s="26"/>
      <c r="ACL125" s="26"/>
      <c r="ACM125" s="26"/>
      <c r="ACN125" s="26"/>
      <c r="ACO125" s="26"/>
      <c r="ACP125" s="26"/>
      <c r="ACQ125" s="26"/>
      <c r="ACR125" s="26"/>
      <c r="ACS125" s="26"/>
      <c r="ACT125" s="26"/>
      <c r="ACU125" s="26"/>
      <c r="ACV125" s="26"/>
      <c r="ACW125" s="26"/>
      <c r="ACX125" s="26"/>
      <c r="ACY125" s="26"/>
      <c r="ACZ125" s="26"/>
      <c r="ADA125" s="26"/>
      <c r="ADB125" s="26"/>
      <c r="ADC125" s="26"/>
      <c r="ADD125" s="26"/>
      <c r="ADE125" s="26"/>
      <c r="ADF125" s="26"/>
      <c r="ADG125" s="26"/>
      <c r="ADH125" s="26"/>
      <c r="ADI125" s="26"/>
      <c r="ADJ125" s="26"/>
      <c r="ADK125" s="26"/>
      <c r="ADL125" s="26"/>
      <c r="ADM125" s="26"/>
      <c r="ADN125" s="26"/>
      <c r="ADO125" s="26"/>
      <c r="ADP125" s="26"/>
      <c r="ADQ125" s="26"/>
      <c r="ADR125" s="26"/>
      <c r="ADS125" s="26"/>
      <c r="ADT125" s="26"/>
      <c r="ADU125" s="26"/>
      <c r="ADV125" s="26"/>
      <c r="ADW125" s="26"/>
      <c r="ADX125" s="26"/>
      <c r="ADY125" s="26"/>
      <c r="ADZ125" s="26"/>
      <c r="AEA125" s="26"/>
      <c r="AEB125" s="26"/>
      <c r="AEC125" s="26"/>
      <c r="AED125" s="26"/>
      <c r="AEE125" s="26"/>
      <c r="AEF125" s="26"/>
      <c r="AEG125" s="26"/>
      <c r="AEH125" s="26"/>
      <c r="AEI125" s="26"/>
      <c r="AEJ125" s="26"/>
      <c r="AEK125" s="26"/>
      <c r="AEL125" s="26"/>
      <c r="AEM125" s="26"/>
      <c r="AEN125" s="26"/>
      <c r="AEO125" s="26"/>
      <c r="AEP125" s="26"/>
      <c r="AEQ125" s="26"/>
      <c r="AER125" s="26"/>
      <c r="AES125" s="26"/>
      <c r="AET125" s="26"/>
      <c r="AEU125" s="26"/>
      <c r="AEV125" s="26"/>
      <c r="AEW125" s="26"/>
      <c r="AEX125" s="26"/>
      <c r="AEY125" s="26"/>
      <c r="AEZ125" s="26"/>
      <c r="AFA125" s="26"/>
      <c r="AFB125" s="26"/>
      <c r="AFC125" s="26"/>
      <c r="AFD125" s="26"/>
      <c r="AFE125" s="26"/>
      <c r="AFF125" s="26"/>
      <c r="AFG125" s="26"/>
      <c r="AFH125" s="26"/>
      <c r="AFI125" s="58"/>
      <c r="AFJ125" s="26"/>
      <c r="AFK125" s="26"/>
      <c r="AFL125" s="58"/>
      <c r="AFM125" s="26"/>
      <c r="AFN125" s="26"/>
      <c r="AFO125" s="26"/>
      <c r="AFP125" s="26"/>
      <c r="AFQ125" s="58"/>
      <c r="AFR125" s="26"/>
      <c r="AFS125" s="26"/>
      <c r="AFT125" s="26"/>
      <c r="AFU125" s="26"/>
      <c r="AFV125" s="26"/>
      <c r="AFW125" s="26"/>
      <c r="AFX125" s="26"/>
      <c r="AFY125" s="26"/>
      <c r="AFZ125" s="26"/>
      <c r="AGA125" s="26"/>
      <c r="AGB125" s="26"/>
      <c r="AGC125" s="26"/>
      <c r="AGD125" s="26"/>
      <c r="AGE125" s="26"/>
      <c r="AGF125" s="26"/>
      <c r="AGG125" s="26"/>
      <c r="AGH125" s="26"/>
      <c r="AGI125" s="26"/>
      <c r="AGJ125" s="26"/>
      <c r="AGK125" s="26"/>
      <c r="AGL125" s="26"/>
      <c r="AGM125" s="26"/>
      <c r="AGN125" s="26"/>
      <c r="AGO125" s="26"/>
    </row>
    <row r="126" spans="371:873" x14ac:dyDescent="0.25">
      <c r="NG126" s="26"/>
      <c r="NH126" s="26"/>
      <c r="NI126" s="26"/>
      <c r="NJ126" s="26"/>
      <c r="NK126" s="26"/>
      <c r="NL126" s="26"/>
      <c r="NM126" s="26"/>
      <c r="NN126" s="26"/>
      <c r="NO126" s="26"/>
      <c r="NP126" s="26"/>
      <c r="NQ126" s="26"/>
      <c r="NR126" s="26"/>
      <c r="NS126" s="26"/>
      <c r="NT126" s="26"/>
      <c r="NU126" s="26"/>
      <c r="NV126" s="26"/>
      <c r="NW126" s="26"/>
      <c r="NX126" s="26"/>
      <c r="NY126" s="26"/>
      <c r="NZ126" s="26"/>
      <c r="OA126" s="26"/>
      <c r="OB126" s="26"/>
      <c r="OC126" s="26"/>
      <c r="OD126" s="26"/>
      <c r="OE126" s="26"/>
      <c r="OF126" s="26"/>
      <c r="OG126" s="26"/>
      <c r="OH126" s="26"/>
      <c r="OI126" s="26"/>
      <c r="OJ126" s="26"/>
      <c r="OK126" s="26"/>
      <c r="OL126" s="26"/>
      <c r="OM126" s="26"/>
      <c r="ON126" s="26"/>
      <c r="OO126" s="26"/>
      <c r="OP126" s="26"/>
      <c r="OQ126" s="26"/>
      <c r="OR126" s="26"/>
      <c r="OS126" s="26"/>
      <c r="OT126" s="26"/>
      <c r="OU126" s="26"/>
      <c r="OV126" s="26"/>
      <c r="OW126" s="26"/>
      <c r="OX126" s="26"/>
      <c r="OY126" s="26"/>
      <c r="OZ126" s="26"/>
      <c r="PA126" s="26"/>
      <c r="PB126" s="26"/>
      <c r="PC126" s="26"/>
      <c r="PD126" s="26"/>
      <c r="PE126" s="26"/>
      <c r="PF126" s="26"/>
      <c r="PG126" s="26"/>
      <c r="PH126" s="26"/>
      <c r="PI126" s="26"/>
      <c r="PJ126" s="26"/>
      <c r="PK126" s="26"/>
      <c r="PL126" s="26"/>
      <c r="PM126" s="26"/>
      <c r="PN126" s="26"/>
      <c r="PO126" s="26"/>
      <c r="PP126" s="26"/>
      <c r="PQ126" s="26"/>
      <c r="PR126" s="26"/>
      <c r="PS126" s="26"/>
      <c r="PT126" s="26"/>
      <c r="PU126" s="26"/>
      <c r="PV126" s="26"/>
      <c r="PW126" s="26"/>
      <c r="PX126" s="26"/>
      <c r="PY126" s="26"/>
      <c r="PZ126" s="26"/>
      <c r="QA126" s="26"/>
      <c r="QB126" s="26"/>
      <c r="QC126" s="26"/>
      <c r="QD126" s="26"/>
      <c r="QE126" s="26"/>
      <c r="QF126" s="26"/>
      <c r="QG126" s="26"/>
      <c r="QH126" s="26"/>
      <c r="QI126" s="26"/>
      <c r="QJ126" s="26"/>
      <c r="QK126" s="26"/>
      <c r="QL126" s="26"/>
      <c r="QM126" s="26"/>
      <c r="QN126" s="26"/>
      <c r="QO126" s="26"/>
      <c r="QP126" s="26"/>
      <c r="QQ126" s="26"/>
      <c r="QR126" s="26"/>
      <c r="QS126" s="26"/>
      <c r="QT126" s="26"/>
      <c r="QU126" s="26"/>
      <c r="QV126" s="26"/>
      <c r="QW126" s="26"/>
      <c r="QX126" s="26"/>
      <c r="QY126" s="26"/>
      <c r="QZ126" s="26"/>
      <c r="RA126" s="26"/>
      <c r="RB126" s="26"/>
      <c r="RC126" s="26"/>
      <c r="RD126" s="26"/>
      <c r="RE126" s="26"/>
      <c r="RF126" s="26"/>
      <c r="RG126" s="26"/>
      <c r="RH126" s="26"/>
      <c r="RI126" s="26"/>
      <c r="RJ126" s="26"/>
      <c r="RK126" s="26"/>
      <c r="RL126" s="26"/>
      <c r="RM126" s="26"/>
      <c r="RN126" s="26"/>
      <c r="RO126" s="26"/>
      <c r="RP126" s="26"/>
      <c r="RQ126" s="26"/>
      <c r="RR126" s="26"/>
      <c r="RS126" s="26"/>
      <c r="RT126" s="26"/>
      <c r="RU126" s="26"/>
      <c r="RV126" s="26"/>
      <c r="RW126" s="26"/>
      <c r="RX126" s="26"/>
      <c r="RY126" s="26"/>
      <c r="RZ126" s="26"/>
      <c r="SA126" s="26"/>
      <c r="SB126" s="26"/>
      <c r="SC126" s="26"/>
      <c r="SD126" s="26"/>
      <c r="SE126" s="26"/>
      <c r="SF126" s="26"/>
      <c r="SG126" s="26"/>
      <c r="SH126" s="26"/>
      <c r="SI126" s="26"/>
      <c r="SJ126" s="26"/>
      <c r="SK126" s="26"/>
      <c r="SL126" s="26"/>
      <c r="SM126" s="26"/>
      <c r="SN126" s="26"/>
      <c r="SO126" s="26"/>
      <c r="SP126" s="26"/>
      <c r="AAV126" s="26"/>
      <c r="AAW126" s="26"/>
      <c r="AAX126" s="26"/>
      <c r="AAY126" s="26"/>
      <c r="AAZ126" s="26"/>
      <c r="ABA126" s="26"/>
      <c r="ABB126" s="26"/>
      <c r="ABC126" s="26"/>
      <c r="ABD126" s="26"/>
      <c r="ABE126" s="26"/>
      <c r="ABF126" s="26"/>
      <c r="ABG126" s="26"/>
      <c r="ABH126" s="26"/>
      <c r="ABI126" s="26"/>
      <c r="ABJ126" s="26"/>
      <c r="ABK126" s="26"/>
      <c r="ABL126" s="26"/>
      <c r="ABM126" s="26"/>
      <c r="ABN126" s="26"/>
      <c r="ABO126" s="26"/>
      <c r="ABP126" s="26"/>
      <c r="ABQ126" s="26"/>
      <c r="ABR126" s="26"/>
      <c r="ABS126" s="26"/>
      <c r="ABT126" s="26"/>
      <c r="ABU126" s="26"/>
      <c r="ABV126" s="26"/>
      <c r="ABW126" s="26"/>
      <c r="ABX126" s="26"/>
      <c r="ABY126" s="26"/>
      <c r="ABZ126" s="26"/>
      <c r="ACA126" s="26"/>
      <c r="ACB126" s="26"/>
      <c r="ACC126" s="26"/>
      <c r="ACD126" s="26"/>
      <c r="ACE126" s="26"/>
      <c r="ACF126" s="26"/>
      <c r="ACG126" s="26"/>
      <c r="ACH126" s="26"/>
      <c r="ACI126" s="26"/>
      <c r="ACJ126" s="26"/>
      <c r="ACK126" s="26"/>
      <c r="ACL126" s="26"/>
      <c r="ACM126" s="26"/>
      <c r="ACN126" s="26"/>
      <c r="ACO126" s="26"/>
      <c r="ACP126" s="26"/>
      <c r="ACQ126" s="26"/>
      <c r="ACR126" s="26"/>
      <c r="ACS126" s="26"/>
      <c r="ACT126" s="26"/>
      <c r="ACU126" s="26"/>
      <c r="ACV126" s="26"/>
      <c r="ACW126" s="26"/>
      <c r="ACX126" s="26"/>
      <c r="ACY126" s="26"/>
      <c r="ACZ126" s="26"/>
      <c r="ADA126" s="26"/>
      <c r="ADB126" s="26"/>
      <c r="ADC126" s="26"/>
      <c r="ADD126" s="26"/>
      <c r="ADE126" s="26"/>
      <c r="ADF126" s="26"/>
      <c r="ADG126" s="26"/>
      <c r="ADH126" s="26"/>
      <c r="ADI126" s="26"/>
      <c r="ADJ126" s="26"/>
      <c r="ADK126" s="26"/>
      <c r="ADL126" s="26"/>
      <c r="ADM126" s="26"/>
      <c r="ADN126" s="26"/>
      <c r="ADO126" s="26"/>
      <c r="ADP126" s="26"/>
      <c r="ADQ126" s="26"/>
      <c r="ADR126" s="26"/>
      <c r="ADS126" s="26"/>
      <c r="ADT126" s="26"/>
      <c r="ADU126" s="26"/>
      <c r="ADV126" s="26"/>
      <c r="ADW126" s="26"/>
      <c r="ADX126" s="26"/>
      <c r="ADY126" s="26"/>
      <c r="ADZ126" s="26"/>
      <c r="AEA126" s="26"/>
      <c r="AEB126" s="26"/>
      <c r="AEC126" s="26"/>
      <c r="AED126" s="26"/>
      <c r="AEE126" s="26"/>
      <c r="AEF126" s="26"/>
      <c r="AEG126" s="26"/>
      <c r="AEH126" s="26"/>
      <c r="AEI126" s="26"/>
      <c r="AEJ126" s="26"/>
      <c r="AEK126" s="26"/>
      <c r="AEL126" s="26"/>
      <c r="AEM126" s="26"/>
      <c r="AEN126" s="26"/>
      <c r="AEO126" s="26"/>
      <c r="AEP126" s="26"/>
      <c r="AEQ126" s="26"/>
      <c r="AER126" s="26"/>
      <c r="AES126" s="26"/>
      <c r="AET126" s="26"/>
      <c r="AEU126" s="26"/>
      <c r="AEV126" s="26"/>
      <c r="AEW126" s="26"/>
      <c r="AEX126" s="26"/>
      <c r="AEY126" s="26"/>
      <c r="AEZ126" s="26"/>
      <c r="AFA126" s="26"/>
      <c r="AFB126" s="26"/>
      <c r="AFC126" s="26"/>
      <c r="AFD126" s="26"/>
      <c r="AFE126" s="26"/>
      <c r="AFF126" s="26"/>
      <c r="AFG126" s="26"/>
      <c r="AFH126" s="26"/>
      <c r="AFI126" s="58"/>
      <c r="AFJ126" s="26"/>
      <c r="AFK126" s="26"/>
      <c r="AFL126" s="58"/>
      <c r="AFM126" s="26"/>
      <c r="AFN126" s="26"/>
      <c r="AFO126" s="26"/>
      <c r="AFP126" s="26"/>
      <c r="AFQ126" s="58"/>
      <c r="AFR126" s="26"/>
      <c r="AFS126" s="26"/>
      <c r="AFT126" s="26"/>
      <c r="AFU126" s="26"/>
      <c r="AFV126" s="26"/>
      <c r="AFW126" s="26"/>
      <c r="AFX126" s="26"/>
      <c r="AFY126" s="26"/>
      <c r="AFZ126" s="26"/>
      <c r="AGA126" s="26"/>
      <c r="AGB126" s="26"/>
      <c r="AGC126" s="26"/>
      <c r="AGD126" s="26"/>
      <c r="AGE126" s="26"/>
      <c r="AGF126" s="26"/>
      <c r="AGG126" s="26"/>
      <c r="AGH126" s="26"/>
      <c r="AGI126" s="26"/>
      <c r="AGJ126" s="26"/>
      <c r="AGK126" s="26"/>
      <c r="AGL126" s="26"/>
      <c r="AGM126" s="26"/>
      <c r="AGN126" s="26"/>
      <c r="AGO126" s="26"/>
    </row>
    <row r="127" spans="371:873" x14ac:dyDescent="0.25">
      <c r="NG127" s="26"/>
      <c r="NH127" s="26"/>
      <c r="NI127" s="26"/>
      <c r="NJ127" s="26"/>
      <c r="NK127" s="26"/>
      <c r="NL127" s="26"/>
      <c r="NM127" s="26"/>
      <c r="NN127" s="26"/>
      <c r="NO127" s="26"/>
      <c r="NP127" s="26"/>
      <c r="NQ127" s="26"/>
      <c r="NR127" s="26"/>
      <c r="NS127" s="26"/>
      <c r="NT127" s="26"/>
      <c r="NU127" s="26"/>
      <c r="NV127" s="26"/>
      <c r="NW127" s="26"/>
      <c r="NX127" s="26"/>
      <c r="NY127" s="26"/>
      <c r="NZ127" s="26"/>
      <c r="OA127" s="26"/>
      <c r="OB127" s="26"/>
      <c r="OC127" s="26"/>
      <c r="OD127" s="26"/>
      <c r="OE127" s="26"/>
      <c r="OF127" s="26"/>
      <c r="OG127" s="26"/>
      <c r="OH127" s="26"/>
      <c r="OI127" s="26"/>
      <c r="OJ127" s="26"/>
      <c r="OK127" s="26"/>
      <c r="OL127" s="26"/>
      <c r="OM127" s="26"/>
      <c r="ON127" s="26"/>
      <c r="OO127" s="26"/>
      <c r="OP127" s="26"/>
      <c r="OQ127" s="26"/>
      <c r="OR127" s="26"/>
      <c r="OS127" s="26"/>
      <c r="OT127" s="26"/>
      <c r="OU127" s="26"/>
      <c r="OV127" s="26"/>
      <c r="OW127" s="26"/>
      <c r="OX127" s="26"/>
      <c r="OY127" s="26"/>
      <c r="OZ127" s="26"/>
      <c r="PA127" s="26"/>
      <c r="PB127" s="26"/>
      <c r="PC127" s="26"/>
      <c r="PD127" s="26"/>
      <c r="PE127" s="26"/>
      <c r="PF127" s="26"/>
      <c r="PG127" s="26"/>
      <c r="PH127" s="26"/>
      <c r="PI127" s="26"/>
      <c r="PJ127" s="26"/>
      <c r="PK127" s="26"/>
      <c r="PL127" s="26"/>
      <c r="PM127" s="26"/>
      <c r="PN127" s="26"/>
      <c r="PO127" s="26"/>
      <c r="PP127" s="26"/>
      <c r="PQ127" s="26"/>
      <c r="PR127" s="26"/>
      <c r="PS127" s="26"/>
      <c r="PT127" s="26"/>
      <c r="PU127" s="26"/>
      <c r="PV127" s="26"/>
      <c r="PW127" s="26"/>
      <c r="PX127" s="26"/>
      <c r="PY127" s="26"/>
      <c r="PZ127" s="26"/>
      <c r="QA127" s="26"/>
      <c r="QB127" s="26"/>
      <c r="QC127" s="26"/>
      <c r="QD127" s="26"/>
      <c r="QE127" s="26"/>
      <c r="QF127" s="26"/>
      <c r="QG127" s="26"/>
      <c r="QH127" s="26"/>
      <c r="QI127" s="26"/>
      <c r="QJ127" s="26"/>
      <c r="QK127" s="26"/>
      <c r="QL127" s="26"/>
      <c r="QM127" s="26"/>
      <c r="QN127" s="26"/>
      <c r="QO127" s="26"/>
      <c r="QP127" s="26"/>
      <c r="QQ127" s="26"/>
      <c r="QR127" s="26"/>
      <c r="QS127" s="26"/>
      <c r="QT127" s="26"/>
      <c r="QU127" s="26"/>
      <c r="QV127" s="26"/>
      <c r="QW127" s="26"/>
      <c r="QX127" s="26"/>
      <c r="QY127" s="26"/>
      <c r="QZ127" s="26"/>
      <c r="RA127" s="26"/>
      <c r="RB127" s="26"/>
      <c r="RC127" s="26"/>
      <c r="RD127" s="26"/>
      <c r="RE127" s="26"/>
      <c r="RF127" s="26"/>
      <c r="RG127" s="26"/>
      <c r="RH127" s="26"/>
      <c r="RI127" s="26"/>
      <c r="RJ127" s="26"/>
      <c r="RK127" s="26"/>
      <c r="RL127" s="26"/>
      <c r="RM127" s="26"/>
      <c r="RN127" s="26"/>
      <c r="RO127" s="26"/>
      <c r="RP127" s="26"/>
      <c r="RQ127" s="26"/>
      <c r="RR127" s="26"/>
      <c r="RS127" s="26"/>
      <c r="RT127" s="26"/>
      <c r="RU127" s="26"/>
      <c r="RV127" s="26"/>
      <c r="RW127" s="26"/>
      <c r="RX127" s="26"/>
      <c r="RY127" s="26"/>
      <c r="RZ127" s="26"/>
      <c r="SA127" s="26"/>
      <c r="SB127" s="26"/>
      <c r="SC127" s="26"/>
      <c r="SD127" s="26"/>
      <c r="SE127" s="26"/>
      <c r="SF127" s="26"/>
      <c r="SG127" s="26"/>
      <c r="SH127" s="26"/>
      <c r="SI127" s="26"/>
      <c r="SJ127" s="26"/>
      <c r="SK127" s="26"/>
      <c r="SL127" s="26"/>
      <c r="SM127" s="26"/>
      <c r="SN127" s="26"/>
      <c r="SO127" s="26"/>
      <c r="SP127" s="26"/>
      <c r="AAV127" s="26"/>
      <c r="AAW127" s="26"/>
      <c r="AAX127" s="26"/>
      <c r="AAY127" s="26"/>
      <c r="AAZ127" s="26"/>
      <c r="ABA127" s="26"/>
      <c r="ABB127" s="26"/>
      <c r="ABC127" s="26"/>
      <c r="ABD127" s="26"/>
      <c r="ABE127" s="26"/>
      <c r="ABF127" s="26"/>
      <c r="ABG127" s="26"/>
      <c r="ABH127" s="26"/>
      <c r="ABI127" s="26"/>
      <c r="ABJ127" s="26"/>
      <c r="ABK127" s="26"/>
      <c r="ABL127" s="26"/>
      <c r="ABM127" s="26"/>
      <c r="ABN127" s="26"/>
      <c r="ABO127" s="26"/>
      <c r="ABP127" s="26"/>
      <c r="ABQ127" s="26"/>
      <c r="ABR127" s="26"/>
      <c r="ABS127" s="26"/>
      <c r="ABT127" s="26"/>
      <c r="ABU127" s="26"/>
      <c r="ABV127" s="26"/>
      <c r="ABW127" s="26"/>
      <c r="ABX127" s="26"/>
      <c r="ABY127" s="26"/>
      <c r="ABZ127" s="26"/>
      <c r="ACA127" s="26"/>
      <c r="ACB127" s="26"/>
      <c r="ACC127" s="26"/>
      <c r="ACD127" s="26"/>
      <c r="ACE127" s="26"/>
      <c r="ACF127" s="26"/>
      <c r="ACG127" s="26"/>
      <c r="ACH127" s="26"/>
      <c r="ACI127" s="26"/>
      <c r="ACJ127" s="26"/>
      <c r="ACK127" s="26"/>
      <c r="ACL127" s="26"/>
      <c r="ACM127" s="26"/>
      <c r="ACN127" s="26"/>
      <c r="ACO127" s="26"/>
      <c r="ACP127" s="26"/>
      <c r="ACQ127" s="26"/>
      <c r="ACR127" s="26"/>
      <c r="ACS127" s="26"/>
      <c r="ACT127" s="26"/>
      <c r="ACU127" s="26"/>
      <c r="ACV127" s="26"/>
      <c r="ACW127" s="26"/>
      <c r="ACX127" s="26"/>
      <c r="ACY127" s="26"/>
      <c r="ACZ127" s="26"/>
      <c r="ADA127" s="26"/>
      <c r="ADB127" s="26"/>
      <c r="ADC127" s="26"/>
      <c r="ADD127" s="26"/>
      <c r="ADE127" s="26"/>
      <c r="ADF127" s="26"/>
      <c r="ADG127" s="26"/>
      <c r="ADH127" s="26"/>
      <c r="ADI127" s="26"/>
      <c r="ADJ127" s="26"/>
      <c r="ADK127" s="26"/>
      <c r="ADL127" s="26"/>
      <c r="ADM127" s="26"/>
      <c r="ADN127" s="26"/>
      <c r="ADO127" s="26"/>
      <c r="ADP127" s="26"/>
      <c r="ADQ127" s="26"/>
      <c r="ADR127" s="26"/>
      <c r="ADS127" s="26"/>
      <c r="ADT127" s="26"/>
      <c r="ADU127" s="26"/>
      <c r="ADV127" s="26"/>
      <c r="ADW127" s="26"/>
      <c r="ADX127" s="26"/>
      <c r="ADY127" s="26"/>
      <c r="ADZ127" s="26"/>
      <c r="AEA127" s="26"/>
      <c r="AEB127" s="26"/>
      <c r="AEC127" s="26"/>
      <c r="AED127" s="26"/>
      <c r="AEE127" s="26"/>
      <c r="AEF127" s="26"/>
      <c r="AEG127" s="26"/>
      <c r="AEH127" s="26"/>
      <c r="AEI127" s="26"/>
      <c r="AEJ127" s="26"/>
      <c r="AEK127" s="26"/>
      <c r="AEL127" s="26"/>
      <c r="AEM127" s="26"/>
      <c r="AEN127" s="26"/>
      <c r="AEO127" s="26"/>
      <c r="AEP127" s="26"/>
      <c r="AEQ127" s="26"/>
      <c r="AER127" s="26"/>
      <c r="AES127" s="26"/>
      <c r="AET127" s="26"/>
      <c r="AEU127" s="26"/>
      <c r="AEV127" s="26"/>
      <c r="AEW127" s="26"/>
      <c r="AEX127" s="26"/>
      <c r="AEY127" s="26"/>
      <c r="AEZ127" s="26"/>
      <c r="AFA127" s="26"/>
      <c r="AFB127" s="26"/>
      <c r="AFC127" s="26"/>
      <c r="AFD127" s="26"/>
      <c r="AFE127" s="26"/>
      <c r="AFF127" s="26"/>
      <c r="AFG127" s="26"/>
      <c r="AFH127" s="26"/>
      <c r="AFI127" s="58"/>
      <c r="AFJ127" s="26"/>
      <c r="AFK127" s="26"/>
      <c r="AFL127" s="58"/>
      <c r="AFM127" s="26"/>
      <c r="AFN127" s="26"/>
      <c r="AFO127" s="26"/>
      <c r="AFP127" s="26"/>
      <c r="AFQ127" s="58"/>
      <c r="AFR127" s="26"/>
      <c r="AFS127" s="26"/>
      <c r="AFT127" s="26"/>
      <c r="AFU127" s="26"/>
      <c r="AFV127" s="26"/>
      <c r="AFW127" s="26"/>
      <c r="AFX127" s="26"/>
      <c r="AFY127" s="26"/>
      <c r="AFZ127" s="26"/>
      <c r="AGA127" s="26"/>
      <c r="AGB127" s="26"/>
      <c r="AGC127" s="26"/>
      <c r="AGD127" s="26"/>
      <c r="AGE127" s="26"/>
      <c r="AGF127" s="26"/>
      <c r="AGG127" s="26"/>
      <c r="AGH127" s="26"/>
      <c r="AGI127" s="26"/>
      <c r="AGJ127" s="26"/>
      <c r="AGK127" s="26"/>
      <c r="AGL127" s="26"/>
      <c r="AGM127" s="26"/>
      <c r="AGN127" s="26"/>
      <c r="AGO127" s="26"/>
    </row>
    <row r="128" spans="371:873" x14ac:dyDescent="0.25">
      <c r="NG128" s="26"/>
      <c r="NH128" s="26"/>
      <c r="NI128" s="26"/>
      <c r="NJ128" s="26"/>
      <c r="NK128" s="26"/>
      <c r="NL128" s="26"/>
      <c r="NM128" s="26"/>
      <c r="NN128" s="26"/>
      <c r="NO128" s="26"/>
      <c r="NP128" s="26"/>
      <c r="NQ128" s="26"/>
      <c r="NR128" s="26"/>
      <c r="NS128" s="26"/>
      <c r="NT128" s="26"/>
      <c r="NU128" s="26"/>
      <c r="NV128" s="26"/>
      <c r="NW128" s="26"/>
      <c r="NX128" s="26"/>
      <c r="NY128" s="26"/>
      <c r="NZ128" s="26"/>
      <c r="OA128" s="26"/>
      <c r="OB128" s="26"/>
      <c r="OC128" s="26"/>
      <c r="OD128" s="26"/>
      <c r="OE128" s="26"/>
      <c r="OF128" s="26"/>
      <c r="OG128" s="26"/>
      <c r="OH128" s="26"/>
      <c r="OI128" s="26"/>
      <c r="OJ128" s="26"/>
      <c r="OK128" s="26"/>
      <c r="OL128" s="26"/>
      <c r="OM128" s="26"/>
      <c r="ON128" s="26"/>
      <c r="OO128" s="26"/>
      <c r="OP128" s="26"/>
      <c r="OQ128" s="26"/>
      <c r="OR128" s="26"/>
      <c r="OS128" s="26"/>
      <c r="OT128" s="26"/>
      <c r="OU128" s="26"/>
      <c r="OV128" s="26"/>
      <c r="OW128" s="26"/>
      <c r="OX128" s="26"/>
      <c r="OY128" s="26"/>
      <c r="OZ128" s="26"/>
      <c r="PA128" s="26"/>
      <c r="PB128" s="26"/>
      <c r="PC128" s="26"/>
      <c r="PD128" s="26"/>
      <c r="PE128" s="26"/>
      <c r="PF128" s="26"/>
      <c r="PG128" s="26"/>
      <c r="PH128" s="26"/>
      <c r="PI128" s="26"/>
      <c r="PJ128" s="26"/>
      <c r="PK128" s="26"/>
      <c r="PL128" s="26"/>
      <c r="PM128" s="26"/>
      <c r="PN128" s="26"/>
      <c r="PO128" s="26"/>
      <c r="PP128" s="26"/>
      <c r="PQ128" s="26"/>
      <c r="PR128" s="26"/>
      <c r="PS128" s="26"/>
      <c r="PT128" s="26"/>
      <c r="PU128" s="26"/>
      <c r="PV128" s="26"/>
      <c r="PW128" s="26"/>
      <c r="PX128" s="26"/>
      <c r="PY128" s="26"/>
      <c r="PZ128" s="26"/>
      <c r="QA128" s="26"/>
      <c r="QB128" s="26"/>
      <c r="QC128" s="26"/>
      <c r="QD128" s="26"/>
      <c r="QE128" s="26"/>
      <c r="QF128" s="26"/>
      <c r="QG128" s="26"/>
      <c r="QH128" s="26"/>
      <c r="QI128" s="26"/>
      <c r="QJ128" s="26"/>
      <c r="QK128" s="26"/>
      <c r="QL128" s="26"/>
      <c r="QM128" s="26"/>
      <c r="QN128" s="26"/>
      <c r="QO128" s="26"/>
      <c r="QP128" s="26"/>
      <c r="QQ128" s="26"/>
      <c r="QR128" s="26"/>
      <c r="QS128" s="26"/>
      <c r="QT128" s="26"/>
      <c r="QU128" s="26"/>
      <c r="QV128" s="26"/>
      <c r="QW128" s="26"/>
      <c r="QX128" s="26"/>
      <c r="QY128" s="26"/>
      <c r="QZ128" s="26"/>
      <c r="RA128" s="26"/>
      <c r="RB128" s="26"/>
      <c r="RC128" s="26"/>
      <c r="RD128" s="26"/>
      <c r="RE128" s="26"/>
      <c r="RF128" s="26"/>
      <c r="RG128" s="26"/>
      <c r="RH128" s="26"/>
      <c r="RI128" s="26"/>
      <c r="RJ128" s="26"/>
      <c r="RK128" s="26"/>
      <c r="RL128" s="26"/>
      <c r="RM128" s="26"/>
      <c r="RN128" s="26"/>
      <c r="RO128" s="26"/>
      <c r="RP128" s="26"/>
      <c r="RQ128" s="26"/>
      <c r="RR128" s="26"/>
      <c r="RS128" s="26"/>
      <c r="RT128" s="26"/>
      <c r="RU128" s="26"/>
      <c r="RV128" s="26"/>
      <c r="RW128" s="26"/>
      <c r="RX128" s="26"/>
      <c r="RY128" s="26"/>
      <c r="RZ128" s="26"/>
      <c r="SA128" s="26"/>
      <c r="SB128" s="26"/>
      <c r="SC128" s="26"/>
      <c r="SD128" s="26"/>
      <c r="SE128" s="26"/>
      <c r="SF128" s="26"/>
      <c r="SG128" s="26"/>
      <c r="SH128" s="26"/>
      <c r="SI128" s="26"/>
      <c r="SJ128" s="26"/>
      <c r="SK128" s="26"/>
      <c r="SL128" s="26"/>
      <c r="SM128" s="26"/>
      <c r="SN128" s="26"/>
      <c r="SO128" s="26"/>
      <c r="SP128" s="26"/>
      <c r="AAV128" s="26"/>
      <c r="AAW128" s="26"/>
      <c r="AAX128" s="26"/>
      <c r="AAY128" s="26"/>
      <c r="AAZ128" s="26"/>
      <c r="ABA128" s="26"/>
      <c r="ABB128" s="26"/>
      <c r="ABC128" s="26"/>
      <c r="ABD128" s="26"/>
      <c r="ABE128" s="26"/>
      <c r="ABF128" s="26"/>
      <c r="ABG128" s="26"/>
      <c r="ABH128" s="26"/>
      <c r="ABI128" s="26"/>
      <c r="ABJ128" s="26"/>
      <c r="ABK128" s="26"/>
      <c r="ABL128" s="26"/>
      <c r="ABM128" s="26"/>
      <c r="ABN128" s="26"/>
      <c r="ABO128" s="26"/>
      <c r="ABP128" s="26"/>
      <c r="ABQ128" s="26"/>
      <c r="ABR128" s="26"/>
      <c r="ABS128" s="26"/>
      <c r="ABT128" s="26"/>
      <c r="ABU128" s="26"/>
      <c r="ABV128" s="26"/>
      <c r="ABW128" s="26"/>
      <c r="ABX128" s="26"/>
      <c r="ABY128" s="26"/>
      <c r="ABZ128" s="26"/>
      <c r="ACA128" s="26"/>
      <c r="ACB128" s="26"/>
      <c r="ACC128" s="26"/>
      <c r="ACD128" s="26"/>
      <c r="ACE128" s="26"/>
      <c r="ACF128" s="26"/>
      <c r="ACG128" s="26"/>
      <c r="ACH128" s="26"/>
      <c r="ACI128" s="26"/>
      <c r="ACJ128" s="26"/>
      <c r="ACK128" s="26"/>
      <c r="ACL128" s="26"/>
      <c r="ACM128" s="26"/>
      <c r="ACN128" s="26"/>
      <c r="ACO128" s="26"/>
      <c r="ACP128" s="26"/>
      <c r="ACQ128" s="26"/>
      <c r="ACR128" s="26"/>
      <c r="ACS128" s="26"/>
      <c r="ACT128" s="26"/>
      <c r="ACU128" s="26"/>
      <c r="ACV128" s="26"/>
      <c r="ACW128" s="26"/>
      <c r="ACX128" s="26"/>
      <c r="ACY128" s="26"/>
      <c r="ACZ128" s="26"/>
      <c r="ADA128" s="26"/>
      <c r="ADB128" s="26"/>
      <c r="ADC128" s="26"/>
      <c r="ADD128" s="26"/>
      <c r="ADE128" s="26"/>
      <c r="ADF128" s="26"/>
      <c r="ADG128" s="26"/>
      <c r="ADH128" s="26"/>
      <c r="ADI128" s="26"/>
      <c r="ADJ128" s="26"/>
      <c r="ADK128" s="26"/>
      <c r="ADL128" s="26"/>
      <c r="ADM128" s="26"/>
      <c r="ADN128" s="26"/>
      <c r="ADO128" s="26"/>
      <c r="ADP128" s="26"/>
      <c r="ADQ128" s="26"/>
      <c r="ADR128" s="26"/>
      <c r="ADS128" s="26"/>
      <c r="ADT128" s="26"/>
      <c r="ADU128" s="26"/>
      <c r="ADV128" s="26"/>
      <c r="ADW128" s="26"/>
      <c r="ADX128" s="26"/>
      <c r="ADY128" s="26"/>
      <c r="ADZ128" s="26"/>
      <c r="AEA128" s="26"/>
      <c r="AEB128" s="26"/>
      <c r="AEC128" s="26"/>
      <c r="AED128" s="26"/>
      <c r="AEE128" s="26"/>
      <c r="AEF128" s="26"/>
      <c r="AEG128" s="26"/>
      <c r="AEH128" s="26"/>
      <c r="AEI128" s="26"/>
      <c r="AEJ128" s="26"/>
      <c r="AEK128" s="26"/>
      <c r="AEL128" s="26"/>
      <c r="AEM128" s="26"/>
      <c r="AEN128" s="26"/>
      <c r="AEO128" s="26"/>
      <c r="AEP128" s="26"/>
      <c r="AEQ128" s="26"/>
      <c r="AER128" s="26"/>
      <c r="AES128" s="26"/>
      <c r="AET128" s="26"/>
      <c r="AEU128" s="26"/>
      <c r="AEV128" s="26"/>
      <c r="AEW128" s="26"/>
      <c r="AEX128" s="26"/>
      <c r="AEY128" s="26"/>
      <c r="AEZ128" s="26"/>
      <c r="AFA128" s="26"/>
      <c r="AFB128" s="26"/>
      <c r="AFC128" s="26"/>
      <c r="AFD128" s="26"/>
      <c r="AFE128" s="26"/>
      <c r="AFF128" s="26"/>
      <c r="AFG128" s="26"/>
      <c r="AFH128" s="26"/>
      <c r="AFJ128" s="26"/>
      <c r="AFK128" s="26"/>
      <c r="AFL128" s="58"/>
      <c r="AFM128" s="26"/>
      <c r="AFN128" s="26"/>
      <c r="AFO128" s="26"/>
      <c r="AFP128" s="26"/>
      <c r="AFQ128" s="58"/>
      <c r="AFR128" s="26"/>
      <c r="AFS128" s="26"/>
      <c r="AFT128" s="26"/>
      <c r="AFU128" s="26"/>
      <c r="AFV128" s="26"/>
      <c r="AFW128" s="26"/>
      <c r="AFX128" s="26"/>
      <c r="AFY128" s="26"/>
      <c r="AFZ128" s="26"/>
      <c r="AGA128" s="26"/>
      <c r="AGB128" s="26"/>
      <c r="AGC128" s="26"/>
      <c r="AGD128" s="26"/>
      <c r="AGE128" s="26"/>
      <c r="AGF128" s="26"/>
      <c r="AGG128" s="26"/>
      <c r="AGH128" s="26"/>
      <c r="AGI128" s="26"/>
      <c r="AGJ128" s="26"/>
      <c r="AGK128" s="26"/>
      <c r="AGL128" s="26"/>
      <c r="AGM128" s="26"/>
      <c r="AGN128" s="26"/>
      <c r="AGO128" s="26"/>
    </row>
    <row r="129" spans="371:873" x14ac:dyDescent="0.25">
      <c r="NG129" s="26"/>
      <c r="NH129" s="26"/>
      <c r="NI129" s="26"/>
      <c r="NJ129" s="26"/>
      <c r="NK129" s="26"/>
      <c r="NL129" s="26"/>
      <c r="NM129" s="26"/>
      <c r="NN129" s="26"/>
      <c r="NO129" s="26"/>
      <c r="NP129" s="26"/>
      <c r="NQ129" s="26"/>
      <c r="NR129" s="26"/>
      <c r="NS129" s="26"/>
      <c r="NT129" s="26"/>
      <c r="NU129" s="26"/>
      <c r="NV129" s="26"/>
      <c r="NW129" s="26"/>
      <c r="NX129" s="26"/>
      <c r="NY129" s="26"/>
      <c r="NZ129" s="26"/>
      <c r="OA129" s="26"/>
      <c r="OB129" s="26"/>
      <c r="OC129" s="26"/>
      <c r="OD129" s="26"/>
      <c r="OE129" s="26"/>
      <c r="OF129" s="26"/>
      <c r="OG129" s="26"/>
      <c r="OH129" s="26"/>
      <c r="OI129" s="26"/>
      <c r="OJ129" s="26"/>
      <c r="OK129" s="26"/>
      <c r="OL129" s="26"/>
      <c r="OM129" s="26"/>
      <c r="ON129" s="26"/>
      <c r="OO129" s="26"/>
      <c r="OP129" s="26"/>
      <c r="OQ129" s="26"/>
      <c r="OR129" s="26"/>
      <c r="OS129" s="26"/>
      <c r="OT129" s="26"/>
      <c r="OU129" s="26"/>
      <c r="OV129" s="26"/>
      <c r="OW129" s="26"/>
      <c r="OX129" s="26"/>
      <c r="OY129" s="26"/>
      <c r="OZ129" s="26"/>
      <c r="PA129" s="26"/>
      <c r="PB129" s="26"/>
      <c r="PC129" s="26"/>
      <c r="PD129" s="26"/>
      <c r="PE129" s="26"/>
      <c r="PF129" s="26"/>
      <c r="PG129" s="26"/>
      <c r="PH129" s="26"/>
      <c r="PI129" s="26"/>
      <c r="PJ129" s="26"/>
      <c r="PK129" s="26"/>
      <c r="PL129" s="26"/>
      <c r="PM129" s="26"/>
      <c r="PN129" s="26"/>
      <c r="PO129" s="26"/>
      <c r="PP129" s="26"/>
      <c r="PQ129" s="26"/>
      <c r="PR129" s="26"/>
      <c r="PS129" s="26"/>
      <c r="PT129" s="26"/>
      <c r="PU129" s="26"/>
      <c r="PV129" s="26"/>
      <c r="PW129" s="26"/>
      <c r="PX129" s="26"/>
      <c r="PY129" s="26"/>
      <c r="PZ129" s="26"/>
      <c r="QA129" s="26"/>
      <c r="QB129" s="26"/>
      <c r="QC129" s="26"/>
      <c r="QD129" s="26"/>
      <c r="QE129" s="26"/>
      <c r="QF129" s="26"/>
      <c r="QG129" s="26"/>
      <c r="QH129" s="26"/>
      <c r="QI129" s="26"/>
      <c r="QJ129" s="26"/>
      <c r="QK129" s="26"/>
      <c r="QL129" s="26"/>
      <c r="QM129" s="26"/>
      <c r="QN129" s="26"/>
      <c r="QO129" s="26"/>
      <c r="QP129" s="26"/>
      <c r="QQ129" s="26"/>
      <c r="QR129" s="26"/>
      <c r="QS129" s="26"/>
      <c r="QT129" s="26"/>
      <c r="QU129" s="26"/>
      <c r="QV129" s="26"/>
      <c r="QW129" s="26"/>
      <c r="QX129" s="26"/>
      <c r="QY129" s="26"/>
      <c r="QZ129" s="26"/>
      <c r="RA129" s="26"/>
      <c r="RB129" s="26"/>
      <c r="RC129" s="26"/>
      <c r="RD129" s="26"/>
      <c r="RE129" s="26"/>
      <c r="RF129" s="26"/>
      <c r="RG129" s="26"/>
      <c r="RH129" s="26"/>
      <c r="RI129" s="26"/>
      <c r="RJ129" s="26"/>
      <c r="RK129" s="26"/>
      <c r="RL129" s="26"/>
      <c r="RM129" s="26"/>
      <c r="RN129" s="26"/>
      <c r="RO129" s="26"/>
      <c r="RP129" s="26"/>
      <c r="RQ129" s="26"/>
      <c r="RR129" s="26"/>
      <c r="RS129" s="26"/>
      <c r="RT129" s="26"/>
      <c r="RU129" s="26"/>
      <c r="RV129" s="26"/>
      <c r="RW129" s="26"/>
      <c r="RX129" s="26"/>
      <c r="RY129" s="26"/>
      <c r="RZ129" s="26"/>
      <c r="SA129" s="26"/>
      <c r="SB129" s="26"/>
      <c r="SC129" s="26"/>
      <c r="SD129" s="26"/>
      <c r="SE129" s="26"/>
      <c r="SF129" s="26"/>
      <c r="SG129" s="26"/>
      <c r="SH129" s="26"/>
      <c r="SI129" s="26"/>
      <c r="SJ129" s="26"/>
      <c r="SK129" s="26"/>
      <c r="SL129" s="26"/>
      <c r="SM129" s="26"/>
      <c r="SN129" s="26"/>
      <c r="SO129" s="26"/>
      <c r="SP129" s="26"/>
      <c r="AAV129" s="26"/>
      <c r="AAW129" s="26"/>
      <c r="AAX129" s="26"/>
      <c r="AAY129" s="26"/>
      <c r="AAZ129" s="26"/>
      <c r="ABA129" s="26"/>
      <c r="ABB129" s="26"/>
      <c r="ABC129" s="26"/>
      <c r="ABD129" s="26"/>
      <c r="ABE129" s="26"/>
      <c r="ABF129" s="26"/>
      <c r="ABG129" s="26"/>
      <c r="ABH129" s="26"/>
      <c r="ABI129" s="26"/>
      <c r="ABJ129" s="26"/>
      <c r="ABK129" s="26"/>
      <c r="ABL129" s="26"/>
      <c r="ABM129" s="26"/>
      <c r="ABN129" s="26"/>
      <c r="ABO129" s="26"/>
      <c r="ABP129" s="26"/>
      <c r="ABQ129" s="26"/>
      <c r="ABR129" s="26"/>
      <c r="ABS129" s="26"/>
      <c r="ABT129" s="26"/>
      <c r="ABU129" s="26"/>
      <c r="ABV129" s="26"/>
      <c r="ABW129" s="26"/>
      <c r="ABX129" s="26"/>
      <c r="ABY129" s="26"/>
      <c r="ABZ129" s="26"/>
      <c r="ACA129" s="26"/>
      <c r="ACB129" s="26"/>
      <c r="ACC129" s="26"/>
      <c r="ACD129" s="26"/>
      <c r="ACE129" s="26"/>
      <c r="ACF129" s="26"/>
      <c r="ACG129" s="26"/>
      <c r="ACH129" s="26"/>
      <c r="ACI129" s="26"/>
      <c r="ACJ129" s="26"/>
      <c r="ACK129" s="26"/>
      <c r="ACL129" s="26"/>
      <c r="ACM129" s="26"/>
      <c r="ACN129" s="26"/>
      <c r="ACO129" s="26"/>
      <c r="ACP129" s="26"/>
      <c r="ACQ129" s="26"/>
      <c r="ACR129" s="26"/>
      <c r="ACS129" s="26"/>
      <c r="ACT129" s="26"/>
      <c r="ACU129" s="26"/>
      <c r="ACV129" s="26"/>
      <c r="ACW129" s="26"/>
      <c r="ACX129" s="26"/>
      <c r="ACY129" s="26"/>
      <c r="ACZ129" s="26"/>
      <c r="ADA129" s="26"/>
      <c r="ADB129" s="26"/>
      <c r="ADC129" s="26"/>
      <c r="ADD129" s="26"/>
      <c r="ADE129" s="26"/>
      <c r="ADF129" s="26"/>
      <c r="ADG129" s="26"/>
      <c r="ADH129" s="26"/>
      <c r="ADI129" s="26"/>
      <c r="ADJ129" s="26"/>
      <c r="ADK129" s="26"/>
      <c r="ADL129" s="26"/>
      <c r="ADM129" s="26"/>
      <c r="ADN129" s="26"/>
      <c r="ADO129" s="26"/>
      <c r="ADP129" s="26"/>
      <c r="ADQ129" s="26"/>
      <c r="ADR129" s="26"/>
      <c r="ADS129" s="26"/>
      <c r="ADT129" s="26"/>
      <c r="ADU129" s="26"/>
      <c r="ADV129" s="26"/>
      <c r="ADW129" s="26"/>
      <c r="ADX129" s="26"/>
      <c r="ADY129" s="26"/>
      <c r="ADZ129" s="26"/>
      <c r="AEA129" s="26"/>
      <c r="AEB129" s="26"/>
      <c r="AEC129" s="26"/>
      <c r="AED129" s="26"/>
      <c r="AEE129" s="26"/>
      <c r="AEF129" s="26"/>
      <c r="AEG129" s="26"/>
      <c r="AEH129" s="26"/>
      <c r="AEI129" s="26"/>
      <c r="AEJ129" s="26"/>
      <c r="AEK129" s="26"/>
      <c r="AEL129" s="26"/>
      <c r="AEM129" s="26"/>
      <c r="AEN129" s="26"/>
      <c r="AEO129" s="26"/>
      <c r="AEP129" s="26"/>
      <c r="AEQ129" s="26"/>
      <c r="AER129" s="26"/>
      <c r="AES129" s="26"/>
      <c r="AET129" s="26"/>
      <c r="AEU129" s="26"/>
      <c r="AEV129" s="26"/>
      <c r="AEW129" s="26"/>
      <c r="AEX129" s="26"/>
      <c r="AEY129" s="26"/>
      <c r="AEZ129" s="26"/>
      <c r="AFA129" s="26"/>
      <c r="AFB129" s="26"/>
      <c r="AFC129" s="26"/>
      <c r="AFD129" s="26"/>
      <c r="AFE129" s="26"/>
      <c r="AFF129" s="26"/>
      <c r="AFG129" s="26"/>
      <c r="AFH129" s="26"/>
      <c r="AFI129" s="26"/>
      <c r="AFJ129" s="26"/>
      <c r="AFK129" s="26"/>
      <c r="AFL129" s="58"/>
      <c r="AFM129" s="26"/>
      <c r="AFN129" s="26"/>
      <c r="AFO129" s="26"/>
      <c r="AFP129" s="26"/>
      <c r="AFQ129" s="58"/>
      <c r="AFR129" s="26"/>
      <c r="AFS129" s="26"/>
      <c r="AFT129" s="26"/>
      <c r="AFU129" s="26"/>
      <c r="AFV129" s="26"/>
      <c r="AFW129" s="26"/>
      <c r="AFX129" s="26"/>
      <c r="AFY129" s="26"/>
      <c r="AFZ129" s="26"/>
      <c r="AGA129" s="26"/>
      <c r="AGB129" s="26"/>
      <c r="AGC129" s="26"/>
      <c r="AGD129" s="26"/>
      <c r="AGE129" s="26"/>
      <c r="AGF129" s="26"/>
      <c r="AGG129" s="26"/>
      <c r="AGH129" s="26"/>
      <c r="AGI129" s="26"/>
      <c r="AGJ129" s="26"/>
      <c r="AGK129" s="26"/>
      <c r="AGL129" s="26"/>
      <c r="AGM129" s="26"/>
      <c r="AGN129" s="26"/>
      <c r="AGO129" s="26"/>
    </row>
    <row r="130" spans="371:873" x14ac:dyDescent="0.25">
      <c r="NG130" s="26"/>
      <c r="NH130" s="26"/>
      <c r="NI130" s="26"/>
      <c r="NJ130" s="26"/>
      <c r="NK130" s="26"/>
      <c r="NL130" s="26"/>
      <c r="NM130" s="26"/>
      <c r="NN130" s="26"/>
      <c r="NO130" s="26"/>
      <c r="NP130" s="26"/>
      <c r="NQ130" s="26"/>
      <c r="NR130" s="26"/>
      <c r="NS130" s="26"/>
      <c r="NT130" s="26"/>
      <c r="NU130" s="26"/>
      <c r="NV130" s="26"/>
      <c r="NW130" s="26"/>
      <c r="NX130" s="26"/>
      <c r="NY130" s="26"/>
      <c r="NZ130" s="26"/>
      <c r="OA130" s="26"/>
      <c r="OB130" s="26"/>
      <c r="OC130" s="26"/>
      <c r="OD130" s="26"/>
      <c r="OE130" s="26"/>
      <c r="OF130" s="26"/>
      <c r="OG130" s="26"/>
      <c r="OH130" s="26"/>
      <c r="OI130" s="26"/>
      <c r="OJ130" s="26"/>
      <c r="OK130" s="26"/>
      <c r="OL130" s="26"/>
      <c r="OM130" s="26"/>
      <c r="ON130" s="26"/>
      <c r="OO130" s="26"/>
      <c r="OP130" s="26"/>
      <c r="OQ130" s="26"/>
      <c r="OR130" s="26"/>
      <c r="OS130" s="26"/>
      <c r="OT130" s="26"/>
      <c r="OU130" s="26"/>
      <c r="OV130" s="26"/>
      <c r="OW130" s="26"/>
      <c r="OX130" s="26"/>
      <c r="OY130" s="26"/>
      <c r="OZ130" s="26"/>
      <c r="PA130" s="26"/>
      <c r="PB130" s="26"/>
      <c r="PC130" s="26"/>
      <c r="PD130" s="26"/>
      <c r="PE130" s="26"/>
      <c r="PF130" s="26"/>
      <c r="PG130" s="26"/>
      <c r="PH130" s="26"/>
      <c r="PI130" s="26"/>
      <c r="PJ130" s="26"/>
      <c r="PK130" s="26"/>
      <c r="PL130" s="26"/>
      <c r="PM130" s="26"/>
      <c r="PN130" s="26"/>
      <c r="PO130" s="26"/>
      <c r="PP130" s="26"/>
      <c r="PQ130" s="26"/>
      <c r="PR130" s="26"/>
      <c r="PS130" s="26"/>
      <c r="PT130" s="26"/>
      <c r="PU130" s="26"/>
      <c r="PV130" s="26"/>
      <c r="PW130" s="26"/>
      <c r="PX130" s="26"/>
      <c r="PY130" s="26"/>
      <c r="PZ130" s="26"/>
      <c r="QA130" s="26"/>
      <c r="QB130" s="26"/>
      <c r="QC130" s="26"/>
      <c r="QD130" s="26"/>
      <c r="QE130" s="26"/>
      <c r="QF130" s="26"/>
      <c r="QG130" s="26"/>
      <c r="QH130" s="26"/>
      <c r="QI130" s="26"/>
      <c r="QJ130" s="26"/>
      <c r="QK130" s="26"/>
      <c r="QL130" s="26"/>
      <c r="QM130" s="26"/>
      <c r="QN130" s="26"/>
      <c r="QO130" s="26"/>
      <c r="QP130" s="26"/>
      <c r="QQ130" s="26"/>
      <c r="QR130" s="26"/>
      <c r="QS130" s="26"/>
      <c r="QT130" s="26"/>
      <c r="QU130" s="26"/>
      <c r="QV130" s="26"/>
      <c r="QW130" s="26"/>
      <c r="QX130" s="26"/>
      <c r="QY130" s="26"/>
      <c r="QZ130" s="26"/>
      <c r="RA130" s="26"/>
      <c r="RB130" s="26"/>
      <c r="RC130" s="26"/>
      <c r="RD130" s="26"/>
      <c r="RE130" s="26"/>
      <c r="RF130" s="26"/>
      <c r="RG130" s="26"/>
      <c r="RH130" s="26"/>
      <c r="RI130" s="26"/>
      <c r="RJ130" s="26"/>
      <c r="RK130" s="26"/>
      <c r="RL130" s="26"/>
      <c r="RM130" s="26"/>
      <c r="RN130" s="26"/>
      <c r="RO130" s="26"/>
      <c r="RP130" s="26"/>
      <c r="RQ130" s="26"/>
      <c r="RR130" s="26"/>
      <c r="RS130" s="26"/>
      <c r="RT130" s="26"/>
      <c r="RU130" s="26"/>
      <c r="RV130" s="26"/>
      <c r="RW130" s="26"/>
      <c r="RX130" s="26"/>
      <c r="RY130" s="26"/>
      <c r="RZ130" s="26"/>
      <c r="SA130" s="26"/>
      <c r="SB130" s="26"/>
      <c r="SC130" s="26"/>
      <c r="SD130" s="26"/>
      <c r="SE130" s="26"/>
      <c r="SF130" s="26"/>
      <c r="SG130" s="26"/>
      <c r="SH130" s="26"/>
      <c r="SI130" s="26"/>
      <c r="SJ130" s="26"/>
      <c r="SK130" s="26"/>
      <c r="SL130" s="26"/>
      <c r="SM130" s="26"/>
      <c r="SN130" s="26"/>
      <c r="SO130" s="26"/>
      <c r="SP130" s="26"/>
      <c r="AAV130" s="26"/>
      <c r="AAW130" s="26"/>
      <c r="AAX130" s="26"/>
      <c r="AAY130" s="26"/>
      <c r="AAZ130" s="26"/>
      <c r="ABA130" s="26"/>
      <c r="ABB130" s="26"/>
      <c r="ABC130" s="26"/>
      <c r="ABD130" s="26"/>
      <c r="ABE130" s="26"/>
      <c r="ABF130" s="26"/>
      <c r="ABG130" s="26"/>
      <c r="ABH130" s="26"/>
      <c r="ABI130" s="26"/>
      <c r="ABJ130" s="26"/>
      <c r="ABK130" s="26"/>
      <c r="ABL130" s="26"/>
      <c r="ABM130" s="26"/>
      <c r="ABN130" s="26"/>
      <c r="ABO130" s="26"/>
      <c r="ABP130" s="26"/>
      <c r="ABQ130" s="26"/>
      <c r="ABR130" s="26"/>
      <c r="ABS130" s="26"/>
      <c r="ABT130" s="26"/>
      <c r="ABU130" s="26"/>
      <c r="ABV130" s="26"/>
      <c r="ABW130" s="26"/>
      <c r="ABX130" s="26"/>
      <c r="ABY130" s="26"/>
      <c r="ABZ130" s="26"/>
      <c r="ACA130" s="26"/>
      <c r="ACB130" s="26"/>
      <c r="ACC130" s="26"/>
      <c r="ACD130" s="26"/>
      <c r="ACE130" s="26"/>
      <c r="ACF130" s="26"/>
      <c r="ACG130" s="26"/>
      <c r="ACH130" s="26"/>
      <c r="ACI130" s="26"/>
      <c r="ACJ130" s="26"/>
      <c r="ACK130" s="26"/>
      <c r="ACL130" s="26"/>
      <c r="ACM130" s="26"/>
      <c r="ACN130" s="26"/>
      <c r="ACO130" s="26"/>
      <c r="ACP130" s="26"/>
      <c r="ACQ130" s="26"/>
      <c r="ACR130" s="26"/>
      <c r="ACS130" s="26"/>
      <c r="ACT130" s="26"/>
      <c r="ACU130" s="26"/>
      <c r="ACV130" s="26"/>
      <c r="ACW130" s="26"/>
      <c r="ACX130" s="26"/>
      <c r="ACY130" s="26"/>
      <c r="ACZ130" s="26"/>
      <c r="ADA130" s="26"/>
      <c r="ADB130" s="26"/>
      <c r="ADC130" s="26"/>
      <c r="ADD130" s="26"/>
      <c r="ADE130" s="26"/>
      <c r="ADF130" s="26"/>
      <c r="ADG130" s="26"/>
      <c r="ADH130" s="26"/>
      <c r="ADI130" s="26"/>
      <c r="ADJ130" s="26"/>
      <c r="ADK130" s="26"/>
      <c r="ADL130" s="26"/>
      <c r="ADM130" s="26"/>
      <c r="ADN130" s="26"/>
      <c r="ADO130" s="26"/>
      <c r="ADP130" s="26"/>
      <c r="ADQ130" s="26"/>
      <c r="ADR130" s="26"/>
      <c r="ADS130" s="26"/>
      <c r="ADT130" s="26"/>
      <c r="ADU130" s="26"/>
      <c r="ADV130" s="26"/>
      <c r="ADW130" s="26"/>
      <c r="ADX130" s="26"/>
      <c r="ADY130" s="26"/>
      <c r="ADZ130" s="26"/>
      <c r="AEA130" s="26"/>
      <c r="AEB130" s="26"/>
      <c r="AEC130" s="26"/>
      <c r="AED130" s="26"/>
      <c r="AEE130" s="26"/>
      <c r="AEF130" s="26"/>
      <c r="AEG130" s="26"/>
      <c r="AEH130" s="26"/>
      <c r="AEI130" s="26"/>
      <c r="AEJ130" s="26"/>
      <c r="AEK130" s="26"/>
      <c r="AEL130" s="26"/>
      <c r="AEM130" s="26"/>
      <c r="AEN130" s="26"/>
      <c r="AEO130" s="26"/>
      <c r="AEP130" s="26"/>
      <c r="AEQ130" s="26"/>
      <c r="AER130" s="26"/>
      <c r="AES130" s="26"/>
      <c r="AET130" s="26"/>
      <c r="AEU130" s="26"/>
      <c r="AEV130" s="26"/>
      <c r="AEW130" s="26"/>
      <c r="AEX130" s="26"/>
      <c r="AEY130" s="26"/>
      <c r="AEZ130" s="26"/>
      <c r="AFA130" s="26"/>
      <c r="AFB130" s="26"/>
      <c r="AFC130" s="26"/>
      <c r="AFD130" s="26"/>
      <c r="AFE130" s="26"/>
      <c r="AFF130" s="26"/>
      <c r="AFG130" s="26"/>
      <c r="AFH130" s="26"/>
      <c r="AFI130" s="26"/>
      <c r="AFJ130" s="26"/>
      <c r="AFK130" s="26"/>
      <c r="AFL130" s="58"/>
      <c r="AFM130" s="26"/>
      <c r="AFN130" s="26"/>
      <c r="AFO130" s="26"/>
      <c r="AFP130" s="26"/>
      <c r="AFQ130" s="58"/>
      <c r="AFR130" s="26"/>
      <c r="AFS130" s="26"/>
      <c r="AFT130" s="26"/>
      <c r="AFU130" s="26"/>
      <c r="AFV130" s="26"/>
      <c r="AFW130" s="26"/>
      <c r="AFX130" s="26"/>
      <c r="AFY130" s="26"/>
      <c r="AFZ130" s="26"/>
      <c r="AGA130" s="26"/>
      <c r="AGB130" s="26"/>
      <c r="AGC130" s="26"/>
      <c r="AGD130" s="26"/>
      <c r="AGE130" s="26"/>
      <c r="AGF130" s="26"/>
      <c r="AGG130" s="26"/>
      <c r="AGH130" s="26"/>
      <c r="AGI130" s="26"/>
      <c r="AGJ130" s="26"/>
      <c r="AGK130" s="26"/>
      <c r="AGL130" s="26"/>
      <c r="AGM130" s="26"/>
      <c r="AGN130" s="26"/>
      <c r="AGO130" s="26"/>
    </row>
    <row r="131" spans="371:873" x14ac:dyDescent="0.25">
      <c r="NG131" s="26"/>
      <c r="NH131" s="26"/>
      <c r="NI131" s="26"/>
      <c r="NJ131" s="26"/>
      <c r="NK131" s="26"/>
      <c r="NL131" s="26"/>
      <c r="NM131" s="26"/>
      <c r="NN131" s="26"/>
      <c r="NO131" s="26"/>
      <c r="NP131" s="26"/>
      <c r="NQ131" s="26"/>
      <c r="NR131" s="26"/>
      <c r="NS131" s="26"/>
      <c r="NT131" s="26"/>
      <c r="NU131" s="26"/>
      <c r="NV131" s="26"/>
      <c r="NW131" s="26"/>
      <c r="NX131" s="26"/>
      <c r="NY131" s="26"/>
      <c r="NZ131" s="26"/>
      <c r="OA131" s="26"/>
      <c r="OB131" s="26"/>
      <c r="OC131" s="26"/>
      <c r="OD131" s="26"/>
      <c r="OE131" s="26"/>
      <c r="OF131" s="26"/>
      <c r="OG131" s="26"/>
      <c r="OH131" s="26"/>
      <c r="OI131" s="26"/>
      <c r="OJ131" s="26"/>
      <c r="OK131" s="26"/>
      <c r="OL131" s="26"/>
      <c r="OM131" s="26"/>
      <c r="ON131" s="26"/>
      <c r="OO131" s="26"/>
      <c r="OP131" s="26"/>
      <c r="OQ131" s="26"/>
      <c r="OR131" s="26"/>
      <c r="OS131" s="26"/>
      <c r="OT131" s="26"/>
      <c r="OU131" s="26"/>
      <c r="OV131" s="26"/>
      <c r="OW131" s="26"/>
      <c r="OX131" s="26"/>
      <c r="OY131" s="26"/>
      <c r="OZ131" s="26"/>
      <c r="PA131" s="26"/>
      <c r="PB131" s="26"/>
      <c r="PC131" s="26"/>
      <c r="PD131" s="26"/>
      <c r="PE131" s="26"/>
      <c r="PF131" s="26"/>
      <c r="PG131" s="26"/>
      <c r="PH131" s="26"/>
      <c r="PI131" s="26"/>
      <c r="PJ131" s="26"/>
      <c r="PK131" s="26"/>
      <c r="PL131" s="26"/>
      <c r="PM131" s="26"/>
      <c r="PN131" s="26"/>
      <c r="PO131" s="26"/>
      <c r="PP131" s="26"/>
      <c r="PQ131" s="26"/>
      <c r="PR131" s="26"/>
      <c r="PS131" s="26"/>
      <c r="PT131" s="26"/>
      <c r="PU131" s="26"/>
      <c r="PV131" s="26"/>
      <c r="PW131" s="26"/>
      <c r="PX131" s="26"/>
      <c r="PY131" s="26"/>
      <c r="PZ131" s="26"/>
      <c r="QA131" s="26"/>
      <c r="QB131" s="26"/>
      <c r="QC131" s="26"/>
      <c r="QD131" s="26"/>
      <c r="QE131" s="26"/>
      <c r="QF131" s="26"/>
      <c r="QG131" s="26"/>
      <c r="QH131" s="26"/>
      <c r="QI131" s="26"/>
      <c r="QJ131" s="26"/>
      <c r="QK131" s="26"/>
      <c r="QL131" s="26"/>
      <c r="QM131" s="26"/>
      <c r="QN131" s="26"/>
      <c r="QO131" s="26"/>
      <c r="QP131" s="26"/>
      <c r="QQ131" s="26"/>
      <c r="QR131" s="26"/>
      <c r="QS131" s="26"/>
      <c r="QT131" s="26"/>
      <c r="QU131" s="26"/>
      <c r="QV131" s="26"/>
      <c r="QW131" s="26"/>
      <c r="QX131" s="26"/>
      <c r="QY131" s="26"/>
      <c r="QZ131" s="26"/>
      <c r="RA131" s="26"/>
      <c r="RB131" s="26"/>
      <c r="RC131" s="26"/>
      <c r="RD131" s="26"/>
      <c r="RE131" s="26"/>
      <c r="RF131" s="26"/>
      <c r="RG131" s="26"/>
      <c r="RH131" s="26"/>
      <c r="RI131" s="26"/>
      <c r="RJ131" s="26"/>
      <c r="RK131" s="26"/>
      <c r="RL131" s="26"/>
      <c r="RM131" s="26"/>
      <c r="RN131" s="26"/>
      <c r="RO131" s="26"/>
      <c r="RP131" s="26"/>
      <c r="RQ131" s="26"/>
      <c r="RR131" s="26"/>
      <c r="RS131" s="26"/>
      <c r="RT131" s="26"/>
      <c r="RU131" s="26"/>
      <c r="RV131" s="26"/>
      <c r="RW131" s="26"/>
      <c r="RX131" s="26"/>
      <c r="RY131" s="26"/>
      <c r="RZ131" s="26"/>
      <c r="SA131" s="26"/>
      <c r="SB131" s="26"/>
      <c r="SC131" s="26"/>
      <c r="SD131" s="26"/>
      <c r="SE131" s="26"/>
      <c r="SF131" s="26"/>
      <c r="SG131" s="26"/>
      <c r="SH131" s="26"/>
      <c r="SI131" s="26"/>
      <c r="SJ131" s="26"/>
      <c r="SK131" s="26"/>
      <c r="SL131" s="26"/>
      <c r="SM131" s="26"/>
      <c r="SN131" s="26"/>
      <c r="SO131" s="26"/>
      <c r="SP131" s="26"/>
      <c r="AAV131" s="26"/>
      <c r="AAW131" s="26"/>
      <c r="AAX131" s="26"/>
      <c r="AAY131" s="26"/>
      <c r="AAZ131" s="26"/>
      <c r="ABA131" s="26"/>
      <c r="ABB131" s="26"/>
      <c r="ABC131" s="26"/>
      <c r="ABD131" s="26"/>
      <c r="ABE131" s="26"/>
      <c r="ABF131" s="26"/>
      <c r="ABG131" s="26"/>
      <c r="ABH131" s="26"/>
      <c r="ABI131" s="26"/>
      <c r="ABJ131" s="26"/>
      <c r="ABK131" s="26"/>
      <c r="ABL131" s="26"/>
      <c r="ABM131" s="26"/>
      <c r="ABN131" s="26"/>
      <c r="ABO131" s="26"/>
      <c r="ABP131" s="26"/>
      <c r="ABQ131" s="26"/>
      <c r="ABR131" s="26"/>
      <c r="ABS131" s="26"/>
      <c r="ABT131" s="26"/>
      <c r="ABU131" s="26"/>
      <c r="ABV131" s="26"/>
      <c r="ABW131" s="26"/>
      <c r="ABX131" s="26"/>
      <c r="ABY131" s="26"/>
      <c r="ABZ131" s="26"/>
      <c r="ACA131" s="26"/>
      <c r="ACB131" s="26"/>
      <c r="ACC131" s="26"/>
      <c r="ACD131" s="26"/>
      <c r="ACE131" s="26"/>
      <c r="ACF131" s="26"/>
      <c r="ACG131" s="26"/>
      <c r="ACH131" s="26"/>
      <c r="ACI131" s="26"/>
      <c r="ACJ131" s="26"/>
      <c r="ACK131" s="26"/>
      <c r="ACL131" s="26"/>
      <c r="ACM131" s="26"/>
      <c r="ACN131" s="26"/>
      <c r="ACO131" s="26"/>
      <c r="ACP131" s="26"/>
      <c r="ACQ131" s="26"/>
      <c r="ACR131" s="26"/>
      <c r="ACS131" s="26"/>
      <c r="ACT131" s="26"/>
      <c r="ACU131" s="26"/>
      <c r="ACV131" s="26"/>
      <c r="ACW131" s="26"/>
      <c r="ACX131" s="26"/>
      <c r="ACY131" s="26"/>
      <c r="ACZ131" s="26"/>
      <c r="ADA131" s="26"/>
      <c r="ADB131" s="26"/>
      <c r="ADC131" s="26"/>
      <c r="ADD131" s="26"/>
      <c r="ADE131" s="26"/>
      <c r="ADF131" s="26"/>
      <c r="ADG131" s="26"/>
      <c r="ADH131" s="26"/>
      <c r="ADI131" s="26"/>
      <c r="ADJ131" s="26"/>
      <c r="ADK131" s="26"/>
      <c r="ADL131" s="26"/>
      <c r="ADM131" s="26"/>
      <c r="ADN131" s="26"/>
      <c r="ADO131" s="26"/>
      <c r="ADP131" s="26"/>
      <c r="ADQ131" s="26"/>
      <c r="ADR131" s="26"/>
      <c r="ADS131" s="26"/>
      <c r="ADT131" s="26"/>
      <c r="ADU131" s="26"/>
      <c r="ADV131" s="26"/>
      <c r="ADW131" s="26"/>
      <c r="ADX131" s="26"/>
      <c r="ADY131" s="26"/>
      <c r="ADZ131" s="26"/>
      <c r="AEA131" s="26"/>
      <c r="AEB131" s="26"/>
      <c r="AEC131" s="26"/>
      <c r="AED131" s="26"/>
      <c r="AEE131" s="26"/>
      <c r="AEF131" s="26"/>
      <c r="AEG131" s="26"/>
      <c r="AEH131" s="26"/>
      <c r="AEI131" s="26"/>
      <c r="AEJ131" s="26"/>
      <c r="AEK131" s="26"/>
      <c r="AEL131" s="26"/>
      <c r="AEM131" s="26"/>
      <c r="AEN131" s="26"/>
      <c r="AEO131" s="26"/>
      <c r="AEP131" s="26"/>
      <c r="AEQ131" s="26"/>
      <c r="AER131" s="26"/>
      <c r="AES131" s="26"/>
      <c r="AET131" s="26"/>
      <c r="AEU131" s="26"/>
      <c r="AEV131" s="26"/>
      <c r="AEW131" s="26"/>
      <c r="AEX131" s="26"/>
      <c r="AEY131" s="26"/>
      <c r="AEZ131" s="26"/>
      <c r="AFA131" s="26"/>
      <c r="AFB131" s="26"/>
      <c r="AFC131" s="26"/>
      <c r="AFD131" s="26"/>
      <c r="AFE131" s="26"/>
      <c r="AFF131" s="26"/>
      <c r="AFG131" s="26"/>
      <c r="AFH131" s="26"/>
      <c r="AFI131" s="26"/>
      <c r="AFJ131" s="26"/>
      <c r="AFK131" s="26"/>
      <c r="AFL131" s="58"/>
      <c r="AFM131" s="26"/>
      <c r="AFN131" s="26"/>
      <c r="AFO131" s="26"/>
      <c r="AFP131" s="26"/>
      <c r="AFQ131" s="58"/>
      <c r="AFR131" s="26"/>
      <c r="AFS131" s="26"/>
      <c r="AFT131" s="26"/>
      <c r="AFU131" s="26"/>
      <c r="AFV131" s="26"/>
      <c r="AFW131" s="26"/>
      <c r="AFX131" s="26"/>
      <c r="AFY131" s="26"/>
      <c r="AFZ131" s="26"/>
      <c r="AGA131" s="26"/>
      <c r="AGB131" s="26"/>
      <c r="AGC131" s="26"/>
      <c r="AGD131" s="26"/>
      <c r="AGE131" s="26"/>
      <c r="AGF131" s="26"/>
      <c r="AGG131" s="26"/>
      <c r="AGH131" s="26"/>
      <c r="AGI131" s="26"/>
      <c r="AGJ131" s="26"/>
      <c r="AGK131" s="26"/>
      <c r="AGL131" s="26"/>
      <c r="AGM131" s="26"/>
      <c r="AGN131" s="26"/>
      <c r="AGO131" s="26"/>
    </row>
    <row r="132" spans="371:873" x14ac:dyDescent="0.25">
      <c r="NG132" s="26"/>
      <c r="NH132" s="26"/>
      <c r="NI132" s="26"/>
      <c r="NJ132" s="26"/>
      <c r="NK132" s="26"/>
      <c r="NL132" s="26"/>
      <c r="NM132" s="26"/>
      <c r="NN132" s="26"/>
      <c r="NO132" s="26"/>
      <c r="NP132" s="26"/>
      <c r="NQ132" s="26"/>
      <c r="NR132" s="26"/>
      <c r="NS132" s="26"/>
      <c r="NT132" s="26"/>
      <c r="NU132" s="26"/>
      <c r="NV132" s="26"/>
      <c r="NW132" s="26"/>
      <c r="NX132" s="26"/>
      <c r="NY132" s="26"/>
      <c r="NZ132" s="26"/>
      <c r="OA132" s="26"/>
      <c r="OB132" s="26"/>
      <c r="OC132" s="26"/>
      <c r="OD132" s="26"/>
      <c r="OE132" s="26"/>
      <c r="OF132" s="26"/>
      <c r="OG132" s="26"/>
      <c r="OH132" s="26"/>
      <c r="OI132" s="26"/>
      <c r="OJ132" s="26"/>
      <c r="OK132" s="26"/>
      <c r="OL132" s="26"/>
      <c r="OM132" s="26"/>
      <c r="ON132" s="26"/>
      <c r="OO132" s="26"/>
      <c r="OP132" s="26"/>
      <c r="OQ132" s="26"/>
      <c r="OR132" s="26"/>
      <c r="OS132" s="26"/>
      <c r="OT132" s="26"/>
      <c r="OU132" s="26"/>
      <c r="OV132" s="26"/>
      <c r="OW132" s="26"/>
      <c r="OX132" s="26"/>
      <c r="OY132" s="26"/>
      <c r="OZ132" s="26"/>
      <c r="PA132" s="26"/>
      <c r="PB132" s="26"/>
      <c r="PC132" s="26"/>
      <c r="PD132" s="26"/>
      <c r="PE132" s="26"/>
      <c r="PF132" s="26"/>
      <c r="PG132" s="26"/>
      <c r="PH132" s="26"/>
      <c r="PI132" s="26"/>
      <c r="PJ132" s="26"/>
      <c r="PK132" s="26"/>
      <c r="PL132" s="26"/>
      <c r="PM132" s="26"/>
      <c r="PN132" s="26"/>
      <c r="PO132" s="26"/>
      <c r="PP132" s="26"/>
      <c r="PQ132" s="26"/>
      <c r="PR132" s="26"/>
      <c r="PS132" s="26"/>
      <c r="PT132" s="26"/>
      <c r="PU132" s="26"/>
      <c r="PV132" s="26"/>
      <c r="PW132" s="26"/>
      <c r="PX132" s="26"/>
      <c r="PY132" s="26"/>
      <c r="PZ132" s="26"/>
      <c r="QA132" s="26"/>
      <c r="QB132" s="26"/>
      <c r="QC132" s="26"/>
      <c r="QD132" s="26"/>
      <c r="QE132" s="26"/>
      <c r="QF132" s="26"/>
      <c r="QG132" s="26"/>
      <c r="QH132" s="26"/>
      <c r="QI132" s="26"/>
      <c r="QJ132" s="26"/>
      <c r="QK132" s="26"/>
      <c r="QL132" s="26"/>
      <c r="QM132" s="26"/>
      <c r="QN132" s="26"/>
      <c r="QO132" s="26"/>
      <c r="QP132" s="26"/>
      <c r="QQ132" s="26"/>
      <c r="QR132" s="26"/>
      <c r="QS132" s="26"/>
      <c r="QT132" s="26"/>
      <c r="QU132" s="26"/>
      <c r="QV132" s="26"/>
      <c r="QW132" s="26"/>
      <c r="QX132" s="26"/>
      <c r="QY132" s="26"/>
      <c r="QZ132" s="26"/>
      <c r="RA132" s="26"/>
      <c r="RB132" s="26"/>
      <c r="RC132" s="26"/>
      <c r="RD132" s="26"/>
      <c r="RE132" s="26"/>
      <c r="RF132" s="26"/>
      <c r="RG132" s="26"/>
      <c r="RH132" s="26"/>
      <c r="RI132" s="26"/>
      <c r="RJ132" s="26"/>
      <c r="RK132" s="26"/>
      <c r="RL132" s="26"/>
      <c r="RM132" s="26"/>
      <c r="RN132" s="26"/>
      <c r="RO132" s="26"/>
      <c r="RP132" s="26"/>
      <c r="RQ132" s="26"/>
      <c r="RR132" s="26"/>
      <c r="RS132" s="26"/>
      <c r="RT132" s="26"/>
      <c r="RU132" s="26"/>
      <c r="RV132" s="26"/>
      <c r="RW132" s="26"/>
      <c r="RX132" s="26"/>
      <c r="RY132" s="26"/>
      <c r="RZ132" s="26"/>
      <c r="SA132" s="26"/>
      <c r="SB132" s="26"/>
      <c r="SC132" s="26"/>
      <c r="SD132" s="26"/>
      <c r="SE132" s="26"/>
      <c r="SF132" s="26"/>
      <c r="SG132" s="26"/>
      <c r="SH132" s="26"/>
      <c r="SI132" s="26"/>
      <c r="SJ132" s="26"/>
      <c r="SK132" s="26"/>
      <c r="SL132" s="26"/>
      <c r="SM132" s="26"/>
      <c r="SN132" s="26"/>
      <c r="SO132" s="26"/>
      <c r="SP132" s="26"/>
      <c r="AAV132" s="26"/>
      <c r="AAW132" s="26"/>
      <c r="AAX132" s="26"/>
      <c r="AAY132" s="26"/>
      <c r="AAZ132" s="26"/>
      <c r="ABA132" s="26"/>
      <c r="ABB132" s="26"/>
      <c r="ABC132" s="26"/>
      <c r="ABD132" s="26"/>
      <c r="ABE132" s="26"/>
      <c r="ABF132" s="26"/>
      <c r="ABG132" s="26"/>
      <c r="ABH132" s="26"/>
      <c r="ABI132" s="26"/>
      <c r="ABJ132" s="26"/>
      <c r="ABK132" s="26"/>
      <c r="ABL132" s="26"/>
      <c r="ABM132" s="26"/>
      <c r="ABN132" s="26"/>
      <c r="ABO132" s="26"/>
      <c r="ABP132" s="26"/>
      <c r="ABQ132" s="26"/>
      <c r="ABR132" s="26"/>
      <c r="ABS132" s="26"/>
      <c r="ABT132" s="26"/>
      <c r="ABU132" s="26"/>
      <c r="ABV132" s="26"/>
      <c r="ABW132" s="26"/>
      <c r="ABX132" s="26"/>
      <c r="ABY132" s="26"/>
      <c r="ABZ132" s="26"/>
      <c r="ACA132" s="26"/>
      <c r="ACB132" s="26"/>
      <c r="ACC132" s="26"/>
      <c r="ACD132" s="26"/>
      <c r="ACE132" s="26"/>
      <c r="ACF132" s="26"/>
      <c r="ACG132" s="26"/>
      <c r="ACH132" s="26"/>
      <c r="ACI132" s="26"/>
      <c r="ACJ132" s="26"/>
      <c r="ACK132" s="26"/>
      <c r="ACL132" s="26"/>
      <c r="ACM132" s="26"/>
      <c r="ACN132" s="26"/>
      <c r="ACO132" s="26"/>
      <c r="ACP132" s="26"/>
      <c r="ACQ132" s="26"/>
      <c r="ACR132" s="26"/>
      <c r="ACS132" s="26"/>
      <c r="ACT132" s="26"/>
      <c r="ACU132" s="26"/>
      <c r="ACV132" s="26"/>
      <c r="ACW132" s="26"/>
      <c r="ACX132" s="26"/>
      <c r="ACY132" s="26"/>
      <c r="ACZ132" s="26"/>
      <c r="ADA132" s="26"/>
      <c r="ADB132" s="26"/>
      <c r="ADC132" s="26"/>
      <c r="ADD132" s="26"/>
      <c r="ADE132" s="26"/>
      <c r="ADF132" s="26"/>
      <c r="ADG132" s="26"/>
      <c r="ADH132" s="26"/>
      <c r="ADI132" s="26"/>
      <c r="ADJ132" s="26"/>
      <c r="ADK132" s="26"/>
      <c r="ADL132" s="26"/>
      <c r="ADM132" s="26"/>
      <c r="ADN132" s="26"/>
      <c r="ADO132" s="26"/>
      <c r="ADP132" s="26"/>
      <c r="ADQ132" s="26"/>
      <c r="ADR132" s="26"/>
      <c r="ADS132" s="26"/>
      <c r="ADT132" s="26"/>
      <c r="ADU132" s="26"/>
      <c r="ADV132" s="26"/>
      <c r="ADW132" s="26"/>
      <c r="ADX132" s="26"/>
      <c r="ADY132" s="26"/>
      <c r="ADZ132" s="26"/>
      <c r="AEA132" s="26"/>
      <c r="AEB132" s="26"/>
      <c r="AEC132" s="26"/>
      <c r="AED132" s="26"/>
      <c r="AEE132" s="26"/>
      <c r="AEF132" s="26"/>
      <c r="AEG132" s="26"/>
      <c r="AEH132" s="26"/>
      <c r="AEI132" s="26"/>
      <c r="AEJ132" s="26"/>
      <c r="AEK132" s="26"/>
      <c r="AEL132" s="26"/>
      <c r="AEM132" s="26"/>
      <c r="AEN132" s="26"/>
      <c r="AEO132" s="26"/>
      <c r="AEP132" s="26"/>
      <c r="AEQ132" s="26"/>
      <c r="AER132" s="26"/>
      <c r="AES132" s="26"/>
      <c r="AET132" s="26"/>
      <c r="AEU132" s="26"/>
      <c r="AEV132" s="26"/>
      <c r="AEW132" s="26"/>
      <c r="AEX132" s="26"/>
      <c r="AEY132" s="26"/>
      <c r="AEZ132" s="26"/>
      <c r="AFA132" s="26"/>
      <c r="AFB132" s="26"/>
      <c r="AFC132" s="26"/>
      <c r="AFD132" s="26"/>
      <c r="AFE132" s="26"/>
      <c r="AFF132" s="26"/>
      <c r="AFG132" s="26"/>
      <c r="AFH132" s="26"/>
      <c r="AFI132" s="26"/>
      <c r="AFJ132" s="26"/>
      <c r="AFK132" s="26"/>
      <c r="AFL132" s="58"/>
      <c r="AFM132" s="26"/>
      <c r="AFN132" s="26"/>
      <c r="AFO132" s="26"/>
      <c r="AFP132" s="26"/>
      <c r="AFR132" s="26"/>
      <c r="AFS132" s="26"/>
      <c r="AFT132" s="26"/>
      <c r="AFU132" s="26"/>
      <c r="AFV132" s="26"/>
      <c r="AFW132" s="26"/>
      <c r="AFX132" s="26"/>
      <c r="AFY132" s="26"/>
      <c r="AFZ132" s="26"/>
      <c r="AGA132" s="26"/>
      <c r="AGB132" s="26"/>
      <c r="AGC132" s="26"/>
      <c r="AGD132" s="26"/>
      <c r="AGE132" s="26"/>
      <c r="AGF132" s="26"/>
      <c r="AGG132" s="26"/>
      <c r="AGH132" s="26"/>
      <c r="AGI132" s="26"/>
      <c r="AGJ132" s="26"/>
      <c r="AGK132" s="26"/>
      <c r="AGL132" s="26"/>
      <c r="AGM132" s="26"/>
      <c r="AGN132" s="26"/>
      <c r="AGO132" s="26"/>
    </row>
    <row r="133" spans="371:873" x14ac:dyDescent="0.25">
      <c r="NG133" s="26"/>
      <c r="NH133" s="26"/>
      <c r="NI133" s="26"/>
      <c r="NJ133" s="26"/>
      <c r="NK133" s="26"/>
      <c r="NL133" s="26"/>
      <c r="NM133" s="26"/>
      <c r="NN133" s="26"/>
      <c r="NO133" s="26"/>
      <c r="NP133" s="26"/>
      <c r="NQ133" s="26"/>
      <c r="NR133" s="26"/>
      <c r="NS133" s="26"/>
      <c r="NT133" s="26"/>
      <c r="NU133" s="26"/>
      <c r="NV133" s="26"/>
      <c r="NW133" s="26"/>
      <c r="NX133" s="26"/>
      <c r="NY133" s="26"/>
      <c r="NZ133" s="26"/>
      <c r="OA133" s="26"/>
      <c r="OB133" s="26"/>
      <c r="OC133" s="26"/>
      <c r="OD133" s="26"/>
      <c r="OE133" s="26"/>
      <c r="OF133" s="26"/>
      <c r="OG133" s="26"/>
      <c r="OH133" s="26"/>
      <c r="OI133" s="26"/>
      <c r="OJ133" s="26"/>
      <c r="OK133" s="26"/>
      <c r="OL133" s="26"/>
      <c r="OM133" s="26"/>
      <c r="ON133" s="26"/>
      <c r="OO133" s="26"/>
      <c r="OP133" s="26"/>
      <c r="OQ133" s="26"/>
      <c r="OR133" s="26"/>
      <c r="OS133" s="26"/>
      <c r="OT133" s="26"/>
      <c r="OU133" s="26"/>
      <c r="OV133" s="26"/>
      <c r="OW133" s="26"/>
      <c r="OX133" s="26"/>
      <c r="OY133" s="26"/>
      <c r="OZ133" s="26"/>
      <c r="PA133" s="26"/>
      <c r="PB133" s="26"/>
      <c r="PC133" s="26"/>
      <c r="PD133" s="26"/>
      <c r="PE133" s="26"/>
      <c r="PF133" s="26"/>
      <c r="PG133" s="26"/>
      <c r="PH133" s="26"/>
      <c r="PI133" s="26"/>
      <c r="PJ133" s="26"/>
      <c r="PK133" s="26"/>
      <c r="PL133" s="26"/>
      <c r="PM133" s="26"/>
      <c r="PN133" s="26"/>
      <c r="PO133" s="26"/>
      <c r="PP133" s="26"/>
      <c r="PQ133" s="26"/>
      <c r="PR133" s="26"/>
      <c r="PS133" s="26"/>
      <c r="PT133" s="26"/>
      <c r="PU133" s="26"/>
      <c r="PV133" s="26"/>
      <c r="PW133" s="26"/>
      <c r="PX133" s="26"/>
      <c r="PY133" s="26"/>
      <c r="PZ133" s="26"/>
      <c r="QA133" s="26"/>
      <c r="QB133" s="26"/>
      <c r="QC133" s="26"/>
      <c r="QD133" s="26"/>
      <c r="QE133" s="26"/>
      <c r="QF133" s="26"/>
      <c r="QG133" s="26"/>
      <c r="QH133" s="26"/>
      <c r="QI133" s="26"/>
      <c r="QJ133" s="26"/>
      <c r="QK133" s="26"/>
      <c r="QL133" s="26"/>
      <c r="QM133" s="26"/>
      <c r="QN133" s="26"/>
      <c r="QO133" s="26"/>
      <c r="QP133" s="26"/>
      <c r="QQ133" s="26"/>
      <c r="QR133" s="26"/>
      <c r="QS133" s="26"/>
      <c r="QT133" s="26"/>
      <c r="QU133" s="26"/>
      <c r="QV133" s="26"/>
      <c r="QW133" s="26"/>
      <c r="QX133" s="26"/>
      <c r="QY133" s="26"/>
      <c r="QZ133" s="26"/>
      <c r="RA133" s="26"/>
      <c r="RB133" s="26"/>
      <c r="RC133" s="26"/>
      <c r="RD133" s="26"/>
      <c r="RE133" s="26"/>
      <c r="RF133" s="26"/>
      <c r="RG133" s="26"/>
      <c r="RH133" s="26"/>
      <c r="RI133" s="26"/>
      <c r="RJ133" s="26"/>
      <c r="RK133" s="26"/>
      <c r="RL133" s="26"/>
      <c r="RM133" s="26"/>
      <c r="RN133" s="26"/>
      <c r="RO133" s="26"/>
      <c r="RP133" s="26"/>
      <c r="RQ133" s="26"/>
      <c r="RR133" s="26"/>
      <c r="RS133" s="26"/>
      <c r="RT133" s="26"/>
      <c r="RU133" s="26"/>
      <c r="RV133" s="26"/>
      <c r="RW133" s="26"/>
      <c r="RX133" s="26"/>
      <c r="RY133" s="26"/>
      <c r="RZ133" s="26"/>
      <c r="SA133" s="26"/>
      <c r="SB133" s="26"/>
      <c r="SC133" s="26"/>
      <c r="SD133" s="26"/>
      <c r="SE133" s="26"/>
      <c r="SF133" s="26"/>
      <c r="SG133" s="26"/>
      <c r="SH133" s="26"/>
      <c r="SI133" s="26"/>
      <c r="SJ133" s="26"/>
      <c r="SK133" s="26"/>
      <c r="SL133" s="26"/>
      <c r="SM133" s="26"/>
      <c r="SN133" s="26"/>
      <c r="SO133" s="26"/>
      <c r="SP133" s="26"/>
      <c r="AAV133" s="26"/>
      <c r="AAW133" s="26"/>
      <c r="AAX133" s="26"/>
      <c r="AAY133" s="26"/>
      <c r="AAZ133" s="26"/>
      <c r="ABA133" s="26"/>
      <c r="ABB133" s="26"/>
      <c r="ABC133" s="26"/>
      <c r="ABD133" s="26"/>
      <c r="ABE133" s="26"/>
      <c r="ABF133" s="26"/>
      <c r="ABG133" s="26"/>
      <c r="ABH133" s="26"/>
      <c r="ABI133" s="26"/>
      <c r="ABJ133" s="26"/>
      <c r="ABK133" s="26"/>
      <c r="ABL133" s="26"/>
      <c r="ABM133" s="26"/>
      <c r="ABN133" s="26"/>
      <c r="ABO133" s="26"/>
      <c r="ABP133" s="26"/>
      <c r="ABQ133" s="26"/>
      <c r="ABR133" s="26"/>
      <c r="ABS133" s="26"/>
      <c r="ABT133" s="26"/>
      <c r="ABU133" s="26"/>
      <c r="ABV133" s="26"/>
      <c r="ABW133" s="26"/>
      <c r="ABX133" s="26"/>
      <c r="ABY133" s="26"/>
      <c r="ABZ133" s="26"/>
      <c r="ACA133" s="26"/>
      <c r="ACB133" s="26"/>
      <c r="ACC133" s="26"/>
      <c r="ACD133" s="26"/>
      <c r="ACE133" s="26"/>
      <c r="ACF133" s="26"/>
      <c r="ACG133" s="26"/>
      <c r="ACH133" s="26"/>
      <c r="ACI133" s="26"/>
      <c r="ACJ133" s="26"/>
      <c r="ACK133" s="26"/>
      <c r="ACL133" s="26"/>
      <c r="ACM133" s="26"/>
      <c r="ACN133" s="26"/>
      <c r="ACO133" s="26"/>
      <c r="ACP133" s="26"/>
      <c r="ACQ133" s="26"/>
      <c r="ACR133" s="26"/>
      <c r="ACS133" s="26"/>
      <c r="ACT133" s="26"/>
      <c r="ACU133" s="26"/>
      <c r="ACV133" s="26"/>
      <c r="ACW133" s="26"/>
      <c r="ACX133" s="26"/>
      <c r="ACY133" s="26"/>
      <c r="ACZ133" s="26"/>
      <c r="ADA133" s="26"/>
      <c r="ADB133" s="26"/>
      <c r="ADC133" s="26"/>
      <c r="ADD133" s="26"/>
      <c r="ADE133" s="26"/>
      <c r="ADF133" s="26"/>
      <c r="ADG133" s="26"/>
      <c r="ADH133" s="26"/>
      <c r="ADI133" s="26"/>
      <c r="ADJ133" s="26"/>
      <c r="ADK133" s="26"/>
      <c r="ADL133" s="26"/>
      <c r="ADM133" s="26"/>
      <c r="ADN133" s="26"/>
      <c r="ADO133" s="26"/>
      <c r="ADP133" s="26"/>
      <c r="ADQ133" s="26"/>
      <c r="ADR133" s="26"/>
      <c r="ADS133" s="26"/>
      <c r="ADT133" s="26"/>
      <c r="ADU133" s="26"/>
      <c r="ADV133" s="26"/>
      <c r="ADW133" s="26"/>
      <c r="ADX133" s="26"/>
      <c r="ADY133" s="26"/>
      <c r="ADZ133" s="26"/>
      <c r="AEA133" s="26"/>
      <c r="AEB133" s="26"/>
      <c r="AEC133" s="26"/>
      <c r="AED133" s="26"/>
      <c r="AEE133" s="26"/>
      <c r="AEF133" s="26"/>
      <c r="AEG133" s="26"/>
      <c r="AEH133" s="26"/>
      <c r="AEI133" s="26"/>
      <c r="AEJ133" s="26"/>
      <c r="AEK133" s="26"/>
      <c r="AEL133" s="26"/>
      <c r="AEM133" s="26"/>
      <c r="AEN133" s="26"/>
      <c r="AEO133" s="26"/>
      <c r="AEP133" s="26"/>
      <c r="AEQ133" s="26"/>
      <c r="AER133" s="26"/>
      <c r="AES133" s="26"/>
      <c r="AET133" s="26"/>
      <c r="AEU133" s="26"/>
      <c r="AEV133" s="26"/>
      <c r="AEW133" s="26"/>
      <c r="AEX133" s="26"/>
      <c r="AEY133" s="26"/>
      <c r="AEZ133" s="26"/>
      <c r="AFA133" s="26"/>
      <c r="AFB133" s="26"/>
      <c r="AFC133" s="26"/>
      <c r="AFD133" s="26"/>
      <c r="AFE133" s="26"/>
      <c r="AFF133" s="26"/>
      <c r="AFG133" s="26"/>
      <c r="AFH133" s="26"/>
      <c r="AFI133" s="26"/>
      <c r="AFJ133" s="26"/>
      <c r="AFK133" s="26"/>
      <c r="AFL133" s="58"/>
      <c r="AFM133" s="26"/>
      <c r="AFN133" s="26"/>
      <c r="AFO133" s="26"/>
      <c r="AFP133" s="26"/>
      <c r="AFQ133" s="26"/>
      <c r="AFR133" s="26"/>
      <c r="AFS133" s="26"/>
      <c r="AFT133" s="26"/>
      <c r="AFU133" s="26"/>
      <c r="AFV133" s="26"/>
      <c r="AFW133" s="26"/>
      <c r="AFX133" s="26"/>
      <c r="AFY133" s="26"/>
      <c r="AFZ133" s="26"/>
      <c r="AGA133" s="26"/>
      <c r="AGB133" s="26"/>
      <c r="AGC133" s="26"/>
      <c r="AGD133" s="26"/>
      <c r="AGE133" s="26"/>
      <c r="AGF133" s="26"/>
      <c r="AGG133" s="26"/>
      <c r="AGH133" s="26"/>
      <c r="AGI133" s="26"/>
      <c r="AGJ133" s="26"/>
      <c r="AGK133" s="26"/>
      <c r="AGL133" s="26"/>
      <c r="AGM133" s="26"/>
      <c r="AGN133" s="26"/>
      <c r="AGO133" s="26"/>
    </row>
    <row r="134" spans="371:873" x14ac:dyDescent="0.25">
      <c r="NG134" s="26"/>
      <c r="NH134" s="26"/>
      <c r="NI134" s="26"/>
      <c r="NJ134" s="26"/>
      <c r="NK134" s="26"/>
      <c r="NL134" s="26"/>
      <c r="NM134" s="26"/>
      <c r="NN134" s="26"/>
      <c r="NO134" s="26"/>
      <c r="NP134" s="26"/>
      <c r="NQ134" s="26"/>
      <c r="NR134" s="26"/>
      <c r="NS134" s="26"/>
      <c r="NT134" s="26"/>
      <c r="NU134" s="26"/>
      <c r="NV134" s="26"/>
      <c r="NW134" s="26"/>
      <c r="NX134" s="26"/>
      <c r="NY134" s="26"/>
      <c r="NZ134" s="26"/>
      <c r="OA134" s="26"/>
      <c r="OB134" s="26"/>
      <c r="OC134" s="26"/>
      <c r="OD134" s="26"/>
      <c r="OE134" s="26"/>
      <c r="OF134" s="26"/>
      <c r="OG134" s="26"/>
      <c r="OH134" s="26"/>
      <c r="OI134" s="26"/>
      <c r="OJ134" s="26"/>
      <c r="OK134" s="26"/>
      <c r="OL134" s="26"/>
      <c r="OM134" s="26"/>
      <c r="ON134" s="26"/>
      <c r="OO134" s="26"/>
      <c r="OP134" s="26"/>
      <c r="OQ134" s="26"/>
      <c r="OR134" s="26"/>
      <c r="OS134" s="26"/>
      <c r="OT134" s="26"/>
      <c r="OU134" s="26"/>
      <c r="OV134" s="26"/>
      <c r="OW134" s="26"/>
      <c r="OX134" s="26"/>
      <c r="OY134" s="26"/>
      <c r="OZ134" s="26"/>
      <c r="PA134" s="26"/>
      <c r="PB134" s="26"/>
      <c r="PC134" s="26"/>
      <c r="PD134" s="26"/>
      <c r="PE134" s="26"/>
      <c r="PF134" s="26"/>
      <c r="PG134" s="26"/>
      <c r="PH134" s="26"/>
      <c r="PI134" s="26"/>
      <c r="PJ134" s="26"/>
      <c r="PK134" s="26"/>
      <c r="PL134" s="26"/>
      <c r="PM134" s="26"/>
      <c r="PN134" s="26"/>
      <c r="PO134" s="26"/>
      <c r="PP134" s="26"/>
      <c r="PQ134" s="26"/>
      <c r="PR134" s="26"/>
      <c r="PS134" s="26"/>
      <c r="PT134" s="26"/>
      <c r="PU134" s="26"/>
      <c r="PV134" s="26"/>
      <c r="PW134" s="26"/>
      <c r="PX134" s="26"/>
      <c r="PY134" s="26"/>
      <c r="PZ134" s="26"/>
      <c r="QA134" s="26"/>
      <c r="QB134" s="26"/>
      <c r="QC134" s="26"/>
      <c r="QD134" s="26"/>
      <c r="QE134" s="26"/>
      <c r="QF134" s="26"/>
      <c r="QG134" s="26"/>
      <c r="QH134" s="26"/>
      <c r="QI134" s="26"/>
      <c r="QJ134" s="26"/>
      <c r="QK134" s="26"/>
      <c r="QL134" s="26"/>
      <c r="QM134" s="26"/>
      <c r="QN134" s="26"/>
      <c r="QO134" s="26"/>
      <c r="QP134" s="26"/>
      <c r="QQ134" s="26"/>
      <c r="QR134" s="26"/>
      <c r="QS134" s="26"/>
      <c r="QT134" s="26"/>
      <c r="QU134" s="26"/>
      <c r="QV134" s="26"/>
      <c r="QW134" s="26"/>
      <c r="QX134" s="26"/>
      <c r="QY134" s="26"/>
      <c r="QZ134" s="26"/>
      <c r="RA134" s="26"/>
      <c r="RB134" s="26"/>
      <c r="RC134" s="26"/>
      <c r="RD134" s="26"/>
      <c r="RE134" s="26"/>
      <c r="RF134" s="26"/>
      <c r="RG134" s="26"/>
      <c r="RH134" s="26"/>
      <c r="RI134" s="26"/>
      <c r="RJ134" s="26"/>
      <c r="RK134" s="26"/>
      <c r="RL134" s="26"/>
      <c r="RM134" s="26"/>
      <c r="RN134" s="26"/>
      <c r="RO134" s="26"/>
      <c r="RP134" s="26"/>
      <c r="RQ134" s="26"/>
      <c r="RR134" s="26"/>
      <c r="RS134" s="26"/>
      <c r="RT134" s="26"/>
      <c r="RU134" s="26"/>
      <c r="RV134" s="26"/>
      <c r="RW134" s="26"/>
      <c r="RX134" s="26"/>
      <c r="RY134" s="26"/>
      <c r="RZ134" s="26"/>
      <c r="SA134" s="26"/>
      <c r="SB134" s="26"/>
      <c r="SC134" s="26"/>
      <c r="SD134" s="26"/>
      <c r="SE134" s="26"/>
      <c r="SF134" s="26"/>
      <c r="SG134" s="26"/>
      <c r="SH134" s="26"/>
      <c r="SI134" s="26"/>
      <c r="SJ134" s="26"/>
      <c r="SK134" s="26"/>
      <c r="SL134" s="26"/>
      <c r="SM134" s="26"/>
      <c r="SN134" s="26"/>
      <c r="SO134" s="26"/>
      <c r="SP134" s="26"/>
      <c r="AAV134" s="26"/>
      <c r="AAW134" s="26"/>
      <c r="AAX134" s="26"/>
      <c r="AAY134" s="26"/>
      <c r="AAZ134" s="26"/>
      <c r="ABA134" s="26"/>
      <c r="ABB134" s="26"/>
      <c r="ABC134" s="26"/>
      <c r="ABD134" s="26"/>
      <c r="ABE134" s="26"/>
      <c r="ABF134" s="26"/>
      <c r="ABG134" s="26"/>
      <c r="ABH134" s="26"/>
      <c r="ABI134" s="26"/>
      <c r="ABJ134" s="26"/>
      <c r="ABK134" s="26"/>
      <c r="ABL134" s="26"/>
      <c r="ABM134" s="26"/>
      <c r="ABN134" s="26"/>
      <c r="ABO134" s="26"/>
      <c r="ABP134" s="26"/>
      <c r="ABQ134" s="26"/>
      <c r="ABR134" s="26"/>
      <c r="ABS134" s="26"/>
      <c r="ABT134" s="26"/>
      <c r="ABU134" s="26"/>
      <c r="ABV134" s="26"/>
      <c r="ABW134" s="26"/>
      <c r="ABX134" s="26"/>
      <c r="ABY134" s="26"/>
      <c r="ABZ134" s="26"/>
      <c r="ACA134" s="26"/>
      <c r="ACB134" s="26"/>
      <c r="ACC134" s="26"/>
      <c r="ACD134" s="26"/>
      <c r="ACE134" s="26"/>
      <c r="ACF134" s="26"/>
      <c r="ACG134" s="26"/>
      <c r="ACH134" s="26"/>
      <c r="ACI134" s="26"/>
      <c r="ACJ134" s="26"/>
      <c r="ACK134" s="26"/>
      <c r="ACL134" s="26"/>
      <c r="ACM134" s="26"/>
      <c r="ACN134" s="26"/>
      <c r="ACO134" s="26"/>
      <c r="ACP134" s="26"/>
      <c r="ACQ134" s="26"/>
      <c r="ACR134" s="26"/>
      <c r="ACS134" s="26"/>
      <c r="ACT134" s="26"/>
      <c r="ACU134" s="26"/>
      <c r="ACV134" s="26"/>
      <c r="ACW134" s="26"/>
      <c r="ACX134" s="26"/>
      <c r="ACY134" s="26"/>
      <c r="ACZ134" s="26"/>
      <c r="ADA134" s="26"/>
      <c r="ADB134" s="26"/>
      <c r="ADC134" s="26"/>
      <c r="ADD134" s="26"/>
      <c r="ADE134" s="26"/>
      <c r="ADF134" s="26"/>
      <c r="ADG134" s="26"/>
      <c r="ADH134" s="26"/>
      <c r="ADI134" s="26"/>
      <c r="ADJ134" s="26"/>
      <c r="ADK134" s="26"/>
      <c r="ADL134" s="26"/>
      <c r="ADM134" s="26"/>
      <c r="ADN134" s="26"/>
      <c r="ADO134" s="26"/>
      <c r="ADP134" s="26"/>
      <c r="ADQ134" s="26"/>
      <c r="ADR134" s="26"/>
      <c r="ADS134" s="26"/>
      <c r="ADT134" s="26"/>
      <c r="ADU134" s="26"/>
      <c r="ADV134" s="26"/>
      <c r="ADW134" s="26"/>
      <c r="ADX134" s="26"/>
      <c r="ADY134" s="26"/>
      <c r="ADZ134" s="26"/>
      <c r="AEA134" s="26"/>
      <c r="AEB134" s="26"/>
      <c r="AEC134" s="26"/>
      <c r="AED134" s="26"/>
      <c r="AEE134" s="26"/>
      <c r="AEF134" s="26"/>
      <c r="AEG134" s="26"/>
      <c r="AEH134" s="26"/>
      <c r="AEI134" s="26"/>
      <c r="AEJ134" s="26"/>
      <c r="AEK134" s="26"/>
      <c r="AEL134" s="26"/>
      <c r="AEM134" s="26"/>
      <c r="AEN134" s="26"/>
      <c r="AEO134" s="26"/>
      <c r="AEP134" s="26"/>
      <c r="AEQ134" s="26"/>
      <c r="AER134" s="26"/>
      <c r="AES134" s="26"/>
      <c r="AET134" s="26"/>
      <c r="AEU134" s="26"/>
      <c r="AEV134" s="26"/>
      <c r="AEW134" s="26"/>
      <c r="AEX134" s="26"/>
      <c r="AEY134" s="26"/>
      <c r="AEZ134" s="26"/>
      <c r="AFA134" s="26"/>
      <c r="AFB134" s="26"/>
      <c r="AFC134" s="26"/>
      <c r="AFD134" s="26"/>
      <c r="AFE134" s="26"/>
      <c r="AFF134" s="26"/>
      <c r="AFG134" s="26"/>
      <c r="AFH134" s="26"/>
      <c r="AFI134" s="26"/>
      <c r="AFJ134" s="26"/>
      <c r="AFK134" s="26"/>
      <c r="AFM134" s="26"/>
      <c r="AFN134" s="26"/>
      <c r="AFO134" s="26"/>
      <c r="AFP134" s="26"/>
      <c r="AFQ134" s="26"/>
      <c r="AFR134" s="26"/>
      <c r="AFS134" s="26"/>
      <c r="AFT134" s="26"/>
      <c r="AFU134" s="26"/>
      <c r="AFV134" s="26"/>
      <c r="AFW134" s="26"/>
      <c r="AFX134" s="26"/>
      <c r="AFY134" s="26"/>
      <c r="AFZ134" s="26"/>
      <c r="AGA134" s="26"/>
      <c r="AGB134" s="26"/>
      <c r="AGC134" s="26"/>
      <c r="AGD134" s="26"/>
      <c r="AGE134" s="26"/>
      <c r="AGF134" s="26"/>
      <c r="AGG134" s="26"/>
      <c r="AGH134" s="26"/>
      <c r="AGI134" s="26"/>
      <c r="AGJ134" s="26"/>
      <c r="AGK134" s="26"/>
      <c r="AGL134" s="26"/>
      <c r="AGM134" s="26"/>
      <c r="AGN134" s="26"/>
      <c r="AGO134" s="26"/>
    </row>
    <row r="135" spans="371:873" x14ac:dyDescent="0.25">
      <c r="NG135" s="26"/>
      <c r="NH135" s="26"/>
      <c r="NI135" s="26"/>
      <c r="NJ135" s="26"/>
      <c r="NK135" s="26"/>
      <c r="NL135" s="26"/>
      <c r="NM135" s="26"/>
      <c r="NN135" s="26"/>
      <c r="NO135" s="26"/>
      <c r="NP135" s="26"/>
      <c r="NQ135" s="26"/>
      <c r="NR135" s="26"/>
      <c r="NS135" s="26"/>
      <c r="NT135" s="26"/>
      <c r="NU135" s="26"/>
      <c r="NV135" s="26"/>
      <c r="NW135" s="26"/>
      <c r="NX135" s="26"/>
      <c r="NY135" s="26"/>
      <c r="NZ135" s="26"/>
      <c r="OA135" s="26"/>
      <c r="OB135" s="26"/>
      <c r="OC135" s="26"/>
      <c r="OD135" s="26"/>
      <c r="OE135" s="26"/>
      <c r="OF135" s="26"/>
      <c r="OG135" s="26"/>
      <c r="OH135" s="26"/>
      <c r="OI135" s="26"/>
      <c r="OJ135" s="26"/>
      <c r="OK135" s="26"/>
      <c r="OL135" s="26"/>
      <c r="OM135" s="26"/>
      <c r="ON135" s="26"/>
      <c r="OO135" s="26"/>
      <c r="OP135" s="26"/>
      <c r="OQ135" s="26"/>
      <c r="OR135" s="26"/>
      <c r="OS135" s="26"/>
      <c r="OT135" s="26"/>
      <c r="OU135" s="26"/>
      <c r="OV135" s="26"/>
      <c r="OW135" s="26"/>
      <c r="OX135" s="26"/>
      <c r="OY135" s="26"/>
      <c r="OZ135" s="26"/>
      <c r="PA135" s="26"/>
      <c r="PB135" s="26"/>
      <c r="PC135" s="26"/>
      <c r="PD135" s="26"/>
      <c r="PE135" s="26"/>
      <c r="PF135" s="26"/>
      <c r="PG135" s="26"/>
      <c r="PH135" s="26"/>
      <c r="PI135" s="26"/>
      <c r="PJ135" s="26"/>
      <c r="PK135" s="26"/>
      <c r="PL135" s="26"/>
      <c r="PM135" s="26"/>
      <c r="PN135" s="26"/>
      <c r="PO135" s="26"/>
      <c r="PP135" s="26"/>
      <c r="PQ135" s="26"/>
      <c r="PR135" s="26"/>
      <c r="PS135" s="26"/>
      <c r="PT135" s="26"/>
      <c r="PU135" s="26"/>
      <c r="PV135" s="26"/>
      <c r="PW135" s="26"/>
      <c r="PX135" s="26"/>
      <c r="PY135" s="26"/>
      <c r="PZ135" s="26"/>
      <c r="QA135" s="26"/>
      <c r="QB135" s="26"/>
      <c r="QC135" s="26"/>
      <c r="QD135" s="26"/>
      <c r="QE135" s="26"/>
      <c r="QF135" s="26"/>
      <c r="QG135" s="26"/>
      <c r="QH135" s="26"/>
      <c r="QI135" s="26"/>
      <c r="QJ135" s="26"/>
      <c r="QK135" s="26"/>
      <c r="QL135" s="26"/>
      <c r="QM135" s="26"/>
      <c r="QN135" s="26"/>
      <c r="QO135" s="26"/>
      <c r="QP135" s="26"/>
      <c r="QQ135" s="26"/>
      <c r="QR135" s="26"/>
      <c r="QS135" s="26"/>
      <c r="QT135" s="26"/>
      <c r="QU135" s="26"/>
      <c r="QV135" s="26"/>
      <c r="QW135" s="26"/>
      <c r="QX135" s="26"/>
      <c r="QY135" s="26"/>
      <c r="QZ135" s="26"/>
      <c r="RA135" s="26"/>
      <c r="RB135" s="26"/>
      <c r="RC135" s="26"/>
      <c r="RD135" s="26"/>
      <c r="RE135" s="26"/>
      <c r="RF135" s="26"/>
      <c r="RG135" s="26"/>
      <c r="RH135" s="26"/>
      <c r="RI135" s="26"/>
      <c r="RJ135" s="26"/>
      <c r="RK135" s="26"/>
      <c r="RL135" s="26"/>
      <c r="RM135" s="26"/>
      <c r="RN135" s="26"/>
      <c r="RO135" s="26"/>
      <c r="RP135" s="26"/>
      <c r="RQ135" s="26"/>
      <c r="RR135" s="26"/>
      <c r="RS135" s="26"/>
      <c r="RT135" s="26"/>
      <c r="RU135" s="26"/>
      <c r="RV135" s="26"/>
      <c r="RW135" s="26"/>
      <c r="RX135" s="26"/>
      <c r="RY135" s="26"/>
      <c r="RZ135" s="26"/>
      <c r="SA135" s="26"/>
      <c r="SB135" s="26"/>
      <c r="SC135" s="26"/>
      <c r="SD135" s="26"/>
      <c r="SE135" s="26"/>
      <c r="SF135" s="26"/>
      <c r="SG135" s="26"/>
      <c r="SH135" s="26"/>
      <c r="SI135" s="26"/>
      <c r="SJ135" s="26"/>
      <c r="SK135" s="26"/>
      <c r="SL135" s="26"/>
      <c r="SM135" s="26"/>
      <c r="SN135" s="26"/>
      <c r="SO135" s="26"/>
      <c r="SP135" s="26"/>
      <c r="AAV135" s="26"/>
      <c r="AAW135" s="26"/>
      <c r="AAX135" s="26"/>
      <c r="AAY135" s="26"/>
      <c r="AAZ135" s="26"/>
      <c r="ABA135" s="26"/>
      <c r="ABB135" s="26"/>
      <c r="ABC135" s="26"/>
      <c r="ABD135" s="26"/>
      <c r="ABE135" s="26"/>
      <c r="ABF135" s="26"/>
      <c r="ABG135" s="26"/>
      <c r="ABH135" s="26"/>
      <c r="ABI135" s="26"/>
      <c r="ABJ135" s="26"/>
      <c r="ABK135" s="26"/>
      <c r="ABL135" s="26"/>
      <c r="ABM135" s="26"/>
      <c r="ABN135" s="26"/>
      <c r="ABO135" s="26"/>
      <c r="ABP135" s="26"/>
      <c r="ABQ135" s="26"/>
      <c r="ABR135" s="26"/>
      <c r="ABS135" s="26"/>
      <c r="ABT135" s="26"/>
      <c r="ABU135" s="26"/>
      <c r="ABV135" s="26"/>
      <c r="ABW135" s="26"/>
      <c r="ABX135" s="26"/>
      <c r="ABY135" s="26"/>
      <c r="ABZ135" s="26"/>
      <c r="ACA135" s="26"/>
      <c r="ACB135" s="26"/>
      <c r="ACC135" s="26"/>
      <c r="ACD135" s="26"/>
      <c r="ACE135" s="26"/>
      <c r="ACF135" s="26"/>
      <c r="ACG135" s="26"/>
      <c r="ACH135" s="26"/>
      <c r="ACI135" s="26"/>
      <c r="ACJ135" s="26"/>
      <c r="ACK135" s="26"/>
      <c r="ACL135" s="26"/>
      <c r="ACM135" s="26"/>
      <c r="ACN135" s="26"/>
      <c r="ACO135" s="26"/>
      <c r="ACP135" s="26"/>
      <c r="ACQ135" s="26"/>
      <c r="ACR135" s="26"/>
      <c r="ACS135" s="26"/>
      <c r="ACT135" s="26"/>
      <c r="ACU135" s="26"/>
      <c r="ACV135" s="26"/>
      <c r="ACW135" s="26"/>
      <c r="ACX135" s="26"/>
      <c r="ACY135" s="26"/>
      <c r="ACZ135" s="26"/>
      <c r="ADA135" s="26"/>
      <c r="ADB135" s="26"/>
      <c r="ADC135" s="26"/>
      <c r="ADD135" s="26"/>
      <c r="ADE135" s="26"/>
      <c r="ADF135" s="26"/>
      <c r="ADG135" s="26"/>
      <c r="ADH135" s="26"/>
      <c r="ADI135" s="26"/>
      <c r="ADJ135" s="26"/>
      <c r="ADK135" s="26"/>
      <c r="ADL135" s="26"/>
      <c r="ADM135" s="26"/>
      <c r="ADN135" s="26"/>
      <c r="ADO135" s="26"/>
      <c r="ADP135" s="26"/>
      <c r="ADQ135" s="26"/>
      <c r="ADR135" s="26"/>
      <c r="ADS135" s="26"/>
      <c r="ADT135" s="26"/>
      <c r="ADU135" s="26"/>
      <c r="ADV135" s="26"/>
      <c r="ADW135" s="26"/>
      <c r="ADX135" s="26"/>
      <c r="ADY135" s="26"/>
      <c r="ADZ135" s="26"/>
      <c r="AEA135" s="26"/>
      <c r="AEB135" s="26"/>
      <c r="AEC135" s="26"/>
      <c r="AED135" s="26"/>
      <c r="AEE135" s="26"/>
      <c r="AEF135" s="26"/>
      <c r="AEG135" s="26"/>
      <c r="AEH135" s="26"/>
      <c r="AEI135" s="26"/>
      <c r="AEJ135" s="26"/>
      <c r="AEK135" s="26"/>
      <c r="AEL135" s="26"/>
      <c r="AEM135" s="26"/>
      <c r="AEN135" s="26"/>
      <c r="AEO135" s="26"/>
      <c r="AEP135" s="26"/>
      <c r="AEQ135" s="26"/>
      <c r="AER135" s="26"/>
      <c r="AES135" s="26"/>
      <c r="AET135" s="26"/>
      <c r="AEU135" s="26"/>
      <c r="AEV135" s="26"/>
      <c r="AEW135" s="26"/>
      <c r="AEX135" s="26"/>
      <c r="AEY135" s="26"/>
      <c r="AEZ135" s="26"/>
      <c r="AFA135" s="26"/>
      <c r="AFB135" s="26"/>
      <c r="AFC135" s="26"/>
      <c r="AFD135" s="26"/>
      <c r="AFE135" s="26"/>
      <c r="AFF135" s="26"/>
      <c r="AFG135" s="26"/>
      <c r="AFH135" s="26"/>
      <c r="AFI135" s="26"/>
      <c r="AFJ135" s="26"/>
      <c r="AFK135" s="26"/>
      <c r="AFL135" s="26"/>
      <c r="AFM135" s="26"/>
      <c r="AFN135" s="26"/>
      <c r="AFO135" s="26"/>
      <c r="AFP135" s="26"/>
      <c r="AFQ135" s="26"/>
      <c r="AFR135" s="26"/>
      <c r="AFS135" s="26"/>
      <c r="AFT135" s="26"/>
      <c r="AFU135" s="26"/>
      <c r="AFV135" s="26"/>
      <c r="AFW135" s="26"/>
      <c r="AFX135" s="26"/>
      <c r="AFY135" s="26"/>
      <c r="AFZ135" s="26"/>
      <c r="AGA135" s="26"/>
      <c r="AGB135" s="26"/>
      <c r="AGC135" s="26"/>
      <c r="AGD135" s="26"/>
      <c r="AGE135" s="26"/>
      <c r="AGF135" s="26"/>
      <c r="AGG135" s="26"/>
      <c r="AGH135" s="26"/>
      <c r="AGI135" s="26"/>
      <c r="AGJ135" s="26"/>
      <c r="AGK135" s="26"/>
      <c r="AGL135" s="26"/>
      <c r="AGM135" s="26"/>
      <c r="AGN135" s="26"/>
      <c r="AGO135" s="26"/>
    </row>
    <row r="136" spans="371:873" x14ac:dyDescent="0.25">
      <c r="NG136" s="26"/>
      <c r="NH136" s="26"/>
      <c r="NI136" s="26"/>
      <c r="NJ136" s="26"/>
      <c r="NK136" s="26"/>
      <c r="NL136" s="26"/>
      <c r="NM136" s="26"/>
      <c r="NN136" s="26"/>
      <c r="NO136" s="26"/>
      <c r="NP136" s="26"/>
      <c r="NQ136" s="26"/>
      <c r="NR136" s="26"/>
      <c r="NS136" s="26"/>
      <c r="NT136" s="26"/>
      <c r="NU136" s="26"/>
      <c r="NV136" s="26"/>
      <c r="NW136" s="26"/>
      <c r="NX136" s="26"/>
      <c r="NY136" s="26"/>
      <c r="NZ136" s="26"/>
      <c r="OA136" s="26"/>
      <c r="OB136" s="26"/>
      <c r="OC136" s="26"/>
      <c r="OD136" s="26"/>
      <c r="OE136" s="26"/>
      <c r="OF136" s="26"/>
      <c r="OG136" s="26"/>
      <c r="OH136" s="26"/>
      <c r="OI136" s="26"/>
      <c r="OJ136" s="26"/>
      <c r="OK136" s="26"/>
      <c r="OL136" s="26"/>
      <c r="OM136" s="26"/>
      <c r="ON136" s="26"/>
      <c r="OO136" s="26"/>
      <c r="OP136" s="26"/>
      <c r="OQ136" s="26"/>
      <c r="OR136" s="26"/>
      <c r="OS136" s="26"/>
      <c r="OT136" s="26"/>
      <c r="OU136" s="26"/>
      <c r="OV136" s="26"/>
      <c r="OW136" s="26"/>
      <c r="OX136" s="26"/>
      <c r="OY136" s="26"/>
      <c r="OZ136" s="26"/>
      <c r="PA136" s="26"/>
      <c r="PB136" s="26"/>
      <c r="PC136" s="26"/>
      <c r="PD136" s="26"/>
      <c r="PE136" s="26"/>
      <c r="PF136" s="26"/>
      <c r="PG136" s="26"/>
      <c r="PH136" s="26"/>
      <c r="PI136" s="26"/>
      <c r="PJ136" s="26"/>
      <c r="PK136" s="26"/>
      <c r="PL136" s="26"/>
      <c r="PM136" s="26"/>
      <c r="PN136" s="26"/>
      <c r="PO136" s="26"/>
      <c r="PP136" s="26"/>
      <c r="PQ136" s="26"/>
      <c r="PR136" s="26"/>
      <c r="PS136" s="26"/>
      <c r="PT136" s="26"/>
      <c r="PU136" s="26"/>
      <c r="PV136" s="26"/>
      <c r="PW136" s="26"/>
      <c r="PX136" s="26"/>
      <c r="PY136" s="26"/>
      <c r="PZ136" s="26"/>
      <c r="QA136" s="26"/>
      <c r="QB136" s="26"/>
      <c r="QC136" s="26"/>
      <c r="QD136" s="26"/>
      <c r="QE136" s="26"/>
      <c r="QF136" s="26"/>
      <c r="QG136" s="26"/>
      <c r="QH136" s="26"/>
      <c r="QI136" s="26"/>
      <c r="QJ136" s="26"/>
      <c r="QK136" s="26"/>
      <c r="QL136" s="26"/>
      <c r="QM136" s="26"/>
      <c r="QN136" s="26"/>
      <c r="QO136" s="26"/>
      <c r="QP136" s="26"/>
      <c r="QQ136" s="26"/>
      <c r="QR136" s="26"/>
      <c r="QS136" s="26"/>
      <c r="QT136" s="26"/>
      <c r="QU136" s="26"/>
      <c r="QV136" s="26"/>
      <c r="QW136" s="26"/>
      <c r="QX136" s="26"/>
      <c r="QY136" s="26"/>
      <c r="QZ136" s="26"/>
      <c r="RA136" s="26"/>
      <c r="RB136" s="26"/>
      <c r="RC136" s="26"/>
      <c r="RD136" s="26"/>
      <c r="RE136" s="26"/>
      <c r="RF136" s="26"/>
      <c r="RG136" s="26"/>
      <c r="RH136" s="26"/>
      <c r="RI136" s="26"/>
      <c r="RJ136" s="26"/>
      <c r="RK136" s="26"/>
      <c r="RL136" s="26"/>
      <c r="RM136" s="26"/>
      <c r="RN136" s="26"/>
      <c r="RO136" s="26"/>
      <c r="RP136" s="26"/>
      <c r="RQ136" s="26"/>
      <c r="RR136" s="26"/>
      <c r="RS136" s="26"/>
      <c r="RT136" s="26"/>
      <c r="RU136" s="26"/>
      <c r="RV136" s="26"/>
      <c r="RW136" s="26"/>
      <c r="RX136" s="26"/>
      <c r="RY136" s="26"/>
      <c r="RZ136" s="26"/>
      <c r="SA136" s="26"/>
      <c r="SB136" s="26"/>
      <c r="SC136" s="26"/>
      <c r="SD136" s="26"/>
      <c r="SE136" s="26"/>
      <c r="SF136" s="26"/>
      <c r="SG136" s="26"/>
      <c r="SH136" s="26"/>
      <c r="SI136" s="26"/>
      <c r="SJ136" s="26"/>
      <c r="SK136" s="26"/>
      <c r="SL136" s="26"/>
      <c r="SM136" s="26"/>
      <c r="SN136" s="26"/>
      <c r="SO136" s="26"/>
      <c r="SP136" s="26"/>
      <c r="AAV136" s="26"/>
      <c r="AAW136" s="26"/>
      <c r="AAX136" s="26"/>
      <c r="AAY136" s="26"/>
      <c r="AAZ136" s="26"/>
      <c r="ABA136" s="26"/>
      <c r="ABB136" s="26"/>
      <c r="ABC136" s="26"/>
      <c r="ABD136" s="26"/>
      <c r="ABE136" s="26"/>
      <c r="ABF136" s="26"/>
      <c r="ABG136" s="26"/>
      <c r="ABH136" s="26"/>
      <c r="ABI136" s="26"/>
      <c r="ABJ136" s="26"/>
      <c r="ABK136" s="26"/>
      <c r="ABL136" s="26"/>
      <c r="ABM136" s="26"/>
      <c r="ABN136" s="26"/>
      <c r="ABO136" s="26"/>
      <c r="ABP136" s="26"/>
      <c r="ABQ136" s="26"/>
      <c r="ABR136" s="26"/>
      <c r="ABS136" s="26"/>
      <c r="ABT136" s="26"/>
      <c r="ABU136" s="26"/>
      <c r="ABV136" s="26"/>
      <c r="ABW136" s="26"/>
      <c r="ABX136" s="26"/>
      <c r="ABY136" s="26"/>
      <c r="ABZ136" s="26"/>
      <c r="ACA136" s="26"/>
      <c r="ACB136" s="26"/>
      <c r="ACC136" s="26"/>
      <c r="ACD136" s="26"/>
      <c r="ACE136" s="26"/>
      <c r="ACF136" s="26"/>
      <c r="ACG136" s="26"/>
      <c r="ACH136" s="26"/>
      <c r="ACI136" s="26"/>
      <c r="ACJ136" s="26"/>
      <c r="ACK136" s="26"/>
      <c r="ACL136" s="26"/>
      <c r="ACM136" s="26"/>
      <c r="ACN136" s="26"/>
      <c r="ACO136" s="26"/>
      <c r="ACP136" s="26"/>
      <c r="ACQ136" s="26"/>
      <c r="ACR136" s="26"/>
      <c r="ACS136" s="26"/>
      <c r="ACT136" s="26"/>
      <c r="ACU136" s="26"/>
      <c r="ACV136" s="26"/>
      <c r="ACW136" s="26"/>
      <c r="ACX136" s="26"/>
      <c r="ACY136" s="26"/>
      <c r="ACZ136" s="26"/>
      <c r="ADA136" s="26"/>
      <c r="ADB136" s="26"/>
      <c r="ADC136" s="26"/>
      <c r="ADD136" s="26"/>
      <c r="ADE136" s="26"/>
      <c r="ADF136" s="26"/>
      <c r="ADG136" s="26"/>
      <c r="ADH136" s="26"/>
      <c r="ADI136" s="26"/>
      <c r="ADJ136" s="26"/>
      <c r="ADK136" s="26"/>
      <c r="ADL136" s="26"/>
      <c r="ADM136" s="26"/>
      <c r="ADN136" s="26"/>
      <c r="ADO136" s="26"/>
      <c r="ADP136" s="26"/>
      <c r="ADQ136" s="26"/>
      <c r="ADR136" s="26"/>
      <c r="ADS136" s="26"/>
      <c r="ADT136" s="26"/>
      <c r="ADU136" s="26"/>
      <c r="ADV136" s="26"/>
      <c r="ADW136" s="26"/>
      <c r="ADX136" s="26"/>
      <c r="ADY136" s="26"/>
      <c r="ADZ136" s="26"/>
      <c r="AEA136" s="26"/>
      <c r="AEB136" s="26"/>
      <c r="AEC136" s="26"/>
      <c r="AED136" s="26"/>
      <c r="AEE136" s="26"/>
      <c r="AEF136" s="26"/>
      <c r="AEG136" s="26"/>
      <c r="AEH136" s="26"/>
      <c r="AEI136" s="26"/>
      <c r="AEJ136" s="26"/>
      <c r="AEK136" s="26"/>
      <c r="AEL136" s="26"/>
      <c r="AEM136" s="26"/>
      <c r="AEN136" s="26"/>
      <c r="AEO136" s="26"/>
      <c r="AEP136" s="26"/>
      <c r="AEQ136" s="26"/>
      <c r="AER136" s="26"/>
      <c r="AES136" s="26"/>
      <c r="AET136" s="26"/>
      <c r="AEU136" s="26"/>
      <c r="AEV136" s="26"/>
      <c r="AEW136" s="26"/>
      <c r="AEX136" s="26"/>
      <c r="AEY136" s="26"/>
      <c r="AEZ136" s="26"/>
      <c r="AFA136" s="26"/>
      <c r="AFB136" s="26"/>
      <c r="AFC136" s="26"/>
      <c r="AFD136" s="26"/>
      <c r="AFE136" s="26"/>
      <c r="AFF136" s="26"/>
      <c r="AFG136" s="26"/>
      <c r="AFH136" s="26"/>
      <c r="AFI136" s="26"/>
      <c r="AFJ136" s="26"/>
      <c r="AFK136" s="26"/>
      <c r="AFL136" s="26"/>
      <c r="AFM136" s="26"/>
      <c r="AFN136" s="26"/>
      <c r="AFO136" s="26"/>
      <c r="AFP136" s="26"/>
      <c r="AFQ136" s="26"/>
      <c r="AFR136" s="26"/>
      <c r="AFS136" s="26"/>
      <c r="AFT136" s="26"/>
      <c r="AFU136" s="26"/>
      <c r="AFV136" s="26"/>
      <c r="AFW136" s="26"/>
      <c r="AFX136" s="26"/>
      <c r="AFY136" s="26"/>
      <c r="AFZ136" s="26"/>
      <c r="AGA136" s="26"/>
      <c r="AGB136" s="26"/>
      <c r="AGC136" s="26"/>
      <c r="AGD136" s="26"/>
      <c r="AGE136" s="26"/>
      <c r="AGF136" s="26"/>
      <c r="AGG136" s="26"/>
      <c r="AGH136" s="26"/>
      <c r="AGI136" s="26"/>
      <c r="AGJ136" s="26"/>
      <c r="AGK136" s="26"/>
      <c r="AGL136" s="26"/>
      <c r="AGM136" s="26"/>
      <c r="AGN136" s="26"/>
      <c r="AGO136" s="26"/>
    </row>
    <row r="137" spans="371:873" x14ac:dyDescent="0.25">
      <c r="NG137" s="26"/>
      <c r="NH137" s="26"/>
      <c r="NI137" s="26"/>
      <c r="NJ137" s="26"/>
      <c r="NK137" s="26"/>
      <c r="NL137" s="26"/>
      <c r="NM137" s="26"/>
      <c r="NN137" s="26"/>
      <c r="NO137" s="26"/>
      <c r="NP137" s="26"/>
      <c r="NQ137" s="26"/>
      <c r="NR137" s="26"/>
      <c r="NS137" s="26"/>
      <c r="NT137" s="26"/>
      <c r="NU137" s="26"/>
      <c r="NV137" s="26"/>
      <c r="NW137" s="26"/>
      <c r="NX137" s="26"/>
      <c r="NY137" s="26"/>
      <c r="NZ137" s="26"/>
      <c r="OA137" s="26"/>
      <c r="OB137" s="26"/>
      <c r="OC137" s="26"/>
      <c r="OD137" s="26"/>
      <c r="OE137" s="26"/>
      <c r="OF137" s="26"/>
      <c r="OG137" s="26"/>
      <c r="OH137" s="26"/>
      <c r="OI137" s="26"/>
      <c r="OJ137" s="26"/>
      <c r="OK137" s="26"/>
      <c r="OL137" s="26"/>
      <c r="OM137" s="26"/>
      <c r="ON137" s="26"/>
      <c r="OO137" s="26"/>
      <c r="OP137" s="26"/>
      <c r="OQ137" s="26"/>
      <c r="OR137" s="26"/>
      <c r="OS137" s="26"/>
      <c r="OT137" s="26"/>
      <c r="OU137" s="26"/>
      <c r="OV137" s="26"/>
      <c r="OW137" s="26"/>
      <c r="OX137" s="26"/>
      <c r="OY137" s="26"/>
      <c r="OZ137" s="26"/>
      <c r="PA137" s="26"/>
      <c r="PB137" s="26"/>
      <c r="PC137" s="26"/>
      <c r="PD137" s="26"/>
      <c r="PE137" s="26"/>
      <c r="PF137" s="26"/>
      <c r="PG137" s="26"/>
      <c r="PH137" s="26"/>
      <c r="PI137" s="26"/>
      <c r="PJ137" s="26"/>
      <c r="PK137" s="26"/>
      <c r="PL137" s="26"/>
      <c r="PM137" s="26"/>
      <c r="PN137" s="26"/>
      <c r="PO137" s="26"/>
      <c r="PP137" s="26"/>
      <c r="PQ137" s="26"/>
      <c r="PR137" s="26"/>
      <c r="PS137" s="26"/>
      <c r="PT137" s="26"/>
      <c r="PU137" s="26"/>
      <c r="PV137" s="26"/>
      <c r="PW137" s="26"/>
      <c r="PX137" s="26"/>
      <c r="PY137" s="26"/>
      <c r="PZ137" s="26"/>
      <c r="QA137" s="26"/>
      <c r="QB137" s="26"/>
      <c r="QC137" s="26"/>
      <c r="QD137" s="26"/>
      <c r="QE137" s="26"/>
      <c r="QF137" s="26"/>
      <c r="QG137" s="26"/>
      <c r="QH137" s="26"/>
      <c r="QI137" s="26"/>
      <c r="QJ137" s="26"/>
      <c r="QK137" s="26"/>
      <c r="QL137" s="26"/>
      <c r="QM137" s="26"/>
      <c r="QN137" s="26"/>
      <c r="QO137" s="26"/>
      <c r="QP137" s="26"/>
      <c r="QQ137" s="26"/>
      <c r="QR137" s="26"/>
      <c r="QS137" s="26"/>
      <c r="QT137" s="26"/>
      <c r="QU137" s="26"/>
      <c r="QV137" s="26"/>
      <c r="QW137" s="26"/>
      <c r="QX137" s="26"/>
      <c r="QY137" s="26"/>
      <c r="QZ137" s="26"/>
      <c r="RA137" s="26"/>
      <c r="RB137" s="26"/>
      <c r="RC137" s="26"/>
      <c r="RD137" s="26"/>
      <c r="RE137" s="26"/>
      <c r="RF137" s="26"/>
      <c r="RG137" s="26"/>
      <c r="RH137" s="26"/>
      <c r="RI137" s="26"/>
      <c r="RJ137" s="26"/>
      <c r="RK137" s="26"/>
      <c r="RL137" s="26"/>
      <c r="RM137" s="26"/>
      <c r="RN137" s="26"/>
      <c r="RO137" s="26"/>
      <c r="RP137" s="26"/>
      <c r="RQ137" s="26"/>
      <c r="RR137" s="26"/>
      <c r="RS137" s="26"/>
      <c r="RT137" s="26"/>
      <c r="RU137" s="26"/>
      <c r="RV137" s="26"/>
      <c r="RW137" s="26"/>
      <c r="RX137" s="26"/>
      <c r="RY137" s="26"/>
      <c r="RZ137" s="26"/>
      <c r="SA137" s="26"/>
      <c r="SB137" s="26"/>
      <c r="SC137" s="26"/>
      <c r="SD137" s="26"/>
      <c r="SE137" s="26"/>
      <c r="SF137" s="26"/>
      <c r="SG137" s="26"/>
      <c r="SH137" s="26"/>
      <c r="SI137" s="26"/>
      <c r="SJ137" s="26"/>
      <c r="SK137" s="26"/>
      <c r="SL137" s="26"/>
      <c r="SM137" s="26"/>
      <c r="SN137" s="26"/>
      <c r="SO137" s="26"/>
      <c r="SP137" s="26"/>
      <c r="AAV137" s="26"/>
      <c r="AAW137" s="26"/>
      <c r="AAX137" s="26"/>
      <c r="AAY137" s="26"/>
      <c r="AAZ137" s="26"/>
      <c r="ABA137" s="26"/>
      <c r="ABB137" s="26"/>
      <c r="ABC137" s="26"/>
      <c r="ABD137" s="26"/>
      <c r="ABE137" s="26"/>
      <c r="ABF137" s="26"/>
      <c r="ABG137" s="26"/>
      <c r="ABH137" s="26"/>
      <c r="ABI137" s="26"/>
      <c r="ABJ137" s="26"/>
      <c r="ABK137" s="26"/>
      <c r="ABL137" s="26"/>
      <c r="ABM137" s="26"/>
      <c r="ABN137" s="26"/>
      <c r="ABO137" s="26"/>
      <c r="ABP137" s="26"/>
      <c r="ABQ137" s="26"/>
      <c r="ABR137" s="26"/>
      <c r="ABS137" s="26"/>
      <c r="ABT137" s="26"/>
      <c r="ABU137" s="26"/>
      <c r="ABV137" s="26"/>
      <c r="ABW137" s="26"/>
      <c r="ABX137" s="26"/>
      <c r="ABY137" s="26"/>
      <c r="ABZ137" s="26"/>
      <c r="ACA137" s="26"/>
      <c r="ACB137" s="26"/>
      <c r="ACC137" s="26"/>
      <c r="ACD137" s="26"/>
      <c r="ACE137" s="26"/>
      <c r="ACF137" s="26"/>
      <c r="ACG137" s="26"/>
      <c r="ACH137" s="26"/>
      <c r="ACI137" s="26"/>
      <c r="ACJ137" s="26"/>
      <c r="ACK137" s="26"/>
      <c r="ACL137" s="26"/>
      <c r="ACM137" s="26"/>
      <c r="ACN137" s="26"/>
      <c r="ACO137" s="26"/>
      <c r="ACP137" s="26"/>
      <c r="ACQ137" s="26"/>
      <c r="ACR137" s="26"/>
      <c r="ACS137" s="26"/>
      <c r="ACT137" s="26"/>
      <c r="ACU137" s="26"/>
      <c r="ACV137" s="26"/>
      <c r="ACW137" s="26"/>
      <c r="ACX137" s="26"/>
      <c r="ACY137" s="26"/>
      <c r="ACZ137" s="26"/>
      <c r="ADA137" s="26"/>
      <c r="ADB137" s="26"/>
      <c r="ADC137" s="26"/>
      <c r="ADD137" s="26"/>
      <c r="ADE137" s="26"/>
      <c r="ADF137" s="26"/>
      <c r="ADG137" s="26"/>
      <c r="ADH137" s="26"/>
      <c r="ADI137" s="26"/>
      <c r="ADJ137" s="26"/>
      <c r="ADK137" s="26"/>
      <c r="ADL137" s="26"/>
      <c r="ADM137" s="26"/>
      <c r="ADN137" s="26"/>
      <c r="ADO137" s="26"/>
      <c r="ADP137" s="26"/>
      <c r="ADQ137" s="26"/>
      <c r="ADR137" s="26"/>
      <c r="ADS137" s="26"/>
      <c r="ADT137" s="26"/>
      <c r="ADU137" s="26"/>
      <c r="ADV137" s="26"/>
      <c r="ADW137" s="26"/>
      <c r="ADX137" s="26"/>
      <c r="ADY137" s="26"/>
      <c r="ADZ137" s="26"/>
      <c r="AEA137" s="26"/>
      <c r="AEB137" s="26"/>
      <c r="AEC137" s="26"/>
      <c r="AED137" s="26"/>
      <c r="AEE137" s="26"/>
      <c r="AEF137" s="26"/>
      <c r="AEG137" s="26"/>
      <c r="AEH137" s="26"/>
      <c r="AEI137" s="26"/>
      <c r="AEJ137" s="26"/>
      <c r="AEK137" s="26"/>
      <c r="AEL137" s="26"/>
      <c r="AEM137" s="26"/>
      <c r="AEN137" s="26"/>
      <c r="AEO137" s="26"/>
      <c r="AEP137" s="26"/>
      <c r="AEQ137" s="26"/>
      <c r="AER137" s="26"/>
      <c r="AES137" s="26"/>
      <c r="AET137" s="26"/>
      <c r="AEU137" s="26"/>
      <c r="AEV137" s="26"/>
      <c r="AEW137" s="26"/>
      <c r="AEX137" s="26"/>
      <c r="AEY137" s="26"/>
      <c r="AEZ137" s="26"/>
      <c r="AFA137" s="26"/>
      <c r="AFB137" s="26"/>
      <c r="AFC137" s="26"/>
      <c r="AFD137" s="26"/>
      <c r="AFE137" s="26"/>
      <c r="AFF137" s="26"/>
      <c r="AFG137" s="26"/>
      <c r="AFH137" s="26"/>
      <c r="AFI137" s="26"/>
      <c r="AFJ137" s="26"/>
      <c r="AFK137" s="26"/>
      <c r="AFL137" s="26"/>
      <c r="AFM137" s="26"/>
      <c r="AFN137" s="26"/>
      <c r="AFO137" s="26"/>
      <c r="AFP137" s="26"/>
      <c r="AFQ137" s="26"/>
      <c r="AFR137" s="26"/>
      <c r="AFS137" s="26"/>
      <c r="AFT137" s="26"/>
      <c r="AFU137" s="26"/>
      <c r="AFV137" s="26"/>
      <c r="AFW137" s="26"/>
      <c r="AFX137" s="26"/>
      <c r="AFY137" s="26"/>
      <c r="AFZ137" s="26"/>
      <c r="AGA137" s="26"/>
      <c r="AGB137" s="26"/>
      <c r="AGC137" s="26"/>
      <c r="AGD137" s="26"/>
      <c r="AGE137" s="26"/>
      <c r="AGF137" s="26"/>
      <c r="AGG137" s="26"/>
      <c r="AGH137" s="26"/>
      <c r="AGI137" s="26"/>
      <c r="AGJ137" s="26"/>
      <c r="AGK137" s="26"/>
      <c r="AGL137" s="26"/>
      <c r="AGM137" s="26"/>
      <c r="AGN137" s="26"/>
      <c r="AGO137" s="26"/>
    </row>
    <row r="138" spans="371:873" x14ac:dyDescent="0.25">
      <c r="NG138" s="26"/>
      <c r="NH138" s="26"/>
      <c r="NI138" s="26"/>
      <c r="NJ138" s="26"/>
      <c r="NK138" s="26"/>
      <c r="NL138" s="26"/>
      <c r="NM138" s="26"/>
      <c r="NN138" s="26"/>
      <c r="NO138" s="26"/>
      <c r="NP138" s="26"/>
      <c r="NQ138" s="26"/>
      <c r="NR138" s="26"/>
      <c r="NS138" s="26"/>
      <c r="NT138" s="26"/>
      <c r="NU138" s="26"/>
      <c r="NV138" s="26"/>
      <c r="NW138" s="26"/>
      <c r="NX138" s="26"/>
      <c r="NY138" s="26"/>
      <c r="NZ138" s="26"/>
      <c r="OA138" s="26"/>
      <c r="OB138" s="26"/>
      <c r="OC138" s="26"/>
      <c r="OD138" s="26"/>
      <c r="OE138" s="26"/>
      <c r="OF138" s="26"/>
      <c r="OG138" s="26"/>
      <c r="OH138" s="26"/>
      <c r="OI138" s="26"/>
      <c r="OJ138" s="26"/>
      <c r="OK138" s="26"/>
      <c r="OL138" s="26"/>
      <c r="OM138" s="26"/>
      <c r="ON138" s="26"/>
      <c r="OO138" s="26"/>
      <c r="OP138" s="26"/>
      <c r="OQ138" s="26"/>
      <c r="OR138" s="26"/>
      <c r="OS138" s="26"/>
      <c r="OT138" s="26"/>
      <c r="OU138" s="26"/>
      <c r="OV138" s="26"/>
      <c r="OW138" s="26"/>
      <c r="OX138" s="26"/>
      <c r="OY138" s="26"/>
      <c r="OZ138" s="26"/>
      <c r="PA138" s="26"/>
      <c r="PB138" s="26"/>
      <c r="PC138" s="26"/>
      <c r="PD138" s="26"/>
      <c r="PE138" s="26"/>
      <c r="PF138" s="26"/>
      <c r="PG138" s="26"/>
      <c r="PH138" s="26"/>
      <c r="PI138" s="26"/>
      <c r="PJ138" s="26"/>
      <c r="PK138" s="26"/>
      <c r="PL138" s="26"/>
      <c r="PM138" s="26"/>
      <c r="PN138" s="26"/>
      <c r="PO138" s="26"/>
      <c r="PP138" s="26"/>
      <c r="PQ138" s="26"/>
      <c r="PR138" s="26"/>
      <c r="PS138" s="26"/>
      <c r="PT138" s="26"/>
      <c r="PU138" s="26"/>
      <c r="PV138" s="26"/>
      <c r="PW138" s="26"/>
      <c r="PX138" s="26"/>
      <c r="PY138" s="26"/>
      <c r="PZ138" s="26"/>
      <c r="QA138" s="26"/>
      <c r="QB138" s="26"/>
      <c r="QC138" s="26"/>
      <c r="QD138" s="26"/>
      <c r="QE138" s="26"/>
      <c r="QF138" s="26"/>
      <c r="QG138" s="26"/>
      <c r="QH138" s="26"/>
      <c r="QI138" s="26"/>
      <c r="QJ138" s="26"/>
      <c r="QK138" s="26"/>
      <c r="QL138" s="26"/>
      <c r="QM138" s="26"/>
      <c r="QN138" s="26"/>
      <c r="QO138" s="26"/>
      <c r="QP138" s="26"/>
      <c r="QQ138" s="26"/>
      <c r="QR138" s="26"/>
      <c r="QS138" s="26"/>
      <c r="QT138" s="26"/>
      <c r="QU138" s="26"/>
      <c r="QV138" s="26"/>
      <c r="QW138" s="26"/>
      <c r="QX138" s="26"/>
      <c r="QY138" s="26"/>
      <c r="QZ138" s="26"/>
      <c r="RA138" s="26"/>
      <c r="RB138" s="26"/>
      <c r="RC138" s="26"/>
      <c r="RD138" s="26"/>
      <c r="RE138" s="26"/>
      <c r="RF138" s="26"/>
      <c r="RG138" s="26"/>
      <c r="RH138" s="26"/>
      <c r="RI138" s="26"/>
      <c r="RJ138" s="26"/>
      <c r="RK138" s="26"/>
      <c r="RL138" s="26"/>
      <c r="RM138" s="26"/>
      <c r="RN138" s="26"/>
      <c r="RO138" s="26"/>
      <c r="RP138" s="26"/>
      <c r="RQ138" s="26"/>
      <c r="RR138" s="26"/>
      <c r="RS138" s="26"/>
      <c r="RT138" s="26"/>
      <c r="RU138" s="26"/>
      <c r="RV138" s="26"/>
      <c r="RW138" s="26"/>
      <c r="RX138" s="26"/>
      <c r="RY138" s="26"/>
      <c r="RZ138" s="26"/>
      <c r="SA138" s="26"/>
      <c r="SB138" s="26"/>
      <c r="SC138" s="26"/>
      <c r="SD138" s="26"/>
      <c r="SE138" s="26"/>
      <c r="SF138" s="26"/>
      <c r="SG138" s="26"/>
      <c r="SH138" s="26"/>
      <c r="SI138" s="26"/>
      <c r="SJ138" s="26"/>
      <c r="SK138" s="26"/>
      <c r="SL138" s="26"/>
      <c r="SM138" s="26"/>
      <c r="SN138" s="26"/>
      <c r="SO138" s="26"/>
      <c r="SP138" s="26"/>
      <c r="AAV138" s="26"/>
      <c r="AAW138" s="26"/>
      <c r="AAX138" s="26"/>
      <c r="AAY138" s="26"/>
      <c r="AAZ138" s="26"/>
      <c r="ABA138" s="26"/>
      <c r="ABB138" s="26"/>
      <c r="ABC138" s="26"/>
      <c r="ABD138" s="26"/>
      <c r="ABE138" s="26"/>
      <c r="ABF138" s="26"/>
      <c r="ABG138" s="26"/>
      <c r="ABH138" s="26"/>
      <c r="ABI138" s="26"/>
      <c r="ABJ138" s="26"/>
      <c r="ABK138" s="26"/>
      <c r="ABL138" s="26"/>
      <c r="ABM138" s="26"/>
      <c r="ABN138" s="26"/>
      <c r="ABO138" s="26"/>
      <c r="ABP138" s="26"/>
      <c r="ABQ138" s="26"/>
      <c r="ABR138" s="26"/>
      <c r="ABS138" s="26"/>
      <c r="ABT138" s="26"/>
      <c r="ABU138" s="26"/>
      <c r="ABV138" s="26"/>
      <c r="ABW138" s="26"/>
      <c r="ABX138" s="26"/>
      <c r="ABY138" s="26"/>
      <c r="ABZ138" s="26"/>
      <c r="ACA138" s="26"/>
      <c r="ACB138" s="26"/>
      <c r="ACC138" s="26"/>
      <c r="ACD138" s="26"/>
      <c r="ACE138" s="26"/>
      <c r="ACF138" s="26"/>
      <c r="ACG138" s="26"/>
      <c r="ACH138" s="26"/>
      <c r="ACI138" s="26"/>
      <c r="ACJ138" s="26"/>
      <c r="ACK138" s="26"/>
      <c r="ACL138" s="26"/>
      <c r="ACM138" s="26"/>
      <c r="ACN138" s="26"/>
      <c r="ACO138" s="26"/>
      <c r="ACP138" s="26"/>
      <c r="ACQ138" s="26"/>
      <c r="ACR138" s="26"/>
      <c r="ACS138" s="26"/>
      <c r="ACT138" s="26"/>
      <c r="ACU138" s="26"/>
      <c r="ACV138" s="26"/>
      <c r="ACW138" s="26"/>
      <c r="ACX138" s="26"/>
      <c r="ACY138" s="26"/>
      <c r="ACZ138" s="26"/>
      <c r="ADA138" s="26"/>
      <c r="ADB138" s="26"/>
      <c r="ADC138" s="26"/>
      <c r="ADD138" s="26"/>
      <c r="ADE138" s="26"/>
      <c r="ADF138" s="26"/>
      <c r="ADG138" s="26"/>
      <c r="ADH138" s="26"/>
      <c r="ADI138" s="26"/>
      <c r="ADJ138" s="26"/>
      <c r="ADK138" s="26"/>
      <c r="ADL138" s="26"/>
      <c r="ADM138" s="26"/>
      <c r="ADN138" s="26"/>
      <c r="ADO138" s="26"/>
      <c r="ADP138" s="26"/>
      <c r="ADQ138" s="26"/>
      <c r="ADR138" s="26"/>
      <c r="ADS138" s="26"/>
      <c r="ADT138" s="26"/>
      <c r="ADU138" s="26"/>
      <c r="ADV138" s="26"/>
      <c r="ADW138" s="26"/>
      <c r="ADX138" s="26"/>
      <c r="ADY138" s="26"/>
      <c r="ADZ138" s="26"/>
      <c r="AEA138" s="26"/>
      <c r="AEB138" s="26"/>
      <c r="AEC138" s="26"/>
      <c r="AED138" s="26"/>
      <c r="AEE138" s="26"/>
      <c r="AEF138" s="26"/>
      <c r="AEG138" s="26"/>
      <c r="AEH138" s="26"/>
      <c r="AEI138" s="26"/>
      <c r="AEJ138" s="26"/>
      <c r="AEK138" s="26"/>
      <c r="AEL138" s="26"/>
      <c r="AEM138" s="26"/>
      <c r="AEN138" s="26"/>
      <c r="AEO138" s="26"/>
      <c r="AEP138" s="26"/>
      <c r="AEQ138" s="26"/>
      <c r="AER138" s="26"/>
      <c r="AES138" s="26"/>
      <c r="AET138" s="26"/>
      <c r="AEU138" s="26"/>
      <c r="AEV138" s="26"/>
      <c r="AEW138" s="26"/>
      <c r="AEX138" s="26"/>
      <c r="AEY138" s="26"/>
      <c r="AEZ138" s="26"/>
      <c r="AFA138" s="26"/>
      <c r="AFB138" s="26"/>
      <c r="AFC138" s="26"/>
      <c r="AFD138" s="26"/>
      <c r="AFE138" s="26"/>
      <c r="AFF138" s="26"/>
      <c r="AFG138" s="26"/>
      <c r="AFH138" s="26"/>
      <c r="AFI138" s="26"/>
      <c r="AFJ138" s="26"/>
      <c r="AFK138" s="26"/>
      <c r="AFL138" s="26"/>
      <c r="AFM138" s="26"/>
      <c r="AFN138" s="26"/>
      <c r="AFO138" s="26"/>
      <c r="AFP138" s="26"/>
      <c r="AFQ138" s="26"/>
      <c r="AFR138" s="26"/>
      <c r="AFS138" s="26"/>
      <c r="AFT138" s="26"/>
      <c r="AFU138" s="26"/>
      <c r="AFV138" s="26"/>
      <c r="AFW138" s="26"/>
      <c r="AFX138" s="26"/>
      <c r="AFY138" s="26"/>
      <c r="AFZ138" s="26"/>
      <c r="AGA138" s="26"/>
      <c r="AGB138" s="26"/>
      <c r="AGC138" s="26"/>
      <c r="AGD138" s="26"/>
      <c r="AGE138" s="26"/>
      <c r="AGF138" s="26"/>
      <c r="AGG138" s="26"/>
      <c r="AGH138" s="26"/>
      <c r="AGI138" s="26"/>
      <c r="AGJ138" s="26"/>
      <c r="AGK138" s="26"/>
      <c r="AGL138" s="26"/>
      <c r="AGM138" s="26"/>
      <c r="AGN138" s="26"/>
      <c r="AGO138" s="26"/>
    </row>
    <row r="139" spans="371:873" x14ac:dyDescent="0.25">
      <c r="NG139" s="26"/>
      <c r="NH139" s="26"/>
      <c r="NI139" s="26"/>
      <c r="NJ139" s="26"/>
      <c r="NK139" s="26"/>
      <c r="NL139" s="26"/>
      <c r="NM139" s="26"/>
      <c r="NN139" s="26"/>
      <c r="NO139" s="26"/>
      <c r="NP139" s="26"/>
      <c r="NQ139" s="26"/>
      <c r="NR139" s="26"/>
      <c r="NS139" s="26"/>
      <c r="NT139" s="26"/>
      <c r="NU139" s="26"/>
      <c r="NV139" s="26"/>
      <c r="NW139" s="26"/>
      <c r="NX139" s="26"/>
      <c r="NY139" s="26"/>
      <c r="NZ139" s="26"/>
      <c r="OA139" s="26"/>
      <c r="OB139" s="26"/>
      <c r="OC139" s="26"/>
      <c r="OD139" s="26"/>
      <c r="OE139" s="26"/>
      <c r="OF139" s="26"/>
      <c r="OG139" s="26"/>
      <c r="OH139" s="26"/>
      <c r="OI139" s="26"/>
      <c r="OJ139" s="26"/>
      <c r="OK139" s="26"/>
      <c r="OL139" s="26"/>
      <c r="OM139" s="26"/>
      <c r="ON139" s="26"/>
      <c r="OO139" s="26"/>
      <c r="OP139" s="26"/>
      <c r="OQ139" s="26"/>
      <c r="OR139" s="26"/>
      <c r="OS139" s="26"/>
      <c r="OT139" s="26"/>
      <c r="OU139" s="26"/>
      <c r="OV139" s="26"/>
      <c r="OW139" s="26"/>
      <c r="OX139" s="26"/>
      <c r="OY139" s="26"/>
      <c r="OZ139" s="26"/>
      <c r="PA139" s="26"/>
      <c r="PB139" s="26"/>
      <c r="PC139" s="26"/>
      <c r="PD139" s="26"/>
      <c r="PE139" s="26"/>
      <c r="PF139" s="26"/>
      <c r="PG139" s="26"/>
      <c r="PH139" s="26"/>
      <c r="PI139" s="26"/>
      <c r="PJ139" s="26"/>
      <c r="PK139" s="26"/>
      <c r="PL139" s="26"/>
      <c r="PM139" s="26"/>
      <c r="PN139" s="26"/>
      <c r="PO139" s="26"/>
      <c r="PP139" s="26"/>
      <c r="PQ139" s="26"/>
      <c r="PR139" s="26"/>
      <c r="PS139" s="26"/>
      <c r="PT139" s="26"/>
      <c r="PU139" s="26"/>
      <c r="PV139" s="26"/>
      <c r="PW139" s="26"/>
      <c r="PX139" s="26"/>
      <c r="PY139" s="26"/>
      <c r="PZ139" s="26"/>
      <c r="QA139" s="26"/>
      <c r="QB139" s="26"/>
      <c r="QC139" s="26"/>
      <c r="QD139" s="26"/>
      <c r="QE139" s="26"/>
      <c r="QF139" s="26"/>
      <c r="QG139" s="26"/>
      <c r="QH139" s="26"/>
      <c r="QI139" s="26"/>
      <c r="QJ139" s="26"/>
      <c r="QK139" s="26"/>
      <c r="QL139" s="26"/>
      <c r="QM139" s="26"/>
      <c r="QN139" s="26"/>
      <c r="QO139" s="26"/>
      <c r="QP139" s="26"/>
      <c r="QQ139" s="26"/>
      <c r="QR139" s="26"/>
      <c r="QS139" s="26"/>
      <c r="QT139" s="26"/>
      <c r="QU139" s="26"/>
      <c r="QV139" s="26"/>
      <c r="QW139" s="26"/>
      <c r="QX139" s="26"/>
      <c r="QY139" s="26"/>
      <c r="QZ139" s="26"/>
      <c r="RA139" s="26"/>
      <c r="RB139" s="26"/>
      <c r="RC139" s="26"/>
      <c r="RD139" s="26"/>
      <c r="RE139" s="26"/>
      <c r="RF139" s="26"/>
      <c r="RG139" s="26"/>
      <c r="RH139" s="26"/>
      <c r="RI139" s="26"/>
      <c r="RJ139" s="26"/>
      <c r="RK139" s="26"/>
      <c r="RL139" s="26"/>
      <c r="RM139" s="26"/>
      <c r="RN139" s="26"/>
      <c r="RO139" s="26"/>
      <c r="RP139" s="26"/>
      <c r="RQ139" s="26"/>
      <c r="RR139" s="26"/>
      <c r="RS139" s="26"/>
      <c r="RT139" s="26"/>
      <c r="RU139" s="26"/>
      <c r="RV139" s="26"/>
      <c r="RW139" s="26"/>
      <c r="RX139" s="26"/>
      <c r="RY139" s="26"/>
      <c r="RZ139" s="26"/>
      <c r="SA139" s="26"/>
      <c r="SB139" s="26"/>
      <c r="SC139" s="26"/>
      <c r="SD139" s="26"/>
      <c r="SE139" s="26"/>
      <c r="SF139" s="26"/>
      <c r="SG139" s="26"/>
      <c r="SH139" s="26"/>
      <c r="SI139" s="26"/>
      <c r="SJ139" s="26"/>
      <c r="SK139" s="26"/>
      <c r="SL139" s="26"/>
      <c r="SM139" s="26"/>
      <c r="SN139" s="26"/>
      <c r="SO139" s="26"/>
      <c r="SP139" s="26"/>
      <c r="AAV139" s="26"/>
      <c r="AAW139" s="26"/>
      <c r="AAX139" s="26"/>
      <c r="AAY139" s="26"/>
      <c r="AAZ139" s="26"/>
      <c r="ABA139" s="26"/>
      <c r="ABB139" s="26"/>
      <c r="ABC139" s="26"/>
      <c r="ABD139" s="26"/>
      <c r="ABE139" s="26"/>
      <c r="ABF139" s="26"/>
      <c r="ABG139" s="26"/>
      <c r="ABH139" s="26"/>
      <c r="ABI139" s="26"/>
      <c r="ABJ139" s="26"/>
      <c r="ABK139" s="26"/>
      <c r="ABL139" s="26"/>
      <c r="ABM139" s="26"/>
      <c r="ABN139" s="26"/>
      <c r="ABO139" s="26"/>
      <c r="ABP139" s="26"/>
      <c r="ABQ139" s="26"/>
      <c r="ABR139" s="26"/>
      <c r="ABS139" s="26"/>
      <c r="ABT139" s="26"/>
      <c r="ABU139" s="26"/>
      <c r="ABV139" s="26"/>
      <c r="ABW139" s="26"/>
      <c r="ABX139" s="26"/>
      <c r="ABY139" s="26"/>
      <c r="ABZ139" s="26"/>
      <c r="ACA139" s="26"/>
      <c r="ACB139" s="26"/>
      <c r="ACC139" s="26"/>
      <c r="ACD139" s="26"/>
      <c r="ACE139" s="26"/>
      <c r="ACF139" s="26"/>
      <c r="ACG139" s="26"/>
      <c r="ACH139" s="26"/>
      <c r="ACI139" s="26"/>
      <c r="ACJ139" s="26"/>
      <c r="ACK139" s="26"/>
      <c r="ACL139" s="26"/>
      <c r="ACM139" s="26"/>
      <c r="ACN139" s="26"/>
      <c r="ACO139" s="26"/>
      <c r="ACP139" s="26"/>
      <c r="ACQ139" s="26"/>
      <c r="ACR139" s="26"/>
      <c r="ACS139" s="26"/>
      <c r="ACT139" s="26"/>
      <c r="ACU139" s="26"/>
      <c r="ACV139" s="26"/>
      <c r="ACW139" s="26"/>
      <c r="ACX139" s="26"/>
      <c r="ACY139" s="26"/>
      <c r="ACZ139" s="26"/>
      <c r="ADA139" s="26"/>
      <c r="ADB139" s="26"/>
      <c r="ADC139" s="26"/>
      <c r="ADD139" s="26"/>
      <c r="ADE139" s="26"/>
      <c r="ADF139" s="26"/>
      <c r="ADG139" s="26"/>
      <c r="ADH139" s="26"/>
      <c r="ADI139" s="26"/>
      <c r="ADJ139" s="26"/>
      <c r="ADK139" s="26"/>
      <c r="ADL139" s="26"/>
      <c r="ADM139" s="26"/>
      <c r="ADN139" s="26"/>
      <c r="ADO139" s="26"/>
      <c r="ADP139" s="26"/>
      <c r="ADQ139" s="26"/>
      <c r="ADR139" s="26"/>
      <c r="ADS139" s="26"/>
      <c r="ADT139" s="26"/>
      <c r="ADU139" s="26"/>
      <c r="ADV139" s="26"/>
      <c r="ADW139" s="26"/>
      <c r="ADX139" s="26"/>
      <c r="ADY139" s="26"/>
      <c r="ADZ139" s="26"/>
      <c r="AEA139" s="26"/>
      <c r="AEB139" s="26"/>
      <c r="AEC139" s="26"/>
      <c r="AED139" s="26"/>
      <c r="AEE139" s="26"/>
      <c r="AEF139" s="26"/>
      <c r="AEG139" s="26"/>
      <c r="AEH139" s="26"/>
      <c r="AEI139" s="26"/>
      <c r="AEJ139" s="26"/>
      <c r="AEK139" s="26"/>
      <c r="AEL139" s="26"/>
      <c r="AEM139" s="26"/>
      <c r="AEN139" s="26"/>
      <c r="AEO139" s="26"/>
      <c r="AEP139" s="26"/>
      <c r="AEQ139" s="26"/>
      <c r="AER139" s="26"/>
      <c r="AES139" s="26"/>
      <c r="AET139" s="26"/>
      <c r="AEU139" s="26"/>
      <c r="AEV139" s="26"/>
      <c r="AEW139" s="26"/>
      <c r="AEX139" s="26"/>
      <c r="AEY139" s="26"/>
      <c r="AEZ139" s="26"/>
      <c r="AFA139" s="26"/>
      <c r="AFB139" s="26"/>
      <c r="AFC139" s="26"/>
      <c r="AFD139" s="26"/>
      <c r="AFE139" s="26"/>
      <c r="AFF139" s="26"/>
      <c r="AFG139" s="26"/>
      <c r="AFH139" s="26"/>
      <c r="AFI139" s="26"/>
      <c r="AFJ139" s="26"/>
      <c r="AFK139" s="26"/>
      <c r="AFL139" s="26"/>
      <c r="AFM139" s="26"/>
      <c r="AFN139" s="26"/>
      <c r="AFO139" s="26"/>
      <c r="AFP139" s="26"/>
      <c r="AFQ139" s="26"/>
      <c r="AFR139" s="26"/>
      <c r="AFS139" s="26"/>
      <c r="AFT139" s="26"/>
      <c r="AFU139" s="26"/>
      <c r="AFV139" s="26"/>
      <c r="AFW139" s="26"/>
      <c r="AFX139" s="26"/>
      <c r="AFY139" s="26"/>
      <c r="AFZ139" s="26"/>
      <c r="AGA139" s="26"/>
      <c r="AGB139" s="26"/>
      <c r="AGC139" s="26"/>
      <c r="AGD139" s="26"/>
      <c r="AGE139" s="26"/>
      <c r="AGF139" s="26"/>
      <c r="AGG139" s="26"/>
      <c r="AGH139" s="26"/>
      <c r="AGI139" s="26"/>
      <c r="AGJ139" s="26"/>
      <c r="AGK139" s="26"/>
      <c r="AGL139" s="26"/>
      <c r="AGM139" s="26"/>
      <c r="AGN139" s="26"/>
      <c r="AGO139" s="26"/>
    </row>
    <row r="140" spans="371:873" x14ac:dyDescent="0.25">
      <c r="NG140" s="26"/>
      <c r="NH140" s="26"/>
      <c r="NI140" s="26"/>
      <c r="NJ140" s="26"/>
      <c r="NK140" s="26"/>
      <c r="NL140" s="26"/>
      <c r="NM140" s="26"/>
      <c r="NN140" s="26"/>
      <c r="NO140" s="26"/>
      <c r="NP140" s="26"/>
      <c r="NQ140" s="26"/>
      <c r="NR140" s="26"/>
      <c r="NS140" s="26"/>
      <c r="NT140" s="26"/>
      <c r="NU140" s="26"/>
      <c r="NV140" s="26"/>
      <c r="NW140" s="26"/>
      <c r="NX140" s="26"/>
      <c r="NY140" s="26"/>
      <c r="NZ140" s="26"/>
      <c r="OA140" s="26"/>
      <c r="OB140" s="26"/>
      <c r="OC140" s="26"/>
      <c r="OD140" s="26"/>
      <c r="OE140" s="26"/>
      <c r="OF140" s="26"/>
      <c r="OG140" s="26"/>
      <c r="OH140" s="26"/>
      <c r="OI140" s="26"/>
      <c r="OJ140" s="26"/>
      <c r="OK140" s="26"/>
      <c r="OL140" s="26"/>
      <c r="OM140" s="26"/>
      <c r="ON140" s="26"/>
      <c r="OO140" s="26"/>
      <c r="OP140" s="26"/>
      <c r="OQ140" s="26"/>
      <c r="OR140" s="26"/>
      <c r="OS140" s="26"/>
      <c r="OT140" s="26"/>
      <c r="OU140" s="26"/>
      <c r="OV140" s="26"/>
      <c r="OW140" s="26"/>
      <c r="OX140" s="26"/>
      <c r="OY140" s="26"/>
      <c r="OZ140" s="26"/>
      <c r="PA140" s="26"/>
      <c r="PB140" s="26"/>
      <c r="PC140" s="26"/>
      <c r="PD140" s="26"/>
      <c r="PE140" s="26"/>
      <c r="PF140" s="26"/>
      <c r="PG140" s="26"/>
      <c r="PH140" s="26"/>
      <c r="PI140" s="26"/>
      <c r="PJ140" s="26"/>
      <c r="PK140" s="26"/>
      <c r="PL140" s="26"/>
      <c r="PM140" s="26"/>
      <c r="PN140" s="26"/>
      <c r="PO140" s="26"/>
      <c r="PP140" s="26"/>
      <c r="PQ140" s="26"/>
      <c r="PR140" s="26"/>
      <c r="PS140" s="26"/>
      <c r="PT140" s="26"/>
      <c r="PU140" s="26"/>
      <c r="PV140" s="26"/>
      <c r="PW140" s="26"/>
      <c r="PX140" s="26"/>
      <c r="PY140" s="26"/>
      <c r="PZ140" s="26"/>
      <c r="QA140" s="26"/>
      <c r="QB140" s="26"/>
      <c r="QC140" s="26"/>
      <c r="QD140" s="26"/>
      <c r="QE140" s="26"/>
      <c r="QF140" s="26"/>
      <c r="QG140" s="26"/>
      <c r="QH140" s="26"/>
      <c r="QI140" s="26"/>
      <c r="QJ140" s="26"/>
      <c r="QK140" s="26"/>
      <c r="QL140" s="26"/>
      <c r="QM140" s="26"/>
      <c r="QN140" s="26"/>
      <c r="QO140" s="26"/>
      <c r="QP140" s="26"/>
      <c r="QQ140" s="26"/>
      <c r="QR140" s="26"/>
      <c r="QS140" s="26"/>
      <c r="QT140" s="26"/>
      <c r="QU140" s="26"/>
      <c r="QV140" s="26"/>
      <c r="QW140" s="26"/>
      <c r="QX140" s="26"/>
      <c r="QY140" s="26"/>
      <c r="QZ140" s="26"/>
      <c r="RA140" s="26"/>
      <c r="RB140" s="26"/>
      <c r="RC140" s="26"/>
      <c r="RD140" s="26"/>
      <c r="RE140" s="26"/>
      <c r="RF140" s="26"/>
      <c r="RG140" s="26"/>
      <c r="RH140" s="26"/>
      <c r="RI140" s="26"/>
      <c r="RJ140" s="26"/>
      <c r="RK140" s="26"/>
      <c r="RL140" s="26"/>
      <c r="RM140" s="26"/>
      <c r="RN140" s="26"/>
      <c r="RO140" s="26"/>
      <c r="RP140" s="26"/>
      <c r="RQ140" s="26"/>
      <c r="RR140" s="26"/>
      <c r="RS140" s="26"/>
      <c r="RT140" s="26"/>
      <c r="RU140" s="26"/>
      <c r="RV140" s="26"/>
      <c r="RW140" s="26"/>
      <c r="RX140" s="26"/>
      <c r="RY140" s="26"/>
      <c r="RZ140" s="26"/>
      <c r="SA140" s="26"/>
      <c r="SB140" s="26"/>
      <c r="SC140" s="26"/>
      <c r="SD140" s="26"/>
      <c r="SE140" s="26"/>
      <c r="SF140" s="26"/>
      <c r="SG140" s="26"/>
      <c r="SH140" s="26"/>
      <c r="SI140" s="26"/>
      <c r="SJ140" s="26"/>
      <c r="SK140" s="26"/>
      <c r="SL140" s="26"/>
      <c r="SM140" s="26"/>
      <c r="SN140" s="26"/>
      <c r="SO140" s="26"/>
      <c r="SP140" s="26"/>
      <c r="AAV140" s="26"/>
      <c r="AAW140" s="26"/>
      <c r="AAX140" s="26"/>
      <c r="AAY140" s="26"/>
      <c r="AAZ140" s="26"/>
      <c r="ABA140" s="26"/>
      <c r="ABB140" s="26"/>
      <c r="ABC140" s="26"/>
      <c r="ABD140" s="26"/>
      <c r="ABE140" s="26"/>
      <c r="ABF140" s="26"/>
      <c r="ABG140" s="26"/>
      <c r="ABH140" s="26"/>
      <c r="ABI140" s="26"/>
      <c r="ABJ140" s="26"/>
      <c r="ABK140" s="26"/>
      <c r="ABL140" s="26"/>
      <c r="ABM140" s="26"/>
      <c r="ABN140" s="26"/>
      <c r="ABO140" s="26"/>
      <c r="ABP140" s="26"/>
      <c r="ABQ140" s="26"/>
      <c r="ABR140" s="26"/>
      <c r="ABS140" s="26"/>
      <c r="ABT140" s="26"/>
      <c r="ABU140" s="26"/>
      <c r="ABV140" s="26"/>
      <c r="ABW140" s="26"/>
      <c r="ABX140" s="26"/>
      <c r="ABY140" s="26"/>
      <c r="ABZ140" s="26"/>
      <c r="ACA140" s="26"/>
      <c r="ACB140" s="26"/>
      <c r="ACC140" s="26"/>
      <c r="ACD140" s="26"/>
      <c r="ACE140" s="26"/>
      <c r="ACF140" s="26"/>
      <c r="ACG140" s="26"/>
      <c r="ACH140" s="26"/>
      <c r="ACI140" s="26"/>
      <c r="ACJ140" s="26"/>
      <c r="ACK140" s="26"/>
      <c r="ACL140" s="26"/>
      <c r="ACM140" s="26"/>
      <c r="ACN140" s="26"/>
      <c r="ACO140" s="26"/>
      <c r="ACP140" s="26"/>
      <c r="ACQ140" s="26"/>
      <c r="ACR140" s="26"/>
      <c r="ACS140" s="26"/>
      <c r="ACT140" s="26"/>
      <c r="ACU140" s="26"/>
      <c r="ACV140" s="26"/>
      <c r="ACW140" s="26"/>
      <c r="ACX140" s="26"/>
      <c r="ACY140" s="26"/>
      <c r="ACZ140" s="26"/>
      <c r="ADA140" s="26"/>
      <c r="ADB140" s="26"/>
      <c r="ADC140" s="26"/>
      <c r="ADD140" s="26"/>
      <c r="ADE140" s="26"/>
      <c r="ADF140" s="26"/>
      <c r="ADG140" s="26"/>
      <c r="ADH140" s="26"/>
      <c r="ADI140" s="26"/>
      <c r="ADJ140" s="26"/>
      <c r="ADK140" s="26"/>
      <c r="ADL140" s="26"/>
      <c r="ADM140" s="26"/>
      <c r="ADN140" s="26"/>
      <c r="ADO140" s="26"/>
      <c r="ADP140" s="26"/>
      <c r="ADQ140" s="26"/>
      <c r="ADR140" s="26"/>
      <c r="ADS140" s="26"/>
      <c r="ADT140" s="26"/>
      <c r="ADU140" s="26"/>
      <c r="ADV140" s="26"/>
      <c r="ADW140" s="26"/>
      <c r="ADX140" s="26"/>
      <c r="ADY140" s="26"/>
      <c r="ADZ140" s="26"/>
      <c r="AEA140" s="26"/>
      <c r="AEB140" s="26"/>
      <c r="AEC140" s="26"/>
      <c r="AED140" s="26"/>
      <c r="AEE140" s="26"/>
      <c r="AEF140" s="26"/>
      <c r="AEG140" s="26"/>
      <c r="AEH140" s="26"/>
      <c r="AEI140" s="26"/>
      <c r="AEJ140" s="26"/>
      <c r="AEK140" s="26"/>
      <c r="AEL140" s="26"/>
      <c r="AEM140" s="26"/>
      <c r="AEN140" s="26"/>
      <c r="AEO140" s="26"/>
      <c r="AEP140" s="26"/>
      <c r="AEQ140" s="26"/>
      <c r="AER140" s="26"/>
      <c r="AES140" s="26"/>
      <c r="AET140" s="26"/>
      <c r="AEU140" s="26"/>
      <c r="AEV140" s="26"/>
      <c r="AEW140" s="26"/>
      <c r="AEX140" s="26"/>
      <c r="AEY140" s="26"/>
      <c r="AEZ140" s="26"/>
      <c r="AFA140" s="26"/>
      <c r="AFB140" s="26"/>
      <c r="AFC140" s="26"/>
      <c r="AFD140" s="26"/>
      <c r="AFE140" s="26"/>
      <c r="AFF140" s="26"/>
      <c r="AFG140" s="26"/>
      <c r="AFH140" s="26"/>
      <c r="AFI140" s="26"/>
      <c r="AFJ140" s="26"/>
      <c r="AFK140" s="26"/>
      <c r="AFL140" s="26"/>
      <c r="AFM140" s="26"/>
      <c r="AFN140" s="26"/>
      <c r="AFO140" s="26"/>
      <c r="AFP140" s="26"/>
      <c r="AFQ140" s="26"/>
      <c r="AFR140" s="26"/>
      <c r="AFS140" s="26"/>
      <c r="AFT140" s="26"/>
      <c r="AFU140" s="26"/>
      <c r="AFV140" s="26"/>
      <c r="AFW140" s="26"/>
      <c r="AFX140" s="26"/>
      <c r="AFY140" s="26"/>
      <c r="AFZ140" s="26"/>
      <c r="AGA140" s="26"/>
      <c r="AGB140" s="26"/>
      <c r="AGC140" s="26"/>
      <c r="AGD140" s="26"/>
      <c r="AGE140" s="26"/>
      <c r="AGF140" s="26"/>
      <c r="AGG140" s="26"/>
      <c r="AGH140" s="26"/>
      <c r="AGI140" s="26"/>
      <c r="AGJ140" s="26"/>
      <c r="AGK140" s="26"/>
      <c r="AGL140" s="26"/>
      <c r="AGM140" s="26"/>
      <c r="AGN140" s="26"/>
      <c r="AGO140" s="26"/>
    </row>
    <row r="141" spans="371:873" x14ac:dyDescent="0.25">
      <c r="NG141" s="26"/>
      <c r="NH141" s="26"/>
      <c r="NI141" s="26"/>
      <c r="NJ141" s="26"/>
      <c r="NK141" s="26"/>
      <c r="NL141" s="26"/>
      <c r="NM141" s="26"/>
      <c r="NN141" s="26"/>
      <c r="NO141" s="26"/>
      <c r="NP141" s="26"/>
      <c r="NQ141" s="26"/>
      <c r="NR141" s="26"/>
      <c r="NS141" s="26"/>
      <c r="NT141" s="26"/>
      <c r="NU141" s="26"/>
      <c r="NV141" s="26"/>
      <c r="NW141" s="26"/>
      <c r="NX141" s="26"/>
      <c r="NY141" s="26"/>
      <c r="NZ141" s="26"/>
      <c r="OA141" s="26"/>
      <c r="OB141" s="26"/>
      <c r="OC141" s="26"/>
      <c r="OD141" s="26"/>
      <c r="OE141" s="26"/>
      <c r="OF141" s="26"/>
      <c r="OG141" s="26"/>
      <c r="OH141" s="26"/>
      <c r="OI141" s="26"/>
      <c r="OJ141" s="26"/>
      <c r="OK141" s="26"/>
      <c r="OL141" s="26"/>
      <c r="OM141" s="26"/>
      <c r="ON141" s="26"/>
      <c r="OO141" s="26"/>
      <c r="OP141" s="26"/>
      <c r="OQ141" s="26"/>
      <c r="OR141" s="26"/>
      <c r="OS141" s="26"/>
      <c r="OT141" s="26"/>
      <c r="OU141" s="26"/>
      <c r="OV141" s="26"/>
      <c r="OW141" s="26"/>
      <c r="OX141" s="26"/>
      <c r="OY141" s="26"/>
      <c r="OZ141" s="26"/>
      <c r="PA141" s="26"/>
      <c r="PB141" s="26"/>
      <c r="PC141" s="26"/>
      <c r="PD141" s="26"/>
      <c r="PE141" s="26"/>
      <c r="PF141" s="26"/>
      <c r="PG141" s="26"/>
      <c r="PH141" s="26"/>
      <c r="PI141" s="26"/>
      <c r="PJ141" s="26"/>
      <c r="PK141" s="26"/>
      <c r="PL141" s="26"/>
      <c r="PM141" s="26"/>
      <c r="PN141" s="26"/>
      <c r="PO141" s="26"/>
      <c r="PP141" s="26"/>
      <c r="PQ141" s="26"/>
      <c r="PR141" s="26"/>
      <c r="PS141" s="26"/>
      <c r="PT141" s="26"/>
      <c r="PU141" s="26"/>
      <c r="PV141" s="26"/>
      <c r="PW141" s="26"/>
      <c r="PX141" s="26"/>
      <c r="PY141" s="26"/>
      <c r="PZ141" s="26"/>
      <c r="QA141" s="26"/>
      <c r="QB141" s="26"/>
      <c r="QC141" s="26"/>
      <c r="QD141" s="26"/>
      <c r="QE141" s="26"/>
      <c r="QF141" s="26"/>
      <c r="QG141" s="26"/>
      <c r="QH141" s="26"/>
      <c r="QI141" s="26"/>
      <c r="QJ141" s="26"/>
      <c r="QK141" s="26"/>
      <c r="QL141" s="26"/>
      <c r="QM141" s="26"/>
      <c r="QN141" s="26"/>
      <c r="QO141" s="26"/>
      <c r="QP141" s="26"/>
      <c r="QQ141" s="26"/>
      <c r="QR141" s="26"/>
      <c r="QS141" s="26"/>
      <c r="QT141" s="26"/>
      <c r="QU141" s="26"/>
      <c r="QV141" s="26"/>
      <c r="QW141" s="26"/>
      <c r="QX141" s="26"/>
      <c r="QY141" s="26"/>
      <c r="QZ141" s="26"/>
      <c r="RA141" s="26"/>
      <c r="RB141" s="26"/>
      <c r="RC141" s="26"/>
      <c r="RD141" s="26"/>
      <c r="RE141" s="26"/>
      <c r="RF141" s="26"/>
      <c r="RG141" s="26"/>
      <c r="RH141" s="26"/>
      <c r="RI141" s="26"/>
      <c r="RJ141" s="26"/>
      <c r="RK141" s="26"/>
      <c r="RL141" s="26"/>
      <c r="RM141" s="26"/>
      <c r="RN141" s="26"/>
      <c r="RO141" s="26"/>
      <c r="RP141" s="26"/>
      <c r="RQ141" s="26"/>
      <c r="RR141" s="26"/>
      <c r="RS141" s="26"/>
      <c r="RT141" s="26"/>
      <c r="RU141" s="26"/>
      <c r="RV141" s="26"/>
      <c r="RW141" s="26"/>
      <c r="RX141" s="26"/>
      <c r="RY141" s="26"/>
      <c r="RZ141" s="26"/>
      <c r="SA141" s="26"/>
      <c r="SB141" s="26"/>
      <c r="SC141" s="26"/>
      <c r="SD141" s="26"/>
      <c r="SE141" s="26"/>
      <c r="SF141" s="26"/>
      <c r="SG141" s="26"/>
      <c r="SH141" s="26"/>
      <c r="SI141" s="26"/>
      <c r="SJ141" s="26"/>
      <c r="SK141" s="26"/>
      <c r="SL141" s="26"/>
      <c r="SM141" s="26"/>
      <c r="SN141" s="26"/>
      <c r="SO141" s="26"/>
      <c r="SP141" s="26"/>
      <c r="AAV141" s="26"/>
      <c r="AAW141" s="26"/>
      <c r="AAX141" s="26"/>
      <c r="AAY141" s="26"/>
      <c r="AAZ141" s="26"/>
      <c r="ABA141" s="26"/>
      <c r="ABB141" s="26"/>
      <c r="ABC141" s="26"/>
      <c r="ABD141" s="26"/>
      <c r="ABE141" s="26"/>
      <c r="ABF141" s="26"/>
      <c r="ABG141" s="26"/>
      <c r="ABH141" s="26"/>
      <c r="ABI141" s="26"/>
      <c r="ABJ141" s="26"/>
      <c r="ABK141" s="26"/>
      <c r="ABL141" s="26"/>
      <c r="ABM141" s="26"/>
      <c r="ABN141" s="26"/>
      <c r="ABO141" s="26"/>
      <c r="ABP141" s="26"/>
      <c r="ABQ141" s="26"/>
      <c r="ABR141" s="26"/>
      <c r="ABS141" s="26"/>
      <c r="ABT141" s="26"/>
      <c r="ABU141" s="26"/>
      <c r="ABV141" s="26"/>
      <c r="ABW141" s="26"/>
      <c r="ABX141" s="26"/>
      <c r="ABY141" s="26"/>
      <c r="ABZ141" s="26"/>
      <c r="ACA141" s="26"/>
      <c r="ACB141" s="26"/>
      <c r="ACC141" s="26"/>
      <c r="ACD141" s="26"/>
      <c r="ACE141" s="26"/>
      <c r="ACF141" s="26"/>
      <c r="ACG141" s="26"/>
      <c r="ACH141" s="26"/>
      <c r="ACI141" s="26"/>
      <c r="ACJ141" s="26"/>
      <c r="ACK141" s="26"/>
      <c r="ACL141" s="26"/>
      <c r="ACM141" s="26"/>
      <c r="ACN141" s="26"/>
      <c r="ACO141" s="26"/>
      <c r="ACP141" s="26"/>
      <c r="ACQ141" s="26"/>
      <c r="ACR141" s="26"/>
      <c r="ACS141" s="26"/>
      <c r="ACT141" s="26"/>
      <c r="ACU141" s="26"/>
      <c r="ACV141" s="26"/>
      <c r="ACW141" s="26"/>
      <c r="ACX141" s="26"/>
      <c r="ACY141" s="26"/>
      <c r="ACZ141" s="26"/>
      <c r="ADA141" s="26"/>
      <c r="ADB141" s="26"/>
      <c r="ADC141" s="26"/>
      <c r="ADD141" s="26"/>
      <c r="ADE141" s="26"/>
      <c r="ADF141" s="26"/>
      <c r="ADG141" s="26"/>
      <c r="ADH141" s="26"/>
      <c r="ADI141" s="26"/>
      <c r="ADJ141" s="26"/>
      <c r="ADK141" s="26"/>
      <c r="ADL141" s="26"/>
      <c r="ADM141" s="26"/>
      <c r="ADN141" s="26"/>
      <c r="ADO141" s="26"/>
      <c r="ADP141" s="26"/>
      <c r="ADQ141" s="26"/>
      <c r="ADR141" s="26"/>
      <c r="ADS141" s="26"/>
      <c r="ADT141" s="26"/>
      <c r="ADU141" s="26"/>
      <c r="ADV141" s="26"/>
      <c r="ADW141" s="26"/>
      <c r="ADX141" s="26"/>
      <c r="ADY141" s="26"/>
      <c r="ADZ141" s="26"/>
      <c r="AEA141" s="26"/>
      <c r="AEB141" s="26"/>
      <c r="AEC141" s="26"/>
      <c r="AED141" s="26"/>
      <c r="AEE141" s="26"/>
      <c r="AEF141" s="26"/>
      <c r="AEG141" s="26"/>
      <c r="AEH141" s="26"/>
      <c r="AEI141" s="26"/>
      <c r="AEJ141" s="26"/>
      <c r="AEK141" s="26"/>
      <c r="AEL141" s="26"/>
      <c r="AEM141" s="26"/>
      <c r="AEN141" s="26"/>
      <c r="AEO141" s="26"/>
      <c r="AEP141" s="26"/>
      <c r="AEQ141" s="26"/>
      <c r="AER141" s="26"/>
      <c r="AES141" s="26"/>
      <c r="AET141" s="26"/>
      <c r="AEU141" s="26"/>
      <c r="AEV141" s="26"/>
      <c r="AEW141" s="26"/>
      <c r="AEX141" s="26"/>
      <c r="AEY141" s="26"/>
      <c r="AEZ141" s="26"/>
      <c r="AFA141" s="26"/>
      <c r="AFB141" s="26"/>
      <c r="AFC141" s="26"/>
      <c r="AFD141" s="26"/>
      <c r="AFE141" s="26"/>
      <c r="AFF141" s="26"/>
      <c r="AFG141" s="26"/>
      <c r="AFH141" s="26"/>
      <c r="AFI141" s="26"/>
      <c r="AFJ141" s="26"/>
      <c r="AFK141" s="26"/>
      <c r="AFL141" s="26"/>
      <c r="AFM141" s="26"/>
      <c r="AFN141" s="26"/>
      <c r="AFO141" s="26"/>
      <c r="AFP141" s="26"/>
      <c r="AFQ141" s="26"/>
      <c r="AFR141" s="26"/>
      <c r="AFS141" s="26"/>
      <c r="AFT141" s="26"/>
      <c r="AFU141" s="26"/>
      <c r="AFV141" s="26"/>
      <c r="AFW141" s="26"/>
      <c r="AFX141" s="26"/>
      <c r="AFY141" s="26"/>
      <c r="AFZ141" s="26"/>
      <c r="AGA141" s="26"/>
      <c r="AGB141" s="26"/>
      <c r="AGC141" s="26"/>
      <c r="AGD141" s="26"/>
      <c r="AGE141" s="26"/>
      <c r="AGF141" s="26"/>
      <c r="AGG141" s="26"/>
      <c r="AGH141" s="26"/>
      <c r="AGI141" s="26"/>
      <c r="AGJ141" s="26"/>
      <c r="AGK141" s="26"/>
      <c r="AGL141" s="26"/>
      <c r="AGM141" s="26"/>
      <c r="AGN141" s="26"/>
      <c r="AGO141" s="26"/>
    </row>
    <row r="142" spans="371:873" x14ac:dyDescent="0.25">
      <c r="NG142" s="26"/>
      <c r="NH142" s="26"/>
      <c r="NI142" s="26"/>
      <c r="NJ142" s="26"/>
      <c r="NK142" s="26"/>
      <c r="NL142" s="26"/>
      <c r="NM142" s="26"/>
      <c r="NN142" s="26"/>
      <c r="NO142" s="26"/>
      <c r="NP142" s="26"/>
      <c r="NQ142" s="26"/>
      <c r="NR142" s="26"/>
      <c r="NS142" s="26"/>
      <c r="NT142" s="26"/>
      <c r="NU142" s="26"/>
      <c r="NV142" s="26"/>
      <c r="NW142" s="26"/>
      <c r="NX142" s="26"/>
      <c r="NY142" s="26"/>
      <c r="NZ142" s="26"/>
      <c r="OA142" s="26"/>
      <c r="OB142" s="26"/>
      <c r="OC142" s="26"/>
      <c r="OD142" s="26"/>
      <c r="OE142" s="26"/>
      <c r="OF142" s="26"/>
      <c r="OG142" s="26"/>
      <c r="OH142" s="26"/>
      <c r="OI142" s="26"/>
      <c r="OJ142" s="26"/>
      <c r="OK142" s="26"/>
      <c r="OL142" s="26"/>
      <c r="OM142" s="26"/>
      <c r="ON142" s="26"/>
      <c r="OO142" s="26"/>
      <c r="OP142" s="26"/>
      <c r="OQ142" s="26"/>
      <c r="OR142" s="26"/>
      <c r="OS142" s="26"/>
      <c r="OT142" s="26"/>
      <c r="OU142" s="26"/>
      <c r="OV142" s="26"/>
      <c r="OW142" s="26"/>
      <c r="OX142" s="26"/>
      <c r="OY142" s="26"/>
      <c r="OZ142" s="26"/>
      <c r="PA142" s="26"/>
      <c r="PB142" s="26"/>
      <c r="PC142" s="26"/>
      <c r="PD142" s="26"/>
      <c r="PE142" s="26"/>
      <c r="PF142" s="26"/>
      <c r="PG142" s="26"/>
      <c r="PH142" s="26"/>
      <c r="PI142" s="26"/>
      <c r="PJ142" s="26"/>
      <c r="PK142" s="26"/>
      <c r="PL142" s="26"/>
      <c r="PM142" s="26"/>
      <c r="PN142" s="26"/>
      <c r="PO142" s="26"/>
      <c r="PP142" s="26"/>
      <c r="PQ142" s="26"/>
      <c r="PR142" s="26"/>
      <c r="PS142" s="26"/>
      <c r="PT142" s="26"/>
      <c r="PU142" s="26"/>
      <c r="PV142" s="26"/>
      <c r="PW142" s="26"/>
      <c r="PX142" s="26"/>
      <c r="PY142" s="26"/>
      <c r="PZ142" s="26"/>
      <c r="QA142" s="26"/>
      <c r="QB142" s="26"/>
      <c r="QC142" s="26"/>
      <c r="QD142" s="26"/>
      <c r="QE142" s="26"/>
      <c r="QF142" s="26"/>
      <c r="QG142" s="26"/>
      <c r="QH142" s="26"/>
      <c r="QI142" s="26"/>
      <c r="QJ142" s="26"/>
      <c r="QK142" s="26"/>
      <c r="QL142" s="26"/>
      <c r="QM142" s="26"/>
      <c r="QN142" s="26"/>
      <c r="QO142" s="26"/>
      <c r="QP142" s="26"/>
      <c r="QQ142" s="26"/>
      <c r="QR142" s="26"/>
      <c r="QS142" s="26"/>
      <c r="QT142" s="26"/>
      <c r="QU142" s="26"/>
      <c r="QV142" s="26"/>
      <c r="QW142" s="26"/>
      <c r="QX142" s="26"/>
      <c r="QY142" s="26"/>
      <c r="QZ142" s="26"/>
      <c r="RA142" s="26"/>
      <c r="RB142" s="26"/>
      <c r="RC142" s="26"/>
      <c r="RD142" s="26"/>
      <c r="RE142" s="26"/>
      <c r="RF142" s="26"/>
      <c r="RG142" s="26"/>
      <c r="RH142" s="26"/>
      <c r="RI142" s="26"/>
      <c r="RJ142" s="26"/>
      <c r="RK142" s="26"/>
      <c r="RL142" s="26"/>
      <c r="RM142" s="26"/>
      <c r="RN142" s="26"/>
      <c r="RO142" s="26"/>
      <c r="RP142" s="26"/>
      <c r="RQ142" s="26"/>
      <c r="RR142" s="26"/>
      <c r="RS142" s="26"/>
      <c r="RT142" s="26"/>
      <c r="RU142" s="26"/>
      <c r="RV142" s="26"/>
      <c r="RW142" s="26"/>
      <c r="RX142" s="26"/>
      <c r="RY142" s="26"/>
      <c r="RZ142" s="26"/>
      <c r="SA142" s="26"/>
      <c r="SB142" s="26"/>
      <c r="SC142" s="26"/>
      <c r="SD142" s="26"/>
      <c r="SE142" s="26"/>
      <c r="SF142" s="26"/>
      <c r="SG142" s="26"/>
      <c r="SH142" s="26"/>
      <c r="SI142" s="26"/>
      <c r="SJ142" s="26"/>
      <c r="SK142" s="26"/>
      <c r="SL142" s="26"/>
      <c r="SM142" s="26"/>
      <c r="SN142" s="26"/>
      <c r="SO142" s="26"/>
      <c r="SP142" s="26"/>
      <c r="AAV142" s="26"/>
      <c r="AAW142" s="26"/>
      <c r="AAX142" s="26"/>
      <c r="AAY142" s="26"/>
      <c r="AAZ142" s="26"/>
      <c r="ABA142" s="26"/>
      <c r="ABB142" s="26"/>
      <c r="ABC142" s="26"/>
      <c r="ABD142" s="26"/>
      <c r="ABE142" s="26"/>
      <c r="ABF142" s="26"/>
      <c r="ABG142" s="26"/>
      <c r="ABH142" s="26"/>
      <c r="ABI142" s="26"/>
      <c r="ABJ142" s="26"/>
      <c r="ABK142" s="26"/>
      <c r="ABL142" s="26"/>
      <c r="ABM142" s="26"/>
      <c r="ABN142" s="26"/>
      <c r="ABO142" s="26"/>
      <c r="ABP142" s="26"/>
      <c r="ABQ142" s="26"/>
      <c r="ABR142" s="26"/>
      <c r="ABS142" s="26"/>
      <c r="ABT142" s="26"/>
      <c r="ABU142" s="26"/>
      <c r="ABV142" s="26"/>
      <c r="ABW142" s="26"/>
      <c r="ABX142" s="26"/>
      <c r="ABY142" s="26"/>
      <c r="ABZ142" s="26"/>
      <c r="ACA142" s="26"/>
      <c r="ACB142" s="26"/>
      <c r="ACC142" s="26"/>
      <c r="ACD142" s="26"/>
      <c r="ACE142" s="26"/>
      <c r="ACF142" s="26"/>
      <c r="ACG142" s="26"/>
      <c r="ACH142" s="26"/>
      <c r="ACI142" s="26"/>
      <c r="ACJ142" s="26"/>
      <c r="ACK142" s="26"/>
      <c r="ACL142" s="26"/>
      <c r="ACM142" s="26"/>
      <c r="ACN142" s="26"/>
      <c r="ACO142" s="26"/>
      <c r="ACP142" s="26"/>
      <c r="ACQ142" s="26"/>
      <c r="ACR142" s="26"/>
      <c r="ACS142" s="26"/>
      <c r="ACT142" s="26"/>
      <c r="ACU142" s="26"/>
      <c r="ACV142" s="26"/>
      <c r="ACW142" s="26"/>
      <c r="ACX142" s="26"/>
      <c r="ACY142" s="26"/>
      <c r="ACZ142" s="26"/>
      <c r="ADA142" s="26"/>
      <c r="ADB142" s="26"/>
      <c r="ADC142" s="26"/>
      <c r="ADD142" s="26"/>
      <c r="ADE142" s="26"/>
      <c r="ADF142" s="26"/>
      <c r="ADG142" s="26"/>
      <c r="ADH142" s="26"/>
      <c r="ADI142" s="26"/>
      <c r="ADJ142" s="26"/>
      <c r="ADK142" s="26"/>
      <c r="ADL142" s="26"/>
      <c r="ADM142" s="26"/>
      <c r="ADN142" s="26"/>
      <c r="ADO142" s="26"/>
      <c r="ADP142" s="26"/>
      <c r="ADQ142" s="26"/>
      <c r="ADR142" s="26"/>
      <c r="ADS142" s="26"/>
      <c r="ADT142" s="26"/>
      <c r="ADU142" s="26"/>
      <c r="ADV142" s="26"/>
      <c r="ADW142" s="26"/>
      <c r="ADX142" s="26"/>
      <c r="ADY142" s="26"/>
      <c r="ADZ142" s="26"/>
      <c r="AEA142" s="26"/>
      <c r="AEB142" s="26"/>
      <c r="AEC142" s="26"/>
      <c r="AED142" s="26"/>
      <c r="AEE142" s="26"/>
      <c r="AEF142" s="26"/>
      <c r="AEG142" s="26"/>
      <c r="AEH142" s="26"/>
      <c r="AEI142" s="26"/>
      <c r="AEJ142" s="26"/>
      <c r="AEK142" s="26"/>
      <c r="AEL142" s="26"/>
      <c r="AEM142" s="26"/>
      <c r="AEN142" s="26"/>
      <c r="AEO142" s="26"/>
      <c r="AEP142" s="26"/>
      <c r="AEQ142" s="26"/>
      <c r="AER142" s="26"/>
      <c r="AES142" s="26"/>
      <c r="AET142" s="26"/>
      <c r="AEU142" s="26"/>
      <c r="AEV142" s="26"/>
      <c r="AEW142" s="26"/>
      <c r="AEX142" s="26"/>
      <c r="AEY142" s="26"/>
      <c r="AEZ142" s="26"/>
      <c r="AFA142" s="26"/>
      <c r="AFB142" s="26"/>
      <c r="AFC142" s="26"/>
      <c r="AFD142" s="26"/>
      <c r="AFE142" s="26"/>
      <c r="AFF142" s="26"/>
      <c r="AFG142" s="26"/>
      <c r="AFH142" s="26"/>
      <c r="AFI142" s="26"/>
      <c r="AFJ142" s="26"/>
      <c r="AFK142" s="26"/>
      <c r="AFL142" s="26"/>
      <c r="AFM142" s="26"/>
      <c r="AFN142" s="26"/>
      <c r="AFO142" s="26"/>
      <c r="AFP142" s="26"/>
      <c r="AFQ142" s="26"/>
      <c r="AFR142" s="26"/>
      <c r="AFS142" s="26"/>
      <c r="AFT142" s="26"/>
      <c r="AFU142" s="26"/>
      <c r="AFV142" s="26"/>
      <c r="AFW142" s="26"/>
      <c r="AFX142" s="26"/>
      <c r="AFY142" s="26"/>
      <c r="AFZ142" s="26"/>
      <c r="AGA142" s="26"/>
      <c r="AGB142" s="26"/>
      <c r="AGC142" s="26"/>
      <c r="AGD142" s="26"/>
      <c r="AGE142" s="26"/>
      <c r="AGF142" s="26"/>
      <c r="AGG142" s="26"/>
      <c r="AGH142" s="26"/>
      <c r="AGI142" s="26"/>
      <c r="AGJ142" s="26"/>
      <c r="AGK142" s="26"/>
      <c r="AGL142" s="26"/>
      <c r="AGM142" s="26"/>
      <c r="AGN142" s="26"/>
      <c r="AGO142" s="26"/>
    </row>
    <row r="143" spans="371:873" x14ac:dyDescent="0.25">
      <c r="NG143" s="26"/>
      <c r="NH143" s="26"/>
      <c r="NI143" s="26"/>
      <c r="NJ143" s="26"/>
      <c r="NK143" s="26"/>
      <c r="NL143" s="26"/>
      <c r="NM143" s="26"/>
      <c r="NN143" s="26"/>
      <c r="NO143" s="26"/>
      <c r="NP143" s="26"/>
      <c r="NQ143" s="26"/>
      <c r="NR143" s="26"/>
      <c r="NS143" s="26"/>
      <c r="NT143" s="26"/>
      <c r="NU143" s="26"/>
      <c r="NV143" s="26"/>
      <c r="NW143" s="26"/>
      <c r="NX143" s="26"/>
      <c r="NY143" s="26"/>
      <c r="NZ143" s="26"/>
      <c r="OA143" s="26"/>
      <c r="OB143" s="26"/>
      <c r="OC143" s="26"/>
      <c r="OD143" s="26"/>
      <c r="OE143" s="26"/>
      <c r="OF143" s="26"/>
      <c r="OG143" s="26"/>
      <c r="OH143" s="26"/>
      <c r="OI143" s="26"/>
      <c r="OJ143" s="26"/>
      <c r="OK143" s="26"/>
      <c r="OL143" s="26"/>
      <c r="OM143" s="26"/>
      <c r="ON143" s="26"/>
      <c r="OO143" s="26"/>
      <c r="OP143" s="26"/>
      <c r="OQ143" s="26"/>
      <c r="OR143" s="26"/>
      <c r="OS143" s="26"/>
      <c r="OT143" s="26"/>
      <c r="OU143" s="26"/>
      <c r="OV143" s="26"/>
      <c r="OW143" s="26"/>
      <c r="OX143" s="26"/>
      <c r="OY143" s="26"/>
      <c r="OZ143" s="26"/>
      <c r="PA143" s="26"/>
      <c r="PB143" s="26"/>
      <c r="PC143" s="26"/>
      <c r="PD143" s="26"/>
      <c r="PE143" s="26"/>
      <c r="PF143" s="26"/>
      <c r="PG143" s="26"/>
      <c r="PH143" s="26"/>
      <c r="PI143" s="26"/>
      <c r="PJ143" s="26"/>
      <c r="PK143" s="26"/>
      <c r="PL143" s="26"/>
      <c r="PM143" s="26"/>
      <c r="PN143" s="26"/>
      <c r="PO143" s="26"/>
      <c r="PP143" s="26"/>
      <c r="PQ143" s="26"/>
      <c r="PR143" s="26"/>
      <c r="PS143" s="26"/>
      <c r="PT143" s="26"/>
      <c r="PU143" s="26"/>
      <c r="PV143" s="26"/>
      <c r="PW143" s="26"/>
      <c r="PX143" s="26"/>
      <c r="PY143" s="26"/>
      <c r="PZ143" s="26"/>
      <c r="QA143" s="26"/>
      <c r="QB143" s="26"/>
      <c r="QC143" s="26"/>
      <c r="QD143" s="26"/>
      <c r="QE143" s="26"/>
      <c r="QF143" s="26"/>
      <c r="QG143" s="26"/>
      <c r="QH143" s="26"/>
      <c r="QI143" s="26"/>
      <c r="QJ143" s="26"/>
      <c r="QK143" s="26"/>
      <c r="QL143" s="26"/>
      <c r="QM143" s="26"/>
      <c r="QN143" s="26"/>
      <c r="QO143" s="26"/>
      <c r="QP143" s="26"/>
      <c r="QQ143" s="26"/>
      <c r="QR143" s="26"/>
      <c r="QS143" s="26"/>
      <c r="QT143" s="26"/>
      <c r="QU143" s="26"/>
      <c r="QV143" s="26"/>
      <c r="QW143" s="26"/>
      <c r="QX143" s="26"/>
      <c r="QY143" s="26"/>
      <c r="QZ143" s="26"/>
      <c r="RA143" s="26"/>
      <c r="RB143" s="26"/>
      <c r="RC143" s="26"/>
      <c r="RD143" s="26"/>
      <c r="RE143" s="26"/>
      <c r="RF143" s="26"/>
      <c r="RG143" s="26"/>
      <c r="RH143" s="26"/>
      <c r="RI143" s="26"/>
      <c r="RJ143" s="26"/>
      <c r="RK143" s="26"/>
      <c r="RL143" s="26"/>
      <c r="RM143" s="26"/>
      <c r="RN143" s="26"/>
      <c r="RO143" s="26"/>
      <c r="RP143" s="26"/>
      <c r="RQ143" s="26"/>
      <c r="RR143" s="26"/>
      <c r="RS143" s="26"/>
      <c r="RT143" s="26"/>
      <c r="RU143" s="26"/>
      <c r="RV143" s="26"/>
      <c r="RW143" s="26"/>
      <c r="RX143" s="26"/>
      <c r="RY143" s="26"/>
      <c r="RZ143" s="26"/>
      <c r="SA143" s="26"/>
      <c r="SB143" s="26"/>
      <c r="SC143" s="26"/>
      <c r="SD143" s="26"/>
      <c r="SE143" s="26"/>
      <c r="SF143" s="26"/>
      <c r="SG143" s="26"/>
      <c r="SH143" s="26"/>
      <c r="SI143" s="26"/>
      <c r="SJ143" s="26"/>
      <c r="SK143" s="26"/>
      <c r="SL143" s="26"/>
      <c r="SM143" s="26"/>
      <c r="SN143" s="26"/>
      <c r="SO143" s="26"/>
      <c r="SP143" s="26"/>
      <c r="AAV143" s="26"/>
      <c r="AAW143" s="26"/>
      <c r="AAX143" s="26"/>
      <c r="AAY143" s="26"/>
      <c r="AAZ143" s="26"/>
      <c r="ABA143" s="26"/>
      <c r="ABB143" s="26"/>
      <c r="ABC143" s="26"/>
      <c r="ABD143" s="26"/>
      <c r="ABE143" s="26"/>
      <c r="ABF143" s="26"/>
      <c r="ABG143" s="26"/>
      <c r="ABH143" s="26"/>
      <c r="ABI143" s="26"/>
      <c r="ABJ143" s="26"/>
      <c r="ABK143" s="26"/>
      <c r="ABL143" s="26"/>
      <c r="ABM143" s="26"/>
      <c r="ABN143" s="26"/>
      <c r="ABO143" s="26"/>
      <c r="ABP143" s="26"/>
      <c r="ABQ143" s="26"/>
      <c r="ABR143" s="26"/>
      <c r="ABS143" s="26"/>
      <c r="ABT143" s="26"/>
      <c r="ABU143" s="26"/>
      <c r="ABV143" s="26"/>
      <c r="ABW143" s="26"/>
      <c r="ABX143" s="26"/>
      <c r="ABY143" s="26"/>
      <c r="ABZ143" s="26"/>
      <c r="ACA143" s="26"/>
      <c r="ACB143" s="26"/>
      <c r="ACC143" s="26"/>
      <c r="ACD143" s="26"/>
      <c r="ACE143" s="26"/>
      <c r="ACF143" s="26"/>
      <c r="ACG143" s="26"/>
      <c r="ACH143" s="26"/>
      <c r="ACI143" s="26"/>
      <c r="ACJ143" s="26"/>
      <c r="ACK143" s="26"/>
      <c r="ACL143" s="26"/>
      <c r="ACM143" s="26"/>
      <c r="ACN143" s="26"/>
      <c r="ACO143" s="26"/>
      <c r="ACP143" s="26"/>
      <c r="ACQ143" s="26"/>
      <c r="ACR143" s="26"/>
      <c r="ACS143" s="26"/>
      <c r="ACT143" s="26"/>
      <c r="ACU143" s="26"/>
      <c r="ACV143" s="26"/>
      <c r="ACW143" s="26"/>
      <c r="ACX143" s="26"/>
      <c r="ACY143" s="26"/>
      <c r="ACZ143" s="26"/>
      <c r="ADA143" s="26"/>
      <c r="ADB143" s="26"/>
      <c r="ADC143" s="26"/>
      <c r="ADD143" s="26"/>
      <c r="ADE143" s="26"/>
      <c r="ADF143" s="26"/>
      <c r="ADG143" s="26"/>
      <c r="ADH143" s="26"/>
      <c r="ADI143" s="26"/>
      <c r="ADJ143" s="26"/>
      <c r="ADK143" s="26"/>
      <c r="ADL143" s="26"/>
      <c r="ADM143" s="26"/>
      <c r="ADN143" s="26"/>
      <c r="ADO143" s="26"/>
      <c r="ADP143" s="26"/>
      <c r="ADQ143" s="26"/>
      <c r="ADR143" s="26"/>
      <c r="ADS143" s="26"/>
      <c r="ADT143" s="26"/>
      <c r="ADU143" s="26"/>
      <c r="ADV143" s="26"/>
      <c r="ADW143" s="26"/>
      <c r="ADX143" s="26"/>
      <c r="ADY143" s="26"/>
      <c r="ADZ143" s="26"/>
      <c r="AEA143" s="26"/>
      <c r="AEB143" s="26"/>
      <c r="AEC143" s="26"/>
      <c r="AED143" s="26"/>
      <c r="AEE143" s="26"/>
      <c r="AEF143" s="26"/>
      <c r="AEG143" s="26"/>
      <c r="AEH143" s="26"/>
      <c r="AEI143" s="26"/>
      <c r="AEJ143" s="26"/>
      <c r="AEK143" s="26"/>
      <c r="AEL143" s="26"/>
      <c r="AEM143" s="26"/>
      <c r="AEN143" s="26"/>
      <c r="AEO143" s="26"/>
      <c r="AEP143" s="26"/>
      <c r="AEQ143" s="26"/>
      <c r="AER143" s="26"/>
      <c r="AES143" s="26"/>
      <c r="AET143" s="26"/>
      <c r="AEU143" s="26"/>
      <c r="AEV143" s="26"/>
      <c r="AEW143" s="26"/>
      <c r="AEX143" s="26"/>
      <c r="AEY143" s="26"/>
      <c r="AEZ143" s="26"/>
      <c r="AFA143" s="26"/>
      <c r="AFB143" s="26"/>
      <c r="AFC143" s="26"/>
      <c r="AFD143" s="26"/>
      <c r="AFE143" s="26"/>
      <c r="AFF143" s="26"/>
      <c r="AFG143" s="26"/>
      <c r="AFH143" s="26"/>
      <c r="AFI143" s="26"/>
      <c r="AFJ143" s="26"/>
      <c r="AFK143" s="26"/>
      <c r="AFL143" s="26"/>
      <c r="AFM143" s="26"/>
      <c r="AFN143" s="26"/>
      <c r="AFO143" s="26"/>
      <c r="AFP143" s="26"/>
      <c r="AFQ143" s="26"/>
      <c r="AFR143" s="26"/>
      <c r="AFS143" s="26"/>
      <c r="AFT143" s="26"/>
      <c r="AFU143" s="26"/>
      <c r="AFV143" s="26"/>
      <c r="AFW143" s="26"/>
      <c r="AFX143" s="26"/>
      <c r="AFY143" s="26"/>
      <c r="AFZ143" s="26"/>
      <c r="AGA143" s="26"/>
      <c r="AGB143" s="26"/>
      <c r="AGC143" s="26"/>
      <c r="AGD143" s="26"/>
      <c r="AGE143" s="26"/>
      <c r="AGF143" s="26"/>
      <c r="AGG143" s="26"/>
      <c r="AGH143" s="26"/>
      <c r="AGI143" s="26"/>
      <c r="AGJ143" s="26"/>
      <c r="AGK143" s="26"/>
      <c r="AGL143" s="26"/>
      <c r="AGM143" s="26"/>
      <c r="AGN143" s="26"/>
      <c r="AGO143" s="26"/>
    </row>
    <row r="144" spans="371:873" x14ac:dyDescent="0.25">
      <c r="NG144" s="26"/>
      <c r="NH144" s="26"/>
      <c r="NI144" s="26"/>
      <c r="NJ144" s="26"/>
      <c r="NK144" s="26"/>
      <c r="NL144" s="26"/>
      <c r="NM144" s="26"/>
      <c r="NN144" s="26"/>
      <c r="NO144" s="26"/>
      <c r="NP144" s="26"/>
      <c r="NQ144" s="26"/>
      <c r="NR144" s="26"/>
      <c r="NS144" s="26"/>
      <c r="NT144" s="26"/>
      <c r="NU144" s="26"/>
      <c r="NV144" s="26"/>
      <c r="NW144" s="26"/>
      <c r="NX144" s="26"/>
      <c r="NY144" s="26"/>
      <c r="NZ144" s="26"/>
      <c r="OA144" s="26"/>
      <c r="OB144" s="26"/>
      <c r="OC144" s="26"/>
      <c r="OD144" s="26"/>
      <c r="OE144" s="26"/>
      <c r="OF144" s="26"/>
      <c r="OG144" s="26"/>
      <c r="OH144" s="26"/>
      <c r="OI144" s="26"/>
      <c r="OJ144" s="26"/>
      <c r="OK144" s="26"/>
      <c r="OL144" s="26"/>
      <c r="OM144" s="26"/>
      <c r="ON144" s="26"/>
      <c r="OO144" s="26"/>
      <c r="OP144" s="26"/>
      <c r="OQ144" s="26"/>
      <c r="OR144" s="26"/>
      <c r="OS144" s="26"/>
      <c r="OT144" s="26"/>
      <c r="OU144" s="26"/>
      <c r="OV144" s="26"/>
      <c r="OW144" s="26"/>
      <c r="OX144" s="26"/>
      <c r="OY144" s="26"/>
      <c r="OZ144" s="26"/>
      <c r="PA144" s="26"/>
      <c r="PB144" s="26"/>
      <c r="PC144" s="26"/>
      <c r="PD144" s="26"/>
      <c r="PE144" s="26"/>
      <c r="PF144" s="26"/>
      <c r="PG144" s="26"/>
      <c r="PH144" s="26"/>
      <c r="PI144" s="26"/>
      <c r="PJ144" s="26"/>
      <c r="PK144" s="26"/>
      <c r="PL144" s="26"/>
      <c r="PM144" s="26"/>
      <c r="PN144" s="26"/>
      <c r="PO144" s="26"/>
      <c r="PP144" s="26"/>
      <c r="PQ144" s="26"/>
      <c r="PR144" s="26"/>
      <c r="PS144" s="26"/>
      <c r="PT144" s="26"/>
      <c r="PU144" s="26"/>
      <c r="PV144" s="26"/>
      <c r="PW144" s="26"/>
      <c r="PX144" s="26"/>
      <c r="PY144" s="26"/>
      <c r="PZ144" s="26"/>
      <c r="QA144" s="26"/>
      <c r="QB144" s="26"/>
      <c r="QC144" s="26"/>
      <c r="QD144" s="26"/>
      <c r="QE144" s="26"/>
      <c r="QF144" s="26"/>
      <c r="QG144" s="26"/>
      <c r="QH144" s="26"/>
      <c r="QI144" s="26"/>
      <c r="QJ144" s="26"/>
      <c r="QK144" s="26"/>
      <c r="QL144" s="26"/>
      <c r="QM144" s="26"/>
      <c r="QN144" s="26"/>
      <c r="QO144" s="26"/>
      <c r="QP144" s="26"/>
      <c r="QQ144" s="26"/>
      <c r="QR144" s="26"/>
      <c r="QS144" s="26"/>
      <c r="QT144" s="26"/>
      <c r="QU144" s="26"/>
      <c r="QV144" s="26"/>
      <c r="QW144" s="26"/>
      <c r="QX144" s="26"/>
      <c r="QY144" s="26"/>
      <c r="QZ144" s="26"/>
      <c r="RA144" s="26"/>
      <c r="RB144" s="26"/>
      <c r="RC144" s="26"/>
      <c r="RD144" s="26"/>
      <c r="RE144" s="26"/>
      <c r="RF144" s="26"/>
      <c r="RG144" s="26"/>
      <c r="RH144" s="26"/>
      <c r="RI144" s="26"/>
      <c r="RJ144" s="26"/>
      <c r="RK144" s="26"/>
      <c r="RL144" s="26"/>
      <c r="RM144" s="26"/>
      <c r="RN144" s="26"/>
      <c r="RO144" s="26"/>
      <c r="RP144" s="26"/>
      <c r="RQ144" s="26"/>
      <c r="RR144" s="26"/>
      <c r="RS144" s="26"/>
      <c r="RT144" s="26"/>
      <c r="RU144" s="26"/>
      <c r="RV144" s="26"/>
      <c r="RW144" s="26"/>
      <c r="RX144" s="26"/>
      <c r="RY144" s="26"/>
      <c r="RZ144" s="26"/>
      <c r="SA144" s="26"/>
      <c r="SB144" s="26"/>
      <c r="SC144" s="26"/>
      <c r="SD144" s="26"/>
      <c r="SE144" s="26"/>
      <c r="SF144" s="26"/>
      <c r="SG144" s="26"/>
      <c r="SH144" s="26"/>
      <c r="SI144" s="26"/>
      <c r="SJ144" s="26"/>
      <c r="SK144" s="26"/>
      <c r="SL144" s="26"/>
      <c r="SM144" s="26"/>
      <c r="SN144" s="26"/>
      <c r="SO144" s="26"/>
      <c r="SP144" s="26"/>
      <c r="AAV144" s="26"/>
      <c r="AAW144" s="26"/>
      <c r="AAX144" s="26"/>
      <c r="AAY144" s="26"/>
      <c r="AAZ144" s="26"/>
      <c r="ABA144" s="26"/>
      <c r="ABB144" s="26"/>
      <c r="ABC144" s="26"/>
      <c r="ABD144" s="26"/>
      <c r="ABE144" s="26"/>
      <c r="ABF144" s="26"/>
      <c r="ABG144" s="26"/>
      <c r="ABH144" s="26"/>
      <c r="ABI144" s="26"/>
      <c r="ABJ144" s="26"/>
      <c r="ABK144" s="26"/>
      <c r="ABL144" s="26"/>
      <c r="ABM144" s="26"/>
      <c r="ABN144" s="26"/>
      <c r="ABO144" s="26"/>
      <c r="ABP144" s="26"/>
      <c r="ABQ144" s="26"/>
      <c r="ABR144" s="26"/>
      <c r="ABS144" s="26"/>
      <c r="ABT144" s="26"/>
      <c r="ABU144" s="26"/>
      <c r="ABV144" s="26"/>
      <c r="ABW144" s="26"/>
      <c r="ABX144" s="26"/>
      <c r="ABY144" s="26"/>
      <c r="ABZ144" s="26"/>
      <c r="ACA144" s="26"/>
      <c r="ACB144" s="26"/>
      <c r="ACC144" s="26"/>
      <c r="ACD144" s="26"/>
      <c r="ACE144" s="26"/>
      <c r="ACF144" s="26"/>
      <c r="ACG144" s="26"/>
      <c r="ACH144" s="26"/>
      <c r="ACI144" s="26"/>
      <c r="ACJ144" s="26"/>
      <c r="ACK144" s="26"/>
      <c r="ACL144" s="26"/>
      <c r="ACM144" s="26"/>
      <c r="ACN144" s="26"/>
      <c r="ACO144" s="26"/>
      <c r="ACP144" s="26"/>
      <c r="ACQ144" s="26"/>
      <c r="ACR144" s="26"/>
      <c r="ACS144" s="26"/>
      <c r="ACT144" s="26"/>
      <c r="ACU144" s="26"/>
      <c r="ACV144" s="26"/>
      <c r="ACW144" s="26"/>
      <c r="ACX144" s="26"/>
      <c r="ACY144" s="26"/>
      <c r="ACZ144" s="26"/>
      <c r="ADA144" s="26"/>
      <c r="ADB144" s="26"/>
      <c r="ADC144" s="26"/>
      <c r="ADD144" s="26"/>
      <c r="ADE144" s="26"/>
      <c r="ADF144" s="26"/>
      <c r="ADG144" s="26"/>
      <c r="ADH144" s="26"/>
      <c r="ADI144" s="26"/>
      <c r="ADJ144" s="26"/>
      <c r="ADK144" s="26"/>
      <c r="ADL144" s="26"/>
      <c r="ADM144" s="26"/>
      <c r="ADN144" s="26"/>
      <c r="ADO144" s="26"/>
      <c r="ADP144" s="26"/>
      <c r="ADQ144" s="26"/>
      <c r="ADR144" s="26"/>
      <c r="ADS144" s="26"/>
      <c r="ADT144" s="26"/>
      <c r="ADU144" s="26"/>
      <c r="ADV144" s="26"/>
      <c r="ADW144" s="26"/>
      <c r="ADX144" s="26"/>
      <c r="ADY144" s="26"/>
      <c r="ADZ144" s="26"/>
      <c r="AEA144" s="26"/>
      <c r="AEB144" s="26"/>
      <c r="AEC144" s="26"/>
      <c r="AED144" s="26"/>
      <c r="AEE144" s="26"/>
      <c r="AEF144" s="26"/>
      <c r="AEG144" s="26"/>
      <c r="AEH144" s="26"/>
      <c r="AEI144" s="26"/>
      <c r="AEJ144" s="26"/>
      <c r="AEK144" s="26"/>
      <c r="AEL144" s="26"/>
      <c r="AEM144" s="26"/>
      <c r="AEN144" s="26"/>
      <c r="AEO144" s="26"/>
      <c r="AEP144" s="26"/>
      <c r="AEQ144" s="26"/>
      <c r="AER144" s="26"/>
      <c r="AES144" s="26"/>
      <c r="AET144" s="26"/>
      <c r="AEU144" s="26"/>
      <c r="AEV144" s="26"/>
      <c r="AEW144" s="26"/>
      <c r="AEX144" s="26"/>
      <c r="AEY144" s="26"/>
      <c r="AEZ144" s="26"/>
      <c r="AFA144" s="26"/>
      <c r="AFB144" s="26"/>
      <c r="AFC144" s="26"/>
      <c r="AFD144" s="26"/>
      <c r="AFE144" s="26"/>
      <c r="AFF144" s="26"/>
      <c r="AFG144" s="26"/>
      <c r="AFH144" s="26"/>
      <c r="AFI144" s="26"/>
      <c r="AFJ144" s="26"/>
      <c r="AFK144" s="26"/>
      <c r="AFL144" s="26"/>
      <c r="AFM144" s="26"/>
      <c r="AFN144" s="26"/>
      <c r="AFO144" s="26"/>
      <c r="AFP144" s="26"/>
      <c r="AFQ144" s="26"/>
      <c r="AFR144" s="26"/>
      <c r="AFS144" s="26"/>
      <c r="AFT144" s="26"/>
      <c r="AFU144" s="26"/>
      <c r="AFV144" s="26"/>
      <c r="AFW144" s="26"/>
      <c r="AFX144" s="26"/>
      <c r="AFY144" s="26"/>
      <c r="AFZ144" s="26"/>
      <c r="AGA144" s="26"/>
      <c r="AGB144" s="26"/>
      <c r="AGC144" s="26"/>
      <c r="AGD144" s="26"/>
      <c r="AGE144" s="26"/>
      <c r="AGF144" s="26"/>
      <c r="AGG144" s="26"/>
      <c r="AGH144" s="26"/>
      <c r="AGI144" s="26"/>
      <c r="AGJ144" s="26"/>
      <c r="AGK144" s="26"/>
      <c r="AGL144" s="26"/>
      <c r="AGM144" s="26"/>
      <c r="AGN144" s="26"/>
      <c r="AGO144" s="26"/>
    </row>
    <row r="145" spans="371:873" x14ac:dyDescent="0.25">
      <c r="NG145" s="26"/>
      <c r="NH145" s="26"/>
      <c r="NI145" s="26"/>
      <c r="NJ145" s="26"/>
      <c r="NK145" s="26"/>
      <c r="NL145" s="26"/>
      <c r="NM145" s="26"/>
      <c r="NN145" s="26"/>
      <c r="NO145" s="26"/>
      <c r="NP145" s="26"/>
      <c r="NQ145" s="26"/>
      <c r="NR145" s="26"/>
      <c r="NS145" s="26"/>
      <c r="NT145" s="26"/>
      <c r="NU145" s="26"/>
      <c r="NV145" s="26"/>
      <c r="NW145" s="26"/>
      <c r="NX145" s="26"/>
      <c r="NY145" s="26"/>
      <c r="NZ145" s="26"/>
      <c r="OA145" s="26"/>
      <c r="OB145" s="26"/>
      <c r="OC145" s="26"/>
      <c r="OD145" s="26"/>
      <c r="OE145" s="26"/>
      <c r="OF145" s="26"/>
      <c r="OG145" s="26"/>
      <c r="OH145" s="26"/>
      <c r="OI145" s="26"/>
      <c r="OJ145" s="26"/>
      <c r="OK145" s="26"/>
      <c r="OL145" s="26"/>
      <c r="OM145" s="26"/>
      <c r="ON145" s="26"/>
      <c r="OO145" s="26"/>
      <c r="OP145" s="26"/>
      <c r="OQ145" s="26"/>
      <c r="OR145" s="26"/>
      <c r="OS145" s="26"/>
      <c r="OT145" s="26"/>
      <c r="OU145" s="26"/>
      <c r="OV145" s="26"/>
      <c r="OW145" s="26"/>
      <c r="OX145" s="26"/>
      <c r="OY145" s="26"/>
      <c r="OZ145" s="26"/>
      <c r="PA145" s="26"/>
      <c r="PB145" s="26"/>
      <c r="PC145" s="26"/>
      <c r="PD145" s="26"/>
      <c r="PE145" s="26"/>
      <c r="PF145" s="26"/>
      <c r="PG145" s="26"/>
      <c r="PH145" s="26"/>
      <c r="PI145" s="26"/>
      <c r="PJ145" s="26"/>
      <c r="PK145" s="26"/>
      <c r="PL145" s="26"/>
      <c r="PM145" s="26"/>
      <c r="PN145" s="26"/>
      <c r="PO145" s="26"/>
      <c r="PP145" s="26"/>
      <c r="PQ145" s="26"/>
      <c r="PR145" s="26"/>
      <c r="PS145" s="26"/>
      <c r="PT145" s="26"/>
      <c r="PU145" s="26"/>
      <c r="PV145" s="26"/>
      <c r="PW145" s="26"/>
      <c r="PX145" s="26"/>
      <c r="PY145" s="26"/>
      <c r="PZ145" s="26"/>
      <c r="QA145" s="26"/>
      <c r="QB145" s="26"/>
      <c r="QC145" s="26"/>
      <c r="QD145" s="26"/>
      <c r="QE145" s="26"/>
      <c r="QF145" s="26"/>
      <c r="QG145" s="26"/>
      <c r="QH145" s="26"/>
      <c r="QI145" s="26"/>
      <c r="QJ145" s="26"/>
      <c r="QK145" s="26"/>
      <c r="QL145" s="26"/>
      <c r="QM145" s="26"/>
      <c r="QN145" s="26"/>
      <c r="QO145" s="26"/>
      <c r="QP145" s="26"/>
      <c r="QQ145" s="26"/>
      <c r="QR145" s="26"/>
      <c r="QS145" s="26"/>
      <c r="QT145" s="26"/>
      <c r="QU145" s="26"/>
      <c r="QV145" s="26"/>
      <c r="QW145" s="26"/>
      <c r="QX145" s="26"/>
      <c r="QY145" s="26"/>
      <c r="QZ145" s="26"/>
      <c r="RA145" s="26"/>
      <c r="RB145" s="26"/>
      <c r="RC145" s="26"/>
      <c r="RD145" s="26"/>
      <c r="RE145" s="26"/>
      <c r="RF145" s="26"/>
      <c r="RG145" s="26"/>
      <c r="RH145" s="26"/>
      <c r="RI145" s="26"/>
      <c r="RJ145" s="26"/>
      <c r="RK145" s="26"/>
      <c r="RL145" s="26"/>
      <c r="RM145" s="26"/>
      <c r="RN145" s="26"/>
      <c r="RO145" s="26"/>
      <c r="RP145" s="26"/>
      <c r="RQ145" s="26"/>
      <c r="RR145" s="26"/>
      <c r="RS145" s="26"/>
      <c r="RT145" s="26"/>
      <c r="RU145" s="26"/>
      <c r="RV145" s="26"/>
      <c r="RW145" s="26"/>
      <c r="RX145" s="26"/>
      <c r="RY145" s="26"/>
      <c r="RZ145" s="26"/>
      <c r="SA145" s="26"/>
      <c r="SB145" s="26"/>
      <c r="SC145" s="26"/>
      <c r="SD145" s="26"/>
      <c r="SE145" s="26"/>
      <c r="SF145" s="26"/>
      <c r="SG145" s="26"/>
      <c r="SH145" s="26"/>
      <c r="SI145" s="26"/>
      <c r="SJ145" s="26"/>
      <c r="SK145" s="26"/>
      <c r="SL145" s="26"/>
      <c r="SM145" s="26"/>
      <c r="SN145" s="26"/>
      <c r="SO145" s="26"/>
      <c r="SP145" s="26"/>
      <c r="AAV145" s="26"/>
      <c r="AAW145" s="26"/>
      <c r="AAX145" s="26"/>
      <c r="AAY145" s="26"/>
      <c r="AAZ145" s="26"/>
      <c r="ABA145" s="26"/>
      <c r="ABB145" s="26"/>
      <c r="ABC145" s="26"/>
      <c r="ABD145" s="26"/>
      <c r="ABE145" s="26"/>
      <c r="ABF145" s="26"/>
      <c r="ABG145" s="26"/>
      <c r="ABH145" s="26"/>
      <c r="ABI145" s="26"/>
      <c r="ABJ145" s="26"/>
      <c r="ABK145" s="26"/>
      <c r="ABL145" s="26"/>
      <c r="ABM145" s="26"/>
      <c r="ABN145" s="26"/>
      <c r="ABO145" s="26"/>
      <c r="ABP145" s="26"/>
      <c r="ABQ145" s="26"/>
      <c r="ABR145" s="26"/>
      <c r="ABS145" s="26"/>
      <c r="ABT145" s="26"/>
      <c r="ABU145" s="26"/>
      <c r="ABV145" s="26"/>
      <c r="ABW145" s="26"/>
      <c r="ABX145" s="26"/>
      <c r="ABY145" s="26"/>
      <c r="ABZ145" s="26"/>
      <c r="ACA145" s="26"/>
      <c r="ACB145" s="26"/>
      <c r="ACC145" s="26"/>
      <c r="ACD145" s="26"/>
      <c r="ACE145" s="26"/>
      <c r="ACF145" s="26"/>
      <c r="ACG145" s="26"/>
      <c r="ACH145" s="26"/>
      <c r="ACI145" s="26"/>
      <c r="ACJ145" s="26"/>
      <c r="ACK145" s="26"/>
      <c r="ACL145" s="26"/>
      <c r="ACM145" s="26"/>
      <c r="ACN145" s="26"/>
      <c r="ACO145" s="26"/>
      <c r="ACP145" s="26"/>
      <c r="ACQ145" s="26"/>
      <c r="ACR145" s="26"/>
      <c r="ACS145" s="26"/>
      <c r="ACT145" s="26"/>
      <c r="ACU145" s="26"/>
      <c r="ACV145" s="26"/>
      <c r="ACW145" s="26"/>
      <c r="ACX145" s="26"/>
      <c r="ACY145" s="26"/>
      <c r="ACZ145" s="26"/>
      <c r="ADA145" s="26"/>
      <c r="ADB145" s="26"/>
      <c r="ADC145" s="26"/>
      <c r="ADD145" s="26"/>
      <c r="ADE145" s="26"/>
      <c r="ADF145" s="26"/>
      <c r="ADG145" s="26"/>
      <c r="ADH145" s="26"/>
      <c r="ADI145" s="26"/>
      <c r="ADJ145" s="26"/>
      <c r="ADK145" s="26"/>
      <c r="ADL145" s="26"/>
      <c r="ADM145" s="26"/>
      <c r="ADN145" s="26"/>
      <c r="ADO145" s="26"/>
      <c r="ADP145" s="26"/>
      <c r="ADQ145" s="26"/>
      <c r="ADR145" s="26"/>
      <c r="ADS145" s="26"/>
      <c r="ADT145" s="26"/>
      <c r="ADU145" s="26"/>
      <c r="ADV145" s="26"/>
      <c r="ADW145" s="26"/>
      <c r="ADX145" s="26"/>
      <c r="ADY145" s="26"/>
      <c r="ADZ145" s="26"/>
      <c r="AEA145" s="26"/>
      <c r="AEB145" s="26"/>
      <c r="AEC145" s="26"/>
      <c r="AED145" s="26"/>
      <c r="AEE145" s="26"/>
      <c r="AEF145" s="26"/>
      <c r="AEG145" s="26"/>
      <c r="AEH145" s="26"/>
      <c r="AEI145" s="26"/>
      <c r="AEJ145" s="26"/>
      <c r="AEK145" s="26"/>
      <c r="AEL145" s="26"/>
      <c r="AEM145" s="26"/>
      <c r="AEN145" s="26"/>
      <c r="AEO145" s="26"/>
      <c r="AEP145" s="26"/>
      <c r="AEQ145" s="26"/>
      <c r="AER145" s="26"/>
      <c r="AES145" s="26"/>
      <c r="AET145" s="26"/>
      <c r="AEU145" s="26"/>
      <c r="AEV145" s="26"/>
      <c r="AEW145" s="26"/>
      <c r="AEX145" s="26"/>
      <c r="AEY145" s="26"/>
      <c r="AEZ145" s="26"/>
      <c r="AFA145" s="26"/>
      <c r="AFB145" s="26"/>
      <c r="AFC145" s="26"/>
      <c r="AFD145" s="26"/>
      <c r="AFE145" s="26"/>
      <c r="AFF145" s="26"/>
      <c r="AFG145" s="26"/>
      <c r="AFH145" s="26"/>
      <c r="AFI145" s="26"/>
      <c r="AFJ145" s="26"/>
      <c r="AFK145" s="26"/>
      <c r="AFL145" s="26"/>
      <c r="AFM145" s="26"/>
      <c r="AFN145" s="26"/>
      <c r="AFO145" s="26"/>
      <c r="AFP145" s="26"/>
      <c r="AFQ145" s="26"/>
      <c r="AFR145" s="26"/>
      <c r="AFS145" s="26"/>
      <c r="AFT145" s="26"/>
      <c r="AFU145" s="26"/>
      <c r="AFV145" s="26"/>
      <c r="AFW145" s="26"/>
      <c r="AFX145" s="26"/>
      <c r="AFY145" s="26"/>
      <c r="AFZ145" s="26"/>
      <c r="AGA145" s="26"/>
      <c r="AGB145" s="26"/>
      <c r="AGC145" s="26"/>
      <c r="AGD145" s="26"/>
      <c r="AGE145" s="26"/>
      <c r="AGF145" s="26"/>
      <c r="AGG145" s="26"/>
      <c r="AGH145" s="26"/>
      <c r="AGI145" s="26"/>
      <c r="AGJ145" s="26"/>
      <c r="AGK145" s="26"/>
      <c r="AGL145" s="26"/>
      <c r="AGM145" s="26"/>
      <c r="AGN145" s="26"/>
      <c r="AGO145" s="26"/>
    </row>
    <row r="146" spans="371:873" x14ac:dyDescent="0.25">
      <c r="NG146" s="26"/>
      <c r="NH146" s="26"/>
      <c r="NI146" s="26"/>
      <c r="NJ146" s="26"/>
      <c r="NK146" s="26"/>
      <c r="NL146" s="26"/>
      <c r="NM146" s="26"/>
      <c r="NN146" s="26"/>
      <c r="NO146" s="26"/>
      <c r="NP146" s="26"/>
      <c r="NQ146" s="26"/>
      <c r="NR146" s="26"/>
      <c r="NS146" s="26"/>
      <c r="NT146" s="26"/>
      <c r="NU146" s="26"/>
      <c r="NV146" s="26"/>
      <c r="NW146" s="26"/>
      <c r="NX146" s="26"/>
      <c r="NY146" s="26"/>
      <c r="NZ146" s="26"/>
      <c r="OA146" s="26"/>
      <c r="OB146" s="26"/>
      <c r="OC146" s="26"/>
      <c r="OD146" s="26"/>
      <c r="OE146" s="26"/>
      <c r="OF146" s="26"/>
      <c r="OG146" s="26"/>
      <c r="OH146" s="26"/>
      <c r="OI146" s="26"/>
      <c r="OJ146" s="26"/>
      <c r="OK146" s="26"/>
      <c r="OL146" s="26"/>
      <c r="OM146" s="26"/>
      <c r="ON146" s="26"/>
      <c r="OO146" s="26"/>
      <c r="OP146" s="26"/>
      <c r="OQ146" s="26"/>
      <c r="OR146" s="26"/>
      <c r="OS146" s="26"/>
      <c r="OT146" s="26"/>
      <c r="OU146" s="26"/>
      <c r="OV146" s="26"/>
      <c r="OW146" s="26"/>
      <c r="OX146" s="26"/>
      <c r="OY146" s="26"/>
      <c r="OZ146" s="26"/>
      <c r="PA146" s="26"/>
      <c r="PB146" s="26"/>
      <c r="PC146" s="26"/>
      <c r="PD146" s="26"/>
      <c r="PE146" s="26"/>
      <c r="PF146" s="26"/>
      <c r="PG146" s="26"/>
      <c r="PH146" s="26"/>
      <c r="PI146" s="26"/>
      <c r="PJ146" s="26"/>
      <c r="PK146" s="26"/>
      <c r="PL146" s="26"/>
      <c r="PM146" s="26"/>
      <c r="PN146" s="26"/>
      <c r="PO146" s="26"/>
      <c r="PP146" s="26"/>
      <c r="PQ146" s="26"/>
      <c r="PR146" s="26"/>
      <c r="PS146" s="26"/>
      <c r="PT146" s="26"/>
      <c r="PU146" s="26"/>
      <c r="PV146" s="26"/>
      <c r="PW146" s="26"/>
      <c r="PX146" s="26"/>
      <c r="PY146" s="26"/>
      <c r="PZ146" s="26"/>
      <c r="QA146" s="26"/>
      <c r="QB146" s="26"/>
      <c r="QC146" s="26"/>
      <c r="QD146" s="26"/>
      <c r="QE146" s="26"/>
      <c r="QF146" s="26"/>
      <c r="QG146" s="26"/>
      <c r="QH146" s="26"/>
      <c r="QI146" s="26"/>
      <c r="QJ146" s="26"/>
      <c r="QK146" s="26"/>
      <c r="QL146" s="26"/>
      <c r="QM146" s="26"/>
      <c r="QN146" s="26"/>
      <c r="QO146" s="26"/>
      <c r="QP146" s="26"/>
      <c r="QQ146" s="26"/>
      <c r="QR146" s="26"/>
      <c r="QS146" s="26"/>
      <c r="QT146" s="26"/>
      <c r="QU146" s="26"/>
      <c r="QV146" s="26"/>
      <c r="QW146" s="26"/>
      <c r="QX146" s="26"/>
      <c r="QY146" s="26"/>
      <c r="QZ146" s="26"/>
      <c r="RA146" s="26"/>
      <c r="RB146" s="26"/>
      <c r="RC146" s="26"/>
      <c r="RD146" s="26"/>
      <c r="RE146" s="26"/>
      <c r="RF146" s="26"/>
      <c r="RG146" s="26"/>
      <c r="RH146" s="26"/>
      <c r="RI146" s="26"/>
      <c r="RJ146" s="26"/>
      <c r="RK146" s="26"/>
      <c r="RL146" s="26"/>
      <c r="RM146" s="26"/>
      <c r="RN146" s="26"/>
      <c r="RO146" s="26"/>
      <c r="RP146" s="26"/>
      <c r="RQ146" s="26"/>
      <c r="RR146" s="26"/>
      <c r="RS146" s="26"/>
      <c r="RT146" s="26"/>
      <c r="RU146" s="26"/>
      <c r="RV146" s="26"/>
      <c r="RW146" s="26"/>
      <c r="RX146" s="26"/>
      <c r="RY146" s="26"/>
      <c r="RZ146" s="26"/>
      <c r="SA146" s="26"/>
      <c r="SB146" s="26"/>
      <c r="SC146" s="26"/>
      <c r="SD146" s="26"/>
      <c r="SE146" s="26"/>
      <c r="SF146" s="26"/>
      <c r="SG146" s="26"/>
      <c r="SH146" s="26"/>
      <c r="SI146" s="26"/>
      <c r="SJ146" s="26"/>
      <c r="SK146" s="26"/>
      <c r="SL146" s="26"/>
      <c r="SM146" s="26"/>
      <c r="SN146" s="26"/>
      <c r="SO146" s="26"/>
      <c r="SP146" s="26"/>
      <c r="AAV146" s="26"/>
      <c r="AAW146" s="26"/>
      <c r="AAX146" s="26"/>
      <c r="AAY146" s="26"/>
      <c r="AAZ146" s="26"/>
      <c r="ABA146" s="26"/>
      <c r="ABB146" s="26"/>
      <c r="ABC146" s="26"/>
      <c r="ABD146" s="26"/>
      <c r="ABE146" s="26"/>
      <c r="ABF146" s="26"/>
      <c r="ABG146" s="26"/>
      <c r="ABH146" s="26"/>
      <c r="ABI146" s="26"/>
      <c r="ABJ146" s="26"/>
      <c r="ABK146" s="26"/>
      <c r="ABL146" s="26"/>
      <c r="ABM146" s="26"/>
      <c r="ABN146" s="26"/>
      <c r="ABO146" s="26"/>
      <c r="ABP146" s="26"/>
      <c r="ABQ146" s="26"/>
      <c r="ABR146" s="26"/>
      <c r="ABS146" s="26"/>
      <c r="ABT146" s="26"/>
      <c r="ABU146" s="26"/>
      <c r="ABV146" s="26"/>
      <c r="ABW146" s="26"/>
      <c r="ABX146" s="26"/>
      <c r="ABY146" s="26"/>
      <c r="ABZ146" s="26"/>
      <c r="ACA146" s="26"/>
      <c r="ACB146" s="26"/>
      <c r="ACC146" s="26"/>
      <c r="ACD146" s="26"/>
      <c r="ACE146" s="26"/>
      <c r="ACF146" s="26"/>
      <c r="ACG146" s="26"/>
      <c r="ACH146" s="26"/>
      <c r="ACI146" s="26"/>
      <c r="ACJ146" s="26"/>
      <c r="ACK146" s="26"/>
      <c r="ACL146" s="26"/>
      <c r="ACM146" s="26"/>
      <c r="ACN146" s="26"/>
      <c r="ACO146" s="26"/>
      <c r="ACP146" s="26"/>
      <c r="ACQ146" s="26"/>
      <c r="ACR146" s="26"/>
      <c r="ACS146" s="26"/>
      <c r="ACT146" s="26"/>
      <c r="ACU146" s="26"/>
      <c r="ACV146" s="26"/>
      <c r="ACW146" s="26"/>
      <c r="ACX146" s="26"/>
      <c r="ACY146" s="26"/>
      <c r="ACZ146" s="26"/>
      <c r="ADA146" s="26"/>
      <c r="ADB146" s="26"/>
      <c r="ADC146" s="26"/>
      <c r="ADD146" s="26"/>
      <c r="ADE146" s="26"/>
      <c r="ADF146" s="26"/>
      <c r="ADG146" s="26"/>
      <c r="ADH146" s="26"/>
      <c r="ADI146" s="26"/>
      <c r="ADJ146" s="26"/>
      <c r="ADK146" s="26"/>
      <c r="ADL146" s="26"/>
      <c r="ADM146" s="26"/>
      <c r="ADN146" s="26"/>
      <c r="ADO146" s="26"/>
      <c r="ADP146" s="26"/>
      <c r="ADQ146" s="26"/>
      <c r="ADR146" s="26"/>
      <c r="ADS146" s="26"/>
      <c r="ADT146" s="26"/>
      <c r="ADU146" s="26"/>
      <c r="ADV146" s="26"/>
      <c r="ADW146" s="26"/>
      <c r="ADX146" s="26"/>
      <c r="ADY146" s="26"/>
      <c r="ADZ146" s="26"/>
      <c r="AEA146" s="26"/>
      <c r="AEB146" s="26"/>
      <c r="AEC146" s="26"/>
      <c r="AED146" s="26"/>
      <c r="AEE146" s="26"/>
      <c r="AEF146" s="26"/>
      <c r="AEG146" s="26"/>
      <c r="AEH146" s="26"/>
      <c r="AEI146" s="26"/>
      <c r="AEJ146" s="26"/>
      <c r="AEK146" s="26"/>
      <c r="AEL146" s="26"/>
      <c r="AEM146" s="26"/>
      <c r="AEN146" s="26"/>
      <c r="AEO146" s="26"/>
      <c r="AEP146" s="26"/>
      <c r="AEQ146" s="26"/>
      <c r="AER146" s="26"/>
      <c r="AES146" s="26"/>
      <c r="AET146" s="26"/>
      <c r="AEU146" s="26"/>
      <c r="AEV146" s="26"/>
      <c r="AEW146" s="26"/>
      <c r="AEX146" s="26"/>
      <c r="AEY146" s="26"/>
      <c r="AEZ146" s="26"/>
      <c r="AFA146" s="26"/>
      <c r="AFB146" s="26"/>
      <c r="AFC146" s="26"/>
      <c r="AFD146" s="26"/>
      <c r="AFE146" s="26"/>
      <c r="AFF146" s="26"/>
      <c r="AFG146" s="26"/>
      <c r="AFH146" s="26"/>
      <c r="AFI146" s="26"/>
      <c r="AFJ146" s="26"/>
      <c r="AFK146" s="26"/>
      <c r="AFL146" s="26"/>
      <c r="AFM146" s="26"/>
      <c r="AFN146" s="26"/>
      <c r="AFO146" s="26"/>
      <c r="AFP146" s="26"/>
      <c r="AFQ146" s="26"/>
      <c r="AFR146" s="26"/>
      <c r="AFS146" s="26"/>
      <c r="AFT146" s="26"/>
      <c r="AFU146" s="26"/>
      <c r="AFV146" s="26"/>
      <c r="AFW146" s="26"/>
      <c r="AFX146" s="26"/>
      <c r="AFY146" s="26"/>
      <c r="AFZ146" s="26"/>
      <c r="AGA146" s="26"/>
      <c r="AGB146" s="26"/>
      <c r="AGC146" s="26"/>
      <c r="AGD146" s="26"/>
      <c r="AGE146" s="26"/>
      <c r="AGF146" s="26"/>
      <c r="AGG146" s="26"/>
      <c r="AGH146" s="26"/>
      <c r="AGI146" s="26"/>
      <c r="AGJ146" s="26"/>
      <c r="AGK146" s="26"/>
      <c r="AGL146" s="26"/>
      <c r="AGM146" s="26"/>
      <c r="AGN146" s="26"/>
      <c r="AGO146" s="26"/>
    </row>
    <row r="147" spans="371:873" x14ac:dyDescent="0.25">
      <c r="NG147" s="26"/>
      <c r="NH147" s="26"/>
      <c r="NI147" s="26"/>
      <c r="NJ147" s="26"/>
      <c r="NK147" s="26"/>
      <c r="NL147" s="26"/>
      <c r="NM147" s="26"/>
      <c r="NN147" s="26"/>
      <c r="NO147" s="26"/>
      <c r="NP147" s="26"/>
      <c r="NQ147" s="26"/>
      <c r="NR147" s="26"/>
      <c r="NS147" s="26"/>
      <c r="NT147" s="26"/>
      <c r="NU147" s="26"/>
      <c r="NV147" s="26"/>
      <c r="NW147" s="26"/>
      <c r="NX147" s="26"/>
      <c r="NY147" s="26"/>
      <c r="NZ147" s="26"/>
      <c r="OA147" s="26"/>
      <c r="OB147" s="26"/>
      <c r="OC147" s="26"/>
      <c r="OD147" s="26"/>
      <c r="OE147" s="26"/>
      <c r="OF147" s="26"/>
      <c r="OG147" s="26"/>
      <c r="OH147" s="26"/>
      <c r="OI147" s="26"/>
      <c r="OJ147" s="26"/>
      <c r="OK147" s="26"/>
      <c r="OL147" s="26"/>
      <c r="OM147" s="26"/>
      <c r="ON147" s="26"/>
      <c r="OO147" s="26"/>
      <c r="OP147" s="26"/>
      <c r="OQ147" s="26"/>
      <c r="OR147" s="26"/>
      <c r="OS147" s="26"/>
      <c r="OT147" s="26"/>
      <c r="OU147" s="26"/>
      <c r="OV147" s="26"/>
      <c r="OW147" s="26"/>
      <c r="OX147" s="26"/>
      <c r="OY147" s="26"/>
      <c r="OZ147" s="26"/>
      <c r="PA147" s="26"/>
      <c r="PB147" s="26"/>
      <c r="PC147" s="26"/>
      <c r="PD147" s="26"/>
      <c r="PE147" s="26"/>
      <c r="PF147" s="26"/>
      <c r="PG147" s="26"/>
      <c r="PH147" s="26"/>
      <c r="PI147" s="26"/>
      <c r="PJ147" s="26"/>
      <c r="PK147" s="26"/>
      <c r="PL147" s="26"/>
      <c r="PM147" s="26"/>
      <c r="PN147" s="26"/>
      <c r="PO147" s="26"/>
      <c r="PP147" s="26"/>
      <c r="PQ147" s="26"/>
      <c r="PR147" s="26"/>
      <c r="PS147" s="26"/>
      <c r="PT147" s="26"/>
      <c r="PU147" s="26"/>
      <c r="PV147" s="26"/>
      <c r="PW147" s="26"/>
      <c r="PX147" s="26"/>
      <c r="PY147" s="26"/>
      <c r="PZ147" s="26"/>
      <c r="QA147" s="26"/>
      <c r="QB147" s="26"/>
      <c r="QC147" s="26"/>
      <c r="QD147" s="26"/>
      <c r="QE147" s="26"/>
      <c r="QF147" s="26"/>
      <c r="QG147" s="26"/>
      <c r="QH147" s="26"/>
      <c r="QI147" s="26"/>
      <c r="QJ147" s="26"/>
      <c r="QK147" s="26"/>
      <c r="QL147" s="26"/>
      <c r="QM147" s="26"/>
      <c r="QN147" s="26"/>
      <c r="QO147" s="26"/>
      <c r="QP147" s="26"/>
      <c r="QQ147" s="26"/>
      <c r="QR147" s="26"/>
      <c r="QS147" s="26"/>
      <c r="QT147" s="26"/>
      <c r="QU147" s="26"/>
      <c r="QV147" s="26"/>
      <c r="QW147" s="26"/>
      <c r="QX147" s="26"/>
      <c r="QY147" s="26"/>
      <c r="QZ147" s="26"/>
      <c r="RA147" s="26"/>
      <c r="RB147" s="26"/>
      <c r="RC147" s="26"/>
      <c r="RD147" s="26"/>
      <c r="RE147" s="26"/>
      <c r="RF147" s="26"/>
      <c r="RG147" s="26"/>
      <c r="RH147" s="26"/>
      <c r="RI147" s="26"/>
      <c r="RJ147" s="26"/>
      <c r="RK147" s="26"/>
      <c r="RL147" s="26"/>
      <c r="RM147" s="26"/>
      <c r="RN147" s="26"/>
      <c r="RO147" s="26"/>
      <c r="RP147" s="26"/>
      <c r="RQ147" s="26"/>
      <c r="RR147" s="26"/>
      <c r="RS147" s="26"/>
      <c r="RT147" s="26"/>
      <c r="RU147" s="26"/>
      <c r="RV147" s="26"/>
      <c r="RW147" s="26"/>
      <c r="RX147" s="26"/>
      <c r="RY147" s="26"/>
      <c r="RZ147" s="26"/>
      <c r="SA147" s="26"/>
      <c r="SB147" s="26"/>
      <c r="SC147" s="26"/>
      <c r="SD147" s="26"/>
      <c r="SE147" s="26"/>
      <c r="SF147" s="26"/>
      <c r="SG147" s="26"/>
      <c r="SH147" s="26"/>
      <c r="SI147" s="26"/>
      <c r="SJ147" s="26"/>
      <c r="SK147" s="26"/>
      <c r="SL147" s="26"/>
      <c r="SM147" s="26"/>
      <c r="SN147" s="26"/>
      <c r="SO147" s="26"/>
      <c r="SP147" s="26"/>
      <c r="AAV147" s="26"/>
      <c r="AAW147" s="26"/>
      <c r="AAX147" s="26"/>
      <c r="AAY147" s="26"/>
      <c r="AAZ147" s="26"/>
      <c r="ABA147" s="26"/>
      <c r="ABB147" s="26"/>
      <c r="ABC147" s="26"/>
      <c r="ABD147" s="26"/>
      <c r="ABE147" s="26"/>
      <c r="ABF147" s="26"/>
      <c r="ABG147" s="26"/>
      <c r="ABH147" s="26"/>
      <c r="ABI147" s="26"/>
      <c r="ABJ147" s="26"/>
      <c r="ABK147" s="26"/>
      <c r="ABL147" s="26"/>
      <c r="ABM147" s="26"/>
      <c r="ABN147" s="26"/>
      <c r="ABO147" s="26"/>
      <c r="ABP147" s="26"/>
      <c r="ABQ147" s="26"/>
      <c r="ABR147" s="26"/>
      <c r="ABS147" s="26"/>
      <c r="ABT147" s="26"/>
      <c r="ABU147" s="26"/>
      <c r="ABV147" s="26"/>
      <c r="ABW147" s="26"/>
      <c r="ABX147" s="26"/>
      <c r="ABY147" s="26"/>
      <c r="ABZ147" s="26"/>
      <c r="ACA147" s="26"/>
      <c r="ACB147" s="26"/>
      <c r="ACC147" s="26"/>
      <c r="ACD147" s="26"/>
      <c r="ACE147" s="26"/>
      <c r="ACF147" s="26"/>
      <c r="ACG147" s="26"/>
      <c r="ACH147" s="26"/>
      <c r="ACI147" s="26"/>
      <c r="ACJ147" s="26"/>
      <c r="ACK147" s="26"/>
      <c r="ACL147" s="26"/>
      <c r="ACM147" s="26"/>
      <c r="ACN147" s="26"/>
      <c r="ACO147" s="26"/>
      <c r="ACP147" s="26"/>
      <c r="ACQ147" s="26"/>
      <c r="ACR147" s="26"/>
      <c r="ACS147" s="26"/>
      <c r="ACT147" s="26"/>
      <c r="ACU147" s="26"/>
      <c r="ACV147" s="26"/>
      <c r="ACW147" s="26"/>
      <c r="ACX147" s="26"/>
      <c r="ACY147" s="26"/>
      <c r="ACZ147" s="26"/>
      <c r="ADA147" s="26"/>
      <c r="ADB147" s="26"/>
      <c r="ADC147" s="26"/>
      <c r="ADD147" s="26"/>
      <c r="ADE147" s="26"/>
      <c r="ADF147" s="26"/>
      <c r="ADG147" s="26"/>
      <c r="ADH147" s="26"/>
      <c r="ADI147" s="26"/>
      <c r="ADJ147" s="26"/>
      <c r="ADK147" s="26"/>
      <c r="ADL147" s="26"/>
      <c r="ADM147" s="26"/>
      <c r="ADN147" s="26"/>
      <c r="ADO147" s="26"/>
      <c r="ADP147" s="26"/>
      <c r="ADQ147" s="26"/>
      <c r="ADR147" s="26"/>
      <c r="ADS147" s="26"/>
      <c r="ADT147" s="26"/>
      <c r="ADU147" s="26"/>
      <c r="ADV147" s="26"/>
      <c r="ADW147" s="26"/>
      <c r="ADX147" s="26"/>
      <c r="ADY147" s="26"/>
      <c r="ADZ147" s="26"/>
      <c r="AEA147" s="26"/>
      <c r="AEB147" s="26"/>
      <c r="AEC147" s="26"/>
      <c r="AED147" s="26"/>
      <c r="AEE147" s="26"/>
      <c r="AEF147" s="26"/>
      <c r="AEG147" s="26"/>
      <c r="AEH147" s="26"/>
      <c r="AEI147" s="26"/>
      <c r="AEJ147" s="26"/>
      <c r="AEK147" s="26"/>
      <c r="AEL147" s="26"/>
      <c r="AEM147" s="26"/>
      <c r="AEN147" s="26"/>
      <c r="AEO147" s="26"/>
      <c r="AEP147" s="26"/>
      <c r="AEQ147" s="26"/>
      <c r="AER147" s="26"/>
      <c r="AES147" s="26"/>
      <c r="AET147" s="26"/>
      <c r="AEU147" s="26"/>
      <c r="AEV147" s="26"/>
      <c r="AEW147" s="26"/>
      <c r="AEX147" s="26"/>
      <c r="AEY147" s="26"/>
      <c r="AEZ147" s="26"/>
      <c r="AFA147" s="26"/>
      <c r="AFB147" s="26"/>
      <c r="AFC147" s="26"/>
      <c r="AFD147" s="26"/>
      <c r="AFE147" s="26"/>
      <c r="AFF147" s="26"/>
      <c r="AFG147" s="26"/>
      <c r="AFH147" s="26"/>
      <c r="AFI147" s="26"/>
      <c r="AFJ147" s="26"/>
      <c r="AFK147" s="26"/>
      <c r="AFL147" s="26"/>
      <c r="AFM147" s="26"/>
      <c r="AFN147" s="26"/>
      <c r="AFO147" s="26"/>
      <c r="AFP147" s="26"/>
      <c r="AFQ147" s="26"/>
      <c r="AFR147" s="26"/>
      <c r="AFS147" s="26"/>
      <c r="AFT147" s="26"/>
      <c r="AFU147" s="26"/>
      <c r="AFV147" s="26"/>
      <c r="AFW147" s="26"/>
      <c r="AFX147" s="26"/>
      <c r="AFY147" s="26"/>
      <c r="AFZ147" s="26"/>
      <c r="AGA147" s="26"/>
      <c r="AGB147" s="26"/>
      <c r="AGC147" s="26"/>
      <c r="AGD147" s="26"/>
      <c r="AGE147" s="26"/>
      <c r="AGF147" s="26"/>
      <c r="AGG147" s="26"/>
      <c r="AGH147" s="26"/>
      <c r="AGI147" s="26"/>
      <c r="AGJ147" s="26"/>
      <c r="AGK147" s="26"/>
      <c r="AGL147" s="26"/>
      <c r="AGM147" s="26"/>
      <c r="AGN147" s="26"/>
      <c r="AGO147" s="26"/>
    </row>
    <row r="148" spans="371:873" x14ac:dyDescent="0.25">
      <c r="NG148" s="26"/>
      <c r="NH148" s="26"/>
      <c r="NI148" s="26"/>
      <c r="NJ148" s="26"/>
      <c r="NK148" s="26"/>
      <c r="NL148" s="26"/>
      <c r="NM148" s="26"/>
      <c r="NN148" s="26"/>
      <c r="NO148" s="26"/>
      <c r="NP148" s="26"/>
      <c r="NQ148" s="26"/>
      <c r="NR148" s="26"/>
      <c r="NS148" s="26"/>
      <c r="NT148" s="26"/>
      <c r="NU148" s="26"/>
      <c r="NV148" s="26"/>
      <c r="NW148" s="26"/>
      <c r="NX148" s="26"/>
      <c r="NY148" s="26"/>
      <c r="NZ148" s="26"/>
      <c r="OA148" s="26"/>
      <c r="OB148" s="26"/>
      <c r="OC148" s="26"/>
      <c r="OD148" s="26"/>
      <c r="OE148" s="26"/>
      <c r="OF148" s="26"/>
      <c r="OG148" s="26"/>
      <c r="OH148" s="26"/>
      <c r="OI148" s="26"/>
      <c r="OJ148" s="26"/>
      <c r="OK148" s="26"/>
      <c r="OL148" s="26"/>
      <c r="OM148" s="26"/>
      <c r="ON148" s="26"/>
      <c r="OO148" s="26"/>
      <c r="OP148" s="26"/>
      <c r="OQ148" s="26"/>
      <c r="OR148" s="26"/>
      <c r="OS148" s="26"/>
      <c r="OT148" s="26"/>
      <c r="OU148" s="26"/>
      <c r="OV148" s="26"/>
      <c r="OW148" s="26"/>
      <c r="OX148" s="26"/>
      <c r="OY148" s="26"/>
      <c r="OZ148" s="26"/>
      <c r="PA148" s="26"/>
      <c r="PB148" s="26"/>
      <c r="PC148" s="26"/>
      <c r="PD148" s="26"/>
      <c r="PE148" s="26"/>
      <c r="PF148" s="26"/>
      <c r="PG148" s="26"/>
      <c r="PH148" s="26"/>
      <c r="PI148" s="26"/>
      <c r="PJ148" s="26"/>
      <c r="PK148" s="26"/>
      <c r="PL148" s="26"/>
      <c r="PM148" s="26"/>
      <c r="PN148" s="26"/>
      <c r="PO148" s="26"/>
      <c r="PP148" s="26"/>
      <c r="PQ148" s="26"/>
      <c r="PR148" s="26"/>
      <c r="PS148" s="26"/>
      <c r="PT148" s="26"/>
      <c r="PU148" s="26"/>
      <c r="PV148" s="26"/>
      <c r="PW148" s="26"/>
      <c r="PX148" s="26"/>
      <c r="PY148" s="26"/>
      <c r="PZ148" s="26"/>
      <c r="QA148" s="26"/>
      <c r="QB148" s="26"/>
      <c r="QC148" s="26"/>
      <c r="QD148" s="26"/>
      <c r="QE148" s="26"/>
      <c r="QF148" s="26"/>
      <c r="QG148" s="26"/>
      <c r="QH148" s="26"/>
      <c r="QI148" s="26"/>
      <c r="QJ148" s="26"/>
      <c r="QK148" s="26"/>
      <c r="QL148" s="26"/>
      <c r="QM148" s="26"/>
      <c r="QN148" s="26"/>
      <c r="QO148" s="26"/>
      <c r="QP148" s="26"/>
      <c r="QQ148" s="26"/>
      <c r="QR148" s="26"/>
      <c r="QS148" s="26"/>
      <c r="QT148" s="26"/>
      <c r="QU148" s="26"/>
      <c r="QV148" s="26"/>
      <c r="QW148" s="26"/>
      <c r="QX148" s="26"/>
      <c r="QY148" s="26"/>
      <c r="QZ148" s="26"/>
      <c r="RA148" s="26"/>
      <c r="RB148" s="26"/>
      <c r="RC148" s="26"/>
      <c r="RD148" s="26"/>
      <c r="RE148" s="26"/>
      <c r="RF148" s="26"/>
      <c r="RG148" s="26"/>
      <c r="RH148" s="26"/>
      <c r="RI148" s="26"/>
      <c r="RJ148" s="26"/>
      <c r="RK148" s="26"/>
      <c r="RL148" s="26"/>
      <c r="RM148" s="26"/>
      <c r="RN148" s="26"/>
      <c r="RO148" s="26"/>
      <c r="RP148" s="26"/>
      <c r="RQ148" s="26"/>
      <c r="RR148" s="26"/>
      <c r="RS148" s="26"/>
      <c r="RT148" s="26"/>
      <c r="RU148" s="26"/>
      <c r="RV148" s="26"/>
      <c r="RW148" s="26"/>
      <c r="RX148" s="26"/>
      <c r="RY148" s="26"/>
      <c r="RZ148" s="26"/>
      <c r="SA148" s="26"/>
      <c r="SB148" s="26"/>
      <c r="SC148" s="26"/>
      <c r="SD148" s="26"/>
      <c r="SE148" s="26"/>
      <c r="SF148" s="26"/>
      <c r="SG148" s="26"/>
      <c r="SH148" s="26"/>
      <c r="SI148" s="26"/>
      <c r="SJ148" s="26"/>
      <c r="SK148" s="26"/>
      <c r="SL148" s="26"/>
      <c r="SM148" s="26"/>
      <c r="SN148" s="26"/>
      <c r="SO148" s="26"/>
      <c r="SP148" s="26"/>
      <c r="AAV148" s="26"/>
      <c r="AAW148" s="26"/>
      <c r="AAX148" s="26"/>
      <c r="AAY148" s="26"/>
      <c r="AAZ148" s="26"/>
      <c r="ABA148" s="26"/>
      <c r="ABB148" s="26"/>
      <c r="ABC148" s="26"/>
      <c r="ABD148" s="26"/>
      <c r="ABE148" s="26"/>
      <c r="ABF148" s="26"/>
      <c r="ABG148" s="26"/>
      <c r="ABH148" s="26"/>
      <c r="ABI148" s="26"/>
      <c r="ABJ148" s="26"/>
      <c r="ABK148" s="26"/>
      <c r="ABL148" s="26"/>
      <c r="ABM148" s="26"/>
      <c r="ABN148" s="26"/>
      <c r="ABO148" s="26"/>
      <c r="ABP148" s="26"/>
      <c r="ABQ148" s="26"/>
      <c r="ABR148" s="26"/>
      <c r="ABS148" s="26"/>
      <c r="ABT148" s="26"/>
      <c r="ABU148" s="26"/>
      <c r="ABV148" s="26"/>
      <c r="ABW148" s="26"/>
      <c r="ABX148" s="26"/>
      <c r="ABY148" s="26"/>
      <c r="ABZ148" s="26"/>
      <c r="ACA148" s="26"/>
      <c r="ACB148" s="26"/>
      <c r="ACC148" s="26"/>
      <c r="ACD148" s="26"/>
      <c r="ACE148" s="26"/>
      <c r="ACF148" s="26"/>
      <c r="ACG148" s="26"/>
      <c r="ACH148" s="26"/>
      <c r="ACI148" s="26"/>
      <c r="ACJ148" s="26"/>
      <c r="ACK148" s="26"/>
      <c r="ACL148" s="26"/>
      <c r="ACM148" s="26"/>
      <c r="ACN148" s="26"/>
      <c r="ACO148" s="26"/>
      <c r="ACP148" s="26"/>
      <c r="ACQ148" s="26"/>
      <c r="ACR148" s="26"/>
      <c r="ACS148" s="26"/>
      <c r="ACT148" s="26"/>
      <c r="ACU148" s="26"/>
      <c r="ACV148" s="26"/>
      <c r="ACW148" s="26"/>
      <c r="ACX148" s="26"/>
      <c r="ACY148" s="26"/>
      <c r="ACZ148" s="26"/>
      <c r="ADA148" s="26"/>
      <c r="ADB148" s="26"/>
      <c r="ADC148" s="26"/>
      <c r="ADD148" s="26"/>
      <c r="ADE148" s="26"/>
      <c r="ADF148" s="26"/>
      <c r="ADG148" s="26"/>
      <c r="ADH148" s="26"/>
      <c r="ADI148" s="26"/>
      <c r="ADJ148" s="26"/>
      <c r="ADK148" s="26"/>
      <c r="ADL148" s="26"/>
      <c r="ADM148" s="26"/>
      <c r="ADN148" s="26"/>
      <c r="ADO148" s="26"/>
      <c r="ADP148" s="26"/>
      <c r="ADQ148" s="26"/>
      <c r="ADR148" s="26"/>
      <c r="ADS148" s="26"/>
      <c r="ADT148" s="26"/>
      <c r="ADU148" s="26"/>
      <c r="ADV148" s="26"/>
      <c r="ADW148" s="26"/>
      <c r="ADX148" s="26"/>
      <c r="ADY148" s="26"/>
      <c r="ADZ148" s="26"/>
      <c r="AEA148" s="26"/>
      <c r="AEB148" s="26"/>
      <c r="AEC148" s="26"/>
      <c r="AED148" s="26"/>
      <c r="AEE148" s="26"/>
      <c r="AEF148" s="26"/>
      <c r="AEG148" s="26"/>
      <c r="AEH148" s="26"/>
      <c r="AEI148" s="26"/>
      <c r="AEJ148" s="26"/>
      <c r="AEK148" s="26"/>
      <c r="AEL148" s="26"/>
      <c r="AEM148" s="26"/>
      <c r="AEN148" s="26"/>
      <c r="AEO148" s="26"/>
      <c r="AEP148" s="26"/>
      <c r="AEQ148" s="26"/>
      <c r="AER148" s="26"/>
      <c r="AES148" s="26"/>
      <c r="AET148" s="26"/>
      <c r="AEU148" s="26"/>
      <c r="AEV148" s="26"/>
      <c r="AEW148" s="26"/>
      <c r="AEX148" s="26"/>
      <c r="AEY148" s="26"/>
      <c r="AEZ148" s="26"/>
      <c r="AFA148" s="26"/>
      <c r="AFB148" s="26"/>
      <c r="AFC148" s="26"/>
      <c r="AFD148" s="26"/>
      <c r="AFE148" s="26"/>
      <c r="AFF148" s="26"/>
      <c r="AFG148" s="26"/>
      <c r="AFH148" s="26"/>
      <c r="AFI148" s="26"/>
      <c r="AFJ148" s="26"/>
      <c r="AFK148" s="26"/>
      <c r="AFL148" s="26"/>
      <c r="AFM148" s="26"/>
      <c r="AFN148" s="26"/>
      <c r="AFO148" s="26"/>
      <c r="AFP148" s="26"/>
      <c r="AFQ148" s="26"/>
      <c r="AFR148" s="26"/>
      <c r="AFS148" s="26"/>
      <c r="AFT148" s="26"/>
      <c r="AFU148" s="26"/>
      <c r="AFV148" s="26"/>
      <c r="AFW148" s="26"/>
      <c r="AFX148" s="26"/>
      <c r="AFY148" s="26"/>
      <c r="AFZ148" s="26"/>
      <c r="AGA148" s="26"/>
      <c r="AGB148" s="26"/>
      <c r="AGC148" s="26"/>
      <c r="AGD148" s="26"/>
      <c r="AGE148" s="26"/>
      <c r="AGF148" s="26"/>
      <c r="AGG148" s="26"/>
      <c r="AGH148" s="26"/>
      <c r="AGI148" s="26"/>
      <c r="AGJ148" s="26"/>
      <c r="AGK148" s="26"/>
      <c r="AGL148" s="26"/>
      <c r="AGM148" s="26"/>
      <c r="AGN148" s="26"/>
      <c r="AGO148" s="26"/>
    </row>
    <row r="149" spans="371:873" x14ac:dyDescent="0.25">
      <c r="NG149" s="26"/>
      <c r="NH149" s="26"/>
      <c r="NI149" s="26"/>
      <c r="NJ149" s="26"/>
      <c r="NK149" s="26"/>
      <c r="NL149" s="26"/>
      <c r="NM149" s="26"/>
      <c r="NN149" s="26"/>
      <c r="NO149" s="26"/>
      <c r="NP149" s="26"/>
      <c r="NQ149" s="26"/>
      <c r="NR149" s="26"/>
      <c r="NS149" s="26"/>
      <c r="NT149" s="26"/>
      <c r="NU149" s="26"/>
      <c r="NV149" s="26"/>
      <c r="NW149" s="26"/>
      <c r="NX149" s="26"/>
      <c r="NY149" s="26"/>
      <c r="NZ149" s="26"/>
      <c r="OA149" s="26"/>
      <c r="OB149" s="26"/>
      <c r="OC149" s="26"/>
      <c r="OD149" s="26"/>
      <c r="OE149" s="26"/>
      <c r="OF149" s="26"/>
      <c r="OG149" s="26"/>
      <c r="OH149" s="26"/>
      <c r="OI149" s="26"/>
      <c r="OJ149" s="26"/>
      <c r="OK149" s="26"/>
      <c r="OL149" s="26"/>
      <c r="OM149" s="26"/>
      <c r="ON149" s="26"/>
      <c r="OO149" s="26"/>
      <c r="OP149" s="26"/>
      <c r="OQ149" s="26"/>
      <c r="OR149" s="26"/>
      <c r="OS149" s="26"/>
      <c r="OT149" s="26"/>
      <c r="OU149" s="26"/>
      <c r="OV149" s="26"/>
      <c r="OW149" s="26"/>
      <c r="OX149" s="26"/>
      <c r="OY149" s="26"/>
      <c r="OZ149" s="26"/>
      <c r="PA149" s="26"/>
      <c r="PB149" s="26"/>
      <c r="PC149" s="26"/>
      <c r="PD149" s="26"/>
      <c r="PE149" s="26"/>
      <c r="PF149" s="26"/>
      <c r="PG149" s="26"/>
      <c r="PH149" s="26"/>
      <c r="PI149" s="26"/>
      <c r="PJ149" s="26"/>
      <c r="PK149" s="26"/>
      <c r="PL149" s="26"/>
      <c r="PM149" s="26"/>
      <c r="PN149" s="26"/>
      <c r="PO149" s="26"/>
      <c r="PP149" s="26"/>
      <c r="PQ149" s="26"/>
      <c r="PR149" s="26"/>
      <c r="PS149" s="26"/>
      <c r="PT149" s="26"/>
      <c r="PU149" s="26"/>
      <c r="PV149" s="26"/>
      <c r="PW149" s="26"/>
      <c r="PX149" s="26"/>
      <c r="PY149" s="26"/>
      <c r="PZ149" s="26"/>
      <c r="QA149" s="26"/>
      <c r="QB149" s="26"/>
      <c r="QC149" s="26"/>
      <c r="QD149" s="26"/>
      <c r="QE149" s="26"/>
      <c r="QF149" s="26"/>
      <c r="QG149" s="26"/>
      <c r="QH149" s="26"/>
      <c r="QI149" s="26"/>
      <c r="QJ149" s="26"/>
      <c r="QK149" s="26"/>
      <c r="QL149" s="26"/>
      <c r="QM149" s="26"/>
      <c r="QN149" s="26"/>
      <c r="QO149" s="26"/>
      <c r="QP149" s="26"/>
      <c r="QQ149" s="26"/>
      <c r="QR149" s="26"/>
      <c r="QS149" s="26"/>
      <c r="QT149" s="26"/>
      <c r="QU149" s="26"/>
      <c r="QV149" s="26"/>
      <c r="QW149" s="26"/>
      <c r="QX149" s="26"/>
      <c r="QY149" s="26"/>
      <c r="QZ149" s="26"/>
      <c r="RA149" s="26"/>
      <c r="RB149" s="26"/>
      <c r="RC149" s="26"/>
      <c r="RD149" s="26"/>
      <c r="RE149" s="26"/>
      <c r="RF149" s="26"/>
      <c r="RG149" s="26"/>
      <c r="RH149" s="26"/>
      <c r="RI149" s="26"/>
      <c r="RJ149" s="26"/>
      <c r="RK149" s="26"/>
      <c r="RL149" s="26"/>
      <c r="RM149" s="26"/>
      <c r="RN149" s="26"/>
      <c r="RO149" s="26"/>
      <c r="RP149" s="26"/>
      <c r="RQ149" s="26"/>
      <c r="RR149" s="26"/>
      <c r="RS149" s="26"/>
      <c r="RT149" s="26"/>
      <c r="RU149" s="26"/>
      <c r="RV149" s="26"/>
      <c r="RW149" s="26"/>
      <c r="RX149" s="26"/>
      <c r="RY149" s="26"/>
      <c r="RZ149" s="26"/>
      <c r="SA149" s="26"/>
      <c r="SB149" s="26"/>
      <c r="SC149" s="26"/>
      <c r="SD149" s="26"/>
      <c r="SE149" s="26"/>
      <c r="SF149" s="26"/>
      <c r="SG149" s="26"/>
      <c r="SH149" s="26"/>
      <c r="SI149" s="26"/>
      <c r="SJ149" s="26"/>
      <c r="SK149" s="26"/>
      <c r="SL149" s="26"/>
      <c r="SM149" s="26"/>
      <c r="SN149" s="26"/>
      <c r="SO149" s="26"/>
      <c r="SP149" s="26"/>
      <c r="AAV149" s="26"/>
      <c r="AAW149" s="26"/>
      <c r="AAX149" s="26"/>
      <c r="AAY149" s="26"/>
      <c r="AAZ149" s="26"/>
      <c r="ABA149" s="26"/>
      <c r="ABB149" s="26"/>
      <c r="ABC149" s="26"/>
      <c r="ABD149" s="26"/>
      <c r="ABE149" s="26"/>
      <c r="ABF149" s="26"/>
      <c r="ABG149" s="26"/>
      <c r="ABH149" s="26"/>
      <c r="ABI149" s="26"/>
      <c r="ABJ149" s="26"/>
      <c r="ABK149" s="26"/>
      <c r="ABL149" s="26"/>
      <c r="ABM149" s="26"/>
      <c r="ABN149" s="26"/>
      <c r="ABO149" s="26"/>
      <c r="ABP149" s="26"/>
      <c r="ABQ149" s="26"/>
      <c r="ABR149" s="26"/>
      <c r="ABS149" s="26"/>
      <c r="ABT149" s="26"/>
      <c r="ABU149" s="26"/>
      <c r="ABV149" s="26"/>
      <c r="ABW149" s="26"/>
      <c r="ABX149" s="26"/>
      <c r="ABY149" s="26"/>
      <c r="ABZ149" s="26"/>
      <c r="ACA149" s="26"/>
      <c r="ACB149" s="26"/>
      <c r="ACC149" s="26"/>
      <c r="ACD149" s="26"/>
      <c r="ACE149" s="26"/>
      <c r="ACF149" s="26"/>
      <c r="ACG149" s="26"/>
      <c r="ACH149" s="26"/>
      <c r="ACI149" s="26"/>
      <c r="ACJ149" s="26"/>
      <c r="ACK149" s="26"/>
      <c r="ACL149" s="26"/>
      <c r="ACM149" s="26"/>
      <c r="ACN149" s="26"/>
      <c r="ACO149" s="26"/>
      <c r="ACP149" s="26"/>
      <c r="ACQ149" s="26"/>
      <c r="ACR149" s="26"/>
      <c r="ACS149" s="26"/>
      <c r="ACT149" s="26"/>
      <c r="ACU149" s="26"/>
      <c r="ACV149" s="26"/>
      <c r="ACW149" s="26"/>
      <c r="ACX149" s="26"/>
      <c r="ACY149" s="26"/>
      <c r="ACZ149" s="26"/>
      <c r="ADA149" s="26"/>
      <c r="ADB149" s="26"/>
      <c r="ADC149" s="26"/>
      <c r="ADD149" s="26"/>
      <c r="ADE149" s="26"/>
      <c r="ADF149" s="26"/>
      <c r="ADG149" s="26"/>
      <c r="ADH149" s="26"/>
      <c r="ADI149" s="26"/>
      <c r="ADJ149" s="26"/>
      <c r="ADK149" s="26"/>
      <c r="ADL149" s="26"/>
      <c r="ADM149" s="26"/>
      <c r="ADN149" s="26"/>
      <c r="ADO149" s="26"/>
      <c r="ADP149" s="26"/>
      <c r="ADQ149" s="26"/>
      <c r="ADR149" s="26"/>
      <c r="ADS149" s="26"/>
      <c r="ADT149" s="26"/>
      <c r="ADU149" s="26"/>
      <c r="ADV149" s="26"/>
      <c r="ADW149" s="26"/>
      <c r="ADX149" s="26"/>
      <c r="ADY149" s="26"/>
      <c r="ADZ149" s="26"/>
      <c r="AEA149" s="26"/>
      <c r="AEB149" s="26"/>
      <c r="AEC149" s="26"/>
      <c r="AED149" s="26"/>
      <c r="AEE149" s="26"/>
      <c r="AEF149" s="26"/>
      <c r="AEG149" s="26"/>
      <c r="AEH149" s="26"/>
      <c r="AEI149" s="26"/>
      <c r="AEJ149" s="26"/>
      <c r="AEK149" s="26"/>
      <c r="AEL149" s="26"/>
      <c r="AEM149" s="26"/>
      <c r="AEN149" s="26"/>
      <c r="AEO149" s="26"/>
      <c r="AEP149" s="26"/>
      <c r="AEQ149" s="26"/>
      <c r="AER149" s="26"/>
      <c r="AES149" s="26"/>
      <c r="AET149" s="26"/>
      <c r="AEU149" s="26"/>
      <c r="AEV149" s="26"/>
      <c r="AEW149" s="26"/>
      <c r="AEX149" s="26"/>
      <c r="AEY149" s="26"/>
      <c r="AEZ149" s="26"/>
      <c r="AFA149" s="26"/>
      <c r="AFB149" s="26"/>
      <c r="AFC149" s="26"/>
      <c r="AFD149" s="26"/>
      <c r="AFE149" s="26"/>
      <c r="AFF149" s="26"/>
      <c r="AFG149" s="26"/>
      <c r="AFH149" s="26"/>
      <c r="AFI149" s="26"/>
      <c r="AFJ149" s="26"/>
      <c r="AFK149" s="26"/>
      <c r="AFL149" s="26"/>
      <c r="AFM149" s="26"/>
      <c r="AFN149" s="26"/>
      <c r="AFO149" s="26"/>
      <c r="AFP149" s="26"/>
      <c r="AFQ149" s="26"/>
      <c r="AFR149" s="26"/>
      <c r="AFS149" s="26"/>
      <c r="AFT149" s="26"/>
      <c r="AFU149" s="26"/>
      <c r="AFV149" s="26"/>
      <c r="AFW149" s="26"/>
      <c r="AFX149" s="26"/>
      <c r="AFY149" s="26"/>
      <c r="AFZ149" s="26"/>
      <c r="AGA149" s="26"/>
      <c r="AGB149" s="26"/>
      <c r="AGC149" s="26"/>
      <c r="AGD149" s="26"/>
      <c r="AGE149" s="26"/>
      <c r="AGF149" s="26"/>
      <c r="AGG149" s="26"/>
      <c r="AGH149" s="26"/>
      <c r="AGI149" s="26"/>
      <c r="AGJ149" s="26"/>
      <c r="AGK149" s="26"/>
      <c r="AGL149" s="26"/>
      <c r="AGM149" s="26"/>
      <c r="AGN149" s="26"/>
      <c r="AGO149" s="26"/>
    </row>
    <row r="150" spans="371:873" x14ac:dyDescent="0.25">
      <c r="NG150" s="26"/>
      <c r="NH150" s="26"/>
      <c r="NI150" s="26"/>
      <c r="NJ150" s="26"/>
      <c r="NK150" s="26"/>
      <c r="NL150" s="26"/>
      <c r="NM150" s="26"/>
      <c r="NN150" s="26"/>
      <c r="NO150" s="26"/>
      <c r="NP150" s="26"/>
      <c r="NQ150" s="26"/>
      <c r="NR150" s="26"/>
      <c r="NS150" s="26"/>
      <c r="NT150" s="26"/>
      <c r="NU150" s="26"/>
      <c r="NV150" s="26"/>
      <c r="NW150" s="26"/>
      <c r="NX150" s="26"/>
      <c r="NY150" s="26"/>
      <c r="NZ150" s="26"/>
      <c r="OA150" s="26"/>
      <c r="OB150" s="26"/>
      <c r="OC150" s="26"/>
      <c r="OD150" s="26"/>
      <c r="OE150" s="26"/>
      <c r="OF150" s="26"/>
      <c r="OG150" s="26"/>
      <c r="OH150" s="26"/>
      <c r="OI150" s="26"/>
      <c r="OJ150" s="26"/>
      <c r="OK150" s="26"/>
      <c r="OL150" s="26"/>
      <c r="OM150" s="26"/>
      <c r="ON150" s="26"/>
      <c r="OO150" s="26"/>
      <c r="OP150" s="26"/>
      <c r="OQ150" s="26"/>
      <c r="OR150" s="26"/>
      <c r="OS150" s="26"/>
      <c r="OT150" s="26"/>
      <c r="OU150" s="26"/>
      <c r="OV150" s="26"/>
      <c r="OW150" s="26"/>
      <c r="OX150" s="26"/>
      <c r="OY150" s="26"/>
      <c r="OZ150" s="26"/>
      <c r="PA150" s="26"/>
      <c r="PB150" s="26"/>
      <c r="PC150" s="26"/>
      <c r="PD150" s="26"/>
      <c r="PE150" s="26"/>
      <c r="PF150" s="26"/>
      <c r="PG150" s="26"/>
      <c r="PH150" s="26"/>
      <c r="PI150" s="26"/>
      <c r="PJ150" s="26"/>
      <c r="PK150" s="26"/>
      <c r="PL150" s="26"/>
      <c r="PM150" s="26"/>
      <c r="PN150" s="26"/>
      <c r="PO150" s="26"/>
      <c r="PP150" s="26"/>
      <c r="PQ150" s="26"/>
      <c r="PR150" s="26"/>
      <c r="PS150" s="26"/>
      <c r="PT150" s="26"/>
      <c r="PU150" s="26"/>
      <c r="PV150" s="26"/>
      <c r="PW150" s="26"/>
      <c r="PX150" s="26"/>
      <c r="PY150" s="26"/>
      <c r="PZ150" s="26"/>
      <c r="QA150" s="26"/>
      <c r="QB150" s="26"/>
      <c r="QC150" s="26"/>
      <c r="QD150" s="26"/>
      <c r="QE150" s="26"/>
      <c r="QF150" s="26"/>
      <c r="QG150" s="26"/>
      <c r="QH150" s="26"/>
      <c r="QI150" s="26"/>
      <c r="QJ150" s="26"/>
      <c r="QK150" s="26"/>
      <c r="QL150" s="26"/>
      <c r="QM150" s="26"/>
      <c r="QN150" s="26"/>
      <c r="QO150" s="26"/>
      <c r="QP150" s="26"/>
      <c r="QQ150" s="26"/>
      <c r="QR150" s="26"/>
      <c r="QS150" s="26"/>
      <c r="QT150" s="26"/>
      <c r="QU150" s="26"/>
      <c r="QV150" s="26"/>
      <c r="QW150" s="26"/>
      <c r="QX150" s="26"/>
      <c r="QY150" s="26"/>
      <c r="QZ150" s="26"/>
      <c r="RA150" s="26"/>
      <c r="RB150" s="26"/>
      <c r="RC150" s="26"/>
      <c r="RD150" s="26"/>
      <c r="RE150" s="26"/>
      <c r="RF150" s="26"/>
      <c r="RG150" s="26"/>
      <c r="RH150" s="26"/>
      <c r="RI150" s="26"/>
      <c r="RJ150" s="26"/>
      <c r="RK150" s="26"/>
      <c r="RL150" s="26"/>
      <c r="RM150" s="26"/>
      <c r="RN150" s="26"/>
      <c r="RO150" s="26"/>
      <c r="RP150" s="26"/>
      <c r="RQ150" s="26"/>
      <c r="RR150" s="26"/>
      <c r="RS150" s="26"/>
      <c r="RT150" s="26"/>
      <c r="RU150" s="26"/>
      <c r="RV150" s="26"/>
      <c r="RW150" s="26"/>
      <c r="RX150" s="26"/>
      <c r="RY150" s="26"/>
      <c r="RZ150" s="26"/>
      <c r="SA150" s="26"/>
      <c r="SB150" s="26"/>
      <c r="SC150" s="26"/>
      <c r="SD150" s="26"/>
      <c r="SE150" s="26"/>
      <c r="SF150" s="26"/>
      <c r="SG150" s="26"/>
      <c r="SH150" s="26"/>
      <c r="SI150" s="26"/>
      <c r="SJ150" s="26"/>
      <c r="SK150" s="26"/>
      <c r="SL150" s="26"/>
      <c r="SM150" s="26"/>
      <c r="SN150" s="26"/>
      <c r="SO150" s="26"/>
      <c r="SP150" s="26"/>
      <c r="AAV150" s="26"/>
      <c r="AAW150" s="26"/>
      <c r="AAX150" s="26"/>
      <c r="AAY150" s="26"/>
      <c r="AAZ150" s="26"/>
      <c r="ABA150" s="26"/>
      <c r="ABB150" s="26"/>
      <c r="ABC150" s="26"/>
      <c r="ABD150" s="26"/>
      <c r="ABE150" s="26"/>
      <c r="ABF150" s="26"/>
      <c r="ABG150" s="26"/>
      <c r="ABH150" s="26"/>
      <c r="ABI150" s="26"/>
      <c r="ABJ150" s="26"/>
      <c r="ABK150" s="26"/>
      <c r="ABL150" s="26"/>
      <c r="ABM150" s="26"/>
      <c r="ABN150" s="26"/>
      <c r="ABO150" s="26"/>
      <c r="ABP150" s="26"/>
      <c r="ABQ150" s="26"/>
      <c r="ABR150" s="26"/>
      <c r="ABS150" s="26"/>
      <c r="ABT150" s="26"/>
      <c r="ABU150" s="26"/>
      <c r="ABV150" s="26"/>
      <c r="ABW150" s="26"/>
      <c r="ABX150" s="26"/>
      <c r="ABY150" s="26"/>
      <c r="ABZ150" s="26"/>
      <c r="ACA150" s="26"/>
      <c r="ACB150" s="26"/>
      <c r="ACC150" s="26"/>
      <c r="ACD150" s="26"/>
      <c r="ACE150" s="26"/>
      <c r="ACF150" s="26"/>
      <c r="ACG150" s="26"/>
      <c r="ACH150" s="26"/>
      <c r="ACI150" s="26"/>
      <c r="ACJ150" s="26"/>
      <c r="ACK150" s="26"/>
      <c r="ACL150" s="26"/>
      <c r="ACM150" s="26"/>
      <c r="ACN150" s="26"/>
      <c r="ACO150" s="26"/>
      <c r="ACP150" s="26"/>
      <c r="ACQ150" s="26"/>
      <c r="ACR150" s="26"/>
      <c r="ACS150" s="26"/>
      <c r="ACT150" s="26"/>
      <c r="ACU150" s="26"/>
      <c r="ACV150" s="26"/>
      <c r="ACW150" s="26"/>
      <c r="ACX150" s="26"/>
      <c r="ACY150" s="26"/>
      <c r="ACZ150" s="26"/>
      <c r="ADA150" s="26"/>
      <c r="ADB150" s="26"/>
      <c r="ADC150" s="26"/>
      <c r="ADD150" s="26"/>
      <c r="ADE150" s="26"/>
      <c r="ADF150" s="26"/>
      <c r="ADG150" s="26"/>
      <c r="ADH150" s="26"/>
      <c r="ADI150" s="26"/>
      <c r="ADJ150" s="26"/>
      <c r="ADK150" s="26"/>
      <c r="ADL150" s="26"/>
      <c r="ADM150" s="26"/>
      <c r="ADN150" s="26"/>
      <c r="ADO150" s="26"/>
      <c r="ADP150" s="26"/>
      <c r="ADQ150" s="26"/>
      <c r="ADR150" s="26"/>
      <c r="ADS150" s="26"/>
      <c r="ADT150" s="26"/>
      <c r="ADU150" s="26"/>
      <c r="ADV150" s="26"/>
      <c r="ADW150" s="26"/>
      <c r="ADX150" s="26"/>
      <c r="ADY150" s="26"/>
      <c r="ADZ150" s="26"/>
      <c r="AEA150" s="26"/>
      <c r="AEB150" s="26"/>
      <c r="AEC150" s="26"/>
      <c r="AED150" s="26"/>
      <c r="AEE150" s="26"/>
      <c r="AEF150" s="26"/>
      <c r="AEG150" s="26"/>
      <c r="AEH150" s="26"/>
      <c r="AEI150" s="26"/>
      <c r="AEJ150" s="26"/>
      <c r="AEK150" s="26"/>
      <c r="AEL150" s="26"/>
      <c r="AEM150" s="26"/>
      <c r="AEN150" s="26"/>
      <c r="AEO150" s="26"/>
      <c r="AEP150" s="26"/>
      <c r="AEQ150" s="26"/>
      <c r="AER150" s="26"/>
      <c r="AES150" s="26"/>
      <c r="AET150" s="26"/>
      <c r="AEU150" s="26"/>
      <c r="AEV150" s="26"/>
      <c r="AEW150" s="26"/>
      <c r="AEX150" s="26"/>
      <c r="AEY150" s="26"/>
      <c r="AEZ150" s="26"/>
      <c r="AFA150" s="26"/>
      <c r="AFB150" s="26"/>
      <c r="AFC150" s="26"/>
      <c r="AFD150" s="26"/>
      <c r="AFE150" s="26"/>
      <c r="AFF150" s="26"/>
      <c r="AFG150" s="26"/>
      <c r="AFH150" s="26"/>
      <c r="AFI150" s="26"/>
      <c r="AFJ150" s="26"/>
      <c r="AFK150" s="26"/>
      <c r="AFL150" s="26"/>
      <c r="AFM150" s="26"/>
      <c r="AFN150" s="26"/>
      <c r="AFO150" s="26"/>
      <c r="AFP150" s="26"/>
      <c r="AFQ150" s="26"/>
      <c r="AFR150" s="26"/>
      <c r="AFS150" s="26"/>
      <c r="AFT150" s="26"/>
      <c r="AFU150" s="26"/>
      <c r="AFV150" s="26"/>
      <c r="AFW150" s="26"/>
      <c r="AFX150" s="26"/>
      <c r="AFY150" s="26"/>
      <c r="AFZ150" s="26"/>
      <c r="AGA150" s="26"/>
      <c r="AGB150" s="26"/>
      <c r="AGC150" s="26"/>
      <c r="AGD150" s="26"/>
      <c r="AGE150" s="26"/>
      <c r="AGF150" s="26"/>
      <c r="AGG150" s="26"/>
      <c r="AGH150" s="26"/>
      <c r="AGI150" s="26"/>
      <c r="AGJ150" s="26"/>
      <c r="AGK150" s="26"/>
      <c r="AGL150" s="26"/>
      <c r="AGM150" s="26"/>
      <c r="AGN150" s="26"/>
      <c r="AGO150" s="26"/>
    </row>
    <row r="151" spans="371:873" x14ac:dyDescent="0.25">
      <c r="NG151" s="26"/>
      <c r="NH151" s="26"/>
      <c r="NI151" s="26"/>
      <c r="NJ151" s="26"/>
      <c r="NK151" s="26"/>
      <c r="NL151" s="26"/>
      <c r="NM151" s="26"/>
      <c r="NN151" s="26"/>
      <c r="NO151" s="26"/>
      <c r="NP151" s="26"/>
      <c r="NQ151" s="26"/>
      <c r="NR151" s="26"/>
      <c r="NS151" s="26"/>
      <c r="NT151" s="26"/>
      <c r="NU151" s="26"/>
      <c r="NV151" s="26"/>
      <c r="NW151" s="26"/>
      <c r="NX151" s="26"/>
      <c r="NY151" s="26"/>
      <c r="NZ151" s="26"/>
      <c r="OA151" s="26"/>
      <c r="OB151" s="26"/>
      <c r="OC151" s="26"/>
      <c r="OD151" s="26"/>
      <c r="OE151" s="26"/>
      <c r="OF151" s="26"/>
      <c r="OG151" s="26"/>
      <c r="OH151" s="26"/>
      <c r="OI151" s="26"/>
      <c r="OJ151" s="26"/>
      <c r="OK151" s="26"/>
      <c r="OL151" s="26"/>
      <c r="OM151" s="26"/>
      <c r="ON151" s="26"/>
      <c r="OO151" s="26"/>
      <c r="OP151" s="26"/>
      <c r="OQ151" s="26"/>
      <c r="OR151" s="26"/>
      <c r="OS151" s="26"/>
      <c r="OT151" s="26"/>
      <c r="OU151" s="26"/>
      <c r="OV151" s="26"/>
      <c r="OW151" s="26"/>
      <c r="OX151" s="26"/>
      <c r="OY151" s="26"/>
      <c r="OZ151" s="26"/>
      <c r="PA151" s="26"/>
      <c r="PB151" s="26"/>
      <c r="PC151" s="26"/>
      <c r="PD151" s="26"/>
      <c r="PE151" s="26"/>
      <c r="PF151" s="26"/>
      <c r="PG151" s="26"/>
      <c r="PH151" s="26"/>
      <c r="PI151" s="26"/>
      <c r="PJ151" s="26"/>
      <c r="PK151" s="26"/>
      <c r="PL151" s="26"/>
      <c r="PM151" s="26"/>
      <c r="PN151" s="26"/>
      <c r="PO151" s="26"/>
      <c r="PP151" s="26"/>
      <c r="PQ151" s="26"/>
      <c r="PR151" s="26"/>
      <c r="PS151" s="26"/>
      <c r="PT151" s="26"/>
      <c r="PU151" s="26"/>
      <c r="PV151" s="26"/>
      <c r="PW151" s="26"/>
      <c r="PX151" s="26"/>
      <c r="PY151" s="26"/>
      <c r="PZ151" s="26"/>
      <c r="QA151" s="26"/>
      <c r="QB151" s="26"/>
      <c r="QC151" s="26"/>
      <c r="QD151" s="26"/>
      <c r="QE151" s="26"/>
      <c r="QF151" s="26"/>
      <c r="QG151" s="26"/>
      <c r="QH151" s="26"/>
      <c r="QI151" s="26"/>
      <c r="QJ151" s="26"/>
      <c r="QK151" s="26"/>
      <c r="QL151" s="26"/>
      <c r="QM151" s="26"/>
      <c r="QN151" s="26"/>
      <c r="QO151" s="26"/>
      <c r="QP151" s="26"/>
      <c r="QQ151" s="26"/>
      <c r="QR151" s="26"/>
      <c r="QS151" s="26"/>
      <c r="QT151" s="26"/>
      <c r="QU151" s="26"/>
      <c r="QV151" s="26"/>
      <c r="QW151" s="26"/>
      <c r="QX151" s="26"/>
      <c r="QY151" s="26"/>
      <c r="QZ151" s="26"/>
      <c r="RA151" s="26"/>
      <c r="RB151" s="26"/>
      <c r="RC151" s="26"/>
      <c r="RD151" s="26"/>
      <c r="RE151" s="26"/>
      <c r="RF151" s="26"/>
      <c r="RG151" s="26"/>
      <c r="RH151" s="26"/>
      <c r="RI151" s="26"/>
      <c r="RJ151" s="26"/>
      <c r="RK151" s="26"/>
      <c r="RL151" s="26"/>
      <c r="RM151" s="26"/>
      <c r="RN151" s="26"/>
      <c r="RO151" s="26"/>
      <c r="RP151" s="26"/>
      <c r="RQ151" s="26"/>
      <c r="RR151" s="26"/>
      <c r="RS151" s="26"/>
      <c r="RT151" s="26"/>
      <c r="RU151" s="26"/>
      <c r="RV151" s="26"/>
      <c r="RW151" s="26"/>
      <c r="RX151" s="26"/>
      <c r="RY151" s="26"/>
      <c r="RZ151" s="26"/>
      <c r="SA151" s="26"/>
      <c r="SB151" s="26"/>
      <c r="SC151" s="26"/>
      <c r="SD151" s="26"/>
      <c r="SE151" s="26"/>
      <c r="SF151" s="26"/>
      <c r="SG151" s="26"/>
      <c r="SH151" s="26"/>
      <c r="SI151" s="26"/>
      <c r="SJ151" s="26"/>
      <c r="SK151" s="26"/>
      <c r="SL151" s="26"/>
      <c r="SM151" s="26"/>
      <c r="SN151" s="26"/>
      <c r="SO151" s="26"/>
      <c r="SP151" s="26"/>
      <c r="AAV151" s="26"/>
      <c r="AAW151" s="26"/>
      <c r="AAX151" s="26"/>
      <c r="AAY151" s="26"/>
      <c r="AAZ151" s="26"/>
      <c r="ABA151" s="26"/>
      <c r="ABB151" s="26"/>
      <c r="ABC151" s="26"/>
      <c r="ABD151" s="26"/>
      <c r="ABE151" s="26"/>
      <c r="ABF151" s="26"/>
      <c r="ABG151" s="26"/>
      <c r="ABH151" s="26"/>
      <c r="ABI151" s="26"/>
      <c r="ABJ151" s="26"/>
      <c r="ABK151" s="26"/>
      <c r="ABL151" s="26"/>
      <c r="ABM151" s="26"/>
      <c r="ABN151" s="26"/>
      <c r="ABO151" s="26"/>
      <c r="ABP151" s="26"/>
      <c r="ABQ151" s="26"/>
      <c r="ABR151" s="26"/>
      <c r="ABS151" s="26"/>
      <c r="ABT151" s="26"/>
      <c r="ABU151" s="26"/>
      <c r="ABV151" s="26"/>
      <c r="ABW151" s="26"/>
      <c r="ABX151" s="26"/>
      <c r="ABY151" s="26"/>
      <c r="ABZ151" s="26"/>
      <c r="ACA151" s="26"/>
      <c r="ACB151" s="26"/>
      <c r="ACC151" s="26"/>
      <c r="ACD151" s="26"/>
      <c r="ACE151" s="26"/>
      <c r="ACF151" s="26"/>
      <c r="ACG151" s="26"/>
      <c r="ACH151" s="26"/>
      <c r="ACI151" s="26"/>
      <c r="ACJ151" s="26"/>
      <c r="ACK151" s="26"/>
      <c r="ACL151" s="26"/>
      <c r="ACM151" s="26"/>
      <c r="ACN151" s="26"/>
      <c r="ACO151" s="26"/>
      <c r="ACP151" s="26"/>
      <c r="ACQ151" s="26"/>
      <c r="ACR151" s="26"/>
      <c r="ACS151" s="26"/>
      <c r="ACT151" s="26"/>
      <c r="ACU151" s="26"/>
      <c r="ACV151" s="26"/>
      <c r="ACW151" s="26"/>
      <c r="ACX151" s="26"/>
      <c r="ACY151" s="26"/>
      <c r="ACZ151" s="26"/>
      <c r="ADA151" s="26"/>
      <c r="ADB151" s="26"/>
      <c r="ADC151" s="26"/>
      <c r="ADD151" s="26"/>
      <c r="ADE151" s="26"/>
      <c r="ADF151" s="26"/>
      <c r="ADG151" s="26"/>
      <c r="ADH151" s="26"/>
      <c r="ADI151" s="26"/>
      <c r="ADJ151" s="26"/>
      <c r="ADK151" s="26"/>
      <c r="ADL151" s="26"/>
      <c r="ADM151" s="26"/>
      <c r="ADN151" s="26"/>
      <c r="ADO151" s="26"/>
      <c r="ADP151" s="26"/>
      <c r="ADQ151" s="26"/>
      <c r="ADR151" s="26"/>
      <c r="ADS151" s="26"/>
      <c r="ADT151" s="26"/>
      <c r="ADU151" s="26"/>
      <c r="ADV151" s="26"/>
      <c r="ADW151" s="26"/>
      <c r="ADX151" s="26"/>
      <c r="ADY151" s="26"/>
      <c r="ADZ151" s="26"/>
      <c r="AEA151" s="26"/>
      <c r="AEB151" s="26"/>
      <c r="AEC151" s="26"/>
      <c r="AED151" s="26"/>
      <c r="AEE151" s="26"/>
      <c r="AEF151" s="26"/>
      <c r="AEG151" s="26"/>
      <c r="AEH151" s="26"/>
      <c r="AEI151" s="26"/>
      <c r="AEJ151" s="26"/>
      <c r="AEK151" s="26"/>
      <c r="AEL151" s="26"/>
      <c r="AEM151" s="26"/>
      <c r="AEN151" s="26"/>
      <c r="AEO151" s="26"/>
      <c r="AEP151" s="26"/>
      <c r="AEQ151" s="26"/>
      <c r="AER151" s="26"/>
      <c r="AES151" s="26"/>
      <c r="AET151" s="26"/>
      <c r="AEU151" s="26"/>
      <c r="AEV151" s="26"/>
      <c r="AEW151" s="26"/>
      <c r="AEX151" s="26"/>
      <c r="AEY151" s="26"/>
      <c r="AEZ151" s="26"/>
      <c r="AFA151" s="26"/>
      <c r="AFB151" s="26"/>
      <c r="AFC151" s="26"/>
      <c r="AFD151" s="26"/>
      <c r="AFE151" s="26"/>
      <c r="AFF151" s="26"/>
      <c r="AFG151" s="26"/>
      <c r="AFH151" s="26"/>
      <c r="AFI151" s="26"/>
      <c r="AFJ151" s="26"/>
      <c r="AFK151" s="26"/>
      <c r="AFL151" s="26"/>
      <c r="AFM151" s="26"/>
      <c r="AFN151" s="26"/>
      <c r="AFO151" s="26"/>
      <c r="AFP151" s="26"/>
      <c r="AFQ151" s="26"/>
      <c r="AFR151" s="26"/>
      <c r="AFS151" s="26"/>
      <c r="AFT151" s="26"/>
      <c r="AFU151" s="26"/>
      <c r="AFV151" s="26"/>
      <c r="AFW151" s="26"/>
      <c r="AFX151" s="26"/>
      <c r="AFY151" s="26"/>
      <c r="AFZ151" s="26"/>
      <c r="AGA151" s="26"/>
      <c r="AGB151" s="26"/>
      <c r="AGC151" s="26"/>
      <c r="AGD151" s="26"/>
      <c r="AGE151" s="26"/>
      <c r="AGF151" s="26"/>
      <c r="AGG151" s="26"/>
      <c r="AGH151" s="26"/>
      <c r="AGI151" s="26"/>
      <c r="AGJ151" s="26"/>
      <c r="AGK151" s="26"/>
      <c r="AGL151" s="26"/>
      <c r="AGM151" s="26"/>
      <c r="AGN151" s="26"/>
      <c r="AGO151" s="26"/>
    </row>
    <row r="152" spans="371:873" x14ac:dyDescent="0.25">
      <c r="NG152" s="26"/>
      <c r="NH152" s="26"/>
      <c r="NI152" s="26"/>
      <c r="NJ152" s="26"/>
      <c r="NK152" s="26"/>
      <c r="NL152" s="26"/>
      <c r="NM152" s="26"/>
      <c r="NN152" s="26"/>
      <c r="NO152" s="26"/>
      <c r="NP152" s="26"/>
      <c r="NQ152" s="26"/>
      <c r="NR152" s="26"/>
      <c r="NS152" s="26"/>
      <c r="NT152" s="26"/>
      <c r="NU152" s="26"/>
      <c r="NV152" s="26"/>
      <c r="NW152" s="26"/>
      <c r="NX152" s="26"/>
      <c r="NY152" s="26"/>
      <c r="NZ152" s="26"/>
      <c r="OA152" s="26"/>
      <c r="OB152" s="26"/>
      <c r="OC152" s="26"/>
      <c r="OD152" s="26"/>
      <c r="OE152" s="26"/>
      <c r="OF152" s="26"/>
      <c r="OG152" s="26"/>
      <c r="OH152" s="26"/>
      <c r="OI152" s="26"/>
      <c r="OJ152" s="26"/>
      <c r="OK152" s="26"/>
      <c r="OL152" s="26"/>
      <c r="OM152" s="26"/>
      <c r="ON152" s="26"/>
      <c r="OO152" s="26"/>
      <c r="OP152" s="26"/>
      <c r="OQ152" s="26"/>
      <c r="OR152" s="26"/>
      <c r="OS152" s="26"/>
      <c r="OT152" s="26"/>
      <c r="OU152" s="26"/>
      <c r="OV152" s="26"/>
      <c r="OW152" s="26"/>
      <c r="OX152" s="26"/>
      <c r="OY152" s="26"/>
      <c r="OZ152" s="26"/>
      <c r="PA152" s="26"/>
      <c r="PB152" s="26"/>
      <c r="PC152" s="26"/>
      <c r="PD152" s="26"/>
      <c r="PE152" s="26"/>
      <c r="PF152" s="26"/>
      <c r="PG152" s="26"/>
      <c r="PH152" s="26"/>
      <c r="PI152" s="26"/>
      <c r="PJ152" s="26"/>
      <c r="PK152" s="26"/>
      <c r="PL152" s="26"/>
      <c r="PM152" s="26"/>
      <c r="PN152" s="26"/>
      <c r="PO152" s="26"/>
      <c r="PP152" s="26"/>
      <c r="PQ152" s="26"/>
      <c r="PR152" s="26"/>
      <c r="PS152" s="26"/>
      <c r="PT152" s="26"/>
      <c r="PU152" s="26"/>
      <c r="PV152" s="26"/>
      <c r="PW152" s="26"/>
      <c r="PX152" s="26"/>
      <c r="PY152" s="26"/>
      <c r="PZ152" s="26"/>
      <c r="QA152" s="26"/>
      <c r="QB152" s="26"/>
      <c r="QC152" s="26"/>
      <c r="QD152" s="26"/>
      <c r="QE152" s="26"/>
      <c r="QF152" s="26"/>
      <c r="QG152" s="26"/>
      <c r="QH152" s="26"/>
      <c r="QI152" s="26"/>
      <c r="QJ152" s="26"/>
      <c r="QK152" s="26"/>
      <c r="QL152" s="26"/>
      <c r="QM152" s="26"/>
      <c r="QN152" s="26"/>
      <c r="QO152" s="26"/>
      <c r="QP152" s="26"/>
      <c r="QQ152" s="26"/>
      <c r="QR152" s="26"/>
      <c r="QS152" s="26"/>
      <c r="QT152" s="26"/>
      <c r="QU152" s="26"/>
      <c r="QV152" s="26"/>
      <c r="QW152" s="26"/>
      <c r="QX152" s="26"/>
      <c r="QY152" s="26"/>
      <c r="QZ152" s="26"/>
      <c r="RA152" s="26"/>
      <c r="RB152" s="26"/>
      <c r="RC152" s="26"/>
      <c r="RD152" s="26"/>
      <c r="RE152" s="26"/>
      <c r="RF152" s="26"/>
      <c r="RG152" s="26"/>
      <c r="RH152" s="26"/>
      <c r="RI152" s="26"/>
      <c r="RJ152" s="26"/>
      <c r="RK152" s="26"/>
      <c r="RL152" s="26"/>
      <c r="RM152" s="26"/>
      <c r="RN152" s="26"/>
      <c r="RO152" s="26"/>
      <c r="RP152" s="26"/>
      <c r="RQ152" s="26"/>
      <c r="RR152" s="26"/>
      <c r="RS152" s="26"/>
      <c r="RT152" s="26"/>
      <c r="RU152" s="26"/>
      <c r="RV152" s="26"/>
      <c r="RW152" s="26"/>
      <c r="RX152" s="26"/>
      <c r="RY152" s="26"/>
      <c r="RZ152" s="26"/>
      <c r="SA152" s="26"/>
      <c r="SB152" s="26"/>
      <c r="SC152" s="26"/>
      <c r="SD152" s="26"/>
      <c r="SE152" s="26"/>
      <c r="SF152" s="26"/>
      <c r="SG152" s="26"/>
      <c r="SH152" s="26"/>
      <c r="SI152" s="26"/>
      <c r="SJ152" s="26"/>
      <c r="SK152" s="26"/>
      <c r="SL152" s="26"/>
      <c r="SM152" s="26"/>
      <c r="SN152" s="26"/>
      <c r="SO152" s="26"/>
      <c r="SP152" s="26"/>
      <c r="AAV152" s="26"/>
      <c r="AAW152" s="26"/>
      <c r="AAX152" s="26"/>
      <c r="AAY152" s="26"/>
      <c r="AAZ152" s="26"/>
      <c r="ABA152" s="26"/>
      <c r="ABB152" s="26"/>
      <c r="ABC152" s="26"/>
      <c r="ABD152" s="26"/>
      <c r="ABE152" s="26"/>
      <c r="ABF152" s="26"/>
      <c r="ABG152" s="26"/>
      <c r="ABH152" s="26"/>
      <c r="ABI152" s="26"/>
      <c r="ABJ152" s="26"/>
      <c r="ABK152" s="26"/>
      <c r="ABL152" s="26"/>
      <c r="ABM152" s="26"/>
      <c r="ABN152" s="26"/>
      <c r="ABO152" s="26"/>
      <c r="ABP152" s="26"/>
      <c r="ABQ152" s="26"/>
      <c r="ABR152" s="26"/>
      <c r="ABS152" s="26"/>
      <c r="ABT152" s="26"/>
      <c r="ABU152" s="26"/>
      <c r="ABV152" s="26"/>
      <c r="ABW152" s="26"/>
      <c r="ABX152" s="26"/>
      <c r="ABY152" s="26"/>
      <c r="ABZ152" s="26"/>
      <c r="ACA152" s="26"/>
      <c r="ACB152" s="26"/>
      <c r="ACC152" s="26"/>
      <c r="ACD152" s="26"/>
      <c r="ACE152" s="26"/>
      <c r="ACF152" s="26"/>
      <c r="ACG152" s="26"/>
      <c r="ACH152" s="26"/>
      <c r="ACI152" s="26"/>
      <c r="ACJ152" s="26"/>
      <c r="ACK152" s="26"/>
      <c r="ACL152" s="26"/>
      <c r="ACM152" s="26"/>
      <c r="ACN152" s="26"/>
      <c r="ACO152" s="26"/>
      <c r="ACP152" s="26"/>
      <c r="ACQ152" s="26"/>
      <c r="ACR152" s="26"/>
      <c r="ACS152" s="26"/>
      <c r="ACT152" s="26"/>
      <c r="ACU152" s="26"/>
      <c r="ACV152" s="26"/>
      <c r="ACW152" s="26"/>
      <c r="ACX152" s="26"/>
      <c r="ACY152" s="26"/>
      <c r="ACZ152" s="26"/>
      <c r="ADA152" s="26"/>
      <c r="ADB152" s="26"/>
      <c r="ADC152" s="26"/>
      <c r="ADD152" s="26"/>
      <c r="ADE152" s="26"/>
      <c r="ADF152" s="26"/>
      <c r="ADG152" s="26"/>
      <c r="ADH152" s="26"/>
      <c r="ADI152" s="26"/>
      <c r="ADJ152" s="26"/>
      <c r="ADK152" s="26"/>
      <c r="ADL152" s="26"/>
      <c r="ADM152" s="26"/>
      <c r="ADN152" s="26"/>
      <c r="ADO152" s="26"/>
      <c r="ADP152" s="26"/>
      <c r="ADQ152" s="26"/>
      <c r="ADR152" s="26"/>
      <c r="ADS152" s="26"/>
      <c r="ADT152" s="26"/>
      <c r="ADU152" s="26"/>
      <c r="ADV152" s="26"/>
      <c r="ADW152" s="26"/>
      <c r="ADX152" s="26"/>
      <c r="ADY152" s="26"/>
      <c r="ADZ152" s="26"/>
      <c r="AEA152" s="26"/>
      <c r="AEB152" s="26"/>
      <c r="AEC152" s="26"/>
      <c r="AED152" s="26"/>
      <c r="AEE152" s="26"/>
      <c r="AEF152" s="26"/>
      <c r="AEG152" s="26"/>
      <c r="AEH152" s="26"/>
      <c r="AEI152" s="26"/>
      <c r="AEJ152" s="26"/>
      <c r="AEK152" s="26"/>
      <c r="AEL152" s="26"/>
      <c r="AEM152" s="26"/>
      <c r="AEN152" s="26"/>
      <c r="AEO152" s="26"/>
      <c r="AEP152" s="26"/>
      <c r="AEQ152" s="26"/>
      <c r="AER152" s="26"/>
      <c r="AES152" s="26"/>
      <c r="AET152" s="26"/>
      <c r="AEU152" s="26"/>
      <c r="AEV152" s="26"/>
      <c r="AEW152" s="26"/>
      <c r="AEX152" s="26"/>
      <c r="AEY152" s="26"/>
      <c r="AEZ152" s="26"/>
      <c r="AFA152" s="26"/>
      <c r="AFB152" s="26"/>
      <c r="AFC152" s="26"/>
      <c r="AFD152" s="26"/>
      <c r="AFE152" s="26"/>
      <c r="AFF152" s="26"/>
      <c r="AFG152" s="26"/>
      <c r="AFH152" s="26"/>
      <c r="AFI152" s="26"/>
      <c r="AFJ152" s="26"/>
      <c r="AFK152" s="26"/>
      <c r="AFL152" s="26"/>
      <c r="AFM152" s="26"/>
      <c r="AFN152" s="26"/>
      <c r="AFO152" s="26"/>
      <c r="AFP152" s="26"/>
      <c r="AFQ152" s="26"/>
      <c r="AFR152" s="26"/>
      <c r="AFS152" s="26"/>
      <c r="AFT152" s="26"/>
      <c r="AFU152" s="26"/>
      <c r="AFV152" s="26"/>
      <c r="AFW152" s="26"/>
      <c r="AFX152" s="26"/>
      <c r="AFY152" s="26"/>
      <c r="AFZ152" s="26"/>
      <c r="AGA152" s="26"/>
      <c r="AGB152" s="26"/>
      <c r="AGC152" s="26"/>
      <c r="AGD152" s="26"/>
      <c r="AGE152" s="26"/>
      <c r="AGF152" s="26"/>
      <c r="AGG152" s="26"/>
      <c r="AGH152" s="26"/>
      <c r="AGI152" s="26"/>
      <c r="AGJ152" s="26"/>
      <c r="AGK152" s="26"/>
      <c r="AGL152" s="26"/>
      <c r="AGM152" s="26"/>
      <c r="AGN152" s="26"/>
      <c r="AGO152" s="26"/>
    </row>
    <row r="153" spans="371:873" x14ac:dyDescent="0.25">
      <c r="NG153" s="26"/>
      <c r="NH153" s="26"/>
      <c r="NI153" s="26"/>
      <c r="NJ153" s="26"/>
      <c r="NK153" s="26"/>
      <c r="NL153" s="26"/>
      <c r="NM153" s="26"/>
      <c r="NN153" s="26"/>
      <c r="NO153" s="26"/>
      <c r="NP153" s="26"/>
      <c r="NQ153" s="26"/>
      <c r="NR153" s="26"/>
      <c r="NS153" s="26"/>
      <c r="NT153" s="26"/>
      <c r="NU153" s="26"/>
      <c r="NV153" s="26"/>
      <c r="NW153" s="26"/>
      <c r="NX153" s="26"/>
      <c r="NY153" s="26"/>
      <c r="NZ153" s="26"/>
      <c r="OA153" s="26"/>
      <c r="OB153" s="26"/>
      <c r="OC153" s="26"/>
      <c r="OD153" s="26"/>
      <c r="OE153" s="26"/>
      <c r="OF153" s="26"/>
      <c r="OG153" s="26"/>
      <c r="OH153" s="26"/>
      <c r="OI153" s="26"/>
      <c r="OJ153" s="26"/>
      <c r="OK153" s="26"/>
      <c r="OL153" s="26"/>
      <c r="OM153" s="26"/>
      <c r="ON153" s="26"/>
      <c r="OO153" s="26"/>
      <c r="OP153" s="26"/>
      <c r="OQ153" s="26"/>
      <c r="OR153" s="26"/>
      <c r="OS153" s="26"/>
      <c r="OT153" s="26"/>
      <c r="OU153" s="26"/>
      <c r="OV153" s="26"/>
      <c r="OW153" s="26"/>
      <c r="OX153" s="26"/>
      <c r="OY153" s="26"/>
      <c r="OZ153" s="26"/>
      <c r="PA153" s="26"/>
      <c r="PB153" s="26"/>
      <c r="PC153" s="26"/>
      <c r="PD153" s="26"/>
      <c r="PE153" s="26"/>
      <c r="PF153" s="26"/>
      <c r="PG153" s="26"/>
      <c r="PH153" s="26"/>
      <c r="PI153" s="26"/>
      <c r="PJ153" s="26"/>
      <c r="PK153" s="26"/>
      <c r="PL153" s="26"/>
      <c r="PM153" s="26"/>
      <c r="PN153" s="26"/>
      <c r="PO153" s="26"/>
      <c r="PP153" s="26"/>
      <c r="PQ153" s="26"/>
      <c r="PR153" s="26"/>
      <c r="PS153" s="26"/>
      <c r="PT153" s="26"/>
      <c r="PU153" s="26"/>
      <c r="PV153" s="26"/>
      <c r="PW153" s="26"/>
      <c r="PX153" s="26"/>
      <c r="PY153" s="26"/>
      <c r="PZ153" s="26"/>
      <c r="QA153" s="26"/>
      <c r="QB153" s="26"/>
      <c r="QC153" s="26"/>
      <c r="QD153" s="26"/>
      <c r="QE153" s="26"/>
      <c r="QF153" s="26"/>
      <c r="QG153" s="26"/>
      <c r="QH153" s="26"/>
      <c r="QI153" s="26"/>
      <c r="QJ153" s="26"/>
      <c r="QK153" s="26"/>
      <c r="QL153" s="26"/>
      <c r="QM153" s="26"/>
      <c r="QN153" s="26"/>
      <c r="QO153" s="26"/>
      <c r="QP153" s="26"/>
      <c r="QQ153" s="26"/>
      <c r="QR153" s="26"/>
      <c r="QS153" s="26"/>
      <c r="QT153" s="26"/>
      <c r="QU153" s="26"/>
      <c r="QV153" s="26"/>
      <c r="QW153" s="26"/>
      <c r="QX153" s="26"/>
      <c r="QY153" s="26"/>
      <c r="QZ153" s="26"/>
      <c r="RA153" s="26"/>
      <c r="RB153" s="26"/>
      <c r="RC153" s="26"/>
      <c r="RD153" s="26"/>
      <c r="RE153" s="26"/>
      <c r="RF153" s="26"/>
      <c r="RG153" s="26"/>
      <c r="RH153" s="26"/>
      <c r="RI153" s="26"/>
      <c r="RJ153" s="26"/>
      <c r="RK153" s="26"/>
      <c r="RL153" s="26"/>
      <c r="RM153" s="26"/>
      <c r="RN153" s="26"/>
      <c r="RO153" s="26"/>
      <c r="RP153" s="26"/>
      <c r="RQ153" s="26"/>
      <c r="RR153" s="26"/>
      <c r="RS153" s="26"/>
      <c r="RT153" s="26"/>
      <c r="RU153" s="26"/>
      <c r="RV153" s="26"/>
      <c r="RW153" s="26"/>
      <c r="RX153" s="26"/>
      <c r="RY153" s="26"/>
      <c r="RZ153" s="26"/>
      <c r="SA153" s="26"/>
      <c r="SB153" s="26"/>
      <c r="SC153" s="26"/>
      <c r="SD153" s="26"/>
      <c r="SE153" s="26"/>
      <c r="SF153" s="26"/>
      <c r="SG153" s="26"/>
      <c r="SH153" s="26"/>
      <c r="SI153" s="26"/>
      <c r="SJ153" s="26"/>
      <c r="SK153" s="26"/>
      <c r="SL153" s="26"/>
      <c r="SM153" s="26"/>
      <c r="SN153" s="26"/>
      <c r="SO153" s="26"/>
      <c r="SP153" s="26"/>
      <c r="AAV153" s="26"/>
      <c r="AAW153" s="26"/>
      <c r="AAX153" s="26"/>
      <c r="AAY153" s="26"/>
      <c r="AAZ153" s="26"/>
      <c r="ABA153" s="26"/>
      <c r="ABB153" s="26"/>
      <c r="ABC153" s="26"/>
      <c r="ABD153" s="26"/>
      <c r="ABE153" s="26"/>
      <c r="ABF153" s="26"/>
      <c r="ABG153" s="26"/>
      <c r="ABH153" s="26"/>
      <c r="ABI153" s="26"/>
      <c r="ABJ153" s="26"/>
      <c r="ABK153" s="26"/>
      <c r="ABL153" s="26"/>
      <c r="ABM153" s="26"/>
      <c r="ABN153" s="26"/>
      <c r="ABO153" s="26"/>
      <c r="ABP153" s="26"/>
      <c r="ABQ153" s="26"/>
      <c r="ABR153" s="26"/>
      <c r="ABS153" s="26"/>
      <c r="ABT153" s="26"/>
      <c r="ABU153" s="26"/>
      <c r="ABV153" s="26"/>
      <c r="ABW153" s="26"/>
      <c r="ABX153" s="26"/>
      <c r="ABY153" s="26"/>
      <c r="ABZ153" s="26"/>
      <c r="ACA153" s="26"/>
      <c r="ACB153" s="26"/>
      <c r="ACC153" s="26"/>
      <c r="ACD153" s="26"/>
      <c r="ACE153" s="26"/>
      <c r="ACF153" s="26"/>
      <c r="ACG153" s="26"/>
      <c r="ACH153" s="26"/>
      <c r="ACI153" s="26"/>
      <c r="ACJ153" s="26"/>
      <c r="ACK153" s="26"/>
      <c r="ACL153" s="26"/>
      <c r="ACM153" s="26"/>
      <c r="ACN153" s="26"/>
      <c r="ACO153" s="26"/>
      <c r="ACP153" s="26"/>
      <c r="ACQ153" s="26"/>
      <c r="ACR153" s="26"/>
      <c r="ACS153" s="26"/>
      <c r="ACT153" s="26"/>
      <c r="ACU153" s="26"/>
      <c r="ACV153" s="26"/>
      <c r="ACW153" s="26"/>
      <c r="ACX153" s="26"/>
      <c r="ACY153" s="26"/>
      <c r="ACZ153" s="26"/>
      <c r="ADA153" s="26"/>
      <c r="ADB153" s="26"/>
      <c r="ADC153" s="26"/>
      <c r="ADD153" s="26"/>
      <c r="ADE153" s="26"/>
      <c r="ADF153" s="26"/>
      <c r="ADG153" s="26"/>
      <c r="ADH153" s="26"/>
      <c r="ADI153" s="26"/>
      <c r="ADJ153" s="26"/>
      <c r="ADK153" s="26"/>
      <c r="ADL153" s="26"/>
      <c r="ADM153" s="26"/>
      <c r="ADN153" s="26"/>
      <c r="ADO153" s="26"/>
      <c r="ADP153" s="26"/>
      <c r="ADQ153" s="26"/>
      <c r="ADR153" s="26"/>
      <c r="ADS153" s="26"/>
      <c r="ADT153" s="26"/>
      <c r="ADU153" s="26"/>
      <c r="ADV153" s="26"/>
      <c r="ADW153" s="26"/>
      <c r="ADX153" s="26"/>
      <c r="ADY153" s="26"/>
      <c r="ADZ153" s="26"/>
      <c r="AEA153" s="26"/>
      <c r="AEB153" s="26"/>
      <c r="AEC153" s="26"/>
      <c r="AED153" s="26"/>
      <c r="AEE153" s="26"/>
      <c r="AEF153" s="26"/>
      <c r="AEG153" s="26"/>
      <c r="AEH153" s="26"/>
      <c r="AEI153" s="26"/>
      <c r="AEJ153" s="26"/>
      <c r="AEK153" s="26"/>
      <c r="AEL153" s="26"/>
      <c r="AEM153" s="26"/>
      <c r="AEN153" s="26"/>
      <c r="AEO153" s="26"/>
      <c r="AEP153" s="26"/>
      <c r="AEQ153" s="26"/>
      <c r="AER153" s="26"/>
      <c r="AES153" s="26"/>
      <c r="AET153" s="26"/>
      <c r="AEU153" s="26"/>
      <c r="AEV153" s="26"/>
      <c r="AEW153" s="26"/>
      <c r="AEX153" s="26"/>
      <c r="AEY153" s="26"/>
      <c r="AEZ153" s="26"/>
      <c r="AFA153" s="26"/>
      <c r="AFB153" s="26"/>
      <c r="AFC153" s="26"/>
      <c r="AFD153" s="26"/>
      <c r="AFE153" s="26"/>
      <c r="AFF153" s="26"/>
      <c r="AFG153" s="26"/>
      <c r="AFH153" s="26"/>
      <c r="AFI153" s="26"/>
      <c r="AFJ153" s="26"/>
      <c r="AFK153" s="26"/>
      <c r="AFL153" s="26"/>
      <c r="AFM153" s="26"/>
      <c r="AFN153" s="26"/>
      <c r="AFO153" s="26"/>
      <c r="AFP153" s="26"/>
      <c r="AFQ153" s="26"/>
      <c r="AFR153" s="26"/>
      <c r="AFS153" s="26"/>
      <c r="AFT153" s="26"/>
      <c r="AFU153" s="26"/>
      <c r="AFV153" s="26"/>
      <c r="AFW153" s="26"/>
      <c r="AFX153" s="26"/>
      <c r="AFY153" s="26"/>
      <c r="AFZ153" s="26"/>
      <c r="AGA153" s="26"/>
      <c r="AGB153" s="26"/>
      <c r="AGC153" s="26"/>
      <c r="AGD153" s="26"/>
      <c r="AGE153" s="26"/>
      <c r="AGF153" s="26"/>
      <c r="AGG153" s="26"/>
      <c r="AGH153" s="26"/>
      <c r="AGI153" s="26"/>
      <c r="AGJ153" s="26"/>
      <c r="AGK153" s="26"/>
      <c r="AGL153" s="26"/>
      <c r="AGM153" s="26"/>
      <c r="AGN153" s="26"/>
      <c r="AGO153" s="26"/>
    </row>
    <row r="154" spans="371:873" x14ac:dyDescent="0.25">
      <c r="NG154" s="26"/>
      <c r="NH154" s="26"/>
      <c r="NI154" s="26"/>
      <c r="NJ154" s="26"/>
      <c r="NK154" s="26"/>
      <c r="NL154" s="26"/>
      <c r="NM154" s="26"/>
      <c r="NN154" s="26"/>
      <c r="NO154" s="26"/>
      <c r="NP154" s="26"/>
      <c r="NQ154" s="26"/>
      <c r="NR154" s="26"/>
      <c r="NS154" s="26"/>
      <c r="NT154" s="26"/>
      <c r="NU154" s="26"/>
      <c r="NV154" s="26"/>
      <c r="NW154" s="26"/>
      <c r="NX154" s="26"/>
      <c r="NY154" s="26"/>
      <c r="NZ154" s="26"/>
      <c r="OA154" s="26"/>
      <c r="OB154" s="26"/>
      <c r="OC154" s="26"/>
      <c r="OD154" s="26"/>
      <c r="OE154" s="26"/>
      <c r="OF154" s="26"/>
      <c r="OG154" s="26"/>
      <c r="OH154" s="26"/>
      <c r="OI154" s="26"/>
      <c r="OJ154" s="26"/>
      <c r="OK154" s="26"/>
      <c r="OL154" s="26"/>
      <c r="OM154" s="26"/>
      <c r="ON154" s="26"/>
      <c r="OO154" s="26"/>
      <c r="OP154" s="26"/>
      <c r="OQ154" s="26"/>
      <c r="OR154" s="26"/>
      <c r="OS154" s="26"/>
      <c r="OT154" s="26"/>
      <c r="OU154" s="26"/>
      <c r="OV154" s="26"/>
      <c r="OW154" s="26"/>
      <c r="OX154" s="26"/>
      <c r="OY154" s="26"/>
      <c r="OZ154" s="26"/>
      <c r="PA154" s="26"/>
      <c r="PB154" s="26"/>
      <c r="PC154" s="26"/>
      <c r="PD154" s="26"/>
      <c r="PE154" s="26"/>
      <c r="PF154" s="26"/>
      <c r="PG154" s="26"/>
      <c r="PH154" s="26"/>
      <c r="PI154" s="26"/>
      <c r="PJ154" s="26"/>
      <c r="PK154" s="26"/>
      <c r="PL154" s="26"/>
      <c r="PM154" s="26"/>
      <c r="PN154" s="26"/>
      <c r="PO154" s="26"/>
      <c r="PP154" s="26"/>
      <c r="PQ154" s="26"/>
      <c r="PR154" s="26"/>
      <c r="PS154" s="26"/>
      <c r="PT154" s="26"/>
      <c r="PU154" s="26"/>
      <c r="PV154" s="26"/>
      <c r="PW154" s="26"/>
      <c r="PX154" s="26"/>
      <c r="PY154" s="26"/>
      <c r="PZ154" s="26"/>
      <c r="QA154" s="26"/>
      <c r="QB154" s="26"/>
      <c r="QC154" s="26"/>
      <c r="QD154" s="26"/>
      <c r="QE154" s="26"/>
      <c r="QF154" s="26"/>
      <c r="QG154" s="26"/>
      <c r="QH154" s="26"/>
      <c r="QI154" s="26"/>
      <c r="QJ154" s="26"/>
      <c r="QK154" s="26"/>
      <c r="QL154" s="26"/>
      <c r="QM154" s="26"/>
      <c r="QN154" s="26"/>
      <c r="QO154" s="26"/>
      <c r="QP154" s="26"/>
      <c r="QQ154" s="26"/>
      <c r="QR154" s="26"/>
      <c r="QS154" s="26"/>
      <c r="QT154" s="26"/>
      <c r="QU154" s="26"/>
      <c r="QV154" s="26"/>
      <c r="QW154" s="26"/>
      <c r="QX154" s="26"/>
      <c r="QY154" s="26"/>
      <c r="QZ154" s="26"/>
      <c r="RA154" s="26"/>
      <c r="RB154" s="26"/>
      <c r="RC154" s="26"/>
      <c r="RD154" s="26"/>
      <c r="RE154" s="26"/>
      <c r="RF154" s="26"/>
      <c r="RG154" s="26"/>
      <c r="RH154" s="26"/>
      <c r="RI154" s="26"/>
      <c r="RJ154" s="26"/>
      <c r="RK154" s="26"/>
      <c r="RL154" s="26"/>
      <c r="RM154" s="26"/>
      <c r="RN154" s="26"/>
      <c r="RO154" s="26"/>
      <c r="RP154" s="26"/>
      <c r="RQ154" s="26"/>
      <c r="RR154" s="26"/>
      <c r="RS154" s="26"/>
      <c r="RT154" s="26"/>
      <c r="RU154" s="26"/>
      <c r="RV154" s="26"/>
      <c r="RW154" s="26"/>
      <c r="RX154" s="26"/>
      <c r="RY154" s="26"/>
      <c r="RZ154" s="26"/>
      <c r="SA154" s="26"/>
      <c r="SB154" s="26"/>
      <c r="SC154" s="26"/>
      <c r="SD154" s="26"/>
      <c r="SE154" s="26"/>
      <c r="SF154" s="26"/>
      <c r="SG154" s="26"/>
      <c r="SH154" s="26"/>
      <c r="SI154" s="26"/>
      <c r="SJ154" s="26"/>
      <c r="SK154" s="26"/>
      <c r="SL154" s="26"/>
      <c r="SM154" s="26"/>
      <c r="SN154" s="26"/>
      <c r="SO154" s="26"/>
      <c r="SP154" s="26"/>
      <c r="AAV154" s="26"/>
      <c r="AAW154" s="26"/>
      <c r="AAX154" s="26"/>
      <c r="AAY154" s="26"/>
      <c r="AAZ154" s="26"/>
      <c r="ABA154" s="26"/>
      <c r="ABB154" s="26"/>
      <c r="ABC154" s="26"/>
      <c r="ABD154" s="26"/>
      <c r="ABE154" s="26"/>
      <c r="ABF154" s="26"/>
      <c r="ABG154" s="26"/>
      <c r="ABH154" s="26"/>
      <c r="ABI154" s="26"/>
      <c r="ABJ154" s="26"/>
      <c r="ABK154" s="26"/>
      <c r="ABL154" s="26"/>
      <c r="ABM154" s="26"/>
      <c r="ABN154" s="26"/>
      <c r="ABO154" s="26"/>
      <c r="ABP154" s="26"/>
      <c r="ABQ154" s="26"/>
      <c r="ABR154" s="26"/>
      <c r="ABS154" s="26"/>
      <c r="ABT154" s="26"/>
      <c r="ABU154" s="26"/>
      <c r="ABV154" s="26"/>
      <c r="ABW154" s="26"/>
      <c r="ABX154" s="26"/>
      <c r="ABY154" s="26"/>
      <c r="ABZ154" s="26"/>
      <c r="ACA154" s="26"/>
      <c r="ACB154" s="26"/>
      <c r="ACC154" s="26"/>
      <c r="ACD154" s="26"/>
      <c r="ACE154" s="26"/>
      <c r="ACF154" s="26"/>
      <c r="ACG154" s="26"/>
      <c r="ACH154" s="26"/>
      <c r="ACI154" s="26"/>
      <c r="ACJ154" s="26"/>
      <c r="ACK154" s="26"/>
      <c r="ACL154" s="26"/>
      <c r="ACM154" s="26"/>
      <c r="ACN154" s="26"/>
      <c r="ACO154" s="26"/>
      <c r="ACP154" s="26"/>
      <c r="ACQ154" s="26"/>
      <c r="ACR154" s="26"/>
      <c r="ACS154" s="26"/>
      <c r="ACT154" s="26"/>
      <c r="ACU154" s="26"/>
      <c r="ACV154" s="26"/>
      <c r="ACW154" s="26"/>
      <c r="ACX154" s="26"/>
      <c r="ACY154" s="26"/>
      <c r="ACZ154" s="26"/>
      <c r="ADA154" s="26"/>
      <c r="ADB154" s="26"/>
      <c r="ADC154" s="26"/>
      <c r="ADD154" s="26"/>
      <c r="ADE154" s="26"/>
      <c r="ADF154" s="26"/>
      <c r="ADG154" s="26"/>
      <c r="ADH154" s="26"/>
      <c r="ADI154" s="26"/>
      <c r="ADJ154" s="26"/>
      <c r="ADK154" s="26"/>
      <c r="ADL154" s="26"/>
      <c r="ADM154" s="26"/>
      <c r="ADN154" s="26"/>
      <c r="ADO154" s="26"/>
      <c r="ADP154" s="26"/>
      <c r="ADQ154" s="26"/>
      <c r="ADR154" s="26"/>
      <c r="ADS154" s="26"/>
      <c r="ADT154" s="26"/>
      <c r="ADU154" s="26"/>
      <c r="ADV154" s="26"/>
      <c r="ADW154" s="26"/>
      <c r="ADX154" s="26"/>
      <c r="ADY154" s="26"/>
      <c r="ADZ154" s="26"/>
      <c r="AEA154" s="26"/>
      <c r="AEB154" s="26"/>
      <c r="AEC154" s="26"/>
      <c r="AED154" s="26"/>
      <c r="AEE154" s="26"/>
      <c r="AEF154" s="26"/>
      <c r="AEG154" s="26"/>
      <c r="AEH154" s="26"/>
      <c r="AEI154" s="26"/>
      <c r="AEJ154" s="26"/>
      <c r="AEK154" s="26"/>
      <c r="AEL154" s="26"/>
      <c r="AEM154" s="26"/>
      <c r="AEN154" s="26"/>
      <c r="AEO154" s="26"/>
      <c r="AEP154" s="26"/>
      <c r="AEQ154" s="26"/>
      <c r="AER154" s="26"/>
      <c r="AES154" s="26"/>
      <c r="AET154" s="26"/>
      <c r="AEU154" s="26"/>
      <c r="AEV154" s="26"/>
      <c r="AEW154" s="26"/>
      <c r="AEX154" s="26"/>
      <c r="AEY154" s="26"/>
      <c r="AEZ154" s="26"/>
      <c r="AFA154" s="26"/>
      <c r="AFB154" s="26"/>
      <c r="AFC154" s="26"/>
      <c r="AFD154" s="26"/>
      <c r="AFE154" s="26"/>
      <c r="AFF154" s="26"/>
      <c r="AFG154" s="26"/>
      <c r="AFH154" s="26"/>
      <c r="AFI154" s="26"/>
      <c r="AFJ154" s="26"/>
      <c r="AFK154" s="26"/>
      <c r="AFL154" s="26"/>
      <c r="AFM154" s="26"/>
      <c r="AFN154" s="26"/>
      <c r="AFO154" s="26"/>
      <c r="AFP154" s="26"/>
      <c r="AFQ154" s="26"/>
      <c r="AFR154" s="26"/>
      <c r="AFS154" s="26"/>
      <c r="AFT154" s="26"/>
      <c r="AFU154" s="26"/>
      <c r="AFV154" s="26"/>
      <c r="AFW154" s="26"/>
      <c r="AFX154" s="26"/>
      <c r="AFY154" s="26"/>
      <c r="AFZ154" s="26"/>
      <c r="AGA154" s="26"/>
      <c r="AGB154" s="26"/>
      <c r="AGC154" s="26"/>
      <c r="AGD154" s="26"/>
      <c r="AGE154" s="26"/>
      <c r="AGF154" s="26"/>
      <c r="AGG154" s="26"/>
      <c r="AGH154" s="26"/>
      <c r="AGI154" s="26"/>
      <c r="AGJ154" s="26"/>
      <c r="AGK154" s="26"/>
      <c r="AGL154" s="26"/>
      <c r="AGM154" s="26"/>
      <c r="AGN154" s="26"/>
      <c r="AGO154" s="26"/>
    </row>
    <row r="155" spans="371:873" x14ac:dyDescent="0.25">
      <c r="NG155" s="26"/>
      <c r="NH155" s="26"/>
      <c r="NI155" s="26"/>
      <c r="NJ155" s="26"/>
      <c r="NK155" s="26"/>
      <c r="NL155" s="26"/>
      <c r="NM155" s="26"/>
      <c r="NN155" s="26"/>
      <c r="NO155" s="26"/>
      <c r="NP155" s="26"/>
      <c r="NQ155" s="26"/>
      <c r="NR155" s="26"/>
      <c r="NS155" s="26"/>
      <c r="NT155" s="26"/>
      <c r="NU155" s="26"/>
      <c r="NV155" s="26"/>
      <c r="NW155" s="26"/>
      <c r="NX155" s="26"/>
      <c r="NY155" s="26"/>
      <c r="NZ155" s="26"/>
      <c r="OA155" s="26"/>
      <c r="OB155" s="26"/>
      <c r="OC155" s="26"/>
      <c r="OD155" s="26"/>
      <c r="OE155" s="26"/>
      <c r="OF155" s="26"/>
      <c r="OG155" s="26"/>
      <c r="OH155" s="26"/>
      <c r="OI155" s="26"/>
      <c r="OJ155" s="26"/>
      <c r="OK155" s="26"/>
      <c r="OL155" s="26"/>
      <c r="OM155" s="26"/>
      <c r="ON155" s="26"/>
      <c r="OO155" s="26"/>
      <c r="OP155" s="26"/>
      <c r="OQ155" s="26"/>
      <c r="OR155" s="26"/>
      <c r="OS155" s="26"/>
      <c r="OT155" s="26"/>
      <c r="OU155" s="26"/>
      <c r="OV155" s="26"/>
      <c r="OW155" s="26"/>
      <c r="OX155" s="26"/>
      <c r="OY155" s="26"/>
      <c r="OZ155" s="26"/>
      <c r="PA155" s="26"/>
      <c r="PB155" s="26"/>
      <c r="PC155" s="26"/>
      <c r="PD155" s="26"/>
      <c r="PE155" s="26"/>
      <c r="PF155" s="26"/>
      <c r="PG155" s="26"/>
      <c r="PH155" s="26"/>
      <c r="PI155" s="26"/>
      <c r="PJ155" s="26"/>
      <c r="PK155" s="26"/>
      <c r="PL155" s="26"/>
      <c r="PM155" s="26"/>
      <c r="PN155" s="26"/>
      <c r="PO155" s="26"/>
      <c r="PP155" s="26"/>
      <c r="PQ155" s="26"/>
      <c r="PR155" s="26"/>
      <c r="PS155" s="26"/>
      <c r="PT155" s="26"/>
      <c r="PU155" s="26"/>
      <c r="PV155" s="26"/>
      <c r="PW155" s="26"/>
      <c r="PX155" s="26"/>
      <c r="PY155" s="26"/>
      <c r="PZ155" s="26"/>
      <c r="QA155" s="26"/>
      <c r="QB155" s="26"/>
      <c r="QC155" s="26"/>
      <c r="QD155" s="26"/>
      <c r="QE155" s="26"/>
      <c r="QF155" s="26"/>
      <c r="QG155" s="26"/>
      <c r="QH155" s="26"/>
      <c r="QI155" s="26"/>
      <c r="QJ155" s="26"/>
      <c r="QK155" s="26"/>
      <c r="QL155" s="26"/>
      <c r="QM155" s="26"/>
      <c r="QN155" s="26"/>
      <c r="QO155" s="26"/>
      <c r="QP155" s="26"/>
      <c r="QQ155" s="26"/>
      <c r="QR155" s="26"/>
      <c r="QS155" s="26"/>
      <c r="QT155" s="26"/>
      <c r="QU155" s="26"/>
      <c r="QV155" s="26"/>
      <c r="QW155" s="26"/>
      <c r="QX155" s="26"/>
      <c r="QY155" s="26"/>
      <c r="QZ155" s="26"/>
      <c r="RA155" s="26"/>
      <c r="RB155" s="26"/>
      <c r="RC155" s="26"/>
      <c r="RD155" s="26"/>
      <c r="RE155" s="26"/>
      <c r="RF155" s="26"/>
      <c r="RG155" s="26"/>
      <c r="RH155" s="26"/>
      <c r="RI155" s="26"/>
      <c r="RJ155" s="26"/>
      <c r="RK155" s="26"/>
      <c r="RL155" s="26"/>
      <c r="RM155" s="26"/>
      <c r="RN155" s="26"/>
      <c r="RO155" s="26"/>
      <c r="RP155" s="26"/>
      <c r="RQ155" s="26"/>
      <c r="RR155" s="26"/>
      <c r="RS155" s="26"/>
      <c r="RT155" s="26"/>
      <c r="RU155" s="26"/>
      <c r="RV155" s="26"/>
      <c r="RW155" s="26"/>
      <c r="RX155" s="26"/>
      <c r="RY155" s="26"/>
      <c r="RZ155" s="26"/>
      <c r="SA155" s="26"/>
      <c r="SB155" s="26"/>
      <c r="SC155" s="26"/>
      <c r="SD155" s="26"/>
      <c r="SE155" s="26"/>
      <c r="SF155" s="26"/>
      <c r="SG155" s="26"/>
      <c r="SH155" s="26"/>
      <c r="SI155" s="26"/>
      <c r="SJ155" s="26"/>
      <c r="SK155" s="26"/>
      <c r="SL155" s="26"/>
      <c r="SM155" s="26"/>
      <c r="SN155" s="26"/>
      <c r="SO155" s="26"/>
      <c r="SP155" s="26"/>
      <c r="AAV155" s="26"/>
      <c r="AAW155" s="26"/>
      <c r="AAX155" s="26"/>
      <c r="AAY155" s="26"/>
      <c r="AAZ155" s="26"/>
      <c r="ABA155" s="26"/>
      <c r="ABB155" s="26"/>
      <c r="ABC155" s="26"/>
      <c r="ABD155" s="26"/>
      <c r="ABE155" s="26"/>
      <c r="ABF155" s="26"/>
      <c r="ABG155" s="26"/>
      <c r="ABH155" s="26"/>
      <c r="ABI155" s="26"/>
      <c r="ABJ155" s="26"/>
      <c r="ABK155" s="26"/>
      <c r="ABL155" s="26"/>
      <c r="ABM155" s="26"/>
      <c r="ABN155" s="26"/>
      <c r="ABO155" s="26"/>
      <c r="ABP155" s="26"/>
      <c r="ABQ155" s="26"/>
      <c r="ABR155" s="26"/>
      <c r="ABS155" s="26"/>
      <c r="ABT155" s="26"/>
      <c r="ABU155" s="26"/>
      <c r="ABV155" s="26"/>
      <c r="ABW155" s="26"/>
      <c r="ABX155" s="26"/>
      <c r="ABY155" s="26"/>
      <c r="ABZ155" s="26"/>
      <c r="ACA155" s="26"/>
      <c r="ACB155" s="26"/>
      <c r="ACC155" s="26"/>
      <c r="ACD155" s="26"/>
      <c r="ACE155" s="26"/>
      <c r="ACF155" s="26"/>
      <c r="ACG155" s="26"/>
      <c r="ACH155" s="26"/>
      <c r="ACI155" s="26"/>
      <c r="ACJ155" s="26"/>
      <c r="ACK155" s="26"/>
      <c r="ACL155" s="26"/>
      <c r="ACM155" s="26"/>
      <c r="ACN155" s="26"/>
      <c r="ACO155" s="26"/>
      <c r="ACP155" s="26"/>
      <c r="ACQ155" s="26"/>
      <c r="ACR155" s="26"/>
      <c r="ACS155" s="26"/>
      <c r="ACT155" s="26"/>
      <c r="ACU155" s="26"/>
      <c r="ACV155" s="26"/>
      <c r="ACW155" s="26"/>
      <c r="ACX155" s="26"/>
      <c r="ACY155" s="26"/>
      <c r="ACZ155" s="26"/>
      <c r="ADA155" s="26"/>
      <c r="ADB155" s="26"/>
      <c r="ADC155" s="26"/>
      <c r="ADD155" s="26"/>
      <c r="ADE155" s="26"/>
      <c r="ADF155" s="26"/>
      <c r="ADG155" s="26"/>
      <c r="ADH155" s="26"/>
      <c r="ADI155" s="26"/>
      <c r="ADJ155" s="26"/>
      <c r="ADK155" s="26"/>
      <c r="ADL155" s="26"/>
      <c r="ADM155" s="26"/>
      <c r="ADN155" s="26"/>
      <c r="ADO155" s="26"/>
      <c r="ADP155" s="26"/>
      <c r="ADQ155" s="26"/>
      <c r="ADR155" s="26"/>
      <c r="ADS155" s="26"/>
      <c r="ADT155" s="26"/>
      <c r="ADU155" s="26"/>
      <c r="ADV155" s="26"/>
      <c r="ADW155" s="26"/>
      <c r="ADX155" s="26"/>
      <c r="ADY155" s="26"/>
      <c r="ADZ155" s="26"/>
      <c r="AEA155" s="26"/>
      <c r="AEB155" s="26"/>
      <c r="AEC155" s="26"/>
      <c r="AED155" s="26"/>
      <c r="AEE155" s="26"/>
      <c r="AEF155" s="26"/>
      <c r="AEG155" s="26"/>
      <c r="AEH155" s="26"/>
      <c r="AEI155" s="26"/>
      <c r="AEJ155" s="26"/>
      <c r="AEK155" s="26"/>
      <c r="AEL155" s="26"/>
      <c r="AEM155" s="26"/>
      <c r="AEN155" s="26"/>
      <c r="AEO155" s="26"/>
      <c r="AEP155" s="26"/>
      <c r="AEQ155" s="26"/>
      <c r="AER155" s="26"/>
      <c r="AES155" s="26"/>
      <c r="AET155" s="26"/>
      <c r="AEU155" s="26"/>
      <c r="AEV155" s="26"/>
      <c r="AEW155" s="26"/>
      <c r="AEX155" s="26"/>
      <c r="AEY155" s="26"/>
      <c r="AEZ155" s="26"/>
      <c r="AFA155" s="26"/>
      <c r="AFB155" s="26"/>
      <c r="AFC155" s="26"/>
      <c r="AFD155" s="26"/>
      <c r="AFE155" s="26"/>
      <c r="AFF155" s="26"/>
      <c r="AFG155" s="26"/>
      <c r="AFH155" s="26"/>
      <c r="AFI155" s="26"/>
      <c r="AFJ155" s="26"/>
      <c r="AFK155" s="26"/>
      <c r="AFL155" s="26"/>
      <c r="AFM155" s="26"/>
      <c r="AFN155" s="26"/>
      <c r="AFO155" s="26"/>
      <c r="AFP155" s="26"/>
      <c r="AFQ155" s="26"/>
      <c r="AFR155" s="26"/>
      <c r="AFS155" s="26"/>
      <c r="AFT155" s="26"/>
      <c r="AFU155" s="26"/>
      <c r="AFV155" s="26"/>
      <c r="AFW155" s="26"/>
      <c r="AFX155" s="26"/>
      <c r="AFY155" s="26"/>
      <c r="AFZ155" s="26"/>
      <c r="AGA155" s="26"/>
      <c r="AGB155" s="26"/>
      <c r="AGC155" s="26"/>
      <c r="AGD155" s="26"/>
      <c r="AGE155" s="26"/>
      <c r="AGF155" s="26"/>
      <c r="AGG155" s="26"/>
      <c r="AGH155" s="26"/>
      <c r="AGI155" s="26"/>
      <c r="AGJ155" s="26"/>
      <c r="AGK155" s="26"/>
      <c r="AGL155" s="26"/>
      <c r="AGM155" s="26"/>
      <c r="AGN155" s="26"/>
      <c r="AGO155" s="26"/>
    </row>
    <row r="156" spans="371:873" x14ac:dyDescent="0.25">
      <c r="NG156" s="26"/>
      <c r="NH156" s="26"/>
      <c r="NI156" s="26"/>
      <c r="NJ156" s="26"/>
      <c r="NK156" s="26"/>
      <c r="NL156" s="26"/>
      <c r="NM156" s="26"/>
      <c r="NN156" s="26"/>
      <c r="NO156" s="26"/>
      <c r="NP156" s="26"/>
      <c r="NQ156" s="26"/>
      <c r="NR156" s="26"/>
      <c r="NS156" s="26"/>
      <c r="NT156" s="26"/>
      <c r="NU156" s="26"/>
      <c r="NV156" s="26"/>
      <c r="NW156" s="26"/>
      <c r="NX156" s="26"/>
      <c r="NY156" s="26"/>
      <c r="NZ156" s="26"/>
      <c r="OA156" s="26"/>
      <c r="OB156" s="26"/>
      <c r="OC156" s="26"/>
      <c r="OD156" s="26"/>
      <c r="OE156" s="26"/>
      <c r="OF156" s="26"/>
      <c r="OG156" s="26"/>
      <c r="OH156" s="26"/>
      <c r="OI156" s="26"/>
      <c r="OJ156" s="26"/>
      <c r="OK156" s="26"/>
      <c r="OL156" s="26"/>
      <c r="OM156" s="26"/>
      <c r="ON156" s="26"/>
      <c r="OO156" s="26"/>
      <c r="OP156" s="26"/>
      <c r="OQ156" s="26"/>
      <c r="OR156" s="26"/>
      <c r="OS156" s="26"/>
      <c r="OT156" s="26"/>
      <c r="OU156" s="26"/>
      <c r="OV156" s="26"/>
      <c r="OW156" s="26"/>
      <c r="OX156" s="26"/>
      <c r="OY156" s="26"/>
      <c r="OZ156" s="26"/>
      <c r="PA156" s="26"/>
      <c r="PB156" s="26"/>
      <c r="PC156" s="26"/>
      <c r="PD156" s="26"/>
      <c r="PE156" s="26"/>
      <c r="PF156" s="26"/>
      <c r="PG156" s="26"/>
      <c r="PH156" s="26"/>
      <c r="PI156" s="26"/>
      <c r="PJ156" s="26"/>
      <c r="PK156" s="26"/>
      <c r="PL156" s="26"/>
      <c r="PM156" s="26"/>
      <c r="PN156" s="26"/>
      <c r="PO156" s="26"/>
      <c r="PP156" s="26"/>
      <c r="PQ156" s="26"/>
      <c r="PR156" s="26"/>
      <c r="PS156" s="26"/>
      <c r="PT156" s="26"/>
      <c r="PU156" s="26"/>
      <c r="PV156" s="26"/>
      <c r="PW156" s="26"/>
      <c r="PX156" s="26"/>
      <c r="PY156" s="26"/>
      <c r="PZ156" s="26"/>
      <c r="QA156" s="26"/>
      <c r="QB156" s="26"/>
      <c r="QC156" s="26"/>
      <c r="QD156" s="26"/>
      <c r="QE156" s="26"/>
      <c r="QF156" s="26"/>
      <c r="QG156" s="26"/>
      <c r="QH156" s="26"/>
      <c r="QI156" s="26"/>
      <c r="QJ156" s="26"/>
      <c r="QK156" s="26"/>
      <c r="QL156" s="26"/>
      <c r="QM156" s="26"/>
      <c r="QN156" s="26"/>
      <c r="QO156" s="26"/>
      <c r="QP156" s="26"/>
      <c r="QQ156" s="26"/>
      <c r="QR156" s="26"/>
      <c r="QS156" s="26"/>
      <c r="QT156" s="26"/>
      <c r="QU156" s="26"/>
      <c r="QV156" s="26"/>
      <c r="QW156" s="26"/>
      <c r="QX156" s="26"/>
      <c r="QY156" s="26"/>
      <c r="QZ156" s="26"/>
      <c r="RA156" s="26"/>
      <c r="RB156" s="26"/>
      <c r="RC156" s="26"/>
      <c r="RD156" s="26"/>
      <c r="RE156" s="26"/>
      <c r="RF156" s="26"/>
      <c r="RG156" s="26"/>
      <c r="RH156" s="26"/>
      <c r="RI156" s="26"/>
      <c r="RJ156" s="26"/>
      <c r="RK156" s="26"/>
      <c r="RL156" s="26"/>
      <c r="RM156" s="26"/>
      <c r="RN156" s="26"/>
      <c r="RO156" s="26"/>
      <c r="RP156" s="26"/>
      <c r="RQ156" s="26"/>
      <c r="RR156" s="26"/>
      <c r="RS156" s="26"/>
      <c r="RT156" s="26"/>
      <c r="RU156" s="26"/>
      <c r="RV156" s="26"/>
      <c r="RW156" s="26"/>
      <c r="RX156" s="26"/>
      <c r="RY156" s="26"/>
      <c r="RZ156" s="26"/>
      <c r="SA156" s="26"/>
      <c r="SB156" s="26"/>
      <c r="SC156" s="26"/>
      <c r="SD156" s="26"/>
      <c r="SE156" s="26"/>
      <c r="SF156" s="26"/>
      <c r="SG156" s="26"/>
      <c r="SH156" s="26"/>
      <c r="SI156" s="26"/>
      <c r="SJ156" s="26"/>
      <c r="SK156" s="26"/>
      <c r="SL156" s="26"/>
      <c r="SM156" s="26"/>
      <c r="SN156" s="26"/>
      <c r="SO156" s="26"/>
      <c r="SP156" s="26"/>
      <c r="AAV156" s="26"/>
      <c r="AAW156" s="26"/>
      <c r="AAX156" s="26"/>
      <c r="AAY156" s="26"/>
      <c r="AAZ156" s="26"/>
      <c r="ABA156" s="26"/>
      <c r="ABB156" s="26"/>
      <c r="ABC156" s="26"/>
      <c r="ABD156" s="26"/>
      <c r="ABE156" s="26"/>
      <c r="ABF156" s="26"/>
      <c r="ABG156" s="26"/>
      <c r="ABH156" s="26"/>
      <c r="ABI156" s="26"/>
      <c r="ABJ156" s="26"/>
      <c r="ABK156" s="26"/>
      <c r="ABL156" s="26"/>
      <c r="ABM156" s="26"/>
      <c r="ABN156" s="26"/>
      <c r="ABO156" s="26"/>
      <c r="ABP156" s="26"/>
      <c r="ABQ156" s="26"/>
      <c r="ABR156" s="26"/>
      <c r="ABS156" s="26"/>
      <c r="ABT156" s="26"/>
      <c r="ABU156" s="26"/>
      <c r="ABV156" s="26"/>
      <c r="ABW156" s="26"/>
      <c r="ABX156" s="26"/>
      <c r="ABY156" s="26"/>
      <c r="ABZ156" s="26"/>
      <c r="ACA156" s="26"/>
      <c r="ACB156" s="26"/>
      <c r="ACC156" s="26"/>
      <c r="ACD156" s="26"/>
      <c r="ACE156" s="26"/>
      <c r="ACF156" s="26"/>
      <c r="ACG156" s="26"/>
      <c r="ACH156" s="26"/>
      <c r="ACI156" s="26"/>
      <c r="ACJ156" s="26"/>
      <c r="ACK156" s="26"/>
      <c r="ACL156" s="26"/>
      <c r="ACM156" s="26"/>
      <c r="ACN156" s="26"/>
      <c r="ACO156" s="26"/>
      <c r="ACP156" s="26"/>
      <c r="ACQ156" s="26"/>
      <c r="ACR156" s="26"/>
      <c r="ACS156" s="26"/>
      <c r="ACT156" s="26"/>
      <c r="ACU156" s="26"/>
      <c r="ACV156" s="26"/>
      <c r="ACW156" s="26"/>
      <c r="ACX156" s="26"/>
      <c r="ACY156" s="26"/>
      <c r="ACZ156" s="26"/>
      <c r="ADA156" s="26"/>
      <c r="ADB156" s="26"/>
      <c r="ADC156" s="26"/>
      <c r="ADD156" s="26"/>
      <c r="ADE156" s="26"/>
      <c r="ADF156" s="26"/>
      <c r="ADG156" s="26"/>
      <c r="ADH156" s="26"/>
      <c r="ADI156" s="26"/>
      <c r="ADJ156" s="26"/>
      <c r="ADK156" s="26"/>
      <c r="ADL156" s="26"/>
      <c r="ADM156" s="26"/>
      <c r="ADN156" s="26"/>
      <c r="ADO156" s="26"/>
      <c r="ADP156" s="26"/>
      <c r="ADQ156" s="26"/>
      <c r="ADR156" s="26"/>
      <c r="ADS156" s="26"/>
      <c r="ADT156" s="26"/>
      <c r="ADU156" s="26"/>
      <c r="ADV156" s="26"/>
      <c r="ADW156" s="26"/>
      <c r="ADX156" s="26"/>
      <c r="ADY156" s="26"/>
      <c r="ADZ156" s="26"/>
      <c r="AEA156" s="26"/>
      <c r="AEB156" s="26"/>
      <c r="AEC156" s="26"/>
      <c r="AED156" s="26"/>
      <c r="AEE156" s="26"/>
      <c r="AEF156" s="26"/>
      <c r="AEG156" s="26"/>
      <c r="AEH156" s="26"/>
      <c r="AEI156" s="26"/>
      <c r="AEJ156" s="26"/>
      <c r="AEK156" s="26"/>
      <c r="AEL156" s="26"/>
      <c r="AEM156" s="26"/>
      <c r="AEN156" s="26"/>
      <c r="AEO156" s="26"/>
      <c r="AEP156" s="26"/>
      <c r="AEQ156" s="26"/>
      <c r="AER156" s="26"/>
      <c r="AES156" s="26"/>
      <c r="AET156" s="26"/>
      <c r="AEU156" s="26"/>
      <c r="AEV156" s="26"/>
      <c r="AEW156" s="26"/>
      <c r="AEX156" s="26"/>
      <c r="AEY156" s="26"/>
      <c r="AEZ156" s="26"/>
      <c r="AFA156" s="26"/>
      <c r="AFB156" s="26"/>
      <c r="AFC156" s="26"/>
      <c r="AFD156" s="26"/>
      <c r="AFE156" s="26"/>
      <c r="AFF156" s="26"/>
      <c r="AFG156" s="26"/>
      <c r="AFH156" s="26"/>
      <c r="AFI156" s="26"/>
      <c r="AFJ156" s="26"/>
      <c r="AFK156" s="26"/>
      <c r="AFL156" s="26"/>
      <c r="AFM156" s="26"/>
      <c r="AFN156" s="26"/>
      <c r="AFO156" s="26"/>
      <c r="AFP156" s="26"/>
      <c r="AFQ156" s="26"/>
      <c r="AFR156" s="26"/>
      <c r="AFS156" s="26"/>
      <c r="AFT156" s="26"/>
      <c r="AFU156" s="26"/>
      <c r="AFV156" s="26"/>
      <c r="AFW156" s="26"/>
      <c r="AFX156" s="26"/>
      <c r="AFY156" s="26"/>
      <c r="AFZ156" s="26"/>
      <c r="AGA156" s="26"/>
      <c r="AGB156" s="26"/>
      <c r="AGC156" s="26"/>
      <c r="AGD156" s="26"/>
      <c r="AGE156" s="26"/>
      <c r="AGF156" s="26"/>
      <c r="AGG156" s="26"/>
      <c r="AGH156" s="26"/>
      <c r="AGI156" s="26"/>
      <c r="AGJ156" s="26"/>
      <c r="AGK156" s="26"/>
      <c r="AGL156" s="26"/>
      <c r="AGM156" s="26"/>
      <c r="AGN156" s="26"/>
      <c r="AGO156" s="26"/>
    </row>
    <row r="157" spans="371:873" x14ac:dyDescent="0.25">
      <c r="NG157" s="26"/>
      <c r="NH157" s="26"/>
      <c r="NI157" s="26"/>
      <c r="NJ157" s="26"/>
      <c r="NK157" s="26"/>
      <c r="NL157" s="26"/>
      <c r="NM157" s="26"/>
      <c r="NN157" s="26"/>
      <c r="NO157" s="26"/>
      <c r="NP157" s="26"/>
      <c r="NQ157" s="26"/>
      <c r="NR157" s="26"/>
      <c r="NS157" s="26"/>
      <c r="NT157" s="26"/>
      <c r="NU157" s="26"/>
      <c r="NV157" s="26"/>
      <c r="NW157" s="26"/>
      <c r="NX157" s="26"/>
      <c r="NY157" s="26"/>
      <c r="NZ157" s="26"/>
      <c r="OA157" s="26"/>
      <c r="OB157" s="26"/>
      <c r="OC157" s="26"/>
      <c r="OD157" s="26"/>
      <c r="OE157" s="26"/>
      <c r="OF157" s="26"/>
      <c r="OG157" s="26"/>
      <c r="OH157" s="26"/>
      <c r="OI157" s="26"/>
      <c r="OJ157" s="26"/>
      <c r="OK157" s="26"/>
      <c r="OL157" s="26"/>
      <c r="OM157" s="26"/>
      <c r="ON157" s="26"/>
      <c r="OO157" s="26"/>
      <c r="OP157" s="26"/>
      <c r="OQ157" s="26"/>
      <c r="OR157" s="26"/>
      <c r="OS157" s="26"/>
      <c r="OT157" s="26"/>
      <c r="OU157" s="26"/>
      <c r="OV157" s="26"/>
      <c r="OW157" s="26"/>
      <c r="OX157" s="26"/>
      <c r="OY157" s="26"/>
      <c r="OZ157" s="26"/>
      <c r="PA157" s="26"/>
      <c r="PB157" s="26"/>
      <c r="PC157" s="26"/>
      <c r="PD157" s="26"/>
      <c r="PE157" s="26"/>
      <c r="PF157" s="26"/>
      <c r="PG157" s="26"/>
      <c r="PH157" s="26"/>
      <c r="PI157" s="26"/>
      <c r="PJ157" s="26"/>
      <c r="PK157" s="26"/>
      <c r="PL157" s="26"/>
      <c r="PM157" s="26"/>
      <c r="PN157" s="26"/>
      <c r="PO157" s="26"/>
      <c r="PP157" s="26"/>
      <c r="PQ157" s="26"/>
      <c r="PR157" s="26"/>
      <c r="PS157" s="26"/>
      <c r="PT157" s="26"/>
      <c r="PU157" s="26"/>
      <c r="PV157" s="26"/>
      <c r="PW157" s="26"/>
      <c r="PX157" s="26"/>
      <c r="PY157" s="26"/>
      <c r="PZ157" s="26"/>
      <c r="QA157" s="26"/>
      <c r="QB157" s="26"/>
      <c r="QC157" s="26"/>
      <c r="QD157" s="26"/>
      <c r="QE157" s="26"/>
      <c r="QF157" s="26"/>
      <c r="QG157" s="26"/>
      <c r="QH157" s="26"/>
      <c r="QI157" s="26"/>
      <c r="QJ157" s="26"/>
      <c r="QK157" s="26"/>
      <c r="QL157" s="26"/>
      <c r="QM157" s="26"/>
      <c r="QN157" s="26"/>
      <c r="QO157" s="26"/>
      <c r="QP157" s="26"/>
      <c r="QQ157" s="26"/>
      <c r="QR157" s="26"/>
      <c r="QS157" s="26"/>
      <c r="QT157" s="26"/>
      <c r="QU157" s="26"/>
      <c r="QV157" s="26"/>
      <c r="QW157" s="26"/>
      <c r="QX157" s="26"/>
      <c r="QY157" s="26"/>
      <c r="QZ157" s="26"/>
      <c r="RA157" s="26"/>
      <c r="RB157" s="26"/>
      <c r="RC157" s="26"/>
      <c r="RD157" s="26"/>
      <c r="RE157" s="26"/>
      <c r="RF157" s="26"/>
      <c r="RG157" s="26"/>
      <c r="RH157" s="26"/>
      <c r="RI157" s="26"/>
      <c r="RJ157" s="26"/>
      <c r="RK157" s="26"/>
      <c r="RL157" s="26"/>
      <c r="RM157" s="26"/>
      <c r="RN157" s="26"/>
      <c r="RO157" s="26"/>
      <c r="RP157" s="26"/>
      <c r="RQ157" s="26"/>
      <c r="RR157" s="26"/>
      <c r="RS157" s="26"/>
      <c r="RT157" s="26"/>
      <c r="RU157" s="26"/>
      <c r="RV157" s="26"/>
      <c r="RW157" s="26"/>
      <c r="RX157" s="26"/>
      <c r="RY157" s="26"/>
      <c r="RZ157" s="26"/>
      <c r="SA157" s="26"/>
      <c r="SB157" s="26"/>
      <c r="SC157" s="26"/>
      <c r="SD157" s="26"/>
      <c r="SE157" s="26"/>
      <c r="SF157" s="26"/>
      <c r="SG157" s="26"/>
      <c r="SH157" s="26"/>
      <c r="SI157" s="26"/>
      <c r="SJ157" s="26"/>
      <c r="SK157" s="26"/>
      <c r="SL157" s="26"/>
      <c r="SM157" s="26"/>
      <c r="SN157" s="26"/>
      <c r="SO157" s="26"/>
      <c r="SP157" s="26"/>
      <c r="AAV157" s="26"/>
      <c r="AAW157" s="26"/>
      <c r="AAX157" s="26"/>
      <c r="AAY157" s="26"/>
      <c r="AAZ157" s="26"/>
      <c r="ABA157" s="26"/>
      <c r="ABB157" s="26"/>
      <c r="ABC157" s="26"/>
      <c r="ABD157" s="26"/>
      <c r="ABE157" s="26"/>
      <c r="ABF157" s="26"/>
      <c r="ABG157" s="26"/>
      <c r="ABH157" s="26"/>
      <c r="ABI157" s="26"/>
      <c r="ABJ157" s="26"/>
      <c r="ABK157" s="26"/>
      <c r="ABL157" s="26"/>
      <c r="ABM157" s="26"/>
      <c r="ABN157" s="26"/>
      <c r="ABO157" s="26"/>
      <c r="ABP157" s="26"/>
      <c r="ABQ157" s="26"/>
      <c r="ABR157" s="26"/>
      <c r="ABS157" s="26"/>
      <c r="ABT157" s="26"/>
      <c r="ABU157" s="26"/>
      <c r="ABV157" s="26"/>
      <c r="ABW157" s="26"/>
      <c r="ABX157" s="26"/>
      <c r="ABY157" s="26"/>
      <c r="ABZ157" s="26"/>
      <c r="ACA157" s="26"/>
      <c r="ACB157" s="26"/>
      <c r="ACC157" s="26"/>
      <c r="ACD157" s="26"/>
      <c r="ACE157" s="26"/>
      <c r="ACF157" s="26"/>
      <c r="ACG157" s="26"/>
      <c r="ACH157" s="26"/>
      <c r="ACI157" s="26"/>
      <c r="ACJ157" s="26"/>
      <c r="ACK157" s="26"/>
      <c r="ACL157" s="26"/>
      <c r="ACM157" s="26"/>
      <c r="ACN157" s="26"/>
      <c r="ACO157" s="26"/>
      <c r="ACP157" s="26"/>
      <c r="ACQ157" s="26"/>
      <c r="ACR157" s="26"/>
      <c r="ACS157" s="26"/>
      <c r="ACT157" s="26"/>
      <c r="ACU157" s="26"/>
      <c r="ACV157" s="26"/>
      <c r="ACW157" s="26"/>
      <c r="ACX157" s="26"/>
      <c r="ACY157" s="26"/>
      <c r="ACZ157" s="26"/>
      <c r="ADA157" s="26"/>
      <c r="ADB157" s="26"/>
      <c r="ADC157" s="26"/>
      <c r="ADD157" s="26"/>
      <c r="ADE157" s="26"/>
      <c r="ADF157" s="26"/>
      <c r="ADG157" s="26"/>
      <c r="ADH157" s="26"/>
      <c r="ADI157" s="26"/>
      <c r="ADJ157" s="26"/>
      <c r="ADK157" s="26"/>
      <c r="ADL157" s="26"/>
      <c r="ADM157" s="26"/>
      <c r="ADN157" s="26"/>
      <c r="ADO157" s="26"/>
      <c r="ADP157" s="26"/>
      <c r="ADQ157" s="26"/>
      <c r="ADR157" s="26"/>
      <c r="ADS157" s="26"/>
      <c r="ADT157" s="26"/>
      <c r="ADU157" s="26"/>
      <c r="ADV157" s="26"/>
      <c r="ADW157" s="26"/>
      <c r="ADX157" s="26"/>
      <c r="ADY157" s="26"/>
      <c r="ADZ157" s="26"/>
      <c r="AEA157" s="26"/>
      <c r="AEB157" s="26"/>
      <c r="AEC157" s="26"/>
      <c r="AED157" s="26"/>
      <c r="AEE157" s="26"/>
      <c r="AEF157" s="26"/>
      <c r="AEG157" s="26"/>
      <c r="AEH157" s="26"/>
      <c r="AEI157" s="26"/>
      <c r="AEJ157" s="26"/>
      <c r="AEK157" s="26"/>
      <c r="AEL157" s="26"/>
      <c r="AEM157" s="26"/>
      <c r="AEN157" s="26"/>
      <c r="AEO157" s="26"/>
      <c r="AEP157" s="26"/>
      <c r="AEQ157" s="26"/>
      <c r="AER157" s="26"/>
      <c r="AES157" s="26"/>
      <c r="AET157" s="26"/>
      <c r="AEU157" s="26"/>
      <c r="AEV157" s="26"/>
      <c r="AEW157" s="26"/>
      <c r="AEX157" s="26"/>
      <c r="AEY157" s="26"/>
      <c r="AEZ157" s="26"/>
      <c r="AFA157" s="26"/>
      <c r="AFB157" s="26"/>
      <c r="AFC157" s="26"/>
      <c r="AFD157" s="26"/>
      <c r="AFE157" s="26"/>
      <c r="AFF157" s="26"/>
      <c r="AFG157" s="26"/>
      <c r="AFH157" s="26"/>
      <c r="AFI157" s="26"/>
      <c r="AFJ157" s="26"/>
      <c r="AFK157" s="26"/>
      <c r="AFL157" s="26"/>
      <c r="AFM157" s="26"/>
      <c r="AFN157" s="26"/>
      <c r="AFO157" s="26"/>
      <c r="AFP157" s="26"/>
      <c r="AFQ157" s="26"/>
      <c r="AFR157" s="26"/>
      <c r="AFS157" s="26"/>
      <c r="AFT157" s="26"/>
      <c r="AFU157" s="26"/>
      <c r="AFV157" s="26"/>
      <c r="AFW157" s="26"/>
      <c r="AFX157" s="26"/>
      <c r="AFY157" s="26"/>
      <c r="AFZ157" s="26"/>
      <c r="AGA157" s="26"/>
      <c r="AGB157" s="26"/>
      <c r="AGC157" s="26"/>
      <c r="AGD157" s="26"/>
      <c r="AGE157" s="26"/>
      <c r="AGF157" s="26"/>
      <c r="AGG157" s="26"/>
      <c r="AGH157" s="26"/>
      <c r="AGI157" s="26"/>
      <c r="AGJ157" s="26"/>
      <c r="AGK157" s="26"/>
      <c r="AGL157" s="26"/>
      <c r="AGM157" s="26"/>
      <c r="AGN157" s="26"/>
      <c r="AGO157" s="26"/>
    </row>
    <row r="158" spans="371:873" x14ac:dyDescent="0.25">
      <c r="NG158" s="26"/>
      <c r="NH158" s="26"/>
      <c r="NI158" s="26"/>
      <c r="NJ158" s="26"/>
      <c r="NK158" s="26"/>
      <c r="NL158" s="26"/>
      <c r="NM158" s="26"/>
      <c r="NN158" s="26"/>
      <c r="NO158" s="26"/>
      <c r="NP158" s="26"/>
      <c r="NQ158" s="26"/>
      <c r="NR158" s="26"/>
      <c r="NS158" s="26"/>
      <c r="NT158" s="26"/>
      <c r="NU158" s="26"/>
      <c r="NV158" s="26"/>
      <c r="NW158" s="26"/>
      <c r="NX158" s="26"/>
      <c r="NY158" s="26"/>
      <c r="NZ158" s="26"/>
      <c r="OA158" s="26"/>
      <c r="OB158" s="26"/>
      <c r="OC158" s="26"/>
      <c r="OD158" s="26"/>
      <c r="OE158" s="26"/>
      <c r="OF158" s="26"/>
      <c r="OG158" s="26"/>
      <c r="OH158" s="26"/>
      <c r="OI158" s="26"/>
      <c r="OJ158" s="26"/>
      <c r="OK158" s="26"/>
      <c r="OL158" s="26"/>
      <c r="OM158" s="26"/>
      <c r="ON158" s="26"/>
      <c r="OO158" s="26"/>
      <c r="OP158" s="26"/>
      <c r="OQ158" s="26"/>
      <c r="OR158" s="26"/>
      <c r="OS158" s="26"/>
      <c r="OT158" s="26"/>
      <c r="OU158" s="26"/>
      <c r="OV158" s="26"/>
      <c r="OW158" s="26"/>
      <c r="OX158" s="26"/>
      <c r="OY158" s="26"/>
      <c r="OZ158" s="26"/>
      <c r="PA158" s="26"/>
      <c r="PB158" s="26"/>
      <c r="PC158" s="26"/>
      <c r="PD158" s="26"/>
      <c r="PE158" s="26"/>
      <c r="PF158" s="26"/>
      <c r="PG158" s="26"/>
      <c r="PH158" s="26"/>
      <c r="PI158" s="26"/>
      <c r="PJ158" s="26"/>
      <c r="PK158" s="26"/>
      <c r="PL158" s="26"/>
      <c r="PM158" s="26"/>
      <c r="PN158" s="26"/>
      <c r="PO158" s="26"/>
      <c r="PP158" s="26"/>
      <c r="PQ158" s="26"/>
      <c r="PR158" s="26"/>
      <c r="PS158" s="26"/>
      <c r="PT158" s="26"/>
      <c r="PU158" s="26"/>
      <c r="PV158" s="26"/>
      <c r="PW158" s="26"/>
      <c r="PX158" s="26"/>
      <c r="PY158" s="26"/>
      <c r="PZ158" s="26"/>
      <c r="QA158" s="26"/>
      <c r="QB158" s="26"/>
      <c r="QC158" s="26"/>
      <c r="QD158" s="26"/>
      <c r="QE158" s="26"/>
      <c r="QF158" s="26"/>
      <c r="QG158" s="26"/>
      <c r="QH158" s="26"/>
      <c r="QI158" s="26"/>
      <c r="QJ158" s="26"/>
      <c r="QK158" s="26"/>
      <c r="QL158" s="26"/>
      <c r="QM158" s="26"/>
      <c r="QN158" s="26"/>
      <c r="QO158" s="26"/>
      <c r="QP158" s="26"/>
      <c r="QQ158" s="26"/>
      <c r="QR158" s="26"/>
      <c r="QS158" s="26"/>
      <c r="QT158" s="26"/>
      <c r="QU158" s="26"/>
      <c r="QV158" s="26"/>
      <c r="QW158" s="26"/>
      <c r="QX158" s="26"/>
      <c r="QY158" s="26"/>
      <c r="QZ158" s="26"/>
      <c r="RA158" s="26"/>
      <c r="RB158" s="26"/>
      <c r="RC158" s="26"/>
      <c r="RD158" s="26"/>
      <c r="RE158" s="26"/>
      <c r="RF158" s="26"/>
      <c r="RG158" s="26"/>
      <c r="RH158" s="26"/>
      <c r="RI158" s="26"/>
      <c r="RJ158" s="26"/>
      <c r="RK158" s="26"/>
      <c r="RL158" s="26"/>
      <c r="RM158" s="26"/>
      <c r="RN158" s="26"/>
      <c r="RO158" s="26"/>
      <c r="RP158" s="26"/>
      <c r="RQ158" s="26"/>
      <c r="RR158" s="26"/>
      <c r="RS158" s="26"/>
      <c r="RT158" s="26"/>
      <c r="RU158" s="26"/>
      <c r="RV158" s="26"/>
      <c r="RW158" s="26"/>
      <c r="RX158" s="26"/>
      <c r="RY158" s="26"/>
      <c r="RZ158" s="26"/>
      <c r="SA158" s="26"/>
      <c r="SB158" s="26"/>
      <c r="SC158" s="26"/>
      <c r="SD158" s="26"/>
      <c r="SE158" s="26"/>
      <c r="SF158" s="26"/>
      <c r="SG158" s="26"/>
      <c r="SH158" s="26"/>
      <c r="SI158" s="26"/>
      <c r="SJ158" s="26"/>
      <c r="SK158" s="26"/>
      <c r="SL158" s="26"/>
      <c r="SM158" s="26"/>
      <c r="SN158" s="26"/>
      <c r="SO158" s="26"/>
      <c r="SP158" s="26"/>
      <c r="AAV158" s="26"/>
      <c r="AAW158" s="26"/>
      <c r="AAX158" s="26"/>
      <c r="AAY158" s="26"/>
      <c r="AAZ158" s="26"/>
      <c r="ABA158" s="26"/>
      <c r="ABB158" s="26"/>
      <c r="ABC158" s="26"/>
      <c r="ABD158" s="26"/>
      <c r="ABE158" s="26"/>
      <c r="ABF158" s="26"/>
      <c r="ABG158" s="26"/>
      <c r="ABH158" s="26"/>
      <c r="ABI158" s="26"/>
      <c r="ABJ158" s="26"/>
      <c r="ABK158" s="26"/>
      <c r="ABL158" s="26"/>
      <c r="ABM158" s="26"/>
      <c r="ABN158" s="26"/>
      <c r="ABO158" s="26"/>
      <c r="ABP158" s="26"/>
      <c r="ABQ158" s="26"/>
      <c r="ABR158" s="26"/>
      <c r="ABS158" s="26"/>
      <c r="ABT158" s="26"/>
      <c r="ABU158" s="26"/>
      <c r="ABV158" s="26"/>
      <c r="ABW158" s="26"/>
      <c r="ABX158" s="26"/>
      <c r="ABY158" s="26"/>
      <c r="ABZ158" s="26"/>
      <c r="ACA158" s="26"/>
      <c r="ACB158" s="26"/>
      <c r="ACC158" s="26"/>
      <c r="ACD158" s="26"/>
      <c r="ACE158" s="26"/>
      <c r="ACF158" s="26"/>
      <c r="ACG158" s="26"/>
      <c r="ACH158" s="26"/>
      <c r="ACI158" s="26"/>
      <c r="ACJ158" s="26"/>
      <c r="ACK158" s="26"/>
      <c r="ACL158" s="26"/>
      <c r="ACM158" s="26"/>
      <c r="ACN158" s="26"/>
      <c r="ACO158" s="26"/>
      <c r="ACP158" s="26"/>
      <c r="ACQ158" s="26"/>
      <c r="ACR158" s="26"/>
      <c r="ACS158" s="26"/>
      <c r="ACT158" s="26"/>
      <c r="ACU158" s="26"/>
      <c r="ACV158" s="26"/>
      <c r="ACW158" s="26"/>
      <c r="ACX158" s="26"/>
      <c r="ACY158" s="26"/>
      <c r="ACZ158" s="26"/>
      <c r="ADA158" s="26"/>
      <c r="ADB158" s="26"/>
      <c r="ADC158" s="26"/>
      <c r="ADD158" s="26"/>
      <c r="ADE158" s="26"/>
      <c r="ADF158" s="26"/>
      <c r="ADG158" s="26"/>
      <c r="ADH158" s="26"/>
      <c r="ADI158" s="26"/>
      <c r="ADJ158" s="26"/>
      <c r="ADK158" s="26"/>
      <c r="ADL158" s="26"/>
      <c r="ADM158" s="26"/>
      <c r="ADN158" s="26"/>
      <c r="ADO158" s="26"/>
      <c r="ADP158" s="26"/>
      <c r="ADQ158" s="26"/>
      <c r="ADR158" s="26"/>
      <c r="ADS158" s="26"/>
      <c r="ADT158" s="26"/>
      <c r="ADU158" s="26"/>
      <c r="ADV158" s="26"/>
      <c r="ADW158" s="26"/>
      <c r="ADX158" s="26"/>
      <c r="ADY158" s="26"/>
      <c r="ADZ158" s="26"/>
      <c r="AEA158" s="26"/>
      <c r="AEB158" s="26"/>
      <c r="AEC158" s="26"/>
      <c r="AED158" s="26"/>
      <c r="AEE158" s="26"/>
      <c r="AEF158" s="26"/>
      <c r="AEG158" s="26"/>
      <c r="AEH158" s="26"/>
      <c r="AEI158" s="26"/>
      <c r="AEJ158" s="26"/>
      <c r="AEK158" s="26"/>
      <c r="AEL158" s="26"/>
      <c r="AEM158" s="26"/>
      <c r="AEN158" s="26"/>
      <c r="AEO158" s="26"/>
      <c r="AEP158" s="26"/>
      <c r="AEQ158" s="26"/>
      <c r="AER158" s="26"/>
      <c r="AES158" s="26"/>
      <c r="AET158" s="26"/>
      <c r="AEU158" s="26"/>
      <c r="AEV158" s="26"/>
      <c r="AEW158" s="26"/>
      <c r="AEX158" s="26"/>
      <c r="AEY158" s="26"/>
      <c r="AEZ158" s="26"/>
      <c r="AFA158" s="26"/>
      <c r="AFB158" s="26"/>
      <c r="AFC158" s="26"/>
      <c r="AFD158" s="26"/>
      <c r="AFE158" s="26"/>
      <c r="AFF158" s="26"/>
      <c r="AFG158" s="26"/>
      <c r="AFH158" s="26"/>
      <c r="AFI158" s="26"/>
      <c r="AFJ158" s="26"/>
      <c r="AFK158" s="26"/>
      <c r="AFL158" s="26"/>
      <c r="AFM158" s="26"/>
      <c r="AFN158" s="26"/>
      <c r="AFO158" s="26"/>
      <c r="AFP158" s="26"/>
      <c r="AFQ158" s="26"/>
      <c r="AFR158" s="26"/>
      <c r="AFS158" s="26"/>
      <c r="AFT158" s="26"/>
      <c r="AFU158" s="26"/>
      <c r="AFV158" s="26"/>
      <c r="AFW158" s="26"/>
      <c r="AFX158" s="26"/>
      <c r="AFY158" s="26"/>
      <c r="AFZ158" s="26"/>
      <c r="AGA158" s="26"/>
      <c r="AGB158" s="26"/>
      <c r="AGC158" s="26"/>
      <c r="AGD158" s="26"/>
      <c r="AGE158" s="26"/>
      <c r="AGF158" s="26"/>
      <c r="AGG158" s="26"/>
      <c r="AGH158" s="26"/>
      <c r="AGI158" s="26"/>
      <c r="AGJ158" s="26"/>
      <c r="AGK158" s="26"/>
      <c r="AGL158" s="26"/>
      <c r="AGM158" s="26"/>
      <c r="AGN158" s="26"/>
      <c r="AGO158" s="26"/>
    </row>
    <row r="159" spans="371:873" x14ac:dyDescent="0.25">
      <c r="NG159" s="26"/>
      <c r="NH159" s="26"/>
      <c r="NI159" s="26"/>
      <c r="NJ159" s="26"/>
      <c r="NK159" s="26"/>
      <c r="NL159" s="26"/>
      <c r="NM159" s="26"/>
      <c r="NN159" s="26"/>
      <c r="NO159" s="26"/>
      <c r="NP159" s="26"/>
      <c r="NQ159" s="26"/>
      <c r="NR159" s="26"/>
      <c r="NS159" s="26"/>
      <c r="NT159" s="26"/>
      <c r="NU159" s="26"/>
      <c r="NV159" s="26"/>
      <c r="NW159" s="26"/>
      <c r="NX159" s="26"/>
      <c r="NY159" s="26"/>
      <c r="NZ159" s="26"/>
      <c r="OA159" s="26"/>
      <c r="OB159" s="26"/>
      <c r="OC159" s="26"/>
      <c r="OD159" s="26"/>
      <c r="OE159" s="26"/>
      <c r="OF159" s="26"/>
      <c r="OG159" s="26"/>
      <c r="OH159" s="26"/>
      <c r="OI159" s="26"/>
      <c r="OJ159" s="26"/>
      <c r="OK159" s="26"/>
      <c r="OL159" s="26"/>
      <c r="OM159" s="26"/>
      <c r="ON159" s="26"/>
      <c r="OO159" s="26"/>
      <c r="OP159" s="26"/>
      <c r="OQ159" s="26"/>
      <c r="OR159" s="26"/>
      <c r="OS159" s="26"/>
      <c r="OT159" s="26"/>
      <c r="OU159" s="26"/>
      <c r="OV159" s="26"/>
      <c r="OW159" s="26"/>
      <c r="OX159" s="26"/>
      <c r="OY159" s="26"/>
      <c r="OZ159" s="26"/>
      <c r="PA159" s="26"/>
      <c r="PB159" s="26"/>
      <c r="PC159" s="26"/>
      <c r="PD159" s="26"/>
      <c r="PE159" s="26"/>
      <c r="PF159" s="26"/>
      <c r="PG159" s="26"/>
      <c r="PH159" s="26"/>
      <c r="PI159" s="26"/>
      <c r="PJ159" s="26"/>
      <c r="PK159" s="26"/>
      <c r="PL159" s="26"/>
      <c r="PM159" s="26"/>
      <c r="PN159" s="26"/>
      <c r="PO159" s="26"/>
      <c r="PP159" s="26"/>
      <c r="PQ159" s="26"/>
      <c r="PR159" s="26"/>
      <c r="PS159" s="26"/>
      <c r="PT159" s="26"/>
      <c r="PU159" s="26"/>
      <c r="PV159" s="26"/>
      <c r="PW159" s="26"/>
      <c r="PX159" s="26"/>
      <c r="PY159" s="26"/>
      <c r="PZ159" s="26"/>
      <c r="QA159" s="26"/>
      <c r="QB159" s="26"/>
      <c r="QC159" s="26"/>
      <c r="QD159" s="26"/>
      <c r="QE159" s="26"/>
      <c r="QF159" s="26"/>
      <c r="QG159" s="26"/>
      <c r="QH159" s="26"/>
      <c r="QI159" s="26"/>
      <c r="QJ159" s="26"/>
      <c r="QK159" s="26"/>
      <c r="QL159" s="26"/>
      <c r="QM159" s="26"/>
      <c r="QN159" s="26"/>
      <c r="QO159" s="26"/>
      <c r="QP159" s="26"/>
      <c r="QQ159" s="26"/>
      <c r="QR159" s="26"/>
      <c r="QS159" s="26"/>
      <c r="QT159" s="26"/>
      <c r="QU159" s="26"/>
      <c r="QV159" s="26"/>
      <c r="QW159" s="26"/>
      <c r="QX159" s="26"/>
      <c r="QY159" s="26"/>
      <c r="QZ159" s="26"/>
      <c r="RA159" s="26"/>
      <c r="RB159" s="26"/>
      <c r="RC159" s="26"/>
      <c r="RD159" s="26"/>
      <c r="RE159" s="26"/>
      <c r="RF159" s="26"/>
      <c r="RG159" s="26"/>
      <c r="RH159" s="26"/>
      <c r="RI159" s="26"/>
      <c r="RJ159" s="26"/>
      <c r="RK159" s="26"/>
      <c r="RL159" s="26"/>
      <c r="RM159" s="26"/>
      <c r="RN159" s="26"/>
      <c r="RO159" s="26"/>
      <c r="RP159" s="26"/>
      <c r="RQ159" s="26"/>
      <c r="RR159" s="26"/>
      <c r="RS159" s="26"/>
      <c r="RT159" s="26"/>
      <c r="RU159" s="26"/>
      <c r="RV159" s="26"/>
      <c r="RW159" s="26"/>
      <c r="RX159" s="26"/>
      <c r="RY159" s="26"/>
      <c r="RZ159" s="26"/>
      <c r="SA159" s="26"/>
      <c r="SB159" s="26"/>
      <c r="SC159" s="26"/>
      <c r="SD159" s="26"/>
      <c r="SE159" s="26"/>
      <c r="SF159" s="26"/>
      <c r="SG159" s="26"/>
      <c r="SH159" s="26"/>
      <c r="SI159" s="26"/>
      <c r="SJ159" s="26"/>
      <c r="SK159" s="26"/>
      <c r="SL159" s="26"/>
      <c r="SM159" s="26"/>
      <c r="SN159" s="26"/>
      <c r="SO159" s="26"/>
      <c r="SP159" s="26"/>
      <c r="AAV159" s="26"/>
      <c r="AAW159" s="26"/>
      <c r="AAX159" s="26"/>
      <c r="AAY159" s="26"/>
      <c r="AAZ159" s="26"/>
      <c r="ABA159" s="26"/>
      <c r="ABB159" s="26"/>
      <c r="ABC159" s="26"/>
      <c r="ABD159" s="26"/>
      <c r="ABE159" s="26"/>
      <c r="ABF159" s="26"/>
      <c r="ABG159" s="26"/>
      <c r="ABH159" s="26"/>
      <c r="ABI159" s="26"/>
      <c r="ABJ159" s="26"/>
      <c r="ABK159" s="26"/>
      <c r="ABL159" s="26"/>
      <c r="ABM159" s="26"/>
      <c r="ABN159" s="26"/>
      <c r="ABO159" s="26"/>
      <c r="ABP159" s="26"/>
      <c r="ABQ159" s="26"/>
      <c r="ABR159" s="26"/>
      <c r="ABS159" s="26"/>
      <c r="ABT159" s="26"/>
      <c r="ABU159" s="26"/>
      <c r="ABV159" s="26"/>
      <c r="ABW159" s="26"/>
      <c r="ABX159" s="26"/>
      <c r="ABY159" s="26"/>
      <c r="ABZ159" s="26"/>
      <c r="ACA159" s="26"/>
      <c r="ACB159" s="26"/>
      <c r="ACC159" s="26"/>
      <c r="ACD159" s="26"/>
      <c r="ACE159" s="26"/>
      <c r="ACF159" s="26"/>
      <c r="ACG159" s="26"/>
      <c r="ACH159" s="26"/>
      <c r="ACI159" s="26"/>
      <c r="ACJ159" s="26"/>
      <c r="ACK159" s="26"/>
      <c r="ACL159" s="26"/>
      <c r="ACM159" s="26"/>
      <c r="ACN159" s="26"/>
      <c r="ACO159" s="26"/>
      <c r="ACP159" s="26"/>
      <c r="ACQ159" s="26"/>
      <c r="ACR159" s="26"/>
      <c r="ACS159" s="26"/>
      <c r="ACT159" s="26"/>
      <c r="ACU159" s="26"/>
      <c r="ACV159" s="26"/>
      <c r="ACW159" s="26"/>
      <c r="ACX159" s="26"/>
      <c r="ACY159" s="26"/>
      <c r="ACZ159" s="26"/>
      <c r="ADA159" s="26"/>
      <c r="ADB159" s="26"/>
      <c r="ADC159" s="26"/>
      <c r="ADD159" s="26"/>
      <c r="ADE159" s="26"/>
      <c r="ADF159" s="26"/>
      <c r="ADG159" s="26"/>
      <c r="ADH159" s="26"/>
      <c r="ADI159" s="26"/>
      <c r="ADJ159" s="26"/>
      <c r="ADK159" s="26"/>
      <c r="ADL159" s="26"/>
      <c r="ADM159" s="26"/>
      <c r="ADN159" s="26"/>
      <c r="ADO159" s="26"/>
      <c r="ADP159" s="26"/>
      <c r="ADQ159" s="26"/>
      <c r="ADR159" s="26"/>
      <c r="ADS159" s="26"/>
      <c r="ADT159" s="26"/>
      <c r="ADU159" s="26"/>
      <c r="ADV159" s="26"/>
      <c r="ADW159" s="26"/>
      <c r="ADX159" s="26"/>
      <c r="ADY159" s="26"/>
      <c r="ADZ159" s="26"/>
      <c r="AEA159" s="26"/>
      <c r="AEB159" s="26"/>
      <c r="AEC159" s="26"/>
      <c r="AED159" s="26"/>
      <c r="AEE159" s="26"/>
      <c r="AEF159" s="26"/>
      <c r="AEG159" s="26"/>
      <c r="AEH159" s="26"/>
      <c r="AEI159" s="26"/>
      <c r="AEJ159" s="26"/>
      <c r="AEK159" s="26"/>
      <c r="AEL159" s="26"/>
      <c r="AEM159" s="26"/>
      <c r="AEN159" s="26"/>
      <c r="AEO159" s="26"/>
      <c r="AEP159" s="26"/>
      <c r="AEQ159" s="26"/>
      <c r="AER159" s="26"/>
      <c r="AES159" s="26"/>
      <c r="AET159" s="26"/>
      <c r="AEU159" s="26"/>
      <c r="AEV159" s="26"/>
      <c r="AEW159" s="26"/>
      <c r="AEX159" s="26"/>
      <c r="AEY159" s="26"/>
      <c r="AEZ159" s="26"/>
      <c r="AFA159" s="26"/>
      <c r="AFB159" s="26"/>
      <c r="AFC159" s="26"/>
      <c r="AFD159" s="26"/>
      <c r="AFE159" s="26"/>
      <c r="AFF159" s="26"/>
      <c r="AFG159" s="26"/>
      <c r="AFH159" s="26"/>
      <c r="AFI159" s="26"/>
      <c r="AFJ159" s="26"/>
      <c r="AFK159" s="26"/>
      <c r="AFL159" s="26"/>
      <c r="AFM159" s="26"/>
      <c r="AFN159" s="26"/>
      <c r="AFO159" s="26"/>
      <c r="AFP159" s="26"/>
      <c r="AFQ159" s="26"/>
      <c r="AFR159" s="26"/>
      <c r="AFS159" s="26"/>
      <c r="AFT159" s="26"/>
      <c r="AFU159" s="26"/>
      <c r="AFV159" s="26"/>
      <c r="AFW159" s="26"/>
      <c r="AFX159" s="26"/>
      <c r="AFY159" s="26"/>
      <c r="AFZ159" s="26"/>
      <c r="AGA159" s="26"/>
      <c r="AGB159" s="26"/>
      <c r="AGC159" s="26"/>
      <c r="AGD159" s="26"/>
      <c r="AGE159" s="26"/>
      <c r="AGF159" s="26"/>
      <c r="AGG159" s="26"/>
      <c r="AGH159" s="26"/>
      <c r="AGI159" s="26"/>
      <c r="AGJ159" s="26"/>
      <c r="AGK159" s="26"/>
      <c r="AGL159" s="26"/>
      <c r="AGM159" s="26"/>
      <c r="AGN159" s="26"/>
      <c r="AGO159" s="26"/>
    </row>
    <row r="160" spans="371:873" x14ac:dyDescent="0.25">
      <c r="NG160" s="26"/>
      <c r="NH160" s="26"/>
      <c r="NI160" s="26"/>
      <c r="NJ160" s="26"/>
      <c r="NK160" s="26"/>
      <c r="NL160" s="26"/>
      <c r="NM160" s="26"/>
      <c r="NN160" s="26"/>
      <c r="NO160" s="26"/>
      <c r="NP160" s="26"/>
      <c r="NQ160" s="26"/>
      <c r="NR160" s="26"/>
      <c r="NS160" s="26"/>
      <c r="NT160" s="26"/>
      <c r="NU160" s="26"/>
      <c r="NV160" s="26"/>
      <c r="NW160" s="26"/>
      <c r="NX160" s="26"/>
      <c r="NY160" s="26"/>
      <c r="NZ160" s="26"/>
      <c r="OA160" s="26"/>
      <c r="OB160" s="26"/>
      <c r="OC160" s="26"/>
      <c r="OD160" s="26"/>
      <c r="OE160" s="26"/>
      <c r="OF160" s="26"/>
      <c r="OG160" s="26"/>
      <c r="OH160" s="26"/>
      <c r="OI160" s="26"/>
      <c r="OJ160" s="26"/>
      <c r="OK160" s="26"/>
      <c r="OL160" s="26"/>
      <c r="OM160" s="26"/>
      <c r="ON160" s="26"/>
      <c r="OO160" s="26"/>
      <c r="OP160" s="26"/>
      <c r="OQ160" s="26"/>
      <c r="OR160" s="26"/>
      <c r="OS160" s="26"/>
      <c r="OT160" s="26"/>
      <c r="OU160" s="26"/>
      <c r="OV160" s="26"/>
      <c r="OW160" s="26"/>
      <c r="OX160" s="26"/>
      <c r="OY160" s="26"/>
      <c r="OZ160" s="26"/>
      <c r="PA160" s="26"/>
      <c r="PB160" s="26"/>
      <c r="PC160" s="26"/>
      <c r="PD160" s="26"/>
      <c r="PE160" s="26"/>
      <c r="PF160" s="26"/>
      <c r="PG160" s="26"/>
      <c r="PH160" s="26"/>
      <c r="PI160" s="26"/>
      <c r="PJ160" s="26"/>
      <c r="PK160" s="26"/>
      <c r="PL160" s="26"/>
      <c r="PM160" s="26"/>
      <c r="PN160" s="26"/>
      <c r="PO160" s="26"/>
      <c r="PP160" s="26"/>
      <c r="PQ160" s="26"/>
      <c r="PR160" s="26"/>
      <c r="PS160" s="26"/>
      <c r="PT160" s="26"/>
      <c r="PU160" s="26"/>
      <c r="PV160" s="26"/>
      <c r="PW160" s="26"/>
      <c r="PX160" s="26"/>
      <c r="PY160" s="26"/>
      <c r="PZ160" s="26"/>
      <c r="QA160" s="26"/>
      <c r="QB160" s="26"/>
      <c r="QC160" s="26"/>
      <c r="QD160" s="26"/>
      <c r="QE160" s="26"/>
      <c r="QF160" s="26"/>
      <c r="QG160" s="26"/>
      <c r="QH160" s="26"/>
      <c r="QI160" s="26"/>
      <c r="QJ160" s="26"/>
      <c r="QK160" s="26"/>
      <c r="QL160" s="26"/>
      <c r="QM160" s="26"/>
      <c r="QN160" s="26"/>
      <c r="QO160" s="26"/>
      <c r="QP160" s="26"/>
      <c r="QQ160" s="26"/>
      <c r="QR160" s="26"/>
      <c r="QS160" s="26"/>
      <c r="QT160" s="26"/>
      <c r="QU160" s="26"/>
      <c r="QV160" s="26"/>
      <c r="QW160" s="26"/>
      <c r="QX160" s="26"/>
      <c r="QY160" s="26"/>
      <c r="QZ160" s="26"/>
      <c r="RA160" s="26"/>
      <c r="RB160" s="26"/>
      <c r="RC160" s="26"/>
      <c r="RD160" s="26"/>
      <c r="RE160" s="26"/>
      <c r="RF160" s="26"/>
      <c r="RG160" s="26"/>
      <c r="RH160" s="26"/>
      <c r="RI160" s="26"/>
      <c r="RJ160" s="26"/>
      <c r="RK160" s="26"/>
      <c r="RL160" s="26"/>
      <c r="RM160" s="26"/>
      <c r="RN160" s="26"/>
      <c r="RO160" s="26"/>
      <c r="RP160" s="26"/>
      <c r="RQ160" s="26"/>
      <c r="RR160" s="26"/>
      <c r="RS160" s="26"/>
      <c r="RT160" s="26"/>
      <c r="RU160" s="26"/>
      <c r="RV160" s="26"/>
      <c r="RW160" s="26"/>
      <c r="RX160" s="26"/>
      <c r="RY160" s="26"/>
      <c r="RZ160" s="26"/>
      <c r="SA160" s="26"/>
      <c r="SB160" s="26"/>
      <c r="SC160" s="26"/>
      <c r="SD160" s="26"/>
      <c r="SE160" s="26"/>
      <c r="SF160" s="26"/>
      <c r="SG160" s="26"/>
      <c r="SH160" s="26"/>
      <c r="SI160" s="26"/>
      <c r="SJ160" s="26"/>
      <c r="SK160" s="26"/>
      <c r="SL160" s="26"/>
      <c r="SM160" s="26"/>
      <c r="SN160" s="26"/>
      <c r="SO160" s="26"/>
      <c r="SP160" s="26"/>
      <c r="AAV160" s="26"/>
      <c r="AAW160" s="26"/>
      <c r="AAX160" s="26"/>
      <c r="AAY160" s="26"/>
      <c r="AAZ160" s="26"/>
      <c r="ABA160" s="26"/>
      <c r="ABB160" s="26"/>
      <c r="ABC160" s="26"/>
      <c r="ABD160" s="26"/>
      <c r="ABE160" s="26"/>
      <c r="ABF160" s="26"/>
      <c r="ABG160" s="26"/>
      <c r="ABH160" s="26"/>
      <c r="ABI160" s="26"/>
      <c r="ABJ160" s="26"/>
      <c r="ABK160" s="26"/>
      <c r="ABL160" s="26"/>
      <c r="ABM160" s="26"/>
      <c r="ABN160" s="26"/>
      <c r="ABO160" s="26"/>
      <c r="ABP160" s="26"/>
      <c r="ABQ160" s="26"/>
      <c r="ABR160" s="26"/>
      <c r="ABS160" s="26"/>
      <c r="ABT160" s="26"/>
      <c r="ABU160" s="26"/>
      <c r="ABV160" s="26"/>
      <c r="ABW160" s="26"/>
      <c r="ABX160" s="26"/>
      <c r="ABY160" s="26"/>
      <c r="ABZ160" s="26"/>
      <c r="ACA160" s="26"/>
      <c r="ACB160" s="26"/>
      <c r="ACC160" s="26"/>
      <c r="ACD160" s="26"/>
      <c r="ACE160" s="26"/>
      <c r="ACF160" s="26"/>
      <c r="ACG160" s="26"/>
      <c r="ACH160" s="26"/>
      <c r="ACI160" s="26"/>
      <c r="ACJ160" s="26"/>
      <c r="ACK160" s="26"/>
      <c r="ACL160" s="26"/>
      <c r="ACM160" s="26"/>
      <c r="ACN160" s="26"/>
      <c r="ACO160" s="26"/>
      <c r="ACP160" s="26"/>
      <c r="ACQ160" s="26"/>
      <c r="ACR160" s="26"/>
      <c r="ACS160" s="26"/>
      <c r="ACT160" s="26"/>
      <c r="ACU160" s="26"/>
      <c r="ACV160" s="26"/>
      <c r="ACW160" s="26"/>
      <c r="ACX160" s="26"/>
      <c r="ACY160" s="26"/>
      <c r="ACZ160" s="26"/>
      <c r="ADA160" s="26"/>
      <c r="ADB160" s="26"/>
      <c r="ADC160" s="26"/>
      <c r="ADD160" s="26"/>
      <c r="ADE160" s="26"/>
      <c r="ADF160" s="26"/>
      <c r="ADG160" s="26"/>
      <c r="ADH160" s="26"/>
      <c r="ADI160" s="26"/>
      <c r="ADJ160" s="26"/>
      <c r="ADK160" s="26"/>
      <c r="ADL160" s="26"/>
      <c r="ADM160" s="26"/>
      <c r="ADN160" s="26"/>
      <c r="ADO160" s="26"/>
      <c r="ADP160" s="26"/>
      <c r="ADQ160" s="26"/>
      <c r="ADR160" s="26"/>
      <c r="ADS160" s="26"/>
      <c r="ADT160" s="26"/>
      <c r="ADU160" s="26"/>
      <c r="ADV160" s="26"/>
      <c r="ADW160" s="26"/>
      <c r="ADX160" s="26"/>
      <c r="ADY160" s="26"/>
      <c r="ADZ160" s="26"/>
      <c r="AEA160" s="26"/>
      <c r="AEB160" s="26"/>
      <c r="AEC160" s="26"/>
      <c r="AED160" s="26"/>
      <c r="AEE160" s="26"/>
      <c r="AEF160" s="26"/>
      <c r="AEG160" s="26"/>
      <c r="AEH160" s="26"/>
      <c r="AEI160" s="26"/>
      <c r="AEJ160" s="26"/>
      <c r="AEK160" s="26"/>
      <c r="AEL160" s="26"/>
      <c r="AEM160" s="26"/>
      <c r="AEN160" s="26"/>
      <c r="AEO160" s="26"/>
      <c r="AEP160" s="26"/>
      <c r="AEQ160" s="26"/>
      <c r="AER160" s="26"/>
      <c r="AES160" s="26"/>
      <c r="AET160" s="26"/>
      <c r="AEU160" s="26"/>
      <c r="AEV160" s="26"/>
      <c r="AEW160" s="26"/>
      <c r="AEX160" s="26"/>
      <c r="AEY160" s="26"/>
      <c r="AEZ160" s="26"/>
      <c r="AFA160" s="26"/>
      <c r="AFB160" s="26"/>
      <c r="AFC160" s="26"/>
      <c r="AFD160" s="26"/>
      <c r="AFE160" s="26"/>
      <c r="AFF160" s="26"/>
      <c r="AFG160" s="26"/>
      <c r="AFH160" s="26"/>
      <c r="AFI160" s="26"/>
      <c r="AFJ160" s="26"/>
      <c r="AFK160" s="26"/>
      <c r="AFL160" s="26"/>
      <c r="AFM160" s="26"/>
      <c r="AFN160" s="26"/>
      <c r="AFO160" s="26"/>
      <c r="AFP160" s="26"/>
      <c r="AFQ160" s="26"/>
      <c r="AFR160" s="26"/>
      <c r="AFS160" s="26"/>
      <c r="AFT160" s="26"/>
      <c r="AFU160" s="26"/>
      <c r="AFV160" s="26"/>
      <c r="AFW160" s="26"/>
      <c r="AFX160" s="26"/>
      <c r="AFY160" s="26"/>
      <c r="AFZ160" s="26"/>
      <c r="AGA160" s="26"/>
      <c r="AGB160" s="26"/>
      <c r="AGC160" s="26"/>
      <c r="AGD160" s="26"/>
      <c r="AGE160" s="26"/>
      <c r="AGF160" s="26"/>
      <c r="AGG160" s="26"/>
      <c r="AGH160" s="26"/>
      <c r="AGI160" s="26"/>
      <c r="AGJ160" s="26"/>
      <c r="AGK160" s="26"/>
      <c r="AGL160" s="26"/>
      <c r="AGM160" s="26"/>
      <c r="AGN160" s="26"/>
      <c r="AGO160" s="26"/>
    </row>
    <row r="161" spans="371:873" x14ac:dyDescent="0.25">
      <c r="NG161" s="26"/>
      <c r="NH161" s="26"/>
      <c r="NI161" s="26"/>
      <c r="NJ161" s="26"/>
      <c r="NK161" s="26"/>
      <c r="NL161" s="26"/>
      <c r="NM161" s="26"/>
      <c r="NN161" s="26"/>
      <c r="NO161" s="26"/>
      <c r="NP161" s="26"/>
      <c r="NQ161" s="26"/>
      <c r="NR161" s="26"/>
      <c r="NS161" s="26"/>
      <c r="NT161" s="26"/>
      <c r="NU161" s="26"/>
      <c r="NV161" s="26"/>
      <c r="NW161" s="26"/>
      <c r="NX161" s="26"/>
      <c r="NY161" s="26"/>
      <c r="NZ161" s="26"/>
      <c r="OA161" s="26"/>
      <c r="OB161" s="26"/>
      <c r="OC161" s="26"/>
      <c r="OD161" s="26"/>
      <c r="OE161" s="26"/>
      <c r="OF161" s="26"/>
      <c r="OG161" s="26"/>
      <c r="OH161" s="26"/>
      <c r="OI161" s="26"/>
      <c r="OJ161" s="26"/>
      <c r="OK161" s="26"/>
      <c r="OL161" s="26"/>
      <c r="OM161" s="26"/>
      <c r="ON161" s="26"/>
      <c r="OO161" s="26"/>
      <c r="OP161" s="26"/>
      <c r="OQ161" s="26"/>
      <c r="OR161" s="26"/>
      <c r="OS161" s="26"/>
      <c r="OT161" s="26"/>
      <c r="OU161" s="26"/>
      <c r="OV161" s="26"/>
      <c r="OW161" s="26"/>
      <c r="OX161" s="26"/>
      <c r="OY161" s="26"/>
      <c r="OZ161" s="26"/>
      <c r="PA161" s="26"/>
      <c r="PB161" s="26"/>
      <c r="PC161" s="26"/>
      <c r="PD161" s="26"/>
      <c r="PE161" s="26"/>
      <c r="PF161" s="26"/>
      <c r="PG161" s="26"/>
      <c r="PH161" s="26"/>
      <c r="PI161" s="26"/>
      <c r="PJ161" s="26"/>
      <c r="PK161" s="26"/>
      <c r="PL161" s="26"/>
      <c r="PM161" s="26"/>
      <c r="PN161" s="26"/>
      <c r="PO161" s="26"/>
      <c r="PP161" s="26"/>
      <c r="PQ161" s="26"/>
      <c r="PR161" s="26"/>
      <c r="PS161" s="26"/>
      <c r="PT161" s="26"/>
      <c r="PU161" s="26"/>
      <c r="PV161" s="26"/>
      <c r="PW161" s="26"/>
      <c r="PX161" s="26"/>
      <c r="PY161" s="26"/>
      <c r="PZ161" s="26"/>
      <c r="QA161" s="26"/>
      <c r="QB161" s="26"/>
      <c r="QC161" s="26"/>
      <c r="QD161" s="26"/>
      <c r="QE161" s="26"/>
      <c r="QF161" s="26"/>
      <c r="QG161" s="26"/>
      <c r="QH161" s="26"/>
      <c r="QI161" s="26"/>
      <c r="QJ161" s="26"/>
      <c r="QK161" s="26"/>
      <c r="QL161" s="26"/>
      <c r="QM161" s="26"/>
      <c r="QN161" s="26"/>
      <c r="QO161" s="26"/>
      <c r="QP161" s="26"/>
      <c r="QQ161" s="26"/>
      <c r="QR161" s="26"/>
      <c r="QS161" s="26"/>
      <c r="QT161" s="26"/>
      <c r="QU161" s="26"/>
      <c r="QV161" s="26"/>
      <c r="QW161" s="26"/>
      <c r="QX161" s="26"/>
      <c r="QY161" s="26"/>
      <c r="QZ161" s="26"/>
      <c r="RA161" s="26"/>
      <c r="RB161" s="26"/>
      <c r="RC161" s="26"/>
      <c r="RD161" s="26"/>
      <c r="RE161" s="26"/>
      <c r="RF161" s="26"/>
      <c r="RG161" s="26"/>
      <c r="RH161" s="26"/>
      <c r="RI161" s="26"/>
      <c r="RJ161" s="26"/>
      <c r="RK161" s="26"/>
      <c r="RL161" s="26"/>
      <c r="RM161" s="26"/>
      <c r="RN161" s="26"/>
      <c r="RO161" s="26"/>
      <c r="RP161" s="26"/>
      <c r="RQ161" s="26"/>
      <c r="RR161" s="26"/>
      <c r="RS161" s="26"/>
      <c r="RT161" s="26"/>
      <c r="RU161" s="26"/>
      <c r="RV161" s="26"/>
      <c r="RW161" s="26"/>
      <c r="RX161" s="26"/>
      <c r="RY161" s="26"/>
      <c r="RZ161" s="26"/>
      <c r="SA161" s="26"/>
      <c r="SB161" s="26"/>
      <c r="SC161" s="26"/>
      <c r="SD161" s="26"/>
      <c r="SE161" s="26"/>
      <c r="SF161" s="26"/>
      <c r="SG161" s="26"/>
      <c r="SH161" s="26"/>
      <c r="SI161" s="26"/>
      <c r="SJ161" s="26"/>
      <c r="SK161" s="26"/>
      <c r="SL161" s="26"/>
      <c r="SM161" s="26"/>
      <c r="SN161" s="26"/>
      <c r="SO161" s="26"/>
      <c r="SP161" s="26"/>
      <c r="AAV161" s="26"/>
      <c r="AAW161" s="26"/>
      <c r="AAX161" s="26"/>
      <c r="AAY161" s="26"/>
      <c r="AAZ161" s="26"/>
      <c r="ABA161" s="26"/>
      <c r="ABB161" s="26"/>
      <c r="ABC161" s="26"/>
      <c r="ABD161" s="26"/>
      <c r="ABE161" s="26"/>
      <c r="ABF161" s="26"/>
      <c r="ABG161" s="26"/>
      <c r="ABH161" s="26"/>
      <c r="ABI161" s="26"/>
      <c r="ABJ161" s="26"/>
      <c r="ABK161" s="26"/>
      <c r="ABL161" s="26"/>
      <c r="ABM161" s="26"/>
      <c r="ABN161" s="26"/>
      <c r="ABO161" s="26"/>
      <c r="ABP161" s="26"/>
      <c r="ABQ161" s="26"/>
      <c r="ABR161" s="26"/>
      <c r="ABS161" s="26"/>
      <c r="ABT161" s="26"/>
      <c r="ABU161" s="26"/>
      <c r="ABV161" s="26"/>
      <c r="ABW161" s="26"/>
      <c r="ABX161" s="26"/>
      <c r="ABY161" s="26"/>
      <c r="ABZ161" s="26"/>
      <c r="ACA161" s="26"/>
      <c r="ACB161" s="26"/>
      <c r="ACC161" s="26"/>
      <c r="ACD161" s="26"/>
      <c r="ACE161" s="26"/>
      <c r="ACF161" s="26"/>
      <c r="ACG161" s="26"/>
      <c r="ACH161" s="26"/>
      <c r="ACI161" s="26"/>
      <c r="ACJ161" s="26"/>
      <c r="ACK161" s="26"/>
      <c r="ACL161" s="26"/>
      <c r="ACM161" s="26"/>
      <c r="ACN161" s="26"/>
      <c r="ACO161" s="26"/>
      <c r="ACP161" s="26"/>
      <c r="ACQ161" s="26"/>
      <c r="ACR161" s="26"/>
      <c r="ACS161" s="26"/>
      <c r="ACT161" s="26"/>
      <c r="ACU161" s="26"/>
      <c r="ACV161" s="26"/>
      <c r="ACW161" s="26"/>
      <c r="ACX161" s="26"/>
      <c r="ACY161" s="26"/>
      <c r="ACZ161" s="26"/>
      <c r="ADA161" s="26"/>
      <c r="ADB161" s="26"/>
      <c r="ADC161" s="26"/>
      <c r="ADD161" s="26"/>
      <c r="ADE161" s="26"/>
      <c r="ADF161" s="26"/>
      <c r="ADG161" s="26"/>
      <c r="ADH161" s="26"/>
      <c r="ADI161" s="26"/>
      <c r="ADJ161" s="26"/>
      <c r="ADK161" s="26"/>
      <c r="ADL161" s="26"/>
      <c r="ADM161" s="26"/>
      <c r="ADN161" s="26"/>
      <c r="ADO161" s="26"/>
      <c r="ADP161" s="26"/>
      <c r="ADQ161" s="26"/>
      <c r="ADR161" s="26"/>
      <c r="ADS161" s="26"/>
      <c r="ADT161" s="26"/>
      <c r="ADU161" s="26"/>
      <c r="ADV161" s="26"/>
      <c r="ADW161" s="26"/>
      <c r="ADX161" s="26"/>
      <c r="ADY161" s="26"/>
      <c r="ADZ161" s="26"/>
      <c r="AEA161" s="26"/>
      <c r="AEB161" s="26"/>
      <c r="AEC161" s="26"/>
      <c r="AED161" s="26"/>
      <c r="AEE161" s="26"/>
      <c r="AEF161" s="26"/>
      <c r="AEG161" s="26"/>
      <c r="AEH161" s="26"/>
      <c r="AEI161" s="26"/>
      <c r="AEJ161" s="26"/>
      <c r="AEK161" s="26"/>
      <c r="AEL161" s="26"/>
      <c r="AEM161" s="26"/>
      <c r="AEN161" s="26"/>
      <c r="AEO161" s="26"/>
      <c r="AEP161" s="26"/>
      <c r="AEQ161" s="26"/>
      <c r="AER161" s="26"/>
      <c r="AES161" s="26"/>
      <c r="AET161" s="26"/>
      <c r="AEU161" s="26"/>
      <c r="AEV161" s="26"/>
      <c r="AEW161" s="26"/>
      <c r="AEX161" s="26"/>
      <c r="AEY161" s="26"/>
      <c r="AEZ161" s="26"/>
      <c r="AFA161" s="26"/>
      <c r="AFB161" s="26"/>
      <c r="AFC161" s="26"/>
      <c r="AFD161" s="26"/>
      <c r="AFE161" s="26"/>
      <c r="AFF161" s="26"/>
      <c r="AFG161" s="26"/>
      <c r="AFH161" s="26"/>
      <c r="AFI161" s="26"/>
      <c r="AFJ161" s="26"/>
      <c r="AFK161" s="26"/>
      <c r="AFL161" s="26"/>
      <c r="AFM161" s="26"/>
      <c r="AFN161" s="26"/>
      <c r="AFO161" s="26"/>
      <c r="AFP161" s="26"/>
      <c r="AFQ161" s="26"/>
      <c r="AFR161" s="26"/>
      <c r="AFS161" s="26"/>
      <c r="AFT161" s="26"/>
      <c r="AFU161" s="26"/>
      <c r="AFV161" s="26"/>
      <c r="AFW161" s="26"/>
      <c r="AFX161" s="26"/>
      <c r="AFY161" s="26"/>
      <c r="AFZ161" s="26"/>
      <c r="AGA161" s="26"/>
      <c r="AGB161" s="26"/>
      <c r="AGC161" s="26"/>
      <c r="AGD161" s="26"/>
      <c r="AGE161" s="26"/>
      <c r="AGF161" s="26"/>
      <c r="AGG161" s="26"/>
      <c r="AGH161" s="26"/>
      <c r="AGI161" s="26"/>
      <c r="AGJ161" s="26"/>
      <c r="AGK161" s="26"/>
      <c r="AGL161" s="26"/>
      <c r="AGM161" s="26"/>
      <c r="AGN161" s="26"/>
      <c r="AGO161" s="26"/>
    </row>
    <row r="162" spans="371:873" x14ac:dyDescent="0.25">
      <c r="NG162" s="26"/>
      <c r="NH162" s="26"/>
      <c r="NI162" s="26"/>
      <c r="NJ162" s="26"/>
      <c r="NK162" s="26"/>
      <c r="NL162" s="26"/>
      <c r="NM162" s="26"/>
      <c r="NN162" s="26"/>
      <c r="NO162" s="26"/>
      <c r="NP162" s="26"/>
      <c r="NQ162" s="26"/>
      <c r="NR162" s="26"/>
      <c r="NS162" s="26"/>
      <c r="NT162" s="26"/>
      <c r="NU162" s="26"/>
      <c r="NV162" s="26"/>
      <c r="NW162" s="26"/>
      <c r="NX162" s="26"/>
      <c r="NY162" s="26"/>
      <c r="NZ162" s="26"/>
      <c r="OA162" s="26"/>
      <c r="OB162" s="26"/>
      <c r="OC162" s="26"/>
      <c r="OD162" s="26"/>
      <c r="OE162" s="26"/>
      <c r="OF162" s="26"/>
      <c r="OG162" s="26"/>
      <c r="OH162" s="26"/>
      <c r="OI162" s="26"/>
      <c r="OJ162" s="26"/>
      <c r="OK162" s="26"/>
      <c r="OL162" s="26"/>
      <c r="OM162" s="26"/>
      <c r="ON162" s="26"/>
      <c r="OO162" s="26"/>
      <c r="OP162" s="26"/>
      <c r="OQ162" s="26"/>
      <c r="OR162" s="26"/>
      <c r="OS162" s="26"/>
      <c r="OT162" s="26"/>
      <c r="OU162" s="26"/>
      <c r="OV162" s="26"/>
      <c r="OW162" s="26"/>
      <c r="OX162" s="26"/>
      <c r="OY162" s="26"/>
      <c r="OZ162" s="26"/>
      <c r="PA162" s="26"/>
      <c r="PB162" s="26"/>
      <c r="PC162" s="26"/>
      <c r="PD162" s="26"/>
      <c r="PE162" s="26"/>
      <c r="PF162" s="26"/>
      <c r="PG162" s="26"/>
      <c r="PH162" s="26"/>
      <c r="PI162" s="26"/>
      <c r="PJ162" s="26"/>
      <c r="PK162" s="26"/>
      <c r="PL162" s="26"/>
      <c r="PM162" s="26"/>
      <c r="PN162" s="26"/>
      <c r="PO162" s="26"/>
      <c r="PP162" s="26"/>
      <c r="PQ162" s="26"/>
      <c r="PR162" s="26"/>
      <c r="PS162" s="26"/>
      <c r="PT162" s="26"/>
      <c r="PU162" s="26"/>
      <c r="PV162" s="26"/>
      <c r="PW162" s="26"/>
      <c r="PX162" s="26"/>
      <c r="PY162" s="26"/>
      <c r="PZ162" s="26"/>
      <c r="QA162" s="26"/>
      <c r="QB162" s="26"/>
      <c r="QC162" s="26"/>
      <c r="QD162" s="26"/>
      <c r="QE162" s="26"/>
      <c r="QF162" s="26"/>
      <c r="QG162" s="26"/>
      <c r="QH162" s="26"/>
      <c r="QI162" s="26"/>
      <c r="QJ162" s="26"/>
      <c r="QK162" s="26"/>
      <c r="QL162" s="26"/>
      <c r="QM162" s="26"/>
      <c r="QN162" s="26"/>
      <c r="QO162" s="26"/>
      <c r="QP162" s="26"/>
      <c r="QQ162" s="26"/>
      <c r="QR162" s="26"/>
      <c r="QS162" s="26"/>
      <c r="QT162" s="26"/>
      <c r="QU162" s="26"/>
      <c r="QV162" s="26"/>
      <c r="QW162" s="26"/>
      <c r="QX162" s="26"/>
      <c r="QY162" s="26"/>
      <c r="QZ162" s="26"/>
      <c r="RA162" s="26"/>
      <c r="RB162" s="26"/>
      <c r="RC162" s="26"/>
      <c r="RD162" s="26"/>
      <c r="RE162" s="26"/>
      <c r="RF162" s="26"/>
      <c r="RG162" s="26"/>
      <c r="RH162" s="26"/>
      <c r="RI162" s="26"/>
      <c r="RJ162" s="26"/>
      <c r="RK162" s="26"/>
      <c r="RL162" s="26"/>
      <c r="RM162" s="26"/>
      <c r="RN162" s="26"/>
      <c r="RO162" s="26"/>
      <c r="RP162" s="26"/>
      <c r="RQ162" s="26"/>
      <c r="RR162" s="26"/>
      <c r="RS162" s="26"/>
      <c r="RT162" s="26"/>
      <c r="RU162" s="26"/>
      <c r="RV162" s="26"/>
      <c r="RW162" s="26"/>
      <c r="RX162" s="26"/>
      <c r="RY162" s="26"/>
      <c r="RZ162" s="26"/>
      <c r="SA162" s="26"/>
      <c r="SB162" s="26"/>
      <c r="SC162" s="26"/>
      <c r="SD162" s="26"/>
      <c r="SE162" s="26"/>
      <c r="SF162" s="26"/>
      <c r="SG162" s="26"/>
      <c r="SH162" s="26"/>
      <c r="SI162" s="26"/>
      <c r="SJ162" s="26"/>
      <c r="SK162" s="26"/>
      <c r="SL162" s="26"/>
      <c r="SM162" s="26"/>
      <c r="SN162" s="26"/>
      <c r="SO162" s="26"/>
      <c r="SP162" s="26"/>
      <c r="AAV162" s="26"/>
      <c r="AAW162" s="26"/>
      <c r="AAX162" s="26"/>
      <c r="AAY162" s="26"/>
      <c r="AAZ162" s="26"/>
      <c r="ABA162" s="26"/>
      <c r="ABB162" s="26"/>
      <c r="ABC162" s="26"/>
      <c r="ABD162" s="26"/>
      <c r="ABE162" s="26"/>
      <c r="ABF162" s="26"/>
      <c r="ABG162" s="26"/>
      <c r="ABH162" s="26"/>
      <c r="ABI162" s="26"/>
      <c r="ABJ162" s="26"/>
      <c r="ABK162" s="26"/>
      <c r="ABL162" s="26"/>
      <c r="ABM162" s="26"/>
      <c r="ABN162" s="26"/>
      <c r="ABO162" s="26"/>
      <c r="ABP162" s="26"/>
      <c r="ABQ162" s="26"/>
      <c r="ABR162" s="26"/>
      <c r="ABS162" s="26"/>
      <c r="ABT162" s="26"/>
      <c r="ABU162" s="26"/>
      <c r="ABV162" s="26"/>
      <c r="ABW162" s="26"/>
      <c r="ABX162" s="26"/>
      <c r="ABY162" s="26"/>
      <c r="ABZ162" s="26"/>
      <c r="ACA162" s="26"/>
      <c r="ACB162" s="26"/>
      <c r="ACC162" s="26"/>
      <c r="ACD162" s="26"/>
      <c r="ACE162" s="26"/>
      <c r="ACF162" s="26"/>
      <c r="ACG162" s="26"/>
      <c r="ACH162" s="26"/>
      <c r="ACI162" s="26"/>
      <c r="ACJ162" s="26"/>
      <c r="ACK162" s="26"/>
      <c r="ACL162" s="26"/>
      <c r="ACM162" s="26"/>
      <c r="ACN162" s="26"/>
      <c r="ACO162" s="26"/>
      <c r="ACP162" s="26"/>
      <c r="ACQ162" s="26"/>
      <c r="ACR162" s="26"/>
      <c r="ACS162" s="26"/>
      <c r="ACT162" s="26"/>
      <c r="ACU162" s="26"/>
      <c r="ACV162" s="26"/>
      <c r="ACW162" s="26"/>
      <c r="ACX162" s="26"/>
      <c r="ACY162" s="26"/>
      <c r="ACZ162" s="26"/>
      <c r="ADA162" s="26"/>
      <c r="ADB162" s="26"/>
      <c r="ADC162" s="26"/>
      <c r="ADD162" s="26"/>
      <c r="ADE162" s="26"/>
      <c r="ADF162" s="26"/>
      <c r="ADG162" s="26"/>
      <c r="ADH162" s="26"/>
      <c r="ADI162" s="26"/>
      <c r="ADJ162" s="26"/>
      <c r="ADK162" s="26"/>
      <c r="ADL162" s="26"/>
      <c r="ADM162" s="26"/>
      <c r="ADN162" s="26"/>
      <c r="ADO162" s="26"/>
      <c r="ADP162" s="26"/>
      <c r="ADQ162" s="26"/>
      <c r="ADR162" s="26"/>
      <c r="ADS162" s="26"/>
      <c r="ADT162" s="26"/>
      <c r="ADU162" s="26"/>
      <c r="ADV162" s="26"/>
      <c r="ADW162" s="26"/>
      <c r="ADX162" s="26"/>
      <c r="ADY162" s="26"/>
      <c r="ADZ162" s="26"/>
      <c r="AEA162" s="26"/>
      <c r="AEB162" s="26"/>
      <c r="AEC162" s="26"/>
      <c r="AED162" s="26"/>
      <c r="AEE162" s="26"/>
      <c r="AEF162" s="26"/>
      <c r="AEG162" s="26"/>
      <c r="AEH162" s="26"/>
      <c r="AEI162" s="26"/>
      <c r="AEJ162" s="26"/>
      <c r="AEK162" s="26"/>
      <c r="AEL162" s="26"/>
      <c r="AEM162" s="26"/>
      <c r="AEN162" s="26"/>
      <c r="AEO162" s="26"/>
      <c r="AEP162" s="26"/>
      <c r="AEQ162" s="26"/>
      <c r="AER162" s="26"/>
      <c r="AES162" s="26"/>
      <c r="AET162" s="26"/>
      <c r="AEU162" s="26"/>
      <c r="AEV162" s="26"/>
      <c r="AEW162" s="26"/>
      <c r="AEX162" s="26"/>
      <c r="AEY162" s="26"/>
      <c r="AEZ162" s="26"/>
      <c r="AFA162" s="26"/>
      <c r="AFB162" s="26"/>
      <c r="AFC162" s="26"/>
      <c r="AFD162" s="26"/>
      <c r="AFE162" s="26"/>
      <c r="AFF162" s="26"/>
      <c r="AFG162" s="26"/>
      <c r="AFH162" s="26"/>
      <c r="AFI162" s="26"/>
      <c r="AFJ162" s="26"/>
      <c r="AFK162" s="26"/>
      <c r="AFL162" s="26"/>
      <c r="AFM162" s="26"/>
      <c r="AFN162" s="26"/>
      <c r="AFO162" s="26"/>
      <c r="AFP162" s="26"/>
      <c r="AFQ162" s="26"/>
      <c r="AFR162" s="26"/>
      <c r="AFS162" s="26"/>
      <c r="AFT162" s="26"/>
      <c r="AFU162" s="26"/>
      <c r="AFV162" s="26"/>
      <c r="AFW162" s="26"/>
      <c r="AFX162" s="26"/>
      <c r="AFY162" s="26"/>
      <c r="AFZ162" s="26"/>
      <c r="AGA162" s="26"/>
      <c r="AGB162" s="26"/>
      <c r="AGC162" s="26"/>
      <c r="AGD162" s="26"/>
      <c r="AGE162" s="26"/>
      <c r="AGF162" s="26"/>
      <c r="AGG162" s="26"/>
      <c r="AGH162" s="26"/>
      <c r="AGI162" s="26"/>
      <c r="AGJ162" s="26"/>
      <c r="AGK162" s="26"/>
      <c r="AGL162" s="26"/>
      <c r="AGM162" s="26"/>
      <c r="AGN162" s="26"/>
      <c r="AGO162" s="26"/>
    </row>
    <row r="163" spans="371:873" x14ac:dyDescent="0.25">
      <c r="NG163" s="26"/>
      <c r="NH163" s="26"/>
      <c r="NI163" s="26"/>
      <c r="NJ163" s="26"/>
      <c r="NK163" s="26"/>
      <c r="NL163" s="26"/>
      <c r="NM163" s="26"/>
      <c r="NN163" s="26"/>
      <c r="NO163" s="26"/>
      <c r="NP163" s="26"/>
      <c r="NQ163" s="26"/>
      <c r="NR163" s="26"/>
      <c r="NS163" s="26"/>
      <c r="NT163" s="26"/>
      <c r="NU163" s="26"/>
      <c r="NV163" s="26"/>
      <c r="NW163" s="26"/>
      <c r="NX163" s="26"/>
      <c r="NY163" s="26"/>
      <c r="NZ163" s="26"/>
      <c r="OA163" s="26"/>
      <c r="OB163" s="26"/>
      <c r="OC163" s="26"/>
      <c r="OD163" s="26"/>
      <c r="OE163" s="26"/>
      <c r="OF163" s="26"/>
      <c r="OG163" s="26"/>
      <c r="OH163" s="26"/>
      <c r="OI163" s="26"/>
      <c r="OJ163" s="26"/>
      <c r="OK163" s="26"/>
      <c r="OL163" s="26"/>
      <c r="OM163" s="26"/>
      <c r="ON163" s="26"/>
      <c r="OO163" s="26"/>
      <c r="OP163" s="26"/>
      <c r="OQ163" s="26"/>
      <c r="OR163" s="26"/>
      <c r="OS163" s="26"/>
      <c r="OT163" s="26"/>
      <c r="OU163" s="26"/>
      <c r="OV163" s="26"/>
      <c r="OW163" s="26"/>
      <c r="OX163" s="26"/>
      <c r="OY163" s="26"/>
      <c r="OZ163" s="26"/>
      <c r="PA163" s="26"/>
      <c r="PB163" s="26"/>
      <c r="PC163" s="26"/>
      <c r="PD163" s="26"/>
      <c r="PE163" s="26"/>
      <c r="PF163" s="26"/>
      <c r="PG163" s="26"/>
      <c r="PH163" s="26"/>
      <c r="PI163" s="26"/>
      <c r="PJ163" s="26"/>
      <c r="PK163" s="26"/>
      <c r="PL163" s="26"/>
      <c r="PM163" s="26"/>
      <c r="PN163" s="26"/>
      <c r="PO163" s="26"/>
      <c r="PP163" s="26"/>
      <c r="PQ163" s="26"/>
      <c r="PR163" s="26"/>
      <c r="PS163" s="26"/>
      <c r="PT163" s="26"/>
      <c r="PU163" s="26"/>
      <c r="PV163" s="26"/>
      <c r="PW163" s="26"/>
      <c r="PX163" s="26"/>
      <c r="PY163" s="26"/>
      <c r="PZ163" s="26"/>
      <c r="QA163" s="26"/>
      <c r="QB163" s="26"/>
      <c r="QC163" s="26"/>
      <c r="QD163" s="26"/>
      <c r="QE163" s="26"/>
      <c r="QF163" s="26"/>
      <c r="QG163" s="26"/>
      <c r="QH163" s="26"/>
      <c r="QI163" s="26"/>
      <c r="QJ163" s="26"/>
      <c r="QK163" s="26"/>
      <c r="QL163" s="26"/>
      <c r="QM163" s="26"/>
      <c r="QN163" s="26"/>
      <c r="QO163" s="26"/>
      <c r="QP163" s="26"/>
      <c r="QQ163" s="26"/>
      <c r="QR163" s="26"/>
      <c r="QS163" s="26"/>
      <c r="QT163" s="26"/>
      <c r="QU163" s="26"/>
      <c r="QV163" s="26"/>
      <c r="QW163" s="26"/>
      <c r="QX163" s="26"/>
      <c r="QY163" s="26"/>
      <c r="QZ163" s="26"/>
      <c r="RA163" s="26"/>
      <c r="RB163" s="26"/>
      <c r="RC163" s="26"/>
      <c r="RD163" s="26"/>
      <c r="RE163" s="26"/>
      <c r="RF163" s="26"/>
      <c r="RG163" s="26"/>
      <c r="RH163" s="26"/>
      <c r="RI163" s="26"/>
      <c r="RJ163" s="26"/>
      <c r="RK163" s="26"/>
      <c r="RL163" s="26"/>
      <c r="RM163" s="26"/>
      <c r="RN163" s="26"/>
      <c r="RO163" s="26"/>
      <c r="RP163" s="26"/>
      <c r="RQ163" s="26"/>
      <c r="RR163" s="26"/>
      <c r="RS163" s="26"/>
      <c r="RT163" s="26"/>
      <c r="RU163" s="26"/>
      <c r="RV163" s="26"/>
      <c r="RW163" s="26"/>
      <c r="RX163" s="26"/>
      <c r="RY163" s="26"/>
      <c r="RZ163" s="26"/>
      <c r="SA163" s="26"/>
      <c r="SB163" s="26"/>
      <c r="SC163" s="26"/>
      <c r="SD163" s="26"/>
      <c r="SE163" s="26"/>
      <c r="SF163" s="26"/>
      <c r="SG163" s="26"/>
      <c r="SH163" s="26"/>
      <c r="SI163" s="26"/>
      <c r="SJ163" s="26"/>
      <c r="SK163" s="26"/>
      <c r="SL163" s="26"/>
      <c r="SM163" s="26"/>
      <c r="SN163" s="26"/>
      <c r="SO163" s="26"/>
      <c r="SP163" s="26"/>
      <c r="AAV163" s="26"/>
      <c r="AAW163" s="26"/>
      <c r="AAX163" s="26"/>
      <c r="AAY163" s="26"/>
      <c r="AAZ163" s="26"/>
      <c r="ABA163" s="26"/>
      <c r="ABB163" s="26"/>
      <c r="ABC163" s="26"/>
      <c r="ABD163" s="26"/>
      <c r="ABE163" s="26"/>
      <c r="ABF163" s="26"/>
      <c r="ABG163" s="26"/>
      <c r="ABH163" s="26"/>
      <c r="ABI163" s="26"/>
      <c r="ABJ163" s="26"/>
      <c r="ABK163" s="26"/>
      <c r="ABL163" s="26"/>
      <c r="ABM163" s="26"/>
      <c r="ABN163" s="26"/>
      <c r="ABO163" s="26"/>
      <c r="ABP163" s="26"/>
      <c r="ABQ163" s="26"/>
      <c r="ABR163" s="26"/>
      <c r="ABS163" s="26"/>
      <c r="ABT163" s="26"/>
      <c r="ABU163" s="26"/>
      <c r="ABV163" s="26"/>
      <c r="ABW163" s="26"/>
      <c r="ABX163" s="26"/>
      <c r="ABY163" s="26"/>
      <c r="ABZ163" s="26"/>
      <c r="ACA163" s="26"/>
      <c r="ACB163" s="26"/>
      <c r="ACC163" s="26"/>
      <c r="ACD163" s="26"/>
      <c r="ACE163" s="26"/>
      <c r="ACF163" s="26"/>
      <c r="ACG163" s="26"/>
      <c r="ACH163" s="26"/>
      <c r="ACI163" s="26"/>
      <c r="ACJ163" s="26"/>
      <c r="ACK163" s="26"/>
      <c r="ACL163" s="26"/>
      <c r="ACM163" s="26"/>
      <c r="ACN163" s="26"/>
      <c r="ACO163" s="26"/>
      <c r="ACP163" s="26"/>
      <c r="ACQ163" s="26"/>
      <c r="ACR163" s="26"/>
      <c r="ACS163" s="26"/>
      <c r="ACT163" s="26"/>
      <c r="ACU163" s="26"/>
      <c r="ACV163" s="26"/>
      <c r="ACW163" s="26"/>
      <c r="ACX163" s="26"/>
      <c r="ACY163" s="26"/>
      <c r="ACZ163" s="26"/>
      <c r="ADA163" s="26"/>
      <c r="ADB163" s="26"/>
      <c r="ADC163" s="26"/>
      <c r="ADD163" s="26"/>
      <c r="ADE163" s="26"/>
      <c r="ADF163" s="26"/>
      <c r="ADG163" s="26"/>
      <c r="ADH163" s="26"/>
      <c r="ADI163" s="26"/>
      <c r="ADJ163" s="26"/>
      <c r="ADK163" s="26"/>
      <c r="ADL163" s="26"/>
      <c r="ADM163" s="26"/>
      <c r="ADN163" s="26"/>
      <c r="ADO163" s="26"/>
      <c r="ADP163" s="26"/>
      <c r="ADQ163" s="26"/>
      <c r="ADR163" s="26"/>
      <c r="ADS163" s="26"/>
      <c r="ADT163" s="26"/>
      <c r="ADU163" s="26"/>
      <c r="ADV163" s="26"/>
      <c r="ADW163" s="26"/>
      <c r="ADX163" s="26"/>
      <c r="ADY163" s="26"/>
      <c r="ADZ163" s="26"/>
      <c r="AEA163" s="26"/>
      <c r="AEB163" s="26"/>
      <c r="AEC163" s="26"/>
      <c r="AED163" s="26"/>
      <c r="AEE163" s="26"/>
      <c r="AEF163" s="26"/>
      <c r="AEG163" s="26"/>
      <c r="AEH163" s="26"/>
      <c r="AEI163" s="26"/>
      <c r="AEJ163" s="26"/>
      <c r="AEK163" s="26"/>
      <c r="AEL163" s="26"/>
      <c r="AEM163" s="26"/>
      <c r="AEN163" s="26"/>
      <c r="AEO163" s="26"/>
      <c r="AEP163" s="26"/>
      <c r="AEQ163" s="26"/>
      <c r="AER163" s="26"/>
      <c r="AES163" s="26"/>
      <c r="AET163" s="26"/>
      <c r="AEU163" s="26"/>
      <c r="AEV163" s="26"/>
      <c r="AEW163" s="26"/>
      <c r="AEX163" s="26"/>
      <c r="AEY163" s="26"/>
      <c r="AEZ163" s="26"/>
      <c r="AFA163" s="26"/>
      <c r="AFB163" s="26"/>
      <c r="AFC163" s="26"/>
      <c r="AFD163" s="26"/>
      <c r="AFE163" s="26"/>
      <c r="AFF163" s="26"/>
      <c r="AFG163" s="26"/>
      <c r="AFH163" s="26"/>
      <c r="AFI163" s="26"/>
      <c r="AFJ163" s="26"/>
      <c r="AFK163" s="26"/>
      <c r="AFL163" s="26"/>
      <c r="AFM163" s="26"/>
      <c r="AFN163" s="26"/>
      <c r="AFO163" s="26"/>
      <c r="AFP163" s="26"/>
      <c r="AFQ163" s="26"/>
      <c r="AFR163" s="26"/>
      <c r="AFS163" s="26"/>
      <c r="AFT163" s="26"/>
      <c r="AFU163" s="26"/>
      <c r="AFV163" s="26"/>
      <c r="AFW163" s="26"/>
      <c r="AFX163" s="26"/>
      <c r="AFY163" s="26"/>
      <c r="AFZ163" s="26"/>
      <c r="AGA163" s="26"/>
      <c r="AGB163" s="26"/>
      <c r="AGC163" s="26"/>
      <c r="AGD163" s="26"/>
      <c r="AGE163" s="26"/>
      <c r="AGF163" s="26"/>
      <c r="AGG163" s="26"/>
      <c r="AGH163" s="26"/>
      <c r="AGI163" s="26"/>
      <c r="AGJ163" s="26"/>
      <c r="AGK163" s="26"/>
      <c r="AGL163" s="26"/>
      <c r="AGM163" s="26"/>
      <c r="AGN163" s="26"/>
      <c r="AGO163" s="26"/>
    </row>
    <row r="164" spans="371:873" x14ac:dyDescent="0.25">
      <c r="NG164" s="26"/>
      <c r="NH164" s="26"/>
      <c r="NI164" s="26"/>
      <c r="NJ164" s="26"/>
      <c r="NK164" s="26"/>
      <c r="NL164" s="26"/>
      <c r="NM164" s="26"/>
      <c r="NN164" s="26"/>
      <c r="NO164" s="26"/>
      <c r="NP164" s="26"/>
      <c r="NQ164" s="26"/>
      <c r="NR164" s="26"/>
      <c r="NS164" s="26"/>
      <c r="NT164" s="26"/>
      <c r="NU164" s="26"/>
      <c r="NV164" s="26"/>
      <c r="NW164" s="26"/>
      <c r="NX164" s="26"/>
      <c r="NY164" s="26"/>
      <c r="NZ164" s="26"/>
      <c r="OA164" s="26"/>
      <c r="OB164" s="26"/>
      <c r="OC164" s="26"/>
      <c r="OD164" s="26"/>
      <c r="OE164" s="26"/>
      <c r="OF164" s="26"/>
      <c r="OG164" s="26"/>
      <c r="OH164" s="26"/>
      <c r="OI164" s="26"/>
      <c r="OJ164" s="26"/>
      <c r="OK164" s="26"/>
      <c r="OL164" s="26"/>
      <c r="OM164" s="26"/>
      <c r="ON164" s="26"/>
      <c r="OO164" s="26"/>
      <c r="OP164" s="26"/>
      <c r="OQ164" s="26"/>
      <c r="OR164" s="26"/>
      <c r="OS164" s="26"/>
      <c r="OT164" s="26"/>
      <c r="OU164" s="26"/>
      <c r="OV164" s="26"/>
      <c r="OW164" s="26"/>
      <c r="OX164" s="26"/>
      <c r="OY164" s="26"/>
      <c r="OZ164" s="26"/>
      <c r="PA164" s="26"/>
      <c r="PB164" s="26"/>
      <c r="PC164" s="26"/>
      <c r="PD164" s="26"/>
      <c r="PE164" s="26"/>
      <c r="PF164" s="26"/>
      <c r="PG164" s="26"/>
      <c r="PH164" s="26"/>
      <c r="PI164" s="26"/>
      <c r="PJ164" s="26"/>
      <c r="PK164" s="26"/>
      <c r="PL164" s="26"/>
      <c r="PM164" s="26"/>
      <c r="PN164" s="26"/>
      <c r="PO164" s="26"/>
      <c r="PP164" s="26"/>
      <c r="PQ164" s="26"/>
      <c r="PR164" s="26"/>
      <c r="PS164" s="26"/>
      <c r="PT164" s="26"/>
      <c r="PU164" s="26"/>
      <c r="PV164" s="26"/>
      <c r="PW164" s="26"/>
      <c r="PX164" s="26"/>
      <c r="PY164" s="26"/>
      <c r="PZ164" s="26"/>
      <c r="QA164" s="26"/>
      <c r="QB164" s="26"/>
      <c r="QC164" s="26"/>
      <c r="QD164" s="26"/>
      <c r="QE164" s="26"/>
      <c r="QF164" s="26"/>
      <c r="QG164" s="26"/>
      <c r="QH164" s="26"/>
      <c r="QI164" s="26"/>
      <c r="QJ164" s="26"/>
      <c r="QK164" s="26"/>
      <c r="QL164" s="26"/>
      <c r="QM164" s="26"/>
      <c r="QN164" s="26"/>
      <c r="QO164" s="26"/>
      <c r="QP164" s="26"/>
      <c r="QQ164" s="26"/>
      <c r="QR164" s="26"/>
      <c r="QS164" s="26"/>
      <c r="QT164" s="26"/>
      <c r="QU164" s="26"/>
      <c r="QV164" s="26"/>
      <c r="QW164" s="26"/>
      <c r="QX164" s="26"/>
      <c r="QY164" s="26"/>
      <c r="QZ164" s="26"/>
      <c r="RA164" s="26"/>
      <c r="RB164" s="26"/>
      <c r="RC164" s="26"/>
      <c r="RD164" s="26"/>
      <c r="RE164" s="26"/>
      <c r="RF164" s="26"/>
      <c r="RG164" s="26"/>
      <c r="RH164" s="26"/>
      <c r="RI164" s="26"/>
      <c r="RJ164" s="26"/>
      <c r="RK164" s="26"/>
      <c r="RL164" s="26"/>
      <c r="RM164" s="26"/>
      <c r="RN164" s="26"/>
      <c r="RO164" s="26"/>
      <c r="RP164" s="26"/>
      <c r="RQ164" s="26"/>
      <c r="RR164" s="26"/>
      <c r="RS164" s="26"/>
      <c r="RT164" s="26"/>
      <c r="RU164" s="26"/>
      <c r="RV164" s="26"/>
      <c r="RW164" s="26"/>
      <c r="RX164" s="26"/>
      <c r="RY164" s="26"/>
      <c r="RZ164" s="26"/>
      <c r="SA164" s="26"/>
      <c r="SB164" s="26"/>
      <c r="SC164" s="26"/>
      <c r="SD164" s="26"/>
      <c r="SE164" s="26"/>
      <c r="SF164" s="26"/>
      <c r="SG164" s="26"/>
      <c r="SH164" s="26"/>
      <c r="SI164" s="26"/>
      <c r="SJ164" s="26"/>
      <c r="SK164" s="26"/>
      <c r="SL164" s="26"/>
      <c r="SM164" s="26"/>
      <c r="SN164" s="26"/>
      <c r="SO164" s="26"/>
      <c r="SP164" s="26"/>
      <c r="AAV164" s="26"/>
      <c r="AAW164" s="26"/>
      <c r="AAX164" s="26"/>
      <c r="AAY164" s="26"/>
      <c r="AAZ164" s="26"/>
      <c r="ABA164" s="26"/>
      <c r="ABB164" s="26"/>
      <c r="ABC164" s="26"/>
      <c r="ABD164" s="26"/>
      <c r="ABE164" s="26"/>
      <c r="ABF164" s="26"/>
      <c r="ABG164" s="26"/>
      <c r="ABH164" s="26"/>
      <c r="ABI164" s="26"/>
      <c r="ABJ164" s="26"/>
      <c r="ABK164" s="26"/>
      <c r="ABL164" s="26"/>
      <c r="ABM164" s="26"/>
      <c r="ABN164" s="26"/>
      <c r="ABO164" s="26"/>
      <c r="ABP164" s="26"/>
      <c r="ABQ164" s="26"/>
      <c r="ABR164" s="26"/>
      <c r="ABS164" s="26"/>
      <c r="ABT164" s="26"/>
      <c r="ABU164" s="26"/>
      <c r="ABV164" s="26"/>
      <c r="ABW164" s="26"/>
      <c r="ABX164" s="26"/>
      <c r="ABY164" s="26"/>
      <c r="ABZ164" s="26"/>
      <c r="ACA164" s="26"/>
      <c r="ACB164" s="26"/>
      <c r="ACC164" s="26"/>
      <c r="ACD164" s="26"/>
      <c r="ACE164" s="26"/>
      <c r="ACF164" s="26"/>
      <c r="ACG164" s="26"/>
      <c r="ACH164" s="26"/>
      <c r="ACI164" s="26"/>
      <c r="ACJ164" s="26"/>
      <c r="ACK164" s="26"/>
      <c r="ACL164" s="26"/>
      <c r="ACM164" s="26"/>
      <c r="ACN164" s="26"/>
      <c r="ACO164" s="26"/>
      <c r="ACP164" s="26"/>
      <c r="ACQ164" s="26"/>
      <c r="ACR164" s="26"/>
      <c r="ACS164" s="26"/>
      <c r="ACT164" s="26"/>
      <c r="ACU164" s="26"/>
      <c r="ACV164" s="26"/>
      <c r="ACW164" s="26"/>
      <c r="ACX164" s="26"/>
      <c r="ACY164" s="26"/>
      <c r="ACZ164" s="26"/>
      <c r="ADA164" s="26"/>
      <c r="ADB164" s="26"/>
      <c r="ADC164" s="26"/>
      <c r="ADD164" s="26"/>
      <c r="ADE164" s="26"/>
      <c r="ADF164" s="26"/>
      <c r="ADG164" s="26"/>
      <c r="ADH164" s="26"/>
      <c r="ADI164" s="26"/>
      <c r="ADJ164" s="26"/>
      <c r="ADK164" s="26"/>
      <c r="ADL164" s="26"/>
      <c r="ADM164" s="26"/>
      <c r="ADN164" s="26"/>
      <c r="ADO164" s="26"/>
      <c r="ADP164" s="26"/>
      <c r="ADQ164" s="26"/>
      <c r="ADR164" s="26"/>
      <c r="ADS164" s="26"/>
      <c r="ADT164" s="26"/>
      <c r="ADU164" s="26"/>
      <c r="ADV164" s="26"/>
      <c r="ADW164" s="26"/>
      <c r="ADX164" s="26"/>
      <c r="ADY164" s="26"/>
      <c r="ADZ164" s="26"/>
      <c r="AEA164" s="26"/>
      <c r="AEB164" s="26"/>
      <c r="AEC164" s="26"/>
      <c r="AED164" s="26"/>
      <c r="AEE164" s="26"/>
      <c r="AEF164" s="26"/>
      <c r="AEG164" s="26"/>
      <c r="AEH164" s="26"/>
      <c r="AEI164" s="26"/>
      <c r="AEJ164" s="26"/>
      <c r="AEK164" s="26"/>
      <c r="AEL164" s="26"/>
      <c r="AEM164" s="26"/>
      <c r="AEN164" s="26"/>
      <c r="AEO164" s="26"/>
      <c r="AEP164" s="26"/>
      <c r="AEQ164" s="26"/>
      <c r="AER164" s="26"/>
      <c r="AES164" s="26"/>
      <c r="AET164" s="26"/>
      <c r="AEU164" s="26"/>
      <c r="AEV164" s="26"/>
      <c r="AEW164" s="26"/>
      <c r="AEX164" s="26"/>
      <c r="AEY164" s="26"/>
      <c r="AEZ164" s="26"/>
      <c r="AFA164" s="26"/>
      <c r="AFB164" s="26"/>
      <c r="AFC164" s="26"/>
      <c r="AFD164" s="26"/>
      <c r="AFE164" s="26"/>
      <c r="AFF164" s="26"/>
      <c r="AFG164" s="26"/>
      <c r="AFH164" s="26"/>
      <c r="AFI164" s="26"/>
      <c r="AFJ164" s="26"/>
      <c r="AFK164" s="26"/>
      <c r="AFL164" s="26"/>
      <c r="AFM164" s="26"/>
      <c r="AFN164" s="26"/>
      <c r="AFO164" s="26"/>
      <c r="AFP164" s="26"/>
      <c r="AFQ164" s="26"/>
      <c r="AFR164" s="26"/>
      <c r="AFS164" s="26"/>
      <c r="AFT164" s="26"/>
      <c r="AFU164" s="26"/>
      <c r="AFV164" s="26"/>
      <c r="AFW164" s="26"/>
      <c r="AFX164" s="26"/>
      <c r="AFY164" s="26"/>
      <c r="AFZ164" s="26"/>
      <c r="AGA164" s="26"/>
      <c r="AGB164" s="26"/>
      <c r="AGC164" s="26"/>
      <c r="AGD164" s="26"/>
      <c r="AGE164" s="26"/>
      <c r="AGF164" s="26"/>
      <c r="AGG164" s="26"/>
      <c r="AGH164" s="26"/>
      <c r="AGI164" s="26"/>
      <c r="AGJ164" s="26"/>
      <c r="AGK164" s="26"/>
      <c r="AGL164" s="26"/>
      <c r="AGM164" s="26"/>
      <c r="AGN164" s="26"/>
      <c r="AGO164" s="26"/>
    </row>
    <row r="165" spans="371:873" x14ac:dyDescent="0.25">
      <c r="NG165" s="26"/>
      <c r="NH165" s="26"/>
      <c r="NI165" s="26"/>
      <c r="NJ165" s="26"/>
      <c r="NK165" s="26"/>
      <c r="NL165" s="26"/>
      <c r="NM165" s="26"/>
      <c r="NN165" s="26"/>
      <c r="NO165" s="26"/>
      <c r="NP165" s="26"/>
      <c r="NQ165" s="26"/>
      <c r="NR165" s="26"/>
      <c r="NS165" s="26"/>
      <c r="NT165" s="26"/>
      <c r="NU165" s="26"/>
      <c r="NV165" s="26"/>
      <c r="NW165" s="26"/>
      <c r="NX165" s="26"/>
      <c r="NY165" s="26"/>
      <c r="NZ165" s="26"/>
      <c r="OA165" s="26"/>
      <c r="OB165" s="26"/>
      <c r="OC165" s="26"/>
      <c r="OD165" s="26"/>
      <c r="OE165" s="26"/>
      <c r="OF165" s="26"/>
      <c r="OG165" s="26"/>
      <c r="OH165" s="26"/>
      <c r="OI165" s="26"/>
      <c r="OJ165" s="26"/>
      <c r="OK165" s="26"/>
      <c r="OL165" s="26"/>
      <c r="OM165" s="26"/>
      <c r="ON165" s="26"/>
      <c r="OO165" s="26"/>
      <c r="OP165" s="26"/>
      <c r="OQ165" s="26"/>
      <c r="OR165" s="26"/>
      <c r="OS165" s="26"/>
      <c r="OT165" s="26"/>
      <c r="OU165" s="26"/>
      <c r="OV165" s="26"/>
      <c r="OW165" s="26"/>
      <c r="OX165" s="26"/>
      <c r="OY165" s="26"/>
      <c r="OZ165" s="26"/>
      <c r="PA165" s="26"/>
      <c r="PB165" s="26"/>
      <c r="PC165" s="26"/>
      <c r="PD165" s="26"/>
      <c r="PE165" s="26"/>
      <c r="PF165" s="26"/>
      <c r="PG165" s="26"/>
      <c r="PH165" s="26"/>
      <c r="PI165" s="26"/>
      <c r="PJ165" s="26"/>
      <c r="PK165" s="26"/>
      <c r="PL165" s="26"/>
      <c r="PM165" s="26"/>
      <c r="PN165" s="26"/>
      <c r="PO165" s="26"/>
      <c r="PP165" s="26"/>
      <c r="PQ165" s="26"/>
      <c r="PR165" s="26"/>
      <c r="PS165" s="26"/>
      <c r="PT165" s="26"/>
      <c r="PU165" s="26"/>
      <c r="PV165" s="26"/>
      <c r="PW165" s="26"/>
      <c r="PX165" s="26"/>
      <c r="PY165" s="26"/>
      <c r="PZ165" s="26"/>
      <c r="QA165" s="26"/>
      <c r="QB165" s="26"/>
      <c r="QC165" s="26"/>
      <c r="QD165" s="26"/>
      <c r="QE165" s="26"/>
      <c r="QF165" s="26"/>
      <c r="QG165" s="26"/>
      <c r="QH165" s="26"/>
      <c r="QI165" s="26"/>
      <c r="QJ165" s="26"/>
      <c r="QK165" s="26"/>
      <c r="QL165" s="26"/>
      <c r="QM165" s="26"/>
      <c r="QN165" s="26"/>
      <c r="QO165" s="26"/>
      <c r="QP165" s="26"/>
      <c r="QQ165" s="26"/>
      <c r="QR165" s="26"/>
      <c r="QS165" s="26"/>
      <c r="QT165" s="26"/>
      <c r="QU165" s="26"/>
      <c r="QV165" s="26"/>
      <c r="QW165" s="26"/>
      <c r="QX165" s="26"/>
      <c r="QY165" s="26"/>
      <c r="QZ165" s="26"/>
      <c r="RA165" s="26"/>
      <c r="RB165" s="26"/>
      <c r="RC165" s="26"/>
      <c r="RD165" s="26"/>
      <c r="RE165" s="26"/>
      <c r="RF165" s="26"/>
      <c r="RG165" s="26"/>
      <c r="RH165" s="26"/>
      <c r="RI165" s="26"/>
      <c r="RJ165" s="26"/>
      <c r="RK165" s="26"/>
      <c r="RL165" s="26"/>
      <c r="RM165" s="26"/>
      <c r="RN165" s="26"/>
      <c r="RO165" s="26"/>
      <c r="RP165" s="26"/>
      <c r="RQ165" s="26"/>
      <c r="RR165" s="26"/>
      <c r="RS165" s="26"/>
      <c r="RT165" s="26"/>
      <c r="RU165" s="26"/>
      <c r="RV165" s="26"/>
      <c r="RW165" s="26"/>
      <c r="RX165" s="26"/>
      <c r="RY165" s="26"/>
      <c r="RZ165" s="26"/>
      <c r="SA165" s="26"/>
      <c r="SB165" s="26"/>
      <c r="SC165" s="26"/>
      <c r="SD165" s="26"/>
      <c r="SE165" s="26"/>
      <c r="SF165" s="26"/>
      <c r="SG165" s="26"/>
      <c r="SH165" s="26"/>
      <c r="SI165" s="26"/>
      <c r="SJ165" s="26"/>
      <c r="SK165" s="26"/>
      <c r="SL165" s="26"/>
      <c r="SM165" s="26"/>
      <c r="SN165" s="26"/>
      <c r="SO165" s="26"/>
      <c r="SP165" s="26"/>
      <c r="AAV165" s="26"/>
      <c r="AAW165" s="26"/>
      <c r="AAX165" s="26"/>
      <c r="AAY165" s="26"/>
      <c r="AAZ165" s="26"/>
      <c r="ABA165" s="26"/>
      <c r="ABB165" s="26"/>
      <c r="ABC165" s="26"/>
      <c r="ABD165" s="26"/>
      <c r="ABE165" s="26"/>
      <c r="ABF165" s="26"/>
      <c r="ABG165" s="26"/>
      <c r="ABH165" s="26"/>
      <c r="ABI165" s="26"/>
      <c r="ABJ165" s="26"/>
      <c r="ABK165" s="26"/>
      <c r="ABL165" s="26"/>
      <c r="ABM165" s="26"/>
      <c r="ABN165" s="26"/>
      <c r="ABO165" s="26"/>
      <c r="ABP165" s="26"/>
      <c r="ABQ165" s="26"/>
      <c r="ABR165" s="26"/>
      <c r="ABS165" s="26"/>
      <c r="ABT165" s="26"/>
      <c r="ABU165" s="26"/>
      <c r="ABV165" s="26"/>
      <c r="ABW165" s="26"/>
      <c r="ABX165" s="26"/>
      <c r="ABY165" s="26"/>
      <c r="ABZ165" s="26"/>
      <c r="ACA165" s="26"/>
      <c r="ACB165" s="26"/>
      <c r="ACC165" s="26"/>
      <c r="ACD165" s="26"/>
      <c r="ACE165" s="26"/>
      <c r="ACF165" s="26"/>
      <c r="ACG165" s="26"/>
      <c r="ACH165" s="26"/>
      <c r="ACI165" s="26"/>
      <c r="ACJ165" s="26"/>
      <c r="ACK165" s="26"/>
      <c r="ACL165" s="26"/>
      <c r="ACM165" s="26"/>
      <c r="ACN165" s="26"/>
      <c r="ACO165" s="26"/>
      <c r="ACP165" s="26"/>
      <c r="ACQ165" s="26"/>
      <c r="ACR165" s="26"/>
      <c r="ACS165" s="26"/>
      <c r="ACT165" s="26"/>
      <c r="ACU165" s="26"/>
      <c r="ACV165" s="26"/>
      <c r="ACW165" s="26"/>
      <c r="ACX165" s="26"/>
      <c r="ACY165" s="26"/>
      <c r="ACZ165" s="26"/>
      <c r="ADA165" s="26"/>
      <c r="ADB165" s="26"/>
      <c r="ADC165" s="26"/>
      <c r="ADD165" s="26"/>
      <c r="ADE165" s="26"/>
      <c r="ADF165" s="26"/>
      <c r="ADG165" s="26"/>
      <c r="ADH165" s="26"/>
      <c r="ADI165" s="26"/>
      <c r="ADJ165" s="26"/>
      <c r="ADK165" s="26"/>
      <c r="ADL165" s="26"/>
      <c r="ADM165" s="26"/>
      <c r="ADN165" s="26"/>
      <c r="ADO165" s="26"/>
      <c r="ADP165" s="26"/>
      <c r="ADQ165" s="26"/>
      <c r="ADR165" s="26"/>
      <c r="ADS165" s="26"/>
      <c r="ADT165" s="26"/>
      <c r="ADU165" s="26"/>
      <c r="ADV165" s="26"/>
      <c r="ADW165" s="26"/>
      <c r="ADX165" s="26"/>
      <c r="ADY165" s="26"/>
      <c r="ADZ165" s="26"/>
      <c r="AEA165" s="26"/>
      <c r="AEB165" s="26"/>
      <c r="AEC165" s="26"/>
      <c r="AED165" s="26"/>
      <c r="AEE165" s="26"/>
      <c r="AEF165" s="26"/>
      <c r="AEG165" s="26"/>
      <c r="AEH165" s="26"/>
      <c r="AEI165" s="26"/>
      <c r="AEJ165" s="26"/>
      <c r="AEK165" s="26"/>
      <c r="AEL165" s="26"/>
      <c r="AEM165" s="26"/>
      <c r="AEN165" s="26"/>
      <c r="AEO165" s="26"/>
      <c r="AEP165" s="26"/>
      <c r="AEQ165" s="26"/>
      <c r="AER165" s="26"/>
      <c r="AES165" s="26"/>
      <c r="AET165" s="26"/>
      <c r="AEU165" s="26"/>
      <c r="AEV165" s="26"/>
      <c r="AEW165" s="26"/>
      <c r="AEX165" s="26"/>
      <c r="AEY165" s="26"/>
      <c r="AEZ165" s="26"/>
      <c r="AFA165" s="26"/>
      <c r="AFB165" s="26"/>
      <c r="AFC165" s="26"/>
      <c r="AFD165" s="26"/>
      <c r="AFE165" s="26"/>
      <c r="AFF165" s="26"/>
      <c r="AFG165" s="26"/>
      <c r="AFH165" s="26"/>
      <c r="AFI165" s="26"/>
      <c r="AFJ165" s="26"/>
      <c r="AFK165" s="26"/>
      <c r="AFL165" s="26"/>
      <c r="AFM165" s="26"/>
      <c r="AFN165" s="26"/>
      <c r="AFO165" s="26"/>
      <c r="AFP165" s="26"/>
      <c r="AFQ165" s="26"/>
      <c r="AFR165" s="26"/>
      <c r="AFS165" s="26"/>
      <c r="AFT165" s="26"/>
      <c r="AFU165" s="26"/>
      <c r="AFV165" s="26"/>
      <c r="AFW165" s="26"/>
      <c r="AFX165" s="26"/>
      <c r="AFY165" s="26"/>
      <c r="AFZ165" s="26"/>
      <c r="AGA165" s="26"/>
      <c r="AGB165" s="26"/>
      <c r="AGC165" s="26"/>
      <c r="AGD165" s="26"/>
      <c r="AGE165" s="26"/>
      <c r="AGF165" s="26"/>
      <c r="AGG165" s="26"/>
      <c r="AGH165" s="26"/>
      <c r="AGI165" s="26"/>
      <c r="AGJ165" s="26"/>
      <c r="AGK165" s="26"/>
      <c r="AGL165" s="26"/>
      <c r="AGM165" s="26"/>
      <c r="AGN165" s="26"/>
      <c r="AGO165" s="26"/>
    </row>
    <row r="166" spans="371:873" x14ac:dyDescent="0.25">
      <c r="NG166" s="26"/>
      <c r="NH166" s="26"/>
      <c r="NI166" s="26"/>
      <c r="NJ166" s="26"/>
      <c r="NK166" s="26"/>
      <c r="NL166" s="26"/>
      <c r="NM166" s="26"/>
      <c r="NN166" s="26"/>
      <c r="NO166" s="26"/>
      <c r="NP166" s="26"/>
      <c r="NQ166" s="26"/>
      <c r="NR166" s="26"/>
      <c r="NS166" s="26"/>
      <c r="NT166" s="26"/>
      <c r="NU166" s="26"/>
      <c r="NV166" s="26"/>
      <c r="NW166" s="26"/>
      <c r="NX166" s="26"/>
      <c r="NY166" s="26"/>
      <c r="NZ166" s="26"/>
      <c r="OA166" s="26"/>
      <c r="OB166" s="26"/>
      <c r="OC166" s="26"/>
      <c r="OD166" s="26"/>
      <c r="OE166" s="26"/>
      <c r="OF166" s="26"/>
      <c r="OG166" s="26"/>
      <c r="OH166" s="26"/>
      <c r="OI166" s="26"/>
      <c r="OJ166" s="26"/>
      <c r="OK166" s="26"/>
      <c r="OL166" s="26"/>
      <c r="OM166" s="26"/>
      <c r="ON166" s="26"/>
      <c r="OO166" s="26"/>
      <c r="OP166" s="26"/>
      <c r="OQ166" s="26"/>
      <c r="OR166" s="26"/>
      <c r="OS166" s="26"/>
      <c r="OT166" s="26"/>
      <c r="OU166" s="26"/>
      <c r="OV166" s="26"/>
      <c r="OW166" s="26"/>
      <c r="OX166" s="26"/>
      <c r="OY166" s="26"/>
      <c r="OZ166" s="26"/>
      <c r="PA166" s="26"/>
      <c r="PB166" s="26"/>
      <c r="PC166" s="26"/>
      <c r="PD166" s="26"/>
      <c r="PE166" s="26"/>
      <c r="PF166" s="26"/>
      <c r="PG166" s="26"/>
      <c r="PH166" s="26"/>
      <c r="PI166" s="26"/>
      <c r="PJ166" s="26"/>
      <c r="PK166" s="26"/>
      <c r="PL166" s="26"/>
      <c r="PM166" s="26"/>
      <c r="PN166" s="26"/>
      <c r="PO166" s="26"/>
      <c r="PP166" s="26"/>
      <c r="PQ166" s="26"/>
      <c r="PR166" s="26"/>
      <c r="PS166" s="26"/>
      <c r="PT166" s="26"/>
      <c r="PU166" s="26"/>
      <c r="PV166" s="26"/>
      <c r="PW166" s="26"/>
      <c r="PX166" s="26"/>
      <c r="PY166" s="26"/>
      <c r="PZ166" s="26"/>
      <c r="QA166" s="26"/>
      <c r="QB166" s="26"/>
      <c r="QC166" s="26"/>
      <c r="QD166" s="26"/>
      <c r="QE166" s="26"/>
      <c r="QF166" s="26"/>
      <c r="QG166" s="26"/>
      <c r="QH166" s="26"/>
      <c r="QI166" s="26"/>
      <c r="QJ166" s="26"/>
      <c r="QK166" s="26"/>
      <c r="QL166" s="26"/>
      <c r="QM166" s="26"/>
      <c r="QN166" s="26"/>
      <c r="QO166" s="26"/>
      <c r="QP166" s="26"/>
      <c r="QQ166" s="26"/>
      <c r="QR166" s="26"/>
      <c r="QS166" s="26"/>
      <c r="QT166" s="26"/>
      <c r="QU166" s="26"/>
      <c r="QV166" s="26"/>
      <c r="QW166" s="26"/>
      <c r="QX166" s="26"/>
      <c r="QY166" s="26"/>
      <c r="QZ166" s="26"/>
      <c r="RA166" s="26"/>
      <c r="RB166" s="26"/>
      <c r="RC166" s="26"/>
      <c r="RD166" s="26"/>
      <c r="RE166" s="26"/>
      <c r="RF166" s="26"/>
      <c r="RG166" s="26"/>
      <c r="RH166" s="26"/>
      <c r="RI166" s="26"/>
      <c r="RJ166" s="26"/>
      <c r="RK166" s="26"/>
      <c r="RL166" s="26"/>
      <c r="RM166" s="26"/>
      <c r="RN166" s="26"/>
      <c r="RO166" s="26"/>
      <c r="RP166" s="26"/>
      <c r="RQ166" s="26"/>
      <c r="RR166" s="26"/>
      <c r="RS166" s="26"/>
      <c r="RT166" s="26"/>
      <c r="RU166" s="26"/>
      <c r="RV166" s="26"/>
      <c r="RW166" s="26"/>
      <c r="RX166" s="26"/>
      <c r="RY166" s="26"/>
      <c r="RZ166" s="26"/>
      <c r="SA166" s="26"/>
      <c r="SB166" s="26"/>
      <c r="SC166" s="26"/>
      <c r="SD166" s="26"/>
      <c r="SE166" s="26"/>
      <c r="SF166" s="26"/>
      <c r="SG166" s="26"/>
      <c r="SH166" s="26"/>
      <c r="SI166" s="26"/>
      <c r="SJ166" s="26"/>
      <c r="SK166" s="26"/>
      <c r="SL166" s="26"/>
      <c r="SM166" s="26"/>
      <c r="SN166" s="26"/>
      <c r="SO166" s="26"/>
      <c r="SP166" s="26"/>
      <c r="AAV166" s="26"/>
      <c r="AAW166" s="26"/>
      <c r="AAX166" s="26"/>
      <c r="AAY166" s="26"/>
      <c r="AAZ166" s="26"/>
      <c r="ABA166" s="26"/>
      <c r="ABB166" s="26"/>
      <c r="ABC166" s="26"/>
      <c r="ABD166" s="26"/>
      <c r="ABE166" s="26"/>
      <c r="ABF166" s="26"/>
      <c r="ABG166" s="26"/>
      <c r="ABH166" s="26"/>
      <c r="ABI166" s="26"/>
      <c r="ABJ166" s="26"/>
      <c r="ABK166" s="26"/>
      <c r="ABL166" s="26"/>
      <c r="ABM166" s="26"/>
      <c r="ABN166" s="26"/>
      <c r="ABO166" s="26"/>
      <c r="ABP166" s="26"/>
      <c r="ABQ166" s="26"/>
      <c r="ABR166" s="26"/>
      <c r="ABS166" s="26"/>
      <c r="ABT166" s="26"/>
      <c r="ABU166" s="26"/>
      <c r="ABV166" s="26"/>
      <c r="ABW166" s="26"/>
      <c r="ABX166" s="26"/>
      <c r="ABY166" s="26"/>
      <c r="ABZ166" s="26"/>
      <c r="ACA166" s="26"/>
      <c r="ACB166" s="26"/>
      <c r="ACC166" s="26"/>
      <c r="ACD166" s="26"/>
      <c r="ACE166" s="26"/>
      <c r="ACF166" s="26"/>
      <c r="ACG166" s="26"/>
      <c r="ACH166" s="26"/>
      <c r="ACI166" s="26"/>
      <c r="ACJ166" s="26"/>
      <c r="ACK166" s="26"/>
      <c r="ACL166" s="26"/>
      <c r="ACM166" s="26"/>
      <c r="ACN166" s="26"/>
      <c r="ACO166" s="26"/>
      <c r="ACP166" s="26"/>
      <c r="ACQ166" s="26"/>
      <c r="ACR166" s="26"/>
      <c r="ACS166" s="26"/>
      <c r="ACT166" s="26"/>
      <c r="ACU166" s="26"/>
      <c r="ACV166" s="26"/>
      <c r="ACW166" s="26"/>
      <c r="ACX166" s="26"/>
      <c r="ACY166" s="26"/>
      <c r="ACZ166" s="26"/>
      <c r="ADA166" s="26"/>
      <c r="ADB166" s="26"/>
      <c r="ADC166" s="26"/>
      <c r="ADD166" s="26"/>
      <c r="ADE166" s="26"/>
      <c r="ADF166" s="26"/>
      <c r="ADG166" s="26"/>
      <c r="ADH166" s="26"/>
      <c r="ADI166" s="26"/>
      <c r="ADJ166" s="26"/>
      <c r="ADK166" s="26"/>
      <c r="ADL166" s="26"/>
      <c r="ADM166" s="26"/>
      <c r="ADN166" s="26"/>
      <c r="ADO166" s="26"/>
      <c r="ADP166" s="26"/>
      <c r="ADQ166" s="26"/>
      <c r="ADR166" s="26"/>
      <c r="ADS166" s="26"/>
      <c r="ADT166" s="26"/>
      <c r="ADU166" s="26"/>
      <c r="ADV166" s="26"/>
      <c r="ADW166" s="26"/>
      <c r="ADX166" s="26"/>
      <c r="ADY166" s="26"/>
      <c r="ADZ166" s="26"/>
      <c r="AEA166" s="26"/>
      <c r="AEB166" s="26"/>
      <c r="AEC166" s="26"/>
      <c r="AED166" s="26"/>
      <c r="AEE166" s="26"/>
      <c r="AEF166" s="26"/>
      <c r="AEG166" s="26"/>
      <c r="AEH166" s="26"/>
      <c r="AEI166" s="26"/>
      <c r="AEJ166" s="26"/>
      <c r="AEK166" s="26"/>
      <c r="AEL166" s="26"/>
      <c r="AEM166" s="26"/>
      <c r="AEN166" s="26"/>
      <c r="AEO166" s="26"/>
      <c r="AEP166" s="26"/>
      <c r="AEQ166" s="26"/>
      <c r="AER166" s="26"/>
      <c r="AES166" s="26"/>
      <c r="AET166" s="26"/>
      <c r="AEU166" s="26"/>
      <c r="AEV166" s="26"/>
      <c r="AEW166" s="26"/>
      <c r="AEX166" s="26"/>
      <c r="AEY166" s="26"/>
      <c r="AEZ166" s="26"/>
      <c r="AFA166" s="26"/>
      <c r="AFB166" s="26"/>
      <c r="AFC166" s="26"/>
      <c r="AFD166" s="26"/>
      <c r="AFE166" s="26"/>
      <c r="AFF166" s="26"/>
      <c r="AFG166" s="26"/>
      <c r="AFH166" s="26"/>
      <c r="AFI166" s="26"/>
      <c r="AFJ166" s="26"/>
      <c r="AFK166" s="26"/>
      <c r="AFL166" s="26"/>
      <c r="AFM166" s="26"/>
      <c r="AFN166" s="26"/>
      <c r="AFO166" s="26"/>
      <c r="AFP166" s="26"/>
      <c r="AFQ166" s="26"/>
      <c r="AFR166" s="26"/>
      <c r="AFS166" s="26"/>
      <c r="AFT166" s="26"/>
      <c r="AFU166" s="26"/>
      <c r="AFV166" s="26"/>
      <c r="AFW166" s="26"/>
      <c r="AFX166" s="26"/>
      <c r="AFY166" s="26"/>
      <c r="AFZ166" s="26"/>
      <c r="AGA166" s="26"/>
      <c r="AGB166" s="26"/>
      <c r="AGC166" s="26"/>
      <c r="AGD166" s="26"/>
      <c r="AGE166" s="26"/>
      <c r="AGF166" s="26"/>
      <c r="AGG166" s="26"/>
      <c r="AGH166" s="26"/>
      <c r="AGI166" s="26"/>
      <c r="AGJ166" s="26"/>
      <c r="AGK166" s="26"/>
      <c r="AGL166" s="26"/>
      <c r="AGM166" s="26"/>
      <c r="AGN166" s="26"/>
      <c r="AGO166" s="26"/>
    </row>
    <row r="167" spans="371:873" x14ac:dyDescent="0.25">
      <c r="NG167" s="26"/>
      <c r="NH167" s="26"/>
      <c r="NI167" s="26"/>
      <c r="NJ167" s="26"/>
      <c r="NK167" s="26"/>
      <c r="NL167" s="26"/>
      <c r="NM167" s="26"/>
      <c r="NN167" s="26"/>
      <c r="NO167" s="26"/>
      <c r="NP167" s="26"/>
      <c r="NQ167" s="26"/>
      <c r="NR167" s="26"/>
      <c r="NS167" s="26"/>
      <c r="NT167" s="26"/>
      <c r="NU167" s="26"/>
      <c r="NV167" s="26"/>
      <c r="NW167" s="26"/>
      <c r="NX167" s="26"/>
      <c r="NY167" s="26"/>
      <c r="NZ167" s="26"/>
      <c r="OA167" s="26"/>
      <c r="OB167" s="26"/>
      <c r="OC167" s="26"/>
      <c r="OD167" s="26"/>
      <c r="OE167" s="26"/>
      <c r="OF167" s="26"/>
      <c r="OG167" s="26"/>
      <c r="OH167" s="26"/>
      <c r="OI167" s="26"/>
      <c r="OJ167" s="26"/>
      <c r="OK167" s="26"/>
      <c r="OL167" s="26"/>
      <c r="OM167" s="26"/>
      <c r="ON167" s="26"/>
      <c r="OO167" s="26"/>
      <c r="OP167" s="26"/>
      <c r="OQ167" s="26"/>
      <c r="OR167" s="26"/>
      <c r="OS167" s="26"/>
      <c r="OT167" s="26"/>
      <c r="OU167" s="26"/>
      <c r="OV167" s="26"/>
      <c r="OW167" s="26"/>
      <c r="OX167" s="26"/>
      <c r="OY167" s="26"/>
      <c r="OZ167" s="26"/>
      <c r="PA167" s="26"/>
      <c r="PB167" s="26"/>
      <c r="PC167" s="26"/>
      <c r="PD167" s="26"/>
      <c r="PE167" s="26"/>
      <c r="PF167" s="26"/>
      <c r="PG167" s="26"/>
      <c r="PH167" s="26"/>
      <c r="PI167" s="26"/>
      <c r="PJ167" s="26"/>
      <c r="PK167" s="26"/>
      <c r="PL167" s="26"/>
      <c r="PM167" s="26"/>
      <c r="PN167" s="26"/>
      <c r="PO167" s="26"/>
      <c r="PP167" s="26"/>
      <c r="PQ167" s="26"/>
      <c r="PR167" s="26"/>
      <c r="PS167" s="26"/>
      <c r="PT167" s="26"/>
      <c r="PU167" s="26"/>
      <c r="PV167" s="26"/>
      <c r="PW167" s="26"/>
      <c r="PX167" s="26"/>
      <c r="PY167" s="26"/>
      <c r="PZ167" s="26"/>
      <c r="QA167" s="26"/>
      <c r="QB167" s="26"/>
      <c r="QC167" s="26"/>
      <c r="QD167" s="26"/>
      <c r="QE167" s="26"/>
      <c r="QF167" s="26"/>
      <c r="QG167" s="26"/>
      <c r="QH167" s="26"/>
      <c r="QI167" s="26"/>
      <c r="QJ167" s="26"/>
      <c r="QK167" s="26"/>
      <c r="QL167" s="26"/>
      <c r="QM167" s="26"/>
      <c r="QN167" s="26"/>
      <c r="QO167" s="26"/>
      <c r="QP167" s="26"/>
      <c r="QQ167" s="26"/>
      <c r="QR167" s="26"/>
      <c r="QS167" s="26"/>
      <c r="QT167" s="26"/>
      <c r="QU167" s="26"/>
      <c r="QV167" s="26"/>
      <c r="QW167" s="26"/>
      <c r="QX167" s="26"/>
      <c r="QY167" s="26"/>
      <c r="QZ167" s="26"/>
      <c r="RA167" s="26"/>
      <c r="RB167" s="26"/>
      <c r="RC167" s="26"/>
      <c r="RD167" s="26"/>
      <c r="RE167" s="26"/>
      <c r="RF167" s="26"/>
      <c r="RG167" s="26"/>
      <c r="RH167" s="26"/>
      <c r="RI167" s="26"/>
      <c r="RJ167" s="26"/>
      <c r="RK167" s="26"/>
      <c r="RL167" s="26"/>
      <c r="RM167" s="26"/>
      <c r="RN167" s="26"/>
      <c r="RO167" s="26"/>
      <c r="RP167" s="26"/>
      <c r="RQ167" s="26"/>
      <c r="RR167" s="26"/>
      <c r="RS167" s="26"/>
      <c r="RT167" s="26"/>
      <c r="RU167" s="26"/>
      <c r="RV167" s="26"/>
      <c r="RW167" s="26"/>
      <c r="RX167" s="26"/>
      <c r="RY167" s="26"/>
      <c r="RZ167" s="26"/>
      <c r="SA167" s="26"/>
      <c r="SB167" s="26"/>
      <c r="SC167" s="26"/>
      <c r="SD167" s="26"/>
      <c r="SE167" s="26"/>
      <c r="SF167" s="26"/>
      <c r="SG167" s="26"/>
      <c r="SH167" s="26"/>
      <c r="SI167" s="26"/>
      <c r="SJ167" s="26"/>
      <c r="SK167" s="26"/>
      <c r="SL167" s="26"/>
      <c r="SM167" s="26"/>
      <c r="SN167" s="26"/>
      <c r="SO167" s="26"/>
      <c r="SP167" s="26"/>
      <c r="AAV167" s="26"/>
      <c r="AAW167" s="26"/>
      <c r="AAX167" s="26"/>
      <c r="AAY167" s="26"/>
      <c r="AAZ167" s="26"/>
      <c r="ABA167" s="26"/>
      <c r="ABB167" s="26"/>
      <c r="ABC167" s="26"/>
      <c r="ABD167" s="26"/>
      <c r="ABE167" s="26"/>
      <c r="ABF167" s="26"/>
      <c r="ABG167" s="26"/>
      <c r="ABH167" s="26"/>
      <c r="ABI167" s="26"/>
      <c r="ABJ167" s="26"/>
      <c r="ABK167" s="26"/>
      <c r="ABL167" s="26"/>
      <c r="ABM167" s="26"/>
      <c r="ABN167" s="26"/>
      <c r="ABO167" s="26"/>
      <c r="ABP167" s="26"/>
      <c r="ABQ167" s="26"/>
      <c r="ABR167" s="26"/>
      <c r="ABS167" s="26"/>
      <c r="ABT167" s="26"/>
      <c r="ABU167" s="26"/>
      <c r="ABV167" s="26"/>
      <c r="ABW167" s="26"/>
      <c r="ABX167" s="26"/>
      <c r="ABY167" s="26"/>
      <c r="ABZ167" s="26"/>
      <c r="ACA167" s="26"/>
      <c r="ACB167" s="26"/>
      <c r="ACC167" s="26"/>
      <c r="ACD167" s="26"/>
      <c r="ACE167" s="26"/>
      <c r="ACF167" s="26"/>
      <c r="ACG167" s="26"/>
      <c r="ACH167" s="26"/>
      <c r="ACI167" s="26"/>
      <c r="ACJ167" s="26"/>
      <c r="ACK167" s="26"/>
      <c r="ACL167" s="26"/>
      <c r="ACM167" s="26"/>
      <c r="ACN167" s="26"/>
      <c r="ACO167" s="26"/>
      <c r="ACP167" s="26"/>
      <c r="ACQ167" s="26"/>
      <c r="ACR167" s="26"/>
      <c r="ACS167" s="26"/>
      <c r="ACT167" s="26"/>
      <c r="ACU167" s="26"/>
      <c r="ACV167" s="26"/>
      <c r="ACW167" s="26"/>
      <c r="ACX167" s="26"/>
      <c r="ACY167" s="26"/>
      <c r="ACZ167" s="26"/>
      <c r="ADA167" s="26"/>
      <c r="ADB167" s="26"/>
      <c r="ADC167" s="26"/>
      <c r="ADD167" s="26"/>
      <c r="ADE167" s="26"/>
      <c r="ADF167" s="26"/>
      <c r="ADG167" s="26"/>
      <c r="ADH167" s="26"/>
      <c r="ADI167" s="26"/>
      <c r="ADJ167" s="26"/>
      <c r="ADK167" s="26"/>
      <c r="ADL167" s="26"/>
      <c r="ADM167" s="26"/>
      <c r="ADN167" s="26"/>
      <c r="ADO167" s="26"/>
      <c r="ADP167" s="26"/>
      <c r="ADQ167" s="26"/>
      <c r="ADR167" s="26"/>
      <c r="ADS167" s="26"/>
      <c r="ADT167" s="26"/>
      <c r="ADU167" s="26"/>
      <c r="ADV167" s="26"/>
      <c r="ADW167" s="26"/>
      <c r="ADX167" s="26"/>
      <c r="ADY167" s="26"/>
      <c r="ADZ167" s="26"/>
      <c r="AEA167" s="26"/>
      <c r="AEB167" s="26"/>
      <c r="AEC167" s="26"/>
      <c r="AED167" s="26"/>
      <c r="AEE167" s="26"/>
      <c r="AEF167" s="26"/>
      <c r="AEG167" s="26"/>
      <c r="AEH167" s="26"/>
      <c r="AEI167" s="26"/>
      <c r="AEJ167" s="26"/>
      <c r="AEK167" s="26"/>
      <c r="AEL167" s="26"/>
      <c r="AEM167" s="26"/>
      <c r="AEN167" s="26"/>
      <c r="AEO167" s="26"/>
      <c r="AEP167" s="26"/>
      <c r="AEQ167" s="26"/>
      <c r="AER167" s="26"/>
      <c r="AES167" s="26"/>
      <c r="AET167" s="26"/>
      <c r="AEU167" s="26"/>
      <c r="AEV167" s="26"/>
      <c r="AEW167" s="26"/>
      <c r="AEX167" s="26"/>
      <c r="AEY167" s="26"/>
      <c r="AEZ167" s="26"/>
      <c r="AFA167" s="26"/>
      <c r="AFB167" s="26"/>
      <c r="AFC167" s="26"/>
      <c r="AFD167" s="26"/>
      <c r="AFE167" s="26"/>
      <c r="AFF167" s="26"/>
      <c r="AFG167" s="26"/>
      <c r="AFH167" s="26"/>
      <c r="AFI167" s="26"/>
      <c r="AFJ167" s="26"/>
      <c r="AFK167" s="26"/>
      <c r="AFL167" s="26"/>
      <c r="AFM167" s="26"/>
      <c r="AFN167" s="26"/>
      <c r="AFO167" s="26"/>
      <c r="AFP167" s="26"/>
      <c r="AFQ167" s="26"/>
      <c r="AFR167" s="26"/>
      <c r="AFS167" s="26"/>
      <c r="AFT167" s="26"/>
      <c r="AFU167" s="26"/>
      <c r="AFV167" s="26"/>
      <c r="AFW167" s="26"/>
      <c r="AFX167" s="26"/>
      <c r="AFY167" s="26"/>
      <c r="AFZ167" s="26"/>
      <c r="AGA167" s="26"/>
      <c r="AGB167" s="26"/>
      <c r="AGC167" s="26"/>
      <c r="AGD167" s="26"/>
      <c r="AGE167" s="26"/>
      <c r="AGF167" s="26"/>
      <c r="AGG167" s="26"/>
      <c r="AGH167" s="26"/>
      <c r="AGI167" s="26"/>
      <c r="AGJ167" s="26"/>
      <c r="AGK167" s="26"/>
      <c r="AGL167" s="26"/>
      <c r="AGM167" s="26"/>
      <c r="AGN167" s="26"/>
      <c r="AGO167" s="26"/>
    </row>
    <row r="168" spans="371:873" x14ac:dyDescent="0.25">
      <c r="NG168" s="26"/>
      <c r="NH168" s="26"/>
      <c r="NI168" s="26"/>
      <c r="NJ168" s="26"/>
      <c r="NK168" s="26"/>
      <c r="NL168" s="26"/>
      <c r="NM168" s="26"/>
      <c r="NN168" s="26"/>
      <c r="NO168" s="26"/>
      <c r="NP168" s="26"/>
      <c r="NQ168" s="26"/>
      <c r="NR168" s="26"/>
      <c r="NS168" s="26"/>
      <c r="NT168" s="26"/>
      <c r="NU168" s="26"/>
      <c r="NV168" s="26"/>
      <c r="NW168" s="26"/>
      <c r="NX168" s="26"/>
      <c r="NY168" s="26"/>
      <c r="NZ168" s="26"/>
      <c r="OA168" s="26"/>
      <c r="OB168" s="26"/>
      <c r="OC168" s="26"/>
      <c r="OD168" s="26"/>
      <c r="OE168" s="26"/>
      <c r="OF168" s="26"/>
      <c r="OG168" s="26"/>
      <c r="OH168" s="26"/>
      <c r="OI168" s="26"/>
      <c r="OJ168" s="26"/>
      <c r="OK168" s="26"/>
      <c r="OL168" s="26"/>
      <c r="OM168" s="26"/>
      <c r="ON168" s="26"/>
      <c r="OO168" s="26"/>
      <c r="OP168" s="26"/>
      <c r="OQ168" s="26"/>
      <c r="OR168" s="26"/>
      <c r="OS168" s="26"/>
      <c r="OT168" s="26"/>
      <c r="OU168" s="26"/>
      <c r="OV168" s="26"/>
      <c r="OW168" s="26"/>
      <c r="OX168" s="26"/>
      <c r="OY168" s="26"/>
      <c r="OZ168" s="26"/>
      <c r="PA168" s="26"/>
      <c r="PB168" s="26"/>
      <c r="PC168" s="26"/>
      <c r="PD168" s="26"/>
      <c r="PE168" s="26"/>
      <c r="PF168" s="26"/>
      <c r="PG168" s="26"/>
      <c r="PH168" s="26"/>
      <c r="PI168" s="26"/>
      <c r="PJ168" s="26"/>
      <c r="PK168" s="26"/>
      <c r="PL168" s="26"/>
      <c r="PM168" s="26"/>
      <c r="PN168" s="26"/>
      <c r="PO168" s="26"/>
      <c r="PP168" s="26"/>
      <c r="PQ168" s="26"/>
      <c r="PR168" s="26"/>
      <c r="PS168" s="26"/>
      <c r="PT168" s="26"/>
      <c r="PU168" s="26"/>
      <c r="PV168" s="26"/>
      <c r="PW168" s="26"/>
      <c r="PX168" s="26"/>
      <c r="PY168" s="26"/>
      <c r="PZ168" s="26"/>
      <c r="QA168" s="26"/>
      <c r="QB168" s="26"/>
      <c r="QC168" s="26"/>
      <c r="QD168" s="26"/>
      <c r="QE168" s="26"/>
      <c r="QF168" s="26"/>
      <c r="QG168" s="26"/>
      <c r="QH168" s="26"/>
      <c r="QI168" s="26"/>
      <c r="QJ168" s="26"/>
      <c r="QK168" s="26"/>
      <c r="QL168" s="26"/>
      <c r="QM168" s="26"/>
      <c r="QN168" s="26"/>
      <c r="QO168" s="26"/>
      <c r="QP168" s="26"/>
      <c r="QQ168" s="26"/>
      <c r="QR168" s="26"/>
      <c r="QS168" s="26"/>
      <c r="QT168" s="26"/>
      <c r="QU168" s="26"/>
      <c r="QV168" s="26"/>
      <c r="QW168" s="26"/>
      <c r="QX168" s="26"/>
      <c r="QY168" s="26"/>
      <c r="QZ168" s="26"/>
      <c r="RA168" s="26"/>
      <c r="RB168" s="26"/>
      <c r="RC168" s="26"/>
      <c r="RD168" s="26"/>
      <c r="RE168" s="26"/>
      <c r="RF168" s="26"/>
      <c r="RG168" s="26"/>
      <c r="RH168" s="26"/>
      <c r="RI168" s="26"/>
      <c r="RJ168" s="26"/>
      <c r="RK168" s="26"/>
      <c r="RL168" s="26"/>
      <c r="RM168" s="26"/>
      <c r="RN168" s="26"/>
      <c r="RO168" s="26"/>
      <c r="RP168" s="26"/>
      <c r="RQ168" s="26"/>
      <c r="RR168" s="26"/>
      <c r="RS168" s="26"/>
      <c r="RT168" s="26"/>
      <c r="RU168" s="26"/>
      <c r="RV168" s="26"/>
      <c r="RW168" s="26"/>
      <c r="RX168" s="26"/>
      <c r="RY168" s="26"/>
      <c r="RZ168" s="26"/>
      <c r="SA168" s="26"/>
      <c r="SB168" s="26"/>
      <c r="SC168" s="26"/>
      <c r="SD168" s="26"/>
      <c r="SE168" s="26"/>
      <c r="SF168" s="26"/>
      <c r="SG168" s="26"/>
      <c r="SH168" s="26"/>
      <c r="SI168" s="26"/>
      <c r="SJ168" s="26"/>
      <c r="SK168" s="26"/>
      <c r="SL168" s="26"/>
      <c r="SM168" s="26"/>
      <c r="SN168" s="26"/>
      <c r="SO168" s="26"/>
      <c r="SP168" s="26"/>
      <c r="AAV168" s="26"/>
      <c r="AAW168" s="26"/>
      <c r="AAX168" s="26"/>
      <c r="AAY168" s="26"/>
      <c r="AAZ168" s="26"/>
      <c r="ABA168" s="26"/>
      <c r="ABB168" s="26"/>
      <c r="ABC168" s="26"/>
      <c r="ABD168" s="26"/>
      <c r="ABE168" s="26"/>
      <c r="ABF168" s="26"/>
      <c r="ABG168" s="26"/>
      <c r="ABH168" s="26"/>
      <c r="ABI168" s="26"/>
      <c r="ABJ168" s="26"/>
      <c r="ABK168" s="26"/>
      <c r="ABL168" s="26"/>
      <c r="ABM168" s="26"/>
      <c r="ABN168" s="26"/>
      <c r="ABO168" s="26"/>
      <c r="ABP168" s="26"/>
      <c r="ABQ168" s="26"/>
      <c r="ABR168" s="26"/>
      <c r="ABS168" s="26"/>
      <c r="ABT168" s="26"/>
      <c r="ABU168" s="26"/>
      <c r="ABV168" s="26"/>
      <c r="ABW168" s="26"/>
      <c r="ABX168" s="26"/>
      <c r="ABY168" s="26"/>
      <c r="ABZ168" s="26"/>
      <c r="ACA168" s="26"/>
      <c r="ACB168" s="26"/>
      <c r="ACC168" s="26"/>
      <c r="ACD168" s="26"/>
      <c r="ACE168" s="26"/>
      <c r="ACF168" s="26"/>
      <c r="ACG168" s="26"/>
      <c r="ACH168" s="26"/>
      <c r="ACI168" s="26"/>
      <c r="ACJ168" s="26"/>
      <c r="ACK168" s="26"/>
      <c r="ACL168" s="26"/>
      <c r="ACM168" s="26"/>
      <c r="ACN168" s="26"/>
      <c r="ACO168" s="26"/>
      <c r="ACP168" s="26"/>
      <c r="ACQ168" s="26"/>
      <c r="ACR168" s="26"/>
      <c r="ACS168" s="26"/>
      <c r="ACT168" s="26"/>
      <c r="ACU168" s="26"/>
      <c r="ACV168" s="26"/>
      <c r="ACW168" s="26"/>
      <c r="ACX168" s="26"/>
      <c r="ACY168" s="26"/>
      <c r="ACZ168" s="26"/>
      <c r="ADA168" s="26"/>
      <c r="ADB168" s="26"/>
      <c r="ADC168" s="26"/>
      <c r="ADD168" s="26"/>
      <c r="ADE168" s="26"/>
      <c r="ADF168" s="26"/>
      <c r="ADG168" s="26"/>
      <c r="ADH168" s="26"/>
      <c r="ADI168" s="26"/>
      <c r="ADJ168" s="26"/>
      <c r="ADK168" s="26"/>
      <c r="ADL168" s="26"/>
      <c r="ADM168" s="26"/>
      <c r="ADN168" s="26"/>
      <c r="ADO168" s="26"/>
      <c r="ADP168" s="26"/>
      <c r="ADQ168" s="26"/>
      <c r="ADR168" s="26"/>
      <c r="ADS168" s="26"/>
      <c r="ADT168" s="26"/>
      <c r="ADU168" s="26"/>
      <c r="ADV168" s="26"/>
      <c r="ADW168" s="26"/>
      <c r="ADX168" s="26"/>
      <c r="ADY168" s="26"/>
      <c r="ADZ168" s="26"/>
      <c r="AEA168" s="26"/>
      <c r="AEB168" s="26"/>
      <c r="AEC168" s="26"/>
      <c r="AED168" s="26"/>
      <c r="AEE168" s="26"/>
      <c r="AEF168" s="26"/>
      <c r="AEG168" s="26"/>
      <c r="AEH168" s="26"/>
      <c r="AEI168" s="26"/>
      <c r="AEJ168" s="26"/>
      <c r="AEK168" s="26"/>
      <c r="AEL168" s="26"/>
      <c r="AEM168" s="26"/>
      <c r="AEN168" s="26"/>
      <c r="AEO168" s="26"/>
      <c r="AEP168" s="26"/>
      <c r="AEQ168" s="26"/>
      <c r="AER168" s="26"/>
      <c r="AES168" s="26"/>
      <c r="AET168" s="26"/>
      <c r="AEU168" s="26"/>
      <c r="AEV168" s="26"/>
      <c r="AEW168" s="26"/>
      <c r="AEX168" s="26"/>
      <c r="AEY168" s="26"/>
      <c r="AEZ168" s="26"/>
      <c r="AFA168" s="26"/>
      <c r="AFB168" s="26"/>
      <c r="AFC168" s="26"/>
      <c r="AFD168" s="26"/>
      <c r="AFE168" s="26"/>
      <c r="AFF168" s="26"/>
      <c r="AFG168" s="26"/>
      <c r="AFH168" s="26"/>
      <c r="AFI168" s="26"/>
      <c r="AFJ168" s="26"/>
      <c r="AFK168" s="26"/>
      <c r="AFL168" s="26"/>
      <c r="AFM168" s="26"/>
      <c r="AFN168" s="26"/>
      <c r="AFO168" s="26"/>
      <c r="AFP168" s="26"/>
      <c r="AFQ168" s="26"/>
      <c r="AFR168" s="26"/>
      <c r="AFS168" s="26"/>
      <c r="AFT168" s="26"/>
      <c r="AFU168" s="26"/>
      <c r="AFV168" s="26"/>
      <c r="AFW168" s="26"/>
      <c r="AFX168" s="26"/>
      <c r="AFY168" s="26"/>
      <c r="AFZ168" s="26"/>
      <c r="AGA168" s="26"/>
      <c r="AGB168" s="26"/>
      <c r="AGC168" s="26"/>
      <c r="AGD168" s="26"/>
      <c r="AGE168" s="26"/>
      <c r="AGF168" s="26"/>
      <c r="AGG168" s="26"/>
      <c r="AGH168" s="26"/>
      <c r="AGI168" s="26"/>
      <c r="AGJ168" s="26"/>
      <c r="AGK168" s="26"/>
      <c r="AGL168" s="26"/>
      <c r="AGM168" s="26"/>
      <c r="AGN168" s="26"/>
      <c r="AGO168" s="26"/>
    </row>
    <row r="169" spans="371:873" x14ac:dyDescent="0.25">
      <c r="NG169" s="26"/>
      <c r="NH169" s="26"/>
      <c r="NI169" s="26"/>
      <c r="NJ169" s="26"/>
      <c r="NK169" s="26"/>
      <c r="NL169" s="26"/>
      <c r="NM169" s="26"/>
      <c r="NN169" s="26"/>
      <c r="NO169" s="26"/>
      <c r="NP169" s="26"/>
      <c r="NQ169" s="26"/>
      <c r="NR169" s="26"/>
      <c r="NS169" s="26"/>
      <c r="NT169" s="26"/>
      <c r="NU169" s="26"/>
      <c r="NV169" s="26"/>
      <c r="NW169" s="26"/>
      <c r="NX169" s="26"/>
      <c r="NY169" s="26"/>
      <c r="NZ169" s="26"/>
      <c r="OA169" s="26"/>
      <c r="OB169" s="26"/>
      <c r="OC169" s="26"/>
      <c r="OD169" s="26"/>
      <c r="OE169" s="26"/>
      <c r="OF169" s="26"/>
      <c r="OG169" s="26"/>
      <c r="OH169" s="26"/>
      <c r="OI169" s="26"/>
      <c r="OJ169" s="26"/>
      <c r="OK169" s="26"/>
      <c r="OL169" s="26"/>
      <c r="OM169" s="26"/>
      <c r="ON169" s="26"/>
      <c r="OO169" s="26"/>
      <c r="OP169" s="26"/>
      <c r="OQ169" s="26"/>
      <c r="OR169" s="26"/>
      <c r="OS169" s="26"/>
      <c r="OT169" s="26"/>
      <c r="OU169" s="26"/>
      <c r="OV169" s="26"/>
      <c r="OW169" s="26"/>
      <c r="OX169" s="26"/>
      <c r="OY169" s="26"/>
      <c r="OZ169" s="26"/>
      <c r="PA169" s="26"/>
      <c r="PB169" s="26"/>
      <c r="PC169" s="26"/>
      <c r="PD169" s="26"/>
      <c r="PE169" s="26"/>
      <c r="PF169" s="26"/>
      <c r="PG169" s="26"/>
      <c r="PH169" s="26"/>
      <c r="PI169" s="26"/>
      <c r="PJ169" s="26"/>
      <c r="PK169" s="26"/>
      <c r="PL169" s="26"/>
      <c r="PM169" s="26"/>
      <c r="PN169" s="26"/>
      <c r="PO169" s="26"/>
      <c r="PP169" s="26"/>
      <c r="PQ169" s="26"/>
      <c r="PR169" s="26"/>
      <c r="PS169" s="26"/>
      <c r="PT169" s="26"/>
      <c r="PU169" s="26"/>
      <c r="PV169" s="26"/>
      <c r="PW169" s="26"/>
      <c r="PX169" s="26"/>
      <c r="PY169" s="26"/>
      <c r="PZ169" s="26"/>
      <c r="QA169" s="26"/>
      <c r="QB169" s="26"/>
      <c r="QC169" s="26"/>
      <c r="QD169" s="26"/>
      <c r="QE169" s="26"/>
      <c r="QF169" s="26"/>
      <c r="QG169" s="26"/>
      <c r="QH169" s="26"/>
      <c r="QI169" s="26"/>
      <c r="QJ169" s="26"/>
      <c r="QK169" s="26"/>
      <c r="QL169" s="26"/>
      <c r="QM169" s="26"/>
      <c r="QN169" s="26"/>
      <c r="QO169" s="26"/>
      <c r="QP169" s="26"/>
      <c r="QQ169" s="26"/>
      <c r="QR169" s="26"/>
      <c r="QS169" s="26"/>
      <c r="QT169" s="26"/>
      <c r="QU169" s="26"/>
      <c r="QV169" s="26"/>
      <c r="QW169" s="26"/>
      <c r="QX169" s="26"/>
      <c r="QY169" s="26"/>
      <c r="QZ169" s="26"/>
      <c r="RA169" s="26"/>
      <c r="RB169" s="26"/>
      <c r="RC169" s="26"/>
      <c r="RD169" s="26"/>
      <c r="RE169" s="26"/>
      <c r="RF169" s="26"/>
      <c r="RG169" s="26"/>
      <c r="RH169" s="26"/>
      <c r="RI169" s="26"/>
      <c r="RJ169" s="26"/>
      <c r="RK169" s="26"/>
      <c r="RL169" s="26"/>
      <c r="RM169" s="26"/>
      <c r="RN169" s="26"/>
      <c r="RO169" s="26"/>
      <c r="RP169" s="26"/>
      <c r="RQ169" s="26"/>
      <c r="RR169" s="26"/>
      <c r="RS169" s="26"/>
      <c r="RT169" s="26"/>
      <c r="RU169" s="26"/>
      <c r="RV169" s="26"/>
      <c r="RW169" s="26"/>
      <c r="RX169" s="26"/>
      <c r="RY169" s="26"/>
      <c r="RZ169" s="26"/>
      <c r="SA169" s="26"/>
      <c r="SB169" s="26"/>
      <c r="SC169" s="26"/>
      <c r="SD169" s="26"/>
      <c r="SE169" s="26"/>
      <c r="SF169" s="26"/>
      <c r="SG169" s="26"/>
      <c r="SH169" s="26"/>
      <c r="SI169" s="26"/>
      <c r="SJ169" s="26"/>
      <c r="SK169" s="26"/>
      <c r="SL169" s="26"/>
      <c r="SM169" s="26"/>
      <c r="SN169" s="26"/>
      <c r="SO169" s="26"/>
      <c r="SP169" s="26"/>
      <c r="AAV169" s="26"/>
      <c r="AAW169" s="26"/>
      <c r="AAX169" s="26"/>
      <c r="AAY169" s="26"/>
      <c r="AAZ169" s="26"/>
      <c r="ABA169" s="26"/>
      <c r="ABB169" s="26"/>
      <c r="ABC169" s="26"/>
      <c r="ABD169" s="26"/>
      <c r="ABE169" s="26"/>
      <c r="ABF169" s="26"/>
      <c r="ABG169" s="26"/>
      <c r="ABH169" s="26"/>
      <c r="ABI169" s="26"/>
      <c r="ABJ169" s="26"/>
      <c r="ABK169" s="26"/>
      <c r="ABL169" s="26"/>
      <c r="ABM169" s="26"/>
      <c r="ABN169" s="26"/>
      <c r="ABO169" s="26"/>
      <c r="ABP169" s="26"/>
      <c r="ABQ169" s="26"/>
      <c r="ABR169" s="26"/>
      <c r="ABS169" s="26"/>
      <c r="ABT169" s="26"/>
      <c r="ABU169" s="26"/>
      <c r="ABV169" s="26"/>
      <c r="ABW169" s="26"/>
      <c r="ABX169" s="26"/>
      <c r="ABY169" s="26"/>
      <c r="ABZ169" s="26"/>
      <c r="ACA169" s="26"/>
      <c r="ACB169" s="26"/>
      <c r="ACC169" s="26"/>
      <c r="ACD169" s="26"/>
      <c r="ACE169" s="26"/>
      <c r="ACF169" s="26"/>
      <c r="ACG169" s="26"/>
      <c r="ACH169" s="26"/>
      <c r="ACI169" s="26"/>
      <c r="ACJ169" s="26"/>
      <c r="ACK169" s="26"/>
      <c r="ACL169" s="26"/>
      <c r="ACM169" s="26"/>
      <c r="ACN169" s="26"/>
      <c r="ACO169" s="26"/>
      <c r="ACP169" s="26"/>
      <c r="ACQ169" s="26"/>
      <c r="ACR169" s="26"/>
      <c r="ACS169" s="26"/>
      <c r="ACT169" s="26"/>
      <c r="ACU169" s="26"/>
      <c r="ACV169" s="26"/>
      <c r="ACW169" s="26"/>
      <c r="ACX169" s="26"/>
      <c r="ACY169" s="26"/>
      <c r="ACZ169" s="26"/>
      <c r="ADA169" s="26"/>
      <c r="ADB169" s="26"/>
      <c r="ADC169" s="26"/>
      <c r="ADD169" s="26"/>
      <c r="ADE169" s="26"/>
      <c r="ADF169" s="26"/>
      <c r="ADG169" s="26"/>
      <c r="ADH169" s="26"/>
      <c r="ADI169" s="26"/>
      <c r="ADJ169" s="26"/>
      <c r="ADK169" s="26"/>
      <c r="ADL169" s="26"/>
      <c r="ADM169" s="26"/>
      <c r="ADN169" s="26"/>
      <c r="ADO169" s="26"/>
      <c r="ADP169" s="26"/>
      <c r="ADQ169" s="26"/>
      <c r="ADR169" s="26"/>
      <c r="ADS169" s="26"/>
      <c r="ADT169" s="26"/>
      <c r="ADU169" s="26"/>
      <c r="ADV169" s="26"/>
      <c r="ADW169" s="26"/>
      <c r="ADX169" s="26"/>
      <c r="ADY169" s="26"/>
      <c r="ADZ169" s="26"/>
      <c r="AEA169" s="26"/>
      <c r="AEB169" s="26"/>
      <c r="AEC169" s="26"/>
      <c r="AED169" s="26"/>
      <c r="AEE169" s="26"/>
      <c r="AEF169" s="26"/>
      <c r="AEG169" s="26"/>
      <c r="AEH169" s="26"/>
      <c r="AEI169" s="26"/>
      <c r="AEJ169" s="26"/>
      <c r="AEK169" s="26"/>
      <c r="AEL169" s="26"/>
      <c r="AEM169" s="26"/>
      <c r="AEN169" s="26"/>
      <c r="AEO169" s="26"/>
      <c r="AEP169" s="26"/>
      <c r="AEQ169" s="26"/>
      <c r="AER169" s="26"/>
      <c r="AES169" s="26"/>
      <c r="AET169" s="26"/>
      <c r="AEU169" s="26"/>
      <c r="AEV169" s="26"/>
      <c r="AEW169" s="26"/>
      <c r="AEX169" s="26"/>
      <c r="AEY169" s="26"/>
      <c r="AEZ169" s="26"/>
      <c r="AFA169" s="26"/>
      <c r="AFB169" s="26"/>
      <c r="AFC169" s="26"/>
      <c r="AFD169" s="26"/>
      <c r="AFE169" s="26"/>
      <c r="AFF169" s="26"/>
      <c r="AFG169" s="26"/>
      <c r="AFH169" s="26"/>
      <c r="AFI169" s="26"/>
      <c r="AFJ169" s="26"/>
      <c r="AFK169" s="26"/>
      <c r="AFL169" s="26"/>
      <c r="AFM169" s="26"/>
      <c r="AFN169" s="26"/>
      <c r="AFO169" s="26"/>
      <c r="AFP169" s="26"/>
      <c r="AFQ169" s="26"/>
      <c r="AFR169" s="26"/>
      <c r="AFS169" s="26"/>
      <c r="AFT169" s="26"/>
      <c r="AFU169" s="26"/>
      <c r="AFV169" s="26"/>
      <c r="AFW169" s="26"/>
      <c r="AFX169" s="26"/>
      <c r="AFY169" s="26"/>
      <c r="AFZ169" s="26"/>
      <c r="AGA169" s="26"/>
      <c r="AGB169" s="26"/>
      <c r="AGC169" s="26"/>
      <c r="AGD169" s="26"/>
      <c r="AGE169" s="26"/>
      <c r="AGF169" s="26"/>
      <c r="AGG169" s="26"/>
      <c r="AGH169" s="26"/>
      <c r="AGI169" s="26"/>
      <c r="AGJ169" s="26"/>
      <c r="AGK169" s="26"/>
      <c r="AGL169" s="26"/>
      <c r="AGM169" s="26"/>
      <c r="AGN169" s="26"/>
      <c r="AGO169" s="26"/>
    </row>
    <row r="170" spans="371:873" x14ac:dyDescent="0.25">
      <c r="NG170" s="26"/>
      <c r="NH170" s="26"/>
      <c r="NI170" s="26"/>
      <c r="NJ170" s="26"/>
      <c r="NK170" s="26"/>
      <c r="NL170" s="26"/>
      <c r="NM170" s="26"/>
      <c r="NN170" s="26"/>
      <c r="NO170" s="26"/>
      <c r="NP170" s="26"/>
      <c r="NQ170" s="26"/>
      <c r="NR170" s="26"/>
      <c r="NS170" s="26"/>
      <c r="NT170" s="26"/>
      <c r="NU170" s="26"/>
      <c r="NV170" s="26"/>
      <c r="NW170" s="26"/>
      <c r="NX170" s="26"/>
      <c r="NY170" s="26"/>
      <c r="NZ170" s="26"/>
      <c r="OA170" s="26"/>
      <c r="OB170" s="26"/>
      <c r="OC170" s="26"/>
      <c r="OD170" s="26"/>
      <c r="OE170" s="26"/>
      <c r="OF170" s="26"/>
      <c r="OG170" s="26"/>
      <c r="OH170" s="26"/>
      <c r="OI170" s="26"/>
      <c r="OJ170" s="26"/>
      <c r="OK170" s="26"/>
      <c r="OL170" s="26"/>
      <c r="OM170" s="26"/>
      <c r="ON170" s="26"/>
      <c r="OO170" s="26"/>
      <c r="OP170" s="26"/>
      <c r="OQ170" s="26"/>
      <c r="OR170" s="26"/>
      <c r="OS170" s="26"/>
      <c r="OT170" s="26"/>
      <c r="OU170" s="26"/>
      <c r="OV170" s="26"/>
      <c r="OW170" s="26"/>
      <c r="OX170" s="26"/>
      <c r="OY170" s="26"/>
      <c r="OZ170" s="26"/>
      <c r="PA170" s="26"/>
      <c r="PB170" s="26"/>
      <c r="PC170" s="26"/>
      <c r="PD170" s="26"/>
      <c r="PE170" s="26"/>
      <c r="PF170" s="26"/>
      <c r="PG170" s="26"/>
      <c r="PH170" s="26"/>
      <c r="PI170" s="26"/>
      <c r="PJ170" s="26"/>
      <c r="PK170" s="26"/>
      <c r="PL170" s="26"/>
      <c r="PM170" s="26"/>
      <c r="PN170" s="26"/>
      <c r="PO170" s="26"/>
      <c r="PP170" s="26"/>
      <c r="PQ170" s="26"/>
      <c r="PR170" s="26"/>
      <c r="PS170" s="26"/>
      <c r="PT170" s="26"/>
      <c r="PU170" s="26"/>
      <c r="PV170" s="26"/>
      <c r="PW170" s="26"/>
      <c r="PX170" s="26"/>
      <c r="PY170" s="26"/>
      <c r="PZ170" s="26"/>
      <c r="QA170" s="26"/>
      <c r="QB170" s="26"/>
      <c r="QC170" s="26"/>
      <c r="QD170" s="26"/>
      <c r="QE170" s="26"/>
      <c r="QF170" s="26"/>
      <c r="QG170" s="26"/>
      <c r="QH170" s="26"/>
      <c r="QI170" s="26"/>
      <c r="QJ170" s="26"/>
      <c r="QK170" s="26"/>
      <c r="QL170" s="26"/>
      <c r="QM170" s="26"/>
      <c r="QN170" s="26"/>
      <c r="QO170" s="26"/>
      <c r="QP170" s="26"/>
      <c r="QQ170" s="26"/>
      <c r="QR170" s="26"/>
      <c r="QS170" s="26"/>
      <c r="QT170" s="26"/>
      <c r="QU170" s="26"/>
      <c r="QV170" s="26"/>
      <c r="QW170" s="26"/>
      <c r="QX170" s="26"/>
      <c r="QY170" s="26"/>
      <c r="QZ170" s="26"/>
      <c r="RA170" s="26"/>
      <c r="RB170" s="26"/>
      <c r="RC170" s="26"/>
      <c r="RD170" s="26"/>
      <c r="RE170" s="26"/>
      <c r="RF170" s="26"/>
      <c r="RG170" s="26"/>
      <c r="RH170" s="26"/>
      <c r="RI170" s="26"/>
      <c r="RJ170" s="26"/>
      <c r="RK170" s="26"/>
      <c r="RL170" s="26"/>
      <c r="RM170" s="26"/>
      <c r="RN170" s="26"/>
      <c r="RO170" s="26"/>
      <c r="RP170" s="26"/>
      <c r="RQ170" s="26"/>
      <c r="RR170" s="26"/>
      <c r="RS170" s="26"/>
      <c r="RT170" s="26"/>
      <c r="RU170" s="26"/>
      <c r="RV170" s="26"/>
      <c r="RW170" s="26"/>
      <c r="RX170" s="26"/>
      <c r="RY170" s="26"/>
      <c r="RZ170" s="26"/>
      <c r="SA170" s="26"/>
      <c r="SB170" s="26"/>
      <c r="SC170" s="26"/>
      <c r="SD170" s="26"/>
      <c r="SE170" s="26"/>
      <c r="SF170" s="26"/>
      <c r="SG170" s="26"/>
      <c r="SH170" s="26"/>
      <c r="SI170" s="26"/>
      <c r="SJ170" s="26"/>
      <c r="SK170" s="26"/>
      <c r="SL170" s="26"/>
      <c r="SM170" s="26"/>
      <c r="SN170" s="26"/>
      <c r="SO170" s="26"/>
      <c r="SP170" s="26"/>
      <c r="AAV170" s="26"/>
      <c r="AAW170" s="26"/>
      <c r="AAX170" s="26"/>
      <c r="AAY170" s="26"/>
      <c r="AAZ170" s="26"/>
      <c r="ABA170" s="26"/>
      <c r="ABB170" s="26"/>
      <c r="ABC170" s="26"/>
      <c r="ABD170" s="26"/>
      <c r="ABE170" s="26"/>
      <c r="ABF170" s="26"/>
      <c r="ABG170" s="26"/>
      <c r="ABH170" s="26"/>
      <c r="ABI170" s="26"/>
      <c r="ABJ170" s="26"/>
      <c r="ABK170" s="26"/>
      <c r="ABL170" s="26"/>
      <c r="ABM170" s="26"/>
      <c r="ABN170" s="26"/>
      <c r="ABO170" s="26"/>
      <c r="ABP170" s="26"/>
      <c r="ABQ170" s="26"/>
      <c r="ABR170" s="26"/>
      <c r="ABS170" s="26"/>
      <c r="ABT170" s="26"/>
      <c r="ABU170" s="26"/>
      <c r="ABV170" s="26"/>
      <c r="ABW170" s="26"/>
      <c r="ABX170" s="26"/>
      <c r="ABY170" s="26"/>
      <c r="ABZ170" s="26"/>
      <c r="ACA170" s="26"/>
      <c r="ACB170" s="26"/>
      <c r="ACC170" s="26"/>
      <c r="ACD170" s="26"/>
      <c r="ACE170" s="26"/>
      <c r="ACF170" s="26"/>
      <c r="ACG170" s="26"/>
      <c r="ACH170" s="26"/>
      <c r="ACI170" s="26"/>
      <c r="ACJ170" s="26"/>
      <c r="ACK170" s="26"/>
      <c r="ACL170" s="26"/>
      <c r="ACM170" s="26"/>
      <c r="ACN170" s="26"/>
      <c r="ACO170" s="26"/>
      <c r="ACP170" s="26"/>
      <c r="ACQ170" s="26"/>
      <c r="ACR170" s="26"/>
      <c r="ACS170" s="26"/>
      <c r="ACT170" s="26"/>
      <c r="ACU170" s="26"/>
      <c r="ACV170" s="26"/>
      <c r="ACW170" s="26"/>
      <c r="ACX170" s="26"/>
      <c r="ACY170" s="26"/>
      <c r="ACZ170" s="26"/>
      <c r="ADA170" s="26"/>
      <c r="ADB170" s="26"/>
      <c r="ADC170" s="26"/>
      <c r="ADD170" s="26"/>
      <c r="ADE170" s="26"/>
      <c r="ADF170" s="26"/>
      <c r="ADG170" s="26"/>
      <c r="ADH170" s="26"/>
      <c r="ADI170" s="26"/>
      <c r="ADJ170" s="26"/>
      <c r="ADK170" s="26"/>
      <c r="ADL170" s="26"/>
      <c r="ADM170" s="26"/>
      <c r="ADN170" s="26"/>
      <c r="ADO170" s="26"/>
      <c r="ADP170" s="26"/>
      <c r="ADQ170" s="26"/>
      <c r="ADR170" s="26"/>
      <c r="ADS170" s="26"/>
      <c r="ADT170" s="26"/>
      <c r="ADU170" s="26"/>
      <c r="ADV170" s="26"/>
      <c r="ADW170" s="26"/>
      <c r="ADX170" s="26"/>
      <c r="ADY170" s="26"/>
      <c r="ADZ170" s="26"/>
      <c r="AEA170" s="26"/>
      <c r="AEB170" s="26"/>
      <c r="AEC170" s="26"/>
      <c r="AED170" s="26"/>
      <c r="AEE170" s="26"/>
      <c r="AEF170" s="26"/>
      <c r="AEG170" s="26"/>
      <c r="AEH170" s="26"/>
      <c r="AEI170" s="26"/>
      <c r="AEJ170" s="26"/>
      <c r="AEK170" s="26"/>
      <c r="AEL170" s="26"/>
      <c r="AEM170" s="26"/>
      <c r="AEN170" s="26"/>
      <c r="AEO170" s="26"/>
      <c r="AEP170" s="26"/>
      <c r="AEQ170" s="26"/>
      <c r="AER170" s="26"/>
      <c r="AES170" s="26"/>
      <c r="AET170" s="26"/>
      <c r="AEU170" s="26"/>
      <c r="AEV170" s="26"/>
      <c r="AEW170" s="26"/>
      <c r="AEX170" s="26"/>
      <c r="AEY170" s="26"/>
      <c r="AEZ170" s="26"/>
      <c r="AFA170" s="26"/>
      <c r="AFB170" s="26"/>
      <c r="AFC170" s="26"/>
      <c r="AFD170" s="26"/>
      <c r="AFE170" s="26"/>
      <c r="AFF170" s="26"/>
      <c r="AFG170" s="26"/>
      <c r="AFH170" s="26"/>
      <c r="AFI170" s="26"/>
      <c r="AFJ170" s="26"/>
      <c r="AFK170" s="26"/>
      <c r="AFL170" s="26"/>
      <c r="AFM170" s="26"/>
      <c r="AFN170" s="26"/>
      <c r="AFO170" s="26"/>
      <c r="AFP170" s="26"/>
      <c r="AFQ170" s="26"/>
      <c r="AFR170" s="26"/>
      <c r="AFS170" s="26"/>
      <c r="AFT170" s="26"/>
      <c r="AFU170" s="26"/>
      <c r="AFV170" s="26"/>
      <c r="AFW170" s="26"/>
      <c r="AFX170" s="26"/>
      <c r="AFY170" s="26"/>
      <c r="AFZ170" s="26"/>
      <c r="AGA170" s="26"/>
      <c r="AGB170" s="26"/>
      <c r="AGC170" s="26"/>
      <c r="AGD170" s="26"/>
      <c r="AGE170" s="26"/>
      <c r="AGF170" s="26"/>
      <c r="AGG170" s="26"/>
      <c r="AGH170" s="26"/>
      <c r="AGI170" s="26"/>
      <c r="AGJ170" s="26"/>
      <c r="AGK170" s="26"/>
      <c r="AGL170" s="26"/>
      <c r="AGM170" s="26"/>
      <c r="AGN170" s="26"/>
      <c r="AGO170" s="26"/>
    </row>
    <row r="171" spans="371:873" x14ac:dyDescent="0.25">
      <c r="NG171" s="26"/>
      <c r="NH171" s="26"/>
      <c r="NI171" s="26"/>
      <c r="NJ171" s="26"/>
      <c r="NK171" s="26"/>
      <c r="NL171" s="26"/>
      <c r="NM171" s="26"/>
      <c r="NN171" s="26"/>
      <c r="NO171" s="26"/>
      <c r="NP171" s="26"/>
      <c r="NQ171" s="26"/>
      <c r="NR171" s="26"/>
      <c r="NS171" s="26"/>
      <c r="NT171" s="26"/>
      <c r="NU171" s="26"/>
      <c r="NV171" s="26"/>
      <c r="NW171" s="26"/>
      <c r="NX171" s="26"/>
      <c r="NY171" s="26"/>
      <c r="NZ171" s="26"/>
      <c r="OA171" s="26"/>
      <c r="OB171" s="26"/>
      <c r="OC171" s="26"/>
      <c r="OD171" s="26"/>
      <c r="OE171" s="26"/>
      <c r="OF171" s="26"/>
      <c r="OG171" s="26"/>
      <c r="OH171" s="26"/>
      <c r="OI171" s="26"/>
      <c r="OJ171" s="26"/>
      <c r="OK171" s="26"/>
      <c r="OL171" s="26"/>
      <c r="OM171" s="26"/>
      <c r="ON171" s="26"/>
      <c r="OO171" s="26"/>
      <c r="OP171" s="26"/>
      <c r="OQ171" s="26"/>
      <c r="OR171" s="26"/>
      <c r="OS171" s="26"/>
      <c r="OT171" s="26"/>
      <c r="OU171" s="26"/>
      <c r="OV171" s="26"/>
      <c r="OW171" s="26"/>
      <c r="OX171" s="26"/>
      <c r="OY171" s="26"/>
      <c r="OZ171" s="26"/>
      <c r="PA171" s="26"/>
      <c r="PB171" s="26"/>
      <c r="PC171" s="26"/>
      <c r="PD171" s="26"/>
      <c r="PE171" s="26"/>
      <c r="PF171" s="26"/>
      <c r="PG171" s="26"/>
      <c r="PH171" s="26"/>
      <c r="PI171" s="26"/>
      <c r="PJ171" s="26"/>
      <c r="PK171" s="26"/>
      <c r="PL171" s="26"/>
      <c r="PM171" s="26"/>
      <c r="PN171" s="26"/>
      <c r="PO171" s="26"/>
      <c r="PP171" s="26"/>
      <c r="PQ171" s="26"/>
      <c r="PR171" s="26"/>
      <c r="PS171" s="26"/>
      <c r="PT171" s="26"/>
      <c r="PU171" s="26"/>
      <c r="PV171" s="26"/>
      <c r="PW171" s="26"/>
      <c r="PX171" s="26"/>
      <c r="PY171" s="26"/>
      <c r="PZ171" s="26"/>
      <c r="QA171" s="26"/>
      <c r="QB171" s="26"/>
      <c r="QC171" s="26"/>
      <c r="QD171" s="26"/>
      <c r="QE171" s="26"/>
      <c r="QF171" s="26"/>
      <c r="QG171" s="26"/>
      <c r="QH171" s="26"/>
      <c r="QI171" s="26"/>
      <c r="QJ171" s="26"/>
      <c r="QK171" s="26"/>
      <c r="QL171" s="26"/>
      <c r="QM171" s="26"/>
      <c r="QN171" s="26"/>
      <c r="QO171" s="26"/>
      <c r="QP171" s="26"/>
      <c r="QQ171" s="26"/>
      <c r="QR171" s="26"/>
      <c r="QS171" s="26"/>
      <c r="QT171" s="26"/>
      <c r="QU171" s="26"/>
      <c r="QV171" s="26"/>
      <c r="QW171" s="26"/>
      <c r="QX171" s="26"/>
      <c r="QY171" s="26"/>
      <c r="QZ171" s="26"/>
      <c r="RA171" s="26"/>
      <c r="RB171" s="26"/>
      <c r="RC171" s="26"/>
      <c r="RD171" s="26"/>
      <c r="RE171" s="26"/>
      <c r="RF171" s="26"/>
      <c r="RG171" s="26"/>
      <c r="RH171" s="26"/>
      <c r="RI171" s="26"/>
      <c r="RJ171" s="26"/>
      <c r="RK171" s="26"/>
      <c r="RL171" s="26"/>
      <c r="RM171" s="26"/>
      <c r="RN171" s="26"/>
      <c r="RO171" s="26"/>
      <c r="RP171" s="26"/>
      <c r="RQ171" s="26"/>
      <c r="RR171" s="26"/>
      <c r="RS171" s="26"/>
      <c r="RT171" s="26"/>
      <c r="RU171" s="26"/>
      <c r="RV171" s="26"/>
      <c r="RW171" s="26"/>
      <c r="RX171" s="26"/>
      <c r="RY171" s="26"/>
      <c r="RZ171" s="26"/>
      <c r="SA171" s="26"/>
      <c r="SB171" s="26"/>
      <c r="SC171" s="26"/>
      <c r="SD171" s="26"/>
      <c r="SE171" s="26"/>
      <c r="SF171" s="26"/>
      <c r="SG171" s="26"/>
      <c r="SH171" s="26"/>
      <c r="SI171" s="26"/>
      <c r="SJ171" s="26"/>
      <c r="SK171" s="26"/>
      <c r="SL171" s="26"/>
      <c r="SM171" s="26"/>
      <c r="SN171" s="26"/>
      <c r="SO171" s="26"/>
      <c r="SP171" s="26"/>
      <c r="AAV171" s="26"/>
      <c r="AAW171" s="26"/>
      <c r="AAX171" s="26"/>
      <c r="AAY171" s="26"/>
      <c r="AAZ171" s="26"/>
      <c r="ABA171" s="26"/>
      <c r="ABB171" s="26"/>
      <c r="ABC171" s="26"/>
      <c r="ABD171" s="26"/>
      <c r="ABE171" s="26"/>
      <c r="ABF171" s="26"/>
      <c r="ABG171" s="26"/>
      <c r="ABH171" s="26"/>
      <c r="ABI171" s="26"/>
      <c r="ABJ171" s="26"/>
      <c r="ABK171" s="26"/>
      <c r="ABL171" s="26"/>
      <c r="ABM171" s="26"/>
      <c r="ABN171" s="26"/>
      <c r="ABO171" s="26"/>
      <c r="ABP171" s="26"/>
      <c r="ABQ171" s="26"/>
      <c r="ABR171" s="26"/>
      <c r="ABS171" s="26"/>
      <c r="ABT171" s="26"/>
      <c r="ABU171" s="26"/>
      <c r="ABV171" s="26"/>
      <c r="ABW171" s="26"/>
      <c r="ABX171" s="26"/>
      <c r="ABY171" s="26"/>
      <c r="ABZ171" s="26"/>
      <c r="ACA171" s="26"/>
      <c r="ACB171" s="26"/>
      <c r="ACC171" s="26"/>
      <c r="ACD171" s="26"/>
      <c r="ACE171" s="26"/>
      <c r="ACF171" s="26"/>
      <c r="ACG171" s="26"/>
      <c r="ACH171" s="26"/>
      <c r="ACI171" s="26"/>
      <c r="ACJ171" s="26"/>
      <c r="ACK171" s="26"/>
      <c r="ACL171" s="26"/>
      <c r="ACM171" s="26"/>
      <c r="ACN171" s="26"/>
      <c r="ACO171" s="26"/>
      <c r="ACP171" s="26"/>
      <c r="ACQ171" s="26"/>
      <c r="ACR171" s="26"/>
      <c r="ACS171" s="26"/>
      <c r="ACT171" s="26"/>
      <c r="ACU171" s="26"/>
      <c r="ACV171" s="26"/>
      <c r="ACW171" s="26"/>
      <c r="ACX171" s="26"/>
      <c r="ACY171" s="26"/>
      <c r="ACZ171" s="26"/>
      <c r="ADA171" s="26"/>
      <c r="ADB171" s="26"/>
      <c r="ADC171" s="26"/>
      <c r="ADD171" s="26"/>
      <c r="ADE171" s="26"/>
      <c r="ADF171" s="26"/>
      <c r="ADG171" s="26"/>
      <c r="ADH171" s="26"/>
      <c r="ADI171" s="26"/>
      <c r="ADJ171" s="26"/>
      <c r="ADK171" s="26"/>
      <c r="ADL171" s="26"/>
      <c r="ADM171" s="26"/>
      <c r="ADN171" s="26"/>
      <c r="ADO171" s="26"/>
      <c r="ADP171" s="26"/>
      <c r="ADQ171" s="26"/>
      <c r="ADR171" s="26"/>
      <c r="ADS171" s="26"/>
      <c r="ADT171" s="26"/>
      <c r="ADU171" s="26"/>
      <c r="ADV171" s="26"/>
      <c r="ADW171" s="26"/>
      <c r="ADX171" s="26"/>
      <c r="ADY171" s="26"/>
      <c r="ADZ171" s="26"/>
      <c r="AEA171" s="26"/>
      <c r="AEB171" s="26"/>
      <c r="AEC171" s="26"/>
      <c r="AED171" s="26"/>
      <c r="AEE171" s="26"/>
      <c r="AEF171" s="26"/>
      <c r="AEG171" s="26"/>
      <c r="AEH171" s="26"/>
      <c r="AEI171" s="26"/>
      <c r="AEJ171" s="26"/>
      <c r="AEK171" s="26"/>
      <c r="AEL171" s="26"/>
      <c r="AEM171" s="26"/>
      <c r="AEN171" s="26"/>
      <c r="AEO171" s="26"/>
      <c r="AEP171" s="26"/>
      <c r="AEQ171" s="26"/>
      <c r="AER171" s="26"/>
      <c r="AES171" s="26"/>
      <c r="AET171" s="26"/>
      <c r="AEU171" s="26"/>
      <c r="AEV171" s="26"/>
      <c r="AEW171" s="26"/>
      <c r="AEX171" s="26"/>
      <c r="AEY171" s="26"/>
      <c r="AEZ171" s="26"/>
      <c r="AFA171" s="26"/>
      <c r="AFB171" s="26"/>
      <c r="AFC171" s="26"/>
      <c r="AFD171" s="26"/>
      <c r="AFE171" s="26"/>
      <c r="AFF171" s="26"/>
      <c r="AFG171" s="26"/>
      <c r="AFH171" s="26"/>
      <c r="AFI171" s="26"/>
      <c r="AFJ171" s="26"/>
      <c r="AFK171" s="26"/>
      <c r="AFL171" s="26"/>
      <c r="AFM171" s="26"/>
      <c r="AFN171" s="26"/>
      <c r="AFO171" s="26"/>
      <c r="AFP171" s="26"/>
      <c r="AFQ171" s="26"/>
      <c r="AFR171" s="26"/>
      <c r="AFS171" s="26"/>
      <c r="AFT171" s="26"/>
      <c r="AFU171" s="26"/>
      <c r="AFV171" s="26"/>
      <c r="AFW171" s="26"/>
      <c r="AFX171" s="26"/>
      <c r="AFY171" s="26"/>
      <c r="AFZ171" s="26"/>
      <c r="AGA171" s="26"/>
      <c r="AGB171" s="26"/>
      <c r="AGC171" s="26"/>
      <c r="AGD171" s="26"/>
      <c r="AGE171" s="26"/>
      <c r="AGF171" s="26"/>
      <c r="AGG171" s="26"/>
      <c r="AGH171" s="26"/>
      <c r="AGI171" s="26"/>
      <c r="AGJ171" s="26"/>
      <c r="AGK171" s="26"/>
      <c r="AGL171" s="26"/>
      <c r="AGM171" s="26"/>
      <c r="AGN171" s="26"/>
      <c r="AGO171" s="26"/>
    </row>
    <row r="172" spans="371:873" x14ac:dyDescent="0.25">
      <c r="NG172" s="26"/>
      <c r="NH172" s="26"/>
      <c r="NI172" s="26"/>
      <c r="NJ172" s="26"/>
      <c r="NK172" s="26"/>
      <c r="NL172" s="26"/>
      <c r="NM172" s="26"/>
      <c r="NN172" s="26"/>
      <c r="NO172" s="26"/>
      <c r="NP172" s="26"/>
      <c r="NQ172" s="26"/>
      <c r="NR172" s="26"/>
      <c r="NS172" s="26"/>
      <c r="NT172" s="26"/>
      <c r="NU172" s="26"/>
      <c r="NV172" s="26"/>
      <c r="NW172" s="26"/>
      <c r="NX172" s="26"/>
      <c r="NY172" s="26"/>
      <c r="NZ172" s="26"/>
      <c r="OA172" s="26"/>
      <c r="OB172" s="26"/>
      <c r="OC172" s="26"/>
      <c r="OD172" s="26"/>
      <c r="OE172" s="26"/>
      <c r="OF172" s="26"/>
      <c r="OG172" s="26"/>
      <c r="OH172" s="26"/>
      <c r="OI172" s="26"/>
      <c r="OJ172" s="26"/>
      <c r="OK172" s="26"/>
      <c r="OL172" s="26"/>
      <c r="OM172" s="26"/>
      <c r="ON172" s="26"/>
      <c r="OO172" s="26"/>
      <c r="OP172" s="26"/>
      <c r="OQ172" s="26"/>
      <c r="OR172" s="26"/>
      <c r="OS172" s="26"/>
      <c r="OT172" s="26"/>
      <c r="OU172" s="26"/>
      <c r="OV172" s="26"/>
      <c r="OW172" s="26"/>
      <c r="OX172" s="26"/>
      <c r="OY172" s="26"/>
      <c r="OZ172" s="26"/>
      <c r="PA172" s="26"/>
      <c r="PB172" s="26"/>
      <c r="PC172" s="26"/>
      <c r="PD172" s="26"/>
      <c r="PE172" s="26"/>
      <c r="PF172" s="26"/>
      <c r="PG172" s="26"/>
      <c r="PH172" s="26"/>
      <c r="PI172" s="26"/>
      <c r="PJ172" s="26"/>
      <c r="PK172" s="26"/>
      <c r="PL172" s="26"/>
      <c r="PM172" s="26"/>
      <c r="PN172" s="26"/>
      <c r="PO172" s="26"/>
      <c r="PP172" s="26"/>
      <c r="PQ172" s="26"/>
      <c r="PR172" s="26"/>
      <c r="PS172" s="26"/>
      <c r="PT172" s="26"/>
      <c r="PU172" s="26"/>
      <c r="PV172" s="26"/>
      <c r="PW172" s="26"/>
      <c r="PX172" s="26"/>
      <c r="PY172" s="26"/>
      <c r="PZ172" s="26"/>
      <c r="QA172" s="26"/>
      <c r="QB172" s="26"/>
      <c r="QC172" s="26"/>
      <c r="QD172" s="26"/>
      <c r="QE172" s="26"/>
      <c r="QF172" s="26"/>
      <c r="QG172" s="26"/>
      <c r="QH172" s="26"/>
      <c r="QI172" s="26"/>
      <c r="QJ172" s="26"/>
      <c r="QK172" s="26"/>
      <c r="QL172" s="26"/>
      <c r="QM172" s="26"/>
      <c r="QN172" s="26"/>
      <c r="QO172" s="26"/>
      <c r="QP172" s="26"/>
      <c r="QQ172" s="26"/>
      <c r="QR172" s="26"/>
      <c r="QS172" s="26"/>
      <c r="QT172" s="26"/>
      <c r="QU172" s="26"/>
      <c r="QV172" s="26"/>
      <c r="QW172" s="26"/>
      <c r="QX172" s="26"/>
      <c r="QY172" s="26"/>
      <c r="QZ172" s="26"/>
      <c r="RA172" s="26"/>
      <c r="RB172" s="26"/>
      <c r="RC172" s="26"/>
      <c r="RD172" s="26"/>
      <c r="RE172" s="26"/>
      <c r="RF172" s="26"/>
      <c r="RG172" s="26"/>
      <c r="RH172" s="26"/>
      <c r="RI172" s="26"/>
      <c r="RJ172" s="26"/>
      <c r="RK172" s="26"/>
      <c r="RL172" s="26"/>
      <c r="RM172" s="26"/>
      <c r="RN172" s="26"/>
      <c r="RO172" s="26"/>
      <c r="RP172" s="26"/>
      <c r="RQ172" s="26"/>
      <c r="RR172" s="26"/>
      <c r="RS172" s="26"/>
      <c r="RT172" s="26"/>
      <c r="RU172" s="26"/>
      <c r="RV172" s="26"/>
      <c r="RW172" s="26"/>
      <c r="RX172" s="26"/>
      <c r="RY172" s="26"/>
      <c r="RZ172" s="26"/>
      <c r="SA172" s="26"/>
      <c r="SB172" s="26"/>
      <c r="SC172" s="26"/>
      <c r="SD172" s="26"/>
      <c r="SE172" s="26"/>
      <c r="SF172" s="26"/>
      <c r="SG172" s="26"/>
      <c r="SH172" s="26"/>
      <c r="SI172" s="26"/>
      <c r="SJ172" s="26"/>
      <c r="SK172" s="26"/>
      <c r="SL172" s="26"/>
      <c r="SM172" s="26"/>
      <c r="SN172" s="26"/>
      <c r="SO172" s="26"/>
      <c r="SP172" s="26"/>
      <c r="AAV172" s="26"/>
      <c r="AAW172" s="26"/>
      <c r="AAX172" s="26"/>
      <c r="AAY172" s="26"/>
      <c r="AAZ172" s="26"/>
      <c r="ABA172" s="26"/>
      <c r="ABB172" s="26"/>
      <c r="ABC172" s="26"/>
      <c r="ABD172" s="26"/>
      <c r="ABE172" s="26"/>
      <c r="ABF172" s="26"/>
      <c r="ABG172" s="26"/>
      <c r="ABH172" s="26"/>
      <c r="ABI172" s="26"/>
      <c r="ABJ172" s="26"/>
      <c r="ABK172" s="26"/>
      <c r="ABL172" s="26"/>
      <c r="ABM172" s="26"/>
      <c r="ABN172" s="26"/>
      <c r="ABO172" s="26"/>
      <c r="ABP172" s="26"/>
      <c r="ABQ172" s="26"/>
      <c r="ABR172" s="26"/>
      <c r="ABS172" s="26"/>
      <c r="ABT172" s="26"/>
      <c r="ABU172" s="26"/>
      <c r="ABV172" s="26"/>
      <c r="ABW172" s="26"/>
      <c r="ABX172" s="26"/>
      <c r="ABY172" s="26"/>
      <c r="ABZ172" s="26"/>
      <c r="ACA172" s="26"/>
      <c r="ACB172" s="26"/>
      <c r="ACC172" s="26"/>
      <c r="ACD172" s="26"/>
      <c r="ACE172" s="26"/>
      <c r="ACF172" s="26"/>
      <c r="ACG172" s="26"/>
      <c r="ACH172" s="26"/>
      <c r="ACI172" s="26"/>
      <c r="ACJ172" s="26"/>
      <c r="ACK172" s="26"/>
      <c r="ACL172" s="26"/>
      <c r="ACM172" s="26"/>
      <c r="ACN172" s="26"/>
      <c r="ACO172" s="26"/>
      <c r="ACP172" s="26"/>
      <c r="ACQ172" s="26"/>
      <c r="ACR172" s="26"/>
      <c r="ACS172" s="26"/>
      <c r="ACT172" s="26"/>
      <c r="ACU172" s="26"/>
      <c r="ACV172" s="26"/>
      <c r="ACW172" s="26"/>
      <c r="ACX172" s="26"/>
      <c r="ACY172" s="26"/>
      <c r="ACZ172" s="26"/>
      <c r="ADA172" s="26"/>
      <c r="ADB172" s="26"/>
      <c r="ADC172" s="26"/>
      <c r="ADD172" s="26"/>
      <c r="ADE172" s="26"/>
      <c r="ADF172" s="26"/>
      <c r="ADG172" s="26"/>
      <c r="ADH172" s="26"/>
      <c r="ADI172" s="26"/>
      <c r="ADJ172" s="26"/>
      <c r="ADK172" s="26"/>
      <c r="ADL172" s="26"/>
      <c r="ADM172" s="26"/>
      <c r="ADN172" s="26"/>
      <c r="ADO172" s="26"/>
      <c r="ADP172" s="26"/>
      <c r="ADQ172" s="26"/>
      <c r="ADR172" s="26"/>
      <c r="ADS172" s="26"/>
      <c r="ADT172" s="26"/>
      <c r="ADU172" s="26"/>
      <c r="ADV172" s="26"/>
      <c r="ADW172" s="26"/>
      <c r="ADX172" s="26"/>
      <c r="ADY172" s="26"/>
      <c r="ADZ172" s="26"/>
      <c r="AEA172" s="26"/>
      <c r="AEB172" s="26"/>
      <c r="AEC172" s="26"/>
      <c r="AED172" s="26"/>
      <c r="AEE172" s="26"/>
      <c r="AEF172" s="26"/>
      <c r="AEG172" s="26"/>
      <c r="AEH172" s="26"/>
      <c r="AEI172" s="26"/>
      <c r="AEJ172" s="26"/>
      <c r="AEK172" s="26"/>
      <c r="AEL172" s="26"/>
      <c r="AEM172" s="26"/>
      <c r="AEN172" s="26"/>
      <c r="AEO172" s="26"/>
      <c r="AEP172" s="26"/>
      <c r="AEQ172" s="26"/>
      <c r="AER172" s="26"/>
      <c r="AES172" s="26"/>
      <c r="AET172" s="26"/>
      <c r="AEU172" s="26"/>
      <c r="AEV172" s="26"/>
      <c r="AEW172" s="26"/>
      <c r="AEX172" s="26"/>
      <c r="AEY172" s="26"/>
      <c r="AEZ172" s="26"/>
      <c r="AFA172" s="26"/>
      <c r="AFB172" s="26"/>
      <c r="AFC172" s="26"/>
      <c r="AFD172" s="26"/>
      <c r="AFE172" s="26"/>
      <c r="AFF172" s="26"/>
      <c r="AFG172" s="26"/>
      <c r="AFH172" s="26"/>
      <c r="AFI172" s="26"/>
      <c r="AFJ172" s="26"/>
      <c r="AFK172" s="26"/>
      <c r="AFL172" s="26"/>
      <c r="AFM172" s="26"/>
      <c r="AFN172" s="26"/>
      <c r="AFO172" s="26"/>
      <c r="AFP172" s="26"/>
      <c r="AFQ172" s="26"/>
      <c r="AFR172" s="26"/>
      <c r="AFS172" s="26"/>
      <c r="AFT172" s="26"/>
      <c r="AFU172" s="26"/>
      <c r="AFV172" s="26"/>
      <c r="AFW172" s="26"/>
      <c r="AFX172" s="26"/>
      <c r="AFY172" s="26"/>
      <c r="AFZ172" s="26"/>
      <c r="AGA172" s="26"/>
      <c r="AGB172" s="26"/>
      <c r="AGC172" s="26"/>
      <c r="AGD172" s="26"/>
      <c r="AGE172" s="26"/>
      <c r="AGF172" s="26"/>
      <c r="AGG172" s="26"/>
      <c r="AGH172" s="26"/>
      <c r="AGI172" s="26"/>
      <c r="AGJ172" s="26"/>
      <c r="AGK172" s="26"/>
      <c r="AGL172" s="26"/>
      <c r="AGM172" s="26"/>
      <c r="AGN172" s="26"/>
      <c r="AGO172" s="26"/>
    </row>
    <row r="173" spans="371:873" x14ac:dyDescent="0.25">
      <c r="NG173" s="26"/>
      <c r="NH173" s="26"/>
      <c r="NI173" s="26"/>
      <c r="NJ173" s="26"/>
      <c r="NK173" s="26"/>
      <c r="NL173" s="26"/>
      <c r="NM173" s="26"/>
      <c r="NN173" s="26"/>
      <c r="NO173" s="26"/>
      <c r="NP173" s="26"/>
      <c r="NQ173" s="26"/>
      <c r="NR173" s="26"/>
      <c r="NS173" s="26"/>
      <c r="NT173" s="26"/>
      <c r="NU173" s="26"/>
      <c r="NV173" s="26"/>
      <c r="NW173" s="26"/>
      <c r="NX173" s="26"/>
      <c r="NY173" s="26"/>
      <c r="NZ173" s="26"/>
      <c r="OA173" s="26"/>
      <c r="OB173" s="26"/>
      <c r="OC173" s="26"/>
      <c r="OD173" s="26"/>
      <c r="OE173" s="26"/>
      <c r="OF173" s="26"/>
      <c r="OG173" s="26"/>
      <c r="OH173" s="26"/>
      <c r="OI173" s="26"/>
      <c r="OJ173" s="26"/>
      <c r="OK173" s="26"/>
      <c r="OL173" s="26"/>
      <c r="OM173" s="26"/>
      <c r="ON173" s="26"/>
      <c r="OO173" s="26"/>
      <c r="OP173" s="26"/>
      <c r="OQ173" s="26"/>
      <c r="OR173" s="26"/>
      <c r="OS173" s="26"/>
      <c r="OT173" s="26"/>
      <c r="OU173" s="26"/>
      <c r="OV173" s="26"/>
      <c r="OW173" s="26"/>
      <c r="OX173" s="26"/>
      <c r="OY173" s="26"/>
      <c r="OZ173" s="26"/>
      <c r="PA173" s="26"/>
      <c r="PB173" s="26"/>
      <c r="PC173" s="26"/>
      <c r="PD173" s="26"/>
      <c r="PE173" s="26"/>
      <c r="PF173" s="26"/>
      <c r="PG173" s="26"/>
      <c r="PH173" s="26"/>
      <c r="PI173" s="26"/>
      <c r="PJ173" s="26"/>
      <c r="PK173" s="26"/>
      <c r="PL173" s="26"/>
      <c r="PM173" s="26"/>
      <c r="PN173" s="26"/>
      <c r="PO173" s="26"/>
      <c r="PP173" s="26"/>
      <c r="PQ173" s="26"/>
      <c r="PR173" s="26"/>
      <c r="PS173" s="26"/>
      <c r="PT173" s="26"/>
      <c r="PU173" s="26"/>
      <c r="PV173" s="26"/>
      <c r="PW173" s="26"/>
      <c r="PX173" s="26"/>
      <c r="PY173" s="26"/>
      <c r="PZ173" s="26"/>
      <c r="QA173" s="26"/>
      <c r="QB173" s="26"/>
      <c r="QC173" s="26"/>
      <c r="QD173" s="26"/>
      <c r="QE173" s="26"/>
      <c r="QF173" s="26"/>
      <c r="QG173" s="26"/>
      <c r="QH173" s="26"/>
      <c r="QI173" s="26"/>
      <c r="QJ173" s="26"/>
      <c r="QK173" s="26"/>
      <c r="QL173" s="26"/>
      <c r="QM173" s="26"/>
      <c r="QN173" s="26"/>
      <c r="QO173" s="26"/>
      <c r="QP173" s="26"/>
      <c r="QQ173" s="26"/>
      <c r="QR173" s="26"/>
      <c r="QS173" s="26"/>
      <c r="QT173" s="26"/>
      <c r="QU173" s="26"/>
      <c r="QV173" s="26"/>
      <c r="QW173" s="26"/>
      <c r="QX173" s="26"/>
      <c r="QY173" s="26"/>
      <c r="QZ173" s="26"/>
      <c r="RA173" s="26"/>
      <c r="RB173" s="26"/>
      <c r="RC173" s="26"/>
      <c r="RD173" s="26"/>
      <c r="RE173" s="26"/>
      <c r="RF173" s="26"/>
      <c r="RG173" s="26"/>
      <c r="RH173" s="26"/>
      <c r="RI173" s="26"/>
      <c r="RJ173" s="26"/>
      <c r="RK173" s="26"/>
      <c r="RL173" s="26"/>
      <c r="RM173" s="26"/>
      <c r="RN173" s="26"/>
      <c r="RO173" s="26"/>
      <c r="RP173" s="26"/>
      <c r="RQ173" s="26"/>
      <c r="RR173" s="26"/>
      <c r="RS173" s="26"/>
      <c r="RT173" s="26"/>
      <c r="RU173" s="26"/>
      <c r="RV173" s="26"/>
      <c r="RW173" s="26"/>
      <c r="RX173" s="26"/>
      <c r="RY173" s="26"/>
      <c r="RZ173" s="26"/>
      <c r="SA173" s="26"/>
      <c r="SB173" s="26"/>
      <c r="SC173" s="26"/>
      <c r="SD173" s="26"/>
      <c r="SE173" s="26"/>
      <c r="SF173" s="26"/>
      <c r="SG173" s="26"/>
      <c r="SH173" s="26"/>
      <c r="SI173" s="26"/>
      <c r="SJ173" s="26"/>
      <c r="SK173" s="26"/>
      <c r="SL173" s="26"/>
      <c r="SM173" s="26"/>
      <c r="SN173" s="26"/>
      <c r="SO173" s="26"/>
      <c r="SP173" s="26"/>
      <c r="AAV173" s="26"/>
      <c r="AAW173" s="26"/>
      <c r="AAX173" s="26"/>
      <c r="AAY173" s="26"/>
      <c r="AAZ173" s="26"/>
      <c r="ABA173" s="26"/>
      <c r="ABB173" s="26"/>
      <c r="ABC173" s="26"/>
      <c r="ABD173" s="26"/>
      <c r="ABE173" s="26"/>
      <c r="ABF173" s="26"/>
      <c r="ABG173" s="26"/>
      <c r="ABH173" s="26"/>
      <c r="ABI173" s="26"/>
      <c r="ABJ173" s="26"/>
      <c r="ABK173" s="26"/>
      <c r="ABL173" s="26"/>
      <c r="ABM173" s="26"/>
      <c r="ABN173" s="26"/>
      <c r="ABO173" s="26"/>
      <c r="ABP173" s="26"/>
      <c r="ABQ173" s="26"/>
      <c r="ABR173" s="26"/>
      <c r="ABS173" s="26"/>
      <c r="ABT173" s="26"/>
      <c r="ABU173" s="26"/>
      <c r="ABV173" s="26"/>
      <c r="ABW173" s="26"/>
      <c r="ABX173" s="26"/>
      <c r="ABY173" s="26"/>
      <c r="ABZ173" s="26"/>
      <c r="ACA173" s="26"/>
      <c r="ACB173" s="26"/>
      <c r="ACC173" s="26"/>
      <c r="ACD173" s="26"/>
      <c r="ACE173" s="26"/>
      <c r="ACF173" s="26"/>
      <c r="ACG173" s="26"/>
      <c r="ACH173" s="26"/>
      <c r="ACI173" s="26"/>
      <c r="ACJ173" s="26"/>
      <c r="ACK173" s="26"/>
      <c r="ACL173" s="26"/>
      <c r="ACM173" s="26"/>
      <c r="ACN173" s="26"/>
      <c r="ACO173" s="26"/>
      <c r="ACP173" s="26"/>
      <c r="ACQ173" s="26"/>
      <c r="ACR173" s="26"/>
      <c r="ACS173" s="26"/>
      <c r="ACT173" s="26"/>
      <c r="ACU173" s="26"/>
      <c r="ACV173" s="26"/>
      <c r="ACW173" s="26"/>
      <c r="ACX173" s="26"/>
      <c r="ACY173" s="26"/>
      <c r="ACZ173" s="26"/>
      <c r="ADA173" s="26"/>
      <c r="ADB173" s="26"/>
      <c r="ADC173" s="26"/>
      <c r="ADD173" s="26"/>
      <c r="ADE173" s="26"/>
      <c r="ADF173" s="26"/>
      <c r="ADG173" s="26"/>
      <c r="ADH173" s="26"/>
      <c r="ADI173" s="26"/>
      <c r="ADJ173" s="26"/>
      <c r="ADK173" s="26"/>
      <c r="ADL173" s="26"/>
      <c r="ADM173" s="26"/>
      <c r="ADN173" s="26"/>
      <c r="ADO173" s="26"/>
      <c r="ADP173" s="26"/>
      <c r="ADQ173" s="26"/>
      <c r="ADR173" s="26"/>
      <c r="ADS173" s="26"/>
      <c r="ADT173" s="26"/>
      <c r="ADU173" s="26"/>
      <c r="ADV173" s="26"/>
      <c r="ADW173" s="26"/>
      <c r="ADX173" s="26"/>
      <c r="ADY173" s="26"/>
      <c r="ADZ173" s="26"/>
      <c r="AEA173" s="26"/>
      <c r="AEB173" s="26"/>
      <c r="AEC173" s="26"/>
      <c r="AED173" s="26"/>
      <c r="AEE173" s="26"/>
      <c r="AEF173" s="26"/>
      <c r="AEG173" s="26"/>
      <c r="AEH173" s="26"/>
      <c r="AEI173" s="26"/>
      <c r="AEJ173" s="26"/>
      <c r="AEK173" s="26"/>
      <c r="AEL173" s="26"/>
      <c r="AEM173" s="26"/>
      <c r="AEN173" s="26"/>
      <c r="AEO173" s="26"/>
      <c r="AEP173" s="26"/>
      <c r="AEQ173" s="26"/>
      <c r="AER173" s="26"/>
      <c r="AES173" s="26"/>
      <c r="AET173" s="26"/>
      <c r="AEU173" s="26"/>
      <c r="AEV173" s="26"/>
      <c r="AEW173" s="26"/>
      <c r="AEX173" s="26"/>
      <c r="AEY173" s="26"/>
      <c r="AEZ173" s="26"/>
      <c r="AFA173" s="26"/>
      <c r="AFB173" s="26"/>
      <c r="AFC173" s="26"/>
      <c r="AFD173" s="26"/>
      <c r="AFE173" s="26"/>
      <c r="AFF173" s="26"/>
      <c r="AFG173" s="26"/>
      <c r="AFH173" s="26"/>
      <c r="AFI173" s="26"/>
      <c r="AFJ173" s="26"/>
      <c r="AFK173" s="26"/>
      <c r="AFL173" s="26"/>
      <c r="AFM173" s="26"/>
      <c r="AFN173" s="26"/>
      <c r="AFO173" s="26"/>
      <c r="AFP173" s="26"/>
      <c r="AFQ173" s="26"/>
      <c r="AFR173" s="26"/>
      <c r="AFS173" s="26"/>
      <c r="AFT173" s="26"/>
      <c r="AFU173" s="26"/>
      <c r="AFV173" s="26"/>
      <c r="AFW173" s="26"/>
      <c r="AFX173" s="26"/>
      <c r="AFY173" s="26"/>
      <c r="AFZ173" s="26"/>
      <c r="AGA173" s="26"/>
      <c r="AGB173" s="26"/>
      <c r="AGC173" s="26"/>
      <c r="AGD173" s="26"/>
      <c r="AGE173" s="26"/>
      <c r="AGF173" s="26"/>
      <c r="AGG173" s="26"/>
      <c r="AGH173" s="26"/>
      <c r="AGI173" s="26"/>
      <c r="AGJ173" s="26"/>
      <c r="AGK173" s="26"/>
      <c r="AGL173" s="26"/>
      <c r="AGM173" s="26"/>
      <c r="AGN173" s="26"/>
      <c r="AGO173" s="26"/>
    </row>
    <row r="174" spans="371:873" x14ac:dyDescent="0.25">
      <c r="NG174" s="26"/>
      <c r="NH174" s="26"/>
      <c r="NI174" s="26"/>
      <c r="NJ174" s="26"/>
      <c r="NK174" s="26"/>
      <c r="NL174" s="26"/>
      <c r="NM174" s="26"/>
      <c r="NN174" s="26"/>
      <c r="NO174" s="26"/>
      <c r="NP174" s="26"/>
      <c r="NQ174" s="26"/>
      <c r="NR174" s="26"/>
      <c r="NS174" s="26"/>
      <c r="NT174" s="26"/>
      <c r="NU174" s="26"/>
      <c r="NV174" s="26"/>
      <c r="NW174" s="26"/>
      <c r="NX174" s="26"/>
      <c r="NY174" s="26"/>
      <c r="NZ174" s="26"/>
      <c r="OA174" s="26"/>
      <c r="OB174" s="26"/>
      <c r="OC174" s="26"/>
      <c r="OD174" s="26"/>
      <c r="OE174" s="26"/>
      <c r="OF174" s="26"/>
      <c r="OG174" s="26"/>
      <c r="OH174" s="26"/>
      <c r="OI174" s="26"/>
      <c r="OJ174" s="26"/>
      <c r="OK174" s="26"/>
      <c r="OL174" s="26"/>
      <c r="OM174" s="26"/>
      <c r="ON174" s="26"/>
      <c r="OO174" s="26"/>
      <c r="OP174" s="26"/>
      <c r="OQ174" s="26"/>
      <c r="OR174" s="26"/>
      <c r="OS174" s="26"/>
      <c r="OT174" s="26"/>
      <c r="OU174" s="26"/>
      <c r="OV174" s="26"/>
      <c r="OW174" s="26"/>
      <c r="OX174" s="26"/>
      <c r="OY174" s="26"/>
      <c r="OZ174" s="26"/>
      <c r="PA174" s="26"/>
      <c r="PB174" s="26"/>
      <c r="PC174" s="26"/>
      <c r="PD174" s="26"/>
      <c r="PE174" s="26"/>
      <c r="PF174" s="26"/>
      <c r="PG174" s="26"/>
      <c r="PH174" s="26"/>
      <c r="PI174" s="26"/>
      <c r="PJ174" s="26"/>
      <c r="PK174" s="26"/>
      <c r="PL174" s="26"/>
      <c r="PM174" s="26"/>
      <c r="PN174" s="26"/>
      <c r="PO174" s="26"/>
      <c r="PP174" s="26"/>
      <c r="PQ174" s="26"/>
      <c r="PR174" s="26"/>
      <c r="PS174" s="26"/>
      <c r="PT174" s="26"/>
      <c r="PU174" s="26"/>
      <c r="PV174" s="26"/>
      <c r="PW174" s="26"/>
      <c r="PX174" s="26"/>
      <c r="PY174" s="26"/>
      <c r="PZ174" s="26"/>
      <c r="QA174" s="26"/>
      <c r="QB174" s="26"/>
      <c r="QC174" s="26"/>
      <c r="QD174" s="26"/>
      <c r="QE174" s="26"/>
      <c r="QF174" s="26"/>
      <c r="QG174" s="26"/>
      <c r="QH174" s="26"/>
      <c r="QI174" s="26"/>
      <c r="QJ174" s="26"/>
      <c r="QK174" s="26"/>
      <c r="QL174" s="26"/>
      <c r="QM174" s="26"/>
      <c r="QN174" s="26"/>
      <c r="QO174" s="26"/>
      <c r="QP174" s="26"/>
      <c r="QQ174" s="26"/>
      <c r="QR174" s="26"/>
      <c r="QS174" s="26"/>
      <c r="QT174" s="26"/>
      <c r="QU174" s="26"/>
      <c r="QV174" s="26"/>
      <c r="QW174" s="26"/>
      <c r="QX174" s="26"/>
      <c r="QY174" s="26"/>
      <c r="QZ174" s="26"/>
      <c r="RA174" s="26"/>
      <c r="RB174" s="26"/>
      <c r="RC174" s="26"/>
      <c r="RD174" s="26"/>
      <c r="RE174" s="26"/>
      <c r="RF174" s="26"/>
      <c r="RG174" s="26"/>
      <c r="RH174" s="26"/>
      <c r="RI174" s="26"/>
      <c r="RJ174" s="26"/>
      <c r="RK174" s="26"/>
      <c r="RL174" s="26"/>
      <c r="RM174" s="26"/>
      <c r="RN174" s="26"/>
      <c r="RO174" s="26"/>
      <c r="RP174" s="26"/>
      <c r="RQ174" s="26"/>
      <c r="RR174" s="26"/>
      <c r="RS174" s="26"/>
      <c r="RT174" s="26"/>
      <c r="RU174" s="26"/>
      <c r="RV174" s="26"/>
      <c r="RW174" s="26"/>
      <c r="RX174" s="26"/>
      <c r="RY174" s="26"/>
      <c r="RZ174" s="26"/>
      <c r="SA174" s="26"/>
      <c r="SB174" s="26"/>
      <c r="SC174" s="26"/>
      <c r="SD174" s="26"/>
      <c r="SE174" s="26"/>
      <c r="SF174" s="26"/>
      <c r="SG174" s="26"/>
      <c r="SH174" s="26"/>
      <c r="SI174" s="26"/>
      <c r="SJ174" s="26"/>
      <c r="SK174" s="26"/>
      <c r="SL174" s="26"/>
      <c r="SM174" s="26"/>
      <c r="SN174" s="26"/>
      <c r="SO174" s="26"/>
      <c r="SP174" s="26"/>
      <c r="AAV174" s="26"/>
      <c r="AAW174" s="26"/>
      <c r="AAX174" s="26"/>
      <c r="AAY174" s="26"/>
      <c r="AAZ174" s="26"/>
      <c r="ABA174" s="26"/>
      <c r="ABB174" s="26"/>
      <c r="ABC174" s="26"/>
      <c r="ABD174" s="26"/>
      <c r="ABE174" s="26"/>
      <c r="ABF174" s="26"/>
      <c r="ABG174" s="26"/>
      <c r="ABH174" s="26"/>
      <c r="ABI174" s="26"/>
      <c r="ABJ174" s="26"/>
      <c r="ABK174" s="26"/>
      <c r="ABL174" s="26"/>
      <c r="ABM174" s="26"/>
      <c r="ABN174" s="26"/>
      <c r="ABO174" s="26"/>
      <c r="ABP174" s="26"/>
      <c r="ABQ174" s="26"/>
      <c r="ABR174" s="26"/>
      <c r="ABS174" s="26"/>
      <c r="ABT174" s="26"/>
      <c r="ABU174" s="26"/>
      <c r="ABV174" s="26"/>
      <c r="ABW174" s="26"/>
      <c r="ABX174" s="26"/>
      <c r="ABY174" s="26"/>
      <c r="ABZ174" s="26"/>
      <c r="ACA174" s="26"/>
      <c r="ACB174" s="26"/>
      <c r="ACC174" s="26"/>
      <c r="ACD174" s="26"/>
      <c r="ACE174" s="26"/>
      <c r="ACF174" s="26"/>
      <c r="ACG174" s="26"/>
      <c r="ACH174" s="26"/>
      <c r="ACI174" s="26"/>
      <c r="ACJ174" s="26"/>
      <c r="ACK174" s="26"/>
      <c r="ACL174" s="26"/>
      <c r="ACM174" s="26"/>
      <c r="ACN174" s="26"/>
      <c r="ACO174" s="26"/>
      <c r="ACP174" s="26"/>
      <c r="ACQ174" s="26"/>
      <c r="ACR174" s="26"/>
      <c r="ACS174" s="26"/>
      <c r="ACT174" s="26"/>
      <c r="ACU174" s="26"/>
      <c r="ACV174" s="26"/>
      <c r="ACW174" s="26"/>
      <c r="ACX174" s="26"/>
      <c r="ACY174" s="26"/>
      <c r="ACZ174" s="26"/>
      <c r="ADA174" s="26"/>
      <c r="ADB174" s="26"/>
      <c r="ADC174" s="26"/>
      <c r="ADD174" s="26"/>
      <c r="ADE174" s="26"/>
      <c r="ADF174" s="26"/>
      <c r="ADG174" s="26"/>
      <c r="ADH174" s="26"/>
      <c r="ADI174" s="26"/>
      <c r="ADJ174" s="26"/>
      <c r="ADK174" s="26"/>
      <c r="ADL174" s="26"/>
      <c r="ADM174" s="26"/>
      <c r="ADN174" s="26"/>
      <c r="ADO174" s="26"/>
      <c r="ADP174" s="26"/>
      <c r="ADQ174" s="26"/>
      <c r="ADR174" s="26"/>
      <c r="ADS174" s="26"/>
      <c r="ADT174" s="26"/>
      <c r="ADU174" s="26"/>
      <c r="ADV174" s="26"/>
      <c r="ADW174" s="26"/>
      <c r="ADX174" s="26"/>
      <c r="ADY174" s="26"/>
      <c r="ADZ174" s="26"/>
      <c r="AEA174" s="26"/>
      <c r="AEB174" s="26"/>
      <c r="AEC174" s="26"/>
      <c r="AED174" s="26"/>
      <c r="AEE174" s="26"/>
      <c r="AEF174" s="26"/>
      <c r="AEG174" s="26"/>
      <c r="AEH174" s="26"/>
      <c r="AEI174" s="26"/>
      <c r="AEJ174" s="26"/>
      <c r="AEK174" s="26"/>
      <c r="AEL174" s="26"/>
      <c r="AEM174" s="26"/>
      <c r="AEN174" s="26"/>
      <c r="AEO174" s="26"/>
      <c r="AEP174" s="26"/>
      <c r="AEQ174" s="26"/>
      <c r="AER174" s="26"/>
      <c r="AES174" s="26"/>
      <c r="AET174" s="26"/>
      <c r="AEU174" s="26"/>
      <c r="AEV174" s="26"/>
      <c r="AEW174" s="26"/>
      <c r="AEX174" s="26"/>
      <c r="AEY174" s="26"/>
      <c r="AEZ174" s="26"/>
      <c r="AFA174" s="26"/>
      <c r="AFB174" s="26"/>
      <c r="AFC174" s="26"/>
      <c r="AFD174" s="26"/>
      <c r="AFE174" s="26"/>
      <c r="AFF174" s="26"/>
      <c r="AFG174" s="26"/>
      <c r="AFH174" s="26"/>
      <c r="AFI174" s="26"/>
      <c r="AFJ174" s="26"/>
      <c r="AFK174" s="26"/>
      <c r="AFL174" s="26"/>
      <c r="AFM174" s="26"/>
      <c r="AFN174" s="26"/>
      <c r="AFO174" s="26"/>
      <c r="AFP174" s="26"/>
      <c r="AFQ174" s="26"/>
      <c r="AFR174" s="26"/>
      <c r="AFS174" s="26"/>
      <c r="AFT174" s="26"/>
      <c r="AFU174" s="26"/>
      <c r="AFV174" s="26"/>
      <c r="AFW174" s="26"/>
      <c r="AFX174" s="26"/>
      <c r="AFY174" s="26"/>
      <c r="AFZ174" s="26"/>
      <c r="AGA174" s="26"/>
      <c r="AGB174" s="26"/>
      <c r="AGC174" s="26"/>
      <c r="AGD174" s="26"/>
      <c r="AGE174" s="26"/>
      <c r="AGF174" s="26"/>
      <c r="AGG174" s="26"/>
      <c r="AGH174" s="26"/>
      <c r="AGI174" s="26"/>
      <c r="AGJ174" s="26"/>
      <c r="AGK174" s="26"/>
      <c r="AGL174" s="26"/>
      <c r="AGM174" s="26"/>
      <c r="AGN174" s="26"/>
      <c r="AGO174" s="26"/>
    </row>
    <row r="175" spans="371:873" x14ac:dyDescent="0.25">
      <c r="NG175" s="26"/>
      <c r="NH175" s="26"/>
      <c r="NI175" s="26"/>
      <c r="NJ175" s="26"/>
      <c r="NK175" s="26"/>
      <c r="NL175" s="26"/>
      <c r="NM175" s="26"/>
      <c r="NN175" s="26"/>
      <c r="NO175" s="26"/>
      <c r="NP175" s="26"/>
      <c r="NQ175" s="26"/>
      <c r="NR175" s="26"/>
      <c r="NS175" s="26"/>
      <c r="NT175" s="26"/>
      <c r="NU175" s="26"/>
      <c r="NV175" s="26"/>
      <c r="NW175" s="26"/>
      <c r="NX175" s="26"/>
      <c r="NY175" s="26"/>
      <c r="NZ175" s="26"/>
      <c r="OA175" s="26"/>
      <c r="OB175" s="26"/>
      <c r="OC175" s="26"/>
      <c r="OD175" s="26"/>
      <c r="OE175" s="26"/>
      <c r="OF175" s="26"/>
      <c r="OG175" s="26"/>
      <c r="OH175" s="26"/>
      <c r="OI175" s="26"/>
      <c r="OJ175" s="26"/>
      <c r="OK175" s="26"/>
      <c r="OL175" s="26"/>
      <c r="OM175" s="26"/>
      <c r="ON175" s="26"/>
      <c r="OO175" s="26"/>
      <c r="OP175" s="26"/>
      <c r="OQ175" s="26"/>
      <c r="OR175" s="26"/>
      <c r="OS175" s="26"/>
      <c r="OT175" s="26"/>
      <c r="OU175" s="26"/>
      <c r="OV175" s="26"/>
      <c r="OW175" s="26"/>
      <c r="OX175" s="26"/>
      <c r="OY175" s="26"/>
      <c r="OZ175" s="26"/>
      <c r="PA175" s="26"/>
      <c r="PB175" s="26"/>
      <c r="PC175" s="26"/>
      <c r="PD175" s="26"/>
      <c r="PE175" s="26"/>
      <c r="PF175" s="26"/>
      <c r="PG175" s="26"/>
      <c r="PH175" s="26"/>
      <c r="PI175" s="26"/>
      <c r="PJ175" s="26"/>
      <c r="PK175" s="26"/>
      <c r="PL175" s="26"/>
      <c r="PM175" s="26"/>
      <c r="PN175" s="26"/>
      <c r="PO175" s="26"/>
      <c r="PP175" s="26"/>
      <c r="PQ175" s="26"/>
      <c r="PR175" s="26"/>
      <c r="PS175" s="26"/>
      <c r="PT175" s="26"/>
      <c r="PU175" s="26"/>
      <c r="PV175" s="26"/>
      <c r="PW175" s="26"/>
      <c r="PX175" s="26"/>
      <c r="PY175" s="26"/>
      <c r="PZ175" s="26"/>
      <c r="QA175" s="26"/>
      <c r="QB175" s="26"/>
      <c r="QC175" s="26"/>
      <c r="QD175" s="26"/>
      <c r="QE175" s="26"/>
      <c r="QF175" s="26"/>
      <c r="QG175" s="26"/>
      <c r="QH175" s="26"/>
      <c r="QI175" s="26"/>
      <c r="QJ175" s="26"/>
      <c r="QK175" s="26"/>
      <c r="QL175" s="26"/>
      <c r="QM175" s="26"/>
      <c r="QN175" s="26"/>
      <c r="QO175" s="26"/>
      <c r="QP175" s="26"/>
      <c r="QQ175" s="26"/>
      <c r="QR175" s="26"/>
      <c r="QS175" s="26"/>
      <c r="QT175" s="26"/>
      <c r="QU175" s="26"/>
      <c r="QV175" s="26"/>
      <c r="QW175" s="26"/>
      <c r="QX175" s="26"/>
      <c r="QY175" s="26"/>
      <c r="QZ175" s="26"/>
      <c r="RA175" s="26"/>
      <c r="RB175" s="26"/>
      <c r="RC175" s="26"/>
      <c r="RD175" s="26"/>
      <c r="RE175" s="26"/>
      <c r="RF175" s="26"/>
      <c r="RG175" s="26"/>
      <c r="RH175" s="26"/>
      <c r="RI175" s="26"/>
      <c r="RJ175" s="26"/>
      <c r="RK175" s="26"/>
      <c r="RL175" s="26"/>
      <c r="RM175" s="26"/>
      <c r="RN175" s="26"/>
      <c r="RO175" s="26"/>
      <c r="RP175" s="26"/>
      <c r="RQ175" s="26"/>
      <c r="RR175" s="26"/>
      <c r="RS175" s="26"/>
      <c r="RT175" s="26"/>
      <c r="RU175" s="26"/>
      <c r="RV175" s="26"/>
      <c r="RW175" s="26"/>
      <c r="RX175" s="26"/>
      <c r="RY175" s="26"/>
      <c r="RZ175" s="26"/>
      <c r="SA175" s="26"/>
      <c r="SB175" s="26"/>
      <c r="SC175" s="26"/>
      <c r="SD175" s="26"/>
      <c r="SE175" s="26"/>
      <c r="SF175" s="26"/>
      <c r="SG175" s="26"/>
      <c r="SH175" s="26"/>
      <c r="SI175" s="26"/>
      <c r="SJ175" s="26"/>
      <c r="SK175" s="26"/>
      <c r="SL175" s="26"/>
      <c r="SM175" s="26"/>
      <c r="SN175" s="26"/>
      <c r="SO175" s="26"/>
      <c r="SP175" s="26"/>
      <c r="AAV175" s="26"/>
      <c r="AAW175" s="26"/>
      <c r="AAX175" s="26"/>
      <c r="AAY175" s="26"/>
      <c r="AAZ175" s="26"/>
      <c r="ABA175" s="26"/>
      <c r="ABB175" s="26"/>
      <c r="ABC175" s="26"/>
      <c r="ABD175" s="26"/>
      <c r="ABE175" s="26"/>
      <c r="ABF175" s="26"/>
      <c r="ABG175" s="26"/>
      <c r="ABH175" s="26"/>
      <c r="ABI175" s="26"/>
      <c r="ABJ175" s="26"/>
      <c r="ABK175" s="26"/>
      <c r="ABL175" s="26"/>
      <c r="ABM175" s="26"/>
      <c r="ABN175" s="26"/>
      <c r="ABO175" s="26"/>
      <c r="ABP175" s="26"/>
      <c r="ABQ175" s="26"/>
      <c r="ABR175" s="26"/>
      <c r="ABS175" s="26"/>
      <c r="ABT175" s="26"/>
      <c r="ABU175" s="26"/>
      <c r="ABV175" s="26"/>
      <c r="ABW175" s="26"/>
      <c r="ABX175" s="26"/>
      <c r="ABY175" s="26"/>
      <c r="ABZ175" s="26"/>
      <c r="ACA175" s="26"/>
      <c r="ACB175" s="26"/>
      <c r="ACC175" s="26"/>
      <c r="ACD175" s="26"/>
      <c r="ACE175" s="26"/>
      <c r="ACF175" s="26"/>
      <c r="ACG175" s="26"/>
      <c r="ACH175" s="26"/>
      <c r="ACI175" s="26"/>
      <c r="ACJ175" s="26"/>
      <c r="ACK175" s="26"/>
      <c r="ACL175" s="26"/>
      <c r="ACM175" s="26"/>
      <c r="ACN175" s="26"/>
      <c r="ACO175" s="26"/>
      <c r="ACP175" s="26"/>
      <c r="ACQ175" s="26"/>
      <c r="ACR175" s="26"/>
      <c r="ACS175" s="26"/>
      <c r="ACT175" s="26"/>
      <c r="ACU175" s="26"/>
      <c r="ACV175" s="26"/>
      <c r="ACW175" s="26"/>
      <c r="ACX175" s="26"/>
      <c r="ACY175" s="26"/>
      <c r="ACZ175" s="26"/>
      <c r="ADA175" s="26"/>
      <c r="ADB175" s="26"/>
      <c r="ADC175" s="26"/>
      <c r="ADD175" s="26"/>
      <c r="ADE175" s="26"/>
      <c r="ADF175" s="26"/>
      <c r="ADG175" s="26"/>
      <c r="ADH175" s="26"/>
      <c r="ADI175" s="26"/>
      <c r="ADJ175" s="26"/>
      <c r="ADK175" s="26"/>
      <c r="ADL175" s="26"/>
      <c r="ADM175" s="26"/>
      <c r="ADN175" s="26"/>
      <c r="ADO175" s="26"/>
      <c r="ADP175" s="26"/>
      <c r="ADQ175" s="26"/>
      <c r="ADR175" s="26"/>
      <c r="ADS175" s="26"/>
      <c r="ADT175" s="26"/>
      <c r="ADU175" s="26"/>
      <c r="ADV175" s="26"/>
      <c r="ADW175" s="26"/>
      <c r="ADX175" s="26"/>
      <c r="ADY175" s="26"/>
      <c r="ADZ175" s="26"/>
      <c r="AEA175" s="26"/>
      <c r="AEB175" s="26"/>
      <c r="AEC175" s="26"/>
      <c r="AED175" s="26"/>
      <c r="AEE175" s="26"/>
      <c r="AEF175" s="26"/>
      <c r="AEG175" s="26"/>
      <c r="AEH175" s="26"/>
      <c r="AEI175" s="26"/>
      <c r="AEJ175" s="26"/>
      <c r="AEK175" s="26"/>
      <c r="AEL175" s="26"/>
      <c r="AEM175" s="26"/>
      <c r="AEN175" s="26"/>
      <c r="AEO175" s="26"/>
      <c r="AEP175" s="26"/>
      <c r="AEQ175" s="26"/>
      <c r="AER175" s="26"/>
      <c r="AES175" s="26"/>
      <c r="AET175" s="26"/>
      <c r="AEU175" s="26"/>
      <c r="AEV175" s="26"/>
      <c r="AEW175" s="26"/>
      <c r="AEX175" s="26"/>
      <c r="AEY175" s="26"/>
      <c r="AEZ175" s="26"/>
      <c r="AFA175" s="26"/>
      <c r="AFB175" s="26"/>
      <c r="AFC175" s="26"/>
      <c r="AFD175" s="26"/>
      <c r="AFE175" s="26"/>
      <c r="AFF175" s="26"/>
      <c r="AFG175" s="26"/>
      <c r="AFH175" s="26"/>
      <c r="AFI175" s="26"/>
      <c r="AFJ175" s="26"/>
      <c r="AFK175" s="26"/>
      <c r="AFL175" s="26"/>
      <c r="AFM175" s="26"/>
      <c r="AFN175" s="26"/>
      <c r="AFO175" s="26"/>
      <c r="AFP175" s="26"/>
      <c r="AFQ175" s="26"/>
      <c r="AFR175" s="26"/>
      <c r="AFS175" s="26"/>
      <c r="AFT175" s="26"/>
      <c r="AFU175" s="26"/>
      <c r="AFV175" s="26"/>
      <c r="AFW175" s="26"/>
      <c r="AFX175" s="26"/>
      <c r="AFY175" s="26"/>
      <c r="AFZ175" s="26"/>
      <c r="AGA175" s="26"/>
      <c r="AGB175" s="26"/>
      <c r="AGC175" s="26"/>
      <c r="AGD175" s="26"/>
      <c r="AGE175" s="26"/>
      <c r="AGF175" s="26"/>
      <c r="AGG175" s="26"/>
      <c r="AGH175" s="26"/>
      <c r="AGI175" s="26"/>
      <c r="AGJ175" s="26"/>
      <c r="AGK175" s="26"/>
      <c r="AGL175" s="26"/>
      <c r="AGM175" s="26"/>
      <c r="AGN175" s="26"/>
      <c r="AGO175" s="26"/>
    </row>
    <row r="176" spans="371:873" x14ac:dyDescent="0.25">
      <c r="NG176" s="26"/>
      <c r="NH176" s="26"/>
      <c r="NI176" s="26"/>
      <c r="NJ176" s="26"/>
      <c r="NK176" s="26"/>
      <c r="NL176" s="26"/>
      <c r="NM176" s="26"/>
      <c r="NN176" s="26"/>
      <c r="NO176" s="26"/>
      <c r="NP176" s="26"/>
      <c r="NQ176" s="26"/>
      <c r="NR176" s="26"/>
      <c r="NS176" s="26"/>
      <c r="NT176" s="26"/>
      <c r="NU176" s="26"/>
      <c r="NV176" s="26"/>
      <c r="NW176" s="26"/>
      <c r="NX176" s="26"/>
      <c r="NY176" s="26"/>
      <c r="NZ176" s="26"/>
      <c r="OA176" s="26"/>
      <c r="OB176" s="26"/>
      <c r="OC176" s="26"/>
      <c r="OD176" s="26"/>
      <c r="OE176" s="26"/>
      <c r="OF176" s="26"/>
      <c r="OG176" s="26"/>
      <c r="OH176" s="26"/>
      <c r="OI176" s="26"/>
      <c r="OJ176" s="26"/>
      <c r="OK176" s="26"/>
      <c r="OL176" s="26"/>
      <c r="OM176" s="26"/>
      <c r="ON176" s="26"/>
      <c r="OO176" s="26"/>
      <c r="OP176" s="26"/>
      <c r="OQ176" s="26"/>
      <c r="OR176" s="26"/>
      <c r="OS176" s="26"/>
      <c r="OT176" s="26"/>
      <c r="OU176" s="26"/>
      <c r="OV176" s="26"/>
      <c r="OW176" s="26"/>
      <c r="OX176" s="26"/>
      <c r="OY176" s="26"/>
      <c r="OZ176" s="26"/>
      <c r="PA176" s="26"/>
      <c r="PB176" s="26"/>
      <c r="PC176" s="26"/>
      <c r="PD176" s="26"/>
      <c r="PE176" s="26"/>
      <c r="PF176" s="26"/>
      <c r="PG176" s="26"/>
      <c r="PH176" s="26"/>
      <c r="PI176" s="26"/>
      <c r="PJ176" s="26"/>
      <c r="PK176" s="26"/>
      <c r="PL176" s="26"/>
      <c r="PM176" s="26"/>
      <c r="PN176" s="26"/>
      <c r="PO176" s="26"/>
      <c r="PP176" s="26"/>
      <c r="PQ176" s="26"/>
      <c r="PR176" s="26"/>
      <c r="PS176" s="26"/>
      <c r="PT176" s="26"/>
      <c r="PU176" s="26"/>
      <c r="PV176" s="26"/>
      <c r="PW176" s="26"/>
      <c r="PX176" s="26"/>
      <c r="PY176" s="26"/>
      <c r="PZ176" s="26"/>
      <c r="QA176" s="26"/>
      <c r="QB176" s="26"/>
      <c r="QC176" s="26"/>
      <c r="QD176" s="26"/>
      <c r="QE176" s="26"/>
      <c r="QF176" s="26"/>
      <c r="QG176" s="26"/>
      <c r="QH176" s="26"/>
      <c r="QI176" s="26"/>
      <c r="QJ176" s="26"/>
      <c r="QK176" s="26"/>
      <c r="QL176" s="26"/>
      <c r="QM176" s="26"/>
      <c r="QN176" s="26"/>
      <c r="QO176" s="26"/>
      <c r="QP176" s="26"/>
      <c r="QQ176" s="26"/>
      <c r="QR176" s="26"/>
      <c r="QS176" s="26"/>
      <c r="QT176" s="26"/>
      <c r="QU176" s="26"/>
      <c r="QV176" s="26"/>
      <c r="QW176" s="26"/>
      <c r="QX176" s="26"/>
      <c r="QY176" s="26"/>
      <c r="QZ176" s="26"/>
      <c r="RA176" s="26"/>
      <c r="RB176" s="26"/>
      <c r="RC176" s="26"/>
      <c r="RD176" s="26"/>
      <c r="RE176" s="26"/>
      <c r="RF176" s="26"/>
      <c r="RG176" s="26"/>
      <c r="RH176" s="26"/>
      <c r="RI176" s="26"/>
      <c r="RJ176" s="26"/>
      <c r="RK176" s="26"/>
      <c r="RL176" s="26"/>
      <c r="RM176" s="26"/>
      <c r="RN176" s="26"/>
      <c r="RO176" s="26"/>
      <c r="RP176" s="26"/>
      <c r="RQ176" s="26"/>
      <c r="RR176" s="26"/>
      <c r="RS176" s="26"/>
      <c r="RT176" s="26"/>
      <c r="RU176" s="26"/>
      <c r="RV176" s="26"/>
      <c r="RW176" s="26"/>
      <c r="RX176" s="26"/>
      <c r="RY176" s="26"/>
      <c r="RZ176" s="26"/>
      <c r="SA176" s="26"/>
      <c r="SB176" s="26"/>
      <c r="SC176" s="26"/>
      <c r="SD176" s="26"/>
      <c r="SE176" s="26"/>
      <c r="SF176" s="26"/>
      <c r="SG176" s="26"/>
      <c r="SH176" s="26"/>
      <c r="SI176" s="26"/>
      <c r="SJ176" s="26"/>
      <c r="SK176" s="26"/>
      <c r="SL176" s="26"/>
      <c r="SM176" s="26"/>
      <c r="SN176" s="26"/>
      <c r="SO176" s="26"/>
      <c r="SP176" s="26"/>
      <c r="AAV176" s="26"/>
      <c r="AAW176" s="26"/>
      <c r="AAX176" s="26"/>
      <c r="AAY176" s="26"/>
      <c r="AAZ176" s="26"/>
      <c r="ABA176" s="26"/>
      <c r="ABB176" s="26"/>
      <c r="ABC176" s="26"/>
      <c r="ABD176" s="26"/>
      <c r="ABE176" s="26"/>
      <c r="ABF176" s="26"/>
      <c r="ABG176" s="26"/>
      <c r="ABH176" s="26"/>
      <c r="ABI176" s="26"/>
      <c r="ABJ176" s="26"/>
      <c r="ABK176" s="26"/>
      <c r="ABL176" s="26"/>
      <c r="ABM176" s="26"/>
      <c r="ABN176" s="26"/>
      <c r="ABO176" s="26"/>
      <c r="ABP176" s="26"/>
      <c r="ABQ176" s="26"/>
      <c r="ABR176" s="26"/>
      <c r="ABS176" s="26"/>
      <c r="ABT176" s="26"/>
      <c r="ABU176" s="26"/>
      <c r="ABV176" s="26"/>
      <c r="ABW176" s="26"/>
      <c r="ABX176" s="26"/>
      <c r="ABY176" s="26"/>
      <c r="ABZ176" s="26"/>
      <c r="ACA176" s="26"/>
      <c r="ACB176" s="26"/>
      <c r="ACC176" s="26"/>
      <c r="ACD176" s="26"/>
      <c r="ACE176" s="26"/>
      <c r="ACF176" s="26"/>
      <c r="ACG176" s="26"/>
      <c r="ACH176" s="26"/>
      <c r="ACI176" s="26"/>
      <c r="ACJ176" s="26"/>
      <c r="ACK176" s="26"/>
      <c r="ACL176" s="26"/>
      <c r="ACM176" s="26"/>
      <c r="ACN176" s="26"/>
      <c r="ACO176" s="26"/>
      <c r="ACP176" s="26"/>
      <c r="ACQ176" s="26"/>
      <c r="ACR176" s="26"/>
      <c r="ACS176" s="26"/>
      <c r="ACT176" s="26"/>
      <c r="ACU176" s="26"/>
      <c r="ACV176" s="26"/>
      <c r="ACW176" s="26"/>
      <c r="ACX176" s="26"/>
      <c r="ACY176" s="26"/>
      <c r="ACZ176" s="26"/>
      <c r="ADA176" s="26"/>
      <c r="ADB176" s="26"/>
      <c r="ADC176" s="26"/>
      <c r="ADD176" s="26"/>
      <c r="ADE176" s="26"/>
      <c r="ADF176" s="26"/>
      <c r="ADG176" s="26"/>
      <c r="ADH176" s="26"/>
      <c r="ADI176" s="26"/>
      <c r="ADJ176" s="26"/>
      <c r="ADK176" s="26"/>
      <c r="ADL176" s="26"/>
      <c r="ADM176" s="26"/>
      <c r="ADN176" s="26"/>
      <c r="ADO176" s="26"/>
      <c r="ADP176" s="26"/>
      <c r="ADQ176" s="26"/>
      <c r="ADR176" s="26"/>
      <c r="ADS176" s="26"/>
      <c r="ADT176" s="26"/>
      <c r="ADU176" s="26"/>
      <c r="ADV176" s="26"/>
      <c r="ADW176" s="26"/>
      <c r="ADX176" s="26"/>
      <c r="ADY176" s="26"/>
      <c r="ADZ176" s="26"/>
      <c r="AEA176" s="26"/>
      <c r="AEB176" s="26"/>
      <c r="AEC176" s="26"/>
      <c r="AED176" s="26"/>
      <c r="AEE176" s="26"/>
      <c r="AEF176" s="26"/>
      <c r="AEG176" s="26"/>
      <c r="AEH176" s="26"/>
      <c r="AEI176" s="26"/>
      <c r="AEJ176" s="26"/>
      <c r="AEK176" s="26"/>
      <c r="AEL176" s="26"/>
      <c r="AEM176" s="26"/>
      <c r="AEN176" s="26"/>
      <c r="AEO176" s="26"/>
      <c r="AEP176" s="26"/>
      <c r="AEQ176" s="26"/>
      <c r="AER176" s="26"/>
      <c r="AES176" s="26"/>
      <c r="AET176" s="26"/>
      <c r="AEU176" s="26"/>
      <c r="AEV176" s="26"/>
      <c r="AEW176" s="26"/>
      <c r="AEX176" s="26"/>
      <c r="AEY176" s="26"/>
      <c r="AEZ176" s="26"/>
      <c r="AFA176" s="26"/>
      <c r="AFB176" s="26"/>
      <c r="AFC176" s="26"/>
      <c r="AFD176" s="26"/>
      <c r="AFE176" s="26"/>
      <c r="AFF176" s="26"/>
      <c r="AFG176" s="26"/>
      <c r="AFH176" s="26"/>
      <c r="AFI176" s="26"/>
      <c r="AFJ176" s="26"/>
      <c r="AFK176" s="26"/>
      <c r="AFL176" s="26"/>
      <c r="AFM176" s="26"/>
      <c r="AFN176" s="26"/>
      <c r="AFO176" s="26"/>
      <c r="AFP176" s="26"/>
      <c r="AFQ176" s="26"/>
      <c r="AFR176" s="26"/>
      <c r="AFS176" s="26"/>
      <c r="AFT176" s="26"/>
      <c r="AFU176" s="26"/>
      <c r="AFV176" s="26"/>
      <c r="AFW176" s="26"/>
      <c r="AFX176" s="26"/>
      <c r="AFY176" s="26"/>
      <c r="AFZ176" s="26"/>
      <c r="AGA176" s="26"/>
      <c r="AGB176" s="26"/>
      <c r="AGC176" s="26"/>
      <c r="AGD176" s="26"/>
      <c r="AGE176" s="26"/>
      <c r="AGF176" s="26"/>
      <c r="AGG176" s="26"/>
      <c r="AGH176" s="26"/>
      <c r="AGI176" s="26"/>
      <c r="AGJ176" s="26"/>
      <c r="AGK176" s="26"/>
      <c r="AGL176" s="26"/>
      <c r="AGM176" s="26"/>
      <c r="AGN176" s="26"/>
      <c r="AGO176" s="26"/>
    </row>
    <row r="177" spans="371:873" x14ac:dyDescent="0.25">
      <c r="NG177" s="26"/>
      <c r="NH177" s="26"/>
      <c r="NI177" s="26"/>
      <c r="NJ177" s="26"/>
      <c r="NK177" s="26"/>
      <c r="NL177" s="26"/>
      <c r="NM177" s="26"/>
      <c r="NN177" s="26"/>
      <c r="NO177" s="26"/>
      <c r="NP177" s="26"/>
      <c r="NQ177" s="26"/>
      <c r="NR177" s="26"/>
      <c r="NS177" s="26"/>
      <c r="NT177" s="26"/>
      <c r="NU177" s="26"/>
      <c r="NV177" s="26"/>
      <c r="NW177" s="26"/>
      <c r="NX177" s="26"/>
      <c r="NY177" s="26"/>
      <c r="NZ177" s="26"/>
      <c r="OA177" s="26"/>
      <c r="OB177" s="26"/>
      <c r="OC177" s="26"/>
      <c r="OD177" s="26"/>
      <c r="OE177" s="26"/>
      <c r="OF177" s="26"/>
      <c r="OG177" s="26"/>
      <c r="OH177" s="26"/>
      <c r="OI177" s="26"/>
      <c r="OJ177" s="26"/>
      <c r="OK177" s="26"/>
      <c r="OL177" s="26"/>
      <c r="OM177" s="26"/>
      <c r="ON177" s="26"/>
      <c r="OO177" s="26"/>
      <c r="OP177" s="26"/>
      <c r="OQ177" s="26"/>
      <c r="OR177" s="26"/>
      <c r="OS177" s="26"/>
      <c r="OT177" s="26"/>
      <c r="OU177" s="26"/>
      <c r="OV177" s="26"/>
      <c r="OW177" s="26"/>
      <c r="OX177" s="26"/>
      <c r="OY177" s="26"/>
      <c r="OZ177" s="26"/>
      <c r="PA177" s="26"/>
      <c r="PB177" s="26"/>
      <c r="PC177" s="26"/>
      <c r="PD177" s="26"/>
      <c r="PE177" s="26"/>
      <c r="PF177" s="26"/>
      <c r="PG177" s="26"/>
      <c r="PH177" s="26"/>
      <c r="PI177" s="26"/>
      <c r="PJ177" s="26"/>
      <c r="PK177" s="26"/>
      <c r="PL177" s="26"/>
      <c r="PM177" s="26"/>
      <c r="PN177" s="26"/>
      <c r="PO177" s="26"/>
      <c r="PP177" s="26"/>
      <c r="PQ177" s="26"/>
      <c r="PR177" s="26"/>
      <c r="PS177" s="26"/>
      <c r="PT177" s="26"/>
      <c r="PU177" s="26"/>
      <c r="PV177" s="26"/>
      <c r="PW177" s="26"/>
      <c r="PX177" s="26"/>
      <c r="PY177" s="26"/>
      <c r="PZ177" s="26"/>
      <c r="QA177" s="26"/>
      <c r="QB177" s="26"/>
      <c r="QC177" s="26"/>
      <c r="QD177" s="26"/>
      <c r="QE177" s="26"/>
      <c r="QF177" s="26"/>
      <c r="QG177" s="26"/>
      <c r="QH177" s="26"/>
      <c r="QI177" s="26"/>
      <c r="QJ177" s="26"/>
      <c r="QK177" s="26"/>
      <c r="QL177" s="26"/>
      <c r="QM177" s="26"/>
      <c r="QN177" s="26"/>
      <c r="QO177" s="26"/>
      <c r="QP177" s="26"/>
      <c r="QQ177" s="26"/>
      <c r="QR177" s="26"/>
      <c r="QS177" s="26"/>
      <c r="QT177" s="26"/>
      <c r="QU177" s="26"/>
      <c r="QV177" s="26"/>
      <c r="QW177" s="26"/>
      <c r="QX177" s="26"/>
      <c r="QY177" s="26"/>
      <c r="QZ177" s="26"/>
      <c r="RA177" s="26"/>
      <c r="RB177" s="26"/>
      <c r="RC177" s="26"/>
      <c r="RD177" s="26"/>
      <c r="RE177" s="26"/>
      <c r="RF177" s="26"/>
      <c r="RG177" s="26"/>
      <c r="RH177" s="26"/>
      <c r="RI177" s="26"/>
      <c r="RJ177" s="26"/>
      <c r="RK177" s="26"/>
      <c r="RL177" s="26"/>
      <c r="RM177" s="26"/>
      <c r="RN177" s="26"/>
      <c r="RO177" s="26"/>
      <c r="RP177" s="26"/>
      <c r="RQ177" s="26"/>
      <c r="RR177" s="26"/>
      <c r="RS177" s="26"/>
      <c r="RT177" s="26"/>
      <c r="RU177" s="26"/>
      <c r="RV177" s="26"/>
      <c r="RW177" s="26"/>
      <c r="RX177" s="26"/>
      <c r="RY177" s="26"/>
      <c r="RZ177" s="26"/>
      <c r="SA177" s="26"/>
      <c r="SB177" s="26"/>
      <c r="SC177" s="26"/>
      <c r="SD177" s="26"/>
      <c r="SE177" s="26"/>
      <c r="SF177" s="26"/>
      <c r="SG177" s="26"/>
      <c r="SH177" s="26"/>
      <c r="SI177" s="26"/>
      <c r="SJ177" s="26"/>
      <c r="SK177" s="26"/>
      <c r="SL177" s="26"/>
      <c r="SM177" s="26"/>
      <c r="SN177" s="26"/>
      <c r="SO177" s="26"/>
      <c r="SP177" s="26"/>
      <c r="AAV177" s="26"/>
      <c r="AAW177" s="26"/>
      <c r="AAX177" s="26"/>
      <c r="AAY177" s="26"/>
      <c r="AAZ177" s="26"/>
      <c r="ABA177" s="26"/>
      <c r="ABB177" s="26"/>
      <c r="ABC177" s="26"/>
      <c r="ABD177" s="26"/>
      <c r="ABE177" s="26"/>
      <c r="ABF177" s="26"/>
      <c r="ABG177" s="26"/>
      <c r="ABH177" s="26"/>
      <c r="ABI177" s="26"/>
      <c r="ABJ177" s="26"/>
      <c r="ABK177" s="26"/>
      <c r="ABL177" s="26"/>
      <c r="ABM177" s="26"/>
      <c r="ABN177" s="26"/>
      <c r="ABO177" s="26"/>
      <c r="ABP177" s="26"/>
      <c r="ABQ177" s="26"/>
      <c r="ABR177" s="26"/>
      <c r="ABS177" s="26"/>
      <c r="ABT177" s="26"/>
      <c r="ABU177" s="26"/>
      <c r="ABV177" s="26"/>
      <c r="ABW177" s="26"/>
      <c r="ABX177" s="26"/>
      <c r="ABY177" s="26"/>
      <c r="ABZ177" s="26"/>
      <c r="ACA177" s="26"/>
      <c r="ACB177" s="26"/>
      <c r="ACC177" s="26"/>
      <c r="ACD177" s="26"/>
      <c r="ACE177" s="26"/>
      <c r="ACF177" s="26"/>
      <c r="ACG177" s="26"/>
      <c r="ACH177" s="26"/>
      <c r="ACI177" s="26"/>
      <c r="ACJ177" s="26"/>
      <c r="ACK177" s="26"/>
      <c r="ACL177" s="26"/>
      <c r="ACM177" s="26"/>
      <c r="ACN177" s="26"/>
      <c r="ACO177" s="26"/>
      <c r="ACP177" s="26"/>
      <c r="ACQ177" s="26"/>
      <c r="ACR177" s="26"/>
      <c r="ACS177" s="26"/>
      <c r="ACT177" s="26"/>
      <c r="ACU177" s="26"/>
      <c r="ACV177" s="26"/>
      <c r="ACW177" s="26"/>
      <c r="ACX177" s="26"/>
      <c r="ACY177" s="26"/>
      <c r="ACZ177" s="26"/>
      <c r="ADA177" s="26"/>
      <c r="ADB177" s="26"/>
      <c r="ADC177" s="26"/>
      <c r="ADD177" s="26"/>
      <c r="ADE177" s="26"/>
      <c r="ADF177" s="26"/>
      <c r="ADG177" s="26"/>
      <c r="ADH177" s="26"/>
      <c r="ADI177" s="26"/>
      <c r="ADJ177" s="26"/>
      <c r="ADK177" s="26"/>
      <c r="ADL177" s="26"/>
      <c r="ADM177" s="26"/>
      <c r="ADN177" s="26"/>
      <c r="ADO177" s="26"/>
      <c r="ADP177" s="26"/>
      <c r="ADQ177" s="26"/>
      <c r="ADR177" s="26"/>
      <c r="ADS177" s="26"/>
      <c r="ADT177" s="26"/>
      <c r="ADU177" s="26"/>
      <c r="ADV177" s="26"/>
      <c r="ADW177" s="26"/>
      <c r="ADX177" s="26"/>
      <c r="ADY177" s="26"/>
      <c r="ADZ177" s="26"/>
      <c r="AEA177" s="26"/>
      <c r="AEB177" s="26"/>
      <c r="AEC177" s="26"/>
      <c r="AED177" s="26"/>
      <c r="AEE177" s="26"/>
      <c r="AEF177" s="26"/>
      <c r="AEG177" s="26"/>
      <c r="AEH177" s="26"/>
      <c r="AEI177" s="26"/>
      <c r="AEJ177" s="26"/>
      <c r="AEK177" s="26"/>
      <c r="AEL177" s="26"/>
      <c r="AEM177" s="26"/>
      <c r="AEN177" s="26"/>
      <c r="AEO177" s="26"/>
      <c r="AEP177" s="26"/>
      <c r="AEQ177" s="26"/>
      <c r="AER177" s="26"/>
      <c r="AES177" s="26"/>
      <c r="AET177" s="26"/>
      <c r="AEU177" s="26"/>
      <c r="AEV177" s="26"/>
      <c r="AEW177" s="26"/>
      <c r="AEX177" s="26"/>
      <c r="AEY177" s="26"/>
      <c r="AEZ177" s="26"/>
      <c r="AFA177" s="26"/>
      <c r="AFB177" s="26"/>
      <c r="AFC177" s="26"/>
      <c r="AFD177" s="26"/>
      <c r="AFE177" s="26"/>
      <c r="AFF177" s="26"/>
      <c r="AFG177" s="26"/>
      <c r="AFH177" s="26"/>
      <c r="AFI177" s="26"/>
      <c r="AFJ177" s="26"/>
      <c r="AFK177" s="26"/>
      <c r="AFL177" s="26"/>
      <c r="AFM177" s="26"/>
      <c r="AFN177" s="26"/>
      <c r="AFO177" s="26"/>
      <c r="AFP177" s="26"/>
      <c r="AFQ177" s="26"/>
      <c r="AFR177" s="26"/>
      <c r="AFS177" s="26"/>
      <c r="AFT177" s="26"/>
      <c r="AFU177" s="26"/>
      <c r="AFV177" s="26"/>
      <c r="AFW177" s="26"/>
      <c r="AFX177" s="26"/>
      <c r="AFY177" s="26"/>
      <c r="AFZ177" s="26"/>
      <c r="AGA177" s="26"/>
      <c r="AGB177" s="26"/>
      <c r="AGC177" s="26"/>
      <c r="AGD177" s="26"/>
      <c r="AGE177" s="26"/>
      <c r="AGF177" s="26"/>
      <c r="AGG177" s="26"/>
      <c r="AGH177" s="26"/>
      <c r="AGI177" s="26"/>
      <c r="AGJ177" s="26"/>
      <c r="AGK177" s="26"/>
      <c r="AGL177" s="26"/>
      <c r="AGM177" s="26"/>
      <c r="AGN177" s="26"/>
      <c r="AGO177" s="26"/>
    </row>
    <row r="178" spans="371:873" x14ac:dyDescent="0.25">
      <c r="NG178" s="26"/>
      <c r="NH178" s="26"/>
      <c r="NI178" s="26"/>
      <c r="NJ178" s="26"/>
      <c r="NK178" s="26"/>
      <c r="NL178" s="26"/>
      <c r="NM178" s="26"/>
      <c r="NN178" s="26"/>
      <c r="NO178" s="26"/>
      <c r="NP178" s="26"/>
      <c r="NQ178" s="26"/>
      <c r="NR178" s="26"/>
      <c r="NS178" s="26"/>
      <c r="NT178" s="26"/>
      <c r="NU178" s="26"/>
      <c r="NV178" s="26"/>
      <c r="NW178" s="26"/>
      <c r="NX178" s="26"/>
      <c r="NY178" s="26"/>
      <c r="NZ178" s="26"/>
      <c r="OA178" s="26"/>
      <c r="OB178" s="26"/>
      <c r="OC178" s="26"/>
      <c r="OD178" s="26"/>
      <c r="OE178" s="26"/>
      <c r="OF178" s="26"/>
      <c r="OG178" s="26"/>
      <c r="OH178" s="26"/>
      <c r="OI178" s="26"/>
      <c r="OJ178" s="26"/>
      <c r="OK178" s="26"/>
      <c r="OL178" s="26"/>
      <c r="OM178" s="26"/>
      <c r="ON178" s="26"/>
      <c r="OO178" s="26"/>
      <c r="OP178" s="26"/>
      <c r="OQ178" s="26"/>
      <c r="OR178" s="26"/>
      <c r="OS178" s="26"/>
      <c r="OT178" s="26"/>
      <c r="OU178" s="26"/>
      <c r="OV178" s="26"/>
      <c r="OW178" s="26"/>
      <c r="OX178" s="26"/>
      <c r="OY178" s="26"/>
      <c r="OZ178" s="26"/>
      <c r="PA178" s="26"/>
      <c r="PB178" s="26"/>
      <c r="PC178" s="26"/>
      <c r="PD178" s="26"/>
      <c r="PE178" s="26"/>
      <c r="PF178" s="26"/>
      <c r="PG178" s="26"/>
      <c r="PH178" s="26"/>
      <c r="PI178" s="26"/>
      <c r="PJ178" s="26"/>
      <c r="PK178" s="26"/>
      <c r="PL178" s="26"/>
      <c r="PM178" s="26"/>
      <c r="PN178" s="26"/>
      <c r="PO178" s="26"/>
      <c r="PP178" s="26"/>
      <c r="PQ178" s="26"/>
      <c r="PR178" s="26"/>
      <c r="PS178" s="26"/>
      <c r="PT178" s="26"/>
      <c r="PU178" s="26"/>
      <c r="PV178" s="26"/>
      <c r="PW178" s="26"/>
      <c r="PX178" s="26"/>
      <c r="PY178" s="26"/>
      <c r="PZ178" s="26"/>
      <c r="QA178" s="26"/>
      <c r="QB178" s="26"/>
      <c r="QC178" s="26"/>
      <c r="QD178" s="26"/>
      <c r="QE178" s="26"/>
      <c r="QF178" s="26"/>
      <c r="QG178" s="26"/>
      <c r="QH178" s="26"/>
      <c r="QI178" s="26"/>
      <c r="QJ178" s="26"/>
      <c r="QK178" s="26"/>
      <c r="QL178" s="26"/>
      <c r="QM178" s="26"/>
      <c r="QN178" s="26"/>
      <c r="QO178" s="26"/>
      <c r="QP178" s="26"/>
      <c r="QQ178" s="26"/>
      <c r="QR178" s="26"/>
      <c r="QS178" s="26"/>
      <c r="QT178" s="26"/>
      <c r="QU178" s="26"/>
      <c r="QV178" s="26"/>
      <c r="QW178" s="26"/>
      <c r="QX178" s="26"/>
      <c r="QY178" s="26"/>
      <c r="QZ178" s="26"/>
      <c r="RA178" s="26"/>
      <c r="RB178" s="26"/>
      <c r="RC178" s="26"/>
      <c r="RD178" s="26"/>
      <c r="RE178" s="26"/>
      <c r="RF178" s="26"/>
      <c r="RG178" s="26"/>
      <c r="RH178" s="26"/>
      <c r="RI178" s="26"/>
      <c r="RJ178" s="26"/>
      <c r="RK178" s="26"/>
      <c r="RL178" s="26"/>
      <c r="RM178" s="26"/>
      <c r="RN178" s="26"/>
      <c r="RO178" s="26"/>
      <c r="RP178" s="26"/>
      <c r="RQ178" s="26"/>
      <c r="RR178" s="26"/>
      <c r="RS178" s="26"/>
      <c r="RT178" s="26"/>
      <c r="RU178" s="26"/>
      <c r="RV178" s="26"/>
      <c r="RW178" s="26"/>
      <c r="RX178" s="26"/>
      <c r="RY178" s="26"/>
      <c r="RZ178" s="26"/>
      <c r="SA178" s="26"/>
      <c r="SB178" s="26"/>
      <c r="SC178" s="26"/>
      <c r="SD178" s="26"/>
      <c r="SE178" s="26"/>
      <c r="SF178" s="26"/>
      <c r="SG178" s="26"/>
      <c r="SH178" s="26"/>
      <c r="SI178" s="26"/>
      <c r="SJ178" s="26"/>
      <c r="SK178" s="26"/>
      <c r="SL178" s="26"/>
      <c r="SM178" s="26"/>
      <c r="SN178" s="26"/>
      <c r="SO178" s="26"/>
      <c r="SP178" s="26"/>
      <c r="AAV178" s="26"/>
      <c r="AAW178" s="26"/>
      <c r="AAX178" s="26"/>
      <c r="AAY178" s="26"/>
      <c r="AAZ178" s="26"/>
      <c r="ABA178" s="26"/>
      <c r="ABB178" s="26"/>
      <c r="ABC178" s="26"/>
      <c r="ABD178" s="26"/>
      <c r="ABE178" s="26"/>
      <c r="ABF178" s="26"/>
      <c r="ABG178" s="26"/>
      <c r="ABH178" s="26"/>
      <c r="ABI178" s="26"/>
      <c r="ABJ178" s="26"/>
      <c r="ABK178" s="26"/>
      <c r="ABL178" s="26"/>
      <c r="ABM178" s="26"/>
      <c r="ABN178" s="26"/>
      <c r="ABO178" s="26"/>
      <c r="ABP178" s="26"/>
      <c r="ABQ178" s="26"/>
      <c r="ABR178" s="26"/>
      <c r="ABS178" s="26"/>
      <c r="ABT178" s="26"/>
      <c r="ABU178" s="26"/>
      <c r="ABV178" s="26"/>
      <c r="ABW178" s="26"/>
      <c r="ABX178" s="26"/>
      <c r="ABY178" s="26"/>
      <c r="ABZ178" s="26"/>
      <c r="ACA178" s="26"/>
      <c r="ACB178" s="26"/>
      <c r="ACC178" s="26"/>
      <c r="ACD178" s="26"/>
      <c r="ACE178" s="26"/>
      <c r="ACF178" s="26"/>
      <c r="ACG178" s="26"/>
      <c r="ACH178" s="26"/>
      <c r="ACI178" s="26"/>
      <c r="ACJ178" s="26"/>
      <c r="ACK178" s="26"/>
      <c r="ACL178" s="26"/>
      <c r="ACM178" s="26"/>
      <c r="ACN178" s="26"/>
      <c r="ACO178" s="26"/>
      <c r="ACP178" s="26"/>
      <c r="ACQ178" s="26"/>
      <c r="ACR178" s="26"/>
      <c r="ACS178" s="26"/>
      <c r="ACT178" s="26"/>
      <c r="ACU178" s="26"/>
      <c r="ACV178" s="26"/>
      <c r="ACW178" s="26"/>
      <c r="ACX178" s="26"/>
      <c r="ACY178" s="26"/>
      <c r="ACZ178" s="26"/>
      <c r="ADA178" s="26"/>
      <c r="ADB178" s="26"/>
      <c r="ADC178" s="26"/>
      <c r="ADD178" s="26"/>
      <c r="ADE178" s="26"/>
      <c r="ADF178" s="26"/>
      <c r="ADG178" s="26"/>
      <c r="ADH178" s="26"/>
      <c r="ADI178" s="26"/>
      <c r="ADJ178" s="26"/>
      <c r="ADK178" s="26"/>
      <c r="ADL178" s="26"/>
      <c r="ADM178" s="26"/>
      <c r="ADN178" s="26"/>
      <c r="ADO178" s="26"/>
      <c r="ADP178" s="26"/>
      <c r="ADQ178" s="26"/>
      <c r="ADR178" s="26"/>
      <c r="ADS178" s="26"/>
      <c r="ADT178" s="26"/>
      <c r="ADU178" s="26"/>
      <c r="ADV178" s="26"/>
      <c r="ADW178" s="26"/>
      <c r="ADX178" s="26"/>
      <c r="ADY178" s="26"/>
      <c r="ADZ178" s="26"/>
      <c r="AEA178" s="26"/>
      <c r="AEB178" s="26"/>
      <c r="AEC178" s="26"/>
      <c r="AED178" s="26"/>
      <c r="AEE178" s="26"/>
      <c r="AEF178" s="26"/>
      <c r="AEG178" s="26"/>
      <c r="AEH178" s="26"/>
      <c r="AEI178" s="26"/>
      <c r="AEJ178" s="26"/>
      <c r="AEK178" s="26"/>
      <c r="AEL178" s="26"/>
      <c r="AEM178" s="26"/>
      <c r="AEN178" s="26"/>
      <c r="AEO178" s="26"/>
      <c r="AEP178" s="26"/>
      <c r="AEQ178" s="26"/>
      <c r="AER178" s="26"/>
      <c r="AES178" s="26"/>
      <c r="AET178" s="26"/>
      <c r="AEU178" s="26"/>
      <c r="AEV178" s="26"/>
      <c r="AEW178" s="26"/>
      <c r="AEX178" s="26"/>
      <c r="AEY178" s="26"/>
      <c r="AEZ178" s="26"/>
      <c r="AFA178" s="26"/>
      <c r="AFB178" s="26"/>
      <c r="AFC178" s="26"/>
      <c r="AFD178" s="26"/>
      <c r="AFE178" s="26"/>
      <c r="AFF178" s="26"/>
      <c r="AFG178" s="26"/>
      <c r="AFH178" s="26"/>
      <c r="AFI178" s="26"/>
      <c r="AFJ178" s="26"/>
      <c r="AFK178" s="26"/>
      <c r="AFL178" s="26"/>
      <c r="AFM178" s="26"/>
      <c r="AFN178" s="26"/>
      <c r="AFO178" s="26"/>
      <c r="AFP178" s="26"/>
      <c r="AFQ178" s="26"/>
      <c r="AFR178" s="26"/>
      <c r="AFS178" s="26"/>
      <c r="AFT178" s="26"/>
      <c r="AFU178" s="26"/>
      <c r="AFV178" s="26"/>
      <c r="AFW178" s="26"/>
      <c r="AFX178" s="26"/>
      <c r="AFY178" s="26"/>
      <c r="AFZ178" s="26"/>
      <c r="AGA178" s="26"/>
      <c r="AGB178" s="26"/>
      <c r="AGC178" s="26"/>
      <c r="AGD178" s="26"/>
      <c r="AGE178" s="26"/>
      <c r="AGF178" s="26"/>
      <c r="AGG178" s="26"/>
      <c r="AGH178" s="26"/>
      <c r="AGI178" s="26"/>
      <c r="AGJ178" s="26"/>
      <c r="AGK178" s="26"/>
      <c r="AGL178" s="26"/>
      <c r="AGM178" s="26"/>
      <c r="AGN178" s="26"/>
      <c r="AGO178" s="26"/>
    </row>
    <row r="179" spans="371:873" x14ac:dyDescent="0.25">
      <c r="NG179" s="26"/>
      <c r="NH179" s="26"/>
      <c r="NI179" s="26"/>
      <c r="NJ179" s="26"/>
      <c r="NK179" s="26"/>
      <c r="NL179" s="26"/>
      <c r="NM179" s="26"/>
      <c r="NN179" s="26"/>
      <c r="NO179" s="26"/>
      <c r="NP179" s="26"/>
      <c r="NQ179" s="26"/>
      <c r="NR179" s="26"/>
      <c r="NS179" s="26"/>
      <c r="NT179" s="26"/>
      <c r="NU179" s="26"/>
      <c r="NV179" s="26"/>
      <c r="NW179" s="26"/>
      <c r="NX179" s="26"/>
      <c r="NY179" s="26"/>
      <c r="NZ179" s="26"/>
      <c r="OA179" s="26"/>
      <c r="OB179" s="26"/>
      <c r="OC179" s="26"/>
      <c r="OD179" s="26"/>
      <c r="OE179" s="26"/>
      <c r="OF179" s="26"/>
      <c r="OG179" s="26"/>
      <c r="OH179" s="26"/>
      <c r="OI179" s="26"/>
      <c r="OJ179" s="26"/>
      <c r="OK179" s="26"/>
      <c r="OL179" s="26"/>
      <c r="OM179" s="26"/>
      <c r="ON179" s="26"/>
      <c r="OO179" s="26"/>
      <c r="OP179" s="26"/>
      <c r="OQ179" s="26"/>
      <c r="OR179" s="26"/>
      <c r="OS179" s="26"/>
      <c r="OT179" s="26"/>
      <c r="OU179" s="26"/>
      <c r="OV179" s="26"/>
      <c r="OW179" s="26"/>
      <c r="OX179" s="26"/>
      <c r="OY179" s="26"/>
      <c r="OZ179" s="26"/>
      <c r="PA179" s="26"/>
      <c r="PB179" s="26"/>
      <c r="PC179" s="26"/>
      <c r="PD179" s="26"/>
      <c r="PE179" s="26"/>
      <c r="PF179" s="26"/>
      <c r="PG179" s="26"/>
      <c r="PH179" s="26"/>
      <c r="PI179" s="26"/>
      <c r="PJ179" s="26"/>
      <c r="PK179" s="26"/>
      <c r="PL179" s="26"/>
      <c r="PM179" s="26"/>
      <c r="PN179" s="26"/>
      <c r="PO179" s="26"/>
      <c r="PP179" s="26"/>
      <c r="PQ179" s="26"/>
      <c r="PR179" s="26"/>
      <c r="PS179" s="26"/>
      <c r="PT179" s="26"/>
      <c r="PU179" s="26"/>
      <c r="PV179" s="26"/>
      <c r="PW179" s="26"/>
      <c r="PX179" s="26"/>
      <c r="PY179" s="26"/>
      <c r="PZ179" s="26"/>
      <c r="QA179" s="26"/>
      <c r="QB179" s="26"/>
      <c r="QC179" s="26"/>
      <c r="QD179" s="26"/>
      <c r="QE179" s="26"/>
      <c r="QF179" s="26"/>
      <c r="QG179" s="26"/>
      <c r="QH179" s="26"/>
      <c r="QI179" s="26"/>
      <c r="QJ179" s="26"/>
      <c r="QK179" s="26"/>
      <c r="QL179" s="26"/>
      <c r="QM179" s="26"/>
      <c r="QN179" s="26"/>
      <c r="QO179" s="26"/>
      <c r="QP179" s="26"/>
      <c r="QQ179" s="26"/>
      <c r="QR179" s="26"/>
      <c r="QS179" s="26"/>
      <c r="QT179" s="26"/>
      <c r="QU179" s="26"/>
      <c r="QV179" s="26"/>
      <c r="QW179" s="26"/>
      <c r="QX179" s="26"/>
      <c r="QY179" s="26"/>
      <c r="QZ179" s="26"/>
      <c r="RA179" s="26"/>
      <c r="RB179" s="26"/>
      <c r="RC179" s="26"/>
      <c r="RD179" s="26"/>
      <c r="RE179" s="26"/>
      <c r="RF179" s="26"/>
      <c r="RG179" s="26"/>
      <c r="RH179" s="26"/>
      <c r="RI179" s="26"/>
      <c r="RJ179" s="26"/>
      <c r="RK179" s="26"/>
      <c r="RL179" s="26"/>
      <c r="RM179" s="26"/>
      <c r="RN179" s="26"/>
      <c r="RO179" s="26"/>
      <c r="RP179" s="26"/>
      <c r="RQ179" s="26"/>
      <c r="RR179" s="26"/>
      <c r="RS179" s="26"/>
      <c r="RT179" s="26"/>
      <c r="RU179" s="26"/>
      <c r="RV179" s="26"/>
      <c r="RW179" s="26"/>
      <c r="RX179" s="26"/>
      <c r="RY179" s="26"/>
      <c r="RZ179" s="26"/>
      <c r="SA179" s="26"/>
      <c r="SB179" s="26"/>
      <c r="SC179" s="26"/>
      <c r="SD179" s="26"/>
      <c r="SE179" s="26"/>
      <c r="SF179" s="26"/>
      <c r="SG179" s="26"/>
      <c r="SH179" s="26"/>
      <c r="SI179" s="26"/>
      <c r="SJ179" s="26"/>
      <c r="SK179" s="26"/>
      <c r="SL179" s="26"/>
      <c r="SM179" s="26"/>
      <c r="SN179" s="26"/>
      <c r="SO179" s="26"/>
      <c r="SP179" s="26"/>
      <c r="AAV179" s="26"/>
      <c r="AAW179" s="26"/>
      <c r="AAX179" s="26"/>
      <c r="AAY179" s="26"/>
      <c r="AAZ179" s="26"/>
      <c r="ABA179" s="26"/>
      <c r="ABB179" s="26"/>
      <c r="ABC179" s="26"/>
      <c r="ABD179" s="26"/>
      <c r="ABE179" s="26"/>
      <c r="ABF179" s="26"/>
      <c r="ABG179" s="26"/>
      <c r="ABH179" s="26"/>
      <c r="ABI179" s="26"/>
      <c r="ABJ179" s="26"/>
      <c r="ABK179" s="26"/>
      <c r="ABL179" s="26"/>
      <c r="ABM179" s="26"/>
      <c r="ABN179" s="26"/>
      <c r="ABO179" s="26"/>
      <c r="ABP179" s="26"/>
      <c r="ABQ179" s="26"/>
      <c r="ABR179" s="26"/>
      <c r="ABS179" s="26"/>
      <c r="ABT179" s="26"/>
      <c r="ABU179" s="26"/>
      <c r="ABV179" s="26"/>
      <c r="ABW179" s="26"/>
      <c r="ABX179" s="26"/>
      <c r="ABY179" s="26"/>
      <c r="ABZ179" s="26"/>
      <c r="ACA179" s="26"/>
      <c r="ACB179" s="26"/>
      <c r="ACC179" s="26"/>
      <c r="ACD179" s="26"/>
      <c r="ACE179" s="26"/>
      <c r="ACF179" s="26"/>
      <c r="ACG179" s="26"/>
      <c r="ACH179" s="26"/>
      <c r="ACI179" s="26"/>
      <c r="ACJ179" s="26"/>
      <c r="ACK179" s="26"/>
      <c r="ACL179" s="26"/>
      <c r="ACM179" s="26"/>
      <c r="ACN179" s="26"/>
      <c r="ACO179" s="26"/>
      <c r="ACP179" s="26"/>
      <c r="ACQ179" s="26"/>
      <c r="ACR179" s="26"/>
      <c r="ACS179" s="26"/>
      <c r="ACT179" s="26"/>
      <c r="ACU179" s="26"/>
      <c r="ACV179" s="26"/>
      <c r="ACW179" s="26"/>
      <c r="ACX179" s="26"/>
      <c r="ACY179" s="26"/>
      <c r="ACZ179" s="26"/>
      <c r="ADA179" s="26"/>
      <c r="ADB179" s="26"/>
      <c r="ADC179" s="26"/>
      <c r="ADD179" s="26"/>
      <c r="ADE179" s="26"/>
      <c r="ADF179" s="26"/>
      <c r="ADG179" s="26"/>
      <c r="ADH179" s="26"/>
      <c r="ADI179" s="26"/>
      <c r="ADJ179" s="26"/>
      <c r="ADK179" s="26"/>
      <c r="ADL179" s="26"/>
      <c r="ADM179" s="26"/>
      <c r="ADN179" s="26"/>
      <c r="ADO179" s="26"/>
      <c r="ADP179" s="26"/>
      <c r="ADQ179" s="26"/>
      <c r="ADR179" s="26"/>
      <c r="ADS179" s="26"/>
      <c r="ADT179" s="26"/>
      <c r="ADU179" s="26"/>
      <c r="ADV179" s="26"/>
      <c r="ADW179" s="26"/>
      <c r="ADX179" s="26"/>
      <c r="ADY179" s="26"/>
      <c r="ADZ179" s="26"/>
      <c r="AEA179" s="26"/>
      <c r="AEB179" s="26"/>
      <c r="AEC179" s="26"/>
      <c r="AED179" s="26"/>
      <c r="AEE179" s="26"/>
      <c r="AEF179" s="26"/>
      <c r="AEG179" s="26"/>
      <c r="AEH179" s="26"/>
      <c r="AEI179" s="26"/>
      <c r="AEJ179" s="26"/>
      <c r="AEK179" s="26"/>
      <c r="AEL179" s="26"/>
      <c r="AEM179" s="26"/>
      <c r="AEN179" s="26"/>
      <c r="AEO179" s="26"/>
      <c r="AEP179" s="26"/>
      <c r="AEQ179" s="26"/>
      <c r="AER179" s="26"/>
      <c r="AES179" s="26"/>
      <c r="AET179" s="26"/>
      <c r="AEU179" s="26"/>
      <c r="AEV179" s="26"/>
      <c r="AEW179" s="26"/>
      <c r="AEX179" s="26"/>
      <c r="AEY179" s="26"/>
      <c r="AEZ179" s="26"/>
      <c r="AFA179" s="26"/>
      <c r="AFB179" s="26"/>
      <c r="AFC179" s="26"/>
      <c r="AFD179" s="26"/>
      <c r="AFE179" s="26"/>
      <c r="AFF179" s="26"/>
      <c r="AFG179" s="26"/>
      <c r="AFH179" s="26"/>
      <c r="AFI179" s="26"/>
      <c r="AFJ179" s="26"/>
      <c r="AFK179" s="26"/>
      <c r="AFL179" s="26"/>
      <c r="AFM179" s="26"/>
      <c r="AFN179" s="26"/>
      <c r="AFO179" s="26"/>
      <c r="AFP179" s="26"/>
      <c r="AFQ179" s="26"/>
      <c r="AFR179" s="26"/>
      <c r="AFS179" s="26"/>
      <c r="AFT179" s="26"/>
      <c r="AFU179" s="26"/>
      <c r="AFV179" s="26"/>
      <c r="AFW179" s="26"/>
      <c r="AFX179" s="26"/>
      <c r="AFY179" s="26"/>
      <c r="AFZ179" s="26"/>
      <c r="AGA179" s="26"/>
      <c r="AGB179" s="26"/>
      <c r="AGC179" s="26"/>
      <c r="AGD179" s="26"/>
      <c r="AGE179" s="26"/>
      <c r="AGF179" s="26"/>
      <c r="AGG179" s="26"/>
      <c r="AGH179" s="26"/>
      <c r="AGI179" s="26"/>
      <c r="AGJ179" s="26"/>
      <c r="AGK179" s="26"/>
      <c r="AGL179" s="26"/>
      <c r="AGM179" s="26"/>
      <c r="AGN179" s="26"/>
      <c r="AGO179" s="26"/>
    </row>
    <row r="180" spans="371:873" x14ac:dyDescent="0.25">
      <c r="NG180" s="26"/>
      <c r="NH180" s="26"/>
      <c r="NI180" s="26"/>
      <c r="NJ180" s="26"/>
      <c r="NK180" s="26"/>
      <c r="NL180" s="26"/>
      <c r="NM180" s="26"/>
      <c r="NN180" s="26"/>
      <c r="NO180" s="26"/>
      <c r="NP180" s="26"/>
      <c r="NQ180" s="26"/>
      <c r="NR180" s="26"/>
      <c r="NS180" s="26"/>
      <c r="NT180" s="26"/>
      <c r="NU180" s="26"/>
      <c r="NV180" s="26"/>
      <c r="NW180" s="26"/>
      <c r="NX180" s="26"/>
      <c r="NY180" s="26"/>
      <c r="NZ180" s="26"/>
      <c r="OA180" s="26"/>
      <c r="OB180" s="26"/>
      <c r="OC180" s="26"/>
      <c r="OD180" s="26"/>
      <c r="OE180" s="26"/>
      <c r="OF180" s="26"/>
      <c r="OG180" s="26"/>
      <c r="OH180" s="26"/>
      <c r="OI180" s="26"/>
      <c r="OJ180" s="26"/>
      <c r="OK180" s="26"/>
      <c r="OL180" s="26"/>
      <c r="OM180" s="26"/>
      <c r="ON180" s="26"/>
      <c r="OO180" s="26"/>
      <c r="OP180" s="26"/>
      <c r="OQ180" s="26"/>
      <c r="OR180" s="26"/>
      <c r="OS180" s="26"/>
      <c r="OT180" s="26"/>
      <c r="OU180" s="26"/>
      <c r="OV180" s="26"/>
      <c r="OW180" s="26"/>
      <c r="OX180" s="26"/>
      <c r="OY180" s="26"/>
      <c r="OZ180" s="26"/>
      <c r="PA180" s="26"/>
      <c r="PB180" s="26"/>
      <c r="PC180" s="26"/>
      <c r="PD180" s="26"/>
      <c r="PE180" s="26"/>
      <c r="PF180" s="26"/>
      <c r="PG180" s="26"/>
      <c r="PH180" s="26"/>
      <c r="PI180" s="26"/>
      <c r="PJ180" s="26"/>
      <c r="PK180" s="26"/>
      <c r="PL180" s="26"/>
      <c r="PM180" s="26"/>
      <c r="PN180" s="26"/>
      <c r="PO180" s="26"/>
      <c r="PP180" s="26"/>
      <c r="PQ180" s="26"/>
      <c r="PR180" s="26"/>
      <c r="PS180" s="26"/>
      <c r="PT180" s="26"/>
      <c r="PU180" s="26"/>
      <c r="PV180" s="26"/>
      <c r="PW180" s="26"/>
      <c r="PX180" s="26"/>
      <c r="PY180" s="26"/>
      <c r="PZ180" s="26"/>
      <c r="QA180" s="26"/>
      <c r="QB180" s="26"/>
      <c r="QC180" s="26"/>
      <c r="QD180" s="26"/>
      <c r="QE180" s="26"/>
      <c r="QF180" s="26"/>
      <c r="QG180" s="26"/>
      <c r="QH180" s="26"/>
      <c r="QI180" s="26"/>
      <c r="QJ180" s="26"/>
      <c r="QK180" s="26"/>
      <c r="QL180" s="26"/>
      <c r="QM180" s="26"/>
      <c r="QN180" s="26"/>
      <c r="QO180" s="26"/>
      <c r="QP180" s="26"/>
      <c r="QQ180" s="26"/>
      <c r="QR180" s="26"/>
      <c r="QS180" s="26"/>
      <c r="QT180" s="26"/>
      <c r="QU180" s="26"/>
      <c r="QV180" s="26"/>
      <c r="QW180" s="26"/>
      <c r="QX180" s="26"/>
      <c r="QY180" s="26"/>
      <c r="QZ180" s="26"/>
      <c r="RA180" s="26"/>
      <c r="RB180" s="26"/>
      <c r="RC180" s="26"/>
      <c r="RD180" s="26"/>
      <c r="RE180" s="26"/>
      <c r="RF180" s="26"/>
      <c r="RG180" s="26"/>
      <c r="RH180" s="26"/>
      <c r="RI180" s="26"/>
      <c r="RJ180" s="26"/>
      <c r="RK180" s="26"/>
      <c r="RL180" s="26"/>
      <c r="RM180" s="26"/>
      <c r="RN180" s="26"/>
      <c r="RO180" s="26"/>
      <c r="RP180" s="26"/>
      <c r="RQ180" s="26"/>
      <c r="RR180" s="26"/>
      <c r="RS180" s="26"/>
      <c r="RT180" s="26"/>
      <c r="RU180" s="26"/>
      <c r="RV180" s="26"/>
      <c r="RW180" s="26"/>
      <c r="RX180" s="26"/>
      <c r="RY180" s="26"/>
      <c r="RZ180" s="26"/>
      <c r="SA180" s="26"/>
      <c r="SB180" s="26"/>
      <c r="SC180" s="26"/>
      <c r="SD180" s="26"/>
      <c r="SE180" s="26"/>
      <c r="SF180" s="26"/>
      <c r="SG180" s="26"/>
      <c r="SH180" s="26"/>
      <c r="SI180" s="26"/>
      <c r="SJ180" s="26"/>
      <c r="SK180" s="26"/>
      <c r="SL180" s="26"/>
      <c r="SM180" s="26"/>
      <c r="SN180" s="26"/>
      <c r="SO180" s="26"/>
      <c r="SP180" s="26"/>
      <c r="AAV180" s="26"/>
      <c r="AAW180" s="26"/>
      <c r="AAX180" s="26"/>
      <c r="AAY180" s="26"/>
      <c r="AAZ180" s="26"/>
      <c r="ABA180" s="26"/>
      <c r="ABB180" s="26"/>
      <c r="ABC180" s="26"/>
      <c r="ABD180" s="26"/>
      <c r="ABE180" s="26"/>
      <c r="ABF180" s="26"/>
      <c r="ABG180" s="26"/>
      <c r="ABH180" s="26"/>
      <c r="ABI180" s="26"/>
      <c r="ABJ180" s="26"/>
      <c r="ABK180" s="26"/>
      <c r="ABL180" s="26"/>
      <c r="ABM180" s="26"/>
      <c r="ABN180" s="26"/>
      <c r="ABO180" s="26"/>
      <c r="ABP180" s="26"/>
      <c r="ABQ180" s="26"/>
      <c r="ABR180" s="26"/>
      <c r="ABS180" s="26"/>
      <c r="ABT180" s="26"/>
      <c r="ABU180" s="26"/>
      <c r="ABV180" s="26"/>
      <c r="ABW180" s="26"/>
      <c r="ABX180" s="26"/>
      <c r="ABY180" s="26"/>
      <c r="ABZ180" s="26"/>
      <c r="ACA180" s="26"/>
      <c r="ACB180" s="26"/>
      <c r="ACC180" s="26"/>
      <c r="ACD180" s="26"/>
      <c r="ACE180" s="26"/>
      <c r="ACF180" s="26"/>
      <c r="ACG180" s="26"/>
      <c r="ACH180" s="26"/>
      <c r="ACI180" s="26"/>
      <c r="ACJ180" s="26"/>
      <c r="ACK180" s="26"/>
      <c r="ACL180" s="26"/>
      <c r="ACM180" s="26"/>
      <c r="ACN180" s="26"/>
      <c r="ACO180" s="26"/>
      <c r="ACP180" s="26"/>
      <c r="ACQ180" s="26"/>
      <c r="ACR180" s="26"/>
      <c r="ACS180" s="26"/>
      <c r="ACT180" s="26"/>
      <c r="ACU180" s="26"/>
      <c r="ACV180" s="26"/>
      <c r="ACW180" s="26"/>
      <c r="ACX180" s="26"/>
      <c r="ACY180" s="26"/>
      <c r="ACZ180" s="26"/>
      <c r="ADA180" s="26"/>
      <c r="ADB180" s="26"/>
      <c r="ADC180" s="26"/>
      <c r="ADD180" s="26"/>
      <c r="ADE180" s="26"/>
      <c r="ADF180" s="26"/>
      <c r="ADG180" s="26"/>
      <c r="ADH180" s="26"/>
      <c r="ADI180" s="26"/>
      <c r="ADJ180" s="26"/>
      <c r="ADK180" s="26"/>
      <c r="ADL180" s="26"/>
      <c r="ADM180" s="26"/>
      <c r="ADN180" s="26"/>
      <c r="ADO180" s="26"/>
      <c r="ADP180" s="26"/>
      <c r="ADQ180" s="26"/>
      <c r="ADR180" s="26"/>
      <c r="ADS180" s="26"/>
      <c r="ADT180" s="26"/>
      <c r="ADU180" s="26"/>
      <c r="ADV180" s="26"/>
      <c r="ADW180" s="26"/>
      <c r="ADX180" s="26"/>
      <c r="ADY180" s="26"/>
      <c r="ADZ180" s="26"/>
      <c r="AEA180" s="26"/>
      <c r="AEB180" s="26"/>
      <c r="AEC180" s="26"/>
      <c r="AED180" s="26"/>
      <c r="AEE180" s="26"/>
      <c r="AEF180" s="26"/>
      <c r="AEG180" s="26"/>
      <c r="AEH180" s="26"/>
      <c r="AEI180" s="26"/>
      <c r="AEJ180" s="26"/>
      <c r="AEK180" s="26"/>
      <c r="AEL180" s="26"/>
      <c r="AEM180" s="26"/>
      <c r="AEN180" s="26"/>
      <c r="AEO180" s="26"/>
      <c r="AEP180" s="26"/>
      <c r="AEQ180" s="26"/>
      <c r="AER180" s="26"/>
      <c r="AES180" s="26"/>
      <c r="AET180" s="26"/>
      <c r="AEU180" s="26"/>
      <c r="AEV180" s="26"/>
      <c r="AEW180" s="26"/>
      <c r="AEX180" s="26"/>
      <c r="AEY180" s="26"/>
      <c r="AEZ180" s="26"/>
      <c r="AFA180" s="26"/>
      <c r="AFB180" s="26"/>
      <c r="AFC180" s="26"/>
      <c r="AFD180" s="26"/>
      <c r="AFE180" s="26"/>
      <c r="AFF180" s="26"/>
      <c r="AFG180" s="26"/>
      <c r="AFH180" s="26"/>
      <c r="AFI180" s="26"/>
      <c r="AFJ180" s="26"/>
      <c r="AFK180" s="26"/>
      <c r="AFL180" s="26"/>
      <c r="AFM180" s="26"/>
      <c r="AFN180" s="26"/>
      <c r="AFO180" s="26"/>
      <c r="AFP180" s="26"/>
      <c r="AFQ180" s="26"/>
      <c r="AFR180" s="26"/>
      <c r="AFS180" s="26"/>
      <c r="AFT180" s="26"/>
      <c r="AFU180" s="26"/>
      <c r="AFV180" s="26"/>
      <c r="AFW180" s="26"/>
      <c r="AFX180" s="26"/>
      <c r="AFY180" s="26"/>
      <c r="AFZ180" s="26"/>
      <c r="AGA180" s="26"/>
      <c r="AGB180" s="26"/>
      <c r="AGC180" s="26"/>
      <c r="AGD180" s="26"/>
      <c r="AGE180" s="26"/>
      <c r="AGF180" s="26"/>
      <c r="AGG180" s="26"/>
      <c r="AGH180" s="26"/>
      <c r="AGI180" s="26"/>
      <c r="AGJ180" s="26"/>
      <c r="AGK180" s="26"/>
      <c r="AGL180" s="26"/>
      <c r="AGM180" s="26"/>
      <c r="AGN180" s="26"/>
      <c r="AGO180" s="26"/>
    </row>
    <row r="181" spans="371:873" x14ac:dyDescent="0.25">
      <c r="NG181" s="26"/>
      <c r="NH181" s="26"/>
      <c r="NI181" s="26"/>
      <c r="NJ181" s="26"/>
      <c r="NK181" s="26"/>
      <c r="NL181" s="26"/>
      <c r="NM181" s="26"/>
      <c r="NN181" s="26"/>
      <c r="NO181" s="26"/>
      <c r="NP181" s="26"/>
      <c r="NQ181" s="26"/>
      <c r="NR181" s="26"/>
      <c r="NS181" s="26"/>
      <c r="NT181" s="26"/>
      <c r="NU181" s="26"/>
      <c r="NV181" s="26"/>
      <c r="NW181" s="26"/>
      <c r="NX181" s="26"/>
      <c r="NY181" s="26"/>
      <c r="NZ181" s="26"/>
      <c r="OA181" s="26"/>
      <c r="OB181" s="26"/>
      <c r="OC181" s="26"/>
      <c r="OD181" s="26"/>
      <c r="OE181" s="26"/>
      <c r="OF181" s="26"/>
      <c r="OG181" s="26"/>
      <c r="OH181" s="26"/>
      <c r="OI181" s="26"/>
      <c r="OJ181" s="26"/>
      <c r="OK181" s="26"/>
      <c r="OL181" s="26"/>
      <c r="OM181" s="26"/>
      <c r="ON181" s="26"/>
      <c r="OO181" s="26"/>
      <c r="OP181" s="26"/>
      <c r="OQ181" s="26"/>
      <c r="OR181" s="26"/>
      <c r="OS181" s="26"/>
      <c r="OT181" s="26"/>
      <c r="OU181" s="26"/>
      <c r="OV181" s="26"/>
      <c r="OW181" s="26"/>
      <c r="OX181" s="26"/>
      <c r="OY181" s="26"/>
      <c r="OZ181" s="26"/>
      <c r="PA181" s="26"/>
      <c r="PB181" s="26"/>
      <c r="PC181" s="26"/>
      <c r="PD181" s="26"/>
      <c r="PE181" s="26"/>
      <c r="PF181" s="26"/>
      <c r="PG181" s="26"/>
      <c r="PH181" s="26"/>
      <c r="PI181" s="26"/>
      <c r="PJ181" s="26"/>
      <c r="PK181" s="26"/>
      <c r="PL181" s="26"/>
      <c r="PM181" s="26"/>
      <c r="PN181" s="26"/>
      <c r="PO181" s="26"/>
      <c r="PP181" s="26"/>
      <c r="PQ181" s="26"/>
      <c r="PR181" s="26"/>
      <c r="PS181" s="26"/>
      <c r="PT181" s="26"/>
      <c r="PU181" s="26"/>
      <c r="PV181" s="26"/>
      <c r="PW181" s="26"/>
      <c r="PX181" s="26"/>
      <c r="PY181" s="26"/>
      <c r="PZ181" s="26"/>
      <c r="QA181" s="26"/>
      <c r="QB181" s="26"/>
      <c r="QC181" s="26"/>
      <c r="QD181" s="26"/>
      <c r="QE181" s="26"/>
      <c r="QF181" s="26"/>
      <c r="QG181" s="26"/>
      <c r="QH181" s="26"/>
      <c r="QI181" s="26"/>
      <c r="QJ181" s="26"/>
      <c r="QK181" s="26"/>
      <c r="QL181" s="26"/>
      <c r="QM181" s="26"/>
      <c r="QN181" s="26"/>
      <c r="QO181" s="26"/>
      <c r="QP181" s="26"/>
      <c r="QQ181" s="26"/>
      <c r="QR181" s="26"/>
      <c r="QS181" s="26"/>
      <c r="QT181" s="26"/>
      <c r="QU181" s="26"/>
      <c r="QV181" s="26"/>
      <c r="QW181" s="26"/>
      <c r="QX181" s="26"/>
      <c r="QY181" s="26"/>
      <c r="QZ181" s="26"/>
      <c r="RA181" s="26"/>
      <c r="RB181" s="26"/>
      <c r="RC181" s="26"/>
      <c r="RD181" s="26"/>
      <c r="RE181" s="26"/>
      <c r="RF181" s="26"/>
      <c r="RG181" s="26"/>
      <c r="RH181" s="26"/>
      <c r="RI181" s="26"/>
      <c r="RJ181" s="26"/>
      <c r="RK181" s="26"/>
      <c r="RL181" s="26"/>
      <c r="RM181" s="26"/>
      <c r="RN181" s="26"/>
      <c r="RO181" s="26"/>
      <c r="RP181" s="26"/>
      <c r="RQ181" s="26"/>
      <c r="RR181" s="26"/>
      <c r="RS181" s="26"/>
      <c r="RT181" s="26"/>
      <c r="RU181" s="26"/>
      <c r="RV181" s="26"/>
      <c r="RW181" s="26"/>
      <c r="RX181" s="26"/>
      <c r="RY181" s="26"/>
      <c r="RZ181" s="26"/>
      <c r="SA181" s="26"/>
      <c r="SB181" s="26"/>
      <c r="SC181" s="26"/>
      <c r="SD181" s="26"/>
      <c r="SE181" s="26"/>
      <c r="SF181" s="26"/>
      <c r="SG181" s="26"/>
      <c r="SH181" s="26"/>
      <c r="SI181" s="26"/>
      <c r="SJ181" s="26"/>
      <c r="SK181" s="26"/>
      <c r="SL181" s="26"/>
      <c r="SM181" s="26"/>
      <c r="SN181" s="26"/>
      <c r="SO181" s="26"/>
      <c r="SP181" s="26"/>
      <c r="AAV181" s="26"/>
      <c r="AAW181" s="26"/>
      <c r="AAX181" s="26"/>
      <c r="AAY181" s="26"/>
      <c r="AAZ181" s="26"/>
      <c r="ABA181" s="26"/>
      <c r="ABB181" s="26"/>
      <c r="ABC181" s="26"/>
      <c r="ABD181" s="26"/>
      <c r="ABE181" s="26"/>
      <c r="ABF181" s="26"/>
      <c r="ABG181" s="26"/>
      <c r="ABH181" s="26"/>
      <c r="ABI181" s="26"/>
      <c r="ABJ181" s="26"/>
      <c r="ABK181" s="26"/>
      <c r="ABL181" s="26"/>
      <c r="ABM181" s="26"/>
      <c r="ABN181" s="26"/>
      <c r="ABO181" s="26"/>
      <c r="ABP181" s="26"/>
      <c r="ABQ181" s="26"/>
      <c r="ABR181" s="26"/>
      <c r="ABS181" s="26"/>
      <c r="ABT181" s="26"/>
      <c r="ABU181" s="26"/>
      <c r="ABV181" s="26"/>
      <c r="ABW181" s="26"/>
      <c r="ABX181" s="26"/>
      <c r="ABY181" s="26"/>
      <c r="ABZ181" s="26"/>
      <c r="ACA181" s="26"/>
      <c r="ACB181" s="26"/>
      <c r="ACC181" s="26"/>
      <c r="ACD181" s="26"/>
      <c r="ACE181" s="26"/>
      <c r="ACF181" s="26"/>
      <c r="ACG181" s="26"/>
      <c r="ACH181" s="26"/>
      <c r="ACI181" s="26"/>
      <c r="ACJ181" s="26"/>
      <c r="ACK181" s="26"/>
      <c r="ACL181" s="26"/>
      <c r="ACM181" s="26"/>
      <c r="ACN181" s="26"/>
      <c r="ACO181" s="26"/>
      <c r="ACP181" s="26"/>
      <c r="ACQ181" s="26"/>
      <c r="ACR181" s="26"/>
      <c r="ACS181" s="26"/>
      <c r="ACT181" s="26"/>
      <c r="ACU181" s="26"/>
      <c r="ACV181" s="26"/>
      <c r="ACW181" s="26"/>
      <c r="ACX181" s="26"/>
      <c r="ACY181" s="26"/>
      <c r="ACZ181" s="26"/>
      <c r="ADA181" s="26"/>
      <c r="ADB181" s="26"/>
      <c r="ADC181" s="26"/>
      <c r="ADD181" s="26"/>
      <c r="ADE181" s="26"/>
      <c r="ADF181" s="26"/>
      <c r="ADG181" s="26"/>
      <c r="ADH181" s="26"/>
      <c r="ADI181" s="26"/>
      <c r="ADJ181" s="26"/>
      <c r="ADK181" s="26"/>
      <c r="ADL181" s="26"/>
      <c r="ADM181" s="26"/>
      <c r="ADN181" s="26"/>
      <c r="ADO181" s="26"/>
      <c r="ADP181" s="26"/>
      <c r="ADQ181" s="26"/>
      <c r="ADR181" s="26"/>
      <c r="ADS181" s="26"/>
      <c r="ADT181" s="26"/>
      <c r="ADU181" s="26"/>
      <c r="ADV181" s="26"/>
      <c r="ADW181" s="26"/>
      <c r="ADX181" s="26"/>
      <c r="ADY181" s="26"/>
      <c r="ADZ181" s="26"/>
      <c r="AEA181" s="26"/>
      <c r="AEB181" s="26"/>
      <c r="AEC181" s="26"/>
      <c r="AED181" s="26"/>
      <c r="AEE181" s="26"/>
      <c r="AEF181" s="26"/>
      <c r="AEG181" s="26"/>
      <c r="AEH181" s="26"/>
      <c r="AEI181" s="26"/>
      <c r="AEJ181" s="26"/>
      <c r="AEK181" s="26"/>
      <c r="AEL181" s="26"/>
      <c r="AEM181" s="26"/>
      <c r="AEN181" s="26"/>
      <c r="AEO181" s="26"/>
      <c r="AEP181" s="26"/>
      <c r="AEQ181" s="26"/>
      <c r="AER181" s="26"/>
      <c r="AES181" s="26"/>
      <c r="AET181" s="26"/>
      <c r="AEU181" s="26"/>
      <c r="AEV181" s="26"/>
      <c r="AEW181" s="26"/>
      <c r="AEX181" s="26"/>
      <c r="AEY181" s="26"/>
      <c r="AEZ181" s="26"/>
      <c r="AFA181" s="26"/>
      <c r="AFB181" s="26"/>
      <c r="AFC181" s="26"/>
      <c r="AFD181" s="26"/>
      <c r="AFE181" s="26"/>
      <c r="AFF181" s="26"/>
      <c r="AFG181" s="26"/>
      <c r="AFH181" s="26"/>
      <c r="AFI181" s="26"/>
      <c r="AFJ181" s="26"/>
      <c r="AFK181" s="26"/>
      <c r="AFL181" s="26"/>
      <c r="AFM181" s="26"/>
      <c r="AFN181" s="26"/>
      <c r="AFO181" s="26"/>
      <c r="AFP181" s="26"/>
      <c r="AFQ181" s="26"/>
      <c r="AFR181" s="26"/>
      <c r="AFS181" s="26"/>
      <c r="AFT181" s="26"/>
      <c r="AFU181" s="26"/>
      <c r="AFV181" s="26"/>
      <c r="AFW181" s="26"/>
      <c r="AFX181" s="26"/>
      <c r="AFY181" s="26"/>
      <c r="AFZ181" s="26"/>
      <c r="AGA181" s="26"/>
      <c r="AGB181" s="26"/>
      <c r="AGC181" s="26"/>
      <c r="AGD181" s="26"/>
      <c r="AGE181" s="26"/>
      <c r="AGF181" s="26"/>
      <c r="AGG181" s="26"/>
      <c r="AGH181" s="26"/>
      <c r="AGI181" s="26"/>
      <c r="AGJ181" s="26"/>
      <c r="AGK181" s="26"/>
      <c r="AGL181" s="26"/>
      <c r="AGM181" s="26"/>
      <c r="AGN181" s="26"/>
      <c r="AGO181" s="26"/>
    </row>
    <row r="182" spans="371:873" x14ac:dyDescent="0.25">
      <c r="NG182" s="26"/>
      <c r="NH182" s="26"/>
      <c r="NI182" s="26"/>
      <c r="NJ182" s="26"/>
      <c r="NK182" s="26"/>
      <c r="NL182" s="26"/>
      <c r="NM182" s="26"/>
      <c r="NN182" s="26"/>
      <c r="NO182" s="26"/>
      <c r="NP182" s="26"/>
      <c r="NQ182" s="26"/>
      <c r="NR182" s="26"/>
      <c r="NS182" s="26"/>
      <c r="NT182" s="26"/>
      <c r="NU182" s="26"/>
      <c r="NV182" s="26"/>
      <c r="NW182" s="26"/>
      <c r="NX182" s="26"/>
      <c r="NY182" s="26"/>
      <c r="NZ182" s="26"/>
      <c r="OA182" s="26"/>
      <c r="OB182" s="26"/>
      <c r="OC182" s="26"/>
      <c r="OD182" s="26"/>
      <c r="OE182" s="26"/>
      <c r="OF182" s="26"/>
      <c r="OG182" s="26"/>
      <c r="OH182" s="26"/>
      <c r="OI182" s="26"/>
      <c r="OJ182" s="26"/>
      <c r="OK182" s="26"/>
      <c r="OL182" s="26"/>
      <c r="OM182" s="26"/>
      <c r="ON182" s="26"/>
      <c r="OO182" s="26"/>
      <c r="OP182" s="26"/>
      <c r="OQ182" s="26"/>
      <c r="OR182" s="26"/>
      <c r="OS182" s="26"/>
      <c r="OT182" s="26"/>
      <c r="OU182" s="26"/>
      <c r="OV182" s="26"/>
      <c r="OW182" s="26"/>
      <c r="OX182" s="26"/>
      <c r="OY182" s="26"/>
      <c r="OZ182" s="26"/>
      <c r="PA182" s="26"/>
      <c r="PB182" s="26"/>
      <c r="PC182" s="26"/>
      <c r="PD182" s="26"/>
      <c r="PE182" s="26"/>
      <c r="PF182" s="26"/>
      <c r="PG182" s="26"/>
      <c r="PH182" s="26"/>
      <c r="PI182" s="26"/>
      <c r="PJ182" s="26"/>
      <c r="PK182" s="26"/>
      <c r="PL182" s="26"/>
      <c r="PM182" s="26"/>
      <c r="PN182" s="26"/>
      <c r="PO182" s="26"/>
      <c r="PP182" s="26"/>
      <c r="PQ182" s="26"/>
      <c r="PR182" s="26"/>
      <c r="PS182" s="26"/>
      <c r="PT182" s="26"/>
      <c r="PU182" s="26"/>
      <c r="PV182" s="26"/>
      <c r="PW182" s="26"/>
      <c r="PX182" s="26"/>
      <c r="PY182" s="26"/>
      <c r="PZ182" s="26"/>
      <c r="QA182" s="26"/>
      <c r="QB182" s="26"/>
      <c r="QC182" s="26"/>
      <c r="QD182" s="26"/>
      <c r="QE182" s="26"/>
      <c r="QF182" s="26"/>
      <c r="QG182" s="26"/>
      <c r="QH182" s="26"/>
      <c r="QI182" s="26"/>
      <c r="QJ182" s="26"/>
      <c r="QK182" s="26"/>
      <c r="QL182" s="26"/>
      <c r="QM182" s="26"/>
      <c r="QN182" s="26"/>
      <c r="QO182" s="26"/>
      <c r="QP182" s="26"/>
      <c r="QQ182" s="26"/>
      <c r="QR182" s="26"/>
      <c r="QS182" s="26"/>
      <c r="QT182" s="26"/>
      <c r="QU182" s="26"/>
      <c r="QV182" s="26"/>
      <c r="QW182" s="26"/>
      <c r="QX182" s="26"/>
      <c r="QY182" s="26"/>
      <c r="QZ182" s="26"/>
      <c r="RA182" s="26"/>
      <c r="RB182" s="26"/>
      <c r="RC182" s="26"/>
      <c r="RD182" s="26"/>
      <c r="RE182" s="26"/>
      <c r="RF182" s="26"/>
      <c r="RG182" s="26"/>
      <c r="RH182" s="26"/>
      <c r="RI182" s="26"/>
      <c r="RJ182" s="26"/>
      <c r="RK182" s="26"/>
      <c r="RL182" s="26"/>
      <c r="RM182" s="26"/>
      <c r="RN182" s="26"/>
      <c r="RO182" s="26"/>
      <c r="RP182" s="26"/>
      <c r="RQ182" s="26"/>
      <c r="RR182" s="26"/>
      <c r="RS182" s="26"/>
      <c r="RT182" s="26"/>
      <c r="RU182" s="26"/>
      <c r="RV182" s="26"/>
      <c r="RW182" s="26"/>
      <c r="RX182" s="26"/>
      <c r="RY182" s="26"/>
      <c r="RZ182" s="26"/>
      <c r="SA182" s="26"/>
      <c r="SB182" s="26"/>
      <c r="SC182" s="26"/>
      <c r="SD182" s="26"/>
      <c r="SE182" s="26"/>
      <c r="SF182" s="26"/>
      <c r="SG182" s="26"/>
      <c r="SH182" s="26"/>
      <c r="SI182" s="26"/>
      <c r="SJ182" s="26"/>
      <c r="SK182" s="26"/>
      <c r="SL182" s="26"/>
      <c r="SM182" s="26"/>
      <c r="SN182" s="26"/>
      <c r="SO182" s="26"/>
      <c r="SP182" s="26"/>
      <c r="AAV182" s="26"/>
      <c r="AAW182" s="26"/>
      <c r="AAX182" s="26"/>
      <c r="AAY182" s="26"/>
      <c r="AAZ182" s="26"/>
      <c r="ABA182" s="26"/>
      <c r="ABB182" s="26"/>
      <c r="ABC182" s="26"/>
      <c r="ABD182" s="26"/>
      <c r="ABE182" s="26"/>
      <c r="ABF182" s="26"/>
      <c r="ABG182" s="26"/>
      <c r="ABH182" s="26"/>
      <c r="ABI182" s="26"/>
      <c r="ABJ182" s="26"/>
      <c r="ABK182" s="26"/>
      <c r="ABL182" s="26"/>
      <c r="ABM182" s="26"/>
      <c r="ABN182" s="26"/>
      <c r="ABO182" s="26"/>
      <c r="ABP182" s="26"/>
      <c r="ABQ182" s="26"/>
      <c r="ABR182" s="26"/>
      <c r="ABS182" s="26"/>
      <c r="ABT182" s="26"/>
      <c r="ABU182" s="26"/>
      <c r="ABV182" s="26"/>
      <c r="ABW182" s="26"/>
      <c r="ABX182" s="26"/>
      <c r="ABY182" s="26"/>
      <c r="ABZ182" s="26"/>
      <c r="ACA182" s="26"/>
      <c r="ACB182" s="26"/>
      <c r="ACC182" s="26"/>
      <c r="ACD182" s="26"/>
      <c r="ACE182" s="26"/>
      <c r="ACF182" s="26"/>
      <c r="ACG182" s="26"/>
      <c r="ACH182" s="26"/>
      <c r="ACI182" s="26"/>
      <c r="ACJ182" s="26"/>
      <c r="ACK182" s="26"/>
      <c r="ACL182" s="26"/>
      <c r="ACM182" s="26"/>
      <c r="ACN182" s="26"/>
      <c r="ACO182" s="26"/>
      <c r="ACP182" s="26"/>
      <c r="ACQ182" s="26"/>
      <c r="ACR182" s="26"/>
      <c r="ACS182" s="26"/>
      <c r="ACT182" s="26"/>
      <c r="ACU182" s="26"/>
      <c r="ACV182" s="26"/>
      <c r="ACW182" s="26"/>
      <c r="ACX182" s="26"/>
      <c r="ACY182" s="26"/>
      <c r="ACZ182" s="26"/>
      <c r="ADA182" s="26"/>
      <c r="ADB182" s="26"/>
      <c r="ADC182" s="26"/>
      <c r="ADD182" s="26"/>
      <c r="ADE182" s="26"/>
      <c r="ADF182" s="26"/>
      <c r="ADG182" s="26"/>
      <c r="ADH182" s="26"/>
      <c r="ADI182" s="26"/>
      <c r="ADJ182" s="26"/>
      <c r="ADK182" s="26"/>
      <c r="ADL182" s="26"/>
      <c r="ADM182" s="26"/>
      <c r="ADN182" s="26"/>
      <c r="ADO182" s="26"/>
      <c r="ADP182" s="26"/>
      <c r="ADQ182" s="26"/>
      <c r="ADR182" s="26"/>
      <c r="ADS182" s="26"/>
      <c r="ADT182" s="26"/>
      <c r="ADU182" s="26"/>
      <c r="ADV182" s="26"/>
      <c r="ADW182" s="26"/>
      <c r="ADX182" s="26"/>
      <c r="ADY182" s="26"/>
      <c r="ADZ182" s="26"/>
      <c r="AEA182" s="26"/>
      <c r="AEB182" s="26"/>
      <c r="AEC182" s="26"/>
      <c r="AED182" s="26"/>
      <c r="AEE182" s="26"/>
      <c r="AEF182" s="26"/>
      <c r="AEG182" s="26"/>
      <c r="AEH182" s="26"/>
      <c r="AEI182" s="26"/>
      <c r="AEJ182" s="26"/>
      <c r="AEK182" s="26"/>
      <c r="AEL182" s="26"/>
      <c r="AEM182" s="26"/>
      <c r="AEN182" s="26"/>
      <c r="AEO182" s="26"/>
      <c r="AEP182" s="26"/>
      <c r="AEQ182" s="26"/>
      <c r="AER182" s="26"/>
      <c r="AES182" s="26"/>
      <c r="AET182" s="26"/>
      <c r="AEU182" s="26"/>
      <c r="AEV182" s="26"/>
      <c r="AEW182" s="26"/>
      <c r="AEX182" s="26"/>
      <c r="AEY182" s="26"/>
      <c r="AEZ182" s="26"/>
      <c r="AFA182" s="26"/>
      <c r="AFB182" s="26"/>
      <c r="AFC182" s="26"/>
      <c r="AFD182" s="26"/>
      <c r="AFE182" s="26"/>
      <c r="AFF182" s="26"/>
      <c r="AFG182" s="26"/>
      <c r="AFH182" s="26"/>
      <c r="AFI182" s="26"/>
      <c r="AFJ182" s="26"/>
      <c r="AFK182" s="26"/>
      <c r="AFL182" s="26"/>
      <c r="AFM182" s="26"/>
      <c r="AFN182" s="26"/>
      <c r="AFO182" s="26"/>
      <c r="AFP182" s="26"/>
      <c r="AFQ182" s="26"/>
      <c r="AFR182" s="26"/>
      <c r="AFS182" s="26"/>
      <c r="AFT182" s="26"/>
      <c r="AFU182" s="26"/>
      <c r="AFV182" s="26"/>
      <c r="AFW182" s="26"/>
      <c r="AFX182" s="26"/>
      <c r="AFY182" s="26"/>
      <c r="AFZ182" s="26"/>
      <c r="AGA182" s="26"/>
      <c r="AGB182" s="26"/>
      <c r="AGC182" s="26"/>
      <c r="AGD182" s="26"/>
      <c r="AGE182" s="26"/>
      <c r="AGF182" s="26"/>
      <c r="AGG182" s="26"/>
      <c r="AGH182" s="26"/>
      <c r="AGI182" s="26"/>
      <c r="AGJ182" s="26"/>
      <c r="AGK182" s="26"/>
      <c r="AGL182" s="26"/>
      <c r="AGM182" s="26"/>
      <c r="AGN182" s="26"/>
      <c r="AGO182" s="26"/>
    </row>
    <row r="183" spans="371:873" x14ac:dyDescent="0.25">
      <c r="NG183" s="26"/>
      <c r="NH183" s="26"/>
      <c r="NI183" s="26"/>
      <c r="NJ183" s="26"/>
      <c r="NK183" s="26"/>
      <c r="NL183" s="26"/>
      <c r="NM183" s="26"/>
      <c r="NN183" s="26"/>
      <c r="NO183" s="26"/>
      <c r="NP183" s="26"/>
      <c r="NQ183" s="26"/>
      <c r="NR183" s="26"/>
      <c r="NS183" s="26"/>
      <c r="NT183" s="26"/>
      <c r="NU183" s="26"/>
      <c r="NV183" s="26"/>
      <c r="NW183" s="26"/>
      <c r="NX183" s="26"/>
      <c r="NY183" s="26"/>
      <c r="NZ183" s="26"/>
      <c r="OA183" s="26"/>
      <c r="OB183" s="26"/>
      <c r="OC183" s="26"/>
      <c r="OD183" s="26"/>
      <c r="OE183" s="26"/>
      <c r="OF183" s="26"/>
      <c r="OG183" s="26"/>
      <c r="OH183" s="26"/>
      <c r="OI183" s="26"/>
      <c r="OJ183" s="26"/>
      <c r="OK183" s="26"/>
      <c r="OL183" s="26"/>
      <c r="OM183" s="26"/>
      <c r="ON183" s="26"/>
      <c r="OO183" s="26"/>
      <c r="OP183" s="26"/>
      <c r="OQ183" s="26"/>
      <c r="OR183" s="26"/>
      <c r="OS183" s="26"/>
      <c r="OT183" s="26"/>
      <c r="OU183" s="26"/>
      <c r="OV183" s="26"/>
      <c r="OW183" s="26"/>
      <c r="OX183" s="26"/>
      <c r="OY183" s="26"/>
      <c r="OZ183" s="26"/>
      <c r="PA183" s="26"/>
      <c r="PB183" s="26"/>
      <c r="PC183" s="26"/>
      <c r="PD183" s="26"/>
      <c r="PE183" s="26"/>
      <c r="PF183" s="26"/>
      <c r="PG183" s="26"/>
      <c r="PH183" s="26"/>
      <c r="PI183" s="26"/>
      <c r="PJ183" s="26"/>
      <c r="PK183" s="26"/>
      <c r="PL183" s="26"/>
      <c r="PM183" s="26"/>
      <c r="PN183" s="26"/>
      <c r="PO183" s="26"/>
      <c r="PP183" s="26"/>
      <c r="PQ183" s="26"/>
      <c r="PR183" s="26"/>
      <c r="PS183" s="26"/>
      <c r="PT183" s="26"/>
      <c r="PU183" s="26"/>
      <c r="PV183" s="26"/>
      <c r="PW183" s="26"/>
      <c r="PX183" s="26"/>
      <c r="PY183" s="26"/>
      <c r="PZ183" s="26"/>
      <c r="QA183" s="26"/>
      <c r="QB183" s="26"/>
      <c r="QC183" s="26"/>
      <c r="QD183" s="26"/>
      <c r="QE183" s="26"/>
      <c r="QF183" s="26"/>
      <c r="QG183" s="26"/>
      <c r="QH183" s="26"/>
      <c r="QI183" s="26"/>
      <c r="QJ183" s="26"/>
      <c r="QK183" s="26"/>
      <c r="QL183" s="26"/>
      <c r="QM183" s="26"/>
      <c r="QN183" s="26"/>
      <c r="QO183" s="26"/>
      <c r="QP183" s="26"/>
      <c r="QQ183" s="26"/>
      <c r="QR183" s="26"/>
      <c r="QS183" s="26"/>
      <c r="QT183" s="26"/>
      <c r="QU183" s="26"/>
      <c r="QV183" s="26"/>
      <c r="QW183" s="26"/>
      <c r="QX183" s="26"/>
      <c r="QY183" s="26"/>
      <c r="QZ183" s="26"/>
      <c r="RA183" s="26"/>
      <c r="RB183" s="26"/>
      <c r="RC183" s="26"/>
      <c r="RD183" s="26"/>
      <c r="RE183" s="26"/>
      <c r="RF183" s="26"/>
      <c r="RG183" s="26"/>
      <c r="RH183" s="26"/>
      <c r="RI183" s="26"/>
      <c r="RJ183" s="26"/>
      <c r="RK183" s="26"/>
      <c r="RL183" s="26"/>
      <c r="RM183" s="26"/>
      <c r="RN183" s="26"/>
      <c r="RO183" s="26"/>
      <c r="RP183" s="26"/>
      <c r="RQ183" s="26"/>
      <c r="RR183" s="26"/>
      <c r="RS183" s="26"/>
      <c r="RT183" s="26"/>
      <c r="RU183" s="26"/>
      <c r="RV183" s="26"/>
      <c r="RW183" s="26"/>
      <c r="RX183" s="26"/>
      <c r="RY183" s="26"/>
      <c r="RZ183" s="26"/>
      <c r="SA183" s="26"/>
      <c r="SB183" s="26"/>
      <c r="SC183" s="26"/>
      <c r="SD183" s="26"/>
      <c r="SE183" s="26"/>
      <c r="SF183" s="26"/>
      <c r="SG183" s="26"/>
      <c r="SH183" s="26"/>
      <c r="SI183" s="26"/>
      <c r="SJ183" s="26"/>
      <c r="SK183" s="26"/>
      <c r="SL183" s="26"/>
      <c r="SM183" s="26"/>
      <c r="SN183" s="26"/>
      <c r="SO183" s="26"/>
      <c r="SP183" s="26"/>
      <c r="AAV183" s="26"/>
      <c r="AAW183" s="26"/>
      <c r="AAX183" s="26"/>
      <c r="AAY183" s="26"/>
      <c r="AAZ183" s="26"/>
      <c r="ABA183" s="26"/>
      <c r="ABB183" s="26"/>
      <c r="ABC183" s="26"/>
      <c r="ABD183" s="26"/>
      <c r="ABE183" s="26"/>
      <c r="ABF183" s="26"/>
      <c r="ABG183" s="26"/>
      <c r="ABH183" s="26"/>
      <c r="ABI183" s="26"/>
      <c r="ABJ183" s="26"/>
      <c r="ABK183" s="26"/>
      <c r="ABL183" s="26"/>
      <c r="ABM183" s="26"/>
      <c r="ABN183" s="26"/>
      <c r="ABO183" s="26"/>
      <c r="ABP183" s="26"/>
      <c r="ABQ183" s="26"/>
      <c r="ABR183" s="26"/>
      <c r="ABS183" s="26"/>
      <c r="ABT183" s="26"/>
      <c r="ABU183" s="26"/>
      <c r="ABV183" s="26"/>
      <c r="ABW183" s="26"/>
      <c r="ABX183" s="26"/>
      <c r="ABY183" s="26"/>
      <c r="ABZ183" s="26"/>
      <c r="ACA183" s="26"/>
      <c r="ACB183" s="26"/>
      <c r="ACC183" s="26"/>
      <c r="ACD183" s="26"/>
      <c r="ACE183" s="26"/>
      <c r="ACF183" s="26"/>
      <c r="ACG183" s="26"/>
      <c r="ACH183" s="26"/>
      <c r="ACI183" s="26"/>
      <c r="ACJ183" s="26"/>
      <c r="ACK183" s="26"/>
      <c r="ACL183" s="26"/>
      <c r="ACM183" s="26"/>
      <c r="ACN183" s="26"/>
      <c r="ACO183" s="26"/>
      <c r="ACP183" s="26"/>
      <c r="ACQ183" s="26"/>
      <c r="ACR183" s="26"/>
      <c r="ACS183" s="26"/>
      <c r="ACT183" s="26"/>
      <c r="ACU183" s="26"/>
      <c r="ACV183" s="26"/>
      <c r="ACW183" s="26"/>
      <c r="ACX183" s="26"/>
      <c r="ACY183" s="26"/>
      <c r="ACZ183" s="26"/>
      <c r="ADA183" s="26"/>
      <c r="ADB183" s="26"/>
      <c r="ADC183" s="26"/>
      <c r="ADD183" s="26"/>
      <c r="ADE183" s="26"/>
      <c r="ADF183" s="26"/>
      <c r="ADG183" s="26"/>
      <c r="ADH183" s="26"/>
      <c r="ADI183" s="26"/>
      <c r="ADJ183" s="26"/>
      <c r="ADK183" s="26"/>
      <c r="ADL183" s="26"/>
      <c r="ADM183" s="26"/>
      <c r="ADN183" s="26"/>
      <c r="ADO183" s="26"/>
      <c r="ADP183" s="26"/>
      <c r="ADQ183" s="26"/>
      <c r="ADR183" s="26"/>
      <c r="ADS183" s="26"/>
      <c r="ADT183" s="26"/>
      <c r="ADU183" s="26"/>
      <c r="ADV183" s="26"/>
      <c r="ADW183" s="26"/>
      <c r="ADX183" s="26"/>
      <c r="ADY183" s="26"/>
      <c r="ADZ183" s="26"/>
      <c r="AEA183" s="26"/>
      <c r="AEB183" s="26"/>
      <c r="AEC183" s="26"/>
      <c r="AED183" s="26"/>
      <c r="AEE183" s="26"/>
      <c r="AEF183" s="26"/>
      <c r="AEG183" s="26"/>
      <c r="AEH183" s="26"/>
      <c r="AEI183" s="26"/>
      <c r="AEJ183" s="26"/>
      <c r="AEK183" s="26"/>
      <c r="AEL183" s="26"/>
      <c r="AEM183" s="26"/>
      <c r="AEN183" s="26"/>
      <c r="AEO183" s="26"/>
      <c r="AEP183" s="26"/>
      <c r="AEQ183" s="26"/>
      <c r="AER183" s="26"/>
      <c r="AES183" s="26"/>
      <c r="AET183" s="26"/>
      <c r="AEU183" s="26"/>
      <c r="AEV183" s="26"/>
      <c r="AEW183" s="26"/>
      <c r="AEX183" s="26"/>
      <c r="AEY183" s="26"/>
      <c r="AEZ183" s="26"/>
      <c r="AFA183" s="26"/>
      <c r="AFB183" s="26"/>
      <c r="AFC183" s="26"/>
      <c r="AFD183" s="26"/>
      <c r="AFE183" s="26"/>
      <c r="AFF183" s="26"/>
      <c r="AFG183" s="26"/>
      <c r="AFH183" s="26"/>
      <c r="AFI183" s="26"/>
      <c r="AFJ183" s="26"/>
      <c r="AFK183" s="26"/>
      <c r="AFL183" s="26"/>
      <c r="AFM183" s="26"/>
      <c r="AFN183" s="26"/>
      <c r="AFO183" s="26"/>
      <c r="AFP183" s="26"/>
      <c r="AFQ183" s="26"/>
      <c r="AFR183" s="26"/>
      <c r="AFS183" s="26"/>
      <c r="AFT183" s="26"/>
      <c r="AFU183" s="26"/>
      <c r="AFV183" s="26"/>
      <c r="AFW183" s="26"/>
      <c r="AFX183" s="26"/>
      <c r="AFY183" s="26"/>
      <c r="AFZ183" s="26"/>
      <c r="AGA183" s="26"/>
      <c r="AGB183" s="26"/>
      <c r="AGC183" s="26"/>
      <c r="AGD183" s="26"/>
      <c r="AGE183" s="26"/>
      <c r="AGF183" s="26"/>
      <c r="AGG183" s="26"/>
      <c r="AGH183" s="26"/>
      <c r="AGI183" s="26"/>
      <c r="AGJ183" s="26"/>
      <c r="AGK183" s="26"/>
      <c r="AGL183" s="26"/>
      <c r="AGM183" s="26"/>
      <c r="AGN183" s="26"/>
      <c r="AGO183" s="26"/>
    </row>
    <row r="184" spans="371:873" x14ac:dyDescent="0.25">
      <c r="NG184" s="26"/>
      <c r="NH184" s="26"/>
      <c r="NI184" s="26"/>
      <c r="NJ184" s="26"/>
      <c r="NK184" s="26"/>
      <c r="NL184" s="26"/>
      <c r="NM184" s="26"/>
      <c r="NN184" s="26"/>
      <c r="NO184" s="26"/>
      <c r="NP184" s="26"/>
      <c r="NQ184" s="26"/>
      <c r="NR184" s="26"/>
      <c r="NS184" s="26"/>
      <c r="NT184" s="26"/>
      <c r="NU184" s="26"/>
      <c r="NV184" s="26"/>
      <c r="NW184" s="26"/>
      <c r="NX184" s="26"/>
      <c r="NY184" s="26"/>
      <c r="NZ184" s="26"/>
      <c r="OA184" s="26"/>
      <c r="OB184" s="26"/>
      <c r="OC184" s="26"/>
      <c r="OD184" s="26"/>
      <c r="OE184" s="26"/>
      <c r="OF184" s="26"/>
      <c r="OG184" s="26"/>
      <c r="OH184" s="26"/>
      <c r="OI184" s="26"/>
      <c r="OJ184" s="26"/>
      <c r="OK184" s="26"/>
      <c r="OL184" s="26"/>
      <c r="OM184" s="26"/>
      <c r="ON184" s="26"/>
      <c r="OO184" s="26"/>
      <c r="OP184" s="26"/>
      <c r="OQ184" s="26"/>
      <c r="OR184" s="26"/>
      <c r="OS184" s="26"/>
      <c r="OT184" s="26"/>
      <c r="OU184" s="26"/>
      <c r="OV184" s="26"/>
      <c r="OW184" s="26"/>
      <c r="OX184" s="26"/>
      <c r="OY184" s="26"/>
      <c r="OZ184" s="26"/>
      <c r="PA184" s="26"/>
      <c r="PB184" s="26"/>
      <c r="PC184" s="26"/>
      <c r="PD184" s="26"/>
      <c r="PE184" s="26"/>
      <c r="PF184" s="26"/>
      <c r="PG184" s="26"/>
      <c r="PH184" s="26"/>
      <c r="PI184" s="26"/>
      <c r="PJ184" s="26"/>
      <c r="PK184" s="26"/>
      <c r="PL184" s="26"/>
      <c r="PM184" s="26"/>
      <c r="PN184" s="26"/>
      <c r="PO184" s="26"/>
      <c r="PP184" s="26"/>
      <c r="PQ184" s="26"/>
      <c r="PR184" s="26"/>
      <c r="PS184" s="26"/>
      <c r="PT184" s="26"/>
      <c r="PU184" s="26"/>
      <c r="PV184" s="26"/>
      <c r="PW184" s="26"/>
      <c r="PX184" s="26"/>
      <c r="PY184" s="26"/>
      <c r="PZ184" s="26"/>
      <c r="QA184" s="26"/>
      <c r="QB184" s="26"/>
      <c r="QC184" s="26"/>
      <c r="QD184" s="26"/>
      <c r="QE184" s="26"/>
      <c r="QF184" s="26"/>
      <c r="QG184" s="26"/>
      <c r="QH184" s="26"/>
      <c r="QI184" s="26"/>
      <c r="QJ184" s="26"/>
      <c r="QK184" s="26"/>
      <c r="QL184" s="26"/>
      <c r="QM184" s="26"/>
      <c r="QN184" s="26"/>
      <c r="QO184" s="26"/>
      <c r="QP184" s="26"/>
      <c r="QQ184" s="26"/>
      <c r="QR184" s="26"/>
      <c r="QS184" s="26"/>
      <c r="QT184" s="26"/>
      <c r="QU184" s="26"/>
      <c r="QV184" s="26"/>
      <c r="QW184" s="26"/>
      <c r="QX184" s="26"/>
      <c r="QY184" s="26"/>
      <c r="QZ184" s="26"/>
      <c r="RA184" s="26"/>
      <c r="RB184" s="26"/>
      <c r="RC184" s="26"/>
      <c r="RD184" s="26"/>
      <c r="RE184" s="26"/>
      <c r="RF184" s="26"/>
      <c r="RG184" s="26"/>
      <c r="RH184" s="26"/>
      <c r="RI184" s="26"/>
      <c r="RJ184" s="26"/>
      <c r="RK184" s="26"/>
      <c r="RL184" s="26"/>
      <c r="RM184" s="26"/>
      <c r="RN184" s="26"/>
      <c r="RO184" s="26"/>
      <c r="RP184" s="26"/>
      <c r="RQ184" s="26"/>
      <c r="RR184" s="26"/>
      <c r="RS184" s="26"/>
      <c r="RT184" s="26"/>
      <c r="RU184" s="26"/>
      <c r="RV184" s="26"/>
      <c r="RW184" s="26"/>
      <c r="RX184" s="26"/>
      <c r="RY184" s="26"/>
      <c r="RZ184" s="26"/>
      <c r="SA184" s="26"/>
      <c r="SB184" s="26"/>
      <c r="SC184" s="26"/>
      <c r="SD184" s="26"/>
      <c r="SE184" s="26"/>
      <c r="SF184" s="26"/>
      <c r="SG184" s="26"/>
      <c r="SH184" s="26"/>
      <c r="SI184" s="26"/>
      <c r="SJ184" s="26"/>
      <c r="SK184" s="26"/>
      <c r="SL184" s="26"/>
      <c r="SM184" s="26"/>
      <c r="SN184" s="26"/>
      <c r="SO184" s="26"/>
      <c r="SP184" s="26"/>
      <c r="AAV184" s="26"/>
      <c r="AAW184" s="26"/>
      <c r="AAX184" s="26"/>
      <c r="AAY184" s="26"/>
      <c r="AAZ184" s="26"/>
      <c r="ABA184" s="26"/>
      <c r="ABB184" s="26"/>
      <c r="ABC184" s="26"/>
      <c r="ABD184" s="26"/>
      <c r="ABE184" s="26"/>
      <c r="ABF184" s="26"/>
      <c r="ABG184" s="26"/>
      <c r="ABH184" s="26"/>
      <c r="ABI184" s="26"/>
      <c r="ABJ184" s="26"/>
      <c r="ABK184" s="26"/>
      <c r="ABL184" s="26"/>
      <c r="ABM184" s="26"/>
      <c r="ABN184" s="26"/>
      <c r="ABO184" s="26"/>
      <c r="ABP184" s="26"/>
      <c r="ABQ184" s="26"/>
      <c r="ABR184" s="26"/>
      <c r="ABS184" s="26"/>
      <c r="ABT184" s="26"/>
      <c r="ABU184" s="26"/>
      <c r="ABV184" s="26"/>
      <c r="ABW184" s="26"/>
      <c r="ABX184" s="26"/>
      <c r="ABY184" s="26"/>
      <c r="ABZ184" s="26"/>
      <c r="ACA184" s="26"/>
      <c r="ACB184" s="26"/>
      <c r="ACC184" s="26"/>
      <c r="ACD184" s="26"/>
      <c r="ACE184" s="26"/>
      <c r="ACF184" s="26"/>
      <c r="ACG184" s="26"/>
      <c r="ACH184" s="26"/>
      <c r="ACI184" s="26"/>
      <c r="ACJ184" s="26"/>
      <c r="ACK184" s="26"/>
      <c r="ACL184" s="26"/>
      <c r="ACM184" s="26"/>
      <c r="ACN184" s="26"/>
      <c r="ACO184" s="26"/>
      <c r="ACP184" s="26"/>
      <c r="ACQ184" s="26"/>
      <c r="ACR184" s="26"/>
      <c r="ACS184" s="26"/>
      <c r="ACT184" s="26"/>
      <c r="ACU184" s="26"/>
      <c r="ACV184" s="26"/>
      <c r="ACW184" s="26"/>
      <c r="ACX184" s="26"/>
      <c r="ACY184" s="26"/>
      <c r="ACZ184" s="26"/>
      <c r="ADA184" s="26"/>
      <c r="ADB184" s="26"/>
      <c r="ADC184" s="26"/>
      <c r="ADD184" s="26"/>
      <c r="ADE184" s="26"/>
      <c r="ADF184" s="26"/>
      <c r="ADG184" s="26"/>
      <c r="ADH184" s="26"/>
      <c r="ADI184" s="26"/>
      <c r="ADJ184" s="26"/>
      <c r="ADK184" s="26"/>
      <c r="ADL184" s="26"/>
      <c r="ADM184" s="26"/>
      <c r="ADN184" s="26"/>
      <c r="ADO184" s="26"/>
      <c r="ADP184" s="26"/>
      <c r="ADQ184" s="26"/>
      <c r="ADR184" s="26"/>
      <c r="ADS184" s="26"/>
      <c r="ADT184" s="26"/>
      <c r="ADU184" s="26"/>
      <c r="ADV184" s="26"/>
      <c r="ADW184" s="26"/>
      <c r="ADX184" s="26"/>
      <c r="ADY184" s="26"/>
      <c r="ADZ184" s="26"/>
      <c r="AEA184" s="26"/>
      <c r="AEB184" s="26"/>
      <c r="AEC184" s="26"/>
      <c r="AED184" s="26"/>
      <c r="AEE184" s="26"/>
      <c r="AEF184" s="26"/>
      <c r="AEG184" s="26"/>
      <c r="AEH184" s="26"/>
      <c r="AEI184" s="26"/>
      <c r="AEJ184" s="26"/>
      <c r="AEK184" s="26"/>
      <c r="AEL184" s="26"/>
      <c r="AEM184" s="26"/>
      <c r="AEN184" s="26"/>
      <c r="AEO184" s="26"/>
      <c r="AEP184" s="26"/>
      <c r="AEQ184" s="26"/>
      <c r="AER184" s="26"/>
      <c r="AES184" s="26"/>
      <c r="AET184" s="26"/>
      <c r="AEU184" s="26"/>
      <c r="AEV184" s="26"/>
      <c r="AEW184" s="26"/>
      <c r="AEX184" s="26"/>
      <c r="AEY184" s="26"/>
      <c r="AEZ184" s="26"/>
      <c r="AFA184" s="26"/>
      <c r="AFB184" s="26"/>
      <c r="AFC184" s="26"/>
      <c r="AFD184" s="26"/>
      <c r="AFE184" s="26"/>
      <c r="AFF184" s="26"/>
      <c r="AFG184" s="26"/>
      <c r="AFH184" s="26"/>
      <c r="AFI184" s="26"/>
      <c r="AFJ184" s="26"/>
      <c r="AFK184" s="26"/>
      <c r="AFL184" s="26"/>
      <c r="AFM184" s="26"/>
      <c r="AFN184" s="26"/>
      <c r="AFO184" s="26"/>
      <c r="AFP184" s="26"/>
      <c r="AFQ184" s="26"/>
      <c r="AFR184" s="26"/>
      <c r="AFS184" s="26"/>
      <c r="AFT184" s="26"/>
      <c r="AFU184" s="26"/>
      <c r="AFV184" s="26"/>
      <c r="AFW184" s="26"/>
      <c r="AFX184" s="26"/>
      <c r="AFY184" s="26"/>
      <c r="AFZ184" s="26"/>
      <c r="AGA184" s="26"/>
      <c r="AGB184" s="26"/>
      <c r="AGC184" s="26"/>
      <c r="AGD184" s="26"/>
      <c r="AGE184" s="26"/>
      <c r="AGF184" s="26"/>
      <c r="AGG184" s="26"/>
      <c r="AGH184" s="26"/>
      <c r="AGI184" s="26"/>
      <c r="AGJ184" s="26"/>
      <c r="AGK184" s="26"/>
      <c r="AGL184" s="26"/>
      <c r="AGM184" s="26"/>
      <c r="AGN184" s="26"/>
      <c r="AGO184" s="26"/>
    </row>
    <row r="185" spans="371:873" x14ac:dyDescent="0.25">
      <c r="NG185" s="26"/>
      <c r="NH185" s="26"/>
      <c r="NI185" s="26"/>
      <c r="NJ185" s="26"/>
      <c r="NK185" s="26"/>
      <c r="NL185" s="26"/>
      <c r="NM185" s="26"/>
      <c r="NN185" s="26"/>
      <c r="NO185" s="26"/>
      <c r="NP185" s="26"/>
      <c r="NQ185" s="26"/>
      <c r="NR185" s="26"/>
      <c r="NS185" s="26"/>
      <c r="NT185" s="26"/>
      <c r="NU185" s="26"/>
      <c r="NV185" s="26"/>
      <c r="NW185" s="26"/>
      <c r="NX185" s="26"/>
      <c r="NY185" s="26"/>
      <c r="NZ185" s="26"/>
      <c r="OA185" s="26"/>
      <c r="OB185" s="26"/>
      <c r="OC185" s="26"/>
      <c r="OD185" s="26"/>
      <c r="OE185" s="26"/>
      <c r="OF185" s="26"/>
      <c r="OG185" s="26"/>
      <c r="OH185" s="26"/>
      <c r="OI185" s="26"/>
      <c r="OJ185" s="26"/>
      <c r="OK185" s="26"/>
      <c r="OL185" s="26"/>
      <c r="OM185" s="26"/>
      <c r="ON185" s="26"/>
      <c r="OO185" s="26"/>
      <c r="OP185" s="26"/>
      <c r="OQ185" s="26"/>
      <c r="OR185" s="26"/>
      <c r="OS185" s="26"/>
      <c r="OT185" s="26"/>
      <c r="OU185" s="26"/>
      <c r="OV185" s="26"/>
      <c r="OW185" s="26"/>
      <c r="OX185" s="26"/>
      <c r="OY185" s="26"/>
      <c r="OZ185" s="26"/>
      <c r="PA185" s="26"/>
      <c r="PB185" s="26"/>
      <c r="PC185" s="26"/>
      <c r="PD185" s="26"/>
      <c r="PE185" s="26"/>
      <c r="PF185" s="26"/>
      <c r="PG185" s="26"/>
      <c r="PH185" s="26"/>
      <c r="PI185" s="26"/>
      <c r="PJ185" s="26"/>
      <c r="PK185" s="26"/>
      <c r="PL185" s="26"/>
      <c r="PM185" s="26"/>
      <c r="PN185" s="26"/>
      <c r="PO185" s="26"/>
      <c r="PP185" s="26"/>
      <c r="PQ185" s="26"/>
      <c r="PR185" s="26"/>
      <c r="PS185" s="26"/>
      <c r="PT185" s="26"/>
      <c r="PU185" s="26"/>
      <c r="PV185" s="26"/>
      <c r="PW185" s="26"/>
      <c r="PX185" s="26"/>
      <c r="PY185" s="26"/>
      <c r="PZ185" s="26"/>
      <c r="QA185" s="26"/>
      <c r="QB185" s="26"/>
      <c r="QC185" s="26"/>
      <c r="QD185" s="26"/>
      <c r="QE185" s="26"/>
      <c r="QF185" s="26"/>
      <c r="QG185" s="26"/>
      <c r="QH185" s="26"/>
      <c r="QI185" s="26"/>
      <c r="QJ185" s="26"/>
      <c r="QK185" s="26"/>
      <c r="QL185" s="26"/>
      <c r="QM185" s="26"/>
      <c r="QN185" s="26"/>
      <c r="QO185" s="26"/>
      <c r="QP185" s="26"/>
      <c r="QQ185" s="26"/>
      <c r="QR185" s="26"/>
      <c r="QS185" s="26"/>
      <c r="QT185" s="26"/>
      <c r="QU185" s="26"/>
      <c r="QV185" s="26"/>
      <c r="QW185" s="26"/>
      <c r="QX185" s="26"/>
      <c r="QY185" s="26"/>
      <c r="QZ185" s="26"/>
      <c r="RA185" s="26"/>
      <c r="RB185" s="26"/>
      <c r="RC185" s="26"/>
      <c r="RD185" s="26"/>
      <c r="RE185" s="26"/>
      <c r="RF185" s="26"/>
      <c r="RG185" s="26"/>
      <c r="RH185" s="26"/>
      <c r="RI185" s="26"/>
      <c r="RJ185" s="26"/>
      <c r="RK185" s="26"/>
      <c r="RL185" s="26"/>
      <c r="RM185" s="26"/>
      <c r="RN185" s="26"/>
      <c r="RO185" s="26"/>
      <c r="RP185" s="26"/>
      <c r="RQ185" s="26"/>
      <c r="RR185" s="26"/>
      <c r="RS185" s="26"/>
      <c r="RT185" s="26"/>
      <c r="RU185" s="26"/>
      <c r="RV185" s="26"/>
      <c r="RW185" s="26"/>
      <c r="RX185" s="26"/>
      <c r="RY185" s="26"/>
      <c r="RZ185" s="26"/>
      <c r="SA185" s="26"/>
      <c r="SB185" s="26"/>
      <c r="SC185" s="26"/>
      <c r="SD185" s="26"/>
      <c r="SE185" s="26"/>
      <c r="SF185" s="26"/>
      <c r="SG185" s="26"/>
      <c r="SH185" s="26"/>
      <c r="SI185" s="26"/>
      <c r="SJ185" s="26"/>
      <c r="SK185" s="26"/>
      <c r="SL185" s="26"/>
      <c r="SM185" s="26"/>
      <c r="SN185" s="26"/>
      <c r="SO185" s="26"/>
      <c r="SP185" s="26"/>
      <c r="AAV185" s="26"/>
      <c r="AAW185" s="26"/>
      <c r="AAX185" s="26"/>
      <c r="AAY185" s="26"/>
      <c r="AAZ185" s="26"/>
      <c r="ABA185" s="26"/>
      <c r="ABB185" s="26"/>
      <c r="ABC185" s="26"/>
      <c r="ABD185" s="26"/>
      <c r="ABE185" s="26"/>
      <c r="ABF185" s="26"/>
      <c r="ABG185" s="26"/>
      <c r="ABH185" s="26"/>
      <c r="ABI185" s="26"/>
      <c r="ABJ185" s="26"/>
      <c r="ABK185" s="26"/>
      <c r="ABL185" s="26"/>
      <c r="ABM185" s="26"/>
      <c r="ABN185" s="26"/>
      <c r="ABO185" s="26"/>
      <c r="ABP185" s="26"/>
      <c r="ABQ185" s="26"/>
      <c r="ABR185" s="26"/>
      <c r="ABS185" s="26"/>
      <c r="ABT185" s="26"/>
      <c r="ABU185" s="26"/>
      <c r="ABV185" s="26"/>
      <c r="ABW185" s="26"/>
      <c r="ABX185" s="26"/>
      <c r="ABY185" s="26"/>
      <c r="ABZ185" s="26"/>
      <c r="ACA185" s="26"/>
      <c r="ACB185" s="26"/>
      <c r="ACC185" s="26"/>
      <c r="ACD185" s="26"/>
      <c r="ACE185" s="26"/>
      <c r="ACF185" s="26"/>
      <c r="ACG185" s="26"/>
      <c r="ACH185" s="26"/>
      <c r="ACI185" s="26"/>
      <c r="ACJ185" s="26"/>
      <c r="ACK185" s="26"/>
      <c r="ACL185" s="26"/>
      <c r="ACM185" s="26"/>
      <c r="ACN185" s="26"/>
      <c r="ACO185" s="26"/>
      <c r="ACP185" s="26"/>
      <c r="ACQ185" s="26"/>
      <c r="ACR185" s="26"/>
      <c r="ACS185" s="26"/>
      <c r="ACT185" s="26"/>
      <c r="ACU185" s="26"/>
      <c r="ACV185" s="26"/>
      <c r="ACW185" s="26"/>
      <c r="ACX185" s="26"/>
      <c r="ACY185" s="26"/>
      <c r="ACZ185" s="26"/>
      <c r="ADA185" s="26"/>
      <c r="ADB185" s="26"/>
      <c r="ADC185" s="26"/>
      <c r="ADD185" s="26"/>
      <c r="ADE185" s="26"/>
      <c r="ADF185" s="26"/>
      <c r="ADG185" s="26"/>
      <c r="ADH185" s="26"/>
      <c r="ADI185" s="26"/>
      <c r="ADJ185" s="26"/>
      <c r="ADK185" s="26"/>
      <c r="ADL185" s="26"/>
      <c r="ADM185" s="26"/>
      <c r="ADN185" s="26"/>
      <c r="ADO185" s="26"/>
      <c r="ADP185" s="26"/>
      <c r="ADQ185" s="26"/>
      <c r="ADR185" s="26"/>
      <c r="ADS185" s="26"/>
      <c r="ADT185" s="26"/>
      <c r="ADU185" s="26"/>
      <c r="ADV185" s="26"/>
      <c r="ADW185" s="26"/>
      <c r="ADX185" s="26"/>
      <c r="ADY185" s="26"/>
      <c r="ADZ185" s="26"/>
      <c r="AEA185" s="26"/>
      <c r="AEB185" s="26"/>
      <c r="AEC185" s="26"/>
      <c r="AED185" s="26"/>
      <c r="AEE185" s="26"/>
      <c r="AEF185" s="26"/>
      <c r="AEG185" s="26"/>
      <c r="AEH185" s="26"/>
      <c r="AEI185" s="26"/>
      <c r="AEJ185" s="26"/>
      <c r="AEK185" s="26"/>
      <c r="AEL185" s="26"/>
      <c r="AEM185" s="26"/>
      <c r="AEN185" s="26"/>
      <c r="AEO185" s="26"/>
      <c r="AEP185" s="26"/>
      <c r="AEQ185" s="26"/>
      <c r="AER185" s="26"/>
      <c r="AES185" s="26"/>
      <c r="AET185" s="26"/>
      <c r="AEU185" s="26"/>
      <c r="AEV185" s="26"/>
      <c r="AEW185" s="26"/>
      <c r="AEX185" s="26"/>
      <c r="AEY185" s="26"/>
      <c r="AEZ185" s="26"/>
      <c r="AFA185" s="26"/>
      <c r="AFB185" s="26"/>
      <c r="AFC185" s="26"/>
      <c r="AFD185" s="26"/>
      <c r="AFE185" s="26"/>
      <c r="AFF185" s="26"/>
      <c r="AFG185" s="26"/>
      <c r="AFH185" s="26"/>
      <c r="AFI185" s="26"/>
      <c r="AFJ185" s="26"/>
      <c r="AFK185" s="26"/>
      <c r="AFL185" s="26"/>
      <c r="AFM185" s="26"/>
      <c r="AFN185" s="26"/>
      <c r="AFO185" s="26"/>
      <c r="AFP185" s="26"/>
      <c r="AFQ185" s="26"/>
      <c r="AFR185" s="26"/>
      <c r="AFS185" s="26"/>
      <c r="AFT185" s="26"/>
      <c r="AFU185" s="26"/>
      <c r="AFV185" s="26"/>
      <c r="AFW185" s="26"/>
      <c r="AFX185" s="26"/>
      <c r="AFY185" s="26"/>
      <c r="AFZ185" s="26"/>
      <c r="AGA185" s="26"/>
      <c r="AGB185" s="26"/>
      <c r="AGC185" s="26"/>
      <c r="AGD185" s="26"/>
      <c r="AGE185" s="26"/>
      <c r="AGF185" s="26"/>
      <c r="AGG185" s="26"/>
      <c r="AGH185" s="26"/>
      <c r="AGI185" s="26"/>
      <c r="AGJ185" s="26"/>
      <c r="AGK185" s="26"/>
      <c r="AGL185" s="26"/>
      <c r="AGM185" s="26"/>
      <c r="AGN185" s="26"/>
      <c r="AGO185" s="26"/>
    </row>
    <row r="186" spans="371:873" x14ac:dyDescent="0.25">
      <c r="NG186" s="26"/>
      <c r="NH186" s="26"/>
      <c r="NI186" s="26"/>
      <c r="NJ186" s="26"/>
      <c r="NK186" s="26"/>
      <c r="NL186" s="26"/>
      <c r="NM186" s="26"/>
      <c r="NN186" s="26"/>
      <c r="NO186" s="26"/>
      <c r="NP186" s="26"/>
      <c r="NQ186" s="26"/>
      <c r="NR186" s="26"/>
      <c r="NS186" s="26"/>
      <c r="NT186" s="26"/>
      <c r="NU186" s="26"/>
      <c r="NV186" s="26"/>
      <c r="NW186" s="26"/>
      <c r="NX186" s="26"/>
      <c r="NY186" s="26"/>
      <c r="NZ186" s="26"/>
      <c r="OA186" s="26"/>
      <c r="OB186" s="26"/>
      <c r="OC186" s="26"/>
      <c r="OD186" s="26"/>
      <c r="OE186" s="26"/>
      <c r="OF186" s="26"/>
      <c r="OG186" s="26"/>
      <c r="OH186" s="26"/>
      <c r="OI186" s="26"/>
      <c r="OJ186" s="26"/>
      <c r="OK186" s="26"/>
      <c r="OL186" s="26"/>
      <c r="OM186" s="26"/>
      <c r="ON186" s="26"/>
      <c r="OO186" s="26"/>
      <c r="OP186" s="26"/>
      <c r="OQ186" s="26"/>
      <c r="OR186" s="26"/>
      <c r="OS186" s="26"/>
      <c r="OT186" s="26"/>
      <c r="OU186" s="26"/>
      <c r="OV186" s="26"/>
      <c r="OW186" s="26"/>
      <c r="OX186" s="26"/>
      <c r="OY186" s="26"/>
      <c r="OZ186" s="26"/>
      <c r="PA186" s="26"/>
      <c r="PB186" s="26"/>
      <c r="PC186" s="26"/>
      <c r="PD186" s="26"/>
      <c r="PE186" s="26"/>
      <c r="PF186" s="26"/>
      <c r="PG186" s="26"/>
      <c r="PH186" s="26"/>
      <c r="PI186" s="26"/>
      <c r="PJ186" s="26"/>
      <c r="PK186" s="26"/>
      <c r="PL186" s="26"/>
      <c r="PM186" s="26"/>
      <c r="PN186" s="26"/>
      <c r="PO186" s="26"/>
      <c r="PP186" s="26"/>
      <c r="PQ186" s="26"/>
      <c r="PR186" s="26"/>
      <c r="PS186" s="26"/>
      <c r="PT186" s="26"/>
      <c r="PU186" s="26"/>
      <c r="PV186" s="26"/>
      <c r="PW186" s="26"/>
      <c r="PX186" s="26"/>
      <c r="PY186" s="26"/>
      <c r="PZ186" s="26"/>
      <c r="QA186" s="26"/>
      <c r="QB186" s="26"/>
      <c r="QC186" s="26"/>
      <c r="QD186" s="26"/>
      <c r="QE186" s="26"/>
      <c r="QF186" s="26"/>
      <c r="QG186" s="26"/>
      <c r="QH186" s="26"/>
      <c r="QI186" s="26"/>
      <c r="QJ186" s="26"/>
      <c r="QK186" s="26"/>
      <c r="QL186" s="26"/>
      <c r="QM186" s="26"/>
      <c r="QN186" s="26"/>
      <c r="QO186" s="26"/>
      <c r="QP186" s="26"/>
      <c r="QQ186" s="26"/>
      <c r="QR186" s="26"/>
      <c r="QS186" s="26"/>
      <c r="QT186" s="26"/>
      <c r="QU186" s="26"/>
      <c r="QV186" s="26"/>
      <c r="QW186" s="26"/>
      <c r="QX186" s="26"/>
      <c r="QY186" s="26"/>
      <c r="QZ186" s="26"/>
      <c r="RA186" s="26"/>
      <c r="RB186" s="26"/>
      <c r="RC186" s="26"/>
      <c r="RD186" s="26"/>
      <c r="RE186" s="26"/>
      <c r="RF186" s="26"/>
      <c r="RG186" s="26"/>
      <c r="RH186" s="26"/>
      <c r="RI186" s="26"/>
      <c r="RJ186" s="26"/>
      <c r="RK186" s="26"/>
      <c r="RL186" s="26"/>
      <c r="RM186" s="26"/>
      <c r="RN186" s="26"/>
      <c r="RO186" s="26"/>
      <c r="RP186" s="26"/>
      <c r="RQ186" s="26"/>
      <c r="RR186" s="26"/>
      <c r="RS186" s="26"/>
      <c r="RT186" s="26"/>
      <c r="RU186" s="26"/>
      <c r="RV186" s="26"/>
      <c r="RW186" s="26"/>
      <c r="RX186" s="26"/>
      <c r="RY186" s="26"/>
      <c r="RZ186" s="26"/>
      <c r="SA186" s="26"/>
      <c r="SB186" s="26"/>
      <c r="SC186" s="26"/>
      <c r="SD186" s="26"/>
      <c r="SE186" s="26"/>
      <c r="SF186" s="26"/>
      <c r="SG186" s="26"/>
      <c r="SH186" s="26"/>
      <c r="SI186" s="26"/>
      <c r="SJ186" s="26"/>
      <c r="SK186" s="26"/>
      <c r="SL186" s="26"/>
      <c r="SM186" s="26"/>
      <c r="SN186" s="26"/>
      <c r="SO186" s="26"/>
      <c r="SP186" s="26"/>
      <c r="AAV186" s="26"/>
      <c r="AAW186" s="26"/>
      <c r="AAX186" s="26"/>
      <c r="AAY186" s="26"/>
      <c r="AAZ186" s="26"/>
      <c r="ABA186" s="26"/>
      <c r="ABB186" s="26"/>
      <c r="ABC186" s="26"/>
      <c r="ABD186" s="26"/>
      <c r="ABE186" s="26"/>
      <c r="ABF186" s="26"/>
      <c r="ABG186" s="26"/>
      <c r="ABH186" s="26"/>
      <c r="ABI186" s="26"/>
      <c r="ABJ186" s="26"/>
      <c r="ABK186" s="26"/>
      <c r="ABL186" s="26"/>
      <c r="ABM186" s="26"/>
      <c r="ABN186" s="26"/>
      <c r="ABO186" s="26"/>
      <c r="ABP186" s="26"/>
      <c r="ABQ186" s="26"/>
      <c r="ABR186" s="26"/>
      <c r="ABS186" s="26"/>
      <c r="ABT186" s="26"/>
      <c r="ABU186" s="26"/>
      <c r="ABV186" s="26"/>
      <c r="ABW186" s="26"/>
      <c r="ABX186" s="26"/>
      <c r="ABY186" s="26"/>
      <c r="ABZ186" s="26"/>
      <c r="ACA186" s="26"/>
      <c r="ACB186" s="26"/>
      <c r="ACC186" s="26"/>
      <c r="ACD186" s="26"/>
      <c r="ACE186" s="26"/>
      <c r="ACF186" s="26"/>
      <c r="ACG186" s="26"/>
      <c r="ACH186" s="26"/>
      <c r="ACI186" s="26"/>
      <c r="ACJ186" s="26"/>
      <c r="ACK186" s="26"/>
      <c r="ACL186" s="26"/>
      <c r="ACM186" s="26"/>
      <c r="ACN186" s="26"/>
      <c r="ACO186" s="26"/>
      <c r="ACP186" s="26"/>
      <c r="ACQ186" s="26"/>
      <c r="ACR186" s="26"/>
      <c r="ACS186" s="26"/>
      <c r="ACT186" s="26"/>
      <c r="ACU186" s="26"/>
      <c r="ACV186" s="26"/>
      <c r="ACW186" s="26"/>
      <c r="ACX186" s="26"/>
      <c r="ACY186" s="26"/>
      <c r="ACZ186" s="26"/>
      <c r="ADA186" s="26"/>
      <c r="ADB186" s="26"/>
      <c r="ADC186" s="26"/>
      <c r="ADD186" s="26"/>
      <c r="ADE186" s="26"/>
      <c r="ADF186" s="26"/>
      <c r="ADG186" s="26"/>
      <c r="ADH186" s="26"/>
      <c r="ADI186" s="26"/>
      <c r="ADJ186" s="26"/>
      <c r="ADK186" s="26"/>
      <c r="ADL186" s="26"/>
      <c r="ADM186" s="26"/>
      <c r="ADN186" s="26"/>
      <c r="ADO186" s="26"/>
      <c r="ADP186" s="26"/>
      <c r="ADQ186" s="26"/>
      <c r="ADR186" s="26"/>
      <c r="ADS186" s="26"/>
      <c r="ADT186" s="26"/>
      <c r="ADU186" s="26"/>
      <c r="ADV186" s="26"/>
      <c r="ADW186" s="26"/>
      <c r="ADX186" s="26"/>
      <c r="ADY186" s="26"/>
      <c r="ADZ186" s="26"/>
      <c r="AEA186" s="26"/>
      <c r="AEB186" s="26"/>
      <c r="AEC186" s="26"/>
      <c r="AED186" s="26"/>
      <c r="AEE186" s="26"/>
      <c r="AEF186" s="26"/>
      <c r="AEG186" s="26"/>
      <c r="AEH186" s="26"/>
      <c r="AEI186" s="26"/>
      <c r="AEJ186" s="26"/>
      <c r="AEK186" s="26"/>
      <c r="AEL186" s="26"/>
      <c r="AEM186" s="26"/>
      <c r="AEN186" s="26"/>
      <c r="AEO186" s="26"/>
      <c r="AEP186" s="26"/>
      <c r="AEQ186" s="26"/>
      <c r="AER186" s="26"/>
      <c r="AES186" s="26"/>
      <c r="AET186" s="26"/>
      <c r="AEU186" s="26"/>
      <c r="AEV186" s="26"/>
      <c r="AEW186" s="26"/>
      <c r="AEX186" s="26"/>
      <c r="AEY186" s="26"/>
      <c r="AEZ186" s="26"/>
      <c r="AFA186" s="26"/>
      <c r="AFB186" s="26"/>
      <c r="AFC186" s="26"/>
      <c r="AFD186" s="26"/>
      <c r="AFE186" s="26"/>
      <c r="AFF186" s="26"/>
      <c r="AFG186" s="26"/>
      <c r="AFH186" s="26"/>
      <c r="AFI186" s="26"/>
      <c r="AFJ186" s="26"/>
      <c r="AFK186" s="26"/>
      <c r="AFL186" s="26"/>
      <c r="AFM186" s="26"/>
      <c r="AFN186" s="26"/>
      <c r="AFO186" s="26"/>
      <c r="AFP186" s="26"/>
      <c r="AFQ186" s="26"/>
      <c r="AFR186" s="26"/>
      <c r="AFS186" s="26"/>
      <c r="AFT186" s="26"/>
      <c r="AFU186" s="26"/>
      <c r="AFV186" s="26"/>
      <c r="AFW186" s="26"/>
      <c r="AFX186" s="26"/>
      <c r="AFY186" s="26"/>
      <c r="AFZ186" s="26"/>
      <c r="AGA186" s="26"/>
      <c r="AGB186" s="26"/>
      <c r="AGC186" s="26"/>
      <c r="AGD186" s="26"/>
      <c r="AGE186" s="26"/>
      <c r="AGF186" s="26"/>
      <c r="AGG186" s="26"/>
      <c r="AGH186" s="26"/>
      <c r="AGI186" s="26"/>
      <c r="AGJ186" s="26"/>
      <c r="AGK186" s="26"/>
      <c r="AGL186" s="26"/>
      <c r="AGM186" s="26"/>
      <c r="AGN186" s="26"/>
      <c r="AGO186" s="26"/>
    </row>
    <row r="187" spans="371:873" x14ac:dyDescent="0.25">
      <c r="NG187" s="26"/>
      <c r="NH187" s="26"/>
      <c r="NI187" s="26"/>
      <c r="NJ187" s="26"/>
      <c r="NK187" s="26"/>
      <c r="NL187" s="26"/>
      <c r="NM187" s="26"/>
      <c r="NN187" s="26"/>
      <c r="NO187" s="26"/>
      <c r="NP187" s="26"/>
      <c r="NQ187" s="26"/>
      <c r="NR187" s="26"/>
      <c r="NS187" s="26"/>
      <c r="NT187" s="26"/>
      <c r="NU187" s="26"/>
      <c r="NV187" s="26"/>
      <c r="NW187" s="26"/>
      <c r="NX187" s="26"/>
      <c r="NY187" s="26"/>
      <c r="NZ187" s="26"/>
      <c r="OA187" s="26"/>
      <c r="OB187" s="26"/>
      <c r="OC187" s="26"/>
      <c r="OD187" s="26"/>
      <c r="OE187" s="26"/>
      <c r="OF187" s="26"/>
      <c r="OG187" s="26"/>
      <c r="OH187" s="26"/>
      <c r="OI187" s="26"/>
      <c r="OJ187" s="26"/>
      <c r="OK187" s="26"/>
      <c r="OL187" s="26"/>
      <c r="OM187" s="26"/>
      <c r="ON187" s="26"/>
      <c r="OO187" s="26"/>
      <c r="OP187" s="26"/>
      <c r="OQ187" s="26"/>
      <c r="OR187" s="26"/>
      <c r="OS187" s="26"/>
      <c r="OT187" s="26"/>
      <c r="OU187" s="26"/>
      <c r="OV187" s="26"/>
      <c r="OW187" s="26"/>
      <c r="OX187" s="26"/>
      <c r="OY187" s="26"/>
      <c r="OZ187" s="26"/>
      <c r="PA187" s="26"/>
      <c r="PB187" s="26"/>
      <c r="PC187" s="26"/>
      <c r="PD187" s="26"/>
      <c r="PE187" s="26"/>
      <c r="PF187" s="26"/>
      <c r="PG187" s="26"/>
      <c r="PH187" s="26"/>
      <c r="PI187" s="26"/>
      <c r="PJ187" s="26"/>
      <c r="PK187" s="26"/>
      <c r="PL187" s="26"/>
      <c r="PM187" s="26"/>
      <c r="PN187" s="26"/>
      <c r="PO187" s="26"/>
      <c r="PP187" s="26"/>
      <c r="PQ187" s="26"/>
      <c r="PR187" s="26"/>
      <c r="PS187" s="26"/>
      <c r="PT187" s="26"/>
      <c r="PU187" s="26"/>
      <c r="PV187" s="26"/>
      <c r="PW187" s="26"/>
      <c r="PX187" s="26"/>
      <c r="PY187" s="26"/>
      <c r="PZ187" s="26"/>
      <c r="QA187" s="26"/>
      <c r="QB187" s="26"/>
      <c r="QC187" s="26"/>
      <c r="QD187" s="26"/>
      <c r="QE187" s="26"/>
      <c r="QF187" s="26"/>
      <c r="QG187" s="26"/>
      <c r="QH187" s="26"/>
      <c r="QI187" s="26"/>
      <c r="QJ187" s="26"/>
      <c r="QK187" s="26"/>
      <c r="QL187" s="26"/>
      <c r="QM187" s="26"/>
      <c r="QN187" s="26"/>
      <c r="QO187" s="26"/>
      <c r="QP187" s="26"/>
      <c r="QQ187" s="26"/>
      <c r="QR187" s="26"/>
      <c r="QS187" s="26"/>
      <c r="QT187" s="26"/>
      <c r="QU187" s="26"/>
      <c r="QV187" s="26"/>
      <c r="QW187" s="26"/>
      <c r="QX187" s="26"/>
      <c r="QY187" s="26"/>
      <c r="QZ187" s="26"/>
      <c r="RA187" s="26"/>
      <c r="RB187" s="26"/>
      <c r="RC187" s="26"/>
      <c r="RD187" s="26"/>
      <c r="RE187" s="26"/>
      <c r="RF187" s="26"/>
      <c r="RG187" s="26"/>
      <c r="RH187" s="26"/>
      <c r="RI187" s="26"/>
      <c r="RJ187" s="26"/>
      <c r="RK187" s="26"/>
      <c r="RL187" s="26"/>
      <c r="RM187" s="26"/>
      <c r="RN187" s="26"/>
      <c r="RO187" s="26"/>
      <c r="RP187" s="26"/>
      <c r="RQ187" s="26"/>
      <c r="RR187" s="26"/>
      <c r="RS187" s="26"/>
      <c r="RT187" s="26"/>
      <c r="RU187" s="26"/>
      <c r="RV187" s="26"/>
      <c r="RW187" s="26"/>
      <c r="RX187" s="26"/>
      <c r="RY187" s="26"/>
      <c r="RZ187" s="26"/>
      <c r="SA187" s="26"/>
      <c r="SB187" s="26"/>
      <c r="SC187" s="26"/>
      <c r="SD187" s="26"/>
      <c r="SE187" s="26"/>
      <c r="SF187" s="26"/>
      <c r="SG187" s="26"/>
      <c r="SH187" s="26"/>
      <c r="SI187" s="26"/>
      <c r="SJ187" s="26"/>
      <c r="SK187" s="26"/>
      <c r="SL187" s="26"/>
      <c r="SM187" s="26"/>
      <c r="SN187" s="26"/>
      <c r="SO187" s="26"/>
      <c r="SP187" s="26"/>
      <c r="AAV187" s="26"/>
      <c r="AAW187" s="26"/>
      <c r="AAX187" s="26"/>
      <c r="AAY187" s="26"/>
      <c r="AAZ187" s="26"/>
      <c r="ABA187" s="26"/>
      <c r="ABB187" s="26"/>
      <c r="ABC187" s="26"/>
      <c r="ABD187" s="26"/>
      <c r="ABE187" s="26"/>
      <c r="ABF187" s="26"/>
      <c r="ABG187" s="26"/>
      <c r="ABH187" s="26"/>
      <c r="ABI187" s="26"/>
      <c r="ABJ187" s="26"/>
      <c r="ABK187" s="26"/>
      <c r="ABL187" s="26"/>
      <c r="ABM187" s="26"/>
      <c r="ABN187" s="26"/>
      <c r="ABO187" s="26"/>
      <c r="ABP187" s="26"/>
      <c r="ABQ187" s="26"/>
      <c r="ABR187" s="26"/>
      <c r="ABS187" s="26"/>
      <c r="ABT187" s="26"/>
      <c r="ABU187" s="26"/>
      <c r="ABV187" s="26"/>
      <c r="ABW187" s="26"/>
      <c r="ABX187" s="26"/>
      <c r="ABY187" s="26"/>
      <c r="ABZ187" s="26"/>
      <c r="ACA187" s="26"/>
      <c r="ACB187" s="26"/>
      <c r="ACC187" s="26"/>
      <c r="ACD187" s="26"/>
      <c r="ACE187" s="26"/>
      <c r="ACF187" s="26"/>
      <c r="ACG187" s="26"/>
      <c r="ACH187" s="26"/>
      <c r="ACI187" s="26"/>
      <c r="ACJ187" s="26"/>
      <c r="ACK187" s="26"/>
      <c r="ACL187" s="26"/>
      <c r="ACM187" s="26"/>
      <c r="ACN187" s="26"/>
      <c r="ACO187" s="26"/>
      <c r="ACP187" s="26"/>
      <c r="ACQ187" s="26"/>
      <c r="ACR187" s="26"/>
      <c r="ACS187" s="26"/>
      <c r="ACT187" s="26"/>
      <c r="ACU187" s="26"/>
      <c r="ACV187" s="26"/>
      <c r="ACW187" s="26"/>
      <c r="ACX187" s="26"/>
      <c r="ACY187" s="26"/>
      <c r="ACZ187" s="26"/>
      <c r="ADA187" s="26"/>
      <c r="ADB187" s="26"/>
      <c r="ADC187" s="26"/>
      <c r="ADD187" s="26"/>
      <c r="ADE187" s="26"/>
      <c r="ADF187" s="26"/>
      <c r="ADG187" s="26"/>
      <c r="ADH187" s="26"/>
      <c r="ADI187" s="26"/>
      <c r="ADJ187" s="26"/>
      <c r="ADK187" s="26"/>
      <c r="ADL187" s="26"/>
      <c r="ADM187" s="26"/>
      <c r="ADN187" s="26"/>
      <c r="ADO187" s="26"/>
      <c r="ADP187" s="26"/>
      <c r="ADQ187" s="26"/>
      <c r="ADR187" s="26"/>
      <c r="ADS187" s="26"/>
      <c r="ADT187" s="26"/>
      <c r="ADU187" s="26"/>
      <c r="ADV187" s="26"/>
      <c r="ADW187" s="26"/>
      <c r="ADX187" s="26"/>
      <c r="ADY187" s="26"/>
      <c r="ADZ187" s="26"/>
      <c r="AEA187" s="26"/>
      <c r="AEB187" s="26"/>
      <c r="AEC187" s="26"/>
      <c r="AED187" s="26"/>
      <c r="AEE187" s="26"/>
      <c r="AEF187" s="26"/>
      <c r="AEG187" s="26"/>
      <c r="AEH187" s="26"/>
      <c r="AEI187" s="26"/>
      <c r="AEJ187" s="26"/>
      <c r="AEK187" s="26"/>
      <c r="AEL187" s="26"/>
      <c r="AEM187" s="26"/>
      <c r="AEN187" s="26"/>
      <c r="AEO187" s="26"/>
      <c r="AEP187" s="26"/>
      <c r="AEQ187" s="26"/>
      <c r="AER187" s="26"/>
      <c r="AES187" s="26"/>
      <c r="AET187" s="26"/>
      <c r="AEU187" s="26"/>
      <c r="AEV187" s="26"/>
      <c r="AEW187" s="26"/>
      <c r="AEX187" s="26"/>
      <c r="AEY187" s="26"/>
      <c r="AEZ187" s="26"/>
      <c r="AFA187" s="26"/>
      <c r="AFB187" s="26"/>
      <c r="AFC187" s="26"/>
      <c r="AFD187" s="26"/>
      <c r="AFE187" s="26"/>
      <c r="AFF187" s="26"/>
      <c r="AFG187" s="26"/>
      <c r="AFH187" s="26"/>
      <c r="AFI187" s="26"/>
      <c r="AFJ187" s="26"/>
      <c r="AFK187" s="26"/>
      <c r="AFL187" s="26"/>
      <c r="AFM187" s="26"/>
      <c r="AFN187" s="26"/>
      <c r="AFO187" s="26"/>
      <c r="AFP187" s="26"/>
      <c r="AFQ187" s="26"/>
      <c r="AFR187" s="26"/>
      <c r="AFS187" s="26"/>
      <c r="AFT187" s="26"/>
      <c r="AFU187" s="26"/>
      <c r="AFV187" s="26"/>
      <c r="AFW187" s="26"/>
      <c r="AFX187" s="26"/>
      <c r="AFY187" s="26"/>
      <c r="AFZ187" s="26"/>
      <c r="AGA187" s="26"/>
      <c r="AGB187" s="26"/>
      <c r="AGC187" s="26"/>
      <c r="AGD187" s="26"/>
      <c r="AGE187" s="26"/>
      <c r="AGF187" s="26"/>
      <c r="AGG187" s="26"/>
      <c r="AGH187" s="26"/>
      <c r="AGI187" s="26"/>
      <c r="AGJ187" s="26"/>
      <c r="AGK187" s="26"/>
      <c r="AGL187" s="26"/>
      <c r="AGM187" s="26"/>
      <c r="AGN187" s="26"/>
      <c r="AGO187" s="26"/>
    </row>
    <row r="188" spans="371:873" x14ac:dyDescent="0.25">
      <c r="NG188" s="26"/>
      <c r="NH188" s="26"/>
      <c r="NI188" s="26"/>
      <c r="NJ188" s="26"/>
      <c r="NK188" s="26"/>
      <c r="NL188" s="26"/>
      <c r="NM188" s="26"/>
      <c r="NN188" s="26"/>
      <c r="NO188" s="26"/>
      <c r="NP188" s="26"/>
      <c r="NQ188" s="26"/>
      <c r="NR188" s="26"/>
      <c r="NS188" s="26"/>
      <c r="NT188" s="26"/>
      <c r="NU188" s="26"/>
      <c r="NV188" s="26"/>
      <c r="NW188" s="26"/>
      <c r="NX188" s="26"/>
      <c r="NY188" s="26"/>
      <c r="NZ188" s="26"/>
      <c r="OA188" s="26"/>
      <c r="OB188" s="26"/>
      <c r="OC188" s="26"/>
      <c r="OD188" s="26"/>
      <c r="OE188" s="26"/>
      <c r="OF188" s="26"/>
      <c r="OG188" s="26"/>
      <c r="OH188" s="26"/>
      <c r="OI188" s="26"/>
      <c r="OJ188" s="26"/>
      <c r="OK188" s="26"/>
      <c r="OL188" s="26"/>
      <c r="OM188" s="26"/>
      <c r="ON188" s="26"/>
      <c r="OO188" s="26"/>
      <c r="OP188" s="26"/>
      <c r="OQ188" s="26"/>
      <c r="OR188" s="26"/>
      <c r="OS188" s="26"/>
      <c r="OT188" s="26"/>
      <c r="OU188" s="26"/>
      <c r="OV188" s="26"/>
      <c r="OW188" s="26"/>
      <c r="OX188" s="26"/>
      <c r="OY188" s="26"/>
      <c r="OZ188" s="26"/>
      <c r="PA188" s="26"/>
      <c r="PB188" s="26"/>
      <c r="PC188" s="26"/>
      <c r="PD188" s="26"/>
      <c r="PE188" s="26"/>
      <c r="PF188" s="26"/>
      <c r="PG188" s="26"/>
      <c r="PH188" s="26"/>
      <c r="PI188" s="26"/>
      <c r="PJ188" s="26"/>
      <c r="PK188" s="26"/>
      <c r="PL188" s="26"/>
      <c r="PM188" s="26"/>
      <c r="PN188" s="26"/>
      <c r="PO188" s="26"/>
      <c r="PP188" s="26"/>
      <c r="PQ188" s="26"/>
      <c r="PR188" s="26"/>
      <c r="PS188" s="26"/>
      <c r="PT188" s="26"/>
      <c r="PU188" s="26"/>
      <c r="PV188" s="26"/>
      <c r="PW188" s="26"/>
      <c r="PX188" s="26"/>
      <c r="PY188" s="26"/>
      <c r="PZ188" s="26"/>
      <c r="QA188" s="26"/>
      <c r="QB188" s="26"/>
      <c r="QC188" s="26"/>
      <c r="QD188" s="26"/>
      <c r="QE188" s="26"/>
      <c r="QF188" s="26"/>
      <c r="QG188" s="26"/>
      <c r="QH188" s="26"/>
      <c r="QI188" s="26"/>
      <c r="QJ188" s="26"/>
      <c r="QK188" s="26"/>
      <c r="QL188" s="26"/>
      <c r="QM188" s="26"/>
      <c r="QN188" s="26"/>
      <c r="QO188" s="26"/>
      <c r="QP188" s="26"/>
      <c r="QQ188" s="26"/>
      <c r="QR188" s="26"/>
      <c r="QS188" s="26"/>
      <c r="QT188" s="26"/>
      <c r="QU188" s="26"/>
      <c r="QV188" s="26"/>
      <c r="QW188" s="26"/>
      <c r="QX188" s="26"/>
      <c r="QY188" s="26"/>
      <c r="QZ188" s="26"/>
      <c r="RA188" s="26"/>
      <c r="RB188" s="26"/>
      <c r="RC188" s="26"/>
      <c r="RD188" s="26"/>
      <c r="RE188" s="26"/>
      <c r="RF188" s="26"/>
      <c r="RG188" s="26"/>
      <c r="RH188" s="26"/>
      <c r="RI188" s="26"/>
      <c r="RJ188" s="26"/>
      <c r="RK188" s="26"/>
      <c r="RL188" s="26"/>
      <c r="RM188" s="26"/>
      <c r="RN188" s="26"/>
      <c r="RO188" s="26"/>
      <c r="RP188" s="26"/>
      <c r="RQ188" s="26"/>
      <c r="RR188" s="26"/>
      <c r="RS188" s="26"/>
      <c r="RT188" s="26"/>
      <c r="RU188" s="26"/>
      <c r="RV188" s="26"/>
      <c r="RW188" s="26"/>
      <c r="RX188" s="26"/>
      <c r="RY188" s="26"/>
      <c r="RZ188" s="26"/>
      <c r="SA188" s="26"/>
      <c r="SB188" s="26"/>
      <c r="SC188" s="26"/>
      <c r="SD188" s="26"/>
      <c r="SE188" s="26"/>
      <c r="SF188" s="26"/>
      <c r="SG188" s="26"/>
      <c r="SH188" s="26"/>
      <c r="SI188" s="26"/>
      <c r="SJ188" s="26"/>
      <c r="SK188" s="26"/>
      <c r="SL188" s="26"/>
      <c r="SM188" s="26"/>
      <c r="SN188" s="26"/>
      <c r="SO188" s="26"/>
      <c r="SP188" s="26"/>
      <c r="AAV188" s="26"/>
      <c r="AAW188" s="26"/>
      <c r="AAX188" s="26"/>
      <c r="AAY188" s="26"/>
      <c r="AAZ188" s="26"/>
      <c r="ABA188" s="26"/>
      <c r="ABB188" s="26"/>
      <c r="ABC188" s="26"/>
      <c r="ABD188" s="26"/>
      <c r="ABE188" s="26"/>
      <c r="ABF188" s="26"/>
      <c r="ABG188" s="26"/>
      <c r="ABH188" s="26"/>
      <c r="ABI188" s="26"/>
      <c r="ABJ188" s="26"/>
      <c r="ABK188" s="26"/>
      <c r="ABL188" s="26"/>
      <c r="ABM188" s="26"/>
      <c r="ABN188" s="26"/>
      <c r="ABO188" s="26"/>
      <c r="ABP188" s="26"/>
      <c r="ABQ188" s="26"/>
      <c r="ABR188" s="26"/>
      <c r="ABS188" s="26"/>
      <c r="ABT188" s="26"/>
      <c r="ABU188" s="26"/>
      <c r="ABV188" s="26"/>
      <c r="ABW188" s="26"/>
      <c r="ABX188" s="26"/>
      <c r="ABY188" s="26"/>
      <c r="ABZ188" s="26"/>
      <c r="ACA188" s="26"/>
      <c r="ACB188" s="26"/>
      <c r="ACC188" s="26"/>
      <c r="ACD188" s="26"/>
      <c r="ACE188" s="26"/>
      <c r="ACF188" s="26"/>
      <c r="ACG188" s="26"/>
      <c r="ACH188" s="26"/>
      <c r="ACI188" s="26"/>
      <c r="ACJ188" s="26"/>
      <c r="ACK188" s="26"/>
      <c r="ACL188" s="26"/>
      <c r="ACM188" s="26"/>
      <c r="ACN188" s="26"/>
      <c r="ACO188" s="26"/>
      <c r="ACP188" s="26"/>
      <c r="ACQ188" s="26"/>
      <c r="ACR188" s="26"/>
      <c r="ACS188" s="26"/>
      <c r="ACT188" s="26"/>
      <c r="ACU188" s="26"/>
      <c r="ACV188" s="26"/>
      <c r="ACW188" s="26"/>
      <c r="ACX188" s="26"/>
      <c r="ACY188" s="26"/>
      <c r="ACZ188" s="26"/>
      <c r="ADA188" s="26"/>
      <c r="ADB188" s="26"/>
      <c r="ADC188" s="26"/>
      <c r="ADD188" s="26"/>
      <c r="ADE188" s="26"/>
      <c r="ADF188" s="26"/>
      <c r="ADG188" s="26"/>
      <c r="ADH188" s="26"/>
      <c r="ADI188" s="26"/>
      <c r="ADJ188" s="26"/>
      <c r="ADK188" s="26"/>
      <c r="ADL188" s="26"/>
      <c r="ADM188" s="26"/>
      <c r="ADN188" s="26"/>
      <c r="ADO188" s="26"/>
      <c r="ADP188" s="26"/>
      <c r="ADQ188" s="26"/>
      <c r="ADR188" s="26"/>
      <c r="ADS188" s="26"/>
      <c r="ADT188" s="26"/>
      <c r="ADU188" s="26"/>
      <c r="ADV188" s="26"/>
      <c r="ADW188" s="26"/>
      <c r="ADX188" s="26"/>
      <c r="ADY188" s="26"/>
      <c r="ADZ188" s="26"/>
      <c r="AEA188" s="26"/>
      <c r="AEB188" s="26"/>
      <c r="AEC188" s="26"/>
      <c r="AED188" s="26"/>
      <c r="AEE188" s="26"/>
      <c r="AEF188" s="26"/>
      <c r="AEG188" s="26"/>
      <c r="AEH188" s="26"/>
      <c r="AEI188" s="26"/>
      <c r="AEJ188" s="26"/>
      <c r="AEK188" s="26"/>
      <c r="AEL188" s="26"/>
      <c r="AEM188" s="26"/>
      <c r="AEN188" s="26"/>
      <c r="AEO188" s="26"/>
      <c r="AEP188" s="26"/>
      <c r="AEQ188" s="26"/>
      <c r="AER188" s="26"/>
      <c r="AES188" s="26"/>
      <c r="AET188" s="26"/>
      <c r="AEU188" s="26"/>
      <c r="AEV188" s="26"/>
      <c r="AEW188" s="26"/>
      <c r="AEX188" s="26"/>
      <c r="AEY188" s="26"/>
      <c r="AEZ188" s="26"/>
      <c r="AFA188" s="26"/>
      <c r="AFB188" s="26"/>
      <c r="AFC188" s="26"/>
      <c r="AFD188" s="26"/>
      <c r="AFE188" s="26"/>
      <c r="AFF188" s="26"/>
      <c r="AFG188" s="26"/>
      <c r="AFH188" s="26"/>
      <c r="AFI188" s="26"/>
      <c r="AFJ188" s="26"/>
      <c r="AFK188" s="26"/>
      <c r="AFL188" s="26"/>
      <c r="AFM188" s="26"/>
      <c r="AFN188" s="26"/>
      <c r="AFO188" s="26"/>
      <c r="AFP188" s="26"/>
      <c r="AFQ188" s="26"/>
      <c r="AFR188" s="26"/>
      <c r="AFS188" s="26"/>
      <c r="AFT188" s="26"/>
      <c r="AFU188" s="26"/>
      <c r="AFV188" s="26"/>
      <c r="AFW188" s="26"/>
      <c r="AFX188" s="26"/>
      <c r="AFY188" s="26"/>
      <c r="AFZ188" s="26"/>
      <c r="AGA188" s="26"/>
      <c r="AGB188" s="26"/>
      <c r="AGC188" s="26"/>
      <c r="AGD188" s="26"/>
      <c r="AGE188" s="26"/>
      <c r="AGF188" s="26"/>
      <c r="AGG188" s="26"/>
      <c r="AGH188" s="26"/>
      <c r="AGI188" s="26"/>
      <c r="AGJ188" s="26"/>
      <c r="AGK188" s="26"/>
      <c r="AGL188" s="26"/>
      <c r="AGM188" s="26"/>
      <c r="AGN188" s="26"/>
      <c r="AGO188" s="26"/>
    </row>
    <row r="189" spans="371:873" x14ac:dyDescent="0.25">
      <c r="NG189" s="26"/>
      <c r="NH189" s="26"/>
      <c r="NI189" s="26"/>
      <c r="NJ189" s="26"/>
      <c r="NK189" s="26"/>
      <c r="NL189" s="26"/>
      <c r="NM189" s="26"/>
      <c r="NN189" s="26"/>
      <c r="NO189" s="26"/>
      <c r="NP189" s="26"/>
      <c r="NQ189" s="26"/>
      <c r="NR189" s="26"/>
      <c r="NS189" s="26"/>
      <c r="NT189" s="26"/>
      <c r="NU189" s="26"/>
      <c r="NV189" s="26"/>
      <c r="NW189" s="26"/>
      <c r="NX189" s="26"/>
      <c r="NY189" s="26"/>
      <c r="NZ189" s="26"/>
      <c r="OA189" s="26"/>
      <c r="OB189" s="26"/>
      <c r="OC189" s="26"/>
      <c r="OD189" s="26"/>
      <c r="OE189" s="26"/>
      <c r="OF189" s="26"/>
      <c r="OG189" s="26"/>
      <c r="OH189" s="26"/>
      <c r="OI189" s="26"/>
      <c r="OJ189" s="26"/>
      <c r="OK189" s="26"/>
      <c r="OL189" s="26"/>
      <c r="OM189" s="26"/>
      <c r="ON189" s="26"/>
      <c r="OO189" s="26"/>
      <c r="OP189" s="26"/>
      <c r="OQ189" s="26"/>
      <c r="OR189" s="26"/>
      <c r="OS189" s="26"/>
      <c r="OT189" s="26"/>
      <c r="OU189" s="26"/>
      <c r="OV189" s="26"/>
      <c r="OW189" s="26"/>
      <c r="OX189" s="26"/>
      <c r="OY189" s="26"/>
      <c r="OZ189" s="26"/>
      <c r="PA189" s="26"/>
      <c r="PB189" s="26"/>
      <c r="PC189" s="26"/>
      <c r="PD189" s="26"/>
      <c r="PE189" s="26"/>
      <c r="PF189" s="26"/>
      <c r="PG189" s="26"/>
      <c r="PH189" s="26"/>
      <c r="PI189" s="26"/>
      <c r="PJ189" s="26"/>
      <c r="PK189" s="26"/>
      <c r="PL189" s="26"/>
      <c r="PM189" s="26"/>
      <c r="PN189" s="26"/>
      <c r="PO189" s="26"/>
      <c r="PP189" s="26"/>
      <c r="PQ189" s="26"/>
      <c r="PR189" s="26"/>
      <c r="PS189" s="26"/>
      <c r="PT189" s="26"/>
      <c r="PU189" s="26"/>
      <c r="PV189" s="26"/>
      <c r="PW189" s="26"/>
      <c r="PX189" s="26"/>
      <c r="PY189" s="26"/>
      <c r="PZ189" s="26"/>
      <c r="QA189" s="26"/>
      <c r="QB189" s="26"/>
      <c r="QC189" s="26"/>
      <c r="QD189" s="26"/>
      <c r="QE189" s="26"/>
      <c r="QF189" s="26"/>
      <c r="QG189" s="26"/>
      <c r="QH189" s="26"/>
      <c r="QI189" s="26"/>
      <c r="QJ189" s="26"/>
      <c r="QK189" s="26"/>
      <c r="QL189" s="26"/>
      <c r="QM189" s="26"/>
      <c r="QN189" s="26"/>
      <c r="QO189" s="26"/>
      <c r="QP189" s="26"/>
      <c r="QQ189" s="26"/>
      <c r="QR189" s="26"/>
      <c r="QS189" s="26"/>
      <c r="QT189" s="26"/>
      <c r="QU189" s="26"/>
      <c r="QV189" s="26"/>
      <c r="QW189" s="26"/>
      <c r="QX189" s="26"/>
      <c r="QY189" s="26"/>
      <c r="QZ189" s="26"/>
      <c r="RA189" s="26"/>
      <c r="RB189" s="26"/>
      <c r="RC189" s="26"/>
      <c r="RD189" s="26"/>
      <c r="RE189" s="26"/>
      <c r="RF189" s="26"/>
      <c r="RG189" s="26"/>
      <c r="RH189" s="26"/>
      <c r="RI189" s="26"/>
      <c r="RJ189" s="26"/>
      <c r="RK189" s="26"/>
      <c r="RL189" s="26"/>
      <c r="RM189" s="26"/>
      <c r="RN189" s="26"/>
      <c r="RO189" s="26"/>
      <c r="RP189" s="26"/>
      <c r="RQ189" s="26"/>
      <c r="RR189" s="26"/>
      <c r="RS189" s="26"/>
      <c r="RT189" s="26"/>
      <c r="RU189" s="26"/>
      <c r="RV189" s="26"/>
      <c r="RW189" s="26"/>
      <c r="RX189" s="26"/>
      <c r="RY189" s="26"/>
      <c r="RZ189" s="26"/>
      <c r="SA189" s="26"/>
      <c r="SB189" s="26"/>
      <c r="SC189" s="26"/>
      <c r="SD189" s="26"/>
      <c r="SE189" s="26"/>
      <c r="SF189" s="26"/>
      <c r="SG189" s="26"/>
      <c r="SH189" s="26"/>
      <c r="SI189" s="26"/>
      <c r="SJ189" s="26"/>
      <c r="SK189" s="26"/>
      <c r="SL189" s="26"/>
      <c r="SM189" s="26"/>
      <c r="SN189" s="26"/>
      <c r="SO189" s="26"/>
      <c r="SP189" s="26"/>
      <c r="AAV189" s="26"/>
      <c r="AAW189" s="26"/>
      <c r="AAX189" s="26"/>
      <c r="AAY189" s="26"/>
      <c r="AAZ189" s="26"/>
      <c r="ABA189" s="26"/>
      <c r="ABB189" s="26"/>
      <c r="ABC189" s="26"/>
      <c r="ABD189" s="26"/>
      <c r="ABE189" s="26"/>
      <c r="ABF189" s="26"/>
      <c r="ABG189" s="26"/>
      <c r="ABH189" s="26"/>
      <c r="ABI189" s="26"/>
      <c r="ABJ189" s="26"/>
      <c r="ABK189" s="26"/>
      <c r="ABL189" s="26"/>
      <c r="ABM189" s="26"/>
      <c r="ABN189" s="26"/>
      <c r="ABO189" s="26"/>
      <c r="ABP189" s="26"/>
      <c r="ABQ189" s="26"/>
      <c r="ABR189" s="26"/>
      <c r="ABS189" s="26"/>
      <c r="ABT189" s="26"/>
      <c r="ABU189" s="26"/>
      <c r="ABV189" s="26"/>
      <c r="ABW189" s="26"/>
      <c r="ABX189" s="26"/>
      <c r="ABY189" s="26"/>
      <c r="ABZ189" s="26"/>
      <c r="ACA189" s="26"/>
      <c r="ACB189" s="26"/>
      <c r="ACC189" s="26"/>
      <c r="ACD189" s="26"/>
      <c r="ACE189" s="26"/>
      <c r="ACF189" s="26"/>
      <c r="ACG189" s="26"/>
      <c r="ACH189" s="26"/>
      <c r="ACI189" s="26"/>
      <c r="ACJ189" s="26"/>
      <c r="ACK189" s="26"/>
      <c r="ACL189" s="26"/>
      <c r="ACM189" s="26"/>
      <c r="ACN189" s="26"/>
      <c r="ACO189" s="26"/>
      <c r="ACP189" s="26"/>
      <c r="ACQ189" s="26"/>
      <c r="ACR189" s="26"/>
      <c r="ACS189" s="26"/>
      <c r="ACT189" s="26"/>
      <c r="ACU189" s="26"/>
      <c r="ACV189" s="26"/>
      <c r="ACW189" s="26"/>
      <c r="ACX189" s="26"/>
      <c r="ACY189" s="26"/>
      <c r="ACZ189" s="26"/>
      <c r="ADA189" s="26"/>
      <c r="ADB189" s="26"/>
      <c r="ADC189" s="26"/>
      <c r="ADD189" s="26"/>
      <c r="ADE189" s="26"/>
      <c r="ADF189" s="26"/>
      <c r="ADG189" s="26"/>
      <c r="ADH189" s="26"/>
      <c r="ADI189" s="26"/>
      <c r="ADJ189" s="26"/>
      <c r="ADK189" s="26"/>
      <c r="ADL189" s="26"/>
      <c r="ADM189" s="26"/>
      <c r="ADN189" s="26"/>
      <c r="ADO189" s="26"/>
      <c r="ADP189" s="26"/>
      <c r="ADQ189" s="26"/>
      <c r="ADR189" s="26"/>
      <c r="ADS189" s="26"/>
      <c r="ADT189" s="26"/>
      <c r="ADU189" s="26"/>
      <c r="ADV189" s="26"/>
      <c r="ADW189" s="26"/>
      <c r="ADX189" s="26"/>
      <c r="ADY189" s="26"/>
      <c r="ADZ189" s="26"/>
      <c r="AEA189" s="26"/>
      <c r="AEB189" s="26"/>
      <c r="AEC189" s="26"/>
      <c r="AED189" s="26"/>
      <c r="AEE189" s="26"/>
      <c r="AEF189" s="26"/>
      <c r="AEG189" s="26"/>
      <c r="AEH189" s="26"/>
      <c r="AEI189" s="26"/>
      <c r="AEJ189" s="26"/>
      <c r="AEK189" s="26"/>
      <c r="AEL189" s="26"/>
      <c r="AEM189" s="26"/>
      <c r="AEN189" s="26"/>
      <c r="AEO189" s="26"/>
      <c r="AEP189" s="26"/>
      <c r="AEQ189" s="26"/>
      <c r="AER189" s="26"/>
      <c r="AES189" s="26"/>
      <c r="AET189" s="26"/>
      <c r="AEU189" s="26"/>
      <c r="AEV189" s="26"/>
      <c r="AEW189" s="26"/>
      <c r="AEX189" s="26"/>
      <c r="AEY189" s="26"/>
      <c r="AEZ189" s="26"/>
      <c r="AFA189" s="26"/>
      <c r="AFB189" s="26"/>
      <c r="AFC189" s="26"/>
      <c r="AFD189" s="26"/>
      <c r="AFE189" s="26"/>
      <c r="AFF189" s="26"/>
      <c r="AFG189" s="26"/>
      <c r="AFH189" s="26"/>
      <c r="AFI189" s="26"/>
      <c r="AFJ189" s="26"/>
      <c r="AFK189" s="26"/>
      <c r="AFL189" s="26"/>
      <c r="AFM189" s="26"/>
      <c r="AFN189" s="26"/>
      <c r="AFO189" s="26"/>
      <c r="AFP189" s="26"/>
      <c r="AFQ189" s="26"/>
      <c r="AFR189" s="26"/>
      <c r="AFS189" s="26"/>
      <c r="AFT189" s="26"/>
      <c r="AFU189" s="26"/>
      <c r="AFV189" s="26"/>
      <c r="AFW189" s="26"/>
      <c r="AFX189" s="26"/>
      <c r="AFY189" s="26"/>
      <c r="AFZ189" s="26"/>
      <c r="AGA189" s="26"/>
      <c r="AGB189" s="26"/>
      <c r="AGC189" s="26"/>
      <c r="AGD189" s="26"/>
      <c r="AGE189" s="26"/>
      <c r="AGF189" s="26"/>
      <c r="AGG189" s="26"/>
      <c r="AGH189" s="26"/>
      <c r="AGI189" s="26"/>
      <c r="AGJ189" s="26"/>
      <c r="AGK189" s="26"/>
      <c r="AGL189" s="26"/>
      <c r="AGM189" s="26"/>
      <c r="AGN189" s="26"/>
      <c r="AGO189" s="26"/>
    </row>
    <row r="190" spans="371:873" x14ac:dyDescent="0.25">
      <c r="NG190" s="26"/>
      <c r="NH190" s="26"/>
      <c r="NI190" s="26"/>
      <c r="NJ190" s="26"/>
      <c r="NK190" s="26"/>
      <c r="NL190" s="26"/>
      <c r="NM190" s="26"/>
      <c r="NN190" s="26"/>
      <c r="NO190" s="26"/>
      <c r="NP190" s="26"/>
      <c r="NQ190" s="26"/>
      <c r="NR190" s="26"/>
      <c r="NS190" s="26"/>
      <c r="NT190" s="26"/>
      <c r="NU190" s="26"/>
      <c r="NV190" s="26"/>
      <c r="NW190" s="26"/>
      <c r="NX190" s="26"/>
      <c r="NY190" s="26"/>
      <c r="NZ190" s="26"/>
      <c r="OA190" s="26"/>
      <c r="OB190" s="26"/>
      <c r="OC190" s="26"/>
      <c r="OD190" s="26"/>
      <c r="OE190" s="26"/>
      <c r="OF190" s="26"/>
      <c r="OG190" s="26"/>
      <c r="OH190" s="26"/>
      <c r="OI190" s="26"/>
      <c r="OJ190" s="26"/>
      <c r="OK190" s="26"/>
      <c r="OL190" s="26"/>
      <c r="OM190" s="26"/>
      <c r="ON190" s="26"/>
      <c r="OO190" s="26"/>
      <c r="OP190" s="26"/>
      <c r="OQ190" s="26"/>
      <c r="OR190" s="26"/>
      <c r="OS190" s="26"/>
      <c r="OT190" s="26"/>
      <c r="OU190" s="26"/>
      <c r="OV190" s="26"/>
      <c r="OW190" s="26"/>
      <c r="OX190" s="26"/>
      <c r="OY190" s="26"/>
      <c r="OZ190" s="26"/>
      <c r="PA190" s="26"/>
      <c r="PB190" s="26"/>
      <c r="PC190" s="26"/>
      <c r="PD190" s="26"/>
      <c r="PE190" s="26"/>
      <c r="PF190" s="26"/>
      <c r="PG190" s="26"/>
      <c r="PH190" s="26"/>
      <c r="PI190" s="26"/>
      <c r="PJ190" s="26"/>
      <c r="PK190" s="26"/>
      <c r="PL190" s="26"/>
      <c r="PM190" s="26"/>
      <c r="PN190" s="26"/>
      <c r="PO190" s="26"/>
      <c r="PP190" s="26"/>
      <c r="PQ190" s="26"/>
      <c r="PR190" s="26"/>
      <c r="PS190" s="26"/>
      <c r="PT190" s="26"/>
      <c r="PU190" s="26"/>
      <c r="PV190" s="26"/>
      <c r="PW190" s="26"/>
      <c r="PX190" s="26"/>
      <c r="PY190" s="26"/>
      <c r="PZ190" s="26"/>
      <c r="QA190" s="26"/>
      <c r="QB190" s="26"/>
      <c r="QC190" s="26"/>
      <c r="QD190" s="26"/>
      <c r="QE190" s="26"/>
      <c r="QF190" s="26"/>
      <c r="QG190" s="26"/>
      <c r="QH190" s="26"/>
      <c r="QI190" s="26"/>
      <c r="QJ190" s="26"/>
      <c r="QK190" s="26"/>
      <c r="QL190" s="26"/>
      <c r="QM190" s="26"/>
      <c r="QN190" s="26"/>
      <c r="QO190" s="26"/>
      <c r="QP190" s="26"/>
      <c r="QQ190" s="26"/>
      <c r="QR190" s="26"/>
      <c r="QS190" s="26"/>
      <c r="QT190" s="26"/>
      <c r="QU190" s="26"/>
      <c r="QV190" s="26"/>
      <c r="QW190" s="26"/>
      <c r="QX190" s="26"/>
      <c r="QY190" s="26"/>
      <c r="QZ190" s="26"/>
      <c r="RA190" s="26"/>
      <c r="RB190" s="26"/>
      <c r="RC190" s="26"/>
      <c r="RD190" s="26"/>
      <c r="RE190" s="26"/>
      <c r="RF190" s="26"/>
      <c r="RG190" s="26"/>
      <c r="RH190" s="26"/>
      <c r="RI190" s="26"/>
      <c r="RJ190" s="26"/>
      <c r="RK190" s="26"/>
      <c r="RL190" s="26"/>
      <c r="RM190" s="26"/>
      <c r="RN190" s="26"/>
      <c r="RO190" s="26"/>
      <c r="RP190" s="26"/>
      <c r="RQ190" s="26"/>
      <c r="RR190" s="26"/>
      <c r="RS190" s="26"/>
      <c r="RT190" s="26"/>
      <c r="RU190" s="26"/>
      <c r="RV190" s="26"/>
      <c r="RW190" s="26"/>
      <c r="RX190" s="26"/>
      <c r="RY190" s="26"/>
      <c r="RZ190" s="26"/>
      <c r="SA190" s="26"/>
      <c r="SB190" s="26"/>
      <c r="SC190" s="26"/>
      <c r="SD190" s="26"/>
      <c r="SE190" s="26"/>
      <c r="SF190" s="26"/>
      <c r="SG190" s="26"/>
      <c r="SH190" s="26"/>
      <c r="SI190" s="26"/>
      <c r="SJ190" s="26"/>
      <c r="SK190" s="26"/>
      <c r="SL190" s="26"/>
      <c r="SM190" s="26"/>
      <c r="SN190" s="26"/>
      <c r="SO190" s="26"/>
      <c r="SP190" s="26"/>
      <c r="AAV190" s="26"/>
      <c r="AAW190" s="26"/>
      <c r="AAX190" s="26"/>
      <c r="AAY190" s="26"/>
      <c r="AAZ190" s="26"/>
      <c r="ABA190" s="26"/>
      <c r="ABB190" s="26"/>
      <c r="ABC190" s="26"/>
      <c r="ABD190" s="26"/>
      <c r="ABE190" s="26"/>
      <c r="ABF190" s="26"/>
      <c r="ABG190" s="26"/>
      <c r="ABH190" s="26"/>
      <c r="ABI190" s="26"/>
      <c r="ABJ190" s="26"/>
      <c r="ABK190" s="26"/>
      <c r="ABL190" s="26"/>
      <c r="ABM190" s="26"/>
      <c r="ABN190" s="26"/>
      <c r="ABO190" s="26"/>
      <c r="ABP190" s="26"/>
      <c r="ABQ190" s="26"/>
      <c r="ABR190" s="26"/>
      <c r="ABS190" s="26"/>
      <c r="ABT190" s="26"/>
      <c r="ABU190" s="26"/>
      <c r="ABV190" s="26"/>
      <c r="ABW190" s="26"/>
      <c r="ABX190" s="26"/>
      <c r="ABY190" s="26"/>
      <c r="ABZ190" s="26"/>
      <c r="ACA190" s="26"/>
      <c r="ACB190" s="26"/>
      <c r="ACC190" s="26"/>
      <c r="ACD190" s="26"/>
      <c r="ACE190" s="26"/>
      <c r="ACF190" s="26"/>
      <c r="ACG190" s="26"/>
      <c r="ACH190" s="26"/>
      <c r="ACI190" s="26"/>
      <c r="ACJ190" s="26"/>
      <c r="ACK190" s="26"/>
      <c r="ACL190" s="26"/>
      <c r="ACM190" s="26"/>
      <c r="ACN190" s="26"/>
      <c r="ACO190" s="26"/>
      <c r="ACP190" s="26"/>
      <c r="ACQ190" s="26"/>
      <c r="ACR190" s="26"/>
      <c r="ACS190" s="26"/>
      <c r="ACT190" s="26"/>
      <c r="ACU190" s="26"/>
      <c r="ACV190" s="26"/>
      <c r="ACW190" s="26"/>
      <c r="ACX190" s="26"/>
      <c r="ACY190" s="26"/>
      <c r="ACZ190" s="26"/>
      <c r="ADA190" s="26"/>
      <c r="ADB190" s="26"/>
      <c r="ADC190" s="26"/>
      <c r="ADD190" s="26"/>
      <c r="ADE190" s="26"/>
      <c r="ADF190" s="26"/>
      <c r="ADG190" s="26"/>
      <c r="ADH190" s="26"/>
      <c r="ADI190" s="26"/>
      <c r="ADJ190" s="26"/>
      <c r="ADK190" s="26"/>
      <c r="ADL190" s="26"/>
      <c r="ADM190" s="26"/>
      <c r="ADN190" s="26"/>
      <c r="ADO190" s="26"/>
      <c r="ADP190" s="26"/>
      <c r="ADQ190" s="26"/>
      <c r="ADR190" s="26"/>
      <c r="ADS190" s="26"/>
      <c r="ADT190" s="26"/>
      <c r="ADU190" s="26"/>
      <c r="ADV190" s="26"/>
      <c r="ADW190" s="26"/>
      <c r="ADX190" s="26"/>
      <c r="ADY190" s="26"/>
      <c r="ADZ190" s="26"/>
      <c r="AEA190" s="26"/>
      <c r="AEB190" s="26"/>
      <c r="AEC190" s="26"/>
      <c r="AED190" s="26"/>
      <c r="AEE190" s="26"/>
      <c r="AEF190" s="26"/>
      <c r="AEG190" s="26"/>
      <c r="AEH190" s="26"/>
      <c r="AEI190" s="26"/>
      <c r="AEJ190" s="26"/>
      <c r="AEK190" s="26"/>
      <c r="AEL190" s="26"/>
      <c r="AEM190" s="26"/>
      <c r="AEN190" s="26"/>
      <c r="AEO190" s="26"/>
      <c r="AEP190" s="26"/>
      <c r="AEQ190" s="26"/>
      <c r="AER190" s="26"/>
      <c r="AES190" s="26"/>
      <c r="AET190" s="26"/>
      <c r="AEU190" s="26"/>
      <c r="AEV190" s="26"/>
      <c r="AEW190" s="26"/>
      <c r="AEX190" s="26"/>
      <c r="AEY190" s="26"/>
      <c r="AEZ190" s="26"/>
      <c r="AFA190" s="26"/>
      <c r="AFB190" s="26"/>
      <c r="AFC190" s="26"/>
      <c r="AFD190" s="26"/>
      <c r="AFE190" s="26"/>
      <c r="AFF190" s="26"/>
      <c r="AFG190" s="26"/>
      <c r="AFH190" s="26"/>
      <c r="AFI190" s="26"/>
      <c r="AFJ190" s="26"/>
      <c r="AFK190" s="26"/>
      <c r="AFL190" s="26"/>
      <c r="AFM190" s="26"/>
      <c r="AFN190" s="26"/>
      <c r="AFO190" s="26"/>
      <c r="AFP190" s="26"/>
      <c r="AFQ190" s="26"/>
      <c r="AFR190" s="26"/>
      <c r="AFS190" s="26"/>
      <c r="AFT190" s="26"/>
      <c r="AFU190" s="26"/>
      <c r="AFV190" s="26"/>
      <c r="AFW190" s="26"/>
      <c r="AFX190" s="26"/>
      <c r="AFY190" s="26"/>
      <c r="AFZ190" s="26"/>
      <c r="AGA190" s="26"/>
      <c r="AGB190" s="26"/>
      <c r="AGC190" s="26"/>
      <c r="AGD190" s="26"/>
      <c r="AGE190" s="26"/>
      <c r="AGF190" s="26"/>
      <c r="AGG190" s="26"/>
      <c r="AGH190" s="26"/>
      <c r="AGI190" s="26"/>
      <c r="AGJ190" s="26"/>
      <c r="AGK190" s="26"/>
      <c r="AGL190" s="26"/>
      <c r="AGM190" s="26"/>
      <c r="AGN190" s="26"/>
      <c r="AGO190" s="26"/>
    </row>
    <row r="191" spans="371:873" x14ac:dyDescent="0.25">
      <c r="NG191" s="26"/>
      <c r="NH191" s="26"/>
      <c r="NI191" s="26"/>
      <c r="NJ191" s="26"/>
      <c r="NK191" s="26"/>
      <c r="NL191" s="26"/>
      <c r="NM191" s="26"/>
      <c r="NN191" s="26"/>
      <c r="NO191" s="26"/>
      <c r="NP191" s="26"/>
      <c r="NQ191" s="26"/>
      <c r="NR191" s="26"/>
      <c r="NS191" s="26"/>
      <c r="NT191" s="26"/>
      <c r="NU191" s="26"/>
      <c r="NV191" s="26"/>
      <c r="NW191" s="26"/>
      <c r="NX191" s="26"/>
      <c r="NY191" s="26"/>
      <c r="NZ191" s="26"/>
      <c r="OA191" s="26"/>
      <c r="OB191" s="26"/>
      <c r="OC191" s="26"/>
      <c r="OD191" s="26"/>
      <c r="OE191" s="26"/>
      <c r="OF191" s="26"/>
      <c r="OG191" s="26"/>
      <c r="OH191" s="26"/>
      <c r="OI191" s="26"/>
      <c r="OJ191" s="26"/>
      <c r="OK191" s="26"/>
      <c r="OL191" s="26"/>
      <c r="OM191" s="26"/>
      <c r="ON191" s="26"/>
      <c r="OO191" s="26"/>
      <c r="OP191" s="26"/>
      <c r="OQ191" s="26"/>
      <c r="OR191" s="26"/>
      <c r="OS191" s="26"/>
      <c r="OT191" s="26"/>
      <c r="OU191" s="26"/>
      <c r="OV191" s="26"/>
      <c r="OW191" s="26"/>
      <c r="OX191" s="26"/>
      <c r="OY191" s="26"/>
      <c r="OZ191" s="26"/>
      <c r="PA191" s="26"/>
      <c r="PB191" s="26"/>
      <c r="PC191" s="26"/>
      <c r="PD191" s="26"/>
      <c r="PE191" s="26"/>
      <c r="PF191" s="26"/>
      <c r="PG191" s="26"/>
      <c r="PH191" s="26"/>
      <c r="PI191" s="26"/>
      <c r="PJ191" s="26"/>
      <c r="PK191" s="26"/>
      <c r="PL191" s="26"/>
      <c r="PM191" s="26"/>
      <c r="PN191" s="26"/>
      <c r="PO191" s="26"/>
      <c r="PP191" s="26"/>
      <c r="PQ191" s="26"/>
      <c r="PR191" s="26"/>
      <c r="PS191" s="26"/>
      <c r="PT191" s="26"/>
      <c r="PU191" s="26"/>
      <c r="PV191" s="26"/>
      <c r="PW191" s="26"/>
      <c r="PX191" s="26"/>
      <c r="PY191" s="26"/>
      <c r="PZ191" s="26"/>
      <c r="QA191" s="26"/>
      <c r="QB191" s="26"/>
      <c r="QC191" s="26"/>
      <c r="QD191" s="26"/>
      <c r="QE191" s="26"/>
      <c r="QF191" s="26"/>
      <c r="QG191" s="26"/>
      <c r="QH191" s="26"/>
      <c r="QI191" s="26"/>
      <c r="QJ191" s="26"/>
      <c r="QK191" s="26"/>
      <c r="QL191" s="26"/>
      <c r="QM191" s="26"/>
      <c r="QN191" s="26"/>
      <c r="QO191" s="26"/>
      <c r="QP191" s="26"/>
      <c r="QQ191" s="26"/>
      <c r="QR191" s="26"/>
      <c r="QS191" s="26"/>
      <c r="QT191" s="26"/>
      <c r="QU191" s="26"/>
      <c r="QV191" s="26"/>
      <c r="QW191" s="26"/>
      <c r="QX191" s="26"/>
      <c r="QY191" s="26"/>
      <c r="QZ191" s="26"/>
      <c r="RA191" s="26"/>
      <c r="RB191" s="26"/>
      <c r="RC191" s="26"/>
      <c r="RD191" s="26"/>
      <c r="RE191" s="26"/>
      <c r="RF191" s="26"/>
      <c r="RG191" s="26"/>
      <c r="RH191" s="26"/>
      <c r="RI191" s="26"/>
      <c r="RJ191" s="26"/>
      <c r="RK191" s="26"/>
      <c r="RL191" s="26"/>
      <c r="RM191" s="26"/>
      <c r="RN191" s="26"/>
      <c r="RO191" s="26"/>
      <c r="RP191" s="26"/>
      <c r="RQ191" s="26"/>
      <c r="RR191" s="26"/>
      <c r="RS191" s="26"/>
      <c r="RT191" s="26"/>
      <c r="RU191" s="26"/>
      <c r="RV191" s="26"/>
      <c r="RW191" s="26"/>
      <c r="RX191" s="26"/>
      <c r="RY191" s="26"/>
      <c r="RZ191" s="26"/>
      <c r="SA191" s="26"/>
      <c r="SB191" s="26"/>
      <c r="SC191" s="26"/>
      <c r="SD191" s="26"/>
      <c r="SE191" s="26"/>
      <c r="SF191" s="26"/>
      <c r="SG191" s="26"/>
      <c r="SH191" s="26"/>
      <c r="SI191" s="26"/>
      <c r="SJ191" s="26"/>
      <c r="SK191" s="26"/>
      <c r="SL191" s="26"/>
      <c r="SM191" s="26"/>
      <c r="SN191" s="26"/>
      <c r="SO191" s="26"/>
      <c r="SP191" s="26"/>
      <c r="AAV191" s="26"/>
      <c r="AAW191" s="26"/>
      <c r="AAX191" s="26"/>
      <c r="AAY191" s="26"/>
      <c r="AAZ191" s="26"/>
      <c r="ABA191" s="26"/>
      <c r="ABB191" s="26"/>
      <c r="ABC191" s="26"/>
      <c r="ABD191" s="26"/>
      <c r="ABE191" s="26"/>
      <c r="ABF191" s="26"/>
      <c r="ABG191" s="26"/>
      <c r="ABH191" s="26"/>
      <c r="ABI191" s="26"/>
      <c r="ABJ191" s="26"/>
      <c r="ABK191" s="26"/>
      <c r="ABL191" s="26"/>
      <c r="ABM191" s="26"/>
      <c r="ABN191" s="26"/>
      <c r="ABO191" s="26"/>
      <c r="ABP191" s="26"/>
      <c r="ABQ191" s="26"/>
      <c r="ABR191" s="26"/>
      <c r="ABS191" s="26"/>
      <c r="ABT191" s="26"/>
      <c r="ABU191" s="26"/>
      <c r="ABV191" s="26"/>
      <c r="ABW191" s="26"/>
      <c r="ABX191" s="26"/>
      <c r="ABY191" s="26"/>
      <c r="ABZ191" s="26"/>
      <c r="ACA191" s="26"/>
      <c r="ACB191" s="26"/>
      <c r="ACC191" s="26"/>
      <c r="ACD191" s="26"/>
      <c r="ACE191" s="26"/>
      <c r="ACF191" s="26"/>
      <c r="ACG191" s="26"/>
      <c r="ACH191" s="26"/>
      <c r="ACI191" s="26"/>
      <c r="ACJ191" s="26"/>
      <c r="ACK191" s="26"/>
      <c r="ACL191" s="26"/>
      <c r="ACM191" s="26"/>
      <c r="ACN191" s="26"/>
      <c r="ACO191" s="26"/>
      <c r="ACP191" s="26"/>
      <c r="ACQ191" s="26"/>
      <c r="ACR191" s="26"/>
      <c r="ACS191" s="26"/>
      <c r="ACT191" s="26"/>
      <c r="ACU191" s="26"/>
      <c r="ACV191" s="26"/>
      <c r="ACW191" s="26"/>
      <c r="ACX191" s="26"/>
      <c r="ACY191" s="26"/>
      <c r="ACZ191" s="26"/>
      <c r="ADA191" s="26"/>
      <c r="ADB191" s="26"/>
      <c r="ADC191" s="26"/>
      <c r="ADD191" s="26"/>
      <c r="ADE191" s="26"/>
      <c r="ADF191" s="26"/>
      <c r="ADG191" s="26"/>
      <c r="ADH191" s="26"/>
      <c r="ADI191" s="26"/>
      <c r="ADJ191" s="26"/>
      <c r="ADK191" s="26"/>
      <c r="ADL191" s="26"/>
      <c r="ADM191" s="26"/>
      <c r="ADN191" s="26"/>
      <c r="ADO191" s="26"/>
      <c r="ADP191" s="26"/>
      <c r="ADQ191" s="26"/>
      <c r="ADR191" s="26"/>
      <c r="ADS191" s="26"/>
      <c r="ADT191" s="26"/>
      <c r="ADU191" s="26"/>
      <c r="ADV191" s="26"/>
      <c r="ADW191" s="26"/>
      <c r="ADX191" s="26"/>
      <c r="ADY191" s="26"/>
      <c r="ADZ191" s="26"/>
      <c r="AEA191" s="26"/>
      <c r="AEB191" s="26"/>
      <c r="AEC191" s="26"/>
      <c r="AED191" s="26"/>
      <c r="AEE191" s="26"/>
      <c r="AEF191" s="26"/>
      <c r="AEG191" s="26"/>
      <c r="AEH191" s="26"/>
      <c r="AEI191" s="26"/>
      <c r="AEJ191" s="26"/>
      <c r="AEK191" s="26"/>
      <c r="AEL191" s="26"/>
      <c r="AEM191" s="26"/>
      <c r="AEN191" s="26"/>
      <c r="AEO191" s="26"/>
      <c r="AEP191" s="26"/>
      <c r="AEQ191" s="26"/>
      <c r="AER191" s="26"/>
      <c r="AES191" s="26"/>
      <c r="AET191" s="26"/>
      <c r="AEU191" s="26"/>
      <c r="AEV191" s="26"/>
      <c r="AEW191" s="26"/>
      <c r="AEX191" s="26"/>
      <c r="AEY191" s="26"/>
      <c r="AEZ191" s="26"/>
      <c r="AFA191" s="26"/>
      <c r="AFB191" s="26"/>
      <c r="AFC191" s="26"/>
      <c r="AFD191" s="26"/>
      <c r="AFE191" s="26"/>
      <c r="AFF191" s="26"/>
      <c r="AFG191" s="26"/>
      <c r="AFH191" s="26"/>
      <c r="AFI191" s="26"/>
      <c r="AFJ191" s="26"/>
      <c r="AFK191" s="26"/>
      <c r="AFL191" s="26"/>
      <c r="AFM191" s="26"/>
      <c r="AFN191" s="26"/>
      <c r="AFO191" s="26"/>
      <c r="AFP191" s="26"/>
      <c r="AFQ191" s="26"/>
      <c r="AFR191" s="26"/>
      <c r="AFS191" s="26"/>
      <c r="AFT191" s="26"/>
      <c r="AFU191" s="26"/>
      <c r="AFV191" s="26"/>
      <c r="AFW191" s="26"/>
      <c r="AFX191" s="26"/>
      <c r="AFY191" s="26"/>
      <c r="AFZ191" s="26"/>
      <c r="AGA191" s="26"/>
      <c r="AGB191" s="26"/>
      <c r="AGC191" s="26"/>
      <c r="AGD191" s="26"/>
      <c r="AGE191" s="26"/>
      <c r="AGF191" s="26"/>
      <c r="AGG191" s="26"/>
      <c r="AGH191" s="26"/>
      <c r="AGI191" s="26"/>
      <c r="AGJ191" s="26"/>
      <c r="AGK191" s="26"/>
      <c r="AGL191" s="26"/>
      <c r="AGM191" s="26"/>
      <c r="AGN191" s="26"/>
      <c r="AGO191" s="26"/>
    </row>
    <row r="192" spans="371:873" x14ac:dyDescent="0.25">
      <c r="NG192" s="26"/>
      <c r="NH192" s="26"/>
      <c r="NI192" s="26"/>
      <c r="NJ192" s="26"/>
      <c r="NK192" s="26"/>
      <c r="NL192" s="26"/>
      <c r="NM192" s="26"/>
      <c r="NN192" s="26"/>
      <c r="NO192" s="26"/>
      <c r="NP192" s="26"/>
      <c r="NQ192" s="26"/>
      <c r="NR192" s="26"/>
      <c r="NS192" s="26"/>
      <c r="NT192" s="26"/>
      <c r="NU192" s="26"/>
      <c r="NV192" s="26"/>
      <c r="NW192" s="26"/>
      <c r="NX192" s="26"/>
      <c r="NY192" s="26"/>
      <c r="NZ192" s="26"/>
      <c r="OA192" s="26"/>
      <c r="OB192" s="26"/>
      <c r="OC192" s="26"/>
      <c r="OD192" s="26"/>
      <c r="OE192" s="26"/>
      <c r="OF192" s="26"/>
      <c r="OG192" s="26"/>
      <c r="OH192" s="26"/>
      <c r="OI192" s="26"/>
      <c r="OJ192" s="26"/>
      <c r="OK192" s="26"/>
      <c r="OL192" s="26"/>
      <c r="OM192" s="26"/>
      <c r="ON192" s="26"/>
      <c r="OO192" s="26"/>
      <c r="OP192" s="26"/>
      <c r="OQ192" s="26"/>
      <c r="OR192" s="26"/>
      <c r="OS192" s="26"/>
      <c r="OT192" s="26"/>
      <c r="OU192" s="26"/>
      <c r="OV192" s="26"/>
      <c r="OW192" s="26"/>
      <c r="OX192" s="26"/>
      <c r="OY192" s="26"/>
      <c r="OZ192" s="26"/>
      <c r="PA192" s="26"/>
      <c r="PB192" s="26"/>
      <c r="PC192" s="26"/>
      <c r="PD192" s="26"/>
      <c r="PE192" s="26"/>
      <c r="PF192" s="26"/>
      <c r="PG192" s="26"/>
      <c r="PH192" s="26"/>
      <c r="PI192" s="26"/>
      <c r="PJ192" s="26"/>
      <c r="PK192" s="26"/>
      <c r="PL192" s="26"/>
      <c r="PM192" s="26"/>
      <c r="PN192" s="26"/>
      <c r="PO192" s="26"/>
      <c r="PP192" s="26"/>
      <c r="PQ192" s="26"/>
      <c r="PR192" s="26"/>
      <c r="PS192" s="26"/>
      <c r="PT192" s="26"/>
      <c r="PU192" s="26"/>
      <c r="PV192" s="26"/>
      <c r="PW192" s="26"/>
      <c r="PX192" s="26"/>
      <c r="PY192" s="26"/>
      <c r="PZ192" s="26"/>
      <c r="QA192" s="26"/>
      <c r="QB192" s="26"/>
      <c r="QC192" s="26"/>
      <c r="QD192" s="26"/>
      <c r="QE192" s="26"/>
      <c r="QF192" s="26"/>
      <c r="QG192" s="26"/>
      <c r="QH192" s="26"/>
      <c r="QI192" s="26"/>
      <c r="QJ192" s="26"/>
      <c r="QK192" s="26"/>
      <c r="QL192" s="26"/>
      <c r="QM192" s="26"/>
      <c r="QN192" s="26"/>
      <c r="QO192" s="26"/>
      <c r="QP192" s="26"/>
      <c r="QQ192" s="26"/>
      <c r="QR192" s="26"/>
      <c r="QS192" s="26"/>
      <c r="QT192" s="26"/>
      <c r="QU192" s="26"/>
      <c r="QV192" s="26"/>
      <c r="QW192" s="26"/>
      <c r="QX192" s="26"/>
      <c r="QY192" s="26"/>
      <c r="QZ192" s="26"/>
      <c r="RA192" s="26"/>
      <c r="RB192" s="26"/>
      <c r="RC192" s="26"/>
      <c r="RD192" s="26"/>
      <c r="RE192" s="26"/>
      <c r="RF192" s="26"/>
      <c r="RG192" s="26"/>
      <c r="RH192" s="26"/>
      <c r="RI192" s="26"/>
      <c r="RJ192" s="26"/>
      <c r="RK192" s="26"/>
      <c r="RL192" s="26"/>
      <c r="RM192" s="26"/>
      <c r="RN192" s="26"/>
      <c r="RO192" s="26"/>
      <c r="RP192" s="26"/>
      <c r="RQ192" s="26"/>
      <c r="RR192" s="26"/>
      <c r="RS192" s="26"/>
      <c r="RT192" s="26"/>
      <c r="RU192" s="26"/>
      <c r="RV192" s="26"/>
      <c r="RW192" s="26"/>
      <c r="RX192" s="26"/>
      <c r="RY192" s="26"/>
      <c r="RZ192" s="26"/>
      <c r="SA192" s="26"/>
      <c r="SB192" s="26"/>
      <c r="SC192" s="26"/>
      <c r="SD192" s="26"/>
      <c r="SE192" s="26"/>
      <c r="SF192" s="26"/>
      <c r="SG192" s="26"/>
      <c r="SH192" s="26"/>
      <c r="SI192" s="26"/>
      <c r="SJ192" s="26"/>
      <c r="SK192" s="26"/>
      <c r="SL192" s="26"/>
      <c r="SM192" s="26"/>
      <c r="SN192" s="26"/>
      <c r="SO192" s="26"/>
      <c r="SP192" s="26"/>
      <c r="AAV192" s="26"/>
      <c r="AAW192" s="26"/>
      <c r="AAX192" s="26"/>
      <c r="AAY192" s="26"/>
      <c r="AAZ192" s="26"/>
      <c r="ABA192" s="26"/>
      <c r="ABB192" s="26"/>
      <c r="ABC192" s="26"/>
      <c r="ABD192" s="26"/>
      <c r="ABE192" s="26"/>
      <c r="ABF192" s="26"/>
      <c r="ABG192" s="26"/>
      <c r="ABH192" s="26"/>
      <c r="ABI192" s="26"/>
      <c r="ABJ192" s="26"/>
      <c r="ABK192" s="26"/>
      <c r="ABL192" s="26"/>
      <c r="ABM192" s="26"/>
      <c r="ABN192" s="26"/>
      <c r="ABO192" s="26"/>
      <c r="ABP192" s="26"/>
      <c r="ABQ192" s="26"/>
      <c r="ABR192" s="26"/>
      <c r="ABS192" s="26"/>
      <c r="ABT192" s="26"/>
      <c r="ABU192" s="26"/>
      <c r="ABV192" s="26"/>
      <c r="ABW192" s="26"/>
      <c r="ABX192" s="26"/>
      <c r="ABY192" s="26"/>
      <c r="ABZ192" s="26"/>
      <c r="ACA192" s="26"/>
      <c r="ACB192" s="26"/>
      <c r="ACC192" s="26"/>
      <c r="ACD192" s="26"/>
      <c r="ACE192" s="26"/>
      <c r="ACF192" s="26"/>
      <c r="ACG192" s="26"/>
      <c r="ACH192" s="26"/>
      <c r="ACI192" s="26"/>
      <c r="ACJ192" s="26"/>
      <c r="ACK192" s="26"/>
      <c r="ACL192" s="26"/>
      <c r="ACM192" s="26"/>
      <c r="ACN192" s="26"/>
      <c r="ACO192" s="26"/>
      <c r="ACP192" s="26"/>
      <c r="ACQ192" s="26"/>
      <c r="ACR192" s="26"/>
      <c r="ACS192" s="26"/>
      <c r="ACT192" s="26"/>
      <c r="ACU192" s="26"/>
      <c r="ACV192" s="26"/>
      <c r="ACW192" s="26"/>
      <c r="ACX192" s="26"/>
      <c r="ACY192" s="26"/>
      <c r="ACZ192" s="26"/>
      <c r="ADA192" s="26"/>
      <c r="ADB192" s="26"/>
      <c r="ADC192" s="26"/>
      <c r="ADD192" s="26"/>
      <c r="ADE192" s="26"/>
      <c r="ADF192" s="26"/>
      <c r="ADG192" s="26"/>
      <c r="ADH192" s="26"/>
      <c r="ADI192" s="26"/>
      <c r="ADJ192" s="26"/>
      <c r="ADK192" s="26"/>
      <c r="ADL192" s="26"/>
      <c r="ADM192" s="26"/>
      <c r="ADN192" s="26"/>
      <c r="ADO192" s="26"/>
      <c r="ADP192" s="26"/>
      <c r="ADQ192" s="26"/>
      <c r="ADR192" s="26"/>
      <c r="ADS192" s="26"/>
      <c r="ADT192" s="26"/>
      <c r="ADU192" s="26"/>
      <c r="ADV192" s="26"/>
      <c r="ADW192" s="26"/>
      <c r="ADX192" s="26"/>
      <c r="ADY192" s="26"/>
      <c r="ADZ192" s="26"/>
      <c r="AEA192" s="26"/>
      <c r="AEB192" s="26"/>
      <c r="AEC192" s="26"/>
      <c r="AED192" s="26"/>
      <c r="AEE192" s="26"/>
      <c r="AEF192" s="26"/>
      <c r="AEG192" s="26"/>
      <c r="AEH192" s="26"/>
      <c r="AEI192" s="26"/>
      <c r="AEJ192" s="26"/>
      <c r="AEK192" s="26"/>
      <c r="AEL192" s="26"/>
      <c r="AEM192" s="26"/>
      <c r="AEN192" s="26"/>
      <c r="AEO192" s="26"/>
      <c r="AEP192" s="26"/>
      <c r="AEQ192" s="26"/>
      <c r="AER192" s="26"/>
      <c r="AES192" s="26"/>
      <c r="AET192" s="26"/>
      <c r="AEU192" s="26"/>
      <c r="AEV192" s="26"/>
      <c r="AEW192" s="26"/>
      <c r="AEX192" s="26"/>
      <c r="AEY192" s="26"/>
      <c r="AEZ192" s="26"/>
      <c r="AFA192" s="26"/>
      <c r="AFB192" s="26"/>
      <c r="AFC192" s="26"/>
      <c r="AFD192" s="26"/>
      <c r="AFE192" s="26"/>
      <c r="AFF192" s="26"/>
      <c r="AFG192" s="26"/>
      <c r="AFH192" s="26"/>
      <c r="AFI192" s="26"/>
      <c r="AFJ192" s="26"/>
      <c r="AFK192" s="26"/>
      <c r="AFL192" s="26"/>
      <c r="AFM192" s="26"/>
      <c r="AFN192" s="26"/>
      <c r="AFO192" s="26"/>
      <c r="AFP192" s="26"/>
      <c r="AFQ192" s="26"/>
      <c r="AFR192" s="26"/>
      <c r="AFS192" s="26"/>
      <c r="AFT192" s="26"/>
      <c r="AFU192" s="26"/>
      <c r="AFV192" s="26"/>
      <c r="AFW192" s="26"/>
      <c r="AFX192" s="26"/>
      <c r="AFY192" s="26"/>
      <c r="AFZ192" s="26"/>
      <c r="AGA192" s="26"/>
      <c r="AGB192" s="26"/>
      <c r="AGC192" s="26"/>
      <c r="AGD192" s="26"/>
      <c r="AGE192" s="26"/>
      <c r="AGF192" s="26"/>
      <c r="AGG192" s="26"/>
      <c r="AGH192" s="26"/>
      <c r="AGI192" s="26"/>
      <c r="AGJ192" s="26"/>
      <c r="AGK192" s="26"/>
      <c r="AGL192" s="26"/>
      <c r="AGM192" s="26"/>
      <c r="AGN192" s="26"/>
      <c r="AGO192" s="26"/>
    </row>
    <row r="193" spans="371:873" x14ac:dyDescent="0.25">
      <c r="NG193" s="26"/>
      <c r="NH193" s="26"/>
      <c r="NI193" s="26"/>
      <c r="NJ193" s="26"/>
      <c r="NK193" s="26"/>
      <c r="NL193" s="26"/>
      <c r="NM193" s="26"/>
      <c r="NN193" s="26"/>
      <c r="NO193" s="26"/>
      <c r="NP193" s="26"/>
      <c r="NQ193" s="26"/>
      <c r="NR193" s="26"/>
      <c r="NS193" s="26"/>
      <c r="NT193" s="26"/>
      <c r="NU193" s="26"/>
      <c r="NV193" s="26"/>
      <c r="NW193" s="26"/>
      <c r="NX193" s="26"/>
      <c r="NY193" s="26"/>
      <c r="NZ193" s="26"/>
      <c r="OA193" s="26"/>
      <c r="OB193" s="26"/>
      <c r="OC193" s="26"/>
      <c r="OD193" s="26"/>
      <c r="OE193" s="26"/>
      <c r="OF193" s="26"/>
      <c r="OG193" s="26"/>
      <c r="OH193" s="26"/>
      <c r="OI193" s="26"/>
      <c r="OJ193" s="26"/>
      <c r="OK193" s="26"/>
      <c r="OL193" s="26"/>
      <c r="OM193" s="26"/>
      <c r="ON193" s="26"/>
      <c r="OO193" s="26"/>
      <c r="OP193" s="26"/>
      <c r="OQ193" s="26"/>
      <c r="OR193" s="26"/>
      <c r="OS193" s="26"/>
      <c r="OT193" s="26"/>
      <c r="OU193" s="26"/>
      <c r="OV193" s="26"/>
      <c r="OW193" s="26"/>
      <c r="OX193" s="26"/>
      <c r="OY193" s="26"/>
      <c r="OZ193" s="26"/>
      <c r="PA193" s="26"/>
      <c r="PB193" s="26"/>
      <c r="PC193" s="26"/>
      <c r="PD193" s="26"/>
      <c r="PE193" s="26"/>
      <c r="PF193" s="26"/>
      <c r="PG193" s="26"/>
      <c r="PH193" s="26"/>
      <c r="PI193" s="26"/>
      <c r="PJ193" s="26"/>
      <c r="PK193" s="26"/>
      <c r="PL193" s="26"/>
      <c r="PM193" s="26"/>
      <c r="PN193" s="26"/>
      <c r="PO193" s="26"/>
      <c r="PP193" s="26"/>
      <c r="PQ193" s="26"/>
      <c r="PR193" s="26"/>
      <c r="PS193" s="26"/>
      <c r="PT193" s="26"/>
      <c r="PU193" s="26"/>
      <c r="PV193" s="26"/>
      <c r="PW193" s="26"/>
      <c r="PX193" s="26"/>
      <c r="PY193" s="26"/>
      <c r="PZ193" s="26"/>
      <c r="QA193" s="26"/>
      <c r="QB193" s="26"/>
      <c r="QC193" s="26"/>
      <c r="QD193" s="26"/>
      <c r="QE193" s="26"/>
      <c r="QF193" s="26"/>
      <c r="QG193" s="26"/>
      <c r="QH193" s="26"/>
      <c r="QI193" s="26"/>
      <c r="QJ193" s="26"/>
      <c r="QK193" s="26"/>
      <c r="QL193" s="26"/>
      <c r="QM193" s="26"/>
      <c r="QN193" s="26"/>
      <c r="QO193" s="26"/>
      <c r="QP193" s="26"/>
      <c r="QQ193" s="26"/>
      <c r="QR193" s="26"/>
      <c r="QS193" s="26"/>
      <c r="QT193" s="26"/>
      <c r="QU193" s="26"/>
      <c r="QV193" s="26"/>
      <c r="QW193" s="26"/>
      <c r="QX193" s="26"/>
      <c r="QY193" s="26"/>
      <c r="QZ193" s="26"/>
      <c r="RA193" s="26"/>
      <c r="RB193" s="26"/>
      <c r="RC193" s="26"/>
      <c r="RD193" s="26"/>
      <c r="RE193" s="26"/>
      <c r="RF193" s="26"/>
      <c r="RG193" s="26"/>
      <c r="RH193" s="26"/>
      <c r="RI193" s="26"/>
      <c r="RJ193" s="26"/>
      <c r="RK193" s="26"/>
      <c r="RL193" s="26"/>
      <c r="RM193" s="26"/>
      <c r="RN193" s="26"/>
      <c r="RO193" s="26"/>
      <c r="RP193" s="26"/>
      <c r="RQ193" s="26"/>
      <c r="RR193" s="26"/>
      <c r="RS193" s="26"/>
      <c r="RT193" s="26"/>
      <c r="RU193" s="26"/>
      <c r="RV193" s="26"/>
      <c r="RW193" s="26"/>
      <c r="RX193" s="26"/>
      <c r="RY193" s="26"/>
      <c r="RZ193" s="26"/>
      <c r="SA193" s="26"/>
      <c r="SB193" s="26"/>
      <c r="SC193" s="26"/>
      <c r="SD193" s="26"/>
      <c r="SE193" s="26"/>
      <c r="SF193" s="26"/>
      <c r="SG193" s="26"/>
      <c r="SH193" s="26"/>
      <c r="SI193" s="26"/>
      <c r="SJ193" s="26"/>
      <c r="SK193" s="26"/>
      <c r="SL193" s="26"/>
      <c r="SM193" s="26"/>
      <c r="SN193" s="26"/>
      <c r="SO193" s="26"/>
      <c r="SP193" s="26"/>
      <c r="AAV193" s="26"/>
      <c r="AAW193" s="26"/>
      <c r="AAX193" s="26"/>
      <c r="AAY193" s="26"/>
      <c r="AAZ193" s="26"/>
      <c r="ABA193" s="26"/>
      <c r="ABB193" s="26"/>
      <c r="ABC193" s="26"/>
      <c r="ABD193" s="26"/>
      <c r="ABE193" s="26"/>
      <c r="ABF193" s="26"/>
      <c r="ABG193" s="26"/>
      <c r="ABH193" s="26"/>
      <c r="ABI193" s="26"/>
      <c r="ABJ193" s="26"/>
      <c r="ABK193" s="26"/>
      <c r="ABL193" s="26"/>
      <c r="ABM193" s="26"/>
      <c r="ABN193" s="26"/>
      <c r="ABO193" s="26"/>
      <c r="ABP193" s="26"/>
      <c r="ABQ193" s="26"/>
      <c r="ABR193" s="26"/>
      <c r="ABS193" s="26"/>
      <c r="ABT193" s="26"/>
      <c r="ABU193" s="26"/>
      <c r="ABV193" s="26"/>
      <c r="ABW193" s="26"/>
      <c r="ABX193" s="26"/>
      <c r="ABY193" s="26"/>
      <c r="ABZ193" s="26"/>
      <c r="ACA193" s="26"/>
      <c r="ACB193" s="26"/>
      <c r="ACC193" s="26"/>
      <c r="ACD193" s="26"/>
      <c r="ACE193" s="26"/>
      <c r="ACF193" s="26"/>
      <c r="ACG193" s="26"/>
      <c r="ACH193" s="26"/>
      <c r="ACI193" s="26"/>
      <c r="ACJ193" s="26"/>
      <c r="ACK193" s="26"/>
      <c r="ACL193" s="26"/>
      <c r="ACM193" s="26"/>
      <c r="ACN193" s="26"/>
      <c r="ACO193" s="26"/>
      <c r="ACP193" s="26"/>
      <c r="ACQ193" s="26"/>
      <c r="ACR193" s="26"/>
      <c r="ACS193" s="26"/>
      <c r="ACT193" s="26"/>
      <c r="ACU193" s="26"/>
      <c r="ACV193" s="26"/>
      <c r="ACW193" s="26"/>
      <c r="ACX193" s="26"/>
      <c r="ACY193" s="26"/>
      <c r="ACZ193" s="26"/>
      <c r="ADA193" s="26"/>
      <c r="ADB193" s="26"/>
      <c r="ADC193" s="26"/>
      <c r="ADD193" s="26"/>
      <c r="ADE193" s="26"/>
      <c r="ADF193" s="26"/>
      <c r="ADG193" s="26"/>
      <c r="ADH193" s="26"/>
      <c r="ADI193" s="26"/>
      <c r="ADJ193" s="26"/>
      <c r="ADK193" s="26"/>
      <c r="ADL193" s="26"/>
      <c r="ADM193" s="26"/>
      <c r="ADN193" s="26"/>
      <c r="ADO193" s="26"/>
      <c r="ADP193" s="26"/>
      <c r="ADQ193" s="26"/>
      <c r="ADR193" s="26"/>
      <c r="ADS193" s="26"/>
      <c r="ADT193" s="26"/>
      <c r="ADU193" s="26"/>
      <c r="ADV193" s="26"/>
      <c r="ADW193" s="26"/>
      <c r="ADX193" s="26"/>
      <c r="ADY193" s="26"/>
      <c r="ADZ193" s="26"/>
      <c r="AEA193" s="26"/>
      <c r="AEB193" s="26"/>
      <c r="AEC193" s="26"/>
      <c r="AED193" s="26"/>
      <c r="AEE193" s="26"/>
      <c r="AEF193" s="26"/>
      <c r="AEG193" s="26"/>
      <c r="AEH193" s="26"/>
      <c r="AEI193" s="26"/>
      <c r="AEJ193" s="26"/>
      <c r="AEK193" s="26"/>
      <c r="AEL193" s="26"/>
      <c r="AEM193" s="26"/>
      <c r="AEN193" s="26"/>
      <c r="AEO193" s="26"/>
      <c r="AEP193" s="26"/>
      <c r="AEQ193" s="26"/>
      <c r="AER193" s="26"/>
      <c r="AES193" s="26"/>
      <c r="AET193" s="26"/>
      <c r="AEU193" s="26"/>
      <c r="AEV193" s="26"/>
      <c r="AEW193" s="26"/>
      <c r="AEX193" s="26"/>
      <c r="AEY193" s="26"/>
      <c r="AEZ193" s="26"/>
      <c r="AFA193" s="26"/>
      <c r="AFB193" s="26"/>
      <c r="AFC193" s="26"/>
      <c r="AFD193" s="26"/>
      <c r="AFE193" s="26"/>
      <c r="AFF193" s="26"/>
      <c r="AFG193" s="26"/>
      <c r="AFH193" s="26"/>
      <c r="AFI193" s="26"/>
      <c r="AFJ193" s="26"/>
      <c r="AFK193" s="26"/>
      <c r="AFL193" s="26"/>
      <c r="AFM193" s="26"/>
      <c r="AFN193" s="26"/>
      <c r="AFO193" s="26"/>
      <c r="AFP193" s="26"/>
      <c r="AFQ193" s="26"/>
      <c r="AFR193" s="26"/>
      <c r="AFS193" s="26"/>
      <c r="AFT193" s="26"/>
      <c r="AFU193" s="26"/>
      <c r="AFV193" s="26"/>
      <c r="AFW193" s="26"/>
      <c r="AFX193" s="26"/>
      <c r="AFY193" s="26"/>
      <c r="AFZ193" s="26"/>
      <c r="AGA193" s="26"/>
      <c r="AGB193" s="26"/>
      <c r="AGC193" s="26"/>
      <c r="AGD193" s="26"/>
      <c r="AGE193" s="26"/>
      <c r="AGF193" s="26"/>
      <c r="AGG193" s="26"/>
      <c r="AGH193" s="26"/>
      <c r="AGI193" s="26"/>
      <c r="AGJ193" s="26"/>
      <c r="AGK193" s="26"/>
      <c r="AGL193" s="26"/>
      <c r="AGM193" s="26"/>
      <c r="AGN193" s="26"/>
      <c r="AGO193" s="26"/>
    </row>
    <row r="194" spans="371:873" x14ac:dyDescent="0.25">
      <c r="NG194" s="26"/>
      <c r="NH194" s="26"/>
      <c r="NI194" s="26"/>
      <c r="NJ194" s="26"/>
      <c r="NK194" s="26"/>
      <c r="NL194" s="26"/>
      <c r="NM194" s="26"/>
      <c r="NN194" s="26"/>
      <c r="NO194" s="26"/>
      <c r="NP194" s="26"/>
      <c r="NQ194" s="26"/>
      <c r="NR194" s="26"/>
      <c r="NS194" s="26"/>
      <c r="NT194" s="26"/>
      <c r="NU194" s="26"/>
      <c r="NV194" s="26"/>
      <c r="NW194" s="26"/>
      <c r="NX194" s="26"/>
      <c r="NY194" s="26"/>
      <c r="NZ194" s="26"/>
      <c r="OA194" s="26"/>
      <c r="OB194" s="26"/>
      <c r="OC194" s="26"/>
      <c r="OD194" s="26"/>
      <c r="OE194" s="26"/>
      <c r="OF194" s="26"/>
      <c r="OG194" s="26"/>
      <c r="OH194" s="26"/>
      <c r="OI194" s="26"/>
      <c r="OJ194" s="26"/>
      <c r="OK194" s="26"/>
      <c r="OL194" s="26"/>
      <c r="OM194" s="26"/>
      <c r="ON194" s="26"/>
      <c r="OO194" s="26"/>
      <c r="OP194" s="26"/>
      <c r="OQ194" s="26"/>
      <c r="OR194" s="26"/>
      <c r="OS194" s="26"/>
      <c r="OT194" s="26"/>
      <c r="OU194" s="26"/>
      <c r="OV194" s="26"/>
      <c r="OW194" s="26"/>
      <c r="OX194" s="26"/>
      <c r="OY194" s="26"/>
      <c r="OZ194" s="26"/>
      <c r="PA194" s="26"/>
      <c r="PB194" s="26"/>
      <c r="PC194" s="26"/>
      <c r="PD194" s="26"/>
      <c r="PE194" s="26"/>
      <c r="PF194" s="26"/>
      <c r="PG194" s="26"/>
      <c r="PH194" s="26"/>
      <c r="PI194" s="26"/>
      <c r="PJ194" s="26"/>
      <c r="PK194" s="26"/>
      <c r="PL194" s="26"/>
      <c r="PM194" s="26"/>
      <c r="PN194" s="26"/>
      <c r="PO194" s="26"/>
      <c r="PP194" s="26"/>
      <c r="PQ194" s="26"/>
      <c r="PR194" s="26"/>
      <c r="PS194" s="26"/>
      <c r="PT194" s="26"/>
      <c r="PU194" s="26"/>
      <c r="PV194" s="26"/>
      <c r="PW194" s="26"/>
      <c r="PX194" s="26"/>
      <c r="PY194" s="26"/>
      <c r="PZ194" s="26"/>
      <c r="QA194" s="26"/>
      <c r="QB194" s="26"/>
      <c r="QC194" s="26"/>
      <c r="QD194" s="26"/>
      <c r="QE194" s="26"/>
      <c r="QF194" s="26"/>
      <c r="QG194" s="26"/>
      <c r="QH194" s="26"/>
      <c r="QI194" s="26"/>
      <c r="QJ194" s="26"/>
      <c r="QK194" s="26"/>
      <c r="QL194" s="26"/>
      <c r="QM194" s="26"/>
      <c r="QN194" s="26"/>
      <c r="QO194" s="26"/>
      <c r="QP194" s="26"/>
      <c r="QQ194" s="26"/>
      <c r="QR194" s="26"/>
      <c r="QS194" s="26"/>
      <c r="QT194" s="26"/>
      <c r="QU194" s="26"/>
      <c r="QV194" s="26"/>
      <c r="QW194" s="26"/>
      <c r="QX194" s="26"/>
      <c r="QY194" s="26"/>
      <c r="QZ194" s="26"/>
      <c r="RA194" s="26"/>
      <c r="RB194" s="26"/>
      <c r="RC194" s="26"/>
      <c r="RD194" s="26"/>
      <c r="RE194" s="26"/>
      <c r="RF194" s="26"/>
      <c r="RG194" s="26"/>
      <c r="RH194" s="26"/>
      <c r="RI194" s="26"/>
      <c r="RJ194" s="26"/>
      <c r="RK194" s="26"/>
      <c r="RL194" s="26"/>
      <c r="RM194" s="26"/>
      <c r="RN194" s="26"/>
      <c r="RO194" s="26"/>
      <c r="RP194" s="26"/>
      <c r="RQ194" s="26"/>
      <c r="RR194" s="26"/>
      <c r="RS194" s="26"/>
      <c r="RT194" s="26"/>
      <c r="RU194" s="26"/>
      <c r="RV194" s="26"/>
      <c r="RW194" s="26"/>
      <c r="RX194" s="26"/>
      <c r="RY194" s="26"/>
      <c r="RZ194" s="26"/>
      <c r="SA194" s="26"/>
      <c r="SB194" s="26"/>
      <c r="SC194" s="26"/>
      <c r="SD194" s="26"/>
      <c r="SE194" s="26"/>
      <c r="SF194" s="26"/>
      <c r="SG194" s="26"/>
      <c r="SH194" s="26"/>
      <c r="SI194" s="26"/>
      <c r="SJ194" s="26"/>
      <c r="SK194" s="26"/>
      <c r="SL194" s="26"/>
      <c r="SM194" s="26"/>
      <c r="SN194" s="26"/>
      <c r="SO194" s="26"/>
      <c r="SP194" s="26"/>
      <c r="AAV194" s="26"/>
      <c r="AAW194" s="26"/>
      <c r="AAX194" s="26"/>
      <c r="AAY194" s="26"/>
      <c r="AAZ194" s="26"/>
      <c r="ABA194" s="26"/>
      <c r="ABB194" s="26"/>
      <c r="ABC194" s="26"/>
      <c r="ABD194" s="26"/>
      <c r="ABE194" s="26"/>
      <c r="ABF194" s="26"/>
      <c r="ABG194" s="26"/>
      <c r="ABH194" s="26"/>
      <c r="ABI194" s="26"/>
      <c r="ABJ194" s="26"/>
      <c r="ABK194" s="26"/>
      <c r="ABL194" s="26"/>
      <c r="ABM194" s="26"/>
      <c r="ABN194" s="26"/>
      <c r="ABO194" s="26"/>
      <c r="ABP194" s="26"/>
      <c r="ABQ194" s="26"/>
      <c r="ABR194" s="26"/>
      <c r="ABS194" s="26"/>
      <c r="ABT194" s="26"/>
      <c r="ABU194" s="26"/>
      <c r="ABV194" s="26"/>
      <c r="ABW194" s="26"/>
      <c r="ABX194" s="26"/>
      <c r="ABY194" s="26"/>
      <c r="ABZ194" s="26"/>
      <c r="ACA194" s="26"/>
      <c r="ACB194" s="26"/>
      <c r="ACC194" s="26"/>
      <c r="ACD194" s="26"/>
      <c r="ACE194" s="26"/>
      <c r="ACF194" s="26"/>
      <c r="ACG194" s="26"/>
      <c r="ACH194" s="26"/>
      <c r="ACI194" s="26"/>
      <c r="ACJ194" s="26"/>
      <c r="ACK194" s="26"/>
      <c r="ACL194" s="26"/>
      <c r="ACM194" s="26"/>
      <c r="ACN194" s="26"/>
      <c r="ACO194" s="26"/>
      <c r="ACP194" s="26"/>
      <c r="ACQ194" s="26"/>
      <c r="ACR194" s="26"/>
      <c r="ACS194" s="26"/>
      <c r="ACT194" s="26"/>
      <c r="ACU194" s="26"/>
      <c r="ACV194" s="26"/>
      <c r="ACW194" s="26"/>
      <c r="ACX194" s="26"/>
      <c r="ACY194" s="26"/>
      <c r="ACZ194" s="26"/>
      <c r="ADA194" s="26"/>
      <c r="ADB194" s="26"/>
      <c r="ADC194" s="26"/>
      <c r="ADD194" s="26"/>
      <c r="ADE194" s="26"/>
      <c r="ADF194" s="26"/>
      <c r="ADG194" s="26"/>
      <c r="ADH194" s="26"/>
      <c r="ADI194" s="26"/>
      <c r="ADJ194" s="26"/>
      <c r="ADK194" s="26"/>
      <c r="ADL194" s="26"/>
      <c r="ADM194" s="26"/>
      <c r="ADN194" s="26"/>
      <c r="ADO194" s="26"/>
      <c r="ADP194" s="26"/>
      <c r="ADQ194" s="26"/>
      <c r="ADR194" s="26"/>
      <c r="ADS194" s="26"/>
      <c r="ADT194" s="26"/>
      <c r="ADU194" s="26"/>
      <c r="ADV194" s="26"/>
      <c r="ADW194" s="26"/>
      <c r="ADX194" s="26"/>
      <c r="ADY194" s="26"/>
      <c r="ADZ194" s="26"/>
      <c r="AEA194" s="26"/>
      <c r="AEB194" s="26"/>
      <c r="AEC194" s="26"/>
      <c r="AED194" s="26"/>
      <c r="AEE194" s="26"/>
      <c r="AEF194" s="26"/>
      <c r="AEG194" s="26"/>
      <c r="AEH194" s="26"/>
      <c r="AEI194" s="26"/>
      <c r="AEJ194" s="26"/>
      <c r="AEK194" s="26"/>
      <c r="AEL194" s="26"/>
      <c r="AEM194" s="26"/>
      <c r="AEN194" s="26"/>
      <c r="AEO194" s="26"/>
      <c r="AEP194" s="26"/>
      <c r="AEQ194" s="26"/>
      <c r="AER194" s="26"/>
      <c r="AES194" s="26"/>
      <c r="AET194" s="26"/>
      <c r="AEU194" s="26"/>
      <c r="AEV194" s="26"/>
      <c r="AEW194" s="26"/>
      <c r="AEX194" s="26"/>
      <c r="AEY194" s="26"/>
      <c r="AEZ194" s="26"/>
      <c r="AFA194" s="26"/>
      <c r="AFB194" s="26"/>
      <c r="AFC194" s="26"/>
      <c r="AFD194" s="26"/>
      <c r="AFE194" s="26"/>
      <c r="AFF194" s="26"/>
      <c r="AFG194" s="26"/>
      <c r="AFH194" s="26"/>
      <c r="AFI194" s="26"/>
      <c r="AFJ194" s="26"/>
      <c r="AFK194" s="26"/>
      <c r="AFL194" s="26"/>
      <c r="AFM194" s="26"/>
      <c r="AFN194" s="26"/>
      <c r="AFO194" s="26"/>
      <c r="AFP194" s="26"/>
      <c r="AFQ194" s="26"/>
      <c r="AFR194" s="26"/>
      <c r="AFS194" s="26"/>
      <c r="AFT194" s="26"/>
      <c r="AFU194" s="26"/>
      <c r="AFV194" s="26"/>
      <c r="AFW194" s="26"/>
      <c r="AFX194" s="26"/>
      <c r="AFY194" s="26"/>
      <c r="AFZ194" s="26"/>
      <c r="AGA194" s="26"/>
      <c r="AGB194" s="26"/>
      <c r="AGC194" s="26"/>
      <c r="AGD194" s="26"/>
      <c r="AGE194" s="26"/>
      <c r="AGF194" s="26"/>
      <c r="AGG194" s="26"/>
      <c r="AGH194" s="26"/>
      <c r="AGI194" s="26"/>
      <c r="AGJ194" s="26"/>
      <c r="AGK194" s="26"/>
      <c r="AGL194" s="26"/>
      <c r="AGM194" s="26"/>
      <c r="AGN194" s="26"/>
      <c r="AGO194" s="26"/>
    </row>
    <row r="195" spans="371:873" x14ac:dyDescent="0.25">
      <c r="NG195" s="26"/>
      <c r="NH195" s="26"/>
      <c r="NI195" s="26"/>
      <c r="NJ195" s="26"/>
      <c r="NK195" s="26"/>
      <c r="NL195" s="26"/>
      <c r="NM195" s="26"/>
      <c r="NN195" s="26"/>
      <c r="NO195" s="26"/>
      <c r="NP195" s="26"/>
      <c r="NQ195" s="26"/>
      <c r="NR195" s="26"/>
      <c r="NS195" s="26"/>
      <c r="NT195" s="26"/>
      <c r="NU195" s="26"/>
      <c r="NV195" s="26"/>
      <c r="NW195" s="26"/>
      <c r="NX195" s="26"/>
      <c r="NY195" s="26"/>
      <c r="NZ195" s="26"/>
      <c r="OA195" s="26"/>
      <c r="OB195" s="26"/>
      <c r="OC195" s="26"/>
      <c r="OD195" s="26"/>
      <c r="OE195" s="26"/>
      <c r="OF195" s="26"/>
      <c r="OG195" s="26"/>
      <c r="OH195" s="26"/>
      <c r="OI195" s="26"/>
      <c r="OJ195" s="26"/>
      <c r="OK195" s="26"/>
      <c r="OL195" s="26"/>
      <c r="OM195" s="26"/>
      <c r="ON195" s="26"/>
      <c r="OO195" s="26"/>
      <c r="OP195" s="26"/>
      <c r="OQ195" s="26"/>
      <c r="OR195" s="26"/>
      <c r="OS195" s="26"/>
      <c r="OT195" s="26"/>
      <c r="OU195" s="26"/>
      <c r="OV195" s="26"/>
      <c r="OW195" s="26"/>
      <c r="OX195" s="26"/>
      <c r="OY195" s="26"/>
      <c r="OZ195" s="26"/>
      <c r="PA195" s="26"/>
      <c r="PB195" s="26"/>
      <c r="PC195" s="26"/>
      <c r="PD195" s="26"/>
      <c r="PE195" s="26"/>
      <c r="PF195" s="26"/>
      <c r="PG195" s="26"/>
      <c r="PH195" s="26"/>
      <c r="PI195" s="26"/>
      <c r="PJ195" s="26"/>
      <c r="PK195" s="26"/>
      <c r="PL195" s="26"/>
      <c r="PM195" s="26"/>
      <c r="PN195" s="26"/>
      <c r="PO195" s="26"/>
      <c r="PP195" s="26"/>
      <c r="PQ195" s="26"/>
      <c r="PR195" s="26"/>
      <c r="PS195" s="26"/>
      <c r="PT195" s="26"/>
      <c r="PU195" s="26"/>
      <c r="PV195" s="26"/>
      <c r="PW195" s="26"/>
      <c r="PX195" s="26"/>
      <c r="PY195" s="26"/>
      <c r="PZ195" s="26"/>
      <c r="QA195" s="26"/>
      <c r="QB195" s="26"/>
      <c r="QC195" s="26"/>
      <c r="QD195" s="26"/>
      <c r="QE195" s="26"/>
      <c r="QF195" s="26"/>
      <c r="QG195" s="26"/>
      <c r="QH195" s="26"/>
      <c r="QI195" s="26"/>
      <c r="QJ195" s="26"/>
      <c r="QK195" s="26"/>
      <c r="QL195" s="26"/>
      <c r="QM195" s="26"/>
      <c r="QN195" s="26"/>
      <c r="QO195" s="26"/>
      <c r="QP195" s="26"/>
      <c r="QQ195" s="26"/>
      <c r="QR195" s="26"/>
      <c r="QS195" s="26"/>
      <c r="QT195" s="26"/>
      <c r="QU195" s="26"/>
      <c r="QV195" s="26"/>
      <c r="QW195" s="26"/>
      <c r="QX195" s="26"/>
      <c r="QY195" s="26"/>
      <c r="QZ195" s="26"/>
      <c r="RA195" s="26"/>
      <c r="RB195" s="26"/>
      <c r="RC195" s="26"/>
      <c r="RD195" s="26"/>
      <c r="RE195" s="26"/>
      <c r="RF195" s="26"/>
      <c r="RG195" s="26"/>
      <c r="RH195" s="26"/>
      <c r="RI195" s="26"/>
      <c r="RJ195" s="26"/>
      <c r="RK195" s="26"/>
      <c r="RL195" s="26"/>
      <c r="RM195" s="26"/>
      <c r="RN195" s="26"/>
      <c r="RO195" s="26"/>
      <c r="RP195" s="26"/>
      <c r="RQ195" s="26"/>
      <c r="RR195" s="26"/>
      <c r="RS195" s="26"/>
      <c r="RT195" s="26"/>
      <c r="RU195" s="26"/>
      <c r="RV195" s="26"/>
      <c r="RW195" s="26"/>
      <c r="RX195" s="26"/>
      <c r="RY195" s="26"/>
      <c r="RZ195" s="26"/>
      <c r="SA195" s="26"/>
      <c r="SB195" s="26"/>
      <c r="SC195" s="26"/>
      <c r="SD195" s="26"/>
      <c r="SE195" s="26"/>
      <c r="SF195" s="26"/>
      <c r="SG195" s="26"/>
      <c r="SH195" s="26"/>
      <c r="SI195" s="26"/>
      <c r="SJ195" s="26"/>
      <c r="SK195" s="26"/>
      <c r="SL195" s="26"/>
      <c r="SM195" s="26"/>
      <c r="SN195" s="26"/>
      <c r="SO195" s="26"/>
      <c r="SP195" s="26"/>
      <c r="AAV195" s="26"/>
      <c r="AAW195" s="26"/>
      <c r="AAX195" s="26"/>
      <c r="AAY195" s="26"/>
      <c r="AAZ195" s="26"/>
      <c r="ABA195" s="26"/>
      <c r="ABB195" s="26"/>
      <c r="ABC195" s="26"/>
      <c r="ABD195" s="26"/>
      <c r="ABE195" s="26"/>
      <c r="ABF195" s="26"/>
      <c r="ABG195" s="26"/>
      <c r="ABH195" s="26"/>
      <c r="ABI195" s="26"/>
      <c r="ABJ195" s="26"/>
      <c r="ABK195" s="26"/>
      <c r="ABL195" s="26"/>
      <c r="ABM195" s="26"/>
      <c r="ABN195" s="26"/>
      <c r="ABO195" s="26"/>
      <c r="ABP195" s="26"/>
      <c r="ABQ195" s="26"/>
      <c r="ABR195" s="26"/>
      <c r="ABS195" s="26"/>
      <c r="ABT195" s="26"/>
      <c r="ABU195" s="26"/>
      <c r="ABV195" s="26"/>
      <c r="ABW195" s="26"/>
      <c r="ABX195" s="26"/>
      <c r="ABY195" s="26"/>
      <c r="ABZ195" s="26"/>
      <c r="ACA195" s="26"/>
      <c r="ACB195" s="26"/>
      <c r="ACC195" s="26"/>
      <c r="ACD195" s="26"/>
      <c r="ACE195" s="26"/>
      <c r="ACF195" s="26"/>
      <c r="ACG195" s="26"/>
      <c r="ACH195" s="26"/>
      <c r="ACI195" s="26"/>
      <c r="ACJ195" s="26"/>
      <c r="ACK195" s="26"/>
      <c r="ACL195" s="26"/>
      <c r="ACM195" s="26"/>
      <c r="ACN195" s="26"/>
      <c r="ACO195" s="26"/>
      <c r="ACP195" s="26"/>
      <c r="ACQ195" s="26"/>
      <c r="ACR195" s="26"/>
      <c r="ACS195" s="26"/>
      <c r="ACT195" s="26"/>
      <c r="ACU195" s="26"/>
      <c r="ACV195" s="26"/>
      <c r="ACW195" s="26"/>
      <c r="ACX195" s="26"/>
      <c r="ACY195" s="26"/>
      <c r="ACZ195" s="26"/>
      <c r="ADA195" s="26"/>
      <c r="ADB195" s="26"/>
      <c r="ADC195" s="26"/>
      <c r="ADD195" s="26"/>
      <c r="ADE195" s="26"/>
      <c r="ADF195" s="26"/>
      <c r="ADG195" s="26"/>
      <c r="ADH195" s="26"/>
      <c r="ADI195" s="26"/>
      <c r="ADJ195" s="26"/>
      <c r="ADK195" s="26"/>
      <c r="ADL195" s="26"/>
      <c r="ADM195" s="26"/>
      <c r="ADN195" s="26"/>
      <c r="ADO195" s="26"/>
      <c r="ADP195" s="26"/>
      <c r="ADQ195" s="26"/>
      <c r="ADR195" s="26"/>
      <c r="ADS195" s="26"/>
      <c r="ADT195" s="26"/>
      <c r="ADU195" s="26"/>
      <c r="ADV195" s="26"/>
      <c r="ADW195" s="26"/>
      <c r="ADX195" s="26"/>
      <c r="ADY195" s="26"/>
      <c r="ADZ195" s="26"/>
      <c r="AEA195" s="26"/>
      <c r="AEB195" s="26"/>
      <c r="AEC195" s="26"/>
      <c r="AED195" s="26"/>
      <c r="AEE195" s="26"/>
      <c r="AEF195" s="26"/>
      <c r="AEG195" s="26"/>
      <c r="AEH195" s="26"/>
      <c r="AEI195" s="26"/>
      <c r="AEJ195" s="26"/>
      <c r="AEK195" s="26"/>
      <c r="AEL195" s="26"/>
      <c r="AEM195" s="26"/>
      <c r="AEN195" s="26"/>
      <c r="AEO195" s="26"/>
      <c r="AEP195" s="26"/>
      <c r="AEQ195" s="26"/>
      <c r="AER195" s="26"/>
      <c r="AES195" s="26"/>
      <c r="AET195" s="26"/>
      <c r="AEU195" s="26"/>
      <c r="AEV195" s="26"/>
      <c r="AEW195" s="26"/>
      <c r="AEX195" s="26"/>
      <c r="AEY195" s="26"/>
      <c r="AEZ195" s="26"/>
      <c r="AFA195" s="26"/>
      <c r="AFB195" s="26"/>
      <c r="AFC195" s="26"/>
      <c r="AFD195" s="26"/>
      <c r="AFE195" s="26"/>
      <c r="AFF195" s="26"/>
      <c r="AFG195" s="26"/>
      <c r="AFH195" s="26"/>
      <c r="AFI195" s="26"/>
      <c r="AFJ195" s="26"/>
      <c r="AFK195" s="26"/>
      <c r="AFL195" s="26"/>
      <c r="AFM195" s="26"/>
      <c r="AFN195" s="26"/>
      <c r="AFO195" s="26"/>
      <c r="AFP195" s="26"/>
      <c r="AFQ195" s="26"/>
      <c r="AFR195" s="26"/>
      <c r="AFS195" s="26"/>
      <c r="AFT195" s="26"/>
      <c r="AFU195" s="26"/>
      <c r="AFV195" s="26"/>
      <c r="AFW195" s="26"/>
      <c r="AFX195" s="26"/>
      <c r="AFY195" s="26"/>
      <c r="AFZ195" s="26"/>
      <c r="AGA195" s="26"/>
      <c r="AGB195" s="26"/>
      <c r="AGC195" s="26"/>
      <c r="AGD195" s="26"/>
      <c r="AGE195" s="26"/>
      <c r="AGF195" s="26"/>
      <c r="AGG195" s="26"/>
      <c r="AGH195" s="26"/>
      <c r="AGI195" s="26"/>
      <c r="AGJ195" s="26"/>
      <c r="AGK195" s="26"/>
      <c r="AGL195" s="26"/>
      <c r="AGM195" s="26"/>
      <c r="AGN195" s="26"/>
      <c r="AGO195" s="26"/>
    </row>
    <row r="196" spans="371:873" x14ac:dyDescent="0.25">
      <c r="NG196" s="26"/>
      <c r="NH196" s="26"/>
      <c r="NI196" s="26"/>
      <c r="NJ196" s="26"/>
      <c r="NK196" s="26"/>
      <c r="NL196" s="26"/>
      <c r="NM196" s="26"/>
      <c r="NN196" s="26"/>
      <c r="NO196" s="26"/>
      <c r="NP196" s="26"/>
      <c r="NQ196" s="26"/>
      <c r="NR196" s="26"/>
      <c r="NS196" s="26"/>
      <c r="NT196" s="26"/>
      <c r="NU196" s="26"/>
      <c r="NV196" s="26"/>
      <c r="NW196" s="26"/>
      <c r="NX196" s="26"/>
      <c r="NY196" s="26"/>
      <c r="NZ196" s="26"/>
      <c r="OA196" s="26"/>
      <c r="OB196" s="26"/>
      <c r="OC196" s="26"/>
      <c r="OD196" s="26"/>
      <c r="OE196" s="26"/>
      <c r="OF196" s="26"/>
      <c r="OG196" s="26"/>
      <c r="OH196" s="26"/>
      <c r="OI196" s="26"/>
      <c r="OJ196" s="26"/>
      <c r="OK196" s="26"/>
      <c r="OL196" s="26"/>
      <c r="OM196" s="26"/>
      <c r="ON196" s="26"/>
      <c r="OO196" s="26"/>
      <c r="OP196" s="26"/>
      <c r="OQ196" s="26"/>
      <c r="OR196" s="26"/>
      <c r="OS196" s="26"/>
      <c r="OT196" s="26"/>
      <c r="OU196" s="26"/>
      <c r="OV196" s="26"/>
      <c r="OW196" s="26"/>
      <c r="OX196" s="26"/>
      <c r="OY196" s="26"/>
      <c r="OZ196" s="26"/>
      <c r="PA196" s="26"/>
      <c r="PB196" s="26"/>
      <c r="PC196" s="26"/>
      <c r="PD196" s="26"/>
      <c r="PE196" s="26"/>
      <c r="PF196" s="26"/>
      <c r="PG196" s="26"/>
      <c r="PH196" s="26"/>
      <c r="PI196" s="26"/>
      <c r="PJ196" s="26"/>
      <c r="PK196" s="26"/>
      <c r="PL196" s="26"/>
      <c r="PM196" s="26"/>
      <c r="PN196" s="26"/>
      <c r="PO196" s="26"/>
      <c r="PP196" s="26"/>
      <c r="PQ196" s="26"/>
      <c r="PR196" s="26"/>
      <c r="PS196" s="26"/>
      <c r="PT196" s="26"/>
      <c r="PU196" s="26"/>
      <c r="PV196" s="26"/>
      <c r="PW196" s="26"/>
      <c r="PX196" s="26"/>
      <c r="PY196" s="26"/>
      <c r="PZ196" s="26"/>
      <c r="QA196" s="26"/>
      <c r="QB196" s="26"/>
      <c r="QC196" s="26"/>
      <c r="QD196" s="26"/>
      <c r="QE196" s="26"/>
      <c r="QF196" s="26"/>
      <c r="QG196" s="26"/>
      <c r="QH196" s="26"/>
      <c r="QI196" s="26"/>
      <c r="QJ196" s="26"/>
      <c r="QK196" s="26"/>
      <c r="QL196" s="26"/>
      <c r="QM196" s="26"/>
      <c r="QN196" s="26"/>
      <c r="QO196" s="26"/>
      <c r="QP196" s="26"/>
      <c r="QQ196" s="26"/>
      <c r="QR196" s="26"/>
      <c r="QS196" s="26"/>
      <c r="QT196" s="26"/>
      <c r="QU196" s="26"/>
      <c r="QV196" s="26"/>
      <c r="QW196" s="26"/>
      <c r="QX196" s="26"/>
      <c r="QY196" s="26"/>
      <c r="QZ196" s="26"/>
      <c r="RA196" s="26"/>
      <c r="RB196" s="26"/>
      <c r="RC196" s="26"/>
      <c r="RD196" s="26"/>
      <c r="RE196" s="26"/>
      <c r="RF196" s="26"/>
      <c r="RG196" s="26"/>
      <c r="RH196" s="26"/>
      <c r="RI196" s="26"/>
      <c r="RJ196" s="26"/>
      <c r="RK196" s="26"/>
      <c r="RL196" s="26"/>
      <c r="RM196" s="26"/>
      <c r="RN196" s="26"/>
      <c r="RO196" s="26"/>
      <c r="RP196" s="26"/>
      <c r="RQ196" s="26"/>
      <c r="RR196" s="26"/>
      <c r="RS196" s="26"/>
      <c r="RT196" s="26"/>
      <c r="RU196" s="26"/>
      <c r="RV196" s="26"/>
      <c r="RW196" s="26"/>
      <c r="RX196" s="26"/>
      <c r="RY196" s="26"/>
      <c r="RZ196" s="26"/>
      <c r="SA196" s="26"/>
      <c r="SB196" s="26"/>
      <c r="SC196" s="26"/>
      <c r="SD196" s="26"/>
      <c r="SE196" s="26"/>
      <c r="SF196" s="26"/>
      <c r="SG196" s="26"/>
      <c r="SH196" s="26"/>
      <c r="SI196" s="26"/>
      <c r="SJ196" s="26"/>
      <c r="SK196" s="26"/>
      <c r="SL196" s="26"/>
      <c r="SM196" s="26"/>
      <c r="SN196" s="26"/>
      <c r="SO196" s="26"/>
      <c r="SP196" s="26"/>
      <c r="AAV196" s="26"/>
      <c r="AAW196" s="26"/>
      <c r="AAX196" s="26"/>
      <c r="AAY196" s="26"/>
      <c r="AAZ196" s="26"/>
      <c r="ABA196" s="26"/>
      <c r="ABB196" s="26"/>
      <c r="ABC196" s="26"/>
      <c r="ABD196" s="26"/>
      <c r="ABE196" s="26"/>
      <c r="ABF196" s="26"/>
      <c r="ABG196" s="26"/>
      <c r="ABH196" s="26"/>
      <c r="ABI196" s="26"/>
      <c r="ABJ196" s="26"/>
      <c r="ABK196" s="26"/>
      <c r="ABL196" s="26"/>
      <c r="ABM196" s="26"/>
      <c r="ABN196" s="26"/>
      <c r="ABO196" s="26"/>
      <c r="ABP196" s="26"/>
      <c r="ABQ196" s="26"/>
      <c r="ABR196" s="26"/>
      <c r="ABS196" s="26"/>
      <c r="ABT196" s="26"/>
      <c r="ABU196" s="26"/>
      <c r="ABV196" s="26"/>
      <c r="ABW196" s="26"/>
      <c r="ABX196" s="26"/>
      <c r="ABY196" s="26"/>
      <c r="ABZ196" s="26"/>
      <c r="ACA196" s="26"/>
      <c r="ACB196" s="26"/>
      <c r="ACC196" s="26"/>
      <c r="ACD196" s="26"/>
      <c r="ACE196" s="26"/>
      <c r="ACF196" s="26"/>
      <c r="ACG196" s="26"/>
      <c r="ACH196" s="26"/>
      <c r="ACI196" s="26"/>
      <c r="ACJ196" s="26"/>
      <c r="ACK196" s="26"/>
      <c r="ACL196" s="26"/>
      <c r="ACM196" s="26"/>
      <c r="ACN196" s="26"/>
      <c r="ACO196" s="26"/>
      <c r="ACP196" s="26"/>
      <c r="ACQ196" s="26"/>
      <c r="ACR196" s="26"/>
      <c r="ACS196" s="26"/>
      <c r="ACT196" s="26"/>
      <c r="ACU196" s="26"/>
      <c r="ACV196" s="26"/>
      <c r="ACW196" s="26"/>
      <c r="ACX196" s="26"/>
      <c r="ACY196" s="26"/>
      <c r="ACZ196" s="26"/>
      <c r="ADA196" s="26"/>
      <c r="ADB196" s="26"/>
      <c r="ADC196" s="26"/>
      <c r="ADD196" s="26"/>
      <c r="ADE196" s="26"/>
      <c r="ADF196" s="26"/>
      <c r="ADG196" s="26"/>
      <c r="ADH196" s="26"/>
      <c r="ADI196" s="26"/>
      <c r="ADJ196" s="26"/>
      <c r="ADK196" s="26"/>
      <c r="ADL196" s="26"/>
      <c r="ADM196" s="26"/>
      <c r="ADN196" s="26"/>
      <c r="ADO196" s="26"/>
      <c r="ADP196" s="26"/>
      <c r="ADQ196" s="26"/>
      <c r="ADR196" s="26"/>
      <c r="ADS196" s="26"/>
      <c r="ADT196" s="26"/>
      <c r="ADU196" s="26"/>
      <c r="ADV196" s="26"/>
      <c r="ADW196" s="26"/>
      <c r="ADX196" s="26"/>
      <c r="ADY196" s="26"/>
      <c r="ADZ196" s="26"/>
      <c r="AEA196" s="26"/>
      <c r="AEB196" s="26"/>
      <c r="AEC196" s="26"/>
      <c r="AED196" s="26"/>
      <c r="AEE196" s="26"/>
      <c r="AEF196" s="26"/>
      <c r="AEG196" s="26"/>
      <c r="AEH196" s="26"/>
      <c r="AEI196" s="26"/>
      <c r="AEJ196" s="26"/>
      <c r="AEK196" s="26"/>
      <c r="AEL196" s="26"/>
      <c r="AEM196" s="26"/>
      <c r="AEN196" s="26"/>
      <c r="AEO196" s="26"/>
      <c r="AEP196" s="26"/>
      <c r="AEQ196" s="26"/>
      <c r="AER196" s="26"/>
      <c r="AES196" s="26"/>
      <c r="AET196" s="26"/>
      <c r="AEU196" s="26"/>
      <c r="AEV196" s="26"/>
      <c r="AEW196" s="26"/>
      <c r="AEX196" s="26"/>
      <c r="AEY196" s="26"/>
      <c r="AEZ196" s="26"/>
      <c r="AFA196" s="26"/>
      <c r="AFB196" s="26"/>
      <c r="AFC196" s="26"/>
      <c r="AFD196" s="26"/>
      <c r="AFE196" s="26"/>
      <c r="AFF196" s="26"/>
      <c r="AFG196" s="26"/>
      <c r="AFH196" s="26"/>
      <c r="AFI196" s="26"/>
      <c r="AFJ196" s="26"/>
      <c r="AFK196" s="26"/>
      <c r="AFL196" s="26"/>
      <c r="AFM196" s="26"/>
      <c r="AFN196" s="26"/>
      <c r="AFO196" s="26"/>
      <c r="AFP196" s="26"/>
      <c r="AFQ196" s="26"/>
      <c r="AFR196" s="26"/>
      <c r="AFS196" s="26"/>
      <c r="AFT196" s="26"/>
      <c r="AFU196" s="26"/>
      <c r="AFV196" s="26"/>
      <c r="AFW196" s="26"/>
      <c r="AFX196" s="26"/>
      <c r="AFY196" s="26"/>
      <c r="AFZ196" s="26"/>
      <c r="AGA196" s="26"/>
      <c r="AGB196" s="26"/>
      <c r="AGC196" s="26"/>
      <c r="AGD196" s="26"/>
      <c r="AGE196" s="26"/>
      <c r="AGF196" s="26"/>
      <c r="AGG196" s="26"/>
      <c r="AGH196" s="26"/>
      <c r="AGI196" s="26"/>
      <c r="AGJ196" s="26"/>
      <c r="AGK196" s="26"/>
      <c r="AGL196" s="26"/>
      <c r="AGM196" s="26"/>
      <c r="AGN196" s="26"/>
      <c r="AGO196" s="26"/>
    </row>
    <row r="197" spans="371:873" x14ac:dyDescent="0.25">
      <c r="NG197" s="26"/>
      <c r="NH197" s="26"/>
      <c r="NI197" s="26"/>
      <c r="NJ197" s="26"/>
      <c r="NK197" s="26"/>
      <c r="NL197" s="26"/>
      <c r="NM197" s="26"/>
      <c r="NN197" s="26"/>
      <c r="NO197" s="26"/>
      <c r="NP197" s="26"/>
      <c r="NQ197" s="26"/>
      <c r="NR197" s="26"/>
      <c r="NS197" s="26"/>
      <c r="NT197" s="26"/>
      <c r="NU197" s="26"/>
      <c r="NV197" s="26"/>
      <c r="NW197" s="26"/>
      <c r="NX197" s="26"/>
      <c r="NY197" s="26"/>
      <c r="NZ197" s="26"/>
      <c r="OA197" s="26"/>
      <c r="OB197" s="26"/>
      <c r="OC197" s="26"/>
      <c r="OD197" s="26"/>
      <c r="OE197" s="26"/>
      <c r="OF197" s="26"/>
      <c r="OG197" s="26"/>
      <c r="OH197" s="26"/>
      <c r="OI197" s="26"/>
      <c r="OJ197" s="26"/>
      <c r="OK197" s="26"/>
      <c r="OL197" s="26"/>
      <c r="OM197" s="26"/>
      <c r="ON197" s="26"/>
      <c r="OO197" s="26"/>
      <c r="OP197" s="26"/>
      <c r="OQ197" s="26"/>
      <c r="OR197" s="26"/>
      <c r="OS197" s="26"/>
      <c r="OT197" s="26"/>
      <c r="OU197" s="26"/>
      <c r="OV197" s="26"/>
      <c r="OW197" s="26"/>
      <c r="OX197" s="26"/>
      <c r="OY197" s="26"/>
      <c r="OZ197" s="26"/>
      <c r="PA197" s="26"/>
      <c r="PB197" s="26"/>
      <c r="PC197" s="26"/>
      <c r="PD197" s="26"/>
      <c r="PE197" s="26"/>
      <c r="PF197" s="26"/>
      <c r="PG197" s="26"/>
      <c r="PH197" s="26"/>
      <c r="PI197" s="26"/>
      <c r="PJ197" s="26"/>
      <c r="PK197" s="26"/>
      <c r="PL197" s="26"/>
      <c r="PM197" s="26"/>
      <c r="PN197" s="26"/>
      <c r="PO197" s="26"/>
      <c r="PP197" s="26"/>
      <c r="PQ197" s="26"/>
      <c r="PR197" s="26"/>
      <c r="PS197" s="26"/>
      <c r="PT197" s="26"/>
      <c r="PU197" s="26"/>
      <c r="PV197" s="26"/>
      <c r="PW197" s="26"/>
      <c r="PX197" s="26"/>
      <c r="PY197" s="26"/>
      <c r="PZ197" s="26"/>
      <c r="QA197" s="26"/>
      <c r="QB197" s="26"/>
      <c r="QC197" s="26"/>
      <c r="QD197" s="26"/>
      <c r="QE197" s="26"/>
      <c r="QF197" s="26"/>
      <c r="QG197" s="26"/>
      <c r="QH197" s="26"/>
      <c r="QI197" s="26"/>
      <c r="QJ197" s="26"/>
      <c r="QK197" s="26"/>
      <c r="QL197" s="26"/>
      <c r="QM197" s="26"/>
      <c r="QN197" s="26"/>
      <c r="QO197" s="26"/>
      <c r="QP197" s="26"/>
      <c r="QQ197" s="26"/>
      <c r="QR197" s="26"/>
      <c r="QS197" s="26"/>
      <c r="QT197" s="26"/>
      <c r="QU197" s="26"/>
      <c r="QV197" s="26"/>
      <c r="QW197" s="26"/>
      <c r="QX197" s="26"/>
      <c r="QY197" s="26"/>
      <c r="QZ197" s="26"/>
      <c r="RA197" s="26"/>
      <c r="RB197" s="26"/>
      <c r="RC197" s="26"/>
      <c r="RD197" s="26"/>
      <c r="RE197" s="26"/>
      <c r="RF197" s="26"/>
      <c r="RG197" s="26"/>
      <c r="RH197" s="26"/>
      <c r="RI197" s="26"/>
      <c r="RJ197" s="26"/>
      <c r="RK197" s="26"/>
      <c r="RL197" s="26"/>
      <c r="RM197" s="26"/>
      <c r="RN197" s="26"/>
      <c r="RO197" s="26"/>
      <c r="RP197" s="26"/>
      <c r="RQ197" s="26"/>
      <c r="RR197" s="26"/>
      <c r="RS197" s="26"/>
      <c r="RT197" s="26"/>
      <c r="RU197" s="26"/>
      <c r="RV197" s="26"/>
      <c r="RW197" s="26"/>
      <c r="RX197" s="26"/>
      <c r="RY197" s="26"/>
      <c r="RZ197" s="26"/>
      <c r="SA197" s="26"/>
      <c r="SB197" s="26"/>
      <c r="SC197" s="26"/>
      <c r="SD197" s="26"/>
      <c r="SE197" s="26"/>
      <c r="SF197" s="26"/>
      <c r="SG197" s="26"/>
      <c r="SH197" s="26"/>
      <c r="SI197" s="26"/>
      <c r="SJ197" s="26"/>
      <c r="SK197" s="26"/>
      <c r="SL197" s="26"/>
      <c r="SM197" s="26"/>
      <c r="SN197" s="26"/>
      <c r="SO197" s="26"/>
      <c r="SP197" s="26"/>
      <c r="AAV197" s="26"/>
      <c r="AAW197" s="26"/>
      <c r="AAX197" s="26"/>
      <c r="AAY197" s="26"/>
      <c r="AAZ197" s="26"/>
      <c r="ABA197" s="26"/>
      <c r="ABB197" s="26"/>
      <c r="ABC197" s="26"/>
      <c r="ABD197" s="26"/>
      <c r="ABE197" s="26"/>
      <c r="ABF197" s="26"/>
      <c r="ABG197" s="26"/>
      <c r="ABH197" s="26"/>
      <c r="ABI197" s="26"/>
      <c r="ABJ197" s="26"/>
      <c r="ABK197" s="26"/>
      <c r="ABL197" s="26"/>
      <c r="ABM197" s="26"/>
      <c r="ABN197" s="26"/>
      <c r="ABO197" s="26"/>
      <c r="ABP197" s="26"/>
      <c r="ABQ197" s="26"/>
      <c r="ABR197" s="26"/>
      <c r="ABS197" s="26"/>
      <c r="ABT197" s="26"/>
      <c r="ABU197" s="26"/>
      <c r="ABV197" s="26"/>
      <c r="ABW197" s="26"/>
      <c r="ABX197" s="26"/>
      <c r="ABY197" s="26"/>
      <c r="ABZ197" s="26"/>
      <c r="ACA197" s="26"/>
      <c r="ACB197" s="26"/>
      <c r="ACC197" s="26"/>
      <c r="ACD197" s="26"/>
      <c r="ACE197" s="26"/>
      <c r="ACF197" s="26"/>
      <c r="ACG197" s="26"/>
      <c r="ACH197" s="26"/>
      <c r="ACI197" s="26"/>
      <c r="ACJ197" s="26"/>
      <c r="ACK197" s="26"/>
      <c r="ACL197" s="26"/>
      <c r="ACM197" s="26"/>
      <c r="ACN197" s="26"/>
      <c r="ACO197" s="26"/>
      <c r="ACP197" s="26"/>
      <c r="ACQ197" s="26"/>
      <c r="ACR197" s="26"/>
      <c r="ACS197" s="26"/>
      <c r="ACT197" s="26"/>
      <c r="ACU197" s="26"/>
      <c r="ACV197" s="26"/>
      <c r="ACW197" s="26"/>
      <c r="ACX197" s="26"/>
      <c r="ACY197" s="26"/>
      <c r="ACZ197" s="26"/>
      <c r="ADA197" s="26"/>
      <c r="ADB197" s="26"/>
      <c r="ADC197" s="26"/>
      <c r="ADD197" s="26"/>
      <c r="ADE197" s="26"/>
      <c r="ADF197" s="26"/>
      <c r="ADG197" s="26"/>
      <c r="ADH197" s="26"/>
      <c r="ADI197" s="26"/>
      <c r="ADJ197" s="26"/>
      <c r="ADK197" s="26"/>
      <c r="ADL197" s="26"/>
      <c r="ADM197" s="26"/>
      <c r="ADN197" s="26"/>
      <c r="ADO197" s="26"/>
      <c r="ADP197" s="26"/>
      <c r="ADQ197" s="26"/>
      <c r="ADR197" s="26"/>
      <c r="ADS197" s="26"/>
      <c r="ADT197" s="26"/>
      <c r="ADU197" s="26"/>
      <c r="ADV197" s="26"/>
      <c r="ADW197" s="26"/>
      <c r="ADX197" s="26"/>
      <c r="ADY197" s="26"/>
      <c r="ADZ197" s="26"/>
      <c r="AEA197" s="26"/>
      <c r="AEB197" s="26"/>
      <c r="AEC197" s="26"/>
      <c r="AED197" s="26"/>
      <c r="AEE197" s="26"/>
      <c r="AEF197" s="26"/>
      <c r="AEG197" s="26"/>
      <c r="AEH197" s="26"/>
      <c r="AEI197" s="26"/>
      <c r="AEJ197" s="26"/>
      <c r="AEK197" s="26"/>
      <c r="AEL197" s="26"/>
      <c r="AEM197" s="26"/>
      <c r="AEN197" s="26"/>
      <c r="AEO197" s="26"/>
      <c r="AEP197" s="26"/>
      <c r="AEQ197" s="26"/>
      <c r="AER197" s="26"/>
      <c r="AES197" s="26"/>
      <c r="AET197" s="26"/>
      <c r="AEU197" s="26"/>
      <c r="AEV197" s="26"/>
      <c r="AEW197" s="26"/>
      <c r="AEX197" s="26"/>
      <c r="AEY197" s="26"/>
      <c r="AEZ197" s="26"/>
      <c r="AFA197" s="26"/>
      <c r="AFB197" s="26"/>
      <c r="AFC197" s="26"/>
      <c r="AFD197" s="26"/>
      <c r="AFE197" s="26"/>
      <c r="AFF197" s="26"/>
      <c r="AFG197" s="26"/>
      <c r="AFH197" s="26"/>
      <c r="AFI197" s="26"/>
      <c r="AFJ197" s="26"/>
      <c r="AFK197" s="26"/>
      <c r="AFL197" s="26"/>
      <c r="AFM197" s="26"/>
      <c r="AFN197" s="26"/>
      <c r="AFO197" s="26"/>
      <c r="AFP197" s="26"/>
      <c r="AFQ197" s="26"/>
      <c r="AFR197" s="26"/>
      <c r="AFS197" s="26"/>
      <c r="AFT197" s="26"/>
      <c r="AFU197" s="26"/>
      <c r="AFV197" s="26"/>
      <c r="AFW197" s="26"/>
      <c r="AFX197" s="26"/>
      <c r="AFY197" s="26"/>
      <c r="AFZ197" s="26"/>
      <c r="AGA197" s="26"/>
      <c r="AGB197" s="26"/>
      <c r="AGC197" s="26"/>
      <c r="AGD197" s="26"/>
      <c r="AGE197" s="26"/>
      <c r="AGF197" s="26"/>
      <c r="AGG197" s="26"/>
      <c r="AGH197" s="26"/>
      <c r="AGI197" s="26"/>
      <c r="AGJ197" s="26"/>
      <c r="AGK197" s="26"/>
      <c r="AGL197" s="26"/>
      <c r="AGM197" s="26"/>
      <c r="AGN197" s="26"/>
      <c r="AGO197" s="26"/>
    </row>
    <row r="198" spans="371:873" x14ac:dyDescent="0.25">
      <c r="NG198" s="26"/>
      <c r="NH198" s="26"/>
      <c r="NI198" s="26"/>
      <c r="NJ198" s="26"/>
      <c r="NK198" s="26"/>
      <c r="NL198" s="26"/>
      <c r="NM198" s="26"/>
      <c r="NN198" s="26"/>
      <c r="NO198" s="26"/>
      <c r="NP198" s="26"/>
      <c r="NQ198" s="26"/>
      <c r="NR198" s="26"/>
      <c r="NS198" s="26"/>
      <c r="NT198" s="26"/>
      <c r="NU198" s="26"/>
      <c r="NV198" s="26"/>
      <c r="NW198" s="26"/>
      <c r="NX198" s="26"/>
      <c r="NY198" s="26"/>
      <c r="NZ198" s="26"/>
      <c r="OA198" s="26"/>
      <c r="OB198" s="26"/>
      <c r="OC198" s="26"/>
      <c r="OD198" s="26"/>
      <c r="OE198" s="26"/>
      <c r="OF198" s="26"/>
      <c r="OG198" s="26"/>
      <c r="OH198" s="26"/>
      <c r="OI198" s="26"/>
      <c r="OJ198" s="26"/>
      <c r="OK198" s="26"/>
      <c r="OL198" s="26"/>
      <c r="OM198" s="26"/>
      <c r="ON198" s="26"/>
      <c r="OO198" s="26"/>
      <c r="OP198" s="26"/>
      <c r="OQ198" s="26"/>
      <c r="OR198" s="26"/>
      <c r="OS198" s="26"/>
      <c r="OT198" s="26"/>
      <c r="OU198" s="26"/>
      <c r="OV198" s="26"/>
      <c r="OW198" s="26"/>
      <c r="OX198" s="26"/>
      <c r="OY198" s="26"/>
      <c r="OZ198" s="26"/>
      <c r="PA198" s="26"/>
      <c r="PB198" s="26"/>
      <c r="PC198" s="26"/>
      <c r="PD198" s="26"/>
      <c r="PE198" s="26"/>
      <c r="PF198" s="26"/>
      <c r="PG198" s="26"/>
      <c r="PH198" s="26"/>
      <c r="PI198" s="26"/>
      <c r="PJ198" s="26"/>
      <c r="PK198" s="26"/>
      <c r="PL198" s="26"/>
      <c r="PM198" s="26"/>
      <c r="PN198" s="26"/>
      <c r="PO198" s="26"/>
      <c r="PP198" s="26"/>
      <c r="PQ198" s="26"/>
      <c r="PR198" s="26"/>
      <c r="PS198" s="26"/>
      <c r="PT198" s="26"/>
      <c r="PU198" s="26"/>
      <c r="PV198" s="26"/>
      <c r="PW198" s="26"/>
      <c r="PX198" s="26"/>
      <c r="PY198" s="26"/>
      <c r="PZ198" s="26"/>
      <c r="QA198" s="26"/>
      <c r="QB198" s="26"/>
      <c r="QC198" s="26"/>
      <c r="QD198" s="26"/>
      <c r="QE198" s="26"/>
      <c r="QF198" s="26"/>
      <c r="QG198" s="26"/>
      <c r="QH198" s="26"/>
      <c r="QI198" s="26"/>
      <c r="QJ198" s="26"/>
      <c r="QK198" s="26"/>
      <c r="QL198" s="26"/>
      <c r="QM198" s="26"/>
      <c r="QN198" s="26"/>
      <c r="QO198" s="26"/>
      <c r="QP198" s="26"/>
      <c r="QQ198" s="26"/>
      <c r="QR198" s="26"/>
      <c r="QS198" s="26"/>
      <c r="QT198" s="26"/>
      <c r="QU198" s="26"/>
      <c r="QV198" s="26"/>
      <c r="QW198" s="26"/>
      <c r="QX198" s="26"/>
      <c r="QY198" s="26"/>
      <c r="QZ198" s="26"/>
      <c r="RA198" s="26"/>
      <c r="RB198" s="26"/>
      <c r="RC198" s="26"/>
      <c r="RD198" s="26"/>
      <c r="RE198" s="26"/>
      <c r="RF198" s="26"/>
      <c r="RG198" s="26"/>
      <c r="RH198" s="26"/>
      <c r="RI198" s="26"/>
      <c r="RJ198" s="26"/>
      <c r="RK198" s="26"/>
      <c r="RL198" s="26"/>
      <c r="RM198" s="26"/>
      <c r="RN198" s="26"/>
      <c r="RO198" s="26"/>
      <c r="RP198" s="26"/>
      <c r="RQ198" s="26"/>
      <c r="RR198" s="26"/>
      <c r="RS198" s="26"/>
      <c r="RT198" s="26"/>
      <c r="RU198" s="26"/>
      <c r="RV198" s="26"/>
      <c r="RW198" s="26"/>
      <c r="RX198" s="26"/>
      <c r="RY198" s="26"/>
      <c r="RZ198" s="26"/>
      <c r="SA198" s="26"/>
      <c r="SB198" s="26"/>
      <c r="SC198" s="26"/>
      <c r="SD198" s="26"/>
      <c r="SE198" s="26"/>
      <c r="SF198" s="26"/>
      <c r="SG198" s="26"/>
      <c r="SH198" s="26"/>
      <c r="SI198" s="26"/>
      <c r="SJ198" s="26"/>
      <c r="SK198" s="26"/>
      <c r="SL198" s="26"/>
      <c r="SM198" s="26"/>
      <c r="SN198" s="26"/>
      <c r="SO198" s="26"/>
      <c r="SP198" s="26"/>
      <c r="AAV198" s="26"/>
      <c r="AAW198" s="26"/>
      <c r="AAX198" s="26"/>
      <c r="AAY198" s="26"/>
      <c r="AAZ198" s="26"/>
      <c r="ABA198" s="26"/>
      <c r="ABB198" s="26"/>
      <c r="ABC198" s="26"/>
      <c r="ABD198" s="26"/>
      <c r="ABE198" s="26"/>
      <c r="ABF198" s="26"/>
      <c r="ABG198" s="26"/>
      <c r="ABH198" s="26"/>
      <c r="ABI198" s="26"/>
      <c r="ABJ198" s="26"/>
      <c r="ABK198" s="26"/>
      <c r="ABL198" s="26"/>
      <c r="ABM198" s="26"/>
      <c r="ABN198" s="26"/>
      <c r="ABO198" s="26"/>
      <c r="ABP198" s="26"/>
      <c r="ABQ198" s="26"/>
      <c r="ABR198" s="26"/>
      <c r="ABS198" s="26"/>
      <c r="ABT198" s="26"/>
      <c r="ABU198" s="26"/>
      <c r="ABV198" s="26"/>
      <c r="ABW198" s="26"/>
      <c r="ABX198" s="26"/>
      <c r="ABY198" s="26"/>
      <c r="ABZ198" s="26"/>
      <c r="ACA198" s="26"/>
      <c r="ACB198" s="26"/>
      <c r="ACC198" s="26"/>
      <c r="ACD198" s="26"/>
      <c r="ACE198" s="26"/>
      <c r="ACF198" s="26"/>
      <c r="ACG198" s="26"/>
      <c r="ACH198" s="26"/>
      <c r="ACI198" s="26"/>
      <c r="ACJ198" s="26"/>
      <c r="ACK198" s="26"/>
      <c r="ACL198" s="26"/>
      <c r="ACM198" s="26"/>
      <c r="ACN198" s="26"/>
      <c r="ACO198" s="26"/>
      <c r="ACP198" s="26"/>
      <c r="ACQ198" s="26"/>
      <c r="ACR198" s="26"/>
      <c r="ACS198" s="26"/>
      <c r="ACT198" s="26"/>
      <c r="ACU198" s="26"/>
      <c r="ACV198" s="26"/>
      <c r="ACW198" s="26"/>
      <c r="ACX198" s="26"/>
      <c r="ACY198" s="26"/>
      <c r="ACZ198" s="26"/>
      <c r="ADA198" s="26"/>
      <c r="ADB198" s="26"/>
      <c r="ADC198" s="26"/>
      <c r="ADD198" s="26"/>
      <c r="ADE198" s="26"/>
      <c r="ADF198" s="26"/>
      <c r="ADG198" s="26"/>
      <c r="ADH198" s="26"/>
      <c r="ADI198" s="26"/>
      <c r="ADJ198" s="26"/>
      <c r="ADK198" s="26"/>
      <c r="ADL198" s="26"/>
      <c r="ADM198" s="26"/>
      <c r="ADN198" s="26"/>
      <c r="ADO198" s="26"/>
      <c r="ADP198" s="26"/>
      <c r="ADQ198" s="26"/>
      <c r="ADR198" s="26"/>
      <c r="ADS198" s="26"/>
      <c r="ADT198" s="26"/>
      <c r="ADU198" s="26"/>
      <c r="ADV198" s="26"/>
      <c r="ADW198" s="26"/>
      <c r="ADX198" s="26"/>
      <c r="ADY198" s="26"/>
      <c r="ADZ198" s="26"/>
      <c r="AEA198" s="26"/>
      <c r="AEB198" s="26"/>
      <c r="AEC198" s="26"/>
      <c r="AED198" s="26"/>
      <c r="AEE198" s="26"/>
      <c r="AEF198" s="26"/>
      <c r="AEG198" s="26"/>
      <c r="AEH198" s="26"/>
      <c r="AEI198" s="26"/>
      <c r="AEJ198" s="26"/>
      <c r="AEK198" s="26"/>
      <c r="AEL198" s="26"/>
      <c r="AEM198" s="26"/>
      <c r="AEN198" s="26"/>
      <c r="AEO198" s="26"/>
      <c r="AEP198" s="26"/>
      <c r="AEQ198" s="26"/>
      <c r="AER198" s="26"/>
      <c r="AES198" s="26"/>
      <c r="AET198" s="26"/>
      <c r="AEU198" s="26"/>
      <c r="AEV198" s="26"/>
      <c r="AEW198" s="26"/>
      <c r="AEX198" s="26"/>
      <c r="AEY198" s="26"/>
      <c r="AEZ198" s="26"/>
      <c r="AFA198" s="26"/>
      <c r="AFB198" s="26"/>
      <c r="AFC198" s="26"/>
      <c r="AFD198" s="26"/>
      <c r="AFE198" s="26"/>
      <c r="AFF198" s="26"/>
      <c r="AFG198" s="26"/>
      <c r="AFH198" s="26"/>
      <c r="AFI198" s="26"/>
      <c r="AFJ198" s="26"/>
      <c r="AFK198" s="26"/>
      <c r="AFL198" s="26"/>
      <c r="AFM198" s="26"/>
      <c r="AFN198" s="26"/>
      <c r="AFO198" s="26"/>
      <c r="AFP198" s="26"/>
      <c r="AFQ198" s="26"/>
      <c r="AFR198" s="26"/>
      <c r="AFS198" s="26"/>
      <c r="AFT198" s="26"/>
      <c r="AFU198" s="26"/>
      <c r="AFV198" s="26"/>
      <c r="AFW198" s="26"/>
      <c r="AFX198" s="26"/>
      <c r="AFY198" s="26"/>
      <c r="AFZ198" s="26"/>
      <c r="AGA198" s="26"/>
      <c r="AGB198" s="26"/>
      <c r="AGC198" s="26"/>
      <c r="AGD198" s="26"/>
      <c r="AGE198" s="26"/>
      <c r="AGF198" s="26"/>
      <c r="AGG198" s="26"/>
      <c r="AGH198" s="26"/>
      <c r="AGI198" s="26"/>
      <c r="AGJ198" s="26"/>
      <c r="AGK198" s="26"/>
      <c r="AGL198" s="26"/>
      <c r="AGM198" s="26"/>
      <c r="AGN198" s="26"/>
      <c r="AGO198" s="26"/>
    </row>
    <row r="199" spans="371:873" x14ac:dyDescent="0.25">
      <c r="NG199" s="26"/>
      <c r="NH199" s="26"/>
      <c r="NI199" s="26"/>
      <c r="NJ199" s="26"/>
      <c r="NK199" s="26"/>
      <c r="NL199" s="26"/>
      <c r="NM199" s="26"/>
      <c r="NN199" s="26"/>
      <c r="NO199" s="26"/>
      <c r="NP199" s="26"/>
      <c r="NQ199" s="26"/>
      <c r="NR199" s="26"/>
      <c r="NS199" s="26"/>
      <c r="NT199" s="26"/>
      <c r="NU199" s="26"/>
      <c r="NV199" s="26"/>
      <c r="NW199" s="26"/>
      <c r="NX199" s="26"/>
      <c r="NY199" s="26"/>
      <c r="NZ199" s="26"/>
      <c r="OA199" s="26"/>
      <c r="OB199" s="26"/>
      <c r="OC199" s="26"/>
      <c r="OD199" s="26"/>
      <c r="OE199" s="26"/>
      <c r="OF199" s="26"/>
      <c r="OG199" s="26"/>
      <c r="OH199" s="26"/>
      <c r="OI199" s="26"/>
      <c r="OJ199" s="26"/>
      <c r="OK199" s="26"/>
      <c r="OL199" s="26"/>
      <c r="OM199" s="26"/>
      <c r="ON199" s="26"/>
      <c r="OO199" s="26"/>
      <c r="OP199" s="26"/>
      <c r="OQ199" s="26"/>
      <c r="OR199" s="26"/>
      <c r="OS199" s="26"/>
      <c r="OT199" s="26"/>
      <c r="OU199" s="26"/>
      <c r="OV199" s="26"/>
      <c r="OW199" s="26"/>
      <c r="OX199" s="26"/>
      <c r="OY199" s="26"/>
      <c r="OZ199" s="26"/>
      <c r="PA199" s="26"/>
      <c r="PB199" s="26"/>
      <c r="PC199" s="26"/>
      <c r="PD199" s="26"/>
      <c r="PE199" s="26"/>
      <c r="PF199" s="26"/>
      <c r="PG199" s="26"/>
      <c r="PH199" s="26"/>
      <c r="PI199" s="26"/>
      <c r="PJ199" s="26"/>
      <c r="PK199" s="26"/>
      <c r="PL199" s="26"/>
      <c r="PM199" s="26"/>
      <c r="PN199" s="26"/>
      <c r="PO199" s="26"/>
      <c r="PP199" s="26"/>
      <c r="PQ199" s="26"/>
      <c r="PR199" s="26"/>
      <c r="PS199" s="26"/>
      <c r="PT199" s="26"/>
      <c r="PU199" s="26"/>
      <c r="PV199" s="26"/>
      <c r="PW199" s="26"/>
      <c r="PX199" s="26"/>
      <c r="PY199" s="26"/>
      <c r="PZ199" s="26"/>
      <c r="QA199" s="26"/>
      <c r="QB199" s="26"/>
      <c r="QC199" s="26"/>
      <c r="QD199" s="26"/>
      <c r="QE199" s="26"/>
      <c r="QF199" s="26"/>
      <c r="QG199" s="26"/>
      <c r="QH199" s="26"/>
      <c r="QI199" s="26"/>
      <c r="QJ199" s="26"/>
      <c r="QK199" s="26"/>
      <c r="QL199" s="26"/>
      <c r="QM199" s="26"/>
      <c r="QN199" s="26"/>
      <c r="QO199" s="26"/>
      <c r="QP199" s="26"/>
      <c r="QQ199" s="26"/>
      <c r="QR199" s="26"/>
      <c r="QS199" s="26"/>
      <c r="QT199" s="26"/>
      <c r="QU199" s="26"/>
      <c r="QV199" s="26"/>
      <c r="QW199" s="26"/>
      <c r="QX199" s="26"/>
      <c r="QY199" s="26"/>
      <c r="QZ199" s="26"/>
      <c r="RA199" s="26"/>
      <c r="RB199" s="26"/>
      <c r="RC199" s="26"/>
      <c r="RD199" s="26"/>
      <c r="RE199" s="26"/>
      <c r="RF199" s="26"/>
      <c r="RG199" s="26"/>
      <c r="RH199" s="26"/>
      <c r="RI199" s="26"/>
      <c r="RJ199" s="26"/>
      <c r="RK199" s="26"/>
      <c r="RL199" s="26"/>
      <c r="RM199" s="26"/>
      <c r="RN199" s="26"/>
      <c r="RO199" s="26"/>
      <c r="RP199" s="26"/>
      <c r="RQ199" s="26"/>
      <c r="RR199" s="26"/>
      <c r="RS199" s="26"/>
      <c r="RT199" s="26"/>
      <c r="RU199" s="26"/>
      <c r="RV199" s="26"/>
      <c r="RW199" s="26"/>
      <c r="RX199" s="26"/>
      <c r="RY199" s="26"/>
      <c r="RZ199" s="26"/>
      <c r="SA199" s="26"/>
      <c r="SB199" s="26"/>
      <c r="SC199" s="26"/>
      <c r="SD199" s="26"/>
      <c r="SE199" s="26"/>
      <c r="SF199" s="26"/>
      <c r="SG199" s="26"/>
      <c r="SH199" s="26"/>
      <c r="SI199" s="26"/>
      <c r="SJ199" s="26"/>
      <c r="SK199" s="26"/>
      <c r="SL199" s="26"/>
      <c r="SM199" s="26"/>
      <c r="SN199" s="26"/>
      <c r="SO199" s="26"/>
      <c r="SP199" s="26"/>
      <c r="AAV199" s="26"/>
      <c r="AAW199" s="26"/>
      <c r="AAX199" s="26"/>
      <c r="AAY199" s="26"/>
      <c r="AAZ199" s="26"/>
      <c r="ABA199" s="26"/>
      <c r="ABB199" s="26"/>
      <c r="ABC199" s="26"/>
      <c r="ABD199" s="26"/>
      <c r="ABE199" s="26"/>
      <c r="ABF199" s="26"/>
      <c r="ABG199" s="26"/>
      <c r="ABH199" s="26"/>
      <c r="ABI199" s="26"/>
      <c r="ABJ199" s="26"/>
      <c r="ABK199" s="26"/>
      <c r="ABL199" s="26"/>
      <c r="ABM199" s="26"/>
      <c r="ABN199" s="26"/>
      <c r="ABO199" s="26"/>
      <c r="ABP199" s="26"/>
      <c r="ABQ199" s="26"/>
      <c r="ABR199" s="26"/>
      <c r="ABS199" s="26"/>
      <c r="ABT199" s="26"/>
      <c r="ABU199" s="26"/>
      <c r="ABV199" s="26"/>
      <c r="ABW199" s="26"/>
      <c r="ABX199" s="26"/>
      <c r="ABY199" s="26"/>
      <c r="ABZ199" s="26"/>
      <c r="ACA199" s="26"/>
      <c r="ACB199" s="26"/>
      <c r="ACC199" s="26"/>
      <c r="ACD199" s="26"/>
      <c r="ACE199" s="26"/>
      <c r="ACF199" s="26"/>
      <c r="ACG199" s="26"/>
      <c r="ACH199" s="26"/>
      <c r="ACI199" s="26"/>
      <c r="ACJ199" s="26"/>
      <c r="ACK199" s="26"/>
      <c r="ACL199" s="26"/>
      <c r="ACM199" s="26"/>
      <c r="ACN199" s="26"/>
      <c r="ACO199" s="26"/>
      <c r="ACP199" s="26"/>
      <c r="ACQ199" s="26"/>
      <c r="ACR199" s="26"/>
      <c r="ACS199" s="26"/>
      <c r="ACT199" s="26"/>
      <c r="ACU199" s="26"/>
      <c r="ACV199" s="26"/>
      <c r="ACW199" s="26"/>
      <c r="ACX199" s="26"/>
      <c r="ACY199" s="26"/>
      <c r="ACZ199" s="26"/>
      <c r="ADA199" s="26"/>
      <c r="ADB199" s="26"/>
      <c r="ADC199" s="26"/>
      <c r="ADD199" s="26"/>
      <c r="ADE199" s="26"/>
      <c r="ADF199" s="26"/>
      <c r="ADG199" s="26"/>
      <c r="ADH199" s="26"/>
      <c r="ADI199" s="26"/>
      <c r="ADJ199" s="26"/>
      <c r="ADK199" s="26"/>
      <c r="ADL199" s="26"/>
      <c r="ADM199" s="26"/>
      <c r="ADN199" s="26"/>
      <c r="ADO199" s="26"/>
      <c r="ADP199" s="26"/>
      <c r="ADQ199" s="26"/>
      <c r="ADR199" s="26"/>
      <c r="ADS199" s="26"/>
      <c r="ADT199" s="26"/>
      <c r="ADU199" s="26"/>
      <c r="ADV199" s="26"/>
      <c r="ADW199" s="26"/>
      <c r="ADX199" s="26"/>
      <c r="ADY199" s="26"/>
      <c r="ADZ199" s="26"/>
      <c r="AEA199" s="26"/>
      <c r="AEB199" s="26"/>
      <c r="AEC199" s="26"/>
      <c r="AED199" s="26"/>
      <c r="AEE199" s="26"/>
      <c r="AEF199" s="26"/>
      <c r="AEG199" s="26"/>
      <c r="AEH199" s="26"/>
      <c r="AEI199" s="26"/>
      <c r="AEJ199" s="26"/>
      <c r="AEK199" s="26"/>
      <c r="AEL199" s="26"/>
      <c r="AEM199" s="26"/>
      <c r="AEN199" s="26"/>
      <c r="AEO199" s="26"/>
      <c r="AEP199" s="26"/>
      <c r="AEQ199" s="26"/>
      <c r="AER199" s="26"/>
      <c r="AES199" s="26"/>
      <c r="AET199" s="26"/>
      <c r="AEU199" s="26"/>
      <c r="AEV199" s="26"/>
      <c r="AEW199" s="26"/>
      <c r="AEX199" s="26"/>
      <c r="AEY199" s="26"/>
      <c r="AEZ199" s="26"/>
      <c r="AFA199" s="26"/>
      <c r="AFB199" s="26"/>
      <c r="AFC199" s="26"/>
      <c r="AFD199" s="26"/>
      <c r="AFE199" s="26"/>
      <c r="AFF199" s="26"/>
      <c r="AFG199" s="26"/>
      <c r="AFH199" s="26"/>
      <c r="AFI199" s="26"/>
      <c r="AFJ199" s="26"/>
      <c r="AFK199" s="26"/>
      <c r="AFL199" s="26"/>
      <c r="AFM199" s="26"/>
      <c r="AFN199" s="26"/>
      <c r="AFO199" s="26"/>
      <c r="AFP199" s="26"/>
      <c r="AFQ199" s="26"/>
      <c r="AFR199" s="26"/>
      <c r="AFS199" s="26"/>
      <c r="AFT199" s="26"/>
      <c r="AFU199" s="26"/>
      <c r="AFV199" s="26"/>
      <c r="AFW199" s="26"/>
      <c r="AFX199" s="26"/>
      <c r="AFY199" s="26"/>
      <c r="AFZ199" s="26"/>
      <c r="AGA199" s="26"/>
      <c r="AGB199" s="26"/>
      <c r="AGC199" s="26"/>
      <c r="AGD199" s="26"/>
      <c r="AGE199" s="26"/>
      <c r="AGF199" s="26"/>
      <c r="AGG199" s="26"/>
      <c r="AGH199" s="26"/>
      <c r="AGI199" s="26"/>
      <c r="AGJ199" s="26"/>
      <c r="AGK199" s="26"/>
      <c r="AGL199" s="26"/>
      <c r="AGM199" s="26"/>
      <c r="AGN199" s="26"/>
      <c r="AGO199" s="26"/>
    </row>
    <row r="200" spans="371:873" x14ac:dyDescent="0.25">
      <c r="NG200" s="26"/>
      <c r="NH200" s="26"/>
      <c r="NI200" s="26"/>
      <c r="NJ200" s="26"/>
      <c r="NK200" s="26"/>
      <c r="NL200" s="26"/>
      <c r="NM200" s="26"/>
      <c r="NN200" s="26"/>
      <c r="NO200" s="26"/>
      <c r="NP200" s="26"/>
      <c r="NQ200" s="26"/>
      <c r="NR200" s="26"/>
      <c r="NS200" s="26"/>
      <c r="NT200" s="26"/>
      <c r="NU200" s="26"/>
      <c r="NV200" s="26"/>
      <c r="NW200" s="26"/>
      <c r="NX200" s="26"/>
      <c r="NY200" s="26"/>
      <c r="NZ200" s="26"/>
      <c r="OA200" s="26"/>
      <c r="OB200" s="26"/>
      <c r="OC200" s="26"/>
      <c r="OD200" s="26"/>
      <c r="OE200" s="26"/>
      <c r="OF200" s="26"/>
      <c r="OG200" s="26"/>
      <c r="OH200" s="26"/>
      <c r="OI200" s="26"/>
      <c r="OJ200" s="26"/>
      <c r="OK200" s="26"/>
      <c r="OL200" s="26"/>
      <c r="OM200" s="26"/>
      <c r="ON200" s="26"/>
      <c r="OO200" s="26"/>
      <c r="OP200" s="26"/>
      <c r="OQ200" s="26"/>
      <c r="OR200" s="26"/>
      <c r="OS200" s="26"/>
      <c r="OT200" s="26"/>
      <c r="OU200" s="26"/>
      <c r="OV200" s="26"/>
      <c r="OW200" s="26"/>
      <c r="OX200" s="26"/>
      <c r="OY200" s="26"/>
      <c r="OZ200" s="26"/>
      <c r="PA200" s="26"/>
      <c r="PB200" s="26"/>
      <c r="PC200" s="26"/>
      <c r="PD200" s="26"/>
      <c r="PE200" s="26"/>
      <c r="PF200" s="26"/>
      <c r="PG200" s="26"/>
      <c r="PH200" s="26"/>
      <c r="PI200" s="26"/>
      <c r="PJ200" s="26"/>
      <c r="PK200" s="26"/>
      <c r="PL200" s="26"/>
      <c r="PM200" s="26"/>
      <c r="PN200" s="26"/>
      <c r="PO200" s="26"/>
      <c r="PP200" s="26"/>
      <c r="PQ200" s="26"/>
      <c r="PR200" s="26"/>
      <c r="PS200" s="26"/>
      <c r="PT200" s="26"/>
      <c r="PU200" s="26"/>
      <c r="PV200" s="26"/>
      <c r="PW200" s="26"/>
      <c r="PX200" s="26"/>
      <c r="PY200" s="26"/>
      <c r="PZ200" s="26"/>
      <c r="QA200" s="26"/>
      <c r="QB200" s="26"/>
      <c r="QC200" s="26"/>
      <c r="QD200" s="26"/>
      <c r="QE200" s="26"/>
      <c r="QF200" s="26"/>
      <c r="QG200" s="26"/>
      <c r="QH200" s="26"/>
      <c r="QI200" s="26"/>
      <c r="QJ200" s="26"/>
      <c r="QK200" s="26"/>
      <c r="QL200" s="26"/>
      <c r="QM200" s="26"/>
      <c r="QN200" s="26"/>
      <c r="QO200" s="26"/>
      <c r="QP200" s="26"/>
      <c r="QQ200" s="26"/>
      <c r="QR200" s="26"/>
      <c r="QS200" s="26"/>
      <c r="QT200" s="26"/>
      <c r="QU200" s="26"/>
      <c r="QV200" s="26"/>
      <c r="QW200" s="26"/>
      <c r="QX200" s="26"/>
      <c r="QY200" s="26"/>
      <c r="QZ200" s="26"/>
      <c r="RA200" s="26"/>
      <c r="RB200" s="26"/>
      <c r="RC200" s="26"/>
      <c r="RD200" s="26"/>
      <c r="RE200" s="26"/>
      <c r="RF200" s="26"/>
      <c r="RG200" s="26"/>
      <c r="RH200" s="26"/>
      <c r="RI200" s="26"/>
      <c r="RJ200" s="26"/>
      <c r="RK200" s="26"/>
      <c r="RL200" s="26"/>
      <c r="RM200" s="26"/>
      <c r="RN200" s="26"/>
      <c r="RO200" s="26"/>
      <c r="RP200" s="26"/>
      <c r="RQ200" s="26"/>
      <c r="RR200" s="26"/>
      <c r="RS200" s="26"/>
      <c r="RT200" s="26"/>
      <c r="RU200" s="26"/>
      <c r="RV200" s="26"/>
      <c r="RW200" s="26"/>
      <c r="RX200" s="26"/>
      <c r="RY200" s="26"/>
      <c r="RZ200" s="26"/>
      <c r="SA200" s="26"/>
      <c r="SB200" s="26"/>
      <c r="SC200" s="26"/>
      <c r="SD200" s="26"/>
      <c r="SE200" s="26"/>
      <c r="SF200" s="26"/>
      <c r="SG200" s="26"/>
      <c r="SH200" s="26"/>
      <c r="SI200" s="26"/>
      <c r="SJ200" s="26"/>
      <c r="SK200" s="26"/>
      <c r="SL200" s="26"/>
      <c r="SM200" s="26"/>
      <c r="SN200" s="26"/>
      <c r="SO200" s="26"/>
      <c r="SP200" s="26"/>
      <c r="AAV200" s="26"/>
      <c r="AAW200" s="26"/>
      <c r="AAX200" s="26"/>
      <c r="AAY200" s="26"/>
      <c r="AAZ200" s="26"/>
      <c r="ABA200" s="26"/>
      <c r="ABB200" s="26"/>
      <c r="ABC200" s="26"/>
      <c r="ABD200" s="26"/>
      <c r="ABE200" s="26"/>
      <c r="ABF200" s="26"/>
      <c r="ABG200" s="26"/>
      <c r="ABH200" s="26"/>
      <c r="ABI200" s="26"/>
      <c r="ABJ200" s="26"/>
      <c r="ABK200" s="26"/>
      <c r="ABL200" s="26"/>
      <c r="ABM200" s="26"/>
      <c r="ABN200" s="26"/>
      <c r="ABO200" s="26"/>
      <c r="ABP200" s="26"/>
      <c r="ABQ200" s="26"/>
      <c r="ABR200" s="26"/>
      <c r="ABS200" s="26"/>
      <c r="ABT200" s="26"/>
      <c r="ABU200" s="26"/>
      <c r="ABV200" s="26"/>
      <c r="ABW200" s="26"/>
      <c r="ABX200" s="26"/>
      <c r="ABY200" s="26"/>
      <c r="ABZ200" s="26"/>
      <c r="ACA200" s="26"/>
      <c r="ACB200" s="26"/>
      <c r="ACC200" s="26"/>
      <c r="ACD200" s="26"/>
      <c r="ACE200" s="26"/>
      <c r="ACF200" s="26"/>
      <c r="ACG200" s="26"/>
      <c r="ACH200" s="26"/>
      <c r="ACI200" s="26"/>
      <c r="ACJ200" s="26"/>
      <c r="ACK200" s="26"/>
      <c r="ACL200" s="26"/>
      <c r="ACM200" s="26"/>
      <c r="ACN200" s="26"/>
      <c r="ACO200" s="26"/>
      <c r="ACP200" s="26"/>
      <c r="ACQ200" s="26"/>
      <c r="ACR200" s="26"/>
      <c r="ACS200" s="26"/>
      <c r="ACT200" s="26"/>
      <c r="ACU200" s="26"/>
      <c r="ACV200" s="26"/>
      <c r="ACW200" s="26"/>
      <c r="ACX200" s="26"/>
      <c r="ACY200" s="26"/>
      <c r="ACZ200" s="26"/>
      <c r="ADA200" s="26"/>
      <c r="ADB200" s="26"/>
      <c r="ADC200" s="26"/>
      <c r="ADD200" s="26"/>
      <c r="ADE200" s="26"/>
      <c r="ADF200" s="26"/>
      <c r="ADG200" s="26"/>
      <c r="ADH200" s="26"/>
      <c r="ADI200" s="26"/>
      <c r="ADJ200" s="26"/>
      <c r="ADK200" s="26"/>
      <c r="ADL200" s="26"/>
      <c r="ADM200" s="26"/>
      <c r="ADN200" s="26"/>
      <c r="ADO200" s="26"/>
      <c r="ADP200" s="26"/>
      <c r="ADQ200" s="26"/>
      <c r="ADR200" s="26"/>
      <c r="ADS200" s="26"/>
      <c r="ADT200" s="26"/>
      <c r="ADU200" s="26"/>
      <c r="ADV200" s="26"/>
      <c r="ADW200" s="26"/>
      <c r="ADX200" s="26"/>
      <c r="ADY200" s="26"/>
      <c r="ADZ200" s="26"/>
      <c r="AEA200" s="26"/>
      <c r="AEB200" s="26"/>
      <c r="AEC200" s="26"/>
      <c r="AED200" s="26"/>
      <c r="AEE200" s="26"/>
      <c r="AEF200" s="26"/>
      <c r="AEG200" s="26"/>
      <c r="AEH200" s="26"/>
      <c r="AEI200" s="26"/>
      <c r="AEJ200" s="26"/>
      <c r="AEK200" s="26"/>
      <c r="AEL200" s="26"/>
      <c r="AEM200" s="26"/>
      <c r="AEN200" s="26"/>
      <c r="AEO200" s="26"/>
      <c r="AEP200" s="26"/>
      <c r="AEQ200" s="26"/>
      <c r="AER200" s="26"/>
      <c r="AES200" s="26"/>
      <c r="AET200" s="26"/>
      <c r="AEU200" s="26"/>
      <c r="AEV200" s="26"/>
      <c r="AEW200" s="26"/>
      <c r="AEX200" s="26"/>
      <c r="AEY200" s="26"/>
      <c r="AEZ200" s="26"/>
      <c r="AFA200" s="26"/>
      <c r="AFB200" s="26"/>
      <c r="AFC200" s="26"/>
      <c r="AFD200" s="26"/>
      <c r="AFE200" s="26"/>
      <c r="AFF200" s="26"/>
      <c r="AFG200" s="26"/>
      <c r="AFH200" s="26"/>
      <c r="AFI200" s="26"/>
      <c r="AFJ200" s="26"/>
      <c r="AFK200" s="26"/>
      <c r="AFL200" s="26"/>
      <c r="AFM200" s="26"/>
      <c r="AFN200" s="26"/>
      <c r="AFO200" s="26"/>
      <c r="AFP200" s="26"/>
      <c r="AFQ200" s="26"/>
      <c r="AFR200" s="26"/>
      <c r="AFS200" s="26"/>
      <c r="AFT200" s="26"/>
      <c r="AFU200" s="26"/>
      <c r="AFV200" s="26"/>
      <c r="AFW200" s="26"/>
      <c r="AFX200" s="26"/>
      <c r="AFY200" s="26"/>
      <c r="AFZ200" s="26"/>
      <c r="AGA200" s="26"/>
      <c r="AGB200" s="26"/>
      <c r="AGC200" s="26"/>
      <c r="AGD200" s="26"/>
      <c r="AGE200" s="26"/>
      <c r="AGF200" s="26"/>
      <c r="AGG200" s="26"/>
      <c r="AGH200" s="26"/>
      <c r="AGI200" s="26"/>
      <c r="AGJ200" s="26"/>
      <c r="AGK200" s="26"/>
      <c r="AGL200" s="26"/>
      <c r="AGM200" s="26"/>
      <c r="AGN200" s="26"/>
      <c r="AGO200" s="26"/>
    </row>
    <row r="201" spans="371:873" x14ac:dyDescent="0.25">
      <c r="NG201" s="26"/>
      <c r="NH201" s="26"/>
      <c r="NI201" s="26"/>
      <c r="NJ201" s="26"/>
      <c r="NK201" s="26"/>
      <c r="NL201" s="26"/>
      <c r="NM201" s="26"/>
      <c r="NN201" s="26"/>
      <c r="NO201" s="26"/>
      <c r="NP201" s="26"/>
      <c r="NQ201" s="26"/>
      <c r="NR201" s="26"/>
      <c r="NS201" s="26"/>
      <c r="NT201" s="26"/>
      <c r="NU201" s="26"/>
      <c r="NV201" s="26"/>
      <c r="NW201" s="26"/>
      <c r="NX201" s="26"/>
      <c r="NY201" s="26"/>
      <c r="NZ201" s="26"/>
      <c r="OA201" s="26"/>
      <c r="OB201" s="26"/>
      <c r="OC201" s="26"/>
      <c r="OD201" s="26"/>
      <c r="OE201" s="26"/>
      <c r="OF201" s="26"/>
      <c r="OG201" s="26"/>
      <c r="OH201" s="26"/>
      <c r="OI201" s="26"/>
      <c r="OJ201" s="26"/>
      <c r="OK201" s="26"/>
      <c r="OL201" s="26"/>
      <c r="OM201" s="26"/>
      <c r="ON201" s="26"/>
      <c r="OO201" s="26"/>
      <c r="OP201" s="26"/>
      <c r="OQ201" s="26"/>
      <c r="OR201" s="26"/>
      <c r="OS201" s="26"/>
      <c r="OT201" s="26"/>
      <c r="OU201" s="26"/>
      <c r="OV201" s="26"/>
      <c r="OW201" s="26"/>
      <c r="OX201" s="26"/>
      <c r="OY201" s="26"/>
      <c r="OZ201" s="26"/>
      <c r="PA201" s="26"/>
      <c r="PB201" s="26"/>
      <c r="PC201" s="26"/>
      <c r="PD201" s="26"/>
      <c r="PE201" s="26"/>
      <c r="PF201" s="26"/>
      <c r="PG201" s="26"/>
      <c r="PH201" s="26"/>
      <c r="PI201" s="26"/>
      <c r="PJ201" s="26"/>
      <c r="PK201" s="26"/>
      <c r="PL201" s="26"/>
      <c r="PM201" s="26"/>
      <c r="PN201" s="26"/>
      <c r="PO201" s="26"/>
      <c r="PP201" s="26"/>
      <c r="PQ201" s="26"/>
      <c r="PR201" s="26"/>
      <c r="PS201" s="26"/>
      <c r="PT201" s="26"/>
      <c r="PU201" s="26"/>
      <c r="PV201" s="26"/>
      <c r="PW201" s="26"/>
      <c r="PX201" s="26"/>
      <c r="PY201" s="26"/>
      <c r="PZ201" s="26"/>
      <c r="QA201" s="26"/>
      <c r="QB201" s="26"/>
      <c r="QC201" s="26"/>
      <c r="QD201" s="26"/>
      <c r="QE201" s="26"/>
      <c r="QF201" s="26"/>
      <c r="QG201" s="26"/>
      <c r="QH201" s="26"/>
      <c r="QI201" s="26"/>
      <c r="QJ201" s="26"/>
      <c r="QK201" s="26"/>
      <c r="QL201" s="26"/>
      <c r="QM201" s="26"/>
      <c r="QN201" s="26"/>
      <c r="QO201" s="26"/>
      <c r="QP201" s="26"/>
      <c r="QQ201" s="26"/>
      <c r="QR201" s="26"/>
      <c r="QS201" s="26"/>
      <c r="QT201" s="26"/>
      <c r="QU201" s="26"/>
      <c r="QV201" s="26"/>
      <c r="QW201" s="26"/>
      <c r="QX201" s="26"/>
      <c r="QY201" s="26"/>
      <c r="QZ201" s="26"/>
      <c r="RA201" s="26"/>
      <c r="RB201" s="26"/>
      <c r="RC201" s="26"/>
      <c r="RD201" s="26"/>
      <c r="RE201" s="26"/>
      <c r="RF201" s="26"/>
      <c r="RG201" s="26"/>
      <c r="RH201" s="26"/>
      <c r="RI201" s="26"/>
      <c r="RJ201" s="26"/>
      <c r="RK201" s="26"/>
      <c r="RL201" s="26"/>
      <c r="RM201" s="26"/>
      <c r="RN201" s="26"/>
      <c r="RO201" s="26"/>
      <c r="RP201" s="26"/>
      <c r="RQ201" s="26"/>
      <c r="RR201" s="26"/>
      <c r="RS201" s="26"/>
      <c r="RT201" s="26"/>
      <c r="RU201" s="26"/>
      <c r="RV201" s="26"/>
      <c r="RW201" s="26"/>
      <c r="RX201" s="26"/>
      <c r="RY201" s="26"/>
      <c r="RZ201" s="26"/>
      <c r="SA201" s="26"/>
      <c r="SB201" s="26"/>
      <c r="SC201" s="26"/>
      <c r="SD201" s="26"/>
      <c r="SE201" s="26"/>
      <c r="SF201" s="26"/>
      <c r="SG201" s="26"/>
      <c r="SH201" s="26"/>
      <c r="SI201" s="26"/>
      <c r="SJ201" s="26"/>
      <c r="SK201" s="26"/>
      <c r="SL201" s="26"/>
      <c r="SM201" s="26"/>
      <c r="SN201" s="26"/>
      <c r="SO201" s="26"/>
      <c r="SP201" s="26"/>
      <c r="AAV201" s="26"/>
      <c r="AAW201" s="26"/>
      <c r="AAX201" s="26"/>
      <c r="AAY201" s="26"/>
      <c r="AAZ201" s="26"/>
      <c r="ABA201" s="26"/>
      <c r="ABB201" s="26"/>
      <c r="ABC201" s="26"/>
      <c r="ABD201" s="26"/>
      <c r="ABE201" s="26"/>
      <c r="ABF201" s="26"/>
      <c r="ABG201" s="26"/>
      <c r="ABH201" s="26"/>
      <c r="ABI201" s="26"/>
      <c r="ABJ201" s="26"/>
      <c r="ABK201" s="26"/>
      <c r="ABL201" s="26"/>
      <c r="ABM201" s="26"/>
      <c r="ABN201" s="26"/>
      <c r="ABO201" s="26"/>
      <c r="ABP201" s="26"/>
      <c r="ABQ201" s="26"/>
      <c r="ABR201" s="26"/>
      <c r="ABS201" s="26"/>
      <c r="ABT201" s="26"/>
      <c r="ABU201" s="26"/>
      <c r="ABV201" s="26"/>
      <c r="ABW201" s="26"/>
      <c r="ABX201" s="26"/>
      <c r="ABY201" s="26"/>
      <c r="ABZ201" s="26"/>
      <c r="ACA201" s="26"/>
      <c r="ACB201" s="26"/>
      <c r="ACC201" s="26"/>
      <c r="ACD201" s="26"/>
      <c r="ACE201" s="26"/>
      <c r="ACF201" s="26"/>
      <c r="ACG201" s="26"/>
      <c r="ACH201" s="26"/>
      <c r="ACI201" s="26"/>
      <c r="ACJ201" s="26"/>
      <c r="ACK201" s="26"/>
      <c r="ACL201" s="26"/>
      <c r="ACM201" s="26"/>
      <c r="ACN201" s="26"/>
      <c r="ACO201" s="26"/>
      <c r="ACP201" s="26"/>
      <c r="ACQ201" s="26"/>
      <c r="ACR201" s="26"/>
      <c r="ACS201" s="26"/>
      <c r="ACT201" s="26"/>
      <c r="ACU201" s="26"/>
      <c r="ACV201" s="26"/>
      <c r="ACW201" s="26"/>
      <c r="ACX201" s="26"/>
      <c r="ACY201" s="26"/>
      <c r="ACZ201" s="26"/>
      <c r="ADA201" s="26"/>
      <c r="ADB201" s="26"/>
      <c r="ADC201" s="26"/>
      <c r="ADD201" s="26"/>
      <c r="ADE201" s="26"/>
      <c r="ADF201" s="26"/>
      <c r="ADG201" s="26"/>
      <c r="ADH201" s="26"/>
      <c r="ADI201" s="26"/>
      <c r="ADJ201" s="26"/>
      <c r="ADK201" s="26"/>
      <c r="ADL201" s="26"/>
      <c r="ADM201" s="26"/>
      <c r="ADN201" s="26"/>
      <c r="ADO201" s="26"/>
      <c r="ADP201" s="26"/>
      <c r="ADQ201" s="26"/>
      <c r="ADR201" s="26"/>
      <c r="ADS201" s="26"/>
      <c r="ADT201" s="26"/>
      <c r="ADU201" s="26"/>
      <c r="ADV201" s="26"/>
      <c r="ADW201" s="26"/>
      <c r="ADX201" s="26"/>
      <c r="ADY201" s="26"/>
      <c r="ADZ201" s="26"/>
      <c r="AEA201" s="26"/>
      <c r="AEB201" s="26"/>
      <c r="AEC201" s="26"/>
      <c r="AED201" s="26"/>
      <c r="AEE201" s="26"/>
      <c r="AEF201" s="26"/>
      <c r="AEG201" s="26"/>
      <c r="AEH201" s="26"/>
      <c r="AEI201" s="26"/>
      <c r="AEJ201" s="26"/>
      <c r="AEK201" s="26"/>
      <c r="AEL201" s="26"/>
      <c r="AEM201" s="26"/>
      <c r="AEN201" s="26"/>
      <c r="AEO201" s="26"/>
      <c r="AEP201" s="26"/>
      <c r="AEQ201" s="26"/>
      <c r="AER201" s="26"/>
      <c r="AES201" s="26"/>
      <c r="AET201" s="26"/>
      <c r="AEU201" s="26"/>
      <c r="AEV201" s="26"/>
      <c r="AEW201" s="26"/>
      <c r="AEX201" s="26"/>
      <c r="AEY201" s="26"/>
      <c r="AEZ201" s="26"/>
      <c r="AFA201" s="26"/>
      <c r="AFB201" s="26"/>
      <c r="AFC201" s="26"/>
      <c r="AFD201" s="26"/>
      <c r="AFE201" s="26"/>
      <c r="AFF201" s="26"/>
      <c r="AFG201" s="26"/>
      <c r="AFH201" s="26"/>
      <c r="AFI201" s="26"/>
      <c r="AFJ201" s="26"/>
      <c r="AFK201" s="26"/>
      <c r="AFL201" s="26"/>
      <c r="AFM201" s="26"/>
      <c r="AFN201" s="26"/>
      <c r="AFO201" s="26"/>
      <c r="AFP201" s="26"/>
      <c r="AFQ201" s="26"/>
      <c r="AFR201" s="26"/>
      <c r="AFS201" s="26"/>
      <c r="AFT201" s="26"/>
      <c r="AFU201" s="26"/>
      <c r="AFV201" s="26"/>
      <c r="AFW201" s="26"/>
      <c r="AFX201" s="26"/>
      <c r="AFY201" s="26"/>
      <c r="AFZ201" s="26"/>
      <c r="AGA201" s="26"/>
      <c r="AGB201" s="26"/>
      <c r="AGC201" s="26"/>
      <c r="AGD201" s="26"/>
      <c r="AGE201" s="26"/>
      <c r="AGF201" s="26"/>
      <c r="AGG201" s="26"/>
      <c r="AGH201" s="26"/>
      <c r="AGI201" s="26"/>
      <c r="AGJ201" s="26"/>
      <c r="AGK201" s="26"/>
      <c r="AGL201" s="26"/>
      <c r="AGM201" s="26"/>
      <c r="AGN201" s="26"/>
      <c r="AGO201" s="26"/>
    </row>
    <row r="202" spans="371:873" x14ac:dyDescent="0.25">
      <c r="NG202" s="26"/>
      <c r="NH202" s="26"/>
      <c r="NI202" s="26"/>
      <c r="NJ202" s="26"/>
      <c r="NK202" s="26"/>
      <c r="NL202" s="26"/>
      <c r="NM202" s="26"/>
      <c r="NN202" s="26"/>
      <c r="NO202" s="26"/>
      <c r="NP202" s="26"/>
      <c r="NQ202" s="26"/>
      <c r="NR202" s="26"/>
      <c r="NS202" s="26"/>
      <c r="NT202" s="26"/>
      <c r="NU202" s="26"/>
      <c r="NV202" s="26"/>
      <c r="NW202" s="26"/>
      <c r="NX202" s="26"/>
      <c r="NY202" s="26"/>
      <c r="NZ202" s="26"/>
      <c r="OA202" s="26"/>
      <c r="OB202" s="26"/>
      <c r="OC202" s="26"/>
      <c r="OD202" s="26"/>
      <c r="OE202" s="26"/>
      <c r="OF202" s="26"/>
      <c r="OG202" s="26"/>
      <c r="OH202" s="26"/>
      <c r="OI202" s="26"/>
      <c r="OJ202" s="26"/>
      <c r="OK202" s="26"/>
      <c r="OL202" s="26"/>
      <c r="OM202" s="26"/>
      <c r="ON202" s="26"/>
      <c r="OO202" s="26"/>
      <c r="OP202" s="26"/>
      <c r="OQ202" s="26"/>
      <c r="OR202" s="26"/>
      <c r="OS202" s="26"/>
      <c r="OT202" s="26"/>
      <c r="OU202" s="26"/>
      <c r="OV202" s="26"/>
      <c r="OW202" s="26"/>
      <c r="OX202" s="26"/>
      <c r="OY202" s="26"/>
      <c r="OZ202" s="26"/>
      <c r="PA202" s="26"/>
      <c r="PB202" s="26"/>
      <c r="PC202" s="26"/>
      <c r="PD202" s="26"/>
      <c r="PE202" s="26"/>
      <c r="PF202" s="26"/>
      <c r="PG202" s="26"/>
      <c r="PH202" s="26"/>
      <c r="PI202" s="26"/>
      <c r="PJ202" s="26"/>
      <c r="PK202" s="26"/>
      <c r="PL202" s="26"/>
      <c r="PM202" s="26"/>
      <c r="PN202" s="26"/>
      <c r="PO202" s="26"/>
      <c r="PP202" s="26"/>
      <c r="PQ202" s="26"/>
      <c r="PR202" s="26"/>
      <c r="PS202" s="26"/>
      <c r="PT202" s="26"/>
      <c r="PU202" s="26"/>
      <c r="PV202" s="26"/>
      <c r="PW202" s="26"/>
      <c r="PX202" s="26"/>
      <c r="PY202" s="26"/>
      <c r="PZ202" s="26"/>
      <c r="QA202" s="26"/>
      <c r="QB202" s="26"/>
      <c r="QC202" s="26"/>
      <c r="QD202" s="26"/>
      <c r="QE202" s="26"/>
      <c r="QF202" s="26"/>
      <c r="QG202" s="26"/>
      <c r="QH202" s="26"/>
      <c r="QI202" s="26"/>
      <c r="QJ202" s="26"/>
      <c r="QK202" s="26"/>
      <c r="QL202" s="26"/>
      <c r="QM202" s="26"/>
      <c r="QN202" s="26"/>
      <c r="QO202" s="26"/>
      <c r="QP202" s="26"/>
      <c r="QQ202" s="26"/>
      <c r="QR202" s="26"/>
      <c r="QS202" s="26"/>
      <c r="QT202" s="26"/>
      <c r="QU202" s="26"/>
      <c r="QV202" s="26"/>
      <c r="QW202" s="26"/>
      <c r="QX202" s="26"/>
      <c r="QY202" s="26"/>
      <c r="QZ202" s="26"/>
      <c r="RA202" s="26"/>
      <c r="RB202" s="26"/>
      <c r="RC202" s="26"/>
      <c r="RD202" s="26"/>
      <c r="RE202" s="26"/>
      <c r="RF202" s="26"/>
      <c r="RG202" s="26"/>
      <c r="RH202" s="26"/>
      <c r="RI202" s="26"/>
      <c r="RJ202" s="26"/>
      <c r="RK202" s="26"/>
      <c r="RL202" s="26"/>
      <c r="RM202" s="26"/>
      <c r="RN202" s="26"/>
      <c r="RO202" s="26"/>
      <c r="RP202" s="26"/>
      <c r="RQ202" s="26"/>
      <c r="RR202" s="26"/>
      <c r="RS202" s="26"/>
      <c r="RT202" s="26"/>
      <c r="RU202" s="26"/>
      <c r="RV202" s="26"/>
      <c r="RW202" s="26"/>
      <c r="RX202" s="26"/>
      <c r="RY202" s="26"/>
      <c r="RZ202" s="26"/>
      <c r="SA202" s="26"/>
      <c r="SB202" s="26"/>
      <c r="SC202" s="26"/>
      <c r="SD202" s="26"/>
      <c r="SE202" s="26"/>
      <c r="SF202" s="26"/>
      <c r="SG202" s="26"/>
      <c r="SH202" s="26"/>
      <c r="SI202" s="26"/>
      <c r="SJ202" s="26"/>
      <c r="SK202" s="26"/>
      <c r="SL202" s="26"/>
      <c r="SM202" s="26"/>
      <c r="SN202" s="26"/>
      <c r="SO202" s="26"/>
      <c r="SP202" s="26"/>
      <c r="AAV202" s="26"/>
      <c r="AAW202" s="26"/>
      <c r="AAX202" s="26"/>
      <c r="AAY202" s="26"/>
      <c r="AAZ202" s="26"/>
      <c r="ABA202" s="26"/>
      <c r="ABB202" s="26"/>
      <c r="ABC202" s="26"/>
      <c r="ABD202" s="26"/>
      <c r="ABE202" s="26"/>
      <c r="ABF202" s="26"/>
      <c r="ABG202" s="26"/>
      <c r="ABH202" s="26"/>
      <c r="ABI202" s="26"/>
      <c r="ABJ202" s="26"/>
      <c r="ABK202" s="26"/>
      <c r="ABL202" s="26"/>
      <c r="ABM202" s="26"/>
      <c r="ABN202" s="26"/>
      <c r="ABO202" s="26"/>
      <c r="ABP202" s="26"/>
      <c r="ABQ202" s="26"/>
      <c r="ABR202" s="26"/>
      <c r="ABS202" s="26"/>
      <c r="ABT202" s="26"/>
      <c r="ABU202" s="26"/>
      <c r="ABV202" s="26"/>
      <c r="ABW202" s="26"/>
      <c r="ABX202" s="26"/>
      <c r="ABY202" s="26"/>
      <c r="ABZ202" s="26"/>
      <c r="ACA202" s="26"/>
      <c r="ACB202" s="26"/>
      <c r="ACC202" s="26"/>
      <c r="ACD202" s="26"/>
      <c r="ACE202" s="26"/>
      <c r="ACF202" s="26"/>
      <c r="ACG202" s="26"/>
      <c r="ACH202" s="26"/>
      <c r="ACI202" s="26"/>
      <c r="ACJ202" s="26"/>
      <c r="ACK202" s="26"/>
      <c r="ACL202" s="26"/>
      <c r="ACM202" s="26"/>
      <c r="ACN202" s="26"/>
      <c r="ACO202" s="26"/>
      <c r="ACP202" s="26"/>
      <c r="ACQ202" s="26"/>
      <c r="ACR202" s="26"/>
      <c r="ACS202" s="26"/>
      <c r="ACT202" s="26"/>
      <c r="ACU202" s="26"/>
      <c r="ACV202" s="26"/>
      <c r="ACW202" s="26"/>
      <c r="ACX202" s="26"/>
      <c r="ACY202" s="26"/>
      <c r="ACZ202" s="26"/>
      <c r="ADA202" s="26"/>
      <c r="ADB202" s="26"/>
      <c r="ADC202" s="26"/>
      <c r="ADD202" s="26"/>
      <c r="ADE202" s="26"/>
      <c r="ADF202" s="26"/>
      <c r="ADG202" s="26"/>
      <c r="ADH202" s="26"/>
      <c r="ADI202" s="26"/>
      <c r="ADJ202" s="26"/>
      <c r="ADK202" s="26"/>
      <c r="ADL202" s="26"/>
      <c r="ADM202" s="26"/>
      <c r="ADN202" s="26"/>
      <c r="ADO202" s="26"/>
      <c r="ADP202" s="26"/>
      <c r="ADQ202" s="26"/>
      <c r="ADR202" s="26"/>
      <c r="ADS202" s="26"/>
      <c r="ADT202" s="26"/>
      <c r="ADU202" s="26"/>
      <c r="ADV202" s="26"/>
      <c r="ADW202" s="26"/>
      <c r="ADX202" s="26"/>
      <c r="ADY202" s="26"/>
      <c r="ADZ202" s="26"/>
      <c r="AEA202" s="26"/>
      <c r="AEB202" s="26"/>
      <c r="AEC202" s="26"/>
      <c r="AED202" s="26"/>
      <c r="AEE202" s="26"/>
      <c r="AEF202" s="26"/>
      <c r="AEG202" s="26"/>
      <c r="AEH202" s="26"/>
      <c r="AEI202" s="26"/>
      <c r="AEJ202" s="26"/>
      <c r="AEK202" s="26"/>
      <c r="AEL202" s="26"/>
      <c r="AEM202" s="26"/>
      <c r="AEN202" s="26"/>
      <c r="AEO202" s="26"/>
      <c r="AEP202" s="26"/>
      <c r="AEQ202" s="26"/>
      <c r="AER202" s="26"/>
      <c r="AES202" s="26"/>
      <c r="AET202" s="26"/>
      <c r="AEU202" s="26"/>
      <c r="AEV202" s="26"/>
      <c r="AEW202" s="26"/>
      <c r="AEX202" s="26"/>
      <c r="AEY202" s="26"/>
      <c r="AEZ202" s="26"/>
      <c r="AFA202" s="26"/>
      <c r="AFB202" s="26"/>
      <c r="AFC202" s="26"/>
      <c r="AFD202" s="26"/>
      <c r="AFE202" s="26"/>
      <c r="AFF202" s="26"/>
      <c r="AFG202" s="26"/>
      <c r="AFH202" s="26"/>
      <c r="AFI202" s="26"/>
      <c r="AFJ202" s="26"/>
      <c r="AFK202" s="26"/>
      <c r="AFL202" s="26"/>
      <c r="AFM202" s="26"/>
      <c r="AFN202" s="26"/>
      <c r="AFO202" s="26"/>
      <c r="AFP202" s="26"/>
      <c r="AFQ202" s="26"/>
      <c r="AFR202" s="26"/>
      <c r="AFS202" s="26"/>
      <c r="AFT202" s="26"/>
      <c r="AFU202" s="26"/>
      <c r="AFV202" s="26"/>
      <c r="AFW202" s="26"/>
      <c r="AFX202" s="26"/>
      <c r="AFY202" s="26"/>
      <c r="AFZ202" s="26"/>
      <c r="AGA202" s="26"/>
      <c r="AGB202" s="26"/>
      <c r="AGC202" s="26"/>
      <c r="AGD202" s="26"/>
      <c r="AGE202" s="26"/>
      <c r="AGF202" s="26"/>
      <c r="AGG202" s="26"/>
      <c r="AGH202" s="26"/>
      <c r="AGI202" s="26"/>
      <c r="AGJ202" s="26"/>
      <c r="AGK202" s="26"/>
      <c r="AGL202" s="26"/>
      <c r="AGM202" s="26"/>
      <c r="AGN202" s="26"/>
      <c r="AGO202" s="26"/>
    </row>
    <row r="203" spans="371:873" x14ac:dyDescent="0.25">
      <c r="NG203" s="26"/>
      <c r="NH203" s="26"/>
      <c r="NI203" s="26"/>
      <c r="NJ203" s="26"/>
      <c r="NK203" s="26"/>
      <c r="NL203" s="26"/>
      <c r="NM203" s="26"/>
      <c r="NN203" s="26"/>
      <c r="NO203" s="26"/>
      <c r="NP203" s="26"/>
      <c r="NQ203" s="26"/>
      <c r="NR203" s="26"/>
      <c r="NS203" s="26"/>
      <c r="NT203" s="26"/>
      <c r="NU203" s="26"/>
      <c r="NV203" s="26"/>
      <c r="NW203" s="26"/>
      <c r="NX203" s="26"/>
      <c r="NY203" s="26"/>
      <c r="NZ203" s="26"/>
      <c r="OA203" s="26"/>
      <c r="OB203" s="26"/>
      <c r="OC203" s="26"/>
      <c r="OD203" s="26"/>
      <c r="OE203" s="26"/>
      <c r="OF203" s="26"/>
      <c r="OG203" s="26"/>
      <c r="OH203" s="26"/>
      <c r="OI203" s="26"/>
      <c r="OJ203" s="26"/>
      <c r="OK203" s="26"/>
      <c r="OL203" s="26"/>
      <c r="OM203" s="26"/>
      <c r="ON203" s="26"/>
      <c r="OO203" s="26"/>
      <c r="OP203" s="26"/>
      <c r="OQ203" s="26"/>
      <c r="OR203" s="26"/>
      <c r="OS203" s="26"/>
      <c r="OT203" s="26"/>
      <c r="OU203" s="26"/>
      <c r="OV203" s="26"/>
      <c r="OW203" s="26"/>
      <c r="OX203" s="26"/>
      <c r="OY203" s="26"/>
      <c r="OZ203" s="26"/>
      <c r="PA203" s="26"/>
      <c r="PB203" s="26"/>
      <c r="PC203" s="26"/>
      <c r="PD203" s="26"/>
      <c r="PE203" s="26"/>
      <c r="PF203" s="26"/>
      <c r="PG203" s="26"/>
      <c r="PH203" s="26"/>
      <c r="PI203" s="26"/>
      <c r="PJ203" s="26"/>
      <c r="PK203" s="26"/>
      <c r="PL203" s="26"/>
      <c r="PM203" s="26"/>
      <c r="PN203" s="26"/>
      <c r="PO203" s="26"/>
      <c r="PP203" s="26"/>
      <c r="PQ203" s="26"/>
      <c r="PR203" s="26"/>
      <c r="PS203" s="26"/>
      <c r="PT203" s="26"/>
      <c r="PU203" s="26"/>
      <c r="PV203" s="26"/>
      <c r="PW203" s="26"/>
      <c r="PX203" s="26"/>
      <c r="PY203" s="26"/>
      <c r="PZ203" s="26"/>
      <c r="QA203" s="26"/>
      <c r="QB203" s="26"/>
      <c r="QC203" s="26"/>
      <c r="QD203" s="26"/>
      <c r="QE203" s="26"/>
      <c r="QF203" s="26"/>
      <c r="QG203" s="26"/>
      <c r="QH203" s="26"/>
      <c r="QI203" s="26"/>
      <c r="QJ203" s="26"/>
      <c r="QK203" s="26"/>
      <c r="QL203" s="26"/>
      <c r="QM203" s="26"/>
      <c r="QN203" s="26"/>
      <c r="QO203" s="26"/>
      <c r="QP203" s="26"/>
      <c r="QQ203" s="26"/>
      <c r="QR203" s="26"/>
      <c r="QS203" s="26"/>
      <c r="QT203" s="26"/>
      <c r="QU203" s="26"/>
      <c r="QV203" s="26"/>
      <c r="QW203" s="26"/>
      <c r="QX203" s="26"/>
      <c r="QY203" s="26"/>
      <c r="QZ203" s="26"/>
      <c r="RA203" s="26"/>
      <c r="RB203" s="26"/>
      <c r="RC203" s="26"/>
      <c r="RD203" s="26"/>
      <c r="RE203" s="26"/>
      <c r="RF203" s="26"/>
      <c r="RG203" s="26"/>
      <c r="RH203" s="26"/>
      <c r="RI203" s="26"/>
      <c r="RJ203" s="26"/>
      <c r="RK203" s="26"/>
      <c r="RL203" s="26"/>
      <c r="RM203" s="26"/>
      <c r="RN203" s="26"/>
      <c r="RO203" s="26"/>
      <c r="RP203" s="26"/>
      <c r="RQ203" s="26"/>
      <c r="RR203" s="26"/>
      <c r="RS203" s="26"/>
      <c r="RT203" s="26"/>
      <c r="RU203" s="26"/>
      <c r="RV203" s="26"/>
      <c r="RW203" s="26"/>
      <c r="RX203" s="26"/>
      <c r="RY203" s="26"/>
      <c r="RZ203" s="26"/>
      <c r="SA203" s="26"/>
      <c r="SB203" s="26"/>
      <c r="SC203" s="26"/>
      <c r="SD203" s="26"/>
      <c r="SE203" s="26"/>
      <c r="SF203" s="26"/>
      <c r="SG203" s="26"/>
      <c r="SH203" s="26"/>
      <c r="SI203" s="26"/>
      <c r="SJ203" s="26"/>
      <c r="SK203" s="26"/>
      <c r="SL203" s="26"/>
      <c r="SM203" s="26"/>
      <c r="SN203" s="26"/>
      <c r="SO203" s="26"/>
      <c r="SP203" s="26"/>
      <c r="AAV203" s="26"/>
      <c r="AAW203" s="26"/>
      <c r="AAX203" s="26"/>
      <c r="AAY203" s="26"/>
      <c r="AAZ203" s="26"/>
      <c r="ABA203" s="26"/>
      <c r="ABB203" s="26"/>
      <c r="ABC203" s="26"/>
      <c r="ABD203" s="26"/>
      <c r="ABE203" s="26"/>
      <c r="ABF203" s="26"/>
      <c r="ABG203" s="26"/>
      <c r="ABH203" s="26"/>
      <c r="ABI203" s="26"/>
      <c r="ABJ203" s="26"/>
      <c r="ABK203" s="26"/>
      <c r="ABL203" s="26"/>
      <c r="ABM203" s="26"/>
      <c r="ABN203" s="26"/>
      <c r="ABO203" s="26"/>
      <c r="ABP203" s="26"/>
      <c r="ABQ203" s="26"/>
      <c r="ABR203" s="26"/>
      <c r="ABS203" s="26"/>
      <c r="ABT203" s="26"/>
      <c r="ABU203" s="26"/>
      <c r="ABV203" s="26"/>
      <c r="ABW203" s="26"/>
      <c r="ABX203" s="26"/>
      <c r="ABY203" s="26"/>
      <c r="ABZ203" s="26"/>
      <c r="ACA203" s="26"/>
      <c r="ACB203" s="26"/>
      <c r="ACC203" s="26"/>
      <c r="ACD203" s="26"/>
      <c r="ACE203" s="26"/>
      <c r="ACF203" s="26"/>
      <c r="ACG203" s="26"/>
      <c r="ACH203" s="26"/>
      <c r="ACI203" s="26"/>
      <c r="ACJ203" s="26"/>
      <c r="ACK203" s="26"/>
      <c r="ACL203" s="26"/>
      <c r="ACM203" s="26"/>
      <c r="ACN203" s="26"/>
      <c r="ACO203" s="26"/>
      <c r="ACP203" s="26"/>
      <c r="ACQ203" s="26"/>
      <c r="ACR203" s="26"/>
      <c r="ACS203" s="26"/>
      <c r="ACT203" s="26"/>
      <c r="ACU203" s="26"/>
      <c r="ACV203" s="26"/>
      <c r="ACW203" s="26"/>
      <c r="ACX203" s="26"/>
      <c r="ACY203" s="26"/>
      <c r="ACZ203" s="26"/>
      <c r="ADA203" s="26"/>
      <c r="ADB203" s="26"/>
      <c r="ADC203" s="26"/>
      <c r="ADD203" s="26"/>
      <c r="ADE203" s="26"/>
      <c r="ADF203" s="26"/>
      <c r="ADG203" s="26"/>
      <c r="ADH203" s="26"/>
      <c r="ADI203" s="26"/>
      <c r="ADJ203" s="26"/>
      <c r="ADK203" s="26"/>
      <c r="ADL203" s="26"/>
      <c r="ADM203" s="26"/>
      <c r="ADN203" s="26"/>
      <c r="ADO203" s="26"/>
      <c r="ADP203" s="26"/>
      <c r="ADQ203" s="26"/>
      <c r="ADR203" s="26"/>
      <c r="ADS203" s="26"/>
      <c r="ADT203" s="26"/>
      <c r="ADU203" s="26"/>
      <c r="ADV203" s="26"/>
      <c r="ADW203" s="26"/>
      <c r="ADX203" s="26"/>
      <c r="ADY203" s="26"/>
      <c r="ADZ203" s="26"/>
      <c r="AEA203" s="26"/>
      <c r="AEB203" s="26"/>
      <c r="AEC203" s="26"/>
      <c r="AED203" s="26"/>
      <c r="AEE203" s="26"/>
      <c r="AEF203" s="26"/>
      <c r="AEG203" s="26"/>
      <c r="AEH203" s="26"/>
      <c r="AEI203" s="26"/>
      <c r="AEJ203" s="26"/>
      <c r="AEK203" s="26"/>
      <c r="AEL203" s="26"/>
      <c r="AEM203" s="26"/>
      <c r="AEN203" s="26"/>
      <c r="AEO203" s="26"/>
      <c r="AEP203" s="26"/>
      <c r="AEQ203" s="26"/>
      <c r="AER203" s="26"/>
      <c r="AES203" s="26"/>
      <c r="AET203" s="26"/>
      <c r="AEU203" s="26"/>
      <c r="AEV203" s="26"/>
      <c r="AEW203" s="26"/>
      <c r="AEX203" s="26"/>
      <c r="AEY203" s="26"/>
      <c r="AEZ203" s="26"/>
      <c r="AFA203" s="26"/>
      <c r="AFB203" s="26"/>
      <c r="AFC203" s="26"/>
      <c r="AFD203" s="26"/>
      <c r="AFE203" s="26"/>
      <c r="AFF203" s="26"/>
      <c r="AFG203" s="26"/>
      <c r="AFH203" s="26"/>
      <c r="AFI203" s="26"/>
      <c r="AFJ203" s="26"/>
      <c r="AFK203" s="26"/>
      <c r="AFL203" s="26"/>
      <c r="AFM203" s="26"/>
      <c r="AFN203" s="26"/>
      <c r="AFO203" s="26"/>
      <c r="AFP203" s="26"/>
      <c r="AFQ203" s="26"/>
      <c r="AFR203" s="26"/>
      <c r="AFS203" s="26"/>
      <c r="AFT203" s="26"/>
      <c r="AFU203" s="26"/>
      <c r="AFV203" s="26"/>
      <c r="AFW203" s="26"/>
      <c r="AFX203" s="26"/>
      <c r="AFY203" s="26"/>
      <c r="AFZ203" s="26"/>
      <c r="AGA203" s="26"/>
      <c r="AGB203" s="26"/>
      <c r="AGC203" s="26"/>
      <c r="AGD203" s="26"/>
      <c r="AGE203" s="26"/>
      <c r="AGF203" s="26"/>
      <c r="AGG203" s="26"/>
      <c r="AGH203" s="26"/>
      <c r="AGI203" s="26"/>
      <c r="AGJ203" s="26"/>
      <c r="AGK203" s="26"/>
      <c r="AGL203" s="26"/>
      <c r="AGM203" s="26"/>
      <c r="AGN203" s="26"/>
      <c r="AGO203" s="26"/>
    </row>
    <row r="204" spans="371:873" x14ac:dyDescent="0.25">
      <c r="NG204" s="26"/>
      <c r="NH204" s="26"/>
      <c r="NI204" s="26"/>
      <c r="NJ204" s="26"/>
      <c r="NK204" s="26"/>
      <c r="NL204" s="26"/>
      <c r="NM204" s="26"/>
      <c r="NN204" s="26"/>
      <c r="NO204" s="26"/>
      <c r="NP204" s="26"/>
      <c r="NQ204" s="26"/>
      <c r="NR204" s="26"/>
      <c r="NS204" s="26"/>
      <c r="NT204" s="26"/>
      <c r="NU204" s="26"/>
      <c r="NV204" s="26"/>
      <c r="NW204" s="26"/>
      <c r="NX204" s="26"/>
      <c r="NY204" s="26"/>
      <c r="NZ204" s="26"/>
      <c r="OA204" s="26"/>
      <c r="OB204" s="26"/>
      <c r="OC204" s="26"/>
      <c r="OD204" s="26"/>
      <c r="OE204" s="26"/>
      <c r="OF204" s="26"/>
      <c r="OG204" s="26"/>
      <c r="OH204" s="26"/>
      <c r="OI204" s="26"/>
      <c r="OJ204" s="26"/>
      <c r="OK204" s="26"/>
      <c r="OL204" s="26"/>
      <c r="OM204" s="26"/>
      <c r="ON204" s="26"/>
      <c r="OO204" s="26"/>
      <c r="OP204" s="26"/>
      <c r="OQ204" s="26"/>
      <c r="OR204" s="26"/>
      <c r="OS204" s="26"/>
      <c r="OT204" s="26"/>
      <c r="OU204" s="26"/>
      <c r="OV204" s="26"/>
      <c r="OW204" s="26"/>
      <c r="OX204" s="26"/>
      <c r="OY204" s="26"/>
      <c r="OZ204" s="26"/>
      <c r="PA204" s="26"/>
      <c r="PB204" s="26"/>
      <c r="PC204" s="26"/>
      <c r="PD204" s="26"/>
      <c r="PE204" s="26"/>
      <c r="PF204" s="26"/>
      <c r="PG204" s="26"/>
      <c r="PH204" s="26"/>
      <c r="PI204" s="26"/>
      <c r="PJ204" s="26"/>
      <c r="PK204" s="26"/>
      <c r="PL204" s="26"/>
      <c r="PM204" s="26"/>
      <c r="PN204" s="26"/>
      <c r="PO204" s="26"/>
      <c r="PP204" s="26"/>
      <c r="PQ204" s="26"/>
      <c r="PR204" s="26"/>
      <c r="PS204" s="26"/>
      <c r="PT204" s="26"/>
      <c r="PU204" s="26"/>
      <c r="PV204" s="26"/>
      <c r="PW204" s="26"/>
      <c r="PX204" s="26"/>
      <c r="PY204" s="26"/>
      <c r="PZ204" s="26"/>
      <c r="QA204" s="26"/>
      <c r="QB204" s="26"/>
      <c r="QC204" s="26"/>
      <c r="QD204" s="26"/>
      <c r="QE204" s="26"/>
      <c r="QF204" s="26"/>
      <c r="QG204" s="26"/>
      <c r="QH204" s="26"/>
      <c r="QI204" s="26"/>
      <c r="QJ204" s="26"/>
      <c r="QK204" s="26"/>
      <c r="QL204" s="26"/>
      <c r="QM204" s="26"/>
      <c r="QN204" s="26"/>
      <c r="QO204" s="26"/>
      <c r="QP204" s="26"/>
      <c r="QQ204" s="26"/>
      <c r="QR204" s="26"/>
      <c r="QS204" s="26"/>
      <c r="QT204" s="26"/>
      <c r="QU204" s="26"/>
      <c r="QV204" s="26"/>
      <c r="QW204" s="26"/>
      <c r="QX204" s="26"/>
      <c r="QY204" s="26"/>
      <c r="QZ204" s="26"/>
      <c r="RA204" s="26"/>
      <c r="RB204" s="26"/>
      <c r="RC204" s="26"/>
      <c r="RD204" s="26"/>
      <c r="RE204" s="26"/>
      <c r="RF204" s="26"/>
      <c r="RG204" s="26"/>
      <c r="RH204" s="26"/>
      <c r="RI204" s="26"/>
      <c r="RJ204" s="26"/>
      <c r="RK204" s="26"/>
      <c r="RL204" s="26"/>
      <c r="RM204" s="26"/>
      <c r="RN204" s="26"/>
      <c r="RO204" s="26"/>
      <c r="RP204" s="26"/>
      <c r="RQ204" s="26"/>
      <c r="RR204" s="26"/>
      <c r="RS204" s="26"/>
      <c r="RT204" s="26"/>
      <c r="RU204" s="26"/>
      <c r="RV204" s="26"/>
      <c r="RW204" s="26"/>
      <c r="RX204" s="26"/>
      <c r="RY204" s="26"/>
      <c r="RZ204" s="26"/>
      <c r="SA204" s="26"/>
      <c r="SB204" s="26"/>
      <c r="SC204" s="26"/>
      <c r="SD204" s="26"/>
      <c r="SE204" s="26"/>
      <c r="SF204" s="26"/>
      <c r="SG204" s="26"/>
      <c r="SH204" s="26"/>
      <c r="SI204" s="26"/>
      <c r="SJ204" s="26"/>
      <c r="SK204" s="26"/>
      <c r="SL204" s="26"/>
      <c r="SM204" s="26"/>
      <c r="SN204" s="26"/>
      <c r="SO204" s="26"/>
      <c r="SP204" s="26"/>
      <c r="AAV204" s="26"/>
      <c r="AAW204" s="26"/>
      <c r="AAX204" s="26"/>
      <c r="AAY204" s="26"/>
      <c r="AAZ204" s="26"/>
      <c r="ABA204" s="26"/>
      <c r="ABB204" s="26"/>
      <c r="ABC204" s="26"/>
      <c r="ABD204" s="26"/>
      <c r="ABE204" s="26"/>
      <c r="ABF204" s="26"/>
      <c r="ABG204" s="26"/>
      <c r="ABH204" s="26"/>
      <c r="ABI204" s="26"/>
      <c r="ABJ204" s="26"/>
      <c r="ABK204" s="26"/>
      <c r="ABL204" s="26"/>
      <c r="ABM204" s="26"/>
      <c r="ABN204" s="26"/>
      <c r="ABO204" s="26"/>
      <c r="ABP204" s="26"/>
      <c r="ABQ204" s="26"/>
      <c r="ABR204" s="26"/>
      <c r="ABS204" s="26"/>
      <c r="ABT204" s="26"/>
      <c r="ABU204" s="26"/>
      <c r="ABV204" s="26"/>
      <c r="ABW204" s="26"/>
      <c r="ABX204" s="26"/>
      <c r="ABY204" s="26"/>
      <c r="ABZ204" s="26"/>
      <c r="ACA204" s="26"/>
      <c r="ACB204" s="26"/>
      <c r="ACC204" s="26"/>
      <c r="ACD204" s="26"/>
      <c r="ACE204" s="26"/>
      <c r="ACF204" s="26"/>
      <c r="ACG204" s="26"/>
      <c r="ACH204" s="26"/>
      <c r="ACI204" s="26"/>
      <c r="ACJ204" s="26"/>
      <c r="ACK204" s="26"/>
      <c r="ACL204" s="26"/>
      <c r="ACM204" s="26"/>
      <c r="ACN204" s="26"/>
      <c r="ACO204" s="26"/>
      <c r="ACP204" s="26"/>
      <c r="ACQ204" s="26"/>
      <c r="ACR204" s="26"/>
      <c r="ACS204" s="26"/>
      <c r="ACT204" s="26"/>
      <c r="ACU204" s="26"/>
      <c r="ACV204" s="26"/>
      <c r="ACW204" s="26"/>
      <c r="ACX204" s="26"/>
      <c r="ACY204" s="26"/>
      <c r="ACZ204" s="26"/>
      <c r="ADA204" s="26"/>
      <c r="ADB204" s="26"/>
      <c r="ADC204" s="26"/>
      <c r="ADD204" s="26"/>
      <c r="ADE204" s="26"/>
      <c r="ADF204" s="26"/>
      <c r="ADG204" s="26"/>
      <c r="ADH204" s="26"/>
      <c r="ADI204" s="26"/>
      <c r="ADJ204" s="26"/>
      <c r="ADK204" s="26"/>
      <c r="ADL204" s="26"/>
      <c r="ADM204" s="26"/>
      <c r="ADN204" s="26"/>
      <c r="ADO204" s="26"/>
      <c r="ADP204" s="26"/>
      <c r="ADQ204" s="26"/>
      <c r="ADR204" s="26"/>
      <c r="ADS204" s="26"/>
      <c r="ADT204" s="26"/>
      <c r="ADU204" s="26"/>
      <c r="ADV204" s="26"/>
      <c r="ADW204" s="26"/>
      <c r="ADX204" s="26"/>
      <c r="ADY204" s="26"/>
      <c r="ADZ204" s="26"/>
      <c r="AEA204" s="26"/>
      <c r="AEB204" s="26"/>
      <c r="AEC204" s="26"/>
      <c r="AED204" s="26"/>
      <c r="AEE204" s="26"/>
      <c r="AEF204" s="26"/>
      <c r="AEG204" s="26"/>
      <c r="AEH204" s="26"/>
      <c r="AEI204" s="26"/>
      <c r="AEJ204" s="26"/>
      <c r="AEK204" s="26"/>
      <c r="AEL204" s="26"/>
      <c r="AEM204" s="26"/>
      <c r="AEN204" s="26"/>
      <c r="AEO204" s="26"/>
      <c r="AEP204" s="26"/>
      <c r="AEQ204" s="26"/>
      <c r="AER204" s="26"/>
      <c r="AES204" s="26"/>
      <c r="AET204" s="26"/>
      <c r="AEU204" s="26"/>
      <c r="AEV204" s="26"/>
      <c r="AEW204" s="26"/>
      <c r="AEX204" s="26"/>
      <c r="AEY204" s="26"/>
      <c r="AEZ204" s="26"/>
      <c r="AFA204" s="26"/>
      <c r="AFB204" s="26"/>
      <c r="AFC204" s="26"/>
      <c r="AFD204" s="26"/>
      <c r="AFE204" s="26"/>
      <c r="AFF204" s="26"/>
      <c r="AFG204" s="26"/>
      <c r="AFH204" s="26"/>
      <c r="AFI204" s="26"/>
      <c r="AFJ204" s="26"/>
      <c r="AFK204" s="26"/>
      <c r="AFL204" s="26"/>
      <c r="AFM204" s="26"/>
      <c r="AFN204" s="26"/>
      <c r="AFO204" s="26"/>
      <c r="AFP204" s="26"/>
      <c r="AFQ204" s="26"/>
      <c r="AFR204" s="26"/>
      <c r="AFS204" s="26"/>
      <c r="AFT204" s="26"/>
      <c r="AFU204" s="26"/>
      <c r="AFV204" s="26"/>
      <c r="AFW204" s="26"/>
      <c r="AFX204" s="26"/>
      <c r="AFY204" s="26"/>
      <c r="AFZ204" s="26"/>
      <c r="AGA204" s="26"/>
      <c r="AGB204" s="26"/>
      <c r="AGC204" s="26"/>
      <c r="AGD204" s="26"/>
      <c r="AGE204" s="26"/>
      <c r="AGF204" s="26"/>
      <c r="AGG204" s="26"/>
      <c r="AGH204" s="26"/>
      <c r="AGI204" s="26"/>
      <c r="AGJ204" s="26"/>
      <c r="AGK204" s="26"/>
      <c r="AGL204" s="26"/>
      <c r="AGM204" s="26"/>
      <c r="AGN204" s="26"/>
      <c r="AGO204" s="26"/>
    </row>
    <row r="205" spans="371:873" x14ac:dyDescent="0.25">
      <c r="NG205" s="26"/>
      <c r="NH205" s="26"/>
      <c r="NI205" s="26"/>
      <c r="NJ205" s="26"/>
      <c r="NK205" s="26"/>
      <c r="NL205" s="26"/>
      <c r="NM205" s="26"/>
      <c r="NN205" s="26"/>
      <c r="NO205" s="26"/>
      <c r="NP205" s="26"/>
      <c r="NQ205" s="26"/>
      <c r="NR205" s="26"/>
      <c r="NS205" s="26"/>
      <c r="NT205" s="26"/>
      <c r="NU205" s="26"/>
      <c r="NV205" s="26"/>
      <c r="NW205" s="26"/>
      <c r="NX205" s="26"/>
      <c r="NY205" s="26"/>
      <c r="NZ205" s="26"/>
      <c r="OA205" s="26"/>
      <c r="OB205" s="26"/>
      <c r="OC205" s="26"/>
      <c r="OD205" s="26"/>
      <c r="OE205" s="26"/>
      <c r="OF205" s="26"/>
      <c r="OG205" s="26"/>
      <c r="OH205" s="26"/>
      <c r="OI205" s="26"/>
      <c r="OJ205" s="26"/>
      <c r="OK205" s="26"/>
      <c r="OL205" s="26"/>
      <c r="OM205" s="26"/>
      <c r="ON205" s="26"/>
      <c r="OO205" s="26"/>
      <c r="OP205" s="26"/>
      <c r="OQ205" s="26"/>
      <c r="OR205" s="26"/>
      <c r="OS205" s="26"/>
      <c r="OT205" s="26"/>
      <c r="OU205" s="26"/>
      <c r="OV205" s="26"/>
      <c r="OW205" s="26"/>
      <c r="OX205" s="26"/>
      <c r="OY205" s="26"/>
      <c r="OZ205" s="26"/>
      <c r="PA205" s="26"/>
      <c r="PB205" s="26"/>
      <c r="PC205" s="26"/>
      <c r="PD205" s="26"/>
      <c r="PE205" s="26"/>
      <c r="PF205" s="26"/>
      <c r="PG205" s="26"/>
      <c r="PH205" s="26"/>
      <c r="PI205" s="26"/>
      <c r="PJ205" s="26"/>
      <c r="PK205" s="26"/>
      <c r="PL205" s="26"/>
      <c r="PM205" s="26"/>
      <c r="PN205" s="26"/>
      <c r="PO205" s="26"/>
      <c r="PP205" s="26"/>
      <c r="PQ205" s="26"/>
      <c r="PR205" s="26"/>
      <c r="PS205" s="26"/>
      <c r="PT205" s="26"/>
      <c r="PU205" s="26"/>
      <c r="PV205" s="26"/>
      <c r="PW205" s="26"/>
      <c r="PX205" s="26"/>
      <c r="PY205" s="26"/>
      <c r="PZ205" s="26"/>
      <c r="QA205" s="26"/>
      <c r="QB205" s="26"/>
      <c r="QC205" s="26"/>
      <c r="QD205" s="26"/>
      <c r="QE205" s="26"/>
      <c r="QF205" s="26"/>
      <c r="QG205" s="26"/>
      <c r="QH205" s="26"/>
      <c r="QI205" s="26"/>
      <c r="QJ205" s="26"/>
      <c r="QK205" s="26"/>
      <c r="QL205" s="26"/>
      <c r="QM205" s="26"/>
      <c r="QN205" s="26"/>
      <c r="QO205" s="26"/>
      <c r="QP205" s="26"/>
      <c r="QQ205" s="26"/>
      <c r="QR205" s="26"/>
      <c r="QS205" s="26"/>
      <c r="QT205" s="26"/>
      <c r="QU205" s="26"/>
      <c r="QV205" s="26"/>
      <c r="QW205" s="26"/>
      <c r="QX205" s="26"/>
      <c r="QY205" s="26"/>
      <c r="QZ205" s="26"/>
      <c r="RA205" s="26"/>
      <c r="RB205" s="26"/>
      <c r="RC205" s="26"/>
      <c r="RD205" s="26"/>
      <c r="RE205" s="26"/>
      <c r="RF205" s="26"/>
      <c r="RG205" s="26"/>
      <c r="RH205" s="26"/>
      <c r="RI205" s="26"/>
      <c r="RJ205" s="26"/>
      <c r="RK205" s="26"/>
      <c r="RL205" s="26"/>
      <c r="RM205" s="26"/>
      <c r="RN205" s="26"/>
      <c r="RO205" s="26"/>
      <c r="RP205" s="26"/>
      <c r="RQ205" s="26"/>
      <c r="RR205" s="26"/>
      <c r="RS205" s="26"/>
      <c r="RT205" s="26"/>
      <c r="RU205" s="26"/>
      <c r="RV205" s="26"/>
      <c r="RW205" s="26"/>
      <c r="RX205" s="26"/>
      <c r="RY205" s="26"/>
      <c r="RZ205" s="26"/>
      <c r="SA205" s="26"/>
      <c r="SB205" s="26"/>
      <c r="SC205" s="26"/>
      <c r="SD205" s="26"/>
      <c r="SE205" s="26"/>
      <c r="SF205" s="26"/>
      <c r="SG205" s="26"/>
      <c r="SH205" s="26"/>
      <c r="SI205" s="26"/>
      <c r="SJ205" s="26"/>
      <c r="SK205" s="26"/>
      <c r="SL205" s="26"/>
      <c r="SM205" s="26"/>
      <c r="SN205" s="26"/>
      <c r="SO205" s="26"/>
      <c r="SP205" s="26"/>
      <c r="AAV205" s="26"/>
      <c r="AAW205" s="26"/>
      <c r="AAX205" s="26"/>
      <c r="AAY205" s="26"/>
      <c r="AAZ205" s="26"/>
      <c r="ABA205" s="26"/>
      <c r="ABB205" s="26"/>
      <c r="ABC205" s="26"/>
      <c r="ABD205" s="26"/>
      <c r="ABE205" s="26"/>
      <c r="ABF205" s="26"/>
      <c r="ABG205" s="26"/>
      <c r="ABH205" s="26"/>
      <c r="ABI205" s="26"/>
      <c r="ABJ205" s="26"/>
      <c r="ABK205" s="26"/>
      <c r="ABL205" s="26"/>
      <c r="ABM205" s="26"/>
      <c r="ABN205" s="26"/>
      <c r="ABO205" s="26"/>
      <c r="ABP205" s="26"/>
      <c r="ABQ205" s="26"/>
      <c r="ABR205" s="26"/>
      <c r="ABS205" s="26"/>
      <c r="ABT205" s="26"/>
      <c r="ABU205" s="26"/>
      <c r="ABV205" s="26"/>
      <c r="ABW205" s="26"/>
      <c r="ABX205" s="26"/>
      <c r="ABY205" s="26"/>
      <c r="ABZ205" s="26"/>
      <c r="ACA205" s="26"/>
      <c r="ACB205" s="26"/>
      <c r="ACC205" s="26"/>
      <c r="ACD205" s="26"/>
      <c r="ACE205" s="26"/>
      <c r="ACF205" s="26"/>
      <c r="ACG205" s="26"/>
      <c r="ACH205" s="26"/>
      <c r="ACI205" s="26"/>
      <c r="ACJ205" s="26"/>
      <c r="ACK205" s="26"/>
      <c r="ACL205" s="26"/>
      <c r="ACM205" s="26"/>
      <c r="ACN205" s="26"/>
      <c r="ACO205" s="26"/>
      <c r="ACP205" s="26"/>
      <c r="ACQ205" s="26"/>
      <c r="ACR205" s="26"/>
      <c r="ACS205" s="26"/>
      <c r="ACT205" s="26"/>
      <c r="ACU205" s="26"/>
      <c r="ACV205" s="26"/>
      <c r="ACW205" s="26"/>
      <c r="ACX205" s="26"/>
      <c r="ACY205" s="26"/>
      <c r="ACZ205" s="26"/>
      <c r="ADA205" s="26"/>
      <c r="ADB205" s="26"/>
      <c r="ADC205" s="26"/>
      <c r="ADD205" s="26"/>
      <c r="ADE205" s="26"/>
      <c r="ADF205" s="26"/>
      <c r="ADG205" s="26"/>
      <c r="ADH205" s="26"/>
      <c r="ADI205" s="26"/>
      <c r="ADJ205" s="26"/>
      <c r="ADK205" s="26"/>
      <c r="ADL205" s="26"/>
      <c r="ADM205" s="26"/>
      <c r="ADN205" s="26"/>
      <c r="ADO205" s="26"/>
      <c r="ADP205" s="26"/>
      <c r="ADQ205" s="26"/>
      <c r="ADR205" s="26"/>
      <c r="ADS205" s="26"/>
      <c r="ADT205" s="26"/>
      <c r="ADU205" s="26"/>
      <c r="ADV205" s="26"/>
      <c r="ADW205" s="26"/>
      <c r="ADX205" s="26"/>
      <c r="ADY205" s="26"/>
      <c r="ADZ205" s="26"/>
      <c r="AEA205" s="26"/>
      <c r="AEB205" s="26"/>
      <c r="AEC205" s="26"/>
      <c r="AED205" s="26"/>
      <c r="AEE205" s="26"/>
      <c r="AEF205" s="26"/>
      <c r="AEG205" s="26"/>
      <c r="AEH205" s="26"/>
      <c r="AEI205" s="26"/>
      <c r="AEJ205" s="26"/>
      <c r="AEK205" s="26"/>
      <c r="AEL205" s="26"/>
      <c r="AEM205" s="26"/>
      <c r="AEN205" s="26"/>
      <c r="AEO205" s="26"/>
      <c r="AEP205" s="26"/>
      <c r="AEQ205" s="26"/>
      <c r="AER205" s="26"/>
      <c r="AES205" s="26"/>
      <c r="AET205" s="26"/>
      <c r="AEU205" s="26"/>
      <c r="AEV205" s="26"/>
      <c r="AEW205" s="26"/>
      <c r="AEX205" s="26"/>
      <c r="AEY205" s="26"/>
      <c r="AEZ205" s="26"/>
      <c r="AFA205" s="26"/>
      <c r="AFB205" s="26"/>
      <c r="AFC205" s="26"/>
      <c r="AFD205" s="26"/>
      <c r="AFE205" s="26"/>
      <c r="AFF205" s="26"/>
      <c r="AFG205" s="26"/>
      <c r="AFH205" s="26"/>
      <c r="AFI205" s="26"/>
      <c r="AFJ205" s="26"/>
      <c r="AFK205" s="26"/>
      <c r="AFL205" s="26"/>
      <c r="AFM205" s="26"/>
      <c r="AFN205" s="26"/>
      <c r="AFO205" s="26"/>
      <c r="AFP205" s="26"/>
      <c r="AFQ205" s="26"/>
      <c r="AFR205" s="26"/>
      <c r="AFS205" s="26"/>
      <c r="AFT205" s="26"/>
      <c r="AFU205" s="26"/>
      <c r="AFV205" s="26"/>
      <c r="AFW205" s="26"/>
      <c r="AFX205" s="26"/>
      <c r="AFY205" s="26"/>
      <c r="AFZ205" s="26"/>
      <c r="AGA205" s="26"/>
      <c r="AGB205" s="26"/>
      <c r="AGC205" s="26"/>
      <c r="AGD205" s="26"/>
      <c r="AGE205" s="26"/>
      <c r="AGF205" s="26"/>
      <c r="AGG205" s="26"/>
      <c r="AGH205" s="26"/>
      <c r="AGI205" s="26"/>
      <c r="AGJ205" s="26"/>
      <c r="AGK205" s="26"/>
      <c r="AGL205" s="26"/>
      <c r="AGM205" s="26"/>
      <c r="AGN205" s="26"/>
      <c r="AGO205" s="26"/>
    </row>
    <row r="206" spans="371:873" x14ac:dyDescent="0.25">
      <c r="NG206" s="26"/>
      <c r="NH206" s="26"/>
      <c r="NI206" s="26"/>
      <c r="NJ206" s="26"/>
      <c r="NK206" s="26"/>
      <c r="NL206" s="26"/>
      <c r="NM206" s="26"/>
      <c r="NN206" s="26"/>
      <c r="NO206" s="26"/>
      <c r="NP206" s="26"/>
      <c r="NQ206" s="26"/>
      <c r="NR206" s="26"/>
      <c r="NS206" s="26"/>
      <c r="NT206" s="26"/>
      <c r="NU206" s="26"/>
      <c r="NV206" s="26"/>
      <c r="NW206" s="26"/>
      <c r="NX206" s="26"/>
      <c r="NY206" s="26"/>
      <c r="NZ206" s="26"/>
      <c r="OA206" s="26"/>
      <c r="OB206" s="26"/>
      <c r="OC206" s="26"/>
      <c r="OD206" s="26"/>
      <c r="OE206" s="26"/>
      <c r="OF206" s="26"/>
      <c r="OG206" s="26"/>
      <c r="OH206" s="26"/>
      <c r="OI206" s="26"/>
      <c r="OJ206" s="26"/>
      <c r="OK206" s="26"/>
      <c r="OL206" s="26"/>
      <c r="OM206" s="26"/>
      <c r="ON206" s="26"/>
      <c r="OO206" s="26"/>
      <c r="OP206" s="26"/>
      <c r="OQ206" s="26"/>
      <c r="OR206" s="26"/>
      <c r="OS206" s="26"/>
      <c r="OT206" s="26"/>
      <c r="OU206" s="26"/>
      <c r="OV206" s="26"/>
      <c r="OW206" s="26"/>
      <c r="OX206" s="26"/>
      <c r="OY206" s="26"/>
      <c r="OZ206" s="26"/>
      <c r="PA206" s="26"/>
      <c r="PB206" s="26"/>
      <c r="PC206" s="26"/>
      <c r="PD206" s="26"/>
      <c r="PE206" s="26"/>
      <c r="PF206" s="26"/>
      <c r="PG206" s="26"/>
      <c r="PH206" s="26"/>
      <c r="PI206" s="26"/>
      <c r="PJ206" s="26"/>
      <c r="PK206" s="26"/>
      <c r="PL206" s="26"/>
      <c r="PM206" s="26"/>
      <c r="PN206" s="26"/>
      <c r="PO206" s="26"/>
      <c r="PP206" s="26"/>
      <c r="PQ206" s="26"/>
      <c r="PR206" s="26"/>
      <c r="PS206" s="26"/>
      <c r="PT206" s="26"/>
      <c r="PU206" s="26"/>
      <c r="PV206" s="26"/>
      <c r="PW206" s="26"/>
      <c r="PX206" s="26"/>
      <c r="PY206" s="26"/>
      <c r="PZ206" s="26"/>
      <c r="QA206" s="26"/>
      <c r="QB206" s="26"/>
      <c r="QC206" s="26"/>
      <c r="QD206" s="26"/>
      <c r="QE206" s="26"/>
      <c r="QF206" s="26"/>
      <c r="QG206" s="26"/>
      <c r="QH206" s="26"/>
      <c r="QI206" s="26"/>
      <c r="QJ206" s="26"/>
      <c r="QK206" s="26"/>
      <c r="QL206" s="26"/>
      <c r="QM206" s="26"/>
      <c r="QN206" s="26"/>
      <c r="QO206" s="26"/>
      <c r="QP206" s="26"/>
      <c r="QQ206" s="26"/>
      <c r="QR206" s="26"/>
      <c r="QS206" s="26"/>
      <c r="QT206" s="26"/>
      <c r="QU206" s="26"/>
      <c r="QV206" s="26"/>
      <c r="QW206" s="26"/>
      <c r="QX206" s="26"/>
      <c r="QY206" s="26"/>
      <c r="QZ206" s="26"/>
      <c r="RA206" s="26"/>
      <c r="RB206" s="26"/>
      <c r="RC206" s="26"/>
      <c r="RD206" s="26"/>
      <c r="RE206" s="26"/>
      <c r="RF206" s="26"/>
      <c r="RG206" s="26"/>
      <c r="RH206" s="26"/>
      <c r="RI206" s="26"/>
      <c r="RJ206" s="26"/>
      <c r="RK206" s="26"/>
      <c r="RL206" s="26"/>
      <c r="RM206" s="26"/>
      <c r="RN206" s="26"/>
      <c r="RO206" s="26"/>
      <c r="RP206" s="26"/>
      <c r="RQ206" s="26"/>
      <c r="RR206" s="26"/>
      <c r="RS206" s="26"/>
      <c r="RT206" s="26"/>
      <c r="RU206" s="26"/>
      <c r="RV206" s="26"/>
      <c r="RW206" s="26"/>
      <c r="RX206" s="26"/>
      <c r="RY206" s="26"/>
      <c r="RZ206" s="26"/>
      <c r="SA206" s="26"/>
      <c r="SB206" s="26"/>
      <c r="SC206" s="26"/>
      <c r="SD206" s="26"/>
      <c r="SE206" s="26"/>
      <c r="SF206" s="26"/>
      <c r="SG206" s="26"/>
      <c r="SH206" s="26"/>
      <c r="SI206" s="26"/>
      <c r="SJ206" s="26"/>
      <c r="SK206" s="26"/>
      <c r="SL206" s="26"/>
      <c r="SM206" s="26"/>
      <c r="SN206" s="26"/>
      <c r="SO206" s="26"/>
      <c r="SP206" s="26"/>
      <c r="AAV206" s="26"/>
      <c r="AAW206" s="26"/>
      <c r="AAX206" s="26"/>
      <c r="AAY206" s="26"/>
      <c r="AAZ206" s="26"/>
      <c r="ABA206" s="26"/>
      <c r="ABB206" s="26"/>
      <c r="ABC206" s="26"/>
      <c r="ABD206" s="26"/>
      <c r="ABE206" s="26"/>
      <c r="ABF206" s="26"/>
      <c r="ABG206" s="26"/>
      <c r="ABH206" s="26"/>
      <c r="ABI206" s="26"/>
      <c r="ABJ206" s="26"/>
      <c r="ABK206" s="26"/>
      <c r="ABL206" s="26"/>
      <c r="ABM206" s="26"/>
      <c r="ABN206" s="26"/>
      <c r="ABO206" s="26"/>
      <c r="ABP206" s="26"/>
      <c r="ABQ206" s="26"/>
      <c r="ABR206" s="26"/>
      <c r="ABS206" s="26"/>
      <c r="ABT206" s="26"/>
      <c r="ABU206" s="26"/>
      <c r="ABV206" s="26"/>
      <c r="ABW206" s="26"/>
      <c r="ABX206" s="26"/>
      <c r="ABY206" s="26"/>
      <c r="ABZ206" s="26"/>
      <c r="ACA206" s="26"/>
      <c r="ACB206" s="26"/>
      <c r="ACC206" s="26"/>
      <c r="ACD206" s="26"/>
      <c r="ACE206" s="26"/>
      <c r="ACF206" s="26"/>
      <c r="ACG206" s="26"/>
      <c r="ACH206" s="26"/>
      <c r="ACI206" s="26"/>
      <c r="ACJ206" s="26"/>
      <c r="ACK206" s="26"/>
      <c r="ACL206" s="26"/>
      <c r="ACM206" s="26"/>
      <c r="ACN206" s="26"/>
      <c r="ACO206" s="26"/>
      <c r="ACP206" s="26"/>
      <c r="ACQ206" s="26"/>
      <c r="ACR206" s="26"/>
      <c r="ACS206" s="26"/>
      <c r="ACT206" s="26"/>
      <c r="ACU206" s="26"/>
      <c r="ACV206" s="26"/>
      <c r="ACW206" s="26"/>
      <c r="ACX206" s="26"/>
      <c r="ACY206" s="26"/>
      <c r="ACZ206" s="26"/>
      <c r="ADA206" s="26"/>
      <c r="ADB206" s="26"/>
      <c r="ADC206" s="26"/>
      <c r="ADD206" s="26"/>
      <c r="ADE206" s="26"/>
      <c r="ADF206" s="26"/>
      <c r="ADG206" s="26"/>
      <c r="ADH206" s="26"/>
      <c r="ADI206" s="26"/>
      <c r="ADJ206" s="26"/>
      <c r="ADK206" s="26"/>
      <c r="ADL206" s="26"/>
      <c r="ADM206" s="26"/>
      <c r="ADN206" s="26"/>
      <c r="ADO206" s="26"/>
      <c r="ADP206" s="26"/>
      <c r="ADQ206" s="26"/>
      <c r="ADR206" s="26"/>
      <c r="ADS206" s="26"/>
      <c r="ADT206" s="26"/>
      <c r="ADU206" s="26"/>
      <c r="ADV206" s="26"/>
      <c r="ADW206" s="26"/>
      <c r="ADX206" s="26"/>
      <c r="ADY206" s="26"/>
      <c r="ADZ206" s="26"/>
      <c r="AEA206" s="26"/>
      <c r="AEB206" s="26"/>
      <c r="AEC206" s="26"/>
      <c r="AED206" s="26"/>
      <c r="AEE206" s="26"/>
      <c r="AEF206" s="26"/>
      <c r="AEG206" s="26"/>
      <c r="AEH206" s="26"/>
      <c r="AEI206" s="26"/>
      <c r="AEJ206" s="26"/>
      <c r="AEK206" s="26"/>
      <c r="AEL206" s="26"/>
      <c r="AEM206" s="26"/>
      <c r="AEN206" s="26"/>
      <c r="AEO206" s="26"/>
      <c r="AEP206" s="26"/>
      <c r="AEQ206" s="26"/>
      <c r="AER206" s="26"/>
      <c r="AES206" s="26"/>
      <c r="AET206" s="26"/>
      <c r="AEU206" s="26"/>
      <c r="AEV206" s="26"/>
      <c r="AEW206" s="26"/>
      <c r="AEX206" s="26"/>
      <c r="AEY206" s="26"/>
      <c r="AEZ206" s="26"/>
      <c r="AFA206" s="26"/>
      <c r="AFB206" s="26"/>
      <c r="AFC206" s="26"/>
      <c r="AFD206" s="26"/>
      <c r="AFE206" s="26"/>
      <c r="AFF206" s="26"/>
      <c r="AFG206" s="26"/>
      <c r="AFH206" s="26"/>
      <c r="AFI206" s="26"/>
      <c r="AFJ206" s="26"/>
      <c r="AFK206" s="26"/>
      <c r="AFL206" s="26"/>
      <c r="AFM206" s="26"/>
      <c r="AFN206" s="26"/>
      <c r="AFO206" s="26"/>
      <c r="AFP206" s="26"/>
      <c r="AFQ206" s="26"/>
      <c r="AFR206" s="26"/>
      <c r="AFS206" s="26"/>
      <c r="AFT206" s="26"/>
      <c r="AFU206" s="26"/>
      <c r="AFV206" s="26"/>
      <c r="AFW206" s="26"/>
      <c r="AFX206" s="26"/>
      <c r="AFY206" s="26"/>
      <c r="AFZ206" s="26"/>
      <c r="AGA206" s="26"/>
      <c r="AGB206" s="26"/>
      <c r="AGC206" s="26"/>
      <c r="AGD206" s="26"/>
      <c r="AGE206" s="26"/>
      <c r="AGF206" s="26"/>
      <c r="AGG206" s="26"/>
      <c r="AGH206" s="26"/>
      <c r="AGI206" s="26"/>
      <c r="AGJ206" s="26"/>
      <c r="AGK206" s="26"/>
      <c r="AGL206" s="26"/>
      <c r="AGM206" s="26"/>
      <c r="AGN206" s="26"/>
      <c r="AGO206" s="26"/>
    </row>
    <row r="207" spans="371:873" x14ac:dyDescent="0.25">
      <c r="NG207" s="26"/>
      <c r="NH207" s="26"/>
      <c r="NI207" s="26"/>
      <c r="NJ207" s="26"/>
      <c r="NK207" s="26"/>
      <c r="NL207" s="26"/>
      <c r="NM207" s="26"/>
      <c r="NN207" s="26"/>
      <c r="NO207" s="26"/>
      <c r="NP207" s="26"/>
      <c r="NQ207" s="26"/>
      <c r="NR207" s="26"/>
      <c r="NS207" s="26"/>
      <c r="NT207" s="26"/>
      <c r="NU207" s="26"/>
      <c r="NV207" s="26"/>
      <c r="NW207" s="26"/>
      <c r="NX207" s="26"/>
      <c r="NY207" s="26"/>
      <c r="NZ207" s="26"/>
      <c r="OA207" s="26"/>
      <c r="OB207" s="26"/>
      <c r="OC207" s="26"/>
      <c r="OD207" s="26"/>
      <c r="OE207" s="26"/>
      <c r="OF207" s="26"/>
      <c r="OG207" s="26"/>
      <c r="OH207" s="26"/>
      <c r="OI207" s="26"/>
      <c r="OJ207" s="26"/>
      <c r="OK207" s="26"/>
      <c r="OL207" s="26"/>
      <c r="OM207" s="26"/>
      <c r="ON207" s="26"/>
      <c r="OO207" s="26"/>
      <c r="OP207" s="26"/>
      <c r="OQ207" s="26"/>
      <c r="OR207" s="26"/>
      <c r="OS207" s="26"/>
      <c r="OT207" s="26"/>
      <c r="OU207" s="26"/>
      <c r="OV207" s="26"/>
      <c r="OW207" s="26"/>
      <c r="OX207" s="26"/>
      <c r="OY207" s="26"/>
      <c r="OZ207" s="26"/>
      <c r="PA207" s="26"/>
      <c r="PB207" s="26"/>
      <c r="PC207" s="26"/>
      <c r="PD207" s="26"/>
      <c r="PE207" s="26"/>
      <c r="PF207" s="26"/>
      <c r="PG207" s="26"/>
      <c r="PH207" s="26"/>
      <c r="PI207" s="26"/>
      <c r="PJ207" s="26"/>
      <c r="PK207" s="26"/>
      <c r="PL207" s="26"/>
      <c r="PM207" s="26"/>
      <c r="PN207" s="26"/>
      <c r="PO207" s="26"/>
      <c r="PP207" s="26"/>
      <c r="PQ207" s="26"/>
      <c r="PR207" s="26"/>
      <c r="PS207" s="26"/>
      <c r="PT207" s="26"/>
      <c r="PU207" s="26"/>
      <c r="PV207" s="26"/>
      <c r="PW207" s="26"/>
      <c r="PX207" s="26"/>
      <c r="PY207" s="26"/>
      <c r="PZ207" s="26"/>
      <c r="QA207" s="26"/>
      <c r="QB207" s="26"/>
      <c r="QC207" s="26"/>
      <c r="QD207" s="26"/>
      <c r="QE207" s="26"/>
      <c r="QF207" s="26"/>
      <c r="QG207" s="26"/>
      <c r="QH207" s="26"/>
      <c r="QI207" s="26"/>
      <c r="QJ207" s="26"/>
      <c r="QK207" s="26"/>
      <c r="QL207" s="26"/>
      <c r="QM207" s="26"/>
      <c r="QN207" s="26"/>
      <c r="QO207" s="26"/>
      <c r="QP207" s="26"/>
      <c r="QQ207" s="26"/>
      <c r="QR207" s="26"/>
      <c r="QS207" s="26"/>
      <c r="QT207" s="26"/>
      <c r="QU207" s="26"/>
      <c r="QV207" s="26"/>
      <c r="QW207" s="26"/>
      <c r="QX207" s="26"/>
      <c r="QY207" s="26"/>
      <c r="QZ207" s="26"/>
      <c r="RA207" s="26"/>
      <c r="RB207" s="26"/>
      <c r="RC207" s="26"/>
      <c r="RD207" s="26"/>
      <c r="RE207" s="26"/>
      <c r="RF207" s="26"/>
      <c r="RG207" s="26"/>
      <c r="RH207" s="26"/>
      <c r="RI207" s="26"/>
      <c r="RJ207" s="26"/>
      <c r="RK207" s="26"/>
      <c r="RL207" s="26"/>
      <c r="RM207" s="26"/>
      <c r="RN207" s="26"/>
      <c r="RO207" s="26"/>
      <c r="RP207" s="26"/>
      <c r="RQ207" s="26"/>
      <c r="RR207" s="26"/>
      <c r="RS207" s="26"/>
      <c r="RT207" s="26"/>
      <c r="RU207" s="26"/>
      <c r="RV207" s="26"/>
      <c r="RW207" s="26"/>
      <c r="RX207" s="26"/>
      <c r="RY207" s="26"/>
      <c r="RZ207" s="26"/>
      <c r="SA207" s="26"/>
      <c r="SB207" s="26"/>
      <c r="SC207" s="26"/>
      <c r="SD207" s="26"/>
      <c r="SE207" s="26"/>
      <c r="SF207" s="26"/>
      <c r="SG207" s="26"/>
      <c r="SH207" s="26"/>
      <c r="SI207" s="26"/>
      <c r="SJ207" s="26"/>
      <c r="SK207" s="26"/>
      <c r="SL207" s="26"/>
      <c r="SM207" s="26"/>
      <c r="SN207" s="26"/>
      <c r="SO207" s="26"/>
      <c r="SP207" s="26"/>
      <c r="AAV207" s="26"/>
      <c r="AAW207" s="26"/>
      <c r="AAX207" s="26"/>
      <c r="AAY207" s="26"/>
      <c r="AAZ207" s="26"/>
      <c r="ABA207" s="26"/>
      <c r="ABB207" s="26"/>
      <c r="ABC207" s="26"/>
      <c r="ABD207" s="26"/>
      <c r="ABE207" s="26"/>
      <c r="ABF207" s="26"/>
      <c r="ABG207" s="26"/>
      <c r="ABH207" s="26"/>
      <c r="ABI207" s="26"/>
      <c r="ABJ207" s="26"/>
      <c r="ABK207" s="26"/>
      <c r="ABL207" s="26"/>
      <c r="ABM207" s="26"/>
      <c r="ABN207" s="26"/>
      <c r="ABO207" s="26"/>
      <c r="ABP207" s="26"/>
      <c r="ABQ207" s="26"/>
      <c r="ABR207" s="26"/>
      <c r="ABS207" s="26"/>
      <c r="ABT207" s="26"/>
      <c r="ABU207" s="26"/>
      <c r="ABV207" s="26"/>
      <c r="ABW207" s="26"/>
      <c r="ABX207" s="26"/>
      <c r="ABY207" s="26"/>
      <c r="ABZ207" s="26"/>
      <c r="ACA207" s="26"/>
      <c r="ACB207" s="26"/>
      <c r="ACC207" s="26"/>
      <c r="ACD207" s="26"/>
      <c r="ACE207" s="26"/>
      <c r="ACF207" s="26"/>
      <c r="ACG207" s="26"/>
      <c r="ACH207" s="26"/>
      <c r="ACI207" s="26"/>
      <c r="ACJ207" s="26"/>
      <c r="ACK207" s="26"/>
      <c r="ACL207" s="26"/>
      <c r="ACM207" s="26"/>
      <c r="ACN207" s="26"/>
      <c r="ACO207" s="26"/>
      <c r="ACP207" s="26"/>
      <c r="ACQ207" s="26"/>
      <c r="ACR207" s="26"/>
      <c r="ACS207" s="26"/>
      <c r="ACT207" s="26"/>
      <c r="ACU207" s="26"/>
      <c r="ACV207" s="26"/>
      <c r="ACW207" s="26"/>
      <c r="ACX207" s="26"/>
      <c r="ACY207" s="26"/>
      <c r="ACZ207" s="26"/>
      <c r="ADA207" s="26"/>
      <c r="ADB207" s="26"/>
      <c r="ADC207" s="26"/>
      <c r="ADD207" s="26"/>
      <c r="ADE207" s="26"/>
      <c r="ADF207" s="26"/>
      <c r="ADG207" s="26"/>
      <c r="ADH207" s="26"/>
      <c r="ADI207" s="26"/>
      <c r="ADJ207" s="26"/>
      <c r="ADK207" s="26"/>
      <c r="ADL207" s="26"/>
      <c r="ADM207" s="26"/>
      <c r="ADN207" s="26"/>
      <c r="ADO207" s="26"/>
      <c r="ADP207" s="26"/>
      <c r="ADQ207" s="26"/>
      <c r="ADR207" s="26"/>
      <c r="ADS207" s="26"/>
      <c r="ADT207" s="26"/>
      <c r="ADU207" s="26"/>
      <c r="ADV207" s="26"/>
      <c r="ADW207" s="26"/>
      <c r="ADX207" s="26"/>
      <c r="ADY207" s="26"/>
      <c r="ADZ207" s="26"/>
      <c r="AEA207" s="26"/>
      <c r="AEB207" s="26"/>
      <c r="AEC207" s="26"/>
      <c r="AED207" s="26"/>
      <c r="AEE207" s="26"/>
      <c r="AEF207" s="26"/>
      <c r="AEG207" s="26"/>
      <c r="AEH207" s="26"/>
      <c r="AEI207" s="26"/>
      <c r="AEJ207" s="26"/>
      <c r="AEK207" s="26"/>
      <c r="AEL207" s="26"/>
      <c r="AEM207" s="26"/>
      <c r="AEN207" s="26"/>
      <c r="AEO207" s="26"/>
      <c r="AEP207" s="26"/>
      <c r="AEQ207" s="26"/>
      <c r="AER207" s="26"/>
      <c r="AES207" s="26"/>
      <c r="AET207" s="26"/>
      <c r="AEU207" s="26"/>
      <c r="AEV207" s="26"/>
      <c r="AEW207" s="26"/>
      <c r="AEX207" s="26"/>
      <c r="AEY207" s="26"/>
      <c r="AEZ207" s="26"/>
      <c r="AFA207" s="26"/>
      <c r="AFB207" s="26"/>
      <c r="AFC207" s="26"/>
      <c r="AFD207" s="26"/>
      <c r="AFE207" s="26"/>
      <c r="AFF207" s="26"/>
      <c r="AFG207" s="26"/>
      <c r="AFH207" s="26"/>
      <c r="AFI207" s="26"/>
      <c r="AFJ207" s="26"/>
      <c r="AFK207" s="26"/>
      <c r="AFL207" s="26"/>
      <c r="AFM207" s="26"/>
      <c r="AFN207" s="26"/>
      <c r="AFO207" s="26"/>
      <c r="AFP207" s="26"/>
      <c r="AFQ207" s="26"/>
      <c r="AFR207" s="26"/>
      <c r="AFS207" s="26"/>
      <c r="AFT207" s="26"/>
      <c r="AFU207" s="26"/>
      <c r="AFV207" s="26"/>
      <c r="AFW207" s="26"/>
      <c r="AFX207" s="26"/>
      <c r="AFY207" s="26"/>
      <c r="AFZ207" s="26"/>
      <c r="AGA207" s="26"/>
      <c r="AGB207" s="26"/>
      <c r="AGC207" s="26"/>
      <c r="AGD207" s="26"/>
      <c r="AGE207" s="26"/>
      <c r="AGF207" s="26"/>
      <c r="AGG207" s="26"/>
      <c r="AGH207" s="26"/>
      <c r="AGI207" s="26"/>
      <c r="AGJ207" s="26"/>
      <c r="AGK207" s="26"/>
      <c r="AGL207" s="26"/>
      <c r="AGM207" s="26"/>
      <c r="AGN207" s="26"/>
      <c r="AGO207" s="26"/>
    </row>
    <row r="208" spans="371:873" x14ac:dyDescent="0.25">
      <c r="NG208" s="26"/>
      <c r="NH208" s="26"/>
      <c r="NI208" s="26"/>
      <c r="NJ208" s="26"/>
      <c r="NK208" s="26"/>
      <c r="NL208" s="26"/>
      <c r="NM208" s="26"/>
      <c r="NN208" s="26"/>
      <c r="NO208" s="26"/>
      <c r="NP208" s="26"/>
      <c r="NQ208" s="26"/>
      <c r="NR208" s="26"/>
      <c r="NS208" s="26"/>
      <c r="NT208" s="26"/>
      <c r="NU208" s="26"/>
      <c r="NV208" s="26"/>
      <c r="NW208" s="26"/>
      <c r="NX208" s="26"/>
      <c r="NY208" s="26"/>
      <c r="NZ208" s="26"/>
      <c r="OA208" s="26"/>
      <c r="OB208" s="26"/>
      <c r="OC208" s="26"/>
      <c r="OD208" s="26"/>
      <c r="OE208" s="26"/>
      <c r="OF208" s="26"/>
      <c r="OG208" s="26"/>
      <c r="OH208" s="26"/>
      <c r="OI208" s="26"/>
      <c r="OJ208" s="26"/>
      <c r="OK208" s="26"/>
      <c r="OL208" s="26"/>
      <c r="OM208" s="26"/>
      <c r="ON208" s="26"/>
      <c r="OO208" s="26"/>
      <c r="OP208" s="26"/>
      <c r="OQ208" s="26"/>
      <c r="OR208" s="26"/>
      <c r="OS208" s="26"/>
      <c r="OT208" s="26"/>
      <c r="OU208" s="26"/>
      <c r="OV208" s="26"/>
      <c r="OW208" s="26"/>
      <c r="OX208" s="26"/>
      <c r="OY208" s="26"/>
      <c r="OZ208" s="26"/>
      <c r="PA208" s="26"/>
      <c r="PB208" s="26"/>
      <c r="PC208" s="26"/>
      <c r="PD208" s="26"/>
      <c r="PE208" s="26"/>
      <c r="PF208" s="26"/>
      <c r="PG208" s="26"/>
      <c r="PH208" s="26"/>
      <c r="PI208" s="26"/>
      <c r="PJ208" s="26"/>
      <c r="PK208" s="26"/>
      <c r="PL208" s="26"/>
      <c r="PM208" s="26"/>
      <c r="PN208" s="26"/>
      <c r="PO208" s="26"/>
      <c r="PP208" s="26"/>
      <c r="PQ208" s="26"/>
      <c r="PR208" s="26"/>
      <c r="PS208" s="26"/>
      <c r="PT208" s="26"/>
      <c r="PU208" s="26"/>
      <c r="PV208" s="26"/>
      <c r="PW208" s="26"/>
      <c r="PX208" s="26"/>
      <c r="PY208" s="26"/>
      <c r="PZ208" s="26"/>
      <c r="QA208" s="26"/>
      <c r="QB208" s="26"/>
      <c r="QC208" s="26"/>
      <c r="QD208" s="26"/>
      <c r="QE208" s="26"/>
      <c r="QF208" s="26"/>
      <c r="QG208" s="26"/>
      <c r="QH208" s="26"/>
      <c r="QI208" s="26"/>
      <c r="QJ208" s="26"/>
      <c r="QK208" s="26"/>
      <c r="QL208" s="26"/>
      <c r="QM208" s="26"/>
      <c r="QN208" s="26"/>
      <c r="QO208" s="26"/>
      <c r="QP208" s="26"/>
      <c r="QQ208" s="26"/>
      <c r="QR208" s="26"/>
      <c r="QS208" s="26"/>
      <c r="QT208" s="26"/>
      <c r="QU208" s="26"/>
      <c r="QV208" s="26"/>
      <c r="QW208" s="26"/>
      <c r="QX208" s="26"/>
      <c r="QY208" s="26"/>
      <c r="QZ208" s="26"/>
      <c r="RA208" s="26"/>
      <c r="RB208" s="26"/>
      <c r="RC208" s="26"/>
      <c r="RD208" s="26"/>
      <c r="RE208" s="26"/>
      <c r="RF208" s="26"/>
      <c r="RG208" s="26"/>
      <c r="RH208" s="26"/>
      <c r="RI208" s="26"/>
      <c r="RJ208" s="26"/>
      <c r="RK208" s="26"/>
      <c r="RL208" s="26"/>
      <c r="RM208" s="26"/>
      <c r="RN208" s="26"/>
      <c r="RO208" s="26"/>
      <c r="RP208" s="26"/>
      <c r="RQ208" s="26"/>
      <c r="RR208" s="26"/>
      <c r="RS208" s="26"/>
      <c r="RT208" s="26"/>
      <c r="RU208" s="26"/>
      <c r="RV208" s="26"/>
      <c r="RW208" s="26"/>
      <c r="RX208" s="26"/>
      <c r="RY208" s="26"/>
      <c r="RZ208" s="26"/>
      <c r="SA208" s="26"/>
      <c r="SB208" s="26"/>
      <c r="SC208" s="26"/>
      <c r="SD208" s="26"/>
      <c r="SE208" s="26"/>
      <c r="SF208" s="26"/>
      <c r="SG208" s="26"/>
      <c r="SH208" s="26"/>
      <c r="SI208" s="26"/>
      <c r="SJ208" s="26"/>
      <c r="SK208" s="26"/>
      <c r="SL208" s="26"/>
      <c r="SM208" s="26"/>
      <c r="SN208" s="26"/>
      <c r="SO208" s="26"/>
      <c r="SP208" s="26"/>
      <c r="AAV208" s="26"/>
      <c r="AAW208" s="26"/>
      <c r="AAX208" s="26"/>
      <c r="AAY208" s="26"/>
      <c r="AAZ208" s="26"/>
      <c r="ABA208" s="26"/>
      <c r="ABB208" s="26"/>
      <c r="ABC208" s="26"/>
      <c r="ABD208" s="26"/>
      <c r="ABE208" s="26"/>
      <c r="ABF208" s="26"/>
      <c r="ABG208" s="26"/>
      <c r="ABH208" s="26"/>
      <c r="ABI208" s="26"/>
      <c r="ABJ208" s="26"/>
      <c r="ABK208" s="26"/>
      <c r="ABL208" s="26"/>
      <c r="ABM208" s="26"/>
      <c r="ABN208" s="26"/>
      <c r="ABO208" s="26"/>
      <c r="ABP208" s="26"/>
      <c r="ABQ208" s="26"/>
      <c r="ABR208" s="26"/>
      <c r="ABS208" s="26"/>
      <c r="ABT208" s="26"/>
      <c r="ABU208" s="26"/>
      <c r="ABV208" s="26"/>
      <c r="ABW208" s="26"/>
      <c r="ABX208" s="26"/>
      <c r="ABY208" s="26"/>
      <c r="ABZ208" s="26"/>
      <c r="ACA208" s="26"/>
      <c r="ACB208" s="26"/>
      <c r="ACC208" s="26"/>
      <c r="ACD208" s="26"/>
      <c r="ACE208" s="26"/>
      <c r="ACF208" s="26"/>
      <c r="ACG208" s="26"/>
      <c r="ACH208" s="26"/>
      <c r="ACI208" s="26"/>
      <c r="ACJ208" s="26"/>
      <c r="ACK208" s="26"/>
      <c r="ACL208" s="26"/>
      <c r="ACM208" s="26"/>
      <c r="ACN208" s="26"/>
      <c r="ACO208" s="26"/>
      <c r="ACP208" s="26"/>
      <c r="ACQ208" s="26"/>
      <c r="ACR208" s="26"/>
      <c r="ACS208" s="26"/>
      <c r="ACT208" s="26"/>
      <c r="ACU208" s="26"/>
      <c r="ACV208" s="26"/>
      <c r="ACW208" s="26"/>
      <c r="ACX208" s="26"/>
      <c r="ACY208" s="26"/>
      <c r="ACZ208" s="26"/>
      <c r="ADA208" s="26"/>
      <c r="ADB208" s="26"/>
      <c r="ADC208" s="26"/>
      <c r="ADD208" s="26"/>
      <c r="ADE208" s="26"/>
      <c r="ADF208" s="26"/>
      <c r="ADG208" s="26"/>
      <c r="ADH208" s="26"/>
      <c r="ADI208" s="26"/>
      <c r="ADJ208" s="26"/>
      <c r="ADK208" s="26"/>
      <c r="ADL208" s="26"/>
      <c r="ADM208" s="26"/>
      <c r="ADN208" s="26"/>
      <c r="ADO208" s="26"/>
      <c r="ADP208" s="26"/>
      <c r="ADQ208" s="26"/>
      <c r="ADR208" s="26"/>
      <c r="ADS208" s="26"/>
      <c r="ADT208" s="26"/>
      <c r="ADU208" s="26"/>
      <c r="ADV208" s="26"/>
      <c r="ADW208" s="26"/>
      <c r="ADX208" s="26"/>
      <c r="ADY208" s="26"/>
      <c r="ADZ208" s="26"/>
      <c r="AEA208" s="26"/>
      <c r="AEB208" s="26"/>
      <c r="AEC208" s="26"/>
      <c r="AED208" s="26"/>
      <c r="AEE208" s="26"/>
      <c r="AEF208" s="26"/>
      <c r="AEG208" s="26"/>
      <c r="AEH208" s="26"/>
      <c r="AEI208" s="26"/>
      <c r="AEJ208" s="26"/>
      <c r="AEK208" s="26"/>
      <c r="AEL208" s="26"/>
      <c r="AEM208" s="26"/>
      <c r="AEN208" s="26"/>
      <c r="AEO208" s="26"/>
      <c r="AEP208" s="26"/>
      <c r="AEQ208" s="26"/>
      <c r="AER208" s="26"/>
      <c r="AES208" s="26"/>
      <c r="AET208" s="26"/>
      <c r="AEU208" s="26"/>
      <c r="AEV208" s="26"/>
      <c r="AEW208" s="26"/>
      <c r="AEX208" s="26"/>
      <c r="AEY208" s="26"/>
      <c r="AEZ208" s="26"/>
      <c r="AFA208" s="26"/>
      <c r="AFB208" s="26"/>
      <c r="AFC208" s="26"/>
      <c r="AFD208" s="26"/>
      <c r="AFE208" s="26"/>
      <c r="AFF208" s="26"/>
      <c r="AFG208" s="26"/>
      <c r="AFH208" s="26"/>
      <c r="AFI208" s="26"/>
      <c r="AFJ208" s="26"/>
      <c r="AFK208" s="26"/>
      <c r="AFL208" s="26"/>
      <c r="AFM208" s="26"/>
      <c r="AFN208" s="26"/>
      <c r="AFO208" s="26"/>
      <c r="AFP208" s="26"/>
      <c r="AFQ208" s="26"/>
      <c r="AFR208" s="26"/>
      <c r="AFS208" s="26"/>
      <c r="AFT208" s="26"/>
      <c r="AFU208" s="26"/>
      <c r="AFV208" s="26"/>
      <c r="AFW208" s="26"/>
      <c r="AFX208" s="26"/>
      <c r="AFY208" s="26"/>
      <c r="AFZ208" s="26"/>
      <c r="AGA208" s="26"/>
      <c r="AGB208" s="26"/>
      <c r="AGC208" s="26"/>
      <c r="AGD208" s="26"/>
      <c r="AGE208" s="26"/>
      <c r="AGF208" s="26"/>
      <c r="AGG208" s="26"/>
      <c r="AGH208" s="26"/>
      <c r="AGI208" s="26"/>
      <c r="AGJ208" s="26"/>
      <c r="AGK208" s="26"/>
      <c r="AGL208" s="26"/>
      <c r="AGM208" s="26"/>
      <c r="AGN208" s="26"/>
      <c r="AGO208" s="26"/>
    </row>
    <row r="209" spans="371:873" x14ac:dyDescent="0.25">
      <c r="NG209" s="26"/>
      <c r="NH209" s="26"/>
      <c r="NI209" s="26"/>
      <c r="NJ209" s="26"/>
      <c r="NK209" s="26"/>
      <c r="NL209" s="26"/>
      <c r="NM209" s="26"/>
      <c r="NN209" s="26"/>
      <c r="NO209" s="26"/>
      <c r="NP209" s="26"/>
      <c r="NQ209" s="26"/>
      <c r="NR209" s="26"/>
      <c r="NS209" s="26"/>
      <c r="NT209" s="26"/>
      <c r="NU209" s="26"/>
      <c r="NV209" s="26"/>
      <c r="NW209" s="26"/>
      <c r="NX209" s="26"/>
      <c r="NY209" s="26"/>
      <c r="NZ209" s="26"/>
      <c r="OA209" s="26"/>
      <c r="OB209" s="26"/>
      <c r="OC209" s="26"/>
      <c r="OD209" s="26"/>
      <c r="OE209" s="26"/>
      <c r="OF209" s="26"/>
      <c r="OG209" s="26"/>
      <c r="OH209" s="26"/>
      <c r="OI209" s="26"/>
      <c r="OJ209" s="26"/>
      <c r="OK209" s="26"/>
      <c r="OL209" s="26"/>
      <c r="OM209" s="26"/>
      <c r="ON209" s="26"/>
      <c r="OO209" s="26"/>
      <c r="OP209" s="26"/>
      <c r="OQ209" s="26"/>
      <c r="OR209" s="26"/>
      <c r="OS209" s="26"/>
      <c r="OT209" s="26"/>
      <c r="OU209" s="26"/>
      <c r="OV209" s="26"/>
      <c r="OW209" s="26"/>
      <c r="OX209" s="26"/>
      <c r="OY209" s="26"/>
      <c r="OZ209" s="26"/>
      <c r="PA209" s="26"/>
      <c r="PB209" s="26"/>
      <c r="PC209" s="26"/>
      <c r="PD209" s="26"/>
      <c r="PE209" s="26"/>
      <c r="PF209" s="26"/>
      <c r="PG209" s="26"/>
      <c r="PH209" s="26"/>
      <c r="PI209" s="26"/>
      <c r="PJ209" s="26"/>
      <c r="PK209" s="26"/>
      <c r="PL209" s="26"/>
      <c r="PM209" s="26"/>
      <c r="PN209" s="26"/>
      <c r="PO209" s="26"/>
      <c r="PP209" s="26"/>
      <c r="PQ209" s="26"/>
      <c r="PR209" s="26"/>
      <c r="PS209" s="26"/>
      <c r="PT209" s="26"/>
      <c r="PU209" s="26"/>
      <c r="PV209" s="26"/>
      <c r="PW209" s="26"/>
      <c r="PX209" s="26"/>
      <c r="PY209" s="26"/>
      <c r="PZ209" s="26"/>
      <c r="QA209" s="26"/>
      <c r="QB209" s="26"/>
      <c r="QC209" s="26"/>
      <c r="QD209" s="26"/>
      <c r="QE209" s="26"/>
      <c r="QF209" s="26"/>
      <c r="QG209" s="26"/>
      <c r="QH209" s="26"/>
      <c r="QI209" s="26"/>
      <c r="QJ209" s="26"/>
      <c r="QK209" s="26"/>
      <c r="QL209" s="26"/>
      <c r="QM209" s="26"/>
      <c r="QN209" s="26"/>
      <c r="QO209" s="26"/>
      <c r="QP209" s="26"/>
      <c r="QQ209" s="26"/>
      <c r="QR209" s="26"/>
      <c r="QS209" s="26"/>
      <c r="QT209" s="26"/>
      <c r="QU209" s="26"/>
      <c r="QV209" s="26"/>
      <c r="QW209" s="26"/>
      <c r="QX209" s="26"/>
      <c r="QY209" s="26"/>
      <c r="QZ209" s="26"/>
      <c r="RA209" s="26"/>
      <c r="RB209" s="26"/>
      <c r="RC209" s="26"/>
      <c r="RD209" s="26"/>
      <c r="RE209" s="26"/>
      <c r="RF209" s="26"/>
      <c r="RG209" s="26"/>
      <c r="RH209" s="26"/>
      <c r="RI209" s="26"/>
      <c r="RJ209" s="26"/>
      <c r="RK209" s="26"/>
      <c r="RL209" s="26"/>
      <c r="RM209" s="26"/>
      <c r="RN209" s="26"/>
      <c r="RO209" s="26"/>
      <c r="RP209" s="26"/>
      <c r="RQ209" s="26"/>
      <c r="RR209" s="26"/>
      <c r="RS209" s="26"/>
      <c r="RT209" s="26"/>
      <c r="RU209" s="26"/>
      <c r="RV209" s="26"/>
      <c r="RW209" s="26"/>
      <c r="RX209" s="26"/>
      <c r="RY209" s="26"/>
      <c r="RZ209" s="26"/>
      <c r="SA209" s="26"/>
      <c r="SB209" s="26"/>
      <c r="SC209" s="26"/>
      <c r="SD209" s="26"/>
      <c r="SE209" s="26"/>
      <c r="SF209" s="26"/>
      <c r="SG209" s="26"/>
      <c r="SH209" s="26"/>
      <c r="SI209" s="26"/>
      <c r="SJ209" s="26"/>
      <c r="SK209" s="26"/>
      <c r="SL209" s="26"/>
      <c r="SM209" s="26"/>
      <c r="SN209" s="26"/>
      <c r="SO209" s="26"/>
      <c r="SP209" s="26"/>
      <c r="AAV209" s="26"/>
      <c r="AAW209" s="26"/>
      <c r="AAX209" s="26"/>
      <c r="AAY209" s="26"/>
      <c r="AAZ209" s="26"/>
      <c r="ABA209" s="26"/>
      <c r="ABB209" s="26"/>
      <c r="ABC209" s="26"/>
      <c r="ABD209" s="26"/>
      <c r="ABE209" s="26"/>
      <c r="ABF209" s="26"/>
      <c r="ABG209" s="26"/>
      <c r="ABH209" s="26"/>
      <c r="ABI209" s="26"/>
      <c r="ABJ209" s="26"/>
      <c r="ABK209" s="26"/>
      <c r="ABL209" s="26"/>
      <c r="ABM209" s="26"/>
      <c r="ABN209" s="26"/>
      <c r="ABO209" s="26"/>
      <c r="ABP209" s="26"/>
      <c r="ABQ209" s="26"/>
      <c r="ABR209" s="26"/>
      <c r="ABS209" s="26"/>
      <c r="ABT209" s="26"/>
      <c r="ABU209" s="26"/>
      <c r="ABV209" s="26"/>
      <c r="ABW209" s="26"/>
      <c r="ABX209" s="26"/>
      <c r="ABY209" s="26"/>
      <c r="ABZ209" s="26"/>
      <c r="ACA209" s="26"/>
      <c r="ACB209" s="26"/>
      <c r="ACC209" s="26"/>
      <c r="ACD209" s="26"/>
      <c r="ACE209" s="26"/>
      <c r="ACF209" s="26"/>
      <c r="ACG209" s="26"/>
      <c r="ACH209" s="26"/>
      <c r="ACI209" s="26"/>
      <c r="ACJ209" s="26"/>
      <c r="ACK209" s="26"/>
      <c r="ACL209" s="26"/>
      <c r="ACM209" s="26"/>
      <c r="ACN209" s="26"/>
      <c r="ACO209" s="26"/>
      <c r="ACP209" s="26"/>
      <c r="ACQ209" s="26"/>
      <c r="ACR209" s="26"/>
      <c r="ACS209" s="26"/>
      <c r="ACT209" s="26"/>
      <c r="ACU209" s="26"/>
      <c r="ACV209" s="26"/>
      <c r="ACW209" s="26"/>
      <c r="ACX209" s="26"/>
      <c r="ACY209" s="26"/>
      <c r="ACZ209" s="26"/>
      <c r="ADA209" s="26"/>
      <c r="ADB209" s="26"/>
      <c r="ADC209" s="26"/>
      <c r="ADD209" s="26"/>
      <c r="ADE209" s="26"/>
      <c r="ADF209" s="26"/>
      <c r="ADG209" s="26"/>
      <c r="ADH209" s="26"/>
      <c r="ADI209" s="26"/>
      <c r="ADJ209" s="26"/>
      <c r="ADK209" s="26"/>
      <c r="ADL209" s="26"/>
      <c r="ADM209" s="26"/>
      <c r="ADN209" s="26"/>
      <c r="ADO209" s="26"/>
      <c r="ADP209" s="26"/>
      <c r="ADQ209" s="26"/>
      <c r="ADR209" s="26"/>
      <c r="ADS209" s="26"/>
      <c r="ADT209" s="26"/>
      <c r="ADU209" s="26"/>
      <c r="ADV209" s="26"/>
      <c r="ADW209" s="26"/>
      <c r="ADX209" s="26"/>
      <c r="ADY209" s="26"/>
      <c r="ADZ209" s="26"/>
      <c r="AEA209" s="26"/>
      <c r="AEB209" s="26"/>
      <c r="AEC209" s="26"/>
      <c r="AED209" s="26"/>
      <c r="AEE209" s="26"/>
      <c r="AEF209" s="26"/>
      <c r="AEG209" s="26"/>
      <c r="AEH209" s="26"/>
      <c r="AEI209" s="26"/>
      <c r="AEJ209" s="26"/>
      <c r="AEK209" s="26"/>
      <c r="AEL209" s="26"/>
      <c r="AEM209" s="26"/>
      <c r="AEN209" s="26"/>
      <c r="AEO209" s="26"/>
      <c r="AEP209" s="26"/>
      <c r="AEQ209" s="26"/>
      <c r="AER209" s="26"/>
      <c r="AES209" s="26"/>
      <c r="AET209" s="26"/>
      <c r="AEU209" s="26"/>
      <c r="AEV209" s="26"/>
      <c r="AEW209" s="26"/>
      <c r="AEX209" s="26"/>
      <c r="AEY209" s="26"/>
      <c r="AEZ209" s="26"/>
      <c r="AFA209" s="26"/>
      <c r="AFB209" s="26"/>
      <c r="AFC209" s="26"/>
      <c r="AFD209" s="26"/>
      <c r="AFE209" s="26"/>
      <c r="AFF209" s="26"/>
      <c r="AFG209" s="26"/>
      <c r="AFH209" s="26"/>
      <c r="AFI209" s="26"/>
      <c r="AFJ209" s="26"/>
      <c r="AFK209" s="26"/>
      <c r="AFL209" s="26"/>
      <c r="AFM209" s="26"/>
      <c r="AFN209" s="26"/>
      <c r="AFO209" s="26"/>
      <c r="AFP209" s="26"/>
      <c r="AFQ209" s="26"/>
      <c r="AFR209" s="26"/>
      <c r="AFS209" s="26"/>
      <c r="AFT209" s="26"/>
      <c r="AFU209" s="26"/>
      <c r="AFV209" s="26"/>
      <c r="AFW209" s="26"/>
      <c r="AFX209" s="26"/>
      <c r="AFY209" s="26"/>
      <c r="AFZ209" s="26"/>
      <c r="AGA209" s="26"/>
      <c r="AGB209" s="26"/>
      <c r="AGC209" s="26"/>
      <c r="AGD209" s="26"/>
      <c r="AGE209" s="26"/>
      <c r="AGF209" s="26"/>
      <c r="AGG209" s="26"/>
      <c r="AGH209" s="26"/>
      <c r="AGI209" s="26"/>
      <c r="AGJ209" s="26"/>
      <c r="AGK209" s="26"/>
      <c r="AGL209" s="26"/>
      <c r="AGM209" s="26"/>
      <c r="AGN209" s="26"/>
      <c r="AGO209" s="26"/>
    </row>
    <row r="210" spans="371:873" x14ac:dyDescent="0.25">
      <c r="NG210" s="26"/>
      <c r="NH210" s="26"/>
      <c r="NI210" s="26"/>
      <c r="NJ210" s="26"/>
      <c r="NK210" s="26"/>
      <c r="NL210" s="26"/>
      <c r="NM210" s="26"/>
      <c r="NN210" s="26"/>
      <c r="NO210" s="26"/>
      <c r="NP210" s="26"/>
      <c r="NQ210" s="26"/>
      <c r="NR210" s="26"/>
      <c r="NS210" s="26"/>
      <c r="NT210" s="26"/>
      <c r="NU210" s="26"/>
      <c r="NV210" s="26"/>
      <c r="NW210" s="26"/>
      <c r="NX210" s="26"/>
      <c r="NY210" s="26"/>
      <c r="NZ210" s="26"/>
      <c r="OA210" s="26"/>
      <c r="OB210" s="26"/>
      <c r="OC210" s="26"/>
      <c r="OD210" s="26"/>
      <c r="OE210" s="26"/>
      <c r="OF210" s="26"/>
      <c r="OG210" s="26"/>
      <c r="OH210" s="26"/>
      <c r="OI210" s="26"/>
      <c r="OJ210" s="26"/>
      <c r="OK210" s="26"/>
      <c r="OL210" s="26"/>
      <c r="OM210" s="26"/>
      <c r="ON210" s="26"/>
      <c r="OO210" s="26"/>
      <c r="OP210" s="26"/>
      <c r="OQ210" s="26"/>
      <c r="OR210" s="26"/>
      <c r="OS210" s="26"/>
      <c r="OT210" s="26"/>
      <c r="OU210" s="26"/>
      <c r="OV210" s="26"/>
      <c r="OW210" s="26"/>
      <c r="OX210" s="26"/>
      <c r="OY210" s="26"/>
      <c r="OZ210" s="26"/>
      <c r="PA210" s="26"/>
      <c r="PB210" s="26"/>
      <c r="PC210" s="26"/>
      <c r="PD210" s="26"/>
      <c r="PE210" s="26"/>
      <c r="PF210" s="26"/>
      <c r="PG210" s="26"/>
      <c r="PH210" s="26"/>
      <c r="PI210" s="26"/>
      <c r="PJ210" s="26"/>
      <c r="PK210" s="26"/>
      <c r="PL210" s="26"/>
      <c r="PM210" s="26"/>
      <c r="PN210" s="26"/>
      <c r="PO210" s="26"/>
      <c r="PP210" s="26"/>
      <c r="PQ210" s="26"/>
      <c r="PR210" s="26"/>
      <c r="PS210" s="26"/>
      <c r="PT210" s="26"/>
      <c r="PU210" s="26"/>
      <c r="PV210" s="26"/>
      <c r="PW210" s="26"/>
      <c r="PX210" s="26"/>
      <c r="PY210" s="26"/>
      <c r="PZ210" s="26"/>
      <c r="QA210" s="26"/>
      <c r="QB210" s="26"/>
      <c r="QC210" s="26"/>
      <c r="QD210" s="26"/>
      <c r="QE210" s="26"/>
      <c r="QF210" s="26"/>
      <c r="QG210" s="26"/>
      <c r="QH210" s="26"/>
      <c r="QI210" s="26"/>
      <c r="QJ210" s="26"/>
      <c r="QK210" s="26"/>
      <c r="QL210" s="26"/>
      <c r="QM210" s="26"/>
      <c r="QN210" s="26"/>
      <c r="QO210" s="26"/>
      <c r="QP210" s="26"/>
      <c r="QQ210" s="26"/>
      <c r="QR210" s="26"/>
      <c r="QS210" s="26"/>
      <c r="QT210" s="26"/>
      <c r="QU210" s="26"/>
      <c r="QV210" s="26"/>
      <c r="QW210" s="26"/>
      <c r="QX210" s="26"/>
      <c r="QY210" s="26"/>
      <c r="QZ210" s="26"/>
      <c r="RA210" s="26"/>
      <c r="RB210" s="26"/>
      <c r="RC210" s="26"/>
      <c r="RD210" s="26"/>
      <c r="RE210" s="26"/>
      <c r="RF210" s="26"/>
      <c r="RG210" s="26"/>
      <c r="RH210" s="26"/>
      <c r="RI210" s="26"/>
      <c r="RJ210" s="26"/>
      <c r="RK210" s="26"/>
      <c r="RL210" s="26"/>
      <c r="RM210" s="26"/>
      <c r="RN210" s="26"/>
      <c r="RO210" s="26"/>
      <c r="RP210" s="26"/>
      <c r="RQ210" s="26"/>
      <c r="RR210" s="26"/>
      <c r="RS210" s="26"/>
      <c r="RT210" s="26"/>
      <c r="RU210" s="26"/>
      <c r="RV210" s="26"/>
      <c r="RW210" s="26"/>
      <c r="RX210" s="26"/>
      <c r="RY210" s="26"/>
      <c r="RZ210" s="26"/>
      <c r="SA210" s="26"/>
      <c r="SB210" s="26"/>
      <c r="SC210" s="26"/>
      <c r="SD210" s="26"/>
      <c r="SE210" s="26"/>
      <c r="SF210" s="26"/>
      <c r="SG210" s="26"/>
      <c r="SH210" s="26"/>
      <c r="SI210" s="26"/>
      <c r="SJ210" s="26"/>
      <c r="SK210" s="26"/>
      <c r="SL210" s="26"/>
      <c r="SM210" s="26"/>
      <c r="SN210" s="26"/>
      <c r="SO210" s="26"/>
      <c r="SP210" s="26"/>
      <c r="AAV210" s="26"/>
      <c r="AAW210" s="26"/>
      <c r="AAX210" s="26"/>
      <c r="AAY210" s="26"/>
      <c r="AAZ210" s="26"/>
      <c r="ABA210" s="26"/>
      <c r="ABB210" s="26"/>
      <c r="ABC210" s="26"/>
      <c r="ABD210" s="26"/>
      <c r="ABE210" s="26"/>
      <c r="ABF210" s="26"/>
      <c r="ABG210" s="26"/>
      <c r="ABH210" s="26"/>
      <c r="ABI210" s="26"/>
      <c r="ABJ210" s="26"/>
      <c r="ABK210" s="26"/>
      <c r="ABL210" s="26"/>
      <c r="ABM210" s="26"/>
      <c r="ABN210" s="26"/>
      <c r="ABO210" s="26"/>
      <c r="ABP210" s="26"/>
      <c r="ABQ210" s="26"/>
      <c r="ABR210" s="26"/>
      <c r="ABS210" s="26"/>
      <c r="ABT210" s="26"/>
      <c r="ABU210" s="26"/>
      <c r="ABV210" s="26"/>
      <c r="ABW210" s="26"/>
      <c r="ABX210" s="26"/>
      <c r="ABY210" s="26"/>
      <c r="ABZ210" s="26"/>
      <c r="ACA210" s="26"/>
      <c r="ACB210" s="26"/>
      <c r="ACC210" s="26"/>
      <c r="ACD210" s="26"/>
      <c r="ACE210" s="26"/>
      <c r="ACF210" s="26"/>
      <c r="ACG210" s="26"/>
      <c r="ACH210" s="26"/>
      <c r="ACI210" s="26"/>
      <c r="ACJ210" s="26"/>
      <c r="ACK210" s="26"/>
      <c r="ACL210" s="26"/>
      <c r="ACM210" s="26"/>
      <c r="ACN210" s="26"/>
      <c r="ACO210" s="26"/>
      <c r="ACP210" s="26"/>
      <c r="ACQ210" s="26"/>
      <c r="ACR210" s="26"/>
      <c r="ACS210" s="26"/>
      <c r="ACT210" s="26"/>
      <c r="ACU210" s="26"/>
      <c r="ACV210" s="26"/>
      <c r="ACW210" s="26"/>
      <c r="ACX210" s="26"/>
      <c r="ACY210" s="26"/>
      <c r="ACZ210" s="26"/>
      <c r="ADA210" s="26"/>
      <c r="ADB210" s="26"/>
      <c r="ADC210" s="26"/>
      <c r="ADD210" s="26"/>
      <c r="ADE210" s="26"/>
      <c r="ADF210" s="26"/>
      <c r="ADG210" s="26"/>
      <c r="ADH210" s="26"/>
      <c r="ADI210" s="26"/>
      <c r="ADJ210" s="26"/>
      <c r="ADK210" s="26"/>
      <c r="ADL210" s="26"/>
      <c r="ADM210" s="26"/>
      <c r="ADN210" s="26"/>
      <c r="ADO210" s="26"/>
      <c r="ADP210" s="26"/>
      <c r="ADQ210" s="26"/>
      <c r="ADR210" s="26"/>
      <c r="ADS210" s="26"/>
      <c r="ADT210" s="26"/>
      <c r="ADU210" s="26"/>
      <c r="ADV210" s="26"/>
      <c r="ADW210" s="26"/>
      <c r="ADX210" s="26"/>
      <c r="ADY210" s="26"/>
      <c r="ADZ210" s="26"/>
      <c r="AEA210" s="26"/>
      <c r="AEB210" s="26"/>
      <c r="AEC210" s="26"/>
      <c r="AED210" s="26"/>
      <c r="AEE210" s="26"/>
      <c r="AEF210" s="26"/>
      <c r="AEG210" s="26"/>
      <c r="AEH210" s="26"/>
      <c r="AEI210" s="26"/>
      <c r="AEJ210" s="26"/>
      <c r="AEK210" s="26"/>
      <c r="AEL210" s="26"/>
      <c r="AEM210" s="26"/>
      <c r="AEN210" s="26"/>
      <c r="AEO210" s="26"/>
      <c r="AEP210" s="26"/>
      <c r="AEQ210" s="26"/>
      <c r="AER210" s="26"/>
      <c r="AES210" s="26"/>
      <c r="AET210" s="26"/>
      <c r="AEU210" s="26"/>
      <c r="AEV210" s="26"/>
      <c r="AEW210" s="26"/>
      <c r="AEX210" s="26"/>
      <c r="AEY210" s="26"/>
      <c r="AEZ210" s="26"/>
      <c r="AFA210" s="26"/>
      <c r="AFB210" s="26"/>
      <c r="AFC210" s="26"/>
      <c r="AFD210" s="26"/>
      <c r="AFE210" s="26"/>
      <c r="AFF210" s="26"/>
      <c r="AFG210" s="26"/>
      <c r="AFH210" s="26"/>
      <c r="AFI210" s="26"/>
      <c r="AFJ210" s="26"/>
      <c r="AFK210" s="26"/>
      <c r="AFL210" s="26"/>
      <c r="AFM210" s="26"/>
      <c r="AFN210" s="26"/>
      <c r="AFO210" s="26"/>
      <c r="AFP210" s="26"/>
      <c r="AFQ210" s="26"/>
      <c r="AFR210" s="26"/>
      <c r="AFS210" s="26"/>
      <c r="AFT210" s="26"/>
      <c r="AFU210" s="26"/>
      <c r="AFV210" s="26"/>
      <c r="AFW210" s="26"/>
      <c r="AFX210" s="26"/>
      <c r="AFY210" s="26"/>
      <c r="AFZ210" s="26"/>
      <c r="AGA210" s="26"/>
      <c r="AGB210" s="26"/>
      <c r="AGC210" s="26"/>
      <c r="AGD210" s="26"/>
      <c r="AGE210" s="26"/>
      <c r="AGF210" s="26"/>
      <c r="AGG210" s="26"/>
      <c r="AGH210" s="26"/>
      <c r="AGI210" s="26"/>
      <c r="AGJ210" s="26"/>
      <c r="AGK210" s="26"/>
      <c r="AGL210" s="26"/>
      <c r="AGM210" s="26"/>
      <c r="AGN210" s="26"/>
      <c r="AGO210" s="26"/>
    </row>
    <row r="211" spans="371:873" x14ac:dyDescent="0.25">
      <c r="NG211" s="26"/>
      <c r="NH211" s="26"/>
      <c r="NI211" s="26"/>
      <c r="NJ211" s="26"/>
      <c r="NK211" s="26"/>
      <c r="NL211" s="26"/>
      <c r="NM211" s="26"/>
      <c r="NN211" s="26"/>
      <c r="NO211" s="26"/>
      <c r="NP211" s="26"/>
      <c r="NQ211" s="26"/>
      <c r="NR211" s="26"/>
      <c r="NS211" s="26"/>
      <c r="NT211" s="26"/>
      <c r="NU211" s="26"/>
      <c r="NV211" s="26"/>
      <c r="NW211" s="26"/>
      <c r="NX211" s="26"/>
      <c r="NY211" s="26"/>
      <c r="NZ211" s="26"/>
      <c r="OA211" s="26"/>
      <c r="OB211" s="26"/>
      <c r="OC211" s="26"/>
      <c r="OD211" s="26"/>
      <c r="OE211" s="26"/>
      <c r="OF211" s="26"/>
      <c r="OG211" s="26"/>
      <c r="OH211" s="26"/>
      <c r="OI211" s="26"/>
      <c r="OJ211" s="26"/>
      <c r="OK211" s="26"/>
      <c r="OL211" s="26"/>
      <c r="OM211" s="26"/>
      <c r="ON211" s="26"/>
      <c r="OO211" s="26"/>
      <c r="OP211" s="26"/>
      <c r="OQ211" s="26"/>
      <c r="OR211" s="26"/>
      <c r="OS211" s="26"/>
      <c r="OT211" s="26"/>
      <c r="OU211" s="26"/>
      <c r="OV211" s="26"/>
      <c r="OW211" s="26"/>
      <c r="OX211" s="26"/>
      <c r="OY211" s="26"/>
      <c r="OZ211" s="26"/>
      <c r="PA211" s="26"/>
      <c r="PB211" s="26"/>
      <c r="PC211" s="26"/>
      <c r="PD211" s="26"/>
      <c r="PE211" s="26"/>
      <c r="PF211" s="26"/>
      <c r="PG211" s="26"/>
      <c r="PH211" s="26"/>
      <c r="PI211" s="26"/>
      <c r="PJ211" s="26"/>
      <c r="PK211" s="26"/>
      <c r="PL211" s="26"/>
      <c r="PM211" s="26"/>
      <c r="PN211" s="26"/>
      <c r="PO211" s="26"/>
      <c r="PP211" s="26"/>
      <c r="PQ211" s="26"/>
      <c r="PR211" s="26"/>
      <c r="PS211" s="26"/>
      <c r="PT211" s="26"/>
      <c r="PU211" s="26"/>
      <c r="PV211" s="26"/>
      <c r="PW211" s="26"/>
      <c r="PX211" s="26"/>
      <c r="PY211" s="26"/>
      <c r="PZ211" s="26"/>
      <c r="QA211" s="26"/>
      <c r="QB211" s="26"/>
      <c r="QC211" s="26"/>
      <c r="QD211" s="26"/>
      <c r="QE211" s="26"/>
      <c r="QF211" s="26"/>
      <c r="QG211" s="26"/>
      <c r="QH211" s="26"/>
      <c r="QI211" s="26"/>
      <c r="QJ211" s="26"/>
      <c r="QK211" s="26"/>
      <c r="QL211" s="26"/>
      <c r="QM211" s="26"/>
      <c r="QN211" s="26"/>
      <c r="QO211" s="26"/>
      <c r="QP211" s="26"/>
      <c r="QQ211" s="26"/>
      <c r="QR211" s="26"/>
      <c r="QS211" s="26"/>
      <c r="QT211" s="26"/>
      <c r="QU211" s="26"/>
      <c r="QV211" s="26"/>
      <c r="QW211" s="26"/>
      <c r="QX211" s="26"/>
      <c r="QY211" s="26"/>
      <c r="QZ211" s="26"/>
      <c r="RA211" s="26"/>
      <c r="RB211" s="26"/>
      <c r="RC211" s="26"/>
      <c r="RD211" s="26"/>
      <c r="RE211" s="26"/>
      <c r="RF211" s="26"/>
      <c r="RG211" s="26"/>
      <c r="RH211" s="26"/>
      <c r="RI211" s="26"/>
      <c r="RJ211" s="26"/>
      <c r="RK211" s="26"/>
      <c r="RL211" s="26"/>
      <c r="RM211" s="26"/>
      <c r="RN211" s="26"/>
      <c r="RO211" s="26"/>
      <c r="RP211" s="26"/>
      <c r="RQ211" s="26"/>
      <c r="RR211" s="26"/>
      <c r="RS211" s="26"/>
      <c r="RT211" s="26"/>
      <c r="RU211" s="26"/>
      <c r="RV211" s="26"/>
      <c r="RW211" s="26"/>
      <c r="RX211" s="26"/>
      <c r="RY211" s="26"/>
      <c r="RZ211" s="26"/>
      <c r="SA211" s="26"/>
      <c r="SB211" s="26"/>
      <c r="SC211" s="26"/>
      <c r="SD211" s="26"/>
      <c r="SE211" s="26"/>
      <c r="SF211" s="26"/>
      <c r="SG211" s="26"/>
      <c r="SH211" s="26"/>
      <c r="SI211" s="26"/>
      <c r="SJ211" s="26"/>
      <c r="SK211" s="26"/>
      <c r="SL211" s="26"/>
      <c r="SM211" s="26"/>
      <c r="SN211" s="26"/>
      <c r="SO211" s="26"/>
      <c r="SP211" s="26"/>
      <c r="AAV211" s="26"/>
      <c r="AAW211" s="26"/>
      <c r="AAX211" s="26"/>
      <c r="AAY211" s="26"/>
      <c r="AAZ211" s="26"/>
      <c r="ABA211" s="26"/>
      <c r="ABB211" s="26"/>
      <c r="ABC211" s="26"/>
      <c r="ABD211" s="26"/>
      <c r="ABE211" s="26"/>
      <c r="ABF211" s="26"/>
      <c r="ABG211" s="26"/>
      <c r="ABH211" s="26"/>
      <c r="ABI211" s="26"/>
      <c r="ABJ211" s="26"/>
      <c r="ABK211" s="26"/>
      <c r="ABL211" s="26"/>
      <c r="ABM211" s="26"/>
      <c r="ABN211" s="26"/>
      <c r="ABO211" s="26"/>
      <c r="ABP211" s="26"/>
      <c r="ABQ211" s="26"/>
      <c r="ABR211" s="26"/>
      <c r="ABS211" s="26"/>
      <c r="ABT211" s="26"/>
      <c r="ABU211" s="26"/>
      <c r="ABV211" s="26"/>
      <c r="ABW211" s="26"/>
      <c r="ABX211" s="26"/>
      <c r="ABY211" s="26"/>
      <c r="ABZ211" s="26"/>
      <c r="ACA211" s="26"/>
      <c r="ACB211" s="26"/>
      <c r="ACC211" s="26"/>
      <c r="ACD211" s="26"/>
      <c r="ACE211" s="26"/>
      <c r="ACF211" s="26"/>
      <c r="ACG211" s="26"/>
      <c r="ACH211" s="26"/>
      <c r="ACI211" s="26"/>
      <c r="ACJ211" s="26"/>
      <c r="ACK211" s="26"/>
      <c r="ACL211" s="26"/>
      <c r="ACM211" s="26"/>
      <c r="ACN211" s="26"/>
      <c r="ACO211" s="26"/>
      <c r="ACP211" s="26"/>
      <c r="ACQ211" s="26"/>
      <c r="ACR211" s="26"/>
      <c r="ACS211" s="26"/>
      <c r="ACT211" s="26"/>
      <c r="ACU211" s="26"/>
      <c r="ACV211" s="26"/>
      <c r="ACW211" s="26"/>
      <c r="ACX211" s="26"/>
      <c r="ACY211" s="26"/>
      <c r="ACZ211" s="26"/>
      <c r="ADA211" s="26"/>
      <c r="ADB211" s="26"/>
      <c r="ADC211" s="26"/>
      <c r="ADD211" s="26"/>
      <c r="ADE211" s="26"/>
      <c r="ADF211" s="26"/>
      <c r="ADG211" s="26"/>
      <c r="ADH211" s="26"/>
      <c r="ADI211" s="26"/>
      <c r="ADJ211" s="26"/>
      <c r="ADK211" s="26"/>
      <c r="ADL211" s="26"/>
      <c r="ADM211" s="26"/>
      <c r="ADN211" s="26"/>
      <c r="ADO211" s="26"/>
      <c r="ADP211" s="26"/>
      <c r="ADQ211" s="26"/>
      <c r="ADR211" s="26"/>
      <c r="ADS211" s="26"/>
      <c r="ADT211" s="26"/>
      <c r="ADU211" s="26"/>
      <c r="ADV211" s="26"/>
      <c r="ADW211" s="26"/>
      <c r="ADX211" s="26"/>
      <c r="ADY211" s="26"/>
      <c r="ADZ211" s="26"/>
      <c r="AEA211" s="26"/>
      <c r="AEB211" s="26"/>
      <c r="AEC211" s="26"/>
      <c r="AED211" s="26"/>
      <c r="AEE211" s="26"/>
      <c r="AEF211" s="26"/>
      <c r="AEG211" s="26"/>
      <c r="AEH211" s="26"/>
      <c r="AEI211" s="26"/>
      <c r="AEJ211" s="26"/>
      <c r="AEK211" s="26"/>
      <c r="AEL211" s="26"/>
      <c r="AEM211" s="26"/>
      <c r="AEN211" s="26"/>
      <c r="AEO211" s="26"/>
      <c r="AEP211" s="26"/>
      <c r="AEQ211" s="26"/>
      <c r="AER211" s="26"/>
      <c r="AES211" s="26"/>
      <c r="AET211" s="26"/>
      <c r="AEU211" s="26"/>
      <c r="AEV211" s="26"/>
      <c r="AEW211" s="26"/>
      <c r="AEX211" s="26"/>
      <c r="AEY211" s="26"/>
      <c r="AEZ211" s="26"/>
      <c r="AFA211" s="26"/>
      <c r="AFB211" s="26"/>
      <c r="AFC211" s="26"/>
      <c r="AFD211" s="26"/>
      <c r="AFE211" s="26"/>
      <c r="AFF211" s="26"/>
      <c r="AFG211" s="26"/>
      <c r="AFH211" s="26"/>
      <c r="AFI211" s="26"/>
      <c r="AFJ211" s="26"/>
      <c r="AFK211" s="26"/>
      <c r="AFL211" s="26"/>
      <c r="AFM211" s="26"/>
      <c r="AFN211" s="26"/>
      <c r="AFO211" s="26"/>
      <c r="AFP211" s="26"/>
      <c r="AFQ211" s="26"/>
      <c r="AFR211" s="26"/>
      <c r="AFS211" s="26"/>
      <c r="AFT211" s="26"/>
      <c r="AFU211" s="26"/>
      <c r="AFV211" s="26"/>
      <c r="AFW211" s="26"/>
      <c r="AFX211" s="26"/>
      <c r="AFY211" s="26"/>
      <c r="AFZ211" s="26"/>
      <c r="AGA211" s="26"/>
      <c r="AGB211" s="26"/>
      <c r="AGC211" s="26"/>
      <c r="AGD211" s="26"/>
      <c r="AGE211" s="26"/>
      <c r="AGF211" s="26"/>
      <c r="AGG211" s="26"/>
      <c r="AGH211" s="26"/>
      <c r="AGI211" s="26"/>
      <c r="AGJ211" s="26"/>
      <c r="AGK211" s="26"/>
      <c r="AGL211" s="26"/>
      <c r="AGM211" s="26"/>
      <c r="AGN211" s="26"/>
      <c r="AGO211" s="26"/>
    </row>
    <row r="212" spans="371:873" x14ac:dyDescent="0.25">
      <c r="NG212" s="26"/>
      <c r="NH212" s="26"/>
      <c r="NI212" s="26"/>
      <c r="NJ212" s="26"/>
      <c r="NK212" s="26"/>
      <c r="NL212" s="26"/>
      <c r="NM212" s="26"/>
      <c r="NN212" s="26"/>
      <c r="NO212" s="26"/>
      <c r="NP212" s="26"/>
      <c r="NQ212" s="26"/>
      <c r="NR212" s="26"/>
      <c r="NS212" s="26"/>
      <c r="NT212" s="26"/>
      <c r="NU212" s="26"/>
      <c r="NV212" s="26"/>
      <c r="NW212" s="26"/>
      <c r="NX212" s="26"/>
      <c r="NY212" s="26"/>
      <c r="NZ212" s="26"/>
      <c r="OA212" s="26"/>
      <c r="OB212" s="26"/>
      <c r="OC212" s="26"/>
      <c r="OD212" s="26"/>
      <c r="OE212" s="26"/>
      <c r="OF212" s="26"/>
      <c r="OG212" s="26"/>
      <c r="OH212" s="26"/>
      <c r="OI212" s="26"/>
      <c r="OJ212" s="26"/>
      <c r="OK212" s="26"/>
      <c r="OL212" s="26"/>
      <c r="OM212" s="26"/>
      <c r="ON212" s="26"/>
      <c r="OO212" s="26"/>
      <c r="OP212" s="26"/>
      <c r="OQ212" s="26"/>
      <c r="OR212" s="26"/>
      <c r="OS212" s="26"/>
      <c r="OT212" s="26"/>
      <c r="OU212" s="26"/>
      <c r="OV212" s="26"/>
      <c r="OW212" s="26"/>
      <c r="OX212" s="26"/>
      <c r="OY212" s="26"/>
      <c r="OZ212" s="26"/>
      <c r="PA212" s="26"/>
      <c r="PB212" s="26"/>
      <c r="PC212" s="26"/>
      <c r="PD212" s="26"/>
      <c r="PE212" s="26"/>
      <c r="PF212" s="26"/>
      <c r="PG212" s="26"/>
      <c r="PH212" s="26"/>
      <c r="PI212" s="26"/>
      <c r="PJ212" s="26"/>
      <c r="PK212" s="26"/>
      <c r="PL212" s="26"/>
      <c r="PM212" s="26"/>
      <c r="PN212" s="26"/>
      <c r="PO212" s="26"/>
      <c r="PP212" s="26"/>
      <c r="PQ212" s="26"/>
      <c r="PR212" s="26"/>
      <c r="PS212" s="26"/>
      <c r="PT212" s="26"/>
      <c r="PU212" s="26"/>
      <c r="PV212" s="26"/>
      <c r="PW212" s="26"/>
      <c r="PX212" s="26"/>
      <c r="PY212" s="26"/>
      <c r="PZ212" s="26"/>
      <c r="QA212" s="26"/>
      <c r="QB212" s="26"/>
      <c r="QC212" s="26"/>
      <c r="QD212" s="26"/>
      <c r="QE212" s="26"/>
      <c r="QF212" s="26"/>
      <c r="QG212" s="26"/>
      <c r="QH212" s="26"/>
      <c r="QI212" s="26"/>
      <c r="QJ212" s="26"/>
      <c r="QK212" s="26"/>
      <c r="QL212" s="26"/>
      <c r="QM212" s="26"/>
      <c r="QN212" s="26"/>
      <c r="QO212" s="26"/>
      <c r="QP212" s="26"/>
      <c r="QQ212" s="26"/>
      <c r="QR212" s="26"/>
      <c r="QS212" s="26"/>
      <c r="QT212" s="26"/>
      <c r="QU212" s="26"/>
      <c r="QV212" s="26"/>
      <c r="QW212" s="26"/>
      <c r="QX212" s="26"/>
      <c r="QY212" s="26"/>
      <c r="QZ212" s="26"/>
      <c r="RA212" s="26"/>
      <c r="RB212" s="26"/>
      <c r="RC212" s="26"/>
      <c r="RD212" s="26"/>
      <c r="RE212" s="26"/>
      <c r="RF212" s="26"/>
      <c r="RG212" s="26"/>
      <c r="RH212" s="26"/>
      <c r="RI212" s="26"/>
      <c r="RJ212" s="26"/>
      <c r="RK212" s="26"/>
      <c r="RL212" s="26"/>
      <c r="RM212" s="26"/>
      <c r="RN212" s="26"/>
      <c r="RO212" s="26"/>
      <c r="RP212" s="26"/>
      <c r="RQ212" s="26"/>
      <c r="RR212" s="26"/>
      <c r="RS212" s="26"/>
      <c r="RT212" s="26"/>
      <c r="RU212" s="26"/>
      <c r="RV212" s="26"/>
      <c r="RW212" s="26"/>
      <c r="RX212" s="26"/>
      <c r="RY212" s="26"/>
      <c r="RZ212" s="26"/>
      <c r="SA212" s="26"/>
      <c r="SB212" s="26"/>
      <c r="SC212" s="26"/>
      <c r="SD212" s="26"/>
      <c r="SE212" s="26"/>
      <c r="SF212" s="26"/>
      <c r="SG212" s="26"/>
      <c r="SH212" s="26"/>
      <c r="SI212" s="26"/>
      <c r="SJ212" s="26"/>
      <c r="SK212" s="26"/>
      <c r="SL212" s="26"/>
      <c r="SM212" s="26"/>
      <c r="SN212" s="26"/>
      <c r="SO212" s="26"/>
      <c r="SP212" s="26"/>
      <c r="AAV212" s="26"/>
      <c r="AAW212" s="26"/>
      <c r="AAX212" s="26"/>
      <c r="AAY212" s="26"/>
      <c r="AAZ212" s="26"/>
      <c r="ABA212" s="26"/>
      <c r="ABB212" s="26"/>
      <c r="ABC212" s="26"/>
      <c r="ABD212" s="26"/>
      <c r="ABE212" s="26"/>
      <c r="ABF212" s="26"/>
      <c r="ABG212" s="26"/>
      <c r="ABH212" s="26"/>
      <c r="ABI212" s="26"/>
      <c r="ABJ212" s="26"/>
      <c r="ABK212" s="26"/>
      <c r="ABL212" s="26"/>
      <c r="ABM212" s="26"/>
      <c r="ABN212" s="26"/>
      <c r="ABO212" s="26"/>
      <c r="ABP212" s="26"/>
      <c r="ABQ212" s="26"/>
      <c r="ABR212" s="26"/>
      <c r="ABS212" s="26"/>
      <c r="ABT212" s="26"/>
      <c r="ABU212" s="26"/>
      <c r="ABV212" s="26"/>
      <c r="ABW212" s="26"/>
      <c r="ABX212" s="26"/>
      <c r="ABY212" s="26"/>
      <c r="ABZ212" s="26"/>
      <c r="ACA212" s="26"/>
      <c r="ACB212" s="26"/>
      <c r="ACC212" s="26"/>
      <c r="ACD212" s="26"/>
      <c r="ACE212" s="26"/>
      <c r="ACF212" s="26"/>
      <c r="ACG212" s="26"/>
      <c r="ACH212" s="26"/>
      <c r="ACI212" s="26"/>
      <c r="ACJ212" s="26"/>
      <c r="ACK212" s="26"/>
      <c r="ACL212" s="26"/>
      <c r="ACM212" s="26"/>
      <c r="ACN212" s="26"/>
      <c r="ACO212" s="26"/>
      <c r="ACP212" s="26"/>
      <c r="ACQ212" s="26"/>
      <c r="ACR212" s="26"/>
      <c r="ACS212" s="26"/>
      <c r="ACT212" s="26"/>
      <c r="ACU212" s="26"/>
      <c r="ACV212" s="26"/>
      <c r="ACW212" s="26"/>
      <c r="ACX212" s="26"/>
      <c r="ACY212" s="26"/>
      <c r="ACZ212" s="26"/>
      <c r="ADA212" s="26"/>
      <c r="ADB212" s="26"/>
      <c r="ADC212" s="26"/>
      <c r="ADD212" s="26"/>
      <c r="ADE212" s="26"/>
      <c r="ADF212" s="26"/>
      <c r="ADG212" s="26"/>
      <c r="ADH212" s="26"/>
      <c r="ADI212" s="26"/>
      <c r="ADJ212" s="26"/>
      <c r="ADK212" s="26"/>
      <c r="ADL212" s="26"/>
      <c r="ADM212" s="26"/>
      <c r="ADN212" s="26"/>
      <c r="ADO212" s="26"/>
      <c r="ADP212" s="26"/>
      <c r="ADQ212" s="26"/>
      <c r="ADR212" s="26"/>
      <c r="ADS212" s="26"/>
      <c r="ADT212" s="26"/>
      <c r="ADU212" s="26"/>
      <c r="ADV212" s="26"/>
      <c r="ADW212" s="26"/>
      <c r="ADX212" s="26"/>
      <c r="ADY212" s="26"/>
      <c r="ADZ212" s="26"/>
      <c r="AEA212" s="26"/>
      <c r="AEB212" s="26"/>
      <c r="AEC212" s="26"/>
      <c r="AED212" s="26"/>
      <c r="AEE212" s="26"/>
      <c r="AEF212" s="26"/>
      <c r="AEG212" s="26"/>
      <c r="AEH212" s="26"/>
      <c r="AEI212" s="26"/>
      <c r="AEJ212" s="26"/>
      <c r="AEK212" s="26"/>
      <c r="AEL212" s="26"/>
      <c r="AEM212" s="26"/>
      <c r="AEN212" s="26"/>
      <c r="AEO212" s="26"/>
      <c r="AEP212" s="26"/>
      <c r="AEQ212" s="26"/>
      <c r="AER212" s="26"/>
      <c r="AES212" s="26"/>
      <c r="AET212" s="26"/>
      <c r="AEU212" s="26"/>
      <c r="AEV212" s="26"/>
      <c r="AEW212" s="26"/>
      <c r="AEX212" s="26"/>
      <c r="AEY212" s="26"/>
      <c r="AEZ212" s="26"/>
      <c r="AFA212" s="26"/>
      <c r="AFB212" s="26"/>
      <c r="AFC212" s="26"/>
      <c r="AFD212" s="26"/>
      <c r="AFE212" s="26"/>
      <c r="AFF212" s="26"/>
      <c r="AFG212" s="26"/>
      <c r="AFH212" s="26"/>
      <c r="AFI212" s="26"/>
      <c r="AFJ212" s="26"/>
      <c r="AFK212" s="26"/>
      <c r="AFL212" s="26"/>
      <c r="AFM212" s="26"/>
      <c r="AFN212" s="26"/>
      <c r="AFO212" s="26"/>
      <c r="AFP212" s="26"/>
      <c r="AFQ212" s="26"/>
      <c r="AFR212" s="26"/>
      <c r="AFS212" s="26"/>
      <c r="AFT212" s="26"/>
      <c r="AFU212" s="26"/>
      <c r="AFV212" s="26"/>
      <c r="AFW212" s="26"/>
      <c r="AFX212" s="26"/>
      <c r="AFY212" s="26"/>
      <c r="AFZ212" s="26"/>
      <c r="AGA212" s="26"/>
      <c r="AGB212" s="26"/>
      <c r="AGC212" s="26"/>
      <c r="AGD212" s="26"/>
      <c r="AGE212" s="26"/>
      <c r="AGF212" s="26"/>
      <c r="AGG212" s="26"/>
      <c r="AGH212" s="26"/>
      <c r="AGI212" s="26"/>
      <c r="AGJ212" s="26"/>
      <c r="AGK212" s="26"/>
      <c r="AGL212" s="26"/>
      <c r="AGM212" s="26"/>
      <c r="AGN212" s="26"/>
      <c r="AGO212" s="26"/>
    </row>
    <row r="213" spans="371:873" x14ac:dyDescent="0.25">
      <c r="NG213" s="26"/>
      <c r="NH213" s="26"/>
      <c r="NI213" s="26"/>
      <c r="NJ213" s="26"/>
      <c r="NK213" s="26"/>
      <c r="NL213" s="26"/>
      <c r="NM213" s="26"/>
      <c r="NN213" s="26"/>
      <c r="NO213" s="26"/>
      <c r="NP213" s="26"/>
      <c r="NQ213" s="26"/>
      <c r="NR213" s="26"/>
      <c r="NS213" s="26"/>
      <c r="NT213" s="26"/>
      <c r="NU213" s="26"/>
      <c r="NV213" s="26"/>
      <c r="NW213" s="26"/>
      <c r="NX213" s="26"/>
      <c r="NY213" s="26"/>
      <c r="NZ213" s="26"/>
      <c r="OA213" s="26"/>
      <c r="OB213" s="26"/>
      <c r="OC213" s="26"/>
      <c r="OD213" s="26"/>
      <c r="OE213" s="26"/>
      <c r="OF213" s="26"/>
      <c r="OG213" s="26"/>
      <c r="OH213" s="26"/>
      <c r="OI213" s="26"/>
      <c r="OJ213" s="26"/>
      <c r="OK213" s="26"/>
      <c r="OL213" s="26"/>
      <c r="OM213" s="26"/>
      <c r="ON213" s="26"/>
      <c r="OO213" s="26"/>
      <c r="OP213" s="26"/>
      <c r="OQ213" s="26"/>
      <c r="OR213" s="26"/>
      <c r="OS213" s="26"/>
      <c r="OT213" s="26"/>
      <c r="OU213" s="26"/>
      <c r="OV213" s="26"/>
      <c r="OW213" s="26"/>
      <c r="OX213" s="26"/>
      <c r="OY213" s="26"/>
      <c r="OZ213" s="26"/>
      <c r="PA213" s="26"/>
      <c r="PB213" s="26"/>
      <c r="PC213" s="26"/>
      <c r="PD213" s="26"/>
      <c r="PE213" s="26"/>
      <c r="PF213" s="26"/>
      <c r="PG213" s="26"/>
      <c r="PH213" s="26"/>
      <c r="PI213" s="26"/>
      <c r="PJ213" s="26"/>
      <c r="PK213" s="26"/>
      <c r="PL213" s="26"/>
      <c r="PM213" s="26"/>
      <c r="PN213" s="26"/>
      <c r="PO213" s="26"/>
      <c r="PP213" s="26"/>
      <c r="PQ213" s="26"/>
      <c r="PR213" s="26"/>
      <c r="PS213" s="26"/>
      <c r="PT213" s="26"/>
      <c r="PU213" s="26"/>
      <c r="PV213" s="26"/>
      <c r="PW213" s="26"/>
      <c r="PX213" s="26"/>
      <c r="PY213" s="26"/>
      <c r="PZ213" s="26"/>
      <c r="QA213" s="26"/>
      <c r="QB213" s="26"/>
      <c r="QC213" s="26"/>
      <c r="QD213" s="26"/>
      <c r="QE213" s="26"/>
      <c r="QF213" s="26"/>
      <c r="QG213" s="26"/>
      <c r="QH213" s="26"/>
      <c r="QI213" s="26"/>
      <c r="QJ213" s="26"/>
      <c r="QK213" s="26"/>
      <c r="QL213" s="26"/>
      <c r="QM213" s="26"/>
      <c r="QN213" s="26"/>
      <c r="QO213" s="26"/>
      <c r="QP213" s="26"/>
      <c r="QQ213" s="26"/>
      <c r="QR213" s="26"/>
      <c r="QS213" s="26"/>
      <c r="QT213" s="26"/>
      <c r="QU213" s="26"/>
      <c r="QV213" s="26"/>
      <c r="QW213" s="26"/>
      <c r="QX213" s="26"/>
      <c r="QY213" s="26"/>
      <c r="QZ213" s="26"/>
      <c r="RA213" s="26"/>
      <c r="RB213" s="26"/>
      <c r="RC213" s="26"/>
      <c r="RD213" s="26"/>
      <c r="RE213" s="26"/>
      <c r="RF213" s="26"/>
      <c r="RG213" s="26"/>
      <c r="RH213" s="26"/>
      <c r="RI213" s="26"/>
      <c r="RJ213" s="26"/>
      <c r="RK213" s="26"/>
      <c r="RL213" s="26"/>
      <c r="RM213" s="26"/>
      <c r="RN213" s="26"/>
      <c r="RO213" s="26"/>
      <c r="RP213" s="26"/>
      <c r="RQ213" s="26"/>
      <c r="RR213" s="26"/>
      <c r="RS213" s="26"/>
      <c r="RT213" s="26"/>
      <c r="RU213" s="26"/>
      <c r="RV213" s="26"/>
      <c r="RW213" s="26"/>
      <c r="RX213" s="26"/>
      <c r="RY213" s="26"/>
      <c r="RZ213" s="26"/>
      <c r="SA213" s="26"/>
      <c r="SB213" s="26"/>
      <c r="SC213" s="26"/>
      <c r="SD213" s="26"/>
      <c r="SE213" s="26"/>
      <c r="SF213" s="26"/>
      <c r="SG213" s="26"/>
      <c r="SH213" s="26"/>
      <c r="SI213" s="26"/>
      <c r="SJ213" s="26"/>
      <c r="SK213" s="26"/>
      <c r="SL213" s="26"/>
      <c r="SM213" s="26"/>
      <c r="SN213" s="26"/>
      <c r="SO213" s="26"/>
      <c r="SP213" s="26"/>
      <c r="AAV213" s="26"/>
      <c r="AAW213" s="26"/>
      <c r="AAX213" s="26"/>
      <c r="AAY213" s="26"/>
      <c r="AAZ213" s="26"/>
      <c r="ABA213" s="26"/>
      <c r="ABB213" s="26"/>
      <c r="ABC213" s="26"/>
      <c r="ABD213" s="26"/>
      <c r="ABE213" s="26"/>
      <c r="ABF213" s="26"/>
      <c r="ABG213" s="26"/>
      <c r="ABH213" s="26"/>
      <c r="ABI213" s="26"/>
      <c r="ABJ213" s="26"/>
      <c r="ABK213" s="26"/>
      <c r="ABL213" s="26"/>
      <c r="ABM213" s="26"/>
      <c r="ABN213" s="26"/>
      <c r="ABO213" s="26"/>
      <c r="ABP213" s="26"/>
      <c r="ABQ213" s="26"/>
      <c r="ABR213" s="26"/>
      <c r="ABS213" s="26"/>
      <c r="ABT213" s="26"/>
      <c r="ABU213" s="26"/>
      <c r="ABV213" s="26"/>
      <c r="ABW213" s="26"/>
      <c r="ABX213" s="26"/>
      <c r="ABY213" s="26"/>
      <c r="ABZ213" s="26"/>
      <c r="ACA213" s="26"/>
      <c r="ACB213" s="26"/>
      <c r="ACC213" s="26"/>
      <c r="ACD213" s="26"/>
      <c r="ACE213" s="26"/>
      <c r="ACF213" s="26"/>
      <c r="ACG213" s="26"/>
      <c r="ACH213" s="26"/>
      <c r="ACI213" s="26"/>
      <c r="ACJ213" s="26"/>
      <c r="ACK213" s="26"/>
      <c r="ACL213" s="26"/>
      <c r="ACM213" s="26"/>
      <c r="ACN213" s="26"/>
      <c r="ACO213" s="26"/>
      <c r="ACP213" s="26"/>
      <c r="ACQ213" s="26"/>
      <c r="ACR213" s="26"/>
      <c r="ACS213" s="26"/>
      <c r="ACT213" s="26"/>
      <c r="ACU213" s="26"/>
      <c r="ACV213" s="26"/>
      <c r="ACW213" s="26"/>
      <c r="ACX213" s="26"/>
      <c r="ACY213" s="26"/>
      <c r="ACZ213" s="26"/>
      <c r="ADA213" s="26"/>
      <c r="ADB213" s="26"/>
      <c r="ADC213" s="26"/>
      <c r="ADD213" s="26"/>
      <c r="ADE213" s="26"/>
      <c r="ADF213" s="26"/>
      <c r="ADG213" s="26"/>
      <c r="ADH213" s="26"/>
      <c r="ADI213" s="26"/>
      <c r="ADJ213" s="26"/>
      <c r="ADK213" s="26"/>
      <c r="ADL213" s="26"/>
      <c r="ADM213" s="26"/>
      <c r="ADN213" s="26"/>
      <c r="ADO213" s="26"/>
      <c r="ADP213" s="26"/>
      <c r="ADQ213" s="26"/>
      <c r="ADR213" s="26"/>
      <c r="ADS213" s="26"/>
      <c r="ADT213" s="26"/>
      <c r="ADU213" s="26"/>
      <c r="ADV213" s="26"/>
      <c r="ADW213" s="26"/>
      <c r="ADX213" s="26"/>
      <c r="ADY213" s="26"/>
      <c r="ADZ213" s="26"/>
      <c r="AEA213" s="26"/>
      <c r="AEB213" s="26"/>
      <c r="AEC213" s="26"/>
      <c r="AED213" s="26"/>
      <c r="AEE213" s="26"/>
      <c r="AEF213" s="26"/>
      <c r="AEG213" s="26"/>
      <c r="AEH213" s="26"/>
      <c r="AEI213" s="26"/>
      <c r="AEJ213" s="26"/>
      <c r="AEK213" s="26"/>
      <c r="AEL213" s="26"/>
      <c r="AEM213" s="26"/>
      <c r="AEN213" s="26"/>
      <c r="AEO213" s="26"/>
      <c r="AEP213" s="26"/>
      <c r="AEQ213" s="26"/>
      <c r="AER213" s="26"/>
      <c r="AES213" s="26"/>
      <c r="AET213" s="26"/>
      <c r="AEU213" s="26"/>
      <c r="AEV213" s="26"/>
      <c r="AEW213" s="26"/>
      <c r="AEX213" s="26"/>
      <c r="AEY213" s="26"/>
      <c r="AEZ213" s="26"/>
      <c r="AFA213" s="26"/>
      <c r="AFB213" s="26"/>
      <c r="AFC213" s="26"/>
      <c r="AFD213" s="26"/>
      <c r="AFE213" s="26"/>
      <c r="AFF213" s="26"/>
      <c r="AFG213" s="26"/>
      <c r="AFH213" s="26"/>
      <c r="AFI213" s="26"/>
      <c r="AFJ213" s="26"/>
      <c r="AFK213" s="26"/>
      <c r="AFL213" s="26"/>
      <c r="AFM213" s="26"/>
      <c r="AFN213" s="26"/>
      <c r="AFO213" s="26"/>
      <c r="AFP213" s="26"/>
      <c r="AFQ213" s="26"/>
      <c r="AFR213" s="26"/>
      <c r="AFS213" s="26"/>
      <c r="AFT213" s="26"/>
      <c r="AFU213" s="26"/>
      <c r="AFV213" s="26"/>
      <c r="AFW213" s="26"/>
      <c r="AFX213" s="26"/>
      <c r="AFY213" s="26"/>
      <c r="AFZ213" s="26"/>
      <c r="AGA213" s="26"/>
      <c r="AGB213" s="26"/>
      <c r="AGC213" s="26"/>
      <c r="AGD213" s="26"/>
      <c r="AGE213" s="26"/>
      <c r="AGF213" s="26"/>
      <c r="AGG213" s="26"/>
      <c r="AGH213" s="26"/>
      <c r="AGI213" s="26"/>
      <c r="AGJ213" s="26"/>
      <c r="AGK213" s="26"/>
      <c r="AGL213" s="26"/>
      <c r="AGM213" s="26"/>
      <c r="AGN213" s="26"/>
      <c r="AGO213" s="26"/>
    </row>
    <row r="214" spans="371:873" x14ac:dyDescent="0.25">
      <c r="NG214" s="26"/>
      <c r="NH214" s="26"/>
      <c r="NI214" s="26"/>
      <c r="NJ214" s="26"/>
      <c r="NK214" s="26"/>
      <c r="NL214" s="26"/>
      <c r="NM214" s="26"/>
      <c r="NN214" s="26"/>
      <c r="NO214" s="26"/>
      <c r="NP214" s="26"/>
      <c r="NQ214" s="26"/>
      <c r="NR214" s="26"/>
      <c r="NS214" s="26"/>
      <c r="NT214" s="26"/>
      <c r="NU214" s="26"/>
      <c r="NV214" s="26"/>
      <c r="NW214" s="26"/>
      <c r="NX214" s="26"/>
      <c r="NY214" s="26"/>
      <c r="NZ214" s="26"/>
      <c r="OA214" s="26"/>
      <c r="OB214" s="26"/>
      <c r="OC214" s="26"/>
      <c r="OD214" s="26"/>
      <c r="OE214" s="26"/>
      <c r="OF214" s="26"/>
      <c r="OG214" s="26"/>
      <c r="OH214" s="26"/>
      <c r="OI214" s="26"/>
      <c r="OJ214" s="26"/>
      <c r="OK214" s="26"/>
      <c r="OL214" s="26"/>
      <c r="OM214" s="26"/>
      <c r="ON214" s="26"/>
      <c r="OO214" s="26"/>
      <c r="OP214" s="26"/>
      <c r="OQ214" s="26"/>
      <c r="OR214" s="26"/>
      <c r="OS214" s="26"/>
      <c r="OT214" s="26"/>
      <c r="OU214" s="26"/>
      <c r="OV214" s="26"/>
      <c r="OW214" s="26"/>
      <c r="OX214" s="26"/>
      <c r="OY214" s="26"/>
      <c r="OZ214" s="26"/>
      <c r="PA214" s="26"/>
      <c r="PB214" s="26"/>
      <c r="PC214" s="26"/>
      <c r="PD214" s="26"/>
      <c r="PE214" s="26"/>
      <c r="PF214" s="26"/>
      <c r="PG214" s="26"/>
      <c r="PH214" s="26"/>
      <c r="PI214" s="26"/>
      <c r="PJ214" s="26"/>
      <c r="PK214" s="26"/>
      <c r="PL214" s="26"/>
      <c r="PM214" s="26"/>
      <c r="PN214" s="26"/>
      <c r="PO214" s="26"/>
      <c r="PP214" s="26"/>
      <c r="PQ214" s="26"/>
      <c r="PR214" s="26"/>
      <c r="PS214" s="26"/>
      <c r="PT214" s="26"/>
      <c r="PU214" s="26"/>
      <c r="PV214" s="26"/>
      <c r="PW214" s="26"/>
      <c r="PX214" s="26"/>
      <c r="PY214" s="26"/>
      <c r="PZ214" s="26"/>
      <c r="QA214" s="26"/>
      <c r="QB214" s="26"/>
      <c r="QC214" s="26"/>
      <c r="QD214" s="26"/>
      <c r="QE214" s="26"/>
      <c r="QF214" s="26"/>
      <c r="QG214" s="26"/>
      <c r="QH214" s="26"/>
      <c r="QI214" s="26"/>
      <c r="QJ214" s="26"/>
      <c r="QK214" s="26"/>
      <c r="QL214" s="26"/>
      <c r="QM214" s="26"/>
      <c r="QN214" s="26"/>
      <c r="QO214" s="26"/>
      <c r="QP214" s="26"/>
      <c r="QQ214" s="26"/>
      <c r="QR214" s="26"/>
      <c r="QS214" s="26"/>
      <c r="QT214" s="26"/>
      <c r="QU214" s="26"/>
      <c r="QV214" s="26"/>
      <c r="QW214" s="26"/>
      <c r="QX214" s="26"/>
      <c r="QY214" s="26"/>
      <c r="QZ214" s="26"/>
      <c r="RA214" s="26"/>
      <c r="RB214" s="26"/>
      <c r="RC214" s="26"/>
      <c r="RD214" s="26"/>
      <c r="RE214" s="26"/>
      <c r="RF214" s="26"/>
      <c r="RG214" s="26"/>
      <c r="RH214" s="26"/>
      <c r="RI214" s="26"/>
      <c r="RJ214" s="26"/>
      <c r="RK214" s="26"/>
      <c r="RL214" s="26"/>
      <c r="RM214" s="26"/>
      <c r="RN214" s="26"/>
      <c r="RO214" s="26"/>
      <c r="RP214" s="26"/>
      <c r="RQ214" s="26"/>
      <c r="RR214" s="26"/>
      <c r="RS214" s="26"/>
      <c r="RT214" s="26"/>
      <c r="RU214" s="26"/>
      <c r="RV214" s="26"/>
      <c r="RW214" s="26"/>
      <c r="RX214" s="26"/>
      <c r="RY214" s="26"/>
      <c r="RZ214" s="26"/>
      <c r="SA214" s="26"/>
      <c r="SB214" s="26"/>
      <c r="SC214" s="26"/>
      <c r="SD214" s="26"/>
      <c r="SE214" s="26"/>
      <c r="SF214" s="26"/>
      <c r="SG214" s="26"/>
      <c r="SH214" s="26"/>
      <c r="SI214" s="26"/>
      <c r="SJ214" s="26"/>
      <c r="SK214" s="26"/>
      <c r="SL214" s="26"/>
      <c r="SM214" s="26"/>
      <c r="SN214" s="26"/>
      <c r="SO214" s="26"/>
      <c r="SP214" s="26"/>
      <c r="AAV214" s="26"/>
      <c r="AAW214" s="26"/>
      <c r="AAX214" s="26"/>
      <c r="AAY214" s="26"/>
      <c r="AAZ214" s="26"/>
      <c r="ABA214" s="26"/>
      <c r="ABB214" s="26"/>
      <c r="ABC214" s="26"/>
      <c r="ABD214" s="26"/>
      <c r="ABE214" s="26"/>
      <c r="ABF214" s="26"/>
      <c r="ABG214" s="26"/>
      <c r="ABH214" s="26"/>
      <c r="ABI214" s="26"/>
      <c r="ABJ214" s="26"/>
      <c r="ABK214" s="26"/>
      <c r="ABL214" s="26"/>
      <c r="ABM214" s="26"/>
      <c r="ABN214" s="26"/>
      <c r="ABO214" s="26"/>
      <c r="ABP214" s="26"/>
      <c r="ABQ214" s="26"/>
      <c r="ABR214" s="26"/>
      <c r="ABS214" s="26"/>
      <c r="ABT214" s="26"/>
      <c r="ABU214" s="26"/>
      <c r="ABV214" s="26"/>
      <c r="ABW214" s="26"/>
      <c r="ABX214" s="26"/>
      <c r="ABY214" s="26"/>
      <c r="ABZ214" s="26"/>
      <c r="ACA214" s="26"/>
      <c r="ACB214" s="26"/>
      <c r="ACC214" s="26"/>
      <c r="ACD214" s="26"/>
      <c r="ACE214" s="26"/>
      <c r="ACF214" s="26"/>
      <c r="ACG214" s="26"/>
      <c r="ACH214" s="26"/>
      <c r="ACI214" s="26"/>
      <c r="ACJ214" s="26"/>
      <c r="ACK214" s="26"/>
      <c r="ACL214" s="26"/>
      <c r="ACM214" s="26"/>
      <c r="ACN214" s="26"/>
      <c r="ACO214" s="26"/>
      <c r="ACP214" s="26"/>
      <c r="ACQ214" s="26"/>
      <c r="ACR214" s="26"/>
      <c r="ACS214" s="26"/>
      <c r="ACT214" s="26"/>
      <c r="ACU214" s="26"/>
      <c r="ACV214" s="26"/>
      <c r="ACW214" s="26"/>
      <c r="ACX214" s="26"/>
      <c r="ACY214" s="26"/>
      <c r="ACZ214" s="26"/>
      <c r="ADA214" s="26"/>
      <c r="ADB214" s="26"/>
      <c r="ADC214" s="26"/>
      <c r="ADD214" s="26"/>
      <c r="ADE214" s="26"/>
      <c r="ADF214" s="26"/>
      <c r="ADG214" s="26"/>
      <c r="ADH214" s="26"/>
      <c r="ADI214" s="26"/>
      <c r="ADJ214" s="26"/>
      <c r="ADK214" s="26"/>
      <c r="ADL214" s="26"/>
      <c r="ADM214" s="26"/>
      <c r="ADN214" s="26"/>
      <c r="ADO214" s="26"/>
      <c r="ADP214" s="26"/>
      <c r="ADQ214" s="26"/>
      <c r="ADR214" s="26"/>
      <c r="ADS214" s="26"/>
      <c r="ADT214" s="26"/>
      <c r="ADU214" s="26"/>
      <c r="ADV214" s="26"/>
      <c r="ADW214" s="26"/>
      <c r="ADX214" s="26"/>
      <c r="ADY214" s="26"/>
      <c r="ADZ214" s="26"/>
      <c r="AEA214" s="26"/>
      <c r="AEB214" s="26"/>
      <c r="AEC214" s="26"/>
      <c r="AED214" s="26"/>
      <c r="AEE214" s="26"/>
      <c r="AEF214" s="26"/>
      <c r="AEG214" s="26"/>
      <c r="AEH214" s="26"/>
      <c r="AEI214" s="26"/>
      <c r="AEJ214" s="26"/>
      <c r="AEK214" s="26"/>
      <c r="AEL214" s="26"/>
      <c r="AEM214" s="26"/>
      <c r="AEN214" s="26"/>
      <c r="AEO214" s="26"/>
      <c r="AEP214" s="26"/>
      <c r="AEQ214" s="26"/>
      <c r="AER214" s="26"/>
      <c r="AES214" s="26"/>
      <c r="AET214" s="26"/>
      <c r="AEU214" s="26"/>
      <c r="AEV214" s="26"/>
      <c r="AEW214" s="26"/>
      <c r="AEX214" s="26"/>
      <c r="AEY214" s="26"/>
      <c r="AEZ214" s="26"/>
      <c r="AFA214" s="26"/>
      <c r="AFB214" s="26"/>
      <c r="AFC214" s="26"/>
      <c r="AFD214" s="26"/>
      <c r="AFE214" s="26"/>
      <c r="AFF214" s="26"/>
      <c r="AFG214" s="26"/>
      <c r="AFH214" s="26"/>
      <c r="AFI214" s="26"/>
      <c r="AFJ214" s="26"/>
      <c r="AFK214" s="26"/>
      <c r="AFL214" s="26"/>
      <c r="AFM214" s="26"/>
      <c r="AFN214" s="26"/>
      <c r="AFO214" s="26"/>
      <c r="AFP214" s="26"/>
      <c r="AFQ214" s="26"/>
      <c r="AFR214" s="26"/>
      <c r="AFS214" s="26"/>
      <c r="AFT214" s="26"/>
      <c r="AFU214" s="26"/>
      <c r="AFV214" s="26"/>
      <c r="AFW214" s="26"/>
      <c r="AFX214" s="26"/>
      <c r="AFY214" s="26"/>
      <c r="AFZ214" s="26"/>
      <c r="AGA214" s="26"/>
      <c r="AGB214" s="26"/>
      <c r="AGC214" s="26"/>
      <c r="AGD214" s="26"/>
      <c r="AGE214" s="26"/>
      <c r="AGF214" s="26"/>
      <c r="AGG214" s="26"/>
      <c r="AGH214" s="26"/>
      <c r="AGI214" s="26"/>
      <c r="AGJ214" s="26"/>
      <c r="AGK214" s="26"/>
      <c r="AGL214" s="26"/>
      <c r="AGM214" s="26"/>
      <c r="AGN214" s="26"/>
      <c r="AGO214" s="26"/>
    </row>
    <row r="215" spans="371:873" x14ac:dyDescent="0.25">
      <c r="NG215" s="26"/>
      <c r="NH215" s="26"/>
      <c r="NI215" s="26"/>
      <c r="NJ215" s="26"/>
      <c r="NK215" s="26"/>
      <c r="NL215" s="26"/>
      <c r="NM215" s="26"/>
      <c r="NN215" s="26"/>
      <c r="NO215" s="26"/>
      <c r="NP215" s="26"/>
      <c r="NQ215" s="26"/>
      <c r="NR215" s="26"/>
      <c r="NS215" s="26"/>
      <c r="NT215" s="26"/>
      <c r="NU215" s="26"/>
      <c r="NV215" s="26"/>
      <c r="NW215" s="26"/>
      <c r="NX215" s="26"/>
      <c r="NY215" s="26"/>
      <c r="NZ215" s="26"/>
      <c r="OA215" s="26"/>
      <c r="OB215" s="26"/>
      <c r="OC215" s="26"/>
      <c r="OD215" s="26"/>
      <c r="OE215" s="26"/>
      <c r="OF215" s="26"/>
      <c r="OG215" s="26"/>
      <c r="OH215" s="26"/>
      <c r="OI215" s="26"/>
      <c r="OJ215" s="26"/>
      <c r="OK215" s="26"/>
      <c r="OL215" s="26"/>
      <c r="OM215" s="26"/>
      <c r="ON215" s="26"/>
      <c r="OO215" s="26"/>
      <c r="OP215" s="26"/>
      <c r="OQ215" s="26"/>
      <c r="OR215" s="26"/>
      <c r="OS215" s="26"/>
      <c r="OT215" s="26"/>
      <c r="OU215" s="26"/>
      <c r="OV215" s="26"/>
      <c r="OW215" s="26"/>
      <c r="OX215" s="26"/>
      <c r="OY215" s="26"/>
      <c r="OZ215" s="26"/>
      <c r="PA215" s="26"/>
      <c r="PB215" s="26"/>
      <c r="PC215" s="26"/>
      <c r="PD215" s="26"/>
      <c r="PE215" s="26"/>
      <c r="PF215" s="26"/>
      <c r="PG215" s="26"/>
      <c r="PH215" s="26"/>
      <c r="PI215" s="26"/>
      <c r="PJ215" s="26"/>
      <c r="PK215" s="26"/>
      <c r="PL215" s="26"/>
      <c r="PM215" s="26"/>
      <c r="PN215" s="26"/>
      <c r="PO215" s="26"/>
      <c r="PP215" s="26"/>
      <c r="PQ215" s="26"/>
      <c r="PR215" s="26"/>
      <c r="PS215" s="26"/>
      <c r="PT215" s="26"/>
      <c r="PU215" s="26"/>
      <c r="PV215" s="26"/>
      <c r="PW215" s="26"/>
      <c r="PX215" s="26"/>
      <c r="PY215" s="26"/>
      <c r="PZ215" s="26"/>
      <c r="QA215" s="26"/>
      <c r="QB215" s="26"/>
      <c r="QC215" s="26"/>
      <c r="QD215" s="26"/>
      <c r="QE215" s="26"/>
      <c r="QF215" s="26"/>
      <c r="QG215" s="26"/>
      <c r="QH215" s="26"/>
      <c r="QI215" s="26"/>
      <c r="QJ215" s="26"/>
      <c r="QK215" s="26"/>
      <c r="QL215" s="26"/>
      <c r="QM215" s="26"/>
      <c r="QN215" s="26"/>
      <c r="QO215" s="26"/>
      <c r="QP215" s="26"/>
      <c r="QQ215" s="26"/>
      <c r="QR215" s="26"/>
      <c r="QS215" s="26"/>
      <c r="QT215" s="26"/>
      <c r="QU215" s="26"/>
      <c r="QV215" s="26"/>
      <c r="QW215" s="26"/>
      <c r="QX215" s="26"/>
      <c r="QY215" s="26"/>
      <c r="QZ215" s="26"/>
      <c r="RA215" s="26"/>
      <c r="RB215" s="26"/>
      <c r="RC215" s="26"/>
      <c r="RD215" s="26"/>
      <c r="RE215" s="26"/>
      <c r="RF215" s="26"/>
      <c r="RG215" s="26"/>
      <c r="RH215" s="26"/>
      <c r="RI215" s="26"/>
      <c r="RJ215" s="26"/>
      <c r="RK215" s="26"/>
      <c r="RL215" s="26"/>
      <c r="RM215" s="26"/>
      <c r="RN215" s="26"/>
      <c r="RO215" s="26"/>
      <c r="RP215" s="26"/>
      <c r="RQ215" s="26"/>
      <c r="RR215" s="26"/>
      <c r="RS215" s="26"/>
      <c r="RT215" s="26"/>
      <c r="RU215" s="26"/>
      <c r="RV215" s="26"/>
      <c r="RW215" s="26"/>
      <c r="RX215" s="26"/>
      <c r="RY215" s="26"/>
      <c r="RZ215" s="26"/>
      <c r="SA215" s="26"/>
      <c r="SB215" s="26"/>
      <c r="SC215" s="26"/>
      <c r="SD215" s="26"/>
      <c r="SE215" s="26"/>
      <c r="SF215" s="26"/>
      <c r="SG215" s="26"/>
      <c r="SH215" s="26"/>
      <c r="SI215" s="26"/>
      <c r="SJ215" s="26"/>
      <c r="SK215" s="26"/>
      <c r="SL215" s="26"/>
      <c r="SM215" s="26"/>
      <c r="SN215" s="26"/>
      <c r="SO215" s="26"/>
      <c r="SP215" s="26"/>
      <c r="AAV215" s="26"/>
      <c r="AAW215" s="26"/>
      <c r="AAX215" s="26"/>
      <c r="AAY215" s="26"/>
      <c r="AAZ215" s="26"/>
      <c r="ABA215" s="26"/>
      <c r="ABB215" s="26"/>
      <c r="ABC215" s="26"/>
      <c r="ABD215" s="26"/>
      <c r="ABE215" s="26"/>
      <c r="ABF215" s="26"/>
      <c r="ABG215" s="26"/>
      <c r="ABH215" s="26"/>
      <c r="ABI215" s="26"/>
      <c r="ABJ215" s="26"/>
      <c r="ABK215" s="26"/>
      <c r="ABL215" s="26"/>
      <c r="ABM215" s="26"/>
      <c r="ABN215" s="26"/>
      <c r="ABO215" s="26"/>
      <c r="ABP215" s="26"/>
      <c r="ABQ215" s="26"/>
      <c r="ABR215" s="26"/>
      <c r="ABS215" s="26"/>
      <c r="ABT215" s="26"/>
      <c r="ABU215" s="26"/>
      <c r="ABV215" s="26"/>
      <c r="ABW215" s="26"/>
      <c r="ABX215" s="26"/>
      <c r="ABY215" s="26"/>
      <c r="ABZ215" s="26"/>
      <c r="ACA215" s="26"/>
      <c r="ACB215" s="26"/>
      <c r="ACC215" s="26"/>
      <c r="ACD215" s="26"/>
      <c r="ACE215" s="26"/>
      <c r="ACF215" s="26"/>
      <c r="ACG215" s="26"/>
      <c r="ACH215" s="26"/>
      <c r="ACI215" s="26"/>
      <c r="ACJ215" s="26"/>
      <c r="ACK215" s="26"/>
      <c r="ACL215" s="26"/>
      <c r="ACM215" s="26"/>
      <c r="ACN215" s="26"/>
      <c r="ACO215" s="26"/>
      <c r="ACP215" s="26"/>
      <c r="ACQ215" s="26"/>
      <c r="ACR215" s="26"/>
      <c r="ACS215" s="26"/>
      <c r="ACT215" s="26"/>
      <c r="ACU215" s="26"/>
      <c r="ACV215" s="26"/>
      <c r="ACW215" s="26"/>
      <c r="ACX215" s="26"/>
      <c r="ACY215" s="26"/>
      <c r="ACZ215" s="26"/>
      <c r="ADA215" s="26"/>
      <c r="ADB215" s="26"/>
      <c r="ADC215" s="26"/>
      <c r="ADD215" s="26"/>
      <c r="ADE215" s="26"/>
      <c r="ADF215" s="26"/>
      <c r="ADG215" s="26"/>
      <c r="ADH215" s="26"/>
      <c r="ADI215" s="26"/>
      <c r="ADJ215" s="26"/>
      <c r="ADK215" s="26"/>
      <c r="ADL215" s="26"/>
      <c r="ADM215" s="26"/>
      <c r="ADN215" s="26"/>
      <c r="ADO215" s="26"/>
      <c r="ADP215" s="26"/>
      <c r="ADQ215" s="26"/>
      <c r="ADR215" s="26"/>
      <c r="ADS215" s="26"/>
      <c r="ADT215" s="26"/>
      <c r="ADU215" s="26"/>
      <c r="ADV215" s="26"/>
      <c r="ADW215" s="26"/>
      <c r="ADX215" s="26"/>
      <c r="ADY215" s="26"/>
      <c r="ADZ215" s="26"/>
      <c r="AEA215" s="26"/>
      <c r="AEB215" s="26"/>
      <c r="AEC215" s="26"/>
      <c r="AED215" s="26"/>
      <c r="AEE215" s="26"/>
      <c r="AEF215" s="26"/>
      <c r="AEG215" s="26"/>
      <c r="AEH215" s="26"/>
      <c r="AEI215" s="26"/>
      <c r="AEJ215" s="26"/>
      <c r="AEK215" s="26"/>
      <c r="AEL215" s="26"/>
      <c r="AEM215" s="26"/>
      <c r="AEN215" s="26"/>
      <c r="AEO215" s="26"/>
      <c r="AEP215" s="26"/>
      <c r="AEQ215" s="26"/>
      <c r="AER215" s="26"/>
      <c r="AES215" s="26"/>
      <c r="AET215" s="26"/>
      <c r="AEU215" s="26"/>
      <c r="AEV215" s="26"/>
      <c r="AEW215" s="26"/>
      <c r="AEX215" s="26"/>
      <c r="AEY215" s="26"/>
      <c r="AEZ215" s="26"/>
      <c r="AFA215" s="26"/>
      <c r="AFB215" s="26"/>
      <c r="AFC215" s="26"/>
      <c r="AFD215" s="26"/>
      <c r="AFE215" s="26"/>
      <c r="AFF215" s="26"/>
      <c r="AFG215" s="26"/>
      <c r="AFH215" s="26"/>
      <c r="AFI215" s="26"/>
      <c r="AFJ215" s="26"/>
      <c r="AFK215" s="26"/>
      <c r="AFL215" s="26"/>
      <c r="AFM215" s="26"/>
      <c r="AFN215" s="26"/>
      <c r="AFO215" s="26"/>
      <c r="AFP215" s="26"/>
      <c r="AFQ215" s="26"/>
      <c r="AFR215" s="26"/>
      <c r="AFS215" s="26"/>
      <c r="AFT215" s="26"/>
      <c r="AFU215" s="26"/>
      <c r="AFV215" s="26"/>
      <c r="AFW215" s="26"/>
      <c r="AFX215" s="26"/>
      <c r="AFY215" s="26"/>
      <c r="AFZ215" s="26"/>
      <c r="AGA215" s="26"/>
      <c r="AGB215" s="26"/>
      <c r="AGC215" s="26"/>
      <c r="AGD215" s="26"/>
      <c r="AGE215" s="26"/>
      <c r="AGF215" s="26"/>
      <c r="AGG215" s="26"/>
      <c r="AGH215" s="26"/>
      <c r="AGI215" s="26"/>
      <c r="AGJ215" s="26"/>
      <c r="AGK215" s="26"/>
      <c r="AGL215" s="26"/>
      <c r="AGM215" s="26"/>
      <c r="AGN215" s="26"/>
      <c r="AGO215" s="26"/>
    </row>
    <row r="216" spans="371:873" x14ac:dyDescent="0.25">
      <c r="NG216" s="26"/>
      <c r="NH216" s="26"/>
      <c r="NI216" s="26"/>
      <c r="NJ216" s="26"/>
      <c r="NK216" s="26"/>
      <c r="NL216" s="26"/>
      <c r="NM216" s="26"/>
      <c r="NN216" s="26"/>
      <c r="NO216" s="26"/>
      <c r="NP216" s="26"/>
      <c r="NQ216" s="26"/>
      <c r="NR216" s="26"/>
      <c r="NS216" s="26"/>
      <c r="NT216" s="26"/>
      <c r="NU216" s="26"/>
      <c r="NV216" s="26"/>
      <c r="NW216" s="26"/>
      <c r="NX216" s="26"/>
      <c r="NY216" s="26"/>
      <c r="NZ216" s="26"/>
      <c r="OA216" s="26"/>
      <c r="OB216" s="26"/>
      <c r="OC216" s="26"/>
      <c r="OD216" s="26"/>
      <c r="OE216" s="26"/>
      <c r="OF216" s="26"/>
      <c r="OG216" s="26"/>
      <c r="OH216" s="26"/>
      <c r="OI216" s="26"/>
      <c r="OJ216" s="26"/>
      <c r="OK216" s="26"/>
      <c r="OL216" s="26"/>
      <c r="OM216" s="26"/>
      <c r="ON216" s="26"/>
      <c r="OO216" s="26"/>
      <c r="OP216" s="26"/>
      <c r="OQ216" s="26"/>
      <c r="OR216" s="26"/>
      <c r="OS216" s="26"/>
      <c r="OT216" s="26"/>
      <c r="OU216" s="26"/>
      <c r="OV216" s="26"/>
      <c r="OW216" s="26"/>
      <c r="OX216" s="26"/>
      <c r="OY216" s="26"/>
      <c r="OZ216" s="26"/>
      <c r="PA216" s="26"/>
      <c r="PB216" s="26"/>
      <c r="PC216" s="26"/>
      <c r="PD216" s="26"/>
      <c r="PE216" s="26"/>
      <c r="PF216" s="26"/>
      <c r="PG216" s="26"/>
      <c r="PH216" s="26"/>
      <c r="PI216" s="26"/>
      <c r="PJ216" s="26"/>
      <c r="PK216" s="26"/>
      <c r="PL216" s="26"/>
      <c r="PM216" s="26"/>
      <c r="PN216" s="26"/>
      <c r="PO216" s="26"/>
      <c r="PP216" s="26"/>
      <c r="PQ216" s="26"/>
      <c r="PR216" s="26"/>
      <c r="PS216" s="26"/>
      <c r="PT216" s="26"/>
      <c r="PU216" s="26"/>
      <c r="PV216" s="26"/>
      <c r="PW216" s="26"/>
      <c r="PX216" s="26"/>
      <c r="PY216" s="26"/>
      <c r="PZ216" s="26"/>
      <c r="QA216" s="26"/>
      <c r="QB216" s="26"/>
      <c r="QC216" s="26"/>
      <c r="QD216" s="26"/>
      <c r="QE216" s="26"/>
      <c r="QF216" s="26"/>
      <c r="QG216" s="26"/>
      <c r="QH216" s="26"/>
      <c r="QI216" s="26"/>
      <c r="QJ216" s="26"/>
      <c r="QK216" s="26"/>
      <c r="QL216" s="26"/>
      <c r="QM216" s="26"/>
      <c r="QN216" s="26"/>
      <c r="QO216" s="26"/>
      <c r="QP216" s="26"/>
      <c r="QQ216" s="26"/>
      <c r="QR216" s="26"/>
      <c r="QS216" s="26"/>
      <c r="QT216" s="26"/>
      <c r="QU216" s="26"/>
      <c r="QV216" s="26"/>
      <c r="QW216" s="26"/>
      <c r="QX216" s="26"/>
      <c r="QY216" s="26"/>
      <c r="QZ216" s="26"/>
      <c r="RA216" s="26"/>
      <c r="RB216" s="26"/>
      <c r="RC216" s="26"/>
      <c r="RD216" s="26"/>
      <c r="RE216" s="26"/>
      <c r="RF216" s="26"/>
      <c r="RG216" s="26"/>
      <c r="RH216" s="26"/>
      <c r="RI216" s="26"/>
      <c r="RJ216" s="26"/>
      <c r="RK216" s="26"/>
      <c r="RL216" s="26"/>
      <c r="RM216" s="26"/>
      <c r="RN216" s="26"/>
      <c r="RO216" s="26"/>
      <c r="RP216" s="26"/>
      <c r="RQ216" s="26"/>
      <c r="RR216" s="26"/>
      <c r="RS216" s="26"/>
      <c r="RT216" s="26"/>
      <c r="RU216" s="26"/>
      <c r="RV216" s="26"/>
      <c r="RW216" s="26"/>
      <c r="RX216" s="26"/>
      <c r="RY216" s="26"/>
      <c r="RZ216" s="26"/>
      <c r="SA216" s="26"/>
      <c r="SB216" s="26"/>
      <c r="SC216" s="26"/>
      <c r="SD216" s="26"/>
      <c r="SE216" s="26"/>
      <c r="SF216" s="26"/>
      <c r="SG216" s="26"/>
      <c r="SH216" s="26"/>
      <c r="SI216" s="26"/>
      <c r="SJ216" s="26"/>
      <c r="SK216" s="26"/>
      <c r="SL216" s="26"/>
      <c r="SM216" s="26"/>
      <c r="SN216" s="26"/>
      <c r="SO216" s="26"/>
      <c r="SP216" s="26"/>
      <c r="AAV216" s="26"/>
      <c r="AAW216" s="26"/>
      <c r="AAX216" s="26"/>
      <c r="AAY216" s="26"/>
      <c r="AAZ216" s="26"/>
      <c r="ABA216" s="26"/>
      <c r="ABB216" s="26"/>
      <c r="ABC216" s="26"/>
      <c r="ABD216" s="26"/>
      <c r="ABE216" s="26"/>
      <c r="ABF216" s="26"/>
      <c r="ABG216" s="26"/>
      <c r="ABH216" s="26"/>
      <c r="ABI216" s="26"/>
      <c r="ABJ216" s="26"/>
      <c r="ABK216" s="26"/>
      <c r="ABL216" s="26"/>
      <c r="ABM216" s="26"/>
      <c r="ABN216" s="26"/>
      <c r="ABO216" s="26"/>
      <c r="ABP216" s="26"/>
      <c r="ABQ216" s="26"/>
      <c r="ABR216" s="26"/>
      <c r="ABS216" s="26"/>
      <c r="ABT216" s="26"/>
      <c r="ABU216" s="26"/>
      <c r="ABV216" s="26"/>
      <c r="ABW216" s="26"/>
      <c r="ABX216" s="26"/>
      <c r="ABY216" s="26"/>
      <c r="ABZ216" s="26"/>
      <c r="ACA216" s="26"/>
      <c r="ACB216" s="26"/>
      <c r="ACC216" s="26"/>
      <c r="ACD216" s="26"/>
      <c r="ACE216" s="26"/>
      <c r="ACF216" s="26"/>
      <c r="ACG216" s="26"/>
      <c r="ACH216" s="26"/>
      <c r="ACI216" s="26"/>
      <c r="ACJ216" s="26"/>
      <c r="ACK216" s="26"/>
      <c r="ACL216" s="26"/>
      <c r="ACM216" s="26"/>
      <c r="ACN216" s="26"/>
      <c r="ACO216" s="26"/>
      <c r="ACP216" s="26"/>
      <c r="ACQ216" s="26"/>
      <c r="ACR216" s="26"/>
      <c r="ACS216" s="26"/>
      <c r="ACT216" s="26"/>
      <c r="ACU216" s="26"/>
      <c r="ACV216" s="26"/>
      <c r="ACW216" s="26"/>
      <c r="ACX216" s="26"/>
      <c r="ACY216" s="26"/>
      <c r="ACZ216" s="26"/>
      <c r="ADA216" s="26"/>
      <c r="ADB216" s="26"/>
      <c r="ADC216" s="26"/>
      <c r="ADD216" s="26"/>
      <c r="ADE216" s="26"/>
      <c r="ADF216" s="26"/>
      <c r="ADG216" s="26"/>
      <c r="ADH216" s="26"/>
      <c r="ADI216" s="26"/>
      <c r="ADJ216" s="26"/>
      <c r="ADK216" s="26"/>
      <c r="ADL216" s="26"/>
      <c r="ADM216" s="26"/>
      <c r="ADN216" s="26"/>
      <c r="ADO216" s="26"/>
      <c r="ADP216" s="26"/>
      <c r="ADQ216" s="26"/>
      <c r="ADR216" s="26"/>
      <c r="ADS216" s="26"/>
      <c r="ADT216" s="26"/>
      <c r="ADU216" s="26"/>
      <c r="ADV216" s="26"/>
      <c r="ADW216" s="26"/>
      <c r="ADX216" s="26"/>
      <c r="ADY216" s="26"/>
      <c r="ADZ216" s="26"/>
      <c r="AEA216" s="26"/>
      <c r="AEB216" s="26"/>
      <c r="AEC216" s="26"/>
      <c r="AED216" s="26"/>
      <c r="AEE216" s="26"/>
      <c r="AEF216" s="26"/>
      <c r="AEG216" s="26"/>
      <c r="AEH216" s="26"/>
      <c r="AEI216" s="26"/>
      <c r="AEJ216" s="26"/>
      <c r="AEK216" s="26"/>
      <c r="AEL216" s="26"/>
      <c r="AEM216" s="26"/>
      <c r="AEN216" s="26"/>
      <c r="AEO216" s="26"/>
      <c r="AEP216" s="26"/>
      <c r="AEQ216" s="26"/>
      <c r="AER216" s="26"/>
      <c r="AES216" s="26"/>
      <c r="AET216" s="26"/>
      <c r="AEU216" s="26"/>
      <c r="AEV216" s="26"/>
      <c r="AEW216" s="26"/>
      <c r="AEX216" s="26"/>
      <c r="AEY216" s="26"/>
      <c r="AEZ216" s="26"/>
      <c r="AFA216" s="26"/>
      <c r="AFB216" s="26"/>
      <c r="AFC216" s="26"/>
      <c r="AFD216" s="26"/>
      <c r="AFE216" s="26"/>
      <c r="AFF216" s="26"/>
      <c r="AFG216" s="26"/>
      <c r="AFH216" s="26"/>
      <c r="AFI216" s="26"/>
      <c r="AFJ216" s="26"/>
      <c r="AFK216" s="26"/>
      <c r="AFL216" s="26"/>
      <c r="AFM216" s="26"/>
      <c r="AFN216" s="26"/>
      <c r="AFO216" s="26"/>
      <c r="AFP216" s="26"/>
      <c r="AFQ216" s="26"/>
      <c r="AFR216" s="26"/>
      <c r="AFS216" s="26"/>
      <c r="AFT216" s="26"/>
      <c r="AFU216" s="26"/>
      <c r="AFV216" s="26"/>
      <c r="AFW216" s="26"/>
      <c r="AFX216" s="26"/>
      <c r="AFY216" s="26"/>
      <c r="AFZ216" s="26"/>
      <c r="AGA216" s="26"/>
      <c r="AGB216" s="26"/>
      <c r="AGC216" s="26"/>
      <c r="AGD216" s="26"/>
      <c r="AGE216" s="26"/>
      <c r="AGF216" s="26"/>
      <c r="AGG216" s="26"/>
      <c r="AGH216" s="26"/>
      <c r="AGI216" s="26"/>
      <c r="AGJ216" s="26"/>
      <c r="AGK216" s="26"/>
      <c r="AGL216" s="26"/>
      <c r="AGM216" s="26"/>
      <c r="AGN216" s="26"/>
      <c r="AGO216" s="26"/>
    </row>
    <row r="217" spans="371:873" x14ac:dyDescent="0.25">
      <c r="NG217" s="26"/>
      <c r="NH217" s="26"/>
      <c r="NI217" s="26"/>
      <c r="NJ217" s="26"/>
      <c r="NK217" s="26"/>
      <c r="NL217" s="26"/>
      <c r="NM217" s="26"/>
      <c r="NN217" s="26"/>
      <c r="NO217" s="26"/>
      <c r="NP217" s="26"/>
      <c r="NQ217" s="26"/>
      <c r="NR217" s="26"/>
      <c r="NS217" s="26"/>
      <c r="NT217" s="26"/>
      <c r="NU217" s="26"/>
      <c r="NV217" s="26"/>
      <c r="NW217" s="26"/>
      <c r="NX217" s="26"/>
      <c r="NY217" s="26"/>
      <c r="NZ217" s="26"/>
      <c r="OA217" s="26"/>
      <c r="OB217" s="26"/>
      <c r="OC217" s="26"/>
      <c r="OD217" s="26"/>
      <c r="OE217" s="26"/>
      <c r="OF217" s="26"/>
      <c r="OG217" s="26"/>
      <c r="OH217" s="26"/>
      <c r="OI217" s="26"/>
      <c r="OJ217" s="26"/>
      <c r="OK217" s="26"/>
      <c r="OL217" s="26"/>
      <c r="OM217" s="26"/>
      <c r="ON217" s="26"/>
      <c r="OO217" s="26"/>
      <c r="OP217" s="26"/>
      <c r="OQ217" s="26"/>
      <c r="OR217" s="26"/>
      <c r="OS217" s="26"/>
      <c r="OT217" s="26"/>
      <c r="OU217" s="26"/>
      <c r="OV217" s="26"/>
      <c r="OW217" s="26"/>
      <c r="OX217" s="26"/>
      <c r="OY217" s="26"/>
      <c r="OZ217" s="26"/>
      <c r="PA217" s="26"/>
      <c r="PB217" s="26"/>
      <c r="PC217" s="26"/>
      <c r="PD217" s="26"/>
      <c r="PE217" s="26"/>
      <c r="PF217" s="26"/>
      <c r="PG217" s="26"/>
      <c r="PH217" s="26"/>
      <c r="PI217" s="26"/>
      <c r="PJ217" s="26"/>
      <c r="PK217" s="26"/>
      <c r="PL217" s="26"/>
      <c r="PM217" s="26"/>
      <c r="PN217" s="26"/>
      <c r="PO217" s="26"/>
      <c r="PP217" s="26"/>
      <c r="PQ217" s="26"/>
      <c r="PR217" s="26"/>
      <c r="PS217" s="26"/>
      <c r="PT217" s="26"/>
      <c r="PU217" s="26"/>
      <c r="PV217" s="26"/>
      <c r="PW217" s="26"/>
      <c r="PX217" s="26"/>
      <c r="PY217" s="26"/>
      <c r="PZ217" s="26"/>
      <c r="QA217" s="26"/>
      <c r="QB217" s="26"/>
      <c r="QC217" s="26"/>
      <c r="QD217" s="26"/>
      <c r="QE217" s="26"/>
      <c r="QF217" s="26"/>
      <c r="QG217" s="26"/>
      <c r="QH217" s="26"/>
      <c r="QI217" s="26"/>
      <c r="QJ217" s="26"/>
      <c r="QK217" s="26"/>
      <c r="QL217" s="26"/>
      <c r="QM217" s="26"/>
      <c r="QN217" s="26"/>
      <c r="QO217" s="26"/>
      <c r="QP217" s="26"/>
      <c r="QQ217" s="26"/>
      <c r="QR217" s="26"/>
      <c r="QS217" s="26"/>
      <c r="QT217" s="26"/>
      <c r="QU217" s="26"/>
      <c r="QV217" s="26"/>
      <c r="QW217" s="26"/>
      <c r="QX217" s="26"/>
      <c r="QY217" s="26"/>
      <c r="QZ217" s="26"/>
      <c r="RA217" s="26"/>
      <c r="RB217" s="26"/>
      <c r="RC217" s="26"/>
      <c r="RD217" s="26"/>
      <c r="RE217" s="26"/>
      <c r="RF217" s="26"/>
      <c r="RG217" s="26"/>
      <c r="RH217" s="26"/>
      <c r="RI217" s="26"/>
      <c r="RJ217" s="26"/>
      <c r="RK217" s="26"/>
      <c r="RL217" s="26"/>
      <c r="RM217" s="26"/>
      <c r="RN217" s="26"/>
      <c r="RO217" s="26"/>
      <c r="RP217" s="26"/>
      <c r="RQ217" s="26"/>
      <c r="RR217" s="26"/>
      <c r="RS217" s="26"/>
      <c r="RT217" s="26"/>
      <c r="RU217" s="26"/>
      <c r="RV217" s="26"/>
      <c r="RW217" s="26"/>
      <c r="RX217" s="26"/>
      <c r="RY217" s="26"/>
      <c r="RZ217" s="26"/>
      <c r="SA217" s="26"/>
      <c r="SB217" s="26"/>
      <c r="SC217" s="26"/>
      <c r="SD217" s="26"/>
      <c r="SE217" s="26"/>
      <c r="SF217" s="26"/>
      <c r="SG217" s="26"/>
      <c r="SH217" s="26"/>
      <c r="SI217" s="26"/>
      <c r="SJ217" s="26"/>
      <c r="SK217" s="26"/>
      <c r="SL217" s="26"/>
      <c r="SM217" s="26"/>
      <c r="SN217" s="26"/>
      <c r="SO217" s="26"/>
      <c r="SP217" s="26"/>
      <c r="AAV217" s="26"/>
      <c r="AAW217" s="26"/>
      <c r="AAX217" s="26"/>
      <c r="AAY217" s="26"/>
      <c r="AAZ217" s="26"/>
      <c r="ABA217" s="26"/>
      <c r="ABB217" s="26"/>
      <c r="ABC217" s="26"/>
      <c r="ABD217" s="26"/>
      <c r="ABE217" s="26"/>
      <c r="ABF217" s="26"/>
      <c r="ABG217" s="26"/>
      <c r="ABH217" s="26"/>
      <c r="ABI217" s="26"/>
      <c r="ABJ217" s="26"/>
      <c r="ABK217" s="26"/>
      <c r="ABL217" s="26"/>
      <c r="ABM217" s="26"/>
      <c r="ABN217" s="26"/>
      <c r="ABO217" s="26"/>
      <c r="ABP217" s="26"/>
      <c r="ABQ217" s="26"/>
      <c r="ABR217" s="26"/>
      <c r="ABS217" s="26"/>
      <c r="ABT217" s="26"/>
      <c r="ABU217" s="26"/>
      <c r="ABV217" s="26"/>
      <c r="ABW217" s="26"/>
      <c r="ABX217" s="26"/>
      <c r="ABY217" s="26"/>
      <c r="ABZ217" s="26"/>
      <c r="ACA217" s="26"/>
      <c r="ACB217" s="26"/>
      <c r="ACC217" s="26"/>
      <c r="ACD217" s="26"/>
      <c r="ACE217" s="26"/>
      <c r="ACF217" s="26"/>
      <c r="ACG217" s="26"/>
      <c r="ACH217" s="26"/>
      <c r="ACI217" s="26"/>
      <c r="ACJ217" s="26"/>
      <c r="ACK217" s="26"/>
      <c r="ACL217" s="26"/>
      <c r="ACM217" s="26"/>
      <c r="ACN217" s="26"/>
      <c r="ACO217" s="26"/>
      <c r="ACP217" s="26"/>
      <c r="ACQ217" s="26"/>
      <c r="ACR217" s="26"/>
      <c r="ACS217" s="26"/>
      <c r="ACT217" s="26"/>
      <c r="ACU217" s="26"/>
      <c r="ACV217" s="26"/>
      <c r="ACW217" s="26"/>
      <c r="ACX217" s="26"/>
      <c r="ACY217" s="26"/>
      <c r="ACZ217" s="26"/>
      <c r="ADA217" s="26"/>
      <c r="ADB217" s="26"/>
      <c r="ADC217" s="26"/>
      <c r="ADD217" s="26"/>
      <c r="ADE217" s="26"/>
      <c r="ADF217" s="26"/>
      <c r="ADG217" s="26"/>
      <c r="ADH217" s="26"/>
      <c r="ADI217" s="26"/>
      <c r="ADJ217" s="26"/>
      <c r="ADK217" s="26"/>
      <c r="ADL217" s="26"/>
      <c r="ADM217" s="26"/>
      <c r="ADN217" s="26"/>
      <c r="ADO217" s="26"/>
      <c r="ADP217" s="26"/>
      <c r="ADQ217" s="26"/>
      <c r="ADR217" s="26"/>
      <c r="ADS217" s="26"/>
      <c r="ADT217" s="26"/>
      <c r="ADU217" s="26"/>
      <c r="ADV217" s="26"/>
      <c r="ADW217" s="26"/>
      <c r="ADX217" s="26"/>
      <c r="ADY217" s="26"/>
      <c r="ADZ217" s="26"/>
      <c r="AEA217" s="26"/>
      <c r="AEB217" s="26"/>
      <c r="AEC217" s="26"/>
      <c r="AED217" s="26"/>
      <c r="AEE217" s="26"/>
      <c r="AEF217" s="26"/>
      <c r="AEG217" s="26"/>
      <c r="AEH217" s="26"/>
      <c r="AEI217" s="26"/>
      <c r="AEJ217" s="26"/>
      <c r="AEK217" s="26"/>
      <c r="AEL217" s="26"/>
      <c r="AEM217" s="26"/>
      <c r="AEN217" s="26"/>
      <c r="AEO217" s="26"/>
      <c r="AEP217" s="26"/>
      <c r="AEQ217" s="26"/>
      <c r="AER217" s="26"/>
      <c r="AES217" s="26"/>
      <c r="AET217" s="26"/>
      <c r="AEU217" s="26"/>
      <c r="AEV217" s="26"/>
      <c r="AEW217" s="26"/>
      <c r="AEX217" s="26"/>
      <c r="AEY217" s="26"/>
      <c r="AEZ217" s="26"/>
      <c r="AFA217" s="26"/>
      <c r="AFB217" s="26"/>
      <c r="AFC217" s="26"/>
      <c r="AFD217" s="26"/>
      <c r="AFE217" s="26"/>
      <c r="AFF217" s="26"/>
      <c r="AFG217" s="26"/>
      <c r="AFH217" s="26"/>
      <c r="AFI217" s="26"/>
      <c r="AFJ217" s="26"/>
      <c r="AFK217" s="26"/>
      <c r="AFL217" s="26"/>
      <c r="AFM217" s="26"/>
      <c r="AFN217" s="26"/>
      <c r="AFO217" s="26"/>
      <c r="AFP217" s="26"/>
      <c r="AFQ217" s="26"/>
      <c r="AFR217" s="26"/>
      <c r="AFS217" s="26"/>
      <c r="AFT217" s="26"/>
      <c r="AFU217" s="26"/>
      <c r="AFV217" s="26"/>
      <c r="AFW217" s="26"/>
      <c r="AFX217" s="26"/>
      <c r="AFY217" s="26"/>
      <c r="AFZ217" s="26"/>
      <c r="AGA217" s="26"/>
      <c r="AGB217" s="26"/>
      <c r="AGC217" s="26"/>
      <c r="AGD217" s="26"/>
      <c r="AGE217" s="26"/>
      <c r="AGF217" s="26"/>
      <c r="AGG217" s="26"/>
      <c r="AGH217" s="26"/>
      <c r="AGI217" s="26"/>
      <c r="AGJ217" s="26"/>
      <c r="AGK217" s="26"/>
      <c r="AGL217" s="26"/>
      <c r="AGM217" s="26"/>
      <c r="AGN217" s="26"/>
      <c r="AGO217" s="26"/>
    </row>
    <row r="218" spans="371:873" x14ac:dyDescent="0.25">
      <c r="NG218" s="26"/>
      <c r="NH218" s="26"/>
      <c r="NI218" s="26"/>
      <c r="NJ218" s="26"/>
      <c r="NK218" s="26"/>
      <c r="NL218" s="26"/>
      <c r="NM218" s="26"/>
      <c r="NN218" s="26"/>
      <c r="NO218" s="26"/>
      <c r="NP218" s="26"/>
      <c r="NQ218" s="26"/>
      <c r="NR218" s="26"/>
      <c r="NS218" s="26"/>
      <c r="NT218" s="26"/>
      <c r="NU218" s="26"/>
      <c r="NV218" s="26"/>
      <c r="NW218" s="26"/>
      <c r="NX218" s="26"/>
      <c r="NY218" s="26"/>
      <c r="NZ218" s="26"/>
      <c r="OA218" s="26"/>
      <c r="OB218" s="26"/>
      <c r="OC218" s="26"/>
      <c r="OD218" s="26"/>
      <c r="OE218" s="26"/>
      <c r="OF218" s="26"/>
      <c r="OG218" s="26"/>
      <c r="OH218" s="26"/>
      <c r="OI218" s="26"/>
      <c r="OJ218" s="26"/>
      <c r="OK218" s="26"/>
      <c r="OL218" s="26"/>
      <c r="OM218" s="26"/>
      <c r="ON218" s="26"/>
      <c r="OO218" s="26"/>
      <c r="OP218" s="26"/>
      <c r="OQ218" s="26"/>
      <c r="OR218" s="26"/>
      <c r="OS218" s="26"/>
      <c r="OT218" s="26"/>
      <c r="OU218" s="26"/>
      <c r="OV218" s="26"/>
      <c r="OW218" s="26"/>
      <c r="OX218" s="26"/>
      <c r="OY218" s="26"/>
      <c r="OZ218" s="26"/>
      <c r="PA218" s="26"/>
      <c r="PB218" s="26"/>
      <c r="PC218" s="26"/>
      <c r="PD218" s="26"/>
      <c r="PE218" s="26"/>
      <c r="PF218" s="26"/>
      <c r="PG218" s="26"/>
      <c r="PH218" s="26"/>
      <c r="PI218" s="26"/>
      <c r="PJ218" s="26"/>
      <c r="PK218" s="26"/>
      <c r="PL218" s="26"/>
      <c r="PM218" s="26"/>
      <c r="PN218" s="26"/>
      <c r="PO218" s="26"/>
      <c r="PP218" s="26"/>
      <c r="PQ218" s="26"/>
      <c r="PR218" s="26"/>
      <c r="PS218" s="26"/>
      <c r="PT218" s="26"/>
      <c r="PU218" s="26"/>
      <c r="PV218" s="26"/>
      <c r="PW218" s="26"/>
      <c r="PX218" s="26"/>
      <c r="PY218" s="26"/>
      <c r="PZ218" s="26"/>
      <c r="QA218" s="26"/>
      <c r="QB218" s="26"/>
      <c r="QC218" s="26"/>
      <c r="QD218" s="26"/>
      <c r="QE218" s="26"/>
      <c r="QF218" s="26"/>
      <c r="QG218" s="26"/>
      <c r="QH218" s="26"/>
      <c r="QI218" s="26"/>
      <c r="QJ218" s="26"/>
      <c r="QK218" s="26"/>
      <c r="QL218" s="26"/>
      <c r="QM218" s="26"/>
      <c r="QN218" s="26"/>
      <c r="QO218" s="26"/>
      <c r="QP218" s="26"/>
      <c r="QQ218" s="26"/>
      <c r="QR218" s="26"/>
      <c r="QS218" s="26"/>
      <c r="QT218" s="26"/>
      <c r="QU218" s="26"/>
      <c r="QV218" s="26"/>
      <c r="QW218" s="26"/>
      <c r="QX218" s="26"/>
      <c r="QY218" s="26"/>
      <c r="QZ218" s="26"/>
      <c r="RA218" s="26"/>
      <c r="RB218" s="26"/>
      <c r="RC218" s="26"/>
      <c r="RD218" s="26"/>
      <c r="RE218" s="26"/>
      <c r="RF218" s="26"/>
      <c r="RG218" s="26"/>
      <c r="RH218" s="26"/>
      <c r="RI218" s="26"/>
      <c r="RJ218" s="26"/>
      <c r="RK218" s="26"/>
      <c r="RL218" s="26"/>
      <c r="RM218" s="26"/>
      <c r="RN218" s="26"/>
      <c r="RO218" s="26"/>
      <c r="RP218" s="26"/>
      <c r="RQ218" s="26"/>
      <c r="RR218" s="26"/>
      <c r="RS218" s="26"/>
      <c r="RT218" s="26"/>
      <c r="RU218" s="26"/>
      <c r="RV218" s="26"/>
      <c r="RW218" s="26"/>
      <c r="RX218" s="26"/>
      <c r="RY218" s="26"/>
      <c r="RZ218" s="26"/>
      <c r="SA218" s="26"/>
      <c r="SB218" s="26"/>
      <c r="SC218" s="26"/>
      <c r="SD218" s="26"/>
      <c r="SE218" s="26"/>
      <c r="SF218" s="26"/>
      <c r="SG218" s="26"/>
      <c r="SH218" s="26"/>
      <c r="SI218" s="26"/>
      <c r="SJ218" s="26"/>
      <c r="SK218" s="26"/>
      <c r="SL218" s="26"/>
      <c r="SM218" s="26"/>
      <c r="SN218" s="26"/>
      <c r="SO218" s="26"/>
      <c r="SP218" s="26"/>
      <c r="AAV218" s="26"/>
      <c r="AAW218" s="26"/>
      <c r="AAX218" s="26"/>
      <c r="AAY218" s="26"/>
      <c r="AAZ218" s="26"/>
      <c r="ABA218" s="26"/>
      <c r="ABB218" s="26"/>
      <c r="ABC218" s="26"/>
      <c r="ABD218" s="26"/>
      <c r="ABE218" s="26"/>
      <c r="ABF218" s="26"/>
      <c r="ABG218" s="26"/>
      <c r="ABH218" s="26"/>
      <c r="ABI218" s="26"/>
      <c r="ABJ218" s="26"/>
      <c r="ABK218" s="26"/>
      <c r="ABL218" s="26"/>
      <c r="ABM218" s="26"/>
      <c r="ABN218" s="26"/>
      <c r="ABO218" s="26"/>
      <c r="ABP218" s="26"/>
      <c r="ABQ218" s="26"/>
      <c r="ABR218" s="26"/>
      <c r="ABS218" s="26"/>
      <c r="ABT218" s="26"/>
      <c r="ABU218" s="26"/>
      <c r="ABV218" s="26"/>
      <c r="ABW218" s="26"/>
      <c r="ABX218" s="26"/>
      <c r="ABY218" s="26"/>
      <c r="ABZ218" s="26"/>
      <c r="ACA218" s="26"/>
      <c r="ACB218" s="26"/>
      <c r="ACC218" s="26"/>
      <c r="ACD218" s="26"/>
      <c r="ACE218" s="26"/>
      <c r="ACF218" s="26"/>
      <c r="ACG218" s="26"/>
      <c r="ACH218" s="26"/>
      <c r="ACI218" s="26"/>
      <c r="ACJ218" s="26"/>
      <c r="ACK218" s="26"/>
      <c r="ACL218" s="26"/>
      <c r="ACM218" s="26"/>
      <c r="ACN218" s="26"/>
      <c r="ACO218" s="26"/>
      <c r="ACP218" s="26"/>
      <c r="ACQ218" s="26"/>
      <c r="ACR218" s="26"/>
      <c r="ACS218" s="26"/>
      <c r="ACT218" s="26"/>
      <c r="ACU218" s="26"/>
      <c r="ACV218" s="26"/>
      <c r="ACW218" s="26"/>
      <c r="ACX218" s="26"/>
      <c r="ACY218" s="26"/>
      <c r="ACZ218" s="26"/>
      <c r="ADA218" s="26"/>
      <c r="ADB218" s="26"/>
      <c r="ADC218" s="26"/>
      <c r="ADD218" s="26"/>
      <c r="ADE218" s="26"/>
      <c r="ADF218" s="26"/>
      <c r="ADG218" s="26"/>
      <c r="ADH218" s="26"/>
      <c r="ADI218" s="26"/>
      <c r="ADJ218" s="26"/>
      <c r="ADK218" s="26"/>
      <c r="ADL218" s="26"/>
      <c r="ADM218" s="26"/>
      <c r="ADN218" s="26"/>
      <c r="ADO218" s="26"/>
      <c r="ADP218" s="26"/>
      <c r="ADQ218" s="26"/>
      <c r="ADR218" s="26"/>
      <c r="ADS218" s="26"/>
      <c r="ADT218" s="26"/>
      <c r="ADU218" s="26"/>
      <c r="ADV218" s="26"/>
      <c r="ADW218" s="26"/>
      <c r="ADX218" s="26"/>
      <c r="ADY218" s="26"/>
      <c r="ADZ218" s="26"/>
      <c r="AEA218" s="26"/>
      <c r="AEB218" s="26"/>
      <c r="AEC218" s="26"/>
      <c r="AED218" s="26"/>
      <c r="AEE218" s="26"/>
      <c r="AEF218" s="26"/>
      <c r="AEG218" s="26"/>
      <c r="AEH218" s="26"/>
      <c r="AEI218" s="26"/>
      <c r="AEJ218" s="26"/>
      <c r="AEK218" s="26"/>
      <c r="AEL218" s="26"/>
      <c r="AEM218" s="26"/>
      <c r="AEN218" s="26"/>
      <c r="AEO218" s="26"/>
      <c r="AEP218" s="26"/>
      <c r="AEQ218" s="26"/>
      <c r="AER218" s="26"/>
      <c r="AES218" s="26"/>
      <c r="AET218" s="26"/>
      <c r="AEU218" s="26"/>
      <c r="AEV218" s="26"/>
      <c r="AEW218" s="26"/>
      <c r="AEX218" s="26"/>
      <c r="AEY218" s="26"/>
      <c r="AEZ218" s="26"/>
      <c r="AFA218" s="26"/>
      <c r="AFB218" s="26"/>
      <c r="AFC218" s="26"/>
      <c r="AFD218" s="26"/>
      <c r="AFE218" s="26"/>
      <c r="AFF218" s="26"/>
      <c r="AFG218" s="26"/>
      <c r="AFH218" s="26"/>
      <c r="AFI218" s="26"/>
      <c r="AFJ218" s="26"/>
      <c r="AFK218" s="26"/>
      <c r="AFL218" s="26"/>
      <c r="AFM218" s="26"/>
      <c r="AFN218" s="26"/>
      <c r="AFO218" s="26"/>
      <c r="AFP218" s="26"/>
      <c r="AFQ218" s="26"/>
      <c r="AFR218" s="26"/>
      <c r="AFS218" s="26"/>
      <c r="AFT218" s="26"/>
      <c r="AFU218" s="26"/>
      <c r="AFV218" s="26"/>
      <c r="AFW218" s="26"/>
      <c r="AFX218" s="26"/>
      <c r="AFY218" s="26"/>
      <c r="AFZ218" s="26"/>
      <c r="AGA218" s="26"/>
      <c r="AGB218" s="26"/>
      <c r="AGC218" s="26"/>
      <c r="AGD218" s="26"/>
      <c r="AGE218" s="26"/>
      <c r="AGF218" s="26"/>
      <c r="AGG218" s="26"/>
      <c r="AGH218" s="26"/>
      <c r="AGI218" s="26"/>
      <c r="AGJ218" s="26"/>
      <c r="AGK218" s="26"/>
      <c r="AGL218" s="26"/>
      <c r="AGM218" s="26"/>
      <c r="AGN218" s="26"/>
      <c r="AGO218" s="26"/>
    </row>
    <row r="219" spans="371:873" x14ac:dyDescent="0.25">
      <c r="NG219" s="26"/>
      <c r="NH219" s="26"/>
      <c r="NI219" s="26"/>
      <c r="NJ219" s="26"/>
      <c r="NK219" s="26"/>
      <c r="NL219" s="26"/>
      <c r="NM219" s="26"/>
      <c r="NN219" s="26"/>
      <c r="NO219" s="26"/>
      <c r="NP219" s="26"/>
      <c r="NQ219" s="26"/>
      <c r="NR219" s="26"/>
      <c r="NS219" s="26"/>
      <c r="NT219" s="26"/>
      <c r="NU219" s="26"/>
      <c r="NV219" s="26"/>
      <c r="NW219" s="26"/>
      <c r="NX219" s="26"/>
      <c r="NY219" s="26"/>
      <c r="NZ219" s="26"/>
      <c r="OA219" s="26"/>
      <c r="OB219" s="26"/>
      <c r="OC219" s="26"/>
      <c r="OD219" s="26"/>
      <c r="OE219" s="26"/>
      <c r="OF219" s="26"/>
      <c r="OG219" s="26"/>
      <c r="OH219" s="26"/>
      <c r="OI219" s="26"/>
      <c r="OJ219" s="26"/>
      <c r="OK219" s="26"/>
      <c r="OL219" s="26"/>
      <c r="OM219" s="26"/>
      <c r="ON219" s="26"/>
      <c r="OO219" s="26"/>
      <c r="OP219" s="26"/>
      <c r="OQ219" s="26"/>
      <c r="OR219" s="26"/>
      <c r="OS219" s="26"/>
      <c r="OT219" s="26"/>
      <c r="OU219" s="26"/>
      <c r="OV219" s="26"/>
      <c r="OW219" s="26"/>
      <c r="OX219" s="26"/>
      <c r="OY219" s="26"/>
      <c r="OZ219" s="26"/>
      <c r="PA219" s="26"/>
      <c r="PB219" s="26"/>
      <c r="PC219" s="26"/>
      <c r="PD219" s="26"/>
      <c r="PE219" s="26"/>
      <c r="PF219" s="26"/>
      <c r="PG219" s="26"/>
      <c r="PH219" s="26"/>
      <c r="PI219" s="26"/>
      <c r="PJ219" s="26"/>
      <c r="PK219" s="26"/>
      <c r="PL219" s="26"/>
      <c r="PM219" s="26"/>
      <c r="PN219" s="26"/>
      <c r="PO219" s="26"/>
      <c r="PP219" s="26"/>
      <c r="PQ219" s="26"/>
      <c r="PR219" s="26"/>
      <c r="PS219" s="26"/>
      <c r="PT219" s="26"/>
      <c r="PU219" s="26"/>
      <c r="PV219" s="26"/>
      <c r="PW219" s="26"/>
      <c r="PX219" s="26"/>
      <c r="PY219" s="26"/>
      <c r="PZ219" s="26"/>
      <c r="QA219" s="26"/>
      <c r="QB219" s="26"/>
      <c r="QC219" s="26"/>
      <c r="QD219" s="26"/>
      <c r="QE219" s="26"/>
      <c r="QF219" s="26"/>
      <c r="QG219" s="26"/>
      <c r="QH219" s="26"/>
      <c r="QI219" s="26"/>
      <c r="QJ219" s="26"/>
      <c r="QK219" s="26"/>
      <c r="QL219" s="26"/>
      <c r="QM219" s="26"/>
      <c r="QN219" s="26"/>
      <c r="QO219" s="26"/>
      <c r="QP219" s="26"/>
      <c r="QQ219" s="26"/>
      <c r="QR219" s="26"/>
      <c r="QS219" s="26"/>
      <c r="QT219" s="26"/>
      <c r="QU219" s="26"/>
      <c r="QV219" s="26"/>
      <c r="QW219" s="26"/>
      <c r="QX219" s="26"/>
      <c r="QY219" s="26"/>
      <c r="QZ219" s="26"/>
      <c r="RA219" s="26"/>
      <c r="RB219" s="26"/>
      <c r="RC219" s="26"/>
      <c r="RD219" s="26"/>
      <c r="RE219" s="26"/>
      <c r="RF219" s="26"/>
      <c r="RG219" s="26"/>
      <c r="RH219" s="26"/>
      <c r="RI219" s="26"/>
      <c r="RJ219" s="26"/>
      <c r="RK219" s="26"/>
      <c r="RL219" s="26"/>
      <c r="RM219" s="26"/>
      <c r="RN219" s="26"/>
      <c r="RO219" s="26"/>
      <c r="RP219" s="26"/>
      <c r="RQ219" s="26"/>
      <c r="RR219" s="26"/>
      <c r="RS219" s="26"/>
      <c r="RT219" s="26"/>
      <c r="RU219" s="26"/>
      <c r="RV219" s="26"/>
      <c r="RW219" s="26"/>
      <c r="RX219" s="26"/>
      <c r="RY219" s="26"/>
      <c r="RZ219" s="26"/>
      <c r="SA219" s="26"/>
      <c r="SB219" s="26"/>
      <c r="SC219" s="26"/>
      <c r="SD219" s="26"/>
      <c r="SE219" s="26"/>
      <c r="SF219" s="26"/>
      <c r="SG219" s="26"/>
      <c r="SH219" s="26"/>
      <c r="SI219" s="26"/>
      <c r="SJ219" s="26"/>
      <c r="SK219" s="26"/>
      <c r="SL219" s="26"/>
      <c r="SM219" s="26"/>
      <c r="SN219" s="26"/>
      <c r="SO219" s="26"/>
      <c r="SP219" s="26"/>
      <c r="AAV219" s="26"/>
      <c r="AAW219" s="26"/>
      <c r="AAX219" s="26"/>
      <c r="AAY219" s="26"/>
      <c r="AAZ219" s="26"/>
      <c r="ABA219" s="26"/>
      <c r="ABB219" s="26"/>
      <c r="ABC219" s="26"/>
      <c r="ABD219" s="26"/>
      <c r="ABE219" s="26"/>
      <c r="ABF219" s="26"/>
      <c r="ABG219" s="26"/>
      <c r="ABH219" s="26"/>
      <c r="ABI219" s="26"/>
      <c r="ABJ219" s="26"/>
      <c r="ABK219" s="26"/>
      <c r="ABL219" s="26"/>
      <c r="ABM219" s="26"/>
      <c r="ABN219" s="26"/>
      <c r="ABO219" s="26"/>
      <c r="ABP219" s="26"/>
      <c r="ABQ219" s="26"/>
      <c r="ABR219" s="26"/>
      <c r="ABS219" s="26"/>
      <c r="ABT219" s="26"/>
      <c r="ABU219" s="26"/>
      <c r="ABV219" s="26"/>
      <c r="ABW219" s="26"/>
      <c r="ABX219" s="26"/>
      <c r="ABY219" s="26"/>
      <c r="ABZ219" s="26"/>
      <c r="ACA219" s="26"/>
      <c r="ACB219" s="26"/>
      <c r="ACC219" s="26"/>
      <c r="ACD219" s="26"/>
      <c r="ACE219" s="26"/>
      <c r="ACF219" s="26"/>
      <c r="ACG219" s="26"/>
      <c r="ACH219" s="26"/>
      <c r="ACI219" s="26"/>
      <c r="ACJ219" s="26"/>
      <c r="ACK219" s="26"/>
      <c r="ACL219" s="26"/>
      <c r="ACM219" s="26"/>
      <c r="ACN219" s="26"/>
      <c r="ACO219" s="26"/>
      <c r="ACP219" s="26"/>
      <c r="ACQ219" s="26"/>
      <c r="ACR219" s="26"/>
      <c r="ACS219" s="26"/>
      <c r="ACT219" s="26"/>
      <c r="ACU219" s="26"/>
      <c r="ACV219" s="26"/>
      <c r="ACW219" s="26"/>
      <c r="ACX219" s="26"/>
      <c r="ACY219" s="26"/>
      <c r="ACZ219" s="26"/>
      <c r="ADA219" s="26"/>
      <c r="ADB219" s="26"/>
      <c r="ADC219" s="26"/>
      <c r="ADD219" s="26"/>
      <c r="ADE219" s="26"/>
      <c r="ADF219" s="26"/>
      <c r="ADG219" s="26"/>
      <c r="ADH219" s="26"/>
      <c r="ADI219" s="26"/>
      <c r="ADJ219" s="26"/>
      <c r="ADK219" s="26"/>
      <c r="ADL219" s="26"/>
      <c r="ADM219" s="26"/>
      <c r="ADN219" s="26"/>
      <c r="ADO219" s="26"/>
      <c r="ADP219" s="26"/>
      <c r="ADQ219" s="26"/>
      <c r="ADR219" s="26"/>
      <c r="ADS219" s="26"/>
      <c r="ADT219" s="26"/>
      <c r="ADU219" s="26"/>
      <c r="ADV219" s="26"/>
      <c r="ADW219" s="26"/>
      <c r="ADX219" s="26"/>
      <c r="ADY219" s="26"/>
      <c r="ADZ219" s="26"/>
      <c r="AEA219" s="26"/>
      <c r="AEB219" s="26"/>
      <c r="AEC219" s="26"/>
      <c r="AED219" s="26"/>
      <c r="AEE219" s="26"/>
      <c r="AEF219" s="26"/>
      <c r="AEG219" s="26"/>
      <c r="AEH219" s="26"/>
      <c r="AEI219" s="26"/>
      <c r="AEJ219" s="26"/>
      <c r="AEK219" s="26"/>
      <c r="AEL219" s="26"/>
      <c r="AEM219" s="26"/>
      <c r="AEN219" s="26"/>
      <c r="AEO219" s="26"/>
      <c r="AEP219" s="26"/>
      <c r="AEQ219" s="26"/>
      <c r="AER219" s="26"/>
      <c r="AES219" s="26"/>
      <c r="AET219" s="26"/>
      <c r="AEU219" s="26"/>
      <c r="AEV219" s="26"/>
      <c r="AEW219" s="26"/>
      <c r="AEX219" s="26"/>
      <c r="AEY219" s="26"/>
      <c r="AEZ219" s="26"/>
      <c r="AFA219" s="26"/>
      <c r="AFB219" s="26"/>
      <c r="AFC219" s="26"/>
      <c r="AFD219" s="26"/>
      <c r="AFE219" s="26"/>
      <c r="AFF219" s="26"/>
      <c r="AFG219" s="26"/>
      <c r="AFH219" s="26"/>
      <c r="AFI219" s="26"/>
      <c r="AFJ219" s="26"/>
      <c r="AFK219" s="26"/>
      <c r="AFL219" s="26"/>
      <c r="AFM219" s="26"/>
      <c r="AFN219" s="26"/>
      <c r="AFO219" s="26"/>
      <c r="AFP219" s="26"/>
      <c r="AFQ219" s="26"/>
      <c r="AFR219" s="26"/>
      <c r="AFS219" s="26"/>
      <c r="AFT219" s="26"/>
      <c r="AFU219" s="26"/>
      <c r="AFV219" s="26"/>
      <c r="AFW219" s="26"/>
      <c r="AFX219" s="26"/>
      <c r="AFY219" s="26"/>
      <c r="AFZ219" s="26"/>
      <c r="AGA219" s="26"/>
      <c r="AGB219" s="26"/>
      <c r="AGC219" s="26"/>
      <c r="AGD219" s="26"/>
      <c r="AGE219" s="26"/>
      <c r="AGF219" s="26"/>
      <c r="AGG219" s="26"/>
      <c r="AGH219" s="26"/>
      <c r="AGI219" s="26"/>
      <c r="AGJ219" s="26"/>
      <c r="AGK219" s="26"/>
      <c r="AGL219" s="26"/>
      <c r="AGM219" s="26"/>
      <c r="AGN219" s="26"/>
      <c r="AGO219" s="26"/>
    </row>
    <row r="220" spans="371:873" x14ac:dyDescent="0.25">
      <c r="NG220" s="26"/>
      <c r="NH220" s="26"/>
      <c r="NI220" s="26"/>
      <c r="NJ220" s="26"/>
      <c r="NK220" s="26"/>
      <c r="NL220" s="26"/>
      <c r="NM220" s="26"/>
      <c r="NN220" s="26"/>
      <c r="NO220" s="26"/>
      <c r="NP220" s="26"/>
      <c r="NQ220" s="26"/>
      <c r="NR220" s="26"/>
      <c r="NS220" s="26"/>
      <c r="NT220" s="26"/>
      <c r="NU220" s="26"/>
      <c r="NV220" s="26"/>
      <c r="NW220" s="26"/>
      <c r="NX220" s="26"/>
      <c r="NY220" s="26"/>
      <c r="NZ220" s="26"/>
      <c r="OA220" s="26"/>
      <c r="OB220" s="26"/>
      <c r="OC220" s="26"/>
      <c r="OD220" s="26"/>
      <c r="OE220" s="26"/>
      <c r="OF220" s="26"/>
      <c r="OG220" s="26"/>
      <c r="OH220" s="26"/>
      <c r="OI220" s="26"/>
      <c r="OJ220" s="26"/>
      <c r="OK220" s="26"/>
      <c r="OL220" s="26"/>
      <c r="OM220" s="26"/>
      <c r="ON220" s="26"/>
      <c r="OO220" s="26"/>
      <c r="OP220" s="26"/>
      <c r="OQ220" s="26"/>
      <c r="OR220" s="26"/>
      <c r="OS220" s="26"/>
      <c r="OT220" s="26"/>
      <c r="OU220" s="26"/>
      <c r="OV220" s="26"/>
      <c r="OW220" s="26"/>
      <c r="OX220" s="26"/>
      <c r="OY220" s="26"/>
      <c r="OZ220" s="26"/>
      <c r="PA220" s="26"/>
      <c r="PB220" s="26"/>
      <c r="PC220" s="26"/>
      <c r="PD220" s="26"/>
      <c r="PE220" s="26"/>
      <c r="PF220" s="26"/>
      <c r="PG220" s="26"/>
      <c r="PH220" s="26"/>
      <c r="PI220" s="26"/>
      <c r="PJ220" s="26"/>
      <c r="PK220" s="26"/>
      <c r="PL220" s="26"/>
      <c r="PM220" s="26"/>
      <c r="PN220" s="26"/>
      <c r="PO220" s="26"/>
      <c r="PP220" s="26"/>
      <c r="PQ220" s="26"/>
      <c r="PR220" s="26"/>
      <c r="PS220" s="26"/>
      <c r="PT220" s="26"/>
      <c r="PU220" s="26"/>
      <c r="PV220" s="26"/>
      <c r="PW220" s="26"/>
      <c r="PX220" s="26"/>
      <c r="PY220" s="26"/>
      <c r="PZ220" s="26"/>
      <c r="QA220" s="26"/>
      <c r="QB220" s="26"/>
      <c r="QC220" s="26"/>
      <c r="QD220" s="26"/>
      <c r="QE220" s="26"/>
      <c r="QF220" s="26"/>
      <c r="QG220" s="26"/>
      <c r="QH220" s="26"/>
      <c r="QI220" s="26"/>
      <c r="QJ220" s="26"/>
      <c r="QK220" s="26"/>
      <c r="QL220" s="26"/>
      <c r="QM220" s="26"/>
      <c r="QN220" s="26"/>
      <c r="QO220" s="26"/>
      <c r="QP220" s="26"/>
      <c r="QQ220" s="26"/>
      <c r="QR220" s="26"/>
      <c r="QS220" s="26"/>
      <c r="QT220" s="26"/>
      <c r="QU220" s="26"/>
      <c r="QV220" s="26"/>
      <c r="QW220" s="26"/>
      <c r="QX220" s="26"/>
      <c r="QY220" s="26"/>
      <c r="QZ220" s="26"/>
      <c r="RA220" s="26"/>
      <c r="RB220" s="26"/>
      <c r="RC220" s="26"/>
      <c r="RD220" s="26"/>
      <c r="RE220" s="26"/>
      <c r="RF220" s="26"/>
      <c r="RG220" s="26"/>
      <c r="RH220" s="26"/>
      <c r="RI220" s="26"/>
      <c r="RJ220" s="26"/>
      <c r="RK220" s="26"/>
      <c r="RL220" s="26"/>
      <c r="RM220" s="26"/>
      <c r="RN220" s="26"/>
      <c r="RO220" s="26"/>
      <c r="RP220" s="26"/>
      <c r="RQ220" s="26"/>
      <c r="RR220" s="26"/>
      <c r="RS220" s="26"/>
      <c r="RT220" s="26"/>
      <c r="RU220" s="26"/>
      <c r="RV220" s="26"/>
      <c r="RW220" s="26"/>
      <c r="RX220" s="26"/>
      <c r="RY220" s="26"/>
      <c r="RZ220" s="26"/>
      <c r="SA220" s="26"/>
      <c r="SB220" s="26"/>
      <c r="SC220" s="26"/>
      <c r="SD220" s="26"/>
      <c r="SE220" s="26"/>
      <c r="SF220" s="26"/>
      <c r="SG220" s="26"/>
      <c r="SH220" s="26"/>
      <c r="SI220" s="26"/>
      <c r="SJ220" s="26"/>
      <c r="SK220" s="26"/>
      <c r="SL220" s="26"/>
      <c r="SM220" s="26"/>
      <c r="SN220" s="26"/>
      <c r="SO220" s="26"/>
      <c r="SP220" s="26"/>
      <c r="AAV220" s="26"/>
      <c r="AAW220" s="26"/>
      <c r="AAX220" s="26"/>
      <c r="AAY220" s="26"/>
      <c r="AAZ220" s="26"/>
      <c r="ABA220" s="26"/>
      <c r="ABB220" s="26"/>
      <c r="ABC220" s="26"/>
      <c r="ABD220" s="26"/>
      <c r="ABE220" s="26"/>
      <c r="ABF220" s="26"/>
      <c r="ABG220" s="26"/>
      <c r="ABH220" s="26"/>
      <c r="ABI220" s="26"/>
      <c r="ABJ220" s="26"/>
      <c r="ABK220" s="26"/>
      <c r="ABL220" s="26"/>
      <c r="ABM220" s="26"/>
      <c r="ABN220" s="26"/>
      <c r="ABO220" s="26"/>
      <c r="ABP220" s="26"/>
      <c r="ABQ220" s="26"/>
      <c r="ABR220" s="26"/>
      <c r="ABS220" s="26"/>
      <c r="ABT220" s="26"/>
      <c r="ABU220" s="26"/>
      <c r="ABV220" s="26"/>
      <c r="ABW220" s="26"/>
      <c r="ABX220" s="26"/>
      <c r="ABY220" s="26"/>
      <c r="ABZ220" s="26"/>
      <c r="ACA220" s="26"/>
      <c r="ACB220" s="26"/>
      <c r="ACC220" s="26"/>
      <c r="ACD220" s="26"/>
      <c r="ACE220" s="26"/>
      <c r="ACF220" s="26"/>
      <c r="ACG220" s="26"/>
      <c r="ACH220" s="26"/>
      <c r="ACI220" s="26"/>
      <c r="ACJ220" s="26"/>
      <c r="ACK220" s="26"/>
      <c r="ACL220" s="26"/>
      <c r="ACM220" s="26"/>
      <c r="ACN220" s="26"/>
      <c r="ACO220" s="26"/>
      <c r="ACP220" s="26"/>
      <c r="ACQ220" s="26"/>
      <c r="ACR220" s="26"/>
      <c r="ACS220" s="26"/>
      <c r="ACT220" s="26"/>
      <c r="ACU220" s="26"/>
      <c r="ACV220" s="26"/>
      <c r="ACW220" s="26"/>
      <c r="ACX220" s="26"/>
      <c r="ACY220" s="26"/>
      <c r="ACZ220" s="26"/>
      <c r="ADA220" s="26"/>
      <c r="ADB220" s="26"/>
      <c r="ADC220" s="26"/>
      <c r="ADD220" s="26"/>
      <c r="ADE220" s="26"/>
      <c r="ADF220" s="26"/>
      <c r="ADG220" s="26"/>
      <c r="ADH220" s="26"/>
      <c r="ADI220" s="26"/>
      <c r="ADJ220" s="26"/>
      <c r="ADK220" s="26"/>
      <c r="ADL220" s="26"/>
      <c r="ADM220" s="26"/>
      <c r="ADN220" s="26"/>
      <c r="ADO220" s="26"/>
      <c r="ADP220" s="26"/>
      <c r="ADQ220" s="26"/>
      <c r="ADR220" s="26"/>
      <c r="ADS220" s="26"/>
      <c r="ADT220" s="26"/>
      <c r="ADU220" s="26"/>
      <c r="ADV220" s="26"/>
      <c r="ADW220" s="26"/>
      <c r="ADX220" s="26"/>
      <c r="ADY220" s="26"/>
      <c r="ADZ220" s="26"/>
      <c r="AEA220" s="26"/>
      <c r="AEB220" s="26"/>
      <c r="AEC220" s="26"/>
      <c r="AED220" s="26"/>
      <c r="AEE220" s="26"/>
      <c r="AEF220" s="26"/>
      <c r="AEG220" s="26"/>
      <c r="AEH220" s="26"/>
      <c r="AEI220" s="26"/>
      <c r="AEJ220" s="26"/>
      <c r="AEK220" s="26"/>
      <c r="AEL220" s="26"/>
      <c r="AEM220" s="26"/>
      <c r="AEN220" s="26"/>
      <c r="AEO220" s="26"/>
      <c r="AEP220" s="26"/>
      <c r="AEQ220" s="26"/>
      <c r="AER220" s="26"/>
      <c r="AES220" s="26"/>
      <c r="AET220" s="26"/>
      <c r="AEU220" s="26"/>
      <c r="AEV220" s="26"/>
      <c r="AEW220" s="26"/>
      <c r="AEX220" s="26"/>
      <c r="AEY220" s="26"/>
      <c r="AEZ220" s="26"/>
      <c r="AFA220" s="26"/>
      <c r="AFB220" s="26"/>
      <c r="AFC220" s="26"/>
      <c r="AFD220" s="26"/>
      <c r="AFE220" s="26"/>
      <c r="AFF220" s="26"/>
      <c r="AFG220" s="26"/>
      <c r="AFH220" s="26"/>
      <c r="AFI220" s="26"/>
      <c r="AFJ220" s="26"/>
      <c r="AFK220" s="26"/>
      <c r="AFL220" s="26"/>
      <c r="AFM220" s="26"/>
      <c r="AFN220" s="26"/>
      <c r="AFO220" s="26"/>
      <c r="AFP220" s="26"/>
      <c r="AFQ220" s="26"/>
      <c r="AFR220" s="26"/>
      <c r="AFS220" s="26"/>
      <c r="AFT220" s="26"/>
      <c r="AFU220" s="26"/>
      <c r="AFV220" s="26"/>
      <c r="AFW220" s="26"/>
      <c r="AFX220" s="26"/>
      <c r="AFY220" s="26"/>
      <c r="AFZ220" s="26"/>
      <c r="AGA220" s="26"/>
      <c r="AGB220" s="26"/>
      <c r="AGC220" s="26"/>
      <c r="AGD220" s="26"/>
      <c r="AGE220" s="26"/>
      <c r="AGF220" s="26"/>
      <c r="AGG220" s="26"/>
      <c r="AGH220" s="26"/>
      <c r="AGI220" s="26"/>
      <c r="AGJ220" s="26"/>
      <c r="AGK220" s="26"/>
      <c r="AGL220" s="26"/>
      <c r="AGM220" s="26"/>
      <c r="AGN220" s="26"/>
      <c r="AGO220" s="26"/>
    </row>
    <row r="221" spans="371:873" x14ac:dyDescent="0.25">
      <c r="NG221" s="26"/>
      <c r="NH221" s="26"/>
      <c r="NI221" s="26"/>
      <c r="NJ221" s="26"/>
      <c r="NK221" s="26"/>
      <c r="NL221" s="26"/>
      <c r="NM221" s="26"/>
      <c r="NN221" s="26"/>
      <c r="NO221" s="26"/>
      <c r="NP221" s="26"/>
      <c r="NQ221" s="26"/>
      <c r="NR221" s="26"/>
      <c r="NS221" s="26"/>
      <c r="NT221" s="26"/>
      <c r="NU221" s="26"/>
      <c r="NV221" s="26"/>
      <c r="NW221" s="26"/>
      <c r="NX221" s="26"/>
      <c r="NY221" s="26"/>
      <c r="NZ221" s="26"/>
      <c r="OA221" s="26"/>
      <c r="OB221" s="26"/>
      <c r="OC221" s="26"/>
      <c r="OD221" s="26"/>
      <c r="OE221" s="26"/>
      <c r="OF221" s="26"/>
      <c r="OG221" s="26"/>
      <c r="OH221" s="26"/>
      <c r="OI221" s="26"/>
      <c r="OJ221" s="26"/>
      <c r="OK221" s="26"/>
      <c r="OL221" s="26"/>
      <c r="OM221" s="26"/>
      <c r="ON221" s="26"/>
      <c r="OO221" s="26"/>
      <c r="OP221" s="26"/>
      <c r="OQ221" s="26"/>
      <c r="OR221" s="26"/>
      <c r="OS221" s="26"/>
      <c r="OT221" s="26"/>
      <c r="OU221" s="26"/>
      <c r="OV221" s="26"/>
      <c r="OW221" s="26"/>
      <c r="OX221" s="26"/>
      <c r="OY221" s="26"/>
      <c r="OZ221" s="26"/>
      <c r="PA221" s="26"/>
      <c r="PB221" s="26"/>
      <c r="PC221" s="26"/>
      <c r="PD221" s="26"/>
      <c r="PE221" s="26"/>
      <c r="PF221" s="26"/>
      <c r="PG221" s="26"/>
      <c r="PH221" s="26"/>
      <c r="PI221" s="26"/>
      <c r="PJ221" s="26"/>
      <c r="PK221" s="26"/>
      <c r="PL221" s="26"/>
      <c r="PM221" s="26"/>
      <c r="PN221" s="26"/>
      <c r="PO221" s="26"/>
      <c r="PP221" s="26"/>
      <c r="PQ221" s="26"/>
      <c r="PR221" s="26"/>
      <c r="PS221" s="26"/>
      <c r="PT221" s="26"/>
      <c r="PU221" s="26"/>
      <c r="PV221" s="26"/>
      <c r="PW221" s="26"/>
      <c r="PX221" s="26"/>
      <c r="PY221" s="26"/>
      <c r="PZ221" s="26"/>
      <c r="QA221" s="26"/>
      <c r="QB221" s="26"/>
      <c r="QC221" s="26"/>
      <c r="QD221" s="26"/>
      <c r="QE221" s="26"/>
      <c r="QF221" s="26"/>
      <c r="QG221" s="26"/>
      <c r="QH221" s="26"/>
      <c r="QI221" s="26"/>
      <c r="QJ221" s="26"/>
      <c r="QK221" s="26"/>
      <c r="QL221" s="26"/>
      <c r="QM221" s="26"/>
      <c r="QN221" s="26"/>
      <c r="QO221" s="26"/>
      <c r="QP221" s="26"/>
      <c r="QQ221" s="26"/>
      <c r="QR221" s="26"/>
      <c r="QS221" s="26"/>
      <c r="QT221" s="26"/>
      <c r="QU221" s="26"/>
      <c r="QV221" s="26"/>
      <c r="QW221" s="26"/>
      <c r="QX221" s="26"/>
      <c r="QY221" s="26"/>
      <c r="QZ221" s="26"/>
      <c r="RA221" s="26"/>
      <c r="RB221" s="26"/>
      <c r="RC221" s="26"/>
      <c r="RD221" s="26"/>
      <c r="RE221" s="26"/>
      <c r="RF221" s="26"/>
      <c r="RG221" s="26"/>
      <c r="RH221" s="26"/>
      <c r="RI221" s="26"/>
      <c r="RJ221" s="26"/>
      <c r="RK221" s="26"/>
      <c r="RL221" s="26"/>
      <c r="RM221" s="26"/>
      <c r="RN221" s="26"/>
      <c r="RO221" s="26"/>
      <c r="RP221" s="26"/>
      <c r="RQ221" s="26"/>
      <c r="RR221" s="26"/>
      <c r="RS221" s="26"/>
      <c r="RT221" s="26"/>
      <c r="RU221" s="26"/>
      <c r="RV221" s="26"/>
      <c r="RW221" s="26"/>
      <c r="RX221" s="26"/>
      <c r="RY221" s="26"/>
      <c r="RZ221" s="26"/>
      <c r="SA221" s="26"/>
      <c r="SB221" s="26"/>
      <c r="SC221" s="26"/>
      <c r="SD221" s="26"/>
      <c r="SE221" s="26"/>
      <c r="SF221" s="26"/>
      <c r="SG221" s="26"/>
      <c r="SH221" s="26"/>
      <c r="SI221" s="26"/>
      <c r="SJ221" s="26"/>
      <c r="SK221" s="26"/>
      <c r="SL221" s="26"/>
      <c r="SM221" s="26"/>
      <c r="SN221" s="26"/>
      <c r="SO221" s="26"/>
      <c r="SP221" s="26"/>
      <c r="AAV221" s="26"/>
      <c r="AAW221" s="26"/>
      <c r="AAX221" s="26"/>
      <c r="AAY221" s="26"/>
      <c r="AAZ221" s="26"/>
      <c r="ABA221" s="26"/>
      <c r="ABB221" s="26"/>
      <c r="ABC221" s="26"/>
      <c r="ABD221" s="26"/>
      <c r="ABE221" s="26"/>
      <c r="ABF221" s="26"/>
      <c r="ABG221" s="26"/>
      <c r="ABH221" s="26"/>
      <c r="ABI221" s="26"/>
      <c r="ABJ221" s="26"/>
      <c r="ABK221" s="26"/>
      <c r="ABL221" s="26"/>
      <c r="ABM221" s="26"/>
      <c r="ABN221" s="26"/>
      <c r="ABO221" s="26"/>
      <c r="ABP221" s="26"/>
      <c r="ABQ221" s="26"/>
      <c r="ABR221" s="26"/>
      <c r="ABS221" s="26"/>
      <c r="ABT221" s="26"/>
      <c r="ABU221" s="26"/>
      <c r="ABV221" s="26"/>
      <c r="ABW221" s="26"/>
      <c r="ABX221" s="26"/>
      <c r="ABY221" s="26"/>
      <c r="ABZ221" s="26"/>
      <c r="ACA221" s="26"/>
      <c r="ACB221" s="26"/>
      <c r="ACC221" s="26"/>
      <c r="ACD221" s="26"/>
      <c r="ACE221" s="26"/>
      <c r="ACF221" s="26"/>
      <c r="ACG221" s="26"/>
      <c r="ACH221" s="26"/>
      <c r="ACI221" s="26"/>
      <c r="ACJ221" s="26"/>
      <c r="ACK221" s="26"/>
      <c r="ACL221" s="26"/>
      <c r="ACM221" s="26"/>
      <c r="ACN221" s="26"/>
      <c r="ACO221" s="26"/>
      <c r="ACP221" s="26"/>
      <c r="ACQ221" s="26"/>
      <c r="ACR221" s="26"/>
      <c r="ACS221" s="26"/>
      <c r="ACT221" s="26"/>
      <c r="ACU221" s="26"/>
      <c r="ACV221" s="26"/>
      <c r="ACW221" s="26"/>
      <c r="ACX221" s="26"/>
      <c r="ACY221" s="26"/>
      <c r="ACZ221" s="26"/>
      <c r="ADA221" s="26"/>
      <c r="ADB221" s="26"/>
      <c r="ADC221" s="26"/>
      <c r="ADD221" s="26"/>
      <c r="ADE221" s="26"/>
      <c r="ADF221" s="26"/>
      <c r="ADG221" s="26"/>
      <c r="ADH221" s="26"/>
      <c r="ADI221" s="26"/>
      <c r="ADJ221" s="26"/>
      <c r="ADK221" s="26"/>
      <c r="ADL221" s="26"/>
      <c r="ADM221" s="26"/>
      <c r="ADN221" s="26"/>
      <c r="ADO221" s="26"/>
      <c r="ADP221" s="26"/>
      <c r="ADQ221" s="26"/>
      <c r="ADR221" s="26"/>
      <c r="ADS221" s="26"/>
      <c r="ADT221" s="26"/>
      <c r="ADU221" s="26"/>
      <c r="ADV221" s="26"/>
      <c r="ADW221" s="26"/>
      <c r="ADX221" s="26"/>
      <c r="ADY221" s="26"/>
      <c r="ADZ221" s="26"/>
      <c r="AEA221" s="26"/>
      <c r="AEB221" s="26"/>
      <c r="AEC221" s="26"/>
      <c r="AED221" s="26"/>
      <c r="AEE221" s="26"/>
      <c r="AEF221" s="26"/>
      <c r="AEG221" s="26"/>
      <c r="AEH221" s="26"/>
      <c r="AEI221" s="26"/>
      <c r="AEJ221" s="26"/>
      <c r="AEK221" s="26"/>
      <c r="AEL221" s="26"/>
      <c r="AEM221" s="26"/>
      <c r="AEN221" s="26"/>
      <c r="AEO221" s="26"/>
      <c r="AEP221" s="26"/>
      <c r="AEQ221" s="26"/>
      <c r="AER221" s="26"/>
      <c r="AES221" s="26"/>
      <c r="AET221" s="26"/>
      <c r="AEU221" s="26"/>
      <c r="AEV221" s="26"/>
      <c r="AEW221" s="26"/>
      <c r="AEX221" s="26"/>
      <c r="AEY221" s="26"/>
      <c r="AEZ221" s="26"/>
      <c r="AFA221" s="26"/>
      <c r="AFB221" s="26"/>
      <c r="AFC221" s="26"/>
      <c r="AFD221" s="26"/>
      <c r="AFE221" s="26"/>
      <c r="AFF221" s="26"/>
      <c r="AFG221" s="26"/>
      <c r="AFH221" s="26"/>
      <c r="AFI221" s="26"/>
      <c r="AFJ221" s="26"/>
      <c r="AFK221" s="26"/>
      <c r="AFL221" s="26"/>
      <c r="AFM221" s="26"/>
      <c r="AFN221" s="26"/>
      <c r="AFO221" s="26"/>
      <c r="AFP221" s="26"/>
      <c r="AFQ221" s="26"/>
      <c r="AFR221" s="26"/>
      <c r="AFS221" s="26"/>
      <c r="AFT221" s="26"/>
      <c r="AFU221" s="26"/>
      <c r="AFV221" s="26"/>
      <c r="AFW221" s="26"/>
      <c r="AFX221" s="26"/>
      <c r="AFY221" s="26"/>
      <c r="AFZ221" s="26"/>
      <c r="AGA221" s="26"/>
      <c r="AGB221" s="26"/>
      <c r="AGC221" s="26"/>
      <c r="AGD221" s="26"/>
      <c r="AGE221" s="26"/>
      <c r="AGF221" s="26"/>
      <c r="AGG221" s="26"/>
      <c r="AGH221" s="26"/>
      <c r="AGI221" s="26"/>
      <c r="AGJ221" s="26"/>
      <c r="AGK221" s="26"/>
      <c r="AGL221" s="26"/>
      <c r="AGM221" s="26"/>
      <c r="AGN221" s="26"/>
      <c r="AGO221" s="26"/>
    </row>
    <row r="222" spans="371:873" x14ac:dyDescent="0.25">
      <c r="NG222" s="26"/>
      <c r="NH222" s="26"/>
      <c r="NI222" s="26"/>
      <c r="NJ222" s="26"/>
      <c r="NK222" s="26"/>
      <c r="NL222" s="26"/>
      <c r="NM222" s="26"/>
      <c r="NN222" s="26"/>
      <c r="NO222" s="26"/>
      <c r="NP222" s="26"/>
      <c r="NQ222" s="26"/>
      <c r="NR222" s="26"/>
      <c r="NS222" s="26"/>
      <c r="NT222" s="26"/>
      <c r="NU222" s="26"/>
      <c r="NV222" s="26"/>
      <c r="NW222" s="26"/>
      <c r="NX222" s="26"/>
      <c r="NY222" s="26"/>
      <c r="NZ222" s="26"/>
      <c r="OA222" s="26"/>
      <c r="OB222" s="26"/>
      <c r="OC222" s="26"/>
      <c r="OD222" s="26"/>
      <c r="OE222" s="26"/>
      <c r="OF222" s="26"/>
      <c r="OG222" s="26"/>
      <c r="OH222" s="26"/>
      <c r="OI222" s="26"/>
      <c r="OJ222" s="26"/>
      <c r="OK222" s="26"/>
      <c r="OL222" s="26"/>
      <c r="OM222" s="26"/>
      <c r="ON222" s="26"/>
      <c r="OO222" s="26"/>
      <c r="OP222" s="26"/>
      <c r="OQ222" s="26"/>
      <c r="OR222" s="26"/>
      <c r="OS222" s="26"/>
      <c r="OT222" s="26"/>
      <c r="OU222" s="26"/>
      <c r="OV222" s="26"/>
      <c r="OW222" s="26"/>
      <c r="OX222" s="26"/>
      <c r="OY222" s="26"/>
      <c r="OZ222" s="26"/>
      <c r="PA222" s="26"/>
      <c r="PB222" s="26"/>
      <c r="PC222" s="26"/>
      <c r="PD222" s="26"/>
      <c r="PE222" s="26"/>
      <c r="PF222" s="26"/>
      <c r="PG222" s="26"/>
      <c r="PH222" s="26"/>
      <c r="PI222" s="26"/>
      <c r="PJ222" s="26"/>
      <c r="PK222" s="26"/>
      <c r="PL222" s="26"/>
      <c r="PM222" s="26"/>
      <c r="PN222" s="26"/>
      <c r="PO222" s="26"/>
      <c r="PP222" s="26"/>
      <c r="PQ222" s="26"/>
      <c r="PR222" s="26"/>
      <c r="PS222" s="26"/>
      <c r="PT222" s="26"/>
      <c r="PU222" s="26"/>
      <c r="PV222" s="26"/>
      <c r="PW222" s="26"/>
      <c r="PX222" s="26"/>
      <c r="PY222" s="26"/>
      <c r="PZ222" s="26"/>
      <c r="QA222" s="26"/>
      <c r="QB222" s="26"/>
      <c r="QC222" s="26"/>
      <c r="QD222" s="26"/>
      <c r="QE222" s="26"/>
      <c r="QF222" s="26"/>
      <c r="QG222" s="26"/>
      <c r="QH222" s="26"/>
      <c r="QI222" s="26"/>
      <c r="QJ222" s="26"/>
      <c r="QK222" s="26"/>
      <c r="QL222" s="26"/>
      <c r="QM222" s="26"/>
      <c r="QN222" s="26"/>
      <c r="QO222" s="26"/>
      <c r="QP222" s="26"/>
      <c r="QQ222" s="26"/>
      <c r="QR222" s="26"/>
      <c r="QS222" s="26"/>
      <c r="QT222" s="26"/>
      <c r="QU222" s="26"/>
      <c r="QV222" s="26"/>
      <c r="QW222" s="26"/>
      <c r="QX222" s="26"/>
      <c r="QY222" s="26"/>
      <c r="QZ222" s="26"/>
      <c r="RA222" s="26"/>
      <c r="RB222" s="26"/>
      <c r="RC222" s="26"/>
      <c r="RD222" s="26"/>
      <c r="RE222" s="26"/>
      <c r="RF222" s="26"/>
      <c r="RG222" s="26"/>
      <c r="RH222" s="26"/>
      <c r="RI222" s="26"/>
      <c r="RJ222" s="26"/>
      <c r="RK222" s="26"/>
      <c r="RL222" s="26"/>
      <c r="RM222" s="26"/>
      <c r="RN222" s="26"/>
      <c r="RO222" s="26"/>
      <c r="RP222" s="26"/>
      <c r="RQ222" s="26"/>
      <c r="RR222" s="26"/>
      <c r="RS222" s="26"/>
      <c r="RT222" s="26"/>
      <c r="RU222" s="26"/>
      <c r="RV222" s="26"/>
      <c r="RW222" s="26"/>
      <c r="RX222" s="26"/>
      <c r="RY222" s="26"/>
      <c r="RZ222" s="26"/>
      <c r="SA222" s="26"/>
      <c r="SB222" s="26"/>
      <c r="SC222" s="26"/>
      <c r="SD222" s="26"/>
      <c r="SE222" s="26"/>
      <c r="SF222" s="26"/>
      <c r="SG222" s="26"/>
      <c r="SH222" s="26"/>
      <c r="SI222" s="26"/>
      <c r="SJ222" s="26"/>
      <c r="SK222" s="26"/>
      <c r="SL222" s="26"/>
      <c r="SM222" s="26"/>
      <c r="SN222" s="26"/>
      <c r="SO222" s="26"/>
      <c r="SP222" s="26"/>
      <c r="AAV222" s="26"/>
      <c r="AAW222" s="26"/>
      <c r="AAX222" s="26"/>
      <c r="AAY222" s="26"/>
      <c r="AAZ222" s="26"/>
      <c r="ABA222" s="26"/>
      <c r="ABB222" s="26"/>
      <c r="ABC222" s="26"/>
      <c r="ABD222" s="26"/>
      <c r="ABE222" s="26"/>
      <c r="ABF222" s="26"/>
      <c r="ABG222" s="26"/>
      <c r="ABH222" s="26"/>
      <c r="ABI222" s="26"/>
      <c r="ABJ222" s="26"/>
      <c r="ABK222" s="26"/>
      <c r="ABL222" s="26"/>
      <c r="ABM222" s="26"/>
      <c r="ABN222" s="26"/>
      <c r="ABO222" s="26"/>
      <c r="ABP222" s="26"/>
      <c r="ABQ222" s="26"/>
      <c r="ABR222" s="26"/>
      <c r="ABS222" s="26"/>
      <c r="ABT222" s="26"/>
      <c r="ABU222" s="26"/>
      <c r="ABV222" s="26"/>
      <c r="ABW222" s="26"/>
      <c r="ABX222" s="26"/>
      <c r="ABY222" s="26"/>
      <c r="ABZ222" s="26"/>
      <c r="ACA222" s="26"/>
      <c r="ACB222" s="26"/>
      <c r="ACC222" s="26"/>
      <c r="ACD222" s="26"/>
      <c r="ACE222" s="26"/>
      <c r="ACF222" s="26"/>
      <c r="ACG222" s="26"/>
      <c r="ACH222" s="26"/>
      <c r="ACI222" s="26"/>
      <c r="ACJ222" s="26"/>
      <c r="ACK222" s="26"/>
      <c r="ACL222" s="26"/>
      <c r="ACM222" s="26"/>
      <c r="ACN222" s="26"/>
      <c r="ACO222" s="26"/>
      <c r="ACP222" s="26"/>
      <c r="ACQ222" s="26"/>
      <c r="ACR222" s="26"/>
      <c r="ACS222" s="26"/>
      <c r="ACT222" s="26"/>
      <c r="ACU222" s="26"/>
      <c r="ACV222" s="26"/>
      <c r="ACW222" s="26"/>
      <c r="ACX222" s="26"/>
      <c r="ACY222" s="26"/>
      <c r="ACZ222" s="26"/>
      <c r="ADA222" s="26"/>
      <c r="ADB222" s="26"/>
      <c r="ADC222" s="26"/>
      <c r="ADD222" s="26"/>
      <c r="ADE222" s="26"/>
      <c r="ADF222" s="26"/>
      <c r="ADG222" s="26"/>
      <c r="ADH222" s="26"/>
      <c r="ADI222" s="26"/>
      <c r="ADJ222" s="26"/>
      <c r="ADK222" s="26"/>
      <c r="ADL222" s="26"/>
      <c r="ADM222" s="26"/>
      <c r="ADN222" s="26"/>
      <c r="ADO222" s="26"/>
      <c r="ADP222" s="26"/>
      <c r="ADQ222" s="26"/>
      <c r="ADR222" s="26"/>
      <c r="ADS222" s="26"/>
      <c r="ADT222" s="26"/>
      <c r="ADU222" s="26"/>
      <c r="ADV222" s="26"/>
      <c r="ADW222" s="26"/>
      <c r="ADX222" s="26"/>
      <c r="ADY222" s="26"/>
      <c r="ADZ222" s="26"/>
      <c r="AEA222" s="26"/>
      <c r="AEB222" s="26"/>
      <c r="AEC222" s="26"/>
      <c r="AED222" s="26"/>
      <c r="AEE222" s="26"/>
      <c r="AEF222" s="26"/>
      <c r="AEG222" s="26"/>
      <c r="AEH222" s="26"/>
      <c r="AEI222" s="26"/>
      <c r="AEJ222" s="26"/>
      <c r="AEK222" s="26"/>
      <c r="AEL222" s="26"/>
      <c r="AEM222" s="26"/>
      <c r="AEN222" s="26"/>
      <c r="AEO222" s="26"/>
      <c r="AEP222" s="26"/>
      <c r="AEQ222" s="26"/>
      <c r="AER222" s="26"/>
      <c r="AES222" s="26"/>
      <c r="AET222" s="26"/>
      <c r="AEU222" s="26"/>
      <c r="AEV222" s="26"/>
      <c r="AEW222" s="26"/>
      <c r="AEX222" s="26"/>
      <c r="AEY222" s="26"/>
      <c r="AEZ222" s="26"/>
      <c r="AFA222" s="26"/>
      <c r="AFB222" s="26"/>
      <c r="AFC222" s="26"/>
      <c r="AFD222" s="26"/>
      <c r="AFE222" s="26"/>
      <c r="AFF222" s="26"/>
      <c r="AFG222" s="26"/>
      <c r="AFH222" s="26"/>
      <c r="AFI222" s="26"/>
      <c r="AFJ222" s="26"/>
      <c r="AFK222" s="26"/>
      <c r="AFL222" s="26"/>
      <c r="AFM222" s="26"/>
      <c r="AFN222" s="26"/>
      <c r="AFO222" s="26"/>
      <c r="AFP222" s="26"/>
      <c r="AFQ222" s="26"/>
      <c r="AFR222" s="26"/>
      <c r="AFS222" s="26"/>
      <c r="AFT222" s="26"/>
      <c r="AFU222" s="26"/>
      <c r="AFV222" s="26"/>
      <c r="AFW222" s="26"/>
      <c r="AFX222" s="26"/>
      <c r="AFY222" s="26"/>
      <c r="AFZ222" s="26"/>
      <c r="AGA222" s="26"/>
      <c r="AGB222" s="26"/>
      <c r="AGC222" s="26"/>
      <c r="AGD222" s="26"/>
      <c r="AGE222" s="26"/>
      <c r="AGF222" s="26"/>
      <c r="AGG222" s="26"/>
      <c r="AGH222" s="26"/>
      <c r="AGI222" s="26"/>
      <c r="AGJ222" s="26"/>
      <c r="AGK222" s="26"/>
      <c r="AGL222" s="26"/>
      <c r="AGM222" s="26"/>
      <c r="AGN222" s="26"/>
      <c r="AGO222" s="26"/>
    </row>
    <row r="223" spans="371:873" x14ac:dyDescent="0.25">
      <c r="NG223" s="26"/>
      <c r="NH223" s="26"/>
      <c r="NI223" s="26"/>
      <c r="NJ223" s="26"/>
      <c r="NK223" s="26"/>
      <c r="NL223" s="26"/>
      <c r="NM223" s="26"/>
      <c r="NN223" s="26"/>
      <c r="NO223" s="26"/>
      <c r="NP223" s="26"/>
      <c r="NQ223" s="26"/>
      <c r="NR223" s="26"/>
      <c r="NS223" s="26"/>
      <c r="NT223" s="26"/>
      <c r="NU223" s="26"/>
      <c r="NV223" s="26"/>
      <c r="NW223" s="26"/>
      <c r="NX223" s="26"/>
      <c r="NY223" s="26"/>
      <c r="NZ223" s="26"/>
      <c r="OA223" s="26"/>
      <c r="OB223" s="26"/>
      <c r="OC223" s="26"/>
      <c r="OD223" s="26"/>
      <c r="OE223" s="26"/>
      <c r="OF223" s="26"/>
      <c r="OG223" s="26"/>
      <c r="OH223" s="26"/>
      <c r="OI223" s="26"/>
      <c r="OJ223" s="26"/>
      <c r="OK223" s="26"/>
      <c r="OL223" s="26"/>
      <c r="OM223" s="26"/>
      <c r="ON223" s="26"/>
      <c r="OO223" s="26"/>
      <c r="OP223" s="26"/>
      <c r="OQ223" s="26"/>
      <c r="OR223" s="26"/>
      <c r="OS223" s="26"/>
      <c r="OT223" s="26"/>
      <c r="OU223" s="26"/>
      <c r="OV223" s="26"/>
      <c r="OW223" s="26"/>
      <c r="OX223" s="26"/>
      <c r="OY223" s="26"/>
      <c r="OZ223" s="26"/>
      <c r="PA223" s="26"/>
      <c r="PB223" s="26"/>
      <c r="PC223" s="26"/>
      <c r="PD223" s="26"/>
      <c r="PE223" s="26"/>
      <c r="PF223" s="26"/>
      <c r="PG223" s="26"/>
      <c r="PH223" s="26"/>
      <c r="PI223" s="26"/>
      <c r="PJ223" s="26"/>
      <c r="PK223" s="26"/>
      <c r="PL223" s="26"/>
      <c r="PM223" s="26"/>
      <c r="PN223" s="26"/>
      <c r="PO223" s="26"/>
      <c r="PP223" s="26"/>
      <c r="PQ223" s="26"/>
      <c r="PR223" s="26"/>
      <c r="PS223" s="26"/>
      <c r="PT223" s="26"/>
      <c r="PU223" s="26"/>
      <c r="PV223" s="26"/>
      <c r="PW223" s="26"/>
      <c r="PX223" s="26"/>
      <c r="PY223" s="26"/>
      <c r="PZ223" s="26"/>
      <c r="QA223" s="26"/>
      <c r="QB223" s="26"/>
      <c r="QC223" s="26"/>
      <c r="QD223" s="26"/>
      <c r="QE223" s="26"/>
      <c r="QF223" s="26"/>
      <c r="QG223" s="26"/>
      <c r="QH223" s="26"/>
      <c r="QI223" s="26"/>
      <c r="QJ223" s="26"/>
      <c r="QK223" s="26"/>
      <c r="QL223" s="26"/>
      <c r="QM223" s="26"/>
      <c r="QN223" s="26"/>
      <c r="QO223" s="26"/>
      <c r="QP223" s="26"/>
      <c r="QQ223" s="26"/>
      <c r="QR223" s="26"/>
      <c r="QS223" s="26"/>
      <c r="QT223" s="26"/>
      <c r="QU223" s="26"/>
      <c r="QV223" s="26"/>
      <c r="QW223" s="26"/>
      <c r="QX223" s="26"/>
      <c r="QY223" s="26"/>
      <c r="QZ223" s="26"/>
      <c r="RA223" s="26"/>
      <c r="RB223" s="26"/>
      <c r="RC223" s="26"/>
      <c r="RD223" s="26"/>
      <c r="RE223" s="26"/>
      <c r="RF223" s="26"/>
      <c r="RG223" s="26"/>
      <c r="RH223" s="26"/>
      <c r="RI223" s="26"/>
      <c r="RJ223" s="26"/>
      <c r="RK223" s="26"/>
      <c r="RL223" s="26"/>
      <c r="RM223" s="26"/>
      <c r="RN223" s="26"/>
      <c r="RO223" s="26"/>
      <c r="RP223" s="26"/>
      <c r="RQ223" s="26"/>
      <c r="RR223" s="26"/>
      <c r="RS223" s="26"/>
      <c r="RT223" s="26"/>
      <c r="RU223" s="26"/>
      <c r="RV223" s="26"/>
      <c r="RW223" s="26"/>
      <c r="RX223" s="26"/>
      <c r="RY223" s="26"/>
      <c r="RZ223" s="26"/>
      <c r="SA223" s="26"/>
      <c r="SB223" s="26"/>
      <c r="SC223" s="26"/>
      <c r="SD223" s="26"/>
      <c r="SE223" s="26"/>
      <c r="SF223" s="26"/>
      <c r="SG223" s="26"/>
      <c r="SH223" s="26"/>
      <c r="SI223" s="26"/>
      <c r="SJ223" s="26"/>
      <c r="SK223" s="26"/>
      <c r="SL223" s="26"/>
      <c r="SM223" s="26"/>
      <c r="SN223" s="26"/>
      <c r="SO223" s="26"/>
      <c r="SP223" s="26"/>
      <c r="AAV223" s="26"/>
      <c r="AAW223" s="26"/>
      <c r="AAX223" s="26"/>
      <c r="AAY223" s="26"/>
      <c r="AAZ223" s="26"/>
      <c r="ABA223" s="26"/>
      <c r="ABB223" s="26"/>
      <c r="ABC223" s="26"/>
      <c r="ABD223" s="26"/>
      <c r="ABE223" s="26"/>
      <c r="ABF223" s="26"/>
      <c r="ABG223" s="26"/>
      <c r="ABH223" s="26"/>
      <c r="ABI223" s="26"/>
      <c r="ABJ223" s="26"/>
      <c r="ABK223" s="26"/>
      <c r="ABL223" s="26"/>
      <c r="ABM223" s="26"/>
      <c r="ABN223" s="26"/>
      <c r="ABO223" s="26"/>
      <c r="ABP223" s="26"/>
      <c r="ABQ223" s="26"/>
      <c r="ABR223" s="26"/>
      <c r="ABS223" s="26"/>
      <c r="ABT223" s="26"/>
      <c r="ABU223" s="26"/>
      <c r="ABV223" s="26"/>
      <c r="ABW223" s="26"/>
      <c r="ABX223" s="26"/>
      <c r="ABY223" s="26"/>
      <c r="ABZ223" s="26"/>
      <c r="ACA223" s="26"/>
      <c r="ACB223" s="26"/>
      <c r="ACC223" s="26"/>
      <c r="ACD223" s="26"/>
      <c r="ACE223" s="26"/>
      <c r="ACF223" s="26"/>
      <c r="ACG223" s="26"/>
      <c r="ACH223" s="26"/>
      <c r="ACI223" s="26"/>
      <c r="ACJ223" s="26"/>
      <c r="ACK223" s="26"/>
      <c r="ACL223" s="26"/>
      <c r="ACM223" s="26"/>
      <c r="ACN223" s="26"/>
      <c r="ACO223" s="26"/>
      <c r="ACP223" s="26"/>
      <c r="ACQ223" s="26"/>
      <c r="ACR223" s="26"/>
      <c r="ACS223" s="26"/>
      <c r="ACT223" s="26"/>
      <c r="ACU223" s="26"/>
      <c r="ACV223" s="26"/>
      <c r="ACW223" s="26"/>
      <c r="ACX223" s="26"/>
      <c r="ACY223" s="26"/>
      <c r="ACZ223" s="26"/>
      <c r="ADA223" s="26"/>
      <c r="ADB223" s="26"/>
      <c r="ADC223" s="26"/>
      <c r="ADD223" s="26"/>
      <c r="ADE223" s="26"/>
      <c r="ADF223" s="26"/>
      <c r="ADG223" s="26"/>
      <c r="ADH223" s="26"/>
      <c r="ADI223" s="26"/>
      <c r="ADJ223" s="26"/>
      <c r="ADK223" s="26"/>
      <c r="ADL223" s="26"/>
      <c r="ADM223" s="26"/>
      <c r="ADN223" s="26"/>
      <c r="ADO223" s="26"/>
      <c r="ADP223" s="26"/>
      <c r="ADQ223" s="26"/>
      <c r="ADR223" s="26"/>
      <c r="ADS223" s="26"/>
      <c r="ADT223" s="26"/>
      <c r="ADU223" s="26"/>
      <c r="ADV223" s="26"/>
      <c r="ADW223" s="26"/>
      <c r="ADX223" s="26"/>
      <c r="ADY223" s="26"/>
      <c r="ADZ223" s="26"/>
      <c r="AEA223" s="26"/>
      <c r="AEB223" s="26"/>
      <c r="AEC223" s="26"/>
      <c r="AED223" s="26"/>
      <c r="AEE223" s="26"/>
      <c r="AEF223" s="26"/>
      <c r="AEG223" s="26"/>
      <c r="AEH223" s="26"/>
      <c r="AEI223" s="26"/>
      <c r="AEJ223" s="26"/>
      <c r="AEK223" s="26"/>
      <c r="AEL223" s="26"/>
      <c r="AEM223" s="26"/>
      <c r="AEN223" s="26"/>
      <c r="AEO223" s="26"/>
      <c r="AEP223" s="26"/>
      <c r="AEQ223" s="26"/>
      <c r="AER223" s="26"/>
      <c r="AES223" s="26"/>
      <c r="AET223" s="26"/>
      <c r="AEU223" s="26"/>
      <c r="AEV223" s="26"/>
      <c r="AEW223" s="26"/>
      <c r="AEX223" s="26"/>
      <c r="AEY223" s="26"/>
      <c r="AEZ223" s="26"/>
      <c r="AFA223" s="26"/>
      <c r="AFB223" s="26"/>
      <c r="AFC223" s="26"/>
      <c r="AFD223" s="26"/>
      <c r="AFE223" s="26"/>
      <c r="AFF223" s="26"/>
      <c r="AFG223" s="26"/>
      <c r="AFH223" s="26"/>
      <c r="AFI223" s="26"/>
      <c r="AFJ223" s="26"/>
      <c r="AFK223" s="26"/>
      <c r="AFL223" s="26"/>
      <c r="AFM223" s="26"/>
      <c r="AFN223" s="26"/>
      <c r="AFO223" s="26"/>
      <c r="AFP223" s="26"/>
      <c r="AFQ223" s="26"/>
      <c r="AFR223" s="26"/>
      <c r="AFS223" s="26"/>
      <c r="AFT223" s="26"/>
      <c r="AFU223" s="26"/>
      <c r="AFV223" s="26"/>
      <c r="AFW223" s="26"/>
      <c r="AFX223" s="26"/>
      <c r="AFY223" s="26"/>
      <c r="AFZ223" s="26"/>
      <c r="AGA223" s="26"/>
      <c r="AGB223" s="26"/>
      <c r="AGC223" s="26"/>
      <c r="AGD223" s="26"/>
      <c r="AGE223" s="26"/>
      <c r="AGF223" s="26"/>
      <c r="AGG223" s="26"/>
      <c r="AGH223" s="26"/>
      <c r="AGI223" s="26"/>
      <c r="AGJ223" s="26"/>
      <c r="AGK223" s="26"/>
      <c r="AGL223" s="26"/>
      <c r="AGM223" s="26"/>
      <c r="AGN223" s="26"/>
      <c r="AGO223" s="26"/>
    </row>
    <row r="224" spans="371:873" x14ac:dyDescent="0.25">
      <c r="NG224" s="26"/>
      <c r="NH224" s="26"/>
      <c r="NI224" s="26"/>
      <c r="NJ224" s="26"/>
      <c r="NK224" s="26"/>
      <c r="NL224" s="26"/>
      <c r="NM224" s="26"/>
      <c r="NN224" s="26"/>
      <c r="NO224" s="26"/>
      <c r="NP224" s="26"/>
      <c r="NQ224" s="26"/>
      <c r="NR224" s="26"/>
      <c r="NS224" s="26"/>
      <c r="NT224" s="26"/>
      <c r="NU224" s="26"/>
      <c r="NV224" s="26"/>
      <c r="NW224" s="26"/>
      <c r="NX224" s="26"/>
      <c r="NY224" s="26"/>
      <c r="NZ224" s="26"/>
      <c r="OA224" s="26"/>
      <c r="OB224" s="26"/>
      <c r="OC224" s="26"/>
      <c r="OD224" s="26"/>
      <c r="OE224" s="26"/>
      <c r="OF224" s="26"/>
      <c r="OG224" s="26"/>
      <c r="OH224" s="26"/>
      <c r="OI224" s="26"/>
      <c r="OJ224" s="26"/>
      <c r="OK224" s="26"/>
      <c r="OL224" s="26"/>
      <c r="OM224" s="26"/>
      <c r="ON224" s="26"/>
      <c r="OO224" s="26"/>
      <c r="OP224" s="26"/>
      <c r="OQ224" s="26"/>
      <c r="OR224" s="26"/>
      <c r="OS224" s="26"/>
      <c r="OT224" s="26"/>
      <c r="OU224" s="26"/>
      <c r="OV224" s="26"/>
      <c r="OW224" s="26"/>
      <c r="OX224" s="26"/>
      <c r="OY224" s="26"/>
      <c r="OZ224" s="26"/>
      <c r="PA224" s="26"/>
      <c r="PB224" s="26"/>
      <c r="PC224" s="26"/>
      <c r="PD224" s="26"/>
      <c r="PE224" s="26"/>
      <c r="PF224" s="26"/>
      <c r="PG224" s="26"/>
      <c r="PH224" s="26"/>
      <c r="PI224" s="26"/>
      <c r="PJ224" s="26"/>
      <c r="PK224" s="26"/>
      <c r="PL224" s="26"/>
      <c r="PM224" s="26"/>
      <c r="PN224" s="26"/>
      <c r="PO224" s="26"/>
      <c r="PP224" s="26"/>
      <c r="PQ224" s="26"/>
      <c r="PR224" s="26"/>
      <c r="PS224" s="26"/>
      <c r="PT224" s="26"/>
      <c r="PU224" s="26"/>
      <c r="PV224" s="26"/>
      <c r="PW224" s="26"/>
      <c r="PX224" s="26"/>
      <c r="PY224" s="26"/>
      <c r="PZ224" s="26"/>
      <c r="QA224" s="26"/>
      <c r="QB224" s="26"/>
      <c r="QC224" s="26"/>
      <c r="QD224" s="26"/>
      <c r="QE224" s="26"/>
      <c r="QF224" s="26"/>
      <c r="QG224" s="26"/>
      <c r="QH224" s="26"/>
      <c r="QI224" s="26"/>
      <c r="QJ224" s="26"/>
      <c r="QK224" s="26"/>
      <c r="QL224" s="26"/>
      <c r="QM224" s="26"/>
      <c r="QN224" s="26"/>
      <c r="QO224" s="26"/>
      <c r="QP224" s="26"/>
      <c r="QQ224" s="26"/>
      <c r="QR224" s="26"/>
      <c r="QS224" s="26"/>
      <c r="QT224" s="26"/>
      <c r="QU224" s="26"/>
      <c r="QV224" s="26"/>
      <c r="QW224" s="26"/>
      <c r="QX224" s="26"/>
      <c r="QY224" s="26"/>
      <c r="QZ224" s="26"/>
      <c r="RA224" s="26"/>
      <c r="RB224" s="26"/>
      <c r="RC224" s="26"/>
      <c r="RD224" s="26"/>
      <c r="RE224" s="26"/>
      <c r="RF224" s="26"/>
      <c r="RG224" s="26"/>
      <c r="RH224" s="26"/>
      <c r="RI224" s="26"/>
      <c r="RJ224" s="26"/>
      <c r="RK224" s="26"/>
      <c r="RL224" s="26"/>
      <c r="RM224" s="26"/>
      <c r="RN224" s="26"/>
      <c r="RO224" s="26"/>
      <c r="RP224" s="26"/>
      <c r="RQ224" s="26"/>
      <c r="RR224" s="26"/>
      <c r="RS224" s="26"/>
      <c r="RT224" s="26"/>
      <c r="RU224" s="26"/>
      <c r="RV224" s="26"/>
      <c r="RW224" s="26"/>
      <c r="RX224" s="26"/>
      <c r="RY224" s="26"/>
      <c r="RZ224" s="26"/>
      <c r="SA224" s="26"/>
      <c r="SB224" s="26"/>
      <c r="SC224" s="26"/>
      <c r="SD224" s="26"/>
      <c r="SE224" s="26"/>
      <c r="SF224" s="26"/>
      <c r="SG224" s="26"/>
      <c r="SH224" s="26"/>
      <c r="SI224" s="26"/>
      <c r="SJ224" s="26"/>
      <c r="SK224" s="26"/>
      <c r="SL224" s="26"/>
      <c r="SM224" s="26"/>
      <c r="SN224" s="26"/>
      <c r="SO224" s="26"/>
      <c r="SP224" s="26"/>
      <c r="AAV224" s="26"/>
      <c r="AAW224" s="26"/>
      <c r="AAX224" s="26"/>
      <c r="AAY224" s="26"/>
      <c r="AAZ224" s="26"/>
      <c r="ABA224" s="26"/>
      <c r="ABB224" s="26"/>
      <c r="ABC224" s="26"/>
      <c r="ABD224" s="26"/>
      <c r="ABE224" s="26"/>
      <c r="ABF224" s="26"/>
      <c r="ABG224" s="26"/>
      <c r="ABH224" s="26"/>
      <c r="ABI224" s="26"/>
      <c r="ABJ224" s="26"/>
      <c r="ABK224" s="26"/>
      <c r="ABL224" s="26"/>
      <c r="ABM224" s="26"/>
      <c r="ABN224" s="26"/>
      <c r="ABO224" s="26"/>
      <c r="ABP224" s="26"/>
      <c r="ABQ224" s="26"/>
      <c r="ABR224" s="26"/>
      <c r="ABS224" s="26"/>
      <c r="ABT224" s="26"/>
      <c r="ABU224" s="26"/>
      <c r="ABV224" s="26"/>
      <c r="ABW224" s="26"/>
      <c r="ABX224" s="26"/>
      <c r="ABY224" s="26"/>
      <c r="ABZ224" s="26"/>
      <c r="ACA224" s="26"/>
      <c r="ACB224" s="26"/>
      <c r="ACC224" s="26"/>
      <c r="ACD224" s="26"/>
      <c r="ACE224" s="26"/>
      <c r="ACF224" s="26"/>
      <c r="ACG224" s="26"/>
      <c r="ACH224" s="26"/>
      <c r="ACI224" s="26"/>
      <c r="ACJ224" s="26"/>
      <c r="ACK224" s="26"/>
      <c r="ACL224" s="26"/>
      <c r="ACM224" s="26"/>
      <c r="ACN224" s="26"/>
      <c r="ACO224" s="26"/>
      <c r="ACP224" s="26"/>
      <c r="ACQ224" s="26"/>
      <c r="ACR224" s="26"/>
      <c r="ACS224" s="26"/>
      <c r="ACT224" s="26"/>
      <c r="ACU224" s="26"/>
      <c r="ACV224" s="26"/>
      <c r="ACW224" s="26"/>
      <c r="ACX224" s="26"/>
      <c r="ACY224" s="26"/>
      <c r="ACZ224" s="26"/>
      <c r="ADA224" s="26"/>
      <c r="ADB224" s="26"/>
      <c r="ADC224" s="26"/>
      <c r="ADD224" s="26"/>
      <c r="ADE224" s="26"/>
      <c r="ADF224" s="26"/>
      <c r="ADG224" s="26"/>
      <c r="ADH224" s="26"/>
      <c r="ADI224" s="26"/>
      <c r="ADJ224" s="26"/>
      <c r="ADK224" s="26"/>
      <c r="ADL224" s="26"/>
      <c r="ADM224" s="26"/>
      <c r="ADN224" s="26"/>
      <c r="ADO224" s="26"/>
      <c r="ADP224" s="26"/>
      <c r="ADQ224" s="26"/>
      <c r="ADR224" s="26"/>
      <c r="ADS224" s="26"/>
      <c r="ADT224" s="26"/>
      <c r="ADU224" s="26"/>
      <c r="ADV224" s="26"/>
      <c r="ADW224" s="26"/>
      <c r="ADX224" s="26"/>
      <c r="ADY224" s="26"/>
      <c r="ADZ224" s="26"/>
      <c r="AEA224" s="26"/>
      <c r="AEB224" s="26"/>
      <c r="AEC224" s="26"/>
      <c r="AED224" s="26"/>
      <c r="AEE224" s="26"/>
      <c r="AEF224" s="26"/>
      <c r="AEG224" s="26"/>
      <c r="AEH224" s="26"/>
      <c r="AEI224" s="26"/>
      <c r="AEJ224" s="26"/>
      <c r="AEK224" s="26"/>
      <c r="AEL224" s="26"/>
      <c r="AEM224" s="26"/>
      <c r="AEN224" s="26"/>
      <c r="AEO224" s="26"/>
      <c r="AEP224" s="26"/>
      <c r="AEQ224" s="26"/>
      <c r="AER224" s="26"/>
      <c r="AES224" s="26"/>
      <c r="AET224" s="26"/>
      <c r="AEU224" s="26"/>
      <c r="AEV224" s="26"/>
      <c r="AEW224" s="26"/>
      <c r="AEX224" s="26"/>
      <c r="AEY224" s="26"/>
      <c r="AEZ224" s="26"/>
      <c r="AFA224" s="26"/>
      <c r="AFB224" s="26"/>
      <c r="AFC224" s="26"/>
      <c r="AFD224" s="26"/>
      <c r="AFE224" s="26"/>
      <c r="AFF224" s="26"/>
      <c r="AFG224" s="26"/>
      <c r="AFH224" s="26"/>
      <c r="AFI224" s="26"/>
      <c r="AFJ224" s="26"/>
      <c r="AFK224" s="26"/>
      <c r="AFL224" s="26"/>
      <c r="AFM224" s="26"/>
      <c r="AFN224" s="26"/>
      <c r="AFO224" s="26"/>
      <c r="AFP224" s="26"/>
      <c r="AFQ224" s="26"/>
      <c r="AFR224" s="26"/>
      <c r="AFS224" s="26"/>
      <c r="AFT224" s="26"/>
      <c r="AFU224" s="26"/>
      <c r="AFV224" s="26"/>
      <c r="AFW224" s="26"/>
      <c r="AFX224" s="26"/>
      <c r="AFY224" s="26"/>
      <c r="AFZ224" s="26"/>
      <c r="AGA224" s="26"/>
      <c r="AGB224" s="26"/>
      <c r="AGC224" s="26"/>
      <c r="AGD224" s="26"/>
      <c r="AGE224" s="26"/>
      <c r="AGF224" s="26"/>
      <c r="AGG224" s="26"/>
      <c r="AGH224" s="26"/>
      <c r="AGI224" s="26"/>
      <c r="AGJ224" s="26"/>
      <c r="AGK224" s="26"/>
      <c r="AGL224" s="26"/>
      <c r="AGM224" s="26"/>
      <c r="AGN224" s="26"/>
      <c r="AGO224" s="26"/>
    </row>
    <row r="225" spans="371:873" x14ac:dyDescent="0.25">
      <c r="NG225" s="26"/>
      <c r="NH225" s="26"/>
      <c r="NI225" s="26"/>
      <c r="NJ225" s="26"/>
      <c r="NK225" s="26"/>
      <c r="NL225" s="26"/>
      <c r="NM225" s="26"/>
      <c r="NN225" s="26"/>
      <c r="NO225" s="26"/>
      <c r="NP225" s="26"/>
      <c r="NQ225" s="26"/>
      <c r="NR225" s="26"/>
      <c r="NS225" s="26"/>
      <c r="NT225" s="26"/>
      <c r="NU225" s="26"/>
      <c r="NV225" s="26"/>
      <c r="NW225" s="26"/>
      <c r="NX225" s="26"/>
      <c r="NY225" s="26"/>
      <c r="NZ225" s="26"/>
      <c r="OA225" s="26"/>
      <c r="OB225" s="26"/>
      <c r="OC225" s="26"/>
      <c r="OD225" s="26"/>
      <c r="OE225" s="26"/>
      <c r="OF225" s="26"/>
      <c r="OG225" s="26"/>
      <c r="OH225" s="26"/>
      <c r="OI225" s="26"/>
      <c r="OJ225" s="26"/>
      <c r="OK225" s="26"/>
      <c r="OL225" s="26"/>
      <c r="OM225" s="26"/>
      <c r="ON225" s="26"/>
      <c r="OO225" s="26"/>
      <c r="OP225" s="26"/>
      <c r="OQ225" s="26"/>
      <c r="OR225" s="26"/>
      <c r="OS225" s="26"/>
      <c r="OT225" s="26"/>
      <c r="OU225" s="26"/>
      <c r="OV225" s="26"/>
      <c r="OW225" s="26"/>
      <c r="OX225" s="26"/>
      <c r="OY225" s="26"/>
      <c r="OZ225" s="26"/>
      <c r="PA225" s="26"/>
      <c r="PB225" s="26"/>
      <c r="PC225" s="26"/>
      <c r="PD225" s="26"/>
      <c r="PE225" s="26"/>
      <c r="PF225" s="26"/>
      <c r="PG225" s="26"/>
      <c r="PH225" s="26"/>
      <c r="PI225" s="26"/>
      <c r="PJ225" s="26"/>
      <c r="PK225" s="26"/>
      <c r="PL225" s="26"/>
      <c r="PM225" s="26"/>
      <c r="PN225" s="26"/>
      <c r="PO225" s="26"/>
      <c r="PP225" s="26"/>
      <c r="PQ225" s="26"/>
      <c r="PR225" s="26"/>
      <c r="PS225" s="26"/>
      <c r="PT225" s="26"/>
      <c r="PU225" s="26"/>
      <c r="PV225" s="26"/>
      <c r="PW225" s="26"/>
      <c r="PX225" s="26"/>
      <c r="PY225" s="26"/>
      <c r="PZ225" s="26"/>
      <c r="QA225" s="26"/>
      <c r="QB225" s="26"/>
      <c r="QC225" s="26"/>
      <c r="QD225" s="26"/>
      <c r="QE225" s="26"/>
      <c r="QF225" s="26"/>
      <c r="QG225" s="26"/>
      <c r="QH225" s="26"/>
      <c r="QI225" s="26"/>
      <c r="QJ225" s="26"/>
      <c r="QK225" s="26"/>
      <c r="QL225" s="26"/>
      <c r="QM225" s="26"/>
      <c r="QN225" s="26"/>
      <c r="QO225" s="26"/>
      <c r="QP225" s="26"/>
      <c r="QQ225" s="26"/>
      <c r="QR225" s="26"/>
      <c r="QS225" s="26"/>
      <c r="QT225" s="26"/>
      <c r="QU225" s="26"/>
      <c r="QV225" s="26"/>
      <c r="QW225" s="26"/>
      <c r="QX225" s="26"/>
      <c r="QY225" s="26"/>
      <c r="QZ225" s="26"/>
      <c r="RA225" s="26"/>
      <c r="RB225" s="26"/>
      <c r="RC225" s="26"/>
      <c r="RD225" s="26"/>
      <c r="RE225" s="26"/>
      <c r="RF225" s="26"/>
      <c r="RG225" s="26"/>
      <c r="RH225" s="26"/>
      <c r="RI225" s="26"/>
      <c r="RJ225" s="26"/>
      <c r="RK225" s="26"/>
      <c r="RL225" s="26"/>
      <c r="RM225" s="26"/>
      <c r="RN225" s="26"/>
      <c r="RO225" s="26"/>
      <c r="RP225" s="26"/>
      <c r="RQ225" s="26"/>
      <c r="RR225" s="26"/>
      <c r="RS225" s="26"/>
      <c r="RT225" s="26"/>
      <c r="RU225" s="26"/>
      <c r="RV225" s="26"/>
      <c r="RW225" s="26"/>
      <c r="RX225" s="26"/>
      <c r="RY225" s="26"/>
      <c r="RZ225" s="26"/>
      <c r="SA225" s="26"/>
      <c r="SB225" s="26"/>
      <c r="SC225" s="26"/>
      <c r="SD225" s="26"/>
      <c r="SE225" s="26"/>
      <c r="SF225" s="26"/>
      <c r="SG225" s="26"/>
      <c r="SH225" s="26"/>
      <c r="SI225" s="26"/>
      <c r="SJ225" s="26"/>
      <c r="SK225" s="26"/>
      <c r="SL225" s="26"/>
      <c r="SM225" s="26"/>
      <c r="SN225" s="26"/>
      <c r="SO225" s="26"/>
      <c r="SP225" s="26"/>
      <c r="AAV225" s="26"/>
      <c r="AAW225" s="26"/>
      <c r="AAX225" s="26"/>
      <c r="AAY225" s="26"/>
      <c r="AAZ225" s="26"/>
      <c r="ABA225" s="26"/>
      <c r="ABB225" s="26"/>
      <c r="ABC225" s="26"/>
      <c r="ABD225" s="26"/>
      <c r="ABE225" s="26"/>
      <c r="ABF225" s="26"/>
      <c r="ABG225" s="26"/>
      <c r="ABH225" s="26"/>
      <c r="ABI225" s="26"/>
      <c r="ABJ225" s="26"/>
      <c r="ABK225" s="26"/>
      <c r="ABL225" s="26"/>
      <c r="ABM225" s="26"/>
      <c r="ABN225" s="26"/>
      <c r="ABO225" s="26"/>
      <c r="ABP225" s="26"/>
      <c r="ABQ225" s="26"/>
      <c r="ABR225" s="26"/>
      <c r="ABS225" s="26"/>
      <c r="ABT225" s="26"/>
      <c r="ABU225" s="26"/>
      <c r="ABV225" s="26"/>
      <c r="ABW225" s="26"/>
      <c r="ABX225" s="26"/>
      <c r="ABY225" s="26"/>
      <c r="ABZ225" s="26"/>
      <c r="ACA225" s="26"/>
      <c r="ACB225" s="26"/>
      <c r="ACC225" s="26"/>
      <c r="ACD225" s="26"/>
      <c r="ACE225" s="26"/>
      <c r="ACF225" s="26"/>
      <c r="ACG225" s="26"/>
      <c r="ACH225" s="26"/>
      <c r="ACI225" s="26"/>
      <c r="ACJ225" s="26"/>
      <c r="ACK225" s="26"/>
      <c r="ACL225" s="26"/>
      <c r="ACM225" s="26"/>
      <c r="ACN225" s="26"/>
      <c r="ACO225" s="26"/>
      <c r="ACP225" s="26"/>
      <c r="ACQ225" s="26"/>
      <c r="ACR225" s="26"/>
      <c r="ACS225" s="26"/>
      <c r="ACT225" s="26"/>
      <c r="ACU225" s="26"/>
      <c r="ACV225" s="26"/>
      <c r="ACW225" s="26"/>
      <c r="ACX225" s="26"/>
      <c r="ACY225" s="26"/>
      <c r="ACZ225" s="26"/>
      <c r="ADA225" s="26"/>
      <c r="ADB225" s="26"/>
      <c r="ADC225" s="26"/>
      <c r="ADD225" s="26"/>
      <c r="ADE225" s="26"/>
      <c r="ADF225" s="26"/>
      <c r="ADG225" s="26"/>
      <c r="ADH225" s="26"/>
      <c r="ADI225" s="26"/>
      <c r="ADJ225" s="26"/>
      <c r="ADK225" s="26"/>
      <c r="ADL225" s="26"/>
      <c r="ADM225" s="26"/>
      <c r="ADN225" s="26"/>
      <c r="ADO225" s="26"/>
      <c r="ADP225" s="26"/>
      <c r="ADQ225" s="26"/>
      <c r="ADR225" s="26"/>
      <c r="ADS225" s="26"/>
      <c r="ADT225" s="26"/>
      <c r="ADU225" s="26"/>
      <c r="ADV225" s="26"/>
      <c r="ADW225" s="26"/>
      <c r="ADX225" s="26"/>
      <c r="ADY225" s="26"/>
      <c r="ADZ225" s="26"/>
      <c r="AEA225" s="26"/>
      <c r="AEB225" s="26"/>
      <c r="AEC225" s="26"/>
      <c r="AED225" s="26"/>
      <c r="AEE225" s="26"/>
      <c r="AEF225" s="26"/>
      <c r="AEG225" s="26"/>
      <c r="AEH225" s="26"/>
      <c r="AEI225" s="26"/>
      <c r="AEJ225" s="26"/>
      <c r="AEK225" s="26"/>
      <c r="AEL225" s="26"/>
      <c r="AEM225" s="26"/>
      <c r="AEN225" s="26"/>
      <c r="AEO225" s="26"/>
      <c r="AEP225" s="26"/>
      <c r="AEQ225" s="26"/>
      <c r="AER225" s="26"/>
      <c r="AES225" s="26"/>
      <c r="AET225" s="26"/>
      <c r="AEU225" s="26"/>
      <c r="AEV225" s="26"/>
      <c r="AEW225" s="26"/>
      <c r="AEX225" s="26"/>
      <c r="AEY225" s="26"/>
      <c r="AEZ225" s="26"/>
      <c r="AFA225" s="26"/>
      <c r="AFB225" s="26"/>
      <c r="AFC225" s="26"/>
      <c r="AFD225" s="26"/>
      <c r="AFE225" s="26"/>
      <c r="AFF225" s="26"/>
      <c r="AFG225" s="26"/>
      <c r="AFH225" s="26"/>
      <c r="AFI225" s="26"/>
      <c r="AFJ225" s="26"/>
      <c r="AFK225" s="26"/>
      <c r="AFL225" s="26"/>
      <c r="AFM225" s="26"/>
      <c r="AFN225" s="26"/>
      <c r="AFO225" s="26"/>
      <c r="AFP225" s="26"/>
      <c r="AFQ225" s="26"/>
      <c r="AFR225" s="26"/>
      <c r="AFS225" s="26"/>
      <c r="AFT225" s="26"/>
      <c r="AFU225" s="26"/>
      <c r="AFV225" s="26"/>
      <c r="AFW225" s="26"/>
      <c r="AFX225" s="26"/>
      <c r="AFY225" s="26"/>
      <c r="AFZ225" s="26"/>
      <c r="AGA225" s="26"/>
      <c r="AGB225" s="26"/>
      <c r="AGC225" s="26"/>
      <c r="AGD225" s="26"/>
      <c r="AGE225" s="26"/>
      <c r="AGF225" s="26"/>
      <c r="AGG225" s="26"/>
      <c r="AGH225" s="26"/>
      <c r="AGI225" s="26"/>
      <c r="AGJ225" s="26"/>
      <c r="AGK225" s="26"/>
      <c r="AGL225" s="26"/>
      <c r="AGM225" s="26"/>
      <c r="AGN225" s="26"/>
      <c r="AGO225" s="26"/>
    </row>
    <row r="226" spans="371:873" x14ac:dyDescent="0.25">
      <c r="NG226" s="26"/>
      <c r="NH226" s="26"/>
      <c r="NI226" s="26"/>
      <c r="NJ226" s="26"/>
      <c r="NK226" s="26"/>
      <c r="NL226" s="26"/>
      <c r="NM226" s="26"/>
      <c r="NN226" s="26"/>
      <c r="NO226" s="26"/>
      <c r="NP226" s="26"/>
      <c r="NQ226" s="26"/>
      <c r="NR226" s="26"/>
      <c r="NS226" s="26"/>
      <c r="NT226" s="26"/>
      <c r="NU226" s="26"/>
      <c r="NV226" s="26"/>
      <c r="NW226" s="26"/>
      <c r="NX226" s="26"/>
      <c r="NY226" s="26"/>
      <c r="NZ226" s="26"/>
      <c r="OA226" s="26"/>
      <c r="OB226" s="26"/>
      <c r="OC226" s="26"/>
      <c r="OD226" s="26"/>
      <c r="OE226" s="26"/>
      <c r="OF226" s="26"/>
      <c r="OG226" s="26"/>
      <c r="OH226" s="26"/>
      <c r="OI226" s="26"/>
      <c r="OJ226" s="26"/>
      <c r="OK226" s="26"/>
      <c r="OL226" s="26"/>
      <c r="OM226" s="26"/>
      <c r="ON226" s="26"/>
      <c r="OO226" s="26"/>
      <c r="OP226" s="26"/>
      <c r="OQ226" s="26"/>
      <c r="OR226" s="26"/>
      <c r="OS226" s="26"/>
      <c r="OT226" s="26"/>
      <c r="OU226" s="26"/>
      <c r="OV226" s="26"/>
      <c r="OW226" s="26"/>
      <c r="OX226" s="26"/>
      <c r="OY226" s="26"/>
      <c r="OZ226" s="26"/>
      <c r="PA226" s="26"/>
      <c r="PB226" s="26"/>
      <c r="PC226" s="26"/>
      <c r="PD226" s="26"/>
      <c r="PE226" s="26"/>
      <c r="PF226" s="26"/>
      <c r="PG226" s="26"/>
      <c r="PH226" s="26"/>
      <c r="PI226" s="26"/>
      <c r="PJ226" s="26"/>
      <c r="PK226" s="26"/>
      <c r="PL226" s="26"/>
      <c r="PM226" s="26"/>
      <c r="PN226" s="26"/>
      <c r="PO226" s="26"/>
      <c r="PP226" s="26"/>
      <c r="PQ226" s="26"/>
      <c r="PR226" s="26"/>
      <c r="PS226" s="26"/>
      <c r="PT226" s="26"/>
      <c r="PU226" s="26"/>
      <c r="PV226" s="26"/>
      <c r="PW226" s="26"/>
      <c r="PX226" s="26"/>
      <c r="PY226" s="26"/>
      <c r="PZ226" s="26"/>
      <c r="QA226" s="26"/>
      <c r="QB226" s="26"/>
      <c r="QC226" s="26"/>
      <c r="QD226" s="26"/>
      <c r="QE226" s="26"/>
      <c r="QF226" s="26"/>
      <c r="QG226" s="26"/>
      <c r="QH226" s="26"/>
      <c r="QI226" s="26"/>
      <c r="QJ226" s="26"/>
      <c r="QK226" s="26"/>
      <c r="QL226" s="26"/>
      <c r="QM226" s="26"/>
      <c r="QN226" s="26"/>
      <c r="QO226" s="26"/>
      <c r="QP226" s="26"/>
      <c r="QQ226" s="26"/>
      <c r="QR226" s="26"/>
      <c r="QS226" s="26"/>
      <c r="QT226" s="26"/>
      <c r="QU226" s="26"/>
      <c r="QV226" s="26"/>
      <c r="QW226" s="26"/>
      <c r="QX226" s="26"/>
      <c r="QY226" s="26"/>
      <c r="QZ226" s="26"/>
      <c r="RA226" s="26"/>
      <c r="RB226" s="26"/>
      <c r="RC226" s="26"/>
      <c r="RD226" s="26"/>
      <c r="RE226" s="26"/>
      <c r="RF226" s="26"/>
      <c r="RG226" s="26"/>
      <c r="RH226" s="26"/>
      <c r="RI226" s="26"/>
      <c r="RJ226" s="26"/>
      <c r="RK226" s="26"/>
      <c r="RL226" s="26"/>
      <c r="RM226" s="26"/>
      <c r="RN226" s="26"/>
      <c r="RO226" s="26"/>
      <c r="RP226" s="26"/>
      <c r="RQ226" s="26"/>
      <c r="RR226" s="26"/>
      <c r="RS226" s="26"/>
      <c r="RT226" s="26"/>
      <c r="RU226" s="26"/>
      <c r="RV226" s="26"/>
      <c r="RW226" s="26"/>
      <c r="RX226" s="26"/>
      <c r="RY226" s="26"/>
      <c r="RZ226" s="26"/>
      <c r="SA226" s="26"/>
      <c r="SB226" s="26"/>
      <c r="SC226" s="26"/>
      <c r="SD226" s="26"/>
      <c r="SE226" s="26"/>
      <c r="SF226" s="26"/>
      <c r="SG226" s="26"/>
      <c r="SH226" s="26"/>
      <c r="SI226" s="26"/>
      <c r="SJ226" s="26"/>
      <c r="SK226" s="26"/>
      <c r="SL226" s="26"/>
      <c r="SM226" s="26"/>
      <c r="SN226" s="26"/>
      <c r="SO226" s="26"/>
      <c r="SP226" s="26"/>
      <c r="AAV226" s="26"/>
      <c r="AAW226" s="26"/>
      <c r="AAX226" s="26"/>
      <c r="AAY226" s="26"/>
      <c r="AAZ226" s="26"/>
      <c r="ABA226" s="26"/>
      <c r="ABB226" s="26"/>
      <c r="ABC226" s="26"/>
      <c r="ABD226" s="26"/>
      <c r="ABE226" s="26"/>
      <c r="ABF226" s="26"/>
      <c r="ABG226" s="26"/>
      <c r="ABH226" s="26"/>
      <c r="ABI226" s="26"/>
      <c r="ABJ226" s="26"/>
      <c r="ABK226" s="26"/>
      <c r="ABL226" s="26"/>
      <c r="ABM226" s="26"/>
      <c r="ABN226" s="26"/>
      <c r="ABO226" s="26"/>
      <c r="ABP226" s="26"/>
      <c r="ABQ226" s="26"/>
      <c r="ABR226" s="26"/>
      <c r="ABS226" s="26"/>
      <c r="ABT226" s="26"/>
      <c r="ABU226" s="26"/>
      <c r="ABV226" s="26"/>
      <c r="ABW226" s="26"/>
      <c r="ABX226" s="26"/>
      <c r="ABY226" s="26"/>
      <c r="ABZ226" s="26"/>
      <c r="ACA226" s="26"/>
      <c r="ACB226" s="26"/>
      <c r="ACC226" s="26"/>
      <c r="ACD226" s="26"/>
      <c r="ACE226" s="26"/>
      <c r="ACF226" s="26"/>
      <c r="ACG226" s="26"/>
      <c r="ACH226" s="26"/>
      <c r="ACI226" s="26"/>
      <c r="ACJ226" s="26"/>
      <c r="ACK226" s="26"/>
      <c r="ACL226" s="26"/>
      <c r="ACM226" s="26"/>
      <c r="ACN226" s="26"/>
      <c r="ACO226" s="26"/>
      <c r="ACP226" s="26"/>
      <c r="ACQ226" s="26"/>
      <c r="ACR226" s="26"/>
      <c r="ACS226" s="26"/>
      <c r="ACT226" s="26"/>
      <c r="ACU226" s="26"/>
      <c r="ACV226" s="26"/>
      <c r="ACW226" s="26"/>
      <c r="ACX226" s="26"/>
      <c r="ACY226" s="26"/>
      <c r="ACZ226" s="26"/>
      <c r="ADA226" s="26"/>
      <c r="ADB226" s="26"/>
      <c r="ADC226" s="26"/>
      <c r="ADD226" s="26"/>
      <c r="ADE226" s="26"/>
      <c r="ADF226" s="26"/>
      <c r="ADG226" s="26"/>
      <c r="ADH226" s="26"/>
      <c r="ADI226" s="26"/>
      <c r="ADJ226" s="26"/>
      <c r="ADK226" s="26"/>
      <c r="ADL226" s="26"/>
      <c r="ADM226" s="26"/>
      <c r="ADN226" s="26"/>
      <c r="ADO226" s="26"/>
      <c r="ADP226" s="26"/>
      <c r="ADQ226" s="26"/>
      <c r="ADR226" s="26"/>
      <c r="ADS226" s="26"/>
      <c r="ADT226" s="26"/>
      <c r="ADU226" s="26"/>
      <c r="ADV226" s="26"/>
      <c r="ADW226" s="26"/>
      <c r="ADX226" s="26"/>
      <c r="ADY226" s="26"/>
      <c r="ADZ226" s="26"/>
      <c r="AEA226" s="26"/>
      <c r="AEB226" s="26"/>
      <c r="AEC226" s="26"/>
      <c r="AED226" s="26"/>
      <c r="AEE226" s="26"/>
      <c r="AEF226" s="26"/>
      <c r="AEG226" s="26"/>
      <c r="AEH226" s="26"/>
      <c r="AEI226" s="26"/>
      <c r="AEJ226" s="26"/>
      <c r="AEK226" s="26"/>
      <c r="AEL226" s="26"/>
      <c r="AEM226" s="26"/>
      <c r="AEN226" s="26"/>
      <c r="AEO226" s="26"/>
      <c r="AEP226" s="26"/>
      <c r="AEQ226" s="26"/>
      <c r="AER226" s="26"/>
      <c r="AES226" s="26"/>
      <c r="AET226" s="26"/>
      <c r="AEU226" s="26"/>
      <c r="AEV226" s="26"/>
      <c r="AEW226" s="26"/>
      <c r="AEX226" s="26"/>
      <c r="AEY226" s="26"/>
      <c r="AEZ226" s="26"/>
      <c r="AFA226" s="26"/>
      <c r="AFB226" s="26"/>
      <c r="AFC226" s="26"/>
      <c r="AFD226" s="26"/>
      <c r="AFE226" s="26"/>
      <c r="AFF226" s="26"/>
      <c r="AFG226" s="26"/>
      <c r="AFH226" s="26"/>
      <c r="AFI226" s="26"/>
      <c r="AFJ226" s="26"/>
      <c r="AFK226" s="26"/>
      <c r="AFL226" s="26"/>
      <c r="AFM226" s="26"/>
      <c r="AFN226" s="26"/>
      <c r="AFO226" s="26"/>
      <c r="AFP226" s="26"/>
      <c r="AFQ226" s="26"/>
      <c r="AFR226" s="26"/>
      <c r="AFS226" s="26"/>
      <c r="AFT226" s="26"/>
      <c r="AFU226" s="26"/>
      <c r="AFV226" s="26"/>
      <c r="AFW226" s="26"/>
      <c r="AFX226" s="26"/>
      <c r="AFY226" s="26"/>
      <c r="AFZ226" s="26"/>
      <c r="AGA226" s="26"/>
      <c r="AGB226" s="26"/>
      <c r="AGC226" s="26"/>
      <c r="AGD226" s="26"/>
      <c r="AGE226" s="26"/>
      <c r="AGF226" s="26"/>
      <c r="AGG226" s="26"/>
      <c r="AGH226" s="26"/>
      <c r="AGI226" s="26"/>
      <c r="AGJ226" s="26"/>
      <c r="AGK226" s="26"/>
      <c r="AGL226" s="26"/>
      <c r="AGM226" s="26"/>
      <c r="AGN226" s="26"/>
      <c r="AGO226" s="26"/>
    </row>
    <row r="227" spans="371:873" x14ac:dyDescent="0.25">
      <c r="NG227" s="26"/>
      <c r="NH227" s="26"/>
      <c r="NI227" s="26"/>
      <c r="NJ227" s="26"/>
      <c r="NK227" s="26"/>
      <c r="NL227" s="26"/>
      <c r="NM227" s="26"/>
      <c r="NN227" s="26"/>
      <c r="NO227" s="26"/>
      <c r="NP227" s="26"/>
      <c r="NQ227" s="26"/>
      <c r="NR227" s="26"/>
      <c r="NS227" s="26"/>
      <c r="NT227" s="26"/>
      <c r="NU227" s="26"/>
      <c r="NV227" s="26"/>
      <c r="NW227" s="26"/>
      <c r="NX227" s="26"/>
      <c r="NY227" s="26"/>
      <c r="NZ227" s="26"/>
      <c r="OA227" s="26"/>
      <c r="OB227" s="26"/>
      <c r="OC227" s="26"/>
      <c r="OD227" s="26"/>
      <c r="OE227" s="26"/>
      <c r="OF227" s="26"/>
      <c r="OG227" s="26"/>
      <c r="OH227" s="26"/>
      <c r="OI227" s="26"/>
      <c r="OJ227" s="26"/>
      <c r="OK227" s="26"/>
      <c r="OL227" s="26"/>
      <c r="OM227" s="26"/>
      <c r="ON227" s="26"/>
      <c r="OO227" s="26"/>
      <c r="OP227" s="26"/>
      <c r="OQ227" s="26"/>
      <c r="OR227" s="26"/>
      <c r="OS227" s="26"/>
      <c r="OT227" s="26"/>
      <c r="OU227" s="26"/>
      <c r="OV227" s="26"/>
      <c r="OW227" s="26"/>
      <c r="OX227" s="26"/>
      <c r="OY227" s="26"/>
      <c r="OZ227" s="26"/>
      <c r="PA227" s="26"/>
      <c r="PB227" s="26"/>
      <c r="PC227" s="26"/>
      <c r="PD227" s="26"/>
      <c r="PE227" s="26"/>
      <c r="PF227" s="26"/>
      <c r="PG227" s="26"/>
      <c r="PH227" s="26"/>
      <c r="PI227" s="26"/>
      <c r="PJ227" s="26"/>
      <c r="PK227" s="26"/>
      <c r="PL227" s="26"/>
      <c r="PM227" s="26"/>
      <c r="PN227" s="26"/>
      <c r="PO227" s="26"/>
      <c r="PP227" s="26"/>
      <c r="PQ227" s="26"/>
      <c r="PR227" s="26"/>
      <c r="PS227" s="26"/>
      <c r="PT227" s="26"/>
      <c r="PU227" s="26"/>
      <c r="PV227" s="26"/>
      <c r="PW227" s="26"/>
      <c r="PX227" s="26"/>
      <c r="PY227" s="26"/>
      <c r="PZ227" s="26"/>
      <c r="QA227" s="26"/>
      <c r="QB227" s="26"/>
      <c r="QC227" s="26"/>
      <c r="QD227" s="26"/>
      <c r="QE227" s="26"/>
      <c r="QF227" s="26"/>
      <c r="QG227" s="26"/>
      <c r="QH227" s="26"/>
      <c r="QI227" s="26"/>
      <c r="QJ227" s="26"/>
      <c r="QK227" s="26"/>
      <c r="QL227" s="26"/>
      <c r="QM227" s="26"/>
      <c r="QN227" s="26"/>
      <c r="QO227" s="26"/>
      <c r="QP227" s="26"/>
      <c r="QQ227" s="26"/>
      <c r="QR227" s="26"/>
      <c r="QS227" s="26"/>
      <c r="QT227" s="26"/>
      <c r="QU227" s="26"/>
      <c r="QV227" s="26"/>
      <c r="QW227" s="26"/>
      <c r="QX227" s="26"/>
      <c r="QY227" s="26"/>
      <c r="QZ227" s="26"/>
      <c r="RA227" s="26"/>
      <c r="RB227" s="26"/>
      <c r="RC227" s="26"/>
      <c r="RD227" s="26"/>
      <c r="RE227" s="26"/>
      <c r="RF227" s="26"/>
      <c r="RG227" s="26"/>
      <c r="RH227" s="26"/>
      <c r="RI227" s="26"/>
      <c r="RJ227" s="26"/>
      <c r="RK227" s="26"/>
      <c r="RL227" s="26"/>
      <c r="RM227" s="26"/>
      <c r="RN227" s="26"/>
      <c r="RO227" s="26"/>
      <c r="RP227" s="26"/>
      <c r="RQ227" s="26"/>
      <c r="RR227" s="26"/>
      <c r="RS227" s="26"/>
      <c r="RT227" s="26"/>
      <c r="RU227" s="26"/>
      <c r="RV227" s="26"/>
      <c r="RW227" s="26"/>
      <c r="RX227" s="26"/>
      <c r="RY227" s="26"/>
      <c r="RZ227" s="26"/>
      <c r="SA227" s="26"/>
      <c r="SB227" s="26"/>
      <c r="SC227" s="26"/>
      <c r="SD227" s="26"/>
      <c r="SE227" s="26"/>
      <c r="SF227" s="26"/>
      <c r="SG227" s="26"/>
      <c r="SH227" s="26"/>
      <c r="SI227" s="26"/>
      <c r="SJ227" s="26"/>
      <c r="SK227" s="26"/>
      <c r="SL227" s="26"/>
      <c r="SM227" s="26"/>
      <c r="SN227" s="26"/>
      <c r="SO227" s="26"/>
      <c r="SP227" s="26"/>
      <c r="AAV227" s="26"/>
      <c r="AAW227" s="26"/>
      <c r="AAX227" s="26"/>
      <c r="AAY227" s="26"/>
      <c r="AAZ227" s="26"/>
      <c r="ABA227" s="26"/>
      <c r="ABB227" s="26"/>
      <c r="ABC227" s="26"/>
      <c r="ABD227" s="26"/>
      <c r="ABE227" s="26"/>
      <c r="ABF227" s="26"/>
      <c r="ABG227" s="26"/>
      <c r="ABH227" s="26"/>
      <c r="ABI227" s="26"/>
      <c r="ABJ227" s="26"/>
      <c r="ABK227" s="26"/>
      <c r="ABL227" s="26"/>
      <c r="ABM227" s="26"/>
      <c r="ABN227" s="26"/>
      <c r="ABO227" s="26"/>
      <c r="ABP227" s="26"/>
      <c r="ABQ227" s="26"/>
      <c r="ABR227" s="26"/>
      <c r="ABS227" s="26"/>
      <c r="ABT227" s="26"/>
      <c r="ABU227" s="26"/>
      <c r="ABV227" s="26"/>
      <c r="ABW227" s="26"/>
      <c r="ABX227" s="26"/>
      <c r="ABY227" s="26"/>
      <c r="ABZ227" s="26"/>
      <c r="ACA227" s="26"/>
      <c r="ACB227" s="26"/>
      <c r="ACC227" s="26"/>
      <c r="ACD227" s="26"/>
      <c r="ACE227" s="26"/>
      <c r="ACF227" s="26"/>
      <c r="ACG227" s="26"/>
      <c r="ACH227" s="26"/>
      <c r="ACI227" s="26"/>
      <c r="ACJ227" s="26"/>
      <c r="ACK227" s="26"/>
      <c r="ACL227" s="26"/>
      <c r="ACM227" s="26"/>
      <c r="ACN227" s="26"/>
      <c r="ACO227" s="26"/>
      <c r="ACP227" s="26"/>
      <c r="ACQ227" s="26"/>
      <c r="ACR227" s="26"/>
      <c r="ACS227" s="26"/>
      <c r="ACT227" s="26"/>
      <c r="ACU227" s="26"/>
      <c r="ACV227" s="26"/>
      <c r="ACW227" s="26"/>
      <c r="ACX227" s="26"/>
      <c r="ACY227" s="26"/>
      <c r="ACZ227" s="26"/>
      <c r="ADA227" s="26"/>
      <c r="ADB227" s="26"/>
      <c r="ADC227" s="26"/>
      <c r="ADD227" s="26"/>
      <c r="ADE227" s="26"/>
      <c r="ADF227" s="26"/>
      <c r="ADG227" s="26"/>
      <c r="ADH227" s="26"/>
      <c r="ADI227" s="26"/>
      <c r="ADJ227" s="26"/>
      <c r="ADK227" s="26"/>
      <c r="ADL227" s="26"/>
      <c r="ADM227" s="26"/>
      <c r="ADN227" s="26"/>
      <c r="ADO227" s="26"/>
      <c r="ADP227" s="26"/>
      <c r="ADQ227" s="26"/>
      <c r="ADR227" s="26"/>
      <c r="ADS227" s="26"/>
      <c r="ADT227" s="26"/>
      <c r="ADU227" s="26"/>
      <c r="ADV227" s="26"/>
      <c r="ADW227" s="26"/>
      <c r="ADX227" s="26"/>
      <c r="ADY227" s="26"/>
      <c r="ADZ227" s="26"/>
      <c r="AEA227" s="26"/>
      <c r="AEB227" s="26"/>
      <c r="AEC227" s="26"/>
      <c r="AED227" s="26"/>
      <c r="AEE227" s="26"/>
      <c r="AEF227" s="26"/>
      <c r="AEG227" s="26"/>
      <c r="AEH227" s="26"/>
      <c r="AEI227" s="26"/>
      <c r="AEJ227" s="26"/>
      <c r="AEK227" s="26"/>
      <c r="AEL227" s="26"/>
      <c r="AEM227" s="26"/>
      <c r="AEN227" s="26"/>
      <c r="AEO227" s="26"/>
      <c r="AEP227" s="26"/>
      <c r="AEQ227" s="26"/>
      <c r="AER227" s="26"/>
      <c r="AES227" s="26"/>
      <c r="AET227" s="26"/>
      <c r="AEU227" s="26"/>
      <c r="AEV227" s="26"/>
      <c r="AEW227" s="26"/>
      <c r="AEX227" s="26"/>
      <c r="AEY227" s="26"/>
      <c r="AEZ227" s="26"/>
      <c r="AFA227" s="26"/>
      <c r="AFB227" s="26"/>
      <c r="AFC227" s="26"/>
      <c r="AFD227" s="26"/>
      <c r="AFE227" s="26"/>
      <c r="AFF227" s="26"/>
      <c r="AFG227" s="26"/>
      <c r="AFH227" s="26"/>
      <c r="AFI227" s="26"/>
      <c r="AFJ227" s="26"/>
      <c r="AFK227" s="26"/>
      <c r="AFL227" s="26"/>
      <c r="AFM227" s="26"/>
      <c r="AFN227" s="26"/>
      <c r="AFO227" s="26"/>
      <c r="AFP227" s="26"/>
      <c r="AFQ227" s="26"/>
      <c r="AFR227" s="26"/>
      <c r="AFS227" s="26"/>
      <c r="AFT227" s="26"/>
      <c r="AFU227" s="26"/>
      <c r="AFV227" s="26"/>
      <c r="AFW227" s="26"/>
      <c r="AFX227" s="26"/>
      <c r="AFY227" s="26"/>
      <c r="AFZ227" s="26"/>
      <c r="AGA227" s="26"/>
      <c r="AGB227" s="26"/>
      <c r="AGC227" s="26"/>
      <c r="AGD227" s="26"/>
      <c r="AGE227" s="26"/>
      <c r="AGF227" s="26"/>
      <c r="AGG227" s="26"/>
      <c r="AGH227" s="26"/>
      <c r="AGI227" s="26"/>
      <c r="AGJ227" s="26"/>
      <c r="AGK227" s="26"/>
      <c r="AGL227" s="26"/>
      <c r="AGM227" s="26"/>
      <c r="AGN227" s="26"/>
      <c r="AGO227" s="26"/>
    </row>
    <row r="228" spans="371:873" x14ac:dyDescent="0.25">
      <c r="NG228" s="26"/>
      <c r="NH228" s="26"/>
      <c r="NI228" s="26"/>
      <c r="NJ228" s="26"/>
      <c r="NK228" s="26"/>
      <c r="NL228" s="26"/>
      <c r="NM228" s="26"/>
      <c r="NN228" s="26"/>
      <c r="NO228" s="26"/>
      <c r="NP228" s="26"/>
      <c r="NQ228" s="26"/>
      <c r="NR228" s="26"/>
      <c r="NS228" s="26"/>
      <c r="NT228" s="26"/>
      <c r="NU228" s="26"/>
      <c r="NV228" s="26"/>
      <c r="NW228" s="26"/>
      <c r="NX228" s="26"/>
      <c r="NY228" s="26"/>
      <c r="NZ228" s="26"/>
      <c r="OA228" s="26"/>
      <c r="OB228" s="26"/>
      <c r="OC228" s="26"/>
      <c r="OD228" s="26"/>
      <c r="OE228" s="26"/>
      <c r="OF228" s="26"/>
      <c r="OG228" s="26"/>
      <c r="OH228" s="26"/>
      <c r="OI228" s="26"/>
      <c r="OJ228" s="26"/>
      <c r="OK228" s="26"/>
      <c r="OL228" s="26"/>
      <c r="OM228" s="26"/>
      <c r="ON228" s="26"/>
      <c r="OO228" s="26"/>
      <c r="OP228" s="26"/>
      <c r="OQ228" s="26"/>
      <c r="OR228" s="26"/>
      <c r="OS228" s="26"/>
      <c r="OT228" s="26"/>
      <c r="OU228" s="26"/>
      <c r="OV228" s="26"/>
      <c r="OW228" s="26"/>
      <c r="OX228" s="26"/>
      <c r="OY228" s="26"/>
      <c r="OZ228" s="26"/>
      <c r="PA228" s="26"/>
      <c r="PB228" s="26"/>
      <c r="PC228" s="26"/>
      <c r="PD228" s="26"/>
      <c r="PE228" s="26"/>
      <c r="PF228" s="26"/>
      <c r="PG228" s="26"/>
      <c r="PH228" s="26"/>
      <c r="PI228" s="26"/>
      <c r="PJ228" s="26"/>
      <c r="PK228" s="26"/>
      <c r="PL228" s="26"/>
      <c r="PM228" s="26"/>
      <c r="PN228" s="26"/>
      <c r="PO228" s="26"/>
      <c r="PP228" s="26"/>
      <c r="PQ228" s="26"/>
      <c r="PR228" s="26"/>
      <c r="PS228" s="26"/>
      <c r="PT228" s="26"/>
      <c r="PU228" s="26"/>
      <c r="PV228" s="26"/>
      <c r="PW228" s="26"/>
      <c r="PX228" s="26"/>
      <c r="PY228" s="26"/>
      <c r="PZ228" s="26"/>
      <c r="QA228" s="26"/>
      <c r="QB228" s="26"/>
      <c r="QC228" s="26"/>
      <c r="QD228" s="26"/>
      <c r="QE228" s="26"/>
      <c r="QF228" s="26"/>
      <c r="QG228" s="26"/>
      <c r="QH228" s="26"/>
      <c r="QI228" s="26"/>
      <c r="QJ228" s="26"/>
      <c r="QK228" s="26"/>
      <c r="QL228" s="26"/>
      <c r="QM228" s="26"/>
      <c r="QN228" s="26"/>
      <c r="QO228" s="26"/>
      <c r="QP228" s="26"/>
      <c r="QQ228" s="26"/>
      <c r="QR228" s="26"/>
      <c r="QS228" s="26"/>
      <c r="QT228" s="26"/>
      <c r="QU228" s="26"/>
      <c r="QV228" s="26"/>
      <c r="QW228" s="26"/>
      <c r="QX228" s="26"/>
      <c r="QY228" s="26"/>
      <c r="QZ228" s="26"/>
      <c r="RA228" s="26"/>
      <c r="RB228" s="26"/>
      <c r="RC228" s="26"/>
      <c r="RD228" s="26"/>
      <c r="RE228" s="26"/>
      <c r="RF228" s="26"/>
      <c r="RG228" s="26"/>
      <c r="RH228" s="26"/>
      <c r="RI228" s="26"/>
      <c r="RJ228" s="26"/>
      <c r="RK228" s="26"/>
      <c r="RL228" s="26"/>
      <c r="RM228" s="26"/>
      <c r="RN228" s="26"/>
      <c r="RO228" s="26"/>
      <c r="RP228" s="26"/>
      <c r="RQ228" s="26"/>
      <c r="RR228" s="26"/>
      <c r="RS228" s="26"/>
      <c r="RT228" s="26"/>
      <c r="RU228" s="26"/>
      <c r="RV228" s="26"/>
      <c r="RW228" s="26"/>
      <c r="RX228" s="26"/>
      <c r="RY228" s="26"/>
      <c r="RZ228" s="26"/>
      <c r="SA228" s="26"/>
      <c r="SB228" s="26"/>
      <c r="SC228" s="26"/>
      <c r="SD228" s="26"/>
      <c r="SE228" s="26"/>
      <c r="SF228" s="26"/>
      <c r="SG228" s="26"/>
      <c r="SH228" s="26"/>
      <c r="SI228" s="26"/>
      <c r="SJ228" s="26"/>
      <c r="SK228" s="26"/>
      <c r="SL228" s="26"/>
      <c r="SM228" s="26"/>
      <c r="SN228" s="26"/>
      <c r="SO228" s="26"/>
      <c r="SP228" s="26"/>
      <c r="AAV228" s="26"/>
      <c r="AAW228" s="26"/>
      <c r="AAX228" s="26"/>
      <c r="AAY228" s="26"/>
      <c r="AAZ228" s="26"/>
      <c r="ABA228" s="26"/>
      <c r="ABB228" s="26"/>
      <c r="ABC228" s="26"/>
      <c r="ABD228" s="26"/>
      <c r="ABE228" s="26"/>
      <c r="ABF228" s="26"/>
      <c r="ABG228" s="26"/>
      <c r="ABH228" s="26"/>
      <c r="ABI228" s="26"/>
      <c r="ABJ228" s="26"/>
      <c r="ABK228" s="26"/>
      <c r="ABL228" s="26"/>
      <c r="ABM228" s="26"/>
      <c r="ABN228" s="26"/>
      <c r="ABO228" s="26"/>
      <c r="ABP228" s="26"/>
      <c r="ABQ228" s="26"/>
      <c r="ABR228" s="26"/>
      <c r="ABS228" s="26"/>
      <c r="ABT228" s="26"/>
      <c r="ABU228" s="26"/>
      <c r="ABV228" s="26"/>
      <c r="ABW228" s="26"/>
      <c r="ABX228" s="26"/>
      <c r="ABY228" s="26"/>
      <c r="ABZ228" s="26"/>
      <c r="ACA228" s="26"/>
      <c r="ACB228" s="26"/>
      <c r="ACC228" s="26"/>
      <c r="ACD228" s="26"/>
      <c r="ACE228" s="26"/>
      <c r="ACF228" s="26"/>
      <c r="ACG228" s="26"/>
      <c r="ACH228" s="26"/>
      <c r="ACI228" s="26"/>
      <c r="ACJ228" s="26"/>
      <c r="ACK228" s="26"/>
      <c r="ACL228" s="26"/>
      <c r="ACM228" s="26"/>
      <c r="ACN228" s="26"/>
      <c r="ACO228" s="26"/>
      <c r="ACP228" s="26"/>
      <c r="ACQ228" s="26"/>
      <c r="ACR228" s="26"/>
      <c r="ACS228" s="26"/>
      <c r="ACT228" s="26"/>
      <c r="ACU228" s="26"/>
      <c r="ACV228" s="26"/>
      <c r="ACW228" s="26"/>
      <c r="ACX228" s="26"/>
      <c r="ACY228" s="26"/>
      <c r="ACZ228" s="26"/>
      <c r="ADA228" s="26"/>
      <c r="ADB228" s="26"/>
      <c r="ADC228" s="26"/>
      <c r="ADD228" s="26"/>
      <c r="ADE228" s="26"/>
      <c r="ADF228" s="26"/>
      <c r="ADG228" s="26"/>
      <c r="ADH228" s="26"/>
      <c r="ADI228" s="26"/>
      <c r="ADJ228" s="26"/>
      <c r="ADK228" s="26"/>
      <c r="ADL228" s="26"/>
      <c r="ADM228" s="26"/>
      <c r="ADN228" s="26"/>
      <c r="ADO228" s="26"/>
      <c r="ADP228" s="26"/>
      <c r="ADQ228" s="26"/>
      <c r="ADR228" s="26"/>
      <c r="ADS228" s="26"/>
      <c r="ADT228" s="26"/>
      <c r="ADU228" s="26"/>
      <c r="ADV228" s="26"/>
      <c r="ADW228" s="26"/>
      <c r="ADX228" s="26"/>
      <c r="ADY228" s="26"/>
      <c r="ADZ228" s="26"/>
      <c r="AEA228" s="26"/>
      <c r="AEB228" s="26"/>
      <c r="AEC228" s="26"/>
      <c r="AED228" s="26"/>
      <c r="AEE228" s="26"/>
      <c r="AEF228" s="26"/>
      <c r="AEG228" s="26"/>
      <c r="AEH228" s="26"/>
      <c r="AEI228" s="26"/>
      <c r="AEJ228" s="26"/>
      <c r="AEK228" s="26"/>
      <c r="AEL228" s="26"/>
      <c r="AEM228" s="26"/>
      <c r="AEN228" s="26"/>
      <c r="AEO228" s="26"/>
      <c r="AEP228" s="26"/>
      <c r="AEQ228" s="26"/>
      <c r="AER228" s="26"/>
      <c r="AES228" s="26"/>
      <c r="AET228" s="26"/>
      <c r="AEU228" s="26"/>
      <c r="AEV228" s="26"/>
      <c r="AEW228" s="26"/>
      <c r="AEX228" s="26"/>
      <c r="AEY228" s="26"/>
      <c r="AEZ228" s="26"/>
      <c r="AFA228" s="26"/>
      <c r="AFB228" s="26"/>
      <c r="AFC228" s="26"/>
      <c r="AFD228" s="26"/>
      <c r="AFE228" s="26"/>
      <c r="AFF228" s="26"/>
      <c r="AFG228" s="26"/>
      <c r="AFH228" s="26"/>
      <c r="AFI228" s="26"/>
      <c r="AFJ228" s="26"/>
      <c r="AFK228" s="26"/>
      <c r="AFL228" s="26"/>
      <c r="AFM228" s="26"/>
      <c r="AFN228" s="26"/>
      <c r="AFO228" s="26"/>
      <c r="AFP228" s="26"/>
      <c r="AFQ228" s="26"/>
      <c r="AFR228" s="26"/>
      <c r="AFS228" s="26"/>
      <c r="AFT228" s="26"/>
      <c r="AFU228" s="26"/>
      <c r="AFV228" s="26"/>
      <c r="AFW228" s="26"/>
      <c r="AFX228" s="26"/>
      <c r="AFY228" s="26"/>
      <c r="AFZ228" s="26"/>
      <c r="AGA228" s="26"/>
      <c r="AGB228" s="26"/>
      <c r="AGC228" s="26"/>
      <c r="AGD228" s="26"/>
      <c r="AGE228" s="26"/>
      <c r="AGF228" s="26"/>
      <c r="AGG228" s="26"/>
      <c r="AGH228" s="26"/>
      <c r="AGI228" s="26"/>
      <c r="AGJ228" s="26"/>
      <c r="AGK228" s="26"/>
      <c r="AGL228" s="26"/>
      <c r="AGM228" s="26"/>
      <c r="AGN228" s="26"/>
      <c r="AGO228" s="26"/>
    </row>
    <row r="229" spans="371:873" x14ac:dyDescent="0.25">
      <c r="NG229" s="26"/>
      <c r="NH229" s="26"/>
      <c r="NI229" s="26"/>
      <c r="NJ229" s="26"/>
      <c r="NK229" s="26"/>
      <c r="NL229" s="26"/>
      <c r="NM229" s="26"/>
      <c r="NN229" s="26"/>
      <c r="NO229" s="26"/>
      <c r="NP229" s="26"/>
      <c r="NQ229" s="26"/>
      <c r="NR229" s="26"/>
      <c r="NS229" s="26"/>
      <c r="NT229" s="26"/>
      <c r="NU229" s="26"/>
      <c r="NV229" s="26"/>
      <c r="NW229" s="26"/>
      <c r="NX229" s="26"/>
      <c r="NY229" s="26"/>
      <c r="NZ229" s="26"/>
      <c r="OA229" s="26"/>
      <c r="OB229" s="26"/>
      <c r="OC229" s="26"/>
      <c r="OD229" s="26"/>
      <c r="OE229" s="26"/>
      <c r="OF229" s="26"/>
      <c r="OG229" s="26"/>
      <c r="OH229" s="26"/>
      <c r="OI229" s="26"/>
      <c r="OJ229" s="26"/>
      <c r="OK229" s="26"/>
      <c r="OL229" s="26"/>
      <c r="OM229" s="26"/>
      <c r="ON229" s="26"/>
      <c r="OO229" s="26"/>
      <c r="OP229" s="26"/>
      <c r="OQ229" s="26"/>
      <c r="OR229" s="26"/>
      <c r="OS229" s="26"/>
      <c r="OT229" s="26"/>
      <c r="OU229" s="26"/>
      <c r="OV229" s="26"/>
      <c r="OW229" s="26"/>
      <c r="OX229" s="26"/>
      <c r="OY229" s="26"/>
      <c r="OZ229" s="26"/>
      <c r="PA229" s="26"/>
      <c r="PB229" s="26"/>
      <c r="PC229" s="26"/>
      <c r="PD229" s="26"/>
      <c r="PE229" s="26"/>
      <c r="PF229" s="26"/>
      <c r="PG229" s="26"/>
      <c r="PH229" s="26"/>
      <c r="PI229" s="26"/>
      <c r="PJ229" s="26"/>
      <c r="PK229" s="26"/>
      <c r="PL229" s="26"/>
      <c r="PM229" s="26"/>
      <c r="PN229" s="26"/>
      <c r="PO229" s="26"/>
      <c r="PP229" s="26"/>
      <c r="PQ229" s="26"/>
      <c r="PR229" s="26"/>
      <c r="PS229" s="26"/>
      <c r="PT229" s="26"/>
      <c r="PU229" s="26"/>
      <c r="PV229" s="26"/>
      <c r="PW229" s="26"/>
      <c r="PX229" s="26"/>
      <c r="PY229" s="26"/>
      <c r="PZ229" s="26"/>
      <c r="QA229" s="26"/>
      <c r="QB229" s="26"/>
      <c r="QC229" s="26"/>
      <c r="QD229" s="26"/>
      <c r="QE229" s="26"/>
      <c r="QF229" s="26"/>
      <c r="QG229" s="26"/>
      <c r="QH229" s="26"/>
      <c r="QI229" s="26"/>
      <c r="QJ229" s="26"/>
      <c r="QK229" s="26"/>
      <c r="QL229" s="26"/>
      <c r="QM229" s="26"/>
      <c r="QN229" s="26"/>
      <c r="QO229" s="26"/>
      <c r="QP229" s="26"/>
      <c r="QQ229" s="26"/>
      <c r="QR229" s="26"/>
      <c r="QS229" s="26"/>
      <c r="QT229" s="26"/>
      <c r="QU229" s="26"/>
      <c r="QV229" s="26"/>
      <c r="QW229" s="26"/>
      <c r="QX229" s="26"/>
      <c r="QY229" s="26"/>
      <c r="QZ229" s="26"/>
      <c r="RA229" s="26"/>
      <c r="RB229" s="26"/>
      <c r="RC229" s="26"/>
      <c r="RD229" s="26"/>
      <c r="RE229" s="26"/>
      <c r="RF229" s="26"/>
      <c r="RG229" s="26"/>
      <c r="RH229" s="26"/>
      <c r="RI229" s="26"/>
      <c r="RJ229" s="26"/>
      <c r="RK229" s="26"/>
      <c r="RL229" s="26"/>
      <c r="RM229" s="26"/>
      <c r="RN229" s="26"/>
      <c r="RO229" s="26"/>
      <c r="RP229" s="26"/>
      <c r="RQ229" s="26"/>
      <c r="RR229" s="26"/>
      <c r="RS229" s="26"/>
      <c r="RT229" s="26"/>
      <c r="RU229" s="26"/>
      <c r="RV229" s="26"/>
      <c r="RW229" s="26"/>
      <c r="RX229" s="26"/>
      <c r="RY229" s="26"/>
      <c r="RZ229" s="26"/>
      <c r="SA229" s="26"/>
      <c r="SB229" s="26"/>
      <c r="SC229" s="26"/>
      <c r="SD229" s="26"/>
      <c r="SE229" s="26"/>
      <c r="SF229" s="26"/>
      <c r="SG229" s="26"/>
      <c r="SH229" s="26"/>
      <c r="SI229" s="26"/>
      <c r="SJ229" s="26"/>
      <c r="SK229" s="26"/>
      <c r="SL229" s="26"/>
      <c r="SM229" s="26"/>
      <c r="SN229" s="26"/>
      <c r="SO229" s="26"/>
      <c r="SP229" s="26"/>
      <c r="AAV229" s="26"/>
      <c r="AAW229" s="26"/>
      <c r="AAX229" s="26"/>
      <c r="AAY229" s="26"/>
      <c r="AAZ229" s="26"/>
      <c r="ABA229" s="26"/>
      <c r="ABB229" s="26"/>
      <c r="ABC229" s="26"/>
      <c r="ABD229" s="26"/>
      <c r="ABE229" s="26"/>
      <c r="ABF229" s="26"/>
      <c r="ABG229" s="26"/>
      <c r="ABH229" s="26"/>
      <c r="ABI229" s="26"/>
      <c r="ABJ229" s="26"/>
      <c r="ABK229" s="26"/>
      <c r="ABL229" s="26"/>
      <c r="ABM229" s="26"/>
      <c r="ABN229" s="26"/>
      <c r="ABO229" s="26"/>
      <c r="ABP229" s="26"/>
      <c r="ABQ229" s="26"/>
      <c r="ABR229" s="26"/>
      <c r="ABS229" s="26"/>
      <c r="ABT229" s="26"/>
      <c r="ABU229" s="26"/>
      <c r="ABV229" s="26"/>
      <c r="ABW229" s="26"/>
      <c r="ABX229" s="26"/>
      <c r="ABY229" s="26"/>
      <c r="ABZ229" s="26"/>
      <c r="ACA229" s="26"/>
      <c r="ACB229" s="26"/>
      <c r="ACC229" s="26"/>
      <c r="ACD229" s="26"/>
      <c r="ACE229" s="26"/>
      <c r="ACF229" s="26"/>
      <c r="ACG229" s="26"/>
      <c r="ACH229" s="26"/>
      <c r="ACI229" s="26"/>
      <c r="ACJ229" s="26"/>
      <c r="ACK229" s="26"/>
      <c r="ACL229" s="26"/>
      <c r="ACM229" s="26"/>
      <c r="ACN229" s="26"/>
      <c r="ACO229" s="26"/>
      <c r="ACP229" s="26"/>
      <c r="ACQ229" s="26"/>
      <c r="ACR229" s="26"/>
      <c r="ACS229" s="26"/>
      <c r="ACT229" s="26"/>
      <c r="ACU229" s="26"/>
      <c r="ACV229" s="26"/>
      <c r="ACW229" s="26"/>
      <c r="ACX229" s="26"/>
      <c r="ACY229" s="26"/>
      <c r="ACZ229" s="26"/>
      <c r="ADA229" s="26"/>
      <c r="ADB229" s="26"/>
      <c r="ADC229" s="26"/>
      <c r="ADD229" s="26"/>
      <c r="ADE229" s="26"/>
      <c r="ADF229" s="26"/>
      <c r="ADG229" s="26"/>
      <c r="ADH229" s="26"/>
      <c r="ADI229" s="26"/>
      <c r="ADJ229" s="26"/>
      <c r="ADK229" s="26"/>
      <c r="ADL229" s="26"/>
      <c r="ADM229" s="26"/>
      <c r="ADN229" s="26"/>
      <c r="ADO229" s="26"/>
      <c r="ADP229" s="26"/>
      <c r="ADQ229" s="26"/>
      <c r="ADR229" s="26"/>
      <c r="ADS229" s="26"/>
      <c r="ADT229" s="26"/>
      <c r="ADU229" s="26"/>
      <c r="ADV229" s="26"/>
      <c r="ADW229" s="26"/>
      <c r="ADX229" s="26"/>
      <c r="ADY229" s="26"/>
      <c r="ADZ229" s="26"/>
      <c r="AEA229" s="26"/>
      <c r="AEB229" s="26"/>
      <c r="AEC229" s="26"/>
      <c r="AED229" s="26"/>
      <c r="AEE229" s="26"/>
      <c r="AEF229" s="26"/>
      <c r="AEG229" s="26"/>
      <c r="AEH229" s="26"/>
      <c r="AEI229" s="26"/>
      <c r="AEJ229" s="26"/>
      <c r="AEK229" s="26"/>
      <c r="AEL229" s="26"/>
      <c r="AEM229" s="26"/>
      <c r="AEN229" s="26"/>
      <c r="AEO229" s="26"/>
      <c r="AEP229" s="26"/>
      <c r="AEQ229" s="26"/>
      <c r="AER229" s="26"/>
      <c r="AES229" s="26"/>
      <c r="AET229" s="26"/>
      <c r="AEU229" s="26"/>
      <c r="AEV229" s="26"/>
      <c r="AEW229" s="26"/>
      <c r="AEX229" s="26"/>
      <c r="AEY229" s="26"/>
      <c r="AEZ229" s="26"/>
      <c r="AFA229" s="26"/>
      <c r="AFB229" s="26"/>
      <c r="AFC229" s="26"/>
      <c r="AFD229" s="26"/>
      <c r="AFE229" s="26"/>
      <c r="AFF229" s="26"/>
      <c r="AFG229" s="26"/>
      <c r="AFH229" s="26"/>
      <c r="AFI229" s="26"/>
      <c r="AFJ229" s="26"/>
      <c r="AFK229" s="26"/>
      <c r="AFL229" s="26"/>
      <c r="AFM229" s="26"/>
      <c r="AFN229" s="26"/>
      <c r="AFO229" s="26"/>
      <c r="AFP229" s="26"/>
      <c r="AFQ229" s="26"/>
      <c r="AFR229" s="26"/>
      <c r="AFS229" s="26"/>
      <c r="AFT229" s="26"/>
      <c r="AFU229" s="26"/>
      <c r="AFV229" s="26"/>
      <c r="AFW229" s="26"/>
      <c r="AFX229" s="26"/>
      <c r="AFY229" s="26"/>
      <c r="AFZ229" s="26"/>
      <c r="AGA229" s="26"/>
      <c r="AGB229" s="26"/>
      <c r="AGC229" s="26"/>
      <c r="AGD229" s="26"/>
      <c r="AGE229" s="26"/>
      <c r="AGF229" s="26"/>
      <c r="AGG229" s="26"/>
      <c r="AGH229" s="26"/>
      <c r="AGI229" s="26"/>
      <c r="AGJ229" s="26"/>
      <c r="AGK229" s="26"/>
      <c r="AGL229" s="26"/>
      <c r="AGM229" s="26"/>
      <c r="AGN229" s="26"/>
      <c r="AGO229" s="26"/>
    </row>
    <row r="230" spans="371:873" x14ac:dyDescent="0.25">
      <c r="NG230" s="26"/>
      <c r="NH230" s="26"/>
      <c r="NI230" s="26"/>
      <c r="NJ230" s="26"/>
      <c r="NK230" s="26"/>
      <c r="NL230" s="26"/>
      <c r="NM230" s="26"/>
      <c r="NN230" s="26"/>
      <c r="NO230" s="26"/>
      <c r="NP230" s="26"/>
      <c r="NQ230" s="26"/>
      <c r="NR230" s="26"/>
      <c r="NS230" s="26"/>
      <c r="NT230" s="26"/>
      <c r="NU230" s="26"/>
      <c r="NV230" s="26"/>
      <c r="NW230" s="26"/>
      <c r="NX230" s="26"/>
      <c r="NY230" s="26"/>
      <c r="NZ230" s="26"/>
      <c r="OA230" s="26"/>
      <c r="OB230" s="26"/>
      <c r="OC230" s="26"/>
      <c r="OD230" s="26"/>
      <c r="OE230" s="26"/>
      <c r="OF230" s="26"/>
      <c r="OG230" s="26"/>
      <c r="OH230" s="26"/>
      <c r="OI230" s="26"/>
      <c r="OJ230" s="26"/>
      <c r="OK230" s="26"/>
      <c r="OL230" s="26"/>
      <c r="OM230" s="26"/>
      <c r="ON230" s="26"/>
      <c r="OO230" s="26"/>
      <c r="OP230" s="26"/>
      <c r="OQ230" s="26"/>
      <c r="OR230" s="26"/>
      <c r="OS230" s="26"/>
      <c r="OT230" s="26"/>
      <c r="OU230" s="26"/>
      <c r="OV230" s="26"/>
      <c r="OW230" s="26"/>
      <c r="OX230" s="26"/>
      <c r="OY230" s="26"/>
      <c r="OZ230" s="26"/>
      <c r="PA230" s="26"/>
      <c r="PB230" s="26"/>
      <c r="PC230" s="26"/>
      <c r="PD230" s="26"/>
      <c r="PE230" s="26"/>
      <c r="PF230" s="26"/>
      <c r="PG230" s="26"/>
      <c r="PH230" s="26"/>
      <c r="PI230" s="26"/>
      <c r="PJ230" s="26"/>
      <c r="PK230" s="26"/>
      <c r="PL230" s="26"/>
      <c r="PM230" s="26"/>
      <c r="PN230" s="26"/>
      <c r="PO230" s="26"/>
      <c r="PP230" s="26"/>
      <c r="PQ230" s="26"/>
      <c r="PR230" s="26"/>
      <c r="PS230" s="26"/>
      <c r="PT230" s="26"/>
      <c r="PU230" s="26"/>
      <c r="PV230" s="26"/>
      <c r="PW230" s="26"/>
      <c r="PX230" s="26"/>
      <c r="PY230" s="26"/>
      <c r="PZ230" s="26"/>
      <c r="QA230" s="26"/>
      <c r="QB230" s="26"/>
      <c r="QC230" s="26"/>
      <c r="QD230" s="26"/>
      <c r="QE230" s="26"/>
      <c r="QF230" s="26"/>
      <c r="QG230" s="26"/>
      <c r="QH230" s="26"/>
      <c r="QI230" s="26"/>
      <c r="QJ230" s="26"/>
      <c r="QK230" s="26"/>
      <c r="QL230" s="26"/>
      <c r="QM230" s="26"/>
      <c r="QN230" s="26"/>
      <c r="QO230" s="26"/>
      <c r="QP230" s="26"/>
      <c r="QQ230" s="26"/>
      <c r="QR230" s="26"/>
      <c r="QS230" s="26"/>
      <c r="QT230" s="26"/>
      <c r="QU230" s="26"/>
      <c r="QV230" s="26"/>
      <c r="QW230" s="26"/>
      <c r="QX230" s="26"/>
      <c r="QY230" s="26"/>
      <c r="QZ230" s="26"/>
      <c r="RA230" s="26"/>
      <c r="RB230" s="26"/>
      <c r="RC230" s="26"/>
      <c r="RD230" s="26"/>
      <c r="RE230" s="26"/>
      <c r="RF230" s="26"/>
      <c r="RG230" s="26"/>
      <c r="RH230" s="26"/>
      <c r="RI230" s="26"/>
      <c r="RJ230" s="26"/>
      <c r="RK230" s="26"/>
      <c r="RL230" s="26"/>
      <c r="RM230" s="26"/>
      <c r="RN230" s="26"/>
      <c r="RO230" s="26"/>
      <c r="RP230" s="26"/>
      <c r="RQ230" s="26"/>
      <c r="RR230" s="26"/>
      <c r="RS230" s="26"/>
      <c r="RT230" s="26"/>
      <c r="RU230" s="26"/>
      <c r="RV230" s="26"/>
      <c r="RW230" s="26"/>
      <c r="RX230" s="26"/>
      <c r="RY230" s="26"/>
      <c r="RZ230" s="26"/>
      <c r="SA230" s="26"/>
      <c r="SB230" s="26"/>
      <c r="SC230" s="26"/>
      <c r="SD230" s="26"/>
      <c r="SE230" s="26"/>
      <c r="SF230" s="26"/>
      <c r="SG230" s="26"/>
      <c r="SH230" s="26"/>
      <c r="SI230" s="26"/>
      <c r="SJ230" s="26"/>
      <c r="SK230" s="26"/>
      <c r="SL230" s="26"/>
      <c r="SM230" s="26"/>
      <c r="SN230" s="26"/>
      <c r="SO230" s="26"/>
      <c r="SP230" s="26"/>
      <c r="AAV230" s="26"/>
      <c r="AAW230" s="26"/>
      <c r="AAX230" s="26"/>
      <c r="AAY230" s="26"/>
      <c r="AAZ230" s="26"/>
      <c r="ABA230" s="26"/>
      <c r="ABB230" s="26"/>
      <c r="ABC230" s="26"/>
      <c r="ABD230" s="26"/>
      <c r="ABE230" s="26"/>
      <c r="ABF230" s="26"/>
      <c r="ABG230" s="26"/>
      <c r="ABH230" s="26"/>
      <c r="ABI230" s="26"/>
      <c r="ABJ230" s="26"/>
      <c r="ABK230" s="26"/>
      <c r="ABL230" s="26"/>
      <c r="ABM230" s="26"/>
      <c r="ABN230" s="26"/>
      <c r="ABO230" s="26"/>
      <c r="ABP230" s="26"/>
      <c r="ABQ230" s="26"/>
      <c r="ABR230" s="26"/>
      <c r="ABS230" s="26"/>
      <c r="ABT230" s="26"/>
      <c r="ABU230" s="26"/>
      <c r="ABV230" s="26"/>
      <c r="ABW230" s="26"/>
      <c r="ABX230" s="26"/>
      <c r="ABY230" s="26"/>
      <c r="ABZ230" s="26"/>
      <c r="ACA230" s="26"/>
      <c r="ACB230" s="26"/>
      <c r="ACC230" s="26"/>
      <c r="ACD230" s="26"/>
      <c r="ACE230" s="26"/>
      <c r="ACF230" s="26"/>
      <c r="ACG230" s="26"/>
      <c r="ACH230" s="26"/>
      <c r="ACI230" s="26"/>
      <c r="ACJ230" s="26"/>
      <c r="ACK230" s="26"/>
      <c r="ACL230" s="26"/>
      <c r="ACM230" s="26"/>
      <c r="ACN230" s="26"/>
      <c r="ACO230" s="26"/>
      <c r="ACP230" s="26"/>
      <c r="ACQ230" s="26"/>
      <c r="ACR230" s="26"/>
      <c r="ACS230" s="26"/>
      <c r="ACT230" s="26"/>
      <c r="ACU230" s="26"/>
      <c r="ACV230" s="26"/>
      <c r="ACW230" s="26"/>
      <c r="ACX230" s="26"/>
      <c r="ACY230" s="26"/>
      <c r="ACZ230" s="26"/>
      <c r="ADA230" s="26"/>
      <c r="ADB230" s="26"/>
      <c r="ADC230" s="26"/>
      <c r="ADD230" s="26"/>
      <c r="ADE230" s="26"/>
      <c r="ADF230" s="26"/>
      <c r="ADG230" s="26"/>
      <c r="ADH230" s="26"/>
      <c r="ADI230" s="26"/>
      <c r="ADJ230" s="26"/>
      <c r="ADK230" s="26"/>
      <c r="ADL230" s="26"/>
      <c r="ADM230" s="26"/>
      <c r="ADN230" s="26"/>
      <c r="ADO230" s="26"/>
      <c r="ADP230" s="26"/>
      <c r="ADQ230" s="26"/>
      <c r="ADR230" s="26"/>
      <c r="ADS230" s="26"/>
      <c r="ADT230" s="26"/>
      <c r="ADU230" s="26"/>
      <c r="ADV230" s="26"/>
      <c r="ADW230" s="26"/>
      <c r="ADX230" s="26"/>
      <c r="ADY230" s="26"/>
      <c r="ADZ230" s="26"/>
      <c r="AEA230" s="26"/>
      <c r="AEB230" s="26"/>
      <c r="AEC230" s="26"/>
      <c r="AED230" s="26"/>
      <c r="AEE230" s="26"/>
      <c r="AEF230" s="26"/>
      <c r="AEG230" s="26"/>
      <c r="AEH230" s="26"/>
      <c r="AEI230" s="26"/>
      <c r="AEJ230" s="26"/>
      <c r="AEK230" s="26"/>
      <c r="AEL230" s="26"/>
      <c r="AEM230" s="26"/>
      <c r="AEN230" s="26"/>
      <c r="AEO230" s="26"/>
      <c r="AEP230" s="26"/>
      <c r="AEQ230" s="26"/>
      <c r="AER230" s="26"/>
      <c r="AES230" s="26"/>
      <c r="AET230" s="26"/>
      <c r="AEU230" s="26"/>
      <c r="AEV230" s="26"/>
      <c r="AEW230" s="26"/>
      <c r="AEX230" s="26"/>
      <c r="AEY230" s="26"/>
      <c r="AEZ230" s="26"/>
      <c r="AFA230" s="26"/>
      <c r="AFB230" s="26"/>
      <c r="AFC230" s="26"/>
      <c r="AFD230" s="26"/>
      <c r="AFE230" s="26"/>
      <c r="AFF230" s="26"/>
      <c r="AFG230" s="26"/>
      <c r="AFH230" s="26"/>
      <c r="AFI230" s="26"/>
      <c r="AFJ230" s="26"/>
      <c r="AFK230" s="26"/>
      <c r="AFL230" s="26"/>
      <c r="AFM230" s="26"/>
      <c r="AFN230" s="26"/>
      <c r="AFO230" s="26"/>
      <c r="AFP230" s="26"/>
      <c r="AFQ230" s="26"/>
      <c r="AFR230" s="26"/>
      <c r="AFS230" s="26"/>
      <c r="AFT230" s="26"/>
      <c r="AFU230" s="26"/>
      <c r="AFV230" s="26"/>
      <c r="AFW230" s="26"/>
      <c r="AFX230" s="26"/>
      <c r="AFY230" s="26"/>
      <c r="AFZ230" s="26"/>
      <c r="AGA230" s="26"/>
      <c r="AGB230" s="26"/>
      <c r="AGC230" s="26"/>
      <c r="AGD230" s="26"/>
      <c r="AGE230" s="26"/>
      <c r="AGF230" s="26"/>
      <c r="AGG230" s="26"/>
      <c r="AGH230" s="26"/>
      <c r="AGI230" s="26"/>
      <c r="AGJ230" s="26"/>
      <c r="AGK230" s="26"/>
      <c r="AGL230" s="26"/>
      <c r="AGM230" s="26"/>
      <c r="AGN230" s="26"/>
      <c r="AGO230" s="26"/>
    </row>
    <row r="231" spans="371:873" x14ac:dyDescent="0.25">
      <c r="NG231" s="26"/>
      <c r="NH231" s="26"/>
      <c r="NI231" s="26"/>
      <c r="NJ231" s="26"/>
      <c r="NK231" s="26"/>
      <c r="NL231" s="26"/>
      <c r="NM231" s="26"/>
      <c r="NN231" s="26"/>
      <c r="NO231" s="26"/>
      <c r="NP231" s="26"/>
      <c r="NQ231" s="26"/>
      <c r="NR231" s="26"/>
      <c r="NS231" s="26"/>
      <c r="NT231" s="26"/>
      <c r="NU231" s="26"/>
      <c r="NV231" s="26"/>
      <c r="NW231" s="26"/>
      <c r="NX231" s="26"/>
      <c r="NY231" s="26"/>
      <c r="NZ231" s="26"/>
      <c r="OA231" s="26"/>
      <c r="OB231" s="26"/>
      <c r="OC231" s="26"/>
      <c r="OD231" s="26"/>
      <c r="OE231" s="26"/>
      <c r="OF231" s="26"/>
      <c r="OG231" s="26"/>
      <c r="OH231" s="26"/>
      <c r="OI231" s="26"/>
      <c r="OJ231" s="26"/>
      <c r="OK231" s="26"/>
      <c r="OL231" s="26"/>
      <c r="OM231" s="26"/>
      <c r="ON231" s="26"/>
      <c r="OO231" s="26"/>
      <c r="OP231" s="26"/>
      <c r="OQ231" s="26"/>
      <c r="OR231" s="26"/>
      <c r="OS231" s="26"/>
      <c r="OT231" s="26"/>
      <c r="OU231" s="26"/>
      <c r="OV231" s="26"/>
      <c r="OW231" s="26"/>
      <c r="OX231" s="26"/>
      <c r="OY231" s="26"/>
      <c r="OZ231" s="26"/>
      <c r="PA231" s="26"/>
      <c r="PB231" s="26"/>
      <c r="PC231" s="26"/>
      <c r="PD231" s="26"/>
      <c r="PE231" s="26"/>
      <c r="PF231" s="26"/>
      <c r="PG231" s="26"/>
      <c r="PH231" s="26"/>
      <c r="PI231" s="26"/>
      <c r="PJ231" s="26"/>
      <c r="PK231" s="26"/>
      <c r="PL231" s="26"/>
      <c r="PM231" s="26"/>
      <c r="PN231" s="26"/>
      <c r="PO231" s="26"/>
      <c r="PP231" s="26"/>
      <c r="PQ231" s="26"/>
      <c r="PR231" s="26"/>
      <c r="PS231" s="26"/>
      <c r="PT231" s="26"/>
      <c r="PU231" s="26"/>
      <c r="PV231" s="26"/>
      <c r="PW231" s="26"/>
      <c r="PX231" s="26"/>
      <c r="PY231" s="26"/>
      <c r="PZ231" s="26"/>
      <c r="QA231" s="26"/>
      <c r="QB231" s="26"/>
      <c r="QC231" s="26"/>
      <c r="QD231" s="26"/>
      <c r="QE231" s="26"/>
      <c r="QF231" s="26"/>
      <c r="QG231" s="26"/>
      <c r="QH231" s="26"/>
      <c r="QI231" s="26"/>
      <c r="QJ231" s="26"/>
      <c r="QK231" s="26"/>
      <c r="QL231" s="26"/>
      <c r="QM231" s="26"/>
      <c r="QN231" s="26"/>
      <c r="QO231" s="26"/>
      <c r="QP231" s="26"/>
      <c r="QQ231" s="26"/>
      <c r="QR231" s="26"/>
      <c r="QS231" s="26"/>
      <c r="QT231" s="26"/>
      <c r="QU231" s="26"/>
      <c r="QV231" s="26"/>
      <c r="QW231" s="26"/>
      <c r="QX231" s="26"/>
      <c r="QY231" s="26"/>
      <c r="QZ231" s="26"/>
      <c r="RA231" s="26"/>
      <c r="RB231" s="26"/>
      <c r="RC231" s="26"/>
      <c r="RD231" s="26"/>
      <c r="RE231" s="26"/>
      <c r="RF231" s="26"/>
      <c r="RG231" s="26"/>
      <c r="RH231" s="26"/>
      <c r="RI231" s="26"/>
      <c r="RJ231" s="26"/>
      <c r="RK231" s="26"/>
      <c r="RL231" s="26"/>
      <c r="RM231" s="26"/>
      <c r="RN231" s="26"/>
      <c r="RO231" s="26"/>
      <c r="RP231" s="26"/>
      <c r="RQ231" s="26"/>
      <c r="RR231" s="26"/>
      <c r="RS231" s="26"/>
      <c r="RT231" s="26"/>
      <c r="RU231" s="26"/>
      <c r="RV231" s="26"/>
      <c r="RW231" s="26"/>
      <c r="RX231" s="26"/>
      <c r="RY231" s="26"/>
      <c r="RZ231" s="26"/>
      <c r="SA231" s="26"/>
      <c r="SB231" s="26"/>
      <c r="SC231" s="26"/>
      <c r="SD231" s="26"/>
      <c r="SE231" s="26"/>
      <c r="SF231" s="26"/>
      <c r="SG231" s="26"/>
      <c r="SH231" s="26"/>
      <c r="SI231" s="26"/>
      <c r="SJ231" s="26"/>
      <c r="SK231" s="26"/>
      <c r="SL231" s="26"/>
      <c r="SM231" s="26"/>
      <c r="SN231" s="26"/>
      <c r="SO231" s="26"/>
      <c r="SP231" s="26"/>
      <c r="AAV231" s="26"/>
      <c r="AAW231" s="26"/>
      <c r="AAX231" s="26"/>
      <c r="AAY231" s="26"/>
      <c r="AAZ231" s="26"/>
      <c r="ABA231" s="26"/>
      <c r="ABB231" s="26"/>
      <c r="ABC231" s="26"/>
      <c r="ABD231" s="26"/>
      <c r="ABE231" s="26"/>
      <c r="ABF231" s="26"/>
      <c r="ABG231" s="26"/>
      <c r="ABH231" s="26"/>
      <c r="ABI231" s="26"/>
      <c r="ABJ231" s="26"/>
      <c r="ABK231" s="26"/>
      <c r="ABL231" s="26"/>
      <c r="ABM231" s="26"/>
      <c r="ABN231" s="26"/>
      <c r="ABO231" s="26"/>
      <c r="ABP231" s="26"/>
      <c r="ABQ231" s="26"/>
      <c r="ABR231" s="26"/>
      <c r="ABS231" s="26"/>
      <c r="ABT231" s="26"/>
      <c r="ABU231" s="26"/>
      <c r="ABV231" s="26"/>
      <c r="ABW231" s="26"/>
      <c r="ABX231" s="26"/>
      <c r="ABY231" s="26"/>
      <c r="ABZ231" s="26"/>
      <c r="ACA231" s="26"/>
      <c r="ACB231" s="26"/>
      <c r="ACC231" s="26"/>
      <c r="ACD231" s="26"/>
      <c r="ACE231" s="26"/>
      <c r="ACF231" s="26"/>
      <c r="ACG231" s="26"/>
      <c r="ACH231" s="26"/>
      <c r="ACI231" s="26"/>
      <c r="ACJ231" s="26"/>
      <c r="ACK231" s="26"/>
      <c r="ACL231" s="26"/>
      <c r="ACM231" s="26"/>
      <c r="ACN231" s="26"/>
      <c r="ACO231" s="26"/>
      <c r="ACP231" s="26"/>
      <c r="ACQ231" s="26"/>
      <c r="ACR231" s="26"/>
      <c r="ACS231" s="26"/>
      <c r="ACT231" s="26"/>
      <c r="ACU231" s="26"/>
      <c r="ACV231" s="26"/>
      <c r="ACW231" s="26"/>
      <c r="ACX231" s="26"/>
      <c r="ACY231" s="26"/>
      <c r="ACZ231" s="26"/>
      <c r="ADA231" s="26"/>
      <c r="ADB231" s="26"/>
      <c r="ADC231" s="26"/>
      <c r="ADD231" s="26"/>
      <c r="ADE231" s="26"/>
      <c r="ADF231" s="26"/>
      <c r="ADG231" s="26"/>
      <c r="ADH231" s="26"/>
      <c r="ADI231" s="26"/>
      <c r="ADJ231" s="26"/>
      <c r="ADK231" s="26"/>
      <c r="ADL231" s="26"/>
      <c r="ADM231" s="26"/>
      <c r="ADN231" s="26"/>
      <c r="ADO231" s="26"/>
      <c r="ADP231" s="26"/>
      <c r="ADQ231" s="26"/>
      <c r="ADR231" s="26"/>
      <c r="ADS231" s="26"/>
      <c r="ADT231" s="26"/>
      <c r="ADU231" s="26"/>
      <c r="ADV231" s="26"/>
      <c r="ADW231" s="26"/>
      <c r="ADX231" s="26"/>
      <c r="ADY231" s="26"/>
      <c r="ADZ231" s="26"/>
      <c r="AEA231" s="26"/>
      <c r="AEB231" s="26"/>
      <c r="AEC231" s="26"/>
      <c r="AED231" s="26"/>
      <c r="AEE231" s="26"/>
      <c r="AEF231" s="26"/>
      <c r="AEG231" s="26"/>
      <c r="AEH231" s="26"/>
      <c r="AEI231" s="26"/>
      <c r="AEJ231" s="26"/>
      <c r="AEK231" s="26"/>
      <c r="AEL231" s="26"/>
      <c r="AEM231" s="26"/>
      <c r="AEN231" s="26"/>
      <c r="AEO231" s="26"/>
      <c r="AEP231" s="26"/>
      <c r="AEQ231" s="26"/>
      <c r="AER231" s="26"/>
      <c r="AES231" s="26"/>
      <c r="AET231" s="26"/>
      <c r="AEU231" s="26"/>
      <c r="AEV231" s="26"/>
      <c r="AEW231" s="26"/>
      <c r="AEX231" s="26"/>
      <c r="AEY231" s="26"/>
      <c r="AEZ231" s="26"/>
      <c r="AFA231" s="26"/>
      <c r="AFB231" s="26"/>
      <c r="AFC231" s="26"/>
      <c r="AFD231" s="26"/>
      <c r="AFE231" s="26"/>
      <c r="AFF231" s="26"/>
      <c r="AFG231" s="26"/>
      <c r="AFH231" s="26"/>
      <c r="AFI231" s="26"/>
      <c r="AFJ231" s="26"/>
      <c r="AFK231" s="26"/>
      <c r="AFL231" s="26"/>
      <c r="AFM231" s="26"/>
      <c r="AFN231" s="26"/>
      <c r="AFO231" s="26"/>
      <c r="AFP231" s="26"/>
      <c r="AFQ231" s="26"/>
      <c r="AFR231" s="26"/>
      <c r="AFS231" s="26"/>
      <c r="AFT231" s="26"/>
      <c r="AFU231" s="26"/>
      <c r="AFV231" s="26"/>
      <c r="AFW231" s="26"/>
      <c r="AFX231" s="26"/>
      <c r="AFY231" s="26"/>
      <c r="AFZ231" s="26"/>
      <c r="AGA231" s="26"/>
      <c r="AGB231" s="26"/>
      <c r="AGC231" s="26"/>
      <c r="AGD231" s="26"/>
      <c r="AGE231" s="26"/>
      <c r="AGF231" s="26"/>
      <c r="AGG231" s="26"/>
      <c r="AGH231" s="26"/>
      <c r="AGI231" s="26"/>
      <c r="AGJ231" s="26"/>
      <c r="AGK231" s="26"/>
      <c r="AGL231" s="26"/>
      <c r="AGM231" s="26"/>
      <c r="AGN231" s="26"/>
      <c r="AGO231" s="26"/>
    </row>
    <row r="232" spans="371:873" x14ac:dyDescent="0.25">
      <c r="NG232" s="26"/>
      <c r="NH232" s="26"/>
      <c r="NI232" s="26"/>
      <c r="NJ232" s="26"/>
      <c r="NK232" s="26"/>
      <c r="NL232" s="26"/>
      <c r="NM232" s="26"/>
      <c r="NN232" s="26"/>
      <c r="NO232" s="26"/>
      <c r="NP232" s="26"/>
      <c r="NQ232" s="26"/>
      <c r="NR232" s="26"/>
      <c r="NS232" s="26"/>
      <c r="NT232" s="26"/>
      <c r="NU232" s="26"/>
      <c r="NV232" s="26"/>
      <c r="NW232" s="26"/>
      <c r="NX232" s="26"/>
      <c r="NY232" s="26"/>
      <c r="NZ232" s="26"/>
      <c r="OA232" s="26"/>
      <c r="OB232" s="26"/>
      <c r="OC232" s="26"/>
      <c r="OD232" s="26"/>
      <c r="OE232" s="26"/>
      <c r="OF232" s="26"/>
      <c r="OG232" s="26"/>
      <c r="OH232" s="26"/>
      <c r="OI232" s="26"/>
      <c r="OJ232" s="26"/>
      <c r="OK232" s="26"/>
      <c r="OL232" s="26"/>
      <c r="OM232" s="26"/>
      <c r="ON232" s="26"/>
      <c r="OO232" s="26"/>
      <c r="OP232" s="26"/>
      <c r="OQ232" s="26"/>
      <c r="OR232" s="26"/>
      <c r="OS232" s="26"/>
      <c r="OT232" s="26"/>
      <c r="OU232" s="26"/>
      <c r="OV232" s="26"/>
      <c r="OW232" s="26"/>
      <c r="OX232" s="26"/>
      <c r="OY232" s="26"/>
      <c r="OZ232" s="26"/>
      <c r="PA232" s="26"/>
      <c r="PB232" s="26"/>
      <c r="PC232" s="26"/>
      <c r="PD232" s="26"/>
      <c r="PE232" s="26"/>
      <c r="PF232" s="26"/>
      <c r="PG232" s="26"/>
      <c r="PH232" s="26"/>
      <c r="PI232" s="26"/>
      <c r="PJ232" s="26"/>
      <c r="PK232" s="26"/>
      <c r="PL232" s="26"/>
      <c r="PM232" s="26"/>
      <c r="PN232" s="26"/>
      <c r="PO232" s="26"/>
      <c r="PP232" s="26"/>
      <c r="PQ232" s="26"/>
      <c r="PR232" s="26"/>
      <c r="PS232" s="26"/>
      <c r="PT232" s="26"/>
      <c r="PU232" s="26"/>
      <c r="PV232" s="26"/>
      <c r="PW232" s="26"/>
      <c r="PX232" s="26"/>
      <c r="PY232" s="26"/>
      <c r="PZ232" s="26"/>
      <c r="QA232" s="26"/>
      <c r="QB232" s="26"/>
      <c r="QC232" s="26"/>
      <c r="QD232" s="26"/>
      <c r="QE232" s="26"/>
      <c r="QF232" s="26"/>
      <c r="QG232" s="26"/>
      <c r="QH232" s="26"/>
      <c r="QI232" s="26"/>
      <c r="QJ232" s="26"/>
      <c r="QK232" s="26"/>
      <c r="QL232" s="26"/>
      <c r="QM232" s="26"/>
      <c r="QN232" s="26"/>
      <c r="QO232" s="26"/>
      <c r="QP232" s="26"/>
      <c r="QQ232" s="26"/>
      <c r="QR232" s="26"/>
      <c r="QS232" s="26"/>
      <c r="QT232" s="26"/>
      <c r="QU232" s="26"/>
      <c r="QV232" s="26"/>
      <c r="QW232" s="26"/>
      <c r="QX232" s="26"/>
      <c r="QY232" s="26"/>
      <c r="QZ232" s="26"/>
      <c r="RA232" s="26"/>
      <c r="RB232" s="26"/>
      <c r="RC232" s="26"/>
      <c r="RD232" s="26"/>
      <c r="RE232" s="26"/>
      <c r="RF232" s="26"/>
      <c r="RG232" s="26"/>
      <c r="RH232" s="26"/>
      <c r="RI232" s="26"/>
      <c r="RJ232" s="26"/>
      <c r="RK232" s="26"/>
      <c r="RL232" s="26"/>
      <c r="RM232" s="26"/>
      <c r="RN232" s="26"/>
      <c r="RO232" s="26"/>
      <c r="RP232" s="26"/>
      <c r="RQ232" s="26"/>
      <c r="RR232" s="26"/>
      <c r="RS232" s="26"/>
      <c r="RT232" s="26"/>
      <c r="RU232" s="26"/>
      <c r="RV232" s="26"/>
      <c r="RW232" s="26"/>
      <c r="RX232" s="26"/>
      <c r="RY232" s="26"/>
      <c r="RZ232" s="26"/>
      <c r="SA232" s="26"/>
      <c r="SB232" s="26"/>
      <c r="SC232" s="26"/>
      <c r="SD232" s="26"/>
      <c r="SE232" s="26"/>
      <c r="SF232" s="26"/>
      <c r="SG232" s="26"/>
      <c r="SH232" s="26"/>
      <c r="SI232" s="26"/>
      <c r="SJ232" s="26"/>
      <c r="SK232" s="26"/>
      <c r="SL232" s="26"/>
      <c r="SM232" s="26"/>
      <c r="SN232" s="26"/>
      <c r="SO232" s="26"/>
      <c r="SP232" s="26"/>
      <c r="AAV232" s="26"/>
      <c r="AAW232" s="26"/>
      <c r="AAX232" s="26"/>
      <c r="AAY232" s="26"/>
      <c r="AAZ232" s="26"/>
      <c r="ABA232" s="26"/>
      <c r="ABB232" s="26"/>
      <c r="ABC232" s="26"/>
      <c r="ABD232" s="26"/>
      <c r="ABE232" s="26"/>
      <c r="ABF232" s="26"/>
      <c r="ABG232" s="26"/>
      <c r="ABH232" s="26"/>
      <c r="ABI232" s="26"/>
      <c r="ABJ232" s="26"/>
      <c r="ABK232" s="26"/>
      <c r="ABL232" s="26"/>
      <c r="ABM232" s="26"/>
      <c r="ABN232" s="26"/>
      <c r="ABO232" s="26"/>
      <c r="ABP232" s="26"/>
      <c r="ABQ232" s="26"/>
      <c r="ABR232" s="26"/>
      <c r="ABS232" s="26"/>
      <c r="ABT232" s="26"/>
      <c r="ABU232" s="26"/>
      <c r="ABV232" s="26"/>
      <c r="ABW232" s="26"/>
      <c r="ABX232" s="26"/>
      <c r="ABY232" s="26"/>
      <c r="ABZ232" s="26"/>
      <c r="ACA232" s="26"/>
      <c r="ACB232" s="26"/>
      <c r="ACC232" s="26"/>
      <c r="ACD232" s="26"/>
      <c r="ACE232" s="26"/>
      <c r="ACF232" s="26"/>
      <c r="ACG232" s="26"/>
      <c r="ACH232" s="26"/>
      <c r="ACI232" s="26"/>
      <c r="ACJ232" s="26"/>
      <c r="ACK232" s="26"/>
      <c r="ACL232" s="26"/>
      <c r="ACM232" s="26"/>
      <c r="ACN232" s="26"/>
      <c r="ACO232" s="26"/>
      <c r="ACP232" s="26"/>
      <c r="ACQ232" s="26"/>
      <c r="ACR232" s="26"/>
      <c r="ACS232" s="26"/>
      <c r="ACT232" s="26"/>
      <c r="ACU232" s="26"/>
      <c r="ACV232" s="26"/>
      <c r="ACW232" s="26"/>
      <c r="ACX232" s="26"/>
      <c r="ACY232" s="26"/>
      <c r="ACZ232" s="26"/>
      <c r="ADA232" s="26"/>
      <c r="ADB232" s="26"/>
      <c r="ADC232" s="26"/>
      <c r="ADD232" s="26"/>
      <c r="ADE232" s="26"/>
      <c r="ADF232" s="26"/>
      <c r="ADG232" s="26"/>
      <c r="ADH232" s="26"/>
      <c r="ADI232" s="26"/>
      <c r="ADJ232" s="26"/>
      <c r="ADK232" s="26"/>
      <c r="ADL232" s="26"/>
      <c r="ADM232" s="26"/>
      <c r="ADN232" s="26"/>
      <c r="ADO232" s="26"/>
      <c r="ADP232" s="26"/>
      <c r="ADQ232" s="26"/>
      <c r="ADR232" s="26"/>
      <c r="ADS232" s="26"/>
      <c r="ADT232" s="26"/>
      <c r="ADU232" s="26"/>
      <c r="ADV232" s="26"/>
      <c r="ADW232" s="26"/>
      <c r="ADX232" s="26"/>
      <c r="ADY232" s="26"/>
      <c r="ADZ232" s="26"/>
      <c r="AEA232" s="26"/>
      <c r="AEB232" s="26"/>
      <c r="AEC232" s="26"/>
      <c r="AED232" s="26"/>
      <c r="AEE232" s="26"/>
      <c r="AEF232" s="26"/>
      <c r="AEG232" s="26"/>
      <c r="AEH232" s="26"/>
      <c r="AEI232" s="26"/>
      <c r="AEJ232" s="26"/>
      <c r="AEK232" s="26"/>
      <c r="AEL232" s="26"/>
      <c r="AEM232" s="26"/>
      <c r="AEN232" s="26"/>
      <c r="AEO232" s="26"/>
      <c r="AEP232" s="26"/>
      <c r="AEQ232" s="26"/>
      <c r="AER232" s="26"/>
      <c r="AES232" s="26"/>
      <c r="AET232" s="26"/>
      <c r="AEU232" s="26"/>
      <c r="AEV232" s="26"/>
      <c r="AEW232" s="26"/>
      <c r="AEX232" s="26"/>
      <c r="AEY232" s="26"/>
      <c r="AEZ232" s="26"/>
      <c r="AFA232" s="26"/>
      <c r="AFB232" s="26"/>
      <c r="AFC232" s="26"/>
      <c r="AFD232" s="26"/>
      <c r="AFE232" s="26"/>
      <c r="AFF232" s="26"/>
      <c r="AFG232" s="26"/>
      <c r="AFH232" s="26"/>
      <c r="AFI232" s="26"/>
      <c r="AFJ232" s="26"/>
      <c r="AFK232" s="26"/>
      <c r="AFL232" s="26"/>
      <c r="AFM232" s="26"/>
      <c r="AFN232" s="26"/>
      <c r="AFO232" s="26"/>
      <c r="AFP232" s="26"/>
      <c r="AFQ232" s="26"/>
      <c r="AFR232" s="26"/>
      <c r="AFS232" s="26"/>
      <c r="AFT232" s="26"/>
      <c r="AFU232" s="26"/>
      <c r="AFV232" s="26"/>
      <c r="AFW232" s="26"/>
      <c r="AFX232" s="26"/>
      <c r="AFY232" s="26"/>
      <c r="AFZ232" s="26"/>
      <c r="AGA232" s="26"/>
      <c r="AGB232" s="26"/>
      <c r="AGC232" s="26"/>
      <c r="AGD232" s="26"/>
      <c r="AGE232" s="26"/>
      <c r="AGF232" s="26"/>
      <c r="AGG232" s="26"/>
      <c r="AGH232" s="26"/>
      <c r="AGI232" s="26"/>
      <c r="AGJ232" s="26"/>
      <c r="AGK232" s="26"/>
      <c r="AGL232" s="26"/>
      <c r="AGM232" s="26"/>
      <c r="AGN232" s="26"/>
      <c r="AGO232" s="26"/>
    </row>
    <row r="233" spans="371:873" x14ac:dyDescent="0.25">
      <c r="NG233" s="26"/>
      <c r="NH233" s="26"/>
      <c r="NI233" s="26"/>
      <c r="NJ233" s="26"/>
      <c r="NK233" s="26"/>
      <c r="NL233" s="26"/>
      <c r="NM233" s="26"/>
      <c r="NN233" s="26"/>
      <c r="NO233" s="26"/>
      <c r="NP233" s="26"/>
      <c r="NQ233" s="26"/>
      <c r="NR233" s="26"/>
      <c r="NS233" s="26"/>
      <c r="NT233" s="26"/>
      <c r="NU233" s="26"/>
      <c r="NV233" s="26"/>
      <c r="NW233" s="26"/>
      <c r="NX233" s="26"/>
      <c r="NY233" s="26"/>
      <c r="NZ233" s="26"/>
      <c r="OA233" s="26"/>
      <c r="OB233" s="26"/>
      <c r="OC233" s="26"/>
      <c r="OD233" s="26"/>
      <c r="OE233" s="26"/>
      <c r="OF233" s="26"/>
      <c r="OG233" s="26"/>
      <c r="OH233" s="26"/>
      <c r="OI233" s="26"/>
      <c r="OJ233" s="26"/>
      <c r="OK233" s="26"/>
      <c r="OL233" s="26"/>
      <c r="OM233" s="26"/>
      <c r="ON233" s="26"/>
      <c r="OO233" s="26"/>
      <c r="OP233" s="26"/>
      <c r="OQ233" s="26"/>
      <c r="OR233" s="26"/>
      <c r="OS233" s="26"/>
      <c r="OT233" s="26"/>
      <c r="OU233" s="26"/>
      <c r="OV233" s="26"/>
      <c r="OW233" s="26"/>
      <c r="OX233" s="26"/>
      <c r="OY233" s="26"/>
      <c r="OZ233" s="26"/>
      <c r="PA233" s="26"/>
      <c r="PB233" s="26"/>
      <c r="PC233" s="26"/>
      <c r="PD233" s="26"/>
      <c r="PE233" s="26"/>
      <c r="PF233" s="26"/>
      <c r="PG233" s="26"/>
      <c r="PH233" s="26"/>
      <c r="PI233" s="26"/>
      <c r="PJ233" s="26"/>
      <c r="PK233" s="26"/>
      <c r="PL233" s="26"/>
      <c r="PM233" s="26"/>
      <c r="PN233" s="26"/>
      <c r="PO233" s="26"/>
      <c r="PP233" s="26"/>
      <c r="PQ233" s="26"/>
      <c r="PR233" s="26"/>
      <c r="PS233" s="26"/>
      <c r="PT233" s="26"/>
      <c r="PU233" s="26"/>
      <c r="PV233" s="26"/>
      <c r="PW233" s="26"/>
      <c r="PX233" s="26"/>
      <c r="PY233" s="26"/>
      <c r="PZ233" s="26"/>
      <c r="QA233" s="26"/>
      <c r="QB233" s="26"/>
      <c r="QC233" s="26"/>
      <c r="QD233" s="26"/>
      <c r="QE233" s="26"/>
      <c r="QF233" s="26"/>
      <c r="QG233" s="26"/>
      <c r="QH233" s="26"/>
      <c r="QI233" s="26"/>
      <c r="QJ233" s="26"/>
      <c r="QK233" s="26"/>
      <c r="QL233" s="26"/>
      <c r="QM233" s="26"/>
      <c r="QN233" s="26"/>
      <c r="QO233" s="26"/>
      <c r="QP233" s="26"/>
      <c r="QQ233" s="26"/>
      <c r="QR233" s="26"/>
      <c r="QS233" s="26"/>
      <c r="QT233" s="26"/>
      <c r="QU233" s="26"/>
      <c r="QV233" s="26"/>
      <c r="QW233" s="26"/>
      <c r="QX233" s="26"/>
      <c r="QY233" s="26"/>
      <c r="QZ233" s="26"/>
      <c r="RA233" s="26"/>
      <c r="RB233" s="26"/>
      <c r="RC233" s="26"/>
      <c r="RD233" s="26"/>
      <c r="RE233" s="26"/>
      <c r="RF233" s="26"/>
      <c r="RG233" s="26"/>
      <c r="RH233" s="26"/>
      <c r="RI233" s="26"/>
      <c r="RJ233" s="26"/>
      <c r="RK233" s="26"/>
      <c r="RL233" s="26"/>
      <c r="RM233" s="26"/>
      <c r="RN233" s="26"/>
      <c r="RO233" s="26"/>
      <c r="RP233" s="26"/>
      <c r="RQ233" s="26"/>
      <c r="RR233" s="26"/>
      <c r="RS233" s="26"/>
      <c r="RT233" s="26"/>
      <c r="RU233" s="26"/>
      <c r="RV233" s="26"/>
      <c r="RW233" s="26"/>
      <c r="RX233" s="26"/>
      <c r="RY233" s="26"/>
      <c r="RZ233" s="26"/>
      <c r="SA233" s="26"/>
      <c r="SB233" s="26"/>
      <c r="SC233" s="26"/>
      <c r="SD233" s="26"/>
      <c r="SE233" s="26"/>
      <c r="SF233" s="26"/>
      <c r="SG233" s="26"/>
      <c r="SH233" s="26"/>
      <c r="SI233" s="26"/>
      <c r="SJ233" s="26"/>
      <c r="SK233" s="26"/>
      <c r="SL233" s="26"/>
      <c r="SM233" s="26"/>
      <c r="SN233" s="26"/>
      <c r="SO233" s="26"/>
      <c r="SP233" s="26"/>
      <c r="AAV233" s="26"/>
      <c r="AAW233" s="26"/>
      <c r="AAX233" s="26"/>
      <c r="AAY233" s="26"/>
      <c r="AAZ233" s="26"/>
      <c r="ABA233" s="26"/>
      <c r="ABB233" s="26"/>
      <c r="ABC233" s="26"/>
      <c r="ABD233" s="26"/>
      <c r="ABE233" s="26"/>
      <c r="ABF233" s="26"/>
      <c r="ABG233" s="26"/>
      <c r="ABH233" s="26"/>
      <c r="ABI233" s="26"/>
      <c r="ABJ233" s="26"/>
      <c r="ABK233" s="26"/>
      <c r="ABL233" s="26"/>
      <c r="ABM233" s="26"/>
      <c r="ABN233" s="26"/>
      <c r="ABO233" s="26"/>
      <c r="ABP233" s="26"/>
      <c r="ABQ233" s="26"/>
      <c r="ABR233" s="26"/>
      <c r="ABS233" s="26"/>
      <c r="ABT233" s="26"/>
      <c r="ABU233" s="26"/>
      <c r="ABV233" s="26"/>
      <c r="ABW233" s="26"/>
      <c r="ABX233" s="26"/>
      <c r="ABY233" s="26"/>
      <c r="ABZ233" s="26"/>
      <c r="ACA233" s="26"/>
      <c r="ACB233" s="26"/>
      <c r="ACC233" s="26"/>
      <c r="ACD233" s="26"/>
      <c r="ACE233" s="26"/>
      <c r="ACF233" s="26"/>
      <c r="ACG233" s="26"/>
      <c r="ACH233" s="26"/>
      <c r="ACI233" s="26"/>
      <c r="ACJ233" s="26"/>
      <c r="ACK233" s="26"/>
      <c r="ACL233" s="26"/>
      <c r="ACM233" s="26"/>
      <c r="ACN233" s="26"/>
      <c r="ACO233" s="26"/>
      <c r="ACP233" s="26"/>
      <c r="ACQ233" s="26"/>
      <c r="ACR233" s="26"/>
      <c r="ACS233" s="26"/>
      <c r="ACT233" s="26"/>
      <c r="ACU233" s="26"/>
      <c r="ACV233" s="26"/>
      <c r="ACW233" s="26"/>
      <c r="ACX233" s="26"/>
      <c r="ACY233" s="26"/>
      <c r="ACZ233" s="26"/>
      <c r="ADA233" s="26"/>
      <c r="ADB233" s="26"/>
      <c r="ADC233" s="26"/>
      <c r="ADD233" s="26"/>
      <c r="ADE233" s="26"/>
      <c r="ADF233" s="26"/>
      <c r="ADG233" s="26"/>
      <c r="ADH233" s="26"/>
      <c r="ADI233" s="26"/>
      <c r="ADJ233" s="26"/>
      <c r="ADK233" s="26"/>
      <c r="ADL233" s="26"/>
      <c r="ADM233" s="26"/>
      <c r="ADN233" s="26"/>
      <c r="ADO233" s="26"/>
      <c r="ADP233" s="26"/>
      <c r="ADQ233" s="26"/>
      <c r="ADR233" s="26"/>
      <c r="ADS233" s="26"/>
      <c r="ADT233" s="26"/>
      <c r="ADU233" s="26"/>
      <c r="ADV233" s="26"/>
      <c r="ADW233" s="26"/>
      <c r="ADX233" s="26"/>
      <c r="ADY233" s="26"/>
      <c r="ADZ233" s="26"/>
      <c r="AEA233" s="26"/>
      <c r="AEB233" s="26"/>
      <c r="AEC233" s="26"/>
      <c r="AED233" s="26"/>
      <c r="AEE233" s="26"/>
      <c r="AEF233" s="26"/>
      <c r="AEG233" s="26"/>
      <c r="AEH233" s="26"/>
      <c r="AEI233" s="26"/>
      <c r="AEJ233" s="26"/>
      <c r="AEK233" s="26"/>
      <c r="AEL233" s="26"/>
      <c r="AEM233" s="26"/>
      <c r="AEN233" s="26"/>
      <c r="AEO233" s="26"/>
      <c r="AEP233" s="26"/>
      <c r="AEQ233" s="26"/>
      <c r="AER233" s="26"/>
      <c r="AES233" s="26"/>
      <c r="AET233" s="26"/>
      <c r="AEU233" s="26"/>
      <c r="AEV233" s="26"/>
      <c r="AEW233" s="26"/>
      <c r="AEX233" s="26"/>
      <c r="AEY233" s="26"/>
      <c r="AEZ233" s="26"/>
      <c r="AFA233" s="26"/>
      <c r="AFB233" s="26"/>
      <c r="AFC233" s="26"/>
      <c r="AFD233" s="26"/>
      <c r="AFE233" s="26"/>
      <c r="AFF233" s="26"/>
      <c r="AFG233" s="26"/>
      <c r="AFH233" s="26"/>
      <c r="AFI233" s="26"/>
      <c r="AFJ233" s="26"/>
      <c r="AFK233" s="26"/>
      <c r="AFL233" s="26"/>
      <c r="AFM233" s="26"/>
      <c r="AFN233" s="26"/>
      <c r="AFO233" s="26"/>
      <c r="AFP233" s="26"/>
      <c r="AFQ233" s="26"/>
      <c r="AFR233" s="26"/>
      <c r="AFS233" s="26"/>
      <c r="AFT233" s="26"/>
      <c r="AFU233" s="26"/>
      <c r="AFV233" s="26"/>
      <c r="AFW233" s="26"/>
      <c r="AFX233" s="26"/>
      <c r="AFY233" s="26"/>
      <c r="AFZ233" s="26"/>
      <c r="AGA233" s="26"/>
      <c r="AGB233" s="26"/>
      <c r="AGC233" s="26"/>
      <c r="AGD233" s="26"/>
      <c r="AGE233" s="26"/>
      <c r="AGF233" s="26"/>
      <c r="AGG233" s="26"/>
      <c r="AGH233" s="26"/>
      <c r="AGI233" s="26"/>
      <c r="AGJ233" s="26"/>
      <c r="AGK233" s="26"/>
      <c r="AGL233" s="26"/>
      <c r="AGM233" s="26"/>
      <c r="AGN233" s="26"/>
      <c r="AGO233" s="26"/>
    </row>
    <row r="234" spans="371:873" x14ac:dyDescent="0.25">
      <c r="NG234" s="26"/>
      <c r="NH234" s="26"/>
      <c r="NI234" s="26"/>
      <c r="NJ234" s="26"/>
      <c r="NK234" s="26"/>
      <c r="NL234" s="26"/>
      <c r="NM234" s="26"/>
      <c r="NN234" s="26"/>
      <c r="NO234" s="26"/>
      <c r="NP234" s="26"/>
      <c r="NQ234" s="26"/>
      <c r="NR234" s="26"/>
      <c r="NS234" s="26"/>
      <c r="NT234" s="26"/>
      <c r="NU234" s="26"/>
      <c r="NV234" s="26"/>
      <c r="NW234" s="26"/>
      <c r="NX234" s="26"/>
      <c r="NY234" s="26"/>
      <c r="NZ234" s="26"/>
      <c r="OA234" s="26"/>
      <c r="OB234" s="26"/>
      <c r="OC234" s="26"/>
      <c r="OD234" s="26"/>
      <c r="OE234" s="26"/>
      <c r="OF234" s="26"/>
      <c r="OG234" s="26"/>
      <c r="OH234" s="26"/>
      <c r="OI234" s="26"/>
      <c r="OJ234" s="26"/>
      <c r="OK234" s="26"/>
      <c r="OL234" s="26"/>
      <c r="OM234" s="26"/>
      <c r="ON234" s="26"/>
      <c r="OO234" s="26"/>
      <c r="OP234" s="26"/>
      <c r="OQ234" s="26"/>
      <c r="OR234" s="26"/>
      <c r="OS234" s="26"/>
      <c r="OT234" s="26"/>
      <c r="OU234" s="26"/>
      <c r="OV234" s="26"/>
      <c r="OW234" s="26"/>
      <c r="OX234" s="26"/>
      <c r="OY234" s="26"/>
      <c r="OZ234" s="26"/>
      <c r="PA234" s="26"/>
      <c r="PB234" s="26"/>
      <c r="PC234" s="26"/>
      <c r="PD234" s="26"/>
      <c r="PE234" s="26"/>
      <c r="PF234" s="26"/>
      <c r="PG234" s="26"/>
      <c r="PH234" s="26"/>
      <c r="PI234" s="26"/>
      <c r="PJ234" s="26"/>
      <c r="PK234" s="26"/>
      <c r="PL234" s="26"/>
      <c r="PM234" s="26"/>
      <c r="PN234" s="26"/>
      <c r="PO234" s="26"/>
      <c r="PP234" s="26"/>
      <c r="PQ234" s="26"/>
      <c r="PR234" s="26"/>
      <c r="PS234" s="26"/>
      <c r="PT234" s="26"/>
      <c r="PU234" s="26"/>
      <c r="PV234" s="26"/>
      <c r="PW234" s="26"/>
      <c r="PX234" s="26"/>
      <c r="PY234" s="26"/>
      <c r="PZ234" s="26"/>
      <c r="QA234" s="26"/>
      <c r="QB234" s="26"/>
      <c r="QC234" s="26"/>
      <c r="QD234" s="26"/>
      <c r="QE234" s="26"/>
      <c r="QF234" s="26"/>
      <c r="QG234" s="26"/>
      <c r="QH234" s="26"/>
      <c r="QI234" s="26"/>
      <c r="QJ234" s="26"/>
      <c r="QK234" s="26"/>
      <c r="QL234" s="26"/>
      <c r="QM234" s="26"/>
      <c r="QN234" s="26"/>
      <c r="QO234" s="26"/>
      <c r="QP234" s="26"/>
      <c r="QQ234" s="26"/>
      <c r="QR234" s="26"/>
      <c r="QS234" s="26"/>
      <c r="QT234" s="26"/>
      <c r="QU234" s="26"/>
      <c r="QV234" s="26"/>
      <c r="QW234" s="26"/>
      <c r="QX234" s="26"/>
      <c r="QY234" s="26"/>
      <c r="QZ234" s="26"/>
      <c r="RA234" s="26"/>
      <c r="RB234" s="26"/>
      <c r="RC234" s="26"/>
      <c r="RD234" s="26"/>
      <c r="RE234" s="26"/>
      <c r="RF234" s="26"/>
      <c r="RG234" s="26"/>
      <c r="RH234" s="26"/>
      <c r="RI234" s="26"/>
      <c r="RJ234" s="26"/>
      <c r="RK234" s="26"/>
      <c r="RL234" s="26"/>
      <c r="RM234" s="26"/>
      <c r="RN234" s="26"/>
      <c r="RO234" s="26"/>
      <c r="RP234" s="26"/>
      <c r="RQ234" s="26"/>
      <c r="RR234" s="26"/>
      <c r="RS234" s="26"/>
      <c r="RT234" s="26"/>
      <c r="RU234" s="26"/>
      <c r="RV234" s="26"/>
      <c r="RW234" s="26"/>
      <c r="RX234" s="26"/>
      <c r="RY234" s="26"/>
      <c r="RZ234" s="26"/>
      <c r="SA234" s="26"/>
      <c r="SB234" s="26"/>
      <c r="SC234" s="26"/>
      <c r="SD234" s="26"/>
      <c r="SE234" s="26"/>
      <c r="SF234" s="26"/>
      <c r="SG234" s="26"/>
      <c r="SH234" s="26"/>
      <c r="SI234" s="26"/>
      <c r="SJ234" s="26"/>
      <c r="SK234" s="26"/>
      <c r="SL234" s="26"/>
      <c r="SM234" s="26"/>
      <c r="SN234" s="26"/>
      <c r="SO234" s="26"/>
      <c r="SP234" s="26"/>
      <c r="AAV234" s="26"/>
      <c r="AAW234" s="26"/>
      <c r="AAX234" s="26"/>
      <c r="AAY234" s="26"/>
      <c r="AAZ234" s="26"/>
      <c r="ABA234" s="26"/>
      <c r="ABB234" s="26"/>
      <c r="ABC234" s="26"/>
      <c r="ABD234" s="26"/>
      <c r="ABE234" s="26"/>
      <c r="ABF234" s="26"/>
      <c r="ABG234" s="26"/>
      <c r="ABH234" s="26"/>
      <c r="ABI234" s="26"/>
      <c r="ABJ234" s="26"/>
      <c r="ABK234" s="26"/>
      <c r="ABL234" s="26"/>
      <c r="ABM234" s="26"/>
      <c r="ABN234" s="26"/>
      <c r="ABO234" s="26"/>
      <c r="ABP234" s="26"/>
      <c r="ABQ234" s="26"/>
      <c r="ABR234" s="26"/>
      <c r="ABS234" s="26"/>
      <c r="ABT234" s="26"/>
      <c r="ABU234" s="26"/>
      <c r="ABV234" s="26"/>
      <c r="ABW234" s="26"/>
      <c r="ABX234" s="26"/>
      <c r="ABY234" s="26"/>
      <c r="ABZ234" s="26"/>
      <c r="ACA234" s="26"/>
      <c r="ACB234" s="26"/>
      <c r="ACC234" s="26"/>
      <c r="ACD234" s="26"/>
      <c r="ACE234" s="26"/>
      <c r="ACF234" s="26"/>
      <c r="ACG234" s="26"/>
      <c r="ACH234" s="26"/>
      <c r="ACI234" s="26"/>
      <c r="ACJ234" s="26"/>
      <c r="ACK234" s="26"/>
      <c r="ACL234" s="26"/>
      <c r="ACM234" s="26"/>
      <c r="ACN234" s="26"/>
      <c r="ACO234" s="26"/>
      <c r="ACP234" s="26"/>
      <c r="ACQ234" s="26"/>
      <c r="ACR234" s="26"/>
      <c r="ACS234" s="26"/>
      <c r="ACT234" s="26"/>
      <c r="ACU234" s="26"/>
      <c r="ACV234" s="26"/>
      <c r="ACW234" s="26"/>
      <c r="ACX234" s="26"/>
      <c r="ACY234" s="26"/>
      <c r="ACZ234" s="26"/>
      <c r="ADA234" s="26"/>
      <c r="ADB234" s="26"/>
      <c r="ADC234" s="26"/>
      <c r="ADD234" s="26"/>
      <c r="ADE234" s="26"/>
      <c r="ADF234" s="26"/>
      <c r="ADG234" s="26"/>
      <c r="ADH234" s="26"/>
      <c r="ADI234" s="26"/>
      <c r="ADJ234" s="26"/>
      <c r="ADK234" s="26"/>
      <c r="ADL234" s="26"/>
      <c r="ADM234" s="26"/>
      <c r="ADN234" s="26"/>
      <c r="ADO234" s="26"/>
      <c r="ADP234" s="26"/>
      <c r="ADQ234" s="26"/>
      <c r="ADR234" s="26"/>
      <c r="ADS234" s="26"/>
      <c r="ADT234" s="26"/>
      <c r="ADU234" s="26"/>
      <c r="ADV234" s="26"/>
      <c r="ADW234" s="26"/>
      <c r="ADX234" s="26"/>
      <c r="ADY234" s="26"/>
      <c r="ADZ234" s="26"/>
      <c r="AEA234" s="26"/>
      <c r="AEB234" s="26"/>
      <c r="AEC234" s="26"/>
      <c r="AED234" s="26"/>
      <c r="AEE234" s="26"/>
      <c r="AEF234" s="26"/>
      <c r="AEG234" s="26"/>
      <c r="AEH234" s="26"/>
      <c r="AEI234" s="26"/>
      <c r="AEJ234" s="26"/>
      <c r="AEK234" s="26"/>
      <c r="AEL234" s="26"/>
      <c r="AEM234" s="26"/>
      <c r="AEN234" s="26"/>
      <c r="AEO234" s="26"/>
      <c r="AEP234" s="26"/>
      <c r="AEQ234" s="26"/>
      <c r="AER234" s="26"/>
      <c r="AES234" s="26"/>
      <c r="AET234" s="26"/>
      <c r="AEU234" s="26"/>
      <c r="AEV234" s="26"/>
      <c r="AEW234" s="26"/>
      <c r="AEX234" s="26"/>
      <c r="AEY234" s="26"/>
      <c r="AEZ234" s="26"/>
      <c r="AFA234" s="26"/>
      <c r="AFB234" s="26"/>
      <c r="AFC234" s="26"/>
      <c r="AFD234" s="26"/>
      <c r="AFE234" s="26"/>
      <c r="AFF234" s="26"/>
      <c r="AFG234" s="26"/>
      <c r="AFH234" s="26"/>
      <c r="AFI234" s="26"/>
      <c r="AFJ234" s="26"/>
      <c r="AFK234" s="26"/>
      <c r="AFL234" s="26"/>
      <c r="AFM234" s="26"/>
      <c r="AFN234" s="26"/>
      <c r="AFO234" s="26"/>
      <c r="AFP234" s="26"/>
      <c r="AFQ234" s="26"/>
      <c r="AFR234" s="26"/>
      <c r="AFS234" s="26"/>
      <c r="AFT234" s="26"/>
      <c r="AFU234" s="26"/>
      <c r="AFV234" s="26"/>
      <c r="AFW234" s="26"/>
      <c r="AFX234" s="26"/>
      <c r="AFY234" s="26"/>
      <c r="AFZ234" s="26"/>
      <c r="AGA234" s="26"/>
      <c r="AGB234" s="26"/>
      <c r="AGC234" s="26"/>
      <c r="AGD234" s="26"/>
      <c r="AGE234" s="26"/>
      <c r="AGF234" s="26"/>
      <c r="AGG234" s="26"/>
      <c r="AGH234" s="26"/>
      <c r="AGI234" s="26"/>
      <c r="AGJ234" s="26"/>
      <c r="AGK234" s="26"/>
      <c r="AGL234" s="26"/>
      <c r="AGM234" s="26"/>
      <c r="AGN234" s="26"/>
      <c r="AGO234" s="26"/>
    </row>
    <row r="235" spans="371:873" x14ac:dyDescent="0.25">
      <c r="NG235" s="26"/>
      <c r="NH235" s="26"/>
      <c r="NI235" s="26"/>
      <c r="NJ235" s="26"/>
      <c r="NK235" s="26"/>
      <c r="NL235" s="26"/>
      <c r="NM235" s="26"/>
      <c r="NN235" s="26"/>
      <c r="NO235" s="26"/>
      <c r="NP235" s="26"/>
      <c r="NQ235" s="26"/>
      <c r="NR235" s="26"/>
      <c r="NS235" s="26"/>
      <c r="NT235" s="26"/>
      <c r="NU235" s="26"/>
      <c r="NV235" s="26"/>
      <c r="NW235" s="26"/>
      <c r="NX235" s="26"/>
      <c r="NY235" s="26"/>
      <c r="NZ235" s="26"/>
      <c r="OA235" s="26"/>
      <c r="OB235" s="26"/>
      <c r="OC235" s="26"/>
      <c r="OD235" s="26"/>
      <c r="OE235" s="26"/>
      <c r="OF235" s="26"/>
      <c r="OG235" s="26"/>
      <c r="OH235" s="26"/>
      <c r="OI235" s="26"/>
      <c r="OJ235" s="26"/>
      <c r="OK235" s="26"/>
      <c r="OL235" s="26"/>
      <c r="OM235" s="26"/>
      <c r="ON235" s="26"/>
      <c r="OO235" s="26"/>
      <c r="OP235" s="26"/>
      <c r="OQ235" s="26"/>
      <c r="OR235" s="26"/>
      <c r="OS235" s="26"/>
      <c r="OT235" s="26"/>
      <c r="OU235" s="26"/>
      <c r="OV235" s="26"/>
      <c r="OW235" s="26"/>
      <c r="OX235" s="26"/>
      <c r="OY235" s="26"/>
      <c r="OZ235" s="26"/>
      <c r="PA235" s="26"/>
      <c r="PB235" s="26"/>
      <c r="PC235" s="26"/>
      <c r="PD235" s="26"/>
      <c r="PE235" s="26"/>
      <c r="PF235" s="26"/>
      <c r="PG235" s="26"/>
      <c r="PH235" s="26"/>
      <c r="PI235" s="26"/>
      <c r="PJ235" s="26"/>
      <c r="PK235" s="26"/>
      <c r="PL235" s="26"/>
      <c r="PM235" s="26"/>
      <c r="PN235" s="26"/>
      <c r="PO235" s="26"/>
      <c r="PP235" s="26"/>
      <c r="PQ235" s="26"/>
      <c r="PR235" s="26"/>
      <c r="PS235" s="26"/>
      <c r="PT235" s="26"/>
      <c r="PU235" s="26"/>
      <c r="PV235" s="26"/>
      <c r="PW235" s="26"/>
      <c r="PX235" s="26"/>
      <c r="PY235" s="26"/>
      <c r="PZ235" s="26"/>
      <c r="QA235" s="26"/>
      <c r="QB235" s="26"/>
      <c r="QC235" s="26"/>
      <c r="QD235" s="26"/>
      <c r="QE235" s="26"/>
      <c r="QF235" s="26"/>
      <c r="QG235" s="26"/>
      <c r="QH235" s="26"/>
      <c r="QI235" s="26"/>
      <c r="QJ235" s="26"/>
      <c r="QK235" s="26"/>
      <c r="QL235" s="26"/>
      <c r="QM235" s="26"/>
      <c r="QN235" s="26"/>
      <c r="QO235" s="26"/>
      <c r="QP235" s="26"/>
      <c r="QQ235" s="26"/>
      <c r="QR235" s="26"/>
      <c r="QS235" s="26"/>
      <c r="QT235" s="26"/>
      <c r="QU235" s="26"/>
      <c r="QV235" s="26"/>
      <c r="QW235" s="26"/>
      <c r="QX235" s="26"/>
      <c r="QY235" s="26"/>
      <c r="QZ235" s="26"/>
      <c r="RA235" s="26"/>
      <c r="RB235" s="26"/>
      <c r="RC235" s="26"/>
      <c r="RD235" s="26"/>
      <c r="RE235" s="26"/>
      <c r="RF235" s="26"/>
      <c r="RG235" s="26"/>
      <c r="RH235" s="26"/>
      <c r="RI235" s="26"/>
      <c r="RJ235" s="26"/>
      <c r="RK235" s="26"/>
      <c r="RL235" s="26"/>
      <c r="RM235" s="26"/>
      <c r="RN235" s="26"/>
      <c r="RO235" s="26"/>
      <c r="RP235" s="26"/>
      <c r="RQ235" s="26"/>
      <c r="RR235" s="26"/>
      <c r="RS235" s="26"/>
      <c r="RT235" s="26"/>
      <c r="RU235" s="26"/>
      <c r="RV235" s="26"/>
      <c r="RW235" s="26"/>
      <c r="RX235" s="26"/>
      <c r="RY235" s="26"/>
      <c r="RZ235" s="26"/>
      <c r="SA235" s="26"/>
      <c r="SB235" s="26"/>
      <c r="SC235" s="26"/>
      <c r="SD235" s="26"/>
      <c r="SE235" s="26"/>
      <c r="SF235" s="26"/>
      <c r="SG235" s="26"/>
      <c r="SH235" s="26"/>
      <c r="SI235" s="26"/>
      <c r="SJ235" s="26"/>
      <c r="SK235" s="26"/>
      <c r="SL235" s="26"/>
      <c r="SM235" s="26"/>
      <c r="SN235" s="26"/>
      <c r="SO235" s="26"/>
      <c r="SP235" s="26"/>
      <c r="AAV235" s="26"/>
      <c r="AAW235" s="26"/>
      <c r="AAX235" s="26"/>
      <c r="AAY235" s="26"/>
      <c r="AAZ235" s="26"/>
      <c r="ABA235" s="26"/>
      <c r="ABB235" s="26"/>
      <c r="ABC235" s="26"/>
      <c r="ABD235" s="26"/>
      <c r="ABE235" s="26"/>
      <c r="ABF235" s="26"/>
      <c r="ABG235" s="26"/>
      <c r="ABH235" s="26"/>
      <c r="ABI235" s="26"/>
      <c r="ABJ235" s="26"/>
      <c r="ABK235" s="26"/>
      <c r="ABL235" s="26"/>
      <c r="ABM235" s="26"/>
      <c r="ABN235" s="26"/>
      <c r="ABO235" s="26"/>
      <c r="ABP235" s="26"/>
      <c r="ABQ235" s="26"/>
      <c r="ABR235" s="26"/>
      <c r="ABS235" s="26"/>
      <c r="ABT235" s="26"/>
      <c r="ABU235" s="26"/>
      <c r="ABV235" s="26"/>
      <c r="ABW235" s="26"/>
      <c r="ABX235" s="26"/>
      <c r="ABY235" s="26"/>
      <c r="ABZ235" s="26"/>
      <c r="ACA235" s="26"/>
      <c r="ACB235" s="26"/>
      <c r="ACC235" s="26"/>
      <c r="ACD235" s="26"/>
      <c r="ACE235" s="26"/>
      <c r="ACF235" s="26"/>
      <c r="ACG235" s="26"/>
      <c r="ACH235" s="26"/>
      <c r="ACI235" s="26"/>
      <c r="ACJ235" s="26"/>
      <c r="ACK235" s="26"/>
      <c r="ACL235" s="26"/>
      <c r="ACM235" s="26"/>
      <c r="ACN235" s="26"/>
      <c r="ACO235" s="26"/>
      <c r="ACP235" s="26"/>
      <c r="ACQ235" s="26"/>
      <c r="ACR235" s="26"/>
      <c r="ACS235" s="26"/>
      <c r="ACT235" s="26"/>
      <c r="ACU235" s="26"/>
      <c r="ACV235" s="26"/>
      <c r="ACW235" s="26"/>
      <c r="ACX235" s="26"/>
      <c r="ACY235" s="26"/>
      <c r="ACZ235" s="26"/>
      <c r="ADA235" s="26"/>
      <c r="ADB235" s="26"/>
      <c r="ADC235" s="26"/>
      <c r="ADD235" s="26"/>
      <c r="ADE235" s="26"/>
      <c r="ADF235" s="26"/>
      <c r="ADG235" s="26"/>
      <c r="ADH235" s="26"/>
      <c r="ADI235" s="26"/>
      <c r="ADJ235" s="26"/>
      <c r="ADK235" s="26"/>
      <c r="ADL235" s="26"/>
      <c r="ADM235" s="26"/>
      <c r="ADN235" s="26"/>
      <c r="ADO235" s="26"/>
      <c r="ADP235" s="26"/>
      <c r="ADQ235" s="26"/>
      <c r="ADR235" s="26"/>
      <c r="ADS235" s="26"/>
      <c r="ADT235" s="26"/>
      <c r="ADU235" s="26"/>
      <c r="ADV235" s="26"/>
      <c r="ADW235" s="26"/>
      <c r="ADX235" s="26"/>
      <c r="ADY235" s="26"/>
      <c r="ADZ235" s="26"/>
      <c r="AEA235" s="26"/>
      <c r="AEB235" s="26"/>
      <c r="AEC235" s="26"/>
      <c r="AED235" s="26"/>
      <c r="AEE235" s="26"/>
      <c r="AEF235" s="26"/>
      <c r="AEG235" s="26"/>
      <c r="AEH235" s="26"/>
      <c r="AEI235" s="26"/>
      <c r="AEJ235" s="26"/>
      <c r="AEK235" s="26"/>
      <c r="AEL235" s="26"/>
      <c r="AEM235" s="26"/>
      <c r="AEN235" s="26"/>
      <c r="AEO235" s="26"/>
      <c r="AEP235" s="26"/>
      <c r="AEQ235" s="26"/>
      <c r="AER235" s="26"/>
      <c r="AES235" s="26"/>
      <c r="AET235" s="26"/>
      <c r="AEU235" s="26"/>
      <c r="AEV235" s="26"/>
      <c r="AEW235" s="26"/>
      <c r="AEX235" s="26"/>
      <c r="AEY235" s="26"/>
      <c r="AEZ235" s="26"/>
      <c r="AFA235" s="26"/>
      <c r="AFB235" s="26"/>
      <c r="AFC235" s="26"/>
      <c r="AFD235" s="26"/>
      <c r="AFE235" s="26"/>
      <c r="AFF235" s="26"/>
      <c r="AFG235" s="26"/>
      <c r="AFH235" s="26"/>
      <c r="AFI235" s="26"/>
      <c r="AFJ235" s="26"/>
      <c r="AFK235" s="26"/>
      <c r="AFL235" s="26"/>
      <c r="AFM235" s="26"/>
      <c r="AFN235" s="26"/>
      <c r="AFO235" s="26"/>
      <c r="AFP235" s="26"/>
      <c r="AFQ235" s="26"/>
      <c r="AFR235" s="26"/>
      <c r="AFS235" s="26"/>
      <c r="AFT235" s="26"/>
      <c r="AFU235" s="26"/>
      <c r="AFV235" s="26"/>
      <c r="AFW235" s="26"/>
      <c r="AFX235" s="26"/>
      <c r="AFY235" s="26"/>
      <c r="AFZ235" s="26"/>
      <c r="AGA235" s="26"/>
      <c r="AGB235" s="26"/>
      <c r="AGC235" s="26"/>
      <c r="AGD235" s="26"/>
      <c r="AGE235" s="26"/>
      <c r="AGF235" s="26"/>
      <c r="AGG235" s="26"/>
      <c r="AGH235" s="26"/>
      <c r="AGI235" s="26"/>
      <c r="AGJ235" s="26"/>
      <c r="AGK235" s="26"/>
      <c r="AGL235" s="26"/>
      <c r="AGM235" s="26"/>
      <c r="AGN235" s="26"/>
      <c r="AGO235" s="26"/>
    </row>
    <row r="236" spans="371:873" x14ac:dyDescent="0.25">
      <c r="NG236" s="26"/>
      <c r="NH236" s="26"/>
      <c r="NI236" s="26"/>
      <c r="NJ236" s="26"/>
      <c r="NK236" s="26"/>
      <c r="NL236" s="26"/>
      <c r="NM236" s="26"/>
      <c r="NN236" s="26"/>
      <c r="NO236" s="26"/>
      <c r="NP236" s="26"/>
      <c r="NQ236" s="26"/>
      <c r="NR236" s="26"/>
      <c r="NS236" s="26"/>
      <c r="NT236" s="26"/>
      <c r="NU236" s="26"/>
      <c r="NV236" s="26"/>
      <c r="NW236" s="26"/>
      <c r="NX236" s="26"/>
      <c r="NY236" s="26"/>
      <c r="NZ236" s="26"/>
      <c r="OA236" s="26"/>
      <c r="OB236" s="26"/>
      <c r="OC236" s="26"/>
      <c r="OD236" s="26"/>
      <c r="OE236" s="26"/>
      <c r="OF236" s="26"/>
      <c r="OG236" s="26"/>
      <c r="OH236" s="26"/>
      <c r="OI236" s="26"/>
      <c r="OJ236" s="26"/>
      <c r="OK236" s="26"/>
      <c r="OL236" s="26"/>
      <c r="OM236" s="26"/>
      <c r="ON236" s="26"/>
      <c r="OO236" s="26"/>
      <c r="OP236" s="26"/>
      <c r="OQ236" s="26"/>
      <c r="OR236" s="26"/>
      <c r="OS236" s="26"/>
      <c r="OT236" s="26"/>
      <c r="OU236" s="26"/>
      <c r="OV236" s="26"/>
      <c r="OW236" s="26"/>
      <c r="OX236" s="26"/>
      <c r="OY236" s="26"/>
      <c r="OZ236" s="26"/>
      <c r="PA236" s="26"/>
      <c r="PB236" s="26"/>
      <c r="PC236" s="26"/>
      <c r="PD236" s="26"/>
      <c r="PE236" s="26"/>
      <c r="PF236" s="26"/>
      <c r="PG236" s="26"/>
      <c r="PH236" s="26"/>
      <c r="PI236" s="26"/>
      <c r="PJ236" s="26"/>
      <c r="PK236" s="26"/>
      <c r="PL236" s="26"/>
      <c r="PM236" s="26"/>
      <c r="PN236" s="26"/>
      <c r="PO236" s="26"/>
      <c r="PP236" s="26"/>
      <c r="PQ236" s="26"/>
      <c r="PR236" s="26"/>
      <c r="PS236" s="26"/>
      <c r="PT236" s="26"/>
      <c r="PU236" s="26"/>
      <c r="PV236" s="26"/>
      <c r="PW236" s="26"/>
      <c r="PX236" s="26"/>
      <c r="PY236" s="26"/>
      <c r="PZ236" s="26"/>
      <c r="QA236" s="26"/>
      <c r="QB236" s="26"/>
      <c r="QC236" s="26"/>
      <c r="QD236" s="26"/>
      <c r="QE236" s="26"/>
      <c r="QF236" s="26"/>
      <c r="QG236" s="26"/>
      <c r="QH236" s="26"/>
      <c r="QI236" s="26"/>
      <c r="QJ236" s="26"/>
      <c r="QK236" s="26"/>
      <c r="QL236" s="26"/>
      <c r="QM236" s="26"/>
      <c r="QN236" s="26"/>
      <c r="QO236" s="26"/>
      <c r="QP236" s="26"/>
      <c r="QQ236" s="26"/>
      <c r="QR236" s="26"/>
      <c r="QS236" s="26"/>
      <c r="QT236" s="26"/>
      <c r="QU236" s="26"/>
      <c r="QV236" s="26"/>
      <c r="QW236" s="26"/>
      <c r="QX236" s="26"/>
      <c r="QY236" s="26"/>
      <c r="QZ236" s="26"/>
      <c r="RA236" s="26"/>
      <c r="RB236" s="26"/>
      <c r="RC236" s="26"/>
      <c r="RD236" s="26"/>
      <c r="RE236" s="26"/>
      <c r="RF236" s="26"/>
      <c r="RG236" s="26"/>
      <c r="RH236" s="26"/>
      <c r="RI236" s="26"/>
      <c r="RJ236" s="26"/>
      <c r="RK236" s="26"/>
      <c r="RL236" s="26"/>
      <c r="RM236" s="26"/>
      <c r="RN236" s="26"/>
      <c r="RO236" s="26"/>
      <c r="RP236" s="26"/>
      <c r="RQ236" s="26"/>
      <c r="RR236" s="26"/>
      <c r="RS236" s="26"/>
      <c r="RT236" s="26"/>
      <c r="RU236" s="26"/>
      <c r="RV236" s="26"/>
      <c r="RW236" s="26"/>
      <c r="RX236" s="26"/>
      <c r="RY236" s="26"/>
      <c r="RZ236" s="26"/>
      <c r="SA236" s="26"/>
      <c r="SB236" s="26"/>
      <c r="SC236" s="26"/>
      <c r="SD236" s="26"/>
      <c r="SE236" s="26"/>
      <c r="SF236" s="26"/>
      <c r="SG236" s="26"/>
      <c r="SH236" s="26"/>
      <c r="SI236" s="26"/>
      <c r="SJ236" s="26"/>
      <c r="SK236" s="26"/>
      <c r="SL236" s="26"/>
      <c r="SM236" s="26"/>
      <c r="SN236" s="26"/>
      <c r="SO236" s="26"/>
      <c r="SP236" s="26"/>
      <c r="AAV236" s="26"/>
      <c r="AAW236" s="26"/>
      <c r="AAX236" s="26"/>
      <c r="AAY236" s="26"/>
      <c r="AAZ236" s="26"/>
      <c r="ABA236" s="26"/>
      <c r="ABB236" s="26"/>
      <c r="ABC236" s="26"/>
      <c r="ABD236" s="26"/>
      <c r="ABE236" s="26"/>
      <c r="ABF236" s="26"/>
      <c r="ABG236" s="26"/>
      <c r="ABH236" s="26"/>
      <c r="ABI236" s="26"/>
      <c r="ABJ236" s="26"/>
      <c r="ABK236" s="26"/>
      <c r="ABL236" s="26"/>
      <c r="ABM236" s="26"/>
      <c r="ABN236" s="26"/>
      <c r="ABO236" s="26"/>
      <c r="ABP236" s="26"/>
      <c r="ABQ236" s="26"/>
      <c r="ABR236" s="26"/>
      <c r="ABS236" s="26"/>
      <c r="ABT236" s="26"/>
      <c r="ABU236" s="26"/>
      <c r="ABV236" s="26"/>
      <c r="ABW236" s="26"/>
      <c r="ABX236" s="26"/>
      <c r="ABY236" s="26"/>
      <c r="ABZ236" s="26"/>
      <c r="ACA236" s="26"/>
      <c r="ACB236" s="26"/>
      <c r="ACC236" s="26"/>
      <c r="ACD236" s="26"/>
      <c r="ACE236" s="26"/>
      <c r="ACF236" s="26"/>
      <c r="ACG236" s="26"/>
      <c r="ACH236" s="26"/>
      <c r="ACI236" s="26"/>
      <c r="ACJ236" s="26"/>
      <c r="ACK236" s="26"/>
      <c r="ACL236" s="26"/>
      <c r="ACM236" s="26"/>
      <c r="ACN236" s="26"/>
      <c r="ACO236" s="26"/>
      <c r="ACP236" s="26"/>
      <c r="ACQ236" s="26"/>
      <c r="ACR236" s="26"/>
      <c r="ACS236" s="26"/>
      <c r="ACT236" s="26"/>
      <c r="ACU236" s="26"/>
      <c r="ACV236" s="26"/>
      <c r="ACW236" s="26"/>
      <c r="ACX236" s="26"/>
      <c r="ACY236" s="26"/>
      <c r="ACZ236" s="26"/>
      <c r="ADA236" s="26"/>
      <c r="ADB236" s="26"/>
      <c r="ADC236" s="26"/>
      <c r="ADD236" s="26"/>
      <c r="ADE236" s="26"/>
      <c r="ADF236" s="26"/>
      <c r="ADG236" s="26"/>
      <c r="ADH236" s="26"/>
      <c r="ADI236" s="26"/>
      <c r="ADJ236" s="26"/>
      <c r="ADK236" s="26"/>
      <c r="ADL236" s="26"/>
      <c r="ADM236" s="26"/>
      <c r="ADN236" s="26"/>
      <c r="ADO236" s="26"/>
      <c r="ADP236" s="26"/>
      <c r="ADQ236" s="26"/>
      <c r="ADR236" s="26"/>
      <c r="ADS236" s="26"/>
      <c r="ADT236" s="26"/>
      <c r="ADU236" s="26"/>
      <c r="ADV236" s="26"/>
      <c r="ADW236" s="26"/>
      <c r="ADX236" s="26"/>
      <c r="ADY236" s="26"/>
      <c r="ADZ236" s="26"/>
      <c r="AEA236" s="26"/>
      <c r="AEB236" s="26"/>
      <c r="AEC236" s="26"/>
      <c r="AED236" s="26"/>
      <c r="AEE236" s="26"/>
      <c r="AEF236" s="26"/>
      <c r="AEG236" s="26"/>
      <c r="AEH236" s="26"/>
      <c r="AEI236" s="26"/>
      <c r="AEJ236" s="26"/>
      <c r="AEK236" s="26"/>
      <c r="AEL236" s="26"/>
      <c r="AEM236" s="26"/>
      <c r="AEN236" s="26"/>
      <c r="AEO236" s="26"/>
      <c r="AEP236" s="26"/>
      <c r="AEQ236" s="26"/>
      <c r="AER236" s="26"/>
      <c r="AES236" s="26"/>
      <c r="AET236" s="26"/>
      <c r="AEU236" s="26"/>
      <c r="AEV236" s="26"/>
      <c r="AEW236" s="26"/>
      <c r="AEX236" s="26"/>
      <c r="AEY236" s="26"/>
      <c r="AEZ236" s="26"/>
      <c r="AFA236" s="26"/>
      <c r="AFB236" s="26"/>
      <c r="AFC236" s="26"/>
      <c r="AFD236" s="26"/>
      <c r="AFE236" s="26"/>
      <c r="AFF236" s="26"/>
      <c r="AFG236" s="26"/>
      <c r="AFH236" s="26"/>
      <c r="AFI236" s="26"/>
      <c r="AFJ236" s="26"/>
      <c r="AFK236" s="26"/>
      <c r="AFL236" s="26"/>
      <c r="AFM236" s="26"/>
      <c r="AFN236" s="26"/>
      <c r="AFO236" s="26"/>
      <c r="AFP236" s="26"/>
      <c r="AFQ236" s="26"/>
      <c r="AFR236" s="26"/>
      <c r="AFS236" s="26"/>
      <c r="AFT236" s="26"/>
      <c r="AFU236" s="26"/>
      <c r="AFV236" s="26"/>
      <c r="AFW236" s="26"/>
      <c r="AFX236" s="26"/>
      <c r="AFY236" s="26"/>
      <c r="AFZ236" s="26"/>
      <c r="AGA236" s="26"/>
      <c r="AGB236" s="26"/>
      <c r="AGC236" s="26"/>
      <c r="AGD236" s="26"/>
      <c r="AGE236" s="26"/>
      <c r="AGF236" s="26"/>
      <c r="AGG236" s="26"/>
      <c r="AGH236" s="26"/>
      <c r="AGI236" s="26"/>
      <c r="AGJ236" s="26"/>
      <c r="AGK236" s="26"/>
      <c r="AGL236" s="26"/>
      <c r="AGM236" s="26"/>
      <c r="AGN236" s="26"/>
      <c r="AGO236" s="26"/>
    </row>
    <row r="237" spans="371:873" x14ac:dyDescent="0.25">
      <c r="NG237" s="26"/>
      <c r="NH237" s="26"/>
      <c r="NI237" s="26"/>
      <c r="NJ237" s="26"/>
      <c r="NK237" s="26"/>
      <c r="NL237" s="26"/>
      <c r="NM237" s="26"/>
      <c r="NN237" s="26"/>
      <c r="NO237" s="26"/>
      <c r="NP237" s="26"/>
      <c r="NQ237" s="26"/>
      <c r="NR237" s="26"/>
      <c r="NS237" s="26"/>
      <c r="NT237" s="26"/>
      <c r="NU237" s="26"/>
      <c r="NV237" s="26"/>
      <c r="NW237" s="26"/>
      <c r="NX237" s="26"/>
      <c r="NY237" s="26"/>
      <c r="NZ237" s="26"/>
      <c r="OA237" s="26"/>
      <c r="OB237" s="26"/>
      <c r="OC237" s="26"/>
      <c r="OD237" s="26"/>
      <c r="OE237" s="26"/>
      <c r="OF237" s="26"/>
      <c r="OG237" s="26"/>
      <c r="OH237" s="26"/>
      <c r="OI237" s="26"/>
      <c r="OJ237" s="26"/>
      <c r="OK237" s="26"/>
      <c r="OL237" s="26"/>
      <c r="OM237" s="26"/>
      <c r="ON237" s="26"/>
      <c r="OO237" s="26"/>
      <c r="OP237" s="26"/>
      <c r="OQ237" s="26"/>
      <c r="OR237" s="26"/>
      <c r="OS237" s="26"/>
      <c r="OT237" s="26"/>
      <c r="OU237" s="26"/>
      <c r="OV237" s="26"/>
      <c r="OW237" s="26"/>
      <c r="OX237" s="26"/>
      <c r="OY237" s="26"/>
      <c r="OZ237" s="26"/>
      <c r="PA237" s="26"/>
      <c r="PB237" s="26"/>
      <c r="PC237" s="26"/>
      <c r="PD237" s="26"/>
      <c r="PE237" s="26"/>
      <c r="PF237" s="26"/>
      <c r="PG237" s="26"/>
      <c r="PH237" s="26"/>
      <c r="PI237" s="26"/>
      <c r="PJ237" s="26"/>
      <c r="PK237" s="26"/>
      <c r="PL237" s="26"/>
      <c r="PM237" s="26"/>
      <c r="PN237" s="26"/>
      <c r="PO237" s="26"/>
      <c r="PP237" s="26"/>
      <c r="PQ237" s="26"/>
      <c r="PR237" s="26"/>
      <c r="PS237" s="26"/>
      <c r="PT237" s="26"/>
      <c r="PU237" s="26"/>
      <c r="PV237" s="26"/>
      <c r="PW237" s="26"/>
      <c r="PX237" s="26"/>
      <c r="PY237" s="26"/>
      <c r="PZ237" s="26"/>
      <c r="QA237" s="26"/>
      <c r="QB237" s="26"/>
      <c r="QC237" s="26"/>
      <c r="QD237" s="26"/>
      <c r="QE237" s="26"/>
      <c r="QF237" s="26"/>
      <c r="QG237" s="26"/>
      <c r="QH237" s="26"/>
      <c r="QI237" s="26"/>
      <c r="QJ237" s="26"/>
      <c r="QK237" s="26"/>
      <c r="QL237" s="26"/>
      <c r="QM237" s="26"/>
      <c r="QN237" s="26"/>
      <c r="QO237" s="26"/>
      <c r="QP237" s="26"/>
      <c r="QQ237" s="26"/>
      <c r="QR237" s="26"/>
      <c r="QS237" s="26"/>
      <c r="QT237" s="26"/>
      <c r="QU237" s="26"/>
      <c r="QV237" s="26"/>
      <c r="QW237" s="26"/>
      <c r="QX237" s="26"/>
      <c r="QY237" s="26"/>
      <c r="QZ237" s="26"/>
      <c r="RA237" s="26"/>
      <c r="RB237" s="26"/>
      <c r="RC237" s="26"/>
      <c r="RD237" s="26"/>
      <c r="RE237" s="26"/>
      <c r="RF237" s="26"/>
      <c r="RG237" s="26"/>
      <c r="RH237" s="26"/>
      <c r="RI237" s="26"/>
      <c r="RJ237" s="26"/>
      <c r="RK237" s="26"/>
      <c r="RL237" s="26"/>
      <c r="RM237" s="26"/>
      <c r="RN237" s="26"/>
      <c r="RO237" s="26"/>
      <c r="RP237" s="26"/>
      <c r="RQ237" s="26"/>
      <c r="RR237" s="26"/>
      <c r="RS237" s="26"/>
      <c r="RT237" s="26"/>
      <c r="RU237" s="26"/>
      <c r="RV237" s="26"/>
      <c r="RW237" s="26"/>
      <c r="RX237" s="26"/>
      <c r="RY237" s="26"/>
      <c r="RZ237" s="26"/>
      <c r="SA237" s="26"/>
      <c r="SB237" s="26"/>
      <c r="SC237" s="26"/>
      <c r="SD237" s="26"/>
      <c r="SE237" s="26"/>
      <c r="SF237" s="26"/>
      <c r="SG237" s="26"/>
      <c r="SH237" s="26"/>
      <c r="SI237" s="26"/>
      <c r="SJ237" s="26"/>
      <c r="SK237" s="26"/>
      <c r="SL237" s="26"/>
      <c r="SM237" s="26"/>
      <c r="SN237" s="26"/>
      <c r="SO237" s="26"/>
      <c r="SP237" s="26"/>
      <c r="AAV237" s="26"/>
      <c r="AAW237" s="26"/>
      <c r="AAX237" s="26"/>
      <c r="AAY237" s="26"/>
      <c r="AAZ237" s="26"/>
      <c r="ABA237" s="26"/>
      <c r="ABB237" s="26"/>
      <c r="ABC237" s="26"/>
      <c r="ABD237" s="26"/>
      <c r="ABE237" s="26"/>
      <c r="ABF237" s="26"/>
      <c r="ABG237" s="26"/>
      <c r="ABH237" s="26"/>
      <c r="ABI237" s="26"/>
      <c r="ABJ237" s="26"/>
      <c r="ABK237" s="26"/>
      <c r="ABL237" s="26"/>
      <c r="ABM237" s="26"/>
      <c r="ABN237" s="26"/>
      <c r="ABO237" s="26"/>
      <c r="ABP237" s="26"/>
      <c r="ABQ237" s="26"/>
      <c r="ABR237" s="26"/>
      <c r="ABS237" s="26"/>
      <c r="ABT237" s="26"/>
      <c r="ABU237" s="26"/>
      <c r="ABV237" s="26"/>
      <c r="ABW237" s="26"/>
      <c r="ABX237" s="26"/>
      <c r="ABY237" s="26"/>
      <c r="ABZ237" s="26"/>
      <c r="ACA237" s="26"/>
      <c r="ACB237" s="26"/>
      <c r="ACC237" s="26"/>
      <c r="ACD237" s="26"/>
      <c r="ACE237" s="26"/>
      <c r="ACF237" s="26"/>
      <c r="ACG237" s="26"/>
      <c r="ACH237" s="26"/>
      <c r="ACI237" s="26"/>
      <c r="ACJ237" s="26"/>
      <c r="ACK237" s="26"/>
      <c r="ACL237" s="26"/>
      <c r="ACM237" s="26"/>
      <c r="ACN237" s="26"/>
      <c r="ACO237" s="26"/>
      <c r="ACP237" s="26"/>
      <c r="ACQ237" s="26"/>
      <c r="ACR237" s="26"/>
      <c r="ACS237" s="26"/>
      <c r="ACT237" s="26"/>
      <c r="ACU237" s="26"/>
      <c r="ACV237" s="26"/>
      <c r="ACW237" s="26"/>
      <c r="ACX237" s="26"/>
      <c r="ACY237" s="26"/>
      <c r="ACZ237" s="26"/>
      <c r="ADA237" s="26"/>
      <c r="ADB237" s="26"/>
      <c r="ADC237" s="26"/>
      <c r="ADD237" s="26"/>
      <c r="ADE237" s="26"/>
      <c r="ADF237" s="26"/>
      <c r="ADG237" s="26"/>
      <c r="ADH237" s="26"/>
      <c r="ADI237" s="26"/>
      <c r="ADJ237" s="26"/>
      <c r="ADK237" s="26"/>
      <c r="ADL237" s="26"/>
      <c r="ADM237" s="26"/>
      <c r="ADN237" s="26"/>
      <c r="ADO237" s="26"/>
      <c r="ADP237" s="26"/>
      <c r="ADQ237" s="26"/>
      <c r="ADR237" s="26"/>
      <c r="ADS237" s="26"/>
      <c r="ADT237" s="26"/>
      <c r="ADU237" s="26"/>
      <c r="ADV237" s="26"/>
      <c r="ADW237" s="26"/>
      <c r="ADX237" s="26"/>
      <c r="ADY237" s="26"/>
      <c r="ADZ237" s="26"/>
      <c r="AEA237" s="26"/>
      <c r="AEB237" s="26"/>
      <c r="AEC237" s="26"/>
      <c r="AED237" s="26"/>
      <c r="AEE237" s="26"/>
      <c r="AEF237" s="26"/>
      <c r="AEG237" s="26"/>
      <c r="AEH237" s="26"/>
      <c r="AEI237" s="26"/>
      <c r="AEJ237" s="26"/>
      <c r="AEK237" s="26"/>
      <c r="AEL237" s="26"/>
      <c r="AEM237" s="26"/>
      <c r="AEN237" s="26"/>
      <c r="AEO237" s="26"/>
      <c r="AEP237" s="26"/>
      <c r="AEQ237" s="26"/>
      <c r="AER237" s="26"/>
      <c r="AES237" s="26"/>
      <c r="AET237" s="26"/>
      <c r="AEU237" s="26"/>
      <c r="AEV237" s="26"/>
      <c r="AEW237" s="26"/>
      <c r="AEX237" s="26"/>
      <c r="AEY237" s="26"/>
      <c r="AEZ237" s="26"/>
      <c r="AFA237" s="26"/>
      <c r="AFB237" s="26"/>
      <c r="AFC237" s="26"/>
      <c r="AFD237" s="26"/>
      <c r="AFE237" s="26"/>
      <c r="AFF237" s="26"/>
      <c r="AFG237" s="26"/>
      <c r="AFH237" s="26"/>
      <c r="AFI237" s="26"/>
      <c r="AFJ237" s="26"/>
      <c r="AFK237" s="26"/>
      <c r="AFL237" s="26"/>
      <c r="AFM237" s="26"/>
      <c r="AFN237" s="26"/>
      <c r="AFO237" s="26"/>
      <c r="AFP237" s="26"/>
      <c r="AFQ237" s="26"/>
      <c r="AFR237" s="26"/>
      <c r="AFS237" s="26"/>
      <c r="AFT237" s="26"/>
      <c r="AFU237" s="26"/>
      <c r="AFV237" s="26"/>
      <c r="AFW237" s="26"/>
      <c r="AFX237" s="26"/>
      <c r="AFY237" s="26"/>
      <c r="AFZ237" s="26"/>
      <c r="AGA237" s="26"/>
      <c r="AGB237" s="26"/>
      <c r="AGC237" s="26"/>
      <c r="AGD237" s="26"/>
      <c r="AGE237" s="26"/>
      <c r="AGF237" s="26"/>
      <c r="AGG237" s="26"/>
      <c r="AGH237" s="26"/>
      <c r="AGI237" s="26"/>
      <c r="AGJ237" s="26"/>
      <c r="AGK237" s="26"/>
      <c r="AGL237" s="26"/>
      <c r="AGM237" s="26"/>
      <c r="AGN237" s="26"/>
      <c r="AGO237" s="26"/>
    </row>
    <row r="238" spans="371:873" x14ac:dyDescent="0.25">
      <c r="NG238" s="26"/>
      <c r="NH238" s="26"/>
      <c r="NI238" s="26"/>
      <c r="NJ238" s="26"/>
      <c r="NK238" s="26"/>
      <c r="NL238" s="26"/>
      <c r="NM238" s="26"/>
      <c r="NN238" s="26"/>
      <c r="NO238" s="26"/>
      <c r="NP238" s="26"/>
      <c r="NQ238" s="26"/>
      <c r="NR238" s="26"/>
      <c r="NS238" s="26"/>
      <c r="NT238" s="26"/>
      <c r="NU238" s="26"/>
      <c r="NV238" s="26"/>
      <c r="NW238" s="26"/>
      <c r="NX238" s="26"/>
      <c r="NY238" s="26"/>
      <c r="NZ238" s="26"/>
      <c r="OA238" s="26"/>
      <c r="OB238" s="26"/>
      <c r="OC238" s="26"/>
      <c r="OD238" s="26"/>
      <c r="OE238" s="26"/>
      <c r="OF238" s="26"/>
      <c r="OG238" s="26"/>
      <c r="OH238" s="26"/>
      <c r="OI238" s="26"/>
      <c r="OJ238" s="26"/>
      <c r="OK238" s="26"/>
      <c r="OL238" s="26"/>
      <c r="OM238" s="26"/>
      <c r="ON238" s="26"/>
      <c r="OO238" s="26"/>
      <c r="OP238" s="26"/>
      <c r="OQ238" s="26"/>
      <c r="OR238" s="26"/>
      <c r="OS238" s="26"/>
      <c r="OT238" s="26"/>
      <c r="OU238" s="26"/>
      <c r="OV238" s="26"/>
      <c r="OW238" s="26"/>
      <c r="OX238" s="26"/>
      <c r="OY238" s="26"/>
      <c r="OZ238" s="26"/>
      <c r="PA238" s="26"/>
      <c r="PB238" s="26"/>
      <c r="PC238" s="26"/>
      <c r="PD238" s="26"/>
      <c r="PE238" s="26"/>
      <c r="PF238" s="26"/>
      <c r="PG238" s="26"/>
      <c r="PH238" s="26"/>
      <c r="PI238" s="26"/>
      <c r="PJ238" s="26"/>
      <c r="PK238" s="26"/>
      <c r="PL238" s="26"/>
      <c r="PM238" s="26"/>
      <c r="PN238" s="26"/>
      <c r="PO238" s="26"/>
      <c r="PP238" s="26"/>
      <c r="PQ238" s="26"/>
      <c r="PR238" s="26"/>
      <c r="PS238" s="26"/>
      <c r="PT238" s="26"/>
      <c r="PU238" s="26"/>
      <c r="PV238" s="26"/>
      <c r="PW238" s="26"/>
      <c r="PX238" s="26"/>
      <c r="PY238" s="26"/>
      <c r="PZ238" s="26"/>
      <c r="QA238" s="26"/>
      <c r="QB238" s="26"/>
      <c r="QC238" s="26"/>
      <c r="QD238" s="26"/>
      <c r="QE238" s="26"/>
      <c r="QF238" s="26"/>
      <c r="QG238" s="26"/>
      <c r="QH238" s="26"/>
      <c r="QI238" s="26"/>
      <c r="QJ238" s="26"/>
      <c r="QK238" s="26"/>
      <c r="QL238" s="26"/>
      <c r="QM238" s="26"/>
      <c r="QN238" s="26"/>
      <c r="QO238" s="26"/>
      <c r="QP238" s="26"/>
      <c r="QQ238" s="26"/>
      <c r="QR238" s="26"/>
      <c r="QS238" s="26"/>
      <c r="QT238" s="26"/>
      <c r="QU238" s="26"/>
      <c r="QV238" s="26"/>
      <c r="QW238" s="26"/>
      <c r="QX238" s="26"/>
      <c r="QY238" s="26"/>
      <c r="QZ238" s="26"/>
      <c r="RA238" s="26"/>
      <c r="RB238" s="26"/>
      <c r="RC238" s="26"/>
      <c r="RD238" s="26"/>
      <c r="RE238" s="26"/>
      <c r="RF238" s="26"/>
      <c r="RG238" s="26"/>
      <c r="RH238" s="26"/>
      <c r="RI238" s="26"/>
      <c r="RJ238" s="26"/>
      <c r="RK238" s="26"/>
      <c r="RL238" s="26"/>
      <c r="RM238" s="26"/>
      <c r="RN238" s="26"/>
      <c r="RO238" s="26"/>
      <c r="RP238" s="26"/>
      <c r="RQ238" s="26"/>
      <c r="RR238" s="26"/>
      <c r="RS238" s="26"/>
      <c r="RT238" s="26"/>
      <c r="RU238" s="26"/>
      <c r="RV238" s="26"/>
      <c r="RW238" s="26"/>
      <c r="RX238" s="26"/>
      <c r="RY238" s="26"/>
      <c r="RZ238" s="26"/>
      <c r="SA238" s="26"/>
      <c r="SB238" s="26"/>
      <c r="SC238" s="26"/>
      <c r="SD238" s="26"/>
      <c r="SE238" s="26"/>
      <c r="SF238" s="26"/>
      <c r="SG238" s="26"/>
      <c r="SH238" s="26"/>
      <c r="SI238" s="26"/>
      <c r="SJ238" s="26"/>
      <c r="SK238" s="26"/>
      <c r="SL238" s="26"/>
      <c r="SM238" s="26"/>
      <c r="SN238" s="26"/>
      <c r="SO238" s="26"/>
      <c r="SP238" s="26"/>
      <c r="AAV238" s="26"/>
      <c r="AAW238" s="26"/>
      <c r="AAX238" s="26"/>
      <c r="AAY238" s="26"/>
      <c r="AAZ238" s="26"/>
      <c r="ABA238" s="26"/>
      <c r="ABB238" s="26"/>
      <c r="ABC238" s="26"/>
      <c r="ABD238" s="26"/>
      <c r="ABE238" s="26"/>
      <c r="ABF238" s="26"/>
      <c r="ABG238" s="26"/>
      <c r="ABH238" s="26"/>
      <c r="ABI238" s="26"/>
      <c r="ABJ238" s="26"/>
      <c r="ABK238" s="26"/>
      <c r="ABL238" s="26"/>
      <c r="ABM238" s="26"/>
      <c r="ABN238" s="26"/>
      <c r="ABO238" s="26"/>
      <c r="ABP238" s="26"/>
      <c r="ABQ238" s="26"/>
      <c r="ABR238" s="26"/>
      <c r="ABS238" s="26"/>
      <c r="ABT238" s="26"/>
      <c r="ABU238" s="26"/>
      <c r="ABV238" s="26"/>
      <c r="ABW238" s="26"/>
      <c r="ABX238" s="26"/>
      <c r="ABY238" s="26"/>
      <c r="ABZ238" s="26"/>
      <c r="ACA238" s="26"/>
      <c r="ACB238" s="26"/>
      <c r="ACC238" s="26"/>
      <c r="ACD238" s="26"/>
      <c r="ACE238" s="26"/>
      <c r="ACF238" s="26"/>
      <c r="ACG238" s="26"/>
      <c r="ACH238" s="26"/>
      <c r="ACI238" s="26"/>
      <c r="ACJ238" s="26"/>
      <c r="ACK238" s="26"/>
      <c r="ACL238" s="26"/>
      <c r="ACM238" s="26"/>
      <c r="ACN238" s="26"/>
      <c r="ACO238" s="26"/>
      <c r="ACP238" s="26"/>
      <c r="ACQ238" s="26"/>
      <c r="ACR238" s="26"/>
      <c r="ACS238" s="26"/>
      <c r="ACT238" s="26"/>
      <c r="ACU238" s="26"/>
      <c r="ACV238" s="26"/>
      <c r="ACW238" s="26"/>
      <c r="ACX238" s="26"/>
      <c r="ACY238" s="26"/>
      <c r="ACZ238" s="26"/>
      <c r="ADA238" s="26"/>
      <c r="ADB238" s="26"/>
      <c r="ADC238" s="26"/>
      <c r="ADD238" s="26"/>
      <c r="ADE238" s="26"/>
      <c r="ADF238" s="26"/>
      <c r="ADG238" s="26"/>
      <c r="ADH238" s="26"/>
      <c r="ADI238" s="26"/>
      <c r="ADJ238" s="26"/>
      <c r="ADK238" s="26"/>
      <c r="ADL238" s="26"/>
      <c r="ADM238" s="26"/>
      <c r="ADN238" s="26"/>
      <c r="ADO238" s="26"/>
      <c r="ADP238" s="26"/>
      <c r="ADQ238" s="26"/>
      <c r="ADR238" s="26"/>
      <c r="ADS238" s="26"/>
      <c r="ADT238" s="26"/>
      <c r="ADU238" s="26"/>
      <c r="ADV238" s="26"/>
      <c r="ADW238" s="26"/>
      <c r="ADX238" s="26"/>
      <c r="ADY238" s="26"/>
      <c r="ADZ238" s="26"/>
      <c r="AEA238" s="26"/>
      <c r="AEB238" s="26"/>
      <c r="AEC238" s="26"/>
      <c r="AED238" s="26"/>
      <c r="AEE238" s="26"/>
      <c r="AEF238" s="26"/>
      <c r="AEG238" s="26"/>
      <c r="AEH238" s="26"/>
      <c r="AEI238" s="26"/>
      <c r="AEJ238" s="26"/>
      <c r="AEK238" s="26"/>
      <c r="AEL238" s="26"/>
      <c r="AEM238" s="26"/>
      <c r="AEN238" s="26"/>
      <c r="AEO238" s="26"/>
      <c r="AEP238" s="26"/>
      <c r="AEQ238" s="26"/>
      <c r="AER238" s="26"/>
      <c r="AES238" s="26"/>
      <c r="AET238" s="26"/>
      <c r="AEU238" s="26"/>
      <c r="AEV238" s="26"/>
      <c r="AEW238" s="26"/>
      <c r="AEX238" s="26"/>
      <c r="AEY238" s="26"/>
      <c r="AEZ238" s="26"/>
      <c r="AFA238" s="26"/>
      <c r="AFB238" s="26"/>
      <c r="AFC238" s="26"/>
      <c r="AFD238" s="26"/>
      <c r="AFE238" s="26"/>
      <c r="AFF238" s="26"/>
      <c r="AFG238" s="26"/>
      <c r="AFH238" s="26"/>
      <c r="AFI238" s="26"/>
      <c r="AFJ238" s="26"/>
      <c r="AFK238" s="26"/>
      <c r="AFL238" s="26"/>
      <c r="AFM238" s="26"/>
      <c r="AFN238" s="26"/>
      <c r="AFO238" s="26"/>
      <c r="AFP238" s="26"/>
      <c r="AFQ238" s="26"/>
      <c r="AFR238" s="26"/>
      <c r="AFS238" s="26"/>
      <c r="AFT238" s="26"/>
      <c r="AFU238" s="26"/>
      <c r="AFV238" s="26"/>
      <c r="AFW238" s="26"/>
      <c r="AFX238" s="26"/>
      <c r="AFY238" s="26"/>
      <c r="AFZ238" s="26"/>
      <c r="AGA238" s="26"/>
      <c r="AGB238" s="26"/>
      <c r="AGC238" s="26"/>
      <c r="AGD238" s="26"/>
      <c r="AGE238" s="26"/>
      <c r="AGF238" s="26"/>
      <c r="AGG238" s="26"/>
      <c r="AGH238" s="26"/>
      <c r="AGI238" s="26"/>
      <c r="AGJ238" s="26"/>
      <c r="AGK238" s="26"/>
      <c r="AGL238" s="26"/>
      <c r="AGM238" s="26"/>
      <c r="AGN238" s="26"/>
      <c r="AGO238" s="26"/>
    </row>
    <row r="239" spans="371:873" x14ac:dyDescent="0.25">
      <c r="NG239" s="26"/>
      <c r="NH239" s="26"/>
      <c r="NI239" s="26"/>
      <c r="NJ239" s="26"/>
      <c r="NK239" s="26"/>
      <c r="NL239" s="26"/>
      <c r="NM239" s="26"/>
      <c r="NN239" s="26"/>
      <c r="NO239" s="26"/>
      <c r="NP239" s="26"/>
      <c r="NQ239" s="26"/>
      <c r="NR239" s="26"/>
      <c r="NS239" s="26"/>
      <c r="NT239" s="26"/>
      <c r="NU239" s="26"/>
      <c r="NV239" s="26"/>
      <c r="NW239" s="26"/>
      <c r="NX239" s="26"/>
      <c r="NY239" s="26"/>
      <c r="NZ239" s="26"/>
      <c r="OA239" s="26"/>
      <c r="OB239" s="26"/>
      <c r="OC239" s="26"/>
      <c r="OD239" s="26"/>
      <c r="OE239" s="26"/>
      <c r="OF239" s="26"/>
      <c r="OG239" s="26"/>
      <c r="OH239" s="26"/>
      <c r="OI239" s="26"/>
      <c r="OJ239" s="26"/>
      <c r="OK239" s="26"/>
      <c r="OL239" s="26"/>
      <c r="OM239" s="26"/>
      <c r="ON239" s="26"/>
      <c r="OO239" s="26"/>
      <c r="OP239" s="26"/>
      <c r="OQ239" s="26"/>
      <c r="OR239" s="26"/>
      <c r="OS239" s="26"/>
      <c r="OT239" s="26"/>
      <c r="OU239" s="26"/>
      <c r="OV239" s="26"/>
      <c r="OW239" s="26"/>
      <c r="OX239" s="26"/>
      <c r="OY239" s="26"/>
      <c r="OZ239" s="26"/>
      <c r="PA239" s="26"/>
      <c r="PB239" s="26"/>
      <c r="PC239" s="26"/>
      <c r="PD239" s="26"/>
      <c r="PE239" s="26"/>
      <c r="PF239" s="26"/>
      <c r="PG239" s="26"/>
      <c r="PH239" s="26"/>
      <c r="PI239" s="26"/>
      <c r="PJ239" s="26"/>
      <c r="PK239" s="26"/>
      <c r="PL239" s="26"/>
      <c r="PM239" s="26"/>
      <c r="PN239" s="26"/>
      <c r="PO239" s="26"/>
      <c r="PP239" s="26"/>
      <c r="PQ239" s="26"/>
      <c r="PR239" s="26"/>
      <c r="PS239" s="26"/>
      <c r="PT239" s="26"/>
      <c r="PU239" s="26"/>
      <c r="PV239" s="26"/>
      <c r="PW239" s="26"/>
      <c r="PX239" s="26"/>
      <c r="PY239" s="26"/>
      <c r="PZ239" s="26"/>
      <c r="QA239" s="26"/>
      <c r="QB239" s="26"/>
      <c r="QC239" s="26"/>
      <c r="QD239" s="26"/>
      <c r="QE239" s="26"/>
      <c r="QF239" s="26"/>
      <c r="QG239" s="26"/>
      <c r="QH239" s="26"/>
      <c r="QI239" s="26"/>
      <c r="QJ239" s="26"/>
      <c r="QK239" s="26"/>
      <c r="QL239" s="26"/>
      <c r="QM239" s="26"/>
      <c r="QN239" s="26"/>
      <c r="QO239" s="26"/>
      <c r="QP239" s="26"/>
      <c r="QQ239" s="26"/>
      <c r="QR239" s="26"/>
      <c r="QS239" s="26"/>
      <c r="QT239" s="26"/>
      <c r="QU239" s="26"/>
      <c r="QV239" s="26"/>
      <c r="QW239" s="26"/>
      <c r="QX239" s="26"/>
      <c r="QY239" s="26"/>
      <c r="QZ239" s="26"/>
      <c r="RA239" s="26"/>
      <c r="RB239" s="26"/>
      <c r="RC239" s="26"/>
      <c r="RD239" s="26"/>
      <c r="RE239" s="26"/>
      <c r="RF239" s="26"/>
      <c r="RG239" s="26"/>
      <c r="RH239" s="26"/>
      <c r="RI239" s="26"/>
      <c r="RJ239" s="26"/>
      <c r="RK239" s="26"/>
      <c r="RL239" s="26"/>
      <c r="RM239" s="26"/>
      <c r="RN239" s="26"/>
      <c r="RO239" s="26"/>
      <c r="RP239" s="26"/>
      <c r="RQ239" s="26"/>
      <c r="RR239" s="26"/>
      <c r="RS239" s="26"/>
      <c r="RT239" s="26"/>
      <c r="RU239" s="26"/>
      <c r="RV239" s="26"/>
      <c r="RW239" s="26"/>
      <c r="RX239" s="26"/>
      <c r="RY239" s="26"/>
      <c r="RZ239" s="26"/>
      <c r="SA239" s="26"/>
      <c r="SB239" s="26"/>
      <c r="SC239" s="26"/>
      <c r="SD239" s="26"/>
      <c r="SE239" s="26"/>
      <c r="SF239" s="26"/>
      <c r="SG239" s="26"/>
      <c r="SH239" s="26"/>
      <c r="SI239" s="26"/>
      <c r="SJ239" s="26"/>
      <c r="SK239" s="26"/>
      <c r="SL239" s="26"/>
      <c r="SM239" s="26"/>
      <c r="SN239" s="26"/>
      <c r="SO239" s="26"/>
      <c r="SP239" s="26"/>
      <c r="AAV239" s="26"/>
      <c r="AAW239" s="26"/>
      <c r="AAX239" s="26"/>
      <c r="AAY239" s="26"/>
      <c r="AAZ239" s="26"/>
      <c r="ABA239" s="26"/>
      <c r="ABB239" s="26"/>
      <c r="ABC239" s="26"/>
      <c r="ABD239" s="26"/>
      <c r="ABE239" s="26"/>
      <c r="ABF239" s="26"/>
      <c r="ABG239" s="26"/>
      <c r="ABH239" s="26"/>
      <c r="ABI239" s="26"/>
      <c r="ABJ239" s="26"/>
      <c r="ABK239" s="26"/>
      <c r="ABL239" s="26"/>
      <c r="ABM239" s="26"/>
      <c r="ABN239" s="26"/>
      <c r="ABO239" s="26"/>
      <c r="ABP239" s="26"/>
      <c r="ABQ239" s="26"/>
      <c r="ABR239" s="26"/>
      <c r="ABS239" s="26"/>
      <c r="ABT239" s="26"/>
      <c r="ABU239" s="26"/>
      <c r="ABV239" s="26"/>
      <c r="ABW239" s="26"/>
      <c r="ABX239" s="26"/>
      <c r="ABY239" s="26"/>
      <c r="ABZ239" s="26"/>
      <c r="ACA239" s="26"/>
      <c r="ACB239" s="26"/>
      <c r="ACC239" s="26"/>
      <c r="ACD239" s="26"/>
      <c r="ACE239" s="26"/>
      <c r="ACF239" s="26"/>
      <c r="ACG239" s="26"/>
      <c r="ACH239" s="26"/>
      <c r="ACI239" s="26"/>
      <c r="ACJ239" s="26"/>
      <c r="ACK239" s="26"/>
      <c r="ACL239" s="26"/>
      <c r="ACM239" s="26"/>
      <c r="ACN239" s="26"/>
      <c r="ACO239" s="26"/>
      <c r="ACP239" s="26"/>
      <c r="ACQ239" s="26"/>
      <c r="ACR239" s="26"/>
      <c r="ACS239" s="26"/>
      <c r="ACT239" s="26"/>
      <c r="ACU239" s="26"/>
      <c r="ACV239" s="26"/>
      <c r="ACW239" s="26"/>
      <c r="ACX239" s="26"/>
      <c r="ACY239" s="26"/>
      <c r="ACZ239" s="26"/>
      <c r="ADA239" s="26"/>
      <c r="ADB239" s="26"/>
      <c r="ADC239" s="26"/>
      <c r="ADD239" s="26"/>
      <c r="ADE239" s="26"/>
      <c r="ADF239" s="26"/>
      <c r="ADG239" s="26"/>
      <c r="ADH239" s="26"/>
      <c r="ADI239" s="26"/>
      <c r="ADJ239" s="26"/>
      <c r="ADK239" s="26"/>
      <c r="ADL239" s="26"/>
      <c r="ADM239" s="26"/>
      <c r="ADN239" s="26"/>
      <c r="ADO239" s="26"/>
      <c r="ADP239" s="26"/>
      <c r="ADQ239" s="26"/>
      <c r="ADR239" s="26"/>
      <c r="ADS239" s="26"/>
      <c r="ADT239" s="26"/>
      <c r="ADU239" s="26"/>
      <c r="ADV239" s="26"/>
      <c r="ADW239" s="26"/>
      <c r="ADX239" s="26"/>
      <c r="ADY239" s="26"/>
      <c r="ADZ239" s="26"/>
      <c r="AEA239" s="26"/>
      <c r="AEB239" s="26"/>
      <c r="AEC239" s="26"/>
      <c r="AED239" s="26"/>
      <c r="AEE239" s="26"/>
      <c r="AEF239" s="26"/>
      <c r="AEG239" s="26"/>
      <c r="AEH239" s="26"/>
      <c r="AEI239" s="26"/>
      <c r="AEJ239" s="26"/>
      <c r="AEK239" s="26"/>
      <c r="AEL239" s="26"/>
      <c r="AEM239" s="26"/>
      <c r="AEN239" s="26"/>
      <c r="AEO239" s="26"/>
      <c r="AEP239" s="26"/>
      <c r="AEQ239" s="26"/>
      <c r="AER239" s="26"/>
      <c r="AES239" s="26"/>
      <c r="AET239" s="26"/>
      <c r="AEU239" s="26"/>
      <c r="AEV239" s="26"/>
      <c r="AEW239" s="26"/>
      <c r="AEX239" s="26"/>
      <c r="AEY239" s="26"/>
      <c r="AEZ239" s="26"/>
      <c r="AFA239" s="26"/>
      <c r="AFB239" s="26"/>
      <c r="AFC239" s="26"/>
      <c r="AFD239" s="26"/>
      <c r="AFE239" s="26"/>
      <c r="AFF239" s="26"/>
      <c r="AFG239" s="26"/>
      <c r="AFH239" s="26"/>
      <c r="AFI239" s="26"/>
      <c r="AFJ239" s="26"/>
      <c r="AFK239" s="26"/>
      <c r="AFL239" s="26"/>
      <c r="AFM239" s="26"/>
      <c r="AFN239" s="26"/>
      <c r="AFO239" s="26"/>
      <c r="AFP239" s="26"/>
      <c r="AFQ239" s="26"/>
      <c r="AFR239" s="26"/>
      <c r="AFS239" s="26"/>
      <c r="AFT239" s="26"/>
      <c r="AFU239" s="26"/>
      <c r="AFV239" s="26"/>
      <c r="AFW239" s="26"/>
      <c r="AFX239" s="26"/>
      <c r="AFY239" s="26"/>
      <c r="AFZ239" s="26"/>
      <c r="AGA239" s="26"/>
      <c r="AGB239" s="26"/>
      <c r="AGC239" s="26"/>
      <c r="AGD239" s="26"/>
      <c r="AGE239" s="26"/>
      <c r="AGF239" s="26"/>
      <c r="AGG239" s="26"/>
      <c r="AGH239" s="26"/>
      <c r="AGI239" s="26"/>
      <c r="AGJ239" s="26"/>
      <c r="AGK239" s="26"/>
      <c r="AGL239" s="26"/>
      <c r="AGM239" s="26"/>
      <c r="AGN239" s="26"/>
      <c r="AGO239" s="26"/>
    </row>
    <row r="240" spans="371:873" x14ac:dyDescent="0.25">
      <c r="NG240" s="26"/>
      <c r="NH240" s="26"/>
      <c r="NI240" s="26"/>
      <c r="NJ240" s="26"/>
      <c r="NK240" s="26"/>
      <c r="NL240" s="26"/>
      <c r="NM240" s="26"/>
      <c r="NN240" s="26"/>
      <c r="NO240" s="26"/>
      <c r="NP240" s="26"/>
      <c r="NQ240" s="26"/>
      <c r="NR240" s="26"/>
      <c r="NS240" s="26"/>
      <c r="NT240" s="26"/>
      <c r="NU240" s="26"/>
      <c r="NV240" s="26"/>
      <c r="NW240" s="26"/>
      <c r="NX240" s="26"/>
      <c r="NY240" s="26"/>
      <c r="NZ240" s="26"/>
      <c r="OA240" s="26"/>
      <c r="OB240" s="26"/>
      <c r="OC240" s="26"/>
      <c r="OD240" s="26"/>
      <c r="OE240" s="26"/>
      <c r="OF240" s="26"/>
      <c r="OG240" s="26"/>
      <c r="OH240" s="26"/>
      <c r="OI240" s="26"/>
      <c r="OJ240" s="26"/>
      <c r="OK240" s="26"/>
      <c r="OL240" s="26"/>
      <c r="OM240" s="26"/>
      <c r="ON240" s="26"/>
      <c r="OO240" s="26"/>
      <c r="OP240" s="26"/>
      <c r="OQ240" s="26"/>
      <c r="OR240" s="26"/>
      <c r="OS240" s="26"/>
      <c r="OT240" s="26"/>
      <c r="OU240" s="26"/>
      <c r="OV240" s="26"/>
      <c r="OW240" s="26"/>
      <c r="OX240" s="26"/>
      <c r="OY240" s="26"/>
      <c r="OZ240" s="26"/>
      <c r="PA240" s="26"/>
      <c r="PB240" s="26"/>
      <c r="PC240" s="26"/>
      <c r="PD240" s="26"/>
      <c r="PE240" s="26"/>
      <c r="PF240" s="26"/>
      <c r="PG240" s="26"/>
      <c r="PH240" s="26"/>
      <c r="PI240" s="26"/>
      <c r="PJ240" s="26"/>
      <c r="PK240" s="26"/>
      <c r="PL240" s="26"/>
      <c r="PM240" s="26"/>
      <c r="PN240" s="26"/>
      <c r="PO240" s="26"/>
      <c r="PP240" s="26"/>
      <c r="PQ240" s="26"/>
      <c r="PR240" s="26"/>
      <c r="PS240" s="26"/>
      <c r="PT240" s="26"/>
      <c r="PU240" s="26"/>
      <c r="PV240" s="26"/>
      <c r="PW240" s="26"/>
      <c r="PX240" s="26"/>
      <c r="PY240" s="26"/>
      <c r="PZ240" s="26"/>
      <c r="QA240" s="26"/>
      <c r="QB240" s="26"/>
      <c r="QC240" s="26"/>
      <c r="QD240" s="26"/>
      <c r="QE240" s="26"/>
      <c r="QF240" s="26"/>
      <c r="QG240" s="26"/>
      <c r="QH240" s="26"/>
      <c r="QI240" s="26"/>
      <c r="QJ240" s="26"/>
      <c r="QK240" s="26"/>
      <c r="QL240" s="26"/>
      <c r="QM240" s="26"/>
      <c r="QN240" s="26"/>
      <c r="QO240" s="26"/>
      <c r="QP240" s="26"/>
      <c r="QQ240" s="26"/>
      <c r="QR240" s="26"/>
      <c r="QS240" s="26"/>
      <c r="QT240" s="26"/>
      <c r="QU240" s="26"/>
      <c r="QV240" s="26"/>
      <c r="QW240" s="26"/>
      <c r="QX240" s="26"/>
      <c r="QY240" s="26"/>
      <c r="QZ240" s="26"/>
      <c r="RA240" s="26"/>
      <c r="RB240" s="26"/>
      <c r="RC240" s="26"/>
      <c r="RD240" s="26"/>
      <c r="RE240" s="26"/>
      <c r="RF240" s="26"/>
      <c r="RG240" s="26"/>
      <c r="RH240" s="26"/>
      <c r="RI240" s="26"/>
      <c r="RJ240" s="26"/>
      <c r="RK240" s="26"/>
      <c r="RL240" s="26"/>
      <c r="RM240" s="26"/>
      <c r="RN240" s="26"/>
      <c r="RO240" s="26"/>
      <c r="RP240" s="26"/>
      <c r="RQ240" s="26"/>
      <c r="RR240" s="26"/>
      <c r="RS240" s="26"/>
      <c r="RT240" s="26"/>
      <c r="RU240" s="26"/>
      <c r="RV240" s="26"/>
      <c r="RW240" s="26"/>
      <c r="RX240" s="26"/>
      <c r="RY240" s="26"/>
      <c r="RZ240" s="26"/>
      <c r="SA240" s="26"/>
      <c r="SB240" s="26"/>
      <c r="SC240" s="26"/>
      <c r="SD240" s="26"/>
      <c r="SE240" s="26"/>
      <c r="SF240" s="26"/>
      <c r="SG240" s="26"/>
      <c r="SH240" s="26"/>
      <c r="SI240" s="26"/>
      <c r="SJ240" s="26"/>
      <c r="SK240" s="26"/>
      <c r="SL240" s="26"/>
      <c r="SM240" s="26"/>
      <c r="SN240" s="26"/>
      <c r="SO240" s="26"/>
      <c r="SP240" s="26"/>
      <c r="AAV240" s="26"/>
      <c r="AAW240" s="26"/>
      <c r="AAX240" s="26"/>
      <c r="AAY240" s="26"/>
      <c r="AAZ240" s="26"/>
      <c r="ABA240" s="26"/>
      <c r="ABB240" s="26"/>
      <c r="ABC240" s="26"/>
      <c r="ABD240" s="26"/>
      <c r="ABE240" s="26"/>
      <c r="ABF240" s="26"/>
      <c r="ABG240" s="26"/>
      <c r="ABH240" s="26"/>
      <c r="ABI240" s="26"/>
      <c r="ABJ240" s="26"/>
      <c r="ABK240" s="26"/>
      <c r="ABL240" s="26"/>
      <c r="ABM240" s="26"/>
      <c r="ABN240" s="26"/>
      <c r="ABO240" s="26"/>
      <c r="ABP240" s="26"/>
      <c r="ABQ240" s="26"/>
      <c r="ABR240" s="26"/>
      <c r="ABS240" s="26"/>
      <c r="ABT240" s="26"/>
      <c r="ABU240" s="26"/>
      <c r="ABV240" s="26"/>
      <c r="ABW240" s="26"/>
      <c r="ABX240" s="26"/>
      <c r="ABY240" s="26"/>
      <c r="ABZ240" s="26"/>
      <c r="ACA240" s="26"/>
      <c r="ACB240" s="26"/>
      <c r="ACC240" s="26"/>
      <c r="ACD240" s="26"/>
      <c r="ACE240" s="26"/>
      <c r="ACF240" s="26"/>
      <c r="ACG240" s="26"/>
      <c r="ACH240" s="26"/>
      <c r="ACI240" s="26"/>
      <c r="ACJ240" s="26"/>
      <c r="ACK240" s="26"/>
      <c r="ACL240" s="26"/>
      <c r="ACM240" s="26"/>
      <c r="ACN240" s="26"/>
      <c r="ACO240" s="26"/>
      <c r="ACP240" s="26"/>
      <c r="ACQ240" s="26"/>
      <c r="ACR240" s="26"/>
      <c r="ACS240" s="26"/>
      <c r="ACT240" s="26"/>
      <c r="ACU240" s="26"/>
      <c r="ACV240" s="26"/>
      <c r="ACW240" s="26"/>
      <c r="ACX240" s="26"/>
      <c r="ACY240" s="26"/>
      <c r="ACZ240" s="26"/>
      <c r="ADA240" s="26"/>
      <c r="ADB240" s="26"/>
      <c r="ADC240" s="26"/>
      <c r="ADD240" s="26"/>
      <c r="ADE240" s="26"/>
      <c r="ADF240" s="26"/>
      <c r="ADG240" s="26"/>
      <c r="ADH240" s="26"/>
      <c r="ADI240" s="26"/>
      <c r="ADJ240" s="26"/>
      <c r="ADK240" s="26"/>
      <c r="ADL240" s="26"/>
      <c r="ADM240" s="26"/>
      <c r="ADN240" s="26"/>
      <c r="ADO240" s="26"/>
      <c r="ADP240" s="26"/>
      <c r="ADQ240" s="26"/>
      <c r="ADR240" s="26"/>
      <c r="ADS240" s="26"/>
      <c r="ADT240" s="26"/>
      <c r="ADU240" s="26"/>
      <c r="ADV240" s="26"/>
      <c r="ADW240" s="26"/>
      <c r="ADX240" s="26"/>
      <c r="ADY240" s="26"/>
      <c r="ADZ240" s="26"/>
      <c r="AEA240" s="26"/>
      <c r="AEB240" s="26"/>
      <c r="AEC240" s="26"/>
      <c r="AED240" s="26"/>
      <c r="AEE240" s="26"/>
      <c r="AEF240" s="26"/>
      <c r="AEG240" s="26"/>
      <c r="AEH240" s="26"/>
      <c r="AEI240" s="26"/>
      <c r="AEJ240" s="26"/>
      <c r="AEK240" s="26"/>
      <c r="AEL240" s="26"/>
      <c r="AEM240" s="26"/>
      <c r="AEN240" s="26"/>
      <c r="AEO240" s="26"/>
      <c r="AEP240" s="26"/>
      <c r="AEQ240" s="26"/>
      <c r="AER240" s="26"/>
      <c r="AES240" s="26"/>
      <c r="AET240" s="26"/>
      <c r="AEU240" s="26"/>
      <c r="AEV240" s="26"/>
      <c r="AEW240" s="26"/>
      <c r="AEX240" s="26"/>
      <c r="AEY240" s="26"/>
      <c r="AEZ240" s="26"/>
      <c r="AFA240" s="26"/>
      <c r="AFB240" s="26"/>
      <c r="AFC240" s="26"/>
      <c r="AFD240" s="26"/>
      <c r="AFE240" s="26"/>
      <c r="AFF240" s="26"/>
      <c r="AFG240" s="26"/>
      <c r="AFH240" s="26"/>
      <c r="AFI240" s="26"/>
      <c r="AFJ240" s="26"/>
      <c r="AFK240" s="26"/>
      <c r="AFL240" s="26"/>
      <c r="AFM240" s="26"/>
      <c r="AFN240" s="26"/>
      <c r="AFO240" s="26"/>
      <c r="AFP240" s="26"/>
      <c r="AFQ240" s="26"/>
      <c r="AFR240" s="26"/>
      <c r="AFS240" s="26"/>
      <c r="AFT240" s="26"/>
      <c r="AFU240" s="26"/>
      <c r="AFV240" s="26"/>
      <c r="AFW240" s="26"/>
      <c r="AFX240" s="26"/>
      <c r="AFY240" s="26"/>
      <c r="AFZ240" s="26"/>
      <c r="AGA240" s="26"/>
      <c r="AGB240" s="26"/>
      <c r="AGC240" s="26"/>
      <c r="AGD240" s="26"/>
      <c r="AGE240" s="26"/>
      <c r="AGF240" s="26"/>
      <c r="AGG240" s="26"/>
      <c r="AGH240" s="26"/>
      <c r="AGI240" s="26"/>
      <c r="AGJ240" s="26"/>
      <c r="AGK240" s="26"/>
      <c r="AGL240" s="26"/>
      <c r="AGM240" s="26"/>
      <c r="AGN240" s="26"/>
      <c r="AGO240" s="26"/>
    </row>
    <row r="241" spans="371:873" x14ac:dyDescent="0.25">
      <c r="NG241" s="26"/>
      <c r="NH241" s="26"/>
      <c r="NI241" s="26"/>
      <c r="NJ241" s="26"/>
      <c r="NK241" s="26"/>
      <c r="NL241" s="26"/>
      <c r="NM241" s="26"/>
      <c r="NN241" s="26"/>
      <c r="NO241" s="26"/>
      <c r="NP241" s="26"/>
      <c r="NQ241" s="26"/>
      <c r="NR241" s="26"/>
      <c r="NS241" s="26"/>
      <c r="NT241" s="26"/>
      <c r="NU241" s="26"/>
      <c r="NV241" s="26"/>
      <c r="NW241" s="26"/>
      <c r="NX241" s="26"/>
      <c r="NY241" s="26"/>
      <c r="NZ241" s="26"/>
      <c r="OA241" s="26"/>
      <c r="OB241" s="26"/>
      <c r="OC241" s="26"/>
      <c r="OD241" s="26"/>
      <c r="OE241" s="26"/>
      <c r="OF241" s="26"/>
      <c r="OG241" s="26"/>
      <c r="OH241" s="26"/>
      <c r="OI241" s="26"/>
      <c r="OJ241" s="26"/>
      <c r="OK241" s="26"/>
      <c r="OL241" s="26"/>
      <c r="OM241" s="26"/>
      <c r="ON241" s="26"/>
      <c r="OO241" s="26"/>
      <c r="OP241" s="26"/>
      <c r="OQ241" s="26"/>
      <c r="OR241" s="26"/>
      <c r="OS241" s="26"/>
      <c r="OT241" s="26"/>
      <c r="OU241" s="26"/>
      <c r="OV241" s="26"/>
      <c r="OW241" s="26"/>
      <c r="OX241" s="26"/>
      <c r="OY241" s="26"/>
      <c r="OZ241" s="26"/>
      <c r="PA241" s="26"/>
      <c r="PB241" s="26"/>
      <c r="PC241" s="26"/>
      <c r="PD241" s="26"/>
      <c r="PE241" s="26"/>
      <c r="PF241" s="26"/>
      <c r="PG241" s="26"/>
      <c r="PH241" s="26"/>
      <c r="PI241" s="26"/>
      <c r="PJ241" s="26"/>
      <c r="PK241" s="26"/>
      <c r="PL241" s="26"/>
      <c r="PM241" s="26"/>
      <c r="PN241" s="26"/>
      <c r="PO241" s="26"/>
      <c r="PP241" s="26"/>
      <c r="PQ241" s="26"/>
      <c r="PR241" s="26"/>
      <c r="PS241" s="26"/>
      <c r="PT241" s="26"/>
      <c r="PU241" s="26"/>
      <c r="PV241" s="26"/>
      <c r="PW241" s="26"/>
      <c r="PX241" s="26"/>
      <c r="PY241" s="26"/>
      <c r="PZ241" s="26"/>
      <c r="QA241" s="26"/>
      <c r="QB241" s="26"/>
      <c r="QC241" s="26"/>
      <c r="QD241" s="26"/>
      <c r="QE241" s="26"/>
      <c r="QF241" s="26"/>
      <c r="QG241" s="26"/>
      <c r="QH241" s="26"/>
      <c r="QI241" s="26"/>
      <c r="QJ241" s="26"/>
      <c r="QK241" s="26"/>
      <c r="QL241" s="26"/>
      <c r="QM241" s="26"/>
      <c r="QN241" s="26"/>
      <c r="QO241" s="26"/>
      <c r="QP241" s="26"/>
      <c r="QQ241" s="26"/>
      <c r="QR241" s="26"/>
      <c r="QS241" s="26"/>
      <c r="QT241" s="26"/>
      <c r="QU241" s="26"/>
      <c r="QV241" s="26"/>
      <c r="QW241" s="26"/>
      <c r="QX241" s="26"/>
      <c r="QY241" s="26"/>
      <c r="QZ241" s="26"/>
      <c r="RA241" s="26"/>
      <c r="RB241" s="26"/>
      <c r="RC241" s="26"/>
      <c r="RD241" s="26"/>
      <c r="RE241" s="26"/>
      <c r="RF241" s="26"/>
      <c r="RG241" s="26"/>
      <c r="RH241" s="26"/>
      <c r="RI241" s="26"/>
      <c r="RJ241" s="26"/>
      <c r="RK241" s="26"/>
      <c r="RL241" s="26"/>
      <c r="RM241" s="26"/>
      <c r="RN241" s="26"/>
      <c r="RO241" s="26"/>
      <c r="RP241" s="26"/>
      <c r="RQ241" s="26"/>
      <c r="RR241" s="26"/>
      <c r="RS241" s="26"/>
      <c r="RT241" s="26"/>
      <c r="RU241" s="26"/>
      <c r="RV241" s="26"/>
      <c r="RW241" s="26"/>
      <c r="RX241" s="26"/>
      <c r="RY241" s="26"/>
      <c r="RZ241" s="26"/>
      <c r="SA241" s="26"/>
      <c r="SB241" s="26"/>
      <c r="SC241" s="26"/>
      <c r="SD241" s="26"/>
      <c r="SE241" s="26"/>
      <c r="SF241" s="26"/>
      <c r="SG241" s="26"/>
      <c r="SH241" s="26"/>
      <c r="SI241" s="26"/>
      <c r="SJ241" s="26"/>
      <c r="SK241" s="26"/>
      <c r="SL241" s="26"/>
      <c r="SM241" s="26"/>
      <c r="SN241" s="26"/>
      <c r="SO241" s="26"/>
      <c r="SP241" s="26"/>
      <c r="AAV241" s="26"/>
      <c r="AAW241" s="26"/>
      <c r="AAX241" s="26"/>
      <c r="AAY241" s="26"/>
      <c r="AAZ241" s="26"/>
      <c r="ABA241" s="26"/>
      <c r="ABB241" s="26"/>
      <c r="ABC241" s="26"/>
      <c r="ABD241" s="26"/>
      <c r="ABE241" s="26"/>
      <c r="ABF241" s="26"/>
      <c r="ABG241" s="26"/>
      <c r="ABH241" s="26"/>
      <c r="ABI241" s="26"/>
      <c r="ABJ241" s="26"/>
      <c r="ABK241" s="26"/>
      <c r="ABL241" s="26"/>
      <c r="ABM241" s="26"/>
      <c r="ABN241" s="26"/>
      <c r="ABO241" s="26"/>
      <c r="ABP241" s="26"/>
      <c r="ABQ241" s="26"/>
      <c r="ABR241" s="26"/>
      <c r="ABS241" s="26"/>
      <c r="ABT241" s="26"/>
      <c r="ABU241" s="26"/>
      <c r="ABV241" s="26"/>
      <c r="ABW241" s="26"/>
      <c r="ABX241" s="26"/>
      <c r="ABY241" s="26"/>
      <c r="ABZ241" s="26"/>
      <c r="ACA241" s="26"/>
      <c r="ACB241" s="26"/>
      <c r="ACC241" s="26"/>
      <c r="ACD241" s="26"/>
      <c r="ACE241" s="26"/>
      <c r="ACF241" s="26"/>
      <c r="ACG241" s="26"/>
      <c r="ACH241" s="26"/>
      <c r="ACI241" s="26"/>
      <c r="ACJ241" s="26"/>
      <c r="ACK241" s="26"/>
      <c r="ACL241" s="26"/>
      <c r="ACM241" s="26"/>
      <c r="ACN241" s="26"/>
      <c r="ACO241" s="26"/>
      <c r="ACP241" s="26"/>
      <c r="ACQ241" s="26"/>
      <c r="ACR241" s="26"/>
      <c r="ACS241" s="26"/>
      <c r="ACT241" s="26"/>
      <c r="ACU241" s="26"/>
      <c r="ACV241" s="26"/>
      <c r="ACW241" s="26"/>
      <c r="ACX241" s="26"/>
      <c r="ACY241" s="26"/>
      <c r="ACZ241" s="26"/>
      <c r="ADA241" s="26"/>
      <c r="ADB241" s="26"/>
      <c r="ADC241" s="26"/>
      <c r="ADD241" s="26"/>
      <c r="ADE241" s="26"/>
      <c r="ADF241" s="26"/>
      <c r="ADG241" s="26"/>
      <c r="ADH241" s="26"/>
      <c r="ADI241" s="26"/>
      <c r="ADJ241" s="26"/>
      <c r="ADK241" s="26"/>
      <c r="ADL241" s="26"/>
      <c r="ADM241" s="26"/>
      <c r="ADN241" s="26"/>
      <c r="ADO241" s="26"/>
      <c r="ADP241" s="26"/>
      <c r="ADQ241" s="26"/>
      <c r="ADR241" s="26"/>
      <c r="ADS241" s="26"/>
      <c r="ADT241" s="26"/>
      <c r="ADU241" s="26"/>
      <c r="ADV241" s="26"/>
      <c r="ADW241" s="26"/>
      <c r="ADX241" s="26"/>
      <c r="ADY241" s="26"/>
      <c r="ADZ241" s="26"/>
      <c r="AEA241" s="26"/>
      <c r="AEB241" s="26"/>
      <c r="AEC241" s="26"/>
      <c r="AED241" s="26"/>
      <c r="AEE241" s="26"/>
      <c r="AEF241" s="26"/>
      <c r="AEG241" s="26"/>
      <c r="AEH241" s="26"/>
      <c r="AEI241" s="26"/>
      <c r="AEJ241" s="26"/>
      <c r="AEK241" s="26"/>
      <c r="AEL241" s="26"/>
      <c r="AEM241" s="26"/>
      <c r="AEN241" s="26"/>
      <c r="AEO241" s="26"/>
      <c r="AEP241" s="26"/>
      <c r="AEQ241" s="26"/>
      <c r="AER241" s="26"/>
      <c r="AES241" s="26"/>
      <c r="AET241" s="26"/>
      <c r="AEU241" s="26"/>
      <c r="AEV241" s="26"/>
      <c r="AEW241" s="26"/>
      <c r="AEX241" s="26"/>
      <c r="AEY241" s="26"/>
      <c r="AEZ241" s="26"/>
      <c r="AFA241" s="26"/>
      <c r="AFB241" s="26"/>
      <c r="AFC241" s="26"/>
      <c r="AFD241" s="26"/>
      <c r="AFE241" s="26"/>
      <c r="AFF241" s="26"/>
      <c r="AFG241" s="26"/>
      <c r="AFH241" s="26"/>
      <c r="AFI241" s="26"/>
      <c r="AFJ241" s="26"/>
      <c r="AFK241" s="26"/>
      <c r="AFL241" s="26"/>
      <c r="AFM241" s="26"/>
      <c r="AFN241" s="26"/>
      <c r="AFO241" s="26"/>
      <c r="AFP241" s="26"/>
      <c r="AFQ241" s="26"/>
      <c r="AFR241" s="26"/>
      <c r="AFS241" s="26"/>
      <c r="AFT241" s="26"/>
      <c r="AFU241" s="26"/>
      <c r="AFV241" s="26"/>
      <c r="AFW241" s="26"/>
      <c r="AFX241" s="26"/>
      <c r="AFY241" s="26"/>
      <c r="AFZ241" s="26"/>
      <c r="AGA241" s="26"/>
      <c r="AGB241" s="26"/>
      <c r="AGC241" s="26"/>
      <c r="AGD241" s="26"/>
      <c r="AGE241" s="26"/>
      <c r="AGF241" s="26"/>
      <c r="AGG241" s="26"/>
      <c r="AGH241" s="26"/>
      <c r="AGI241" s="26"/>
      <c r="AGJ241" s="26"/>
      <c r="AGK241" s="26"/>
      <c r="AGL241" s="26"/>
      <c r="AGM241" s="26"/>
      <c r="AGN241" s="26"/>
      <c r="AGO241" s="26"/>
    </row>
    <row r="242" spans="371:873" x14ac:dyDescent="0.25">
      <c r="NG242" s="26"/>
      <c r="NH242" s="26"/>
      <c r="NI242" s="26"/>
      <c r="NJ242" s="26"/>
      <c r="NK242" s="26"/>
      <c r="NL242" s="26"/>
      <c r="NM242" s="26"/>
      <c r="NN242" s="26"/>
      <c r="NO242" s="26"/>
      <c r="NP242" s="26"/>
      <c r="NQ242" s="26"/>
      <c r="NR242" s="26"/>
      <c r="NS242" s="26"/>
      <c r="NT242" s="26"/>
      <c r="NU242" s="26"/>
      <c r="NV242" s="26"/>
      <c r="NW242" s="26"/>
      <c r="NX242" s="26"/>
      <c r="NY242" s="26"/>
      <c r="NZ242" s="26"/>
      <c r="OA242" s="26"/>
      <c r="OB242" s="26"/>
      <c r="OC242" s="26"/>
      <c r="OD242" s="26"/>
      <c r="OE242" s="26"/>
      <c r="OF242" s="26"/>
      <c r="OG242" s="26"/>
      <c r="OH242" s="26"/>
      <c r="OI242" s="26"/>
      <c r="OJ242" s="26"/>
      <c r="OK242" s="26"/>
      <c r="OL242" s="26"/>
      <c r="OM242" s="26"/>
      <c r="ON242" s="26"/>
      <c r="OO242" s="26"/>
      <c r="OP242" s="26"/>
      <c r="OQ242" s="26"/>
      <c r="OR242" s="26"/>
      <c r="OS242" s="26"/>
      <c r="OT242" s="26"/>
      <c r="OU242" s="26"/>
      <c r="OV242" s="26"/>
      <c r="OW242" s="26"/>
      <c r="OX242" s="26"/>
      <c r="OY242" s="26"/>
      <c r="OZ242" s="26"/>
      <c r="PA242" s="26"/>
      <c r="PB242" s="26"/>
      <c r="PC242" s="26"/>
      <c r="PD242" s="26"/>
      <c r="PE242" s="26"/>
      <c r="PF242" s="26"/>
      <c r="PG242" s="26"/>
      <c r="PH242" s="26"/>
      <c r="PI242" s="26"/>
      <c r="PJ242" s="26"/>
      <c r="PK242" s="26"/>
      <c r="PL242" s="26"/>
      <c r="PM242" s="26"/>
      <c r="PN242" s="26"/>
      <c r="PO242" s="26"/>
      <c r="PP242" s="26"/>
      <c r="PQ242" s="26"/>
      <c r="PR242" s="26"/>
      <c r="PS242" s="26"/>
      <c r="PT242" s="26"/>
      <c r="PU242" s="26"/>
      <c r="PV242" s="26"/>
      <c r="PW242" s="26"/>
      <c r="PX242" s="26"/>
      <c r="PY242" s="26"/>
      <c r="PZ242" s="26"/>
      <c r="QA242" s="26"/>
      <c r="QB242" s="26"/>
      <c r="QC242" s="26"/>
      <c r="QD242" s="26"/>
      <c r="QE242" s="26"/>
      <c r="QF242" s="26"/>
      <c r="QG242" s="26"/>
      <c r="QH242" s="26"/>
      <c r="QI242" s="26"/>
      <c r="QJ242" s="26"/>
      <c r="QK242" s="26"/>
      <c r="QL242" s="26"/>
      <c r="QM242" s="26"/>
      <c r="QN242" s="26"/>
      <c r="QO242" s="26"/>
      <c r="QP242" s="26"/>
      <c r="QQ242" s="26"/>
      <c r="QR242" s="26"/>
      <c r="QS242" s="26"/>
      <c r="QT242" s="26"/>
      <c r="QU242" s="26"/>
      <c r="QV242" s="26"/>
      <c r="QW242" s="26"/>
      <c r="QX242" s="26"/>
      <c r="QY242" s="26"/>
      <c r="QZ242" s="26"/>
      <c r="RA242" s="26"/>
      <c r="RB242" s="26"/>
      <c r="RC242" s="26"/>
      <c r="RD242" s="26"/>
      <c r="RE242" s="26"/>
      <c r="RF242" s="26"/>
      <c r="RG242" s="26"/>
      <c r="RH242" s="26"/>
      <c r="RI242" s="26"/>
      <c r="RJ242" s="26"/>
      <c r="RK242" s="26"/>
      <c r="RL242" s="26"/>
      <c r="RM242" s="26"/>
      <c r="RN242" s="26"/>
      <c r="RO242" s="26"/>
      <c r="RP242" s="26"/>
      <c r="RQ242" s="26"/>
      <c r="RR242" s="26"/>
      <c r="RS242" s="26"/>
      <c r="RT242" s="26"/>
      <c r="RU242" s="26"/>
      <c r="RV242" s="26"/>
      <c r="RW242" s="26"/>
      <c r="RX242" s="26"/>
      <c r="RY242" s="26"/>
      <c r="RZ242" s="26"/>
      <c r="SA242" s="26"/>
      <c r="SB242" s="26"/>
      <c r="SC242" s="26"/>
      <c r="SD242" s="26"/>
      <c r="SE242" s="26"/>
      <c r="SF242" s="26"/>
      <c r="SG242" s="26"/>
      <c r="SH242" s="26"/>
      <c r="SI242" s="26"/>
      <c r="SJ242" s="26"/>
      <c r="SK242" s="26"/>
      <c r="SL242" s="26"/>
      <c r="SM242" s="26"/>
      <c r="SN242" s="26"/>
      <c r="SO242" s="26"/>
      <c r="SP242" s="26"/>
      <c r="AAV242" s="26"/>
      <c r="AAW242" s="26"/>
      <c r="AAX242" s="26"/>
      <c r="AAY242" s="26"/>
      <c r="AAZ242" s="26"/>
      <c r="ABA242" s="26"/>
      <c r="ABB242" s="26"/>
      <c r="ABC242" s="26"/>
      <c r="ABD242" s="26"/>
      <c r="ABE242" s="26"/>
      <c r="ABF242" s="26"/>
      <c r="ABG242" s="26"/>
      <c r="ABH242" s="26"/>
      <c r="ABI242" s="26"/>
      <c r="ABJ242" s="26"/>
      <c r="ABK242" s="26"/>
      <c r="ABL242" s="26"/>
      <c r="ABM242" s="26"/>
      <c r="ABN242" s="26"/>
      <c r="ABO242" s="26"/>
      <c r="ABP242" s="26"/>
      <c r="ABQ242" s="26"/>
      <c r="ABR242" s="26"/>
      <c r="ABS242" s="26"/>
      <c r="ABT242" s="26"/>
      <c r="ABU242" s="26"/>
      <c r="ABV242" s="26"/>
      <c r="ABW242" s="26"/>
      <c r="ABX242" s="26"/>
      <c r="ABY242" s="26"/>
      <c r="ABZ242" s="26"/>
      <c r="ACA242" s="26"/>
      <c r="ACB242" s="26"/>
      <c r="ACC242" s="26"/>
      <c r="ACD242" s="26"/>
      <c r="ACE242" s="26"/>
      <c r="ACF242" s="26"/>
      <c r="ACG242" s="26"/>
      <c r="ACH242" s="26"/>
      <c r="ACI242" s="26"/>
      <c r="ACJ242" s="26"/>
      <c r="ACK242" s="26"/>
      <c r="ACL242" s="26"/>
      <c r="ACM242" s="26"/>
      <c r="ACN242" s="26"/>
      <c r="ACO242" s="26"/>
      <c r="ACP242" s="26"/>
      <c r="ACQ242" s="26"/>
      <c r="ACR242" s="26"/>
      <c r="ACS242" s="26"/>
      <c r="ACT242" s="26"/>
      <c r="ACU242" s="26"/>
      <c r="ACV242" s="26"/>
      <c r="ACW242" s="26"/>
      <c r="ACX242" s="26"/>
      <c r="ACY242" s="26"/>
      <c r="ACZ242" s="26"/>
      <c r="ADA242" s="26"/>
      <c r="ADB242" s="26"/>
      <c r="ADC242" s="26"/>
      <c r="ADD242" s="26"/>
      <c r="ADE242" s="26"/>
      <c r="ADF242" s="26"/>
      <c r="ADG242" s="26"/>
      <c r="ADH242" s="26"/>
      <c r="ADI242" s="26"/>
      <c r="ADJ242" s="26"/>
      <c r="ADK242" s="26"/>
      <c r="ADL242" s="26"/>
      <c r="ADM242" s="26"/>
      <c r="ADN242" s="26"/>
      <c r="ADO242" s="26"/>
      <c r="ADP242" s="26"/>
      <c r="ADQ242" s="26"/>
      <c r="ADR242" s="26"/>
      <c r="ADS242" s="26"/>
      <c r="ADT242" s="26"/>
      <c r="ADU242" s="26"/>
      <c r="ADV242" s="26"/>
      <c r="ADW242" s="26"/>
      <c r="ADX242" s="26"/>
      <c r="ADY242" s="26"/>
      <c r="ADZ242" s="26"/>
      <c r="AEA242" s="26"/>
      <c r="AEB242" s="26"/>
      <c r="AEC242" s="26"/>
      <c r="AED242" s="26"/>
      <c r="AEE242" s="26"/>
      <c r="AEF242" s="26"/>
      <c r="AEG242" s="26"/>
      <c r="AEH242" s="26"/>
      <c r="AEI242" s="26"/>
      <c r="AEJ242" s="26"/>
      <c r="AEK242" s="26"/>
      <c r="AEL242" s="26"/>
      <c r="AEM242" s="26"/>
      <c r="AEN242" s="26"/>
      <c r="AEO242" s="26"/>
      <c r="AEP242" s="26"/>
      <c r="AEQ242" s="26"/>
      <c r="AER242" s="26"/>
      <c r="AES242" s="26"/>
      <c r="AET242" s="26"/>
      <c r="AEU242" s="26"/>
      <c r="AEV242" s="26"/>
      <c r="AEW242" s="26"/>
      <c r="AEX242" s="26"/>
      <c r="AEY242" s="26"/>
      <c r="AEZ242" s="26"/>
      <c r="AFA242" s="26"/>
      <c r="AFB242" s="26"/>
      <c r="AFC242" s="26"/>
      <c r="AFD242" s="26"/>
      <c r="AFE242" s="26"/>
      <c r="AFF242" s="26"/>
      <c r="AFG242" s="26"/>
      <c r="AFH242" s="26"/>
      <c r="AFI242" s="26"/>
      <c r="AFJ242" s="26"/>
      <c r="AFK242" s="26"/>
      <c r="AFL242" s="26"/>
      <c r="AFM242" s="26"/>
      <c r="AFN242" s="26"/>
      <c r="AFO242" s="26"/>
      <c r="AFP242" s="26"/>
      <c r="AFQ242" s="26"/>
      <c r="AFR242" s="26"/>
      <c r="AFS242" s="26"/>
      <c r="AFT242" s="26"/>
      <c r="AFU242" s="26"/>
      <c r="AFV242" s="26"/>
      <c r="AFW242" s="26"/>
      <c r="AFX242" s="26"/>
      <c r="AFY242" s="26"/>
      <c r="AFZ242" s="26"/>
      <c r="AGA242" s="26"/>
      <c r="AGB242" s="26"/>
      <c r="AGC242" s="26"/>
      <c r="AGD242" s="26"/>
      <c r="AGE242" s="26"/>
      <c r="AGF242" s="26"/>
      <c r="AGG242" s="26"/>
      <c r="AGH242" s="26"/>
      <c r="AGI242" s="26"/>
      <c r="AGJ242" s="26"/>
      <c r="AGK242" s="26"/>
      <c r="AGL242" s="26"/>
      <c r="AGM242" s="26"/>
      <c r="AGN242" s="26"/>
      <c r="AGO242" s="26"/>
    </row>
    <row r="243" spans="371:873" x14ac:dyDescent="0.25">
      <c r="NG243" s="26"/>
      <c r="NH243" s="26"/>
      <c r="NI243" s="26"/>
      <c r="NJ243" s="26"/>
      <c r="NK243" s="26"/>
      <c r="NL243" s="26"/>
      <c r="NM243" s="26"/>
      <c r="NN243" s="26"/>
      <c r="NO243" s="26"/>
      <c r="NP243" s="26"/>
      <c r="NQ243" s="26"/>
      <c r="NR243" s="26"/>
      <c r="NS243" s="26"/>
      <c r="NT243" s="26"/>
      <c r="NU243" s="26"/>
      <c r="NV243" s="26"/>
      <c r="NW243" s="26"/>
      <c r="NX243" s="26"/>
      <c r="NY243" s="26"/>
      <c r="NZ243" s="26"/>
      <c r="OA243" s="26"/>
      <c r="OB243" s="26"/>
      <c r="OC243" s="26"/>
      <c r="OD243" s="26"/>
      <c r="OE243" s="26"/>
      <c r="OF243" s="26"/>
      <c r="OG243" s="26"/>
      <c r="OH243" s="26"/>
      <c r="OI243" s="26"/>
      <c r="OJ243" s="26"/>
      <c r="OK243" s="26"/>
      <c r="OL243" s="26"/>
      <c r="OM243" s="26"/>
      <c r="ON243" s="26"/>
      <c r="OO243" s="26"/>
      <c r="OP243" s="26"/>
      <c r="OQ243" s="26"/>
      <c r="OR243" s="26"/>
      <c r="OS243" s="26"/>
      <c r="OT243" s="26"/>
      <c r="OU243" s="26"/>
      <c r="OV243" s="26"/>
      <c r="OW243" s="26"/>
      <c r="OX243" s="26"/>
      <c r="OY243" s="26"/>
      <c r="OZ243" s="26"/>
      <c r="PA243" s="26"/>
      <c r="PB243" s="26"/>
      <c r="PC243" s="26"/>
      <c r="PD243" s="26"/>
      <c r="PE243" s="26"/>
      <c r="PF243" s="26"/>
      <c r="PG243" s="26"/>
      <c r="PH243" s="26"/>
      <c r="PI243" s="26"/>
      <c r="PJ243" s="26"/>
      <c r="PK243" s="26"/>
      <c r="PL243" s="26"/>
      <c r="PM243" s="26"/>
      <c r="PN243" s="26"/>
      <c r="PO243" s="26"/>
      <c r="PP243" s="26"/>
      <c r="PQ243" s="26"/>
      <c r="PR243" s="26"/>
      <c r="PS243" s="26"/>
      <c r="PT243" s="26"/>
      <c r="PU243" s="26"/>
      <c r="PV243" s="26"/>
      <c r="PW243" s="26"/>
      <c r="PX243" s="26"/>
      <c r="PY243" s="26"/>
      <c r="PZ243" s="26"/>
      <c r="QA243" s="26"/>
      <c r="QB243" s="26"/>
      <c r="QC243" s="26"/>
      <c r="QD243" s="26"/>
      <c r="QE243" s="26"/>
      <c r="QF243" s="26"/>
      <c r="QG243" s="26"/>
      <c r="QH243" s="26"/>
      <c r="QI243" s="26"/>
      <c r="QJ243" s="26"/>
      <c r="QK243" s="26"/>
      <c r="QL243" s="26"/>
      <c r="QM243" s="26"/>
      <c r="QN243" s="26"/>
      <c r="QO243" s="26"/>
      <c r="QP243" s="26"/>
      <c r="QQ243" s="26"/>
      <c r="QR243" s="26"/>
      <c r="QS243" s="26"/>
      <c r="QT243" s="26"/>
      <c r="QU243" s="26"/>
      <c r="QV243" s="26"/>
      <c r="QW243" s="26"/>
      <c r="QX243" s="26"/>
      <c r="QY243" s="26"/>
      <c r="QZ243" s="26"/>
      <c r="RA243" s="26"/>
      <c r="RB243" s="26"/>
      <c r="RC243" s="26"/>
      <c r="RD243" s="26"/>
      <c r="RE243" s="26"/>
      <c r="RF243" s="26"/>
      <c r="RG243" s="26"/>
      <c r="RH243" s="26"/>
      <c r="RI243" s="26"/>
      <c r="RJ243" s="26"/>
      <c r="RK243" s="26"/>
      <c r="RL243" s="26"/>
      <c r="RM243" s="26"/>
      <c r="RN243" s="26"/>
      <c r="RO243" s="26"/>
      <c r="RP243" s="26"/>
      <c r="RQ243" s="26"/>
      <c r="RR243" s="26"/>
      <c r="RS243" s="26"/>
      <c r="RT243" s="26"/>
      <c r="RU243" s="26"/>
      <c r="RV243" s="26"/>
      <c r="RW243" s="26"/>
      <c r="RX243" s="26"/>
      <c r="RY243" s="26"/>
      <c r="RZ243" s="26"/>
      <c r="SA243" s="26"/>
      <c r="SB243" s="26"/>
      <c r="SC243" s="26"/>
      <c r="SD243" s="26"/>
      <c r="SE243" s="26"/>
      <c r="SF243" s="26"/>
      <c r="SG243" s="26"/>
      <c r="SH243" s="26"/>
      <c r="SI243" s="26"/>
      <c r="SJ243" s="26"/>
      <c r="SK243" s="26"/>
      <c r="SL243" s="26"/>
      <c r="SM243" s="26"/>
      <c r="SN243" s="26"/>
      <c r="SO243" s="26"/>
      <c r="SP243" s="26"/>
      <c r="AAV243" s="26"/>
      <c r="AAW243" s="26"/>
      <c r="AAX243" s="26"/>
      <c r="AAY243" s="26"/>
      <c r="AAZ243" s="26"/>
      <c r="ABA243" s="26"/>
      <c r="ABB243" s="26"/>
      <c r="ABC243" s="26"/>
      <c r="ABD243" s="26"/>
      <c r="ABE243" s="26"/>
      <c r="ABF243" s="26"/>
      <c r="ABG243" s="26"/>
      <c r="ABH243" s="26"/>
      <c r="ABI243" s="26"/>
      <c r="ABJ243" s="26"/>
      <c r="ABK243" s="26"/>
      <c r="ABL243" s="26"/>
      <c r="ABM243" s="26"/>
      <c r="ABN243" s="26"/>
      <c r="ABO243" s="26"/>
      <c r="ABP243" s="26"/>
      <c r="ABQ243" s="26"/>
      <c r="ABR243" s="26"/>
      <c r="ABS243" s="26"/>
      <c r="ABT243" s="26"/>
      <c r="ABU243" s="26"/>
      <c r="ABV243" s="26"/>
      <c r="ABW243" s="26"/>
      <c r="ABX243" s="26"/>
      <c r="ABY243" s="26"/>
      <c r="ABZ243" s="26"/>
      <c r="ACA243" s="26"/>
      <c r="ACB243" s="26"/>
      <c r="ACC243" s="26"/>
      <c r="ACD243" s="26"/>
      <c r="ACE243" s="26"/>
      <c r="ACF243" s="26"/>
      <c r="ACG243" s="26"/>
      <c r="ACH243" s="26"/>
      <c r="ACI243" s="26"/>
      <c r="ACJ243" s="26"/>
      <c r="ACK243" s="26"/>
      <c r="ACL243" s="26"/>
      <c r="ACM243" s="26"/>
      <c r="ACN243" s="26"/>
      <c r="ACO243" s="26"/>
      <c r="ACP243" s="26"/>
      <c r="ACQ243" s="26"/>
      <c r="ACR243" s="26"/>
      <c r="ACS243" s="26"/>
      <c r="ACT243" s="26"/>
      <c r="ACU243" s="26"/>
      <c r="ACV243" s="26"/>
      <c r="ACW243" s="26"/>
      <c r="ACX243" s="26"/>
      <c r="ACY243" s="26"/>
      <c r="ACZ243" s="26"/>
      <c r="ADA243" s="26"/>
      <c r="ADB243" s="26"/>
      <c r="ADC243" s="26"/>
      <c r="ADD243" s="26"/>
      <c r="ADE243" s="26"/>
      <c r="ADF243" s="26"/>
      <c r="ADG243" s="26"/>
      <c r="ADH243" s="26"/>
      <c r="ADI243" s="26"/>
      <c r="ADJ243" s="26"/>
      <c r="ADK243" s="26"/>
      <c r="ADL243" s="26"/>
      <c r="ADM243" s="26"/>
      <c r="ADN243" s="26"/>
      <c r="ADO243" s="26"/>
      <c r="ADP243" s="26"/>
      <c r="ADQ243" s="26"/>
      <c r="ADR243" s="26"/>
      <c r="ADS243" s="26"/>
      <c r="ADT243" s="26"/>
      <c r="ADU243" s="26"/>
      <c r="ADV243" s="26"/>
      <c r="ADW243" s="26"/>
      <c r="ADX243" s="26"/>
      <c r="ADY243" s="26"/>
      <c r="ADZ243" s="26"/>
      <c r="AEA243" s="26"/>
      <c r="AEB243" s="26"/>
      <c r="AEC243" s="26"/>
      <c r="AED243" s="26"/>
      <c r="AEE243" s="26"/>
      <c r="AEF243" s="26"/>
      <c r="AEG243" s="26"/>
      <c r="AEH243" s="26"/>
      <c r="AEI243" s="26"/>
      <c r="AEJ243" s="26"/>
      <c r="AEK243" s="26"/>
      <c r="AEL243" s="26"/>
      <c r="AEM243" s="26"/>
      <c r="AEN243" s="26"/>
      <c r="AEO243" s="26"/>
      <c r="AEP243" s="26"/>
      <c r="AEQ243" s="26"/>
      <c r="AER243" s="26"/>
      <c r="AES243" s="26"/>
      <c r="AET243" s="26"/>
      <c r="AEU243" s="26"/>
      <c r="AEV243" s="26"/>
      <c r="AEW243" s="26"/>
      <c r="AEX243" s="26"/>
      <c r="AEY243" s="26"/>
      <c r="AEZ243" s="26"/>
      <c r="AFA243" s="26"/>
      <c r="AFB243" s="26"/>
      <c r="AFC243" s="26"/>
      <c r="AFD243" s="26"/>
      <c r="AFE243" s="26"/>
      <c r="AFF243" s="26"/>
      <c r="AFG243" s="26"/>
      <c r="AFH243" s="26"/>
      <c r="AFI243" s="26"/>
      <c r="AFJ243" s="26"/>
      <c r="AFK243" s="26"/>
      <c r="AFL243" s="26"/>
      <c r="AFM243" s="26"/>
      <c r="AFN243" s="26"/>
      <c r="AFO243" s="26"/>
      <c r="AFP243" s="26"/>
      <c r="AFQ243" s="26"/>
      <c r="AFR243" s="26"/>
      <c r="AFS243" s="26"/>
      <c r="AFT243" s="26"/>
      <c r="AFU243" s="26"/>
      <c r="AFV243" s="26"/>
      <c r="AFW243" s="26"/>
      <c r="AFX243" s="26"/>
      <c r="AFY243" s="26"/>
      <c r="AFZ243" s="26"/>
      <c r="AGA243" s="26"/>
      <c r="AGB243" s="26"/>
      <c r="AGC243" s="26"/>
      <c r="AGD243" s="26"/>
      <c r="AGE243" s="26"/>
      <c r="AGF243" s="26"/>
      <c r="AGG243" s="26"/>
      <c r="AGH243" s="26"/>
      <c r="AGI243" s="26"/>
      <c r="AGJ243" s="26"/>
      <c r="AGK243" s="26"/>
      <c r="AGL243" s="26"/>
      <c r="AGM243" s="26"/>
      <c r="AGN243" s="26"/>
      <c r="AGO243" s="26"/>
    </row>
    <row r="244" spans="371:873" x14ac:dyDescent="0.25">
      <c r="NG244" s="26"/>
      <c r="NH244" s="26"/>
      <c r="NI244" s="26"/>
      <c r="NJ244" s="26"/>
      <c r="NK244" s="26"/>
      <c r="NL244" s="26"/>
      <c r="NM244" s="26"/>
      <c r="NN244" s="26"/>
      <c r="NO244" s="26"/>
      <c r="NP244" s="26"/>
      <c r="NQ244" s="26"/>
      <c r="NR244" s="26"/>
      <c r="NS244" s="26"/>
      <c r="NT244" s="26"/>
      <c r="NU244" s="26"/>
      <c r="NV244" s="26"/>
      <c r="NW244" s="26"/>
      <c r="NX244" s="26"/>
      <c r="NY244" s="26"/>
      <c r="NZ244" s="26"/>
      <c r="OA244" s="26"/>
      <c r="OB244" s="26"/>
      <c r="OC244" s="26"/>
      <c r="OD244" s="26"/>
      <c r="OE244" s="26"/>
      <c r="OF244" s="26"/>
      <c r="OG244" s="26"/>
      <c r="OH244" s="26"/>
      <c r="OI244" s="26"/>
      <c r="OJ244" s="26"/>
      <c r="OK244" s="26"/>
      <c r="OL244" s="26"/>
      <c r="OM244" s="26"/>
      <c r="ON244" s="26"/>
      <c r="OO244" s="26"/>
      <c r="OP244" s="26"/>
      <c r="OQ244" s="26"/>
      <c r="OR244" s="26"/>
      <c r="OS244" s="26"/>
      <c r="OT244" s="26"/>
      <c r="OU244" s="26"/>
      <c r="OV244" s="26"/>
      <c r="OW244" s="26"/>
      <c r="OX244" s="26"/>
      <c r="OY244" s="26"/>
      <c r="OZ244" s="26"/>
      <c r="PA244" s="26"/>
      <c r="PB244" s="26"/>
      <c r="PC244" s="26"/>
      <c r="PD244" s="26"/>
      <c r="PE244" s="26"/>
      <c r="PF244" s="26"/>
      <c r="PG244" s="26"/>
      <c r="PH244" s="26"/>
      <c r="PI244" s="26"/>
      <c r="PJ244" s="26"/>
      <c r="PK244" s="26"/>
      <c r="PL244" s="26"/>
      <c r="PM244" s="26"/>
      <c r="PN244" s="26"/>
      <c r="PO244" s="26"/>
      <c r="PP244" s="26"/>
      <c r="PQ244" s="26"/>
      <c r="PR244" s="26"/>
      <c r="PS244" s="26"/>
      <c r="PT244" s="26"/>
      <c r="PU244" s="26"/>
      <c r="PV244" s="26"/>
      <c r="PW244" s="26"/>
      <c r="PX244" s="26"/>
      <c r="PY244" s="26"/>
      <c r="PZ244" s="26"/>
      <c r="QA244" s="26"/>
      <c r="QB244" s="26"/>
      <c r="QC244" s="26"/>
      <c r="QD244" s="26"/>
      <c r="QE244" s="26"/>
      <c r="QF244" s="26"/>
      <c r="QG244" s="26"/>
      <c r="QH244" s="26"/>
      <c r="QI244" s="26"/>
      <c r="QJ244" s="26"/>
      <c r="QK244" s="26"/>
      <c r="QL244" s="26"/>
      <c r="QM244" s="26"/>
      <c r="QN244" s="26"/>
      <c r="QO244" s="26"/>
      <c r="QP244" s="26"/>
      <c r="QQ244" s="26"/>
      <c r="QR244" s="26"/>
      <c r="QS244" s="26"/>
      <c r="QT244" s="26"/>
      <c r="QU244" s="26"/>
      <c r="QV244" s="26"/>
      <c r="QW244" s="26"/>
      <c r="QX244" s="26"/>
      <c r="QY244" s="26"/>
      <c r="QZ244" s="26"/>
      <c r="RA244" s="26"/>
      <c r="RB244" s="26"/>
      <c r="RC244" s="26"/>
      <c r="RD244" s="26"/>
      <c r="RE244" s="26"/>
      <c r="RF244" s="26"/>
      <c r="RG244" s="26"/>
      <c r="RH244" s="26"/>
      <c r="RI244" s="26"/>
      <c r="RJ244" s="26"/>
      <c r="RK244" s="26"/>
      <c r="RL244" s="26"/>
      <c r="RM244" s="26"/>
      <c r="RN244" s="26"/>
      <c r="RO244" s="26"/>
      <c r="RP244" s="26"/>
      <c r="RQ244" s="26"/>
      <c r="RR244" s="26"/>
      <c r="RS244" s="26"/>
      <c r="RT244" s="26"/>
      <c r="RU244" s="26"/>
      <c r="RV244" s="26"/>
      <c r="RW244" s="26"/>
      <c r="RX244" s="26"/>
      <c r="RY244" s="26"/>
      <c r="RZ244" s="26"/>
      <c r="SA244" s="26"/>
      <c r="SB244" s="26"/>
      <c r="SC244" s="26"/>
      <c r="SD244" s="26"/>
      <c r="SE244" s="26"/>
      <c r="SF244" s="26"/>
      <c r="SG244" s="26"/>
      <c r="SH244" s="26"/>
      <c r="SI244" s="26"/>
      <c r="SJ244" s="26"/>
      <c r="SK244" s="26"/>
      <c r="SL244" s="26"/>
      <c r="SM244" s="26"/>
      <c r="SN244" s="26"/>
      <c r="SO244" s="26"/>
      <c r="SP244" s="26"/>
      <c r="AAV244" s="26"/>
      <c r="AAW244" s="26"/>
      <c r="AAX244" s="26"/>
      <c r="AAY244" s="26"/>
      <c r="AAZ244" s="26"/>
      <c r="ABA244" s="26"/>
      <c r="ABB244" s="26"/>
      <c r="ABC244" s="26"/>
      <c r="ABD244" s="26"/>
      <c r="ABE244" s="26"/>
      <c r="ABF244" s="26"/>
      <c r="ABG244" s="26"/>
      <c r="ABH244" s="26"/>
      <c r="ABI244" s="26"/>
      <c r="ABJ244" s="26"/>
      <c r="ABK244" s="26"/>
      <c r="ABL244" s="26"/>
      <c r="ABM244" s="26"/>
      <c r="ABN244" s="26"/>
      <c r="ABO244" s="26"/>
      <c r="ABP244" s="26"/>
      <c r="ABQ244" s="26"/>
      <c r="ABR244" s="26"/>
      <c r="ABS244" s="26"/>
      <c r="ABT244" s="26"/>
      <c r="ABU244" s="26"/>
      <c r="ABV244" s="26"/>
      <c r="ABW244" s="26"/>
      <c r="ABX244" s="26"/>
      <c r="ABY244" s="26"/>
      <c r="ABZ244" s="26"/>
      <c r="ACA244" s="26"/>
      <c r="ACB244" s="26"/>
      <c r="ACC244" s="26"/>
      <c r="ACD244" s="26"/>
      <c r="ACE244" s="26"/>
      <c r="ACF244" s="26"/>
      <c r="ACG244" s="26"/>
      <c r="ACH244" s="26"/>
      <c r="ACI244" s="26"/>
      <c r="ACJ244" s="26"/>
      <c r="ACK244" s="26"/>
      <c r="ACL244" s="26"/>
      <c r="ACM244" s="26"/>
      <c r="ACN244" s="26"/>
      <c r="ACO244" s="26"/>
      <c r="ACP244" s="26"/>
      <c r="ACQ244" s="26"/>
      <c r="ACR244" s="26"/>
      <c r="ACS244" s="26"/>
      <c r="ACT244" s="26"/>
      <c r="ACU244" s="26"/>
      <c r="ACV244" s="26"/>
      <c r="ACW244" s="26"/>
      <c r="ACX244" s="26"/>
      <c r="ACY244" s="26"/>
      <c r="ACZ244" s="26"/>
      <c r="ADA244" s="26"/>
      <c r="ADB244" s="26"/>
      <c r="ADC244" s="26"/>
      <c r="ADD244" s="26"/>
      <c r="ADE244" s="26"/>
      <c r="ADF244" s="26"/>
      <c r="ADG244" s="26"/>
      <c r="ADH244" s="26"/>
      <c r="ADI244" s="26"/>
      <c r="ADJ244" s="26"/>
      <c r="ADK244" s="26"/>
      <c r="ADL244" s="26"/>
      <c r="ADM244" s="26"/>
      <c r="ADN244" s="26"/>
      <c r="ADO244" s="26"/>
      <c r="ADP244" s="26"/>
      <c r="ADQ244" s="26"/>
      <c r="ADR244" s="26"/>
      <c r="ADS244" s="26"/>
      <c r="ADT244" s="26"/>
      <c r="ADU244" s="26"/>
      <c r="ADV244" s="26"/>
      <c r="ADW244" s="26"/>
      <c r="ADX244" s="26"/>
      <c r="ADY244" s="26"/>
      <c r="ADZ244" s="26"/>
      <c r="AEA244" s="26"/>
      <c r="AEB244" s="26"/>
      <c r="AEC244" s="26"/>
      <c r="AED244" s="26"/>
      <c r="AEE244" s="26"/>
      <c r="AEF244" s="26"/>
      <c r="AEG244" s="26"/>
      <c r="AEH244" s="26"/>
      <c r="AEI244" s="26"/>
      <c r="AEJ244" s="26"/>
      <c r="AEK244" s="26"/>
      <c r="AEL244" s="26"/>
      <c r="AEM244" s="26"/>
      <c r="AEN244" s="26"/>
      <c r="AEO244" s="26"/>
      <c r="AEP244" s="26"/>
      <c r="AEQ244" s="26"/>
      <c r="AER244" s="26"/>
      <c r="AES244" s="26"/>
      <c r="AET244" s="26"/>
      <c r="AEU244" s="26"/>
      <c r="AEV244" s="26"/>
      <c r="AEW244" s="26"/>
      <c r="AEX244" s="26"/>
      <c r="AEY244" s="26"/>
      <c r="AEZ244" s="26"/>
      <c r="AFA244" s="26"/>
      <c r="AFB244" s="26"/>
      <c r="AFC244" s="26"/>
      <c r="AFD244" s="26"/>
      <c r="AFE244" s="26"/>
      <c r="AFF244" s="26"/>
      <c r="AFG244" s="26"/>
      <c r="AFH244" s="26"/>
      <c r="AFI244" s="26"/>
      <c r="AFJ244" s="26"/>
      <c r="AFK244" s="26"/>
      <c r="AFL244" s="26"/>
      <c r="AFM244" s="26"/>
      <c r="AFN244" s="26"/>
      <c r="AFO244" s="26"/>
      <c r="AFP244" s="26"/>
      <c r="AFQ244" s="26"/>
      <c r="AFR244" s="26"/>
      <c r="AFS244" s="26"/>
      <c r="AFT244" s="26"/>
      <c r="AFU244" s="26"/>
      <c r="AFV244" s="26"/>
      <c r="AFW244" s="26"/>
      <c r="AFX244" s="26"/>
      <c r="AFY244" s="26"/>
      <c r="AFZ244" s="26"/>
      <c r="AGA244" s="26"/>
      <c r="AGB244" s="26"/>
      <c r="AGC244" s="26"/>
      <c r="AGD244" s="26"/>
      <c r="AGE244" s="26"/>
      <c r="AGF244" s="26"/>
      <c r="AGG244" s="26"/>
      <c r="AGH244" s="26"/>
      <c r="AGI244" s="26"/>
      <c r="AGJ244" s="26"/>
      <c r="AGK244" s="26"/>
      <c r="AGL244" s="26"/>
      <c r="AGM244" s="26"/>
      <c r="AGN244" s="26"/>
      <c r="AGO244" s="26"/>
    </row>
    <row r="245" spans="371:873" x14ac:dyDescent="0.25">
      <c r="NG245" s="26"/>
      <c r="NH245" s="26"/>
      <c r="NI245" s="26"/>
      <c r="NJ245" s="26"/>
      <c r="NK245" s="26"/>
      <c r="NL245" s="26"/>
      <c r="NM245" s="26"/>
      <c r="NN245" s="26"/>
      <c r="NO245" s="26"/>
      <c r="NP245" s="26"/>
      <c r="NQ245" s="26"/>
      <c r="NR245" s="26"/>
      <c r="NS245" s="26"/>
      <c r="NT245" s="26"/>
      <c r="NU245" s="26"/>
      <c r="NV245" s="26"/>
      <c r="NW245" s="26"/>
      <c r="NX245" s="26"/>
      <c r="NY245" s="26"/>
      <c r="NZ245" s="26"/>
      <c r="OA245" s="26"/>
      <c r="OB245" s="26"/>
      <c r="OC245" s="26"/>
      <c r="OD245" s="26"/>
      <c r="OE245" s="26"/>
      <c r="OF245" s="26"/>
      <c r="OG245" s="26"/>
      <c r="OH245" s="26"/>
      <c r="OI245" s="26"/>
      <c r="OJ245" s="26"/>
      <c r="OK245" s="26"/>
      <c r="OL245" s="26"/>
      <c r="OM245" s="26"/>
      <c r="ON245" s="26"/>
      <c r="OO245" s="26"/>
      <c r="OP245" s="26"/>
      <c r="OQ245" s="26"/>
      <c r="OR245" s="26"/>
      <c r="OS245" s="26"/>
      <c r="OT245" s="26"/>
      <c r="OU245" s="26"/>
      <c r="OV245" s="26"/>
      <c r="OW245" s="26"/>
      <c r="OX245" s="26"/>
      <c r="OY245" s="26"/>
      <c r="OZ245" s="26"/>
      <c r="PA245" s="26"/>
      <c r="PB245" s="26"/>
      <c r="PC245" s="26"/>
      <c r="PD245" s="26"/>
      <c r="PE245" s="26"/>
      <c r="PF245" s="26"/>
      <c r="PG245" s="26"/>
      <c r="PH245" s="26"/>
      <c r="PI245" s="26"/>
      <c r="PJ245" s="26"/>
      <c r="PK245" s="26"/>
      <c r="PL245" s="26"/>
      <c r="PM245" s="26"/>
      <c r="PN245" s="26"/>
      <c r="PO245" s="26"/>
      <c r="PP245" s="26"/>
      <c r="PQ245" s="26"/>
      <c r="PR245" s="26"/>
      <c r="PS245" s="26"/>
      <c r="PT245" s="26"/>
      <c r="PU245" s="26"/>
      <c r="PV245" s="26"/>
      <c r="PW245" s="26"/>
      <c r="PX245" s="26"/>
      <c r="PY245" s="26"/>
      <c r="PZ245" s="26"/>
      <c r="QA245" s="26"/>
      <c r="QB245" s="26"/>
      <c r="QC245" s="26"/>
      <c r="QD245" s="26"/>
      <c r="QE245" s="26"/>
      <c r="QF245" s="26"/>
      <c r="QG245" s="26"/>
      <c r="QH245" s="26"/>
      <c r="QI245" s="26"/>
      <c r="QJ245" s="26"/>
      <c r="QK245" s="26"/>
      <c r="QL245" s="26"/>
      <c r="QM245" s="26"/>
      <c r="QN245" s="26"/>
      <c r="QO245" s="26"/>
      <c r="QP245" s="26"/>
      <c r="QQ245" s="26"/>
      <c r="QR245" s="26"/>
      <c r="QS245" s="26"/>
      <c r="QT245" s="26"/>
      <c r="QU245" s="26"/>
      <c r="QV245" s="26"/>
      <c r="QW245" s="26"/>
      <c r="QX245" s="26"/>
      <c r="QY245" s="26"/>
      <c r="QZ245" s="26"/>
      <c r="RA245" s="26"/>
      <c r="RB245" s="26"/>
      <c r="RC245" s="26"/>
      <c r="RD245" s="26"/>
      <c r="RE245" s="26"/>
      <c r="RF245" s="26"/>
      <c r="RG245" s="26"/>
      <c r="RH245" s="26"/>
      <c r="RI245" s="26"/>
      <c r="RJ245" s="26"/>
      <c r="RK245" s="26"/>
      <c r="RL245" s="26"/>
      <c r="RM245" s="26"/>
      <c r="RN245" s="26"/>
      <c r="RO245" s="26"/>
      <c r="RP245" s="26"/>
      <c r="RQ245" s="26"/>
      <c r="RR245" s="26"/>
      <c r="RS245" s="26"/>
      <c r="RT245" s="26"/>
      <c r="RU245" s="26"/>
      <c r="RV245" s="26"/>
      <c r="RW245" s="26"/>
      <c r="RX245" s="26"/>
      <c r="RY245" s="26"/>
      <c r="RZ245" s="26"/>
      <c r="SA245" s="26"/>
      <c r="SB245" s="26"/>
      <c r="SC245" s="26"/>
      <c r="SD245" s="26"/>
      <c r="SE245" s="26"/>
      <c r="SF245" s="26"/>
      <c r="SG245" s="26"/>
      <c r="SH245" s="26"/>
      <c r="SI245" s="26"/>
      <c r="SJ245" s="26"/>
      <c r="SK245" s="26"/>
      <c r="SL245" s="26"/>
      <c r="SM245" s="26"/>
      <c r="SN245" s="26"/>
      <c r="SO245" s="26"/>
      <c r="SP245" s="26"/>
      <c r="AAV245" s="26"/>
      <c r="AAW245" s="26"/>
      <c r="AAX245" s="26"/>
      <c r="AAY245" s="26"/>
      <c r="AAZ245" s="26"/>
      <c r="ABA245" s="26"/>
      <c r="ABB245" s="26"/>
      <c r="ABC245" s="26"/>
      <c r="ABD245" s="26"/>
      <c r="ABE245" s="26"/>
      <c r="ABF245" s="26"/>
      <c r="ABG245" s="26"/>
      <c r="ABH245" s="26"/>
      <c r="ABI245" s="26"/>
      <c r="ABJ245" s="26"/>
      <c r="ABK245" s="26"/>
      <c r="ABL245" s="26"/>
      <c r="ABM245" s="26"/>
      <c r="ABN245" s="26"/>
      <c r="ABO245" s="26"/>
      <c r="ABP245" s="26"/>
      <c r="ABQ245" s="26"/>
      <c r="ABR245" s="26"/>
      <c r="ABS245" s="26"/>
      <c r="ABT245" s="26"/>
      <c r="ABU245" s="26"/>
      <c r="ABV245" s="26"/>
      <c r="ABW245" s="26"/>
      <c r="ABX245" s="26"/>
      <c r="ABY245" s="26"/>
      <c r="ABZ245" s="26"/>
      <c r="ACA245" s="26"/>
      <c r="ACB245" s="26"/>
      <c r="ACC245" s="26"/>
      <c r="ACD245" s="26"/>
      <c r="ACE245" s="26"/>
      <c r="ACF245" s="26"/>
      <c r="ACG245" s="26"/>
      <c r="ACH245" s="26"/>
      <c r="ACI245" s="26"/>
      <c r="ACJ245" s="26"/>
      <c r="ACK245" s="26"/>
      <c r="ACL245" s="26"/>
      <c r="ACM245" s="26"/>
      <c r="ACN245" s="26"/>
      <c r="ACO245" s="26"/>
      <c r="ACP245" s="26"/>
      <c r="ACQ245" s="26"/>
      <c r="ACR245" s="26"/>
      <c r="ACS245" s="26"/>
      <c r="ACT245" s="26"/>
      <c r="ACU245" s="26"/>
      <c r="ACV245" s="26"/>
      <c r="ACW245" s="26"/>
      <c r="ACX245" s="26"/>
      <c r="ACY245" s="26"/>
      <c r="ACZ245" s="26"/>
      <c r="ADA245" s="26"/>
      <c r="ADB245" s="26"/>
      <c r="ADC245" s="26"/>
      <c r="ADD245" s="26"/>
      <c r="ADE245" s="26"/>
      <c r="ADF245" s="26"/>
      <c r="ADG245" s="26"/>
      <c r="ADH245" s="26"/>
      <c r="ADI245" s="26"/>
      <c r="ADJ245" s="26"/>
      <c r="ADK245" s="26"/>
      <c r="ADL245" s="26"/>
      <c r="ADM245" s="26"/>
      <c r="ADN245" s="26"/>
      <c r="ADO245" s="26"/>
      <c r="ADP245" s="26"/>
      <c r="ADQ245" s="26"/>
      <c r="ADR245" s="26"/>
      <c r="ADS245" s="26"/>
      <c r="ADT245" s="26"/>
      <c r="ADU245" s="26"/>
      <c r="ADV245" s="26"/>
      <c r="ADW245" s="26"/>
      <c r="ADX245" s="26"/>
      <c r="ADY245" s="26"/>
      <c r="ADZ245" s="26"/>
      <c r="AEA245" s="26"/>
      <c r="AEB245" s="26"/>
      <c r="AEC245" s="26"/>
      <c r="AED245" s="26"/>
      <c r="AEE245" s="26"/>
      <c r="AEF245" s="26"/>
      <c r="AEG245" s="26"/>
      <c r="AEH245" s="26"/>
      <c r="AEI245" s="26"/>
      <c r="AEJ245" s="26"/>
      <c r="AEK245" s="26"/>
      <c r="AEL245" s="26"/>
      <c r="AEM245" s="26"/>
      <c r="AEN245" s="26"/>
      <c r="AEO245" s="26"/>
      <c r="AEP245" s="26"/>
      <c r="AEQ245" s="26"/>
      <c r="AER245" s="26"/>
      <c r="AES245" s="26"/>
      <c r="AET245" s="26"/>
      <c r="AEU245" s="26"/>
      <c r="AEV245" s="26"/>
      <c r="AEW245" s="26"/>
      <c r="AEX245" s="26"/>
      <c r="AEY245" s="26"/>
      <c r="AEZ245" s="26"/>
      <c r="AFA245" s="26"/>
      <c r="AFB245" s="26"/>
      <c r="AFC245" s="26"/>
      <c r="AFD245" s="26"/>
      <c r="AFE245" s="26"/>
      <c r="AFF245" s="26"/>
      <c r="AFG245" s="26"/>
      <c r="AFH245" s="26"/>
      <c r="AFI245" s="26"/>
      <c r="AFJ245" s="26"/>
      <c r="AFK245" s="26"/>
      <c r="AFL245" s="26"/>
      <c r="AFM245" s="26"/>
      <c r="AFN245" s="26"/>
      <c r="AFO245" s="26"/>
      <c r="AFP245" s="26"/>
      <c r="AFQ245" s="26"/>
      <c r="AFR245" s="26"/>
      <c r="AFS245" s="26"/>
      <c r="AFT245" s="26"/>
      <c r="AFU245" s="26"/>
      <c r="AFV245" s="26"/>
      <c r="AFW245" s="26"/>
      <c r="AFX245" s="26"/>
      <c r="AFY245" s="26"/>
      <c r="AFZ245" s="26"/>
      <c r="AGA245" s="26"/>
      <c r="AGB245" s="26"/>
      <c r="AGC245" s="26"/>
      <c r="AGD245" s="26"/>
      <c r="AGE245" s="26"/>
      <c r="AGF245" s="26"/>
      <c r="AGG245" s="26"/>
      <c r="AGH245" s="26"/>
      <c r="AGI245" s="26"/>
      <c r="AGJ245" s="26"/>
      <c r="AGK245" s="26"/>
      <c r="AGL245" s="26"/>
      <c r="AGM245" s="26"/>
      <c r="AGN245" s="26"/>
      <c r="AGO245" s="26"/>
    </row>
    <row r="246" spans="371:873" x14ac:dyDescent="0.25">
      <c r="NG246" s="26"/>
      <c r="NH246" s="26"/>
      <c r="NI246" s="26"/>
      <c r="NJ246" s="26"/>
      <c r="NK246" s="26"/>
      <c r="NL246" s="26"/>
      <c r="NM246" s="26"/>
      <c r="NN246" s="26"/>
      <c r="NO246" s="26"/>
      <c r="NP246" s="26"/>
      <c r="NQ246" s="26"/>
      <c r="NR246" s="26"/>
      <c r="NS246" s="26"/>
      <c r="NT246" s="26"/>
      <c r="NU246" s="26"/>
      <c r="NV246" s="26"/>
      <c r="NW246" s="26"/>
      <c r="NX246" s="26"/>
      <c r="NY246" s="26"/>
      <c r="NZ246" s="26"/>
      <c r="OA246" s="26"/>
      <c r="OB246" s="26"/>
      <c r="OC246" s="26"/>
      <c r="OD246" s="26"/>
      <c r="OE246" s="26"/>
      <c r="OF246" s="26"/>
      <c r="OG246" s="26"/>
      <c r="OH246" s="26"/>
      <c r="OI246" s="26"/>
      <c r="OJ246" s="26"/>
      <c r="OK246" s="26"/>
      <c r="OL246" s="26"/>
      <c r="OM246" s="26"/>
      <c r="ON246" s="26"/>
      <c r="OO246" s="26"/>
      <c r="OP246" s="26"/>
      <c r="OQ246" s="26"/>
      <c r="OR246" s="26"/>
      <c r="OS246" s="26"/>
      <c r="OT246" s="26"/>
      <c r="OU246" s="26"/>
      <c r="OV246" s="26"/>
      <c r="OW246" s="26"/>
      <c r="OX246" s="26"/>
      <c r="OY246" s="26"/>
      <c r="OZ246" s="26"/>
      <c r="PA246" s="26"/>
      <c r="PB246" s="26"/>
      <c r="PC246" s="26"/>
      <c r="PD246" s="26"/>
      <c r="PE246" s="26"/>
      <c r="PF246" s="26"/>
      <c r="PG246" s="26"/>
      <c r="PH246" s="26"/>
      <c r="PI246" s="26"/>
      <c r="PJ246" s="26"/>
      <c r="PK246" s="26"/>
      <c r="PL246" s="26"/>
      <c r="PM246" s="26"/>
      <c r="PN246" s="26"/>
      <c r="PO246" s="26"/>
      <c r="PP246" s="26"/>
      <c r="PQ246" s="26"/>
      <c r="PR246" s="26"/>
      <c r="PS246" s="26"/>
      <c r="PT246" s="26"/>
      <c r="PU246" s="26"/>
      <c r="PV246" s="26"/>
      <c r="PW246" s="26"/>
      <c r="PX246" s="26"/>
      <c r="PY246" s="26"/>
      <c r="PZ246" s="26"/>
      <c r="QA246" s="26"/>
      <c r="QB246" s="26"/>
      <c r="QC246" s="26"/>
      <c r="QD246" s="26"/>
      <c r="QE246" s="26"/>
      <c r="QF246" s="26"/>
      <c r="QG246" s="26"/>
      <c r="QH246" s="26"/>
      <c r="QI246" s="26"/>
      <c r="QJ246" s="26"/>
      <c r="QK246" s="26"/>
      <c r="QL246" s="26"/>
      <c r="QM246" s="26"/>
      <c r="QN246" s="26"/>
      <c r="QO246" s="26"/>
      <c r="QP246" s="26"/>
      <c r="QQ246" s="26"/>
      <c r="QR246" s="26"/>
      <c r="QS246" s="26"/>
      <c r="QT246" s="26"/>
      <c r="QU246" s="26"/>
      <c r="QV246" s="26"/>
      <c r="QW246" s="26"/>
      <c r="QX246" s="26"/>
      <c r="QY246" s="26"/>
      <c r="QZ246" s="26"/>
      <c r="RA246" s="26"/>
      <c r="RB246" s="26"/>
      <c r="RC246" s="26"/>
      <c r="RD246" s="26"/>
      <c r="RE246" s="26"/>
      <c r="RF246" s="26"/>
      <c r="RG246" s="26"/>
      <c r="RH246" s="26"/>
      <c r="RI246" s="26"/>
      <c r="RJ246" s="26"/>
      <c r="RK246" s="26"/>
      <c r="RL246" s="26"/>
      <c r="RM246" s="26"/>
      <c r="RN246" s="26"/>
      <c r="RO246" s="26"/>
      <c r="RP246" s="26"/>
      <c r="RQ246" s="26"/>
      <c r="RR246" s="26"/>
      <c r="RS246" s="26"/>
      <c r="RT246" s="26"/>
      <c r="RU246" s="26"/>
      <c r="RV246" s="26"/>
      <c r="RW246" s="26"/>
      <c r="RX246" s="26"/>
      <c r="RY246" s="26"/>
      <c r="RZ246" s="26"/>
      <c r="SA246" s="26"/>
      <c r="SB246" s="26"/>
      <c r="SC246" s="26"/>
      <c r="SD246" s="26"/>
      <c r="SE246" s="26"/>
      <c r="SF246" s="26"/>
      <c r="SG246" s="26"/>
      <c r="SH246" s="26"/>
      <c r="SI246" s="26"/>
      <c r="SJ246" s="26"/>
      <c r="SK246" s="26"/>
      <c r="SL246" s="26"/>
      <c r="SM246" s="26"/>
      <c r="SN246" s="26"/>
      <c r="SO246" s="26"/>
      <c r="SP246" s="26"/>
      <c r="AAV246" s="26"/>
      <c r="AAW246" s="26"/>
      <c r="AAX246" s="26"/>
      <c r="AAY246" s="26"/>
      <c r="AAZ246" s="26"/>
      <c r="ABA246" s="26"/>
      <c r="ABB246" s="26"/>
      <c r="ABC246" s="26"/>
      <c r="ABD246" s="26"/>
      <c r="ABE246" s="26"/>
      <c r="ABF246" s="26"/>
      <c r="ABG246" s="26"/>
      <c r="ABH246" s="26"/>
      <c r="ABI246" s="26"/>
      <c r="ABJ246" s="26"/>
      <c r="ABK246" s="26"/>
      <c r="ABL246" s="26"/>
      <c r="ABM246" s="26"/>
      <c r="ABN246" s="26"/>
      <c r="ABO246" s="26"/>
      <c r="ABP246" s="26"/>
      <c r="ABQ246" s="26"/>
      <c r="ABR246" s="26"/>
      <c r="ABS246" s="26"/>
      <c r="ABT246" s="26"/>
      <c r="ABU246" s="26"/>
      <c r="ABV246" s="26"/>
      <c r="ABW246" s="26"/>
      <c r="ABX246" s="26"/>
      <c r="ABY246" s="26"/>
      <c r="ABZ246" s="26"/>
      <c r="ACA246" s="26"/>
      <c r="ACB246" s="26"/>
      <c r="ACC246" s="26"/>
      <c r="ACD246" s="26"/>
      <c r="ACE246" s="26"/>
      <c r="ACF246" s="26"/>
      <c r="ACG246" s="26"/>
      <c r="ACH246" s="26"/>
      <c r="ACI246" s="26"/>
      <c r="ACJ246" s="26"/>
      <c r="ACK246" s="26"/>
      <c r="ACL246" s="26"/>
      <c r="ACM246" s="26"/>
      <c r="ACN246" s="26"/>
      <c r="ACO246" s="26"/>
      <c r="ACP246" s="26"/>
      <c r="ACQ246" s="26"/>
      <c r="ACR246" s="26"/>
      <c r="ACS246" s="26"/>
      <c r="ACT246" s="26"/>
      <c r="ACU246" s="26"/>
      <c r="ACV246" s="26"/>
      <c r="ACW246" s="26"/>
      <c r="ACX246" s="26"/>
      <c r="ACY246" s="26"/>
      <c r="ACZ246" s="26"/>
      <c r="ADA246" s="26"/>
      <c r="ADB246" s="26"/>
      <c r="ADC246" s="26"/>
      <c r="ADD246" s="26"/>
      <c r="ADE246" s="26"/>
      <c r="ADF246" s="26"/>
      <c r="ADG246" s="26"/>
      <c r="ADH246" s="26"/>
      <c r="ADI246" s="26"/>
      <c r="ADJ246" s="26"/>
      <c r="ADK246" s="26"/>
      <c r="ADL246" s="26"/>
      <c r="ADM246" s="26"/>
      <c r="ADN246" s="26"/>
      <c r="ADO246" s="26"/>
      <c r="ADP246" s="26"/>
      <c r="ADQ246" s="26"/>
      <c r="ADR246" s="26"/>
      <c r="ADS246" s="26"/>
      <c r="ADT246" s="26"/>
      <c r="ADU246" s="26"/>
      <c r="ADV246" s="26"/>
      <c r="ADW246" s="26"/>
      <c r="ADX246" s="26"/>
      <c r="ADY246" s="26"/>
      <c r="ADZ246" s="26"/>
      <c r="AEA246" s="26"/>
      <c r="AEB246" s="26"/>
      <c r="AEC246" s="26"/>
      <c r="AED246" s="26"/>
      <c r="AEE246" s="26"/>
      <c r="AEF246" s="26"/>
      <c r="AEG246" s="26"/>
      <c r="AEH246" s="26"/>
      <c r="AEI246" s="26"/>
      <c r="AEJ246" s="26"/>
      <c r="AEK246" s="26"/>
      <c r="AEL246" s="26"/>
      <c r="AEM246" s="26"/>
      <c r="AEN246" s="26"/>
      <c r="AEO246" s="26"/>
      <c r="AEP246" s="26"/>
      <c r="AEQ246" s="26"/>
      <c r="AER246" s="26"/>
      <c r="AES246" s="26"/>
      <c r="AET246" s="26"/>
      <c r="AEU246" s="26"/>
      <c r="AEV246" s="26"/>
      <c r="AEW246" s="26"/>
      <c r="AEX246" s="26"/>
      <c r="AEY246" s="26"/>
      <c r="AEZ246" s="26"/>
      <c r="AFA246" s="26"/>
      <c r="AFB246" s="26"/>
      <c r="AFC246" s="26"/>
      <c r="AFD246" s="26"/>
      <c r="AFE246" s="26"/>
      <c r="AFF246" s="26"/>
      <c r="AFG246" s="26"/>
      <c r="AFH246" s="26"/>
      <c r="AFI246" s="26"/>
      <c r="AFJ246" s="26"/>
      <c r="AFK246" s="26"/>
      <c r="AFL246" s="26"/>
      <c r="AFM246" s="26"/>
      <c r="AFN246" s="26"/>
      <c r="AFO246" s="26"/>
      <c r="AFP246" s="26"/>
      <c r="AFQ246" s="26"/>
      <c r="AFR246" s="26"/>
      <c r="AFS246" s="26"/>
      <c r="AFT246" s="26"/>
      <c r="AFU246" s="26"/>
      <c r="AFV246" s="26"/>
      <c r="AFW246" s="26"/>
      <c r="AFX246" s="26"/>
      <c r="AFY246" s="26"/>
      <c r="AFZ246" s="26"/>
      <c r="AGA246" s="26"/>
      <c r="AGB246" s="26"/>
      <c r="AGC246" s="26"/>
      <c r="AGD246" s="26"/>
      <c r="AGE246" s="26"/>
      <c r="AGF246" s="26"/>
      <c r="AGG246" s="26"/>
      <c r="AGH246" s="26"/>
      <c r="AGI246" s="26"/>
      <c r="AGJ246" s="26"/>
      <c r="AGK246" s="26"/>
      <c r="AGL246" s="26"/>
      <c r="AGM246" s="26"/>
      <c r="AGN246" s="26"/>
      <c r="AGO246" s="26"/>
    </row>
    <row r="247" spans="371:873" x14ac:dyDescent="0.25">
      <c r="NG247" s="26"/>
      <c r="NH247" s="26"/>
      <c r="NI247" s="26"/>
      <c r="NJ247" s="26"/>
      <c r="NK247" s="26"/>
      <c r="NL247" s="26"/>
      <c r="NM247" s="26"/>
      <c r="NN247" s="26"/>
      <c r="NO247" s="26"/>
      <c r="NP247" s="26"/>
      <c r="NQ247" s="26"/>
      <c r="NR247" s="26"/>
      <c r="NS247" s="26"/>
      <c r="NT247" s="26"/>
      <c r="NU247" s="26"/>
      <c r="NV247" s="26"/>
      <c r="NW247" s="26"/>
      <c r="NX247" s="26"/>
      <c r="NY247" s="26"/>
      <c r="NZ247" s="26"/>
      <c r="OA247" s="26"/>
      <c r="OB247" s="26"/>
      <c r="OC247" s="26"/>
      <c r="OD247" s="26"/>
      <c r="OE247" s="26"/>
      <c r="OF247" s="26"/>
      <c r="OG247" s="26"/>
      <c r="OH247" s="26"/>
      <c r="OI247" s="26"/>
      <c r="OJ247" s="26"/>
      <c r="OK247" s="26"/>
      <c r="OL247" s="26"/>
      <c r="OM247" s="26"/>
      <c r="ON247" s="26"/>
      <c r="OO247" s="26"/>
      <c r="OP247" s="26"/>
      <c r="OQ247" s="26"/>
      <c r="OR247" s="26"/>
      <c r="OS247" s="26"/>
      <c r="OT247" s="26"/>
      <c r="OU247" s="26"/>
      <c r="OV247" s="26"/>
      <c r="OW247" s="26"/>
      <c r="OX247" s="26"/>
      <c r="OY247" s="26"/>
      <c r="OZ247" s="26"/>
      <c r="PA247" s="26"/>
      <c r="PB247" s="26"/>
      <c r="PC247" s="26"/>
      <c r="PD247" s="26"/>
      <c r="PE247" s="26"/>
      <c r="PF247" s="26"/>
      <c r="PG247" s="26"/>
      <c r="PH247" s="26"/>
      <c r="PI247" s="26"/>
      <c r="PJ247" s="26"/>
      <c r="PK247" s="26"/>
      <c r="PL247" s="26"/>
      <c r="PM247" s="26"/>
      <c r="PN247" s="26"/>
      <c r="PO247" s="26"/>
      <c r="PP247" s="26"/>
      <c r="PQ247" s="26"/>
      <c r="PR247" s="26"/>
      <c r="PS247" s="26"/>
      <c r="PT247" s="26"/>
      <c r="PU247" s="26"/>
      <c r="PV247" s="26"/>
      <c r="PW247" s="26"/>
      <c r="PX247" s="26"/>
      <c r="PY247" s="26"/>
      <c r="PZ247" s="26"/>
      <c r="QA247" s="26"/>
      <c r="QB247" s="26"/>
      <c r="QC247" s="26"/>
      <c r="QD247" s="26"/>
      <c r="QE247" s="26"/>
      <c r="QF247" s="26"/>
      <c r="QG247" s="26"/>
      <c r="QH247" s="26"/>
      <c r="QI247" s="26"/>
      <c r="QJ247" s="26"/>
      <c r="QK247" s="26"/>
      <c r="QL247" s="26"/>
      <c r="QM247" s="26"/>
      <c r="QN247" s="26"/>
      <c r="QO247" s="26"/>
      <c r="QP247" s="26"/>
      <c r="QQ247" s="26"/>
      <c r="QR247" s="26"/>
      <c r="QS247" s="26"/>
      <c r="QT247" s="26"/>
      <c r="QU247" s="26"/>
      <c r="QV247" s="26"/>
      <c r="QW247" s="26"/>
      <c r="QX247" s="26"/>
      <c r="QY247" s="26"/>
      <c r="QZ247" s="26"/>
      <c r="RA247" s="26"/>
      <c r="RB247" s="26"/>
      <c r="RC247" s="26"/>
      <c r="RD247" s="26"/>
      <c r="RE247" s="26"/>
      <c r="RF247" s="26"/>
      <c r="RG247" s="26"/>
      <c r="RH247" s="26"/>
      <c r="RI247" s="26"/>
      <c r="RJ247" s="26"/>
      <c r="RK247" s="26"/>
      <c r="RL247" s="26"/>
      <c r="RM247" s="26"/>
      <c r="RN247" s="26"/>
      <c r="RO247" s="26"/>
      <c r="RP247" s="26"/>
      <c r="RQ247" s="26"/>
      <c r="RR247" s="26"/>
      <c r="RS247" s="26"/>
      <c r="RT247" s="26"/>
      <c r="RU247" s="26"/>
      <c r="RV247" s="26"/>
      <c r="RW247" s="26"/>
      <c r="RX247" s="26"/>
      <c r="RY247" s="26"/>
      <c r="RZ247" s="26"/>
      <c r="SA247" s="26"/>
      <c r="SB247" s="26"/>
      <c r="SC247" s="26"/>
      <c r="SD247" s="26"/>
      <c r="SE247" s="26"/>
      <c r="SF247" s="26"/>
      <c r="SG247" s="26"/>
      <c r="SH247" s="26"/>
      <c r="SI247" s="26"/>
      <c r="SJ247" s="26"/>
      <c r="SK247" s="26"/>
      <c r="SL247" s="26"/>
      <c r="SM247" s="26"/>
      <c r="SN247" s="26"/>
      <c r="SO247" s="26"/>
      <c r="SP247" s="26"/>
      <c r="AAV247" s="26"/>
      <c r="AAW247" s="26"/>
      <c r="AAX247" s="26"/>
      <c r="AAY247" s="26"/>
      <c r="AAZ247" s="26"/>
      <c r="ABA247" s="26"/>
      <c r="ABB247" s="26"/>
      <c r="ABC247" s="26"/>
      <c r="ABD247" s="26"/>
      <c r="ABE247" s="26"/>
      <c r="ABF247" s="26"/>
      <c r="ABG247" s="26"/>
      <c r="ABH247" s="26"/>
      <c r="ABI247" s="26"/>
      <c r="ABJ247" s="26"/>
      <c r="ABK247" s="26"/>
      <c r="ABL247" s="26"/>
      <c r="ABM247" s="26"/>
      <c r="ABN247" s="26"/>
      <c r="ABO247" s="26"/>
      <c r="ABP247" s="26"/>
      <c r="ABQ247" s="26"/>
      <c r="ABR247" s="26"/>
      <c r="ABS247" s="26"/>
      <c r="ABT247" s="26"/>
      <c r="ABU247" s="26"/>
      <c r="ABV247" s="26"/>
      <c r="ABW247" s="26"/>
      <c r="ABX247" s="26"/>
      <c r="ABY247" s="26"/>
      <c r="ABZ247" s="26"/>
      <c r="ACA247" s="26"/>
      <c r="ACB247" s="26"/>
      <c r="ACC247" s="26"/>
      <c r="ACD247" s="26"/>
      <c r="ACE247" s="26"/>
      <c r="ACF247" s="26"/>
      <c r="ACG247" s="26"/>
      <c r="ACH247" s="26"/>
      <c r="ACI247" s="26"/>
      <c r="ACJ247" s="26"/>
      <c r="ACK247" s="26"/>
      <c r="ACL247" s="26"/>
      <c r="ACM247" s="26"/>
      <c r="ACN247" s="26"/>
      <c r="ACO247" s="26"/>
      <c r="ACP247" s="26"/>
      <c r="ACQ247" s="26"/>
      <c r="ACR247" s="26"/>
      <c r="ACS247" s="26"/>
      <c r="ACT247" s="26"/>
      <c r="ACU247" s="26"/>
      <c r="ACV247" s="26"/>
      <c r="ACW247" s="26"/>
      <c r="ACX247" s="26"/>
      <c r="ACY247" s="26"/>
      <c r="ACZ247" s="26"/>
      <c r="ADA247" s="26"/>
      <c r="ADB247" s="26"/>
      <c r="ADC247" s="26"/>
      <c r="ADD247" s="26"/>
      <c r="ADE247" s="26"/>
      <c r="ADF247" s="26"/>
      <c r="ADG247" s="26"/>
      <c r="ADH247" s="26"/>
      <c r="ADI247" s="26"/>
      <c r="ADJ247" s="26"/>
      <c r="ADK247" s="26"/>
      <c r="ADL247" s="26"/>
      <c r="ADM247" s="26"/>
      <c r="ADN247" s="26"/>
      <c r="ADO247" s="26"/>
      <c r="ADP247" s="26"/>
      <c r="ADQ247" s="26"/>
      <c r="ADR247" s="26"/>
      <c r="ADS247" s="26"/>
      <c r="ADT247" s="26"/>
      <c r="ADU247" s="26"/>
      <c r="ADV247" s="26"/>
      <c r="ADW247" s="26"/>
      <c r="ADX247" s="26"/>
      <c r="ADY247" s="26"/>
      <c r="ADZ247" s="26"/>
      <c r="AEA247" s="26"/>
      <c r="AEB247" s="26"/>
      <c r="AEC247" s="26"/>
      <c r="AED247" s="26"/>
      <c r="AEE247" s="26"/>
      <c r="AEF247" s="26"/>
      <c r="AEG247" s="26"/>
      <c r="AEH247" s="26"/>
      <c r="AEI247" s="26"/>
      <c r="AEJ247" s="26"/>
      <c r="AEK247" s="26"/>
      <c r="AEL247" s="26"/>
      <c r="AEM247" s="26"/>
      <c r="AEN247" s="26"/>
      <c r="AEO247" s="26"/>
      <c r="AEP247" s="26"/>
      <c r="AEQ247" s="26"/>
      <c r="AER247" s="26"/>
      <c r="AES247" s="26"/>
      <c r="AET247" s="26"/>
      <c r="AEU247" s="26"/>
      <c r="AEV247" s="26"/>
      <c r="AEW247" s="26"/>
      <c r="AEX247" s="26"/>
      <c r="AEY247" s="26"/>
      <c r="AEZ247" s="26"/>
      <c r="AFA247" s="26"/>
      <c r="AFB247" s="26"/>
      <c r="AFC247" s="26"/>
      <c r="AFD247" s="26"/>
      <c r="AFE247" s="26"/>
      <c r="AFF247" s="26"/>
      <c r="AFG247" s="26"/>
      <c r="AFH247" s="26"/>
      <c r="AFI247" s="26"/>
      <c r="AFJ247" s="26"/>
      <c r="AFK247" s="26"/>
      <c r="AFL247" s="26"/>
      <c r="AFM247" s="26"/>
      <c r="AFN247" s="26"/>
      <c r="AFO247" s="26"/>
      <c r="AFP247" s="26"/>
      <c r="AFQ247" s="26"/>
      <c r="AFR247" s="26"/>
      <c r="AFS247" s="26"/>
      <c r="AFT247" s="26"/>
      <c r="AFU247" s="26"/>
      <c r="AFV247" s="26"/>
      <c r="AFW247" s="26"/>
      <c r="AFX247" s="26"/>
      <c r="AFY247" s="26"/>
      <c r="AFZ247" s="26"/>
      <c r="AGA247" s="26"/>
      <c r="AGB247" s="26"/>
      <c r="AGC247" s="26"/>
      <c r="AGD247" s="26"/>
      <c r="AGE247" s="26"/>
      <c r="AGF247" s="26"/>
      <c r="AGG247" s="26"/>
      <c r="AGH247" s="26"/>
      <c r="AGI247" s="26"/>
      <c r="AGJ247" s="26"/>
      <c r="AGK247" s="26"/>
      <c r="AGL247" s="26"/>
      <c r="AGM247" s="26"/>
      <c r="AGN247" s="26"/>
      <c r="AGO247" s="26"/>
    </row>
    <row r="248" spans="371:873" x14ac:dyDescent="0.25">
      <c r="NG248" s="26"/>
      <c r="NH248" s="26"/>
      <c r="NI248" s="26"/>
      <c r="NJ248" s="26"/>
      <c r="NK248" s="26"/>
      <c r="NL248" s="26"/>
      <c r="NM248" s="26"/>
      <c r="NN248" s="26"/>
      <c r="NO248" s="26"/>
      <c r="NP248" s="26"/>
      <c r="NQ248" s="26"/>
      <c r="NR248" s="26"/>
      <c r="NS248" s="26"/>
      <c r="NT248" s="26"/>
      <c r="NU248" s="26"/>
      <c r="NV248" s="26"/>
      <c r="NW248" s="26"/>
      <c r="NX248" s="26"/>
      <c r="NY248" s="26"/>
      <c r="NZ248" s="26"/>
      <c r="OA248" s="26"/>
      <c r="OB248" s="26"/>
      <c r="OC248" s="26"/>
      <c r="OD248" s="26"/>
      <c r="OE248" s="26"/>
      <c r="OF248" s="26"/>
      <c r="OG248" s="26"/>
      <c r="OH248" s="26"/>
      <c r="OI248" s="26"/>
      <c r="OJ248" s="26"/>
      <c r="OK248" s="26"/>
      <c r="OL248" s="26"/>
      <c r="OM248" s="26"/>
      <c r="ON248" s="26"/>
      <c r="OO248" s="26"/>
      <c r="OP248" s="26"/>
      <c r="OQ248" s="26"/>
      <c r="OR248" s="26"/>
      <c r="OS248" s="26"/>
      <c r="OT248" s="26"/>
      <c r="OU248" s="26"/>
      <c r="OV248" s="26"/>
      <c r="OW248" s="26"/>
      <c r="OX248" s="26"/>
      <c r="OY248" s="26"/>
      <c r="OZ248" s="26"/>
      <c r="PA248" s="26"/>
      <c r="PB248" s="26"/>
      <c r="PC248" s="26"/>
      <c r="PD248" s="26"/>
      <c r="PE248" s="26"/>
      <c r="PF248" s="26"/>
      <c r="PG248" s="26"/>
      <c r="PH248" s="26"/>
      <c r="PI248" s="26"/>
      <c r="PJ248" s="26"/>
      <c r="PK248" s="26"/>
      <c r="PL248" s="26"/>
      <c r="PM248" s="26"/>
      <c r="PN248" s="26"/>
      <c r="PO248" s="26"/>
      <c r="PP248" s="26"/>
      <c r="PQ248" s="26"/>
      <c r="PR248" s="26"/>
      <c r="PS248" s="26"/>
      <c r="PT248" s="26"/>
      <c r="PU248" s="26"/>
      <c r="PV248" s="26"/>
      <c r="PW248" s="26"/>
      <c r="PX248" s="26"/>
      <c r="PY248" s="26"/>
      <c r="PZ248" s="26"/>
      <c r="QA248" s="26"/>
      <c r="QB248" s="26"/>
      <c r="QC248" s="26"/>
      <c r="QD248" s="26"/>
      <c r="QE248" s="26"/>
      <c r="QF248" s="26"/>
      <c r="QG248" s="26"/>
      <c r="QH248" s="26"/>
      <c r="QI248" s="26"/>
      <c r="QJ248" s="26"/>
      <c r="QK248" s="26"/>
      <c r="QL248" s="26"/>
      <c r="QM248" s="26"/>
      <c r="QN248" s="26"/>
      <c r="QO248" s="26"/>
      <c r="QP248" s="26"/>
      <c r="QQ248" s="26"/>
      <c r="QR248" s="26"/>
      <c r="QS248" s="26"/>
      <c r="QT248" s="26"/>
      <c r="QU248" s="26"/>
      <c r="QV248" s="26"/>
      <c r="QW248" s="26"/>
      <c r="QX248" s="26"/>
      <c r="QY248" s="26"/>
      <c r="QZ248" s="26"/>
      <c r="RA248" s="26"/>
      <c r="RB248" s="26"/>
      <c r="RC248" s="26"/>
      <c r="RD248" s="26"/>
      <c r="RE248" s="26"/>
      <c r="RF248" s="26"/>
      <c r="RG248" s="26"/>
      <c r="RH248" s="26"/>
      <c r="RI248" s="26"/>
      <c r="RJ248" s="26"/>
      <c r="RK248" s="26"/>
      <c r="RL248" s="26"/>
      <c r="RM248" s="26"/>
      <c r="RN248" s="26"/>
      <c r="RO248" s="26"/>
      <c r="RP248" s="26"/>
      <c r="RQ248" s="26"/>
      <c r="RR248" s="26"/>
      <c r="RS248" s="26"/>
      <c r="RT248" s="26"/>
      <c r="RU248" s="26"/>
      <c r="RV248" s="26"/>
      <c r="RW248" s="26"/>
      <c r="RX248" s="26"/>
      <c r="RY248" s="26"/>
      <c r="RZ248" s="26"/>
      <c r="SA248" s="26"/>
      <c r="SB248" s="26"/>
      <c r="SC248" s="26"/>
      <c r="SD248" s="26"/>
      <c r="SE248" s="26"/>
      <c r="SF248" s="26"/>
      <c r="SG248" s="26"/>
      <c r="SH248" s="26"/>
      <c r="SI248" s="26"/>
      <c r="SJ248" s="26"/>
      <c r="SK248" s="26"/>
      <c r="SL248" s="26"/>
      <c r="SM248" s="26"/>
      <c r="SN248" s="26"/>
      <c r="SO248" s="26"/>
      <c r="SP248" s="26"/>
      <c r="AAV248" s="26"/>
      <c r="AAW248" s="26"/>
      <c r="AAX248" s="26"/>
      <c r="AAY248" s="26"/>
      <c r="AAZ248" s="26"/>
      <c r="ABA248" s="26"/>
      <c r="ABB248" s="26"/>
      <c r="ABC248" s="26"/>
      <c r="ABD248" s="26"/>
      <c r="ABE248" s="26"/>
      <c r="ABF248" s="26"/>
      <c r="ABG248" s="26"/>
      <c r="ABH248" s="26"/>
      <c r="ABI248" s="26"/>
      <c r="ABJ248" s="26"/>
      <c r="ABK248" s="26"/>
      <c r="ABL248" s="26"/>
      <c r="ABM248" s="26"/>
      <c r="ABN248" s="26"/>
      <c r="ABO248" s="26"/>
      <c r="ABP248" s="26"/>
      <c r="ABQ248" s="26"/>
      <c r="ABR248" s="26"/>
      <c r="ABS248" s="26"/>
      <c r="ABT248" s="26"/>
      <c r="ABU248" s="26"/>
      <c r="ABV248" s="26"/>
      <c r="ABW248" s="26"/>
      <c r="ABX248" s="26"/>
      <c r="ABY248" s="26"/>
      <c r="ABZ248" s="26"/>
      <c r="ACA248" s="26"/>
      <c r="ACB248" s="26"/>
      <c r="ACC248" s="26"/>
      <c r="ACD248" s="26"/>
      <c r="ACE248" s="26"/>
      <c r="ACF248" s="26"/>
      <c r="ACG248" s="26"/>
      <c r="ACH248" s="26"/>
      <c r="ACI248" s="26"/>
      <c r="ACJ248" s="26"/>
      <c r="ACK248" s="26"/>
      <c r="ACL248" s="26"/>
      <c r="ACM248" s="26"/>
      <c r="ACN248" s="26"/>
      <c r="ACO248" s="26"/>
      <c r="ACP248" s="26"/>
      <c r="ACQ248" s="26"/>
      <c r="ACR248" s="26"/>
      <c r="ACS248" s="26"/>
      <c r="ACT248" s="26"/>
      <c r="ACU248" s="26"/>
      <c r="ACV248" s="26"/>
      <c r="ACW248" s="26"/>
      <c r="ACX248" s="26"/>
      <c r="ACY248" s="26"/>
      <c r="ACZ248" s="26"/>
      <c r="ADA248" s="26"/>
      <c r="ADB248" s="26"/>
      <c r="ADC248" s="26"/>
      <c r="ADD248" s="26"/>
      <c r="ADE248" s="26"/>
      <c r="ADF248" s="26"/>
      <c r="ADG248" s="26"/>
      <c r="ADH248" s="26"/>
      <c r="ADI248" s="26"/>
      <c r="ADJ248" s="26"/>
      <c r="ADK248" s="26"/>
      <c r="ADL248" s="26"/>
      <c r="ADM248" s="26"/>
      <c r="ADN248" s="26"/>
      <c r="ADO248" s="26"/>
      <c r="ADP248" s="26"/>
      <c r="ADQ248" s="26"/>
      <c r="ADR248" s="26"/>
      <c r="ADS248" s="26"/>
      <c r="ADT248" s="26"/>
      <c r="ADU248" s="26"/>
      <c r="ADV248" s="26"/>
      <c r="ADW248" s="26"/>
      <c r="ADX248" s="26"/>
      <c r="ADY248" s="26"/>
      <c r="ADZ248" s="26"/>
      <c r="AEA248" s="26"/>
      <c r="AEB248" s="26"/>
      <c r="AEC248" s="26"/>
      <c r="AED248" s="26"/>
      <c r="AEE248" s="26"/>
      <c r="AEF248" s="26"/>
      <c r="AEG248" s="26"/>
      <c r="AEH248" s="26"/>
      <c r="AEI248" s="26"/>
      <c r="AEJ248" s="26"/>
      <c r="AEK248" s="26"/>
      <c r="AEL248" s="26"/>
      <c r="AEM248" s="26"/>
      <c r="AEN248" s="26"/>
      <c r="AEO248" s="26"/>
      <c r="AEP248" s="26"/>
      <c r="AEQ248" s="26"/>
      <c r="AER248" s="26"/>
      <c r="AES248" s="26"/>
      <c r="AET248" s="26"/>
      <c r="AEU248" s="26"/>
      <c r="AEV248" s="26"/>
      <c r="AEW248" s="26"/>
      <c r="AEX248" s="26"/>
      <c r="AEY248" s="26"/>
      <c r="AEZ248" s="26"/>
      <c r="AFA248" s="26"/>
      <c r="AFB248" s="26"/>
      <c r="AFC248" s="26"/>
      <c r="AFD248" s="26"/>
      <c r="AFE248" s="26"/>
      <c r="AFF248" s="26"/>
      <c r="AFG248" s="26"/>
      <c r="AFH248" s="26"/>
      <c r="AFI248" s="26"/>
      <c r="AFJ248" s="26"/>
      <c r="AFK248" s="26"/>
      <c r="AFL248" s="26"/>
      <c r="AFM248" s="26"/>
      <c r="AFN248" s="26"/>
      <c r="AFO248" s="26"/>
      <c r="AFP248" s="26"/>
      <c r="AFQ248" s="26"/>
      <c r="AFR248" s="26"/>
      <c r="AFS248" s="26"/>
      <c r="AFT248" s="26"/>
      <c r="AFU248" s="26"/>
      <c r="AFV248" s="26"/>
      <c r="AFW248" s="26"/>
      <c r="AFX248" s="26"/>
      <c r="AFY248" s="26"/>
      <c r="AFZ248" s="26"/>
      <c r="AGA248" s="26"/>
      <c r="AGB248" s="26"/>
      <c r="AGC248" s="26"/>
      <c r="AGD248" s="26"/>
      <c r="AGE248" s="26"/>
      <c r="AGF248" s="26"/>
      <c r="AGG248" s="26"/>
      <c r="AGH248" s="26"/>
      <c r="AGI248" s="26"/>
      <c r="AGJ248" s="26"/>
      <c r="AGK248" s="26"/>
      <c r="AGL248" s="26"/>
      <c r="AGM248" s="26"/>
      <c r="AGN248" s="26"/>
      <c r="AGO248" s="26"/>
    </row>
    <row r="249" spans="371:873" x14ac:dyDescent="0.25">
      <c r="NG249" s="26"/>
      <c r="NH249" s="26"/>
      <c r="NI249" s="26"/>
      <c r="NJ249" s="26"/>
      <c r="NK249" s="26"/>
      <c r="NL249" s="26"/>
      <c r="NM249" s="26"/>
      <c r="NN249" s="26"/>
      <c r="NO249" s="26"/>
      <c r="NP249" s="26"/>
      <c r="NQ249" s="26"/>
      <c r="NR249" s="26"/>
      <c r="NS249" s="26"/>
      <c r="NT249" s="26"/>
      <c r="NU249" s="26"/>
      <c r="NV249" s="26"/>
      <c r="NW249" s="26"/>
      <c r="NX249" s="26"/>
      <c r="NY249" s="26"/>
      <c r="NZ249" s="26"/>
      <c r="OA249" s="26"/>
      <c r="OB249" s="26"/>
      <c r="OC249" s="26"/>
      <c r="OD249" s="26"/>
      <c r="OE249" s="26"/>
      <c r="OF249" s="26"/>
      <c r="OG249" s="26"/>
      <c r="OH249" s="26"/>
      <c r="OI249" s="26"/>
      <c r="OJ249" s="26"/>
      <c r="OK249" s="26"/>
      <c r="OL249" s="26"/>
      <c r="OM249" s="26"/>
      <c r="ON249" s="26"/>
      <c r="OO249" s="26"/>
      <c r="OP249" s="26"/>
      <c r="OQ249" s="26"/>
      <c r="OR249" s="26"/>
      <c r="OS249" s="26"/>
      <c r="OT249" s="26"/>
      <c r="OU249" s="26"/>
      <c r="OV249" s="26"/>
      <c r="OW249" s="26"/>
      <c r="OX249" s="26"/>
      <c r="OY249" s="26"/>
      <c r="OZ249" s="26"/>
      <c r="PA249" s="26"/>
      <c r="PB249" s="26"/>
      <c r="PC249" s="26"/>
      <c r="PD249" s="26"/>
      <c r="PE249" s="26"/>
      <c r="PF249" s="26"/>
      <c r="PG249" s="26"/>
      <c r="PH249" s="26"/>
      <c r="PI249" s="26"/>
      <c r="PJ249" s="26"/>
      <c r="PK249" s="26"/>
      <c r="PL249" s="26"/>
      <c r="PM249" s="26"/>
      <c r="PN249" s="26"/>
      <c r="PO249" s="26"/>
      <c r="PP249" s="26"/>
      <c r="PQ249" s="26"/>
      <c r="PR249" s="26"/>
      <c r="PS249" s="26"/>
      <c r="PT249" s="26"/>
      <c r="PU249" s="26"/>
      <c r="PV249" s="26"/>
      <c r="PW249" s="26"/>
      <c r="PX249" s="26"/>
      <c r="PY249" s="26"/>
      <c r="PZ249" s="26"/>
      <c r="QA249" s="26"/>
      <c r="QB249" s="26"/>
      <c r="QC249" s="26"/>
      <c r="QD249" s="26"/>
      <c r="QE249" s="26"/>
      <c r="QF249" s="26"/>
      <c r="QG249" s="26"/>
      <c r="QH249" s="26"/>
      <c r="QI249" s="26"/>
      <c r="QJ249" s="26"/>
      <c r="QK249" s="26"/>
      <c r="QL249" s="26"/>
      <c r="QM249" s="26"/>
      <c r="QN249" s="26"/>
      <c r="QO249" s="26"/>
      <c r="QP249" s="26"/>
      <c r="QQ249" s="26"/>
      <c r="QR249" s="26"/>
      <c r="QS249" s="26"/>
      <c r="QT249" s="26"/>
      <c r="QU249" s="26"/>
      <c r="QV249" s="26"/>
      <c r="QW249" s="26"/>
      <c r="QX249" s="26"/>
      <c r="QY249" s="26"/>
      <c r="QZ249" s="26"/>
      <c r="RA249" s="26"/>
      <c r="RB249" s="26"/>
      <c r="RC249" s="26"/>
      <c r="RD249" s="26"/>
      <c r="RE249" s="26"/>
      <c r="RF249" s="26"/>
      <c r="RG249" s="26"/>
      <c r="RH249" s="26"/>
      <c r="RI249" s="26"/>
      <c r="RJ249" s="26"/>
      <c r="RK249" s="26"/>
      <c r="RL249" s="26"/>
      <c r="RM249" s="26"/>
      <c r="RN249" s="26"/>
      <c r="RO249" s="26"/>
      <c r="RP249" s="26"/>
      <c r="RQ249" s="26"/>
      <c r="RR249" s="26"/>
      <c r="RS249" s="26"/>
      <c r="RT249" s="26"/>
      <c r="RU249" s="26"/>
      <c r="RV249" s="26"/>
      <c r="RW249" s="26"/>
      <c r="RX249" s="26"/>
      <c r="RY249" s="26"/>
      <c r="RZ249" s="26"/>
      <c r="SA249" s="26"/>
      <c r="SB249" s="26"/>
      <c r="SC249" s="26"/>
      <c r="SD249" s="26"/>
      <c r="SE249" s="26"/>
      <c r="SF249" s="26"/>
      <c r="SG249" s="26"/>
      <c r="SH249" s="26"/>
      <c r="SI249" s="26"/>
      <c r="SJ249" s="26"/>
      <c r="SK249" s="26"/>
      <c r="SL249" s="26"/>
      <c r="SM249" s="26"/>
      <c r="SN249" s="26"/>
      <c r="SO249" s="26"/>
      <c r="SP249" s="26"/>
      <c r="AAV249" s="26"/>
      <c r="AAW249" s="26"/>
      <c r="AAX249" s="26"/>
      <c r="AAY249" s="26"/>
      <c r="AAZ249" s="26"/>
      <c r="ABA249" s="26"/>
      <c r="ABB249" s="26"/>
      <c r="ABC249" s="26"/>
      <c r="ABD249" s="26"/>
      <c r="ABE249" s="26"/>
      <c r="ABF249" s="26"/>
      <c r="ABG249" s="26"/>
      <c r="ABH249" s="26"/>
      <c r="ABI249" s="26"/>
      <c r="ABJ249" s="26"/>
      <c r="ABK249" s="26"/>
      <c r="ABL249" s="26"/>
      <c r="ABM249" s="26"/>
      <c r="ABN249" s="26"/>
      <c r="ABO249" s="26"/>
      <c r="ABP249" s="26"/>
      <c r="ABQ249" s="26"/>
      <c r="ABR249" s="26"/>
      <c r="ABS249" s="26"/>
      <c r="ABT249" s="26"/>
      <c r="ABU249" s="26"/>
      <c r="ABV249" s="26"/>
      <c r="ABW249" s="26"/>
      <c r="ABX249" s="26"/>
      <c r="ABY249" s="26"/>
      <c r="ABZ249" s="26"/>
      <c r="ACA249" s="26"/>
      <c r="ACB249" s="26"/>
      <c r="ACC249" s="26"/>
      <c r="ACD249" s="26"/>
      <c r="ACE249" s="26"/>
      <c r="ACF249" s="26"/>
      <c r="ACG249" s="26"/>
      <c r="ACH249" s="26"/>
      <c r="ACI249" s="26"/>
      <c r="ACJ249" s="26"/>
      <c r="ACK249" s="26"/>
      <c r="ACL249" s="26"/>
      <c r="ACM249" s="26"/>
      <c r="ACN249" s="26"/>
      <c r="ACO249" s="26"/>
      <c r="ACP249" s="26"/>
      <c r="ACQ249" s="26"/>
      <c r="ACR249" s="26"/>
      <c r="ACS249" s="26"/>
      <c r="ACT249" s="26"/>
      <c r="ACU249" s="26"/>
      <c r="ACV249" s="26"/>
      <c r="ACW249" s="26"/>
      <c r="ACX249" s="26"/>
      <c r="ACY249" s="26"/>
      <c r="ACZ249" s="26"/>
      <c r="ADA249" s="26"/>
      <c r="ADB249" s="26"/>
      <c r="ADC249" s="26"/>
      <c r="ADD249" s="26"/>
      <c r="ADE249" s="26"/>
      <c r="ADF249" s="26"/>
      <c r="ADG249" s="26"/>
      <c r="ADH249" s="26"/>
      <c r="ADI249" s="26"/>
      <c r="ADJ249" s="26"/>
      <c r="ADK249" s="26"/>
      <c r="ADL249" s="26"/>
      <c r="ADM249" s="26"/>
      <c r="ADN249" s="26"/>
      <c r="ADO249" s="26"/>
      <c r="ADP249" s="26"/>
      <c r="ADQ249" s="26"/>
      <c r="ADR249" s="26"/>
      <c r="ADS249" s="26"/>
      <c r="ADT249" s="26"/>
      <c r="ADU249" s="26"/>
      <c r="ADV249" s="26"/>
      <c r="ADW249" s="26"/>
      <c r="ADX249" s="26"/>
      <c r="ADY249" s="26"/>
      <c r="ADZ249" s="26"/>
      <c r="AEA249" s="26"/>
      <c r="AEB249" s="26"/>
      <c r="AEC249" s="26"/>
      <c r="AED249" s="26"/>
      <c r="AEE249" s="26"/>
      <c r="AEF249" s="26"/>
      <c r="AEG249" s="26"/>
      <c r="AEH249" s="26"/>
      <c r="AEI249" s="26"/>
      <c r="AEJ249" s="26"/>
      <c r="AEK249" s="26"/>
      <c r="AEL249" s="26"/>
      <c r="AEM249" s="26"/>
      <c r="AEN249" s="26"/>
      <c r="AEO249" s="26"/>
      <c r="AEP249" s="26"/>
      <c r="AEQ249" s="26"/>
      <c r="AER249" s="26"/>
      <c r="AES249" s="26"/>
      <c r="AET249" s="26"/>
      <c r="AEU249" s="26"/>
      <c r="AEV249" s="26"/>
      <c r="AEW249" s="26"/>
      <c r="AEX249" s="26"/>
      <c r="AEY249" s="26"/>
      <c r="AEZ249" s="26"/>
      <c r="AFA249" s="26"/>
      <c r="AFB249" s="26"/>
      <c r="AFC249" s="26"/>
      <c r="AFD249" s="26"/>
      <c r="AFE249" s="26"/>
      <c r="AFF249" s="26"/>
      <c r="AFG249" s="26"/>
      <c r="AFH249" s="26"/>
      <c r="AFI249" s="26"/>
      <c r="AFJ249" s="26"/>
      <c r="AFK249" s="26"/>
      <c r="AFL249" s="26"/>
      <c r="AFM249" s="26"/>
      <c r="AFN249" s="26"/>
      <c r="AFO249" s="26"/>
      <c r="AFP249" s="26"/>
      <c r="AFQ249" s="26"/>
      <c r="AFR249" s="26"/>
      <c r="AFS249" s="26"/>
      <c r="AFT249" s="26"/>
      <c r="AFU249" s="26"/>
      <c r="AFV249" s="26"/>
      <c r="AFW249" s="26"/>
      <c r="AFX249" s="26"/>
      <c r="AFY249" s="26"/>
      <c r="AFZ249" s="26"/>
      <c r="AGA249" s="26"/>
      <c r="AGB249" s="26"/>
      <c r="AGC249" s="26"/>
      <c r="AGD249" s="26"/>
      <c r="AGE249" s="26"/>
      <c r="AGF249" s="26"/>
      <c r="AGG249" s="26"/>
      <c r="AGH249" s="26"/>
      <c r="AGI249" s="26"/>
      <c r="AGJ249" s="26"/>
      <c r="AGK249" s="26"/>
      <c r="AGL249" s="26"/>
      <c r="AGM249" s="26"/>
      <c r="AGN249" s="26"/>
      <c r="AGO249" s="26"/>
    </row>
    <row r="250" spans="371:873" x14ac:dyDescent="0.25">
      <c r="NG250" s="26"/>
      <c r="NH250" s="26"/>
      <c r="NI250" s="26"/>
      <c r="NJ250" s="26"/>
      <c r="NK250" s="26"/>
      <c r="NL250" s="26"/>
      <c r="NM250" s="26"/>
      <c r="NN250" s="26"/>
      <c r="NO250" s="26"/>
      <c r="NP250" s="26"/>
      <c r="NQ250" s="26"/>
      <c r="NR250" s="26"/>
      <c r="NS250" s="26"/>
      <c r="NT250" s="26"/>
      <c r="NU250" s="26"/>
      <c r="NV250" s="26"/>
      <c r="NW250" s="26"/>
      <c r="NX250" s="26"/>
      <c r="NY250" s="26"/>
      <c r="NZ250" s="26"/>
      <c r="OA250" s="26"/>
      <c r="OB250" s="26"/>
      <c r="OC250" s="26"/>
      <c r="OD250" s="26"/>
      <c r="OE250" s="26"/>
      <c r="OF250" s="26"/>
      <c r="OG250" s="26"/>
      <c r="OH250" s="26"/>
      <c r="OI250" s="26"/>
      <c r="OJ250" s="26"/>
      <c r="OK250" s="26"/>
      <c r="OL250" s="26"/>
      <c r="OM250" s="26"/>
      <c r="ON250" s="26"/>
      <c r="OO250" s="26"/>
      <c r="OP250" s="26"/>
      <c r="OQ250" s="26"/>
      <c r="OR250" s="26"/>
      <c r="OS250" s="26"/>
      <c r="OT250" s="26"/>
      <c r="OU250" s="26"/>
      <c r="OV250" s="26"/>
      <c r="OW250" s="26"/>
      <c r="OX250" s="26"/>
      <c r="OY250" s="26"/>
      <c r="OZ250" s="26"/>
      <c r="PA250" s="26"/>
      <c r="PB250" s="26"/>
      <c r="PC250" s="26"/>
      <c r="PD250" s="26"/>
      <c r="PE250" s="26"/>
      <c r="PF250" s="26"/>
      <c r="PG250" s="26"/>
      <c r="PH250" s="26"/>
      <c r="PI250" s="26"/>
      <c r="PJ250" s="26"/>
      <c r="PK250" s="26"/>
      <c r="PL250" s="26"/>
      <c r="PM250" s="26"/>
      <c r="PN250" s="26"/>
      <c r="PO250" s="26"/>
      <c r="PP250" s="26"/>
      <c r="PQ250" s="26"/>
      <c r="PR250" s="26"/>
      <c r="PS250" s="26"/>
      <c r="PT250" s="26"/>
      <c r="PU250" s="26"/>
      <c r="PV250" s="26"/>
      <c r="PW250" s="26"/>
      <c r="PX250" s="26"/>
      <c r="PY250" s="26"/>
      <c r="PZ250" s="26"/>
      <c r="QA250" s="26"/>
      <c r="QB250" s="26"/>
      <c r="QC250" s="26"/>
      <c r="QD250" s="26"/>
      <c r="QE250" s="26"/>
      <c r="QF250" s="26"/>
      <c r="QG250" s="26"/>
      <c r="QH250" s="26"/>
      <c r="QI250" s="26"/>
      <c r="QJ250" s="26"/>
      <c r="QK250" s="26"/>
      <c r="QL250" s="26"/>
      <c r="QM250" s="26"/>
      <c r="QN250" s="26"/>
      <c r="QO250" s="26"/>
      <c r="QP250" s="26"/>
      <c r="QQ250" s="26"/>
      <c r="QR250" s="26"/>
      <c r="QS250" s="26"/>
      <c r="QT250" s="26"/>
      <c r="QU250" s="26"/>
      <c r="QV250" s="26"/>
      <c r="QW250" s="26"/>
      <c r="QX250" s="26"/>
      <c r="QY250" s="26"/>
      <c r="QZ250" s="26"/>
      <c r="RA250" s="26"/>
      <c r="RB250" s="26"/>
      <c r="RC250" s="26"/>
      <c r="RD250" s="26"/>
      <c r="RE250" s="26"/>
      <c r="RF250" s="26"/>
      <c r="RG250" s="26"/>
      <c r="RH250" s="26"/>
      <c r="RI250" s="26"/>
      <c r="RJ250" s="26"/>
      <c r="RK250" s="26"/>
      <c r="RL250" s="26"/>
      <c r="RM250" s="26"/>
      <c r="RN250" s="26"/>
      <c r="RO250" s="26"/>
      <c r="RP250" s="26"/>
      <c r="RQ250" s="26"/>
      <c r="RR250" s="26"/>
      <c r="RS250" s="26"/>
      <c r="RT250" s="26"/>
      <c r="RU250" s="26"/>
      <c r="RV250" s="26"/>
      <c r="RW250" s="26"/>
      <c r="RX250" s="26"/>
      <c r="RY250" s="26"/>
      <c r="RZ250" s="26"/>
      <c r="SA250" s="26"/>
      <c r="SB250" s="26"/>
      <c r="SC250" s="26"/>
      <c r="SD250" s="26"/>
      <c r="SE250" s="26"/>
      <c r="SF250" s="26"/>
      <c r="SG250" s="26"/>
      <c r="SH250" s="26"/>
      <c r="SI250" s="26"/>
      <c r="SJ250" s="26"/>
      <c r="SK250" s="26"/>
      <c r="SL250" s="26"/>
      <c r="SM250" s="26"/>
      <c r="SN250" s="26"/>
      <c r="SO250" s="26"/>
      <c r="SP250" s="26"/>
      <c r="AAV250" s="26"/>
      <c r="AAW250" s="26"/>
      <c r="AAX250" s="26"/>
      <c r="AAY250" s="26"/>
      <c r="AAZ250" s="26"/>
      <c r="ABA250" s="26"/>
      <c r="ABB250" s="26"/>
      <c r="ABC250" s="26"/>
      <c r="ABD250" s="26"/>
      <c r="ABE250" s="26"/>
      <c r="ABF250" s="26"/>
      <c r="ABG250" s="26"/>
      <c r="ABH250" s="26"/>
      <c r="ABI250" s="26"/>
      <c r="ABJ250" s="26"/>
      <c r="ABK250" s="26"/>
      <c r="ABL250" s="26"/>
      <c r="ABM250" s="26"/>
      <c r="ABN250" s="26"/>
      <c r="ABO250" s="26"/>
      <c r="ABP250" s="26"/>
      <c r="ABQ250" s="26"/>
      <c r="ABR250" s="26"/>
      <c r="ABS250" s="26"/>
      <c r="ABT250" s="26"/>
      <c r="ABU250" s="26"/>
      <c r="ABV250" s="26"/>
      <c r="ABW250" s="26"/>
      <c r="ABX250" s="26"/>
      <c r="ABY250" s="26"/>
      <c r="ABZ250" s="26"/>
      <c r="ACA250" s="26"/>
      <c r="ACB250" s="26"/>
      <c r="ACC250" s="26"/>
      <c r="ACD250" s="26"/>
      <c r="ACE250" s="26"/>
      <c r="ACF250" s="26"/>
      <c r="ACG250" s="26"/>
      <c r="ACH250" s="26"/>
      <c r="ACI250" s="26"/>
      <c r="ACJ250" s="26"/>
      <c r="ACK250" s="26"/>
      <c r="ACL250" s="26"/>
      <c r="ACM250" s="26"/>
      <c r="ACN250" s="26"/>
      <c r="ACO250" s="26"/>
      <c r="ACP250" s="26"/>
      <c r="ACQ250" s="26"/>
      <c r="ACR250" s="26"/>
      <c r="ACS250" s="26"/>
      <c r="ACT250" s="26"/>
      <c r="ACU250" s="26"/>
      <c r="ACV250" s="26"/>
      <c r="ACW250" s="26"/>
      <c r="ACX250" s="26"/>
      <c r="ACY250" s="26"/>
      <c r="ACZ250" s="26"/>
      <c r="ADA250" s="26"/>
      <c r="ADB250" s="26"/>
      <c r="ADC250" s="26"/>
      <c r="ADD250" s="26"/>
      <c r="ADE250" s="26"/>
      <c r="ADF250" s="26"/>
      <c r="ADG250" s="26"/>
      <c r="ADH250" s="26"/>
      <c r="ADI250" s="26"/>
      <c r="ADJ250" s="26"/>
      <c r="ADK250" s="26"/>
      <c r="ADL250" s="26"/>
      <c r="ADM250" s="26"/>
      <c r="ADN250" s="26"/>
      <c r="ADO250" s="26"/>
      <c r="ADP250" s="26"/>
      <c r="ADQ250" s="26"/>
      <c r="ADR250" s="26"/>
      <c r="ADS250" s="26"/>
      <c r="ADT250" s="26"/>
      <c r="ADU250" s="26"/>
      <c r="ADV250" s="26"/>
      <c r="ADW250" s="26"/>
      <c r="ADX250" s="26"/>
      <c r="ADY250" s="26"/>
      <c r="ADZ250" s="26"/>
      <c r="AEA250" s="26"/>
      <c r="AEB250" s="26"/>
      <c r="AEC250" s="26"/>
      <c r="AED250" s="26"/>
      <c r="AEE250" s="26"/>
      <c r="AEF250" s="26"/>
      <c r="AEG250" s="26"/>
      <c r="AEH250" s="26"/>
      <c r="AEI250" s="26"/>
      <c r="AEJ250" s="26"/>
      <c r="AEK250" s="26"/>
      <c r="AEL250" s="26"/>
      <c r="AEM250" s="26"/>
      <c r="AEN250" s="26"/>
      <c r="AEO250" s="26"/>
      <c r="AEP250" s="26"/>
      <c r="AEQ250" s="26"/>
      <c r="AER250" s="26"/>
      <c r="AES250" s="26"/>
      <c r="AET250" s="26"/>
      <c r="AEU250" s="26"/>
      <c r="AEV250" s="26"/>
      <c r="AEW250" s="26"/>
      <c r="AEX250" s="26"/>
      <c r="AEY250" s="26"/>
      <c r="AEZ250" s="26"/>
      <c r="AFA250" s="26"/>
      <c r="AFB250" s="26"/>
      <c r="AFC250" s="26"/>
      <c r="AFD250" s="26"/>
      <c r="AFE250" s="26"/>
      <c r="AFF250" s="26"/>
      <c r="AFG250" s="26"/>
      <c r="AFH250" s="26"/>
      <c r="AFI250" s="26"/>
      <c r="AFJ250" s="26"/>
      <c r="AFK250" s="26"/>
      <c r="AFL250" s="26"/>
      <c r="AFM250" s="26"/>
      <c r="AFN250" s="26"/>
      <c r="AFO250" s="26"/>
      <c r="AFP250" s="26"/>
      <c r="AFQ250" s="26"/>
      <c r="AFR250" s="26"/>
      <c r="AFS250" s="26"/>
      <c r="AFT250" s="26"/>
      <c r="AFU250" s="26"/>
      <c r="AFV250" s="26"/>
      <c r="AFW250" s="26"/>
      <c r="AFX250" s="26"/>
      <c r="AFY250" s="26"/>
      <c r="AFZ250" s="26"/>
      <c r="AGA250" s="26"/>
      <c r="AGB250" s="26"/>
      <c r="AGC250" s="26"/>
      <c r="AGD250" s="26"/>
      <c r="AGE250" s="26"/>
      <c r="AGF250" s="26"/>
      <c r="AGG250" s="26"/>
      <c r="AGH250" s="26"/>
      <c r="AGI250" s="26"/>
      <c r="AGJ250" s="26"/>
      <c r="AGK250" s="26"/>
      <c r="AGL250" s="26"/>
      <c r="AGM250" s="26"/>
      <c r="AGN250" s="26"/>
      <c r="AGO250" s="26"/>
    </row>
    <row r="251" spans="371:873" x14ac:dyDescent="0.25">
      <c r="NG251" s="26"/>
      <c r="NH251" s="26"/>
      <c r="NI251" s="26"/>
      <c r="NJ251" s="26"/>
      <c r="NK251" s="26"/>
      <c r="NL251" s="26"/>
      <c r="NM251" s="26"/>
      <c r="NN251" s="26"/>
      <c r="NO251" s="26"/>
      <c r="NP251" s="26"/>
      <c r="NQ251" s="26"/>
      <c r="NR251" s="26"/>
      <c r="NS251" s="26"/>
      <c r="NT251" s="26"/>
      <c r="NU251" s="26"/>
      <c r="NV251" s="26"/>
      <c r="NW251" s="26"/>
      <c r="NX251" s="26"/>
      <c r="NY251" s="26"/>
      <c r="NZ251" s="26"/>
      <c r="OA251" s="26"/>
      <c r="OB251" s="26"/>
      <c r="OC251" s="26"/>
      <c r="OD251" s="26"/>
      <c r="OE251" s="26"/>
      <c r="OF251" s="26"/>
      <c r="OG251" s="26"/>
      <c r="OH251" s="26"/>
      <c r="OI251" s="26"/>
      <c r="OJ251" s="26"/>
      <c r="OK251" s="26"/>
      <c r="OL251" s="26"/>
      <c r="OM251" s="26"/>
      <c r="ON251" s="26"/>
      <c r="OO251" s="26"/>
      <c r="OP251" s="26"/>
      <c r="OQ251" s="26"/>
      <c r="OR251" s="26"/>
      <c r="OS251" s="26"/>
      <c r="OT251" s="26"/>
      <c r="OU251" s="26"/>
      <c r="OV251" s="26"/>
      <c r="OW251" s="26"/>
      <c r="OX251" s="26"/>
      <c r="OY251" s="26"/>
      <c r="OZ251" s="26"/>
      <c r="PA251" s="26"/>
      <c r="PB251" s="26"/>
      <c r="PC251" s="26"/>
      <c r="PD251" s="26"/>
      <c r="PE251" s="26"/>
      <c r="PF251" s="26"/>
      <c r="PG251" s="26"/>
      <c r="PH251" s="26"/>
      <c r="PI251" s="26"/>
      <c r="PJ251" s="26"/>
      <c r="PK251" s="26"/>
      <c r="PL251" s="26"/>
      <c r="PM251" s="26"/>
      <c r="PN251" s="26"/>
      <c r="PO251" s="26"/>
      <c r="PP251" s="26"/>
      <c r="PQ251" s="26"/>
      <c r="PR251" s="26"/>
      <c r="PS251" s="26"/>
      <c r="PT251" s="26"/>
      <c r="PU251" s="26"/>
      <c r="PV251" s="26"/>
      <c r="PW251" s="26"/>
      <c r="PX251" s="26"/>
      <c r="PY251" s="26"/>
      <c r="PZ251" s="26"/>
      <c r="QA251" s="26"/>
      <c r="QB251" s="26"/>
      <c r="QC251" s="26"/>
      <c r="QD251" s="26"/>
      <c r="QE251" s="26"/>
      <c r="QF251" s="26"/>
      <c r="QG251" s="26"/>
      <c r="QH251" s="26"/>
      <c r="QI251" s="26"/>
      <c r="QJ251" s="26"/>
      <c r="QK251" s="26"/>
      <c r="QL251" s="26"/>
      <c r="QM251" s="26"/>
      <c r="QN251" s="26"/>
      <c r="QO251" s="26"/>
      <c r="QP251" s="26"/>
      <c r="QQ251" s="26"/>
      <c r="QR251" s="26"/>
      <c r="QS251" s="26"/>
      <c r="QT251" s="26"/>
      <c r="QU251" s="26"/>
      <c r="QV251" s="26"/>
      <c r="QW251" s="26"/>
      <c r="QX251" s="26"/>
      <c r="QY251" s="26"/>
      <c r="QZ251" s="26"/>
      <c r="RA251" s="26"/>
      <c r="RB251" s="26"/>
      <c r="RC251" s="26"/>
      <c r="RD251" s="26"/>
      <c r="RE251" s="26"/>
      <c r="RF251" s="26"/>
      <c r="RG251" s="26"/>
      <c r="RH251" s="26"/>
      <c r="RI251" s="26"/>
      <c r="RJ251" s="26"/>
      <c r="RK251" s="26"/>
      <c r="RL251" s="26"/>
      <c r="RM251" s="26"/>
      <c r="RN251" s="26"/>
      <c r="RO251" s="26"/>
      <c r="RP251" s="26"/>
      <c r="RQ251" s="26"/>
      <c r="RR251" s="26"/>
      <c r="RS251" s="26"/>
      <c r="RT251" s="26"/>
      <c r="RU251" s="26"/>
      <c r="RV251" s="26"/>
      <c r="RW251" s="26"/>
      <c r="RX251" s="26"/>
      <c r="RY251" s="26"/>
      <c r="RZ251" s="26"/>
      <c r="SA251" s="26"/>
      <c r="SB251" s="26"/>
      <c r="SC251" s="26"/>
      <c r="SD251" s="26"/>
      <c r="SE251" s="26"/>
      <c r="SF251" s="26"/>
      <c r="SG251" s="26"/>
      <c r="SH251" s="26"/>
      <c r="SI251" s="26"/>
      <c r="SJ251" s="26"/>
      <c r="SK251" s="26"/>
      <c r="SL251" s="26"/>
      <c r="SM251" s="26"/>
      <c r="SN251" s="26"/>
      <c r="SO251" s="26"/>
      <c r="SP251" s="26"/>
      <c r="AAV251" s="26"/>
      <c r="AAW251" s="26"/>
      <c r="AAX251" s="26"/>
      <c r="AAY251" s="26"/>
      <c r="AAZ251" s="26"/>
      <c r="ABA251" s="26"/>
      <c r="ABB251" s="26"/>
      <c r="ABC251" s="26"/>
      <c r="ABD251" s="26"/>
      <c r="ABE251" s="26"/>
      <c r="ABF251" s="26"/>
      <c r="ABG251" s="26"/>
      <c r="ABH251" s="26"/>
      <c r="ABI251" s="26"/>
      <c r="ABJ251" s="26"/>
      <c r="ABK251" s="26"/>
      <c r="ABL251" s="26"/>
      <c r="ABM251" s="26"/>
      <c r="ABN251" s="26"/>
      <c r="ABO251" s="26"/>
      <c r="ABP251" s="26"/>
      <c r="ABQ251" s="26"/>
      <c r="ABR251" s="26"/>
      <c r="ABS251" s="26"/>
      <c r="ABT251" s="26"/>
      <c r="ABU251" s="26"/>
      <c r="ABV251" s="26"/>
      <c r="ABW251" s="26"/>
      <c r="ABX251" s="26"/>
      <c r="ABY251" s="26"/>
      <c r="ABZ251" s="26"/>
      <c r="ACA251" s="26"/>
      <c r="ACB251" s="26"/>
      <c r="ACC251" s="26"/>
      <c r="ACD251" s="26"/>
      <c r="ACE251" s="26"/>
      <c r="ACF251" s="26"/>
      <c r="ACG251" s="26"/>
      <c r="ACH251" s="26"/>
      <c r="ACI251" s="26"/>
      <c r="ACJ251" s="26"/>
      <c r="ACK251" s="26"/>
      <c r="ACL251" s="26"/>
      <c r="ACM251" s="26"/>
      <c r="ACN251" s="26"/>
      <c r="ACO251" s="26"/>
      <c r="ACP251" s="26"/>
      <c r="ACQ251" s="26"/>
      <c r="ACR251" s="26"/>
      <c r="ACS251" s="26"/>
      <c r="ACT251" s="26"/>
      <c r="ACU251" s="26"/>
      <c r="ACV251" s="26"/>
      <c r="ACW251" s="26"/>
      <c r="ACX251" s="26"/>
      <c r="ACY251" s="26"/>
      <c r="ACZ251" s="26"/>
      <c r="ADA251" s="26"/>
      <c r="ADB251" s="26"/>
      <c r="ADC251" s="26"/>
      <c r="ADD251" s="26"/>
      <c r="ADE251" s="26"/>
      <c r="ADF251" s="26"/>
      <c r="ADG251" s="26"/>
      <c r="ADH251" s="26"/>
      <c r="ADI251" s="26"/>
      <c r="ADJ251" s="26"/>
      <c r="ADK251" s="26"/>
      <c r="ADL251" s="26"/>
      <c r="ADM251" s="26"/>
      <c r="ADN251" s="26"/>
      <c r="ADO251" s="26"/>
      <c r="ADP251" s="26"/>
      <c r="ADQ251" s="26"/>
      <c r="ADR251" s="26"/>
      <c r="ADS251" s="26"/>
      <c r="ADT251" s="26"/>
      <c r="ADU251" s="26"/>
      <c r="ADV251" s="26"/>
      <c r="ADW251" s="26"/>
      <c r="ADX251" s="26"/>
      <c r="ADY251" s="26"/>
      <c r="ADZ251" s="26"/>
      <c r="AEA251" s="26"/>
      <c r="AEB251" s="26"/>
      <c r="AEC251" s="26"/>
      <c r="AED251" s="26"/>
      <c r="AEE251" s="26"/>
      <c r="AEF251" s="26"/>
      <c r="AEG251" s="26"/>
      <c r="AEH251" s="26"/>
      <c r="AEI251" s="26"/>
      <c r="AEJ251" s="26"/>
      <c r="AEK251" s="26"/>
      <c r="AEL251" s="26"/>
      <c r="AEM251" s="26"/>
      <c r="AEN251" s="26"/>
      <c r="AEO251" s="26"/>
      <c r="AEP251" s="26"/>
      <c r="AEQ251" s="26"/>
      <c r="AER251" s="26"/>
      <c r="AES251" s="26"/>
      <c r="AET251" s="26"/>
      <c r="AEU251" s="26"/>
      <c r="AEV251" s="26"/>
      <c r="AEW251" s="26"/>
      <c r="AEX251" s="26"/>
      <c r="AEY251" s="26"/>
      <c r="AEZ251" s="26"/>
      <c r="AFA251" s="26"/>
      <c r="AFB251" s="26"/>
      <c r="AFC251" s="26"/>
      <c r="AFD251" s="26"/>
      <c r="AFE251" s="26"/>
      <c r="AFF251" s="26"/>
      <c r="AFG251" s="26"/>
      <c r="AFH251" s="26"/>
      <c r="AFI251" s="26"/>
      <c r="AFJ251" s="26"/>
      <c r="AFK251" s="26"/>
      <c r="AFL251" s="26"/>
      <c r="AFM251" s="26"/>
      <c r="AFN251" s="26"/>
      <c r="AFO251" s="26"/>
      <c r="AFP251" s="26"/>
      <c r="AFQ251" s="26"/>
      <c r="AFR251" s="26"/>
      <c r="AFS251" s="26"/>
      <c r="AFT251" s="26"/>
      <c r="AFU251" s="26"/>
      <c r="AFV251" s="26"/>
      <c r="AFW251" s="26"/>
      <c r="AFX251" s="26"/>
      <c r="AFY251" s="26"/>
      <c r="AFZ251" s="26"/>
      <c r="AGA251" s="26"/>
      <c r="AGB251" s="26"/>
      <c r="AGC251" s="26"/>
      <c r="AGD251" s="26"/>
      <c r="AGE251" s="26"/>
      <c r="AGF251" s="26"/>
      <c r="AGG251" s="26"/>
      <c r="AGH251" s="26"/>
      <c r="AGI251" s="26"/>
      <c r="AGJ251" s="26"/>
      <c r="AGK251" s="26"/>
      <c r="AGL251" s="26"/>
      <c r="AGM251" s="26"/>
      <c r="AGN251" s="26"/>
      <c r="AGO251" s="26"/>
    </row>
    <row r="252" spans="371:873" x14ac:dyDescent="0.25">
      <c r="NG252" s="26"/>
      <c r="NH252" s="26"/>
      <c r="NI252" s="26"/>
      <c r="NJ252" s="26"/>
      <c r="NK252" s="26"/>
      <c r="NL252" s="26"/>
      <c r="NM252" s="26"/>
      <c r="NN252" s="26"/>
      <c r="NO252" s="26"/>
      <c r="NP252" s="26"/>
      <c r="NQ252" s="26"/>
      <c r="NR252" s="26"/>
      <c r="NS252" s="26"/>
      <c r="NT252" s="26"/>
      <c r="NU252" s="26"/>
      <c r="NV252" s="26"/>
      <c r="NW252" s="26"/>
      <c r="NX252" s="26"/>
      <c r="NY252" s="26"/>
      <c r="NZ252" s="26"/>
      <c r="OA252" s="26"/>
      <c r="OB252" s="26"/>
      <c r="OC252" s="26"/>
      <c r="OD252" s="26"/>
      <c r="OE252" s="26"/>
      <c r="OF252" s="26"/>
      <c r="OG252" s="26"/>
      <c r="OH252" s="26"/>
      <c r="OI252" s="26"/>
      <c r="OJ252" s="26"/>
      <c r="OK252" s="26"/>
      <c r="OL252" s="26"/>
      <c r="OM252" s="26"/>
      <c r="ON252" s="26"/>
      <c r="OO252" s="26"/>
      <c r="OP252" s="26"/>
      <c r="OQ252" s="26"/>
      <c r="OR252" s="26"/>
      <c r="OS252" s="26"/>
      <c r="OT252" s="26"/>
      <c r="OU252" s="26"/>
      <c r="OV252" s="26"/>
      <c r="OW252" s="26"/>
      <c r="OX252" s="26"/>
      <c r="OY252" s="26"/>
      <c r="OZ252" s="26"/>
      <c r="PA252" s="26"/>
      <c r="PB252" s="26"/>
      <c r="PC252" s="26"/>
      <c r="PD252" s="26"/>
      <c r="PE252" s="26"/>
      <c r="PF252" s="26"/>
      <c r="PG252" s="26"/>
      <c r="PH252" s="26"/>
      <c r="PI252" s="26"/>
      <c r="PJ252" s="26"/>
      <c r="PK252" s="26"/>
      <c r="PL252" s="26"/>
      <c r="PM252" s="26"/>
      <c r="PN252" s="26"/>
      <c r="PO252" s="26"/>
      <c r="PP252" s="26"/>
      <c r="PQ252" s="26"/>
      <c r="PR252" s="26"/>
      <c r="PS252" s="26"/>
      <c r="PT252" s="26"/>
      <c r="PU252" s="26"/>
      <c r="PV252" s="26"/>
      <c r="PW252" s="26"/>
      <c r="PX252" s="26"/>
      <c r="PY252" s="26"/>
      <c r="PZ252" s="26"/>
      <c r="QA252" s="26"/>
      <c r="QB252" s="26"/>
      <c r="QC252" s="26"/>
      <c r="QD252" s="26"/>
      <c r="QE252" s="26"/>
      <c r="QF252" s="26"/>
      <c r="QG252" s="26"/>
      <c r="QH252" s="26"/>
      <c r="QI252" s="26"/>
      <c r="QJ252" s="26"/>
      <c r="QK252" s="26"/>
      <c r="QL252" s="26"/>
      <c r="QM252" s="26"/>
      <c r="QN252" s="26"/>
      <c r="QO252" s="26"/>
      <c r="QP252" s="26"/>
      <c r="QQ252" s="26"/>
      <c r="QR252" s="26"/>
      <c r="QS252" s="26"/>
      <c r="QT252" s="26"/>
      <c r="QU252" s="26"/>
      <c r="QV252" s="26"/>
      <c r="QW252" s="26"/>
      <c r="QX252" s="26"/>
      <c r="QY252" s="26"/>
      <c r="QZ252" s="26"/>
      <c r="RA252" s="26"/>
      <c r="RB252" s="26"/>
      <c r="RC252" s="26"/>
      <c r="RD252" s="26"/>
      <c r="RE252" s="26"/>
      <c r="RF252" s="26"/>
      <c r="RG252" s="26"/>
      <c r="RH252" s="26"/>
      <c r="RI252" s="26"/>
      <c r="RJ252" s="26"/>
      <c r="RK252" s="26"/>
      <c r="RL252" s="26"/>
      <c r="RM252" s="26"/>
      <c r="RN252" s="26"/>
      <c r="RO252" s="26"/>
      <c r="RP252" s="26"/>
      <c r="RQ252" s="26"/>
      <c r="RR252" s="26"/>
      <c r="RS252" s="26"/>
      <c r="RT252" s="26"/>
      <c r="RU252" s="26"/>
      <c r="RV252" s="26"/>
      <c r="RW252" s="26"/>
      <c r="RX252" s="26"/>
      <c r="RY252" s="26"/>
      <c r="RZ252" s="26"/>
      <c r="SA252" s="26"/>
      <c r="SB252" s="26"/>
      <c r="SC252" s="26"/>
      <c r="SD252" s="26"/>
      <c r="SE252" s="26"/>
      <c r="SF252" s="26"/>
      <c r="SG252" s="26"/>
      <c r="SH252" s="26"/>
      <c r="SI252" s="26"/>
      <c r="SJ252" s="26"/>
      <c r="SK252" s="26"/>
      <c r="SL252" s="26"/>
      <c r="SM252" s="26"/>
      <c r="SN252" s="26"/>
      <c r="SO252" s="26"/>
      <c r="SP252" s="26"/>
      <c r="AAV252" s="26"/>
      <c r="AAW252" s="26"/>
      <c r="AAX252" s="26"/>
      <c r="AAY252" s="26"/>
      <c r="AAZ252" s="26"/>
      <c r="ABA252" s="26"/>
      <c r="ABB252" s="26"/>
      <c r="ABC252" s="26"/>
      <c r="ABD252" s="26"/>
      <c r="ABE252" s="26"/>
      <c r="ABF252" s="26"/>
      <c r="ABG252" s="26"/>
      <c r="ABH252" s="26"/>
      <c r="ABI252" s="26"/>
      <c r="ABJ252" s="26"/>
      <c r="ABK252" s="26"/>
      <c r="ABL252" s="26"/>
      <c r="ABM252" s="26"/>
      <c r="ABN252" s="26"/>
      <c r="ABO252" s="26"/>
      <c r="ABP252" s="26"/>
      <c r="ABQ252" s="26"/>
      <c r="ABR252" s="26"/>
      <c r="ABS252" s="26"/>
      <c r="ABT252" s="26"/>
      <c r="ABU252" s="26"/>
      <c r="ABV252" s="26"/>
      <c r="ABW252" s="26"/>
      <c r="ABX252" s="26"/>
      <c r="ABY252" s="26"/>
      <c r="ABZ252" s="26"/>
      <c r="ACA252" s="26"/>
      <c r="ACB252" s="26"/>
      <c r="ACC252" s="26"/>
      <c r="ACD252" s="26"/>
      <c r="ACE252" s="26"/>
      <c r="ACF252" s="26"/>
      <c r="ACG252" s="26"/>
      <c r="ACH252" s="26"/>
      <c r="ACI252" s="26"/>
      <c r="ACJ252" s="26"/>
      <c r="ACK252" s="26"/>
      <c r="ACL252" s="26"/>
      <c r="ACM252" s="26"/>
      <c r="ACN252" s="26"/>
      <c r="ACO252" s="26"/>
      <c r="ACP252" s="26"/>
      <c r="ACQ252" s="26"/>
      <c r="ACR252" s="26"/>
      <c r="ACS252" s="26"/>
      <c r="ACT252" s="26"/>
      <c r="ACU252" s="26"/>
      <c r="ACV252" s="26"/>
      <c r="ACW252" s="26"/>
      <c r="ACX252" s="26"/>
      <c r="ACY252" s="26"/>
      <c r="ACZ252" s="26"/>
      <c r="ADA252" s="26"/>
      <c r="ADB252" s="26"/>
      <c r="ADC252" s="26"/>
      <c r="ADD252" s="26"/>
      <c r="ADE252" s="26"/>
      <c r="ADF252" s="26"/>
      <c r="ADG252" s="26"/>
      <c r="ADH252" s="26"/>
      <c r="ADI252" s="26"/>
      <c r="ADJ252" s="26"/>
      <c r="ADK252" s="26"/>
      <c r="ADL252" s="26"/>
      <c r="ADM252" s="26"/>
      <c r="ADN252" s="26"/>
      <c r="ADO252" s="26"/>
      <c r="ADP252" s="26"/>
      <c r="ADQ252" s="26"/>
      <c r="ADR252" s="26"/>
      <c r="ADS252" s="26"/>
      <c r="ADT252" s="26"/>
      <c r="ADU252" s="26"/>
      <c r="ADV252" s="26"/>
      <c r="ADW252" s="26"/>
      <c r="ADX252" s="26"/>
      <c r="ADY252" s="26"/>
      <c r="ADZ252" s="26"/>
      <c r="AEA252" s="26"/>
      <c r="AEB252" s="26"/>
      <c r="AEC252" s="26"/>
      <c r="AED252" s="26"/>
      <c r="AEE252" s="26"/>
      <c r="AEF252" s="26"/>
      <c r="AEG252" s="26"/>
      <c r="AEH252" s="26"/>
      <c r="AEI252" s="26"/>
      <c r="AEJ252" s="26"/>
      <c r="AEK252" s="26"/>
      <c r="AEL252" s="26"/>
      <c r="AEM252" s="26"/>
      <c r="AEN252" s="26"/>
      <c r="AEO252" s="26"/>
      <c r="AEP252" s="26"/>
      <c r="AEQ252" s="26"/>
      <c r="AER252" s="26"/>
      <c r="AES252" s="26"/>
      <c r="AET252" s="26"/>
      <c r="AEU252" s="26"/>
      <c r="AEV252" s="26"/>
      <c r="AEW252" s="26"/>
      <c r="AEX252" s="26"/>
      <c r="AEY252" s="26"/>
      <c r="AEZ252" s="26"/>
      <c r="AFA252" s="26"/>
      <c r="AFB252" s="26"/>
      <c r="AFC252" s="26"/>
      <c r="AFD252" s="26"/>
      <c r="AFE252" s="26"/>
      <c r="AFF252" s="26"/>
      <c r="AFG252" s="26"/>
      <c r="AFH252" s="26"/>
      <c r="AFI252" s="26"/>
      <c r="AFJ252" s="26"/>
      <c r="AFK252" s="26"/>
      <c r="AFL252" s="26"/>
      <c r="AFM252" s="26"/>
      <c r="AFN252" s="26"/>
      <c r="AFO252" s="26"/>
      <c r="AFP252" s="26"/>
      <c r="AFQ252" s="26"/>
      <c r="AFR252" s="26"/>
      <c r="AFS252" s="26"/>
      <c r="AFT252" s="26"/>
      <c r="AFU252" s="26"/>
      <c r="AFV252" s="26"/>
      <c r="AFW252" s="26"/>
      <c r="AFX252" s="26"/>
      <c r="AFY252" s="26"/>
      <c r="AFZ252" s="26"/>
      <c r="AGA252" s="26"/>
      <c r="AGB252" s="26"/>
      <c r="AGC252" s="26"/>
      <c r="AGD252" s="26"/>
      <c r="AGE252" s="26"/>
      <c r="AGF252" s="26"/>
      <c r="AGG252" s="26"/>
      <c r="AGH252" s="26"/>
      <c r="AGI252" s="26"/>
      <c r="AGJ252" s="26"/>
      <c r="AGK252" s="26"/>
      <c r="AGL252" s="26"/>
      <c r="AGM252" s="26"/>
      <c r="AGN252" s="26"/>
      <c r="AGO252" s="26"/>
    </row>
    <row r="253" spans="371:873" x14ac:dyDescent="0.25">
      <c r="NG253" s="26"/>
      <c r="NH253" s="26"/>
      <c r="NI253" s="26"/>
      <c r="NJ253" s="26"/>
      <c r="NK253" s="26"/>
      <c r="NL253" s="26"/>
      <c r="NM253" s="26"/>
      <c r="NN253" s="26"/>
      <c r="NO253" s="26"/>
      <c r="NP253" s="26"/>
      <c r="NQ253" s="26"/>
      <c r="NR253" s="26"/>
      <c r="NS253" s="26"/>
      <c r="NT253" s="26"/>
      <c r="NU253" s="26"/>
      <c r="NV253" s="26"/>
      <c r="NW253" s="26"/>
      <c r="NX253" s="26"/>
      <c r="NY253" s="26"/>
      <c r="NZ253" s="26"/>
      <c r="OA253" s="26"/>
      <c r="OB253" s="26"/>
      <c r="OC253" s="26"/>
      <c r="OD253" s="26"/>
      <c r="OE253" s="26"/>
      <c r="OF253" s="26"/>
      <c r="OG253" s="26"/>
      <c r="OH253" s="26"/>
      <c r="OI253" s="26"/>
      <c r="OJ253" s="26"/>
      <c r="OK253" s="26"/>
      <c r="OL253" s="26"/>
      <c r="OM253" s="26"/>
      <c r="ON253" s="26"/>
      <c r="OO253" s="26"/>
      <c r="OP253" s="26"/>
      <c r="OQ253" s="26"/>
      <c r="OR253" s="26"/>
      <c r="OS253" s="26"/>
      <c r="OT253" s="26"/>
      <c r="OU253" s="26"/>
      <c r="OV253" s="26"/>
      <c r="OW253" s="26"/>
      <c r="OX253" s="26"/>
      <c r="OY253" s="26"/>
      <c r="OZ253" s="26"/>
      <c r="PA253" s="26"/>
      <c r="PB253" s="26"/>
      <c r="PC253" s="26"/>
      <c r="PD253" s="26"/>
      <c r="PE253" s="26"/>
      <c r="PF253" s="26"/>
      <c r="PG253" s="26"/>
      <c r="PH253" s="26"/>
      <c r="PI253" s="26"/>
      <c r="PJ253" s="26"/>
      <c r="PK253" s="26"/>
      <c r="PL253" s="26"/>
      <c r="PM253" s="26"/>
      <c r="PN253" s="26"/>
      <c r="PO253" s="26"/>
      <c r="PP253" s="26"/>
      <c r="PQ253" s="26"/>
      <c r="PR253" s="26"/>
      <c r="PS253" s="26"/>
      <c r="PT253" s="26"/>
      <c r="PU253" s="26"/>
      <c r="PV253" s="26"/>
      <c r="PW253" s="26"/>
      <c r="PX253" s="26"/>
      <c r="PY253" s="26"/>
      <c r="PZ253" s="26"/>
      <c r="QA253" s="26"/>
      <c r="QB253" s="26"/>
      <c r="QC253" s="26"/>
      <c r="QD253" s="26"/>
      <c r="QE253" s="26"/>
      <c r="QF253" s="26"/>
      <c r="QG253" s="26"/>
      <c r="QH253" s="26"/>
      <c r="QI253" s="26"/>
      <c r="QJ253" s="26"/>
      <c r="QK253" s="26"/>
      <c r="QL253" s="26"/>
      <c r="QM253" s="26"/>
      <c r="QN253" s="26"/>
      <c r="QO253" s="26"/>
      <c r="QP253" s="26"/>
      <c r="QQ253" s="26"/>
      <c r="QR253" s="26"/>
      <c r="QS253" s="26"/>
      <c r="QT253" s="26"/>
      <c r="QU253" s="26"/>
      <c r="QV253" s="26"/>
      <c r="QW253" s="26"/>
      <c r="QX253" s="26"/>
      <c r="QY253" s="26"/>
      <c r="QZ253" s="26"/>
      <c r="RA253" s="26"/>
      <c r="RB253" s="26"/>
      <c r="RC253" s="26"/>
      <c r="RD253" s="26"/>
      <c r="RE253" s="26"/>
      <c r="RF253" s="26"/>
      <c r="RG253" s="26"/>
      <c r="RH253" s="26"/>
      <c r="RI253" s="26"/>
      <c r="RJ253" s="26"/>
      <c r="RK253" s="26"/>
      <c r="RL253" s="26"/>
      <c r="RM253" s="26"/>
      <c r="RN253" s="26"/>
      <c r="RO253" s="26"/>
      <c r="RP253" s="26"/>
      <c r="RQ253" s="26"/>
      <c r="RR253" s="26"/>
      <c r="RS253" s="26"/>
      <c r="RT253" s="26"/>
      <c r="RU253" s="26"/>
      <c r="RV253" s="26"/>
      <c r="RW253" s="26"/>
      <c r="RX253" s="26"/>
      <c r="RY253" s="26"/>
      <c r="RZ253" s="26"/>
      <c r="SA253" s="26"/>
      <c r="SB253" s="26"/>
      <c r="SC253" s="26"/>
      <c r="SD253" s="26"/>
      <c r="SE253" s="26"/>
      <c r="SF253" s="26"/>
      <c r="SG253" s="26"/>
      <c r="SH253" s="26"/>
      <c r="SI253" s="26"/>
      <c r="SJ253" s="26"/>
      <c r="SK253" s="26"/>
      <c r="SL253" s="26"/>
      <c r="SM253" s="26"/>
      <c r="SN253" s="26"/>
      <c r="SO253" s="26"/>
      <c r="SP253" s="26"/>
      <c r="AAV253" s="26"/>
      <c r="AAW253" s="26"/>
      <c r="AAX253" s="26"/>
      <c r="AAY253" s="26"/>
      <c r="AAZ253" s="26"/>
      <c r="ABA253" s="26"/>
      <c r="ABB253" s="26"/>
      <c r="ABC253" s="26"/>
      <c r="ABD253" s="26"/>
      <c r="ABE253" s="26"/>
      <c r="ABF253" s="26"/>
      <c r="ABG253" s="26"/>
      <c r="ABH253" s="26"/>
      <c r="ABI253" s="26"/>
      <c r="ABJ253" s="26"/>
      <c r="ABK253" s="26"/>
      <c r="ABL253" s="26"/>
      <c r="ABM253" s="26"/>
      <c r="ABN253" s="26"/>
      <c r="ABO253" s="26"/>
      <c r="ABP253" s="26"/>
      <c r="ABQ253" s="26"/>
      <c r="ABR253" s="26"/>
      <c r="ABS253" s="26"/>
      <c r="ABT253" s="26"/>
      <c r="ABU253" s="26"/>
      <c r="ABV253" s="26"/>
      <c r="ABW253" s="26"/>
      <c r="ABX253" s="26"/>
      <c r="ABY253" s="26"/>
      <c r="ABZ253" s="26"/>
      <c r="ACA253" s="26"/>
      <c r="ACB253" s="26"/>
      <c r="ACC253" s="26"/>
      <c r="ACD253" s="26"/>
      <c r="ACE253" s="26"/>
      <c r="ACF253" s="26"/>
      <c r="ACG253" s="26"/>
      <c r="ACH253" s="26"/>
      <c r="ACI253" s="26"/>
      <c r="ACJ253" s="26"/>
      <c r="ACK253" s="26"/>
      <c r="ACL253" s="26"/>
      <c r="ACM253" s="26"/>
      <c r="ACN253" s="26"/>
      <c r="ACO253" s="26"/>
      <c r="ACP253" s="26"/>
      <c r="ACQ253" s="26"/>
      <c r="ACR253" s="26"/>
      <c r="ACS253" s="26"/>
      <c r="ACT253" s="26"/>
      <c r="ACU253" s="26"/>
      <c r="ACV253" s="26"/>
      <c r="ACW253" s="26"/>
      <c r="ACX253" s="26"/>
      <c r="ACY253" s="26"/>
      <c r="ACZ253" s="26"/>
      <c r="ADA253" s="26"/>
      <c r="ADB253" s="26"/>
      <c r="ADC253" s="26"/>
      <c r="ADD253" s="26"/>
      <c r="ADE253" s="26"/>
      <c r="ADF253" s="26"/>
      <c r="ADG253" s="26"/>
      <c r="ADH253" s="26"/>
      <c r="ADI253" s="26"/>
      <c r="ADJ253" s="26"/>
      <c r="ADK253" s="26"/>
      <c r="ADL253" s="26"/>
      <c r="ADM253" s="26"/>
      <c r="ADN253" s="26"/>
      <c r="ADO253" s="26"/>
      <c r="ADP253" s="26"/>
      <c r="ADQ253" s="26"/>
      <c r="ADR253" s="26"/>
      <c r="ADS253" s="26"/>
      <c r="ADT253" s="26"/>
      <c r="ADU253" s="26"/>
      <c r="ADV253" s="26"/>
      <c r="ADW253" s="26"/>
      <c r="ADX253" s="26"/>
      <c r="ADY253" s="26"/>
      <c r="ADZ253" s="26"/>
      <c r="AEA253" s="26"/>
      <c r="AEB253" s="26"/>
      <c r="AEC253" s="26"/>
      <c r="AED253" s="26"/>
      <c r="AEE253" s="26"/>
      <c r="AEF253" s="26"/>
      <c r="AEG253" s="26"/>
      <c r="AEH253" s="26"/>
      <c r="AEI253" s="26"/>
      <c r="AEJ253" s="26"/>
      <c r="AEK253" s="26"/>
      <c r="AEL253" s="26"/>
      <c r="AEM253" s="26"/>
      <c r="AEN253" s="26"/>
      <c r="AEO253" s="26"/>
      <c r="AEP253" s="26"/>
      <c r="AEQ253" s="26"/>
      <c r="AER253" s="26"/>
      <c r="AES253" s="26"/>
      <c r="AET253" s="26"/>
      <c r="AEU253" s="26"/>
      <c r="AEV253" s="26"/>
      <c r="AEW253" s="26"/>
      <c r="AEX253" s="26"/>
      <c r="AEY253" s="26"/>
      <c r="AEZ253" s="26"/>
      <c r="AFA253" s="26"/>
      <c r="AFB253" s="26"/>
      <c r="AFC253" s="26"/>
      <c r="AFD253" s="26"/>
      <c r="AFE253" s="26"/>
      <c r="AFF253" s="26"/>
      <c r="AFG253" s="26"/>
      <c r="AFH253" s="26"/>
      <c r="AFI253" s="26"/>
      <c r="AFJ253" s="26"/>
      <c r="AFK253" s="26"/>
      <c r="AFL253" s="26"/>
      <c r="AFM253" s="26"/>
      <c r="AFN253" s="26"/>
      <c r="AFO253" s="26"/>
      <c r="AFP253" s="26"/>
      <c r="AFQ253" s="26"/>
      <c r="AFR253" s="26"/>
      <c r="AFS253" s="26"/>
      <c r="AFT253" s="26"/>
      <c r="AFU253" s="26"/>
      <c r="AFV253" s="26"/>
      <c r="AFW253" s="26"/>
      <c r="AFX253" s="26"/>
      <c r="AFY253" s="26"/>
      <c r="AFZ253" s="26"/>
      <c r="AGA253" s="26"/>
      <c r="AGB253" s="26"/>
      <c r="AGC253" s="26"/>
      <c r="AGD253" s="26"/>
      <c r="AGE253" s="26"/>
      <c r="AGF253" s="26"/>
      <c r="AGG253" s="26"/>
      <c r="AGH253" s="26"/>
      <c r="AGI253" s="26"/>
      <c r="AGJ253" s="26"/>
      <c r="AGK253" s="26"/>
      <c r="AGL253" s="26"/>
      <c r="AGM253" s="26"/>
      <c r="AGN253" s="26"/>
      <c r="AGO253" s="26"/>
    </row>
    <row r="254" spans="371:873" x14ac:dyDescent="0.25">
      <c r="NG254" s="26"/>
      <c r="NH254" s="26"/>
      <c r="NI254" s="26"/>
      <c r="NJ254" s="26"/>
      <c r="NK254" s="26"/>
      <c r="NL254" s="26"/>
      <c r="NM254" s="26"/>
      <c r="NN254" s="26"/>
      <c r="NO254" s="26"/>
      <c r="NP254" s="26"/>
      <c r="NQ254" s="26"/>
      <c r="NR254" s="26"/>
      <c r="NS254" s="26"/>
      <c r="NT254" s="26"/>
      <c r="NU254" s="26"/>
      <c r="NV254" s="26"/>
      <c r="NW254" s="26"/>
      <c r="NX254" s="26"/>
      <c r="NY254" s="26"/>
      <c r="NZ254" s="26"/>
      <c r="OA254" s="26"/>
      <c r="OB254" s="26"/>
      <c r="OC254" s="26"/>
      <c r="OD254" s="26"/>
      <c r="OE254" s="26"/>
      <c r="OF254" s="26"/>
      <c r="OG254" s="26"/>
      <c r="OH254" s="26"/>
      <c r="OI254" s="26"/>
      <c r="OJ254" s="26"/>
      <c r="OK254" s="26"/>
      <c r="OL254" s="26"/>
      <c r="OM254" s="26"/>
      <c r="ON254" s="26"/>
      <c r="OO254" s="26"/>
      <c r="OP254" s="26"/>
      <c r="OQ254" s="26"/>
      <c r="OR254" s="26"/>
      <c r="OS254" s="26"/>
      <c r="OT254" s="26"/>
      <c r="OU254" s="26"/>
      <c r="OV254" s="26"/>
      <c r="OW254" s="26"/>
      <c r="OX254" s="26"/>
      <c r="OY254" s="26"/>
      <c r="OZ254" s="26"/>
      <c r="PA254" s="26"/>
      <c r="PB254" s="26"/>
      <c r="PC254" s="26"/>
      <c r="PD254" s="26"/>
      <c r="PE254" s="26"/>
      <c r="PF254" s="26"/>
      <c r="PG254" s="26"/>
      <c r="PH254" s="26"/>
      <c r="PI254" s="26"/>
      <c r="PJ254" s="26"/>
      <c r="PK254" s="26"/>
      <c r="PL254" s="26"/>
      <c r="PM254" s="26"/>
      <c r="PN254" s="26"/>
      <c r="PO254" s="26"/>
      <c r="PP254" s="26"/>
      <c r="PQ254" s="26"/>
      <c r="PR254" s="26"/>
      <c r="PS254" s="26"/>
      <c r="PT254" s="26"/>
      <c r="PU254" s="26"/>
      <c r="PV254" s="26"/>
      <c r="PW254" s="26"/>
      <c r="PX254" s="26"/>
      <c r="PY254" s="26"/>
      <c r="PZ254" s="26"/>
      <c r="QA254" s="26"/>
      <c r="QB254" s="26"/>
      <c r="QC254" s="26"/>
      <c r="QD254" s="26"/>
      <c r="QE254" s="26"/>
      <c r="QF254" s="26"/>
      <c r="QG254" s="26"/>
      <c r="QH254" s="26"/>
      <c r="QI254" s="26"/>
      <c r="QJ254" s="26"/>
      <c r="QK254" s="26"/>
      <c r="QL254" s="26"/>
      <c r="QM254" s="26"/>
      <c r="QN254" s="26"/>
      <c r="QO254" s="26"/>
      <c r="QP254" s="26"/>
      <c r="QQ254" s="26"/>
      <c r="QR254" s="26"/>
      <c r="QS254" s="26"/>
      <c r="QT254" s="26"/>
      <c r="QU254" s="26"/>
      <c r="QV254" s="26"/>
      <c r="QW254" s="26"/>
      <c r="QX254" s="26"/>
      <c r="QY254" s="26"/>
      <c r="QZ254" s="26"/>
      <c r="RA254" s="26"/>
      <c r="RB254" s="26"/>
      <c r="RC254" s="26"/>
      <c r="RD254" s="26"/>
      <c r="RE254" s="26"/>
      <c r="RF254" s="26"/>
      <c r="RG254" s="26"/>
      <c r="RH254" s="26"/>
      <c r="RI254" s="26"/>
      <c r="RJ254" s="26"/>
      <c r="RK254" s="26"/>
      <c r="RL254" s="26"/>
      <c r="RM254" s="26"/>
      <c r="RN254" s="26"/>
      <c r="RO254" s="26"/>
      <c r="RP254" s="26"/>
      <c r="RQ254" s="26"/>
      <c r="RR254" s="26"/>
      <c r="RS254" s="26"/>
      <c r="RT254" s="26"/>
      <c r="RU254" s="26"/>
      <c r="RV254" s="26"/>
      <c r="RW254" s="26"/>
      <c r="RX254" s="26"/>
      <c r="RY254" s="26"/>
      <c r="RZ254" s="26"/>
      <c r="SA254" s="26"/>
      <c r="SB254" s="26"/>
      <c r="SC254" s="26"/>
      <c r="SD254" s="26"/>
      <c r="SE254" s="26"/>
      <c r="SF254" s="26"/>
      <c r="SG254" s="26"/>
      <c r="SH254" s="26"/>
      <c r="SI254" s="26"/>
      <c r="SJ254" s="26"/>
      <c r="SK254" s="26"/>
      <c r="SL254" s="26"/>
      <c r="SM254" s="26"/>
      <c r="SN254" s="26"/>
      <c r="SO254" s="26"/>
      <c r="SP254" s="26"/>
      <c r="AAV254" s="26"/>
      <c r="AAW254" s="26"/>
      <c r="AAX254" s="26"/>
      <c r="AAY254" s="26"/>
      <c r="AAZ254" s="26"/>
      <c r="ABA254" s="26"/>
      <c r="ABB254" s="26"/>
      <c r="ABC254" s="26"/>
      <c r="ABD254" s="26"/>
      <c r="ABE254" s="26"/>
      <c r="ABF254" s="26"/>
      <c r="ABG254" s="26"/>
      <c r="ABH254" s="26"/>
      <c r="ABI254" s="26"/>
      <c r="ABJ254" s="26"/>
      <c r="ABK254" s="26"/>
      <c r="ABL254" s="26"/>
      <c r="ABM254" s="26"/>
      <c r="ABN254" s="26"/>
      <c r="ABO254" s="26"/>
      <c r="ABP254" s="26"/>
      <c r="ABQ254" s="26"/>
      <c r="ABR254" s="26"/>
      <c r="ABS254" s="26"/>
      <c r="ABT254" s="26"/>
      <c r="ABU254" s="26"/>
      <c r="ABV254" s="26"/>
      <c r="ABW254" s="26"/>
      <c r="ABX254" s="26"/>
      <c r="ABY254" s="26"/>
      <c r="ABZ254" s="26"/>
      <c r="ACA254" s="26"/>
      <c r="ACB254" s="26"/>
      <c r="ACC254" s="26"/>
      <c r="ACD254" s="26"/>
      <c r="ACE254" s="26"/>
      <c r="ACF254" s="26"/>
      <c r="ACG254" s="26"/>
      <c r="ACH254" s="26"/>
      <c r="ACI254" s="26"/>
      <c r="ACJ254" s="26"/>
      <c r="ACK254" s="26"/>
      <c r="ACL254" s="26"/>
      <c r="ACM254" s="26"/>
      <c r="ACN254" s="26"/>
      <c r="ACO254" s="26"/>
      <c r="ACP254" s="26"/>
      <c r="ACQ254" s="26"/>
      <c r="ACR254" s="26"/>
      <c r="ACS254" s="26"/>
      <c r="ACT254" s="26"/>
      <c r="ACU254" s="26"/>
      <c r="ACV254" s="26"/>
      <c r="ACW254" s="26"/>
      <c r="ACX254" s="26"/>
      <c r="ACY254" s="26"/>
      <c r="ACZ254" s="26"/>
      <c r="ADA254" s="26"/>
      <c r="ADB254" s="26"/>
      <c r="ADC254" s="26"/>
      <c r="ADD254" s="26"/>
      <c r="ADE254" s="26"/>
      <c r="ADF254" s="26"/>
      <c r="ADG254" s="26"/>
      <c r="ADH254" s="26"/>
      <c r="ADI254" s="26"/>
      <c r="ADJ254" s="26"/>
      <c r="ADK254" s="26"/>
      <c r="ADL254" s="26"/>
      <c r="ADM254" s="26"/>
      <c r="ADN254" s="26"/>
      <c r="ADO254" s="26"/>
      <c r="ADP254" s="26"/>
      <c r="ADQ254" s="26"/>
      <c r="ADR254" s="26"/>
      <c r="ADS254" s="26"/>
      <c r="ADT254" s="26"/>
      <c r="ADU254" s="26"/>
      <c r="ADV254" s="26"/>
      <c r="ADW254" s="26"/>
      <c r="ADX254" s="26"/>
      <c r="ADY254" s="26"/>
      <c r="ADZ254" s="26"/>
      <c r="AEA254" s="26"/>
      <c r="AEB254" s="26"/>
      <c r="AEC254" s="26"/>
      <c r="AED254" s="26"/>
      <c r="AEE254" s="26"/>
      <c r="AEF254" s="26"/>
      <c r="AEG254" s="26"/>
      <c r="AEH254" s="26"/>
      <c r="AEI254" s="26"/>
      <c r="AEJ254" s="26"/>
      <c r="AEK254" s="26"/>
      <c r="AEL254" s="26"/>
      <c r="AEM254" s="26"/>
      <c r="AEN254" s="26"/>
      <c r="AEO254" s="26"/>
      <c r="AEP254" s="26"/>
      <c r="AEQ254" s="26"/>
      <c r="AER254" s="26"/>
      <c r="AES254" s="26"/>
      <c r="AET254" s="26"/>
      <c r="AEU254" s="26"/>
      <c r="AEV254" s="26"/>
      <c r="AEW254" s="26"/>
      <c r="AEX254" s="26"/>
      <c r="AEY254" s="26"/>
      <c r="AEZ254" s="26"/>
      <c r="AFA254" s="26"/>
      <c r="AFB254" s="26"/>
      <c r="AFC254" s="26"/>
      <c r="AFD254" s="26"/>
      <c r="AFE254" s="26"/>
      <c r="AFF254" s="26"/>
      <c r="AFG254" s="26"/>
      <c r="AFH254" s="26"/>
      <c r="AFI254" s="26"/>
      <c r="AFJ254" s="26"/>
      <c r="AFK254" s="26"/>
      <c r="AFL254" s="26"/>
      <c r="AFM254" s="26"/>
      <c r="AFN254" s="26"/>
      <c r="AFO254" s="26"/>
      <c r="AFP254" s="26"/>
      <c r="AFQ254" s="26"/>
      <c r="AFR254" s="26"/>
      <c r="AFS254" s="26"/>
      <c r="AFT254" s="26"/>
      <c r="AFU254" s="26"/>
      <c r="AFV254" s="26"/>
      <c r="AFW254" s="26"/>
      <c r="AFX254" s="26"/>
      <c r="AFY254" s="26"/>
      <c r="AFZ254" s="26"/>
      <c r="AGA254" s="26"/>
      <c r="AGB254" s="26"/>
      <c r="AGC254" s="26"/>
      <c r="AGD254" s="26"/>
      <c r="AGE254" s="26"/>
      <c r="AGF254" s="26"/>
      <c r="AGG254" s="26"/>
      <c r="AGH254" s="26"/>
      <c r="AGI254" s="26"/>
      <c r="AGJ254" s="26"/>
      <c r="AGK254" s="26"/>
      <c r="AGL254" s="26"/>
      <c r="AGM254" s="26"/>
      <c r="AGN254" s="26"/>
      <c r="AGO254" s="26"/>
    </row>
    <row r="255" spans="371:873" x14ac:dyDescent="0.25">
      <c r="NG255" s="26"/>
      <c r="NH255" s="26"/>
      <c r="NI255" s="26"/>
      <c r="NJ255" s="26"/>
      <c r="NK255" s="26"/>
      <c r="NL255" s="26"/>
      <c r="NM255" s="26"/>
      <c r="NN255" s="26"/>
      <c r="NO255" s="26"/>
      <c r="NP255" s="26"/>
      <c r="NQ255" s="26"/>
      <c r="NR255" s="26"/>
      <c r="NS255" s="26"/>
      <c r="NT255" s="26"/>
      <c r="NU255" s="26"/>
      <c r="NV255" s="26"/>
      <c r="NW255" s="26"/>
      <c r="NX255" s="26"/>
      <c r="NY255" s="26"/>
      <c r="NZ255" s="26"/>
      <c r="OA255" s="26"/>
      <c r="OB255" s="26"/>
      <c r="OC255" s="26"/>
      <c r="OD255" s="26"/>
      <c r="OE255" s="26"/>
      <c r="OF255" s="26"/>
      <c r="OG255" s="26"/>
      <c r="OH255" s="26"/>
      <c r="OI255" s="26"/>
      <c r="OJ255" s="26"/>
      <c r="OK255" s="26"/>
      <c r="OL255" s="26"/>
      <c r="OM255" s="26"/>
      <c r="ON255" s="26"/>
      <c r="OO255" s="26"/>
      <c r="OP255" s="26"/>
      <c r="OQ255" s="26"/>
      <c r="OR255" s="26"/>
      <c r="OS255" s="26"/>
      <c r="OT255" s="26"/>
      <c r="OU255" s="26"/>
      <c r="OV255" s="26"/>
      <c r="OW255" s="26"/>
      <c r="OX255" s="26"/>
      <c r="OY255" s="26"/>
      <c r="OZ255" s="26"/>
      <c r="PA255" s="26"/>
      <c r="PB255" s="26"/>
      <c r="PC255" s="26"/>
      <c r="PD255" s="26"/>
      <c r="PE255" s="26"/>
      <c r="PF255" s="26"/>
      <c r="PG255" s="26"/>
      <c r="PH255" s="26"/>
      <c r="PI255" s="26"/>
      <c r="PJ255" s="26"/>
      <c r="PK255" s="26"/>
      <c r="PL255" s="26"/>
      <c r="PM255" s="26"/>
      <c r="PN255" s="26"/>
      <c r="PO255" s="26"/>
      <c r="PP255" s="26"/>
      <c r="PQ255" s="26"/>
      <c r="PR255" s="26"/>
      <c r="PS255" s="26"/>
      <c r="PT255" s="26"/>
      <c r="PU255" s="26"/>
      <c r="PV255" s="26"/>
      <c r="PW255" s="26"/>
      <c r="PX255" s="26"/>
      <c r="PY255" s="26"/>
      <c r="PZ255" s="26"/>
      <c r="QA255" s="26"/>
      <c r="QB255" s="26"/>
      <c r="QC255" s="26"/>
      <c r="QD255" s="26"/>
      <c r="QE255" s="26"/>
      <c r="QF255" s="26"/>
      <c r="QG255" s="26"/>
      <c r="QH255" s="26"/>
      <c r="QI255" s="26"/>
      <c r="QJ255" s="26"/>
      <c r="QK255" s="26"/>
      <c r="QL255" s="26"/>
      <c r="QM255" s="26"/>
      <c r="QN255" s="26"/>
      <c r="QO255" s="26"/>
      <c r="QP255" s="26"/>
      <c r="QQ255" s="26"/>
      <c r="QR255" s="26"/>
      <c r="QS255" s="26"/>
      <c r="QT255" s="26"/>
      <c r="QU255" s="26"/>
      <c r="QV255" s="26"/>
      <c r="QW255" s="26"/>
      <c r="QX255" s="26"/>
      <c r="QY255" s="26"/>
      <c r="QZ255" s="26"/>
      <c r="RA255" s="26"/>
      <c r="RB255" s="26"/>
      <c r="RC255" s="26"/>
      <c r="RD255" s="26"/>
      <c r="RE255" s="26"/>
      <c r="RF255" s="26"/>
      <c r="RG255" s="26"/>
      <c r="RH255" s="26"/>
      <c r="RI255" s="26"/>
      <c r="RJ255" s="26"/>
      <c r="RK255" s="26"/>
      <c r="RL255" s="26"/>
      <c r="RM255" s="26"/>
      <c r="RN255" s="26"/>
      <c r="RO255" s="26"/>
      <c r="RP255" s="26"/>
      <c r="RQ255" s="26"/>
      <c r="RR255" s="26"/>
      <c r="RS255" s="26"/>
      <c r="RT255" s="26"/>
      <c r="RU255" s="26"/>
      <c r="RV255" s="26"/>
      <c r="RW255" s="26"/>
      <c r="RX255" s="26"/>
      <c r="RY255" s="26"/>
      <c r="RZ255" s="26"/>
      <c r="SA255" s="26"/>
      <c r="SB255" s="26"/>
      <c r="SC255" s="26"/>
      <c r="SD255" s="26"/>
      <c r="SE255" s="26"/>
      <c r="SF255" s="26"/>
      <c r="SG255" s="26"/>
      <c r="SH255" s="26"/>
      <c r="SI255" s="26"/>
      <c r="SJ255" s="26"/>
      <c r="SK255" s="26"/>
      <c r="SL255" s="26"/>
      <c r="SM255" s="26"/>
      <c r="SN255" s="26"/>
      <c r="SO255" s="26"/>
      <c r="SP255" s="26"/>
      <c r="AAV255" s="26"/>
      <c r="AAW255" s="26"/>
      <c r="AAX255" s="26"/>
      <c r="AAY255" s="26"/>
      <c r="AAZ255" s="26"/>
      <c r="ABA255" s="26"/>
      <c r="ABB255" s="26"/>
      <c r="ABC255" s="26"/>
      <c r="ABD255" s="26"/>
      <c r="ABE255" s="26"/>
      <c r="ABF255" s="26"/>
      <c r="ABG255" s="26"/>
      <c r="ABH255" s="26"/>
      <c r="ABI255" s="26"/>
      <c r="ABJ255" s="26"/>
      <c r="ABK255" s="26"/>
      <c r="ABL255" s="26"/>
      <c r="ABM255" s="26"/>
      <c r="ABN255" s="26"/>
      <c r="ABO255" s="26"/>
      <c r="ABP255" s="26"/>
      <c r="ABQ255" s="26"/>
      <c r="ABR255" s="26"/>
      <c r="ABS255" s="26"/>
      <c r="ABT255" s="26"/>
      <c r="ABU255" s="26"/>
      <c r="ABV255" s="26"/>
      <c r="ABW255" s="26"/>
      <c r="ABX255" s="26"/>
      <c r="ABY255" s="26"/>
      <c r="ABZ255" s="26"/>
      <c r="ACA255" s="26"/>
      <c r="ACB255" s="26"/>
      <c r="ACC255" s="26"/>
      <c r="ACD255" s="26"/>
      <c r="ACE255" s="26"/>
      <c r="ACF255" s="26"/>
      <c r="ACG255" s="26"/>
      <c r="ACH255" s="26"/>
      <c r="ACI255" s="26"/>
      <c r="ACJ255" s="26"/>
      <c r="ACK255" s="26"/>
      <c r="ACL255" s="26"/>
      <c r="ACM255" s="26"/>
      <c r="ACN255" s="26"/>
      <c r="ACO255" s="26"/>
      <c r="ACP255" s="26"/>
      <c r="ACQ255" s="26"/>
      <c r="ACR255" s="26"/>
      <c r="ACS255" s="26"/>
      <c r="ACT255" s="26"/>
      <c r="ACU255" s="26"/>
      <c r="ACV255" s="26"/>
      <c r="ACW255" s="26"/>
      <c r="ACX255" s="26"/>
      <c r="ACY255" s="26"/>
      <c r="ACZ255" s="26"/>
      <c r="ADA255" s="26"/>
      <c r="ADB255" s="26"/>
      <c r="ADC255" s="26"/>
      <c r="ADD255" s="26"/>
      <c r="ADE255" s="26"/>
      <c r="ADF255" s="26"/>
      <c r="ADG255" s="26"/>
      <c r="ADH255" s="26"/>
      <c r="ADI255" s="26"/>
      <c r="ADJ255" s="26"/>
      <c r="ADK255" s="26"/>
      <c r="ADL255" s="26"/>
      <c r="ADM255" s="26"/>
      <c r="ADN255" s="26"/>
      <c r="ADO255" s="26"/>
      <c r="ADP255" s="26"/>
      <c r="ADQ255" s="26"/>
      <c r="ADR255" s="26"/>
      <c r="ADS255" s="26"/>
      <c r="ADT255" s="26"/>
      <c r="ADU255" s="26"/>
      <c r="ADV255" s="26"/>
      <c r="ADW255" s="26"/>
      <c r="ADX255" s="26"/>
      <c r="ADY255" s="26"/>
      <c r="ADZ255" s="26"/>
      <c r="AEA255" s="26"/>
      <c r="AEB255" s="26"/>
      <c r="AEC255" s="26"/>
      <c r="AED255" s="26"/>
      <c r="AEE255" s="26"/>
      <c r="AEF255" s="26"/>
      <c r="AEG255" s="26"/>
      <c r="AEH255" s="26"/>
      <c r="AEI255" s="26"/>
      <c r="AEJ255" s="26"/>
      <c r="AEK255" s="26"/>
      <c r="AEL255" s="26"/>
      <c r="AEM255" s="26"/>
      <c r="AEN255" s="26"/>
      <c r="AEO255" s="26"/>
      <c r="AEP255" s="26"/>
      <c r="AEQ255" s="26"/>
      <c r="AER255" s="26"/>
      <c r="AES255" s="26"/>
      <c r="AET255" s="26"/>
      <c r="AEU255" s="26"/>
      <c r="AEV255" s="26"/>
      <c r="AEW255" s="26"/>
      <c r="AEX255" s="26"/>
      <c r="AEY255" s="26"/>
      <c r="AEZ255" s="26"/>
      <c r="AFA255" s="26"/>
      <c r="AFB255" s="26"/>
      <c r="AFC255" s="26"/>
      <c r="AFD255" s="26"/>
      <c r="AFE255" s="26"/>
      <c r="AFF255" s="26"/>
      <c r="AFG255" s="26"/>
      <c r="AFH255" s="26"/>
      <c r="AFI255" s="26"/>
      <c r="AFJ255" s="26"/>
      <c r="AFK255" s="26"/>
      <c r="AFL255" s="26"/>
      <c r="AFM255" s="26"/>
      <c r="AFN255" s="26"/>
      <c r="AFO255" s="26"/>
      <c r="AFP255" s="26"/>
      <c r="AFQ255" s="26"/>
      <c r="AFR255" s="26"/>
      <c r="AFS255" s="26"/>
      <c r="AFT255" s="26"/>
      <c r="AFU255" s="26"/>
      <c r="AFV255" s="26"/>
      <c r="AFW255" s="26"/>
      <c r="AFX255" s="26"/>
      <c r="AFY255" s="26"/>
      <c r="AFZ255" s="26"/>
      <c r="AGA255" s="26"/>
      <c r="AGB255" s="26"/>
      <c r="AGC255" s="26"/>
      <c r="AGD255" s="26"/>
      <c r="AGE255" s="26"/>
      <c r="AGF255" s="26"/>
      <c r="AGG255" s="26"/>
      <c r="AGH255" s="26"/>
      <c r="AGI255" s="26"/>
      <c r="AGJ255" s="26"/>
      <c r="AGK255" s="26"/>
      <c r="AGL255" s="26"/>
      <c r="AGM255" s="26"/>
      <c r="AGN255" s="26"/>
      <c r="AGO255" s="26"/>
    </row>
    <row r="256" spans="371:873" x14ac:dyDescent="0.25">
      <c r="NG256" s="26"/>
      <c r="NH256" s="26"/>
      <c r="NI256" s="26"/>
      <c r="NJ256" s="26"/>
      <c r="NK256" s="26"/>
      <c r="NL256" s="26"/>
      <c r="NM256" s="26"/>
      <c r="NN256" s="26"/>
      <c r="NO256" s="26"/>
      <c r="NP256" s="26"/>
      <c r="NQ256" s="26"/>
      <c r="NR256" s="26"/>
      <c r="NS256" s="26"/>
      <c r="NT256" s="26"/>
      <c r="NU256" s="26"/>
      <c r="NV256" s="26"/>
      <c r="NW256" s="26"/>
      <c r="NX256" s="26"/>
      <c r="NY256" s="26"/>
      <c r="NZ256" s="26"/>
      <c r="OA256" s="26"/>
      <c r="OB256" s="26"/>
      <c r="OC256" s="26"/>
      <c r="OD256" s="26"/>
      <c r="OE256" s="26"/>
      <c r="OF256" s="26"/>
      <c r="OG256" s="26"/>
      <c r="OH256" s="26"/>
      <c r="OI256" s="26"/>
      <c r="OJ256" s="26"/>
      <c r="OK256" s="26"/>
      <c r="OL256" s="26"/>
      <c r="OM256" s="26"/>
      <c r="ON256" s="26"/>
      <c r="OO256" s="26"/>
      <c r="OP256" s="26"/>
      <c r="OQ256" s="26"/>
      <c r="OR256" s="26"/>
      <c r="OS256" s="26"/>
      <c r="OT256" s="26"/>
      <c r="OU256" s="26"/>
      <c r="OV256" s="26"/>
      <c r="OW256" s="26"/>
      <c r="OX256" s="26"/>
      <c r="OY256" s="26"/>
      <c r="OZ256" s="26"/>
      <c r="PA256" s="26"/>
      <c r="PB256" s="26"/>
      <c r="PC256" s="26"/>
      <c r="PD256" s="26"/>
      <c r="PE256" s="26"/>
      <c r="PF256" s="26"/>
      <c r="PG256" s="26"/>
      <c r="PH256" s="26"/>
      <c r="PI256" s="26"/>
      <c r="PJ256" s="26"/>
      <c r="PK256" s="26"/>
      <c r="PL256" s="26"/>
      <c r="PM256" s="26"/>
      <c r="PN256" s="26"/>
      <c r="PO256" s="26"/>
      <c r="PP256" s="26"/>
      <c r="PQ256" s="26"/>
      <c r="PR256" s="26"/>
      <c r="PS256" s="26"/>
      <c r="PT256" s="26"/>
      <c r="PU256" s="26"/>
      <c r="PV256" s="26"/>
      <c r="PW256" s="26"/>
      <c r="PX256" s="26"/>
      <c r="PY256" s="26"/>
      <c r="PZ256" s="26"/>
      <c r="QA256" s="26"/>
      <c r="QB256" s="26"/>
      <c r="QC256" s="26"/>
      <c r="QD256" s="26"/>
      <c r="QE256" s="26"/>
      <c r="QF256" s="26"/>
      <c r="QG256" s="26"/>
      <c r="QH256" s="26"/>
      <c r="QI256" s="26"/>
      <c r="QJ256" s="26"/>
      <c r="QK256" s="26"/>
      <c r="QL256" s="26"/>
      <c r="QM256" s="26"/>
      <c r="QN256" s="26"/>
      <c r="QO256" s="26"/>
      <c r="QP256" s="26"/>
      <c r="QQ256" s="26"/>
      <c r="QR256" s="26"/>
      <c r="QS256" s="26"/>
      <c r="QT256" s="26"/>
      <c r="QU256" s="26"/>
      <c r="QV256" s="26"/>
      <c r="QW256" s="26"/>
      <c r="QX256" s="26"/>
      <c r="QY256" s="26"/>
      <c r="QZ256" s="26"/>
      <c r="RA256" s="26"/>
      <c r="RB256" s="26"/>
      <c r="RC256" s="26"/>
      <c r="RD256" s="26"/>
      <c r="RE256" s="26"/>
      <c r="RF256" s="26"/>
      <c r="RG256" s="26"/>
      <c r="RH256" s="26"/>
      <c r="RI256" s="26"/>
      <c r="RJ256" s="26"/>
      <c r="RK256" s="26"/>
      <c r="RL256" s="26"/>
      <c r="RM256" s="26"/>
      <c r="RN256" s="26"/>
      <c r="RO256" s="26"/>
      <c r="RP256" s="26"/>
      <c r="RQ256" s="26"/>
      <c r="RR256" s="26"/>
      <c r="RS256" s="26"/>
      <c r="RT256" s="26"/>
      <c r="RU256" s="26"/>
      <c r="RV256" s="26"/>
      <c r="RW256" s="26"/>
      <c r="RX256" s="26"/>
      <c r="RY256" s="26"/>
      <c r="RZ256" s="26"/>
      <c r="SA256" s="26"/>
      <c r="SB256" s="26"/>
      <c r="SC256" s="26"/>
      <c r="SD256" s="26"/>
      <c r="SE256" s="26"/>
      <c r="SF256" s="26"/>
      <c r="SG256" s="26"/>
      <c r="SH256" s="26"/>
      <c r="SI256" s="26"/>
      <c r="SJ256" s="26"/>
      <c r="SK256" s="26"/>
      <c r="SL256" s="26"/>
      <c r="SM256" s="26"/>
      <c r="SN256" s="26"/>
      <c r="SO256" s="26"/>
      <c r="SP256" s="26"/>
      <c r="AAV256" s="26"/>
      <c r="AAW256" s="26"/>
      <c r="AAX256" s="26"/>
      <c r="AAY256" s="26"/>
      <c r="AAZ256" s="26"/>
      <c r="ABA256" s="26"/>
      <c r="ABB256" s="26"/>
      <c r="ABC256" s="26"/>
      <c r="ABD256" s="26"/>
      <c r="ABE256" s="26"/>
      <c r="ABF256" s="26"/>
      <c r="ABG256" s="26"/>
      <c r="ABH256" s="26"/>
      <c r="ABI256" s="26"/>
      <c r="ABJ256" s="26"/>
      <c r="ABK256" s="26"/>
      <c r="ABL256" s="26"/>
      <c r="ABM256" s="26"/>
      <c r="ABN256" s="26"/>
      <c r="ABO256" s="26"/>
      <c r="ABP256" s="26"/>
      <c r="ABQ256" s="26"/>
      <c r="ABR256" s="26"/>
      <c r="ABS256" s="26"/>
      <c r="ABT256" s="26"/>
      <c r="ABU256" s="26"/>
      <c r="ABV256" s="26"/>
      <c r="ABW256" s="26"/>
      <c r="ABX256" s="26"/>
      <c r="ABY256" s="26"/>
      <c r="ABZ256" s="26"/>
      <c r="ACA256" s="26"/>
      <c r="ACB256" s="26"/>
      <c r="ACC256" s="26"/>
      <c r="ACD256" s="26"/>
      <c r="ACE256" s="26"/>
      <c r="ACF256" s="26"/>
      <c r="ACG256" s="26"/>
      <c r="ACH256" s="26"/>
      <c r="ACI256" s="26"/>
      <c r="ACJ256" s="26"/>
      <c r="ACK256" s="26"/>
      <c r="ACL256" s="26"/>
      <c r="ACM256" s="26"/>
      <c r="ACN256" s="26"/>
      <c r="ACO256" s="26"/>
      <c r="ACP256" s="26"/>
      <c r="ACQ256" s="26"/>
      <c r="ACR256" s="26"/>
      <c r="ACS256" s="26"/>
      <c r="ACT256" s="26"/>
      <c r="ACU256" s="26"/>
      <c r="ACV256" s="26"/>
      <c r="ACW256" s="26"/>
      <c r="ACX256" s="26"/>
      <c r="ACY256" s="26"/>
      <c r="ACZ256" s="26"/>
      <c r="ADA256" s="26"/>
      <c r="ADB256" s="26"/>
      <c r="ADC256" s="26"/>
      <c r="ADD256" s="26"/>
      <c r="ADE256" s="26"/>
      <c r="ADF256" s="26"/>
      <c r="ADG256" s="26"/>
      <c r="ADH256" s="26"/>
      <c r="ADI256" s="26"/>
      <c r="ADJ256" s="26"/>
      <c r="ADK256" s="26"/>
      <c r="ADL256" s="26"/>
      <c r="ADM256" s="26"/>
      <c r="ADN256" s="26"/>
      <c r="ADO256" s="26"/>
      <c r="ADP256" s="26"/>
      <c r="ADQ256" s="26"/>
      <c r="ADR256" s="26"/>
      <c r="ADS256" s="26"/>
      <c r="ADT256" s="26"/>
      <c r="ADU256" s="26"/>
      <c r="ADV256" s="26"/>
      <c r="ADW256" s="26"/>
      <c r="ADX256" s="26"/>
      <c r="ADY256" s="26"/>
      <c r="ADZ256" s="26"/>
      <c r="AEA256" s="26"/>
      <c r="AEB256" s="26"/>
      <c r="AEC256" s="26"/>
      <c r="AED256" s="26"/>
      <c r="AEE256" s="26"/>
      <c r="AEF256" s="26"/>
      <c r="AEG256" s="26"/>
      <c r="AEH256" s="26"/>
      <c r="AEI256" s="26"/>
      <c r="AEJ256" s="26"/>
      <c r="AEK256" s="26"/>
      <c r="AEL256" s="26"/>
      <c r="AEM256" s="26"/>
      <c r="AEN256" s="26"/>
      <c r="AEO256" s="26"/>
      <c r="AEP256" s="26"/>
      <c r="AEQ256" s="26"/>
      <c r="AER256" s="26"/>
      <c r="AES256" s="26"/>
      <c r="AET256" s="26"/>
      <c r="AEU256" s="26"/>
      <c r="AEV256" s="26"/>
      <c r="AEW256" s="26"/>
      <c r="AEX256" s="26"/>
      <c r="AEY256" s="26"/>
      <c r="AEZ256" s="26"/>
      <c r="AFA256" s="26"/>
      <c r="AFB256" s="26"/>
      <c r="AFC256" s="26"/>
      <c r="AFD256" s="26"/>
      <c r="AFE256" s="26"/>
      <c r="AFF256" s="26"/>
      <c r="AFG256" s="26"/>
      <c r="AFH256" s="26"/>
      <c r="AFI256" s="26"/>
      <c r="AFJ256" s="26"/>
      <c r="AFK256" s="26"/>
      <c r="AFL256" s="26"/>
      <c r="AFM256" s="26"/>
      <c r="AFN256" s="26"/>
      <c r="AFO256" s="26"/>
      <c r="AFP256" s="26"/>
      <c r="AFQ256" s="26"/>
      <c r="AFR256" s="26"/>
      <c r="AFS256" s="26"/>
      <c r="AFT256" s="26"/>
      <c r="AFU256" s="26"/>
      <c r="AFV256" s="26"/>
      <c r="AFW256" s="26"/>
      <c r="AFX256" s="26"/>
      <c r="AFY256" s="26"/>
      <c r="AFZ256" s="26"/>
      <c r="AGA256" s="26"/>
      <c r="AGB256" s="26"/>
      <c r="AGC256" s="26"/>
      <c r="AGD256" s="26"/>
      <c r="AGE256" s="26"/>
      <c r="AGF256" s="26"/>
      <c r="AGG256" s="26"/>
      <c r="AGH256" s="26"/>
      <c r="AGI256" s="26"/>
      <c r="AGJ256" s="26"/>
      <c r="AGK256" s="26"/>
      <c r="AGL256" s="26"/>
      <c r="AGM256" s="26"/>
      <c r="AGN256" s="26"/>
      <c r="AGO256" s="26"/>
    </row>
    <row r="257" spans="371:873" x14ac:dyDescent="0.25">
      <c r="NG257" s="26"/>
      <c r="NH257" s="26"/>
      <c r="NI257" s="26"/>
      <c r="NJ257" s="26"/>
      <c r="NK257" s="26"/>
      <c r="NL257" s="26"/>
      <c r="NM257" s="26"/>
      <c r="NN257" s="26"/>
      <c r="NO257" s="26"/>
      <c r="NP257" s="26"/>
      <c r="NQ257" s="26"/>
      <c r="NR257" s="26"/>
      <c r="NS257" s="26"/>
      <c r="NT257" s="26"/>
      <c r="NU257" s="26"/>
      <c r="NV257" s="26"/>
      <c r="NW257" s="26"/>
      <c r="NX257" s="26"/>
      <c r="NY257" s="26"/>
      <c r="NZ257" s="26"/>
      <c r="OA257" s="26"/>
      <c r="OB257" s="26"/>
      <c r="OC257" s="26"/>
      <c r="OD257" s="26"/>
      <c r="OE257" s="26"/>
      <c r="OF257" s="26"/>
      <c r="OG257" s="26"/>
      <c r="OH257" s="26"/>
      <c r="OI257" s="26"/>
      <c r="OJ257" s="26"/>
      <c r="OK257" s="26"/>
      <c r="OL257" s="26"/>
      <c r="OM257" s="26"/>
      <c r="ON257" s="26"/>
      <c r="OO257" s="26"/>
      <c r="OP257" s="26"/>
      <c r="OQ257" s="26"/>
      <c r="OR257" s="26"/>
      <c r="OS257" s="26"/>
      <c r="OT257" s="26"/>
      <c r="OU257" s="26"/>
      <c r="OV257" s="26"/>
      <c r="OW257" s="26"/>
      <c r="OX257" s="26"/>
      <c r="OY257" s="26"/>
      <c r="OZ257" s="26"/>
      <c r="PA257" s="26"/>
      <c r="PB257" s="26"/>
      <c r="PC257" s="26"/>
      <c r="PD257" s="26"/>
      <c r="PE257" s="26"/>
      <c r="PF257" s="26"/>
      <c r="PG257" s="26"/>
      <c r="PH257" s="26"/>
      <c r="PI257" s="26"/>
      <c r="PJ257" s="26"/>
      <c r="PK257" s="26"/>
      <c r="PL257" s="26"/>
      <c r="PM257" s="26"/>
      <c r="PN257" s="26"/>
      <c r="PO257" s="26"/>
      <c r="PP257" s="26"/>
      <c r="PQ257" s="26"/>
      <c r="PR257" s="26"/>
      <c r="PS257" s="26"/>
      <c r="PT257" s="26"/>
      <c r="PU257" s="26"/>
      <c r="PV257" s="26"/>
      <c r="PW257" s="26"/>
      <c r="PX257" s="26"/>
      <c r="PY257" s="26"/>
      <c r="PZ257" s="26"/>
      <c r="QA257" s="26"/>
      <c r="QB257" s="26"/>
      <c r="QC257" s="26"/>
      <c r="QD257" s="26"/>
      <c r="QE257" s="26"/>
      <c r="QF257" s="26"/>
      <c r="QG257" s="26"/>
      <c r="QH257" s="26"/>
      <c r="QI257" s="26"/>
      <c r="QJ257" s="26"/>
      <c r="QK257" s="26"/>
      <c r="QL257" s="26"/>
      <c r="QM257" s="26"/>
      <c r="QN257" s="26"/>
      <c r="QO257" s="26"/>
      <c r="QP257" s="26"/>
      <c r="QQ257" s="26"/>
      <c r="QR257" s="26"/>
      <c r="QS257" s="26"/>
      <c r="QT257" s="26"/>
      <c r="QU257" s="26"/>
      <c r="QV257" s="26"/>
      <c r="QW257" s="26"/>
      <c r="QX257" s="26"/>
      <c r="QY257" s="26"/>
      <c r="QZ257" s="26"/>
      <c r="RA257" s="26"/>
      <c r="RB257" s="26"/>
      <c r="RC257" s="26"/>
      <c r="RD257" s="26"/>
      <c r="RE257" s="26"/>
      <c r="RF257" s="26"/>
      <c r="RG257" s="26"/>
      <c r="RH257" s="26"/>
      <c r="RI257" s="26"/>
      <c r="RJ257" s="26"/>
      <c r="RK257" s="26"/>
      <c r="RL257" s="26"/>
      <c r="RM257" s="26"/>
      <c r="RN257" s="26"/>
      <c r="RO257" s="26"/>
      <c r="RP257" s="26"/>
      <c r="RQ257" s="26"/>
      <c r="RR257" s="26"/>
      <c r="RS257" s="26"/>
      <c r="RT257" s="26"/>
      <c r="RU257" s="26"/>
      <c r="RV257" s="26"/>
      <c r="RW257" s="26"/>
      <c r="RX257" s="26"/>
      <c r="RY257" s="26"/>
      <c r="RZ257" s="26"/>
      <c r="SA257" s="26"/>
      <c r="SB257" s="26"/>
      <c r="SC257" s="26"/>
      <c r="SD257" s="26"/>
      <c r="SE257" s="26"/>
      <c r="SF257" s="26"/>
      <c r="SG257" s="26"/>
      <c r="SH257" s="26"/>
      <c r="SI257" s="26"/>
      <c r="SJ257" s="26"/>
      <c r="SK257" s="26"/>
      <c r="SL257" s="26"/>
      <c r="SM257" s="26"/>
      <c r="SN257" s="26"/>
      <c r="SO257" s="26"/>
      <c r="SP257" s="26"/>
      <c r="AAV257" s="26"/>
      <c r="AAW257" s="26"/>
      <c r="AAX257" s="26"/>
      <c r="AAY257" s="26"/>
      <c r="AAZ257" s="26"/>
      <c r="ABA257" s="26"/>
      <c r="ABB257" s="26"/>
      <c r="ABC257" s="26"/>
      <c r="ABD257" s="26"/>
      <c r="ABE257" s="26"/>
      <c r="ABF257" s="26"/>
      <c r="ABG257" s="26"/>
      <c r="ABH257" s="26"/>
      <c r="ABI257" s="26"/>
      <c r="ABJ257" s="26"/>
      <c r="ABK257" s="26"/>
      <c r="ABL257" s="26"/>
      <c r="ABM257" s="26"/>
      <c r="ABN257" s="26"/>
      <c r="ABO257" s="26"/>
      <c r="ABP257" s="26"/>
      <c r="ABQ257" s="26"/>
      <c r="ABR257" s="26"/>
      <c r="ABS257" s="26"/>
      <c r="ABT257" s="26"/>
      <c r="ABU257" s="26"/>
      <c r="ABV257" s="26"/>
      <c r="ABW257" s="26"/>
      <c r="ABX257" s="26"/>
      <c r="ABY257" s="26"/>
      <c r="ABZ257" s="26"/>
      <c r="ACA257" s="26"/>
      <c r="ACB257" s="26"/>
      <c r="ACC257" s="26"/>
      <c r="ACD257" s="26"/>
      <c r="ACE257" s="26"/>
      <c r="ACF257" s="26"/>
      <c r="ACG257" s="26"/>
      <c r="ACH257" s="26"/>
      <c r="ACI257" s="26"/>
      <c r="ACJ257" s="26"/>
      <c r="ACK257" s="26"/>
      <c r="ACL257" s="26"/>
      <c r="ACM257" s="26"/>
      <c r="ACN257" s="26"/>
      <c r="ACO257" s="26"/>
      <c r="ACP257" s="26"/>
      <c r="ACQ257" s="26"/>
      <c r="ACR257" s="26"/>
      <c r="ACS257" s="26"/>
      <c r="ACT257" s="26"/>
      <c r="ACU257" s="26"/>
      <c r="ACV257" s="26"/>
      <c r="ACW257" s="26"/>
      <c r="ACX257" s="26"/>
      <c r="ACY257" s="26"/>
      <c r="ACZ257" s="26"/>
      <c r="ADA257" s="26"/>
      <c r="ADB257" s="26"/>
      <c r="ADC257" s="26"/>
      <c r="ADD257" s="26"/>
      <c r="ADE257" s="26"/>
      <c r="ADF257" s="26"/>
      <c r="ADG257" s="26"/>
      <c r="ADH257" s="26"/>
      <c r="ADI257" s="26"/>
      <c r="ADJ257" s="26"/>
      <c r="ADK257" s="26"/>
      <c r="ADL257" s="26"/>
      <c r="ADM257" s="26"/>
      <c r="ADN257" s="26"/>
      <c r="ADO257" s="26"/>
      <c r="ADP257" s="26"/>
      <c r="ADQ257" s="26"/>
      <c r="ADR257" s="26"/>
      <c r="ADS257" s="26"/>
      <c r="ADT257" s="26"/>
      <c r="ADU257" s="26"/>
      <c r="ADV257" s="26"/>
      <c r="ADW257" s="26"/>
      <c r="ADX257" s="26"/>
      <c r="ADY257" s="26"/>
      <c r="ADZ257" s="26"/>
      <c r="AEA257" s="26"/>
      <c r="AEB257" s="26"/>
      <c r="AEC257" s="26"/>
      <c r="AED257" s="26"/>
      <c r="AEE257" s="26"/>
      <c r="AEF257" s="26"/>
      <c r="AEG257" s="26"/>
      <c r="AEH257" s="26"/>
      <c r="AEI257" s="26"/>
      <c r="AEJ257" s="26"/>
      <c r="AEK257" s="26"/>
      <c r="AEL257" s="26"/>
      <c r="AEM257" s="26"/>
      <c r="AEN257" s="26"/>
      <c r="AEO257" s="26"/>
      <c r="AEP257" s="26"/>
      <c r="AEQ257" s="26"/>
      <c r="AER257" s="26"/>
      <c r="AES257" s="26"/>
      <c r="AET257" s="26"/>
      <c r="AEU257" s="26"/>
      <c r="AEV257" s="26"/>
      <c r="AEW257" s="26"/>
      <c r="AEX257" s="26"/>
      <c r="AEY257" s="26"/>
      <c r="AEZ257" s="26"/>
      <c r="AFA257" s="26"/>
      <c r="AFB257" s="26"/>
      <c r="AFC257" s="26"/>
      <c r="AFD257" s="26"/>
      <c r="AFE257" s="26"/>
      <c r="AFF257" s="26"/>
      <c r="AFG257" s="26"/>
      <c r="AFH257" s="26"/>
      <c r="AFI257" s="26"/>
      <c r="AFJ257" s="26"/>
      <c r="AFK257" s="26"/>
      <c r="AFL257" s="26"/>
      <c r="AFM257" s="26"/>
      <c r="AFN257" s="26"/>
      <c r="AFO257" s="26"/>
      <c r="AFP257" s="26"/>
      <c r="AFQ257" s="26"/>
      <c r="AFR257" s="26"/>
      <c r="AFS257" s="26"/>
      <c r="AFT257" s="26"/>
      <c r="AFU257" s="26"/>
      <c r="AFV257" s="26"/>
      <c r="AFW257" s="26"/>
      <c r="AFX257" s="26"/>
      <c r="AFY257" s="26"/>
      <c r="AFZ257" s="26"/>
      <c r="AGA257" s="26"/>
      <c r="AGB257" s="26"/>
      <c r="AGC257" s="26"/>
      <c r="AGD257" s="26"/>
      <c r="AGE257" s="26"/>
      <c r="AGF257" s="26"/>
      <c r="AGG257" s="26"/>
      <c r="AGH257" s="26"/>
      <c r="AGI257" s="26"/>
      <c r="AGJ257" s="26"/>
      <c r="AGK257" s="26"/>
      <c r="AGL257" s="26"/>
      <c r="AGM257" s="26"/>
      <c r="AGN257" s="26"/>
      <c r="AGO257" s="26"/>
    </row>
    <row r="258" spans="371:873" x14ac:dyDescent="0.25">
      <c r="NG258" s="26"/>
      <c r="NH258" s="26"/>
      <c r="NI258" s="26"/>
      <c r="NJ258" s="26"/>
      <c r="NK258" s="26"/>
      <c r="NL258" s="26"/>
      <c r="NM258" s="26"/>
      <c r="NN258" s="26"/>
      <c r="NO258" s="26"/>
      <c r="NP258" s="26"/>
      <c r="NQ258" s="26"/>
      <c r="NR258" s="26"/>
      <c r="NS258" s="26"/>
      <c r="NT258" s="26"/>
      <c r="NU258" s="26"/>
      <c r="NV258" s="26"/>
      <c r="NW258" s="26"/>
      <c r="NX258" s="26"/>
      <c r="NY258" s="26"/>
      <c r="NZ258" s="26"/>
      <c r="OA258" s="26"/>
      <c r="OB258" s="26"/>
      <c r="OC258" s="26"/>
      <c r="OD258" s="26"/>
      <c r="OE258" s="26"/>
      <c r="OF258" s="26"/>
      <c r="OG258" s="26"/>
      <c r="OH258" s="26"/>
      <c r="OI258" s="26"/>
      <c r="OJ258" s="26"/>
      <c r="OK258" s="26"/>
      <c r="OL258" s="26"/>
      <c r="OM258" s="26"/>
      <c r="ON258" s="26"/>
      <c r="OO258" s="26"/>
      <c r="OP258" s="26"/>
      <c r="OQ258" s="26"/>
      <c r="OR258" s="26"/>
      <c r="OS258" s="26"/>
      <c r="OT258" s="26"/>
      <c r="OU258" s="26"/>
      <c r="OV258" s="26"/>
      <c r="OW258" s="26"/>
      <c r="OX258" s="26"/>
      <c r="OY258" s="26"/>
      <c r="OZ258" s="26"/>
      <c r="PA258" s="26"/>
      <c r="PB258" s="26"/>
      <c r="PC258" s="26"/>
      <c r="PD258" s="26"/>
      <c r="PE258" s="26"/>
      <c r="PF258" s="26"/>
      <c r="PG258" s="26"/>
      <c r="PH258" s="26"/>
      <c r="PI258" s="26"/>
      <c r="PJ258" s="26"/>
      <c r="PK258" s="26"/>
      <c r="PL258" s="26"/>
      <c r="PM258" s="26"/>
      <c r="PN258" s="26"/>
      <c r="PO258" s="26"/>
      <c r="PP258" s="26"/>
      <c r="PQ258" s="26"/>
      <c r="PR258" s="26"/>
      <c r="PS258" s="26"/>
      <c r="PT258" s="26"/>
      <c r="PU258" s="26"/>
      <c r="PV258" s="26"/>
      <c r="PW258" s="26"/>
      <c r="PX258" s="26"/>
      <c r="PY258" s="26"/>
      <c r="PZ258" s="26"/>
      <c r="QA258" s="26"/>
      <c r="QB258" s="26"/>
      <c r="QC258" s="26"/>
      <c r="QD258" s="26"/>
      <c r="QE258" s="26"/>
      <c r="QF258" s="26"/>
      <c r="QG258" s="26"/>
      <c r="QH258" s="26"/>
      <c r="QI258" s="26"/>
      <c r="QJ258" s="26"/>
      <c r="QK258" s="26"/>
      <c r="QL258" s="26"/>
      <c r="QM258" s="26"/>
      <c r="QN258" s="26"/>
      <c r="QO258" s="26"/>
      <c r="QP258" s="26"/>
      <c r="QQ258" s="26"/>
      <c r="QR258" s="26"/>
      <c r="QS258" s="26"/>
      <c r="QT258" s="26"/>
      <c r="QU258" s="26"/>
      <c r="QV258" s="26"/>
      <c r="QW258" s="26"/>
      <c r="QX258" s="26"/>
      <c r="QY258" s="26"/>
      <c r="QZ258" s="26"/>
      <c r="RA258" s="26"/>
      <c r="RB258" s="26"/>
      <c r="RC258" s="26"/>
      <c r="RD258" s="26"/>
      <c r="RE258" s="26"/>
      <c r="RF258" s="26"/>
      <c r="RG258" s="26"/>
      <c r="RH258" s="26"/>
      <c r="RI258" s="26"/>
      <c r="RJ258" s="26"/>
      <c r="RK258" s="26"/>
      <c r="RL258" s="26"/>
      <c r="RM258" s="26"/>
      <c r="RN258" s="26"/>
      <c r="RO258" s="26"/>
      <c r="RP258" s="26"/>
      <c r="RQ258" s="26"/>
      <c r="RR258" s="26"/>
      <c r="RS258" s="26"/>
      <c r="RT258" s="26"/>
      <c r="RU258" s="26"/>
      <c r="RV258" s="26"/>
      <c r="RW258" s="26"/>
      <c r="RX258" s="26"/>
      <c r="RY258" s="26"/>
      <c r="RZ258" s="26"/>
      <c r="SA258" s="26"/>
      <c r="SB258" s="26"/>
      <c r="SC258" s="26"/>
      <c r="SD258" s="26"/>
      <c r="SE258" s="26"/>
      <c r="SF258" s="26"/>
      <c r="SG258" s="26"/>
      <c r="SH258" s="26"/>
      <c r="SI258" s="26"/>
      <c r="SJ258" s="26"/>
      <c r="SK258" s="26"/>
      <c r="SL258" s="26"/>
      <c r="SM258" s="26"/>
      <c r="SN258" s="26"/>
      <c r="SO258" s="26"/>
      <c r="SP258" s="26"/>
      <c r="AAV258" s="26"/>
      <c r="AAW258" s="26"/>
      <c r="AAX258" s="26"/>
      <c r="AAY258" s="26"/>
      <c r="AAZ258" s="26"/>
      <c r="ABA258" s="26"/>
      <c r="ABB258" s="26"/>
      <c r="ABC258" s="26"/>
      <c r="ABD258" s="26"/>
      <c r="ABE258" s="26"/>
      <c r="ABF258" s="26"/>
      <c r="ABG258" s="26"/>
      <c r="ABH258" s="26"/>
      <c r="ABI258" s="26"/>
      <c r="ABJ258" s="26"/>
      <c r="ABK258" s="26"/>
      <c r="ABL258" s="26"/>
      <c r="ABM258" s="26"/>
      <c r="ABN258" s="26"/>
      <c r="ABO258" s="26"/>
      <c r="ABP258" s="26"/>
      <c r="ABQ258" s="26"/>
      <c r="ABR258" s="26"/>
      <c r="ABS258" s="26"/>
      <c r="ABT258" s="26"/>
      <c r="ABU258" s="26"/>
      <c r="ABV258" s="26"/>
      <c r="ABW258" s="26"/>
      <c r="ABX258" s="26"/>
      <c r="ABY258" s="26"/>
      <c r="ABZ258" s="26"/>
      <c r="ACA258" s="26"/>
      <c r="ACB258" s="26"/>
      <c r="ACC258" s="26"/>
      <c r="ACD258" s="26"/>
      <c r="ACE258" s="26"/>
      <c r="ACF258" s="26"/>
      <c r="ACG258" s="26"/>
      <c r="ACH258" s="26"/>
      <c r="ACI258" s="26"/>
      <c r="ACJ258" s="26"/>
      <c r="ACK258" s="26"/>
      <c r="ACL258" s="26"/>
      <c r="ACM258" s="26"/>
      <c r="ACN258" s="26"/>
      <c r="ACO258" s="26"/>
      <c r="ACP258" s="26"/>
      <c r="ACQ258" s="26"/>
      <c r="ACR258" s="26"/>
      <c r="ACS258" s="26"/>
      <c r="ACT258" s="26"/>
      <c r="ACU258" s="26"/>
      <c r="ACV258" s="26"/>
      <c r="ACW258" s="26"/>
      <c r="ACX258" s="26"/>
      <c r="ACY258" s="26"/>
      <c r="ACZ258" s="26"/>
      <c r="ADA258" s="26"/>
      <c r="ADB258" s="26"/>
      <c r="ADC258" s="26"/>
      <c r="ADD258" s="26"/>
      <c r="ADE258" s="26"/>
      <c r="ADF258" s="26"/>
      <c r="ADG258" s="26"/>
      <c r="ADH258" s="26"/>
      <c r="ADI258" s="26"/>
      <c r="ADJ258" s="26"/>
      <c r="ADK258" s="26"/>
      <c r="ADL258" s="26"/>
      <c r="ADM258" s="26"/>
      <c r="ADN258" s="26"/>
      <c r="ADO258" s="26"/>
      <c r="ADP258" s="26"/>
      <c r="ADQ258" s="26"/>
      <c r="ADR258" s="26"/>
      <c r="ADS258" s="26"/>
      <c r="ADT258" s="26"/>
      <c r="ADU258" s="26"/>
      <c r="ADV258" s="26"/>
      <c r="ADW258" s="26"/>
      <c r="ADX258" s="26"/>
      <c r="ADY258" s="26"/>
      <c r="ADZ258" s="26"/>
      <c r="AEA258" s="26"/>
      <c r="AEB258" s="26"/>
      <c r="AEC258" s="26"/>
      <c r="AED258" s="26"/>
      <c r="AEE258" s="26"/>
      <c r="AEF258" s="26"/>
      <c r="AEG258" s="26"/>
      <c r="AEH258" s="26"/>
      <c r="AEI258" s="26"/>
      <c r="AEJ258" s="26"/>
      <c r="AEK258" s="26"/>
      <c r="AEL258" s="26"/>
      <c r="AEM258" s="26"/>
      <c r="AEN258" s="26"/>
      <c r="AEO258" s="26"/>
      <c r="AEP258" s="26"/>
      <c r="AEQ258" s="26"/>
      <c r="AER258" s="26"/>
      <c r="AES258" s="26"/>
      <c r="AET258" s="26"/>
      <c r="AEU258" s="26"/>
      <c r="AEV258" s="26"/>
      <c r="AEW258" s="26"/>
      <c r="AEX258" s="26"/>
      <c r="AEY258" s="26"/>
      <c r="AEZ258" s="26"/>
      <c r="AFA258" s="26"/>
      <c r="AFB258" s="26"/>
      <c r="AFC258" s="26"/>
      <c r="AFD258" s="26"/>
      <c r="AFE258" s="26"/>
      <c r="AFF258" s="26"/>
      <c r="AFG258" s="26"/>
      <c r="AFH258" s="26"/>
      <c r="AFI258" s="26"/>
      <c r="AFJ258" s="26"/>
      <c r="AFK258" s="26"/>
      <c r="AFL258" s="26"/>
      <c r="AFM258" s="26"/>
      <c r="AFN258" s="26"/>
      <c r="AFO258" s="26"/>
      <c r="AFP258" s="26"/>
      <c r="AFQ258" s="26"/>
      <c r="AFR258" s="26"/>
      <c r="AFS258" s="26"/>
      <c r="AFT258" s="26"/>
      <c r="AFU258" s="26"/>
      <c r="AFV258" s="26"/>
      <c r="AFW258" s="26"/>
      <c r="AFX258" s="26"/>
      <c r="AFY258" s="26"/>
      <c r="AFZ258" s="26"/>
      <c r="AGA258" s="26"/>
      <c r="AGB258" s="26"/>
      <c r="AGC258" s="26"/>
      <c r="AGD258" s="26"/>
      <c r="AGE258" s="26"/>
      <c r="AGF258" s="26"/>
      <c r="AGG258" s="26"/>
      <c r="AGH258" s="26"/>
      <c r="AGI258" s="26"/>
      <c r="AGJ258" s="26"/>
      <c r="AGK258" s="26"/>
      <c r="AGL258" s="26"/>
      <c r="AGM258" s="26"/>
      <c r="AGN258" s="26"/>
      <c r="AGO258" s="26"/>
    </row>
    <row r="259" spans="371:873" x14ac:dyDescent="0.25">
      <c r="NG259" s="26"/>
      <c r="NH259" s="26"/>
      <c r="NI259" s="26"/>
      <c r="NJ259" s="26"/>
      <c r="NK259" s="26"/>
      <c r="NL259" s="26"/>
      <c r="NM259" s="26"/>
      <c r="NN259" s="26"/>
      <c r="NO259" s="26"/>
      <c r="NP259" s="26"/>
      <c r="NQ259" s="26"/>
      <c r="NR259" s="26"/>
      <c r="NS259" s="26"/>
      <c r="NT259" s="26"/>
      <c r="NU259" s="26"/>
      <c r="NV259" s="26"/>
      <c r="NW259" s="26"/>
      <c r="NX259" s="26"/>
      <c r="NY259" s="26"/>
      <c r="NZ259" s="26"/>
      <c r="OA259" s="26"/>
      <c r="OB259" s="26"/>
      <c r="OC259" s="26"/>
      <c r="OD259" s="26"/>
      <c r="OE259" s="26"/>
      <c r="OF259" s="26"/>
      <c r="OG259" s="26"/>
      <c r="OH259" s="26"/>
      <c r="OI259" s="26"/>
      <c r="OJ259" s="26"/>
      <c r="OK259" s="26"/>
      <c r="OL259" s="26"/>
      <c r="OM259" s="26"/>
      <c r="ON259" s="26"/>
      <c r="OO259" s="26"/>
      <c r="OP259" s="26"/>
      <c r="OQ259" s="26"/>
      <c r="OR259" s="26"/>
      <c r="OS259" s="26"/>
      <c r="OT259" s="26"/>
      <c r="OU259" s="26"/>
      <c r="OV259" s="26"/>
      <c r="OW259" s="26"/>
      <c r="OX259" s="26"/>
      <c r="OY259" s="26"/>
      <c r="OZ259" s="26"/>
      <c r="PA259" s="26"/>
      <c r="PB259" s="26"/>
      <c r="PC259" s="26"/>
      <c r="PD259" s="26"/>
      <c r="PE259" s="26"/>
      <c r="PF259" s="26"/>
      <c r="PG259" s="26"/>
      <c r="PH259" s="26"/>
      <c r="PI259" s="26"/>
      <c r="PJ259" s="26"/>
      <c r="PK259" s="26"/>
      <c r="PL259" s="26"/>
      <c r="PM259" s="26"/>
      <c r="PN259" s="26"/>
      <c r="PO259" s="26"/>
      <c r="PP259" s="26"/>
      <c r="PQ259" s="26"/>
      <c r="PR259" s="26"/>
      <c r="PS259" s="26"/>
      <c r="PT259" s="26"/>
      <c r="PU259" s="26"/>
      <c r="PV259" s="26"/>
      <c r="PW259" s="26"/>
      <c r="PX259" s="26"/>
      <c r="PY259" s="26"/>
      <c r="PZ259" s="26"/>
      <c r="QA259" s="26"/>
      <c r="QB259" s="26"/>
      <c r="QC259" s="26"/>
      <c r="QD259" s="26"/>
      <c r="QE259" s="26"/>
      <c r="QF259" s="26"/>
      <c r="QG259" s="26"/>
      <c r="QH259" s="26"/>
      <c r="QI259" s="26"/>
      <c r="QJ259" s="26"/>
      <c r="QK259" s="26"/>
      <c r="QL259" s="26"/>
      <c r="QM259" s="26"/>
      <c r="QN259" s="26"/>
      <c r="QO259" s="26"/>
      <c r="QP259" s="26"/>
      <c r="QQ259" s="26"/>
      <c r="QR259" s="26"/>
      <c r="QS259" s="26"/>
      <c r="QT259" s="26"/>
      <c r="QU259" s="26"/>
      <c r="QV259" s="26"/>
      <c r="QW259" s="26"/>
      <c r="QX259" s="26"/>
      <c r="QY259" s="26"/>
      <c r="QZ259" s="26"/>
      <c r="RA259" s="26"/>
      <c r="RB259" s="26"/>
      <c r="RC259" s="26"/>
      <c r="RD259" s="26"/>
      <c r="RE259" s="26"/>
      <c r="RF259" s="26"/>
      <c r="RG259" s="26"/>
      <c r="RH259" s="26"/>
      <c r="RI259" s="26"/>
      <c r="RJ259" s="26"/>
      <c r="RK259" s="26"/>
      <c r="RL259" s="26"/>
      <c r="RM259" s="26"/>
      <c r="RN259" s="26"/>
      <c r="RO259" s="26"/>
      <c r="RP259" s="26"/>
      <c r="RQ259" s="26"/>
      <c r="RR259" s="26"/>
      <c r="RS259" s="26"/>
      <c r="RT259" s="26"/>
      <c r="RU259" s="26"/>
      <c r="RV259" s="26"/>
      <c r="RW259" s="26"/>
      <c r="RX259" s="26"/>
      <c r="RY259" s="26"/>
      <c r="RZ259" s="26"/>
      <c r="SA259" s="26"/>
      <c r="SB259" s="26"/>
      <c r="SC259" s="26"/>
      <c r="SD259" s="26"/>
      <c r="SE259" s="26"/>
      <c r="SF259" s="26"/>
      <c r="SG259" s="26"/>
      <c r="SH259" s="26"/>
      <c r="SI259" s="26"/>
      <c r="SJ259" s="26"/>
      <c r="SK259" s="26"/>
      <c r="SL259" s="26"/>
      <c r="SM259" s="26"/>
      <c r="SN259" s="26"/>
      <c r="SO259" s="26"/>
      <c r="SP259" s="26"/>
      <c r="AAV259" s="26"/>
      <c r="AAW259" s="26"/>
      <c r="AAX259" s="26"/>
      <c r="AAY259" s="26"/>
      <c r="AAZ259" s="26"/>
      <c r="ABA259" s="26"/>
      <c r="ABB259" s="26"/>
      <c r="ABC259" s="26"/>
      <c r="ABD259" s="26"/>
      <c r="ABE259" s="26"/>
      <c r="ABF259" s="26"/>
      <c r="ABG259" s="26"/>
      <c r="ABH259" s="26"/>
      <c r="ABI259" s="26"/>
      <c r="ABJ259" s="26"/>
      <c r="ABK259" s="26"/>
      <c r="ABL259" s="26"/>
      <c r="ABM259" s="26"/>
      <c r="ABN259" s="26"/>
      <c r="ABO259" s="26"/>
      <c r="ABP259" s="26"/>
      <c r="ABQ259" s="26"/>
      <c r="ABR259" s="26"/>
      <c r="ABS259" s="26"/>
      <c r="ABT259" s="26"/>
      <c r="ABU259" s="26"/>
      <c r="ABV259" s="26"/>
      <c r="ABW259" s="26"/>
      <c r="ABX259" s="26"/>
      <c r="ABY259" s="26"/>
      <c r="ABZ259" s="26"/>
      <c r="ACA259" s="26"/>
      <c r="ACB259" s="26"/>
      <c r="ACC259" s="26"/>
      <c r="ACD259" s="26"/>
      <c r="ACE259" s="26"/>
      <c r="ACF259" s="26"/>
      <c r="ACG259" s="26"/>
      <c r="ACH259" s="26"/>
      <c r="ACI259" s="26"/>
      <c r="ACJ259" s="26"/>
      <c r="ACK259" s="26"/>
      <c r="ACL259" s="26"/>
      <c r="ACM259" s="26"/>
      <c r="ACN259" s="26"/>
      <c r="ACO259" s="26"/>
      <c r="ACP259" s="26"/>
      <c r="ACQ259" s="26"/>
      <c r="ACR259" s="26"/>
      <c r="ACS259" s="26"/>
      <c r="ACT259" s="26"/>
      <c r="ACU259" s="26"/>
      <c r="ACV259" s="26"/>
      <c r="ACW259" s="26"/>
      <c r="ACX259" s="26"/>
      <c r="ACY259" s="26"/>
      <c r="ACZ259" s="26"/>
      <c r="ADA259" s="26"/>
      <c r="ADB259" s="26"/>
      <c r="ADC259" s="26"/>
      <c r="ADD259" s="26"/>
      <c r="ADE259" s="26"/>
      <c r="ADF259" s="26"/>
      <c r="ADG259" s="26"/>
      <c r="ADH259" s="26"/>
      <c r="ADI259" s="26"/>
      <c r="ADJ259" s="26"/>
      <c r="ADK259" s="26"/>
      <c r="ADL259" s="26"/>
      <c r="ADM259" s="26"/>
      <c r="ADN259" s="26"/>
      <c r="ADO259" s="26"/>
      <c r="ADP259" s="26"/>
      <c r="ADQ259" s="26"/>
      <c r="ADR259" s="26"/>
      <c r="ADS259" s="26"/>
      <c r="ADT259" s="26"/>
      <c r="ADU259" s="26"/>
      <c r="ADV259" s="26"/>
      <c r="ADW259" s="26"/>
      <c r="ADX259" s="26"/>
      <c r="ADY259" s="26"/>
      <c r="ADZ259" s="26"/>
      <c r="AEA259" s="26"/>
      <c r="AEB259" s="26"/>
      <c r="AEC259" s="26"/>
      <c r="AED259" s="26"/>
      <c r="AEE259" s="26"/>
      <c r="AEF259" s="26"/>
      <c r="AEG259" s="26"/>
      <c r="AEH259" s="26"/>
      <c r="AEI259" s="26"/>
      <c r="AEJ259" s="26"/>
      <c r="AEK259" s="26"/>
      <c r="AEL259" s="26"/>
      <c r="AEM259" s="26"/>
      <c r="AEN259" s="26"/>
      <c r="AEO259" s="26"/>
      <c r="AEP259" s="26"/>
      <c r="AEQ259" s="26"/>
      <c r="AER259" s="26"/>
      <c r="AES259" s="26"/>
      <c r="AET259" s="26"/>
      <c r="AEU259" s="26"/>
      <c r="AEV259" s="26"/>
      <c r="AEW259" s="26"/>
      <c r="AEX259" s="26"/>
      <c r="AEY259" s="26"/>
      <c r="AEZ259" s="26"/>
      <c r="AFA259" s="26"/>
      <c r="AFB259" s="26"/>
      <c r="AFC259" s="26"/>
      <c r="AFD259" s="26"/>
      <c r="AFE259" s="26"/>
      <c r="AFF259" s="26"/>
      <c r="AFG259" s="26"/>
      <c r="AFH259" s="26"/>
      <c r="AFI259" s="26"/>
      <c r="AFJ259" s="26"/>
      <c r="AFK259" s="26"/>
      <c r="AFL259" s="26"/>
      <c r="AFM259" s="26"/>
      <c r="AFN259" s="26"/>
      <c r="AFO259" s="26"/>
      <c r="AFP259" s="26"/>
      <c r="AFQ259" s="26"/>
      <c r="AFR259" s="26"/>
      <c r="AFS259" s="26"/>
      <c r="AFT259" s="26"/>
      <c r="AFU259" s="26"/>
      <c r="AFV259" s="26"/>
      <c r="AFW259" s="26"/>
      <c r="AFX259" s="26"/>
      <c r="AFY259" s="26"/>
      <c r="AFZ259" s="26"/>
      <c r="AGA259" s="26"/>
      <c r="AGB259" s="26"/>
      <c r="AGC259" s="26"/>
      <c r="AGD259" s="26"/>
      <c r="AGE259" s="26"/>
      <c r="AGF259" s="26"/>
      <c r="AGG259" s="26"/>
      <c r="AGH259" s="26"/>
      <c r="AGI259" s="26"/>
      <c r="AGJ259" s="26"/>
      <c r="AGK259" s="26"/>
      <c r="AGL259" s="26"/>
      <c r="AGM259" s="26"/>
      <c r="AGN259" s="26"/>
      <c r="AGO259" s="26"/>
    </row>
    <row r="260" spans="371:873" x14ac:dyDescent="0.25">
      <c r="NG260" s="26"/>
      <c r="NH260" s="26"/>
      <c r="NI260" s="26"/>
      <c r="NJ260" s="26"/>
      <c r="NK260" s="26"/>
      <c r="NL260" s="26"/>
      <c r="NM260" s="26"/>
      <c r="NN260" s="26"/>
      <c r="NO260" s="26"/>
      <c r="NP260" s="26"/>
      <c r="NQ260" s="26"/>
      <c r="NR260" s="26"/>
      <c r="NS260" s="26"/>
      <c r="NT260" s="26"/>
      <c r="NU260" s="26"/>
      <c r="NV260" s="26"/>
      <c r="NW260" s="26"/>
      <c r="NX260" s="26"/>
      <c r="NY260" s="26"/>
      <c r="NZ260" s="26"/>
      <c r="OA260" s="26"/>
      <c r="OB260" s="26"/>
      <c r="OC260" s="26"/>
      <c r="OD260" s="26"/>
      <c r="OE260" s="26"/>
      <c r="OF260" s="26"/>
      <c r="OG260" s="26"/>
      <c r="OH260" s="26"/>
      <c r="OI260" s="26"/>
      <c r="OJ260" s="26"/>
      <c r="OK260" s="26"/>
      <c r="OL260" s="26"/>
      <c r="OM260" s="26"/>
      <c r="ON260" s="26"/>
      <c r="OO260" s="26"/>
      <c r="OP260" s="26"/>
      <c r="OQ260" s="26"/>
      <c r="OR260" s="26"/>
      <c r="OS260" s="26"/>
      <c r="OT260" s="26"/>
      <c r="OU260" s="26"/>
      <c r="OV260" s="26"/>
      <c r="OW260" s="26"/>
      <c r="OX260" s="26"/>
      <c r="OY260" s="26"/>
      <c r="OZ260" s="26"/>
      <c r="PA260" s="26"/>
      <c r="PB260" s="26"/>
      <c r="PC260" s="26"/>
      <c r="PD260" s="26"/>
      <c r="PE260" s="26"/>
      <c r="PF260" s="26"/>
      <c r="PG260" s="26"/>
      <c r="PH260" s="26"/>
      <c r="PI260" s="26"/>
      <c r="PJ260" s="26"/>
      <c r="PK260" s="26"/>
      <c r="PL260" s="26"/>
      <c r="PM260" s="26"/>
      <c r="PN260" s="26"/>
      <c r="PO260" s="26"/>
      <c r="PP260" s="26"/>
      <c r="PQ260" s="26"/>
      <c r="PR260" s="26"/>
      <c r="PS260" s="26"/>
      <c r="PT260" s="26"/>
      <c r="PU260" s="26"/>
      <c r="PV260" s="26"/>
      <c r="PW260" s="26"/>
      <c r="PX260" s="26"/>
      <c r="PY260" s="26"/>
      <c r="PZ260" s="26"/>
      <c r="QA260" s="26"/>
      <c r="QB260" s="26"/>
      <c r="QC260" s="26"/>
      <c r="QD260" s="26"/>
      <c r="QE260" s="26"/>
      <c r="QF260" s="26"/>
      <c r="QG260" s="26"/>
      <c r="QH260" s="26"/>
      <c r="QI260" s="26"/>
      <c r="QJ260" s="26"/>
      <c r="QK260" s="26"/>
      <c r="QL260" s="26"/>
      <c r="QM260" s="26"/>
      <c r="QN260" s="26"/>
      <c r="QO260" s="26"/>
      <c r="QP260" s="26"/>
      <c r="QQ260" s="26"/>
      <c r="QR260" s="26"/>
      <c r="QS260" s="26"/>
      <c r="QT260" s="26"/>
      <c r="QU260" s="26"/>
      <c r="QV260" s="26"/>
      <c r="QW260" s="26"/>
      <c r="QX260" s="26"/>
      <c r="QY260" s="26"/>
      <c r="QZ260" s="26"/>
      <c r="RA260" s="26"/>
      <c r="RB260" s="26"/>
      <c r="RC260" s="26"/>
      <c r="RD260" s="26"/>
      <c r="RE260" s="26"/>
      <c r="RF260" s="26"/>
      <c r="RG260" s="26"/>
      <c r="RH260" s="26"/>
      <c r="RI260" s="26"/>
      <c r="RJ260" s="26"/>
      <c r="RK260" s="26"/>
      <c r="RL260" s="26"/>
      <c r="RM260" s="26"/>
      <c r="RN260" s="26"/>
      <c r="RO260" s="26"/>
      <c r="RP260" s="26"/>
      <c r="RQ260" s="26"/>
      <c r="RR260" s="26"/>
      <c r="RS260" s="26"/>
      <c r="RT260" s="26"/>
      <c r="RU260" s="26"/>
      <c r="RV260" s="26"/>
      <c r="RW260" s="26"/>
      <c r="RX260" s="26"/>
      <c r="RY260" s="26"/>
      <c r="RZ260" s="26"/>
      <c r="SA260" s="26"/>
      <c r="SB260" s="26"/>
      <c r="SC260" s="26"/>
      <c r="SD260" s="26"/>
      <c r="SE260" s="26"/>
      <c r="SF260" s="26"/>
      <c r="SG260" s="26"/>
      <c r="SH260" s="26"/>
      <c r="SI260" s="26"/>
      <c r="SJ260" s="26"/>
      <c r="SK260" s="26"/>
      <c r="SL260" s="26"/>
      <c r="SM260" s="26"/>
      <c r="SN260" s="26"/>
      <c r="SO260" s="26"/>
      <c r="SP260" s="26"/>
      <c r="AAV260" s="26"/>
      <c r="AAW260" s="26"/>
      <c r="AAX260" s="26"/>
      <c r="AAY260" s="26"/>
      <c r="AAZ260" s="26"/>
      <c r="ABA260" s="26"/>
      <c r="ABB260" s="26"/>
      <c r="ABC260" s="26"/>
      <c r="ABD260" s="26"/>
      <c r="ABE260" s="26"/>
      <c r="ABF260" s="26"/>
      <c r="ABG260" s="26"/>
      <c r="ABH260" s="26"/>
      <c r="ABI260" s="26"/>
      <c r="ABJ260" s="26"/>
      <c r="ABK260" s="26"/>
      <c r="ABL260" s="26"/>
      <c r="ABM260" s="26"/>
      <c r="ABN260" s="26"/>
      <c r="ABO260" s="26"/>
      <c r="ABP260" s="26"/>
      <c r="ABQ260" s="26"/>
      <c r="ABR260" s="26"/>
      <c r="ABS260" s="26"/>
      <c r="ABT260" s="26"/>
      <c r="ABU260" s="26"/>
      <c r="ABV260" s="26"/>
      <c r="ABW260" s="26"/>
      <c r="ABX260" s="26"/>
      <c r="ABY260" s="26"/>
      <c r="ABZ260" s="26"/>
      <c r="ACA260" s="26"/>
      <c r="ACB260" s="26"/>
      <c r="ACC260" s="26"/>
      <c r="ACD260" s="26"/>
      <c r="ACE260" s="26"/>
      <c r="ACF260" s="26"/>
      <c r="ACG260" s="26"/>
      <c r="ACH260" s="26"/>
      <c r="ACI260" s="26"/>
      <c r="ACJ260" s="26"/>
      <c r="ACK260" s="26"/>
      <c r="ACL260" s="26"/>
      <c r="ACM260" s="26"/>
      <c r="ACN260" s="26"/>
      <c r="ACO260" s="26"/>
      <c r="ACP260" s="26"/>
      <c r="ACQ260" s="26"/>
      <c r="ACR260" s="26"/>
      <c r="ACS260" s="26"/>
      <c r="ACT260" s="26"/>
      <c r="ACU260" s="26"/>
      <c r="ACV260" s="26"/>
      <c r="ACW260" s="26"/>
      <c r="ACX260" s="26"/>
      <c r="ACY260" s="26"/>
      <c r="ACZ260" s="26"/>
      <c r="ADA260" s="26"/>
      <c r="ADB260" s="26"/>
      <c r="ADC260" s="26"/>
      <c r="ADD260" s="26"/>
      <c r="ADE260" s="26"/>
      <c r="ADF260" s="26"/>
      <c r="ADG260" s="26"/>
      <c r="ADH260" s="26"/>
      <c r="ADI260" s="26"/>
      <c r="ADJ260" s="26"/>
      <c r="ADK260" s="26"/>
      <c r="ADL260" s="26"/>
      <c r="ADM260" s="26"/>
      <c r="ADN260" s="26"/>
      <c r="ADO260" s="26"/>
      <c r="ADP260" s="26"/>
      <c r="ADQ260" s="26"/>
      <c r="ADR260" s="26"/>
      <c r="ADS260" s="26"/>
      <c r="ADT260" s="26"/>
      <c r="ADU260" s="26"/>
      <c r="ADV260" s="26"/>
      <c r="ADW260" s="26"/>
      <c r="ADX260" s="26"/>
      <c r="ADY260" s="26"/>
      <c r="ADZ260" s="26"/>
      <c r="AEA260" s="26"/>
      <c r="AEB260" s="26"/>
      <c r="AEC260" s="26"/>
      <c r="AED260" s="26"/>
      <c r="AEE260" s="26"/>
      <c r="AEF260" s="26"/>
      <c r="AEG260" s="26"/>
      <c r="AEH260" s="26"/>
      <c r="AEI260" s="26"/>
      <c r="AEJ260" s="26"/>
      <c r="AEK260" s="26"/>
      <c r="AEL260" s="26"/>
      <c r="AEM260" s="26"/>
      <c r="AEN260" s="26"/>
      <c r="AEO260" s="26"/>
      <c r="AEP260" s="26"/>
      <c r="AEQ260" s="26"/>
      <c r="AER260" s="26"/>
      <c r="AES260" s="26"/>
      <c r="AET260" s="26"/>
      <c r="AEU260" s="26"/>
      <c r="AEV260" s="26"/>
      <c r="AEW260" s="26"/>
      <c r="AEX260" s="26"/>
      <c r="AEY260" s="26"/>
      <c r="AEZ260" s="26"/>
      <c r="AFA260" s="26"/>
      <c r="AFB260" s="26"/>
      <c r="AFC260" s="26"/>
      <c r="AFD260" s="26"/>
      <c r="AFE260" s="26"/>
      <c r="AFF260" s="26"/>
      <c r="AFG260" s="26"/>
      <c r="AFH260" s="26"/>
      <c r="AFI260" s="26"/>
      <c r="AFJ260" s="26"/>
      <c r="AFK260" s="26"/>
      <c r="AFL260" s="26"/>
      <c r="AFM260" s="26"/>
      <c r="AFN260" s="26"/>
      <c r="AFO260" s="26"/>
      <c r="AFP260" s="26"/>
      <c r="AFQ260" s="26"/>
      <c r="AFR260" s="26"/>
      <c r="AFS260" s="26"/>
      <c r="AFT260" s="26"/>
      <c r="AFU260" s="26"/>
      <c r="AFV260" s="26"/>
      <c r="AFW260" s="26"/>
      <c r="AFX260" s="26"/>
      <c r="AFY260" s="26"/>
      <c r="AFZ260" s="26"/>
      <c r="AGA260" s="26"/>
      <c r="AGB260" s="26"/>
      <c r="AGC260" s="26"/>
      <c r="AGD260" s="26"/>
      <c r="AGE260" s="26"/>
      <c r="AGF260" s="26"/>
      <c r="AGG260" s="26"/>
      <c r="AGH260" s="26"/>
      <c r="AGI260" s="26"/>
      <c r="AGJ260" s="26"/>
      <c r="AGK260" s="26"/>
      <c r="AGL260" s="26"/>
      <c r="AGM260" s="26"/>
      <c r="AGN260" s="26"/>
      <c r="AGO260" s="26"/>
    </row>
    <row r="261" spans="371:873" x14ac:dyDescent="0.25">
      <c r="NG261" s="26"/>
      <c r="NH261" s="26"/>
      <c r="NI261" s="26"/>
      <c r="NJ261" s="26"/>
      <c r="NK261" s="26"/>
      <c r="NL261" s="26"/>
      <c r="NM261" s="26"/>
      <c r="NN261" s="26"/>
      <c r="NO261" s="26"/>
      <c r="NP261" s="26"/>
      <c r="NQ261" s="26"/>
      <c r="NR261" s="26"/>
      <c r="NS261" s="26"/>
      <c r="NT261" s="26"/>
      <c r="NU261" s="26"/>
      <c r="NV261" s="26"/>
      <c r="NW261" s="26"/>
      <c r="NX261" s="26"/>
      <c r="NY261" s="26"/>
      <c r="NZ261" s="26"/>
      <c r="OA261" s="26"/>
      <c r="OB261" s="26"/>
      <c r="OC261" s="26"/>
      <c r="OD261" s="26"/>
      <c r="OE261" s="26"/>
      <c r="OF261" s="26"/>
      <c r="OG261" s="26"/>
      <c r="OH261" s="26"/>
      <c r="OI261" s="26"/>
      <c r="OJ261" s="26"/>
      <c r="OK261" s="26"/>
      <c r="OL261" s="26"/>
      <c r="OM261" s="26"/>
      <c r="ON261" s="26"/>
      <c r="OO261" s="26"/>
      <c r="OP261" s="26"/>
      <c r="OQ261" s="26"/>
      <c r="OR261" s="26"/>
      <c r="OS261" s="26"/>
      <c r="OT261" s="26"/>
      <c r="OU261" s="26"/>
      <c r="OV261" s="26"/>
      <c r="OW261" s="26"/>
      <c r="OX261" s="26"/>
      <c r="OY261" s="26"/>
      <c r="OZ261" s="26"/>
      <c r="PA261" s="26"/>
      <c r="PB261" s="26"/>
      <c r="PC261" s="26"/>
      <c r="PD261" s="26"/>
      <c r="PE261" s="26"/>
      <c r="PF261" s="26"/>
      <c r="PG261" s="26"/>
      <c r="PH261" s="26"/>
      <c r="PI261" s="26"/>
      <c r="PJ261" s="26"/>
      <c r="PK261" s="26"/>
      <c r="PL261" s="26"/>
      <c r="PM261" s="26"/>
      <c r="PN261" s="26"/>
      <c r="PO261" s="26"/>
      <c r="PP261" s="26"/>
      <c r="PQ261" s="26"/>
      <c r="PR261" s="26"/>
      <c r="PS261" s="26"/>
      <c r="PT261" s="26"/>
      <c r="PU261" s="26"/>
      <c r="PV261" s="26"/>
      <c r="PW261" s="26"/>
      <c r="PX261" s="26"/>
      <c r="PY261" s="26"/>
      <c r="PZ261" s="26"/>
      <c r="QA261" s="26"/>
      <c r="QB261" s="26"/>
      <c r="QC261" s="26"/>
      <c r="QD261" s="26"/>
      <c r="QE261" s="26"/>
      <c r="QF261" s="26"/>
      <c r="QG261" s="26"/>
      <c r="QH261" s="26"/>
      <c r="QI261" s="26"/>
      <c r="QJ261" s="26"/>
      <c r="QK261" s="26"/>
      <c r="QL261" s="26"/>
      <c r="QM261" s="26"/>
      <c r="QN261" s="26"/>
      <c r="QO261" s="26"/>
      <c r="QP261" s="26"/>
      <c r="QQ261" s="26"/>
      <c r="QR261" s="26"/>
      <c r="QS261" s="26"/>
      <c r="QT261" s="26"/>
      <c r="QU261" s="26"/>
      <c r="QV261" s="26"/>
      <c r="QW261" s="26"/>
      <c r="QX261" s="26"/>
      <c r="QY261" s="26"/>
      <c r="QZ261" s="26"/>
      <c r="RA261" s="26"/>
      <c r="RB261" s="26"/>
      <c r="RC261" s="26"/>
      <c r="RD261" s="26"/>
      <c r="RE261" s="26"/>
      <c r="RF261" s="26"/>
      <c r="RG261" s="26"/>
      <c r="RH261" s="26"/>
      <c r="RI261" s="26"/>
      <c r="RJ261" s="26"/>
      <c r="RK261" s="26"/>
      <c r="RL261" s="26"/>
      <c r="RM261" s="26"/>
      <c r="RN261" s="26"/>
      <c r="RO261" s="26"/>
      <c r="RP261" s="26"/>
      <c r="RQ261" s="26"/>
      <c r="RR261" s="26"/>
      <c r="RS261" s="26"/>
      <c r="RT261" s="26"/>
      <c r="RU261" s="26"/>
      <c r="RV261" s="26"/>
      <c r="RW261" s="26"/>
      <c r="RX261" s="26"/>
      <c r="RY261" s="26"/>
      <c r="RZ261" s="26"/>
      <c r="SA261" s="26"/>
      <c r="SB261" s="26"/>
      <c r="SC261" s="26"/>
      <c r="SD261" s="26"/>
      <c r="SE261" s="26"/>
      <c r="SF261" s="26"/>
      <c r="SG261" s="26"/>
      <c r="SH261" s="26"/>
      <c r="SI261" s="26"/>
      <c r="SJ261" s="26"/>
      <c r="SK261" s="26"/>
      <c r="SL261" s="26"/>
      <c r="SM261" s="26"/>
      <c r="SN261" s="26"/>
      <c r="SO261" s="26"/>
      <c r="SP261" s="26"/>
      <c r="AAV261" s="26"/>
      <c r="AAW261" s="26"/>
      <c r="AAX261" s="26"/>
      <c r="AAY261" s="26"/>
      <c r="AAZ261" s="26"/>
      <c r="ABA261" s="26"/>
      <c r="ABB261" s="26"/>
      <c r="ABC261" s="26"/>
      <c r="ABD261" s="26"/>
      <c r="ABE261" s="26"/>
      <c r="ABF261" s="26"/>
      <c r="ABG261" s="26"/>
      <c r="ABH261" s="26"/>
      <c r="ABI261" s="26"/>
      <c r="ABJ261" s="26"/>
      <c r="ABK261" s="26"/>
      <c r="ABL261" s="26"/>
      <c r="ABM261" s="26"/>
      <c r="ABN261" s="26"/>
      <c r="ABO261" s="26"/>
      <c r="ABP261" s="26"/>
      <c r="ABQ261" s="26"/>
      <c r="ABR261" s="26"/>
      <c r="ABS261" s="26"/>
      <c r="ABT261" s="26"/>
      <c r="ABU261" s="26"/>
      <c r="ABV261" s="26"/>
      <c r="ABW261" s="26"/>
      <c r="ABX261" s="26"/>
      <c r="ABY261" s="26"/>
      <c r="ABZ261" s="26"/>
      <c r="ACA261" s="26"/>
      <c r="ACB261" s="26"/>
      <c r="ACC261" s="26"/>
      <c r="ACD261" s="26"/>
      <c r="ACE261" s="26"/>
      <c r="ACF261" s="26"/>
      <c r="ACG261" s="26"/>
      <c r="ACH261" s="26"/>
      <c r="ACI261" s="26"/>
      <c r="ACJ261" s="26"/>
      <c r="ACK261" s="26"/>
      <c r="ACL261" s="26"/>
      <c r="ACM261" s="26"/>
      <c r="ACN261" s="26"/>
      <c r="ACO261" s="26"/>
      <c r="ACP261" s="26"/>
      <c r="ACQ261" s="26"/>
      <c r="ACR261" s="26"/>
      <c r="ACS261" s="26"/>
      <c r="ACT261" s="26"/>
      <c r="ACU261" s="26"/>
      <c r="ACV261" s="26"/>
      <c r="ACW261" s="26"/>
      <c r="ACX261" s="26"/>
      <c r="ACY261" s="26"/>
      <c r="ACZ261" s="26"/>
      <c r="ADA261" s="26"/>
      <c r="ADB261" s="26"/>
      <c r="ADC261" s="26"/>
      <c r="ADD261" s="26"/>
      <c r="ADE261" s="26"/>
      <c r="ADF261" s="26"/>
      <c r="ADG261" s="26"/>
      <c r="ADH261" s="26"/>
      <c r="ADI261" s="26"/>
      <c r="ADJ261" s="26"/>
      <c r="ADK261" s="26"/>
      <c r="ADL261" s="26"/>
      <c r="ADM261" s="26"/>
      <c r="ADN261" s="26"/>
      <c r="ADO261" s="26"/>
      <c r="ADP261" s="26"/>
      <c r="ADQ261" s="26"/>
      <c r="ADR261" s="26"/>
      <c r="ADS261" s="26"/>
      <c r="ADT261" s="26"/>
      <c r="ADU261" s="26"/>
      <c r="ADV261" s="26"/>
      <c r="ADW261" s="26"/>
      <c r="ADX261" s="26"/>
      <c r="ADY261" s="26"/>
      <c r="ADZ261" s="26"/>
      <c r="AEA261" s="26"/>
      <c r="AEB261" s="26"/>
      <c r="AEC261" s="26"/>
      <c r="AED261" s="26"/>
      <c r="AEE261" s="26"/>
      <c r="AEF261" s="26"/>
      <c r="AEG261" s="26"/>
      <c r="AEH261" s="26"/>
      <c r="AEI261" s="26"/>
      <c r="AEJ261" s="26"/>
      <c r="AEK261" s="26"/>
      <c r="AEL261" s="26"/>
      <c r="AEM261" s="26"/>
      <c r="AEN261" s="26"/>
      <c r="AEO261" s="26"/>
      <c r="AEP261" s="26"/>
      <c r="AEQ261" s="26"/>
      <c r="AER261" s="26"/>
      <c r="AES261" s="26"/>
      <c r="AET261" s="26"/>
      <c r="AEU261" s="26"/>
      <c r="AEV261" s="26"/>
      <c r="AEW261" s="26"/>
      <c r="AEX261" s="26"/>
      <c r="AEY261" s="26"/>
      <c r="AEZ261" s="26"/>
      <c r="AFA261" s="26"/>
      <c r="AFB261" s="26"/>
      <c r="AFC261" s="26"/>
      <c r="AFD261" s="26"/>
      <c r="AFE261" s="26"/>
      <c r="AFF261" s="26"/>
      <c r="AFG261" s="26"/>
      <c r="AFH261" s="26"/>
      <c r="AFI261" s="26"/>
      <c r="AFJ261" s="26"/>
      <c r="AFK261" s="26"/>
      <c r="AFL261" s="26"/>
      <c r="AFM261" s="26"/>
      <c r="AFN261" s="26"/>
      <c r="AFO261" s="26"/>
      <c r="AFP261" s="26"/>
      <c r="AFQ261" s="26"/>
      <c r="AFR261" s="26"/>
      <c r="AFS261" s="26"/>
      <c r="AFT261" s="26"/>
      <c r="AFU261" s="26"/>
      <c r="AFV261" s="26"/>
      <c r="AFW261" s="26"/>
      <c r="AFX261" s="26"/>
      <c r="AFY261" s="26"/>
      <c r="AFZ261" s="26"/>
      <c r="AGA261" s="26"/>
      <c r="AGB261" s="26"/>
      <c r="AGC261" s="26"/>
      <c r="AGD261" s="26"/>
      <c r="AGE261" s="26"/>
      <c r="AGF261" s="26"/>
      <c r="AGG261" s="26"/>
      <c r="AGH261" s="26"/>
      <c r="AGI261" s="26"/>
      <c r="AGJ261" s="26"/>
      <c r="AGK261" s="26"/>
      <c r="AGL261" s="26"/>
      <c r="AGM261" s="26"/>
      <c r="AGN261" s="26"/>
      <c r="AGO261" s="26"/>
    </row>
    <row r="262" spans="371:873" x14ac:dyDescent="0.25">
      <c r="NG262" s="26"/>
      <c r="NH262" s="26"/>
      <c r="NI262" s="26"/>
      <c r="NJ262" s="26"/>
      <c r="NK262" s="26"/>
      <c r="NL262" s="26"/>
      <c r="NM262" s="26"/>
      <c r="NN262" s="26"/>
      <c r="NO262" s="26"/>
      <c r="NP262" s="26"/>
      <c r="NQ262" s="26"/>
      <c r="NR262" s="26"/>
      <c r="NS262" s="26"/>
      <c r="NT262" s="26"/>
      <c r="NU262" s="26"/>
      <c r="NV262" s="26"/>
      <c r="NW262" s="26"/>
      <c r="NX262" s="26"/>
      <c r="NY262" s="26"/>
      <c r="NZ262" s="26"/>
      <c r="OA262" s="26"/>
      <c r="OB262" s="26"/>
      <c r="OC262" s="26"/>
      <c r="OD262" s="26"/>
      <c r="OE262" s="26"/>
      <c r="OF262" s="26"/>
      <c r="OG262" s="26"/>
      <c r="OH262" s="26"/>
      <c r="OI262" s="26"/>
      <c r="OJ262" s="26"/>
      <c r="OK262" s="26"/>
      <c r="OL262" s="26"/>
      <c r="OM262" s="26"/>
      <c r="ON262" s="26"/>
      <c r="OO262" s="26"/>
      <c r="OP262" s="26"/>
      <c r="OQ262" s="26"/>
      <c r="OR262" s="26"/>
      <c r="OS262" s="26"/>
      <c r="OT262" s="26"/>
      <c r="OU262" s="26"/>
      <c r="OV262" s="26"/>
      <c r="OW262" s="26"/>
      <c r="OX262" s="26"/>
      <c r="OY262" s="26"/>
      <c r="OZ262" s="26"/>
      <c r="PA262" s="26"/>
      <c r="PB262" s="26"/>
      <c r="PC262" s="26"/>
      <c r="PD262" s="26"/>
      <c r="PE262" s="26"/>
      <c r="PF262" s="26"/>
      <c r="PG262" s="26"/>
      <c r="PH262" s="26"/>
      <c r="PI262" s="26"/>
      <c r="PJ262" s="26"/>
      <c r="PK262" s="26"/>
      <c r="PL262" s="26"/>
      <c r="PM262" s="26"/>
      <c r="PN262" s="26"/>
      <c r="PO262" s="26"/>
      <c r="PP262" s="26"/>
      <c r="PQ262" s="26"/>
      <c r="PR262" s="26"/>
      <c r="PS262" s="26"/>
      <c r="PT262" s="26"/>
      <c r="PU262" s="26"/>
      <c r="PV262" s="26"/>
      <c r="PW262" s="26"/>
      <c r="PX262" s="26"/>
      <c r="PY262" s="26"/>
      <c r="PZ262" s="26"/>
      <c r="QA262" s="26"/>
      <c r="QB262" s="26"/>
      <c r="QC262" s="26"/>
      <c r="QD262" s="26"/>
      <c r="QE262" s="26"/>
      <c r="QF262" s="26"/>
      <c r="QG262" s="26"/>
      <c r="QH262" s="26"/>
      <c r="QI262" s="26"/>
      <c r="QJ262" s="26"/>
      <c r="QK262" s="26"/>
      <c r="QL262" s="26"/>
      <c r="QM262" s="26"/>
      <c r="QN262" s="26"/>
      <c r="QO262" s="26"/>
      <c r="QP262" s="26"/>
      <c r="QQ262" s="26"/>
      <c r="QR262" s="26"/>
      <c r="QS262" s="26"/>
      <c r="QT262" s="26"/>
      <c r="QU262" s="26"/>
      <c r="QV262" s="26"/>
      <c r="QW262" s="26"/>
      <c r="QX262" s="26"/>
      <c r="QY262" s="26"/>
      <c r="QZ262" s="26"/>
      <c r="RA262" s="26"/>
      <c r="RB262" s="26"/>
      <c r="RC262" s="26"/>
      <c r="RD262" s="26"/>
      <c r="RE262" s="26"/>
      <c r="RF262" s="26"/>
      <c r="RG262" s="26"/>
      <c r="RH262" s="26"/>
      <c r="RI262" s="26"/>
      <c r="RJ262" s="26"/>
      <c r="RK262" s="26"/>
      <c r="RL262" s="26"/>
      <c r="RM262" s="26"/>
      <c r="RN262" s="26"/>
      <c r="RO262" s="26"/>
      <c r="RP262" s="26"/>
      <c r="RQ262" s="26"/>
      <c r="RR262" s="26"/>
      <c r="RS262" s="26"/>
      <c r="RT262" s="26"/>
      <c r="RU262" s="26"/>
      <c r="RV262" s="26"/>
      <c r="RW262" s="26"/>
      <c r="RX262" s="26"/>
      <c r="RY262" s="26"/>
      <c r="RZ262" s="26"/>
      <c r="SA262" s="26"/>
      <c r="SB262" s="26"/>
      <c r="SC262" s="26"/>
      <c r="SD262" s="26"/>
      <c r="SE262" s="26"/>
      <c r="SF262" s="26"/>
      <c r="SG262" s="26"/>
      <c r="SH262" s="26"/>
      <c r="SI262" s="26"/>
      <c r="SJ262" s="26"/>
      <c r="SK262" s="26"/>
      <c r="SL262" s="26"/>
      <c r="SM262" s="26"/>
      <c r="SN262" s="26"/>
      <c r="SO262" s="26"/>
      <c r="SP262" s="26"/>
      <c r="AAV262" s="26"/>
      <c r="AAW262" s="26"/>
      <c r="AAX262" s="26"/>
      <c r="AAY262" s="26"/>
      <c r="AAZ262" s="26"/>
      <c r="ABA262" s="26"/>
      <c r="ABB262" s="26"/>
      <c r="ABC262" s="26"/>
      <c r="ABD262" s="26"/>
      <c r="ABE262" s="26"/>
      <c r="ABF262" s="26"/>
      <c r="ABG262" s="26"/>
      <c r="ABH262" s="26"/>
      <c r="ABI262" s="26"/>
      <c r="ABJ262" s="26"/>
      <c r="ABK262" s="26"/>
      <c r="ABL262" s="26"/>
      <c r="ABM262" s="26"/>
      <c r="ABN262" s="26"/>
      <c r="ABO262" s="26"/>
      <c r="ABP262" s="26"/>
      <c r="ABQ262" s="26"/>
      <c r="ABR262" s="26"/>
      <c r="ABS262" s="26"/>
      <c r="ABT262" s="26"/>
      <c r="ABU262" s="26"/>
      <c r="ABV262" s="26"/>
      <c r="ABW262" s="26"/>
      <c r="ABX262" s="26"/>
      <c r="ABY262" s="26"/>
      <c r="ABZ262" s="26"/>
      <c r="ACA262" s="26"/>
      <c r="ACB262" s="26"/>
      <c r="ACC262" s="26"/>
      <c r="ACD262" s="26"/>
      <c r="ACE262" s="26"/>
      <c r="ACF262" s="26"/>
      <c r="ACG262" s="26"/>
      <c r="ACH262" s="26"/>
      <c r="ACI262" s="26"/>
      <c r="ACJ262" s="26"/>
      <c r="ACK262" s="26"/>
      <c r="ACL262" s="26"/>
      <c r="ACM262" s="26"/>
      <c r="ACN262" s="26"/>
      <c r="ACO262" s="26"/>
      <c r="ACP262" s="26"/>
      <c r="ACQ262" s="26"/>
      <c r="ACR262" s="26"/>
      <c r="ACS262" s="26"/>
      <c r="ACT262" s="26"/>
      <c r="ACU262" s="26"/>
      <c r="ACV262" s="26"/>
      <c r="ACW262" s="26"/>
      <c r="ACX262" s="26"/>
      <c r="ACY262" s="26"/>
      <c r="ACZ262" s="26"/>
      <c r="ADA262" s="26"/>
      <c r="ADB262" s="26"/>
      <c r="ADC262" s="26"/>
      <c r="ADD262" s="26"/>
      <c r="ADE262" s="26"/>
      <c r="ADF262" s="26"/>
      <c r="ADG262" s="26"/>
      <c r="ADH262" s="26"/>
      <c r="ADI262" s="26"/>
      <c r="ADJ262" s="26"/>
      <c r="ADK262" s="26"/>
      <c r="ADL262" s="26"/>
      <c r="ADM262" s="26"/>
      <c r="ADN262" s="26"/>
      <c r="ADO262" s="26"/>
      <c r="ADP262" s="26"/>
      <c r="ADQ262" s="26"/>
      <c r="ADR262" s="26"/>
      <c r="ADS262" s="26"/>
      <c r="ADT262" s="26"/>
      <c r="ADU262" s="26"/>
      <c r="ADV262" s="26"/>
      <c r="ADW262" s="26"/>
      <c r="ADX262" s="26"/>
      <c r="ADY262" s="26"/>
      <c r="ADZ262" s="26"/>
      <c r="AEA262" s="26"/>
      <c r="AEB262" s="26"/>
      <c r="AEC262" s="26"/>
      <c r="AED262" s="26"/>
      <c r="AEE262" s="26"/>
      <c r="AEF262" s="26"/>
      <c r="AEG262" s="26"/>
      <c r="AEH262" s="26"/>
      <c r="AEI262" s="26"/>
      <c r="AEJ262" s="26"/>
      <c r="AEK262" s="26"/>
      <c r="AEL262" s="26"/>
      <c r="AEM262" s="26"/>
      <c r="AEN262" s="26"/>
      <c r="AEO262" s="26"/>
      <c r="AEP262" s="26"/>
      <c r="AEQ262" s="26"/>
      <c r="AER262" s="26"/>
      <c r="AES262" s="26"/>
      <c r="AET262" s="26"/>
      <c r="AEU262" s="26"/>
      <c r="AEV262" s="26"/>
      <c r="AEW262" s="26"/>
      <c r="AEX262" s="26"/>
      <c r="AEY262" s="26"/>
      <c r="AEZ262" s="26"/>
      <c r="AFA262" s="26"/>
      <c r="AFB262" s="26"/>
      <c r="AFC262" s="26"/>
      <c r="AFD262" s="26"/>
      <c r="AFE262" s="26"/>
      <c r="AFF262" s="26"/>
      <c r="AFG262" s="26"/>
      <c r="AFH262" s="26"/>
      <c r="AFI262" s="26"/>
      <c r="AFJ262" s="26"/>
      <c r="AFK262" s="26"/>
      <c r="AFL262" s="26"/>
      <c r="AFM262" s="26"/>
      <c r="AFN262" s="26"/>
      <c r="AFO262" s="26"/>
      <c r="AFP262" s="26"/>
      <c r="AFQ262" s="26"/>
      <c r="AFR262" s="26"/>
      <c r="AFS262" s="26"/>
      <c r="AFT262" s="26"/>
      <c r="AFU262" s="26"/>
      <c r="AFV262" s="26"/>
      <c r="AFW262" s="26"/>
      <c r="AFX262" s="26"/>
      <c r="AFY262" s="26"/>
      <c r="AFZ262" s="26"/>
      <c r="AGA262" s="26"/>
      <c r="AGB262" s="26"/>
      <c r="AGC262" s="26"/>
      <c r="AGD262" s="26"/>
      <c r="AGE262" s="26"/>
      <c r="AGF262" s="26"/>
      <c r="AGG262" s="26"/>
      <c r="AGH262" s="26"/>
      <c r="AGI262" s="26"/>
      <c r="AGJ262" s="26"/>
      <c r="AGK262" s="26"/>
      <c r="AGL262" s="26"/>
      <c r="AGM262" s="26"/>
      <c r="AGN262" s="26"/>
      <c r="AGO262" s="26"/>
    </row>
    <row r="263" spans="371:873" x14ac:dyDescent="0.25">
      <c r="NG263" s="26"/>
      <c r="NH263" s="26"/>
      <c r="NI263" s="26"/>
      <c r="NJ263" s="26"/>
      <c r="NK263" s="26"/>
      <c r="NL263" s="26"/>
      <c r="NM263" s="26"/>
      <c r="NN263" s="26"/>
      <c r="NO263" s="26"/>
      <c r="NP263" s="26"/>
      <c r="NQ263" s="26"/>
      <c r="NR263" s="26"/>
      <c r="NS263" s="26"/>
      <c r="NT263" s="26"/>
      <c r="NU263" s="26"/>
      <c r="NV263" s="26"/>
      <c r="NW263" s="26"/>
      <c r="NX263" s="26"/>
      <c r="NY263" s="26"/>
      <c r="NZ263" s="26"/>
      <c r="OA263" s="26"/>
      <c r="OB263" s="26"/>
      <c r="OC263" s="26"/>
      <c r="OD263" s="26"/>
      <c r="OE263" s="26"/>
      <c r="OF263" s="26"/>
      <c r="OG263" s="26"/>
      <c r="OH263" s="26"/>
      <c r="OI263" s="26"/>
      <c r="OJ263" s="26"/>
      <c r="OK263" s="26"/>
      <c r="OL263" s="26"/>
      <c r="OM263" s="26"/>
      <c r="ON263" s="26"/>
      <c r="OO263" s="26"/>
      <c r="OP263" s="26"/>
      <c r="OQ263" s="26"/>
      <c r="OR263" s="26"/>
      <c r="OS263" s="26"/>
      <c r="OT263" s="26"/>
      <c r="OU263" s="26"/>
      <c r="OV263" s="26"/>
      <c r="OW263" s="26"/>
      <c r="OX263" s="26"/>
      <c r="OY263" s="26"/>
      <c r="OZ263" s="26"/>
      <c r="PA263" s="26"/>
      <c r="PB263" s="26"/>
      <c r="PC263" s="26"/>
      <c r="PD263" s="26"/>
      <c r="PE263" s="26"/>
      <c r="PF263" s="26"/>
      <c r="PG263" s="26"/>
      <c r="PH263" s="26"/>
      <c r="PI263" s="26"/>
      <c r="PJ263" s="26"/>
      <c r="PK263" s="26"/>
      <c r="PL263" s="26"/>
      <c r="PM263" s="26"/>
      <c r="PN263" s="26"/>
      <c r="PO263" s="26"/>
      <c r="PP263" s="26"/>
      <c r="PQ263" s="26"/>
      <c r="PR263" s="26"/>
      <c r="PS263" s="26"/>
      <c r="PT263" s="26"/>
      <c r="PU263" s="26"/>
      <c r="PV263" s="26"/>
      <c r="PW263" s="26"/>
      <c r="PX263" s="26"/>
      <c r="PY263" s="26"/>
      <c r="PZ263" s="26"/>
      <c r="QA263" s="26"/>
      <c r="QB263" s="26"/>
      <c r="QC263" s="26"/>
      <c r="QD263" s="26"/>
      <c r="QE263" s="26"/>
      <c r="QF263" s="26"/>
      <c r="QG263" s="26"/>
      <c r="QH263" s="26"/>
      <c r="QI263" s="26"/>
      <c r="QJ263" s="26"/>
      <c r="QK263" s="26"/>
      <c r="QL263" s="26"/>
      <c r="QM263" s="26"/>
      <c r="QN263" s="26"/>
      <c r="QO263" s="26"/>
      <c r="QP263" s="26"/>
      <c r="QQ263" s="26"/>
      <c r="QR263" s="26"/>
      <c r="QS263" s="26"/>
      <c r="QT263" s="26"/>
      <c r="QU263" s="26"/>
      <c r="QV263" s="26"/>
      <c r="QW263" s="26"/>
      <c r="QX263" s="26"/>
      <c r="QY263" s="26"/>
      <c r="QZ263" s="26"/>
      <c r="RA263" s="26"/>
      <c r="RB263" s="26"/>
      <c r="RC263" s="26"/>
      <c r="RD263" s="26"/>
      <c r="RE263" s="26"/>
      <c r="RF263" s="26"/>
      <c r="RG263" s="26"/>
      <c r="RH263" s="26"/>
      <c r="RI263" s="26"/>
      <c r="RJ263" s="26"/>
      <c r="RK263" s="26"/>
      <c r="RL263" s="26"/>
      <c r="RM263" s="26"/>
      <c r="RN263" s="26"/>
      <c r="RO263" s="26"/>
      <c r="RP263" s="26"/>
      <c r="RQ263" s="26"/>
      <c r="RR263" s="26"/>
      <c r="RS263" s="26"/>
      <c r="RT263" s="26"/>
      <c r="RU263" s="26"/>
      <c r="RV263" s="26"/>
      <c r="RW263" s="26"/>
      <c r="RX263" s="26"/>
      <c r="RY263" s="26"/>
      <c r="RZ263" s="26"/>
      <c r="SA263" s="26"/>
      <c r="SB263" s="26"/>
      <c r="SC263" s="26"/>
      <c r="SD263" s="26"/>
      <c r="SE263" s="26"/>
      <c r="SF263" s="26"/>
      <c r="SG263" s="26"/>
      <c r="SH263" s="26"/>
      <c r="SI263" s="26"/>
      <c r="SJ263" s="26"/>
      <c r="SK263" s="26"/>
      <c r="SL263" s="26"/>
      <c r="SM263" s="26"/>
      <c r="SN263" s="26"/>
      <c r="SO263" s="26"/>
      <c r="SP263" s="26"/>
      <c r="AAV263" s="26"/>
      <c r="AAW263" s="26"/>
      <c r="AAX263" s="26"/>
      <c r="AAY263" s="26"/>
      <c r="AAZ263" s="26"/>
      <c r="ABA263" s="26"/>
      <c r="ABB263" s="26"/>
      <c r="ABC263" s="26"/>
      <c r="ABD263" s="26"/>
      <c r="ABE263" s="26"/>
      <c r="ABF263" s="26"/>
      <c r="ABG263" s="26"/>
      <c r="ABH263" s="26"/>
      <c r="ABI263" s="26"/>
      <c r="ABJ263" s="26"/>
      <c r="ABK263" s="26"/>
      <c r="ABL263" s="26"/>
      <c r="ABM263" s="26"/>
      <c r="ABN263" s="26"/>
      <c r="ABO263" s="26"/>
      <c r="ABP263" s="26"/>
      <c r="ABQ263" s="26"/>
      <c r="ABR263" s="26"/>
      <c r="ABS263" s="26"/>
      <c r="ABT263" s="26"/>
      <c r="ABU263" s="26"/>
      <c r="ABV263" s="26"/>
      <c r="ABW263" s="26"/>
      <c r="ABX263" s="26"/>
      <c r="ABY263" s="26"/>
      <c r="ABZ263" s="26"/>
      <c r="ACA263" s="26"/>
      <c r="ACB263" s="26"/>
      <c r="ACC263" s="26"/>
      <c r="ACD263" s="26"/>
      <c r="ACE263" s="26"/>
      <c r="ACF263" s="26"/>
      <c r="ACG263" s="26"/>
      <c r="ACH263" s="26"/>
      <c r="ACI263" s="26"/>
      <c r="ACJ263" s="26"/>
      <c r="ACK263" s="26"/>
      <c r="ACL263" s="26"/>
      <c r="ACM263" s="26"/>
      <c r="ACN263" s="26"/>
      <c r="ACO263" s="26"/>
      <c r="ACP263" s="26"/>
      <c r="ACQ263" s="26"/>
      <c r="ACR263" s="26"/>
      <c r="ACS263" s="26"/>
      <c r="ACT263" s="26"/>
      <c r="ACU263" s="26"/>
      <c r="ACV263" s="26"/>
      <c r="ACW263" s="26"/>
      <c r="ACX263" s="26"/>
      <c r="ACY263" s="26"/>
      <c r="ACZ263" s="26"/>
      <c r="ADA263" s="26"/>
      <c r="ADB263" s="26"/>
      <c r="ADC263" s="26"/>
      <c r="ADD263" s="26"/>
      <c r="ADE263" s="26"/>
      <c r="ADF263" s="26"/>
      <c r="ADG263" s="26"/>
      <c r="ADH263" s="26"/>
      <c r="ADI263" s="26"/>
      <c r="ADJ263" s="26"/>
      <c r="ADK263" s="26"/>
      <c r="ADL263" s="26"/>
      <c r="ADM263" s="26"/>
      <c r="ADN263" s="26"/>
      <c r="ADO263" s="26"/>
      <c r="ADP263" s="26"/>
      <c r="ADQ263" s="26"/>
      <c r="ADR263" s="26"/>
      <c r="ADS263" s="26"/>
      <c r="ADT263" s="26"/>
      <c r="ADU263" s="26"/>
      <c r="ADV263" s="26"/>
      <c r="ADW263" s="26"/>
      <c r="ADX263" s="26"/>
      <c r="ADY263" s="26"/>
      <c r="ADZ263" s="26"/>
      <c r="AEA263" s="26"/>
      <c r="AEB263" s="26"/>
      <c r="AEC263" s="26"/>
      <c r="AED263" s="26"/>
      <c r="AEE263" s="26"/>
      <c r="AEF263" s="26"/>
      <c r="AEG263" s="26"/>
      <c r="AEH263" s="26"/>
      <c r="AEI263" s="26"/>
      <c r="AEJ263" s="26"/>
      <c r="AEK263" s="26"/>
      <c r="AEL263" s="26"/>
      <c r="AEM263" s="26"/>
      <c r="AEN263" s="26"/>
      <c r="AEO263" s="26"/>
      <c r="AEP263" s="26"/>
      <c r="AEQ263" s="26"/>
      <c r="AER263" s="26"/>
      <c r="AES263" s="26"/>
      <c r="AET263" s="26"/>
      <c r="AEU263" s="26"/>
      <c r="AEV263" s="26"/>
      <c r="AEW263" s="26"/>
      <c r="AEX263" s="26"/>
      <c r="AEY263" s="26"/>
      <c r="AEZ263" s="26"/>
      <c r="AFA263" s="26"/>
      <c r="AFB263" s="26"/>
      <c r="AFC263" s="26"/>
      <c r="AFD263" s="26"/>
      <c r="AFE263" s="26"/>
      <c r="AFF263" s="26"/>
      <c r="AFG263" s="26"/>
      <c r="AFH263" s="26"/>
      <c r="AFI263" s="26"/>
      <c r="AFJ263" s="26"/>
      <c r="AFK263" s="26"/>
      <c r="AFL263" s="26"/>
      <c r="AFM263" s="26"/>
      <c r="AFN263" s="26"/>
      <c r="AFO263" s="26"/>
      <c r="AFP263" s="26"/>
      <c r="AFQ263" s="26"/>
      <c r="AFR263" s="26"/>
      <c r="AFS263" s="26"/>
      <c r="AFT263" s="26"/>
      <c r="AFU263" s="26"/>
      <c r="AFV263" s="26"/>
      <c r="AFW263" s="26"/>
      <c r="AFX263" s="26"/>
      <c r="AFY263" s="26"/>
      <c r="AFZ263" s="26"/>
      <c r="AGA263" s="26"/>
      <c r="AGB263" s="26"/>
      <c r="AGC263" s="26"/>
      <c r="AGD263" s="26"/>
      <c r="AGE263" s="26"/>
      <c r="AGF263" s="26"/>
      <c r="AGG263" s="26"/>
      <c r="AGH263" s="26"/>
      <c r="AGI263" s="26"/>
      <c r="AGJ263" s="26"/>
      <c r="AGK263" s="26"/>
      <c r="AGL263" s="26"/>
      <c r="AGM263" s="26"/>
      <c r="AGN263" s="26"/>
      <c r="AGO263" s="26"/>
    </row>
    <row r="264" spans="371:873" x14ac:dyDescent="0.25">
      <c r="NG264" s="26"/>
      <c r="NH264" s="26"/>
      <c r="NI264" s="26"/>
      <c r="NJ264" s="26"/>
      <c r="NK264" s="26"/>
      <c r="NL264" s="26"/>
      <c r="NM264" s="26"/>
      <c r="NN264" s="26"/>
      <c r="NO264" s="26"/>
      <c r="NP264" s="26"/>
      <c r="NQ264" s="26"/>
      <c r="NR264" s="26"/>
      <c r="NS264" s="26"/>
      <c r="NT264" s="26"/>
      <c r="NU264" s="26"/>
      <c r="NV264" s="26"/>
      <c r="NW264" s="26"/>
      <c r="NX264" s="26"/>
      <c r="NY264" s="26"/>
      <c r="NZ264" s="26"/>
      <c r="OA264" s="26"/>
      <c r="OB264" s="26"/>
      <c r="OC264" s="26"/>
      <c r="OD264" s="26"/>
      <c r="OE264" s="26"/>
      <c r="OF264" s="26"/>
      <c r="OG264" s="26"/>
      <c r="OH264" s="26"/>
      <c r="OI264" s="26"/>
      <c r="OJ264" s="26"/>
      <c r="OK264" s="26"/>
      <c r="OL264" s="26"/>
      <c r="OM264" s="26"/>
      <c r="ON264" s="26"/>
      <c r="OO264" s="26"/>
      <c r="OP264" s="26"/>
      <c r="OQ264" s="26"/>
      <c r="OR264" s="26"/>
      <c r="OS264" s="26"/>
      <c r="OT264" s="26"/>
      <c r="OU264" s="26"/>
      <c r="OV264" s="26"/>
      <c r="OW264" s="26"/>
      <c r="OX264" s="26"/>
      <c r="OY264" s="26"/>
      <c r="OZ264" s="26"/>
      <c r="PA264" s="26"/>
      <c r="PB264" s="26"/>
      <c r="PC264" s="26"/>
      <c r="PD264" s="26"/>
      <c r="PE264" s="26"/>
      <c r="PF264" s="26"/>
      <c r="PG264" s="26"/>
      <c r="PH264" s="26"/>
      <c r="PI264" s="26"/>
      <c r="PJ264" s="26"/>
      <c r="PK264" s="26"/>
      <c r="PL264" s="26"/>
      <c r="PM264" s="26"/>
      <c r="PN264" s="26"/>
      <c r="PO264" s="26"/>
      <c r="PP264" s="26"/>
      <c r="PQ264" s="26"/>
      <c r="PR264" s="26"/>
      <c r="PS264" s="26"/>
      <c r="PT264" s="26"/>
      <c r="PU264" s="26"/>
      <c r="PV264" s="26"/>
      <c r="PW264" s="26"/>
      <c r="PX264" s="26"/>
      <c r="PY264" s="26"/>
      <c r="PZ264" s="26"/>
      <c r="QA264" s="26"/>
      <c r="QB264" s="26"/>
      <c r="QC264" s="26"/>
      <c r="QD264" s="26"/>
      <c r="QE264" s="26"/>
      <c r="QF264" s="26"/>
      <c r="QG264" s="26"/>
      <c r="QH264" s="26"/>
      <c r="QI264" s="26"/>
      <c r="QJ264" s="26"/>
      <c r="QK264" s="26"/>
      <c r="QL264" s="26"/>
      <c r="QM264" s="26"/>
      <c r="QN264" s="26"/>
      <c r="QO264" s="26"/>
      <c r="QP264" s="26"/>
      <c r="QQ264" s="26"/>
      <c r="QR264" s="26"/>
      <c r="QS264" s="26"/>
      <c r="QT264" s="26"/>
      <c r="QU264" s="26"/>
      <c r="QV264" s="26"/>
      <c r="QW264" s="26"/>
      <c r="QX264" s="26"/>
      <c r="QY264" s="26"/>
      <c r="QZ264" s="26"/>
      <c r="RA264" s="26"/>
      <c r="RB264" s="26"/>
      <c r="RC264" s="26"/>
      <c r="RD264" s="26"/>
      <c r="RE264" s="26"/>
      <c r="RF264" s="26"/>
      <c r="RG264" s="26"/>
      <c r="RH264" s="26"/>
      <c r="RI264" s="26"/>
      <c r="RJ264" s="26"/>
      <c r="RK264" s="26"/>
      <c r="RL264" s="26"/>
      <c r="RM264" s="26"/>
      <c r="RN264" s="26"/>
      <c r="RO264" s="26"/>
      <c r="RP264" s="26"/>
      <c r="RQ264" s="26"/>
      <c r="RR264" s="26"/>
      <c r="RS264" s="26"/>
      <c r="RT264" s="26"/>
      <c r="RU264" s="26"/>
      <c r="RV264" s="26"/>
      <c r="RW264" s="26"/>
      <c r="RX264" s="26"/>
      <c r="RY264" s="26"/>
      <c r="RZ264" s="26"/>
      <c r="SA264" s="26"/>
      <c r="SB264" s="26"/>
      <c r="SC264" s="26"/>
      <c r="SD264" s="26"/>
      <c r="SE264" s="26"/>
      <c r="SF264" s="26"/>
      <c r="SG264" s="26"/>
      <c r="SH264" s="26"/>
      <c r="SI264" s="26"/>
      <c r="SJ264" s="26"/>
      <c r="SK264" s="26"/>
      <c r="SL264" s="26"/>
      <c r="SM264" s="26"/>
      <c r="SN264" s="26"/>
      <c r="SO264" s="26"/>
      <c r="SP264" s="26"/>
      <c r="AAV264" s="26"/>
      <c r="AAW264" s="26"/>
      <c r="AAX264" s="26"/>
      <c r="AAY264" s="26"/>
      <c r="AAZ264" s="26"/>
      <c r="ABA264" s="26"/>
      <c r="ABB264" s="26"/>
      <c r="ABC264" s="26"/>
      <c r="ABD264" s="26"/>
      <c r="ABE264" s="26"/>
      <c r="ABF264" s="26"/>
      <c r="ABG264" s="26"/>
      <c r="ABH264" s="26"/>
      <c r="ABI264" s="26"/>
      <c r="ABJ264" s="26"/>
      <c r="ABK264" s="26"/>
      <c r="ABL264" s="26"/>
      <c r="ABM264" s="26"/>
      <c r="ABN264" s="26"/>
      <c r="ABO264" s="26"/>
      <c r="ABP264" s="26"/>
      <c r="ABQ264" s="26"/>
      <c r="ABR264" s="26"/>
      <c r="ABS264" s="26"/>
      <c r="ABT264" s="26"/>
      <c r="ABU264" s="26"/>
      <c r="ABV264" s="26"/>
      <c r="ABW264" s="26"/>
      <c r="ABX264" s="26"/>
      <c r="ABY264" s="26"/>
      <c r="ABZ264" s="26"/>
      <c r="ACA264" s="26"/>
      <c r="ACB264" s="26"/>
      <c r="ACC264" s="26"/>
      <c r="ACD264" s="26"/>
      <c r="ACE264" s="26"/>
      <c r="ACF264" s="26"/>
      <c r="ACG264" s="26"/>
      <c r="ACH264" s="26"/>
      <c r="ACI264" s="26"/>
      <c r="ACJ264" s="26"/>
      <c r="ACK264" s="26"/>
      <c r="ACL264" s="26"/>
      <c r="ACM264" s="26"/>
      <c r="ACN264" s="26"/>
      <c r="ACO264" s="26"/>
      <c r="ACP264" s="26"/>
      <c r="ACQ264" s="26"/>
      <c r="ACR264" s="26"/>
      <c r="ACS264" s="26"/>
      <c r="ACT264" s="26"/>
      <c r="ACU264" s="26"/>
      <c r="ACV264" s="26"/>
      <c r="ACW264" s="26"/>
      <c r="ACX264" s="26"/>
      <c r="ACY264" s="26"/>
      <c r="ACZ264" s="26"/>
      <c r="ADA264" s="26"/>
      <c r="ADB264" s="26"/>
      <c r="ADC264" s="26"/>
      <c r="ADD264" s="26"/>
      <c r="ADE264" s="26"/>
      <c r="ADF264" s="26"/>
      <c r="ADG264" s="26"/>
      <c r="ADH264" s="26"/>
      <c r="ADI264" s="26"/>
      <c r="ADJ264" s="26"/>
      <c r="ADK264" s="26"/>
      <c r="ADL264" s="26"/>
      <c r="ADM264" s="26"/>
      <c r="ADN264" s="26"/>
      <c r="ADO264" s="26"/>
      <c r="ADP264" s="26"/>
      <c r="ADQ264" s="26"/>
      <c r="ADR264" s="26"/>
      <c r="ADS264" s="26"/>
      <c r="ADT264" s="26"/>
      <c r="ADU264" s="26"/>
      <c r="ADV264" s="26"/>
      <c r="ADW264" s="26"/>
      <c r="ADX264" s="26"/>
      <c r="ADY264" s="26"/>
      <c r="ADZ264" s="26"/>
      <c r="AEA264" s="26"/>
      <c r="AEB264" s="26"/>
      <c r="AEC264" s="26"/>
      <c r="AED264" s="26"/>
      <c r="AEE264" s="26"/>
      <c r="AEF264" s="26"/>
      <c r="AEG264" s="26"/>
      <c r="AEH264" s="26"/>
      <c r="AEI264" s="26"/>
      <c r="AEJ264" s="26"/>
      <c r="AEK264" s="26"/>
      <c r="AEL264" s="26"/>
      <c r="AEM264" s="26"/>
      <c r="AEN264" s="26"/>
      <c r="AEO264" s="26"/>
      <c r="AEP264" s="26"/>
      <c r="AEQ264" s="26"/>
      <c r="AER264" s="26"/>
      <c r="AES264" s="26"/>
      <c r="AET264" s="26"/>
      <c r="AEU264" s="26"/>
      <c r="AEV264" s="26"/>
      <c r="AEW264" s="26"/>
      <c r="AEX264" s="26"/>
      <c r="AEY264" s="26"/>
      <c r="AEZ264" s="26"/>
      <c r="AFA264" s="26"/>
      <c r="AFB264" s="26"/>
      <c r="AFC264" s="26"/>
      <c r="AFD264" s="26"/>
      <c r="AFE264" s="26"/>
      <c r="AFF264" s="26"/>
      <c r="AFG264" s="26"/>
      <c r="AFH264" s="26"/>
      <c r="AFI264" s="26"/>
      <c r="AFJ264" s="26"/>
      <c r="AFK264" s="26"/>
      <c r="AFL264" s="26"/>
      <c r="AFM264" s="26"/>
      <c r="AFN264" s="26"/>
      <c r="AFO264" s="26"/>
      <c r="AFP264" s="26"/>
      <c r="AFQ264" s="26"/>
      <c r="AFR264" s="26"/>
      <c r="AFS264" s="26"/>
      <c r="AFT264" s="26"/>
      <c r="AFU264" s="26"/>
      <c r="AFV264" s="26"/>
      <c r="AFW264" s="26"/>
      <c r="AFX264" s="26"/>
      <c r="AFY264" s="26"/>
      <c r="AFZ264" s="26"/>
      <c r="AGA264" s="26"/>
      <c r="AGB264" s="26"/>
      <c r="AGC264" s="26"/>
      <c r="AGD264" s="26"/>
      <c r="AGE264" s="26"/>
      <c r="AGF264" s="26"/>
      <c r="AGG264" s="26"/>
      <c r="AGH264" s="26"/>
      <c r="AGI264" s="26"/>
      <c r="AGJ264" s="26"/>
      <c r="AGK264" s="26"/>
      <c r="AGL264" s="26"/>
      <c r="AGM264" s="26"/>
      <c r="AGN264" s="26"/>
      <c r="AGO264" s="26"/>
    </row>
    <row r="265" spans="371:873" x14ac:dyDescent="0.25">
      <c r="NG265" s="26"/>
      <c r="NH265" s="26"/>
      <c r="NI265" s="26"/>
      <c r="NJ265" s="26"/>
      <c r="NK265" s="26"/>
      <c r="NL265" s="26"/>
      <c r="NM265" s="26"/>
      <c r="NN265" s="26"/>
      <c r="NO265" s="26"/>
      <c r="NP265" s="26"/>
      <c r="NQ265" s="26"/>
      <c r="NR265" s="26"/>
      <c r="NS265" s="26"/>
      <c r="NT265" s="26"/>
      <c r="NU265" s="26"/>
      <c r="NV265" s="26"/>
      <c r="NW265" s="26"/>
      <c r="NX265" s="26"/>
      <c r="NY265" s="26"/>
      <c r="NZ265" s="26"/>
      <c r="OA265" s="26"/>
      <c r="OB265" s="26"/>
      <c r="OC265" s="26"/>
      <c r="OD265" s="26"/>
      <c r="OE265" s="26"/>
      <c r="OF265" s="26"/>
      <c r="OG265" s="26"/>
      <c r="OH265" s="26"/>
      <c r="OI265" s="26"/>
      <c r="OJ265" s="26"/>
      <c r="OK265" s="26"/>
      <c r="OL265" s="26"/>
      <c r="OM265" s="26"/>
      <c r="ON265" s="26"/>
      <c r="OO265" s="26"/>
      <c r="OP265" s="26"/>
      <c r="OQ265" s="26"/>
      <c r="OR265" s="26"/>
      <c r="OS265" s="26"/>
      <c r="OT265" s="26"/>
      <c r="OU265" s="26"/>
      <c r="OV265" s="26"/>
      <c r="OW265" s="26"/>
      <c r="OX265" s="26"/>
      <c r="OY265" s="26"/>
      <c r="OZ265" s="26"/>
      <c r="PA265" s="26"/>
      <c r="PB265" s="26"/>
      <c r="PC265" s="26"/>
      <c r="PD265" s="26"/>
      <c r="PE265" s="26"/>
      <c r="PF265" s="26"/>
      <c r="PG265" s="26"/>
      <c r="PH265" s="26"/>
      <c r="PI265" s="26"/>
      <c r="PJ265" s="26"/>
      <c r="PK265" s="26"/>
      <c r="PL265" s="26"/>
      <c r="PM265" s="26"/>
      <c r="PN265" s="26"/>
      <c r="PO265" s="26"/>
      <c r="PP265" s="26"/>
      <c r="PQ265" s="26"/>
      <c r="PR265" s="26"/>
      <c r="PS265" s="26"/>
      <c r="PT265" s="26"/>
      <c r="PU265" s="26"/>
      <c r="PV265" s="26"/>
      <c r="PW265" s="26"/>
      <c r="PX265" s="26"/>
      <c r="PY265" s="26"/>
      <c r="PZ265" s="26"/>
      <c r="QA265" s="26"/>
      <c r="QB265" s="26"/>
      <c r="QC265" s="26"/>
      <c r="QD265" s="26"/>
      <c r="QE265" s="26"/>
      <c r="QF265" s="26"/>
      <c r="QG265" s="26"/>
      <c r="QH265" s="26"/>
      <c r="QI265" s="26"/>
      <c r="QJ265" s="26"/>
      <c r="QK265" s="26"/>
      <c r="QL265" s="26"/>
      <c r="QM265" s="26"/>
      <c r="QN265" s="26"/>
      <c r="QO265" s="26"/>
      <c r="QP265" s="26"/>
      <c r="QQ265" s="26"/>
      <c r="QR265" s="26"/>
      <c r="QS265" s="26"/>
      <c r="QT265" s="26"/>
      <c r="QU265" s="26"/>
      <c r="QV265" s="26"/>
      <c r="QW265" s="26"/>
      <c r="QX265" s="26"/>
      <c r="QY265" s="26"/>
      <c r="QZ265" s="26"/>
      <c r="RA265" s="26"/>
      <c r="RB265" s="26"/>
      <c r="RC265" s="26"/>
      <c r="RD265" s="26"/>
      <c r="RE265" s="26"/>
      <c r="RF265" s="26"/>
      <c r="RG265" s="26"/>
      <c r="RH265" s="26"/>
      <c r="RI265" s="26"/>
      <c r="RJ265" s="26"/>
      <c r="RK265" s="26"/>
      <c r="RL265" s="26"/>
      <c r="RM265" s="26"/>
      <c r="RN265" s="26"/>
      <c r="RO265" s="26"/>
      <c r="RP265" s="26"/>
      <c r="RQ265" s="26"/>
      <c r="RR265" s="26"/>
      <c r="RS265" s="26"/>
      <c r="RT265" s="26"/>
      <c r="RU265" s="26"/>
      <c r="RV265" s="26"/>
      <c r="RW265" s="26"/>
      <c r="RX265" s="26"/>
      <c r="RY265" s="26"/>
      <c r="RZ265" s="26"/>
      <c r="SA265" s="26"/>
      <c r="SB265" s="26"/>
      <c r="SC265" s="26"/>
      <c r="SD265" s="26"/>
      <c r="SE265" s="26"/>
      <c r="SF265" s="26"/>
      <c r="SG265" s="26"/>
      <c r="SH265" s="26"/>
      <c r="SI265" s="26"/>
      <c r="SJ265" s="26"/>
      <c r="SK265" s="26"/>
      <c r="SL265" s="26"/>
      <c r="SM265" s="26"/>
      <c r="SN265" s="26"/>
      <c r="SO265" s="26"/>
      <c r="SP265" s="26"/>
      <c r="AAV265" s="26"/>
      <c r="AAW265" s="26"/>
      <c r="AAX265" s="26"/>
      <c r="AAY265" s="26"/>
      <c r="AAZ265" s="26"/>
      <c r="ABA265" s="26"/>
      <c r="ABB265" s="26"/>
      <c r="ABC265" s="26"/>
      <c r="ABD265" s="26"/>
      <c r="ABE265" s="26"/>
      <c r="ABF265" s="26"/>
      <c r="ABG265" s="26"/>
      <c r="ABH265" s="26"/>
      <c r="ABI265" s="26"/>
      <c r="ABJ265" s="26"/>
      <c r="ABK265" s="26"/>
      <c r="ABL265" s="26"/>
      <c r="ABM265" s="26"/>
      <c r="ABN265" s="26"/>
      <c r="ABO265" s="26"/>
      <c r="ABP265" s="26"/>
      <c r="ABQ265" s="26"/>
      <c r="ABR265" s="26"/>
      <c r="ABS265" s="26"/>
      <c r="ABT265" s="26"/>
      <c r="ABU265" s="26"/>
      <c r="ABV265" s="26"/>
      <c r="ABW265" s="26"/>
      <c r="ABX265" s="26"/>
      <c r="ABY265" s="26"/>
      <c r="ABZ265" s="26"/>
      <c r="ACA265" s="26"/>
      <c r="ACB265" s="26"/>
      <c r="ACC265" s="26"/>
      <c r="ACD265" s="26"/>
      <c r="ACE265" s="26"/>
      <c r="ACF265" s="26"/>
      <c r="ACG265" s="26"/>
      <c r="ACH265" s="26"/>
      <c r="ACI265" s="26"/>
      <c r="ACJ265" s="26"/>
      <c r="ACK265" s="26"/>
      <c r="ACL265" s="26"/>
      <c r="ACM265" s="26"/>
      <c r="ACN265" s="26"/>
      <c r="ACO265" s="26"/>
      <c r="ACP265" s="26"/>
      <c r="ACQ265" s="26"/>
      <c r="ACR265" s="26"/>
      <c r="ACS265" s="26"/>
      <c r="ACT265" s="26"/>
      <c r="ACU265" s="26"/>
      <c r="ACV265" s="26"/>
      <c r="ACW265" s="26"/>
      <c r="ACX265" s="26"/>
      <c r="ACY265" s="26"/>
      <c r="ACZ265" s="26"/>
      <c r="ADA265" s="26"/>
      <c r="ADB265" s="26"/>
      <c r="ADC265" s="26"/>
      <c r="ADD265" s="26"/>
      <c r="ADE265" s="26"/>
      <c r="ADF265" s="26"/>
      <c r="ADG265" s="26"/>
      <c r="ADH265" s="26"/>
      <c r="ADI265" s="26"/>
      <c r="ADJ265" s="26"/>
      <c r="ADK265" s="26"/>
      <c r="ADL265" s="26"/>
      <c r="ADM265" s="26"/>
      <c r="ADN265" s="26"/>
      <c r="ADO265" s="26"/>
      <c r="ADP265" s="26"/>
      <c r="ADQ265" s="26"/>
      <c r="ADR265" s="26"/>
      <c r="ADS265" s="26"/>
      <c r="ADT265" s="26"/>
      <c r="ADU265" s="26"/>
      <c r="ADV265" s="26"/>
      <c r="ADW265" s="26"/>
      <c r="ADX265" s="26"/>
      <c r="ADY265" s="26"/>
      <c r="ADZ265" s="26"/>
      <c r="AEA265" s="26"/>
      <c r="AEB265" s="26"/>
      <c r="AEC265" s="26"/>
      <c r="AED265" s="26"/>
      <c r="AEE265" s="26"/>
      <c r="AEF265" s="26"/>
      <c r="AEG265" s="26"/>
      <c r="AEH265" s="26"/>
      <c r="AEI265" s="26"/>
      <c r="AEJ265" s="26"/>
      <c r="AEK265" s="26"/>
      <c r="AEL265" s="26"/>
      <c r="AEM265" s="26"/>
      <c r="AEN265" s="26"/>
      <c r="AEO265" s="26"/>
      <c r="AEP265" s="26"/>
      <c r="AEQ265" s="26"/>
      <c r="AER265" s="26"/>
      <c r="AES265" s="26"/>
      <c r="AET265" s="26"/>
      <c r="AEU265" s="26"/>
      <c r="AEV265" s="26"/>
      <c r="AEW265" s="26"/>
      <c r="AEX265" s="26"/>
      <c r="AEY265" s="26"/>
      <c r="AEZ265" s="26"/>
      <c r="AFA265" s="26"/>
      <c r="AFB265" s="26"/>
      <c r="AFC265" s="26"/>
      <c r="AFD265" s="26"/>
      <c r="AFE265" s="26"/>
      <c r="AFF265" s="26"/>
      <c r="AFG265" s="26"/>
      <c r="AFH265" s="26"/>
      <c r="AFI265" s="26"/>
      <c r="AFJ265" s="26"/>
      <c r="AFK265" s="26"/>
      <c r="AFL265" s="26"/>
      <c r="AFM265" s="26"/>
      <c r="AFN265" s="26"/>
      <c r="AFO265" s="26"/>
      <c r="AFP265" s="26"/>
      <c r="AFQ265" s="26"/>
      <c r="AFR265" s="26"/>
      <c r="AFS265" s="26"/>
      <c r="AFT265" s="26"/>
      <c r="AFU265" s="26"/>
      <c r="AFV265" s="26"/>
      <c r="AFW265" s="26"/>
      <c r="AFX265" s="26"/>
      <c r="AFY265" s="26"/>
      <c r="AFZ265" s="26"/>
      <c r="AGA265" s="26"/>
      <c r="AGB265" s="26"/>
      <c r="AGC265" s="26"/>
      <c r="AGD265" s="26"/>
      <c r="AGE265" s="26"/>
      <c r="AGF265" s="26"/>
      <c r="AGG265" s="26"/>
      <c r="AGH265" s="26"/>
      <c r="AGI265" s="26"/>
      <c r="AGJ265" s="26"/>
      <c r="AGK265" s="26"/>
      <c r="AGL265" s="26"/>
      <c r="AGM265" s="26"/>
      <c r="AGN265" s="26"/>
      <c r="AGO265" s="26"/>
    </row>
    <row r="266" spans="371:873" x14ac:dyDescent="0.25">
      <c r="NG266" s="26"/>
      <c r="NH266" s="26"/>
      <c r="NI266" s="26"/>
      <c r="NJ266" s="26"/>
      <c r="NK266" s="26"/>
      <c r="NL266" s="26"/>
      <c r="NM266" s="26"/>
      <c r="NN266" s="26"/>
      <c r="NO266" s="26"/>
      <c r="NP266" s="26"/>
      <c r="NQ266" s="26"/>
      <c r="NR266" s="26"/>
      <c r="NS266" s="26"/>
      <c r="NT266" s="26"/>
      <c r="NU266" s="26"/>
      <c r="NV266" s="26"/>
      <c r="NW266" s="26"/>
      <c r="NX266" s="26"/>
      <c r="NY266" s="26"/>
      <c r="NZ266" s="26"/>
      <c r="OA266" s="26"/>
      <c r="OB266" s="26"/>
      <c r="OC266" s="26"/>
      <c r="OD266" s="26"/>
      <c r="OE266" s="26"/>
      <c r="OF266" s="26"/>
      <c r="OG266" s="26"/>
      <c r="OH266" s="26"/>
      <c r="OI266" s="26"/>
      <c r="OJ266" s="26"/>
      <c r="OK266" s="26"/>
      <c r="OL266" s="26"/>
      <c r="OM266" s="26"/>
      <c r="ON266" s="26"/>
      <c r="OO266" s="26"/>
      <c r="OP266" s="26"/>
      <c r="OQ266" s="26"/>
      <c r="OR266" s="26"/>
      <c r="OS266" s="26"/>
      <c r="OT266" s="26"/>
      <c r="OU266" s="26"/>
      <c r="OV266" s="26"/>
      <c r="OW266" s="26"/>
      <c r="OX266" s="26"/>
      <c r="OY266" s="26"/>
      <c r="OZ266" s="26"/>
      <c r="PA266" s="26"/>
      <c r="PB266" s="26"/>
      <c r="PC266" s="26"/>
      <c r="PD266" s="26"/>
      <c r="PE266" s="26"/>
      <c r="PF266" s="26"/>
      <c r="PG266" s="26"/>
      <c r="PH266" s="26"/>
      <c r="PI266" s="26"/>
      <c r="PJ266" s="26"/>
      <c r="PK266" s="26"/>
      <c r="PL266" s="26"/>
      <c r="PM266" s="26"/>
      <c r="PN266" s="26"/>
      <c r="PO266" s="26"/>
      <c r="PP266" s="26"/>
      <c r="PQ266" s="26"/>
      <c r="PR266" s="26"/>
      <c r="PS266" s="26"/>
      <c r="PT266" s="26"/>
      <c r="PU266" s="26"/>
      <c r="PV266" s="26"/>
      <c r="PW266" s="26"/>
      <c r="PX266" s="26"/>
      <c r="PY266" s="26"/>
      <c r="PZ266" s="26"/>
      <c r="QA266" s="26"/>
      <c r="QB266" s="26"/>
      <c r="QC266" s="26"/>
      <c r="QD266" s="26"/>
      <c r="QE266" s="26"/>
      <c r="QF266" s="26"/>
      <c r="QG266" s="26"/>
      <c r="QH266" s="26"/>
      <c r="QI266" s="26"/>
      <c r="QJ266" s="26"/>
      <c r="QK266" s="26"/>
      <c r="QL266" s="26"/>
      <c r="QM266" s="26"/>
      <c r="QN266" s="26"/>
      <c r="QO266" s="26"/>
      <c r="QP266" s="26"/>
      <c r="QQ266" s="26"/>
      <c r="QR266" s="26"/>
      <c r="QS266" s="26"/>
      <c r="QT266" s="26"/>
      <c r="QU266" s="26"/>
      <c r="QV266" s="26"/>
      <c r="QW266" s="26"/>
      <c r="QX266" s="26"/>
      <c r="QY266" s="26"/>
      <c r="QZ266" s="26"/>
      <c r="RA266" s="26"/>
      <c r="RB266" s="26"/>
      <c r="RC266" s="26"/>
      <c r="RD266" s="26"/>
      <c r="RE266" s="26"/>
      <c r="RF266" s="26"/>
      <c r="RG266" s="26"/>
      <c r="RH266" s="26"/>
      <c r="RI266" s="26"/>
      <c r="RJ266" s="26"/>
      <c r="RK266" s="26"/>
      <c r="RL266" s="26"/>
      <c r="RM266" s="26"/>
      <c r="RN266" s="26"/>
      <c r="RO266" s="26"/>
      <c r="RP266" s="26"/>
      <c r="RQ266" s="26"/>
      <c r="RR266" s="26"/>
      <c r="RS266" s="26"/>
      <c r="RT266" s="26"/>
      <c r="RU266" s="26"/>
      <c r="RV266" s="26"/>
      <c r="RW266" s="26"/>
      <c r="RX266" s="26"/>
      <c r="RY266" s="26"/>
      <c r="RZ266" s="26"/>
      <c r="SA266" s="26"/>
      <c r="SB266" s="26"/>
      <c r="SC266" s="26"/>
      <c r="SD266" s="26"/>
      <c r="SE266" s="26"/>
      <c r="SF266" s="26"/>
      <c r="SG266" s="26"/>
      <c r="SH266" s="26"/>
      <c r="SI266" s="26"/>
      <c r="SJ266" s="26"/>
      <c r="SK266" s="26"/>
      <c r="SL266" s="26"/>
      <c r="SM266" s="26"/>
      <c r="SN266" s="26"/>
      <c r="SO266" s="26"/>
      <c r="SP266" s="26"/>
      <c r="AAV266" s="26"/>
      <c r="AAW266" s="26"/>
      <c r="AAX266" s="26"/>
      <c r="AAY266" s="26"/>
      <c r="AAZ266" s="26"/>
      <c r="ABA266" s="26"/>
      <c r="ABB266" s="26"/>
      <c r="ABC266" s="26"/>
      <c r="ABD266" s="26"/>
      <c r="ABE266" s="26"/>
      <c r="ABF266" s="26"/>
      <c r="ABG266" s="26"/>
      <c r="ABH266" s="26"/>
      <c r="ABI266" s="26"/>
      <c r="ABJ266" s="26"/>
      <c r="ABK266" s="26"/>
      <c r="ABL266" s="26"/>
      <c r="ABM266" s="26"/>
      <c r="ABN266" s="26"/>
      <c r="ABO266" s="26"/>
      <c r="ABP266" s="26"/>
      <c r="ABQ266" s="26"/>
      <c r="ABR266" s="26"/>
      <c r="ABS266" s="26"/>
      <c r="ABT266" s="26"/>
      <c r="ABU266" s="26"/>
      <c r="ABV266" s="26"/>
      <c r="ABW266" s="26"/>
      <c r="ABX266" s="26"/>
      <c r="ABY266" s="26"/>
      <c r="ABZ266" s="26"/>
      <c r="ACA266" s="26"/>
      <c r="ACB266" s="26"/>
      <c r="ACC266" s="26"/>
      <c r="ACD266" s="26"/>
      <c r="ACE266" s="26"/>
      <c r="ACF266" s="26"/>
      <c r="ACG266" s="26"/>
      <c r="ACH266" s="26"/>
      <c r="ACI266" s="26"/>
      <c r="ACJ266" s="26"/>
      <c r="ACK266" s="26"/>
      <c r="ACL266" s="26"/>
      <c r="ACM266" s="26"/>
      <c r="ACN266" s="26"/>
      <c r="ACO266" s="26"/>
      <c r="ACP266" s="26"/>
      <c r="ACQ266" s="26"/>
      <c r="ACR266" s="26"/>
      <c r="ACS266" s="26"/>
      <c r="ACT266" s="26"/>
      <c r="ACU266" s="26"/>
      <c r="ACV266" s="26"/>
      <c r="ACW266" s="26"/>
      <c r="ACX266" s="26"/>
      <c r="ACY266" s="26"/>
      <c r="ACZ266" s="26"/>
      <c r="ADA266" s="26"/>
      <c r="ADB266" s="26"/>
      <c r="ADC266" s="26"/>
      <c r="ADD266" s="26"/>
      <c r="ADE266" s="26"/>
      <c r="ADF266" s="26"/>
      <c r="ADG266" s="26"/>
      <c r="ADH266" s="26"/>
      <c r="ADI266" s="26"/>
      <c r="ADJ266" s="26"/>
      <c r="ADK266" s="26"/>
      <c r="ADL266" s="26"/>
      <c r="ADM266" s="26"/>
      <c r="ADN266" s="26"/>
      <c r="ADO266" s="26"/>
      <c r="ADP266" s="26"/>
      <c r="ADQ266" s="26"/>
      <c r="ADR266" s="26"/>
      <c r="ADS266" s="26"/>
      <c r="ADT266" s="26"/>
      <c r="ADU266" s="26"/>
      <c r="ADV266" s="26"/>
      <c r="ADW266" s="26"/>
      <c r="ADX266" s="26"/>
      <c r="ADY266" s="26"/>
      <c r="ADZ266" s="26"/>
      <c r="AEA266" s="26"/>
      <c r="AEB266" s="26"/>
      <c r="AEC266" s="26"/>
      <c r="AED266" s="26"/>
      <c r="AEE266" s="26"/>
      <c r="AEF266" s="26"/>
      <c r="AEG266" s="26"/>
      <c r="AEH266" s="26"/>
      <c r="AEI266" s="26"/>
      <c r="AEJ266" s="26"/>
      <c r="AEK266" s="26"/>
      <c r="AEL266" s="26"/>
      <c r="AEM266" s="26"/>
      <c r="AEN266" s="26"/>
      <c r="AEO266" s="26"/>
      <c r="AEP266" s="26"/>
      <c r="AEQ266" s="26"/>
      <c r="AER266" s="26"/>
      <c r="AES266" s="26"/>
      <c r="AET266" s="26"/>
      <c r="AEU266" s="26"/>
      <c r="AEV266" s="26"/>
      <c r="AEW266" s="26"/>
      <c r="AEX266" s="26"/>
      <c r="AEY266" s="26"/>
      <c r="AEZ266" s="26"/>
      <c r="AFA266" s="26"/>
      <c r="AFB266" s="26"/>
      <c r="AFC266" s="26"/>
      <c r="AFD266" s="26"/>
      <c r="AFE266" s="26"/>
      <c r="AFF266" s="26"/>
      <c r="AFG266" s="26"/>
      <c r="AFH266" s="26"/>
      <c r="AFI266" s="26"/>
      <c r="AFJ266" s="26"/>
      <c r="AFK266" s="26"/>
      <c r="AFL266" s="26"/>
      <c r="AFM266" s="26"/>
      <c r="AFN266" s="26"/>
      <c r="AFO266" s="26"/>
      <c r="AFP266" s="26"/>
      <c r="AFQ266" s="26"/>
      <c r="AFR266" s="26"/>
      <c r="AFS266" s="26"/>
      <c r="AFT266" s="26"/>
      <c r="AFU266" s="26"/>
      <c r="AFV266" s="26"/>
      <c r="AFW266" s="26"/>
      <c r="AFX266" s="26"/>
      <c r="AFY266" s="26"/>
      <c r="AFZ266" s="26"/>
      <c r="AGA266" s="26"/>
      <c r="AGB266" s="26"/>
      <c r="AGC266" s="26"/>
      <c r="AGD266" s="26"/>
      <c r="AGE266" s="26"/>
      <c r="AGF266" s="26"/>
      <c r="AGG266" s="26"/>
      <c r="AGH266" s="26"/>
      <c r="AGI266" s="26"/>
      <c r="AGJ266" s="26"/>
      <c r="AGK266" s="26"/>
      <c r="AGL266" s="26"/>
      <c r="AGM266" s="26"/>
      <c r="AGN266" s="26"/>
      <c r="AGO266" s="26"/>
    </row>
    <row r="267" spans="371:873" x14ac:dyDescent="0.25">
      <c r="NG267" s="26"/>
      <c r="NH267" s="26"/>
      <c r="NI267" s="26"/>
      <c r="NJ267" s="26"/>
      <c r="NK267" s="26"/>
      <c r="NL267" s="26"/>
      <c r="NM267" s="26"/>
      <c r="NN267" s="26"/>
      <c r="NO267" s="26"/>
      <c r="NP267" s="26"/>
      <c r="NQ267" s="26"/>
      <c r="NR267" s="26"/>
      <c r="NS267" s="26"/>
      <c r="NT267" s="26"/>
      <c r="NU267" s="26"/>
      <c r="NV267" s="26"/>
      <c r="NW267" s="26"/>
      <c r="NX267" s="26"/>
      <c r="NY267" s="26"/>
      <c r="NZ267" s="26"/>
      <c r="OA267" s="26"/>
      <c r="OB267" s="26"/>
      <c r="OC267" s="26"/>
      <c r="OD267" s="26"/>
      <c r="OE267" s="26"/>
      <c r="OF267" s="26"/>
      <c r="OG267" s="26"/>
      <c r="OH267" s="26"/>
      <c r="OI267" s="26"/>
      <c r="OJ267" s="26"/>
      <c r="OK267" s="26"/>
      <c r="OL267" s="26"/>
      <c r="OM267" s="26"/>
      <c r="ON267" s="26"/>
      <c r="OO267" s="26"/>
      <c r="OP267" s="26"/>
      <c r="OQ267" s="26"/>
      <c r="OR267" s="26"/>
      <c r="OS267" s="26"/>
      <c r="OT267" s="26"/>
      <c r="OU267" s="26"/>
      <c r="OV267" s="26"/>
      <c r="OW267" s="26"/>
      <c r="OX267" s="26"/>
      <c r="OY267" s="26"/>
      <c r="OZ267" s="26"/>
      <c r="PA267" s="26"/>
      <c r="PB267" s="26"/>
      <c r="PC267" s="26"/>
      <c r="PD267" s="26"/>
      <c r="PE267" s="26"/>
      <c r="PF267" s="26"/>
      <c r="PG267" s="26"/>
      <c r="PH267" s="26"/>
      <c r="PI267" s="26"/>
      <c r="PJ267" s="26"/>
      <c r="PK267" s="26"/>
      <c r="PL267" s="26"/>
      <c r="PM267" s="26"/>
      <c r="PN267" s="26"/>
      <c r="PO267" s="26"/>
      <c r="PP267" s="26"/>
      <c r="PQ267" s="26"/>
      <c r="PR267" s="26"/>
      <c r="PS267" s="26"/>
      <c r="PT267" s="26"/>
      <c r="PU267" s="26"/>
      <c r="PV267" s="26"/>
      <c r="PW267" s="26"/>
      <c r="PX267" s="26"/>
      <c r="PY267" s="26"/>
      <c r="PZ267" s="26"/>
      <c r="QA267" s="26"/>
      <c r="QB267" s="26"/>
      <c r="QC267" s="26"/>
      <c r="QD267" s="26"/>
      <c r="QE267" s="26"/>
      <c r="QF267" s="26"/>
      <c r="QG267" s="26"/>
      <c r="QH267" s="26"/>
      <c r="QI267" s="26"/>
      <c r="QJ267" s="26"/>
      <c r="QK267" s="26"/>
      <c r="QL267" s="26"/>
      <c r="QM267" s="26"/>
      <c r="QN267" s="26"/>
      <c r="QO267" s="26"/>
      <c r="QP267" s="26"/>
      <c r="QQ267" s="26"/>
      <c r="QR267" s="26"/>
      <c r="QS267" s="26"/>
      <c r="QT267" s="26"/>
      <c r="QU267" s="26"/>
      <c r="QV267" s="26"/>
      <c r="QW267" s="26"/>
      <c r="QX267" s="26"/>
      <c r="QY267" s="26"/>
      <c r="QZ267" s="26"/>
      <c r="RA267" s="26"/>
      <c r="RB267" s="26"/>
      <c r="RC267" s="26"/>
      <c r="RD267" s="26"/>
      <c r="RE267" s="26"/>
      <c r="RF267" s="26"/>
      <c r="RG267" s="26"/>
      <c r="RH267" s="26"/>
      <c r="RI267" s="26"/>
      <c r="RJ267" s="26"/>
      <c r="RK267" s="26"/>
      <c r="RL267" s="26"/>
      <c r="RM267" s="26"/>
      <c r="RN267" s="26"/>
      <c r="RO267" s="26"/>
      <c r="RP267" s="26"/>
      <c r="RQ267" s="26"/>
      <c r="RR267" s="26"/>
      <c r="RS267" s="26"/>
      <c r="RT267" s="26"/>
      <c r="RU267" s="26"/>
      <c r="RV267" s="26"/>
      <c r="RW267" s="26"/>
      <c r="RX267" s="26"/>
      <c r="RY267" s="26"/>
      <c r="RZ267" s="26"/>
      <c r="SA267" s="26"/>
      <c r="SB267" s="26"/>
      <c r="SC267" s="26"/>
      <c r="SD267" s="26"/>
      <c r="SE267" s="26"/>
      <c r="SF267" s="26"/>
      <c r="SG267" s="26"/>
      <c r="SH267" s="26"/>
      <c r="SI267" s="26"/>
      <c r="SJ267" s="26"/>
      <c r="SK267" s="26"/>
      <c r="SL267" s="26"/>
      <c r="SM267" s="26"/>
      <c r="SN267" s="26"/>
      <c r="SO267" s="26"/>
      <c r="SP267" s="26"/>
      <c r="AAV267" s="26"/>
      <c r="AAW267" s="26"/>
      <c r="AAX267" s="26"/>
      <c r="AAY267" s="26"/>
      <c r="AAZ267" s="26"/>
      <c r="ABA267" s="26"/>
      <c r="ABB267" s="26"/>
      <c r="ABC267" s="26"/>
      <c r="ABD267" s="26"/>
      <c r="ABE267" s="26"/>
      <c r="ABF267" s="26"/>
      <c r="ABG267" s="26"/>
      <c r="ABH267" s="26"/>
      <c r="ABI267" s="26"/>
      <c r="ABJ267" s="26"/>
      <c r="ABK267" s="26"/>
      <c r="ABL267" s="26"/>
      <c r="ABM267" s="26"/>
      <c r="ABN267" s="26"/>
      <c r="ABO267" s="26"/>
      <c r="ABP267" s="26"/>
      <c r="ABQ267" s="26"/>
      <c r="ABR267" s="26"/>
      <c r="ABS267" s="26"/>
      <c r="ABT267" s="26"/>
      <c r="ABU267" s="26"/>
      <c r="ABV267" s="26"/>
      <c r="ABW267" s="26"/>
      <c r="ABX267" s="26"/>
      <c r="ABY267" s="26"/>
      <c r="ABZ267" s="26"/>
      <c r="ACA267" s="26"/>
      <c r="ACB267" s="26"/>
      <c r="ACC267" s="26"/>
      <c r="ACD267" s="26"/>
      <c r="ACE267" s="26"/>
      <c r="ACF267" s="26"/>
      <c r="ACG267" s="26"/>
      <c r="ACH267" s="26"/>
      <c r="ACI267" s="26"/>
      <c r="ACJ267" s="26"/>
      <c r="ACK267" s="26"/>
      <c r="ACL267" s="26"/>
      <c r="ACM267" s="26"/>
      <c r="ACN267" s="26"/>
      <c r="ACO267" s="26"/>
      <c r="ACP267" s="26"/>
      <c r="ACQ267" s="26"/>
      <c r="ACR267" s="26"/>
      <c r="ACS267" s="26"/>
      <c r="ACT267" s="26"/>
      <c r="ACU267" s="26"/>
      <c r="ACV267" s="26"/>
      <c r="ACW267" s="26"/>
      <c r="ACX267" s="26"/>
      <c r="ACY267" s="26"/>
      <c r="ACZ267" s="26"/>
      <c r="ADA267" s="26"/>
      <c r="ADB267" s="26"/>
      <c r="ADC267" s="26"/>
      <c r="ADD267" s="26"/>
      <c r="ADE267" s="26"/>
      <c r="ADF267" s="26"/>
      <c r="ADG267" s="26"/>
      <c r="ADH267" s="26"/>
      <c r="ADI267" s="26"/>
      <c r="ADJ267" s="26"/>
      <c r="ADK267" s="26"/>
      <c r="ADL267" s="26"/>
      <c r="ADM267" s="26"/>
      <c r="ADN267" s="26"/>
      <c r="ADO267" s="26"/>
      <c r="ADP267" s="26"/>
      <c r="ADQ267" s="26"/>
      <c r="ADR267" s="26"/>
      <c r="ADS267" s="26"/>
      <c r="ADT267" s="26"/>
      <c r="ADU267" s="26"/>
      <c r="ADV267" s="26"/>
      <c r="ADW267" s="26"/>
      <c r="ADX267" s="26"/>
      <c r="ADY267" s="26"/>
      <c r="ADZ267" s="26"/>
      <c r="AEA267" s="26"/>
      <c r="AEB267" s="26"/>
      <c r="AEC267" s="26"/>
      <c r="AED267" s="26"/>
      <c r="AEE267" s="26"/>
      <c r="AEF267" s="26"/>
      <c r="AEG267" s="26"/>
      <c r="AEH267" s="26"/>
      <c r="AEI267" s="26"/>
      <c r="AEJ267" s="26"/>
      <c r="AEK267" s="26"/>
      <c r="AEL267" s="26"/>
      <c r="AEM267" s="26"/>
      <c r="AEN267" s="26"/>
      <c r="AEO267" s="26"/>
      <c r="AEP267" s="26"/>
      <c r="AEQ267" s="26"/>
      <c r="AER267" s="26"/>
      <c r="AES267" s="26"/>
      <c r="AET267" s="26"/>
      <c r="AEU267" s="26"/>
      <c r="AEV267" s="26"/>
      <c r="AEW267" s="26"/>
      <c r="AEX267" s="26"/>
      <c r="AEY267" s="26"/>
      <c r="AEZ267" s="26"/>
      <c r="AFA267" s="26"/>
      <c r="AFB267" s="26"/>
      <c r="AFC267" s="26"/>
      <c r="AFD267" s="26"/>
      <c r="AFE267" s="26"/>
      <c r="AFF267" s="26"/>
      <c r="AFG267" s="26"/>
      <c r="AFH267" s="26"/>
      <c r="AFI267" s="26"/>
      <c r="AFJ267" s="26"/>
      <c r="AFK267" s="26"/>
      <c r="AFL267" s="26"/>
      <c r="AFM267" s="26"/>
      <c r="AFN267" s="26"/>
      <c r="AFO267" s="26"/>
      <c r="AFP267" s="26"/>
      <c r="AFQ267" s="26"/>
      <c r="AFR267" s="26"/>
      <c r="AFS267" s="26"/>
      <c r="AFT267" s="26"/>
      <c r="AFU267" s="26"/>
      <c r="AFV267" s="26"/>
      <c r="AFW267" s="26"/>
      <c r="AFX267" s="26"/>
      <c r="AFY267" s="26"/>
      <c r="AFZ267" s="26"/>
      <c r="AGA267" s="26"/>
      <c r="AGB267" s="26"/>
      <c r="AGC267" s="26"/>
      <c r="AGD267" s="26"/>
      <c r="AGE267" s="26"/>
      <c r="AGF267" s="26"/>
      <c r="AGG267" s="26"/>
      <c r="AGH267" s="26"/>
      <c r="AGI267" s="26"/>
      <c r="AGJ267" s="26"/>
      <c r="AGK267" s="26"/>
      <c r="AGL267" s="26"/>
      <c r="AGM267" s="26"/>
      <c r="AGN267" s="26"/>
      <c r="AGO267" s="26"/>
    </row>
    <row r="268" spans="371:873" x14ac:dyDescent="0.25">
      <c r="NG268" s="26"/>
      <c r="NH268" s="26"/>
      <c r="NI268" s="26"/>
      <c r="NJ268" s="26"/>
      <c r="NK268" s="26"/>
      <c r="NL268" s="26"/>
      <c r="NM268" s="26"/>
      <c r="NN268" s="26"/>
      <c r="NO268" s="26"/>
      <c r="NP268" s="26"/>
      <c r="NQ268" s="26"/>
      <c r="NR268" s="26"/>
      <c r="NS268" s="26"/>
      <c r="NT268" s="26"/>
      <c r="NU268" s="26"/>
      <c r="NV268" s="26"/>
      <c r="NW268" s="26"/>
      <c r="NX268" s="26"/>
      <c r="NY268" s="26"/>
      <c r="NZ268" s="26"/>
      <c r="OA268" s="26"/>
      <c r="OB268" s="26"/>
      <c r="OC268" s="26"/>
      <c r="OD268" s="26"/>
      <c r="OE268" s="26"/>
      <c r="OF268" s="26"/>
      <c r="OG268" s="26"/>
      <c r="OH268" s="26"/>
      <c r="OI268" s="26"/>
      <c r="OJ268" s="26"/>
      <c r="OK268" s="26"/>
      <c r="OL268" s="26"/>
      <c r="OM268" s="26"/>
      <c r="ON268" s="26"/>
      <c r="OO268" s="26"/>
      <c r="OP268" s="26"/>
      <c r="OQ268" s="26"/>
      <c r="OR268" s="26"/>
      <c r="OS268" s="26"/>
      <c r="OT268" s="26"/>
      <c r="OU268" s="26"/>
      <c r="OV268" s="26"/>
      <c r="OW268" s="26"/>
      <c r="OX268" s="26"/>
      <c r="OY268" s="26"/>
      <c r="OZ268" s="26"/>
      <c r="PA268" s="26"/>
      <c r="PB268" s="26"/>
      <c r="PC268" s="26"/>
      <c r="PD268" s="26"/>
      <c r="PE268" s="26"/>
      <c r="PF268" s="26"/>
      <c r="PG268" s="26"/>
      <c r="PH268" s="26"/>
      <c r="PI268" s="26"/>
      <c r="PJ268" s="26"/>
      <c r="PK268" s="26"/>
      <c r="PL268" s="26"/>
      <c r="PM268" s="26"/>
      <c r="PN268" s="26"/>
      <c r="PO268" s="26"/>
      <c r="PP268" s="26"/>
      <c r="PQ268" s="26"/>
      <c r="PR268" s="26"/>
      <c r="PS268" s="26"/>
      <c r="PT268" s="26"/>
      <c r="PU268" s="26"/>
      <c r="PV268" s="26"/>
      <c r="PW268" s="26"/>
      <c r="PX268" s="26"/>
      <c r="PY268" s="26"/>
      <c r="PZ268" s="26"/>
      <c r="QA268" s="26"/>
      <c r="QB268" s="26"/>
      <c r="QC268" s="26"/>
      <c r="QD268" s="26"/>
      <c r="QE268" s="26"/>
      <c r="QF268" s="26"/>
      <c r="QG268" s="26"/>
      <c r="QH268" s="26"/>
      <c r="QI268" s="26"/>
      <c r="QJ268" s="26"/>
      <c r="QK268" s="26"/>
      <c r="QL268" s="26"/>
      <c r="QM268" s="26"/>
      <c r="QN268" s="26"/>
      <c r="QO268" s="26"/>
      <c r="QP268" s="26"/>
      <c r="QQ268" s="26"/>
      <c r="QR268" s="26"/>
      <c r="QS268" s="26"/>
      <c r="QT268" s="26"/>
      <c r="QU268" s="26"/>
      <c r="QV268" s="26"/>
      <c r="QW268" s="26"/>
      <c r="QX268" s="26"/>
      <c r="QY268" s="26"/>
      <c r="QZ268" s="26"/>
      <c r="RA268" s="26"/>
      <c r="RB268" s="26"/>
      <c r="RC268" s="26"/>
      <c r="RD268" s="26"/>
      <c r="RE268" s="26"/>
      <c r="RF268" s="26"/>
      <c r="RG268" s="26"/>
      <c r="RH268" s="26"/>
      <c r="RI268" s="26"/>
      <c r="RJ268" s="26"/>
      <c r="RK268" s="26"/>
      <c r="RL268" s="26"/>
      <c r="RM268" s="26"/>
      <c r="RN268" s="26"/>
      <c r="RO268" s="26"/>
      <c r="RP268" s="26"/>
      <c r="RQ268" s="26"/>
      <c r="RR268" s="26"/>
      <c r="RS268" s="26"/>
      <c r="RT268" s="26"/>
      <c r="RU268" s="26"/>
      <c r="RV268" s="26"/>
      <c r="RW268" s="26"/>
      <c r="RX268" s="26"/>
      <c r="RY268" s="26"/>
      <c r="RZ268" s="26"/>
      <c r="SA268" s="26"/>
      <c r="SB268" s="26"/>
      <c r="SC268" s="26"/>
      <c r="SD268" s="26"/>
      <c r="SE268" s="26"/>
      <c r="SF268" s="26"/>
      <c r="SG268" s="26"/>
      <c r="SH268" s="26"/>
      <c r="SI268" s="26"/>
      <c r="SJ268" s="26"/>
      <c r="SK268" s="26"/>
      <c r="SL268" s="26"/>
      <c r="SM268" s="26"/>
      <c r="SN268" s="26"/>
      <c r="SO268" s="26"/>
      <c r="SP268" s="26"/>
      <c r="AAV268" s="26"/>
      <c r="AAW268" s="26"/>
      <c r="AAX268" s="26"/>
      <c r="AAY268" s="26"/>
      <c r="AAZ268" s="26"/>
      <c r="ABA268" s="26"/>
      <c r="ABB268" s="26"/>
      <c r="ABC268" s="26"/>
      <c r="ABD268" s="26"/>
      <c r="ABE268" s="26"/>
      <c r="ABF268" s="26"/>
      <c r="ABG268" s="26"/>
      <c r="ABH268" s="26"/>
      <c r="ABI268" s="26"/>
      <c r="ABJ268" s="26"/>
      <c r="ABK268" s="26"/>
      <c r="ABL268" s="26"/>
      <c r="ABM268" s="26"/>
      <c r="ABN268" s="26"/>
      <c r="ABO268" s="26"/>
      <c r="ABP268" s="26"/>
      <c r="ABQ268" s="26"/>
      <c r="ABR268" s="26"/>
      <c r="ABS268" s="26"/>
      <c r="ABT268" s="26"/>
      <c r="ABU268" s="26"/>
      <c r="ABV268" s="26"/>
      <c r="ABW268" s="26"/>
      <c r="ABX268" s="26"/>
      <c r="ABY268" s="26"/>
      <c r="ABZ268" s="26"/>
      <c r="ACA268" s="26"/>
      <c r="ACB268" s="26"/>
      <c r="ACC268" s="26"/>
      <c r="ACD268" s="26"/>
      <c r="ACE268" s="26"/>
      <c r="ACF268" s="26"/>
      <c r="ACG268" s="26"/>
      <c r="ACH268" s="26"/>
      <c r="ACI268" s="26"/>
      <c r="ACJ268" s="26"/>
      <c r="ACK268" s="26"/>
      <c r="ACL268" s="26"/>
      <c r="ACM268" s="26"/>
      <c r="ACN268" s="26"/>
      <c r="ACO268" s="26"/>
      <c r="ACP268" s="26"/>
      <c r="ACQ268" s="26"/>
      <c r="ACR268" s="26"/>
      <c r="ACS268" s="26"/>
      <c r="ACT268" s="26"/>
      <c r="ACU268" s="26"/>
      <c r="ACV268" s="26"/>
      <c r="ACW268" s="26"/>
      <c r="ACX268" s="26"/>
      <c r="ACY268" s="26"/>
      <c r="ACZ268" s="26"/>
      <c r="ADA268" s="26"/>
      <c r="ADB268" s="26"/>
      <c r="ADC268" s="26"/>
      <c r="ADD268" s="26"/>
      <c r="ADE268" s="26"/>
      <c r="ADF268" s="26"/>
      <c r="ADG268" s="26"/>
      <c r="ADH268" s="26"/>
      <c r="ADI268" s="26"/>
      <c r="ADJ268" s="26"/>
      <c r="ADK268" s="26"/>
      <c r="ADL268" s="26"/>
      <c r="ADM268" s="26"/>
      <c r="ADN268" s="26"/>
      <c r="ADO268" s="26"/>
      <c r="ADP268" s="26"/>
      <c r="ADQ268" s="26"/>
      <c r="ADR268" s="26"/>
      <c r="ADS268" s="26"/>
      <c r="ADT268" s="26"/>
      <c r="ADU268" s="26"/>
      <c r="ADV268" s="26"/>
      <c r="ADW268" s="26"/>
      <c r="ADX268" s="26"/>
      <c r="ADY268" s="26"/>
      <c r="ADZ268" s="26"/>
      <c r="AEA268" s="26"/>
      <c r="AEB268" s="26"/>
      <c r="AEC268" s="26"/>
      <c r="AED268" s="26"/>
      <c r="AEE268" s="26"/>
      <c r="AEF268" s="26"/>
      <c r="AEG268" s="26"/>
      <c r="AEH268" s="26"/>
      <c r="AEI268" s="26"/>
      <c r="AEJ268" s="26"/>
      <c r="AEK268" s="26"/>
      <c r="AEL268" s="26"/>
      <c r="AEM268" s="26"/>
      <c r="AEN268" s="26"/>
      <c r="AEO268" s="26"/>
      <c r="AEP268" s="26"/>
      <c r="AEQ268" s="26"/>
      <c r="AER268" s="26"/>
      <c r="AES268" s="26"/>
      <c r="AET268" s="26"/>
      <c r="AEU268" s="26"/>
      <c r="AEV268" s="26"/>
      <c r="AEW268" s="26"/>
      <c r="AEX268" s="26"/>
      <c r="AEY268" s="26"/>
      <c r="AEZ268" s="26"/>
      <c r="AFA268" s="26"/>
      <c r="AFB268" s="26"/>
      <c r="AFC268" s="26"/>
      <c r="AFD268" s="26"/>
      <c r="AFE268" s="26"/>
      <c r="AFF268" s="26"/>
      <c r="AFG268" s="26"/>
      <c r="AFH268" s="26"/>
      <c r="AFI268" s="26"/>
      <c r="AFJ268" s="26"/>
      <c r="AFK268" s="26"/>
      <c r="AFL268" s="26"/>
      <c r="AFM268" s="26"/>
      <c r="AFN268" s="26"/>
      <c r="AFO268" s="26"/>
      <c r="AFP268" s="26"/>
      <c r="AFQ268" s="26"/>
      <c r="AFR268" s="26"/>
      <c r="AFS268" s="26"/>
      <c r="AFT268" s="26"/>
      <c r="AFU268" s="26"/>
      <c r="AFV268" s="26"/>
      <c r="AFW268" s="26"/>
      <c r="AFX268" s="26"/>
      <c r="AFY268" s="26"/>
      <c r="AFZ268" s="26"/>
      <c r="AGA268" s="26"/>
      <c r="AGB268" s="26"/>
      <c r="AGC268" s="26"/>
      <c r="AGD268" s="26"/>
      <c r="AGE268" s="26"/>
      <c r="AGF268" s="26"/>
      <c r="AGG268" s="26"/>
      <c r="AGH268" s="26"/>
      <c r="AGI268" s="26"/>
      <c r="AGJ268" s="26"/>
      <c r="AGK268" s="26"/>
      <c r="AGL268" s="26"/>
      <c r="AGM268" s="26"/>
      <c r="AGN268" s="26"/>
      <c r="AGO268" s="26"/>
    </row>
    <row r="269" spans="371:873" x14ac:dyDescent="0.25">
      <c r="NG269" s="26"/>
      <c r="NH269" s="26"/>
      <c r="NI269" s="26"/>
      <c r="NJ269" s="26"/>
      <c r="NK269" s="26"/>
      <c r="NL269" s="26"/>
      <c r="NM269" s="26"/>
      <c r="NN269" s="26"/>
      <c r="NO269" s="26"/>
      <c r="NP269" s="26"/>
      <c r="NQ269" s="26"/>
      <c r="NR269" s="26"/>
      <c r="NS269" s="26"/>
      <c r="NT269" s="26"/>
      <c r="NU269" s="26"/>
      <c r="NV269" s="26"/>
      <c r="NW269" s="26"/>
      <c r="NX269" s="26"/>
      <c r="NY269" s="26"/>
      <c r="NZ269" s="26"/>
      <c r="OA269" s="26"/>
      <c r="OB269" s="26"/>
      <c r="OC269" s="26"/>
      <c r="OD269" s="26"/>
      <c r="OE269" s="26"/>
      <c r="OF269" s="26"/>
      <c r="OG269" s="26"/>
      <c r="OH269" s="26"/>
      <c r="OI269" s="26"/>
      <c r="OJ269" s="26"/>
      <c r="OK269" s="26"/>
      <c r="OL269" s="26"/>
      <c r="OM269" s="26"/>
      <c r="ON269" s="26"/>
      <c r="OO269" s="26"/>
      <c r="OP269" s="26"/>
      <c r="OQ269" s="26"/>
      <c r="OR269" s="26"/>
      <c r="OS269" s="26"/>
      <c r="OT269" s="26"/>
      <c r="OU269" s="26"/>
      <c r="OV269" s="26"/>
      <c r="OW269" s="26"/>
      <c r="OX269" s="26"/>
      <c r="OY269" s="26"/>
      <c r="OZ269" s="26"/>
      <c r="PA269" s="26"/>
      <c r="PB269" s="26"/>
      <c r="PC269" s="26"/>
      <c r="PD269" s="26"/>
      <c r="PE269" s="26"/>
      <c r="PF269" s="26"/>
      <c r="PG269" s="26"/>
      <c r="PH269" s="26"/>
      <c r="PI269" s="26"/>
      <c r="PJ269" s="26"/>
      <c r="PK269" s="26"/>
      <c r="PL269" s="26"/>
      <c r="PM269" s="26"/>
      <c r="PN269" s="26"/>
      <c r="PO269" s="26"/>
      <c r="PP269" s="26"/>
      <c r="PQ269" s="26"/>
      <c r="PR269" s="26"/>
      <c r="PS269" s="26"/>
      <c r="PT269" s="26"/>
      <c r="PU269" s="26"/>
      <c r="PV269" s="26"/>
      <c r="PW269" s="26"/>
      <c r="PX269" s="26"/>
      <c r="PY269" s="26"/>
      <c r="PZ269" s="26"/>
      <c r="QA269" s="26"/>
      <c r="QB269" s="26"/>
      <c r="QC269" s="26"/>
      <c r="QD269" s="26"/>
      <c r="QE269" s="26"/>
      <c r="QF269" s="26"/>
      <c r="QG269" s="26"/>
      <c r="QH269" s="26"/>
      <c r="QI269" s="26"/>
      <c r="QJ269" s="26"/>
      <c r="QK269" s="26"/>
      <c r="QL269" s="26"/>
      <c r="QM269" s="26"/>
      <c r="QN269" s="26"/>
      <c r="QO269" s="26"/>
      <c r="QP269" s="26"/>
      <c r="QQ269" s="26"/>
      <c r="QR269" s="26"/>
      <c r="QS269" s="26"/>
      <c r="QT269" s="26"/>
      <c r="QU269" s="26"/>
      <c r="QV269" s="26"/>
      <c r="QW269" s="26"/>
      <c r="QX269" s="26"/>
      <c r="QY269" s="26"/>
      <c r="QZ269" s="26"/>
      <c r="RA269" s="26"/>
      <c r="RB269" s="26"/>
      <c r="RC269" s="26"/>
      <c r="RD269" s="26"/>
      <c r="RE269" s="26"/>
      <c r="RF269" s="26"/>
      <c r="RG269" s="26"/>
      <c r="RH269" s="26"/>
      <c r="RI269" s="26"/>
      <c r="RJ269" s="26"/>
      <c r="RK269" s="26"/>
      <c r="RL269" s="26"/>
      <c r="RM269" s="26"/>
      <c r="RN269" s="26"/>
      <c r="RO269" s="26"/>
      <c r="RP269" s="26"/>
      <c r="RQ269" s="26"/>
      <c r="RR269" s="26"/>
      <c r="RS269" s="26"/>
      <c r="RT269" s="26"/>
      <c r="RU269" s="26"/>
      <c r="RV269" s="26"/>
      <c r="RW269" s="26"/>
      <c r="RX269" s="26"/>
      <c r="RY269" s="26"/>
      <c r="RZ269" s="26"/>
      <c r="SA269" s="26"/>
      <c r="SB269" s="26"/>
      <c r="SC269" s="26"/>
      <c r="SD269" s="26"/>
      <c r="SE269" s="26"/>
      <c r="SF269" s="26"/>
      <c r="SG269" s="26"/>
      <c r="SH269" s="26"/>
      <c r="SI269" s="26"/>
      <c r="SJ269" s="26"/>
      <c r="SK269" s="26"/>
      <c r="SL269" s="26"/>
      <c r="SM269" s="26"/>
      <c r="SN269" s="26"/>
      <c r="SO269" s="26"/>
      <c r="SP269" s="26"/>
      <c r="AAV269" s="26"/>
      <c r="AAW269" s="26"/>
      <c r="AAX269" s="26"/>
      <c r="AAY269" s="26"/>
      <c r="AAZ269" s="26"/>
      <c r="ABA269" s="26"/>
      <c r="ABB269" s="26"/>
      <c r="ABC269" s="26"/>
      <c r="ABD269" s="26"/>
      <c r="ABE269" s="26"/>
      <c r="ABF269" s="26"/>
      <c r="ABG269" s="26"/>
      <c r="ABH269" s="26"/>
      <c r="ABI269" s="26"/>
      <c r="ABJ269" s="26"/>
      <c r="ABK269" s="26"/>
      <c r="ABL269" s="26"/>
      <c r="ABM269" s="26"/>
      <c r="ABN269" s="26"/>
      <c r="ABO269" s="26"/>
      <c r="ABP269" s="26"/>
      <c r="ABQ269" s="26"/>
      <c r="ABR269" s="26"/>
      <c r="ABS269" s="26"/>
      <c r="ABT269" s="26"/>
      <c r="ABU269" s="26"/>
      <c r="ABV269" s="26"/>
      <c r="ABW269" s="26"/>
      <c r="ABX269" s="26"/>
      <c r="ABY269" s="26"/>
      <c r="ABZ269" s="26"/>
      <c r="ACA269" s="26"/>
      <c r="ACB269" s="26"/>
      <c r="ACC269" s="26"/>
      <c r="ACD269" s="26"/>
      <c r="ACE269" s="26"/>
      <c r="ACF269" s="26"/>
      <c r="ACG269" s="26"/>
      <c r="ACH269" s="26"/>
      <c r="ACI269" s="26"/>
      <c r="ACJ269" s="26"/>
      <c r="ACK269" s="26"/>
      <c r="ACL269" s="26"/>
      <c r="ACM269" s="26"/>
      <c r="ACN269" s="26"/>
      <c r="ACO269" s="26"/>
      <c r="ACP269" s="26"/>
      <c r="ACQ269" s="26"/>
      <c r="ACR269" s="26"/>
      <c r="ACS269" s="26"/>
      <c r="ACT269" s="26"/>
      <c r="ACU269" s="26"/>
      <c r="ACV269" s="26"/>
      <c r="ACW269" s="26"/>
      <c r="ACX269" s="26"/>
      <c r="ACY269" s="26"/>
      <c r="ACZ269" s="26"/>
      <c r="ADA269" s="26"/>
      <c r="ADB269" s="26"/>
      <c r="ADC269" s="26"/>
      <c r="ADD269" s="26"/>
      <c r="ADE269" s="26"/>
      <c r="ADF269" s="26"/>
      <c r="ADG269" s="26"/>
      <c r="ADH269" s="26"/>
      <c r="ADI269" s="26"/>
      <c r="ADJ269" s="26"/>
      <c r="ADK269" s="26"/>
      <c r="ADL269" s="26"/>
      <c r="ADM269" s="26"/>
      <c r="ADN269" s="26"/>
      <c r="ADO269" s="26"/>
      <c r="ADP269" s="26"/>
      <c r="ADQ269" s="26"/>
      <c r="ADR269" s="26"/>
      <c r="ADS269" s="26"/>
      <c r="ADT269" s="26"/>
      <c r="ADU269" s="26"/>
      <c r="ADV269" s="26"/>
      <c r="ADW269" s="26"/>
      <c r="ADX269" s="26"/>
      <c r="ADY269" s="26"/>
      <c r="ADZ269" s="26"/>
      <c r="AEA269" s="26"/>
      <c r="AEB269" s="26"/>
      <c r="AEC269" s="26"/>
      <c r="AED269" s="26"/>
      <c r="AEE269" s="26"/>
      <c r="AEF269" s="26"/>
      <c r="AEG269" s="26"/>
      <c r="AEH269" s="26"/>
      <c r="AEI269" s="26"/>
      <c r="AEJ269" s="26"/>
      <c r="AEK269" s="26"/>
      <c r="AEL269" s="26"/>
      <c r="AEM269" s="26"/>
      <c r="AEN269" s="26"/>
      <c r="AEO269" s="26"/>
      <c r="AEP269" s="26"/>
      <c r="AEQ269" s="26"/>
      <c r="AER269" s="26"/>
      <c r="AES269" s="26"/>
      <c r="AET269" s="26"/>
      <c r="AEU269" s="26"/>
      <c r="AEV269" s="26"/>
      <c r="AEW269" s="26"/>
      <c r="AEX269" s="26"/>
      <c r="AEY269" s="26"/>
      <c r="AEZ269" s="26"/>
      <c r="AFA269" s="26"/>
      <c r="AFB269" s="26"/>
      <c r="AFC269" s="26"/>
      <c r="AFD269" s="26"/>
      <c r="AFE269" s="26"/>
      <c r="AFF269" s="26"/>
      <c r="AFG269" s="26"/>
      <c r="AFH269" s="26"/>
      <c r="AFI269" s="26"/>
      <c r="AFJ269" s="26"/>
      <c r="AFK269" s="26"/>
      <c r="AFL269" s="26"/>
      <c r="AFM269" s="26"/>
      <c r="AFN269" s="26"/>
      <c r="AFO269" s="26"/>
      <c r="AFP269" s="26"/>
      <c r="AFQ269" s="26"/>
      <c r="AFR269" s="26"/>
      <c r="AFS269" s="26"/>
      <c r="AFT269" s="26"/>
      <c r="AFU269" s="26"/>
      <c r="AFV269" s="26"/>
      <c r="AFW269" s="26"/>
      <c r="AFX269" s="26"/>
      <c r="AFY269" s="26"/>
      <c r="AFZ269" s="26"/>
      <c r="AGA269" s="26"/>
      <c r="AGB269" s="26"/>
      <c r="AGC269" s="26"/>
      <c r="AGD269" s="26"/>
      <c r="AGE269" s="26"/>
      <c r="AGF269" s="26"/>
      <c r="AGG269" s="26"/>
      <c r="AGH269" s="26"/>
      <c r="AGI269" s="26"/>
      <c r="AGJ269" s="26"/>
      <c r="AGK269" s="26"/>
      <c r="AGL269" s="26"/>
      <c r="AGM269" s="26"/>
      <c r="AGN269" s="26"/>
      <c r="AGO269" s="26"/>
    </row>
    <row r="270" spans="371:873" x14ac:dyDescent="0.25">
      <c r="NG270" s="26"/>
      <c r="NH270" s="26"/>
      <c r="NI270" s="26"/>
      <c r="NJ270" s="26"/>
      <c r="NK270" s="26"/>
      <c r="NL270" s="26"/>
      <c r="NM270" s="26"/>
      <c r="NN270" s="26"/>
      <c r="NO270" s="26"/>
      <c r="NP270" s="26"/>
      <c r="NQ270" s="26"/>
      <c r="NR270" s="26"/>
      <c r="NS270" s="26"/>
      <c r="NT270" s="26"/>
      <c r="NU270" s="26"/>
      <c r="NV270" s="26"/>
      <c r="NW270" s="26"/>
      <c r="NX270" s="26"/>
      <c r="NY270" s="26"/>
      <c r="NZ270" s="26"/>
      <c r="OA270" s="26"/>
      <c r="OB270" s="26"/>
      <c r="OC270" s="26"/>
      <c r="OD270" s="26"/>
      <c r="OE270" s="26"/>
      <c r="OF270" s="26"/>
      <c r="OG270" s="26"/>
      <c r="OH270" s="26"/>
      <c r="OI270" s="26"/>
      <c r="OJ270" s="26"/>
      <c r="OK270" s="26"/>
      <c r="OL270" s="26"/>
      <c r="OM270" s="26"/>
      <c r="ON270" s="26"/>
      <c r="OO270" s="26"/>
      <c r="OP270" s="26"/>
      <c r="OQ270" s="26"/>
      <c r="OR270" s="26"/>
      <c r="OS270" s="26"/>
      <c r="OT270" s="26"/>
      <c r="OU270" s="26"/>
      <c r="OV270" s="26"/>
      <c r="OW270" s="26"/>
      <c r="OX270" s="26"/>
      <c r="OY270" s="26"/>
      <c r="OZ270" s="26"/>
      <c r="PA270" s="26"/>
      <c r="PB270" s="26"/>
      <c r="PC270" s="26"/>
      <c r="PD270" s="26"/>
      <c r="PE270" s="26"/>
      <c r="PF270" s="26"/>
      <c r="PG270" s="26"/>
      <c r="PH270" s="26"/>
      <c r="PI270" s="26"/>
      <c r="PJ270" s="26"/>
      <c r="PK270" s="26"/>
      <c r="PL270" s="26"/>
      <c r="PM270" s="26"/>
      <c r="PN270" s="26"/>
      <c r="PO270" s="26"/>
      <c r="PP270" s="26"/>
      <c r="PQ270" s="26"/>
      <c r="PR270" s="26"/>
      <c r="PS270" s="26"/>
      <c r="PT270" s="26"/>
      <c r="PU270" s="26"/>
      <c r="PV270" s="26"/>
      <c r="PW270" s="26"/>
      <c r="PX270" s="26"/>
      <c r="PY270" s="26"/>
      <c r="PZ270" s="26"/>
      <c r="QA270" s="26"/>
      <c r="QB270" s="26"/>
      <c r="QC270" s="26"/>
      <c r="QD270" s="26"/>
      <c r="QE270" s="26"/>
      <c r="QF270" s="26"/>
      <c r="QG270" s="26"/>
      <c r="QH270" s="26"/>
      <c r="QI270" s="26"/>
      <c r="QJ270" s="26"/>
      <c r="QK270" s="26"/>
      <c r="QL270" s="26"/>
      <c r="QM270" s="26"/>
      <c r="QN270" s="26"/>
      <c r="QO270" s="26"/>
      <c r="QP270" s="26"/>
      <c r="QQ270" s="26"/>
      <c r="QR270" s="26"/>
      <c r="QS270" s="26"/>
      <c r="QT270" s="26"/>
      <c r="QU270" s="26"/>
      <c r="QV270" s="26"/>
      <c r="QW270" s="26"/>
      <c r="QX270" s="26"/>
      <c r="QY270" s="26"/>
      <c r="QZ270" s="26"/>
      <c r="RA270" s="26"/>
      <c r="RB270" s="26"/>
      <c r="RC270" s="26"/>
      <c r="RD270" s="26"/>
      <c r="RE270" s="26"/>
      <c r="RF270" s="26"/>
      <c r="RG270" s="26"/>
      <c r="RH270" s="26"/>
      <c r="RI270" s="26"/>
      <c r="RJ270" s="26"/>
      <c r="RK270" s="26"/>
      <c r="RL270" s="26"/>
      <c r="RM270" s="26"/>
      <c r="RN270" s="26"/>
      <c r="RO270" s="26"/>
      <c r="RP270" s="26"/>
      <c r="RQ270" s="26"/>
      <c r="RR270" s="26"/>
      <c r="RS270" s="26"/>
      <c r="RT270" s="26"/>
      <c r="RU270" s="26"/>
      <c r="RV270" s="26"/>
      <c r="RW270" s="26"/>
      <c r="RX270" s="26"/>
      <c r="RY270" s="26"/>
      <c r="RZ270" s="26"/>
      <c r="SA270" s="26"/>
      <c r="SB270" s="26"/>
      <c r="SC270" s="26"/>
      <c r="SD270" s="26"/>
      <c r="SE270" s="26"/>
      <c r="SF270" s="26"/>
      <c r="SG270" s="26"/>
      <c r="SH270" s="26"/>
      <c r="SI270" s="26"/>
      <c r="SJ270" s="26"/>
      <c r="SK270" s="26"/>
      <c r="SL270" s="26"/>
      <c r="SM270" s="26"/>
      <c r="SN270" s="26"/>
      <c r="SO270" s="26"/>
      <c r="SP270" s="26"/>
      <c r="AAV270" s="26"/>
      <c r="AAW270" s="26"/>
      <c r="AAX270" s="26"/>
      <c r="AAY270" s="26"/>
      <c r="AAZ270" s="26"/>
      <c r="ABA270" s="26"/>
      <c r="ABB270" s="26"/>
      <c r="ABC270" s="26"/>
      <c r="ABD270" s="26"/>
      <c r="ABE270" s="26"/>
      <c r="ABF270" s="26"/>
      <c r="ABG270" s="26"/>
      <c r="ABH270" s="26"/>
      <c r="ABI270" s="26"/>
      <c r="ABJ270" s="26"/>
      <c r="ABK270" s="26"/>
      <c r="ABL270" s="26"/>
      <c r="ABM270" s="26"/>
      <c r="ABN270" s="26"/>
      <c r="ABO270" s="26"/>
      <c r="ABP270" s="26"/>
      <c r="ABQ270" s="26"/>
      <c r="ABR270" s="26"/>
      <c r="ABS270" s="26"/>
      <c r="ABT270" s="26"/>
      <c r="ABU270" s="26"/>
      <c r="ABV270" s="26"/>
      <c r="ABW270" s="26"/>
      <c r="ABX270" s="26"/>
      <c r="ABY270" s="26"/>
      <c r="ABZ270" s="26"/>
      <c r="ACA270" s="26"/>
      <c r="ACB270" s="26"/>
      <c r="ACC270" s="26"/>
      <c r="ACD270" s="26"/>
      <c r="ACE270" s="26"/>
      <c r="ACF270" s="26"/>
      <c r="ACG270" s="26"/>
      <c r="ACH270" s="26"/>
      <c r="ACI270" s="26"/>
      <c r="ACJ270" s="26"/>
      <c r="ACK270" s="26"/>
      <c r="ACL270" s="26"/>
      <c r="ACM270" s="26"/>
      <c r="ACN270" s="26"/>
      <c r="ACO270" s="26"/>
      <c r="ACP270" s="26"/>
      <c r="ACQ270" s="26"/>
      <c r="ACR270" s="26"/>
      <c r="ACS270" s="26"/>
      <c r="ACT270" s="26"/>
      <c r="ACU270" s="26"/>
      <c r="ACV270" s="26"/>
      <c r="ACW270" s="26"/>
      <c r="ACX270" s="26"/>
      <c r="ACY270" s="26"/>
      <c r="ACZ270" s="26"/>
      <c r="ADA270" s="26"/>
      <c r="ADB270" s="26"/>
      <c r="ADC270" s="26"/>
      <c r="ADD270" s="26"/>
      <c r="ADE270" s="26"/>
      <c r="ADF270" s="26"/>
      <c r="ADG270" s="26"/>
      <c r="ADH270" s="26"/>
      <c r="ADI270" s="26"/>
      <c r="ADJ270" s="26"/>
      <c r="ADK270" s="26"/>
      <c r="ADL270" s="26"/>
      <c r="ADM270" s="26"/>
      <c r="ADN270" s="26"/>
      <c r="ADO270" s="26"/>
      <c r="ADP270" s="26"/>
      <c r="ADQ270" s="26"/>
      <c r="ADR270" s="26"/>
      <c r="ADS270" s="26"/>
      <c r="ADT270" s="26"/>
      <c r="ADU270" s="26"/>
      <c r="ADV270" s="26"/>
      <c r="ADW270" s="26"/>
      <c r="ADX270" s="26"/>
      <c r="ADY270" s="26"/>
      <c r="ADZ270" s="26"/>
      <c r="AEA270" s="26"/>
      <c r="AEB270" s="26"/>
      <c r="AEC270" s="26"/>
      <c r="AED270" s="26"/>
      <c r="AEE270" s="26"/>
      <c r="AEF270" s="26"/>
      <c r="AEG270" s="26"/>
      <c r="AEH270" s="26"/>
      <c r="AEI270" s="26"/>
      <c r="AEJ270" s="26"/>
      <c r="AEK270" s="26"/>
      <c r="AEL270" s="26"/>
      <c r="AEM270" s="26"/>
      <c r="AEN270" s="26"/>
      <c r="AEO270" s="26"/>
      <c r="AEP270" s="26"/>
      <c r="AEQ270" s="26"/>
      <c r="AER270" s="26"/>
      <c r="AES270" s="26"/>
      <c r="AET270" s="26"/>
      <c r="AEU270" s="26"/>
      <c r="AEV270" s="26"/>
      <c r="AEW270" s="26"/>
      <c r="AEX270" s="26"/>
      <c r="AEY270" s="26"/>
      <c r="AEZ270" s="26"/>
      <c r="AFA270" s="26"/>
      <c r="AFB270" s="26"/>
      <c r="AFC270" s="26"/>
      <c r="AFD270" s="26"/>
      <c r="AFE270" s="26"/>
      <c r="AFF270" s="26"/>
      <c r="AFG270" s="26"/>
      <c r="AFH270" s="26"/>
      <c r="AFI270" s="26"/>
      <c r="AFJ270" s="26"/>
      <c r="AFK270" s="26"/>
      <c r="AFL270" s="26"/>
      <c r="AFM270" s="26"/>
      <c r="AFN270" s="26"/>
      <c r="AFO270" s="26"/>
      <c r="AFP270" s="26"/>
      <c r="AFQ270" s="26"/>
      <c r="AFR270" s="26"/>
      <c r="AFS270" s="26"/>
      <c r="AFT270" s="26"/>
      <c r="AFU270" s="26"/>
      <c r="AFV270" s="26"/>
      <c r="AFW270" s="26"/>
      <c r="AFX270" s="26"/>
      <c r="AFY270" s="26"/>
      <c r="AFZ270" s="26"/>
      <c r="AGA270" s="26"/>
      <c r="AGB270" s="26"/>
      <c r="AGC270" s="26"/>
      <c r="AGD270" s="26"/>
      <c r="AGE270" s="26"/>
      <c r="AGF270" s="26"/>
      <c r="AGG270" s="26"/>
      <c r="AGH270" s="26"/>
      <c r="AGI270" s="26"/>
      <c r="AGJ270" s="26"/>
      <c r="AGK270" s="26"/>
      <c r="AGL270" s="26"/>
      <c r="AGM270" s="26"/>
      <c r="AGN270" s="26"/>
      <c r="AGO270" s="26"/>
    </row>
    <row r="271" spans="371:873" x14ac:dyDescent="0.25">
      <c r="NG271" s="26"/>
      <c r="NH271" s="26"/>
      <c r="NI271" s="26"/>
      <c r="NJ271" s="26"/>
      <c r="NK271" s="26"/>
      <c r="NL271" s="26"/>
      <c r="NM271" s="26"/>
      <c r="NN271" s="26"/>
      <c r="NO271" s="26"/>
      <c r="NP271" s="26"/>
      <c r="NQ271" s="26"/>
      <c r="NR271" s="26"/>
      <c r="NS271" s="26"/>
      <c r="NT271" s="26"/>
      <c r="NU271" s="26"/>
      <c r="NV271" s="26"/>
      <c r="NW271" s="26"/>
      <c r="NX271" s="26"/>
      <c r="NY271" s="26"/>
      <c r="NZ271" s="26"/>
      <c r="OA271" s="26"/>
      <c r="OB271" s="26"/>
      <c r="OC271" s="26"/>
      <c r="OD271" s="26"/>
      <c r="OE271" s="26"/>
      <c r="OF271" s="26"/>
      <c r="OG271" s="26"/>
      <c r="OH271" s="26"/>
      <c r="OI271" s="26"/>
      <c r="OJ271" s="26"/>
      <c r="OK271" s="26"/>
      <c r="OL271" s="26"/>
      <c r="OM271" s="26"/>
      <c r="ON271" s="26"/>
      <c r="OO271" s="26"/>
      <c r="OP271" s="26"/>
      <c r="OQ271" s="26"/>
      <c r="OR271" s="26"/>
      <c r="OS271" s="26"/>
      <c r="OT271" s="26"/>
      <c r="OU271" s="26"/>
      <c r="OV271" s="26"/>
      <c r="OW271" s="26"/>
      <c r="OX271" s="26"/>
      <c r="OY271" s="26"/>
      <c r="OZ271" s="26"/>
      <c r="PA271" s="26"/>
      <c r="PB271" s="26"/>
      <c r="PC271" s="26"/>
      <c r="PD271" s="26"/>
      <c r="PE271" s="26"/>
      <c r="PF271" s="26"/>
      <c r="PG271" s="26"/>
      <c r="PH271" s="26"/>
      <c r="PI271" s="26"/>
      <c r="PJ271" s="26"/>
      <c r="PK271" s="26"/>
      <c r="PL271" s="26"/>
      <c r="PM271" s="26"/>
      <c r="PN271" s="26"/>
      <c r="PO271" s="26"/>
      <c r="PP271" s="26"/>
      <c r="PQ271" s="26"/>
      <c r="PR271" s="26"/>
      <c r="PS271" s="26"/>
      <c r="PT271" s="26"/>
      <c r="PU271" s="26"/>
      <c r="PV271" s="26"/>
      <c r="PW271" s="26"/>
      <c r="PX271" s="26"/>
      <c r="PY271" s="26"/>
      <c r="PZ271" s="26"/>
      <c r="QA271" s="26"/>
      <c r="QB271" s="26"/>
      <c r="QC271" s="26"/>
      <c r="QD271" s="26"/>
      <c r="QE271" s="26"/>
      <c r="QF271" s="26"/>
      <c r="QG271" s="26"/>
      <c r="QH271" s="26"/>
      <c r="QI271" s="26"/>
      <c r="QJ271" s="26"/>
      <c r="QK271" s="26"/>
      <c r="QL271" s="26"/>
      <c r="QM271" s="26"/>
      <c r="QN271" s="26"/>
      <c r="QO271" s="26"/>
      <c r="QP271" s="26"/>
      <c r="QQ271" s="26"/>
      <c r="QR271" s="26"/>
      <c r="QS271" s="26"/>
      <c r="QT271" s="26"/>
      <c r="QU271" s="26"/>
      <c r="QV271" s="26"/>
      <c r="QW271" s="26"/>
      <c r="QX271" s="26"/>
      <c r="QY271" s="26"/>
      <c r="QZ271" s="26"/>
      <c r="RA271" s="26"/>
      <c r="RB271" s="26"/>
      <c r="RC271" s="26"/>
      <c r="RD271" s="26"/>
      <c r="RE271" s="26"/>
      <c r="RF271" s="26"/>
      <c r="RG271" s="26"/>
      <c r="RH271" s="26"/>
      <c r="RI271" s="26"/>
      <c r="RJ271" s="26"/>
      <c r="RK271" s="26"/>
      <c r="RL271" s="26"/>
      <c r="RM271" s="26"/>
      <c r="RN271" s="26"/>
      <c r="RO271" s="26"/>
      <c r="RP271" s="26"/>
      <c r="RQ271" s="26"/>
      <c r="RR271" s="26"/>
      <c r="RS271" s="26"/>
      <c r="RT271" s="26"/>
      <c r="RU271" s="26"/>
      <c r="RV271" s="26"/>
      <c r="RW271" s="26"/>
      <c r="RX271" s="26"/>
      <c r="RY271" s="26"/>
      <c r="RZ271" s="26"/>
      <c r="SA271" s="26"/>
      <c r="SB271" s="26"/>
      <c r="SC271" s="26"/>
      <c r="SD271" s="26"/>
      <c r="SE271" s="26"/>
      <c r="SF271" s="26"/>
      <c r="SG271" s="26"/>
      <c r="SH271" s="26"/>
      <c r="SI271" s="26"/>
      <c r="SJ271" s="26"/>
      <c r="SK271" s="26"/>
      <c r="SL271" s="26"/>
      <c r="SM271" s="26"/>
      <c r="SN271" s="26"/>
      <c r="SO271" s="26"/>
      <c r="SP271" s="26"/>
      <c r="AAV271" s="26"/>
      <c r="AAW271" s="26"/>
      <c r="AAX271" s="26"/>
      <c r="AAY271" s="26"/>
      <c r="AAZ271" s="26"/>
      <c r="ABA271" s="26"/>
      <c r="ABB271" s="26"/>
      <c r="ABC271" s="26"/>
      <c r="ABD271" s="26"/>
      <c r="ABE271" s="26"/>
      <c r="ABF271" s="26"/>
      <c r="ABG271" s="26"/>
      <c r="ABH271" s="26"/>
      <c r="ABI271" s="26"/>
      <c r="ABJ271" s="26"/>
      <c r="ABK271" s="26"/>
      <c r="ABL271" s="26"/>
      <c r="ABM271" s="26"/>
      <c r="ABN271" s="26"/>
      <c r="ABO271" s="26"/>
      <c r="ABP271" s="26"/>
      <c r="ABQ271" s="26"/>
      <c r="ABR271" s="26"/>
      <c r="ABS271" s="26"/>
      <c r="ABT271" s="26"/>
      <c r="ABU271" s="26"/>
      <c r="ABV271" s="26"/>
      <c r="ABW271" s="26"/>
      <c r="ABX271" s="26"/>
      <c r="ABY271" s="26"/>
      <c r="ABZ271" s="26"/>
      <c r="ACA271" s="26"/>
      <c r="ACB271" s="26"/>
      <c r="ACC271" s="26"/>
      <c r="ACD271" s="26"/>
      <c r="ACE271" s="26"/>
      <c r="ACF271" s="26"/>
      <c r="ACG271" s="26"/>
      <c r="ACH271" s="26"/>
      <c r="ACI271" s="26"/>
      <c r="ACJ271" s="26"/>
      <c r="ACK271" s="26"/>
      <c r="ACL271" s="26"/>
      <c r="ACM271" s="26"/>
      <c r="ACN271" s="26"/>
      <c r="ACO271" s="26"/>
      <c r="ACP271" s="26"/>
      <c r="ACQ271" s="26"/>
      <c r="ACR271" s="26"/>
      <c r="ACS271" s="26"/>
      <c r="ACT271" s="26"/>
      <c r="ACU271" s="26"/>
      <c r="ACV271" s="26"/>
      <c r="ACW271" s="26"/>
      <c r="ACX271" s="26"/>
      <c r="ACY271" s="26"/>
      <c r="ACZ271" s="26"/>
      <c r="ADA271" s="26"/>
      <c r="ADB271" s="26"/>
      <c r="ADC271" s="26"/>
      <c r="ADD271" s="26"/>
      <c r="ADE271" s="26"/>
      <c r="ADF271" s="26"/>
      <c r="ADG271" s="26"/>
      <c r="ADH271" s="26"/>
      <c r="ADI271" s="26"/>
      <c r="ADJ271" s="26"/>
      <c r="ADK271" s="26"/>
      <c r="ADL271" s="26"/>
      <c r="ADM271" s="26"/>
      <c r="ADN271" s="26"/>
      <c r="ADO271" s="26"/>
      <c r="ADP271" s="26"/>
      <c r="ADQ271" s="26"/>
      <c r="ADR271" s="26"/>
      <c r="ADS271" s="26"/>
      <c r="ADT271" s="26"/>
      <c r="ADU271" s="26"/>
      <c r="ADV271" s="26"/>
      <c r="ADW271" s="26"/>
      <c r="ADX271" s="26"/>
      <c r="ADY271" s="26"/>
      <c r="ADZ271" s="26"/>
      <c r="AEA271" s="26"/>
      <c r="AEB271" s="26"/>
      <c r="AEC271" s="26"/>
      <c r="AED271" s="26"/>
      <c r="AEE271" s="26"/>
      <c r="AEF271" s="26"/>
      <c r="AEG271" s="26"/>
      <c r="AEH271" s="26"/>
      <c r="AEI271" s="26"/>
      <c r="AEJ271" s="26"/>
      <c r="AEK271" s="26"/>
      <c r="AEL271" s="26"/>
      <c r="AEM271" s="26"/>
      <c r="AEN271" s="26"/>
      <c r="AEO271" s="26"/>
      <c r="AEP271" s="26"/>
      <c r="AEQ271" s="26"/>
      <c r="AER271" s="26"/>
      <c r="AES271" s="26"/>
      <c r="AET271" s="26"/>
      <c r="AEU271" s="26"/>
      <c r="AEV271" s="26"/>
      <c r="AEW271" s="26"/>
      <c r="AEX271" s="26"/>
      <c r="AEY271" s="26"/>
      <c r="AEZ271" s="26"/>
      <c r="AFA271" s="26"/>
      <c r="AFB271" s="26"/>
      <c r="AFC271" s="26"/>
      <c r="AFD271" s="26"/>
      <c r="AFE271" s="26"/>
      <c r="AFF271" s="26"/>
      <c r="AFG271" s="26"/>
      <c r="AFH271" s="26"/>
      <c r="AFI271" s="26"/>
      <c r="AFJ271" s="26"/>
      <c r="AFK271" s="26"/>
      <c r="AFL271" s="26"/>
      <c r="AFM271" s="26"/>
      <c r="AFN271" s="26"/>
      <c r="AFO271" s="26"/>
      <c r="AFP271" s="26"/>
      <c r="AFQ271" s="26"/>
      <c r="AFR271" s="26"/>
      <c r="AFS271" s="26"/>
      <c r="AFT271" s="26"/>
      <c r="AFU271" s="26"/>
      <c r="AFV271" s="26"/>
      <c r="AFW271" s="26"/>
      <c r="AFX271" s="26"/>
      <c r="AFY271" s="26"/>
      <c r="AFZ271" s="26"/>
      <c r="AGA271" s="26"/>
      <c r="AGB271" s="26"/>
      <c r="AGC271" s="26"/>
      <c r="AGD271" s="26"/>
      <c r="AGE271" s="26"/>
      <c r="AGF271" s="26"/>
      <c r="AGG271" s="26"/>
      <c r="AGH271" s="26"/>
      <c r="AGI271" s="26"/>
      <c r="AGJ271" s="26"/>
      <c r="AGK271" s="26"/>
      <c r="AGL271" s="26"/>
      <c r="AGM271" s="26"/>
      <c r="AGN271" s="26"/>
      <c r="AGO271" s="26"/>
    </row>
    <row r="272" spans="371:873" x14ac:dyDescent="0.25">
      <c r="NG272" s="26"/>
      <c r="NH272" s="26"/>
      <c r="NI272" s="26"/>
      <c r="NJ272" s="26"/>
      <c r="NK272" s="26"/>
      <c r="NL272" s="26"/>
      <c r="NM272" s="26"/>
      <c r="NN272" s="26"/>
      <c r="NO272" s="26"/>
      <c r="NP272" s="26"/>
      <c r="NQ272" s="26"/>
      <c r="NR272" s="26"/>
      <c r="NS272" s="26"/>
      <c r="NT272" s="26"/>
      <c r="NU272" s="26"/>
      <c r="NV272" s="26"/>
      <c r="NW272" s="26"/>
      <c r="NX272" s="26"/>
      <c r="NY272" s="26"/>
      <c r="NZ272" s="26"/>
      <c r="OA272" s="26"/>
      <c r="OB272" s="26"/>
      <c r="OC272" s="26"/>
      <c r="OD272" s="26"/>
      <c r="OE272" s="26"/>
      <c r="OF272" s="26"/>
      <c r="OG272" s="26"/>
      <c r="OH272" s="26"/>
      <c r="OI272" s="26"/>
      <c r="OJ272" s="26"/>
      <c r="OK272" s="26"/>
      <c r="OL272" s="26"/>
      <c r="OM272" s="26"/>
      <c r="ON272" s="26"/>
      <c r="OO272" s="26"/>
      <c r="OP272" s="26"/>
      <c r="OQ272" s="26"/>
      <c r="OR272" s="26"/>
      <c r="OS272" s="26"/>
      <c r="OT272" s="26"/>
      <c r="OU272" s="26"/>
      <c r="OV272" s="26"/>
      <c r="OW272" s="26"/>
      <c r="OX272" s="26"/>
      <c r="OY272" s="26"/>
      <c r="OZ272" s="26"/>
      <c r="PA272" s="26"/>
      <c r="PB272" s="26"/>
      <c r="PC272" s="26"/>
      <c r="PD272" s="26"/>
      <c r="PE272" s="26"/>
      <c r="PF272" s="26"/>
      <c r="PG272" s="26"/>
      <c r="PH272" s="26"/>
      <c r="PI272" s="26"/>
      <c r="PJ272" s="26"/>
      <c r="PK272" s="26"/>
      <c r="PL272" s="26"/>
      <c r="PM272" s="26"/>
      <c r="PN272" s="26"/>
      <c r="PO272" s="26"/>
      <c r="PP272" s="26"/>
      <c r="PQ272" s="26"/>
      <c r="PR272" s="26"/>
      <c r="PS272" s="26"/>
      <c r="PT272" s="26"/>
      <c r="PU272" s="26"/>
      <c r="PV272" s="26"/>
      <c r="PW272" s="26"/>
      <c r="PX272" s="26"/>
      <c r="PY272" s="26"/>
      <c r="PZ272" s="26"/>
      <c r="QA272" s="26"/>
      <c r="QB272" s="26"/>
      <c r="QC272" s="26"/>
      <c r="QD272" s="26"/>
      <c r="QE272" s="26"/>
      <c r="QF272" s="26"/>
      <c r="QG272" s="26"/>
      <c r="QH272" s="26"/>
      <c r="QI272" s="26"/>
      <c r="QJ272" s="26"/>
      <c r="QK272" s="26"/>
      <c r="QL272" s="26"/>
      <c r="QM272" s="26"/>
      <c r="QN272" s="26"/>
      <c r="QO272" s="26"/>
      <c r="QP272" s="26"/>
      <c r="QQ272" s="26"/>
      <c r="QR272" s="26"/>
      <c r="QS272" s="26"/>
      <c r="QT272" s="26"/>
      <c r="QU272" s="26"/>
      <c r="QV272" s="26"/>
      <c r="QW272" s="26"/>
      <c r="QX272" s="26"/>
      <c r="QY272" s="26"/>
      <c r="QZ272" s="26"/>
      <c r="RA272" s="26"/>
      <c r="RB272" s="26"/>
      <c r="RC272" s="26"/>
      <c r="RD272" s="26"/>
      <c r="RE272" s="26"/>
      <c r="RF272" s="26"/>
      <c r="RG272" s="26"/>
      <c r="RH272" s="26"/>
      <c r="RI272" s="26"/>
      <c r="RJ272" s="26"/>
      <c r="RK272" s="26"/>
      <c r="RL272" s="26"/>
      <c r="RM272" s="26"/>
      <c r="RN272" s="26"/>
      <c r="RO272" s="26"/>
      <c r="RP272" s="26"/>
      <c r="RQ272" s="26"/>
      <c r="RR272" s="26"/>
      <c r="RS272" s="26"/>
      <c r="RT272" s="26"/>
      <c r="RU272" s="26"/>
      <c r="RV272" s="26"/>
      <c r="RW272" s="26"/>
      <c r="RX272" s="26"/>
      <c r="RY272" s="26"/>
      <c r="RZ272" s="26"/>
      <c r="SA272" s="26"/>
      <c r="SB272" s="26"/>
      <c r="SC272" s="26"/>
      <c r="SD272" s="26"/>
      <c r="SE272" s="26"/>
      <c r="SF272" s="26"/>
      <c r="SG272" s="26"/>
      <c r="SH272" s="26"/>
      <c r="SI272" s="26"/>
      <c r="SJ272" s="26"/>
      <c r="SK272" s="26"/>
      <c r="SL272" s="26"/>
      <c r="SM272" s="26"/>
      <c r="SN272" s="26"/>
      <c r="SO272" s="26"/>
      <c r="SP272" s="26"/>
      <c r="AAV272" s="26"/>
      <c r="AAW272" s="26"/>
      <c r="AAX272" s="26"/>
      <c r="AAY272" s="26"/>
      <c r="AAZ272" s="26"/>
      <c r="ABA272" s="26"/>
      <c r="ABB272" s="26"/>
      <c r="ABC272" s="26"/>
      <c r="ABD272" s="26"/>
      <c r="ABE272" s="26"/>
      <c r="ABF272" s="26"/>
      <c r="ABG272" s="26"/>
      <c r="ABH272" s="26"/>
      <c r="ABI272" s="26"/>
      <c r="ABJ272" s="26"/>
      <c r="ABK272" s="26"/>
      <c r="ABL272" s="26"/>
      <c r="ABM272" s="26"/>
      <c r="ABN272" s="26"/>
      <c r="ABO272" s="26"/>
      <c r="ABP272" s="26"/>
      <c r="ABQ272" s="26"/>
      <c r="ABR272" s="26"/>
      <c r="ABS272" s="26"/>
      <c r="ABT272" s="26"/>
      <c r="ABU272" s="26"/>
      <c r="ABV272" s="26"/>
      <c r="ABW272" s="26"/>
      <c r="ABX272" s="26"/>
      <c r="ABY272" s="26"/>
      <c r="ABZ272" s="26"/>
      <c r="ACA272" s="26"/>
      <c r="ACB272" s="26"/>
      <c r="ACC272" s="26"/>
      <c r="ACD272" s="26"/>
      <c r="ACE272" s="26"/>
      <c r="ACF272" s="26"/>
      <c r="ACG272" s="26"/>
      <c r="ACH272" s="26"/>
      <c r="ACI272" s="26"/>
      <c r="ACJ272" s="26"/>
      <c r="ACK272" s="26"/>
      <c r="ACL272" s="26"/>
      <c r="ACM272" s="26"/>
      <c r="ACN272" s="26"/>
      <c r="ACO272" s="26"/>
      <c r="ACP272" s="26"/>
      <c r="ACQ272" s="26"/>
      <c r="ACR272" s="26"/>
      <c r="ACS272" s="26"/>
      <c r="ACT272" s="26"/>
      <c r="ACU272" s="26"/>
      <c r="ACV272" s="26"/>
      <c r="ACW272" s="26"/>
      <c r="ACX272" s="26"/>
      <c r="ACY272" s="26"/>
      <c r="ACZ272" s="26"/>
      <c r="ADA272" s="26"/>
      <c r="ADB272" s="26"/>
      <c r="ADC272" s="26"/>
      <c r="ADD272" s="26"/>
      <c r="ADE272" s="26"/>
      <c r="ADF272" s="26"/>
      <c r="ADG272" s="26"/>
      <c r="ADH272" s="26"/>
      <c r="ADI272" s="26"/>
      <c r="ADJ272" s="26"/>
      <c r="ADK272" s="26"/>
      <c r="ADL272" s="26"/>
      <c r="ADM272" s="26"/>
      <c r="ADN272" s="26"/>
      <c r="ADO272" s="26"/>
      <c r="ADP272" s="26"/>
      <c r="ADQ272" s="26"/>
      <c r="ADR272" s="26"/>
      <c r="ADS272" s="26"/>
      <c r="ADT272" s="26"/>
      <c r="ADU272" s="26"/>
      <c r="ADV272" s="26"/>
      <c r="ADW272" s="26"/>
      <c r="ADX272" s="26"/>
      <c r="ADY272" s="26"/>
      <c r="ADZ272" s="26"/>
      <c r="AEA272" s="26"/>
      <c r="AEB272" s="26"/>
      <c r="AEC272" s="26"/>
      <c r="AED272" s="26"/>
      <c r="AEE272" s="26"/>
      <c r="AEF272" s="26"/>
      <c r="AEG272" s="26"/>
      <c r="AEH272" s="26"/>
      <c r="AEI272" s="26"/>
      <c r="AEJ272" s="26"/>
      <c r="AEK272" s="26"/>
      <c r="AEL272" s="26"/>
      <c r="AEM272" s="26"/>
      <c r="AEN272" s="26"/>
      <c r="AEO272" s="26"/>
      <c r="AEP272" s="26"/>
      <c r="AEQ272" s="26"/>
      <c r="AER272" s="26"/>
      <c r="AES272" s="26"/>
      <c r="AET272" s="26"/>
      <c r="AEU272" s="26"/>
      <c r="AEV272" s="26"/>
      <c r="AEW272" s="26"/>
      <c r="AEX272" s="26"/>
      <c r="AEY272" s="26"/>
      <c r="AEZ272" s="26"/>
      <c r="AFA272" s="26"/>
      <c r="AFB272" s="26"/>
      <c r="AFC272" s="26"/>
      <c r="AFD272" s="26"/>
      <c r="AFE272" s="26"/>
      <c r="AFF272" s="26"/>
      <c r="AFG272" s="26"/>
      <c r="AFH272" s="26"/>
      <c r="AFI272" s="26"/>
      <c r="AFJ272" s="26"/>
      <c r="AFK272" s="26"/>
      <c r="AFL272" s="26"/>
      <c r="AFM272" s="26"/>
      <c r="AFN272" s="26"/>
      <c r="AFO272" s="26"/>
      <c r="AFP272" s="26"/>
      <c r="AFQ272" s="26"/>
      <c r="AFR272" s="26"/>
      <c r="AFS272" s="26"/>
      <c r="AFT272" s="26"/>
      <c r="AFU272" s="26"/>
      <c r="AFV272" s="26"/>
      <c r="AFW272" s="26"/>
      <c r="AFX272" s="26"/>
      <c r="AFY272" s="26"/>
      <c r="AFZ272" s="26"/>
      <c r="AGA272" s="26"/>
      <c r="AGB272" s="26"/>
      <c r="AGC272" s="26"/>
      <c r="AGD272" s="26"/>
      <c r="AGE272" s="26"/>
      <c r="AGF272" s="26"/>
      <c r="AGG272" s="26"/>
      <c r="AGH272" s="26"/>
      <c r="AGI272" s="26"/>
      <c r="AGJ272" s="26"/>
      <c r="AGK272" s="26"/>
      <c r="AGL272" s="26"/>
      <c r="AGM272" s="26"/>
      <c r="AGN272" s="26"/>
      <c r="AGO272" s="26"/>
    </row>
    <row r="273" spans="371:873" x14ac:dyDescent="0.25">
      <c r="NG273" s="26"/>
      <c r="NH273" s="26"/>
      <c r="NI273" s="26"/>
      <c r="NJ273" s="26"/>
      <c r="NK273" s="26"/>
      <c r="NL273" s="26"/>
      <c r="NM273" s="26"/>
      <c r="NN273" s="26"/>
      <c r="NO273" s="26"/>
      <c r="NP273" s="26"/>
      <c r="NQ273" s="26"/>
      <c r="NR273" s="26"/>
      <c r="NS273" s="26"/>
      <c r="NT273" s="26"/>
      <c r="NU273" s="26"/>
      <c r="NV273" s="26"/>
      <c r="NW273" s="26"/>
      <c r="NX273" s="26"/>
      <c r="NY273" s="26"/>
      <c r="NZ273" s="26"/>
      <c r="OA273" s="26"/>
      <c r="OB273" s="26"/>
      <c r="OC273" s="26"/>
      <c r="OD273" s="26"/>
      <c r="OE273" s="26"/>
      <c r="OF273" s="26"/>
      <c r="OG273" s="26"/>
      <c r="OH273" s="26"/>
      <c r="OI273" s="26"/>
      <c r="OJ273" s="26"/>
      <c r="OK273" s="26"/>
      <c r="OL273" s="26"/>
      <c r="OM273" s="26"/>
      <c r="ON273" s="26"/>
      <c r="OO273" s="26"/>
      <c r="OP273" s="26"/>
      <c r="OQ273" s="26"/>
      <c r="OR273" s="26"/>
      <c r="OS273" s="26"/>
      <c r="OT273" s="26"/>
      <c r="OU273" s="26"/>
      <c r="OV273" s="26"/>
      <c r="OW273" s="26"/>
      <c r="OX273" s="26"/>
      <c r="OY273" s="26"/>
      <c r="OZ273" s="26"/>
      <c r="PA273" s="26"/>
      <c r="PB273" s="26"/>
      <c r="PC273" s="26"/>
      <c r="PD273" s="26"/>
      <c r="PE273" s="26"/>
      <c r="PF273" s="26"/>
      <c r="PG273" s="26"/>
      <c r="PH273" s="26"/>
      <c r="PI273" s="26"/>
      <c r="PJ273" s="26"/>
      <c r="PK273" s="26"/>
      <c r="PL273" s="26"/>
      <c r="PM273" s="26"/>
      <c r="PN273" s="26"/>
      <c r="PO273" s="26"/>
      <c r="PP273" s="26"/>
      <c r="PQ273" s="26"/>
      <c r="PR273" s="26"/>
      <c r="PS273" s="26"/>
      <c r="PT273" s="26"/>
      <c r="PU273" s="26"/>
      <c r="PV273" s="26"/>
      <c r="PW273" s="26"/>
      <c r="PX273" s="26"/>
      <c r="PY273" s="26"/>
      <c r="PZ273" s="26"/>
      <c r="QA273" s="26"/>
      <c r="QB273" s="26"/>
      <c r="QC273" s="26"/>
      <c r="QD273" s="26"/>
      <c r="QE273" s="26"/>
      <c r="QF273" s="26"/>
      <c r="QG273" s="26"/>
      <c r="QH273" s="26"/>
      <c r="QI273" s="26"/>
      <c r="QJ273" s="26"/>
      <c r="QK273" s="26"/>
      <c r="QL273" s="26"/>
      <c r="QM273" s="26"/>
      <c r="QN273" s="26"/>
      <c r="QO273" s="26"/>
      <c r="QP273" s="26"/>
      <c r="QQ273" s="26"/>
      <c r="QR273" s="26"/>
      <c r="QS273" s="26"/>
      <c r="QT273" s="26"/>
      <c r="QU273" s="26"/>
      <c r="QV273" s="26"/>
      <c r="QW273" s="26"/>
      <c r="QX273" s="26"/>
      <c r="QY273" s="26"/>
      <c r="QZ273" s="26"/>
      <c r="RA273" s="26"/>
      <c r="RB273" s="26"/>
      <c r="RC273" s="26"/>
      <c r="RD273" s="26"/>
      <c r="RE273" s="26"/>
      <c r="RF273" s="26"/>
      <c r="RG273" s="26"/>
      <c r="RH273" s="26"/>
      <c r="RI273" s="26"/>
      <c r="RJ273" s="26"/>
      <c r="RK273" s="26"/>
      <c r="RL273" s="26"/>
      <c r="RM273" s="26"/>
      <c r="RN273" s="26"/>
      <c r="RO273" s="26"/>
      <c r="RP273" s="26"/>
      <c r="RQ273" s="26"/>
      <c r="RR273" s="26"/>
      <c r="RS273" s="26"/>
      <c r="RT273" s="26"/>
      <c r="RU273" s="26"/>
      <c r="RV273" s="26"/>
      <c r="RW273" s="26"/>
      <c r="RX273" s="26"/>
      <c r="RY273" s="26"/>
      <c r="RZ273" s="26"/>
      <c r="SA273" s="26"/>
      <c r="SB273" s="26"/>
      <c r="SC273" s="26"/>
      <c r="SD273" s="26"/>
      <c r="SE273" s="26"/>
      <c r="SF273" s="26"/>
      <c r="SG273" s="26"/>
      <c r="SH273" s="26"/>
      <c r="SI273" s="26"/>
      <c r="SJ273" s="26"/>
      <c r="SK273" s="26"/>
      <c r="SL273" s="26"/>
      <c r="SM273" s="26"/>
      <c r="SN273" s="26"/>
      <c r="SO273" s="26"/>
      <c r="SP273" s="26"/>
      <c r="AAV273" s="26"/>
      <c r="AAW273" s="26"/>
      <c r="AAX273" s="26"/>
      <c r="AAY273" s="26"/>
      <c r="AAZ273" s="26"/>
      <c r="ABA273" s="26"/>
      <c r="ABB273" s="26"/>
      <c r="ABC273" s="26"/>
      <c r="ABD273" s="26"/>
      <c r="ABE273" s="26"/>
      <c r="ABF273" s="26"/>
      <c r="ABG273" s="26"/>
      <c r="ABH273" s="26"/>
      <c r="ABI273" s="26"/>
      <c r="ABJ273" s="26"/>
      <c r="ABK273" s="26"/>
      <c r="ABL273" s="26"/>
      <c r="ABM273" s="26"/>
      <c r="ABN273" s="26"/>
      <c r="ABO273" s="26"/>
      <c r="ABP273" s="26"/>
      <c r="ABQ273" s="26"/>
      <c r="ABR273" s="26"/>
      <c r="ABS273" s="26"/>
      <c r="ABT273" s="26"/>
      <c r="ABU273" s="26"/>
      <c r="ABV273" s="26"/>
      <c r="ABW273" s="26"/>
      <c r="ABX273" s="26"/>
      <c r="ABY273" s="26"/>
      <c r="ABZ273" s="26"/>
      <c r="ACA273" s="26"/>
      <c r="ACB273" s="26"/>
      <c r="ACC273" s="26"/>
      <c r="ACD273" s="26"/>
      <c r="ACE273" s="26"/>
      <c r="ACF273" s="26"/>
      <c r="ACG273" s="26"/>
      <c r="ACH273" s="26"/>
      <c r="ACI273" s="26"/>
      <c r="ACJ273" s="26"/>
      <c r="ACK273" s="26"/>
      <c r="ACL273" s="26"/>
      <c r="ACM273" s="26"/>
      <c r="ACN273" s="26"/>
      <c r="ACO273" s="26"/>
      <c r="ACP273" s="26"/>
      <c r="ACQ273" s="26"/>
      <c r="ACR273" s="26"/>
      <c r="ACS273" s="26"/>
      <c r="ACT273" s="26"/>
      <c r="ACU273" s="26"/>
      <c r="ACV273" s="26"/>
      <c r="ACW273" s="26"/>
      <c r="ACX273" s="26"/>
      <c r="ACY273" s="26"/>
      <c r="ACZ273" s="26"/>
      <c r="ADA273" s="26"/>
      <c r="ADB273" s="26"/>
      <c r="ADC273" s="26"/>
      <c r="ADD273" s="26"/>
      <c r="ADE273" s="26"/>
      <c r="ADF273" s="26"/>
      <c r="ADG273" s="26"/>
      <c r="ADH273" s="26"/>
      <c r="ADI273" s="26"/>
      <c r="ADJ273" s="26"/>
      <c r="ADK273" s="26"/>
      <c r="ADL273" s="26"/>
      <c r="ADM273" s="26"/>
      <c r="ADN273" s="26"/>
      <c r="ADO273" s="26"/>
      <c r="ADP273" s="26"/>
      <c r="ADQ273" s="26"/>
      <c r="ADR273" s="26"/>
      <c r="ADS273" s="26"/>
      <c r="ADT273" s="26"/>
      <c r="ADU273" s="26"/>
      <c r="ADV273" s="26"/>
      <c r="ADW273" s="26"/>
      <c r="ADX273" s="26"/>
      <c r="ADY273" s="26"/>
      <c r="ADZ273" s="26"/>
      <c r="AEA273" s="26"/>
      <c r="AEB273" s="26"/>
      <c r="AEC273" s="26"/>
      <c r="AED273" s="26"/>
      <c r="AEE273" s="26"/>
      <c r="AEF273" s="26"/>
      <c r="AEG273" s="26"/>
      <c r="AEH273" s="26"/>
      <c r="AEI273" s="26"/>
      <c r="AEJ273" s="26"/>
      <c r="AEK273" s="26"/>
      <c r="AEL273" s="26"/>
      <c r="AEM273" s="26"/>
      <c r="AEN273" s="26"/>
      <c r="AEO273" s="26"/>
      <c r="AEP273" s="26"/>
      <c r="AEQ273" s="26"/>
      <c r="AER273" s="26"/>
      <c r="AES273" s="26"/>
      <c r="AET273" s="26"/>
      <c r="AEU273" s="26"/>
      <c r="AEV273" s="26"/>
      <c r="AEW273" s="26"/>
      <c r="AEX273" s="26"/>
      <c r="AEY273" s="26"/>
      <c r="AEZ273" s="26"/>
      <c r="AFA273" s="26"/>
      <c r="AFB273" s="26"/>
      <c r="AFC273" s="26"/>
      <c r="AFD273" s="26"/>
      <c r="AFE273" s="26"/>
      <c r="AFF273" s="26"/>
      <c r="AFG273" s="26"/>
      <c r="AFH273" s="26"/>
      <c r="AFI273" s="26"/>
      <c r="AFJ273" s="26"/>
      <c r="AFK273" s="26"/>
      <c r="AFL273" s="26"/>
      <c r="AFM273" s="26"/>
      <c r="AFN273" s="26"/>
      <c r="AFO273" s="26"/>
      <c r="AFP273" s="26"/>
      <c r="AFQ273" s="26"/>
      <c r="AFR273" s="26"/>
      <c r="AFS273" s="26"/>
      <c r="AFT273" s="26"/>
      <c r="AFU273" s="26"/>
      <c r="AFV273" s="26"/>
      <c r="AFW273" s="26"/>
      <c r="AFX273" s="26"/>
      <c r="AFY273" s="26"/>
      <c r="AFZ273" s="26"/>
      <c r="AGA273" s="26"/>
      <c r="AGB273" s="26"/>
      <c r="AGC273" s="26"/>
      <c r="AGD273" s="26"/>
      <c r="AGE273" s="26"/>
      <c r="AGF273" s="26"/>
      <c r="AGG273" s="26"/>
      <c r="AGH273" s="26"/>
      <c r="AGI273" s="26"/>
      <c r="AGJ273" s="26"/>
      <c r="AGK273" s="26"/>
      <c r="AGL273" s="26"/>
      <c r="AGM273" s="26"/>
      <c r="AGN273" s="26"/>
      <c r="AGO273" s="26"/>
    </row>
    <row r="274" spans="371:873" x14ac:dyDescent="0.25">
      <c r="NG274" s="26"/>
      <c r="NH274" s="26"/>
      <c r="NI274" s="26"/>
      <c r="NJ274" s="26"/>
      <c r="NK274" s="26"/>
      <c r="NL274" s="26"/>
      <c r="NM274" s="26"/>
      <c r="NN274" s="26"/>
      <c r="NO274" s="26"/>
      <c r="NP274" s="26"/>
      <c r="NQ274" s="26"/>
      <c r="NR274" s="26"/>
      <c r="NS274" s="26"/>
      <c r="NT274" s="26"/>
      <c r="NU274" s="26"/>
      <c r="NV274" s="26"/>
      <c r="NW274" s="26"/>
      <c r="NX274" s="26"/>
      <c r="NY274" s="26"/>
      <c r="NZ274" s="26"/>
      <c r="OA274" s="26"/>
      <c r="OB274" s="26"/>
      <c r="OC274" s="26"/>
      <c r="OD274" s="26"/>
      <c r="OE274" s="26"/>
      <c r="OF274" s="26"/>
      <c r="OG274" s="26"/>
      <c r="OH274" s="26"/>
      <c r="OI274" s="26"/>
      <c r="OJ274" s="26"/>
      <c r="OK274" s="26"/>
      <c r="OL274" s="26"/>
      <c r="OM274" s="26"/>
      <c r="ON274" s="26"/>
      <c r="OO274" s="26"/>
      <c r="OP274" s="26"/>
      <c r="OQ274" s="26"/>
      <c r="OR274" s="26"/>
      <c r="OS274" s="26"/>
      <c r="OT274" s="26"/>
      <c r="OU274" s="26"/>
      <c r="OV274" s="26"/>
      <c r="OW274" s="26"/>
      <c r="OX274" s="26"/>
      <c r="OY274" s="26"/>
      <c r="OZ274" s="26"/>
      <c r="PA274" s="26"/>
      <c r="PB274" s="26"/>
      <c r="PC274" s="26"/>
      <c r="PD274" s="26"/>
      <c r="PE274" s="26"/>
      <c r="PF274" s="26"/>
      <c r="PG274" s="26"/>
      <c r="PH274" s="26"/>
      <c r="PI274" s="26"/>
      <c r="PJ274" s="26"/>
      <c r="PK274" s="26"/>
      <c r="PL274" s="26"/>
      <c r="PM274" s="26"/>
      <c r="PN274" s="26"/>
      <c r="PO274" s="26"/>
      <c r="PP274" s="26"/>
      <c r="PQ274" s="26"/>
      <c r="PR274" s="26"/>
      <c r="PS274" s="26"/>
      <c r="PT274" s="26"/>
      <c r="PU274" s="26"/>
      <c r="PV274" s="26"/>
      <c r="PW274" s="26"/>
      <c r="PX274" s="26"/>
      <c r="PY274" s="26"/>
      <c r="PZ274" s="26"/>
      <c r="QA274" s="26"/>
      <c r="QB274" s="26"/>
      <c r="QC274" s="26"/>
      <c r="QD274" s="26"/>
      <c r="QE274" s="26"/>
      <c r="QF274" s="26"/>
      <c r="QG274" s="26"/>
      <c r="QH274" s="26"/>
      <c r="QI274" s="26"/>
      <c r="QJ274" s="26"/>
      <c r="QK274" s="26"/>
      <c r="QL274" s="26"/>
      <c r="QM274" s="26"/>
      <c r="QN274" s="26"/>
      <c r="QO274" s="26"/>
      <c r="QP274" s="26"/>
      <c r="QQ274" s="26"/>
      <c r="QR274" s="26"/>
      <c r="QS274" s="26"/>
      <c r="QT274" s="26"/>
      <c r="QU274" s="26"/>
      <c r="QV274" s="26"/>
      <c r="QW274" s="26"/>
      <c r="QX274" s="26"/>
      <c r="QY274" s="26"/>
      <c r="QZ274" s="26"/>
      <c r="RA274" s="26"/>
      <c r="RB274" s="26"/>
      <c r="RC274" s="26"/>
      <c r="RD274" s="26"/>
      <c r="RE274" s="26"/>
      <c r="RF274" s="26"/>
      <c r="RG274" s="26"/>
      <c r="RH274" s="26"/>
      <c r="RI274" s="26"/>
      <c r="RJ274" s="26"/>
      <c r="RK274" s="26"/>
      <c r="RL274" s="26"/>
      <c r="RM274" s="26"/>
      <c r="RN274" s="26"/>
      <c r="RO274" s="26"/>
      <c r="RP274" s="26"/>
      <c r="RQ274" s="26"/>
      <c r="RR274" s="26"/>
      <c r="RS274" s="26"/>
      <c r="RT274" s="26"/>
      <c r="RU274" s="26"/>
      <c r="RV274" s="26"/>
      <c r="RW274" s="26"/>
      <c r="RX274" s="26"/>
      <c r="RY274" s="26"/>
      <c r="RZ274" s="26"/>
      <c r="SA274" s="26"/>
      <c r="SB274" s="26"/>
      <c r="SC274" s="26"/>
      <c r="SD274" s="26"/>
      <c r="SE274" s="26"/>
      <c r="SF274" s="26"/>
      <c r="SG274" s="26"/>
      <c r="SH274" s="26"/>
      <c r="SI274" s="26"/>
      <c r="SJ274" s="26"/>
      <c r="SK274" s="26"/>
      <c r="SL274" s="26"/>
      <c r="SM274" s="26"/>
      <c r="SN274" s="26"/>
      <c r="SO274" s="26"/>
      <c r="SP274" s="26"/>
      <c r="AAV274" s="26"/>
      <c r="AAW274" s="26"/>
      <c r="AAX274" s="26"/>
      <c r="AAY274" s="26"/>
      <c r="AAZ274" s="26"/>
      <c r="ABA274" s="26"/>
      <c r="ABB274" s="26"/>
      <c r="ABC274" s="26"/>
      <c r="ABD274" s="26"/>
      <c r="ABE274" s="26"/>
      <c r="ABF274" s="26"/>
      <c r="ABG274" s="26"/>
      <c r="ABH274" s="26"/>
      <c r="ABI274" s="26"/>
      <c r="ABJ274" s="26"/>
      <c r="ABK274" s="26"/>
      <c r="ABL274" s="26"/>
      <c r="ABM274" s="26"/>
      <c r="ABN274" s="26"/>
      <c r="ABO274" s="26"/>
      <c r="ABP274" s="26"/>
      <c r="ABQ274" s="26"/>
      <c r="ABR274" s="26"/>
      <c r="ABS274" s="26"/>
      <c r="ABT274" s="26"/>
      <c r="ABU274" s="26"/>
      <c r="ABV274" s="26"/>
      <c r="ABW274" s="26"/>
      <c r="ABX274" s="26"/>
      <c r="ABY274" s="26"/>
      <c r="ABZ274" s="26"/>
      <c r="ACA274" s="26"/>
      <c r="ACB274" s="26"/>
      <c r="ACC274" s="26"/>
      <c r="ACD274" s="26"/>
      <c r="ACE274" s="26"/>
      <c r="ACF274" s="26"/>
      <c r="ACG274" s="26"/>
      <c r="ACH274" s="26"/>
      <c r="ACI274" s="26"/>
      <c r="ACJ274" s="26"/>
      <c r="ACK274" s="26"/>
      <c r="ACL274" s="26"/>
      <c r="ACM274" s="26"/>
      <c r="ACN274" s="26"/>
      <c r="ACO274" s="26"/>
      <c r="ACP274" s="26"/>
      <c r="ACQ274" s="26"/>
      <c r="ACR274" s="26"/>
      <c r="ACS274" s="26"/>
      <c r="ACT274" s="26"/>
      <c r="ACU274" s="26"/>
      <c r="ACV274" s="26"/>
      <c r="ACW274" s="26"/>
      <c r="ACX274" s="26"/>
      <c r="ACY274" s="26"/>
      <c r="ACZ274" s="26"/>
      <c r="ADA274" s="26"/>
      <c r="ADB274" s="26"/>
      <c r="ADC274" s="26"/>
      <c r="ADD274" s="26"/>
      <c r="ADE274" s="26"/>
      <c r="ADF274" s="26"/>
      <c r="ADG274" s="26"/>
      <c r="ADH274" s="26"/>
      <c r="ADI274" s="26"/>
      <c r="ADJ274" s="26"/>
      <c r="ADK274" s="26"/>
      <c r="ADL274" s="26"/>
      <c r="ADM274" s="26"/>
      <c r="ADN274" s="26"/>
      <c r="ADO274" s="26"/>
      <c r="ADP274" s="26"/>
      <c r="ADQ274" s="26"/>
      <c r="ADR274" s="26"/>
      <c r="ADS274" s="26"/>
      <c r="ADT274" s="26"/>
      <c r="ADU274" s="26"/>
      <c r="ADV274" s="26"/>
      <c r="ADW274" s="26"/>
      <c r="ADX274" s="26"/>
      <c r="ADY274" s="26"/>
      <c r="ADZ274" s="26"/>
      <c r="AEA274" s="26"/>
      <c r="AEB274" s="26"/>
      <c r="AEC274" s="26"/>
      <c r="AED274" s="26"/>
      <c r="AEE274" s="26"/>
      <c r="AEF274" s="26"/>
      <c r="AEG274" s="26"/>
      <c r="AEH274" s="26"/>
      <c r="AEI274" s="26"/>
      <c r="AEJ274" s="26"/>
      <c r="AEK274" s="26"/>
      <c r="AEL274" s="26"/>
      <c r="AEM274" s="26"/>
      <c r="AEN274" s="26"/>
      <c r="AEO274" s="26"/>
      <c r="AEP274" s="26"/>
      <c r="AEQ274" s="26"/>
      <c r="AER274" s="26"/>
      <c r="AES274" s="26"/>
      <c r="AET274" s="26"/>
      <c r="AEU274" s="26"/>
      <c r="AEV274" s="26"/>
      <c r="AEW274" s="26"/>
      <c r="AEX274" s="26"/>
      <c r="AEY274" s="26"/>
      <c r="AEZ274" s="26"/>
      <c r="AFA274" s="26"/>
      <c r="AFB274" s="26"/>
      <c r="AFC274" s="26"/>
      <c r="AFD274" s="26"/>
      <c r="AFE274" s="26"/>
      <c r="AFF274" s="26"/>
      <c r="AFG274" s="26"/>
      <c r="AFH274" s="26"/>
      <c r="AFI274" s="26"/>
      <c r="AFJ274" s="26"/>
      <c r="AFK274" s="26"/>
      <c r="AFL274" s="26"/>
      <c r="AFM274" s="26"/>
      <c r="AFN274" s="26"/>
      <c r="AFO274" s="26"/>
      <c r="AFP274" s="26"/>
      <c r="AFQ274" s="26"/>
      <c r="AFR274" s="26"/>
      <c r="AFS274" s="26"/>
      <c r="AFT274" s="26"/>
      <c r="AFU274" s="26"/>
      <c r="AFV274" s="26"/>
      <c r="AFW274" s="26"/>
      <c r="AFX274" s="26"/>
      <c r="AFY274" s="26"/>
      <c r="AFZ274" s="26"/>
      <c r="AGA274" s="26"/>
      <c r="AGB274" s="26"/>
      <c r="AGC274" s="26"/>
      <c r="AGD274" s="26"/>
      <c r="AGE274" s="26"/>
      <c r="AGF274" s="26"/>
      <c r="AGG274" s="26"/>
      <c r="AGH274" s="26"/>
      <c r="AGI274" s="26"/>
      <c r="AGJ274" s="26"/>
      <c r="AGK274" s="26"/>
      <c r="AGL274" s="26"/>
      <c r="AGM274" s="26"/>
      <c r="AGN274" s="26"/>
      <c r="AGO274" s="26"/>
    </row>
    <row r="275" spans="371:873" x14ac:dyDescent="0.25">
      <c r="NG275" s="26"/>
      <c r="NH275" s="26"/>
      <c r="NI275" s="26"/>
      <c r="NJ275" s="26"/>
      <c r="NK275" s="26"/>
      <c r="NL275" s="26"/>
      <c r="NM275" s="26"/>
      <c r="NN275" s="26"/>
      <c r="NO275" s="26"/>
      <c r="NP275" s="26"/>
      <c r="NQ275" s="26"/>
      <c r="NR275" s="26"/>
      <c r="NS275" s="26"/>
      <c r="NT275" s="26"/>
      <c r="NU275" s="26"/>
      <c r="NV275" s="26"/>
      <c r="NW275" s="26"/>
      <c r="NX275" s="26"/>
      <c r="NY275" s="26"/>
      <c r="NZ275" s="26"/>
      <c r="OA275" s="26"/>
      <c r="OB275" s="26"/>
      <c r="OC275" s="26"/>
      <c r="OD275" s="26"/>
      <c r="OE275" s="26"/>
      <c r="OF275" s="26"/>
      <c r="OG275" s="26"/>
      <c r="OH275" s="26"/>
      <c r="OI275" s="26"/>
      <c r="OJ275" s="26"/>
      <c r="OK275" s="26"/>
      <c r="OL275" s="26"/>
      <c r="OM275" s="26"/>
      <c r="ON275" s="26"/>
      <c r="OO275" s="26"/>
      <c r="OP275" s="26"/>
      <c r="OQ275" s="26"/>
      <c r="OR275" s="26"/>
      <c r="OS275" s="26"/>
      <c r="OT275" s="26"/>
      <c r="OU275" s="26"/>
      <c r="OV275" s="26"/>
      <c r="OW275" s="26"/>
      <c r="OX275" s="26"/>
      <c r="OY275" s="26"/>
      <c r="OZ275" s="26"/>
      <c r="PA275" s="26"/>
      <c r="PB275" s="26"/>
      <c r="PC275" s="26"/>
      <c r="PD275" s="26"/>
      <c r="PE275" s="26"/>
      <c r="PF275" s="26"/>
      <c r="PG275" s="26"/>
      <c r="PH275" s="26"/>
      <c r="PI275" s="26"/>
      <c r="PJ275" s="26"/>
      <c r="PK275" s="26"/>
      <c r="PL275" s="26"/>
      <c r="PM275" s="26"/>
      <c r="PN275" s="26"/>
      <c r="PO275" s="26"/>
      <c r="PP275" s="26"/>
      <c r="PQ275" s="26"/>
      <c r="PR275" s="26"/>
      <c r="PS275" s="26"/>
      <c r="PT275" s="26"/>
      <c r="PU275" s="26"/>
      <c r="PV275" s="26"/>
      <c r="PW275" s="26"/>
      <c r="PX275" s="26"/>
      <c r="PY275" s="26"/>
      <c r="PZ275" s="26"/>
      <c r="QA275" s="26"/>
      <c r="QB275" s="26"/>
      <c r="QC275" s="26"/>
      <c r="QD275" s="26"/>
      <c r="QE275" s="26"/>
      <c r="QF275" s="26"/>
      <c r="QG275" s="26"/>
      <c r="QH275" s="26"/>
      <c r="QI275" s="26"/>
      <c r="QJ275" s="26"/>
      <c r="QK275" s="26"/>
      <c r="QL275" s="26"/>
      <c r="QM275" s="26"/>
      <c r="QN275" s="26"/>
      <c r="QO275" s="26"/>
      <c r="QP275" s="26"/>
      <c r="QQ275" s="26"/>
      <c r="QR275" s="26"/>
      <c r="QS275" s="26"/>
      <c r="QT275" s="26"/>
      <c r="QU275" s="26"/>
      <c r="QV275" s="26"/>
      <c r="QW275" s="26"/>
      <c r="QX275" s="26"/>
      <c r="QY275" s="26"/>
      <c r="QZ275" s="26"/>
      <c r="RA275" s="26"/>
      <c r="RB275" s="26"/>
      <c r="RC275" s="26"/>
      <c r="RD275" s="26"/>
      <c r="RE275" s="26"/>
      <c r="RF275" s="26"/>
      <c r="RG275" s="26"/>
      <c r="RH275" s="26"/>
      <c r="RI275" s="26"/>
      <c r="RJ275" s="26"/>
      <c r="RK275" s="26"/>
      <c r="RL275" s="26"/>
      <c r="RM275" s="26"/>
      <c r="RN275" s="26"/>
      <c r="RO275" s="26"/>
      <c r="RP275" s="26"/>
      <c r="RQ275" s="26"/>
      <c r="RR275" s="26"/>
      <c r="RS275" s="26"/>
      <c r="RT275" s="26"/>
      <c r="RU275" s="26"/>
      <c r="RV275" s="26"/>
      <c r="RW275" s="26"/>
      <c r="RX275" s="26"/>
      <c r="RY275" s="26"/>
      <c r="RZ275" s="26"/>
      <c r="SA275" s="26"/>
      <c r="SB275" s="26"/>
      <c r="SC275" s="26"/>
      <c r="SD275" s="26"/>
      <c r="SE275" s="26"/>
      <c r="SF275" s="26"/>
      <c r="SG275" s="26"/>
      <c r="SH275" s="26"/>
      <c r="SI275" s="26"/>
      <c r="SJ275" s="26"/>
      <c r="SK275" s="26"/>
      <c r="SL275" s="26"/>
      <c r="SM275" s="26"/>
      <c r="SN275" s="26"/>
      <c r="SO275" s="26"/>
      <c r="SP275" s="26"/>
      <c r="AAV275" s="26"/>
      <c r="AAW275" s="26"/>
      <c r="AAX275" s="26"/>
      <c r="AAY275" s="26"/>
      <c r="AAZ275" s="26"/>
      <c r="ABA275" s="26"/>
      <c r="ABB275" s="26"/>
      <c r="ABC275" s="26"/>
      <c r="ABD275" s="26"/>
      <c r="ABE275" s="26"/>
      <c r="ABF275" s="26"/>
      <c r="ABG275" s="26"/>
      <c r="ABH275" s="26"/>
      <c r="ABI275" s="26"/>
      <c r="ABJ275" s="26"/>
      <c r="ABK275" s="26"/>
      <c r="ABL275" s="26"/>
      <c r="ABM275" s="26"/>
      <c r="ABN275" s="26"/>
      <c r="ABO275" s="26"/>
      <c r="ABP275" s="26"/>
      <c r="ABQ275" s="26"/>
      <c r="ABR275" s="26"/>
      <c r="ABS275" s="26"/>
      <c r="ABT275" s="26"/>
      <c r="ABU275" s="26"/>
      <c r="ABV275" s="26"/>
      <c r="ABW275" s="26"/>
      <c r="ABX275" s="26"/>
      <c r="ABY275" s="26"/>
      <c r="ABZ275" s="26"/>
      <c r="ACA275" s="26"/>
      <c r="ACB275" s="26"/>
      <c r="ACC275" s="26"/>
      <c r="ACD275" s="26"/>
      <c r="ACE275" s="26"/>
      <c r="ACF275" s="26"/>
      <c r="ACG275" s="26"/>
      <c r="ACH275" s="26"/>
      <c r="ACI275" s="26"/>
      <c r="ACJ275" s="26"/>
      <c r="ACK275" s="26"/>
      <c r="ACL275" s="26"/>
      <c r="ACM275" s="26"/>
      <c r="ACN275" s="26"/>
      <c r="ACO275" s="26"/>
      <c r="ACP275" s="26"/>
      <c r="ACQ275" s="26"/>
      <c r="ACR275" s="26"/>
      <c r="ACS275" s="26"/>
      <c r="ACT275" s="26"/>
      <c r="ACU275" s="26"/>
      <c r="ACV275" s="26"/>
      <c r="ACW275" s="26"/>
      <c r="ACX275" s="26"/>
      <c r="ACY275" s="26"/>
      <c r="ACZ275" s="26"/>
      <c r="ADA275" s="26"/>
      <c r="ADB275" s="26"/>
      <c r="ADC275" s="26"/>
      <c r="ADD275" s="26"/>
      <c r="ADE275" s="26"/>
      <c r="ADF275" s="26"/>
      <c r="ADG275" s="26"/>
      <c r="ADH275" s="26"/>
      <c r="ADI275" s="26"/>
      <c r="ADJ275" s="26"/>
      <c r="ADK275" s="26"/>
      <c r="ADL275" s="26"/>
      <c r="ADM275" s="26"/>
      <c r="ADN275" s="26"/>
      <c r="ADO275" s="26"/>
      <c r="ADP275" s="26"/>
      <c r="ADQ275" s="26"/>
      <c r="ADR275" s="26"/>
      <c r="ADS275" s="26"/>
      <c r="ADT275" s="26"/>
      <c r="ADU275" s="26"/>
      <c r="ADV275" s="26"/>
      <c r="ADW275" s="26"/>
      <c r="ADX275" s="26"/>
      <c r="ADY275" s="26"/>
      <c r="ADZ275" s="26"/>
      <c r="AEA275" s="26"/>
      <c r="AEB275" s="26"/>
      <c r="AEC275" s="26"/>
      <c r="AED275" s="26"/>
      <c r="AEE275" s="26"/>
      <c r="AEF275" s="26"/>
      <c r="AEG275" s="26"/>
      <c r="AEH275" s="26"/>
      <c r="AEI275" s="26"/>
      <c r="AEJ275" s="26"/>
      <c r="AEK275" s="26"/>
      <c r="AEL275" s="26"/>
      <c r="AEM275" s="26"/>
      <c r="AEN275" s="26"/>
      <c r="AEO275" s="26"/>
      <c r="AEP275" s="26"/>
      <c r="AEQ275" s="26"/>
      <c r="AER275" s="26"/>
      <c r="AES275" s="26"/>
      <c r="AET275" s="26"/>
      <c r="AEU275" s="26"/>
      <c r="AEV275" s="26"/>
      <c r="AEW275" s="26"/>
      <c r="AEX275" s="26"/>
      <c r="AEY275" s="26"/>
      <c r="AEZ275" s="26"/>
      <c r="AFA275" s="26"/>
      <c r="AFB275" s="26"/>
      <c r="AFC275" s="26"/>
      <c r="AFD275" s="26"/>
      <c r="AFE275" s="26"/>
      <c r="AFF275" s="26"/>
      <c r="AFG275" s="26"/>
      <c r="AFH275" s="26"/>
      <c r="AFI275" s="26"/>
      <c r="AFJ275" s="26"/>
      <c r="AFK275" s="26"/>
      <c r="AFL275" s="26"/>
      <c r="AFM275" s="26"/>
      <c r="AFN275" s="26"/>
      <c r="AFO275" s="26"/>
      <c r="AFP275" s="26"/>
      <c r="AFQ275" s="26"/>
      <c r="AFR275" s="26"/>
      <c r="AFS275" s="26"/>
      <c r="AFT275" s="26"/>
      <c r="AFU275" s="26"/>
      <c r="AFV275" s="26"/>
      <c r="AFW275" s="26"/>
      <c r="AFX275" s="26"/>
      <c r="AFY275" s="26"/>
      <c r="AFZ275" s="26"/>
      <c r="AGA275" s="26"/>
      <c r="AGB275" s="26"/>
      <c r="AGC275" s="26"/>
      <c r="AGD275" s="26"/>
      <c r="AGE275" s="26"/>
      <c r="AGF275" s="26"/>
      <c r="AGG275" s="26"/>
      <c r="AGH275" s="26"/>
      <c r="AGI275" s="26"/>
      <c r="AGJ275" s="26"/>
      <c r="AGK275" s="26"/>
      <c r="AGL275" s="26"/>
      <c r="AGM275" s="26"/>
      <c r="AGN275" s="26"/>
      <c r="AGO275" s="26"/>
    </row>
    <row r="276" spans="371:873" x14ac:dyDescent="0.25">
      <c r="NG276" s="26"/>
      <c r="NH276" s="26"/>
      <c r="NI276" s="26"/>
      <c r="NJ276" s="26"/>
      <c r="NK276" s="26"/>
      <c r="NL276" s="26"/>
      <c r="NM276" s="26"/>
      <c r="NN276" s="26"/>
      <c r="NO276" s="26"/>
      <c r="NP276" s="26"/>
      <c r="NQ276" s="26"/>
      <c r="NR276" s="26"/>
      <c r="NS276" s="26"/>
      <c r="NT276" s="26"/>
      <c r="NU276" s="26"/>
      <c r="NV276" s="26"/>
      <c r="NW276" s="26"/>
      <c r="NX276" s="26"/>
      <c r="NY276" s="26"/>
      <c r="NZ276" s="26"/>
      <c r="OA276" s="26"/>
      <c r="OB276" s="26"/>
      <c r="OC276" s="26"/>
      <c r="OD276" s="26"/>
      <c r="OE276" s="26"/>
      <c r="OF276" s="26"/>
      <c r="OG276" s="26"/>
      <c r="OH276" s="26"/>
      <c r="OI276" s="26"/>
      <c r="OJ276" s="26"/>
      <c r="OK276" s="26"/>
      <c r="OL276" s="26"/>
      <c r="OM276" s="26"/>
      <c r="ON276" s="26"/>
      <c r="OO276" s="26"/>
      <c r="OP276" s="26"/>
      <c r="OQ276" s="26"/>
      <c r="OR276" s="26"/>
      <c r="OS276" s="26"/>
      <c r="OT276" s="26"/>
      <c r="OU276" s="26"/>
      <c r="OV276" s="26"/>
      <c r="OW276" s="26"/>
      <c r="OX276" s="26"/>
      <c r="OY276" s="26"/>
      <c r="OZ276" s="26"/>
      <c r="PA276" s="26"/>
      <c r="PB276" s="26"/>
      <c r="PC276" s="26"/>
      <c r="PD276" s="26"/>
      <c r="PE276" s="26"/>
      <c r="PF276" s="26"/>
      <c r="PG276" s="26"/>
      <c r="PH276" s="26"/>
      <c r="PI276" s="26"/>
      <c r="PJ276" s="26"/>
      <c r="PK276" s="26"/>
      <c r="PL276" s="26"/>
      <c r="PM276" s="26"/>
      <c r="PN276" s="26"/>
      <c r="PO276" s="26"/>
      <c r="PP276" s="26"/>
      <c r="PQ276" s="26"/>
      <c r="PR276" s="26"/>
      <c r="PS276" s="26"/>
      <c r="PT276" s="26"/>
      <c r="PU276" s="26"/>
      <c r="PV276" s="26"/>
      <c r="PW276" s="26"/>
      <c r="PX276" s="26"/>
      <c r="PY276" s="26"/>
      <c r="PZ276" s="26"/>
      <c r="QA276" s="26"/>
      <c r="QB276" s="26"/>
      <c r="QC276" s="26"/>
      <c r="QD276" s="26"/>
      <c r="QE276" s="26"/>
      <c r="QF276" s="26"/>
      <c r="QG276" s="26"/>
      <c r="QH276" s="26"/>
      <c r="QI276" s="26"/>
      <c r="QJ276" s="26"/>
      <c r="QK276" s="26"/>
      <c r="QL276" s="26"/>
      <c r="QM276" s="26"/>
      <c r="QN276" s="26"/>
      <c r="QO276" s="26"/>
      <c r="QP276" s="26"/>
      <c r="QQ276" s="26"/>
      <c r="QR276" s="26"/>
      <c r="QS276" s="26"/>
      <c r="QT276" s="26"/>
      <c r="QU276" s="26"/>
      <c r="QV276" s="26"/>
      <c r="QW276" s="26"/>
      <c r="QX276" s="26"/>
      <c r="QY276" s="26"/>
      <c r="QZ276" s="26"/>
      <c r="RA276" s="26"/>
      <c r="RB276" s="26"/>
      <c r="RC276" s="26"/>
      <c r="RD276" s="26"/>
      <c r="RE276" s="26"/>
      <c r="RF276" s="26"/>
      <c r="RG276" s="26"/>
      <c r="RH276" s="26"/>
      <c r="RI276" s="26"/>
      <c r="RJ276" s="26"/>
      <c r="RK276" s="26"/>
      <c r="RL276" s="26"/>
      <c r="RM276" s="26"/>
      <c r="RN276" s="26"/>
      <c r="RO276" s="26"/>
      <c r="RP276" s="26"/>
      <c r="RQ276" s="26"/>
      <c r="RR276" s="26"/>
      <c r="RS276" s="26"/>
      <c r="RT276" s="26"/>
      <c r="RU276" s="26"/>
      <c r="RV276" s="26"/>
      <c r="RW276" s="26"/>
      <c r="RX276" s="26"/>
      <c r="RY276" s="26"/>
      <c r="RZ276" s="26"/>
      <c r="SA276" s="26"/>
      <c r="SB276" s="26"/>
      <c r="SC276" s="26"/>
      <c r="SD276" s="26"/>
      <c r="SE276" s="26"/>
      <c r="SF276" s="26"/>
      <c r="SG276" s="26"/>
      <c r="SH276" s="26"/>
      <c r="SI276" s="26"/>
      <c r="SJ276" s="26"/>
      <c r="SK276" s="26"/>
      <c r="SL276" s="26"/>
      <c r="SM276" s="26"/>
      <c r="SN276" s="26"/>
      <c r="SO276" s="26"/>
      <c r="SP276" s="26"/>
      <c r="AAV276" s="26"/>
      <c r="AAW276" s="26"/>
      <c r="AAX276" s="26"/>
      <c r="AAY276" s="26"/>
      <c r="AAZ276" s="26"/>
      <c r="ABA276" s="26"/>
      <c r="ABB276" s="26"/>
      <c r="ABC276" s="26"/>
      <c r="ABD276" s="26"/>
      <c r="ABE276" s="26"/>
      <c r="ABF276" s="26"/>
      <c r="ABG276" s="26"/>
      <c r="ABH276" s="26"/>
      <c r="ABI276" s="26"/>
      <c r="ABJ276" s="26"/>
      <c r="ABK276" s="26"/>
      <c r="ABL276" s="26"/>
      <c r="ABM276" s="26"/>
      <c r="ABN276" s="26"/>
      <c r="ABO276" s="26"/>
      <c r="ABP276" s="26"/>
      <c r="ABQ276" s="26"/>
      <c r="ABR276" s="26"/>
      <c r="ABS276" s="26"/>
      <c r="ABT276" s="26"/>
      <c r="ABU276" s="26"/>
      <c r="ABV276" s="26"/>
      <c r="ABW276" s="26"/>
      <c r="ABX276" s="26"/>
      <c r="ABY276" s="26"/>
      <c r="ABZ276" s="26"/>
      <c r="ACA276" s="26"/>
      <c r="ACB276" s="26"/>
      <c r="ACC276" s="26"/>
      <c r="ACD276" s="26"/>
      <c r="ACE276" s="26"/>
      <c r="ACF276" s="26"/>
      <c r="ACG276" s="26"/>
      <c r="ACH276" s="26"/>
      <c r="ACI276" s="26"/>
      <c r="ACJ276" s="26"/>
      <c r="ACK276" s="26"/>
      <c r="ACL276" s="26"/>
      <c r="ACM276" s="26"/>
      <c r="ACN276" s="26"/>
      <c r="ACO276" s="26"/>
      <c r="ACP276" s="26"/>
      <c r="ACQ276" s="26"/>
      <c r="ACR276" s="26"/>
      <c r="ACS276" s="26"/>
      <c r="ACT276" s="26"/>
      <c r="ACU276" s="26"/>
      <c r="ACV276" s="26"/>
      <c r="ACW276" s="26"/>
      <c r="ACX276" s="26"/>
      <c r="ACY276" s="26"/>
      <c r="ACZ276" s="26"/>
      <c r="ADA276" s="26"/>
      <c r="ADB276" s="26"/>
      <c r="ADC276" s="26"/>
      <c r="ADD276" s="26"/>
      <c r="ADE276" s="26"/>
      <c r="ADF276" s="26"/>
      <c r="ADG276" s="26"/>
      <c r="ADH276" s="26"/>
      <c r="ADI276" s="26"/>
      <c r="ADJ276" s="26"/>
      <c r="ADK276" s="26"/>
      <c r="ADL276" s="26"/>
      <c r="ADM276" s="26"/>
      <c r="ADN276" s="26"/>
      <c r="ADO276" s="26"/>
      <c r="ADP276" s="26"/>
      <c r="ADQ276" s="26"/>
      <c r="ADR276" s="26"/>
      <c r="ADS276" s="26"/>
      <c r="ADT276" s="26"/>
      <c r="ADU276" s="26"/>
      <c r="ADV276" s="26"/>
      <c r="ADW276" s="26"/>
      <c r="ADX276" s="26"/>
      <c r="ADY276" s="26"/>
      <c r="ADZ276" s="26"/>
      <c r="AEA276" s="26"/>
      <c r="AEB276" s="26"/>
      <c r="AEC276" s="26"/>
      <c r="AED276" s="26"/>
      <c r="AEE276" s="26"/>
      <c r="AEF276" s="26"/>
      <c r="AEG276" s="26"/>
      <c r="AEH276" s="26"/>
      <c r="AEI276" s="26"/>
      <c r="AEJ276" s="26"/>
      <c r="AEK276" s="26"/>
      <c r="AEL276" s="26"/>
      <c r="AEM276" s="26"/>
      <c r="AEN276" s="26"/>
      <c r="AEO276" s="26"/>
      <c r="AEP276" s="26"/>
      <c r="AEQ276" s="26"/>
      <c r="AER276" s="26"/>
      <c r="AES276" s="26"/>
      <c r="AET276" s="26"/>
      <c r="AEU276" s="26"/>
      <c r="AEV276" s="26"/>
      <c r="AEW276" s="26"/>
      <c r="AEX276" s="26"/>
      <c r="AEY276" s="26"/>
      <c r="AEZ276" s="26"/>
      <c r="AFA276" s="26"/>
      <c r="AFB276" s="26"/>
      <c r="AFC276" s="26"/>
      <c r="AFD276" s="26"/>
      <c r="AFE276" s="26"/>
      <c r="AFF276" s="26"/>
      <c r="AFG276" s="26"/>
      <c r="AFH276" s="26"/>
      <c r="AFI276" s="26"/>
      <c r="AFJ276" s="26"/>
      <c r="AFK276" s="26"/>
      <c r="AFL276" s="26"/>
      <c r="AFM276" s="26"/>
      <c r="AFN276" s="26"/>
      <c r="AFO276" s="26"/>
      <c r="AFP276" s="26"/>
      <c r="AFQ276" s="26"/>
      <c r="AFR276" s="26"/>
      <c r="AFS276" s="26"/>
      <c r="AFT276" s="26"/>
      <c r="AFU276" s="26"/>
      <c r="AFV276" s="26"/>
      <c r="AFW276" s="26"/>
      <c r="AFX276" s="26"/>
      <c r="AFY276" s="26"/>
      <c r="AFZ276" s="26"/>
      <c r="AGA276" s="26"/>
      <c r="AGB276" s="26"/>
      <c r="AGC276" s="26"/>
      <c r="AGD276" s="26"/>
      <c r="AGE276" s="26"/>
      <c r="AGF276" s="26"/>
      <c r="AGG276" s="26"/>
      <c r="AGH276" s="26"/>
      <c r="AGI276" s="26"/>
      <c r="AGJ276" s="26"/>
      <c r="AGK276" s="26"/>
      <c r="AGL276" s="26"/>
      <c r="AGM276" s="26"/>
      <c r="AGN276" s="26"/>
      <c r="AGO276" s="26"/>
    </row>
    <row r="277" spans="371:873" x14ac:dyDescent="0.25">
      <c r="NG277" s="26"/>
      <c r="NH277" s="26"/>
      <c r="NI277" s="26"/>
      <c r="NJ277" s="26"/>
      <c r="NK277" s="26"/>
      <c r="NL277" s="26"/>
      <c r="NM277" s="26"/>
      <c r="NN277" s="26"/>
      <c r="NO277" s="26"/>
      <c r="NP277" s="26"/>
      <c r="NQ277" s="26"/>
      <c r="NR277" s="26"/>
      <c r="NS277" s="26"/>
      <c r="NT277" s="26"/>
      <c r="NU277" s="26"/>
      <c r="NV277" s="26"/>
      <c r="NW277" s="26"/>
      <c r="NX277" s="26"/>
      <c r="NY277" s="26"/>
      <c r="NZ277" s="26"/>
      <c r="OA277" s="26"/>
      <c r="OB277" s="26"/>
      <c r="OC277" s="26"/>
      <c r="OD277" s="26"/>
      <c r="OE277" s="26"/>
      <c r="OF277" s="26"/>
      <c r="OG277" s="26"/>
      <c r="OH277" s="26"/>
      <c r="OI277" s="26"/>
      <c r="OJ277" s="26"/>
      <c r="OK277" s="26"/>
      <c r="OL277" s="26"/>
      <c r="OM277" s="26"/>
      <c r="ON277" s="26"/>
      <c r="OO277" s="26"/>
      <c r="OP277" s="26"/>
      <c r="OQ277" s="26"/>
      <c r="OR277" s="26"/>
      <c r="OS277" s="26"/>
      <c r="OT277" s="26"/>
      <c r="OU277" s="26"/>
      <c r="OV277" s="26"/>
      <c r="OW277" s="26"/>
      <c r="OX277" s="26"/>
      <c r="OY277" s="26"/>
      <c r="OZ277" s="26"/>
      <c r="PA277" s="26"/>
      <c r="PB277" s="26"/>
      <c r="PC277" s="26"/>
      <c r="PD277" s="26"/>
      <c r="PE277" s="26"/>
      <c r="PF277" s="26"/>
      <c r="PG277" s="26"/>
      <c r="PH277" s="26"/>
      <c r="PI277" s="26"/>
      <c r="PJ277" s="26"/>
      <c r="PK277" s="26"/>
      <c r="PL277" s="26"/>
      <c r="PM277" s="26"/>
      <c r="PN277" s="26"/>
      <c r="PO277" s="26"/>
      <c r="PP277" s="26"/>
      <c r="PQ277" s="26"/>
      <c r="PR277" s="26"/>
      <c r="PS277" s="26"/>
      <c r="PT277" s="26"/>
      <c r="PU277" s="26"/>
      <c r="PV277" s="26"/>
      <c r="PW277" s="26"/>
      <c r="PX277" s="26"/>
      <c r="PY277" s="26"/>
      <c r="PZ277" s="26"/>
      <c r="QA277" s="26"/>
      <c r="QB277" s="26"/>
      <c r="QC277" s="26"/>
      <c r="QD277" s="26"/>
      <c r="QE277" s="26"/>
      <c r="QF277" s="26"/>
      <c r="QG277" s="26"/>
      <c r="QH277" s="26"/>
      <c r="QI277" s="26"/>
      <c r="QJ277" s="26"/>
      <c r="QK277" s="26"/>
      <c r="QL277" s="26"/>
      <c r="QM277" s="26"/>
      <c r="QN277" s="26"/>
      <c r="QO277" s="26"/>
      <c r="QP277" s="26"/>
      <c r="QQ277" s="26"/>
      <c r="QR277" s="26"/>
      <c r="QS277" s="26"/>
      <c r="QT277" s="26"/>
      <c r="QU277" s="26"/>
      <c r="QV277" s="26"/>
      <c r="QW277" s="26"/>
      <c r="QX277" s="26"/>
      <c r="QY277" s="26"/>
      <c r="QZ277" s="26"/>
      <c r="RA277" s="26"/>
      <c r="RB277" s="26"/>
      <c r="RC277" s="26"/>
      <c r="RD277" s="26"/>
      <c r="RE277" s="26"/>
      <c r="RF277" s="26"/>
      <c r="RG277" s="26"/>
      <c r="RH277" s="26"/>
      <c r="RI277" s="26"/>
      <c r="RJ277" s="26"/>
      <c r="RK277" s="26"/>
      <c r="RL277" s="26"/>
      <c r="RM277" s="26"/>
      <c r="RN277" s="26"/>
      <c r="RO277" s="26"/>
      <c r="RP277" s="26"/>
      <c r="RQ277" s="26"/>
      <c r="RR277" s="26"/>
      <c r="RS277" s="26"/>
      <c r="RT277" s="26"/>
      <c r="RU277" s="26"/>
      <c r="RV277" s="26"/>
      <c r="RW277" s="26"/>
      <c r="RX277" s="26"/>
      <c r="RY277" s="26"/>
      <c r="RZ277" s="26"/>
      <c r="SA277" s="26"/>
      <c r="SB277" s="26"/>
      <c r="SC277" s="26"/>
      <c r="SD277" s="26"/>
      <c r="SE277" s="26"/>
      <c r="SF277" s="26"/>
      <c r="SG277" s="26"/>
      <c r="SH277" s="26"/>
      <c r="SI277" s="26"/>
      <c r="SJ277" s="26"/>
      <c r="SK277" s="26"/>
      <c r="SL277" s="26"/>
      <c r="SM277" s="26"/>
      <c r="SN277" s="26"/>
      <c r="SO277" s="26"/>
      <c r="SP277" s="26"/>
      <c r="AAV277" s="26"/>
      <c r="AAW277" s="26"/>
      <c r="AAX277" s="26"/>
      <c r="AAY277" s="26"/>
      <c r="AAZ277" s="26"/>
      <c r="ABA277" s="26"/>
      <c r="ABB277" s="26"/>
      <c r="ABC277" s="26"/>
      <c r="ABD277" s="26"/>
      <c r="ABE277" s="26"/>
      <c r="ABF277" s="26"/>
      <c r="ABG277" s="26"/>
      <c r="ABH277" s="26"/>
      <c r="ABI277" s="26"/>
      <c r="ABJ277" s="26"/>
      <c r="ABK277" s="26"/>
      <c r="ABL277" s="26"/>
      <c r="ABM277" s="26"/>
      <c r="ABN277" s="26"/>
      <c r="ABO277" s="26"/>
      <c r="ABP277" s="26"/>
      <c r="ABQ277" s="26"/>
      <c r="ABR277" s="26"/>
      <c r="ABS277" s="26"/>
      <c r="ABT277" s="26"/>
      <c r="ABU277" s="26"/>
      <c r="ABV277" s="26"/>
      <c r="ABW277" s="26"/>
      <c r="ABX277" s="26"/>
      <c r="ABY277" s="26"/>
      <c r="ABZ277" s="26"/>
      <c r="ACA277" s="26"/>
      <c r="ACB277" s="26"/>
      <c r="ACC277" s="26"/>
      <c r="ACD277" s="26"/>
      <c r="ACE277" s="26"/>
      <c r="ACF277" s="26"/>
      <c r="ACG277" s="26"/>
      <c r="ACH277" s="26"/>
      <c r="ACI277" s="26"/>
      <c r="ACJ277" s="26"/>
      <c r="ACK277" s="26"/>
      <c r="ACL277" s="26"/>
      <c r="ACM277" s="26"/>
      <c r="ACN277" s="26"/>
      <c r="ACO277" s="26"/>
      <c r="ACP277" s="26"/>
      <c r="ACQ277" s="26"/>
      <c r="ACR277" s="26"/>
      <c r="ACS277" s="26"/>
      <c r="ACT277" s="26"/>
      <c r="ACU277" s="26"/>
      <c r="ACV277" s="26"/>
      <c r="ACW277" s="26"/>
      <c r="ACX277" s="26"/>
      <c r="ACY277" s="26"/>
      <c r="ACZ277" s="26"/>
      <c r="ADA277" s="26"/>
      <c r="ADB277" s="26"/>
      <c r="ADC277" s="26"/>
      <c r="ADD277" s="26"/>
      <c r="ADE277" s="26"/>
      <c r="ADF277" s="26"/>
      <c r="ADG277" s="26"/>
      <c r="ADH277" s="26"/>
      <c r="ADI277" s="26"/>
      <c r="ADJ277" s="26"/>
      <c r="ADK277" s="26"/>
      <c r="ADL277" s="26"/>
      <c r="ADM277" s="26"/>
      <c r="ADN277" s="26"/>
      <c r="ADO277" s="26"/>
      <c r="ADP277" s="26"/>
      <c r="ADQ277" s="26"/>
      <c r="ADR277" s="26"/>
      <c r="ADS277" s="26"/>
      <c r="ADT277" s="26"/>
      <c r="ADU277" s="26"/>
      <c r="ADV277" s="26"/>
      <c r="ADW277" s="26"/>
      <c r="ADX277" s="26"/>
      <c r="ADY277" s="26"/>
      <c r="ADZ277" s="26"/>
      <c r="AEA277" s="26"/>
      <c r="AEB277" s="26"/>
      <c r="AEC277" s="26"/>
      <c r="AED277" s="26"/>
      <c r="AEE277" s="26"/>
      <c r="AEF277" s="26"/>
      <c r="AEG277" s="26"/>
      <c r="AEH277" s="26"/>
      <c r="AEI277" s="26"/>
      <c r="AEJ277" s="26"/>
      <c r="AEK277" s="26"/>
      <c r="AEL277" s="26"/>
      <c r="AEM277" s="26"/>
      <c r="AEN277" s="26"/>
      <c r="AEO277" s="26"/>
      <c r="AEP277" s="26"/>
      <c r="AEQ277" s="26"/>
      <c r="AER277" s="26"/>
      <c r="AES277" s="26"/>
      <c r="AET277" s="26"/>
      <c r="AEU277" s="26"/>
      <c r="AEV277" s="26"/>
      <c r="AEW277" s="26"/>
      <c r="AEX277" s="26"/>
      <c r="AEY277" s="26"/>
      <c r="AEZ277" s="26"/>
      <c r="AFA277" s="26"/>
      <c r="AFB277" s="26"/>
      <c r="AFC277" s="26"/>
      <c r="AFD277" s="26"/>
      <c r="AFE277" s="26"/>
      <c r="AFF277" s="26"/>
      <c r="AFG277" s="26"/>
      <c r="AFH277" s="26"/>
      <c r="AFI277" s="26"/>
      <c r="AFJ277" s="26"/>
      <c r="AFK277" s="26"/>
      <c r="AFL277" s="26"/>
      <c r="AFM277" s="26"/>
      <c r="AFN277" s="26"/>
      <c r="AFO277" s="26"/>
      <c r="AFP277" s="26"/>
      <c r="AFQ277" s="26"/>
      <c r="AFR277" s="26"/>
      <c r="AFS277" s="26"/>
      <c r="AFT277" s="26"/>
      <c r="AFU277" s="26"/>
      <c r="AFV277" s="26"/>
      <c r="AFW277" s="26"/>
      <c r="AFX277" s="26"/>
      <c r="AFY277" s="26"/>
      <c r="AFZ277" s="26"/>
      <c r="AGA277" s="26"/>
      <c r="AGB277" s="26"/>
      <c r="AGC277" s="26"/>
      <c r="AGD277" s="26"/>
      <c r="AGE277" s="26"/>
      <c r="AGF277" s="26"/>
      <c r="AGG277" s="26"/>
      <c r="AGH277" s="26"/>
      <c r="AGI277" s="26"/>
      <c r="AGJ277" s="26"/>
      <c r="AGK277" s="26"/>
      <c r="AGL277" s="26"/>
      <c r="AGM277" s="26"/>
      <c r="AGN277" s="26"/>
      <c r="AGO277" s="26"/>
    </row>
    <row r="278" spans="371:873" x14ac:dyDescent="0.25">
      <c r="NG278" s="26"/>
      <c r="NH278" s="26"/>
      <c r="NI278" s="26"/>
      <c r="NJ278" s="26"/>
      <c r="NK278" s="26"/>
      <c r="NL278" s="26"/>
      <c r="NM278" s="26"/>
      <c r="NN278" s="26"/>
      <c r="NO278" s="26"/>
      <c r="NP278" s="26"/>
      <c r="NQ278" s="26"/>
      <c r="NR278" s="26"/>
      <c r="NS278" s="26"/>
      <c r="NT278" s="26"/>
      <c r="NU278" s="26"/>
      <c r="NV278" s="26"/>
      <c r="NW278" s="26"/>
      <c r="NX278" s="26"/>
      <c r="NY278" s="26"/>
      <c r="NZ278" s="26"/>
      <c r="OA278" s="26"/>
      <c r="OB278" s="26"/>
      <c r="OC278" s="26"/>
      <c r="OD278" s="26"/>
      <c r="OE278" s="26"/>
      <c r="OF278" s="26"/>
      <c r="OG278" s="26"/>
      <c r="OH278" s="26"/>
      <c r="OI278" s="26"/>
      <c r="OJ278" s="26"/>
      <c r="OK278" s="26"/>
      <c r="OL278" s="26"/>
      <c r="OM278" s="26"/>
      <c r="ON278" s="26"/>
      <c r="OO278" s="26"/>
      <c r="OP278" s="26"/>
      <c r="OQ278" s="26"/>
      <c r="OR278" s="26"/>
      <c r="OS278" s="26"/>
      <c r="OT278" s="26"/>
      <c r="OU278" s="26"/>
      <c r="OV278" s="26"/>
      <c r="OW278" s="26"/>
      <c r="OX278" s="26"/>
      <c r="OY278" s="26"/>
      <c r="OZ278" s="26"/>
      <c r="PA278" s="26"/>
      <c r="PB278" s="26"/>
      <c r="PC278" s="26"/>
      <c r="PD278" s="26"/>
      <c r="PE278" s="26"/>
      <c r="PF278" s="26"/>
      <c r="PG278" s="26"/>
      <c r="PH278" s="26"/>
      <c r="PI278" s="26"/>
      <c r="PJ278" s="26"/>
      <c r="PK278" s="26"/>
      <c r="PL278" s="26"/>
      <c r="PM278" s="26"/>
      <c r="PN278" s="26"/>
      <c r="PO278" s="26"/>
      <c r="PP278" s="26"/>
      <c r="PQ278" s="26"/>
      <c r="PR278" s="26"/>
      <c r="PS278" s="26"/>
      <c r="PT278" s="26"/>
      <c r="PU278" s="26"/>
      <c r="PV278" s="26"/>
      <c r="PW278" s="26"/>
      <c r="PX278" s="26"/>
      <c r="PY278" s="26"/>
      <c r="PZ278" s="26"/>
      <c r="QA278" s="26"/>
      <c r="QB278" s="26"/>
      <c r="QC278" s="26"/>
      <c r="QD278" s="26"/>
      <c r="QE278" s="26"/>
      <c r="QF278" s="26"/>
      <c r="QG278" s="26"/>
      <c r="QH278" s="26"/>
      <c r="QI278" s="26"/>
      <c r="QJ278" s="26"/>
      <c r="QK278" s="26"/>
      <c r="QL278" s="26"/>
      <c r="QM278" s="26"/>
      <c r="QN278" s="26"/>
      <c r="QO278" s="26"/>
      <c r="QP278" s="26"/>
      <c r="QQ278" s="26"/>
      <c r="QR278" s="26"/>
      <c r="QS278" s="26"/>
      <c r="QT278" s="26"/>
      <c r="QU278" s="26"/>
      <c r="QV278" s="26"/>
      <c r="QW278" s="26"/>
      <c r="QX278" s="26"/>
      <c r="QY278" s="26"/>
      <c r="QZ278" s="26"/>
      <c r="RA278" s="26"/>
      <c r="RB278" s="26"/>
      <c r="RC278" s="26"/>
      <c r="RD278" s="26"/>
      <c r="RE278" s="26"/>
      <c r="RF278" s="26"/>
      <c r="RG278" s="26"/>
      <c r="RH278" s="26"/>
      <c r="RI278" s="26"/>
      <c r="RJ278" s="26"/>
      <c r="RK278" s="26"/>
      <c r="RL278" s="26"/>
      <c r="RM278" s="26"/>
      <c r="RN278" s="26"/>
      <c r="RO278" s="26"/>
      <c r="RP278" s="26"/>
      <c r="RQ278" s="26"/>
      <c r="RR278" s="26"/>
      <c r="RS278" s="26"/>
      <c r="RT278" s="26"/>
      <c r="RU278" s="26"/>
      <c r="RV278" s="26"/>
      <c r="RW278" s="26"/>
      <c r="RX278" s="26"/>
      <c r="RY278" s="26"/>
      <c r="RZ278" s="26"/>
      <c r="SA278" s="26"/>
      <c r="SB278" s="26"/>
      <c r="SC278" s="26"/>
      <c r="SD278" s="26"/>
      <c r="SE278" s="26"/>
      <c r="SF278" s="26"/>
      <c r="SG278" s="26"/>
      <c r="SH278" s="26"/>
      <c r="SI278" s="26"/>
      <c r="SJ278" s="26"/>
      <c r="SK278" s="26"/>
      <c r="SL278" s="26"/>
      <c r="SM278" s="26"/>
      <c r="SN278" s="26"/>
      <c r="SO278" s="26"/>
      <c r="SP278" s="26"/>
      <c r="AAV278" s="26"/>
      <c r="AAW278" s="26"/>
      <c r="AAX278" s="26"/>
      <c r="AAY278" s="26"/>
      <c r="AAZ278" s="26"/>
      <c r="ABA278" s="26"/>
      <c r="ABB278" s="26"/>
      <c r="ABC278" s="26"/>
      <c r="ABD278" s="26"/>
      <c r="ABE278" s="26"/>
      <c r="ABF278" s="26"/>
      <c r="ABG278" s="26"/>
      <c r="ABH278" s="26"/>
      <c r="ABI278" s="26"/>
      <c r="ABJ278" s="26"/>
      <c r="ABK278" s="26"/>
      <c r="ABL278" s="26"/>
      <c r="ABM278" s="26"/>
      <c r="ABN278" s="26"/>
      <c r="ABO278" s="26"/>
      <c r="ABP278" s="26"/>
      <c r="ABQ278" s="26"/>
      <c r="ABR278" s="26"/>
      <c r="ABS278" s="26"/>
      <c r="ABT278" s="26"/>
      <c r="ABU278" s="26"/>
      <c r="ABV278" s="26"/>
      <c r="ABW278" s="26"/>
      <c r="ABX278" s="26"/>
      <c r="ABY278" s="26"/>
      <c r="ABZ278" s="26"/>
      <c r="ACA278" s="26"/>
      <c r="ACB278" s="26"/>
      <c r="ACC278" s="26"/>
      <c r="ACD278" s="26"/>
      <c r="ACE278" s="26"/>
      <c r="ACF278" s="26"/>
      <c r="ACG278" s="26"/>
      <c r="ACH278" s="26"/>
      <c r="ACI278" s="26"/>
      <c r="ACJ278" s="26"/>
      <c r="ACK278" s="26"/>
      <c r="ACL278" s="26"/>
      <c r="ACM278" s="26"/>
      <c r="ACN278" s="26"/>
      <c r="ACO278" s="26"/>
      <c r="ACP278" s="26"/>
      <c r="ACQ278" s="26"/>
      <c r="ACR278" s="26"/>
      <c r="ACS278" s="26"/>
      <c r="ACT278" s="26"/>
      <c r="ACU278" s="26"/>
      <c r="ACV278" s="26"/>
      <c r="ACW278" s="26"/>
      <c r="ACX278" s="26"/>
      <c r="ACY278" s="26"/>
      <c r="ACZ278" s="26"/>
      <c r="ADA278" s="26"/>
      <c r="ADB278" s="26"/>
      <c r="ADC278" s="26"/>
      <c r="ADD278" s="26"/>
      <c r="ADE278" s="26"/>
      <c r="ADF278" s="26"/>
      <c r="ADG278" s="26"/>
      <c r="ADH278" s="26"/>
      <c r="ADI278" s="26"/>
      <c r="ADJ278" s="26"/>
      <c r="ADK278" s="26"/>
      <c r="ADL278" s="26"/>
      <c r="ADM278" s="26"/>
      <c r="ADN278" s="26"/>
      <c r="ADO278" s="26"/>
      <c r="ADP278" s="26"/>
      <c r="ADQ278" s="26"/>
      <c r="ADR278" s="26"/>
      <c r="ADS278" s="26"/>
      <c r="ADT278" s="26"/>
      <c r="ADU278" s="26"/>
      <c r="ADV278" s="26"/>
      <c r="ADW278" s="26"/>
      <c r="ADX278" s="26"/>
      <c r="ADY278" s="26"/>
      <c r="ADZ278" s="26"/>
      <c r="AEA278" s="26"/>
      <c r="AEB278" s="26"/>
      <c r="AEC278" s="26"/>
      <c r="AED278" s="26"/>
      <c r="AEE278" s="26"/>
      <c r="AEF278" s="26"/>
      <c r="AEG278" s="26"/>
      <c r="AEH278" s="26"/>
      <c r="AEI278" s="26"/>
      <c r="AEJ278" s="26"/>
      <c r="AEK278" s="26"/>
      <c r="AEL278" s="26"/>
      <c r="AEM278" s="26"/>
      <c r="AEN278" s="26"/>
      <c r="AEO278" s="26"/>
      <c r="AEP278" s="26"/>
      <c r="AEQ278" s="26"/>
      <c r="AER278" s="26"/>
      <c r="AES278" s="26"/>
      <c r="AET278" s="26"/>
      <c r="AEU278" s="26"/>
      <c r="AEV278" s="26"/>
      <c r="AEW278" s="26"/>
      <c r="AEX278" s="26"/>
      <c r="AEY278" s="26"/>
      <c r="AEZ278" s="26"/>
      <c r="AFA278" s="26"/>
      <c r="AFB278" s="26"/>
      <c r="AFC278" s="26"/>
      <c r="AFD278" s="26"/>
      <c r="AFE278" s="26"/>
      <c r="AFF278" s="26"/>
      <c r="AFG278" s="26"/>
      <c r="AFH278" s="26"/>
      <c r="AFI278" s="26"/>
      <c r="AFJ278" s="26"/>
      <c r="AFK278" s="26"/>
      <c r="AFL278" s="26"/>
      <c r="AFM278" s="26"/>
      <c r="AFN278" s="26"/>
      <c r="AFO278" s="26"/>
      <c r="AFP278" s="26"/>
      <c r="AFQ278" s="26"/>
      <c r="AFR278" s="26"/>
      <c r="AFS278" s="26"/>
      <c r="AFT278" s="26"/>
      <c r="AFU278" s="26"/>
      <c r="AFV278" s="26"/>
      <c r="AFW278" s="26"/>
      <c r="AFX278" s="26"/>
      <c r="AFY278" s="26"/>
      <c r="AFZ278" s="26"/>
      <c r="AGA278" s="26"/>
      <c r="AGB278" s="26"/>
      <c r="AGC278" s="26"/>
      <c r="AGD278" s="26"/>
      <c r="AGE278" s="26"/>
      <c r="AGF278" s="26"/>
      <c r="AGG278" s="26"/>
      <c r="AGH278" s="26"/>
      <c r="AGI278" s="26"/>
      <c r="AGJ278" s="26"/>
      <c r="AGK278" s="26"/>
      <c r="AGL278" s="26"/>
      <c r="AGM278" s="26"/>
      <c r="AGN278" s="26"/>
      <c r="AGO278" s="26"/>
    </row>
    <row r="279" spans="371:873" x14ac:dyDescent="0.25">
      <c r="NG279" s="26"/>
      <c r="NH279" s="26"/>
      <c r="NI279" s="26"/>
      <c r="NJ279" s="26"/>
      <c r="NK279" s="26"/>
      <c r="NL279" s="26"/>
      <c r="NM279" s="26"/>
      <c r="NN279" s="26"/>
      <c r="NO279" s="26"/>
      <c r="NP279" s="26"/>
      <c r="NQ279" s="26"/>
      <c r="NR279" s="26"/>
      <c r="NS279" s="26"/>
      <c r="NT279" s="26"/>
      <c r="NU279" s="26"/>
      <c r="NV279" s="26"/>
      <c r="NW279" s="26"/>
      <c r="NX279" s="26"/>
      <c r="NY279" s="26"/>
      <c r="NZ279" s="26"/>
      <c r="OA279" s="26"/>
      <c r="OB279" s="26"/>
      <c r="OC279" s="26"/>
      <c r="OD279" s="26"/>
      <c r="OE279" s="26"/>
      <c r="OF279" s="26"/>
      <c r="OG279" s="26"/>
      <c r="OH279" s="26"/>
      <c r="OI279" s="26"/>
      <c r="OJ279" s="26"/>
      <c r="OK279" s="26"/>
      <c r="OL279" s="26"/>
      <c r="OM279" s="26"/>
      <c r="ON279" s="26"/>
      <c r="OO279" s="26"/>
      <c r="OP279" s="26"/>
      <c r="OQ279" s="26"/>
      <c r="OR279" s="26"/>
      <c r="OS279" s="26"/>
      <c r="OT279" s="26"/>
      <c r="OU279" s="26"/>
      <c r="OV279" s="26"/>
      <c r="OW279" s="26"/>
      <c r="OX279" s="26"/>
      <c r="OY279" s="26"/>
      <c r="OZ279" s="26"/>
      <c r="PA279" s="26"/>
      <c r="PB279" s="26"/>
      <c r="PC279" s="26"/>
      <c r="PD279" s="26"/>
      <c r="PE279" s="26"/>
      <c r="PF279" s="26"/>
      <c r="PG279" s="26"/>
      <c r="PH279" s="26"/>
      <c r="PI279" s="26"/>
      <c r="PJ279" s="26"/>
      <c r="PK279" s="26"/>
      <c r="PL279" s="26"/>
      <c r="PM279" s="26"/>
      <c r="PN279" s="26"/>
      <c r="PO279" s="26"/>
      <c r="PP279" s="26"/>
      <c r="PQ279" s="26"/>
      <c r="PR279" s="26"/>
      <c r="PS279" s="26"/>
      <c r="PT279" s="26"/>
      <c r="PU279" s="26"/>
      <c r="PV279" s="26"/>
      <c r="PW279" s="26"/>
      <c r="PX279" s="26"/>
      <c r="PY279" s="26"/>
      <c r="PZ279" s="26"/>
      <c r="QA279" s="26"/>
      <c r="QB279" s="26"/>
      <c r="QC279" s="26"/>
      <c r="QD279" s="26"/>
      <c r="QE279" s="26"/>
      <c r="QF279" s="26"/>
      <c r="QG279" s="26"/>
      <c r="QH279" s="26"/>
      <c r="QI279" s="26"/>
      <c r="QJ279" s="26"/>
      <c r="QK279" s="26"/>
      <c r="QL279" s="26"/>
      <c r="QM279" s="26"/>
      <c r="QN279" s="26"/>
      <c r="QO279" s="26"/>
      <c r="QP279" s="26"/>
      <c r="QQ279" s="26"/>
      <c r="QR279" s="26"/>
      <c r="QS279" s="26"/>
      <c r="QT279" s="26"/>
      <c r="QU279" s="26"/>
      <c r="QV279" s="26"/>
      <c r="QW279" s="26"/>
      <c r="QX279" s="26"/>
      <c r="QY279" s="26"/>
      <c r="QZ279" s="26"/>
      <c r="RA279" s="26"/>
      <c r="RB279" s="26"/>
      <c r="RC279" s="26"/>
      <c r="RD279" s="26"/>
      <c r="RE279" s="26"/>
      <c r="RF279" s="26"/>
      <c r="RG279" s="26"/>
      <c r="RH279" s="26"/>
      <c r="RI279" s="26"/>
      <c r="RJ279" s="26"/>
      <c r="RK279" s="26"/>
      <c r="RL279" s="26"/>
      <c r="RM279" s="26"/>
      <c r="RN279" s="26"/>
      <c r="RO279" s="26"/>
      <c r="RP279" s="26"/>
      <c r="RQ279" s="26"/>
      <c r="RR279" s="26"/>
      <c r="RS279" s="26"/>
      <c r="RT279" s="26"/>
      <c r="RU279" s="26"/>
      <c r="RV279" s="26"/>
      <c r="RW279" s="26"/>
      <c r="RX279" s="26"/>
      <c r="RY279" s="26"/>
      <c r="RZ279" s="26"/>
      <c r="SA279" s="26"/>
      <c r="SB279" s="26"/>
      <c r="SC279" s="26"/>
      <c r="SD279" s="26"/>
      <c r="SE279" s="26"/>
      <c r="SF279" s="26"/>
      <c r="SG279" s="26"/>
      <c r="SH279" s="26"/>
      <c r="SI279" s="26"/>
      <c r="SJ279" s="26"/>
      <c r="SK279" s="26"/>
      <c r="SL279" s="26"/>
      <c r="SM279" s="26"/>
      <c r="SN279" s="26"/>
      <c r="SO279" s="26"/>
      <c r="SP279" s="26"/>
      <c r="AAV279" s="26"/>
      <c r="AAW279" s="26"/>
      <c r="AAX279" s="26"/>
      <c r="AAY279" s="26"/>
      <c r="AAZ279" s="26"/>
      <c r="ABA279" s="26"/>
      <c r="ABB279" s="26"/>
      <c r="ABC279" s="26"/>
      <c r="ABD279" s="26"/>
      <c r="ABE279" s="26"/>
      <c r="ABF279" s="26"/>
      <c r="ABG279" s="26"/>
      <c r="ABH279" s="26"/>
      <c r="ABI279" s="26"/>
      <c r="ABJ279" s="26"/>
      <c r="ABK279" s="26"/>
      <c r="ABL279" s="26"/>
      <c r="ABM279" s="26"/>
      <c r="ABN279" s="26"/>
      <c r="ABO279" s="26"/>
      <c r="ABP279" s="26"/>
      <c r="ABQ279" s="26"/>
      <c r="ABR279" s="26"/>
      <c r="ABS279" s="26"/>
      <c r="ABT279" s="26"/>
      <c r="ABU279" s="26"/>
      <c r="ABV279" s="26"/>
      <c r="ABW279" s="26"/>
      <c r="ABX279" s="26"/>
      <c r="ABY279" s="26"/>
      <c r="ABZ279" s="26"/>
      <c r="ACA279" s="26"/>
      <c r="ACB279" s="26"/>
      <c r="ACC279" s="26"/>
      <c r="ACD279" s="26"/>
      <c r="ACE279" s="26"/>
      <c r="ACF279" s="26"/>
      <c r="ACG279" s="26"/>
      <c r="ACH279" s="26"/>
      <c r="ACI279" s="26"/>
      <c r="ACJ279" s="26"/>
      <c r="ACK279" s="26"/>
      <c r="ACL279" s="26"/>
      <c r="ACM279" s="26"/>
      <c r="ACN279" s="26"/>
      <c r="ACO279" s="26"/>
      <c r="ACP279" s="26"/>
      <c r="ACQ279" s="26"/>
      <c r="ACR279" s="26"/>
      <c r="ACS279" s="26"/>
      <c r="ACT279" s="26"/>
      <c r="ACU279" s="26"/>
      <c r="ACV279" s="26"/>
      <c r="ACW279" s="26"/>
      <c r="ACX279" s="26"/>
      <c r="ACY279" s="26"/>
      <c r="ACZ279" s="26"/>
      <c r="ADA279" s="26"/>
      <c r="ADB279" s="26"/>
      <c r="ADC279" s="26"/>
      <c r="ADD279" s="26"/>
      <c r="ADE279" s="26"/>
      <c r="ADF279" s="26"/>
      <c r="ADG279" s="26"/>
      <c r="ADH279" s="26"/>
      <c r="ADI279" s="26"/>
      <c r="ADJ279" s="26"/>
      <c r="ADK279" s="26"/>
      <c r="ADL279" s="26"/>
      <c r="ADM279" s="26"/>
      <c r="ADN279" s="26"/>
      <c r="ADO279" s="26"/>
      <c r="ADP279" s="26"/>
      <c r="ADQ279" s="26"/>
      <c r="ADR279" s="26"/>
      <c r="ADS279" s="26"/>
      <c r="ADT279" s="26"/>
      <c r="ADU279" s="26"/>
      <c r="ADV279" s="26"/>
      <c r="ADW279" s="26"/>
      <c r="ADX279" s="26"/>
      <c r="ADY279" s="26"/>
      <c r="ADZ279" s="26"/>
      <c r="AEA279" s="26"/>
      <c r="AEB279" s="26"/>
      <c r="AEC279" s="26"/>
      <c r="AED279" s="26"/>
      <c r="AEE279" s="26"/>
      <c r="AEF279" s="26"/>
      <c r="AEG279" s="26"/>
      <c r="AEH279" s="26"/>
      <c r="AEI279" s="26"/>
      <c r="AEJ279" s="26"/>
      <c r="AEK279" s="26"/>
      <c r="AEL279" s="26"/>
      <c r="AEM279" s="26"/>
      <c r="AEN279" s="26"/>
      <c r="AEO279" s="26"/>
      <c r="AEP279" s="26"/>
      <c r="AEQ279" s="26"/>
      <c r="AER279" s="26"/>
      <c r="AES279" s="26"/>
      <c r="AET279" s="26"/>
      <c r="AEU279" s="26"/>
      <c r="AEV279" s="26"/>
      <c r="AEW279" s="26"/>
      <c r="AEX279" s="26"/>
      <c r="AEY279" s="26"/>
      <c r="AEZ279" s="26"/>
      <c r="AFA279" s="26"/>
      <c r="AFB279" s="26"/>
      <c r="AFC279" s="26"/>
      <c r="AFD279" s="26"/>
      <c r="AFE279" s="26"/>
      <c r="AFF279" s="26"/>
      <c r="AFG279" s="26"/>
      <c r="AFH279" s="26"/>
      <c r="AFI279" s="26"/>
      <c r="AFJ279" s="26"/>
      <c r="AFK279" s="26"/>
      <c r="AFL279" s="26"/>
      <c r="AFM279" s="26"/>
      <c r="AFN279" s="26"/>
      <c r="AFO279" s="26"/>
      <c r="AFP279" s="26"/>
      <c r="AFQ279" s="26"/>
      <c r="AFR279" s="26"/>
      <c r="AFS279" s="26"/>
      <c r="AFT279" s="26"/>
      <c r="AFU279" s="26"/>
      <c r="AFV279" s="26"/>
      <c r="AFW279" s="26"/>
      <c r="AFX279" s="26"/>
      <c r="AFY279" s="26"/>
      <c r="AFZ279" s="26"/>
      <c r="AGA279" s="26"/>
      <c r="AGB279" s="26"/>
      <c r="AGC279" s="26"/>
      <c r="AGD279" s="26"/>
      <c r="AGE279" s="26"/>
      <c r="AGF279" s="26"/>
      <c r="AGG279" s="26"/>
      <c r="AGH279" s="26"/>
      <c r="AGI279" s="26"/>
      <c r="AGJ279" s="26"/>
      <c r="AGK279" s="26"/>
      <c r="AGL279" s="26"/>
      <c r="AGM279" s="26"/>
      <c r="AGN279" s="26"/>
      <c r="AGO279" s="26"/>
    </row>
    <row r="280" spans="371:873" x14ac:dyDescent="0.25">
      <c r="NG280" s="26"/>
      <c r="NH280" s="26"/>
      <c r="NI280" s="26"/>
      <c r="NJ280" s="26"/>
      <c r="NK280" s="26"/>
      <c r="NL280" s="26"/>
      <c r="NM280" s="26"/>
      <c r="NN280" s="26"/>
      <c r="NO280" s="26"/>
      <c r="NP280" s="26"/>
      <c r="NQ280" s="26"/>
      <c r="NR280" s="26"/>
      <c r="NS280" s="26"/>
      <c r="NT280" s="26"/>
      <c r="NU280" s="26"/>
      <c r="NV280" s="26"/>
      <c r="NW280" s="26"/>
      <c r="NX280" s="26"/>
      <c r="NY280" s="26"/>
      <c r="NZ280" s="26"/>
      <c r="OA280" s="26"/>
      <c r="OB280" s="26"/>
      <c r="OC280" s="26"/>
      <c r="OD280" s="26"/>
      <c r="OE280" s="26"/>
      <c r="OF280" s="26"/>
      <c r="OG280" s="26"/>
      <c r="OH280" s="26"/>
      <c r="OI280" s="26"/>
      <c r="OJ280" s="26"/>
      <c r="OK280" s="26"/>
      <c r="OL280" s="26"/>
      <c r="OM280" s="26"/>
      <c r="ON280" s="26"/>
      <c r="OO280" s="26"/>
      <c r="OP280" s="26"/>
      <c r="OQ280" s="26"/>
      <c r="OR280" s="26"/>
      <c r="OS280" s="26"/>
      <c r="OT280" s="26"/>
      <c r="OU280" s="26"/>
      <c r="OV280" s="26"/>
      <c r="OW280" s="26"/>
      <c r="OX280" s="26"/>
      <c r="OY280" s="26"/>
      <c r="OZ280" s="26"/>
      <c r="PA280" s="26"/>
      <c r="PB280" s="26"/>
      <c r="PC280" s="26"/>
      <c r="PD280" s="26"/>
      <c r="PE280" s="26"/>
      <c r="PF280" s="26"/>
      <c r="PG280" s="26"/>
      <c r="PH280" s="26"/>
      <c r="PI280" s="26"/>
      <c r="PJ280" s="26"/>
      <c r="PK280" s="26"/>
      <c r="PL280" s="26"/>
      <c r="PM280" s="26"/>
      <c r="PN280" s="26"/>
      <c r="PO280" s="26"/>
      <c r="PP280" s="26"/>
      <c r="PQ280" s="26"/>
      <c r="PR280" s="26"/>
      <c r="PS280" s="26"/>
      <c r="PT280" s="26"/>
      <c r="PU280" s="26"/>
      <c r="PV280" s="26"/>
      <c r="PW280" s="26"/>
      <c r="PX280" s="26"/>
      <c r="PY280" s="26"/>
      <c r="PZ280" s="26"/>
      <c r="QA280" s="26"/>
      <c r="QB280" s="26"/>
      <c r="QC280" s="26"/>
      <c r="QD280" s="26"/>
      <c r="QE280" s="26"/>
      <c r="QF280" s="26"/>
      <c r="QG280" s="26"/>
      <c r="QH280" s="26"/>
      <c r="QI280" s="26"/>
      <c r="QJ280" s="26"/>
      <c r="QK280" s="26"/>
      <c r="QL280" s="26"/>
      <c r="QM280" s="26"/>
      <c r="QN280" s="26"/>
      <c r="QO280" s="26"/>
      <c r="QP280" s="26"/>
      <c r="QQ280" s="26"/>
      <c r="QR280" s="26"/>
      <c r="QS280" s="26"/>
      <c r="QT280" s="26"/>
      <c r="QU280" s="26"/>
      <c r="QV280" s="26"/>
      <c r="QW280" s="26"/>
      <c r="QX280" s="26"/>
      <c r="QY280" s="26"/>
      <c r="QZ280" s="26"/>
      <c r="RA280" s="26"/>
      <c r="RB280" s="26"/>
      <c r="RC280" s="26"/>
      <c r="RD280" s="26"/>
      <c r="RE280" s="26"/>
      <c r="RF280" s="26"/>
      <c r="RG280" s="26"/>
      <c r="RH280" s="26"/>
      <c r="RI280" s="26"/>
      <c r="RJ280" s="26"/>
      <c r="RK280" s="26"/>
      <c r="RL280" s="26"/>
      <c r="RM280" s="26"/>
      <c r="RN280" s="26"/>
      <c r="RO280" s="26"/>
      <c r="RP280" s="26"/>
      <c r="RQ280" s="26"/>
      <c r="RR280" s="26"/>
      <c r="RS280" s="26"/>
      <c r="RT280" s="26"/>
      <c r="RU280" s="26"/>
      <c r="RV280" s="26"/>
      <c r="RW280" s="26"/>
      <c r="RX280" s="26"/>
      <c r="RY280" s="26"/>
      <c r="RZ280" s="26"/>
      <c r="SA280" s="26"/>
      <c r="SB280" s="26"/>
      <c r="SC280" s="26"/>
      <c r="SD280" s="26"/>
      <c r="SE280" s="26"/>
      <c r="SF280" s="26"/>
      <c r="SG280" s="26"/>
      <c r="SH280" s="26"/>
      <c r="SI280" s="26"/>
      <c r="SJ280" s="26"/>
      <c r="SK280" s="26"/>
      <c r="SL280" s="26"/>
      <c r="SM280" s="26"/>
      <c r="SN280" s="26"/>
      <c r="SO280" s="26"/>
      <c r="SP280" s="26"/>
      <c r="AAV280" s="26"/>
      <c r="AAW280" s="26"/>
      <c r="AAX280" s="26"/>
      <c r="AAY280" s="26"/>
      <c r="AAZ280" s="26"/>
      <c r="ABA280" s="26"/>
      <c r="ABB280" s="26"/>
      <c r="ABC280" s="26"/>
      <c r="ABD280" s="26"/>
      <c r="ABE280" s="26"/>
      <c r="ABF280" s="26"/>
      <c r="ABG280" s="26"/>
      <c r="ABH280" s="26"/>
      <c r="ABI280" s="26"/>
      <c r="ABJ280" s="26"/>
      <c r="ABK280" s="26"/>
      <c r="ABL280" s="26"/>
      <c r="ABM280" s="26"/>
      <c r="ABN280" s="26"/>
      <c r="ABO280" s="26"/>
      <c r="ABP280" s="26"/>
      <c r="ABQ280" s="26"/>
      <c r="ABR280" s="26"/>
      <c r="ABS280" s="26"/>
      <c r="ABT280" s="26"/>
      <c r="ABU280" s="26"/>
      <c r="ABV280" s="26"/>
      <c r="ABW280" s="26"/>
      <c r="ABX280" s="26"/>
      <c r="ABY280" s="26"/>
      <c r="ABZ280" s="26"/>
      <c r="ACA280" s="26"/>
      <c r="ACB280" s="26"/>
      <c r="ACC280" s="26"/>
      <c r="ACD280" s="26"/>
      <c r="ACE280" s="26"/>
      <c r="ACF280" s="26"/>
      <c r="ACG280" s="26"/>
      <c r="ACH280" s="26"/>
      <c r="ACI280" s="26"/>
      <c r="ACJ280" s="26"/>
      <c r="ACK280" s="26"/>
      <c r="ACL280" s="26"/>
      <c r="ACM280" s="26"/>
      <c r="ACN280" s="26"/>
      <c r="ACO280" s="26"/>
      <c r="ACP280" s="26"/>
      <c r="ACQ280" s="26"/>
      <c r="ACR280" s="26"/>
      <c r="ACS280" s="26"/>
      <c r="ACT280" s="26"/>
      <c r="ACU280" s="26"/>
      <c r="ACV280" s="26"/>
      <c r="ACW280" s="26"/>
      <c r="ACX280" s="26"/>
      <c r="ACY280" s="26"/>
      <c r="ACZ280" s="26"/>
      <c r="ADA280" s="26"/>
      <c r="ADB280" s="26"/>
      <c r="ADC280" s="26"/>
      <c r="ADD280" s="26"/>
      <c r="ADE280" s="26"/>
      <c r="ADF280" s="26"/>
      <c r="ADG280" s="26"/>
      <c r="ADH280" s="26"/>
      <c r="ADI280" s="26"/>
      <c r="ADJ280" s="26"/>
      <c r="ADK280" s="26"/>
      <c r="ADL280" s="26"/>
      <c r="ADM280" s="26"/>
      <c r="ADN280" s="26"/>
      <c r="ADO280" s="26"/>
      <c r="ADP280" s="26"/>
      <c r="ADQ280" s="26"/>
      <c r="ADR280" s="26"/>
      <c r="ADS280" s="26"/>
      <c r="ADT280" s="26"/>
      <c r="ADU280" s="26"/>
      <c r="ADV280" s="26"/>
      <c r="ADW280" s="26"/>
      <c r="ADX280" s="26"/>
      <c r="ADY280" s="26"/>
      <c r="ADZ280" s="26"/>
      <c r="AEA280" s="26"/>
      <c r="AEB280" s="26"/>
      <c r="AEC280" s="26"/>
      <c r="AED280" s="26"/>
      <c r="AEE280" s="26"/>
      <c r="AEF280" s="26"/>
      <c r="AEG280" s="26"/>
      <c r="AEH280" s="26"/>
      <c r="AEI280" s="26"/>
      <c r="AEJ280" s="26"/>
      <c r="AEK280" s="26"/>
      <c r="AEL280" s="26"/>
      <c r="AEM280" s="26"/>
      <c r="AEN280" s="26"/>
      <c r="AEO280" s="26"/>
      <c r="AEP280" s="26"/>
      <c r="AEQ280" s="26"/>
      <c r="AER280" s="26"/>
      <c r="AES280" s="26"/>
      <c r="AET280" s="26"/>
      <c r="AEU280" s="26"/>
      <c r="AEV280" s="26"/>
      <c r="AEW280" s="26"/>
      <c r="AEX280" s="26"/>
      <c r="AEY280" s="26"/>
      <c r="AEZ280" s="26"/>
      <c r="AFA280" s="26"/>
      <c r="AFB280" s="26"/>
      <c r="AFC280" s="26"/>
      <c r="AFD280" s="26"/>
      <c r="AFE280" s="26"/>
      <c r="AFF280" s="26"/>
      <c r="AFG280" s="26"/>
      <c r="AFH280" s="26"/>
      <c r="AFI280" s="26"/>
      <c r="AFJ280" s="26"/>
      <c r="AFK280" s="26"/>
      <c r="AFL280" s="26"/>
      <c r="AFM280" s="26"/>
      <c r="AFN280" s="26"/>
      <c r="AFO280" s="26"/>
      <c r="AFP280" s="26"/>
      <c r="AFQ280" s="26"/>
      <c r="AFR280" s="26"/>
      <c r="AFS280" s="26"/>
      <c r="AFT280" s="26"/>
      <c r="AFU280" s="26"/>
      <c r="AFV280" s="26"/>
      <c r="AFW280" s="26"/>
      <c r="AFX280" s="26"/>
      <c r="AFY280" s="26"/>
      <c r="AFZ280" s="26"/>
      <c r="AGA280" s="26"/>
      <c r="AGB280" s="26"/>
      <c r="AGC280" s="26"/>
      <c r="AGD280" s="26"/>
      <c r="AGE280" s="26"/>
      <c r="AGF280" s="26"/>
      <c r="AGG280" s="26"/>
      <c r="AGH280" s="26"/>
      <c r="AGI280" s="26"/>
      <c r="AGJ280" s="26"/>
      <c r="AGK280" s="26"/>
      <c r="AGL280" s="26"/>
      <c r="AGM280" s="26"/>
      <c r="AGN280" s="26"/>
      <c r="AGO280" s="26"/>
    </row>
    <row r="281" spans="371:873" x14ac:dyDescent="0.25">
      <c r="NG281" s="26"/>
      <c r="NH281" s="26"/>
      <c r="NI281" s="26"/>
      <c r="NJ281" s="26"/>
      <c r="NK281" s="26"/>
      <c r="NL281" s="26"/>
      <c r="NM281" s="26"/>
      <c r="NN281" s="26"/>
      <c r="NO281" s="26"/>
      <c r="NP281" s="26"/>
      <c r="NQ281" s="26"/>
      <c r="NR281" s="26"/>
      <c r="NS281" s="26"/>
      <c r="NT281" s="26"/>
      <c r="NU281" s="26"/>
      <c r="NV281" s="26"/>
      <c r="NW281" s="26"/>
      <c r="NX281" s="26"/>
      <c r="NY281" s="26"/>
      <c r="NZ281" s="26"/>
      <c r="OA281" s="26"/>
      <c r="OB281" s="26"/>
      <c r="OC281" s="26"/>
      <c r="OD281" s="26"/>
      <c r="OE281" s="26"/>
      <c r="OF281" s="26"/>
      <c r="OG281" s="26"/>
      <c r="OH281" s="26"/>
      <c r="OI281" s="26"/>
      <c r="OJ281" s="26"/>
      <c r="OK281" s="26"/>
      <c r="OL281" s="26"/>
      <c r="OM281" s="26"/>
      <c r="ON281" s="26"/>
      <c r="OO281" s="26"/>
      <c r="OP281" s="26"/>
      <c r="OQ281" s="26"/>
      <c r="OR281" s="26"/>
      <c r="OS281" s="26"/>
      <c r="OT281" s="26"/>
      <c r="OU281" s="26"/>
      <c r="OV281" s="26"/>
      <c r="OW281" s="26"/>
      <c r="OX281" s="26"/>
      <c r="OY281" s="26"/>
      <c r="OZ281" s="26"/>
      <c r="PA281" s="26"/>
      <c r="PB281" s="26"/>
      <c r="PC281" s="26"/>
      <c r="PD281" s="26"/>
      <c r="PE281" s="26"/>
      <c r="PF281" s="26"/>
      <c r="PG281" s="26"/>
      <c r="PH281" s="26"/>
      <c r="PI281" s="26"/>
      <c r="PJ281" s="26"/>
      <c r="PK281" s="26"/>
      <c r="PL281" s="26"/>
      <c r="PM281" s="26"/>
      <c r="PN281" s="26"/>
      <c r="PO281" s="26"/>
      <c r="PP281" s="26"/>
      <c r="PQ281" s="26"/>
      <c r="PR281" s="26"/>
      <c r="PS281" s="26"/>
      <c r="PT281" s="26"/>
      <c r="PU281" s="26"/>
      <c r="PV281" s="26"/>
      <c r="PW281" s="26"/>
      <c r="PX281" s="26"/>
      <c r="PY281" s="26"/>
      <c r="PZ281" s="26"/>
      <c r="QA281" s="26"/>
      <c r="QB281" s="26"/>
      <c r="QC281" s="26"/>
      <c r="QD281" s="26"/>
      <c r="QE281" s="26"/>
      <c r="QF281" s="26"/>
      <c r="QG281" s="26"/>
      <c r="QH281" s="26"/>
      <c r="QI281" s="26"/>
      <c r="QJ281" s="26"/>
      <c r="QK281" s="26"/>
      <c r="QL281" s="26"/>
      <c r="QM281" s="26"/>
      <c r="QN281" s="26"/>
      <c r="QO281" s="26"/>
      <c r="QP281" s="26"/>
      <c r="QQ281" s="26"/>
      <c r="QR281" s="26"/>
      <c r="QS281" s="26"/>
      <c r="QT281" s="26"/>
      <c r="QU281" s="26"/>
      <c r="QV281" s="26"/>
      <c r="QW281" s="26"/>
      <c r="QX281" s="26"/>
      <c r="QY281" s="26"/>
      <c r="QZ281" s="26"/>
      <c r="RA281" s="26"/>
      <c r="RB281" s="26"/>
      <c r="RC281" s="26"/>
      <c r="RD281" s="26"/>
      <c r="RE281" s="26"/>
      <c r="RF281" s="26"/>
      <c r="RG281" s="26"/>
      <c r="RH281" s="26"/>
      <c r="RI281" s="26"/>
      <c r="RJ281" s="26"/>
      <c r="RK281" s="26"/>
      <c r="RL281" s="26"/>
      <c r="RM281" s="26"/>
      <c r="RN281" s="26"/>
      <c r="RO281" s="26"/>
      <c r="RP281" s="26"/>
      <c r="RQ281" s="26"/>
      <c r="RR281" s="26"/>
      <c r="RS281" s="26"/>
      <c r="RT281" s="26"/>
      <c r="RU281" s="26"/>
      <c r="RV281" s="26"/>
      <c r="RW281" s="26"/>
      <c r="RX281" s="26"/>
      <c r="RY281" s="26"/>
      <c r="RZ281" s="26"/>
      <c r="SA281" s="26"/>
      <c r="SB281" s="26"/>
      <c r="SC281" s="26"/>
      <c r="SD281" s="26"/>
      <c r="SE281" s="26"/>
      <c r="SF281" s="26"/>
      <c r="SG281" s="26"/>
      <c r="SH281" s="26"/>
      <c r="SI281" s="26"/>
      <c r="SJ281" s="26"/>
      <c r="SK281" s="26"/>
      <c r="SL281" s="26"/>
      <c r="SM281" s="26"/>
      <c r="SN281" s="26"/>
      <c r="SO281" s="26"/>
      <c r="SP281" s="26"/>
      <c r="AAV281" s="26"/>
      <c r="AAW281" s="26"/>
      <c r="AAX281" s="26"/>
      <c r="AAY281" s="26"/>
      <c r="AAZ281" s="26"/>
      <c r="ABA281" s="26"/>
      <c r="ABB281" s="26"/>
      <c r="ABC281" s="26"/>
      <c r="ABD281" s="26"/>
      <c r="ABE281" s="26"/>
      <c r="ABF281" s="26"/>
      <c r="ABG281" s="26"/>
      <c r="ABH281" s="26"/>
      <c r="ABI281" s="26"/>
      <c r="ABJ281" s="26"/>
      <c r="ABK281" s="26"/>
      <c r="ABL281" s="26"/>
      <c r="ABM281" s="26"/>
      <c r="ABN281" s="26"/>
      <c r="ABO281" s="26"/>
      <c r="ABP281" s="26"/>
      <c r="ABQ281" s="26"/>
      <c r="ABR281" s="26"/>
      <c r="ABS281" s="26"/>
      <c r="ABT281" s="26"/>
      <c r="ABU281" s="26"/>
      <c r="ABV281" s="26"/>
      <c r="ABW281" s="26"/>
      <c r="ABX281" s="26"/>
      <c r="ABY281" s="26"/>
      <c r="ABZ281" s="26"/>
      <c r="ACA281" s="26"/>
      <c r="ACB281" s="26"/>
      <c r="ACC281" s="26"/>
      <c r="ACD281" s="26"/>
      <c r="ACE281" s="26"/>
      <c r="ACF281" s="26"/>
      <c r="ACG281" s="26"/>
      <c r="ACH281" s="26"/>
      <c r="ACI281" s="26"/>
      <c r="ACJ281" s="26"/>
      <c r="ACK281" s="26"/>
      <c r="ACL281" s="26"/>
      <c r="ACM281" s="26"/>
      <c r="ACN281" s="26"/>
      <c r="ACO281" s="26"/>
      <c r="ACP281" s="26"/>
      <c r="ACQ281" s="26"/>
      <c r="ACR281" s="26"/>
      <c r="ACS281" s="26"/>
      <c r="ACT281" s="26"/>
      <c r="ACU281" s="26"/>
      <c r="ACV281" s="26"/>
      <c r="ACW281" s="26"/>
      <c r="ACX281" s="26"/>
      <c r="ACY281" s="26"/>
      <c r="ACZ281" s="26"/>
      <c r="ADA281" s="26"/>
      <c r="ADB281" s="26"/>
      <c r="ADC281" s="26"/>
      <c r="ADD281" s="26"/>
      <c r="ADE281" s="26"/>
      <c r="ADF281" s="26"/>
      <c r="ADG281" s="26"/>
      <c r="ADH281" s="26"/>
      <c r="ADI281" s="26"/>
      <c r="ADJ281" s="26"/>
      <c r="ADK281" s="26"/>
      <c r="ADL281" s="26"/>
      <c r="ADM281" s="26"/>
      <c r="ADN281" s="26"/>
      <c r="ADO281" s="26"/>
      <c r="ADP281" s="26"/>
      <c r="ADQ281" s="26"/>
      <c r="ADR281" s="26"/>
      <c r="ADS281" s="26"/>
      <c r="ADT281" s="26"/>
      <c r="ADU281" s="26"/>
      <c r="ADV281" s="26"/>
      <c r="ADW281" s="26"/>
      <c r="ADX281" s="26"/>
      <c r="ADY281" s="26"/>
      <c r="ADZ281" s="26"/>
      <c r="AEA281" s="26"/>
      <c r="AEB281" s="26"/>
      <c r="AEC281" s="26"/>
      <c r="AED281" s="26"/>
      <c r="AEE281" s="26"/>
      <c r="AEF281" s="26"/>
      <c r="AEG281" s="26"/>
      <c r="AEH281" s="26"/>
      <c r="AEI281" s="26"/>
      <c r="AEJ281" s="26"/>
      <c r="AEK281" s="26"/>
      <c r="AEL281" s="26"/>
      <c r="AEM281" s="26"/>
      <c r="AEN281" s="26"/>
      <c r="AEO281" s="26"/>
      <c r="AEP281" s="26"/>
      <c r="AEQ281" s="26"/>
      <c r="AER281" s="26"/>
      <c r="AES281" s="26"/>
      <c r="AET281" s="26"/>
      <c r="AEU281" s="26"/>
      <c r="AEV281" s="26"/>
      <c r="AEW281" s="26"/>
      <c r="AEX281" s="26"/>
      <c r="AEY281" s="26"/>
      <c r="AEZ281" s="26"/>
      <c r="AFA281" s="26"/>
      <c r="AFB281" s="26"/>
      <c r="AFC281" s="26"/>
      <c r="AFD281" s="26"/>
      <c r="AFE281" s="26"/>
      <c r="AFF281" s="26"/>
      <c r="AFG281" s="26"/>
      <c r="AFH281" s="26"/>
      <c r="AFI281" s="26"/>
      <c r="AFJ281" s="26"/>
      <c r="AFK281" s="26"/>
      <c r="AFL281" s="26"/>
      <c r="AFM281" s="26"/>
      <c r="AFN281" s="26"/>
      <c r="AFO281" s="26"/>
      <c r="AFP281" s="26"/>
      <c r="AFQ281" s="26"/>
      <c r="AFR281" s="26"/>
      <c r="AFS281" s="26"/>
      <c r="AFT281" s="26"/>
      <c r="AFU281" s="26"/>
      <c r="AFV281" s="26"/>
      <c r="AFW281" s="26"/>
      <c r="AFX281" s="26"/>
      <c r="AFY281" s="26"/>
      <c r="AFZ281" s="26"/>
      <c r="AGA281" s="26"/>
      <c r="AGB281" s="26"/>
      <c r="AGC281" s="26"/>
      <c r="AGD281" s="26"/>
      <c r="AGE281" s="26"/>
      <c r="AGF281" s="26"/>
      <c r="AGG281" s="26"/>
      <c r="AGH281" s="26"/>
      <c r="AGI281" s="26"/>
      <c r="AGJ281" s="26"/>
      <c r="AGK281" s="26"/>
      <c r="AGL281" s="26"/>
      <c r="AGM281" s="26"/>
      <c r="AGN281" s="26"/>
      <c r="AGO281" s="26"/>
    </row>
    <row r="282" spans="371:873" x14ac:dyDescent="0.25">
      <c r="NG282" s="26"/>
      <c r="NH282" s="26"/>
      <c r="NI282" s="26"/>
      <c r="NJ282" s="26"/>
      <c r="NK282" s="26"/>
      <c r="NL282" s="26"/>
      <c r="NM282" s="26"/>
      <c r="NN282" s="26"/>
      <c r="NO282" s="26"/>
      <c r="NP282" s="26"/>
      <c r="NQ282" s="26"/>
      <c r="NR282" s="26"/>
      <c r="NS282" s="26"/>
      <c r="NT282" s="26"/>
      <c r="NU282" s="26"/>
      <c r="NV282" s="26"/>
      <c r="NW282" s="26"/>
      <c r="NX282" s="26"/>
      <c r="NY282" s="26"/>
      <c r="NZ282" s="26"/>
      <c r="OA282" s="26"/>
      <c r="OB282" s="26"/>
      <c r="OC282" s="26"/>
      <c r="OD282" s="26"/>
      <c r="OE282" s="26"/>
      <c r="OF282" s="26"/>
      <c r="OG282" s="26"/>
      <c r="OH282" s="26"/>
      <c r="OI282" s="26"/>
      <c r="OJ282" s="26"/>
      <c r="OK282" s="26"/>
      <c r="OL282" s="26"/>
      <c r="OM282" s="26"/>
      <c r="ON282" s="26"/>
      <c r="OO282" s="26"/>
      <c r="OP282" s="26"/>
      <c r="OQ282" s="26"/>
      <c r="OR282" s="26"/>
      <c r="OS282" s="26"/>
      <c r="OT282" s="26"/>
      <c r="OU282" s="26"/>
      <c r="OV282" s="26"/>
      <c r="OW282" s="26"/>
      <c r="OX282" s="26"/>
      <c r="OY282" s="26"/>
      <c r="OZ282" s="26"/>
      <c r="PA282" s="26"/>
      <c r="PB282" s="26"/>
      <c r="PC282" s="26"/>
      <c r="PD282" s="26"/>
      <c r="PE282" s="26"/>
      <c r="PF282" s="26"/>
      <c r="PG282" s="26"/>
      <c r="PH282" s="26"/>
      <c r="PI282" s="26"/>
      <c r="PJ282" s="26"/>
      <c r="PK282" s="26"/>
      <c r="PL282" s="26"/>
      <c r="PM282" s="26"/>
      <c r="PN282" s="26"/>
      <c r="PO282" s="26"/>
      <c r="PP282" s="26"/>
      <c r="PQ282" s="26"/>
      <c r="PR282" s="26"/>
      <c r="PS282" s="26"/>
      <c r="PT282" s="26"/>
      <c r="PU282" s="26"/>
      <c r="PV282" s="26"/>
      <c r="PW282" s="26"/>
      <c r="PX282" s="26"/>
      <c r="PY282" s="26"/>
      <c r="PZ282" s="26"/>
      <c r="QA282" s="26"/>
      <c r="QB282" s="26"/>
      <c r="QC282" s="26"/>
      <c r="QD282" s="26"/>
      <c r="QE282" s="26"/>
      <c r="QF282" s="26"/>
      <c r="QG282" s="26"/>
      <c r="QH282" s="26"/>
      <c r="QI282" s="26"/>
      <c r="QJ282" s="26"/>
      <c r="QK282" s="26"/>
      <c r="QL282" s="26"/>
      <c r="QM282" s="26"/>
      <c r="QN282" s="26"/>
      <c r="QO282" s="26"/>
      <c r="QP282" s="26"/>
      <c r="QQ282" s="26"/>
      <c r="QR282" s="26"/>
      <c r="QS282" s="26"/>
      <c r="QT282" s="26"/>
      <c r="QU282" s="26"/>
      <c r="QV282" s="26"/>
      <c r="QW282" s="26"/>
      <c r="QX282" s="26"/>
      <c r="QY282" s="26"/>
      <c r="QZ282" s="26"/>
      <c r="RA282" s="26"/>
      <c r="RB282" s="26"/>
      <c r="RC282" s="26"/>
      <c r="RD282" s="26"/>
      <c r="RE282" s="26"/>
      <c r="RF282" s="26"/>
      <c r="RG282" s="26"/>
      <c r="RH282" s="26"/>
      <c r="RI282" s="26"/>
      <c r="RJ282" s="26"/>
      <c r="RK282" s="26"/>
      <c r="RL282" s="26"/>
      <c r="RM282" s="26"/>
      <c r="RN282" s="26"/>
      <c r="RO282" s="26"/>
      <c r="RP282" s="26"/>
      <c r="RQ282" s="26"/>
      <c r="RR282" s="26"/>
      <c r="RS282" s="26"/>
      <c r="RT282" s="26"/>
      <c r="RU282" s="26"/>
      <c r="RV282" s="26"/>
      <c r="RW282" s="26"/>
      <c r="RX282" s="26"/>
      <c r="RY282" s="26"/>
      <c r="RZ282" s="26"/>
      <c r="SA282" s="26"/>
      <c r="SB282" s="26"/>
      <c r="SC282" s="26"/>
      <c r="SD282" s="26"/>
      <c r="SE282" s="26"/>
      <c r="SF282" s="26"/>
      <c r="SG282" s="26"/>
      <c r="SH282" s="26"/>
      <c r="SI282" s="26"/>
      <c r="SJ282" s="26"/>
      <c r="SK282" s="26"/>
      <c r="SL282" s="26"/>
      <c r="SM282" s="26"/>
      <c r="SN282" s="26"/>
      <c r="SO282" s="26"/>
      <c r="SP282" s="26"/>
      <c r="AAV282" s="26"/>
      <c r="AAW282" s="26"/>
      <c r="AAX282" s="26"/>
      <c r="AAY282" s="26"/>
      <c r="AAZ282" s="26"/>
      <c r="ABA282" s="26"/>
      <c r="ABB282" s="26"/>
      <c r="ABC282" s="26"/>
      <c r="ABD282" s="26"/>
      <c r="ABE282" s="26"/>
      <c r="ABF282" s="26"/>
      <c r="ABG282" s="26"/>
      <c r="ABH282" s="26"/>
      <c r="ABI282" s="26"/>
      <c r="ABJ282" s="26"/>
      <c r="ABK282" s="26"/>
      <c r="ABL282" s="26"/>
      <c r="ABM282" s="26"/>
      <c r="ABN282" s="26"/>
      <c r="ABO282" s="26"/>
      <c r="ABP282" s="26"/>
      <c r="ABQ282" s="26"/>
      <c r="ABR282" s="26"/>
      <c r="ABS282" s="26"/>
      <c r="ABT282" s="26"/>
      <c r="ABU282" s="26"/>
      <c r="ABV282" s="26"/>
      <c r="ABW282" s="26"/>
      <c r="ABX282" s="26"/>
      <c r="ABY282" s="26"/>
      <c r="ABZ282" s="26"/>
      <c r="ACA282" s="26"/>
      <c r="ACB282" s="26"/>
      <c r="ACC282" s="26"/>
      <c r="ACD282" s="26"/>
      <c r="ACE282" s="26"/>
      <c r="ACF282" s="26"/>
      <c r="ACG282" s="26"/>
      <c r="ACH282" s="26"/>
      <c r="ACI282" s="26"/>
      <c r="ACJ282" s="26"/>
      <c r="ACK282" s="26"/>
      <c r="ACL282" s="26"/>
      <c r="ACM282" s="26"/>
      <c r="ACN282" s="26"/>
      <c r="ACO282" s="26"/>
      <c r="ACP282" s="26"/>
      <c r="ACQ282" s="26"/>
      <c r="ACR282" s="26"/>
      <c r="ACS282" s="26"/>
      <c r="ACT282" s="26"/>
      <c r="ACU282" s="26"/>
      <c r="ACV282" s="26"/>
      <c r="ACW282" s="26"/>
      <c r="ACX282" s="26"/>
      <c r="ACY282" s="26"/>
      <c r="ACZ282" s="26"/>
      <c r="ADA282" s="26"/>
      <c r="ADB282" s="26"/>
      <c r="ADC282" s="26"/>
      <c r="ADD282" s="26"/>
      <c r="ADE282" s="26"/>
      <c r="ADF282" s="26"/>
      <c r="ADG282" s="26"/>
      <c r="ADH282" s="26"/>
      <c r="ADI282" s="26"/>
      <c r="ADJ282" s="26"/>
      <c r="ADK282" s="26"/>
      <c r="ADL282" s="26"/>
      <c r="ADM282" s="26"/>
      <c r="ADN282" s="26"/>
      <c r="ADO282" s="26"/>
      <c r="ADP282" s="26"/>
      <c r="ADQ282" s="26"/>
      <c r="ADR282" s="26"/>
      <c r="ADS282" s="26"/>
      <c r="ADT282" s="26"/>
      <c r="ADU282" s="26"/>
      <c r="ADV282" s="26"/>
      <c r="ADW282" s="26"/>
      <c r="ADX282" s="26"/>
      <c r="ADY282" s="26"/>
      <c r="ADZ282" s="26"/>
      <c r="AEA282" s="26"/>
      <c r="AEB282" s="26"/>
      <c r="AEC282" s="26"/>
      <c r="AED282" s="26"/>
      <c r="AEE282" s="26"/>
      <c r="AEF282" s="26"/>
      <c r="AEG282" s="26"/>
      <c r="AEH282" s="26"/>
      <c r="AEI282" s="26"/>
      <c r="AEJ282" s="26"/>
      <c r="AEK282" s="26"/>
      <c r="AEL282" s="26"/>
      <c r="AEM282" s="26"/>
      <c r="AEN282" s="26"/>
      <c r="AEO282" s="26"/>
      <c r="AEP282" s="26"/>
      <c r="AEQ282" s="26"/>
      <c r="AER282" s="26"/>
      <c r="AES282" s="26"/>
      <c r="AET282" s="26"/>
      <c r="AEU282" s="26"/>
      <c r="AEV282" s="26"/>
      <c r="AEW282" s="26"/>
      <c r="AEX282" s="26"/>
      <c r="AEY282" s="26"/>
      <c r="AEZ282" s="26"/>
      <c r="AFA282" s="26"/>
      <c r="AFB282" s="26"/>
      <c r="AFC282" s="26"/>
      <c r="AFD282" s="26"/>
      <c r="AFE282" s="26"/>
      <c r="AFF282" s="26"/>
      <c r="AFG282" s="26"/>
      <c r="AFH282" s="26"/>
      <c r="AFI282" s="26"/>
      <c r="AFJ282" s="26"/>
      <c r="AFK282" s="26"/>
      <c r="AFL282" s="26"/>
      <c r="AFM282" s="26"/>
      <c r="AFN282" s="26"/>
      <c r="AFO282" s="26"/>
      <c r="AFP282" s="26"/>
      <c r="AFQ282" s="26"/>
      <c r="AFR282" s="26"/>
      <c r="AFS282" s="26"/>
      <c r="AFT282" s="26"/>
      <c r="AFU282" s="26"/>
      <c r="AFV282" s="26"/>
      <c r="AFW282" s="26"/>
      <c r="AFX282" s="26"/>
      <c r="AFY282" s="26"/>
      <c r="AFZ282" s="26"/>
      <c r="AGA282" s="26"/>
      <c r="AGB282" s="26"/>
      <c r="AGC282" s="26"/>
      <c r="AGD282" s="26"/>
      <c r="AGE282" s="26"/>
      <c r="AGF282" s="26"/>
      <c r="AGG282" s="26"/>
      <c r="AGH282" s="26"/>
      <c r="AGI282" s="26"/>
      <c r="AGJ282" s="26"/>
      <c r="AGK282" s="26"/>
      <c r="AGL282" s="26"/>
      <c r="AGM282" s="26"/>
      <c r="AGN282" s="26"/>
      <c r="AGO282" s="26"/>
    </row>
    <row r="283" spans="371:873" x14ac:dyDescent="0.25">
      <c r="NG283" s="26"/>
      <c r="NH283" s="26"/>
      <c r="NI283" s="26"/>
      <c r="NJ283" s="26"/>
      <c r="NK283" s="26"/>
      <c r="NL283" s="26"/>
      <c r="NM283" s="26"/>
      <c r="NN283" s="26"/>
      <c r="NO283" s="26"/>
      <c r="NP283" s="26"/>
      <c r="NQ283" s="26"/>
      <c r="NR283" s="26"/>
      <c r="NS283" s="26"/>
      <c r="NT283" s="26"/>
      <c r="NU283" s="26"/>
      <c r="NV283" s="26"/>
      <c r="NW283" s="26"/>
      <c r="NX283" s="26"/>
      <c r="NY283" s="26"/>
      <c r="NZ283" s="26"/>
      <c r="OA283" s="26"/>
      <c r="OB283" s="26"/>
      <c r="OC283" s="26"/>
      <c r="OD283" s="26"/>
      <c r="OE283" s="26"/>
      <c r="OF283" s="26"/>
      <c r="OG283" s="26"/>
      <c r="OH283" s="26"/>
      <c r="OI283" s="26"/>
      <c r="OJ283" s="26"/>
      <c r="OK283" s="26"/>
      <c r="OL283" s="26"/>
      <c r="OM283" s="26"/>
      <c r="ON283" s="26"/>
      <c r="OO283" s="26"/>
      <c r="OP283" s="26"/>
      <c r="OQ283" s="26"/>
      <c r="OR283" s="26"/>
      <c r="OS283" s="26"/>
      <c r="OT283" s="26"/>
      <c r="OU283" s="26"/>
      <c r="OV283" s="26"/>
      <c r="OW283" s="26"/>
      <c r="OX283" s="26"/>
      <c r="OY283" s="26"/>
      <c r="OZ283" s="26"/>
      <c r="PA283" s="26"/>
      <c r="PB283" s="26"/>
      <c r="PC283" s="26"/>
      <c r="PD283" s="26"/>
      <c r="PE283" s="26"/>
      <c r="PF283" s="26"/>
      <c r="PG283" s="26"/>
      <c r="PH283" s="26"/>
      <c r="PI283" s="26"/>
      <c r="PJ283" s="26"/>
      <c r="PK283" s="26"/>
      <c r="PL283" s="26"/>
      <c r="PM283" s="26"/>
      <c r="PN283" s="26"/>
      <c r="PO283" s="26"/>
      <c r="PP283" s="26"/>
      <c r="PQ283" s="26"/>
      <c r="PR283" s="26"/>
      <c r="PS283" s="26"/>
      <c r="PT283" s="26"/>
      <c r="PU283" s="26"/>
      <c r="PV283" s="26"/>
      <c r="PW283" s="26"/>
      <c r="PX283" s="26"/>
      <c r="PY283" s="26"/>
      <c r="PZ283" s="26"/>
      <c r="QA283" s="26"/>
      <c r="QB283" s="26"/>
      <c r="QC283" s="26"/>
      <c r="QD283" s="26"/>
      <c r="QE283" s="26"/>
      <c r="QF283" s="26"/>
      <c r="QG283" s="26"/>
      <c r="QH283" s="26"/>
      <c r="QI283" s="26"/>
      <c r="QJ283" s="26"/>
      <c r="QK283" s="26"/>
      <c r="QL283" s="26"/>
      <c r="QM283" s="26"/>
      <c r="QN283" s="26"/>
      <c r="QO283" s="26"/>
      <c r="QP283" s="26"/>
      <c r="QQ283" s="26"/>
      <c r="QR283" s="26"/>
      <c r="QS283" s="26"/>
      <c r="QT283" s="26"/>
      <c r="QU283" s="26"/>
      <c r="QV283" s="26"/>
      <c r="QW283" s="26"/>
      <c r="QX283" s="26"/>
      <c r="QY283" s="26"/>
      <c r="QZ283" s="26"/>
      <c r="RA283" s="26"/>
      <c r="RB283" s="26"/>
      <c r="RC283" s="26"/>
      <c r="RD283" s="26"/>
      <c r="RE283" s="26"/>
      <c r="RF283" s="26"/>
      <c r="RG283" s="26"/>
      <c r="RH283" s="26"/>
      <c r="RI283" s="26"/>
      <c r="RJ283" s="26"/>
      <c r="RK283" s="26"/>
      <c r="RL283" s="26"/>
      <c r="RM283" s="26"/>
      <c r="RN283" s="26"/>
      <c r="RO283" s="26"/>
      <c r="RP283" s="26"/>
      <c r="RQ283" s="26"/>
      <c r="RR283" s="26"/>
      <c r="RS283" s="26"/>
      <c r="RT283" s="26"/>
      <c r="RU283" s="26"/>
      <c r="RV283" s="26"/>
      <c r="RW283" s="26"/>
      <c r="RX283" s="26"/>
      <c r="RY283" s="26"/>
      <c r="RZ283" s="26"/>
      <c r="SA283" s="26"/>
      <c r="SB283" s="26"/>
      <c r="SC283" s="26"/>
      <c r="SD283" s="26"/>
      <c r="SE283" s="26"/>
      <c r="SF283" s="26"/>
      <c r="SG283" s="26"/>
      <c r="SH283" s="26"/>
      <c r="SI283" s="26"/>
      <c r="SJ283" s="26"/>
      <c r="SK283" s="26"/>
      <c r="SL283" s="26"/>
      <c r="SM283" s="26"/>
      <c r="SN283" s="26"/>
      <c r="SO283" s="26"/>
      <c r="SP283" s="26"/>
      <c r="AAV283" s="26"/>
      <c r="AAW283" s="26"/>
      <c r="AAX283" s="26"/>
      <c r="AAY283" s="26"/>
      <c r="AAZ283" s="26"/>
      <c r="ABA283" s="26"/>
      <c r="ABB283" s="26"/>
      <c r="ABC283" s="26"/>
      <c r="ABD283" s="26"/>
      <c r="ABE283" s="26"/>
      <c r="ABF283" s="26"/>
      <c r="ABG283" s="26"/>
      <c r="ABH283" s="26"/>
      <c r="ABI283" s="26"/>
      <c r="ABJ283" s="26"/>
      <c r="ABK283" s="26"/>
      <c r="ABL283" s="26"/>
      <c r="ABM283" s="26"/>
      <c r="ABN283" s="26"/>
      <c r="ABO283" s="26"/>
      <c r="ABP283" s="26"/>
      <c r="ABQ283" s="26"/>
      <c r="ABR283" s="26"/>
      <c r="ABS283" s="26"/>
      <c r="ABT283" s="26"/>
      <c r="ABU283" s="26"/>
      <c r="ABV283" s="26"/>
      <c r="ABW283" s="26"/>
      <c r="ABX283" s="26"/>
      <c r="ABY283" s="26"/>
      <c r="ABZ283" s="26"/>
      <c r="ACA283" s="26"/>
      <c r="ACB283" s="26"/>
      <c r="ACC283" s="26"/>
      <c r="ACD283" s="26"/>
      <c r="ACE283" s="26"/>
      <c r="ACF283" s="26"/>
      <c r="ACG283" s="26"/>
      <c r="ACH283" s="26"/>
      <c r="ACI283" s="26"/>
      <c r="ACJ283" s="26"/>
      <c r="ACK283" s="26"/>
      <c r="ACL283" s="26"/>
      <c r="ACM283" s="26"/>
      <c r="ACN283" s="26"/>
      <c r="ACO283" s="26"/>
      <c r="ACP283" s="26"/>
      <c r="ACQ283" s="26"/>
      <c r="ACR283" s="26"/>
      <c r="ACS283" s="26"/>
      <c r="ACT283" s="26"/>
      <c r="ACU283" s="26"/>
      <c r="ACV283" s="26"/>
      <c r="ACW283" s="26"/>
      <c r="ACX283" s="26"/>
      <c r="ACY283" s="26"/>
      <c r="ACZ283" s="26"/>
      <c r="ADA283" s="26"/>
      <c r="ADB283" s="26"/>
      <c r="ADC283" s="26"/>
      <c r="ADD283" s="26"/>
      <c r="ADE283" s="26"/>
      <c r="ADF283" s="26"/>
      <c r="ADG283" s="26"/>
      <c r="ADH283" s="26"/>
      <c r="ADI283" s="26"/>
      <c r="ADJ283" s="26"/>
      <c r="ADK283" s="26"/>
      <c r="ADL283" s="26"/>
      <c r="ADM283" s="26"/>
      <c r="ADN283" s="26"/>
      <c r="ADO283" s="26"/>
      <c r="ADP283" s="26"/>
      <c r="ADQ283" s="26"/>
      <c r="ADR283" s="26"/>
      <c r="ADS283" s="26"/>
      <c r="ADT283" s="26"/>
      <c r="ADU283" s="26"/>
      <c r="ADV283" s="26"/>
      <c r="ADW283" s="26"/>
      <c r="ADX283" s="26"/>
      <c r="ADY283" s="26"/>
      <c r="ADZ283" s="26"/>
      <c r="AEA283" s="26"/>
      <c r="AEB283" s="26"/>
      <c r="AEC283" s="26"/>
      <c r="AED283" s="26"/>
      <c r="AEE283" s="26"/>
      <c r="AEF283" s="26"/>
      <c r="AEG283" s="26"/>
      <c r="AEH283" s="26"/>
      <c r="AEI283" s="26"/>
      <c r="AEJ283" s="26"/>
      <c r="AEK283" s="26"/>
      <c r="AEL283" s="26"/>
      <c r="AEM283" s="26"/>
      <c r="AEN283" s="26"/>
      <c r="AEO283" s="26"/>
      <c r="AEP283" s="26"/>
      <c r="AEQ283" s="26"/>
      <c r="AER283" s="26"/>
      <c r="AES283" s="26"/>
      <c r="AET283" s="26"/>
      <c r="AEU283" s="26"/>
      <c r="AEV283" s="26"/>
      <c r="AEW283" s="26"/>
      <c r="AEX283" s="26"/>
      <c r="AEY283" s="26"/>
      <c r="AEZ283" s="26"/>
      <c r="AFA283" s="26"/>
      <c r="AFB283" s="26"/>
      <c r="AFC283" s="26"/>
      <c r="AFD283" s="26"/>
      <c r="AFE283" s="26"/>
      <c r="AFF283" s="26"/>
      <c r="AFG283" s="26"/>
      <c r="AFH283" s="26"/>
      <c r="AFI283" s="26"/>
      <c r="AFJ283" s="26"/>
      <c r="AFK283" s="26"/>
      <c r="AFL283" s="26"/>
      <c r="AFM283" s="26"/>
      <c r="AFN283" s="26"/>
      <c r="AFO283" s="26"/>
      <c r="AFP283" s="26"/>
      <c r="AFQ283" s="26"/>
      <c r="AFR283" s="26"/>
      <c r="AFS283" s="26"/>
      <c r="AFT283" s="26"/>
      <c r="AFU283" s="26"/>
      <c r="AFV283" s="26"/>
      <c r="AFW283" s="26"/>
      <c r="AFX283" s="26"/>
      <c r="AFY283" s="26"/>
      <c r="AFZ283" s="26"/>
      <c r="AGA283" s="26"/>
      <c r="AGB283" s="26"/>
      <c r="AGC283" s="26"/>
      <c r="AGD283" s="26"/>
      <c r="AGE283" s="26"/>
      <c r="AGF283" s="26"/>
      <c r="AGG283" s="26"/>
      <c r="AGH283" s="26"/>
      <c r="AGI283" s="26"/>
      <c r="AGJ283" s="26"/>
      <c r="AGK283" s="26"/>
      <c r="AGL283" s="26"/>
      <c r="AGM283" s="26"/>
      <c r="AGN283" s="26"/>
      <c r="AGO283" s="26"/>
    </row>
    <row r="284" spans="371:873" x14ac:dyDescent="0.25">
      <c r="NG284" s="26"/>
      <c r="NH284" s="26"/>
      <c r="NI284" s="26"/>
      <c r="NJ284" s="26"/>
      <c r="NK284" s="26"/>
      <c r="NL284" s="26"/>
      <c r="NM284" s="26"/>
      <c r="NN284" s="26"/>
      <c r="NO284" s="26"/>
      <c r="NP284" s="26"/>
      <c r="NQ284" s="26"/>
      <c r="NR284" s="26"/>
      <c r="NS284" s="26"/>
      <c r="NT284" s="26"/>
      <c r="NU284" s="26"/>
      <c r="NV284" s="26"/>
      <c r="NW284" s="26"/>
      <c r="NX284" s="26"/>
      <c r="NY284" s="26"/>
      <c r="NZ284" s="26"/>
      <c r="OA284" s="26"/>
      <c r="OB284" s="26"/>
      <c r="OC284" s="26"/>
      <c r="OD284" s="26"/>
      <c r="OE284" s="26"/>
      <c r="OF284" s="26"/>
      <c r="OG284" s="26"/>
      <c r="OH284" s="26"/>
      <c r="OI284" s="26"/>
      <c r="OJ284" s="26"/>
      <c r="OK284" s="26"/>
      <c r="OL284" s="26"/>
      <c r="OM284" s="26"/>
      <c r="ON284" s="26"/>
      <c r="OO284" s="26"/>
      <c r="OP284" s="26"/>
      <c r="OQ284" s="26"/>
      <c r="OR284" s="26"/>
      <c r="OS284" s="26"/>
      <c r="OT284" s="26"/>
      <c r="OU284" s="26"/>
      <c r="OV284" s="26"/>
      <c r="OW284" s="26"/>
      <c r="OX284" s="26"/>
      <c r="OY284" s="26"/>
      <c r="OZ284" s="26"/>
      <c r="PA284" s="26"/>
      <c r="PB284" s="26"/>
      <c r="PC284" s="26"/>
      <c r="PD284" s="26"/>
      <c r="PE284" s="26"/>
      <c r="PF284" s="26"/>
      <c r="PG284" s="26"/>
      <c r="PH284" s="26"/>
      <c r="PI284" s="26"/>
      <c r="PJ284" s="26"/>
      <c r="PK284" s="26"/>
      <c r="PL284" s="26"/>
      <c r="PM284" s="26"/>
      <c r="PN284" s="26"/>
      <c r="PO284" s="26"/>
      <c r="PP284" s="26"/>
      <c r="PQ284" s="26"/>
      <c r="PR284" s="26"/>
      <c r="PS284" s="26"/>
      <c r="PT284" s="26"/>
      <c r="PU284" s="26"/>
      <c r="PV284" s="26"/>
      <c r="PW284" s="26"/>
      <c r="PX284" s="26"/>
      <c r="PY284" s="26"/>
      <c r="PZ284" s="26"/>
      <c r="QA284" s="26"/>
      <c r="QB284" s="26"/>
      <c r="QC284" s="26"/>
      <c r="QD284" s="26"/>
      <c r="QE284" s="26"/>
      <c r="QF284" s="26"/>
      <c r="QG284" s="26"/>
      <c r="QH284" s="26"/>
      <c r="QI284" s="26"/>
      <c r="QJ284" s="26"/>
      <c r="QK284" s="26"/>
      <c r="QL284" s="26"/>
      <c r="QM284" s="26"/>
      <c r="QN284" s="26"/>
      <c r="QO284" s="26"/>
      <c r="QP284" s="26"/>
      <c r="QQ284" s="26"/>
      <c r="QR284" s="26"/>
      <c r="QS284" s="26"/>
      <c r="QT284" s="26"/>
      <c r="QU284" s="26"/>
      <c r="QV284" s="26"/>
      <c r="QW284" s="26"/>
      <c r="QX284" s="26"/>
      <c r="QY284" s="26"/>
      <c r="QZ284" s="26"/>
      <c r="RA284" s="26"/>
      <c r="RB284" s="26"/>
      <c r="RC284" s="26"/>
      <c r="RD284" s="26"/>
      <c r="RE284" s="26"/>
      <c r="RF284" s="26"/>
      <c r="RG284" s="26"/>
      <c r="RH284" s="26"/>
      <c r="RI284" s="26"/>
      <c r="RJ284" s="26"/>
      <c r="RK284" s="26"/>
      <c r="RL284" s="26"/>
      <c r="RM284" s="26"/>
      <c r="RN284" s="26"/>
      <c r="RO284" s="26"/>
      <c r="RP284" s="26"/>
      <c r="RQ284" s="26"/>
      <c r="RR284" s="26"/>
      <c r="RS284" s="26"/>
      <c r="RT284" s="26"/>
      <c r="RU284" s="26"/>
      <c r="RV284" s="26"/>
      <c r="RW284" s="26"/>
      <c r="RX284" s="26"/>
      <c r="RY284" s="26"/>
      <c r="RZ284" s="26"/>
      <c r="SA284" s="26"/>
      <c r="SB284" s="26"/>
      <c r="SC284" s="26"/>
      <c r="SD284" s="26"/>
      <c r="SE284" s="26"/>
      <c r="SF284" s="26"/>
      <c r="SG284" s="26"/>
      <c r="SH284" s="26"/>
      <c r="SI284" s="26"/>
      <c r="SJ284" s="26"/>
      <c r="SK284" s="26"/>
      <c r="SL284" s="26"/>
      <c r="SM284" s="26"/>
      <c r="SN284" s="26"/>
      <c r="SO284" s="26"/>
      <c r="SP284" s="26"/>
      <c r="AAV284" s="26"/>
      <c r="AAW284" s="26"/>
      <c r="AAX284" s="26"/>
      <c r="AAY284" s="26"/>
      <c r="AAZ284" s="26"/>
      <c r="ABA284" s="26"/>
      <c r="ABB284" s="26"/>
      <c r="ABC284" s="26"/>
      <c r="ABD284" s="26"/>
      <c r="ABE284" s="26"/>
      <c r="ABF284" s="26"/>
      <c r="ABG284" s="26"/>
      <c r="ABH284" s="26"/>
      <c r="ABI284" s="26"/>
      <c r="ABJ284" s="26"/>
      <c r="ABK284" s="26"/>
      <c r="ABL284" s="26"/>
      <c r="ABM284" s="26"/>
      <c r="ABN284" s="26"/>
      <c r="ABO284" s="26"/>
      <c r="ABP284" s="26"/>
      <c r="ABQ284" s="26"/>
      <c r="ABR284" s="26"/>
      <c r="ABS284" s="26"/>
      <c r="ABT284" s="26"/>
      <c r="ABU284" s="26"/>
      <c r="ABV284" s="26"/>
      <c r="ABW284" s="26"/>
      <c r="ABX284" s="26"/>
      <c r="ABY284" s="26"/>
      <c r="ABZ284" s="26"/>
      <c r="ACA284" s="26"/>
      <c r="ACB284" s="26"/>
      <c r="ACC284" s="26"/>
      <c r="ACD284" s="26"/>
      <c r="ACE284" s="26"/>
      <c r="ACF284" s="26"/>
      <c r="ACG284" s="26"/>
      <c r="ACH284" s="26"/>
      <c r="ACI284" s="26"/>
      <c r="ACJ284" s="26"/>
      <c r="ACK284" s="26"/>
      <c r="ACL284" s="26"/>
      <c r="ACM284" s="26"/>
      <c r="ACN284" s="26"/>
      <c r="ACO284" s="26"/>
      <c r="ACP284" s="26"/>
      <c r="ACQ284" s="26"/>
      <c r="ACR284" s="26"/>
      <c r="ACS284" s="26"/>
      <c r="ACT284" s="26"/>
      <c r="ACU284" s="26"/>
      <c r="ACV284" s="26"/>
      <c r="ACW284" s="26"/>
      <c r="ACX284" s="26"/>
      <c r="ACY284" s="26"/>
      <c r="ACZ284" s="26"/>
      <c r="ADA284" s="26"/>
      <c r="ADB284" s="26"/>
      <c r="ADC284" s="26"/>
      <c r="ADD284" s="26"/>
      <c r="ADE284" s="26"/>
      <c r="ADF284" s="26"/>
      <c r="ADG284" s="26"/>
      <c r="ADH284" s="26"/>
      <c r="ADI284" s="26"/>
      <c r="ADJ284" s="26"/>
      <c r="ADK284" s="26"/>
      <c r="ADL284" s="26"/>
      <c r="ADM284" s="26"/>
      <c r="ADN284" s="26"/>
      <c r="ADO284" s="26"/>
      <c r="ADP284" s="26"/>
      <c r="ADQ284" s="26"/>
      <c r="ADR284" s="26"/>
      <c r="ADS284" s="26"/>
      <c r="ADT284" s="26"/>
      <c r="ADU284" s="26"/>
      <c r="ADV284" s="26"/>
      <c r="ADW284" s="26"/>
      <c r="ADX284" s="26"/>
      <c r="ADY284" s="26"/>
      <c r="ADZ284" s="26"/>
      <c r="AEA284" s="26"/>
      <c r="AEB284" s="26"/>
      <c r="AEC284" s="26"/>
      <c r="AED284" s="26"/>
      <c r="AEE284" s="26"/>
      <c r="AEF284" s="26"/>
      <c r="AEG284" s="26"/>
      <c r="AEH284" s="26"/>
      <c r="AEI284" s="26"/>
      <c r="AEJ284" s="26"/>
      <c r="AEK284" s="26"/>
      <c r="AEL284" s="26"/>
      <c r="AEM284" s="26"/>
      <c r="AEN284" s="26"/>
      <c r="AEO284" s="26"/>
      <c r="AEP284" s="26"/>
      <c r="AEQ284" s="26"/>
      <c r="AER284" s="26"/>
      <c r="AES284" s="26"/>
      <c r="AET284" s="26"/>
      <c r="AEU284" s="26"/>
      <c r="AEV284" s="26"/>
      <c r="AEW284" s="26"/>
      <c r="AEX284" s="26"/>
      <c r="AEY284" s="26"/>
      <c r="AEZ284" s="26"/>
      <c r="AFA284" s="26"/>
      <c r="AFB284" s="26"/>
      <c r="AFC284" s="26"/>
      <c r="AFD284" s="26"/>
      <c r="AFE284" s="26"/>
      <c r="AFF284" s="26"/>
      <c r="AFG284" s="26"/>
      <c r="AFH284" s="26"/>
      <c r="AFI284" s="26"/>
      <c r="AFJ284" s="26"/>
      <c r="AFK284" s="26"/>
      <c r="AFL284" s="26"/>
      <c r="AFM284" s="26"/>
      <c r="AFN284" s="26"/>
      <c r="AFO284" s="26"/>
      <c r="AFP284" s="26"/>
      <c r="AFQ284" s="26"/>
      <c r="AFR284" s="26"/>
      <c r="AFS284" s="26"/>
      <c r="AFT284" s="26"/>
      <c r="AFU284" s="26"/>
      <c r="AFV284" s="26"/>
      <c r="AFW284" s="26"/>
      <c r="AFX284" s="26"/>
      <c r="AFY284" s="26"/>
      <c r="AFZ284" s="26"/>
      <c r="AGA284" s="26"/>
      <c r="AGB284" s="26"/>
      <c r="AGC284" s="26"/>
      <c r="AGD284" s="26"/>
      <c r="AGE284" s="26"/>
      <c r="AGF284" s="26"/>
      <c r="AGG284" s="26"/>
      <c r="AGH284" s="26"/>
      <c r="AGI284" s="26"/>
      <c r="AGJ284" s="26"/>
      <c r="AGK284" s="26"/>
      <c r="AGL284" s="26"/>
      <c r="AGM284" s="26"/>
      <c r="AGN284" s="26"/>
      <c r="AGO284" s="26"/>
    </row>
    <row r="285" spans="371:873" x14ac:dyDescent="0.25">
      <c r="NG285" s="26"/>
      <c r="NH285" s="26"/>
      <c r="NI285" s="26"/>
      <c r="NJ285" s="26"/>
      <c r="NK285" s="26"/>
      <c r="NL285" s="26"/>
      <c r="NM285" s="26"/>
      <c r="NN285" s="26"/>
      <c r="NO285" s="26"/>
      <c r="NP285" s="26"/>
      <c r="NQ285" s="26"/>
      <c r="NR285" s="26"/>
      <c r="NS285" s="26"/>
      <c r="NT285" s="26"/>
      <c r="NU285" s="26"/>
      <c r="NV285" s="26"/>
      <c r="NW285" s="26"/>
      <c r="NX285" s="26"/>
      <c r="NY285" s="26"/>
      <c r="NZ285" s="26"/>
      <c r="OA285" s="26"/>
      <c r="OB285" s="26"/>
      <c r="OC285" s="26"/>
      <c r="OD285" s="26"/>
      <c r="OE285" s="26"/>
      <c r="OF285" s="26"/>
      <c r="OG285" s="26"/>
      <c r="OH285" s="26"/>
      <c r="OI285" s="26"/>
      <c r="OJ285" s="26"/>
      <c r="OK285" s="26"/>
      <c r="OL285" s="26"/>
      <c r="OM285" s="26"/>
      <c r="ON285" s="26"/>
      <c r="OO285" s="26"/>
      <c r="OP285" s="26"/>
      <c r="OQ285" s="26"/>
      <c r="OR285" s="26"/>
      <c r="OS285" s="26"/>
      <c r="OT285" s="26"/>
      <c r="OU285" s="26"/>
      <c r="OV285" s="26"/>
      <c r="OW285" s="26"/>
      <c r="OX285" s="26"/>
      <c r="OY285" s="26"/>
      <c r="OZ285" s="26"/>
      <c r="PA285" s="26"/>
      <c r="PB285" s="26"/>
      <c r="PC285" s="26"/>
      <c r="PD285" s="26"/>
      <c r="PE285" s="26"/>
      <c r="PF285" s="26"/>
      <c r="PG285" s="26"/>
      <c r="PH285" s="26"/>
      <c r="PI285" s="26"/>
      <c r="PJ285" s="26"/>
      <c r="PK285" s="26"/>
      <c r="PL285" s="26"/>
      <c r="PM285" s="26"/>
      <c r="PN285" s="26"/>
      <c r="PO285" s="26"/>
      <c r="PP285" s="26"/>
      <c r="PQ285" s="26"/>
      <c r="PR285" s="26"/>
      <c r="PS285" s="26"/>
      <c r="PT285" s="26"/>
      <c r="PU285" s="26"/>
      <c r="PV285" s="26"/>
      <c r="PW285" s="26"/>
      <c r="PX285" s="26"/>
      <c r="PY285" s="26"/>
      <c r="PZ285" s="26"/>
      <c r="QA285" s="26"/>
      <c r="QB285" s="26"/>
      <c r="QC285" s="26"/>
      <c r="QD285" s="26"/>
      <c r="QE285" s="26"/>
      <c r="QF285" s="26"/>
      <c r="QG285" s="26"/>
      <c r="QH285" s="26"/>
      <c r="QI285" s="26"/>
      <c r="QJ285" s="26"/>
      <c r="QK285" s="26"/>
      <c r="QL285" s="26"/>
      <c r="QM285" s="26"/>
      <c r="QN285" s="26"/>
      <c r="QO285" s="26"/>
      <c r="QP285" s="26"/>
      <c r="QQ285" s="26"/>
      <c r="QR285" s="26"/>
      <c r="QS285" s="26"/>
      <c r="QT285" s="26"/>
      <c r="QU285" s="26"/>
      <c r="QV285" s="26"/>
      <c r="QW285" s="26"/>
      <c r="QX285" s="26"/>
      <c r="QY285" s="26"/>
      <c r="QZ285" s="26"/>
      <c r="RA285" s="26"/>
      <c r="RB285" s="26"/>
      <c r="RC285" s="26"/>
      <c r="RD285" s="26"/>
      <c r="RE285" s="26"/>
      <c r="RF285" s="26"/>
      <c r="RG285" s="26"/>
      <c r="RH285" s="26"/>
      <c r="RI285" s="26"/>
      <c r="RJ285" s="26"/>
      <c r="RK285" s="26"/>
      <c r="RL285" s="26"/>
      <c r="RM285" s="26"/>
      <c r="RN285" s="26"/>
      <c r="RO285" s="26"/>
      <c r="RP285" s="26"/>
      <c r="RQ285" s="26"/>
      <c r="RR285" s="26"/>
      <c r="RS285" s="26"/>
      <c r="RT285" s="26"/>
      <c r="RU285" s="26"/>
      <c r="RV285" s="26"/>
      <c r="RW285" s="26"/>
      <c r="RX285" s="26"/>
      <c r="RY285" s="26"/>
      <c r="RZ285" s="26"/>
      <c r="SA285" s="26"/>
      <c r="SB285" s="26"/>
      <c r="SC285" s="26"/>
      <c r="SD285" s="26"/>
      <c r="SE285" s="26"/>
      <c r="SF285" s="26"/>
      <c r="SG285" s="26"/>
      <c r="SH285" s="26"/>
      <c r="SI285" s="26"/>
      <c r="SJ285" s="26"/>
      <c r="SK285" s="26"/>
      <c r="SL285" s="26"/>
      <c r="SM285" s="26"/>
      <c r="SN285" s="26"/>
      <c r="SO285" s="26"/>
      <c r="SP285" s="26"/>
      <c r="AAV285" s="26"/>
      <c r="AAW285" s="26"/>
      <c r="AAX285" s="26"/>
      <c r="AAY285" s="26"/>
      <c r="AAZ285" s="26"/>
      <c r="ABA285" s="26"/>
      <c r="ABB285" s="26"/>
      <c r="ABC285" s="26"/>
      <c r="ABD285" s="26"/>
      <c r="ABE285" s="26"/>
      <c r="ABF285" s="26"/>
      <c r="ABG285" s="26"/>
      <c r="ABH285" s="26"/>
      <c r="ABI285" s="26"/>
      <c r="ABJ285" s="26"/>
      <c r="ABK285" s="26"/>
      <c r="ABL285" s="26"/>
      <c r="ABM285" s="26"/>
      <c r="ABN285" s="26"/>
      <c r="ABO285" s="26"/>
      <c r="ABP285" s="26"/>
      <c r="ABQ285" s="26"/>
      <c r="ABR285" s="26"/>
      <c r="ABS285" s="26"/>
      <c r="ABT285" s="26"/>
      <c r="ABU285" s="26"/>
      <c r="ABV285" s="26"/>
      <c r="ABW285" s="26"/>
      <c r="ABX285" s="26"/>
      <c r="ABY285" s="26"/>
      <c r="ABZ285" s="26"/>
      <c r="ACA285" s="26"/>
      <c r="ACB285" s="26"/>
      <c r="ACC285" s="26"/>
      <c r="ACD285" s="26"/>
      <c r="ACE285" s="26"/>
      <c r="ACF285" s="26"/>
      <c r="ACG285" s="26"/>
      <c r="ACH285" s="26"/>
      <c r="ACI285" s="26"/>
      <c r="ACJ285" s="26"/>
      <c r="ACK285" s="26"/>
      <c r="ACL285" s="26"/>
      <c r="ACM285" s="26"/>
      <c r="ACN285" s="26"/>
      <c r="ACO285" s="26"/>
      <c r="ACP285" s="26"/>
      <c r="ACQ285" s="26"/>
      <c r="ACR285" s="26"/>
      <c r="ACS285" s="26"/>
      <c r="ACT285" s="26"/>
      <c r="ACU285" s="26"/>
      <c r="ACV285" s="26"/>
      <c r="ACW285" s="26"/>
      <c r="ACX285" s="26"/>
      <c r="ACY285" s="26"/>
      <c r="ACZ285" s="26"/>
      <c r="ADA285" s="26"/>
      <c r="ADB285" s="26"/>
      <c r="ADC285" s="26"/>
      <c r="ADD285" s="26"/>
      <c r="ADE285" s="26"/>
      <c r="ADF285" s="26"/>
      <c r="ADG285" s="26"/>
      <c r="ADH285" s="26"/>
      <c r="ADI285" s="26"/>
      <c r="ADJ285" s="26"/>
      <c r="ADK285" s="26"/>
      <c r="ADL285" s="26"/>
      <c r="ADM285" s="26"/>
      <c r="ADN285" s="26"/>
      <c r="ADO285" s="26"/>
      <c r="ADP285" s="26"/>
      <c r="ADQ285" s="26"/>
      <c r="ADR285" s="26"/>
      <c r="ADS285" s="26"/>
      <c r="ADT285" s="26"/>
      <c r="ADU285" s="26"/>
      <c r="ADV285" s="26"/>
      <c r="ADW285" s="26"/>
      <c r="ADX285" s="26"/>
      <c r="ADY285" s="26"/>
      <c r="ADZ285" s="26"/>
      <c r="AEA285" s="26"/>
      <c r="AEB285" s="26"/>
      <c r="AEC285" s="26"/>
      <c r="AED285" s="26"/>
      <c r="AEE285" s="26"/>
      <c r="AEF285" s="26"/>
      <c r="AEG285" s="26"/>
      <c r="AEH285" s="26"/>
      <c r="AEI285" s="26"/>
      <c r="AEJ285" s="26"/>
      <c r="AEK285" s="26"/>
      <c r="AEL285" s="26"/>
      <c r="AEM285" s="26"/>
      <c r="AEN285" s="26"/>
      <c r="AEO285" s="26"/>
      <c r="AEP285" s="26"/>
      <c r="AEQ285" s="26"/>
      <c r="AER285" s="26"/>
      <c r="AES285" s="26"/>
      <c r="AET285" s="26"/>
      <c r="AEU285" s="26"/>
      <c r="AEV285" s="26"/>
      <c r="AEW285" s="26"/>
      <c r="AEX285" s="26"/>
      <c r="AEY285" s="26"/>
      <c r="AEZ285" s="26"/>
      <c r="AFA285" s="26"/>
      <c r="AFB285" s="26"/>
      <c r="AFC285" s="26"/>
      <c r="AFD285" s="26"/>
      <c r="AFE285" s="26"/>
      <c r="AFF285" s="26"/>
      <c r="AFG285" s="26"/>
      <c r="AFH285" s="26"/>
      <c r="AFI285" s="26"/>
      <c r="AFJ285" s="26"/>
      <c r="AFK285" s="26"/>
      <c r="AFL285" s="26"/>
      <c r="AFM285" s="26"/>
      <c r="AFN285" s="26"/>
      <c r="AFO285" s="26"/>
      <c r="AFP285" s="26"/>
      <c r="AFQ285" s="26"/>
      <c r="AFR285" s="26"/>
      <c r="AFS285" s="26"/>
      <c r="AFT285" s="26"/>
      <c r="AFU285" s="26"/>
      <c r="AFV285" s="26"/>
      <c r="AFW285" s="26"/>
      <c r="AFX285" s="26"/>
      <c r="AFY285" s="26"/>
      <c r="AFZ285" s="26"/>
      <c r="AGA285" s="26"/>
      <c r="AGB285" s="26"/>
      <c r="AGC285" s="26"/>
      <c r="AGD285" s="26"/>
      <c r="AGE285" s="26"/>
      <c r="AGF285" s="26"/>
      <c r="AGG285" s="26"/>
      <c r="AGH285" s="26"/>
      <c r="AGI285" s="26"/>
      <c r="AGJ285" s="26"/>
      <c r="AGK285" s="26"/>
      <c r="AGL285" s="26"/>
      <c r="AGM285" s="26"/>
      <c r="AGN285" s="26"/>
      <c r="AGO285" s="26"/>
    </row>
    <row r="286" spans="371:873" x14ac:dyDescent="0.25">
      <c r="NG286" s="26"/>
      <c r="NH286" s="26"/>
      <c r="NI286" s="26"/>
      <c r="NJ286" s="26"/>
      <c r="NK286" s="26"/>
      <c r="NL286" s="26"/>
      <c r="NM286" s="26"/>
      <c r="NN286" s="26"/>
      <c r="NO286" s="26"/>
      <c r="NP286" s="26"/>
      <c r="NQ286" s="26"/>
      <c r="NR286" s="26"/>
      <c r="NS286" s="26"/>
      <c r="NT286" s="26"/>
      <c r="NU286" s="26"/>
      <c r="NV286" s="26"/>
      <c r="NW286" s="26"/>
      <c r="NX286" s="26"/>
      <c r="NY286" s="26"/>
      <c r="NZ286" s="26"/>
      <c r="OA286" s="26"/>
      <c r="OB286" s="26"/>
      <c r="OC286" s="26"/>
      <c r="OD286" s="26"/>
      <c r="OE286" s="26"/>
      <c r="OF286" s="26"/>
      <c r="OG286" s="26"/>
      <c r="OH286" s="26"/>
      <c r="OI286" s="26"/>
      <c r="OJ286" s="26"/>
      <c r="OK286" s="26"/>
      <c r="OL286" s="26"/>
      <c r="OM286" s="26"/>
      <c r="ON286" s="26"/>
      <c r="OO286" s="26"/>
      <c r="OP286" s="26"/>
      <c r="OQ286" s="26"/>
      <c r="OR286" s="26"/>
      <c r="OS286" s="26"/>
      <c r="OT286" s="26"/>
      <c r="OU286" s="26"/>
      <c r="OV286" s="26"/>
      <c r="OW286" s="26"/>
      <c r="OX286" s="26"/>
      <c r="OY286" s="26"/>
      <c r="OZ286" s="26"/>
      <c r="PA286" s="26"/>
      <c r="PB286" s="26"/>
      <c r="PC286" s="26"/>
      <c r="PD286" s="26"/>
      <c r="PE286" s="26"/>
      <c r="PF286" s="26"/>
      <c r="PG286" s="26"/>
      <c r="PH286" s="26"/>
      <c r="PI286" s="26"/>
      <c r="PJ286" s="26"/>
      <c r="PK286" s="26"/>
      <c r="PL286" s="26"/>
      <c r="PM286" s="26"/>
      <c r="PN286" s="26"/>
      <c r="PO286" s="26"/>
      <c r="PP286" s="26"/>
      <c r="PQ286" s="26"/>
      <c r="PR286" s="26"/>
      <c r="PS286" s="26"/>
      <c r="PT286" s="26"/>
      <c r="PU286" s="26"/>
      <c r="PV286" s="26"/>
      <c r="PW286" s="26"/>
      <c r="PX286" s="26"/>
      <c r="PY286" s="26"/>
      <c r="PZ286" s="26"/>
      <c r="QA286" s="26"/>
      <c r="QB286" s="26"/>
      <c r="QC286" s="26"/>
      <c r="QD286" s="26"/>
      <c r="QE286" s="26"/>
      <c r="QF286" s="26"/>
      <c r="QG286" s="26"/>
      <c r="QH286" s="26"/>
      <c r="QI286" s="26"/>
      <c r="QJ286" s="26"/>
      <c r="QK286" s="26"/>
      <c r="QL286" s="26"/>
      <c r="QM286" s="26"/>
      <c r="QN286" s="26"/>
      <c r="QO286" s="26"/>
      <c r="QP286" s="26"/>
      <c r="QQ286" s="26"/>
      <c r="QR286" s="26"/>
      <c r="QS286" s="26"/>
      <c r="QT286" s="26"/>
      <c r="QU286" s="26"/>
      <c r="QV286" s="26"/>
      <c r="QW286" s="26"/>
      <c r="QX286" s="26"/>
      <c r="QY286" s="26"/>
      <c r="QZ286" s="26"/>
      <c r="RA286" s="26"/>
      <c r="RB286" s="26"/>
      <c r="RC286" s="26"/>
      <c r="RD286" s="26"/>
      <c r="RE286" s="26"/>
      <c r="RF286" s="26"/>
      <c r="RG286" s="26"/>
      <c r="RH286" s="26"/>
      <c r="RI286" s="26"/>
      <c r="RJ286" s="26"/>
      <c r="RK286" s="26"/>
      <c r="RL286" s="26"/>
      <c r="RM286" s="26"/>
      <c r="RN286" s="26"/>
      <c r="RO286" s="26"/>
      <c r="RP286" s="26"/>
      <c r="RQ286" s="26"/>
      <c r="RR286" s="26"/>
      <c r="RS286" s="26"/>
      <c r="RT286" s="26"/>
      <c r="RU286" s="26"/>
      <c r="RV286" s="26"/>
      <c r="RW286" s="26"/>
      <c r="RX286" s="26"/>
      <c r="RY286" s="26"/>
      <c r="RZ286" s="26"/>
      <c r="SA286" s="26"/>
      <c r="SB286" s="26"/>
      <c r="SC286" s="26"/>
      <c r="SD286" s="26"/>
      <c r="SE286" s="26"/>
      <c r="SF286" s="26"/>
      <c r="SG286" s="26"/>
      <c r="SH286" s="26"/>
      <c r="SI286" s="26"/>
      <c r="SJ286" s="26"/>
      <c r="SK286" s="26"/>
      <c r="SL286" s="26"/>
      <c r="SM286" s="26"/>
      <c r="SN286" s="26"/>
      <c r="SO286" s="26"/>
      <c r="SP286" s="26"/>
      <c r="AAV286" s="26"/>
      <c r="AAW286" s="26"/>
      <c r="AAX286" s="26"/>
      <c r="AAY286" s="26"/>
      <c r="AAZ286" s="26"/>
      <c r="ABA286" s="26"/>
      <c r="ABB286" s="26"/>
      <c r="ABC286" s="26"/>
      <c r="ABD286" s="26"/>
      <c r="ABE286" s="26"/>
      <c r="ABF286" s="26"/>
      <c r="ABG286" s="26"/>
      <c r="ABH286" s="26"/>
      <c r="ABI286" s="26"/>
      <c r="ABJ286" s="26"/>
      <c r="ABK286" s="26"/>
      <c r="ABL286" s="26"/>
      <c r="ABM286" s="26"/>
      <c r="ABN286" s="26"/>
      <c r="ABO286" s="26"/>
      <c r="ABP286" s="26"/>
      <c r="ABQ286" s="26"/>
      <c r="ABR286" s="26"/>
      <c r="ABS286" s="26"/>
      <c r="ABT286" s="26"/>
      <c r="ABU286" s="26"/>
      <c r="ABV286" s="26"/>
      <c r="ABW286" s="26"/>
      <c r="ABX286" s="26"/>
      <c r="ABY286" s="26"/>
      <c r="ABZ286" s="26"/>
      <c r="ACA286" s="26"/>
      <c r="ACB286" s="26"/>
      <c r="ACC286" s="26"/>
      <c r="ACD286" s="26"/>
      <c r="ACE286" s="26"/>
      <c r="ACF286" s="26"/>
      <c r="ACG286" s="26"/>
      <c r="ACH286" s="26"/>
      <c r="ACI286" s="26"/>
      <c r="ACJ286" s="26"/>
      <c r="ACK286" s="26"/>
      <c r="ACL286" s="26"/>
      <c r="ACM286" s="26"/>
      <c r="ACN286" s="26"/>
      <c r="ACO286" s="26"/>
      <c r="ACP286" s="26"/>
      <c r="ACQ286" s="26"/>
      <c r="ACR286" s="26"/>
      <c r="ACS286" s="26"/>
      <c r="ACT286" s="26"/>
      <c r="ACU286" s="26"/>
      <c r="ACV286" s="26"/>
      <c r="ACW286" s="26"/>
      <c r="ACX286" s="26"/>
      <c r="ACY286" s="26"/>
      <c r="ACZ286" s="26"/>
      <c r="ADA286" s="26"/>
      <c r="ADB286" s="26"/>
      <c r="ADC286" s="26"/>
      <c r="ADD286" s="26"/>
      <c r="ADE286" s="26"/>
      <c r="ADF286" s="26"/>
      <c r="ADG286" s="26"/>
      <c r="ADH286" s="26"/>
      <c r="ADI286" s="26"/>
      <c r="ADJ286" s="26"/>
      <c r="ADK286" s="26"/>
      <c r="ADL286" s="26"/>
      <c r="ADM286" s="26"/>
      <c r="ADN286" s="26"/>
      <c r="ADO286" s="26"/>
      <c r="ADP286" s="26"/>
      <c r="ADQ286" s="26"/>
      <c r="ADR286" s="26"/>
      <c r="ADS286" s="26"/>
      <c r="ADT286" s="26"/>
      <c r="ADU286" s="26"/>
      <c r="ADV286" s="26"/>
      <c r="ADW286" s="26"/>
      <c r="ADX286" s="26"/>
      <c r="ADY286" s="26"/>
      <c r="ADZ286" s="26"/>
      <c r="AEA286" s="26"/>
      <c r="AEB286" s="26"/>
      <c r="AEC286" s="26"/>
      <c r="AED286" s="26"/>
      <c r="AEE286" s="26"/>
      <c r="AEF286" s="26"/>
      <c r="AEG286" s="26"/>
      <c r="AEH286" s="26"/>
      <c r="AEI286" s="26"/>
      <c r="AEJ286" s="26"/>
      <c r="AEK286" s="26"/>
      <c r="AEL286" s="26"/>
      <c r="AEM286" s="26"/>
      <c r="AEN286" s="26"/>
      <c r="AEO286" s="26"/>
      <c r="AEP286" s="26"/>
      <c r="AEQ286" s="26"/>
      <c r="AER286" s="26"/>
      <c r="AES286" s="26"/>
      <c r="AET286" s="26"/>
      <c r="AEU286" s="26"/>
      <c r="AEV286" s="26"/>
      <c r="AEW286" s="26"/>
      <c r="AEX286" s="26"/>
      <c r="AEY286" s="26"/>
      <c r="AEZ286" s="26"/>
      <c r="AFA286" s="26"/>
      <c r="AFB286" s="26"/>
      <c r="AFC286" s="26"/>
      <c r="AFD286" s="26"/>
      <c r="AFE286" s="26"/>
      <c r="AFF286" s="26"/>
      <c r="AFG286" s="26"/>
      <c r="AFH286" s="26"/>
      <c r="AFI286" s="26"/>
      <c r="AFJ286" s="26"/>
      <c r="AFK286" s="26"/>
      <c r="AFL286" s="26"/>
      <c r="AFM286" s="26"/>
      <c r="AFN286" s="26"/>
      <c r="AFO286" s="26"/>
      <c r="AFP286" s="26"/>
      <c r="AFQ286" s="26"/>
      <c r="AFR286" s="26"/>
      <c r="AFS286" s="26"/>
      <c r="AFT286" s="26"/>
      <c r="AFU286" s="26"/>
      <c r="AFV286" s="26"/>
      <c r="AFW286" s="26"/>
      <c r="AFX286" s="26"/>
      <c r="AFY286" s="26"/>
      <c r="AFZ286" s="26"/>
      <c r="AGA286" s="26"/>
      <c r="AGB286" s="26"/>
      <c r="AGC286" s="26"/>
      <c r="AGD286" s="26"/>
      <c r="AGE286" s="26"/>
      <c r="AGF286" s="26"/>
      <c r="AGG286" s="26"/>
      <c r="AGH286" s="26"/>
      <c r="AGI286" s="26"/>
      <c r="AGJ286" s="26"/>
      <c r="AGK286" s="26"/>
      <c r="AGL286" s="26"/>
      <c r="AGM286" s="26"/>
      <c r="AGN286" s="26"/>
      <c r="AGO286" s="26"/>
    </row>
    <row r="287" spans="371:873" x14ac:dyDescent="0.25">
      <c r="NG287" s="26"/>
      <c r="NH287" s="26"/>
      <c r="NI287" s="26"/>
      <c r="NJ287" s="26"/>
      <c r="NK287" s="26"/>
      <c r="NL287" s="26"/>
      <c r="NM287" s="26"/>
      <c r="NN287" s="26"/>
      <c r="NO287" s="26"/>
      <c r="NP287" s="26"/>
      <c r="NQ287" s="26"/>
      <c r="NR287" s="26"/>
      <c r="NS287" s="26"/>
      <c r="NT287" s="26"/>
      <c r="NU287" s="26"/>
      <c r="NV287" s="26"/>
      <c r="NW287" s="26"/>
      <c r="NX287" s="26"/>
      <c r="NY287" s="26"/>
      <c r="NZ287" s="26"/>
      <c r="OA287" s="26"/>
      <c r="OB287" s="26"/>
      <c r="OC287" s="26"/>
      <c r="OD287" s="26"/>
      <c r="OE287" s="26"/>
      <c r="OF287" s="26"/>
      <c r="OG287" s="26"/>
      <c r="OH287" s="26"/>
      <c r="OI287" s="26"/>
      <c r="OJ287" s="26"/>
      <c r="OK287" s="26"/>
      <c r="OL287" s="26"/>
      <c r="OM287" s="26"/>
      <c r="ON287" s="26"/>
      <c r="OO287" s="26"/>
      <c r="OP287" s="26"/>
      <c r="OQ287" s="26"/>
      <c r="OR287" s="26"/>
      <c r="OS287" s="26"/>
      <c r="OT287" s="26"/>
      <c r="OU287" s="26"/>
      <c r="OV287" s="26"/>
      <c r="OW287" s="26"/>
      <c r="OX287" s="26"/>
      <c r="OY287" s="26"/>
      <c r="OZ287" s="26"/>
      <c r="PA287" s="26"/>
      <c r="PB287" s="26"/>
      <c r="PC287" s="26"/>
      <c r="PD287" s="26"/>
      <c r="PE287" s="26"/>
      <c r="PF287" s="26"/>
      <c r="PG287" s="26"/>
      <c r="PH287" s="26"/>
      <c r="PI287" s="26"/>
      <c r="PJ287" s="26"/>
      <c r="PK287" s="26"/>
      <c r="PL287" s="26"/>
      <c r="PM287" s="26"/>
      <c r="PN287" s="26"/>
      <c r="PO287" s="26"/>
      <c r="PP287" s="26"/>
      <c r="PQ287" s="26"/>
      <c r="PR287" s="26"/>
      <c r="PS287" s="26"/>
      <c r="PT287" s="26"/>
      <c r="PU287" s="26"/>
      <c r="PV287" s="26"/>
      <c r="PW287" s="26"/>
      <c r="PX287" s="26"/>
      <c r="PY287" s="26"/>
      <c r="PZ287" s="26"/>
      <c r="QA287" s="26"/>
      <c r="QB287" s="26"/>
      <c r="QC287" s="26"/>
      <c r="QD287" s="26"/>
      <c r="QE287" s="26"/>
      <c r="QF287" s="26"/>
      <c r="QG287" s="26"/>
      <c r="QH287" s="26"/>
      <c r="QI287" s="26"/>
      <c r="QJ287" s="26"/>
      <c r="QK287" s="26"/>
      <c r="QL287" s="26"/>
      <c r="QM287" s="26"/>
      <c r="QN287" s="26"/>
      <c r="QO287" s="26"/>
      <c r="QP287" s="26"/>
      <c r="QQ287" s="26"/>
      <c r="QR287" s="26"/>
      <c r="QS287" s="26"/>
      <c r="QT287" s="26"/>
      <c r="QU287" s="26"/>
      <c r="QV287" s="26"/>
      <c r="QW287" s="26"/>
      <c r="QX287" s="26"/>
      <c r="QY287" s="26"/>
      <c r="QZ287" s="26"/>
      <c r="RA287" s="26"/>
      <c r="RB287" s="26"/>
      <c r="RC287" s="26"/>
      <c r="RD287" s="26"/>
      <c r="RE287" s="26"/>
      <c r="RF287" s="26"/>
      <c r="RG287" s="26"/>
      <c r="RH287" s="26"/>
      <c r="RI287" s="26"/>
      <c r="RJ287" s="26"/>
      <c r="RK287" s="26"/>
      <c r="RL287" s="26"/>
      <c r="RM287" s="26"/>
      <c r="RN287" s="26"/>
      <c r="RO287" s="26"/>
      <c r="RP287" s="26"/>
      <c r="RQ287" s="26"/>
      <c r="RR287" s="26"/>
      <c r="RS287" s="26"/>
      <c r="RT287" s="26"/>
      <c r="RU287" s="26"/>
      <c r="RV287" s="26"/>
      <c r="RW287" s="26"/>
      <c r="RX287" s="26"/>
      <c r="RY287" s="26"/>
      <c r="RZ287" s="26"/>
      <c r="SA287" s="26"/>
      <c r="SB287" s="26"/>
      <c r="SC287" s="26"/>
      <c r="SD287" s="26"/>
      <c r="SE287" s="26"/>
      <c r="SF287" s="26"/>
      <c r="SG287" s="26"/>
      <c r="SH287" s="26"/>
      <c r="SI287" s="26"/>
      <c r="SJ287" s="26"/>
      <c r="SK287" s="26"/>
      <c r="SL287" s="26"/>
      <c r="SM287" s="26"/>
      <c r="SN287" s="26"/>
      <c r="SO287" s="26"/>
      <c r="SP287" s="26"/>
      <c r="AAV287" s="26"/>
      <c r="AAW287" s="26"/>
      <c r="AAX287" s="26"/>
      <c r="AAY287" s="26"/>
      <c r="AAZ287" s="26"/>
      <c r="ABA287" s="26"/>
      <c r="ABB287" s="26"/>
      <c r="ABC287" s="26"/>
      <c r="ABD287" s="26"/>
      <c r="ABE287" s="26"/>
      <c r="ABF287" s="26"/>
      <c r="ABG287" s="26"/>
      <c r="ABH287" s="26"/>
      <c r="ABI287" s="26"/>
      <c r="ABJ287" s="26"/>
      <c r="ABK287" s="26"/>
      <c r="ABL287" s="26"/>
      <c r="ABM287" s="26"/>
      <c r="ABN287" s="26"/>
      <c r="ABO287" s="26"/>
      <c r="ABP287" s="26"/>
      <c r="ABQ287" s="26"/>
      <c r="ABR287" s="26"/>
      <c r="ABS287" s="26"/>
      <c r="ABT287" s="26"/>
      <c r="ABU287" s="26"/>
      <c r="ABV287" s="26"/>
      <c r="ABW287" s="26"/>
      <c r="ABX287" s="26"/>
      <c r="ABY287" s="26"/>
      <c r="ABZ287" s="26"/>
      <c r="ACA287" s="26"/>
      <c r="ACB287" s="26"/>
      <c r="ACC287" s="26"/>
      <c r="ACD287" s="26"/>
      <c r="ACE287" s="26"/>
      <c r="ACF287" s="26"/>
      <c r="ACG287" s="26"/>
      <c r="ACH287" s="26"/>
      <c r="ACI287" s="26"/>
      <c r="ACJ287" s="26"/>
      <c r="ACK287" s="26"/>
      <c r="ACL287" s="26"/>
      <c r="ACM287" s="26"/>
      <c r="ACN287" s="26"/>
      <c r="ACO287" s="26"/>
      <c r="ACP287" s="26"/>
      <c r="ACQ287" s="26"/>
      <c r="ACR287" s="26"/>
      <c r="ACS287" s="26"/>
      <c r="ACT287" s="26"/>
      <c r="ACU287" s="26"/>
      <c r="ACV287" s="26"/>
      <c r="ACW287" s="26"/>
      <c r="ACX287" s="26"/>
      <c r="ACY287" s="26"/>
      <c r="ACZ287" s="26"/>
      <c r="ADA287" s="26"/>
      <c r="ADB287" s="26"/>
      <c r="ADC287" s="26"/>
      <c r="ADD287" s="26"/>
      <c r="ADE287" s="26"/>
      <c r="ADF287" s="26"/>
      <c r="ADG287" s="26"/>
      <c r="ADH287" s="26"/>
      <c r="ADI287" s="26"/>
      <c r="ADJ287" s="26"/>
      <c r="ADK287" s="26"/>
      <c r="ADL287" s="26"/>
      <c r="ADM287" s="26"/>
      <c r="ADN287" s="26"/>
      <c r="ADO287" s="26"/>
      <c r="ADP287" s="26"/>
      <c r="ADQ287" s="26"/>
      <c r="ADR287" s="26"/>
      <c r="ADS287" s="26"/>
      <c r="ADT287" s="26"/>
      <c r="ADU287" s="26"/>
      <c r="ADV287" s="26"/>
      <c r="ADW287" s="26"/>
      <c r="ADX287" s="26"/>
      <c r="ADY287" s="26"/>
      <c r="ADZ287" s="26"/>
      <c r="AEA287" s="26"/>
      <c r="AEB287" s="26"/>
      <c r="AEC287" s="26"/>
      <c r="AED287" s="26"/>
      <c r="AEE287" s="26"/>
      <c r="AEF287" s="26"/>
      <c r="AEG287" s="26"/>
      <c r="AEH287" s="26"/>
      <c r="AEI287" s="26"/>
      <c r="AEJ287" s="26"/>
      <c r="AEK287" s="26"/>
      <c r="AEL287" s="26"/>
      <c r="AEM287" s="26"/>
      <c r="AEN287" s="26"/>
      <c r="AEO287" s="26"/>
      <c r="AEP287" s="26"/>
      <c r="AEQ287" s="26"/>
      <c r="AER287" s="26"/>
      <c r="AES287" s="26"/>
      <c r="AET287" s="26"/>
      <c r="AEU287" s="26"/>
      <c r="AEV287" s="26"/>
      <c r="AEW287" s="26"/>
      <c r="AEX287" s="26"/>
      <c r="AEY287" s="26"/>
      <c r="AEZ287" s="26"/>
      <c r="AFA287" s="26"/>
      <c r="AFB287" s="26"/>
      <c r="AFC287" s="26"/>
      <c r="AFD287" s="26"/>
      <c r="AFE287" s="26"/>
      <c r="AFF287" s="26"/>
      <c r="AFG287" s="26"/>
      <c r="AFH287" s="26"/>
      <c r="AFI287" s="26"/>
      <c r="AFJ287" s="26"/>
      <c r="AFK287" s="26"/>
      <c r="AFL287" s="26"/>
      <c r="AFM287" s="26"/>
      <c r="AFN287" s="26"/>
      <c r="AFO287" s="26"/>
      <c r="AFP287" s="26"/>
      <c r="AFQ287" s="26"/>
      <c r="AFR287" s="26"/>
      <c r="AFS287" s="26"/>
      <c r="AFT287" s="26"/>
      <c r="AFU287" s="26"/>
      <c r="AFV287" s="26"/>
      <c r="AFW287" s="26"/>
      <c r="AFX287" s="26"/>
      <c r="AFY287" s="26"/>
      <c r="AFZ287" s="26"/>
      <c r="AGA287" s="26"/>
      <c r="AGB287" s="26"/>
      <c r="AGC287" s="26"/>
      <c r="AGD287" s="26"/>
      <c r="AGE287" s="26"/>
      <c r="AGF287" s="26"/>
      <c r="AGG287" s="26"/>
      <c r="AGH287" s="26"/>
      <c r="AGI287" s="26"/>
      <c r="AGJ287" s="26"/>
      <c r="AGK287" s="26"/>
      <c r="AGL287" s="26"/>
      <c r="AGM287" s="26"/>
      <c r="AGN287" s="26"/>
      <c r="AGO287" s="26"/>
    </row>
    <row r="288" spans="371:873" x14ac:dyDescent="0.25">
      <c r="NG288" s="26"/>
      <c r="NH288" s="26"/>
      <c r="NI288" s="26"/>
      <c r="NJ288" s="26"/>
      <c r="NK288" s="26"/>
      <c r="NL288" s="26"/>
      <c r="NM288" s="26"/>
      <c r="NN288" s="26"/>
      <c r="NO288" s="26"/>
      <c r="NP288" s="26"/>
      <c r="NQ288" s="26"/>
      <c r="NR288" s="26"/>
      <c r="NS288" s="26"/>
      <c r="NT288" s="26"/>
      <c r="NU288" s="26"/>
      <c r="NV288" s="26"/>
      <c r="NW288" s="26"/>
      <c r="NX288" s="26"/>
      <c r="NY288" s="26"/>
      <c r="NZ288" s="26"/>
      <c r="OA288" s="26"/>
      <c r="OB288" s="26"/>
      <c r="OC288" s="26"/>
      <c r="OD288" s="26"/>
      <c r="OE288" s="26"/>
      <c r="OF288" s="26"/>
      <c r="OG288" s="26"/>
      <c r="OH288" s="26"/>
      <c r="OI288" s="26"/>
      <c r="OJ288" s="26"/>
      <c r="OK288" s="26"/>
      <c r="OL288" s="26"/>
      <c r="OM288" s="26"/>
      <c r="ON288" s="26"/>
      <c r="OO288" s="26"/>
      <c r="OP288" s="26"/>
      <c r="OQ288" s="26"/>
      <c r="OR288" s="26"/>
      <c r="OS288" s="26"/>
      <c r="OT288" s="26"/>
      <c r="OU288" s="26"/>
      <c r="OV288" s="26"/>
      <c r="OW288" s="26"/>
      <c r="OX288" s="26"/>
      <c r="OY288" s="26"/>
      <c r="OZ288" s="26"/>
      <c r="PA288" s="26"/>
      <c r="PB288" s="26"/>
      <c r="PC288" s="26"/>
      <c r="PD288" s="26"/>
      <c r="PE288" s="26"/>
      <c r="PF288" s="26"/>
      <c r="PG288" s="26"/>
      <c r="PH288" s="26"/>
      <c r="PI288" s="26"/>
      <c r="PJ288" s="26"/>
      <c r="PK288" s="26"/>
      <c r="PL288" s="26"/>
      <c r="PM288" s="26"/>
      <c r="PN288" s="26"/>
      <c r="PO288" s="26"/>
      <c r="PP288" s="26"/>
      <c r="PQ288" s="26"/>
      <c r="PR288" s="26"/>
      <c r="PS288" s="26"/>
      <c r="PT288" s="26"/>
      <c r="PU288" s="26"/>
      <c r="PV288" s="26"/>
      <c r="PW288" s="26"/>
      <c r="PX288" s="26"/>
      <c r="PY288" s="26"/>
      <c r="PZ288" s="26"/>
      <c r="QA288" s="26"/>
      <c r="QB288" s="26"/>
      <c r="QC288" s="26"/>
      <c r="QD288" s="26"/>
      <c r="QE288" s="26"/>
      <c r="QF288" s="26"/>
      <c r="QG288" s="26"/>
      <c r="QH288" s="26"/>
      <c r="QI288" s="26"/>
      <c r="QJ288" s="26"/>
      <c r="QK288" s="26"/>
      <c r="QL288" s="26"/>
      <c r="QM288" s="26"/>
      <c r="QN288" s="26"/>
      <c r="QO288" s="26"/>
      <c r="QP288" s="26"/>
      <c r="QQ288" s="26"/>
      <c r="QR288" s="26"/>
      <c r="QS288" s="26"/>
      <c r="QT288" s="26"/>
      <c r="QU288" s="26"/>
      <c r="QV288" s="26"/>
      <c r="QW288" s="26"/>
      <c r="QX288" s="26"/>
      <c r="QY288" s="26"/>
      <c r="QZ288" s="26"/>
      <c r="RA288" s="26"/>
      <c r="RB288" s="26"/>
      <c r="RC288" s="26"/>
      <c r="RD288" s="26"/>
      <c r="RE288" s="26"/>
      <c r="RF288" s="26"/>
      <c r="RG288" s="26"/>
      <c r="RH288" s="26"/>
      <c r="RI288" s="26"/>
      <c r="RJ288" s="26"/>
      <c r="RK288" s="26"/>
      <c r="RL288" s="26"/>
      <c r="RM288" s="26"/>
      <c r="RN288" s="26"/>
      <c r="RO288" s="26"/>
      <c r="RP288" s="26"/>
      <c r="RQ288" s="26"/>
      <c r="RR288" s="26"/>
      <c r="RS288" s="26"/>
      <c r="RT288" s="26"/>
      <c r="RU288" s="26"/>
      <c r="RV288" s="26"/>
      <c r="RW288" s="26"/>
      <c r="RX288" s="26"/>
      <c r="RY288" s="26"/>
      <c r="RZ288" s="26"/>
      <c r="SA288" s="26"/>
      <c r="SB288" s="26"/>
      <c r="SC288" s="26"/>
      <c r="SD288" s="26"/>
      <c r="SE288" s="26"/>
      <c r="SF288" s="26"/>
      <c r="SG288" s="26"/>
      <c r="SH288" s="26"/>
      <c r="SI288" s="26"/>
      <c r="SJ288" s="26"/>
      <c r="SK288" s="26"/>
      <c r="SL288" s="26"/>
      <c r="SM288" s="26"/>
      <c r="SN288" s="26"/>
      <c r="SO288" s="26"/>
      <c r="SP288" s="26"/>
      <c r="AAV288" s="26"/>
      <c r="AAW288" s="26"/>
      <c r="AAX288" s="26"/>
      <c r="AAY288" s="26"/>
      <c r="AAZ288" s="26"/>
      <c r="ABA288" s="26"/>
      <c r="ABB288" s="26"/>
      <c r="ABC288" s="26"/>
      <c r="ABD288" s="26"/>
      <c r="ABE288" s="26"/>
      <c r="ABF288" s="26"/>
      <c r="ABG288" s="26"/>
      <c r="ABH288" s="26"/>
      <c r="ABI288" s="26"/>
      <c r="ABJ288" s="26"/>
      <c r="ABK288" s="26"/>
      <c r="ABL288" s="26"/>
      <c r="ABM288" s="26"/>
      <c r="ABN288" s="26"/>
      <c r="ABO288" s="26"/>
      <c r="ABP288" s="26"/>
      <c r="ABQ288" s="26"/>
      <c r="ABR288" s="26"/>
      <c r="ABS288" s="26"/>
      <c r="ABT288" s="26"/>
      <c r="ABU288" s="26"/>
      <c r="ABV288" s="26"/>
      <c r="ABW288" s="26"/>
      <c r="ABX288" s="26"/>
      <c r="ABY288" s="26"/>
      <c r="ABZ288" s="26"/>
      <c r="ACA288" s="26"/>
      <c r="ACB288" s="26"/>
      <c r="ACC288" s="26"/>
      <c r="ACD288" s="26"/>
      <c r="ACE288" s="26"/>
      <c r="ACF288" s="26"/>
      <c r="ACG288" s="26"/>
      <c r="ACH288" s="26"/>
      <c r="ACI288" s="26"/>
      <c r="ACJ288" s="26"/>
      <c r="ACK288" s="26"/>
      <c r="ACL288" s="26"/>
      <c r="ACM288" s="26"/>
      <c r="ACN288" s="26"/>
      <c r="ACO288" s="26"/>
      <c r="ACP288" s="26"/>
      <c r="ACQ288" s="26"/>
      <c r="ACR288" s="26"/>
      <c r="ACS288" s="26"/>
      <c r="ACT288" s="26"/>
      <c r="ACU288" s="26"/>
      <c r="ACV288" s="26"/>
      <c r="ACW288" s="26"/>
      <c r="ACX288" s="26"/>
      <c r="ACY288" s="26"/>
      <c r="ACZ288" s="26"/>
      <c r="ADA288" s="26"/>
      <c r="ADB288" s="26"/>
      <c r="ADC288" s="26"/>
      <c r="ADD288" s="26"/>
      <c r="ADE288" s="26"/>
      <c r="ADF288" s="26"/>
      <c r="ADG288" s="26"/>
      <c r="ADH288" s="26"/>
      <c r="ADI288" s="26"/>
      <c r="ADJ288" s="26"/>
      <c r="ADK288" s="26"/>
      <c r="ADL288" s="26"/>
      <c r="ADM288" s="26"/>
      <c r="ADN288" s="26"/>
      <c r="ADO288" s="26"/>
      <c r="ADP288" s="26"/>
      <c r="ADQ288" s="26"/>
      <c r="ADR288" s="26"/>
      <c r="ADS288" s="26"/>
      <c r="ADT288" s="26"/>
      <c r="ADU288" s="26"/>
      <c r="ADV288" s="26"/>
      <c r="ADW288" s="26"/>
      <c r="ADX288" s="26"/>
      <c r="ADY288" s="26"/>
      <c r="ADZ288" s="26"/>
      <c r="AEA288" s="26"/>
      <c r="AEB288" s="26"/>
      <c r="AEC288" s="26"/>
      <c r="AED288" s="26"/>
      <c r="AEE288" s="26"/>
      <c r="AEF288" s="26"/>
      <c r="AEG288" s="26"/>
      <c r="AEH288" s="26"/>
      <c r="AEI288" s="26"/>
      <c r="AEJ288" s="26"/>
      <c r="AEK288" s="26"/>
      <c r="AEL288" s="26"/>
      <c r="AEM288" s="26"/>
      <c r="AEN288" s="26"/>
      <c r="AEO288" s="26"/>
      <c r="AEP288" s="26"/>
      <c r="AEQ288" s="26"/>
      <c r="AER288" s="26"/>
      <c r="AES288" s="26"/>
      <c r="AET288" s="26"/>
      <c r="AEU288" s="26"/>
      <c r="AEV288" s="26"/>
      <c r="AEW288" s="26"/>
      <c r="AEX288" s="26"/>
      <c r="AEY288" s="26"/>
      <c r="AEZ288" s="26"/>
      <c r="AFA288" s="26"/>
      <c r="AFB288" s="26"/>
      <c r="AFC288" s="26"/>
      <c r="AFD288" s="26"/>
      <c r="AFE288" s="26"/>
      <c r="AFF288" s="26"/>
      <c r="AFG288" s="26"/>
      <c r="AFH288" s="26"/>
      <c r="AFI288" s="26"/>
      <c r="AFJ288" s="26"/>
      <c r="AFK288" s="26"/>
      <c r="AFL288" s="26"/>
      <c r="AFM288" s="26"/>
      <c r="AFN288" s="26"/>
      <c r="AFO288" s="26"/>
      <c r="AFP288" s="26"/>
      <c r="AFQ288" s="26"/>
      <c r="AFR288" s="26"/>
      <c r="AFS288" s="26"/>
      <c r="AFT288" s="26"/>
      <c r="AFU288" s="26"/>
      <c r="AFV288" s="26"/>
      <c r="AFW288" s="26"/>
      <c r="AFX288" s="26"/>
      <c r="AFY288" s="26"/>
      <c r="AFZ288" s="26"/>
      <c r="AGA288" s="26"/>
      <c r="AGB288" s="26"/>
      <c r="AGC288" s="26"/>
      <c r="AGD288" s="26"/>
      <c r="AGE288" s="26"/>
      <c r="AGF288" s="26"/>
      <c r="AGG288" s="26"/>
      <c r="AGH288" s="26"/>
      <c r="AGI288" s="26"/>
      <c r="AGJ288" s="26"/>
      <c r="AGK288" s="26"/>
      <c r="AGL288" s="26"/>
      <c r="AGM288" s="26"/>
      <c r="AGN288" s="26"/>
      <c r="AGO288" s="26"/>
    </row>
    <row r="289" spans="371:873" x14ac:dyDescent="0.25">
      <c r="NG289" s="26"/>
      <c r="NH289" s="26"/>
      <c r="NI289" s="26"/>
      <c r="NJ289" s="26"/>
      <c r="NK289" s="26"/>
      <c r="NL289" s="26"/>
      <c r="NM289" s="26"/>
      <c r="NN289" s="26"/>
      <c r="NO289" s="26"/>
      <c r="NP289" s="26"/>
      <c r="NQ289" s="26"/>
      <c r="NR289" s="26"/>
      <c r="NS289" s="26"/>
      <c r="NT289" s="26"/>
      <c r="NU289" s="26"/>
      <c r="NV289" s="26"/>
      <c r="NW289" s="26"/>
      <c r="NX289" s="26"/>
      <c r="NY289" s="26"/>
      <c r="NZ289" s="26"/>
      <c r="OA289" s="26"/>
      <c r="OB289" s="26"/>
      <c r="OC289" s="26"/>
      <c r="OD289" s="26"/>
      <c r="OE289" s="26"/>
      <c r="OF289" s="26"/>
      <c r="OG289" s="26"/>
      <c r="OH289" s="26"/>
      <c r="OI289" s="26"/>
      <c r="OJ289" s="26"/>
      <c r="OK289" s="26"/>
      <c r="OL289" s="26"/>
      <c r="OM289" s="26"/>
      <c r="ON289" s="26"/>
      <c r="OO289" s="26"/>
      <c r="OP289" s="26"/>
      <c r="OQ289" s="26"/>
      <c r="OR289" s="26"/>
      <c r="OS289" s="26"/>
      <c r="OT289" s="26"/>
      <c r="OU289" s="26"/>
      <c r="OV289" s="26"/>
      <c r="OW289" s="26"/>
      <c r="OX289" s="26"/>
      <c r="OY289" s="26"/>
      <c r="OZ289" s="26"/>
      <c r="PA289" s="26"/>
      <c r="PB289" s="26"/>
      <c r="PC289" s="26"/>
      <c r="PD289" s="26"/>
      <c r="PE289" s="26"/>
      <c r="PF289" s="26"/>
      <c r="PG289" s="26"/>
      <c r="PH289" s="26"/>
      <c r="PI289" s="26"/>
      <c r="PJ289" s="26"/>
      <c r="PK289" s="26"/>
      <c r="PL289" s="26"/>
      <c r="PM289" s="26"/>
      <c r="PN289" s="26"/>
      <c r="PO289" s="26"/>
      <c r="PP289" s="26"/>
      <c r="PQ289" s="26"/>
      <c r="PR289" s="26"/>
      <c r="PS289" s="26"/>
      <c r="PT289" s="26"/>
      <c r="PU289" s="26"/>
      <c r="PV289" s="26"/>
      <c r="PW289" s="26"/>
      <c r="PX289" s="26"/>
      <c r="PY289" s="26"/>
      <c r="PZ289" s="26"/>
      <c r="QA289" s="26"/>
      <c r="QB289" s="26"/>
      <c r="QC289" s="26"/>
      <c r="QD289" s="26"/>
      <c r="QE289" s="26"/>
      <c r="QF289" s="26"/>
      <c r="QG289" s="26"/>
      <c r="QH289" s="26"/>
      <c r="QI289" s="26"/>
      <c r="QJ289" s="26"/>
      <c r="QK289" s="26"/>
      <c r="QL289" s="26"/>
      <c r="QM289" s="26"/>
      <c r="QN289" s="26"/>
      <c r="QO289" s="26"/>
      <c r="QP289" s="26"/>
      <c r="QQ289" s="26"/>
      <c r="QR289" s="26"/>
      <c r="QS289" s="26"/>
      <c r="QT289" s="26"/>
      <c r="QU289" s="26"/>
      <c r="QV289" s="26"/>
      <c r="QW289" s="26"/>
      <c r="QX289" s="26"/>
      <c r="QY289" s="26"/>
      <c r="QZ289" s="26"/>
      <c r="RA289" s="26"/>
      <c r="RB289" s="26"/>
      <c r="RC289" s="26"/>
      <c r="RD289" s="26"/>
      <c r="RE289" s="26"/>
      <c r="RF289" s="26"/>
      <c r="RG289" s="26"/>
      <c r="RH289" s="26"/>
      <c r="RI289" s="26"/>
      <c r="RJ289" s="26"/>
      <c r="RK289" s="26"/>
      <c r="RL289" s="26"/>
      <c r="RM289" s="26"/>
      <c r="RN289" s="26"/>
      <c r="RO289" s="26"/>
      <c r="RP289" s="26"/>
      <c r="RQ289" s="26"/>
      <c r="RR289" s="26"/>
      <c r="RS289" s="26"/>
      <c r="RT289" s="26"/>
      <c r="RU289" s="26"/>
      <c r="RV289" s="26"/>
      <c r="RW289" s="26"/>
      <c r="RX289" s="26"/>
      <c r="RY289" s="26"/>
      <c r="RZ289" s="26"/>
      <c r="SA289" s="26"/>
      <c r="SB289" s="26"/>
      <c r="SC289" s="26"/>
      <c r="SD289" s="26"/>
      <c r="SE289" s="26"/>
      <c r="SF289" s="26"/>
      <c r="SG289" s="26"/>
      <c r="SH289" s="26"/>
      <c r="SI289" s="26"/>
      <c r="SJ289" s="26"/>
      <c r="SK289" s="26"/>
      <c r="SL289" s="26"/>
      <c r="SM289" s="26"/>
      <c r="SN289" s="26"/>
      <c r="SO289" s="26"/>
      <c r="SP289" s="26"/>
      <c r="AAV289" s="26"/>
      <c r="AAW289" s="26"/>
      <c r="AAX289" s="26"/>
      <c r="AAY289" s="26"/>
      <c r="AAZ289" s="26"/>
      <c r="ABA289" s="26"/>
      <c r="ABB289" s="26"/>
      <c r="ABC289" s="26"/>
      <c r="ABD289" s="26"/>
      <c r="ABE289" s="26"/>
      <c r="ABF289" s="26"/>
      <c r="ABG289" s="26"/>
      <c r="ABH289" s="26"/>
      <c r="ABI289" s="26"/>
      <c r="ABJ289" s="26"/>
      <c r="ABK289" s="26"/>
      <c r="ABL289" s="26"/>
      <c r="ABM289" s="26"/>
      <c r="ABN289" s="26"/>
      <c r="ABO289" s="26"/>
      <c r="ABP289" s="26"/>
      <c r="ABQ289" s="26"/>
      <c r="ABR289" s="26"/>
      <c r="ABS289" s="26"/>
      <c r="ABT289" s="26"/>
      <c r="ABU289" s="26"/>
      <c r="ABV289" s="26"/>
      <c r="ABW289" s="26"/>
      <c r="ABX289" s="26"/>
      <c r="ABY289" s="26"/>
      <c r="ABZ289" s="26"/>
      <c r="ACA289" s="26"/>
      <c r="ACB289" s="26"/>
      <c r="ACC289" s="26"/>
      <c r="ACD289" s="26"/>
      <c r="ACE289" s="26"/>
      <c r="ACF289" s="26"/>
      <c r="ACG289" s="26"/>
      <c r="ACH289" s="26"/>
      <c r="ACI289" s="26"/>
      <c r="ACJ289" s="26"/>
      <c r="ACK289" s="26"/>
      <c r="ACL289" s="26"/>
      <c r="ACM289" s="26"/>
      <c r="ACN289" s="26"/>
      <c r="ACO289" s="26"/>
      <c r="ACP289" s="26"/>
      <c r="ACQ289" s="26"/>
      <c r="ACR289" s="26"/>
      <c r="ACS289" s="26"/>
      <c r="ACT289" s="26"/>
      <c r="ACU289" s="26"/>
      <c r="ACV289" s="26"/>
      <c r="ACW289" s="26"/>
      <c r="ACX289" s="26"/>
      <c r="ACY289" s="26"/>
      <c r="ACZ289" s="26"/>
      <c r="ADA289" s="26"/>
      <c r="ADB289" s="26"/>
      <c r="ADC289" s="26"/>
      <c r="ADD289" s="26"/>
      <c r="ADE289" s="26"/>
      <c r="ADF289" s="26"/>
      <c r="ADG289" s="26"/>
      <c r="ADH289" s="26"/>
      <c r="ADI289" s="26"/>
      <c r="ADJ289" s="26"/>
      <c r="ADK289" s="26"/>
      <c r="ADL289" s="26"/>
      <c r="ADM289" s="26"/>
      <c r="ADN289" s="26"/>
      <c r="ADO289" s="26"/>
      <c r="ADP289" s="26"/>
      <c r="ADQ289" s="26"/>
      <c r="ADR289" s="26"/>
      <c r="ADS289" s="26"/>
      <c r="ADT289" s="26"/>
      <c r="ADU289" s="26"/>
      <c r="ADV289" s="26"/>
      <c r="ADW289" s="26"/>
      <c r="ADX289" s="26"/>
      <c r="ADY289" s="26"/>
      <c r="ADZ289" s="26"/>
      <c r="AEA289" s="26"/>
      <c r="AEB289" s="26"/>
      <c r="AEC289" s="26"/>
      <c r="AED289" s="26"/>
      <c r="AEE289" s="26"/>
      <c r="AEF289" s="26"/>
      <c r="AEG289" s="26"/>
      <c r="AEH289" s="26"/>
      <c r="AEI289" s="26"/>
      <c r="AEJ289" s="26"/>
      <c r="AEK289" s="26"/>
      <c r="AEL289" s="26"/>
      <c r="AEM289" s="26"/>
      <c r="AEN289" s="26"/>
      <c r="AEO289" s="26"/>
      <c r="AEP289" s="26"/>
      <c r="AEQ289" s="26"/>
      <c r="AER289" s="26"/>
      <c r="AES289" s="26"/>
      <c r="AET289" s="26"/>
      <c r="AEU289" s="26"/>
      <c r="AEV289" s="26"/>
      <c r="AEW289" s="26"/>
      <c r="AEX289" s="26"/>
      <c r="AEY289" s="26"/>
      <c r="AEZ289" s="26"/>
      <c r="AFA289" s="26"/>
      <c r="AFB289" s="26"/>
      <c r="AFC289" s="26"/>
      <c r="AFD289" s="26"/>
      <c r="AFE289" s="26"/>
      <c r="AFF289" s="26"/>
      <c r="AFG289" s="26"/>
      <c r="AFH289" s="26"/>
      <c r="AFI289" s="26"/>
      <c r="AFJ289" s="26"/>
      <c r="AFK289" s="26"/>
      <c r="AFL289" s="26"/>
      <c r="AFM289" s="26"/>
      <c r="AFN289" s="26"/>
      <c r="AFO289" s="26"/>
      <c r="AFP289" s="26"/>
      <c r="AFQ289" s="26"/>
      <c r="AFR289" s="26"/>
      <c r="AFS289" s="26"/>
      <c r="AFT289" s="26"/>
      <c r="AFU289" s="26"/>
      <c r="AFV289" s="26"/>
      <c r="AFW289" s="26"/>
      <c r="AFX289" s="26"/>
      <c r="AFY289" s="26"/>
      <c r="AFZ289" s="26"/>
      <c r="AGA289" s="26"/>
      <c r="AGB289" s="26"/>
      <c r="AGC289" s="26"/>
      <c r="AGD289" s="26"/>
      <c r="AGE289" s="26"/>
      <c r="AGF289" s="26"/>
      <c r="AGG289" s="26"/>
      <c r="AGH289" s="26"/>
      <c r="AGI289" s="26"/>
      <c r="AGJ289" s="26"/>
      <c r="AGK289" s="26"/>
      <c r="AGL289" s="26"/>
      <c r="AGM289" s="26"/>
      <c r="AGN289" s="26"/>
      <c r="AGO289" s="26"/>
    </row>
    <row r="290" spans="371:873" x14ac:dyDescent="0.25">
      <c r="NG290" s="26"/>
      <c r="NH290" s="26"/>
      <c r="NI290" s="26"/>
      <c r="NJ290" s="26"/>
      <c r="NK290" s="26"/>
      <c r="NL290" s="26"/>
      <c r="NM290" s="26"/>
      <c r="NN290" s="26"/>
      <c r="NO290" s="26"/>
      <c r="NP290" s="26"/>
      <c r="NQ290" s="26"/>
      <c r="NR290" s="26"/>
      <c r="NS290" s="26"/>
      <c r="NT290" s="26"/>
      <c r="NU290" s="26"/>
      <c r="NV290" s="26"/>
      <c r="NW290" s="26"/>
      <c r="NX290" s="26"/>
      <c r="NY290" s="26"/>
      <c r="NZ290" s="26"/>
      <c r="OA290" s="26"/>
      <c r="OB290" s="26"/>
      <c r="OC290" s="26"/>
      <c r="OD290" s="26"/>
      <c r="OE290" s="26"/>
      <c r="OF290" s="26"/>
      <c r="OG290" s="26"/>
      <c r="OH290" s="26"/>
      <c r="OI290" s="26"/>
      <c r="OJ290" s="26"/>
      <c r="OK290" s="26"/>
      <c r="OL290" s="26"/>
      <c r="OM290" s="26"/>
      <c r="ON290" s="26"/>
      <c r="OO290" s="26"/>
      <c r="OP290" s="26"/>
      <c r="OQ290" s="26"/>
      <c r="OR290" s="26"/>
      <c r="OS290" s="26"/>
      <c r="OT290" s="26"/>
      <c r="OU290" s="26"/>
      <c r="OV290" s="26"/>
      <c r="OW290" s="26"/>
      <c r="OX290" s="26"/>
      <c r="OY290" s="26"/>
      <c r="OZ290" s="26"/>
      <c r="PA290" s="26"/>
      <c r="PB290" s="26"/>
      <c r="PC290" s="26"/>
      <c r="PD290" s="26"/>
      <c r="PE290" s="26"/>
      <c r="PF290" s="26"/>
      <c r="PG290" s="26"/>
      <c r="PH290" s="26"/>
      <c r="PI290" s="26"/>
      <c r="PJ290" s="26"/>
      <c r="PK290" s="26"/>
      <c r="PL290" s="26"/>
      <c r="PM290" s="26"/>
      <c r="PN290" s="26"/>
      <c r="PO290" s="26"/>
      <c r="PP290" s="26"/>
      <c r="PQ290" s="26"/>
      <c r="PR290" s="26"/>
      <c r="PS290" s="26"/>
      <c r="PT290" s="26"/>
      <c r="PU290" s="26"/>
      <c r="PV290" s="26"/>
      <c r="PW290" s="26"/>
      <c r="PX290" s="26"/>
      <c r="PY290" s="26"/>
      <c r="PZ290" s="26"/>
      <c r="QA290" s="26"/>
      <c r="QB290" s="26"/>
      <c r="QC290" s="26"/>
      <c r="QD290" s="26"/>
      <c r="QE290" s="26"/>
      <c r="QF290" s="26"/>
      <c r="QG290" s="26"/>
      <c r="QH290" s="26"/>
      <c r="QI290" s="26"/>
      <c r="QJ290" s="26"/>
      <c r="QK290" s="26"/>
      <c r="QL290" s="26"/>
      <c r="QM290" s="26"/>
      <c r="QN290" s="26"/>
      <c r="QO290" s="26"/>
      <c r="QP290" s="26"/>
      <c r="QQ290" s="26"/>
      <c r="QR290" s="26"/>
      <c r="QS290" s="26"/>
      <c r="QT290" s="26"/>
      <c r="QU290" s="26"/>
      <c r="QV290" s="26"/>
      <c r="QW290" s="26"/>
      <c r="QX290" s="26"/>
      <c r="QY290" s="26"/>
      <c r="QZ290" s="26"/>
      <c r="RA290" s="26"/>
      <c r="RB290" s="26"/>
      <c r="RC290" s="26"/>
      <c r="RD290" s="26"/>
      <c r="RE290" s="26"/>
      <c r="RF290" s="26"/>
      <c r="RG290" s="26"/>
      <c r="RH290" s="26"/>
      <c r="RI290" s="26"/>
      <c r="RJ290" s="26"/>
      <c r="RK290" s="26"/>
      <c r="RL290" s="26"/>
      <c r="RM290" s="26"/>
      <c r="RN290" s="26"/>
      <c r="RO290" s="26"/>
      <c r="RP290" s="26"/>
      <c r="RQ290" s="26"/>
      <c r="RR290" s="26"/>
      <c r="RS290" s="26"/>
      <c r="RT290" s="26"/>
      <c r="RU290" s="26"/>
      <c r="RV290" s="26"/>
      <c r="RW290" s="26"/>
      <c r="RX290" s="26"/>
      <c r="RY290" s="26"/>
      <c r="RZ290" s="26"/>
      <c r="SA290" s="26"/>
      <c r="SB290" s="26"/>
      <c r="SC290" s="26"/>
      <c r="SD290" s="26"/>
      <c r="SE290" s="26"/>
      <c r="SF290" s="26"/>
      <c r="SG290" s="26"/>
      <c r="SH290" s="26"/>
      <c r="SI290" s="26"/>
      <c r="SJ290" s="26"/>
      <c r="SK290" s="26"/>
      <c r="SL290" s="26"/>
      <c r="SM290" s="26"/>
      <c r="SN290" s="26"/>
      <c r="SO290" s="26"/>
      <c r="SP290" s="26"/>
      <c r="AAV290" s="26"/>
      <c r="AAW290" s="26"/>
      <c r="AAX290" s="26"/>
      <c r="AAY290" s="26"/>
      <c r="AAZ290" s="26"/>
      <c r="ABA290" s="26"/>
      <c r="ABB290" s="26"/>
      <c r="ABC290" s="26"/>
      <c r="ABD290" s="26"/>
      <c r="ABE290" s="26"/>
      <c r="ABF290" s="26"/>
      <c r="ABG290" s="26"/>
      <c r="ABH290" s="26"/>
      <c r="ABI290" s="26"/>
      <c r="ABJ290" s="26"/>
      <c r="ABK290" s="26"/>
      <c r="ABL290" s="26"/>
      <c r="ABM290" s="26"/>
      <c r="ABN290" s="26"/>
      <c r="ABO290" s="26"/>
      <c r="ABP290" s="26"/>
      <c r="ABQ290" s="26"/>
      <c r="ABR290" s="26"/>
      <c r="ABS290" s="26"/>
      <c r="ABT290" s="26"/>
      <c r="ABU290" s="26"/>
      <c r="ABV290" s="26"/>
      <c r="ABW290" s="26"/>
      <c r="ABX290" s="26"/>
      <c r="ABY290" s="26"/>
      <c r="ABZ290" s="26"/>
      <c r="ACA290" s="26"/>
      <c r="ACB290" s="26"/>
      <c r="ACC290" s="26"/>
      <c r="ACD290" s="26"/>
      <c r="ACE290" s="26"/>
      <c r="ACF290" s="26"/>
      <c r="ACG290" s="26"/>
      <c r="ACH290" s="26"/>
      <c r="ACI290" s="26"/>
      <c r="ACJ290" s="26"/>
      <c r="ACK290" s="26"/>
      <c r="ACL290" s="26"/>
      <c r="ACM290" s="26"/>
      <c r="ACN290" s="26"/>
      <c r="ACO290" s="26"/>
      <c r="ACP290" s="26"/>
      <c r="ACQ290" s="26"/>
      <c r="ACR290" s="26"/>
      <c r="ACS290" s="26"/>
      <c r="ACT290" s="26"/>
      <c r="ACU290" s="26"/>
      <c r="ACV290" s="26"/>
      <c r="ACW290" s="26"/>
      <c r="ACX290" s="26"/>
      <c r="ACY290" s="26"/>
      <c r="ACZ290" s="26"/>
      <c r="ADA290" s="26"/>
      <c r="ADB290" s="26"/>
      <c r="ADC290" s="26"/>
      <c r="ADD290" s="26"/>
      <c r="ADE290" s="26"/>
      <c r="ADF290" s="26"/>
      <c r="ADG290" s="26"/>
      <c r="ADH290" s="26"/>
      <c r="ADI290" s="26"/>
      <c r="ADJ290" s="26"/>
      <c r="ADK290" s="26"/>
      <c r="ADL290" s="26"/>
      <c r="ADM290" s="26"/>
      <c r="ADN290" s="26"/>
      <c r="ADO290" s="26"/>
      <c r="ADP290" s="26"/>
      <c r="ADQ290" s="26"/>
      <c r="ADR290" s="26"/>
      <c r="ADS290" s="26"/>
      <c r="ADT290" s="26"/>
      <c r="ADU290" s="26"/>
      <c r="ADV290" s="26"/>
      <c r="ADW290" s="26"/>
      <c r="ADX290" s="26"/>
      <c r="ADY290" s="26"/>
      <c r="ADZ290" s="26"/>
      <c r="AEA290" s="26"/>
      <c r="AEB290" s="26"/>
      <c r="AEC290" s="26"/>
      <c r="AED290" s="26"/>
      <c r="AEE290" s="26"/>
      <c r="AEF290" s="26"/>
      <c r="AEG290" s="26"/>
      <c r="AEH290" s="26"/>
      <c r="AEI290" s="26"/>
      <c r="AEJ290" s="26"/>
      <c r="AEK290" s="26"/>
      <c r="AEL290" s="26"/>
      <c r="AEM290" s="26"/>
      <c r="AEN290" s="26"/>
      <c r="AEO290" s="26"/>
      <c r="AEP290" s="26"/>
      <c r="AEQ290" s="26"/>
      <c r="AER290" s="26"/>
      <c r="AES290" s="26"/>
      <c r="AET290" s="26"/>
      <c r="AEU290" s="26"/>
      <c r="AEV290" s="26"/>
      <c r="AEW290" s="26"/>
      <c r="AEX290" s="26"/>
      <c r="AEY290" s="26"/>
      <c r="AEZ290" s="26"/>
      <c r="AFA290" s="26"/>
      <c r="AFB290" s="26"/>
      <c r="AFC290" s="26"/>
      <c r="AFD290" s="26"/>
      <c r="AFE290" s="26"/>
      <c r="AFF290" s="26"/>
      <c r="AFG290" s="26"/>
      <c r="AFH290" s="26"/>
      <c r="AFI290" s="26"/>
      <c r="AFJ290" s="26"/>
      <c r="AFK290" s="26"/>
      <c r="AFL290" s="26"/>
      <c r="AFM290" s="26"/>
      <c r="AFN290" s="26"/>
      <c r="AFO290" s="26"/>
      <c r="AFP290" s="26"/>
      <c r="AFQ290" s="26"/>
      <c r="AFR290" s="26"/>
      <c r="AFS290" s="26"/>
      <c r="AFT290" s="26"/>
      <c r="AFU290" s="26"/>
      <c r="AFV290" s="26"/>
      <c r="AFW290" s="26"/>
      <c r="AFX290" s="26"/>
      <c r="AFY290" s="26"/>
      <c r="AFZ290" s="26"/>
      <c r="AGA290" s="26"/>
      <c r="AGB290" s="26"/>
      <c r="AGC290" s="26"/>
      <c r="AGD290" s="26"/>
      <c r="AGE290" s="26"/>
      <c r="AGF290" s="26"/>
      <c r="AGG290" s="26"/>
      <c r="AGH290" s="26"/>
      <c r="AGI290" s="26"/>
      <c r="AGJ290" s="26"/>
      <c r="AGK290" s="26"/>
      <c r="AGL290" s="26"/>
      <c r="AGM290" s="26"/>
      <c r="AGN290" s="26"/>
      <c r="AGO290" s="26"/>
    </row>
    <row r="291" spans="371:873" x14ac:dyDescent="0.25">
      <c r="NG291" s="26"/>
      <c r="NH291" s="26"/>
      <c r="NI291" s="26"/>
      <c r="NJ291" s="26"/>
      <c r="NK291" s="26"/>
      <c r="NL291" s="26"/>
      <c r="NM291" s="26"/>
      <c r="NN291" s="26"/>
      <c r="NO291" s="26"/>
      <c r="NP291" s="26"/>
      <c r="NQ291" s="26"/>
      <c r="NR291" s="26"/>
      <c r="NS291" s="26"/>
      <c r="NT291" s="26"/>
      <c r="NU291" s="26"/>
      <c r="NV291" s="26"/>
      <c r="NW291" s="26"/>
      <c r="NX291" s="26"/>
      <c r="NY291" s="26"/>
      <c r="NZ291" s="26"/>
      <c r="OA291" s="26"/>
      <c r="OB291" s="26"/>
      <c r="OC291" s="26"/>
      <c r="OD291" s="26"/>
      <c r="OE291" s="26"/>
      <c r="OF291" s="26"/>
      <c r="OG291" s="26"/>
      <c r="OH291" s="26"/>
      <c r="OI291" s="26"/>
      <c r="OJ291" s="26"/>
      <c r="OK291" s="26"/>
      <c r="OL291" s="26"/>
      <c r="OM291" s="26"/>
      <c r="ON291" s="26"/>
      <c r="OO291" s="26"/>
      <c r="OP291" s="26"/>
      <c r="OQ291" s="26"/>
      <c r="OR291" s="26"/>
      <c r="OS291" s="26"/>
      <c r="OT291" s="26"/>
      <c r="OU291" s="26"/>
      <c r="OV291" s="26"/>
      <c r="OW291" s="26"/>
      <c r="OX291" s="26"/>
      <c r="OY291" s="26"/>
      <c r="OZ291" s="26"/>
      <c r="PA291" s="26"/>
      <c r="PB291" s="26"/>
      <c r="PC291" s="26"/>
      <c r="PD291" s="26"/>
      <c r="PE291" s="26"/>
      <c r="PF291" s="26"/>
      <c r="PG291" s="26"/>
      <c r="PH291" s="26"/>
      <c r="PI291" s="26"/>
      <c r="PJ291" s="26"/>
      <c r="PK291" s="26"/>
      <c r="PL291" s="26"/>
      <c r="PM291" s="26"/>
      <c r="PN291" s="26"/>
      <c r="PO291" s="26"/>
      <c r="PP291" s="26"/>
      <c r="PQ291" s="26"/>
      <c r="PR291" s="26"/>
      <c r="PS291" s="26"/>
      <c r="PT291" s="26"/>
      <c r="PU291" s="26"/>
      <c r="PV291" s="26"/>
      <c r="PW291" s="26"/>
      <c r="PX291" s="26"/>
      <c r="PY291" s="26"/>
      <c r="PZ291" s="26"/>
      <c r="QA291" s="26"/>
      <c r="QB291" s="26"/>
      <c r="QC291" s="26"/>
      <c r="QD291" s="26"/>
      <c r="QE291" s="26"/>
      <c r="QF291" s="26"/>
      <c r="QG291" s="26"/>
      <c r="QH291" s="26"/>
      <c r="QI291" s="26"/>
      <c r="QJ291" s="26"/>
      <c r="QK291" s="26"/>
      <c r="QL291" s="26"/>
      <c r="QM291" s="26"/>
      <c r="QN291" s="26"/>
      <c r="QO291" s="26"/>
      <c r="QP291" s="26"/>
      <c r="QQ291" s="26"/>
      <c r="QR291" s="26"/>
      <c r="QS291" s="26"/>
      <c r="QT291" s="26"/>
      <c r="QU291" s="26"/>
      <c r="QV291" s="26"/>
      <c r="QW291" s="26"/>
      <c r="QX291" s="26"/>
      <c r="QY291" s="26"/>
      <c r="QZ291" s="26"/>
      <c r="RA291" s="26"/>
      <c r="RB291" s="26"/>
      <c r="RC291" s="26"/>
      <c r="RD291" s="26"/>
      <c r="RE291" s="26"/>
      <c r="RF291" s="26"/>
      <c r="RG291" s="26"/>
      <c r="RH291" s="26"/>
      <c r="RI291" s="26"/>
      <c r="RJ291" s="26"/>
      <c r="RK291" s="26"/>
      <c r="RL291" s="26"/>
      <c r="RM291" s="26"/>
      <c r="RN291" s="26"/>
      <c r="RO291" s="26"/>
      <c r="RP291" s="26"/>
      <c r="RQ291" s="26"/>
      <c r="RR291" s="26"/>
      <c r="RS291" s="26"/>
      <c r="RT291" s="26"/>
      <c r="RU291" s="26"/>
      <c r="RV291" s="26"/>
      <c r="RW291" s="26"/>
      <c r="RX291" s="26"/>
      <c r="RY291" s="26"/>
      <c r="RZ291" s="26"/>
      <c r="SA291" s="26"/>
      <c r="SB291" s="26"/>
      <c r="SC291" s="26"/>
      <c r="SD291" s="26"/>
      <c r="SE291" s="26"/>
      <c r="SF291" s="26"/>
      <c r="SG291" s="26"/>
      <c r="SH291" s="26"/>
      <c r="SI291" s="26"/>
      <c r="SJ291" s="26"/>
      <c r="SK291" s="26"/>
      <c r="SL291" s="26"/>
      <c r="SM291" s="26"/>
      <c r="SN291" s="26"/>
      <c r="SO291" s="26"/>
      <c r="SP291" s="26"/>
      <c r="AAV291" s="26"/>
      <c r="AAW291" s="26"/>
      <c r="AAX291" s="26"/>
      <c r="AAY291" s="26"/>
      <c r="AAZ291" s="26"/>
      <c r="ABA291" s="26"/>
      <c r="ABB291" s="26"/>
      <c r="ABC291" s="26"/>
      <c r="ABD291" s="26"/>
      <c r="ABE291" s="26"/>
      <c r="ABF291" s="26"/>
      <c r="ABG291" s="26"/>
      <c r="ABH291" s="26"/>
      <c r="ABI291" s="26"/>
      <c r="ABJ291" s="26"/>
      <c r="ABK291" s="26"/>
      <c r="ABL291" s="26"/>
      <c r="ABM291" s="26"/>
      <c r="ABN291" s="26"/>
      <c r="ABO291" s="26"/>
      <c r="ABP291" s="26"/>
      <c r="ABQ291" s="26"/>
      <c r="ABR291" s="26"/>
      <c r="ABS291" s="26"/>
      <c r="ABT291" s="26"/>
      <c r="ABU291" s="26"/>
      <c r="ABV291" s="26"/>
      <c r="ABW291" s="26"/>
      <c r="ABX291" s="26"/>
      <c r="ABY291" s="26"/>
      <c r="ABZ291" s="26"/>
      <c r="ACA291" s="26"/>
      <c r="ACB291" s="26"/>
      <c r="ACC291" s="26"/>
      <c r="ACD291" s="26"/>
      <c r="ACE291" s="26"/>
      <c r="ACF291" s="26"/>
      <c r="ACG291" s="26"/>
      <c r="ACH291" s="26"/>
      <c r="ACI291" s="26"/>
      <c r="ACJ291" s="26"/>
      <c r="ACK291" s="26"/>
      <c r="ACL291" s="26"/>
      <c r="ACM291" s="26"/>
      <c r="ACN291" s="26"/>
      <c r="ACO291" s="26"/>
      <c r="ACP291" s="26"/>
      <c r="ACQ291" s="26"/>
      <c r="ACR291" s="26"/>
      <c r="ACS291" s="26"/>
      <c r="ACT291" s="26"/>
      <c r="ACU291" s="26"/>
      <c r="ACV291" s="26"/>
      <c r="ACW291" s="26"/>
      <c r="ACX291" s="26"/>
      <c r="ACY291" s="26"/>
      <c r="ACZ291" s="26"/>
      <c r="ADA291" s="26"/>
      <c r="ADB291" s="26"/>
      <c r="ADC291" s="26"/>
      <c r="ADD291" s="26"/>
      <c r="ADE291" s="26"/>
      <c r="ADF291" s="26"/>
      <c r="ADG291" s="26"/>
      <c r="ADH291" s="26"/>
      <c r="ADI291" s="26"/>
      <c r="ADJ291" s="26"/>
      <c r="ADK291" s="26"/>
      <c r="ADL291" s="26"/>
      <c r="ADM291" s="26"/>
      <c r="ADN291" s="26"/>
      <c r="ADO291" s="26"/>
      <c r="ADP291" s="26"/>
      <c r="ADQ291" s="26"/>
      <c r="ADR291" s="26"/>
      <c r="ADS291" s="26"/>
      <c r="ADT291" s="26"/>
      <c r="ADU291" s="26"/>
      <c r="ADV291" s="26"/>
      <c r="ADW291" s="26"/>
      <c r="ADX291" s="26"/>
      <c r="ADY291" s="26"/>
      <c r="ADZ291" s="26"/>
      <c r="AEA291" s="26"/>
      <c r="AEB291" s="26"/>
      <c r="AEC291" s="26"/>
      <c r="AED291" s="26"/>
      <c r="AEE291" s="26"/>
      <c r="AEF291" s="26"/>
      <c r="AEG291" s="26"/>
      <c r="AEH291" s="26"/>
      <c r="AEI291" s="26"/>
      <c r="AEJ291" s="26"/>
      <c r="AEK291" s="26"/>
      <c r="AEL291" s="26"/>
      <c r="AEM291" s="26"/>
      <c r="AEN291" s="26"/>
      <c r="AEO291" s="26"/>
      <c r="AEP291" s="26"/>
      <c r="AEQ291" s="26"/>
      <c r="AER291" s="26"/>
      <c r="AES291" s="26"/>
      <c r="AET291" s="26"/>
      <c r="AEU291" s="26"/>
      <c r="AEV291" s="26"/>
      <c r="AEW291" s="26"/>
      <c r="AEX291" s="26"/>
      <c r="AEY291" s="26"/>
      <c r="AEZ291" s="26"/>
      <c r="AFA291" s="26"/>
      <c r="AFB291" s="26"/>
      <c r="AFC291" s="26"/>
      <c r="AFD291" s="26"/>
      <c r="AFE291" s="26"/>
      <c r="AFF291" s="26"/>
      <c r="AFG291" s="26"/>
      <c r="AFH291" s="26"/>
      <c r="AFI291" s="26"/>
      <c r="AFJ291" s="26"/>
      <c r="AFK291" s="26"/>
      <c r="AFL291" s="26"/>
      <c r="AFM291" s="26"/>
      <c r="AFN291" s="26"/>
      <c r="AFO291" s="26"/>
      <c r="AFP291" s="26"/>
      <c r="AFQ291" s="26"/>
      <c r="AFR291" s="26"/>
      <c r="AFS291" s="26"/>
      <c r="AFT291" s="26"/>
      <c r="AFU291" s="26"/>
      <c r="AFV291" s="26"/>
      <c r="AFW291" s="26"/>
      <c r="AFX291" s="26"/>
      <c r="AFY291" s="26"/>
      <c r="AFZ291" s="26"/>
      <c r="AGA291" s="26"/>
      <c r="AGB291" s="26"/>
      <c r="AGC291" s="26"/>
      <c r="AGD291" s="26"/>
      <c r="AGE291" s="26"/>
      <c r="AGF291" s="26"/>
      <c r="AGG291" s="26"/>
      <c r="AGH291" s="26"/>
      <c r="AGI291" s="26"/>
      <c r="AGJ291" s="26"/>
      <c r="AGK291" s="26"/>
      <c r="AGL291" s="26"/>
      <c r="AGM291" s="26"/>
      <c r="AGN291" s="26"/>
      <c r="AGO291" s="26"/>
    </row>
    <row r="292" spans="371:873" x14ac:dyDescent="0.25">
      <c r="NG292" s="26"/>
      <c r="NH292" s="26"/>
      <c r="NI292" s="26"/>
      <c r="NJ292" s="26"/>
      <c r="NK292" s="26"/>
      <c r="NL292" s="26"/>
      <c r="NM292" s="26"/>
      <c r="NN292" s="26"/>
      <c r="NO292" s="26"/>
      <c r="NP292" s="26"/>
      <c r="NQ292" s="26"/>
      <c r="NR292" s="26"/>
      <c r="NS292" s="26"/>
      <c r="NT292" s="26"/>
      <c r="NU292" s="26"/>
      <c r="NV292" s="26"/>
      <c r="NW292" s="26"/>
      <c r="NX292" s="26"/>
      <c r="NY292" s="26"/>
      <c r="NZ292" s="26"/>
      <c r="OA292" s="26"/>
      <c r="OB292" s="26"/>
      <c r="OC292" s="26"/>
      <c r="OD292" s="26"/>
      <c r="OE292" s="26"/>
      <c r="OF292" s="26"/>
      <c r="OG292" s="26"/>
      <c r="OH292" s="26"/>
      <c r="OI292" s="26"/>
      <c r="OJ292" s="26"/>
      <c r="OK292" s="26"/>
      <c r="OL292" s="26"/>
      <c r="OM292" s="26"/>
      <c r="ON292" s="26"/>
      <c r="OO292" s="26"/>
      <c r="OP292" s="26"/>
      <c r="OQ292" s="26"/>
      <c r="OR292" s="26"/>
      <c r="OS292" s="26"/>
      <c r="OT292" s="26"/>
      <c r="OU292" s="26"/>
      <c r="OV292" s="26"/>
      <c r="OW292" s="26"/>
      <c r="OX292" s="26"/>
      <c r="OY292" s="26"/>
      <c r="OZ292" s="26"/>
      <c r="PA292" s="26"/>
      <c r="PB292" s="26"/>
      <c r="PC292" s="26"/>
      <c r="PD292" s="26"/>
      <c r="PE292" s="26"/>
      <c r="PF292" s="26"/>
      <c r="PG292" s="26"/>
      <c r="PH292" s="26"/>
      <c r="PI292" s="26"/>
      <c r="PJ292" s="26"/>
      <c r="PK292" s="26"/>
      <c r="PL292" s="26"/>
      <c r="PM292" s="26"/>
      <c r="PN292" s="26"/>
      <c r="PO292" s="26"/>
      <c r="PP292" s="26"/>
      <c r="PQ292" s="26"/>
      <c r="PR292" s="26"/>
      <c r="PS292" s="26"/>
      <c r="PT292" s="26"/>
      <c r="PU292" s="26"/>
      <c r="PV292" s="26"/>
      <c r="PW292" s="26"/>
      <c r="PX292" s="26"/>
      <c r="PY292" s="26"/>
      <c r="PZ292" s="26"/>
      <c r="QA292" s="26"/>
      <c r="QB292" s="26"/>
      <c r="QC292" s="26"/>
      <c r="QD292" s="26"/>
      <c r="QE292" s="26"/>
      <c r="QF292" s="26"/>
      <c r="QG292" s="26"/>
      <c r="QH292" s="26"/>
      <c r="QI292" s="26"/>
      <c r="QJ292" s="26"/>
      <c r="QK292" s="26"/>
      <c r="QL292" s="26"/>
      <c r="QM292" s="26"/>
      <c r="QN292" s="26"/>
      <c r="QO292" s="26"/>
      <c r="QP292" s="26"/>
      <c r="QQ292" s="26"/>
      <c r="QR292" s="26"/>
      <c r="QS292" s="26"/>
      <c r="QT292" s="26"/>
      <c r="QU292" s="26"/>
      <c r="QV292" s="26"/>
      <c r="QW292" s="26"/>
      <c r="QX292" s="26"/>
      <c r="QY292" s="26"/>
      <c r="QZ292" s="26"/>
      <c r="RA292" s="26"/>
      <c r="RB292" s="26"/>
      <c r="RC292" s="26"/>
      <c r="RD292" s="26"/>
      <c r="RE292" s="26"/>
      <c r="RF292" s="26"/>
      <c r="RG292" s="26"/>
      <c r="RH292" s="26"/>
      <c r="RI292" s="26"/>
      <c r="RJ292" s="26"/>
      <c r="RK292" s="26"/>
      <c r="RL292" s="26"/>
      <c r="RM292" s="26"/>
      <c r="RN292" s="26"/>
      <c r="RO292" s="26"/>
      <c r="RP292" s="26"/>
      <c r="RQ292" s="26"/>
      <c r="RR292" s="26"/>
      <c r="RS292" s="26"/>
      <c r="RT292" s="26"/>
      <c r="RU292" s="26"/>
      <c r="RV292" s="26"/>
      <c r="RW292" s="26"/>
      <c r="RX292" s="26"/>
      <c r="RY292" s="26"/>
      <c r="RZ292" s="26"/>
      <c r="SA292" s="26"/>
      <c r="SB292" s="26"/>
      <c r="SC292" s="26"/>
      <c r="SD292" s="26"/>
      <c r="SE292" s="26"/>
      <c r="SF292" s="26"/>
      <c r="SG292" s="26"/>
      <c r="SH292" s="26"/>
      <c r="SI292" s="26"/>
      <c r="SJ292" s="26"/>
      <c r="SK292" s="26"/>
      <c r="SL292" s="26"/>
      <c r="SM292" s="26"/>
      <c r="SN292" s="26"/>
      <c r="SO292" s="26"/>
      <c r="SP292" s="26"/>
      <c r="AAV292" s="26"/>
      <c r="AAW292" s="26"/>
      <c r="AAX292" s="26"/>
      <c r="AAY292" s="26"/>
      <c r="AAZ292" s="26"/>
      <c r="ABA292" s="26"/>
      <c r="ABB292" s="26"/>
      <c r="ABC292" s="26"/>
      <c r="ABD292" s="26"/>
      <c r="ABE292" s="26"/>
      <c r="ABF292" s="26"/>
      <c r="ABG292" s="26"/>
      <c r="ABH292" s="26"/>
      <c r="ABI292" s="26"/>
      <c r="ABJ292" s="26"/>
      <c r="ABK292" s="26"/>
      <c r="ABL292" s="26"/>
      <c r="ABM292" s="26"/>
      <c r="ABN292" s="26"/>
      <c r="ABO292" s="26"/>
      <c r="ABP292" s="26"/>
      <c r="ABQ292" s="26"/>
      <c r="ABR292" s="26"/>
      <c r="ABS292" s="26"/>
      <c r="ABT292" s="26"/>
      <c r="ABU292" s="26"/>
      <c r="ABV292" s="26"/>
      <c r="ABW292" s="26"/>
      <c r="ABX292" s="26"/>
      <c r="ABY292" s="26"/>
      <c r="ABZ292" s="26"/>
      <c r="ACA292" s="26"/>
      <c r="ACB292" s="26"/>
      <c r="ACC292" s="26"/>
      <c r="ACD292" s="26"/>
      <c r="ACE292" s="26"/>
      <c r="ACF292" s="26"/>
      <c r="ACG292" s="26"/>
      <c r="ACH292" s="26"/>
      <c r="ACI292" s="26"/>
      <c r="ACJ292" s="26"/>
      <c r="ACK292" s="26"/>
      <c r="ACL292" s="26"/>
      <c r="ACM292" s="26"/>
      <c r="ACN292" s="26"/>
      <c r="ACO292" s="26"/>
      <c r="ACP292" s="26"/>
      <c r="ACQ292" s="26"/>
      <c r="ACR292" s="26"/>
      <c r="ACS292" s="26"/>
      <c r="ACT292" s="26"/>
      <c r="ACU292" s="26"/>
      <c r="ACV292" s="26"/>
      <c r="ACW292" s="26"/>
      <c r="ACX292" s="26"/>
      <c r="ACY292" s="26"/>
      <c r="ACZ292" s="26"/>
      <c r="ADA292" s="26"/>
      <c r="ADB292" s="26"/>
      <c r="ADC292" s="26"/>
      <c r="ADD292" s="26"/>
      <c r="ADE292" s="26"/>
      <c r="ADF292" s="26"/>
      <c r="ADG292" s="26"/>
      <c r="ADH292" s="26"/>
      <c r="ADI292" s="26"/>
      <c r="ADJ292" s="26"/>
      <c r="ADK292" s="26"/>
      <c r="ADL292" s="26"/>
      <c r="ADM292" s="26"/>
      <c r="ADN292" s="26"/>
      <c r="ADO292" s="26"/>
      <c r="ADP292" s="26"/>
      <c r="ADQ292" s="26"/>
      <c r="ADR292" s="26"/>
      <c r="ADS292" s="26"/>
      <c r="ADT292" s="26"/>
      <c r="ADU292" s="26"/>
      <c r="ADV292" s="26"/>
      <c r="ADW292" s="26"/>
      <c r="ADX292" s="26"/>
      <c r="ADY292" s="26"/>
      <c r="ADZ292" s="26"/>
      <c r="AEA292" s="26"/>
      <c r="AEB292" s="26"/>
      <c r="AEC292" s="26"/>
      <c r="AED292" s="26"/>
      <c r="AEE292" s="26"/>
      <c r="AEF292" s="26"/>
      <c r="AEG292" s="26"/>
      <c r="AEH292" s="26"/>
      <c r="AEI292" s="26"/>
      <c r="AEJ292" s="26"/>
      <c r="AEK292" s="26"/>
      <c r="AEL292" s="26"/>
      <c r="AEM292" s="26"/>
      <c r="AEN292" s="26"/>
      <c r="AEO292" s="26"/>
      <c r="AEP292" s="26"/>
      <c r="AEQ292" s="26"/>
      <c r="AER292" s="26"/>
      <c r="AES292" s="26"/>
      <c r="AET292" s="26"/>
      <c r="AEU292" s="26"/>
      <c r="AEV292" s="26"/>
      <c r="AEW292" s="26"/>
      <c r="AEX292" s="26"/>
      <c r="AEY292" s="26"/>
      <c r="AEZ292" s="26"/>
      <c r="AFA292" s="26"/>
      <c r="AFB292" s="26"/>
      <c r="AFC292" s="26"/>
      <c r="AFD292" s="26"/>
      <c r="AFE292" s="26"/>
      <c r="AFF292" s="26"/>
      <c r="AFG292" s="26"/>
      <c r="AFH292" s="26"/>
      <c r="AFI292" s="26"/>
      <c r="AFJ292" s="26"/>
      <c r="AFK292" s="26"/>
      <c r="AFL292" s="26"/>
      <c r="AFM292" s="26"/>
      <c r="AFN292" s="26"/>
      <c r="AFO292" s="26"/>
      <c r="AFP292" s="26"/>
      <c r="AFQ292" s="26"/>
      <c r="AFR292" s="26"/>
      <c r="AFS292" s="26"/>
      <c r="AFT292" s="26"/>
      <c r="AFU292" s="26"/>
      <c r="AFV292" s="26"/>
      <c r="AFW292" s="26"/>
      <c r="AFX292" s="26"/>
      <c r="AFY292" s="26"/>
      <c r="AFZ292" s="26"/>
      <c r="AGA292" s="26"/>
      <c r="AGB292" s="26"/>
      <c r="AGC292" s="26"/>
      <c r="AGD292" s="26"/>
      <c r="AGE292" s="26"/>
      <c r="AGF292" s="26"/>
      <c r="AGG292" s="26"/>
      <c r="AGH292" s="26"/>
      <c r="AGI292" s="26"/>
      <c r="AGJ292" s="26"/>
      <c r="AGK292" s="26"/>
      <c r="AGL292" s="26"/>
      <c r="AGM292" s="26"/>
      <c r="AGN292" s="26"/>
      <c r="AGO292" s="26"/>
    </row>
    <row r="293" spans="371:873" x14ac:dyDescent="0.25">
      <c r="NG293" s="26"/>
      <c r="NH293" s="26"/>
      <c r="NI293" s="26"/>
      <c r="NJ293" s="26"/>
      <c r="NK293" s="26"/>
      <c r="NL293" s="26"/>
      <c r="NM293" s="26"/>
      <c r="NN293" s="26"/>
      <c r="NO293" s="26"/>
      <c r="NP293" s="26"/>
      <c r="NQ293" s="26"/>
      <c r="NR293" s="26"/>
      <c r="NS293" s="26"/>
      <c r="NT293" s="26"/>
      <c r="NU293" s="26"/>
      <c r="NV293" s="26"/>
      <c r="NW293" s="26"/>
      <c r="NX293" s="26"/>
      <c r="NY293" s="26"/>
      <c r="NZ293" s="26"/>
      <c r="OA293" s="26"/>
      <c r="OB293" s="26"/>
      <c r="OC293" s="26"/>
      <c r="OD293" s="26"/>
      <c r="OE293" s="26"/>
      <c r="OF293" s="26"/>
      <c r="OG293" s="26"/>
      <c r="OH293" s="26"/>
      <c r="OI293" s="26"/>
      <c r="OJ293" s="26"/>
      <c r="OK293" s="26"/>
      <c r="OL293" s="26"/>
      <c r="OM293" s="26"/>
      <c r="ON293" s="26"/>
      <c r="OO293" s="26"/>
      <c r="OP293" s="26"/>
      <c r="OQ293" s="26"/>
      <c r="OR293" s="26"/>
      <c r="OS293" s="26"/>
      <c r="OT293" s="26"/>
      <c r="OU293" s="26"/>
      <c r="OV293" s="26"/>
      <c r="OW293" s="26"/>
      <c r="OX293" s="26"/>
      <c r="OY293" s="26"/>
      <c r="OZ293" s="26"/>
      <c r="PA293" s="26"/>
      <c r="PB293" s="26"/>
      <c r="PC293" s="26"/>
      <c r="PD293" s="26"/>
      <c r="PE293" s="26"/>
      <c r="PF293" s="26"/>
      <c r="PG293" s="26"/>
      <c r="PH293" s="26"/>
      <c r="PI293" s="26"/>
      <c r="PJ293" s="26"/>
      <c r="PK293" s="26"/>
      <c r="PL293" s="26"/>
      <c r="PM293" s="26"/>
      <c r="PN293" s="26"/>
      <c r="PO293" s="26"/>
      <c r="PP293" s="26"/>
      <c r="PQ293" s="26"/>
      <c r="PR293" s="26"/>
      <c r="PS293" s="26"/>
      <c r="PT293" s="26"/>
      <c r="PU293" s="26"/>
      <c r="PV293" s="26"/>
      <c r="PW293" s="26"/>
      <c r="PX293" s="26"/>
      <c r="PY293" s="26"/>
      <c r="PZ293" s="26"/>
      <c r="QA293" s="26"/>
      <c r="QB293" s="26"/>
      <c r="QC293" s="26"/>
      <c r="QD293" s="26"/>
      <c r="QE293" s="26"/>
      <c r="QF293" s="26"/>
      <c r="QG293" s="26"/>
      <c r="QH293" s="26"/>
      <c r="QI293" s="26"/>
      <c r="QJ293" s="26"/>
      <c r="QK293" s="26"/>
      <c r="QL293" s="26"/>
      <c r="QM293" s="26"/>
      <c r="QN293" s="26"/>
      <c r="QO293" s="26"/>
      <c r="QP293" s="26"/>
      <c r="QQ293" s="26"/>
      <c r="QR293" s="26"/>
      <c r="QS293" s="26"/>
      <c r="QT293" s="26"/>
      <c r="QU293" s="26"/>
      <c r="QV293" s="26"/>
      <c r="QW293" s="26"/>
      <c r="QX293" s="26"/>
      <c r="QY293" s="26"/>
      <c r="QZ293" s="26"/>
      <c r="RA293" s="26"/>
      <c r="RB293" s="26"/>
      <c r="RC293" s="26"/>
      <c r="RD293" s="26"/>
      <c r="RE293" s="26"/>
      <c r="RF293" s="26"/>
      <c r="RG293" s="26"/>
      <c r="RH293" s="26"/>
      <c r="RI293" s="26"/>
      <c r="RJ293" s="26"/>
      <c r="RK293" s="26"/>
      <c r="RL293" s="26"/>
      <c r="RM293" s="26"/>
      <c r="RN293" s="26"/>
      <c r="RO293" s="26"/>
      <c r="RP293" s="26"/>
      <c r="RQ293" s="26"/>
      <c r="RR293" s="26"/>
      <c r="RS293" s="26"/>
      <c r="RT293" s="26"/>
      <c r="RU293" s="26"/>
      <c r="RV293" s="26"/>
      <c r="RW293" s="26"/>
      <c r="RX293" s="26"/>
      <c r="RY293" s="26"/>
      <c r="RZ293" s="26"/>
      <c r="SA293" s="26"/>
      <c r="SB293" s="26"/>
      <c r="SC293" s="26"/>
      <c r="SD293" s="26"/>
      <c r="SE293" s="26"/>
      <c r="SF293" s="26"/>
      <c r="SG293" s="26"/>
      <c r="SH293" s="26"/>
      <c r="SI293" s="26"/>
      <c r="SJ293" s="26"/>
      <c r="SK293" s="26"/>
      <c r="SL293" s="26"/>
      <c r="SM293" s="26"/>
      <c r="SN293" s="26"/>
      <c r="SO293" s="26"/>
      <c r="SP293" s="26"/>
      <c r="AAV293" s="26"/>
      <c r="AAW293" s="26"/>
      <c r="AAX293" s="26"/>
      <c r="AAY293" s="26"/>
      <c r="AAZ293" s="26"/>
      <c r="ABA293" s="26"/>
      <c r="ABB293" s="26"/>
      <c r="ABC293" s="26"/>
      <c r="ABD293" s="26"/>
      <c r="ABE293" s="26"/>
      <c r="ABF293" s="26"/>
      <c r="ABG293" s="26"/>
      <c r="ABH293" s="26"/>
      <c r="ABI293" s="26"/>
      <c r="ABJ293" s="26"/>
      <c r="ABK293" s="26"/>
      <c r="ABL293" s="26"/>
      <c r="ABM293" s="26"/>
      <c r="ABN293" s="26"/>
      <c r="ABO293" s="26"/>
      <c r="ABP293" s="26"/>
      <c r="ABQ293" s="26"/>
      <c r="ABR293" s="26"/>
      <c r="ABS293" s="26"/>
      <c r="ABT293" s="26"/>
      <c r="ABU293" s="26"/>
      <c r="ABV293" s="26"/>
      <c r="ABW293" s="26"/>
      <c r="ABX293" s="26"/>
      <c r="ABY293" s="26"/>
      <c r="ABZ293" s="26"/>
      <c r="ACA293" s="26"/>
      <c r="ACB293" s="26"/>
      <c r="ACC293" s="26"/>
      <c r="ACD293" s="26"/>
      <c r="ACE293" s="26"/>
      <c r="ACF293" s="26"/>
      <c r="ACG293" s="26"/>
      <c r="ACH293" s="26"/>
      <c r="ACI293" s="26"/>
      <c r="ACJ293" s="26"/>
      <c r="ACK293" s="26"/>
      <c r="ACL293" s="26"/>
      <c r="ACM293" s="26"/>
      <c r="ACN293" s="26"/>
      <c r="ACO293" s="26"/>
      <c r="ACP293" s="26"/>
      <c r="ACQ293" s="26"/>
      <c r="ACR293" s="26"/>
      <c r="ACS293" s="26"/>
      <c r="ACT293" s="26"/>
      <c r="ACU293" s="26"/>
      <c r="ACV293" s="26"/>
      <c r="ACW293" s="26"/>
      <c r="ACX293" s="26"/>
      <c r="ACY293" s="26"/>
      <c r="ACZ293" s="26"/>
      <c r="ADA293" s="26"/>
      <c r="ADB293" s="26"/>
      <c r="ADC293" s="26"/>
      <c r="ADD293" s="26"/>
      <c r="ADE293" s="26"/>
      <c r="ADF293" s="26"/>
      <c r="ADG293" s="26"/>
      <c r="ADH293" s="26"/>
      <c r="ADI293" s="26"/>
      <c r="ADJ293" s="26"/>
      <c r="ADK293" s="26"/>
      <c r="ADL293" s="26"/>
      <c r="ADM293" s="26"/>
      <c r="ADN293" s="26"/>
      <c r="ADO293" s="26"/>
      <c r="ADP293" s="26"/>
      <c r="ADQ293" s="26"/>
      <c r="ADR293" s="26"/>
      <c r="ADS293" s="26"/>
      <c r="ADT293" s="26"/>
      <c r="ADU293" s="26"/>
      <c r="ADV293" s="26"/>
      <c r="ADW293" s="26"/>
      <c r="ADX293" s="26"/>
      <c r="ADY293" s="26"/>
      <c r="ADZ293" s="26"/>
      <c r="AEA293" s="26"/>
      <c r="AEB293" s="26"/>
      <c r="AEC293" s="26"/>
      <c r="AED293" s="26"/>
      <c r="AEE293" s="26"/>
      <c r="AEF293" s="26"/>
      <c r="AEG293" s="26"/>
      <c r="AEH293" s="26"/>
      <c r="AEI293" s="26"/>
      <c r="AEJ293" s="26"/>
      <c r="AEK293" s="26"/>
      <c r="AEL293" s="26"/>
      <c r="AEM293" s="26"/>
      <c r="AEN293" s="26"/>
      <c r="AEO293" s="26"/>
      <c r="AEP293" s="26"/>
      <c r="AEQ293" s="26"/>
      <c r="AER293" s="26"/>
      <c r="AES293" s="26"/>
      <c r="AET293" s="26"/>
      <c r="AEU293" s="26"/>
      <c r="AEV293" s="26"/>
      <c r="AEW293" s="26"/>
      <c r="AEX293" s="26"/>
      <c r="AEY293" s="26"/>
      <c r="AEZ293" s="26"/>
      <c r="AFA293" s="26"/>
      <c r="AFB293" s="26"/>
      <c r="AFC293" s="26"/>
      <c r="AFD293" s="26"/>
      <c r="AFE293" s="26"/>
      <c r="AFF293" s="26"/>
      <c r="AFG293" s="26"/>
      <c r="AFH293" s="26"/>
      <c r="AFI293" s="26"/>
      <c r="AFJ293" s="26"/>
      <c r="AFK293" s="26"/>
      <c r="AFL293" s="26"/>
      <c r="AFM293" s="26"/>
      <c r="AFN293" s="26"/>
      <c r="AFO293" s="26"/>
      <c r="AFP293" s="26"/>
      <c r="AFQ293" s="26"/>
      <c r="AFR293" s="26"/>
      <c r="AFS293" s="26"/>
      <c r="AFT293" s="26"/>
      <c r="AFU293" s="26"/>
      <c r="AFV293" s="26"/>
      <c r="AFW293" s="26"/>
      <c r="AFX293" s="26"/>
      <c r="AFY293" s="26"/>
      <c r="AFZ293" s="26"/>
      <c r="AGA293" s="26"/>
      <c r="AGB293" s="26"/>
      <c r="AGC293" s="26"/>
      <c r="AGD293" s="26"/>
      <c r="AGE293" s="26"/>
      <c r="AGF293" s="26"/>
      <c r="AGG293" s="26"/>
      <c r="AGH293" s="26"/>
      <c r="AGI293" s="26"/>
      <c r="AGJ293" s="26"/>
      <c r="AGK293" s="26"/>
      <c r="AGL293" s="26"/>
      <c r="AGM293" s="26"/>
      <c r="AGN293" s="26"/>
      <c r="AGO293" s="26"/>
    </row>
    <row r="294" spans="371:873" x14ac:dyDescent="0.25">
      <c r="NG294" s="26"/>
      <c r="NH294" s="26"/>
      <c r="NI294" s="26"/>
      <c r="NJ294" s="26"/>
      <c r="NK294" s="26"/>
      <c r="NL294" s="26"/>
      <c r="NM294" s="26"/>
      <c r="NN294" s="26"/>
      <c r="NO294" s="26"/>
      <c r="NP294" s="26"/>
      <c r="NQ294" s="26"/>
      <c r="NR294" s="26"/>
      <c r="NS294" s="26"/>
      <c r="NT294" s="26"/>
      <c r="NU294" s="26"/>
      <c r="NV294" s="26"/>
      <c r="NW294" s="26"/>
      <c r="NX294" s="26"/>
      <c r="NY294" s="26"/>
      <c r="NZ294" s="26"/>
      <c r="OA294" s="26"/>
      <c r="OB294" s="26"/>
      <c r="OC294" s="26"/>
      <c r="OD294" s="26"/>
      <c r="OE294" s="26"/>
      <c r="OF294" s="26"/>
      <c r="OG294" s="26"/>
      <c r="OH294" s="26"/>
      <c r="OI294" s="26"/>
      <c r="OJ294" s="26"/>
      <c r="OK294" s="26"/>
      <c r="OL294" s="26"/>
      <c r="OM294" s="26"/>
      <c r="ON294" s="26"/>
      <c r="OO294" s="26"/>
      <c r="OP294" s="26"/>
      <c r="OQ294" s="26"/>
      <c r="OR294" s="26"/>
      <c r="OS294" s="26"/>
      <c r="OT294" s="26"/>
      <c r="OU294" s="26"/>
      <c r="OV294" s="26"/>
      <c r="OW294" s="26"/>
      <c r="OX294" s="26"/>
      <c r="OY294" s="26"/>
      <c r="OZ294" s="26"/>
      <c r="PA294" s="26"/>
      <c r="PB294" s="26"/>
      <c r="PC294" s="26"/>
      <c r="PD294" s="26"/>
      <c r="PE294" s="26"/>
      <c r="PF294" s="26"/>
      <c r="PG294" s="26"/>
      <c r="PH294" s="26"/>
      <c r="PI294" s="26"/>
      <c r="PJ294" s="26"/>
      <c r="PK294" s="26"/>
      <c r="PL294" s="26"/>
      <c r="PM294" s="26"/>
      <c r="PN294" s="26"/>
      <c r="PO294" s="26"/>
      <c r="PP294" s="26"/>
      <c r="PQ294" s="26"/>
      <c r="PR294" s="26"/>
      <c r="PS294" s="26"/>
      <c r="PT294" s="26"/>
      <c r="PU294" s="26"/>
      <c r="PV294" s="26"/>
      <c r="PW294" s="26"/>
      <c r="PX294" s="26"/>
      <c r="PY294" s="26"/>
      <c r="PZ294" s="26"/>
      <c r="QA294" s="26"/>
      <c r="QB294" s="26"/>
      <c r="QC294" s="26"/>
      <c r="QD294" s="26"/>
      <c r="QE294" s="26"/>
      <c r="QF294" s="26"/>
      <c r="QG294" s="26"/>
      <c r="QH294" s="26"/>
      <c r="QI294" s="26"/>
      <c r="QJ294" s="26"/>
      <c r="QK294" s="26"/>
      <c r="QL294" s="26"/>
      <c r="QM294" s="26"/>
      <c r="QN294" s="26"/>
      <c r="QO294" s="26"/>
      <c r="QP294" s="26"/>
      <c r="QQ294" s="26"/>
      <c r="QR294" s="26"/>
      <c r="QS294" s="26"/>
      <c r="QT294" s="26"/>
      <c r="QU294" s="26"/>
      <c r="QV294" s="26"/>
      <c r="QW294" s="26"/>
      <c r="QX294" s="26"/>
      <c r="QY294" s="26"/>
      <c r="QZ294" s="26"/>
      <c r="RA294" s="26"/>
      <c r="RB294" s="26"/>
      <c r="RC294" s="26"/>
      <c r="RD294" s="26"/>
      <c r="RE294" s="26"/>
      <c r="RF294" s="26"/>
      <c r="RG294" s="26"/>
      <c r="RH294" s="26"/>
      <c r="RI294" s="26"/>
      <c r="RJ294" s="26"/>
      <c r="RK294" s="26"/>
      <c r="RL294" s="26"/>
      <c r="RM294" s="26"/>
      <c r="RN294" s="26"/>
      <c r="RO294" s="26"/>
      <c r="RP294" s="26"/>
      <c r="RQ294" s="26"/>
      <c r="RR294" s="26"/>
      <c r="RS294" s="26"/>
      <c r="RT294" s="26"/>
      <c r="RU294" s="26"/>
      <c r="RV294" s="26"/>
      <c r="RW294" s="26"/>
      <c r="RX294" s="26"/>
      <c r="RY294" s="26"/>
      <c r="RZ294" s="26"/>
      <c r="SA294" s="26"/>
      <c r="SB294" s="26"/>
      <c r="SC294" s="26"/>
      <c r="SD294" s="26"/>
      <c r="SE294" s="26"/>
      <c r="SF294" s="26"/>
      <c r="SG294" s="26"/>
      <c r="SH294" s="26"/>
      <c r="SI294" s="26"/>
      <c r="SJ294" s="26"/>
      <c r="SK294" s="26"/>
      <c r="SL294" s="26"/>
      <c r="SM294" s="26"/>
      <c r="SN294" s="26"/>
      <c r="SO294" s="26"/>
      <c r="SP294" s="26"/>
      <c r="AAV294" s="26"/>
      <c r="AAW294" s="26"/>
      <c r="AAX294" s="26"/>
      <c r="AAY294" s="26"/>
      <c r="AAZ294" s="26"/>
      <c r="ABA294" s="26"/>
      <c r="ABB294" s="26"/>
      <c r="ABC294" s="26"/>
      <c r="ABD294" s="26"/>
      <c r="ABE294" s="26"/>
      <c r="ABF294" s="26"/>
      <c r="ABG294" s="26"/>
      <c r="ABH294" s="26"/>
      <c r="ABI294" s="26"/>
      <c r="ABJ294" s="26"/>
      <c r="ABK294" s="26"/>
      <c r="ABL294" s="26"/>
      <c r="ABM294" s="26"/>
      <c r="ABN294" s="26"/>
      <c r="ABO294" s="26"/>
      <c r="ABP294" s="26"/>
      <c r="ABQ294" s="26"/>
      <c r="ABR294" s="26"/>
      <c r="ABS294" s="26"/>
      <c r="ABT294" s="26"/>
      <c r="ABU294" s="26"/>
      <c r="ABV294" s="26"/>
      <c r="ABW294" s="26"/>
      <c r="ABX294" s="26"/>
      <c r="ABY294" s="26"/>
      <c r="ABZ294" s="26"/>
      <c r="ACA294" s="26"/>
      <c r="ACB294" s="26"/>
      <c r="ACC294" s="26"/>
      <c r="ACD294" s="26"/>
      <c r="ACE294" s="26"/>
      <c r="ACF294" s="26"/>
      <c r="ACG294" s="26"/>
      <c r="ACH294" s="26"/>
      <c r="ACI294" s="26"/>
      <c r="ACJ294" s="26"/>
      <c r="ACK294" s="26"/>
      <c r="ACL294" s="26"/>
      <c r="ACM294" s="26"/>
      <c r="ACN294" s="26"/>
      <c r="ACO294" s="26"/>
      <c r="ACP294" s="26"/>
      <c r="ACQ294" s="26"/>
      <c r="ACR294" s="26"/>
      <c r="ACS294" s="26"/>
      <c r="ACT294" s="26"/>
      <c r="ACU294" s="26"/>
      <c r="ACV294" s="26"/>
      <c r="ACW294" s="26"/>
      <c r="ACX294" s="26"/>
      <c r="ACY294" s="26"/>
      <c r="ACZ294" s="26"/>
      <c r="ADA294" s="26"/>
      <c r="ADB294" s="26"/>
      <c r="ADC294" s="26"/>
      <c r="ADD294" s="26"/>
      <c r="ADE294" s="26"/>
      <c r="ADF294" s="26"/>
      <c r="ADG294" s="26"/>
      <c r="ADH294" s="26"/>
      <c r="ADI294" s="26"/>
      <c r="ADJ294" s="26"/>
      <c r="ADK294" s="26"/>
      <c r="ADL294" s="26"/>
      <c r="ADM294" s="26"/>
      <c r="ADN294" s="26"/>
      <c r="ADO294" s="26"/>
      <c r="ADP294" s="26"/>
      <c r="ADQ294" s="26"/>
      <c r="ADR294" s="26"/>
      <c r="ADS294" s="26"/>
      <c r="ADT294" s="26"/>
      <c r="ADU294" s="26"/>
      <c r="ADV294" s="26"/>
      <c r="ADW294" s="26"/>
      <c r="ADX294" s="26"/>
      <c r="ADY294" s="26"/>
      <c r="ADZ294" s="26"/>
      <c r="AEA294" s="26"/>
      <c r="AEB294" s="26"/>
      <c r="AEC294" s="26"/>
      <c r="AED294" s="26"/>
      <c r="AEE294" s="26"/>
      <c r="AEF294" s="26"/>
      <c r="AEG294" s="26"/>
      <c r="AEH294" s="26"/>
      <c r="AEI294" s="26"/>
      <c r="AEJ294" s="26"/>
      <c r="AEK294" s="26"/>
      <c r="AEL294" s="26"/>
      <c r="AEM294" s="26"/>
      <c r="AEN294" s="26"/>
      <c r="AEO294" s="26"/>
      <c r="AEP294" s="26"/>
      <c r="AEQ294" s="26"/>
      <c r="AER294" s="26"/>
      <c r="AES294" s="26"/>
      <c r="AET294" s="26"/>
      <c r="AEU294" s="26"/>
      <c r="AEV294" s="26"/>
      <c r="AEW294" s="26"/>
      <c r="AEX294" s="26"/>
      <c r="AEY294" s="26"/>
      <c r="AEZ294" s="26"/>
      <c r="AFA294" s="26"/>
      <c r="AFB294" s="26"/>
      <c r="AFC294" s="26"/>
      <c r="AFD294" s="26"/>
      <c r="AFE294" s="26"/>
      <c r="AFF294" s="26"/>
      <c r="AFG294" s="26"/>
      <c r="AFH294" s="26"/>
      <c r="AFI294" s="26"/>
      <c r="AFJ294" s="26"/>
      <c r="AFK294" s="26"/>
      <c r="AFL294" s="26"/>
      <c r="AFM294" s="26"/>
      <c r="AFN294" s="26"/>
      <c r="AFO294" s="26"/>
      <c r="AFP294" s="26"/>
      <c r="AFQ294" s="26"/>
      <c r="AFR294" s="26"/>
      <c r="AFS294" s="26"/>
      <c r="AFT294" s="26"/>
      <c r="AFU294" s="26"/>
      <c r="AFV294" s="26"/>
      <c r="AFW294" s="26"/>
      <c r="AFX294" s="26"/>
      <c r="AFY294" s="26"/>
      <c r="AFZ294" s="26"/>
      <c r="AGA294" s="26"/>
      <c r="AGB294" s="26"/>
      <c r="AGC294" s="26"/>
      <c r="AGD294" s="26"/>
      <c r="AGE294" s="26"/>
      <c r="AGF294" s="26"/>
      <c r="AGG294" s="26"/>
      <c r="AGH294" s="26"/>
      <c r="AGI294" s="26"/>
      <c r="AGJ294" s="26"/>
      <c r="AGK294" s="26"/>
      <c r="AGL294" s="26"/>
      <c r="AGM294" s="26"/>
      <c r="AGN294" s="26"/>
      <c r="AGO294" s="26"/>
    </row>
    <row r="295" spans="371:873" x14ac:dyDescent="0.25">
      <c r="NG295" s="26"/>
      <c r="NH295" s="26"/>
      <c r="NI295" s="26"/>
      <c r="NJ295" s="26"/>
      <c r="NK295" s="26"/>
      <c r="NL295" s="26"/>
      <c r="NM295" s="26"/>
      <c r="NN295" s="26"/>
      <c r="NO295" s="26"/>
      <c r="NP295" s="26"/>
      <c r="NQ295" s="26"/>
      <c r="NR295" s="26"/>
      <c r="NS295" s="26"/>
      <c r="NT295" s="26"/>
      <c r="NU295" s="26"/>
      <c r="NV295" s="26"/>
      <c r="NW295" s="26"/>
      <c r="NX295" s="26"/>
      <c r="NY295" s="26"/>
      <c r="NZ295" s="26"/>
      <c r="OA295" s="26"/>
      <c r="OB295" s="26"/>
      <c r="OC295" s="26"/>
      <c r="OD295" s="26"/>
      <c r="OE295" s="26"/>
      <c r="OF295" s="26"/>
      <c r="OG295" s="26"/>
      <c r="OH295" s="26"/>
      <c r="OI295" s="26"/>
      <c r="OJ295" s="26"/>
      <c r="OK295" s="26"/>
      <c r="OL295" s="26"/>
      <c r="OM295" s="26"/>
      <c r="ON295" s="26"/>
      <c r="OO295" s="26"/>
      <c r="OP295" s="26"/>
      <c r="OQ295" s="26"/>
      <c r="OR295" s="26"/>
      <c r="OS295" s="26"/>
      <c r="OT295" s="26"/>
      <c r="OU295" s="26"/>
      <c r="OV295" s="26"/>
      <c r="OW295" s="26"/>
      <c r="OX295" s="26"/>
      <c r="OY295" s="26"/>
      <c r="OZ295" s="26"/>
      <c r="PA295" s="26"/>
      <c r="PB295" s="26"/>
      <c r="PC295" s="26"/>
      <c r="PD295" s="26"/>
      <c r="PE295" s="26"/>
      <c r="PF295" s="26"/>
      <c r="PG295" s="26"/>
      <c r="PH295" s="26"/>
      <c r="PI295" s="26"/>
      <c r="PJ295" s="26"/>
      <c r="PK295" s="26"/>
      <c r="PL295" s="26"/>
      <c r="PM295" s="26"/>
      <c r="PN295" s="26"/>
      <c r="PO295" s="26"/>
      <c r="PP295" s="26"/>
      <c r="PQ295" s="26"/>
      <c r="PR295" s="26"/>
      <c r="PS295" s="26"/>
      <c r="PT295" s="26"/>
      <c r="PU295" s="26"/>
      <c r="PV295" s="26"/>
      <c r="PW295" s="26"/>
      <c r="PX295" s="26"/>
      <c r="PY295" s="26"/>
      <c r="PZ295" s="26"/>
      <c r="QA295" s="26"/>
      <c r="QB295" s="26"/>
      <c r="QC295" s="26"/>
      <c r="QD295" s="26"/>
      <c r="QE295" s="26"/>
      <c r="QF295" s="26"/>
      <c r="QG295" s="26"/>
      <c r="QH295" s="26"/>
      <c r="QI295" s="26"/>
      <c r="QJ295" s="26"/>
      <c r="QK295" s="26"/>
      <c r="QL295" s="26"/>
      <c r="QM295" s="26"/>
      <c r="QN295" s="26"/>
      <c r="QO295" s="26"/>
      <c r="QP295" s="26"/>
      <c r="QQ295" s="26"/>
      <c r="QR295" s="26"/>
      <c r="QS295" s="26"/>
      <c r="QT295" s="26"/>
      <c r="QU295" s="26"/>
      <c r="QV295" s="26"/>
      <c r="QW295" s="26"/>
      <c r="QX295" s="26"/>
      <c r="QY295" s="26"/>
      <c r="QZ295" s="26"/>
      <c r="RA295" s="26"/>
      <c r="RB295" s="26"/>
      <c r="RC295" s="26"/>
      <c r="RD295" s="26"/>
      <c r="RE295" s="26"/>
      <c r="RF295" s="26"/>
      <c r="RG295" s="26"/>
      <c r="RH295" s="26"/>
      <c r="RI295" s="26"/>
      <c r="RJ295" s="26"/>
      <c r="RK295" s="26"/>
      <c r="RL295" s="26"/>
      <c r="RM295" s="26"/>
      <c r="RN295" s="26"/>
      <c r="RO295" s="26"/>
      <c r="RP295" s="26"/>
      <c r="RQ295" s="26"/>
      <c r="RR295" s="26"/>
      <c r="RS295" s="26"/>
      <c r="RT295" s="26"/>
      <c r="RU295" s="26"/>
      <c r="RV295" s="26"/>
      <c r="RW295" s="26"/>
      <c r="RX295" s="26"/>
      <c r="RY295" s="26"/>
      <c r="RZ295" s="26"/>
      <c r="SA295" s="26"/>
      <c r="SB295" s="26"/>
      <c r="SC295" s="26"/>
      <c r="SD295" s="26"/>
      <c r="SE295" s="26"/>
      <c r="SF295" s="26"/>
      <c r="SG295" s="26"/>
      <c r="SH295" s="26"/>
      <c r="SI295" s="26"/>
      <c r="SJ295" s="26"/>
      <c r="SK295" s="26"/>
      <c r="SL295" s="26"/>
      <c r="SM295" s="26"/>
      <c r="SN295" s="26"/>
      <c r="SO295" s="26"/>
      <c r="SP295" s="26"/>
      <c r="AAV295" s="26"/>
      <c r="AAW295" s="26"/>
      <c r="AAX295" s="26"/>
      <c r="AAY295" s="26"/>
      <c r="AAZ295" s="26"/>
      <c r="ABA295" s="26"/>
      <c r="ABB295" s="26"/>
      <c r="ABC295" s="26"/>
      <c r="ABD295" s="26"/>
      <c r="ABE295" s="26"/>
      <c r="ABF295" s="26"/>
      <c r="ABG295" s="26"/>
      <c r="ABH295" s="26"/>
      <c r="ABI295" s="26"/>
      <c r="ABJ295" s="26"/>
      <c r="ABK295" s="26"/>
      <c r="ABL295" s="26"/>
      <c r="ABM295" s="26"/>
      <c r="ABN295" s="26"/>
      <c r="ABO295" s="26"/>
      <c r="ABP295" s="26"/>
      <c r="ABQ295" s="26"/>
      <c r="ABR295" s="26"/>
      <c r="ABS295" s="26"/>
      <c r="ABT295" s="26"/>
      <c r="ABU295" s="26"/>
      <c r="ABV295" s="26"/>
      <c r="ABW295" s="26"/>
      <c r="ABX295" s="26"/>
      <c r="ABY295" s="26"/>
      <c r="ABZ295" s="26"/>
      <c r="ACA295" s="26"/>
      <c r="ACB295" s="26"/>
      <c r="ACC295" s="26"/>
      <c r="ACD295" s="26"/>
      <c r="ACE295" s="26"/>
      <c r="ACF295" s="26"/>
      <c r="ACG295" s="26"/>
      <c r="ACH295" s="26"/>
      <c r="ACI295" s="26"/>
      <c r="ACJ295" s="26"/>
      <c r="ACK295" s="26"/>
      <c r="ACL295" s="26"/>
      <c r="ACM295" s="26"/>
      <c r="ACN295" s="26"/>
      <c r="ACO295" s="26"/>
      <c r="ACP295" s="26"/>
      <c r="ACQ295" s="26"/>
      <c r="ACR295" s="26"/>
      <c r="ACS295" s="26"/>
      <c r="ACT295" s="26"/>
      <c r="ACU295" s="26"/>
      <c r="ACV295" s="26"/>
      <c r="ACW295" s="26"/>
      <c r="ACX295" s="26"/>
      <c r="ACY295" s="26"/>
      <c r="ACZ295" s="26"/>
      <c r="ADA295" s="26"/>
      <c r="ADB295" s="26"/>
      <c r="ADC295" s="26"/>
      <c r="ADD295" s="26"/>
      <c r="ADE295" s="26"/>
      <c r="ADF295" s="26"/>
      <c r="ADG295" s="26"/>
      <c r="ADH295" s="26"/>
      <c r="ADI295" s="26"/>
      <c r="ADJ295" s="26"/>
      <c r="ADK295" s="26"/>
      <c r="ADL295" s="26"/>
      <c r="ADM295" s="26"/>
      <c r="ADN295" s="26"/>
      <c r="ADO295" s="26"/>
      <c r="ADP295" s="26"/>
      <c r="ADQ295" s="26"/>
      <c r="ADR295" s="26"/>
      <c r="ADS295" s="26"/>
      <c r="ADT295" s="26"/>
      <c r="ADU295" s="26"/>
      <c r="ADV295" s="26"/>
      <c r="ADW295" s="26"/>
      <c r="ADX295" s="26"/>
      <c r="ADY295" s="26"/>
      <c r="ADZ295" s="26"/>
      <c r="AEA295" s="26"/>
      <c r="AEB295" s="26"/>
      <c r="AEC295" s="26"/>
      <c r="AED295" s="26"/>
      <c r="AEE295" s="26"/>
      <c r="AEF295" s="26"/>
      <c r="AEG295" s="26"/>
      <c r="AEH295" s="26"/>
      <c r="AEI295" s="26"/>
      <c r="AEJ295" s="26"/>
      <c r="AEK295" s="26"/>
      <c r="AEL295" s="26"/>
      <c r="AEM295" s="26"/>
      <c r="AEN295" s="26"/>
      <c r="AEO295" s="26"/>
      <c r="AEP295" s="26"/>
      <c r="AEQ295" s="26"/>
      <c r="AER295" s="26"/>
      <c r="AES295" s="26"/>
      <c r="AET295" s="26"/>
      <c r="AEU295" s="26"/>
      <c r="AEV295" s="26"/>
      <c r="AEW295" s="26"/>
      <c r="AEX295" s="26"/>
      <c r="AEY295" s="26"/>
      <c r="AEZ295" s="26"/>
      <c r="AFA295" s="26"/>
      <c r="AFB295" s="26"/>
      <c r="AFC295" s="26"/>
      <c r="AFD295" s="26"/>
      <c r="AFE295" s="26"/>
      <c r="AFF295" s="26"/>
      <c r="AFG295" s="26"/>
      <c r="AFH295" s="26"/>
      <c r="AFI295" s="26"/>
      <c r="AFJ295" s="26"/>
      <c r="AFK295" s="26"/>
      <c r="AFL295" s="26"/>
      <c r="AFM295" s="26"/>
      <c r="AFN295" s="26"/>
      <c r="AFO295" s="26"/>
      <c r="AFP295" s="26"/>
      <c r="AFQ295" s="26"/>
      <c r="AFR295" s="26"/>
      <c r="AFS295" s="26"/>
      <c r="AFT295" s="26"/>
      <c r="AFU295" s="26"/>
      <c r="AFV295" s="26"/>
      <c r="AFW295" s="26"/>
      <c r="AFX295" s="26"/>
      <c r="AFY295" s="26"/>
      <c r="AFZ295" s="26"/>
      <c r="AGA295" s="26"/>
      <c r="AGB295" s="26"/>
      <c r="AGC295" s="26"/>
      <c r="AGD295" s="26"/>
      <c r="AGE295" s="26"/>
      <c r="AGF295" s="26"/>
      <c r="AGG295" s="26"/>
      <c r="AGH295" s="26"/>
      <c r="AGI295" s="26"/>
      <c r="AGJ295" s="26"/>
      <c r="AGK295" s="26"/>
      <c r="AGL295" s="26"/>
      <c r="AGM295" s="26"/>
      <c r="AGN295" s="26"/>
      <c r="AGO295" s="26"/>
    </row>
    <row r="296" spans="371:873" x14ac:dyDescent="0.25">
      <c r="NG296" s="26"/>
      <c r="NH296" s="26"/>
      <c r="NI296" s="26"/>
      <c r="NJ296" s="26"/>
      <c r="NK296" s="26"/>
      <c r="NL296" s="26"/>
      <c r="NM296" s="26"/>
      <c r="NN296" s="26"/>
      <c r="NO296" s="26"/>
      <c r="NP296" s="26"/>
      <c r="NQ296" s="26"/>
      <c r="NR296" s="26"/>
      <c r="NS296" s="26"/>
      <c r="NT296" s="26"/>
      <c r="NU296" s="26"/>
      <c r="NV296" s="26"/>
      <c r="NW296" s="26"/>
      <c r="NX296" s="26"/>
      <c r="NY296" s="26"/>
      <c r="NZ296" s="26"/>
      <c r="OA296" s="26"/>
      <c r="OB296" s="26"/>
      <c r="OC296" s="26"/>
      <c r="OD296" s="26"/>
      <c r="OE296" s="26"/>
      <c r="OF296" s="26"/>
      <c r="OG296" s="26"/>
      <c r="OH296" s="26"/>
      <c r="OI296" s="26"/>
      <c r="OJ296" s="26"/>
      <c r="OK296" s="26"/>
      <c r="OL296" s="26"/>
      <c r="OM296" s="26"/>
      <c r="ON296" s="26"/>
      <c r="OO296" s="26"/>
      <c r="OP296" s="26"/>
      <c r="OQ296" s="26"/>
      <c r="OR296" s="26"/>
      <c r="OS296" s="26"/>
      <c r="OT296" s="26"/>
      <c r="OU296" s="26"/>
      <c r="OV296" s="26"/>
      <c r="OW296" s="26"/>
      <c r="OX296" s="26"/>
      <c r="OY296" s="26"/>
      <c r="OZ296" s="26"/>
      <c r="PA296" s="26"/>
      <c r="PB296" s="26"/>
      <c r="PC296" s="26"/>
      <c r="PD296" s="26"/>
      <c r="PE296" s="26"/>
      <c r="PF296" s="26"/>
      <c r="PG296" s="26"/>
      <c r="PH296" s="26"/>
      <c r="PI296" s="26"/>
      <c r="PJ296" s="26"/>
      <c r="PK296" s="26"/>
      <c r="PL296" s="26"/>
      <c r="PM296" s="26"/>
      <c r="PN296" s="26"/>
      <c r="PO296" s="26"/>
      <c r="PP296" s="26"/>
      <c r="PQ296" s="26"/>
      <c r="PR296" s="26"/>
      <c r="PS296" s="26"/>
      <c r="PT296" s="26"/>
      <c r="PU296" s="26"/>
      <c r="PV296" s="26"/>
      <c r="PW296" s="26"/>
      <c r="PX296" s="26"/>
      <c r="PY296" s="26"/>
      <c r="PZ296" s="26"/>
      <c r="QA296" s="26"/>
      <c r="QB296" s="26"/>
      <c r="QC296" s="26"/>
      <c r="QD296" s="26"/>
      <c r="QE296" s="26"/>
      <c r="QF296" s="26"/>
      <c r="QG296" s="26"/>
      <c r="QH296" s="26"/>
      <c r="QI296" s="26"/>
      <c r="QJ296" s="26"/>
      <c r="QK296" s="26"/>
      <c r="QL296" s="26"/>
      <c r="QM296" s="26"/>
      <c r="QN296" s="26"/>
      <c r="QO296" s="26"/>
      <c r="QP296" s="26"/>
      <c r="QQ296" s="26"/>
      <c r="QR296" s="26"/>
      <c r="QS296" s="26"/>
      <c r="QT296" s="26"/>
      <c r="QU296" s="26"/>
      <c r="QV296" s="26"/>
      <c r="QW296" s="26"/>
      <c r="QX296" s="26"/>
      <c r="QY296" s="26"/>
      <c r="QZ296" s="26"/>
      <c r="RA296" s="26"/>
      <c r="RB296" s="26"/>
      <c r="RC296" s="26"/>
      <c r="RD296" s="26"/>
      <c r="RE296" s="26"/>
      <c r="RF296" s="26"/>
      <c r="RG296" s="26"/>
      <c r="RH296" s="26"/>
      <c r="RI296" s="26"/>
      <c r="RJ296" s="26"/>
      <c r="RK296" s="26"/>
      <c r="RL296" s="26"/>
      <c r="RM296" s="26"/>
      <c r="RN296" s="26"/>
      <c r="RO296" s="26"/>
      <c r="RP296" s="26"/>
      <c r="RQ296" s="26"/>
      <c r="RR296" s="26"/>
      <c r="RS296" s="26"/>
      <c r="RT296" s="26"/>
      <c r="RU296" s="26"/>
      <c r="RV296" s="26"/>
      <c r="RW296" s="26"/>
      <c r="RX296" s="26"/>
      <c r="RY296" s="26"/>
      <c r="RZ296" s="26"/>
      <c r="SA296" s="26"/>
      <c r="SB296" s="26"/>
      <c r="SC296" s="26"/>
      <c r="SD296" s="26"/>
      <c r="SE296" s="26"/>
      <c r="SF296" s="26"/>
      <c r="SG296" s="26"/>
      <c r="SH296" s="26"/>
      <c r="SI296" s="26"/>
      <c r="SJ296" s="26"/>
      <c r="SK296" s="26"/>
      <c r="SL296" s="26"/>
      <c r="SM296" s="26"/>
      <c r="SN296" s="26"/>
      <c r="SO296" s="26"/>
      <c r="SP296" s="26"/>
      <c r="AAV296" s="26"/>
      <c r="AAW296" s="26"/>
      <c r="AAX296" s="26"/>
      <c r="AAY296" s="26"/>
      <c r="AAZ296" s="26"/>
      <c r="ABA296" s="26"/>
      <c r="ABB296" s="26"/>
      <c r="ABC296" s="26"/>
      <c r="ABD296" s="26"/>
      <c r="ABE296" s="26"/>
      <c r="ABF296" s="26"/>
      <c r="ABG296" s="26"/>
      <c r="ABH296" s="26"/>
      <c r="ABI296" s="26"/>
      <c r="ABJ296" s="26"/>
      <c r="ABK296" s="26"/>
      <c r="ABL296" s="26"/>
      <c r="ABM296" s="26"/>
      <c r="ABN296" s="26"/>
      <c r="ABO296" s="26"/>
      <c r="ABP296" s="26"/>
      <c r="ABQ296" s="26"/>
      <c r="ABR296" s="26"/>
      <c r="ABS296" s="26"/>
      <c r="ABT296" s="26"/>
      <c r="ABU296" s="26"/>
      <c r="ABV296" s="26"/>
      <c r="ABW296" s="26"/>
      <c r="ABX296" s="26"/>
      <c r="ABY296" s="26"/>
      <c r="ABZ296" s="26"/>
      <c r="ACA296" s="26"/>
      <c r="ACB296" s="26"/>
      <c r="ACC296" s="26"/>
      <c r="ACD296" s="26"/>
      <c r="ACE296" s="26"/>
      <c r="ACF296" s="26"/>
      <c r="ACG296" s="26"/>
      <c r="ACH296" s="26"/>
      <c r="ACI296" s="26"/>
      <c r="ACJ296" s="26"/>
      <c r="ACK296" s="26"/>
      <c r="ACL296" s="26"/>
      <c r="ACM296" s="26"/>
      <c r="ACN296" s="26"/>
      <c r="ACO296" s="26"/>
      <c r="ACP296" s="26"/>
      <c r="ACQ296" s="26"/>
      <c r="ACR296" s="26"/>
      <c r="ACS296" s="26"/>
      <c r="ACT296" s="26"/>
      <c r="ACU296" s="26"/>
      <c r="ACV296" s="26"/>
      <c r="ACW296" s="26"/>
      <c r="ACX296" s="26"/>
      <c r="ACY296" s="26"/>
      <c r="ACZ296" s="26"/>
      <c r="ADA296" s="26"/>
      <c r="ADB296" s="26"/>
      <c r="ADC296" s="26"/>
      <c r="ADD296" s="26"/>
      <c r="ADE296" s="26"/>
      <c r="ADF296" s="26"/>
      <c r="ADG296" s="26"/>
      <c r="ADH296" s="26"/>
      <c r="ADI296" s="26"/>
      <c r="ADJ296" s="26"/>
      <c r="ADK296" s="26"/>
      <c r="ADL296" s="26"/>
      <c r="ADM296" s="26"/>
      <c r="ADN296" s="26"/>
      <c r="ADO296" s="26"/>
      <c r="ADP296" s="26"/>
      <c r="ADQ296" s="26"/>
      <c r="ADR296" s="26"/>
      <c r="ADS296" s="26"/>
      <c r="ADT296" s="26"/>
      <c r="ADU296" s="26"/>
      <c r="ADV296" s="26"/>
      <c r="ADW296" s="26"/>
      <c r="ADX296" s="26"/>
      <c r="ADY296" s="26"/>
      <c r="ADZ296" s="26"/>
      <c r="AEA296" s="26"/>
      <c r="AEB296" s="26"/>
      <c r="AEC296" s="26"/>
      <c r="AED296" s="26"/>
      <c r="AEE296" s="26"/>
      <c r="AEF296" s="26"/>
      <c r="AEG296" s="26"/>
      <c r="AEH296" s="26"/>
      <c r="AEI296" s="26"/>
      <c r="AEJ296" s="26"/>
      <c r="AEK296" s="26"/>
      <c r="AEL296" s="26"/>
      <c r="AEM296" s="26"/>
      <c r="AEN296" s="26"/>
      <c r="AEO296" s="26"/>
      <c r="AEP296" s="26"/>
      <c r="AEQ296" s="26"/>
      <c r="AER296" s="26"/>
      <c r="AES296" s="26"/>
      <c r="AET296" s="26"/>
      <c r="AEU296" s="26"/>
      <c r="AEV296" s="26"/>
      <c r="AEW296" s="26"/>
      <c r="AEX296" s="26"/>
      <c r="AEY296" s="26"/>
      <c r="AEZ296" s="26"/>
      <c r="AFA296" s="26"/>
      <c r="AFB296" s="26"/>
      <c r="AFC296" s="26"/>
      <c r="AFD296" s="26"/>
      <c r="AFE296" s="26"/>
      <c r="AFF296" s="26"/>
      <c r="AFG296" s="26"/>
      <c r="AFH296" s="26"/>
      <c r="AFI296" s="26"/>
      <c r="AFJ296" s="26"/>
      <c r="AFK296" s="26"/>
      <c r="AFL296" s="26"/>
      <c r="AFM296" s="26"/>
      <c r="AFN296" s="26"/>
      <c r="AFO296" s="26"/>
      <c r="AFP296" s="26"/>
      <c r="AFQ296" s="26"/>
      <c r="AFR296" s="26"/>
      <c r="AFS296" s="26"/>
      <c r="AFT296" s="26"/>
      <c r="AFU296" s="26"/>
      <c r="AFV296" s="26"/>
      <c r="AFW296" s="26"/>
      <c r="AFX296" s="26"/>
      <c r="AFY296" s="26"/>
      <c r="AFZ296" s="26"/>
      <c r="AGA296" s="26"/>
      <c r="AGB296" s="26"/>
      <c r="AGC296" s="26"/>
      <c r="AGD296" s="26"/>
      <c r="AGE296" s="26"/>
      <c r="AGF296" s="26"/>
      <c r="AGG296" s="26"/>
      <c r="AGH296" s="26"/>
      <c r="AGI296" s="26"/>
      <c r="AGJ296" s="26"/>
      <c r="AGK296" s="26"/>
      <c r="AGL296" s="26"/>
      <c r="AGM296" s="26"/>
      <c r="AGN296" s="26"/>
      <c r="AGO296" s="26"/>
    </row>
    <row r="297" spans="371:873" x14ac:dyDescent="0.25">
      <c r="NG297" s="26"/>
      <c r="NH297" s="26"/>
      <c r="NI297" s="26"/>
      <c r="NJ297" s="26"/>
      <c r="NK297" s="26"/>
      <c r="NL297" s="26"/>
      <c r="NM297" s="26"/>
      <c r="NN297" s="26"/>
      <c r="NO297" s="26"/>
      <c r="NP297" s="26"/>
      <c r="NQ297" s="26"/>
      <c r="NR297" s="26"/>
      <c r="NS297" s="26"/>
      <c r="NT297" s="26"/>
      <c r="NU297" s="26"/>
      <c r="NV297" s="26"/>
      <c r="NW297" s="26"/>
      <c r="NX297" s="26"/>
      <c r="NY297" s="26"/>
      <c r="NZ297" s="26"/>
      <c r="OA297" s="26"/>
      <c r="OB297" s="26"/>
      <c r="OC297" s="26"/>
      <c r="OD297" s="26"/>
      <c r="OE297" s="26"/>
      <c r="OF297" s="26"/>
      <c r="OG297" s="26"/>
      <c r="OH297" s="26"/>
      <c r="OI297" s="26"/>
      <c r="OJ297" s="26"/>
      <c r="OK297" s="26"/>
      <c r="OL297" s="26"/>
      <c r="OM297" s="26"/>
      <c r="ON297" s="26"/>
      <c r="OO297" s="26"/>
      <c r="OP297" s="26"/>
      <c r="OQ297" s="26"/>
      <c r="OR297" s="26"/>
      <c r="OS297" s="26"/>
      <c r="OT297" s="26"/>
      <c r="OU297" s="26"/>
      <c r="OV297" s="26"/>
      <c r="OW297" s="26"/>
      <c r="OX297" s="26"/>
      <c r="OY297" s="26"/>
      <c r="OZ297" s="26"/>
      <c r="PA297" s="26"/>
      <c r="PB297" s="26"/>
      <c r="PC297" s="26"/>
      <c r="PD297" s="26"/>
      <c r="PE297" s="26"/>
      <c r="PF297" s="26"/>
      <c r="PG297" s="26"/>
      <c r="PH297" s="26"/>
      <c r="PI297" s="26"/>
      <c r="PJ297" s="26"/>
      <c r="PK297" s="26"/>
      <c r="PL297" s="26"/>
      <c r="PM297" s="26"/>
      <c r="PN297" s="26"/>
      <c r="PO297" s="26"/>
      <c r="PP297" s="26"/>
      <c r="PQ297" s="26"/>
      <c r="PR297" s="26"/>
      <c r="PS297" s="26"/>
      <c r="PT297" s="26"/>
      <c r="PU297" s="26"/>
      <c r="PV297" s="26"/>
      <c r="PW297" s="26"/>
      <c r="PX297" s="26"/>
      <c r="PY297" s="26"/>
      <c r="PZ297" s="26"/>
      <c r="QA297" s="26"/>
      <c r="QB297" s="26"/>
      <c r="QC297" s="26"/>
      <c r="QD297" s="26"/>
      <c r="QE297" s="26"/>
      <c r="QF297" s="26"/>
      <c r="QG297" s="26"/>
      <c r="QH297" s="26"/>
      <c r="QI297" s="26"/>
      <c r="QJ297" s="26"/>
      <c r="QK297" s="26"/>
      <c r="QL297" s="26"/>
      <c r="QM297" s="26"/>
      <c r="QN297" s="26"/>
      <c r="QO297" s="26"/>
      <c r="QP297" s="26"/>
      <c r="QQ297" s="26"/>
      <c r="QR297" s="26"/>
      <c r="QS297" s="26"/>
      <c r="QT297" s="26"/>
      <c r="QU297" s="26"/>
      <c r="QV297" s="26"/>
      <c r="QW297" s="26"/>
      <c r="QX297" s="26"/>
      <c r="QY297" s="26"/>
      <c r="QZ297" s="26"/>
      <c r="RA297" s="26"/>
      <c r="RB297" s="26"/>
      <c r="RC297" s="26"/>
      <c r="RD297" s="26"/>
      <c r="RE297" s="26"/>
      <c r="RF297" s="26"/>
      <c r="RG297" s="26"/>
      <c r="RH297" s="26"/>
      <c r="RI297" s="26"/>
      <c r="RJ297" s="26"/>
      <c r="RK297" s="26"/>
      <c r="RL297" s="26"/>
      <c r="RM297" s="26"/>
      <c r="RN297" s="26"/>
      <c r="RO297" s="26"/>
      <c r="RP297" s="26"/>
      <c r="RQ297" s="26"/>
      <c r="RR297" s="26"/>
      <c r="RS297" s="26"/>
      <c r="RT297" s="26"/>
      <c r="RU297" s="26"/>
      <c r="RV297" s="26"/>
      <c r="RW297" s="26"/>
      <c r="RX297" s="26"/>
      <c r="RY297" s="26"/>
      <c r="RZ297" s="26"/>
      <c r="SA297" s="26"/>
      <c r="SB297" s="26"/>
      <c r="SC297" s="26"/>
      <c r="SD297" s="26"/>
      <c r="SE297" s="26"/>
      <c r="SF297" s="26"/>
      <c r="SG297" s="26"/>
      <c r="SH297" s="26"/>
      <c r="SI297" s="26"/>
      <c r="SJ297" s="26"/>
      <c r="SK297" s="26"/>
      <c r="SL297" s="26"/>
      <c r="SM297" s="26"/>
      <c r="SN297" s="26"/>
      <c r="SO297" s="26"/>
      <c r="SP297" s="26"/>
      <c r="AAV297" s="26"/>
      <c r="AAW297" s="26"/>
      <c r="AAX297" s="26"/>
      <c r="AAY297" s="26"/>
      <c r="AAZ297" s="26"/>
      <c r="ABA297" s="26"/>
      <c r="ABB297" s="26"/>
      <c r="ABC297" s="26"/>
      <c r="ABD297" s="26"/>
      <c r="ABE297" s="26"/>
      <c r="ABF297" s="26"/>
      <c r="ABG297" s="26"/>
      <c r="ABH297" s="26"/>
      <c r="ABI297" s="26"/>
      <c r="ABJ297" s="26"/>
      <c r="ABK297" s="26"/>
      <c r="ABL297" s="26"/>
      <c r="ABM297" s="26"/>
      <c r="ABN297" s="26"/>
      <c r="ABO297" s="26"/>
      <c r="ABP297" s="26"/>
      <c r="ABQ297" s="26"/>
      <c r="ABR297" s="26"/>
      <c r="ABS297" s="26"/>
      <c r="ABT297" s="26"/>
      <c r="ABU297" s="26"/>
      <c r="ABV297" s="26"/>
      <c r="ABW297" s="26"/>
      <c r="ABX297" s="26"/>
      <c r="ABY297" s="26"/>
      <c r="ABZ297" s="26"/>
      <c r="ACA297" s="26"/>
      <c r="ACB297" s="26"/>
      <c r="ACC297" s="26"/>
      <c r="ACD297" s="26"/>
      <c r="ACE297" s="26"/>
      <c r="ACF297" s="26"/>
      <c r="ACG297" s="26"/>
      <c r="ACH297" s="26"/>
      <c r="ACI297" s="26"/>
      <c r="ACJ297" s="26"/>
      <c r="ACK297" s="26"/>
      <c r="ACL297" s="26"/>
      <c r="ACM297" s="26"/>
      <c r="ACN297" s="26"/>
      <c r="ACO297" s="26"/>
      <c r="ACP297" s="26"/>
      <c r="ACQ297" s="26"/>
      <c r="ACR297" s="26"/>
      <c r="ACS297" s="26"/>
      <c r="ACT297" s="26"/>
      <c r="ACU297" s="26"/>
      <c r="ACV297" s="26"/>
      <c r="ACW297" s="26"/>
      <c r="ACX297" s="26"/>
      <c r="ACY297" s="26"/>
      <c r="ACZ297" s="26"/>
      <c r="ADA297" s="26"/>
      <c r="ADB297" s="26"/>
      <c r="ADC297" s="26"/>
      <c r="ADD297" s="26"/>
      <c r="ADE297" s="26"/>
      <c r="ADF297" s="26"/>
      <c r="ADG297" s="26"/>
      <c r="ADH297" s="26"/>
      <c r="ADI297" s="26"/>
      <c r="ADJ297" s="26"/>
      <c r="ADK297" s="26"/>
      <c r="ADL297" s="26"/>
      <c r="ADM297" s="26"/>
      <c r="ADN297" s="26"/>
      <c r="ADO297" s="26"/>
      <c r="ADP297" s="26"/>
      <c r="ADQ297" s="26"/>
      <c r="ADR297" s="26"/>
      <c r="ADS297" s="26"/>
      <c r="ADT297" s="26"/>
      <c r="ADU297" s="26"/>
      <c r="ADV297" s="26"/>
      <c r="ADW297" s="26"/>
      <c r="ADX297" s="26"/>
      <c r="ADY297" s="26"/>
      <c r="ADZ297" s="26"/>
      <c r="AEA297" s="26"/>
      <c r="AEB297" s="26"/>
      <c r="AEC297" s="26"/>
      <c r="AED297" s="26"/>
      <c r="AEE297" s="26"/>
      <c r="AEF297" s="26"/>
      <c r="AEG297" s="26"/>
      <c r="AEH297" s="26"/>
      <c r="AEI297" s="26"/>
      <c r="AEJ297" s="26"/>
      <c r="AEK297" s="26"/>
      <c r="AEL297" s="26"/>
      <c r="AEM297" s="26"/>
      <c r="AEN297" s="26"/>
      <c r="AEO297" s="26"/>
      <c r="AEP297" s="26"/>
      <c r="AEQ297" s="26"/>
      <c r="AER297" s="26"/>
      <c r="AES297" s="26"/>
      <c r="AET297" s="26"/>
      <c r="AEU297" s="26"/>
      <c r="AEV297" s="26"/>
      <c r="AEW297" s="26"/>
      <c r="AEX297" s="26"/>
      <c r="AEY297" s="26"/>
      <c r="AEZ297" s="26"/>
      <c r="AFA297" s="26"/>
      <c r="AFB297" s="26"/>
      <c r="AFC297" s="26"/>
      <c r="AFD297" s="26"/>
      <c r="AFE297" s="26"/>
      <c r="AFF297" s="26"/>
      <c r="AFG297" s="26"/>
      <c r="AFH297" s="26"/>
      <c r="AFI297" s="26"/>
      <c r="AFJ297" s="26"/>
      <c r="AFK297" s="26"/>
      <c r="AFL297" s="26"/>
      <c r="AFM297" s="26"/>
      <c r="AFN297" s="26"/>
      <c r="AFO297" s="26"/>
      <c r="AFP297" s="26"/>
      <c r="AFQ297" s="26"/>
      <c r="AFR297" s="26"/>
      <c r="AFS297" s="26"/>
      <c r="AFT297" s="26"/>
      <c r="AFU297" s="26"/>
      <c r="AFV297" s="26"/>
      <c r="AFW297" s="26"/>
      <c r="AFX297" s="26"/>
      <c r="AFY297" s="26"/>
      <c r="AFZ297" s="26"/>
      <c r="AGA297" s="26"/>
      <c r="AGB297" s="26"/>
      <c r="AGC297" s="26"/>
      <c r="AGD297" s="26"/>
      <c r="AGE297" s="26"/>
      <c r="AGF297" s="26"/>
      <c r="AGG297" s="26"/>
      <c r="AGH297" s="26"/>
      <c r="AGI297" s="26"/>
      <c r="AGJ297" s="26"/>
      <c r="AGK297" s="26"/>
      <c r="AGL297" s="26"/>
      <c r="AGM297" s="26"/>
      <c r="AGN297" s="26"/>
      <c r="AGO297" s="26"/>
    </row>
    <row r="298" spans="371:873" x14ac:dyDescent="0.25">
      <c r="NG298" s="26"/>
      <c r="NH298" s="26"/>
      <c r="NI298" s="26"/>
      <c r="NJ298" s="26"/>
      <c r="NK298" s="26"/>
      <c r="NL298" s="26"/>
      <c r="NM298" s="26"/>
      <c r="NN298" s="26"/>
      <c r="NO298" s="26"/>
      <c r="NP298" s="26"/>
      <c r="NQ298" s="26"/>
      <c r="NR298" s="26"/>
      <c r="NS298" s="26"/>
      <c r="NT298" s="26"/>
      <c r="NU298" s="26"/>
      <c r="NV298" s="26"/>
      <c r="NW298" s="26"/>
      <c r="NX298" s="26"/>
      <c r="NY298" s="26"/>
      <c r="NZ298" s="26"/>
      <c r="OA298" s="26"/>
      <c r="OB298" s="26"/>
      <c r="OC298" s="26"/>
      <c r="OD298" s="26"/>
      <c r="OE298" s="26"/>
      <c r="OF298" s="26"/>
      <c r="OG298" s="26"/>
      <c r="OH298" s="26"/>
      <c r="OI298" s="26"/>
      <c r="OJ298" s="26"/>
      <c r="OK298" s="26"/>
      <c r="OL298" s="26"/>
      <c r="OM298" s="26"/>
      <c r="ON298" s="26"/>
      <c r="OO298" s="26"/>
      <c r="OP298" s="26"/>
      <c r="OQ298" s="26"/>
      <c r="OR298" s="26"/>
      <c r="OS298" s="26"/>
      <c r="OT298" s="26"/>
      <c r="OU298" s="26"/>
      <c r="OV298" s="26"/>
      <c r="OW298" s="26"/>
      <c r="OX298" s="26"/>
      <c r="OY298" s="26"/>
      <c r="OZ298" s="26"/>
      <c r="PA298" s="26"/>
      <c r="PB298" s="26"/>
      <c r="PC298" s="26"/>
      <c r="PD298" s="26"/>
      <c r="PE298" s="26"/>
      <c r="PF298" s="26"/>
      <c r="PG298" s="26"/>
      <c r="PH298" s="26"/>
      <c r="PI298" s="26"/>
      <c r="PJ298" s="26"/>
      <c r="PK298" s="26"/>
      <c r="PL298" s="26"/>
      <c r="PM298" s="26"/>
      <c r="PN298" s="26"/>
      <c r="PO298" s="26"/>
      <c r="PP298" s="26"/>
      <c r="PQ298" s="26"/>
      <c r="PR298" s="26"/>
      <c r="PS298" s="26"/>
      <c r="PT298" s="26"/>
      <c r="PU298" s="26"/>
      <c r="PV298" s="26"/>
      <c r="PW298" s="26"/>
      <c r="PX298" s="26"/>
      <c r="PY298" s="26"/>
      <c r="PZ298" s="26"/>
      <c r="QA298" s="26"/>
      <c r="QB298" s="26"/>
      <c r="QC298" s="26"/>
      <c r="QD298" s="26"/>
      <c r="QE298" s="26"/>
      <c r="QF298" s="26"/>
      <c r="QG298" s="26"/>
      <c r="QH298" s="26"/>
      <c r="QI298" s="26"/>
      <c r="QJ298" s="26"/>
      <c r="QK298" s="26"/>
      <c r="QL298" s="26"/>
      <c r="QM298" s="26"/>
      <c r="QN298" s="26"/>
      <c r="QO298" s="26"/>
      <c r="QP298" s="26"/>
      <c r="QQ298" s="26"/>
      <c r="QR298" s="26"/>
      <c r="QS298" s="26"/>
      <c r="QT298" s="26"/>
      <c r="QU298" s="26"/>
      <c r="QV298" s="26"/>
      <c r="QW298" s="26"/>
      <c r="QX298" s="26"/>
      <c r="QY298" s="26"/>
      <c r="QZ298" s="26"/>
      <c r="RA298" s="26"/>
      <c r="RB298" s="26"/>
      <c r="RC298" s="26"/>
      <c r="RD298" s="26"/>
      <c r="RE298" s="26"/>
      <c r="RF298" s="26"/>
      <c r="RG298" s="26"/>
      <c r="RH298" s="26"/>
      <c r="RI298" s="26"/>
      <c r="RJ298" s="26"/>
      <c r="RK298" s="26"/>
      <c r="RL298" s="26"/>
      <c r="RM298" s="26"/>
      <c r="RN298" s="26"/>
      <c r="RO298" s="26"/>
      <c r="RP298" s="26"/>
      <c r="RQ298" s="26"/>
      <c r="RR298" s="26"/>
      <c r="RS298" s="26"/>
      <c r="RT298" s="26"/>
      <c r="RU298" s="26"/>
      <c r="RV298" s="26"/>
      <c r="RW298" s="26"/>
      <c r="RX298" s="26"/>
      <c r="RY298" s="26"/>
      <c r="RZ298" s="26"/>
      <c r="SA298" s="26"/>
      <c r="SB298" s="26"/>
      <c r="SC298" s="26"/>
      <c r="SD298" s="26"/>
      <c r="SE298" s="26"/>
      <c r="SF298" s="26"/>
      <c r="SG298" s="26"/>
      <c r="SH298" s="26"/>
      <c r="SI298" s="26"/>
      <c r="SJ298" s="26"/>
      <c r="SK298" s="26"/>
      <c r="SL298" s="26"/>
      <c r="SM298" s="26"/>
      <c r="SN298" s="26"/>
      <c r="SO298" s="26"/>
      <c r="SP298" s="26"/>
      <c r="AAV298" s="26"/>
      <c r="AAW298" s="26"/>
      <c r="AAX298" s="26"/>
      <c r="AAY298" s="26"/>
      <c r="AAZ298" s="26"/>
      <c r="ABA298" s="26"/>
      <c r="ABB298" s="26"/>
      <c r="ABC298" s="26"/>
      <c r="ABD298" s="26"/>
      <c r="ABE298" s="26"/>
      <c r="ABF298" s="26"/>
      <c r="ABG298" s="26"/>
      <c r="ABH298" s="26"/>
      <c r="ABI298" s="26"/>
      <c r="ABJ298" s="26"/>
      <c r="ABK298" s="26"/>
      <c r="ABL298" s="26"/>
      <c r="ABM298" s="26"/>
      <c r="ABN298" s="26"/>
      <c r="ABO298" s="26"/>
      <c r="ABP298" s="26"/>
      <c r="ABQ298" s="26"/>
      <c r="ABR298" s="26"/>
      <c r="ABS298" s="26"/>
      <c r="ABT298" s="26"/>
      <c r="ABU298" s="26"/>
      <c r="ABV298" s="26"/>
      <c r="ABW298" s="26"/>
      <c r="ABX298" s="26"/>
      <c r="ABY298" s="26"/>
      <c r="ABZ298" s="26"/>
      <c r="ACA298" s="26"/>
      <c r="ACB298" s="26"/>
      <c r="ACC298" s="26"/>
      <c r="ACD298" s="26"/>
      <c r="ACE298" s="26"/>
      <c r="ACF298" s="26"/>
      <c r="ACG298" s="26"/>
      <c r="ACH298" s="26"/>
      <c r="ACI298" s="26"/>
      <c r="ACJ298" s="26"/>
      <c r="ACK298" s="26"/>
      <c r="ACL298" s="26"/>
      <c r="ACM298" s="26"/>
      <c r="ACN298" s="26"/>
      <c r="ACO298" s="26"/>
      <c r="ACP298" s="26"/>
      <c r="ACQ298" s="26"/>
      <c r="ACR298" s="26"/>
      <c r="ACS298" s="26"/>
      <c r="ACT298" s="26"/>
      <c r="ACU298" s="26"/>
      <c r="ACV298" s="26"/>
      <c r="ACW298" s="26"/>
      <c r="ACX298" s="26"/>
      <c r="ACY298" s="26"/>
      <c r="ACZ298" s="26"/>
      <c r="ADA298" s="26"/>
      <c r="ADB298" s="26"/>
      <c r="ADC298" s="26"/>
      <c r="ADD298" s="26"/>
      <c r="ADE298" s="26"/>
      <c r="ADF298" s="26"/>
      <c r="ADG298" s="26"/>
      <c r="ADH298" s="26"/>
      <c r="ADI298" s="26"/>
      <c r="ADJ298" s="26"/>
      <c r="ADK298" s="26"/>
      <c r="ADL298" s="26"/>
      <c r="ADM298" s="26"/>
      <c r="ADN298" s="26"/>
      <c r="ADO298" s="26"/>
      <c r="ADP298" s="26"/>
      <c r="ADQ298" s="26"/>
      <c r="ADR298" s="26"/>
      <c r="ADS298" s="26"/>
      <c r="ADT298" s="26"/>
      <c r="ADU298" s="26"/>
      <c r="ADV298" s="26"/>
      <c r="ADW298" s="26"/>
      <c r="ADX298" s="26"/>
      <c r="ADY298" s="26"/>
      <c r="ADZ298" s="26"/>
      <c r="AEA298" s="26"/>
      <c r="AEB298" s="26"/>
      <c r="AEC298" s="26"/>
      <c r="AED298" s="26"/>
      <c r="AEE298" s="26"/>
      <c r="AEF298" s="26"/>
      <c r="AEG298" s="26"/>
      <c r="AEH298" s="26"/>
      <c r="AEI298" s="26"/>
      <c r="AEJ298" s="26"/>
      <c r="AEK298" s="26"/>
      <c r="AEL298" s="26"/>
      <c r="AEM298" s="26"/>
      <c r="AEN298" s="26"/>
      <c r="AEO298" s="26"/>
      <c r="AEP298" s="26"/>
      <c r="AEQ298" s="26"/>
      <c r="AER298" s="26"/>
      <c r="AES298" s="26"/>
      <c r="AET298" s="26"/>
      <c r="AEU298" s="26"/>
      <c r="AEV298" s="26"/>
      <c r="AEW298" s="26"/>
      <c r="AEX298" s="26"/>
      <c r="AEY298" s="26"/>
      <c r="AEZ298" s="26"/>
      <c r="AFA298" s="26"/>
      <c r="AFB298" s="26"/>
      <c r="AFC298" s="26"/>
      <c r="AFD298" s="26"/>
      <c r="AFE298" s="26"/>
      <c r="AFF298" s="26"/>
      <c r="AFG298" s="26"/>
      <c r="AFH298" s="26"/>
      <c r="AFI298" s="26"/>
      <c r="AFJ298" s="26"/>
      <c r="AFK298" s="26"/>
      <c r="AFL298" s="26"/>
      <c r="AFM298" s="26"/>
      <c r="AFN298" s="26"/>
      <c r="AFO298" s="26"/>
      <c r="AFP298" s="26"/>
      <c r="AFQ298" s="26"/>
      <c r="AFR298" s="26"/>
      <c r="AFS298" s="26"/>
      <c r="AFT298" s="26"/>
      <c r="AFU298" s="26"/>
      <c r="AFV298" s="26"/>
      <c r="AFW298" s="26"/>
      <c r="AFX298" s="26"/>
      <c r="AFY298" s="26"/>
      <c r="AFZ298" s="26"/>
      <c r="AGA298" s="26"/>
      <c r="AGB298" s="26"/>
      <c r="AGC298" s="26"/>
      <c r="AGD298" s="26"/>
      <c r="AGE298" s="26"/>
      <c r="AGF298" s="26"/>
      <c r="AGG298" s="26"/>
      <c r="AGH298" s="26"/>
      <c r="AGI298" s="26"/>
      <c r="AGJ298" s="26"/>
      <c r="AGK298" s="26"/>
      <c r="AGL298" s="26"/>
      <c r="AGM298" s="26"/>
      <c r="AGN298" s="26"/>
      <c r="AGO298" s="26"/>
    </row>
    <row r="299" spans="371:873" x14ac:dyDescent="0.25">
      <c r="NG299" s="26"/>
      <c r="NH299" s="26"/>
      <c r="NI299" s="26"/>
      <c r="NJ299" s="26"/>
      <c r="NK299" s="26"/>
      <c r="NL299" s="26"/>
      <c r="NM299" s="26"/>
      <c r="NN299" s="26"/>
      <c r="NO299" s="26"/>
      <c r="NP299" s="26"/>
      <c r="NQ299" s="26"/>
      <c r="NR299" s="26"/>
      <c r="NS299" s="26"/>
      <c r="NT299" s="26"/>
      <c r="NU299" s="26"/>
      <c r="NV299" s="26"/>
      <c r="NW299" s="26"/>
      <c r="NX299" s="26"/>
      <c r="NY299" s="26"/>
      <c r="NZ299" s="26"/>
      <c r="OA299" s="26"/>
      <c r="OB299" s="26"/>
      <c r="OC299" s="26"/>
      <c r="OD299" s="26"/>
      <c r="OE299" s="26"/>
      <c r="OF299" s="26"/>
      <c r="OG299" s="26"/>
      <c r="OH299" s="26"/>
      <c r="OI299" s="26"/>
      <c r="OJ299" s="26"/>
      <c r="OK299" s="26"/>
      <c r="OL299" s="26"/>
      <c r="OM299" s="26"/>
      <c r="ON299" s="26"/>
      <c r="OO299" s="26"/>
      <c r="OP299" s="26"/>
      <c r="OQ299" s="26"/>
      <c r="OR299" s="26"/>
      <c r="OS299" s="26"/>
      <c r="OT299" s="26"/>
      <c r="OU299" s="26"/>
      <c r="OV299" s="26"/>
      <c r="OW299" s="26"/>
      <c r="OX299" s="26"/>
      <c r="OY299" s="26"/>
      <c r="OZ299" s="26"/>
      <c r="PA299" s="26"/>
      <c r="PB299" s="26"/>
      <c r="PC299" s="26"/>
      <c r="PD299" s="26"/>
      <c r="PE299" s="26"/>
      <c r="PF299" s="26"/>
      <c r="PG299" s="26"/>
      <c r="PH299" s="26"/>
      <c r="PI299" s="26"/>
      <c r="PJ299" s="26"/>
      <c r="PK299" s="26"/>
      <c r="PL299" s="26"/>
      <c r="PM299" s="26"/>
      <c r="PN299" s="26"/>
      <c r="PO299" s="26"/>
      <c r="PP299" s="26"/>
      <c r="PQ299" s="26"/>
      <c r="PR299" s="26"/>
      <c r="PS299" s="26"/>
      <c r="PT299" s="26"/>
      <c r="PU299" s="26"/>
      <c r="PV299" s="26"/>
      <c r="PW299" s="26"/>
      <c r="PX299" s="26"/>
      <c r="PY299" s="26"/>
      <c r="PZ299" s="26"/>
      <c r="QA299" s="26"/>
      <c r="QB299" s="26"/>
      <c r="QC299" s="26"/>
      <c r="QD299" s="26"/>
      <c r="QE299" s="26"/>
      <c r="QF299" s="26"/>
      <c r="QG299" s="26"/>
      <c r="QH299" s="26"/>
      <c r="QI299" s="26"/>
      <c r="QJ299" s="26"/>
      <c r="QK299" s="26"/>
      <c r="QL299" s="26"/>
      <c r="QM299" s="26"/>
      <c r="QN299" s="26"/>
      <c r="QO299" s="26"/>
      <c r="QP299" s="26"/>
      <c r="QQ299" s="26"/>
      <c r="QR299" s="26"/>
      <c r="QS299" s="26"/>
      <c r="QT299" s="26"/>
      <c r="QU299" s="26"/>
      <c r="QV299" s="26"/>
      <c r="QW299" s="26"/>
      <c r="QX299" s="26"/>
      <c r="QY299" s="26"/>
      <c r="QZ299" s="26"/>
      <c r="RA299" s="26"/>
      <c r="RB299" s="26"/>
      <c r="RC299" s="26"/>
      <c r="RD299" s="26"/>
      <c r="RE299" s="26"/>
      <c r="RF299" s="26"/>
      <c r="RG299" s="26"/>
      <c r="RH299" s="26"/>
      <c r="RI299" s="26"/>
      <c r="RJ299" s="26"/>
      <c r="RK299" s="26"/>
      <c r="RL299" s="26"/>
      <c r="RM299" s="26"/>
      <c r="RN299" s="26"/>
      <c r="RO299" s="26"/>
      <c r="RP299" s="26"/>
      <c r="RQ299" s="26"/>
      <c r="RR299" s="26"/>
      <c r="RS299" s="26"/>
      <c r="RT299" s="26"/>
      <c r="RU299" s="26"/>
      <c r="RV299" s="26"/>
      <c r="RW299" s="26"/>
      <c r="RX299" s="26"/>
      <c r="RY299" s="26"/>
      <c r="RZ299" s="26"/>
      <c r="SA299" s="26"/>
      <c r="SB299" s="26"/>
      <c r="SC299" s="26"/>
      <c r="SD299" s="26"/>
      <c r="SE299" s="26"/>
      <c r="SF299" s="26"/>
      <c r="SG299" s="26"/>
      <c r="SH299" s="26"/>
      <c r="SI299" s="26"/>
      <c r="SJ299" s="26"/>
      <c r="SK299" s="26"/>
      <c r="SL299" s="26"/>
      <c r="SM299" s="26"/>
      <c r="SN299" s="26"/>
      <c r="SO299" s="26"/>
      <c r="SP299" s="26"/>
      <c r="AAV299" s="26"/>
      <c r="AAW299" s="26"/>
      <c r="AAX299" s="26"/>
      <c r="AAY299" s="26"/>
      <c r="AAZ299" s="26"/>
      <c r="ABA299" s="26"/>
      <c r="ABB299" s="26"/>
      <c r="ABC299" s="26"/>
      <c r="ABD299" s="26"/>
      <c r="ABE299" s="26"/>
      <c r="ABF299" s="26"/>
      <c r="ABG299" s="26"/>
      <c r="ABH299" s="26"/>
      <c r="ABI299" s="26"/>
      <c r="ABJ299" s="26"/>
      <c r="ABK299" s="26"/>
      <c r="ABL299" s="26"/>
      <c r="ABM299" s="26"/>
      <c r="ABN299" s="26"/>
      <c r="ABO299" s="26"/>
      <c r="ABP299" s="26"/>
      <c r="ABQ299" s="26"/>
      <c r="ABR299" s="26"/>
      <c r="ABS299" s="26"/>
      <c r="ABT299" s="26"/>
      <c r="ABU299" s="26"/>
      <c r="ABV299" s="26"/>
      <c r="ABW299" s="26"/>
      <c r="ABX299" s="26"/>
      <c r="ABY299" s="26"/>
      <c r="ABZ299" s="26"/>
      <c r="ACA299" s="26"/>
      <c r="ACB299" s="26"/>
      <c r="ACC299" s="26"/>
      <c r="ACD299" s="26"/>
      <c r="ACE299" s="26"/>
      <c r="ACF299" s="26"/>
      <c r="ACG299" s="26"/>
      <c r="ACH299" s="26"/>
      <c r="ACI299" s="26"/>
      <c r="ACJ299" s="26"/>
      <c r="ACK299" s="26"/>
      <c r="ACL299" s="26"/>
      <c r="ACM299" s="26"/>
      <c r="ACN299" s="26"/>
      <c r="ACO299" s="26"/>
      <c r="ACP299" s="26"/>
      <c r="ACQ299" s="26"/>
      <c r="ACR299" s="26"/>
      <c r="ACS299" s="26"/>
      <c r="ACT299" s="26"/>
      <c r="ACU299" s="26"/>
      <c r="ACV299" s="26"/>
      <c r="ACW299" s="26"/>
      <c r="ACX299" s="26"/>
      <c r="ACY299" s="26"/>
      <c r="ACZ299" s="26"/>
      <c r="ADA299" s="26"/>
      <c r="ADB299" s="26"/>
      <c r="ADC299" s="26"/>
      <c r="ADD299" s="26"/>
      <c r="ADE299" s="26"/>
      <c r="ADF299" s="26"/>
      <c r="ADG299" s="26"/>
      <c r="ADH299" s="26"/>
      <c r="ADI299" s="26"/>
      <c r="ADJ299" s="26"/>
      <c r="ADK299" s="26"/>
      <c r="ADL299" s="26"/>
      <c r="ADM299" s="26"/>
      <c r="ADN299" s="26"/>
      <c r="ADO299" s="26"/>
      <c r="ADP299" s="26"/>
      <c r="ADQ299" s="26"/>
      <c r="ADR299" s="26"/>
      <c r="ADS299" s="26"/>
      <c r="ADT299" s="26"/>
      <c r="ADU299" s="26"/>
      <c r="ADV299" s="26"/>
      <c r="ADW299" s="26"/>
      <c r="ADX299" s="26"/>
      <c r="ADY299" s="26"/>
      <c r="ADZ299" s="26"/>
      <c r="AEA299" s="26"/>
      <c r="AEB299" s="26"/>
      <c r="AEC299" s="26"/>
      <c r="AED299" s="26"/>
      <c r="AEE299" s="26"/>
      <c r="AEF299" s="26"/>
      <c r="AEG299" s="26"/>
      <c r="AEH299" s="26"/>
      <c r="AEI299" s="26"/>
      <c r="AEJ299" s="26"/>
      <c r="AEK299" s="26"/>
      <c r="AEL299" s="26"/>
      <c r="AEM299" s="26"/>
      <c r="AEN299" s="26"/>
      <c r="AEO299" s="26"/>
      <c r="AEP299" s="26"/>
      <c r="AEQ299" s="26"/>
      <c r="AER299" s="26"/>
      <c r="AES299" s="26"/>
      <c r="AET299" s="26"/>
      <c r="AEU299" s="26"/>
      <c r="AEV299" s="26"/>
      <c r="AEW299" s="26"/>
      <c r="AEX299" s="26"/>
      <c r="AEY299" s="26"/>
      <c r="AEZ299" s="26"/>
      <c r="AFA299" s="26"/>
      <c r="AFB299" s="26"/>
      <c r="AFC299" s="26"/>
      <c r="AFD299" s="26"/>
      <c r="AFE299" s="26"/>
      <c r="AFF299" s="26"/>
      <c r="AFG299" s="26"/>
      <c r="AFH299" s="26"/>
      <c r="AFI299" s="26"/>
      <c r="AFJ299" s="26"/>
      <c r="AFK299" s="26"/>
      <c r="AFL299" s="26"/>
      <c r="AFM299" s="26"/>
      <c r="AFN299" s="26"/>
      <c r="AFO299" s="26"/>
      <c r="AFP299" s="26"/>
      <c r="AFQ299" s="26"/>
      <c r="AFR299" s="26"/>
      <c r="AFS299" s="26"/>
      <c r="AFT299" s="26"/>
      <c r="AFU299" s="26"/>
      <c r="AFV299" s="26"/>
      <c r="AFW299" s="26"/>
      <c r="AFX299" s="26"/>
      <c r="AFY299" s="26"/>
      <c r="AFZ299" s="26"/>
      <c r="AGA299" s="26"/>
      <c r="AGB299" s="26"/>
      <c r="AGC299" s="26"/>
      <c r="AGD299" s="26"/>
      <c r="AGE299" s="26"/>
      <c r="AGF299" s="26"/>
      <c r="AGG299" s="26"/>
      <c r="AGH299" s="26"/>
      <c r="AGI299" s="26"/>
      <c r="AGJ299" s="26"/>
      <c r="AGK299" s="26"/>
      <c r="AGL299" s="26"/>
      <c r="AGM299" s="26"/>
      <c r="AGN299" s="26"/>
      <c r="AGO299" s="26"/>
    </row>
    <row r="300" spans="371:873" x14ac:dyDescent="0.25">
      <c r="NG300" s="26"/>
      <c r="NH300" s="26"/>
      <c r="NI300" s="26"/>
      <c r="NJ300" s="26"/>
      <c r="NK300" s="26"/>
      <c r="NL300" s="26"/>
      <c r="NM300" s="26"/>
      <c r="NN300" s="26"/>
      <c r="NO300" s="26"/>
      <c r="NP300" s="26"/>
      <c r="NQ300" s="26"/>
      <c r="NR300" s="26"/>
      <c r="NS300" s="26"/>
      <c r="NT300" s="26"/>
      <c r="NU300" s="26"/>
      <c r="NV300" s="26"/>
      <c r="NW300" s="26"/>
      <c r="NX300" s="26"/>
      <c r="NY300" s="26"/>
      <c r="NZ300" s="26"/>
      <c r="OA300" s="26"/>
      <c r="OB300" s="26"/>
      <c r="OC300" s="26"/>
      <c r="OD300" s="26"/>
      <c r="OE300" s="26"/>
      <c r="OF300" s="26"/>
      <c r="OG300" s="26"/>
      <c r="OH300" s="26"/>
      <c r="OI300" s="26"/>
      <c r="OJ300" s="26"/>
      <c r="OK300" s="26"/>
      <c r="OL300" s="26"/>
      <c r="OM300" s="26"/>
      <c r="ON300" s="26"/>
      <c r="OO300" s="26"/>
      <c r="OP300" s="26"/>
      <c r="OQ300" s="26"/>
      <c r="OR300" s="26"/>
      <c r="OS300" s="26"/>
      <c r="OT300" s="26"/>
      <c r="OU300" s="26"/>
      <c r="OV300" s="26"/>
      <c r="OW300" s="26"/>
      <c r="OX300" s="26"/>
      <c r="OY300" s="26"/>
      <c r="OZ300" s="26"/>
      <c r="PA300" s="26"/>
      <c r="PB300" s="26"/>
      <c r="PC300" s="26"/>
      <c r="PD300" s="26"/>
      <c r="PE300" s="26"/>
      <c r="PF300" s="26"/>
      <c r="PG300" s="26"/>
      <c r="PH300" s="26"/>
      <c r="PI300" s="26"/>
      <c r="PJ300" s="26"/>
      <c r="PK300" s="26"/>
      <c r="PL300" s="26"/>
      <c r="PM300" s="26"/>
      <c r="PN300" s="26"/>
      <c r="PO300" s="26"/>
      <c r="PP300" s="26"/>
      <c r="PQ300" s="26"/>
      <c r="PR300" s="26"/>
      <c r="PS300" s="26"/>
      <c r="PT300" s="26"/>
      <c r="PU300" s="26"/>
      <c r="PV300" s="26"/>
      <c r="PW300" s="26"/>
      <c r="PX300" s="26"/>
      <c r="PY300" s="26"/>
      <c r="PZ300" s="26"/>
      <c r="QA300" s="26"/>
      <c r="QB300" s="26"/>
      <c r="QC300" s="26"/>
      <c r="QD300" s="26"/>
      <c r="QE300" s="26"/>
      <c r="QF300" s="26"/>
      <c r="QG300" s="26"/>
      <c r="QH300" s="26"/>
      <c r="QI300" s="26"/>
      <c r="QJ300" s="26"/>
      <c r="QK300" s="26"/>
      <c r="QL300" s="26"/>
      <c r="QM300" s="26"/>
      <c r="QN300" s="26"/>
      <c r="QO300" s="26"/>
      <c r="QP300" s="26"/>
      <c r="QQ300" s="26"/>
      <c r="QR300" s="26"/>
      <c r="QS300" s="26"/>
      <c r="QT300" s="26"/>
      <c r="QU300" s="26"/>
      <c r="QV300" s="26"/>
      <c r="QW300" s="26"/>
      <c r="QX300" s="26"/>
      <c r="QY300" s="26"/>
      <c r="QZ300" s="26"/>
      <c r="RA300" s="26"/>
      <c r="RB300" s="26"/>
      <c r="RC300" s="26"/>
      <c r="RD300" s="26"/>
      <c r="RE300" s="26"/>
      <c r="RF300" s="26"/>
      <c r="RG300" s="26"/>
      <c r="RH300" s="26"/>
      <c r="RI300" s="26"/>
      <c r="RJ300" s="26"/>
      <c r="RK300" s="26"/>
      <c r="RL300" s="26"/>
      <c r="RM300" s="26"/>
      <c r="RN300" s="26"/>
      <c r="RO300" s="26"/>
      <c r="RP300" s="26"/>
      <c r="RQ300" s="26"/>
      <c r="RR300" s="26"/>
      <c r="RS300" s="26"/>
      <c r="RT300" s="26"/>
      <c r="RU300" s="26"/>
      <c r="RV300" s="26"/>
      <c r="RW300" s="26"/>
      <c r="RX300" s="26"/>
      <c r="RY300" s="26"/>
      <c r="RZ300" s="26"/>
      <c r="SA300" s="26"/>
      <c r="SB300" s="26"/>
      <c r="SC300" s="26"/>
      <c r="SD300" s="26"/>
      <c r="SE300" s="26"/>
      <c r="SF300" s="26"/>
      <c r="SG300" s="26"/>
      <c r="SH300" s="26"/>
      <c r="SI300" s="26"/>
      <c r="SJ300" s="26"/>
      <c r="SK300" s="26"/>
      <c r="SL300" s="26"/>
      <c r="SM300" s="26"/>
      <c r="SN300" s="26"/>
      <c r="SO300" s="26"/>
      <c r="SP300" s="26"/>
      <c r="AAV300" s="26"/>
      <c r="AAW300" s="26"/>
      <c r="AAX300" s="26"/>
      <c r="AAY300" s="26"/>
      <c r="AAZ300" s="26"/>
      <c r="ABA300" s="26"/>
      <c r="ABB300" s="26"/>
      <c r="ABC300" s="26"/>
      <c r="ABD300" s="26"/>
      <c r="ABE300" s="26"/>
      <c r="ABF300" s="26"/>
      <c r="ABG300" s="26"/>
      <c r="ABH300" s="26"/>
      <c r="ABI300" s="26"/>
      <c r="ABJ300" s="26"/>
      <c r="ABK300" s="26"/>
      <c r="ABL300" s="26"/>
      <c r="ABM300" s="26"/>
      <c r="ABN300" s="26"/>
      <c r="ABO300" s="26"/>
      <c r="ABP300" s="26"/>
      <c r="ABQ300" s="26"/>
      <c r="ABR300" s="26"/>
      <c r="ABS300" s="26"/>
      <c r="ABT300" s="26"/>
      <c r="ABU300" s="26"/>
      <c r="ABV300" s="26"/>
      <c r="ABW300" s="26"/>
      <c r="ABX300" s="26"/>
      <c r="ABY300" s="26"/>
      <c r="ABZ300" s="26"/>
      <c r="ACA300" s="26"/>
      <c r="ACB300" s="26"/>
      <c r="ACC300" s="26"/>
      <c r="ACD300" s="26"/>
      <c r="ACE300" s="26"/>
      <c r="ACF300" s="26"/>
      <c r="ACG300" s="26"/>
      <c r="ACH300" s="26"/>
      <c r="ACI300" s="26"/>
      <c r="ACJ300" s="26"/>
      <c r="ACK300" s="26"/>
      <c r="ACL300" s="26"/>
      <c r="ACM300" s="26"/>
      <c r="ACN300" s="26"/>
      <c r="ACO300" s="26"/>
      <c r="ACP300" s="26"/>
      <c r="ACQ300" s="26"/>
      <c r="ACR300" s="26"/>
      <c r="ACS300" s="26"/>
      <c r="ACT300" s="26"/>
      <c r="ACU300" s="26"/>
      <c r="ACV300" s="26"/>
      <c r="ACW300" s="26"/>
      <c r="ACX300" s="26"/>
      <c r="ACY300" s="26"/>
      <c r="ACZ300" s="26"/>
      <c r="ADA300" s="26"/>
      <c r="ADB300" s="26"/>
      <c r="ADC300" s="26"/>
      <c r="ADD300" s="26"/>
      <c r="ADE300" s="26"/>
      <c r="ADF300" s="26"/>
      <c r="ADG300" s="26"/>
      <c r="ADH300" s="26"/>
      <c r="ADI300" s="26"/>
      <c r="ADJ300" s="26"/>
      <c r="ADK300" s="26"/>
      <c r="ADL300" s="26"/>
      <c r="ADM300" s="26"/>
      <c r="ADN300" s="26"/>
      <c r="ADO300" s="26"/>
      <c r="ADP300" s="26"/>
      <c r="ADQ300" s="26"/>
      <c r="ADR300" s="26"/>
      <c r="ADS300" s="26"/>
      <c r="ADT300" s="26"/>
      <c r="ADU300" s="26"/>
      <c r="ADV300" s="26"/>
      <c r="ADW300" s="26"/>
      <c r="ADX300" s="26"/>
      <c r="ADY300" s="26"/>
      <c r="ADZ300" s="26"/>
      <c r="AEA300" s="26"/>
      <c r="AEB300" s="26"/>
      <c r="AEC300" s="26"/>
      <c r="AED300" s="26"/>
      <c r="AEE300" s="26"/>
      <c r="AEF300" s="26"/>
      <c r="AEG300" s="26"/>
      <c r="AEH300" s="26"/>
      <c r="AEI300" s="26"/>
      <c r="AEJ300" s="26"/>
      <c r="AEK300" s="26"/>
      <c r="AEL300" s="26"/>
      <c r="AEM300" s="26"/>
      <c r="AEN300" s="26"/>
      <c r="AEO300" s="26"/>
      <c r="AEP300" s="26"/>
      <c r="AEQ300" s="26"/>
      <c r="AER300" s="26"/>
      <c r="AES300" s="26"/>
      <c r="AET300" s="26"/>
      <c r="AEU300" s="26"/>
      <c r="AEV300" s="26"/>
      <c r="AEW300" s="26"/>
      <c r="AEX300" s="26"/>
      <c r="AEY300" s="26"/>
      <c r="AEZ300" s="26"/>
      <c r="AFA300" s="26"/>
      <c r="AFB300" s="26"/>
      <c r="AFC300" s="26"/>
      <c r="AFD300" s="26"/>
      <c r="AFE300" s="26"/>
      <c r="AFF300" s="26"/>
      <c r="AFG300" s="26"/>
      <c r="AFH300" s="26"/>
      <c r="AFI300" s="26"/>
      <c r="AFJ300" s="26"/>
      <c r="AFK300" s="26"/>
      <c r="AFL300" s="26"/>
      <c r="AFM300" s="26"/>
      <c r="AFN300" s="26"/>
      <c r="AFO300" s="26"/>
      <c r="AFP300" s="26"/>
      <c r="AFQ300" s="26"/>
      <c r="AFR300" s="26"/>
      <c r="AFS300" s="26"/>
      <c r="AFT300" s="26"/>
      <c r="AFU300" s="26"/>
      <c r="AFV300" s="26"/>
      <c r="AFW300" s="26"/>
      <c r="AFX300" s="26"/>
      <c r="AFY300" s="26"/>
      <c r="AFZ300" s="26"/>
      <c r="AGA300" s="26"/>
      <c r="AGB300" s="26"/>
      <c r="AGC300" s="26"/>
      <c r="AGD300" s="26"/>
      <c r="AGE300" s="26"/>
      <c r="AGF300" s="26"/>
      <c r="AGG300" s="26"/>
      <c r="AGH300" s="26"/>
      <c r="AGI300" s="26"/>
      <c r="AGJ300" s="26"/>
      <c r="AGK300" s="26"/>
      <c r="AGL300" s="26"/>
      <c r="AGM300" s="26"/>
      <c r="AGN300" s="26"/>
      <c r="AGO300" s="26"/>
    </row>
    <row r="301" spans="371:873" x14ac:dyDescent="0.25">
      <c r="NG301" s="26"/>
      <c r="NH301" s="26"/>
      <c r="NI301" s="26"/>
      <c r="NJ301" s="26"/>
      <c r="NK301" s="26"/>
      <c r="NL301" s="26"/>
      <c r="NM301" s="26"/>
      <c r="NN301" s="26"/>
      <c r="NO301" s="26"/>
      <c r="NP301" s="26"/>
      <c r="NQ301" s="26"/>
      <c r="NR301" s="26"/>
      <c r="NS301" s="26"/>
      <c r="NT301" s="26"/>
      <c r="NU301" s="26"/>
      <c r="NV301" s="26"/>
      <c r="NW301" s="26"/>
      <c r="NX301" s="26"/>
      <c r="NY301" s="26"/>
      <c r="NZ301" s="26"/>
      <c r="OA301" s="26"/>
      <c r="OB301" s="26"/>
      <c r="OC301" s="26"/>
      <c r="OD301" s="26"/>
      <c r="OE301" s="26"/>
      <c r="OF301" s="26"/>
      <c r="OG301" s="26"/>
      <c r="OH301" s="26"/>
      <c r="OI301" s="26"/>
      <c r="OJ301" s="26"/>
      <c r="OK301" s="26"/>
      <c r="OL301" s="26"/>
      <c r="OM301" s="26"/>
      <c r="ON301" s="26"/>
      <c r="OO301" s="26"/>
      <c r="OP301" s="26"/>
      <c r="OQ301" s="26"/>
      <c r="OR301" s="26"/>
      <c r="OS301" s="26"/>
      <c r="OT301" s="26"/>
      <c r="OU301" s="26"/>
      <c r="OV301" s="26"/>
      <c r="OW301" s="26"/>
      <c r="OX301" s="26"/>
      <c r="OY301" s="26"/>
      <c r="OZ301" s="26"/>
      <c r="PA301" s="26"/>
      <c r="PB301" s="26"/>
      <c r="PC301" s="26"/>
      <c r="PD301" s="26"/>
      <c r="PE301" s="26"/>
      <c r="PF301" s="26"/>
      <c r="PG301" s="26"/>
      <c r="PH301" s="26"/>
      <c r="PI301" s="26"/>
      <c r="PJ301" s="26"/>
      <c r="PK301" s="26"/>
      <c r="PL301" s="26"/>
      <c r="PM301" s="26"/>
      <c r="PN301" s="26"/>
      <c r="PO301" s="26"/>
      <c r="PP301" s="26"/>
      <c r="PQ301" s="26"/>
      <c r="PR301" s="26"/>
      <c r="PS301" s="26"/>
      <c r="PT301" s="26"/>
      <c r="PU301" s="26"/>
      <c r="PV301" s="26"/>
      <c r="PW301" s="26"/>
      <c r="PX301" s="26"/>
      <c r="PY301" s="26"/>
      <c r="PZ301" s="26"/>
      <c r="QA301" s="26"/>
      <c r="QB301" s="26"/>
      <c r="QC301" s="26"/>
      <c r="QD301" s="26"/>
      <c r="QE301" s="26"/>
      <c r="QF301" s="26"/>
      <c r="QG301" s="26"/>
      <c r="QH301" s="26"/>
      <c r="QI301" s="26"/>
      <c r="QJ301" s="26"/>
      <c r="QK301" s="26"/>
      <c r="QL301" s="26"/>
      <c r="QM301" s="26"/>
      <c r="QN301" s="26"/>
      <c r="QO301" s="26"/>
      <c r="QP301" s="26"/>
      <c r="QQ301" s="26"/>
      <c r="QR301" s="26"/>
      <c r="QS301" s="26"/>
      <c r="QT301" s="26"/>
      <c r="QU301" s="26"/>
      <c r="QV301" s="26"/>
      <c r="QW301" s="26"/>
      <c r="QX301" s="26"/>
      <c r="QY301" s="26"/>
      <c r="QZ301" s="26"/>
      <c r="RA301" s="26"/>
      <c r="RB301" s="26"/>
      <c r="RC301" s="26"/>
      <c r="RD301" s="26"/>
      <c r="RE301" s="26"/>
      <c r="RF301" s="26"/>
      <c r="RG301" s="26"/>
      <c r="RH301" s="26"/>
      <c r="RI301" s="26"/>
      <c r="RJ301" s="26"/>
      <c r="RK301" s="26"/>
      <c r="RL301" s="26"/>
      <c r="RM301" s="26"/>
      <c r="RN301" s="26"/>
      <c r="RO301" s="26"/>
      <c r="RP301" s="26"/>
      <c r="RQ301" s="26"/>
      <c r="RR301" s="26"/>
      <c r="RS301" s="26"/>
      <c r="RT301" s="26"/>
      <c r="RU301" s="26"/>
      <c r="RV301" s="26"/>
      <c r="RW301" s="26"/>
      <c r="RX301" s="26"/>
      <c r="RY301" s="26"/>
      <c r="RZ301" s="26"/>
      <c r="SA301" s="26"/>
      <c r="SB301" s="26"/>
      <c r="SC301" s="26"/>
      <c r="SD301" s="26"/>
      <c r="SE301" s="26"/>
      <c r="SF301" s="26"/>
      <c r="SG301" s="26"/>
      <c r="SH301" s="26"/>
      <c r="SI301" s="26"/>
      <c r="SJ301" s="26"/>
      <c r="SK301" s="26"/>
      <c r="SL301" s="26"/>
      <c r="SM301" s="26"/>
      <c r="SN301" s="26"/>
      <c r="SO301" s="26"/>
      <c r="SP301" s="26"/>
      <c r="AAV301" s="26"/>
      <c r="AAW301" s="26"/>
      <c r="AAX301" s="26"/>
      <c r="AAY301" s="26"/>
      <c r="AAZ301" s="26"/>
      <c r="ABA301" s="26"/>
      <c r="ABB301" s="26"/>
      <c r="ABC301" s="26"/>
      <c r="ABD301" s="26"/>
      <c r="ABE301" s="26"/>
      <c r="ABF301" s="26"/>
      <c r="ABG301" s="26"/>
      <c r="ABH301" s="26"/>
      <c r="ABI301" s="26"/>
      <c r="ABJ301" s="26"/>
      <c r="ABK301" s="26"/>
      <c r="ABL301" s="26"/>
      <c r="ABM301" s="26"/>
      <c r="ABN301" s="26"/>
      <c r="ABO301" s="26"/>
      <c r="ABP301" s="26"/>
      <c r="ABQ301" s="26"/>
      <c r="ABR301" s="26"/>
      <c r="ABS301" s="26"/>
      <c r="ABT301" s="26"/>
      <c r="ABU301" s="26"/>
      <c r="ABV301" s="26"/>
      <c r="ABW301" s="26"/>
      <c r="ABX301" s="26"/>
      <c r="ABY301" s="26"/>
      <c r="ABZ301" s="26"/>
      <c r="ACA301" s="26"/>
      <c r="ACB301" s="26"/>
      <c r="ACC301" s="26"/>
      <c r="ACD301" s="26"/>
      <c r="ACE301" s="26"/>
      <c r="ACF301" s="26"/>
      <c r="ACG301" s="26"/>
      <c r="ACH301" s="26"/>
      <c r="ACI301" s="26"/>
      <c r="ACJ301" s="26"/>
      <c r="ACK301" s="26"/>
      <c r="ACL301" s="26"/>
      <c r="ACM301" s="26"/>
      <c r="ACN301" s="26"/>
      <c r="ACO301" s="26"/>
      <c r="ACP301" s="26"/>
      <c r="ACQ301" s="26"/>
      <c r="ACR301" s="26"/>
      <c r="ACS301" s="26"/>
      <c r="ACT301" s="26"/>
      <c r="ACU301" s="26"/>
      <c r="ACV301" s="26"/>
      <c r="ACW301" s="26"/>
      <c r="ACX301" s="26"/>
      <c r="ACY301" s="26"/>
      <c r="ACZ301" s="26"/>
      <c r="ADA301" s="26"/>
      <c r="ADB301" s="26"/>
      <c r="ADC301" s="26"/>
      <c r="ADD301" s="26"/>
      <c r="ADE301" s="26"/>
      <c r="ADF301" s="26"/>
      <c r="ADG301" s="26"/>
      <c r="ADH301" s="26"/>
      <c r="ADI301" s="26"/>
      <c r="ADJ301" s="26"/>
      <c r="ADK301" s="26"/>
      <c r="ADL301" s="26"/>
      <c r="ADM301" s="26"/>
      <c r="ADN301" s="26"/>
      <c r="ADO301" s="26"/>
      <c r="ADP301" s="26"/>
      <c r="ADQ301" s="26"/>
      <c r="ADR301" s="26"/>
      <c r="ADS301" s="26"/>
      <c r="ADT301" s="26"/>
      <c r="ADU301" s="26"/>
      <c r="ADV301" s="26"/>
      <c r="ADW301" s="26"/>
      <c r="ADX301" s="26"/>
      <c r="ADY301" s="26"/>
      <c r="ADZ301" s="26"/>
      <c r="AEA301" s="26"/>
      <c r="AEB301" s="26"/>
      <c r="AEC301" s="26"/>
      <c r="AED301" s="26"/>
      <c r="AEE301" s="26"/>
      <c r="AEF301" s="26"/>
      <c r="AEG301" s="26"/>
      <c r="AEH301" s="26"/>
      <c r="AEI301" s="26"/>
      <c r="AEJ301" s="26"/>
      <c r="AEK301" s="26"/>
      <c r="AEL301" s="26"/>
      <c r="AEM301" s="26"/>
      <c r="AEN301" s="26"/>
      <c r="AEO301" s="26"/>
      <c r="AEP301" s="26"/>
      <c r="AEQ301" s="26"/>
      <c r="AER301" s="26"/>
      <c r="AES301" s="26"/>
      <c r="AET301" s="26"/>
      <c r="AEU301" s="26"/>
      <c r="AEV301" s="26"/>
      <c r="AEW301" s="26"/>
      <c r="AEX301" s="26"/>
      <c r="AEY301" s="26"/>
      <c r="AEZ301" s="26"/>
      <c r="AFA301" s="26"/>
      <c r="AFB301" s="26"/>
      <c r="AFC301" s="26"/>
      <c r="AFD301" s="26"/>
      <c r="AFE301" s="26"/>
      <c r="AFF301" s="26"/>
      <c r="AFG301" s="26"/>
      <c r="AFH301" s="26"/>
      <c r="AFI301" s="26"/>
      <c r="AFJ301" s="26"/>
      <c r="AFK301" s="26"/>
      <c r="AFL301" s="26"/>
      <c r="AFM301" s="26"/>
      <c r="AFN301" s="26"/>
      <c r="AFO301" s="26"/>
      <c r="AFP301" s="26"/>
      <c r="AFQ301" s="26"/>
      <c r="AFR301" s="26"/>
      <c r="AFS301" s="26"/>
      <c r="AFT301" s="26"/>
      <c r="AFU301" s="26"/>
      <c r="AFV301" s="26"/>
      <c r="AFW301" s="26"/>
      <c r="AFX301" s="26"/>
      <c r="AFY301" s="26"/>
      <c r="AFZ301" s="26"/>
      <c r="AGA301" s="26"/>
      <c r="AGB301" s="26"/>
      <c r="AGC301" s="26"/>
      <c r="AGD301" s="26"/>
      <c r="AGE301" s="26"/>
      <c r="AGF301" s="26"/>
      <c r="AGG301" s="26"/>
      <c r="AGH301" s="26"/>
      <c r="AGI301" s="26"/>
      <c r="AGJ301" s="26"/>
      <c r="AGK301" s="26"/>
      <c r="AGL301" s="26"/>
      <c r="AGM301" s="26"/>
      <c r="AGN301" s="26"/>
      <c r="AGO301" s="26"/>
    </row>
    <row r="302" spans="371:873" x14ac:dyDescent="0.25">
      <c r="NG302" s="26"/>
      <c r="NH302" s="26"/>
      <c r="NI302" s="26"/>
      <c r="NJ302" s="26"/>
      <c r="NK302" s="26"/>
      <c r="NL302" s="26"/>
      <c r="NM302" s="26"/>
      <c r="NN302" s="26"/>
      <c r="NO302" s="26"/>
      <c r="NP302" s="26"/>
      <c r="NQ302" s="26"/>
      <c r="NR302" s="26"/>
      <c r="NS302" s="26"/>
      <c r="NT302" s="26"/>
      <c r="NU302" s="26"/>
      <c r="NV302" s="26"/>
      <c r="NW302" s="26"/>
      <c r="NX302" s="26"/>
      <c r="NY302" s="26"/>
      <c r="NZ302" s="26"/>
      <c r="OA302" s="26"/>
      <c r="OB302" s="26"/>
      <c r="OC302" s="26"/>
      <c r="OD302" s="26"/>
      <c r="OE302" s="26"/>
      <c r="OF302" s="26"/>
      <c r="OG302" s="26"/>
      <c r="OH302" s="26"/>
      <c r="OI302" s="26"/>
      <c r="OJ302" s="26"/>
      <c r="OK302" s="26"/>
      <c r="OL302" s="26"/>
      <c r="OM302" s="26"/>
      <c r="ON302" s="26"/>
      <c r="OO302" s="26"/>
      <c r="OP302" s="26"/>
      <c r="OQ302" s="26"/>
      <c r="OR302" s="26"/>
      <c r="OS302" s="26"/>
      <c r="OT302" s="26"/>
      <c r="OU302" s="26"/>
      <c r="OV302" s="26"/>
      <c r="OW302" s="26"/>
      <c r="OX302" s="26"/>
      <c r="OY302" s="26"/>
      <c r="OZ302" s="26"/>
      <c r="PA302" s="26"/>
      <c r="PB302" s="26"/>
      <c r="PC302" s="26"/>
      <c r="PD302" s="26"/>
      <c r="PE302" s="26"/>
      <c r="PF302" s="26"/>
      <c r="PG302" s="26"/>
      <c r="PH302" s="26"/>
      <c r="PI302" s="26"/>
      <c r="PJ302" s="26"/>
      <c r="PK302" s="26"/>
      <c r="PL302" s="26"/>
      <c r="PM302" s="26"/>
      <c r="PN302" s="26"/>
      <c r="PO302" s="26"/>
      <c r="PP302" s="26"/>
      <c r="PQ302" s="26"/>
      <c r="PR302" s="26"/>
      <c r="PS302" s="26"/>
      <c r="PT302" s="26"/>
      <c r="PU302" s="26"/>
      <c r="PV302" s="26"/>
      <c r="PW302" s="26"/>
      <c r="PX302" s="26"/>
      <c r="PY302" s="26"/>
      <c r="PZ302" s="26"/>
      <c r="QA302" s="26"/>
      <c r="QB302" s="26"/>
      <c r="QC302" s="26"/>
      <c r="QD302" s="26"/>
      <c r="QE302" s="26"/>
      <c r="QF302" s="26"/>
      <c r="QG302" s="26"/>
      <c r="QH302" s="26"/>
      <c r="QI302" s="26"/>
      <c r="QJ302" s="26"/>
      <c r="QK302" s="26"/>
      <c r="QL302" s="26"/>
      <c r="QM302" s="26"/>
      <c r="QN302" s="26"/>
      <c r="QO302" s="26"/>
      <c r="QP302" s="26"/>
      <c r="QQ302" s="26"/>
      <c r="QR302" s="26"/>
      <c r="QS302" s="26"/>
      <c r="QT302" s="26"/>
      <c r="QU302" s="26"/>
      <c r="QV302" s="26"/>
      <c r="QW302" s="26"/>
      <c r="QX302" s="26"/>
      <c r="QY302" s="26"/>
      <c r="QZ302" s="26"/>
      <c r="RA302" s="26"/>
      <c r="RB302" s="26"/>
      <c r="RC302" s="26"/>
      <c r="RD302" s="26"/>
      <c r="RE302" s="26"/>
      <c r="RF302" s="26"/>
      <c r="RG302" s="26"/>
      <c r="RH302" s="26"/>
      <c r="RI302" s="26"/>
      <c r="RJ302" s="26"/>
      <c r="RK302" s="26"/>
      <c r="RL302" s="26"/>
      <c r="RM302" s="26"/>
      <c r="RN302" s="26"/>
      <c r="RO302" s="26"/>
      <c r="RP302" s="26"/>
      <c r="RQ302" s="26"/>
      <c r="RR302" s="26"/>
      <c r="RS302" s="26"/>
      <c r="RT302" s="26"/>
      <c r="RU302" s="26"/>
      <c r="RV302" s="26"/>
      <c r="RW302" s="26"/>
      <c r="RX302" s="26"/>
      <c r="RY302" s="26"/>
      <c r="RZ302" s="26"/>
      <c r="SA302" s="26"/>
      <c r="SB302" s="26"/>
      <c r="SC302" s="26"/>
      <c r="SD302" s="26"/>
      <c r="SE302" s="26"/>
      <c r="SF302" s="26"/>
      <c r="SG302" s="26"/>
      <c r="SH302" s="26"/>
      <c r="SI302" s="26"/>
      <c r="SJ302" s="26"/>
      <c r="SK302" s="26"/>
      <c r="SL302" s="26"/>
      <c r="SM302" s="26"/>
      <c r="SN302" s="26"/>
      <c r="SO302" s="26"/>
      <c r="SP302" s="26"/>
      <c r="AAV302" s="26"/>
      <c r="AAW302" s="26"/>
      <c r="AAX302" s="26"/>
      <c r="AAY302" s="26"/>
      <c r="AAZ302" s="26"/>
      <c r="ABA302" s="26"/>
      <c r="ABB302" s="26"/>
      <c r="ABC302" s="26"/>
      <c r="ABD302" s="26"/>
      <c r="ABE302" s="26"/>
      <c r="ABF302" s="26"/>
      <c r="ABG302" s="26"/>
      <c r="ABH302" s="26"/>
      <c r="ABI302" s="26"/>
      <c r="ABJ302" s="26"/>
      <c r="ABK302" s="26"/>
      <c r="ABL302" s="26"/>
      <c r="ABM302" s="26"/>
      <c r="ABN302" s="26"/>
      <c r="ABO302" s="26"/>
      <c r="ABP302" s="26"/>
      <c r="ABQ302" s="26"/>
      <c r="ABR302" s="26"/>
      <c r="ABS302" s="26"/>
      <c r="ABT302" s="26"/>
      <c r="ABU302" s="26"/>
      <c r="ABV302" s="26"/>
      <c r="ABW302" s="26"/>
      <c r="ABX302" s="26"/>
      <c r="ABY302" s="26"/>
      <c r="ABZ302" s="26"/>
      <c r="ACA302" s="26"/>
      <c r="ACB302" s="26"/>
      <c r="ACC302" s="26"/>
      <c r="ACD302" s="26"/>
      <c r="ACE302" s="26"/>
      <c r="ACF302" s="26"/>
      <c r="ACG302" s="26"/>
      <c r="ACH302" s="26"/>
      <c r="ACI302" s="26"/>
      <c r="ACJ302" s="26"/>
      <c r="ACK302" s="26"/>
      <c r="ACL302" s="26"/>
      <c r="ACM302" s="26"/>
      <c r="ACN302" s="26"/>
      <c r="ACO302" s="26"/>
      <c r="ACP302" s="26"/>
      <c r="ACQ302" s="26"/>
      <c r="ACR302" s="26"/>
      <c r="ACS302" s="26"/>
      <c r="ACT302" s="26"/>
      <c r="ACU302" s="26"/>
      <c r="ACV302" s="26"/>
      <c r="ACW302" s="26"/>
      <c r="ACX302" s="26"/>
      <c r="ACY302" s="26"/>
      <c r="ACZ302" s="26"/>
      <c r="ADA302" s="26"/>
      <c r="ADB302" s="26"/>
      <c r="ADC302" s="26"/>
      <c r="ADD302" s="26"/>
      <c r="ADE302" s="26"/>
      <c r="ADF302" s="26"/>
      <c r="ADG302" s="26"/>
      <c r="ADH302" s="26"/>
      <c r="ADI302" s="26"/>
      <c r="ADJ302" s="26"/>
      <c r="ADK302" s="26"/>
      <c r="ADL302" s="26"/>
      <c r="ADM302" s="26"/>
      <c r="ADN302" s="26"/>
      <c r="ADO302" s="26"/>
      <c r="ADP302" s="26"/>
      <c r="ADQ302" s="26"/>
      <c r="ADR302" s="26"/>
      <c r="ADS302" s="26"/>
      <c r="ADT302" s="26"/>
      <c r="ADU302" s="26"/>
      <c r="ADV302" s="26"/>
      <c r="ADW302" s="26"/>
      <c r="ADX302" s="26"/>
      <c r="ADY302" s="26"/>
      <c r="ADZ302" s="26"/>
      <c r="AEA302" s="26"/>
      <c r="AEB302" s="26"/>
      <c r="AEC302" s="26"/>
      <c r="AED302" s="26"/>
      <c r="AEE302" s="26"/>
      <c r="AEF302" s="26"/>
      <c r="AEG302" s="26"/>
      <c r="AEH302" s="26"/>
      <c r="AEI302" s="26"/>
      <c r="AEJ302" s="26"/>
      <c r="AEK302" s="26"/>
      <c r="AEL302" s="26"/>
      <c r="AEM302" s="26"/>
      <c r="AEN302" s="26"/>
      <c r="AEO302" s="26"/>
      <c r="AEP302" s="26"/>
      <c r="AEQ302" s="26"/>
      <c r="AER302" s="26"/>
      <c r="AES302" s="26"/>
      <c r="AET302" s="26"/>
      <c r="AEU302" s="26"/>
      <c r="AEV302" s="26"/>
      <c r="AEW302" s="26"/>
      <c r="AEX302" s="26"/>
      <c r="AEY302" s="26"/>
      <c r="AEZ302" s="26"/>
      <c r="AFA302" s="26"/>
      <c r="AFB302" s="26"/>
      <c r="AFC302" s="26"/>
      <c r="AFD302" s="26"/>
      <c r="AFE302" s="26"/>
      <c r="AFF302" s="26"/>
      <c r="AFG302" s="26"/>
      <c r="AFH302" s="26"/>
      <c r="AFI302" s="26"/>
      <c r="AFJ302" s="26"/>
      <c r="AFK302" s="26"/>
      <c r="AFL302" s="26"/>
      <c r="AFM302" s="26"/>
      <c r="AFN302" s="26"/>
      <c r="AFO302" s="26"/>
      <c r="AFP302" s="26"/>
      <c r="AFQ302" s="26"/>
      <c r="AFR302" s="26"/>
      <c r="AFS302" s="26"/>
      <c r="AFT302" s="26"/>
      <c r="AFU302" s="26"/>
      <c r="AFV302" s="26"/>
      <c r="AFW302" s="26"/>
      <c r="AFX302" s="26"/>
      <c r="AFY302" s="26"/>
      <c r="AFZ302" s="26"/>
      <c r="AGA302" s="26"/>
      <c r="AGB302" s="26"/>
      <c r="AGC302" s="26"/>
      <c r="AGD302" s="26"/>
      <c r="AGE302" s="26"/>
      <c r="AGF302" s="26"/>
      <c r="AGG302" s="26"/>
      <c r="AGH302" s="26"/>
      <c r="AGI302" s="26"/>
      <c r="AGJ302" s="26"/>
      <c r="AGK302" s="26"/>
      <c r="AGL302" s="26"/>
      <c r="AGM302" s="26"/>
      <c r="AGN302" s="26"/>
      <c r="AGO302" s="26"/>
    </row>
    <row r="303" spans="371:873" x14ac:dyDescent="0.25">
      <c r="NG303" s="26"/>
      <c r="NH303" s="26"/>
      <c r="NI303" s="26"/>
      <c r="NJ303" s="26"/>
      <c r="NK303" s="26"/>
      <c r="NL303" s="26"/>
      <c r="NM303" s="26"/>
      <c r="NN303" s="26"/>
      <c r="NO303" s="26"/>
      <c r="NP303" s="26"/>
      <c r="NQ303" s="26"/>
      <c r="NR303" s="26"/>
      <c r="NS303" s="26"/>
      <c r="NT303" s="26"/>
      <c r="NU303" s="26"/>
      <c r="NV303" s="26"/>
      <c r="NW303" s="26"/>
      <c r="NX303" s="26"/>
      <c r="NY303" s="26"/>
      <c r="NZ303" s="26"/>
      <c r="OA303" s="26"/>
      <c r="OB303" s="26"/>
      <c r="OC303" s="26"/>
      <c r="OD303" s="26"/>
      <c r="OE303" s="26"/>
      <c r="OF303" s="26"/>
      <c r="OG303" s="26"/>
      <c r="OH303" s="26"/>
      <c r="OI303" s="26"/>
      <c r="OJ303" s="26"/>
      <c r="OK303" s="26"/>
      <c r="OL303" s="26"/>
      <c r="OM303" s="26"/>
      <c r="ON303" s="26"/>
      <c r="OO303" s="26"/>
      <c r="OP303" s="26"/>
      <c r="OQ303" s="26"/>
      <c r="OR303" s="26"/>
      <c r="OS303" s="26"/>
      <c r="OT303" s="26"/>
      <c r="OU303" s="26"/>
      <c r="OV303" s="26"/>
      <c r="OW303" s="26"/>
      <c r="OX303" s="26"/>
      <c r="OY303" s="26"/>
      <c r="OZ303" s="26"/>
      <c r="PA303" s="26"/>
      <c r="PB303" s="26"/>
      <c r="PC303" s="26"/>
      <c r="PD303" s="26"/>
      <c r="PE303" s="26"/>
      <c r="PF303" s="26"/>
      <c r="PG303" s="26"/>
      <c r="PH303" s="26"/>
      <c r="PI303" s="26"/>
      <c r="PJ303" s="26"/>
      <c r="PK303" s="26"/>
      <c r="PL303" s="26"/>
      <c r="PM303" s="26"/>
      <c r="PN303" s="26"/>
      <c r="PO303" s="26"/>
      <c r="PP303" s="26"/>
      <c r="PQ303" s="26"/>
      <c r="PR303" s="26"/>
      <c r="PS303" s="26"/>
      <c r="PT303" s="26"/>
      <c r="PU303" s="26"/>
      <c r="PV303" s="26"/>
      <c r="PW303" s="26"/>
      <c r="PX303" s="26"/>
      <c r="PY303" s="26"/>
      <c r="PZ303" s="26"/>
      <c r="QA303" s="26"/>
      <c r="QB303" s="26"/>
      <c r="QC303" s="26"/>
      <c r="QD303" s="26"/>
      <c r="QE303" s="26"/>
      <c r="QF303" s="26"/>
      <c r="QG303" s="26"/>
      <c r="QH303" s="26"/>
      <c r="QI303" s="26"/>
      <c r="QJ303" s="26"/>
      <c r="QK303" s="26"/>
      <c r="QL303" s="26"/>
      <c r="QM303" s="26"/>
      <c r="QN303" s="26"/>
      <c r="QO303" s="26"/>
      <c r="QP303" s="26"/>
      <c r="QQ303" s="26"/>
      <c r="QR303" s="26"/>
      <c r="QS303" s="26"/>
      <c r="QT303" s="26"/>
      <c r="QU303" s="26"/>
      <c r="QV303" s="26"/>
      <c r="QW303" s="26"/>
      <c r="QX303" s="26"/>
      <c r="QY303" s="26"/>
      <c r="QZ303" s="26"/>
      <c r="RA303" s="26"/>
      <c r="RB303" s="26"/>
      <c r="RC303" s="26"/>
      <c r="RD303" s="26"/>
      <c r="RE303" s="26"/>
      <c r="RF303" s="26"/>
      <c r="RG303" s="26"/>
      <c r="RH303" s="26"/>
      <c r="RI303" s="26"/>
      <c r="RJ303" s="26"/>
      <c r="RK303" s="26"/>
      <c r="RL303" s="26"/>
      <c r="RM303" s="26"/>
      <c r="RN303" s="26"/>
      <c r="RO303" s="26"/>
      <c r="RP303" s="26"/>
      <c r="RQ303" s="26"/>
      <c r="RR303" s="26"/>
      <c r="RS303" s="26"/>
      <c r="RT303" s="26"/>
      <c r="RU303" s="26"/>
      <c r="RV303" s="26"/>
      <c r="RW303" s="26"/>
      <c r="RX303" s="26"/>
      <c r="RY303" s="26"/>
      <c r="RZ303" s="26"/>
      <c r="SA303" s="26"/>
      <c r="SB303" s="26"/>
      <c r="SC303" s="26"/>
      <c r="SD303" s="26"/>
      <c r="SE303" s="26"/>
      <c r="SF303" s="26"/>
      <c r="SG303" s="26"/>
      <c r="SH303" s="26"/>
      <c r="SI303" s="26"/>
      <c r="SJ303" s="26"/>
      <c r="SK303" s="26"/>
      <c r="SL303" s="26"/>
      <c r="SM303" s="26"/>
      <c r="SN303" s="26"/>
      <c r="SO303" s="26"/>
      <c r="SP303" s="26"/>
      <c r="AAV303" s="26"/>
      <c r="AAW303" s="26"/>
      <c r="AAX303" s="26"/>
      <c r="AAY303" s="26"/>
      <c r="AAZ303" s="26"/>
      <c r="ABA303" s="26"/>
      <c r="ABB303" s="26"/>
      <c r="ABC303" s="26"/>
      <c r="ABD303" s="26"/>
      <c r="ABE303" s="26"/>
      <c r="ABF303" s="26"/>
      <c r="ABG303" s="26"/>
      <c r="ABH303" s="26"/>
      <c r="ABI303" s="26"/>
      <c r="ABJ303" s="26"/>
      <c r="ABK303" s="26"/>
      <c r="ABL303" s="26"/>
      <c r="ABM303" s="26"/>
      <c r="ABN303" s="26"/>
      <c r="ABO303" s="26"/>
      <c r="ABP303" s="26"/>
      <c r="ABQ303" s="26"/>
      <c r="ABR303" s="26"/>
      <c r="ABS303" s="26"/>
      <c r="ABT303" s="26"/>
      <c r="ABU303" s="26"/>
      <c r="ABV303" s="26"/>
      <c r="ABW303" s="26"/>
      <c r="ABX303" s="26"/>
      <c r="ABY303" s="26"/>
      <c r="ABZ303" s="26"/>
      <c r="ACA303" s="26"/>
      <c r="ACB303" s="26"/>
      <c r="ACC303" s="26"/>
      <c r="ACD303" s="26"/>
      <c r="ACE303" s="26"/>
      <c r="ACF303" s="26"/>
      <c r="ACG303" s="26"/>
      <c r="ACH303" s="26"/>
      <c r="ACI303" s="26"/>
      <c r="ACJ303" s="26"/>
      <c r="ACK303" s="26"/>
      <c r="ACL303" s="26"/>
      <c r="ACM303" s="26"/>
      <c r="ACN303" s="26"/>
      <c r="ACO303" s="26"/>
      <c r="ACP303" s="26"/>
      <c r="ACQ303" s="26"/>
      <c r="ACR303" s="26"/>
      <c r="ACS303" s="26"/>
      <c r="ACT303" s="26"/>
      <c r="ACU303" s="26"/>
      <c r="ACV303" s="26"/>
      <c r="ACW303" s="26"/>
      <c r="ACX303" s="26"/>
      <c r="ACY303" s="26"/>
      <c r="ACZ303" s="26"/>
      <c r="ADA303" s="26"/>
      <c r="ADB303" s="26"/>
      <c r="ADC303" s="26"/>
      <c r="ADD303" s="26"/>
      <c r="ADE303" s="26"/>
      <c r="ADF303" s="26"/>
      <c r="ADG303" s="26"/>
      <c r="ADH303" s="26"/>
      <c r="ADI303" s="26"/>
      <c r="ADJ303" s="26"/>
      <c r="ADK303" s="26"/>
      <c r="ADL303" s="26"/>
      <c r="ADM303" s="26"/>
      <c r="ADN303" s="26"/>
      <c r="ADO303" s="26"/>
      <c r="ADP303" s="26"/>
      <c r="ADQ303" s="26"/>
      <c r="ADR303" s="26"/>
      <c r="ADS303" s="26"/>
      <c r="ADT303" s="26"/>
      <c r="ADU303" s="26"/>
      <c r="ADV303" s="26"/>
      <c r="ADW303" s="26"/>
      <c r="ADX303" s="26"/>
      <c r="ADY303" s="26"/>
      <c r="ADZ303" s="26"/>
      <c r="AEA303" s="26"/>
      <c r="AEB303" s="26"/>
      <c r="AEC303" s="26"/>
      <c r="AED303" s="26"/>
      <c r="AEE303" s="26"/>
      <c r="AEF303" s="26"/>
      <c r="AEG303" s="26"/>
      <c r="AEH303" s="26"/>
      <c r="AEI303" s="26"/>
      <c r="AEJ303" s="26"/>
      <c r="AEK303" s="26"/>
      <c r="AEL303" s="26"/>
      <c r="AEM303" s="26"/>
      <c r="AEN303" s="26"/>
      <c r="AEO303" s="26"/>
      <c r="AEP303" s="26"/>
      <c r="AEQ303" s="26"/>
      <c r="AER303" s="26"/>
      <c r="AES303" s="26"/>
      <c r="AET303" s="26"/>
      <c r="AEU303" s="26"/>
      <c r="AEV303" s="26"/>
      <c r="AEW303" s="26"/>
      <c r="AEX303" s="26"/>
      <c r="AEY303" s="26"/>
      <c r="AEZ303" s="26"/>
      <c r="AFA303" s="26"/>
      <c r="AFB303" s="26"/>
      <c r="AFC303" s="26"/>
      <c r="AFD303" s="26"/>
      <c r="AFE303" s="26"/>
      <c r="AFF303" s="26"/>
      <c r="AFG303" s="26"/>
      <c r="AFH303" s="26"/>
      <c r="AFI303" s="26"/>
      <c r="AFJ303" s="26"/>
      <c r="AFK303" s="26"/>
      <c r="AFL303" s="26"/>
      <c r="AFM303" s="26"/>
      <c r="AFN303" s="26"/>
      <c r="AFO303" s="26"/>
      <c r="AFP303" s="26"/>
      <c r="AFQ303" s="26"/>
      <c r="AFR303" s="26"/>
      <c r="AFS303" s="26"/>
      <c r="AFT303" s="26"/>
      <c r="AFU303" s="26"/>
      <c r="AFV303" s="26"/>
      <c r="AFW303" s="26"/>
      <c r="AFX303" s="26"/>
      <c r="AFY303" s="26"/>
      <c r="AFZ303" s="26"/>
      <c r="AGA303" s="26"/>
      <c r="AGB303" s="26"/>
      <c r="AGC303" s="26"/>
      <c r="AGD303" s="26"/>
      <c r="AGE303" s="26"/>
      <c r="AGF303" s="26"/>
      <c r="AGG303" s="26"/>
      <c r="AGH303" s="26"/>
      <c r="AGI303" s="26"/>
      <c r="AGJ303" s="26"/>
      <c r="AGK303" s="26"/>
      <c r="AGL303" s="26"/>
      <c r="AGM303" s="26"/>
      <c r="AGN303" s="26"/>
      <c r="AGO303" s="26"/>
    </row>
    <row r="304" spans="371:873" x14ac:dyDescent="0.25">
      <c r="NG304" s="26"/>
      <c r="NH304" s="26"/>
      <c r="NI304" s="26"/>
      <c r="NJ304" s="26"/>
      <c r="NK304" s="26"/>
      <c r="NL304" s="26"/>
      <c r="NM304" s="26"/>
      <c r="NN304" s="26"/>
      <c r="NO304" s="26"/>
      <c r="NP304" s="26"/>
      <c r="NQ304" s="26"/>
      <c r="NR304" s="26"/>
      <c r="NS304" s="26"/>
      <c r="NT304" s="26"/>
      <c r="NU304" s="26"/>
      <c r="NV304" s="26"/>
      <c r="NW304" s="26"/>
      <c r="NX304" s="26"/>
      <c r="NY304" s="26"/>
      <c r="NZ304" s="26"/>
      <c r="OA304" s="26"/>
      <c r="OB304" s="26"/>
      <c r="OC304" s="26"/>
      <c r="OD304" s="26"/>
      <c r="OE304" s="26"/>
      <c r="OF304" s="26"/>
      <c r="OG304" s="26"/>
      <c r="OH304" s="26"/>
      <c r="OI304" s="26"/>
      <c r="OJ304" s="26"/>
      <c r="OK304" s="26"/>
      <c r="OL304" s="26"/>
      <c r="OM304" s="26"/>
      <c r="ON304" s="26"/>
      <c r="OO304" s="26"/>
      <c r="OP304" s="26"/>
      <c r="OQ304" s="26"/>
      <c r="OR304" s="26"/>
      <c r="OS304" s="26"/>
      <c r="OT304" s="26"/>
      <c r="OU304" s="26"/>
      <c r="OV304" s="26"/>
      <c r="OW304" s="26"/>
      <c r="OX304" s="26"/>
      <c r="OY304" s="26"/>
      <c r="OZ304" s="26"/>
      <c r="PA304" s="26"/>
      <c r="PB304" s="26"/>
      <c r="PC304" s="26"/>
      <c r="PD304" s="26"/>
      <c r="PE304" s="26"/>
      <c r="PF304" s="26"/>
      <c r="PG304" s="26"/>
      <c r="PH304" s="26"/>
      <c r="PI304" s="26"/>
      <c r="PJ304" s="26"/>
      <c r="PK304" s="26"/>
      <c r="PL304" s="26"/>
      <c r="PM304" s="26"/>
      <c r="PN304" s="26"/>
      <c r="PO304" s="26"/>
      <c r="PP304" s="26"/>
      <c r="PQ304" s="26"/>
      <c r="PR304" s="26"/>
      <c r="PS304" s="26"/>
      <c r="PT304" s="26"/>
      <c r="PU304" s="26"/>
      <c r="PV304" s="26"/>
      <c r="PW304" s="26"/>
      <c r="PX304" s="26"/>
      <c r="PY304" s="26"/>
      <c r="PZ304" s="26"/>
      <c r="QA304" s="26"/>
      <c r="QB304" s="26"/>
      <c r="QC304" s="26"/>
      <c r="QD304" s="26"/>
      <c r="QE304" s="26"/>
      <c r="QF304" s="26"/>
      <c r="QG304" s="26"/>
      <c r="QH304" s="26"/>
      <c r="QI304" s="26"/>
      <c r="QJ304" s="26"/>
      <c r="QK304" s="26"/>
      <c r="QL304" s="26"/>
      <c r="QM304" s="26"/>
      <c r="QN304" s="26"/>
      <c r="QO304" s="26"/>
      <c r="QP304" s="26"/>
      <c r="QQ304" s="26"/>
      <c r="QR304" s="26"/>
      <c r="QS304" s="26"/>
      <c r="QT304" s="26"/>
      <c r="QU304" s="26"/>
      <c r="QV304" s="26"/>
      <c r="QW304" s="26"/>
      <c r="QX304" s="26"/>
      <c r="QY304" s="26"/>
      <c r="QZ304" s="26"/>
      <c r="RA304" s="26"/>
      <c r="RB304" s="26"/>
      <c r="RC304" s="26"/>
      <c r="RD304" s="26"/>
      <c r="RE304" s="26"/>
      <c r="RF304" s="26"/>
      <c r="RG304" s="26"/>
      <c r="RH304" s="26"/>
      <c r="RI304" s="26"/>
      <c r="RJ304" s="26"/>
      <c r="RK304" s="26"/>
      <c r="RL304" s="26"/>
      <c r="RM304" s="26"/>
      <c r="RN304" s="26"/>
      <c r="RO304" s="26"/>
      <c r="RP304" s="26"/>
      <c r="RQ304" s="26"/>
      <c r="RR304" s="26"/>
      <c r="RS304" s="26"/>
      <c r="RT304" s="26"/>
      <c r="RU304" s="26"/>
      <c r="RV304" s="26"/>
      <c r="RW304" s="26"/>
      <c r="RX304" s="26"/>
      <c r="RY304" s="26"/>
      <c r="RZ304" s="26"/>
      <c r="SA304" s="26"/>
      <c r="SB304" s="26"/>
      <c r="SC304" s="26"/>
      <c r="SD304" s="26"/>
      <c r="SE304" s="26"/>
      <c r="SF304" s="26"/>
      <c r="SG304" s="26"/>
      <c r="SH304" s="26"/>
      <c r="SI304" s="26"/>
      <c r="SJ304" s="26"/>
      <c r="SK304" s="26"/>
      <c r="SL304" s="26"/>
      <c r="SM304" s="26"/>
      <c r="SN304" s="26"/>
      <c r="SO304" s="26"/>
      <c r="SP304" s="26"/>
      <c r="AAV304" s="26"/>
      <c r="AAW304" s="26"/>
      <c r="AAX304" s="26"/>
      <c r="AAY304" s="26"/>
      <c r="AAZ304" s="26"/>
      <c r="ABA304" s="26"/>
      <c r="ABB304" s="26"/>
      <c r="ABC304" s="26"/>
      <c r="ABD304" s="26"/>
      <c r="ABE304" s="26"/>
      <c r="ABF304" s="26"/>
      <c r="ABG304" s="26"/>
      <c r="ABH304" s="26"/>
      <c r="ABI304" s="26"/>
      <c r="ABJ304" s="26"/>
      <c r="ABK304" s="26"/>
      <c r="ABL304" s="26"/>
      <c r="ABM304" s="26"/>
      <c r="ABN304" s="26"/>
      <c r="ABO304" s="26"/>
      <c r="ABP304" s="26"/>
      <c r="ABQ304" s="26"/>
      <c r="ABR304" s="26"/>
      <c r="ABS304" s="26"/>
      <c r="ABT304" s="26"/>
      <c r="ABU304" s="26"/>
      <c r="ABV304" s="26"/>
      <c r="ABW304" s="26"/>
      <c r="ABX304" s="26"/>
      <c r="ABY304" s="26"/>
      <c r="ABZ304" s="26"/>
      <c r="ACA304" s="26"/>
      <c r="ACB304" s="26"/>
      <c r="ACC304" s="26"/>
      <c r="ACD304" s="26"/>
      <c r="ACE304" s="26"/>
      <c r="ACF304" s="26"/>
      <c r="ACG304" s="26"/>
      <c r="ACH304" s="26"/>
      <c r="ACI304" s="26"/>
      <c r="ACJ304" s="26"/>
      <c r="ACK304" s="26"/>
      <c r="ACL304" s="26"/>
      <c r="ACM304" s="26"/>
      <c r="ACN304" s="26"/>
      <c r="ACO304" s="26"/>
      <c r="ACP304" s="26"/>
      <c r="ACQ304" s="26"/>
      <c r="ACR304" s="26"/>
      <c r="ACS304" s="26"/>
      <c r="ACT304" s="26"/>
      <c r="ACU304" s="26"/>
      <c r="ACV304" s="26"/>
      <c r="ACW304" s="26"/>
      <c r="ACX304" s="26"/>
      <c r="ACY304" s="26"/>
      <c r="ACZ304" s="26"/>
      <c r="ADA304" s="26"/>
      <c r="ADB304" s="26"/>
      <c r="ADC304" s="26"/>
      <c r="ADD304" s="26"/>
      <c r="ADE304" s="26"/>
      <c r="ADF304" s="26"/>
      <c r="ADG304" s="26"/>
      <c r="ADH304" s="26"/>
      <c r="ADI304" s="26"/>
      <c r="ADJ304" s="26"/>
      <c r="ADK304" s="26"/>
      <c r="ADL304" s="26"/>
      <c r="ADM304" s="26"/>
      <c r="ADN304" s="26"/>
      <c r="ADO304" s="26"/>
      <c r="ADP304" s="26"/>
      <c r="ADQ304" s="26"/>
      <c r="ADR304" s="26"/>
      <c r="ADS304" s="26"/>
      <c r="ADT304" s="26"/>
      <c r="ADU304" s="26"/>
      <c r="ADV304" s="26"/>
      <c r="ADW304" s="26"/>
      <c r="ADX304" s="26"/>
      <c r="ADY304" s="26"/>
      <c r="ADZ304" s="26"/>
      <c r="AEA304" s="26"/>
      <c r="AEB304" s="26"/>
      <c r="AEC304" s="26"/>
      <c r="AED304" s="26"/>
      <c r="AEE304" s="26"/>
      <c r="AEF304" s="26"/>
      <c r="AEG304" s="26"/>
      <c r="AEH304" s="26"/>
      <c r="AEI304" s="26"/>
      <c r="AEJ304" s="26"/>
      <c r="AEK304" s="26"/>
      <c r="AEL304" s="26"/>
      <c r="AEM304" s="26"/>
      <c r="AEN304" s="26"/>
      <c r="AEO304" s="26"/>
      <c r="AEP304" s="26"/>
      <c r="AEQ304" s="26"/>
      <c r="AER304" s="26"/>
      <c r="AES304" s="26"/>
      <c r="AET304" s="26"/>
      <c r="AEU304" s="26"/>
      <c r="AEV304" s="26"/>
      <c r="AEW304" s="26"/>
      <c r="AEX304" s="26"/>
      <c r="AEY304" s="26"/>
      <c r="AEZ304" s="26"/>
      <c r="AFA304" s="26"/>
      <c r="AFB304" s="26"/>
      <c r="AFC304" s="26"/>
      <c r="AFD304" s="26"/>
      <c r="AFE304" s="26"/>
      <c r="AFF304" s="26"/>
      <c r="AFG304" s="26"/>
      <c r="AFH304" s="26"/>
      <c r="AFI304" s="26"/>
      <c r="AFJ304" s="26"/>
      <c r="AFK304" s="26"/>
      <c r="AFL304" s="26"/>
      <c r="AFM304" s="26"/>
      <c r="AFN304" s="26"/>
      <c r="AFO304" s="26"/>
      <c r="AFP304" s="26"/>
      <c r="AFQ304" s="26"/>
      <c r="AFR304" s="26"/>
      <c r="AFS304" s="26"/>
      <c r="AFT304" s="26"/>
      <c r="AFU304" s="26"/>
      <c r="AFV304" s="26"/>
      <c r="AFW304" s="26"/>
      <c r="AFX304" s="26"/>
      <c r="AFY304" s="26"/>
      <c r="AFZ304" s="26"/>
      <c r="AGA304" s="26"/>
      <c r="AGB304" s="26"/>
      <c r="AGC304" s="26"/>
      <c r="AGD304" s="26"/>
      <c r="AGE304" s="26"/>
      <c r="AGF304" s="26"/>
      <c r="AGG304" s="26"/>
      <c r="AGH304" s="26"/>
      <c r="AGI304" s="26"/>
      <c r="AGJ304" s="26"/>
      <c r="AGK304" s="26"/>
      <c r="AGL304" s="26"/>
      <c r="AGM304" s="26"/>
      <c r="AGN304" s="26"/>
      <c r="AGO304" s="26"/>
    </row>
    <row r="305" spans="371:873" x14ac:dyDescent="0.25">
      <c r="NG305" s="26"/>
      <c r="NH305" s="26"/>
      <c r="NI305" s="26"/>
      <c r="NJ305" s="26"/>
      <c r="NK305" s="26"/>
      <c r="NL305" s="26"/>
      <c r="NM305" s="26"/>
      <c r="NN305" s="26"/>
      <c r="NO305" s="26"/>
      <c r="NP305" s="26"/>
      <c r="NQ305" s="26"/>
      <c r="NR305" s="26"/>
      <c r="NS305" s="26"/>
      <c r="NT305" s="26"/>
      <c r="NU305" s="26"/>
      <c r="NV305" s="26"/>
      <c r="NW305" s="26"/>
      <c r="NX305" s="26"/>
      <c r="NY305" s="26"/>
      <c r="NZ305" s="26"/>
      <c r="OA305" s="26"/>
      <c r="OB305" s="26"/>
      <c r="OC305" s="26"/>
      <c r="OD305" s="26"/>
      <c r="OE305" s="26"/>
      <c r="OF305" s="26"/>
      <c r="OG305" s="26"/>
      <c r="OH305" s="26"/>
      <c r="OI305" s="26"/>
      <c r="OJ305" s="26"/>
      <c r="OK305" s="26"/>
      <c r="OL305" s="26"/>
      <c r="OM305" s="26"/>
      <c r="ON305" s="26"/>
      <c r="OO305" s="26"/>
      <c r="OP305" s="26"/>
      <c r="OQ305" s="26"/>
      <c r="OR305" s="26"/>
      <c r="OS305" s="26"/>
      <c r="OT305" s="26"/>
      <c r="OU305" s="26"/>
      <c r="OV305" s="26"/>
      <c r="OW305" s="26"/>
      <c r="OX305" s="26"/>
      <c r="OY305" s="26"/>
      <c r="OZ305" s="26"/>
      <c r="PA305" s="26"/>
      <c r="PB305" s="26"/>
      <c r="PC305" s="26"/>
      <c r="PD305" s="26"/>
      <c r="PE305" s="26"/>
      <c r="PF305" s="26"/>
      <c r="PG305" s="26"/>
      <c r="PH305" s="26"/>
      <c r="PI305" s="26"/>
      <c r="PJ305" s="26"/>
      <c r="PK305" s="26"/>
      <c r="PL305" s="26"/>
      <c r="PM305" s="26"/>
      <c r="PN305" s="26"/>
      <c r="PO305" s="26"/>
      <c r="PP305" s="26"/>
      <c r="PQ305" s="26"/>
      <c r="PR305" s="26"/>
      <c r="PS305" s="26"/>
      <c r="PT305" s="26"/>
      <c r="PU305" s="26"/>
      <c r="PV305" s="26"/>
      <c r="PW305" s="26"/>
      <c r="PX305" s="26"/>
      <c r="PY305" s="26"/>
      <c r="PZ305" s="26"/>
      <c r="QA305" s="26"/>
      <c r="QB305" s="26"/>
      <c r="QC305" s="26"/>
      <c r="QD305" s="26"/>
      <c r="QE305" s="26"/>
      <c r="QF305" s="26"/>
      <c r="QG305" s="26"/>
      <c r="QH305" s="26"/>
      <c r="QI305" s="26"/>
      <c r="QJ305" s="26"/>
      <c r="QK305" s="26"/>
      <c r="QL305" s="26"/>
      <c r="QM305" s="26"/>
      <c r="QN305" s="26"/>
      <c r="QO305" s="26"/>
      <c r="QP305" s="26"/>
      <c r="QQ305" s="26"/>
      <c r="QR305" s="26"/>
      <c r="QS305" s="26"/>
      <c r="QT305" s="26"/>
      <c r="QU305" s="26"/>
      <c r="QV305" s="26"/>
      <c r="QW305" s="26"/>
      <c r="QX305" s="26"/>
      <c r="QY305" s="26"/>
      <c r="QZ305" s="26"/>
      <c r="RA305" s="26"/>
      <c r="RB305" s="26"/>
      <c r="RC305" s="26"/>
      <c r="RD305" s="26"/>
      <c r="RE305" s="26"/>
      <c r="RF305" s="26"/>
      <c r="RG305" s="26"/>
      <c r="RH305" s="26"/>
      <c r="RI305" s="26"/>
      <c r="RJ305" s="26"/>
      <c r="RK305" s="26"/>
      <c r="RL305" s="26"/>
      <c r="RM305" s="26"/>
      <c r="RN305" s="26"/>
      <c r="RO305" s="26"/>
      <c r="RP305" s="26"/>
      <c r="RQ305" s="26"/>
      <c r="RR305" s="26"/>
      <c r="RS305" s="26"/>
      <c r="RT305" s="26"/>
      <c r="RU305" s="26"/>
      <c r="RV305" s="26"/>
      <c r="RW305" s="26"/>
      <c r="RX305" s="26"/>
      <c r="RY305" s="26"/>
      <c r="RZ305" s="26"/>
      <c r="SA305" s="26"/>
      <c r="SB305" s="26"/>
      <c r="SC305" s="26"/>
      <c r="SD305" s="26"/>
      <c r="SE305" s="26"/>
      <c r="SF305" s="26"/>
      <c r="SG305" s="26"/>
      <c r="SH305" s="26"/>
      <c r="SI305" s="26"/>
      <c r="SJ305" s="26"/>
      <c r="SK305" s="26"/>
      <c r="SL305" s="26"/>
      <c r="SM305" s="26"/>
      <c r="SN305" s="26"/>
      <c r="SO305" s="26"/>
      <c r="SP305" s="26"/>
      <c r="AAV305" s="26"/>
      <c r="AAW305" s="26"/>
      <c r="AAX305" s="26"/>
      <c r="AAY305" s="26"/>
      <c r="AAZ305" s="26"/>
      <c r="ABA305" s="26"/>
      <c r="ABB305" s="26"/>
      <c r="ABC305" s="26"/>
      <c r="ABD305" s="26"/>
      <c r="ABE305" s="26"/>
      <c r="ABF305" s="26"/>
      <c r="ABG305" s="26"/>
      <c r="ABH305" s="26"/>
      <c r="ABI305" s="26"/>
      <c r="ABJ305" s="26"/>
      <c r="ABK305" s="26"/>
      <c r="ABL305" s="26"/>
      <c r="ABM305" s="26"/>
      <c r="ABN305" s="26"/>
      <c r="ABO305" s="26"/>
      <c r="ABP305" s="26"/>
      <c r="ABQ305" s="26"/>
      <c r="ABR305" s="26"/>
      <c r="ABS305" s="26"/>
      <c r="ABT305" s="26"/>
      <c r="ABU305" s="26"/>
      <c r="ABV305" s="26"/>
      <c r="ABW305" s="26"/>
      <c r="ABX305" s="26"/>
      <c r="ABY305" s="26"/>
      <c r="ABZ305" s="26"/>
      <c r="ACA305" s="26"/>
      <c r="ACB305" s="26"/>
      <c r="ACC305" s="26"/>
      <c r="ACD305" s="26"/>
      <c r="ACE305" s="26"/>
      <c r="ACF305" s="26"/>
      <c r="ACG305" s="26"/>
      <c r="ACH305" s="26"/>
      <c r="ACI305" s="26"/>
      <c r="ACJ305" s="26"/>
      <c r="ACK305" s="26"/>
      <c r="ACL305" s="26"/>
      <c r="ACM305" s="26"/>
      <c r="ACN305" s="26"/>
      <c r="ACO305" s="26"/>
      <c r="ACP305" s="26"/>
      <c r="ACQ305" s="26"/>
      <c r="ACR305" s="26"/>
      <c r="ACS305" s="26"/>
      <c r="ACT305" s="26"/>
      <c r="ACU305" s="26"/>
      <c r="ACV305" s="26"/>
      <c r="ACW305" s="26"/>
      <c r="ACX305" s="26"/>
      <c r="ACY305" s="26"/>
      <c r="ACZ305" s="26"/>
      <c r="ADA305" s="26"/>
      <c r="ADB305" s="26"/>
      <c r="ADC305" s="26"/>
      <c r="ADD305" s="26"/>
      <c r="ADE305" s="26"/>
      <c r="ADF305" s="26"/>
      <c r="ADG305" s="26"/>
      <c r="ADH305" s="26"/>
      <c r="ADI305" s="26"/>
      <c r="ADJ305" s="26"/>
      <c r="ADK305" s="26"/>
      <c r="ADL305" s="26"/>
      <c r="ADM305" s="26"/>
      <c r="ADN305" s="26"/>
      <c r="ADO305" s="26"/>
      <c r="ADP305" s="26"/>
      <c r="ADQ305" s="26"/>
      <c r="ADR305" s="26"/>
      <c r="ADS305" s="26"/>
      <c r="ADT305" s="26"/>
      <c r="ADU305" s="26"/>
      <c r="ADV305" s="26"/>
      <c r="ADW305" s="26"/>
      <c r="ADX305" s="26"/>
      <c r="ADY305" s="26"/>
      <c r="ADZ305" s="26"/>
      <c r="AEA305" s="26"/>
      <c r="AEB305" s="26"/>
      <c r="AEC305" s="26"/>
      <c r="AED305" s="26"/>
      <c r="AEE305" s="26"/>
      <c r="AEF305" s="26"/>
      <c r="AEG305" s="26"/>
      <c r="AEH305" s="26"/>
      <c r="AEI305" s="26"/>
      <c r="AEJ305" s="26"/>
      <c r="AEK305" s="26"/>
      <c r="AEL305" s="26"/>
      <c r="AEM305" s="26"/>
      <c r="AEN305" s="26"/>
      <c r="AEO305" s="26"/>
      <c r="AEP305" s="26"/>
      <c r="AEQ305" s="26"/>
      <c r="AER305" s="26"/>
      <c r="AES305" s="26"/>
      <c r="AET305" s="26"/>
      <c r="AEU305" s="26"/>
      <c r="AEV305" s="26"/>
      <c r="AEW305" s="26"/>
      <c r="AEX305" s="26"/>
      <c r="AEY305" s="26"/>
      <c r="AEZ305" s="26"/>
      <c r="AFA305" s="26"/>
      <c r="AFB305" s="26"/>
      <c r="AFC305" s="26"/>
      <c r="AFD305" s="26"/>
      <c r="AFE305" s="26"/>
      <c r="AFF305" s="26"/>
      <c r="AFG305" s="26"/>
      <c r="AFH305" s="26"/>
      <c r="AFI305" s="26"/>
      <c r="AFJ305" s="26"/>
      <c r="AFK305" s="26"/>
      <c r="AFL305" s="26"/>
      <c r="AFM305" s="26"/>
      <c r="AFN305" s="26"/>
      <c r="AFO305" s="26"/>
      <c r="AFP305" s="26"/>
      <c r="AFQ305" s="26"/>
      <c r="AFR305" s="26"/>
      <c r="AFS305" s="26"/>
      <c r="AFT305" s="26"/>
      <c r="AFU305" s="26"/>
      <c r="AFV305" s="26"/>
      <c r="AFW305" s="26"/>
      <c r="AFX305" s="26"/>
      <c r="AFY305" s="26"/>
      <c r="AFZ305" s="26"/>
      <c r="AGA305" s="26"/>
      <c r="AGB305" s="26"/>
      <c r="AGC305" s="26"/>
      <c r="AGD305" s="26"/>
      <c r="AGE305" s="26"/>
      <c r="AGF305" s="26"/>
      <c r="AGG305" s="26"/>
      <c r="AGH305" s="26"/>
      <c r="AGI305" s="26"/>
      <c r="AGJ305" s="26"/>
      <c r="AGK305" s="26"/>
      <c r="AGL305" s="26"/>
      <c r="AGM305" s="26"/>
      <c r="AGN305" s="26"/>
      <c r="AGO305" s="26"/>
    </row>
    <row r="306" spans="371:873" x14ac:dyDescent="0.25">
      <c r="NG306" s="26"/>
      <c r="NH306" s="26"/>
      <c r="NI306" s="26"/>
      <c r="NJ306" s="26"/>
      <c r="NK306" s="26"/>
      <c r="NL306" s="26"/>
      <c r="NM306" s="26"/>
      <c r="NN306" s="26"/>
      <c r="NO306" s="26"/>
      <c r="NP306" s="26"/>
      <c r="NQ306" s="26"/>
      <c r="NR306" s="26"/>
      <c r="NS306" s="26"/>
      <c r="NT306" s="26"/>
      <c r="NU306" s="26"/>
      <c r="NV306" s="26"/>
      <c r="NW306" s="26"/>
      <c r="NX306" s="26"/>
      <c r="NY306" s="26"/>
      <c r="NZ306" s="26"/>
      <c r="OA306" s="26"/>
      <c r="OB306" s="26"/>
      <c r="OC306" s="26"/>
      <c r="OD306" s="26"/>
      <c r="OE306" s="26"/>
      <c r="OF306" s="26"/>
      <c r="OG306" s="26"/>
      <c r="OH306" s="26"/>
      <c r="OI306" s="26"/>
      <c r="OJ306" s="26"/>
      <c r="OK306" s="26"/>
      <c r="OL306" s="26"/>
      <c r="OM306" s="26"/>
      <c r="ON306" s="26"/>
      <c r="OO306" s="26"/>
      <c r="OP306" s="26"/>
      <c r="OQ306" s="26"/>
      <c r="OR306" s="26"/>
      <c r="OS306" s="26"/>
      <c r="OT306" s="26"/>
      <c r="OU306" s="26"/>
      <c r="OV306" s="26"/>
      <c r="OW306" s="26"/>
      <c r="OX306" s="26"/>
      <c r="OY306" s="26"/>
      <c r="OZ306" s="26"/>
      <c r="PA306" s="26"/>
      <c r="PB306" s="26"/>
      <c r="PC306" s="26"/>
      <c r="PD306" s="26"/>
      <c r="PE306" s="26"/>
      <c r="PF306" s="26"/>
      <c r="PG306" s="26"/>
      <c r="PH306" s="26"/>
      <c r="PI306" s="26"/>
      <c r="PJ306" s="26"/>
      <c r="PK306" s="26"/>
      <c r="PL306" s="26"/>
      <c r="PM306" s="26"/>
      <c r="PN306" s="26"/>
      <c r="PO306" s="26"/>
      <c r="PP306" s="26"/>
      <c r="PQ306" s="26"/>
      <c r="PR306" s="26"/>
      <c r="PS306" s="26"/>
      <c r="PT306" s="26"/>
      <c r="PU306" s="26"/>
      <c r="PV306" s="26"/>
      <c r="PW306" s="26"/>
      <c r="PX306" s="26"/>
      <c r="PY306" s="26"/>
      <c r="PZ306" s="26"/>
      <c r="QA306" s="26"/>
      <c r="QB306" s="26"/>
      <c r="QC306" s="26"/>
      <c r="QD306" s="26"/>
      <c r="QE306" s="26"/>
      <c r="QF306" s="26"/>
      <c r="QG306" s="26"/>
      <c r="QH306" s="26"/>
      <c r="QI306" s="26"/>
      <c r="QJ306" s="26"/>
      <c r="QK306" s="26"/>
      <c r="QL306" s="26"/>
      <c r="QM306" s="26"/>
      <c r="QN306" s="26"/>
      <c r="QO306" s="26"/>
      <c r="QP306" s="26"/>
      <c r="QQ306" s="26"/>
      <c r="QR306" s="26"/>
      <c r="QS306" s="26"/>
      <c r="QT306" s="26"/>
      <c r="QU306" s="26"/>
      <c r="QV306" s="26"/>
      <c r="QW306" s="26"/>
      <c r="QX306" s="26"/>
      <c r="QY306" s="26"/>
      <c r="QZ306" s="26"/>
      <c r="RA306" s="26"/>
      <c r="RB306" s="26"/>
      <c r="RC306" s="26"/>
      <c r="RD306" s="26"/>
      <c r="RE306" s="26"/>
      <c r="RF306" s="26"/>
      <c r="RG306" s="26"/>
      <c r="RH306" s="26"/>
      <c r="RI306" s="26"/>
      <c r="RJ306" s="26"/>
      <c r="RK306" s="26"/>
      <c r="RL306" s="26"/>
      <c r="RM306" s="26"/>
      <c r="RN306" s="26"/>
      <c r="RO306" s="26"/>
      <c r="RP306" s="26"/>
      <c r="RQ306" s="26"/>
      <c r="RR306" s="26"/>
      <c r="RS306" s="26"/>
      <c r="RT306" s="26"/>
      <c r="RU306" s="26"/>
      <c r="RV306" s="26"/>
      <c r="RW306" s="26"/>
      <c r="RX306" s="26"/>
      <c r="RY306" s="26"/>
      <c r="RZ306" s="26"/>
      <c r="SA306" s="26"/>
      <c r="SB306" s="26"/>
      <c r="SC306" s="26"/>
      <c r="SD306" s="26"/>
      <c r="SE306" s="26"/>
      <c r="SF306" s="26"/>
      <c r="SG306" s="26"/>
      <c r="SH306" s="26"/>
      <c r="SI306" s="26"/>
      <c r="SJ306" s="26"/>
      <c r="SK306" s="26"/>
      <c r="SL306" s="26"/>
      <c r="SM306" s="26"/>
      <c r="SN306" s="26"/>
      <c r="SO306" s="26"/>
      <c r="SP306" s="26"/>
      <c r="AAV306" s="26"/>
      <c r="AAW306" s="26"/>
      <c r="AAX306" s="26"/>
      <c r="AAY306" s="26"/>
      <c r="AAZ306" s="26"/>
      <c r="ABA306" s="26"/>
      <c r="ABB306" s="26"/>
      <c r="ABC306" s="26"/>
      <c r="ABD306" s="26"/>
      <c r="ABE306" s="26"/>
      <c r="ABF306" s="26"/>
      <c r="ABG306" s="26"/>
      <c r="ABH306" s="26"/>
      <c r="ABI306" s="26"/>
      <c r="ABJ306" s="26"/>
      <c r="ABK306" s="26"/>
      <c r="ABL306" s="26"/>
      <c r="ABM306" s="26"/>
      <c r="ABN306" s="26"/>
      <c r="ABO306" s="26"/>
      <c r="ABP306" s="26"/>
      <c r="ABQ306" s="26"/>
      <c r="ABR306" s="26"/>
      <c r="ABS306" s="26"/>
      <c r="ABT306" s="26"/>
      <c r="ABU306" s="26"/>
      <c r="ABV306" s="26"/>
      <c r="ABW306" s="26"/>
      <c r="ABX306" s="26"/>
      <c r="ABY306" s="26"/>
      <c r="ABZ306" s="26"/>
      <c r="ACA306" s="26"/>
      <c r="ACB306" s="26"/>
      <c r="ACC306" s="26"/>
      <c r="ACD306" s="26"/>
      <c r="ACE306" s="26"/>
      <c r="ACF306" s="26"/>
      <c r="ACG306" s="26"/>
      <c r="ACH306" s="26"/>
      <c r="ACI306" s="26"/>
      <c r="ACJ306" s="26"/>
      <c r="ACK306" s="26"/>
      <c r="ACL306" s="26"/>
      <c r="ACM306" s="26"/>
      <c r="ACN306" s="26"/>
      <c r="ACO306" s="26"/>
      <c r="ACP306" s="26"/>
      <c r="ACQ306" s="26"/>
      <c r="ACR306" s="26"/>
      <c r="ACS306" s="26"/>
      <c r="ACT306" s="26"/>
      <c r="ACU306" s="26"/>
      <c r="ACV306" s="26"/>
      <c r="ACW306" s="26"/>
      <c r="ACX306" s="26"/>
      <c r="ACY306" s="26"/>
      <c r="ACZ306" s="26"/>
      <c r="ADA306" s="26"/>
      <c r="ADB306" s="26"/>
      <c r="ADC306" s="26"/>
      <c r="ADD306" s="26"/>
      <c r="ADE306" s="26"/>
      <c r="ADF306" s="26"/>
      <c r="ADG306" s="26"/>
      <c r="ADH306" s="26"/>
      <c r="ADI306" s="26"/>
      <c r="ADJ306" s="26"/>
      <c r="ADK306" s="26"/>
      <c r="ADL306" s="26"/>
      <c r="ADM306" s="26"/>
      <c r="ADN306" s="26"/>
      <c r="ADO306" s="26"/>
      <c r="ADP306" s="26"/>
      <c r="ADQ306" s="26"/>
      <c r="ADR306" s="26"/>
      <c r="ADS306" s="26"/>
      <c r="ADT306" s="26"/>
      <c r="ADU306" s="26"/>
      <c r="ADV306" s="26"/>
      <c r="ADW306" s="26"/>
      <c r="ADX306" s="26"/>
      <c r="ADY306" s="26"/>
      <c r="ADZ306" s="26"/>
      <c r="AEA306" s="26"/>
      <c r="AEB306" s="26"/>
      <c r="AEC306" s="26"/>
      <c r="AED306" s="26"/>
      <c r="AEE306" s="26"/>
      <c r="AEF306" s="26"/>
      <c r="AEG306" s="26"/>
      <c r="AEH306" s="26"/>
      <c r="AEI306" s="26"/>
      <c r="AEJ306" s="26"/>
      <c r="AEK306" s="26"/>
      <c r="AEL306" s="26"/>
      <c r="AEM306" s="26"/>
      <c r="AEN306" s="26"/>
      <c r="AEO306" s="26"/>
      <c r="AEP306" s="26"/>
      <c r="AEQ306" s="26"/>
      <c r="AER306" s="26"/>
      <c r="AES306" s="26"/>
      <c r="AET306" s="26"/>
      <c r="AEU306" s="26"/>
      <c r="AEV306" s="26"/>
      <c r="AEW306" s="26"/>
      <c r="AEX306" s="26"/>
      <c r="AEY306" s="26"/>
      <c r="AEZ306" s="26"/>
      <c r="AFA306" s="26"/>
      <c r="AFB306" s="26"/>
      <c r="AFC306" s="26"/>
      <c r="AFD306" s="26"/>
      <c r="AFE306" s="26"/>
      <c r="AFF306" s="26"/>
      <c r="AFG306" s="26"/>
      <c r="AFH306" s="26"/>
      <c r="AFI306" s="26"/>
      <c r="AFJ306" s="26"/>
      <c r="AFK306" s="26"/>
      <c r="AFL306" s="26"/>
      <c r="AFM306" s="26"/>
      <c r="AFN306" s="26"/>
      <c r="AFO306" s="26"/>
      <c r="AFP306" s="26"/>
      <c r="AFQ306" s="26"/>
      <c r="AFR306" s="26"/>
      <c r="AFS306" s="26"/>
      <c r="AFT306" s="26"/>
      <c r="AFU306" s="26"/>
      <c r="AFV306" s="26"/>
      <c r="AFW306" s="26"/>
      <c r="AFX306" s="26"/>
      <c r="AFY306" s="26"/>
      <c r="AFZ306" s="26"/>
      <c r="AGA306" s="26"/>
      <c r="AGB306" s="26"/>
      <c r="AGC306" s="26"/>
      <c r="AGD306" s="26"/>
      <c r="AGE306" s="26"/>
      <c r="AGF306" s="26"/>
      <c r="AGG306" s="26"/>
      <c r="AGH306" s="26"/>
      <c r="AGI306" s="26"/>
      <c r="AGJ306" s="26"/>
      <c r="AGK306" s="26"/>
      <c r="AGL306" s="26"/>
      <c r="AGM306" s="26"/>
      <c r="AGN306" s="26"/>
      <c r="AGO306" s="26"/>
    </row>
    <row r="307" spans="371:873" x14ac:dyDescent="0.25">
      <c r="NG307" s="26"/>
      <c r="NH307" s="26"/>
      <c r="NI307" s="26"/>
      <c r="NJ307" s="26"/>
      <c r="NK307" s="26"/>
      <c r="NL307" s="26"/>
      <c r="NM307" s="26"/>
      <c r="NN307" s="26"/>
      <c r="NO307" s="26"/>
      <c r="NP307" s="26"/>
      <c r="NQ307" s="26"/>
      <c r="NR307" s="26"/>
      <c r="NS307" s="26"/>
      <c r="NT307" s="26"/>
      <c r="NU307" s="26"/>
      <c r="NV307" s="26"/>
      <c r="NW307" s="26"/>
      <c r="NX307" s="26"/>
      <c r="NY307" s="26"/>
      <c r="NZ307" s="26"/>
      <c r="OA307" s="26"/>
      <c r="OB307" s="26"/>
      <c r="OC307" s="26"/>
      <c r="OD307" s="26"/>
      <c r="OE307" s="26"/>
      <c r="OF307" s="26"/>
      <c r="OG307" s="26"/>
      <c r="OH307" s="26"/>
      <c r="OI307" s="26"/>
      <c r="OJ307" s="26"/>
      <c r="OK307" s="26"/>
      <c r="OL307" s="26"/>
      <c r="OM307" s="26"/>
      <c r="ON307" s="26"/>
      <c r="OO307" s="26"/>
      <c r="OP307" s="26"/>
      <c r="OQ307" s="26"/>
      <c r="OR307" s="26"/>
      <c r="OS307" s="26"/>
      <c r="OT307" s="26"/>
      <c r="OU307" s="26"/>
      <c r="OV307" s="26"/>
      <c r="OW307" s="26"/>
      <c r="OX307" s="26"/>
      <c r="OY307" s="26"/>
      <c r="OZ307" s="26"/>
      <c r="PA307" s="26"/>
      <c r="PB307" s="26"/>
      <c r="PC307" s="26"/>
      <c r="PD307" s="26"/>
      <c r="PE307" s="26"/>
      <c r="PF307" s="26"/>
      <c r="PG307" s="26"/>
      <c r="PH307" s="26"/>
      <c r="PI307" s="26"/>
      <c r="PJ307" s="26"/>
      <c r="PK307" s="26"/>
      <c r="PL307" s="26"/>
      <c r="PM307" s="26"/>
      <c r="PN307" s="26"/>
      <c r="PO307" s="26"/>
      <c r="PP307" s="26"/>
      <c r="PQ307" s="26"/>
      <c r="PR307" s="26"/>
      <c r="PS307" s="26"/>
      <c r="PT307" s="26"/>
      <c r="PU307" s="26"/>
      <c r="PV307" s="26"/>
      <c r="PW307" s="26"/>
      <c r="PX307" s="26"/>
      <c r="PY307" s="26"/>
      <c r="PZ307" s="26"/>
      <c r="QA307" s="26"/>
      <c r="QB307" s="26"/>
      <c r="QC307" s="26"/>
      <c r="QD307" s="26"/>
      <c r="QE307" s="26"/>
      <c r="QF307" s="26"/>
      <c r="QG307" s="26"/>
      <c r="QH307" s="26"/>
      <c r="QI307" s="26"/>
      <c r="QJ307" s="26"/>
      <c r="QK307" s="26"/>
      <c r="QL307" s="26"/>
      <c r="QM307" s="26"/>
      <c r="QN307" s="26"/>
      <c r="QO307" s="26"/>
      <c r="QP307" s="26"/>
      <c r="QQ307" s="26"/>
      <c r="QR307" s="26"/>
      <c r="QS307" s="26"/>
      <c r="QT307" s="26"/>
      <c r="QU307" s="26"/>
      <c r="QV307" s="26"/>
      <c r="QW307" s="26"/>
      <c r="QX307" s="26"/>
      <c r="QY307" s="26"/>
      <c r="QZ307" s="26"/>
      <c r="RA307" s="26"/>
      <c r="RB307" s="26"/>
      <c r="RC307" s="26"/>
      <c r="RD307" s="26"/>
      <c r="RE307" s="26"/>
      <c r="RF307" s="26"/>
      <c r="RG307" s="26"/>
      <c r="RH307" s="26"/>
      <c r="RI307" s="26"/>
      <c r="RJ307" s="26"/>
      <c r="RK307" s="26"/>
      <c r="RL307" s="26"/>
      <c r="RM307" s="26"/>
      <c r="RN307" s="26"/>
      <c r="RO307" s="26"/>
      <c r="RP307" s="26"/>
      <c r="RQ307" s="26"/>
      <c r="RR307" s="26"/>
      <c r="RS307" s="26"/>
      <c r="RT307" s="26"/>
      <c r="RU307" s="26"/>
      <c r="RV307" s="26"/>
      <c r="RW307" s="26"/>
      <c r="RX307" s="26"/>
      <c r="RY307" s="26"/>
      <c r="RZ307" s="26"/>
      <c r="SA307" s="26"/>
      <c r="SB307" s="26"/>
      <c r="SC307" s="26"/>
      <c r="SD307" s="26"/>
      <c r="SE307" s="26"/>
      <c r="SF307" s="26"/>
      <c r="SG307" s="26"/>
      <c r="SH307" s="26"/>
      <c r="SI307" s="26"/>
      <c r="SJ307" s="26"/>
      <c r="SK307" s="26"/>
      <c r="SL307" s="26"/>
      <c r="SM307" s="26"/>
      <c r="SN307" s="26"/>
      <c r="SO307" s="26"/>
      <c r="SP307" s="26"/>
      <c r="AAV307" s="26"/>
      <c r="AAW307" s="26"/>
      <c r="AAX307" s="26"/>
      <c r="AAY307" s="26"/>
      <c r="AAZ307" s="26"/>
      <c r="ABA307" s="26"/>
      <c r="ABB307" s="26"/>
      <c r="ABC307" s="26"/>
      <c r="ABD307" s="26"/>
      <c r="ABE307" s="26"/>
      <c r="ABF307" s="26"/>
      <c r="ABG307" s="26"/>
      <c r="ABH307" s="26"/>
      <c r="ABI307" s="26"/>
      <c r="ABJ307" s="26"/>
      <c r="ABK307" s="26"/>
      <c r="ABL307" s="26"/>
      <c r="ABM307" s="26"/>
      <c r="ABN307" s="26"/>
      <c r="ABO307" s="26"/>
      <c r="ABP307" s="26"/>
      <c r="ABQ307" s="26"/>
      <c r="ABR307" s="26"/>
      <c r="ABS307" s="26"/>
      <c r="ABT307" s="26"/>
      <c r="ABU307" s="26"/>
      <c r="ABV307" s="26"/>
      <c r="ABW307" s="26"/>
      <c r="ABX307" s="26"/>
      <c r="ABY307" s="26"/>
      <c r="ABZ307" s="26"/>
      <c r="ACA307" s="26"/>
      <c r="ACB307" s="26"/>
      <c r="ACC307" s="26"/>
      <c r="ACD307" s="26"/>
      <c r="ACE307" s="26"/>
      <c r="ACF307" s="26"/>
      <c r="ACG307" s="26"/>
      <c r="ACH307" s="26"/>
      <c r="ACI307" s="26"/>
      <c r="ACJ307" s="26"/>
      <c r="ACK307" s="26"/>
      <c r="ACL307" s="26"/>
      <c r="ACM307" s="26"/>
      <c r="ACN307" s="26"/>
      <c r="ACO307" s="26"/>
      <c r="ACP307" s="26"/>
      <c r="ACQ307" s="26"/>
      <c r="ACR307" s="26"/>
      <c r="ACS307" s="26"/>
      <c r="ACT307" s="26"/>
      <c r="ACU307" s="26"/>
      <c r="ACV307" s="26"/>
      <c r="ACW307" s="26"/>
      <c r="ACX307" s="26"/>
      <c r="ACY307" s="26"/>
      <c r="ACZ307" s="26"/>
      <c r="ADA307" s="26"/>
      <c r="ADB307" s="26"/>
      <c r="ADC307" s="26"/>
      <c r="ADD307" s="26"/>
      <c r="ADE307" s="26"/>
      <c r="ADF307" s="26"/>
      <c r="ADG307" s="26"/>
      <c r="ADH307" s="26"/>
      <c r="ADI307" s="26"/>
      <c r="ADJ307" s="26"/>
      <c r="ADK307" s="26"/>
      <c r="ADL307" s="26"/>
      <c r="ADM307" s="26"/>
      <c r="ADN307" s="26"/>
      <c r="ADO307" s="26"/>
      <c r="ADP307" s="26"/>
      <c r="ADQ307" s="26"/>
      <c r="ADR307" s="26"/>
      <c r="ADS307" s="26"/>
      <c r="ADT307" s="26"/>
      <c r="ADU307" s="26"/>
      <c r="ADV307" s="26"/>
      <c r="ADW307" s="26"/>
      <c r="ADX307" s="26"/>
      <c r="ADY307" s="26"/>
      <c r="ADZ307" s="26"/>
      <c r="AEA307" s="26"/>
      <c r="AEB307" s="26"/>
      <c r="AEC307" s="26"/>
      <c r="AED307" s="26"/>
      <c r="AEE307" s="26"/>
      <c r="AEF307" s="26"/>
      <c r="AEG307" s="26"/>
      <c r="AEH307" s="26"/>
      <c r="AEI307" s="26"/>
      <c r="AEJ307" s="26"/>
      <c r="AEK307" s="26"/>
      <c r="AEL307" s="26"/>
      <c r="AEM307" s="26"/>
      <c r="AEN307" s="26"/>
      <c r="AEO307" s="26"/>
      <c r="AEP307" s="26"/>
      <c r="AEQ307" s="26"/>
      <c r="AER307" s="26"/>
      <c r="AES307" s="26"/>
      <c r="AET307" s="26"/>
      <c r="AEU307" s="26"/>
      <c r="AEV307" s="26"/>
      <c r="AEW307" s="26"/>
      <c r="AEX307" s="26"/>
      <c r="AEY307" s="26"/>
      <c r="AEZ307" s="26"/>
      <c r="AFA307" s="26"/>
      <c r="AFB307" s="26"/>
      <c r="AFC307" s="26"/>
      <c r="AFD307" s="26"/>
      <c r="AFE307" s="26"/>
      <c r="AFF307" s="26"/>
      <c r="AFG307" s="26"/>
      <c r="AFH307" s="26"/>
      <c r="AFI307" s="26"/>
      <c r="AFJ307" s="26"/>
      <c r="AFK307" s="26"/>
      <c r="AFL307" s="26"/>
      <c r="AFM307" s="26"/>
      <c r="AFN307" s="26"/>
      <c r="AFO307" s="26"/>
      <c r="AFP307" s="26"/>
      <c r="AFQ307" s="26"/>
      <c r="AFR307" s="26"/>
      <c r="AFS307" s="26"/>
      <c r="AFT307" s="26"/>
      <c r="AFU307" s="26"/>
      <c r="AFV307" s="26"/>
      <c r="AFW307" s="26"/>
      <c r="AFX307" s="26"/>
      <c r="AFY307" s="26"/>
      <c r="AFZ307" s="26"/>
      <c r="AGA307" s="26"/>
      <c r="AGB307" s="26"/>
      <c r="AGC307" s="26"/>
      <c r="AGD307" s="26"/>
      <c r="AGE307" s="26"/>
      <c r="AGF307" s="26"/>
      <c r="AGG307" s="26"/>
      <c r="AGH307" s="26"/>
      <c r="AGI307" s="26"/>
      <c r="AGJ307" s="26"/>
      <c r="AGK307" s="26"/>
      <c r="AGL307" s="26"/>
      <c r="AGM307" s="26"/>
      <c r="AGN307" s="26"/>
      <c r="AGO307" s="26"/>
    </row>
    <row r="308" spans="371:873" x14ac:dyDescent="0.25">
      <c r="NG308" s="26"/>
      <c r="NH308" s="26"/>
      <c r="NI308" s="26"/>
      <c r="NJ308" s="26"/>
      <c r="NK308" s="26"/>
      <c r="NL308" s="26"/>
      <c r="NM308" s="26"/>
      <c r="NN308" s="26"/>
      <c r="NO308" s="26"/>
      <c r="NP308" s="26"/>
      <c r="NQ308" s="26"/>
      <c r="NR308" s="26"/>
      <c r="NS308" s="26"/>
      <c r="NT308" s="26"/>
      <c r="NU308" s="26"/>
      <c r="NV308" s="26"/>
      <c r="NW308" s="26"/>
      <c r="NX308" s="26"/>
      <c r="NY308" s="26"/>
      <c r="NZ308" s="26"/>
      <c r="OA308" s="26"/>
      <c r="OB308" s="26"/>
      <c r="OC308" s="26"/>
      <c r="OD308" s="26"/>
      <c r="OE308" s="26"/>
      <c r="OF308" s="26"/>
      <c r="OG308" s="26"/>
      <c r="OH308" s="26"/>
      <c r="OI308" s="26"/>
      <c r="OJ308" s="26"/>
      <c r="OK308" s="26"/>
      <c r="OL308" s="26"/>
      <c r="OM308" s="26"/>
      <c r="ON308" s="26"/>
      <c r="OO308" s="26"/>
      <c r="OP308" s="26"/>
      <c r="OQ308" s="26"/>
      <c r="OR308" s="26"/>
      <c r="OS308" s="26"/>
      <c r="OT308" s="26"/>
      <c r="OU308" s="26"/>
      <c r="OV308" s="26"/>
      <c r="OW308" s="26"/>
      <c r="OX308" s="26"/>
      <c r="OY308" s="26"/>
      <c r="OZ308" s="26"/>
      <c r="PA308" s="26"/>
      <c r="PB308" s="26"/>
      <c r="PC308" s="26"/>
      <c r="PD308" s="26"/>
      <c r="PE308" s="26"/>
      <c r="PF308" s="26"/>
      <c r="PG308" s="26"/>
      <c r="PH308" s="26"/>
      <c r="PI308" s="26"/>
      <c r="PJ308" s="26"/>
      <c r="PK308" s="26"/>
      <c r="PL308" s="26"/>
      <c r="PM308" s="26"/>
      <c r="PN308" s="26"/>
      <c r="PO308" s="26"/>
      <c r="PP308" s="26"/>
      <c r="PQ308" s="26"/>
      <c r="PR308" s="26"/>
      <c r="PS308" s="26"/>
      <c r="PT308" s="26"/>
      <c r="PU308" s="26"/>
      <c r="PV308" s="26"/>
      <c r="PW308" s="26"/>
      <c r="PX308" s="26"/>
      <c r="PY308" s="26"/>
      <c r="PZ308" s="26"/>
      <c r="QA308" s="26"/>
      <c r="QB308" s="26"/>
      <c r="QC308" s="26"/>
      <c r="QD308" s="26"/>
      <c r="QE308" s="26"/>
      <c r="QF308" s="26"/>
      <c r="QG308" s="26"/>
      <c r="QH308" s="26"/>
      <c r="QI308" s="26"/>
      <c r="QJ308" s="26"/>
      <c r="QK308" s="26"/>
      <c r="QL308" s="26"/>
      <c r="QM308" s="26"/>
      <c r="QN308" s="26"/>
      <c r="QO308" s="26"/>
      <c r="QP308" s="26"/>
      <c r="QQ308" s="26"/>
      <c r="QR308" s="26"/>
      <c r="QS308" s="26"/>
      <c r="QT308" s="26"/>
      <c r="QU308" s="26"/>
      <c r="QV308" s="26"/>
      <c r="QW308" s="26"/>
      <c r="QX308" s="26"/>
      <c r="QY308" s="26"/>
      <c r="QZ308" s="26"/>
      <c r="RA308" s="26"/>
      <c r="RB308" s="26"/>
      <c r="RC308" s="26"/>
      <c r="RD308" s="26"/>
      <c r="RE308" s="26"/>
      <c r="RF308" s="26"/>
      <c r="RG308" s="26"/>
      <c r="RH308" s="26"/>
      <c r="RI308" s="26"/>
      <c r="RJ308" s="26"/>
      <c r="RK308" s="26"/>
      <c r="RL308" s="26"/>
      <c r="RM308" s="26"/>
      <c r="RN308" s="26"/>
      <c r="RO308" s="26"/>
      <c r="RP308" s="26"/>
      <c r="RQ308" s="26"/>
      <c r="RR308" s="26"/>
      <c r="RS308" s="26"/>
      <c r="RT308" s="26"/>
      <c r="RU308" s="26"/>
      <c r="RV308" s="26"/>
      <c r="RW308" s="26"/>
      <c r="RX308" s="26"/>
      <c r="RY308" s="26"/>
      <c r="RZ308" s="26"/>
      <c r="SA308" s="26"/>
      <c r="SB308" s="26"/>
      <c r="SC308" s="26"/>
      <c r="SD308" s="26"/>
      <c r="SE308" s="26"/>
      <c r="SF308" s="26"/>
      <c r="SG308" s="26"/>
      <c r="SH308" s="26"/>
      <c r="SI308" s="26"/>
      <c r="SJ308" s="26"/>
      <c r="SK308" s="26"/>
      <c r="SL308" s="26"/>
      <c r="SM308" s="26"/>
      <c r="SN308" s="26"/>
      <c r="SO308" s="26"/>
      <c r="SP308" s="26"/>
      <c r="AAV308" s="26"/>
      <c r="AAW308" s="26"/>
      <c r="AAX308" s="26"/>
      <c r="AAY308" s="26"/>
      <c r="AAZ308" s="26"/>
      <c r="ABA308" s="26"/>
      <c r="ABB308" s="26"/>
      <c r="ABC308" s="26"/>
      <c r="ABD308" s="26"/>
      <c r="ABE308" s="26"/>
      <c r="ABF308" s="26"/>
      <c r="ABG308" s="26"/>
      <c r="ABH308" s="26"/>
      <c r="ABI308" s="26"/>
      <c r="ABJ308" s="26"/>
      <c r="ABK308" s="26"/>
      <c r="ABL308" s="26"/>
      <c r="ABM308" s="26"/>
      <c r="ABN308" s="26"/>
      <c r="ABO308" s="26"/>
      <c r="ABP308" s="26"/>
      <c r="ABQ308" s="26"/>
      <c r="ABR308" s="26"/>
      <c r="ABS308" s="26"/>
      <c r="ABT308" s="26"/>
      <c r="ABU308" s="26"/>
      <c r="ABV308" s="26"/>
      <c r="ABW308" s="26"/>
      <c r="ABX308" s="26"/>
      <c r="ABY308" s="26"/>
      <c r="ABZ308" s="26"/>
      <c r="ACA308" s="26"/>
      <c r="ACB308" s="26"/>
      <c r="ACC308" s="26"/>
      <c r="ACD308" s="26"/>
      <c r="ACE308" s="26"/>
      <c r="ACF308" s="26"/>
      <c r="ACG308" s="26"/>
      <c r="ACH308" s="26"/>
      <c r="ACI308" s="26"/>
      <c r="ACJ308" s="26"/>
      <c r="ACK308" s="26"/>
      <c r="ACL308" s="26"/>
      <c r="ACM308" s="26"/>
      <c r="ACN308" s="26"/>
      <c r="ACO308" s="26"/>
      <c r="ACP308" s="26"/>
      <c r="ACQ308" s="26"/>
      <c r="ACR308" s="26"/>
      <c r="ACS308" s="26"/>
      <c r="ACT308" s="26"/>
      <c r="ACU308" s="26"/>
      <c r="ACV308" s="26"/>
      <c r="ACW308" s="26"/>
      <c r="ACX308" s="26"/>
      <c r="ACY308" s="26"/>
      <c r="ACZ308" s="26"/>
      <c r="ADA308" s="26"/>
      <c r="ADB308" s="26"/>
      <c r="ADC308" s="26"/>
      <c r="ADD308" s="26"/>
      <c r="ADE308" s="26"/>
      <c r="ADF308" s="26"/>
      <c r="ADG308" s="26"/>
      <c r="ADH308" s="26"/>
      <c r="ADI308" s="26"/>
      <c r="ADJ308" s="26"/>
      <c r="ADK308" s="26"/>
      <c r="ADL308" s="26"/>
      <c r="ADM308" s="26"/>
      <c r="ADN308" s="26"/>
      <c r="ADO308" s="26"/>
      <c r="ADP308" s="26"/>
      <c r="ADQ308" s="26"/>
      <c r="ADR308" s="26"/>
      <c r="ADS308" s="26"/>
      <c r="ADT308" s="26"/>
      <c r="ADU308" s="26"/>
      <c r="ADV308" s="26"/>
      <c r="ADW308" s="26"/>
      <c r="ADX308" s="26"/>
      <c r="ADY308" s="26"/>
      <c r="ADZ308" s="26"/>
      <c r="AEA308" s="26"/>
      <c r="AEB308" s="26"/>
      <c r="AEC308" s="26"/>
      <c r="AED308" s="26"/>
      <c r="AEE308" s="26"/>
      <c r="AEF308" s="26"/>
      <c r="AEG308" s="26"/>
      <c r="AEH308" s="26"/>
      <c r="AEI308" s="26"/>
      <c r="AEJ308" s="26"/>
      <c r="AEK308" s="26"/>
      <c r="AEL308" s="26"/>
      <c r="AEM308" s="26"/>
      <c r="AEN308" s="26"/>
      <c r="AEO308" s="26"/>
      <c r="AEP308" s="26"/>
      <c r="AEQ308" s="26"/>
      <c r="AER308" s="26"/>
      <c r="AES308" s="26"/>
      <c r="AET308" s="26"/>
      <c r="AEU308" s="26"/>
      <c r="AEV308" s="26"/>
      <c r="AEW308" s="26"/>
      <c r="AEX308" s="26"/>
      <c r="AEY308" s="26"/>
      <c r="AEZ308" s="26"/>
      <c r="AFA308" s="26"/>
      <c r="AFB308" s="26"/>
      <c r="AFC308" s="26"/>
      <c r="AFD308" s="26"/>
      <c r="AFE308" s="26"/>
      <c r="AFF308" s="26"/>
      <c r="AFG308" s="26"/>
      <c r="AFH308" s="26"/>
      <c r="AFI308" s="26"/>
      <c r="AFJ308" s="26"/>
      <c r="AFK308" s="26"/>
      <c r="AFL308" s="26"/>
      <c r="AFM308" s="26"/>
      <c r="AFN308" s="26"/>
      <c r="AFO308" s="26"/>
      <c r="AFP308" s="26"/>
      <c r="AFQ308" s="26"/>
      <c r="AFR308" s="26"/>
      <c r="AFS308" s="26"/>
      <c r="AFT308" s="26"/>
      <c r="AFU308" s="26"/>
      <c r="AFV308" s="26"/>
      <c r="AFW308" s="26"/>
      <c r="AFX308" s="26"/>
      <c r="AFY308" s="26"/>
      <c r="AFZ308" s="26"/>
      <c r="AGA308" s="26"/>
      <c r="AGB308" s="26"/>
      <c r="AGC308" s="26"/>
      <c r="AGD308" s="26"/>
      <c r="AGE308" s="26"/>
      <c r="AGF308" s="26"/>
      <c r="AGG308" s="26"/>
      <c r="AGH308" s="26"/>
      <c r="AGI308" s="26"/>
      <c r="AGJ308" s="26"/>
      <c r="AGK308" s="26"/>
      <c r="AGL308" s="26"/>
      <c r="AGM308" s="26"/>
      <c r="AGN308" s="26"/>
      <c r="AGO308" s="26"/>
    </row>
    <row r="309" spans="371:873" x14ac:dyDescent="0.25">
      <c r="NG309" s="26"/>
      <c r="NH309" s="26"/>
      <c r="NI309" s="26"/>
      <c r="NJ309" s="26"/>
      <c r="NK309" s="26"/>
      <c r="NL309" s="26"/>
      <c r="NM309" s="26"/>
      <c r="NN309" s="26"/>
      <c r="NO309" s="26"/>
      <c r="NP309" s="26"/>
      <c r="NQ309" s="26"/>
      <c r="NR309" s="26"/>
      <c r="NS309" s="26"/>
      <c r="NT309" s="26"/>
      <c r="NU309" s="26"/>
      <c r="NV309" s="26"/>
      <c r="NW309" s="26"/>
      <c r="NX309" s="26"/>
      <c r="NY309" s="26"/>
      <c r="NZ309" s="26"/>
      <c r="OA309" s="26"/>
      <c r="OB309" s="26"/>
      <c r="OC309" s="26"/>
      <c r="OD309" s="26"/>
      <c r="OE309" s="26"/>
      <c r="OF309" s="26"/>
      <c r="OG309" s="26"/>
      <c r="OH309" s="26"/>
      <c r="OI309" s="26"/>
      <c r="OJ309" s="26"/>
      <c r="OK309" s="26"/>
      <c r="OL309" s="26"/>
      <c r="OM309" s="26"/>
      <c r="ON309" s="26"/>
      <c r="OO309" s="26"/>
      <c r="OP309" s="26"/>
      <c r="OQ309" s="26"/>
      <c r="OR309" s="26"/>
      <c r="OS309" s="26"/>
      <c r="OT309" s="26"/>
      <c r="OU309" s="26"/>
      <c r="OV309" s="26"/>
      <c r="OW309" s="26"/>
      <c r="OX309" s="26"/>
      <c r="OY309" s="26"/>
      <c r="OZ309" s="26"/>
      <c r="PA309" s="26"/>
      <c r="PB309" s="26"/>
      <c r="PC309" s="26"/>
      <c r="PD309" s="26"/>
      <c r="PE309" s="26"/>
      <c r="PF309" s="26"/>
      <c r="PG309" s="26"/>
      <c r="PH309" s="26"/>
      <c r="PI309" s="26"/>
      <c r="PJ309" s="26"/>
      <c r="PK309" s="26"/>
      <c r="PL309" s="26"/>
      <c r="PM309" s="26"/>
      <c r="PN309" s="26"/>
      <c r="PO309" s="26"/>
      <c r="PP309" s="26"/>
      <c r="PQ309" s="26"/>
      <c r="PR309" s="26"/>
      <c r="PS309" s="26"/>
      <c r="PT309" s="26"/>
      <c r="PU309" s="26"/>
      <c r="PV309" s="26"/>
      <c r="PW309" s="26"/>
      <c r="PX309" s="26"/>
      <c r="PY309" s="26"/>
      <c r="PZ309" s="26"/>
      <c r="QA309" s="26"/>
      <c r="QB309" s="26"/>
      <c r="QC309" s="26"/>
      <c r="QD309" s="26"/>
      <c r="QE309" s="26"/>
      <c r="QF309" s="26"/>
      <c r="QG309" s="26"/>
      <c r="QH309" s="26"/>
      <c r="QI309" s="26"/>
      <c r="QJ309" s="26"/>
      <c r="QK309" s="26"/>
      <c r="QL309" s="26"/>
      <c r="QM309" s="26"/>
      <c r="QN309" s="26"/>
      <c r="QO309" s="26"/>
      <c r="QP309" s="26"/>
      <c r="QQ309" s="26"/>
      <c r="QR309" s="26"/>
      <c r="QS309" s="26"/>
      <c r="QT309" s="26"/>
      <c r="QU309" s="26"/>
      <c r="QV309" s="26"/>
      <c r="QW309" s="26"/>
      <c r="QX309" s="26"/>
      <c r="QY309" s="26"/>
      <c r="QZ309" s="26"/>
      <c r="RA309" s="26"/>
      <c r="RB309" s="26"/>
      <c r="RC309" s="26"/>
      <c r="RD309" s="26"/>
      <c r="RE309" s="26"/>
      <c r="RF309" s="26"/>
      <c r="RG309" s="26"/>
      <c r="RH309" s="26"/>
      <c r="RI309" s="26"/>
      <c r="RJ309" s="26"/>
      <c r="RK309" s="26"/>
      <c r="RL309" s="26"/>
      <c r="RM309" s="26"/>
      <c r="RN309" s="26"/>
      <c r="RO309" s="26"/>
      <c r="RP309" s="26"/>
      <c r="RQ309" s="26"/>
      <c r="RR309" s="26"/>
      <c r="RS309" s="26"/>
      <c r="RT309" s="26"/>
      <c r="RU309" s="26"/>
      <c r="RV309" s="26"/>
      <c r="RW309" s="26"/>
      <c r="RX309" s="26"/>
      <c r="RY309" s="26"/>
      <c r="RZ309" s="26"/>
      <c r="SA309" s="26"/>
      <c r="SB309" s="26"/>
      <c r="SC309" s="26"/>
      <c r="SD309" s="26"/>
      <c r="SE309" s="26"/>
      <c r="SF309" s="26"/>
      <c r="SG309" s="26"/>
      <c r="SH309" s="26"/>
      <c r="SI309" s="26"/>
      <c r="SJ309" s="26"/>
      <c r="SK309" s="26"/>
      <c r="SL309" s="26"/>
      <c r="SM309" s="26"/>
      <c r="SN309" s="26"/>
      <c r="SO309" s="26"/>
      <c r="SP309" s="26"/>
      <c r="AAV309" s="26"/>
      <c r="AAW309" s="26"/>
      <c r="AAX309" s="26"/>
      <c r="AAY309" s="26"/>
      <c r="AAZ309" s="26"/>
      <c r="ABA309" s="26"/>
      <c r="ABB309" s="26"/>
      <c r="ABC309" s="26"/>
      <c r="ABD309" s="26"/>
      <c r="ABE309" s="26"/>
      <c r="ABF309" s="26"/>
      <c r="ABG309" s="26"/>
      <c r="ABH309" s="26"/>
      <c r="ABI309" s="26"/>
      <c r="ABJ309" s="26"/>
      <c r="ABK309" s="26"/>
      <c r="ABL309" s="26"/>
      <c r="ABM309" s="26"/>
      <c r="ABN309" s="26"/>
      <c r="ABO309" s="26"/>
      <c r="ABP309" s="26"/>
      <c r="ABQ309" s="26"/>
      <c r="ABR309" s="26"/>
      <c r="ABS309" s="26"/>
      <c r="ABT309" s="26"/>
      <c r="ABU309" s="26"/>
      <c r="ABV309" s="26"/>
      <c r="ABW309" s="26"/>
      <c r="ABX309" s="26"/>
      <c r="ABY309" s="26"/>
      <c r="ABZ309" s="26"/>
      <c r="ACA309" s="26"/>
      <c r="ACB309" s="26"/>
      <c r="ACC309" s="26"/>
      <c r="ACD309" s="26"/>
      <c r="ACE309" s="26"/>
      <c r="ACF309" s="26"/>
      <c r="ACG309" s="26"/>
      <c r="ACH309" s="26"/>
      <c r="ACI309" s="26"/>
      <c r="ACJ309" s="26"/>
      <c r="ACK309" s="26"/>
      <c r="ACL309" s="26"/>
      <c r="ACM309" s="26"/>
      <c r="ACN309" s="26"/>
      <c r="ACO309" s="26"/>
      <c r="ACP309" s="26"/>
      <c r="ACQ309" s="26"/>
      <c r="ACR309" s="26"/>
      <c r="ACS309" s="26"/>
      <c r="ACT309" s="26"/>
      <c r="ACU309" s="26"/>
      <c r="ACV309" s="26"/>
      <c r="ACW309" s="26"/>
      <c r="ACX309" s="26"/>
      <c r="ACY309" s="26"/>
      <c r="ACZ309" s="26"/>
      <c r="ADA309" s="26"/>
      <c r="ADB309" s="26"/>
      <c r="ADC309" s="26"/>
      <c r="ADD309" s="26"/>
      <c r="ADE309" s="26"/>
      <c r="ADF309" s="26"/>
      <c r="ADG309" s="26"/>
      <c r="ADH309" s="26"/>
      <c r="ADI309" s="26"/>
      <c r="ADJ309" s="26"/>
      <c r="ADK309" s="26"/>
      <c r="ADL309" s="26"/>
      <c r="ADM309" s="26"/>
      <c r="ADN309" s="26"/>
      <c r="ADO309" s="26"/>
      <c r="ADP309" s="26"/>
      <c r="ADQ309" s="26"/>
      <c r="ADR309" s="26"/>
      <c r="ADS309" s="26"/>
      <c r="ADT309" s="26"/>
      <c r="ADU309" s="26"/>
      <c r="ADV309" s="26"/>
      <c r="ADW309" s="26"/>
      <c r="ADX309" s="26"/>
      <c r="ADY309" s="26"/>
      <c r="ADZ309" s="26"/>
      <c r="AEA309" s="26"/>
      <c r="AEB309" s="26"/>
      <c r="AEC309" s="26"/>
      <c r="AED309" s="26"/>
      <c r="AEE309" s="26"/>
      <c r="AEF309" s="26"/>
      <c r="AEG309" s="26"/>
      <c r="AEH309" s="26"/>
      <c r="AEI309" s="26"/>
      <c r="AEJ309" s="26"/>
      <c r="AEK309" s="26"/>
      <c r="AEL309" s="26"/>
      <c r="AEM309" s="26"/>
      <c r="AEN309" s="26"/>
      <c r="AEO309" s="26"/>
      <c r="AEP309" s="26"/>
      <c r="AEQ309" s="26"/>
      <c r="AER309" s="26"/>
      <c r="AES309" s="26"/>
      <c r="AET309" s="26"/>
      <c r="AEU309" s="26"/>
      <c r="AEV309" s="26"/>
      <c r="AEW309" s="26"/>
      <c r="AEX309" s="26"/>
      <c r="AEY309" s="26"/>
      <c r="AEZ309" s="26"/>
      <c r="AFA309" s="26"/>
      <c r="AFB309" s="26"/>
      <c r="AFC309" s="26"/>
      <c r="AFD309" s="26"/>
      <c r="AFE309" s="26"/>
      <c r="AFF309" s="26"/>
      <c r="AFG309" s="26"/>
      <c r="AFH309" s="26"/>
      <c r="AFI309" s="26"/>
      <c r="AFJ309" s="26"/>
      <c r="AFK309" s="26"/>
      <c r="AFL309" s="26"/>
      <c r="AFM309" s="26"/>
      <c r="AFN309" s="26"/>
      <c r="AFO309" s="26"/>
      <c r="AFP309" s="26"/>
      <c r="AFQ309" s="26"/>
      <c r="AFR309" s="26"/>
      <c r="AFS309" s="26"/>
      <c r="AFT309" s="26"/>
      <c r="AFU309" s="26"/>
      <c r="AFV309" s="26"/>
      <c r="AFW309" s="26"/>
      <c r="AFX309" s="26"/>
      <c r="AFY309" s="26"/>
      <c r="AFZ309" s="26"/>
      <c r="AGA309" s="26"/>
      <c r="AGB309" s="26"/>
      <c r="AGC309" s="26"/>
      <c r="AGD309" s="26"/>
      <c r="AGE309" s="26"/>
      <c r="AGF309" s="26"/>
      <c r="AGG309" s="26"/>
      <c r="AGH309" s="26"/>
      <c r="AGI309" s="26"/>
      <c r="AGJ309" s="26"/>
      <c r="AGK309" s="26"/>
      <c r="AGL309" s="26"/>
      <c r="AGM309" s="26"/>
      <c r="AGN309" s="26"/>
      <c r="AGO309" s="26"/>
    </row>
    <row r="310" spans="371:873" x14ac:dyDescent="0.25">
      <c r="NG310" s="26"/>
      <c r="NH310" s="26"/>
      <c r="NI310" s="26"/>
      <c r="NJ310" s="26"/>
      <c r="NK310" s="26"/>
      <c r="NL310" s="26"/>
      <c r="NM310" s="26"/>
      <c r="NN310" s="26"/>
      <c r="NO310" s="26"/>
      <c r="NP310" s="26"/>
      <c r="NQ310" s="26"/>
      <c r="NR310" s="26"/>
      <c r="NS310" s="26"/>
      <c r="NT310" s="26"/>
      <c r="NU310" s="26"/>
      <c r="NV310" s="26"/>
      <c r="NW310" s="26"/>
      <c r="NX310" s="26"/>
      <c r="NY310" s="26"/>
      <c r="NZ310" s="26"/>
      <c r="OA310" s="26"/>
      <c r="OB310" s="26"/>
      <c r="OC310" s="26"/>
      <c r="OD310" s="26"/>
      <c r="OE310" s="26"/>
      <c r="OF310" s="26"/>
      <c r="OG310" s="26"/>
      <c r="OH310" s="26"/>
      <c r="OI310" s="26"/>
      <c r="OJ310" s="26"/>
      <c r="OK310" s="26"/>
      <c r="OL310" s="26"/>
      <c r="OM310" s="26"/>
      <c r="ON310" s="26"/>
      <c r="OO310" s="26"/>
      <c r="OP310" s="26"/>
      <c r="OQ310" s="26"/>
      <c r="OR310" s="26"/>
      <c r="OS310" s="26"/>
      <c r="OT310" s="26"/>
      <c r="OU310" s="26"/>
      <c r="OV310" s="26"/>
      <c r="OW310" s="26"/>
      <c r="OX310" s="26"/>
      <c r="OY310" s="26"/>
      <c r="OZ310" s="26"/>
      <c r="PA310" s="26"/>
      <c r="PB310" s="26"/>
      <c r="PC310" s="26"/>
      <c r="PD310" s="26"/>
      <c r="PE310" s="26"/>
      <c r="PF310" s="26"/>
      <c r="PG310" s="26"/>
      <c r="PH310" s="26"/>
      <c r="PI310" s="26"/>
      <c r="PJ310" s="26"/>
      <c r="PK310" s="26"/>
      <c r="PL310" s="26"/>
      <c r="PM310" s="26"/>
      <c r="PN310" s="26"/>
      <c r="PO310" s="26"/>
      <c r="PP310" s="26"/>
      <c r="PQ310" s="26"/>
      <c r="PR310" s="26"/>
      <c r="PS310" s="26"/>
      <c r="PT310" s="26"/>
      <c r="PU310" s="26"/>
      <c r="PV310" s="26"/>
      <c r="PW310" s="26"/>
      <c r="PX310" s="26"/>
      <c r="PY310" s="26"/>
      <c r="PZ310" s="26"/>
      <c r="QA310" s="26"/>
      <c r="QB310" s="26"/>
      <c r="QC310" s="26"/>
      <c r="QD310" s="26"/>
      <c r="QE310" s="26"/>
      <c r="QF310" s="26"/>
      <c r="QG310" s="26"/>
      <c r="QH310" s="26"/>
      <c r="QI310" s="26"/>
      <c r="QJ310" s="26"/>
      <c r="QK310" s="26"/>
      <c r="QL310" s="26"/>
      <c r="QM310" s="26"/>
      <c r="QN310" s="26"/>
      <c r="QO310" s="26"/>
      <c r="QP310" s="26"/>
      <c r="QQ310" s="26"/>
      <c r="QR310" s="26"/>
      <c r="QS310" s="26"/>
      <c r="QT310" s="26"/>
      <c r="QU310" s="26"/>
      <c r="QV310" s="26"/>
      <c r="QW310" s="26"/>
      <c r="QX310" s="26"/>
      <c r="QY310" s="26"/>
      <c r="QZ310" s="26"/>
      <c r="RA310" s="26"/>
      <c r="RB310" s="26"/>
      <c r="RC310" s="26"/>
      <c r="RD310" s="26"/>
      <c r="RE310" s="26"/>
      <c r="RF310" s="26"/>
      <c r="RG310" s="26"/>
      <c r="RH310" s="26"/>
      <c r="RI310" s="26"/>
      <c r="RJ310" s="26"/>
      <c r="RK310" s="26"/>
      <c r="RL310" s="26"/>
      <c r="RM310" s="26"/>
      <c r="RN310" s="26"/>
      <c r="RO310" s="26"/>
      <c r="RP310" s="26"/>
      <c r="RQ310" s="26"/>
      <c r="RR310" s="26"/>
      <c r="RS310" s="26"/>
      <c r="RT310" s="26"/>
      <c r="RU310" s="26"/>
      <c r="RV310" s="26"/>
      <c r="RW310" s="26"/>
      <c r="RX310" s="26"/>
      <c r="RY310" s="26"/>
      <c r="RZ310" s="26"/>
      <c r="SA310" s="26"/>
      <c r="SB310" s="26"/>
      <c r="SC310" s="26"/>
      <c r="SD310" s="26"/>
      <c r="SE310" s="26"/>
      <c r="SF310" s="26"/>
      <c r="SG310" s="26"/>
      <c r="SH310" s="26"/>
      <c r="SI310" s="26"/>
      <c r="SJ310" s="26"/>
      <c r="SK310" s="26"/>
      <c r="SL310" s="26"/>
      <c r="SM310" s="26"/>
      <c r="SN310" s="26"/>
      <c r="SO310" s="26"/>
      <c r="SP310" s="26"/>
      <c r="AAV310" s="26"/>
      <c r="AAW310" s="26"/>
      <c r="AAX310" s="26"/>
      <c r="AAY310" s="26"/>
      <c r="AAZ310" s="26"/>
      <c r="ABA310" s="26"/>
      <c r="ABB310" s="26"/>
      <c r="ABC310" s="26"/>
      <c r="ABD310" s="26"/>
      <c r="ABE310" s="26"/>
      <c r="ABF310" s="26"/>
      <c r="ABG310" s="26"/>
      <c r="ABH310" s="26"/>
      <c r="ABI310" s="26"/>
      <c r="ABJ310" s="26"/>
      <c r="ABK310" s="26"/>
      <c r="ABL310" s="26"/>
      <c r="ABM310" s="26"/>
      <c r="ABN310" s="26"/>
      <c r="ABO310" s="26"/>
      <c r="ABP310" s="26"/>
      <c r="ABQ310" s="26"/>
      <c r="ABR310" s="26"/>
      <c r="ABS310" s="26"/>
      <c r="ABT310" s="26"/>
      <c r="ABU310" s="26"/>
      <c r="ABV310" s="26"/>
      <c r="ABW310" s="26"/>
      <c r="ABX310" s="26"/>
      <c r="ABY310" s="26"/>
      <c r="ABZ310" s="26"/>
      <c r="ACA310" s="26"/>
      <c r="ACB310" s="26"/>
      <c r="ACC310" s="26"/>
      <c r="ACD310" s="26"/>
      <c r="ACE310" s="26"/>
      <c r="ACF310" s="26"/>
      <c r="ACG310" s="26"/>
      <c r="ACH310" s="26"/>
      <c r="ACI310" s="26"/>
      <c r="ACJ310" s="26"/>
      <c r="ACK310" s="26"/>
      <c r="ACL310" s="26"/>
      <c r="ACM310" s="26"/>
      <c r="ACN310" s="26"/>
      <c r="ACO310" s="26"/>
      <c r="ACP310" s="26"/>
      <c r="ACQ310" s="26"/>
      <c r="ACR310" s="26"/>
      <c r="ACS310" s="26"/>
      <c r="ACT310" s="26"/>
      <c r="ACU310" s="26"/>
      <c r="ACV310" s="26"/>
      <c r="ACW310" s="26"/>
      <c r="ACX310" s="26"/>
      <c r="ACY310" s="26"/>
      <c r="ACZ310" s="26"/>
      <c r="ADA310" s="26"/>
      <c r="ADB310" s="26"/>
      <c r="ADC310" s="26"/>
      <c r="ADD310" s="26"/>
      <c r="ADE310" s="26"/>
      <c r="ADF310" s="26"/>
      <c r="ADG310" s="26"/>
      <c r="ADH310" s="26"/>
      <c r="ADI310" s="26"/>
      <c r="ADJ310" s="26"/>
      <c r="ADK310" s="26"/>
      <c r="ADL310" s="26"/>
      <c r="ADM310" s="26"/>
      <c r="ADN310" s="26"/>
      <c r="ADO310" s="26"/>
      <c r="ADP310" s="26"/>
      <c r="ADQ310" s="26"/>
      <c r="ADR310" s="26"/>
      <c r="ADS310" s="26"/>
      <c r="ADT310" s="26"/>
      <c r="ADU310" s="26"/>
      <c r="ADV310" s="26"/>
      <c r="ADW310" s="26"/>
      <c r="ADX310" s="26"/>
      <c r="ADY310" s="26"/>
      <c r="ADZ310" s="26"/>
      <c r="AEA310" s="26"/>
      <c r="AEB310" s="26"/>
      <c r="AEC310" s="26"/>
      <c r="AED310" s="26"/>
      <c r="AEE310" s="26"/>
      <c r="AEF310" s="26"/>
      <c r="AEG310" s="26"/>
      <c r="AEH310" s="26"/>
      <c r="AEI310" s="26"/>
      <c r="AEJ310" s="26"/>
      <c r="AEK310" s="26"/>
      <c r="AEL310" s="26"/>
      <c r="AEM310" s="26"/>
      <c r="AEN310" s="26"/>
      <c r="AEO310" s="26"/>
      <c r="AEP310" s="26"/>
      <c r="AEQ310" s="26"/>
      <c r="AER310" s="26"/>
      <c r="AES310" s="26"/>
      <c r="AET310" s="26"/>
      <c r="AEU310" s="26"/>
      <c r="AEV310" s="26"/>
      <c r="AEW310" s="26"/>
      <c r="AEX310" s="26"/>
      <c r="AEY310" s="26"/>
      <c r="AEZ310" s="26"/>
      <c r="AFA310" s="26"/>
      <c r="AFB310" s="26"/>
      <c r="AFC310" s="26"/>
      <c r="AFD310" s="26"/>
      <c r="AFE310" s="26"/>
      <c r="AFF310" s="26"/>
      <c r="AFG310" s="26"/>
      <c r="AFH310" s="26"/>
      <c r="AFI310" s="26"/>
      <c r="AFJ310" s="26"/>
      <c r="AFK310" s="26"/>
      <c r="AFL310" s="26"/>
      <c r="AFM310" s="26"/>
      <c r="AFN310" s="26"/>
      <c r="AFO310" s="26"/>
      <c r="AFP310" s="26"/>
      <c r="AFQ310" s="26"/>
      <c r="AFR310" s="26"/>
      <c r="AFS310" s="26"/>
      <c r="AFT310" s="26"/>
      <c r="AFU310" s="26"/>
      <c r="AFV310" s="26"/>
      <c r="AFW310" s="26"/>
      <c r="AFX310" s="26"/>
      <c r="AFY310" s="26"/>
      <c r="AFZ310" s="26"/>
      <c r="AGA310" s="26"/>
      <c r="AGB310" s="26"/>
      <c r="AGC310" s="26"/>
      <c r="AGD310" s="26"/>
      <c r="AGE310" s="26"/>
      <c r="AGF310" s="26"/>
      <c r="AGG310" s="26"/>
      <c r="AGH310" s="26"/>
      <c r="AGI310" s="26"/>
      <c r="AGJ310" s="26"/>
      <c r="AGK310" s="26"/>
      <c r="AGL310" s="26"/>
      <c r="AGM310" s="26"/>
      <c r="AGN310" s="26"/>
      <c r="AGO310" s="26"/>
    </row>
    <row r="311" spans="371:873" x14ac:dyDescent="0.25">
      <c r="NG311" s="26"/>
      <c r="NH311" s="26"/>
      <c r="NI311" s="26"/>
      <c r="NJ311" s="26"/>
      <c r="NK311" s="26"/>
      <c r="NL311" s="26"/>
      <c r="NM311" s="26"/>
      <c r="NN311" s="26"/>
      <c r="NO311" s="26"/>
      <c r="NP311" s="26"/>
      <c r="NQ311" s="26"/>
      <c r="NR311" s="26"/>
      <c r="NS311" s="26"/>
      <c r="NT311" s="26"/>
      <c r="NU311" s="26"/>
      <c r="NV311" s="26"/>
      <c r="NW311" s="26"/>
      <c r="NX311" s="26"/>
      <c r="NY311" s="26"/>
      <c r="NZ311" s="26"/>
      <c r="OA311" s="26"/>
      <c r="OB311" s="26"/>
      <c r="OC311" s="26"/>
      <c r="OD311" s="26"/>
      <c r="OE311" s="26"/>
      <c r="OF311" s="26"/>
      <c r="OG311" s="26"/>
      <c r="OH311" s="26"/>
      <c r="OI311" s="26"/>
      <c r="OJ311" s="26"/>
      <c r="OK311" s="26"/>
      <c r="OL311" s="26"/>
      <c r="OM311" s="26"/>
      <c r="ON311" s="26"/>
      <c r="OO311" s="26"/>
      <c r="OP311" s="26"/>
      <c r="OQ311" s="26"/>
      <c r="OR311" s="26"/>
      <c r="OS311" s="26"/>
      <c r="OT311" s="26"/>
      <c r="OU311" s="26"/>
      <c r="OV311" s="26"/>
      <c r="OW311" s="26"/>
      <c r="OX311" s="26"/>
      <c r="OY311" s="26"/>
      <c r="OZ311" s="26"/>
      <c r="PA311" s="26"/>
      <c r="PB311" s="26"/>
      <c r="PC311" s="26"/>
      <c r="PD311" s="26"/>
      <c r="PE311" s="26"/>
      <c r="PF311" s="26"/>
      <c r="PG311" s="26"/>
      <c r="PH311" s="26"/>
      <c r="PI311" s="26"/>
      <c r="PJ311" s="26"/>
      <c r="PK311" s="26"/>
      <c r="PL311" s="26"/>
      <c r="PM311" s="26"/>
      <c r="PN311" s="26"/>
      <c r="PO311" s="26"/>
      <c r="PP311" s="26"/>
      <c r="PQ311" s="26"/>
      <c r="PR311" s="26"/>
      <c r="PS311" s="26"/>
      <c r="PT311" s="26"/>
      <c r="PU311" s="26"/>
      <c r="PV311" s="26"/>
      <c r="PW311" s="26"/>
      <c r="PX311" s="26"/>
      <c r="PY311" s="26"/>
      <c r="PZ311" s="26"/>
      <c r="QA311" s="26"/>
      <c r="QB311" s="26"/>
      <c r="QC311" s="26"/>
      <c r="QD311" s="26"/>
      <c r="QE311" s="26"/>
      <c r="QF311" s="26"/>
      <c r="QG311" s="26"/>
      <c r="QH311" s="26"/>
      <c r="QI311" s="26"/>
      <c r="QJ311" s="26"/>
      <c r="QK311" s="26"/>
      <c r="QL311" s="26"/>
      <c r="QM311" s="26"/>
      <c r="QN311" s="26"/>
      <c r="QO311" s="26"/>
      <c r="QP311" s="26"/>
      <c r="QQ311" s="26"/>
      <c r="QR311" s="26"/>
      <c r="QS311" s="26"/>
      <c r="QT311" s="26"/>
      <c r="QU311" s="26"/>
      <c r="QV311" s="26"/>
      <c r="QW311" s="26"/>
      <c r="QX311" s="26"/>
      <c r="QY311" s="26"/>
      <c r="QZ311" s="26"/>
      <c r="RA311" s="26"/>
      <c r="RB311" s="26"/>
      <c r="RC311" s="26"/>
      <c r="RD311" s="26"/>
      <c r="RE311" s="26"/>
      <c r="RF311" s="26"/>
      <c r="RG311" s="26"/>
      <c r="RH311" s="26"/>
      <c r="RI311" s="26"/>
      <c r="RJ311" s="26"/>
      <c r="RK311" s="26"/>
      <c r="RL311" s="26"/>
      <c r="RM311" s="26"/>
      <c r="RN311" s="26"/>
      <c r="RO311" s="26"/>
      <c r="RP311" s="26"/>
      <c r="RQ311" s="26"/>
      <c r="RR311" s="26"/>
      <c r="RS311" s="26"/>
      <c r="RT311" s="26"/>
      <c r="RU311" s="26"/>
      <c r="RV311" s="26"/>
      <c r="RW311" s="26"/>
      <c r="RX311" s="26"/>
      <c r="RY311" s="26"/>
      <c r="RZ311" s="26"/>
      <c r="SA311" s="26"/>
      <c r="SB311" s="26"/>
      <c r="SC311" s="26"/>
      <c r="SD311" s="26"/>
      <c r="SE311" s="26"/>
      <c r="SF311" s="26"/>
      <c r="SG311" s="26"/>
      <c r="SH311" s="26"/>
      <c r="SI311" s="26"/>
      <c r="SJ311" s="26"/>
      <c r="SK311" s="26"/>
      <c r="SL311" s="26"/>
      <c r="SM311" s="26"/>
      <c r="SN311" s="26"/>
      <c r="SO311" s="26"/>
      <c r="SP311" s="26"/>
      <c r="AAV311" s="26"/>
      <c r="AAW311" s="26"/>
      <c r="AAX311" s="26"/>
      <c r="AAY311" s="26"/>
      <c r="AAZ311" s="26"/>
      <c r="ABA311" s="26"/>
      <c r="ABB311" s="26"/>
      <c r="ABC311" s="26"/>
      <c r="ABD311" s="26"/>
      <c r="ABE311" s="26"/>
      <c r="ABF311" s="26"/>
      <c r="ABG311" s="26"/>
      <c r="ABH311" s="26"/>
      <c r="ABI311" s="26"/>
      <c r="ABJ311" s="26"/>
      <c r="ABK311" s="26"/>
      <c r="ABL311" s="26"/>
      <c r="ABM311" s="26"/>
      <c r="ABN311" s="26"/>
      <c r="ABO311" s="26"/>
      <c r="ABP311" s="26"/>
      <c r="ABQ311" s="26"/>
      <c r="ABR311" s="26"/>
      <c r="ABS311" s="26"/>
      <c r="ABT311" s="26"/>
      <c r="ABU311" s="26"/>
      <c r="ABV311" s="26"/>
      <c r="ABW311" s="26"/>
      <c r="ABX311" s="26"/>
      <c r="ABY311" s="26"/>
      <c r="ABZ311" s="26"/>
      <c r="ACA311" s="26"/>
      <c r="ACB311" s="26"/>
      <c r="ACC311" s="26"/>
      <c r="ACD311" s="26"/>
      <c r="ACE311" s="26"/>
      <c r="ACF311" s="26"/>
      <c r="ACG311" s="26"/>
      <c r="ACH311" s="26"/>
      <c r="ACI311" s="26"/>
      <c r="ACJ311" s="26"/>
      <c r="ACK311" s="26"/>
      <c r="ACL311" s="26"/>
      <c r="ACM311" s="26"/>
      <c r="ACN311" s="26"/>
      <c r="ACO311" s="26"/>
      <c r="ACP311" s="26"/>
      <c r="ACQ311" s="26"/>
      <c r="ACR311" s="26"/>
      <c r="ACS311" s="26"/>
      <c r="ACT311" s="26"/>
      <c r="ACU311" s="26"/>
      <c r="ACV311" s="26"/>
      <c r="ACW311" s="26"/>
      <c r="ACX311" s="26"/>
      <c r="ACY311" s="26"/>
      <c r="ACZ311" s="26"/>
      <c r="ADA311" s="26"/>
      <c r="ADB311" s="26"/>
      <c r="ADC311" s="26"/>
      <c r="ADD311" s="26"/>
      <c r="ADE311" s="26"/>
      <c r="ADF311" s="26"/>
      <c r="ADG311" s="26"/>
      <c r="ADH311" s="26"/>
      <c r="ADI311" s="26"/>
      <c r="ADJ311" s="26"/>
      <c r="ADK311" s="26"/>
      <c r="ADL311" s="26"/>
      <c r="ADM311" s="26"/>
      <c r="ADN311" s="26"/>
      <c r="ADO311" s="26"/>
      <c r="ADP311" s="26"/>
      <c r="ADQ311" s="26"/>
      <c r="ADR311" s="26"/>
      <c r="ADS311" s="26"/>
      <c r="ADT311" s="26"/>
      <c r="ADU311" s="26"/>
      <c r="ADV311" s="26"/>
      <c r="ADW311" s="26"/>
      <c r="ADX311" s="26"/>
      <c r="ADY311" s="26"/>
      <c r="ADZ311" s="26"/>
      <c r="AEA311" s="26"/>
      <c r="AEB311" s="26"/>
      <c r="AEC311" s="26"/>
      <c r="AED311" s="26"/>
      <c r="AEE311" s="26"/>
      <c r="AEF311" s="26"/>
      <c r="AEG311" s="26"/>
      <c r="AEH311" s="26"/>
      <c r="AEI311" s="26"/>
      <c r="AEJ311" s="26"/>
      <c r="AEK311" s="26"/>
      <c r="AEL311" s="26"/>
      <c r="AEM311" s="26"/>
      <c r="AEN311" s="26"/>
      <c r="AEO311" s="26"/>
      <c r="AEP311" s="26"/>
      <c r="AEQ311" s="26"/>
      <c r="AER311" s="26"/>
      <c r="AES311" s="26"/>
      <c r="AET311" s="26"/>
      <c r="AEU311" s="26"/>
      <c r="AEV311" s="26"/>
      <c r="AEW311" s="26"/>
      <c r="AEX311" s="26"/>
      <c r="AEY311" s="26"/>
      <c r="AEZ311" s="26"/>
      <c r="AFA311" s="26"/>
      <c r="AFB311" s="26"/>
      <c r="AFC311" s="26"/>
      <c r="AFD311" s="26"/>
      <c r="AFE311" s="26"/>
      <c r="AFF311" s="26"/>
      <c r="AFG311" s="26"/>
      <c r="AFH311" s="26"/>
      <c r="AFI311" s="26"/>
      <c r="AFJ311" s="26"/>
      <c r="AFK311" s="26"/>
      <c r="AFL311" s="26"/>
      <c r="AFM311" s="26"/>
      <c r="AFN311" s="26"/>
      <c r="AFO311" s="26"/>
      <c r="AFP311" s="26"/>
      <c r="AFQ311" s="26"/>
      <c r="AFR311" s="26"/>
      <c r="AFS311" s="26"/>
      <c r="AFT311" s="26"/>
      <c r="AFU311" s="26"/>
      <c r="AFV311" s="26"/>
      <c r="AFW311" s="26"/>
      <c r="AFX311" s="26"/>
      <c r="AFY311" s="26"/>
      <c r="AFZ311" s="26"/>
      <c r="AGA311" s="26"/>
      <c r="AGB311" s="26"/>
      <c r="AGC311" s="26"/>
      <c r="AGD311" s="26"/>
      <c r="AGE311" s="26"/>
      <c r="AGF311" s="26"/>
      <c r="AGG311" s="26"/>
      <c r="AGH311" s="26"/>
      <c r="AGI311" s="26"/>
      <c r="AGJ311" s="26"/>
      <c r="AGK311" s="26"/>
      <c r="AGL311" s="26"/>
      <c r="AGM311" s="26"/>
      <c r="AGN311" s="26"/>
      <c r="AGO311" s="26"/>
    </row>
    <row r="312" spans="371:873" x14ac:dyDescent="0.25">
      <c r="NG312" s="26"/>
      <c r="NH312" s="26"/>
      <c r="NI312" s="26"/>
      <c r="NJ312" s="26"/>
      <c r="NK312" s="26"/>
      <c r="NL312" s="26"/>
      <c r="NM312" s="26"/>
      <c r="NN312" s="26"/>
      <c r="NO312" s="26"/>
      <c r="NP312" s="26"/>
      <c r="NQ312" s="26"/>
      <c r="NR312" s="26"/>
      <c r="NS312" s="26"/>
      <c r="NT312" s="26"/>
      <c r="NU312" s="26"/>
      <c r="NV312" s="26"/>
      <c r="NW312" s="26"/>
      <c r="NX312" s="26"/>
      <c r="NY312" s="26"/>
      <c r="NZ312" s="26"/>
      <c r="OA312" s="26"/>
      <c r="OB312" s="26"/>
      <c r="OC312" s="26"/>
      <c r="OD312" s="26"/>
      <c r="OE312" s="26"/>
      <c r="OF312" s="26"/>
      <c r="OG312" s="26"/>
      <c r="OH312" s="26"/>
      <c r="OI312" s="26"/>
      <c r="OJ312" s="26"/>
      <c r="OK312" s="26"/>
      <c r="OL312" s="26"/>
      <c r="OM312" s="26"/>
      <c r="ON312" s="26"/>
      <c r="OO312" s="26"/>
      <c r="OP312" s="26"/>
      <c r="OQ312" s="26"/>
      <c r="OR312" s="26"/>
      <c r="OS312" s="26"/>
      <c r="OT312" s="26"/>
      <c r="OU312" s="26"/>
      <c r="OV312" s="26"/>
      <c r="OW312" s="26"/>
      <c r="OX312" s="26"/>
      <c r="OY312" s="26"/>
      <c r="OZ312" s="26"/>
      <c r="PA312" s="26"/>
      <c r="PB312" s="26"/>
      <c r="PC312" s="26"/>
      <c r="PD312" s="26"/>
      <c r="PE312" s="26"/>
      <c r="PF312" s="26"/>
      <c r="PG312" s="26"/>
      <c r="PH312" s="26"/>
      <c r="PI312" s="26"/>
      <c r="PJ312" s="26"/>
      <c r="PK312" s="26"/>
      <c r="PL312" s="26"/>
      <c r="PM312" s="26"/>
      <c r="PN312" s="26"/>
      <c r="PO312" s="26"/>
      <c r="PP312" s="26"/>
      <c r="PQ312" s="26"/>
      <c r="PR312" s="26"/>
      <c r="PS312" s="26"/>
      <c r="PT312" s="26"/>
      <c r="PU312" s="26"/>
      <c r="PV312" s="26"/>
      <c r="PW312" s="26"/>
      <c r="PX312" s="26"/>
      <c r="PY312" s="26"/>
      <c r="PZ312" s="26"/>
      <c r="QA312" s="26"/>
      <c r="QB312" s="26"/>
      <c r="QC312" s="26"/>
      <c r="QD312" s="26"/>
      <c r="QE312" s="26"/>
      <c r="QF312" s="26"/>
      <c r="QG312" s="26"/>
      <c r="QH312" s="26"/>
      <c r="QI312" s="26"/>
      <c r="QJ312" s="26"/>
      <c r="QK312" s="26"/>
      <c r="QL312" s="26"/>
      <c r="QM312" s="26"/>
      <c r="QN312" s="26"/>
      <c r="QO312" s="26"/>
      <c r="QP312" s="26"/>
      <c r="QQ312" s="26"/>
      <c r="QR312" s="26"/>
      <c r="QS312" s="26"/>
      <c r="QT312" s="26"/>
      <c r="QU312" s="26"/>
      <c r="QV312" s="26"/>
      <c r="QW312" s="26"/>
      <c r="QX312" s="26"/>
      <c r="QY312" s="26"/>
      <c r="QZ312" s="26"/>
      <c r="RA312" s="26"/>
      <c r="RB312" s="26"/>
      <c r="RC312" s="26"/>
      <c r="RD312" s="26"/>
      <c r="RE312" s="26"/>
      <c r="RF312" s="26"/>
      <c r="RG312" s="26"/>
      <c r="RH312" s="26"/>
      <c r="RI312" s="26"/>
      <c r="RJ312" s="26"/>
      <c r="RK312" s="26"/>
      <c r="RL312" s="26"/>
      <c r="RM312" s="26"/>
      <c r="RN312" s="26"/>
      <c r="RO312" s="26"/>
      <c r="RP312" s="26"/>
      <c r="RQ312" s="26"/>
      <c r="RR312" s="26"/>
      <c r="RS312" s="26"/>
      <c r="RT312" s="26"/>
      <c r="RU312" s="26"/>
      <c r="RV312" s="26"/>
      <c r="RW312" s="26"/>
      <c r="RX312" s="26"/>
      <c r="RY312" s="26"/>
      <c r="RZ312" s="26"/>
      <c r="SA312" s="26"/>
      <c r="SB312" s="26"/>
      <c r="SC312" s="26"/>
      <c r="SD312" s="26"/>
      <c r="SE312" s="26"/>
      <c r="SF312" s="26"/>
      <c r="SG312" s="26"/>
      <c r="SH312" s="26"/>
      <c r="SI312" s="26"/>
      <c r="SJ312" s="26"/>
      <c r="SK312" s="26"/>
      <c r="SL312" s="26"/>
      <c r="SM312" s="26"/>
      <c r="SN312" s="26"/>
      <c r="SO312" s="26"/>
      <c r="SP312" s="26"/>
      <c r="AAV312" s="26"/>
      <c r="AAW312" s="26"/>
      <c r="AAX312" s="26"/>
      <c r="AAY312" s="26"/>
      <c r="AAZ312" s="26"/>
      <c r="ABA312" s="26"/>
      <c r="ABB312" s="26"/>
      <c r="ABC312" s="26"/>
      <c r="ABD312" s="26"/>
      <c r="ABE312" s="26"/>
      <c r="ABF312" s="26"/>
      <c r="ABG312" s="26"/>
      <c r="ABH312" s="26"/>
      <c r="ABI312" s="26"/>
      <c r="ABJ312" s="26"/>
      <c r="ABK312" s="26"/>
      <c r="ABL312" s="26"/>
      <c r="ABM312" s="26"/>
      <c r="ABN312" s="26"/>
      <c r="ABO312" s="26"/>
      <c r="ABP312" s="26"/>
      <c r="ABQ312" s="26"/>
      <c r="ABR312" s="26"/>
      <c r="ABS312" s="26"/>
      <c r="ABT312" s="26"/>
      <c r="ABU312" s="26"/>
      <c r="ABV312" s="26"/>
      <c r="ABW312" s="26"/>
      <c r="ABX312" s="26"/>
      <c r="ABY312" s="26"/>
      <c r="ABZ312" s="26"/>
      <c r="ACA312" s="26"/>
      <c r="ACB312" s="26"/>
      <c r="ACC312" s="26"/>
      <c r="ACD312" s="26"/>
      <c r="ACE312" s="26"/>
      <c r="ACF312" s="26"/>
      <c r="ACG312" s="26"/>
      <c r="ACH312" s="26"/>
      <c r="ACI312" s="26"/>
      <c r="ACJ312" s="26"/>
      <c r="ACK312" s="26"/>
      <c r="ACL312" s="26"/>
      <c r="ACM312" s="26"/>
      <c r="ACN312" s="26"/>
      <c r="ACO312" s="26"/>
      <c r="ACP312" s="26"/>
      <c r="ACQ312" s="26"/>
      <c r="ACR312" s="26"/>
      <c r="ACS312" s="26"/>
      <c r="ACT312" s="26"/>
      <c r="ACU312" s="26"/>
      <c r="ACV312" s="26"/>
      <c r="ACW312" s="26"/>
      <c r="ACX312" s="26"/>
      <c r="ACY312" s="26"/>
      <c r="ACZ312" s="26"/>
      <c r="ADA312" s="26"/>
      <c r="ADB312" s="26"/>
      <c r="ADC312" s="26"/>
      <c r="ADD312" s="26"/>
      <c r="ADE312" s="26"/>
      <c r="ADF312" s="26"/>
      <c r="ADG312" s="26"/>
      <c r="ADH312" s="26"/>
      <c r="ADI312" s="26"/>
      <c r="ADJ312" s="26"/>
      <c r="ADK312" s="26"/>
      <c r="ADL312" s="26"/>
      <c r="ADM312" s="26"/>
      <c r="ADN312" s="26"/>
      <c r="ADO312" s="26"/>
      <c r="ADP312" s="26"/>
      <c r="ADQ312" s="26"/>
      <c r="ADR312" s="26"/>
      <c r="ADS312" s="26"/>
      <c r="ADT312" s="26"/>
      <c r="ADU312" s="26"/>
      <c r="ADV312" s="26"/>
      <c r="ADW312" s="26"/>
      <c r="ADX312" s="26"/>
      <c r="ADY312" s="26"/>
      <c r="ADZ312" s="26"/>
      <c r="AEA312" s="26"/>
      <c r="AEB312" s="26"/>
      <c r="AEC312" s="26"/>
      <c r="AED312" s="26"/>
      <c r="AEE312" s="26"/>
      <c r="AEF312" s="26"/>
      <c r="AEG312" s="26"/>
      <c r="AEH312" s="26"/>
      <c r="AEI312" s="26"/>
      <c r="AEJ312" s="26"/>
      <c r="AEK312" s="26"/>
      <c r="AEL312" s="26"/>
      <c r="AEM312" s="26"/>
      <c r="AEN312" s="26"/>
      <c r="AEO312" s="26"/>
      <c r="AEP312" s="26"/>
      <c r="AEQ312" s="26"/>
      <c r="AER312" s="26"/>
      <c r="AES312" s="26"/>
      <c r="AET312" s="26"/>
      <c r="AEU312" s="26"/>
      <c r="AEV312" s="26"/>
      <c r="AEW312" s="26"/>
      <c r="AEX312" s="26"/>
      <c r="AEY312" s="26"/>
      <c r="AEZ312" s="26"/>
      <c r="AFA312" s="26"/>
      <c r="AFB312" s="26"/>
      <c r="AFC312" s="26"/>
      <c r="AFD312" s="26"/>
      <c r="AFE312" s="26"/>
      <c r="AFF312" s="26"/>
      <c r="AFG312" s="26"/>
      <c r="AFH312" s="26"/>
      <c r="AFI312" s="26"/>
      <c r="AFJ312" s="26"/>
      <c r="AFK312" s="26"/>
      <c r="AFL312" s="26"/>
      <c r="AFM312" s="26"/>
      <c r="AFN312" s="26"/>
      <c r="AFO312" s="26"/>
      <c r="AFP312" s="26"/>
      <c r="AFQ312" s="26"/>
      <c r="AFR312" s="26"/>
      <c r="AFS312" s="26"/>
      <c r="AFT312" s="26"/>
      <c r="AFU312" s="26"/>
      <c r="AFV312" s="26"/>
      <c r="AFW312" s="26"/>
      <c r="AFX312" s="26"/>
      <c r="AFY312" s="26"/>
      <c r="AFZ312" s="26"/>
      <c r="AGA312" s="26"/>
      <c r="AGB312" s="26"/>
      <c r="AGC312" s="26"/>
      <c r="AGD312" s="26"/>
      <c r="AGE312" s="26"/>
      <c r="AGF312" s="26"/>
      <c r="AGG312" s="26"/>
      <c r="AGH312" s="26"/>
      <c r="AGI312" s="26"/>
      <c r="AGJ312" s="26"/>
      <c r="AGK312" s="26"/>
      <c r="AGL312" s="26"/>
      <c r="AGM312" s="26"/>
      <c r="AGN312" s="26"/>
      <c r="AGO312" s="26"/>
    </row>
    <row r="313" spans="371:873" x14ac:dyDescent="0.25">
      <c r="NG313" s="26"/>
      <c r="NH313" s="26"/>
      <c r="NI313" s="26"/>
      <c r="NJ313" s="26"/>
      <c r="NK313" s="26"/>
      <c r="NL313" s="26"/>
      <c r="NM313" s="26"/>
      <c r="NN313" s="26"/>
      <c r="NO313" s="26"/>
      <c r="NP313" s="26"/>
      <c r="NQ313" s="26"/>
      <c r="NR313" s="26"/>
      <c r="NS313" s="26"/>
      <c r="NT313" s="26"/>
      <c r="NU313" s="26"/>
      <c r="NV313" s="26"/>
      <c r="NW313" s="26"/>
      <c r="NX313" s="26"/>
      <c r="NY313" s="26"/>
      <c r="NZ313" s="26"/>
      <c r="OA313" s="26"/>
      <c r="OB313" s="26"/>
      <c r="OC313" s="26"/>
      <c r="OD313" s="26"/>
      <c r="OE313" s="26"/>
      <c r="OF313" s="26"/>
      <c r="OG313" s="26"/>
      <c r="OH313" s="26"/>
      <c r="OI313" s="26"/>
      <c r="OJ313" s="26"/>
      <c r="OK313" s="26"/>
      <c r="OL313" s="26"/>
      <c r="OM313" s="26"/>
      <c r="ON313" s="26"/>
      <c r="OO313" s="26"/>
      <c r="OP313" s="26"/>
      <c r="OQ313" s="26"/>
      <c r="OR313" s="26"/>
      <c r="OS313" s="26"/>
      <c r="OT313" s="26"/>
      <c r="OU313" s="26"/>
      <c r="OV313" s="26"/>
      <c r="OW313" s="26"/>
      <c r="OX313" s="26"/>
      <c r="OY313" s="26"/>
      <c r="OZ313" s="26"/>
      <c r="PA313" s="26"/>
      <c r="PB313" s="26"/>
      <c r="PC313" s="26"/>
      <c r="PD313" s="26"/>
      <c r="PE313" s="26"/>
      <c r="PF313" s="26"/>
      <c r="PG313" s="26"/>
      <c r="PH313" s="26"/>
      <c r="PI313" s="26"/>
      <c r="PJ313" s="26"/>
      <c r="PK313" s="26"/>
      <c r="PL313" s="26"/>
      <c r="PM313" s="26"/>
      <c r="PN313" s="26"/>
      <c r="PO313" s="26"/>
      <c r="PP313" s="26"/>
      <c r="PQ313" s="26"/>
      <c r="PR313" s="26"/>
      <c r="PS313" s="26"/>
      <c r="PT313" s="26"/>
      <c r="PU313" s="26"/>
      <c r="PV313" s="26"/>
      <c r="PW313" s="26"/>
      <c r="PX313" s="26"/>
      <c r="PY313" s="26"/>
      <c r="PZ313" s="26"/>
      <c r="QA313" s="26"/>
      <c r="QB313" s="26"/>
      <c r="QC313" s="26"/>
      <c r="QD313" s="26"/>
      <c r="QE313" s="26"/>
      <c r="QF313" s="26"/>
      <c r="QG313" s="26"/>
      <c r="QH313" s="26"/>
      <c r="QI313" s="26"/>
      <c r="QJ313" s="26"/>
      <c r="QK313" s="26"/>
      <c r="QL313" s="26"/>
      <c r="QM313" s="26"/>
      <c r="QN313" s="26"/>
      <c r="QO313" s="26"/>
      <c r="QP313" s="26"/>
      <c r="QQ313" s="26"/>
      <c r="QR313" s="26"/>
      <c r="QS313" s="26"/>
      <c r="QT313" s="26"/>
      <c r="QU313" s="26"/>
      <c r="QV313" s="26"/>
      <c r="QW313" s="26"/>
      <c r="QX313" s="26"/>
      <c r="QY313" s="26"/>
      <c r="QZ313" s="26"/>
      <c r="RA313" s="26"/>
      <c r="RB313" s="26"/>
      <c r="RC313" s="26"/>
      <c r="RD313" s="26"/>
      <c r="RE313" s="26"/>
      <c r="RF313" s="26"/>
      <c r="RG313" s="26"/>
      <c r="RH313" s="26"/>
      <c r="RI313" s="26"/>
      <c r="RJ313" s="26"/>
      <c r="RK313" s="26"/>
      <c r="RL313" s="26"/>
      <c r="RM313" s="26"/>
      <c r="RN313" s="26"/>
      <c r="RO313" s="26"/>
      <c r="RP313" s="26"/>
      <c r="RQ313" s="26"/>
      <c r="RR313" s="26"/>
      <c r="RS313" s="26"/>
      <c r="RT313" s="26"/>
      <c r="RU313" s="26"/>
      <c r="RV313" s="26"/>
      <c r="RW313" s="26"/>
      <c r="RX313" s="26"/>
      <c r="RY313" s="26"/>
      <c r="RZ313" s="26"/>
      <c r="SA313" s="26"/>
      <c r="SB313" s="26"/>
      <c r="SC313" s="26"/>
      <c r="SD313" s="26"/>
      <c r="SE313" s="26"/>
      <c r="SF313" s="26"/>
      <c r="SG313" s="26"/>
      <c r="SH313" s="26"/>
      <c r="SI313" s="26"/>
      <c r="SJ313" s="26"/>
      <c r="SK313" s="26"/>
      <c r="SL313" s="26"/>
      <c r="SM313" s="26"/>
      <c r="SN313" s="26"/>
      <c r="SO313" s="26"/>
      <c r="SP313" s="26"/>
      <c r="AAV313" s="26"/>
      <c r="AAW313" s="26"/>
      <c r="AAX313" s="26"/>
      <c r="AAY313" s="26"/>
      <c r="AAZ313" s="26"/>
      <c r="ABA313" s="26"/>
      <c r="ABB313" s="26"/>
      <c r="ABC313" s="26"/>
      <c r="ABD313" s="26"/>
      <c r="ABE313" s="26"/>
      <c r="ABF313" s="26"/>
      <c r="ABG313" s="26"/>
      <c r="ABH313" s="26"/>
      <c r="ABI313" s="26"/>
      <c r="ABJ313" s="26"/>
      <c r="ABK313" s="26"/>
      <c r="ABL313" s="26"/>
      <c r="ABM313" s="26"/>
      <c r="ABN313" s="26"/>
      <c r="ABO313" s="26"/>
      <c r="ABP313" s="26"/>
      <c r="ABQ313" s="26"/>
      <c r="ABR313" s="26"/>
      <c r="ABS313" s="26"/>
      <c r="ABT313" s="26"/>
      <c r="ABU313" s="26"/>
      <c r="ABV313" s="26"/>
      <c r="ABW313" s="26"/>
      <c r="ABX313" s="26"/>
      <c r="ABY313" s="26"/>
      <c r="ABZ313" s="26"/>
      <c r="ACA313" s="26"/>
      <c r="ACB313" s="26"/>
      <c r="ACC313" s="26"/>
      <c r="ACD313" s="26"/>
      <c r="ACE313" s="26"/>
      <c r="ACF313" s="26"/>
      <c r="ACG313" s="26"/>
      <c r="ACH313" s="26"/>
      <c r="ACI313" s="26"/>
      <c r="ACJ313" s="26"/>
      <c r="ACK313" s="26"/>
      <c r="ACL313" s="26"/>
      <c r="ACM313" s="26"/>
      <c r="ACN313" s="26"/>
      <c r="ACO313" s="26"/>
      <c r="ACP313" s="26"/>
      <c r="ACQ313" s="26"/>
      <c r="ACR313" s="26"/>
      <c r="ACS313" s="26"/>
      <c r="ACT313" s="26"/>
      <c r="ACU313" s="26"/>
      <c r="ACV313" s="26"/>
      <c r="ACW313" s="26"/>
      <c r="ACX313" s="26"/>
      <c r="ACY313" s="26"/>
      <c r="ACZ313" s="26"/>
      <c r="ADA313" s="26"/>
      <c r="ADB313" s="26"/>
      <c r="ADC313" s="26"/>
      <c r="ADD313" s="26"/>
      <c r="ADE313" s="26"/>
      <c r="ADF313" s="26"/>
      <c r="ADG313" s="26"/>
      <c r="ADH313" s="26"/>
      <c r="ADI313" s="26"/>
      <c r="ADJ313" s="26"/>
      <c r="ADK313" s="26"/>
      <c r="ADL313" s="26"/>
      <c r="ADM313" s="26"/>
      <c r="ADN313" s="26"/>
      <c r="ADO313" s="26"/>
      <c r="ADP313" s="26"/>
      <c r="ADQ313" s="26"/>
      <c r="ADR313" s="26"/>
      <c r="ADS313" s="26"/>
      <c r="ADT313" s="26"/>
      <c r="ADU313" s="26"/>
      <c r="ADV313" s="26"/>
      <c r="ADW313" s="26"/>
      <c r="ADX313" s="26"/>
      <c r="ADY313" s="26"/>
      <c r="ADZ313" s="26"/>
      <c r="AEA313" s="26"/>
      <c r="AEB313" s="26"/>
      <c r="AEC313" s="26"/>
      <c r="AED313" s="26"/>
      <c r="AEE313" s="26"/>
      <c r="AEF313" s="26"/>
      <c r="AEG313" s="26"/>
      <c r="AEH313" s="26"/>
      <c r="AEI313" s="26"/>
      <c r="AEJ313" s="26"/>
      <c r="AEK313" s="26"/>
      <c r="AEL313" s="26"/>
      <c r="AEM313" s="26"/>
      <c r="AEN313" s="26"/>
      <c r="AEO313" s="26"/>
      <c r="AEP313" s="26"/>
      <c r="AEQ313" s="26"/>
      <c r="AER313" s="26"/>
      <c r="AES313" s="26"/>
      <c r="AET313" s="26"/>
      <c r="AEU313" s="26"/>
      <c r="AEV313" s="26"/>
      <c r="AEW313" s="26"/>
      <c r="AEX313" s="26"/>
      <c r="AEY313" s="26"/>
      <c r="AEZ313" s="26"/>
      <c r="AFA313" s="26"/>
      <c r="AFB313" s="26"/>
      <c r="AFC313" s="26"/>
      <c r="AFD313" s="26"/>
      <c r="AFE313" s="26"/>
      <c r="AFF313" s="26"/>
      <c r="AFG313" s="26"/>
      <c r="AFH313" s="26"/>
      <c r="AFI313" s="26"/>
      <c r="AFJ313" s="26"/>
      <c r="AFK313" s="26"/>
      <c r="AFL313" s="26"/>
      <c r="AFM313" s="26"/>
      <c r="AFN313" s="26"/>
      <c r="AFO313" s="26"/>
      <c r="AFP313" s="26"/>
      <c r="AFQ313" s="26"/>
      <c r="AFR313" s="26"/>
      <c r="AFS313" s="26"/>
      <c r="AFT313" s="26"/>
      <c r="AFU313" s="26"/>
      <c r="AFV313" s="26"/>
      <c r="AFW313" s="26"/>
      <c r="AFX313" s="26"/>
      <c r="AFY313" s="26"/>
      <c r="AFZ313" s="26"/>
      <c r="AGA313" s="26"/>
      <c r="AGB313" s="26"/>
      <c r="AGC313" s="26"/>
      <c r="AGD313" s="26"/>
      <c r="AGE313" s="26"/>
      <c r="AGF313" s="26"/>
      <c r="AGG313" s="26"/>
      <c r="AGH313" s="26"/>
      <c r="AGI313" s="26"/>
      <c r="AGJ313" s="26"/>
      <c r="AGK313" s="26"/>
      <c r="AGL313" s="26"/>
      <c r="AGM313" s="26"/>
      <c r="AGN313" s="26"/>
      <c r="AGO313" s="26"/>
    </row>
    <row r="314" spans="371:873" x14ac:dyDescent="0.25">
      <c r="NG314" s="26"/>
      <c r="NH314" s="26"/>
      <c r="NI314" s="26"/>
      <c r="NJ314" s="26"/>
      <c r="NK314" s="26"/>
      <c r="NL314" s="26"/>
      <c r="NM314" s="26"/>
      <c r="NN314" s="26"/>
      <c r="NO314" s="26"/>
      <c r="NP314" s="26"/>
      <c r="NQ314" s="26"/>
      <c r="NR314" s="26"/>
      <c r="NS314" s="26"/>
      <c r="NT314" s="26"/>
      <c r="NU314" s="26"/>
      <c r="NV314" s="26"/>
      <c r="NW314" s="26"/>
      <c r="NX314" s="26"/>
      <c r="NY314" s="26"/>
      <c r="NZ314" s="26"/>
      <c r="OA314" s="26"/>
      <c r="OB314" s="26"/>
      <c r="OC314" s="26"/>
      <c r="OD314" s="26"/>
      <c r="OE314" s="26"/>
      <c r="OF314" s="26"/>
      <c r="OG314" s="26"/>
      <c r="OH314" s="26"/>
      <c r="OI314" s="26"/>
      <c r="OJ314" s="26"/>
      <c r="OK314" s="26"/>
      <c r="OL314" s="26"/>
      <c r="OM314" s="26"/>
      <c r="ON314" s="26"/>
      <c r="OO314" s="26"/>
      <c r="OP314" s="26"/>
      <c r="OQ314" s="26"/>
      <c r="OR314" s="26"/>
      <c r="OS314" s="26"/>
      <c r="OT314" s="26"/>
      <c r="OU314" s="26"/>
      <c r="OV314" s="26"/>
      <c r="OW314" s="26"/>
      <c r="OX314" s="26"/>
      <c r="OY314" s="26"/>
      <c r="OZ314" s="26"/>
      <c r="PA314" s="26"/>
      <c r="PB314" s="26"/>
      <c r="PC314" s="26"/>
      <c r="PD314" s="26"/>
      <c r="PE314" s="26"/>
      <c r="PF314" s="26"/>
      <c r="PG314" s="26"/>
      <c r="PH314" s="26"/>
      <c r="PI314" s="26"/>
      <c r="PJ314" s="26"/>
      <c r="PK314" s="26"/>
      <c r="PL314" s="26"/>
      <c r="PM314" s="26"/>
      <c r="PN314" s="26"/>
      <c r="PO314" s="26"/>
      <c r="PP314" s="26"/>
      <c r="PQ314" s="26"/>
      <c r="PR314" s="26"/>
      <c r="PS314" s="26"/>
      <c r="PT314" s="26"/>
      <c r="PU314" s="26"/>
      <c r="PV314" s="26"/>
      <c r="PW314" s="26"/>
      <c r="PX314" s="26"/>
      <c r="PY314" s="26"/>
      <c r="PZ314" s="26"/>
      <c r="QA314" s="26"/>
      <c r="QB314" s="26"/>
      <c r="QC314" s="26"/>
      <c r="QD314" s="26"/>
      <c r="QE314" s="26"/>
      <c r="QF314" s="26"/>
      <c r="QG314" s="26"/>
      <c r="QH314" s="26"/>
      <c r="QI314" s="26"/>
      <c r="QJ314" s="26"/>
      <c r="QK314" s="26"/>
      <c r="QL314" s="26"/>
      <c r="QM314" s="26"/>
      <c r="QN314" s="26"/>
      <c r="QO314" s="26"/>
      <c r="QP314" s="26"/>
      <c r="QQ314" s="26"/>
      <c r="QR314" s="26"/>
      <c r="QS314" s="26"/>
      <c r="QT314" s="26"/>
      <c r="QU314" s="26"/>
      <c r="QV314" s="26"/>
      <c r="QW314" s="26"/>
      <c r="QX314" s="26"/>
      <c r="QY314" s="26"/>
      <c r="QZ314" s="26"/>
      <c r="RA314" s="26"/>
      <c r="RB314" s="26"/>
      <c r="RC314" s="26"/>
      <c r="RD314" s="26"/>
      <c r="RE314" s="26"/>
      <c r="RF314" s="26"/>
      <c r="RG314" s="26"/>
      <c r="RH314" s="26"/>
      <c r="RI314" s="26"/>
      <c r="RJ314" s="26"/>
      <c r="RK314" s="26"/>
      <c r="RL314" s="26"/>
      <c r="RM314" s="26"/>
      <c r="RN314" s="26"/>
      <c r="RO314" s="26"/>
      <c r="RP314" s="26"/>
      <c r="RQ314" s="26"/>
      <c r="RR314" s="26"/>
      <c r="RS314" s="26"/>
      <c r="RT314" s="26"/>
      <c r="RU314" s="26"/>
      <c r="RV314" s="26"/>
      <c r="RW314" s="26"/>
      <c r="RX314" s="26"/>
      <c r="RY314" s="26"/>
      <c r="RZ314" s="26"/>
      <c r="SA314" s="26"/>
      <c r="SB314" s="26"/>
      <c r="SC314" s="26"/>
      <c r="SD314" s="26"/>
      <c r="SE314" s="26"/>
      <c r="SF314" s="26"/>
      <c r="SG314" s="26"/>
      <c r="SH314" s="26"/>
      <c r="SI314" s="26"/>
      <c r="SJ314" s="26"/>
      <c r="SK314" s="26"/>
      <c r="SL314" s="26"/>
      <c r="SM314" s="26"/>
      <c r="SN314" s="26"/>
      <c r="SO314" s="26"/>
      <c r="SP314" s="26"/>
      <c r="AAV314" s="26"/>
      <c r="AAW314" s="26"/>
      <c r="AAX314" s="26"/>
      <c r="AAY314" s="26"/>
      <c r="AAZ314" s="26"/>
      <c r="ABA314" s="26"/>
      <c r="ABB314" s="26"/>
      <c r="ABC314" s="26"/>
      <c r="ABD314" s="26"/>
      <c r="ABE314" s="26"/>
      <c r="ABF314" s="26"/>
      <c r="ABG314" s="26"/>
      <c r="ABH314" s="26"/>
      <c r="ABI314" s="26"/>
      <c r="ABJ314" s="26"/>
      <c r="ABK314" s="26"/>
      <c r="ABL314" s="26"/>
      <c r="ABM314" s="26"/>
      <c r="ABN314" s="26"/>
      <c r="ABO314" s="26"/>
      <c r="ABP314" s="26"/>
      <c r="ABQ314" s="26"/>
      <c r="ABR314" s="26"/>
      <c r="ABS314" s="26"/>
      <c r="ABT314" s="26"/>
      <c r="ABU314" s="26"/>
      <c r="ABV314" s="26"/>
      <c r="ABW314" s="26"/>
      <c r="ABX314" s="26"/>
      <c r="ABY314" s="26"/>
      <c r="ABZ314" s="26"/>
      <c r="ACA314" s="26"/>
      <c r="ACB314" s="26"/>
      <c r="ACC314" s="26"/>
      <c r="ACD314" s="26"/>
      <c r="ACE314" s="26"/>
      <c r="ACF314" s="26"/>
      <c r="ACG314" s="26"/>
      <c r="ACH314" s="26"/>
      <c r="ACI314" s="26"/>
      <c r="ACJ314" s="26"/>
      <c r="ACK314" s="26"/>
      <c r="ACL314" s="26"/>
      <c r="ACM314" s="26"/>
      <c r="ACN314" s="26"/>
      <c r="ACO314" s="26"/>
      <c r="ACP314" s="26"/>
      <c r="ACQ314" s="26"/>
      <c r="ACR314" s="26"/>
      <c r="ACS314" s="26"/>
      <c r="ACT314" s="26"/>
      <c r="ACU314" s="26"/>
      <c r="ACV314" s="26"/>
      <c r="ACW314" s="26"/>
      <c r="ACX314" s="26"/>
      <c r="ACY314" s="26"/>
      <c r="ACZ314" s="26"/>
      <c r="ADA314" s="26"/>
      <c r="ADB314" s="26"/>
      <c r="ADC314" s="26"/>
      <c r="ADD314" s="26"/>
      <c r="ADE314" s="26"/>
      <c r="ADF314" s="26"/>
      <c r="ADG314" s="26"/>
      <c r="ADH314" s="26"/>
      <c r="ADI314" s="26"/>
      <c r="ADJ314" s="26"/>
      <c r="ADK314" s="26"/>
      <c r="ADL314" s="26"/>
      <c r="ADM314" s="26"/>
      <c r="ADN314" s="26"/>
      <c r="ADO314" s="26"/>
      <c r="ADP314" s="26"/>
      <c r="ADQ314" s="26"/>
      <c r="ADR314" s="26"/>
      <c r="ADS314" s="26"/>
      <c r="ADT314" s="26"/>
      <c r="ADU314" s="26"/>
      <c r="ADV314" s="26"/>
      <c r="ADW314" s="26"/>
      <c r="ADX314" s="26"/>
      <c r="ADY314" s="26"/>
      <c r="ADZ314" s="26"/>
      <c r="AEA314" s="26"/>
      <c r="AEB314" s="26"/>
      <c r="AEC314" s="26"/>
      <c r="AED314" s="26"/>
      <c r="AEE314" s="26"/>
      <c r="AEF314" s="26"/>
      <c r="AEG314" s="26"/>
      <c r="AEH314" s="26"/>
      <c r="AEI314" s="26"/>
      <c r="AEJ314" s="26"/>
      <c r="AEK314" s="26"/>
      <c r="AEL314" s="26"/>
      <c r="AEM314" s="26"/>
      <c r="AEN314" s="26"/>
      <c r="AEO314" s="26"/>
      <c r="AEP314" s="26"/>
      <c r="AEQ314" s="26"/>
      <c r="AER314" s="26"/>
      <c r="AES314" s="26"/>
      <c r="AET314" s="26"/>
      <c r="AEU314" s="26"/>
      <c r="AEV314" s="26"/>
      <c r="AEW314" s="26"/>
      <c r="AEX314" s="26"/>
      <c r="AEY314" s="26"/>
      <c r="AEZ314" s="26"/>
      <c r="AFA314" s="26"/>
      <c r="AFB314" s="26"/>
      <c r="AFC314" s="26"/>
      <c r="AFD314" s="26"/>
      <c r="AFE314" s="26"/>
      <c r="AFF314" s="26"/>
      <c r="AFG314" s="26"/>
      <c r="AFH314" s="26"/>
      <c r="AFI314" s="26"/>
      <c r="AFJ314" s="26"/>
      <c r="AFK314" s="26"/>
      <c r="AFL314" s="26"/>
      <c r="AFM314" s="26"/>
      <c r="AFN314" s="26"/>
      <c r="AFO314" s="26"/>
      <c r="AFP314" s="26"/>
      <c r="AFQ314" s="26"/>
      <c r="AFR314" s="26"/>
      <c r="AFS314" s="26"/>
      <c r="AFT314" s="26"/>
      <c r="AFU314" s="26"/>
      <c r="AFV314" s="26"/>
      <c r="AFW314" s="26"/>
      <c r="AFX314" s="26"/>
      <c r="AFY314" s="26"/>
      <c r="AFZ314" s="26"/>
      <c r="AGA314" s="26"/>
      <c r="AGB314" s="26"/>
      <c r="AGC314" s="26"/>
      <c r="AGD314" s="26"/>
      <c r="AGE314" s="26"/>
      <c r="AGF314" s="26"/>
      <c r="AGG314" s="26"/>
      <c r="AGH314" s="26"/>
      <c r="AGI314" s="26"/>
      <c r="AGJ314" s="26"/>
      <c r="AGK314" s="26"/>
      <c r="AGL314" s="26"/>
      <c r="AGM314" s="26"/>
      <c r="AGN314" s="26"/>
      <c r="AGO314" s="26"/>
    </row>
    <row r="315" spans="371:873" x14ac:dyDescent="0.25">
      <c r="NG315" s="26"/>
      <c r="NH315" s="26"/>
      <c r="NI315" s="26"/>
      <c r="NJ315" s="26"/>
      <c r="NK315" s="26"/>
      <c r="NL315" s="26"/>
      <c r="NM315" s="26"/>
      <c r="NN315" s="26"/>
      <c r="NO315" s="26"/>
      <c r="NP315" s="26"/>
      <c r="NQ315" s="26"/>
      <c r="NR315" s="26"/>
      <c r="NS315" s="26"/>
      <c r="NT315" s="26"/>
      <c r="NU315" s="26"/>
      <c r="NV315" s="26"/>
      <c r="NW315" s="26"/>
      <c r="NX315" s="26"/>
      <c r="NY315" s="26"/>
      <c r="NZ315" s="26"/>
      <c r="OA315" s="26"/>
      <c r="OB315" s="26"/>
      <c r="OC315" s="26"/>
      <c r="OD315" s="26"/>
      <c r="OE315" s="26"/>
      <c r="OF315" s="26"/>
      <c r="OG315" s="26"/>
      <c r="OH315" s="26"/>
      <c r="OI315" s="26"/>
      <c r="OJ315" s="26"/>
      <c r="OK315" s="26"/>
      <c r="OL315" s="26"/>
      <c r="OM315" s="26"/>
      <c r="ON315" s="26"/>
      <c r="OO315" s="26"/>
      <c r="OP315" s="26"/>
      <c r="OQ315" s="26"/>
      <c r="OR315" s="26"/>
      <c r="OS315" s="26"/>
      <c r="OT315" s="26"/>
      <c r="OU315" s="26"/>
      <c r="OV315" s="26"/>
      <c r="OW315" s="26"/>
      <c r="OX315" s="26"/>
      <c r="OY315" s="26"/>
      <c r="OZ315" s="26"/>
      <c r="PA315" s="26"/>
      <c r="PB315" s="26"/>
      <c r="PC315" s="26"/>
      <c r="PD315" s="26"/>
      <c r="PE315" s="26"/>
      <c r="PF315" s="26"/>
      <c r="PG315" s="26"/>
      <c r="PH315" s="26"/>
      <c r="PI315" s="26"/>
      <c r="PJ315" s="26"/>
      <c r="PK315" s="26"/>
      <c r="PL315" s="26"/>
      <c r="PM315" s="26"/>
      <c r="PN315" s="26"/>
      <c r="PO315" s="26"/>
      <c r="PP315" s="26"/>
      <c r="PQ315" s="26"/>
      <c r="PR315" s="26"/>
      <c r="PS315" s="26"/>
      <c r="PT315" s="26"/>
      <c r="PU315" s="26"/>
      <c r="PV315" s="26"/>
      <c r="PW315" s="26"/>
      <c r="PX315" s="26"/>
      <c r="PY315" s="26"/>
      <c r="PZ315" s="26"/>
      <c r="QA315" s="26"/>
      <c r="QB315" s="26"/>
      <c r="QC315" s="26"/>
      <c r="QD315" s="26"/>
      <c r="QE315" s="26"/>
      <c r="QF315" s="26"/>
      <c r="QG315" s="26"/>
      <c r="QH315" s="26"/>
      <c r="QI315" s="26"/>
      <c r="QJ315" s="26"/>
      <c r="QK315" s="26"/>
      <c r="QL315" s="26"/>
      <c r="QM315" s="26"/>
      <c r="QN315" s="26"/>
      <c r="QO315" s="26"/>
      <c r="QP315" s="26"/>
      <c r="QQ315" s="26"/>
      <c r="QR315" s="26"/>
      <c r="QS315" s="26"/>
      <c r="QT315" s="26"/>
      <c r="QU315" s="26"/>
      <c r="QV315" s="26"/>
      <c r="QW315" s="26"/>
      <c r="QX315" s="26"/>
      <c r="QY315" s="26"/>
      <c r="QZ315" s="26"/>
      <c r="RA315" s="26"/>
      <c r="RB315" s="26"/>
      <c r="RC315" s="26"/>
      <c r="RD315" s="26"/>
      <c r="RE315" s="26"/>
      <c r="RF315" s="26"/>
      <c r="RG315" s="26"/>
      <c r="RH315" s="26"/>
      <c r="RI315" s="26"/>
      <c r="RJ315" s="26"/>
      <c r="RK315" s="26"/>
      <c r="RL315" s="26"/>
      <c r="RM315" s="26"/>
      <c r="RN315" s="26"/>
      <c r="RO315" s="26"/>
      <c r="RP315" s="26"/>
      <c r="RQ315" s="26"/>
      <c r="RR315" s="26"/>
      <c r="RS315" s="26"/>
      <c r="RT315" s="26"/>
      <c r="RU315" s="26"/>
      <c r="RV315" s="26"/>
      <c r="RW315" s="26"/>
      <c r="RX315" s="26"/>
      <c r="RY315" s="26"/>
      <c r="RZ315" s="26"/>
      <c r="SA315" s="26"/>
      <c r="SB315" s="26"/>
      <c r="SC315" s="26"/>
      <c r="SD315" s="26"/>
      <c r="SE315" s="26"/>
      <c r="SF315" s="26"/>
      <c r="SG315" s="26"/>
      <c r="SH315" s="26"/>
      <c r="SI315" s="26"/>
      <c r="SJ315" s="26"/>
      <c r="SK315" s="26"/>
      <c r="SL315" s="26"/>
      <c r="SM315" s="26"/>
      <c r="SN315" s="26"/>
      <c r="SO315" s="26"/>
      <c r="SP315" s="26"/>
      <c r="AAV315" s="26"/>
      <c r="AAW315" s="26"/>
      <c r="AAX315" s="26"/>
      <c r="AAY315" s="26"/>
      <c r="AAZ315" s="26"/>
      <c r="ABA315" s="26"/>
      <c r="ABB315" s="26"/>
      <c r="ABC315" s="26"/>
      <c r="ABD315" s="26"/>
      <c r="ABE315" s="26"/>
      <c r="ABF315" s="26"/>
      <c r="ABG315" s="26"/>
      <c r="ABH315" s="26"/>
      <c r="ABI315" s="26"/>
      <c r="ABJ315" s="26"/>
      <c r="ABK315" s="26"/>
      <c r="ABL315" s="26"/>
      <c r="ABM315" s="26"/>
      <c r="ABN315" s="26"/>
      <c r="ABO315" s="26"/>
      <c r="ABP315" s="26"/>
      <c r="ABQ315" s="26"/>
      <c r="ABR315" s="26"/>
      <c r="ABS315" s="26"/>
      <c r="ABT315" s="26"/>
      <c r="ABU315" s="26"/>
      <c r="ABV315" s="26"/>
      <c r="ABW315" s="26"/>
      <c r="ABX315" s="26"/>
      <c r="ABY315" s="26"/>
      <c r="ABZ315" s="26"/>
      <c r="ACA315" s="26"/>
      <c r="ACB315" s="26"/>
      <c r="ACC315" s="26"/>
      <c r="ACD315" s="26"/>
      <c r="ACE315" s="26"/>
      <c r="ACF315" s="26"/>
      <c r="ACG315" s="26"/>
      <c r="ACH315" s="26"/>
      <c r="ACI315" s="26"/>
      <c r="ACJ315" s="26"/>
      <c r="ACK315" s="26"/>
      <c r="ACL315" s="26"/>
      <c r="ACM315" s="26"/>
      <c r="ACN315" s="26"/>
      <c r="ACO315" s="26"/>
      <c r="ACP315" s="26"/>
      <c r="ACQ315" s="26"/>
      <c r="ACR315" s="26"/>
      <c r="ACS315" s="26"/>
      <c r="ACT315" s="26"/>
      <c r="ACU315" s="26"/>
      <c r="ACV315" s="26"/>
      <c r="ACW315" s="26"/>
      <c r="ACX315" s="26"/>
      <c r="ACY315" s="26"/>
      <c r="ACZ315" s="26"/>
      <c r="ADA315" s="26"/>
      <c r="ADB315" s="26"/>
      <c r="ADC315" s="26"/>
      <c r="ADD315" s="26"/>
      <c r="ADE315" s="26"/>
      <c r="ADF315" s="26"/>
      <c r="ADG315" s="26"/>
      <c r="ADH315" s="26"/>
      <c r="ADI315" s="26"/>
      <c r="ADJ315" s="26"/>
      <c r="ADK315" s="26"/>
      <c r="ADL315" s="26"/>
      <c r="ADM315" s="26"/>
      <c r="ADN315" s="26"/>
      <c r="ADO315" s="26"/>
      <c r="ADP315" s="26"/>
      <c r="ADQ315" s="26"/>
      <c r="ADR315" s="26"/>
      <c r="ADS315" s="26"/>
      <c r="ADT315" s="26"/>
      <c r="ADU315" s="26"/>
      <c r="ADV315" s="26"/>
      <c r="ADW315" s="26"/>
      <c r="ADX315" s="26"/>
      <c r="ADY315" s="26"/>
      <c r="ADZ315" s="26"/>
      <c r="AEA315" s="26"/>
      <c r="AEB315" s="26"/>
      <c r="AEC315" s="26"/>
      <c r="AED315" s="26"/>
      <c r="AEE315" s="26"/>
      <c r="AEF315" s="26"/>
      <c r="AEG315" s="26"/>
      <c r="AEH315" s="26"/>
      <c r="AEI315" s="26"/>
      <c r="AEJ315" s="26"/>
      <c r="AEK315" s="26"/>
      <c r="AEL315" s="26"/>
      <c r="AEM315" s="26"/>
      <c r="AEN315" s="26"/>
      <c r="AEO315" s="26"/>
      <c r="AEP315" s="26"/>
      <c r="AEQ315" s="26"/>
      <c r="AER315" s="26"/>
      <c r="AES315" s="26"/>
      <c r="AET315" s="26"/>
      <c r="AEU315" s="26"/>
      <c r="AEV315" s="26"/>
      <c r="AEW315" s="26"/>
      <c r="AEX315" s="26"/>
      <c r="AEY315" s="26"/>
      <c r="AEZ315" s="26"/>
      <c r="AFA315" s="26"/>
      <c r="AFB315" s="26"/>
      <c r="AFC315" s="26"/>
      <c r="AFD315" s="26"/>
      <c r="AFE315" s="26"/>
      <c r="AFF315" s="26"/>
      <c r="AFG315" s="26"/>
      <c r="AFH315" s="26"/>
      <c r="AFI315" s="26"/>
      <c r="AFJ315" s="26"/>
      <c r="AFK315" s="26"/>
      <c r="AFL315" s="26"/>
      <c r="AFM315" s="26"/>
      <c r="AFN315" s="26"/>
      <c r="AFO315" s="26"/>
      <c r="AFP315" s="26"/>
      <c r="AFQ315" s="26"/>
      <c r="AFR315" s="26"/>
      <c r="AFS315" s="26"/>
      <c r="AFT315" s="26"/>
      <c r="AFU315" s="26"/>
      <c r="AFV315" s="26"/>
      <c r="AFW315" s="26"/>
      <c r="AFX315" s="26"/>
      <c r="AFY315" s="26"/>
      <c r="AFZ315" s="26"/>
      <c r="AGA315" s="26"/>
      <c r="AGB315" s="26"/>
      <c r="AGC315" s="26"/>
      <c r="AGD315" s="26"/>
      <c r="AGE315" s="26"/>
      <c r="AGF315" s="26"/>
      <c r="AGG315" s="26"/>
      <c r="AGH315" s="26"/>
      <c r="AGI315" s="26"/>
      <c r="AGJ315" s="26"/>
      <c r="AGK315" s="26"/>
      <c r="AGL315" s="26"/>
      <c r="AGM315" s="26"/>
      <c r="AGN315" s="26"/>
      <c r="AGO315" s="26"/>
    </row>
    <row r="316" spans="371:873" x14ac:dyDescent="0.25">
      <c r="NG316" s="26"/>
      <c r="NH316" s="26"/>
      <c r="NI316" s="26"/>
      <c r="NJ316" s="26"/>
      <c r="NK316" s="26"/>
      <c r="NL316" s="26"/>
      <c r="NM316" s="26"/>
      <c r="NN316" s="26"/>
      <c r="NO316" s="26"/>
      <c r="NP316" s="26"/>
      <c r="NQ316" s="26"/>
      <c r="NR316" s="26"/>
      <c r="NS316" s="26"/>
      <c r="NT316" s="26"/>
      <c r="NU316" s="26"/>
      <c r="NV316" s="26"/>
      <c r="NW316" s="26"/>
      <c r="NX316" s="26"/>
      <c r="NY316" s="26"/>
      <c r="NZ316" s="26"/>
      <c r="OA316" s="26"/>
      <c r="OB316" s="26"/>
      <c r="OC316" s="26"/>
      <c r="OD316" s="26"/>
      <c r="OE316" s="26"/>
      <c r="OF316" s="26"/>
      <c r="OG316" s="26"/>
      <c r="OH316" s="26"/>
      <c r="OI316" s="26"/>
      <c r="OJ316" s="26"/>
      <c r="OK316" s="26"/>
      <c r="OL316" s="26"/>
      <c r="OM316" s="26"/>
      <c r="ON316" s="26"/>
      <c r="OO316" s="26"/>
      <c r="OP316" s="26"/>
      <c r="OQ316" s="26"/>
      <c r="OR316" s="26"/>
      <c r="OS316" s="26"/>
      <c r="OT316" s="26"/>
      <c r="OU316" s="26"/>
      <c r="OV316" s="26"/>
      <c r="OW316" s="26"/>
      <c r="OX316" s="26"/>
      <c r="OY316" s="26"/>
      <c r="OZ316" s="26"/>
      <c r="PA316" s="26"/>
      <c r="PB316" s="26"/>
      <c r="PC316" s="26"/>
      <c r="PD316" s="26"/>
      <c r="PE316" s="26"/>
      <c r="PF316" s="26"/>
      <c r="PG316" s="26"/>
      <c r="PH316" s="26"/>
      <c r="PI316" s="26"/>
      <c r="PJ316" s="26"/>
      <c r="PK316" s="26"/>
      <c r="PL316" s="26"/>
      <c r="PM316" s="26"/>
      <c r="PN316" s="26"/>
      <c r="PO316" s="26"/>
      <c r="PP316" s="26"/>
      <c r="PQ316" s="26"/>
      <c r="PR316" s="26"/>
      <c r="PS316" s="26"/>
      <c r="PT316" s="26"/>
      <c r="PU316" s="26"/>
      <c r="PV316" s="26"/>
      <c r="PW316" s="26"/>
      <c r="PX316" s="26"/>
      <c r="PY316" s="26"/>
      <c r="PZ316" s="26"/>
      <c r="QA316" s="26"/>
      <c r="QB316" s="26"/>
      <c r="QC316" s="26"/>
      <c r="QD316" s="26"/>
      <c r="QE316" s="26"/>
      <c r="QF316" s="26"/>
      <c r="QG316" s="26"/>
      <c r="QH316" s="26"/>
      <c r="QI316" s="26"/>
      <c r="QJ316" s="26"/>
      <c r="QK316" s="26"/>
      <c r="QL316" s="26"/>
      <c r="QM316" s="26"/>
      <c r="QN316" s="26"/>
      <c r="QO316" s="26"/>
      <c r="QP316" s="26"/>
      <c r="QQ316" s="26"/>
      <c r="QR316" s="26"/>
      <c r="QS316" s="26"/>
      <c r="QT316" s="26"/>
      <c r="QU316" s="26"/>
      <c r="QV316" s="26"/>
      <c r="QW316" s="26"/>
      <c r="QX316" s="26"/>
      <c r="QY316" s="26"/>
      <c r="QZ316" s="26"/>
      <c r="RA316" s="26"/>
      <c r="RB316" s="26"/>
      <c r="RC316" s="26"/>
      <c r="RD316" s="26"/>
      <c r="RE316" s="26"/>
      <c r="RF316" s="26"/>
      <c r="RG316" s="26"/>
      <c r="RH316" s="26"/>
      <c r="RI316" s="26"/>
      <c r="RJ316" s="26"/>
      <c r="RK316" s="26"/>
      <c r="RL316" s="26"/>
      <c r="RM316" s="26"/>
      <c r="RN316" s="26"/>
      <c r="RO316" s="26"/>
      <c r="RP316" s="26"/>
      <c r="RQ316" s="26"/>
      <c r="RR316" s="26"/>
      <c r="RS316" s="26"/>
      <c r="RT316" s="26"/>
      <c r="RU316" s="26"/>
      <c r="RV316" s="26"/>
      <c r="RW316" s="26"/>
      <c r="RX316" s="26"/>
      <c r="RY316" s="26"/>
      <c r="RZ316" s="26"/>
      <c r="SA316" s="26"/>
      <c r="SB316" s="26"/>
      <c r="SC316" s="26"/>
      <c r="SD316" s="26"/>
      <c r="SE316" s="26"/>
      <c r="SF316" s="26"/>
      <c r="SG316" s="26"/>
      <c r="SH316" s="26"/>
      <c r="SI316" s="26"/>
      <c r="SJ316" s="26"/>
      <c r="SK316" s="26"/>
      <c r="SL316" s="26"/>
      <c r="SM316" s="26"/>
      <c r="SN316" s="26"/>
      <c r="SO316" s="26"/>
      <c r="SP316" s="26"/>
      <c r="AAV316" s="26"/>
      <c r="AAW316" s="26"/>
      <c r="AAX316" s="26"/>
      <c r="AAY316" s="26"/>
      <c r="AAZ316" s="26"/>
      <c r="ABA316" s="26"/>
      <c r="ABB316" s="26"/>
      <c r="ABC316" s="26"/>
      <c r="ABD316" s="26"/>
      <c r="ABE316" s="26"/>
      <c r="ABF316" s="26"/>
      <c r="ABG316" s="26"/>
      <c r="ABH316" s="26"/>
      <c r="ABI316" s="26"/>
      <c r="ABJ316" s="26"/>
      <c r="ABK316" s="26"/>
      <c r="ABL316" s="26"/>
      <c r="ABM316" s="26"/>
      <c r="ABN316" s="26"/>
      <c r="ABO316" s="26"/>
      <c r="ABP316" s="26"/>
      <c r="ABQ316" s="26"/>
      <c r="ABR316" s="26"/>
      <c r="ABS316" s="26"/>
      <c r="ABT316" s="26"/>
      <c r="ABU316" s="26"/>
      <c r="ABV316" s="26"/>
      <c r="ABW316" s="26"/>
      <c r="ABX316" s="26"/>
      <c r="ABY316" s="26"/>
      <c r="ABZ316" s="26"/>
      <c r="ACA316" s="26"/>
      <c r="ACB316" s="26"/>
      <c r="ACC316" s="26"/>
      <c r="ACD316" s="26"/>
      <c r="ACE316" s="26"/>
      <c r="ACF316" s="26"/>
      <c r="ACG316" s="26"/>
      <c r="ACH316" s="26"/>
      <c r="ACI316" s="26"/>
      <c r="ACJ316" s="26"/>
      <c r="ACK316" s="26"/>
      <c r="ACL316" s="26"/>
      <c r="ACM316" s="26"/>
      <c r="ACN316" s="26"/>
      <c r="ACO316" s="26"/>
      <c r="ACP316" s="26"/>
      <c r="ACQ316" s="26"/>
      <c r="ACR316" s="26"/>
      <c r="ACS316" s="26"/>
      <c r="ACT316" s="26"/>
      <c r="ACU316" s="26"/>
      <c r="ACV316" s="26"/>
      <c r="ACW316" s="26"/>
      <c r="ACX316" s="26"/>
      <c r="ACY316" s="26"/>
      <c r="ACZ316" s="26"/>
      <c r="ADA316" s="26"/>
      <c r="ADB316" s="26"/>
      <c r="ADC316" s="26"/>
      <c r="ADD316" s="26"/>
      <c r="ADE316" s="26"/>
      <c r="ADF316" s="26"/>
      <c r="ADG316" s="26"/>
      <c r="ADH316" s="26"/>
      <c r="ADI316" s="26"/>
      <c r="ADJ316" s="26"/>
      <c r="ADK316" s="26"/>
      <c r="ADL316" s="26"/>
      <c r="ADM316" s="26"/>
      <c r="ADN316" s="26"/>
      <c r="ADO316" s="26"/>
      <c r="ADP316" s="26"/>
      <c r="ADQ316" s="26"/>
      <c r="ADR316" s="26"/>
      <c r="ADS316" s="26"/>
      <c r="ADT316" s="26"/>
      <c r="ADU316" s="26"/>
      <c r="ADV316" s="26"/>
      <c r="ADW316" s="26"/>
      <c r="ADX316" s="26"/>
      <c r="ADY316" s="26"/>
      <c r="ADZ316" s="26"/>
      <c r="AEA316" s="26"/>
      <c r="AEB316" s="26"/>
      <c r="AEC316" s="26"/>
      <c r="AED316" s="26"/>
      <c r="AEE316" s="26"/>
      <c r="AEF316" s="26"/>
      <c r="AEG316" s="26"/>
      <c r="AEH316" s="26"/>
      <c r="AEI316" s="26"/>
      <c r="AEJ316" s="26"/>
      <c r="AEK316" s="26"/>
      <c r="AEL316" s="26"/>
      <c r="AEM316" s="26"/>
      <c r="AEN316" s="26"/>
      <c r="AEO316" s="26"/>
      <c r="AEP316" s="26"/>
      <c r="AEQ316" s="26"/>
      <c r="AER316" s="26"/>
      <c r="AES316" s="26"/>
      <c r="AET316" s="26"/>
      <c r="AEU316" s="26"/>
      <c r="AEV316" s="26"/>
      <c r="AEW316" s="26"/>
      <c r="AEX316" s="26"/>
      <c r="AEY316" s="26"/>
      <c r="AEZ316" s="26"/>
      <c r="AFA316" s="26"/>
      <c r="AFB316" s="26"/>
      <c r="AFC316" s="26"/>
      <c r="AFD316" s="26"/>
      <c r="AFE316" s="26"/>
      <c r="AFF316" s="26"/>
      <c r="AFG316" s="26"/>
      <c r="AFH316" s="26"/>
      <c r="AFI316" s="26"/>
      <c r="AFJ316" s="26"/>
      <c r="AFK316" s="26"/>
      <c r="AFL316" s="26"/>
      <c r="AFM316" s="26"/>
      <c r="AFN316" s="26"/>
      <c r="AFO316" s="26"/>
      <c r="AFP316" s="26"/>
      <c r="AFQ316" s="26"/>
      <c r="AFR316" s="26"/>
      <c r="AFS316" s="26"/>
      <c r="AFT316" s="26"/>
      <c r="AFU316" s="26"/>
      <c r="AFV316" s="26"/>
      <c r="AFW316" s="26"/>
      <c r="AFX316" s="26"/>
      <c r="AFY316" s="26"/>
      <c r="AFZ316" s="26"/>
      <c r="AGA316" s="26"/>
      <c r="AGB316" s="26"/>
      <c r="AGC316" s="26"/>
      <c r="AGD316" s="26"/>
      <c r="AGE316" s="26"/>
      <c r="AGF316" s="26"/>
      <c r="AGG316" s="26"/>
      <c r="AGH316" s="26"/>
      <c r="AGI316" s="26"/>
      <c r="AGJ316" s="26"/>
      <c r="AGK316" s="26"/>
      <c r="AGL316" s="26"/>
      <c r="AGM316" s="26"/>
      <c r="AGN316" s="26"/>
      <c r="AGO316" s="26"/>
    </row>
    <row r="317" spans="371:873" x14ac:dyDescent="0.25">
      <c r="NG317" s="26"/>
      <c r="NH317" s="26"/>
      <c r="NI317" s="26"/>
      <c r="NJ317" s="26"/>
      <c r="NK317" s="26"/>
      <c r="NL317" s="26"/>
      <c r="NM317" s="26"/>
      <c r="NN317" s="26"/>
      <c r="NO317" s="26"/>
      <c r="NP317" s="26"/>
      <c r="NQ317" s="26"/>
      <c r="NR317" s="26"/>
      <c r="NS317" s="26"/>
      <c r="NT317" s="26"/>
      <c r="NU317" s="26"/>
      <c r="NV317" s="26"/>
      <c r="NW317" s="26"/>
      <c r="NX317" s="26"/>
      <c r="NY317" s="26"/>
      <c r="NZ317" s="26"/>
      <c r="OA317" s="26"/>
      <c r="OB317" s="26"/>
      <c r="OC317" s="26"/>
      <c r="OD317" s="26"/>
      <c r="OE317" s="26"/>
      <c r="OF317" s="26"/>
      <c r="OG317" s="26"/>
      <c r="OH317" s="26"/>
      <c r="OI317" s="26"/>
      <c r="OJ317" s="26"/>
      <c r="OK317" s="26"/>
      <c r="OL317" s="26"/>
      <c r="OM317" s="26"/>
      <c r="ON317" s="26"/>
      <c r="OO317" s="26"/>
      <c r="OP317" s="26"/>
      <c r="OQ317" s="26"/>
      <c r="OR317" s="26"/>
      <c r="OS317" s="26"/>
      <c r="OT317" s="26"/>
      <c r="OU317" s="26"/>
      <c r="OV317" s="26"/>
      <c r="OW317" s="26"/>
      <c r="OX317" s="26"/>
      <c r="OY317" s="26"/>
      <c r="OZ317" s="26"/>
      <c r="PA317" s="26"/>
      <c r="PB317" s="26"/>
      <c r="PC317" s="26"/>
      <c r="PD317" s="26"/>
      <c r="PE317" s="26"/>
      <c r="PF317" s="26"/>
      <c r="PG317" s="26"/>
      <c r="PH317" s="26"/>
      <c r="PI317" s="26"/>
      <c r="PJ317" s="26"/>
      <c r="PK317" s="26"/>
      <c r="PL317" s="26"/>
      <c r="PM317" s="26"/>
      <c r="PN317" s="26"/>
      <c r="PO317" s="26"/>
      <c r="PP317" s="26"/>
      <c r="PQ317" s="26"/>
      <c r="PR317" s="26"/>
      <c r="PS317" s="26"/>
      <c r="PT317" s="26"/>
      <c r="PU317" s="26"/>
      <c r="PV317" s="26"/>
      <c r="PW317" s="26"/>
      <c r="PX317" s="26"/>
      <c r="PY317" s="26"/>
      <c r="PZ317" s="26"/>
      <c r="QA317" s="26"/>
      <c r="QB317" s="26"/>
      <c r="QC317" s="26"/>
      <c r="QD317" s="26"/>
      <c r="QE317" s="26"/>
      <c r="QF317" s="26"/>
      <c r="QG317" s="26"/>
      <c r="QH317" s="26"/>
      <c r="QI317" s="26"/>
      <c r="QJ317" s="26"/>
      <c r="QK317" s="26"/>
      <c r="QL317" s="26"/>
      <c r="QM317" s="26"/>
      <c r="QN317" s="26"/>
      <c r="QO317" s="26"/>
      <c r="QP317" s="26"/>
      <c r="QQ317" s="26"/>
      <c r="QR317" s="26"/>
      <c r="QS317" s="26"/>
      <c r="QT317" s="26"/>
      <c r="QU317" s="26"/>
      <c r="QV317" s="26"/>
      <c r="QW317" s="26"/>
      <c r="QX317" s="26"/>
      <c r="QY317" s="26"/>
      <c r="QZ317" s="26"/>
      <c r="RA317" s="26"/>
      <c r="RB317" s="26"/>
      <c r="RC317" s="26"/>
      <c r="RD317" s="26"/>
      <c r="RE317" s="26"/>
      <c r="RF317" s="26"/>
      <c r="RG317" s="26"/>
      <c r="RH317" s="26"/>
      <c r="RI317" s="26"/>
      <c r="RJ317" s="26"/>
      <c r="RK317" s="26"/>
      <c r="RL317" s="26"/>
      <c r="RM317" s="26"/>
      <c r="RN317" s="26"/>
      <c r="RO317" s="26"/>
      <c r="RP317" s="26"/>
      <c r="RQ317" s="26"/>
      <c r="RR317" s="26"/>
      <c r="RS317" s="26"/>
      <c r="RT317" s="26"/>
      <c r="RU317" s="26"/>
      <c r="RV317" s="26"/>
      <c r="RW317" s="26"/>
      <c r="RX317" s="26"/>
      <c r="RY317" s="26"/>
      <c r="RZ317" s="26"/>
      <c r="SA317" s="26"/>
      <c r="SB317" s="26"/>
      <c r="SC317" s="26"/>
      <c r="SD317" s="26"/>
      <c r="SE317" s="26"/>
      <c r="SF317" s="26"/>
      <c r="SG317" s="26"/>
      <c r="SH317" s="26"/>
      <c r="SI317" s="26"/>
      <c r="SJ317" s="26"/>
      <c r="SK317" s="26"/>
      <c r="SL317" s="26"/>
      <c r="SM317" s="26"/>
      <c r="SN317" s="26"/>
      <c r="SO317" s="26"/>
      <c r="SP317" s="26"/>
      <c r="AAV317" s="26"/>
      <c r="AAW317" s="26"/>
      <c r="AAX317" s="26"/>
      <c r="AAY317" s="26"/>
      <c r="AAZ317" s="26"/>
      <c r="ABA317" s="26"/>
      <c r="ABB317" s="26"/>
      <c r="ABC317" s="26"/>
      <c r="ABD317" s="26"/>
      <c r="ABE317" s="26"/>
      <c r="ABF317" s="26"/>
      <c r="ABG317" s="26"/>
      <c r="ABH317" s="26"/>
      <c r="ABI317" s="26"/>
      <c r="ABJ317" s="26"/>
      <c r="ABK317" s="26"/>
      <c r="ABL317" s="26"/>
      <c r="ABM317" s="26"/>
      <c r="ABN317" s="26"/>
      <c r="ABO317" s="26"/>
      <c r="ABP317" s="26"/>
      <c r="ABQ317" s="26"/>
      <c r="ABR317" s="26"/>
      <c r="ABS317" s="26"/>
      <c r="ABT317" s="26"/>
      <c r="ABU317" s="26"/>
      <c r="ABV317" s="26"/>
      <c r="ABW317" s="26"/>
      <c r="ABX317" s="26"/>
      <c r="ABY317" s="26"/>
      <c r="ABZ317" s="26"/>
      <c r="ACA317" s="26"/>
      <c r="ACB317" s="26"/>
      <c r="ACC317" s="26"/>
      <c r="ACD317" s="26"/>
      <c r="ACE317" s="26"/>
      <c r="ACF317" s="26"/>
      <c r="ACG317" s="26"/>
      <c r="ACH317" s="26"/>
      <c r="ACI317" s="26"/>
      <c r="ACJ317" s="26"/>
      <c r="ACK317" s="26"/>
      <c r="ACL317" s="26"/>
      <c r="ACM317" s="26"/>
      <c r="ACN317" s="26"/>
      <c r="ACO317" s="26"/>
      <c r="ACP317" s="26"/>
      <c r="ACQ317" s="26"/>
      <c r="ACR317" s="26"/>
      <c r="ACS317" s="26"/>
      <c r="ACT317" s="26"/>
      <c r="ACU317" s="26"/>
      <c r="ACV317" s="26"/>
      <c r="ACW317" s="26"/>
      <c r="ACX317" s="26"/>
      <c r="ACY317" s="26"/>
      <c r="ACZ317" s="26"/>
      <c r="ADA317" s="26"/>
      <c r="ADB317" s="26"/>
      <c r="ADC317" s="26"/>
      <c r="ADD317" s="26"/>
      <c r="ADE317" s="26"/>
      <c r="ADF317" s="26"/>
      <c r="ADG317" s="26"/>
      <c r="ADH317" s="26"/>
      <c r="ADI317" s="26"/>
      <c r="ADJ317" s="26"/>
      <c r="ADK317" s="26"/>
      <c r="ADL317" s="26"/>
      <c r="ADM317" s="26"/>
      <c r="ADN317" s="26"/>
      <c r="ADO317" s="26"/>
      <c r="ADP317" s="26"/>
      <c r="ADQ317" s="26"/>
      <c r="ADR317" s="26"/>
      <c r="ADS317" s="26"/>
      <c r="ADT317" s="26"/>
      <c r="ADU317" s="26"/>
      <c r="ADV317" s="26"/>
      <c r="ADW317" s="26"/>
      <c r="ADX317" s="26"/>
      <c r="ADY317" s="26"/>
      <c r="ADZ317" s="26"/>
      <c r="AEA317" s="26"/>
      <c r="AEB317" s="26"/>
      <c r="AEC317" s="26"/>
      <c r="AED317" s="26"/>
      <c r="AEE317" s="26"/>
      <c r="AEF317" s="26"/>
      <c r="AEG317" s="26"/>
      <c r="AEH317" s="26"/>
      <c r="AEI317" s="26"/>
      <c r="AEJ317" s="26"/>
      <c r="AEK317" s="26"/>
      <c r="AEL317" s="26"/>
      <c r="AEM317" s="26"/>
      <c r="AEN317" s="26"/>
      <c r="AEO317" s="26"/>
      <c r="AEP317" s="26"/>
      <c r="AEQ317" s="26"/>
      <c r="AER317" s="26"/>
      <c r="AES317" s="26"/>
      <c r="AET317" s="26"/>
      <c r="AEU317" s="26"/>
      <c r="AEV317" s="26"/>
      <c r="AEW317" s="26"/>
      <c r="AEX317" s="26"/>
      <c r="AEY317" s="26"/>
      <c r="AEZ317" s="26"/>
      <c r="AFA317" s="26"/>
      <c r="AFB317" s="26"/>
      <c r="AFC317" s="26"/>
      <c r="AFD317" s="26"/>
      <c r="AFE317" s="26"/>
      <c r="AFF317" s="26"/>
      <c r="AFG317" s="26"/>
      <c r="AFH317" s="26"/>
      <c r="AFI317" s="26"/>
      <c r="AFJ317" s="26"/>
      <c r="AFK317" s="26"/>
      <c r="AFL317" s="26"/>
      <c r="AFM317" s="26"/>
      <c r="AFN317" s="26"/>
      <c r="AFO317" s="26"/>
      <c r="AFP317" s="26"/>
      <c r="AFQ317" s="26"/>
      <c r="AFR317" s="26"/>
      <c r="AFS317" s="26"/>
      <c r="AFT317" s="26"/>
      <c r="AFU317" s="26"/>
      <c r="AFV317" s="26"/>
      <c r="AFW317" s="26"/>
      <c r="AFX317" s="26"/>
      <c r="AFY317" s="26"/>
      <c r="AFZ317" s="26"/>
      <c r="AGA317" s="26"/>
      <c r="AGB317" s="26"/>
      <c r="AGC317" s="26"/>
      <c r="AGD317" s="26"/>
      <c r="AGE317" s="26"/>
      <c r="AGF317" s="26"/>
      <c r="AGG317" s="26"/>
      <c r="AGH317" s="26"/>
      <c r="AGI317" s="26"/>
      <c r="AGJ317" s="26"/>
      <c r="AGK317" s="26"/>
      <c r="AGL317" s="26"/>
      <c r="AGM317" s="26"/>
      <c r="AGN317" s="26"/>
      <c r="AGO317" s="26"/>
    </row>
    <row r="318" spans="371:873" x14ac:dyDescent="0.25">
      <c r="NG318" s="26"/>
      <c r="NH318" s="26"/>
      <c r="NI318" s="26"/>
      <c r="NJ318" s="26"/>
      <c r="NK318" s="26"/>
      <c r="NL318" s="26"/>
      <c r="NM318" s="26"/>
      <c r="NN318" s="26"/>
      <c r="NO318" s="26"/>
      <c r="NP318" s="26"/>
      <c r="NQ318" s="26"/>
      <c r="NR318" s="26"/>
      <c r="NS318" s="26"/>
      <c r="NT318" s="26"/>
      <c r="NU318" s="26"/>
      <c r="NV318" s="26"/>
      <c r="NW318" s="26"/>
      <c r="NX318" s="26"/>
      <c r="NY318" s="26"/>
      <c r="NZ318" s="26"/>
      <c r="OA318" s="26"/>
      <c r="OB318" s="26"/>
      <c r="OC318" s="26"/>
      <c r="OD318" s="26"/>
      <c r="OE318" s="26"/>
      <c r="OF318" s="26"/>
      <c r="OG318" s="26"/>
      <c r="OH318" s="26"/>
      <c r="OI318" s="26"/>
      <c r="OJ318" s="26"/>
      <c r="OK318" s="26"/>
      <c r="OL318" s="26"/>
      <c r="OM318" s="26"/>
      <c r="ON318" s="26"/>
      <c r="OO318" s="26"/>
      <c r="OP318" s="26"/>
      <c r="OQ318" s="26"/>
      <c r="OR318" s="26"/>
      <c r="OS318" s="26"/>
      <c r="OT318" s="26"/>
      <c r="OU318" s="26"/>
      <c r="OV318" s="26"/>
      <c r="OW318" s="26"/>
      <c r="OX318" s="26"/>
      <c r="OY318" s="26"/>
      <c r="OZ318" s="26"/>
      <c r="PA318" s="26"/>
      <c r="PB318" s="26"/>
      <c r="PC318" s="26"/>
      <c r="PD318" s="26"/>
      <c r="PE318" s="26"/>
      <c r="PF318" s="26"/>
      <c r="PG318" s="26"/>
      <c r="PH318" s="26"/>
      <c r="PI318" s="26"/>
      <c r="PJ318" s="26"/>
      <c r="PK318" s="26"/>
      <c r="PL318" s="26"/>
      <c r="PM318" s="26"/>
      <c r="PN318" s="26"/>
      <c r="PO318" s="26"/>
      <c r="PP318" s="26"/>
      <c r="PQ318" s="26"/>
      <c r="PR318" s="26"/>
      <c r="PS318" s="26"/>
      <c r="PT318" s="26"/>
      <c r="PU318" s="26"/>
      <c r="PV318" s="26"/>
      <c r="PW318" s="26"/>
      <c r="PX318" s="26"/>
      <c r="PY318" s="26"/>
      <c r="PZ318" s="26"/>
      <c r="QA318" s="26"/>
      <c r="QB318" s="26"/>
      <c r="QC318" s="26"/>
      <c r="QD318" s="26"/>
      <c r="QE318" s="26"/>
      <c r="QF318" s="26"/>
      <c r="QG318" s="26"/>
      <c r="QH318" s="26"/>
      <c r="QI318" s="26"/>
      <c r="QJ318" s="26"/>
      <c r="QK318" s="26"/>
      <c r="QL318" s="26"/>
      <c r="QM318" s="26"/>
      <c r="QN318" s="26"/>
      <c r="QO318" s="26"/>
      <c r="QP318" s="26"/>
      <c r="QQ318" s="26"/>
      <c r="QR318" s="26"/>
      <c r="QS318" s="26"/>
      <c r="QT318" s="26"/>
      <c r="QU318" s="26"/>
      <c r="QV318" s="26"/>
      <c r="QW318" s="26"/>
      <c r="QX318" s="26"/>
      <c r="QY318" s="26"/>
      <c r="QZ318" s="26"/>
      <c r="RA318" s="26"/>
      <c r="RB318" s="26"/>
      <c r="RC318" s="26"/>
      <c r="RD318" s="26"/>
      <c r="RE318" s="26"/>
      <c r="RF318" s="26"/>
      <c r="RG318" s="26"/>
      <c r="RH318" s="26"/>
      <c r="RI318" s="26"/>
      <c r="RJ318" s="26"/>
      <c r="RK318" s="26"/>
      <c r="RL318" s="26"/>
      <c r="RM318" s="26"/>
      <c r="RN318" s="26"/>
      <c r="RO318" s="26"/>
      <c r="RP318" s="26"/>
      <c r="RQ318" s="26"/>
      <c r="RR318" s="26"/>
      <c r="RS318" s="26"/>
      <c r="RT318" s="26"/>
      <c r="RU318" s="26"/>
      <c r="RV318" s="26"/>
      <c r="RW318" s="26"/>
      <c r="RX318" s="26"/>
      <c r="RY318" s="26"/>
      <c r="RZ318" s="26"/>
      <c r="SA318" s="26"/>
      <c r="SB318" s="26"/>
      <c r="SC318" s="26"/>
      <c r="SD318" s="26"/>
      <c r="SE318" s="26"/>
      <c r="SF318" s="26"/>
      <c r="SG318" s="26"/>
      <c r="SH318" s="26"/>
      <c r="SI318" s="26"/>
      <c r="SJ318" s="26"/>
      <c r="SK318" s="26"/>
      <c r="SL318" s="26"/>
      <c r="SM318" s="26"/>
      <c r="SN318" s="26"/>
      <c r="SO318" s="26"/>
      <c r="SP318" s="26"/>
      <c r="AAV318" s="26"/>
      <c r="AAW318" s="26"/>
      <c r="AAX318" s="26"/>
      <c r="AAY318" s="26"/>
      <c r="AAZ318" s="26"/>
      <c r="ABA318" s="26"/>
      <c r="ABB318" s="26"/>
      <c r="ABC318" s="26"/>
      <c r="ABD318" s="26"/>
      <c r="ABE318" s="26"/>
      <c r="ABF318" s="26"/>
      <c r="ABG318" s="26"/>
      <c r="ABH318" s="26"/>
      <c r="ABI318" s="26"/>
      <c r="ABJ318" s="26"/>
      <c r="ABK318" s="26"/>
      <c r="ABL318" s="26"/>
      <c r="ABM318" s="26"/>
      <c r="ABN318" s="26"/>
      <c r="ABO318" s="26"/>
      <c r="ABP318" s="26"/>
      <c r="ABQ318" s="26"/>
      <c r="ABR318" s="26"/>
      <c r="ABS318" s="26"/>
      <c r="ABT318" s="26"/>
      <c r="ABU318" s="26"/>
      <c r="ABV318" s="26"/>
      <c r="ABW318" s="26"/>
      <c r="ABX318" s="26"/>
      <c r="ABY318" s="26"/>
      <c r="ABZ318" s="26"/>
      <c r="ACA318" s="26"/>
      <c r="ACB318" s="26"/>
      <c r="ACC318" s="26"/>
      <c r="ACD318" s="26"/>
      <c r="ACE318" s="26"/>
      <c r="ACF318" s="26"/>
      <c r="ACG318" s="26"/>
      <c r="ACH318" s="26"/>
      <c r="ACI318" s="26"/>
      <c r="ACJ318" s="26"/>
      <c r="ACK318" s="26"/>
      <c r="ACL318" s="26"/>
      <c r="ACM318" s="26"/>
      <c r="ACN318" s="26"/>
      <c r="ACO318" s="26"/>
      <c r="ACP318" s="26"/>
      <c r="ACQ318" s="26"/>
      <c r="ACR318" s="26"/>
      <c r="ACS318" s="26"/>
      <c r="ACT318" s="26"/>
      <c r="ACU318" s="26"/>
      <c r="ACV318" s="26"/>
      <c r="ACW318" s="26"/>
      <c r="ACX318" s="26"/>
      <c r="ACY318" s="26"/>
      <c r="ACZ318" s="26"/>
      <c r="ADA318" s="26"/>
      <c r="ADB318" s="26"/>
      <c r="ADC318" s="26"/>
      <c r="ADD318" s="26"/>
      <c r="ADE318" s="26"/>
      <c r="ADF318" s="26"/>
      <c r="ADG318" s="26"/>
      <c r="ADH318" s="26"/>
      <c r="ADI318" s="26"/>
      <c r="ADJ318" s="26"/>
      <c r="ADK318" s="26"/>
      <c r="ADL318" s="26"/>
      <c r="ADM318" s="26"/>
      <c r="ADN318" s="26"/>
      <c r="ADO318" s="26"/>
      <c r="ADP318" s="26"/>
      <c r="ADQ318" s="26"/>
      <c r="ADR318" s="26"/>
      <c r="ADS318" s="26"/>
      <c r="ADT318" s="26"/>
      <c r="ADU318" s="26"/>
      <c r="ADV318" s="26"/>
      <c r="ADW318" s="26"/>
      <c r="ADX318" s="26"/>
      <c r="ADY318" s="26"/>
      <c r="ADZ318" s="26"/>
      <c r="AEA318" s="26"/>
      <c r="AEB318" s="26"/>
      <c r="AEC318" s="26"/>
      <c r="AED318" s="26"/>
      <c r="AEE318" s="26"/>
      <c r="AEF318" s="26"/>
      <c r="AEG318" s="26"/>
      <c r="AEH318" s="26"/>
      <c r="AEI318" s="26"/>
      <c r="AEJ318" s="26"/>
      <c r="AEK318" s="26"/>
      <c r="AEL318" s="26"/>
      <c r="AEM318" s="26"/>
      <c r="AEN318" s="26"/>
      <c r="AEO318" s="26"/>
      <c r="AEP318" s="26"/>
      <c r="AEQ318" s="26"/>
      <c r="AER318" s="26"/>
      <c r="AES318" s="26"/>
      <c r="AET318" s="26"/>
      <c r="AEU318" s="26"/>
      <c r="AEV318" s="26"/>
      <c r="AEW318" s="26"/>
      <c r="AEX318" s="26"/>
      <c r="AEY318" s="26"/>
      <c r="AEZ318" s="26"/>
      <c r="AFA318" s="26"/>
      <c r="AFB318" s="26"/>
      <c r="AFC318" s="26"/>
      <c r="AFD318" s="26"/>
      <c r="AFE318" s="26"/>
      <c r="AFF318" s="26"/>
      <c r="AFG318" s="26"/>
      <c r="AFH318" s="26"/>
      <c r="AFI318" s="26"/>
      <c r="AFJ318" s="26"/>
      <c r="AFK318" s="26"/>
      <c r="AFL318" s="26"/>
      <c r="AFM318" s="26"/>
      <c r="AFN318" s="26"/>
      <c r="AFO318" s="26"/>
      <c r="AFP318" s="26"/>
      <c r="AFQ318" s="26"/>
      <c r="AFR318" s="26"/>
      <c r="AFS318" s="26"/>
      <c r="AFT318" s="26"/>
      <c r="AFU318" s="26"/>
      <c r="AFV318" s="26"/>
      <c r="AFW318" s="26"/>
      <c r="AFX318" s="26"/>
      <c r="AFY318" s="26"/>
      <c r="AFZ318" s="26"/>
      <c r="AGA318" s="26"/>
      <c r="AGB318" s="26"/>
      <c r="AGC318" s="26"/>
      <c r="AGD318" s="26"/>
      <c r="AGE318" s="26"/>
      <c r="AGF318" s="26"/>
      <c r="AGG318" s="26"/>
      <c r="AGH318" s="26"/>
      <c r="AGI318" s="26"/>
      <c r="AGJ318" s="26"/>
      <c r="AGK318" s="26"/>
      <c r="AGL318" s="26"/>
      <c r="AGM318" s="26"/>
      <c r="AGN318" s="26"/>
      <c r="AGO318" s="26"/>
    </row>
    <row r="319" spans="371:873" x14ac:dyDescent="0.25">
      <c r="NG319" s="26"/>
      <c r="NH319" s="26"/>
      <c r="NI319" s="26"/>
      <c r="NJ319" s="26"/>
      <c r="NK319" s="26"/>
      <c r="NL319" s="26"/>
      <c r="NM319" s="26"/>
      <c r="NN319" s="26"/>
      <c r="NO319" s="26"/>
      <c r="NP319" s="26"/>
      <c r="NQ319" s="26"/>
      <c r="NR319" s="26"/>
      <c r="NS319" s="26"/>
      <c r="NT319" s="26"/>
      <c r="NU319" s="26"/>
      <c r="NV319" s="26"/>
      <c r="NW319" s="26"/>
      <c r="NX319" s="26"/>
      <c r="NY319" s="26"/>
      <c r="NZ319" s="26"/>
      <c r="OA319" s="26"/>
      <c r="OB319" s="26"/>
      <c r="OC319" s="26"/>
      <c r="OD319" s="26"/>
      <c r="OE319" s="26"/>
      <c r="OF319" s="26"/>
      <c r="OG319" s="26"/>
      <c r="OH319" s="26"/>
      <c r="OI319" s="26"/>
      <c r="OJ319" s="26"/>
      <c r="OK319" s="26"/>
      <c r="OL319" s="26"/>
      <c r="OM319" s="26"/>
      <c r="ON319" s="26"/>
      <c r="OO319" s="26"/>
      <c r="OP319" s="26"/>
      <c r="OQ319" s="26"/>
      <c r="OR319" s="26"/>
      <c r="OS319" s="26"/>
      <c r="OT319" s="26"/>
      <c r="OU319" s="26"/>
      <c r="OV319" s="26"/>
      <c r="OW319" s="26"/>
      <c r="OX319" s="26"/>
      <c r="OY319" s="26"/>
      <c r="OZ319" s="26"/>
      <c r="PA319" s="26"/>
      <c r="PB319" s="26"/>
      <c r="PC319" s="26"/>
      <c r="PD319" s="26"/>
      <c r="PE319" s="26"/>
      <c r="PF319" s="26"/>
      <c r="PG319" s="26"/>
      <c r="PH319" s="26"/>
      <c r="PI319" s="26"/>
      <c r="PJ319" s="26"/>
      <c r="PK319" s="26"/>
      <c r="PL319" s="26"/>
      <c r="PM319" s="26"/>
      <c r="PN319" s="26"/>
      <c r="PO319" s="26"/>
      <c r="PP319" s="26"/>
      <c r="PQ319" s="26"/>
      <c r="PR319" s="26"/>
      <c r="PS319" s="26"/>
      <c r="PT319" s="26"/>
      <c r="PU319" s="26"/>
      <c r="PV319" s="26"/>
      <c r="PW319" s="26"/>
      <c r="PX319" s="26"/>
      <c r="PY319" s="26"/>
      <c r="PZ319" s="26"/>
      <c r="QA319" s="26"/>
      <c r="QB319" s="26"/>
      <c r="QC319" s="26"/>
      <c r="QD319" s="26"/>
      <c r="QE319" s="26"/>
      <c r="QF319" s="26"/>
      <c r="QG319" s="26"/>
      <c r="QH319" s="26"/>
      <c r="QI319" s="26"/>
      <c r="QJ319" s="26"/>
      <c r="QK319" s="26"/>
      <c r="QL319" s="26"/>
      <c r="QM319" s="26"/>
      <c r="QN319" s="26"/>
      <c r="QO319" s="26"/>
      <c r="QP319" s="26"/>
      <c r="QQ319" s="26"/>
      <c r="QR319" s="26"/>
      <c r="QS319" s="26"/>
      <c r="QT319" s="26"/>
      <c r="QU319" s="26"/>
      <c r="QV319" s="26"/>
      <c r="QW319" s="26"/>
      <c r="QX319" s="26"/>
      <c r="QY319" s="26"/>
      <c r="QZ319" s="26"/>
      <c r="RA319" s="26"/>
      <c r="RB319" s="26"/>
      <c r="RC319" s="26"/>
      <c r="RD319" s="26"/>
      <c r="RE319" s="26"/>
      <c r="RF319" s="26"/>
      <c r="RG319" s="26"/>
      <c r="RH319" s="26"/>
      <c r="RI319" s="26"/>
      <c r="RJ319" s="26"/>
      <c r="RK319" s="26"/>
      <c r="RL319" s="26"/>
      <c r="RM319" s="26"/>
      <c r="RN319" s="26"/>
      <c r="RO319" s="26"/>
      <c r="RP319" s="26"/>
      <c r="RQ319" s="26"/>
      <c r="RR319" s="26"/>
      <c r="RS319" s="26"/>
      <c r="RT319" s="26"/>
      <c r="RU319" s="26"/>
      <c r="RV319" s="26"/>
      <c r="RW319" s="26"/>
      <c r="RX319" s="26"/>
      <c r="RY319" s="26"/>
      <c r="RZ319" s="26"/>
      <c r="SA319" s="26"/>
      <c r="SB319" s="26"/>
      <c r="SC319" s="26"/>
      <c r="SD319" s="26"/>
      <c r="SE319" s="26"/>
      <c r="SF319" s="26"/>
      <c r="SG319" s="26"/>
      <c r="SH319" s="26"/>
      <c r="SI319" s="26"/>
      <c r="SJ319" s="26"/>
      <c r="SK319" s="26"/>
      <c r="SL319" s="26"/>
      <c r="SM319" s="26"/>
      <c r="SN319" s="26"/>
      <c r="SO319" s="26"/>
      <c r="SP319" s="26"/>
      <c r="AAV319" s="26"/>
      <c r="AAW319" s="26"/>
      <c r="AAX319" s="26"/>
      <c r="AAY319" s="26"/>
      <c r="AAZ319" s="26"/>
      <c r="ABA319" s="26"/>
      <c r="ABB319" s="26"/>
      <c r="ABC319" s="26"/>
      <c r="ABD319" s="26"/>
      <c r="ABE319" s="26"/>
      <c r="ABF319" s="26"/>
      <c r="ABG319" s="26"/>
      <c r="ABH319" s="26"/>
      <c r="ABI319" s="26"/>
      <c r="ABJ319" s="26"/>
      <c r="ABK319" s="26"/>
      <c r="ABL319" s="26"/>
      <c r="ABM319" s="26"/>
      <c r="ABN319" s="26"/>
      <c r="ABO319" s="26"/>
      <c r="ABP319" s="26"/>
      <c r="ABQ319" s="26"/>
      <c r="ABR319" s="26"/>
      <c r="ABS319" s="26"/>
      <c r="ABT319" s="26"/>
      <c r="ABU319" s="26"/>
      <c r="ABV319" s="26"/>
      <c r="ABW319" s="26"/>
      <c r="ABX319" s="26"/>
      <c r="ABY319" s="26"/>
      <c r="ABZ319" s="26"/>
      <c r="ACA319" s="26"/>
      <c r="ACB319" s="26"/>
      <c r="ACC319" s="26"/>
      <c r="ACD319" s="26"/>
      <c r="ACE319" s="26"/>
      <c r="ACF319" s="26"/>
      <c r="ACG319" s="26"/>
      <c r="ACH319" s="26"/>
      <c r="ACI319" s="26"/>
      <c r="ACJ319" s="26"/>
      <c r="ACK319" s="26"/>
      <c r="ACL319" s="26"/>
      <c r="ACM319" s="26"/>
      <c r="ACN319" s="26"/>
      <c r="ACO319" s="26"/>
      <c r="ACP319" s="26"/>
      <c r="ACQ319" s="26"/>
      <c r="ACR319" s="26"/>
      <c r="ACS319" s="26"/>
      <c r="ACT319" s="26"/>
      <c r="ACU319" s="26"/>
      <c r="ACV319" s="26"/>
      <c r="ACW319" s="26"/>
      <c r="ACX319" s="26"/>
      <c r="ACY319" s="26"/>
      <c r="ACZ319" s="26"/>
      <c r="ADA319" s="26"/>
      <c r="ADB319" s="26"/>
      <c r="ADC319" s="26"/>
      <c r="ADD319" s="26"/>
      <c r="ADE319" s="26"/>
      <c r="ADF319" s="26"/>
      <c r="ADG319" s="26"/>
      <c r="ADH319" s="26"/>
      <c r="ADI319" s="26"/>
      <c r="ADJ319" s="26"/>
      <c r="ADK319" s="26"/>
      <c r="ADL319" s="26"/>
      <c r="ADM319" s="26"/>
      <c r="ADN319" s="26"/>
      <c r="ADO319" s="26"/>
      <c r="ADP319" s="26"/>
      <c r="ADQ319" s="26"/>
      <c r="ADR319" s="26"/>
      <c r="ADS319" s="26"/>
      <c r="ADT319" s="26"/>
      <c r="ADU319" s="26"/>
      <c r="ADV319" s="26"/>
      <c r="ADW319" s="26"/>
      <c r="ADX319" s="26"/>
      <c r="ADY319" s="26"/>
      <c r="ADZ319" s="26"/>
      <c r="AEA319" s="26"/>
      <c r="AEB319" s="26"/>
      <c r="AEC319" s="26"/>
      <c r="AED319" s="26"/>
      <c r="AEE319" s="26"/>
      <c r="AEF319" s="26"/>
      <c r="AEG319" s="26"/>
      <c r="AEH319" s="26"/>
      <c r="AEI319" s="26"/>
      <c r="AEJ319" s="26"/>
      <c r="AEK319" s="26"/>
      <c r="AEL319" s="26"/>
      <c r="AEM319" s="26"/>
      <c r="AEN319" s="26"/>
      <c r="AEO319" s="26"/>
      <c r="AEP319" s="26"/>
      <c r="AEQ319" s="26"/>
      <c r="AER319" s="26"/>
      <c r="AES319" s="26"/>
      <c r="AET319" s="26"/>
      <c r="AEU319" s="26"/>
      <c r="AEV319" s="26"/>
      <c r="AEW319" s="26"/>
      <c r="AEX319" s="26"/>
      <c r="AEY319" s="26"/>
      <c r="AEZ319" s="26"/>
      <c r="AFA319" s="26"/>
      <c r="AFB319" s="26"/>
      <c r="AFC319" s="26"/>
      <c r="AFD319" s="26"/>
      <c r="AFE319" s="26"/>
      <c r="AFF319" s="26"/>
      <c r="AFG319" s="26"/>
      <c r="AFH319" s="26"/>
      <c r="AFI319" s="26"/>
      <c r="AFJ319" s="26"/>
      <c r="AFK319" s="26"/>
      <c r="AFL319" s="26"/>
      <c r="AFM319" s="26"/>
      <c r="AFN319" s="26"/>
      <c r="AFO319" s="26"/>
      <c r="AFP319" s="26"/>
      <c r="AFQ319" s="26"/>
      <c r="AFR319" s="26"/>
      <c r="AFS319" s="26"/>
      <c r="AFT319" s="26"/>
      <c r="AFU319" s="26"/>
      <c r="AFV319" s="26"/>
      <c r="AFW319" s="26"/>
      <c r="AFX319" s="26"/>
      <c r="AFY319" s="26"/>
      <c r="AFZ319" s="26"/>
      <c r="AGA319" s="26"/>
      <c r="AGB319" s="26"/>
      <c r="AGC319" s="26"/>
      <c r="AGD319" s="26"/>
      <c r="AGE319" s="26"/>
      <c r="AGF319" s="26"/>
      <c r="AGG319" s="26"/>
      <c r="AGH319" s="26"/>
      <c r="AGI319" s="26"/>
      <c r="AGJ319" s="26"/>
      <c r="AGK319" s="26"/>
      <c r="AGL319" s="26"/>
      <c r="AGM319" s="26"/>
      <c r="AGN319" s="26"/>
      <c r="AGO319" s="26"/>
    </row>
    <row r="320" spans="371:873" x14ac:dyDescent="0.25">
      <c r="NG320" s="26"/>
      <c r="NH320" s="26"/>
      <c r="NI320" s="26"/>
      <c r="NJ320" s="26"/>
      <c r="NK320" s="26"/>
      <c r="NL320" s="26"/>
      <c r="NM320" s="26"/>
      <c r="NN320" s="26"/>
      <c r="NO320" s="26"/>
      <c r="NP320" s="26"/>
      <c r="NQ320" s="26"/>
      <c r="NR320" s="26"/>
      <c r="NS320" s="26"/>
      <c r="NT320" s="26"/>
      <c r="NU320" s="26"/>
      <c r="NV320" s="26"/>
      <c r="NW320" s="26"/>
      <c r="NX320" s="26"/>
      <c r="NY320" s="26"/>
      <c r="NZ320" s="26"/>
      <c r="OA320" s="26"/>
      <c r="OB320" s="26"/>
      <c r="OC320" s="26"/>
      <c r="OD320" s="26"/>
      <c r="OE320" s="26"/>
      <c r="OF320" s="26"/>
      <c r="OG320" s="26"/>
      <c r="OH320" s="26"/>
      <c r="OI320" s="26"/>
      <c r="OJ320" s="26"/>
      <c r="OK320" s="26"/>
      <c r="OL320" s="26"/>
      <c r="OM320" s="26"/>
      <c r="ON320" s="26"/>
      <c r="OO320" s="26"/>
      <c r="OP320" s="26"/>
      <c r="OQ320" s="26"/>
      <c r="OR320" s="26"/>
      <c r="OS320" s="26"/>
      <c r="OT320" s="26"/>
      <c r="OU320" s="26"/>
      <c r="OV320" s="26"/>
      <c r="OW320" s="26"/>
      <c r="OX320" s="26"/>
      <c r="OY320" s="26"/>
      <c r="OZ320" s="26"/>
      <c r="PA320" s="26"/>
      <c r="PB320" s="26"/>
      <c r="PC320" s="26"/>
      <c r="PD320" s="26"/>
      <c r="PE320" s="26"/>
      <c r="PF320" s="26"/>
      <c r="PG320" s="26"/>
      <c r="PH320" s="26"/>
      <c r="PI320" s="26"/>
      <c r="PJ320" s="26"/>
      <c r="PK320" s="26"/>
      <c r="PL320" s="26"/>
      <c r="PM320" s="26"/>
      <c r="PN320" s="26"/>
      <c r="PO320" s="26"/>
      <c r="PP320" s="26"/>
      <c r="PQ320" s="26"/>
      <c r="PR320" s="26"/>
      <c r="PS320" s="26"/>
      <c r="PT320" s="26"/>
      <c r="PU320" s="26"/>
      <c r="PV320" s="26"/>
      <c r="PW320" s="26"/>
      <c r="PX320" s="26"/>
      <c r="PY320" s="26"/>
      <c r="PZ320" s="26"/>
      <c r="QA320" s="26"/>
      <c r="QB320" s="26"/>
      <c r="QC320" s="26"/>
      <c r="QD320" s="26"/>
      <c r="QE320" s="26"/>
      <c r="QF320" s="26"/>
      <c r="QG320" s="26"/>
      <c r="QH320" s="26"/>
      <c r="QI320" s="26"/>
      <c r="QJ320" s="26"/>
      <c r="QK320" s="26"/>
      <c r="QL320" s="26"/>
      <c r="QM320" s="26"/>
      <c r="QN320" s="26"/>
      <c r="QO320" s="26"/>
      <c r="QP320" s="26"/>
      <c r="QQ320" s="26"/>
      <c r="QR320" s="26"/>
      <c r="QS320" s="26"/>
      <c r="QT320" s="26"/>
      <c r="QU320" s="26"/>
      <c r="QV320" s="26"/>
      <c r="QW320" s="26"/>
      <c r="QX320" s="26"/>
      <c r="QY320" s="26"/>
      <c r="QZ320" s="26"/>
      <c r="RA320" s="26"/>
      <c r="RB320" s="26"/>
      <c r="RC320" s="26"/>
      <c r="RD320" s="26"/>
      <c r="RE320" s="26"/>
      <c r="RF320" s="26"/>
      <c r="RG320" s="26"/>
      <c r="RH320" s="26"/>
      <c r="RI320" s="26"/>
      <c r="RJ320" s="26"/>
      <c r="RK320" s="26"/>
      <c r="RL320" s="26"/>
      <c r="RM320" s="26"/>
      <c r="RN320" s="26"/>
      <c r="RO320" s="26"/>
      <c r="RP320" s="26"/>
      <c r="RQ320" s="26"/>
      <c r="RR320" s="26"/>
      <c r="RS320" s="26"/>
      <c r="RT320" s="26"/>
      <c r="RU320" s="26"/>
      <c r="RV320" s="26"/>
      <c r="RW320" s="26"/>
      <c r="RX320" s="26"/>
      <c r="RY320" s="26"/>
      <c r="RZ320" s="26"/>
      <c r="SA320" s="26"/>
      <c r="SB320" s="26"/>
      <c r="SC320" s="26"/>
      <c r="SD320" s="26"/>
      <c r="SE320" s="26"/>
      <c r="SF320" s="26"/>
      <c r="SG320" s="26"/>
      <c r="SH320" s="26"/>
      <c r="SI320" s="26"/>
      <c r="SJ320" s="26"/>
      <c r="SK320" s="26"/>
      <c r="SL320" s="26"/>
      <c r="SM320" s="26"/>
      <c r="SN320" s="26"/>
      <c r="SO320" s="26"/>
      <c r="SP320" s="26"/>
      <c r="AAV320" s="26"/>
      <c r="AAW320" s="26"/>
      <c r="AAX320" s="26"/>
      <c r="AAY320" s="26"/>
      <c r="AAZ320" s="26"/>
      <c r="ABA320" s="26"/>
      <c r="ABB320" s="26"/>
      <c r="ABC320" s="26"/>
      <c r="ABD320" s="26"/>
      <c r="ABE320" s="26"/>
      <c r="ABF320" s="26"/>
      <c r="ABG320" s="26"/>
      <c r="ABH320" s="26"/>
      <c r="ABI320" s="26"/>
      <c r="ABJ320" s="26"/>
      <c r="ABK320" s="26"/>
      <c r="ABL320" s="26"/>
      <c r="ABM320" s="26"/>
      <c r="ABN320" s="26"/>
      <c r="ABO320" s="26"/>
      <c r="ABP320" s="26"/>
      <c r="ABQ320" s="26"/>
      <c r="ABR320" s="26"/>
      <c r="ABS320" s="26"/>
      <c r="ABT320" s="26"/>
      <c r="ABU320" s="26"/>
      <c r="ABV320" s="26"/>
      <c r="ABW320" s="26"/>
      <c r="ABX320" s="26"/>
      <c r="ABY320" s="26"/>
      <c r="ABZ320" s="26"/>
      <c r="ACA320" s="26"/>
      <c r="ACB320" s="26"/>
      <c r="ACC320" s="26"/>
      <c r="ACD320" s="26"/>
      <c r="ACE320" s="26"/>
      <c r="ACF320" s="26"/>
      <c r="ACG320" s="26"/>
      <c r="ACH320" s="26"/>
      <c r="ACI320" s="26"/>
      <c r="ACJ320" s="26"/>
      <c r="ACK320" s="26"/>
      <c r="ACL320" s="26"/>
      <c r="ACM320" s="26"/>
      <c r="ACN320" s="26"/>
      <c r="ACO320" s="26"/>
      <c r="ACP320" s="26"/>
      <c r="ACQ320" s="26"/>
      <c r="ACR320" s="26"/>
      <c r="ACS320" s="26"/>
      <c r="ACT320" s="26"/>
      <c r="ACU320" s="26"/>
      <c r="ACV320" s="26"/>
      <c r="ACW320" s="26"/>
      <c r="ACX320" s="26"/>
      <c r="ACY320" s="26"/>
      <c r="ACZ320" s="26"/>
      <c r="ADA320" s="26"/>
      <c r="ADB320" s="26"/>
      <c r="ADC320" s="26"/>
      <c r="ADD320" s="26"/>
      <c r="ADE320" s="26"/>
      <c r="ADF320" s="26"/>
      <c r="ADG320" s="26"/>
      <c r="ADH320" s="26"/>
      <c r="ADI320" s="26"/>
      <c r="ADJ320" s="26"/>
      <c r="ADK320" s="26"/>
      <c r="ADL320" s="26"/>
      <c r="ADM320" s="26"/>
      <c r="ADN320" s="26"/>
      <c r="ADO320" s="26"/>
      <c r="ADP320" s="26"/>
      <c r="ADQ320" s="26"/>
      <c r="ADR320" s="26"/>
      <c r="ADS320" s="26"/>
      <c r="ADT320" s="26"/>
      <c r="ADU320" s="26"/>
      <c r="ADV320" s="26"/>
      <c r="ADW320" s="26"/>
      <c r="ADX320" s="26"/>
      <c r="ADY320" s="26"/>
      <c r="ADZ320" s="26"/>
      <c r="AEA320" s="26"/>
      <c r="AEB320" s="26"/>
      <c r="AEC320" s="26"/>
      <c r="AED320" s="26"/>
      <c r="AEE320" s="26"/>
      <c r="AEF320" s="26"/>
      <c r="AEG320" s="26"/>
      <c r="AEH320" s="26"/>
      <c r="AEI320" s="26"/>
      <c r="AEJ320" s="26"/>
      <c r="AEK320" s="26"/>
      <c r="AEL320" s="26"/>
      <c r="AEM320" s="26"/>
      <c r="AEN320" s="26"/>
      <c r="AEO320" s="26"/>
      <c r="AEP320" s="26"/>
      <c r="AEQ320" s="26"/>
      <c r="AER320" s="26"/>
      <c r="AES320" s="26"/>
      <c r="AET320" s="26"/>
      <c r="AEU320" s="26"/>
      <c r="AEV320" s="26"/>
      <c r="AEW320" s="26"/>
      <c r="AEX320" s="26"/>
      <c r="AEY320" s="26"/>
      <c r="AEZ320" s="26"/>
      <c r="AFA320" s="26"/>
      <c r="AFB320" s="26"/>
      <c r="AFC320" s="26"/>
      <c r="AFD320" s="26"/>
      <c r="AFE320" s="26"/>
      <c r="AFF320" s="26"/>
      <c r="AFG320" s="26"/>
      <c r="AFH320" s="26"/>
      <c r="AFI320" s="26"/>
      <c r="AFJ320" s="26"/>
      <c r="AFK320" s="26"/>
      <c r="AFL320" s="26"/>
      <c r="AFM320" s="26"/>
      <c r="AFN320" s="26"/>
      <c r="AFO320" s="26"/>
      <c r="AFP320" s="26"/>
      <c r="AFQ320" s="26"/>
      <c r="AFR320" s="26"/>
      <c r="AFS320" s="26"/>
      <c r="AFT320" s="26"/>
      <c r="AFU320" s="26"/>
      <c r="AFV320" s="26"/>
      <c r="AFW320" s="26"/>
      <c r="AFX320" s="26"/>
      <c r="AFY320" s="26"/>
      <c r="AFZ320" s="26"/>
      <c r="AGA320" s="26"/>
      <c r="AGB320" s="26"/>
      <c r="AGC320" s="26"/>
      <c r="AGD320" s="26"/>
      <c r="AGE320" s="26"/>
      <c r="AGF320" s="26"/>
      <c r="AGG320" s="26"/>
      <c r="AGH320" s="26"/>
      <c r="AGI320" s="26"/>
      <c r="AGJ320" s="26"/>
      <c r="AGK320" s="26"/>
      <c r="AGL320" s="26"/>
      <c r="AGM320" s="26"/>
      <c r="AGN320" s="26"/>
      <c r="AGO320" s="26"/>
    </row>
    <row r="321" spans="371:873" x14ac:dyDescent="0.25">
      <c r="NG321" s="26"/>
      <c r="NH321" s="26"/>
      <c r="NI321" s="26"/>
      <c r="NJ321" s="26"/>
      <c r="NK321" s="26"/>
      <c r="NL321" s="26"/>
      <c r="NM321" s="26"/>
      <c r="NN321" s="26"/>
      <c r="NO321" s="26"/>
      <c r="NP321" s="26"/>
      <c r="NQ321" s="26"/>
      <c r="NR321" s="26"/>
      <c r="NS321" s="26"/>
      <c r="NT321" s="26"/>
      <c r="NU321" s="26"/>
      <c r="NV321" s="26"/>
      <c r="NW321" s="26"/>
      <c r="NX321" s="26"/>
      <c r="NY321" s="26"/>
      <c r="NZ321" s="26"/>
      <c r="OA321" s="26"/>
      <c r="OB321" s="26"/>
      <c r="OC321" s="26"/>
      <c r="OD321" s="26"/>
      <c r="OE321" s="26"/>
      <c r="OF321" s="26"/>
      <c r="OG321" s="26"/>
      <c r="OH321" s="26"/>
      <c r="OI321" s="26"/>
      <c r="OJ321" s="26"/>
      <c r="OK321" s="26"/>
      <c r="OL321" s="26"/>
      <c r="OM321" s="26"/>
      <c r="ON321" s="26"/>
      <c r="OO321" s="26"/>
      <c r="OP321" s="26"/>
      <c r="OQ321" s="26"/>
      <c r="OR321" s="26"/>
      <c r="OS321" s="26"/>
      <c r="OT321" s="26"/>
      <c r="OU321" s="26"/>
      <c r="OV321" s="26"/>
      <c r="OW321" s="26"/>
      <c r="OX321" s="26"/>
      <c r="OY321" s="26"/>
      <c r="OZ321" s="26"/>
      <c r="PA321" s="26"/>
      <c r="PB321" s="26"/>
      <c r="PC321" s="26"/>
      <c r="PD321" s="26"/>
      <c r="PE321" s="26"/>
      <c r="PF321" s="26"/>
      <c r="PG321" s="26"/>
      <c r="PH321" s="26"/>
      <c r="PI321" s="26"/>
      <c r="PJ321" s="26"/>
      <c r="PK321" s="26"/>
      <c r="PL321" s="26"/>
      <c r="PM321" s="26"/>
      <c r="PN321" s="26"/>
      <c r="PO321" s="26"/>
      <c r="PP321" s="26"/>
      <c r="PQ321" s="26"/>
      <c r="PR321" s="26"/>
      <c r="PS321" s="26"/>
      <c r="PT321" s="26"/>
      <c r="PU321" s="26"/>
      <c r="PV321" s="26"/>
      <c r="PW321" s="26"/>
      <c r="PX321" s="26"/>
      <c r="PY321" s="26"/>
      <c r="PZ321" s="26"/>
      <c r="QA321" s="26"/>
      <c r="QB321" s="26"/>
      <c r="QC321" s="26"/>
      <c r="QD321" s="26"/>
      <c r="QE321" s="26"/>
      <c r="QF321" s="26"/>
      <c r="QG321" s="26"/>
      <c r="QH321" s="26"/>
      <c r="QI321" s="26"/>
      <c r="QJ321" s="26"/>
      <c r="QK321" s="26"/>
      <c r="QL321" s="26"/>
      <c r="QM321" s="26"/>
      <c r="QN321" s="26"/>
      <c r="QO321" s="26"/>
      <c r="QP321" s="26"/>
      <c r="QQ321" s="26"/>
      <c r="QR321" s="26"/>
      <c r="QS321" s="26"/>
      <c r="QT321" s="26"/>
      <c r="QU321" s="26"/>
      <c r="QV321" s="26"/>
      <c r="QW321" s="26"/>
      <c r="QX321" s="26"/>
      <c r="QY321" s="26"/>
      <c r="QZ321" s="26"/>
      <c r="RA321" s="26"/>
      <c r="RB321" s="26"/>
      <c r="RC321" s="26"/>
      <c r="RD321" s="26"/>
      <c r="RE321" s="26"/>
      <c r="RF321" s="26"/>
      <c r="RG321" s="26"/>
      <c r="RH321" s="26"/>
      <c r="RI321" s="26"/>
      <c r="RJ321" s="26"/>
      <c r="RK321" s="26"/>
      <c r="RL321" s="26"/>
      <c r="RM321" s="26"/>
      <c r="RN321" s="26"/>
      <c r="RO321" s="26"/>
      <c r="RP321" s="26"/>
      <c r="RQ321" s="26"/>
      <c r="RR321" s="26"/>
      <c r="RS321" s="26"/>
      <c r="RT321" s="26"/>
      <c r="RU321" s="26"/>
      <c r="RV321" s="26"/>
      <c r="RW321" s="26"/>
      <c r="RX321" s="26"/>
      <c r="RY321" s="26"/>
      <c r="RZ321" s="26"/>
      <c r="SA321" s="26"/>
      <c r="SB321" s="26"/>
      <c r="SC321" s="26"/>
      <c r="SD321" s="26"/>
      <c r="SE321" s="26"/>
      <c r="SF321" s="26"/>
      <c r="SG321" s="26"/>
      <c r="SH321" s="26"/>
      <c r="SI321" s="26"/>
      <c r="SJ321" s="26"/>
      <c r="SK321" s="26"/>
      <c r="SL321" s="26"/>
      <c r="SM321" s="26"/>
      <c r="SN321" s="26"/>
      <c r="SO321" s="26"/>
      <c r="SP321" s="26"/>
      <c r="AAV321" s="26"/>
      <c r="AAW321" s="26"/>
      <c r="AAX321" s="26"/>
      <c r="AAY321" s="26"/>
      <c r="AAZ321" s="26"/>
      <c r="ABA321" s="26"/>
      <c r="ABB321" s="26"/>
      <c r="ABC321" s="26"/>
      <c r="ABD321" s="26"/>
      <c r="ABE321" s="26"/>
      <c r="ABF321" s="26"/>
      <c r="ABG321" s="26"/>
      <c r="ABH321" s="26"/>
      <c r="ABI321" s="26"/>
      <c r="ABJ321" s="26"/>
      <c r="ABK321" s="26"/>
      <c r="ABL321" s="26"/>
      <c r="ABM321" s="26"/>
      <c r="ABN321" s="26"/>
      <c r="ABO321" s="26"/>
      <c r="ABP321" s="26"/>
      <c r="ABQ321" s="26"/>
      <c r="ABR321" s="26"/>
      <c r="ABS321" s="26"/>
      <c r="ABT321" s="26"/>
      <c r="ABU321" s="26"/>
      <c r="ABV321" s="26"/>
      <c r="ABW321" s="26"/>
      <c r="ABX321" s="26"/>
      <c r="ABY321" s="26"/>
      <c r="ABZ321" s="26"/>
      <c r="ACA321" s="26"/>
      <c r="ACB321" s="26"/>
      <c r="ACC321" s="26"/>
      <c r="ACD321" s="26"/>
      <c r="ACE321" s="26"/>
      <c r="ACF321" s="26"/>
      <c r="ACG321" s="26"/>
      <c r="ACH321" s="26"/>
      <c r="ACI321" s="26"/>
      <c r="ACJ321" s="26"/>
      <c r="ACK321" s="26"/>
      <c r="ACL321" s="26"/>
      <c r="ACM321" s="26"/>
      <c r="ACN321" s="26"/>
      <c r="ACO321" s="26"/>
      <c r="ACP321" s="26"/>
      <c r="ACQ321" s="26"/>
      <c r="ACR321" s="26"/>
      <c r="ACS321" s="26"/>
      <c r="ACT321" s="26"/>
      <c r="ACU321" s="26"/>
      <c r="ACV321" s="26"/>
      <c r="ACW321" s="26"/>
      <c r="ACX321" s="26"/>
      <c r="ACY321" s="26"/>
      <c r="ACZ321" s="26"/>
      <c r="ADA321" s="26"/>
      <c r="ADB321" s="26"/>
      <c r="ADC321" s="26"/>
      <c r="ADD321" s="26"/>
      <c r="ADE321" s="26"/>
      <c r="ADF321" s="26"/>
      <c r="ADG321" s="26"/>
      <c r="ADH321" s="26"/>
      <c r="ADI321" s="26"/>
      <c r="ADJ321" s="26"/>
      <c r="ADK321" s="26"/>
      <c r="ADL321" s="26"/>
      <c r="ADM321" s="26"/>
      <c r="ADN321" s="26"/>
      <c r="ADO321" s="26"/>
      <c r="ADP321" s="26"/>
      <c r="ADQ321" s="26"/>
      <c r="ADR321" s="26"/>
      <c r="ADS321" s="26"/>
      <c r="ADT321" s="26"/>
      <c r="ADU321" s="26"/>
      <c r="ADV321" s="26"/>
      <c r="ADW321" s="26"/>
      <c r="ADX321" s="26"/>
      <c r="ADY321" s="26"/>
      <c r="ADZ321" s="26"/>
      <c r="AEA321" s="26"/>
      <c r="AEB321" s="26"/>
      <c r="AEC321" s="26"/>
      <c r="AED321" s="26"/>
      <c r="AEE321" s="26"/>
      <c r="AEF321" s="26"/>
      <c r="AEG321" s="26"/>
      <c r="AEH321" s="26"/>
      <c r="AEI321" s="26"/>
      <c r="AEJ321" s="26"/>
      <c r="AEK321" s="26"/>
      <c r="AEL321" s="26"/>
      <c r="AEM321" s="26"/>
      <c r="AEN321" s="26"/>
      <c r="AEO321" s="26"/>
      <c r="AEP321" s="26"/>
      <c r="AEQ321" s="26"/>
      <c r="AER321" s="26"/>
      <c r="AES321" s="26"/>
      <c r="AET321" s="26"/>
      <c r="AEU321" s="26"/>
      <c r="AEV321" s="26"/>
      <c r="AEW321" s="26"/>
      <c r="AEX321" s="26"/>
      <c r="AEY321" s="26"/>
      <c r="AEZ321" s="26"/>
      <c r="AFA321" s="26"/>
      <c r="AFB321" s="26"/>
      <c r="AFC321" s="26"/>
      <c r="AFD321" s="26"/>
      <c r="AFE321" s="26"/>
      <c r="AFF321" s="26"/>
      <c r="AFG321" s="26"/>
      <c r="AFH321" s="26"/>
      <c r="AFI321" s="26"/>
      <c r="AFJ321" s="26"/>
      <c r="AFK321" s="26"/>
      <c r="AFL321" s="26"/>
      <c r="AFM321" s="26"/>
      <c r="AFN321" s="26"/>
      <c r="AFO321" s="26"/>
      <c r="AFP321" s="26"/>
      <c r="AFQ321" s="26"/>
      <c r="AFR321" s="26"/>
      <c r="AFS321" s="26"/>
      <c r="AFT321" s="26"/>
      <c r="AFU321" s="26"/>
      <c r="AFV321" s="26"/>
      <c r="AFW321" s="26"/>
      <c r="AFX321" s="26"/>
      <c r="AFY321" s="26"/>
      <c r="AFZ321" s="26"/>
      <c r="AGA321" s="26"/>
      <c r="AGB321" s="26"/>
      <c r="AGC321" s="26"/>
      <c r="AGD321" s="26"/>
      <c r="AGE321" s="26"/>
      <c r="AGF321" s="26"/>
      <c r="AGG321" s="26"/>
      <c r="AGH321" s="26"/>
      <c r="AGI321" s="26"/>
      <c r="AGJ321" s="26"/>
      <c r="AGK321" s="26"/>
      <c r="AGL321" s="26"/>
      <c r="AGM321" s="26"/>
      <c r="AGN321" s="26"/>
      <c r="AGO321" s="26"/>
    </row>
    <row r="322" spans="371:873" x14ac:dyDescent="0.25">
      <c r="NG322" s="26"/>
      <c r="NH322" s="26"/>
      <c r="NI322" s="26"/>
      <c r="NJ322" s="26"/>
      <c r="NK322" s="26"/>
      <c r="NL322" s="26"/>
      <c r="NM322" s="26"/>
      <c r="NN322" s="26"/>
      <c r="NO322" s="26"/>
      <c r="NP322" s="26"/>
      <c r="NQ322" s="26"/>
      <c r="NR322" s="26"/>
      <c r="NS322" s="26"/>
      <c r="NT322" s="26"/>
      <c r="NU322" s="26"/>
      <c r="NV322" s="26"/>
      <c r="NW322" s="26"/>
      <c r="NX322" s="26"/>
      <c r="NY322" s="26"/>
      <c r="NZ322" s="26"/>
      <c r="OA322" s="26"/>
      <c r="OB322" s="26"/>
      <c r="OC322" s="26"/>
      <c r="OD322" s="26"/>
      <c r="OE322" s="26"/>
      <c r="OF322" s="26"/>
      <c r="OG322" s="26"/>
      <c r="OH322" s="26"/>
      <c r="OI322" s="26"/>
      <c r="OJ322" s="26"/>
      <c r="OK322" s="26"/>
      <c r="OL322" s="26"/>
      <c r="OM322" s="26"/>
      <c r="ON322" s="26"/>
      <c r="OO322" s="26"/>
      <c r="OP322" s="26"/>
      <c r="OQ322" s="26"/>
      <c r="OR322" s="26"/>
      <c r="OS322" s="26"/>
      <c r="OT322" s="26"/>
      <c r="OU322" s="26"/>
      <c r="OV322" s="26"/>
      <c r="OW322" s="26"/>
      <c r="OX322" s="26"/>
      <c r="OY322" s="26"/>
      <c r="OZ322" s="26"/>
      <c r="PA322" s="26"/>
      <c r="PB322" s="26"/>
      <c r="PC322" s="26"/>
      <c r="PD322" s="26"/>
      <c r="PE322" s="26"/>
      <c r="PF322" s="26"/>
      <c r="PG322" s="26"/>
      <c r="PH322" s="26"/>
      <c r="PI322" s="26"/>
      <c r="PJ322" s="26"/>
      <c r="PK322" s="26"/>
      <c r="PL322" s="26"/>
      <c r="PM322" s="26"/>
      <c r="PN322" s="26"/>
      <c r="PO322" s="26"/>
      <c r="PP322" s="26"/>
      <c r="PQ322" s="26"/>
      <c r="PR322" s="26"/>
      <c r="PS322" s="26"/>
      <c r="PT322" s="26"/>
      <c r="PU322" s="26"/>
      <c r="PV322" s="26"/>
      <c r="PW322" s="26"/>
      <c r="PX322" s="26"/>
      <c r="PY322" s="26"/>
      <c r="PZ322" s="26"/>
      <c r="QA322" s="26"/>
      <c r="QB322" s="26"/>
      <c r="QC322" s="26"/>
      <c r="QD322" s="26"/>
      <c r="QE322" s="26"/>
      <c r="QF322" s="26"/>
      <c r="QG322" s="26"/>
      <c r="QH322" s="26"/>
      <c r="QI322" s="26"/>
      <c r="QJ322" s="26"/>
      <c r="QK322" s="26"/>
      <c r="QL322" s="26"/>
      <c r="QM322" s="26"/>
      <c r="QN322" s="26"/>
      <c r="QO322" s="26"/>
      <c r="QP322" s="26"/>
      <c r="QQ322" s="26"/>
      <c r="QR322" s="26"/>
      <c r="QS322" s="26"/>
      <c r="QT322" s="26"/>
      <c r="QU322" s="26"/>
      <c r="QV322" s="26"/>
      <c r="QW322" s="26"/>
      <c r="QX322" s="26"/>
      <c r="QY322" s="26"/>
      <c r="QZ322" s="26"/>
      <c r="RA322" s="26"/>
      <c r="RB322" s="26"/>
      <c r="RC322" s="26"/>
      <c r="RD322" s="26"/>
      <c r="RE322" s="26"/>
      <c r="RF322" s="26"/>
      <c r="RG322" s="26"/>
      <c r="RH322" s="26"/>
      <c r="RI322" s="26"/>
      <c r="RJ322" s="26"/>
      <c r="RK322" s="26"/>
      <c r="RL322" s="26"/>
      <c r="RM322" s="26"/>
      <c r="RN322" s="26"/>
      <c r="RO322" s="26"/>
      <c r="RP322" s="26"/>
      <c r="RQ322" s="26"/>
      <c r="RR322" s="26"/>
      <c r="RS322" s="26"/>
      <c r="RT322" s="26"/>
      <c r="RU322" s="26"/>
      <c r="RV322" s="26"/>
      <c r="RW322" s="26"/>
      <c r="RX322" s="26"/>
      <c r="RY322" s="26"/>
      <c r="RZ322" s="26"/>
      <c r="SA322" s="26"/>
      <c r="SB322" s="26"/>
      <c r="SC322" s="26"/>
      <c r="SD322" s="26"/>
      <c r="SE322" s="26"/>
      <c r="SF322" s="26"/>
      <c r="SG322" s="26"/>
      <c r="SH322" s="26"/>
      <c r="SI322" s="26"/>
      <c r="SJ322" s="26"/>
      <c r="SK322" s="26"/>
      <c r="SL322" s="26"/>
      <c r="SM322" s="26"/>
      <c r="SN322" s="26"/>
      <c r="SO322" s="26"/>
      <c r="SP322" s="26"/>
      <c r="AAV322" s="26"/>
      <c r="AAW322" s="26"/>
      <c r="AAX322" s="26"/>
      <c r="AAY322" s="26"/>
      <c r="AAZ322" s="26"/>
      <c r="ABA322" s="26"/>
      <c r="ABB322" s="26"/>
      <c r="ABC322" s="26"/>
      <c r="ABD322" s="26"/>
      <c r="ABE322" s="26"/>
      <c r="ABF322" s="26"/>
      <c r="ABG322" s="26"/>
      <c r="ABH322" s="26"/>
      <c r="ABI322" s="26"/>
      <c r="ABJ322" s="26"/>
      <c r="ABK322" s="26"/>
      <c r="ABL322" s="26"/>
      <c r="ABM322" s="26"/>
      <c r="ABN322" s="26"/>
      <c r="ABO322" s="26"/>
      <c r="ABP322" s="26"/>
      <c r="ABQ322" s="26"/>
      <c r="ABR322" s="26"/>
      <c r="ABS322" s="26"/>
      <c r="ABT322" s="26"/>
      <c r="ABU322" s="26"/>
      <c r="ABV322" s="26"/>
      <c r="ABW322" s="26"/>
      <c r="ABX322" s="26"/>
      <c r="ABY322" s="26"/>
      <c r="ABZ322" s="26"/>
      <c r="ACA322" s="26"/>
      <c r="ACB322" s="26"/>
      <c r="ACC322" s="26"/>
      <c r="ACD322" s="26"/>
      <c r="ACE322" s="26"/>
      <c r="ACF322" s="26"/>
      <c r="ACG322" s="26"/>
      <c r="ACH322" s="26"/>
      <c r="ACI322" s="26"/>
      <c r="ACJ322" s="26"/>
      <c r="ACK322" s="26"/>
      <c r="ACL322" s="26"/>
      <c r="ACM322" s="26"/>
      <c r="ACN322" s="26"/>
      <c r="ACO322" s="26"/>
      <c r="ACP322" s="26"/>
      <c r="ACQ322" s="26"/>
      <c r="ACR322" s="26"/>
      <c r="ACS322" s="26"/>
      <c r="ACT322" s="26"/>
      <c r="ACU322" s="26"/>
      <c r="ACV322" s="26"/>
      <c r="ACW322" s="26"/>
      <c r="ACX322" s="26"/>
      <c r="ACY322" s="26"/>
      <c r="ACZ322" s="26"/>
      <c r="ADA322" s="26"/>
      <c r="ADB322" s="26"/>
      <c r="ADC322" s="26"/>
      <c r="ADD322" s="26"/>
      <c r="ADE322" s="26"/>
      <c r="ADF322" s="26"/>
      <c r="ADG322" s="26"/>
      <c r="ADH322" s="26"/>
      <c r="ADI322" s="26"/>
      <c r="ADJ322" s="26"/>
      <c r="ADK322" s="26"/>
      <c r="ADL322" s="26"/>
      <c r="ADM322" s="26"/>
      <c r="ADN322" s="26"/>
      <c r="ADO322" s="26"/>
      <c r="ADP322" s="26"/>
      <c r="ADQ322" s="26"/>
      <c r="ADR322" s="26"/>
      <c r="ADS322" s="26"/>
      <c r="ADT322" s="26"/>
      <c r="ADU322" s="26"/>
      <c r="ADV322" s="26"/>
      <c r="ADW322" s="26"/>
      <c r="ADX322" s="26"/>
      <c r="ADY322" s="26"/>
      <c r="ADZ322" s="26"/>
      <c r="AEA322" s="26"/>
      <c r="AEB322" s="26"/>
      <c r="AEC322" s="26"/>
      <c r="AED322" s="26"/>
      <c r="AEE322" s="26"/>
      <c r="AEF322" s="26"/>
      <c r="AEG322" s="26"/>
      <c r="AEH322" s="26"/>
      <c r="AEI322" s="26"/>
      <c r="AEJ322" s="26"/>
      <c r="AEK322" s="26"/>
      <c r="AEL322" s="26"/>
      <c r="AEM322" s="26"/>
      <c r="AEN322" s="26"/>
      <c r="AEO322" s="26"/>
      <c r="AEP322" s="26"/>
      <c r="AEQ322" s="26"/>
      <c r="AER322" s="26"/>
      <c r="AES322" s="26"/>
      <c r="AET322" s="26"/>
      <c r="AEU322" s="26"/>
      <c r="AEV322" s="26"/>
      <c r="AEW322" s="26"/>
      <c r="AEX322" s="26"/>
      <c r="AEY322" s="26"/>
      <c r="AEZ322" s="26"/>
      <c r="AFA322" s="26"/>
      <c r="AFB322" s="26"/>
      <c r="AFC322" s="26"/>
      <c r="AFD322" s="26"/>
      <c r="AFE322" s="26"/>
      <c r="AFF322" s="26"/>
      <c r="AFG322" s="26"/>
      <c r="AFH322" s="26"/>
      <c r="AFI322" s="26"/>
      <c r="AFJ322" s="26"/>
      <c r="AFK322" s="26"/>
      <c r="AFL322" s="26"/>
      <c r="AFM322" s="26"/>
      <c r="AFN322" s="26"/>
      <c r="AFO322" s="26"/>
      <c r="AFP322" s="26"/>
      <c r="AFQ322" s="26"/>
      <c r="AFR322" s="26"/>
      <c r="AFS322" s="26"/>
      <c r="AFT322" s="26"/>
      <c r="AFU322" s="26"/>
      <c r="AFV322" s="26"/>
      <c r="AFW322" s="26"/>
      <c r="AFX322" s="26"/>
      <c r="AFY322" s="26"/>
      <c r="AFZ322" s="26"/>
      <c r="AGA322" s="26"/>
      <c r="AGB322" s="26"/>
      <c r="AGC322" s="26"/>
      <c r="AGD322" s="26"/>
      <c r="AGE322" s="26"/>
      <c r="AGF322" s="26"/>
      <c r="AGG322" s="26"/>
      <c r="AGH322" s="26"/>
      <c r="AGI322" s="26"/>
      <c r="AGJ322" s="26"/>
      <c r="AGK322" s="26"/>
      <c r="AGL322" s="26"/>
      <c r="AGM322" s="26"/>
      <c r="AGN322" s="26"/>
      <c r="AGO322" s="26"/>
    </row>
    <row r="323" spans="371:873" x14ac:dyDescent="0.25">
      <c r="NG323" s="26"/>
      <c r="NH323" s="26"/>
      <c r="NI323" s="26"/>
      <c r="NJ323" s="26"/>
      <c r="NK323" s="26"/>
      <c r="NL323" s="26"/>
      <c r="NM323" s="26"/>
      <c r="NN323" s="26"/>
      <c r="NO323" s="26"/>
      <c r="NP323" s="26"/>
      <c r="NQ323" s="26"/>
      <c r="NR323" s="26"/>
      <c r="NS323" s="26"/>
      <c r="NT323" s="26"/>
      <c r="NU323" s="26"/>
      <c r="NV323" s="26"/>
      <c r="NW323" s="26"/>
      <c r="NX323" s="26"/>
      <c r="NY323" s="26"/>
      <c r="NZ323" s="26"/>
      <c r="OA323" s="26"/>
      <c r="OB323" s="26"/>
      <c r="OC323" s="26"/>
      <c r="OD323" s="26"/>
      <c r="OE323" s="26"/>
      <c r="OF323" s="26"/>
      <c r="OG323" s="26"/>
      <c r="OH323" s="26"/>
      <c r="OI323" s="26"/>
      <c r="OJ323" s="26"/>
      <c r="OK323" s="26"/>
      <c r="OL323" s="26"/>
      <c r="OM323" s="26"/>
      <c r="ON323" s="26"/>
      <c r="OO323" s="26"/>
      <c r="OP323" s="26"/>
      <c r="OQ323" s="26"/>
      <c r="OR323" s="26"/>
      <c r="OS323" s="26"/>
      <c r="OT323" s="26"/>
      <c r="OU323" s="26"/>
      <c r="OV323" s="26"/>
      <c r="OW323" s="26"/>
      <c r="OX323" s="26"/>
      <c r="OY323" s="26"/>
      <c r="OZ323" s="26"/>
      <c r="PA323" s="26"/>
      <c r="PB323" s="26"/>
      <c r="PC323" s="26"/>
      <c r="PD323" s="26"/>
      <c r="PE323" s="26"/>
      <c r="PF323" s="26"/>
      <c r="PG323" s="26"/>
      <c r="PH323" s="26"/>
      <c r="PI323" s="26"/>
      <c r="PJ323" s="26"/>
      <c r="PK323" s="26"/>
      <c r="PL323" s="26"/>
      <c r="PM323" s="26"/>
      <c r="PN323" s="26"/>
      <c r="PO323" s="26"/>
      <c r="PP323" s="26"/>
      <c r="PQ323" s="26"/>
      <c r="PR323" s="26"/>
      <c r="PS323" s="26"/>
      <c r="PT323" s="26"/>
      <c r="PU323" s="26"/>
      <c r="PV323" s="26"/>
      <c r="PW323" s="26"/>
      <c r="PX323" s="26"/>
      <c r="PY323" s="26"/>
      <c r="PZ323" s="26"/>
      <c r="QA323" s="26"/>
      <c r="QB323" s="26"/>
      <c r="QC323" s="26"/>
      <c r="QD323" s="26"/>
      <c r="QE323" s="26"/>
      <c r="QF323" s="26"/>
      <c r="QG323" s="26"/>
      <c r="QH323" s="26"/>
      <c r="QI323" s="26"/>
      <c r="QJ323" s="26"/>
      <c r="QK323" s="26"/>
      <c r="QL323" s="26"/>
      <c r="QM323" s="26"/>
      <c r="QN323" s="26"/>
      <c r="QO323" s="26"/>
      <c r="QP323" s="26"/>
      <c r="QQ323" s="26"/>
      <c r="QR323" s="26"/>
      <c r="QS323" s="26"/>
      <c r="QT323" s="26"/>
      <c r="QU323" s="26"/>
      <c r="QV323" s="26"/>
      <c r="QW323" s="26"/>
      <c r="QX323" s="26"/>
      <c r="QY323" s="26"/>
      <c r="QZ323" s="26"/>
      <c r="RA323" s="26"/>
      <c r="RB323" s="26"/>
      <c r="RC323" s="26"/>
      <c r="RD323" s="26"/>
      <c r="RE323" s="26"/>
      <c r="RF323" s="26"/>
      <c r="RG323" s="26"/>
      <c r="RH323" s="26"/>
      <c r="RI323" s="26"/>
      <c r="RJ323" s="26"/>
      <c r="RK323" s="26"/>
      <c r="RL323" s="26"/>
      <c r="RM323" s="26"/>
      <c r="RN323" s="26"/>
      <c r="RO323" s="26"/>
      <c r="RP323" s="26"/>
      <c r="RQ323" s="26"/>
      <c r="RR323" s="26"/>
      <c r="RS323" s="26"/>
      <c r="RT323" s="26"/>
      <c r="RU323" s="26"/>
      <c r="RV323" s="26"/>
      <c r="RW323" s="26"/>
      <c r="RX323" s="26"/>
      <c r="RY323" s="26"/>
      <c r="RZ323" s="26"/>
      <c r="SA323" s="26"/>
      <c r="SB323" s="26"/>
      <c r="SC323" s="26"/>
      <c r="SD323" s="26"/>
      <c r="SE323" s="26"/>
      <c r="SF323" s="26"/>
      <c r="SG323" s="26"/>
      <c r="SH323" s="26"/>
      <c r="SI323" s="26"/>
      <c r="SJ323" s="26"/>
      <c r="SK323" s="26"/>
      <c r="SL323" s="26"/>
      <c r="SM323" s="26"/>
      <c r="SN323" s="26"/>
      <c r="SO323" s="26"/>
      <c r="SP323" s="26"/>
      <c r="AAV323" s="26"/>
      <c r="AAW323" s="26"/>
      <c r="AAX323" s="26"/>
      <c r="AAY323" s="26"/>
      <c r="AAZ323" s="26"/>
      <c r="ABA323" s="26"/>
      <c r="ABB323" s="26"/>
      <c r="ABC323" s="26"/>
      <c r="ABD323" s="26"/>
      <c r="ABE323" s="26"/>
      <c r="ABF323" s="26"/>
      <c r="ABG323" s="26"/>
      <c r="ABH323" s="26"/>
      <c r="ABI323" s="26"/>
      <c r="ABJ323" s="26"/>
      <c r="ABK323" s="26"/>
      <c r="ABL323" s="26"/>
      <c r="ABM323" s="26"/>
      <c r="ABN323" s="26"/>
      <c r="ABO323" s="26"/>
      <c r="ABP323" s="26"/>
      <c r="ABQ323" s="26"/>
      <c r="ABR323" s="26"/>
      <c r="ABS323" s="26"/>
      <c r="ABT323" s="26"/>
      <c r="ABU323" s="26"/>
      <c r="ABV323" s="26"/>
      <c r="ABW323" s="26"/>
      <c r="ABX323" s="26"/>
      <c r="ABY323" s="26"/>
      <c r="ABZ323" s="26"/>
      <c r="ACA323" s="26"/>
      <c r="ACB323" s="26"/>
      <c r="ACC323" s="26"/>
      <c r="ACD323" s="26"/>
      <c r="ACE323" s="26"/>
      <c r="ACF323" s="26"/>
      <c r="ACG323" s="26"/>
      <c r="ACH323" s="26"/>
      <c r="ACI323" s="26"/>
      <c r="ACJ323" s="26"/>
      <c r="ACK323" s="26"/>
      <c r="ACL323" s="26"/>
      <c r="ACM323" s="26"/>
      <c r="ACN323" s="26"/>
      <c r="ACO323" s="26"/>
      <c r="ACP323" s="26"/>
      <c r="ACQ323" s="26"/>
      <c r="ACR323" s="26"/>
      <c r="ACS323" s="26"/>
      <c r="ACT323" s="26"/>
      <c r="ACU323" s="26"/>
      <c r="ACV323" s="26"/>
      <c r="ACW323" s="26"/>
      <c r="ACX323" s="26"/>
      <c r="ACY323" s="26"/>
      <c r="ACZ323" s="26"/>
      <c r="ADA323" s="26"/>
      <c r="ADB323" s="26"/>
      <c r="ADC323" s="26"/>
      <c r="ADD323" s="26"/>
      <c r="ADE323" s="26"/>
      <c r="ADF323" s="26"/>
      <c r="ADG323" s="26"/>
      <c r="ADH323" s="26"/>
      <c r="ADI323" s="26"/>
      <c r="ADJ323" s="26"/>
      <c r="ADK323" s="26"/>
      <c r="ADL323" s="26"/>
      <c r="ADM323" s="26"/>
      <c r="ADN323" s="26"/>
      <c r="ADO323" s="26"/>
      <c r="ADP323" s="26"/>
      <c r="ADQ323" s="26"/>
      <c r="ADR323" s="26"/>
      <c r="ADS323" s="26"/>
      <c r="ADT323" s="26"/>
      <c r="ADU323" s="26"/>
      <c r="ADV323" s="26"/>
      <c r="ADW323" s="26"/>
      <c r="ADX323" s="26"/>
      <c r="ADY323" s="26"/>
      <c r="ADZ323" s="26"/>
      <c r="AEA323" s="26"/>
      <c r="AEB323" s="26"/>
      <c r="AEC323" s="26"/>
      <c r="AED323" s="26"/>
      <c r="AEE323" s="26"/>
      <c r="AEF323" s="26"/>
      <c r="AEG323" s="26"/>
      <c r="AEH323" s="26"/>
      <c r="AEI323" s="26"/>
      <c r="AEJ323" s="26"/>
      <c r="AEK323" s="26"/>
      <c r="AEL323" s="26"/>
      <c r="AEM323" s="26"/>
      <c r="AEN323" s="26"/>
      <c r="AEO323" s="26"/>
      <c r="AEP323" s="26"/>
      <c r="AEQ323" s="26"/>
      <c r="AER323" s="26"/>
      <c r="AES323" s="26"/>
      <c r="AET323" s="26"/>
      <c r="AEU323" s="26"/>
      <c r="AEV323" s="26"/>
      <c r="AEW323" s="26"/>
      <c r="AEX323" s="26"/>
      <c r="AEY323" s="26"/>
      <c r="AEZ323" s="26"/>
      <c r="AFA323" s="26"/>
      <c r="AFB323" s="26"/>
      <c r="AFC323" s="26"/>
      <c r="AFD323" s="26"/>
      <c r="AFE323" s="26"/>
      <c r="AFF323" s="26"/>
      <c r="AFG323" s="26"/>
      <c r="AFH323" s="26"/>
      <c r="AFI323" s="26"/>
      <c r="AFJ323" s="26"/>
      <c r="AFK323" s="26"/>
      <c r="AFL323" s="26"/>
      <c r="AFM323" s="26"/>
      <c r="AFN323" s="26"/>
      <c r="AFO323" s="26"/>
      <c r="AFP323" s="26"/>
      <c r="AFQ323" s="26"/>
      <c r="AFR323" s="26"/>
      <c r="AFS323" s="26"/>
      <c r="AFT323" s="26"/>
      <c r="AFU323" s="26"/>
      <c r="AFV323" s="26"/>
      <c r="AFW323" s="26"/>
      <c r="AFX323" s="26"/>
      <c r="AFY323" s="26"/>
      <c r="AFZ323" s="26"/>
      <c r="AGA323" s="26"/>
      <c r="AGB323" s="26"/>
      <c r="AGC323" s="26"/>
      <c r="AGD323" s="26"/>
      <c r="AGE323" s="26"/>
      <c r="AGF323" s="26"/>
      <c r="AGG323" s="26"/>
      <c r="AGH323" s="26"/>
      <c r="AGI323" s="26"/>
      <c r="AGJ323" s="26"/>
      <c r="AGK323" s="26"/>
      <c r="AGL323" s="26"/>
      <c r="AGM323" s="26"/>
      <c r="AGN323" s="26"/>
      <c r="AGO323" s="26"/>
    </row>
    <row r="324" spans="371:873" x14ac:dyDescent="0.25">
      <c r="NG324" s="26"/>
      <c r="NH324" s="26"/>
      <c r="NI324" s="26"/>
      <c r="NJ324" s="26"/>
      <c r="NK324" s="26"/>
      <c r="NL324" s="26"/>
      <c r="NM324" s="26"/>
      <c r="NN324" s="26"/>
      <c r="NO324" s="26"/>
      <c r="NP324" s="26"/>
      <c r="NQ324" s="26"/>
      <c r="NR324" s="26"/>
      <c r="NS324" s="26"/>
      <c r="NT324" s="26"/>
      <c r="NU324" s="26"/>
      <c r="NV324" s="26"/>
      <c r="NW324" s="26"/>
      <c r="NX324" s="26"/>
      <c r="NY324" s="26"/>
      <c r="NZ324" s="26"/>
      <c r="OA324" s="26"/>
      <c r="OB324" s="26"/>
      <c r="OC324" s="26"/>
      <c r="OD324" s="26"/>
      <c r="OE324" s="26"/>
      <c r="OF324" s="26"/>
      <c r="OG324" s="26"/>
      <c r="OH324" s="26"/>
      <c r="OI324" s="26"/>
      <c r="OJ324" s="26"/>
      <c r="OK324" s="26"/>
      <c r="OL324" s="26"/>
      <c r="OM324" s="26"/>
      <c r="ON324" s="26"/>
      <c r="OO324" s="26"/>
      <c r="OP324" s="26"/>
      <c r="OQ324" s="26"/>
      <c r="OR324" s="26"/>
      <c r="OS324" s="26"/>
      <c r="OT324" s="26"/>
      <c r="OU324" s="26"/>
      <c r="OV324" s="26"/>
      <c r="OW324" s="26"/>
      <c r="OX324" s="26"/>
      <c r="OY324" s="26"/>
      <c r="OZ324" s="26"/>
      <c r="PA324" s="26"/>
      <c r="PB324" s="26"/>
      <c r="PC324" s="26"/>
      <c r="PD324" s="26"/>
      <c r="PE324" s="26"/>
      <c r="PF324" s="26"/>
      <c r="PG324" s="26"/>
      <c r="PH324" s="26"/>
      <c r="PI324" s="26"/>
      <c r="PJ324" s="26"/>
      <c r="PK324" s="26"/>
      <c r="PL324" s="26"/>
      <c r="PM324" s="26"/>
      <c r="PN324" s="26"/>
      <c r="PO324" s="26"/>
      <c r="PP324" s="26"/>
      <c r="PQ324" s="26"/>
      <c r="PR324" s="26"/>
      <c r="PS324" s="26"/>
      <c r="PT324" s="26"/>
      <c r="PU324" s="26"/>
      <c r="PV324" s="26"/>
      <c r="PW324" s="26"/>
      <c r="PX324" s="26"/>
      <c r="PY324" s="26"/>
      <c r="PZ324" s="26"/>
      <c r="QA324" s="26"/>
      <c r="QB324" s="26"/>
      <c r="QC324" s="26"/>
      <c r="QD324" s="26"/>
      <c r="QE324" s="26"/>
      <c r="QF324" s="26"/>
      <c r="QG324" s="26"/>
      <c r="QH324" s="26"/>
      <c r="QI324" s="26"/>
      <c r="QJ324" s="26"/>
      <c r="QK324" s="26"/>
      <c r="QL324" s="26"/>
      <c r="QM324" s="26"/>
      <c r="QN324" s="26"/>
      <c r="QO324" s="26"/>
      <c r="QP324" s="26"/>
      <c r="QQ324" s="26"/>
      <c r="QR324" s="26"/>
      <c r="QS324" s="26"/>
      <c r="QT324" s="26"/>
      <c r="QU324" s="26"/>
      <c r="QV324" s="26"/>
      <c r="QW324" s="26"/>
      <c r="QX324" s="26"/>
      <c r="QY324" s="26"/>
      <c r="QZ324" s="26"/>
      <c r="RA324" s="26"/>
      <c r="RB324" s="26"/>
      <c r="RC324" s="26"/>
      <c r="RD324" s="26"/>
      <c r="RE324" s="26"/>
      <c r="RF324" s="26"/>
      <c r="RG324" s="26"/>
      <c r="RH324" s="26"/>
      <c r="RI324" s="26"/>
      <c r="RJ324" s="26"/>
      <c r="RK324" s="26"/>
      <c r="RL324" s="26"/>
      <c r="RM324" s="26"/>
      <c r="RN324" s="26"/>
      <c r="RO324" s="26"/>
      <c r="RP324" s="26"/>
      <c r="RQ324" s="26"/>
      <c r="RR324" s="26"/>
      <c r="RS324" s="26"/>
      <c r="RT324" s="26"/>
      <c r="RU324" s="26"/>
      <c r="RV324" s="26"/>
      <c r="RW324" s="26"/>
      <c r="RX324" s="26"/>
      <c r="RY324" s="26"/>
      <c r="RZ324" s="26"/>
      <c r="SA324" s="26"/>
      <c r="SB324" s="26"/>
      <c r="SC324" s="26"/>
      <c r="SD324" s="26"/>
      <c r="SE324" s="26"/>
      <c r="SF324" s="26"/>
      <c r="SG324" s="26"/>
      <c r="SH324" s="26"/>
      <c r="SI324" s="26"/>
      <c r="SJ324" s="26"/>
      <c r="SK324" s="26"/>
      <c r="SL324" s="26"/>
      <c r="SM324" s="26"/>
      <c r="SN324" s="26"/>
      <c r="SO324" s="26"/>
      <c r="SP324" s="26"/>
      <c r="AAV324" s="26"/>
      <c r="AAW324" s="26"/>
      <c r="AAX324" s="26"/>
      <c r="AAY324" s="26"/>
      <c r="AAZ324" s="26"/>
      <c r="ABA324" s="26"/>
      <c r="ABB324" s="26"/>
      <c r="ABC324" s="26"/>
      <c r="ABD324" s="26"/>
      <c r="ABE324" s="26"/>
      <c r="ABF324" s="26"/>
      <c r="ABG324" s="26"/>
      <c r="ABH324" s="26"/>
      <c r="ABI324" s="26"/>
      <c r="ABJ324" s="26"/>
      <c r="ABK324" s="26"/>
      <c r="ABL324" s="26"/>
      <c r="ABM324" s="26"/>
      <c r="ABN324" s="26"/>
      <c r="ABO324" s="26"/>
      <c r="ABP324" s="26"/>
      <c r="ABQ324" s="26"/>
      <c r="ABR324" s="26"/>
      <c r="ABS324" s="26"/>
      <c r="ABT324" s="26"/>
      <c r="ABU324" s="26"/>
      <c r="ABV324" s="26"/>
      <c r="ABW324" s="26"/>
      <c r="ABX324" s="26"/>
      <c r="ABY324" s="26"/>
      <c r="ABZ324" s="26"/>
      <c r="ACA324" s="26"/>
      <c r="ACB324" s="26"/>
      <c r="ACC324" s="26"/>
      <c r="ACD324" s="26"/>
      <c r="ACE324" s="26"/>
      <c r="ACF324" s="26"/>
      <c r="ACG324" s="26"/>
      <c r="ACH324" s="26"/>
      <c r="ACI324" s="26"/>
      <c r="ACJ324" s="26"/>
      <c r="ACK324" s="26"/>
      <c r="ACL324" s="26"/>
      <c r="ACM324" s="26"/>
      <c r="ACN324" s="26"/>
      <c r="ACO324" s="26"/>
      <c r="ACP324" s="26"/>
      <c r="ACQ324" s="26"/>
      <c r="ACR324" s="26"/>
      <c r="ACS324" s="26"/>
      <c r="ACT324" s="26"/>
      <c r="ACU324" s="26"/>
      <c r="ACV324" s="26"/>
      <c r="ACW324" s="26"/>
      <c r="ACX324" s="26"/>
      <c r="ACY324" s="26"/>
      <c r="ACZ324" s="26"/>
      <c r="ADA324" s="26"/>
      <c r="ADB324" s="26"/>
      <c r="ADC324" s="26"/>
      <c r="ADD324" s="26"/>
      <c r="ADE324" s="26"/>
      <c r="ADF324" s="26"/>
      <c r="ADG324" s="26"/>
      <c r="ADH324" s="26"/>
      <c r="ADI324" s="26"/>
      <c r="ADJ324" s="26"/>
      <c r="ADK324" s="26"/>
      <c r="ADL324" s="26"/>
      <c r="ADM324" s="26"/>
      <c r="ADN324" s="26"/>
      <c r="ADO324" s="26"/>
      <c r="ADP324" s="26"/>
      <c r="ADQ324" s="26"/>
      <c r="ADR324" s="26"/>
      <c r="ADS324" s="26"/>
      <c r="ADT324" s="26"/>
      <c r="ADU324" s="26"/>
      <c r="ADV324" s="26"/>
      <c r="ADW324" s="26"/>
      <c r="ADX324" s="26"/>
      <c r="ADY324" s="26"/>
      <c r="ADZ324" s="26"/>
      <c r="AEA324" s="26"/>
      <c r="AEB324" s="26"/>
      <c r="AEC324" s="26"/>
      <c r="AED324" s="26"/>
      <c r="AEE324" s="26"/>
      <c r="AEF324" s="26"/>
      <c r="AEG324" s="26"/>
      <c r="AEH324" s="26"/>
      <c r="AEI324" s="26"/>
      <c r="AEJ324" s="26"/>
      <c r="AEK324" s="26"/>
      <c r="AEL324" s="26"/>
      <c r="AEM324" s="26"/>
      <c r="AEN324" s="26"/>
      <c r="AEO324" s="26"/>
      <c r="AEP324" s="26"/>
      <c r="AEQ324" s="26"/>
      <c r="AER324" s="26"/>
      <c r="AES324" s="26"/>
      <c r="AET324" s="26"/>
      <c r="AEU324" s="26"/>
      <c r="AEV324" s="26"/>
      <c r="AEW324" s="26"/>
      <c r="AEX324" s="26"/>
      <c r="AEY324" s="26"/>
      <c r="AEZ324" s="26"/>
      <c r="AFA324" s="26"/>
      <c r="AFB324" s="26"/>
      <c r="AFC324" s="26"/>
      <c r="AFD324" s="26"/>
      <c r="AFE324" s="26"/>
      <c r="AFF324" s="26"/>
      <c r="AFG324" s="26"/>
      <c r="AFH324" s="26"/>
      <c r="AFI324" s="26"/>
      <c r="AFJ324" s="26"/>
      <c r="AFK324" s="26"/>
      <c r="AFL324" s="26"/>
      <c r="AFM324" s="26"/>
      <c r="AFN324" s="26"/>
      <c r="AFO324" s="26"/>
      <c r="AFP324" s="26"/>
      <c r="AFQ324" s="26"/>
      <c r="AFR324" s="26"/>
      <c r="AFS324" s="26"/>
      <c r="AFT324" s="26"/>
      <c r="AFU324" s="26"/>
      <c r="AFV324" s="26"/>
      <c r="AFW324" s="26"/>
      <c r="AFX324" s="26"/>
      <c r="AFY324" s="26"/>
      <c r="AFZ324" s="26"/>
      <c r="AGA324" s="26"/>
      <c r="AGB324" s="26"/>
      <c r="AGC324" s="26"/>
      <c r="AGD324" s="26"/>
      <c r="AGE324" s="26"/>
      <c r="AGF324" s="26"/>
      <c r="AGG324" s="26"/>
      <c r="AGH324" s="26"/>
      <c r="AGI324" s="26"/>
      <c r="AGJ324" s="26"/>
      <c r="AGK324" s="26"/>
      <c r="AGL324" s="26"/>
      <c r="AGM324" s="26"/>
      <c r="AGN324" s="26"/>
      <c r="AGO324" s="26"/>
    </row>
    <row r="325" spans="371:873" x14ac:dyDescent="0.25">
      <c r="NG325" s="26"/>
      <c r="NH325" s="26"/>
      <c r="NI325" s="26"/>
      <c r="NJ325" s="26"/>
      <c r="NK325" s="26"/>
      <c r="NL325" s="26"/>
      <c r="NM325" s="26"/>
      <c r="NN325" s="26"/>
      <c r="NO325" s="26"/>
      <c r="NP325" s="26"/>
      <c r="NQ325" s="26"/>
      <c r="NR325" s="26"/>
      <c r="NS325" s="26"/>
      <c r="NT325" s="26"/>
      <c r="NU325" s="26"/>
      <c r="NV325" s="26"/>
      <c r="NW325" s="26"/>
      <c r="NX325" s="26"/>
      <c r="NY325" s="26"/>
      <c r="NZ325" s="26"/>
      <c r="OA325" s="26"/>
      <c r="OB325" s="26"/>
      <c r="OC325" s="26"/>
      <c r="OD325" s="26"/>
      <c r="OE325" s="26"/>
      <c r="OF325" s="26"/>
      <c r="OG325" s="26"/>
      <c r="OH325" s="26"/>
      <c r="OI325" s="26"/>
      <c r="OJ325" s="26"/>
      <c r="OK325" s="26"/>
      <c r="OL325" s="26"/>
      <c r="OM325" s="26"/>
      <c r="ON325" s="26"/>
      <c r="OO325" s="26"/>
      <c r="OP325" s="26"/>
      <c r="OQ325" s="26"/>
      <c r="OR325" s="26"/>
      <c r="OS325" s="26"/>
      <c r="OT325" s="26"/>
      <c r="OU325" s="26"/>
      <c r="OV325" s="26"/>
      <c r="OW325" s="26"/>
      <c r="OX325" s="26"/>
      <c r="OY325" s="26"/>
      <c r="OZ325" s="26"/>
      <c r="PA325" s="26"/>
      <c r="PB325" s="26"/>
      <c r="PC325" s="26"/>
      <c r="PD325" s="26"/>
      <c r="PE325" s="26"/>
      <c r="PF325" s="26"/>
      <c r="PG325" s="26"/>
      <c r="PH325" s="26"/>
      <c r="PI325" s="26"/>
      <c r="PJ325" s="26"/>
      <c r="PK325" s="26"/>
      <c r="PL325" s="26"/>
      <c r="PM325" s="26"/>
      <c r="PN325" s="26"/>
      <c r="PO325" s="26"/>
      <c r="PP325" s="26"/>
      <c r="PQ325" s="26"/>
      <c r="PR325" s="26"/>
      <c r="PS325" s="26"/>
      <c r="PT325" s="26"/>
      <c r="PU325" s="26"/>
      <c r="PV325" s="26"/>
      <c r="PW325" s="26"/>
      <c r="PX325" s="26"/>
      <c r="PY325" s="26"/>
      <c r="PZ325" s="26"/>
      <c r="QA325" s="26"/>
      <c r="QB325" s="26"/>
      <c r="QC325" s="26"/>
      <c r="QD325" s="26"/>
      <c r="QE325" s="26"/>
      <c r="QF325" s="26"/>
      <c r="QG325" s="26"/>
      <c r="QH325" s="26"/>
      <c r="QI325" s="26"/>
      <c r="QJ325" s="26"/>
      <c r="QK325" s="26"/>
      <c r="QL325" s="26"/>
      <c r="QM325" s="26"/>
      <c r="QN325" s="26"/>
      <c r="QO325" s="26"/>
      <c r="QP325" s="26"/>
      <c r="QQ325" s="26"/>
      <c r="QR325" s="26"/>
      <c r="QS325" s="26"/>
      <c r="QT325" s="26"/>
      <c r="QU325" s="26"/>
      <c r="QV325" s="26"/>
      <c r="QW325" s="26"/>
      <c r="QX325" s="26"/>
      <c r="QY325" s="26"/>
      <c r="QZ325" s="26"/>
      <c r="RA325" s="26"/>
      <c r="RB325" s="26"/>
      <c r="RC325" s="26"/>
      <c r="RD325" s="26"/>
      <c r="RE325" s="26"/>
      <c r="RF325" s="26"/>
      <c r="RG325" s="26"/>
      <c r="RH325" s="26"/>
      <c r="RI325" s="26"/>
      <c r="RJ325" s="26"/>
      <c r="RK325" s="26"/>
      <c r="RL325" s="26"/>
      <c r="RM325" s="26"/>
      <c r="RN325" s="26"/>
      <c r="RO325" s="26"/>
      <c r="RP325" s="26"/>
      <c r="RQ325" s="26"/>
      <c r="RR325" s="26"/>
      <c r="RS325" s="26"/>
      <c r="RT325" s="26"/>
      <c r="RU325" s="26"/>
      <c r="RV325" s="26"/>
      <c r="RW325" s="26"/>
      <c r="RX325" s="26"/>
      <c r="RY325" s="26"/>
      <c r="RZ325" s="26"/>
      <c r="SA325" s="26"/>
      <c r="SB325" s="26"/>
      <c r="SC325" s="26"/>
      <c r="SD325" s="26"/>
      <c r="SE325" s="26"/>
      <c r="SF325" s="26"/>
      <c r="SG325" s="26"/>
      <c r="SH325" s="26"/>
      <c r="SI325" s="26"/>
      <c r="SJ325" s="26"/>
      <c r="SK325" s="26"/>
      <c r="SL325" s="26"/>
      <c r="SM325" s="26"/>
      <c r="SN325" s="26"/>
      <c r="SO325" s="26"/>
      <c r="SP325" s="26"/>
      <c r="AAV325" s="26"/>
      <c r="AAW325" s="26"/>
      <c r="AAX325" s="26"/>
      <c r="AAY325" s="26"/>
      <c r="AAZ325" s="26"/>
      <c r="ABA325" s="26"/>
      <c r="ABB325" s="26"/>
      <c r="ABC325" s="26"/>
      <c r="ABD325" s="26"/>
      <c r="ABE325" s="26"/>
      <c r="ABF325" s="26"/>
      <c r="ABG325" s="26"/>
      <c r="ABH325" s="26"/>
      <c r="ABI325" s="26"/>
      <c r="ABJ325" s="26"/>
      <c r="ABK325" s="26"/>
      <c r="ABL325" s="26"/>
      <c r="ABM325" s="26"/>
      <c r="ABN325" s="26"/>
      <c r="ABO325" s="26"/>
      <c r="ABP325" s="26"/>
      <c r="ABQ325" s="26"/>
      <c r="ABR325" s="26"/>
      <c r="ABS325" s="26"/>
      <c r="ABT325" s="26"/>
      <c r="ABU325" s="26"/>
      <c r="ABV325" s="26"/>
      <c r="ABW325" s="26"/>
      <c r="ABX325" s="26"/>
      <c r="ABY325" s="26"/>
      <c r="ABZ325" s="26"/>
      <c r="ACA325" s="26"/>
      <c r="ACB325" s="26"/>
      <c r="ACC325" s="26"/>
      <c r="ACD325" s="26"/>
      <c r="ACE325" s="26"/>
      <c r="ACF325" s="26"/>
      <c r="ACG325" s="26"/>
      <c r="ACH325" s="26"/>
      <c r="ACI325" s="26"/>
      <c r="ACJ325" s="26"/>
      <c r="ACK325" s="26"/>
      <c r="ACL325" s="26"/>
      <c r="ACM325" s="26"/>
      <c r="ACN325" s="26"/>
      <c r="ACO325" s="26"/>
      <c r="ACP325" s="26"/>
      <c r="ACQ325" s="26"/>
      <c r="ACR325" s="26"/>
      <c r="ACS325" s="26"/>
      <c r="ACT325" s="26"/>
      <c r="ACU325" s="26"/>
      <c r="ACV325" s="26"/>
      <c r="ACW325" s="26"/>
      <c r="ACX325" s="26"/>
      <c r="ACY325" s="26"/>
      <c r="ACZ325" s="26"/>
      <c r="ADA325" s="26"/>
      <c r="ADB325" s="26"/>
      <c r="ADC325" s="26"/>
      <c r="ADD325" s="26"/>
      <c r="ADE325" s="26"/>
      <c r="ADF325" s="26"/>
      <c r="ADG325" s="26"/>
      <c r="ADH325" s="26"/>
      <c r="ADI325" s="26"/>
      <c r="ADJ325" s="26"/>
      <c r="ADK325" s="26"/>
      <c r="ADL325" s="26"/>
      <c r="ADM325" s="26"/>
      <c r="ADN325" s="26"/>
      <c r="ADO325" s="26"/>
      <c r="ADP325" s="26"/>
      <c r="ADQ325" s="26"/>
      <c r="ADR325" s="26"/>
      <c r="ADS325" s="26"/>
      <c r="ADT325" s="26"/>
      <c r="ADU325" s="26"/>
      <c r="ADV325" s="26"/>
      <c r="ADW325" s="26"/>
      <c r="ADX325" s="26"/>
      <c r="ADY325" s="26"/>
      <c r="ADZ325" s="26"/>
      <c r="AEA325" s="26"/>
      <c r="AEB325" s="26"/>
      <c r="AEC325" s="26"/>
      <c r="AED325" s="26"/>
      <c r="AEE325" s="26"/>
      <c r="AEF325" s="26"/>
      <c r="AEG325" s="26"/>
      <c r="AEH325" s="26"/>
      <c r="AEI325" s="26"/>
      <c r="AEJ325" s="26"/>
      <c r="AEK325" s="26"/>
      <c r="AEL325" s="26"/>
      <c r="AEM325" s="26"/>
      <c r="AEN325" s="26"/>
      <c r="AEO325" s="26"/>
      <c r="AEP325" s="26"/>
      <c r="AEQ325" s="26"/>
      <c r="AER325" s="26"/>
      <c r="AES325" s="26"/>
      <c r="AET325" s="26"/>
      <c r="AEU325" s="26"/>
      <c r="AEV325" s="26"/>
      <c r="AEW325" s="26"/>
      <c r="AEX325" s="26"/>
      <c r="AEY325" s="26"/>
      <c r="AEZ325" s="26"/>
      <c r="AFA325" s="26"/>
      <c r="AFB325" s="26"/>
      <c r="AFC325" s="26"/>
      <c r="AFD325" s="26"/>
      <c r="AFE325" s="26"/>
      <c r="AFF325" s="26"/>
      <c r="AFG325" s="26"/>
      <c r="AFH325" s="26"/>
      <c r="AFI325" s="26"/>
      <c r="AFJ325" s="26"/>
      <c r="AFK325" s="26"/>
      <c r="AFL325" s="26"/>
      <c r="AFM325" s="26"/>
      <c r="AFN325" s="26"/>
      <c r="AFO325" s="26"/>
      <c r="AFP325" s="26"/>
      <c r="AFQ325" s="26"/>
      <c r="AFR325" s="26"/>
      <c r="AFS325" s="26"/>
      <c r="AFT325" s="26"/>
      <c r="AFU325" s="26"/>
      <c r="AFV325" s="26"/>
      <c r="AFW325" s="26"/>
      <c r="AFX325" s="26"/>
      <c r="AFY325" s="26"/>
      <c r="AFZ325" s="26"/>
      <c r="AGA325" s="26"/>
      <c r="AGB325" s="26"/>
      <c r="AGC325" s="26"/>
      <c r="AGD325" s="26"/>
      <c r="AGE325" s="26"/>
      <c r="AGF325" s="26"/>
      <c r="AGG325" s="26"/>
      <c r="AGH325" s="26"/>
      <c r="AGI325" s="26"/>
      <c r="AGJ325" s="26"/>
      <c r="AGK325" s="26"/>
      <c r="AGL325" s="26"/>
      <c r="AGM325" s="26"/>
      <c r="AGN325" s="26"/>
      <c r="AGO325" s="26"/>
    </row>
    <row r="326" spans="371:873" x14ac:dyDescent="0.25">
      <c r="NG326" s="26"/>
      <c r="NH326" s="26"/>
      <c r="NI326" s="26"/>
      <c r="NJ326" s="26"/>
      <c r="NK326" s="26"/>
      <c r="NL326" s="26"/>
      <c r="NM326" s="26"/>
      <c r="NN326" s="26"/>
      <c r="NO326" s="26"/>
      <c r="NP326" s="26"/>
      <c r="NQ326" s="26"/>
      <c r="NR326" s="26"/>
      <c r="NS326" s="26"/>
      <c r="NT326" s="26"/>
      <c r="NU326" s="26"/>
      <c r="NV326" s="26"/>
      <c r="NW326" s="26"/>
      <c r="NX326" s="26"/>
      <c r="NY326" s="26"/>
      <c r="NZ326" s="26"/>
      <c r="OA326" s="26"/>
      <c r="OB326" s="26"/>
      <c r="OC326" s="26"/>
      <c r="OD326" s="26"/>
      <c r="OE326" s="26"/>
      <c r="OF326" s="26"/>
      <c r="OG326" s="26"/>
      <c r="OH326" s="26"/>
      <c r="OI326" s="26"/>
      <c r="OJ326" s="26"/>
      <c r="OK326" s="26"/>
      <c r="OL326" s="26"/>
      <c r="OM326" s="26"/>
      <c r="ON326" s="26"/>
      <c r="OO326" s="26"/>
      <c r="OP326" s="26"/>
      <c r="OQ326" s="26"/>
      <c r="OR326" s="26"/>
      <c r="OS326" s="26"/>
      <c r="OT326" s="26"/>
      <c r="OU326" s="26"/>
      <c r="OV326" s="26"/>
      <c r="OW326" s="26"/>
      <c r="OX326" s="26"/>
      <c r="OY326" s="26"/>
      <c r="OZ326" s="26"/>
      <c r="PA326" s="26"/>
      <c r="PB326" s="26"/>
      <c r="PC326" s="26"/>
      <c r="PD326" s="26"/>
      <c r="PE326" s="26"/>
      <c r="PF326" s="26"/>
      <c r="PG326" s="26"/>
      <c r="PH326" s="26"/>
      <c r="PI326" s="26"/>
      <c r="PJ326" s="26"/>
      <c r="PK326" s="26"/>
      <c r="PL326" s="26"/>
      <c r="PM326" s="26"/>
      <c r="PN326" s="26"/>
      <c r="PO326" s="26"/>
      <c r="PP326" s="26"/>
      <c r="PQ326" s="26"/>
      <c r="PR326" s="26"/>
      <c r="PS326" s="26"/>
      <c r="PT326" s="26"/>
      <c r="PU326" s="26"/>
      <c r="PV326" s="26"/>
      <c r="PW326" s="26"/>
      <c r="PX326" s="26"/>
      <c r="PY326" s="26"/>
      <c r="PZ326" s="26"/>
      <c r="QA326" s="26"/>
      <c r="QB326" s="26"/>
      <c r="QC326" s="26"/>
      <c r="QD326" s="26"/>
      <c r="QE326" s="26"/>
      <c r="QF326" s="26"/>
      <c r="QG326" s="26"/>
      <c r="QH326" s="26"/>
      <c r="QI326" s="26"/>
      <c r="QJ326" s="26"/>
      <c r="QK326" s="26"/>
      <c r="QL326" s="26"/>
      <c r="QM326" s="26"/>
      <c r="QN326" s="26"/>
      <c r="QO326" s="26"/>
      <c r="QP326" s="26"/>
      <c r="QQ326" s="26"/>
      <c r="QR326" s="26"/>
      <c r="QS326" s="26"/>
      <c r="QT326" s="26"/>
      <c r="QU326" s="26"/>
      <c r="QV326" s="26"/>
      <c r="QW326" s="26"/>
      <c r="QX326" s="26"/>
      <c r="QY326" s="26"/>
      <c r="QZ326" s="26"/>
      <c r="RA326" s="26"/>
      <c r="RB326" s="26"/>
      <c r="RC326" s="26"/>
      <c r="RD326" s="26"/>
      <c r="RE326" s="26"/>
      <c r="RF326" s="26"/>
      <c r="RG326" s="26"/>
      <c r="RH326" s="26"/>
      <c r="RI326" s="26"/>
      <c r="RJ326" s="26"/>
      <c r="RK326" s="26"/>
      <c r="RL326" s="26"/>
      <c r="RM326" s="26"/>
      <c r="RN326" s="26"/>
      <c r="RO326" s="26"/>
      <c r="RP326" s="26"/>
      <c r="RQ326" s="26"/>
      <c r="RR326" s="26"/>
      <c r="RS326" s="26"/>
      <c r="RT326" s="26"/>
      <c r="RU326" s="26"/>
      <c r="RV326" s="26"/>
      <c r="RW326" s="26"/>
      <c r="RX326" s="26"/>
      <c r="RY326" s="26"/>
      <c r="RZ326" s="26"/>
      <c r="SA326" s="26"/>
      <c r="SB326" s="26"/>
      <c r="SC326" s="26"/>
      <c r="SD326" s="26"/>
      <c r="SE326" s="26"/>
      <c r="SF326" s="26"/>
      <c r="SG326" s="26"/>
      <c r="SH326" s="26"/>
      <c r="SI326" s="26"/>
      <c r="SJ326" s="26"/>
      <c r="SK326" s="26"/>
      <c r="SL326" s="26"/>
      <c r="SM326" s="26"/>
      <c r="SN326" s="26"/>
      <c r="SO326" s="26"/>
      <c r="SP326" s="26"/>
      <c r="AAV326" s="26"/>
      <c r="AAW326" s="26"/>
      <c r="AAX326" s="26"/>
      <c r="AAY326" s="26"/>
      <c r="AAZ326" s="26"/>
      <c r="ABA326" s="26"/>
      <c r="ABB326" s="26"/>
      <c r="ABC326" s="26"/>
      <c r="ABD326" s="26"/>
      <c r="ABE326" s="26"/>
      <c r="ABF326" s="26"/>
      <c r="ABG326" s="26"/>
      <c r="ABH326" s="26"/>
      <c r="ABI326" s="26"/>
      <c r="ABJ326" s="26"/>
      <c r="ABK326" s="26"/>
      <c r="ABL326" s="26"/>
      <c r="ABM326" s="26"/>
      <c r="ABN326" s="26"/>
      <c r="ABO326" s="26"/>
      <c r="ABP326" s="26"/>
      <c r="ABQ326" s="26"/>
      <c r="ABR326" s="26"/>
      <c r="ABS326" s="26"/>
      <c r="ABT326" s="26"/>
      <c r="ABU326" s="26"/>
      <c r="ABV326" s="26"/>
      <c r="ABW326" s="26"/>
      <c r="ABX326" s="26"/>
      <c r="ABY326" s="26"/>
      <c r="ABZ326" s="26"/>
      <c r="ACA326" s="26"/>
      <c r="ACB326" s="26"/>
      <c r="ACC326" s="26"/>
      <c r="ACD326" s="26"/>
      <c r="ACE326" s="26"/>
      <c r="ACF326" s="26"/>
      <c r="ACG326" s="26"/>
      <c r="ACH326" s="26"/>
      <c r="ACI326" s="26"/>
      <c r="ACJ326" s="26"/>
      <c r="ACK326" s="26"/>
      <c r="ACL326" s="26"/>
      <c r="ACM326" s="26"/>
      <c r="ACN326" s="26"/>
      <c r="ACO326" s="26"/>
      <c r="ACP326" s="26"/>
      <c r="ACQ326" s="26"/>
      <c r="ACR326" s="26"/>
      <c r="ACS326" s="26"/>
      <c r="ACT326" s="26"/>
      <c r="ACU326" s="26"/>
      <c r="ACV326" s="26"/>
      <c r="ACW326" s="26"/>
      <c r="ACX326" s="26"/>
      <c r="ACY326" s="26"/>
      <c r="ACZ326" s="26"/>
      <c r="ADA326" s="26"/>
      <c r="ADB326" s="26"/>
      <c r="ADC326" s="26"/>
      <c r="ADD326" s="26"/>
      <c r="ADE326" s="26"/>
      <c r="ADF326" s="26"/>
      <c r="ADG326" s="26"/>
      <c r="ADH326" s="26"/>
      <c r="ADI326" s="26"/>
      <c r="ADJ326" s="26"/>
      <c r="ADK326" s="26"/>
      <c r="ADL326" s="26"/>
      <c r="ADM326" s="26"/>
      <c r="ADN326" s="26"/>
      <c r="ADO326" s="26"/>
      <c r="ADP326" s="26"/>
      <c r="ADQ326" s="26"/>
      <c r="ADR326" s="26"/>
      <c r="ADS326" s="26"/>
      <c r="ADT326" s="26"/>
      <c r="ADU326" s="26"/>
      <c r="ADV326" s="26"/>
      <c r="ADW326" s="26"/>
      <c r="ADX326" s="26"/>
      <c r="ADY326" s="26"/>
      <c r="ADZ326" s="26"/>
      <c r="AEA326" s="26"/>
      <c r="AEB326" s="26"/>
      <c r="AEC326" s="26"/>
      <c r="AED326" s="26"/>
      <c r="AEE326" s="26"/>
      <c r="AEF326" s="26"/>
      <c r="AEG326" s="26"/>
      <c r="AEH326" s="26"/>
      <c r="AEI326" s="26"/>
      <c r="AEJ326" s="26"/>
      <c r="AEK326" s="26"/>
      <c r="AEL326" s="26"/>
      <c r="AEM326" s="26"/>
      <c r="AEN326" s="26"/>
      <c r="AEO326" s="26"/>
      <c r="AEP326" s="26"/>
      <c r="AEQ326" s="26"/>
      <c r="AER326" s="26"/>
      <c r="AES326" s="26"/>
      <c r="AET326" s="26"/>
      <c r="AEU326" s="26"/>
      <c r="AEV326" s="26"/>
      <c r="AEW326" s="26"/>
      <c r="AEX326" s="26"/>
      <c r="AEY326" s="26"/>
      <c r="AEZ326" s="26"/>
      <c r="AFA326" s="26"/>
      <c r="AFB326" s="26"/>
      <c r="AFC326" s="26"/>
      <c r="AFD326" s="26"/>
      <c r="AFE326" s="26"/>
      <c r="AFF326" s="26"/>
      <c r="AFG326" s="26"/>
      <c r="AFH326" s="26"/>
      <c r="AFI326" s="26"/>
      <c r="AFJ326" s="26"/>
      <c r="AFK326" s="26"/>
      <c r="AFL326" s="26"/>
      <c r="AFM326" s="26"/>
      <c r="AFN326" s="26"/>
      <c r="AFO326" s="26"/>
      <c r="AFP326" s="26"/>
      <c r="AFQ326" s="26"/>
      <c r="AFR326" s="26"/>
      <c r="AFS326" s="26"/>
      <c r="AFT326" s="26"/>
      <c r="AFU326" s="26"/>
      <c r="AFV326" s="26"/>
      <c r="AFW326" s="26"/>
      <c r="AFX326" s="26"/>
      <c r="AFY326" s="26"/>
      <c r="AFZ326" s="26"/>
      <c r="AGA326" s="26"/>
      <c r="AGB326" s="26"/>
      <c r="AGC326" s="26"/>
      <c r="AGD326" s="26"/>
      <c r="AGE326" s="26"/>
      <c r="AGF326" s="26"/>
      <c r="AGG326" s="26"/>
      <c r="AGH326" s="26"/>
      <c r="AGI326" s="26"/>
      <c r="AGJ326" s="26"/>
      <c r="AGK326" s="26"/>
      <c r="AGL326" s="26"/>
      <c r="AGM326" s="26"/>
      <c r="AGN326" s="26"/>
      <c r="AGO326" s="26"/>
    </row>
    <row r="327" spans="371:873" x14ac:dyDescent="0.25">
      <c r="NG327" s="26"/>
      <c r="NH327" s="26"/>
      <c r="NI327" s="26"/>
      <c r="NJ327" s="26"/>
      <c r="NK327" s="26"/>
      <c r="NL327" s="26"/>
      <c r="NM327" s="26"/>
      <c r="NN327" s="26"/>
      <c r="NO327" s="26"/>
      <c r="NP327" s="26"/>
      <c r="NQ327" s="26"/>
      <c r="NR327" s="26"/>
      <c r="NS327" s="26"/>
      <c r="NT327" s="26"/>
      <c r="NU327" s="26"/>
      <c r="NV327" s="26"/>
      <c r="NW327" s="26"/>
      <c r="NX327" s="26"/>
      <c r="NY327" s="26"/>
      <c r="NZ327" s="26"/>
      <c r="OA327" s="26"/>
      <c r="OB327" s="26"/>
      <c r="OC327" s="26"/>
      <c r="OD327" s="26"/>
      <c r="OE327" s="26"/>
      <c r="OF327" s="26"/>
      <c r="OG327" s="26"/>
      <c r="OH327" s="26"/>
      <c r="OI327" s="26"/>
      <c r="OJ327" s="26"/>
      <c r="OK327" s="26"/>
      <c r="OL327" s="26"/>
      <c r="OM327" s="26"/>
      <c r="ON327" s="26"/>
      <c r="OO327" s="26"/>
      <c r="OP327" s="26"/>
      <c r="OQ327" s="26"/>
      <c r="OR327" s="26"/>
      <c r="OS327" s="26"/>
      <c r="OT327" s="26"/>
      <c r="OU327" s="26"/>
      <c r="OV327" s="26"/>
      <c r="OW327" s="26"/>
      <c r="OX327" s="26"/>
      <c r="OY327" s="26"/>
      <c r="OZ327" s="26"/>
      <c r="PA327" s="26"/>
      <c r="PB327" s="26"/>
      <c r="PC327" s="26"/>
      <c r="PD327" s="26"/>
      <c r="PE327" s="26"/>
      <c r="PF327" s="26"/>
      <c r="PG327" s="26"/>
      <c r="PH327" s="26"/>
      <c r="PI327" s="26"/>
      <c r="PJ327" s="26"/>
      <c r="PK327" s="26"/>
      <c r="PL327" s="26"/>
      <c r="PM327" s="26"/>
      <c r="PN327" s="26"/>
      <c r="PO327" s="26"/>
      <c r="PP327" s="26"/>
      <c r="PQ327" s="26"/>
      <c r="PR327" s="26"/>
      <c r="PS327" s="26"/>
      <c r="PT327" s="26"/>
      <c r="PU327" s="26"/>
      <c r="PV327" s="26"/>
      <c r="PW327" s="26"/>
      <c r="PX327" s="26"/>
      <c r="PY327" s="26"/>
      <c r="PZ327" s="26"/>
      <c r="QA327" s="26"/>
      <c r="QB327" s="26"/>
      <c r="QC327" s="26"/>
      <c r="QD327" s="26"/>
      <c r="QE327" s="26"/>
      <c r="QF327" s="26"/>
      <c r="QG327" s="26"/>
      <c r="QH327" s="26"/>
      <c r="QI327" s="26"/>
      <c r="QJ327" s="26"/>
      <c r="QK327" s="26"/>
      <c r="QL327" s="26"/>
      <c r="QM327" s="26"/>
      <c r="QN327" s="26"/>
      <c r="QO327" s="26"/>
      <c r="QP327" s="26"/>
      <c r="QQ327" s="26"/>
      <c r="QR327" s="26"/>
      <c r="QS327" s="26"/>
      <c r="QT327" s="26"/>
      <c r="QU327" s="26"/>
      <c r="QV327" s="26"/>
      <c r="QW327" s="26"/>
      <c r="QX327" s="26"/>
      <c r="QY327" s="26"/>
      <c r="QZ327" s="26"/>
      <c r="RA327" s="26"/>
      <c r="RB327" s="26"/>
      <c r="RC327" s="26"/>
      <c r="RD327" s="26"/>
      <c r="RE327" s="26"/>
      <c r="RF327" s="26"/>
      <c r="RG327" s="26"/>
      <c r="RH327" s="26"/>
      <c r="RI327" s="26"/>
      <c r="RJ327" s="26"/>
      <c r="RK327" s="26"/>
      <c r="RL327" s="26"/>
      <c r="RM327" s="26"/>
      <c r="RN327" s="26"/>
      <c r="RO327" s="26"/>
      <c r="RP327" s="26"/>
      <c r="RQ327" s="26"/>
      <c r="RR327" s="26"/>
      <c r="RS327" s="26"/>
      <c r="RT327" s="26"/>
      <c r="RU327" s="26"/>
      <c r="RV327" s="26"/>
      <c r="RW327" s="26"/>
      <c r="RX327" s="26"/>
      <c r="RY327" s="26"/>
      <c r="RZ327" s="26"/>
      <c r="SA327" s="26"/>
      <c r="SB327" s="26"/>
      <c r="SC327" s="26"/>
      <c r="SD327" s="26"/>
      <c r="SE327" s="26"/>
      <c r="SF327" s="26"/>
      <c r="SG327" s="26"/>
      <c r="SH327" s="26"/>
      <c r="SI327" s="26"/>
      <c r="SJ327" s="26"/>
      <c r="SK327" s="26"/>
      <c r="SL327" s="26"/>
      <c r="SM327" s="26"/>
      <c r="SN327" s="26"/>
      <c r="SO327" s="26"/>
      <c r="SP327" s="26"/>
      <c r="AAV327" s="26"/>
      <c r="AAW327" s="26"/>
      <c r="AAX327" s="26"/>
      <c r="AAY327" s="26"/>
      <c r="AAZ327" s="26"/>
      <c r="ABA327" s="26"/>
      <c r="ABB327" s="26"/>
      <c r="ABC327" s="26"/>
      <c r="ABD327" s="26"/>
      <c r="ABE327" s="26"/>
      <c r="ABF327" s="26"/>
      <c r="ABG327" s="26"/>
      <c r="ABH327" s="26"/>
      <c r="ABI327" s="26"/>
      <c r="ABJ327" s="26"/>
      <c r="ABK327" s="26"/>
      <c r="ABL327" s="26"/>
      <c r="ABM327" s="26"/>
      <c r="ABN327" s="26"/>
      <c r="ABO327" s="26"/>
      <c r="ABP327" s="26"/>
      <c r="ABQ327" s="26"/>
      <c r="ABR327" s="26"/>
      <c r="ABS327" s="26"/>
      <c r="ABT327" s="26"/>
      <c r="ABU327" s="26"/>
      <c r="ABV327" s="26"/>
      <c r="ABW327" s="26"/>
      <c r="ABX327" s="26"/>
      <c r="ABY327" s="26"/>
      <c r="ABZ327" s="26"/>
      <c r="ACA327" s="26"/>
      <c r="ACB327" s="26"/>
      <c r="ACC327" s="26"/>
      <c r="ACD327" s="26"/>
      <c r="ACE327" s="26"/>
      <c r="ACF327" s="26"/>
      <c r="ACG327" s="26"/>
      <c r="ACH327" s="26"/>
      <c r="ACI327" s="26"/>
      <c r="ACJ327" s="26"/>
      <c r="ACK327" s="26"/>
      <c r="ACL327" s="26"/>
      <c r="ACM327" s="26"/>
      <c r="ACN327" s="26"/>
      <c r="ACO327" s="26"/>
      <c r="ACP327" s="26"/>
      <c r="ACQ327" s="26"/>
      <c r="ACR327" s="26"/>
      <c r="ACS327" s="26"/>
      <c r="ACT327" s="26"/>
      <c r="ACU327" s="26"/>
      <c r="ACV327" s="26"/>
      <c r="ACW327" s="26"/>
      <c r="ACX327" s="26"/>
      <c r="ACY327" s="26"/>
      <c r="ACZ327" s="26"/>
      <c r="ADA327" s="26"/>
      <c r="ADB327" s="26"/>
      <c r="ADC327" s="26"/>
      <c r="ADD327" s="26"/>
      <c r="ADE327" s="26"/>
      <c r="ADF327" s="26"/>
      <c r="ADG327" s="26"/>
      <c r="ADH327" s="26"/>
      <c r="ADI327" s="26"/>
      <c r="ADJ327" s="26"/>
      <c r="ADK327" s="26"/>
      <c r="ADL327" s="26"/>
      <c r="ADM327" s="26"/>
      <c r="ADN327" s="26"/>
      <c r="ADO327" s="26"/>
      <c r="ADP327" s="26"/>
      <c r="ADQ327" s="26"/>
      <c r="ADR327" s="26"/>
      <c r="ADS327" s="26"/>
      <c r="ADT327" s="26"/>
      <c r="ADU327" s="26"/>
      <c r="ADV327" s="26"/>
      <c r="ADW327" s="26"/>
      <c r="ADX327" s="26"/>
      <c r="ADY327" s="26"/>
      <c r="ADZ327" s="26"/>
      <c r="AEA327" s="26"/>
      <c r="AEB327" s="26"/>
      <c r="AEC327" s="26"/>
      <c r="AED327" s="26"/>
      <c r="AEE327" s="26"/>
      <c r="AEF327" s="26"/>
      <c r="AEG327" s="26"/>
      <c r="AEH327" s="26"/>
      <c r="AEI327" s="26"/>
      <c r="AEJ327" s="26"/>
      <c r="AEK327" s="26"/>
      <c r="AEL327" s="26"/>
      <c r="AEM327" s="26"/>
      <c r="AEN327" s="26"/>
      <c r="AEO327" s="26"/>
      <c r="AEP327" s="26"/>
      <c r="AEQ327" s="26"/>
      <c r="AER327" s="26"/>
      <c r="AES327" s="26"/>
      <c r="AET327" s="26"/>
      <c r="AEU327" s="26"/>
      <c r="AEV327" s="26"/>
      <c r="AEW327" s="26"/>
      <c r="AEX327" s="26"/>
      <c r="AEY327" s="26"/>
      <c r="AEZ327" s="26"/>
      <c r="AFA327" s="26"/>
      <c r="AFB327" s="26"/>
      <c r="AFC327" s="26"/>
      <c r="AFD327" s="26"/>
      <c r="AFE327" s="26"/>
      <c r="AFF327" s="26"/>
      <c r="AFG327" s="26"/>
      <c r="AFH327" s="26"/>
      <c r="AFI327" s="26"/>
      <c r="AFJ327" s="26"/>
      <c r="AFK327" s="26"/>
      <c r="AFL327" s="26"/>
      <c r="AFM327" s="26"/>
      <c r="AFN327" s="26"/>
      <c r="AFO327" s="26"/>
      <c r="AFP327" s="26"/>
      <c r="AFQ327" s="26"/>
      <c r="AFR327" s="26"/>
      <c r="AFS327" s="26"/>
      <c r="AFT327" s="26"/>
      <c r="AFU327" s="26"/>
      <c r="AFV327" s="26"/>
      <c r="AFW327" s="26"/>
      <c r="AFX327" s="26"/>
      <c r="AFY327" s="26"/>
      <c r="AFZ327" s="26"/>
      <c r="AGA327" s="26"/>
      <c r="AGB327" s="26"/>
      <c r="AGC327" s="26"/>
      <c r="AGD327" s="26"/>
      <c r="AGE327" s="26"/>
      <c r="AGF327" s="26"/>
      <c r="AGG327" s="26"/>
      <c r="AGH327" s="26"/>
      <c r="AGI327" s="26"/>
      <c r="AGJ327" s="26"/>
      <c r="AGK327" s="26"/>
      <c r="AGL327" s="26"/>
      <c r="AGM327" s="26"/>
      <c r="AGN327" s="26"/>
      <c r="AGO327" s="26"/>
    </row>
    <row r="328" spans="371:873" x14ac:dyDescent="0.25">
      <c r="NG328" s="26"/>
      <c r="NH328" s="26"/>
      <c r="NI328" s="26"/>
      <c r="NJ328" s="26"/>
      <c r="NK328" s="26"/>
      <c r="NL328" s="26"/>
      <c r="NM328" s="26"/>
      <c r="NN328" s="26"/>
      <c r="NO328" s="26"/>
      <c r="NP328" s="26"/>
      <c r="NQ328" s="26"/>
      <c r="NR328" s="26"/>
      <c r="NS328" s="26"/>
      <c r="NT328" s="26"/>
      <c r="NU328" s="26"/>
      <c r="NV328" s="26"/>
      <c r="NW328" s="26"/>
      <c r="NX328" s="26"/>
      <c r="NY328" s="26"/>
      <c r="NZ328" s="26"/>
      <c r="OA328" s="26"/>
      <c r="OB328" s="26"/>
      <c r="OC328" s="26"/>
      <c r="OD328" s="26"/>
      <c r="OE328" s="26"/>
      <c r="OF328" s="26"/>
      <c r="OG328" s="26"/>
      <c r="OH328" s="26"/>
      <c r="OI328" s="26"/>
      <c r="OJ328" s="26"/>
      <c r="OK328" s="26"/>
      <c r="OL328" s="26"/>
      <c r="OM328" s="26"/>
      <c r="ON328" s="26"/>
      <c r="OO328" s="26"/>
      <c r="OP328" s="26"/>
      <c r="OQ328" s="26"/>
      <c r="OR328" s="26"/>
      <c r="OS328" s="26"/>
      <c r="OT328" s="26"/>
      <c r="OU328" s="26"/>
      <c r="OV328" s="26"/>
      <c r="OW328" s="26"/>
      <c r="OX328" s="26"/>
      <c r="OY328" s="26"/>
      <c r="OZ328" s="26"/>
      <c r="PA328" s="26"/>
      <c r="PB328" s="26"/>
      <c r="PC328" s="26"/>
      <c r="PD328" s="26"/>
      <c r="PE328" s="26"/>
      <c r="PF328" s="26"/>
      <c r="PG328" s="26"/>
      <c r="PH328" s="26"/>
      <c r="PI328" s="26"/>
      <c r="PJ328" s="26"/>
      <c r="PK328" s="26"/>
      <c r="PL328" s="26"/>
      <c r="PM328" s="26"/>
      <c r="PN328" s="26"/>
      <c r="PO328" s="26"/>
      <c r="PP328" s="26"/>
      <c r="PQ328" s="26"/>
      <c r="PR328" s="26"/>
      <c r="PS328" s="26"/>
      <c r="PT328" s="26"/>
      <c r="PU328" s="26"/>
      <c r="PV328" s="26"/>
      <c r="PW328" s="26"/>
      <c r="PX328" s="26"/>
      <c r="PY328" s="26"/>
      <c r="PZ328" s="26"/>
      <c r="QA328" s="26"/>
      <c r="QB328" s="26"/>
      <c r="QC328" s="26"/>
      <c r="QD328" s="26"/>
      <c r="QE328" s="26"/>
      <c r="QF328" s="26"/>
      <c r="QG328" s="26"/>
      <c r="QH328" s="26"/>
      <c r="QI328" s="26"/>
      <c r="QJ328" s="26"/>
      <c r="QK328" s="26"/>
      <c r="QL328" s="26"/>
      <c r="QM328" s="26"/>
      <c r="QN328" s="26"/>
      <c r="QO328" s="26"/>
      <c r="QP328" s="26"/>
      <c r="QQ328" s="26"/>
      <c r="QR328" s="26"/>
      <c r="QS328" s="26"/>
      <c r="QT328" s="26"/>
      <c r="QU328" s="26"/>
      <c r="QV328" s="26"/>
      <c r="QW328" s="26"/>
      <c r="QX328" s="26"/>
      <c r="QY328" s="26"/>
      <c r="QZ328" s="26"/>
      <c r="RA328" s="26"/>
      <c r="RB328" s="26"/>
      <c r="RC328" s="26"/>
      <c r="RD328" s="26"/>
      <c r="RE328" s="26"/>
      <c r="RF328" s="26"/>
      <c r="RG328" s="26"/>
      <c r="RH328" s="26"/>
      <c r="RI328" s="26"/>
      <c r="RJ328" s="26"/>
      <c r="RK328" s="26"/>
      <c r="RL328" s="26"/>
      <c r="RM328" s="26"/>
      <c r="RN328" s="26"/>
      <c r="RO328" s="26"/>
      <c r="RP328" s="26"/>
      <c r="RQ328" s="26"/>
      <c r="RR328" s="26"/>
      <c r="RS328" s="26"/>
      <c r="RT328" s="26"/>
      <c r="RU328" s="26"/>
      <c r="RV328" s="26"/>
      <c r="RW328" s="26"/>
      <c r="RX328" s="26"/>
      <c r="RY328" s="26"/>
      <c r="RZ328" s="26"/>
      <c r="SA328" s="26"/>
      <c r="SB328" s="26"/>
      <c r="SC328" s="26"/>
      <c r="SD328" s="26"/>
      <c r="SE328" s="26"/>
      <c r="SF328" s="26"/>
      <c r="SG328" s="26"/>
      <c r="SH328" s="26"/>
      <c r="SI328" s="26"/>
      <c r="SJ328" s="26"/>
      <c r="SK328" s="26"/>
      <c r="SL328" s="26"/>
      <c r="SM328" s="26"/>
      <c r="SN328" s="26"/>
      <c r="SO328" s="26"/>
      <c r="SP328" s="26"/>
      <c r="AAV328" s="26"/>
      <c r="AAW328" s="26"/>
      <c r="AAX328" s="26"/>
      <c r="AAY328" s="26"/>
      <c r="AAZ328" s="26"/>
      <c r="ABA328" s="26"/>
      <c r="ABB328" s="26"/>
      <c r="ABC328" s="26"/>
      <c r="ABD328" s="26"/>
      <c r="ABE328" s="26"/>
      <c r="ABF328" s="26"/>
      <c r="ABG328" s="26"/>
      <c r="ABH328" s="26"/>
      <c r="ABI328" s="26"/>
      <c r="ABJ328" s="26"/>
      <c r="ABK328" s="26"/>
      <c r="ABL328" s="26"/>
      <c r="ABM328" s="26"/>
      <c r="ABN328" s="26"/>
      <c r="ABO328" s="26"/>
      <c r="ABP328" s="26"/>
      <c r="ABQ328" s="26"/>
      <c r="ABR328" s="26"/>
      <c r="ABS328" s="26"/>
      <c r="ABT328" s="26"/>
      <c r="ABU328" s="26"/>
      <c r="ABV328" s="26"/>
      <c r="ABW328" s="26"/>
      <c r="ABX328" s="26"/>
      <c r="ABY328" s="26"/>
      <c r="ABZ328" s="26"/>
      <c r="ACA328" s="26"/>
      <c r="ACB328" s="26"/>
      <c r="ACC328" s="26"/>
      <c r="ACD328" s="26"/>
      <c r="ACE328" s="26"/>
      <c r="ACF328" s="26"/>
      <c r="ACG328" s="26"/>
      <c r="ACH328" s="26"/>
      <c r="ACI328" s="26"/>
      <c r="ACJ328" s="26"/>
      <c r="ACK328" s="26"/>
      <c r="ACL328" s="26"/>
      <c r="ACM328" s="26"/>
      <c r="ACN328" s="26"/>
      <c r="ACO328" s="26"/>
      <c r="ACP328" s="26"/>
      <c r="ACQ328" s="26"/>
      <c r="ACR328" s="26"/>
      <c r="ACS328" s="26"/>
      <c r="ACT328" s="26"/>
      <c r="ACU328" s="26"/>
      <c r="ACV328" s="26"/>
      <c r="ACW328" s="26"/>
      <c r="ACX328" s="26"/>
      <c r="ACY328" s="26"/>
      <c r="ACZ328" s="26"/>
      <c r="ADA328" s="26"/>
      <c r="ADB328" s="26"/>
      <c r="ADC328" s="26"/>
      <c r="ADD328" s="26"/>
      <c r="ADE328" s="26"/>
      <c r="ADF328" s="26"/>
      <c r="ADG328" s="26"/>
      <c r="ADH328" s="26"/>
      <c r="ADI328" s="26"/>
      <c r="ADJ328" s="26"/>
      <c r="ADK328" s="26"/>
      <c r="ADL328" s="26"/>
      <c r="ADM328" s="26"/>
      <c r="ADN328" s="26"/>
      <c r="ADO328" s="26"/>
      <c r="ADP328" s="26"/>
      <c r="ADQ328" s="26"/>
      <c r="ADR328" s="26"/>
      <c r="ADS328" s="26"/>
      <c r="ADT328" s="26"/>
      <c r="ADU328" s="26"/>
      <c r="ADV328" s="26"/>
      <c r="ADW328" s="26"/>
      <c r="ADX328" s="26"/>
      <c r="ADY328" s="26"/>
      <c r="ADZ328" s="26"/>
      <c r="AEA328" s="26"/>
      <c r="AEB328" s="26"/>
      <c r="AEC328" s="26"/>
      <c r="AED328" s="26"/>
      <c r="AEE328" s="26"/>
      <c r="AEF328" s="26"/>
      <c r="AEG328" s="26"/>
      <c r="AEH328" s="26"/>
      <c r="AEI328" s="26"/>
      <c r="AEJ328" s="26"/>
      <c r="AEK328" s="26"/>
      <c r="AEL328" s="26"/>
      <c r="AEM328" s="26"/>
      <c r="AEN328" s="26"/>
      <c r="AEO328" s="26"/>
      <c r="AEP328" s="26"/>
      <c r="AEQ328" s="26"/>
      <c r="AER328" s="26"/>
      <c r="AES328" s="26"/>
      <c r="AET328" s="26"/>
      <c r="AEU328" s="26"/>
      <c r="AEV328" s="26"/>
      <c r="AEW328" s="26"/>
      <c r="AEX328" s="26"/>
      <c r="AEY328" s="26"/>
      <c r="AEZ328" s="26"/>
      <c r="AFA328" s="26"/>
      <c r="AFB328" s="26"/>
      <c r="AFC328" s="26"/>
      <c r="AFD328" s="26"/>
      <c r="AFE328" s="26"/>
      <c r="AFF328" s="26"/>
      <c r="AFG328" s="26"/>
      <c r="AFH328" s="26"/>
      <c r="AFI328" s="26"/>
      <c r="AFJ328" s="26"/>
      <c r="AFK328" s="26"/>
      <c r="AFL328" s="26"/>
      <c r="AFM328" s="26"/>
      <c r="AFN328" s="26"/>
      <c r="AFO328" s="26"/>
      <c r="AFP328" s="26"/>
      <c r="AFQ328" s="26"/>
      <c r="AFR328" s="26"/>
      <c r="AFS328" s="26"/>
      <c r="AFT328" s="26"/>
      <c r="AFU328" s="26"/>
      <c r="AFV328" s="26"/>
      <c r="AFW328" s="26"/>
      <c r="AFX328" s="26"/>
      <c r="AFY328" s="26"/>
      <c r="AFZ328" s="26"/>
      <c r="AGA328" s="26"/>
      <c r="AGB328" s="26"/>
      <c r="AGC328" s="26"/>
      <c r="AGD328" s="26"/>
      <c r="AGE328" s="26"/>
      <c r="AGF328" s="26"/>
      <c r="AGG328" s="26"/>
      <c r="AGH328" s="26"/>
      <c r="AGI328" s="26"/>
      <c r="AGJ328" s="26"/>
      <c r="AGK328" s="26"/>
      <c r="AGL328" s="26"/>
      <c r="AGM328" s="26"/>
      <c r="AGN328" s="26"/>
      <c r="AGO328" s="26"/>
    </row>
    <row r="329" spans="371:873" x14ac:dyDescent="0.25">
      <c r="NG329" s="26"/>
      <c r="NH329" s="26"/>
      <c r="NI329" s="26"/>
      <c r="NJ329" s="26"/>
      <c r="NK329" s="26"/>
      <c r="NL329" s="26"/>
      <c r="NM329" s="26"/>
      <c r="NN329" s="26"/>
      <c r="NO329" s="26"/>
      <c r="NP329" s="26"/>
      <c r="NQ329" s="26"/>
      <c r="NR329" s="26"/>
      <c r="NS329" s="26"/>
      <c r="NT329" s="26"/>
      <c r="NU329" s="26"/>
      <c r="NV329" s="26"/>
      <c r="NW329" s="26"/>
      <c r="NX329" s="26"/>
      <c r="NY329" s="26"/>
      <c r="NZ329" s="26"/>
      <c r="OA329" s="26"/>
      <c r="OB329" s="26"/>
      <c r="OC329" s="26"/>
      <c r="OD329" s="26"/>
      <c r="OE329" s="26"/>
      <c r="OF329" s="26"/>
      <c r="OG329" s="26"/>
      <c r="OH329" s="26"/>
      <c r="OI329" s="26"/>
      <c r="OJ329" s="26"/>
      <c r="OK329" s="26"/>
      <c r="OL329" s="26"/>
      <c r="OM329" s="26"/>
      <c r="ON329" s="26"/>
      <c r="OO329" s="26"/>
      <c r="OP329" s="26"/>
      <c r="OQ329" s="26"/>
      <c r="OR329" s="26"/>
      <c r="OS329" s="26"/>
      <c r="OT329" s="26"/>
      <c r="OU329" s="26"/>
      <c r="OV329" s="26"/>
      <c r="OW329" s="26"/>
      <c r="OX329" s="26"/>
      <c r="OY329" s="26"/>
      <c r="OZ329" s="26"/>
      <c r="PA329" s="26"/>
      <c r="PB329" s="26"/>
      <c r="PC329" s="26"/>
      <c r="PD329" s="26"/>
      <c r="PE329" s="26"/>
      <c r="PF329" s="26"/>
      <c r="PG329" s="26"/>
      <c r="PH329" s="26"/>
      <c r="PI329" s="26"/>
      <c r="PJ329" s="26"/>
      <c r="PK329" s="26"/>
      <c r="PL329" s="26"/>
      <c r="PM329" s="26"/>
      <c r="PN329" s="26"/>
      <c r="PO329" s="26"/>
      <c r="PP329" s="26"/>
      <c r="PQ329" s="26"/>
      <c r="PR329" s="26"/>
      <c r="PS329" s="26"/>
      <c r="PT329" s="26"/>
      <c r="PU329" s="26"/>
      <c r="PV329" s="26"/>
      <c r="PW329" s="26"/>
      <c r="PX329" s="26"/>
      <c r="PY329" s="26"/>
      <c r="PZ329" s="26"/>
      <c r="QA329" s="26"/>
      <c r="QB329" s="26"/>
      <c r="QC329" s="26"/>
      <c r="QD329" s="26"/>
      <c r="QE329" s="26"/>
      <c r="QF329" s="26"/>
      <c r="QG329" s="26"/>
      <c r="QH329" s="26"/>
      <c r="QI329" s="26"/>
      <c r="QJ329" s="26"/>
      <c r="QK329" s="26"/>
      <c r="QL329" s="26"/>
      <c r="QM329" s="26"/>
      <c r="QN329" s="26"/>
      <c r="QO329" s="26"/>
      <c r="QP329" s="26"/>
      <c r="QQ329" s="26"/>
      <c r="QR329" s="26"/>
      <c r="QS329" s="26"/>
      <c r="QT329" s="26"/>
      <c r="QU329" s="26"/>
      <c r="QV329" s="26"/>
      <c r="QW329" s="26"/>
      <c r="QX329" s="26"/>
      <c r="QY329" s="26"/>
      <c r="QZ329" s="26"/>
      <c r="RA329" s="26"/>
      <c r="RB329" s="26"/>
      <c r="RC329" s="26"/>
      <c r="RD329" s="26"/>
      <c r="RE329" s="26"/>
      <c r="RF329" s="26"/>
      <c r="RG329" s="26"/>
      <c r="RH329" s="26"/>
      <c r="RI329" s="26"/>
      <c r="RJ329" s="26"/>
      <c r="RK329" s="26"/>
      <c r="RL329" s="26"/>
      <c r="RM329" s="26"/>
      <c r="RN329" s="26"/>
      <c r="RO329" s="26"/>
      <c r="RP329" s="26"/>
      <c r="RQ329" s="26"/>
      <c r="RR329" s="26"/>
      <c r="RS329" s="26"/>
      <c r="RT329" s="26"/>
      <c r="RU329" s="26"/>
      <c r="RV329" s="26"/>
      <c r="RW329" s="26"/>
      <c r="RX329" s="26"/>
      <c r="RY329" s="26"/>
      <c r="RZ329" s="26"/>
      <c r="SA329" s="26"/>
      <c r="SB329" s="26"/>
      <c r="SC329" s="26"/>
      <c r="SD329" s="26"/>
      <c r="SE329" s="26"/>
      <c r="SF329" s="26"/>
      <c r="SG329" s="26"/>
      <c r="SH329" s="26"/>
      <c r="SI329" s="26"/>
      <c r="SJ329" s="26"/>
      <c r="SK329" s="26"/>
      <c r="SL329" s="26"/>
      <c r="SM329" s="26"/>
      <c r="SN329" s="26"/>
      <c r="SO329" s="26"/>
      <c r="SP329" s="26"/>
      <c r="AAV329" s="26"/>
      <c r="AAW329" s="26"/>
      <c r="AAX329" s="26"/>
      <c r="AAY329" s="26"/>
      <c r="AAZ329" s="26"/>
      <c r="ABA329" s="26"/>
      <c r="ABB329" s="26"/>
      <c r="ABC329" s="26"/>
      <c r="ABD329" s="26"/>
      <c r="ABE329" s="26"/>
      <c r="ABF329" s="26"/>
      <c r="ABG329" s="26"/>
      <c r="ABH329" s="26"/>
      <c r="ABI329" s="26"/>
      <c r="ABJ329" s="26"/>
      <c r="ABK329" s="26"/>
      <c r="ABL329" s="26"/>
      <c r="ABM329" s="26"/>
      <c r="ABN329" s="26"/>
      <c r="ABO329" s="26"/>
      <c r="ABP329" s="26"/>
      <c r="ABQ329" s="26"/>
      <c r="ABR329" s="26"/>
      <c r="ABS329" s="26"/>
      <c r="ABT329" s="26"/>
      <c r="ABU329" s="26"/>
      <c r="ABV329" s="26"/>
      <c r="ABW329" s="26"/>
      <c r="ABX329" s="26"/>
      <c r="ABY329" s="26"/>
      <c r="ABZ329" s="26"/>
      <c r="ACA329" s="26"/>
      <c r="ACB329" s="26"/>
      <c r="ACC329" s="26"/>
      <c r="ACD329" s="26"/>
      <c r="ACE329" s="26"/>
      <c r="ACF329" s="26"/>
      <c r="ACG329" s="26"/>
      <c r="ACH329" s="26"/>
      <c r="ACI329" s="26"/>
      <c r="ACJ329" s="26"/>
      <c r="ACK329" s="26"/>
      <c r="ACL329" s="26"/>
      <c r="ACM329" s="26"/>
      <c r="ACN329" s="26"/>
      <c r="ACO329" s="26"/>
      <c r="ACP329" s="26"/>
      <c r="ACQ329" s="26"/>
      <c r="ACR329" s="26"/>
      <c r="ACS329" s="26"/>
      <c r="ACT329" s="26"/>
      <c r="ACU329" s="26"/>
      <c r="ACV329" s="26"/>
      <c r="ACW329" s="26"/>
      <c r="ACX329" s="26"/>
      <c r="ACY329" s="26"/>
      <c r="ACZ329" s="26"/>
      <c r="ADA329" s="26"/>
      <c r="ADB329" s="26"/>
      <c r="ADC329" s="26"/>
      <c r="ADD329" s="26"/>
      <c r="ADE329" s="26"/>
      <c r="ADF329" s="26"/>
      <c r="ADG329" s="26"/>
      <c r="ADH329" s="26"/>
      <c r="ADI329" s="26"/>
      <c r="ADJ329" s="26"/>
      <c r="ADK329" s="26"/>
      <c r="ADL329" s="26"/>
      <c r="ADM329" s="26"/>
      <c r="ADN329" s="26"/>
      <c r="ADO329" s="26"/>
      <c r="ADP329" s="26"/>
      <c r="ADQ329" s="26"/>
      <c r="ADR329" s="26"/>
      <c r="ADS329" s="26"/>
      <c r="ADT329" s="26"/>
      <c r="ADU329" s="26"/>
      <c r="ADV329" s="26"/>
      <c r="ADW329" s="26"/>
      <c r="ADX329" s="26"/>
      <c r="ADY329" s="26"/>
      <c r="ADZ329" s="26"/>
      <c r="AEA329" s="26"/>
      <c r="AEB329" s="26"/>
      <c r="AEC329" s="26"/>
      <c r="AED329" s="26"/>
      <c r="AEE329" s="26"/>
      <c r="AEF329" s="26"/>
      <c r="AEG329" s="26"/>
      <c r="AEH329" s="26"/>
      <c r="AEI329" s="26"/>
      <c r="AEJ329" s="26"/>
      <c r="AEK329" s="26"/>
      <c r="AEL329" s="26"/>
      <c r="AEM329" s="26"/>
      <c r="AEN329" s="26"/>
      <c r="AEO329" s="26"/>
      <c r="AEP329" s="26"/>
      <c r="AEQ329" s="26"/>
      <c r="AER329" s="26"/>
      <c r="AES329" s="26"/>
      <c r="AET329" s="26"/>
      <c r="AEU329" s="26"/>
      <c r="AEV329" s="26"/>
      <c r="AEW329" s="26"/>
      <c r="AEX329" s="26"/>
      <c r="AEY329" s="26"/>
      <c r="AEZ329" s="26"/>
      <c r="AFA329" s="26"/>
      <c r="AFB329" s="26"/>
      <c r="AFC329" s="26"/>
      <c r="AFD329" s="26"/>
      <c r="AFE329" s="26"/>
      <c r="AFF329" s="26"/>
      <c r="AFG329" s="26"/>
      <c r="AFH329" s="26"/>
      <c r="AFI329" s="26"/>
      <c r="AFJ329" s="26"/>
      <c r="AFK329" s="26"/>
      <c r="AFL329" s="26"/>
      <c r="AFM329" s="26"/>
      <c r="AFN329" s="26"/>
      <c r="AFO329" s="26"/>
      <c r="AFP329" s="26"/>
      <c r="AFQ329" s="26"/>
      <c r="AFR329" s="26"/>
      <c r="AFS329" s="26"/>
      <c r="AFT329" s="26"/>
      <c r="AFU329" s="26"/>
      <c r="AFV329" s="26"/>
      <c r="AFW329" s="26"/>
      <c r="AFX329" s="26"/>
      <c r="AFY329" s="26"/>
      <c r="AFZ329" s="26"/>
      <c r="AGA329" s="26"/>
      <c r="AGB329" s="26"/>
      <c r="AGC329" s="26"/>
      <c r="AGD329" s="26"/>
      <c r="AGE329" s="26"/>
      <c r="AGF329" s="26"/>
      <c r="AGG329" s="26"/>
      <c r="AGH329" s="26"/>
      <c r="AGI329" s="26"/>
      <c r="AGJ329" s="26"/>
      <c r="AGK329" s="26"/>
      <c r="AGL329" s="26"/>
      <c r="AGM329" s="26"/>
      <c r="AGN329" s="26"/>
      <c r="AGO329" s="26"/>
    </row>
    <row r="330" spans="371:873" x14ac:dyDescent="0.25">
      <c r="NG330" s="26"/>
      <c r="NH330" s="26"/>
      <c r="NI330" s="26"/>
      <c r="NJ330" s="26"/>
      <c r="NK330" s="26"/>
      <c r="NL330" s="26"/>
      <c r="NM330" s="26"/>
      <c r="NN330" s="26"/>
      <c r="NO330" s="26"/>
      <c r="NP330" s="26"/>
      <c r="NQ330" s="26"/>
      <c r="NR330" s="26"/>
      <c r="NS330" s="26"/>
      <c r="NT330" s="26"/>
      <c r="NU330" s="26"/>
      <c r="NV330" s="26"/>
      <c r="NW330" s="26"/>
      <c r="NX330" s="26"/>
      <c r="NY330" s="26"/>
      <c r="NZ330" s="26"/>
      <c r="OA330" s="26"/>
      <c r="OB330" s="26"/>
      <c r="OC330" s="26"/>
      <c r="OD330" s="26"/>
      <c r="OE330" s="26"/>
      <c r="OF330" s="26"/>
      <c r="OG330" s="26"/>
      <c r="OH330" s="26"/>
      <c r="OI330" s="26"/>
      <c r="OJ330" s="26"/>
      <c r="OK330" s="26"/>
      <c r="OL330" s="26"/>
      <c r="OM330" s="26"/>
      <c r="ON330" s="26"/>
      <c r="OO330" s="26"/>
      <c r="OP330" s="26"/>
      <c r="OQ330" s="26"/>
      <c r="OR330" s="26"/>
      <c r="OS330" s="26"/>
      <c r="OT330" s="26"/>
      <c r="OU330" s="26"/>
      <c r="OV330" s="26"/>
      <c r="OW330" s="26"/>
      <c r="OX330" s="26"/>
      <c r="OY330" s="26"/>
      <c r="OZ330" s="26"/>
      <c r="PA330" s="26"/>
      <c r="PB330" s="26"/>
      <c r="PC330" s="26"/>
      <c r="PD330" s="26"/>
      <c r="PE330" s="26"/>
      <c r="PF330" s="26"/>
      <c r="PG330" s="26"/>
      <c r="PH330" s="26"/>
      <c r="PI330" s="26"/>
      <c r="PJ330" s="26"/>
      <c r="PK330" s="26"/>
      <c r="PL330" s="26"/>
      <c r="PM330" s="26"/>
      <c r="PN330" s="26"/>
      <c r="PO330" s="26"/>
      <c r="PP330" s="26"/>
      <c r="PQ330" s="26"/>
      <c r="PR330" s="26"/>
      <c r="PS330" s="26"/>
      <c r="PT330" s="26"/>
      <c r="PU330" s="26"/>
      <c r="PV330" s="26"/>
      <c r="PW330" s="26"/>
      <c r="PX330" s="26"/>
      <c r="PY330" s="26"/>
      <c r="PZ330" s="26"/>
      <c r="QA330" s="26"/>
      <c r="QB330" s="26"/>
      <c r="QC330" s="26"/>
      <c r="QD330" s="26"/>
      <c r="QE330" s="26"/>
      <c r="QF330" s="26"/>
      <c r="QG330" s="26"/>
      <c r="QH330" s="26"/>
      <c r="QI330" s="26"/>
      <c r="QJ330" s="26"/>
      <c r="QK330" s="26"/>
      <c r="QL330" s="26"/>
      <c r="QM330" s="26"/>
      <c r="QN330" s="26"/>
      <c r="QO330" s="26"/>
      <c r="QP330" s="26"/>
      <c r="QQ330" s="26"/>
      <c r="QR330" s="26"/>
      <c r="QS330" s="26"/>
      <c r="QT330" s="26"/>
      <c r="QU330" s="26"/>
      <c r="QV330" s="26"/>
      <c r="QW330" s="26"/>
      <c r="QX330" s="26"/>
      <c r="QY330" s="26"/>
      <c r="QZ330" s="26"/>
      <c r="RA330" s="26"/>
      <c r="RB330" s="26"/>
      <c r="RC330" s="26"/>
      <c r="RD330" s="26"/>
      <c r="RE330" s="26"/>
      <c r="RF330" s="26"/>
      <c r="RG330" s="26"/>
      <c r="RH330" s="26"/>
      <c r="RI330" s="26"/>
      <c r="RJ330" s="26"/>
      <c r="RK330" s="26"/>
      <c r="RL330" s="26"/>
      <c r="RM330" s="26"/>
      <c r="RN330" s="26"/>
      <c r="RO330" s="26"/>
      <c r="RP330" s="26"/>
      <c r="RQ330" s="26"/>
      <c r="RR330" s="26"/>
      <c r="RS330" s="26"/>
      <c r="RT330" s="26"/>
      <c r="RU330" s="26"/>
      <c r="RV330" s="26"/>
      <c r="RW330" s="26"/>
      <c r="RX330" s="26"/>
      <c r="RY330" s="26"/>
      <c r="RZ330" s="26"/>
      <c r="SA330" s="26"/>
      <c r="SB330" s="26"/>
      <c r="SC330" s="26"/>
      <c r="SD330" s="26"/>
      <c r="SE330" s="26"/>
      <c r="SF330" s="26"/>
      <c r="SG330" s="26"/>
      <c r="SH330" s="26"/>
      <c r="SI330" s="26"/>
      <c r="SJ330" s="26"/>
      <c r="SK330" s="26"/>
      <c r="SL330" s="26"/>
      <c r="SM330" s="26"/>
      <c r="SN330" s="26"/>
      <c r="SO330" s="26"/>
      <c r="SP330" s="26"/>
      <c r="AAV330" s="26"/>
      <c r="AAW330" s="26"/>
      <c r="AAX330" s="26"/>
      <c r="AAY330" s="26"/>
      <c r="AAZ330" s="26"/>
      <c r="ABA330" s="26"/>
      <c r="ABB330" s="26"/>
      <c r="ABC330" s="26"/>
      <c r="ABD330" s="26"/>
      <c r="ABE330" s="26"/>
      <c r="ABF330" s="26"/>
      <c r="ABG330" s="26"/>
      <c r="ABH330" s="26"/>
      <c r="ABI330" s="26"/>
      <c r="ABJ330" s="26"/>
      <c r="ABK330" s="26"/>
      <c r="ABL330" s="26"/>
      <c r="ABM330" s="26"/>
      <c r="ABN330" s="26"/>
      <c r="ABO330" s="26"/>
      <c r="ABP330" s="26"/>
      <c r="ABQ330" s="26"/>
      <c r="ABR330" s="26"/>
      <c r="ABS330" s="26"/>
      <c r="ABT330" s="26"/>
      <c r="ABU330" s="26"/>
      <c r="ABV330" s="26"/>
      <c r="ABW330" s="26"/>
      <c r="ABX330" s="26"/>
      <c r="ABY330" s="26"/>
      <c r="ABZ330" s="26"/>
      <c r="ACA330" s="26"/>
      <c r="ACB330" s="26"/>
      <c r="ACC330" s="26"/>
      <c r="ACD330" s="26"/>
      <c r="ACE330" s="26"/>
      <c r="ACF330" s="26"/>
      <c r="ACG330" s="26"/>
      <c r="ACH330" s="26"/>
      <c r="ACI330" s="26"/>
      <c r="ACJ330" s="26"/>
      <c r="ACK330" s="26"/>
      <c r="ACL330" s="26"/>
      <c r="ACM330" s="26"/>
      <c r="ACN330" s="26"/>
      <c r="ACO330" s="26"/>
      <c r="ACP330" s="26"/>
      <c r="ACQ330" s="26"/>
      <c r="ACR330" s="26"/>
      <c r="ACS330" s="26"/>
      <c r="ACT330" s="26"/>
      <c r="ACU330" s="26"/>
      <c r="ACV330" s="26"/>
      <c r="ACW330" s="26"/>
      <c r="ACX330" s="26"/>
      <c r="ACY330" s="26"/>
      <c r="ACZ330" s="26"/>
      <c r="ADA330" s="26"/>
      <c r="ADB330" s="26"/>
      <c r="ADC330" s="26"/>
      <c r="ADD330" s="26"/>
      <c r="ADE330" s="26"/>
      <c r="ADF330" s="26"/>
      <c r="ADG330" s="26"/>
      <c r="ADH330" s="26"/>
      <c r="ADI330" s="26"/>
      <c r="ADJ330" s="26"/>
      <c r="ADK330" s="26"/>
      <c r="ADL330" s="26"/>
      <c r="ADM330" s="26"/>
      <c r="ADN330" s="26"/>
      <c r="ADO330" s="26"/>
      <c r="ADP330" s="26"/>
      <c r="ADQ330" s="26"/>
      <c r="ADR330" s="26"/>
      <c r="ADS330" s="26"/>
      <c r="ADT330" s="26"/>
      <c r="ADU330" s="26"/>
      <c r="ADV330" s="26"/>
      <c r="ADW330" s="26"/>
      <c r="ADX330" s="26"/>
      <c r="ADY330" s="26"/>
      <c r="ADZ330" s="26"/>
      <c r="AEA330" s="26"/>
      <c r="AEB330" s="26"/>
      <c r="AEC330" s="26"/>
      <c r="AED330" s="26"/>
      <c r="AEE330" s="26"/>
      <c r="AEF330" s="26"/>
      <c r="AEG330" s="26"/>
      <c r="AEH330" s="26"/>
      <c r="AEI330" s="26"/>
      <c r="AEJ330" s="26"/>
      <c r="AEK330" s="26"/>
      <c r="AEL330" s="26"/>
      <c r="AEM330" s="26"/>
      <c r="AEN330" s="26"/>
      <c r="AEO330" s="26"/>
      <c r="AEP330" s="26"/>
      <c r="AEQ330" s="26"/>
      <c r="AER330" s="26"/>
      <c r="AES330" s="26"/>
      <c r="AET330" s="26"/>
      <c r="AEU330" s="26"/>
      <c r="AEV330" s="26"/>
      <c r="AEW330" s="26"/>
      <c r="AEX330" s="26"/>
      <c r="AEY330" s="26"/>
      <c r="AEZ330" s="26"/>
      <c r="AFA330" s="26"/>
      <c r="AFB330" s="26"/>
      <c r="AFC330" s="26"/>
      <c r="AFD330" s="26"/>
      <c r="AFE330" s="26"/>
      <c r="AFF330" s="26"/>
      <c r="AFG330" s="26"/>
      <c r="AFH330" s="26"/>
      <c r="AFI330" s="26"/>
      <c r="AFJ330" s="26"/>
      <c r="AFK330" s="26"/>
      <c r="AFL330" s="26"/>
      <c r="AFM330" s="26"/>
      <c r="AFN330" s="26"/>
      <c r="AFO330" s="26"/>
      <c r="AFP330" s="26"/>
      <c r="AFQ330" s="26"/>
      <c r="AFR330" s="26"/>
      <c r="AFS330" s="26"/>
      <c r="AFT330" s="26"/>
      <c r="AFU330" s="26"/>
      <c r="AFV330" s="26"/>
      <c r="AFW330" s="26"/>
      <c r="AFX330" s="26"/>
      <c r="AFY330" s="26"/>
      <c r="AFZ330" s="26"/>
      <c r="AGA330" s="26"/>
      <c r="AGB330" s="26"/>
      <c r="AGC330" s="26"/>
      <c r="AGD330" s="26"/>
      <c r="AGE330" s="26"/>
      <c r="AGF330" s="26"/>
      <c r="AGG330" s="26"/>
      <c r="AGH330" s="26"/>
      <c r="AGI330" s="26"/>
      <c r="AGJ330" s="26"/>
      <c r="AGK330" s="26"/>
      <c r="AGL330" s="26"/>
      <c r="AGM330" s="26"/>
      <c r="AGN330" s="26"/>
      <c r="AGO330" s="26"/>
    </row>
    <row r="331" spans="371:873" x14ac:dyDescent="0.25">
      <c r="NG331" s="26"/>
      <c r="NH331" s="26"/>
      <c r="NI331" s="26"/>
      <c r="NJ331" s="26"/>
      <c r="NK331" s="26"/>
      <c r="NL331" s="26"/>
      <c r="NM331" s="26"/>
      <c r="NN331" s="26"/>
      <c r="NO331" s="26"/>
      <c r="NP331" s="26"/>
      <c r="NQ331" s="26"/>
      <c r="NR331" s="26"/>
      <c r="NS331" s="26"/>
      <c r="NT331" s="26"/>
      <c r="NU331" s="26"/>
      <c r="NV331" s="26"/>
      <c r="NW331" s="26"/>
      <c r="NX331" s="26"/>
      <c r="NY331" s="26"/>
      <c r="NZ331" s="26"/>
      <c r="OA331" s="26"/>
      <c r="OB331" s="26"/>
      <c r="OC331" s="26"/>
      <c r="OD331" s="26"/>
      <c r="OE331" s="26"/>
      <c r="OF331" s="26"/>
      <c r="OG331" s="26"/>
      <c r="OH331" s="26"/>
      <c r="OI331" s="26"/>
      <c r="OJ331" s="26"/>
      <c r="OK331" s="26"/>
      <c r="OL331" s="26"/>
      <c r="OM331" s="26"/>
      <c r="ON331" s="26"/>
      <c r="OO331" s="26"/>
      <c r="OP331" s="26"/>
      <c r="OQ331" s="26"/>
      <c r="OR331" s="26"/>
      <c r="OS331" s="26"/>
      <c r="OT331" s="26"/>
      <c r="OU331" s="26"/>
      <c r="OV331" s="26"/>
      <c r="OW331" s="26"/>
      <c r="OX331" s="26"/>
      <c r="OY331" s="26"/>
      <c r="OZ331" s="26"/>
      <c r="PA331" s="26"/>
      <c r="PB331" s="26"/>
      <c r="PC331" s="26"/>
      <c r="PD331" s="26"/>
      <c r="PE331" s="26"/>
      <c r="PF331" s="26"/>
      <c r="PG331" s="26"/>
      <c r="PH331" s="26"/>
      <c r="PI331" s="26"/>
      <c r="PJ331" s="26"/>
      <c r="PK331" s="26"/>
      <c r="PL331" s="26"/>
      <c r="PM331" s="26"/>
      <c r="PN331" s="26"/>
      <c r="PO331" s="26"/>
      <c r="PP331" s="26"/>
      <c r="PQ331" s="26"/>
      <c r="PR331" s="26"/>
      <c r="PS331" s="26"/>
      <c r="PT331" s="26"/>
      <c r="PU331" s="26"/>
      <c r="PV331" s="26"/>
      <c r="PW331" s="26"/>
      <c r="PX331" s="26"/>
      <c r="PY331" s="26"/>
      <c r="PZ331" s="26"/>
      <c r="QA331" s="26"/>
      <c r="QB331" s="26"/>
      <c r="QC331" s="26"/>
      <c r="QD331" s="26"/>
      <c r="QE331" s="26"/>
      <c r="QF331" s="26"/>
      <c r="QG331" s="26"/>
      <c r="QH331" s="26"/>
      <c r="QI331" s="26"/>
      <c r="QJ331" s="26"/>
      <c r="QK331" s="26"/>
      <c r="QL331" s="26"/>
      <c r="QM331" s="26"/>
      <c r="QN331" s="26"/>
      <c r="QO331" s="26"/>
      <c r="QP331" s="26"/>
      <c r="QQ331" s="26"/>
      <c r="QR331" s="26"/>
      <c r="QS331" s="26"/>
      <c r="QT331" s="26"/>
      <c r="QU331" s="26"/>
      <c r="QV331" s="26"/>
      <c r="QW331" s="26"/>
      <c r="QX331" s="26"/>
      <c r="QY331" s="26"/>
      <c r="QZ331" s="26"/>
      <c r="RA331" s="26"/>
      <c r="RB331" s="26"/>
      <c r="RC331" s="26"/>
      <c r="RD331" s="26"/>
      <c r="RE331" s="26"/>
      <c r="RF331" s="26"/>
      <c r="RG331" s="26"/>
      <c r="RH331" s="26"/>
      <c r="RI331" s="26"/>
      <c r="RJ331" s="26"/>
      <c r="RK331" s="26"/>
      <c r="RL331" s="26"/>
      <c r="RM331" s="26"/>
      <c r="RN331" s="26"/>
      <c r="RO331" s="26"/>
      <c r="RP331" s="26"/>
      <c r="RQ331" s="26"/>
      <c r="RR331" s="26"/>
      <c r="RS331" s="26"/>
      <c r="RT331" s="26"/>
      <c r="RU331" s="26"/>
      <c r="RV331" s="26"/>
      <c r="RW331" s="26"/>
      <c r="RX331" s="26"/>
      <c r="RY331" s="26"/>
      <c r="RZ331" s="26"/>
      <c r="SA331" s="26"/>
      <c r="SB331" s="26"/>
      <c r="SC331" s="26"/>
      <c r="SD331" s="26"/>
      <c r="SE331" s="26"/>
      <c r="SF331" s="26"/>
      <c r="SG331" s="26"/>
      <c r="SH331" s="26"/>
      <c r="SI331" s="26"/>
      <c r="SJ331" s="26"/>
      <c r="SK331" s="26"/>
      <c r="SL331" s="26"/>
      <c r="SM331" s="26"/>
      <c r="SN331" s="26"/>
      <c r="SO331" s="26"/>
      <c r="SP331" s="26"/>
      <c r="AAV331" s="26"/>
      <c r="AAW331" s="26"/>
      <c r="AAX331" s="26"/>
      <c r="AAY331" s="26"/>
      <c r="AAZ331" s="26"/>
      <c r="ABA331" s="26"/>
      <c r="ABB331" s="26"/>
      <c r="ABC331" s="26"/>
      <c r="ABD331" s="26"/>
      <c r="ABE331" s="26"/>
      <c r="ABF331" s="26"/>
      <c r="ABG331" s="26"/>
      <c r="ABH331" s="26"/>
      <c r="ABI331" s="26"/>
      <c r="ABJ331" s="26"/>
      <c r="ABK331" s="26"/>
      <c r="ABL331" s="26"/>
      <c r="ABM331" s="26"/>
      <c r="ABN331" s="26"/>
      <c r="ABO331" s="26"/>
      <c r="ABP331" s="26"/>
      <c r="ABQ331" s="26"/>
      <c r="ABR331" s="26"/>
      <c r="ABS331" s="26"/>
      <c r="ABT331" s="26"/>
      <c r="ABU331" s="26"/>
      <c r="ABV331" s="26"/>
      <c r="ABW331" s="26"/>
      <c r="ABX331" s="26"/>
      <c r="ABY331" s="26"/>
      <c r="ABZ331" s="26"/>
      <c r="ACA331" s="26"/>
      <c r="ACB331" s="26"/>
      <c r="ACC331" s="26"/>
      <c r="ACD331" s="26"/>
      <c r="ACE331" s="26"/>
      <c r="ACF331" s="26"/>
      <c r="ACG331" s="26"/>
      <c r="ACH331" s="26"/>
      <c r="ACI331" s="26"/>
      <c r="ACJ331" s="26"/>
      <c r="ACK331" s="26"/>
      <c r="ACL331" s="26"/>
      <c r="ACM331" s="26"/>
      <c r="ACN331" s="26"/>
      <c r="ACO331" s="26"/>
      <c r="ACP331" s="26"/>
      <c r="ACQ331" s="26"/>
      <c r="ACR331" s="26"/>
      <c r="ACS331" s="26"/>
      <c r="ACT331" s="26"/>
      <c r="ACU331" s="26"/>
      <c r="ACV331" s="26"/>
      <c r="ACW331" s="26"/>
      <c r="ACX331" s="26"/>
      <c r="ACY331" s="26"/>
      <c r="ACZ331" s="26"/>
      <c r="ADA331" s="26"/>
      <c r="ADB331" s="26"/>
      <c r="ADC331" s="26"/>
      <c r="ADD331" s="26"/>
      <c r="ADE331" s="26"/>
      <c r="ADF331" s="26"/>
      <c r="ADG331" s="26"/>
      <c r="ADH331" s="26"/>
      <c r="ADI331" s="26"/>
      <c r="ADJ331" s="26"/>
      <c r="ADK331" s="26"/>
      <c r="ADL331" s="26"/>
      <c r="ADM331" s="26"/>
      <c r="ADN331" s="26"/>
      <c r="ADO331" s="26"/>
      <c r="ADP331" s="26"/>
      <c r="ADQ331" s="26"/>
      <c r="ADR331" s="26"/>
      <c r="ADS331" s="26"/>
      <c r="ADT331" s="26"/>
      <c r="ADU331" s="26"/>
      <c r="ADV331" s="26"/>
      <c r="ADW331" s="26"/>
      <c r="ADX331" s="26"/>
      <c r="ADY331" s="26"/>
      <c r="ADZ331" s="26"/>
      <c r="AEA331" s="26"/>
      <c r="AEB331" s="26"/>
      <c r="AEC331" s="26"/>
      <c r="AED331" s="26"/>
      <c r="AEE331" s="26"/>
      <c r="AEF331" s="26"/>
      <c r="AEG331" s="26"/>
      <c r="AEH331" s="26"/>
      <c r="AEI331" s="26"/>
      <c r="AEJ331" s="26"/>
      <c r="AEK331" s="26"/>
      <c r="AEL331" s="26"/>
      <c r="AEM331" s="26"/>
      <c r="AEN331" s="26"/>
      <c r="AEO331" s="26"/>
      <c r="AEP331" s="26"/>
      <c r="AEQ331" s="26"/>
      <c r="AER331" s="26"/>
      <c r="AES331" s="26"/>
      <c r="AET331" s="26"/>
      <c r="AEU331" s="26"/>
      <c r="AEV331" s="26"/>
      <c r="AEW331" s="26"/>
      <c r="AEX331" s="26"/>
      <c r="AEY331" s="26"/>
      <c r="AEZ331" s="26"/>
      <c r="AFA331" s="26"/>
      <c r="AFB331" s="26"/>
      <c r="AFC331" s="26"/>
      <c r="AFD331" s="26"/>
      <c r="AFE331" s="26"/>
      <c r="AFF331" s="26"/>
      <c r="AFG331" s="26"/>
      <c r="AFH331" s="26"/>
      <c r="AFI331" s="26"/>
      <c r="AFJ331" s="26"/>
      <c r="AFK331" s="26"/>
      <c r="AFL331" s="26"/>
      <c r="AFM331" s="26"/>
      <c r="AFN331" s="26"/>
      <c r="AFO331" s="26"/>
      <c r="AFP331" s="26"/>
      <c r="AFQ331" s="26"/>
      <c r="AFR331" s="26"/>
      <c r="AFS331" s="26"/>
      <c r="AFT331" s="26"/>
      <c r="AFU331" s="26"/>
      <c r="AFV331" s="26"/>
      <c r="AFW331" s="26"/>
      <c r="AFX331" s="26"/>
      <c r="AFY331" s="26"/>
      <c r="AFZ331" s="26"/>
      <c r="AGA331" s="26"/>
      <c r="AGB331" s="26"/>
      <c r="AGC331" s="26"/>
      <c r="AGD331" s="26"/>
      <c r="AGE331" s="26"/>
      <c r="AGF331" s="26"/>
      <c r="AGG331" s="26"/>
      <c r="AGH331" s="26"/>
      <c r="AGI331" s="26"/>
      <c r="AGJ331" s="26"/>
      <c r="AGK331" s="26"/>
      <c r="AGL331" s="26"/>
      <c r="AGM331" s="26"/>
      <c r="AGN331" s="26"/>
      <c r="AGO331" s="26"/>
    </row>
    <row r="332" spans="371:873" x14ac:dyDescent="0.25">
      <c r="NG332" s="26"/>
      <c r="NH332" s="26"/>
      <c r="NI332" s="26"/>
      <c r="NJ332" s="26"/>
      <c r="NK332" s="26"/>
      <c r="NL332" s="26"/>
      <c r="NM332" s="26"/>
      <c r="NN332" s="26"/>
      <c r="NO332" s="26"/>
      <c r="NP332" s="26"/>
      <c r="NQ332" s="26"/>
      <c r="NR332" s="26"/>
      <c r="NS332" s="26"/>
      <c r="NT332" s="26"/>
      <c r="NU332" s="26"/>
      <c r="NV332" s="26"/>
      <c r="NW332" s="26"/>
      <c r="NX332" s="26"/>
      <c r="NY332" s="26"/>
      <c r="NZ332" s="26"/>
      <c r="OA332" s="26"/>
      <c r="OB332" s="26"/>
      <c r="OC332" s="26"/>
      <c r="OD332" s="26"/>
      <c r="OE332" s="26"/>
      <c r="OF332" s="26"/>
      <c r="OG332" s="26"/>
      <c r="OH332" s="26"/>
      <c r="OI332" s="26"/>
      <c r="OJ332" s="26"/>
      <c r="OK332" s="26"/>
      <c r="OL332" s="26"/>
      <c r="OM332" s="26"/>
      <c r="ON332" s="26"/>
      <c r="OO332" s="26"/>
      <c r="OP332" s="26"/>
      <c r="OQ332" s="26"/>
      <c r="OR332" s="26"/>
      <c r="OS332" s="26"/>
      <c r="OT332" s="26"/>
      <c r="OU332" s="26"/>
      <c r="OV332" s="26"/>
      <c r="OW332" s="26"/>
      <c r="OX332" s="26"/>
      <c r="OY332" s="26"/>
      <c r="OZ332" s="26"/>
      <c r="PA332" s="26"/>
      <c r="PB332" s="26"/>
      <c r="PC332" s="26"/>
      <c r="PD332" s="26"/>
      <c r="PE332" s="26"/>
      <c r="PF332" s="26"/>
      <c r="PG332" s="26"/>
      <c r="PH332" s="26"/>
      <c r="PI332" s="26"/>
      <c r="PJ332" s="26"/>
      <c r="PK332" s="26"/>
      <c r="PL332" s="26"/>
      <c r="PM332" s="26"/>
      <c r="PN332" s="26"/>
      <c r="PO332" s="26"/>
      <c r="PP332" s="26"/>
      <c r="PQ332" s="26"/>
      <c r="PR332" s="26"/>
      <c r="PS332" s="26"/>
      <c r="PT332" s="26"/>
      <c r="PU332" s="26"/>
      <c r="PV332" s="26"/>
      <c r="PW332" s="26"/>
      <c r="PX332" s="26"/>
      <c r="PY332" s="26"/>
      <c r="PZ332" s="26"/>
      <c r="QA332" s="26"/>
      <c r="QB332" s="26"/>
      <c r="QC332" s="26"/>
      <c r="QD332" s="26"/>
      <c r="QE332" s="26"/>
      <c r="QF332" s="26"/>
      <c r="QG332" s="26"/>
      <c r="QH332" s="26"/>
      <c r="QI332" s="26"/>
      <c r="QJ332" s="26"/>
      <c r="QK332" s="26"/>
      <c r="QL332" s="26"/>
      <c r="QM332" s="26"/>
      <c r="QN332" s="26"/>
      <c r="QO332" s="26"/>
      <c r="QP332" s="26"/>
      <c r="QQ332" s="26"/>
      <c r="QR332" s="26"/>
      <c r="QS332" s="26"/>
      <c r="QT332" s="26"/>
      <c r="QU332" s="26"/>
      <c r="QV332" s="26"/>
      <c r="QW332" s="26"/>
      <c r="QX332" s="26"/>
      <c r="QY332" s="26"/>
      <c r="QZ332" s="26"/>
      <c r="RA332" s="26"/>
      <c r="RB332" s="26"/>
      <c r="RC332" s="26"/>
      <c r="RD332" s="26"/>
      <c r="RE332" s="26"/>
      <c r="RF332" s="26"/>
      <c r="RG332" s="26"/>
      <c r="RH332" s="26"/>
      <c r="RI332" s="26"/>
      <c r="RJ332" s="26"/>
      <c r="RK332" s="26"/>
      <c r="RL332" s="26"/>
      <c r="RM332" s="26"/>
      <c r="RN332" s="26"/>
      <c r="RO332" s="26"/>
      <c r="RP332" s="26"/>
      <c r="RQ332" s="26"/>
      <c r="RR332" s="26"/>
      <c r="RS332" s="26"/>
      <c r="RT332" s="26"/>
      <c r="RU332" s="26"/>
      <c r="RV332" s="26"/>
      <c r="RW332" s="26"/>
      <c r="RX332" s="26"/>
      <c r="RY332" s="26"/>
      <c r="RZ332" s="26"/>
      <c r="SA332" s="26"/>
      <c r="SB332" s="26"/>
      <c r="SC332" s="26"/>
      <c r="SD332" s="26"/>
      <c r="SE332" s="26"/>
      <c r="SF332" s="26"/>
      <c r="SG332" s="26"/>
      <c r="SH332" s="26"/>
      <c r="SI332" s="26"/>
      <c r="SJ332" s="26"/>
      <c r="SK332" s="26"/>
      <c r="SL332" s="26"/>
      <c r="SM332" s="26"/>
      <c r="SN332" s="26"/>
      <c r="SO332" s="26"/>
      <c r="SP332" s="26"/>
      <c r="AAV332" s="26"/>
      <c r="AAW332" s="26"/>
      <c r="AAX332" s="26"/>
      <c r="AAY332" s="26"/>
      <c r="AAZ332" s="26"/>
      <c r="ABA332" s="26"/>
      <c r="ABB332" s="26"/>
      <c r="ABC332" s="26"/>
      <c r="ABD332" s="26"/>
      <c r="ABE332" s="26"/>
      <c r="ABF332" s="26"/>
      <c r="ABG332" s="26"/>
      <c r="ABH332" s="26"/>
      <c r="ABI332" s="26"/>
      <c r="ABJ332" s="26"/>
      <c r="ABK332" s="26"/>
      <c r="ABL332" s="26"/>
      <c r="ABM332" s="26"/>
      <c r="ABN332" s="26"/>
      <c r="ABO332" s="26"/>
      <c r="ABP332" s="26"/>
      <c r="ABQ332" s="26"/>
      <c r="ABR332" s="26"/>
      <c r="ABS332" s="26"/>
      <c r="ABT332" s="26"/>
      <c r="ABU332" s="26"/>
      <c r="ABV332" s="26"/>
      <c r="ABW332" s="26"/>
      <c r="ABX332" s="26"/>
      <c r="ABY332" s="26"/>
      <c r="ABZ332" s="26"/>
      <c r="ACA332" s="26"/>
      <c r="ACB332" s="26"/>
      <c r="ACC332" s="26"/>
      <c r="ACD332" s="26"/>
      <c r="ACE332" s="26"/>
      <c r="ACF332" s="26"/>
      <c r="ACG332" s="26"/>
      <c r="ACH332" s="26"/>
      <c r="ACI332" s="26"/>
      <c r="ACJ332" s="26"/>
      <c r="ACK332" s="26"/>
      <c r="ACL332" s="26"/>
      <c r="ACM332" s="26"/>
      <c r="ACN332" s="26"/>
      <c r="ACO332" s="26"/>
      <c r="ACP332" s="26"/>
      <c r="ACQ332" s="26"/>
      <c r="ACR332" s="26"/>
      <c r="ACS332" s="26"/>
      <c r="ACT332" s="26"/>
      <c r="ACU332" s="26"/>
      <c r="ACV332" s="26"/>
      <c r="ACW332" s="26"/>
      <c r="ACX332" s="26"/>
      <c r="ACY332" s="26"/>
      <c r="ACZ332" s="26"/>
      <c r="ADA332" s="26"/>
      <c r="ADB332" s="26"/>
      <c r="ADC332" s="26"/>
      <c r="ADD332" s="26"/>
      <c r="ADE332" s="26"/>
      <c r="ADF332" s="26"/>
      <c r="ADG332" s="26"/>
      <c r="ADH332" s="26"/>
      <c r="ADI332" s="26"/>
      <c r="ADJ332" s="26"/>
      <c r="ADK332" s="26"/>
      <c r="ADL332" s="26"/>
      <c r="ADM332" s="26"/>
      <c r="ADN332" s="26"/>
      <c r="ADO332" s="26"/>
      <c r="ADP332" s="26"/>
      <c r="ADQ332" s="26"/>
      <c r="ADR332" s="26"/>
      <c r="ADS332" s="26"/>
      <c r="ADT332" s="26"/>
      <c r="ADU332" s="26"/>
      <c r="ADV332" s="26"/>
      <c r="ADW332" s="26"/>
      <c r="ADX332" s="26"/>
      <c r="ADY332" s="26"/>
      <c r="ADZ332" s="26"/>
      <c r="AEA332" s="26"/>
      <c r="AEB332" s="26"/>
      <c r="AEC332" s="26"/>
      <c r="AED332" s="26"/>
      <c r="AEE332" s="26"/>
      <c r="AEF332" s="26"/>
      <c r="AEG332" s="26"/>
      <c r="AEH332" s="26"/>
      <c r="AEI332" s="26"/>
      <c r="AEJ332" s="26"/>
      <c r="AEK332" s="26"/>
      <c r="AEL332" s="26"/>
      <c r="AEM332" s="26"/>
      <c r="AEN332" s="26"/>
      <c r="AEO332" s="26"/>
      <c r="AEP332" s="26"/>
      <c r="AEQ332" s="26"/>
      <c r="AER332" s="26"/>
      <c r="AES332" s="26"/>
      <c r="AET332" s="26"/>
      <c r="AEU332" s="26"/>
      <c r="AEV332" s="26"/>
      <c r="AEW332" s="26"/>
      <c r="AEX332" s="26"/>
      <c r="AEY332" s="26"/>
      <c r="AEZ332" s="26"/>
      <c r="AFA332" s="26"/>
      <c r="AFB332" s="26"/>
      <c r="AFC332" s="26"/>
      <c r="AFD332" s="26"/>
      <c r="AFE332" s="26"/>
      <c r="AFF332" s="26"/>
      <c r="AFG332" s="26"/>
      <c r="AFH332" s="26"/>
      <c r="AFI332" s="26"/>
      <c r="AFJ332" s="26"/>
      <c r="AFK332" s="26"/>
      <c r="AFL332" s="26"/>
      <c r="AFM332" s="26"/>
      <c r="AFN332" s="26"/>
      <c r="AFO332" s="26"/>
      <c r="AFP332" s="26"/>
      <c r="AFQ332" s="26"/>
      <c r="AFR332" s="26"/>
      <c r="AFS332" s="26"/>
      <c r="AFT332" s="26"/>
      <c r="AFU332" s="26"/>
      <c r="AFV332" s="26"/>
      <c r="AFW332" s="26"/>
      <c r="AFX332" s="26"/>
      <c r="AFY332" s="26"/>
      <c r="AFZ332" s="26"/>
      <c r="AGA332" s="26"/>
      <c r="AGB332" s="26"/>
      <c r="AGC332" s="26"/>
      <c r="AGD332" s="26"/>
      <c r="AGE332" s="26"/>
      <c r="AGF332" s="26"/>
      <c r="AGG332" s="26"/>
      <c r="AGH332" s="26"/>
      <c r="AGI332" s="26"/>
      <c r="AGJ332" s="26"/>
      <c r="AGK332" s="26"/>
      <c r="AGL332" s="26"/>
      <c r="AGM332" s="26"/>
      <c r="AGN332" s="26"/>
      <c r="AGO332" s="26"/>
    </row>
    <row r="333" spans="371:873" x14ac:dyDescent="0.25">
      <c r="NG333" s="26"/>
      <c r="NH333" s="26"/>
      <c r="NI333" s="26"/>
      <c r="NJ333" s="26"/>
      <c r="NK333" s="26"/>
      <c r="NL333" s="26"/>
      <c r="NM333" s="26"/>
      <c r="NN333" s="26"/>
      <c r="NO333" s="26"/>
      <c r="NP333" s="26"/>
      <c r="NQ333" s="26"/>
      <c r="NR333" s="26"/>
      <c r="NS333" s="26"/>
      <c r="NT333" s="26"/>
      <c r="NU333" s="26"/>
      <c r="NV333" s="26"/>
      <c r="NW333" s="26"/>
      <c r="NX333" s="26"/>
      <c r="NY333" s="26"/>
      <c r="NZ333" s="26"/>
      <c r="OA333" s="26"/>
      <c r="OB333" s="26"/>
      <c r="OC333" s="26"/>
      <c r="OD333" s="26"/>
      <c r="OE333" s="26"/>
      <c r="OF333" s="26"/>
      <c r="OG333" s="26"/>
      <c r="OH333" s="26"/>
      <c r="OI333" s="26"/>
      <c r="OJ333" s="26"/>
      <c r="OK333" s="26"/>
      <c r="OL333" s="26"/>
      <c r="OM333" s="26"/>
      <c r="ON333" s="26"/>
      <c r="OO333" s="26"/>
      <c r="OP333" s="26"/>
      <c r="OQ333" s="26"/>
      <c r="OR333" s="26"/>
      <c r="OS333" s="26"/>
      <c r="OT333" s="26"/>
      <c r="OU333" s="26"/>
      <c r="OV333" s="26"/>
      <c r="OW333" s="26"/>
      <c r="OX333" s="26"/>
      <c r="OY333" s="26"/>
      <c r="OZ333" s="26"/>
      <c r="PA333" s="26"/>
      <c r="PB333" s="26"/>
      <c r="PC333" s="26"/>
      <c r="PD333" s="26"/>
      <c r="PE333" s="26"/>
      <c r="PF333" s="26"/>
      <c r="PG333" s="26"/>
      <c r="PH333" s="26"/>
      <c r="PI333" s="26"/>
      <c r="PJ333" s="26"/>
      <c r="PK333" s="26"/>
      <c r="PL333" s="26"/>
      <c r="PM333" s="26"/>
      <c r="PN333" s="26"/>
      <c r="PO333" s="26"/>
      <c r="PP333" s="26"/>
      <c r="PQ333" s="26"/>
      <c r="PR333" s="26"/>
      <c r="PS333" s="26"/>
      <c r="PT333" s="26"/>
      <c r="PU333" s="26"/>
      <c r="PV333" s="26"/>
      <c r="PW333" s="26"/>
      <c r="PX333" s="26"/>
      <c r="PY333" s="26"/>
      <c r="PZ333" s="26"/>
      <c r="QA333" s="26"/>
      <c r="QB333" s="26"/>
      <c r="QC333" s="26"/>
      <c r="QD333" s="26"/>
      <c r="QE333" s="26"/>
      <c r="QF333" s="26"/>
      <c r="QG333" s="26"/>
      <c r="QH333" s="26"/>
      <c r="QI333" s="26"/>
      <c r="QJ333" s="26"/>
      <c r="QK333" s="26"/>
      <c r="QL333" s="26"/>
      <c r="QM333" s="26"/>
      <c r="QN333" s="26"/>
      <c r="QO333" s="26"/>
      <c r="QP333" s="26"/>
      <c r="QQ333" s="26"/>
      <c r="QR333" s="26"/>
      <c r="QS333" s="26"/>
      <c r="QT333" s="26"/>
      <c r="QU333" s="26"/>
      <c r="QV333" s="26"/>
      <c r="QW333" s="26"/>
      <c r="QX333" s="26"/>
      <c r="QY333" s="26"/>
      <c r="QZ333" s="26"/>
      <c r="RA333" s="26"/>
      <c r="RB333" s="26"/>
      <c r="RC333" s="26"/>
      <c r="RD333" s="26"/>
      <c r="RE333" s="26"/>
      <c r="RF333" s="26"/>
      <c r="RG333" s="26"/>
      <c r="RH333" s="26"/>
      <c r="RI333" s="26"/>
      <c r="RJ333" s="26"/>
      <c r="RK333" s="26"/>
      <c r="RL333" s="26"/>
      <c r="RM333" s="26"/>
      <c r="RN333" s="26"/>
      <c r="RO333" s="26"/>
      <c r="RP333" s="26"/>
      <c r="RQ333" s="26"/>
      <c r="RR333" s="26"/>
      <c r="RS333" s="26"/>
      <c r="RT333" s="26"/>
      <c r="RU333" s="26"/>
      <c r="RV333" s="26"/>
      <c r="RW333" s="26"/>
      <c r="RX333" s="26"/>
      <c r="RY333" s="26"/>
      <c r="RZ333" s="26"/>
      <c r="SA333" s="26"/>
      <c r="SB333" s="26"/>
      <c r="SC333" s="26"/>
      <c r="SD333" s="26"/>
      <c r="SE333" s="26"/>
      <c r="SF333" s="26"/>
      <c r="SG333" s="26"/>
      <c r="SH333" s="26"/>
      <c r="SI333" s="26"/>
      <c r="SJ333" s="26"/>
      <c r="SK333" s="26"/>
      <c r="SL333" s="26"/>
      <c r="SM333" s="26"/>
      <c r="SN333" s="26"/>
      <c r="SO333" s="26"/>
      <c r="SP333" s="26"/>
      <c r="AAV333" s="26"/>
      <c r="AAW333" s="26"/>
      <c r="AAX333" s="26"/>
      <c r="AAY333" s="26"/>
      <c r="AAZ333" s="26"/>
      <c r="ABA333" s="26"/>
      <c r="ABB333" s="26"/>
      <c r="ABC333" s="26"/>
      <c r="ABD333" s="26"/>
      <c r="ABE333" s="26"/>
      <c r="ABF333" s="26"/>
      <c r="ABG333" s="26"/>
      <c r="ABH333" s="26"/>
      <c r="ABI333" s="26"/>
      <c r="ABJ333" s="26"/>
      <c r="ABK333" s="26"/>
      <c r="ABL333" s="26"/>
      <c r="ABM333" s="26"/>
      <c r="ABN333" s="26"/>
      <c r="ABO333" s="26"/>
      <c r="ABP333" s="26"/>
      <c r="ABQ333" s="26"/>
      <c r="ABR333" s="26"/>
      <c r="ABS333" s="26"/>
      <c r="ABT333" s="26"/>
      <c r="ABU333" s="26"/>
      <c r="ABV333" s="26"/>
      <c r="ABW333" s="26"/>
      <c r="ABX333" s="26"/>
      <c r="ABY333" s="26"/>
      <c r="ABZ333" s="26"/>
      <c r="ACA333" s="26"/>
      <c r="ACB333" s="26"/>
      <c r="ACC333" s="26"/>
      <c r="ACD333" s="26"/>
      <c r="ACE333" s="26"/>
      <c r="ACF333" s="26"/>
      <c r="ACG333" s="26"/>
      <c r="ACH333" s="26"/>
      <c r="ACI333" s="26"/>
      <c r="ACJ333" s="26"/>
      <c r="ACK333" s="26"/>
      <c r="ACL333" s="26"/>
      <c r="ACM333" s="26"/>
      <c r="ACN333" s="26"/>
      <c r="ACO333" s="26"/>
      <c r="ACP333" s="26"/>
      <c r="ACQ333" s="26"/>
      <c r="ACR333" s="26"/>
      <c r="ACS333" s="26"/>
      <c r="ACT333" s="26"/>
      <c r="ACU333" s="26"/>
      <c r="ACV333" s="26"/>
      <c r="ACW333" s="26"/>
      <c r="ACX333" s="26"/>
      <c r="ACY333" s="26"/>
      <c r="ACZ333" s="26"/>
      <c r="ADA333" s="26"/>
      <c r="ADB333" s="26"/>
      <c r="ADC333" s="26"/>
      <c r="ADD333" s="26"/>
      <c r="ADE333" s="26"/>
      <c r="ADF333" s="26"/>
      <c r="ADG333" s="26"/>
      <c r="ADH333" s="26"/>
      <c r="ADI333" s="26"/>
      <c r="ADJ333" s="26"/>
      <c r="ADK333" s="26"/>
      <c r="ADL333" s="26"/>
      <c r="ADM333" s="26"/>
      <c r="ADN333" s="26"/>
      <c r="ADO333" s="26"/>
      <c r="ADP333" s="26"/>
      <c r="ADQ333" s="26"/>
      <c r="ADR333" s="26"/>
      <c r="ADS333" s="26"/>
      <c r="ADT333" s="26"/>
      <c r="ADU333" s="26"/>
      <c r="ADV333" s="26"/>
      <c r="ADW333" s="26"/>
      <c r="ADX333" s="26"/>
      <c r="ADY333" s="26"/>
      <c r="ADZ333" s="26"/>
      <c r="AEA333" s="26"/>
      <c r="AEB333" s="26"/>
      <c r="AEC333" s="26"/>
      <c r="AED333" s="26"/>
      <c r="AEE333" s="26"/>
      <c r="AEF333" s="26"/>
      <c r="AEG333" s="26"/>
      <c r="AEH333" s="26"/>
      <c r="AEI333" s="26"/>
      <c r="AEJ333" s="26"/>
      <c r="AEK333" s="26"/>
      <c r="AEL333" s="26"/>
      <c r="AEM333" s="26"/>
      <c r="AEN333" s="26"/>
      <c r="AEO333" s="26"/>
      <c r="AEP333" s="26"/>
      <c r="AEQ333" s="26"/>
      <c r="AER333" s="26"/>
      <c r="AES333" s="26"/>
      <c r="AET333" s="26"/>
      <c r="AEU333" s="26"/>
      <c r="AEV333" s="26"/>
      <c r="AEW333" s="26"/>
      <c r="AEX333" s="26"/>
      <c r="AEY333" s="26"/>
      <c r="AEZ333" s="26"/>
      <c r="AFA333" s="26"/>
      <c r="AFB333" s="26"/>
      <c r="AFC333" s="26"/>
      <c r="AFD333" s="26"/>
      <c r="AFE333" s="26"/>
      <c r="AFF333" s="26"/>
      <c r="AFG333" s="26"/>
      <c r="AFH333" s="26"/>
      <c r="AFI333" s="26"/>
      <c r="AFJ333" s="26"/>
      <c r="AFK333" s="26"/>
      <c r="AFL333" s="26"/>
      <c r="AFM333" s="26"/>
      <c r="AFN333" s="26"/>
      <c r="AFO333" s="26"/>
      <c r="AFP333" s="26"/>
      <c r="AFQ333" s="26"/>
      <c r="AFR333" s="26"/>
      <c r="AFS333" s="26"/>
      <c r="AFT333" s="26"/>
      <c r="AFU333" s="26"/>
      <c r="AFV333" s="26"/>
      <c r="AFW333" s="26"/>
      <c r="AFX333" s="26"/>
      <c r="AFY333" s="26"/>
      <c r="AFZ333" s="26"/>
      <c r="AGA333" s="26"/>
      <c r="AGB333" s="26"/>
      <c r="AGC333" s="26"/>
      <c r="AGD333" s="26"/>
      <c r="AGE333" s="26"/>
      <c r="AGF333" s="26"/>
      <c r="AGG333" s="26"/>
      <c r="AGH333" s="26"/>
      <c r="AGI333" s="26"/>
      <c r="AGJ333" s="26"/>
      <c r="AGK333" s="26"/>
      <c r="AGL333" s="26"/>
      <c r="AGM333" s="26"/>
      <c r="AGN333" s="26"/>
      <c r="AGO333" s="26"/>
    </row>
    <row r="334" spans="371:873" x14ac:dyDescent="0.25">
      <c r="NG334" s="26"/>
      <c r="NH334" s="26"/>
      <c r="NI334" s="26"/>
      <c r="NJ334" s="26"/>
      <c r="NK334" s="26"/>
      <c r="NL334" s="26"/>
      <c r="NM334" s="26"/>
      <c r="NN334" s="26"/>
      <c r="NO334" s="26"/>
      <c r="NP334" s="26"/>
      <c r="NQ334" s="26"/>
      <c r="NR334" s="26"/>
      <c r="NS334" s="26"/>
      <c r="NT334" s="26"/>
      <c r="NU334" s="26"/>
      <c r="NV334" s="26"/>
      <c r="NW334" s="26"/>
      <c r="NX334" s="26"/>
      <c r="NY334" s="26"/>
      <c r="NZ334" s="26"/>
      <c r="OA334" s="26"/>
      <c r="OB334" s="26"/>
      <c r="OC334" s="26"/>
      <c r="OD334" s="26"/>
      <c r="OE334" s="26"/>
      <c r="OF334" s="26"/>
      <c r="OG334" s="26"/>
      <c r="OH334" s="26"/>
      <c r="OI334" s="26"/>
      <c r="OJ334" s="26"/>
      <c r="OK334" s="26"/>
      <c r="OL334" s="26"/>
      <c r="OM334" s="26"/>
      <c r="ON334" s="26"/>
      <c r="OO334" s="26"/>
      <c r="OP334" s="26"/>
      <c r="OQ334" s="26"/>
      <c r="OR334" s="26"/>
      <c r="OS334" s="26"/>
      <c r="OT334" s="26"/>
      <c r="OU334" s="26"/>
      <c r="OV334" s="26"/>
      <c r="OW334" s="26"/>
      <c r="OX334" s="26"/>
      <c r="OY334" s="26"/>
      <c r="OZ334" s="26"/>
      <c r="PA334" s="26"/>
      <c r="PB334" s="26"/>
      <c r="PC334" s="26"/>
      <c r="PD334" s="26"/>
      <c r="PE334" s="26"/>
      <c r="PF334" s="26"/>
      <c r="PG334" s="26"/>
      <c r="PH334" s="26"/>
      <c r="PI334" s="26"/>
      <c r="PJ334" s="26"/>
      <c r="PK334" s="26"/>
      <c r="PL334" s="26"/>
      <c r="PM334" s="26"/>
      <c r="PN334" s="26"/>
      <c r="PO334" s="26"/>
      <c r="PP334" s="26"/>
      <c r="PQ334" s="26"/>
      <c r="PR334" s="26"/>
      <c r="PS334" s="26"/>
      <c r="PT334" s="26"/>
      <c r="PU334" s="26"/>
      <c r="PV334" s="26"/>
      <c r="PW334" s="26"/>
      <c r="PX334" s="26"/>
      <c r="PY334" s="26"/>
      <c r="PZ334" s="26"/>
      <c r="QA334" s="26"/>
      <c r="QB334" s="26"/>
      <c r="QC334" s="26"/>
      <c r="QD334" s="26"/>
      <c r="QE334" s="26"/>
      <c r="QF334" s="26"/>
      <c r="QG334" s="26"/>
      <c r="QH334" s="26"/>
      <c r="QI334" s="26"/>
      <c r="QJ334" s="26"/>
      <c r="QK334" s="26"/>
      <c r="QL334" s="26"/>
      <c r="QM334" s="26"/>
      <c r="QN334" s="26"/>
      <c r="QO334" s="26"/>
      <c r="QP334" s="26"/>
      <c r="QQ334" s="26"/>
      <c r="QR334" s="26"/>
      <c r="QS334" s="26"/>
      <c r="QT334" s="26"/>
      <c r="QU334" s="26"/>
      <c r="QV334" s="26"/>
      <c r="QW334" s="26"/>
      <c r="QX334" s="26"/>
      <c r="QY334" s="26"/>
      <c r="QZ334" s="26"/>
      <c r="RA334" s="26"/>
      <c r="RB334" s="26"/>
      <c r="RC334" s="26"/>
      <c r="RD334" s="26"/>
      <c r="RE334" s="26"/>
      <c r="RF334" s="26"/>
      <c r="RG334" s="26"/>
      <c r="RH334" s="26"/>
      <c r="RI334" s="26"/>
      <c r="RJ334" s="26"/>
      <c r="RK334" s="26"/>
      <c r="RL334" s="26"/>
      <c r="RM334" s="26"/>
      <c r="RN334" s="26"/>
      <c r="RO334" s="26"/>
      <c r="RP334" s="26"/>
      <c r="RQ334" s="26"/>
      <c r="RR334" s="26"/>
      <c r="RS334" s="26"/>
      <c r="RT334" s="26"/>
      <c r="RU334" s="26"/>
      <c r="RV334" s="26"/>
      <c r="RW334" s="26"/>
      <c r="RX334" s="26"/>
      <c r="RY334" s="26"/>
      <c r="RZ334" s="26"/>
      <c r="SA334" s="26"/>
      <c r="SB334" s="26"/>
      <c r="SC334" s="26"/>
      <c r="SD334" s="26"/>
      <c r="SE334" s="26"/>
      <c r="SF334" s="26"/>
      <c r="SG334" s="26"/>
      <c r="SH334" s="26"/>
      <c r="SI334" s="26"/>
      <c r="SJ334" s="26"/>
      <c r="SK334" s="26"/>
      <c r="SL334" s="26"/>
      <c r="SM334" s="26"/>
      <c r="SN334" s="26"/>
      <c r="SO334" s="26"/>
      <c r="SP334" s="26"/>
      <c r="AAV334" s="26"/>
      <c r="AAW334" s="26"/>
      <c r="AAX334" s="26"/>
      <c r="AAY334" s="26"/>
      <c r="AAZ334" s="26"/>
      <c r="ABA334" s="26"/>
      <c r="ABB334" s="26"/>
      <c r="ABC334" s="26"/>
      <c r="ABD334" s="26"/>
      <c r="ABE334" s="26"/>
      <c r="ABF334" s="26"/>
      <c r="ABG334" s="26"/>
      <c r="ABH334" s="26"/>
      <c r="ABI334" s="26"/>
      <c r="ABJ334" s="26"/>
      <c r="ABK334" s="26"/>
      <c r="ABL334" s="26"/>
      <c r="ABM334" s="26"/>
      <c r="ABN334" s="26"/>
      <c r="ABO334" s="26"/>
      <c r="ABP334" s="26"/>
      <c r="ABQ334" s="26"/>
      <c r="ABR334" s="26"/>
      <c r="ABS334" s="26"/>
      <c r="ABT334" s="26"/>
      <c r="ABU334" s="26"/>
      <c r="ABV334" s="26"/>
      <c r="ABW334" s="26"/>
      <c r="ABX334" s="26"/>
      <c r="ABY334" s="26"/>
      <c r="ABZ334" s="26"/>
      <c r="ACA334" s="26"/>
      <c r="ACB334" s="26"/>
      <c r="ACC334" s="26"/>
      <c r="ACD334" s="26"/>
      <c r="ACE334" s="26"/>
      <c r="ACF334" s="26"/>
      <c r="ACG334" s="26"/>
      <c r="ACH334" s="26"/>
      <c r="ACI334" s="26"/>
      <c r="ACJ334" s="26"/>
      <c r="ACK334" s="26"/>
      <c r="ACL334" s="26"/>
      <c r="ACM334" s="26"/>
      <c r="ACN334" s="26"/>
      <c r="ACO334" s="26"/>
      <c r="ACP334" s="26"/>
      <c r="ACQ334" s="26"/>
      <c r="ACR334" s="26"/>
      <c r="ACS334" s="26"/>
      <c r="ACT334" s="26"/>
      <c r="ACU334" s="26"/>
      <c r="ACV334" s="26"/>
      <c r="ACW334" s="26"/>
      <c r="ACX334" s="26"/>
      <c r="ACY334" s="26"/>
      <c r="ACZ334" s="26"/>
      <c r="ADA334" s="26"/>
      <c r="ADB334" s="26"/>
      <c r="ADC334" s="26"/>
      <c r="ADD334" s="26"/>
      <c r="ADE334" s="26"/>
      <c r="ADF334" s="26"/>
      <c r="ADG334" s="26"/>
      <c r="ADH334" s="26"/>
      <c r="ADI334" s="26"/>
      <c r="ADJ334" s="26"/>
      <c r="ADK334" s="26"/>
      <c r="ADL334" s="26"/>
      <c r="ADM334" s="26"/>
      <c r="ADN334" s="26"/>
      <c r="ADO334" s="26"/>
      <c r="ADP334" s="26"/>
      <c r="ADQ334" s="26"/>
      <c r="ADR334" s="26"/>
      <c r="ADS334" s="26"/>
      <c r="ADT334" s="26"/>
      <c r="ADU334" s="26"/>
      <c r="ADV334" s="26"/>
      <c r="ADW334" s="26"/>
      <c r="ADX334" s="26"/>
      <c r="ADY334" s="26"/>
      <c r="ADZ334" s="26"/>
      <c r="AEA334" s="26"/>
      <c r="AEB334" s="26"/>
      <c r="AEC334" s="26"/>
      <c r="AED334" s="26"/>
      <c r="AEE334" s="26"/>
      <c r="AEF334" s="26"/>
      <c r="AEG334" s="26"/>
      <c r="AEH334" s="26"/>
      <c r="AEI334" s="26"/>
      <c r="AEJ334" s="26"/>
      <c r="AEK334" s="26"/>
      <c r="AEL334" s="26"/>
      <c r="AEM334" s="26"/>
      <c r="AEN334" s="26"/>
      <c r="AEO334" s="26"/>
      <c r="AEP334" s="26"/>
      <c r="AEQ334" s="26"/>
      <c r="AER334" s="26"/>
      <c r="AES334" s="26"/>
      <c r="AET334" s="26"/>
      <c r="AEU334" s="26"/>
      <c r="AEV334" s="26"/>
      <c r="AEW334" s="26"/>
      <c r="AEX334" s="26"/>
      <c r="AEY334" s="26"/>
      <c r="AEZ334" s="26"/>
      <c r="AFA334" s="26"/>
      <c r="AFB334" s="26"/>
      <c r="AFC334" s="26"/>
      <c r="AFD334" s="26"/>
      <c r="AFE334" s="26"/>
      <c r="AFF334" s="26"/>
      <c r="AFG334" s="26"/>
      <c r="AFH334" s="26"/>
      <c r="AFI334" s="26"/>
      <c r="AFJ334" s="26"/>
      <c r="AFK334" s="26"/>
      <c r="AFL334" s="26"/>
      <c r="AFM334" s="26"/>
      <c r="AFN334" s="26"/>
      <c r="AFO334" s="26"/>
      <c r="AFP334" s="26"/>
      <c r="AFQ334" s="26"/>
      <c r="AFR334" s="26"/>
      <c r="AFS334" s="26"/>
      <c r="AFT334" s="26"/>
      <c r="AFU334" s="26"/>
      <c r="AFV334" s="26"/>
      <c r="AFW334" s="26"/>
      <c r="AFX334" s="26"/>
      <c r="AFY334" s="26"/>
      <c r="AFZ334" s="26"/>
      <c r="AGA334" s="26"/>
      <c r="AGB334" s="26"/>
      <c r="AGC334" s="26"/>
      <c r="AGD334" s="26"/>
      <c r="AGE334" s="26"/>
      <c r="AGF334" s="26"/>
      <c r="AGG334" s="26"/>
      <c r="AGH334" s="26"/>
      <c r="AGI334" s="26"/>
      <c r="AGJ334" s="26"/>
      <c r="AGK334" s="26"/>
      <c r="AGL334" s="26"/>
      <c r="AGM334" s="26"/>
      <c r="AGN334" s="26"/>
      <c r="AGO334" s="26"/>
    </row>
    <row r="335" spans="371:873" x14ac:dyDescent="0.25">
      <c r="NG335" s="26"/>
      <c r="NH335" s="26"/>
      <c r="NI335" s="26"/>
      <c r="NJ335" s="26"/>
      <c r="NK335" s="26"/>
      <c r="NL335" s="26"/>
      <c r="NM335" s="26"/>
      <c r="NN335" s="26"/>
      <c r="NO335" s="26"/>
      <c r="NP335" s="26"/>
      <c r="NQ335" s="26"/>
      <c r="NR335" s="26"/>
      <c r="NS335" s="26"/>
      <c r="NT335" s="26"/>
      <c r="NU335" s="26"/>
      <c r="NV335" s="26"/>
      <c r="NW335" s="26"/>
      <c r="NX335" s="26"/>
      <c r="NY335" s="26"/>
      <c r="NZ335" s="26"/>
      <c r="OA335" s="26"/>
      <c r="OB335" s="26"/>
      <c r="OC335" s="26"/>
      <c r="OD335" s="26"/>
      <c r="OE335" s="26"/>
      <c r="OF335" s="26"/>
      <c r="OG335" s="26"/>
      <c r="OH335" s="26"/>
      <c r="OI335" s="26"/>
      <c r="OJ335" s="26"/>
      <c r="OK335" s="26"/>
      <c r="OL335" s="26"/>
      <c r="OM335" s="26"/>
      <c r="ON335" s="26"/>
      <c r="OO335" s="26"/>
      <c r="OP335" s="26"/>
      <c r="OQ335" s="26"/>
      <c r="OR335" s="26"/>
      <c r="OS335" s="26"/>
      <c r="OT335" s="26"/>
      <c r="OU335" s="26"/>
      <c r="OV335" s="26"/>
      <c r="OW335" s="26"/>
      <c r="OX335" s="26"/>
      <c r="OY335" s="26"/>
      <c r="OZ335" s="26"/>
      <c r="PA335" s="26"/>
      <c r="PB335" s="26"/>
      <c r="PC335" s="26"/>
      <c r="PD335" s="26"/>
      <c r="PE335" s="26"/>
      <c r="PF335" s="26"/>
      <c r="PG335" s="26"/>
      <c r="PH335" s="26"/>
      <c r="PI335" s="26"/>
      <c r="PJ335" s="26"/>
      <c r="PK335" s="26"/>
      <c r="PL335" s="26"/>
      <c r="PM335" s="26"/>
      <c r="PN335" s="26"/>
      <c r="PO335" s="26"/>
      <c r="PP335" s="26"/>
      <c r="PQ335" s="26"/>
      <c r="PR335" s="26"/>
      <c r="PS335" s="26"/>
      <c r="PT335" s="26"/>
      <c r="PU335" s="26"/>
      <c r="PV335" s="26"/>
      <c r="PW335" s="26"/>
      <c r="PX335" s="26"/>
      <c r="PY335" s="26"/>
      <c r="PZ335" s="26"/>
      <c r="QA335" s="26"/>
      <c r="QB335" s="26"/>
      <c r="QC335" s="26"/>
      <c r="QD335" s="26"/>
      <c r="QE335" s="26"/>
      <c r="QF335" s="26"/>
      <c r="QG335" s="26"/>
      <c r="QH335" s="26"/>
      <c r="QI335" s="26"/>
      <c r="QJ335" s="26"/>
      <c r="QK335" s="26"/>
      <c r="QL335" s="26"/>
      <c r="QM335" s="26"/>
      <c r="QN335" s="26"/>
      <c r="QO335" s="26"/>
      <c r="QP335" s="26"/>
      <c r="QQ335" s="26"/>
      <c r="QR335" s="26"/>
      <c r="QS335" s="26"/>
      <c r="QT335" s="26"/>
      <c r="QU335" s="26"/>
      <c r="QV335" s="26"/>
      <c r="QW335" s="26"/>
      <c r="QX335" s="26"/>
      <c r="QY335" s="26"/>
      <c r="QZ335" s="26"/>
      <c r="RA335" s="26"/>
      <c r="RB335" s="26"/>
      <c r="RC335" s="26"/>
      <c r="RD335" s="26"/>
      <c r="RE335" s="26"/>
      <c r="RF335" s="26"/>
      <c r="RG335" s="26"/>
      <c r="RH335" s="26"/>
      <c r="RI335" s="26"/>
      <c r="RJ335" s="26"/>
      <c r="RK335" s="26"/>
      <c r="RL335" s="26"/>
      <c r="RM335" s="26"/>
      <c r="RN335" s="26"/>
      <c r="RO335" s="26"/>
      <c r="RP335" s="26"/>
      <c r="RQ335" s="26"/>
      <c r="RR335" s="26"/>
      <c r="RS335" s="26"/>
      <c r="RT335" s="26"/>
      <c r="RU335" s="26"/>
      <c r="RV335" s="26"/>
      <c r="RW335" s="26"/>
      <c r="RX335" s="26"/>
      <c r="RY335" s="26"/>
      <c r="RZ335" s="26"/>
      <c r="SA335" s="26"/>
      <c r="SB335" s="26"/>
      <c r="SC335" s="26"/>
      <c r="SD335" s="26"/>
      <c r="SE335" s="26"/>
      <c r="SF335" s="26"/>
      <c r="SG335" s="26"/>
      <c r="SH335" s="26"/>
      <c r="SI335" s="26"/>
      <c r="SJ335" s="26"/>
      <c r="SK335" s="26"/>
      <c r="SL335" s="26"/>
      <c r="SM335" s="26"/>
      <c r="SN335" s="26"/>
      <c r="SO335" s="26"/>
      <c r="SP335" s="26"/>
      <c r="AAV335" s="26"/>
      <c r="AAW335" s="26"/>
      <c r="AAX335" s="26"/>
      <c r="AAY335" s="26"/>
      <c r="AAZ335" s="26"/>
      <c r="ABA335" s="26"/>
      <c r="ABB335" s="26"/>
      <c r="ABC335" s="26"/>
      <c r="ABD335" s="26"/>
      <c r="ABE335" s="26"/>
      <c r="ABF335" s="26"/>
      <c r="ABG335" s="26"/>
      <c r="ABH335" s="26"/>
      <c r="ABI335" s="26"/>
      <c r="ABJ335" s="26"/>
      <c r="ABK335" s="26"/>
      <c r="ABL335" s="26"/>
      <c r="ABM335" s="26"/>
      <c r="ABN335" s="26"/>
      <c r="ABO335" s="26"/>
      <c r="ABP335" s="26"/>
      <c r="ABQ335" s="26"/>
      <c r="ABR335" s="26"/>
      <c r="ABS335" s="26"/>
      <c r="ABT335" s="26"/>
      <c r="ABU335" s="26"/>
      <c r="ABV335" s="26"/>
      <c r="ABW335" s="26"/>
      <c r="ABX335" s="26"/>
      <c r="ABY335" s="26"/>
      <c r="ABZ335" s="26"/>
      <c r="ACA335" s="26"/>
      <c r="ACB335" s="26"/>
      <c r="ACC335" s="26"/>
      <c r="ACD335" s="26"/>
      <c r="ACE335" s="26"/>
      <c r="ACF335" s="26"/>
      <c r="ACG335" s="26"/>
      <c r="ACH335" s="26"/>
      <c r="ACI335" s="26"/>
      <c r="ACJ335" s="26"/>
      <c r="ACK335" s="26"/>
      <c r="ACL335" s="26"/>
      <c r="ACM335" s="26"/>
      <c r="ACN335" s="26"/>
      <c r="ACO335" s="26"/>
      <c r="ACP335" s="26"/>
      <c r="ACQ335" s="26"/>
      <c r="ACR335" s="26"/>
      <c r="ACS335" s="26"/>
      <c r="ACT335" s="26"/>
      <c r="ACU335" s="26"/>
      <c r="ACV335" s="26"/>
      <c r="ACW335" s="26"/>
      <c r="ACX335" s="26"/>
      <c r="ACY335" s="26"/>
      <c r="ACZ335" s="26"/>
      <c r="ADA335" s="26"/>
      <c r="ADB335" s="26"/>
      <c r="ADC335" s="26"/>
      <c r="ADD335" s="26"/>
      <c r="ADE335" s="26"/>
      <c r="ADF335" s="26"/>
      <c r="ADG335" s="26"/>
      <c r="ADH335" s="26"/>
      <c r="ADI335" s="26"/>
      <c r="ADJ335" s="26"/>
      <c r="ADK335" s="26"/>
      <c r="ADL335" s="26"/>
      <c r="ADM335" s="26"/>
      <c r="ADN335" s="26"/>
      <c r="ADO335" s="26"/>
      <c r="ADP335" s="26"/>
      <c r="ADQ335" s="26"/>
      <c r="ADR335" s="26"/>
      <c r="ADS335" s="26"/>
      <c r="ADT335" s="26"/>
      <c r="ADU335" s="26"/>
      <c r="ADV335" s="26"/>
      <c r="ADW335" s="26"/>
      <c r="ADX335" s="26"/>
      <c r="ADY335" s="26"/>
      <c r="ADZ335" s="26"/>
      <c r="AEA335" s="26"/>
      <c r="AEB335" s="26"/>
      <c r="AEC335" s="26"/>
      <c r="AED335" s="26"/>
      <c r="AEE335" s="26"/>
      <c r="AEF335" s="26"/>
      <c r="AEG335" s="26"/>
      <c r="AEH335" s="26"/>
      <c r="AEI335" s="26"/>
      <c r="AEJ335" s="26"/>
      <c r="AEK335" s="26"/>
      <c r="AEL335" s="26"/>
      <c r="AEM335" s="26"/>
      <c r="AEN335" s="26"/>
      <c r="AEO335" s="26"/>
      <c r="AEP335" s="26"/>
      <c r="AEQ335" s="26"/>
      <c r="AER335" s="26"/>
      <c r="AES335" s="26"/>
      <c r="AET335" s="26"/>
      <c r="AEU335" s="26"/>
      <c r="AEV335" s="26"/>
      <c r="AEW335" s="26"/>
      <c r="AEX335" s="26"/>
      <c r="AEY335" s="26"/>
      <c r="AEZ335" s="26"/>
      <c r="AFA335" s="26"/>
      <c r="AFB335" s="26"/>
      <c r="AFC335" s="26"/>
      <c r="AFD335" s="26"/>
      <c r="AFE335" s="26"/>
      <c r="AFF335" s="26"/>
      <c r="AFG335" s="26"/>
      <c r="AFH335" s="26"/>
      <c r="AFI335" s="26"/>
      <c r="AFJ335" s="26"/>
      <c r="AFK335" s="26"/>
      <c r="AFL335" s="26"/>
      <c r="AFM335" s="26"/>
      <c r="AFN335" s="26"/>
      <c r="AFO335" s="26"/>
      <c r="AFP335" s="26"/>
      <c r="AFQ335" s="26"/>
      <c r="AFR335" s="26"/>
      <c r="AFS335" s="26"/>
      <c r="AFT335" s="26"/>
      <c r="AFU335" s="26"/>
      <c r="AFV335" s="26"/>
      <c r="AFW335" s="26"/>
      <c r="AFX335" s="26"/>
      <c r="AFY335" s="26"/>
      <c r="AFZ335" s="26"/>
      <c r="AGA335" s="26"/>
      <c r="AGB335" s="26"/>
      <c r="AGC335" s="26"/>
      <c r="AGD335" s="26"/>
      <c r="AGE335" s="26"/>
      <c r="AGF335" s="26"/>
      <c r="AGG335" s="26"/>
      <c r="AGH335" s="26"/>
      <c r="AGI335" s="26"/>
      <c r="AGJ335" s="26"/>
      <c r="AGK335" s="26"/>
      <c r="AGL335" s="26"/>
      <c r="AGM335" s="26"/>
      <c r="AGN335" s="26"/>
      <c r="AGO335" s="26"/>
    </row>
    <row r="336" spans="371:873" x14ac:dyDescent="0.25">
      <c r="NG336" s="26"/>
      <c r="NH336" s="26"/>
      <c r="NI336" s="26"/>
      <c r="NJ336" s="26"/>
      <c r="NK336" s="26"/>
      <c r="NL336" s="26"/>
      <c r="NM336" s="26"/>
      <c r="NN336" s="26"/>
      <c r="NO336" s="26"/>
      <c r="NP336" s="26"/>
      <c r="NQ336" s="26"/>
      <c r="NR336" s="26"/>
      <c r="NS336" s="26"/>
      <c r="NT336" s="26"/>
      <c r="NU336" s="26"/>
      <c r="NV336" s="26"/>
      <c r="NW336" s="26"/>
      <c r="NX336" s="26"/>
      <c r="NY336" s="26"/>
      <c r="NZ336" s="26"/>
      <c r="OA336" s="26"/>
      <c r="OB336" s="26"/>
      <c r="OC336" s="26"/>
      <c r="OD336" s="26"/>
      <c r="OE336" s="26"/>
      <c r="OF336" s="26"/>
      <c r="OG336" s="26"/>
      <c r="OH336" s="26"/>
      <c r="OI336" s="26"/>
      <c r="OJ336" s="26"/>
      <c r="OK336" s="26"/>
      <c r="OL336" s="26"/>
      <c r="OM336" s="26"/>
      <c r="ON336" s="26"/>
      <c r="OO336" s="26"/>
      <c r="OP336" s="26"/>
      <c r="OQ336" s="26"/>
      <c r="OR336" s="26"/>
      <c r="OS336" s="26"/>
      <c r="OT336" s="26"/>
      <c r="OU336" s="26"/>
      <c r="OV336" s="26"/>
      <c r="OW336" s="26"/>
      <c r="OX336" s="26"/>
      <c r="OY336" s="26"/>
      <c r="OZ336" s="26"/>
      <c r="PA336" s="26"/>
      <c r="PB336" s="26"/>
      <c r="PC336" s="26"/>
      <c r="PD336" s="26"/>
      <c r="PE336" s="26"/>
      <c r="PF336" s="26"/>
      <c r="PG336" s="26"/>
      <c r="PH336" s="26"/>
      <c r="PI336" s="26"/>
      <c r="PJ336" s="26"/>
      <c r="PK336" s="26"/>
      <c r="PL336" s="26"/>
      <c r="PM336" s="26"/>
      <c r="PN336" s="26"/>
      <c r="PO336" s="26"/>
      <c r="PP336" s="26"/>
      <c r="PQ336" s="26"/>
      <c r="PR336" s="26"/>
      <c r="PS336" s="26"/>
      <c r="PT336" s="26"/>
      <c r="PU336" s="26"/>
      <c r="PV336" s="26"/>
      <c r="PW336" s="26"/>
      <c r="PX336" s="26"/>
      <c r="PY336" s="26"/>
      <c r="PZ336" s="26"/>
      <c r="QA336" s="26"/>
      <c r="QB336" s="26"/>
      <c r="QC336" s="26"/>
      <c r="QD336" s="26"/>
      <c r="QE336" s="26"/>
      <c r="QF336" s="26"/>
      <c r="QG336" s="26"/>
      <c r="QH336" s="26"/>
      <c r="QI336" s="26"/>
      <c r="QJ336" s="26"/>
      <c r="QK336" s="26"/>
      <c r="QL336" s="26"/>
      <c r="QM336" s="26"/>
      <c r="QN336" s="26"/>
      <c r="QO336" s="26"/>
      <c r="QP336" s="26"/>
      <c r="QQ336" s="26"/>
      <c r="QR336" s="26"/>
      <c r="QS336" s="26"/>
      <c r="QT336" s="26"/>
      <c r="QU336" s="26"/>
      <c r="QV336" s="26"/>
      <c r="QW336" s="26"/>
      <c r="QX336" s="26"/>
      <c r="QY336" s="26"/>
      <c r="QZ336" s="26"/>
      <c r="RA336" s="26"/>
      <c r="RB336" s="26"/>
      <c r="RC336" s="26"/>
      <c r="RD336" s="26"/>
      <c r="RE336" s="26"/>
      <c r="RF336" s="26"/>
      <c r="RG336" s="26"/>
      <c r="RH336" s="26"/>
      <c r="RI336" s="26"/>
      <c r="RJ336" s="26"/>
      <c r="RK336" s="26"/>
      <c r="RL336" s="26"/>
      <c r="RM336" s="26"/>
      <c r="RN336" s="26"/>
      <c r="RO336" s="26"/>
      <c r="RP336" s="26"/>
      <c r="RQ336" s="26"/>
      <c r="RR336" s="26"/>
      <c r="RS336" s="26"/>
      <c r="RT336" s="26"/>
      <c r="RU336" s="26"/>
      <c r="RV336" s="26"/>
      <c r="RW336" s="26"/>
      <c r="RX336" s="26"/>
      <c r="RY336" s="26"/>
      <c r="RZ336" s="26"/>
      <c r="SA336" s="26"/>
      <c r="SB336" s="26"/>
      <c r="SC336" s="26"/>
      <c r="SD336" s="26"/>
      <c r="SE336" s="26"/>
      <c r="SF336" s="26"/>
      <c r="SG336" s="26"/>
      <c r="SH336" s="26"/>
      <c r="SI336" s="26"/>
      <c r="SJ336" s="26"/>
      <c r="SK336" s="26"/>
      <c r="SL336" s="26"/>
      <c r="SM336" s="26"/>
      <c r="SN336" s="26"/>
      <c r="SO336" s="26"/>
      <c r="SP336" s="26"/>
      <c r="AAV336" s="26"/>
      <c r="AAW336" s="26"/>
      <c r="AAX336" s="26"/>
      <c r="AAY336" s="26"/>
      <c r="AAZ336" s="26"/>
      <c r="ABA336" s="26"/>
      <c r="ABB336" s="26"/>
      <c r="ABC336" s="26"/>
      <c r="ABD336" s="26"/>
      <c r="ABE336" s="26"/>
      <c r="ABF336" s="26"/>
      <c r="ABG336" s="26"/>
      <c r="ABH336" s="26"/>
      <c r="ABI336" s="26"/>
      <c r="ABJ336" s="26"/>
      <c r="ABK336" s="26"/>
      <c r="ABL336" s="26"/>
      <c r="ABM336" s="26"/>
      <c r="ABN336" s="26"/>
      <c r="ABO336" s="26"/>
      <c r="ABP336" s="26"/>
      <c r="ABQ336" s="26"/>
      <c r="ABR336" s="26"/>
      <c r="ABS336" s="26"/>
      <c r="ABT336" s="26"/>
      <c r="ABU336" s="26"/>
      <c r="ABV336" s="26"/>
      <c r="ABW336" s="26"/>
      <c r="ABX336" s="26"/>
      <c r="ABY336" s="26"/>
      <c r="ABZ336" s="26"/>
      <c r="ACA336" s="26"/>
      <c r="ACB336" s="26"/>
      <c r="ACC336" s="26"/>
      <c r="ACD336" s="26"/>
      <c r="ACE336" s="26"/>
      <c r="ACF336" s="26"/>
      <c r="ACG336" s="26"/>
      <c r="ACH336" s="26"/>
      <c r="ACI336" s="26"/>
      <c r="ACJ336" s="26"/>
      <c r="ACK336" s="26"/>
      <c r="ACL336" s="26"/>
      <c r="ACM336" s="26"/>
      <c r="ACN336" s="26"/>
      <c r="ACO336" s="26"/>
      <c r="ACP336" s="26"/>
      <c r="ACQ336" s="26"/>
      <c r="ACR336" s="26"/>
      <c r="ACS336" s="26"/>
      <c r="ACT336" s="26"/>
      <c r="ACU336" s="26"/>
      <c r="ACV336" s="26"/>
      <c r="ACW336" s="26"/>
      <c r="ACX336" s="26"/>
      <c r="ACY336" s="26"/>
      <c r="ACZ336" s="26"/>
      <c r="ADA336" s="26"/>
      <c r="ADB336" s="26"/>
      <c r="ADC336" s="26"/>
      <c r="ADD336" s="26"/>
      <c r="ADE336" s="26"/>
      <c r="ADF336" s="26"/>
      <c r="ADG336" s="26"/>
      <c r="ADH336" s="26"/>
      <c r="ADI336" s="26"/>
      <c r="ADJ336" s="26"/>
      <c r="ADK336" s="26"/>
      <c r="ADL336" s="26"/>
      <c r="ADM336" s="26"/>
      <c r="ADN336" s="26"/>
      <c r="ADO336" s="26"/>
      <c r="ADP336" s="26"/>
      <c r="ADQ336" s="26"/>
      <c r="ADR336" s="26"/>
      <c r="ADS336" s="26"/>
      <c r="ADT336" s="26"/>
      <c r="ADU336" s="26"/>
      <c r="ADV336" s="26"/>
      <c r="ADW336" s="26"/>
      <c r="ADX336" s="26"/>
      <c r="ADY336" s="26"/>
      <c r="ADZ336" s="26"/>
      <c r="AEA336" s="26"/>
      <c r="AEB336" s="26"/>
      <c r="AEC336" s="26"/>
      <c r="AED336" s="26"/>
      <c r="AEE336" s="26"/>
      <c r="AEF336" s="26"/>
      <c r="AEG336" s="26"/>
      <c r="AEH336" s="26"/>
      <c r="AEI336" s="26"/>
      <c r="AEJ336" s="26"/>
      <c r="AEK336" s="26"/>
      <c r="AEL336" s="26"/>
      <c r="AEM336" s="26"/>
      <c r="AEN336" s="26"/>
      <c r="AEO336" s="26"/>
      <c r="AEP336" s="26"/>
      <c r="AEQ336" s="26"/>
      <c r="AER336" s="26"/>
      <c r="AES336" s="26"/>
      <c r="AET336" s="26"/>
      <c r="AEU336" s="26"/>
      <c r="AEV336" s="26"/>
      <c r="AEW336" s="26"/>
      <c r="AEX336" s="26"/>
      <c r="AEY336" s="26"/>
      <c r="AEZ336" s="26"/>
      <c r="AFA336" s="26"/>
      <c r="AFB336" s="26"/>
      <c r="AFC336" s="26"/>
      <c r="AFD336" s="26"/>
      <c r="AFE336" s="26"/>
      <c r="AFF336" s="26"/>
      <c r="AFG336" s="26"/>
      <c r="AFH336" s="26"/>
      <c r="AFI336" s="26"/>
      <c r="AFJ336" s="26"/>
      <c r="AFK336" s="26"/>
      <c r="AFL336" s="26"/>
      <c r="AFM336" s="26"/>
      <c r="AFN336" s="26"/>
      <c r="AFO336" s="26"/>
      <c r="AFP336" s="26"/>
      <c r="AFQ336" s="26"/>
      <c r="AFR336" s="26"/>
      <c r="AFS336" s="26"/>
      <c r="AFT336" s="26"/>
      <c r="AFU336" s="26"/>
      <c r="AFV336" s="26"/>
      <c r="AFW336" s="26"/>
      <c r="AFX336" s="26"/>
      <c r="AFY336" s="26"/>
      <c r="AFZ336" s="26"/>
      <c r="AGA336" s="26"/>
      <c r="AGB336" s="26"/>
      <c r="AGC336" s="26"/>
      <c r="AGD336" s="26"/>
      <c r="AGE336" s="26"/>
      <c r="AGF336" s="26"/>
      <c r="AGG336" s="26"/>
      <c r="AGH336" s="26"/>
      <c r="AGI336" s="26"/>
      <c r="AGJ336" s="26"/>
      <c r="AGK336" s="26"/>
      <c r="AGL336" s="26"/>
      <c r="AGM336" s="26"/>
      <c r="AGN336" s="26"/>
      <c r="AGO336" s="26"/>
    </row>
    <row r="337" spans="371:873" x14ac:dyDescent="0.25">
      <c r="NG337" s="26"/>
      <c r="NH337" s="26"/>
      <c r="NI337" s="26"/>
      <c r="NJ337" s="26"/>
      <c r="NK337" s="26"/>
      <c r="NL337" s="26"/>
      <c r="NM337" s="26"/>
      <c r="NN337" s="26"/>
      <c r="NO337" s="26"/>
      <c r="NP337" s="26"/>
      <c r="NQ337" s="26"/>
      <c r="NR337" s="26"/>
      <c r="NS337" s="26"/>
      <c r="NT337" s="26"/>
      <c r="NU337" s="26"/>
      <c r="NV337" s="26"/>
      <c r="NW337" s="26"/>
      <c r="NX337" s="26"/>
      <c r="NY337" s="26"/>
      <c r="NZ337" s="26"/>
      <c r="OA337" s="26"/>
      <c r="OB337" s="26"/>
      <c r="OC337" s="26"/>
      <c r="OD337" s="26"/>
      <c r="OE337" s="26"/>
      <c r="OF337" s="26"/>
      <c r="OG337" s="26"/>
      <c r="OH337" s="26"/>
      <c r="OI337" s="26"/>
      <c r="OJ337" s="26"/>
      <c r="OK337" s="26"/>
      <c r="OL337" s="26"/>
      <c r="OM337" s="26"/>
      <c r="ON337" s="26"/>
      <c r="OO337" s="26"/>
      <c r="OP337" s="26"/>
      <c r="OQ337" s="26"/>
      <c r="OR337" s="26"/>
      <c r="OS337" s="26"/>
      <c r="OT337" s="26"/>
      <c r="OU337" s="26"/>
      <c r="OV337" s="26"/>
      <c r="OW337" s="26"/>
      <c r="OX337" s="26"/>
      <c r="OY337" s="26"/>
      <c r="OZ337" s="26"/>
      <c r="PA337" s="26"/>
      <c r="PB337" s="26"/>
      <c r="PC337" s="26"/>
      <c r="PD337" s="26"/>
      <c r="PE337" s="26"/>
      <c r="PF337" s="26"/>
      <c r="PG337" s="26"/>
      <c r="PH337" s="26"/>
      <c r="PI337" s="26"/>
      <c r="PJ337" s="26"/>
      <c r="PK337" s="26"/>
      <c r="PL337" s="26"/>
      <c r="PM337" s="26"/>
      <c r="PN337" s="26"/>
      <c r="PO337" s="26"/>
      <c r="PP337" s="26"/>
      <c r="PQ337" s="26"/>
      <c r="PR337" s="26"/>
      <c r="PS337" s="26"/>
      <c r="PT337" s="26"/>
      <c r="PU337" s="26"/>
      <c r="PV337" s="26"/>
      <c r="PW337" s="26"/>
      <c r="PX337" s="26"/>
      <c r="PY337" s="26"/>
      <c r="PZ337" s="26"/>
      <c r="QA337" s="26"/>
      <c r="QB337" s="26"/>
      <c r="QC337" s="26"/>
      <c r="QD337" s="26"/>
      <c r="QE337" s="26"/>
      <c r="QF337" s="26"/>
      <c r="QG337" s="26"/>
      <c r="QH337" s="26"/>
      <c r="QI337" s="26"/>
      <c r="QJ337" s="26"/>
      <c r="QK337" s="26"/>
      <c r="QL337" s="26"/>
      <c r="QM337" s="26"/>
      <c r="QN337" s="26"/>
      <c r="QO337" s="26"/>
      <c r="QP337" s="26"/>
      <c r="QQ337" s="26"/>
      <c r="QR337" s="26"/>
      <c r="QS337" s="26"/>
      <c r="QT337" s="26"/>
      <c r="QU337" s="26"/>
      <c r="QV337" s="26"/>
      <c r="QW337" s="26"/>
      <c r="QX337" s="26"/>
      <c r="QY337" s="26"/>
      <c r="QZ337" s="26"/>
      <c r="RA337" s="26"/>
      <c r="RB337" s="26"/>
      <c r="RC337" s="26"/>
      <c r="RD337" s="26"/>
      <c r="RE337" s="26"/>
      <c r="RF337" s="26"/>
      <c r="RG337" s="26"/>
      <c r="RH337" s="26"/>
      <c r="RI337" s="26"/>
      <c r="RJ337" s="26"/>
      <c r="RK337" s="26"/>
      <c r="RL337" s="26"/>
      <c r="RM337" s="26"/>
      <c r="RN337" s="26"/>
      <c r="RO337" s="26"/>
      <c r="RP337" s="26"/>
      <c r="RQ337" s="26"/>
      <c r="RR337" s="26"/>
      <c r="RS337" s="26"/>
      <c r="RT337" s="26"/>
      <c r="RU337" s="26"/>
      <c r="RV337" s="26"/>
      <c r="RW337" s="26"/>
      <c r="RX337" s="26"/>
      <c r="RY337" s="26"/>
      <c r="RZ337" s="26"/>
      <c r="SA337" s="26"/>
      <c r="SB337" s="26"/>
      <c r="SC337" s="26"/>
      <c r="SD337" s="26"/>
      <c r="SE337" s="26"/>
      <c r="SF337" s="26"/>
      <c r="SG337" s="26"/>
      <c r="SH337" s="26"/>
      <c r="SI337" s="26"/>
      <c r="SJ337" s="26"/>
      <c r="SK337" s="26"/>
      <c r="SL337" s="26"/>
      <c r="SM337" s="26"/>
      <c r="SN337" s="26"/>
      <c r="SO337" s="26"/>
      <c r="SP337" s="26"/>
      <c r="AAV337" s="26"/>
      <c r="AAW337" s="26"/>
      <c r="AAX337" s="26"/>
      <c r="AAY337" s="26"/>
      <c r="AAZ337" s="26"/>
      <c r="ABA337" s="26"/>
      <c r="ABB337" s="26"/>
      <c r="ABC337" s="26"/>
      <c r="ABD337" s="26"/>
      <c r="ABE337" s="26"/>
      <c r="ABF337" s="26"/>
      <c r="ABG337" s="26"/>
      <c r="ABH337" s="26"/>
      <c r="ABI337" s="26"/>
      <c r="ABJ337" s="26"/>
      <c r="ABK337" s="26"/>
      <c r="ABL337" s="26"/>
      <c r="ABM337" s="26"/>
      <c r="ABN337" s="26"/>
      <c r="ABO337" s="26"/>
      <c r="ABP337" s="26"/>
      <c r="ABQ337" s="26"/>
      <c r="ABR337" s="26"/>
      <c r="ABS337" s="26"/>
      <c r="ABT337" s="26"/>
      <c r="ABU337" s="26"/>
      <c r="ABV337" s="26"/>
      <c r="ABW337" s="26"/>
      <c r="ABX337" s="26"/>
      <c r="ABY337" s="26"/>
      <c r="ABZ337" s="26"/>
      <c r="ACA337" s="26"/>
      <c r="ACB337" s="26"/>
      <c r="ACC337" s="26"/>
      <c r="ACD337" s="26"/>
      <c r="ACE337" s="26"/>
      <c r="ACF337" s="26"/>
      <c r="ACG337" s="26"/>
      <c r="ACH337" s="26"/>
      <c r="ACI337" s="26"/>
      <c r="ACJ337" s="26"/>
      <c r="ACK337" s="26"/>
      <c r="ACL337" s="26"/>
      <c r="ACM337" s="26"/>
      <c r="ACN337" s="26"/>
      <c r="ACO337" s="26"/>
      <c r="ACP337" s="26"/>
      <c r="ACQ337" s="26"/>
      <c r="ACR337" s="26"/>
      <c r="ACS337" s="26"/>
      <c r="ACT337" s="26"/>
      <c r="ACU337" s="26"/>
      <c r="ACV337" s="26"/>
      <c r="ACW337" s="26"/>
      <c r="ACX337" s="26"/>
      <c r="ACY337" s="26"/>
      <c r="ACZ337" s="26"/>
      <c r="ADA337" s="26"/>
      <c r="ADB337" s="26"/>
      <c r="ADC337" s="26"/>
      <c r="ADD337" s="26"/>
      <c r="ADE337" s="26"/>
      <c r="ADF337" s="26"/>
      <c r="ADG337" s="26"/>
      <c r="ADH337" s="26"/>
      <c r="ADI337" s="26"/>
      <c r="ADJ337" s="26"/>
      <c r="ADK337" s="26"/>
      <c r="ADL337" s="26"/>
      <c r="ADM337" s="26"/>
      <c r="ADN337" s="26"/>
      <c r="ADO337" s="26"/>
      <c r="ADP337" s="26"/>
      <c r="ADQ337" s="26"/>
      <c r="ADR337" s="26"/>
      <c r="ADS337" s="26"/>
      <c r="ADT337" s="26"/>
      <c r="ADU337" s="26"/>
      <c r="ADV337" s="26"/>
      <c r="ADW337" s="26"/>
      <c r="ADX337" s="26"/>
      <c r="ADY337" s="26"/>
      <c r="ADZ337" s="26"/>
      <c r="AEA337" s="26"/>
      <c r="AEB337" s="26"/>
      <c r="AEC337" s="26"/>
      <c r="AED337" s="26"/>
      <c r="AEE337" s="26"/>
      <c r="AEF337" s="26"/>
      <c r="AEG337" s="26"/>
      <c r="AEH337" s="26"/>
      <c r="AEI337" s="26"/>
      <c r="AEJ337" s="26"/>
      <c r="AEK337" s="26"/>
      <c r="AEL337" s="26"/>
      <c r="AEM337" s="26"/>
      <c r="AEN337" s="26"/>
      <c r="AEO337" s="26"/>
      <c r="AEP337" s="26"/>
      <c r="AEQ337" s="26"/>
      <c r="AER337" s="26"/>
      <c r="AES337" s="26"/>
      <c r="AET337" s="26"/>
      <c r="AEU337" s="26"/>
      <c r="AEV337" s="26"/>
      <c r="AEW337" s="26"/>
      <c r="AEX337" s="26"/>
      <c r="AEY337" s="26"/>
      <c r="AEZ337" s="26"/>
      <c r="AFA337" s="26"/>
      <c r="AFB337" s="26"/>
      <c r="AFC337" s="26"/>
      <c r="AFD337" s="26"/>
      <c r="AFE337" s="26"/>
      <c r="AFF337" s="26"/>
      <c r="AFG337" s="26"/>
      <c r="AFH337" s="26"/>
      <c r="AFI337" s="26"/>
      <c r="AFJ337" s="26"/>
      <c r="AFK337" s="26"/>
      <c r="AFL337" s="26"/>
      <c r="AFM337" s="26"/>
      <c r="AFN337" s="26"/>
      <c r="AFO337" s="26"/>
      <c r="AFP337" s="26"/>
      <c r="AFQ337" s="26"/>
      <c r="AFR337" s="26"/>
      <c r="AFS337" s="26"/>
      <c r="AFT337" s="26"/>
      <c r="AFU337" s="26"/>
      <c r="AFV337" s="26"/>
      <c r="AFW337" s="26"/>
      <c r="AFX337" s="26"/>
      <c r="AFY337" s="26"/>
      <c r="AFZ337" s="26"/>
      <c r="AGA337" s="26"/>
      <c r="AGB337" s="26"/>
      <c r="AGC337" s="26"/>
      <c r="AGD337" s="26"/>
      <c r="AGE337" s="26"/>
      <c r="AGF337" s="26"/>
      <c r="AGG337" s="26"/>
      <c r="AGH337" s="26"/>
      <c r="AGI337" s="26"/>
      <c r="AGJ337" s="26"/>
      <c r="AGK337" s="26"/>
      <c r="AGL337" s="26"/>
      <c r="AGM337" s="26"/>
      <c r="AGN337" s="26"/>
      <c r="AGO337" s="26"/>
    </row>
    <row r="338" spans="371:873" x14ac:dyDescent="0.25">
      <c r="NG338" s="26"/>
      <c r="NH338" s="26"/>
      <c r="NI338" s="26"/>
      <c r="NJ338" s="26"/>
      <c r="NK338" s="26"/>
      <c r="NL338" s="26"/>
      <c r="NM338" s="26"/>
      <c r="NN338" s="26"/>
      <c r="NO338" s="26"/>
      <c r="NP338" s="26"/>
      <c r="NQ338" s="26"/>
      <c r="NR338" s="26"/>
      <c r="NS338" s="26"/>
      <c r="NT338" s="26"/>
      <c r="NU338" s="26"/>
      <c r="NV338" s="26"/>
      <c r="NW338" s="26"/>
      <c r="NX338" s="26"/>
      <c r="NY338" s="26"/>
      <c r="NZ338" s="26"/>
      <c r="OA338" s="26"/>
      <c r="OB338" s="26"/>
      <c r="OC338" s="26"/>
      <c r="OD338" s="26"/>
      <c r="OE338" s="26"/>
      <c r="OF338" s="26"/>
      <c r="OG338" s="26"/>
      <c r="OH338" s="26"/>
      <c r="OI338" s="26"/>
      <c r="OJ338" s="26"/>
      <c r="OK338" s="26"/>
      <c r="OL338" s="26"/>
      <c r="OM338" s="26"/>
      <c r="ON338" s="26"/>
      <c r="OO338" s="26"/>
      <c r="OP338" s="26"/>
      <c r="OQ338" s="26"/>
      <c r="OR338" s="26"/>
      <c r="OS338" s="26"/>
      <c r="OT338" s="26"/>
      <c r="OU338" s="26"/>
      <c r="OV338" s="26"/>
      <c r="OW338" s="26"/>
      <c r="OX338" s="26"/>
      <c r="OY338" s="26"/>
      <c r="OZ338" s="26"/>
      <c r="PA338" s="26"/>
      <c r="PB338" s="26"/>
      <c r="PC338" s="26"/>
      <c r="PD338" s="26"/>
      <c r="PE338" s="26"/>
      <c r="PF338" s="26"/>
      <c r="PG338" s="26"/>
      <c r="PH338" s="26"/>
      <c r="PI338" s="26"/>
      <c r="PJ338" s="26"/>
      <c r="PK338" s="26"/>
      <c r="PL338" s="26"/>
      <c r="PM338" s="26"/>
      <c r="PN338" s="26"/>
      <c r="PO338" s="26"/>
      <c r="PP338" s="26"/>
      <c r="PQ338" s="26"/>
      <c r="PR338" s="26"/>
      <c r="PS338" s="26"/>
      <c r="PT338" s="26"/>
      <c r="PU338" s="26"/>
      <c r="PV338" s="26"/>
      <c r="PW338" s="26"/>
      <c r="PX338" s="26"/>
      <c r="PY338" s="26"/>
      <c r="PZ338" s="26"/>
      <c r="QA338" s="26"/>
      <c r="QB338" s="26"/>
      <c r="QC338" s="26"/>
      <c r="QD338" s="26"/>
      <c r="QE338" s="26"/>
      <c r="QF338" s="26"/>
      <c r="QG338" s="26"/>
      <c r="QH338" s="26"/>
      <c r="QI338" s="26"/>
      <c r="QJ338" s="26"/>
      <c r="QK338" s="26"/>
      <c r="QL338" s="26"/>
      <c r="QM338" s="26"/>
      <c r="QN338" s="26"/>
      <c r="QO338" s="26"/>
      <c r="QP338" s="26"/>
      <c r="QQ338" s="26"/>
      <c r="QR338" s="26"/>
      <c r="QS338" s="26"/>
      <c r="QT338" s="26"/>
      <c r="QU338" s="26"/>
      <c r="QV338" s="26"/>
      <c r="QW338" s="26"/>
      <c r="QX338" s="26"/>
      <c r="QY338" s="26"/>
      <c r="QZ338" s="26"/>
      <c r="RA338" s="26"/>
      <c r="RB338" s="26"/>
      <c r="RC338" s="26"/>
      <c r="RD338" s="26"/>
      <c r="RE338" s="26"/>
      <c r="RF338" s="26"/>
      <c r="RG338" s="26"/>
      <c r="RH338" s="26"/>
      <c r="RI338" s="26"/>
      <c r="RJ338" s="26"/>
      <c r="RK338" s="26"/>
      <c r="RL338" s="26"/>
      <c r="RM338" s="26"/>
      <c r="RN338" s="26"/>
      <c r="RO338" s="26"/>
      <c r="RP338" s="26"/>
      <c r="RQ338" s="26"/>
      <c r="RR338" s="26"/>
      <c r="RS338" s="26"/>
      <c r="RT338" s="26"/>
      <c r="RU338" s="26"/>
      <c r="RV338" s="26"/>
      <c r="RW338" s="26"/>
      <c r="RX338" s="26"/>
      <c r="RY338" s="26"/>
      <c r="RZ338" s="26"/>
      <c r="SA338" s="26"/>
      <c r="SB338" s="26"/>
      <c r="SC338" s="26"/>
      <c r="SD338" s="26"/>
      <c r="SE338" s="26"/>
      <c r="SF338" s="26"/>
      <c r="SG338" s="26"/>
      <c r="SH338" s="26"/>
      <c r="SI338" s="26"/>
      <c r="SJ338" s="26"/>
      <c r="SK338" s="26"/>
      <c r="SL338" s="26"/>
      <c r="SM338" s="26"/>
      <c r="SN338" s="26"/>
      <c r="SO338" s="26"/>
      <c r="SP338" s="26"/>
      <c r="AAV338" s="26"/>
      <c r="AAW338" s="26"/>
      <c r="AAX338" s="26"/>
      <c r="AAY338" s="26"/>
      <c r="AAZ338" s="26"/>
      <c r="ABA338" s="26"/>
      <c r="ABB338" s="26"/>
      <c r="ABC338" s="26"/>
      <c r="ABD338" s="26"/>
      <c r="ABE338" s="26"/>
      <c r="ABF338" s="26"/>
      <c r="ABG338" s="26"/>
      <c r="ABH338" s="26"/>
      <c r="ABI338" s="26"/>
      <c r="ABJ338" s="26"/>
      <c r="ABK338" s="26"/>
      <c r="ABL338" s="26"/>
      <c r="ABM338" s="26"/>
      <c r="ABN338" s="26"/>
      <c r="ABO338" s="26"/>
      <c r="ABP338" s="26"/>
      <c r="ABQ338" s="26"/>
      <c r="ABR338" s="26"/>
      <c r="ABS338" s="26"/>
      <c r="ABT338" s="26"/>
      <c r="ABU338" s="26"/>
      <c r="ABV338" s="26"/>
      <c r="ABW338" s="26"/>
      <c r="ABX338" s="26"/>
      <c r="ABY338" s="26"/>
      <c r="ABZ338" s="26"/>
      <c r="ACA338" s="26"/>
      <c r="ACB338" s="26"/>
      <c r="ACC338" s="26"/>
      <c r="ACD338" s="26"/>
      <c r="ACE338" s="26"/>
      <c r="ACF338" s="26"/>
      <c r="ACG338" s="26"/>
      <c r="ACH338" s="26"/>
      <c r="ACI338" s="26"/>
      <c r="ACJ338" s="26"/>
      <c r="ACK338" s="26"/>
      <c r="ACL338" s="26"/>
      <c r="ACM338" s="26"/>
      <c r="ACN338" s="26"/>
      <c r="ACO338" s="26"/>
      <c r="ACP338" s="26"/>
      <c r="ACQ338" s="26"/>
      <c r="ACR338" s="26"/>
      <c r="ACS338" s="26"/>
      <c r="ACT338" s="26"/>
      <c r="ACU338" s="26"/>
      <c r="ACV338" s="26"/>
      <c r="ACW338" s="26"/>
      <c r="ACX338" s="26"/>
      <c r="ACY338" s="26"/>
      <c r="ACZ338" s="26"/>
      <c r="ADA338" s="26"/>
      <c r="ADB338" s="26"/>
      <c r="ADC338" s="26"/>
      <c r="ADD338" s="26"/>
      <c r="ADE338" s="26"/>
      <c r="ADF338" s="26"/>
      <c r="ADG338" s="26"/>
      <c r="ADH338" s="26"/>
      <c r="ADI338" s="26"/>
      <c r="ADJ338" s="26"/>
      <c r="ADK338" s="26"/>
      <c r="ADL338" s="26"/>
      <c r="ADM338" s="26"/>
      <c r="ADN338" s="26"/>
      <c r="ADO338" s="26"/>
      <c r="ADP338" s="26"/>
      <c r="ADQ338" s="26"/>
      <c r="ADR338" s="26"/>
      <c r="ADS338" s="26"/>
      <c r="ADT338" s="26"/>
      <c r="ADU338" s="26"/>
      <c r="ADV338" s="26"/>
      <c r="ADW338" s="26"/>
      <c r="ADX338" s="26"/>
      <c r="ADY338" s="26"/>
      <c r="ADZ338" s="26"/>
      <c r="AEA338" s="26"/>
      <c r="AEB338" s="26"/>
      <c r="AEC338" s="26"/>
      <c r="AED338" s="26"/>
      <c r="AEE338" s="26"/>
      <c r="AEF338" s="26"/>
      <c r="AEG338" s="26"/>
      <c r="AEH338" s="26"/>
      <c r="AEI338" s="26"/>
      <c r="AEJ338" s="26"/>
      <c r="AEK338" s="26"/>
      <c r="AEL338" s="26"/>
      <c r="AEM338" s="26"/>
      <c r="AEN338" s="26"/>
      <c r="AEO338" s="26"/>
      <c r="AEP338" s="26"/>
      <c r="AEQ338" s="26"/>
      <c r="AER338" s="26"/>
      <c r="AES338" s="26"/>
      <c r="AET338" s="26"/>
      <c r="AEU338" s="26"/>
      <c r="AEV338" s="26"/>
      <c r="AEW338" s="26"/>
      <c r="AEX338" s="26"/>
      <c r="AEY338" s="26"/>
      <c r="AEZ338" s="26"/>
      <c r="AFA338" s="26"/>
      <c r="AFB338" s="26"/>
      <c r="AFC338" s="26"/>
      <c r="AFD338" s="26"/>
      <c r="AFE338" s="26"/>
      <c r="AFF338" s="26"/>
      <c r="AFG338" s="26"/>
      <c r="AFH338" s="26"/>
      <c r="AFI338" s="26"/>
      <c r="AFJ338" s="26"/>
      <c r="AFK338" s="26"/>
      <c r="AFL338" s="26"/>
      <c r="AFM338" s="26"/>
      <c r="AFN338" s="26"/>
      <c r="AFO338" s="26"/>
      <c r="AFP338" s="26"/>
      <c r="AFQ338" s="26"/>
      <c r="AFR338" s="26"/>
      <c r="AFS338" s="26"/>
      <c r="AFT338" s="26"/>
      <c r="AFU338" s="26"/>
      <c r="AFV338" s="26"/>
      <c r="AFW338" s="26"/>
      <c r="AFX338" s="26"/>
      <c r="AFY338" s="26"/>
      <c r="AFZ338" s="26"/>
      <c r="AGA338" s="26"/>
      <c r="AGB338" s="26"/>
      <c r="AGC338" s="26"/>
      <c r="AGD338" s="26"/>
      <c r="AGE338" s="26"/>
      <c r="AGF338" s="26"/>
      <c r="AGG338" s="26"/>
      <c r="AGH338" s="26"/>
      <c r="AGI338" s="26"/>
      <c r="AGJ338" s="26"/>
      <c r="AGK338" s="26"/>
      <c r="AGL338" s="26"/>
      <c r="AGM338" s="26"/>
      <c r="AGN338" s="26"/>
      <c r="AGO338" s="26"/>
    </row>
    <row r="339" spans="371:873" x14ac:dyDescent="0.25">
      <c r="NG339" s="26"/>
      <c r="NH339" s="26"/>
      <c r="NI339" s="26"/>
      <c r="NJ339" s="26"/>
      <c r="NK339" s="26"/>
      <c r="NL339" s="26"/>
      <c r="NM339" s="26"/>
      <c r="NN339" s="26"/>
      <c r="NO339" s="26"/>
      <c r="NP339" s="26"/>
      <c r="NQ339" s="26"/>
      <c r="NR339" s="26"/>
      <c r="NS339" s="26"/>
      <c r="NT339" s="26"/>
      <c r="NU339" s="26"/>
      <c r="NV339" s="26"/>
      <c r="NW339" s="26"/>
      <c r="NX339" s="26"/>
      <c r="NY339" s="26"/>
      <c r="NZ339" s="26"/>
      <c r="OA339" s="26"/>
      <c r="OB339" s="26"/>
      <c r="OC339" s="26"/>
      <c r="OD339" s="26"/>
      <c r="OE339" s="26"/>
      <c r="OF339" s="26"/>
      <c r="OG339" s="26"/>
      <c r="OH339" s="26"/>
      <c r="OI339" s="26"/>
      <c r="OJ339" s="26"/>
      <c r="OK339" s="26"/>
      <c r="OL339" s="26"/>
      <c r="OM339" s="26"/>
      <c r="ON339" s="26"/>
      <c r="OO339" s="26"/>
      <c r="OP339" s="26"/>
      <c r="OQ339" s="26"/>
      <c r="OR339" s="26"/>
      <c r="OS339" s="26"/>
      <c r="OT339" s="26"/>
      <c r="OU339" s="26"/>
      <c r="OV339" s="26"/>
      <c r="OW339" s="26"/>
      <c r="OX339" s="26"/>
      <c r="OY339" s="26"/>
      <c r="OZ339" s="26"/>
      <c r="PA339" s="26"/>
      <c r="PB339" s="26"/>
      <c r="PC339" s="26"/>
      <c r="PD339" s="26"/>
      <c r="PE339" s="26"/>
      <c r="PF339" s="26"/>
      <c r="PG339" s="26"/>
      <c r="PH339" s="26"/>
      <c r="PI339" s="26"/>
      <c r="PJ339" s="26"/>
      <c r="PK339" s="26"/>
      <c r="PL339" s="26"/>
      <c r="PM339" s="26"/>
      <c r="PN339" s="26"/>
      <c r="PO339" s="26"/>
      <c r="PP339" s="26"/>
      <c r="PQ339" s="26"/>
      <c r="PR339" s="26"/>
      <c r="PS339" s="26"/>
      <c r="PT339" s="26"/>
      <c r="PU339" s="26"/>
      <c r="PV339" s="26"/>
      <c r="PW339" s="26"/>
      <c r="PX339" s="26"/>
      <c r="PY339" s="26"/>
      <c r="PZ339" s="26"/>
      <c r="QA339" s="26"/>
      <c r="QB339" s="26"/>
      <c r="QC339" s="26"/>
      <c r="QD339" s="26"/>
      <c r="QE339" s="26"/>
      <c r="QF339" s="26"/>
      <c r="QG339" s="26"/>
      <c r="QH339" s="26"/>
      <c r="QI339" s="26"/>
      <c r="QJ339" s="26"/>
      <c r="QK339" s="26"/>
      <c r="QL339" s="26"/>
      <c r="QM339" s="26"/>
      <c r="QN339" s="26"/>
      <c r="QO339" s="26"/>
      <c r="QP339" s="26"/>
      <c r="QQ339" s="26"/>
      <c r="QR339" s="26"/>
      <c r="QS339" s="26"/>
      <c r="QT339" s="26"/>
      <c r="QU339" s="26"/>
      <c r="QV339" s="26"/>
      <c r="QW339" s="26"/>
      <c r="QX339" s="26"/>
      <c r="QY339" s="26"/>
      <c r="QZ339" s="26"/>
      <c r="RA339" s="26"/>
      <c r="RB339" s="26"/>
      <c r="RC339" s="26"/>
      <c r="RD339" s="26"/>
      <c r="RE339" s="26"/>
      <c r="RF339" s="26"/>
      <c r="RG339" s="26"/>
      <c r="RH339" s="26"/>
      <c r="RI339" s="26"/>
      <c r="RJ339" s="26"/>
      <c r="RK339" s="26"/>
      <c r="RL339" s="26"/>
      <c r="RM339" s="26"/>
      <c r="RN339" s="26"/>
      <c r="RO339" s="26"/>
      <c r="RP339" s="26"/>
      <c r="RQ339" s="26"/>
      <c r="RR339" s="26"/>
      <c r="RS339" s="26"/>
      <c r="RT339" s="26"/>
      <c r="RU339" s="26"/>
      <c r="RV339" s="26"/>
      <c r="RW339" s="26"/>
      <c r="RX339" s="26"/>
      <c r="RY339" s="26"/>
      <c r="RZ339" s="26"/>
      <c r="SA339" s="26"/>
      <c r="SB339" s="26"/>
      <c r="SC339" s="26"/>
      <c r="SD339" s="26"/>
      <c r="SE339" s="26"/>
      <c r="SF339" s="26"/>
      <c r="SG339" s="26"/>
      <c r="SH339" s="26"/>
      <c r="SI339" s="26"/>
      <c r="SJ339" s="26"/>
      <c r="SK339" s="26"/>
      <c r="SL339" s="26"/>
      <c r="SM339" s="26"/>
      <c r="SN339" s="26"/>
      <c r="SO339" s="26"/>
      <c r="SP339" s="26"/>
      <c r="AAV339" s="26"/>
      <c r="AAW339" s="26"/>
      <c r="AAX339" s="26"/>
      <c r="AAY339" s="26"/>
      <c r="AAZ339" s="26"/>
      <c r="ABA339" s="26"/>
      <c r="ABB339" s="26"/>
      <c r="ABC339" s="26"/>
      <c r="ABD339" s="26"/>
      <c r="ABE339" s="26"/>
      <c r="ABF339" s="26"/>
      <c r="ABG339" s="26"/>
      <c r="ABH339" s="26"/>
      <c r="ABI339" s="26"/>
      <c r="ABJ339" s="26"/>
      <c r="ABK339" s="26"/>
      <c r="ABL339" s="26"/>
      <c r="ABM339" s="26"/>
      <c r="ABN339" s="26"/>
      <c r="ABO339" s="26"/>
      <c r="ABP339" s="26"/>
      <c r="ABQ339" s="26"/>
      <c r="ABR339" s="26"/>
      <c r="ABS339" s="26"/>
      <c r="ABT339" s="26"/>
      <c r="ABU339" s="26"/>
      <c r="ABV339" s="26"/>
      <c r="ABW339" s="26"/>
      <c r="ABX339" s="26"/>
      <c r="ABY339" s="26"/>
      <c r="ABZ339" s="26"/>
      <c r="ACA339" s="26"/>
      <c r="ACB339" s="26"/>
      <c r="ACC339" s="26"/>
      <c r="ACD339" s="26"/>
      <c r="ACE339" s="26"/>
      <c r="ACF339" s="26"/>
      <c r="ACG339" s="26"/>
      <c r="ACH339" s="26"/>
      <c r="ACI339" s="26"/>
      <c r="ACJ339" s="26"/>
      <c r="ACK339" s="26"/>
      <c r="ACL339" s="26"/>
      <c r="ACM339" s="26"/>
      <c r="ACN339" s="26"/>
      <c r="ACO339" s="26"/>
      <c r="ACP339" s="26"/>
      <c r="ACQ339" s="26"/>
      <c r="ACR339" s="26"/>
      <c r="ACS339" s="26"/>
      <c r="ACT339" s="26"/>
      <c r="ACU339" s="26"/>
      <c r="ACV339" s="26"/>
      <c r="ACW339" s="26"/>
      <c r="ACX339" s="26"/>
      <c r="ACY339" s="26"/>
      <c r="ACZ339" s="26"/>
      <c r="ADA339" s="26"/>
      <c r="ADB339" s="26"/>
      <c r="ADC339" s="26"/>
      <c r="ADD339" s="26"/>
      <c r="ADE339" s="26"/>
      <c r="ADF339" s="26"/>
      <c r="ADG339" s="26"/>
      <c r="ADH339" s="26"/>
      <c r="ADI339" s="26"/>
      <c r="ADJ339" s="26"/>
      <c r="ADK339" s="26"/>
      <c r="ADL339" s="26"/>
      <c r="ADM339" s="26"/>
      <c r="ADN339" s="26"/>
      <c r="ADO339" s="26"/>
      <c r="ADP339" s="26"/>
      <c r="ADQ339" s="26"/>
      <c r="ADR339" s="26"/>
      <c r="ADS339" s="26"/>
      <c r="ADT339" s="26"/>
      <c r="ADU339" s="26"/>
      <c r="ADV339" s="26"/>
      <c r="ADW339" s="26"/>
      <c r="ADX339" s="26"/>
      <c r="ADY339" s="26"/>
      <c r="ADZ339" s="26"/>
      <c r="AEA339" s="26"/>
      <c r="AEB339" s="26"/>
      <c r="AEC339" s="26"/>
      <c r="AED339" s="26"/>
      <c r="AEE339" s="26"/>
      <c r="AEF339" s="26"/>
      <c r="AEG339" s="26"/>
      <c r="AEH339" s="26"/>
      <c r="AEI339" s="26"/>
      <c r="AEJ339" s="26"/>
      <c r="AEK339" s="26"/>
      <c r="AEL339" s="26"/>
      <c r="AEM339" s="26"/>
      <c r="AEN339" s="26"/>
      <c r="AEO339" s="26"/>
      <c r="AEP339" s="26"/>
      <c r="AEQ339" s="26"/>
      <c r="AER339" s="26"/>
      <c r="AES339" s="26"/>
      <c r="AET339" s="26"/>
      <c r="AEU339" s="26"/>
      <c r="AEV339" s="26"/>
      <c r="AEW339" s="26"/>
      <c r="AEX339" s="26"/>
      <c r="AEY339" s="26"/>
      <c r="AEZ339" s="26"/>
      <c r="AFA339" s="26"/>
      <c r="AFB339" s="26"/>
      <c r="AFC339" s="26"/>
      <c r="AFD339" s="26"/>
      <c r="AFE339" s="26"/>
      <c r="AFF339" s="26"/>
      <c r="AFG339" s="26"/>
      <c r="AFH339" s="26"/>
      <c r="AFI339" s="26"/>
      <c r="AFJ339" s="26"/>
      <c r="AFK339" s="26"/>
      <c r="AFL339" s="26"/>
      <c r="AFM339" s="26"/>
      <c r="AFN339" s="26"/>
      <c r="AFO339" s="26"/>
      <c r="AFP339" s="26"/>
      <c r="AFQ339" s="26"/>
      <c r="AFR339" s="26"/>
      <c r="AFS339" s="26"/>
      <c r="AFT339" s="26"/>
      <c r="AFU339" s="26"/>
      <c r="AFV339" s="26"/>
      <c r="AFW339" s="26"/>
      <c r="AFX339" s="26"/>
      <c r="AFY339" s="26"/>
      <c r="AFZ339" s="26"/>
      <c r="AGA339" s="26"/>
      <c r="AGB339" s="26"/>
      <c r="AGC339" s="26"/>
      <c r="AGD339" s="26"/>
      <c r="AGE339" s="26"/>
      <c r="AGF339" s="26"/>
      <c r="AGG339" s="26"/>
      <c r="AGH339" s="26"/>
      <c r="AGI339" s="26"/>
      <c r="AGJ339" s="26"/>
      <c r="AGK339" s="26"/>
      <c r="AGL339" s="26"/>
      <c r="AGM339" s="26"/>
      <c r="AGN339" s="26"/>
      <c r="AGO339" s="26"/>
    </row>
    <row r="340" spans="371:873" x14ac:dyDescent="0.25">
      <c r="NG340" s="26"/>
      <c r="NH340" s="26"/>
      <c r="NI340" s="26"/>
      <c r="NJ340" s="26"/>
      <c r="NK340" s="26"/>
      <c r="NL340" s="26"/>
      <c r="NM340" s="26"/>
      <c r="NN340" s="26"/>
      <c r="NO340" s="26"/>
      <c r="NP340" s="26"/>
      <c r="NQ340" s="26"/>
      <c r="NR340" s="26"/>
      <c r="NS340" s="26"/>
      <c r="NT340" s="26"/>
      <c r="NU340" s="26"/>
      <c r="NV340" s="26"/>
      <c r="NW340" s="26"/>
      <c r="NX340" s="26"/>
      <c r="NY340" s="26"/>
      <c r="NZ340" s="26"/>
      <c r="OA340" s="26"/>
      <c r="OB340" s="26"/>
      <c r="OC340" s="26"/>
      <c r="OD340" s="26"/>
      <c r="OE340" s="26"/>
      <c r="OF340" s="26"/>
      <c r="OG340" s="26"/>
      <c r="OH340" s="26"/>
      <c r="OI340" s="26"/>
      <c r="OJ340" s="26"/>
      <c r="OK340" s="26"/>
      <c r="OL340" s="26"/>
      <c r="OM340" s="26"/>
      <c r="ON340" s="26"/>
      <c r="OO340" s="26"/>
      <c r="OP340" s="26"/>
      <c r="OQ340" s="26"/>
      <c r="OR340" s="26"/>
      <c r="OS340" s="26"/>
      <c r="OT340" s="26"/>
      <c r="OU340" s="26"/>
      <c r="OV340" s="26"/>
      <c r="OW340" s="26"/>
      <c r="OX340" s="26"/>
      <c r="OY340" s="26"/>
      <c r="OZ340" s="26"/>
      <c r="PA340" s="26"/>
      <c r="PB340" s="26"/>
      <c r="PC340" s="26"/>
      <c r="PD340" s="26"/>
      <c r="PE340" s="26"/>
      <c r="PF340" s="26"/>
      <c r="PG340" s="26"/>
      <c r="PH340" s="26"/>
      <c r="PI340" s="26"/>
      <c r="PJ340" s="26"/>
      <c r="PK340" s="26"/>
      <c r="PL340" s="26"/>
      <c r="PM340" s="26"/>
      <c r="PN340" s="26"/>
      <c r="PO340" s="26"/>
      <c r="PP340" s="26"/>
      <c r="PQ340" s="26"/>
      <c r="PR340" s="26"/>
      <c r="PS340" s="26"/>
      <c r="PT340" s="26"/>
      <c r="PU340" s="26"/>
      <c r="PV340" s="26"/>
      <c r="PW340" s="26"/>
      <c r="PX340" s="26"/>
      <c r="PY340" s="26"/>
      <c r="PZ340" s="26"/>
      <c r="QA340" s="26"/>
      <c r="QB340" s="26"/>
      <c r="QC340" s="26"/>
      <c r="QD340" s="26"/>
      <c r="QE340" s="26"/>
      <c r="QF340" s="26"/>
      <c r="QG340" s="26"/>
      <c r="QH340" s="26"/>
      <c r="QI340" s="26"/>
      <c r="QJ340" s="26"/>
      <c r="QK340" s="26"/>
      <c r="QL340" s="26"/>
      <c r="QM340" s="26"/>
      <c r="QN340" s="26"/>
      <c r="QO340" s="26"/>
      <c r="QP340" s="26"/>
      <c r="QQ340" s="26"/>
      <c r="QR340" s="26"/>
      <c r="QS340" s="26"/>
      <c r="QT340" s="26"/>
      <c r="QU340" s="26"/>
      <c r="QV340" s="26"/>
      <c r="QW340" s="26"/>
      <c r="QX340" s="26"/>
      <c r="QY340" s="26"/>
      <c r="QZ340" s="26"/>
      <c r="RA340" s="26"/>
      <c r="RB340" s="26"/>
      <c r="RC340" s="26"/>
      <c r="RD340" s="26"/>
      <c r="RE340" s="26"/>
      <c r="RF340" s="26"/>
      <c r="RG340" s="26"/>
      <c r="RH340" s="26"/>
      <c r="RI340" s="26"/>
      <c r="RJ340" s="26"/>
      <c r="RK340" s="26"/>
      <c r="RL340" s="26"/>
      <c r="RM340" s="26"/>
      <c r="RN340" s="26"/>
      <c r="RO340" s="26"/>
      <c r="RP340" s="26"/>
      <c r="RQ340" s="26"/>
      <c r="RR340" s="26"/>
      <c r="RS340" s="26"/>
      <c r="RT340" s="26"/>
      <c r="RU340" s="26"/>
      <c r="RV340" s="26"/>
      <c r="RW340" s="26"/>
      <c r="RX340" s="26"/>
      <c r="RY340" s="26"/>
      <c r="RZ340" s="26"/>
      <c r="SA340" s="26"/>
      <c r="SB340" s="26"/>
      <c r="SC340" s="26"/>
      <c r="SD340" s="26"/>
      <c r="SE340" s="26"/>
      <c r="SF340" s="26"/>
      <c r="SG340" s="26"/>
      <c r="SH340" s="26"/>
      <c r="SI340" s="26"/>
      <c r="SJ340" s="26"/>
      <c r="SK340" s="26"/>
      <c r="SL340" s="26"/>
      <c r="SM340" s="26"/>
      <c r="SN340" s="26"/>
      <c r="SO340" s="26"/>
      <c r="SP340" s="26"/>
      <c r="AAV340" s="26"/>
      <c r="AAW340" s="26"/>
      <c r="AAX340" s="26"/>
      <c r="AAY340" s="26"/>
      <c r="AAZ340" s="26"/>
      <c r="ABA340" s="26"/>
      <c r="ABB340" s="26"/>
      <c r="ABC340" s="26"/>
      <c r="ABD340" s="26"/>
      <c r="ABE340" s="26"/>
      <c r="ABF340" s="26"/>
      <c r="ABG340" s="26"/>
      <c r="ABH340" s="26"/>
      <c r="ABI340" s="26"/>
      <c r="ABJ340" s="26"/>
      <c r="ABK340" s="26"/>
      <c r="ABL340" s="26"/>
      <c r="ABM340" s="26"/>
      <c r="ABN340" s="26"/>
      <c r="ABO340" s="26"/>
      <c r="ABP340" s="26"/>
      <c r="ABQ340" s="26"/>
      <c r="ABR340" s="26"/>
      <c r="ABS340" s="26"/>
      <c r="ABT340" s="26"/>
      <c r="ABU340" s="26"/>
      <c r="ABV340" s="26"/>
      <c r="ABW340" s="26"/>
      <c r="ABX340" s="26"/>
      <c r="ABY340" s="26"/>
      <c r="ABZ340" s="26"/>
      <c r="ACA340" s="26"/>
      <c r="ACB340" s="26"/>
      <c r="ACC340" s="26"/>
      <c r="ACD340" s="26"/>
      <c r="ACE340" s="26"/>
      <c r="ACF340" s="26"/>
      <c r="ACG340" s="26"/>
      <c r="ACH340" s="26"/>
      <c r="ACI340" s="26"/>
      <c r="ACJ340" s="26"/>
      <c r="ACK340" s="26"/>
      <c r="ACL340" s="26"/>
      <c r="ACM340" s="26"/>
      <c r="ACN340" s="26"/>
      <c r="ACO340" s="26"/>
      <c r="ACP340" s="26"/>
      <c r="ACQ340" s="26"/>
      <c r="ACR340" s="26"/>
      <c r="ACS340" s="26"/>
      <c r="ACT340" s="26"/>
      <c r="ACU340" s="26"/>
      <c r="ACV340" s="26"/>
      <c r="ACW340" s="26"/>
      <c r="ACX340" s="26"/>
      <c r="ACY340" s="26"/>
      <c r="ACZ340" s="26"/>
      <c r="ADA340" s="26"/>
      <c r="ADB340" s="26"/>
      <c r="ADC340" s="26"/>
      <c r="ADD340" s="26"/>
      <c r="ADE340" s="26"/>
      <c r="ADF340" s="26"/>
      <c r="ADG340" s="26"/>
      <c r="ADH340" s="26"/>
      <c r="ADI340" s="26"/>
      <c r="ADJ340" s="26"/>
      <c r="ADK340" s="26"/>
      <c r="ADL340" s="26"/>
      <c r="ADM340" s="26"/>
      <c r="ADN340" s="26"/>
      <c r="ADO340" s="26"/>
      <c r="ADP340" s="26"/>
      <c r="ADQ340" s="26"/>
      <c r="ADR340" s="26"/>
      <c r="ADS340" s="26"/>
      <c r="ADT340" s="26"/>
      <c r="ADU340" s="26"/>
      <c r="ADV340" s="26"/>
      <c r="ADW340" s="26"/>
      <c r="ADX340" s="26"/>
      <c r="ADY340" s="26"/>
      <c r="ADZ340" s="26"/>
      <c r="AEA340" s="26"/>
      <c r="AEB340" s="26"/>
      <c r="AEC340" s="26"/>
      <c r="AED340" s="26"/>
      <c r="AEE340" s="26"/>
      <c r="AEF340" s="26"/>
      <c r="AEG340" s="26"/>
      <c r="AEH340" s="26"/>
      <c r="AEI340" s="26"/>
      <c r="AEJ340" s="26"/>
      <c r="AEK340" s="26"/>
      <c r="AEL340" s="26"/>
      <c r="AEM340" s="26"/>
      <c r="AEN340" s="26"/>
      <c r="AEO340" s="26"/>
      <c r="AEP340" s="26"/>
      <c r="AEQ340" s="26"/>
      <c r="AER340" s="26"/>
      <c r="AES340" s="26"/>
      <c r="AET340" s="26"/>
      <c r="AEU340" s="26"/>
      <c r="AEV340" s="26"/>
      <c r="AEW340" s="26"/>
      <c r="AEX340" s="26"/>
      <c r="AEY340" s="26"/>
      <c r="AEZ340" s="26"/>
      <c r="AFA340" s="26"/>
      <c r="AFB340" s="26"/>
      <c r="AFC340" s="26"/>
      <c r="AFD340" s="26"/>
      <c r="AFE340" s="26"/>
      <c r="AFF340" s="26"/>
      <c r="AFG340" s="26"/>
      <c r="AFH340" s="26"/>
      <c r="AFI340" s="26"/>
      <c r="AFJ340" s="26"/>
      <c r="AFK340" s="26"/>
      <c r="AFL340" s="26"/>
      <c r="AFM340" s="26"/>
      <c r="AFN340" s="26"/>
      <c r="AFO340" s="26"/>
      <c r="AFP340" s="26"/>
      <c r="AFQ340" s="26"/>
      <c r="AFR340" s="26"/>
      <c r="AFS340" s="26"/>
      <c r="AFT340" s="26"/>
      <c r="AFU340" s="26"/>
      <c r="AFV340" s="26"/>
      <c r="AFW340" s="26"/>
      <c r="AFX340" s="26"/>
      <c r="AFY340" s="26"/>
      <c r="AFZ340" s="26"/>
      <c r="AGA340" s="26"/>
      <c r="AGB340" s="26"/>
      <c r="AGC340" s="26"/>
      <c r="AGD340" s="26"/>
      <c r="AGE340" s="26"/>
      <c r="AGF340" s="26"/>
      <c r="AGG340" s="26"/>
      <c r="AGH340" s="26"/>
      <c r="AGI340" s="26"/>
      <c r="AGJ340" s="26"/>
      <c r="AGK340" s="26"/>
      <c r="AGL340" s="26"/>
      <c r="AGM340" s="26"/>
      <c r="AGN340" s="26"/>
      <c r="AGO340" s="26"/>
    </row>
    <row r="341" spans="371:873" x14ac:dyDescent="0.25">
      <c r="NG341" s="26"/>
      <c r="NH341" s="26"/>
      <c r="NI341" s="26"/>
      <c r="NJ341" s="26"/>
      <c r="NK341" s="26"/>
      <c r="NL341" s="26"/>
      <c r="NM341" s="26"/>
      <c r="NN341" s="26"/>
      <c r="NO341" s="26"/>
      <c r="NP341" s="26"/>
      <c r="NQ341" s="26"/>
      <c r="NR341" s="26"/>
      <c r="NS341" s="26"/>
      <c r="NT341" s="26"/>
      <c r="NU341" s="26"/>
      <c r="NV341" s="26"/>
      <c r="NW341" s="26"/>
      <c r="NX341" s="26"/>
      <c r="NY341" s="26"/>
      <c r="NZ341" s="26"/>
      <c r="OA341" s="26"/>
      <c r="OB341" s="26"/>
      <c r="OC341" s="26"/>
      <c r="OD341" s="26"/>
      <c r="OE341" s="26"/>
      <c r="OF341" s="26"/>
      <c r="OG341" s="26"/>
      <c r="OH341" s="26"/>
      <c r="OI341" s="26"/>
      <c r="OJ341" s="26"/>
      <c r="OK341" s="26"/>
      <c r="OL341" s="26"/>
      <c r="OM341" s="26"/>
      <c r="ON341" s="26"/>
      <c r="OO341" s="26"/>
      <c r="OP341" s="26"/>
      <c r="OQ341" s="26"/>
      <c r="OR341" s="26"/>
      <c r="OS341" s="26"/>
      <c r="OT341" s="26"/>
      <c r="OU341" s="26"/>
      <c r="OV341" s="26"/>
      <c r="OW341" s="26"/>
      <c r="OX341" s="26"/>
      <c r="OY341" s="26"/>
      <c r="OZ341" s="26"/>
      <c r="PA341" s="26"/>
      <c r="PB341" s="26"/>
      <c r="PC341" s="26"/>
      <c r="PD341" s="26"/>
      <c r="PE341" s="26"/>
      <c r="PF341" s="26"/>
      <c r="PG341" s="26"/>
      <c r="PH341" s="26"/>
      <c r="PI341" s="26"/>
      <c r="PJ341" s="26"/>
      <c r="PK341" s="26"/>
      <c r="PL341" s="26"/>
      <c r="PM341" s="26"/>
      <c r="PN341" s="26"/>
      <c r="PO341" s="26"/>
      <c r="PP341" s="26"/>
      <c r="PQ341" s="26"/>
      <c r="PR341" s="26"/>
      <c r="PS341" s="26"/>
      <c r="PT341" s="26"/>
      <c r="PU341" s="26"/>
      <c r="PV341" s="26"/>
      <c r="PW341" s="26"/>
      <c r="PX341" s="26"/>
      <c r="PY341" s="26"/>
      <c r="PZ341" s="26"/>
      <c r="QA341" s="26"/>
      <c r="QB341" s="26"/>
      <c r="QC341" s="26"/>
      <c r="QD341" s="26"/>
      <c r="QE341" s="26"/>
      <c r="QF341" s="26"/>
      <c r="QG341" s="26"/>
      <c r="QH341" s="26"/>
      <c r="QI341" s="26"/>
      <c r="QJ341" s="26"/>
      <c r="QK341" s="26"/>
      <c r="QL341" s="26"/>
      <c r="QM341" s="26"/>
      <c r="QN341" s="26"/>
      <c r="QO341" s="26"/>
      <c r="QP341" s="26"/>
      <c r="QQ341" s="26"/>
      <c r="QR341" s="26"/>
      <c r="QS341" s="26"/>
      <c r="QT341" s="26"/>
      <c r="QU341" s="26"/>
      <c r="QV341" s="26"/>
      <c r="QW341" s="26"/>
      <c r="QX341" s="26"/>
      <c r="QY341" s="26"/>
      <c r="QZ341" s="26"/>
      <c r="RA341" s="26"/>
      <c r="RB341" s="26"/>
      <c r="RC341" s="26"/>
      <c r="RD341" s="26"/>
      <c r="RE341" s="26"/>
      <c r="RF341" s="26"/>
      <c r="RG341" s="26"/>
      <c r="RH341" s="26"/>
      <c r="RI341" s="26"/>
      <c r="RJ341" s="26"/>
      <c r="RK341" s="26"/>
      <c r="RL341" s="26"/>
      <c r="RM341" s="26"/>
      <c r="RN341" s="26"/>
      <c r="RO341" s="26"/>
      <c r="RP341" s="26"/>
      <c r="RQ341" s="26"/>
      <c r="RR341" s="26"/>
      <c r="RS341" s="26"/>
      <c r="RT341" s="26"/>
      <c r="RU341" s="26"/>
      <c r="RV341" s="26"/>
      <c r="RW341" s="26"/>
      <c r="RX341" s="26"/>
      <c r="RY341" s="26"/>
      <c r="RZ341" s="26"/>
      <c r="SA341" s="26"/>
      <c r="SB341" s="26"/>
      <c r="SC341" s="26"/>
      <c r="SD341" s="26"/>
      <c r="SE341" s="26"/>
      <c r="SF341" s="26"/>
      <c r="SG341" s="26"/>
      <c r="SH341" s="26"/>
      <c r="SI341" s="26"/>
      <c r="SJ341" s="26"/>
      <c r="SK341" s="26"/>
      <c r="SL341" s="26"/>
      <c r="SM341" s="26"/>
      <c r="SN341" s="26"/>
      <c r="SO341" s="26"/>
      <c r="SP341" s="26"/>
      <c r="AAV341" s="26"/>
      <c r="AAW341" s="26"/>
      <c r="AAX341" s="26"/>
      <c r="AAY341" s="26"/>
      <c r="AAZ341" s="26"/>
      <c r="ABA341" s="26"/>
      <c r="ABB341" s="26"/>
      <c r="ABC341" s="26"/>
      <c r="ABD341" s="26"/>
      <c r="ABE341" s="26"/>
      <c r="ABF341" s="26"/>
      <c r="ABG341" s="26"/>
      <c r="ABH341" s="26"/>
      <c r="ABI341" s="26"/>
      <c r="ABJ341" s="26"/>
      <c r="ABK341" s="26"/>
      <c r="ABL341" s="26"/>
      <c r="ABM341" s="26"/>
      <c r="ABN341" s="26"/>
      <c r="ABO341" s="26"/>
      <c r="ABP341" s="26"/>
      <c r="ABQ341" s="26"/>
      <c r="ABR341" s="26"/>
      <c r="ABS341" s="26"/>
      <c r="ABT341" s="26"/>
      <c r="ABU341" s="26"/>
      <c r="ABV341" s="26"/>
      <c r="ABW341" s="26"/>
      <c r="ABX341" s="26"/>
      <c r="ABY341" s="26"/>
      <c r="ABZ341" s="26"/>
      <c r="ACA341" s="26"/>
      <c r="ACB341" s="26"/>
      <c r="ACC341" s="26"/>
      <c r="ACD341" s="26"/>
      <c r="ACE341" s="26"/>
      <c r="ACF341" s="26"/>
      <c r="ACG341" s="26"/>
      <c r="ACH341" s="26"/>
      <c r="ACI341" s="26"/>
      <c r="ACJ341" s="26"/>
      <c r="ACK341" s="26"/>
      <c r="ACL341" s="26"/>
      <c r="ACM341" s="26"/>
      <c r="ACN341" s="26"/>
      <c r="ACO341" s="26"/>
      <c r="ACP341" s="26"/>
      <c r="ACQ341" s="26"/>
      <c r="ACR341" s="26"/>
      <c r="ACS341" s="26"/>
      <c r="ACT341" s="26"/>
      <c r="ACU341" s="26"/>
      <c r="ACV341" s="26"/>
      <c r="ACW341" s="26"/>
      <c r="ACX341" s="26"/>
      <c r="ACY341" s="26"/>
      <c r="ACZ341" s="26"/>
      <c r="ADA341" s="26"/>
      <c r="ADB341" s="26"/>
      <c r="ADC341" s="26"/>
      <c r="ADD341" s="26"/>
      <c r="ADE341" s="26"/>
      <c r="ADF341" s="26"/>
      <c r="ADG341" s="26"/>
      <c r="ADH341" s="26"/>
      <c r="ADI341" s="26"/>
      <c r="ADJ341" s="26"/>
      <c r="ADK341" s="26"/>
      <c r="ADL341" s="26"/>
      <c r="ADM341" s="26"/>
      <c r="ADN341" s="26"/>
      <c r="ADO341" s="26"/>
      <c r="ADP341" s="26"/>
      <c r="ADQ341" s="26"/>
      <c r="ADR341" s="26"/>
      <c r="ADS341" s="26"/>
      <c r="ADT341" s="26"/>
      <c r="ADU341" s="26"/>
      <c r="ADV341" s="26"/>
      <c r="ADW341" s="26"/>
      <c r="ADX341" s="26"/>
      <c r="ADY341" s="26"/>
      <c r="ADZ341" s="26"/>
      <c r="AEA341" s="26"/>
      <c r="AEB341" s="26"/>
      <c r="AEC341" s="26"/>
      <c r="AED341" s="26"/>
      <c r="AEE341" s="26"/>
      <c r="AEF341" s="26"/>
      <c r="AEG341" s="26"/>
      <c r="AEH341" s="26"/>
      <c r="AEI341" s="26"/>
      <c r="AEJ341" s="26"/>
      <c r="AEK341" s="26"/>
      <c r="AEL341" s="26"/>
      <c r="AEM341" s="26"/>
      <c r="AEN341" s="26"/>
      <c r="AEO341" s="26"/>
      <c r="AEP341" s="26"/>
      <c r="AEQ341" s="26"/>
      <c r="AER341" s="26"/>
      <c r="AES341" s="26"/>
      <c r="AET341" s="26"/>
      <c r="AEU341" s="26"/>
      <c r="AEV341" s="26"/>
      <c r="AEW341" s="26"/>
      <c r="AEX341" s="26"/>
      <c r="AEY341" s="26"/>
      <c r="AEZ341" s="26"/>
      <c r="AFA341" s="26"/>
      <c r="AFB341" s="26"/>
      <c r="AFC341" s="26"/>
      <c r="AFD341" s="26"/>
      <c r="AFE341" s="26"/>
      <c r="AFF341" s="26"/>
      <c r="AFG341" s="26"/>
      <c r="AFH341" s="26"/>
      <c r="AFI341" s="26"/>
      <c r="AFJ341" s="26"/>
      <c r="AFK341" s="26"/>
      <c r="AFL341" s="26"/>
      <c r="AFM341" s="26"/>
      <c r="AFN341" s="26"/>
      <c r="AFO341" s="26"/>
      <c r="AFP341" s="26"/>
      <c r="AFQ341" s="26"/>
      <c r="AFR341" s="26"/>
      <c r="AFS341" s="26"/>
      <c r="AFT341" s="26"/>
      <c r="AFU341" s="26"/>
      <c r="AFV341" s="26"/>
      <c r="AFW341" s="26"/>
      <c r="AFX341" s="26"/>
      <c r="AFY341" s="26"/>
      <c r="AFZ341" s="26"/>
      <c r="AGA341" s="26"/>
      <c r="AGB341" s="26"/>
      <c r="AGC341" s="26"/>
      <c r="AGD341" s="26"/>
      <c r="AGE341" s="26"/>
      <c r="AGF341" s="26"/>
      <c r="AGG341" s="26"/>
      <c r="AGH341" s="26"/>
      <c r="AGI341" s="26"/>
      <c r="AGJ341" s="26"/>
      <c r="AGK341" s="26"/>
      <c r="AGL341" s="26"/>
      <c r="AGM341" s="26"/>
      <c r="AGN341" s="26"/>
      <c r="AGO341" s="26"/>
    </row>
    <row r="342" spans="371:873" x14ac:dyDescent="0.25">
      <c r="NG342" s="26"/>
      <c r="NH342" s="26"/>
      <c r="NI342" s="26"/>
      <c r="NJ342" s="26"/>
      <c r="NK342" s="26"/>
      <c r="NL342" s="26"/>
      <c r="NM342" s="26"/>
      <c r="NN342" s="26"/>
      <c r="NO342" s="26"/>
      <c r="NP342" s="26"/>
      <c r="NQ342" s="26"/>
      <c r="NR342" s="26"/>
      <c r="NS342" s="26"/>
      <c r="NT342" s="26"/>
      <c r="NU342" s="26"/>
      <c r="NV342" s="26"/>
      <c r="NW342" s="26"/>
      <c r="NX342" s="26"/>
      <c r="NY342" s="26"/>
      <c r="NZ342" s="26"/>
      <c r="OA342" s="26"/>
      <c r="OB342" s="26"/>
      <c r="OC342" s="26"/>
      <c r="OD342" s="26"/>
      <c r="OE342" s="26"/>
      <c r="OF342" s="26"/>
      <c r="OG342" s="26"/>
      <c r="OH342" s="26"/>
      <c r="OI342" s="26"/>
      <c r="OJ342" s="26"/>
      <c r="OK342" s="26"/>
      <c r="OL342" s="26"/>
      <c r="OM342" s="26"/>
      <c r="ON342" s="26"/>
      <c r="OO342" s="26"/>
      <c r="OP342" s="26"/>
      <c r="OQ342" s="26"/>
      <c r="OR342" s="26"/>
      <c r="OS342" s="26"/>
      <c r="OT342" s="26"/>
      <c r="OU342" s="26"/>
      <c r="OV342" s="26"/>
      <c r="OW342" s="26"/>
      <c r="OX342" s="26"/>
      <c r="OY342" s="26"/>
      <c r="OZ342" s="26"/>
      <c r="PA342" s="26"/>
      <c r="PB342" s="26"/>
      <c r="PC342" s="26"/>
      <c r="PD342" s="26"/>
      <c r="PE342" s="26"/>
      <c r="PF342" s="26"/>
      <c r="PG342" s="26"/>
      <c r="PH342" s="26"/>
      <c r="PI342" s="26"/>
      <c r="PJ342" s="26"/>
      <c r="PK342" s="26"/>
      <c r="PL342" s="26"/>
      <c r="PM342" s="26"/>
      <c r="PN342" s="26"/>
      <c r="PO342" s="26"/>
      <c r="PP342" s="26"/>
      <c r="PQ342" s="26"/>
      <c r="PR342" s="26"/>
      <c r="PS342" s="26"/>
      <c r="PT342" s="26"/>
      <c r="PU342" s="26"/>
      <c r="PV342" s="26"/>
      <c r="PW342" s="26"/>
      <c r="PX342" s="26"/>
      <c r="PY342" s="26"/>
      <c r="PZ342" s="26"/>
      <c r="QA342" s="26"/>
      <c r="QB342" s="26"/>
      <c r="QC342" s="26"/>
      <c r="QD342" s="26"/>
      <c r="QE342" s="26"/>
      <c r="QF342" s="26"/>
      <c r="QG342" s="26"/>
      <c r="QH342" s="26"/>
      <c r="QI342" s="26"/>
      <c r="QJ342" s="26"/>
      <c r="QK342" s="26"/>
      <c r="QL342" s="26"/>
      <c r="QM342" s="26"/>
      <c r="QN342" s="26"/>
      <c r="QO342" s="26"/>
      <c r="QP342" s="26"/>
      <c r="QQ342" s="26"/>
      <c r="QR342" s="26"/>
      <c r="QS342" s="26"/>
      <c r="QT342" s="26"/>
      <c r="QU342" s="26"/>
      <c r="QV342" s="26"/>
      <c r="QW342" s="26"/>
      <c r="QX342" s="26"/>
      <c r="QY342" s="26"/>
      <c r="QZ342" s="26"/>
      <c r="RA342" s="26"/>
      <c r="RB342" s="26"/>
      <c r="RC342" s="26"/>
      <c r="RD342" s="26"/>
      <c r="RE342" s="26"/>
      <c r="RF342" s="26"/>
      <c r="RG342" s="26"/>
      <c r="RH342" s="26"/>
      <c r="RI342" s="26"/>
      <c r="RJ342" s="26"/>
      <c r="RK342" s="26"/>
      <c r="RL342" s="26"/>
      <c r="RM342" s="26"/>
      <c r="RN342" s="26"/>
      <c r="RO342" s="26"/>
      <c r="RP342" s="26"/>
      <c r="RQ342" s="26"/>
      <c r="RR342" s="26"/>
      <c r="RS342" s="26"/>
      <c r="RT342" s="26"/>
      <c r="RU342" s="26"/>
      <c r="RV342" s="26"/>
      <c r="RW342" s="26"/>
      <c r="RX342" s="26"/>
      <c r="RY342" s="26"/>
      <c r="RZ342" s="26"/>
      <c r="SA342" s="26"/>
      <c r="SB342" s="26"/>
      <c r="SC342" s="26"/>
      <c r="SD342" s="26"/>
      <c r="SE342" s="26"/>
      <c r="SF342" s="26"/>
      <c r="SG342" s="26"/>
      <c r="SH342" s="26"/>
      <c r="SI342" s="26"/>
      <c r="SJ342" s="26"/>
      <c r="SK342" s="26"/>
      <c r="SL342" s="26"/>
      <c r="SM342" s="26"/>
      <c r="SN342" s="26"/>
      <c r="SO342" s="26"/>
      <c r="SP342" s="26"/>
      <c r="AAV342" s="26"/>
      <c r="AAW342" s="26"/>
      <c r="AAX342" s="26"/>
      <c r="AAY342" s="26"/>
      <c r="AAZ342" s="26"/>
      <c r="ABA342" s="26"/>
      <c r="ABB342" s="26"/>
      <c r="ABC342" s="26"/>
      <c r="ABD342" s="26"/>
      <c r="ABE342" s="26"/>
      <c r="ABF342" s="26"/>
      <c r="ABG342" s="26"/>
      <c r="ABH342" s="26"/>
      <c r="ABI342" s="26"/>
      <c r="ABJ342" s="26"/>
      <c r="ABK342" s="26"/>
      <c r="ABL342" s="26"/>
      <c r="ABM342" s="26"/>
      <c r="ABN342" s="26"/>
      <c r="ABO342" s="26"/>
      <c r="ABP342" s="26"/>
      <c r="ABQ342" s="26"/>
      <c r="ABR342" s="26"/>
      <c r="ABS342" s="26"/>
      <c r="ABT342" s="26"/>
      <c r="ABU342" s="26"/>
      <c r="ABV342" s="26"/>
      <c r="ABW342" s="26"/>
      <c r="ABX342" s="26"/>
      <c r="ABY342" s="26"/>
      <c r="ABZ342" s="26"/>
      <c r="ACA342" s="26"/>
      <c r="ACB342" s="26"/>
      <c r="ACC342" s="26"/>
      <c r="ACD342" s="26"/>
      <c r="ACE342" s="26"/>
      <c r="ACF342" s="26"/>
      <c r="ACG342" s="26"/>
      <c r="ACH342" s="26"/>
      <c r="ACI342" s="26"/>
      <c r="ACJ342" s="26"/>
      <c r="ACK342" s="26"/>
      <c r="ACL342" s="26"/>
      <c r="ACM342" s="26"/>
      <c r="ACN342" s="26"/>
      <c r="ACO342" s="26"/>
      <c r="ACP342" s="26"/>
      <c r="ACQ342" s="26"/>
      <c r="ACR342" s="26"/>
      <c r="ACS342" s="26"/>
      <c r="ACT342" s="26"/>
      <c r="ACU342" s="26"/>
      <c r="ACV342" s="26"/>
      <c r="ACW342" s="26"/>
      <c r="ACX342" s="26"/>
      <c r="ACY342" s="26"/>
      <c r="ACZ342" s="26"/>
      <c r="ADA342" s="26"/>
      <c r="ADB342" s="26"/>
      <c r="ADC342" s="26"/>
      <c r="ADD342" s="26"/>
      <c r="ADE342" s="26"/>
      <c r="ADF342" s="26"/>
      <c r="ADG342" s="26"/>
      <c r="ADH342" s="26"/>
      <c r="ADI342" s="26"/>
      <c r="ADJ342" s="26"/>
      <c r="ADK342" s="26"/>
      <c r="ADL342" s="26"/>
      <c r="ADM342" s="26"/>
      <c r="ADN342" s="26"/>
      <c r="ADO342" s="26"/>
      <c r="ADP342" s="26"/>
      <c r="ADQ342" s="26"/>
      <c r="ADR342" s="26"/>
      <c r="ADS342" s="26"/>
      <c r="ADT342" s="26"/>
      <c r="ADU342" s="26"/>
      <c r="ADV342" s="26"/>
      <c r="ADW342" s="26"/>
      <c r="ADX342" s="26"/>
      <c r="ADY342" s="26"/>
      <c r="ADZ342" s="26"/>
      <c r="AEA342" s="26"/>
      <c r="AEB342" s="26"/>
      <c r="AEC342" s="26"/>
      <c r="AED342" s="26"/>
      <c r="AEE342" s="26"/>
      <c r="AEF342" s="26"/>
      <c r="AEG342" s="26"/>
      <c r="AEH342" s="26"/>
      <c r="AEI342" s="26"/>
      <c r="AEJ342" s="26"/>
      <c r="AEK342" s="26"/>
      <c r="AEL342" s="26"/>
      <c r="AEM342" s="26"/>
      <c r="AEN342" s="26"/>
      <c r="AEO342" s="26"/>
      <c r="AEP342" s="26"/>
      <c r="AEQ342" s="26"/>
      <c r="AER342" s="26"/>
      <c r="AES342" s="26"/>
      <c r="AET342" s="26"/>
      <c r="AEU342" s="26"/>
      <c r="AEV342" s="26"/>
      <c r="AEW342" s="26"/>
      <c r="AEX342" s="26"/>
      <c r="AEY342" s="26"/>
      <c r="AEZ342" s="26"/>
      <c r="AFA342" s="26"/>
      <c r="AFB342" s="26"/>
      <c r="AFC342" s="26"/>
      <c r="AFD342" s="26"/>
      <c r="AFE342" s="26"/>
      <c r="AFF342" s="26"/>
      <c r="AFG342" s="26"/>
      <c r="AFH342" s="26"/>
      <c r="AFI342" s="26"/>
      <c r="AFJ342" s="26"/>
      <c r="AFK342" s="26"/>
      <c r="AFL342" s="26"/>
      <c r="AFM342" s="26"/>
      <c r="AFN342" s="26"/>
      <c r="AFO342" s="26"/>
      <c r="AFP342" s="26"/>
      <c r="AFQ342" s="26"/>
      <c r="AFR342" s="26"/>
      <c r="AFS342" s="26"/>
      <c r="AFT342" s="26"/>
      <c r="AFU342" s="26"/>
      <c r="AFV342" s="26"/>
      <c r="AFW342" s="26"/>
      <c r="AFX342" s="26"/>
      <c r="AFY342" s="26"/>
      <c r="AFZ342" s="26"/>
      <c r="AGA342" s="26"/>
      <c r="AGB342" s="26"/>
      <c r="AGC342" s="26"/>
      <c r="AGD342" s="26"/>
      <c r="AGE342" s="26"/>
      <c r="AGF342" s="26"/>
      <c r="AGG342" s="26"/>
      <c r="AGH342" s="26"/>
      <c r="AGI342" s="26"/>
      <c r="AGJ342" s="26"/>
      <c r="AGK342" s="26"/>
      <c r="AGL342" s="26"/>
      <c r="AGM342" s="26"/>
      <c r="AGN342" s="26"/>
      <c r="AGO342" s="26"/>
    </row>
    <row r="343" spans="371:873" x14ac:dyDescent="0.25">
      <c r="NG343" s="26"/>
      <c r="NH343" s="26"/>
      <c r="NI343" s="26"/>
      <c r="NJ343" s="26"/>
      <c r="NK343" s="26"/>
      <c r="NL343" s="26"/>
      <c r="NM343" s="26"/>
      <c r="NN343" s="26"/>
      <c r="NO343" s="26"/>
      <c r="NP343" s="26"/>
      <c r="NQ343" s="26"/>
      <c r="NR343" s="26"/>
      <c r="NS343" s="26"/>
      <c r="NT343" s="26"/>
      <c r="NU343" s="26"/>
      <c r="NV343" s="26"/>
      <c r="NW343" s="26"/>
      <c r="NX343" s="26"/>
      <c r="NY343" s="26"/>
      <c r="NZ343" s="26"/>
      <c r="OA343" s="26"/>
      <c r="OB343" s="26"/>
      <c r="OC343" s="26"/>
      <c r="OD343" s="26"/>
      <c r="OE343" s="26"/>
      <c r="OF343" s="26"/>
      <c r="OG343" s="26"/>
      <c r="OH343" s="26"/>
      <c r="OI343" s="26"/>
      <c r="OJ343" s="26"/>
      <c r="OK343" s="26"/>
      <c r="OL343" s="26"/>
      <c r="OM343" s="26"/>
      <c r="ON343" s="26"/>
      <c r="OO343" s="26"/>
      <c r="OP343" s="26"/>
      <c r="OQ343" s="26"/>
      <c r="OR343" s="26"/>
      <c r="OS343" s="26"/>
      <c r="OT343" s="26"/>
      <c r="OU343" s="26"/>
      <c r="OV343" s="26"/>
      <c r="OW343" s="26"/>
      <c r="OX343" s="26"/>
      <c r="OY343" s="26"/>
      <c r="OZ343" s="26"/>
      <c r="PA343" s="26"/>
      <c r="PB343" s="26"/>
      <c r="PC343" s="26"/>
      <c r="PD343" s="26"/>
      <c r="PE343" s="26"/>
      <c r="PF343" s="26"/>
      <c r="PG343" s="26"/>
      <c r="PH343" s="26"/>
      <c r="PI343" s="26"/>
      <c r="PJ343" s="26"/>
      <c r="PK343" s="26"/>
      <c r="PL343" s="26"/>
      <c r="PM343" s="26"/>
      <c r="PN343" s="26"/>
      <c r="PO343" s="26"/>
      <c r="PP343" s="26"/>
      <c r="PQ343" s="26"/>
      <c r="PR343" s="26"/>
      <c r="PS343" s="26"/>
      <c r="PT343" s="26"/>
      <c r="PU343" s="26"/>
      <c r="PV343" s="26"/>
      <c r="PW343" s="26"/>
      <c r="PX343" s="26"/>
      <c r="PY343" s="26"/>
      <c r="PZ343" s="26"/>
      <c r="QA343" s="26"/>
      <c r="QB343" s="26"/>
      <c r="QC343" s="26"/>
      <c r="QD343" s="26"/>
      <c r="QE343" s="26"/>
      <c r="QF343" s="26"/>
      <c r="QG343" s="26"/>
      <c r="QH343" s="26"/>
      <c r="QI343" s="26"/>
      <c r="QJ343" s="26"/>
      <c r="QK343" s="26"/>
      <c r="QL343" s="26"/>
      <c r="QM343" s="26"/>
      <c r="QN343" s="26"/>
      <c r="QO343" s="26"/>
      <c r="QP343" s="26"/>
      <c r="QQ343" s="26"/>
      <c r="QR343" s="26"/>
      <c r="QS343" s="26"/>
      <c r="QT343" s="26"/>
      <c r="QU343" s="26"/>
      <c r="QV343" s="26"/>
      <c r="QW343" s="26"/>
      <c r="QX343" s="26"/>
      <c r="QY343" s="26"/>
      <c r="QZ343" s="26"/>
      <c r="RA343" s="26"/>
      <c r="RB343" s="26"/>
      <c r="RC343" s="26"/>
      <c r="RD343" s="26"/>
      <c r="RE343" s="26"/>
      <c r="RF343" s="26"/>
      <c r="RG343" s="26"/>
      <c r="RH343" s="26"/>
      <c r="RI343" s="26"/>
      <c r="RJ343" s="26"/>
      <c r="RK343" s="26"/>
      <c r="RL343" s="26"/>
      <c r="RM343" s="26"/>
      <c r="RN343" s="26"/>
      <c r="RO343" s="26"/>
      <c r="RP343" s="26"/>
      <c r="RQ343" s="26"/>
      <c r="RR343" s="26"/>
      <c r="RS343" s="26"/>
      <c r="RT343" s="26"/>
      <c r="RU343" s="26"/>
      <c r="RV343" s="26"/>
      <c r="RW343" s="26"/>
      <c r="RX343" s="26"/>
      <c r="RY343" s="26"/>
      <c r="RZ343" s="26"/>
      <c r="SA343" s="26"/>
      <c r="SB343" s="26"/>
      <c r="SC343" s="26"/>
      <c r="SD343" s="26"/>
      <c r="SE343" s="26"/>
      <c r="SF343" s="26"/>
      <c r="SG343" s="26"/>
      <c r="SH343" s="26"/>
      <c r="SI343" s="26"/>
      <c r="SJ343" s="26"/>
      <c r="SK343" s="26"/>
      <c r="SL343" s="26"/>
      <c r="SM343" s="26"/>
      <c r="SN343" s="26"/>
      <c r="SO343" s="26"/>
      <c r="SP343" s="26"/>
      <c r="AAV343" s="26"/>
      <c r="AAW343" s="26"/>
      <c r="AAX343" s="26"/>
      <c r="AAY343" s="26"/>
      <c r="AAZ343" s="26"/>
      <c r="ABA343" s="26"/>
      <c r="ABB343" s="26"/>
      <c r="ABC343" s="26"/>
      <c r="ABD343" s="26"/>
      <c r="ABE343" s="26"/>
      <c r="ABF343" s="26"/>
      <c r="ABG343" s="26"/>
      <c r="ABH343" s="26"/>
      <c r="ABI343" s="26"/>
      <c r="ABJ343" s="26"/>
      <c r="ABK343" s="26"/>
      <c r="ABL343" s="26"/>
      <c r="ABM343" s="26"/>
      <c r="ABN343" s="26"/>
      <c r="ABO343" s="26"/>
      <c r="ABP343" s="26"/>
      <c r="ABQ343" s="26"/>
      <c r="ABR343" s="26"/>
      <c r="ABS343" s="26"/>
      <c r="ABT343" s="26"/>
      <c r="ABU343" s="26"/>
      <c r="ABV343" s="26"/>
      <c r="ABW343" s="26"/>
      <c r="ABX343" s="26"/>
      <c r="ABY343" s="26"/>
      <c r="ABZ343" s="26"/>
      <c r="ACA343" s="26"/>
      <c r="ACB343" s="26"/>
      <c r="ACC343" s="26"/>
      <c r="ACD343" s="26"/>
      <c r="ACE343" s="26"/>
      <c r="ACF343" s="26"/>
      <c r="ACG343" s="26"/>
      <c r="ACH343" s="26"/>
      <c r="ACI343" s="26"/>
      <c r="ACJ343" s="26"/>
      <c r="ACK343" s="26"/>
      <c r="ACL343" s="26"/>
      <c r="ACM343" s="26"/>
      <c r="ACN343" s="26"/>
      <c r="ACO343" s="26"/>
      <c r="ACP343" s="26"/>
      <c r="ACQ343" s="26"/>
      <c r="ACR343" s="26"/>
      <c r="ACS343" s="26"/>
      <c r="ACT343" s="26"/>
      <c r="ACU343" s="26"/>
      <c r="ACV343" s="26"/>
      <c r="ACW343" s="26"/>
      <c r="ACX343" s="26"/>
      <c r="ACY343" s="26"/>
      <c r="ACZ343" s="26"/>
      <c r="ADA343" s="26"/>
      <c r="ADB343" s="26"/>
      <c r="ADC343" s="26"/>
      <c r="ADD343" s="26"/>
      <c r="ADE343" s="26"/>
      <c r="ADF343" s="26"/>
      <c r="ADG343" s="26"/>
      <c r="ADH343" s="26"/>
      <c r="ADI343" s="26"/>
      <c r="ADJ343" s="26"/>
      <c r="ADK343" s="26"/>
      <c r="ADL343" s="26"/>
      <c r="ADM343" s="26"/>
      <c r="ADN343" s="26"/>
      <c r="ADO343" s="26"/>
      <c r="ADP343" s="26"/>
      <c r="ADQ343" s="26"/>
      <c r="ADR343" s="26"/>
      <c r="ADS343" s="26"/>
      <c r="ADT343" s="26"/>
      <c r="ADU343" s="26"/>
      <c r="ADV343" s="26"/>
      <c r="ADW343" s="26"/>
      <c r="ADX343" s="26"/>
      <c r="ADY343" s="26"/>
      <c r="ADZ343" s="26"/>
      <c r="AEA343" s="26"/>
      <c r="AEB343" s="26"/>
      <c r="AEC343" s="26"/>
      <c r="AED343" s="26"/>
      <c r="AEE343" s="26"/>
      <c r="AEF343" s="26"/>
      <c r="AEG343" s="26"/>
      <c r="AEH343" s="26"/>
      <c r="AEI343" s="26"/>
      <c r="AEJ343" s="26"/>
      <c r="AEK343" s="26"/>
      <c r="AEL343" s="26"/>
      <c r="AEM343" s="26"/>
      <c r="AEN343" s="26"/>
      <c r="AEO343" s="26"/>
      <c r="AEP343" s="26"/>
      <c r="AEQ343" s="26"/>
      <c r="AER343" s="26"/>
      <c r="AES343" s="26"/>
      <c r="AET343" s="26"/>
      <c r="AEU343" s="26"/>
      <c r="AEV343" s="26"/>
      <c r="AEW343" s="26"/>
      <c r="AEX343" s="26"/>
      <c r="AEY343" s="26"/>
      <c r="AEZ343" s="26"/>
      <c r="AFA343" s="26"/>
      <c r="AFB343" s="26"/>
      <c r="AFC343" s="26"/>
      <c r="AFD343" s="26"/>
      <c r="AFE343" s="26"/>
      <c r="AFF343" s="26"/>
      <c r="AFG343" s="26"/>
      <c r="AFH343" s="26"/>
      <c r="AFI343" s="26"/>
      <c r="AFJ343" s="26"/>
      <c r="AFK343" s="26"/>
      <c r="AFL343" s="26"/>
      <c r="AFM343" s="26"/>
      <c r="AFN343" s="26"/>
      <c r="AFO343" s="26"/>
      <c r="AFP343" s="26"/>
      <c r="AFQ343" s="26"/>
      <c r="AFR343" s="26"/>
      <c r="AFS343" s="26"/>
      <c r="AFT343" s="26"/>
      <c r="AFU343" s="26"/>
      <c r="AFV343" s="26"/>
      <c r="AFW343" s="26"/>
      <c r="AFX343" s="26"/>
      <c r="AFY343" s="26"/>
      <c r="AFZ343" s="26"/>
      <c r="AGA343" s="26"/>
      <c r="AGB343" s="26"/>
      <c r="AGC343" s="26"/>
      <c r="AGD343" s="26"/>
      <c r="AGE343" s="26"/>
      <c r="AGF343" s="26"/>
      <c r="AGG343" s="26"/>
      <c r="AGH343" s="26"/>
      <c r="AGI343" s="26"/>
      <c r="AGJ343" s="26"/>
      <c r="AGK343" s="26"/>
      <c r="AGL343" s="26"/>
      <c r="AGM343" s="26"/>
      <c r="AGN343" s="26"/>
      <c r="AGO343" s="26"/>
    </row>
    <row r="344" spans="371:873" x14ac:dyDescent="0.25">
      <c r="NG344" s="26"/>
      <c r="NH344" s="26"/>
      <c r="NI344" s="26"/>
      <c r="NJ344" s="26"/>
      <c r="NK344" s="26"/>
      <c r="NL344" s="26"/>
      <c r="NM344" s="26"/>
      <c r="NN344" s="26"/>
      <c r="NO344" s="26"/>
      <c r="NP344" s="26"/>
      <c r="NQ344" s="26"/>
      <c r="NR344" s="26"/>
      <c r="NS344" s="26"/>
      <c r="NT344" s="26"/>
      <c r="NU344" s="26"/>
      <c r="NV344" s="26"/>
      <c r="NW344" s="26"/>
      <c r="NX344" s="26"/>
      <c r="NY344" s="26"/>
      <c r="NZ344" s="26"/>
      <c r="OA344" s="26"/>
      <c r="OB344" s="26"/>
      <c r="OC344" s="26"/>
      <c r="OD344" s="26"/>
      <c r="OE344" s="26"/>
      <c r="OF344" s="26"/>
      <c r="OG344" s="26"/>
      <c r="OH344" s="26"/>
      <c r="OI344" s="26"/>
      <c r="OJ344" s="26"/>
      <c r="OK344" s="26"/>
      <c r="OL344" s="26"/>
      <c r="OM344" s="26"/>
      <c r="ON344" s="26"/>
      <c r="OO344" s="26"/>
      <c r="OP344" s="26"/>
      <c r="OQ344" s="26"/>
      <c r="OR344" s="26"/>
      <c r="OS344" s="26"/>
      <c r="OT344" s="26"/>
      <c r="OU344" s="26"/>
      <c r="OV344" s="26"/>
      <c r="OW344" s="26"/>
      <c r="OX344" s="26"/>
      <c r="OY344" s="26"/>
      <c r="OZ344" s="26"/>
      <c r="PA344" s="26"/>
      <c r="PB344" s="26"/>
      <c r="PC344" s="26"/>
      <c r="PD344" s="26"/>
      <c r="PE344" s="26"/>
      <c r="PF344" s="26"/>
      <c r="PG344" s="26"/>
      <c r="PH344" s="26"/>
      <c r="PI344" s="26"/>
      <c r="PJ344" s="26"/>
      <c r="PK344" s="26"/>
      <c r="PL344" s="26"/>
      <c r="PM344" s="26"/>
      <c r="PN344" s="26"/>
      <c r="PO344" s="26"/>
      <c r="PP344" s="26"/>
      <c r="PQ344" s="26"/>
      <c r="PR344" s="26"/>
      <c r="PS344" s="26"/>
      <c r="PT344" s="26"/>
      <c r="PU344" s="26"/>
      <c r="PV344" s="26"/>
      <c r="PW344" s="26"/>
      <c r="PX344" s="26"/>
      <c r="PY344" s="26"/>
      <c r="PZ344" s="26"/>
      <c r="QA344" s="26"/>
      <c r="QB344" s="26"/>
      <c r="QC344" s="26"/>
      <c r="QD344" s="26"/>
      <c r="QE344" s="26"/>
      <c r="QF344" s="26"/>
      <c r="QG344" s="26"/>
      <c r="QH344" s="26"/>
      <c r="QI344" s="26"/>
      <c r="QJ344" s="26"/>
      <c r="QK344" s="26"/>
      <c r="QL344" s="26"/>
      <c r="QM344" s="26"/>
      <c r="QN344" s="26"/>
      <c r="QO344" s="26"/>
      <c r="QP344" s="26"/>
      <c r="QQ344" s="26"/>
      <c r="QR344" s="26"/>
      <c r="QS344" s="26"/>
      <c r="QT344" s="26"/>
      <c r="QU344" s="26"/>
      <c r="QV344" s="26"/>
      <c r="QW344" s="26"/>
      <c r="QX344" s="26"/>
      <c r="QY344" s="26"/>
      <c r="QZ344" s="26"/>
      <c r="RA344" s="26"/>
      <c r="RB344" s="26"/>
      <c r="RC344" s="26"/>
      <c r="RD344" s="26"/>
      <c r="RE344" s="26"/>
      <c r="RF344" s="26"/>
      <c r="RG344" s="26"/>
      <c r="RH344" s="26"/>
      <c r="RI344" s="26"/>
      <c r="RJ344" s="26"/>
      <c r="RK344" s="26"/>
      <c r="RL344" s="26"/>
      <c r="RM344" s="26"/>
      <c r="RN344" s="26"/>
      <c r="RO344" s="26"/>
      <c r="RP344" s="26"/>
      <c r="RQ344" s="26"/>
      <c r="RR344" s="26"/>
      <c r="RS344" s="26"/>
      <c r="RT344" s="26"/>
      <c r="RU344" s="26"/>
      <c r="RV344" s="26"/>
      <c r="RW344" s="26"/>
      <c r="RX344" s="26"/>
      <c r="RY344" s="26"/>
      <c r="RZ344" s="26"/>
      <c r="SA344" s="26"/>
      <c r="SB344" s="26"/>
      <c r="SC344" s="26"/>
      <c r="SD344" s="26"/>
      <c r="SE344" s="26"/>
      <c r="SF344" s="26"/>
      <c r="SG344" s="26"/>
      <c r="SH344" s="26"/>
      <c r="SI344" s="26"/>
      <c r="SJ344" s="26"/>
      <c r="SK344" s="26"/>
      <c r="SL344" s="26"/>
      <c r="SM344" s="26"/>
      <c r="SN344" s="26"/>
      <c r="SO344" s="26"/>
      <c r="SP344" s="26"/>
      <c r="AAV344" s="26"/>
      <c r="AAW344" s="26"/>
      <c r="AAX344" s="26"/>
      <c r="AAY344" s="26"/>
      <c r="AAZ344" s="26"/>
      <c r="ABA344" s="26"/>
      <c r="ABB344" s="26"/>
      <c r="ABC344" s="26"/>
      <c r="ABD344" s="26"/>
      <c r="ABE344" s="26"/>
      <c r="ABF344" s="26"/>
      <c r="ABG344" s="26"/>
      <c r="ABH344" s="26"/>
      <c r="ABI344" s="26"/>
      <c r="ABJ344" s="26"/>
      <c r="ABK344" s="26"/>
      <c r="ABL344" s="26"/>
      <c r="ABM344" s="26"/>
      <c r="ABN344" s="26"/>
      <c r="ABO344" s="26"/>
      <c r="ABP344" s="26"/>
      <c r="ABQ344" s="26"/>
      <c r="ABR344" s="26"/>
      <c r="ABS344" s="26"/>
      <c r="ABT344" s="26"/>
      <c r="ABU344" s="26"/>
      <c r="ABV344" s="26"/>
      <c r="ABW344" s="26"/>
      <c r="ABX344" s="26"/>
      <c r="ABY344" s="26"/>
      <c r="ABZ344" s="26"/>
      <c r="ACA344" s="26"/>
      <c r="ACB344" s="26"/>
      <c r="ACC344" s="26"/>
      <c r="ACD344" s="26"/>
      <c r="ACE344" s="26"/>
      <c r="ACF344" s="26"/>
      <c r="ACG344" s="26"/>
      <c r="ACH344" s="26"/>
      <c r="ACI344" s="26"/>
      <c r="ACJ344" s="26"/>
      <c r="ACK344" s="26"/>
      <c r="ACL344" s="26"/>
      <c r="ACM344" s="26"/>
      <c r="ACN344" s="26"/>
      <c r="ACO344" s="26"/>
      <c r="ACP344" s="26"/>
      <c r="ACQ344" s="26"/>
      <c r="ACR344" s="26"/>
      <c r="ACS344" s="26"/>
      <c r="ACT344" s="26"/>
      <c r="ACU344" s="26"/>
      <c r="ACV344" s="26"/>
      <c r="ACW344" s="26"/>
      <c r="ACX344" s="26"/>
      <c r="ACY344" s="26"/>
      <c r="ACZ344" s="26"/>
      <c r="ADA344" s="26"/>
      <c r="ADB344" s="26"/>
      <c r="ADC344" s="26"/>
      <c r="ADD344" s="26"/>
      <c r="ADE344" s="26"/>
      <c r="ADF344" s="26"/>
      <c r="ADG344" s="26"/>
      <c r="ADH344" s="26"/>
      <c r="ADI344" s="26"/>
      <c r="ADJ344" s="26"/>
      <c r="ADK344" s="26"/>
      <c r="ADL344" s="26"/>
      <c r="ADM344" s="26"/>
      <c r="ADN344" s="26"/>
      <c r="ADO344" s="26"/>
      <c r="ADP344" s="26"/>
      <c r="ADQ344" s="26"/>
      <c r="ADR344" s="26"/>
      <c r="ADS344" s="26"/>
      <c r="ADT344" s="26"/>
      <c r="ADU344" s="26"/>
      <c r="ADV344" s="26"/>
      <c r="ADW344" s="26"/>
      <c r="ADX344" s="26"/>
      <c r="ADY344" s="26"/>
      <c r="ADZ344" s="26"/>
      <c r="AEA344" s="26"/>
      <c r="AEB344" s="26"/>
      <c r="AEC344" s="26"/>
      <c r="AED344" s="26"/>
      <c r="AEE344" s="26"/>
      <c r="AEF344" s="26"/>
      <c r="AEG344" s="26"/>
      <c r="AEH344" s="26"/>
      <c r="AEI344" s="26"/>
      <c r="AEJ344" s="26"/>
      <c r="AEK344" s="26"/>
      <c r="AEL344" s="26"/>
      <c r="AEM344" s="26"/>
      <c r="AEN344" s="26"/>
      <c r="AEO344" s="26"/>
      <c r="AEP344" s="26"/>
      <c r="AEQ344" s="26"/>
      <c r="AER344" s="26"/>
      <c r="AES344" s="26"/>
      <c r="AET344" s="26"/>
      <c r="AEU344" s="26"/>
      <c r="AEV344" s="26"/>
      <c r="AEW344" s="26"/>
      <c r="AEX344" s="26"/>
      <c r="AEY344" s="26"/>
      <c r="AEZ344" s="26"/>
      <c r="AFA344" s="26"/>
      <c r="AFB344" s="26"/>
      <c r="AFC344" s="26"/>
      <c r="AFD344" s="26"/>
      <c r="AFE344" s="26"/>
      <c r="AFF344" s="26"/>
      <c r="AFG344" s="26"/>
      <c r="AFH344" s="26"/>
      <c r="AFI344" s="26"/>
      <c r="AFJ344" s="26"/>
      <c r="AFK344" s="26"/>
      <c r="AFL344" s="26"/>
      <c r="AFM344" s="26"/>
      <c r="AFN344" s="26"/>
      <c r="AFO344" s="26"/>
      <c r="AFP344" s="26"/>
      <c r="AFQ344" s="26"/>
      <c r="AFR344" s="26"/>
      <c r="AFS344" s="26"/>
      <c r="AFT344" s="26"/>
      <c r="AFU344" s="26"/>
      <c r="AFV344" s="26"/>
      <c r="AFW344" s="26"/>
      <c r="AFX344" s="26"/>
      <c r="AFY344" s="26"/>
      <c r="AFZ344" s="26"/>
      <c r="AGA344" s="26"/>
      <c r="AGB344" s="26"/>
      <c r="AGC344" s="26"/>
      <c r="AGD344" s="26"/>
      <c r="AGE344" s="26"/>
      <c r="AGF344" s="26"/>
      <c r="AGG344" s="26"/>
      <c r="AGH344" s="26"/>
      <c r="AGI344" s="26"/>
      <c r="AGJ344" s="26"/>
      <c r="AGK344" s="26"/>
      <c r="AGL344" s="26"/>
      <c r="AGM344" s="26"/>
      <c r="AGN344" s="26"/>
      <c r="AGO344" s="26"/>
    </row>
    <row r="345" spans="371:873" x14ac:dyDescent="0.25">
      <c r="NG345" s="26"/>
      <c r="NH345" s="26"/>
      <c r="NI345" s="26"/>
      <c r="NJ345" s="26"/>
      <c r="NK345" s="26"/>
      <c r="NL345" s="26"/>
      <c r="NM345" s="26"/>
      <c r="NN345" s="26"/>
      <c r="NO345" s="26"/>
      <c r="NP345" s="26"/>
      <c r="NQ345" s="26"/>
      <c r="NR345" s="26"/>
      <c r="NS345" s="26"/>
      <c r="NT345" s="26"/>
      <c r="NU345" s="26"/>
      <c r="NV345" s="26"/>
      <c r="NW345" s="26"/>
      <c r="NX345" s="26"/>
      <c r="NY345" s="26"/>
      <c r="NZ345" s="26"/>
      <c r="OA345" s="26"/>
      <c r="OB345" s="26"/>
      <c r="OC345" s="26"/>
      <c r="OD345" s="26"/>
      <c r="OE345" s="26"/>
      <c r="OF345" s="26"/>
      <c r="OG345" s="26"/>
      <c r="OH345" s="26"/>
      <c r="OI345" s="26"/>
      <c r="OJ345" s="26"/>
      <c r="OK345" s="26"/>
      <c r="OL345" s="26"/>
      <c r="OM345" s="26"/>
      <c r="ON345" s="26"/>
      <c r="OO345" s="26"/>
      <c r="OP345" s="26"/>
      <c r="OQ345" s="26"/>
      <c r="OR345" s="26"/>
      <c r="OS345" s="26"/>
      <c r="OT345" s="26"/>
      <c r="OU345" s="26"/>
      <c r="OV345" s="26"/>
      <c r="OW345" s="26"/>
      <c r="OX345" s="26"/>
      <c r="OY345" s="26"/>
      <c r="OZ345" s="26"/>
      <c r="PA345" s="26"/>
      <c r="PB345" s="26"/>
      <c r="PC345" s="26"/>
      <c r="PD345" s="26"/>
      <c r="PE345" s="26"/>
      <c r="PF345" s="26"/>
      <c r="PG345" s="26"/>
      <c r="PH345" s="26"/>
      <c r="PI345" s="26"/>
      <c r="PJ345" s="26"/>
      <c r="PK345" s="26"/>
      <c r="PL345" s="26"/>
      <c r="PM345" s="26"/>
      <c r="PN345" s="26"/>
      <c r="PO345" s="26"/>
      <c r="PP345" s="26"/>
      <c r="PQ345" s="26"/>
      <c r="PR345" s="26"/>
      <c r="PS345" s="26"/>
      <c r="PT345" s="26"/>
      <c r="PU345" s="26"/>
      <c r="PV345" s="26"/>
      <c r="PW345" s="26"/>
      <c r="PX345" s="26"/>
      <c r="PY345" s="26"/>
      <c r="PZ345" s="26"/>
      <c r="QA345" s="26"/>
      <c r="QB345" s="26"/>
      <c r="QC345" s="26"/>
      <c r="QD345" s="26"/>
      <c r="QE345" s="26"/>
      <c r="QF345" s="26"/>
      <c r="QG345" s="26"/>
      <c r="QH345" s="26"/>
      <c r="QI345" s="26"/>
      <c r="QJ345" s="26"/>
      <c r="QK345" s="26"/>
      <c r="QL345" s="26"/>
      <c r="QM345" s="26"/>
      <c r="QN345" s="26"/>
      <c r="QO345" s="26"/>
      <c r="QP345" s="26"/>
      <c r="QQ345" s="26"/>
      <c r="QR345" s="26"/>
      <c r="QS345" s="26"/>
      <c r="QT345" s="26"/>
      <c r="QU345" s="26"/>
      <c r="QV345" s="26"/>
      <c r="QW345" s="26"/>
      <c r="QX345" s="26"/>
      <c r="QY345" s="26"/>
      <c r="QZ345" s="26"/>
      <c r="RA345" s="26"/>
      <c r="RB345" s="26"/>
      <c r="RC345" s="26"/>
      <c r="RD345" s="26"/>
      <c r="RE345" s="26"/>
      <c r="RF345" s="26"/>
      <c r="RG345" s="26"/>
      <c r="RH345" s="26"/>
      <c r="RI345" s="26"/>
      <c r="RJ345" s="26"/>
      <c r="RK345" s="26"/>
      <c r="RL345" s="26"/>
      <c r="RM345" s="26"/>
      <c r="RN345" s="26"/>
      <c r="RO345" s="26"/>
      <c r="RP345" s="26"/>
      <c r="RQ345" s="26"/>
      <c r="RR345" s="26"/>
      <c r="RS345" s="26"/>
      <c r="RT345" s="26"/>
      <c r="RU345" s="26"/>
      <c r="RV345" s="26"/>
      <c r="RW345" s="26"/>
      <c r="RX345" s="26"/>
      <c r="RY345" s="26"/>
      <c r="RZ345" s="26"/>
      <c r="SA345" s="26"/>
      <c r="SB345" s="26"/>
      <c r="SC345" s="26"/>
      <c r="SD345" s="26"/>
      <c r="SE345" s="26"/>
      <c r="SF345" s="26"/>
      <c r="SG345" s="26"/>
      <c r="SH345" s="26"/>
      <c r="SI345" s="26"/>
      <c r="SJ345" s="26"/>
      <c r="SK345" s="26"/>
      <c r="SL345" s="26"/>
      <c r="SM345" s="26"/>
      <c r="SN345" s="26"/>
      <c r="SO345" s="26"/>
      <c r="SP345" s="26"/>
      <c r="AAV345" s="26"/>
      <c r="AAW345" s="26"/>
      <c r="AAX345" s="26"/>
      <c r="AAY345" s="26"/>
      <c r="AAZ345" s="26"/>
      <c r="ABA345" s="26"/>
      <c r="ABB345" s="26"/>
      <c r="ABC345" s="26"/>
      <c r="ABD345" s="26"/>
      <c r="ABE345" s="26"/>
      <c r="ABF345" s="26"/>
      <c r="ABG345" s="26"/>
      <c r="ABH345" s="26"/>
      <c r="ABI345" s="26"/>
      <c r="ABJ345" s="26"/>
      <c r="ABK345" s="26"/>
      <c r="ABL345" s="26"/>
      <c r="ABM345" s="26"/>
      <c r="ABN345" s="26"/>
      <c r="ABO345" s="26"/>
      <c r="ABP345" s="26"/>
      <c r="ABQ345" s="26"/>
      <c r="ABR345" s="26"/>
      <c r="ABS345" s="26"/>
      <c r="ABT345" s="26"/>
      <c r="ABU345" s="26"/>
      <c r="ABV345" s="26"/>
      <c r="ABW345" s="26"/>
      <c r="ABX345" s="26"/>
      <c r="ABY345" s="26"/>
      <c r="ABZ345" s="26"/>
      <c r="ACA345" s="26"/>
      <c r="ACB345" s="26"/>
      <c r="ACC345" s="26"/>
      <c r="ACD345" s="26"/>
      <c r="ACE345" s="26"/>
      <c r="ACF345" s="26"/>
      <c r="ACG345" s="26"/>
      <c r="ACH345" s="26"/>
      <c r="ACI345" s="26"/>
      <c r="ACJ345" s="26"/>
      <c r="ACK345" s="26"/>
      <c r="ACL345" s="26"/>
      <c r="ACM345" s="26"/>
      <c r="ACN345" s="26"/>
      <c r="ACO345" s="26"/>
      <c r="ACP345" s="26"/>
      <c r="ACQ345" s="26"/>
      <c r="ACR345" s="26"/>
      <c r="ACS345" s="26"/>
      <c r="ACT345" s="26"/>
      <c r="ACU345" s="26"/>
      <c r="ACV345" s="26"/>
      <c r="ACW345" s="26"/>
      <c r="ACX345" s="26"/>
      <c r="ACY345" s="26"/>
      <c r="ACZ345" s="26"/>
      <c r="ADA345" s="26"/>
      <c r="ADB345" s="26"/>
      <c r="ADC345" s="26"/>
      <c r="ADD345" s="26"/>
      <c r="ADE345" s="26"/>
      <c r="ADF345" s="26"/>
      <c r="ADG345" s="26"/>
      <c r="ADH345" s="26"/>
      <c r="ADI345" s="26"/>
      <c r="ADJ345" s="26"/>
      <c r="ADK345" s="26"/>
      <c r="ADL345" s="26"/>
      <c r="ADM345" s="26"/>
      <c r="ADN345" s="26"/>
      <c r="ADO345" s="26"/>
      <c r="ADP345" s="26"/>
      <c r="ADQ345" s="26"/>
      <c r="ADR345" s="26"/>
      <c r="ADS345" s="26"/>
      <c r="ADT345" s="26"/>
      <c r="ADU345" s="26"/>
      <c r="ADV345" s="26"/>
      <c r="ADW345" s="26"/>
      <c r="ADX345" s="26"/>
      <c r="ADY345" s="26"/>
      <c r="ADZ345" s="26"/>
      <c r="AEA345" s="26"/>
      <c r="AEB345" s="26"/>
      <c r="AEC345" s="26"/>
      <c r="AED345" s="26"/>
      <c r="AEE345" s="26"/>
      <c r="AEF345" s="26"/>
      <c r="AEG345" s="26"/>
      <c r="AEH345" s="26"/>
      <c r="AEI345" s="26"/>
      <c r="AEJ345" s="26"/>
      <c r="AEK345" s="26"/>
      <c r="AEL345" s="26"/>
      <c r="AEM345" s="26"/>
      <c r="AEN345" s="26"/>
      <c r="AEO345" s="26"/>
      <c r="AEP345" s="26"/>
      <c r="AEQ345" s="26"/>
      <c r="AER345" s="26"/>
      <c r="AES345" s="26"/>
      <c r="AET345" s="26"/>
      <c r="AEU345" s="26"/>
      <c r="AEV345" s="26"/>
      <c r="AEW345" s="26"/>
      <c r="AEX345" s="26"/>
      <c r="AEY345" s="26"/>
      <c r="AEZ345" s="26"/>
      <c r="AFA345" s="26"/>
      <c r="AFB345" s="26"/>
      <c r="AFC345" s="26"/>
      <c r="AFD345" s="26"/>
      <c r="AFE345" s="26"/>
      <c r="AFF345" s="26"/>
      <c r="AFG345" s="26"/>
      <c r="AFH345" s="26"/>
      <c r="AFI345" s="26"/>
      <c r="AFJ345" s="26"/>
      <c r="AFK345" s="26"/>
      <c r="AFL345" s="26"/>
      <c r="AFM345" s="26"/>
      <c r="AFN345" s="26"/>
      <c r="AFO345" s="26"/>
      <c r="AFP345" s="26"/>
      <c r="AFQ345" s="26"/>
      <c r="AFR345" s="26"/>
      <c r="AFS345" s="26"/>
      <c r="AFT345" s="26"/>
      <c r="AFU345" s="26"/>
      <c r="AFV345" s="26"/>
      <c r="AFW345" s="26"/>
      <c r="AFX345" s="26"/>
      <c r="AFY345" s="26"/>
      <c r="AFZ345" s="26"/>
      <c r="AGA345" s="26"/>
      <c r="AGB345" s="26"/>
      <c r="AGC345" s="26"/>
      <c r="AGD345" s="26"/>
      <c r="AGE345" s="26"/>
      <c r="AGF345" s="26"/>
      <c r="AGG345" s="26"/>
      <c r="AGH345" s="26"/>
      <c r="AGI345" s="26"/>
      <c r="AGJ345" s="26"/>
      <c r="AGK345" s="26"/>
      <c r="AGL345" s="26"/>
      <c r="AGM345" s="26"/>
      <c r="AGN345" s="26"/>
      <c r="AGO345" s="26"/>
    </row>
    <row r="346" spans="371:873" x14ac:dyDescent="0.25">
      <c r="NG346" s="26"/>
      <c r="NH346" s="26"/>
      <c r="NI346" s="26"/>
      <c r="NJ346" s="26"/>
      <c r="NK346" s="26"/>
      <c r="NL346" s="26"/>
      <c r="NM346" s="26"/>
      <c r="NN346" s="26"/>
      <c r="NO346" s="26"/>
      <c r="NP346" s="26"/>
      <c r="NQ346" s="26"/>
      <c r="NR346" s="26"/>
      <c r="NS346" s="26"/>
      <c r="NT346" s="26"/>
      <c r="NU346" s="26"/>
      <c r="NV346" s="26"/>
      <c r="NW346" s="26"/>
      <c r="NX346" s="26"/>
      <c r="NY346" s="26"/>
      <c r="NZ346" s="26"/>
      <c r="OA346" s="26"/>
      <c r="OB346" s="26"/>
      <c r="OC346" s="26"/>
      <c r="OD346" s="26"/>
      <c r="OE346" s="26"/>
      <c r="OF346" s="26"/>
      <c r="OG346" s="26"/>
      <c r="OH346" s="26"/>
      <c r="OI346" s="26"/>
      <c r="OJ346" s="26"/>
      <c r="OK346" s="26"/>
      <c r="OL346" s="26"/>
      <c r="OM346" s="26"/>
      <c r="ON346" s="26"/>
      <c r="OO346" s="26"/>
      <c r="OP346" s="26"/>
      <c r="OQ346" s="26"/>
      <c r="OR346" s="26"/>
      <c r="OS346" s="26"/>
      <c r="OT346" s="26"/>
      <c r="OU346" s="26"/>
      <c r="OV346" s="26"/>
      <c r="OW346" s="26"/>
      <c r="OX346" s="26"/>
      <c r="OY346" s="26"/>
      <c r="OZ346" s="26"/>
      <c r="PA346" s="26"/>
      <c r="PB346" s="26"/>
      <c r="PC346" s="26"/>
      <c r="PD346" s="26"/>
      <c r="PE346" s="26"/>
      <c r="PF346" s="26"/>
      <c r="PG346" s="26"/>
      <c r="PH346" s="26"/>
      <c r="PI346" s="26"/>
      <c r="PJ346" s="26"/>
      <c r="PK346" s="26"/>
      <c r="PL346" s="26"/>
      <c r="PM346" s="26"/>
      <c r="PN346" s="26"/>
      <c r="PO346" s="26"/>
      <c r="PP346" s="26"/>
      <c r="PQ346" s="26"/>
      <c r="PR346" s="26"/>
      <c r="PS346" s="26"/>
      <c r="PT346" s="26"/>
      <c r="PU346" s="26"/>
      <c r="PV346" s="26"/>
      <c r="PW346" s="26"/>
      <c r="PX346" s="26"/>
      <c r="PY346" s="26"/>
      <c r="PZ346" s="26"/>
      <c r="QA346" s="26"/>
      <c r="QB346" s="26"/>
      <c r="QC346" s="26"/>
      <c r="QD346" s="26"/>
      <c r="QE346" s="26"/>
      <c r="QF346" s="26"/>
      <c r="QG346" s="26"/>
      <c r="QH346" s="26"/>
      <c r="QI346" s="26"/>
      <c r="QJ346" s="26"/>
      <c r="QK346" s="26"/>
      <c r="QL346" s="26"/>
      <c r="QM346" s="26"/>
      <c r="QN346" s="26"/>
      <c r="QO346" s="26"/>
      <c r="QP346" s="26"/>
      <c r="QQ346" s="26"/>
      <c r="QR346" s="26"/>
      <c r="QS346" s="26"/>
      <c r="QT346" s="26"/>
      <c r="QU346" s="26"/>
      <c r="QV346" s="26"/>
      <c r="QW346" s="26"/>
      <c r="QX346" s="26"/>
      <c r="QY346" s="26"/>
      <c r="QZ346" s="26"/>
      <c r="RA346" s="26"/>
      <c r="RB346" s="26"/>
      <c r="RC346" s="26"/>
      <c r="RD346" s="26"/>
      <c r="RE346" s="26"/>
      <c r="RF346" s="26"/>
      <c r="RG346" s="26"/>
      <c r="RH346" s="26"/>
      <c r="RI346" s="26"/>
      <c r="RJ346" s="26"/>
      <c r="RK346" s="26"/>
      <c r="RL346" s="26"/>
      <c r="RM346" s="26"/>
      <c r="RN346" s="26"/>
      <c r="RO346" s="26"/>
      <c r="RP346" s="26"/>
      <c r="RQ346" s="26"/>
      <c r="RR346" s="26"/>
      <c r="RS346" s="26"/>
      <c r="RT346" s="26"/>
      <c r="RU346" s="26"/>
      <c r="RV346" s="26"/>
      <c r="RW346" s="26"/>
      <c r="RX346" s="26"/>
      <c r="RY346" s="26"/>
      <c r="RZ346" s="26"/>
      <c r="SA346" s="26"/>
      <c r="SB346" s="26"/>
      <c r="SC346" s="26"/>
      <c r="SD346" s="26"/>
      <c r="SE346" s="26"/>
      <c r="SF346" s="26"/>
      <c r="SG346" s="26"/>
      <c r="SH346" s="26"/>
      <c r="SI346" s="26"/>
      <c r="SJ346" s="26"/>
      <c r="SK346" s="26"/>
      <c r="SL346" s="26"/>
      <c r="SM346" s="26"/>
      <c r="SN346" s="26"/>
      <c r="SO346" s="26"/>
      <c r="SP346" s="26"/>
      <c r="AAV346" s="26"/>
      <c r="AAW346" s="26"/>
      <c r="AAX346" s="26"/>
      <c r="AAY346" s="26"/>
      <c r="AAZ346" s="26"/>
      <c r="ABA346" s="26"/>
      <c r="ABB346" s="26"/>
      <c r="ABC346" s="26"/>
      <c r="ABD346" s="26"/>
      <c r="ABE346" s="26"/>
      <c r="ABF346" s="26"/>
      <c r="ABG346" s="26"/>
      <c r="ABH346" s="26"/>
      <c r="ABI346" s="26"/>
      <c r="ABJ346" s="26"/>
      <c r="ABK346" s="26"/>
      <c r="ABL346" s="26"/>
      <c r="ABM346" s="26"/>
      <c r="ABN346" s="26"/>
      <c r="ABO346" s="26"/>
      <c r="ABP346" s="26"/>
      <c r="ABQ346" s="26"/>
      <c r="ABR346" s="26"/>
      <c r="ABS346" s="26"/>
      <c r="ABT346" s="26"/>
      <c r="ABU346" s="26"/>
      <c r="ABV346" s="26"/>
      <c r="ABW346" s="26"/>
      <c r="ABX346" s="26"/>
      <c r="ABY346" s="26"/>
      <c r="ABZ346" s="26"/>
      <c r="ACA346" s="26"/>
      <c r="ACB346" s="26"/>
      <c r="ACC346" s="26"/>
      <c r="ACD346" s="26"/>
      <c r="ACE346" s="26"/>
      <c r="ACF346" s="26"/>
      <c r="ACG346" s="26"/>
      <c r="ACH346" s="26"/>
      <c r="ACI346" s="26"/>
      <c r="ACJ346" s="26"/>
      <c r="ACK346" s="26"/>
      <c r="ACL346" s="26"/>
      <c r="ACM346" s="26"/>
      <c r="ACN346" s="26"/>
      <c r="ACO346" s="26"/>
      <c r="ACP346" s="26"/>
      <c r="ACQ346" s="26"/>
      <c r="ACR346" s="26"/>
      <c r="ACS346" s="26"/>
      <c r="ACT346" s="26"/>
      <c r="ACU346" s="26"/>
      <c r="ACV346" s="26"/>
      <c r="ACW346" s="26"/>
      <c r="ACX346" s="26"/>
      <c r="ACY346" s="26"/>
      <c r="ACZ346" s="26"/>
      <c r="ADA346" s="26"/>
      <c r="ADB346" s="26"/>
      <c r="ADC346" s="26"/>
      <c r="ADD346" s="26"/>
      <c r="ADE346" s="26"/>
      <c r="ADF346" s="26"/>
      <c r="ADG346" s="26"/>
      <c r="ADH346" s="26"/>
      <c r="ADI346" s="26"/>
      <c r="ADJ346" s="26"/>
      <c r="ADK346" s="26"/>
      <c r="ADL346" s="26"/>
      <c r="ADM346" s="26"/>
      <c r="ADN346" s="26"/>
      <c r="ADO346" s="26"/>
      <c r="ADP346" s="26"/>
      <c r="ADQ346" s="26"/>
      <c r="ADR346" s="26"/>
      <c r="ADS346" s="26"/>
      <c r="ADT346" s="26"/>
      <c r="ADU346" s="26"/>
      <c r="ADV346" s="26"/>
      <c r="ADW346" s="26"/>
      <c r="ADX346" s="26"/>
      <c r="ADY346" s="26"/>
      <c r="ADZ346" s="26"/>
      <c r="AEA346" s="26"/>
      <c r="AEB346" s="26"/>
      <c r="AEC346" s="26"/>
      <c r="AED346" s="26"/>
      <c r="AEE346" s="26"/>
      <c r="AEF346" s="26"/>
      <c r="AEG346" s="26"/>
      <c r="AEH346" s="26"/>
      <c r="AEI346" s="26"/>
      <c r="AEJ346" s="26"/>
      <c r="AEK346" s="26"/>
      <c r="AEL346" s="26"/>
      <c r="AEM346" s="26"/>
      <c r="AEN346" s="26"/>
      <c r="AEO346" s="26"/>
      <c r="AEP346" s="26"/>
      <c r="AEQ346" s="26"/>
      <c r="AER346" s="26"/>
      <c r="AES346" s="26"/>
      <c r="AET346" s="26"/>
      <c r="AEU346" s="26"/>
      <c r="AEV346" s="26"/>
      <c r="AEW346" s="26"/>
      <c r="AEX346" s="26"/>
      <c r="AEY346" s="26"/>
      <c r="AEZ346" s="26"/>
      <c r="AFA346" s="26"/>
      <c r="AFB346" s="26"/>
      <c r="AFC346" s="26"/>
      <c r="AFD346" s="26"/>
      <c r="AFE346" s="26"/>
      <c r="AFF346" s="26"/>
      <c r="AFG346" s="26"/>
      <c r="AFH346" s="26"/>
      <c r="AFI346" s="26"/>
      <c r="AFJ346" s="26"/>
      <c r="AFK346" s="26"/>
      <c r="AFL346" s="26"/>
      <c r="AFM346" s="26"/>
      <c r="AFN346" s="26"/>
      <c r="AFO346" s="26"/>
      <c r="AFP346" s="26"/>
      <c r="AFQ346" s="26"/>
      <c r="AFR346" s="26"/>
      <c r="AFS346" s="26"/>
      <c r="AFT346" s="26"/>
      <c r="AFU346" s="26"/>
      <c r="AFV346" s="26"/>
      <c r="AFW346" s="26"/>
      <c r="AFX346" s="26"/>
      <c r="AFY346" s="26"/>
      <c r="AFZ346" s="26"/>
      <c r="AGA346" s="26"/>
      <c r="AGB346" s="26"/>
      <c r="AGC346" s="26"/>
      <c r="AGD346" s="26"/>
      <c r="AGE346" s="26"/>
      <c r="AGF346" s="26"/>
      <c r="AGG346" s="26"/>
      <c r="AGH346" s="26"/>
      <c r="AGI346" s="26"/>
      <c r="AGJ346" s="26"/>
      <c r="AGK346" s="26"/>
      <c r="AGL346" s="26"/>
      <c r="AGM346" s="26"/>
      <c r="AGN346" s="26"/>
      <c r="AGO346" s="26"/>
    </row>
    <row r="347" spans="371:873" x14ac:dyDescent="0.25">
      <c r="NG347" s="26"/>
      <c r="NH347" s="26"/>
      <c r="NI347" s="26"/>
      <c r="NJ347" s="26"/>
      <c r="NK347" s="26"/>
      <c r="NL347" s="26"/>
      <c r="NM347" s="26"/>
      <c r="NN347" s="26"/>
      <c r="NO347" s="26"/>
      <c r="NP347" s="26"/>
      <c r="NQ347" s="26"/>
      <c r="NR347" s="26"/>
      <c r="NS347" s="26"/>
      <c r="NT347" s="26"/>
      <c r="NU347" s="26"/>
      <c r="NV347" s="26"/>
      <c r="NW347" s="26"/>
      <c r="NX347" s="26"/>
      <c r="NY347" s="26"/>
      <c r="NZ347" s="26"/>
      <c r="OA347" s="26"/>
      <c r="OB347" s="26"/>
      <c r="OC347" s="26"/>
      <c r="OD347" s="26"/>
      <c r="OE347" s="26"/>
      <c r="OF347" s="26"/>
      <c r="OG347" s="26"/>
      <c r="OH347" s="26"/>
      <c r="OI347" s="26"/>
      <c r="OJ347" s="26"/>
      <c r="OK347" s="26"/>
      <c r="OL347" s="26"/>
      <c r="OM347" s="26"/>
      <c r="ON347" s="26"/>
      <c r="OO347" s="26"/>
      <c r="OP347" s="26"/>
      <c r="OQ347" s="26"/>
      <c r="OR347" s="26"/>
      <c r="OS347" s="26"/>
      <c r="OT347" s="26"/>
      <c r="OU347" s="26"/>
      <c r="OV347" s="26"/>
      <c r="OW347" s="26"/>
      <c r="OX347" s="26"/>
      <c r="OY347" s="26"/>
      <c r="OZ347" s="26"/>
      <c r="PA347" s="26"/>
      <c r="PB347" s="26"/>
      <c r="PC347" s="26"/>
      <c r="PD347" s="26"/>
      <c r="PE347" s="26"/>
      <c r="PF347" s="26"/>
      <c r="PG347" s="26"/>
      <c r="PH347" s="26"/>
      <c r="PI347" s="26"/>
      <c r="PJ347" s="26"/>
      <c r="PK347" s="26"/>
      <c r="PL347" s="26"/>
      <c r="PM347" s="26"/>
      <c r="PN347" s="26"/>
      <c r="PO347" s="26"/>
      <c r="PP347" s="26"/>
      <c r="PQ347" s="26"/>
      <c r="PR347" s="26"/>
      <c r="PS347" s="26"/>
      <c r="PT347" s="26"/>
      <c r="PU347" s="26"/>
      <c r="PV347" s="26"/>
      <c r="PW347" s="26"/>
      <c r="PX347" s="26"/>
      <c r="PY347" s="26"/>
      <c r="PZ347" s="26"/>
      <c r="QA347" s="26"/>
      <c r="QB347" s="26"/>
      <c r="QC347" s="26"/>
      <c r="QD347" s="26"/>
      <c r="QE347" s="26"/>
      <c r="QF347" s="26"/>
      <c r="QG347" s="26"/>
      <c r="QH347" s="26"/>
      <c r="QI347" s="26"/>
      <c r="QJ347" s="26"/>
      <c r="QK347" s="26"/>
      <c r="QL347" s="26"/>
      <c r="QM347" s="26"/>
      <c r="QN347" s="26"/>
      <c r="QO347" s="26"/>
      <c r="QP347" s="26"/>
      <c r="QQ347" s="26"/>
      <c r="QR347" s="26"/>
      <c r="QS347" s="26"/>
      <c r="QT347" s="26"/>
      <c r="QU347" s="26"/>
      <c r="QV347" s="26"/>
      <c r="QW347" s="26"/>
      <c r="QX347" s="26"/>
      <c r="QY347" s="26"/>
      <c r="QZ347" s="26"/>
      <c r="RA347" s="26"/>
      <c r="RB347" s="26"/>
      <c r="RC347" s="26"/>
      <c r="RD347" s="26"/>
      <c r="RE347" s="26"/>
      <c r="RF347" s="26"/>
      <c r="RG347" s="26"/>
      <c r="RH347" s="26"/>
      <c r="RI347" s="26"/>
      <c r="RJ347" s="26"/>
      <c r="RK347" s="26"/>
      <c r="RL347" s="26"/>
      <c r="RM347" s="26"/>
      <c r="RN347" s="26"/>
      <c r="RO347" s="26"/>
      <c r="RP347" s="26"/>
      <c r="RQ347" s="26"/>
      <c r="RR347" s="26"/>
      <c r="RS347" s="26"/>
      <c r="RT347" s="26"/>
      <c r="RU347" s="26"/>
      <c r="RV347" s="26"/>
      <c r="RW347" s="26"/>
      <c r="RX347" s="26"/>
      <c r="RY347" s="26"/>
      <c r="RZ347" s="26"/>
      <c r="SA347" s="26"/>
      <c r="SB347" s="26"/>
      <c r="SC347" s="26"/>
      <c r="SD347" s="26"/>
      <c r="SE347" s="26"/>
      <c r="SF347" s="26"/>
      <c r="SG347" s="26"/>
      <c r="SH347" s="26"/>
      <c r="SI347" s="26"/>
      <c r="SJ347" s="26"/>
      <c r="SK347" s="26"/>
      <c r="SL347" s="26"/>
      <c r="SM347" s="26"/>
      <c r="SN347" s="26"/>
      <c r="SO347" s="26"/>
      <c r="SP347" s="26"/>
      <c r="AAV347" s="26"/>
      <c r="AAW347" s="26"/>
      <c r="AAX347" s="26"/>
      <c r="AAY347" s="26"/>
      <c r="AAZ347" s="26"/>
      <c r="ABA347" s="26"/>
      <c r="ABB347" s="26"/>
      <c r="ABC347" s="26"/>
      <c r="ABD347" s="26"/>
      <c r="ABE347" s="26"/>
      <c r="ABF347" s="26"/>
      <c r="ABG347" s="26"/>
      <c r="ABH347" s="26"/>
      <c r="ABI347" s="26"/>
      <c r="ABJ347" s="26"/>
      <c r="ABK347" s="26"/>
      <c r="ABL347" s="26"/>
      <c r="ABM347" s="26"/>
      <c r="ABN347" s="26"/>
      <c r="ABO347" s="26"/>
      <c r="ABP347" s="26"/>
      <c r="ABQ347" s="26"/>
      <c r="ABR347" s="26"/>
      <c r="ABS347" s="26"/>
      <c r="ABT347" s="26"/>
      <c r="ABU347" s="26"/>
      <c r="ABV347" s="26"/>
      <c r="ABW347" s="26"/>
      <c r="ABX347" s="26"/>
      <c r="ABY347" s="26"/>
      <c r="ABZ347" s="26"/>
      <c r="ACA347" s="26"/>
      <c r="ACB347" s="26"/>
      <c r="ACC347" s="26"/>
      <c r="ACD347" s="26"/>
      <c r="ACE347" s="26"/>
      <c r="ACF347" s="26"/>
      <c r="ACG347" s="26"/>
      <c r="ACH347" s="26"/>
      <c r="ACI347" s="26"/>
      <c r="ACJ347" s="26"/>
      <c r="ACK347" s="26"/>
      <c r="ACL347" s="26"/>
      <c r="ACM347" s="26"/>
      <c r="ACN347" s="26"/>
      <c r="ACO347" s="26"/>
      <c r="ACP347" s="26"/>
      <c r="ACQ347" s="26"/>
      <c r="ACR347" s="26"/>
      <c r="ACS347" s="26"/>
      <c r="ACT347" s="26"/>
      <c r="ACU347" s="26"/>
      <c r="ACV347" s="26"/>
      <c r="ACW347" s="26"/>
      <c r="ACX347" s="26"/>
      <c r="ACY347" s="26"/>
      <c r="ACZ347" s="26"/>
      <c r="ADA347" s="26"/>
      <c r="ADB347" s="26"/>
      <c r="ADC347" s="26"/>
      <c r="ADD347" s="26"/>
      <c r="ADE347" s="26"/>
      <c r="ADF347" s="26"/>
      <c r="ADG347" s="26"/>
      <c r="ADH347" s="26"/>
      <c r="ADI347" s="26"/>
      <c r="ADJ347" s="26"/>
      <c r="ADK347" s="26"/>
      <c r="ADL347" s="26"/>
      <c r="ADM347" s="26"/>
      <c r="ADN347" s="26"/>
      <c r="ADO347" s="26"/>
      <c r="ADP347" s="26"/>
      <c r="ADQ347" s="26"/>
      <c r="ADR347" s="26"/>
      <c r="ADS347" s="26"/>
      <c r="ADT347" s="26"/>
      <c r="ADU347" s="26"/>
      <c r="ADV347" s="26"/>
      <c r="ADW347" s="26"/>
      <c r="ADX347" s="26"/>
      <c r="ADY347" s="26"/>
      <c r="ADZ347" s="26"/>
      <c r="AEA347" s="26"/>
      <c r="AEB347" s="26"/>
      <c r="AEC347" s="26"/>
      <c r="AED347" s="26"/>
      <c r="AEE347" s="26"/>
      <c r="AEF347" s="26"/>
      <c r="AEG347" s="26"/>
      <c r="AEH347" s="26"/>
      <c r="AEI347" s="26"/>
      <c r="AEJ347" s="26"/>
      <c r="AEK347" s="26"/>
      <c r="AEL347" s="26"/>
      <c r="AEM347" s="26"/>
      <c r="AEN347" s="26"/>
      <c r="AEO347" s="26"/>
      <c r="AEP347" s="26"/>
      <c r="AEQ347" s="26"/>
      <c r="AER347" s="26"/>
      <c r="AES347" s="26"/>
      <c r="AET347" s="26"/>
      <c r="AEU347" s="26"/>
      <c r="AEV347" s="26"/>
      <c r="AEW347" s="26"/>
      <c r="AEX347" s="26"/>
      <c r="AEY347" s="26"/>
      <c r="AEZ347" s="26"/>
      <c r="AFA347" s="26"/>
      <c r="AFB347" s="26"/>
      <c r="AFC347" s="26"/>
      <c r="AFD347" s="26"/>
      <c r="AFE347" s="26"/>
      <c r="AFF347" s="26"/>
      <c r="AFG347" s="26"/>
      <c r="AFH347" s="26"/>
      <c r="AFI347" s="26"/>
      <c r="AFJ347" s="26"/>
      <c r="AFK347" s="26"/>
      <c r="AFL347" s="26"/>
      <c r="AFM347" s="26"/>
      <c r="AFN347" s="26"/>
      <c r="AFO347" s="26"/>
      <c r="AFP347" s="26"/>
      <c r="AFQ347" s="26"/>
      <c r="AFR347" s="26"/>
      <c r="AFS347" s="26"/>
      <c r="AFT347" s="26"/>
      <c r="AFU347" s="26"/>
      <c r="AFV347" s="26"/>
      <c r="AFW347" s="26"/>
      <c r="AFX347" s="26"/>
      <c r="AFY347" s="26"/>
      <c r="AFZ347" s="26"/>
      <c r="AGA347" s="26"/>
      <c r="AGB347" s="26"/>
      <c r="AGC347" s="26"/>
      <c r="AGD347" s="26"/>
      <c r="AGE347" s="26"/>
      <c r="AGF347" s="26"/>
      <c r="AGG347" s="26"/>
      <c r="AGH347" s="26"/>
      <c r="AGI347" s="26"/>
      <c r="AGJ347" s="26"/>
      <c r="AGK347" s="26"/>
      <c r="AGL347" s="26"/>
      <c r="AGM347" s="26"/>
      <c r="AGN347" s="26"/>
      <c r="AGO347" s="26"/>
    </row>
    <row r="348" spans="371:873" x14ac:dyDescent="0.25">
      <c r="NG348" s="26"/>
      <c r="NH348" s="26"/>
      <c r="NI348" s="26"/>
      <c r="NJ348" s="26"/>
      <c r="NK348" s="26"/>
      <c r="NL348" s="26"/>
      <c r="NM348" s="26"/>
      <c r="NN348" s="26"/>
      <c r="NO348" s="26"/>
      <c r="NP348" s="26"/>
      <c r="NQ348" s="26"/>
      <c r="NR348" s="26"/>
      <c r="NS348" s="26"/>
      <c r="NT348" s="26"/>
      <c r="NU348" s="26"/>
      <c r="NV348" s="26"/>
      <c r="NW348" s="26"/>
      <c r="NX348" s="26"/>
      <c r="NY348" s="26"/>
      <c r="NZ348" s="26"/>
      <c r="OA348" s="26"/>
      <c r="OB348" s="26"/>
      <c r="OC348" s="26"/>
      <c r="OD348" s="26"/>
      <c r="OE348" s="26"/>
      <c r="OF348" s="26"/>
      <c r="OG348" s="26"/>
      <c r="OH348" s="26"/>
      <c r="OI348" s="26"/>
      <c r="OJ348" s="26"/>
      <c r="OK348" s="26"/>
      <c r="OL348" s="26"/>
      <c r="OM348" s="26"/>
      <c r="ON348" s="26"/>
      <c r="OO348" s="26"/>
      <c r="OP348" s="26"/>
      <c r="OQ348" s="26"/>
      <c r="OR348" s="26"/>
      <c r="OS348" s="26"/>
      <c r="OT348" s="26"/>
      <c r="OU348" s="26"/>
      <c r="OV348" s="26"/>
      <c r="OW348" s="26"/>
      <c r="OX348" s="26"/>
      <c r="OY348" s="26"/>
      <c r="OZ348" s="26"/>
      <c r="PA348" s="26"/>
      <c r="PB348" s="26"/>
      <c r="PC348" s="26"/>
      <c r="PD348" s="26"/>
      <c r="PE348" s="26"/>
      <c r="PF348" s="26"/>
      <c r="PG348" s="26"/>
      <c r="PH348" s="26"/>
      <c r="PI348" s="26"/>
      <c r="PJ348" s="26"/>
      <c r="PK348" s="26"/>
      <c r="PL348" s="26"/>
      <c r="PM348" s="26"/>
      <c r="PN348" s="26"/>
      <c r="PO348" s="26"/>
      <c r="PP348" s="26"/>
      <c r="PQ348" s="26"/>
      <c r="PR348" s="26"/>
      <c r="PS348" s="26"/>
      <c r="PT348" s="26"/>
      <c r="PU348" s="26"/>
      <c r="PV348" s="26"/>
      <c r="PW348" s="26"/>
      <c r="PX348" s="26"/>
      <c r="PY348" s="26"/>
      <c r="PZ348" s="26"/>
      <c r="QA348" s="26"/>
      <c r="QB348" s="26"/>
      <c r="QC348" s="26"/>
      <c r="QD348" s="26"/>
      <c r="QE348" s="26"/>
      <c r="QF348" s="26"/>
      <c r="QG348" s="26"/>
      <c r="QH348" s="26"/>
      <c r="QI348" s="26"/>
      <c r="QJ348" s="26"/>
      <c r="QK348" s="26"/>
      <c r="QL348" s="26"/>
      <c r="QM348" s="26"/>
      <c r="QN348" s="26"/>
      <c r="QO348" s="26"/>
      <c r="QP348" s="26"/>
      <c r="QQ348" s="26"/>
      <c r="QR348" s="26"/>
      <c r="QS348" s="26"/>
      <c r="QT348" s="26"/>
      <c r="QU348" s="26"/>
      <c r="QV348" s="26"/>
      <c r="QW348" s="26"/>
      <c r="QX348" s="26"/>
      <c r="QY348" s="26"/>
      <c r="QZ348" s="26"/>
      <c r="RA348" s="26"/>
      <c r="RB348" s="26"/>
      <c r="RC348" s="26"/>
      <c r="RD348" s="26"/>
      <c r="RE348" s="26"/>
      <c r="RF348" s="26"/>
      <c r="RG348" s="26"/>
      <c r="RH348" s="26"/>
      <c r="RI348" s="26"/>
      <c r="RJ348" s="26"/>
      <c r="RK348" s="26"/>
      <c r="RL348" s="26"/>
      <c r="RM348" s="26"/>
      <c r="RN348" s="26"/>
      <c r="RO348" s="26"/>
      <c r="RP348" s="26"/>
      <c r="RQ348" s="26"/>
      <c r="RR348" s="26"/>
      <c r="RS348" s="26"/>
      <c r="RT348" s="26"/>
      <c r="RU348" s="26"/>
      <c r="RV348" s="26"/>
      <c r="RW348" s="26"/>
      <c r="RX348" s="26"/>
      <c r="RY348" s="26"/>
      <c r="RZ348" s="26"/>
      <c r="SA348" s="26"/>
      <c r="SB348" s="26"/>
      <c r="SC348" s="26"/>
      <c r="SD348" s="26"/>
      <c r="SE348" s="26"/>
      <c r="SF348" s="26"/>
      <c r="SG348" s="26"/>
      <c r="SH348" s="26"/>
      <c r="SI348" s="26"/>
      <c r="SJ348" s="26"/>
      <c r="SK348" s="26"/>
      <c r="SL348" s="26"/>
      <c r="SM348" s="26"/>
      <c r="SN348" s="26"/>
      <c r="SO348" s="26"/>
      <c r="SP348" s="26"/>
      <c r="AAV348" s="26"/>
      <c r="AAW348" s="26"/>
      <c r="AAX348" s="26"/>
      <c r="AAY348" s="26"/>
      <c r="AAZ348" s="26"/>
      <c r="ABA348" s="26"/>
      <c r="ABB348" s="26"/>
      <c r="ABC348" s="26"/>
      <c r="ABD348" s="26"/>
      <c r="ABE348" s="26"/>
      <c r="ABF348" s="26"/>
      <c r="ABG348" s="26"/>
      <c r="ABH348" s="26"/>
      <c r="ABI348" s="26"/>
      <c r="ABJ348" s="26"/>
      <c r="ABK348" s="26"/>
      <c r="ABL348" s="26"/>
      <c r="ABM348" s="26"/>
      <c r="ABN348" s="26"/>
      <c r="ABO348" s="26"/>
      <c r="ABP348" s="26"/>
      <c r="ABQ348" s="26"/>
      <c r="ABR348" s="26"/>
      <c r="ABS348" s="26"/>
      <c r="ABT348" s="26"/>
      <c r="ABU348" s="26"/>
      <c r="ABV348" s="26"/>
      <c r="ABW348" s="26"/>
      <c r="ABX348" s="26"/>
      <c r="ABY348" s="26"/>
      <c r="ABZ348" s="26"/>
      <c r="ACA348" s="26"/>
      <c r="ACB348" s="26"/>
      <c r="ACC348" s="26"/>
      <c r="ACD348" s="26"/>
      <c r="ACE348" s="26"/>
      <c r="ACF348" s="26"/>
      <c r="ACG348" s="26"/>
      <c r="ACH348" s="26"/>
      <c r="ACI348" s="26"/>
      <c r="ACJ348" s="26"/>
      <c r="ACK348" s="26"/>
      <c r="ACL348" s="26"/>
      <c r="ACM348" s="26"/>
      <c r="ACN348" s="26"/>
      <c r="ACO348" s="26"/>
      <c r="ACP348" s="26"/>
      <c r="ACQ348" s="26"/>
      <c r="ACR348" s="26"/>
      <c r="ACS348" s="26"/>
      <c r="ACT348" s="26"/>
      <c r="ACU348" s="26"/>
      <c r="ACV348" s="26"/>
      <c r="ACW348" s="26"/>
      <c r="ACX348" s="26"/>
      <c r="ACY348" s="26"/>
      <c r="ACZ348" s="26"/>
      <c r="ADA348" s="26"/>
      <c r="ADB348" s="26"/>
      <c r="ADC348" s="26"/>
      <c r="ADD348" s="26"/>
      <c r="ADE348" s="26"/>
      <c r="ADF348" s="26"/>
      <c r="ADG348" s="26"/>
      <c r="ADH348" s="26"/>
      <c r="ADI348" s="26"/>
      <c r="ADJ348" s="26"/>
      <c r="ADK348" s="26"/>
      <c r="ADL348" s="26"/>
      <c r="ADM348" s="26"/>
      <c r="ADN348" s="26"/>
      <c r="ADO348" s="26"/>
      <c r="ADP348" s="26"/>
      <c r="ADQ348" s="26"/>
      <c r="ADR348" s="26"/>
      <c r="ADS348" s="26"/>
      <c r="ADT348" s="26"/>
      <c r="ADU348" s="26"/>
      <c r="ADV348" s="26"/>
      <c r="ADW348" s="26"/>
      <c r="ADX348" s="26"/>
      <c r="ADY348" s="26"/>
      <c r="ADZ348" s="26"/>
      <c r="AEA348" s="26"/>
      <c r="AEB348" s="26"/>
      <c r="AEC348" s="26"/>
      <c r="AED348" s="26"/>
      <c r="AEE348" s="26"/>
      <c r="AEF348" s="26"/>
      <c r="AEG348" s="26"/>
      <c r="AEH348" s="26"/>
      <c r="AEI348" s="26"/>
      <c r="AEJ348" s="26"/>
      <c r="AEK348" s="26"/>
      <c r="AEL348" s="26"/>
      <c r="AEM348" s="26"/>
      <c r="AEN348" s="26"/>
      <c r="AEO348" s="26"/>
      <c r="AEP348" s="26"/>
      <c r="AEQ348" s="26"/>
      <c r="AER348" s="26"/>
      <c r="AES348" s="26"/>
      <c r="AET348" s="26"/>
      <c r="AEU348" s="26"/>
      <c r="AEV348" s="26"/>
      <c r="AEW348" s="26"/>
      <c r="AEX348" s="26"/>
      <c r="AEY348" s="26"/>
      <c r="AEZ348" s="26"/>
      <c r="AFA348" s="26"/>
      <c r="AFB348" s="26"/>
      <c r="AFC348" s="26"/>
      <c r="AFD348" s="26"/>
      <c r="AFE348" s="26"/>
      <c r="AFF348" s="26"/>
      <c r="AFG348" s="26"/>
      <c r="AFH348" s="26"/>
      <c r="AFI348" s="26"/>
      <c r="AFJ348" s="26"/>
      <c r="AFK348" s="26"/>
      <c r="AFL348" s="26"/>
      <c r="AFM348" s="26"/>
      <c r="AFN348" s="26"/>
      <c r="AFO348" s="26"/>
      <c r="AFP348" s="26"/>
      <c r="AFQ348" s="26"/>
      <c r="AFR348" s="26"/>
      <c r="AFS348" s="26"/>
      <c r="AFT348" s="26"/>
      <c r="AFU348" s="26"/>
      <c r="AFV348" s="26"/>
      <c r="AFW348" s="26"/>
      <c r="AFX348" s="26"/>
      <c r="AFY348" s="26"/>
      <c r="AFZ348" s="26"/>
      <c r="AGA348" s="26"/>
      <c r="AGB348" s="26"/>
      <c r="AGC348" s="26"/>
      <c r="AGD348" s="26"/>
      <c r="AGE348" s="26"/>
      <c r="AGF348" s="26"/>
      <c r="AGG348" s="26"/>
      <c r="AGH348" s="26"/>
      <c r="AGI348" s="26"/>
      <c r="AGJ348" s="26"/>
      <c r="AGK348" s="26"/>
      <c r="AGL348" s="26"/>
      <c r="AGM348" s="26"/>
      <c r="AGN348" s="26"/>
      <c r="AGO348" s="26"/>
    </row>
    <row r="349" spans="371:873" x14ac:dyDescent="0.25">
      <c r="NG349" s="26"/>
      <c r="NH349" s="26"/>
      <c r="NI349" s="26"/>
      <c r="NJ349" s="26"/>
      <c r="NK349" s="26"/>
      <c r="NL349" s="26"/>
      <c r="NM349" s="26"/>
      <c r="NN349" s="26"/>
      <c r="NO349" s="26"/>
      <c r="NP349" s="26"/>
      <c r="NQ349" s="26"/>
      <c r="NR349" s="26"/>
      <c r="NS349" s="26"/>
      <c r="NT349" s="26"/>
      <c r="NU349" s="26"/>
      <c r="NV349" s="26"/>
      <c r="NW349" s="26"/>
      <c r="NX349" s="26"/>
      <c r="NY349" s="26"/>
      <c r="NZ349" s="26"/>
      <c r="OA349" s="26"/>
      <c r="OB349" s="26"/>
      <c r="OC349" s="26"/>
      <c r="OD349" s="26"/>
      <c r="OE349" s="26"/>
      <c r="OF349" s="26"/>
      <c r="OG349" s="26"/>
      <c r="OH349" s="26"/>
      <c r="OI349" s="26"/>
      <c r="OJ349" s="26"/>
      <c r="OK349" s="26"/>
      <c r="OL349" s="26"/>
      <c r="OM349" s="26"/>
      <c r="ON349" s="26"/>
      <c r="OO349" s="26"/>
      <c r="OP349" s="26"/>
      <c r="OQ349" s="26"/>
      <c r="OR349" s="26"/>
      <c r="OS349" s="26"/>
      <c r="OT349" s="26"/>
      <c r="OU349" s="26"/>
      <c r="OV349" s="26"/>
      <c r="OW349" s="26"/>
      <c r="OX349" s="26"/>
      <c r="OY349" s="26"/>
      <c r="OZ349" s="26"/>
      <c r="PA349" s="26"/>
      <c r="PB349" s="26"/>
      <c r="PC349" s="26"/>
      <c r="PD349" s="26"/>
      <c r="PE349" s="26"/>
      <c r="PF349" s="26"/>
      <c r="PG349" s="26"/>
      <c r="PH349" s="26"/>
      <c r="PI349" s="26"/>
      <c r="PJ349" s="26"/>
      <c r="PK349" s="26"/>
      <c r="PL349" s="26"/>
      <c r="PM349" s="26"/>
      <c r="PN349" s="26"/>
      <c r="PO349" s="26"/>
      <c r="PP349" s="26"/>
      <c r="PQ349" s="26"/>
      <c r="PR349" s="26"/>
      <c r="PS349" s="26"/>
      <c r="PT349" s="26"/>
      <c r="PU349" s="26"/>
      <c r="PV349" s="26"/>
      <c r="PW349" s="26"/>
      <c r="PX349" s="26"/>
      <c r="PY349" s="26"/>
      <c r="PZ349" s="26"/>
      <c r="QA349" s="26"/>
      <c r="QB349" s="26"/>
      <c r="QC349" s="26"/>
      <c r="QD349" s="26"/>
      <c r="QE349" s="26"/>
      <c r="QF349" s="26"/>
      <c r="QG349" s="26"/>
      <c r="QH349" s="26"/>
      <c r="QI349" s="26"/>
      <c r="QJ349" s="26"/>
      <c r="QK349" s="26"/>
      <c r="QL349" s="26"/>
      <c r="QM349" s="26"/>
      <c r="QN349" s="26"/>
      <c r="QO349" s="26"/>
      <c r="QP349" s="26"/>
      <c r="QQ349" s="26"/>
      <c r="QR349" s="26"/>
      <c r="QS349" s="26"/>
      <c r="QT349" s="26"/>
      <c r="QU349" s="26"/>
      <c r="QV349" s="26"/>
      <c r="QW349" s="26"/>
      <c r="QX349" s="26"/>
      <c r="QY349" s="26"/>
      <c r="QZ349" s="26"/>
      <c r="RA349" s="26"/>
      <c r="RB349" s="26"/>
      <c r="RC349" s="26"/>
      <c r="RD349" s="26"/>
      <c r="RE349" s="26"/>
      <c r="RF349" s="26"/>
      <c r="RG349" s="26"/>
      <c r="RH349" s="26"/>
      <c r="RI349" s="26"/>
      <c r="RJ349" s="26"/>
      <c r="RK349" s="26"/>
      <c r="RL349" s="26"/>
      <c r="RM349" s="26"/>
      <c r="RN349" s="26"/>
      <c r="RO349" s="26"/>
      <c r="RP349" s="26"/>
      <c r="RQ349" s="26"/>
      <c r="RR349" s="26"/>
      <c r="RS349" s="26"/>
      <c r="RT349" s="26"/>
      <c r="RU349" s="26"/>
      <c r="RV349" s="26"/>
      <c r="RW349" s="26"/>
      <c r="RX349" s="26"/>
      <c r="RY349" s="26"/>
      <c r="RZ349" s="26"/>
      <c r="SA349" s="26"/>
      <c r="SB349" s="26"/>
      <c r="SC349" s="26"/>
      <c r="SD349" s="26"/>
      <c r="SE349" s="26"/>
      <c r="SF349" s="26"/>
      <c r="SG349" s="26"/>
      <c r="SH349" s="26"/>
      <c r="SI349" s="26"/>
      <c r="SJ349" s="26"/>
      <c r="SK349" s="26"/>
      <c r="SL349" s="26"/>
      <c r="SM349" s="26"/>
      <c r="SN349" s="26"/>
      <c r="SO349" s="26"/>
      <c r="SP349" s="26"/>
      <c r="AAV349" s="26"/>
      <c r="AAW349" s="26"/>
      <c r="AAX349" s="26"/>
      <c r="AAY349" s="26"/>
      <c r="AAZ349" s="26"/>
      <c r="ABA349" s="26"/>
      <c r="ABB349" s="26"/>
      <c r="ABC349" s="26"/>
      <c r="ABD349" s="26"/>
      <c r="ABE349" s="26"/>
      <c r="ABF349" s="26"/>
      <c r="ABG349" s="26"/>
      <c r="ABH349" s="26"/>
      <c r="ABI349" s="26"/>
      <c r="ABJ349" s="26"/>
      <c r="ABK349" s="26"/>
      <c r="ABL349" s="26"/>
      <c r="ABM349" s="26"/>
      <c r="ABN349" s="26"/>
      <c r="ABO349" s="26"/>
      <c r="ABP349" s="26"/>
      <c r="ABQ349" s="26"/>
      <c r="ABR349" s="26"/>
      <c r="ABS349" s="26"/>
      <c r="ABT349" s="26"/>
      <c r="ABU349" s="26"/>
      <c r="ABV349" s="26"/>
      <c r="ABW349" s="26"/>
      <c r="ABX349" s="26"/>
      <c r="ABY349" s="26"/>
      <c r="ABZ349" s="26"/>
      <c r="ACA349" s="26"/>
      <c r="ACB349" s="26"/>
      <c r="ACC349" s="26"/>
      <c r="ACD349" s="26"/>
      <c r="ACE349" s="26"/>
      <c r="ACF349" s="26"/>
      <c r="ACG349" s="26"/>
      <c r="ACH349" s="26"/>
      <c r="ACI349" s="26"/>
      <c r="ACJ349" s="26"/>
      <c r="ACK349" s="26"/>
      <c r="ACL349" s="26"/>
      <c r="ACM349" s="26"/>
      <c r="ACN349" s="26"/>
      <c r="ACO349" s="26"/>
      <c r="ACP349" s="26"/>
      <c r="ACQ349" s="26"/>
      <c r="ACR349" s="26"/>
      <c r="ACS349" s="26"/>
      <c r="ACT349" s="26"/>
      <c r="ACU349" s="26"/>
      <c r="ACV349" s="26"/>
      <c r="ACW349" s="26"/>
      <c r="ACX349" s="26"/>
      <c r="ACY349" s="26"/>
      <c r="ACZ349" s="26"/>
      <c r="ADA349" s="26"/>
      <c r="ADB349" s="26"/>
      <c r="ADC349" s="26"/>
      <c r="ADD349" s="26"/>
      <c r="ADE349" s="26"/>
      <c r="ADF349" s="26"/>
      <c r="ADG349" s="26"/>
      <c r="ADH349" s="26"/>
      <c r="ADI349" s="26"/>
      <c r="ADJ349" s="26"/>
      <c r="ADK349" s="26"/>
      <c r="ADL349" s="26"/>
      <c r="ADM349" s="26"/>
      <c r="ADN349" s="26"/>
      <c r="ADO349" s="26"/>
      <c r="ADP349" s="26"/>
      <c r="ADQ349" s="26"/>
      <c r="ADR349" s="26"/>
      <c r="ADS349" s="26"/>
      <c r="ADT349" s="26"/>
      <c r="ADU349" s="26"/>
      <c r="ADV349" s="26"/>
      <c r="ADW349" s="26"/>
      <c r="ADX349" s="26"/>
      <c r="ADY349" s="26"/>
      <c r="ADZ349" s="26"/>
      <c r="AEA349" s="26"/>
      <c r="AEB349" s="26"/>
      <c r="AEC349" s="26"/>
      <c r="AED349" s="26"/>
      <c r="AEE349" s="26"/>
      <c r="AEF349" s="26"/>
      <c r="AEG349" s="26"/>
      <c r="AEH349" s="26"/>
      <c r="AEI349" s="26"/>
      <c r="AEJ349" s="26"/>
      <c r="AEK349" s="26"/>
      <c r="AEL349" s="26"/>
      <c r="AEM349" s="26"/>
      <c r="AEN349" s="26"/>
      <c r="AEO349" s="26"/>
      <c r="AEP349" s="26"/>
      <c r="AEQ349" s="26"/>
      <c r="AER349" s="26"/>
      <c r="AES349" s="26"/>
      <c r="AET349" s="26"/>
      <c r="AEU349" s="26"/>
      <c r="AEV349" s="26"/>
      <c r="AEW349" s="26"/>
      <c r="AEX349" s="26"/>
      <c r="AEY349" s="26"/>
      <c r="AEZ349" s="26"/>
      <c r="AFA349" s="26"/>
      <c r="AFB349" s="26"/>
      <c r="AFC349" s="26"/>
      <c r="AFD349" s="26"/>
      <c r="AFE349" s="26"/>
      <c r="AFF349" s="26"/>
      <c r="AFG349" s="26"/>
      <c r="AFH349" s="26"/>
      <c r="AFI349" s="26"/>
      <c r="AFJ349" s="26"/>
      <c r="AFK349" s="26"/>
      <c r="AFL349" s="26"/>
      <c r="AFM349" s="26"/>
      <c r="AFN349" s="26"/>
      <c r="AFO349" s="26"/>
      <c r="AFP349" s="26"/>
      <c r="AFQ349" s="26"/>
      <c r="AFR349" s="26"/>
      <c r="AFS349" s="26"/>
      <c r="AFT349" s="26"/>
      <c r="AFU349" s="26"/>
      <c r="AFV349" s="26"/>
      <c r="AFW349" s="26"/>
      <c r="AFX349" s="26"/>
      <c r="AFY349" s="26"/>
      <c r="AFZ349" s="26"/>
      <c r="AGA349" s="26"/>
      <c r="AGB349" s="26"/>
      <c r="AGC349" s="26"/>
      <c r="AGD349" s="26"/>
      <c r="AGE349" s="26"/>
      <c r="AGF349" s="26"/>
      <c r="AGG349" s="26"/>
      <c r="AGH349" s="26"/>
      <c r="AGI349" s="26"/>
      <c r="AGJ349" s="26"/>
      <c r="AGK349" s="26"/>
      <c r="AGL349" s="26"/>
      <c r="AGM349" s="26"/>
      <c r="AGN349" s="26"/>
      <c r="AGO349" s="26"/>
    </row>
    <row r="350" spans="371:873" x14ac:dyDescent="0.25">
      <c r="NG350" s="26"/>
      <c r="NH350" s="26"/>
      <c r="NI350" s="26"/>
      <c r="NJ350" s="26"/>
      <c r="NK350" s="26"/>
      <c r="NL350" s="26"/>
      <c r="NM350" s="26"/>
      <c r="NN350" s="26"/>
      <c r="NO350" s="26"/>
      <c r="NP350" s="26"/>
      <c r="NQ350" s="26"/>
      <c r="NR350" s="26"/>
      <c r="NS350" s="26"/>
      <c r="NT350" s="26"/>
      <c r="NU350" s="26"/>
      <c r="NV350" s="26"/>
      <c r="NW350" s="26"/>
      <c r="NX350" s="26"/>
      <c r="NY350" s="26"/>
      <c r="NZ350" s="26"/>
      <c r="OA350" s="26"/>
      <c r="OB350" s="26"/>
      <c r="OC350" s="26"/>
      <c r="OD350" s="26"/>
      <c r="OE350" s="26"/>
      <c r="OF350" s="26"/>
      <c r="OG350" s="26"/>
      <c r="OH350" s="26"/>
      <c r="OI350" s="26"/>
      <c r="OJ350" s="26"/>
      <c r="OK350" s="26"/>
      <c r="OL350" s="26"/>
      <c r="OM350" s="26"/>
      <c r="ON350" s="26"/>
      <c r="OO350" s="26"/>
      <c r="OP350" s="26"/>
      <c r="OQ350" s="26"/>
      <c r="OR350" s="26"/>
      <c r="OS350" s="26"/>
      <c r="OT350" s="26"/>
      <c r="OU350" s="26"/>
      <c r="OV350" s="26"/>
      <c r="OW350" s="26"/>
      <c r="OX350" s="26"/>
      <c r="OY350" s="26"/>
      <c r="OZ350" s="26"/>
      <c r="PA350" s="26"/>
      <c r="PB350" s="26"/>
      <c r="PC350" s="26"/>
      <c r="PD350" s="26"/>
      <c r="PE350" s="26"/>
      <c r="PF350" s="26"/>
      <c r="PG350" s="26"/>
      <c r="PH350" s="26"/>
      <c r="PI350" s="26"/>
      <c r="PJ350" s="26"/>
      <c r="PK350" s="26"/>
      <c r="PL350" s="26"/>
      <c r="PM350" s="26"/>
      <c r="PN350" s="26"/>
      <c r="PO350" s="26"/>
      <c r="PP350" s="26"/>
      <c r="PQ350" s="26"/>
      <c r="PR350" s="26"/>
      <c r="PS350" s="26"/>
      <c r="PT350" s="26"/>
      <c r="PU350" s="26"/>
      <c r="PV350" s="26"/>
      <c r="PW350" s="26"/>
      <c r="PX350" s="26"/>
      <c r="PY350" s="26"/>
      <c r="PZ350" s="26"/>
      <c r="QA350" s="26"/>
      <c r="QB350" s="26"/>
      <c r="QC350" s="26"/>
      <c r="QD350" s="26"/>
      <c r="QE350" s="26"/>
      <c r="QF350" s="26"/>
      <c r="QG350" s="26"/>
      <c r="QH350" s="26"/>
      <c r="QI350" s="26"/>
      <c r="QJ350" s="26"/>
      <c r="QK350" s="26"/>
      <c r="QL350" s="26"/>
      <c r="QM350" s="26"/>
      <c r="QN350" s="26"/>
      <c r="QO350" s="26"/>
      <c r="QP350" s="26"/>
      <c r="QQ350" s="26"/>
      <c r="QR350" s="26"/>
      <c r="QS350" s="26"/>
      <c r="QT350" s="26"/>
      <c r="QU350" s="26"/>
      <c r="QV350" s="26"/>
      <c r="QW350" s="26"/>
      <c r="QX350" s="26"/>
      <c r="QY350" s="26"/>
      <c r="QZ350" s="26"/>
      <c r="RA350" s="26"/>
      <c r="RB350" s="26"/>
      <c r="RC350" s="26"/>
      <c r="RD350" s="26"/>
      <c r="RE350" s="26"/>
      <c r="RF350" s="26"/>
      <c r="RG350" s="26"/>
      <c r="RH350" s="26"/>
      <c r="RI350" s="26"/>
      <c r="RJ350" s="26"/>
      <c r="RK350" s="26"/>
      <c r="RL350" s="26"/>
      <c r="RM350" s="26"/>
      <c r="RN350" s="26"/>
      <c r="RO350" s="26"/>
      <c r="RP350" s="26"/>
      <c r="RQ350" s="26"/>
      <c r="RR350" s="26"/>
      <c r="RS350" s="26"/>
      <c r="RT350" s="26"/>
      <c r="RU350" s="26"/>
      <c r="RV350" s="26"/>
      <c r="RW350" s="26"/>
      <c r="RX350" s="26"/>
      <c r="RY350" s="26"/>
      <c r="RZ350" s="26"/>
      <c r="SA350" s="26"/>
      <c r="SB350" s="26"/>
      <c r="SC350" s="26"/>
      <c r="SD350" s="26"/>
      <c r="SE350" s="26"/>
      <c r="SF350" s="26"/>
      <c r="SG350" s="26"/>
      <c r="SH350" s="26"/>
      <c r="SI350" s="26"/>
      <c r="SJ350" s="26"/>
      <c r="SK350" s="26"/>
      <c r="SL350" s="26"/>
      <c r="SM350" s="26"/>
      <c r="SN350" s="26"/>
      <c r="SO350" s="26"/>
      <c r="SP350" s="26"/>
      <c r="AAV350" s="26"/>
      <c r="AAW350" s="26"/>
      <c r="AAX350" s="26"/>
      <c r="AAY350" s="26"/>
      <c r="AAZ350" s="26"/>
      <c r="ABA350" s="26"/>
      <c r="ABB350" s="26"/>
      <c r="ABC350" s="26"/>
      <c r="ABD350" s="26"/>
      <c r="ABE350" s="26"/>
      <c r="ABF350" s="26"/>
      <c r="ABG350" s="26"/>
      <c r="ABH350" s="26"/>
      <c r="ABI350" s="26"/>
      <c r="ABJ350" s="26"/>
      <c r="ABK350" s="26"/>
      <c r="ABL350" s="26"/>
      <c r="ABM350" s="26"/>
      <c r="ABN350" s="26"/>
      <c r="ABO350" s="26"/>
      <c r="ABP350" s="26"/>
      <c r="ABQ350" s="26"/>
      <c r="ABR350" s="26"/>
      <c r="ABS350" s="26"/>
      <c r="ABT350" s="26"/>
      <c r="ABU350" s="26"/>
      <c r="ABV350" s="26"/>
      <c r="ABW350" s="26"/>
      <c r="ABX350" s="26"/>
      <c r="ABY350" s="26"/>
      <c r="ABZ350" s="26"/>
      <c r="ACA350" s="26"/>
      <c r="ACB350" s="26"/>
      <c r="ACC350" s="26"/>
      <c r="ACD350" s="26"/>
      <c r="ACE350" s="26"/>
      <c r="ACF350" s="26"/>
      <c r="ACG350" s="26"/>
      <c r="ACH350" s="26"/>
      <c r="ACI350" s="26"/>
      <c r="ACJ350" s="26"/>
      <c r="ACK350" s="26"/>
      <c r="ACL350" s="26"/>
      <c r="ACM350" s="26"/>
      <c r="ACN350" s="26"/>
      <c r="ACO350" s="26"/>
      <c r="ACP350" s="26"/>
      <c r="ACQ350" s="26"/>
      <c r="ACR350" s="26"/>
      <c r="ACS350" s="26"/>
      <c r="ACT350" s="26"/>
      <c r="ACU350" s="26"/>
      <c r="ACV350" s="26"/>
      <c r="ACW350" s="26"/>
      <c r="ACX350" s="26"/>
      <c r="ACY350" s="26"/>
      <c r="ACZ350" s="26"/>
      <c r="ADA350" s="26"/>
      <c r="ADB350" s="26"/>
      <c r="ADC350" s="26"/>
      <c r="ADD350" s="26"/>
      <c r="ADE350" s="26"/>
      <c r="ADF350" s="26"/>
      <c r="ADG350" s="26"/>
      <c r="ADH350" s="26"/>
      <c r="ADI350" s="26"/>
      <c r="ADJ350" s="26"/>
      <c r="ADK350" s="26"/>
      <c r="ADL350" s="26"/>
      <c r="ADM350" s="26"/>
      <c r="ADN350" s="26"/>
      <c r="ADO350" s="26"/>
      <c r="ADP350" s="26"/>
      <c r="ADQ350" s="26"/>
      <c r="ADR350" s="26"/>
      <c r="ADS350" s="26"/>
      <c r="ADT350" s="26"/>
      <c r="ADU350" s="26"/>
      <c r="ADV350" s="26"/>
      <c r="ADW350" s="26"/>
      <c r="ADX350" s="26"/>
      <c r="ADY350" s="26"/>
      <c r="ADZ350" s="26"/>
      <c r="AEA350" s="26"/>
      <c r="AEB350" s="26"/>
      <c r="AEC350" s="26"/>
      <c r="AED350" s="26"/>
      <c r="AEE350" s="26"/>
      <c r="AEF350" s="26"/>
      <c r="AEG350" s="26"/>
      <c r="AEH350" s="26"/>
      <c r="AEI350" s="26"/>
      <c r="AEJ350" s="26"/>
      <c r="AEK350" s="26"/>
      <c r="AEL350" s="26"/>
      <c r="AEM350" s="26"/>
      <c r="AEN350" s="26"/>
      <c r="AEO350" s="26"/>
      <c r="AEP350" s="26"/>
      <c r="AEQ350" s="26"/>
      <c r="AER350" s="26"/>
      <c r="AES350" s="26"/>
      <c r="AET350" s="26"/>
      <c r="AEU350" s="26"/>
      <c r="AEV350" s="26"/>
      <c r="AEW350" s="26"/>
      <c r="AEX350" s="26"/>
      <c r="AEY350" s="26"/>
      <c r="AEZ350" s="26"/>
      <c r="AFA350" s="26"/>
      <c r="AFB350" s="26"/>
      <c r="AFC350" s="26"/>
      <c r="AFD350" s="26"/>
      <c r="AFE350" s="26"/>
      <c r="AFF350" s="26"/>
      <c r="AFG350" s="26"/>
      <c r="AFH350" s="26"/>
      <c r="AFI350" s="26"/>
      <c r="AFJ350" s="26"/>
      <c r="AFK350" s="26"/>
      <c r="AFL350" s="26"/>
      <c r="AFM350" s="26"/>
      <c r="AFN350" s="26"/>
      <c r="AFO350" s="26"/>
      <c r="AFP350" s="26"/>
      <c r="AFQ350" s="26"/>
      <c r="AFR350" s="26"/>
      <c r="AFS350" s="26"/>
      <c r="AFT350" s="26"/>
      <c r="AFU350" s="26"/>
      <c r="AFV350" s="26"/>
      <c r="AFW350" s="26"/>
      <c r="AFX350" s="26"/>
      <c r="AFY350" s="26"/>
      <c r="AFZ350" s="26"/>
      <c r="AGA350" s="26"/>
      <c r="AGB350" s="26"/>
      <c r="AGC350" s="26"/>
      <c r="AGD350" s="26"/>
      <c r="AGE350" s="26"/>
      <c r="AGF350" s="26"/>
      <c r="AGG350" s="26"/>
      <c r="AGH350" s="26"/>
      <c r="AGI350" s="26"/>
      <c r="AGJ350" s="26"/>
      <c r="AGK350" s="26"/>
      <c r="AGL350" s="26"/>
      <c r="AGM350" s="26"/>
      <c r="AGN350" s="26"/>
      <c r="AGO350" s="26"/>
    </row>
    <row r="351" spans="371:873" x14ac:dyDescent="0.25">
      <c r="NG351" s="26"/>
      <c r="NH351" s="26"/>
      <c r="NI351" s="26"/>
      <c r="NJ351" s="26"/>
      <c r="NK351" s="26"/>
      <c r="NL351" s="26"/>
      <c r="NM351" s="26"/>
      <c r="NN351" s="26"/>
      <c r="NO351" s="26"/>
      <c r="NP351" s="26"/>
      <c r="NQ351" s="26"/>
      <c r="NR351" s="26"/>
      <c r="NS351" s="26"/>
      <c r="NT351" s="26"/>
      <c r="NU351" s="26"/>
      <c r="NV351" s="26"/>
      <c r="NW351" s="26"/>
      <c r="NX351" s="26"/>
      <c r="NY351" s="26"/>
      <c r="NZ351" s="26"/>
      <c r="OA351" s="26"/>
      <c r="OB351" s="26"/>
      <c r="OC351" s="26"/>
      <c r="OD351" s="26"/>
      <c r="OE351" s="26"/>
      <c r="OF351" s="26"/>
      <c r="OG351" s="26"/>
      <c r="OH351" s="26"/>
      <c r="OI351" s="26"/>
      <c r="OJ351" s="26"/>
      <c r="OK351" s="26"/>
      <c r="OL351" s="26"/>
      <c r="OM351" s="26"/>
      <c r="ON351" s="26"/>
      <c r="OO351" s="26"/>
      <c r="OP351" s="26"/>
      <c r="OQ351" s="26"/>
      <c r="OR351" s="26"/>
      <c r="OS351" s="26"/>
      <c r="OT351" s="26"/>
      <c r="OU351" s="26"/>
      <c r="OV351" s="26"/>
      <c r="OW351" s="26"/>
      <c r="OX351" s="26"/>
      <c r="OY351" s="26"/>
      <c r="OZ351" s="26"/>
      <c r="PA351" s="26"/>
      <c r="PB351" s="26"/>
      <c r="PC351" s="26"/>
      <c r="PD351" s="26"/>
      <c r="PE351" s="26"/>
      <c r="PF351" s="26"/>
      <c r="PG351" s="26"/>
      <c r="PH351" s="26"/>
      <c r="PI351" s="26"/>
      <c r="PJ351" s="26"/>
      <c r="PK351" s="26"/>
      <c r="PL351" s="26"/>
      <c r="PM351" s="26"/>
      <c r="PN351" s="26"/>
      <c r="PO351" s="26"/>
      <c r="PP351" s="26"/>
      <c r="PQ351" s="26"/>
      <c r="PR351" s="26"/>
      <c r="PS351" s="26"/>
      <c r="PT351" s="26"/>
      <c r="PU351" s="26"/>
      <c r="PV351" s="26"/>
      <c r="PW351" s="26"/>
      <c r="PX351" s="26"/>
      <c r="PY351" s="26"/>
      <c r="PZ351" s="26"/>
      <c r="QA351" s="26"/>
      <c r="QB351" s="26"/>
      <c r="QC351" s="26"/>
      <c r="QD351" s="26"/>
      <c r="QE351" s="26"/>
      <c r="QF351" s="26"/>
      <c r="QG351" s="26"/>
      <c r="QH351" s="26"/>
      <c r="QI351" s="26"/>
      <c r="QJ351" s="26"/>
      <c r="QK351" s="26"/>
      <c r="QL351" s="26"/>
      <c r="QM351" s="26"/>
      <c r="QN351" s="26"/>
      <c r="QO351" s="26"/>
      <c r="QP351" s="26"/>
      <c r="QQ351" s="26"/>
      <c r="QR351" s="26"/>
      <c r="QS351" s="26"/>
      <c r="QT351" s="26"/>
      <c r="QU351" s="26"/>
      <c r="QV351" s="26"/>
      <c r="QW351" s="26"/>
      <c r="QX351" s="26"/>
      <c r="QY351" s="26"/>
      <c r="QZ351" s="26"/>
      <c r="RA351" s="26"/>
      <c r="RB351" s="26"/>
      <c r="RC351" s="26"/>
      <c r="RD351" s="26"/>
      <c r="RE351" s="26"/>
      <c r="RF351" s="26"/>
      <c r="RG351" s="26"/>
      <c r="RH351" s="26"/>
      <c r="RI351" s="26"/>
      <c r="RJ351" s="26"/>
      <c r="RK351" s="26"/>
      <c r="RL351" s="26"/>
      <c r="RM351" s="26"/>
      <c r="RN351" s="26"/>
      <c r="RO351" s="26"/>
      <c r="RP351" s="26"/>
      <c r="RQ351" s="26"/>
      <c r="RR351" s="26"/>
      <c r="RS351" s="26"/>
      <c r="RT351" s="26"/>
      <c r="RU351" s="26"/>
      <c r="RV351" s="26"/>
      <c r="RW351" s="26"/>
      <c r="RX351" s="26"/>
      <c r="RY351" s="26"/>
      <c r="RZ351" s="26"/>
      <c r="SA351" s="26"/>
      <c r="SB351" s="26"/>
      <c r="SC351" s="26"/>
      <c r="SD351" s="26"/>
      <c r="SE351" s="26"/>
      <c r="SF351" s="26"/>
      <c r="SG351" s="26"/>
      <c r="SH351" s="26"/>
      <c r="SI351" s="26"/>
      <c r="SJ351" s="26"/>
      <c r="SK351" s="26"/>
      <c r="SL351" s="26"/>
      <c r="SM351" s="26"/>
      <c r="SN351" s="26"/>
      <c r="SO351" s="26"/>
      <c r="SP351" s="26"/>
      <c r="AAV351" s="26"/>
      <c r="AAW351" s="26"/>
      <c r="AAX351" s="26"/>
      <c r="AAY351" s="26"/>
      <c r="AAZ351" s="26"/>
      <c r="ABA351" s="26"/>
      <c r="ABB351" s="26"/>
      <c r="ABC351" s="26"/>
      <c r="ABD351" s="26"/>
      <c r="ABE351" s="26"/>
      <c r="ABF351" s="26"/>
      <c r="ABG351" s="26"/>
      <c r="ABH351" s="26"/>
      <c r="ABI351" s="26"/>
      <c r="ABJ351" s="26"/>
      <c r="ABK351" s="26"/>
      <c r="ABL351" s="26"/>
      <c r="ABM351" s="26"/>
      <c r="ABN351" s="26"/>
      <c r="ABO351" s="26"/>
      <c r="ABP351" s="26"/>
      <c r="ABQ351" s="26"/>
      <c r="ABR351" s="26"/>
      <c r="ABS351" s="26"/>
      <c r="ABT351" s="26"/>
      <c r="ABU351" s="26"/>
      <c r="ABV351" s="26"/>
      <c r="ABW351" s="26"/>
      <c r="ABX351" s="26"/>
      <c r="ABY351" s="26"/>
      <c r="ABZ351" s="26"/>
      <c r="ACA351" s="26"/>
      <c r="ACB351" s="26"/>
      <c r="ACC351" s="26"/>
      <c r="ACD351" s="26"/>
      <c r="ACE351" s="26"/>
      <c r="ACF351" s="26"/>
      <c r="ACG351" s="26"/>
      <c r="ACH351" s="26"/>
      <c r="ACI351" s="26"/>
      <c r="ACJ351" s="26"/>
      <c r="ACK351" s="26"/>
      <c r="ACL351" s="26"/>
      <c r="ACM351" s="26"/>
      <c r="ACN351" s="26"/>
      <c r="ACO351" s="26"/>
      <c r="ACP351" s="26"/>
      <c r="ACQ351" s="26"/>
      <c r="ACR351" s="26"/>
      <c r="ACS351" s="26"/>
      <c r="ACT351" s="26"/>
      <c r="ACU351" s="26"/>
      <c r="ACV351" s="26"/>
      <c r="ACW351" s="26"/>
      <c r="ACX351" s="26"/>
      <c r="ACY351" s="26"/>
      <c r="ACZ351" s="26"/>
      <c r="ADA351" s="26"/>
      <c r="ADB351" s="26"/>
      <c r="ADC351" s="26"/>
      <c r="ADD351" s="26"/>
      <c r="ADE351" s="26"/>
      <c r="ADF351" s="26"/>
      <c r="ADG351" s="26"/>
      <c r="ADH351" s="26"/>
      <c r="ADI351" s="26"/>
      <c r="ADJ351" s="26"/>
      <c r="ADK351" s="26"/>
      <c r="ADL351" s="26"/>
      <c r="ADM351" s="26"/>
      <c r="ADN351" s="26"/>
      <c r="ADO351" s="26"/>
      <c r="ADP351" s="26"/>
      <c r="ADQ351" s="26"/>
      <c r="ADR351" s="26"/>
      <c r="ADS351" s="26"/>
      <c r="ADT351" s="26"/>
      <c r="ADU351" s="26"/>
      <c r="ADV351" s="26"/>
      <c r="ADW351" s="26"/>
      <c r="ADX351" s="26"/>
      <c r="ADY351" s="26"/>
      <c r="ADZ351" s="26"/>
      <c r="AEA351" s="26"/>
      <c r="AEB351" s="26"/>
      <c r="AEC351" s="26"/>
      <c r="AED351" s="26"/>
      <c r="AEE351" s="26"/>
      <c r="AEF351" s="26"/>
      <c r="AEG351" s="26"/>
      <c r="AEH351" s="26"/>
      <c r="AEI351" s="26"/>
      <c r="AEJ351" s="26"/>
      <c r="AEK351" s="26"/>
      <c r="AEL351" s="26"/>
      <c r="AEM351" s="26"/>
      <c r="AEN351" s="26"/>
      <c r="AEO351" s="26"/>
      <c r="AEP351" s="26"/>
      <c r="AEQ351" s="26"/>
      <c r="AER351" s="26"/>
      <c r="AES351" s="26"/>
      <c r="AET351" s="26"/>
      <c r="AEU351" s="26"/>
      <c r="AEV351" s="26"/>
      <c r="AEW351" s="26"/>
      <c r="AEX351" s="26"/>
      <c r="AEY351" s="26"/>
      <c r="AEZ351" s="26"/>
      <c r="AFA351" s="26"/>
      <c r="AFB351" s="26"/>
      <c r="AFC351" s="26"/>
      <c r="AFD351" s="26"/>
      <c r="AFE351" s="26"/>
      <c r="AFF351" s="26"/>
      <c r="AFG351" s="26"/>
      <c r="AFH351" s="26"/>
      <c r="AFI351" s="26"/>
      <c r="AFJ351" s="26"/>
      <c r="AFK351" s="26"/>
      <c r="AFL351" s="26"/>
      <c r="AFM351" s="26"/>
      <c r="AFN351" s="26"/>
      <c r="AFO351" s="26"/>
      <c r="AFP351" s="26"/>
      <c r="AFQ351" s="26"/>
      <c r="AFR351" s="26"/>
      <c r="AFS351" s="26"/>
      <c r="AFT351" s="26"/>
      <c r="AFU351" s="26"/>
      <c r="AFV351" s="26"/>
      <c r="AFW351" s="26"/>
      <c r="AFX351" s="26"/>
      <c r="AFY351" s="26"/>
      <c r="AFZ351" s="26"/>
      <c r="AGA351" s="26"/>
      <c r="AGB351" s="26"/>
      <c r="AGC351" s="26"/>
      <c r="AGD351" s="26"/>
      <c r="AGE351" s="26"/>
      <c r="AGF351" s="26"/>
      <c r="AGG351" s="26"/>
      <c r="AGH351" s="26"/>
      <c r="AGI351" s="26"/>
      <c r="AGJ351" s="26"/>
      <c r="AGK351" s="26"/>
      <c r="AGL351" s="26"/>
      <c r="AGM351" s="26"/>
      <c r="AGN351" s="26"/>
      <c r="AGO351" s="26"/>
    </row>
    <row r="352" spans="371:873" x14ac:dyDescent="0.25">
      <c r="NG352" s="26"/>
      <c r="NH352" s="26"/>
      <c r="NI352" s="26"/>
      <c r="NJ352" s="26"/>
      <c r="NK352" s="26"/>
      <c r="NL352" s="26"/>
      <c r="NM352" s="26"/>
      <c r="NN352" s="26"/>
      <c r="NO352" s="26"/>
      <c r="NP352" s="26"/>
      <c r="NQ352" s="26"/>
      <c r="NR352" s="26"/>
      <c r="NS352" s="26"/>
      <c r="NT352" s="26"/>
      <c r="NU352" s="26"/>
      <c r="NV352" s="26"/>
      <c r="NW352" s="26"/>
      <c r="NX352" s="26"/>
      <c r="NY352" s="26"/>
      <c r="NZ352" s="26"/>
      <c r="OA352" s="26"/>
      <c r="OB352" s="26"/>
      <c r="OC352" s="26"/>
      <c r="OD352" s="26"/>
      <c r="OE352" s="26"/>
      <c r="OF352" s="26"/>
      <c r="OG352" s="26"/>
      <c r="OH352" s="26"/>
      <c r="OI352" s="26"/>
      <c r="OJ352" s="26"/>
      <c r="OK352" s="26"/>
      <c r="OL352" s="26"/>
      <c r="OM352" s="26"/>
      <c r="ON352" s="26"/>
      <c r="OO352" s="26"/>
      <c r="OP352" s="26"/>
      <c r="OQ352" s="26"/>
      <c r="OR352" s="26"/>
      <c r="OS352" s="26"/>
      <c r="OT352" s="26"/>
      <c r="OU352" s="26"/>
      <c r="OV352" s="26"/>
      <c r="OW352" s="26"/>
      <c r="OX352" s="26"/>
      <c r="OY352" s="26"/>
      <c r="OZ352" s="26"/>
      <c r="PA352" s="26"/>
      <c r="PB352" s="26"/>
      <c r="PC352" s="26"/>
      <c r="PD352" s="26"/>
      <c r="PE352" s="26"/>
      <c r="PF352" s="26"/>
      <c r="PG352" s="26"/>
      <c r="PH352" s="26"/>
      <c r="PI352" s="26"/>
      <c r="PJ352" s="26"/>
      <c r="PK352" s="26"/>
      <c r="PL352" s="26"/>
      <c r="PM352" s="26"/>
      <c r="PN352" s="26"/>
      <c r="PO352" s="26"/>
      <c r="PP352" s="26"/>
      <c r="PQ352" s="26"/>
      <c r="PR352" s="26"/>
      <c r="PS352" s="26"/>
      <c r="PT352" s="26"/>
      <c r="PU352" s="26"/>
      <c r="PV352" s="26"/>
      <c r="PW352" s="26"/>
      <c r="PX352" s="26"/>
      <c r="PY352" s="26"/>
      <c r="PZ352" s="26"/>
      <c r="QA352" s="26"/>
      <c r="QB352" s="26"/>
      <c r="QC352" s="26"/>
      <c r="QD352" s="26"/>
      <c r="QE352" s="26"/>
      <c r="QF352" s="26"/>
      <c r="QG352" s="26"/>
      <c r="QH352" s="26"/>
      <c r="QI352" s="26"/>
      <c r="QJ352" s="26"/>
      <c r="QK352" s="26"/>
      <c r="QL352" s="26"/>
      <c r="QM352" s="26"/>
      <c r="QN352" s="26"/>
      <c r="QO352" s="26"/>
      <c r="QP352" s="26"/>
      <c r="QQ352" s="26"/>
      <c r="QR352" s="26"/>
      <c r="QS352" s="26"/>
      <c r="QT352" s="26"/>
      <c r="QU352" s="26"/>
      <c r="QV352" s="26"/>
      <c r="QW352" s="26"/>
      <c r="QX352" s="26"/>
      <c r="QY352" s="26"/>
      <c r="QZ352" s="26"/>
      <c r="RA352" s="26"/>
      <c r="RB352" s="26"/>
      <c r="RC352" s="26"/>
      <c r="RD352" s="26"/>
      <c r="RE352" s="26"/>
      <c r="RF352" s="26"/>
      <c r="RG352" s="26"/>
      <c r="RH352" s="26"/>
      <c r="RI352" s="26"/>
      <c r="RJ352" s="26"/>
      <c r="RK352" s="26"/>
      <c r="RL352" s="26"/>
      <c r="RM352" s="26"/>
      <c r="RN352" s="26"/>
      <c r="RO352" s="26"/>
      <c r="RP352" s="26"/>
      <c r="RQ352" s="26"/>
      <c r="RR352" s="26"/>
      <c r="RS352" s="26"/>
      <c r="RT352" s="26"/>
      <c r="RU352" s="26"/>
      <c r="RV352" s="26"/>
      <c r="RW352" s="26"/>
      <c r="RX352" s="26"/>
      <c r="RY352" s="26"/>
      <c r="RZ352" s="26"/>
      <c r="SA352" s="26"/>
      <c r="SB352" s="26"/>
      <c r="SC352" s="26"/>
      <c r="SD352" s="26"/>
      <c r="SE352" s="26"/>
      <c r="SF352" s="26"/>
      <c r="SG352" s="26"/>
      <c r="SH352" s="26"/>
      <c r="SI352" s="26"/>
      <c r="SJ352" s="26"/>
      <c r="SK352" s="26"/>
      <c r="SL352" s="26"/>
      <c r="SM352" s="26"/>
      <c r="SN352" s="26"/>
      <c r="SO352" s="26"/>
      <c r="SP352" s="26"/>
      <c r="AAV352" s="26"/>
      <c r="AAW352" s="26"/>
      <c r="AAX352" s="26"/>
      <c r="AAY352" s="26"/>
      <c r="AAZ352" s="26"/>
      <c r="ABA352" s="26"/>
      <c r="ABB352" s="26"/>
      <c r="ABC352" s="26"/>
      <c r="ABD352" s="26"/>
      <c r="ABE352" s="26"/>
      <c r="ABF352" s="26"/>
      <c r="ABG352" s="26"/>
      <c r="ABH352" s="26"/>
      <c r="ABI352" s="26"/>
      <c r="ABJ352" s="26"/>
      <c r="ABK352" s="26"/>
      <c r="ABL352" s="26"/>
      <c r="ABM352" s="26"/>
      <c r="ABN352" s="26"/>
      <c r="ABO352" s="26"/>
      <c r="ABP352" s="26"/>
      <c r="ABQ352" s="26"/>
      <c r="ABR352" s="26"/>
      <c r="ABS352" s="26"/>
      <c r="ABT352" s="26"/>
      <c r="ABU352" s="26"/>
      <c r="ABV352" s="26"/>
      <c r="ABW352" s="26"/>
      <c r="ABX352" s="26"/>
      <c r="ABY352" s="26"/>
      <c r="ABZ352" s="26"/>
      <c r="ACA352" s="26"/>
      <c r="ACB352" s="26"/>
      <c r="ACC352" s="26"/>
      <c r="ACD352" s="26"/>
      <c r="ACE352" s="26"/>
      <c r="ACF352" s="26"/>
      <c r="ACG352" s="26"/>
      <c r="ACH352" s="26"/>
      <c r="ACI352" s="26"/>
      <c r="ACJ352" s="26"/>
      <c r="ACK352" s="26"/>
      <c r="ACL352" s="26"/>
      <c r="ACM352" s="26"/>
      <c r="ACN352" s="26"/>
      <c r="ACO352" s="26"/>
      <c r="ACP352" s="26"/>
      <c r="ACQ352" s="26"/>
      <c r="ACR352" s="26"/>
      <c r="ACS352" s="26"/>
      <c r="ACT352" s="26"/>
      <c r="ACU352" s="26"/>
      <c r="ACV352" s="26"/>
      <c r="ACW352" s="26"/>
      <c r="ACX352" s="26"/>
      <c r="ACY352" s="26"/>
      <c r="ACZ352" s="26"/>
      <c r="ADA352" s="26"/>
      <c r="ADB352" s="26"/>
      <c r="ADC352" s="26"/>
      <c r="ADD352" s="26"/>
      <c r="ADE352" s="26"/>
      <c r="ADF352" s="26"/>
      <c r="ADG352" s="26"/>
      <c r="ADH352" s="26"/>
      <c r="ADI352" s="26"/>
      <c r="ADJ352" s="26"/>
      <c r="ADK352" s="26"/>
      <c r="ADL352" s="26"/>
      <c r="ADM352" s="26"/>
      <c r="ADN352" s="26"/>
      <c r="ADO352" s="26"/>
      <c r="ADP352" s="26"/>
      <c r="ADQ352" s="26"/>
      <c r="ADR352" s="26"/>
      <c r="ADS352" s="26"/>
      <c r="ADT352" s="26"/>
      <c r="ADU352" s="26"/>
      <c r="ADV352" s="26"/>
      <c r="ADW352" s="26"/>
      <c r="ADX352" s="26"/>
      <c r="ADY352" s="26"/>
      <c r="ADZ352" s="26"/>
      <c r="AEA352" s="26"/>
      <c r="AEB352" s="26"/>
      <c r="AEC352" s="26"/>
      <c r="AED352" s="26"/>
      <c r="AEE352" s="26"/>
      <c r="AEF352" s="26"/>
      <c r="AEG352" s="26"/>
      <c r="AEH352" s="26"/>
      <c r="AEI352" s="26"/>
      <c r="AEJ352" s="26"/>
      <c r="AEK352" s="26"/>
      <c r="AEL352" s="26"/>
      <c r="AEM352" s="26"/>
      <c r="AEN352" s="26"/>
      <c r="AEO352" s="26"/>
      <c r="AEP352" s="26"/>
      <c r="AEQ352" s="26"/>
      <c r="AER352" s="26"/>
      <c r="AES352" s="26"/>
      <c r="AET352" s="26"/>
      <c r="AEU352" s="26"/>
      <c r="AEV352" s="26"/>
      <c r="AEW352" s="26"/>
      <c r="AEX352" s="26"/>
      <c r="AEY352" s="26"/>
      <c r="AEZ352" s="26"/>
      <c r="AFA352" s="26"/>
      <c r="AFB352" s="26"/>
      <c r="AFC352" s="26"/>
      <c r="AFD352" s="26"/>
      <c r="AFE352" s="26"/>
      <c r="AFF352" s="26"/>
      <c r="AFG352" s="26"/>
      <c r="AFH352" s="26"/>
      <c r="AFI352" s="26"/>
      <c r="AFJ352" s="26"/>
      <c r="AFK352" s="26"/>
      <c r="AFL352" s="26"/>
      <c r="AFM352" s="26"/>
      <c r="AFN352" s="26"/>
      <c r="AFO352" s="26"/>
      <c r="AFP352" s="26"/>
      <c r="AFQ352" s="26"/>
      <c r="AFR352" s="26"/>
      <c r="AFS352" s="26"/>
      <c r="AFT352" s="26"/>
      <c r="AFU352" s="26"/>
      <c r="AFV352" s="26"/>
      <c r="AFW352" s="26"/>
      <c r="AFX352" s="26"/>
      <c r="AFY352" s="26"/>
      <c r="AFZ352" s="26"/>
      <c r="AGA352" s="26"/>
      <c r="AGB352" s="26"/>
      <c r="AGC352" s="26"/>
      <c r="AGD352" s="26"/>
      <c r="AGE352" s="26"/>
      <c r="AGF352" s="26"/>
      <c r="AGG352" s="26"/>
      <c r="AGH352" s="26"/>
      <c r="AGI352" s="26"/>
      <c r="AGJ352" s="26"/>
      <c r="AGK352" s="26"/>
      <c r="AGL352" s="26"/>
      <c r="AGM352" s="26"/>
      <c r="AGN352" s="26"/>
      <c r="AGO352" s="26"/>
    </row>
    <row r="353" spans="371:873" x14ac:dyDescent="0.25">
      <c r="NG353" s="26"/>
      <c r="NH353" s="26"/>
      <c r="NI353" s="26"/>
      <c r="NJ353" s="26"/>
      <c r="NK353" s="26"/>
      <c r="NL353" s="26"/>
      <c r="NM353" s="26"/>
      <c r="NN353" s="26"/>
      <c r="NO353" s="26"/>
      <c r="NP353" s="26"/>
      <c r="NQ353" s="26"/>
      <c r="NR353" s="26"/>
      <c r="NS353" s="26"/>
      <c r="NT353" s="26"/>
      <c r="NU353" s="26"/>
      <c r="NV353" s="26"/>
      <c r="NW353" s="26"/>
      <c r="NX353" s="26"/>
      <c r="NY353" s="26"/>
      <c r="NZ353" s="26"/>
      <c r="OA353" s="26"/>
      <c r="OB353" s="26"/>
      <c r="OC353" s="26"/>
      <c r="OD353" s="26"/>
      <c r="OE353" s="26"/>
      <c r="OF353" s="26"/>
      <c r="OG353" s="26"/>
      <c r="OH353" s="26"/>
      <c r="OI353" s="26"/>
      <c r="OJ353" s="26"/>
      <c r="OK353" s="26"/>
      <c r="OL353" s="26"/>
      <c r="OM353" s="26"/>
      <c r="ON353" s="26"/>
      <c r="OO353" s="26"/>
      <c r="OP353" s="26"/>
      <c r="OQ353" s="26"/>
      <c r="OR353" s="26"/>
      <c r="OS353" s="26"/>
      <c r="OT353" s="26"/>
      <c r="OU353" s="26"/>
      <c r="OV353" s="26"/>
      <c r="OW353" s="26"/>
      <c r="OX353" s="26"/>
      <c r="OY353" s="26"/>
      <c r="OZ353" s="26"/>
      <c r="PA353" s="26"/>
      <c r="PB353" s="26"/>
      <c r="PC353" s="26"/>
      <c r="PD353" s="26"/>
      <c r="PE353" s="26"/>
      <c r="PF353" s="26"/>
      <c r="PG353" s="26"/>
      <c r="PH353" s="26"/>
      <c r="PI353" s="26"/>
      <c r="PJ353" s="26"/>
      <c r="PK353" s="26"/>
      <c r="PL353" s="26"/>
      <c r="PM353" s="26"/>
      <c r="PN353" s="26"/>
      <c r="PO353" s="26"/>
      <c r="PP353" s="26"/>
      <c r="PQ353" s="26"/>
      <c r="PR353" s="26"/>
      <c r="PS353" s="26"/>
      <c r="PT353" s="26"/>
      <c r="PU353" s="26"/>
      <c r="PV353" s="26"/>
      <c r="PW353" s="26"/>
      <c r="PX353" s="26"/>
      <c r="PY353" s="26"/>
      <c r="PZ353" s="26"/>
      <c r="QA353" s="26"/>
      <c r="QB353" s="26"/>
      <c r="QC353" s="26"/>
      <c r="QD353" s="26"/>
      <c r="QE353" s="26"/>
      <c r="QF353" s="26"/>
      <c r="QG353" s="26"/>
      <c r="QH353" s="26"/>
      <c r="QI353" s="26"/>
      <c r="QJ353" s="26"/>
      <c r="QK353" s="26"/>
      <c r="QL353" s="26"/>
      <c r="QM353" s="26"/>
      <c r="QN353" s="26"/>
      <c r="QO353" s="26"/>
      <c r="QP353" s="26"/>
      <c r="QQ353" s="26"/>
      <c r="QR353" s="26"/>
      <c r="QS353" s="26"/>
      <c r="QT353" s="26"/>
      <c r="QU353" s="26"/>
      <c r="QV353" s="26"/>
      <c r="QW353" s="26"/>
      <c r="QX353" s="26"/>
      <c r="QY353" s="26"/>
      <c r="QZ353" s="26"/>
      <c r="RA353" s="26"/>
      <c r="RB353" s="26"/>
      <c r="RC353" s="26"/>
      <c r="RD353" s="26"/>
      <c r="RE353" s="26"/>
      <c r="RF353" s="26"/>
      <c r="RG353" s="26"/>
      <c r="RH353" s="26"/>
      <c r="RI353" s="26"/>
      <c r="RJ353" s="26"/>
      <c r="RK353" s="26"/>
      <c r="RL353" s="26"/>
      <c r="RM353" s="26"/>
      <c r="RN353" s="26"/>
      <c r="RO353" s="26"/>
      <c r="RP353" s="26"/>
      <c r="RQ353" s="26"/>
      <c r="RR353" s="26"/>
      <c r="RS353" s="26"/>
      <c r="RT353" s="26"/>
      <c r="RU353" s="26"/>
      <c r="RV353" s="26"/>
      <c r="RW353" s="26"/>
      <c r="RX353" s="26"/>
      <c r="RY353" s="26"/>
      <c r="RZ353" s="26"/>
      <c r="SA353" s="26"/>
      <c r="SB353" s="26"/>
      <c r="SC353" s="26"/>
      <c r="SD353" s="26"/>
      <c r="SE353" s="26"/>
      <c r="SF353" s="26"/>
      <c r="SG353" s="26"/>
      <c r="SH353" s="26"/>
      <c r="SI353" s="26"/>
      <c r="SJ353" s="26"/>
      <c r="SK353" s="26"/>
      <c r="SL353" s="26"/>
      <c r="SM353" s="26"/>
      <c r="SN353" s="26"/>
      <c r="SO353" s="26"/>
      <c r="SP353" s="26"/>
      <c r="AAV353" s="26"/>
      <c r="AAW353" s="26"/>
      <c r="AAX353" s="26"/>
      <c r="AAY353" s="26"/>
      <c r="AAZ353" s="26"/>
      <c r="ABA353" s="26"/>
      <c r="ABB353" s="26"/>
      <c r="ABC353" s="26"/>
      <c r="ABD353" s="26"/>
      <c r="ABE353" s="26"/>
      <c r="ABF353" s="26"/>
      <c r="ABG353" s="26"/>
      <c r="ABH353" s="26"/>
      <c r="ABI353" s="26"/>
      <c r="ABJ353" s="26"/>
      <c r="ABK353" s="26"/>
      <c r="ABL353" s="26"/>
      <c r="ABM353" s="26"/>
      <c r="ABN353" s="26"/>
      <c r="ABO353" s="26"/>
      <c r="ABP353" s="26"/>
      <c r="ABQ353" s="26"/>
      <c r="ABR353" s="26"/>
      <c r="ABS353" s="26"/>
      <c r="ABT353" s="26"/>
      <c r="ABU353" s="26"/>
      <c r="ABV353" s="26"/>
      <c r="ABW353" s="26"/>
      <c r="ABX353" s="26"/>
      <c r="ABY353" s="26"/>
      <c r="ABZ353" s="26"/>
      <c r="ACA353" s="26"/>
      <c r="ACB353" s="26"/>
      <c r="ACC353" s="26"/>
      <c r="ACD353" s="26"/>
      <c r="ACE353" s="26"/>
      <c r="ACF353" s="26"/>
      <c r="ACG353" s="26"/>
      <c r="ACH353" s="26"/>
      <c r="ACI353" s="26"/>
      <c r="ACJ353" s="26"/>
      <c r="ACK353" s="26"/>
      <c r="ACL353" s="26"/>
      <c r="ACM353" s="26"/>
      <c r="ACN353" s="26"/>
      <c r="ACO353" s="26"/>
      <c r="ACP353" s="26"/>
      <c r="ACQ353" s="26"/>
      <c r="ACR353" s="26"/>
      <c r="ACS353" s="26"/>
      <c r="ACT353" s="26"/>
      <c r="ACU353" s="26"/>
      <c r="ACV353" s="26"/>
      <c r="ACW353" s="26"/>
      <c r="ACX353" s="26"/>
      <c r="ACY353" s="26"/>
      <c r="ACZ353" s="26"/>
      <c r="ADA353" s="26"/>
      <c r="ADB353" s="26"/>
      <c r="ADC353" s="26"/>
      <c r="ADD353" s="26"/>
      <c r="ADE353" s="26"/>
      <c r="ADF353" s="26"/>
      <c r="ADG353" s="26"/>
      <c r="ADH353" s="26"/>
      <c r="ADI353" s="26"/>
      <c r="ADJ353" s="26"/>
      <c r="ADK353" s="26"/>
      <c r="ADL353" s="26"/>
      <c r="ADM353" s="26"/>
      <c r="ADN353" s="26"/>
      <c r="ADO353" s="26"/>
      <c r="ADP353" s="26"/>
      <c r="ADQ353" s="26"/>
      <c r="ADR353" s="26"/>
      <c r="ADS353" s="26"/>
      <c r="ADT353" s="26"/>
      <c r="ADU353" s="26"/>
      <c r="ADV353" s="26"/>
      <c r="ADW353" s="26"/>
      <c r="ADX353" s="26"/>
      <c r="ADY353" s="26"/>
      <c r="ADZ353" s="26"/>
      <c r="AEA353" s="26"/>
      <c r="AEB353" s="26"/>
      <c r="AEC353" s="26"/>
      <c r="AED353" s="26"/>
      <c r="AEE353" s="26"/>
      <c r="AEF353" s="26"/>
      <c r="AEG353" s="26"/>
      <c r="AEH353" s="26"/>
      <c r="AEI353" s="26"/>
      <c r="AEJ353" s="26"/>
      <c r="AEK353" s="26"/>
      <c r="AEL353" s="26"/>
      <c r="AEM353" s="26"/>
      <c r="AEN353" s="26"/>
      <c r="AEO353" s="26"/>
      <c r="AEP353" s="26"/>
      <c r="AEQ353" s="26"/>
      <c r="AER353" s="26"/>
      <c r="AES353" s="26"/>
      <c r="AET353" s="26"/>
      <c r="AEU353" s="26"/>
      <c r="AEV353" s="26"/>
      <c r="AEW353" s="26"/>
      <c r="AEX353" s="26"/>
      <c r="AEY353" s="26"/>
      <c r="AEZ353" s="26"/>
      <c r="AFA353" s="26"/>
      <c r="AFB353" s="26"/>
      <c r="AFC353" s="26"/>
      <c r="AFD353" s="26"/>
      <c r="AFE353" s="26"/>
      <c r="AFF353" s="26"/>
      <c r="AFG353" s="26"/>
      <c r="AFH353" s="26"/>
      <c r="AFI353" s="26"/>
      <c r="AFJ353" s="26"/>
      <c r="AFK353" s="26"/>
      <c r="AFL353" s="26"/>
      <c r="AFM353" s="26"/>
      <c r="AFN353" s="26"/>
      <c r="AFO353" s="26"/>
      <c r="AFP353" s="26"/>
      <c r="AFQ353" s="26"/>
      <c r="AFR353" s="26"/>
      <c r="AFS353" s="26"/>
      <c r="AFT353" s="26"/>
      <c r="AFU353" s="26"/>
      <c r="AFV353" s="26"/>
      <c r="AFW353" s="26"/>
      <c r="AFX353" s="26"/>
      <c r="AFY353" s="26"/>
      <c r="AFZ353" s="26"/>
      <c r="AGA353" s="26"/>
      <c r="AGB353" s="26"/>
      <c r="AGC353" s="26"/>
      <c r="AGD353" s="26"/>
      <c r="AGE353" s="26"/>
      <c r="AGF353" s="26"/>
      <c r="AGG353" s="26"/>
      <c r="AGH353" s="26"/>
      <c r="AGI353" s="26"/>
      <c r="AGJ353" s="26"/>
      <c r="AGK353" s="26"/>
      <c r="AGL353" s="26"/>
      <c r="AGM353" s="26"/>
      <c r="AGN353" s="26"/>
      <c r="AGO353" s="26"/>
    </row>
    <row r="354" spans="371:873" x14ac:dyDescent="0.25">
      <c r="NG354" s="26"/>
      <c r="NH354" s="26"/>
      <c r="NI354" s="26"/>
      <c r="NJ354" s="26"/>
      <c r="NK354" s="26"/>
      <c r="NL354" s="26"/>
      <c r="NM354" s="26"/>
      <c r="NN354" s="26"/>
      <c r="NO354" s="26"/>
      <c r="NP354" s="26"/>
      <c r="NQ354" s="26"/>
      <c r="NR354" s="26"/>
      <c r="NS354" s="26"/>
      <c r="NT354" s="26"/>
      <c r="NU354" s="26"/>
      <c r="NV354" s="26"/>
      <c r="NW354" s="26"/>
      <c r="NX354" s="26"/>
      <c r="NY354" s="26"/>
      <c r="NZ354" s="26"/>
      <c r="OA354" s="26"/>
      <c r="OB354" s="26"/>
      <c r="OC354" s="26"/>
      <c r="OD354" s="26"/>
      <c r="OE354" s="26"/>
      <c r="OF354" s="26"/>
      <c r="OG354" s="26"/>
      <c r="OH354" s="26"/>
      <c r="OI354" s="26"/>
      <c r="OJ354" s="26"/>
      <c r="OK354" s="26"/>
      <c r="OL354" s="26"/>
      <c r="OM354" s="26"/>
      <c r="ON354" s="26"/>
      <c r="OO354" s="26"/>
      <c r="OP354" s="26"/>
      <c r="OQ354" s="26"/>
      <c r="OR354" s="26"/>
      <c r="OS354" s="26"/>
      <c r="OT354" s="26"/>
      <c r="OU354" s="26"/>
      <c r="OV354" s="26"/>
      <c r="OW354" s="26"/>
      <c r="OX354" s="26"/>
      <c r="OY354" s="26"/>
      <c r="OZ354" s="26"/>
      <c r="PA354" s="26"/>
      <c r="PB354" s="26"/>
      <c r="PC354" s="26"/>
      <c r="PD354" s="26"/>
      <c r="PE354" s="26"/>
      <c r="PF354" s="26"/>
      <c r="PG354" s="26"/>
      <c r="PH354" s="26"/>
      <c r="PI354" s="26"/>
      <c r="PJ354" s="26"/>
      <c r="PK354" s="26"/>
      <c r="PL354" s="26"/>
      <c r="PM354" s="26"/>
      <c r="PN354" s="26"/>
      <c r="PO354" s="26"/>
      <c r="PP354" s="26"/>
      <c r="PQ354" s="26"/>
      <c r="PR354" s="26"/>
      <c r="PS354" s="26"/>
      <c r="PT354" s="26"/>
      <c r="PU354" s="26"/>
      <c r="PV354" s="26"/>
      <c r="PW354" s="26"/>
      <c r="PX354" s="26"/>
      <c r="PY354" s="26"/>
      <c r="PZ354" s="26"/>
      <c r="QA354" s="26"/>
      <c r="QB354" s="26"/>
      <c r="QC354" s="26"/>
      <c r="QD354" s="26"/>
      <c r="QE354" s="26"/>
      <c r="QF354" s="26"/>
      <c r="QG354" s="26"/>
      <c r="QH354" s="26"/>
      <c r="QI354" s="26"/>
      <c r="QJ354" s="26"/>
      <c r="QK354" s="26"/>
      <c r="QL354" s="26"/>
      <c r="QM354" s="26"/>
      <c r="QN354" s="26"/>
      <c r="QO354" s="26"/>
      <c r="QP354" s="26"/>
      <c r="QQ354" s="26"/>
      <c r="QR354" s="26"/>
      <c r="QS354" s="26"/>
      <c r="QT354" s="26"/>
      <c r="QU354" s="26"/>
      <c r="QV354" s="26"/>
      <c r="QW354" s="26"/>
      <c r="QX354" s="26"/>
      <c r="QY354" s="26"/>
      <c r="QZ354" s="26"/>
      <c r="RA354" s="26"/>
      <c r="RB354" s="26"/>
      <c r="RC354" s="26"/>
      <c r="RD354" s="26"/>
      <c r="RE354" s="26"/>
      <c r="RF354" s="26"/>
      <c r="RG354" s="26"/>
      <c r="RH354" s="26"/>
      <c r="RI354" s="26"/>
      <c r="RJ354" s="26"/>
      <c r="RK354" s="26"/>
      <c r="RL354" s="26"/>
      <c r="RM354" s="26"/>
      <c r="RN354" s="26"/>
      <c r="RO354" s="26"/>
      <c r="RP354" s="26"/>
      <c r="RQ354" s="26"/>
      <c r="RR354" s="26"/>
      <c r="RS354" s="26"/>
      <c r="RT354" s="26"/>
      <c r="RU354" s="26"/>
      <c r="RV354" s="26"/>
      <c r="RW354" s="26"/>
      <c r="RX354" s="26"/>
      <c r="RY354" s="26"/>
      <c r="RZ354" s="26"/>
      <c r="SA354" s="26"/>
      <c r="SB354" s="26"/>
      <c r="SC354" s="26"/>
      <c r="SD354" s="26"/>
      <c r="SE354" s="26"/>
      <c r="SF354" s="26"/>
      <c r="SG354" s="26"/>
      <c r="SH354" s="26"/>
      <c r="SI354" s="26"/>
      <c r="SJ354" s="26"/>
      <c r="SK354" s="26"/>
      <c r="SL354" s="26"/>
      <c r="SM354" s="26"/>
      <c r="SN354" s="26"/>
      <c r="SO354" s="26"/>
      <c r="SP354" s="26"/>
      <c r="AAV354" s="26"/>
      <c r="AAW354" s="26"/>
      <c r="AAX354" s="26"/>
      <c r="AAY354" s="26"/>
      <c r="AAZ354" s="26"/>
      <c r="ABA354" s="26"/>
      <c r="ABB354" s="26"/>
      <c r="ABC354" s="26"/>
      <c r="ABD354" s="26"/>
      <c r="ABE354" s="26"/>
      <c r="ABF354" s="26"/>
      <c r="ABG354" s="26"/>
      <c r="ABH354" s="26"/>
      <c r="ABI354" s="26"/>
      <c r="ABJ354" s="26"/>
      <c r="ABK354" s="26"/>
      <c r="ABL354" s="26"/>
      <c r="ABM354" s="26"/>
      <c r="ABN354" s="26"/>
      <c r="ABO354" s="26"/>
      <c r="ABP354" s="26"/>
      <c r="ABQ354" s="26"/>
      <c r="ABR354" s="26"/>
      <c r="ABS354" s="26"/>
      <c r="ABT354" s="26"/>
      <c r="ABU354" s="26"/>
      <c r="ABV354" s="26"/>
      <c r="ABW354" s="26"/>
      <c r="ABX354" s="26"/>
      <c r="ABY354" s="26"/>
      <c r="ABZ354" s="26"/>
      <c r="ACA354" s="26"/>
      <c r="ACB354" s="26"/>
      <c r="ACC354" s="26"/>
      <c r="ACD354" s="26"/>
      <c r="ACE354" s="26"/>
      <c r="ACF354" s="26"/>
      <c r="ACG354" s="26"/>
      <c r="ACH354" s="26"/>
      <c r="ACI354" s="26"/>
      <c r="ACJ354" s="26"/>
      <c r="ACK354" s="26"/>
      <c r="ACL354" s="26"/>
      <c r="ACM354" s="26"/>
      <c r="ACN354" s="26"/>
      <c r="ACO354" s="26"/>
      <c r="ACP354" s="26"/>
      <c r="ACQ354" s="26"/>
      <c r="ACR354" s="26"/>
      <c r="ACS354" s="26"/>
      <c r="ACT354" s="26"/>
      <c r="ACU354" s="26"/>
      <c r="ACV354" s="26"/>
      <c r="ACW354" s="26"/>
      <c r="ACX354" s="26"/>
      <c r="ACY354" s="26"/>
      <c r="ACZ354" s="26"/>
      <c r="ADA354" s="26"/>
      <c r="ADB354" s="26"/>
      <c r="ADC354" s="26"/>
      <c r="ADD354" s="26"/>
      <c r="ADE354" s="26"/>
      <c r="ADF354" s="26"/>
      <c r="ADG354" s="26"/>
      <c r="ADH354" s="26"/>
      <c r="ADI354" s="26"/>
      <c r="ADJ354" s="26"/>
      <c r="ADK354" s="26"/>
      <c r="ADL354" s="26"/>
      <c r="ADM354" s="26"/>
      <c r="ADN354" s="26"/>
      <c r="ADO354" s="26"/>
      <c r="ADP354" s="26"/>
      <c r="ADQ354" s="26"/>
      <c r="ADR354" s="26"/>
      <c r="ADS354" s="26"/>
      <c r="ADT354" s="26"/>
      <c r="ADU354" s="26"/>
      <c r="ADV354" s="26"/>
      <c r="ADW354" s="26"/>
      <c r="ADX354" s="26"/>
      <c r="ADY354" s="26"/>
      <c r="ADZ354" s="26"/>
      <c r="AEA354" s="26"/>
      <c r="AEB354" s="26"/>
      <c r="AEC354" s="26"/>
      <c r="AED354" s="26"/>
      <c r="AEE354" s="26"/>
      <c r="AEF354" s="26"/>
      <c r="AEG354" s="26"/>
      <c r="AEH354" s="26"/>
      <c r="AEI354" s="26"/>
      <c r="AEJ354" s="26"/>
      <c r="AEK354" s="26"/>
      <c r="AEL354" s="26"/>
      <c r="AEM354" s="26"/>
      <c r="AEN354" s="26"/>
      <c r="AEO354" s="26"/>
      <c r="AEP354" s="26"/>
      <c r="AEQ354" s="26"/>
      <c r="AER354" s="26"/>
      <c r="AES354" s="26"/>
      <c r="AET354" s="26"/>
      <c r="AEU354" s="26"/>
      <c r="AEV354" s="26"/>
      <c r="AEW354" s="26"/>
      <c r="AEX354" s="26"/>
      <c r="AEY354" s="26"/>
      <c r="AEZ354" s="26"/>
      <c r="AFA354" s="26"/>
      <c r="AFB354" s="26"/>
      <c r="AFC354" s="26"/>
      <c r="AFD354" s="26"/>
      <c r="AFE354" s="26"/>
      <c r="AFF354" s="26"/>
      <c r="AFG354" s="26"/>
      <c r="AFH354" s="26"/>
      <c r="AFI354" s="26"/>
      <c r="AFJ354" s="26"/>
      <c r="AFK354" s="26"/>
      <c r="AFL354" s="26"/>
      <c r="AFM354" s="26"/>
      <c r="AFN354" s="26"/>
      <c r="AFO354" s="26"/>
      <c r="AFP354" s="26"/>
      <c r="AFQ354" s="26"/>
      <c r="AFR354" s="26"/>
      <c r="AFS354" s="26"/>
      <c r="AFT354" s="26"/>
      <c r="AFU354" s="26"/>
      <c r="AFV354" s="26"/>
      <c r="AFW354" s="26"/>
      <c r="AFX354" s="26"/>
      <c r="AFY354" s="26"/>
      <c r="AFZ354" s="26"/>
      <c r="AGA354" s="26"/>
      <c r="AGB354" s="26"/>
      <c r="AGC354" s="26"/>
      <c r="AGD354" s="26"/>
      <c r="AGE354" s="26"/>
      <c r="AGF354" s="26"/>
      <c r="AGG354" s="26"/>
      <c r="AGH354" s="26"/>
      <c r="AGI354" s="26"/>
      <c r="AGJ354" s="26"/>
      <c r="AGK354" s="26"/>
      <c r="AGL354" s="26"/>
      <c r="AGM354" s="26"/>
      <c r="AGN354" s="26"/>
      <c r="AGO354" s="26"/>
    </row>
    <row r="355" spans="371:873" x14ac:dyDescent="0.25">
      <c r="NG355" s="26"/>
      <c r="NH355" s="26"/>
      <c r="NI355" s="26"/>
      <c r="NJ355" s="26"/>
      <c r="NK355" s="26"/>
      <c r="NL355" s="26"/>
      <c r="NM355" s="26"/>
      <c r="NN355" s="26"/>
      <c r="NO355" s="26"/>
      <c r="NP355" s="26"/>
      <c r="NQ355" s="26"/>
      <c r="NR355" s="26"/>
      <c r="NS355" s="26"/>
      <c r="NT355" s="26"/>
      <c r="NU355" s="26"/>
      <c r="NV355" s="26"/>
      <c r="NW355" s="26"/>
      <c r="NX355" s="26"/>
      <c r="NY355" s="26"/>
      <c r="NZ355" s="26"/>
      <c r="OA355" s="26"/>
      <c r="OB355" s="26"/>
      <c r="OC355" s="26"/>
      <c r="OD355" s="26"/>
      <c r="OE355" s="26"/>
      <c r="OF355" s="26"/>
      <c r="OG355" s="26"/>
      <c r="OH355" s="26"/>
      <c r="OI355" s="26"/>
      <c r="OJ355" s="26"/>
      <c r="OK355" s="26"/>
      <c r="OL355" s="26"/>
      <c r="OM355" s="26"/>
      <c r="ON355" s="26"/>
      <c r="OO355" s="26"/>
      <c r="OP355" s="26"/>
      <c r="OQ355" s="26"/>
      <c r="OR355" s="26"/>
      <c r="OS355" s="26"/>
      <c r="OT355" s="26"/>
      <c r="OU355" s="26"/>
      <c r="OV355" s="26"/>
      <c r="OW355" s="26"/>
      <c r="OX355" s="26"/>
      <c r="OY355" s="26"/>
      <c r="OZ355" s="26"/>
      <c r="PA355" s="26"/>
      <c r="PB355" s="26"/>
      <c r="PC355" s="26"/>
      <c r="PD355" s="26"/>
      <c r="PE355" s="26"/>
      <c r="PF355" s="26"/>
      <c r="PG355" s="26"/>
      <c r="PH355" s="26"/>
      <c r="PI355" s="26"/>
      <c r="PJ355" s="26"/>
      <c r="PK355" s="26"/>
      <c r="PL355" s="26"/>
      <c r="PM355" s="26"/>
      <c r="PN355" s="26"/>
      <c r="PO355" s="26"/>
      <c r="PP355" s="26"/>
      <c r="PQ355" s="26"/>
      <c r="PR355" s="26"/>
      <c r="PS355" s="26"/>
      <c r="PT355" s="26"/>
      <c r="PU355" s="26"/>
      <c r="PV355" s="26"/>
      <c r="PW355" s="26"/>
      <c r="PX355" s="26"/>
      <c r="PY355" s="26"/>
      <c r="PZ355" s="26"/>
      <c r="QA355" s="26"/>
      <c r="QB355" s="26"/>
      <c r="QC355" s="26"/>
      <c r="QD355" s="26"/>
      <c r="QE355" s="26"/>
      <c r="QF355" s="26"/>
      <c r="QG355" s="26"/>
      <c r="QH355" s="26"/>
      <c r="QI355" s="26"/>
      <c r="QJ355" s="26"/>
      <c r="QK355" s="26"/>
      <c r="QL355" s="26"/>
      <c r="QM355" s="26"/>
      <c r="QN355" s="26"/>
      <c r="QO355" s="26"/>
      <c r="QP355" s="26"/>
      <c r="QQ355" s="26"/>
      <c r="QR355" s="26"/>
      <c r="QS355" s="26"/>
      <c r="QT355" s="26"/>
      <c r="QU355" s="26"/>
      <c r="QV355" s="26"/>
      <c r="QW355" s="26"/>
      <c r="QX355" s="26"/>
      <c r="QY355" s="26"/>
      <c r="QZ355" s="26"/>
      <c r="RA355" s="26"/>
      <c r="RB355" s="26"/>
      <c r="RC355" s="26"/>
      <c r="RD355" s="26"/>
      <c r="RE355" s="26"/>
      <c r="RF355" s="26"/>
      <c r="RG355" s="26"/>
      <c r="RH355" s="26"/>
      <c r="RI355" s="26"/>
      <c r="RJ355" s="26"/>
      <c r="RK355" s="26"/>
      <c r="RL355" s="26"/>
      <c r="RM355" s="26"/>
      <c r="RN355" s="26"/>
      <c r="RO355" s="26"/>
      <c r="RP355" s="26"/>
      <c r="RQ355" s="26"/>
      <c r="RR355" s="26"/>
      <c r="RS355" s="26"/>
      <c r="RT355" s="26"/>
      <c r="RU355" s="26"/>
      <c r="RV355" s="26"/>
      <c r="RW355" s="26"/>
      <c r="RX355" s="26"/>
      <c r="RY355" s="26"/>
      <c r="RZ355" s="26"/>
      <c r="SA355" s="26"/>
      <c r="SB355" s="26"/>
      <c r="SC355" s="26"/>
      <c r="SD355" s="26"/>
      <c r="SE355" s="26"/>
      <c r="SF355" s="26"/>
      <c r="SG355" s="26"/>
      <c r="SH355" s="26"/>
      <c r="SI355" s="26"/>
      <c r="SJ355" s="26"/>
      <c r="SK355" s="26"/>
      <c r="SL355" s="26"/>
      <c r="SM355" s="26"/>
      <c r="SN355" s="26"/>
      <c r="SO355" s="26"/>
      <c r="SP355" s="26"/>
      <c r="AAV355" s="26"/>
      <c r="AAW355" s="26"/>
      <c r="AAX355" s="26"/>
      <c r="AAY355" s="26"/>
      <c r="AAZ355" s="26"/>
      <c r="ABA355" s="26"/>
      <c r="ABB355" s="26"/>
      <c r="ABC355" s="26"/>
      <c r="ABD355" s="26"/>
      <c r="ABE355" s="26"/>
      <c r="ABF355" s="26"/>
      <c r="ABG355" s="26"/>
      <c r="ABH355" s="26"/>
      <c r="ABI355" s="26"/>
      <c r="ABJ355" s="26"/>
      <c r="ABK355" s="26"/>
      <c r="ABL355" s="26"/>
      <c r="ABM355" s="26"/>
      <c r="ABN355" s="26"/>
      <c r="ABO355" s="26"/>
      <c r="ABP355" s="26"/>
      <c r="ABQ355" s="26"/>
      <c r="ABR355" s="26"/>
      <c r="ABS355" s="26"/>
      <c r="ABT355" s="26"/>
      <c r="ABU355" s="26"/>
      <c r="ABV355" s="26"/>
      <c r="ABW355" s="26"/>
      <c r="ABX355" s="26"/>
      <c r="ABY355" s="26"/>
      <c r="ABZ355" s="26"/>
      <c r="ACA355" s="26"/>
      <c r="ACB355" s="26"/>
      <c r="ACC355" s="26"/>
      <c r="ACD355" s="26"/>
      <c r="ACE355" s="26"/>
      <c r="ACF355" s="26"/>
      <c r="ACG355" s="26"/>
      <c r="ACH355" s="26"/>
      <c r="ACI355" s="26"/>
      <c r="ACJ355" s="26"/>
      <c r="ACK355" s="26"/>
      <c r="ACL355" s="26"/>
      <c r="ACM355" s="26"/>
      <c r="ACN355" s="26"/>
      <c r="ACO355" s="26"/>
      <c r="ACP355" s="26"/>
      <c r="ACQ355" s="26"/>
      <c r="ACR355" s="26"/>
      <c r="ACS355" s="26"/>
      <c r="ACT355" s="26"/>
      <c r="ACU355" s="26"/>
      <c r="ACV355" s="26"/>
      <c r="ACW355" s="26"/>
      <c r="ACX355" s="26"/>
      <c r="ACY355" s="26"/>
      <c r="ACZ355" s="26"/>
      <c r="ADA355" s="26"/>
      <c r="ADB355" s="26"/>
      <c r="ADC355" s="26"/>
      <c r="ADD355" s="26"/>
      <c r="ADE355" s="26"/>
      <c r="ADF355" s="26"/>
      <c r="ADG355" s="26"/>
      <c r="ADH355" s="26"/>
      <c r="ADI355" s="26"/>
      <c r="ADJ355" s="26"/>
      <c r="ADK355" s="26"/>
      <c r="ADL355" s="26"/>
      <c r="ADM355" s="26"/>
      <c r="ADN355" s="26"/>
      <c r="ADO355" s="26"/>
      <c r="ADP355" s="26"/>
      <c r="ADQ355" s="26"/>
      <c r="ADR355" s="26"/>
      <c r="ADS355" s="26"/>
      <c r="ADT355" s="26"/>
      <c r="ADU355" s="26"/>
      <c r="ADV355" s="26"/>
      <c r="ADW355" s="26"/>
      <c r="ADX355" s="26"/>
      <c r="ADY355" s="26"/>
      <c r="ADZ355" s="26"/>
      <c r="AEA355" s="26"/>
      <c r="AEB355" s="26"/>
      <c r="AEC355" s="26"/>
      <c r="AED355" s="26"/>
      <c r="AEE355" s="26"/>
      <c r="AEF355" s="26"/>
      <c r="AEG355" s="26"/>
      <c r="AEH355" s="26"/>
      <c r="AEI355" s="26"/>
      <c r="AEJ355" s="26"/>
      <c r="AEK355" s="26"/>
      <c r="AEL355" s="26"/>
      <c r="AEM355" s="26"/>
      <c r="AEN355" s="26"/>
      <c r="AEO355" s="26"/>
      <c r="AEP355" s="26"/>
      <c r="AEQ355" s="26"/>
      <c r="AER355" s="26"/>
      <c r="AES355" s="26"/>
      <c r="AET355" s="26"/>
      <c r="AEU355" s="26"/>
      <c r="AEV355" s="26"/>
      <c r="AEW355" s="26"/>
      <c r="AEX355" s="26"/>
      <c r="AEY355" s="26"/>
      <c r="AEZ355" s="26"/>
      <c r="AFA355" s="26"/>
      <c r="AFB355" s="26"/>
      <c r="AFC355" s="26"/>
      <c r="AFD355" s="26"/>
      <c r="AFE355" s="26"/>
      <c r="AFF355" s="26"/>
      <c r="AFG355" s="26"/>
      <c r="AFH355" s="26"/>
      <c r="AFI355" s="26"/>
      <c r="AFJ355" s="26"/>
      <c r="AFK355" s="26"/>
      <c r="AFL355" s="26"/>
      <c r="AFM355" s="26"/>
      <c r="AFN355" s="26"/>
      <c r="AFO355" s="26"/>
      <c r="AFP355" s="26"/>
      <c r="AFQ355" s="26"/>
      <c r="AFR355" s="26"/>
      <c r="AFS355" s="26"/>
      <c r="AFT355" s="26"/>
      <c r="AFU355" s="26"/>
      <c r="AFV355" s="26"/>
      <c r="AFW355" s="26"/>
      <c r="AFX355" s="26"/>
      <c r="AFY355" s="26"/>
      <c r="AFZ355" s="26"/>
      <c r="AGA355" s="26"/>
      <c r="AGB355" s="26"/>
      <c r="AGC355" s="26"/>
      <c r="AGD355" s="26"/>
      <c r="AGE355" s="26"/>
      <c r="AGF355" s="26"/>
      <c r="AGG355" s="26"/>
      <c r="AGH355" s="26"/>
      <c r="AGI355" s="26"/>
      <c r="AGJ355" s="26"/>
      <c r="AGK355" s="26"/>
      <c r="AGL355" s="26"/>
      <c r="AGM355" s="26"/>
      <c r="AGN355" s="26"/>
      <c r="AGO355" s="26"/>
    </row>
    <row r="356" spans="371:873" x14ac:dyDescent="0.25">
      <c r="NG356" s="26"/>
      <c r="NH356" s="26"/>
      <c r="NI356" s="26"/>
      <c r="NJ356" s="26"/>
      <c r="NK356" s="26"/>
      <c r="NL356" s="26"/>
      <c r="NM356" s="26"/>
      <c r="NN356" s="26"/>
      <c r="NO356" s="26"/>
      <c r="NP356" s="26"/>
      <c r="NQ356" s="26"/>
      <c r="NR356" s="26"/>
      <c r="NS356" s="26"/>
      <c r="NT356" s="26"/>
      <c r="NU356" s="26"/>
      <c r="NV356" s="26"/>
      <c r="NW356" s="26"/>
      <c r="NX356" s="26"/>
      <c r="NY356" s="26"/>
      <c r="NZ356" s="26"/>
      <c r="OA356" s="26"/>
      <c r="OB356" s="26"/>
      <c r="OC356" s="26"/>
      <c r="OD356" s="26"/>
      <c r="OE356" s="26"/>
      <c r="OF356" s="26"/>
      <c r="OG356" s="26"/>
      <c r="OH356" s="26"/>
      <c r="OI356" s="26"/>
      <c r="OJ356" s="26"/>
      <c r="OK356" s="26"/>
      <c r="OL356" s="26"/>
      <c r="OM356" s="26"/>
      <c r="ON356" s="26"/>
      <c r="OO356" s="26"/>
      <c r="OP356" s="26"/>
      <c r="OQ356" s="26"/>
      <c r="OR356" s="26"/>
      <c r="OS356" s="26"/>
      <c r="OT356" s="26"/>
      <c r="OU356" s="26"/>
      <c r="OV356" s="26"/>
      <c r="OW356" s="26"/>
      <c r="OX356" s="26"/>
      <c r="OY356" s="26"/>
      <c r="OZ356" s="26"/>
      <c r="PA356" s="26"/>
      <c r="PB356" s="26"/>
      <c r="PC356" s="26"/>
      <c r="PD356" s="26"/>
      <c r="PE356" s="26"/>
      <c r="PF356" s="26"/>
      <c r="PG356" s="26"/>
      <c r="PH356" s="26"/>
      <c r="PI356" s="26"/>
      <c r="PJ356" s="26"/>
      <c r="PK356" s="26"/>
      <c r="PL356" s="26"/>
      <c r="PM356" s="26"/>
      <c r="PN356" s="26"/>
      <c r="PO356" s="26"/>
      <c r="PP356" s="26"/>
      <c r="PQ356" s="26"/>
      <c r="PR356" s="26"/>
      <c r="PS356" s="26"/>
      <c r="PT356" s="26"/>
      <c r="PU356" s="26"/>
      <c r="PV356" s="26"/>
      <c r="PW356" s="26"/>
      <c r="PX356" s="26"/>
      <c r="PY356" s="26"/>
      <c r="PZ356" s="26"/>
      <c r="QA356" s="26"/>
      <c r="QB356" s="26"/>
      <c r="QC356" s="26"/>
      <c r="QD356" s="26"/>
      <c r="QE356" s="26"/>
      <c r="QF356" s="26"/>
      <c r="QG356" s="26"/>
      <c r="QH356" s="26"/>
      <c r="QI356" s="26"/>
      <c r="QJ356" s="26"/>
      <c r="QK356" s="26"/>
      <c r="QL356" s="26"/>
      <c r="QM356" s="26"/>
      <c r="QN356" s="26"/>
      <c r="QO356" s="26"/>
      <c r="QP356" s="26"/>
      <c r="QQ356" s="26"/>
      <c r="QR356" s="26"/>
      <c r="QS356" s="26"/>
      <c r="QT356" s="26"/>
      <c r="QU356" s="26"/>
      <c r="QV356" s="26"/>
      <c r="QW356" s="26"/>
      <c r="QX356" s="26"/>
      <c r="QY356" s="26"/>
      <c r="QZ356" s="26"/>
      <c r="RA356" s="26"/>
      <c r="RB356" s="26"/>
      <c r="RC356" s="26"/>
      <c r="RD356" s="26"/>
      <c r="RE356" s="26"/>
      <c r="RF356" s="26"/>
      <c r="RG356" s="26"/>
      <c r="RH356" s="26"/>
      <c r="RI356" s="26"/>
      <c r="RJ356" s="26"/>
      <c r="RK356" s="26"/>
      <c r="RL356" s="26"/>
      <c r="RM356" s="26"/>
      <c r="RN356" s="26"/>
      <c r="RO356" s="26"/>
      <c r="RP356" s="26"/>
      <c r="RQ356" s="26"/>
      <c r="RR356" s="26"/>
      <c r="RS356" s="26"/>
      <c r="RT356" s="26"/>
      <c r="RU356" s="26"/>
      <c r="RV356" s="26"/>
      <c r="RW356" s="26"/>
      <c r="RX356" s="26"/>
      <c r="RY356" s="26"/>
      <c r="RZ356" s="26"/>
      <c r="SA356" s="26"/>
      <c r="SB356" s="26"/>
      <c r="SC356" s="26"/>
      <c r="SD356" s="26"/>
      <c r="SE356" s="26"/>
      <c r="SF356" s="26"/>
      <c r="SG356" s="26"/>
      <c r="SH356" s="26"/>
      <c r="SI356" s="26"/>
      <c r="SJ356" s="26"/>
      <c r="SK356" s="26"/>
      <c r="SL356" s="26"/>
      <c r="SM356" s="26"/>
      <c r="SN356" s="26"/>
      <c r="SO356" s="26"/>
      <c r="SP356" s="26"/>
      <c r="AAV356" s="26"/>
      <c r="AAW356" s="26"/>
      <c r="AAX356" s="26"/>
      <c r="AAY356" s="26"/>
      <c r="AAZ356" s="26"/>
      <c r="ABA356" s="26"/>
      <c r="ABB356" s="26"/>
      <c r="ABC356" s="26"/>
      <c r="ABD356" s="26"/>
      <c r="ABE356" s="26"/>
      <c r="ABF356" s="26"/>
      <c r="ABG356" s="26"/>
      <c r="ABH356" s="26"/>
      <c r="ABI356" s="26"/>
      <c r="ABJ356" s="26"/>
      <c r="ABK356" s="26"/>
      <c r="ABL356" s="26"/>
      <c r="ABM356" s="26"/>
      <c r="ABN356" s="26"/>
      <c r="ABO356" s="26"/>
      <c r="ABP356" s="26"/>
      <c r="ABQ356" s="26"/>
      <c r="ABR356" s="26"/>
      <c r="ABS356" s="26"/>
      <c r="ABT356" s="26"/>
      <c r="ABU356" s="26"/>
      <c r="ABV356" s="26"/>
      <c r="ABW356" s="26"/>
      <c r="ABX356" s="26"/>
      <c r="ABY356" s="26"/>
      <c r="ABZ356" s="26"/>
      <c r="ACA356" s="26"/>
      <c r="ACB356" s="26"/>
      <c r="ACC356" s="26"/>
      <c r="ACD356" s="26"/>
      <c r="ACE356" s="26"/>
      <c r="ACF356" s="26"/>
      <c r="ACG356" s="26"/>
      <c r="ACH356" s="26"/>
      <c r="ACI356" s="26"/>
      <c r="ACJ356" s="26"/>
      <c r="ACK356" s="26"/>
      <c r="ACL356" s="26"/>
      <c r="ACM356" s="26"/>
      <c r="ACN356" s="26"/>
      <c r="ACO356" s="26"/>
      <c r="ACP356" s="26"/>
      <c r="ACQ356" s="26"/>
      <c r="ACR356" s="26"/>
      <c r="ACS356" s="26"/>
      <c r="ACT356" s="26"/>
      <c r="ACU356" s="26"/>
      <c r="ACV356" s="26"/>
      <c r="ACW356" s="26"/>
      <c r="ACX356" s="26"/>
      <c r="ACY356" s="26"/>
      <c r="ACZ356" s="26"/>
      <c r="ADA356" s="26"/>
      <c r="ADB356" s="26"/>
      <c r="ADC356" s="26"/>
      <c r="ADD356" s="26"/>
      <c r="ADE356" s="26"/>
      <c r="ADF356" s="26"/>
      <c r="ADG356" s="26"/>
      <c r="ADH356" s="26"/>
      <c r="ADI356" s="26"/>
      <c r="ADJ356" s="26"/>
      <c r="ADK356" s="26"/>
      <c r="ADL356" s="26"/>
      <c r="ADM356" s="26"/>
      <c r="ADN356" s="26"/>
      <c r="ADO356" s="26"/>
      <c r="ADP356" s="26"/>
      <c r="ADQ356" s="26"/>
      <c r="ADR356" s="26"/>
      <c r="ADS356" s="26"/>
      <c r="ADT356" s="26"/>
      <c r="ADU356" s="26"/>
      <c r="ADV356" s="26"/>
      <c r="ADW356" s="26"/>
      <c r="ADX356" s="26"/>
      <c r="ADY356" s="26"/>
      <c r="ADZ356" s="26"/>
      <c r="AEA356" s="26"/>
      <c r="AEB356" s="26"/>
      <c r="AEC356" s="26"/>
      <c r="AED356" s="26"/>
      <c r="AEE356" s="26"/>
      <c r="AEF356" s="26"/>
      <c r="AEG356" s="26"/>
      <c r="AEH356" s="26"/>
      <c r="AEI356" s="26"/>
      <c r="AEJ356" s="26"/>
      <c r="AEK356" s="26"/>
      <c r="AEL356" s="26"/>
      <c r="AEM356" s="26"/>
      <c r="AEN356" s="26"/>
      <c r="AEO356" s="26"/>
      <c r="AEP356" s="26"/>
      <c r="AEQ356" s="26"/>
      <c r="AER356" s="26"/>
      <c r="AES356" s="26"/>
      <c r="AET356" s="26"/>
      <c r="AEU356" s="26"/>
      <c r="AEV356" s="26"/>
      <c r="AEW356" s="26"/>
      <c r="AEX356" s="26"/>
      <c r="AEY356" s="26"/>
      <c r="AEZ356" s="26"/>
      <c r="AFA356" s="26"/>
      <c r="AFB356" s="26"/>
      <c r="AFC356" s="26"/>
      <c r="AFD356" s="26"/>
      <c r="AFE356" s="26"/>
      <c r="AFF356" s="26"/>
      <c r="AFG356" s="26"/>
      <c r="AFH356" s="26"/>
      <c r="AFI356" s="26"/>
      <c r="AFJ356" s="26"/>
      <c r="AFK356" s="26"/>
      <c r="AFL356" s="26"/>
      <c r="AFM356" s="26"/>
      <c r="AFN356" s="26"/>
      <c r="AFO356" s="26"/>
      <c r="AFP356" s="26"/>
      <c r="AFQ356" s="26"/>
      <c r="AFR356" s="26"/>
      <c r="AFS356" s="26"/>
      <c r="AFT356" s="26"/>
      <c r="AFU356" s="26"/>
      <c r="AFV356" s="26"/>
      <c r="AFW356" s="26"/>
      <c r="AFX356" s="26"/>
      <c r="AFY356" s="26"/>
      <c r="AFZ356" s="26"/>
      <c r="AGA356" s="26"/>
      <c r="AGB356" s="26"/>
      <c r="AGC356" s="26"/>
      <c r="AGD356" s="26"/>
      <c r="AGE356" s="26"/>
      <c r="AGF356" s="26"/>
      <c r="AGG356" s="26"/>
      <c r="AGH356" s="26"/>
      <c r="AGI356" s="26"/>
      <c r="AGJ356" s="26"/>
      <c r="AGK356" s="26"/>
      <c r="AGL356" s="26"/>
      <c r="AGM356" s="26"/>
      <c r="AGN356" s="26"/>
      <c r="AGO356" s="26"/>
    </row>
    <row r="357" spans="371:873" x14ac:dyDescent="0.25">
      <c r="NG357" s="26"/>
      <c r="NH357" s="26"/>
      <c r="NI357" s="26"/>
      <c r="NJ357" s="26"/>
      <c r="NK357" s="26"/>
      <c r="NL357" s="26"/>
      <c r="NM357" s="26"/>
      <c r="NN357" s="26"/>
      <c r="NO357" s="26"/>
      <c r="NP357" s="26"/>
      <c r="NQ357" s="26"/>
      <c r="NR357" s="26"/>
      <c r="NS357" s="26"/>
      <c r="NT357" s="26"/>
      <c r="NU357" s="26"/>
      <c r="NV357" s="26"/>
      <c r="NW357" s="26"/>
      <c r="NX357" s="26"/>
      <c r="NY357" s="26"/>
      <c r="NZ357" s="26"/>
      <c r="OA357" s="26"/>
      <c r="OB357" s="26"/>
      <c r="OC357" s="26"/>
      <c r="OD357" s="26"/>
      <c r="OE357" s="26"/>
      <c r="OF357" s="26"/>
      <c r="OG357" s="26"/>
      <c r="OH357" s="26"/>
      <c r="OI357" s="26"/>
      <c r="OJ357" s="26"/>
      <c r="OK357" s="26"/>
      <c r="OL357" s="26"/>
      <c r="OM357" s="26"/>
      <c r="ON357" s="26"/>
      <c r="OO357" s="26"/>
      <c r="OP357" s="26"/>
      <c r="OQ357" s="26"/>
      <c r="OR357" s="26"/>
      <c r="OS357" s="26"/>
      <c r="OT357" s="26"/>
      <c r="OU357" s="26"/>
      <c r="OV357" s="26"/>
      <c r="OW357" s="26"/>
      <c r="OX357" s="26"/>
      <c r="OY357" s="26"/>
      <c r="OZ357" s="26"/>
      <c r="PA357" s="26"/>
      <c r="PB357" s="26"/>
      <c r="PC357" s="26"/>
      <c r="PD357" s="26"/>
      <c r="PE357" s="26"/>
      <c r="PF357" s="26"/>
      <c r="PG357" s="26"/>
      <c r="PH357" s="26"/>
      <c r="PI357" s="26"/>
      <c r="PJ357" s="26"/>
      <c r="PK357" s="26"/>
      <c r="PL357" s="26"/>
      <c r="PM357" s="26"/>
      <c r="PN357" s="26"/>
      <c r="PO357" s="26"/>
      <c r="PP357" s="26"/>
      <c r="PQ357" s="26"/>
      <c r="PR357" s="26"/>
      <c r="PS357" s="26"/>
      <c r="PT357" s="26"/>
      <c r="PU357" s="26"/>
      <c r="PV357" s="26"/>
      <c r="PW357" s="26"/>
      <c r="PX357" s="26"/>
      <c r="PY357" s="26"/>
      <c r="PZ357" s="26"/>
      <c r="QA357" s="26"/>
      <c r="QB357" s="26"/>
      <c r="QC357" s="26"/>
      <c r="QD357" s="26"/>
      <c r="QE357" s="26"/>
      <c r="QF357" s="26"/>
      <c r="QG357" s="26"/>
      <c r="QH357" s="26"/>
      <c r="QI357" s="26"/>
      <c r="QJ357" s="26"/>
      <c r="QK357" s="26"/>
      <c r="QL357" s="26"/>
      <c r="QM357" s="26"/>
      <c r="QN357" s="26"/>
      <c r="QO357" s="26"/>
      <c r="QP357" s="26"/>
      <c r="QQ357" s="26"/>
      <c r="QR357" s="26"/>
      <c r="QS357" s="26"/>
      <c r="QT357" s="26"/>
      <c r="QU357" s="26"/>
      <c r="QV357" s="26"/>
      <c r="QW357" s="26"/>
      <c r="QX357" s="26"/>
      <c r="QY357" s="26"/>
      <c r="QZ357" s="26"/>
      <c r="RA357" s="26"/>
      <c r="RB357" s="26"/>
      <c r="RC357" s="26"/>
      <c r="RD357" s="26"/>
      <c r="RE357" s="26"/>
      <c r="RF357" s="26"/>
      <c r="RG357" s="26"/>
      <c r="RH357" s="26"/>
      <c r="RI357" s="26"/>
      <c r="RJ357" s="26"/>
      <c r="RK357" s="26"/>
      <c r="RL357" s="26"/>
      <c r="RM357" s="26"/>
      <c r="RN357" s="26"/>
      <c r="RO357" s="26"/>
      <c r="RP357" s="26"/>
      <c r="RQ357" s="26"/>
      <c r="RR357" s="26"/>
      <c r="RS357" s="26"/>
      <c r="RT357" s="26"/>
      <c r="RU357" s="26"/>
      <c r="RV357" s="26"/>
      <c r="RW357" s="26"/>
      <c r="RX357" s="26"/>
      <c r="RY357" s="26"/>
      <c r="RZ357" s="26"/>
      <c r="SA357" s="26"/>
      <c r="SB357" s="26"/>
      <c r="SC357" s="26"/>
      <c r="SD357" s="26"/>
      <c r="SE357" s="26"/>
      <c r="SF357" s="26"/>
      <c r="SG357" s="26"/>
      <c r="SH357" s="26"/>
      <c r="SI357" s="26"/>
      <c r="SJ357" s="26"/>
      <c r="SK357" s="26"/>
      <c r="SL357" s="26"/>
      <c r="SM357" s="26"/>
      <c r="SN357" s="26"/>
      <c r="SO357" s="26"/>
      <c r="SP357" s="26"/>
      <c r="AAV357" s="26"/>
      <c r="AAW357" s="26"/>
      <c r="AAX357" s="26"/>
      <c r="AAY357" s="26"/>
      <c r="AAZ357" s="26"/>
      <c r="ABA357" s="26"/>
      <c r="ABB357" s="26"/>
      <c r="ABC357" s="26"/>
      <c r="ABD357" s="26"/>
      <c r="ABE357" s="26"/>
      <c r="ABF357" s="26"/>
      <c r="ABG357" s="26"/>
      <c r="ABH357" s="26"/>
      <c r="ABI357" s="26"/>
      <c r="ABJ357" s="26"/>
      <c r="ABK357" s="26"/>
      <c r="ABL357" s="26"/>
      <c r="ABM357" s="26"/>
      <c r="ABN357" s="26"/>
      <c r="ABO357" s="26"/>
      <c r="ABP357" s="26"/>
      <c r="ABQ357" s="26"/>
      <c r="ABR357" s="26"/>
      <c r="ABS357" s="26"/>
      <c r="ABT357" s="26"/>
      <c r="ABU357" s="26"/>
      <c r="ABV357" s="26"/>
      <c r="ABW357" s="26"/>
      <c r="ABX357" s="26"/>
      <c r="ABY357" s="26"/>
      <c r="ABZ357" s="26"/>
      <c r="ACA357" s="26"/>
      <c r="ACB357" s="26"/>
      <c r="ACC357" s="26"/>
      <c r="ACD357" s="26"/>
      <c r="ACE357" s="26"/>
      <c r="ACF357" s="26"/>
      <c r="ACG357" s="26"/>
      <c r="ACH357" s="26"/>
      <c r="ACI357" s="26"/>
      <c r="ACJ357" s="26"/>
      <c r="ACK357" s="26"/>
      <c r="ACL357" s="26"/>
      <c r="ACM357" s="26"/>
      <c r="ACN357" s="26"/>
      <c r="ACO357" s="26"/>
      <c r="ACP357" s="26"/>
      <c r="ACQ357" s="26"/>
      <c r="ACR357" s="26"/>
      <c r="ACS357" s="26"/>
      <c r="ACT357" s="26"/>
      <c r="ACU357" s="26"/>
      <c r="ACV357" s="26"/>
      <c r="ACW357" s="26"/>
      <c r="ACX357" s="26"/>
      <c r="ACY357" s="26"/>
      <c r="ACZ357" s="26"/>
      <c r="ADA357" s="26"/>
      <c r="ADB357" s="26"/>
      <c r="ADC357" s="26"/>
      <c r="ADD357" s="26"/>
      <c r="ADE357" s="26"/>
      <c r="ADF357" s="26"/>
      <c r="ADG357" s="26"/>
      <c r="ADH357" s="26"/>
      <c r="ADI357" s="26"/>
      <c r="ADJ357" s="26"/>
      <c r="ADK357" s="26"/>
      <c r="ADL357" s="26"/>
      <c r="ADM357" s="26"/>
      <c r="ADN357" s="26"/>
      <c r="ADO357" s="26"/>
      <c r="ADP357" s="26"/>
      <c r="ADQ357" s="26"/>
      <c r="ADR357" s="26"/>
      <c r="ADS357" s="26"/>
      <c r="ADT357" s="26"/>
      <c r="ADU357" s="26"/>
      <c r="ADV357" s="26"/>
      <c r="ADW357" s="26"/>
      <c r="ADX357" s="26"/>
      <c r="ADY357" s="26"/>
      <c r="ADZ357" s="26"/>
      <c r="AEA357" s="26"/>
      <c r="AEB357" s="26"/>
      <c r="AEC357" s="26"/>
      <c r="AED357" s="26"/>
      <c r="AEE357" s="26"/>
      <c r="AEF357" s="26"/>
      <c r="AEG357" s="26"/>
      <c r="AEH357" s="26"/>
      <c r="AEI357" s="26"/>
      <c r="AEJ357" s="26"/>
      <c r="AEK357" s="26"/>
      <c r="AEL357" s="26"/>
      <c r="AEM357" s="26"/>
      <c r="AEN357" s="26"/>
      <c r="AEO357" s="26"/>
      <c r="AEP357" s="26"/>
      <c r="AEQ357" s="26"/>
      <c r="AER357" s="26"/>
      <c r="AES357" s="26"/>
      <c r="AET357" s="26"/>
      <c r="AEU357" s="26"/>
      <c r="AEV357" s="26"/>
      <c r="AEW357" s="26"/>
      <c r="AEX357" s="26"/>
      <c r="AEY357" s="26"/>
      <c r="AEZ357" s="26"/>
      <c r="AFA357" s="26"/>
      <c r="AFB357" s="26"/>
      <c r="AFC357" s="26"/>
      <c r="AFD357" s="26"/>
      <c r="AFE357" s="26"/>
      <c r="AFF357" s="26"/>
      <c r="AFG357" s="26"/>
      <c r="AFH357" s="26"/>
      <c r="AFI357" s="26"/>
      <c r="AFJ357" s="26"/>
      <c r="AFK357" s="26"/>
      <c r="AFL357" s="26"/>
      <c r="AFM357" s="26"/>
      <c r="AFN357" s="26"/>
      <c r="AFO357" s="26"/>
      <c r="AFP357" s="26"/>
      <c r="AFQ357" s="26"/>
      <c r="AFR357" s="26"/>
      <c r="AFS357" s="26"/>
      <c r="AFT357" s="26"/>
      <c r="AFU357" s="26"/>
      <c r="AFV357" s="26"/>
      <c r="AFW357" s="26"/>
      <c r="AFX357" s="26"/>
      <c r="AFY357" s="26"/>
      <c r="AFZ357" s="26"/>
      <c r="AGA357" s="26"/>
      <c r="AGB357" s="26"/>
      <c r="AGC357" s="26"/>
      <c r="AGD357" s="26"/>
      <c r="AGE357" s="26"/>
      <c r="AGF357" s="26"/>
      <c r="AGG357" s="26"/>
      <c r="AGH357" s="26"/>
      <c r="AGI357" s="26"/>
      <c r="AGJ357" s="26"/>
      <c r="AGK357" s="26"/>
      <c r="AGL357" s="26"/>
      <c r="AGM357" s="26"/>
      <c r="AGN357" s="26"/>
      <c r="AGO357" s="26"/>
    </row>
    <row r="358" spans="371:873" x14ac:dyDescent="0.25">
      <c r="NG358" s="26"/>
      <c r="NH358" s="26"/>
      <c r="NI358" s="26"/>
      <c r="NJ358" s="26"/>
      <c r="NK358" s="26"/>
      <c r="NL358" s="26"/>
      <c r="NM358" s="26"/>
      <c r="NN358" s="26"/>
      <c r="NO358" s="26"/>
      <c r="NP358" s="26"/>
      <c r="NQ358" s="26"/>
      <c r="NR358" s="26"/>
      <c r="NS358" s="26"/>
      <c r="NT358" s="26"/>
      <c r="NU358" s="26"/>
      <c r="NV358" s="26"/>
      <c r="NW358" s="26"/>
      <c r="NX358" s="26"/>
      <c r="NY358" s="26"/>
      <c r="NZ358" s="26"/>
      <c r="OA358" s="26"/>
      <c r="OB358" s="26"/>
      <c r="OC358" s="26"/>
      <c r="OD358" s="26"/>
      <c r="OE358" s="26"/>
      <c r="OF358" s="26"/>
      <c r="OG358" s="26"/>
      <c r="OH358" s="26"/>
      <c r="OI358" s="26"/>
      <c r="OJ358" s="26"/>
      <c r="OK358" s="26"/>
      <c r="OL358" s="26"/>
      <c r="OM358" s="26"/>
      <c r="ON358" s="26"/>
      <c r="OO358" s="26"/>
      <c r="OP358" s="26"/>
      <c r="OQ358" s="26"/>
      <c r="OR358" s="26"/>
      <c r="OS358" s="26"/>
      <c r="OT358" s="26"/>
      <c r="OU358" s="26"/>
      <c r="OV358" s="26"/>
      <c r="OW358" s="26"/>
      <c r="OX358" s="26"/>
      <c r="OY358" s="26"/>
      <c r="OZ358" s="26"/>
      <c r="PA358" s="26"/>
      <c r="PB358" s="26"/>
      <c r="PC358" s="26"/>
      <c r="PD358" s="26"/>
      <c r="PE358" s="26"/>
      <c r="PF358" s="26"/>
      <c r="PG358" s="26"/>
      <c r="PH358" s="26"/>
      <c r="PI358" s="26"/>
      <c r="PJ358" s="26"/>
      <c r="PK358" s="26"/>
      <c r="PL358" s="26"/>
      <c r="PM358" s="26"/>
      <c r="PN358" s="26"/>
      <c r="PO358" s="26"/>
      <c r="PP358" s="26"/>
      <c r="PQ358" s="26"/>
      <c r="PR358" s="26"/>
      <c r="PS358" s="26"/>
      <c r="PT358" s="26"/>
      <c r="PU358" s="26"/>
      <c r="PV358" s="26"/>
      <c r="PW358" s="26"/>
      <c r="PX358" s="26"/>
      <c r="PY358" s="26"/>
      <c r="PZ358" s="26"/>
      <c r="QA358" s="26"/>
      <c r="QB358" s="26"/>
      <c r="QC358" s="26"/>
      <c r="QD358" s="26"/>
      <c r="QE358" s="26"/>
      <c r="QF358" s="26"/>
      <c r="QG358" s="26"/>
      <c r="QH358" s="26"/>
      <c r="QI358" s="26"/>
      <c r="QJ358" s="26"/>
      <c r="QK358" s="26"/>
      <c r="QL358" s="26"/>
      <c r="QM358" s="26"/>
      <c r="QN358" s="26"/>
      <c r="QO358" s="26"/>
      <c r="QP358" s="26"/>
      <c r="QQ358" s="26"/>
      <c r="QR358" s="26"/>
      <c r="QS358" s="26"/>
      <c r="QT358" s="26"/>
      <c r="QU358" s="26"/>
      <c r="QV358" s="26"/>
      <c r="QW358" s="26"/>
      <c r="QX358" s="26"/>
      <c r="QY358" s="26"/>
      <c r="QZ358" s="26"/>
      <c r="RA358" s="26"/>
      <c r="RB358" s="26"/>
      <c r="RC358" s="26"/>
      <c r="RD358" s="26"/>
      <c r="RE358" s="26"/>
      <c r="RF358" s="26"/>
      <c r="RG358" s="26"/>
      <c r="RH358" s="26"/>
      <c r="RI358" s="26"/>
      <c r="RJ358" s="26"/>
      <c r="RK358" s="26"/>
      <c r="RL358" s="26"/>
      <c r="RM358" s="26"/>
      <c r="RN358" s="26"/>
      <c r="RO358" s="26"/>
      <c r="RP358" s="26"/>
      <c r="RQ358" s="26"/>
      <c r="RR358" s="26"/>
      <c r="RS358" s="26"/>
      <c r="RT358" s="26"/>
      <c r="RU358" s="26"/>
      <c r="RV358" s="26"/>
      <c r="RW358" s="26"/>
      <c r="RX358" s="26"/>
      <c r="RY358" s="26"/>
      <c r="RZ358" s="26"/>
      <c r="SA358" s="26"/>
      <c r="SB358" s="26"/>
      <c r="SC358" s="26"/>
      <c r="SD358" s="26"/>
      <c r="SE358" s="26"/>
      <c r="SF358" s="26"/>
      <c r="SG358" s="26"/>
      <c r="SH358" s="26"/>
      <c r="SI358" s="26"/>
      <c r="SJ358" s="26"/>
      <c r="SK358" s="26"/>
      <c r="SL358" s="26"/>
      <c r="SM358" s="26"/>
      <c r="SN358" s="26"/>
      <c r="SO358" s="26"/>
      <c r="SP358" s="26"/>
      <c r="AAV358" s="26"/>
      <c r="AAW358" s="26"/>
      <c r="AAX358" s="26"/>
      <c r="AAY358" s="26"/>
      <c r="AAZ358" s="26"/>
      <c r="ABA358" s="26"/>
      <c r="ABB358" s="26"/>
      <c r="ABC358" s="26"/>
      <c r="ABD358" s="26"/>
      <c r="ABE358" s="26"/>
      <c r="ABF358" s="26"/>
      <c r="ABG358" s="26"/>
      <c r="ABH358" s="26"/>
      <c r="ABI358" s="26"/>
      <c r="ABJ358" s="26"/>
      <c r="ABK358" s="26"/>
      <c r="ABL358" s="26"/>
      <c r="ABM358" s="26"/>
      <c r="ABN358" s="26"/>
      <c r="ABO358" s="26"/>
      <c r="ABP358" s="26"/>
      <c r="ABQ358" s="26"/>
      <c r="ABR358" s="26"/>
      <c r="ABS358" s="26"/>
      <c r="ABT358" s="26"/>
      <c r="ABU358" s="26"/>
      <c r="ABV358" s="26"/>
      <c r="ABW358" s="26"/>
      <c r="ABX358" s="26"/>
      <c r="ABY358" s="26"/>
      <c r="ABZ358" s="26"/>
      <c r="ACA358" s="26"/>
      <c r="ACB358" s="26"/>
      <c r="ACC358" s="26"/>
      <c r="ACD358" s="26"/>
      <c r="ACE358" s="26"/>
      <c r="ACF358" s="26"/>
      <c r="ACG358" s="26"/>
      <c r="ACH358" s="26"/>
      <c r="ACI358" s="26"/>
      <c r="ACJ358" s="26"/>
      <c r="ACK358" s="26"/>
      <c r="ACL358" s="26"/>
      <c r="ACM358" s="26"/>
      <c r="ACN358" s="26"/>
      <c r="ACO358" s="26"/>
      <c r="ACP358" s="26"/>
      <c r="ACQ358" s="26"/>
      <c r="ACR358" s="26"/>
      <c r="ACS358" s="26"/>
      <c r="ACT358" s="26"/>
      <c r="ACU358" s="26"/>
      <c r="ACV358" s="26"/>
      <c r="ACW358" s="26"/>
      <c r="ACX358" s="26"/>
      <c r="ACY358" s="26"/>
      <c r="ACZ358" s="26"/>
      <c r="ADA358" s="26"/>
      <c r="ADB358" s="26"/>
      <c r="ADC358" s="26"/>
      <c r="ADD358" s="26"/>
      <c r="ADE358" s="26"/>
      <c r="ADF358" s="26"/>
      <c r="ADG358" s="26"/>
      <c r="ADH358" s="26"/>
      <c r="ADI358" s="26"/>
      <c r="ADJ358" s="26"/>
      <c r="ADK358" s="26"/>
      <c r="ADL358" s="26"/>
      <c r="ADM358" s="26"/>
      <c r="ADN358" s="26"/>
      <c r="ADO358" s="26"/>
      <c r="ADP358" s="26"/>
      <c r="ADQ358" s="26"/>
      <c r="ADR358" s="26"/>
      <c r="ADS358" s="26"/>
      <c r="ADT358" s="26"/>
      <c r="ADU358" s="26"/>
      <c r="ADV358" s="26"/>
      <c r="ADW358" s="26"/>
      <c r="ADX358" s="26"/>
      <c r="ADY358" s="26"/>
      <c r="ADZ358" s="26"/>
      <c r="AEA358" s="26"/>
      <c r="AEB358" s="26"/>
      <c r="AEC358" s="26"/>
      <c r="AED358" s="26"/>
      <c r="AEE358" s="26"/>
      <c r="AEF358" s="26"/>
      <c r="AEG358" s="26"/>
      <c r="AEH358" s="26"/>
      <c r="AEI358" s="26"/>
      <c r="AEJ358" s="26"/>
      <c r="AEK358" s="26"/>
      <c r="AEL358" s="26"/>
      <c r="AEM358" s="26"/>
      <c r="AEN358" s="26"/>
      <c r="AEO358" s="26"/>
      <c r="AEP358" s="26"/>
      <c r="AEQ358" s="26"/>
      <c r="AER358" s="26"/>
      <c r="AES358" s="26"/>
      <c r="AET358" s="26"/>
      <c r="AEU358" s="26"/>
      <c r="AEV358" s="26"/>
      <c r="AEW358" s="26"/>
      <c r="AEX358" s="26"/>
      <c r="AEY358" s="26"/>
      <c r="AEZ358" s="26"/>
      <c r="AFA358" s="26"/>
      <c r="AFB358" s="26"/>
      <c r="AFC358" s="26"/>
      <c r="AFD358" s="26"/>
      <c r="AFE358" s="26"/>
      <c r="AFF358" s="26"/>
      <c r="AFG358" s="26"/>
      <c r="AFH358" s="26"/>
      <c r="AFI358" s="26"/>
      <c r="AFJ358" s="26"/>
      <c r="AFK358" s="26"/>
      <c r="AFL358" s="26"/>
      <c r="AFM358" s="26"/>
      <c r="AFN358" s="26"/>
      <c r="AFO358" s="26"/>
      <c r="AFP358" s="26"/>
      <c r="AFQ358" s="26"/>
      <c r="AFR358" s="26"/>
      <c r="AFS358" s="26"/>
      <c r="AFT358" s="26"/>
      <c r="AFU358" s="26"/>
      <c r="AFV358" s="26"/>
      <c r="AFW358" s="26"/>
      <c r="AFX358" s="26"/>
      <c r="AFY358" s="26"/>
      <c r="AFZ358" s="26"/>
      <c r="AGA358" s="26"/>
      <c r="AGB358" s="26"/>
      <c r="AGC358" s="26"/>
      <c r="AGD358" s="26"/>
      <c r="AGE358" s="26"/>
      <c r="AGF358" s="26"/>
      <c r="AGG358" s="26"/>
      <c r="AGH358" s="26"/>
      <c r="AGI358" s="26"/>
      <c r="AGJ358" s="26"/>
      <c r="AGK358" s="26"/>
      <c r="AGL358" s="26"/>
      <c r="AGM358" s="26"/>
      <c r="AGN358" s="26"/>
      <c r="AGO358" s="26"/>
    </row>
    <row r="359" spans="371:873" x14ac:dyDescent="0.25">
      <c r="NG359" s="26"/>
      <c r="NH359" s="26"/>
      <c r="NI359" s="26"/>
      <c r="NJ359" s="26"/>
      <c r="NK359" s="26"/>
      <c r="NL359" s="26"/>
      <c r="NM359" s="26"/>
      <c r="NN359" s="26"/>
      <c r="NO359" s="26"/>
      <c r="NP359" s="26"/>
      <c r="NQ359" s="26"/>
      <c r="NR359" s="26"/>
      <c r="NS359" s="26"/>
      <c r="NT359" s="26"/>
      <c r="NU359" s="26"/>
      <c r="NV359" s="26"/>
      <c r="NW359" s="26"/>
      <c r="NX359" s="26"/>
      <c r="NY359" s="26"/>
      <c r="NZ359" s="26"/>
      <c r="OA359" s="26"/>
      <c r="OB359" s="26"/>
      <c r="OC359" s="26"/>
      <c r="OD359" s="26"/>
      <c r="OE359" s="26"/>
      <c r="OF359" s="26"/>
      <c r="OG359" s="26"/>
      <c r="OH359" s="26"/>
      <c r="OI359" s="26"/>
      <c r="OJ359" s="26"/>
      <c r="OK359" s="26"/>
      <c r="OL359" s="26"/>
      <c r="OM359" s="26"/>
      <c r="ON359" s="26"/>
      <c r="OO359" s="26"/>
      <c r="OP359" s="26"/>
      <c r="OQ359" s="26"/>
      <c r="OR359" s="26"/>
      <c r="OS359" s="26"/>
      <c r="OT359" s="26"/>
      <c r="OU359" s="26"/>
      <c r="OV359" s="26"/>
      <c r="OW359" s="26"/>
      <c r="OX359" s="26"/>
      <c r="OY359" s="26"/>
      <c r="OZ359" s="26"/>
      <c r="PA359" s="26"/>
      <c r="PB359" s="26"/>
      <c r="PC359" s="26"/>
      <c r="PD359" s="26"/>
      <c r="PE359" s="26"/>
      <c r="PF359" s="26"/>
      <c r="PG359" s="26"/>
      <c r="PH359" s="26"/>
      <c r="PI359" s="26"/>
      <c r="PJ359" s="26"/>
      <c r="PK359" s="26"/>
      <c r="PL359" s="26"/>
      <c r="PM359" s="26"/>
      <c r="PN359" s="26"/>
      <c r="PO359" s="26"/>
      <c r="PP359" s="26"/>
      <c r="PQ359" s="26"/>
      <c r="PR359" s="26"/>
      <c r="PS359" s="26"/>
      <c r="PT359" s="26"/>
      <c r="PU359" s="26"/>
      <c r="PV359" s="26"/>
      <c r="PW359" s="26"/>
      <c r="PX359" s="26"/>
      <c r="PY359" s="26"/>
      <c r="PZ359" s="26"/>
      <c r="QA359" s="26"/>
      <c r="QB359" s="26"/>
      <c r="QC359" s="26"/>
      <c r="QD359" s="26"/>
      <c r="QE359" s="26"/>
      <c r="QF359" s="26"/>
      <c r="QG359" s="26"/>
      <c r="QH359" s="26"/>
      <c r="QI359" s="26"/>
      <c r="QJ359" s="26"/>
      <c r="QK359" s="26"/>
      <c r="QL359" s="26"/>
      <c r="QM359" s="26"/>
      <c r="QN359" s="26"/>
      <c r="QO359" s="26"/>
      <c r="QP359" s="26"/>
      <c r="QQ359" s="26"/>
      <c r="QR359" s="26"/>
      <c r="QS359" s="26"/>
      <c r="QT359" s="26"/>
      <c r="QU359" s="26"/>
      <c r="QV359" s="26"/>
      <c r="QW359" s="26"/>
      <c r="QX359" s="26"/>
      <c r="QY359" s="26"/>
      <c r="QZ359" s="26"/>
      <c r="RA359" s="26"/>
      <c r="RB359" s="26"/>
      <c r="RC359" s="26"/>
      <c r="RD359" s="26"/>
      <c r="RE359" s="26"/>
      <c r="RF359" s="26"/>
      <c r="RG359" s="26"/>
      <c r="RH359" s="26"/>
      <c r="RI359" s="26"/>
      <c r="RJ359" s="26"/>
      <c r="RK359" s="26"/>
      <c r="RL359" s="26"/>
      <c r="RM359" s="26"/>
      <c r="RN359" s="26"/>
      <c r="RO359" s="26"/>
      <c r="RP359" s="26"/>
      <c r="RQ359" s="26"/>
      <c r="RR359" s="26"/>
      <c r="RS359" s="26"/>
      <c r="RT359" s="26"/>
      <c r="RU359" s="26"/>
      <c r="RV359" s="26"/>
      <c r="RW359" s="26"/>
      <c r="RX359" s="26"/>
      <c r="RY359" s="26"/>
      <c r="RZ359" s="26"/>
      <c r="SA359" s="26"/>
      <c r="SB359" s="26"/>
      <c r="SC359" s="26"/>
      <c r="SD359" s="26"/>
      <c r="SE359" s="26"/>
      <c r="SF359" s="26"/>
      <c r="SG359" s="26"/>
      <c r="SH359" s="26"/>
      <c r="SI359" s="26"/>
      <c r="SJ359" s="26"/>
      <c r="SK359" s="26"/>
      <c r="SL359" s="26"/>
      <c r="SM359" s="26"/>
      <c r="SN359" s="26"/>
      <c r="SO359" s="26"/>
      <c r="SP359" s="26"/>
      <c r="AAV359" s="26"/>
      <c r="AAW359" s="26"/>
      <c r="AAX359" s="26"/>
      <c r="AAY359" s="26"/>
      <c r="AAZ359" s="26"/>
      <c r="ABA359" s="26"/>
      <c r="ABB359" s="26"/>
      <c r="ABC359" s="26"/>
      <c r="ABD359" s="26"/>
      <c r="ABE359" s="26"/>
      <c r="ABF359" s="26"/>
      <c r="ABG359" s="26"/>
      <c r="ABH359" s="26"/>
      <c r="ABI359" s="26"/>
      <c r="ABJ359" s="26"/>
      <c r="ABK359" s="26"/>
      <c r="ABL359" s="26"/>
      <c r="ABM359" s="26"/>
      <c r="ABN359" s="26"/>
      <c r="ABO359" s="26"/>
      <c r="ABP359" s="26"/>
      <c r="ABQ359" s="26"/>
      <c r="ABR359" s="26"/>
      <c r="ABS359" s="26"/>
      <c r="ABT359" s="26"/>
      <c r="ABU359" s="26"/>
      <c r="ABV359" s="26"/>
      <c r="ABW359" s="26"/>
      <c r="ABX359" s="26"/>
      <c r="ABY359" s="26"/>
      <c r="ABZ359" s="26"/>
      <c r="ACA359" s="26"/>
      <c r="ACB359" s="26"/>
      <c r="ACC359" s="26"/>
      <c r="ACD359" s="26"/>
      <c r="ACE359" s="26"/>
      <c r="ACF359" s="26"/>
      <c r="ACG359" s="26"/>
      <c r="ACH359" s="26"/>
      <c r="ACI359" s="26"/>
      <c r="ACJ359" s="26"/>
      <c r="ACK359" s="26"/>
      <c r="ACL359" s="26"/>
      <c r="ACM359" s="26"/>
      <c r="ACN359" s="26"/>
      <c r="ACO359" s="26"/>
      <c r="ACP359" s="26"/>
      <c r="ACQ359" s="26"/>
      <c r="ACR359" s="26"/>
      <c r="ACS359" s="26"/>
      <c r="ACT359" s="26"/>
      <c r="ACU359" s="26"/>
      <c r="ACV359" s="26"/>
      <c r="ACW359" s="26"/>
      <c r="ACX359" s="26"/>
      <c r="ACY359" s="26"/>
      <c r="ACZ359" s="26"/>
      <c r="ADA359" s="26"/>
      <c r="ADB359" s="26"/>
      <c r="ADC359" s="26"/>
      <c r="ADD359" s="26"/>
      <c r="ADE359" s="26"/>
      <c r="ADF359" s="26"/>
      <c r="ADG359" s="26"/>
      <c r="ADH359" s="26"/>
      <c r="ADI359" s="26"/>
      <c r="ADJ359" s="26"/>
      <c r="ADK359" s="26"/>
      <c r="ADL359" s="26"/>
      <c r="ADM359" s="26"/>
      <c r="ADN359" s="26"/>
      <c r="ADO359" s="26"/>
      <c r="ADP359" s="26"/>
      <c r="ADQ359" s="26"/>
      <c r="ADR359" s="26"/>
      <c r="ADS359" s="26"/>
      <c r="ADT359" s="26"/>
      <c r="ADU359" s="26"/>
      <c r="ADV359" s="26"/>
      <c r="ADW359" s="26"/>
      <c r="ADX359" s="26"/>
      <c r="ADY359" s="26"/>
      <c r="ADZ359" s="26"/>
      <c r="AEA359" s="26"/>
      <c r="AEB359" s="26"/>
      <c r="AEC359" s="26"/>
      <c r="AED359" s="26"/>
      <c r="AEE359" s="26"/>
      <c r="AEF359" s="26"/>
      <c r="AEG359" s="26"/>
      <c r="AEH359" s="26"/>
      <c r="AEI359" s="26"/>
      <c r="AEJ359" s="26"/>
      <c r="AEK359" s="26"/>
      <c r="AEL359" s="26"/>
      <c r="AEM359" s="26"/>
      <c r="AEN359" s="26"/>
      <c r="AEO359" s="26"/>
      <c r="AEP359" s="26"/>
      <c r="AEQ359" s="26"/>
      <c r="AER359" s="26"/>
      <c r="AES359" s="26"/>
      <c r="AET359" s="26"/>
      <c r="AEU359" s="26"/>
      <c r="AEV359" s="26"/>
      <c r="AEW359" s="26"/>
      <c r="AEX359" s="26"/>
      <c r="AEY359" s="26"/>
      <c r="AEZ359" s="26"/>
      <c r="AFA359" s="26"/>
      <c r="AFB359" s="26"/>
      <c r="AFC359" s="26"/>
      <c r="AFD359" s="26"/>
      <c r="AFE359" s="26"/>
      <c r="AFF359" s="26"/>
      <c r="AFG359" s="26"/>
      <c r="AFH359" s="26"/>
      <c r="AFI359" s="26"/>
      <c r="AFJ359" s="26"/>
      <c r="AFK359" s="26"/>
      <c r="AFL359" s="26"/>
      <c r="AFM359" s="26"/>
      <c r="AFN359" s="26"/>
      <c r="AFO359" s="26"/>
      <c r="AFP359" s="26"/>
      <c r="AFQ359" s="26"/>
      <c r="AFR359" s="26"/>
      <c r="AFS359" s="26"/>
      <c r="AFT359" s="26"/>
      <c r="AFU359" s="26"/>
      <c r="AFV359" s="26"/>
      <c r="AFW359" s="26"/>
      <c r="AFX359" s="26"/>
      <c r="AFY359" s="26"/>
      <c r="AFZ359" s="26"/>
      <c r="AGA359" s="26"/>
      <c r="AGB359" s="26"/>
      <c r="AGC359" s="26"/>
      <c r="AGD359" s="26"/>
      <c r="AGE359" s="26"/>
      <c r="AGF359" s="26"/>
      <c r="AGG359" s="26"/>
      <c r="AGH359" s="26"/>
      <c r="AGI359" s="26"/>
      <c r="AGJ359" s="26"/>
      <c r="AGK359" s="26"/>
      <c r="AGL359" s="26"/>
      <c r="AGM359" s="26"/>
      <c r="AGN359" s="26"/>
      <c r="AGO359" s="26"/>
    </row>
    <row r="360" spans="371:873" x14ac:dyDescent="0.25">
      <c r="NG360" s="26"/>
      <c r="NH360" s="26"/>
      <c r="NI360" s="26"/>
      <c r="NJ360" s="26"/>
      <c r="NK360" s="26"/>
      <c r="NL360" s="26"/>
      <c r="NM360" s="26"/>
      <c r="NN360" s="26"/>
      <c r="NO360" s="26"/>
      <c r="NP360" s="26"/>
      <c r="NQ360" s="26"/>
      <c r="NR360" s="26"/>
      <c r="NS360" s="26"/>
      <c r="NT360" s="26"/>
      <c r="NU360" s="26"/>
      <c r="NV360" s="26"/>
      <c r="NW360" s="26"/>
      <c r="NX360" s="26"/>
      <c r="NY360" s="26"/>
      <c r="NZ360" s="26"/>
      <c r="OA360" s="26"/>
      <c r="OB360" s="26"/>
      <c r="OC360" s="26"/>
      <c r="OD360" s="26"/>
      <c r="OE360" s="26"/>
      <c r="OF360" s="26"/>
      <c r="OG360" s="26"/>
      <c r="OH360" s="26"/>
      <c r="OI360" s="26"/>
      <c r="OJ360" s="26"/>
      <c r="OK360" s="26"/>
      <c r="OL360" s="26"/>
      <c r="OM360" s="26"/>
      <c r="ON360" s="26"/>
      <c r="OO360" s="26"/>
      <c r="OP360" s="26"/>
      <c r="OQ360" s="26"/>
      <c r="OR360" s="26"/>
      <c r="OS360" s="26"/>
      <c r="OT360" s="26"/>
      <c r="OU360" s="26"/>
      <c r="OV360" s="26"/>
      <c r="OW360" s="26"/>
      <c r="OX360" s="26"/>
      <c r="OY360" s="26"/>
      <c r="OZ360" s="26"/>
      <c r="PA360" s="26"/>
      <c r="PB360" s="26"/>
      <c r="PC360" s="26"/>
      <c r="PD360" s="26"/>
      <c r="PE360" s="26"/>
      <c r="PF360" s="26"/>
      <c r="PG360" s="26"/>
      <c r="PH360" s="26"/>
      <c r="PI360" s="26"/>
      <c r="PJ360" s="26"/>
      <c r="PK360" s="26"/>
      <c r="PL360" s="26"/>
      <c r="PM360" s="26"/>
      <c r="PN360" s="26"/>
      <c r="PO360" s="26"/>
      <c r="PP360" s="26"/>
      <c r="PQ360" s="26"/>
      <c r="PR360" s="26"/>
      <c r="PS360" s="26"/>
      <c r="PT360" s="26"/>
      <c r="PU360" s="26"/>
      <c r="PV360" s="26"/>
      <c r="PW360" s="26"/>
      <c r="PX360" s="26"/>
      <c r="PY360" s="26"/>
      <c r="PZ360" s="26"/>
      <c r="QA360" s="26"/>
      <c r="QB360" s="26"/>
      <c r="QC360" s="26"/>
      <c r="QD360" s="26"/>
      <c r="QE360" s="26"/>
      <c r="QF360" s="26"/>
      <c r="QG360" s="26"/>
      <c r="QH360" s="26"/>
      <c r="QI360" s="26"/>
      <c r="QJ360" s="26"/>
      <c r="QK360" s="26"/>
      <c r="QL360" s="26"/>
      <c r="QM360" s="26"/>
      <c r="QN360" s="26"/>
      <c r="QO360" s="26"/>
      <c r="QP360" s="26"/>
      <c r="QQ360" s="26"/>
      <c r="QR360" s="26"/>
      <c r="QS360" s="26"/>
      <c r="QT360" s="26"/>
      <c r="QU360" s="26"/>
      <c r="QV360" s="26"/>
      <c r="QW360" s="26"/>
      <c r="QX360" s="26"/>
      <c r="QY360" s="26"/>
      <c r="QZ360" s="26"/>
      <c r="RA360" s="26"/>
      <c r="RB360" s="26"/>
      <c r="RC360" s="26"/>
      <c r="RD360" s="26"/>
      <c r="RE360" s="26"/>
      <c r="RF360" s="26"/>
      <c r="RG360" s="26"/>
      <c r="RH360" s="26"/>
      <c r="RI360" s="26"/>
      <c r="RJ360" s="26"/>
      <c r="RK360" s="26"/>
      <c r="RL360" s="26"/>
      <c r="RM360" s="26"/>
      <c r="RN360" s="26"/>
      <c r="RO360" s="26"/>
      <c r="RP360" s="26"/>
      <c r="RQ360" s="26"/>
      <c r="RR360" s="26"/>
      <c r="RS360" s="26"/>
      <c r="RT360" s="26"/>
      <c r="RU360" s="26"/>
      <c r="RV360" s="26"/>
      <c r="RW360" s="26"/>
      <c r="RX360" s="26"/>
      <c r="RY360" s="26"/>
      <c r="RZ360" s="26"/>
      <c r="SA360" s="26"/>
      <c r="SB360" s="26"/>
      <c r="SC360" s="26"/>
      <c r="SD360" s="26"/>
      <c r="SE360" s="26"/>
      <c r="SF360" s="26"/>
      <c r="SG360" s="26"/>
      <c r="SH360" s="26"/>
      <c r="SI360" s="26"/>
      <c r="SJ360" s="26"/>
      <c r="SK360" s="26"/>
      <c r="SL360" s="26"/>
      <c r="SM360" s="26"/>
      <c r="SN360" s="26"/>
      <c r="SO360" s="26"/>
      <c r="SP360" s="26"/>
      <c r="AAV360" s="26"/>
      <c r="AAW360" s="26"/>
      <c r="AAX360" s="26"/>
      <c r="AAY360" s="26"/>
      <c r="AAZ360" s="26"/>
      <c r="ABA360" s="26"/>
      <c r="ABB360" s="26"/>
      <c r="ABC360" s="26"/>
      <c r="ABD360" s="26"/>
      <c r="ABE360" s="26"/>
      <c r="ABF360" s="26"/>
      <c r="ABG360" s="26"/>
      <c r="ABH360" s="26"/>
      <c r="ABI360" s="26"/>
      <c r="ABJ360" s="26"/>
      <c r="ABK360" s="26"/>
      <c r="ABL360" s="26"/>
      <c r="ABM360" s="26"/>
      <c r="ABN360" s="26"/>
      <c r="ABO360" s="26"/>
      <c r="ABP360" s="26"/>
      <c r="ABQ360" s="26"/>
      <c r="ABR360" s="26"/>
      <c r="ABS360" s="26"/>
      <c r="ABT360" s="26"/>
      <c r="ABU360" s="26"/>
      <c r="ABV360" s="26"/>
      <c r="ABW360" s="26"/>
      <c r="ABX360" s="26"/>
      <c r="ABY360" s="26"/>
      <c r="ABZ360" s="26"/>
      <c r="ACA360" s="26"/>
      <c r="ACB360" s="26"/>
      <c r="ACC360" s="26"/>
      <c r="ACD360" s="26"/>
      <c r="ACE360" s="26"/>
      <c r="ACF360" s="26"/>
      <c r="ACG360" s="26"/>
      <c r="ACH360" s="26"/>
      <c r="ACI360" s="26"/>
      <c r="ACJ360" s="26"/>
      <c r="ACK360" s="26"/>
      <c r="ACL360" s="26"/>
      <c r="ACM360" s="26"/>
      <c r="ACN360" s="26"/>
      <c r="ACO360" s="26"/>
      <c r="ACP360" s="26"/>
      <c r="ACQ360" s="26"/>
      <c r="ACR360" s="26"/>
      <c r="ACS360" s="26"/>
      <c r="ACT360" s="26"/>
      <c r="ACU360" s="26"/>
      <c r="ACV360" s="26"/>
      <c r="ACW360" s="26"/>
      <c r="ACX360" s="26"/>
      <c r="ACY360" s="26"/>
      <c r="ACZ360" s="26"/>
      <c r="ADA360" s="26"/>
      <c r="ADB360" s="26"/>
      <c r="ADC360" s="26"/>
      <c r="ADD360" s="26"/>
      <c r="ADE360" s="26"/>
      <c r="ADF360" s="26"/>
      <c r="ADG360" s="26"/>
      <c r="ADH360" s="26"/>
      <c r="ADI360" s="26"/>
      <c r="ADJ360" s="26"/>
      <c r="ADK360" s="26"/>
      <c r="ADL360" s="26"/>
      <c r="ADM360" s="26"/>
      <c r="ADN360" s="26"/>
      <c r="ADO360" s="26"/>
      <c r="ADP360" s="26"/>
      <c r="ADQ360" s="26"/>
      <c r="ADR360" s="26"/>
      <c r="ADS360" s="26"/>
      <c r="ADT360" s="26"/>
      <c r="ADU360" s="26"/>
      <c r="ADV360" s="26"/>
      <c r="ADW360" s="26"/>
      <c r="ADX360" s="26"/>
      <c r="ADY360" s="26"/>
      <c r="ADZ360" s="26"/>
      <c r="AEA360" s="26"/>
      <c r="AEB360" s="26"/>
      <c r="AEC360" s="26"/>
      <c r="AED360" s="26"/>
      <c r="AEE360" s="26"/>
      <c r="AEF360" s="26"/>
      <c r="AEG360" s="26"/>
      <c r="AEH360" s="26"/>
      <c r="AEI360" s="26"/>
      <c r="AEJ360" s="26"/>
      <c r="AEK360" s="26"/>
      <c r="AEL360" s="26"/>
      <c r="AEM360" s="26"/>
      <c r="AEN360" s="26"/>
      <c r="AEO360" s="26"/>
      <c r="AEP360" s="26"/>
      <c r="AEQ360" s="26"/>
      <c r="AER360" s="26"/>
      <c r="AES360" s="26"/>
      <c r="AET360" s="26"/>
      <c r="AEU360" s="26"/>
      <c r="AEV360" s="26"/>
      <c r="AEW360" s="26"/>
      <c r="AEX360" s="26"/>
      <c r="AEY360" s="26"/>
      <c r="AEZ360" s="26"/>
      <c r="AFA360" s="26"/>
      <c r="AFB360" s="26"/>
      <c r="AFC360" s="26"/>
      <c r="AFD360" s="26"/>
      <c r="AFE360" s="26"/>
      <c r="AFF360" s="26"/>
      <c r="AFG360" s="26"/>
      <c r="AFH360" s="26"/>
      <c r="AFI360" s="26"/>
      <c r="AFJ360" s="26"/>
      <c r="AFK360" s="26"/>
      <c r="AFL360" s="26"/>
      <c r="AFM360" s="26"/>
      <c r="AFN360" s="26"/>
      <c r="AFO360" s="26"/>
      <c r="AFP360" s="26"/>
      <c r="AFQ360" s="26"/>
      <c r="AFR360" s="26"/>
      <c r="AFS360" s="26"/>
      <c r="AFT360" s="26"/>
      <c r="AFU360" s="26"/>
      <c r="AFV360" s="26"/>
      <c r="AFW360" s="26"/>
      <c r="AFX360" s="26"/>
      <c r="AFY360" s="26"/>
      <c r="AFZ360" s="26"/>
      <c r="AGA360" s="26"/>
      <c r="AGB360" s="26"/>
      <c r="AGC360" s="26"/>
      <c r="AGD360" s="26"/>
      <c r="AGE360" s="26"/>
      <c r="AGF360" s="26"/>
      <c r="AGG360" s="26"/>
      <c r="AGH360" s="26"/>
      <c r="AGI360" s="26"/>
      <c r="AGJ360" s="26"/>
      <c r="AGK360" s="26"/>
      <c r="AGL360" s="26"/>
      <c r="AGM360" s="26"/>
      <c r="AGN360" s="26"/>
      <c r="AGO360" s="26"/>
    </row>
    <row r="361" spans="371:873" x14ac:dyDescent="0.25">
      <c r="NG361" s="26"/>
      <c r="NH361" s="26"/>
      <c r="NI361" s="26"/>
      <c r="NJ361" s="26"/>
      <c r="NK361" s="26"/>
      <c r="NL361" s="26"/>
      <c r="NM361" s="26"/>
      <c r="NN361" s="26"/>
      <c r="NO361" s="26"/>
      <c r="NP361" s="26"/>
      <c r="NQ361" s="26"/>
      <c r="NR361" s="26"/>
      <c r="NS361" s="26"/>
      <c r="NT361" s="26"/>
      <c r="NU361" s="26"/>
      <c r="NV361" s="26"/>
      <c r="NW361" s="26"/>
      <c r="NX361" s="26"/>
      <c r="NY361" s="26"/>
      <c r="NZ361" s="26"/>
      <c r="OA361" s="26"/>
      <c r="OB361" s="26"/>
      <c r="OC361" s="26"/>
      <c r="OD361" s="26"/>
      <c r="OE361" s="26"/>
      <c r="OF361" s="26"/>
      <c r="OG361" s="26"/>
      <c r="OH361" s="26"/>
      <c r="OI361" s="26"/>
      <c r="OJ361" s="26"/>
      <c r="OK361" s="26"/>
      <c r="OL361" s="26"/>
      <c r="OM361" s="26"/>
      <c r="ON361" s="26"/>
      <c r="OO361" s="26"/>
      <c r="OP361" s="26"/>
      <c r="OQ361" s="26"/>
      <c r="OR361" s="26"/>
      <c r="OS361" s="26"/>
      <c r="OT361" s="26"/>
      <c r="OU361" s="26"/>
      <c r="OV361" s="26"/>
      <c r="OW361" s="26"/>
      <c r="OX361" s="26"/>
      <c r="OY361" s="26"/>
      <c r="OZ361" s="26"/>
      <c r="PA361" s="26"/>
      <c r="PB361" s="26"/>
      <c r="PC361" s="26"/>
      <c r="PD361" s="26"/>
      <c r="PE361" s="26"/>
      <c r="PF361" s="26"/>
      <c r="PG361" s="26"/>
      <c r="PH361" s="26"/>
      <c r="PI361" s="26"/>
      <c r="PJ361" s="26"/>
      <c r="PK361" s="26"/>
      <c r="PL361" s="26"/>
      <c r="PM361" s="26"/>
      <c r="PN361" s="26"/>
      <c r="PO361" s="26"/>
      <c r="PP361" s="26"/>
      <c r="PQ361" s="26"/>
      <c r="PR361" s="26"/>
      <c r="PS361" s="26"/>
      <c r="PT361" s="26"/>
      <c r="PU361" s="26"/>
      <c r="PV361" s="26"/>
      <c r="PW361" s="26"/>
      <c r="PX361" s="26"/>
      <c r="PY361" s="26"/>
      <c r="PZ361" s="26"/>
      <c r="QA361" s="26"/>
      <c r="QB361" s="26"/>
      <c r="QC361" s="26"/>
      <c r="QD361" s="26"/>
      <c r="QE361" s="26"/>
      <c r="QF361" s="26"/>
      <c r="QG361" s="26"/>
      <c r="QH361" s="26"/>
      <c r="QI361" s="26"/>
      <c r="QJ361" s="26"/>
      <c r="QK361" s="26"/>
      <c r="QL361" s="26"/>
      <c r="QM361" s="26"/>
      <c r="QN361" s="26"/>
      <c r="QO361" s="26"/>
      <c r="QP361" s="26"/>
      <c r="QQ361" s="26"/>
      <c r="QR361" s="26"/>
      <c r="QS361" s="26"/>
      <c r="QT361" s="26"/>
      <c r="QU361" s="26"/>
      <c r="QV361" s="26"/>
      <c r="QW361" s="26"/>
      <c r="QX361" s="26"/>
      <c r="QY361" s="26"/>
      <c r="QZ361" s="26"/>
      <c r="RA361" s="26"/>
      <c r="RB361" s="26"/>
      <c r="RC361" s="26"/>
      <c r="RD361" s="26"/>
      <c r="RE361" s="26"/>
      <c r="RF361" s="26"/>
      <c r="RG361" s="26"/>
      <c r="RH361" s="26"/>
      <c r="RI361" s="26"/>
      <c r="RJ361" s="26"/>
      <c r="RK361" s="26"/>
      <c r="RL361" s="26"/>
      <c r="RM361" s="26"/>
      <c r="RN361" s="26"/>
      <c r="RO361" s="26"/>
      <c r="RP361" s="26"/>
      <c r="RQ361" s="26"/>
      <c r="RR361" s="26"/>
      <c r="RS361" s="26"/>
      <c r="RT361" s="26"/>
      <c r="RU361" s="26"/>
      <c r="RV361" s="26"/>
      <c r="RW361" s="26"/>
      <c r="RX361" s="26"/>
      <c r="RY361" s="26"/>
      <c r="RZ361" s="26"/>
      <c r="SA361" s="26"/>
      <c r="SB361" s="26"/>
      <c r="SC361" s="26"/>
      <c r="SD361" s="26"/>
      <c r="SE361" s="26"/>
      <c r="SF361" s="26"/>
      <c r="SG361" s="26"/>
      <c r="SH361" s="26"/>
      <c r="SI361" s="26"/>
      <c r="SJ361" s="26"/>
      <c r="SK361" s="26"/>
      <c r="SL361" s="26"/>
      <c r="SM361" s="26"/>
      <c r="SN361" s="26"/>
      <c r="SO361" s="26"/>
      <c r="SP361" s="26"/>
      <c r="AAV361" s="26"/>
      <c r="AAW361" s="26"/>
      <c r="AAX361" s="26"/>
      <c r="AAY361" s="26"/>
      <c r="AAZ361" s="26"/>
      <c r="ABA361" s="26"/>
      <c r="ABB361" s="26"/>
      <c r="ABC361" s="26"/>
      <c r="ABD361" s="26"/>
      <c r="ABE361" s="26"/>
      <c r="ABF361" s="26"/>
      <c r="ABG361" s="26"/>
      <c r="ABH361" s="26"/>
      <c r="ABI361" s="26"/>
      <c r="ABJ361" s="26"/>
      <c r="ABK361" s="26"/>
      <c r="ABL361" s="26"/>
      <c r="ABM361" s="26"/>
      <c r="ABN361" s="26"/>
      <c r="ABO361" s="26"/>
      <c r="ABP361" s="26"/>
      <c r="ABQ361" s="26"/>
      <c r="ABR361" s="26"/>
      <c r="ABS361" s="26"/>
      <c r="ABT361" s="26"/>
      <c r="ABU361" s="26"/>
      <c r="ABV361" s="26"/>
      <c r="ABW361" s="26"/>
      <c r="ABX361" s="26"/>
      <c r="ABY361" s="26"/>
      <c r="ABZ361" s="26"/>
      <c r="ACA361" s="26"/>
      <c r="ACB361" s="26"/>
      <c r="ACC361" s="26"/>
      <c r="ACD361" s="26"/>
      <c r="ACE361" s="26"/>
      <c r="ACF361" s="26"/>
      <c r="ACG361" s="26"/>
      <c r="ACH361" s="26"/>
      <c r="ACI361" s="26"/>
      <c r="ACJ361" s="26"/>
      <c r="ACK361" s="26"/>
      <c r="ACL361" s="26"/>
      <c r="ACM361" s="26"/>
      <c r="ACN361" s="26"/>
      <c r="ACO361" s="26"/>
      <c r="ACP361" s="26"/>
      <c r="ACQ361" s="26"/>
      <c r="ACR361" s="26"/>
      <c r="ACS361" s="26"/>
      <c r="ACT361" s="26"/>
      <c r="ACU361" s="26"/>
      <c r="ACV361" s="26"/>
      <c r="ACW361" s="26"/>
      <c r="ACX361" s="26"/>
      <c r="ACY361" s="26"/>
      <c r="ACZ361" s="26"/>
      <c r="ADA361" s="26"/>
      <c r="ADB361" s="26"/>
      <c r="ADC361" s="26"/>
      <c r="ADD361" s="26"/>
      <c r="ADE361" s="26"/>
      <c r="ADF361" s="26"/>
      <c r="ADG361" s="26"/>
      <c r="ADH361" s="26"/>
      <c r="ADI361" s="26"/>
      <c r="ADJ361" s="26"/>
      <c r="ADK361" s="26"/>
      <c r="ADL361" s="26"/>
      <c r="ADM361" s="26"/>
      <c r="ADN361" s="26"/>
      <c r="ADO361" s="26"/>
      <c r="ADP361" s="26"/>
      <c r="ADQ361" s="26"/>
      <c r="ADR361" s="26"/>
      <c r="ADS361" s="26"/>
      <c r="ADT361" s="26"/>
      <c r="ADU361" s="26"/>
      <c r="ADV361" s="26"/>
      <c r="ADW361" s="26"/>
      <c r="ADX361" s="26"/>
      <c r="ADY361" s="26"/>
      <c r="ADZ361" s="26"/>
      <c r="AEA361" s="26"/>
      <c r="AEB361" s="26"/>
      <c r="AEC361" s="26"/>
      <c r="AED361" s="26"/>
      <c r="AEE361" s="26"/>
      <c r="AEF361" s="26"/>
      <c r="AEG361" s="26"/>
      <c r="AEH361" s="26"/>
      <c r="AEI361" s="26"/>
      <c r="AEJ361" s="26"/>
      <c r="AEK361" s="26"/>
      <c r="AEL361" s="26"/>
      <c r="AEM361" s="26"/>
      <c r="AEN361" s="26"/>
      <c r="AEO361" s="26"/>
      <c r="AEP361" s="26"/>
      <c r="AEQ361" s="26"/>
      <c r="AER361" s="26"/>
      <c r="AES361" s="26"/>
      <c r="AET361" s="26"/>
      <c r="AEU361" s="26"/>
      <c r="AEV361" s="26"/>
      <c r="AEW361" s="26"/>
      <c r="AEX361" s="26"/>
      <c r="AEY361" s="26"/>
      <c r="AEZ361" s="26"/>
      <c r="AFA361" s="26"/>
      <c r="AFB361" s="26"/>
      <c r="AFC361" s="26"/>
      <c r="AFD361" s="26"/>
      <c r="AFE361" s="26"/>
      <c r="AFF361" s="26"/>
      <c r="AFG361" s="26"/>
      <c r="AFH361" s="26"/>
      <c r="AFI361" s="26"/>
      <c r="AFJ361" s="26"/>
      <c r="AFK361" s="26"/>
      <c r="AFL361" s="26"/>
      <c r="AFM361" s="26"/>
      <c r="AFN361" s="26"/>
      <c r="AFO361" s="26"/>
      <c r="AFP361" s="26"/>
      <c r="AFQ361" s="26"/>
      <c r="AFR361" s="26"/>
      <c r="AFS361" s="26"/>
      <c r="AFT361" s="26"/>
      <c r="AFU361" s="26"/>
      <c r="AFV361" s="26"/>
      <c r="AFW361" s="26"/>
      <c r="AFX361" s="26"/>
      <c r="AFY361" s="26"/>
      <c r="AFZ361" s="26"/>
      <c r="AGA361" s="26"/>
      <c r="AGB361" s="26"/>
      <c r="AGC361" s="26"/>
      <c r="AGD361" s="26"/>
      <c r="AGE361" s="26"/>
      <c r="AGF361" s="26"/>
      <c r="AGG361" s="26"/>
      <c r="AGH361" s="26"/>
      <c r="AGI361" s="26"/>
      <c r="AGJ361" s="26"/>
      <c r="AGK361" s="26"/>
      <c r="AGL361" s="26"/>
      <c r="AGM361" s="26"/>
      <c r="AGN361" s="26"/>
      <c r="AGO361" s="26"/>
    </row>
    <row r="362" spans="371:873" x14ac:dyDescent="0.25">
      <c r="NG362" s="26"/>
      <c r="NH362" s="26"/>
      <c r="NI362" s="26"/>
      <c r="NJ362" s="26"/>
      <c r="NK362" s="26"/>
      <c r="NL362" s="26"/>
      <c r="NM362" s="26"/>
      <c r="NN362" s="26"/>
      <c r="NO362" s="26"/>
      <c r="NP362" s="26"/>
      <c r="NQ362" s="26"/>
      <c r="NR362" s="26"/>
      <c r="NS362" s="26"/>
      <c r="NT362" s="26"/>
      <c r="NU362" s="26"/>
      <c r="NV362" s="26"/>
      <c r="NW362" s="26"/>
      <c r="NX362" s="26"/>
      <c r="NY362" s="26"/>
      <c r="NZ362" s="26"/>
      <c r="OA362" s="26"/>
      <c r="OB362" s="26"/>
      <c r="OC362" s="26"/>
      <c r="OD362" s="26"/>
      <c r="OE362" s="26"/>
      <c r="OF362" s="26"/>
      <c r="OG362" s="26"/>
      <c r="OH362" s="26"/>
      <c r="OI362" s="26"/>
      <c r="OJ362" s="26"/>
      <c r="OK362" s="26"/>
      <c r="OL362" s="26"/>
      <c r="OM362" s="26"/>
      <c r="ON362" s="26"/>
      <c r="OO362" s="26"/>
      <c r="OP362" s="26"/>
      <c r="OQ362" s="26"/>
      <c r="OR362" s="26"/>
      <c r="OS362" s="26"/>
      <c r="OT362" s="26"/>
      <c r="OU362" s="26"/>
      <c r="OV362" s="26"/>
      <c r="OW362" s="26"/>
      <c r="OX362" s="26"/>
      <c r="OY362" s="26"/>
      <c r="OZ362" s="26"/>
      <c r="PA362" s="26"/>
      <c r="PB362" s="26"/>
      <c r="PC362" s="26"/>
      <c r="PD362" s="26"/>
      <c r="PE362" s="26"/>
      <c r="PF362" s="26"/>
      <c r="PG362" s="26"/>
      <c r="PH362" s="26"/>
      <c r="PI362" s="26"/>
      <c r="PJ362" s="26"/>
      <c r="PK362" s="26"/>
      <c r="PL362" s="26"/>
      <c r="PM362" s="26"/>
      <c r="PN362" s="26"/>
      <c r="PO362" s="26"/>
      <c r="PP362" s="26"/>
      <c r="PQ362" s="26"/>
      <c r="PR362" s="26"/>
      <c r="PS362" s="26"/>
      <c r="PT362" s="26"/>
      <c r="PU362" s="26"/>
      <c r="PV362" s="26"/>
      <c r="PW362" s="26"/>
      <c r="PX362" s="26"/>
      <c r="PY362" s="26"/>
      <c r="PZ362" s="26"/>
      <c r="QA362" s="26"/>
      <c r="QB362" s="26"/>
      <c r="QC362" s="26"/>
      <c r="QD362" s="26"/>
      <c r="QE362" s="26"/>
      <c r="QF362" s="26"/>
      <c r="QG362" s="26"/>
      <c r="QH362" s="26"/>
      <c r="QI362" s="26"/>
      <c r="QJ362" s="26"/>
      <c r="QK362" s="26"/>
      <c r="QL362" s="26"/>
      <c r="QM362" s="26"/>
      <c r="QN362" s="26"/>
      <c r="QO362" s="26"/>
      <c r="QP362" s="26"/>
      <c r="QQ362" s="26"/>
      <c r="QR362" s="26"/>
      <c r="QS362" s="26"/>
      <c r="QT362" s="26"/>
      <c r="QU362" s="26"/>
      <c r="QV362" s="26"/>
      <c r="QW362" s="26"/>
      <c r="QX362" s="26"/>
      <c r="QY362" s="26"/>
      <c r="QZ362" s="26"/>
      <c r="RA362" s="26"/>
      <c r="RB362" s="26"/>
      <c r="RC362" s="26"/>
      <c r="RD362" s="26"/>
      <c r="RE362" s="26"/>
      <c r="RF362" s="26"/>
      <c r="RG362" s="26"/>
      <c r="RH362" s="26"/>
      <c r="RI362" s="26"/>
      <c r="RJ362" s="26"/>
      <c r="RK362" s="26"/>
      <c r="RL362" s="26"/>
      <c r="RM362" s="26"/>
      <c r="RN362" s="26"/>
      <c r="RO362" s="26"/>
      <c r="RP362" s="26"/>
      <c r="RQ362" s="26"/>
      <c r="RR362" s="26"/>
      <c r="RS362" s="26"/>
      <c r="RT362" s="26"/>
      <c r="RU362" s="26"/>
      <c r="RV362" s="26"/>
      <c r="RW362" s="26"/>
      <c r="RX362" s="26"/>
      <c r="RY362" s="26"/>
      <c r="RZ362" s="26"/>
      <c r="SA362" s="26"/>
      <c r="SB362" s="26"/>
      <c r="SC362" s="26"/>
      <c r="SD362" s="26"/>
      <c r="SE362" s="26"/>
      <c r="SF362" s="26"/>
      <c r="SG362" s="26"/>
      <c r="SH362" s="26"/>
      <c r="SI362" s="26"/>
      <c r="SJ362" s="26"/>
      <c r="SK362" s="26"/>
      <c r="SL362" s="26"/>
      <c r="SM362" s="26"/>
      <c r="SN362" s="26"/>
      <c r="SO362" s="26"/>
      <c r="SP362" s="26"/>
      <c r="AAV362" s="26"/>
      <c r="AAW362" s="26"/>
      <c r="AAX362" s="26"/>
      <c r="AAY362" s="26"/>
      <c r="AAZ362" s="26"/>
      <c r="ABA362" s="26"/>
      <c r="ABB362" s="26"/>
      <c r="ABC362" s="26"/>
      <c r="ABD362" s="26"/>
      <c r="ABE362" s="26"/>
      <c r="ABF362" s="26"/>
      <c r="ABG362" s="26"/>
      <c r="ABH362" s="26"/>
      <c r="ABI362" s="26"/>
      <c r="ABJ362" s="26"/>
      <c r="ABK362" s="26"/>
      <c r="ABL362" s="26"/>
      <c r="ABM362" s="26"/>
      <c r="ABN362" s="26"/>
      <c r="ABO362" s="26"/>
      <c r="ABP362" s="26"/>
      <c r="ABQ362" s="26"/>
      <c r="ABR362" s="26"/>
      <c r="ABS362" s="26"/>
      <c r="ABT362" s="26"/>
      <c r="ABU362" s="26"/>
      <c r="ABV362" s="26"/>
      <c r="ABW362" s="26"/>
      <c r="ABX362" s="26"/>
      <c r="ABY362" s="26"/>
      <c r="ABZ362" s="26"/>
      <c r="ACA362" s="26"/>
      <c r="ACB362" s="26"/>
      <c r="ACC362" s="26"/>
      <c r="ACD362" s="26"/>
      <c r="ACE362" s="26"/>
      <c r="ACF362" s="26"/>
      <c r="ACG362" s="26"/>
      <c r="ACH362" s="26"/>
      <c r="ACI362" s="26"/>
      <c r="ACJ362" s="26"/>
      <c r="ACK362" s="26"/>
      <c r="ACL362" s="26"/>
      <c r="ACM362" s="26"/>
      <c r="ACN362" s="26"/>
      <c r="ACO362" s="26"/>
      <c r="ACP362" s="26"/>
      <c r="ACQ362" s="26"/>
      <c r="ACR362" s="26"/>
      <c r="ACS362" s="26"/>
      <c r="ACT362" s="26"/>
      <c r="ACU362" s="26"/>
      <c r="ACV362" s="26"/>
      <c r="ACW362" s="26"/>
      <c r="ACX362" s="26"/>
      <c r="ACY362" s="26"/>
      <c r="ACZ362" s="26"/>
      <c r="ADA362" s="26"/>
      <c r="ADB362" s="26"/>
      <c r="ADC362" s="26"/>
      <c r="ADD362" s="26"/>
      <c r="ADE362" s="26"/>
      <c r="ADF362" s="26"/>
      <c r="ADG362" s="26"/>
      <c r="ADH362" s="26"/>
      <c r="ADI362" s="26"/>
      <c r="ADJ362" s="26"/>
      <c r="ADK362" s="26"/>
      <c r="ADL362" s="26"/>
      <c r="ADM362" s="26"/>
      <c r="ADN362" s="26"/>
      <c r="ADO362" s="26"/>
      <c r="ADP362" s="26"/>
      <c r="ADQ362" s="26"/>
      <c r="ADR362" s="26"/>
      <c r="ADS362" s="26"/>
      <c r="ADT362" s="26"/>
      <c r="ADU362" s="26"/>
      <c r="ADV362" s="26"/>
      <c r="ADW362" s="26"/>
      <c r="ADX362" s="26"/>
      <c r="ADY362" s="26"/>
      <c r="ADZ362" s="26"/>
      <c r="AEA362" s="26"/>
      <c r="AEB362" s="26"/>
      <c r="AEC362" s="26"/>
      <c r="AED362" s="26"/>
      <c r="AEE362" s="26"/>
      <c r="AEF362" s="26"/>
      <c r="AEG362" s="26"/>
      <c r="AEH362" s="26"/>
      <c r="AEI362" s="26"/>
      <c r="AEJ362" s="26"/>
      <c r="AEK362" s="26"/>
      <c r="AEL362" s="26"/>
      <c r="AEM362" s="26"/>
      <c r="AEN362" s="26"/>
      <c r="AEO362" s="26"/>
      <c r="AEP362" s="26"/>
      <c r="AEQ362" s="26"/>
      <c r="AER362" s="26"/>
      <c r="AES362" s="26"/>
      <c r="AET362" s="26"/>
      <c r="AEU362" s="26"/>
      <c r="AEV362" s="26"/>
      <c r="AEW362" s="26"/>
      <c r="AEX362" s="26"/>
      <c r="AEY362" s="26"/>
      <c r="AEZ362" s="26"/>
      <c r="AFA362" s="26"/>
      <c r="AFB362" s="26"/>
      <c r="AFC362" s="26"/>
      <c r="AFD362" s="26"/>
      <c r="AFE362" s="26"/>
      <c r="AFF362" s="26"/>
      <c r="AFG362" s="26"/>
      <c r="AFH362" s="26"/>
      <c r="AFI362" s="26"/>
      <c r="AFJ362" s="26"/>
      <c r="AFK362" s="26"/>
      <c r="AFL362" s="26"/>
      <c r="AFM362" s="26"/>
      <c r="AFN362" s="26"/>
      <c r="AFO362" s="26"/>
      <c r="AFP362" s="26"/>
      <c r="AFQ362" s="26"/>
      <c r="AFR362" s="26"/>
      <c r="AFS362" s="26"/>
      <c r="AFT362" s="26"/>
      <c r="AFU362" s="26"/>
      <c r="AFV362" s="26"/>
      <c r="AFW362" s="26"/>
      <c r="AFX362" s="26"/>
      <c r="AFY362" s="26"/>
      <c r="AFZ362" s="26"/>
      <c r="AGA362" s="26"/>
      <c r="AGB362" s="26"/>
      <c r="AGC362" s="26"/>
      <c r="AGD362" s="26"/>
      <c r="AGE362" s="26"/>
      <c r="AGF362" s="26"/>
      <c r="AGG362" s="26"/>
      <c r="AGH362" s="26"/>
      <c r="AGI362" s="26"/>
      <c r="AGJ362" s="26"/>
      <c r="AGK362" s="26"/>
      <c r="AGL362" s="26"/>
      <c r="AGM362" s="26"/>
      <c r="AGN362" s="26"/>
      <c r="AGO362" s="26"/>
    </row>
    <row r="363" spans="371:873" x14ac:dyDescent="0.25">
      <c r="NG363" s="26"/>
      <c r="NH363" s="26"/>
      <c r="NI363" s="26"/>
      <c r="NJ363" s="26"/>
      <c r="NK363" s="26"/>
      <c r="NL363" s="26"/>
      <c r="NM363" s="26"/>
      <c r="NN363" s="26"/>
      <c r="NO363" s="26"/>
      <c r="NP363" s="26"/>
      <c r="NQ363" s="26"/>
      <c r="NR363" s="26"/>
      <c r="NS363" s="26"/>
      <c r="NT363" s="26"/>
      <c r="NU363" s="26"/>
      <c r="NV363" s="26"/>
      <c r="NW363" s="26"/>
      <c r="NX363" s="26"/>
      <c r="NY363" s="26"/>
      <c r="NZ363" s="26"/>
      <c r="OA363" s="26"/>
      <c r="OB363" s="26"/>
      <c r="OC363" s="26"/>
      <c r="OD363" s="26"/>
      <c r="OE363" s="26"/>
      <c r="OF363" s="26"/>
      <c r="OG363" s="26"/>
      <c r="OH363" s="26"/>
      <c r="OI363" s="26"/>
      <c r="OJ363" s="26"/>
      <c r="OK363" s="26"/>
      <c r="OL363" s="26"/>
      <c r="OM363" s="26"/>
      <c r="ON363" s="26"/>
      <c r="OO363" s="26"/>
      <c r="OP363" s="26"/>
      <c r="OQ363" s="26"/>
      <c r="OR363" s="26"/>
      <c r="OS363" s="26"/>
      <c r="OT363" s="26"/>
      <c r="OU363" s="26"/>
      <c r="OV363" s="26"/>
      <c r="OW363" s="26"/>
      <c r="OX363" s="26"/>
      <c r="OY363" s="26"/>
      <c r="OZ363" s="26"/>
      <c r="PA363" s="26"/>
      <c r="PB363" s="26"/>
      <c r="PC363" s="26"/>
      <c r="PD363" s="26"/>
      <c r="PE363" s="26"/>
      <c r="PF363" s="26"/>
      <c r="PG363" s="26"/>
      <c r="PH363" s="26"/>
      <c r="PI363" s="26"/>
      <c r="PJ363" s="26"/>
      <c r="PK363" s="26"/>
      <c r="PL363" s="26"/>
      <c r="PM363" s="26"/>
      <c r="PN363" s="26"/>
      <c r="PO363" s="26"/>
      <c r="PP363" s="26"/>
      <c r="PQ363" s="26"/>
      <c r="PR363" s="26"/>
      <c r="PS363" s="26"/>
      <c r="PT363" s="26"/>
      <c r="PU363" s="26"/>
      <c r="PV363" s="26"/>
      <c r="PW363" s="26"/>
      <c r="PX363" s="26"/>
      <c r="PY363" s="26"/>
      <c r="PZ363" s="26"/>
      <c r="QA363" s="26"/>
      <c r="QB363" s="26"/>
      <c r="QC363" s="26"/>
      <c r="QD363" s="26"/>
      <c r="QE363" s="26"/>
      <c r="QF363" s="26"/>
      <c r="QG363" s="26"/>
      <c r="QH363" s="26"/>
      <c r="QI363" s="26"/>
      <c r="QJ363" s="26"/>
      <c r="QK363" s="26"/>
      <c r="QL363" s="26"/>
      <c r="QM363" s="26"/>
      <c r="QN363" s="26"/>
      <c r="QO363" s="26"/>
      <c r="QP363" s="26"/>
      <c r="QQ363" s="26"/>
      <c r="QR363" s="26"/>
      <c r="QS363" s="26"/>
      <c r="QT363" s="26"/>
      <c r="QU363" s="26"/>
      <c r="QV363" s="26"/>
      <c r="QW363" s="26"/>
      <c r="QX363" s="26"/>
      <c r="QY363" s="26"/>
      <c r="QZ363" s="26"/>
      <c r="RA363" s="26"/>
      <c r="RB363" s="26"/>
      <c r="RC363" s="26"/>
      <c r="RD363" s="26"/>
      <c r="RE363" s="26"/>
      <c r="RF363" s="26"/>
      <c r="RG363" s="26"/>
      <c r="RH363" s="26"/>
      <c r="RI363" s="26"/>
      <c r="RJ363" s="26"/>
      <c r="RK363" s="26"/>
      <c r="RL363" s="26"/>
      <c r="RM363" s="26"/>
      <c r="RN363" s="26"/>
      <c r="RO363" s="26"/>
      <c r="RP363" s="26"/>
      <c r="RQ363" s="26"/>
      <c r="RR363" s="26"/>
      <c r="RS363" s="26"/>
      <c r="RT363" s="26"/>
      <c r="RU363" s="26"/>
      <c r="RV363" s="26"/>
      <c r="RW363" s="26"/>
      <c r="RX363" s="26"/>
      <c r="RY363" s="26"/>
      <c r="RZ363" s="26"/>
      <c r="SA363" s="26"/>
      <c r="SB363" s="26"/>
      <c r="SC363" s="26"/>
      <c r="SD363" s="26"/>
      <c r="SE363" s="26"/>
      <c r="SF363" s="26"/>
      <c r="SG363" s="26"/>
      <c r="SH363" s="26"/>
      <c r="SI363" s="26"/>
      <c r="SJ363" s="26"/>
      <c r="SK363" s="26"/>
      <c r="SL363" s="26"/>
      <c r="SM363" s="26"/>
      <c r="SN363" s="26"/>
      <c r="SO363" s="26"/>
      <c r="SP363" s="26"/>
      <c r="AAV363" s="26"/>
      <c r="AAW363" s="26"/>
      <c r="AAX363" s="26"/>
      <c r="AAY363" s="26"/>
      <c r="AAZ363" s="26"/>
      <c r="ABA363" s="26"/>
      <c r="ABB363" s="26"/>
      <c r="ABC363" s="26"/>
      <c r="ABD363" s="26"/>
      <c r="ABE363" s="26"/>
      <c r="ABF363" s="26"/>
      <c r="ABG363" s="26"/>
      <c r="ABH363" s="26"/>
      <c r="ABI363" s="26"/>
      <c r="ABJ363" s="26"/>
      <c r="ABK363" s="26"/>
      <c r="ABL363" s="26"/>
      <c r="ABM363" s="26"/>
      <c r="ABN363" s="26"/>
      <c r="ABO363" s="26"/>
      <c r="ABP363" s="26"/>
      <c r="ABQ363" s="26"/>
      <c r="ABR363" s="26"/>
      <c r="ABS363" s="26"/>
      <c r="ABT363" s="26"/>
      <c r="ABU363" s="26"/>
      <c r="ABV363" s="26"/>
      <c r="ABW363" s="26"/>
      <c r="ABX363" s="26"/>
      <c r="ABY363" s="26"/>
      <c r="ABZ363" s="26"/>
      <c r="ACA363" s="26"/>
      <c r="ACB363" s="26"/>
      <c r="ACC363" s="26"/>
      <c r="ACD363" s="26"/>
      <c r="ACE363" s="26"/>
      <c r="ACF363" s="26"/>
      <c r="ACG363" s="26"/>
      <c r="ACH363" s="26"/>
      <c r="ACI363" s="26"/>
      <c r="ACJ363" s="26"/>
      <c r="ACK363" s="26"/>
      <c r="ACL363" s="26"/>
      <c r="ACM363" s="26"/>
      <c r="ACN363" s="26"/>
      <c r="ACO363" s="26"/>
      <c r="ACP363" s="26"/>
      <c r="ACQ363" s="26"/>
      <c r="ACR363" s="26"/>
      <c r="ACS363" s="26"/>
      <c r="ACT363" s="26"/>
      <c r="ACU363" s="26"/>
      <c r="ACV363" s="26"/>
      <c r="ACW363" s="26"/>
      <c r="ACX363" s="26"/>
      <c r="ACY363" s="26"/>
      <c r="ACZ363" s="26"/>
      <c r="ADA363" s="26"/>
      <c r="ADB363" s="26"/>
      <c r="ADC363" s="26"/>
      <c r="ADD363" s="26"/>
      <c r="ADE363" s="26"/>
      <c r="ADF363" s="26"/>
      <c r="ADG363" s="26"/>
      <c r="ADH363" s="26"/>
      <c r="ADI363" s="26"/>
      <c r="ADJ363" s="26"/>
      <c r="ADK363" s="26"/>
      <c r="ADL363" s="26"/>
      <c r="ADM363" s="26"/>
      <c r="ADN363" s="26"/>
      <c r="ADO363" s="26"/>
      <c r="ADP363" s="26"/>
      <c r="ADQ363" s="26"/>
      <c r="ADR363" s="26"/>
      <c r="ADS363" s="26"/>
      <c r="ADT363" s="26"/>
      <c r="ADU363" s="26"/>
      <c r="ADV363" s="26"/>
      <c r="ADW363" s="26"/>
      <c r="ADX363" s="26"/>
      <c r="ADY363" s="26"/>
      <c r="ADZ363" s="26"/>
      <c r="AEA363" s="26"/>
      <c r="AEB363" s="26"/>
      <c r="AEC363" s="26"/>
      <c r="AED363" s="26"/>
      <c r="AEE363" s="26"/>
      <c r="AEF363" s="26"/>
      <c r="AEG363" s="26"/>
      <c r="AEH363" s="26"/>
      <c r="AEI363" s="26"/>
      <c r="AEJ363" s="26"/>
      <c r="AEK363" s="26"/>
      <c r="AEL363" s="26"/>
      <c r="AEM363" s="26"/>
      <c r="AEN363" s="26"/>
      <c r="AEO363" s="26"/>
      <c r="AEP363" s="26"/>
      <c r="AEQ363" s="26"/>
      <c r="AER363" s="26"/>
      <c r="AES363" s="26"/>
      <c r="AET363" s="26"/>
      <c r="AEU363" s="26"/>
      <c r="AEV363" s="26"/>
      <c r="AEW363" s="26"/>
      <c r="AEX363" s="26"/>
      <c r="AEY363" s="26"/>
      <c r="AEZ363" s="26"/>
      <c r="AFA363" s="26"/>
      <c r="AFB363" s="26"/>
      <c r="AFC363" s="26"/>
      <c r="AFD363" s="26"/>
      <c r="AFE363" s="26"/>
      <c r="AFF363" s="26"/>
      <c r="AFG363" s="26"/>
      <c r="AFH363" s="26"/>
      <c r="AFI363" s="26"/>
      <c r="AFJ363" s="26"/>
      <c r="AFK363" s="26"/>
      <c r="AFL363" s="26"/>
      <c r="AFM363" s="26"/>
      <c r="AFN363" s="26"/>
      <c r="AFO363" s="26"/>
      <c r="AFP363" s="26"/>
      <c r="AFQ363" s="26"/>
      <c r="AFR363" s="26"/>
      <c r="AFS363" s="26"/>
      <c r="AFT363" s="26"/>
      <c r="AFU363" s="26"/>
      <c r="AFV363" s="26"/>
      <c r="AFW363" s="26"/>
      <c r="AFX363" s="26"/>
      <c r="AFY363" s="26"/>
      <c r="AFZ363" s="26"/>
      <c r="AGA363" s="26"/>
      <c r="AGB363" s="26"/>
      <c r="AGC363" s="26"/>
      <c r="AGD363" s="26"/>
      <c r="AGE363" s="26"/>
      <c r="AGF363" s="26"/>
      <c r="AGG363" s="26"/>
      <c r="AGH363" s="26"/>
      <c r="AGI363" s="26"/>
      <c r="AGJ363" s="26"/>
      <c r="AGK363" s="26"/>
      <c r="AGL363" s="26"/>
      <c r="AGM363" s="26"/>
      <c r="AGN363" s="26"/>
      <c r="AGO363" s="26"/>
    </row>
    <row r="364" spans="371:873" x14ac:dyDescent="0.25">
      <c r="NG364" s="26"/>
      <c r="NH364" s="26"/>
      <c r="NI364" s="26"/>
      <c r="NJ364" s="26"/>
      <c r="NK364" s="26"/>
      <c r="NL364" s="26"/>
      <c r="NM364" s="26"/>
      <c r="NN364" s="26"/>
      <c r="NO364" s="26"/>
      <c r="NP364" s="26"/>
      <c r="NQ364" s="26"/>
      <c r="NR364" s="26"/>
      <c r="NS364" s="26"/>
      <c r="NT364" s="26"/>
      <c r="NU364" s="26"/>
      <c r="NV364" s="26"/>
      <c r="NW364" s="26"/>
      <c r="NX364" s="26"/>
      <c r="NY364" s="26"/>
      <c r="NZ364" s="26"/>
      <c r="OA364" s="26"/>
      <c r="OB364" s="26"/>
      <c r="OC364" s="26"/>
      <c r="OD364" s="26"/>
      <c r="OE364" s="26"/>
      <c r="OF364" s="26"/>
      <c r="OG364" s="26"/>
      <c r="OH364" s="26"/>
      <c r="OI364" s="26"/>
      <c r="OJ364" s="26"/>
      <c r="OK364" s="26"/>
      <c r="OL364" s="26"/>
      <c r="OM364" s="26"/>
      <c r="ON364" s="26"/>
      <c r="OO364" s="26"/>
      <c r="OP364" s="26"/>
      <c r="OQ364" s="26"/>
      <c r="OR364" s="26"/>
      <c r="OS364" s="26"/>
      <c r="OT364" s="26"/>
      <c r="OU364" s="26"/>
      <c r="OV364" s="26"/>
      <c r="OW364" s="26"/>
      <c r="OX364" s="26"/>
      <c r="OY364" s="26"/>
      <c r="OZ364" s="26"/>
      <c r="PA364" s="26"/>
      <c r="PB364" s="26"/>
      <c r="PC364" s="26"/>
      <c r="PD364" s="26"/>
      <c r="PE364" s="26"/>
      <c r="PF364" s="26"/>
      <c r="PG364" s="26"/>
      <c r="PH364" s="26"/>
      <c r="PI364" s="26"/>
      <c r="PJ364" s="26"/>
      <c r="PK364" s="26"/>
      <c r="PL364" s="26"/>
      <c r="PM364" s="26"/>
      <c r="PN364" s="26"/>
      <c r="PO364" s="26"/>
      <c r="PP364" s="26"/>
      <c r="PQ364" s="26"/>
      <c r="PR364" s="26"/>
      <c r="PS364" s="26"/>
      <c r="PT364" s="26"/>
      <c r="PU364" s="26"/>
      <c r="PV364" s="26"/>
      <c r="PW364" s="26"/>
      <c r="PX364" s="26"/>
      <c r="PY364" s="26"/>
      <c r="PZ364" s="26"/>
      <c r="QA364" s="26"/>
      <c r="QB364" s="26"/>
      <c r="QC364" s="26"/>
      <c r="QD364" s="26"/>
      <c r="QE364" s="26"/>
      <c r="QF364" s="26"/>
      <c r="QG364" s="26"/>
      <c r="QH364" s="26"/>
      <c r="QI364" s="26"/>
      <c r="QJ364" s="26"/>
      <c r="QK364" s="26"/>
      <c r="QL364" s="26"/>
      <c r="QM364" s="26"/>
      <c r="QN364" s="26"/>
      <c r="QO364" s="26"/>
      <c r="QP364" s="26"/>
      <c r="QQ364" s="26"/>
      <c r="QR364" s="26"/>
      <c r="QS364" s="26"/>
      <c r="QT364" s="26"/>
      <c r="QU364" s="26"/>
      <c r="QV364" s="26"/>
      <c r="QW364" s="26"/>
      <c r="QX364" s="26"/>
      <c r="QY364" s="26"/>
      <c r="QZ364" s="26"/>
      <c r="RA364" s="26"/>
      <c r="RB364" s="26"/>
      <c r="RC364" s="26"/>
      <c r="RD364" s="26"/>
      <c r="RE364" s="26"/>
      <c r="RF364" s="26"/>
      <c r="RG364" s="26"/>
      <c r="RH364" s="26"/>
      <c r="RI364" s="26"/>
      <c r="RJ364" s="26"/>
      <c r="RK364" s="26"/>
      <c r="RL364" s="26"/>
      <c r="RM364" s="26"/>
      <c r="RN364" s="26"/>
      <c r="RO364" s="26"/>
      <c r="RP364" s="26"/>
      <c r="RQ364" s="26"/>
      <c r="RR364" s="26"/>
      <c r="RS364" s="26"/>
      <c r="RT364" s="26"/>
      <c r="RU364" s="26"/>
      <c r="RV364" s="26"/>
      <c r="RW364" s="26"/>
      <c r="RX364" s="26"/>
      <c r="RY364" s="26"/>
      <c r="RZ364" s="26"/>
      <c r="SA364" s="26"/>
      <c r="SB364" s="26"/>
      <c r="SC364" s="26"/>
      <c r="SD364" s="26"/>
      <c r="SE364" s="26"/>
      <c r="SF364" s="26"/>
      <c r="SG364" s="26"/>
      <c r="SH364" s="26"/>
      <c r="SI364" s="26"/>
      <c r="SJ364" s="26"/>
      <c r="SK364" s="26"/>
      <c r="SL364" s="26"/>
      <c r="SM364" s="26"/>
      <c r="SN364" s="26"/>
      <c r="SO364" s="26"/>
      <c r="SP364" s="26"/>
      <c r="AAV364" s="26"/>
      <c r="AAW364" s="26"/>
      <c r="AAX364" s="26"/>
      <c r="AAY364" s="26"/>
      <c r="AAZ364" s="26"/>
      <c r="ABA364" s="26"/>
      <c r="ABB364" s="26"/>
      <c r="ABC364" s="26"/>
      <c r="ABD364" s="26"/>
      <c r="ABE364" s="26"/>
      <c r="ABF364" s="26"/>
      <c r="ABG364" s="26"/>
      <c r="ABH364" s="26"/>
      <c r="ABI364" s="26"/>
      <c r="ABJ364" s="26"/>
      <c r="ABK364" s="26"/>
      <c r="ABL364" s="26"/>
      <c r="ABM364" s="26"/>
      <c r="ABN364" s="26"/>
      <c r="ABO364" s="26"/>
      <c r="ABP364" s="26"/>
      <c r="ABQ364" s="26"/>
      <c r="ABR364" s="26"/>
      <c r="ABS364" s="26"/>
      <c r="ABT364" s="26"/>
      <c r="ABU364" s="26"/>
      <c r="ABV364" s="26"/>
      <c r="ABW364" s="26"/>
      <c r="ABX364" s="26"/>
      <c r="ABY364" s="26"/>
      <c r="ABZ364" s="26"/>
      <c r="ACA364" s="26"/>
      <c r="ACB364" s="26"/>
      <c r="ACC364" s="26"/>
      <c r="ACD364" s="26"/>
      <c r="ACE364" s="26"/>
      <c r="ACF364" s="26"/>
      <c r="ACG364" s="26"/>
      <c r="ACH364" s="26"/>
      <c r="ACI364" s="26"/>
      <c r="ACJ364" s="26"/>
      <c r="ACK364" s="26"/>
      <c r="ACL364" s="26"/>
      <c r="ACM364" s="26"/>
      <c r="ACN364" s="26"/>
      <c r="ACO364" s="26"/>
      <c r="ACP364" s="26"/>
      <c r="ACQ364" s="26"/>
      <c r="ACR364" s="26"/>
      <c r="ACS364" s="26"/>
      <c r="ACT364" s="26"/>
      <c r="ACU364" s="26"/>
      <c r="ACV364" s="26"/>
      <c r="ACW364" s="26"/>
      <c r="ACX364" s="26"/>
      <c r="ACY364" s="26"/>
      <c r="ACZ364" s="26"/>
      <c r="ADA364" s="26"/>
      <c r="ADB364" s="26"/>
      <c r="ADC364" s="26"/>
      <c r="ADD364" s="26"/>
      <c r="ADE364" s="26"/>
      <c r="ADF364" s="26"/>
      <c r="ADG364" s="26"/>
      <c r="ADH364" s="26"/>
      <c r="ADI364" s="26"/>
      <c r="ADJ364" s="26"/>
      <c r="ADK364" s="26"/>
      <c r="ADL364" s="26"/>
      <c r="ADM364" s="26"/>
      <c r="ADN364" s="26"/>
      <c r="ADO364" s="26"/>
      <c r="ADP364" s="26"/>
      <c r="ADQ364" s="26"/>
      <c r="ADR364" s="26"/>
      <c r="ADS364" s="26"/>
      <c r="ADT364" s="26"/>
      <c r="ADU364" s="26"/>
      <c r="ADV364" s="26"/>
      <c r="ADW364" s="26"/>
      <c r="ADX364" s="26"/>
      <c r="ADY364" s="26"/>
      <c r="ADZ364" s="26"/>
      <c r="AEA364" s="26"/>
      <c r="AEB364" s="26"/>
      <c r="AEC364" s="26"/>
      <c r="AED364" s="26"/>
      <c r="AEE364" s="26"/>
      <c r="AEF364" s="26"/>
      <c r="AEG364" s="26"/>
      <c r="AEH364" s="26"/>
      <c r="AEI364" s="26"/>
      <c r="AEJ364" s="26"/>
      <c r="AEK364" s="26"/>
      <c r="AEL364" s="26"/>
      <c r="AEM364" s="26"/>
      <c r="AEN364" s="26"/>
      <c r="AEO364" s="26"/>
      <c r="AEP364" s="26"/>
      <c r="AEQ364" s="26"/>
      <c r="AER364" s="26"/>
      <c r="AES364" s="26"/>
      <c r="AET364" s="26"/>
      <c r="AEU364" s="26"/>
      <c r="AEV364" s="26"/>
      <c r="AEW364" s="26"/>
      <c r="AEX364" s="26"/>
      <c r="AEY364" s="26"/>
      <c r="AEZ364" s="26"/>
      <c r="AFA364" s="26"/>
      <c r="AFB364" s="26"/>
      <c r="AFC364" s="26"/>
      <c r="AFD364" s="26"/>
      <c r="AFE364" s="26"/>
      <c r="AFF364" s="26"/>
      <c r="AFG364" s="26"/>
      <c r="AFH364" s="26"/>
      <c r="AFI364" s="26"/>
      <c r="AFJ364" s="26"/>
      <c r="AFK364" s="26"/>
      <c r="AFL364" s="26"/>
      <c r="AFM364" s="26"/>
      <c r="AFN364" s="26"/>
      <c r="AFO364" s="26"/>
      <c r="AFP364" s="26"/>
      <c r="AFQ364" s="26"/>
      <c r="AFR364" s="26"/>
      <c r="AFS364" s="26"/>
      <c r="AFT364" s="26"/>
      <c r="AFU364" s="26"/>
      <c r="AFV364" s="26"/>
      <c r="AFW364" s="26"/>
      <c r="AFX364" s="26"/>
      <c r="AFY364" s="26"/>
      <c r="AFZ364" s="26"/>
      <c r="AGA364" s="26"/>
      <c r="AGB364" s="26"/>
      <c r="AGC364" s="26"/>
      <c r="AGD364" s="26"/>
      <c r="AGE364" s="26"/>
      <c r="AGF364" s="26"/>
      <c r="AGG364" s="26"/>
      <c r="AGH364" s="26"/>
      <c r="AGI364" s="26"/>
      <c r="AGJ364" s="26"/>
      <c r="AGK364" s="26"/>
      <c r="AGL364" s="26"/>
      <c r="AGM364" s="26"/>
      <c r="AGN364" s="26"/>
      <c r="AGO364" s="26"/>
    </row>
    <row r="365" spans="371:873" x14ac:dyDescent="0.25">
      <c r="NG365" s="26"/>
      <c r="NH365" s="26"/>
      <c r="NI365" s="26"/>
      <c r="NJ365" s="26"/>
      <c r="NK365" s="26"/>
      <c r="NL365" s="26"/>
      <c r="NM365" s="26"/>
      <c r="NN365" s="26"/>
      <c r="NO365" s="26"/>
      <c r="NP365" s="26"/>
      <c r="NQ365" s="26"/>
      <c r="NR365" s="26"/>
      <c r="NS365" s="26"/>
      <c r="NT365" s="26"/>
      <c r="NU365" s="26"/>
      <c r="NV365" s="26"/>
      <c r="NW365" s="26"/>
      <c r="NX365" s="26"/>
      <c r="NY365" s="26"/>
      <c r="NZ365" s="26"/>
      <c r="OA365" s="26"/>
      <c r="OB365" s="26"/>
      <c r="OC365" s="26"/>
      <c r="OD365" s="26"/>
      <c r="OE365" s="26"/>
      <c r="OF365" s="26"/>
      <c r="OG365" s="26"/>
      <c r="OH365" s="26"/>
      <c r="OI365" s="26"/>
      <c r="OJ365" s="26"/>
      <c r="OK365" s="26"/>
      <c r="OL365" s="26"/>
      <c r="OM365" s="26"/>
      <c r="ON365" s="26"/>
      <c r="OO365" s="26"/>
      <c r="OP365" s="26"/>
      <c r="OQ365" s="26"/>
      <c r="OR365" s="26"/>
      <c r="OS365" s="26"/>
      <c r="OT365" s="26"/>
      <c r="OU365" s="26"/>
      <c r="OV365" s="26"/>
      <c r="OW365" s="26"/>
      <c r="OX365" s="26"/>
      <c r="OY365" s="26"/>
      <c r="OZ365" s="26"/>
      <c r="PA365" s="26"/>
      <c r="PB365" s="26"/>
      <c r="PC365" s="26"/>
      <c r="PD365" s="26"/>
      <c r="PE365" s="26"/>
      <c r="PF365" s="26"/>
      <c r="PG365" s="26"/>
      <c r="PH365" s="26"/>
      <c r="PI365" s="26"/>
      <c r="PJ365" s="26"/>
      <c r="PK365" s="26"/>
      <c r="PL365" s="26"/>
      <c r="PM365" s="26"/>
      <c r="PN365" s="26"/>
      <c r="PO365" s="26"/>
      <c r="PP365" s="26"/>
      <c r="PQ365" s="26"/>
      <c r="PR365" s="26"/>
      <c r="PS365" s="26"/>
      <c r="PT365" s="26"/>
      <c r="PU365" s="26"/>
      <c r="PV365" s="26"/>
      <c r="PW365" s="26"/>
      <c r="PX365" s="26"/>
      <c r="PY365" s="26"/>
      <c r="PZ365" s="26"/>
      <c r="QA365" s="26"/>
      <c r="QB365" s="26"/>
      <c r="QC365" s="26"/>
      <c r="QD365" s="26"/>
      <c r="QE365" s="26"/>
      <c r="QF365" s="26"/>
      <c r="QG365" s="26"/>
      <c r="QH365" s="26"/>
      <c r="QI365" s="26"/>
      <c r="QJ365" s="26"/>
      <c r="QK365" s="26"/>
      <c r="QL365" s="26"/>
      <c r="QM365" s="26"/>
      <c r="QN365" s="26"/>
      <c r="QO365" s="26"/>
      <c r="QP365" s="26"/>
      <c r="QQ365" s="26"/>
      <c r="QR365" s="26"/>
      <c r="QS365" s="26"/>
      <c r="QT365" s="26"/>
      <c r="QU365" s="26"/>
      <c r="QV365" s="26"/>
      <c r="QW365" s="26"/>
      <c r="QX365" s="26"/>
      <c r="QY365" s="26"/>
      <c r="QZ365" s="26"/>
      <c r="RA365" s="26"/>
      <c r="RB365" s="26"/>
      <c r="RC365" s="26"/>
      <c r="RD365" s="26"/>
      <c r="RE365" s="26"/>
      <c r="RF365" s="26"/>
      <c r="RG365" s="26"/>
      <c r="RH365" s="26"/>
      <c r="RI365" s="26"/>
      <c r="RJ365" s="26"/>
      <c r="RK365" s="26"/>
      <c r="RL365" s="26"/>
      <c r="RM365" s="26"/>
      <c r="RN365" s="26"/>
      <c r="RO365" s="26"/>
      <c r="RP365" s="26"/>
      <c r="RQ365" s="26"/>
      <c r="RR365" s="26"/>
      <c r="RS365" s="26"/>
      <c r="RT365" s="26"/>
      <c r="RU365" s="26"/>
      <c r="RV365" s="26"/>
      <c r="RW365" s="26"/>
      <c r="RX365" s="26"/>
      <c r="RY365" s="26"/>
      <c r="RZ365" s="26"/>
      <c r="SA365" s="26"/>
      <c r="SB365" s="26"/>
      <c r="SC365" s="26"/>
      <c r="SD365" s="26"/>
      <c r="SE365" s="26"/>
      <c r="SF365" s="26"/>
      <c r="SG365" s="26"/>
      <c r="SH365" s="26"/>
      <c r="SI365" s="26"/>
      <c r="SJ365" s="26"/>
      <c r="SK365" s="26"/>
      <c r="SL365" s="26"/>
      <c r="SM365" s="26"/>
      <c r="SN365" s="26"/>
      <c r="SO365" s="26"/>
      <c r="SP365" s="26"/>
      <c r="AAV365" s="26"/>
      <c r="AAW365" s="26"/>
      <c r="AAX365" s="26"/>
      <c r="AAY365" s="26"/>
      <c r="AAZ365" s="26"/>
      <c r="ABA365" s="26"/>
      <c r="ABB365" s="26"/>
      <c r="ABC365" s="26"/>
      <c r="ABD365" s="26"/>
      <c r="ABE365" s="26"/>
      <c r="ABF365" s="26"/>
      <c r="ABG365" s="26"/>
      <c r="ABH365" s="26"/>
      <c r="ABI365" s="26"/>
      <c r="ABJ365" s="26"/>
      <c r="ABK365" s="26"/>
      <c r="ABL365" s="26"/>
      <c r="ABM365" s="26"/>
      <c r="ABN365" s="26"/>
      <c r="ABO365" s="26"/>
      <c r="ABP365" s="26"/>
      <c r="ABQ365" s="26"/>
      <c r="ABR365" s="26"/>
      <c r="ABS365" s="26"/>
      <c r="ABT365" s="26"/>
      <c r="ABU365" s="26"/>
      <c r="ABV365" s="26"/>
      <c r="ABW365" s="26"/>
      <c r="ABX365" s="26"/>
      <c r="ABY365" s="26"/>
      <c r="ABZ365" s="26"/>
      <c r="ACA365" s="26"/>
      <c r="ACB365" s="26"/>
      <c r="ACC365" s="26"/>
      <c r="ACD365" s="26"/>
      <c r="ACE365" s="26"/>
      <c r="ACF365" s="26"/>
      <c r="ACG365" s="26"/>
      <c r="ACH365" s="26"/>
      <c r="ACI365" s="26"/>
      <c r="ACJ365" s="26"/>
      <c r="ACK365" s="26"/>
      <c r="ACL365" s="26"/>
      <c r="ACM365" s="26"/>
      <c r="ACN365" s="26"/>
      <c r="ACO365" s="26"/>
      <c r="ACP365" s="26"/>
      <c r="ACQ365" s="26"/>
      <c r="ACR365" s="26"/>
      <c r="ACS365" s="26"/>
      <c r="ACT365" s="26"/>
      <c r="ACU365" s="26"/>
      <c r="ACV365" s="26"/>
      <c r="ACW365" s="26"/>
      <c r="ACX365" s="26"/>
      <c r="ACY365" s="26"/>
      <c r="ACZ365" s="26"/>
      <c r="ADA365" s="26"/>
      <c r="ADB365" s="26"/>
      <c r="ADC365" s="26"/>
      <c r="ADD365" s="26"/>
      <c r="ADE365" s="26"/>
      <c r="ADF365" s="26"/>
      <c r="ADG365" s="26"/>
      <c r="ADH365" s="26"/>
      <c r="ADI365" s="26"/>
      <c r="ADJ365" s="26"/>
      <c r="ADK365" s="26"/>
      <c r="ADL365" s="26"/>
      <c r="ADM365" s="26"/>
      <c r="ADN365" s="26"/>
      <c r="ADO365" s="26"/>
      <c r="ADP365" s="26"/>
      <c r="ADQ365" s="26"/>
      <c r="ADR365" s="26"/>
      <c r="ADS365" s="26"/>
      <c r="ADT365" s="26"/>
      <c r="ADU365" s="26"/>
      <c r="ADV365" s="26"/>
      <c r="ADW365" s="26"/>
      <c r="ADX365" s="26"/>
      <c r="ADY365" s="26"/>
      <c r="ADZ365" s="26"/>
      <c r="AEA365" s="26"/>
      <c r="AEB365" s="26"/>
      <c r="AEC365" s="26"/>
      <c r="AED365" s="26"/>
      <c r="AEE365" s="26"/>
      <c r="AEF365" s="26"/>
      <c r="AEG365" s="26"/>
      <c r="AEH365" s="26"/>
      <c r="AEI365" s="26"/>
      <c r="AEJ365" s="26"/>
      <c r="AEK365" s="26"/>
      <c r="AEL365" s="26"/>
      <c r="AEM365" s="26"/>
      <c r="AEN365" s="26"/>
      <c r="AEO365" s="26"/>
      <c r="AEP365" s="26"/>
      <c r="AEQ365" s="26"/>
      <c r="AER365" s="26"/>
      <c r="AES365" s="26"/>
      <c r="AET365" s="26"/>
      <c r="AEU365" s="26"/>
      <c r="AEV365" s="26"/>
      <c r="AEW365" s="26"/>
      <c r="AEX365" s="26"/>
      <c r="AEY365" s="26"/>
      <c r="AEZ365" s="26"/>
      <c r="AFA365" s="26"/>
      <c r="AFB365" s="26"/>
      <c r="AFC365" s="26"/>
      <c r="AFD365" s="26"/>
      <c r="AFE365" s="26"/>
      <c r="AFF365" s="26"/>
      <c r="AFG365" s="26"/>
      <c r="AFH365" s="26"/>
      <c r="AFI365" s="26"/>
      <c r="AFJ365" s="26"/>
      <c r="AFK365" s="26"/>
      <c r="AFL365" s="26"/>
      <c r="AFM365" s="26"/>
      <c r="AFN365" s="26"/>
      <c r="AFO365" s="26"/>
      <c r="AFP365" s="26"/>
      <c r="AFQ365" s="26"/>
      <c r="AFR365" s="26"/>
      <c r="AFS365" s="26"/>
      <c r="AFT365" s="26"/>
      <c r="AFU365" s="26"/>
      <c r="AFV365" s="26"/>
      <c r="AFW365" s="26"/>
      <c r="AFX365" s="26"/>
      <c r="AFY365" s="26"/>
      <c r="AFZ365" s="26"/>
      <c r="AGA365" s="26"/>
      <c r="AGB365" s="26"/>
      <c r="AGC365" s="26"/>
      <c r="AGD365" s="26"/>
      <c r="AGE365" s="26"/>
      <c r="AGF365" s="26"/>
      <c r="AGG365" s="26"/>
      <c r="AGH365" s="26"/>
      <c r="AGI365" s="26"/>
      <c r="AGJ365" s="26"/>
      <c r="AGK365" s="26"/>
      <c r="AGL365" s="26"/>
      <c r="AGM365" s="26"/>
      <c r="AGN365" s="26"/>
      <c r="AGO365" s="26"/>
    </row>
    <row r="366" spans="371:873" x14ac:dyDescent="0.25">
      <c r="NG366" s="26"/>
      <c r="NH366" s="26"/>
      <c r="NI366" s="26"/>
      <c r="NJ366" s="26"/>
      <c r="NK366" s="26"/>
      <c r="NL366" s="26"/>
      <c r="NM366" s="26"/>
      <c r="NN366" s="26"/>
      <c r="NO366" s="26"/>
      <c r="NP366" s="26"/>
      <c r="NQ366" s="26"/>
      <c r="NR366" s="26"/>
      <c r="NS366" s="26"/>
      <c r="NT366" s="26"/>
      <c r="NU366" s="26"/>
      <c r="NV366" s="26"/>
      <c r="NW366" s="26"/>
      <c r="NX366" s="26"/>
      <c r="NY366" s="26"/>
      <c r="NZ366" s="26"/>
      <c r="OA366" s="26"/>
      <c r="OB366" s="26"/>
      <c r="OC366" s="26"/>
      <c r="OD366" s="26"/>
      <c r="OE366" s="26"/>
      <c r="OF366" s="26"/>
      <c r="OG366" s="26"/>
      <c r="OH366" s="26"/>
      <c r="OI366" s="26"/>
      <c r="OJ366" s="26"/>
      <c r="OK366" s="26"/>
      <c r="OL366" s="26"/>
      <c r="OM366" s="26"/>
      <c r="ON366" s="26"/>
      <c r="OO366" s="26"/>
      <c r="OP366" s="26"/>
      <c r="OQ366" s="26"/>
      <c r="OR366" s="26"/>
      <c r="OS366" s="26"/>
      <c r="OT366" s="26"/>
      <c r="OU366" s="26"/>
      <c r="OV366" s="26"/>
      <c r="OW366" s="26"/>
      <c r="OX366" s="26"/>
      <c r="OY366" s="26"/>
      <c r="OZ366" s="26"/>
      <c r="PA366" s="26"/>
      <c r="PB366" s="26"/>
      <c r="PC366" s="26"/>
      <c r="PD366" s="26"/>
      <c r="PE366" s="26"/>
      <c r="PF366" s="26"/>
      <c r="PG366" s="26"/>
      <c r="PH366" s="26"/>
      <c r="PI366" s="26"/>
      <c r="PJ366" s="26"/>
      <c r="PK366" s="26"/>
      <c r="PL366" s="26"/>
      <c r="PM366" s="26"/>
      <c r="PN366" s="26"/>
      <c r="PO366" s="26"/>
      <c r="PP366" s="26"/>
      <c r="PQ366" s="26"/>
      <c r="PR366" s="26"/>
      <c r="PS366" s="26"/>
      <c r="PT366" s="26"/>
      <c r="PU366" s="26"/>
      <c r="PV366" s="26"/>
      <c r="PW366" s="26"/>
      <c r="PX366" s="26"/>
      <c r="PY366" s="26"/>
      <c r="PZ366" s="26"/>
      <c r="QA366" s="26"/>
      <c r="QB366" s="26"/>
      <c r="QC366" s="26"/>
      <c r="QD366" s="26"/>
      <c r="QE366" s="26"/>
      <c r="QF366" s="26"/>
      <c r="QG366" s="26"/>
      <c r="QH366" s="26"/>
      <c r="QI366" s="26"/>
      <c r="QJ366" s="26"/>
      <c r="QK366" s="26"/>
      <c r="QL366" s="26"/>
      <c r="QM366" s="26"/>
      <c r="QN366" s="26"/>
      <c r="QO366" s="26"/>
      <c r="QP366" s="26"/>
      <c r="QQ366" s="26"/>
      <c r="QR366" s="26"/>
      <c r="QS366" s="26"/>
      <c r="QT366" s="26"/>
      <c r="QU366" s="26"/>
      <c r="QV366" s="26"/>
      <c r="QW366" s="26"/>
      <c r="QX366" s="26"/>
      <c r="QY366" s="26"/>
      <c r="QZ366" s="26"/>
      <c r="RA366" s="26"/>
      <c r="RB366" s="26"/>
      <c r="RC366" s="26"/>
      <c r="RD366" s="26"/>
      <c r="RE366" s="26"/>
      <c r="RF366" s="26"/>
      <c r="RG366" s="26"/>
      <c r="RH366" s="26"/>
      <c r="RI366" s="26"/>
      <c r="RJ366" s="26"/>
      <c r="RK366" s="26"/>
      <c r="RL366" s="26"/>
      <c r="RM366" s="26"/>
      <c r="RN366" s="26"/>
      <c r="RO366" s="26"/>
      <c r="RP366" s="26"/>
      <c r="RQ366" s="26"/>
      <c r="RR366" s="26"/>
      <c r="RS366" s="26"/>
      <c r="RT366" s="26"/>
      <c r="RU366" s="26"/>
      <c r="RV366" s="26"/>
      <c r="RW366" s="26"/>
      <c r="RX366" s="26"/>
      <c r="RY366" s="26"/>
      <c r="RZ366" s="26"/>
      <c r="SA366" s="26"/>
      <c r="SB366" s="26"/>
      <c r="SC366" s="26"/>
      <c r="SD366" s="26"/>
      <c r="SE366" s="26"/>
      <c r="SF366" s="26"/>
      <c r="SG366" s="26"/>
      <c r="SH366" s="26"/>
      <c r="SI366" s="26"/>
      <c r="SJ366" s="26"/>
      <c r="SK366" s="26"/>
      <c r="SL366" s="26"/>
      <c r="SM366" s="26"/>
      <c r="SN366" s="26"/>
      <c r="SO366" s="26"/>
      <c r="SP366" s="26"/>
      <c r="AAV366" s="26"/>
      <c r="AAW366" s="26"/>
      <c r="AAX366" s="26"/>
      <c r="AAY366" s="26"/>
      <c r="AAZ366" s="26"/>
      <c r="ABA366" s="26"/>
      <c r="ABB366" s="26"/>
      <c r="ABC366" s="26"/>
      <c r="ABD366" s="26"/>
      <c r="ABE366" s="26"/>
      <c r="ABF366" s="26"/>
      <c r="ABG366" s="26"/>
      <c r="ABH366" s="26"/>
      <c r="ABI366" s="26"/>
      <c r="ABJ366" s="26"/>
      <c r="ABK366" s="26"/>
      <c r="ABL366" s="26"/>
      <c r="ABM366" s="26"/>
      <c r="ABN366" s="26"/>
      <c r="ABO366" s="26"/>
      <c r="ABP366" s="26"/>
      <c r="ABQ366" s="26"/>
      <c r="ABR366" s="26"/>
      <c r="ABS366" s="26"/>
      <c r="ABT366" s="26"/>
      <c r="ABU366" s="26"/>
      <c r="ABV366" s="26"/>
      <c r="ABW366" s="26"/>
      <c r="ABX366" s="26"/>
      <c r="ABY366" s="26"/>
      <c r="ABZ366" s="26"/>
      <c r="ACA366" s="26"/>
      <c r="ACB366" s="26"/>
      <c r="ACC366" s="26"/>
      <c r="ACD366" s="26"/>
      <c r="ACE366" s="26"/>
      <c r="ACF366" s="26"/>
      <c r="ACG366" s="26"/>
      <c r="ACH366" s="26"/>
      <c r="ACI366" s="26"/>
      <c r="ACJ366" s="26"/>
      <c r="ACK366" s="26"/>
      <c r="ACL366" s="26"/>
      <c r="ACM366" s="26"/>
      <c r="ACN366" s="26"/>
      <c r="ACO366" s="26"/>
      <c r="ACP366" s="26"/>
      <c r="ACQ366" s="26"/>
      <c r="ACR366" s="26"/>
      <c r="ACS366" s="26"/>
      <c r="ACT366" s="26"/>
      <c r="ACU366" s="26"/>
      <c r="ACV366" s="26"/>
      <c r="ACW366" s="26"/>
      <c r="ACX366" s="26"/>
      <c r="ACY366" s="26"/>
      <c r="ACZ366" s="26"/>
      <c r="ADA366" s="26"/>
      <c r="ADB366" s="26"/>
      <c r="ADC366" s="26"/>
      <c r="ADD366" s="26"/>
      <c r="ADE366" s="26"/>
      <c r="ADF366" s="26"/>
      <c r="ADG366" s="26"/>
      <c r="ADH366" s="26"/>
      <c r="ADI366" s="26"/>
      <c r="ADJ366" s="26"/>
      <c r="ADK366" s="26"/>
      <c r="ADL366" s="26"/>
      <c r="ADM366" s="26"/>
      <c r="ADN366" s="26"/>
      <c r="ADO366" s="26"/>
      <c r="ADP366" s="26"/>
      <c r="ADQ366" s="26"/>
      <c r="ADR366" s="26"/>
      <c r="ADS366" s="26"/>
      <c r="ADT366" s="26"/>
      <c r="ADU366" s="26"/>
      <c r="ADV366" s="26"/>
      <c r="ADW366" s="26"/>
      <c r="ADX366" s="26"/>
      <c r="ADY366" s="26"/>
      <c r="ADZ366" s="26"/>
      <c r="AEA366" s="26"/>
      <c r="AEB366" s="26"/>
      <c r="AEC366" s="26"/>
      <c r="AED366" s="26"/>
      <c r="AEE366" s="26"/>
      <c r="AEF366" s="26"/>
      <c r="AEG366" s="26"/>
      <c r="AEH366" s="26"/>
      <c r="AEI366" s="26"/>
      <c r="AEJ366" s="26"/>
      <c r="AEK366" s="26"/>
      <c r="AEL366" s="26"/>
      <c r="AEM366" s="26"/>
      <c r="AEN366" s="26"/>
      <c r="AEO366" s="26"/>
      <c r="AEP366" s="26"/>
      <c r="AEQ366" s="26"/>
      <c r="AER366" s="26"/>
      <c r="AES366" s="26"/>
      <c r="AET366" s="26"/>
      <c r="AEU366" s="26"/>
      <c r="AEV366" s="26"/>
      <c r="AEW366" s="26"/>
      <c r="AEX366" s="26"/>
      <c r="AEY366" s="26"/>
      <c r="AEZ366" s="26"/>
      <c r="AFA366" s="26"/>
      <c r="AFB366" s="26"/>
      <c r="AFC366" s="26"/>
      <c r="AFD366" s="26"/>
      <c r="AFE366" s="26"/>
      <c r="AFF366" s="26"/>
      <c r="AFG366" s="26"/>
      <c r="AFH366" s="26"/>
      <c r="AFI366" s="26"/>
      <c r="AFJ366" s="26"/>
      <c r="AFK366" s="26"/>
      <c r="AFL366" s="26"/>
      <c r="AFM366" s="26"/>
      <c r="AFN366" s="26"/>
      <c r="AFO366" s="26"/>
      <c r="AFP366" s="26"/>
      <c r="AFQ366" s="26"/>
      <c r="AFR366" s="26"/>
      <c r="AFS366" s="26"/>
      <c r="AFT366" s="26"/>
      <c r="AFU366" s="26"/>
      <c r="AFV366" s="26"/>
      <c r="AFW366" s="26"/>
      <c r="AFX366" s="26"/>
      <c r="AFY366" s="26"/>
      <c r="AFZ366" s="26"/>
      <c r="AGA366" s="26"/>
      <c r="AGB366" s="26"/>
      <c r="AGC366" s="26"/>
      <c r="AGD366" s="26"/>
      <c r="AGE366" s="26"/>
      <c r="AGF366" s="26"/>
      <c r="AGG366" s="26"/>
      <c r="AGH366" s="26"/>
      <c r="AGI366" s="26"/>
      <c r="AGJ366" s="26"/>
      <c r="AGK366" s="26"/>
      <c r="AGL366" s="26"/>
      <c r="AGM366" s="26"/>
      <c r="AGN366" s="26"/>
      <c r="AGO366" s="26"/>
    </row>
    <row r="367" spans="371:873" x14ac:dyDescent="0.25">
      <c r="NG367" s="26"/>
      <c r="NH367" s="26"/>
      <c r="NI367" s="26"/>
      <c r="NJ367" s="26"/>
      <c r="NK367" s="26"/>
      <c r="NL367" s="26"/>
      <c r="NM367" s="26"/>
      <c r="NN367" s="26"/>
      <c r="NO367" s="26"/>
      <c r="NP367" s="26"/>
      <c r="NQ367" s="26"/>
      <c r="NR367" s="26"/>
      <c r="NS367" s="26"/>
      <c r="NT367" s="26"/>
      <c r="NU367" s="26"/>
      <c r="NV367" s="26"/>
      <c r="NW367" s="26"/>
      <c r="NX367" s="26"/>
      <c r="NY367" s="26"/>
      <c r="NZ367" s="26"/>
      <c r="OA367" s="26"/>
      <c r="OB367" s="26"/>
      <c r="OC367" s="26"/>
      <c r="OD367" s="26"/>
      <c r="OE367" s="26"/>
      <c r="OF367" s="26"/>
      <c r="OG367" s="26"/>
      <c r="OH367" s="26"/>
      <c r="OI367" s="26"/>
      <c r="OJ367" s="26"/>
      <c r="OK367" s="26"/>
      <c r="OL367" s="26"/>
      <c r="OM367" s="26"/>
      <c r="ON367" s="26"/>
      <c r="OO367" s="26"/>
      <c r="OP367" s="26"/>
      <c r="OQ367" s="26"/>
      <c r="OR367" s="26"/>
      <c r="OS367" s="26"/>
      <c r="OT367" s="26"/>
      <c r="OU367" s="26"/>
      <c r="OV367" s="26"/>
      <c r="OW367" s="26"/>
      <c r="OX367" s="26"/>
      <c r="OY367" s="26"/>
      <c r="OZ367" s="26"/>
      <c r="PA367" s="26"/>
      <c r="PB367" s="26"/>
      <c r="PC367" s="26"/>
      <c r="PD367" s="26"/>
      <c r="PE367" s="26"/>
      <c r="PF367" s="26"/>
      <c r="PG367" s="26"/>
      <c r="PH367" s="26"/>
      <c r="PI367" s="26"/>
      <c r="PJ367" s="26"/>
      <c r="PK367" s="26"/>
      <c r="PL367" s="26"/>
      <c r="PM367" s="26"/>
      <c r="PN367" s="26"/>
      <c r="PO367" s="26"/>
      <c r="PP367" s="26"/>
      <c r="PQ367" s="26"/>
      <c r="PR367" s="26"/>
      <c r="PS367" s="26"/>
      <c r="PT367" s="26"/>
      <c r="PU367" s="26"/>
      <c r="PV367" s="26"/>
      <c r="PW367" s="26"/>
      <c r="PX367" s="26"/>
      <c r="PY367" s="26"/>
      <c r="PZ367" s="26"/>
      <c r="QA367" s="26"/>
      <c r="QB367" s="26"/>
      <c r="QC367" s="26"/>
      <c r="QD367" s="26"/>
      <c r="QE367" s="26"/>
      <c r="QF367" s="26"/>
      <c r="QG367" s="26"/>
      <c r="QH367" s="26"/>
      <c r="QI367" s="26"/>
      <c r="QJ367" s="26"/>
      <c r="QK367" s="26"/>
      <c r="QL367" s="26"/>
      <c r="QM367" s="26"/>
      <c r="QN367" s="26"/>
      <c r="QO367" s="26"/>
      <c r="QP367" s="26"/>
      <c r="QQ367" s="26"/>
      <c r="QR367" s="26"/>
      <c r="QS367" s="26"/>
      <c r="QT367" s="26"/>
      <c r="QU367" s="26"/>
      <c r="QV367" s="26"/>
      <c r="QW367" s="26"/>
      <c r="QX367" s="26"/>
      <c r="QY367" s="26"/>
      <c r="QZ367" s="26"/>
      <c r="RA367" s="26"/>
      <c r="RB367" s="26"/>
      <c r="RC367" s="26"/>
      <c r="RD367" s="26"/>
      <c r="RE367" s="26"/>
      <c r="RF367" s="26"/>
      <c r="RG367" s="26"/>
      <c r="RH367" s="26"/>
      <c r="RI367" s="26"/>
      <c r="RJ367" s="26"/>
      <c r="RK367" s="26"/>
      <c r="RL367" s="26"/>
      <c r="RM367" s="26"/>
      <c r="RN367" s="26"/>
      <c r="RO367" s="26"/>
      <c r="RP367" s="26"/>
      <c r="RQ367" s="26"/>
      <c r="RR367" s="26"/>
      <c r="RS367" s="26"/>
      <c r="RT367" s="26"/>
      <c r="RU367" s="26"/>
      <c r="RV367" s="26"/>
      <c r="RW367" s="26"/>
      <c r="RX367" s="26"/>
      <c r="RY367" s="26"/>
      <c r="RZ367" s="26"/>
      <c r="SA367" s="26"/>
      <c r="SB367" s="26"/>
      <c r="SC367" s="26"/>
      <c r="SD367" s="26"/>
      <c r="SE367" s="26"/>
      <c r="SF367" s="26"/>
      <c r="SG367" s="26"/>
      <c r="SH367" s="26"/>
      <c r="SI367" s="26"/>
      <c r="SJ367" s="26"/>
      <c r="SK367" s="26"/>
      <c r="SL367" s="26"/>
      <c r="SM367" s="26"/>
      <c r="SN367" s="26"/>
      <c r="SO367" s="26"/>
      <c r="SP367" s="26"/>
      <c r="AAV367" s="26"/>
      <c r="AAW367" s="26"/>
      <c r="AAX367" s="26"/>
      <c r="AAY367" s="26"/>
      <c r="AAZ367" s="26"/>
      <c r="ABA367" s="26"/>
      <c r="ABB367" s="26"/>
      <c r="ABC367" s="26"/>
      <c r="ABD367" s="26"/>
      <c r="ABE367" s="26"/>
      <c r="ABF367" s="26"/>
      <c r="ABG367" s="26"/>
      <c r="ABH367" s="26"/>
      <c r="ABI367" s="26"/>
      <c r="ABJ367" s="26"/>
      <c r="ABK367" s="26"/>
      <c r="ABL367" s="26"/>
      <c r="ABM367" s="26"/>
      <c r="ABN367" s="26"/>
      <c r="ABO367" s="26"/>
      <c r="ABP367" s="26"/>
      <c r="ABQ367" s="26"/>
      <c r="ABR367" s="26"/>
      <c r="ABS367" s="26"/>
      <c r="ABT367" s="26"/>
      <c r="ABU367" s="26"/>
      <c r="ABV367" s="26"/>
      <c r="ABW367" s="26"/>
      <c r="ABX367" s="26"/>
      <c r="ABY367" s="26"/>
      <c r="ABZ367" s="26"/>
      <c r="ACA367" s="26"/>
      <c r="ACB367" s="26"/>
      <c r="ACC367" s="26"/>
      <c r="ACD367" s="26"/>
      <c r="ACE367" s="26"/>
      <c r="ACF367" s="26"/>
      <c r="ACG367" s="26"/>
      <c r="ACH367" s="26"/>
      <c r="ACI367" s="26"/>
      <c r="ACJ367" s="26"/>
      <c r="ACK367" s="26"/>
      <c r="ACL367" s="26"/>
      <c r="ACM367" s="26"/>
      <c r="ACN367" s="26"/>
      <c r="ACO367" s="26"/>
      <c r="ACP367" s="26"/>
      <c r="ACQ367" s="26"/>
      <c r="ACR367" s="26"/>
      <c r="ACS367" s="26"/>
      <c r="ACT367" s="26"/>
      <c r="ACU367" s="26"/>
      <c r="ACV367" s="26"/>
      <c r="ACW367" s="26"/>
      <c r="ACX367" s="26"/>
      <c r="ACY367" s="26"/>
      <c r="ACZ367" s="26"/>
      <c r="ADA367" s="26"/>
      <c r="ADB367" s="26"/>
      <c r="ADC367" s="26"/>
      <c r="ADD367" s="26"/>
      <c r="ADE367" s="26"/>
      <c r="ADF367" s="26"/>
      <c r="ADG367" s="26"/>
      <c r="ADH367" s="26"/>
      <c r="ADI367" s="26"/>
      <c r="ADJ367" s="26"/>
      <c r="ADK367" s="26"/>
      <c r="ADL367" s="26"/>
      <c r="ADM367" s="26"/>
      <c r="ADN367" s="26"/>
      <c r="ADO367" s="26"/>
      <c r="ADP367" s="26"/>
      <c r="ADQ367" s="26"/>
      <c r="ADR367" s="26"/>
      <c r="ADS367" s="26"/>
      <c r="ADT367" s="26"/>
      <c r="ADU367" s="26"/>
      <c r="ADV367" s="26"/>
      <c r="ADW367" s="26"/>
      <c r="ADX367" s="26"/>
      <c r="ADY367" s="26"/>
      <c r="ADZ367" s="26"/>
      <c r="AEA367" s="26"/>
      <c r="AEB367" s="26"/>
      <c r="AEC367" s="26"/>
      <c r="AED367" s="26"/>
      <c r="AEE367" s="26"/>
      <c r="AEF367" s="26"/>
      <c r="AEG367" s="26"/>
      <c r="AEH367" s="26"/>
      <c r="AEI367" s="26"/>
      <c r="AEJ367" s="26"/>
      <c r="AEK367" s="26"/>
      <c r="AEL367" s="26"/>
      <c r="AEM367" s="26"/>
      <c r="AEN367" s="26"/>
      <c r="AEO367" s="26"/>
      <c r="AEP367" s="26"/>
      <c r="AEQ367" s="26"/>
      <c r="AER367" s="26"/>
      <c r="AES367" s="26"/>
      <c r="AET367" s="26"/>
      <c r="AEU367" s="26"/>
      <c r="AEV367" s="26"/>
      <c r="AEW367" s="26"/>
      <c r="AEX367" s="26"/>
      <c r="AEY367" s="26"/>
      <c r="AEZ367" s="26"/>
      <c r="AFA367" s="26"/>
      <c r="AFB367" s="26"/>
      <c r="AFC367" s="26"/>
      <c r="AFD367" s="26"/>
      <c r="AFE367" s="26"/>
      <c r="AFF367" s="26"/>
      <c r="AFG367" s="26"/>
      <c r="AFH367" s="26"/>
      <c r="AFI367" s="26"/>
      <c r="AFJ367" s="26"/>
      <c r="AFK367" s="26"/>
      <c r="AFL367" s="26"/>
      <c r="AFM367" s="26"/>
      <c r="AFN367" s="26"/>
      <c r="AFO367" s="26"/>
      <c r="AFP367" s="26"/>
      <c r="AFQ367" s="26"/>
      <c r="AFR367" s="26"/>
      <c r="AFS367" s="26"/>
      <c r="AFT367" s="26"/>
      <c r="AFU367" s="26"/>
      <c r="AFV367" s="26"/>
      <c r="AFW367" s="26"/>
      <c r="AFX367" s="26"/>
      <c r="AFY367" s="26"/>
      <c r="AFZ367" s="26"/>
      <c r="AGA367" s="26"/>
      <c r="AGB367" s="26"/>
      <c r="AGC367" s="26"/>
      <c r="AGD367" s="26"/>
      <c r="AGE367" s="26"/>
      <c r="AGF367" s="26"/>
      <c r="AGG367" s="26"/>
      <c r="AGH367" s="26"/>
      <c r="AGI367" s="26"/>
      <c r="AGJ367" s="26"/>
      <c r="AGK367" s="26"/>
      <c r="AGL367" s="26"/>
      <c r="AGM367" s="26"/>
      <c r="AGN367" s="26"/>
      <c r="AGO367" s="26"/>
    </row>
    <row r="368" spans="371:873" x14ac:dyDescent="0.25">
      <c r="NG368" s="26"/>
      <c r="NH368" s="26"/>
      <c r="NI368" s="26"/>
      <c r="NJ368" s="26"/>
      <c r="NK368" s="26"/>
      <c r="NL368" s="26"/>
      <c r="NM368" s="26"/>
      <c r="NN368" s="26"/>
      <c r="NO368" s="26"/>
      <c r="NP368" s="26"/>
      <c r="NQ368" s="26"/>
      <c r="NR368" s="26"/>
      <c r="NS368" s="26"/>
      <c r="NT368" s="26"/>
      <c r="NU368" s="26"/>
      <c r="NV368" s="26"/>
      <c r="NW368" s="26"/>
      <c r="NX368" s="26"/>
      <c r="NY368" s="26"/>
      <c r="NZ368" s="26"/>
      <c r="OA368" s="26"/>
      <c r="OB368" s="26"/>
      <c r="OC368" s="26"/>
      <c r="OD368" s="26"/>
      <c r="OE368" s="26"/>
      <c r="OF368" s="26"/>
      <c r="OG368" s="26"/>
      <c r="OH368" s="26"/>
      <c r="OI368" s="26"/>
      <c r="OJ368" s="26"/>
      <c r="OK368" s="26"/>
      <c r="OL368" s="26"/>
      <c r="OM368" s="26"/>
      <c r="ON368" s="26"/>
      <c r="OO368" s="26"/>
      <c r="OP368" s="26"/>
      <c r="OQ368" s="26"/>
      <c r="OR368" s="26"/>
      <c r="OS368" s="26"/>
      <c r="OT368" s="26"/>
      <c r="OU368" s="26"/>
      <c r="OV368" s="26"/>
      <c r="OW368" s="26"/>
      <c r="OX368" s="26"/>
      <c r="OY368" s="26"/>
      <c r="OZ368" s="26"/>
      <c r="PA368" s="26"/>
      <c r="PB368" s="26"/>
      <c r="PC368" s="26"/>
      <c r="PD368" s="26"/>
      <c r="PE368" s="26"/>
      <c r="PF368" s="26"/>
      <c r="PG368" s="26"/>
      <c r="PH368" s="26"/>
      <c r="PI368" s="26"/>
      <c r="PJ368" s="26"/>
      <c r="PK368" s="26"/>
      <c r="PL368" s="26"/>
      <c r="PM368" s="26"/>
      <c r="PN368" s="26"/>
      <c r="PO368" s="26"/>
      <c r="PP368" s="26"/>
      <c r="PQ368" s="26"/>
      <c r="PR368" s="26"/>
      <c r="PS368" s="26"/>
      <c r="PT368" s="26"/>
      <c r="PU368" s="26"/>
      <c r="PV368" s="26"/>
      <c r="PW368" s="26"/>
      <c r="PX368" s="26"/>
      <c r="PY368" s="26"/>
      <c r="PZ368" s="26"/>
      <c r="QA368" s="26"/>
      <c r="QB368" s="26"/>
      <c r="QC368" s="26"/>
      <c r="QD368" s="26"/>
      <c r="QE368" s="26"/>
      <c r="QF368" s="26"/>
      <c r="QG368" s="26"/>
      <c r="QH368" s="26"/>
      <c r="QI368" s="26"/>
      <c r="QJ368" s="26"/>
      <c r="QK368" s="26"/>
      <c r="QL368" s="26"/>
      <c r="QM368" s="26"/>
      <c r="QN368" s="26"/>
      <c r="QO368" s="26"/>
      <c r="QP368" s="26"/>
      <c r="QQ368" s="26"/>
      <c r="QR368" s="26"/>
      <c r="QS368" s="26"/>
      <c r="QT368" s="26"/>
      <c r="QU368" s="26"/>
      <c r="QV368" s="26"/>
      <c r="QW368" s="26"/>
      <c r="QX368" s="26"/>
      <c r="QY368" s="26"/>
      <c r="QZ368" s="26"/>
      <c r="RA368" s="26"/>
      <c r="RB368" s="26"/>
      <c r="RC368" s="26"/>
      <c r="RD368" s="26"/>
      <c r="RE368" s="26"/>
      <c r="RF368" s="26"/>
      <c r="RG368" s="26"/>
      <c r="RH368" s="26"/>
      <c r="RI368" s="26"/>
      <c r="RJ368" s="26"/>
      <c r="RK368" s="26"/>
      <c r="RL368" s="26"/>
      <c r="RM368" s="26"/>
      <c r="RN368" s="26"/>
      <c r="RO368" s="26"/>
      <c r="RP368" s="26"/>
      <c r="RQ368" s="26"/>
      <c r="RR368" s="26"/>
      <c r="RS368" s="26"/>
      <c r="RT368" s="26"/>
      <c r="RU368" s="26"/>
      <c r="RV368" s="26"/>
      <c r="RW368" s="26"/>
      <c r="RX368" s="26"/>
      <c r="RY368" s="26"/>
      <c r="RZ368" s="26"/>
      <c r="SA368" s="26"/>
      <c r="SB368" s="26"/>
      <c r="SC368" s="26"/>
      <c r="SD368" s="26"/>
      <c r="SE368" s="26"/>
      <c r="SF368" s="26"/>
      <c r="SG368" s="26"/>
      <c r="SH368" s="26"/>
      <c r="SI368" s="26"/>
      <c r="SJ368" s="26"/>
      <c r="SK368" s="26"/>
      <c r="SL368" s="26"/>
      <c r="SM368" s="26"/>
      <c r="SN368" s="26"/>
      <c r="SO368" s="26"/>
      <c r="SP368" s="26"/>
      <c r="AAV368" s="26"/>
      <c r="AAW368" s="26"/>
      <c r="AAX368" s="26"/>
      <c r="AAY368" s="26"/>
      <c r="AAZ368" s="26"/>
      <c r="ABA368" s="26"/>
      <c r="ABB368" s="26"/>
      <c r="ABC368" s="26"/>
      <c r="ABD368" s="26"/>
      <c r="ABE368" s="26"/>
      <c r="ABF368" s="26"/>
      <c r="ABG368" s="26"/>
      <c r="ABH368" s="26"/>
      <c r="ABI368" s="26"/>
      <c r="ABJ368" s="26"/>
      <c r="ABK368" s="26"/>
      <c r="ABL368" s="26"/>
      <c r="ABM368" s="26"/>
      <c r="ABN368" s="26"/>
      <c r="ABO368" s="26"/>
      <c r="ABP368" s="26"/>
      <c r="ABQ368" s="26"/>
      <c r="ABR368" s="26"/>
      <c r="ABS368" s="26"/>
      <c r="ABT368" s="26"/>
      <c r="ABU368" s="26"/>
      <c r="ABV368" s="26"/>
      <c r="ABW368" s="26"/>
      <c r="ABX368" s="26"/>
      <c r="ABY368" s="26"/>
      <c r="ABZ368" s="26"/>
      <c r="ACA368" s="26"/>
      <c r="ACB368" s="26"/>
      <c r="ACC368" s="26"/>
      <c r="ACD368" s="26"/>
      <c r="ACE368" s="26"/>
      <c r="ACF368" s="26"/>
      <c r="ACG368" s="26"/>
      <c r="ACH368" s="26"/>
      <c r="ACI368" s="26"/>
      <c r="ACJ368" s="26"/>
      <c r="ACK368" s="26"/>
      <c r="ACL368" s="26"/>
      <c r="ACM368" s="26"/>
      <c r="ACN368" s="26"/>
      <c r="ACO368" s="26"/>
      <c r="ACP368" s="26"/>
      <c r="ACQ368" s="26"/>
      <c r="ACR368" s="26"/>
      <c r="ACS368" s="26"/>
      <c r="ACT368" s="26"/>
      <c r="ACU368" s="26"/>
      <c r="ACV368" s="26"/>
      <c r="ACW368" s="26"/>
      <c r="ACX368" s="26"/>
      <c r="ACY368" s="26"/>
      <c r="ACZ368" s="26"/>
      <c r="ADA368" s="26"/>
      <c r="ADB368" s="26"/>
      <c r="ADC368" s="26"/>
      <c r="ADD368" s="26"/>
      <c r="ADE368" s="26"/>
      <c r="ADF368" s="26"/>
      <c r="ADG368" s="26"/>
      <c r="ADH368" s="26"/>
      <c r="ADI368" s="26"/>
      <c r="ADJ368" s="26"/>
      <c r="ADK368" s="26"/>
      <c r="ADL368" s="26"/>
      <c r="ADM368" s="26"/>
      <c r="ADN368" s="26"/>
      <c r="ADO368" s="26"/>
      <c r="ADP368" s="26"/>
      <c r="ADQ368" s="26"/>
      <c r="ADR368" s="26"/>
      <c r="ADS368" s="26"/>
      <c r="ADT368" s="26"/>
      <c r="ADU368" s="26"/>
      <c r="ADV368" s="26"/>
      <c r="ADW368" s="26"/>
      <c r="ADX368" s="26"/>
      <c r="ADY368" s="26"/>
      <c r="ADZ368" s="26"/>
      <c r="AEA368" s="26"/>
      <c r="AEB368" s="26"/>
      <c r="AEC368" s="26"/>
      <c r="AED368" s="26"/>
      <c r="AEE368" s="26"/>
      <c r="AEF368" s="26"/>
      <c r="AEG368" s="26"/>
      <c r="AEH368" s="26"/>
      <c r="AEI368" s="26"/>
      <c r="AEJ368" s="26"/>
      <c r="AEK368" s="26"/>
      <c r="AEL368" s="26"/>
      <c r="AEM368" s="26"/>
      <c r="AEN368" s="26"/>
      <c r="AEO368" s="26"/>
      <c r="AEP368" s="26"/>
      <c r="AEQ368" s="26"/>
      <c r="AER368" s="26"/>
      <c r="AES368" s="26"/>
      <c r="AET368" s="26"/>
      <c r="AEU368" s="26"/>
      <c r="AEV368" s="26"/>
      <c r="AEW368" s="26"/>
      <c r="AEX368" s="26"/>
      <c r="AEY368" s="26"/>
      <c r="AEZ368" s="26"/>
      <c r="AFA368" s="26"/>
      <c r="AFB368" s="26"/>
      <c r="AFC368" s="26"/>
      <c r="AFD368" s="26"/>
      <c r="AFE368" s="26"/>
      <c r="AFF368" s="26"/>
      <c r="AFG368" s="26"/>
      <c r="AFH368" s="26"/>
      <c r="AFI368" s="26"/>
      <c r="AFJ368" s="26"/>
      <c r="AFK368" s="26"/>
      <c r="AFL368" s="26"/>
      <c r="AFM368" s="26"/>
      <c r="AFN368" s="26"/>
      <c r="AFO368" s="26"/>
      <c r="AFP368" s="26"/>
      <c r="AFQ368" s="26"/>
      <c r="AFR368" s="26"/>
      <c r="AFS368" s="26"/>
      <c r="AFT368" s="26"/>
      <c r="AFU368" s="26"/>
      <c r="AFV368" s="26"/>
      <c r="AFW368" s="26"/>
      <c r="AFX368" s="26"/>
      <c r="AFY368" s="26"/>
      <c r="AFZ368" s="26"/>
      <c r="AGA368" s="26"/>
      <c r="AGB368" s="26"/>
      <c r="AGC368" s="26"/>
      <c r="AGD368" s="26"/>
      <c r="AGE368" s="26"/>
      <c r="AGF368" s="26"/>
      <c r="AGG368" s="26"/>
      <c r="AGH368" s="26"/>
      <c r="AGI368" s="26"/>
      <c r="AGJ368" s="26"/>
      <c r="AGK368" s="26"/>
      <c r="AGL368" s="26"/>
      <c r="AGM368" s="26"/>
      <c r="AGN368" s="26"/>
      <c r="AGO368" s="26"/>
    </row>
    <row r="369" spans="371:873" x14ac:dyDescent="0.25">
      <c r="NG369" s="26"/>
      <c r="NH369" s="26"/>
      <c r="NI369" s="26"/>
      <c r="NJ369" s="26"/>
      <c r="NK369" s="26"/>
      <c r="NL369" s="26"/>
      <c r="NM369" s="26"/>
      <c r="NN369" s="26"/>
      <c r="NO369" s="26"/>
      <c r="NP369" s="26"/>
      <c r="NQ369" s="26"/>
      <c r="NR369" s="26"/>
      <c r="NS369" s="26"/>
      <c r="NT369" s="26"/>
      <c r="NU369" s="26"/>
      <c r="NV369" s="26"/>
      <c r="NW369" s="26"/>
      <c r="NX369" s="26"/>
      <c r="NY369" s="26"/>
      <c r="NZ369" s="26"/>
      <c r="OA369" s="26"/>
      <c r="OB369" s="26"/>
      <c r="OC369" s="26"/>
      <c r="OD369" s="26"/>
      <c r="OE369" s="26"/>
      <c r="OF369" s="26"/>
      <c r="OG369" s="26"/>
      <c r="OH369" s="26"/>
      <c r="OI369" s="26"/>
      <c r="OJ369" s="26"/>
      <c r="OK369" s="26"/>
      <c r="OL369" s="26"/>
      <c r="OM369" s="26"/>
      <c r="ON369" s="26"/>
      <c r="OO369" s="26"/>
      <c r="OP369" s="26"/>
      <c r="OQ369" s="26"/>
      <c r="OR369" s="26"/>
      <c r="OS369" s="26"/>
      <c r="OT369" s="26"/>
      <c r="OU369" s="26"/>
      <c r="OV369" s="26"/>
      <c r="OW369" s="26"/>
      <c r="OX369" s="26"/>
      <c r="OY369" s="26"/>
      <c r="OZ369" s="26"/>
      <c r="PA369" s="26"/>
      <c r="PB369" s="26"/>
      <c r="PC369" s="26"/>
      <c r="PD369" s="26"/>
      <c r="PE369" s="26"/>
      <c r="PF369" s="26"/>
      <c r="PG369" s="26"/>
      <c r="PH369" s="26"/>
      <c r="PI369" s="26"/>
      <c r="PJ369" s="26"/>
      <c r="PK369" s="26"/>
      <c r="PL369" s="26"/>
      <c r="PM369" s="26"/>
      <c r="PN369" s="26"/>
      <c r="PO369" s="26"/>
      <c r="PP369" s="26"/>
      <c r="PQ369" s="26"/>
      <c r="PR369" s="26"/>
      <c r="PS369" s="26"/>
      <c r="PT369" s="26"/>
      <c r="PU369" s="26"/>
      <c r="PV369" s="26"/>
      <c r="PW369" s="26"/>
      <c r="PX369" s="26"/>
      <c r="PY369" s="26"/>
      <c r="PZ369" s="26"/>
      <c r="QA369" s="26"/>
      <c r="QB369" s="26"/>
      <c r="QC369" s="26"/>
      <c r="QD369" s="26"/>
      <c r="QE369" s="26"/>
      <c r="QF369" s="26"/>
      <c r="QG369" s="26"/>
      <c r="QH369" s="26"/>
      <c r="QI369" s="26"/>
      <c r="QJ369" s="26"/>
      <c r="QK369" s="26"/>
      <c r="QL369" s="26"/>
      <c r="QM369" s="26"/>
      <c r="QN369" s="26"/>
      <c r="QO369" s="26"/>
      <c r="QP369" s="26"/>
      <c r="QQ369" s="26"/>
      <c r="QR369" s="26"/>
      <c r="QS369" s="26"/>
      <c r="QT369" s="26"/>
      <c r="QU369" s="26"/>
      <c r="QV369" s="26"/>
      <c r="QW369" s="26"/>
      <c r="QX369" s="26"/>
      <c r="QY369" s="26"/>
      <c r="QZ369" s="26"/>
      <c r="RA369" s="26"/>
      <c r="RB369" s="26"/>
      <c r="RC369" s="26"/>
      <c r="RD369" s="26"/>
      <c r="RE369" s="26"/>
      <c r="RF369" s="26"/>
      <c r="RG369" s="26"/>
      <c r="RH369" s="26"/>
      <c r="RI369" s="26"/>
      <c r="RJ369" s="26"/>
      <c r="RK369" s="26"/>
      <c r="RL369" s="26"/>
      <c r="RM369" s="26"/>
      <c r="RN369" s="26"/>
      <c r="RO369" s="26"/>
      <c r="RP369" s="26"/>
      <c r="RQ369" s="26"/>
      <c r="RR369" s="26"/>
      <c r="RS369" s="26"/>
      <c r="RT369" s="26"/>
      <c r="RU369" s="26"/>
      <c r="RV369" s="26"/>
      <c r="RW369" s="26"/>
      <c r="RX369" s="26"/>
      <c r="RY369" s="26"/>
      <c r="RZ369" s="26"/>
      <c r="SA369" s="26"/>
      <c r="SB369" s="26"/>
      <c r="SC369" s="26"/>
      <c r="SD369" s="26"/>
      <c r="SE369" s="26"/>
      <c r="SF369" s="26"/>
      <c r="SG369" s="26"/>
      <c r="SH369" s="26"/>
      <c r="SI369" s="26"/>
      <c r="SJ369" s="26"/>
      <c r="SK369" s="26"/>
      <c r="SL369" s="26"/>
      <c r="SM369" s="26"/>
      <c r="SN369" s="26"/>
      <c r="SO369" s="26"/>
      <c r="SP369" s="26"/>
      <c r="AAV369" s="26"/>
      <c r="AAW369" s="26"/>
      <c r="AAX369" s="26"/>
      <c r="AAY369" s="26"/>
      <c r="AAZ369" s="26"/>
      <c r="ABA369" s="26"/>
      <c r="ABB369" s="26"/>
      <c r="ABC369" s="26"/>
      <c r="ABD369" s="26"/>
      <c r="ABE369" s="26"/>
      <c r="ABF369" s="26"/>
      <c r="ABG369" s="26"/>
      <c r="ABH369" s="26"/>
      <c r="ABI369" s="26"/>
      <c r="ABJ369" s="26"/>
      <c r="ABK369" s="26"/>
      <c r="ABL369" s="26"/>
      <c r="ABM369" s="26"/>
      <c r="ABN369" s="26"/>
      <c r="ABO369" s="26"/>
      <c r="ABP369" s="26"/>
      <c r="ABQ369" s="26"/>
      <c r="ABR369" s="26"/>
      <c r="ABS369" s="26"/>
      <c r="ABT369" s="26"/>
      <c r="ABU369" s="26"/>
      <c r="ABV369" s="26"/>
      <c r="ABW369" s="26"/>
      <c r="ABX369" s="26"/>
      <c r="ABY369" s="26"/>
      <c r="ABZ369" s="26"/>
      <c r="ACA369" s="26"/>
      <c r="ACB369" s="26"/>
      <c r="ACC369" s="26"/>
      <c r="ACD369" s="26"/>
      <c r="ACE369" s="26"/>
      <c r="ACF369" s="26"/>
      <c r="ACG369" s="26"/>
      <c r="ACH369" s="26"/>
      <c r="ACI369" s="26"/>
      <c r="ACJ369" s="26"/>
      <c r="ACK369" s="26"/>
      <c r="ACL369" s="26"/>
      <c r="ACM369" s="26"/>
      <c r="ACN369" s="26"/>
      <c r="ACO369" s="26"/>
      <c r="ACP369" s="26"/>
      <c r="ACQ369" s="26"/>
      <c r="ACR369" s="26"/>
      <c r="ACS369" s="26"/>
      <c r="ACT369" s="26"/>
      <c r="ACU369" s="26"/>
      <c r="ACV369" s="26"/>
      <c r="ACW369" s="26"/>
      <c r="ACX369" s="26"/>
      <c r="ACY369" s="26"/>
      <c r="ACZ369" s="26"/>
      <c r="ADA369" s="26"/>
      <c r="ADB369" s="26"/>
      <c r="ADC369" s="26"/>
      <c r="ADD369" s="26"/>
      <c r="ADE369" s="26"/>
      <c r="ADF369" s="26"/>
      <c r="ADG369" s="26"/>
      <c r="ADH369" s="26"/>
      <c r="ADI369" s="26"/>
      <c r="ADJ369" s="26"/>
      <c r="ADK369" s="26"/>
      <c r="ADL369" s="26"/>
      <c r="ADM369" s="26"/>
      <c r="ADN369" s="26"/>
      <c r="ADO369" s="26"/>
      <c r="ADP369" s="26"/>
      <c r="ADQ369" s="26"/>
      <c r="ADR369" s="26"/>
      <c r="ADS369" s="26"/>
      <c r="ADT369" s="26"/>
      <c r="ADU369" s="26"/>
      <c r="ADV369" s="26"/>
      <c r="ADW369" s="26"/>
      <c r="ADX369" s="26"/>
      <c r="ADY369" s="26"/>
      <c r="ADZ369" s="26"/>
      <c r="AEA369" s="26"/>
      <c r="AEB369" s="26"/>
      <c r="AEC369" s="26"/>
      <c r="AED369" s="26"/>
      <c r="AEE369" s="26"/>
      <c r="AEF369" s="26"/>
      <c r="AEG369" s="26"/>
      <c r="AEH369" s="26"/>
      <c r="AEI369" s="26"/>
      <c r="AEJ369" s="26"/>
      <c r="AEK369" s="26"/>
      <c r="AEL369" s="26"/>
      <c r="AEM369" s="26"/>
      <c r="AEN369" s="26"/>
      <c r="AEO369" s="26"/>
      <c r="AEP369" s="26"/>
      <c r="AEQ369" s="26"/>
      <c r="AER369" s="26"/>
      <c r="AES369" s="26"/>
      <c r="AET369" s="26"/>
      <c r="AEU369" s="26"/>
      <c r="AEV369" s="26"/>
      <c r="AEW369" s="26"/>
      <c r="AEX369" s="26"/>
      <c r="AEY369" s="26"/>
      <c r="AEZ369" s="26"/>
      <c r="AFA369" s="26"/>
      <c r="AFB369" s="26"/>
      <c r="AFC369" s="26"/>
      <c r="AFD369" s="26"/>
      <c r="AFE369" s="26"/>
      <c r="AFF369" s="26"/>
      <c r="AFG369" s="26"/>
      <c r="AFH369" s="26"/>
      <c r="AFI369" s="26"/>
      <c r="AFJ369" s="26"/>
      <c r="AFK369" s="26"/>
      <c r="AFL369" s="26"/>
      <c r="AFM369" s="26"/>
      <c r="AFN369" s="26"/>
      <c r="AFO369" s="26"/>
      <c r="AFP369" s="26"/>
      <c r="AFQ369" s="26"/>
      <c r="AFR369" s="26"/>
      <c r="AFS369" s="26"/>
      <c r="AFT369" s="26"/>
      <c r="AFU369" s="26"/>
      <c r="AFV369" s="26"/>
      <c r="AFW369" s="26"/>
      <c r="AFX369" s="26"/>
      <c r="AFY369" s="26"/>
      <c r="AFZ369" s="26"/>
      <c r="AGA369" s="26"/>
      <c r="AGB369" s="26"/>
      <c r="AGC369" s="26"/>
      <c r="AGD369" s="26"/>
      <c r="AGE369" s="26"/>
      <c r="AGF369" s="26"/>
      <c r="AGG369" s="26"/>
      <c r="AGH369" s="26"/>
      <c r="AGI369" s="26"/>
      <c r="AGJ369" s="26"/>
      <c r="AGK369" s="26"/>
      <c r="AGL369" s="26"/>
      <c r="AGM369" s="26"/>
      <c r="AGN369" s="26"/>
      <c r="AGO369" s="26"/>
    </row>
    <row r="370" spans="371:873" x14ac:dyDescent="0.25">
      <c r="NG370" s="26"/>
      <c r="NH370" s="26"/>
      <c r="NI370" s="26"/>
      <c r="NJ370" s="26"/>
      <c r="NK370" s="26"/>
      <c r="NL370" s="26"/>
      <c r="NM370" s="26"/>
      <c r="NN370" s="26"/>
      <c r="NO370" s="26"/>
      <c r="NP370" s="26"/>
      <c r="NQ370" s="26"/>
      <c r="NR370" s="26"/>
      <c r="NS370" s="26"/>
      <c r="NT370" s="26"/>
      <c r="NU370" s="26"/>
      <c r="NV370" s="26"/>
      <c r="NW370" s="26"/>
      <c r="NX370" s="26"/>
      <c r="NY370" s="26"/>
      <c r="NZ370" s="26"/>
      <c r="OA370" s="26"/>
      <c r="OB370" s="26"/>
      <c r="OC370" s="26"/>
      <c r="OD370" s="26"/>
      <c r="OE370" s="26"/>
      <c r="OF370" s="26"/>
      <c r="OG370" s="26"/>
      <c r="OH370" s="26"/>
      <c r="OI370" s="26"/>
      <c r="OJ370" s="26"/>
      <c r="OK370" s="26"/>
      <c r="OL370" s="26"/>
      <c r="OM370" s="26"/>
      <c r="ON370" s="26"/>
      <c r="OO370" s="26"/>
      <c r="OP370" s="26"/>
      <c r="OQ370" s="26"/>
      <c r="OR370" s="26"/>
      <c r="OS370" s="26"/>
      <c r="OT370" s="26"/>
      <c r="OU370" s="26"/>
      <c r="OV370" s="26"/>
      <c r="OW370" s="26"/>
      <c r="OX370" s="26"/>
      <c r="OY370" s="26"/>
      <c r="OZ370" s="26"/>
      <c r="PA370" s="26"/>
      <c r="PB370" s="26"/>
      <c r="PC370" s="26"/>
      <c r="PD370" s="26"/>
      <c r="PE370" s="26"/>
      <c r="PF370" s="26"/>
      <c r="PG370" s="26"/>
      <c r="PH370" s="26"/>
      <c r="PI370" s="26"/>
      <c r="PJ370" s="26"/>
      <c r="PK370" s="26"/>
      <c r="PL370" s="26"/>
      <c r="PM370" s="26"/>
      <c r="PN370" s="26"/>
      <c r="PO370" s="26"/>
      <c r="PP370" s="26"/>
      <c r="PQ370" s="26"/>
      <c r="PR370" s="26"/>
      <c r="PS370" s="26"/>
      <c r="PT370" s="26"/>
      <c r="PU370" s="26"/>
      <c r="PV370" s="26"/>
      <c r="PW370" s="26"/>
      <c r="PX370" s="26"/>
      <c r="PY370" s="26"/>
      <c r="PZ370" s="26"/>
      <c r="QA370" s="26"/>
      <c r="QB370" s="26"/>
      <c r="QC370" s="26"/>
      <c r="QD370" s="26"/>
      <c r="QE370" s="26"/>
      <c r="QF370" s="26"/>
      <c r="QG370" s="26"/>
      <c r="QH370" s="26"/>
      <c r="QI370" s="26"/>
      <c r="QJ370" s="26"/>
      <c r="QK370" s="26"/>
      <c r="QL370" s="26"/>
      <c r="QM370" s="26"/>
      <c r="QN370" s="26"/>
      <c r="QO370" s="26"/>
      <c r="QP370" s="26"/>
      <c r="QQ370" s="26"/>
      <c r="QR370" s="26"/>
      <c r="QS370" s="26"/>
      <c r="QT370" s="26"/>
      <c r="QU370" s="26"/>
      <c r="QV370" s="26"/>
      <c r="QW370" s="26"/>
      <c r="QX370" s="26"/>
      <c r="QY370" s="26"/>
      <c r="QZ370" s="26"/>
      <c r="RA370" s="26"/>
      <c r="RB370" s="26"/>
      <c r="RC370" s="26"/>
      <c r="RD370" s="26"/>
      <c r="RE370" s="26"/>
      <c r="RF370" s="26"/>
      <c r="RG370" s="26"/>
      <c r="RH370" s="26"/>
      <c r="RI370" s="26"/>
      <c r="RJ370" s="26"/>
      <c r="RK370" s="26"/>
      <c r="RL370" s="26"/>
      <c r="RM370" s="26"/>
      <c r="RN370" s="26"/>
      <c r="RO370" s="26"/>
      <c r="RP370" s="26"/>
      <c r="RQ370" s="26"/>
      <c r="RR370" s="26"/>
      <c r="RS370" s="26"/>
      <c r="RT370" s="26"/>
      <c r="RU370" s="26"/>
      <c r="RV370" s="26"/>
      <c r="RW370" s="26"/>
      <c r="RX370" s="26"/>
      <c r="RY370" s="26"/>
      <c r="RZ370" s="26"/>
      <c r="SA370" s="26"/>
      <c r="SB370" s="26"/>
      <c r="SC370" s="26"/>
      <c r="SD370" s="26"/>
      <c r="SE370" s="26"/>
      <c r="SF370" s="26"/>
      <c r="SG370" s="26"/>
      <c r="SH370" s="26"/>
      <c r="SI370" s="26"/>
      <c r="SJ370" s="26"/>
      <c r="SK370" s="26"/>
      <c r="SL370" s="26"/>
      <c r="SM370" s="26"/>
      <c r="SN370" s="26"/>
      <c r="SO370" s="26"/>
      <c r="SP370" s="26"/>
      <c r="AAV370" s="26"/>
      <c r="AAW370" s="26"/>
      <c r="AAX370" s="26"/>
      <c r="AAY370" s="26"/>
      <c r="AAZ370" s="26"/>
      <c r="ABA370" s="26"/>
      <c r="ABB370" s="26"/>
      <c r="ABC370" s="26"/>
      <c r="ABD370" s="26"/>
      <c r="ABE370" s="26"/>
      <c r="ABF370" s="26"/>
      <c r="ABG370" s="26"/>
      <c r="ABH370" s="26"/>
      <c r="ABI370" s="26"/>
      <c r="ABJ370" s="26"/>
      <c r="ABK370" s="26"/>
      <c r="ABL370" s="26"/>
      <c r="ABM370" s="26"/>
      <c r="ABN370" s="26"/>
      <c r="ABO370" s="26"/>
      <c r="ABP370" s="26"/>
      <c r="ABQ370" s="26"/>
      <c r="ABR370" s="26"/>
      <c r="ABS370" s="26"/>
      <c r="ABT370" s="26"/>
      <c r="ABU370" s="26"/>
      <c r="ABV370" s="26"/>
      <c r="ABW370" s="26"/>
      <c r="ABX370" s="26"/>
      <c r="ABY370" s="26"/>
      <c r="ABZ370" s="26"/>
      <c r="ACA370" s="26"/>
      <c r="ACB370" s="26"/>
      <c r="ACC370" s="26"/>
      <c r="ACD370" s="26"/>
      <c r="ACE370" s="26"/>
      <c r="ACF370" s="26"/>
      <c r="ACG370" s="26"/>
      <c r="ACH370" s="26"/>
      <c r="ACI370" s="26"/>
      <c r="ACJ370" s="26"/>
      <c r="ACK370" s="26"/>
      <c r="ACL370" s="26"/>
      <c r="ACM370" s="26"/>
      <c r="ACN370" s="26"/>
      <c r="ACO370" s="26"/>
      <c r="ACP370" s="26"/>
      <c r="ACQ370" s="26"/>
      <c r="ACR370" s="26"/>
      <c r="ACS370" s="26"/>
      <c r="ACT370" s="26"/>
      <c r="ACU370" s="26"/>
      <c r="ACV370" s="26"/>
      <c r="ACW370" s="26"/>
      <c r="ACX370" s="26"/>
      <c r="ACY370" s="26"/>
      <c r="ACZ370" s="26"/>
      <c r="ADA370" s="26"/>
      <c r="ADB370" s="26"/>
      <c r="ADC370" s="26"/>
      <c r="ADD370" s="26"/>
      <c r="ADE370" s="26"/>
      <c r="ADF370" s="26"/>
      <c r="ADG370" s="26"/>
      <c r="ADH370" s="26"/>
      <c r="ADI370" s="26"/>
      <c r="ADJ370" s="26"/>
      <c r="ADK370" s="26"/>
      <c r="ADL370" s="26"/>
      <c r="ADM370" s="26"/>
      <c r="ADN370" s="26"/>
      <c r="ADO370" s="26"/>
      <c r="ADP370" s="26"/>
      <c r="ADQ370" s="26"/>
      <c r="ADR370" s="26"/>
      <c r="ADS370" s="26"/>
      <c r="ADT370" s="26"/>
      <c r="ADU370" s="26"/>
      <c r="ADV370" s="26"/>
      <c r="ADW370" s="26"/>
      <c r="ADX370" s="26"/>
      <c r="ADY370" s="26"/>
      <c r="ADZ370" s="26"/>
      <c r="AEA370" s="26"/>
      <c r="AEB370" s="26"/>
      <c r="AEC370" s="26"/>
      <c r="AED370" s="26"/>
      <c r="AEE370" s="26"/>
      <c r="AEF370" s="26"/>
      <c r="AEG370" s="26"/>
      <c r="AEH370" s="26"/>
      <c r="AEI370" s="26"/>
      <c r="AEJ370" s="26"/>
      <c r="AEK370" s="26"/>
      <c r="AEL370" s="26"/>
      <c r="AEM370" s="26"/>
      <c r="AEN370" s="26"/>
      <c r="AEO370" s="26"/>
      <c r="AEP370" s="26"/>
      <c r="AEQ370" s="26"/>
      <c r="AER370" s="26"/>
      <c r="AES370" s="26"/>
      <c r="AET370" s="26"/>
      <c r="AEU370" s="26"/>
      <c r="AEV370" s="26"/>
      <c r="AEW370" s="26"/>
      <c r="AEX370" s="26"/>
      <c r="AEY370" s="26"/>
      <c r="AEZ370" s="26"/>
      <c r="AFA370" s="26"/>
      <c r="AFB370" s="26"/>
      <c r="AFC370" s="26"/>
      <c r="AFD370" s="26"/>
      <c r="AFE370" s="26"/>
      <c r="AFF370" s="26"/>
      <c r="AFG370" s="26"/>
      <c r="AFH370" s="26"/>
      <c r="AFI370" s="26"/>
      <c r="AFJ370" s="26"/>
      <c r="AFK370" s="26"/>
      <c r="AFL370" s="26"/>
      <c r="AFM370" s="26"/>
      <c r="AFN370" s="26"/>
      <c r="AFO370" s="26"/>
      <c r="AFP370" s="26"/>
      <c r="AFQ370" s="26"/>
      <c r="AFR370" s="26"/>
      <c r="AFS370" s="26"/>
      <c r="AFT370" s="26"/>
      <c r="AFU370" s="26"/>
      <c r="AFV370" s="26"/>
      <c r="AFW370" s="26"/>
      <c r="AFX370" s="26"/>
      <c r="AFY370" s="26"/>
      <c r="AFZ370" s="26"/>
      <c r="AGA370" s="26"/>
      <c r="AGB370" s="26"/>
      <c r="AGC370" s="26"/>
      <c r="AGD370" s="26"/>
      <c r="AGE370" s="26"/>
      <c r="AGF370" s="26"/>
      <c r="AGG370" s="26"/>
      <c r="AGH370" s="26"/>
      <c r="AGI370" s="26"/>
      <c r="AGJ370" s="26"/>
      <c r="AGK370" s="26"/>
      <c r="AGL370" s="26"/>
      <c r="AGM370" s="26"/>
      <c r="AGN370" s="26"/>
      <c r="AGO370" s="26"/>
    </row>
    <row r="371" spans="371:873" x14ac:dyDescent="0.25">
      <c r="NG371" s="26"/>
      <c r="NH371" s="26"/>
      <c r="NI371" s="26"/>
      <c r="NJ371" s="26"/>
      <c r="NK371" s="26"/>
      <c r="NL371" s="26"/>
      <c r="NM371" s="26"/>
      <c r="NN371" s="26"/>
      <c r="NO371" s="26"/>
      <c r="NP371" s="26"/>
      <c r="NQ371" s="26"/>
      <c r="NR371" s="26"/>
      <c r="NS371" s="26"/>
      <c r="NT371" s="26"/>
      <c r="NU371" s="26"/>
      <c r="NV371" s="26"/>
      <c r="NW371" s="26"/>
      <c r="NX371" s="26"/>
      <c r="NY371" s="26"/>
      <c r="NZ371" s="26"/>
      <c r="OA371" s="26"/>
      <c r="OB371" s="26"/>
      <c r="OC371" s="26"/>
      <c r="OD371" s="26"/>
      <c r="OE371" s="26"/>
      <c r="OF371" s="26"/>
      <c r="OG371" s="26"/>
      <c r="OH371" s="26"/>
      <c r="OI371" s="26"/>
      <c r="OJ371" s="26"/>
      <c r="OK371" s="26"/>
      <c r="OL371" s="26"/>
      <c r="OM371" s="26"/>
      <c r="ON371" s="26"/>
      <c r="OO371" s="26"/>
      <c r="OP371" s="26"/>
      <c r="OQ371" s="26"/>
      <c r="OR371" s="26"/>
      <c r="OS371" s="26"/>
      <c r="OT371" s="26"/>
      <c r="OU371" s="26"/>
      <c r="OV371" s="26"/>
      <c r="OW371" s="26"/>
      <c r="OX371" s="26"/>
      <c r="OY371" s="26"/>
      <c r="OZ371" s="26"/>
      <c r="PA371" s="26"/>
      <c r="PB371" s="26"/>
      <c r="PC371" s="26"/>
      <c r="PD371" s="26"/>
      <c r="PE371" s="26"/>
      <c r="PF371" s="26"/>
      <c r="PG371" s="26"/>
      <c r="PH371" s="26"/>
      <c r="PI371" s="26"/>
      <c r="PJ371" s="26"/>
      <c r="PK371" s="26"/>
      <c r="PL371" s="26"/>
      <c r="PM371" s="26"/>
      <c r="PN371" s="26"/>
      <c r="PO371" s="26"/>
      <c r="PP371" s="26"/>
      <c r="PQ371" s="26"/>
      <c r="PR371" s="26"/>
      <c r="PS371" s="26"/>
      <c r="PT371" s="26"/>
      <c r="PU371" s="26"/>
      <c r="PV371" s="26"/>
      <c r="PW371" s="26"/>
      <c r="PX371" s="26"/>
      <c r="PY371" s="26"/>
      <c r="PZ371" s="26"/>
      <c r="QA371" s="26"/>
      <c r="QB371" s="26"/>
      <c r="QC371" s="26"/>
      <c r="QD371" s="26"/>
      <c r="QE371" s="26"/>
      <c r="QF371" s="26"/>
      <c r="QG371" s="26"/>
      <c r="QH371" s="26"/>
      <c r="QI371" s="26"/>
      <c r="QJ371" s="26"/>
      <c r="QK371" s="26"/>
      <c r="QL371" s="26"/>
      <c r="QM371" s="26"/>
      <c r="QN371" s="26"/>
      <c r="QO371" s="26"/>
      <c r="QP371" s="26"/>
      <c r="QQ371" s="26"/>
      <c r="QR371" s="26"/>
      <c r="QS371" s="26"/>
      <c r="QT371" s="26"/>
      <c r="QU371" s="26"/>
      <c r="QV371" s="26"/>
      <c r="QW371" s="26"/>
      <c r="QX371" s="26"/>
      <c r="QY371" s="26"/>
      <c r="QZ371" s="26"/>
      <c r="RA371" s="26"/>
      <c r="RB371" s="26"/>
      <c r="RC371" s="26"/>
      <c r="RD371" s="26"/>
      <c r="RE371" s="26"/>
      <c r="RF371" s="26"/>
      <c r="RG371" s="26"/>
      <c r="RH371" s="26"/>
      <c r="RI371" s="26"/>
      <c r="RJ371" s="26"/>
      <c r="RK371" s="26"/>
      <c r="RL371" s="26"/>
      <c r="RM371" s="26"/>
      <c r="RN371" s="26"/>
      <c r="RO371" s="26"/>
      <c r="RP371" s="26"/>
      <c r="RQ371" s="26"/>
      <c r="RR371" s="26"/>
      <c r="RS371" s="26"/>
      <c r="RT371" s="26"/>
      <c r="RU371" s="26"/>
      <c r="RV371" s="26"/>
      <c r="RW371" s="26"/>
      <c r="RX371" s="26"/>
      <c r="RY371" s="26"/>
      <c r="RZ371" s="26"/>
      <c r="SA371" s="26"/>
      <c r="SB371" s="26"/>
      <c r="SC371" s="26"/>
      <c r="SD371" s="26"/>
      <c r="SE371" s="26"/>
      <c r="SF371" s="26"/>
      <c r="SG371" s="26"/>
      <c r="SH371" s="26"/>
      <c r="SI371" s="26"/>
      <c r="SJ371" s="26"/>
      <c r="SK371" s="26"/>
      <c r="SL371" s="26"/>
      <c r="SM371" s="26"/>
      <c r="SN371" s="26"/>
      <c r="SO371" s="26"/>
      <c r="SP371" s="26"/>
      <c r="AAV371" s="26"/>
      <c r="AAW371" s="26"/>
      <c r="AAX371" s="26"/>
      <c r="AAY371" s="26"/>
      <c r="AAZ371" s="26"/>
      <c r="ABA371" s="26"/>
      <c r="ABB371" s="26"/>
      <c r="ABC371" s="26"/>
      <c r="ABD371" s="26"/>
      <c r="ABE371" s="26"/>
      <c r="ABF371" s="26"/>
      <c r="ABG371" s="26"/>
      <c r="ABH371" s="26"/>
      <c r="ABI371" s="26"/>
      <c r="ABJ371" s="26"/>
      <c r="ABK371" s="26"/>
      <c r="ABL371" s="26"/>
      <c r="ABM371" s="26"/>
      <c r="ABN371" s="26"/>
      <c r="ABO371" s="26"/>
      <c r="ABP371" s="26"/>
      <c r="ABQ371" s="26"/>
      <c r="ABR371" s="26"/>
      <c r="ABS371" s="26"/>
      <c r="ABT371" s="26"/>
      <c r="ABU371" s="26"/>
      <c r="ABV371" s="26"/>
      <c r="ABW371" s="26"/>
      <c r="ABX371" s="26"/>
      <c r="ABY371" s="26"/>
      <c r="ABZ371" s="26"/>
      <c r="ACA371" s="26"/>
      <c r="ACB371" s="26"/>
      <c r="ACC371" s="26"/>
      <c r="ACD371" s="26"/>
      <c r="ACE371" s="26"/>
      <c r="ACF371" s="26"/>
      <c r="ACG371" s="26"/>
      <c r="ACH371" s="26"/>
      <c r="ACI371" s="26"/>
      <c r="ACJ371" s="26"/>
      <c r="ACK371" s="26"/>
      <c r="ACL371" s="26"/>
      <c r="ACM371" s="26"/>
      <c r="ACN371" s="26"/>
      <c r="ACO371" s="26"/>
      <c r="ACP371" s="26"/>
      <c r="ACQ371" s="26"/>
      <c r="ACR371" s="26"/>
      <c r="ACS371" s="26"/>
      <c r="ACT371" s="26"/>
      <c r="ACU371" s="26"/>
      <c r="ACV371" s="26"/>
      <c r="ACW371" s="26"/>
      <c r="ACX371" s="26"/>
      <c r="ACY371" s="26"/>
      <c r="ACZ371" s="26"/>
      <c r="ADA371" s="26"/>
      <c r="ADB371" s="26"/>
      <c r="ADC371" s="26"/>
      <c r="ADD371" s="26"/>
      <c r="ADE371" s="26"/>
      <c r="ADF371" s="26"/>
      <c r="ADG371" s="26"/>
      <c r="ADH371" s="26"/>
      <c r="ADI371" s="26"/>
      <c r="ADJ371" s="26"/>
      <c r="ADK371" s="26"/>
      <c r="ADL371" s="26"/>
      <c r="ADM371" s="26"/>
      <c r="ADN371" s="26"/>
      <c r="ADO371" s="26"/>
      <c r="ADP371" s="26"/>
      <c r="ADQ371" s="26"/>
      <c r="ADR371" s="26"/>
      <c r="ADS371" s="26"/>
      <c r="ADT371" s="26"/>
      <c r="ADU371" s="26"/>
      <c r="ADV371" s="26"/>
      <c r="ADW371" s="26"/>
      <c r="ADX371" s="26"/>
      <c r="ADY371" s="26"/>
      <c r="ADZ371" s="26"/>
      <c r="AEA371" s="26"/>
      <c r="AEB371" s="26"/>
      <c r="AEC371" s="26"/>
      <c r="AED371" s="26"/>
      <c r="AEE371" s="26"/>
      <c r="AEF371" s="26"/>
      <c r="AEG371" s="26"/>
      <c r="AEH371" s="26"/>
      <c r="AEI371" s="26"/>
      <c r="AEJ371" s="26"/>
      <c r="AEK371" s="26"/>
      <c r="AEL371" s="26"/>
      <c r="AEM371" s="26"/>
      <c r="AEN371" s="26"/>
      <c r="AEO371" s="26"/>
      <c r="AEP371" s="26"/>
      <c r="AEQ371" s="26"/>
      <c r="AER371" s="26"/>
      <c r="AES371" s="26"/>
      <c r="AET371" s="26"/>
      <c r="AEU371" s="26"/>
      <c r="AEV371" s="26"/>
      <c r="AEW371" s="26"/>
      <c r="AEX371" s="26"/>
      <c r="AEY371" s="26"/>
      <c r="AEZ371" s="26"/>
      <c r="AFA371" s="26"/>
      <c r="AFB371" s="26"/>
      <c r="AFC371" s="26"/>
      <c r="AFD371" s="26"/>
      <c r="AFE371" s="26"/>
      <c r="AFF371" s="26"/>
      <c r="AFG371" s="26"/>
      <c r="AFH371" s="26"/>
      <c r="AFI371" s="26"/>
      <c r="AFJ371" s="26"/>
      <c r="AFK371" s="26"/>
      <c r="AFL371" s="26"/>
      <c r="AFM371" s="26"/>
      <c r="AFN371" s="26"/>
      <c r="AFO371" s="26"/>
      <c r="AFP371" s="26"/>
      <c r="AFQ371" s="26"/>
      <c r="AFR371" s="26"/>
      <c r="AFS371" s="26"/>
      <c r="AFT371" s="26"/>
      <c r="AFU371" s="26"/>
      <c r="AFV371" s="26"/>
      <c r="AFW371" s="26"/>
      <c r="AFX371" s="26"/>
      <c r="AFY371" s="26"/>
      <c r="AFZ371" s="26"/>
      <c r="AGA371" s="26"/>
      <c r="AGB371" s="26"/>
      <c r="AGC371" s="26"/>
      <c r="AGD371" s="26"/>
      <c r="AGE371" s="26"/>
      <c r="AGF371" s="26"/>
      <c r="AGG371" s="26"/>
      <c r="AGH371" s="26"/>
      <c r="AGI371" s="26"/>
      <c r="AGJ371" s="26"/>
      <c r="AGK371" s="26"/>
      <c r="AGL371" s="26"/>
      <c r="AGM371" s="26"/>
      <c r="AGN371" s="26"/>
      <c r="AGO371" s="26"/>
    </row>
    <row r="372" spans="371:873" x14ac:dyDescent="0.25">
      <c r="NG372" s="26"/>
      <c r="NH372" s="26"/>
      <c r="NI372" s="26"/>
      <c r="NJ372" s="26"/>
      <c r="NK372" s="26"/>
      <c r="NL372" s="26"/>
      <c r="NM372" s="26"/>
      <c r="NN372" s="26"/>
      <c r="NO372" s="26"/>
      <c r="NP372" s="26"/>
      <c r="NQ372" s="26"/>
      <c r="NR372" s="26"/>
      <c r="NS372" s="26"/>
      <c r="NT372" s="26"/>
      <c r="NU372" s="26"/>
      <c r="NV372" s="26"/>
      <c r="NW372" s="26"/>
      <c r="NX372" s="26"/>
      <c r="NY372" s="26"/>
      <c r="NZ372" s="26"/>
      <c r="OA372" s="26"/>
      <c r="OB372" s="26"/>
      <c r="OC372" s="26"/>
      <c r="OD372" s="26"/>
      <c r="OE372" s="26"/>
      <c r="OF372" s="26"/>
      <c r="OG372" s="26"/>
      <c r="OH372" s="26"/>
      <c r="OI372" s="26"/>
      <c r="OJ372" s="26"/>
      <c r="OK372" s="26"/>
      <c r="OL372" s="26"/>
      <c r="OM372" s="26"/>
      <c r="ON372" s="26"/>
      <c r="OO372" s="26"/>
      <c r="OP372" s="26"/>
      <c r="OQ372" s="26"/>
      <c r="OR372" s="26"/>
      <c r="OS372" s="26"/>
      <c r="OT372" s="26"/>
      <c r="OU372" s="26"/>
      <c r="OV372" s="26"/>
      <c r="OW372" s="26"/>
      <c r="OX372" s="26"/>
      <c r="OY372" s="26"/>
      <c r="OZ372" s="26"/>
      <c r="PA372" s="26"/>
      <c r="PB372" s="26"/>
      <c r="PC372" s="26"/>
      <c r="PD372" s="26"/>
      <c r="PE372" s="26"/>
      <c r="PF372" s="26"/>
      <c r="PG372" s="26"/>
      <c r="PH372" s="26"/>
      <c r="PI372" s="26"/>
      <c r="PJ372" s="26"/>
      <c r="PK372" s="26"/>
      <c r="PL372" s="26"/>
      <c r="PM372" s="26"/>
      <c r="PN372" s="26"/>
      <c r="PO372" s="26"/>
      <c r="PP372" s="26"/>
      <c r="PQ372" s="26"/>
      <c r="PR372" s="26"/>
      <c r="PS372" s="26"/>
      <c r="PT372" s="26"/>
      <c r="PU372" s="26"/>
      <c r="PV372" s="26"/>
      <c r="PW372" s="26"/>
      <c r="PX372" s="26"/>
      <c r="PY372" s="26"/>
      <c r="PZ372" s="26"/>
      <c r="QA372" s="26"/>
      <c r="QB372" s="26"/>
      <c r="QC372" s="26"/>
      <c r="QD372" s="26"/>
      <c r="QE372" s="26"/>
      <c r="QF372" s="26"/>
      <c r="QG372" s="26"/>
      <c r="QH372" s="26"/>
      <c r="QI372" s="26"/>
      <c r="QJ372" s="26"/>
      <c r="QK372" s="26"/>
      <c r="QL372" s="26"/>
      <c r="QM372" s="26"/>
      <c r="QN372" s="26"/>
      <c r="QO372" s="26"/>
      <c r="QP372" s="26"/>
      <c r="QQ372" s="26"/>
      <c r="QR372" s="26"/>
      <c r="QS372" s="26"/>
      <c r="QT372" s="26"/>
      <c r="QU372" s="26"/>
      <c r="QV372" s="26"/>
      <c r="QW372" s="26"/>
      <c r="QX372" s="26"/>
      <c r="QY372" s="26"/>
      <c r="QZ372" s="26"/>
      <c r="RA372" s="26"/>
      <c r="RB372" s="26"/>
      <c r="RC372" s="26"/>
      <c r="RD372" s="26"/>
      <c r="RE372" s="26"/>
      <c r="RF372" s="26"/>
      <c r="RG372" s="26"/>
      <c r="RH372" s="26"/>
      <c r="RI372" s="26"/>
      <c r="RJ372" s="26"/>
      <c r="RK372" s="26"/>
      <c r="RL372" s="26"/>
      <c r="RM372" s="26"/>
      <c r="RN372" s="26"/>
      <c r="RO372" s="26"/>
      <c r="RP372" s="26"/>
      <c r="RQ372" s="26"/>
      <c r="RR372" s="26"/>
      <c r="RS372" s="26"/>
      <c r="RT372" s="26"/>
      <c r="RU372" s="26"/>
      <c r="RV372" s="26"/>
      <c r="RW372" s="26"/>
      <c r="RX372" s="26"/>
      <c r="RY372" s="26"/>
      <c r="RZ372" s="26"/>
      <c r="SA372" s="26"/>
      <c r="SB372" s="26"/>
      <c r="SC372" s="26"/>
      <c r="SD372" s="26"/>
      <c r="SE372" s="26"/>
      <c r="SF372" s="26"/>
      <c r="SG372" s="26"/>
      <c r="SH372" s="26"/>
      <c r="SI372" s="26"/>
      <c r="SJ372" s="26"/>
      <c r="SK372" s="26"/>
      <c r="SL372" s="26"/>
      <c r="SM372" s="26"/>
      <c r="SN372" s="26"/>
      <c r="SO372" s="26"/>
      <c r="SP372" s="26"/>
      <c r="AAV372" s="26"/>
      <c r="AAW372" s="26"/>
      <c r="AAX372" s="26"/>
      <c r="AAY372" s="26"/>
      <c r="AAZ372" s="26"/>
      <c r="ABA372" s="26"/>
      <c r="ABB372" s="26"/>
      <c r="ABC372" s="26"/>
      <c r="ABD372" s="26"/>
      <c r="ABE372" s="26"/>
      <c r="ABF372" s="26"/>
      <c r="ABG372" s="26"/>
      <c r="ABH372" s="26"/>
      <c r="ABI372" s="26"/>
      <c r="ABJ372" s="26"/>
      <c r="ABK372" s="26"/>
      <c r="ABL372" s="26"/>
      <c r="ABM372" s="26"/>
      <c r="ABN372" s="26"/>
      <c r="ABO372" s="26"/>
      <c r="ABP372" s="26"/>
      <c r="ABQ372" s="26"/>
      <c r="ABR372" s="26"/>
      <c r="ABS372" s="26"/>
      <c r="ABT372" s="26"/>
      <c r="ABU372" s="26"/>
      <c r="ABV372" s="26"/>
      <c r="ABW372" s="26"/>
      <c r="ABX372" s="26"/>
      <c r="ABY372" s="26"/>
      <c r="ABZ372" s="26"/>
      <c r="ACA372" s="26"/>
      <c r="ACB372" s="26"/>
      <c r="ACC372" s="26"/>
      <c r="ACD372" s="26"/>
      <c r="ACE372" s="26"/>
      <c r="ACF372" s="26"/>
      <c r="ACG372" s="26"/>
      <c r="ACH372" s="26"/>
      <c r="ACI372" s="26"/>
      <c r="ACJ372" s="26"/>
      <c r="ACK372" s="26"/>
      <c r="ACL372" s="26"/>
      <c r="ACM372" s="26"/>
      <c r="ACN372" s="26"/>
      <c r="ACO372" s="26"/>
      <c r="ACP372" s="26"/>
      <c r="ACQ372" s="26"/>
      <c r="ACR372" s="26"/>
      <c r="ACS372" s="26"/>
      <c r="ACT372" s="26"/>
      <c r="ACU372" s="26"/>
      <c r="ACV372" s="26"/>
      <c r="ACW372" s="26"/>
      <c r="ACX372" s="26"/>
      <c r="ACY372" s="26"/>
      <c r="ACZ372" s="26"/>
      <c r="ADA372" s="26"/>
      <c r="ADB372" s="26"/>
      <c r="ADC372" s="26"/>
      <c r="ADD372" s="26"/>
      <c r="ADE372" s="26"/>
      <c r="ADF372" s="26"/>
      <c r="ADG372" s="26"/>
      <c r="ADH372" s="26"/>
      <c r="ADI372" s="26"/>
      <c r="ADJ372" s="26"/>
      <c r="ADK372" s="26"/>
      <c r="ADL372" s="26"/>
      <c r="ADM372" s="26"/>
      <c r="ADN372" s="26"/>
      <c r="ADO372" s="26"/>
      <c r="ADP372" s="26"/>
      <c r="ADQ372" s="26"/>
      <c r="ADR372" s="26"/>
      <c r="ADS372" s="26"/>
      <c r="ADT372" s="26"/>
      <c r="ADU372" s="26"/>
      <c r="ADV372" s="26"/>
      <c r="ADW372" s="26"/>
      <c r="ADX372" s="26"/>
      <c r="ADY372" s="26"/>
      <c r="ADZ372" s="26"/>
      <c r="AEA372" s="26"/>
      <c r="AEB372" s="26"/>
      <c r="AEC372" s="26"/>
      <c r="AED372" s="26"/>
      <c r="AEE372" s="26"/>
      <c r="AEF372" s="26"/>
      <c r="AEG372" s="26"/>
      <c r="AEH372" s="26"/>
      <c r="AEI372" s="26"/>
      <c r="AEJ372" s="26"/>
      <c r="AEK372" s="26"/>
      <c r="AEL372" s="26"/>
      <c r="AEM372" s="26"/>
      <c r="AEN372" s="26"/>
      <c r="AEO372" s="26"/>
      <c r="AEP372" s="26"/>
      <c r="AEQ372" s="26"/>
      <c r="AER372" s="26"/>
      <c r="AES372" s="26"/>
      <c r="AET372" s="26"/>
      <c r="AEU372" s="26"/>
      <c r="AEV372" s="26"/>
      <c r="AEW372" s="26"/>
      <c r="AEX372" s="26"/>
      <c r="AEY372" s="26"/>
      <c r="AEZ372" s="26"/>
      <c r="AFA372" s="26"/>
      <c r="AFB372" s="26"/>
      <c r="AFC372" s="26"/>
      <c r="AFD372" s="26"/>
      <c r="AFE372" s="26"/>
      <c r="AFF372" s="26"/>
      <c r="AFG372" s="26"/>
      <c r="AFH372" s="26"/>
      <c r="AFI372" s="26"/>
      <c r="AFJ372" s="26"/>
      <c r="AFK372" s="26"/>
      <c r="AFL372" s="26"/>
      <c r="AFM372" s="26"/>
      <c r="AFN372" s="26"/>
      <c r="AFO372" s="26"/>
      <c r="AFP372" s="26"/>
      <c r="AFQ372" s="26"/>
      <c r="AFR372" s="26"/>
      <c r="AFS372" s="26"/>
      <c r="AFT372" s="26"/>
      <c r="AFU372" s="26"/>
      <c r="AFV372" s="26"/>
      <c r="AFW372" s="26"/>
      <c r="AFX372" s="26"/>
      <c r="AFY372" s="26"/>
      <c r="AFZ372" s="26"/>
      <c r="AGA372" s="26"/>
      <c r="AGB372" s="26"/>
      <c r="AGC372" s="26"/>
      <c r="AGD372" s="26"/>
      <c r="AGE372" s="26"/>
      <c r="AGF372" s="26"/>
      <c r="AGG372" s="26"/>
      <c r="AGH372" s="26"/>
      <c r="AGI372" s="26"/>
      <c r="AGJ372" s="26"/>
      <c r="AGK372" s="26"/>
      <c r="AGL372" s="26"/>
      <c r="AGM372" s="26"/>
      <c r="AGN372" s="26"/>
      <c r="AGO372" s="26"/>
    </row>
    <row r="373" spans="371:873" x14ac:dyDescent="0.25">
      <c r="NG373" s="26"/>
      <c r="NH373" s="26"/>
      <c r="NI373" s="26"/>
      <c r="NJ373" s="26"/>
      <c r="NK373" s="26"/>
      <c r="NL373" s="26"/>
      <c r="NM373" s="26"/>
      <c r="NN373" s="26"/>
      <c r="NO373" s="26"/>
      <c r="NP373" s="26"/>
      <c r="NQ373" s="26"/>
      <c r="NR373" s="26"/>
      <c r="NS373" s="26"/>
      <c r="NT373" s="26"/>
      <c r="NU373" s="26"/>
      <c r="NV373" s="26"/>
      <c r="NW373" s="26"/>
      <c r="NX373" s="26"/>
      <c r="NY373" s="26"/>
      <c r="NZ373" s="26"/>
      <c r="OA373" s="26"/>
      <c r="OB373" s="26"/>
      <c r="OC373" s="26"/>
      <c r="OD373" s="26"/>
      <c r="OE373" s="26"/>
      <c r="OF373" s="26"/>
      <c r="OG373" s="26"/>
      <c r="OH373" s="26"/>
      <c r="OI373" s="26"/>
      <c r="OJ373" s="26"/>
      <c r="OK373" s="26"/>
      <c r="OL373" s="26"/>
      <c r="OM373" s="26"/>
      <c r="ON373" s="26"/>
      <c r="OO373" s="26"/>
      <c r="OP373" s="26"/>
      <c r="OQ373" s="26"/>
      <c r="OR373" s="26"/>
      <c r="OS373" s="26"/>
      <c r="OT373" s="26"/>
      <c r="OU373" s="26"/>
      <c r="OV373" s="26"/>
      <c r="OW373" s="26"/>
      <c r="OX373" s="26"/>
      <c r="OY373" s="26"/>
      <c r="OZ373" s="26"/>
      <c r="PA373" s="26"/>
      <c r="PB373" s="26"/>
      <c r="PC373" s="26"/>
      <c r="PD373" s="26"/>
      <c r="PE373" s="26"/>
      <c r="PF373" s="26"/>
      <c r="PG373" s="26"/>
      <c r="PH373" s="26"/>
      <c r="PI373" s="26"/>
      <c r="PJ373" s="26"/>
      <c r="PK373" s="26"/>
      <c r="PL373" s="26"/>
      <c r="PM373" s="26"/>
      <c r="PN373" s="26"/>
      <c r="PO373" s="26"/>
      <c r="PP373" s="26"/>
      <c r="PQ373" s="26"/>
      <c r="PR373" s="26"/>
      <c r="PS373" s="26"/>
      <c r="PT373" s="26"/>
      <c r="PU373" s="26"/>
      <c r="PV373" s="26"/>
      <c r="PW373" s="26"/>
      <c r="PX373" s="26"/>
      <c r="PY373" s="26"/>
      <c r="PZ373" s="26"/>
      <c r="QA373" s="26"/>
      <c r="QB373" s="26"/>
      <c r="QC373" s="26"/>
      <c r="QD373" s="26"/>
      <c r="QE373" s="26"/>
      <c r="QF373" s="26"/>
      <c r="QG373" s="26"/>
      <c r="QH373" s="26"/>
      <c r="QI373" s="26"/>
      <c r="QJ373" s="26"/>
      <c r="QK373" s="26"/>
      <c r="QL373" s="26"/>
      <c r="QM373" s="26"/>
      <c r="QN373" s="26"/>
      <c r="QO373" s="26"/>
      <c r="QP373" s="26"/>
      <c r="QQ373" s="26"/>
      <c r="QR373" s="26"/>
      <c r="QS373" s="26"/>
      <c r="QT373" s="26"/>
      <c r="QU373" s="26"/>
      <c r="QV373" s="26"/>
      <c r="QW373" s="26"/>
      <c r="QX373" s="26"/>
      <c r="QY373" s="26"/>
      <c r="QZ373" s="26"/>
      <c r="RA373" s="26"/>
      <c r="RB373" s="26"/>
      <c r="RC373" s="26"/>
      <c r="RD373" s="26"/>
      <c r="RE373" s="26"/>
      <c r="RF373" s="26"/>
      <c r="RG373" s="26"/>
      <c r="RH373" s="26"/>
      <c r="RI373" s="26"/>
      <c r="RJ373" s="26"/>
      <c r="RK373" s="26"/>
      <c r="RL373" s="26"/>
      <c r="RM373" s="26"/>
      <c r="RN373" s="26"/>
      <c r="RO373" s="26"/>
      <c r="RP373" s="26"/>
      <c r="RQ373" s="26"/>
      <c r="RR373" s="26"/>
      <c r="RS373" s="26"/>
      <c r="RT373" s="26"/>
      <c r="RU373" s="26"/>
      <c r="RV373" s="26"/>
      <c r="RW373" s="26"/>
      <c r="RX373" s="26"/>
      <c r="RY373" s="26"/>
      <c r="RZ373" s="26"/>
      <c r="SA373" s="26"/>
      <c r="SB373" s="26"/>
      <c r="SC373" s="26"/>
      <c r="SD373" s="26"/>
      <c r="SE373" s="26"/>
      <c r="SF373" s="26"/>
      <c r="SG373" s="26"/>
      <c r="SH373" s="26"/>
      <c r="SI373" s="26"/>
      <c r="SJ373" s="26"/>
      <c r="SK373" s="26"/>
      <c r="SL373" s="26"/>
      <c r="SM373" s="26"/>
      <c r="SN373" s="26"/>
      <c r="SO373" s="26"/>
      <c r="SP373" s="26"/>
      <c r="AAV373" s="26"/>
      <c r="AAW373" s="26"/>
      <c r="AAX373" s="26"/>
      <c r="AAY373" s="26"/>
      <c r="AAZ373" s="26"/>
      <c r="ABA373" s="26"/>
      <c r="ABB373" s="26"/>
      <c r="ABC373" s="26"/>
      <c r="ABD373" s="26"/>
      <c r="ABE373" s="26"/>
      <c r="ABF373" s="26"/>
      <c r="ABG373" s="26"/>
      <c r="ABH373" s="26"/>
      <c r="ABI373" s="26"/>
      <c r="ABJ373" s="26"/>
      <c r="ABK373" s="26"/>
      <c r="ABL373" s="26"/>
      <c r="ABM373" s="26"/>
      <c r="ABN373" s="26"/>
      <c r="ABO373" s="26"/>
      <c r="ABP373" s="26"/>
      <c r="ABQ373" s="26"/>
      <c r="ABR373" s="26"/>
      <c r="ABS373" s="26"/>
      <c r="ABT373" s="26"/>
      <c r="ABU373" s="26"/>
      <c r="ABV373" s="26"/>
      <c r="ABW373" s="26"/>
      <c r="ABX373" s="26"/>
      <c r="ABY373" s="26"/>
      <c r="ABZ373" s="26"/>
      <c r="ACA373" s="26"/>
      <c r="ACB373" s="26"/>
      <c r="ACC373" s="26"/>
      <c r="ACD373" s="26"/>
      <c r="ACE373" s="26"/>
      <c r="ACF373" s="26"/>
      <c r="ACG373" s="26"/>
      <c r="ACH373" s="26"/>
      <c r="ACI373" s="26"/>
      <c r="ACJ373" s="26"/>
      <c r="ACK373" s="26"/>
      <c r="ACL373" s="26"/>
      <c r="ACM373" s="26"/>
      <c r="ACN373" s="26"/>
      <c r="ACO373" s="26"/>
      <c r="ACP373" s="26"/>
      <c r="ACQ373" s="26"/>
      <c r="ACR373" s="26"/>
      <c r="ACS373" s="26"/>
      <c r="ACT373" s="26"/>
      <c r="ACU373" s="26"/>
      <c r="ACV373" s="26"/>
      <c r="ACW373" s="26"/>
      <c r="ACX373" s="26"/>
      <c r="ACY373" s="26"/>
      <c r="ACZ373" s="26"/>
      <c r="ADA373" s="26"/>
      <c r="ADB373" s="26"/>
      <c r="ADC373" s="26"/>
      <c r="ADD373" s="26"/>
      <c r="ADE373" s="26"/>
      <c r="ADF373" s="26"/>
      <c r="ADG373" s="26"/>
      <c r="ADH373" s="26"/>
      <c r="ADI373" s="26"/>
      <c r="ADJ373" s="26"/>
      <c r="ADK373" s="26"/>
      <c r="ADL373" s="26"/>
      <c r="ADM373" s="26"/>
      <c r="ADN373" s="26"/>
      <c r="ADO373" s="26"/>
      <c r="ADP373" s="26"/>
      <c r="ADQ373" s="26"/>
      <c r="ADR373" s="26"/>
      <c r="ADS373" s="26"/>
      <c r="ADT373" s="26"/>
      <c r="ADU373" s="26"/>
      <c r="ADV373" s="26"/>
      <c r="ADW373" s="26"/>
      <c r="ADX373" s="26"/>
      <c r="ADY373" s="26"/>
      <c r="ADZ373" s="26"/>
      <c r="AEA373" s="26"/>
      <c r="AEB373" s="26"/>
      <c r="AEC373" s="26"/>
      <c r="AED373" s="26"/>
      <c r="AEE373" s="26"/>
      <c r="AEF373" s="26"/>
      <c r="AEG373" s="26"/>
      <c r="AEH373" s="26"/>
      <c r="AEI373" s="26"/>
      <c r="AEJ373" s="26"/>
      <c r="AEK373" s="26"/>
      <c r="AEL373" s="26"/>
      <c r="AEM373" s="26"/>
      <c r="AEN373" s="26"/>
      <c r="AEO373" s="26"/>
      <c r="AEP373" s="26"/>
      <c r="AEQ373" s="26"/>
      <c r="AER373" s="26"/>
      <c r="AES373" s="26"/>
      <c r="AET373" s="26"/>
      <c r="AEU373" s="26"/>
      <c r="AEV373" s="26"/>
      <c r="AEW373" s="26"/>
      <c r="AEX373" s="26"/>
      <c r="AEY373" s="26"/>
      <c r="AEZ373" s="26"/>
      <c r="AFA373" s="26"/>
      <c r="AFB373" s="26"/>
      <c r="AFC373" s="26"/>
      <c r="AFD373" s="26"/>
      <c r="AFE373" s="26"/>
      <c r="AFF373" s="26"/>
      <c r="AFG373" s="26"/>
      <c r="AFH373" s="26"/>
      <c r="AFI373" s="26"/>
      <c r="AFJ373" s="26"/>
      <c r="AFK373" s="26"/>
      <c r="AFL373" s="26"/>
      <c r="AFM373" s="26"/>
      <c r="AFN373" s="26"/>
      <c r="AFO373" s="26"/>
      <c r="AFP373" s="26"/>
      <c r="AFQ373" s="26"/>
      <c r="AFR373" s="26"/>
      <c r="AFS373" s="26"/>
      <c r="AFT373" s="26"/>
      <c r="AFU373" s="26"/>
      <c r="AFV373" s="26"/>
      <c r="AFW373" s="26"/>
      <c r="AFX373" s="26"/>
      <c r="AFY373" s="26"/>
      <c r="AFZ373" s="26"/>
      <c r="AGA373" s="26"/>
      <c r="AGB373" s="26"/>
      <c r="AGC373" s="26"/>
      <c r="AGD373" s="26"/>
      <c r="AGE373" s="26"/>
      <c r="AGF373" s="26"/>
      <c r="AGG373" s="26"/>
      <c r="AGH373" s="26"/>
      <c r="AGI373" s="26"/>
      <c r="AGJ373" s="26"/>
      <c r="AGK373" s="26"/>
      <c r="AGL373" s="26"/>
      <c r="AGM373" s="26"/>
      <c r="AGN373" s="26"/>
      <c r="AGO373" s="26"/>
    </row>
    <row r="374" spans="371:873" x14ac:dyDescent="0.25">
      <c r="NG374" s="26"/>
      <c r="NH374" s="26"/>
      <c r="NI374" s="26"/>
      <c r="NJ374" s="26"/>
      <c r="NK374" s="26"/>
      <c r="NL374" s="26"/>
      <c r="NM374" s="26"/>
      <c r="NN374" s="26"/>
      <c r="NO374" s="26"/>
      <c r="NP374" s="26"/>
      <c r="NQ374" s="26"/>
      <c r="NR374" s="26"/>
      <c r="NS374" s="26"/>
      <c r="NT374" s="26"/>
      <c r="NU374" s="26"/>
      <c r="NV374" s="26"/>
      <c r="NW374" s="26"/>
      <c r="NX374" s="26"/>
      <c r="NY374" s="26"/>
      <c r="NZ374" s="26"/>
      <c r="OA374" s="26"/>
      <c r="OB374" s="26"/>
      <c r="OC374" s="26"/>
      <c r="OD374" s="26"/>
      <c r="OE374" s="26"/>
      <c r="OF374" s="26"/>
      <c r="OG374" s="26"/>
      <c r="OH374" s="26"/>
      <c r="OI374" s="26"/>
      <c r="OJ374" s="26"/>
      <c r="OK374" s="26"/>
      <c r="OL374" s="26"/>
      <c r="OM374" s="26"/>
      <c r="ON374" s="26"/>
      <c r="OO374" s="26"/>
      <c r="OP374" s="26"/>
      <c r="OQ374" s="26"/>
      <c r="OR374" s="26"/>
      <c r="OS374" s="26"/>
      <c r="OT374" s="26"/>
      <c r="OU374" s="26"/>
      <c r="OV374" s="26"/>
      <c r="OW374" s="26"/>
      <c r="OX374" s="26"/>
      <c r="OY374" s="26"/>
      <c r="OZ374" s="26"/>
      <c r="PA374" s="26"/>
      <c r="PB374" s="26"/>
      <c r="PC374" s="26"/>
      <c r="PD374" s="26"/>
      <c r="PE374" s="26"/>
      <c r="PF374" s="26"/>
      <c r="PG374" s="26"/>
      <c r="PH374" s="26"/>
      <c r="PI374" s="26"/>
      <c r="PJ374" s="26"/>
      <c r="PK374" s="26"/>
      <c r="PL374" s="26"/>
      <c r="PM374" s="26"/>
      <c r="PN374" s="26"/>
      <c r="PO374" s="26"/>
      <c r="PP374" s="26"/>
      <c r="PQ374" s="26"/>
      <c r="PR374" s="26"/>
      <c r="PS374" s="26"/>
      <c r="PT374" s="26"/>
      <c r="PU374" s="26"/>
      <c r="PV374" s="26"/>
      <c r="PW374" s="26"/>
      <c r="PX374" s="26"/>
      <c r="PY374" s="26"/>
      <c r="PZ374" s="26"/>
      <c r="QA374" s="26"/>
      <c r="QB374" s="26"/>
      <c r="QC374" s="26"/>
      <c r="QD374" s="26"/>
      <c r="QE374" s="26"/>
      <c r="QF374" s="26"/>
      <c r="QG374" s="26"/>
      <c r="QH374" s="26"/>
      <c r="QI374" s="26"/>
      <c r="QJ374" s="26"/>
      <c r="QK374" s="26"/>
      <c r="QL374" s="26"/>
      <c r="QM374" s="26"/>
      <c r="QN374" s="26"/>
      <c r="QO374" s="26"/>
      <c r="QP374" s="26"/>
      <c r="QQ374" s="26"/>
      <c r="QR374" s="26"/>
      <c r="QS374" s="26"/>
      <c r="QT374" s="26"/>
      <c r="QU374" s="26"/>
      <c r="QV374" s="26"/>
      <c r="QW374" s="26"/>
      <c r="QX374" s="26"/>
      <c r="QY374" s="26"/>
      <c r="QZ374" s="26"/>
      <c r="RA374" s="26"/>
      <c r="RB374" s="26"/>
      <c r="RC374" s="26"/>
      <c r="RD374" s="26"/>
      <c r="RE374" s="26"/>
      <c r="RF374" s="26"/>
      <c r="RG374" s="26"/>
      <c r="RH374" s="26"/>
      <c r="RI374" s="26"/>
      <c r="RJ374" s="26"/>
      <c r="RK374" s="26"/>
      <c r="RL374" s="26"/>
      <c r="RM374" s="26"/>
      <c r="RN374" s="26"/>
      <c r="RO374" s="26"/>
      <c r="RP374" s="26"/>
      <c r="RQ374" s="26"/>
      <c r="RR374" s="26"/>
      <c r="RS374" s="26"/>
      <c r="RT374" s="26"/>
      <c r="RU374" s="26"/>
      <c r="RV374" s="26"/>
      <c r="RW374" s="26"/>
      <c r="RX374" s="26"/>
      <c r="RY374" s="26"/>
      <c r="RZ374" s="26"/>
      <c r="SA374" s="26"/>
      <c r="SB374" s="26"/>
      <c r="SC374" s="26"/>
      <c r="SD374" s="26"/>
      <c r="SE374" s="26"/>
      <c r="SF374" s="26"/>
      <c r="SG374" s="26"/>
      <c r="SH374" s="26"/>
      <c r="SI374" s="26"/>
      <c r="SJ374" s="26"/>
      <c r="SK374" s="26"/>
      <c r="SL374" s="26"/>
      <c r="SM374" s="26"/>
      <c r="SN374" s="26"/>
      <c r="SO374" s="26"/>
      <c r="SP374" s="26"/>
      <c r="AAV374" s="26"/>
      <c r="AAW374" s="26"/>
      <c r="AAX374" s="26"/>
      <c r="AAY374" s="26"/>
      <c r="AAZ374" s="26"/>
      <c r="ABA374" s="26"/>
      <c r="ABB374" s="26"/>
      <c r="ABC374" s="26"/>
      <c r="ABD374" s="26"/>
      <c r="ABE374" s="26"/>
      <c r="ABF374" s="26"/>
      <c r="ABG374" s="26"/>
      <c r="ABH374" s="26"/>
      <c r="ABI374" s="26"/>
      <c r="ABJ374" s="26"/>
      <c r="ABK374" s="26"/>
      <c r="ABL374" s="26"/>
      <c r="ABM374" s="26"/>
      <c r="ABN374" s="26"/>
      <c r="ABO374" s="26"/>
      <c r="ABP374" s="26"/>
      <c r="ABQ374" s="26"/>
      <c r="ABR374" s="26"/>
      <c r="ABS374" s="26"/>
      <c r="ABT374" s="26"/>
      <c r="ABU374" s="26"/>
      <c r="ABV374" s="26"/>
      <c r="ABW374" s="26"/>
      <c r="ABX374" s="26"/>
      <c r="ABY374" s="26"/>
      <c r="ABZ374" s="26"/>
      <c r="ACA374" s="26"/>
      <c r="ACB374" s="26"/>
      <c r="ACC374" s="26"/>
      <c r="ACD374" s="26"/>
      <c r="ACE374" s="26"/>
      <c r="ACF374" s="26"/>
      <c r="ACG374" s="26"/>
      <c r="ACH374" s="26"/>
      <c r="ACI374" s="26"/>
      <c r="ACJ374" s="26"/>
      <c r="ACK374" s="26"/>
      <c r="ACL374" s="26"/>
      <c r="ACM374" s="26"/>
      <c r="ACN374" s="26"/>
      <c r="ACO374" s="26"/>
      <c r="ACP374" s="26"/>
      <c r="ACQ374" s="26"/>
      <c r="ACR374" s="26"/>
      <c r="ACS374" s="26"/>
      <c r="ACT374" s="26"/>
      <c r="ACU374" s="26"/>
      <c r="ACV374" s="26"/>
      <c r="ACW374" s="26"/>
      <c r="ACX374" s="26"/>
      <c r="ACY374" s="26"/>
      <c r="ACZ374" s="26"/>
      <c r="ADA374" s="26"/>
      <c r="ADB374" s="26"/>
      <c r="ADC374" s="26"/>
      <c r="ADD374" s="26"/>
      <c r="ADE374" s="26"/>
      <c r="ADF374" s="26"/>
      <c r="ADG374" s="26"/>
      <c r="ADH374" s="26"/>
      <c r="ADI374" s="26"/>
      <c r="ADJ374" s="26"/>
      <c r="ADK374" s="26"/>
      <c r="ADL374" s="26"/>
      <c r="ADM374" s="26"/>
      <c r="ADN374" s="26"/>
      <c r="ADO374" s="26"/>
      <c r="ADP374" s="26"/>
      <c r="ADQ374" s="26"/>
      <c r="ADR374" s="26"/>
      <c r="ADS374" s="26"/>
      <c r="ADT374" s="26"/>
      <c r="ADU374" s="26"/>
      <c r="ADV374" s="26"/>
      <c r="ADW374" s="26"/>
      <c r="ADX374" s="26"/>
      <c r="ADY374" s="26"/>
      <c r="ADZ374" s="26"/>
      <c r="AEA374" s="26"/>
      <c r="AEB374" s="26"/>
      <c r="AEC374" s="26"/>
      <c r="AED374" s="26"/>
      <c r="AEE374" s="26"/>
      <c r="AEF374" s="26"/>
      <c r="AEG374" s="26"/>
      <c r="AEH374" s="26"/>
      <c r="AEI374" s="26"/>
      <c r="AEJ374" s="26"/>
      <c r="AEK374" s="26"/>
      <c r="AEL374" s="26"/>
      <c r="AEM374" s="26"/>
      <c r="AEN374" s="26"/>
      <c r="AEO374" s="26"/>
      <c r="AEP374" s="26"/>
      <c r="AEQ374" s="26"/>
      <c r="AER374" s="26"/>
      <c r="AES374" s="26"/>
      <c r="AET374" s="26"/>
      <c r="AEU374" s="26"/>
      <c r="AEV374" s="26"/>
      <c r="AEW374" s="26"/>
      <c r="AEX374" s="26"/>
      <c r="AEY374" s="26"/>
      <c r="AEZ374" s="26"/>
      <c r="AFA374" s="26"/>
      <c r="AFB374" s="26"/>
      <c r="AFC374" s="26"/>
      <c r="AFD374" s="26"/>
      <c r="AFE374" s="26"/>
      <c r="AFF374" s="26"/>
      <c r="AFG374" s="26"/>
      <c r="AFH374" s="26"/>
      <c r="AFI374" s="26"/>
      <c r="AFJ374" s="26"/>
      <c r="AFK374" s="26"/>
      <c r="AFL374" s="26"/>
      <c r="AFM374" s="26"/>
      <c r="AFN374" s="26"/>
      <c r="AFO374" s="26"/>
      <c r="AFP374" s="26"/>
      <c r="AFQ374" s="26"/>
      <c r="AFR374" s="26"/>
      <c r="AFS374" s="26"/>
      <c r="AFT374" s="26"/>
      <c r="AFU374" s="26"/>
      <c r="AFV374" s="26"/>
      <c r="AFW374" s="26"/>
      <c r="AFX374" s="26"/>
      <c r="AFY374" s="26"/>
      <c r="AFZ374" s="26"/>
      <c r="AGA374" s="26"/>
      <c r="AGB374" s="26"/>
      <c r="AGC374" s="26"/>
      <c r="AGD374" s="26"/>
      <c r="AGE374" s="26"/>
      <c r="AGF374" s="26"/>
      <c r="AGG374" s="26"/>
      <c r="AGH374" s="26"/>
      <c r="AGI374" s="26"/>
      <c r="AGJ374" s="26"/>
      <c r="AGK374" s="26"/>
      <c r="AGL374" s="26"/>
      <c r="AGM374" s="26"/>
      <c r="AGN374" s="26"/>
      <c r="AGO374" s="26"/>
    </row>
    <row r="375" spans="371:873" x14ac:dyDescent="0.25">
      <c r="NG375" s="26"/>
      <c r="NH375" s="26"/>
      <c r="NI375" s="26"/>
      <c r="NJ375" s="26"/>
      <c r="NK375" s="26"/>
      <c r="NL375" s="26"/>
      <c r="NM375" s="26"/>
      <c r="NN375" s="26"/>
      <c r="NO375" s="26"/>
      <c r="NP375" s="26"/>
      <c r="NQ375" s="26"/>
      <c r="NR375" s="26"/>
      <c r="NS375" s="26"/>
      <c r="NT375" s="26"/>
      <c r="NU375" s="26"/>
      <c r="NV375" s="26"/>
      <c r="NW375" s="26"/>
      <c r="NX375" s="26"/>
      <c r="NY375" s="26"/>
      <c r="NZ375" s="26"/>
      <c r="OA375" s="26"/>
      <c r="OB375" s="26"/>
      <c r="OC375" s="26"/>
      <c r="OD375" s="26"/>
      <c r="OE375" s="26"/>
      <c r="OF375" s="26"/>
      <c r="OG375" s="26"/>
      <c r="OH375" s="26"/>
      <c r="OI375" s="26"/>
      <c r="OJ375" s="26"/>
      <c r="OK375" s="26"/>
      <c r="OL375" s="26"/>
      <c r="OM375" s="26"/>
      <c r="ON375" s="26"/>
      <c r="OO375" s="26"/>
      <c r="OP375" s="26"/>
      <c r="OQ375" s="26"/>
      <c r="OR375" s="26"/>
      <c r="OS375" s="26"/>
      <c r="OT375" s="26"/>
      <c r="OU375" s="26"/>
      <c r="OV375" s="26"/>
      <c r="OW375" s="26"/>
      <c r="OX375" s="26"/>
      <c r="OY375" s="26"/>
      <c r="OZ375" s="26"/>
      <c r="PA375" s="26"/>
      <c r="PB375" s="26"/>
      <c r="PC375" s="26"/>
      <c r="PD375" s="26"/>
      <c r="PE375" s="26"/>
      <c r="PF375" s="26"/>
      <c r="PG375" s="26"/>
      <c r="PH375" s="26"/>
      <c r="PI375" s="26"/>
      <c r="PJ375" s="26"/>
      <c r="PK375" s="26"/>
      <c r="PL375" s="26"/>
      <c r="PM375" s="26"/>
      <c r="PN375" s="26"/>
      <c r="PO375" s="26"/>
      <c r="PP375" s="26"/>
      <c r="PQ375" s="26"/>
      <c r="PR375" s="26"/>
      <c r="PS375" s="26"/>
      <c r="PT375" s="26"/>
      <c r="PU375" s="26"/>
      <c r="PV375" s="26"/>
      <c r="PW375" s="26"/>
      <c r="PX375" s="26"/>
      <c r="PY375" s="26"/>
      <c r="PZ375" s="26"/>
      <c r="QA375" s="26"/>
      <c r="QB375" s="26"/>
      <c r="QC375" s="26"/>
      <c r="QD375" s="26"/>
      <c r="QE375" s="26"/>
      <c r="QF375" s="26"/>
      <c r="QG375" s="26"/>
      <c r="QH375" s="26"/>
      <c r="QI375" s="26"/>
      <c r="QJ375" s="26"/>
      <c r="QK375" s="26"/>
      <c r="QL375" s="26"/>
      <c r="QM375" s="26"/>
      <c r="QN375" s="26"/>
      <c r="QO375" s="26"/>
      <c r="QP375" s="26"/>
      <c r="QQ375" s="26"/>
      <c r="QR375" s="26"/>
      <c r="QS375" s="26"/>
      <c r="QT375" s="26"/>
      <c r="QU375" s="26"/>
      <c r="QV375" s="26"/>
      <c r="QW375" s="26"/>
      <c r="QX375" s="26"/>
      <c r="QY375" s="26"/>
      <c r="QZ375" s="26"/>
      <c r="RA375" s="26"/>
      <c r="RB375" s="26"/>
      <c r="RC375" s="26"/>
      <c r="RD375" s="26"/>
      <c r="RE375" s="26"/>
      <c r="RF375" s="26"/>
      <c r="RG375" s="26"/>
      <c r="RH375" s="26"/>
      <c r="RI375" s="26"/>
      <c r="RJ375" s="26"/>
      <c r="RK375" s="26"/>
      <c r="RL375" s="26"/>
      <c r="RM375" s="26"/>
      <c r="RN375" s="26"/>
      <c r="RO375" s="26"/>
      <c r="RP375" s="26"/>
      <c r="RQ375" s="26"/>
      <c r="RR375" s="26"/>
      <c r="RS375" s="26"/>
      <c r="RT375" s="26"/>
      <c r="RU375" s="26"/>
      <c r="RV375" s="26"/>
      <c r="RW375" s="26"/>
      <c r="RX375" s="26"/>
      <c r="RY375" s="26"/>
      <c r="RZ375" s="26"/>
      <c r="SA375" s="26"/>
      <c r="SB375" s="26"/>
      <c r="SC375" s="26"/>
      <c r="SD375" s="26"/>
      <c r="SE375" s="26"/>
      <c r="SF375" s="26"/>
      <c r="SG375" s="26"/>
      <c r="SH375" s="26"/>
      <c r="SI375" s="26"/>
      <c r="SJ375" s="26"/>
      <c r="SK375" s="26"/>
      <c r="SL375" s="26"/>
      <c r="SM375" s="26"/>
      <c r="SN375" s="26"/>
      <c r="SO375" s="26"/>
      <c r="SP375" s="26"/>
      <c r="AAV375" s="26"/>
      <c r="AAW375" s="26"/>
      <c r="AAX375" s="26"/>
      <c r="AAY375" s="26"/>
      <c r="AAZ375" s="26"/>
      <c r="ABA375" s="26"/>
      <c r="ABB375" s="26"/>
      <c r="ABC375" s="26"/>
      <c r="ABD375" s="26"/>
      <c r="ABE375" s="26"/>
      <c r="ABF375" s="26"/>
      <c r="ABG375" s="26"/>
      <c r="ABH375" s="26"/>
      <c r="ABI375" s="26"/>
      <c r="ABJ375" s="26"/>
      <c r="ABK375" s="26"/>
      <c r="ABL375" s="26"/>
      <c r="ABM375" s="26"/>
      <c r="ABN375" s="26"/>
      <c r="ABO375" s="26"/>
      <c r="ABP375" s="26"/>
      <c r="ABQ375" s="26"/>
      <c r="ABR375" s="26"/>
      <c r="ABS375" s="26"/>
      <c r="ABT375" s="26"/>
      <c r="ABU375" s="26"/>
      <c r="ABV375" s="26"/>
      <c r="ABW375" s="26"/>
      <c r="ABX375" s="26"/>
      <c r="ABY375" s="26"/>
      <c r="ABZ375" s="26"/>
      <c r="ACA375" s="26"/>
      <c r="ACB375" s="26"/>
      <c r="ACC375" s="26"/>
      <c r="ACD375" s="26"/>
      <c r="ACE375" s="26"/>
      <c r="ACF375" s="26"/>
      <c r="ACG375" s="26"/>
      <c r="ACH375" s="26"/>
      <c r="ACI375" s="26"/>
      <c r="ACJ375" s="26"/>
      <c r="ACK375" s="26"/>
      <c r="ACL375" s="26"/>
      <c r="ACM375" s="26"/>
      <c r="ACN375" s="26"/>
      <c r="ACO375" s="26"/>
      <c r="ACP375" s="26"/>
      <c r="ACQ375" s="26"/>
      <c r="ACR375" s="26"/>
      <c r="ACS375" s="26"/>
      <c r="ACT375" s="26"/>
      <c r="ACU375" s="26"/>
      <c r="ACV375" s="26"/>
      <c r="ACW375" s="26"/>
      <c r="ACX375" s="26"/>
      <c r="ACY375" s="26"/>
      <c r="ACZ375" s="26"/>
      <c r="ADA375" s="26"/>
      <c r="ADB375" s="26"/>
      <c r="ADC375" s="26"/>
      <c r="ADD375" s="26"/>
      <c r="ADE375" s="26"/>
      <c r="ADF375" s="26"/>
      <c r="ADG375" s="26"/>
      <c r="ADH375" s="26"/>
      <c r="ADI375" s="26"/>
      <c r="ADJ375" s="26"/>
      <c r="ADK375" s="26"/>
      <c r="ADL375" s="26"/>
      <c r="ADM375" s="26"/>
      <c r="ADN375" s="26"/>
      <c r="ADO375" s="26"/>
      <c r="ADP375" s="26"/>
      <c r="ADQ375" s="26"/>
      <c r="ADR375" s="26"/>
      <c r="ADS375" s="26"/>
      <c r="ADT375" s="26"/>
      <c r="ADU375" s="26"/>
      <c r="ADV375" s="26"/>
      <c r="ADW375" s="26"/>
      <c r="ADX375" s="26"/>
      <c r="ADY375" s="26"/>
      <c r="ADZ375" s="26"/>
      <c r="AEA375" s="26"/>
      <c r="AEB375" s="26"/>
      <c r="AEC375" s="26"/>
      <c r="AED375" s="26"/>
      <c r="AEE375" s="26"/>
      <c r="AEF375" s="26"/>
      <c r="AEG375" s="26"/>
      <c r="AEH375" s="26"/>
      <c r="AEI375" s="26"/>
      <c r="AEJ375" s="26"/>
      <c r="AEK375" s="26"/>
      <c r="AEL375" s="26"/>
      <c r="AEM375" s="26"/>
      <c r="AEN375" s="26"/>
      <c r="AEO375" s="26"/>
      <c r="AEP375" s="26"/>
      <c r="AEQ375" s="26"/>
      <c r="AER375" s="26"/>
      <c r="AES375" s="26"/>
      <c r="AET375" s="26"/>
      <c r="AEU375" s="26"/>
      <c r="AEV375" s="26"/>
      <c r="AEW375" s="26"/>
      <c r="AEX375" s="26"/>
      <c r="AEY375" s="26"/>
      <c r="AEZ375" s="26"/>
      <c r="AFA375" s="26"/>
      <c r="AFB375" s="26"/>
      <c r="AFC375" s="26"/>
      <c r="AFD375" s="26"/>
      <c r="AFE375" s="26"/>
      <c r="AFF375" s="26"/>
      <c r="AFG375" s="26"/>
      <c r="AFH375" s="26"/>
      <c r="AFI375" s="26"/>
      <c r="AFJ375" s="26"/>
      <c r="AFK375" s="26"/>
      <c r="AFL375" s="26"/>
      <c r="AFM375" s="26"/>
      <c r="AFN375" s="26"/>
      <c r="AFO375" s="26"/>
      <c r="AFP375" s="26"/>
      <c r="AFQ375" s="26"/>
      <c r="AFR375" s="26"/>
      <c r="AFS375" s="26"/>
      <c r="AFT375" s="26"/>
      <c r="AFU375" s="26"/>
      <c r="AFV375" s="26"/>
      <c r="AFW375" s="26"/>
      <c r="AFX375" s="26"/>
      <c r="AFY375" s="26"/>
      <c r="AFZ375" s="26"/>
      <c r="AGA375" s="26"/>
      <c r="AGB375" s="26"/>
      <c r="AGC375" s="26"/>
      <c r="AGD375" s="26"/>
      <c r="AGE375" s="26"/>
      <c r="AGF375" s="26"/>
      <c r="AGG375" s="26"/>
      <c r="AGH375" s="26"/>
      <c r="AGI375" s="26"/>
      <c r="AGJ375" s="26"/>
      <c r="AGK375" s="26"/>
      <c r="AGL375" s="26"/>
      <c r="AGM375" s="26"/>
      <c r="AGN375" s="26"/>
      <c r="AGO375" s="26"/>
    </row>
    <row r="376" spans="371:873" x14ac:dyDescent="0.25">
      <c r="NG376" s="26"/>
      <c r="NH376" s="26"/>
      <c r="NI376" s="26"/>
      <c r="NJ376" s="26"/>
      <c r="NK376" s="26"/>
      <c r="NL376" s="26"/>
      <c r="NM376" s="26"/>
      <c r="NN376" s="26"/>
      <c r="NO376" s="26"/>
      <c r="NP376" s="26"/>
      <c r="NQ376" s="26"/>
      <c r="NR376" s="26"/>
      <c r="NS376" s="26"/>
      <c r="NT376" s="26"/>
      <c r="NU376" s="26"/>
      <c r="NV376" s="26"/>
      <c r="NW376" s="26"/>
      <c r="NX376" s="26"/>
      <c r="NY376" s="26"/>
      <c r="NZ376" s="26"/>
      <c r="OA376" s="26"/>
      <c r="OB376" s="26"/>
      <c r="OC376" s="26"/>
      <c r="OD376" s="26"/>
      <c r="OE376" s="26"/>
      <c r="OF376" s="26"/>
      <c r="OG376" s="26"/>
      <c r="OH376" s="26"/>
      <c r="OI376" s="26"/>
      <c r="OJ376" s="26"/>
      <c r="OK376" s="26"/>
      <c r="OL376" s="26"/>
      <c r="OM376" s="26"/>
      <c r="ON376" s="26"/>
      <c r="OO376" s="26"/>
      <c r="OP376" s="26"/>
      <c r="OQ376" s="26"/>
      <c r="OR376" s="26"/>
      <c r="OS376" s="26"/>
      <c r="OT376" s="26"/>
      <c r="OU376" s="26"/>
      <c r="OV376" s="26"/>
      <c r="OW376" s="26"/>
      <c r="OX376" s="26"/>
      <c r="OY376" s="26"/>
      <c r="OZ376" s="26"/>
      <c r="PA376" s="26"/>
      <c r="PB376" s="26"/>
      <c r="PC376" s="26"/>
      <c r="PD376" s="26"/>
      <c r="PE376" s="26"/>
      <c r="PF376" s="26"/>
      <c r="PG376" s="26"/>
      <c r="PH376" s="26"/>
      <c r="PI376" s="26"/>
      <c r="PJ376" s="26"/>
      <c r="PK376" s="26"/>
      <c r="PL376" s="26"/>
      <c r="PM376" s="26"/>
      <c r="PN376" s="26"/>
      <c r="PO376" s="26"/>
      <c r="PP376" s="26"/>
      <c r="PQ376" s="26"/>
      <c r="PR376" s="26"/>
      <c r="PS376" s="26"/>
      <c r="PT376" s="26"/>
      <c r="PU376" s="26"/>
      <c r="PV376" s="26"/>
      <c r="PW376" s="26"/>
      <c r="PX376" s="26"/>
      <c r="PY376" s="26"/>
      <c r="PZ376" s="26"/>
      <c r="QA376" s="26"/>
      <c r="QB376" s="26"/>
      <c r="QC376" s="26"/>
      <c r="QD376" s="26"/>
      <c r="QE376" s="26"/>
      <c r="QF376" s="26"/>
      <c r="QG376" s="26"/>
      <c r="QH376" s="26"/>
      <c r="QI376" s="26"/>
      <c r="QJ376" s="26"/>
      <c r="QK376" s="26"/>
      <c r="QL376" s="26"/>
      <c r="QM376" s="26"/>
      <c r="QN376" s="26"/>
      <c r="QO376" s="26"/>
      <c r="QP376" s="26"/>
      <c r="QQ376" s="26"/>
      <c r="QR376" s="26"/>
      <c r="QS376" s="26"/>
      <c r="QT376" s="26"/>
      <c r="QU376" s="26"/>
      <c r="QV376" s="26"/>
      <c r="QW376" s="26"/>
      <c r="QX376" s="26"/>
      <c r="QY376" s="26"/>
      <c r="QZ376" s="26"/>
      <c r="RA376" s="26"/>
      <c r="RB376" s="26"/>
      <c r="RC376" s="26"/>
      <c r="RD376" s="26"/>
      <c r="RE376" s="26"/>
      <c r="RF376" s="26"/>
      <c r="RG376" s="26"/>
      <c r="RH376" s="26"/>
      <c r="RI376" s="26"/>
      <c r="RJ376" s="26"/>
      <c r="RK376" s="26"/>
      <c r="RL376" s="26"/>
      <c r="RM376" s="26"/>
      <c r="RN376" s="26"/>
      <c r="RO376" s="26"/>
      <c r="RP376" s="26"/>
      <c r="RQ376" s="26"/>
      <c r="RR376" s="26"/>
      <c r="RS376" s="26"/>
      <c r="RT376" s="26"/>
      <c r="RU376" s="26"/>
      <c r="RV376" s="26"/>
      <c r="RW376" s="26"/>
      <c r="RX376" s="26"/>
      <c r="RY376" s="26"/>
      <c r="RZ376" s="26"/>
      <c r="SA376" s="26"/>
      <c r="SB376" s="26"/>
      <c r="SC376" s="26"/>
      <c r="SD376" s="26"/>
      <c r="SE376" s="26"/>
      <c r="SF376" s="26"/>
      <c r="SG376" s="26"/>
      <c r="SH376" s="26"/>
      <c r="SI376" s="26"/>
      <c r="SJ376" s="26"/>
      <c r="SK376" s="26"/>
      <c r="SL376" s="26"/>
      <c r="SM376" s="26"/>
      <c r="SN376" s="26"/>
      <c r="SO376" s="26"/>
      <c r="SP376" s="26"/>
      <c r="AAV376" s="26"/>
      <c r="AAW376" s="26"/>
      <c r="AAX376" s="26"/>
      <c r="AAY376" s="26"/>
      <c r="AAZ376" s="26"/>
      <c r="ABA376" s="26"/>
      <c r="ABB376" s="26"/>
      <c r="ABC376" s="26"/>
      <c r="ABD376" s="26"/>
      <c r="ABE376" s="26"/>
      <c r="ABF376" s="26"/>
      <c r="ABG376" s="26"/>
      <c r="ABH376" s="26"/>
      <c r="ABI376" s="26"/>
      <c r="ABJ376" s="26"/>
      <c r="ABK376" s="26"/>
      <c r="ABL376" s="26"/>
      <c r="ABM376" s="26"/>
      <c r="ABN376" s="26"/>
      <c r="ABO376" s="26"/>
      <c r="ABP376" s="26"/>
      <c r="ABQ376" s="26"/>
      <c r="ABR376" s="26"/>
      <c r="ABS376" s="26"/>
      <c r="ABT376" s="26"/>
      <c r="ABU376" s="26"/>
      <c r="ABV376" s="26"/>
      <c r="ABW376" s="26"/>
      <c r="ABX376" s="26"/>
      <c r="ABY376" s="26"/>
      <c r="ABZ376" s="26"/>
      <c r="ACA376" s="26"/>
      <c r="ACB376" s="26"/>
      <c r="ACC376" s="26"/>
      <c r="ACD376" s="26"/>
      <c r="ACE376" s="26"/>
      <c r="ACF376" s="26"/>
      <c r="ACG376" s="26"/>
      <c r="ACH376" s="26"/>
      <c r="ACI376" s="26"/>
      <c r="ACJ376" s="26"/>
      <c r="ACK376" s="26"/>
      <c r="ACL376" s="26"/>
      <c r="ACM376" s="26"/>
      <c r="ACN376" s="26"/>
      <c r="ACO376" s="26"/>
      <c r="ACP376" s="26"/>
      <c r="ACQ376" s="26"/>
      <c r="ACR376" s="26"/>
      <c r="ACS376" s="26"/>
      <c r="ACT376" s="26"/>
      <c r="ACU376" s="26"/>
      <c r="ACV376" s="26"/>
      <c r="ACW376" s="26"/>
      <c r="ACX376" s="26"/>
      <c r="ACY376" s="26"/>
      <c r="ACZ376" s="26"/>
      <c r="ADA376" s="26"/>
      <c r="ADB376" s="26"/>
      <c r="ADC376" s="26"/>
      <c r="ADD376" s="26"/>
      <c r="ADE376" s="26"/>
      <c r="ADF376" s="26"/>
      <c r="ADG376" s="26"/>
      <c r="ADH376" s="26"/>
      <c r="ADI376" s="26"/>
      <c r="ADJ376" s="26"/>
      <c r="ADK376" s="26"/>
      <c r="ADL376" s="26"/>
      <c r="ADM376" s="26"/>
      <c r="ADN376" s="26"/>
      <c r="ADO376" s="26"/>
      <c r="ADP376" s="26"/>
      <c r="ADQ376" s="26"/>
      <c r="ADR376" s="26"/>
      <c r="ADS376" s="26"/>
      <c r="ADT376" s="26"/>
      <c r="ADU376" s="26"/>
      <c r="ADV376" s="26"/>
      <c r="ADW376" s="26"/>
      <c r="ADX376" s="26"/>
      <c r="ADY376" s="26"/>
      <c r="ADZ376" s="26"/>
      <c r="AEA376" s="26"/>
      <c r="AEB376" s="26"/>
      <c r="AEC376" s="26"/>
      <c r="AED376" s="26"/>
      <c r="AEE376" s="26"/>
      <c r="AEF376" s="26"/>
      <c r="AEG376" s="26"/>
      <c r="AEH376" s="26"/>
      <c r="AEI376" s="26"/>
      <c r="AEJ376" s="26"/>
      <c r="AEK376" s="26"/>
      <c r="AEL376" s="26"/>
      <c r="AEM376" s="26"/>
      <c r="AEN376" s="26"/>
      <c r="AEO376" s="26"/>
      <c r="AEP376" s="26"/>
      <c r="AEQ376" s="26"/>
      <c r="AER376" s="26"/>
      <c r="AES376" s="26"/>
      <c r="AET376" s="26"/>
      <c r="AEU376" s="26"/>
      <c r="AEV376" s="26"/>
      <c r="AEW376" s="26"/>
      <c r="AEX376" s="26"/>
      <c r="AEY376" s="26"/>
      <c r="AEZ376" s="26"/>
      <c r="AFA376" s="26"/>
      <c r="AFB376" s="26"/>
      <c r="AFC376" s="26"/>
      <c r="AFD376" s="26"/>
      <c r="AFE376" s="26"/>
      <c r="AFF376" s="26"/>
      <c r="AFG376" s="26"/>
      <c r="AFH376" s="26"/>
      <c r="AFI376" s="26"/>
      <c r="AFJ376" s="26"/>
      <c r="AFK376" s="26"/>
      <c r="AFL376" s="26"/>
      <c r="AFM376" s="26"/>
      <c r="AFN376" s="26"/>
      <c r="AFO376" s="26"/>
      <c r="AFP376" s="26"/>
      <c r="AFQ376" s="26"/>
      <c r="AFR376" s="26"/>
      <c r="AFS376" s="26"/>
      <c r="AFT376" s="26"/>
      <c r="AFU376" s="26"/>
      <c r="AFV376" s="26"/>
      <c r="AFW376" s="26"/>
      <c r="AFX376" s="26"/>
      <c r="AFY376" s="26"/>
      <c r="AFZ376" s="26"/>
      <c r="AGA376" s="26"/>
      <c r="AGB376" s="26"/>
      <c r="AGC376" s="26"/>
      <c r="AGD376" s="26"/>
      <c r="AGE376" s="26"/>
      <c r="AGF376" s="26"/>
      <c r="AGG376" s="26"/>
      <c r="AGH376" s="26"/>
      <c r="AGI376" s="26"/>
      <c r="AGJ376" s="26"/>
      <c r="AGK376" s="26"/>
      <c r="AGL376" s="26"/>
      <c r="AGM376" s="26"/>
      <c r="AGN376" s="26"/>
      <c r="AGO376" s="26"/>
    </row>
    <row r="377" spans="371:873" x14ac:dyDescent="0.25">
      <c r="NG377" s="26"/>
      <c r="NH377" s="26"/>
      <c r="NI377" s="26"/>
      <c r="NJ377" s="26"/>
      <c r="NK377" s="26"/>
      <c r="NL377" s="26"/>
      <c r="NM377" s="26"/>
      <c r="NN377" s="26"/>
      <c r="NO377" s="26"/>
      <c r="NP377" s="26"/>
      <c r="NQ377" s="26"/>
      <c r="NR377" s="26"/>
      <c r="NS377" s="26"/>
      <c r="NT377" s="26"/>
      <c r="NU377" s="26"/>
      <c r="NV377" s="26"/>
      <c r="NW377" s="26"/>
      <c r="NX377" s="26"/>
      <c r="NY377" s="26"/>
      <c r="NZ377" s="26"/>
      <c r="OA377" s="26"/>
      <c r="OB377" s="26"/>
      <c r="OC377" s="26"/>
      <c r="OD377" s="26"/>
      <c r="OE377" s="26"/>
      <c r="OF377" s="26"/>
      <c r="OG377" s="26"/>
      <c r="OH377" s="26"/>
      <c r="OI377" s="26"/>
      <c r="OJ377" s="26"/>
      <c r="OK377" s="26"/>
      <c r="OL377" s="26"/>
      <c r="OM377" s="26"/>
      <c r="ON377" s="26"/>
      <c r="OO377" s="26"/>
      <c r="OP377" s="26"/>
      <c r="OQ377" s="26"/>
      <c r="OR377" s="26"/>
      <c r="OS377" s="26"/>
      <c r="OT377" s="26"/>
      <c r="OU377" s="26"/>
      <c r="OV377" s="26"/>
      <c r="OW377" s="26"/>
      <c r="OX377" s="26"/>
      <c r="OY377" s="26"/>
      <c r="OZ377" s="26"/>
      <c r="PA377" s="26"/>
      <c r="PB377" s="26"/>
      <c r="PC377" s="26"/>
      <c r="PD377" s="26"/>
      <c r="PE377" s="26"/>
      <c r="PF377" s="26"/>
      <c r="PG377" s="26"/>
      <c r="PH377" s="26"/>
      <c r="PI377" s="26"/>
      <c r="PJ377" s="26"/>
      <c r="PK377" s="26"/>
      <c r="PL377" s="26"/>
      <c r="PM377" s="26"/>
      <c r="PN377" s="26"/>
      <c r="PO377" s="26"/>
      <c r="PP377" s="26"/>
      <c r="PQ377" s="26"/>
      <c r="PR377" s="26"/>
      <c r="PS377" s="26"/>
      <c r="PT377" s="26"/>
      <c r="PU377" s="26"/>
      <c r="PV377" s="26"/>
      <c r="PW377" s="26"/>
      <c r="PX377" s="26"/>
      <c r="PY377" s="26"/>
      <c r="PZ377" s="26"/>
      <c r="QA377" s="26"/>
      <c r="QB377" s="26"/>
      <c r="QC377" s="26"/>
      <c r="QD377" s="26"/>
      <c r="QE377" s="26"/>
      <c r="QF377" s="26"/>
      <c r="QG377" s="26"/>
      <c r="QH377" s="26"/>
      <c r="QI377" s="26"/>
      <c r="QJ377" s="26"/>
      <c r="QK377" s="26"/>
      <c r="QL377" s="26"/>
      <c r="QM377" s="26"/>
      <c r="QN377" s="26"/>
      <c r="QO377" s="26"/>
      <c r="QP377" s="26"/>
      <c r="QQ377" s="26"/>
      <c r="QR377" s="26"/>
      <c r="QS377" s="26"/>
      <c r="QT377" s="26"/>
      <c r="QU377" s="26"/>
      <c r="QV377" s="26"/>
      <c r="QW377" s="26"/>
      <c r="QX377" s="26"/>
      <c r="QY377" s="26"/>
      <c r="QZ377" s="26"/>
      <c r="RA377" s="26"/>
      <c r="RB377" s="26"/>
      <c r="RC377" s="26"/>
      <c r="RD377" s="26"/>
      <c r="RE377" s="26"/>
      <c r="RF377" s="26"/>
      <c r="RG377" s="26"/>
      <c r="RH377" s="26"/>
      <c r="RI377" s="26"/>
      <c r="RJ377" s="26"/>
      <c r="RK377" s="26"/>
      <c r="RL377" s="26"/>
      <c r="RM377" s="26"/>
      <c r="RN377" s="26"/>
      <c r="RO377" s="26"/>
      <c r="RP377" s="26"/>
      <c r="RQ377" s="26"/>
      <c r="RR377" s="26"/>
      <c r="RS377" s="26"/>
      <c r="RT377" s="26"/>
      <c r="RU377" s="26"/>
      <c r="RV377" s="26"/>
      <c r="RW377" s="26"/>
      <c r="RX377" s="26"/>
      <c r="RY377" s="26"/>
      <c r="RZ377" s="26"/>
      <c r="SA377" s="26"/>
      <c r="SB377" s="26"/>
      <c r="SC377" s="26"/>
      <c r="SD377" s="26"/>
      <c r="SE377" s="26"/>
      <c r="SF377" s="26"/>
      <c r="SG377" s="26"/>
      <c r="SH377" s="26"/>
      <c r="SI377" s="26"/>
      <c r="SJ377" s="26"/>
      <c r="SK377" s="26"/>
      <c r="SL377" s="26"/>
      <c r="SM377" s="26"/>
      <c r="SN377" s="26"/>
      <c r="SO377" s="26"/>
      <c r="SP377" s="26"/>
      <c r="AAV377" s="26"/>
      <c r="AAW377" s="26"/>
      <c r="AAX377" s="26"/>
      <c r="AAY377" s="26"/>
      <c r="AAZ377" s="26"/>
      <c r="ABA377" s="26"/>
      <c r="ABB377" s="26"/>
      <c r="ABC377" s="26"/>
      <c r="ABD377" s="26"/>
      <c r="ABE377" s="26"/>
      <c r="ABF377" s="26"/>
      <c r="ABG377" s="26"/>
      <c r="ABH377" s="26"/>
      <c r="ABI377" s="26"/>
      <c r="ABJ377" s="26"/>
      <c r="ABK377" s="26"/>
      <c r="ABL377" s="26"/>
      <c r="ABM377" s="26"/>
      <c r="ABN377" s="26"/>
      <c r="ABO377" s="26"/>
      <c r="ABP377" s="26"/>
      <c r="ABQ377" s="26"/>
      <c r="ABR377" s="26"/>
      <c r="ABS377" s="26"/>
      <c r="ABT377" s="26"/>
      <c r="ABU377" s="26"/>
      <c r="ABV377" s="26"/>
      <c r="ABW377" s="26"/>
      <c r="ABX377" s="26"/>
      <c r="ABY377" s="26"/>
      <c r="ABZ377" s="26"/>
      <c r="ACA377" s="26"/>
      <c r="ACB377" s="26"/>
      <c r="ACC377" s="26"/>
      <c r="ACD377" s="26"/>
      <c r="ACE377" s="26"/>
      <c r="ACF377" s="26"/>
      <c r="ACG377" s="26"/>
      <c r="ACH377" s="26"/>
      <c r="ACI377" s="26"/>
      <c r="ACJ377" s="26"/>
      <c r="ACK377" s="26"/>
      <c r="ACL377" s="26"/>
      <c r="ACM377" s="26"/>
      <c r="ACN377" s="26"/>
      <c r="ACO377" s="26"/>
      <c r="ACP377" s="26"/>
      <c r="ACQ377" s="26"/>
      <c r="ACR377" s="26"/>
      <c r="ACS377" s="26"/>
      <c r="ACT377" s="26"/>
      <c r="ACU377" s="26"/>
      <c r="ACV377" s="26"/>
      <c r="ACW377" s="26"/>
      <c r="ACX377" s="26"/>
      <c r="ACY377" s="26"/>
      <c r="ACZ377" s="26"/>
      <c r="ADA377" s="26"/>
      <c r="ADB377" s="26"/>
      <c r="ADC377" s="26"/>
      <c r="ADD377" s="26"/>
      <c r="ADE377" s="26"/>
      <c r="ADF377" s="26"/>
      <c r="ADG377" s="26"/>
      <c r="ADH377" s="26"/>
      <c r="ADI377" s="26"/>
      <c r="ADJ377" s="26"/>
      <c r="ADK377" s="26"/>
      <c r="ADL377" s="26"/>
      <c r="ADM377" s="26"/>
      <c r="ADN377" s="26"/>
      <c r="ADO377" s="26"/>
      <c r="ADP377" s="26"/>
      <c r="ADQ377" s="26"/>
      <c r="ADR377" s="26"/>
      <c r="ADS377" s="26"/>
      <c r="ADT377" s="26"/>
      <c r="ADU377" s="26"/>
      <c r="ADV377" s="26"/>
      <c r="ADW377" s="26"/>
      <c r="ADX377" s="26"/>
      <c r="ADY377" s="26"/>
      <c r="ADZ377" s="26"/>
      <c r="AEA377" s="26"/>
      <c r="AEB377" s="26"/>
      <c r="AEC377" s="26"/>
      <c r="AED377" s="26"/>
      <c r="AEE377" s="26"/>
      <c r="AEF377" s="26"/>
      <c r="AEG377" s="26"/>
      <c r="AEH377" s="26"/>
      <c r="AEI377" s="26"/>
      <c r="AEJ377" s="26"/>
      <c r="AEK377" s="26"/>
      <c r="AEL377" s="26"/>
      <c r="AEM377" s="26"/>
      <c r="AEN377" s="26"/>
      <c r="AEO377" s="26"/>
      <c r="AEP377" s="26"/>
      <c r="AEQ377" s="26"/>
      <c r="AER377" s="26"/>
      <c r="AES377" s="26"/>
      <c r="AET377" s="26"/>
      <c r="AEU377" s="26"/>
      <c r="AEV377" s="26"/>
      <c r="AEW377" s="26"/>
      <c r="AEX377" s="26"/>
      <c r="AEY377" s="26"/>
      <c r="AEZ377" s="26"/>
      <c r="AFA377" s="26"/>
      <c r="AFB377" s="26"/>
      <c r="AFC377" s="26"/>
      <c r="AFD377" s="26"/>
      <c r="AFE377" s="26"/>
      <c r="AFF377" s="26"/>
      <c r="AFG377" s="26"/>
      <c r="AFH377" s="26"/>
      <c r="AFI377" s="26"/>
      <c r="AFJ377" s="26"/>
      <c r="AFK377" s="26"/>
      <c r="AFL377" s="26"/>
      <c r="AFM377" s="26"/>
      <c r="AFN377" s="26"/>
      <c r="AFO377" s="26"/>
      <c r="AFP377" s="26"/>
      <c r="AFQ377" s="26"/>
      <c r="AFR377" s="26"/>
      <c r="AFS377" s="26"/>
      <c r="AFT377" s="26"/>
      <c r="AFU377" s="26"/>
      <c r="AFV377" s="26"/>
      <c r="AFW377" s="26"/>
      <c r="AFX377" s="26"/>
      <c r="AFY377" s="26"/>
      <c r="AFZ377" s="26"/>
      <c r="AGA377" s="26"/>
      <c r="AGB377" s="26"/>
      <c r="AGC377" s="26"/>
      <c r="AGD377" s="26"/>
      <c r="AGE377" s="26"/>
      <c r="AGF377" s="26"/>
      <c r="AGG377" s="26"/>
      <c r="AGH377" s="26"/>
      <c r="AGI377" s="26"/>
      <c r="AGJ377" s="26"/>
      <c r="AGK377" s="26"/>
      <c r="AGL377" s="26"/>
      <c r="AGM377" s="26"/>
      <c r="AGN377" s="26"/>
      <c r="AGO377" s="26"/>
    </row>
    <row r="378" spans="371:873" x14ac:dyDescent="0.25">
      <c r="NG378" s="26"/>
      <c r="NH378" s="26"/>
      <c r="NI378" s="26"/>
      <c r="NJ378" s="26"/>
      <c r="NK378" s="26"/>
      <c r="NL378" s="26"/>
      <c r="NM378" s="26"/>
      <c r="NN378" s="26"/>
      <c r="NO378" s="26"/>
      <c r="NP378" s="26"/>
      <c r="NQ378" s="26"/>
      <c r="NR378" s="26"/>
      <c r="NS378" s="26"/>
      <c r="NT378" s="26"/>
      <c r="NU378" s="26"/>
      <c r="NV378" s="26"/>
      <c r="NW378" s="26"/>
      <c r="NX378" s="26"/>
      <c r="NY378" s="26"/>
      <c r="NZ378" s="26"/>
      <c r="OA378" s="26"/>
      <c r="OB378" s="26"/>
      <c r="OC378" s="26"/>
      <c r="OD378" s="26"/>
      <c r="OE378" s="26"/>
      <c r="OF378" s="26"/>
      <c r="OG378" s="26"/>
      <c r="OH378" s="26"/>
      <c r="OI378" s="26"/>
      <c r="OJ378" s="26"/>
      <c r="OK378" s="26"/>
      <c r="OL378" s="26"/>
      <c r="OM378" s="26"/>
      <c r="ON378" s="26"/>
      <c r="OO378" s="26"/>
      <c r="OP378" s="26"/>
      <c r="OQ378" s="26"/>
      <c r="OR378" s="26"/>
      <c r="OS378" s="26"/>
      <c r="OT378" s="26"/>
      <c r="OU378" s="26"/>
      <c r="OV378" s="26"/>
      <c r="OW378" s="26"/>
      <c r="OX378" s="26"/>
      <c r="OY378" s="26"/>
      <c r="OZ378" s="26"/>
      <c r="PA378" s="26"/>
      <c r="PB378" s="26"/>
      <c r="PC378" s="26"/>
      <c r="PD378" s="26"/>
      <c r="PE378" s="26"/>
      <c r="PF378" s="26"/>
      <c r="PG378" s="26"/>
      <c r="PH378" s="26"/>
      <c r="PI378" s="26"/>
      <c r="PJ378" s="26"/>
      <c r="PK378" s="26"/>
      <c r="PL378" s="26"/>
      <c r="PM378" s="26"/>
      <c r="PN378" s="26"/>
      <c r="PO378" s="26"/>
      <c r="PP378" s="26"/>
      <c r="PQ378" s="26"/>
      <c r="PR378" s="26"/>
      <c r="PS378" s="26"/>
      <c r="PT378" s="26"/>
      <c r="PU378" s="26"/>
      <c r="PV378" s="26"/>
      <c r="PW378" s="26"/>
      <c r="PX378" s="26"/>
      <c r="PY378" s="26"/>
      <c r="PZ378" s="26"/>
      <c r="QA378" s="26"/>
      <c r="QB378" s="26"/>
      <c r="QC378" s="26"/>
      <c r="QD378" s="26"/>
      <c r="QE378" s="26"/>
      <c r="QF378" s="26"/>
      <c r="QG378" s="26"/>
      <c r="QH378" s="26"/>
      <c r="QI378" s="26"/>
      <c r="QJ378" s="26"/>
      <c r="QK378" s="26"/>
      <c r="QL378" s="26"/>
      <c r="QM378" s="26"/>
      <c r="QN378" s="26"/>
      <c r="QO378" s="26"/>
      <c r="QP378" s="26"/>
      <c r="QQ378" s="26"/>
      <c r="QR378" s="26"/>
      <c r="QS378" s="26"/>
      <c r="QT378" s="26"/>
      <c r="QU378" s="26"/>
      <c r="QV378" s="26"/>
      <c r="QW378" s="26"/>
      <c r="QX378" s="26"/>
      <c r="QY378" s="26"/>
      <c r="QZ378" s="26"/>
      <c r="RA378" s="26"/>
      <c r="RB378" s="26"/>
      <c r="RC378" s="26"/>
      <c r="RD378" s="26"/>
      <c r="RE378" s="26"/>
      <c r="RF378" s="26"/>
      <c r="RG378" s="26"/>
      <c r="RH378" s="26"/>
      <c r="RI378" s="26"/>
      <c r="RJ378" s="26"/>
      <c r="RK378" s="26"/>
      <c r="RL378" s="26"/>
      <c r="RM378" s="26"/>
      <c r="RN378" s="26"/>
      <c r="RO378" s="26"/>
      <c r="RP378" s="26"/>
      <c r="RQ378" s="26"/>
      <c r="RR378" s="26"/>
      <c r="RS378" s="26"/>
      <c r="RT378" s="26"/>
      <c r="RU378" s="26"/>
      <c r="RV378" s="26"/>
      <c r="RW378" s="26"/>
      <c r="RX378" s="26"/>
      <c r="RY378" s="26"/>
      <c r="RZ378" s="26"/>
      <c r="SA378" s="26"/>
      <c r="SB378" s="26"/>
      <c r="SC378" s="26"/>
      <c r="SD378" s="26"/>
      <c r="SE378" s="26"/>
      <c r="SF378" s="26"/>
      <c r="SG378" s="26"/>
      <c r="SH378" s="26"/>
      <c r="SI378" s="26"/>
      <c r="SJ378" s="26"/>
      <c r="SK378" s="26"/>
      <c r="SL378" s="26"/>
      <c r="SM378" s="26"/>
      <c r="SN378" s="26"/>
      <c r="SO378" s="26"/>
      <c r="SP378" s="26"/>
      <c r="AAV378" s="26"/>
      <c r="AAW378" s="26"/>
      <c r="AAX378" s="26"/>
      <c r="AAY378" s="26"/>
      <c r="AAZ378" s="26"/>
      <c r="ABA378" s="26"/>
      <c r="ABB378" s="26"/>
      <c r="ABC378" s="26"/>
      <c r="ABD378" s="26"/>
      <c r="ABE378" s="26"/>
      <c r="ABF378" s="26"/>
      <c r="ABG378" s="26"/>
      <c r="ABH378" s="26"/>
      <c r="ABI378" s="26"/>
      <c r="ABJ378" s="26"/>
      <c r="ABK378" s="26"/>
      <c r="ABL378" s="26"/>
      <c r="ABM378" s="26"/>
      <c r="ABN378" s="26"/>
      <c r="ABO378" s="26"/>
      <c r="ABP378" s="26"/>
      <c r="ABQ378" s="26"/>
      <c r="ABR378" s="26"/>
      <c r="ABS378" s="26"/>
      <c r="ABT378" s="26"/>
      <c r="ABU378" s="26"/>
      <c r="ABV378" s="26"/>
      <c r="ABW378" s="26"/>
      <c r="ABX378" s="26"/>
      <c r="ABY378" s="26"/>
      <c r="ABZ378" s="26"/>
      <c r="ACA378" s="26"/>
      <c r="ACB378" s="26"/>
      <c r="ACC378" s="26"/>
      <c r="ACD378" s="26"/>
      <c r="ACE378" s="26"/>
      <c r="ACF378" s="26"/>
      <c r="ACG378" s="26"/>
      <c r="ACH378" s="26"/>
      <c r="ACI378" s="26"/>
      <c r="ACJ378" s="26"/>
      <c r="ACK378" s="26"/>
      <c r="ACL378" s="26"/>
      <c r="ACM378" s="26"/>
      <c r="ACN378" s="26"/>
      <c r="ACO378" s="26"/>
      <c r="ACP378" s="26"/>
      <c r="ACQ378" s="26"/>
      <c r="ACR378" s="26"/>
      <c r="ACS378" s="26"/>
      <c r="ACT378" s="26"/>
      <c r="ACU378" s="26"/>
      <c r="ACV378" s="26"/>
      <c r="ACW378" s="26"/>
      <c r="ACX378" s="26"/>
      <c r="ACY378" s="26"/>
      <c r="ACZ378" s="26"/>
      <c r="ADA378" s="26"/>
      <c r="ADB378" s="26"/>
      <c r="ADC378" s="26"/>
      <c r="ADD378" s="26"/>
      <c r="ADE378" s="26"/>
      <c r="ADF378" s="26"/>
      <c r="ADG378" s="26"/>
      <c r="ADH378" s="26"/>
      <c r="ADI378" s="26"/>
      <c r="ADJ378" s="26"/>
      <c r="ADK378" s="26"/>
      <c r="ADL378" s="26"/>
      <c r="ADM378" s="26"/>
      <c r="ADN378" s="26"/>
      <c r="ADO378" s="26"/>
      <c r="ADP378" s="26"/>
      <c r="ADQ378" s="26"/>
      <c r="ADR378" s="26"/>
      <c r="ADS378" s="26"/>
      <c r="ADT378" s="26"/>
      <c r="ADU378" s="26"/>
      <c r="ADV378" s="26"/>
      <c r="ADW378" s="26"/>
      <c r="ADX378" s="26"/>
      <c r="ADY378" s="26"/>
      <c r="ADZ378" s="26"/>
      <c r="AEA378" s="26"/>
      <c r="AEB378" s="26"/>
      <c r="AEC378" s="26"/>
      <c r="AED378" s="26"/>
      <c r="AEE378" s="26"/>
      <c r="AEF378" s="26"/>
      <c r="AEG378" s="26"/>
      <c r="AEH378" s="26"/>
      <c r="AEI378" s="26"/>
      <c r="AEJ378" s="26"/>
      <c r="AEK378" s="26"/>
      <c r="AEL378" s="26"/>
      <c r="AEM378" s="26"/>
      <c r="AEN378" s="26"/>
      <c r="AEO378" s="26"/>
      <c r="AEP378" s="26"/>
      <c r="AEQ378" s="26"/>
      <c r="AER378" s="26"/>
      <c r="AES378" s="26"/>
      <c r="AET378" s="26"/>
      <c r="AEU378" s="26"/>
      <c r="AEV378" s="26"/>
      <c r="AEW378" s="26"/>
      <c r="AEX378" s="26"/>
      <c r="AEY378" s="26"/>
      <c r="AEZ378" s="26"/>
      <c r="AFA378" s="26"/>
      <c r="AFB378" s="26"/>
      <c r="AFC378" s="26"/>
      <c r="AFD378" s="26"/>
      <c r="AFE378" s="26"/>
      <c r="AFF378" s="26"/>
      <c r="AFG378" s="26"/>
      <c r="AFH378" s="26"/>
      <c r="AFI378" s="26"/>
      <c r="AFJ378" s="26"/>
      <c r="AFK378" s="26"/>
      <c r="AFL378" s="26"/>
      <c r="AFM378" s="26"/>
      <c r="AFN378" s="26"/>
      <c r="AFO378" s="26"/>
      <c r="AFP378" s="26"/>
      <c r="AFQ378" s="26"/>
      <c r="AFR378" s="26"/>
      <c r="AFS378" s="26"/>
      <c r="AFT378" s="26"/>
      <c r="AFU378" s="26"/>
      <c r="AFV378" s="26"/>
      <c r="AFW378" s="26"/>
      <c r="AFX378" s="26"/>
      <c r="AFY378" s="26"/>
      <c r="AFZ378" s="26"/>
      <c r="AGA378" s="26"/>
      <c r="AGB378" s="26"/>
      <c r="AGC378" s="26"/>
      <c r="AGD378" s="26"/>
      <c r="AGE378" s="26"/>
      <c r="AGF378" s="26"/>
      <c r="AGG378" s="26"/>
      <c r="AGH378" s="26"/>
      <c r="AGI378" s="26"/>
      <c r="AGJ378" s="26"/>
      <c r="AGK378" s="26"/>
      <c r="AGL378" s="26"/>
      <c r="AGM378" s="26"/>
      <c r="AGN378" s="26"/>
      <c r="AGO378" s="26"/>
    </row>
    <row r="379" spans="371:873" x14ac:dyDescent="0.25">
      <c r="NG379" s="26"/>
      <c r="NH379" s="26"/>
      <c r="NI379" s="26"/>
      <c r="NJ379" s="26"/>
      <c r="NK379" s="26"/>
      <c r="NL379" s="26"/>
      <c r="NM379" s="26"/>
      <c r="NN379" s="26"/>
      <c r="NO379" s="26"/>
      <c r="NP379" s="26"/>
      <c r="NQ379" s="26"/>
      <c r="NR379" s="26"/>
      <c r="NS379" s="26"/>
      <c r="NT379" s="26"/>
      <c r="NU379" s="26"/>
      <c r="NV379" s="26"/>
      <c r="NW379" s="26"/>
      <c r="NX379" s="26"/>
      <c r="NY379" s="26"/>
      <c r="NZ379" s="26"/>
      <c r="OA379" s="26"/>
      <c r="OB379" s="26"/>
      <c r="OC379" s="26"/>
      <c r="OD379" s="26"/>
      <c r="OE379" s="26"/>
      <c r="OF379" s="26"/>
      <c r="OG379" s="26"/>
      <c r="OH379" s="26"/>
      <c r="OI379" s="26"/>
      <c r="OJ379" s="26"/>
      <c r="OK379" s="26"/>
      <c r="OL379" s="26"/>
      <c r="OM379" s="26"/>
      <c r="ON379" s="26"/>
      <c r="OO379" s="26"/>
      <c r="OP379" s="26"/>
      <c r="OQ379" s="26"/>
      <c r="OR379" s="26"/>
      <c r="OS379" s="26"/>
      <c r="OT379" s="26"/>
      <c r="OU379" s="26"/>
      <c r="OV379" s="26"/>
      <c r="OW379" s="26"/>
      <c r="OX379" s="26"/>
      <c r="OY379" s="26"/>
      <c r="OZ379" s="26"/>
      <c r="PA379" s="26"/>
      <c r="PB379" s="26"/>
      <c r="PC379" s="26"/>
      <c r="PD379" s="26"/>
      <c r="PE379" s="26"/>
      <c r="PF379" s="26"/>
      <c r="PG379" s="26"/>
      <c r="PH379" s="26"/>
      <c r="PI379" s="26"/>
      <c r="PJ379" s="26"/>
      <c r="PK379" s="26"/>
      <c r="PL379" s="26"/>
      <c r="PM379" s="26"/>
      <c r="PN379" s="26"/>
      <c r="PO379" s="26"/>
      <c r="PP379" s="26"/>
      <c r="PQ379" s="26"/>
      <c r="PR379" s="26"/>
      <c r="PS379" s="26"/>
      <c r="PT379" s="26"/>
      <c r="PU379" s="26"/>
      <c r="PV379" s="26"/>
      <c r="PW379" s="26"/>
      <c r="PX379" s="26"/>
      <c r="PY379" s="26"/>
      <c r="PZ379" s="26"/>
      <c r="QA379" s="26"/>
      <c r="QB379" s="26"/>
      <c r="QC379" s="26"/>
      <c r="QD379" s="26"/>
      <c r="QE379" s="26"/>
      <c r="QF379" s="26"/>
      <c r="QG379" s="26"/>
      <c r="QH379" s="26"/>
      <c r="QI379" s="26"/>
      <c r="QJ379" s="26"/>
      <c r="QK379" s="26"/>
      <c r="QL379" s="26"/>
      <c r="QM379" s="26"/>
      <c r="QN379" s="26"/>
      <c r="QO379" s="26"/>
      <c r="QP379" s="26"/>
      <c r="QQ379" s="26"/>
      <c r="QR379" s="26"/>
      <c r="QS379" s="26"/>
      <c r="QT379" s="26"/>
      <c r="QU379" s="26"/>
      <c r="QV379" s="26"/>
      <c r="QW379" s="26"/>
      <c r="QX379" s="26"/>
      <c r="QY379" s="26"/>
      <c r="QZ379" s="26"/>
      <c r="RA379" s="26"/>
      <c r="RB379" s="26"/>
      <c r="RC379" s="26"/>
      <c r="RD379" s="26"/>
      <c r="RE379" s="26"/>
      <c r="RF379" s="26"/>
      <c r="RG379" s="26"/>
      <c r="RH379" s="26"/>
      <c r="RI379" s="26"/>
      <c r="RJ379" s="26"/>
      <c r="RK379" s="26"/>
      <c r="RL379" s="26"/>
      <c r="RM379" s="26"/>
      <c r="RN379" s="26"/>
      <c r="RO379" s="26"/>
      <c r="RP379" s="26"/>
      <c r="RQ379" s="26"/>
      <c r="RR379" s="26"/>
      <c r="RS379" s="26"/>
      <c r="RT379" s="26"/>
      <c r="RU379" s="26"/>
      <c r="RV379" s="26"/>
      <c r="RW379" s="26"/>
      <c r="RX379" s="26"/>
      <c r="RY379" s="26"/>
      <c r="RZ379" s="26"/>
      <c r="SA379" s="26"/>
      <c r="SB379" s="26"/>
      <c r="SC379" s="26"/>
      <c r="SD379" s="26"/>
      <c r="SE379" s="26"/>
      <c r="SF379" s="26"/>
      <c r="SG379" s="26"/>
      <c r="SH379" s="26"/>
      <c r="SI379" s="26"/>
      <c r="SJ379" s="26"/>
      <c r="SK379" s="26"/>
      <c r="SL379" s="26"/>
      <c r="SM379" s="26"/>
      <c r="SN379" s="26"/>
      <c r="SO379" s="26"/>
      <c r="SP379" s="26"/>
      <c r="AAV379" s="26"/>
      <c r="AAW379" s="26"/>
      <c r="AAX379" s="26"/>
      <c r="AAY379" s="26"/>
      <c r="AAZ379" s="26"/>
      <c r="ABA379" s="26"/>
      <c r="ABB379" s="26"/>
      <c r="ABC379" s="26"/>
      <c r="ABD379" s="26"/>
      <c r="ABE379" s="26"/>
      <c r="ABF379" s="26"/>
      <c r="ABG379" s="26"/>
      <c r="ABH379" s="26"/>
      <c r="ABI379" s="26"/>
      <c r="ABJ379" s="26"/>
      <c r="ABK379" s="26"/>
      <c r="ABL379" s="26"/>
      <c r="ABM379" s="26"/>
      <c r="ABN379" s="26"/>
      <c r="ABO379" s="26"/>
      <c r="ABP379" s="26"/>
      <c r="ABQ379" s="26"/>
      <c r="ABR379" s="26"/>
      <c r="ABS379" s="26"/>
      <c r="ABT379" s="26"/>
      <c r="ABU379" s="26"/>
      <c r="ABV379" s="26"/>
      <c r="ABW379" s="26"/>
      <c r="ABX379" s="26"/>
      <c r="ABY379" s="26"/>
      <c r="ABZ379" s="26"/>
      <c r="ACA379" s="26"/>
      <c r="ACB379" s="26"/>
      <c r="ACC379" s="26"/>
      <c r="ACD379" s="26"/>
      <c r="ACE379" s="26"/>
      <c r="ACF379" s="26"/>
      <c r="ACG379" s="26"/>
      <c r="ACH379" s="26"/>
      <c r="ACI379" s="26"/>
      <c r="ACJ379" s="26"/>
      <c r="ACK379" s="26"/>
      <c r="ACL379" s="26"/>
      <c r="ACM379" s="26"/>
      <c r="ACN379" s="26"/>
      <c r="ACO379" s="26"/>
      <c r="ACP379" s="26"/>
      <c r="ACQ379" s="26"/>
      <c r="ACR379" s="26"/>
      <c r="ACS379" s="26"/>
      <c r="ACT379" s="26"/>
      <c r="ACU379" s="26"/>
      <c r="ACV379" s="26"/>
      <c r="ACW379" s="26"/>
      <c r="ACX379" s="26"/>
      <c r="ACY379" s="26"/>
      <c r="ACZ379" s="26"/>
      <c r="ADA379" s="26"/>
      <c r="ADB379" s="26"/>
      <c r="ADC379" s="26"/>
      <c r="ADD379" s="26"/>
      <c r="ADE379" s="26"/>
      <c r="ADF379" s="26"/>
      <c r="ADG379" s="26"/>
      <c r="ADH379" s="26"/>
      <c r="ADI379" s="26"/>
      <c r="ADJ379" s="26"/>
      <c r="ADK379" s="26"/>
      <c r="ADL379" s="26"/>
      <c r="ADM379" s="26"/>
      <c r="ADN379" s="26"/>
      <c r="ADO379" s="26"/>
      <c r="ADP379" s="26"/>
      <c r="ADQ379" s="26"/>
      <c r="ADR379" s="26"/>
      <c r="ADS379" s="26"/>
      <c r="ADT379" s="26"/>
      <c r="ADU379" s="26"/>
      <c r="ADV379" s="26"/>
      <c r="ADW379" s="26"/>
      <c r="ADX379" s="26"/>
      <c r="ADY379" s="26"/>
      <c r="ADZ379" s="26"/>
      <c r="AEA379" s="26"/>
      <c r="AEB379" s="26"/>
      <c r="AEC379" s="26"/>
      <c r="AED379" s="26"/>
      <c r="AEE379" s="26"/>
      <c r="AEF379" s="26"/>
      <c r="AEG379" s="26"/>
      <c r="AEH379" s="26"/>
      <c r="AEI379" s="26"/>
      <c r="AEJ379" s="26"/>
      <c r="AEK379" s="26"/>
      <c r="AEL379" s="26"/>
      <c r="AEM379" s="26"/>
      <c r="AEN379" s="26"/>
      <c r="AEO379" s="26"/>
      <c r="AEP379" s="26"/>
      <c r="AEQ379" s="26"/>
      <c r="AER379" s="26"/>
      <c r="AES379" s="26"/>
      <c r="AET379" s="26"/>
      <c r="AEU379" s="26"/>
      <c r="AEV379" s="26"/>
      <c r="AEW379" s="26"/>
      <c r="AEX379" s="26"/>
      <c r="AEY379" s="26"/>
      <c r="AEZ379" s="26"/>
      <c r="AFA379" s="26"/>
      <c r="AFB379" s="26"/>
      <c r="AFC379" s="26"/>
      <c r="AFD379" s="26"/>
      <c r="AFE379" s="26"/>
      <c r="AFF379" s="26"/>
      <c r="AFG379" s="26"/>
      <c r="AFH379" s="26"/>
      <c r="AFI379" s="26"/>
      <c r="AFJ379" s="26"/>
      <c r="AFK379" s="26"/>
      <c r="AFL379" s="26"/>
      <c r="AFM379" s="26"/>
      <c r="AFN379" s="26"/>
      <c r="AFO379" s="26"/>
      <c r="AFP379" s="26"/>
      <c r="AFQ379" s="26"/>
      <c r="AFR379" s="26"/>
      <c r="AFS379" s="26"/>
      <c r="AFT379" s="26"/>
      <c r="AFU379" s="26"/>
      <c r="AFV379" s="26"/>
      <c r="AFW379" s="26"/>
      <c r="AFX379" s="26"/>
      <c r="AFY379" s="26"/>
      <c r="AFZ379" s="26"/>
      <c r="AGA379" s="26"/>
      <c r="AGB379" s="26"/>
      <c r="AGC379" s="26"/>
      <c r="AGD379" s="26"/>
      <c r="AGE379" s="26"/>
      <c r="AGF379" s="26"/>
      <c r="AGG379" s="26"/>
      <c r="AGH379" s="26"/>
      <c r="AGI379" s="26"/>
      <c r="AGJ379" s="26"/>
      <c r="AGK379" s="26"/>
      <c r="AGL379" s="26"/>
      <c r="AGM379" s="26"/>
      <c r="AGN379" s="26"/>
      <c r="AGO379" s="26"/>
    </row>
    <row r="380" spans="371:873" x14ac:dyDescent="0.25">
      <c r="NG380" s="26"/>
      <c r="NH380" s="26"/>
      <c r="NI380" s="26"/>
      <c r="NJ380" s="26"/>
      <c r="NK380" s="26"/>
      <c r="NL380" s="26"/>
      <c r="NM380" s="26"/>
      <c r="NN380" s="26"/>
      <c r="NO380" s="26"/>
      <c r="NP380" s="26"/>
      <c r="NQ380" s="26"/>
      <c r="NR380" s="26"/>
      <c r="NS380" s="26"/>
      <c r="NT380" s="26"/>
      <c r="NU380" s="26"/>
      <c r="NV380" s="26"/>
      <c r="NW380" s="26"/>
      <c r="NX380" s="26"/>
      <c r="NY380" s="26"/>
      <c r="NZ380" s="26"/>
      <c r="OA380" s="26"/>
      <c r="OB380" s="26"/>
      <c r="OC380" s="26"/>
      <c r="OD380" s="26"/>
      <c r="OE380" s="26"/>
      <c r="OF380" s="26"/>
      <c r="OG380" s="26"/>
      <c r="OH380" s="26"/>
      <c r="OI380" s="26"/>
      <c r="OJ380" s="26"/>
      <c r="OK380" s="26"/>
      <c r="OL380" s="26"/>
      <c r="OM380" s="26"/>
      <c r="ON380" s="26"/>
      <c r="OO380" s="26"/>
      <c r="OP380" s="26"/>
      <c r="OQ380" s="26"/>
      <c r="OR380" s="26"/>
      <c r="OS380" s="26"/>
      <c r="OT380" s="26"/>
      <c r="OU380" s="26"/>
      <c r="OV380" s="26"/>
      <c r="OW380" s="26"/>
      <c r="OX380" s="26"/>
      <c r="OY380" s="26"/>
      <c r="OZ380" s="26"/>
      <c r="PA380" s="26"/>
      <c r="PB380" s="26"/>
      <c r="PC380" s="26"/>
      <c r="PD380" s="26"/>
      <c r="PE380" s="26"/>
      <c r="PF380" s="26"/>
      <c r="PG380" s="26"/>
      <c r="PH380" s="26"/>
      <c r="PI380" s="26"/>
      <c r="PJ380" s="26"/>
      <c r="PK380" s="26"/>
      <c r="PL380" s="26"/>
      <c r="PM380" s="26"/>
      <c r="PN380" s="26"/>
      <c r="PO380" s="26"/>
      <c r="PP380" s="26"/>
      <c r="PQ380" s="26"/>
      <c r="PR380" s="26"/>
      <c r="PS380" s="26"/>
      <c r="PT380" s="26"/>
      <c r="PU380" s="26"/>
      <c r="PV380" s="26"/>
      <c r="PW380" s="26"/>
      <c r="PX380" s="26"/>
      <c r="PY380" s="26"/>
      <c r="PZ380" s="26"/>
      <c r="QA380" s="26"/>
      <c r="QB380" s="26"/>
      <c r="QC380" s="26"/>
      <c r="QD380" s="26"/>
      <c r="QE380" s="26"/>
      <c r="QF380" s="26"/>
      <c r="QG380" s="26"/>
      <c r="QH380" s="26"/>
      <c r="QI380" s="26"/>
      <c r="QJ380" s="26"/>
      <c r="QK380" s="26"/>
      <c r="QL380" s="26"/>
      <c r="QM380" s="26"/>
      <c r="QN380" s="26"/>
      <c r="QO380" s="26"/>
      <c r="QP380" s="26"/>
      <c r="QQ380" s="26"/>
      <c r="QR380" s="26"/>
      <c r="QS380" s="26"/>
      <c r="QT380" s="26"/>
      <c r="QU380" s="26"/>
      <c r="QV380" s="26"/>
      <c r="QW380" s="26"/>
      <c r="QX380" s="26"/>
      <c r="QY380" s="26"/>
      <c r="QZ380" s="26"/>
      <c r="RA380" s="26"/>
      <c r="RB380" s="26"/>
      <c r="RC380" s="26"/>
      <c r="RD380" s="26"/>
      <c r="RE380" s="26"/>
      <c r="RF380" s="26"/>
      <c r="RG380" s="26"/>
      <c r="RH380" s="26"/>
      <c r="RI380" s="26"/>
      <c r="RJ380" s="26"/>
      <c r="RK380" s="26"/>
      <c r="RL380" s="26"/>
      <c r="RM380" s="26"/>
      <c r="RN380" s="26"/>
      <c r="RO380" s="26"/>
      <c r="RP380" s="26"/>
      <c r="RQ380" s="26"/>
      <c r="RR380" s="26"/>
      <c r="RS380" s="26"/>
      <c r="RT380" s="26"/>
      <c r="RU380" s="26"/>
      <c r="RV380" s="26"/>
      <c r="RW380" s="26"/>
      <c r="RX380" s="26"/>
      <c r="RY380" s="26"/>
      <c r="RZ380" s="26"/>
      <c r="SA380" s="26"/>
      <c r="SB380" s="26"/>
      <c r="SC380" s="26"/>
      <c r="SD380" s="26"/>
      <c r="SE380" s="26"/>
      <c r="SF380" s="26"/>
      <c r="SG380" s="26"/>
      <c r="SH380" s="26"/>
      <c r="SI380" s="26"/>
      <c r="SJ380" s="26"/>
      <c r="SK380" s="26"/>
      <c r="SL380" s="26"/>
      <c r="SM380" s="26"/>
      <c r="SN380" s="26"/>
      <c r="SO380" s="26"/>
      <c r="SP380" s="26"/>
      <c r="AAV380" s="26"/>
      <c r="AAW380" s="26"/>
      <c r="AAX380" s="26"/>
      <c r="AAY380" s="26"/>
      <c r="AAZ380" s="26"/>
      <c r="ABA380" s="26"/>
      <c r="ABB380" s="26"/>
      <c r="ABC380" s="26"/>
      <c r="ABD380" s="26"/>
      <c r="ABE380" s="26"/>
      <c r="ABF380" s="26"/>
      <c r="ABG380" s="26"/>
      <c r="ABH380" s="26"/>
      <c r="ABI380" s="26"/>
      <c r="ABJ380" s="26"/>
      <c r="ABK380" s="26"/>
      <c r="ABL380" s="26"/>
      <c r="ABM380" s="26"/>
      <c r="ABN380" s="26"/>
      <c r="ABO380" s="26"/>
      <c r="ABP380" s="26"/>
      <c r="ABQ380" s="26"/>
      <c r="ABR380" s="26"/>
      <c r="ABS380" s="26"/>
      <c r="ABT380" s="26"/>
      <c r="ABU380" s="26"/>
      <c r="ABV380" s="26"/>
      <c r="ABW380" s="26"/>
      <c r="ABX380" s="26"/>
      <c r="ABY380" s="26"/>
      <c r="ABZ380" s="26"/>
      <c r="ACA380" s="26"/>
      <c r="ACB380" s="26"/>
      <c r="ACC380" s="26"/>
      <c r="ACD380" s="26"/>
      <c r="ACE380" s="26"/>
      <c r="ACF380" s="26"/>
      <c r="ACG380" s="26"/>
      <c r="ACH380" s="26"/>
      <c r="ACI380" s="26"/>
      <c r="ACJ380" s="26"/>
      <c r="ACK380" s="26"/>
      <c r="ACL380" s="26"/>
      <c r="ACM380" s="26"/>
      <c r="ACN380" s="26"/>
      <c r="ACO380" s="26"/>
      <c r="ACP380" s="26"/>
      <c r="ACQ380" s="26"/>
      <c r="ACR380" s="26"/>
      <c r="ACS380" s="26"/>
      <c r="ACT380" s="26"/>
      <c r="ACU380" s="26"/>
      <c r="ACV380" s="26"/>
      <c r="ACW380" s="26"/>
      <c r="ACX380" s="26"/>
      <c r="ACY380" s="26"/>
      <c r="ACZ380" s="26"/>
      <c r="ADA380" s="26"/>
      <c r="ADB380" s="26"/>
      <c r="ADC380" s="26"/>
      <c r="ADD380" s="26"/>
      <c r="ADE380" s="26"/>
      <c r="ADF380" s="26"/>
      <c r="ADG380" s="26"/>
      <c r="ADH380" s="26"/>
      <c r="ADI380" s="26"/>
      <c r="ADJ380" s="26"/>
      <c r="ADK380" s="26"/>
      <c r="ADL380" s="26"/>
      <c r="ADM380" s="26"/>
      <c r="ADN380" s="26"/>
      <c r="ADO380" s="26"/>
      <c r="ADP380" s="26"/>
      <c r="ADQ380" s="26"/>
      <c r="ADR380" s="26"/>
      <c r="ADS380" s="26"/>
      <c r="ADT380" s="26"/>
      <c r="ADU380" s="26"/>
      <c r="ADV380" s="26"/>
      <c r="ADW380" s="26"/>
      <c r="ADX380" s="26"/>
      <c r="ADY380" s="26"/>
      <c r="ADZ380" s="26"/>
      <c r="AEA380" s="26"/>
      <c r="AEB380" s="26"/>
      <c r="AEC380" s="26"/>
      <c r="AED380" s="26"/>
      <c r="AEE380" s="26"/>
      <c r="AEF380" s="26"/>
      <c r="AEG380" s="26"/>
      <c r="AEH380" s="26"/>
      <c r="AEI380" s="26"/>
      <c r="AEJ380" s="26"/>
      <c r="AEK380" s="26"/>
      <c r="AEL380" s="26"/>
      <c r="AEM380" s="26"/>
      <c r="AEN380" s="26"/>
      <c r="AEO380" s="26"/>
      <c r="AEP380" s="26"/>
      <c r="AEQ380" s="26"/>
      <c r="AER380" s="26"/>
      <c r="AES380" s="26"/>
      <c r="AET380" s="26"/>
      <c r="AEU380" s="26"/>
      <c r="AEV380" s="26"/>
      <c r="AEW380" s="26"/>
      <c r="AEX380" s="26"/>
      <c r="AEY380" s="26"/>
      <c r="AEZ380" s="26"/>
      <c r="AFA380" s="26"/>
      <c r="AFB380" s="26"/>
      <c r="AFC380" s="26"/>
      <c r="AFD380" s="26"/>
      <c r="AFE380" s="26"/>
      <c r="AFF380" s="26"/>
      <c r="AFG380" s="26"/>
      <c r="AFH380" s="26"/>
      <c r="AFI380" s="26"/>
      <c r="AFJ380" s="26"/>
      <c r="AFK380" s="26"/>
      <c r="AFL380" s="26"/>
      <c r="AFM380" s="26"/>
      <c r="AFN380" s="26"/>
      <c r="AFO380" s="26"/>
      <c r="AFP380" s="26"/>
      <c r="AFQ380" s="26"/>
      <c r="AFR380" s="26"/>
      <c r="AFS380" s="26"/>
      <c r="AFT380" s="26"/>
      <c r="AFU380" s="26"/>
      <c r="AFV380" s="26"/>
      <c r="AFW380" s="26"/>
      <c r="AFX380" s="26"/>
      <c r="AFY380" s="26"/>
      <c r="AFZ380" s="26"/>
      <c r="AGA380" s="26"/>
      <c r="AGB380" s="26"/>
      <c r="AGC380" s="26"/>
      <c r="AGD380" s="26"/>
      <c r="AGE380" s="26"/>
      <c r="AGF380" s="26"/>
      <c r="AGG380" s="26"/>
      <c r="AGH380" s="26"/>
      <c r="AGI380" s="26"/>
      <c r="AGJ380" s="26"/>
      <c r="AGK380" s="26"/>
      <c r="AGL380" s="26"/>
      <c r="AGM380" s="26"/>
      <c r="AGN380" s="26"/>
      <c r="AGO380" s="26"/>
    </row>
    <row r="381" spans="371:873" x14ac:dyDescent="0.25">
      <c r="NG381" s="26"/>
      <c r="NH381" s="26"/>
      <c r="NI381" s="26"/>
      <c r="NJ381" s="26"/>
      <c r="NK381" s="26"/>
      <c r="NL381" s="26"/>
      <c r="NM381" s="26"/>
      <c r="NN381" s="26"/>
      <c r="NO381" s="26"/>
      <c r="NP381" s="26"/>
      <c r="NQ381" s="26"/>
      <c r="NR381" s="26"/>
      <c r="NS381" s="26"/>
      <c r="NT381" s="26"/>
      <c r="NU381" s="26"/>
      <c r="NV381" s="26"/>
      <c r="NW381" s="26"/>
      <c r="NX381" s="26"/>
      <c r="NY381" s="26"/>
      <c r="NZ381" s="26"/>
      <c r="OA381" s="26"/>
      <c r="OB381" s="26"/>
      <c r="OC381" s="26"/>
      <c r="OD381" s="26"/>
      <c r="OE381" s="26"/>
      <c r="OF381" s="26"/>
      <c r="OG381" s="26"/>
      <c r="OH381" s="26"/>
      <c r="OI381" s="26"/>
      <c r="OJ381" s="26"/>
      <c r="OK381" s="26"/>
      <c r="OL381" s="26"/>
      <c r="OM381" s="26"/>
      <c r="ON381" s="26"/>
      <c r="OO381" s="26"/>
      <c r="OP381" s="26"/>
      <c r="OQ381" s="26"/>
      <c r="OR381" s="26"/>
      <c r="OS381" s="26"/>
      <c r="OT381" s="26"/>
      <c r="OU381" s="26"/>
      <c r="OV381" s="26"/>
      <c r="OW381" s="26"/>
      <c r="OX381" s="26"/>
      <c r="OY381" s="26"/>
      <c r="OZ381" s="26"/>
      <c r="PA381" s="26"/>
      <c r="PB381" s="26"/>
      <c r="PC381" s="26"/>
      <c r="PD381" s="26"/>
      <c r="PE381" s="26"/>
      <c r="PF381" s="26"/>
      <c r="PG381" s="26"/>
      <c r="PH381" s="26"/>
      <c r="PI381" s="26"/>
      <c r="PJ381" s="26"/>
      <c r="PK381" s="26"/>
      <c r="PL381" s="26"/>
      <c r="PM381" s="26"/>
      <c r="PN381" s="26"/>
      <c r="PO381" s="26"/>
      <c r="PP381" s="26"/>
      <c r="PQ381" s="26"/>
      <c r="PR381" s="26"/>
      <c r="PS381" s="26"/>
      <c r="PT381" s="26"/>
      <c r="PU381" s="26"/>
      <c r="PV381" s="26"/>
      <c r="PW381" s="26"/>
      <c r="PX381" s="26"/>
      <c r="PY381" s="26"/>
      <c r="PZ381" s="26"/>
      <c r="QA381" s="26"/>
      <c r="QB381" s="26"/>
      <c r="QC381" s="26"/>
      <c r="QD381" s="26"/>
      <c r="QE381" s="26"/>
      <c r="QF381" s="26"/>
      <c r="QG381" s="26"/>
      <c r="QH381" s="26"/>
      <c r="QI381" s="26"/>
      <c r="QJ381" s="26"/>
      <c r="QK381" s="26"/>
      <c r="QL381" s="26"/>
      <c r="QM381" s="26"/>
      <c r="QN381" s="26"/>
      <c r="QO381" s="26"/>
      <c r="QP381" s="26"/>
      <c r="QQ381" s="26"/>
      <c r="QR381" s="26"/>
      <c r="QS381" s="26"/>
      <c r="QT381" s="26"/>
      <c r="QU381" s="26"/>
      <c r="QV381" s="26"/>
      <c r="QW381" s="26"/>
      <c r="QX381" s="26"/>
      <c r="QY381" s="26"/>
      <c r="QZ381" s="26"/>
      <c r="RA381" s="26"/>
      <c r="RB381" s="26"/>
      <c r="RC381" s="26"/>
      <c r="RD381" s="26"/>
      <c r="RE381" s="26"/>
      <c r="RF381" s="26"/>
      <c r="RG381" s="26"/>
      <c r="RH381" s="26"/>
      <c r="RI381" s="26"/>
      <c r="RJ381" s="26"/>
      <c r="RK381" s="26"/>
      <c r="RL381" s="26"/>
      <c r="RM381" s="26"/>
      <c r="RN381" s="26"/>
      <c r="RO381" s="26"/>
      <c r="RP381" s="26"/>
      <c r="RQ381" s="26"/>
      <c r="RR381" s="26"/>
      <c r="RS381" s="26"/>
      <c r="RT381" s="26"/>
      <c r="RU381" s="26"/>
      <c r="RV381" s="26"/>
      <c r="RW381" s="26"/>
      <c r="RX381" s="26"/>
      <c r="RY381" s="26"/>
      <c r="RZ381" s="26"/>
      <c r="SA381" s="26"/>
      <c r="SB381" s="26"/>
      <c r="SC381" s="26"/>
      <c r="SD381" s="26"/>
      <c r="SE381" s="26"/>
      <c r="SF381" s="26"/>
      <c r="SG381" s="26"/>
      <c r="SH381" s="26"/>
      <c r="SI381" s="26"/>
      <c r="SJ381" s="26"/>
      <c r="SK381" s="26"/>
      <c r="SL381" s="26"/>
      <c r="SM381" s="26"/>
      <c r="SN381" s="26"/>
      <c r="SO381" s="26"/>
      <c r="SP381" s="26"/>
      <c r="AAV381" s="26"/>
      <c r="AAW381" s="26"/>
      <c r="AAX381" s="26"/>
      <c r="AAY381" s="26"/>
      <c r="AAZ381" s="26"/>
      <c r="ABA381" s="26"/>
      <c r="ABB381" s="26"/>
      <c r="ABC381" s="26"/>
      <c r="ABD381" s="26"/>
      <c r="ABE381" s="26"/>
      <c r="ABF381" s="26"/>
      <c r="ABG381" s="26"/>
      <c r="ABH381" s="26"/>
      <c r="ABI381" s="26"/>
      <c r="ABJ381" s="26"/>
      <c r="ABK381" s="26"/>
      <c r="ABL381" s="26"/>
      <c r="ABM381" s="26"/>
      <c r="ABN381" s="26"/>
      <c r="ABO381" s="26"/>
      <c r="ABP381" s="26"/>
      <c r="ABQ381" s="26"/>
      <c r="ABR381" s="26"/>
      <c r="ABS381" s="26"/>
      <c r="ABT381" s="26"/>
      <c r="ABU381" s="26"/>
      <c r="ABV381" s="26"/>
      <c r="ABW381" s="26"/>
      <c r="ABX381" s="26"/>
      <c r="ABY381" s="26"/>
      <c r="ABZ381" s="26"/>
      <c r="ACA381" s="26"/>
      <c r="ACB381" s="26"/>
      <c r="ACC381" s="26"/>
      <c r="ACD381" s="26"/>
      <c r="ACE381" s="26"/>
      <c r="ACF381" s="26"/>
      <c r="ACG381" s="26"/>
      <c r="ACH381" s="26"/>
      <c r="ACI381" s="26"/>
      <c r="ACJ381" s="26"/>
      <c r="ACK381" s="26"/>
      <c r="ACL381" s="26"/>
      <c r="ACM381" s="26"/>
      <c r="ACN381" s="26"/>
      <c r="ACO381" s="26"/>
      <c r="ACP381" s="26"/>
      <c r="ACQ381" s="26"/>
      <c r="ACR381" s="26"/>
      <c r="ACS381" s="26"/>
      <c r="ACT381" s="26"/>
      <c r="ACU381" s="26"/>
      <c r="ACV381" s="26"/>
      <c r="ACW381" s="26"/>
      <c r="ACX381" s="26"/>
      <c r="ACY381" s="26"/>
      <c r="ACZ381" s="26"/>
      <c r="ADA381" s="26"/>
      <c r="ADB381" s="26"/>
      <c r="ADC381" s="26"/>
      <c r="ADD381" s="26"/>
      <c r="ADE381" s="26"/>
      <c r="ADF381" s="26"/>
      <c r="ADG381" s="26"/>
      <c r="ADH381" s="26"/>
      <c r="ADI381" s="26"/>
      <c r="ADJ381" s="26"/>
      <c r="ADK381" s="26"/>
      <c r="ADL381" s="26"/>
      <c r="ADM381" s="26"/>
      <c r="ADN381" s="26"/>
      <c r="ADO381" s="26"/>
      <c r="ADP381" s="26"/>
      <c r="ADQ381" s="26"/>
      <c r="ADR381" s="26"/>
      <c r="ADS381" s="26"/>
      <c r="ADT381" s="26"/>
      <c r="ADU381" s="26"/>
      <c r="ADV381" s="26"/>
      <c r="ADW381" s="26"/>
      <c r="ADX381" s="26"/>
      <c r="ADY381" s="26"/>
      <c r="ADZ381" s="26"/>
      <c r="AEA381" s="26"/>
      <c r="AEB381" s="26"/>
      <c r="AEC381" s="26"/>
      <c r="AED381" s="26"/>
      <c r="AEE381" s="26"/>
      <c r="AEF381" s="26"/>
      <c r="AEG381" s="26"/>
      <c r="AEH381" s="26"/>
      <c r="AEI381" s="26"/>
      <c r="AEJ381" s="26"/>
      <c r="AEK381" s="26"/>
      <c r="AEL381" s="26"/>
      <c r="AEM381" s="26"/>
      <c r="AEN381" s="26"/>
      <c r="AEO381" s="26"/>
      <c r="AEP381" s="26"/>
      <c r="AEQ381" s="26"/>
      <c r="AER381" s="26"/>
      <c r="AES381" s="26"/>
      <c r="AET381" s="26"/>
      <c r="AEU381" s="26"/>
      <c r="AEV381" s="26"/>
      <c r="AEW381" s="26"/>
      <c r="AEX381" s="26"/>
      <c r="AEY381" s="26"/>
      <c r="AEZ381" s="26"/>
      <c r="AFA381" s="26"/>
      <c r="AFB381" s="26"/>
      <c r="AFC381" s="26"/>
      <c r="AFD381" s="26"/>
      <c r="AFE381" s="26"/>
      <c r="AFF381" s="26"/>
      <c r="AFG381" s="26"/>
      <c r="AFH381" s="26"/>
      <c r="AFI381" s="26"/>
      <c r="AFJ381" s="26"/>
      <c r="AFK381" s="26"/>
      <c r="AFL381" s="26"/>
      <c r="AFM381" s="26"/>
      <c r="AFN381" s="26"/>
      <c r="AFO381" s="26"/>
      <c r="AFP381" s="26"/>
      <c r="AFQ381" s="26"/>
      <c r="AFR381" s="26"/>
      <c r="AFS381" s="26"/>
      <c r="AFT381" s="26"/>
      <c r="AFU381" s="26"/>
      <c r="AFV381" s="26"/>
      <c r="AFW381" s="26"/>
      <c r="AFX381" s="26"/>
      <c r="AFY381" s="26"/>
      <c r="AFZ381" s="26"/>
      <c r="AGA381" s="26"/>
      <c r="AGB381" s="26"/>
      <c r="AGC381" s="26"/>
      <c r="AGD381" s="26"/>
      <c r="AGE381" s="26"/>
      <c r="AGF381" s="26"/>
      <c r="AGG381" s="26"/>
      <c r="AGH381" s="26"/>
      <c r="AGI381" s="26"/>
      <c r="AGJ381" s="26"/>
      <c r="AGK381" s="26"/>
      <c r="AGL381" s="26"/>
      <c r="AGM381" s="26"/>
      <c r="AGN381" s="26"/>
      <c r="AGO381" s="26"/>
    </row>
    <row r="382" spans="371:873" x14ac:dyDescent="0.25">
      <c r="NG382" s="26"/>
      <c r="NH382" s="26"/>
      <c r="NI382" s="26"/>
      <c r="NJ382" s="26"/>
      <c r="NK382" s="26"/>
      <c r="NL382" s="26"/>
      <c r="NM382" s="26"/>
      <c r="NN382" s="26"/>
      <c r="NO382" s="26"/>
      <c r="NP382" s="26"/>
      <c r="NQ382" s="26"/>
      <c r="NR382" s="26"/>
      <c r="NS382" s="26"/>
      <c r="NT382" s="26"/>
      <c r="NU382" s="26"/>
      <c r="NV382" s="26"/>
      <c r="NW382" s="26"/>
      <c r="NX382" s="26"/>
      <c r="NY382" s="26"/>
      <c r="NZ382" s="26"/>
      <c r="OA382" s="26"/>
      <c r="OB382" s="26"/>
      <c r="OC382" s="26"/>
      <c r="OD382" s="26"/>
      <c r="OE382" s="26"/>
      <c r="OF382" s="26"/>
      <c r="OG382" s="26"/>
      <c r="OH382" s="26"/>
      <c r="OI382" s="26"/>
      <c r="OJ382" s="26"/>
      <c r="OK382" s="26"/>
      <c r="OL382" s="26"/>
      <c r="OM382" s="26"/>
      <c r="ON382" s="26"/>
      <c r="OO382" s="26"/>
      <c r="OP382" s="26"/>
      <c r="OQ382" s="26"/>
      <c r="OR382" s="26"/>
      <c r="OS382" s="26"/>
      <c r="OT382" s="26"/>
      <c r="OU382" s="26"/>
      <c r="OV382" s="26"/>
      <c r="OW382" s="26"/>
      <c r="OX382" s="26"/>
      <c r="OY382" s="26"/>
      <c r="OZ382" s="26"/>
      <c r="PA382" s="26"/>
      <c r="PB382" s="26"/>
      <c r="PC382" s="26"/>
      <c r="PD382" s="26"/>
      <c r="PE382" s="26"/>
      <c r="PF382" s="26"/>
      <c r="PG382" s="26"/>
      <c r="PH382" s="26"/>
      <c r="PI382" s="26"/>
      <c r="PJ382" s="26"/>
      <c r="PK382" s="26"/>
      <c r="PL382" s="26"/>
      <c r="PM382" s="26"/>
      <c r="PN382" s="26"/>
      <c r="PO382" s="26"/>
      <c r="PP382" s="26"/>
      <c r="PQ382" s="26"/>
      <c r="PR382" s="26"/>
      <c r="PS382" s="26"/>
      <c r="PT382" s="26"/>
      <c r="PU382" s="26"/>
      <c r="PV382" s="26"/>
      <c r="PW382" s="26"/>
      <c r="PX382" s="26"/>
      <c r="PY382" s="26"/>
      <c r="PZ382" s="26"/>
      <c r="QA382" s="26"/>
      <c r="QB382" s="26"/>
      <c r="QC382" s="26"/>
      <c r="QD382" s="26"/>
      <c r="QE382" s="26"/>
      <c r="QF382" s="26"/>
      <c r="QG382" s="26"/>
      <c r="QH382" s="26"/>
      <c r="QI382" s="26"/>
      <c r="QJ382" s="26"/>
      <c r="QK382" s="26"/>
      <c r="QL382" s="26"/>
      <c r="QM382" s="26"/>
      <c r="QN382" s="26"/>
      <c r="QO382" s="26"/>
      <c r="QP382" s="26"/>
      <c r="QQ382" s="26"/>
      <c r="QR382" s="26"/>
      <c r="QS382" s="26"/>
      <c r="QT382" s="26"/>
      <c r="QU382" s="26"/>
      <c r="QV382" s="26"/>
      <c r="QW382" s="26"/>
      <c r="QX382" s="26"/>
      <c r="QY382" s="26"/>
      <c r="QZ382" s="26"/>
      <c r="RA382" s="26"/>
      <c r="RB382" s="26"/>
      <c r="RC382" s="26"/>
      <c r="RD382" s="26"/>
      <c r="RE382" s="26"/>
      <c r="RF382" s="26"/>
      <c r="RG382" s="26"/>
      <c r="RH382" s="26"/>
      <c r="RI382" s="26"/>
      <c r="RJ382" s="26"/>
      <c r="RK382" s="26"/>
      <c r="RL382" s="26"/>
      <c r="RM382" s="26"/>
      <c r="RN382" s="26"/>
      <c r="RO382" s="26"/>
      <c r="RP382" s="26"/>
      <c r="RQ382" s="26"/>
      <c r="RR382" s="26"/>
      <c r="RS382" s="26"/>
      <c r="RT382" s="26"/>
      <c r="RU382" s="26"/>
      <c r="RV382" s="26"/>
      <c r="RW382" s="26"/>
      <c r="RX382" s="26"/>
      <c r="RY382" s="26"/>
      <c r="RZ382" s="26"/>
      <c r="SA382" s="26"/>
      <c r="SB382" s="26"/>
      <c r="SC382" s="26"/>
      <c r="SD382" s="26"/>
      <c r="SE382" s="26"/>
      <c r="SF382" s="26"/>
      <c r="SG382" s="26"/>
      <c r="SH382" s="26"/>
      <c r="SI382" s="26"/>
      <c r="SJ382" s="26"/>
      <c r="SK382" s="26"/>
      <c r="SL382" s="26"/>
      <c r="SM382" s="26"/>
      <c r="SN382" s="26"/>
      <c r="SO382" s="26"/>
      <c r="SP382" s="26"/>
      <c r="AAV382" s="26"/>
      <c r="AAW382" s="26"/>
      <c r="AAX382" s="26"/>
      <c r="AAY382" s="26"/>
      <c r="AAZ382" s="26"/>
      <c r="ABA382" s="26"/>
      <c r="ABB382" s="26"/>
      <c r="ABC382" s="26"/>
      <c r="ABD382" s="26"/>
      <c r="ABE382" s="26"/>
      <c r="ABF382" s="26"/>
      <c r="ABG382" s="26"/>
      <c r="ABH382" s="26"/>
      <c r="ABI382" s="26"/>
      <c r="ABJ382" s="26"/>
      <c r="ABK382" s="26"/>
      <c r="ABL382" s="26"/>
      <c r="ABM382" s="26"/>
      <c r="ABN382" s="26"/>
      <c r="ABO382" s="26"/>
      <c r="ABP382" s="26"/>
      <c r="ABQ382" s="26"/>
      <c r="ABR382" s="26"/>
      <c r="ABS382" s="26"/>
      <c r="ABT382" s="26"/>
      <c r="ABU382" s="26"/>
      <c r="ABV382" s="26"/>
      <c r="ABW382" s="26"/>
      <c r="ABX382" s="26"/>
      <c r="ABY382" s="26"/>
      <c r="ABZ382" s="26"/>
      <c r="ACA382" s="26"/>
      <c r="ACB382" s="26"/>
      <c r="ACC382" s="26"/>
      <c r="ACD382" s="26"/>
      <c r="ACE382" s="26"/>
      <c r="ACF382" s="26"/>
      <c r="ACG382" s="26"/>
      <c r="ACH382" s="26"/>
      <c r="ACI382" s="26"/>
      <c r="ACJ382" s="26"/>
      <c r="ACK382" s="26"/>
      <c r="ACL382" s="26"/>
      <c r="ACM382" s="26"/>
      <c r="ACN382" s="26"/>
      <c r="ACO382" s="26"/>
      <c r="ACP382" s="26"/>
      <c r="ACQ382" s="26"/>
      <c r="ACR382" s="26"/>
      <c r="ACS382" s="26"/>
      <c r="ACT382" s="26"/>
      <c r="ACU382" s="26"/>
      <c r="ACV382" s="26"/>
      <c r="ACW382" s="26"/>
      <c r="ACX382" s="26"/>
      <c r="ACY382" s="26"/>
      <c r="ACZ382" s="26"/>
      <c r="ADA382" s="26"/>
      <c r="ADB382" s="26"/>
      <c r="ADC382" s="26"/>
      <c r="ADD382" s="26"/>
      <c r="ADE382" s="26"/>
      <c r="ADF382" s="26"/>
      <c r="ADG382" s="26"/>
      <c r="ADH382" s="26"/>
      <c r="ADI382" s="26"/>
      <c r="ADJ382" s="26"/>
      <c r="ADK382" s="26"/>
      <c r="ADL382" s="26"/>
      <c r="ADM382" s="26"/>
      <c r="ADN382" s="26"/>
      <c r="ADO382" s="26"/>
      <c r="ADP382" s="26"/>
      <c r="ADQ382" s="26"/>
      <c r="ADR382" s="26"/>
      <c r="ADS382" s="26"/>
      <c r="ADT382" s="26"/>
      <c r="ADU382" s="26"/>
      <c r="ADV382" s="26"/>
      <c r="ADW382" s="26"/>
      <c r="ADX382" s="26"/>
      <c r="ADY382" s="26"/>
      <c r="ADZ382" s="26"/>
      <c r="AEA382" s="26"/>
      <c r="AEB382" s="26"/>
      <c r="AEC382" s="26"/>
      <c r="AED382" s="26"/>
      <c r="AEE382" s="26"/>
      <c r="AEF382" s="26"/>
      <c r="AEG382" s="26"/>
      <c r="AEH382" s="26"/>
      <c r="AEI382" s="26"/>
      <c r="AEJ382" s="26"/>
      <c r="AEK382" s="26"/>
      <c r="AEL382" s="26"/>
      <c r="AEM382" s="26"/>
      <c r="AEN382" s="26"/>
      <c r="AEO382" s="26"/>
      <c r="AEP382" s="26"/>
      <c r="AEQ382" s="26"/>
      <c r="AER382" s="26"/>
      <c r="AES382" s="26"/>
      <c r="AET382" s="26"/>
      <c r="AEU382" s="26"/>
      <c r="AEV382" s="26"/>
      <c r="AEW382" s="26"/>
      <c r="AEX382" s="26"/>
      <c r="AEY382" s="26"/>
      <c r="AEZ382" s="26"/>
      <c r="AFA382" s="26"/>
      <c r="AFB382" s="26"/>
      <c r="AFC382" s="26"/>
      <c r="AFD382" s="26"/>
      <c r="AFE382" s="26"/>
      <c r="AFF382" s="26"/>
      <c r="AFG382" s="26"/>
      <c r="AFH382" s="26"/>
      <c r="AFI382" s="26"/>
      <c r="AFJ382" s="26"/>
      <c r="AFK382" s="26"/>
      <c r="AFL382" s="26"/>
      <c r="AFM382" s="26"/>
      <c r="AFN382" s="26"/>
      <c r="AFO382" s="26"/>
      <c r="AFP382" s="26"/>
      <c r="AFQ382" s="26"/>
      <c r="AFR382" s="26"/>
      <c r="AFS382" s="26"/>
      <c r="AFT382" s="26"/>
      <c r="AFU382" s="26"/>
      <c r="AFV382" s="26"/>
      <c r="AFW382" s="26"/>
      <c r="AFX382" s="26"/>
      <c r="AFY382" s="26"/>
      <c r="AFZ382" s="26"/>
      <c r="AGA382" s="26"/>
      <c r="AGB382" s="26"/>
      <c r="AGC382" s="26"/>
      <c r="AGD382" s="26"/>
      <c r="AGE382" s="26"/>
      <c r="AGF382" s="26"/>
      <c r="AGG382" s="26"/>
      <c r="AGH382" s="26"/>
      <c r="AGI382" s="26"/>
      <c r="AGJ382" s="26"/>
      <c r="AGK382" s="26"/>
      <c r="AGL382" s="26"/>
      <c r="AGM382" s="26"/>
      <c r="AGN382" s="26"/>
      <c r="AGO382" s="26"/>
    </row>
    <row r="383" spans="371:873" x14ac:dyDescent="0.25">
      <c r="NG383" s="26"/>
      <c r="NH383" s="26"/>
      <c r="NI383" s="26"/>
      <c r="NJ383" s="26"/>
      <c r="NK383" s="26"/>
      <c r="NL383" s="26"/>
      <c r="NM383" s="26"/>
      <c r="NN383" s="26"/>
      <c r="NO383" s="26"/>
      <c r="NP383" s="26"/>
      <c r="NQ383" s="26"/>
      <c r="NR383" s="26"/>
      <c r="NS383" s="26"/>
      <c r="NT383" s="26"/>
      <c r="NU383" s="26"/>
      <c r="NV383" s="26"/>
      <c r="NW383" s="26"/>
      <c r="NX383" s="26"/>
      <c r="NY383" s="26"/>
      <c r="NZ383" s="26"/>
      <c r="OA383" s="26"/>
      <c r="OB383" s="26"/>
      <c r="OC383" s="26"/>
      <c r="OD383" s="26"/>
      <c r="OE383" s="26"/>
      <c r="OF383" s="26"/>
      <c r="OG383" s="26"/>
      <c r="OH383" s="26"/>
      <c r="OI383" s="26"/>
      <c r="OJ383" s="26"/>
      <c r="OK383" s="26"/>
      <c r="OL383" s="26"/>
      <c r="OM383" s="26"/>
      <c r="ON383" s="26"/>
      <c r="OO383" s="26"/>
      <c r="OP383" s="26"/>
      <c r="OQ383" s="26"/>
      <c r="OR383" s="26"/>
      <c r="OS383" s="26"/>
      <c r="OT383" s="26"/>
      <c r="OU383" s="26"/>
      <c r="OV383" s="26"/>
      <c r="OW383" s="26"/>
      <c r="OX383" s="26"/>
      <c r="OY383" s="26"/>
      <c r="OZ383" s="26"/>
      <c r="PA383" s="26"/>
      <c r="PB383" s="26"/>
      <c r="PC383" s="26"/>
      <c r="PD383" s="26"/>
      <c r="PE383" s="26"/>
      <c r="PF383" s="26"/>
      <c r="PG383" s="26"/>
      <c r="PH383" s="26"/>
      <c r="PI383" s="26"/>
      <c r="PJ383" s="26"/>
      <c r="PK383" s="26"/>
      <c r="PL383" s="26"/>
      <c r="PM383" s="26"/>
      <c r="PN383" s="26"/>
      <c r="PO383" s="26"/>
      <c r="PP383" s="26"/>
      <c r="PQ383" s="26"/>
      <c r="PR383" s="26"/>
      <c r="PS383" s="26"/>
      <c r="PT383" s="26"/>
      <c r="PU383" s="26"/>
      <c r="PV383" s="26"/>
      <c r="PW383" s="26"/>
      <c r="PX383" s="26"/>
      <c r="PY383" s="26"/>
      <c r="PZ383" s="26"/>
      <c r="QA383" s="26"/>
      <c r="QB383" s="26"/>
      <c r="QC383" s="26"/>
      <c r="QD383" s="26"/>
      <c r="QE383" s="26"/>
      <c r="QF383" s="26"/>
      <c r="QG383" s="26"/>
      <c r="QH383" s="26"/>
      <c r="QI383" s="26"/>
      <c r="QJ383" s="26"/>
      <c r="QK383" s="26"/>
      <c r="QL383" s="26"/>
      <c r="QM383" s="26"/>
      <c r="QN383" s="26"/>
      <c r="QO383" s="26"/>
      <c r="QP383" s="26"/>
      <c r="QQ383" s="26"/>
      <c r="QR383" s="26"/>
      <c r="QS383" s="26"/>
      <c r="QT383" s="26"/>
      <c r="QU383" s="26"/>
      <c r="QV383" s="26"/>
      <c r="QW383" s="26"/>
      <c r="QX383" s="26"/>
      <c r="QY383" s="26"/>
      <c r="QZ383" s="26"/>
      <c r="RA383" s="26"/>
      <c r="RB383" s="26"/>
      <c r="RC383" s="26"/>
      <c r="RD383" s="26"/>
      <c r="RE383" s="26"/>
      <c r="RF383" s="26"/>
      <c r="RG383" s="26"/>
      <c r="RH383" s="26"/>
      <c r="RI383" s="26"/>
      <c r="RJ383" s="26"/>
      <c r="RK383" s="26"/>
      <c r="RL383" s="26"/>
      <c r="RM383" s="26"/>
      <c r="RN383" s="26"/>
      <c r="RO383" s="26"/>
      <c r="RP383" s="26"/>
      <c r="RQ383" s="26"/>
      <c r="RR383" s="26"/>
      <c r="RS383" s="26"/>
      <c r="RT383" s="26"/>
      <c r="RU383" s="26"/>
      <c r="RV383" s="26"/>
      <c r="RW383" s="26"/>
      <c r="RX383" s="26"/>
      <c r="RY383" s="26"/>
      <c r="RZ383" s="26"/>
      <c r="SA383" s="26"/>
      <c r="SB383" s="26"/>
      <c r="SC383" s="26"/>
      <c r="SD383" s="26"/>
      <c r="SE383" s="26"/>
      <c r="SF383" s="26"/>
      <c r="SG383" s="26"/>
      <c r="SH383" s="26"/>
      <c r="SI383" s="26"/>
      <c r="SJ383" s="26"/>
      <c r="SK383" s="26"/>
      <c r="SL383" s="26"/>
      <c r="SM383" s="26"/>
      <c r="SN383" s="26"/>
      <c r="SO383" s="26"/>
      <c r="SP383" s="26"/>
      <c r="AAV383" s="26"/>
      <c r="AAW383" s="26"/>
      <c r="AAX383" s="26"/>
      <c r="AAY383" s="26"/>
      <c r="AAZ383" s="26"/>
      <c r="ABA383" s="26"/>
      <c r="ABB383" s="26"/>
      <c r="ABC383" s="26"/>
      <c r="ABD383" s="26"/>
      <c r="ABE383" s="26"/>
      <c r="ABF383" s="26"/>
      <c r="ABG383" s="26"/>
      <c r="ABH383" s="26"/>
      <c r="ABI383" s="26"/>
      <c r="ABJ383" s="26"/>
      <c r="ABK383" s="26"/>
      <c r="ABL383" s="26"/>
      <c r="ABM383" s="26"/>
      <c r="ABN383" s="26"/>
      <c r="ABO383" s="26"/>
      <c r="ABP383" s="26"/>
      <c r="ABQ383" s="26"/>
      <c r="ABR383" s="26"/>
      <c r="ABS383" s="26"/>
      <c r="ABT383" s="26"/>
      <c r="ABU383" s="26"/>
      <c r="ABV383" s="26"/>
      <c r="ABW383" s="26"/>
      <c r="ABX383" s="26"/>
      <c r="ABY383" s="26"/>
      <c r="ABZ383" s="26"/>
      <c r="ACA383" s="26"/>
      <c r="ACB383" s="26"/>
      <c r="ACC383" s="26"/>
      <c r="ACD383" s="26"/>
      <c r="ACE383" s="26"/>
      <c r="ACF383" s="26"/>
      <c r="ACG383" s="26"/>
      <c r="ACH383" s="26"/>
      <c r="ACI383" s="26"/>
      <c r="ACJ383" s="26"/>
      <c r="ACK383" s="26"/>
      <c r="ACL383" s="26"/>
      <c r="ACM383" s="26"/>
      <c r="ACN383" s="26"/>
      <c r="ACO383" s="26"/>
      <c r="ACP383" s="26"/>
      <c r="ACQ383" s="26"/>
      <c r="ACR383" s="26"/>
      <c r="ACS383" s="26"/>
      <c r="ACT383" s="26"/>
      <c r="ACU383" s="26"/>
      <c r="ACV383" s="26"/>
      <c r="ACW383" s="26"/>
      <c r="ACX383" s="26"/>
      <c r="ACY383" s="26"/>
      <c r="ACZ383" s="26"/>
      <c r="ADA383" s="26"/>
      <c r="ADB383" s="26"/>
      <c r="ADC383" s="26"/>
      <c r="ADD383" s="26"/>
      <c r="ADE383" s="26"/>
      <c r="ADF383" s="26"/>
      <c r="ADG383" s="26"/>
      <c r="ADH383" s="26"/>
      <c r="ADI383" s="26"/>
      <c r="ADJ383" s="26"/>
      <c r="ADK383" s="26"/>
      <c r="ADL383" s="26"/>
      <c r="ADM383" s="26"/>
      <c r="ADN383" s="26"/>
      <c r="ADO383" s="26"/>
      <c r="ADP383" s="26"/>
      <c r="ADQ383" s="26"/>
      <c r="ADR383" s="26"/>
      <c r="ADS383" s="26"/>
      <c r="ADT383" s="26"/>
      <c r="ADU383" s="26"/>
      <c r="ADV383" s="26"/>
      <c r="ADW383" s="26"/>
      <c r="ADX383" s="26"/>
      <c r="ADY383" s="26"/>
      <c r="ADZ383" s="26"/>
      <c r="AEA383" s="26"/>
      <c r="AEB383" s="26"/>
      <c r="AEC383" s="26"/>
      <c r="AED383" s="26"/>
      <c r="AEE383" s="26"/>
      <c r="AEF383" s="26"/>
      <c r="AEG383" s="26"/>
      <c r="AEH383" s="26"/>
      <c r="AEI383" s="26"/>
      <c r="AEJ383" s="26"/>
      <c r="AEK383" s="26"/>
      <c r="AEL383" s="26"/>
      <c r="AEM383" s="26"/>
      <c r="AEN383" s="26"/>
      <c r="AEO383" s="26"/>
      <c r="AEP383" s="26"/>
      <c r="AEQ383" s="26"/>
      <c r="AER383" s="26"/>
      <c r="AES383" s="26"/>
      <c r="AET383" s="26"/>
      <c r="AEU383" s="26"/>
      <c r="AEV383" s="26"/>
      <c r="AEW383" s="26"/>
      <c r="AEX383" s="26"/>
      <c r="AEY383" s="26"/>
      <c r="AEZ383" s="26"/>
      <c r="AFA383" s="26"/>
      <c r="AFB383" s="26"/>
      <c r="AFC383" s="26"/>
      <c r="AFD383" s="26"/>
      <c r="AFE383" s="26"/>
      <c r="AFF383" s="26"/>
      <c r="AFG383" s="26"/>
      <c r="AFH383" s="26"/>
      <c r="AFI383" s="26"/>
      <c r="AFJ383" s="26"/>
      <c r="AFK383" s="26"/>
      <c r="AFL383" s="26"/>
      <c r="AFM383" s="26"/>
      <c r="AFN383" s="26"/>
      <c r="AFO383" s="26"/>
      <c r="AFP383" s="26"/>
      <c r="AFQ383" s="26"/>
      <c r="AFR383" s="26"/>
      <c r="AFS383" s="26"/>
      <c r="AFT383" s="26"/>
      <c r="AFU383" s="26"/>
      <c r="AFV383" s="26"/>
      <c r="AFW383" s="26"/>
      <c r="AFX383" s="26"/>
      <c r="AFY383" s="26"/>
      <c r="AFZ383" s="26"/>
      <c r="AGA383" s="26"/>
      <c r="AGB383" s="26"/>
      <c r="AGC383" s="26"/>
      <c r="AGD383" s="26"/>
      <c r="AGE383" s="26"/>
      <c r="AGF383" s="26"/>
      <c r="AGG383" s="26"/>
      <c r="AGH383" s="26"/>
      <c r="AGI383" s="26"/>
      <c r="AGJ383" s="26"/>
      <c r="AGK383" s="26"/>
      <c r="AGL383" s="26"/>
      <c r="AGM383" s="26"/>
      <c r="AGN383" s="26"/>
      <c r="AGO383" s="26"/>
    </row>
    <row r="384" spans="371:873" x14ac:dyDescent="0.25">
      <c r="NG384" s="26"/>
      <c r="NH384" s="26"/>
      <c r="NI384" s="26"/>
      <c r="NJ384" s="26"/>
      <c r="NK384" s="26"/>
      <c r="NL384" s="26"/>
      <c r="NM384" s="26"/>
      <c r="NN384" s="26"/>
      <c r="NO384" s="26"/>
      <c r="NP384" s="26"/>
      <c r="NQ384" s="26"/>
      <c r="NR384" s="26"/>
      <c r="NS384" s="26"/>
      <c r="NT384" s="26"/>
      <c r="NU384" s="26"/>
      <c r="NV384" s="26"/>
      <c r="NW384" s="26"/>
      <c r="NX384" s="26"/>
      <c r="NY384" s="26"/>
      <c r="NZ384" s="26"/>
      <c r="OA384" s="26"/>
      <c r="OB384" s="26"/>
      <c r="OC384" s="26"/>
      <c r="OD384" s="26"/>
      <c r="OE384" s="26"/>
      <c r="OF384" s="26"/>
      <c r="OG384" s="26"/>
      <c r="OH384" s="26"/>
      <c r="OI384" s="26"/>
      <c r="OJ384" s="26"/>
      <c r="OK384" s="26"/>
      <c r="OL384" s="26"/>
      <c r="OM384" s="26"/>
      <c r="ON384" s="26"/>
      <c r="OO384" s="26"/>
      <c r="OP384" s="26"/>
      <c r="OQ384" s="26"/>
      <c r="OR384" s="26"/>
      <c r="OS384" s="26"/>
      <c r="OT384" s="26"/>
      <c r="OU384" s="26"/>
      <c r="OV384" s="26"/>
      <c r="OW384" s="26"/>
      <c r="OX384" s="26"/>
      <c r="OY384" s="26"/>
      <c r="OZ384" s="26"/>
      <c r="PA384" s="26"/>
      <c r="PB384" s="26"/>
      <c r="PC384" s="26"/>
      <c r="PD384" s="26"/>
      <c r="PE384" s="26"/>
      <c r="PF384" s="26"/>
      <c r="PG384" s="26"/>
      <c r="PH384" s="26"/>
      <c r="PI384" s="26"/>
      <c r="PJ384" s="26"/>
      <c r="PK384" s="26"/>
      <c r="PL384" s="26"/>
      <c r="PM384" s="26"/>
      <c r="PN384" s="26"/>
      <c r="PO384" s="26"/>
      <c r="PP384" s="26"/>
      <c r="PQ384" s="26"/>
      <c r="PR384" s="26"/>
      <c r="PS384" s="26"/>
      <c r="PT384" s="26"/>
      <c r="PU384" s="26"/>
      <c r="PV384" s="26"/>
      <c r="PW384" s="26"/>
      <c r="PX384" s="26"/>
      <c r="PY384" s="26"/>
      <c r="PZ384" s="26"/>
      <c r="QA384" s="26"/>
      <c r="QB384" s="26"/>
      <c r="QC384" s="26"/>
      <c r="QD384" s="26"/>
      <c r="QE384" s="26"/>
      <c r="QF384" s="26"/>
      <c r="QG384" s="26"/>
      <c r="QH384" s="26"/>
      <c r="QI384" s="26"/>
      <c r="QJ384" s="26"/>
      <c r="QK384" s="26"/>
      <c r="QL384" s="26"/>
      <c r="QM384" s="26"/>
      <c r="QN384" s="26"/>
      <c r="QO384" s="26"/>
      <c r="QP384" s="26"/>
      <c r="QQ384" s="26"/>
      <c r="QR384" s="26"/>
      <c r="QS384" s="26"/>
      <c r="QT384" s="26"/>
      <c r="QU384" s="26"/>
      <c r="QV384" s="26"/>
      <c r="QW384" s="26"/>
      <c r="QX384" s="26"/>
      <c r="QY384" s="26"/>
      <c r="QZ384" s="26"/>
      <c r="RA384" s="26"/>
      <c r="RB384" s="26"/>
      <c r="RC384" s="26"/>
      <c r="RD384" s="26"/>
      <c r="RE384" s="26"/>
      <c r="RF384" s="26"/>
      <c r="RG384" s="26"/>
      <c r="RH384" s="26"/>
      <c r="RI384" s="26"/>
      <c r="RJ384" s="26"/>
      <c r="RK384" s="26"/>
      <c r="RL384" s="26"/>
      <c r="RM384" s="26"/>
      <c r="RN384" s="26"/>
      <c r="RO384" s="26"/>
      <c r="RP384" s="26"/>
      <c r="RQ384" s="26"/>
      <c r="RR384" s="26"/>
      <c r="RS384" s="26"/>
      <c r="RT384" s="26"/>
      <c r="RU384" s="26"/>
      <c r="RV384" s="26"/>
      <c r="RW384" s="26"/>
      <c r="RX384" s="26"/>
      <c r="RY384" s="26"/>
      <c r="RZ384" s="26"/>
      <c r="SA384" s="26"/>
      <c r="SB384" s="26"/>
      <c r="SC384" s="26"/>
      <c r="SD384" s="26"/>
      <c r="SE384" s="26"/>
      <c r="SF384" s="26"/>
      <c r="SG384" s="26"/>
      <c r="SH384" s="26"/>
      <c r="SI384" s="26"/>
      <c r="SJ384" s="26"/>
      <c r="SK384" s="26"/>
      <c r="SL384" s="26"/>
      <c r="SM384" s="26"/>
      <c r="SN384" s="26"/>
      <c r="SO384" s="26"/>
      <c r="SP384" s="26"/>
      <c r="AAV384" s="26"/>
      <c r="AAW384" s="26"/>
      <c r="AAX384" s="26"/>
      <c r="AAY384" s="26"/>
      <c r="AAZ384" s="26"/>
      <c r="ABA384" s="26"/>
      <c r="ABB384" s="26"/>
      <c r="ABC384" s="26"/>
      <c r="ABD384" s="26"/>
      <c r="ABE384" s="26"/>
      <c r="ABF384" s="26"/>
      <c r="ABG384" s="26"/>
      <c r="ABH384" s="26"/>
      <c r="ABI384" s="26"/>
      <c r="ABJ384" s="26"/>
      <c r="ABK384" s="26"/>
      <c r="ABL384" s="26"/>
      <c r="ABM384" s="26"/>
      <c r="ABN384" s="26"/>
      <c r="ABO384" s="26"/>
      <c r="ABP384" s="26"/>
      <c r="ABQ384" s="26"/>
      <c r="ABR384" s="26"/>
      <c r="ABS384" s="26"/>
      <c r="ABT384" s="26"/>
      <c r="ABU384" s="26"/>
      <c r="ABV384" s="26"/>
      <c r="ABW384" s="26"/>
      <c r="ABX384" s="26"/>
      <c r="ABY384" s="26"/>
      <c r="ABZ384" s="26"/>
      <c r="ACA384" s="26"/>
      <c r="ACB384" s="26"/>
      <c r="ACC384" s="26"/>
      <c r="ACD384" s="26"/>
      <c r="ACE384" s="26"/>
      <c r="ACF384" s="26"/>
      <c r="ACG384" s="26"/>
      <c r="ACH384" s="26"/>
      <c r="ACI384" s="26"/>
      <c r="ACJ384" s="26"/>
      <c r="ACK384" s="26"/>
      <c r="ACL384" s="26"/>
      <c r="ACM384" s="26"/>
      <c r="ACN384" s="26"/>
      <c r="ACO384" s="26"/>
      <c r="ACP384" s="26"/>
      <c r="ACQ384" s="26"/>
      <c r="ACR384" s="26"/>
      <c r="ACS384" s="26"/>
      <c r="ACT384" s="26"/>
      <c r="ACU384" s="26"/>
      <c r="ACV384" s="26"/>
      <c r="ACW384" s="26"/>
      <c r="ACX384" s="26"/>
      <c r="ACY384" s="26"/>
      <c r="ACZ384" s="26"/>
      <c r="ADA384" s="26"/>
      <c r="ADB384" s="26"/>
      <c r="ADC384" s="26"/>
      <c r="ADD384" s="26"/>
      <c r="ADE384" s="26"/>
      <c r="ADF384" s="26"/>
      <c r="ADG384" s="26"/>
      <c r="ADH384" s="26"/>
      <c r="ADI384" s="26"/>
      <c r="ADJ384" s="26"/>
      <c r="ADK384" s="26"/>
      <c r="ADL384" s="26"/>
      <c r="ADM384" s="26"/>
      <c r="ADN384" s="26"/>
      <c r="ADO384" s="26"/>
      <c r="ADP384" s="26"/>
      <c r="ADQ384" s="26"/>
      <c r="ADR384" s="26"/>
      <c r="ADS384" s="26"/>
      <c r="ADT384" s="26"/>
      <c r="ADU384" s="26"/>
      <c r="ADV384" s="26"/>
      <c r="ADW384" s="26"/>
      <c r="ADX384" s="26"/>
      <c r="ADY384" s="26"/>
      <c r="ADZ384" s="26"/>
      <c r="AEA384" s="26"/>
      <c r="AEB384" s="26"/>
      <c r="AEC384" s="26"/>
      <c r="AED384" s="26"/>
      <c r="AEE384" s="26"/>
      <c r="AEF384" s="26"/>
      <c r="AEG384" s="26"/>
      <c r="AEH384" s="26"/>
      <c r="AEI384" s="26"/>
      <c r="AEJ384" s="26"/>
      <c r="AEK384" s="26"/>
      <c r="AEL384" s="26"/>
      <c r="AEM384" s="26"/>
      <c r="AEN384" s="26"/>
      <c r="AEO384" s="26"/>
      <c r="AEP384" s="26"/>
      <c r="AEQ384" s="26"/>
      <c r="AER384" s="26"/>
      <c r="AES384" s="26"/>
      <c r="AET384" s="26"/>
      <c r="AEU384" s="26"/>
      <c r="AEV384" s="26"/>
      <c r="AEW384" s="26"/>
      <c r="AEX384" s="26"/>
      <c r="AEY384" s="26"/>
      <c r="AEZ384" s="26"/>
      <c r="AFA384" s="26"/>
      <c r="AFB384" s="26"/>
      <c r="AFC384" s="26"/>
      <c r="AFD384" s="26"/>
      <c r="AFE384" s="26"/>
      <c r="AFF384" s="26"/>
      <c r="AFG384" s="26"/>
      <c r="AFH384" s="26"/>
      <c r="AFI384" s="26"/>
      <c r="AFJ384" s="26"/>
      <c r="AFK384" s="26"/>
      <c r="AFL384" s="26"/>
      <c r="AFM384" s="26"/>
      <c r="AFN384" s="26"/>
      <c r="AFO384" s="26"/>
      <c r="AFP384" s="26"/>
      <c r="AFQ384" s="26"/>
      <c r="AFR384" s="26"/>
      <c r="AFS384" s="26"/>
      <c r="AFT384" s="26"/>
      <c r="AFU384" s="26"/>
      <c r="AFV384" s="26"/>
      <c r="AFW384" s="26"/>
      <c r="AFX384" s="26"/>
      <c r="AFY384" s="26"/>
      <c r="AFZ384" s="26"/>
      <c r="AGA384" s="26"/>
      <c r="AGB384" s="26"/>
      <c r="AGC384" s="26"/>
      <c r="AGD384" s="26"/>
      <c r="AGE384" s="26"/>
      <c r="AGF384" s="26"/>
      <c r="AGG384" s="26"/>
      <c r="AGH384" s="26"/>
      <c r="AGI384" s="26"/>
      <c r="AGJ384" s="26"/>
      <c r="AGK384" s="26"/>
      <c r="AGL384" s="26"/>
      <c r="AGM384" s="26"/>
      <c r="AGN384" s="26"/>
      <c r="AGO384" s="26"/>
    </row>
    <row r="385" spans="371:873" x14ac:dyDescent="0.25">
      <c r="NG385" s="26"/>
      <c r="NH385" s="26"/>
      <c r="NI385" s="26"/>
      <c r="NJ385" s="26"/>
      <c r="NK385" s="26"/>
      <c r="NL385" s="26"/>
      <c r="NM385" s="26"/>
      <c r="NN385" s="26"/>
      <c r="NO385" s="26"/>
      <c r="NP385" s="26"/>
      <c r="NQ385" s="26"/>
      <c r="NR385" s="26"/>
      <c r="NS385" s="26"/>
      <c r="NT385" s="26"/>
      <c r="NU385" s="26"/>
      <c r="NV385" s="26"/>
      <c r="NW385" s="26"/>
      <c r="NX385" s="26"/>
      <c r="NY385" s="26"/>
      <c r="NZ385" s="26"/>
      <c r="OA385" s="26"/>
      <c r="OB385" s="26"/>
      <c r="OC385" s="26"/>
      <c r="OD385" s="26"/>
      <c r="OE385" s="26"/>
      <c r="OF385" s="26"/>
      <c r="OG385" s="26"/>
      <c r="OH385" s="26"/>
      <c r="OI385" s="26"/>
      <c r="OJ385" s="26"/>
      <c r="OK385" s="26"/>
      <c r="OL385" s="26"/>
      <c r="OM385" s="26"/>
      <c r="ON385" s="26"/>
      <c r="OO385" s="26"/>
      <c r="OP385" s="26"/>
      <c r="OQ385" s="26"/>
      <c r="OR385" s="26"/>
      <c r="OS385" s="26"/>
      <c r="OT385" s="26"/>
      <c r="OU385" s="26"/>
      <c r="OV385" s="26"/>
      <c r="OW385" s="26"/>
      <c r="OX385" s="26"/>
      <c r="OY385" s="26"/>
      <c r="OZ385" s="26"/>
      <c r="PA385" s="26"/>
      <c r="PB385" s="26"/>
      <c r="PC385" s="26"/>
      <c r="PD385" s="26"/>
      <c r="PE385" s="26"/>
      <c r="PF385" s="26"/>
      <c r="PG385" s="26"/>
      <c r="PH385" s="26"/>
      <c r="PI385" s="26"/>
      <c r="PJ385" s="26"/>
      <c r="PK385" s="26"/>
      <c r="PL385" s="26"/>
      <c r="PM385" s="26"/>
      <c r="PN385" s="26"/>
      <c r="PO385" s="26"/>
      <c r="PP385" s="26"/>
      <c r="PQ385" s="26"/>
      <c r="PR385" s="26"/>
      <c r="PS385" s="26"/>
      <c r="PT385" s="26"/>
      <c r="PU385" s="26"/>
      <c r="PV385" s="26"/>
      <c r="PW385" s="26"/>
      <c r="PX385" s="26"/>
      <c r="PY385" s="26"/>
      <c r="PZ385" s="26"/>
      <c r="QA385" s="26"/>
      <c r="QB385" s="26"/>
      <c r="QC385" s="26"/>
      <c r="QD385" s="26"/>
      <c r="QE385" s="26"/>
      <c r="QF385" s="26"/>
      <c r="QG385" s="26"/>
      <c r="QH385" s="26"/>
      <c r="QI385" s="26"/>
      <c r="QJ385" s="26"/>
      <c r="QK385" s="26"/>
      <c r="QL385" s="26"/>
      <c r="QM385" s="26"/>
      <c r="QN385" s="26"/>
      <c r="QO385" s="26"/>
      <c r="QP385" s="26"/>
      <c r="QQ385" s="26"/>
      <c r="QR385" s="26"/>
      <c r="QS385" s="26"/>
      <c r="QT385" s="26"/>
      <c r="QU385" s="26"/>
      <c r="QV385" s="26"/>
      <c r="QW385" s="26"/>
      <c r="QX385" s="26"/>
      <c r="QY385" s="26"/>
      <c r="QZ385" s="26"/>
      <c r="RA385" s="26"/>
      <c r="RB385" s="26"/>
      <c r="RC385" s="26"/>
      <c r="RD385" s="26"/>
      <c r="RE385" s="26"/>
      <c r="RF385" s="26"/>
      <c r="RG385" s="26"/>
      <c r="RH385" s="26"/>
      <c r="RI385" s="26"/>
      <c r="RJ385" s="26"/>
      <c r="RK385" s="26"/>
      <c r="RL385" s="26"/>
      <c r="RM385" s="26"/>
      <c r="RN385" s="26"/>
      <c r="RO385" s="26"/>
      <c r="RP385" s="26"/>
      <c r="RQ385" s="26"/>
      <c r="RR385" s="26"/>
      <c r="RS385" s="26"/>
      <c r="RT385" s="26"/>
      <c r="RU385" s="26"/>
      <c r="RV385" s="26"/>
      <c r="RW385" s="26"/>
      <c r="RX385" s="26"/>
      <c r="RY385" s="26"/>
      <c r="RZ385" s="26"/>
      <c r="SA385" s="26"/>
      <c r="SB385" s="26"/>
      <c r="SC385" s="26"/>
      <c r="SD385" s="26"/>
      <c r="SE385" s="26"/>
      <c r="SF385" s="26"/>
      <c r="SG385" s="26"/>
      <c r="SH385" s="26"/>
      <c r="SI385" s="26"/>
      <c r="SJ385" s="26"/>
      <c r="SK385" s="26"/>
      <c r="SL385" s="26"/>
      <c r="SM385" s="26"/>
      <c r="SN385" s="26"/>
      <c r="SO385" s="26"/>
      <c r="SP385" s="26"/>
      <c r="AAV385" s="26"/>
      <c r="AAW385" s="26"/>
      <c r="AAX385" s="26"/>
      <c r="AAY385" s="26"/>
      <c r="AAZ385" s="26"/>
      <c r="ABA385" s="26"/>
      <c r="ABB385" s="26"/>
      <c r="ABC385" s="26"/>
      <c r="ABD385" s="26"/>
      <c r="ABE385" s="26"/>
      <c r="ABF385" s="26"/>
      <c r="ABG385" s="26"/>
      <c r="ABH385" s="26"/>
      <c r="ABI385" s="26"/>
      <c r="ABJ385" s="26"/>
      <c r="ABK385" s="26"/>
      <c r="ABL385" s="26"/>
      <c r="ABM385" s="26"/>
      <c r="ABN385" s="26"/>
      <c r="ABO385" s="26"/>
      <c r="ABP385" s="26"/>
      <c r="ABQ385" s="26"/>
      <c r="ABR385" s="26"/>
      <c r="ABS385" s="26"/>
      <c r="ABT385" s="26"/>
      <c r="ABU385" s="26"/>
      <c r="ABV385" s="26"/>
      <c r="ABW385" s="26"/>
      <c r="ABX385" s="26"/>
      <c r="ABY385" s="26"/>
      <c r="ABZ385" s="26"/>
      <c r="ACA385" s="26"/>
      <c r="ACB385" s="26"/>
      <c r="ACC385" s="26"/>
      <c r="ACD385" s="26"/>
      <c r="ACE385" s="26"/>
      <c r="ACF385" s="26"/>
      <c r="ACG385" s="26"/>
      <c r="ACH385" s="26"/>
      <c r="ACI385" s="26"/>
      <c r="ACJ385" s="26"/>
      <c r="ACK385" s="26"/>
      <c r="ACL385" s="26"/>
      <c r="ACM385" s="26"/>
      <c r="ACN385" s="26"/>
      <c r="ACO385" s="26"/>
      <c r="ACP385" s="26"/>
      <c r="ACQ385" s="26"/>
      <c r="ACR385" s="26"/>
      <c r="ACS385" s="26"/>
      <c r="ACT385" s="26"/>
      <c r="ACU385" s="26"/>
      <c r="ACV385" s="26"/>
      <c r="ACW385" s="26"/>
      <c r="ACX385" s="26"/>
      <c r="ACY385" s="26"/>
      <c r="ACZ385" s="26"/>
      <c r="ADA385" s="26"/>
      <c r="ADB385" s="26"/>
      <c r="ADC385" s="26"/>
      <c r="ADD385" s="26"/>
      <c r="ADE385" s="26"/>
      <c r="ADF385" s="26"/>
      <c r="ADG385" s="26"/>
      <c r="ADH385" s="26"/>
      <c r="ADI385" s="26"/>
      <c r="ADJ385" s="26"/>
      <c r="ADK385" s="26"/>
      <c r="ADL385" s="26"/>
      <c r="ADM385" s="26"/>
      <c r="ADN385" s="26"/>
      <c r="ADO385" s="26"/>
      <c r="ADP385" s="26"/>
      <c r="ADQ385" s="26"/>
      <c r="ADR385" s="26"/>
      <c r="ADS385" s="26"/>
      <c r="ADT385" s="26"/>
      <c r="ADU385" s="26"/>
      <c r="ADV385" s="26"/>
      <c r="ADW385" s="26"/>
      <c r="ADX385" s="26"/>
      <c r="ADY385" s="26"/>
      <c r="ADZ385" s="26"/>
      <c r="AEA385" s="26"/>
      <c r="AEB385" s="26"/>
      <c r="AEC385" s="26"/>
      <c r="AED385" s="26"/>
      <c r="AEE385" s="26"/>
      <c r="AEF385" s="26"/>
      <c r="AEG385" s="26"/>
      <c r="AEH385" s="26"/>
      <c r="AEI385" s="26"/>
      <c r="AEJ385" s="26"/>
      <c r="AEK385" s="26"/>
      <c r="AEL385" s="26"/>
      <c r="AEM385" s="26"/>
      <c r="AEN385" s="26"/>
      <c r="AEO385" s="26"/>
      <c r="AEP385" s="26"/>
      <c r="AEQ385" s="26"/>
      <c r="AER385" s="26"/>
      <c r="AES385" s="26"/>
      <c r="AET385" s="26"/>
      <c r="AEU385" s="26"/>
      <c r="AEV385" s="26"/>
      <c r="AEW385" s="26"/>
      <c r="AEX385" s="26"/>
      <c r="AEY385" s="26"/>
      <c r="AEZ385" s="26"/>
      <c r="AFA385" s="26"/>
      <c r="AFB385" s="26"/>
      <c r="AFC385" s="26"/>
      <c r="AFD385" s="26"/>
      <c r="AFE385" s="26"/>
      <c r="AFF385" s="26"/>
      <c r="AFG385" s="26"/>
      <c r="AFH385" s="26"/>
      <c r="AFI385" s="26"/>
      <c r="AFJ385" s="26"/>
      <c r="AFK385" s="26"/>
      <c r="AFL385" s="26"/>
      <c r="AFM385" s="26"/>
      <c r="AFN385" s="26"/>
      <c r="AFO385" s="26"/>
      <c r="AFP385" s="26"/>
      <c r="AFQ385" s="26"/>
      <c r="AFR385" s="26"/>
      <c r="AFS385" s="26"/>
      <c r="AFT385" s="26"/>
      <c r="AFU385" s="26"/>
      <c r="AFV385" s="26"/>
      <c r="AFW385" s="26"/>
      <c r="AFX385" s="26"/>
      <c r="AFY385" s="26"/>
      <c r="AFZ385" s="26"/>
      <c r="AGA385" s="26"/>
      <c r="AGB385" s="26"/>
      <c r="AGC385" s="26"/>
      <c r="AGD385" s="26"/>
      <c r="AGE385" s="26"/>
      <c r="AGF385" s="26"/>
      <c r="AGG385" s="26"/>
      <c r="AGH385" s="26"/>
      <c r="AGI385" s="26"/>
      <c r="AGJ385" s="26"/>
      <c r="AGK385" s="26"/>
      <c r="AGL385" s="26"/>
      <c r="AGM385" s="26"/>
      <c r="AGN385" s="26"/>
      <c r="AGO385" s="26"/>
    </row>
    <row r="386" spans="371:873" x14ac:dyDescent="0.25">
      <c r="NG386" s="26"/>
      <c r="NH386" s="26"/>
      <c r="NI386" s="26"/>
      <c r="NJ386" s="26"/>
      <c r="NK386" s="26"/>
      <c r="NL386" s="26"/>
      <c r="NM386" s="26"/>
      <c r="NN386" s="26"/>
      <c r="NO386" s="26"/>
      <c r="NP386" s="26"/>
      <c r="NQ386" s="26"/>
      <c r="NR386" s="26"/>
      <c r="NS386" s="26"/>
      <c r="NT386" s="26"/>
      <c r="NU386" s="26"/>
      <c r="NV386" s="26"/>
      <c r="NW386" s="26"/>
      <c r="NX386" s="26"/>
      <c r="NY386" s="26"/>
      <c r="NZ386" s="26"/>
      <c r="OA386" s="26"/>
      <c r="OB386" s="26"/>
      <c r="OC386" s="26"/>
      <c r="OD386" s="26"/>
      <c r="OE386" s="26"/>
      <c r="OF386" s="26"/>
      <c r="OG386" s="26"/>
      <c r="OH386" s="26"/>
      <c r="OI386" s="26"/>
      <c r="OJ386" s="26"/>
      <c r="OK386" s="26"/>
      <c r="OL386" s="26"/>
      <c r="OM386" s="26"/>
      <c r="ON386" s="26"/>
      <c r="OO386" s="26"/>
      <c r="OP386" s="26"/>
      <c r="OQ386" s="26"/>
      <c r="OR386" s="26"/>
      <c r="OS386" s="26"/>
      <c r="OT386" s="26"/>
      <c r="OU386" s="26"/>
      <c r="OV386" s="26"/>
      <c r="OW386" s="26"/>
      <c r="OX386" s="26"/>
      <c r="OY386" s="26"/>
      <c r="OZ386" s="26"/>
      <c r="PA386" s="26"/>
      <c r="PB386" s="26"/>
      <c r="PC386" s="26"/>
      <c r="PD386" s="26"/>
      <c r="PE386" s="26"/>
      <c r="PF386" s="26"/>
      <c r="PG386" s="26"/>
      <c r="PH386" s="26"/>
      <c r="PI386" s="26"/>
      <c r="PJ386" s="26"/>
      <c r="PK386" s="26"/>
      <c r="PL386" s="26"/>
      <c r="PM386" s="26"/>
      <c r="PN386" s="26"/>
      <c r="PO386" s="26"/>
      <c r="PP386" s="26"/>
      <c r="PQ386" s="26"/>
      <c r="PR386" s="26"/>
      <c r="PS386" s="26"/>
      <c r="PT386" s="26"/>
      <c r="PU386" s="26"/>
      <c r="PV386" s="26"/>
      <c r="PW386" s="26"/>
      <c r="PX386" s="26"/>
      <c r="PY386" s="26"/>
      <c r="PZ386" s="26"/>
      <c r="QA386" s="26"/>
      <c r="QB386" s="26"/>
      <c r="QC386" s="26"/>
      <c r="QD386" s="26"/>
      <c r="QE386" s="26"/>
      <c r="QF386" s="26"/>
      <c r="QG386" s="26"/>
      <c r="QH386" s="26"/>
      <c r="QI386" s="26"/>
      <c r="QJ386" s="26"/>
      <c r="QK386" s="26"/>
      <c r="QL386" s="26"/>
      <c r="QM386" s="26"/>
      <c r="QN386" s="26"/>
      <c r="QO386" s="26"/>
      <c r="QP386" s="26"/>
      <c r="QQ386" s="26"/>
      <c r="QR386" s="26"/>
      <c r="QS386" s="26"/>
      <c r="QT386" s="26"/>
      <c r="QU386" s="26"/>
      <c r="QV386" s="26"/>
      <c r="QW386" s="26"/>
      <c r="QX386" s="26"/>
      <c r="QY386" s="26"/>
      <c r="QZ386" s="26"/>
      <c r="RA386" s="26"/>
      <c r="RB386" s="26"/>
      <c r="RC386" s="26"/>
      <c r="RD386" s="26"/>
      <c r="RE386" s="26"/>
      <c r="RF386" s="26"/>
      <c r="RG386" s="26"/>
      <c r="RH386" s="26"/>
      <c r="RI386" s="26"/>
      <c r="RJ386" s="26"/>
      <c r="RK386" s="26"/>
      <c r="RL386" s="26"/>
      <c r="RM386" s="26"/>
      <c r="RN386" s="26"/>
      <c r="RO386" s="26"/>
      <c r="RP386" s="26"/>
      <c r="RQ386" s="26"/>
      <c r="RR386" s="26"/>
      <c r="RS386" s="26"/>
      <c r="RT386" s="26"/>
      <c r="RU386" s="26"/>
      <c r="RV386" s="26"/>
      <c r="RW386" s="26"/>
      <c r="RX386" s="26"/>
      <c r="RY386" s="26"/>
      <c r="RZ386" s="26"/>
      <c r="SA386" s="26"/>
      <c r="SB386" s="26"/>
      <c r="SC386" s="26"/>
      <c r="SD386" s="26"/>
      <c r="SE386" s="26"/>
      <c r="SF386" s="26"/>
      <c r="SG386" s="26"/>
      <c r="SH386" s="26"/>
      <c r="SI386" s="26"/>
      <c r="SJ386" s="26"/>
      <c r="SK386" s="26"/>
      <c r="SL386" s="26"/>
      <c r="SM386" s="26"/>
      <c r="SN386" s="26"/>
      <c r="SO386" s="26"/>
      <c r="SP386" s="26"/>
      <c r="AAV386" s="26"/>
      <c r="AAW386" s="26"/>
      <c r="AAX386" s="26"/>
      <c r="AAY386" s="26"/>
      <c r="AAZ386" s="26"/>
      <c r="ABA386" s="26"/>
      <c r="ABB386" s="26"/>
      <c r="ABC386" s="26"/>
      <c r="ABD386" s="26"/>
      <c r="ABE386" s="26"/>
      <c r="ABF386" s="26"/>
      <c r="ABG386" s="26"/>
      <c r="ABH386" s="26"/>
      <c r="ABI386" s="26"/>
      <c r="ABJ386" s="26"/>
      <c r="ABK386" s="26"/>
      <c r="ABL386" s="26"/>
      <c r="ABM386" s="26"/>
      <c r="ABN386" s="26"/>
      <c r="ABO386" s="26"/>
      <c r="ABP386" s="26"/>
      <c r="ABQ386" s="26"/>
      <c r="ABR386" s="26"/>
      <c r="ABS386" s="26"/>
      <c r="ABT386" s="26"/>
      <c r="ABU386" s="26"/>
      <c r="ABV386" s="26"/>
      <c r="ABW386" s="26"/>
      <c r="ABX386" s="26"/>
      <c r="ABY386" s="26"/>
      <c r="ABZ386" s="26"/>
      <c r="ACA386" s="26"/>
      <c r="ACB386" s="26"/>
      <c r="ACC386" s="26"/>
      <c r="ACD386" s="26"/>
      <c r="ACE386" s="26"/>
      <c r="ACF386" s="26"/>
      <c r="ACG386" s="26"/>
      <c r="ACH386" s="26"/>
      <c r="ACI386" s="26"/>
      <c r="ACJ386" s="26"/>
      <c r="ACK386" s="26"/>
      <c r="ACL386" s="26"/>
      <c r="ACM386" s="26"/>
      <c r="ACN386" s="26"/>
      <c r="ACO386" s="26"/>
      <c r="ACP386" s="26"/>
      <c r="ACQ386" s="26"/>
      <c r="ACR386" s="26"/>
      <c r="ACS386" s="26"/>
      <c r="ACT386" s="26"/>
      <c r="ACU386" s="26"/>
      <c r="ACV386" s="26"/>
      <c r="ACW386" s="26"/>
      <c r="ACX386" s="26"/>
      <c r="ACY386" s="26"/>
      <c r="ACZ386" s="26"/>
      <c r="ADA386" s="26"/>
      <c r="ADB386" s="26"/>
      <c r="ADC386" s="26"/>
      <c r="ADD386" s="26"/>
      <c r="ADE386" s="26"/>
      <c r="ADF386" s="26"/>
      <c r="ADG386" s="26"/>
      <c r="ADH386" s="26"/>
      <c r="ADI386" s="26"/>
      <c r="ADJ386" s="26"/>
      <c r="ADK386" s="26"/>
      <c r="ADL386" s="26"/>
      <c r="ADM386" s="26"/>
      <c r="ADN386" s="26"/>
      <c r="ADO386" s="26"/>
      <c r="ADP386" s="26"/>
      <c r="ADQ386" s="26"/>
      <c r="ADR386" s="26"/>
      <c r="ADS386" s="26"/>
      <c r="ADT386" s="26"/>
      <c r="ADU386" s="26"/>
      <c r="ADV386" s="26"/>
      <c r="ADW386" s="26"/>
      <c r="ADX386" s="26"/>
      <c r="ADY386" s="26"/>
      <c r="ADZ386" s="26"/>
      <c r="AEA386" s="26"/>
      <c r="AEB386" s="26"/>
      <c r="AEC386" s="26"/>
      <c r="AED386" s="26"/>
      <c r="AEE386" s="26"/>
      <c r="AEF386" s="26"/>
      <c r="AEG386" s="26"/>
      <c r="AEH386" s="26"/>
      <c r="AEI386" s="26"/>
      <c r="AEJ386" s="26"/>
      <c r="AEK386" s="26"/>
      <c r="AEL386" s="26"/>
      <c r="AEM386" s="26"/>
      <c r="AEN386" s="26"/>
      <c r="AEO386" s="26"/>
      <c r="AEP386" s="26"/>
      <c r="AEQ386" s="26"/>
      <c r="AER386" s="26"/>
      <c r="AES386" s="26"/>
      <c r="AET386" s="26"/>
      <c r="AEU386" s="26"/>
      <c r="AEV386" s="26"/>
      <c r="AEW386" s="26"/>
      <c r="AEX386" s="26"/>
      <c r="AEY386" s="26"/>
      <c r="AEZ386" s="26"/>
      <c r="AFA386" s="26"/>
      <c r="AFB386" s="26"/>
      <c r="AFC386" s="26"/>
      <c r="AFD386" s="26"/>
      <c r="AFE386" s="26"/>
      <c r="AFF386" s="26"/>
      <c r="AFG386" s="26"/>
      <c r="AFH386" s="26"/>
      <c r="AFI386" s="26"/>
      <c r="AFJ386" s="26"/>
      <c r="AFK386" s="26"/>
      <c r="AFL386" s="26"/>
      <c r="AFM386" s="26"/>
      <c r="AFN386" s="26"/>
      <c r="AFO386" s="26"/>
      <c r="AFP386" s="26"/>
      <c r="AFQ386" s="26"/>
      <c r="AFR386" s="26"/>
      <c r="AFS386" s="26"/>
      <c r="AFT386" s="26"/>
      <c r="AFU386" s="26"/>
      <c r="AFV386" s="26"/>
      <c r="AFW386" s="26"/>
      <c r="AFX386" s="26"/>
      <c r="AFY386" s="26"/>
      <c r="AFZ386" s="26"/>
      <c r="AGA386" s="26"/>
      <c r="AGB386" s="26"/>
      <c r="AGC386" s="26"/>
      <c r="AGD386" s="26"/>
      <c r="AGE386" s="26"/>
      <c r="AGF386" s="26"/>
      <c r="AGG386" s="26"/>
      <c r="AGH386" s="26"/>
      <c r="AGI386" s="26"/>
      <c r="AGJ386" s="26"/>
      <c r="AGK386" s="26"/>
      <c r="AGL386" s="26"/>
      <c r="AGM386" s="26"/>
      <c r="AGN386" s="26"/>
      <c r="AGO386" s="26"/>
    </row>
    <row r="387" spans="371:873" x14ac:dyDescent="0.25">
      <c r="NG387" s="26"/>
      <c r="NH387" s="26"/>
      <c r="NI387" s="26"/>
      <c r="NJ387" s="26"/>
      <c r="NK387" s="26"/>
      <c r="NL387" s="26"/>
      <c r="NM387" s="26"/>
      <c r="NN387" s="26"/>
      <c r="NO387" s="26"/>
      <c r="NP387" s="26"/>
      <c r="NQ387" s="26"/>
      <c r="NR387" s="26"/>
      <c r="NS387" s="26"/>
      <c r="NT387" s="26"/>
      <c r="NU387" s="26"/>
      <c r="NV387" s="26"/>
      <c r="NW387" s="26"/>
      <c r="NX387" s="26"/>
      <c r="NY387" s="26"/>
      <c r="NZ387" s="26"/>
      <c r="OA387" s="26"/>
      <c r="OB387" s="26"/>
      <c r="OC387" s="26"/>
      <c r="OD387" s="26"/>
      <c r="OE387" s="26"/>
      <c r="OF387" s="26"/>
      <c r="OG387" s="26"/>
      <c r="OH387" s="26"/>
      <c r="OI387" s="26"/>
      <c r="OJ387" s="26"/>
      <c r="OK387" s="26"/>
      <c r="OL387" s="26"/>
      <c r="OM387" s="26"/>
      <c r="ON387" s="26"/>
      <c r="OO387" s="26"/>
      <c r="OP387" s="26"/>
      <c r="OQ387" s="26"/>
      <c r="OR387" s="26"/>
      <c r="OS387" s="26"/>
      <c r="OT387" s="26"/>
      <c r="OU387" s="26"/>
      <c r="OV387" s="26"/>
      <c r="OW387" s="26"/>
      <c r="OX387" s="26"/>
      <c r="OY387" s="26"/>
      <c r="OZ387" s="26"/>
      <c r="PA387" s="26"/>
      <c r="PB387" s="26"/>
      <c r="PC387" s="26"/>
      <c r="PD387" s="26"/>
      <c r="PE387" s="26"/>
      <c r="PF387" s="26"/>
      <c r="PG387" s="26"/>
      <c r="PH387" s="26"/>
      <c r="PI387" s="26"/>
      <c r="PJ387" s="26"/>
      <c r="PK387" s="26"/>
      <c r="PL387" s="26"/>
      <c r="PM387" s="26"/>
      <c r="PN387" s="26"/>
      <c r="PO387" s="26"/>
      <c r="PP387" s="26"/>
      <c r="PQ387" s="26"/>
      <c r="PR387" s="26"/>
      <c r="PS387" s="26"/>
      <c r="PT387" s="26"/>
      <c r="PU387" s="26"/>
      <c r="PV387" s="26"/>
      <c r="PW387" s="26"/>
      <c r="PX387" s="26"/>
      <c r="PY387" s="26"/>
      <c r="PZ387" s="26"/>
      <c r="QA387" s="26"/>
      <c r="QB387" s="26"/>
      <c r="QC387" s="26"/>
      <c r="QD387" s="26"/>
      <c r="QE387" s="26"/>
      <c r="QF387" s="26"/>
      <c r="QG387" s="26"/>
      <c r="QH387" s="26"/>
      <c r="QI387" s="26"/>
      <c r="QJ387" s="26"/>
      <c r="QK387" s="26"/>
      <c r="QL387" s="26"/>
      <c r="QM387" s="26"/>
      <c r="QN387" s="26"/>
      <c r="QO387" s="26"/>
      <c r="QP387" s="26"/>
      <c r="QQ387" s="26"/>
      <c r="QR387" s="26"/>
      <c r="QS387" s="26"/>
      <c r="QT387" s="26"/>
      <c r="QU387" s="26"/>
      <c r="QV387" s="26"/>
      <c r="QW387" s="26"/>
      <c r="QX387" s="26"/>
      <c r="QY387" s="26"/>
      <c r="QZ387" s="26"/>
      <c r="RA387" s="26"/>
      <c r="RB387" s="26"/>
      <c r="RC387" s="26"/>
      <c r="RD387" s="26"/>
      <c r="RE387" s="26"/>
      <c r="RF387" s="26"/>
      <c r="RG387" s="26"/>
      <c r="RH387" s="26"/>
      <c r="RI387" s="26"/>
      <c r="RJ387" s="26"/>
      <c r="RK387" s="26"/>
      <c r="RL387" s="26"/>
      <c r="RM387" s="26"/>
      <c r="RN387" s="26"/>
      <c r="RO387" s="26"/>
      <c r="RP387" s="26"/>
      <c r="RQ387" s="26"/>
      <c r="RR387" s="26"/>
      <c r="RS387" s="26"/>
      <c r="RT387" s="26"/>
      <c r="RU387" s="26"/>
      <c r="RV387" s="26"/>
      <c r="RW387" s="26"/>
      <c r="RX387" s="26"/>
      <c r="RY387" s="26"/>
      <c r="RZ387" s="26"/>
      <c r="SA387" s="26"/>
      <c r="SB387" s="26"/>
      <c r="SC387" s="26"/>
      <c r="SD387" s="26"/>
      <c r="SE387" s="26"/>
      <c r="SF387" s="26"/>
      <c r="SG387" s="26"/>
      <c r="SH387" s="26"/>
      <c r="SI387" s="26"/>
      <c r="SJ387" s="26"/>
      <c r="SK387" s="26"/>
      <c r="SL387" s="26"/>
      <c r="SM387" s="26"/>
      <c r="SN387" s="26"/>
      <c r="SO387" s="26"/>
      <c r="SP387" s="26"/>
      <c r="AAV387" s="26"/>
      <c r="AAW387" s="26"/>
      <c r="AAX387" s="26"/>
      <c r="AAY387" s="26"/>
      <c r="AAZ387" s="26"/>
      <c r="ABA387" s="26"/>
      <c r="ABB387" s="26"/>
      <c r="ABC387" s="26"/>
      <c r="ABD387" s="26"/>
      <c r="ABE387" s="26"/>
      <c r="ABF387" s="26"/>
      <c r="ABG387" s="26"/>
      <c r="ABH387" s="26"/>
      <c r="ABI387" s="26"/>
      <c r="ABJ387" s="26"/>
      <c r="ABK387" s="26"/>
      <c r="ABL387" s="26"/>
      <c r="ABM387" s="26"/>
      <c r="ABN387" s="26"/>
      <c r="ABO387" s="26"/>
      <c r="ABP387" s="26"/>
      <c r="ABQ387" s="26"/>
      <c r="ABR387" s="26"/>
      <c r="ABS387" s="26"/>
      <c r="ABT387" s="26"/>
      <c r="ABU387" s="26"/>
      <c r="ABV387" s="26"/>
      <c r="ABW387" s="26"/>
      <c r="ABX387" s="26"/>
      <c r="ABY387" s="26"/>
      <c r="ABZ387" s="26"/>
      <c r="ACA387" s="26"/>
      <c r="ACB387" s="26"/>
      <c r="ACC387" s="26"/>
      <c r="ACD387" s="26"/>
      <c r="ACE387" s="26"/>
      <c r="ACF387" s="26"/>
      <c r="ACG387" s="26"/>
      <c r="ACH387" s="26"/>
      <c r="ACI387" s="26"/>
      <c r="ACJ387" s="26"/>
      <c r="ACK387" s="26"/>
      <c r="ACL387" s="26"/>
      <c r="ACM387" s="26"/>
      <c r="ACN387" s="26"/>
      <c r="ACO387" s="26"/>
      <c r="ACP387" s="26"/>
      <c r="ACQ387" s="26"/>
      <c r="ACR387" s="26"/>
      <c r="ACS387" s="26"/>
      <c r="ACT387" s="26"/>
      <c r="ACU387" s="26"/>
      <c r="ACV387" s="26"/>
      <c r="ACW387" s="26"/>
      <c r="ACX387" s="26"/>
      <c r="ACY387" s="26"/>
      <c r="ACZ387" s="26"/>
      <c r="ADA387" s="26"/>
      <c r="ADB387" s="26"/>
      <c r="ADC387" s="26"/>
      <c r="ADD387" s="26"/>
      <c r="ADE387" s="26"/>
      <c r="ADF387" s="26"/>
      <c r="ADG387" s="26"/>
      <c r="ADH387" s="26"/>
      <c r="ADI387" s="26"/>
      <c r="ADJ387" s="26"/>
      <c r="ADK387" s="26"/>
      <c r="ADL387" s="26"/>
      <c r="ADM387" s="26"/>
      <c r="ADN387" s="26"/>
      <c r="ADO387" s="26"/>
      <c r="ADP387" s="26"/>
      <c r="ADQ387" s="26"/>
      <c r="ADR387" s="26"/>
      <c r="ADS387" s="26"/>
      <c r="ADT387" s="26"/>
      <c r="ADU387" s="26"/>
      <c r="ADV387" s="26"/>
      <c r="ADW387" s="26"/>
      <c r="ADX387" s="26"/>
      <c r="ADY387" s="26"/>
      <c r="ADZ387" s="26"/>
      <c r="AEA387" s="26"/>
      <c r="AEB387" s="26"/>
      <c r="AEC387" s="26"/>
      <c r="AED387" s="26"/>
      <c r="AEE387" s="26"/>
      <c r="AEF387" s="26"/>
      <c r="AEG387" s="26"/>
      <c r="AEH387" s="26"/>
      <c r="AEI387" s="26"/>
      <c r="AEJ387" s="26"/>
      <c r="AEK387" s="26"/>
      <c r="AEL387" s="26"/>
      <c r="AEM387" s="26"/>
      <c r="AEN387" s="26"/>
      <c r="AEO387" s="26"/>
      <c r="AEP387" s="26"/>
      <c r="AEQ387" s="26"/>
      <c r="AER387" s="26"/>
      <c r="AES387" s="26"/>
      <c r="AET387" s="26"/>
      <c r="AEU387" s="26"/>
      <c r="AEV387" s="26"/>
      <c r="AEW387" s="26"/>
      <c r="AEX387" s="26"/>
      <c r="AEY387" s="26"/>
      <c r="AEZ387" s="26"/>
      <c r="AFA387" s="26"/>
      <c r="AFB387" s="26"/>
      <c r="AFC387" s="26"/>
      <c r="AFD387" s="26"/>
      <c r="AFE387" s="26"/>
      <c r="AFF387" s="26"/>
      <c r="AFG387" s="26"/>
      <c r="AFH387" s="26"/>
      <c r="AFI387" s="26"/>
      <c r="AFJ387" s="26"/>
      <c r="AFK387" s="26"/>
      <c r="AFL387" s="26"/>
      <c r="AFM387" s="26"/>
      <c r="AFN387" s="26"/>
      <c r="AFO387" s="26"/>
      <c r="AFP387" s="26"/>
      <c r="AFQ387" s="26"/>
      <c r="AFR387" s="26"/>
      <c r="AFS387" s="26"/>
      <c r="AFT387" s="26"/>
      <c r="AFU387" s="26"/>
      <c r="AFV387" s="26"/>
      <c r="AFW387" s="26"/>
      <c r="AFX387" s="26"/>
      <c r="AFY387" s="26"/>
      <c r="AFZ387" s="26"/>
      <c r="AGA387" s="26"/>
      <c r="AGB387" s="26"/>
      <c r="AGC387" s="26"/>
      <c r="AGD387" s="26"/>
      <c r="AGE387" s="26"/>
      <c r="AGF387" s="26"/>
      <c r="AGG387" s="26"/>
      <c r="AGH387" s="26"/>
      <c r="AGI387" s="26"/>
      <c r="AGJ387" s="26"/>
      <c r="AGK387" s="26"/>
      <c r="AGL387" s="26"/>
      <c r="AGM387" s="26"/>
      <c r="AGN387" s="26"/>
      <c r="AGO387" s="26"/>
    </row>
    <row r="388" spans="371:873" x14ac:dyDescent="0.25">
      <c r="NG388" s="26"/>
      <c r="NH388" s="26"/>
      <c r="NI388" s="26"/>
      <c r="NJ388" s="26"/>
      <c r="NK388" s="26"/>
      <c r="NL388" s="26"/>
      <c r="NM388" s="26"/>
      <c r="NN388" s="26"/>
      <c r="NO388" s="26"/>
      <c r="NP388" s="26"/>
      <c r="NQ388" s="26"/>
      <c r="NR388" s="26"/>
      <c r="NS388" s="26"/>
      <c r="NT388" s="26"/>
      <c r="NU388" s="26"/>
      <c r="NV388" s="26"/>
      <c r="NW388" s="26"/>
      <c r="NX388" s="26"/>
      <c r="NY388" s="26"/>
      <c r="NZ388" s="26"/>
      <c r="OA388" s="26"/>
      <c r="OB388" s="26"/>
      <c r="OC388" s="26"/>
      <c r="OD388" s="26"/>
      <c r="OE388" s="26"/>
      <c r="OF388" s="26"/>
      <c r="OG388" s="26"/>
      <c r="OH388" s="26"/>
      <c r="OI388" s="26"/>
      <c r="OJ388" s="26"/>
      <c r="OK388" s="26"/>
      <c r="OL388" s="26"/>
      <c r="OM388" s="26"/>
      <c r="ON388" s="26"/>
      <c r="OO388" s="26"/>
      <c r="OP388" s="26"/>
      <c r="OQ388" s="26"/>
      <c r="OR388" s="26"/>
      <c r="OS388" s="26"/>
      <c r="OT388" s="26"/>
      <c r="OU388" s="26"/>
      <c r="OV388" s="26"/>
      <c r="OW388" s="26"/>
      <c r="OX388" s="26"/>
      <c r="OY388" s="26"/>
      <c r="OZ388" s="26"/>
      <c r="PA388" s="26"/>
      <c r="PB388" s="26"/>
      <c r="PC388" s="26"/>
      <c r="PD388" s="26"/>
      <c r="PE388" s="26"/>
      <c r="PF388" s="26"/>
      <c r="PG388" s="26"/>
      <c r="PH388" s="26"/>
      <c r="PI388" s="26"/>
      <c r="PJ388" s="26"/>
      <c r="PK388" s="26"/>
      <c r="PL388" s="26"/>
      <c r="PM388" s="26"/>
      <c r="PN388" s="26"/>
      <c r="PO388" s="26"/>
      <c r="PP388" s="26"/>
      <c r="PQ388" s="26"/>
      <c r="PR388" s="26"/>
      <c r="PS388" s="26"/>
      <c r="PT388" s="26"/>
      <c r="PU388" s="26"/>
      <c r="PV388" s="26"/>
      <c r="PW388" s="26"/>
      <c r="PX388" s="26"/>
      <c r="PY388" s="26"/>
      <c r="PZ388" s="26"/>
      <c r="QA388" s="26"/>
      <c r="QB388" s="26"/>
      <c r="QC388" s="26"/>
      <c r="QD388" s="26"/>
      <c r="QE388" s="26"/>
      <c r="QF388" s="26"/>
      <c r="QG388" s="26"/>
      <c r="QH388" s="26"/>
      <c r="QI388" s="26"/>
      <c r="QJ388" s="26"/>
      <c r="QK388" s="26"/>
      <c r="QL388" s="26"/>
      <c r="QM388" s="26"/>
      <c r="QN388" s="26"/>
      <c r="QO388" s="26"/>
      <c r="QP388" s="26"/>
      <c r="QQ388" s="26"/>
      <c r="QR388" s="26"/>
      <c r="QS388" s="26"/>
      <c r="QT388" s="26"/>
      <c r="QU388" s="26"/>
      <c r="QV388" s="26"/>
      <c r="QW388" s="26"/>
      <c r="QX388" s="26"/>
      <c r="QY388" s="26"/>
      <c r="QZ388" s="26"/>
      <c r="RA388" s="26"/>
      <c r="RB388" s="26"/>
      <c r="RC388" s="26"/>
      <c r="RD388" s="26"/>
      <c r="RE388" s="26"/>
      <c r="RF388" s="26"/>
      <c r="RG388" s="26"/>
      <c r="RH388" s="26"/>
      <c r="RI388" s="26"/>
      <c r="RJ388" s="26"/>
      <c r="RK388" s="26"/>
      <c r="RL388" s="26"/>
      <c r="RM388" s="26"/>
      <c r="RN388" s="26"/>
      <c r="RO388" s="26"/>
      <c r="RP388" s="26"/>
      <c r="RQ388" s="26"/>
      <c r="RR388" s="26"/>
      <c r="RS388" s="26"/>
      <c r="RT388" s="26"/>
      <c r="RU388" s="26"/>
      <c r="RV388" s="26"/>
      <c r="RW388" s="26"/>
      <c r="RX388" s="26"/>
      <c r="RY388" s="26"/>
      <c r="RZ388" s="26"/>
      <c r="SA388" s="26"/>
      <c r="SB388" s="26"/>
      <c r="SC388" s="26"/>
      <c r="SD388" s="26"/>
      <c r="SE388" s="26"/>
      <c r="SF388" s="26"/>
      <c r="SG388" s="26"/>
      <c r="SH388" s="26"/>
      <c r="SI388" s="26"/>
      <c r="SJ388" s="26"/>
      <c r="SK388" s="26"/>
      <c r="SL388" s="26"/>
      <c r="SM388" s="26"/>
      <c r="SN388" s="26"/>
      <c r="SO388" s="26"/>
      <c r="SP388" s="26"/>
      <c r="AAV388" s="26"/>
      <c r="AAW388" s="26"/>
      <c r="AAX388" s="26"/>
      <c r="AAY388" s="26"/>
      <c r="AAZ388" s="26"/>
      <c r="ABA388" s="26"/>
      <c r="ABB388" s="26"/>
      <c r="ABC388" s="26"/>
      <c r="ABD388" s="26"/>
      <c r="ABE388" s="26"/>
      <c r="ABF388" s="26"/>
      <c r="ABG388" s="26"/>
      <c r="ABH388" s="26"/>
      <c r="ABI388" s="26"/>
      <c r="ABJ388" s="26"/>
      <c r="ABK388" s="26"/>
      <c r="ABL388" s="26"/>
      <c r="ABM388" s="26"/>
      <c r="ABN388" s="26"/>
      <c r="ABO388" s="26"/>
      <c r="ABP388" s="26"/>
      <c r="ABQ388" s="26"/>
      <c r="ABR388" s="26"/>
      <c r="ABS388" s="26"/>
      <c r="ABT388" s="26"/>
      <c r="ABU388" s="26"/>
      <c r="ABV388" s="26"/>
      <c r="ABW388" s="26"/>
      <c r="ABX388" s="26"/>
      <c r="ABY388" s="26"/>
      <c r="ABZ388" s="26"/>
      <c r="ACA388" s="26"/>
      <c r="ACB388" s="26"/>
      <c r="ACC388" s="26"/>
      <c r="ACD388" s="26"/>
      <c r="ACE388" s="26"/>
      <c r="ACF388" s="26"/>
      <c r="ACG388" s="26"/>
      <c r="ACH388" s="26"/>
      <c r="ACI388" s="26"/>
      <c r="ACJ388" s="26"/>
      <c r="ACK388" s="26"/>
      <c r="ACL388" s="26"/>
      <c r="ACM388" s="26"/>
      <c r="ACN388" s="26"/>
      <c r="ACO388" s="26"/>
      <c r="ACP388" s="26"/>
      <c r="ACQ388" s="26"/>
      <c r="ACR388" s="26"/>
      <c r="ACS388" s="26"/>
      <c r="ACT388" s="26"/>
      <c r="ACU388" s="26"/>
      <c r="ACV388" s="26"/>
      <c r="ACW388" s="26"/>
      <c r="ACX388" s="26"/>
      <c r="ACY388" s="26"/>
      <c r="ACZ388" s="26"/>
      <c r="ADA388" s="26"/>
      <c r="ADB388" s="26"/>
      <c r="ADC388" s="26"/>
      <c r="ADD388" s="26"/>
      <c r="ADE388" s="26"/>
      <c r="ADF388" s="26"/>
      <c r="ADG388" s="26"/>
      <c r="ADH388" s="26"/>
      <c r="ADI388" s="26"/>
      <c r="ADJ388" s="26"/>
      <c r="ADK388" s="26"/>
      <c r="ADL388" s="26"/>
      <c r="ADM388" s="26"/>
      <c r="ADN388" s="26"/>
      <c r="ADO388" s="26"/>
      <c r="ADP388" s="26"/>
      <c r="ADQ388" s="26"/>
      <c r="ADR388" s="26"/>
      <c r="ADS388" s="26"/>
      <c r="ADT388" s="26"/>
      <c r="ADU388" s="26"/>
      <c r="ADV388" s="26"/>
      <c r="ADW388" s="26"/>
      <c r="ADX388" s="26"/>
      <c r="ADY388" s="26"/>
      <c r="ADZ388" s="26"/>
      <c r="AEA388" s="26"/>
      <c r="AEB388" s="26"/>
      <c r="AEC388" s="26"/>
      <c r="AED388" s="26"/>
      <c r="AEE388" s="26"/>
      <c r="AEF388" s="26"/>
      <c r="AEG388" s="26"/>
      <c r="AEH388" s="26"/>
      <c r="AEI388" s="26"/>
      <c r="AEJ388" s="26"/>
      <c r="AEK388" s="26"/>
      <c r="AEL388" s="26"/>
      <c r="AEM388" s="26"/>
      <c r="AEN388" s="26"/>
      <c r="AEO388" s="26"/>
      <c r="AEP388" s="26"/>
      <c r="AEQ388" s="26"/>
      <c r="AER388" s="26"/>
      <c r="AES388" s="26"/>
      <c r="AET388" s="26"/>
      <c r="AEU388" s="26"/>
      <c r="AEV388" s="26"/>
      <c r="AEW388" s="26"/>
      <c r="AEX388" s="26"/>
      <c r="AEY388" s="26"/>
      <c r="AEZ388" s="26"/>
      <c r="AFA388" s="26"/>
      <c r="AFB388" s="26"/>
      <c r="AFC388" s="26"/>
      <c r="AFD388" s="26"/>
      <c r="AFE388" s="26"/>
      <c r="AFF388" s="26"/>
      <c r="AFG388" s="26"/>
      <c r="AFH388" s="26"/>
      <c r="AFI388" s="26"/>
      <c r="AFJ388" s="26"/>
      <c r="AFK388" s="26"/>
      <c r="AFL388" s="26"/>
      <c r="AFM388" s="26"/>
      <c r="AFN388" s="26"/>
      <c r="AFO388" s="26"/>
      <c r="AFP388" s="26"/>
      <c r="AFQ388" s="26"/>
      <c r="AFR388" s="26"/>
      <c r="AFS388" s="26"/>
      <c r="AFT388" s="26"/>
      <c r="AFU388" s="26"/>
      <c r="AFV388" s="26"/>
      <c r="AFW388" s="26"/>
      <c r="AFX388" s="26"/>
      <c r="AFY388" s="26"/>
      <c r="AFZ388" s="26"/>
      <c r="AGA388" s="26"/>
      <c r="AGB388" s="26"/>
      <c r="AGC388" s="26"/>
      <c r="AGD388" s="26"/>
      <c r="AGE388" s="26"/>
      <c r="AGF388" s="26"/>
      <c r="AGG388" s="26"/>
      <c r="AGH388" s="26"/>
      <c r="AGI388" s="26"/>
      <c r="AGJ388" s="26"/>
      <c r="AGK388" s="26"/>
      <c r="AGL388" s="26"/>
      <c r="AGM388" s="26"/>
      <c r="AGN388" s="26"/>
      <c r="AGO388" s="26"/>
    </row>
    <row r="389" spans="371:873" x14ac:dyDescent="0.25">
      <c r="NG389" s="26"/>
      <c r="NH389" s="26"/>
      <c r="NI389" s="26"/>
      <c r="NJ389" s="26"/>
      <c r="NK389" s="26"/>
      <c r="NL389" s="26"/>
      <c r="NM389" s="26"/>
      <c r="NN389" s="26"/>
      <c r="NO389" s="26"/>
      <c r="NP389" s="26"/>
      <c r="NQ389" s="26"/>
      <c r="NR389" s="26"/>
      <c r="NS389" s="26"/>
      <c r="NT389" s="26"/>
      <c r="NU389" s="26"/>
      <c r="NV389" s="26"/>
      <c r="NW389" s="26"/>
      <c r="NX389" s="26"/>
      <c r="NY389" s="26"/>
      <c r="NZ389" s="26"/>
      <c r="OA389" s="26"/>
      <c r="OB389" s="26"/>
      <c r="OC389" s="26"/>
      <c r="OD389" s="26"/>
      <c r="OE389" s="26"/>
      <c r="OF389" s="26"/>
      <c r="OG389" s="26"/>
      <c r="OH389" s="26"/>
      <c r="OI389" s="26"/>
      <c r="OJ389" s="26"/>
      <c r="OK389" s="26"/>
      <c r="OL389" s="26"/>
      <c r="OM389" s="26"/>
      <c r="ON389" s="26"/>
      <c r="OO389" s="26"/>
      <c r="OP389" s="26"/>
      <c r="OQ389" s="26"/>
      <c r="OR389" s="26"/>
      <c r="OS389" s="26"/>
      <c r="OT389" s="26"/>
      <c r="OU389" s="26"/>
      <c r="OV389" s="26"/>
      <c r="OW389" s="26"/>
      <c r="OX389" s="26"/>
      <c r="OY389" s="26"/>
      <c r="OZ389" s="26"/>
      <c r="PA389" s="26"/>
      <c r="PB389" s="26"/>
      <c r="PC389" s="26"/>
      <c r="PD389" s="26"/>
      <c r="PE389" s="26"/>
      <c r="PF389" s="26"/>
      <c r="PG389" s="26"/>
      <c r="PH389" s="26"/>
      <c r="PI389" s="26"/>
      <c r="PJ389" s="26"/>
      <c r="PK389" s="26"/>
      <c r="PL389" s="26"/>
      <c r="PM389" s="26"/>
      <c r="PN389" s="26"/>
      <c r="PO389" s="26"/>
      <c r="PP389" s="26"/>
      <c r="PQ389" s="26"/>
      <c r="PR389" s="26"/>
      <c r="PS389" s="26"/>
      <c r="PT389" s="26"/>
      <c r="PU389" s="26"/>
      <c r="PV389" s="26"/>
      <c r="PW389" s="26"/>
      <c r="PX389" s="26"/>
      <c r="PY389" s="26"/>
      <c r="PZ389" s="26"/>
      <c r="QA389" s="26"/>
      <c r="QB389" s="26"/>
      <c r="QC389" s="26"/>
      <c r="QD389" s="26"/>
      <c r="QE389" s="26"/>
      <c r="QF389" s="26"/>
      <c r="QG389" s="26"/>
      <c r="QH389" s="26"/>
      <c r="QI389" s="26"/>
      <c r="QJ389" s="26"/>
      <c r="QK389" s="26"/>
      <c r="QL389" s="26"/>
      <c r="QM389" s="26"/>
      <c r="QN389" s="26"/>
      <c r="QO389" s="26"/>
      <c r="QP389" s="26"/>
      <c r="QQ389" s="26"/>
      <c r="QR389" s="26"/>
      <c r="QS389" s="26"/>
      <c r="QT389" s="26"/>
      <c r="QU389" s="26"/>
      <c r="QV389" s="26"/>
      <c r="QW389" s="26"/>
      <c r="QX389" s="26"/>
      <c r="QY389" s="26"/>
      <c r="QZ389" s="26"/>
      <c r="RA389" s="26"/>
      <c r="RB389" s="26"/>
      <c r="RC389" s="26"/>
      <c r="RD389" s="26"/>
      <c r="RE389" s="26"/>
      <c r="RF389" s="26"/>
      <c r="RG389" s="26"/>
      <c r="RH389" s="26"/>
      <c r="RI389" s="26"/>
      <c r="RJ389" s="26"/>
      <c r="RK389" s="26"/>
      <c r="RL389" s="26"/>
      <c r="RM389" s="26"/>
      <c r="RN389" s="26"/>
      <c r="RO389" s="26"/>
      <c r="RP389" s="26"/>
      <c r="RQ389" s="26"/>
      <c r="RR389" s="26"/>
      <c r="RS389" s="26"/>
      <c r="RT389" s="26"/>
      <c r="RU389" s="26"/>
      <c r="RV389" s="26"/>
      <c r="RW389" s="26"/>
      <c r="RX389" s="26"/>
      <c r="RY389" s="26"/>
      <c r="RZ389" s="26"/>
      <c r="SA389" s="26"/>
      <c r="SB389" s="26"/>
      <c r="SC389" s="26"/>
      <c r="SD389" s="26"/>
      <c r="SE389" s="26"/>
      <c r="SF389" s="26"/>
      <c r="SG389" s="26"/>
      <c r="SH389" s="26"/>
      <c r="SI389" s="26"/>
      <c r="SJ389" s="26"/>
      <c r="SK389" s="26"/>
      <c r="SL389" s="26"/>
      <c r="SM389" s="26"/>
      <c r="SN389" s="26"/>
      <c r="SO389" s="26"/>
      <c r="SP389" s="26"/>
      <c r="AAV389" s="26"/>
      <c r="AAW389" s="26"/>
      <c r="AAX389" s="26"/>
      <c r="AAY389" s="26"/>
      <c r="AAZ389" s="26"/>
      <c r="ABA389" s="26"/>
      <c r="ABB389" s="26"/>
      <c r="ABC389" s="26"/>
      <c r="ABD389" s="26"/>
      <c r="ABE389" s="26"/>
      <c r="ABF389" s="26"/>
      <c r="ABG389" s="26"/>
      <c r="ABH389" s="26"/>
      <c r="ABI389" s="26"/>
      <c r="ABJ389" s="26"/>
      <c r="ABK389" s="26"/>
      <c r="ABL389" s="26"/>
      <c r="ABM389" s="26"/>
      <c r="ABN389" s="26"/>
      <c r="ABO389" s="26"/>
      <c r="ABP389" s="26"/>
      <c r="ABQ389" s="26"/>
      <c r="ABR389" s="26"/>
      <c r="ABS389" s="26"/>
      <c r="ABT389" s="26"/>
      <c r="ABU389" s="26"/>
      <c r="ABV389" s="26"/>
      <c r="ABW389" s="26"/>
      <c r="ABX389" s="26"/>
      <c r="ABY389" s="26"/>
      <c r="ABZ389" s="26"/>
      <c r="ACA389" s="26"/>
      <c r="ACB389" s="26"/>
      <c r="ACC389" s="26"/>
      <c r="ACD389" s="26"/>
      <c r="ACE389" s="26"/>
      <c r="ACF389" s="26"/>
      <c r="ACG389" s="26"/>
      <c r="ACH389" s="26"/>
      <c r="ACI389" s="26"/>
      <c r="ACJ389" s="26"/>
      <c r="ACK389" s="26"/>
      <c r="ACL389" s="26"/>
      <c r="ACM389" s="26"/>
      <c r="ACN389" s="26"/>
      <c r="ACO389" s="26"/>
      <c r="ACP389" s="26"/>
      <c r="ACQ389" s="26"/>
      <c r="ACR389" s="26"/>
      <c r="ACS389" s="26"/>
      <c r="ACT389" s="26"/>
      <c r="ACU389" s="26"/>
      <c r="ACV389" s="26"/>
      <c r="ACW389" s="26"/>
      <c r="ACX389" s="26"/>
      <c r="ACY389" s="26"/>
      <c r="ACZ389" s="26"/>
      <c r="ADA389" s="26"/>
      <c r="ADB389" s="26"/>
      <c r="ADC389" s="26"/>
      <c r="ADD389" s="26"/>
      <c r="ADE389" s="26"/>
      <c r="ADF389" s="26"/>
      <c r="ADG389" s="26"/>
      <c r="ADH389" s="26"/>
      <c r="ADI389" s="26"/>
      <c r="ADJ389" s="26"/>
      <c r="ADK389" s="26"/>
      <c r="ADL389" s="26"/>
      <c r="ADM389" s="26"/>
      <c r="ADN389" s="26"/>
      <c r="ADO389" s="26"/>
      <c r="ADP389" s="26"/>
      <c r="ADQ389" s="26"/>
      <c r="ADR389" s="26"/>
      <c r="ADS389" s="26"/>
      <c r="ADT389" s="26"/>
      <c r="ADU389" s="26"/>
      <c r="ADV389" s="26"/>
      <c r="ADW389" s="26"/>
      <c r="ADX389" s="26"/>
      <c r="ADY389" s="26"/>
      <c r="ADZ389" s="26"/>
      <c r="AEA389" s="26"/>
      <c r="AEB389" s="26"/>
      <c r="AEC389" s="26"/>
      <c r="AED389" s="26"/>
      <c r="AEE389" s="26"/>
      <c r="AEF389" s="26"/>
      <c r="AEG389" s="26"/>
      <c r="AEH389" s="26"/>
      <c r="AEI389" s="26"/>
      <c r="AEJ389" s="26"/>
      <c r="AEK389" s="26"/>
      <c r="AEL389" s="26"/>
      <c r="AEM389" s="26"/>
      <c r="AEN389" s="26"/>
      <c r="AEO389" s="26"/>
      <c r="AEP389" s="26"/>
      <c r="AEQ389" s="26"/>
      <c r="AER389" s="26"/>
      <c r="AES389" s="26"/>
      <c r="AET389" s="26"/>
      <c r="AEU389" s="26"/>
      <c r="AEV389" s="26"/>
      <c r="AEW389" s="26"/>
      <c r="AEX389" s="26"/>
      <c r="AEY389" s="26"/>
      <c r="AEZ389" s="26"/>
      <c r="AFA389" s="26"/>
      <c r="AFB389" s="26"/>
      <c r="AFC389" s="26"/>
      <c r="AFD389" s="26"/>
      <c r="AFE389" s="26"/>
      <c r="AFF389" s="26"/>
      <c r="AFG389" s="26"/>
      <c r="AFH389" s="26"/>
      <c r="AFI389" s="26"/>
      <c r="AFJ389" s="26"/>
      <c r="AFK389" s="26"/>
      <c r="AFL389" s="26"/>
      <c r="AFM389" s="26"/>
      <c r="AFN389" s="26"/>
      <c r="AFO389" s="26"/>
      <c r="AFP389" s="26"/>
      <c r="AFQ389" s="26"/>
      <c r="AFR389" s="26"/>
      <c r="AFS389" s="26"/>
      <c r="AFT389" s="26"/>
      <c r="AFU389" s="26"/>
      <c r="AFV389" s="26"/>
      <c r="AFW389" s="26"/>
      <c r="AFX389" s="26"/>
      <c r="AFY389" s="26"/>
      <c r="AFZ389" s="26"/>
      <c r="AGA389" s="26"/>
      <c r="AGB389" s="26"/>
      <c r="AGC389" s="26"/>
      <c r="AGD389" s="26"/>
      <c r="AGE389" s="26"/>
      <c r="AGF389" s="26"/>
      <c r="AGG389" s="26"/>
      <c r="AGH389" s="26"/>
      <c r="AGI389" s="26"/>
      <c r="AGJ389" s="26"/>
      <c r="AGK389" s="26"/>
      <c r="AGL389" s="26"/>
      <c r="AGM389" s="26"/>
      <c r="AGN389" s="26"/>
      <c r="AGO389" s="26"/>
    </row>
    <row r="390" spans="371:873" x14ac:dyDescent="0.25">
      <c r="NG390" s="26"/>
      <c r="NH390" s="26"/>
      <c r="NI390" s="26"/>
      <c r="NJ390" s="26"/>
      <c r="NK390" s="26"/>
      <c r="NL390" s="26"/>
      <c r="NM390" s="26"/>
      <c r="NN390" s="26"/>
      <c r="NO390" s="26"/>
      <c r="NP390" s="26"/>
      <c r="NQ390" s="26"/>
      <c r="NR390" s="26"/>
      <c r="NS390" s="26"/>
      <c r="NT390" s="26"/>
      <c r="NU390" s="26"/>
      <c r="NV390" s="26"/>
      <c r="NW390" s="26"/>
      <c r="NX390" s="26"/>
      <c r="NY390" s="26"/>
      <c r="NZ390" s="26"/>
      <c r="OA390" s="26"/>
      <c r="OB390" s="26"/>
      <c r="OC390" s="26"/>
      <c r="OD390" s="26"/>
      <c r="OE390" s="26"/>
      <c r="OF390" s="26"/>
      <c r="OG390" s="26"/>
      <c r="OH390" s="26"/>
      <c r="OI390" s="26"/>
      <c r="OJ390" s="26"/>
      <c r="OK390" s="26"/>
      <c r="OL390" s="26"/>
      <c r="OM390" s="26"/>
      <c r="ON390" s="26"/>
      <c r="OO390" s="26"/>
      <c r="OP390" s="26"/>
      <c r="OQ390" s="26"/>
      <c r="OR390" s="26"/>
      <c r="OS390" s="26"/>
      <c r="OT390" s="26"/>
      <c r="OU390" s="26"/>
      <c r="OV390" s="26"/>
      <c r="OW390" s="26"/>
      <c r="OX390" s="26"/>
      <c r="OY390" s="26"/>
      <c r="OZ390" s="26"/>
      <c r="PA390" s="26"/>
      <c r="PB390" s="26"/>
      <c r="PC390" s="26"/>
      <c r="PD390" s="26"/>
      <c r="PE390" s="26"/>
      <c r="PF390" s="26"/>
      <c r="PG390" s="26"/>
      <c r="PH390" s="26"/>
      <c r="PI390" s="26"/>
      <c r="PJ390" s="26"/>
      <c r="PK390" s="26"/>
      <c r="PL390" s="26"/>
      <c r="PM390" s="26"/>
      <c r="PN390" s="26"/>
      <c r="PO390" s="26"/>
      <c r="PP390" s="26"/>
      <c r="PQ390" s="26"/>
      <c r="PR390" s="26"/>
      <c r="PS390" s="26"/>
      <c r="PT390" s="26"/>
      <c r="PU390" s="26"/>
      <c r="PV390" s="26"/>
      <c r="PW390" s="26"/>
      <c r="PX390" s="26"/>
      <c r="PY390" s="26"/>
      <c r="PZ390" s="26"/>
      <c r="QA390" s="26"/>
      <c r="QB390" s="26"/>
      <c r="QC390" s="26"/>
      <c r="QD390" s="26"/>
      <c r="QE390" s="26"/>
      <c r="QF390" s="26"/>
      <c r="QG390" s="26"/>
      <c r="QH390" s="26"/>
      <c r="QI390" s="26"/>
      <c r="QJ390" s="26"/>
      <c r="QK390" s="26"/>
      <c r="QL390" s="26"/>
      <c r="QM390" s="26"/>
      <c r="QN390" s="26"/>
      <c r="QO390" s="26"/>
      <c r="QP390" s="26"/>
      <c r="QQ390" s="26"/>
      <c r="QR390" s="26"/>
      <c r="QS390" s="26"/>
      <c r="QT390" s="26"/>
      <c r="QU390" s="26"/>
      <c r="QV390" s="26"/>
      <c r="QW390" s="26"/>
      <c r="QX390" s="26"/>
      <c r="QY390" s="26"/>
      <c r="QZ390" s="26"/>
      <c r="RA390" s="26"/>
      <c r="RB390" s="26"/>
      <c r="RC390" s="26"/>
      <c r="RD390" s="26"/>
      <c r="RE390" s="26"/>
      <c r="RF390" s="26"/>
      <c r="RG390" s="26"/>
      <c r="RH390" s="26"/>
      <c r="RI390" s="26"/>
      <c r="RJ390" s="26"/>
      <c r="RK390" s="26"/>
      <c r="RL390" s="26"/>
      <c r="RM390" s="26"/>
      <c r="RN390" s="26"/>
      <c r="RO390" s="26"/>
      <c r="RP390" s="26"/>
      <c r="RQ390" s="26"/>
      <c r="RR390" s="26"/>
      <c r="RS390" s="26"/>
      <c r="RT390" s="26"/>
      <c r="RU390" s="26"/>
      <c r="RV390" s="26"/>
      <c r="RW390" s="26"/>
      <c r="RX390" s="26"/>
      <c r="RY390" s="26"/>
      <c r="RZ390" s="26"/>
      <c r="SA390" s="26"/>
      <c r="SB390" s="26"/>
      <c r="SC390" s="26"/>
      <c r="SD390" s="26"/>
      <c r="SE390" s="26"/>
      <c r="SF390" s="26"/>
      <c r="SG390" s="26"/>
      <c r="SH390" s="26"/>
      <c r="SI390" s="26"/>
      <c r="SJ390" s="26"/>
      <c r="SK390" s="26"/>
      <c r="SL390" s="26"/>
      <c r="SM390" s="26"/>
      <c r="SN390" s="26"/>
      <c r="SO390" s="26"/>
      <c r="SP390" s="26"/>
      <c r="AAV390" s="26"/>
      <c r="AAW390" s="26"/>
      <c r="AAX390" s="26"/>
      <c r="AAY390" s="26"/>
      <c r="AAZ390" s="26"/>
      <c r="ABA390" s="26"/>
      <c r="ABB390" s="26"/>
      <c r="ABC390" s="26"/>
      <c r="ABD390" s="26"/>
      <c r="ABE390" s="26"/>
      <c r="ABF390" s="26"/>
      <c r="ABG390" s="26"/>
      <c r="ABH390" s="26"/>
      <c r="ABI390" s="26"/>
      <c r="ABJ390" s="26"/>
      <c r="ABK390" s="26"/>
      <c r="ABL390" s="26"/>
      <c r="ABM390" s="26"/>
      <c r="ABN390" s="26"/>
      <c r="ABO390" s="26"/>
      <c r="ABP390" s="26"/>
      <c r="ABQ390" s="26"/>
      <c r="ABR390" s="26"/>
      <c r="ABS390" s="26"/>
      <c r="ABT390" s="26"/>
      <c r="ABU390" s="26"/>
      <c r="ABV390" s="26"/>
      <c r="ABW390" s="26"/>
      <c r="ABX390" s="26"/>
      <c r="ABY390" s="26"/>
      <c r="ABZ390" s="26"/>
      <c r="ACA390" s="26"/>
      <c r="ACB390" s="26"/>
      <c r="ACC390" s="26"/>
      <c r="ACD390" s="26"/>
      <c r="ACE390" s="26"/>
      <c r="ACF390" s="26"/>
      <c r="ACG390" s="26"/>
      <c r="ACH390" s="26"/>
      <c r="ACI390" s="26"/>
      <c r="ACJ390" s="26"/>
      <c r="ACK390" s="26"/>
      <c r="ACL390" s="26"/>
      <c r="ACM390" s="26"/>
      <c r="ACN390" s="26"/>
      <c r="ACO390" s="26"/>
      <c r="ACP390" s="26"/>
      <c r="ACQ390" s="26"/>
      <c r="ACR390" s="26"/>
      <c r="ACS390" s="26"/>
      <c r="ACT390" s="26"/>
      <c r="ACU390" s="26"/>
      <c r="ACV390" s="26"/>
      <c r="ACW390" s="26"/>
      <c r="ACX390" s="26"/>
      <c r="ACY390" s="26"/>
      <c r="ACZ390" s="26"/>
      <c r="ADA390" s="26"/>
      <c r="ADB390" s="26"/>
      <c r="ADC390" s="26"/>
      <c r="ADD390" s="26"/>
      <c r="ADE390" s="26"/>
      <c r="ADF390" s="26"/>
      <c r="ADG390" s="26"/>
      <c r="ADH390" s="26"/>
      <c r="ADI390" s="26"/>
      <c r="ADJ390" s="26"/>
      <c r="ADK390" s="26"/>
      <c r="ADL390" s="26"/>
      <c r="ADM390" s="26"/>
      <c r="ADN390" s="26"/>
      <c r="ADO390" s="26"/>
      <c r="ADP390" s="26"/>
      <c r="ADQ390" s="26"/>
      <c r="ADR390" s="26"/>
      <c r="ADS390" s="26"/>
      <c r="ADT390" s="26"/>
      <c r="ADU390" s="26"/>
      <c r="ADV390" s="26"/>
      <c r="ADW390" s="26"/>
      <c r="ADX390" s="26"/>
      <c r="ADY390" s="26"/>
      <c r="ADZ390" s="26"/>
      <c r="AEA390" s="26"/>
      <c r="AEB390" s="26"/>
      <c r="AEC390" s="26"/>
      <c r="AED390" s="26"/>
      <c r="AEE390" s="26"/>
      <c r="AEF390" s="26"/>
      <c r="AEG390" s="26"/>
      <c r="AEH390" s="26"/>
      <c r="AEI390" s="26"/>
      <c r="AEJ390" s="26"/>
      <c r="AEK390" s="26"/>
      <c r="AEL390" s="26"/>
      <c r="AEM390" s="26"/>
      <c r="AEN390" s="26"/>
      <c r="AEO390" s="26"/>
      <c r="AEP390" s="26"/>
      <c r="AEQ390" s="26"/>
      <c r="AER390" s="26"/>
      <c r="AES390" s="26"/>
      <c r="AET390" s="26"/>
      <c r="AEU390" s="26"/>
      <c r="AEV390" s="26"/>
      <c r="AEW390" s="26"/>
      <c r="AEX390" s="26"/>
      <c r="AEY390" s="26"/>
      <c r="AEZ390" s="26"/>
      <c r="AFA390" s="26"/>
      <c r="AFB390" s="26"/>
      <c r="AFC390" s="26"/>
      <c r="AFD390" s="26"/>
      <c r="AFE390" s="26"/>
      <c r="AFF390" s="26"/>
      <c r="AFG390" s="26"/>
      <c r="AFH390" s="26"/>
      <c r="AFI390" s="26"/>
      <c r="AFJ390" s="26"/>
      <c r="AFK390" s="26"/>
      <c r="AFL390" s="26"/>
      <c r="AFM390" s="26"/>
      <c r="AFN390" s="26"/>
      <c r="AFO390" s="26"/>
      <c r="AFP390" s="26"/>
      <c r="AFQ390" s="26"/>
      <c r="AFR390" s="26"/>
      <c r="AFS390" s="26"/>
      <c r="AFT390" s="26"/>
      <c r="AFU390" s="26"/>
      <c r="AFV390" s="26"/>
      <c r="AFW390" s="26"/>
      <c r="AFX390" s="26"/>
      <c r="AFY390" s="26"/>
      <c r="AFZ390" s="26"/>
      <c r="AGA390" s="26"/>
      <c r="AGB390" s="26"/>
      <c r="AGC390" s="26"/>
      <c r="AGD390" s="26"/>
      <c r="AGE390" s="26"/>
      <c r="AGF390" s="26"/>
      <c r="AGG390" s="26"/>
      <c r="AGH390" s="26"/>
      <c r="AGI390" s="26"/>
      <c r="AGJ390" s="26"/>
      <c r="AGK390" s="26"/>
      <c r="AGL390" s="26"/>
      <c r="AGM390" s="26"/>
      <c r="AGN390" s="26"/>
      <c r="AGO390" s="26"/>
    </row>
    <row r="391" spans="371:873" x14ac:dyDescent="0.25">
      <c r="NG391" s="26"/>
      <c r="NH391" s="26"/>
      <c r="NI391" s="26"/>
      <c r="NJ391" s="26"/>
      <c r="NK391" s="26"/>
      <c r="NL391" s="26"/>
      <c r="NM391" s="26"/>
      <c r="NN391" s="26"/>
      <c r="NO391" s="26"/>
      <c r="NP391" s="26"/>
      <c r="NQ391" s="26"/>
      <c r="NR391" s="26"/>
      <c r="NS391" s="26"/>
      <c r="NT391" s="26"/>
      <c r="NU391" s="26"/>
      <c r="NV391" s="26"/>
      <c r="NW391" s="26"/>
      <c r="NX391" s="26"/>
      <c r="NY391" s="26"/>
      <c r="NZ391" s="26"/>
      <c r="OA391" s="26"/>
      <c r="OB391" s="26"/>
      <c r="OC391" s="26"/>
      <c r="OD391" s="26"/>
      <c r="OE391" s="26"/>
      <c r="OF391" s="26"/>
      <c r="OG391" s="26"/>
      <c r="OH391" s="26"/>
      <c r="OI391" s="26"/>
      <c r="OJ391" s="26"/>
      <c r="OK391" s="26"/>
      <c r="OL391" s="26"/>
      <c r="OM391" s="26"/>
      <c r="ON391" s="26"/>
      <c r="OO391" s="26"/>
      <c r="OP391" s="26"/>
      <c r="OQ391" s="26"/>
      <c r="OR391" s="26"/>
      <c r="OS391" s="26"/>
      <c r="OT391" s="26"/>
      <c r="OU391" s="26"/>
      <c r="OV391" s="26"/>
      <c r="OW391" s="26"/>
      <c r="OX391" s="26"/>
      <c r="OY391" s="26"/>
      <c r="OZ391" s="26"/>
      <c r="PA391" s="26"/>
      <c r="PB391" s="26"/>
      <c r="PC391" s="26"/>
      <c r="PD391" s="26"/>
      <c r="PE391" s="26"/>
      <c r="PF391" s="26"/>
      <c r="PG391" s="26"/>
      <c r="PH391" s="26"/>
      <c r="PI391" s="26"/>
      <c r="PJ391" s="26"/>
      <c r="PK391" s="26"/>
      <c r="PL391" s="26"/>
      <c r="PM391" s="26"/>
      <c r="PN391" s="26"/>
      <c r="PO391" s="26"/>
      <c r="PP391" s="26"/>
      <c r="PQ391" s="26"/>
      <c r="PR391" s="26"/>
      <c r="PS391" s="26"/>
      <c r="PT391" s="26"/>
      <c r="PU391" s="26"/>
      <c r="PV391" s="26"/>
      <c r="PW391" s="26"/>
      <c r="PX391" s="26"/>
      <c r="PY391" s="26"/>
      <c r="PZ391" s="26"/>
      <c r="QA391" s="26"/>
      <c r="QB391" s="26"/>
      <c r="QC391" s="26"/>
      <c r="QD391" s="26"/>
      <c r="QE391" s="26"/>
      <c r="QF391" s="26"/>
      <c r="QG391" s="26"/>
      <c r="QH391" s="26"/>
      <c r="QI391" s="26"/>
      <c r="QJ391" s="26"/>
      <c r="QK391" s="26"/>
      <c r="QL391" s="26"/>
      <c r="QM391" s="26"/>
      <c r="QN391" s="26"/>
      <c r="QO391" s="26"/>
      <c r="QP391" s="26"/>
      <c r="QQ391" s="26"/>
      <c r="QR391" s="26"/>
      <c r="QS391" s="26"/>
      <c r="QT391" s="26"/>
      <c r="QU391" s="26"/>
      <c r="QV391" s="26"/>
      <c r="QW391" s="26"/>
      <c r="QX391" s="26"/>
      <c r="QY391" s="26"/>
      <c r="QZ391" s="26"/>
      <c r="RA391" s="26"/>
      <c r="RB391" s="26"/>
      <c r="RC391" s="26"/>
      <c r="RD391" s="26"/>
      <c r="RE391" s="26"/>
      <c r="RF391" s="26"/>
      <c r="RG391" s="26"/>
      <c r="RH391" s="26"/>
      <c r="RI391" s="26"/>
      <c r="RJ391" s="26"/>
      <c r="RK391" s="26"/>
      <c r="RL391" s="26"/>
      <c r="RM391" s="26"/>
      <c r="RN391" s="26"/>
      <c r="RO391" s="26"/>
      <c r="RP391" s="26"/>
      <c r="RQ391" s="26"/>
      <c r="RR391" s="26"/>
      <c r="RS391" s="26"/>
      <c r="RT391" s="26"/>
      <c r="RU391" s="26"/>
      <c r="RV391" s="26"/>
      <c r="RW391" s="26"/>
      <c r="RX391" s="26"/>
      <c r="RY391" s="26"/>
      <c r="RZ391" s="26"/>
      <c r="SA391" s="26"/>
      <c r="SB391" s="26"/>
      <c r="SC391" s="26"/>
      <c r="SD391" s="26"/>
      <c r="SE391" s="26"/>
      <c r="SF391" s="26"/>
      <c r="SG391" s="26"/>
      <c r="SH391" s="26"/>
      <c r="SI391" s="26"/>
      <c r="SJ391" s="26"/>
      <c r="SK391" s="26"/>
      <c r="SL391" s="26"/>
      <c r="SM391" s="26"/>
      <c r="SN391" s="26"/>
      <c r="SO391" s="26"/>
      <c r="SP391" s="26"/>
      <c r="AAV391" s="26"/>
      <c r="AAW391" s="26"/>
      <c r="AAX391" s="26"/>
      <c r="AAY391" s="26"/>
      <c r="AAZ391" s="26"/>
      <c r="ABA391" s="26"/>
      <c r="ABB391" s="26"/>
      <c r="ABC391" s="26"/>
      <c r="ABD391" s="26"/>
      <c r="ABE391" s="26"/>
      <c r="ABF391" s="26"/>
      <c r="ABG391" s="26"/>
      <c r="ABH391" s="26"/>
      <c r="ABI391" s="26"/>
      <c r="ABJ391" s="26"/>
      <c r="ABK391" s="26"/>
      <c r="ABL391" s="26"/>
      <c r="ABM391" s="26"/>
      <c r="ABN391" s="26"/>
      <c r="ABO391" s="26"/>
      <c r="ABP391" s="26"/>
      <c r="ABQ391" s="26"/>
      <c r="ABR391" s="26"/>
      <c r="ABS391" s="26"/>
      <c r="ABT391" s="26"/>
      <c r="ABU391" s="26"/>
      <c r="ABV391" s="26"/>
      <c r="ABW391" s="26"/>
      <c r="ABX391" s="26"/>
      <c r="ABY391" s="26"/>
      <c r="ABZ391" s="26"/>
      <c r="ACA391" s="26"/>
      <c r="ACB391" s="26"/>
      <c r="ACC391" s="26"/>
      <c r="ACD391" s="26"/>
      <c r="ACE391" s="26"/>
      <c r="ACF391" s="26"/>
      <c r="ACG391" s="26"/>
      <c r="ACH391" s="26"/>
      <c r="ACI391" s="26"/>
      <c r="ACJ391" s="26"/>
      <c r="ACK391" s="26"/>
      <c r="ACL391" s="26"/>
      <c r="ACM391" s="26"/>
      <c r="ACN391" s="26"/>
      <c r="ACO391" s="26"/>
      <c r="ACP391" s="26"/>
      <c r="ACQ391" s="26"/>
      <c r="ACR391" s="26"/>
      <c r="ACS391" s="26"/>
      <c r="ACT391" s="26"/>
      <c r="ACU391" s="26"/>
      <c r="ACV391" s="26"/>
      <c r="ACW391" s="26"/>
      <c r="ACX391" s="26"/>
      <c r="ACY391" s="26"/>
      <c r="ACZ391" s="26"/>
      <c r="ADA391" s="26"/>
      <c r="ADB391" s="26"/>
      <c r="ADC391" s="26"/>
      <c r="ADD391" s="26"/>
      <c r="ADE391" s="26"/>
      <c r="ADF391" s="26"/>
      <c r="ADG391" s="26"/>
      <c r="ADH391" s="26"/>
      <c r="ADI391" s="26"/>
      <c r="ADJ391" s="26"/>
      <c r="ADK391" s="26"/>
      <c r="ADL391" s="26"/>
      <c r="ADM391" s="26"/>
      <c r="ADN391" s="26"/>
      <c r="ADO391" s="26"/>
      <c r="ADP391" s="26"/>
      <c r="ADQ391" s="26"/>
      <c r="ADR391" s="26"/>
      <c r="ADS391" s="26"/>
      <c r="ADT391" s="26"/>
      <c r="ADU391" s="26"/>
      <c r="ADV391" s="26"/>
      <c r="ADW391" s="26"/>
      <c r="ADX391" s="26"/>
      <c r="ADY391" s="26"/>
      <c r="ADZ391" s="26"/>
      <c r="AEA391" s="26"/>
      <c r="AEB391" s="26"/>
      <c r="AEC391" s="26"/>
      <c r="AED391" s="26"/>
      <c r="AEE391" s="26"/>
      <c r="AEF391" s="26"/>
      <c r="AEG391" s="26"/>
      <c r="AEH391" s="26"/>
      <c r="AEI391" s="26"/>
      <c r="AEJ391" s="26"/>
      <c r="AEK391" s="26"/>
      <c r="AEL391" s="26"/>
      <c r="AEM391" s="26"/>
      <c r="AEN391" s="26"/>
      <c r="AEO391" s="26"/>
      <c r="AEP391" s="26"/>
      <c r="AEQ391" s="26"/>
      <c r="AER391" s="26"/>
      <c r="AES391" s="26"/>
      <c r="AET391" s="26"/>
      <c r="AEU391" s="26"/>
      <c r="AEV391" s="26"/>
      <c r="AEW391" s="26"/>
      <c r="AEX391" s="26"/>
      <c r="AEY391" s="26"/>
      <c r="AEZ391" s="26"/>
      <c r="AFA391" s="26"/>
      <c r="AFB391" s="26"/>
      <c r="AFC391" s="26"/>
      <c r="AFD391" s="26"/>
      <c r="AFE391" s="26"/>
      <c r="AFF391" s="26"/>
      <c r="AFG391" s="26"/>
      <c r="AFH391" s="26"/>
      <c r="AFI391" s="26"/>
      <c r="AFJ391" s="26"/>
      <c r="AFK391" s="26"/>
      <c r="AFL391" s="26"/>
      <c r="AFM391" s="26"/>
      <c r="AFN391" s="26"/>
      <c r="AFO391" s="26"/>
      <c r="AFP391" s="26"/>
      <c r="AFQ391" s="26"/>
      <c r="AFR391" s="26"/>
      <c r="AFS391" s="26"/>
      <c r="AFT391" s="26"/>
      <c r="AFU391" s="26"/>
      <c r="AFV391" s="26"/>
      <c r="AFW391" s="26"/>
      <c r="AFX391" s="26"/>
      <c r="AFY391" s="26"/>
      <c r="AFZ391" s="26"/>
      <c r="AGA391" s="26"/>
      <c r="AGB391" s="26"/>
      <c r="AGC391" s="26"/>
      <c r="AGD391" s="26"/>
      <c r="AGE391" s="26"/>
      <c r="AGF391" s="26"/>
      <c r="AGG391" s="26"/>
      <c r="AGH391" s="26"/>
      <c r="AGI391" s="26"/>
      <c r="AGJ391" s="26"/>
      <c r="AGK391" s="26"/>
      <c r="AGL391" s="26"/>
      <c r="AGM391" s="26"/>
      <c r="AGN391" s="26"/>
      <c r="AGO391" s="26"/>
    </row>
    <row r="392" spans="371:873" x14ac:dyDescent="0.25">
      <c r="NG392" s="26"/>
      <c r="NH392" s="26"/>
      <c r="NI392" s="26"/>
      <c r="NJ392" s="26"/>
      <c r="NK392" s="26"/>
      <c r="NL392" s="26"/>
      <c r="NM392" s="26"/>
      <c r="NN392" s="26"/>
      <c r="NO392" s="26"/>
      <c r="NP392" s="26"/>
      <c r="NQ392" s="26"/>
      <c r="NR392" s="26"/>
      <c r="NS392" s="26"/>
      <c r="NT392" s="26"/>
      <c r="NU392" s="26"/>
      <c r="NV392" s="26"/>
      <c r="NW392" s="26"/>
      <c r="NX392" s="26"/>
      <c r="NY392" s="26"/>
      <c r="NZ392" s="26"/>
      <c r="OA392" s="26"/>
      <c r="OB392" s="26"/>
      <c r="OC392" s="26"/>
      <c r="OD392" s="26"/>
      <c r="OE392" s="26"/>
      <c r="OF392" s="26"/>
      <c r="OG392" s="26"/>
      <c r="OH392" s="26"/>
      <c r="OI392" s="26"/>
      <c r="OJ392" s="26"/>
      <c r="OK392" s="26"/>
      <c r="OL392" s="26"/>
      <c r="OM392" s="26"/>
      <c r="ON392" s="26"/>
      <c r="OO392" s="26"/>
      <c r="OP392" s="26"/>
      <c r="OQ392" s="26"/>
      <c r="OR392" s="26"/>
      <c r="OS392" s="26"/>
      <c r="OT392" s="26"/>
      <c r="OU392" s="26"/>
      <c r="OV392" s="26"/>
      <c r="OW392" s="26"/>
      <c r="OX392" s="26"/>
      <c r="OY392" s="26"/>
      <c r="OZ392" s="26"/>
      <c r="PA392" s="26"/>
      <c r="PB392" s="26"/>
      <c r="PC392" s="26"/>
      <c r="PD392" s="26"/>
      <c r="PE392" s="26"/>
      <c r="PF392" s="26"/>
      <c r="PG392" s="26"/>
      <c r="PH392" s="26"/>
      <c r="PI392" s="26"/>
      <c r="PJ392" s="26"/>
      <c r="PK392" s="26"/>
      <c r="PL392" s="26"/>
      <c r="PM392" s="26"/>
      <c r="PN392" s="26"/>
      <c r="PO392" s="26"/>
      <c r="PP392" s="26"/>
      <c r="PQ392" s="26"/>
      <c r="PR392" s="26"/>
      <c r="PS392" s="26"/>
      <c r="PT392" s="26"/>
      <c r="PU392" s="26"/>
      <c r="PV392" s="26"/>
      <c r="PW392" s="26"/>
      <c r="PX392" s="26"/>
      <c r="PY392" s="26"/>
      <c r="PZ392" s="26"/>
      <c r="QA392" s="26"/>
      <c r="QB392" s="26"/>
      <c r="QC392" s="26"/>
      <c r="QD392" s="26"/>
      <c r="QE392" s="26"/>
      <c r="QF392" s="26"/>
      <c r="QG392" s="26"/>
      <c r="QH392" s="26"/>
      <c r="QI392" s="26"/>
      <c r="QJ392" s="26"/>
      <c r="QK392" s="26"/>
      <c r="QL392" s="26"/>
      <c r="QM392" s="26"/>
      <c r="QN392" s="26"/>
      <c r="QO392" s="26"/>
      <c r="QP392" s="26"/>
      <c r="QQ392" s="26"/>
      <c r="QR392" s="26"/>
      <c r="QS392" s="26"/>
      <c r="QT392" s="26"/>
      <c r="QU392" s="26"/>
      <c r="QV392" s="26"/>
      <c r="QW392" s="26"/>
      <c r="QX392" s="26"/>
      <c r="QY392" s="26"/>
      <c r="QZ392" s="26"/>
      <c r="RA392" s="26"/>
      <c r="RB392" s="26"/>
      <c r="RC392" s="26"/>
      <c r="RD392" s="26"/>
      <c r="RE392" s="26"/>
      <c r="RF392" s="26"/>
      <c r="RG392" s="26"/>
      <c r="RH392" s="26"/>
      <c r="RI392" s="26"/>
      <c r="RJ392" s="26"/>
      <c r="RK392" s="26"/>
      <c r="RL392" s="26"/>
      <c r="RM392" s="26"/>
      <c r="RN392" s="26"/>
      <c r="RO392" s="26"/>
      <c r="RP392" s="26"/>
      <c r="RQ392" s="26"/>
      <c r="RR392" s="26"/>
      <c r="RS392" s="26"/>
      <c r="RT392" s="26"/>
      <c r="RU392" s="26"/>
      <c r="RV392" s="26"/>
      <c r="RW392" s="26"/>
      <c r="RX392" s="26"/>
      <c r="RY392" s="26"/>
      <c r="RZ392" s="26"/>
      <c r="SA392" s="26"/>
      <c r="SB392" s="26"/>
      <c r="SC392" s="26"/>
      <c r="SD392" s="26"/>
      <c r="SE392" s="26"/>
      <c r="SF392" s="26"/>
      <c r="SG392" s="26"/>
      <c r="SH392" s="26"/>
      <c r="SI392" s="26"/>
      <c r="SJ392" s="26"/>
      <c r="SK392" s="26"/>
      <c r="SL392" s="26"/>
      <c r="SM392" s="26"/>
      <c r="SN392" s="26"/>
      <c r="SO392" s="26"/>
      <c r="SP392" s="26"/>
      <c r="AAV392" s="26"/>
      <c r="AAW392" s="26"/>
      <c r="AAX392" s="26"/>
      <c r="AAY392" s="26"/>
      <c r="AAZ392" s="26"/>
      <c r="ABA392" s="26"/>
      <c r="ABB392" s="26"/>
      <c r="ABC392" s="26"/>
      <c r="ABD392" s="26"/>
      <c r="ABE392" s="26"/>
      <c r="ABF392" s="26"/>
      <c r="ABG392" s="26"/>
      <c r="ABH392" s="26"/>
      <c r="ABI392" s="26"/>
      <c r="ABJ392" s="26"/>
      <c r="ABK392" s="26"/>
      <c r="ABL392" s="26"/>
      <c r="ABM392" s="26"/>
      <c r="ABN392" s="26"/>
      <c r="ABO392" s="26"/>
      <c r="ABP392" s="26"/>
      <c r="ABQ392" s="26"/>
      <c r="ABR392" s="26"/>
      <c r="ABS392" s="26"/>
      <c r="ABT392" s="26"/>
      <c r="ABU392" s="26"/>
      <c r="ABV392" s="26"/>
      <c r="ABW392" s="26"/>
      <c r="ABX392" s="26"/>
      <c r="ABY392" s="26"/>
      <c r="ABZ392" s="26"/>
      <c r="ACA392" s="26"/>
      <c r="ACB392" s="26"/>
      <c r="ACC392" s="26"/>
      <c r="ACD392" s="26"/>
      <c r="ACE392" s="26"/>
      <c r="ACF392" s="26"/>
      <c r="ACG392" s="26"/>
      <c r="ACH392" s="26"/>
      <c r="ACI392" s="26"/>
      <c r="ACJ392" s="26"/>
      <c r="ACK392" s="26"/>
      <c r="ACL392" s="26"/>
      <c r="ACM392" s="26"/>
      <c r="ACN392" s="26"/>
      <c r="ACO392" s="26"/>
      <c r="ACP392" s="26"/>
      <c r="ACQ392" s="26"/>
      <c r="ACR392" s="26"/>
      <c r="ACS392" s="26"/>
      <c r="ACT392" s="26"/>
      <c r="ACU392" s="26"/>
      <c r="ACV392" s="26"/>
      <c r="ACW392" s="26"/>
      <c r="ACX392" s="26"/>
      <c r="ACY392" s="26"/>
      <c r="ACZ392" s="26"/>
      <c r="ADA392" s="26"/>
      <c r="ADB392" s="26"/>
      <c r="ADC392" s="26"/>
      <c r="ADD392" s="26"/>
      <c r="ADE392" s="26"/>
      <c r="ADF392" s="26"/>
      <c r="ADG392" s="26"/>
      <c r="ADH392" s="26"/>
      <c r="ADI392" s="26"/>
      <c r="ADJ392" s="26"/>
      <c r="ADK392" s="26"/>
      <c r="ADL392" s="26"/>
      <c r="ADM392" s="26"/>
      <c r="ADN392" s="26"/>
      <c r="ADO392" s="26"/>
      <c r="ADP392" s="26"/>
      <c r="ADQ392" s="26"/>
      <c r="ADR392" s="26"/>
      <c r="ADS392" s="26"/>
      <c r="ADT392" s="26"/>
      <c r="ADU392" s="26"/>
      <c r="ADV392" s="26"/>
      <c r="ADW392" s="26"/>
      <c r="ADX392" s="26"/>
      <c r="ADY392" s="26"/>
      <c r="ADZ392" s="26"/>
      <c r="AEA392" s="26"/>
      <c r="AEB392" s="26"/>
      <c r="AEC392" s="26"/>
      <c r="AED392" s="26"/>
      <c r="AEE392" s="26"/>
      <c r="AEF392" s="26"/>
      <c r="AEG392" s="26"/>
      <c r="AEH392" s="26"/>
      <c r="AEI392" s="26"/>
      <c r="AEJ392" s="26"/>
      <c r="AEK392" s="26"/>
      <c r="AEL392" s="26"/>
      <c r="AEM392" s="26"/>
      <c r="AEN392" s="26"/>
      <c r="AEO392" s="26"/>
      <c r="AEP392" s="26"/>
      <c r="AEQ392" s="26"/>
      <c r="AER392" s="26"/>
      <c r="AES392" s="26"/>
      <c r="AET392" s="26"/>
      <c r="AEU392" s="26"/>
      <c r="AEV392" s="26"/>
      <c r="AEW392" s="26"/>
      <c r="AEX392" s="26"/>
      <c r="AEY392" s="26"/>
      <c r="AEZ392" s="26"/>
      <c r="AFA392" s="26"/>
      <c r="AFB392" s="26"/>
      <c r="AFC392" s="26"/>
      <c r="AFD392" s="26"/>
      <c r="AFE392" s="26"/>
      <c r="AFF392" s="26"/>
      <c r="AFG392" s="26"/>
      <c r="AFH392" s="26"/>
      <c r="AFI392" s="26"/>
      <c r="AFJ392" s="26"/>
      <c r="AFK392" s="26"/>
      <c r="AFL392" s="26"/>
      <c r="AFM392" s="26"/>
      <c r="AFN392" s="26"/>
      <c r="AFO392" s="26"/>
      <c r="AFP392" s="26"/>
      <c r="AFQ392" s="26"/>
      <c r="AFR392" s="26"/>
      <c r="AFS392" s="26"/>
      <c r="AFT392" s="26"/>
      <c r="AFU392" s="26"/>
      <c r="AFV392" s="26"/>
      <c r="AFW392" s="26"/>
      <c r="AFX392" s="26"/>
      <c r="AFY392" s="26"/>
      <c r="AFZ392" s="26"/>
      <c r="AGA392" s="26"/>
      <c r="AGB392" s="26"/>
      <c r="AGC392" s="26"/>
      <c r="AGD392" s="26"/>
      <c r="AGE392" s="26"/>
      <c r="AGF392" s="26"/>
      <c r="AGG392" s="26"/>
      <c r="AGH392" s="26"/>
      <c r="AGI392" s="26"/>
      <c r="AGJ392" s="26"/>
      <c r="AGK392" s="26"/>
      <c r="AGL392" s="26"/>
      <c r="AGM392" s="26"/>
      <c r="AGN392" s="26"/>
      <c r="AGO392" s="26"/>
    </row>
    <row r="393" spans="371:873" x14ac:dyDescent="0.25">
      <c r="NG393" s="26"/>
      <c r="NH393" s="26"/>
      <c r="NI393" s="26"/>
      <c r="NJ393" s="26"/>
      <c r="NK393" s="26"/>
      <c r="NL393" s="26"/>
      <c r="NM393" s="26"/>
      <c r="NN393" s="26"/>
      <c r="NO393" s="26"/>
      <c r="NP393" s="26"/>
      <c r="NQ393" s="26"/>
      <c r="NR393" s="26"/>
      <c r="NS393" s="26"/>
      <c r="NT393" s="26"/>
      <c r="NU393" s="26"/>
      <c r="NV393" s="26"/>
      <c r="NW393" s="26"/>
      <c r="NX393" s="26"/>
      <c r="NY393" s="26"/>
      <c r="NZ393" s="26"/>
      <c r="OA393" s="26"/>
      <c r="OB393" s="26"/>
      <c r="OC393" s="26"/>
      <c r="OD393" s="26"/>
      <c r="OE393" s="26"/>
      <c r="OF393" s="26"/>
      <c r="OG393" s="26"/>
      <c r="OH393" s="26"/>
      <c r="OI393" s="26"/>
      <c r="OJ393" s="26"/>
      <c r="OK393" s="26"/>
      <c r="OL393" s="26"/>
      <c r="OM393" s="26"/>
      <c r="ON393" s="26"/>
      <c r="OO393" s="26"/>
      <c r="OP393" s="26"/>
      <c r="OQ393" s="26"/>
      <c r="OR393" s="26"/>
      <c r="OS393" s="26"/>
      <c r="OT393" s="26"/>
      <c r="OU393" s="26"/>
      <c r="OV393" s="26"/>
      <c r="OW393" s="26"/>
      <c r="OX393" s="26"/>
      <c r="OY393" s="26"/>
      <c r="OZ393" s="26"/>
      <c r="PA393" s="26"/>
      <c r="PB393" s="26"/>
      <c r="PC393" s="26"/>
      <c r="PD393" s="26"/>
      <c r="PE393" s="26"/>
      <c r="PF393" s="26"/>
      <c r="PG393" s="26"/>
      <c r="PH393" s="26"/>
      <c r="PI393" s="26"/>
      <c r="PJ393" s="26"/>
      <c r="PK393" s="26"/>
      <c r="PL393" s="26"/>
      <c r="PM393" s="26"/>
      <c r="PN393" s="26"/>
      <c r="PO393" s="26"/>
      <c r="PP393" s="26"/>
      <c r="PQ393" s="26"/>
      <c r="PR393" s="26"/>
      <c r="PS393" s="26"/>
      <c r="PT393" s="26"/>
      <c r="PU393" s="26"/>
      <c r="PV393" s="26"/>
      <c r="PW393" s="26"/>
      <c r="PX393" s="26"/>
      <c r="PY393" s="26"/>
      <c r="PZ393" s="26"/>
      <c r="QA393" s="26"/>
      <c r="QB393" s="26"/>
      <c r="QC393" s="26"/>
      <c r="QD393" s="26"/>
      <c r="QE393" s="26"/>
      <c r="QF393" s="26"/>
      <c r="QG393" s="26"/>
      <c r="QH393" s="26"/>
      <c r="QI393" s="26"/>
      <c r="QJ393" s="26"/>
      <c r="QK393" s="26"/>
      <c r="QL393" s="26"/>
      <c r="QM393" s="26"/>
      <c r="QN393" s="26"/>
      <c r="QO393" s="26"/>
      <c r="QP393" s="26"/>
      <c r="QQ393" s="26"/>
      <c r="QR393" s="26"/>
      <c r="QS393" s="26"/>
      <c r="QT393" s="26"/>
      <c r="QU393" s="26"/>
      <c r="QV393" s="26"/>
      <c r="QW393" s="26"/>
      <c r="QX393" s="26"/>
      <c r="QY393" s="26"/>
      <c r="QZ393" s="26"/>
      <c r="RA393" s="26"/>
      <c r="RB393" s="26"/>
      <c r="RC393" s="26"/>
      <c r="RD393" s="26"/>
      <c r="RE393" s="26"/>
      <c r="RF393" s="26"/>
      <c r="RG393" s="26"/>
      <c r="RH393" s="26"/>
      <c r="RI393" s="26"/>
      <c r="RJ393" s="26"/>
      <c r="RK393" s="26"/>
      <c r="RL393" s="26"/>
      <c r="RM393" s="26"/>
      <c r="RN393" s="26"/>
      <c r="RO393" s="26"/>
      <c r="RP393" s="26"/>
      <c r="RQ393" s="26"/>
      <c r="RR393" s="26"/>
      <c r="RS393" s="26"/>
      <c r="RT393" s="26"/>
      <c r="RU393" s="26"/>
      <c r="RV393" s="26"/>
      <c r="RW393" s="26"/>
      <c r="RX393" s="26"/>
      <c r="RY393" s="26"/>
      <c r="RZ393" s="26"/>
      <c r="SA393" s="26"/>
      <c r="SB393" s="26"/>
      <c r="SC393" s="26"/>
      <c r="SD393" s="26"/>
      <c r="SE393" s="26"/>
      <c r="SF393" s="26"/>
      <c r="SG393" s="26"/>
      <c r="SH393" s="26"/>
      <c r="SI393" s="26"/>
      <c r="SJ393" s="26"/>
      <c r="SK393" s="26"/>
      <c r="SL393" s="26"/>
      <c r="SM393" s="26"/>
      <c r="SN393" s="26"/>
      <c r="SO393" s="26"/>
      <c r="SP393" s="26"/>
      <c r="AAV393" s="26"/>
      <c r="AAW393" s="26"/>
      <c r="AAX393" s="26"/>
      <c r="AAY393" s="26"/>
      <c r="AAZ393" s="26"/>
      <c r="ABA393" s="26"/>
      <c r="ABB393" s="26"/>
      <c r="ABC393" s="26"/>
      <c r="ABD393" s="26"/>
      <c r="ABE393" s="26"/>
      <c r="ABF393" s="26"/>
      <c r="ABG393" s="26"/>
      <c r="ABH393" s="26"/>
      <c r="ABI393" s="26"/>
      <c r="ABJ393" s="26"/>
      <c r="ABK393" s="26"/>
      <c r="ABL393" s="26"/>
      <c r="ABM393" s="26"/>
      <c r="ABN393" s="26"/>
      <c r="ABO393" s="26"/>
      <c r="ABP393" s="26"/>
      <c r="ABQ393" s="26"/>
      <c r="ABR393" s="26"/>
      <c r="ABS393" s="26"/>
      <c r="ABT393" s="26"/>
      <c r="ABU393" s="26"/>
      <c r="ABV393" s="26"/>
      <c r="ABW393" s="26"/>
      <c r="ABX393" s="26"/>
      <c r="ABY393" s="26"/>
      <c r="ABZ393" s="26"/>
      <c r="ACA393" s="26"/>
      <c r="ACB393" s="26"/>
      <c r="ACC393" s="26"/>
      <c r="ACD393" s="26"/>
      <c r="ACE393" s="26"/>
      <c r="ACF393" s="26"/>
      <c r="ACG393" s="26"/>
      <c r="ACH393" s="26"/>
      <c r="ACI393" s="26"/>
      <c r="ACJ393" s="26"/>
      <c r="ACK393" s="26"/>
      <c r="ACL393" s="26"/>
      <c r="ACM393" s="26"/>
      <c r="ACN393" s="26"/>
      <c r="ACO393" s="26"/>
      <c r="ACP393" s="26"/>
      <c r="ACQ393" s="26"/>
      <c r="ACR393" s="26"/>
      <c r="ACS393" s="26"/>
      <c r="ACT393" s="26"/>
      <c r="ACU393" s="26"/>
      <c r="ACV393" s="26"/>
      <c r="ACW393" s="26"/>
      <c r="ACX393" s="26"/>
      <c r="ACY393" s="26"/>
      <c r="ACZ393" s="26"/>
      <c r="ADA393" s="26"/>
      <c r="ADB393" s="26"/>
      <c r="ADC393" s="26"/>
      <c r="ADD393" s="26"/>
      <c r="ADE393" s="26"/>
      <c r="ADF393" s="26"/>
      <c r="ADG393" s="26"/>
      <c r="ADH393" s="26"/>
      <c r="ADI393" s="26"/>
      <c r="ADJ393" s="26"/>
      <c r="ADK393" s="26"/>
      <c r="ADL393" s="26"/>
      <c r="ADM393" s="26"/>
      <c r="ADN393" s="26"/>
      <c r="ADO393" s="26"/>
      <c r="ADP393" s="26"/>
      <c r="ADQ393" s="26"/>
      <c r="ADR393" s="26"/>
      <c r="ADS393" s="26"/>
      <c r="ADT393" s="26"/>
      <c r="ADU393" s="26"/>
      <c r="ADV393" s="26"/>
      <c r="ADW393" s="26"/>
      <c r="ADX393" s="26"/>
      <c r="ADY393" s="26"/>
      <c r="ADZ393" s="26"/>
      <c r="AEA393" s="26"/>
      <c r="AEB393" s="26"/>
      <c r="AEC393" s="26"/>
      <c r="AED393" s="26"/>
      <c r="AEE393" s="26"/>
      <c r="AEF393" s="26"/>
      <c r="AEG393" s="26"/>
      <c r="AEH393" s="26"/>
      <c r="AEI393" s="26"/>
      <c r="AEJ393" s="26"/>
      <c r="AEK393" s="26"/>
      <c r="AEL393" s="26"/>
      <c r="AEM393" s="26"/>
      <c r="AEN393" s="26"/>
      <c r="AEO393" s="26"/>
      <c r="AEP393" s="26"/>
      <c r="AEQ393" s="26"/>
      <c r="AER393" s="26"/>
      <c r="AES393" s="26"/>
      <c r="AET393" s="26"/>
      <c r="AEU393" s="26"/>
      <c r="AEV393" s="26"/>
      <c r="AEW393" s="26"/>
      <c r="AEX393" s="26"/>
      <c r="AEY393" s="26"/>
      <c r="AEZ393" s="26"/>
      <c r="AFA393" s="26"/>
      <c r="AFB393" s="26"/>
      <c r="AFC393" s="26"/>
      <c r="AFD393" s="26"/>
      <c r="AFE393" s="26"/>
      <c r="AFF393" s="26"/>
      <c r="AFG393" s="26"/>
      <c r="AFH393" s="26"/>
      <c r="AFI393" s="26"/>
      <c r="AFJ393" s="26"/>
      <c r="AFK393" s="26"/>
      <c r="AFL393" s="26"/>
      <c r="AFM393" s="26"/>
      <c r="AFN393" s="26"/>
      <c r="AFO393" s="26"/>
      <c r="AFP393" s="26"/>
      <c r="AFQ393" s="26"/>
      <c r="AFR393" s="26"/>
      <c r="AFS393" s="26"/>
      <c r="AFT393" s="26"/>
      <c r="AFU393" s="26"/>
      <c r="AFV393" s="26"/>
      <c r="AFW393" s="26"/>
      <c r="AFX393" s="26"/>
      <c r="AFY393" s="26"/>
      <c r="AFZ393" s="26"/>
      <c r="AGA393" s="26"/>
      <c r="AGB393" s="26"/>
      <c r="AGC393" s="26"/>
      <c r="AGD393" s="26"/>
      <c r="AGE393" s="26"/>
      <c r="AGF393" s="26"/>
      <c r="AGG393" s="26"/>
      <c r="AGH393" s="26"/>
      <c r="AGI393" s="26"/>
      <c r="AGJ393" s="26"/>
      <c r="AGK393" s="26"/>
      <c r="AGL393" s="26"/>
      <c r="AGM393" s="26"/>
      <c r="AGN393" s="26"/>
      <c r="AGO393" s="26"/>
    </row>
    <row r="394" spans="371:873" x14ac:dyDescent="0.25">
      <c r="NG394" s="26"/>
      <c r="NH394" s="26"/>
      <c r="NI394" s="26"/>
      <c r="NJ394" s="26"/>
      <c r="NK394" s="26"/>
      <c r="NL394" s="26"/>
      <c r="NM394" s="26"/>
      <c r="NN394" s="26"/>
      <c r="NO394" s="26"/>
      <c r="NP394" s="26"/>
      <c r="NQ394" s="26"/>
      <c r="NR394" s="26"/>
      <c r="NS394" s="26"/>
      <c r="NT394" s="26"/>
      <c r="NU394" s="26"/>
      <c r="NV394" s="26"/>
      <c r="NW394" s="26"/>
      <c r="NX394" s="26"/>
      <c r="NY394" s="26"/>
      <c r="NZ394" s="26"/>
      <c r="OA394" s="26"/>
      <c r="OB394" s="26"/>
      <c r="OC394" s="26"/>
      <c r="OD394" s="26"/>
      <c r="OE394" s="26"/>
      <c r="OF394" s="26"/>
      <c r="OG394" s="26"/>
      <c r="OH394" s="26"/>
      <c r="OI394" s="26"/>
      <c r="OJ394" s="26"/>
      <c r="OK394" s="26"/>
      <c r="OL394" s="26"/>
      <c r="OM394" s="26"/>
      <c r="ON394" s="26"/>
      <c r="OO394" s="26"/>
      <c r="OP394" s="26"/>
      <c r="OQ394" s="26"/>
      <c r="OR394" s="26"/>
      <c r="OS394" s="26"/>
      <c r="OT394" s="26"/>
      <c r="OU394" s="26"/>
      <c r="OV394" s="26"/>
      <c r="OW394" s="26"/>
      <c r="OX394" s="26"/>
      <c r="OY394" s="26"/>
      <c r="OZ394" s="26"/>
      <c r="PA394" s="26"/>
      <c r="PB394" s="26"/>
      <c r="PC394" s="26"/>
      <c r="PD394" s="26"/>
      <c r="PE394" s="26"/>
      <c r="PF394" s="26"/>
      <c r="PG394" s="26"/>
      <c r="PH394" s="26"/>
      <c r="PI394" s="26"/>
      <c r="PJ394" s="26"/>
      <c r="PK394" s="26"/>
      <c r="PL394" s="26"/>
      <c r="PM394" s="26"/>
      <c r="PN394" s="26"/>
      <c r="PO394" s="26"/>
      <c r="PP394" s="26"/>
      <c r="PQ394" s="26"/>
      <c r="PR394" s="26"/>
      <c r="PS394" s="26"/>
      <c r="PT394" s="26"/>
      <c r="PU394" s="26"/>
      <c r="PV394" s="26"/>
      <c r="PW394" s="26"/>
      <c r="PX394" s="26"/>
      <c r="PY394" s="26"/>
      <c r="PZ394" s="26"/>
      <c r="QA394" s="26"/>
      <c r="QB394" s="26"/>
      <c r="QC394" s="26"/>
      <c r="QD394" s="26"/>
      <c r="QE394" s="26"/>
      <c r="QF394" s="26"/>
      <c r="QG394" s="26"/>
      <c r="QH394" s="26"/>
      <c r="QI394" s="26"/>
      <c r="QJ394" s="26"/>
      <c r="QK394" s="26"/>
      <c r="QL394" s="26"/>
      <c r="QM394" s="26"/>
      <c r="QN394" s="26"/>
      <c r="QO394" s="26"/>
      <c r="QP394" s="26"/>
      <c r="QQ394" s="26"/>
      <c r="QR394" s="26"/>
      <c r="QS394" s="26"/>
      <c r="QT394" s="26"/>
      <c r="QU394" s="26"/>
      <c r="QV394" s="26"/>
      <c r="QW394" s="26"/>
      <c r="QX394" s="26"/>
      <c r="QY394" s="26"/>
      <c r="QZ394" s="26"/>
      <c r="RA394" s="26"/>
      <c r="RB394" s="26"/>
      <c r="RC394" s="26"/>
      <c r="RD394" s="26"/>
      <c r="RE394" s="26"/>
      <c r="RF394" s="26"/>
      <c r="RG394" s="26"/>
      <c r="RH394" s="26"/>
      <c r="RI394" s="26"/>
      <c r="RJ394" s="26"/>
      <c r="RK394" s="26"/>
      <c r="RL394" s="26"/>
      <c r="RM394" s="26"/>
      <c r="RN394" s="26"/>
      <c r="RO394" s="26"/>
      <c r="RP394" s="26"/>
      <c r="RQ394" s="26"/>
      <c r="RR394" s="26"/>
      <c r="RS394" s="26"/>
      <c r="RT394" s="26"/>
      <c r="RU394" s="26"/>
      <c r="RV394" s="26"/>
      <c r="RW394" s="26"/>
      <c r="RX394" s="26"/>
      <c r="RY394" s="26"/>
      <c r="RZ394" s="26"/>
      <c r="SA394" s="26"/>
      <c r="SB394" s="26"/>
      <c r="SC394" s="26"/>
      <c r="SD394" s="26"/>
      <c r="SE394" s="26"/>
      <c r="SF394" s="26"/>
      <c r="SG394" s="26"/>
      <c r="SH394" s="26"/>
      <c r="SI394" s="26"/>
      <c r="SJ394" s="26"/>
      <c r="SK394" s="26"/>
      <c r="SL394" s="26"/>
      <c r="SM394" s="26"/>
      <c r="SN394" s="26"/>
      <c r="SO394" s="26"/>
      <c r="SP394" s="26"/>
      <c r="AAV394" s="26"/>
      <c r="AAW394" s="26"/>
      <c r="AAX394" s="26"/>
      <c r="AAY394" s="26"/>
      <c r="AAZ394" s="26"/>
      <c r="ABA394" s="26"/>
      <c r="ABB394" s="26"/>
      <c r="ABC394" s="26"/>
      <c r="ABD394" s="26"/>
      <c r="ABE394" s="26"/>
      <c r="ABF394" s="26"/>
      <c r="ABG394" s="26"/>
      <c r="ABH394" s="26"/>
      <c r="ABI394" s="26"/>
      <c r="ABJ394" s="26"/>
      <c r="ABK394" s="26"/>
      <c r="ABL394" s="26"/>
      <c r="ABM394" s="26"/>
      <c r="ABN394" s="26"/>
      <c r="ABO394" s="26"/>
      <c r="ABP394" s="26"/>
      <c r="ABQ394" s="26"/>
      <c r="ABR394" s="26"/>
      <c r="ABS394" s="26"/>
      <c r="ABT394" s="26"/>
      <c r="ABU394" s="26"/>
      <c r="ABV394" s="26"/>
      <c r="ABW394" s="26"/>
      <c r="ABX394" s="26"/>
      <c r="ABY394" s="26"/>
      <c r="ABZ394" s="26"/>
      <c r="ACA394" s="26"/>
      <c r="ACB394" s="26"/>
      <c r="ACC394" s="26"/>
      <c r="ACD394" s="26"/>
      <c r="ACE394" s="26"/>
      <c r="ACF394" s="26"/>
      <c r="ACG394" s="26"/>
      <c r="ACH394" s="26"/>
      <c r="ACI394" s="26"/>
      <c r="ACJ394" s="26"/>
      <c r="ACK394" s="26"/>
      <c r="ACL394" s="26"/>
      <c r="ACM394" s="26"/>
      <c r="ACN394" s="26"/>
      <c r="ACO394" s="26"/>
      <c r="ACP394" s="26"/>
      <c r="ACQ394" s="26"/>
      <c r="ACR394" s="26"/>
      <c r="ACS394" s="26"/>
      <c r="ACT394" s="26"/>
      <c r="ACU394" s="26"/>
      <c r="ACV394" s="26"/>
      <c r="ACW394" s="26"/>
      <c r="ACX394" s="26"/>
      <c r="ACY394" s="26"/>
      <c r="ACZ394" s="26"/>
      <c r="ADA394" s="26"/>
      <c r="ADB394" s="26"/>
      <c r="ADC394" s="26"/>
      <c r="ADD394" s="26"/>
      <c r="ADE394" s="26"/>
      <c r="ADF394" s="26"/>
      <c r="ADG394" s="26"/>
      <c r="ADH394" s="26"/>
      <c r="ADI394" s="26"/>
      <c r="ADJ394" s="26"/>
      <c r="ADK394" s="26"/>
      <c r="ADL394" s="26"/>
      <c r="ADM394" s="26"/>
      <c r="ADN394" s="26"/>
      <c r="ADO394" s="26"/>
      <c r="ADP394" s="26"/>
      <c r="ADQ394" s="26"/>
      <c r="ADR394" s="26"/>
      <c r="ADS394" s="26"/>
      <c r="ADT394" s="26"/>
      <c r="ADU394" s="26"/>
      <c r="ADV394" s="26"/>
      <c r="ADW394" s="26"/>
      <c r="ADX394" s="26"/>
      <c r="ADY394" s="26"/>
      <c r="ADZ394" s="26"/>
      <c r="AEA394" s="26"/>
      <c r="AEB394" s="26"/>
      <c r="AEC394" s="26"/>
      <c r="AED394" s="26"/>
      <c r="AEE394" s="26"/>
      <c r="AEF394" s="26"/>
      <c r="AEG394" s="26"/>
      <c r="AEH394" s="26"/>
      <c r="AEI394" s="26"/>
      <c r="AEJ394" s="26"/>
      <c r="AEK394" s="26"/>
      <c r="AEL394" s="26"/>
      <c r="AEM394" s="26"/>
      <c r="AEN394" s="26"/>
      <c r="AEO394" s="26"/>
      <c r="AEP394" s="26"/>
      <c r="AEQ394" s="26"/>
      <c r="AER394" s="26"/>
      <c r="AES394" s="26"/>
      <c r="AET394" s="26"/>
      <c r="AEU394" s="26"/>
      <c r="AEV394" s="26"/>
      <c r="AEW394" s="26"/>
      <c r="AEX394" s="26"/>
      <c r="AEY394" s="26"/>
      <c r="AEZ394" s="26"/>
      <c r="AFA394" s="26"/>
      <c r="AFB394" s="26"/>
      <c r="AFC394" s="26"/>
      <c r="AFD394" s="26"/>
      <c r="AFE394" s="26"/>
      <c r="AFF394" s="26"/>
      <c r="AFG394" s="26"/>
      <c r="AFH394" s="26"/>
      <c r="AFI394" s="26"/>
      <c r="AFJ394" s="26"/>
      <c r="AFK394" s="26"/>
      <c r="AFL394" s="26"/>
      <c r="AFM394" s="26"/>
      <c r="AFN394" s="26"/>
      <c r="AFO394" s="26"/>
      <c r="AFP394" s="26"/>
      <c r="AFQ394" s="26"/>
      <c r="AFR394" s="26"/>
      <c r="AFS394" s="26"/>
      <c r="AFT394" s="26"/>
      <c r="AFU394" s="26"/>
      <c r="AFV394" s="26"/>
      <c r="AFW394" s="26"/>
      <c r="AFX394" s="26"/>
      <c r="AFY394" s="26"/>
      <c r="AFZ394" s="26"/>
      <c r="AGA394" s="26"/>
      <c r="AGB394" s="26"/>
      <c r="AGC394" s="26"/>
      <c r="AGD394" s="26"/>
      <c r="AGE394" s="26"/>
      <c r="AGF394" s="26"/>
      <c r="AGG394" s="26"/>
      <c r="AGH394" s="26"/>
      <c r="AGI394" s="26"/>
      <c r="AGJ394" s="26"/>
      <c r="AGK394" s="26"/>
      <c r="AGL394" s="26"/>
      <c r="AGM394" s="26"/>
      <c r="AGN394" s="26"/>
      <c r="AGO394" s="26"/>
    </row>
    <row r="395" spans="371:873" x14ac:dyDescent="0.25">
      <c r="NG395" s="26"/>
      <c r="NH395" s="26"/>
      <c r="NI395" s="26"/>
      <c r="NJ395" s="26"/>
      <c r="NK395" s="26"/>
      <c r="NL395" s="26"/>
      <c r="NM395" s="26"/>
      <c r="NN395" s="26"/>
      <c r="NO395" s="26"/>
      <c r="NP395" s="26"/>
      <c r="NQ395" s="26"/>
      <c r="NR395" s="26"/>
      <c r="NS395" s="26"/>
      <c r="NT395" s="26"/>
      <c r="NU395" s="26"/>
      <c r="NV395" s="26"/>
      <c r="NW395" s="26"/>
      <c r="NX395" s="26"/>
      <c r="NY395" s="26"/>
      <c r="NZ395" s="26"/>
      <c r="OA395" s="26"/>
      <c r="OB395" s="26"/>
      <c r="OC395" s="26"/>
      <c r="OD395" s="26"/>
      <c r="OE395" s="26"/>
      <c r="OF395" s="26"/>
      <c r="OG395" s="26"/>
      <c r="OH395" s="26"/>
      <c r="OI395" s="26"/>
      <c r="OJ395" s="26"/>
      <c r="OK395" s="26"/>
      <c r="OL395" s="26"/>
      <c r="OM395" s="26"/>
      <c r="ON395" s="26"/>
      <c r="OO395" s="26"/>
      <c r="OP395" s="26"/>
      <c r="OQ395" s="26"/>
      <c r="OR395" s="26"/>
      <c r="OS395" s="26"/>
      <c r="OT395" s="26"/>
      <c r="OU395" s="26"/>
      <c r="OV395" s="26"/>
      <c r="OW395" s="26"/>
      <c r="OX395" s="26"/>
      <c r="OY395" s="26"/>
      <c r="OZ395" s="26"/>
      <c r="PA395" s="26"/>
      <c r="PB395" s="26"/>
      <c r="PC395" s="26"/>
      <c r="PD395" s="26"/>
      <c r="PE395" s="26"/>
      <c r="PF395" s="26"/>
      <c r="PG395" s="26"/>
      <c r="PH395" s="26"/>
      <c r="PI395" s="26"/>
      <c r="PJ395" s="26"/>
      <c r="PK395" s="26"/>
      <c r="PL395" s="26"/>
      <c r="PM395" s="26"/>
      <c r="PN395" s="26"/>
      <c r="PO395" s="26"/>
      <c r="PP395" s="26"/>
      <c r="PQ395" s="26"/>
      <c r="PR395" s="26"/>
      <c r="PS395" s="26"/>
      <c r="PT395" s="26"/>
      <c r="PU395" s="26"/>
      <c r="PV395" s="26"/>
      <c r="PW395" s="26"/>
      <c r="PX395" s="26"/>
      <c r="PY395" s="26"/>
      <c r="PZ395" s="26"/>
      <c r="QA395" s="26"/>
      <c r="QB395" s="26"/>
      <c r="QC395" s="26"/>
      <c r="QD395" s="26"/>
      <c r="QE395" s="26"/>
      <c r="QF395" s="26"/>
      <c r="QG395" s="26"/>
      <c r="QH395" s="26"/>
      <c r="QI395" s="26"/>
      <c r="QJ395" s="26"/>
      <c r="QK395" s="26"/>
      <c r="QL395" s="26"/>
      <c r="QM395" s="26"/>
      <c r="QN395" s="26"/>
      <c r="QO395" s="26"/>
      <c r="QP395" s="26"/>
      <c r="QQ395" s="26"/>
      <c r="QR395" s="26"/>
      <c r="QS395" s="26"/>
      <c r="QT395" s="26"/>
      <c r="QU395" s="26"/>
      <c r="QV395" s="26"/>
      <c r="QW395" s="26"/>
      <c r="QX395" s="26"/>
      <c r="QY395" s="26"/>
      <c r="QZ395" s="26"/>
      <c r="RA395" s="26"/>
      <c r="RB395" s="26"/>
      <c r="RC395" s="26"/>
      <c r="RD395" s="26"/>
      <c r="RE395" s="26"/>
      <c r="RF395" s="26"/>
      <c r="RG395" s="26"/>
      <c r="RH395" s="26"/>
      <c r="RI395" s="26"/>
      <c r="RJ395" s="26"/>
      <c r="RK395" s="26"/>
      <c r="RL395" s="26"/>
      <c r="RM395" s="26"/>
      <c r="RN395" s="26"/>
      <c r="RO395" s="26"/>
      <c r="RP395" s="26"/>
      <c r="RQ395" s="26"/>
      <c r="RR395" s="26"/>
      <c r="RS395" s="26"/>
      <c r="RT395" s="26"/>
      <c r="RU395" s="26"/>
      <c r="RV395" s="26"/>
      <c r="RW395" s="26"/>
      <c r="RX395" s="26"/>
      <c r="RY395" s="26"/>
      <c r="RZ395" s="26"/>
      <c r="SA395" s="26"/>
      <c r="SB395" s="26"/>
      <c r="SC395" s="26"/>
      <c r="SD395" s="26"/>
      <c r="SE395" s="26"/>
      <c r="SF395" s="26"/>
      <c r="SG395" s="26"/>
      <c r="SH395" s="26"/>
      <c r="SI395" s="26"/>
      <c r="SJ395" s="26"/>
      <c r="SK395" s="26"/>
      <c r="SL395" s="26"/>
      <c r="SM395" s="26"/>
      <c r="SN395" s="26"/>
      <c r="SO395" s="26"/>
      <c r="SP395" s="26"/>
      <c r="AAV395" s="26"/>
      <c r="AAW395" s="26"/>
      <c r="AAX395" s="26"/>
      <c r="AAY395" s="26"/>
      <c r="AAZ395" s="26"/>
      <c r="ABA395" s="26"/>
      <c r="ABB395" s="26"/>
      <c r="ABC395" s="26"/>
      <c r="ABD395" s="26"/>
      <c r="ABE395" s="26"/>
      <c r="ABF395" s="26"/>
      <c r="ABG395" s="26"/>
      <c r="ABH395" s="26"/>
      <c r="ABI395" s="26"/>
      <c r="ABJ395" s="26"/>
      <c r="ABK395" s="26"/>
      <c r="ABL395" s="26"/>
      <c r="ABM395" s="26"/>
      <c r="ABN395" s="26"/>
      <c r="ABO395" s="26"/>
      <c r="ABP395" s="26"/>
      <c r="ABQ395" s="26"/>
      <c r="ABR395" s="26"/>
      <c r="ABS395" s="26"/>
      <c r="ABT395" s="26"/>
      <c r="ABU395" s="26"/>
      <c r="ABV395" s="26"/>
      <c r="ABW395" s="26"/>
      <c r="ABX395" s="26"/>
      <c r="ABY395" s="26"/>
      <c r="ABZ395" s="26"/>
      <c r="ACA395" s="26"/>
      <c r="ACB395" s="26"/>
      <c r="ACC395" s="26"/>
      <c r="ACD395" s="26"/>
      <c r="ACE395" s="26"/>
      <c r="ACF395" s="26"/>
      <c r="ACG395" s="26"/>
      <c r="ACH395" s="26"/>
      <c r="ACI395" s="26"/>
      <c r="ACJ395" s="26"/>
      <c r="ACK395" s="26"/>
      <c r="ACL395" s="26"/>
      <c r="ACM395" s="26"/>
      <c r="ACN395" s="26"/>
      <c r="ACO395" s="26"/>
      <c r="ACP395" s="26"/>
      <c r="ACQ395" s="26"/>
      <c r="ACR395" s="26"/>
      <c r="ACS395" s="26"/>
      <c r="ACT395" s="26"/>
      <c r="ACU395" s="26"/>
      <c r="ACV395" s="26"/>
      <c r="ACW395" s="26"/>
      <c r="ACX395" s="26"/>
      <c r="ACY395" s="26"/>
      <c r="ACZ395" s="26"/>
      <c r="ADA395" s="26"/>
      <c r="ADB395" s="26"/>
      <c r="ADC395" s="26"/>
      <c r="ADD395" s="26"/>
      <c r="ADE395" s="26"/>
      <c r="ADF395" s="26"/>
      <c r="ADG395" s="26"/>
      <c r="ADH395" s="26"/>
      <c r="ADI395" s="26"/>
      <c r="ADJ395" s="26"/>
      <c r="ADK395" s="26"/>
      <c r="ADL395" s="26"/>
      <c r="ADM395" s="26"/>
      <c r="ADN395" s="26"/>
      <c r="ADO395" s="26"/>
      <c r="ADP395" s="26"/>
      <c r="ADQ395" s="26"/>
      <c r="ADR395" s="26"/>
      <c r="ADS395" s="26"/>
      <c r="ADT395" s="26"/>
      <c r="ADU395" s="26"/>
      <c r="ADV395" s="26"/>
      <c r="ADW395" s="26"/>
      <c r="ADX395" s="26"/>
      <c r="ADY395" s="26"/>
      <c r="ADZ395" s="26"/>
      <c r="AEA395" s="26"/>
      <c r="AEB395" s="26"/>
      <c r="AEC395" s="26"/>
      <c r="AED395" s="26"/>
      <c r="AEE395" s="26"/>
      <c r="AEF395" s="26"/>
      <c r="AEG395" s="26"/>
      <c r="AEH395" s="26"/>
      <c r="AEI395" s="26"/>
      <c r="AEJ395" s="26"/>
      <c r="AEK395" s="26"/>
      <c r="AEL395" s="26"/>
      <c r="AEM395" s="26"/>
      <c r="AEN395" s="26"/>
      <c r="AEO395" s="26"/>
      <c r="AEP395" s="26"/>
      <c r="AEQ395" s="26"/>
      <c r="AER395" s="26"/>
      <c r="AES395" s="26"/>
      <c r="AET395" s="26"/>
      <c r="AEU395" s="26"/>
      <c r="AEV395" s="26"/>
      <c r="AEW395" s="26"/>
      <c r="AEX395" s="26"/>
      <c r="AEY395" s="26"/>
      <c r="AEZ395" s="26"/>
      <c r="AFA395" s="26"/>
      <c r="AFB395" s="26"/>
      <c r="AFC395" s="26"/>
      <c r="AFD395" s="26"/>
      <c r="AFE395" s="26"/>
      <c r="AFF395" s="26"/>
      <c r="AFG395" s="26"/>
      <c r="AFH395" s="26"/>
      <c r="AFI395" s="26"/>
      <c r="AFJ395" s="26"/>
      <c r="AFK395" s="26"/>
      <c r="AFL395" s="26"/>
      <c r="AFM395" s="26"/>
      <c r="AFN395" s="26"/>
      <c r="AFO395" s="26"/>
      <c r="AFP395" s="26"/>
      <c r="AFQ395" s="26"/>
      <c r="AFR395" s="26"/>
      <c r="AFS395" s="26"/>
      <c r="AFT395" s="26"/>
      <c r="AFU395" s="26"/>
      <c r="AFV395" s="26"/>
      <c r="AFW395" s="26"/>
      <c r="AFX395" s="26"/>
      <c r="AFY395" s="26"/>
      <c r="AFZ395" s="26"/>
      <c r="AGA395" s="26"/>
      <c r="AGB395" s="26"/>
      <c r="AGC395" s="26"/>
      <c r="AGD395" s="26"/>
      <c r="AGE395" s="26"/>
      <c r="AGF395" s="26"/>
      <c r="AGG395" s="26"/>
      <c r="AGH395" s="26"/>
      <c r="AGI395" s="26"/>
      <c r="AGJ395" s="26"/>
      <c r="AGK395" s="26"/>
      <c r="AGL395" s="26"/>
      <c r="AGM395" s="26"/>
      <c r="AGN395" s="26"/>
      <c r="AGO395" s="26"/>
    </row>
    <row r="396" spans="371:873" x14ac:dyDescent="0.25">
      <c r="NG396" s="26"/>
      <c r="NH396" s="26"/>
      <c r="NI396" s="26"/>
      <c r="NJ396" s="26"/>
      <c r="NK396" s="26"/>
      <c r="NL396" s="26"/>
      <c r="NM396" s="26"/>
      <c r="NN396" s="26"/>
      <c r="NO396" s="26"/>
      <c r="NP396" s="26"/>
      <c r="NQ396" s="26"/>
      <c r="NR396" s="26"/>
      <c r="NS396" s="26"/>
      <c r="NT396" s="26"/>
      <c r="NU396" s="26"/>
      <c r="NV396" s="26"/>
      <c r="NW396" s="26"/>
      <c r="NX396" s="26"/>
      <c r="NY396" s="26"/>
      <c r="NZ396" s="26"/>
      <c r="OA396" s="26"/>
      <c r="OB396" s="26"/>
      <c r="OC396" s="26"/>
      <c r="OD396" s="26"/>
      <c r="OE396" s="26"/>
      <c r="OF396" s="26"/>
      <c r="OG396" s="26"/>
      <c r="OH396" s="26"/>
      <c r="OI396" s="26"/>
      <c r="OJ396" s="26"/>
      <c r="OK396" s="26"/>
      <c r="OL396" s="26"/>
      <c r="OM396" s="26"/>
      <c r="ON396" s="26"/>
      <c r="OO396" s="26"/>
      <c r="OP396" s="26"/>
      <c r="OQ396" s="26"/>
      <c r="OR396" s="26"/>
      <c r="OS396" s="26"/>
      <c r="OT396" s="26"/>
      <c r="OU396" s="26"/>
      <c r="OV396" s="26"/>
      <c r="OW396" s="26"/>
      <c r="OX396" s="26"/>
      <c r="OY396" s="26"/>
      <c r="OZ396" s="26"/>
      <c r="PA396" s="26"/>
      <c r="PB396" s="26"/>
      <c r="PC396" s="26"/>
      <c r="PD396" s="26"/>
      <c r="PE396" s="26"/>
      <c r="PF396" s="26"/>
      <c r="PG396" s="26"/>
      <c r="PH396" s="26"/>
      <c r="PI396" s="26"/>
      <c r="PJ396" s="26"/>
      <c r="PK396" s="26"/>
      <c r="PL396" s="26"/>
      <c r="PM396" s="26"/>
      <c r="PN396" s="26"/>
      <c r="PO396" s="26"/>
      <c r="PP396" s="26"/>
      <c r="PQ396" s="26"/>
      <c r="PR396" s="26"/>
      <c r="PS396" s="26"/>
      <c r="PT396" s="26"/>
      <c r="PU396" s="26"/>
      <c r="PV396" s="26"/>
      <c r="PW396" s="26"/>
      <c r="PX396" s="26"/>
      <c r="PY396" s="26"/>
      <c r="PZ396" s="26"/>
      <c r="QA396" s="26"/>
      <c r="QB396" s="26"/>
      <c r="QC396" s="26"/>
      <c r="QD396" s="26"/>
      <c r="QE396" s="26"/>
      <c r="QF396" s="26"/>
      <c r="QG396" s="26"/>
      <c r="QH396" s="26"/>
      <c r="QI396" s="26"/>
      <c r="QJ396" s="26"/>
      <c r="QK396" s="26"/>
      <c r="QL396" s="26"/>
      <c r="QM396" s="26"/>
      <c r="QN396" s="26"/>
      <c r="QO396" s="26"/>
      <c r="QP396" s="26"/>
      <c r="QQ396" s="26"/>
      <c r="QR396" s="26"/>
      <c r="QS396" s="26"/>
      <c r="QT396" s="26"/>
      <c r="QU396" s="26"/>
      <c r="QV396" s="26"/>
      <c r="QW396" s="26"/>
      <c r="QX396" s="26"/>
      <c r="QY396" s="26"/>
      <c r="QZ396" s="26"/>
      <c r="RA396" s="26"/>
      <c r="RB396" s="26"/>
      <c r="RC396" s="26"/>
      <c r="RD396" s="26"/>
      <c r="RE396" s="26"/>
      <c r="RF396" s="26"/>
      <c r="RG396" s="26"/>
      <c r="RH396" s="26"/>
      <c r="RI396" s="26"/>
      <c r="RJ396" s="26"/>
      <c r="RK396" s="26"/>
      <c r="RL396" s="26"/>
      <c r="RM396" s="26"/>
      <c r="RN396" s="26"/>
      <c r="RO396" s="26"/>
      <c r="RP396" s="26"/>
      <c r="RQ396" s="26"/>
      <c r="RR396" s="26"/>
      <c r="RS396" s="26"/>
      <c r="RT396" s="26"/>
      <c r="RU396" s="26"/>
      <c r="RV396" s="26"/>
      <c r="RW396" s="26"/>
      <c r="RX396" s="26"/>
      <c r="RY396" s="26"/>
      <c r="RZ396" s="26"/>
      <c r="SA396" s="26"/>
      <c r="SB396" s="26"/>
      <c r="SC396" s="26"/>
      <c r="SD396" s="26"/>
      <c r="SE396" s="26"/>
      <c r="SF396" s="26"/>
      <c r="SG396" s="26"/>
      <c r="SH396" s="26"/>
      <c r="SI396" s="26"/>
      <c r="SJ396" s="26"/>
      <c r="SK396" s="26"/>
      <c r="SL396" s="26"/>
      <c r="SM396" s="26"/>
      <c r="SN396" s="26"/>
      <c r="SO396" s="26"/>
      <c r="SP396" s="26"/>
      <c r="AAV396" s="26"/>
      <c r="AAW396" s="26"/>
      <c r="AAX396" s="26"/>
      <c r="AAY396" s="26"/>
      <c r="AAZ396" s="26"/>
      <c r="ABA396" s="26"/>
      <c r="ABB396" s="26"/>
      <c r="ABC396" s="26"/>
      <c r="ABD396" s="26"/>
      <c r="ABE396" s="26"/>
      <c r="ABF396" s="26"/>
      <c r="ABG396" s="26"/>
      <c r="ABH396" s="26"/>
      <c r="ABI396" s="26"/>
      <c r="ABJ396" s="26"/>
      <c r="ABK396" s="26"/>
      <c r="ABL396" s="26"/>
      <c r="ABM396" s="26"/>
      <c r="ABN396" s="26"/>
      <c r="ABO396" s="26"/>
      <c r="ABP396" s="26"/>
      <c r="ABQ396" s="26"/>
      <c r="ABR396" s="26"/>
      <c r="ABS396" s="26"/>
      <c r="ABT396" s="26"/>
      <c r="ABU396" s="26"/>
      <c r="ABV396" s="26"/>
      <c r="ABW396" s="26"/>
      <c r="ABX396" s="26"/>
      <c r="ABY396" s="26"/>
      <c r="ABZ396" s="26"/>
      <c r="ACA396" s="26"/>
      <c r="ACB396" s="26"/>
      <c r="ACC396" s="26"/>
      <c r="ACD396" s="26"/>
      <c r="ACE396" s="26"/>
      <c r="ACF396" s="26"/>
      <c r="ACG396" s="26"/>
      <c r="ACH396" s="26"/>
      <c r="ACI396" s="26"/>
      <c r="ACJ396" s="26"/>
      <c r="ACK396" s="26"/>
      <c r="ACL396" s="26"/>
      <c r="ACM396" s="26"/>
      <c r="ACN396" s="26"/>
      <c r="ACO396" s="26"/>
      <c r="ACP396" s="26"/>
      <c r="ACQ396" s="26"/>
      <c r="ACR396" s="26"/>
      <c r="ACS396" s="26"/>
      <c r="ACT396" s="26"/>
      <c r="ACU396" s="26"/>
      <c r="ACV396" s="26"/>
      <c r="ACW396" s="26"/>
      <c r="ACX396" s="26"/>
      <c r="ACY396" s="26"/>
      <c r="ACZ396" s="26"/>
      <c r="ADA396" s="26"/>
      <c r="ADB396" s="26"/>
      <c r="ADC396" s="26"/>
      <c r="ADD396" s="26"/>
      <c r="ADE396" s="26"/>
      <c r="ADF396" s="26"/>
      <c r="ADG396" s="26"/>
      <c r="ADH396" s="26"/>
      <c r="ADI396" s="26"/>
      <c r="ADJ396" s="26"/>
      <c r="ADK396" s="26"/>
      <c r="ADL396" s="26"/>
      <c r="ADM396" s="26"/>
      <c r="ADN396" s="26"/>
      <c r="ADO396" s="26"/>
      <c r="ADP396" s="26"/>
      <c r="ADQ396" s="26"/>
      <c r="ADR396" s="26"/>
      <c r="ADS396" s="26"/>
      <c r="ADT396" s="26"/>
      <c r="ADU396" s="26"/>
      <c r="ADV396" s="26"/>
      <c r="ADW396" s="26"/>
      <c r="ADX396" s="26"/>
      <c r="ADY396" s="26"/>
      <c r="ADZ396" s="26"/>
      <c r="AEA396" s="26"/>
      <c r="AEB396" s="26"/>
      <c r="AEC396" s="26"/>
      <c r="AED396" s="26"/>
      <c r="AEE396" s="26"/>
      <c r="AEF396" s="26"/>
      <c r="AEG396" s="26"/>
      <c r="AEH396" s="26"/>
      <c r="AEI396" s="26"/>
      <c r="AEJ396" s="26"/>
      <c r="AEK396" s="26"/>
      <c r="AEL396" s="26"/>
      <c r="AEM396" s="26"/>
      <c r="AEN396" s="26"/>
      <c r="AEO396" s="26"/>
      <c r="AEP396" s="26"/>
      <c r="AEQ396" s="26"/>
      <c r="AER396" s="26"/>
      <c r="AES396" s="26"/>
      <c r="AET396" s="26"/>
      <c r="AEU396" s="26"/>
      <c r="AEV396" s="26"/>
      <c r="AEW396" s="26"/>
      <c r="AEX396" s="26"/>
      <c r="AEY396" s="26"/>
      <c r="AEZ396" s="26"/>
      <c r="AFA396" s="26"/>
      <c r="AFB396" s="26"/>
      <c r="AFC396" s="26"/>
      <c r="AFD396" s="26"/>
      <c r="AFE396" s="26"/>
      <c r="AFF396" s="26"/>
      <c r="AFG396" s="26"/>
      <c r="AFH396" s="26"/>
      <c r="AFI396" s="26"/>
      <c r="AFJ396" s="26"/>
      <c r="AFK396" s="26"/>
      <c r="AFL396" s="26"/>
      <c r="AFM396" s="26"/>
      <c r="AFN396" s="26"/>
      <c r="AFO396" s="26"/>
      <c r="AFP396" s="26"/>
      <c r="AFQ396" s="26"/>
      <c r="AFR396" s="26"/>
      <c r="AFS396" s="26"/>
      <c r="AFT396" s="26"/>
      <c r="AFU396" s="26"/>
      <c r="AFV396" s="26"/>
      <c r="AFW396" s="26"/>
      <c r="AFX396" s="26"/>
      <c r="AFY396" s="26"/>
      <c r="AFZ396" s="26"/>
      <c r="AGA396" s="26"/>
      <c r="AGB396" s="26"/>
      <c r="AGC396" s="26"/>
      <c r="AGD396" s="26"/>
      <c r="AGE396" s="26"/>
      <c r="AGF396" s="26"/>
      <c r="AGG396" s="26"/>
      <c r="AGH396" s="26"/>
      <c r="AGI396" s="26"/>
      <c r="AGJ396" s="26"/>
      <c r="AGK396" s="26"/>
      <c r="AGL396" s="26"/>
      <c r="AGM396" s="26"/>
      <c r="AGN396" s="26"/>
      <c r="AGO396" s="26"/>
    </row>
    <row r="397" spans="371:873" x14ac:dyDescent="0.25">
      <c r="NG397" s="26"/>
      <c r="NH397" s="26"/>
      <c r="NI397" s="26"/>
      <c r="NJ397" s="26"/>
      <c r="NK397" s="26"/>
      <c r="NL397" s="26"/>
      <c r="NM397" s="26"/>
      <c r="NN397" s="26"/>
      <c r="NO397" s="26"/>
      <c r="NP397" s="26"/>
      <c r="NQ397" s="26"/>
      <c r="NR397" s="26"/>
      <c r="NS397" s="26"/>
      <c r="NT397" s="26"/>
      <c r="NU397" s="26"/>
      <c r="NV397" s="26"/>
      <c r="NW397" s="26"/>
      <c r="NX397" s="26"/>
      <c r="NY397" s="26"/>
      <c r="NZ397" s="26"/>
      <c r="OA397" s="26"/>
      <c r="OB397" s="26"/>
      <c r="OC397" s="26"/>
      <c r="OD397" s="26"/>
      <c r="OE397" s="26"/>
      <c r="OF397" s="26"/>
      <c r="OG397" s="26"/>
      <c r="OH397" s="26"/>
      <c r="OI397" s="26"/>
      <c r="OJ397" s="26"/>
      <c r="OK397" s="26"/>
      <c r="OL397" s="26"/>
      <c r="OM397" s="26"/>
      <c r="ON397" s="26"/>
      <c r="OO397" s="26"/>
      <c r="OP397" s="26"/>
      <c r="OQ397" s="26"/>
      <c r="OR397" s="26"/>
      <c r="OS397" s="26"/>
      <c r="OT397" s="26"/>
      <c r="OU397" s="26"/>
      <c r="OV397" s="26"/>
      <c r="OW397" s="26"/>
      <c r="OX397" s="26"/>
      <c r="OY397" s="26"/>
      <c r="OZ397" s="26"/>
      <c r="PA397" s="26"/>
      <c r="PB397" s="26"/>
      <c r="PC397" s="26"/>
      <c r="PD397" s="26"/>
      <c r="PE397" s="26"/>
      <c r="PF397" s="26"/>
      <c r="PG397" s="26"/>
      <c r="PH397" s="26"/>
      <c r="PI397" s="26"/>
      <c r="PJ397" s="26"/>
      <c r="PK397" s="26"/>
      <c r="PL397" s="26"/>
      <c r="PM397" s="26"/>
      <c r="PN397" s="26"/>
      <c r="PO397" s="26"/>
      <c r="PP397" s="26"/>
      <c r="PQ397" s="26"/>
      <c r="PR397" s="26"/>
      <c r="PS397" s="26"/>
      <c r="PT397" s="26"/>
      <c r="PU397" s="26"/>
      <c r="PV397" s="26"/>
      <c r="PW397" s="26"/>
      <c r="PX397" s="26"/>
      <c r="PY397" s="26"/>
      <c r="PZ397" s="26"/>
      <c r="QA397" s="26"/>
      <c r="QB397" s="26"/>
      <c r="QC397" s="26"/>
      <c r="QD397" s="26"/>
      <c r="QE397" s="26"/>
      <c r="QF397" s="26"/>
      <c r="QG397" s="26"/>
      <c r="QH397" s="26"/>
      <c r="QI397" s="26"/>
      <c r="QJ397" s="26"/>
      <c r="QK397" s="26"/>
      <c r="QL397" s="26"/>
      <c r="QM397" s="26"/>
      <c r="QN397" s="26"/>
      <c r="QO397" s="26"/>
      <c r="QP397" s="26"/>
      <c r="QQ397" s="26"/>
      <c r="QR397" s="26"/>
      <c r="QS397" s="26"/>
      <c r="QT397" s="26"/>
      <c r="QU397" s="26"/>
      <c r="QV397" s="26"/>
      <c r="QW397" s="26"/>
      <c r="QX397" s="26"/>
      <c r="QY397" s="26"/>
      <c r="QZ397" s="26"/>
      <c r="RA397" s="26"/>
      <c r="RB397" s="26"/>
      <c r="RC397" s="26"/>
      <c r="RD397" s="26"/>
      <c r="RE397" s="26"/>
      <c r="RF397" s="26"/>
      <c r="RG397" s="26"/>
      <c r="RH397" s="26"/>
      <c r="RI397" s="26"/>
      <c r="RJ397" s="26"/>
      <c r="RK397" s="26"/>
      <c r="RL397" s="26"/>
      <c r="RM397" s="26"/>
      <c r="RN397" s="26"/>
      <c r="RO397" s="26"/>
      <c r="RP397" s="26"/>
      <c r="RQ397" s="26"/>
      <c r="RR397" s="26"/>
      <c r="RS397" s="26"/>
      <c r="RT397" s="26"/>
      <c r="RU397" s="26"/>
      <c r="RV397" s="26"/>
      <c r="RW397" s="26"/>
      <c r="RX397" s="26"/>
      <c r="RY397" s="26"/>
      <c r="RZ397" s="26"/>
      <c r="SA397" s="26"/>
      <c r="SB397" s="26"/>
      <c r="SC397" s="26"/>
      <c r="SD397" s="26"/>
      <c r="SE397" s="26"/>
      <c r="SF397" s="26"/>
      <c r="SG397" s="26"/>
      <c r="SH397" s="26"/>
      <c r="SI397" s="26"/>
      <c r="SJ397" s="26"/>
      <c r="SK397" s="26"/>
      <c r="SL397" s="26"/>
      <c r="SM397" s="26"/>
      <c r="SN397" s="26"/>
      <c r="SO397" s="26"/>
      <c r="SP397" s="26"/>
      <c r="AAV397" s="26"/>
      <c r="AAW397" s="26"/>
      <c r="AAX397" s="26"/>
      <c r="AAY397" s="26"/>
      <c r="AAZ397" s="26"/>
      <c r="ABA397" s="26"/>
      <c r="ABB397" s="26"/>
      <c r="ABC397" s="26"/>
      <c r="ABD397" s="26"/>
      <c r="ABE397" s="26"/>
      <c r="ABF397" s="26"/>
      <c r="ABG397" s="26"/>
      <c r="ABH397" s="26"/>
      <c r="ABI397" s="26"/>
      <c r="ABJ397" s="26"/>
      <c r="ABK397" s="26"/>
      <c r="ABL397" s="26"/>
      <c r="ABM397" s="26"/>
      <c r="ABN397" s="26"/>
      <c r="ABO397" s="26"/>
      <c r="ABP397" s="26"/>
      <c r="ABQ397" s="26"/>
      <c r="ABR397" s="26"/>
      <c r="ABS397" s="26"/>
      <c r="ABT397" s="26"/>
      <c r="ABU397" s="26"/>
      <c r="ABV397" s="26"/>
      <c r="ABW397" s="26"/>
      <c r="ABX397" s="26"/>
      <c r="ABY397" s="26"/>
      <c r="ABZ397" s="26"/>
      <c r="ACA397" s="26"/>
      <c r="ACB397" s="26"/>
      <c r="ACC397" s="26"/>
      <c r="ACD397" s="26"/>
      <c r="ACE397" s="26"/>
      <c r="ACF397" s="26"/>
      <c r="ACG397" s="26"/>
      <c r="ACH397" s="26"/>
      <c r="ACI397" s="26"/>
      <c r="ACJ397" s="26"/>
      <c r="ACK397" s="26"/>
      <c r="ACL397" s="26"/>
      <c r="ACM397" s="26"/>
      <c r="ACN397" s="26"/>
      <c r="ACO397" s="26"/>
      <c r="ACP397" s="26"/>
      <c r="ACQ397" s="26"/>
      <c r="ACR397" s="26"/>
      <c r="ACS397" s="26"/>
      <c r="ACT397" s="26"/>
      <c r="ACU397" s="26"/>
      <c r="ACV397" s="26"/>
      <c r="ACW397" s="26"/>
      <c r="ACX397" s="26"/>
      <c r="ACY397" s="26"/>
      <c r="ACZ397" s="26"/>
      <c r="ADA397" s="26"/>
      <c r="ADB397" s="26"/>
      <c r="ADC397" s="26"/>
      <c r="ADD397" s="26"/>
      <c r="ADE397" s="26"/>
      <c r="ADF397" s="26"/>
      <c r="ADG397" s="26"/>
      <c r="ADH397" s="26"/>
      <c r="ADI397" s="26"/>
      <c r="ADJ397" s="26"/>
      <c r="ADK397" s="26"/>
      <c r="ADL397" s="26"/>
      <c r="ADM397" s="26"/>
      <c r="ADN397" s="26"/>
      <c r="ADO397" s="26"/>
      <c r="ADP397" s="26"/>
      <c r="ADQ397" s="26"/>
      <c r="ADR397" s="26"/>
      <c r="ADS397" s="26"/>
      <c r="ADT397" s="26"/>
      <c r="ADU397" s="26"/>
      <c r="ADV397" s="26"/>
      <c r="ADW397" s="26"/>
      <c r="ADX397" s="26"/>
      <c r="ADY397" s="26"/>
      <c r="ADZ397" s="26"/>
      <c r="AEA397" s="26"/>
      <c r="AEB397" s="26"/>
      <c r="AEC397" s="26"/>
      <c r="AED397" s="26"/>
      <c r="AEE397" s="26"/>
      <c r="AEF397" s="26"/>
      <c r="AEG397" s="26"/>
      <c r="AEH397" s="26"/>
      <c r="AEI397" s="26"/>
      <c r="AEJ397" s="26"/>
      <c r="AEK397" s="26"/>
      <c r="AEL397" s="26"/>
      <c r="AEM397" s="26"/>
      <c r="AEN397" s="26"/>
      <c r="AEO397" s="26"/>
      <c r="AEP397" s="26"/>
      <c r="AEQ397" s="26"/>
      <c r="AER397" s="26"/>
      <c r="AES397" s="26"/>
      <c r="AET397" s="26"/>
      <c r="AEU397" s="26"/>
      <c r="AEV397" s="26"/>
      <c r="AEW397" s="26"/>
      <c r="AEX397" s="26"/>
      <c r="AEY397" s="26"/>
      <c r="AEZ397" s="26"/>
      <c r="AFA397" s="26"/>
      <c r="AFB397" s="26"/>
      <c r="AFC397" s="26"/>
      <c r="AFD397" s="26"/>
      <c r="AFE397" s="26"/>
      <c r="AFF397" s="26"/>
      <c r="AFG397" s="26"/>
      <c r="AFH397" s="26"/>
      <c r="AFI397" s="26"/>
      <c r="AFJ397" s="26"/>
      <c r="AFK397" s="26"/>
      <c r="AFL397" s="26"/>
      <c r="AFM397" s="26"/>
      <c r="AFN397" s="26"/>
      <c r="AFO397" s="26"/>
      <c r="AFP397" s="26"/>
      <c r="AFQ397" s="26"/>
      <c r="AFR397" s="26"/>
      <c r="AFS397" s="26"/>
      <c r="AFT397" s="26"/>
      <c r="AFU397" s="26"/>
      <c r="AFV397" s="26"/>
      <c r="AFW397" s="26"/>
      <c r="AFX397" s="26"/>
      <c r="AFY397" s="26"/>
      <c r="AFZ397" s="26"/>
      <c r="AGA397" s="26"/>
      <c r="AGB397" s="26"/>
      <c r="AGC397" s="26"/>
      <c r="AGD397" s="26"/>
      <c r="AGE397" s="26"/>
      <c r="AGF397" s="26"/>
      <c r="AGG397" s="26"/>
      <c r="AGH397" s="26"/>
      <c r="AGI397" s="26"/>
      <c r="AGJ397" s="26"/>
      <c r="AGK397" s="26"/>
      <c r="AGL397" s="26"/>
      <c r="AGM397" s="26"/>
      <c r="AGN397" s="26"/>
      <c r="AGO397" s="26"/>
    </row>
    <row r="398" spans="371:873" x14ac:dyDescent="0.25">
      <c r="NG398" s="26"/>
      <c r="NH398" s="26"/>
      <c r="NI398" s="26"/>
      <c r="NJ398" s="26"/>
      <c r="NK398" s="26"/>
      <c r="NL398" s="26"/>
      <c r="NM398" s="26"/>
      <c r="NN398" s="26"/>
      <c r="NO398" s="26"/>
      <c r="NP398" s="26"/>
      <c r="NQ398" s="26"/>
      <c r="NR398" s="26"/>
      <c r="NS398" s="26"/>
      <c r="NT398" s="26"/>
      <c r="NU398" s="26"/>
      <c r="NV398" s="26"/>
      <c r="NW398" s="26"/>
      <c r="NX398" s="26"/>
      <c r="NY398" s="26"/>
      <c r="NZ398" s="26"/>
      <c r="OA398" s="26"/>
      <c r="OB398" s="26"/>
      <c r="OC398" s="26"/>
      <c r="OD398" s="26"/>
      <c r="OE398" s="26"/>
      <c r="OF398" s="26"/>
      <c r="OG398" s="26"/>
      <c r="OH398" s="26"/>
      <c r="OI398" s="26"/>
      <c r="OJ398" s="26"/>
      <c r="OK398" s="26"/>
      <c r="OL398" s="26"/>
      <c r="OM398" s="26"/>
      <c r="ON398" s="26"/>
      <c r="OO398" s="26"/>
      <c r="OP398" s="26"/>
      <c r="OQ398" s="26"/>
      <c r="OR398" s="26"/>
      <c r="OS398" s="26"/>
      <c r="OT398" s="26"/>
      <c r="OU398" s="26"/>
      <c r="OV398" s="26"/>
      <c r="OW398" s="26"/>
      <c r="OX398" s="26"/>
      <c r="OY398" s="26"/>
      <c r="OZ398" s="26"/>
      <c r="PA398" s="26"/>
      <c r="PB398" s="26"/>
      <c r="PC398" s="26"/>
      <c r="PD398" s="26"/>
      <c r="PE398" s="26"/>
      <c r="PF398" s="26"/>
      <c r="PG398" s="26"/>
      <c r="PH398" s="26"/>
      <c r="PI398" s="26"/>
      <c r="PJ398" s="26"/>
      <c r="PK398" s="26"/>
      <c r="PL398" s="26"/>
      <c r="PM398" s="26"/>
      <c r="PN398" s="26"/>
      <c r="PO398" s="26"/>
      <c r="PP398" s="26"/>
      <c r="PQ398" s="26"/>
      <c r="PR398" s="26"/>
      <c r="PS398" s="26"/>
      <c r="PT398" s="26"/>
      <c r="PU398" s="26"/>
      <c r="PV398" s="26"/>
      <c r="PW398" s="26"/>
      <c r="PX398" s="26"/>
      <c r="PY398" s="26"/>
      <c r="PZ398" s="26"/>
      <c r="QA398" s="26"/>
      <c r="QB398" s="26"/>
      <c r="QC398" s="26"/>
      <c r="QD398" s="26"/>
      <c r="QE398" s="26"/>
      <c r="QF398" s="26"/>
      <c r="QG398" s="26"/>
      <c r="QH398" s="26"/>
      <c r="QI398" s="26"/>
      <c r="QJ398" s="26"/>
      <c r="QK398" s="26"/>
      <c r="QL398" s="26"/>
      <c r="QM398" s="26"/>
      <c r="QN398" s="26"/>
      <c r="QO398" s="26"/>
      <c r="QP398" s="26"/>
      <c r="QQ398" s="26"/>
      <c r="QR398" s="26"/>
      <c r="QS398" s="26"/>
      <c r="QT398" s="26"/>
      <c r="QU398" s="26"/>
      <c r="QV398" s="26"/>
      <c r="QW398" s="26"/>
      <c r="QX398" s="26"/>
      <c r="QY398" s="26"/>
      <c r="QZ398" s="26"/>
      <c r="RA398" s="26"/>
      <c r="RB398" s="26"/>
      <c r="RC398" s="26"/>
      <c r="RD398" s="26"/>
      <c r="RE398" s="26"/>
      <c r="RF398" s="26"/>
      <c r="RG398" s="26"/>
      <c r="RH398" s="26"/>
      <c r="RI398" s="26"/>
      <c r="RJ398" s="26"/>
      <c r="RK398" s="26"/>
      <c r="RL398" s="26"/>
      <c r="RM398" s="26"/>
      <c r="RN398" s="26"/>
      <c r="RO398" s="26"/>
      <c r="RP398" s="26"/>
      <c r="RQ398" s="26"/>
      <c r="RR398" s="26"/>
      <c r="RS398" s="26"/>
      <c r="RT398" s="26"/>
      <c r="RU398" s="26"/>
      <c r="RV398" s="26"/>
      <c r="RW398" s="26"/>
      <c r="RX398" s="26"/>
      <c r="RY398" s="26"/>
      <c r="RZ398" s="26"/>
      <c r="SA398" s="26"/>
      <c r="SB398" s="26"/>
      <c r="SC398" s="26"/>
      <c r="SD398" s="26"/>
      <c r="SE398" s="26"/>
      <c r="SF398" s="26"/>
      <c r="SG398" s="26"/>
      <c r="SH398" s="26"/>
      <c r="SI398" s="26"/>
      <c r="SJ398" s="26"/>
      <c r="SK398" s="26"/>
      <c r="SL398" s="26"/>
      <c r="SM398" s="26"/>
      <c r="SN398" s="26"/>
      <c r="SO398" s="26"/>
      <c r="SP398" s="26"/>
      <c r="AAV398" s="26"/>
      <c r="AAW398" s="26"/>
      <c r="AAX398" s="26"/>
      <c r="AAY398" s="26"/>
      <c r="AAZ398" s="26"/>
      <c r="ABA398" s="26"/>
      <c r="ABB398" s="26"/>
      <c r="ABC398" s="26"/>
      <c r="ABD398" s="26"/>
      <c r="ABE398" s="26"/>
      <c r="ABF398" s="26"/>
      <c r="ABG398" s="26"/>
      <c r="ABH398" s="26"/>
      <c r="ABI398" s="26"/>
      <c r="ABJ398" s="26"/>
      <c r="ABK398" s="26"/>
      <c r="ABL398" s="26"/>
      <c r="ABM398" s="26"/>
      <c r="ABN398" s="26"/>
      <c r="ABO398" s="26"/>
      <c r="ABP398" s="26"/>
      <c r="ABQ398" s="26"/>
      <c r="ABR398" s="26"/>
      <c r="ABS398" s="26"/>
      <c r="ABT398" s="26"/>
      <c r="ABU398" s="26"/>
      <c r="ABV398" s="26"/>
      <c r="ABW398" s="26"/>
      <c r="ABX398" s="26"/>
      <c r="ABY398" s="26"/>
      <c r="ABZ398" s="26"/>
      <c r="ACA398" s="26"/>
      <c r="ACB398" s="26"/>
      <c r="ACC398" s="26"/>
      <c r="ACD398" s="26"/>
      <c r="ACE398" s="26"/>
      <c r="ACF398" s="26"/>
      <c r="ACG398" s="26"/>
      <c r="ACH398" s="26"/>
      <c r="ACI398" s="26"/>
      <c r="ACJ398" s="26"/>
      <c r="ACK398" s="26"/>
      <c r="ACL398" s="26"/>
      <c r="ACM398" s="26"/>
      <c r="ACN398" s="26"/>
      <c r="ACO398" s="26"/>
      <c r="ACP398" s="26"/>
      <c r="ACQ398" s="26"/>
      <c r="ACR398" s="26"/>
      <c r="ACS398" s="26"/>
      <c r="ACT398" s="26"/>
      <c r="ACU398" s="26"/>
      <c r="ACV398" s="26"/>
      <c r="ACW398" s="26"/>
      <c r="ACX398" s="26"/>
      <c r="ACY398" s="26"/>
      <c r="ACZ398" s="26"/>
      <c r="ADA398" s="26"/>
      <c r="ADB398" s="26"/>
      <c r="ADC398" s="26"/>
      <c r="ADD398" s="26"/>
      <c r="ADE398" s="26"/>
      <c r="ADF398" s="26"/>
      <c r="ADG398" s="26"/>
      <c r="ADH398" s="26"/>
      <c r="ADI398" s="26"/>
      <c r="ADJ398" s="26"/>
      <c r="ADK398" s="26"/>
      <c r="ADL398" s="26"/>
      <c r="ADM398" s="26"/>
      <c r="ADN398" s="26"/>
      <c r="ADO398" s="26"/>
      <c r="ADP398" s="26"/>
      <c r="ADQ398" s="26"/>
      <c r="ADR398" s="26"/>
      <c r="ADS398" s="26"/>
      <c r="ADT398" s="26"/>
      <c r="ADU398" s="26"/>
      <c r="ADV398" s="26"/>
      <c r="ADW398" s="26"/>
      <c r="ADX398" s="26"/>
      <c r="ADY398" s="26"/>
      <c r="ADZ398" s="26"/>
      <c r="AEA398" s="26"/>
      <c r="AEB398" s="26"/>
      <c r="AEC398" s="26"/>
      <c r="AED398" s="26"/>
      <c r="AEE398" s="26"/>
      <c r="AEF398" s="26"/>
      <c r="AEG398" s="26"/>
      <c r="AEH398" s="26"/>
      <c r="AEI398" s="26"/>
      <c r="AEJ398" s="26"/>
      <c r="AEK398" s="26"/>
      <c r="AEL398" s="26"/>
      <c r="AEM398" s="26"/>
      <c r="AEN398" s="26"/>
      <c r="AEO398" s="26"/>
      <c r="AEP398" s="26"/>
      <c r="AEQ398" s="26"/>
      <c r="AER398" s="26"/>
      <c r="AES398" s="26"/>
      <c r="AET398" s="26"/>
      <c r="AEU398" s="26"/>
      <c r="AEV398" s="26"/>
      <c r="AEW398" s="26"/>
      <c r="AEX398" s="26"/>
      <c r="AEY398" s="26"/>
      <c r="AEZ398" s="26"/>
      <c r="AFA398" s="26"/>
      <c r="AFB398" s="26"/>
      <c r="AFC398" s="26"/>
      <c r="AFD398" s="26"/>
      <c r="AFE398" s="26"/>
      <c r="AFF398" s="26"/>
      <c r="AFG398" s="26"/>
      <c r="AFH398" s="26"/>
      <c r="AFI398" s="26"/>
      <c r="AFJ398" s="26"/>
      <c r="AFK398" s="26"/>
      <c r="AFL398" s="26"/>
      <c r="AFM398" s="26"/>
      <c r="AFN398" s="26"/>
      <c r="AFO398" s="26"/>
      <c r="AFP398" s="26"/>
      <c r="AFQ398" s="26"/>
      <c r="AFR398" s="26"/>
      <c r="AFS398" s="26"/>
      <c r="AFT398" s="26"/>
      <c r="AFU398" s="26"/>
      <c r="AFV398" s="26"/>
      <c r="AFW398" s="26"/>
      <c r="AFX398" s="26"/>
      <c r="AFY398" s="26"/>
      <c r="AFZ398" s="26"/>
      <c r="AGA398" s="26"/>
      <c r="AGB398" s="26"/>
      <c r="AGC398" s="26"/>
      <c r="AGD398" s="26"/>
      <c r="AGE398" s="26"/>
      <c r="AGF398" s="26"/>
      <c r="AGG398" s="26"/>
      <c r="AGH398" s="26"/>
      <c r="AGI398" s="26"/>
      <c r="AGJ398" s="26"/>
      <c r="AGK398" s="26"/>
      <c r="AGL398" s="26"/>
      <c r="AGM398" s="26"/>
      <c r="AGN398" s="26"/>
      <c r="AGO398" s="26"/>
    </row>
    <row r="399" spans="371:873" x14ac:dyDescent="0.25">
      <c r="NG399" s="26"/>
      <c r="NH399" s="26"/>
      <c r="NI399" s="26"/>
      <c r="NJ399" s="26"/>
      <c r="NK399" s="26"/>
      <c r="NL399" s="26"/>
      <c r="NM399" s="26"/>
      <c r="NN399" s="26"/>
      <c r="NO399" s="26"/>
      <c r="NP399" s="26"/>
      <c r="NQ399" s="26"/>
      <c r="NR399" s="26"/>
      <c r="NS399" s="26"/>
      <c r="NT399" s="26"/>
      <c r="NU399" s="26"/>
      <c r="NV399" s="26"/>
      <c r="NW399" s="26"/>
      <c r="NX399" s="26"/>
      <c r="NY399" s="26"/>
      <c r="NZ399" s="26"/>
      <c r="OA399" s="26"/>
      <c r="OB399" s="26"/>
      <c r="OC399" s="26"/>
      <c r="OD399" s="26"/>
      <c r="OE399" s="26"/>
      <c r="OF399" s="26"/>
      <c r="OG399" s="26"/>
      <c r="OH399" s="26"/>
      <c r="OI399" s="26"/>
      <c r="OJ399" s="26"/>
      <c r="OK399" s="26"/>
      <c r="OL399" s="26"/>
      <c r="OM399" s="26"/>
      <c r="ON399" s="26"/>
      <c r="OO399" s="26"/>
      <c r="OP399" s="26"/>
      <c r="OQ399" s="26"/>
      <c r="OR399" s="26"/>
      <c r="OS399" s="26"/>
      <c r="OT399" s="26"/>
      <c r="OU399" s="26"/>
      <c r="OV399" s="26"/>
      <c r="OW399" s="26"/>
      <c r="OX399" s="26"/>
      <c r="OY399" s="26"/>
      <c r="OZ399" s="26"/>
      <c r="PA399" s="26"/>
      <c r="PB399" s="26"/>
      <c r="PC399" s="26"/>
      <c r="PD399" s="26"/>
      <c r="PE399" s="26"/>
      <c r="PF399" s="26"/>
      <c r="PG399" s="26"/>
      <c r="PH399" s="26"/>
      <c r="PI399" s="26"/>
      <c r="PJ399" s="26"/>
      <c r="PK399" s="26"/>
      <c r="PL399" s="26"/>
      <c r="PM399" s="26"/>
      <c r="PN399" s="26"/>
      <c r="PO399" s="26"/>
      <c r="PP399" s="26"/>
      <c r="PQ399" s="26"/>
      <c r="PR399" s="26"/>
      <c r="PS399" s="26"/>
      <c r="PT399" s="26"/>
      <c r="PU399" s="26"/>
      <c r="PV399" s="26"/>
      <c r="PW399" s="26"/>
      <c r="PX399" s="26"/>
      <c r="PY399" s="26"/>
      <c r="PZ399" s="26"/>
      <c r="QA399" s="26"/>
      <c r="QB399" s="26"/>
      <c r="QC399" s="26"/>
      <c r="QD399" s="26"/>
      <c r="QE399" s="26"/>
      <c r="QF399" s="26"/>
      <c r="QG399" s="26"/>
      <c r="QH399" s="26"/>
      <c r="QI399" s="26"/>
      <c r="QJ399" s="26"/>
      <c r="QK399" s="26"/>
      <c r="QL399" s="26"/>
      <c r="QM399" s="26"/>
      <c r="QN399" s="26"/>
      <c r="QO399" s="26"/>
      <c r="QP399" s="26"/>
      <c r="QQ399" s="26"/>
      <c r="QR399" s="26"/>
      <c r="QS399" s="26"/>
      <c r="QT399" s="26"/>
      <c r="QU399" s="26"/>
      <c r="QV399" s="26"/>
      <c r="QW399" s="26"/>
      <c r="QX399" s="26"/>
      <c r="QY399" s="26"/>
      <c r="QZ399" s="26"/>
      <c r="RA399" s="26"/>
      <c r="RB399" s="26"/>
      <c r="RC399" s="26"/>
      <c r="RD399" s="26"/>
      <c r="RE399" s="26"/>
      <c r="RF399" s="26"/>
      <c r="RG399" s="26"/>
      <c r="RH399" s="26"/>
      <c r="RI399" s="26"/>
      <c r="RJ399" s="26"/>
      <c r="RK399" s="26"/>
      <c r="RL399" s="26"/>
      <c r="RM399" s="26"/>
      <c r="RN399" s="26"/>
      <c r="RO399" s="26"/>
      <c r="RP399" s="26"/>
      <c r="RQ399" s="26"/>
      <c r="RR399" s="26"/>
      <c r="RS399" s="26"/>
      <c r="RT399" s="26"/>
      <c r="RU399" s="26"/>
      <c r="RV399" s="26"/>
      <c r="RW399" s="26"/>
      <c r="RX399" s="26"/>
      <c r="RY399" s="26"/>
      <c r="RZ399" s="26"/>
      <c r="SA399" s="26"/>
      <c r="SB399" s="26"/>
      <c r="SC399" s="26"/>
      <c r="SD399" s="26"/>
      <c r="SE399" s="26"/>
      <c r="SF399" s="26"/>
      <c r="SG399" s="26"/>
      <c r="SH399" s="26"/>
      <c r="SI399" s="26"/>
      <c r="SJ399" s="26"/>
      <c r="SK399" s="26"/>
      <c r="SL399" s="26"/>
      <c r="SM399" s="26"/>
      <c r="SN399" s="26"/>
      <c r="SO399" s="26"/>
      <c r="SP399" s="26"/>
      <c r="AAV399" s="26"/>
      <c r="AAW399" s="26"/>
      <c r="AAX399" s="26"/>
      <c r="AAY399" s="26"/>
      <c r="AAZ399" s="26"/>
      <c r="ABA399" s="26"/>
      <c r="ABB399" s="26"/>
      <c r="ABC399" s="26"/>
      <c r="ABD399" s="26"/>
      <c r="ABE399" s="26"/>
      <c r="ABF399" s="26"/>
      <c r="ABG399" s="26"/>
      <c r="ABH399" s="26"/>
      <c r="ABI399" s="26"/>
      <c r="ABJ399" s="26"/>
      <c r="ABK399" s="26"/>
      <c r="ABL399" s="26"/>
      <c r="ABM399" s="26"/>
      <c r="ABN399" s="26"/>
      <c r="ABO399" s="26"/>
      <c r="ABP399" s="26"/>
      <c r="ABQ399" s="26"/>
      <c r="ABR399" s="26"/>
      <c r="ABS399" s="26"/>
      <c r="ABT399" s="26"/>
      <c r="ABU399" s="26"/>
      <c r="ABV399" s="26"/>
      <c r="ABW399" s="26"/>
      <c r="ABX399" s="26"/>
      <c r="ABY399" s="26"/>
      <c r="ABZ399" s="26"/>
      <c r="ACA399" s="26"/>
      <c r="ACB399" s="26"/>
      <c r="ACC399" s="26"/>
      <c r="ACD399" s="26"/>
      <c r="ACE399" s="26"/>
      <c r="ACF399" s="26"/>
      <c r="ACG399" s="26"/>
      <c r="ACH399" s="26"/>
      <c r="ACI399" s="26"/>
      <c r="ACJ399" s="26"/>
      <c r="ACK399" s="26"/>
      <c r="ACL399" s="26"/>
      <c r="ACM399" s="26"/>
      <c r="ACN399" s="26"/>
      <c r="ACO399" s="26"/>
      <c r="ACP399" s="26"/>
      <c r="ACQ399" s="26"/>
      <c r="ACR399" s="26"/>
      <c r="ACS399" s="26"/>
      <c r="ACT399" s="26"/>
      <c r="ACU399" s="26"/>
      <c r="ACV399" s="26"/>
      <c r="ACW399" s="26"/>
      <c r="ACX399" s="26"/>
      <c r="ACY399" s="26"/>
      <c r="ACZ399" s="26"/>
      <c r="ADA399" s="26"/>
      <c r="ADB399" s="26"/>
      <c r="ADC399" s="26"/>
      <c r="ADD399" s="26"/>
      <c r="ADE399" s="26"/>
      <c r="ADF399" s="26"/>
      <c r="ADG399" s="26"/>
      <c r="ADH399" s="26"/>
      <c r="ADI399" s="26"/>
      <c r="ADJ399" s="26"/>
      <c r="ADK399" s="26"/>
      <c r="ADL399" s="26"/>
      <c r="ADM399" s="26"/>
      <c r="ADN399" s="26"/>
      <c r="ADO399" s="26"/>
      <c r="ADP399" s="26"/>
      <c r="ADQ399" s="26"/>
      <c r="ADR399" s="26"/>
      <c r="ADS399" s="26"/>
      <c r="ADT399" s="26"/>
      <c r="ADU399" s="26"/>
      <c r="ADV399" s="26"/>
      <c r="ADW399" s="26"/>
      <c r="ADX399" s="26"/>
      <c r="ADY399" s="26"/>
      <c r="ADZ399" s="26"/>
      <c r="AEA399" s="26"/>
      <c r="AEB399" s="26"/>
      <c r="AEC399" s="26"/>
      <c r="AED399" s="26"/>
      <c r="AEE399" s="26"/>
      <c r="AEF399" s="26"/>
      <c r="AEG399" s="26"/>
      <c r="AEH399" s="26"/>
      <c r="AEI399" s="26"/>
      <c r="AEJ399" s="26"/>
      <c r="AEK399" s="26"/>
      <c r="AEL399" s="26"/>
      <c r="AEM399" s="26"/>
      <c r="AEN399" s="26"/>
      <c r="AEO399" s="26"/>
      <c r="AEP399" s="26"/>
      <c r="AEQ399" s="26"/>
      <c r="AER399" s="26"/>
      <c r="AES399" s="26"/>
      <c r="AET399" s="26"/>
      <c r="AEU399" s="26"/>
      <c r="AEV399" s="26"/>
      <c r="AEW399" s="26"/>
      <c r="AEX399" s="26"/>
      <c r="AEY399" s="26"/>
      <c r="AEZ399" s="26"/>
      <c r="AFA399" s="26"/>
      <c r="AFB399" s="26"/>
      <c r="AFC399" s="26"/>
      <c r="AFD399" s="26"/>
      <c r="AFE399" s="26"/>
      <c r="AFF399" s="26"/>
      <c r="AFG399" s="26"/>
      <c r="AFH399" s="26"/>
      <c r="AFI399" s="26"/>
      <c r="AFJ399" s="26"/>
      <c r="AFK399" s="26"/>
      <c r="AFL399" s="26"/>
      <c r="AFM399" s="26"/>
      <c r="AFN399" s="26"/>
      <c r="AFO399" s="26"/>
      <c r="AFP399" s="26"/>
      <c r="AFQ399" s="26"/>
      <c r="AFR399" s="26"/>
      <c r="AFS399" s="26"/>
      <c r="AFT399" s="26"/>
      <c r="AFU399" s="26"/>
      <c r="AFV399" s="26"/>
      <c r="AFW399" s="26"/>
      <c r="AFX399" s="26"/>
      <c r="AFY399" s="26"/>
      <c r="AFZ399" s="26"/>
      <c r="AGA399" s="26"/>
      <c r="AGB399" s="26"/>
      <c r="AGC399" s="26"/>
      <c r="AGD399" s="26"/>
      <c r="AGE399" s="26"/>
      <c r="AGF399" s="26"/>
      <c r="AGG399" s="26"/>
      <c r="AGH399" s="26"/>
      <c r="AGI399" s="26"/>
      <c r="AGJ399" s="26"/>
      <c r="AGK399" s="26"/>
      <c r="AGL399" s="26"/>
      <c r="AGM399" s="26"/>
      <c r="AGN399" s="26"/>
      <c r="AGO399" s="26"/>
    </row>
    <row r="400" spans="371:873" x14ac:dyDescent="0.25">
      <c r="NG400" s="26"/>
      <c r="NH400" s="26"/>
      <c r="NI400" s="26"/>
      <c r="NJ400" s="26"/>
      <c r="NK400" s="26"/>
      <c r="NL400" s="26"/>
      <c r="NM400" s="26"/>
      <c r="NN400" s="26"/>
      <c r="NO400" s="26"/>
      <c r="NP400" s="26"/>
      <c r="NQ400" s="26"/>
      <c r="NR400" s="26"/>
      <c r="NS400" s="26"/>
      <c r="NT400" s="26"/>
      <c r="NU400" s="26"/>
      <c r="NV400" s="26"/>
      <c r="NW400" s="26"/>
      <c r="NX400" s="26"/>
      <c r="NY400" s="26"/>
      <c r="NZ400" s="26"/>
      <c r="OA400" s="26"/>
      <c r="OB400" s="26"/>
      <c r="OC400" s="26"/>
      <c r="OD400" s="26"/>
      <c r="OE400" s="26"/>
      <c r="OF400" s="26"/>
      <c r="OG400" s="26"/>
      <c r="OH400" s="26"/>
      <c r="OI400" s="26"/>
      <c r="OJ400" s="26"/>
      <c r="OK400" s="26"/>
      <c r="OL400" s="26"/>
      <c r="OM400" s="26"/>
      <c r="ON400" s="26"/>
      <c r="OO400" s="26"/>
      <c r="OP400" s="26"/>
      <c r="OQ400" s="26"/>
      <c r="OR400" s="26"/>
      <c r="OS400" s="26"/>
      <c r="OT400" s="26"/>
      <c r="OU400" s="26"/>
      <c r="OV400" s="26"/>
      <c r="OW400" s="26"/>
      <c r="OX400" s="26"/>
      <c r="OY400" s="26"/>
      <c r="OZ400" s="26"/>
      <c r="PA400" s="26"/>
      <c r="PB400" s="26"/>
      <c r="PC400" s="26"/>
      <c r="PD400" s="26"/>
      <c r="PE400" s="26"/>
      <c r="PF400" s="26"/>
      <c r="PG400" s="26"/>
      <c r="PH400" s="26"/>
      <c r="PI400" s="26"/>
      <c r="PJ400" s="26"/>
      <c r="PK400" s="26"/>
      <c r="PL400" s="26"/>
      <c r="PM400" s="26"/>
      <c r="PN400" s="26"/>
      <c r="PO400" s="26"/>
      <c r="PP400" s="26"/>
      <c r="PQ400" s="26"/>
      <c r="PR400" s="26"/>
      <c r="PS400" s="26"/>
      <c r="PT400" s="26"/>
      <c r="PU400" s="26"/>
      <c r="PV400" s="26"/>
      <c r="PW400" s="26"/>
      <c r="PX400" s="26"/>
      <c r="PY400" s="26"/>
      <c r="PZ400" s="26"/>
      <c r="QA400" s="26"/>
      <c r="QB400" s="26"/>
      <c r="QC400" s="26"/>
      <c r="QD400" s="26"/>
      <c r="QE400" s="26"/>
      <c r="QF400" s="26"/>
      <c r="QG400" s="26"/>
      <c r="QH400" s="26"/>
      <c r="QI400" s="26"/>
      <c r="QJ400" s="26"/>
      <c r="QK400" s="26"/>
      <c r="QL400" s="26"/>
      <c r="QM400" s="26"/>
      <c r="QN400" s="26"/>
      <c r="QO400" s="26"/>
      <c r="QP400" s="26"/>
      <c r="QQ400" s="26"/>
      <c r="QR400" s="26"/>
      <c r="QS400" s="26"/>
      <c r="QT400" s="26"/>
      <c r="QU400" s="26"/>
      <c r="QV400" s="26"/>
      <c r="QW400" s="26"/>
      <c r="QX400" s="26"/>
      <c r="QY400" s="26"/>
      <c r="QZ400" s="26"/>
      <c r="RA400" s="26"/>
      <c r="RB400" s="26"/>
      <c r="RC400" s="26"/>
      <c r="RD400" s="26"/>
      <c r="RE400" s="26"/>
      <c r="RF400" s="26"/>
      <c r="RG400" s="26"/>
      <c r="RH400" s="26"/>
      <c r="RI400" s="26"/>
      <c r="RJ400" s="26"/>
      <c r="RK400" s="26"/>
      <c r="RL400" s="26"/>
      <c r="RM400" s="26"/>
      <c r="RN400" s="26"/>
      <c r="RO400" s="26"/>
      <c r="RP400" s="26"/>
      <c r="RQ400" s="26"/>
      <c r="RR400" s="26"/>
      <c r="RS400" s="26"/>
      <c r="RT400" s="26"/>
      <c r="RU400" s="26"/>
      <c r="RV400" s="26"/>
      <c r="RW400" s="26"/>
      <c r="RX400" s="26"/>
      <c r="RY400" s="26"/>
      <c r="RZ400" s="26"/>
      <c r="SA400" s="26"/>
      <c r="SB400" s="26"/>
      <c r="SC400" s="26"/>
      <c r="SD400" s="26"/>
      <c r="SE400" s="26"/>
      <c r="SF400" s="26"/>
      <c r="SG400" s="26"/>
      <c r="SH400" s="26"/>
      <c r="SI400" s="26"/>
      <c r="SJ400" s="26"/>
      <c r="SK400" s="26"/>
      <c r="SL400" s="26"/>
      <c r="SM400" s="26"/>
      <c r="SN400" s="26"/>
      <c r="SO400" s="26"/>
      <c r="SP400" s="26"/>
      <c r="AAV400" s="26"/>
      <c r="AAW400" s="26"/>
      <c r="AAX400" s="26"/>
      <c r="AAY400" s="26"/>
      <c r="AAZ400" s="26"/>
      <c r="ABA400" s="26"/>
      <c r="ABB400" s="26"/>
      <c r="ABC400" s="26"/>
      <c r="ABD400" s="26"/>
      <c r="ABE400" s="26"/>
      <c r="ABF400" s="26"/>
      <c r="ABG400" s="26"/>
      <c r="ABH400" s="26"/>
      <c r="ABI400" s="26"/>
      <c r="ABJ400" s="26"/>
      <c r="ABK400" s="26"/>
      <c r="ABL400" s="26"/>
      <c r="ABM400" s="26"/>
      <c r="ABN400" s="26"/>
      <c r="ABO400" s="26"/>
      <c r="ABP400" s="26"/>
      <c r="ABQ400" s="26"/>
      <c r="ABR400" s="26"/>
      <c r="ABS400" s="26"/>
      <c r="ABT400" s="26"/>
      <c r="ABU400" s="26"/>
      <c r="ABV400" s="26"/>
      <c r="ABW400" s="26"/>
      <c r="ABX400" s="26"/>
      <c r="ABY400" s="26"/>
      <c r="ABZ400" s="26"/>
      <c r="ACA400" s="26"/>
      <c r="ACB400" s="26"/>
      <c r="ACC400" s="26"/>
      <c r="ACD400" s="26"/>
      <c r="ACE400" s="26"/>
      <c r="ACF400" s="26"/>
      <c r="ACG400" s="26"/>
      <c r="ACH400" s="26"/>
      <c r="ACI400" s="26"/>
      <c r="ACJ400" s="26"/>
      <c r="ACK400" s="26"/>
      <c r="ACL400" s="26"/>
      <c r="ACM400" s="26"/>
      <c r="ACN400" s="26"/>
      <c r="ACO400" s="26"/>
      <c r="ACP400" s="26"/>
      <c r="ACQ400" s="26"/>
      <c r="ACR400" s="26"/>
      <c r="ACS400" s="26"/>
      <c r="ACT400" s="26"/>
      <c r="ACU400" s="26"/>
      <c r="ACV400" s="26"/>
      <c r="ACW400" s="26"/>
      <c r="ACX400" s="26"/>
      <c r="ACY400" s="26"/>
      <c r="ACZ400" s="26"/>
      <c r="ADA400" s="26"/>
      <c r="ADB400" s="26"/>
      <c r="ADC400" s="26"/>
      <c r="ADD400" s="26"/>
      <c r="ADE400" s="26"/>
      <c r="ADF400" s="26"/>
      <c r="ADG400" s="26"/>
      <c r="ADH400" s="26"/>
      <c r="ADI400" s="26"/>
      <c r="ADJ400" s="26"/>
      <c r="ADK400" s="26"/>
      <c r="ADL400" s="26"/>
      <c r="ADM400" s="26"/>
      <c r="ADN400" s="26"/>
      <c r="ADO400" s="26"/>
      <c r="ADP400" s="26"/>
      <c r="ADQ400" s="26"/>
      <c r="ADR400" s="26"/>
      <c r="ADS400" s="26"/>
      <c r="ADT400" s="26"/>
      <c r="ADU400" s="26"/>
      <c r="ADV400" s="26"/>
      <c r="ADW400" s="26"/>
      <c r="ADX400" s="26"/>
      <c r="ADY400" s="26"/>
      <c r="ADZ400" s="26"/>
      <c r="AEA400" s="26"/>
      <c r="AEB400" s="26"/>
      <c r="AEC400" s="26"/>
      <c r="AED400" s="26"/>
      <c r="AEE400" s="26"/>
      <c r="AEF400" s="26"/>
      <c r="AEG400" s="26"/>
      <c r="AEH400" s="26"/>
      <c r="AEI400" s="26"/>
      <c r="AEJ400" s="26"/>
      <c r="AEK400" s="26"/>
      <c r="AEL400" s="26"/>
      <c r="AEM400" s="26"/>
      <c r="AEN400" s="26"/>
      <c r="AEO400" s="26"/>
      <c r="AEP400" s="26"/>
      <c r="AEQ400" s="26"/>
      <c r="AER400" s="26"/>
      <c r="AES400" s="26"/>
      <c r="AET400" s="26"/>
      <c r="AEU400" s="26"/>
      <c r="AEV400" s="26"/>
      <c r="AEW400" s="26"/>
      <c r="AEX400" s="26"/>
      <c r="AEY400" s="26"/>
      <c r="AEZ400" s="26"/>
      <c r="AFA400" s="26"/>
      <c r="AFB400" s="26"/>
      <c r="AFC400" s="26"/>
      <c r="AFD400" s="26"/>
      <c r="AFE400" s="26"/>
      <c r="AFF400" s="26"/>
      <c r="AFG400" s="26"/>
      <c r="AFH400" s="26"/>
      <c r="AFI400" s="26"/>
      <c r="AFJ400" s="26"/>
      <c r="AFK400" s="26"/>
      <c r="AFL400" s="26"/>
      <c r="AFM400" s="26"/>
      <c r="AFN400" s="26"/>
      <c r="AFO400" s="26"/>
      <c r="AFP400" s="26"/>
      <c r="AFQ400" s="26"/>
      <c r="AFR400" s="26"/>
      <c r="AFS400" s="26"/>
      <c r="AFT400" s="26"/>
      <c r="AFU400" s="26"/>
      <c r="AFV400" s="26"/>
      <c r="AFW400" s="26"/>
      <c r="AFX400" s="26"/>
      <c r="AFY400" s="26"/>
      <c r="AFZ400" s="26"/>
      <c r="AGA400" s="26"/>
      <c r="AGB400" s="26"/>
      <c r="AGC400" s="26"/>
      <c r="AGD400" s="26"/>
      <c r="AGE400" s="26"/>
      <c r="AGF400" s="26"/>
      <c r="AGG400" s="26"/>
      <c r="AGH400" s="26"/>
      <c r="AGI400" s="26"/>
      <c r="AGJ400" s="26"/>
      <c r="AGK400" s="26"/>
      <c r="AGL400" s="26"/>
      <c r="AGM400" s="26"/>
      <c r="AGN400" s="26"/>
      <c r="AGO400" s="26"/>
    </row>
    <row r="401" spans="371:873" x14ac:dyDescent="0.25">
      <c r="NG401" s="26"/>
      <c r="NH401" s="26"/>
      <c r="NI401" s="26"/>
      <c r="NJ401" s="26"/>
      <c r="NK401" s="26"/>
      <c r="NL401" s="26"/>
      <c r="NM401" s="26"/>
      <c r="NN401" s="26"/>
      <c r="NO401" s="26"/>
      <c r="NP401" s="26"/>
      <c r="NQ401" s="26"/>
      <c r="NR401" s="26"/>
      <c r="NS401" s="26"/>
      <c r="NT401" s="26"/>
      <c r="NU401" s="26"/>
      <c r="NV401" s="26"/>
      <c r="NW401" s="26"/>
      <c r="NX401" s="26"/>
      <c r="NY401" s="26"/>
      <c r="NZ401" s="26"/>
      <c r="OA401" s="26"/>
      <c r="OB401" s="26"/>
      <c r="OC401" s="26"/>
      <c r="OD401" s="26"/>
      <c r="OE401" s="26"/>
      <c r="OF401" s="26"/>
      <c r="OG401" s="26"/>
      <c r="OH401" s="26"/>
      <c r="OI401" s="26"/>
      <c r="OJ401" s="26"/>
      <c r="OK401" s="26"/>
      <c r="OL401" s="26"/>
      <c r="OM401" s="26"/>
      <c r="ON401" s="26"/>
      <c r="OO401" s="26"/>
      <c r="OP401" s="26"/>
      <c r="OQ401" s="26"/>
      <c r="OR401" s="26"/>
      <c r="OS401" s="26"/>
      <c r="OT401" s="26"/>
      <c r="OU401" s="26"/>
      <c r="OV401" s="26"/>
      <c r="OW401" s="26"/>
      <c r="OX401" s="26"/>
      <c r="OY401" s="26"/>
      <c r="OZ401" s="26"/>
      <c r="PA401" s="26"/>
      <c r="PB401" s="26"/>
      <c r="PC401" s="26"/>
      <c r="PD401" s="26"/>
      <c r="PE401" s="26"/>
      <c r="PF401" s="26"/>
      <c r="PG401" s="26"/>
      <c r="PH401" s="26"/>
      <c r="PI401" s="26"/>
      <c r="PJ401" s="26"/>
      <c r="PK401" s="26"/>
      <c r="PL401" s="26"/>
      <c r="PM401" s="26"/>
      <c r="PN401" s="26"/>
      <c r="PO401" s="26"/>
      <c r="PP401" s="26"/>
      <c r="PQ401" s="26"/>
      <c r="PR401" s="26"/>
      <c r="PS401" s="26"/>
      <c r="PT401" s="26"/>
      <c r="PU401" s="26"/>
      <c r="PV401" s="26"/>
      <c r="PW401" s="26"/>
      <c r="PX401" s="26"/>
      <c r="PY401" s="26"/>
      <c r="PZ401" s="26"/>
      <c r="QA401" s="26"/>
      <c r="QB401" s="26"/>
      <c r="QC401" s="26"/>
      <c r="QD401" s="26"/>
      <c r="QE401" s="26"/>
      <c r="QF401" s="26"/>
      <c r="QG401" s="26"/>
      <c r="QH401" s="26"/>
      <c r="QI401" s="26"/>
      <c r="QJ401" s="26"/>
      <c r="QK401" s="26"/>
      <c r="QL401" s="26"/>
      <c r="QM401" s="26"/>
      <c r="QN401" s="26"/>
      <c r="QO401" s="26"/>
      <c r="QP401" s="26"/>
      <c r="QQ401" s="26"/>
      <c r="QR401" s="26"/>
      <c r="QS401" s="26"/>
      <c r="QT401" s="26"/>
      <c r="QU401" s="26"/>
      <c r="QV401" s="26"/>
      <c r="QW401" s="26"/>
      <c r="QX401" s="26"/>
      <c r="QY401" s="26"/>
      <c r="QZ401" s="26"/>
      <c r="RA401" s="26"/>
      <c r="RB401" s="26"/>
      <c r="RC401" s="26"/>
      <c r="RD401" s="26"/>
      <c r="RE401" s="26"/>
      <c r="RF401" s="26"/>
      <c r="RG401" s="26"/>
      <c r="RH401" s="26"/>
      <c r="RI401" s="26"/>
      <c r="RJ401" s="26"/>
      <c r="RK401" s="26"/>
      <c r="RL401" s="26"/>
      <c r="RM401" s="26"/>
      <c r="RN401" s="26"/>
      <c r="RO401" s="26"/>
      <c r="RP401" s="26"/>
      <c r="RQ401" s="26"/>
      <c r="RR401" s="26"/>
      <c r="RS401" s="26"/>
      <c r="RT401" s="26"/>
      <c r="RU401" s="26"/>
      <c r="RV401" s="26"/>
      <c r="RW401" s="26"/>
      <c r="RX401" s="26"/>
      <c r="RY401" s="26"/>
      <c r="RZ401" s="26"/>
      <c r="SA401" s="26"/>
      <c r="SB401" s="26"/>
      <c r="SC401" s="26"/>
      <c r="SD401" s="26"/>
      <c r="SE401" s="26"/>
      <c r="SF401" s="26"/>
      <c r="SG401" s="26"/>
      <c r="SH401" s="26"/>
      <c r="SI401" s="26"/>
      <c r="SJ401" s="26"/>
      <c r="SK401" s="26"/>
      <c r="SL401" s="26"/>
      <c r="SM401" s="26"/>
      <c r="SN401" s="26"/>
      <c r="SO401" s="26"/>
      <c r="SP401" s="26"/>
      <c r="AAV401" s="26"/>
      <c r="AAW401" s="26"/>
      <c r="AAX401" s="26"/>
      <c r="AAY401" s="26"/>
      <c r="AAZ401" s="26"/>
      <c r="ABA401" s="26"/>
      <c r="ABB401" s="26"/>
      <c r="ABC401" s="26"/>
      <c r="ABD401" s="26"/>
      <c r="ABE401" s="26"/>
      <c r="ABF401" s="26"/>
      <c r="ABG401" s="26"/>
      <c r="ABH401" s="26"/>
      <c r="ABI401" s="26"/>
      <c r="ABJ401" s="26"/>
      <c r="ABK401" s="26"/>
      <c r="ABL401" s="26"/>
      <c r="ABM401" s="26"/>
      <c r="ABN401" s="26"/>
      <c r="ABO401" s="26"/>
      <c r="ABP401" s="26"/>
      <c r="ABQ401" s="26"/>
      <c r="ABR401" s="26"/>
      <c r="ABS401" s="26"/>
      <c r="ABT401" s="26"/>
      <c r="ABU401" s="26"/>
      <c r="ABV401" s="26"/>
      <c r="ABW401" s="26"/>
      <c r="ABX401" s="26"/>
      <c r="ABY401" s="26"/>
      <c r="ABZ401" s="26"/>
      <c r="ACA401" s="26"/>
      <c r="ACB401" s="26"/>
      <c r="ACC401" s="26"/>
      <c r="ACD401" s="26"/>
      <c r="ACE401" s="26"/>
      <c r="ACF401" s="26"/>
      <c r="ACG401" s="26"/>
      <c r="ACH401" s="26"/>
      <c r="ACI401" s="26"/>
      <c r="ACJ401" s="26"/>
      <c r="ACK401" s="26"/>
      <c r="ACL401" s="26"/>
      <c r="ACM401" s="26"/>
      <c r="ACN401" s="26"/>
      <c r="ACO401" s="26"/>
      <c r="ACP401" s="26"/>
      <c r="ACQ401" s="26"/>
      <c r="ACR401" s="26"/>
      <c r="ACS401" s="26"/>
      <c r="ACT401" s="26"/>
      <c r="ACU401" s="26"/>
      <c r="ACV401" s="26"/>
      <c r="ACW401" s="26"/>
      <c r="ACX401" s="26"/>
      <c r="ACY401" s="26"/>
      <c r="ACZ401" s="26"/>
      <c r="ADA401" s="26"/>
      <c r="ADB401" s="26"/>
      <c r="ADC401" s="26"/>
      <c r="ADD401" s="26"/>
      <c r="ADE401" s="26"/>
      <c r="ADF401" s="26"/>
      <c r="ADG401" s="26"/>
      <c r="ADH401" s="26"/>
      <c r="ADI401" s="26"/>
      <c r="ADJ401" s="26"/>
      <c r="ADK401" s="26"/>
      <c r="ADL401" s="26"/>
      <c r="ADM401" s="26"/>
      <c r="ADN401" s="26"/>
      <c r="ADO401" s="26"/>
      <c r="ADP401" s="26"/>
      <c r="ADQ401" s="26"/>
      <c r="ADR401" s="26"/>
      <c r="ADS401" s="26"/>
      <c r="ADT401" s="26"/>
      <c r="ADU401" s="26"/>
      <c r="ADV401" s="26"/>
      <c r="ADW401" s="26"/>
      <c r="ADX401" s="26"/>
      <c r="ADY401" s="26"/>
      <c r="ADZ401" s="26"/>
      <c r="AEA401" s="26"/>
      <c r="AEB401" s="26"/>
      <c r="AEC401" s="26"/>
      <c r="AED401" s="26"/>
      <c r="AEE401" s="26"/>
      <c r="AEF401" s="26"/>
      <c r="AEG401" s="26"/>
      <c r="AEH401" s="26"/>
      <c r="AEI401" s="26"/>
      <c r="AEJ401" s="26"/>
      <c r="AEK401" s="26"/>
      <c r="AEL401" s="26"/>
      <c r="AEM401" s="26"/>
      <c r="AEN401" s="26"/>
      <c r="AEO401" s="26"/>
      <c r="AEP401" s="26"/>
      <c r="AEQ401" s="26"/>
      <c r="AER401" s="26"/>
      <c r="AES401" s="26"/>
      <c r="AET401" s="26"/>
      <c r="AEU401" s="26"/>
      <c r="AEV401" s="26"/>
      <c r="AEW401" s="26"/>
      <c r="AEX401" s="26"/>
      <c r="AEY401" s="26"/>
      <c r="AEZ401" s="26"/>
      <c r="AFA401" s="26"/>
      <c r="AFB401" s="26"/>
      <c r="AFC401" s="26"/>
      <c r="AFD401" s="26"/>
      <c r="AFE401" s="26"/>
      <c r="AFF401" s="26"/>
      <c r="AFG401" s="26"/>
      <c r="AFH401" s="26"/>
      <c r="AFI401" s="26"/>
      <c r="AFJ401" s="26"/>
      <c r="AFK401" s="26"/>
      <c r="AFL401" s="26"/>
      <c r="AFM401" s="26"/>
      <c r="AFN401" s="26"/>
      <c r="AFO401" s="26"/>
      <c r="AFP401" s="26"/>
      <c r="AFQ401" s="26"/>
      <c r="AFR401" s="26"/>
      <c r="AFS401" s="26"/>
      <c r="AFT401" s="26"/>
      <c r="AFU401" s="26"/>
      <c r="AFV401" s="26"/>
      <c r="AFW401" s="26"/>
      <c r="AFX401" s="26"/>
      <c r="AFY401" s="26"/>
      <c r="AFZ401" s="26"/>
      <c r="AGA401" s="26"/>
      <c r="AGB401" s="26"/>
      <c r="AGC401" s="26"/>
      <c r="AGD401" s="26"/>
      <c r="AGE401" s="26"/>
      <c r="AGF401" s="26"/>
      <c r="AGG401" s="26"/>
      <c r="AGH401" s="26"/>
      <c r="AGI401" s="26"/>
      <c r="AGJ401" s="26"/>
      <c r="AGK401" s="26"/>
      <c r="AGL401" s="26"/>
      <c r="AGM401" s="26"/>
      <c r="AGN401" s="26"/>
      <c r="AGO401" s="26"/>
    </row>
    <row r="402" spans="371:873" x14ac:dyDescent="0.25">
      <c r="NG402" s="26"/>
      <c r="NH402" s="26"/>
      <c r="NI402" s="26"/>
      <c r="NJ402" s="26"/>
      <c r="NK402" s="26"/>
      <c r="NL402" s="26"/>
      <c r="NM402" s="26"/>
      <c r="NN402" s="26"/>
      <c r="NO402" s="26"/>
      <c r="NP402" s="26"/>
      <c r="NQ402" s="26"/>
      <c r="NR402" s="26"/>
      <c r="NS402" s="26"/>
      <c r="NT402" s="26"/>
      <c r="NU402" s="26"/>
      <c r="NV402" s="26"/>
      <c r="NW402" s="26"/>
      <c r="NX402" s="26"/>
      <c r="NY402" s="26"/>
      <c r="NZ402" s="26"/>
      <c r="OA402" s="26"/>
      <c r="OB402" s="26"/>
      <c r="OC402" s="26"/>
      <c r="OD402" s="26"/>
      <c r="OE402" s="26"/>
      <c r="OF402" s="26"/>
      <c r="OG402" s="26"/>
      <c r="OH402" s="26"/>
      <c r="OI402" s="26"/>
      <c r="OJ402" s="26"/>
      <c r="OK402" s="26"/>
      <c r="OL402" s="26"/>
      <c r="OM402" s="26"/>
      <c r="ON402" s="26"/>
      <c r="OO402" s="26"/>
      <c r="OP402" s="26"/>
      <c r="OQ402" s="26"/>
      <c r="OR402" s="26"/>
      <c r="OS402" s="26"/>
      <c r="OT402" s="26"/>
      <c r="OU402" s="26"/>
      <c r="OV402" s="26"/>
      <c r="OW402" s="26"/>
      <c r="OX402" s="26"/>
      <c r="OY402" s="26"/>
      <c r="OZ402" s="26"/>
      <c r="PA402" s="26"/>
      <c r="PB402" s="26"/>
      <c r="PC402" s="26"/>
      <c r="PD402" s="26"/>
      <c r="PE402" s="26"/>
      <c r="PF402" s="26"/>
      <c r="PG402" s="26"/>
      <c r="PH402" s="26"/>
      <c r="PI402" s="26"/>
      <c r="PJ402" s="26"/>
      <c r="PK402" s="26"/>
      <c r="PL402" s="26"/>
      <c r="PM402" s="26"/>
      <c r="PN402" s="26"/>
      <c r="PO402" s="26"/>
      <c r="PP402" s="26"/>
      <c r="PQ402" s="26"/>
      <c r="PR402" s="26"/>
      <c r="PS402" s="26"/>
      <c r="PT402" s="26"/>
      <c r="PU402" s="26"/>
      <c r="PV402" s="26"/>
      <c r="PW402" s="26"/>
      <c r="PX402" s="26"/>
      <c r="PY402" s="26"/>
      <c r="PZ402" s="26"/>
      <c r="QA402" s="26"/>
      <c r="QB402" s="26"/>
      <c r="QC402" s="26"/>
      <c r="QD402" s="26"/>
      <c r="QE402" s="26"/>
      <c r="QF402" s="26"/>
      <c r="QG402" s="26"/>
      <c r="QH402" s="26"/>
      <c r="QI402" s="26"/>
      <c r="QJ402" s="26"/>
      <c r="QK402" s="26"/>
      <c r="QL402" s="26"/>
      <c r="QM402" s="26"/>
      <c r="QN402" s="26"/>
      <c r="QO402" s="26"/>
      <c r="QP402" s="26"/>
      <c r="QQ402" s="26"/>
      <c r="QR402" s="26"/>
      <c r="QS402" s="26"/>
      <c r="QT402" s="26"/>
      <c r="QU402" s="26"/>
      <c r="QV402" s="26"/>
      <c r="QW402" s="26"/>
      <c r="QX402" s="26"/>
      <c r="QY402" s="26"/>
      <c r="QZ402" s="26"/>
      <c r="RA402" s="26"/>
      <c r="RB402" s="26"/>
      <c r="RC402" s="26"/>
      <c r="RD402" s="26"/>
      <c r="RE402" s="26"/>
      <c r="RF402" s="26"/>
      <c r="RG402" s="26"/>
      <c r="RH402" s="26"/>
      <c r="RI402" s="26"/>
      <c r="RJ402" s="26"/>
      <c r="RK402" s="26"/>
      <c r="RL402" s="26"/>
      <c r="RM402" s="26"/>
      <c r="RN402" s="26"/>
      <c r="RO402" s="26"/>
      <c r="RP402" s="26"/>
      <c r="RQ402" s="26"/>
      <c r="RR402" s="26"/>
      <c r="RS402" s="26"/>
      <c r="RT402" s="26"/>
      <c r="RU402" s="26"/>
      <c r="RV402" s="26"/>
      <c r="RW402" s="26"/>
      <c r="RX402" s="26"/>
      <c r="RY402" s="26"/>
      <c r="RZ402" s="26"/>
      <c r="SA402" s="26"/>
      <c r="SB402" s="26"/>
      <c r="SC402" s="26"/>
      <c r="SD402" s="26"/>
      <c r="SE402" s="26"/>
      <c r="SF402" s="26"/>
      <c r="SG402" s="26"/>
      <c r="SH402" s="26"/>
      <c r="SI402" s="26"/>
      <c r="SJ402" s="26"/>
      <c r="SK402" s="26"/>
      <c r="SL402" s="26"/>
      <c r="SM402" s="26"/>
      <c r="SN402" s="26"/>
      <c r="SO402" s="26"/>
      <c r="SP402" s="26"/>
      <c r="AAV402" s="26"/>
      <c r="AAW402" s="26"/>
      <c r="AAX402" s="26"/>
      <c r="AAY402" s="26"/>
      <c r="AAZ402" s="26"/>
      <c r="ABA402" s="26"/>
      <c r="ABB402" s="26"/>
      <c r="ABC402" s="26"/>
      <c r="ABD402" s="26"/>
      <c r="ABE402" s="26"/>
      <c r="ABF402" s="26"/>
      <c r="ABG402" s="26"/>
      <c r="ABH402" s="26"/>
      <c r="ABI402" s="26"/>
      <c r="ABJ402" s="26"/>
      <c r="ABK402" s="26"/>
      <c r="ABL402" s="26"/>
      <c r="ABM402" s="26"/>
      <c r="ABN402" s="26"/>
      <c r="ABO402" s="26"/>
      <c r="ABP402" s="26"/>
      <c r="ABQ402" s="26"/>
      <c r="ABR402" s="26"/>
      <c r="ABS402" s="26"/>
      <c r="ABT402" s="26"/>
      <c r="ABU402" s="26"/>
      <c r="ABV402" s="26"/>
      <c r="ABW402" s="26"/>
      <c r="ABX402" s="26"/>
      <c r="ABY402" s="26"/>
      <c r="ABZ402" s="26"/>
      <c r="ACA402" s="26"/>
      <c r="ACB402" s="26"/>
      <c r="ACC402" s="26"/>
      <c r="ACD402" s="26"/>
      <c r="ACE402" s="26"/>
      <c r="ACF402" s="26"/>
      <c r="ACG402" s="26"/>
      <c r="ACH402" s="26"/>
      <c r="ACI402" s="26"/>
      <c r="ACJ402" s="26"/>
      <c r="ACK402" s="26"/>
      <c r="ACL402" s="26"/>
      <c r="ACM402" s="26"/>
      <c r="ACN402" s="26"/>
      <c r="ACO402" s="26"/>
      <c r="ACP402" s="26"/>
      <c r="ACQ402" s="26"/>
      <c r="ACR402" s="26"/>
      <c r="ACS402" s="26"/>
      <c r="ACT402" s="26"/>
      <c r="ACU402" s="26"/>
      <c r="ACV402" s="26"/>
      <c r="ACW402" s="26"/>
      <c r="ACX402" s="26"/>
      <c r="ACY402" s="26"/>
      <c r="ACZ402" s="26"/>
      <c r="ADA402" s="26"/>
      <c r="ADB402" s="26"/>
      <c r="ADC402" s="26"/>
      <c r="ADD402" s="26"/>
      <c r="ADE402" s="26"/>
      <c r="ADF402" s="26"/>
      <c r="ADG402" s="26"/>
      <c r="ADH402" s="26"/>
      <c r="ADI402" s="26"/>
      <c r="ADJ402" s="26"/>
      <c r="ADK402" s="26"/>
      <c r="ADL402" s="26"/>
      <c r="ADM402" s="26"/>
      <c r="ADN402" s="26"/>
      <c r="ADO402" s="26"/>
      <c r="ADP402" s="26"/>
      <c r="ADQ402" s="26"/>
      <c r="ADR402" s="26"/>
      <c r="ADS402" s="26"/>
      <c r="ADT402" s="26"/>
      <c r="ADU402" s="26"/>
      <c r="ADV402" s="26"/>
      <c r="ADW402" s="26"/>
      <c r="ADX402" s="26"/>
      <c r="ADY402" s="26"/>
      <c r="ADZ402" s="26"/>
      <c r="AEA402" s="26"/>
      <c r="AEB402" s="26"/>
      <c r="AEC402" s="26"/>
      <c r="AED402" s="26"/>
      <c r="AEE402" s="26"/>
      <c r="AEF402" s="26"/>
      <c r="AEG402" s="26"/>
      <c r="AEH402" s="26"/>
      <c r="AEI402" s="26"/>
      <c r="AEJ402" s="26"/>
      <c r="AEK402" s="26"/>
      <c r="AEL402" s="26"/>
      <c r="AEM402" s="26"/>
      <c r="AEN402" s="26"/>
      <c r="AEO402" s="26"/>
      <c r="AEP402" s="26"/>
      <c r="AEQ402" s="26"/>
      <c r="AER402" s="26"/>
      <c r="AES402" s="26"/>
      <c r="AET402" s="26"/>
      <c r="AEU402" s="26"/>
      <c r="AEV402" s="26"/>
      <c r="AEW402" s="26"/>
      <c r="AEX402" s="26"/>
      <c r="AEY402" s="26"/>
      <c r="AEZ402" s="26"/>
      <c r="AFA402" s="26"/>
      <c r="AFB402" s="26"/>
      <c r="AFC402" s="26"/>
      <c r="AFD402" s="26"/>
      <c r="AFE402" s="26"/>
      <c r="AFF402" s="26"/>
      <c r="AFG402" s="26"/>
      <c r="AFH402" s="26"/>
      <c r="AFI402" s="26"/>
      <c r="AFJ402" s="26"/>
      <c r="AFK402" s="26"/>
      <c r="AFL402" s="26"/>
      <c r="AFM402" s="26"/>
      <c r="AFN402" s="26"/>
      <c r="AFO402" s="26"/>
      <c r="AFP402" s="26"/>
      <c r="AFQ402" s="26"/>
      <c r="AFR402" s="26"/>
      <c r="AFS402" s="26"/>
      <c r="AFT402" s="26"/>
      <c r="AFU402" s="26"/>
      <c r="AFV402" s="26"/>
      <c r="AFW402" s="26"/>
      <c r="AFX402" s="26"/>
      <c r="AFY402" s="26"/>
      <c r="AFZ402" s="26"/>
      <c r="AGA402" s="26"/>
      <c r="AGB402" s="26"/>
      <c r="AGC402" s="26"/>
      <c r="AGD402" s="26"/>
      <c r="AGE402" s="26"/>
      <c r="AGF402" s="26"/>
      <c r="AGG402" s="26"/>
      <c r="AGH402" s="26"/>
      <c r="AGI402" s="26"/>
      <c r="AGJ402" s="26"/>
      <c r="AGK402" s="26"/>
      <c r="AGL402" s="26"/>
      <c r="AGM402" s="26"/>
      <c r="AGN402" s="26"/>
      <c r="AGO402" s="26"/>
    </row>
    <row r="403" spans="371:873" x14ac:dyDescent="0.25">
      <c r="NG403" s="26"/>
      <c r="NH403" s="26"/>
      <c r="NI403" s="26"/>
      <c r="NJ403" s="26"/>
      <c r="NK403" s="26"/>
      <c r="NL403" s="26"/>
      <c r="NM403" s="26"/>
      <c r="NN403" s="26"/>
      <c r="NO403" s="26"/>
      <c r="NP403" s="26"/>
      <c r="NQ403" s="26"/>
      <c r="NR403" s="26"/>
      <c r="NS403" s="26"/>
      <c r="NT403" s="26"/>
      <c r="NU403" s="26"/>
      <c r="NV403" s="26"/>
      <c r="NW403" s="26"/>
      <c r="NX403" s="26"/>
      <c r="NY403" s="26"/>
      <c r="NZ403" s="26"/>
      <c r="OA403" s="26"/>
      <c r="OB403" s="26"/>
      <c r="OC403" s="26"/>
      <c r="OD403" s="26"/>
      <c r="OE403" s="26"/>
      <c r="OF403" s="26"/>
      <c r="OG403" s="26"/>
      <c r="OH403" s="26"/>
      <c r="OI403" s="26"/>
      <c r="OJ403" s="26"/>
      <c r="OK403" s="26"/>
      <c r="OL403" s="26"/>
      <c r="OM403" s="26"/>
      <c r="ON403" s="26"/>
      <c r="OO403" s="26"/>
      <c r="OP403" s="26"/>
      <c r="OQ403" s="26"/>
      <c r="OR403" s="26"/>
      <c r="OS403" s="26"/>
      <c r="OT403" s="26"/>
      <c r="OU403" s="26"/>
      <c r="OV403" s="26"/>
      <c r="OW403" s="26"/>
      <c r="OX403" s="26"/>
      <c r="OY403" s="26"/>
      <c r="OZ403" s="26"/>
      <c r="PA403" s="26"/>
      <c r="PB403" s="26"/>
      <c r="PC403" s="26"/>
      <c r="PD403" s="26"/>
      <c r="PE403" s="26"/>
      <c r="PF403" s="26"/>
      <c r="PG403" s="26"/>
      <c r="PH403" s="26"/>
      <c r="PI403" s="26"/>
      <c r="PJ403" s="26"/>
      <c r="PK403" s="26"/>
      <c r="PL403" s="26"/>
      <c r="PM403" s="26"/>
      <c r="PN403" s="26"/>
      <c r="PO403" s="26"/>
      <c r="PP403" s="26"/>
      <c r="PQ403" s="26"/>
      <c r="PR403" s="26"/>
      <c r="PS403" s="26"/>
      <c r="PT403" s="26"/>
      <c r="PU403" s="26"/>
      <c r="PV403" s="26"/>
      <c r="PW403" s="26"/>
      <c r="PX403" s="26"/>
      <c r="PY403" s="26"/>
      <c r="PZ403" s="26"/>
      <c r="QA403" s="26"/>
      <c r="QB403" s="26"/>
      <c r="QC403" s="26"/>
      <c r="QD403" s="26"/>
      <c r="QE403" s="26"/>
      <c r="QF403" s="26"/>
      <c r="QG403" s="26"/>
      <c r="QH403" s="26"/>
      <c r="QI403" s="26"/>
      <c r="QJ403" s="26"/>
      <c r="QK403" s="26"/>
      <c r="QL403" s="26"/>
      <c r="QM403" s="26"/>
      <c r="QN403" s="26"/>
      <c r="QO403" s="26"/>
      <c r="QP403" s="26"/>
      <c r="QQ403" s="26"/>
      <c r="QR403" s="26"/>
      <c r="QS403" s="26"/>
      <c r="QT403" s="26"/>
      <c r="QU403" s="26"/>
      <c r="QV403" s="26"/>
      <c r="QW403" s="26"/>
      <c r="QX403" s="26"/>
      <c r="QY403" s="26"/>
      <c r="QZ403" s="26"/>
      <c r="RA403" s="26"/>
      <c r="RB403" s="26"/>
      <c r="RC403" s="26"/>
      <c r="RD403" s="26"/>
      <c r="RE403" s="26"/>
      <c r="RF403" s="26"/>
      <c r="RG403" s="26"/>
      <c r="RH403" s="26"/>
      <c r="RI403" s="26"/>
      <c r="RJ403" s="26"/>
      <c r="RK403" s="26"/>
      <c r="RL403" s="26"/>
      <c r="RM403" s="26"/>
      <c r="RN403" s="26"/>
      <c r="RO403" s="26"/>
      <c r="RP403" s="26"/>
      <c r="RQ403" s="26"/>
      <c r="RR403" s="26"/>
      <c r="RS403" s="26"/>
      <c r="RT403" s="26"/>
      <c r="RU403" s="26"/>
      <c r="RV403" s="26"/>
      <c r="RW403" s="26"/>
      <c r="RX403" s="26"/>
      <c r="RY403" s="26"/>
      <c r="RZ403" s="26"/>
      <c r="SA403" s="26"/>
      <c r="SB403" s="26"/>
      <c r="SC403" s="26"/>
      <c r="SD403" s="26"/>
      <c r="SE403" s="26"/>
      <c r="SF403" s="26"/>
      <c r="SG403" s="26"/>
      <c r="SH403" s="26"/>
      <c r="SI403" s="26"/>
      <c r="SJ403" s="26"/>
      <c r="SK403" s="26"/>
      <c r="SL403" s="26"/>
      <c r="SM403" s="26"/>
      <c r="SN403" s="26"/>
      <c r="SO403" s="26"/>
      <c r="SP403" s="26"/>
      <c r="AAV403" s="26"/>
      <c r="AAW403" s="26"/>
      <c r="AAX403" s="26"/>
      <c r="AAY403" s="26"/>
      <c r="AAZ403" s="26"/>
      <c r="ABA403" s="26"/>
      <c r="ABB403" s="26"/>
      <c r="ABC403" s="26"/>
      <c r="ABD403" s="26"/>
      <c r="ABE403" s="26"/>
      <c r="ABF403" s="26"/>
      <c r="ABG403" s="26"/>
      <c r="ABH403" s="26"/>
      <c r="ABI403" s="26"/>
      <c r="ABJ403" s="26"/>
      <c r="ABK403" s="26"/>
      <c r="ABL403" s="26"/>
      <c r="ABM403" s="26"/>
      <c r="ABN403" s="26"/>
      <c r="ABO403" s="26"/>
      <c r="ABP403" s="26"/>
      <c r="ABQ403" s="26"/>
      <c r="ABR403" s="26"/>
      <c r="ABS403" s="26"/>
      <c r="ABT403" s="26"/>
      <c r="ABU403" s="26"/>
      <c r="ABV403" s="26"/>
      <c r="ABW403" s="26"/>
      <c r="ABX403" s="26"/>
      <c r="ABY403" s="26"/>
      <c r="ABZ403" s="26"/>
      <c r="ACA403" s="26"/>
      <c r="ACB403" s="26"/>
      <c r="ACC403" s="26"/>
      <c r="ACD403" s="26"/>
      <c r="ACE403" s="26"/>
      <c r="ACF403" s="26"/>
      <c r="ACG403" s="26"/>
      <c r="ACH403" s="26"/>
      <c r="ACI403" s="26"/>
      <c r="ACJ403" s="26"/>
      <c r="ACK403" s="26"/>
      <c r="ACL403" s="26"/>
      <c r="ACM403" s="26"/>
      <c r="ACN403" s="26"/>
      <c r="ACO403" s="26"/>
      <c r="ACP403" s="26"/>
      <c r="ACQ403" s="26"/>
      <c r="ACR403" s="26"/>
      <c r="ACS403" s="26"/>
      <c r="ACT403" s="26"/>
      <c r="ACU403" s="26"/>
      <c r="ACV403" s="26"/>
      <c r="ACW403" s="26"/>
      <c r="ACX403" s="26"/>
      <c r="ACY403" s="26"/>
      <c r="ACZ403" s="26"/>
      <c r="ADA403" s="26"/>
      <c r="ADB403" s="26"/>
      <c r="ADC403" s="26"/>
      <c r="ADD403" s="26"/>
      <c r="ADE403" s="26"/>
      <c r="ADF403" s="26"/>
      <c r="ADG403" s="26"/>
      <c r="ADH403" s="26"/>
      <c r="ADI403" s="26"/>
      <c r="ADJ403" s="26"/>
      <c r="ADK403" s="26"/>
      <c r="ADL403" s="26"/>
      <c r="ADM403" s="26"/>
      <c r="ADN403" s="26"/>
      <c r="ADO403" s="26"/>
      <c r="ADP403" s="26"/>
      <c r="ADQ403" s="26"/>
      <c r="ADR403" s="26"/>
      <c r="ADS403" s="26"/>
      <c r="ADT403" s="26"/>
      <c r="ADU403" s="26"/>
      <c r="ADV403" s="26"/>
      <c r="ADW403" s="26"/>
      <c r="ADX403" s="26"/>
      <c r="ADY403" s="26"/>
      <c r="ADZ403" s="26"/>
      <c r="AEA403" s="26"/>
      <c r="AEB403" s="26"/>
      <c r="AEC403" s="26"/>
      <c r="AED403" s="26"/>
      <c r="AEE403" s="26"/>
      <c r="AEF403" s="26"/>
      <c r="AEG403" s="26"/>
      <c r="AEH403" s="26"/>
      <c r="AEI403" s="26"/>
      <c r="AEJ403" s="26"/>
      <c r="AEK403" s="26"/>
      <c r="AEL403" s="26"/>
      <c r="AEM403" s="26"/>
      <c r="AEN403" s="26"/>
      <c r="AEO403" s="26"/>
      <c r="AEP403" s="26"/>
      <c r="AEQ403" s="26"/>
      <c r="AER403" s="26"/>
      <c r="AES403" s="26"/>
      <c r="AET403" s="26"/>
      <c r="AEU403" s="26"/>
      <c r="AEV403" s="26"/>
      <c r="AEW403" s="26"/>
      <c r="AEX403" s="26"/>
      <c r="AEY403" s="26"/>
      <c r="AEZ403" s="26"/>
      <c r="AFA403" s="26"/>
      <c r="AFB403" s="26"/>
      <c r="AFC403" s="26"/>
      <c r="AFD403" s="26"/>
      <c r="AFE403" s="26"/>
      <c r="AFF403" s="26"/>
      <c r="AFG403" s="26"/>
      <c r="AFH403" s="26"/>
      <c r="AFI403" s="26"/>
      <c r="AFJ403" s="26"/>
      <c r="AFK403" s="26"/>
      <c r="AFL403" s="26"/>
      <c r="AFM403" s="26"/>
      <c r="AFN403" s="26"/>
      <c r="AFO403" s="26"/>
      <c r="AFP403" s="26"/>
      <c r="AFQ403" s="26"/>
      <c r="AFR403" s="26"/>
      <c r="AFS403" s="26"/>
      <c r="AFT403" s="26"/>
      <c r="AFU403" s="26"/>
      <c r="AFV403" s="26"/>
      <c r="AFW403" s="26"/>
      <c r="AFX403" s="26"/>
      <c r="AFY403" s="26"/>
      <c r="AFZ403" s="26"/>
      <c r="AGA403" s="26"/>
      <c r="AGB403" s="26"/>
      <c r="AGC403" s="26"/>
      <c r="AGD403" s="26"/>
      <c r="AGE403" s="26"/>
      <c r="AGF403" s="26"/>
      <c r="AGG403" s="26"/>
      <c r="AGH403" s="26"/>
      <c r="AGI403" s="26"/>
      <c r="AGJ403" s="26"/>
      <c r="AGK403" s="26"/>
      <c r="AGL403" s="26"/>
      <c r="AGM403" s="26"/>
      <c r="AGN403" s="26"/>
      <c r="AGO403" s="26"/>
    </row>
    <row r="404" spans="371:873" x14ac:dyDescent="0.25">
      <c r="NG404" s="26"/>
      <c r="NH404" s="26"/>
      <c r="NI404" s="26"/>
      <c r="NJ404" s="26"/>
      <c r="NK404" s="26"/>
      <c r="NL404" s="26"/>
      <c r="NM404" s="26"/>
      <c r="NN404" s="26"/>
      <c r="NO404" s="26"/>
      <c r="NP404" s="26"/>
      <c r="NQ404" s="26"/>
      <c r="NR404" s="26"/>
      <c r="NS404" s="26"/>
      <c r="NT404" s="26"/>
      <c r="NU404" s="26"/>
      <c r="NV404" s="26"/>
      <c r="NW404" s="26"/>
      <c r="NX404" s="26"/>
      <c r="NY404" s="26"/>
      <c r="NZ404" s="26"/>
      <c r="OA404" s="26"/>
      <c r="OB404" s="26"/>
      <c r="OC404" s="26"/>
      <c r="OD404" s="26"/>
      <c r="OE404" s="26"/>
      <c r="OF404" s="26"/>
      <c r="OG404" s="26"/>
      <c r="OH404" s="26"/>
      <c r="OI404" s="26"/>
      <c r="OJ404" s="26"/>
      <c r="OK404" s="26"/>
      <c r="OL404" s="26"/>
      <c r="OM404" s="26"/>
      <c r="ON404" s="26"/>
      <c r="OO404" s="26"/>
      <c r="OP404" s="26"/>
      <c r="OQ404" s="26"/>
      <c r="OR404" s="26"/>
      <c r="OS404" s="26"/>
      <c r="OT404" s="26"/>
      <c r="OU404" s="26"/>
      <c r="OV404" s="26"/>
      <c r="OW404" s="26"/>
      <c r="OX404" s="26"/>
      <c r="OY404" s="26"/>
      <c r="OZ404" s="26"/>
      <c r="PA404" s="26"/>
      <c r="PB404" s="26"/>
      <c r="PC404" s="26"/>
      <c r="PD404" s="26"/>
      <c r="PE404" s="26"/>
      <c r="PF404" s="26"/>
      <c r="PG404" s="26"/>
      <c r="PH404" s="26"/>
      <c r="PI404" s="26"/>
      <c r="PJ404" s="26"/>
      <c r="PK404" s="26"/>
      <c r="PL404" s="26"/>
      <c r="PM404" s="26"/>
      <c r="PN404" s="26"/>
      <c r="PO404" s="26"/>
      <c r="PP404" s="26"/>
      <c r="PQ404" s="26"/>
      <c r="PR404" s="26"/>
      <c r="PS404" s="26"/>
      <c r="PT404" s="26"/>
      <c r="PU404" s="26"/>
      <c r="PV404" s="26"/>
      <c r="PW404" s="26"/>
      <c r="PX404" s="26"/>
      <c r="PY404" s="26"/>
      <c r="PZ404" s="26"/>
      <c r="QA404" s="26"/>
      <c r="QB404" s="26"/>
      <c r="QC404" s="26"/>
      <c r="QD404" s="26"/>
      <c r="QE404" s="26"/>
      <c r="QF404" s="26"/>
      <c r="QG404" s="26"/>
      <c r="QH404" s="26"/>
      <c r="QI404" s="26"/>
      <c r="QJ404" s="26"/>
      <c r="QK404" s="26"/>
      <c r="QL404" s="26"/>
      <c r="QM404" s="26"/>
      <c r="QN404" s="26"/>
      <c r="QO404" s="26"/>
      <c r="QP404" s="26"/>
      <c r="QQ404" s="26"/>
      <c r="QR404" s="26"/>
      <c r="QS404" s="26"/>
      <c r="QT404" s="26"/>
      <c r="QU404" s="26"/>
      <c r="QV404" s="26"/>
      <c r="QW404" s="26"/>
      <c r="QX404" s="26"/>
      <c r="QY404" s="26"/>
      <c r="QZ404" s="26"/>
      <c r="RA404" s="26"/>
      <c r="RB404" s="26"/>
      <c r="RC404" s="26"/>
      <c r="RD404" s="26"/>
      <c r="RE404" s="26"/>
      <c r="RF404" s="26"/>
      <c r="RG404" s="26"/>
      <c r="RH404" s="26"/>
      <c r="RI404" s="26"/>
      <c r="RJ404" s="26"/>
      <c r="RK404" s="26"/>
      <c r="RL404" s="26"/>
      <c r="RM404" s="26"/>
      <c r="RN404" s="26"/>
      <c r="RO404" s="26"/>
      <c r="RP404" s="26"/>
      <c r="RQ404" s="26"/>
      <c r="RR404" s="26"/>
      <c r="RS404" s="26"/>
      <c r="RT404" s="26"/>
      <c r="RU404" s="26"/>
      <c r="RV404" s="26"/>
      <c r="RW404" s="26"/>
      <c r="RX404" s="26"/>
      <c r="RY404" s="26"/>
      <c r="RZ404" s="26"/>
      <c r="SA404" s="26"/>
      <c r="SB404" s="26"/>
      <c r="SC404" s="26"/>
      <c r="SD404" s="26"/>
      <c r="SE404" s="26"/>
      <c r="SF404" s="26"/>
      <c r="SG404" s="26"/>
      <c r="SH404" s="26"/>
      <c r="SI404" s="26"/>
      <c r="SJ404" s="26"/>
      <c r="SK404" s="26"/>
      <c r="SL404" s="26"/>
      <c r="SM404" s="26"/>
      <c r="SN404" s="26"/>
      <c r="SO404" s="26"/>
      <c r="SP404" s="26"/>
      <c r="AAV404" s="26"/>
      <c r="AAW404" s="26"/>
      <c r="AAX404" s="26"/>
      <c r="AAY404" s="26"/>
      <c r="AAZ404" s="26"/>
      <c r="ABA404" s="26"/>
      <c r="ABB404" s="26"/>
      <c r="ABC404" s="26"/>
      <c r="ABD404" s="26"/>
      <c r="ABE404" s="26"/>
      <c r="ABF404" s="26"/>
      <c r="ABG404" s="26"/>
      <c r="ABH404" s="26"/>
      <c r="ABI404" s="26"/>
      <c r="ABJ404" s="26"/>
      <c r="ABK404" s="26"/>
      <c r="ABL404" s="26"/>
      <c r="ABM404" s="26"/>
      <c r="ABN404" s="26"/>
      <c r="ABO404" s="26"/>
      <c r="ABP404" s="26"/>
      <c r="ABQ404" s="26"/>
      <c r="ABR404" s="26"/>
      <c r="ABS404" s="26"/>
      <c r="ABT404" s="26"/>
      <c r="ABU404" s="26"/>
      <c r="ABV404" s="26"/>
      <c r="ABW404" s="26"/>
      <c r="ABX404" s="26"/>
      <c r="ABY404" s="26"/>
      <c r="ABZ404" s="26"/>
      <c r="ACA404" s="26"/>
      <c r="ACB404" s="26"/>
      <c r="ACC404" s="26"/>
      <c r="ACD404" s="26"/>
      <c r="ACE404" s="26"/>
      <c r="ACF404" s="26"/>
      <c r="ACG404" s="26"/>
      <c r="ACH404" s="26"/>
      <c r="ACI404" s="26"/>
      <c r="ACJ404" s="26"/>
      <c r="ACK404" s="26"/>
      <c r="ACL404" s="26"/>
      <c r="ACM404" s="26"/>
      <c r="ACN404" s="26"/>
      <c r="ACO404" s="26"/>
      <c r="ACP404" s="26"/>
      <c r="ACQ404" s="26"/>
      <c r="ACR404" s="26"/>
      <c r="ACS404" s="26"/>
      <c r="ACT404" s="26"/>
      <c r="ACU404" s="26"/>
      <c r="ACV404" s="26"/>
      <c r="ACW404" s="26"/>
      <c r="ACX404" s="26"/>
      <c r="ACY404" s="26"/>
      <c r="ACZ404" s="26"/>
      <c r="ADA404" s="26"/>
      <c r="ADB404" s="26"/>
      <c r="ADC404" s="26"/>
      <c r="ADD404" s="26"/>
      <c r="ADE404" s="26"/>
      <c r="ADF404" s="26"/>
      <c r="ADG404" s="26"/>
      <c r="ADH404" s="26"/>
      <c r="ADI404" s="26"/>
      <c r="ADJ404" s="26"/>
      <c r="ADK404" s="26"/>
      <c r="ADL404" s="26"/>
      <c r="ADM404" s="26"/>
      <c r="ADN404" s="26"/>
      <c r="ADO404" s="26"/>
      <c r="ADP404" s="26"/>
      <c r="ADQ404" s="26"/>
      <c r="ADR404" s="26"/>
      <c r="ADS404" s="26"/>
      <c r="ADT404" s="26"/>
      <c r="ADU404" s="26"/>
      <c r="ADV404" s="26"/>
      <c r="ADW404" s="26"/>
      <c r="ADX404" s="26"/>
      <c r="ADY404" s="26"/>
      <c r="ADZ404" s="26"/>
      <c r="AEA404" s="26"/>
      <c r="AEB404" s="26"/>
      <c r="AEC404" s="26"/>
      <c r="AED404" s="26"/>
      <c r="AEE404" s="26"/>
      <c r="AEF404" s="26"/>
      <c r="AEG404" s="26"/>
      <c r="AEH404" s="26"/>
      <c r="AEI404" s="26"/>
      <c r="AEJ404" s="26"/>
      <c r="AEK404" s="26"/>
      <c r="AEL404" s="26"/>
      <c r="AEM404" s="26"/>
      <c r="AEN404" s="26"/>
      <c r="AEO404" s="26"/>
      <c r="AEP404" s="26"/>
      <c r="AEQ404" s="26"/>
      <c r="AER404" s="26"/>
      <c r="AES404" s="26"/>
      <c r="AET404" s="26"/>
      <c r="AEU404" s="26"/>
      <c r="AEV404" s="26"/>
      <c r="AEW404" s="26"/>
      <c r="AEX404" s="26"/>
      <c r="AEY404" s="26"/>
      <c r="AEZ404" s="26"/>
      <c r="AFA404" s="26"/>
      <c r="AFB404" s="26"/>
      <c r="AFC404" s="26"/>
      <c r="AFD404" s="26"/>
      <c r="AFE404" s="26"/>
      <c r="AFF404" s="26"/>
      <c r="AFG404" s="26"/>
      <c r="AFH404" s="26"/>
      <c r="AFI404" s="26"/>
      <c r="AFJ404" s="26"/>
      <c r="AFK404" s="26"/>
      <c r="AFL404" s="26"/>
      <c r="AFM404" s="26"/>
      <c r="AFN404" s="26"/>
      <c r="AFO404" s="26"/>
      <c r="AFP404" s="26"/>
      <c r="AFQ404" s="26"/>
      <c r="AFR404" s="26"/>
      <c r="AFS404" s="26"/>
      <c r="AFT404" s="26"/>
      <c r="AFU404" s="26"/>
      <c r="AFV404" s="26"/>
      <c r="AFW404" s="26"/>
      <c r="AFX404" s="26"/>
      <c r="AFY404" s="26"/>
      <c r="AFZ404" s="26"/>
      <c r="AGA404" s="26"/>
      <c r="AGB404" s="26"/>
      <c r="AGC404" s="26"/>
      <c r="AGD404" s="26"/>
      <c r="AGE404" s="26"/>
      <c r="AGF404" s="26"/>
      <c r="AGG404" s="26"/>
      <c r="AGH404" s="26"/>
      <c r="AGI404" s="26"/>
      <c r="AGJ404" s="26"/>
      <c r="AGK404" s="26"/>
      <c r="AGL404" s="26"/>
      <c r="AGM404" s="26"/>
      <c r="AGN404" s="26"/>
      <c r="AGO404" s="26"/>
    </row>
    <row r="405" spans="371:873" x14ac:dyDescent="0.25">
      <c r="NG405" s="26"/>
      <c r="NH405" s="26"/>
      <c r="NI405" s="26"/>
      <c r="NJ405" s="26"/>
      <c r="NK405" s="26"/>
      <c r="NL405" s="26"/>
      <c r="NM405" s="26"/>
      <c r="NN405" s="26"/>
      <c r="NO405" s="26"/>
      <c r="NP405" s="26"/>
      <c r="NQ405" s="26"/>
      <c r="NR405" s="26"/>
      <c r="NS405" s="26"/>
      <c r="NT405" s="26"/>
      <c r="NU405" s="26"/>
      <c r="NV405" s="26"/>
      <c r="NW405" s="26"/>
      <c r="NX405" s="26"/>
      <c r="NY405" s="26"/>
      <c r="NZ405" s="26"/>
      <c r="OA405" s="26"/>
      <c r="OB405" s="26"/>
      <c r="OC405" s="26"/>
      <c r="OD405" s="26"/>
      <c r="OE405" s="26"/>
      <c r="OF405" s="26"/>
      <c r="OG405" s="26"/>
      <c r="OH405" s="26"/>
      <c r="OI405" s="26"/>
      <c r="OJ405" s="26"/>
      <c r="OK405" s="26"/>
      <c r="OL405" s="26"/>
      <c r="OM405" s="26"/>
      <c r="ON405" s="26"/>
      <c r="OO405" s="26"/>
      <c r="OP405" s="26"/>
      <c r="OQ405" s="26"/>
      <c r="OR405" s="26"/>
      <c r="OS405" s="26"/>
      <c r="OT405" s="26"/>
      <c r="OU405" s="26"/>
      <c r="OV405" s="26"/>
      <c r="OW405" s="26"/>
      <c r="OX405" s="26"/>
      <c r="OY405" s="26"/>
      <c r="OZ405" s="26"/>
      <c r="PA405" s="26"/>
      <c r="PB405" s="26"/>
      <c r="PC405" s="26"/>
      <c r="PD405" s="26"/>
      <c r="PE405" s="26"/>
      <c r="PF405" s="26"/>
      <c r="PG405" s="26"/>
      <c r="PH405" s="26"/>
      <c r="PI405" s="26"/>
      <c r="PJ405" s="26"/>
      <c r="PK405" s="26"/>
      <c r="PL405" s="26"/>
      <c r="PM405" s="26"/>
      <c r="PN405" s="26"/>
      <c r="PO405" s="26"/>
      <c r="PP405" s="26"/>
      <c r="PQ405" s="26"/>
      <c r="PR405" s="26"/>
      <c r="PS405" s="26"/>
      <c r="PT405" s="26"/>
      <c r="PU405" s="26"/>
      <c r="PV405" s="26"/>
      <c r="PW405" s="26"/>
      <c r="PX405" s="26"/>
      <c r="PY405" s="26"/>
      <c r="PZ405" s="26"/>
      <c r="QA405" s="26"/>
      <c r="QB405" s="26"/>
      <c r="QC405" s="26"/>
      <c r="QD405" s="26"/>
      <c r="QE405" s="26"/>
      <c r="QF405" s="26"/>
      <c r="QG405" s="26"/>
      <c r="QH405" s="26"/>
      <c r="QI405" s="26"/>
      <c r="QJ405" s="26"/>
      <c r="QK405" s="26"/>
      <c r="QL405" s="26"/>
      <c r="QM405" s="26"/>
      <c r="QN405" s="26"/>
      <c r="QO405" s="26"/>
      <c r="QP405" s="26"/>
      <c r="QQ405" s="26"/>
      <c r="QR405" s="26"/>
      <c r="QS405" s="26"/>
      <c r="QT405" s="26"/>
      <c r="QU405" s="26"/>
      <c r="QV405" s="26"/>
      <c r="QW405" s="26"/>
      <c r="QX405" s="26"/>
      <c r="QY405" s="26"/>
      <c r="QZ405" s="26"/>
      <c r="RA405" s="26"/>
      <c r="RB405" s="26"/>
      <c r="RC405" s="26"/>
      <c r="RD405" s="26"/>
      <c r="RE405" s="26"/>
      <c r="RF405" s="26"/>
      <c r="RG405" s="26"/>
      <c r="RH405" s="26"/>
      <c r="RI405" s="26"/>
      <c r="RJ405" s="26"/>
      <c r="RK405" s="26"/>
      <c r="RL405" s="26"/>
      <c r="RM405" s="26"/>
      <c r="RN405" s="26"/>
      <c r="RO405" s="26"/>
      <c r="RP405" s="26"/>
      <c r="RQ405" s="26"/>
      <c r="RR405" s="26"/>
      <c r="RS405" s="26"/>
      <c r="RT405" s="26"/>
      <c r="RU405" s="26"/>
      <c r="RV405" s="26"/>
      <c r="RW405" s="26"/>
      <c r="RX405" s="26"/>
      <c r="RY405" s="26"/>
      <c r="RZ405" s="26"/>
      <c r="SA405" s="26"/>
      <c r="SB405" s="26"/>
      <c r="SC405" s="26"/>
      <c r="SD405" s="26"/>
      <c r="SE405" s="26"/>
      <c r="SF405" s="26"/>
      <c r="SG405" s="26"/>
      <c r="SH405" s="26"/>
      <c r="SI405" s="26"/>
      <c r="SJ405" s="26"/>
      <c r="SK405" s="26"/>
      <c r="SL405" s="26"/>
      <c r="SM405" s="26"/>
      <c r="SN405" s="26"/>
      <c r="SO405" s="26"/>
      <c r="SP405" s="26"/>
      <c r="AAV405" s="26"/>
      <c r="AAW405" s="26"/>
      <c r="AAX405" s="26"/>
      <c r="AAY405" s="26"/>
      <c r="AAZ405" s="26"/>
      <c r="ABA405" s="26"/>
      <c r="ABB405" s="26"/>
      <c r="ABC405" s="26"/>
      <c r="ABD405" s="26"/>
      <c r="ABE405" s="26"/>
      <c r="ABF405" s="26"/>
      <c r="ABG405" s="26"/>
      <c r="ABH405" s="26"/>
      <c r="ABI405" s="26"/>
      <c r="ABJ405" s="26"/>
      <c r="ABK405" s="26"/>
      <c r="ABL405" s="26"/>
      <c r="ABM405" s="26"/>
      <c r="ABN405" s="26"/>
      <c r="ABO405" s="26"/>
      <c r="ABP405" s="26"/>
      <c r="ABQ405" s="26"/>
      <c r="ABR405" s="26"/>
      <c r="ABS405" s="26"/>
      <c r="ABT405" s="26"/>
      <c r="ABU405" s="26"/>
      <c r="ABV405" s="26"/>
      <c r="ABW405" s="26"/>
      <c r="ABX405" s="26"/>
      <c r="ABY405" s="26"/>
      <c r="ABZ405" s="26"/>
      <c r="ACA405" s="26"/>
      <c r="ACB405" s="26"/>
      <c r="ACC405" s="26"/>
      <c r="ACD405" s="26"/>
      <c r="ACE405" s="26"/>
      <c r="ACF405" s="26"/>
      <c r="ACG405" s="26"/>
      <c r="ACH405" s="26"/>
      <c r="ACI405" s="26"/>
      <c r="ACJ405" s="26"/>
      <c r="ACK405" s="26"/>
      <c r="ACL405" s="26"/>
      <c r="ACM405" s="26"/>
      <c r="ACN405" s="26"/>
      <c r="ACO405" s="26"/>
      <c r="ACP405" s="26"/>
      <c r="ACQ405" s="26"/>
      <c r="ACR405" s="26"/>
      <c r="ACS405" s="26"/>
      <c r="ACT405" s="26"/>
      <c r="ACU405" s="26"/>
      <c r="ACV405" s="26"/>
      <c r="ACW405" s="26"/>
      <c r="ACX405" s="26"/>
      <c r="ACY405" s="26"/>
      <c r="ACZ405" s="26"/>
      <c r="ADA405" s="26"/>
      <c r="ADB405" s="26"/>
      <c r="ADC405" s="26"/>
      <c r="ADD405" s="26"/>
      <c r="ADE405" s="26"/>
      <c r="ADF405" s="26"/>
      <c r="ADG405" s="26"/>
      <c r="ADH405" s="26"/>
      <c r="ADI405" s="26"/>
      <c r="ADJ405" s="26"/>
      <c r="ADK405" s="26"/>
      <c r="ADL405" s="26"/>
      <c r="ADM405" s="26"/>
      <c r="ADN405" s="26"/>
      <c r="ADO405" s="26"/>
      <c r="ADP405" s="26"/>
      <c r="ADQ405" s="26"/>
      <c r="ADR405" s="26"/>
      <c r="ADS405" s="26"/>
      <c r="ADT405" s="26"/>
      <c r="ADU405" s="26"/>
      <c r="ADV405" s="26"/>
      <c r="ADW405" s="26"/>
      <c r="ADX405" s="26"/>
      <c r="ADY405" s="26"/>
      <c r="ADZ405" s="26"/>
      <c r="AEA405" s="26"/>
      <c r="AEB405" s="26"/>
      <c r="AEC405" s="26"/>
      <c r="AED405" s="26"/>
      <c r="AEE405" s="26"/>
      <c r="AEF405" s="26"/>
      <c r="AEG405" s="26"/>
      <c r="AEH405" s="26"/>
      <c r="AEI405" s="26"/>
      <c r="AEJ405" s="26"/>
      <c r="AEK405" s="26"/>
      <c r="AEL405" s="26"/>
      <c r="AEM405" s="26"/>
      <c r="AEN405" s="26"/>
      <c r="AEO405" s="26"/>
      <c r="AEP405" s="26"/>
      <c r="AEQ405" s="26"/>
      <c r="AER405" s="26"/>
      <c r="AES405" s="26"/>
      <c r="AET405" s="26"/>
      <c r="AEU405" s="26"/>
      <c r="AEV405" s="26"/>
      <c r="AEW405" s="26"/>
      <c r="AEX405" s="26"/>
      <c r="AEY405" s="26"/>
      <c r="AEZ405" s="26"/>
      <c r="AFA405" s="26"/>
      <c r="AFB405" s="26"/>
      <c r="AFC405" s="26"/>
      <c r="AFD405" s="26"/>
      <c r="AFE405" s="26"/>
      <c r="AFF405" s="26"/>
      <c r="AFG405" s="26"/>
      <c r="AFH405" s="26"/>
      <c r="AFI405" s="26"/>
      <c r="AFJ405" s="26"/>
      <c r="AFK405" s="26"/>
      <c r="AFL405" s="26"/>
      <c r="AFM405" s="26"/>
      <c r="AFN405" s="26"/>
      <c r="AFO405" s="26"/>
      <c r="AFP405" s="26"/>
      <c r="AFQ405" s="26"/>
      <c r="AFR405" s="26"/>
      <c r="AFS405" s="26"/>
      <c r="AFT405" s="26"/>
      <c r="AFU405" s="26"/>
      <c r="AFV405" s="26"/>
      <c r="AFW405" s="26"/>
      <c r="AFX405" s="26"/>
      <c r="AFY405" s="26"/>
      <c r="AFZ405" s="26"/>
      <c r="AGA405" s="26"/>
      <c r="AGB405" s="26"/>
      <c r="AGC405" s="26"/>
      <c r="AGD405" s="26"/>
      <c r="AGE405" s="26"/>
      <c r="AGF405" s="26"/>
      <c r="AGG405" s="26"/>
      <c r="AGH405" s="26"/>
      <c r="AGI405" s="26"/>
      <c r="AGJ405" s="26"/>
      <c r="AGK405" s="26"/>
      <c r="AGL405" s="26"/>
      <c r="AGM405" s="26"/>
      <c r="AGN405" s="26"/>
      <c r="AGO405" s="26"/>
    </row>
    <row r="406" spans="371:873" x14ac:dyDescent="0.25">
      <c r="NG406" s="26"/>
      <c r="NH406" s="26"/>
      <c r="NI406" s="26"/>
      <c r="NJ406" s="26"/>
      <c r="NK406" s="26"/>
      <c r="NL406" s="26"/>
      <c r="NM406" s="26"/>
      <c r="NN406" s="26"/>
      <c r="NO406" s="26"/>
      <c r="NP406" s="26"/>
      <c r="NQ406" s="26"/>
      <c r="NR406" s="26"/>
      <c r="NS406" s="26"/>
      <c r="NT406" s="26"/>
      <c r="NU406" s="26"/>
      <c r="NV406" s="26"/>
      <c r="NW406" s="26"/>
      <c r="NX406" s="26"/>
      <c r="NY406" s="26"/>
      <c r="NZ406" s="26"/>
      <c r="OA406" s="26"/>
      <c r="OB406" s="26"/>
      <c r="OC406" s="26"/>
      <c r="OD406" s="26"/>
      <c r="OE406" s="26"/>
      <c r="OF406" s="26"/>
      <c r="OG406" s="26"/>
      <c r="OH406" s="26"/>
      <c r="OI406" s="26"/>
      <c r="OJ406" s="26"/>
      <c r="OK406" s="26"/>
      <c r="OL406" s="26"/>
      <c r="OM406" s="26"/>
      <c r="ON406" s="26"/>
      <c r="OO406" s="26"/>
      <c r="OP406" s="26"/>
      <c r="OQ406" s="26"/>
      <c r="OR406" s="26"/>
      <c r="OS406" s="26"/>
      <c r="OT406" s="26"/>
      <c r="OU406" s="26"/>
      <c r="OV406" s="26"/>
      <c r="OW406" s="26"/>
      <c r="OX406" s="26"/>
      <c r="OY406" s="26"/>
      <c r="OZ406" s="26"/>
      <c r="PA406" s="26"/>
      <c r="PB406" s="26"/>
      <c r="PC406" s="26"/>
      <c r="PD406" s="26"/>
      <c r="PE406" s="26"/>
      <c r="PF406" s="26"/>
      <c r="PG406" s="26"/>
      <c r="PH406" s="26"/>
      <c r="PI406" s="26"/>
      <c r="PJ406" s="26"/>
      <c r="PK406" s="26"/>
      <c r="PL406" s="26"/>
      <c r="PM406" s="26"/>
      <c r="PN406" s="26"/>
      <c r="PO406" s="26"/>
      <c r="PP406" s="26"/>
      <c r="PQ406" s="26"/>
      <c r="PR406" s="26"/>
      <c r="PS406" s="26"/>
      <c r="PT406" s="26"/>
      <c r="PU406" s="26"/>
      <c r="PV406" s="26"/>
      <c r="PW406" s="26"/>
      <c r="PX406" s="26"/>
      <c r="PY406" s="26"/>
      <c r="PZ406" s="26"/>
      <c r="QA406" s="26"/>
      <c r="QB406" s="26"/>
      <c r="QC406" s="26"/>
      <c r="QD406" s="26"/>
      <c r="QE406" s="26"/>
      <c r="QF406" s="26"/>
      <c r="QG406" s="26"/>
      <c r="QH406" s="26"/>
      <c r="QI406" s="26"/>
      <c r="QJ406" s="26"/>
      <c r="QK406" s="26"/>
      <c r="QL406" s="26"/>
      <c r="QM406" s="26"/>
      <c r="QN406" s="26"/>
      <c r="QO406" s="26"/>
      <c r="QP406" s="26"/>
      <c r="QQ406" s="26"/>
      <c r="QR406" s="26"/>
      <c r="QS406" s="26"/>
      <c r="QT406" s="26"/>
      <c r="QU406" s="26"/>
      <c r="QV406" s="26"/>
      <c r="QW406" s="26"/>
      <c r="QX406" s="26"/>
      <c r="QY406" s="26"/>
      <c r="QZ406" s="26"/>
      <c r="RA406" s="26"/>
      <c r="RB406" s="26"/>
      <c r="RC406" s="26"/>
      <c r="RD406" s="26"/>
      <c r="RE406" s="26"/>
      <c r="RF406" s="26"/>
      <c r="RG406" s="26"/>
      <c r="RH406" s="26"/>
      <c r="RI406" s="26"/>
      <c r="RJ406" s="26"/>
      <c r="RK406" s="26"/>
      <c r="RL406" s="26"/>
      <c r="RM406" s="26"/>
      <c r="RN406" s="26"/>
      <c r="RO406" s="26"/>
      <c r="RP406" s="26"/>
      <c r="RQ406" s="26"/>
      <c r="RR406" s="26"/>
      <c r="RS406" s="26"/>
      <c r="RT406" s="26"/>
      <c r="RU406" s="26"/>
      <c r="RV406" s="26"/>
      <c r="RW406" s="26"/>
      <c r="RX406" s="26"/>
      <c r="RY406" s="26"/>
      <c r="RZ406" s="26"/>
      <c r="SA406" s="26"/>
      <c r="SB406" s="26"/>
      <c r="SC406" s="26"/>
      <c r="SD406" s="26"/>
      <c r="SE406" s="26"/>
      <c r="SF406" s="26"/>
      <c r="SG406" s="26"/>
      <c r="SH406" s="26"/>
      <c r="SI406" s="26"/>
      <c r="SJ406" s="26"/>
      <c r="SK406" s="26"/>
      <c r="SL406" s="26"/>
      <c r="SM406" s="26"/>
      <c r="SN406" s="26"/>
      <c r="SO406" s="26"/>
      <c r="SP406" s="26"/>
      <c r="AAV406" s="26"/>
      <c r="AAW406" s="26"/>
      <c r="AAX406" s="26"/>
      <c r="AAY406" s="26"/>
      <c r="AAZ406" s="26"/>
      <c r="ABA406" s="26"/>
      <c r="ABB406" s="26"/>
      <c r="ABC406" s="26"/>
      <c r="ABD406" s="26"/>
      <c r="ABE406" s="26"/>
      <c r="ABF406" s="26"/>
      <c r="ABG406" s="26"/>
      <c r="ABH406" s="26"/>
      <c r="ABI406" s="26"/>
      <c r="ABJ406" s="26"/>
      <c r="ABK406" s="26"/>
      <c r="ABL406" s="26"/>
      <c r="ABM406" s="26"/>
      <c r="ABN406" s="26"/>
      <c r="ABO406" s="26"/>
      <c r="ABP406" s="26"/>
      <c r="ABQ406" s="26"/>
      <c r="ABR406" s="26"/>
      <c r="ABS406" s="26"/>
      <c r="ABT406" s="26"/>
      <c r="ABU406" s="26"/>
      <c r="ABV406" s="26"/>
      <c r="ABW406" s="26"/>
      <c r="ABX406" s="26"/>
      <c r="ABY406" s="26"/>
      <c r="ABZ406" s="26"/>
      <c r="ACA406" s="26"/>
      <c r="ACB406" s="26"/>
      <c r="ACC406" s="26"/>
      <c r="ACD406" s="26"/>
      <c r="ACE406" s="26"/>
      <c r="ACF406" s="26"/>
      <c r="ACG406" s="26"/>
      <c r="ACH406" s="26"/>
      <c r="ACI406" s="26"/>
      <c r="ACJ406" s="26"/>
      <c r="ACK406" s="26"/>
      <c r="ACL406" s="26"/>
      <c r="ACM406" s="26"/>
      <c r="ACN406" s="26"/>
      <c r="ACO406" s="26"/>
      <c r="ACP406" s="26"/>
      <c r="ACQ406" s="26"/>
      <c r="ACR406" s="26"/>
      <c r="ACS406" s="26"/>
      <c r="ACT406" s="26"/>
      <c r="ACU406" s="26"/>
      <c r="ACV406" s="26"/>
      <c r="ACW406" s="26"/>
      <c r="ACX406" s="26"/>
      <c r="ACY406" s="26"/>
      <c r="ACZ406" s="26"/>
      <c r="ADA406" s="26"/>
      <c r="ADB406" s="26"/>
      <c r="ADC406" s="26"/>
      <c r="ADD406" s="26"/>
      <c r="ADE406" s="26"/>
      <c r="ADF406" s="26"/>
      <c r="ADG406" s="26"/>
      <c r="ADH406" s="26"/>
      <c r="ADI406" s="26"/>
      <c r="ADJ406" s="26"/>
      <c r="ADK406" s="26"/>
      <c r="ADL406" s="26"/>
      <c r="ADM406" s="26"/>
      <c r="ADN406" s="26"/>
      <c r="ADO406" s="26"/>
      <c r="ADP406" s="26"/>
      <c r="ADQ406" s="26"/>
      <c r="ADR406" s="26"/>
      <c r="ADS406" s="26"/>
      <c r="ADT406" s="26"/>
      <c r="ADU406" s="26"/>
      <c r="ADV406" s="26"/>
      <c r="ADW406" s="26"/>
      <c r="ADX406" s="26"/>
      <c r="ADY406" s="26"/>
      <c r="ADZ406" s="26"/>
      <c r="AEA406" s="26"/>
      <c r="AEB406" s="26"/>
      <c r="AEC406" s="26"/>
      <c r="AED406" s="26"/>
      <c r="AEE406" s="26"/>
      <c r="AEF406" s="26"/>
      <c r="AEG406" s="26"/>
      <c r="AEH406" s="26"/>
      <c r="AEI406" s="26"/>
      <c r="AEJ406" s="26"/>
      <c r="AEK406" s="26"/>
      <c r="AEL406" s="26"/>
      <c r="AEM406" s="26"/>
      <c r="AEN406" s="26"/>
      <c r="AEO406" s="26"/>
      <c r="AEP406" s="26"/>
      <c r="AEQ406" s="26"/>
      <c r="AER406" s="26"/>
      <c r="AES406" s="26"/>
      <c r="AET406" s="26"/>
      <c r="AEU406" s="26"/>
      <c r="AEV406" s="26"/>
      <c r="AEW406" s="26"/>
      <c r="AEX406" s="26"/>
      <c r="AEY406" s="26"/>
      <c r="AEZ406" s="26"/>
      <c r="AFA406" s="26"/>
      <c r="AFB406" s="26"/>
      <c r="AFC406" s="26"/>
      <c r="AFD406" s="26"/>
      <c r="AFE406" s="26"/>
      <c r="AFF406" s="26"/>
      <c r="AFG406" s="26"/>
      <c r="AFH406" s="26"/>
      <c r="AFI406" s="26"/>
      <c r="AFJ406" s="26"/>
      <c r="AFK406" s="26"/>
      <c r="AFL406" s="26"/>
      <c r="AFM406" s="26"/>
      <c r="AFN406" s="26"/>
      <c r="AFO406" s="26"/>
      <c r="AFP406" s="26"/>
      <c r="AFQ406" s="26"/>
      <c r="AFR406" s="26"/>
      <c r="AFS406" s="26"/>
      <c r="AFT406" s="26"/>
      <c r="AFU406" s="26"/>
      <c r="AFV406" s="26"/>
      <c r="AFW406" s="26"/>
      <c r="AFX406" s="26"/>
      <c r="AFY406" s="26"/>
      <c r="AFZ406" s="26"/>
      <c r="AGA406" s="26"/>
      <c r="AGB406" s="26"/>
      <c r="AGC406" s="26"/>
      <c r="AGD406" s="26"/>
      <c r="AGE406" s="26"/>
      <c r="AGF406" s="26"/>
      <c r="AGG406" s="26"/>
      <c r="AGH406" s="26"/>
      <c r="AGI406" s="26"/>
      <c r="AGJ406" s="26"/>
      <c r="AGK406" s="26"/>
      <c r="AGL406" s="26"/>
      <c r="AGM406" s="26"/>
      <c r="AGN406" s="26"/>
      <c r="AGO406" s="26"/>
    </row>
    <row r="407" spans="371:873" x14ac:dyDescent="0.25">
      <c r="NG407" s="26"/>
      <c r="NH407" s="26"/>
      <c r="NI407" s="26"/>
      <c r="NJ407" s="26"/>
      <c r="NK407" s="26"/>
      <c r="NL407" s="26"/>
      <c r="NM407" s="26"/>
      <c r="NN407" s="26"/>
      <c r="NO407" s="26"/>
      <c r="NP407" s="26"/>
      <c r="NQ407" s="26"/>
      <c r="NR407" s="26"/>
      <c r="NS407" s="26"/>
      <c r="NT407" s="26"/>
      <c r="NU407" s="26"/>
      <c r="NV407" s="26"/>
      <c r="NW407" s="26"/>
      <c r="NX407" s="26"/>
      <c r="NY407" s="26"/>
      <c r="NZ407" s="26"/>
      <c r="OA407" s="26"/>
      <c r="OB407" s="26"/>
      <c r="OC407" s="26"/>
      <c r="OD407" s="26"/>
      <c r="OE407" s="26"/>
      <c r="OF407" s="26"/>
      <c r="OG407" s="26"/>
      <c r="OH407" s="26"/>
      <c r="OI407" s="26"/>
      <c r="OJ407" s="26"/>
      <c r="OK407" s="26"/>
      <c r="OL407" s="26"/>
      <c r="OM407" s="26"/>
      <c r="ON407" s="26"/>
      <c r="OO407" s="26"/>
      <c r="OP407" s="26"/>
      <c r="OQ407" s="26"/>
      <c r="OR407" s="26"/>
      <c r="OS407" s="26"/>
      <c r="OT407" s="26"/>
      <c r="OU407" s="26"/>
      <c r="OV407" s="26"/>
      <c r="OW407" s="26"/>
      <c r="OX407" s="26"/>
      <c r="OY407" s="26"/>
      <c r="OZ407" s="26"/>
      <c r="PA407" s="26"/>
      <c r="PB407" s="26"/>
      <c r="PC407" s="26"/>
      <c r="PD407" s="26"/>
      <c r="PE407" s="26"/>
      <c r="PF407" s="26"/>
      <c r="PG407" s="26"/>
      <c r="PH407" s="26"/>
      <c r="PI407" s="26"/>
      <c r="PJ407" s="26"/>
      <c r="PK407" s="26"/>
      <c r="PL407" s="26"/>
      <c r="PM407" s="26"/>
      <c r="PN407" s="26"/>
      <c r="PO407" s="26"/>
      <c r="PP407" s="26"/>
      <c r="PQ407" s="26"/>
      <c r="PR407" s="26"/>
      <c r="PS407" s="26"/>
      <c r="PT407" s="26"/>
      <c r="PU407" s="26"/>
      <c r="PV407" s="26"/>
      <c r="PW407" s="26"/>
      <c r="PX407" s="26"/>
      <c r="PY407" s="26"/>
      <c r="PZ407" s="26"/>
      <c r="QA407" s="26"/>
      <c r="QB407" s="26"/>
      <c r="QC407" s="26"/>
      <c r="QD407" s="26"/>
      <c r="QE407" s="26"/>
      <c r="QF407" s="26"/>
      <c r="QG407" s="26"/>
      <c r="QH407" s="26"/>
      <c r="QI407" s="26"/>
      <c r="QJ407" s="26"/>
      <c r="QK407" s="26"/>
      <c r="QL407" s="26"/>
      <c r="QM407" s="26"/>
      <c r="QN407" s="26"/>
      <c r="QO407" s="26"/>
      <c r="QP407" s="26"/>
      <c r="QQ407" s="26"/>
      <c r="QR407" s="26"/>
      <c r="QS407" s="26"/>
      <c r="QT407" s="26"/>
      <c r="QU407" s="26"/>
      <c r="QV407" s="26"/>
      <c r="QW407" s="26"/>
      <c r="QX407" s="26"/>
      <c r="QY407" s="26"/>
      <c r="QZ407" s="26"/>
      <c r="RA407" s="26"/>
      <c r="RB407" s="26"/>
      <c r="RC407" s="26"/>
      <c r="RD407" s="26"/>
      <c r="RE407" s="26"/>
      <c r="RF407" s="26"/>
      <c r="RG407" s="26"/>
      <c r="RH407" s="26"/>
      <c r="RI407" s="26"/>
      <c r="RJ407" s="26"/>
      <c r="RK407" s="26"/>
      <c r="RL407" s="26"/>
      <c r="RM407" s="26"/>
      <c r="RN407" s="26"/>
      <c r="RO407" s="26"/>
      <c r="RP407" s="26"/>
      <c r="RQ407" s="26"/>
      <c r="RR407" s="26"/>
      <c r="RS407" s="26"/>
      <c r="RT407" s="26"/>
      <c r="RU407" s="26"/>
      <c r="RV407" s="26"/>
      <c r="RW407" s="26"/>
      <c r="RX407" s="26"/>
      <c r="RY407" s="26"/>
      <c r="RZ407" s="26"/>
      <c r="SA407" s="26"/>
      <c r="SB407" s="26"/>
      <c r="SC407" s="26"/>
      <c r="SD407" s="26"/>
      <c r="SE407" s="26"/>
      <c r="SF407" s="26"/>
      <c r="SG407" s="26"/>
      <c r="SH407" s="26"/>
      <c r="SI407" s="26"/>
      <c r="SJ407" s="26"/>
      <c r="SK407" s="26"/>
      <c r="SL407" s="26"/>
      <c r="SM407" s="26"/>
      <c r="SN407" s="26"/>
      <c r="SO407" s="26"/>
      <c r="SP407" s="26"/>
      <c r="AAV407" s="26"/>
      <c r="AAW407" s="26"/>
      <c r="AAX407" s="26"/>
      <c r="AAY407" s="26"/>
      <c r="AAZ407" s="26"/>
      <c r="ABA407" s="26"/>
      <c r="ABB407" s="26"/>
      <c r="ABC407" s="26"/>
      <c r="ABD407" s="26"/>
      <c r="ABE407" s="26"/>
      <c r="ABF407" s="26"/>
      <c r="ABG407" s="26"/>
      <c r="ABH407" s="26"/>
      <c r="ABI407" s="26"/>
      <c r="ABJ407" s="26"/>
      <c r="ABK407" s="26"/>
      <c r="ABL407" s="26"/>
      <c r="ABM407" s="26"/>
      <c r="ABN407" s="26"/>
      <c r="ABO407" s="26"/>
      <c r="ABP407" s="26"/>
      <c r="ABQ407" s="26"/>
      <c r="ABR407" s="26"/>
      <c r="ABS407" s="26"/>
      <c r="ABT407" s="26"/>
      <c r="ABU407" s="26"/>
      <c r="ABV407" s="26"/>
      <c r="ABW407" s="26"/>
      <c r="ABX407" s="26"/>
      <c r="ABY407" s="26"/>
      <c r="ABZ407" s="26"/>
      <c r="ACA407" s="26"/>
      <c r="ACB407" s="26"/>
      <c r="ACC407" s="26"/>
      <c r="ACD407" s="26"/>
      <c r="ACE407" s="26"/>
      <c r="ACF407" s="26"/>
      <c r="ACG407" s="26"/>
      <c r="ACH407" s="26"/>
      <c r="ACI407" s="26"/>
      <c r="ACJ407" s="26"/>
      <c r="ACK407" s="26"/>
      <c r="ACL407" s="26"/>
      <c r="ACM407" s="26"/>
      <c r="ACN407" s="26"/>
      <c r="ACO407" s="26"/>
      <c r="ACP407" s="26"/>
      <c r="ACQ407" s="26"/>
      <c r="ACR407" s="26"/>
      <c r="ACS407" s="26"/>
      <c r="ACT407" s="26"/>
      <c r="ACU407" s="26"/>
      <c r="ACV407" s="26"/>
      <c r="ACW407" s="26"/>
      <c r="ACX407" s="26"/>
      <c r="ACY407" s="26"/>
      <c r="ACZ407" s="26"/>
      <c r="ADA407" s="26"/>
      <c r="ADB407" s="26"/>
      <c r="ADC407" s="26"/>
      <c r="ADD407" s="26"/>
      <c r="ADE407" s="26"/>
      <c r="ADF407" s="26"/>
      <c r="ADG407" s="26"/>
      <c r="ADH407" s="26"/>
      <c r="ADI407" s="26"/>
      <c r="ADJ407" s="26"/>
      <c r="ADK407" s="26"/>
      <c r="ADL407" s="26"/>
      <c r="ADM407" s="26"/>
      <c r="ADN407" s="26"/>
      <c r="ADO407" s="26"/>
      <c r="ADP407" s="26"/>
      <c r="ADQ407" s="26"/>
      <c r="ADR407" s="26"/>
      <c r="ADS407" s="26"/>
      <c r="ADT407" s="26"/>
      <c r="ADU407" s="26"/>
      <c r="ADV407" s="26"/>
      <c r="ADW407" s="26"/>
      <c r="ADX407" s="26"/>
      <c r="ADY407" s="26"/>
      <c r="ADZ407" s="26"/>
      <c r="AEA407" s="26"/>
      <c r="AEB407" s="26"/>
      <c r="AEC407" s="26"/>
      <c r="AED407" s="26"/>
      <c r="AEE407" s="26"/>
      <c r="AEF407" s="26"/>
      <c r="AEG407" s="26"/>
      <c r="AEH407" s="26"/>
      <c r="AEI407" s="26"/>
      <c r="AEJ407" s="26"/>
      <c r="AEK407" s="26"/>
      <c r="AEL407" s="26"/>
      <c r="AEM407" s="26"/>
      <c r="AEN407" s="26"/>
      <c r="AEO407" s="26"/>
      <c r="AEP407" s="26"/>
      <c r="AEQ407" s="26"/>
      <c r="AER407" s="26"/>
      <c r="AES407" s="26"/>
      <c r="AET407" s="26"/>
      <c r="AEU407" s="26"/>
      <c r="AEV407" s="26"/>
      <c r="AEW407" s="26"/>
      <c r="AEX407" s="26"/>
      <c r="AEY407" s="26"/>
      <c r="AEZ407" s="26"/>
      <c r="AFA407" s="26"/>
      <c r="AFB407" s="26"/>
      <c r="AFC407" s="26"/>
      <c r="AFD407" s="26"/>
      <c r="AFE407" s="26"/>
      <c r="AFF407" s="26"/>
      <c r="AFG407" s="26"/>
      <c r="AFH407" s="26"/>
      <c r="AFI407" s="26"/>
      <c r="AFJ407" s="26"/>
      <c r="AFK407" s="26"/>
      <c r="AFL407" s="26"/>
      <c r="AFM407" s="26"/>
      <c r="AFN407" s="26"/>
      <c r="AFO407" s="26"/>
      <c r="AFP407" s="26"/>
      <c r="AFQ407" s="26"/>
      <c r="AFR407" s="26"/>
      <c r="AFS407" s="26"/>
      <c r="AFT407" s="26"/>
      <c r="AFU407" s="26"/>
      <c r="AFV407" s="26"/>
      <c r="AFW407" s="26"/>
      <c r="AFX407" s="26"/>
      <c r="AFY407" s="26"/>
      <c r="AFZ407" s="26"/>
      <c r="AGA407" s="26"/>
      <c r="AGB407" s="26"/>
      <c r="AGC407" s="26"/>
      <c r="AGD407" s="26"/>
      <c r="AGE407" s="26"/>
      <c r="AGF407" s="26"/>
      <c r="AGG407" s="26"/>
      <c r="AGH407" s="26"/>
      <c r="AGI407" s="26"/>
      <c r="AGJ407" s="26"/>
      <c r="AGK407" s="26"/>
      <c r="AGL407" s="26"/>
      <c r="AGM407" s="26"/>
      <c r="AGN407" s="26"/>
      <c r="AGO407" s="26"/>
    </row>
    <row r="408" spans="371:873" x14ac:dyDescent="0.25">
      <c r="NG408" s="26"/>
      <c r="NH408" s="26"/>
      <c r="NI408" s="26"/>
      <c r="NJ408" s="26"/>
      <c r="NK408" s="26"/>
      <c r="NL408" s="26"/>
      <c r="NM408" s="26"/>
      <c r="NN408" s="26"/>
      <c r="NO408" s="26"/>
      <c r="NP408" s="26"/>
      <c r="NQ408" s="26"/>
      <c r="NR408" s="26"/>
      <c r="NS408" s="26"/>
      <c r="NT408" s="26"/>
      <c r="NU408" s="26"/>
      <c r="NV408" s="26"/>
      <c r="NW408" s="26"/>
      <c r="NX408" s="26"/>
      <c r="NY408" s="26"/>
      <c r="NZ408" s="26"/>
      <c r="OA408" s="26"/>
      <c r="OB408" s="26"/>
      <c r="OC408" s="26"/>
      <c r="OD408" s="26"/>
      <c r="OE408" s="26"/>
      <c r="OF408" s="26"/>
      <c r="OG408" s="26"/>
      <c r="OH408" s="26"/>
      <c r="OI408" s="26"/>
      <c r="OJ408" s="26"/>
      <c r="OK408" s="26"/>
      <c r="OL408" s="26"/>
      <c r="OM408" s="26"/>
      <c r="ON408" s="26"/>
      <c r="OO408" s="26"/>
      <c r="OP408" s="26"/>
      <c r="OQ408" s="26"/>
      <c r="OR408" s="26"/>
      <c r="OS408" s="26"/>
      <c r="OT408" s="26"/>
      <c r="OU408" s="26"/>
      <c r="OV408" s="26"/>
      <c r="OW408" s="26"/>
      <c r="OX408" s="26"/>
      <c r="OY408" s="26"/>
      <c r="OZ408" s="26"/>
      <c r="PA408" s="26"/>
      <c r="PB408" s="26"/>
      <c r="PC408" s="26"/>
      <c r="PD408" s="26"/>
      <c r="PE408" s="26"/>
      <c r="PF408" s="26"/>
      <c r="PG408" s="26"/>
      <c r="PH408" s="26"/>
      <c r="PI408" s="26"/>
      <c r="PJ408" s="26"/>
      <c r="PK408" s="26"/>
      <c r="PL408" s="26"/>
      <c r="PM408" s="26"/>
      <c r="PN408" s="26"/>
      <c r="PO408" s="26"/>
      <c r="PP408" s="26"/>
      <c r="PQ408" s="26"/>
      <c r="PR408" s="26"/>
      <c r="PS408" s="26"/>
      <c r="PT408" s="26"/>
      <c r="PU408" s="26"/>
      <c r="PV408" s="26"/>
      <c r="PW408" s="26"/>
      <c r="PX408" s="26"/>
      <c r="PY408" s="26"/>
      <c r="PZ408" s="26"/>
      <c r="QA408" s="26"/>
      <c r="QB408" s="26"/>
      <c r="QC408" s="26"/>
      <c r="QD408" s="26"/>
      <c r="QE408" s="26"/>
      <c r="QF408" s="26"/>
      <c r="QG408" s="26"/>
      <c r="QH408" s="26"/>
      <c r="QI408" s="26"/>
      <c r="QJ408" s="26"/>
      <c r="QK408" s="26"/>
      <c r="QL408" s="26"/>
      <c r="QM408" s="26"/>
      <c r="QN408" s="26"/>
      <c r="QO408" s="26"/>
      <c r="QP408" s="26"/>
      <c r="QQ408" s="26"/>
      <c r="QR408" s="26"/>
      <c r="QS408" s="26"/>
      <c r="QT408" s="26"/>
      <c r="QU408" s="26"/>
      <c r="QV408" s="26"/>
      <c r="QW408" s="26"/>
      <c r="QX408" s="26"/>
      <c r="QY408" s="26"/>
      <c r="QZ408" s="26"/>
      <c r="RA408" s="26"/>
      <c r="RB408" s="26"/>
      <c r="RC408" s="26"/>
      <c r="RD408" s="26"/>
      <c r="RE408" s="26"/>
      <c r="RF408" s="26"/>
      <c r="RG408" s="26"/>
      <c r="RH408" s="26"/>
      <c r="RI408" s="26"/>
      <c r="RJ408" s="26"/>
      <c r="RK408" s="26"/>
      <c r="RL408" s="26"/>
      <c r="RM408" s="26"/>
      <c r="RN408" s="26"/>
      <c r="RO408" s="26"/>
      <c r="RP408" s="26"/>
      <c r="RQ408" s="26"/>
      <c r="RR408" s="26"/>
      <c r="RS408" s="26"/>
      <c r="RT408" s="26"/>
      <c r="RU408" s="26"/>
      <c r="RV408" s="26"/>
      <c r="RW408" s="26"/>
      <c r="RX408" s="26"/>
      <c r="RY408" s="26"/>
      <c r="RZ408" s="26"/>
      <c r="SA408" s="26"/>
      <c r="SB408" s="26"/>
      <c r="SC408" s="26"/>
      <c r="SD408" s="26"/>
      <c r="SE408" s="26"/>
      <c r="SF408" s="26"/>
      <c r="SG408" s="26"/>
      <c r="SH408" s="26"/>
      <c r="SI408" s="26"/>
      <c r="SJ408" s="26"/>
      <c r="SK408" s="26"/>
      <c r="SL408" s="26"/>
      <c r="SM408" s="26"/>
      <c r="SN408" s="26"/>
      <c r="SO408" s="26"/>
      <c r="SP408" s="26"/>
      <c r="AAV408" s="26"/>
      <c r="AAW408" s="26"/>
      <c r="AAX408" s="26"/>
      <c r="AAY408" s="26"/>
      <c r="AAZ408" s="26"/>
      <c r="ABA408" s="26"/>
      <c r="ABB408" s="26"/>
      <c r="ABC408" s="26"/>
      <c r="ABD408" s="26"/>
      <c r="ABE408" s="26"/>
      <c r="ABF408" s="26"/>
      <c r="ABG408" s="26"/>
      <c r="ABH408" s="26"/>
      <c r="ABI408" s="26"/>
      <c r="ABJ408" s="26"/>
      <c r="ABK408" s="26"/>
      <c r="ABL408" s="26"/>
      <c r="ABM408" s="26"/>
      <c r="ABN408" s="26"/>
      <c r="ABO408" s="26"/>
      <c r="ABP408" s="26"/>
      <c r="ABQ408" s="26"/>
      <c r="ABR408" s="26"/>
      <c r="ABS408" s="26"/>
      <c r="ABT408" s="26"/>
      <c r="ABU408" s="26"/>
      <c r="ABV408" s="26"/>
      <c r="ABW408" s="26"/>
      <c r="ABX408" s="26"/>
      <c r="ABY408" s="26"/>
      <c r="ABZ408" s="26"/>
      <c r="ACA408" s="26"/>
      <c r="ACB408" s="26"/>
      <c r="ACC408" s="26"/>
      <c r="ACD408" s="26"/>
      <c r="ACE408" s="26"/>
      <c r="ACF408" s="26"/>
      <c r="ACG408" s="26"/>
      <c r="ACH408" s="26"/>
      <c r="ACI408" s="26"/>
      <c r="ACJ408" s="26"/>
      <c r="ACK408" s="26"/>
      <c r="ACL408" s="26"/>
      <c r="ACM408" s="26"/>
      <c r="ACN408" s="26"/>
      <c r="ACO408" s="26"/>
      <c r="ACP408" s="26"/>
      <c r="ACQ408" s="26"/>
      <c r="ACR408" s="26"/>
      <c r="ACS408" s="26"/>
      <c r="ACT408" s="26"/>
      <c r="ACU408" s="26"/>
      <c r="ACV408" s="26"/>
      <c r="ACW408" s="26"/>
      <c r="ACX408" s="26"/>
      <c r="ACY408" s="26"/>
      <c r="ACZ408" s="26"/>
      <c r="ADA408" s="26"/>
      <c r="ADB408" s="26"/>
      <c r="ADC408" s="26"/>
      <c r="ADD408" s="26"/>
      <c r="ADE408" s="26"/>
      <c r="ADF408" s="26"/>
      <c r="ADG408" s="26"/>
      <c r="ADH408" s="26"/>
      <c r="ADI408" s="26"/>
      <c r="ADJ408" s="26"/>
      <c r="ADK408" s="26"/>
      <c r="ADL408" s="26"/>
      <c r="ADM408" s="26"/>
      <c r="ADN408" s="26"/>
      <c r="ADO408" s="26"/>
      <c r="ADP408" s="26"/>
      <c r="ADQ408" s="26"/>
      <c r="ADR408" s="26"/>
      <c r="ADS408" s="26"/>
      <c r="ADT408" s="26"/>
      <c r="ADU408" s="26"/>
      <c r="ADV408" s="26"/>
      <c r="ADW408" s="26"/>
      <c r="ADX408" s="26"/>
      <c r="ADY408" s="26"/>
      <c r="ADZ408" s="26"/>
      <c r="AEA408" s="26"/>
      <c r="AEB408" s="26"/>
      <c r="AEC408" s="26"/>
      <c r="AED408" s="26"/>
      <c r="AEE408" s="26"/>
      <c r="AEF408" s="26"/>
      <c r="AEG408" s="26"/>
      <c r="AEH408" s="26"/>
      <c r="AEI408" s="26"/>
      <c r="AEJ408" s="26"/>
      <c r="AEK408" s="26"/>
      <c r="AEL408" s="26"/>
      <c r="AEM408" s="26"/>
      <c r="AEN408" s="26"/>
      <c r="AEO408" s="26"/>
      <c r="AEP408" s="26"/>
      <c r="AEQ408" s="26"/>
      <c r="AER408" s="26"/>
      <c r="AES408" s="26"/>
      <c r="AET408" s="26"/>
      <c r="AEU408" s="26"/>
      <c r="AEV408" s="26"/>
      <c r="AEW408" s="26"/>
      <c r="AEX408" s="26"/>
      <c r="AEY408" s="26"/>
      <c r="AEZ408" s="26"/>
      <c r="AFA408" s="26"/>
      <c r="AFB408" s="26"/>
      <c r="AFC408" s="26"/>
      <c r="AFD408" s="26"/>
      <c r="AFE408" s="26"/>
      <c r="AFF408" s="26"/>
      <c r="AFG408" s="26"/>
      <c r="AFH408" s="26"/>
      <c r="AFI408" s="26"/>
      <c r="AFJ408" s="26"/>
      <c r="AFK408" s="26"/>
      <c r="AFL408" s="26"/>
      <c r="AFM408" s="26"/>
      <c r="AFN408" s="26"/>
      <c r="AFO408" s="26"/>
      <c r="AFP408" s="26"/>
      <c r="AFQ408" s="26"/>
      <c r="AFR408" s="26"/>
      <c r="AFS408" s="26"/>
      <c r="AFT408" s="26"/>
      <c r="AFU408" s="26"/>
      <c r="AFV408" s="26"/>
      <c r="AFW408" s="26"/>
      <c r="AFX408" s="26"/>
      <c r="AFY408" s="26"/>
      <c r="AFZ408" s="26"/>
      <c r="AGA408" s="26"/>
      <c r="AGB408" s="26"/>
      <c r="AGC408" s="26"/>
      <c r="AGD408" s="26"/>
      <c r="AGE408" s="26"/>
      <c r="AGF408" s="26"/>
      <c r="AGG408" s="26"/>
      <c r="AGH408" s="26"/>
      <c r="AGI408" s="26"/>
      <c r="AGJ408" s="26"/>
      <c r="AGK408" s="26"/>
      <c r="AGL408" s="26"/>
      <c r="AGM408" s="26"/>
      <c r="AGN408" s="26"/>
      <c r="AGO408" s="26"/>
    </row>
    <row r="409" spans="371:873" x14ac:dyDescent="0.25">
      <c r="NG409" s="26"/>
      <c r="NH409" s="26"/>
      <c r="NI409" s="26"/>
      <c r="NJ409" s="26"/>
      <c r="NK409" s="26"/>
      <c r="NL409" s="26"/>
      <c r="NM409" s="26"/>
      <c r="NN409" s="26"/>
      <c r="NO409" s="26"/>
      <c r="NP409" s="26"/>
      <c r="NQ409" s="26"/>
      <c r="NR409" s="26"/>
      <c r="NS409" s="26"/>
      <c r="NT409" s="26"/>
      <c r="NU409" s="26"/>
      <c r="NV409" s="26"/>
      <c r="NW409" s="26"/>
      <c r="NX409" s="26"/>
      <c r="NY409" s="26"/>
      <c r="NZ409" s="26"/>
      <c r="OA409" s="26"/>
      <c r="OB409" s="26"/>
      <c r="OC409" s="26"/>
      <c r="OD409" s="26"/>
      <c r="OE409" s="26"/>
      <c r="OF409" s="26"/>
      <c r="OG409" s="26"/>
      <c r="OH409" s="26"/>
      <c r="OI409" s="26"/>
      <c r="OJ409" s="26"/>
      <c r="OK409" s="26"/>
      <c r="OL409" s="26"/>
      <c r="OM409" s="26"/>
      <c r="ON409" s="26"/>
      <c r="OO409" s="26"/>
      <c r="OP409" s="26"/>
      <c r="OQ409" s="26"/>
      <c r="OR409" s="26"/>
      <c r="OS409" s="26"/>
      <c r="OT409" s="26"/>
      <c r="OU409" s="26"/>
      <c r="OV409" s="26"/>
      <c r="OW409" s="26"/>
      <c r="OX409" s="26"/>
      <c r="OY409" s="26"/>
      <c r="OZ409" s="26"/>
      <c r="PA409" s="26"/>
      <c r="PB409" s="26"/>
      <c r="PC409" s="26"/>
      <c r="PD409" s="26"/>
      <c r="PE409" s="26"/>
      <c r="PF409" s="26"/>
      <c r="PG409" s="26"/>
      <c r="PH409" s="26"/>
      <c r="PI409" s="26"/>
      <c r="PJ409" s="26"/>
      <c r="PK409" s="26"/>
      <c r="PL409" s="26"/>
      <c r="PM409" s="26"/>
      <c r="PN409" s="26"/>
      <c r="PO409" s="26"/>
      <c r="PP409" s="26"/>
      <c r="PQ409" s="26"/>
      <c r="PR409" s="26"/>
      <c r="PS409" s="26"/>
      <c r="PT409" s="26"/>
      <c r="PU409" s="26"/>
      <c r="PV409" s="26"/>
      <c r="PW409" s="26"/>
      <c r="PX409" s="26"/>
      <c r="PY409" s="26"/>
      <c r="PZ409" s="26"/>
      <c r="QA409" s="26"/>
      <c r="QB409" s="26"/>
      <c r="QC409" s="26"/>
      <c r="QD409" s="26"/>
      <c r="QE409" s="26"/>
      <c r="QF409" s="26"/>
      <c r="QG409" s="26"/>
      <c r="QH409" s="26"/>
      <c r="QI409" s="26"/>
      <c r="QJ409" s="26"/>
      <c r="QK409" s="26"/>
      <c r="QL409" s="26"/>
      <c r="QM409" s="26"/>
      <c r="QN409" s="26"/>
      <c r="QO409" s="26"/>
      <c r="QP409" s="26"/>
      <c r="QQ409" s="26"/>
      <c r="QR409" s="26"/>
      <c r="QS409" s="26"/>
      <c r="QT409" s="26"/>
      <c r="QU409" s="26"/>
      <c r="QV409" s="26"/>
      <c r="QW409" s="26"/>
      <c r="QX409" s="26"/>
      <c r="QY409" s="26"/>
      <c r="QZ409" s="26"/>
      <c r="RA409" s="26"/>
      <c r="RB409" s="26"/>
      <c r="RC409" s="26"/>
      <c r="RD409" s="26"/>
      <c r="RE409" s="26"/>
      <c r="RF409" s="26"/>
      <c r="RG409" s="26"/>
      <c r="RH409" s="26"/>
      <c r="RI409" s="26"/>
      <c r="RJ409" s="26"/>
      <c r="RK409" s="26"/>
      <c r="RL409" s="26"/>
      <c r="RM409" s="26"/>
      <c r="RN409" s="26"/>
      <c r="RO409" s="26"/>
      <c r="RP409" s="26"/>
      <c r="RQ409" s="26"/>
      <c r="RR409" s="26"/>
      <c r="RS409" s="26"/>
      <c r="RT409" s="26"/>
      <c r="RU409" s="26"/>
      <c r="RV409" s="26"/>
      <c r="RW409" s="26"/>
      <c r="RX409" s="26"/>
      <c r="RY409" s="26"/>
      <c r="RZ409" s="26"/>
      <c r="SA409" s="26"/>
      <c r="SB409" s="26"/>
      <c r="SC409" s="26"/>
      <c r="SD409" s="26"/>
      <c r="SE409" s="26"/>
      <c r="SF409" s="26"/>
      <c r="SG409" s="26"/>
      <c r="SH409" s="26"/>
      <c r="SI409" s="26"/>
      <c r="SJ409" s="26"/>
      <c r="SK409" s="26"/>
      <c r="SL409" s="26"/>
      <c r="SM409" s="26"/>
      <c r="SN409" s="26"/>
      <c r="SO409" s="26"/>
      <c r="SP409" s="26"/>
      <c r="AAV409" s="26"/>
      <c r="AAW409" s="26"/>
      <c r="AAX409" s="26"/>
      <c r="AAY409" s="26"/>
      <c r="AAZ409" s="26"/>
      <c r="ABA409" s="26"/>
      <c r="ABB409" s="26"/>
      <c r="ABC409" s="26"/>
      <c r="ABD409" s="26"/>
      <c r="ABE409" s="26"/>
      <c r="ABF409" s="26"/>
      <c r="ABG409" s="26"/>
      <c r="ABH409" s="26"/>
      <c r="ABI409" s="26"/>
      <c r="ABJ409" s="26"/>
      <c r="ABK409" s="26"/>
      <c r="ABL409" s="26"/>
      <c r="ABM409" s="26"/>
      <c r="ABN409" s="26"/>
      <c r="ABO409" s="26"/>
      <c r="ABP409" s="26"/>
      <c r="ABQ409" s="26"/>
      <c r="ABR409" s="26"/>
      <c r="ABS409" s="26"/>
      <c r="ABT409" s="26"/>
      <c r="ABU409" s="26"/>
      <c r="ABV409" s="26"/>
      <c r="ABW409" s="26"/>
      <c r="ABX409" s="26"/>
      <c r="ABY409" s="26"/>
      <c r="ABZ409" s="26"/>
      <c r="ACA409" s="26"/>
      <c r="ACB409" s="26"/>
      <c r="ACC409" s="26"/>
      <c r="ACD409" s="26"/>
      <c r="ACE409" s="26"/>
      <c r="ACF409" s="26"/>
      <c r="ACG409" s="26"/>
      <c r="ACH409" s="26"/>
      <c r="ACI409" s="26"/>
      <c r="ACJ409" s="26"/>
      <c r="ACK409" s="26"/>
      <c r="ACL409" s="26"/>
      <c r="ACM409" s="26"/>
      <c r="ACN409" s="26"/>
      <c r="ACO409" s="26"/>
      <c r="ACP409" s="26"/>
      <c r="ACQ409" s="26"/>
      <c r="ACR409" s="26"/>
      <c r="ACS409" s="26"/>
      <c r="ACT409" s="26"/>
      <c r="ACU409" s="26"/>
      <c r="ACV409" s="26"/>
      <c r="ACW409" s="26"/>
      <c r="ACX409" s="26"/>
      <c r="ACY409" s="26"/>
      <c r="ACZ409" s="26"/>
      <c r="ADA409" s="26"/>
      <c r="ADB409" s="26"/>
      <c r="ADC409" s="26"/>
      <c r="ADD409" s="26"/>
      <c r="ADE409" s="26"/>
      <c r="ADF409" s="26"/>
      <c r="ADG409" s="26"/>
      <c r="ADH409" s="26"/>
      <c r="ADI409" s="26"/>
      <c r="ADJ409" s="26"/>
      <c r="ADK409" s="26"/>
      <c r="ADL409" s="26"/>
      <c r="ADM409" s="26"/>
      <c r="ADN409" s="26"/>
      <c r="ADO409" s="26"/>
      <c r="ADP409" s="26"/>
      <c r="ADQ409" s="26"/>
      <c r="ADR409" s="26"/>
      <c r="ADS409" s="26"/>
      <c r="ADT409" s="26"/>
      <c r="ADU409" s="26"/>
      <c r="ADV409" s="26"/>
      <c r="ADW409" s="26"/>
      <c r="ADX409" s="26"/>
      <c r="ADY409" s="26"/>
      <c r="ADZ409" s="26"/>
      <c r="AEA409" s="26"/>
      <c r="AEB409" s="26"/>
      <c r="AEC409" s="26"/>
      <c r="AED409" s="26"/>
      <c r="AEE409" s="26"/>
      <c r="AEF409" s="26"/>
      <c r="AEG409" s="26"/>
      <c r="AEH409" s="26"/>
      <c r="AEI409" s="26"/>
      <c r="AEJ409" s="26"/>
      <c r="AEK409" s="26"/>
      <c r="AEL409" s="26"/>
      <c r="AEM409" s="26"/>
      <c r="AEN409" s="26"/>
      <c r="AEO409" s="26"/>
      <c r="AEP409" s="26"/>
      <c r="AEQ409" s="26"/>
      <c r="AER409" s="26"/>
      <c r="AES409" s="26"/>
      <c r="AET409" s="26"/>
      <c r="AEU409" s="26"/>
      <c r="AEV409" s="26"/>
      <c r="AEW409" s="26"/>
      <c r="AEX409" s="26"/>
      <c r="AEY409" s="26"/>
      <c r="AEZ409" s="26"/>
      <c r="AFA409" s="26"/>
      <c r="AFB409" s="26"/>
      <c r="AFC409" s="26"/>
      <c r="AFD409" s="26"/>
      <c r="AFE409" s="26"/>
      <c r="AFF409" s="26"/>
      <c r="AFG409" s="26"/>
      <c r="AFH409" s="26"/>
      <c r="AFI409" s="26"/>
      <c r="AFJ409" s="26"/>
      <c r="AFK409" s="26"/>
      <c r="AFL409" s="26"/>
      <c r="AFM409" s="26"/>
      <c r="AFN409" s="26"/>
      <c r="AFO409" s="26"/>
      <c r="AFP409" s="26"/>
      <c r="AFQ409" s="26"/>
      <c r="AFR409" s="26"/>
      <c r="AFS409" s="26"/>
      <c r="AFT409" s="26"/>
      <c r="AFU409" s="26"/>
      <c r="AFV409" s="26"/>
      <c r="AFW409" s="26"/>
      <c r="AFX409" s="26"/>
      <c r="AFY409" s="26"/>
      <c r="AFZ409" s="26"/>
      <c r="AGA409" s="26"/>
      <c r="AGB409" s="26"/>
      <c r="AGC409" s="26"/>
      <c r="AGD409" s="26"/>
      <c r="AGE409" s="26"/>
      <c r="AGF409" s="26"/>
      <c r="AGG409" s="26"/>
      <c r="AGH409" s="26"/>
      <c r="AGI409" s="26"/>
      <c r="AGJ409" s="26"/>
      <c r="AGK409" s="26"/>
      <c r="AGL409" s="26"/>
      <c r="AGM409" s="26"/>
      <c r="AGN409" s="26"/>
      <c r="AGO409" s="26"/>
    </row>
    <row r="410" spans="371:873" x14ac:dyDescent="0.25">
      <c r="NG410" s="26"/>
      <c r="NH410" s="26"/>
      <c r="NI410" s="26"/>
      <c r="NJ410" s="26"/>
      <c r="NK410" s="26"/>
      <c r="NL410" s="26"/>
      <c r="NM410" s="26"/>
      <c r="NN410" s="26"/>
      <c r="NO410" s="26"/>
      <c r="NP410" s="26"/>
      <c r="NQ410" s="26"/>
      <c r="NR410" s="26"/>
      <c r="NS410" s="26"/>
      <c r="NT410" s="26"/>
      <c r="NU410" s="26"/>
      <c r="NV410" s="26"/>
      <c r="NW410" s="26"/>
      <c r="NX410" s="26"/>
      <c r="NY410" s="26"/>
      <c r="NZ410" s="26"/>
      <c r="OA410" s="26"/>
      <c r="OB410" s="26"/>
      <c r="OC410" s="26"/>
      <c r="OD410" s="26"/>
      <c r="OE410" s="26"/>
      <c r="OF410" s="26"/>
      <c r="OG410" s="26"/>
      <c r="OH410" s="26"/>
      <c r="OI410" s="26"/>
      <c r="OJ410" s="26"/>
      <c r="OK410" s="26"/>
      <c r="OL410" s="26"/>
      <c r="OM410" s="26"/>
      <c r="ON410" s="26"/>
      <c r="OO410" s="26"/>
      <c r="OP410" s="26"/>
      <c r="OQ410" s="26"/>
      <c r="OR410" s="26"/>
      <c r="OS410" s="26"/>
      <c r="OT410" s="26"/>
      <c r="OU410" s="26"/>
      <c r="OV410" s="26"/>
      <c r="OW410" s="26"/>
      <c r="OX410" s="26"/>
      <c r="OY410" s="26"/>
      <c r="OZ410" s="26"/>
      <c r="PA410" s="26"/>
      <c r="PB410" s="26"/>
      <c r="PC410" s="26"/>
      <c r="PD410" s="26"/>
      <c r="PE410" s="26"/>
      <c r="PF410" s="26"/>
      <c r="PG410" s="26"/>
      <c r="PH410" s="26"/>
      <c r="PI410" s="26"/>
      <c r="PJ410" s="26"/>
      <c r="PK410" s="26"/>
      <c r="PL410" s="26"/>
      <c r="PM410" s="26"/>
      <c r="PN410" s="26"/>
      <c r="PO410" s="26"/>
      <c r="PP410" s="26"/>
      <c r="PQ410" s="26"/>
      <c r="PR410" s="26"/>
      <c r="PS410" s="26"/>
      <c r="PT410" s="26"/>
      <c r="PU410" s="26"/>
      <c r="PV410" s="26"/>
      <c r="PW410" s="26"/>
      <c r="PX410" s="26"/>
      <c r="PY410" s="26"/>
      <c r="PZ410" s="26"/>
      <c r="QA410" s="26"/>
      <c r="QB410" s="26"/>
      <c r="QC410" s="26"/>
      <c r="QD410" s="26"/>
      <c r="QE410" s="26"/>
      <c r="QF410" s="26"/>
      <c r="QG410" s="26"/>
      <c r="QH410" s="26"/>
      <c r="QI410" s="26"/>
      <c r="QJ410" s="26"/>
      <c r="QK410" s="26"/>
      <c r="QL410" s="26"/>
      <c r="QM410" s="26"/>
      <c r="QN410" s="26"/>
      <c r="QO410" s="26"/>
      <c r="QP410" s="26"/>
      <c r="QQ410" s="26"/>
      <c r="QR410" s="26"/>
      <c r="QS410" s="26"/>
      <c r="QT410" s="26"/>
      <c r="QU410" s="26"/>
      <c r="QV410" s="26"/>
      <c r="QW410" s="26"/>
      <c r="QX410" s="26"/>
      <c r="QY410" s="26"/>
      <c r="QZ410" s="26"/>
      <c r="RA410" s="26"/>
      <c r="RB410" s="26"/>
      <c r="RC410" s="26"/>
      <c r="RD410" s="26"/>
      <c r="RE410" s="26"/>
      <c r="RF410" s="26"/>
      <c r="RG410" s="26"/>
      <c r="RH410" s="26"/>
      <c r="RI410" s="26"/>
      <c r="RJ410" s="26"/>
      <c r="RK410" s="26"/>
      <c r="RL410" s="26"/>
      <c r="RM410" s="26"/>
      <c r="RN410" s="26"/>
      <c r="RO410" s="26"/>
      <c r="RP410" s="26"/>
      <c r="RQ410" s="26"/>
      <c r="RR410" s="26"/>
      <c r="RS410" s="26"/>
      <c r="RT410" s="26"/>
      <c r="RU410" s="26"/>
      <c r="RV410" s="26"/>
      <c r="RW410" s="26"/>
      <c r="RX410" s="26"/>
      <c r="RY410" s="26"/>
      <c r="RZ410" s="26"/>
      <c r="SA410" s="26"/>
      <c r="SB410" s="26"/>
      <c r="SC410" s="26"/>
      <c r="SD410" s="26"/>
      <c r="SE410" s="26"/>
      <c r="SF410" s="26"/>
      <c r="SG410" s="26"/>
      <c r="SH410" s="26"/>
      <c r="SI410" s="26"/>
      <c r="SJ410" s="26"/>
      <c r="SK410" s="26"/>
      <c r="SL410" s="26"/>
      <c r="SM410" s="26"/>
      <c r="SN410" s="26"/>
      <c r="SO410" s="26"/>
      <c r="SP410" s="26"/>
      <c r="AAV410" s="26"/>
      <c r="AAW410" s="26"/>
      <c r="AAX410" s="26"/>
      <c r="AAY410" s="26"/>
      <c r="AAZ410" s="26"/>
      <c r="ABA410" s="26"/>
      <c r="ABB410" s="26"/>
      <c r="ABC410" s="26"/>
      <c r="ABD410" s="26"/>
      <c r="ABE410" s="26"/>
      <c r="ABF410" s="26"/>
      <c r="ABG410" s="26"/>
      <c r="ABH410" s="26"/>
      <c r="ABI410" s="26"/>
      <c r="ABJ410" s="26"/>
      <c r="ABK410" s="26"/>
      <c r="ABL410" s="26"/>
      <c r="ABM410" s="26"/>
      <c r="ABN410" s="26"/>
      <c r="ABO410" s="26"/>
      <c r="ABP410" s="26"/>
      <c r="ABQ410" s="26"/>
      <c r="ABR410" s="26"/>
      <c r="ABS410" s="26"/>
      <c r="ABT410" s="26"/>
      <c r="ABU410" s="26"/>
      <c r="ABV410" s="26"/>
      <c r="ABW410" s="26"/>
      <c r="ABX410" s="26"/>
      <c r="ABY410" s="26"/>
      <c r="ABZ410" s="26"/>
      <c r="ACA410" s="26"/>
      <c r="ACB410" s="26"/>
      <c r="ACC410" s="26"/>
      <c r="ACD410" s="26"/>
      <c r="ACE410" s="26"/>
      <c r="ACF410" s="26"/>
      <c r="ACG410" s="26"/>
      <c r="ACH410" s="26"/>
      <c r="ACI410" s="26"/>
      <c r="ACJ410" s="26"/>
      <c r="ACK410" s="26"/>
      <c r="ACL410" s="26"/>
      <c r="ACM410" s="26"/>
      <c r="ACN410" s="26"/>
      <c r="ACO410" s="26"/>
      <c r="ACP410" s="26"/>
      <c r="ACQ410" s="26"/>
      <c r="ACR410" s="26"/>
      <c r="ACS410" s="26"/>
      <c r="ACT410" s="26"/>
      <c r="ACU410" s="26"/>
      <c r="ACV410" s="26"/>
      <c r="ACW410" s="26"/>
      <c r="ACX410" s="26"/>
      <c r="ACY410" s="26"/>
      <c r="ACZ410" s="26"/>
      <c r="ADA410" s="26"/>
      <c r="ADB410" s="26"/>
      <c r="ADC410" s="26"/>
      <c r="ADD410" s="26"/>
      <c r="ADE410" s="26"/>
      <c r="ADF410" s="26"/>
      <c r="ADG410" s="26"/>
      <c r="ADH410" s="26"/>
      <c r="ADI410" s="26"/>
      <c r="ADJ410" s="26"/>
      <c r="ADK410" s="26"/>
      <c r="ADL410" s="26"/>
      <c r="ADM410" s="26"/>
      <c r="ADN410" s="26"/>
      <c r="ADO410" s="26"/>
      <c r="ADP410" s="26"/>
      <c r="ADQ410" s="26"/>
      <c r="ADR410" s="26"/>
      <c r="ADS410" s="26"/>
      <c r="ADT410" s="26"/>
      <c r="ADU410" s="26"/>
      <c r="ADV410" s="26"/>
      <c r="ADW410" s="26"/>
      <c r="ADX410" s="26"/>
      <c r="ADY410" s="26"/>
      <c r="ADZ410" s="26"/>
      <c r="AEA410" s="26"/>
      <c r="AEB410" s="26"/>
      <c r="AEC410" s="26"/>
      <c r="AED410" s="26"/>
      <c r="AEE410" s="26"/>
      <c r="AEF410" s="26"/>
      <c r="AEG410" s="26"/>
      <c r="AEH410" s="26"/>
      <c r="AEI410" s="26"/>
      <c r="AEJ410" s="26"/>
      <c r="AEK410" s="26"/>
      <c r="AEL410" s="26"/>
      <c r="AEM410" s="26"/>
      <c r="AEN410" s="26"/>
      <c r="AEO410" s="26"/>
      <c r="AEP410" s="26"/>
      <c r="AEQ410" s="26"/>
      <c r="AER410" s="26"/>
      <c r="AES410" s="26"/>
      <c r="AET410" s="26"/>
      <c r="AEU410" s="26"/>
      <c r="AEV410" s="26"/>
      <c r="AEW410" s="26"/>
      <c r="AEX410" s="26"/>
      <c r="AEY410" s="26"/>
      <c r="AEZ410" s="26"/>
      <c r="AFA410" s="26"/>
      <c r="AFB410" s="26"/>
      <c r="AFC410" s="26"/>
      <c r="AFD410" s="26"/>
      <c r="AFE410" s="26"/>
      <c r="AFF410" s="26"/>
      <c r="AFG410" s="26"/>
      <c r="AFH410" s="26"/>
      <c r="AFI410" s="26"/>
      <c r="AFJ410" s="26"/>
      <c r="AFK410" s="26"/>
      <c r="AFL410" s="26"/>
      <c r="AFM410" s="26"/>
      <c r="AFN410" s="26"/>
      <c r="AFO410" s="26"/>
      <c r="AFP410" s="26"/>
      <c r="AFQ410" s="26"/>
      <c r="AFR410" s="26"/>
      <c r="AFS410" s="26"/>
      <c r="AFT410" s="26"/>
      <c r="AFU410" s="26"/>
      <c r="AFV410" s="26"/>
      <c r="AFW410" s="26"/>
      <c r="AFX410" s="26"/>
      <c r="AFY410" s="26"/>
      <c r="AFZ410" s="26"/>
      <c r="AGA410" s="26"/>
      <c r="AGB410" s="26"/>
      <c r="AGC410" s="26"/>
      <c r="AGD410" s="26"/>
      <c r="AGE410" s="26"/>
      <c r="AGF410" s="26"/>
      <c r="AGG410" s="26"/>
      <c r="AGH410" s="26"/>
      <c r="AGI410" s="26"/>
      <c r="AGJ410" s="26"/>
      <c r="AGK410" s="26"/>
      <c r="AGL410" s="26"/>
      <c r="AGM410" s="26"/>
      <c r="AGN410" s="26"/>
      <c r="AGO410" s="26"/>
    </row>
    <row r="411" spans="371:873" x14ac:dyDescent="0.25">
      <c r="NG411" s="26"/>
      <c r="NH411" s="26"/>
      <c r="NI411" s="26"/>
      <c r="NJ411" s="26"/>
      <c r="NK411" s="26"/>
      <c r="NL411" s="26"/>
      <c r="NM411" s="26"/>
      <c r="NN411" s="26"/>
      <c r="NO411" s="26"/>
      <c r="NP411" s="26"/>
      <c r="NQ411" s="26"/>
      <c r="NR411" s="26"/>
      <c r="NS411" s="26"/>
      <c r="NT411" s="26"/>
      <c r="NU411" s="26"/>
      <c r="NV411" s="26"/>
      <c r="NW411" s="26"/>
      <c r="NX411" s="26"/>
      <c r="NY411" s="26"/>
      <c r="NZ411" s="26"/>
      <c r="OA411" s="26"/>
      <c r="OB411" s="26"/>
      <c r="OC411" s="26"/>
      <c r="OD411" s="26"/>
      <c r="OE411" s="26"/>
      <c r="OF411" s="26"/>
      <c r="OG411" s="26"/>
      <c r="OH411" s="26"/>
      <c r="OI411" s="26"/>
      <c r="OJ411" s="26"/>
      <c r="OK411" s="26"/>
      <c r="OL411" s="26"/>
      <c r="OM411" s="26"/>
      <c r="ON411" s="26"/>
      <c r="OO411" s="26"/>
      <c r="OP411" s="26"/>
      <c r="OQ411" s="26"/>
      <c r="OR411" s="26"/>
      <c r="OS411" s="26"/>
      <c r="OT411" s="26"/>
      <c r="OU411" s="26"/>
      <c r="OV411" s="26"/>
      <c r="OW411" s="26"/>
      <c r="OX411" s="26"/>
      <c r="OY411" s="26"/>
      <c r="OZ411" s="26"/>
      <c r="PA411" s="26"/>
      <c r="PB411" s="26"/>
      <c r="PC411" s="26"/>
      <c r="PD411" s="26"/>
      <c r="PE411" s="26"/>
      <c r="PF411" s="26"/>
      <c r="PG411" s="26"/>
      <c r="PH411" s="26"/>
      <c r="PI411" s="26"/>
      <c r="PJ411" s="26"/>
      <c r="PK411" s="26"/>
      <c r="PL411" s="26"/>
      <c r="PM411" s="26"/>
      <c r="PN411" s="26"/>
      <c r="PO411" s="26"/>
      <c r="PP411" s="26"/>
      <c r="PQ411" s="26"/>
      <c r="PR411" s="26"/>
      <c r="PS411" s="26"/>
      <c r="PT411" s="26"/>
      <c r="PU411" s="26"/>
      <c r="PV411" s="26"/>
      <c r="PW411" s="26"/>
      <c r="PX411" s="26"/>
      <c r="PY411" s="26"/>
      <c r="PZ411" s="26"/>
      <c r="QA411" s="26"/>
      <c r="QB411" s="26"/>
      <c r="QC411" s="26"/>
      <c r="QD411" s="26"/>
      <c r="QE411" s="26"/>
      <c r="QF411" s="26"/>
      <c r="QG411" s="26"/>
      <c r="QH411" s="26"/>
      <c r="QI411" s="26"/>
      <c r="QJ411" s="26"/>
      <c r="QK411" s="26"/>
      <c r="QL411" s="26"/>
      <c r="QM411" s="26"/>
      <c r="QN411" s="26"/>
      <c r="QO411" s="26"/>
      <c r="QP411" s="26"/>
      <c r="QQ411" s="26"/>
      <c r="QR411" s="26"/>
      <c r="QS411" s="26"/>
      <c r="QT411" s="26"/>
      <c r="QU411" s="26"/>
      <c r="QV411" s="26"/>
      <c r="QW411" s="26"/>
      <c r="QX411" s="26"/>
      <c r="QY411" s="26"/>
      <c r="QZ411" s="26"/>
      <c r="RA411" s="26"/>
      <c r="RB411" s="26"/>
      <c r="RC411" s="26"/>
      <c r="RD411" s="26"/>
      <c r="RE411" s="26"/>
      <c r="RF411" s="26"/>
      <c r="RG411" s="26"/>
      <c r="RH411" s="26"/>
      <c r="RI411" s="26"/>
      <c r="RJ411" s="26"/>
      <c r="RK411" s="26"/>
      <c r="RL411" s="26"/>
      <c r="RM411" s="26"/>
      <c r="RN411" s="26"/>
      <c r="RO411" s="26"/>
      <c r="RP411" s="26"/>
      <c r="RQ411" s="26"/>
      <c r="RR411" s="26"/>
      <c r="RS411" s="26"/>
      <c r="RT411" s="26"/>
      <c r="RU411" s="26"/>
      <c r="RV411" s="26"/>
      <c r="RW411" s="26"/>
      <c r="RX411" s="26"/>
      <c r="RY411" s="26"/>
      <c r="RZ411" s="26"/>
      <c r="SA411" s="26"/>
      <c r="SB411" s="26"/>
      <c r="SC411" s="26"/>
      <c r="SD411" s="26"/>
      <c r="SE411" s="26"/>
      <c r="SF411" s="26"/>
      <c r="SG411" s="26"/>
      <c r="SH411" s="26"/>
      <c r="SI411" s="26"/>
      <c r="SJ411" s="26"/>
      <c r="SK411" s="26"/>
      <c r="SL411" s="26"/>
      <c r="SM411" s="26"/>
      <c r="SN411" s="26"/>
      <c r="SO411" s="26"/>
      <c r="SP411" s="26"/>
      <c r="AAV411" s="26"/>
      <c r="AAW411" s="26"/>
      <c r="AAX411" s="26"/>
      <c r="AAY411" s="26"/>
      <c r="AAZ411" s="26"/>
      <c r="ABA411" s="26"/>
      <c r="ABB411" s="26"/>
      <c r="ABC411" s="26"/>
      <c r="ABD411" s="26"/>
      <c r="ABE411" s="26"/>
      <c r="ABF411" s="26"/>
      <c r="ABG411" s="26"/>
      <c r="ABH411" s="26"/>
      <c r="ABI411" s="26"/>
      <c r="ABJ411" s="26"/>
      <c r="ABK411" s="26"/>
      <c r="ABL411" s="26"/>
      <c r="ABM411" s="26"/>
      <c r="ABN411" s="26"/>
      <c r="ABO411" s="26"/>
      <c r="ABP411" s="26"/>
      <c r="ABQ411" s="26"/>
      <c r="ABR411" s="26"/>
      <c r="ABS411" s="26"/>
      <c r="ABT411" s="26"/>
      <c r="ABU411" s="26"/>
      <c r="ABV411" s="26"/>
      <c r="ABW411" s="26"/>
      <c r="ABX411" s="26"/>
      <c r="ABY411" s="26"/>
      <c r="ABZ411" s="26"/>
      <c r="ACA411" s="26"/>
      <c r="ACB411" s="26"/>
      <c r="ACC411" s="26"/>
      <c r="ACD411" s="26"/>
      <c r="ACE411" s="26"/>
      <c r="ACF411" s="26"/>
      <c r="ACG411" s="26"/>
      <c r="ACH411" s="26"/>
      <c r="ACI411" s="26"/>
      <c r="ACJ411" s="26"/>
      <c r="ACK411" s="26"/>
      <c r="ACL411" s="26"/>
      <c r="ACM411" s="26"/>
      <c r="ACN411" s="26"/>
      <c r="ACO411" s="26"/>
      <c r="ACP411" s="26"/>
      <c r="ACQ411" s="26"/>
      <c r="ACR411" s="26"/>
      <c r="ACS411" s="26"/>
      <c r="ACT411" s="26"/>
      <c r="ACU411" s="26"/>
      <c r="ACV411" s="26"/>
      <c r="ACW411" s="26"/>
      <c r="ACX411" s="26"/>
      <c r="ACY411" s="26"/>
      <c r="ACZ411" s="26"/>
      <c r="ADA411" s="26"/>
      <c r="ADB411" s="26"/>
      <c r="ADC411" s="26"/>
      <c r="ADD411" s="26"/>
      <c r="ADE411" s="26"/>
      <c r="ADF411" s="26"/>
      <c r="ADG411" s="26"/>
      <c r="ADH411" s="26"/>
      <c r="ADI411" s="26"/>
      <c r="ADJ411" s="26"/>
      <c r="ADK411" s="26"/>
      <c r="ADL411" s="26"/>
      <c r="ADM411" s="26"/>
      <c r="ADN411" s="26"/>
      <c r="ADO411" s="26"/>
      <c r="ADP411" s="26"/>
      <c r="ADQ411" s="26"/>
      <c r="ADR411" s="26"/>
      <c r="ADS411" s="26"/>
      <c r="ADT411" s="26"/>
      <c r="ADU411" s="26"/>
      <c r="ADV411" s="26"/>
      <c r="ADW411" s="26"/>
      <c r="ADX411" s="26"/>
      <c r="ADY411" s="26"/>
      <c r="ADZ411" s="26"/>
      <c r="AEA411" s="26"/>
      <c r="AEB411" s="26"/>
      <c r="AEC411" s="26"/>
      <c r="AED411" s="26"/>
      <c r="AEE411" s="26"/>
      <c r="AEF411" s="26"/>
      <c r="AEG411" s="26"/>
      <c r="AEH411" s="26"/>
      <c r="AEI411" s="26"/>
      <c r="AEJ411" s="26"/>
      <c r="AEK411" s="26"/>
      <c r="AEL411" s="26"/>
      <c r="AEM411" s="26"/>
      <c r="AEN411" s="26"/>
      <c r="AEO411" s="26"/>
      <c r="AEP411" s="26"/>
      <c r="AEQ411" s="26"/>
      <c r="AER411" s="26"/>
      <c r="AES411" s="26"/>
      <c r="AET411" s="26"/>
      <c r="AEU411" s="26"/>
      <c r="AEV411" s="26"/>
      <c r="AEW411" s="26"/>
      <c r="AEX411" s="26"/>
      <c r="AEY411" s="26"/>
      <c r="AEZ411" s="26"/>
      <c r="AFA411" s="26"/>
      <c r="AFB411" s="26"/>
      <c r="AFC411" s="26"/>
      <c r="AFD411" s="26"/>
      <c r="AFE411" s="26"/>
      <c r="AFF411" s="26"/>
      <c r="AFG411" s="26"/>
      <c r="AFH411" s="26"/>
      <c r="AFI411" s="26"/>
      <c r="AFJ411" s="26"/>
      <c r="AFK411" s="26"/>
      <c r="AFL411" s="26"/>
      <c r="AFM411" s="26"/>
      <c r="AFN411" s="26"/>
      <c r="AFO411" s="26"/>
      <c r="AFP411" s="26"/>
      <c r="AFQ411" s="26"/>
      <c r="AFR411" s="26"/>
      <c r="AFS411" s="26"/>
      <c r="AFT411" s="26"/>
      <c r="AFU411" s="26"/>
      <c r="AFV411" s="26"/>
      <c r="AFW411" s="26"/>
      <c r="AFX411" s="26"/>
      <c r="AFY411" s="26"/>
      <c r="AFZ411" s="26"/>
      <c r="AGA411" s="26"/>
      <c r="AGB411" s="26"/>
      <c r="AGC411" s="26"/>
      <c r="AGD411" s="26"/>
      <c r="AGE411" s="26"/>
      <c r="AGF411" s="26"/>
      <c r="AGG411" s="26"/>
      <c r="AGH411" s="26"/>
      <c r="AGI411" s="26"/>
      <c r="AGJ411" s="26"/>
      <c r="AGK411" s="26"/>
      <c r="AGL411" s="26"/>
      <c r="AGM411" s="26"/>
      <c r="AGN411" s="26"/>
      <c r="AGO411" s="26"/>
    </row>
    <row r="412" spans="371:873" x14ac:dyDescent="0.25">
      <c r="NG412" s="26"/>
      <c r="NH412" s="26"/>
      <c r="NI412" s="26"/>
      <c r="NJ412" s="26"/>
      <c r="NK412" s="26"/>
      <c r="NL412" s="26"/>
      <c r="NM412" s="26"/>
      <c r="NN412" s="26"/>
      <c r="NO412" s="26"/>
      <c r="NP412" s="26"/>
      <c r="NQ412" s="26"/>
      <c r="NR412" s="26"/>
      <c r="NS412" s="26"/>
      <c r="NT412" s="26"/>
      <c r="NU412" s="26"/>
      <c r="NV412" s="26"/>
      <c r="NW412" s="26"/>
      <c r="NX412" s="26"/>
      <c r="NY412" s="26"/>
      <c r="NZ412" s="26"/>
      <c r="OA412" s="26"/>
      <c r="OB412" s="26"/>
      <c r="OC412" s="26"/>
      <c r="OD412" s="26"/>
      <c r="OE412" s="26"/>
      <c r="OF412" s="26"/>
      <c r="OG412" s="26"/>
      <c r="OH412" s="26"/>
      <c r="OI412" s="26"/>
      <c r="OJ412" s="26"/>
      <c r="OK412" s="26"/>
      <c r="OL412" s="26"/>
      <c r="OM412" s="26"/>
      <c r="ON412" s="26"/>
      <c r="OO412" s="26"/>
      <c r="OP412" s="26"/>
      <c r="OQ412" s="26"/>
      <c r="OR412" s="26"/>
      <c r="OS412" s="26"/>
      <c r="OT412" s="26"/>
      <c r="OU412" s="26"/>
      <c r="OV412" s="26"/>
      <c r="OW412" s="26"/>
      <c r="OX412" s="26"/>
      <c r="OY412" s="26"/>
      <c r="OZ412" s="26"/>
      <c r="PA412" s="26"/>
      <c r="PB412" s="26"/>
      <c r="PC412" s="26"/>
      <c r="PD412" s="26"/>
      <c r="PE412" s="26"/>
      <c r="PF412" s="26"/>
      <c r="PG412" s="26"/>
      <c r="PH412" s="26"/>
      <c r="PI412" s="26"/>
      <c r="PJ412" s="26"/>
      <c r="PK412" s="26"/>
      <c r="PL412" s="26"/>
      <c r="PM412" s="26"/>
      <c r="PN412" s="26"/>
      <c r="PO412" s="26"/>
      <c r="PP412" s="26"/>
      <c r="PQ412" s="26"/>
      <c r="PR412" s="26"/>
      <c r="PS412" s="26"/>
      <c r="PT412" s="26"/>
      <c r="PU412" s="26"/>
      <c r="PV412" s="26"/>
      <c r="PW412" s="26"/>
      <c r="PX412" s="26"/>
      <c r="PY412" s="26"/>
      <c r="PZ412" s="26"/>
      <c r="QA412" s="26"/>
      <c r="QB412" s="26"/>
      <c r="QC412" s="26"/>
      <c r="QD412" s="26"/>
      <c r="QE412" s="26"/>
      <c r="QF412" s="26"/>
      <c r="QG412" s="26"/>
      <c r="QH412" s="26"/>
      <c r="QI412" s="26"/>
      <c r="QJ412" s="26"/>
      <c r="QK412" s="26"/>
      <c r="QL412" s="26"/>
      <c r="QM412" s="26"/>
      <c r="QN412" s="26"/>
      <c r="QO412" s="26"/>
      <c r="QP412" s="26"/>
      <c r="QQ412" s="26"/>
      <c r="QR412" s="26"/>
      <c r="QS412" s="26"/>
      <c r="QT412" s="26"/>
      <c r="QU412" s="26"/>
      <c r="QV412" s="26"/>
      <c r="QW412" s="26"/>
      <c r="QX412" s="26"/>
      <c r="QY412" s="26"/>
      <c r="QZ412" s="26"/>
      <c r="RA412" s="26"/>
      <c r="RB412" s="26"/>
      <c r="RC412" s="26"/>
      <c r="RD412" s="26"/>
      <c r="RE412" s="26"/>
      <c r="RF412" s="26"/>
      <c r="RG412" s="26"/>
      <c r="RH412" s="26"/>
      <c r="RI412" s="26"/>
      <c r="RJ412" s="26"/>
      <c r="RK412" s="26"/>
      <c r="RL412" s="26"/>
      <c r="RM412" s="26"/>
      <c r="RN412" s="26"/>
      <c r="RO412" s="26"/>
      <c r="RP412" s="26"/>
      <c r="RQ412" s="26"/>
      <c r="RR412" s="26"/>
      <c r="RS412" s="26"/>
      <c r="RT412" s="26"/>
      <c r="RU412" s="26"/>
      <c r="RV412" s="26"/>
      <c r="RW412" s="26"/>
      <c r="RX412" s="26"/>
      <c r="RY412" s="26"/>
      <c r="RZ412" s="26"/>
      <c r="SA412" s="26"/>
      <c r="SB412" s="26"/>
      <c r="SC412" s="26"/>
      <c r="SD412" s="26"/>
      <c r="SE412" s="26"/>
      <c r="SF412" s="26"/>
      <c r="SG412" s="26"/>
      <c r="SH412" s="26"/>
      <c r="SI412" s="26"/>
      <c r="SJ412" s="26"/>
      <c r="SK412" s="26"/>
      <c r="SL412" s="26"/>
      <c r="SM412" s="26"/>
      <c r="SN412" s="26"/>
      <c r="SO412" s="26"/>
      <c r="SP412" s="26"/>
      <c r="AAV412" s="26"/>
      <c r="AAW412" s="26"/>
      <c r="AAX412" s="26"/>
      <c r="AAY412" s="26"/>
      <c r="AAZ412" s="26"/>
      <c r="ABA412" s="26"/>
      <c r="ABB412" s="26"/>
      <c r="ABC412" s="26"/>
      <c r="ABD412" s="26"/>
      <c r="ABE412" s="26"/>
      <c r="ABF412" s="26"/>
      <c r="ABG412" s="26"/>
      <c r="ABH412" s="26"/>
      <c r="ABI412" s="26"/>
      <c r="ABJ412" s="26"/>
      <c r="ABK412" s="26"/>
      <c r="ABL412" s="26"/>
      <c r="ABM412" s="26"/>
      <c r="ABN412" s="26"/>
      <c r="ABO412" s="26"/>
      <c r="ABP412" s="26"/>
      <c r="ABQ412" s="26"/>
      <c r="ABR412" s="26"/>
      <c r="ABS412" s="26"/>
      <c r="ABT412" s="26"/>
      <c r="ABU412" s="26"/>
      <c r="ABV412" s="26"/>
      <c r="ABW412" s="26"/>
      <c r="ABX412" s="26"/>
      <c r="ABY412" s="26"/>
      <c r="ABZ412" s="26"/>
      <c r="ACA412" s="26"/>
      <c r="ACB412" s="26"/>
      <c r="ACC412" s="26"/>
      <c r="ACD412" s="26"/>
      <c r="ACE412" s="26"/>
      <c r="ACF412" s="26"/>
      <c r="ACG412" s="26"/>
      <c r="ACH412" s="26"/>
      <c r="ACI412" s="26"/>
      <c r="ACJ412" s="26"/>
      <c r="ACK412" s="26"/>
      <c r="ACL412" s="26"/>
      <c r="ACM412" s="26"/>
      <c r="ACN412" s="26"/>
      <c r="ACO412" s="26"/>
      <c r="ACP412" s="26"/>
      <c r="ACQ412" s="26"/>
      <c r="ACR412" s="26"/>
      <c r="ACS412" s="26"/>
      <c r="ACT412" s="26"/>
      <c r="ACU412" s="26"/>
      <c r="ACV412" s="26"/>
      <c r="ACW412" s="26"/>
      <c r="ACX412" s="26"/>
      <c r="ACY412" s="26"/>
      <c r="ACZ412" s="26"/>
      <c r="ADA412" s="26"/>
      <c r="ADB412" s="26"/>
      <c r="ADC412" s="26"/>
      <c r="ADD412" s="26"/>
      <c r="ADE412" s="26"/>
      <c r="ADF412" s="26"/>
      <c r="ADG412" s="26"/>
      <c r="ADH412" s="26"/>
      <c r="ADI412" s="26"/>
      <c r="ADJ412" s="26"/>
      <c r="ADK412" s="26"/>
      <c r="ADL412" s="26"/>
      <c r="ADM412" s="26"/>
      <c r="ADN412" s="26"/>
      <c r="ADO412" s="26"/>
      <c r="ADP412" s="26"/>
      <c r="ADQ412" s="26"/>
      <c r="ADR412" s="26"/>
      <c r="ADS412" s="26"/>
      <c r="ADT412" s="26"/>
      <c r="ADU412" s="26"/>
      <c r="ADV412" s="26"/>
      <c r="ADW412" s="26"/>
      <c r="ADX412" s="26"/>
      <c r="ADY412" s="26"/>
      <c r="ADZ412" s="26"/>
      <c r="AEA412" s="26"/>
      <c r="AEB412" s="26"/>
      <c r="AEC412" s="26"/>
      <c r="AED412" s="26"/>
      <c r="AEE412" s="26"/>
      <c r="AEF412" s="26"/>
      <c r="AEG412" s="26"/>
      <c r="AEH412" s="26"/>
      <c r="AEI412" s="26"/>
      <c r="AEJ412" s="26"/>
      <c r="AEK412" s="26"/>
      <c r="AEL412" s="26"/>
      <c r="AEM412" s="26"/>
      <c r="AEN412" s="26"/>
      <c r="AEO412" s="26"/>
      <c r="AEP412" s="26"/>
      <c r="AEQ412" s="26"/>
      <c r="AER412" s="26"/>
      <c r="AES412" s="26"/>
      <c r="AET412" s="26"/>
      <c r="AEU412" s="26"/>
      <c r="AEV412" s="26"/>
      <c r="AEW412" s="26"/>
      <c r="AEX412" s="26"/>
      <c r="AEY412" s="26"/>
      <c r="AEZ412" s="26"/>
      <c r="AFA412" s="26"/>
      <c r="AFB412" s="26"/>
      <c r="AFC412" s="26"/>
      <c r="AFD412" s="26"/>
      <c r="AFE412" s="26"/>
      <c r="AFF412" s="26"/>
      <c r="AFG412" s="26"/>
      <c r="AFH412" s="26"/>
      <c r="AFI412" s="26"/>
      <c r="AFJ412" s="26"/>
      <c r="AFK412" s="26"/>
      <c r="AFL412" s="26"/>
      <c r="AFM412" s="26"/>
      <c r="AFN412" s="26"/>
      <c r="AFO412" s="26"/>
      <c r="AFP412" s="26"/>
      <c r="AFQ412" s="26"/>
      <c r="AFR412" s="26"/>
      <c r="AFS412" s="26"/>
      <c r="AFT412" s="26"/>
      <c r="AFU412" s="26"/>
      <c r="AFV412" s="26"/>
      <c r="AFW412" s="26"/>
      <c r="AFX412" s="26"/>
      <c r="AFY412" s="26"/>
      <c r="AFZ412" s="26"/>
      <c r="AGA412" s="26"/>
      <c r="AGB412" s="26"/>
      <c r="AGC412" s="26"/>
      <c r="AGD412" s="26"/>
      <c r="AGE412" s="26"/>
      <c r="AGF412" s="26"/>
      <c r="AGG412" s="26"/>
      <c r="AGH412" s="26"/>
      <c r="AGI412" s="26"/>
      <c r="AGJ412" s="26"/>
      <c r="AGK412" s="26"/>
      <c r="AGL412" s="26"/>
      <c r="AGM412" s="26"/>
      <c r="AGN412" s="26"/>
      <c r="AGO412" s="26"/>
    </row>
    <row r="413" spans="371:873" x14ac:dyDescent="0.25">
      <c r="NG413" s="26"/>
      <c r="NH413" s="26"/>
      <c r="NI413" s="26"/>
      <c r="NJ413" s="26"/>
      <c r="NK413" s="26"/>
      <c r="NL413" s="26"/>
      <c r="NM413" s="26"/>
      <c r="NN413" s="26"/>
      <c r="NO413" s="26"/>
      <c r="NP413" s="26"/>
      <c r="NQ413" s="26"/>
      <c r="NR413" s="26"/>
      <c r="NS413" s="26"/>
      <c r="NT413" s="26"/>
      <c r="NU413" s="26"/>
      <c r="NV413" s="26"/>
      <c r="NW413" s="26"/>
      <c r="NX413" s="26"/>
      <c r="NY413" s="26"/>
      <c r="NZ413" s="26"/>
      <c r="OA413" s="26"/>
      <c r="OB413" s="26"/>
      <c r="OC413" s="26"/>
      <c r="OD413" s="26"/>
      <c r="OE413" s="26"/>
      <c r="OF413" s="26"/>
      <c r="OG413" s="26"/>
      <c r="OH413" s="26"/>
      <c r="OI413" s="26"/>
      <c r="OJ413" s="26"/>
      <c r="OK413" s="26"/>
      <c r="OL413" s="26"/>
      <c r="OM413" s="26"/>
      <c r="ON413" s="26"/>
      <c r="OO413" s="26"/>
      <c r="OP413" s="26"/>
      <c r="OQ413" s="26"/>
      <c r="OR413" s="26"/>
      <c r="OS413" s="26"/>
      <c r="OT413" s="26"/>
      <c r="OU413" s="26"/>
      <c r="OV413" s="26"/>
      <c r="OW413" s="26"/>
      <c r="OX413" s="26"/>
      <c r="OY413" s="26"/>
      <c r="OZ413" s="26"/>
      <c r="PA413" s="26"/>
      <c r="PB413" s="26"/>
      <c r="PC413" s="26"/>
      <c r="PD413" s="26"/>
      <c r="PE413" s="26"/>
      <c r="PF413" s="26"/>
      <c r="PG413" s="26"/>
      <c r="PH413" s="26"/>
      <c r="PI413" s="26"/>
      <c r="PJ413" s="26"/>
      <c r="PK413" s="26"/>
      <c r="PL413" s="26"/>
      <c r="PM413" s="26"/>
      <c r="PN413" s="26"/>
      <c r="PO413" s="26"/>
      <c r="PP413" s="26"/>
      <c r="PQ413" s="26"/>
      <c r="PR413" s="26"/>
      <c r="PS413" s="26"/>
      <c r="PT413" s="26"/>
      <c r="PU413" s="26"/>
      <c r="PV413" s="26"/>
      <c r="PW413" s="26"/>
      <c r="PX413" s="26"/>
      <c r="PY413" s="26"/>
      <c r="PZ413" s="26"/>
      <c r="QA413" s="26"/>
      <c r="QB413" s="26"/>
      <c r="QC413" s="26"/>
      <c r="QD413" s="26"/>
      <c r="QE413" s="26"/>
      <c r="QF413" s="26"/>
      <c r="QG413" s="26"/>
      <c r="QH413" s="26"/>
      <c r="QI413" s="26"/>
      <c r="QJ413" s="26"/>
      <c r="QK413" s="26"/>
      <c r="QL413" s="26"/>
      <c r="QM413" s="26"/>
      <c r="QN413" s="26"/>
      <c r="QO413" s="26"/>
      <c r="QP413" s="26"/>
      <c r="QQ413" s="26"/>
      <c r="QR413" s="26"/>
      <c r="QS413" s="26"/>
      <c r="QT413" s="26"/>
      <c r="QU413" s="26"/>
      <c r="QV413" s="26"/>
      <c r="QW413" s="26"/>
      <c r="QX413" s="26"/>
      <c r="QY413" s="26"/>
      <c r="QZ413" s="26"/>
      <c r="RA413" s="26"/>
      <c r="RB413" s="26"/>
      <c r="RC413" s="26"/>
      <c r="RD413" s="26"/>
      <c r="RE413" s="26"/>
      <c r="RF413" s="26"/>
      <c r="RG413" s="26"/>
      <c r="RH413" s="26"/>
      <c r="RI413" s="26"/>
      <c r="RJ413" s="26"/>
      <c r="RK413" s="26"/>
      <c r="RL413" s="26"/>
      <c r="RM413" s="26"/>
      <c r="RN413" s="26"/>
      <c r="RO413" s="26"/>
      <c r="RP413" s="26"/>
      <c r="RQ413" s="26"/>
      <c r="RR413" s="26"/>
      <c r="RS413" s="26"/>
      <c r="RT413" s="26"/>
      <c r="RU413" s="26"/>
      <c r="RV413" s="26"/>
      <c r="RW413" s="26"/>
      <c r="RX413" s="26"/>
      <c r="RY413" s="26"/>
      <c r="RZ413" s="26"/>
      <c r="SA413" s="26"/>
      <c r="SB413" s="26"/>
      <c r="SC413" s="26"/>
      <c r="SD413" s="26"/>
      <c r="SE413" s="26"/>
      <c r="SF413" s="26"/>
      <c r="SG413" s="26"/>
      <c r="SH413" s="26"/>
      <c r="SI413" s="26"/>
      <c r="SJ413" s="26"/>
      <c r="SK413" s="26"/>
      <c r="SL413" s="26"/>
      <c r="SM413" s="26"/>
      <c r="SN413" s="26"/>
      <c r="SO413" s="26"/>
      <c r="SP413" s="26"/>
      <c r="AAV413" s="26"/>
      <c r="AAW413" s="26"/>
      <c r="AAX413" s="26"/>
      <c r="AAY413" s="26"/>
      <c r="AAZ413" s="26"/>
      <c r="ABA413" s="26"/>
      <c r="ABB413" s="26"/>
      <c r="ABC413" s="26"/>
      <c r="ABD413" s="26"/>
      <c r="ABE413" s="26"/>
      <c r="ABF413" s="26"/>
      <c r="ABG413" s="26"/>
      <c r="ABH413" s="26"/>
      <c r="ABI413" s="26"/>
      <c r="ABJ413" s="26"/>
      <c r="ABK413" s="26"/>
      <c r="ABL413" s="26"/>
      <c r="ABM413" s="26"/>
      <c r="ABN413" s="26"/>
      <c r="ABO413" s="26"/>
      <c r="ABP413" s="26"/>
      <c r="ABQ413" s="26"/>
      <c r="ABR413" s="26"/>
      <c r="ABS413" s="26"/>
      <c r="ABT413" s="26"/>
      <c r="ABU413" s="26"/>
      <c r="ABV413" s="26"/>
      <c r="ABW413" s="26"/>
      <c r="ABX413" s="26"/>
      <c r="ABY413" s="26"/>
      <c r="ABZ413" s="26"/>
      <c r="ACA413" s="26"/>
      <c r="ACB413" s="26"/>
      <c r="ACC413" s="26"/>
      <c r="ACD413" s="26"/>
      <c r="ACE413" s="26"/>
      <c r="ACF413" s="26"/>
      <c r="ACG413" s="26"/>
      <c r="ACH413" s="26"/>
      <c r="ACI413" s="26"/>
      <c r="ACJ413" s="26"/>
      <c r="ACK413" s="26"/>
      <c r="ACL413" s="26"/>
      <c r="ACM413" s="26"/>
      <c r="ACN413" s="26"/>
      <c r="ACO413" s="26"/>
      <c r="ACP413" s="26"/>
      <c r="ACQ413" s="26"/>
      <c r="ACR413" s="26"/>
      <c r="ACS413" s="26"/>
      <c r="ACT413" s="26"/>
      <c r="ACU413" s="26"/>
      <c r="ACV413" s="26"/>
      <c r="ACW413" s="26"/>
      <c r="ACX413" s="26"/>
      <c r="ACY413" s="26"/>
      <c r="ACZ413" s="26"/>
      <c r="ADA413" s="26"/>
      <c r="ADB413" s="26"/>
      <c r="ADC413" s="26"/>
      <c r="ADD413" s="26"/>
      <c r="ADE413" s="26"/>
      <c r="ADF413" s="26"/>
      <c r="ADG413" s="26"/>
      <c r="ADH413" s="26"/>
      <c r="ADI413" s="26"/>
      <c r="ADJ413" s="26"/>
      <c r="ADK413" s="26"/>
      <c r="ADL413" s="26"/>
      <c r="ADM413" s="26"/>
      <c r="ADN413" s="26"/>
      <c r="ADO413" s="26"/>
      <c r="ADP413" s="26"/>
      <c r="ADQ413" s="26"/>
      <c r="ADR413" s="26"/>
      <c r="ADS413" s="26"/>
      <c r="ADT413" s="26"/>
      <c r="ADU413" s="26"/>
      <c r="ADV413" s="26"/>
      <c r="ADW413" s="26"/>
      <c r="ADX413" s="26"/>
      <c r="ADY413" s="26"/>
      <c r="ADZ413" s="26"/>
      <c r="AEA413" s="26"/>
      <c r="AEB413" s="26"/>
      <c r="AEC413" s="26"/>
      <c r="AED413" s="26"/>
      <c r="AEE413" s="26"/>
      <c r="AEF413" s="26"/>
      <c r="AEG413" s="26"/>
      <c r="AEH413" s="26"/>
      <c r="AEI413" s="26"/>
      <c r="AEJ413" s="26"/>
      <c r="AEK413" s="26"/>
      <c r="AEL413" s="26"/>
      <c r="AEM413" s="26"/>
      <c r="AEN413" s="26"/>
      <c r="AEO413" s="26"/>
      <c r="AEP413" s="26"/>
      <c r="AEQ413" s="26"/>
      <c r="AER413" s="26"/>
      <c r="AES413" s="26"/>
      <c r="AET413" s="26"/>
      <c r="AEU413" s="26"/>
      <c r="AEV413" s="26"/>
      <c r="AEW413" s="26"/>
      <c r="AEX413" s="26"/>
      <c r="AEY413" s="26"/>
      <c r="AEZ413" s="26"/>
      <c r="AFA413" s="26"/>
      <c r="AFB413" s="26"/>
      <c r="AFC413" s="26"/>
      <c r="AFD413" s="26"/>
      <c r="AFE413" s="26"/>
      <c r="AFF413" s="26"/>
      <c r="AFG413" s="26"/>
      <c r="AFH413" s="26"/>
      <c r="AFI413" s="26"/>
      <c r="AFJ413" s="26"/>
      <c r="AFK413" s="26"/>
      <c r="AFL413" s="26"/>
      <c r="AFM413" s="26"/>
      <c r="AFN413" s="26"/>
      <c r="AFO413" s="26"/>
      <c r="AFP413" s="26"/>
      <c r="AFQ413" s="26"/>
      <c r="AFR413" s="26"/>
      <c r="AFS413" s="26"/>
      <c r="AFT413" s="26"/>
      <c r="AFU413" s="26"/>
      <c r="AFV413" s="26"/>
      <c r="AFW413" s="26"/>
      <c r="AFX413" s="26"/>
      <c r="AFY413" s="26"/>
      <c r="AFZ413" s="26"/>
      <c r="AGA413" s="26"/>
      <c r="AGB413" s="26"/>
      <c r="AGC413" s="26"/>
      <c r="AGD413" s="26"/>
      <c r="AGE413" s="26"/>
      <c r="AGF413" s="26"/>
      <c r="AGG413" s="26"/>
      <c r="AGH413" s="26"/>
      <c r="AGI413" s="26"/>
      <c r="AGJ413" s="26"/>
      <c r="AGK413" s="26"/>
      <c r="AGL413" s="26"/>
      <c r="AGM413" s="26"/>
      <c r="AGN413" s="26"/>
      <c r="AGO413" s="26"/>
    </row>
    <row r="414" spans="371:873" x14ac:dyDescent="0.25">
      <c r="NG414" s="26"/>
      <c r="NH414" s="26"/>
      <c r="NI414" s="26"/>
      <c r="NJ414" s="26"/>
      <c r="NK414" s="26"/>
      <c r="NL414" s="26"/>
      <c r="NM414" s="26"/>
      <c r="NN414" s="26"/>
      <c r="NO414" s="26"/>
      <c r="NP414" s="26"/>
      <c r="NQ414" s="26"/>
      <c r="NR414" s="26"/>
      <c r="NS414" s="26"/>
      <c r="NT414" s="26"/>
      <c r="NU414" s="26"/>
      <c r="NV414" s="26"/>
      <c r="NW414" s="26"/>
      <c r="NX414" s="26"/>
      <c r="NY414" s="26"/>
      <c r="NZ414" s="26"/>
      <c r="OA414" s="26"/>
      <c r="OB414" s="26"/>
      <c r="OC414" s="26"/>
      <c r="OD414" s="26"/>
      <c r="OE414" s="26"/>
      <c r="OF414" s="26"/>
      <c r="OG414" s="26"/>
      <c r="OH414" s="26"/>
      <c r="OI414" s="26"/>
      <c r="OJ414" s="26"/>
      <c r="OK414" s="26"/>
      <c r="OL414" s="26"/>
      <c r="OM414" s="26"/>
      <c r="ON414" s="26"/>
      <c r="OO414" s="26"/>
      <c r="OP414" s="26"/>
      <c r="OQ414" s="26"/>
      <c r="OR414" s="26"/>
      <c r="OS414" s="26"/>
      <c r="OT414" s="26"/>
      <c r="OU414" s="26"/>
      <c r="OV414" s="26"/>
      <c r="OW414" s="26"/>
      <c r="OX414" s="26"/>
      <c r="OY414" s="26"/>
      <c r="OZ414" s="26"/>
      <c r="PA414" s="26"/>
      <c r="PB414" s="26"/>
      <c r="PC414" s="26"/>
      <c r="PD414" s="26"/>
      <c r="PE414" s="26"/>
      <c r="PF414" s="26"/>
      <c r="PG414" s="26"/>
      <c r="PH414" s="26"/>
      <c r="PI414" s="26"/>
      <c r="PJ414" s="26"/>
      <c r="PK414" s="26"/>
      <c r="PL414" s="26"/>
      <c r="PM414" s="26"/>
      <c r="PN414" s="26"/>
      <c r="PO414" s="26"/>
      <c r="PP414" s="26"/>
      <c r="PQ414" s="26"/>
      <c r="PR414" s="26"/>
      <c r="PS414" s="26"/>
      <c r="PT414" s="26"/>
      <c r="PU414" s="26"/>
      <c r="PV414" s="26"/>
      <c r="PW414" s="26"/>
      <c r="PX414" s="26"/>
      <c r="PY414" s="26"/>
      <c r="PZ414" s="26"/>
      <c r="QA414" s="26"/>
      <c r="QB414" s="26"/>
      <c r="QC414" s="26"/>
      <c r="QD414" s="26"/>
      <c r="QE414" s="26"/>
      <c r="QF414" s="26"/>
      <c r="QG414" s="26"/>
      <c r="QH414" s="26"/>
      <c r="QI414" s="26"/>
      <c r="QJ414" s="26"/>
      <c r="QK414" s="26"/>
      <c r="QL414" s="26"/>
      <c r="QM414" s="26"/>
      <c r="QN414" s="26"/>
      <c r="QO414" s="26"/>
      <c r="QP414" s="26"/>
      <c r="QQ414" s="26"/>
      <c r="QR414" s="26"/>
      <c r="QS414" s="26"/>
      <c r="QT414" s="26"/>
      <c r="QU414" s="26"/>
      <c r="QV414" s="26"/>
      <c r="QW414" s="26"/>
      <c r="QX414" s="26"/>
      <c r="QY414" s="26"/>
      <c r="QZ414" s="26"/>
      <c r="RA414" s="26"/>
      <c r="RB414" s="26"/>
      <c r="RC414" s="26"/>
      <c r="RD414" s="26"/>
      <c r="RE414" s="26"/>
      <c r="RF414" s="26"/>
      <c r="RG414" s="26"/>
      <c r="RH414" s="26"/>
      <c r="RI414" s="26"/>
      <c r="RJ414" s="26"/>
      <c r="RK414" s="26"/>
      <c r="RL414" s="26"/>
      <c r="RM414" s="26"/>
      <c r="RN414" s="26"/>
      <c r="RO414" s="26"/>
      <c r="RP414" s="26"/>
      <c r="RQ414" s="26"/>
      <c r="RR414" s="26"/>
      <c r="RS414" s="26"/>
      <c r="RT414" s="26"/>
      <c r="RU414" s="26"/>
      <c r="RV414" s="26"/>
      <c r="RW414" s="26"/>
      <c r="RX414" s="26"/>
      <c r="RY414" s="26"/>
      <c r="RZ414" s="26"/>
      <c r="SA414" s="26"/>
      <c r="SB414" s="26"/>
      <c r="SC414" s="26"/>
      <c r="SD414" s="26"/>
      <c r="SE414" s="26"/>
      <c r="SF414" s="26"/>
      <c r="SG414" s="26"/>
      <c r="SH414" s="26"/>
      <c r="SI414" s="26"/>
      <c r="SJ414" s="26"/>
      <c r="SK414" s="26"/>
      <c r="SL414" s="26"/>
      <c r="SM414" s="26"/>
      <c r="SN414" s="26"/>
      <c r="SO414" s="26"/>
      <c r="SP414" s="26"/>
      <c r="AAV414" s="26"/>
      <c r="AAW414" s="26"/>
      <c r="AAX414" s="26"/>
      <c r="AAY414" s="26"/>
      <c r="AAZ414" s="26"/>
      <c r="ABA414" s="26"/>
      <c r="ABB414" s="26"/>
      <c r="ABC414" s="26"/>
      <c r="ABD414" s="26"/>
      <c r="ABE414" s="26"/>
      <c r="ABF414" s="26"/>
      <c r="ABG414" s="26"/>
      <c r="ABH414" s="26"/>
      <c r="ABI414" s="26"/>
      <c r="ABJ414" s="26"/>
      <c r="ABK414" s="26"/>
      <c r="ABL414" s="26"/>
      <c r="ABM414" s="26"/>
      <c r="ABN414" s="26"/>
      <c r="ABO414" s="26"/>
      <c r="ABP414" s="26"/>
      <c r="ABQ414" s="26"/>
      <c r="ABR414" s="26"/>
      <c r="ABS414" s="26"/>
      <c r="ABT414" s="26"/>
      <c r="ABU414" s="26"/>
      <c r="ABV414" s="26"/>
      <c r="ABW414" s="26"/>
      <c r="ABX414" s="26"/>
      <c r="ABY414" s="26"/>
      <c r="ABZ414" s="26"/>
      <c r="ACA414" s="26"/>
      <c r="ACB414" s="26"/>
      <c r="ACC414" s="26"/>
      <c r="ACD414" s="26"/>
      <c r="ACE414" s="26"/>
      <c r="ACF414" s="26"/>
      <c r="ACG414" s="26"/>
      <c r="ACH414" s="26"/>
      <c r="ACI414" s="26"/>
      <c r="ACJ414" s="26"/>
      <c r="ACK414" s="26"/>
      <c r="ACL414" s="26"/>
      <c r="ACM414" s="26"/>
      <c r="ACN414" s="26"/>
      <c r="ACO414" s="26"/>
      <c r="ACP414" s="26"/>
      <c r="ACQ414" s="26"/>
      <c r="ACR414" s="26"/>
      <c r="ACS414" s="26"/>
      <c r="ACT414" s="26"/>
      <c r="ACU414" s="26"/>
      <c r="ACV414" s="26"/>
      <c r="ACW414" s="26"/>
      <c r="ACX414" s="26"/>
      <c r="ACY414" s="26"/>
      <c r="ACZ414" s="26"/>
      <c r="ADA414" s="26"/>
      <c r="ADB414" s="26"/>
      <c r="ADC414" s="26"/>
      <c r="ADD414" s="26"/>
      <c r="ADE414" s="26"/>
      <c r="ADF414" s="26"/>
      <c r="ADG414" s="26"/>
      <c r="ADH414" s="26"/>
      <c r="ADI414" s="26"/>
      <c r="ADJ414" s="26"/>
      <c r="ADK414" s="26"/>
      <c r="ADL414" s="26"/>
      <c r="ADM414" s="26"/>
      <c r="ADN414" s="26"/>
      <c r="ADO414" s="26"/>
      <c r="ADP414" s="26"/>
      <c r="ADQ414" s="26"/>
      <c r="ADR414" s="26"/>
      <c r="ADS414" s="26"/>
      <c r="ADT414" s="26"/>
      <c r="ADU414" s="26"/>
      <c r="ADV414" s="26"/>
      <c r="ADW414" s="26"/>
      <c r="ADX414" s="26"/>
      <c r="ADY414" s="26"/>
      <c r="ADZ414" s="26"/>
      <c r="AEA414" s="26"/>
      <c r="AEB414" s="26"/>
      <c r="AEC414" s="26"/>
      <c r="AED414" s="26"/>
      <c r="AEE414" s="26"/>
      <c r="AEF414" s="26"/>
      <c r="AEG414" s="26"/>
      <c r="AEH414" s="26"/>
      <c r="AEI414" s="26"/>
      <c r="AEJ414" s="26"/>
      <c r="AEK414" s="26"/>
      <c r="AEL414" s="26"/>
      <c r="AEM414" s="26"/>
      <c r="AEN414" s="26"/>
      <c r="AEO414" s="26"/>
      <c r="AEP414" s="26"/>
      <c r="AEQ414" s="26"/>
      <c r="AER414" s="26"/>
      <c r="AES414" s="26"/>
      <c r="AET414" s="26"/>
      <c r="AEU414" s="26"/>
      <c r="AEV414" s="26"/>
      <c r="AEW414" s="26"/>
      <c r="AEX414" s="26"/>
      <c r="AEY414" s="26"/>
      <c r="AEZ414" s="26"/>
      <c r="AFA414" s="26"/>
      <c r="AFB414" s="26"/>
      <c r="AFC414" s="26"/>
      <c r="AFD414" s="26"/>
      <c r="AFE414" s="26"/>
      <c r="AFF414" s="26"/>
      <c r="AFG414" s="26"/>
      <c r="AFH414" s="26"/>
      <c r="AFI414" s="26"/>
      <c r="AFJ414" s="26"/>
      <c r="AFK414" s="26"/>
      <c r="AFL414" s="26"/>
      <c r="AFM414" s="26"/>
      <c r="AFN414" s="26"/>
      <c r="AFO414" s="26"/>
      <c r="AFP414" s="26"/>
      <c r="AFQ414" s="26"/>
      <c r="AFR414" s="26"/>
      <c r="AFS414" s="26"/>
      <c r="AFT414" s="26"/>
      <c r="AFU414" s="26"/>
      <c r="AFV414" s="26"/>
      <c r="AFW414" s="26"/>
      <c r="AFX414" s="26"/>
      <c r="AFY414" s="26"/>
      <c r="AFZ414" s="26"/>
      <c r="AGA414" s="26"/>
      <c r="AGB414" s="26"/>
      <c r="AGC414" s="26"/>
      <c r="AGD414" s="26"/>
      <c r="AGE414" s="26"/>
      <c r="AGF414" s="26"/>
      <c r="AGG414" s="26"/>
      <c r="AGH414" s="26"/>
      <c r="AGI414" s="26"/>
      <c r="AGJ414" s="26"/>
      <c r="AGK414" s="26"/>
      <c r="AGL414" s="26"/>
      <c r="AGM414" s="26"/>
      <c r="AGN414" s="26"/>
      <c r="AGO414" s="26"/>
    </row>
    <row r="415" spans="371:873" x14ac:dyDescent="0.25">
      <c r="NG415" s="26"/>
      <c r="NH415" s="26"/>
      <c r="NI415" s="26"/>
      <c r="NJ415" s="26"/>
      <c r="NK415" s="26"/>
      <c r="NL415" s="26"/>
      <c r="NM415" s="26"/>
      <c r="NN415" s="26"/>
      <c r="NO415" s="26"/>
      <c r="NP415" s="26"/>
      <c r="NQ415" s="26"/>
      <c r="NR415" s="26"/>
      <c r="NS415" s="26"/>
      <c r="NT415" s="26"/>
      <c r="NU415" s="26"/>
      <c r="NV415" s="26"/>
      <c r="NW415" s="26"/>
      <c r="NX415" s="26"/>
      <c r="NY415" s="26"/>
      <c r="NZ415" s="26"/>
      <c r="OA415" s="26"/>
      <c r="OB415" s="26"/>
      <c r="OC415" s="26"/>
      <c r="OD415" s="26"/>
      <c r="OE415" s="26"/>
      <c r="OF415" s="26"/>
      <c r="OG415" s="26"/>
      <c r="OH415" s="26"/>
      <c r="OI415" s="26"/>
      <c r="OJ415" s="26"/>
      <c r="OK415" s="26"/>
      <c r="OL415" s="26"/>
      <c r="OM415" s="26"/>
      <c r="ON415" s="26"/>
      <c r="OO415" s="26"/>
      <c r="OP415" s="26"/>
      <c r="OQ415" s="26"/>
      <c r="OR415" s="26"/>
      <c r="OS415" s="26"/>
      <c r="OT415" s="26"/>
      <c r="OU415" s="26"/>
      <c r="OV415" s="26"/>
      <c r="OW415" s="26"/>
      <c r="OX415" s="26"/>
      <c r="OY415" s="26"/>
      <c r="OZ415" s="26"/>
      <c r="PA415" s="26"/>
      <c r="PB415" s="26"/>
      <c r="PC415" s="26"/>
      <c r="PD415" s="26"/>
      <c r="PE415" s="26"/>
      <c r="PF415" s="26"/>
      <c r="PG415" s="26"/>
      <c r="PH415" s="26"/>
      <c r="PI415" s="26"/>
      <c r="PJ415" s="26"/>
      <c r="PK415" s="26"/>
      <c r="PL415" s="26"/>
      <c r="PM415" s="26"/>
      <c r="PN415" s="26"/>
      <c r="PO415" s="26"/>
      <c r="PP415" s="26"/>
      <c r="PQ415" s="26"/>
      <c r="PR415" s="26"/>
      <c r="PS415" s="26"/>
      <c r="PT415" s="26"/>
      <c r="PU415" s="26"/>
      <c r="PV415" s="26"/>
      <c r="PW415" s="26"/>
      <c r="PX415" s="26"/>
      <c r="PY415" s="26"/>
      <c r="PZ415" s="26"/>
      <c r="QA415" s="26"/>
      <c r="QB415" s="26"/>
      <c r="QC415" s="26"/>
      <c r="QD415" s="26"/>
      <c r="QE415" s="26"/>
      <c r="QF415" s="26"/>
      <c r="QG415" s="26"/>
      <c r="QH415" s="26"/>
      <c r="QI415" s="26"/>
      <c r="QJ415" s="26"/>
      <c r="QK415" s="26"/>
      <c r="QL415" s="26"/>
      <c r="QM415" s="26"/>
      <c r="QN415" s="26"/>
      <c r="QO415" s="26"/>
      <c r="QP415" s="26"/>
      <c r="QQ415" s="26"/>
      <c r="QR415" s="26"/>
      <c r="QS415" s="26"/>
      <c r="QT415" s="26"/>
      <c r="QU415" s="26"/>
      <c r="QV415" s="26"/>
      <c r="QW415" s="26"/>
      <c r="QX415" s="26"/>
      <c r="QY415" s="26"/>
      <c r="QZ415" s="26"/>
      <c r="RA415" s="26"/>
      <c r="RB415" s="26"/>
      <c r="RC415" s="26"/>
      <c r="RD415" s="26"/>
      <c r="RE415" s="26"/>
      <c r="RF415" s="26"/>
      <c r="RG415" s="26"/>
      <c r="RH415" s="26"/>
      <c r="RI415" s="26"/>
      <c r="RJ415" s="26"/>
      <c r="RK415" s="26"/>
      <c r="RL415" s="26"/>
      <c r="RM415" s="26"/>
      <c r="RN415" s="26"/>
      <c r="RO415" s="26"/>
      <c r="RP415" s="26"/>
      <c r="RQ415" s="26"/>
      <c r="RR415" s="26"/>
      <c r="RS415" s="26"/>
      <c r="RT415" s="26"/>
      <c r="RU415" s="26"/>
      <c r="RV415" s="26"/>
      <c r="RW415" s="26"/>
      <c r="RX415" s="26"/>
      <c r="RY415" s="26"/>
      <c r="RZ415" s="26"/>
      <c r="SA415" s="26"/>
      <c r="SB415" s="26"/>
      <c r="SC415" s="26"/>
      <c r="SD415" s="26"/>
      <c r="SE415" s="26"/>
      <c r="SF415" s="26"/>
      <c r="SG415" s="26"/>
      <c r="SH415" s="26"/>
      <c r="SI415" s="26"/>
      <c r="SJ415" s="26"/>
      <c r="SK415" s="26"/>
      <c r="SL415" s="26"/>
      <c r="SM415" s="26"/>
      <c r="SN415" s="26"/>
      <c r="SO415" s="26"/>
      <c r="SP415" s="26"/>
      <c r="AAV415" s="26"/>
      <c r="AAW415" s="26"/>
      <c r="AAX415" s="26"/>
      <c r="AAY415" s="26"/>
      <c r="AAZ415" s="26"/>
      <c r="ABA415" s="26"/>
      <c r="ABB415" s="26"/>
      <c r="ABC415" s="26"/>
      <c r="ABD415" s="26"/>
      <c r="ABE415" s="26"/>
      <c r="ABF415" s="26"/>
      <c r="ABG415" s="26"/>
      <c r="ABH415" s="26"/>
      <c r="ABI415" s="26"/>
      <c r="ABJ415" s="26"/>
      <c r="ABK415" s="26"/>
      <c r="ABL415" s="26"/>
      <c r="ABM415" s="26"/>
      <c r="ABN415" s="26"/>
      <c r="ABO415" s="26"/>
      <c r="ABP415" s="26"/>
      <c r="ABQ415" s="26"/>
      <c r="ABR415" s="26"/>
      <c r="ABS415" s="26"/>
      <c r="ABT415" s="26"/>
      <c r="ABU415" s="26"/>
      <c r="ABV415" s="26"/>
      <c r="ABW415" s="26"/>
      <c r="ABX415" s="26"/>
      <c r="ABY415" s="26"/>
      <c r="ABZ415" s="26"/>
      <c r="ACA415" s="26"/>
      <c r="ACB415" s="26"/>
      <c r="ACC415" s="26"/>
      <c r="ACD415" s="26"/>
      <c r="ACE415" s="26"/>
      <c r="ACF415" s="26"/>
      <c r="ACG415" s="26"/>
      <c r="ACH415" s="26"/>
      <c r="ACI415" s="26"/>
      <c r="ACJ415" s="26"/>
      <c r="ACK415" s="26"/>
      <c r="ACL415" s="26"/>
      <c r="ACM415" s="26"/>
      <c r="ACN415" s="26"/>
      <c r="ACO415" s="26"/>
      <c r="ACP415" s="26"/>
      <c r="ACQ415" s="26"/>
      <c r="ACR415" s="26"/>
      <c r="ACS415" s="26"/>
      <c r="ACT415" s="26"/>
      <c r="ACU415" s="26"/>
      <c r="ACV415" s="26"/>
      <c r="ACW415" s="26"/>
      <c r="ACX415" s="26"/>
      <c r="ACY415" s="26"/>
      <c r="ACZ415" s="26"/>
      <c r="ADA415" s="26"/>
      <c r="ADB415" s="26"/>
      <c r="ADC415" s="26"/>
      <c r="ADD415" s="26"/>
      <c r="ADE415" s="26"/>
      <c r="ADF415" s="26"/>
      <c r="ADG415" s="26"/>
      <c r="ADH415" s="26"/>
      <c r="ADI415" s="26"/>
      <c r="ADJ415" s="26"/>
      <c r="ADK415" s="26"/>
      <c r="ADL415" s="26"/>
      <c r="ADM415" s="26"/>
      <c r="ADN415" s="26"/>
      <c r="ADO415" s="26"/>
      <c r="ADP415" s="26"/>
      <c r="ADQ415" s="26"/>
      <c r="ADR415" s="26"/>
      <c r="ADS415" s="26"/>
      <c r="ADT415" s="26"/>
      <c r="ADU415" s="26"/>
      <c r="ADV415" s="26"/>
      <c r="ADW415" s="26"/>
      <c r="ADX415" s="26"/>
      <c r="ADY415" s="26"/>
      <c r="ADZ415" s="26"/>
      <c r="AEA415" s="26"/>
      <c r="AEB415" s="26"/>
      <c r="AEC415" s="26"/>
      <c r="AED415" s="26"/>
      <c r="AEE415" s="26"/>
      <c r="AEF415" s="26"/>
      <c r="AEG415" s="26"/>
      <c r="AEH415" s="26"/>
      <c r="AEI415" s="26"/>
      <c r="AEJ415" s="26"/>
      <c r="AEK415" s="26"/>
      <c r="AEL415" s="26"/>
      <c r="AEM415" s="26"/>
      <c r="AEN415" s="26"/>
      <c r="AEO415" s="26"/>
      <c r="AEP415" s="26"/>
      <c r="AEQ415" s="26"/>
      <c r="AER415" s="26"/>
      <c r="AES415" s="26"/>
      <c r="AET415" s="26"/>
      <c r="AEU415" s="26"/>
      <c r="AEV415" s="26"/>
      <c r="AEW415" s="26"/>
      <c r="AEX415" s="26"/>
      <c r="AEY415" s="26"/>
      <c r="AEZ415" s="26"/>
      <c r="AFA415" s="26"/>
      <c r="AFB415" s="26"/>
      <c r="AFC415" s="26"/>
      <c r="AFD415" s="26"/>
      <c r="AFE415" s="26"/>
      <c r="AFF415" s="26"/>
      <c r="AFG415" s="26"/>
      <c r="AFH415" s="26"/>
      <c r="AFI415" s="26"/>
      <c r="AFJ415" s="26"/>
      <c r="AFK415" s="26"/>
      <c r="AFL415" s="26"/>
      <c r="AFM415" s="26"/>
      <c r="AFN415" s="26"/>
      <c r="AFO415" s="26"/>
      <c r="AFP415" s="26"/>
      <c r="AFQ415" s="26"/>
      <c r="AFR415" s="26"/>
      <c r="AFS415" s="26"/>
      <c r="AFT415" s="26"/>
      <c r="AFU415" s="26"/>
      <c r="AFV415" s="26"/>
      <c r="AFW415" s="26"/>
      <c r="AFX415" s="26"/>
      <c r="AFY415" s="26"/>
      <c r="AFZ415" s="26"/>
      <c r="AGA415" s="26"/>
      <c r="AGB415" s="26"/>
      <c r="AGC415" s="26"/>
      <c r="AGD415" s="26"/>
      <c r="AGE415" s="26"/>
      <c r="AGF415" s="26"/>
      <c r="AGG415" s="26"/>
      <c r="AGH415" s="26"/>
      <c r="AGI415" s="26"/>
      <c r="AGJ415" s="26"/>
      <c r="AGK415" s="26"/>
      <c r="AGL415" s="26"/>
      <c r="AGM415" s="26"/>
      <c r="AGN415" s="26"/>
      <c r="AGO415" s="26"/>
    </row>
    <row r="416" spans="371:873" x14ac:dyDescent="0.25">
      <c r="NG416" s="26"/>
      <c r="NH416" s="26"/>
      <c r="NI416" s="26"/>
      <c r="NJ416" s="26"/>
      <c r="NK416" s="26"/>
      <c r="NL416" s="26"/>
      <c r="NM416" s="26"/>
      <c r="NN416" s="26"/>
      <c r="NO416" s="26"/>
      <c r="NP416" s="26"/>
      <c r="NQ416" s="26"/>
      <c r="NR416" s="26"/>
      <c r="NS416" s="26"/>
      <c r="NT416" s="26"/>
      <c r="NU416" s="26"/>
      <c r="NV416" s="26"/>
      <c r="NW416" s="26"/>
      <c r="NX416" s="26"/>
      <c r="NY416" s="26"/>
      <c r="NZ416" s="26"/>
      <c r="OA416" s="26"/>
      <c r="OB416" s="26"/>
      <c r="OC416" s="26"/>
      <c r="OD416" s="26"/>
      <c r="OE416" s="26"/>
      <c r="OF416" s="26"/>
      <c r="OG416" s="26"/>
      <c r="OH416" s="26"/>
      <c r="OI416" s="26"/>
      <c r="OJ416" s="26"/>
      <c r="OK416" s="26"/>
      <c r="OL416" s="26"/>
      <c r="OM416" s="26"/>
      <c r="ON416" s="26"/>
      <c r="OO416" s="26"/>
      <c r="OP416" s="26"/>
      <c r="OQ416" s="26"/>
      <c r="OR416" s="26"/>
      <c r="OS416" s="26"/>
      <c r="OT416" s="26"/>
      <c r="OU416" s="26"/>
      <c r="OV416" s="26"/>
      <c r="OW416" s="26"/>
      <c r="OX416" s="26"/>
      <c r="OY416" s="26"/>
      <c r="OZ416" s="26"/>
      <c r="PA416" s="26"/>
      <c r="PB416" s="26"/>
      <c r="PC416" s="26"/>
      <c r="PD416" s="26"/>
      <c r="PE416" s="26"/>
      <c r="PF416" s="26"/>
      <c r="PG416" s="26"/>
      <c r="PH416" s="26"/>
      <c r="PI416" s="26"/>
      <c r="PJ416" s="26"/>
      <c r="PK416" s="26"/>
      <c r="PL416" s="26"/>
      <c r="PM416" s="26"/>
      <c r="PN416" s="26"/>
      <c r="PO416" s="26"/>
      <c r="PP416" s="26"/>
      <c r="PQ416" s="26"/>
      <c r="PR416" s="26"/>
      <c r="PS416" s="26"/>
      <c r="PT416" s="26"/>
      <c r="PU416" s="26"/>
      <c r="PV416" s="26"/>
      <c r="PW416" s="26"/>
      <c r="PX416" s="26"/>
      <c r="PY416" s="26"/>
      <c r="PZ416" s="26"/>
      <c r="QA416" s="26"/>
      <c r="QB416" s="26"/>
      <c r="QC416" s="26"/>
      <c r="QD416" s="26"/>
      <c r="QE416" s="26"/>
      <c r="QF416" s="26"/>
      <c r="QG416" s="26"/>
      <c r="QH416" s="26"/>
      <c r="QI416" s="26"/>
      <c r="QJ416" s="26"/>
      <c r="QK416" s="26"/>
      <c r="QL416" s="26"/>
      <c r="QM416" s="26"/>
      <c r="QN416" s="26"/>
      <c r="QO416" s="26"/>
      <c r="QP416" s="26"/>
      <c r="QQ416" s="26"/>
      <c r="QR416" s="26"/>
      <c r="QS416" s="26"/>
      <c r="QT416" s="26"/>
      <c r="QU416" s="26"/>
      <c r="QV416" s="26"/>
      <c r="QW416" s="26"/>
      <c r="QX416" s="26"/>
      <c r="QY416" s="26"/>
      <c r="QZ416" s="26"/>
      <c r="RA416" s="26"/>
      <c r="RB416" s="26"/>
      <c r="RC416" s="26"/>
      <c r="RD416" s="26"/>
      <c r="RE416" s="26"/>
      <c r="RF416" s="26"/>
      <c r="RG416" s="26"/>
      <c r="RH416" s="26"/>
      <c r="RI416" s="26"/>
      <c r="RJ416" s="26"/>
      <c r="RK416" s="26"/>
      <c r="RL416" s="26"/>
      <c r="RM416" s="26"/>
      <c r="RN416" s="26"/>
      <c r="RO416" s="26"/>
      <c r="RP416" s="26"/>
      <c r="RQ416" s="26"/>
      <c r="RR416" s="26"/>
      <c r="RS416" s="26"/>
      <c r="RT416" s="26"/>
      <c r="RU416" s="26"/>
      <c r="RV416" s="26"/>
      <c r="RW416" s="26"/>
      <c r="RX416" s="26"/>
      <c r="RY416" s="26"/>
      <c r="RZ416" s="26"/>
      <c r="SA416" s="26"/>
      <c r="SB416" s="26"/>
      <c r="SC416" s="26"/>
      <c r="SD416" s="26"/>
      <c r="SE416" s="26"/>
      <c r="SF416" s="26"/>
      <c r="SG416" s="26"/>
      <c r="SH416" s="26"/>
      <c r="SI416" s="26"/>
      <c r="SJ416" s="26"/>
      <c r="SK416" s="26"/>
      <c r="SL416" s="26"/>
      <c r="SM416" s="26"/>
      <c r="SN416" s="26"/>
      <c r="SO416" s="26"/>
      <c r="SP416" s="26"/>
      <c r="AAV416" s="26"/>
      <c r="AAW416" s="26"/>
      <c r="AAX416" s="26"/>
      <c r="AAY416" s="26"/>
      <c r="AAZ416" s="26"/>
      <c r="ABA416" s="26"/>
      <c r="ABB416" s="26"/>
      <c r="ABC416" s="26"/>
      <c r="ABD416" s="26"/>
      <c r="ABE416" s="26"/>
      <c r="ABF416" s="26"/>
      <c r="ABG416" s="26"/>
      <c r="ABH416" s="26"/>
      <c r="ABI416" s="26"/>
      <c r="ABJ416" s="26"/>
      <c r="ABK416" s="26"/>
      <c r="ABL416" s="26"/>
      <c r="ABM416" s="26"/>
      <c r="ABN416" s="26"/>
      <c r="ABO416" s="26"/>
      <c r="ABP416" s="26"/>
      <c r="ABQ416" s="26"/>
      <c r="ABR416" s="26"/>
      <c r="ABS416" s="26"/>
      <c r="ABT416" s="26"/>
      <c r="ABU416" s="26"/>
      <c r="ABV416" s="26"/>
      <c r="ABW416" s="26"/>
      <c r="ABX416" s="26"/>
      <c r="ABY416" s="26"/>
      <c r="ABZ416" s="26"/>
      <c r="ACA416" s="26"/>
      <c r="ACB416" s="26"/>
      <c r="ACC416" s="26"/>
      <c r="ACD416" s="26"/>
      <c r="ACE416" s="26"/>
      <c r="ACF416" s="26"/>
      <c r="ACG416" s="26"/>
      <c r="ACH416" s="26"/>
      <c r="ACI416" s="26"/>
      <c r="ACJ416" s="26"/>
      <c r="ACK416" s="26"/>
      <c r="ACL416" s="26"/>
      <c r="ACM416" s="26"/>
      <c r="ACN416" s="26"/>
      <c r="ACO416" s="26"/>
      <c r="ACP416" s="26"/>
      <c r="ACQ416" s="26"/>
      <c r="ACR416" s="26"/>
      <c r="ACS416" s="26"/>
      <c r="ACT416" s="26"/>
      <c r="ACU416" s="26"/>
      <c r="ACV416" s="26"/>
      <c r="ACW416" s="26"/>
      <c r="ACX416" s="26"/>
      <c r="ACY416" s="26"/>
      <c r="ACZ416" s="26"/>
      <c r="ADA416" s="26"/>
      <c r="ADB416" s="26"/>
      <c r="ADC416" s="26"/>
      <c r="ADD416" s="26"/>
      <c r="ADE416" s="26"/>
      <c r="ADF416" s="26"/>
      <c r="ADG416" s="26"/>
      <c r="ADH416" s="26"/>
      <c r="ADI416" s="26"/>
      <c r="ADJ416" s="26"/>
      <c r="ADK416" s="26"/>
      <c r="ADL416" s="26"/>
      <c r="ADM416" s="26"/>
      <c r="ADN416" s="26"/>
      <c r="ADO416" s="26"/>
      <c r="ADP416" s="26"/>
      <c r="ADQ416" s="26"/>
      <c r="ADR416" s="26"/>
      <c r="ADS416" s="26"/>
      <c r="ADT416" s="26"/>
      <c r="ADU416" s="26"/>
      <c r="ADV416" s="26"/>
      <c r="ADW416" s="26"/>
      <c r="ADX416" s="26"/>
      <c r="ADY416" s="26"/>
      <c r="ADZ416" s="26"/>
      <c r="AEA416" s="26"/>
      <c r="AEB416" s="26"/>
      <c r="AEC416" s="26"/>
      <c r="AED416" s="26"/>
      <c r="AEE416" s="26"/>
      <c r="AEF416" s="26"/>
      <c r="AEG416" s="26"/>
      <c r="AEH416" s="26"/>
      <c r="AEI416" s="26"/>
      <c r="AEJ416" s="26"/>
      <c r="AEK416" s="26"/>
      <c r="AEL416" s="26"/>
      <c r="AEM416" s="26"/>
      <c r="AEN416" s="26"/>
      <c r="AEO416" s="26"/>
      <c r="AEP416" s="26"/>
      <c r="AEQ416" s="26"/>
      <c r="AER416" s="26"/>
      <c r="AES416" s="26"/>
      <c r="AET416" s="26"/>
      <c r="AEU416" s="26"/>
      <c r="AEV416" s="26"/>
      <c r="AEW416" s="26"/>
      <c r="AEX416" s="26"/>
      <c r="AEY416" s="26"/>
      <c r="AEZ416" s="26"/>
      <c r="AFA416" s="26"/>
      <c r="AFB416" s="26"/>
      <c r="AFC416" s="26"/>
      <c r="AFD416" s="26"/>
      <c r="AFE416" s="26"/>
      <c r="AFF416" s="26"/>
      <c r="AFG416" s="26"/>
      <c r="AFH416" s="26"/>
      <c r="AFI416" s="26"/>
      <c r="AFJ416" s="26"/>
      <c r="AFK416" s="26"/>
      <c r="AFL416" s="26"/>
      <c r="AFM416" s="26"/>
      <c r="AFN416" s="26"/>
      <c r="AFO416" s="26"/>
      <c r="AFP416" s="26"/>
      <c r="AFQ416" s="26"/>
      <c r="AFR416" s="26"/>
      <c r="AFS416" s="26"/>
      <c r="AFT416" s="26"/>
      <c r="AFU416" s="26"/>
      <c r="AFV416" s="26"/>
      <c r="AFW416" s="26"/>
      <c r="AFX416" s="26"/>
      <c r="AFY416" s="26"/>
      <c r="AFZ416" s="26"/>
      <c r="AGA416" s="26"/>
      <c r="AGB416" s="26"/>
      <c r="AGC416" s="26"/>
      <c r="AGD416" s="26"/>
      <c r="AGE416" s="26"/>
      <c r="AGF416" s="26"/>
      <c r="AGG416" s="26"/>
      <c r="AGH416" s="26"/>
      <c r="AGI416" s="26"/>
      <c r="AGJ416" s="26"/>
      <c r="AGK416" s="26"/>
      <c r="AGL416" s="26"/>
      <c r="AGM416" s="26"/>
      <c r="AGN416" s="26"/>
      <c r="AGO416" s="26"/>
    </row>
    <row r="417" spans="371:873" x14ac:dyDescent="0.25">
      <c r="NG417" s="26"/>
      <c r="NH417" s="26"/>
      <c r="NI417" s="26"/>
      <c r="NJ417" s="26"/>
      <c r="NK417" s="26"/>
      <c r="NL417" s="26"/>
      <c r="NM417" s="26"/>
      <c r="NN417" s="26"/>
      <c r="NO417" s="26"/>
      <c r="NP417" s="26"/>
      <c r="NQ417" s="26"/>
      <c r="NR417" s="26"/>
      <c r="NS417" s="26"/>
      <c r="NT417" s="26"/>
      <c r="NU417" s="26"/>
      <c r="NV417" s="26"/>
      <c r="NW417" s="26"/>
      <c r="NX417" s="26"/>
      <c r="NY417" s="26"/>
      <c r="NZ417" s="26"/>
      <c r="OA417" s="26"/>
      <c r="OB417" s="26"/>
      <c r="OC417" s="26"/>
      <c r="OD417" s="26"/>
      <c r="OE417" s="26"/>
      <c r="OF417" s="26"/>
      <c r="OG417" s="26"/>
      <c r="OH417" s="26"/>
      <c r="OI417" s="26"/>
      <c r="OJ417" s="26"/>
      <c r="OK417" s="26"/>
      <c r="OL417" s="26"/>
      <c r="OM417" s="26"/>
      <c r="ON417" s="26"/>
      <c r="OO417" s="26"/>
      <c r="OP417" s="26"/>
      <c r="OQ417" s="26"/>
      <c r="OR417" s="26"/>
      <c r="OS417" s="26"/>
      <c r="OT417" s="26"/>
      <c r="OU417" s="26"/>
      <c r="OV417" s="26"/>
      <c r="OW417" s="26"/>
      <c r="OX417" s="26"/>
      <c r="OY417" s="26"/>
      <c r="OZ417" s="26"/>
      <c r="PA417" s="26"/>
      <c r="PB417" s="26"/>
      <c r="PC417" s="26"/>
      <c r="PD417" s="26"/>
      <c r="PE417" s="26"/>
      <c r="PF417" s="26"/>
      <c r="PG417" s="26"/>
      <c r="PH417" s="26"/>
      <c r="PI417" s="26"/>
      <c r="PJ417" s="26"/>
      <c r="PK417" s="26"/>
      <c r="PL417" s="26"/>
      <c r="PM417" s="26"/>
      <c r="PN417" s="26"/>
      <c r="PO417" s="26"/>
      <c r="PP417" s="26"/>
      <c r="PQ417" s="26"/>
      <c r="PR417" s="26"/>
      <c r="PS417" s="26"/>
      <c r="PT417" s="26"/>
      <c r="PU417" s="26"/>
      <c r="PV417" s="26"/>
      <c r="PW417" s="26"/>
      <c r="PX417" s="26"/>
      <c r="PY417" s="26"/>
      <c r="PZ417" s="26"/>
      <c r="QA417" s="26"/>
      <c r="QB417" s="26"/>
      <c r="QC417" s="26"/>
      <c r="QD417" s="26"/>
      <c r="QE417" s="26"/>
      <c r="QF417" s="26"/>
      <c r="QG417" s="26"/>
      <c r="QH417" s="26"/>
      <c r="QI417" s="26"/>
      <c r="QJ417" s="26"/>
      <c r="QK417" s="26"/>
      <c r="QL417" s="26"/>
      <c r="QM417" s="26"/>
      <c r="QN417" s="26"/>
      <c r="QO417" s="26"/>
      <c r="QP417" s="26"/>
      <c r="QQ417" s="26"/>
      <c r="QR417" s="26"/>
      <c r="QS417" s="26"/>
      <c r="QT417" s="26"/>
      <c r="QU417" s="26"/>
      <c r="QV417" s="26"/>
      <c r="QW417" s="26"/>
      <c r="QX417" s="26"/>
      <c r="QY417" s="26"/>
      <c r="QZ417" s="26"/>
      <c r="RA417" s="26"/>
      <c r="RB417" s="26"/>
      <c r="RC417" s="26"/>
      <c r="RD417" s="26"/>
      <c r="RE417" s="26"/>
      <c r="RF417" s="26"/>
      <c r="RG417" s="26"/>
      <c r="RH417" s="26"/>
      <c r="RI417" s="26"/>
      <c r="RJ417" s="26"/>
      <c r="RK417" s="26"/>
      <c r="RL417" s="26"/>
      <c r="RM417" s="26"/>
      <c r="RN417" s="26"/>
      <c r="RO417" s="26"/>
      <c r="RP417" s="26"/>
      <c r="RQ417" s="26"/>
      <c r="RR417" s="26"/>
      <c r="RS417" s="26"/>
      <c r="RT417" s="26"/>
      <c r="RU417" s="26"/>
      <c r="RV417" s="26"/>
      <c r="RW417" s="26"/>
      <c r="RX417" s="26"/>
      <c r="RY417" s="26"/>
      <c r="RZ417" s="26"/>
      <c r="SA417" s="26"/>
      <c r="SB417" s="26"/>
      <c r="SC417" s="26"/>
      <c r="SD417" s="26"/>
      <c r="SE417" s="26"/>
      <c r="SF417" s="26"/>
      <c r="SG417" s="26"/>
      <c r="SH417" s="26"/>
      <c r="SI417" s="26"/>
      <c r="SJ417" s="26"/>
      <c r="SK417" s="26"/>
      <c r="SL417" s="26"/>
      <c r="SM417" s="26"/>
      <c r="SN417" s="26"/>
      <c r="SO417" s="26"/>
      <c r="SP417" s="26"/>
      <c r="AAV417" s="26"/>
      <c r="AAW417" s="26"/>
      <c r="AAX417" s="26"/>
      <c r="AAY417" s="26"/>
      <c r="AAZ417" s="26"/>
      <c r="ABA417" s="26"/>
      <c r="ABB417" s="26"/>
      <c r="ABC417" s="26"/>
      <c r="ABD417" s="26"/>
      <c r="ABE417" s="26"/>
      <c r="ABF417" s="26"/>
      <c r="ABG417" s="26"/>
      <c r="ABH417" s="26"/>
      <c r="ABI417" s="26"/>
      <c r="ABJ417" s="26"/>
      <c r="ABK417" s="26"/>
      <c r="ABL417" s="26"/>
      <c r="ABM417" s="26"/>
      <c r="ABN417" s="26"/>
      <c r="ABO417" s="26"/>
      <c r="ABP417" s="26"/>
      <c r="ABQ417" s="26"/>
      <c r="ABR417" s="26"/>
      <c r="ABS417" s="26"/>
      <c r="ABT417" s="26"/>
      <c r="ABU417" s="26"/>
      <c r="ABV417" s="26"/>
      <c r="ABW417" s="26"/>
      <c r="ABX417" s="26"/>
      <c r="ABY417" s="26"/>
      <c r="ABZ417" s="26"/>
      <c r="ACA417" s="26"/>
      <c r="ACB417" s="26"/>
      <c r="ACC417" s="26"/>
      <c r="ACD417" s="26"/>
      <c r="ACE417" s="26"/>
      <c r="ACF417" s="26"/>
      <c r="ACG417" s="26"/>
      <c r="ACH417" s="26"/>
      <c r="ACI417" s="26"/>
      <c r="ACJ417" s="26"/>
      <c r="ACK417" s="26"/>
      <c r="ACL417" s="26"/>
      <c r="ACM417" s="26"/>
      <c r="ACN417" s="26"/>
      <c r="ACO417" s="26"/>
      <c r="ACP417" s="26"/>
      <c r="ACQ417" s="26"/>
      <c r="ACR417" s="26"/>
      <c r="ACS417" s="26"/>
      <c r="ACT417" s="26"/>
      <c r="ACU417" s="26"/>
      <c r="ACV417" s="26"/>
      <c r="ACW417" s="26"/>
      <c r="ACX417" s="26"/>
      <c r="ACY417" s="26"/>
      <c r="ACZ417" s="26"/>
      <c r="ADA417" s="26"/>
      <c r="ADB417" s="26"/>
      <c r="ADC417" s="26"/>
      <c r="ADD417" s="26"/>
      <c r="ADE417" s="26"/>
      <c r="ADF417" s="26"/>
      <c r="ADG417" s="26"/>
      <c r="ADH417" s="26"/>
      <c r="ADI417" s="26"/>
      <c r="ADJ417" s="26"/>
      <c r="ADK417" s="26"/>
      <c r="ADL417" s="26"/>
      <c r="ADM417" s="26"/>
      <c r="ADN417" s="26"/>
      <c r="ADO417" s="26"/>
      <c r="ADP417" s="26"/>
      <c r="ADQ417" s="26"/>
      <c r="ADR417" s="26"/>
      <c r="ADS417" s="26"/>
      <c r="ADT417" s="26"/>
      <c r="ADU417" s="26"/>
      <c r="ADV417" s="26"/>
      <c r="ADW417" s="26"/>
      <c r="ADX417" s="26"/>
      <c r="ADY417" s="26"/>
      <c r="ADZ417" s="26"/>
      <c r="AEA417" s="26"/>
      <c r="AEB417" s="26"/>
      <c r="AEC417" s="26"/>
      <c r="AED417" s="26"/>
      <c r="AEE417" s="26"/>
      <c r="AEF417" s="26"/>
      <c r="AEG417" s="26"/>
      <c r="AEH417" s="26"/>
      <c r="AEI417" s="26"/>
      <c r="AEJ417" s="26"/>
      <c r="AEK417" s="26"/>
      <c r="AEL417" s="26"/>
      <c r="AEM417" s="26"/>
      <c r="AEN417" s="26"/>
      <c r="AEO417" s="26"/>
      <c r="AEP417" s="26"/>
      <c r="AEQ417" s="26"/>
      <c r="AER417" s="26"/>
      <c r="AES417" s="26"/>
      <c r="AET417" s="26"/>
      <c r="AEU417" s="26"/>
      <c r="AEV417" s="26"/>
      <c r="AEW417" s="26"/>
      <c r="AEX417" s="26"/>
      <c r="AEY417" s="26"/>
      <c r="AEZ417" s="26"/>
      <c r="AFA417" s="26"/>
      <c r="AFB417" s="26"/>
      <c r="AFC417" s="26"/>
      <c r="AFD417" s="26"/>
      <c r="AFE417" s="26"/>
      <c r="AFF417" s="26"/>
      <c r="AFG417" s="26"/>
      <c r="AFH417" s="26"/>
      <c r="AFI417" s="26"/>
      <c r="AFJ417" s="26"/>
      <c r="AFK417" s="26"/>
      <c r="AFL417" s="26"/>
      <c r="AFM417" s="26"/>
      <c r="AFN417" s="26"/>
      <c r="AFO417" s="26"/>
      <c r="AFP417" s="26"/>
      <c r="AFQ417" s="26"/>
      <c r="AFR417" s="26"/>
      <c r="AFS417" s="26"/>
      <c r="AFT417" s="26"/>
      <c r="AFU417" s="26"/>
      <c r="AFV417" s="26"/>
      <c r="AFW417" s="26"/>
      <c r="AFX417" s="26"/>
      <c r="AFY417" s="26"/>
      <c r="AFZ417" s="26"/>
      <c r="AGA417" s="26"/>
      <c r="AGB417" s="26"/>
      <c r="AGC417" s="26"/>
      <c r="AGD417" s="26"/>
      <c r="AGE417" s="26"/>
      <c r="AGF417" s="26"/>
      <c r="AGG417" s="26"/>
      <c r="AGH417" s="26"/>
      <c r="AGI417" s="26"/>
      <c r="AGJ417" s="26"/>
      <c r="AGK417" s="26"/>
      <c r="AGL417" s="26"/>
      <c r="AGM417" s="26"/>
      <c r="AGN417" s="26"/>
      <c r="AGO417" s="26"/>
    </row>
    <row r="418" spans="371:873" x14ac:dyDescent="0.25">
      <c r="NG418" s="26"/>
      <c r="NH418" s="26"/>
      <c r="NI418" s="26"/>
      <c r="NJ418" s="26"/>
      <c r="NK418" s="26"/>
      <c r="NL418" s="26"/>
      <c r="NM418" s="26"/>
      <c r="NN418" s="26"/>
      <c r="NO418" s="26"/>
      <c r="NP418" s="26"/>
      <c r="NQ418" s="26"/>
      <c r="NR418" s="26"/>
      <c r="NS418" s="26"/>
      <c r="NT418" s="26"/>
      <c r="NU418" s="26"/>
      <c r="NV418" s="26"/>
      <c r="NW418" s="26"/>
      <c r="NX418" s="26"/>
      <c r="NY418" s="26"/>
      <c r="NZ418" s="26"/>
      <c r="OA418" s="26"/>
      <c r="OB418" s="26"/>
      <c r="OC418" s="26"/>
      <c r="OD418" s="26"/>
      <c r="OE418" s="26"/>
      <c r="OF418" s="26"/>
      <c r="OG418" s="26"/>
      <c r="OH418" s="26"/>
      <c r="OI418" s="26"/>
      <c r="OJ418" s="26"/>
      <c r="OK418" s="26"/>
      <c r="OL418" s="26"/>
      <c r="OM418" s="26"/>
      <c r="ON418" s="26"/>
      <c r="OO418" s="26"/>
      <c r="OP418" s="26"/>
      <c r="OQ418" s="26"/>
      <c r="OR418" s="26"/>
      <c r="OS418" s="26"/>
      <c r="OT418" s="26"/>
      <c r="OU418" s="26"/>
      <c r="OV418" s="26"/>
      <c r="OW418" s="26"/>
      <c r="OX418" s="26"/>
      <c r="OY418" s="26"/>
      <c r="OZ418" s="26"/>
      <c r="PA418" s="26"/>
      <c r="PB418" s="26"/>
      <c r="PC418" s="26"/>
      <c r="PD418" s="26"/>
      <c r="PE418" s="26"/>
      <c r="PF418" s="26"/>
      <c r="PG418" s="26"/>
      <c r="PH418" s="26"/>
      <c r="PI418" s="26"/>
      <c r="PJ418" s="26"/>
      <c r="PK418" s="26"/>
      <c r="PL418" s="26"/>
      <c r="PM418" s="26"/>
      <c r="PN418" s="26"/>
      <c r="PO418" s="26"/>
      <c r="PP418" s="26"/>
      <c r="PQ418" s="26"/>
      <c r="PR418" s="26"/>
      <c r="PS418" s="26"/>
      <c r="PT418" s="26"/>
      <c r="PU418" s="26"/>
      <c r="PV418" s="26"/>
      <c r="PW418" s="26"/>
      <c r="PX418" s="26"/>
      <c r="PY418" s="26"/>
      <c r="PZ418" s="26"/>
      <c r="QA418" s="26"/>
      <c r="QB418" s="26"/>
      <c r="QC418" s="26"/>
      <c r="QD418" s="26"/>
      <c r="QE418" s="26"/>
      <c r="QF418" s="26"/>
      <c r="QG418" s="26"/>
      <c r="QH418" s="26"/>
      <c r="QI418" s="26"/>
      <c r="QJ418" s="26"/>
      <c r="QK418" s="26"/>
      <c r="QL418" s="26"/>
      <c r="QM418" s="26"/>
      <c r="QN418" s="26"/>
      <c r="QO418" s="26"/>
      <c r="QP418" s="26"/>
      <c r="QQ418" s="26"/>
      <c r="QR418" s="26"/>
      <c r="QS418" s="26"/>
      <c r="QT418" s="26"/>
      <c r="QU418" s="26"/>
      <c r="QV418" s="26"/>
      <c r="QW418" s="26"/>
      <c r="QX418" s="26"/>
      <c r="QY418" s="26"/>
      <c r="QZ418" s="26"/>
      <c r="RA418" s="26"/>
      <c r="RB418" s="26"/>
      <c r="RC418" s="26"/>
      <c r="RD418" s="26"/>
      <c r="RE418" s="26"/>
      <c r="RF418" s="26"/>
      <c r="RG418" s="26"/>
      <c r="RH418" s="26"/>
      <c r="RI418" s="26"/>
      <c r="RJ418" s="26"/>
      <c r="RK418" s="26"/>
      <c r="RL418" s="26"/>
      <c r="RM418" s="26"/>
      <c r="RN418" s="26"/>
      <c r="RO418" s="26"/>
      <c r="RP418" s="26"/>
      <c r="RQ418" s="26"/>
      <c r="RR418" s="26"/>
      <c r="RS418" s="26"/>
      <c r="RT418" s="26"/>
      <c r="RU418" s="26"/>
      <c r="RV418" s="26"/>
      <c r="RW418" s="26"/>
      <c r="RX418" s="26"/>
      <c r="RY418" s="26"/>
      <c r="RZ418" s="26"/>
      <c r="SA418" s="26"/>
      <c r="SB418" s="26"/>
      <c r="SC418" s="26"/>
      <c r="SD418" s="26"/>
      <c r="SE418" s="26"/>
      <c r="SF418" s="26"/>
      <c r="SG418" s="26"/>
      <c r="SH418" s="26"/>
      <c r="SI418" s="26"/>
      <c r="SJ418" s="26"/>
      <c r="SK418" s="26"/>
      <c r="SL418" s="26"/>
      <c r="SM418" s="26"/>
      <c r="SN418" s="26"/>
      <c r="SO418" s="26"/>
      <c r="SP418" s="26"/>
      <c r="AAV418" s="26"/>
      <c r="AAW418" s="26"/>
      <c r="AAX418" s="26"/>
      <c r="AAY418" s="26"/>
      <c r="AAZ418" s="26"/>
      <c r="ABA418" s="26"/>
      <c r="ABB418" s="26"/>
      <c r="ABC418" s="26"/>
      <c r="ABD418" s="26"/>
      <c r="ABE418" s="26"/>
      <c r="ABF418" s="26"/>
      <c r="ABG418" s="26"/>
      <c r="ABH418" s="26"/>
      <c r="ABI418" s="26"/>
      <c r="ABJ418" s="26"/>
      <c r="ABK418" s="26"/>
      <c r="ABL418" s="26"/>
      <c r="ABM418" s="26"/>
      <c r="ABN418" s="26"/>
      <c r="ABO418" s="26"/>
      <c r="ABP418" s="26"/>
      <c r="ABQ418" s="26"/>
      <c r="ABR418" s="26"/>
      <c r="ABS418" s="26"/>
      <c r="ABT418" s="26"/>
      <c r="ABU418" s="26"/>
      <c r="ABV418" s="26"/>
      <c r="ABW418" s="26"/>
      <c r="ABX418" s="26"/>
      <c r="ABY418" s="26"/>
      <c r="ABZ418" s="26"/>
      <c r="ACA418" s="26"/>
      <c r="ACB418" s="26"/>
      <c r="ACC418" s="26"/>
      <c r="ACD418" s="26"/>
      <c r="ACE418" s="26"/>
      <c r="ACF418" s="26"/>
      <c r="ACG418" s="26"/>
      <c r="ACH418" s="26"/>
      <c r="ACI418" s="26"/>
      <c r="ACJ418" s="26"/>
      <c r="ACK418" s="26"/>
      <c r="ACL418" s="26"/>
      <c r="ACM418" s="26"/>
      <c r="ACN418" s="26"/>
      <c r="ACO418" s="26"/>
      <c r="ACP418" s="26"/>
      <c r="ACQ418" s="26"/>
      <c r="ACR418" s="26"/>
      <c r="ACS418" s="26"/>
      <c r="ACT418" s="26"/>
      <c r="ACU418" s="26"/>
      <c r="ACV418" s="26"/>
      <c r="ACW418" s="26"/>
      <c r="ACX418" s="26"/>
      <c r="ACY418" s="26"/>
      <c r="ACZ418" s="26"/>
      <c r="ADA418" s="26"/>
      <c r="ADB418" s="26"/>
      <c r="ADC418" s="26"/>
      <c r="ADD418" s="26"/>
      <c r="ADE418" s="26"/>
      <c r="ADF418" s="26"/>
      <c r="ADG418" s="26"/>
      <c r="ADH418" s="26"/>
      <c r="ADI418" s="26"/>
      <c r="ADJ418" s="26"/>
      <c r="ADK418" s="26"/>
      <c r="ADL418" s="26"/>
      <c r="ADM418" s="26"/>
      <c r="ADN418" s="26"/>
      <c r="ADO418" s="26"/>
      <c r="ADP418" s="26"/>
      <c r="ADQ418" s="26"/>
      <c r="ADR418" s="26"/>
      <c r="ADS418" s="26"/>
      <c r="ADT418" s="26"/>
      <c r="ADU418" s="26"/>
      <c r="ADV418" s="26"/>
      <c r="ADW418" s="26"/>
      <c r="ADX418" s="26"/>
      <c r="ADY418" s="26"/>
      <c r="ADZ418" s="26"/>
      <c r="AEA418" s="26"/>
      <c r="AEB418" s="26"/>
      <c r="AEC418" s="26"/>
      <c r="AED418" s="26"/>
      <c r="AEE418" s="26"/>
      <c r="AEF418" s="26"/>
      <c r="AEG418" s="26"/>
      <c r="AEH418" s="26"/>
      <c r="AEI418" s="26"/>
      <c r="AEJ418" s="26"/>
      <c r="AEK418" s="26"/>
      <c r="AEL418" s="26"/>
      <c r="AEM418" s="26"/>
      <c r="AEN418" s="26"/>
      <c r="AEO418" s="26"/>
      <c r="AEP418" s="26"/>
      <c r="AEQ418" s="26"/>
      <c r="AER418" s="26"/>
      <c r="AES418" s="26"/>
      <c r="AET418" s="26"/>
      <c r="AEU418" s="26"/>
      <c r="AEV418" s="26"/>
      <c r="AEW418" s="26"/>
      <c r="AEX418" s="26"/>
      <c r="AEY418" s="26"/>
      <c r="AEZ418" s="26"/>
      <c r="AFA418" s="26"/>
      <c r="AFB418" s="26"/>
      <c r="AFC418" s="26"/>
      <c r="AFD418" s="26"/>
      <c r="AFE418" s="26"/>
      <c r="AFF418" s="26"/>
      <c r="AFG418" s="26"/>
      <c r="AFH418" s="26"/>
      <c r="AFI418" s="26"/>
      <c r="AFJ418" s="26"/>
      <c r="AFK418" s="26"/>
      <c r="AFL418" s="26"/>
      <c r="AFM418" s="26"/>
      <c r="AFN418" s="26"/>
      <c r="AFO418" s="26"/>
      <c r="AFP418" s="26"/>
      <c r="AFQ418" s="26"/>
      <c r="AFR418" s="26"/>
      <c r="AFS418" s="26"/>
      <c r="AFT418" s="26"/>
      <c r="AFU418" s="26"/>
      <c r="AFV418" s="26"/>
      <c r="AFW418" s="26"/>
      <c r="AFX418" s="26"/>
      <c r="AFY418" s="26"/>
      <c r="AFZ418" s="26"/>
      <c r="AGA418" s="26"/>
      <c r="AGB418" s="26"/>
      <c r="AGC418" s="26"/>
      <c r="AGD418" s="26"/>
      <c r="AGE418" s="26"/>
      <c r="AGF418" s="26"/>
      <c r="AGG418" s="26"/>
      <c r="AGH418" s="26"/>
      <c r="AGI418" s="26"/>
      <c r="AGJ418" s="26"/>
      <c r="AGK418" s="26"/>
      <c r="AGL418" s="26"/>
      <c r="AGM418" s="26"/>
      <c r="AGN418" s="26"/>
      <c r="AGO418" s="26"/>
    </row>
    <row r="419" spans="371:873" x14ac:dyDescent="0.25">
      <c r="NG419" s="26"/>
      <c r="NH419" s="26"/>
      <c r="NI419" s="26"/>
      <c r="NJ419" s="26"/>
      <c r="NK419" s="26"/>
      <c r="NL419" s="26"/>
      <c r="NM419" s="26"/>
      <c r="NN419" s="26"/>
      <c r="NO419" s="26"/>
      <c r="NP419" s="26"/>
      <c r="NQ419" s="26"/>
      <c r="NR419" s="26"/>
      <c r="NS419" s="26"/>
      <c r="NT419" s="26"/>
      <c r="NU419" s="26"/>
      <c r="NV419" s="26"/>
      <c r="NW419" s="26"/>
      <c r="NX419" s="26"/>
      <c r="NY419" s="26"/>
      <c r="NZ419" s="26"/>
      <c r="OA419" s="26"/>
      <c r="OB419" s="26"/>
      <c r="OC419" s="26"/>
      <c r="OD419" s="26"/>
      <c r="OE419" s="26"/>
      <c r="OF419" s="26"/>
      <c r="OG419" s="26"/>
      <c r="OH419" s="26"/>
      <c r="OI419" s="26"/>
      <c r="OJ419" s="26"/>
      <c r="OK419" s="26"/>
      <c r="OL419" s="26"/>
      <c r="OM419" s="26"/>
      <c r="ON419" s="26"/>
      <c r="OO419" s="26"/>
      <c r="OP419" s="26"/>
      <c r="OQ419" s="26"/>
      <c r="OR419" s="26"/>
      <c r="OS419" s="26"/>
      <c r="OT419" s="26"/>
      <c r="OU419" s="26"/>
      <c r="OV419" s="26"/>
      <c r="OW419" s="26"/>
      <c r="OX419" s="26"/>
      <c r="OY419" s="26"/>
      <c r="OZ419" s="26"/>
      <c r="PA419" s="26"/>
      <c r="PB419" s="26"/>
      <c r="PC419" s="26"/>
      <c r="PD419" s="26"/>
      <c r="PE419" s="26"/>
      <c r="PF419" s="26"/>
      <c r="PG419" s="26"/>
      <c r="PH419" s="26"/>
      <c r="PI419" s="26"/>
      <c r="PJ419" s="26"/>
      <c r="PK419" s="26"/>
      <c r="PL419" s="26"/>
      <c r="PM419" s="26"/>
      <c r="PN419" s="26"/>
      <c r="PO419" s="26"/>
      <c r="PP419" s="26"/>
      <c r="PQ419" s="26"/>
      <c r="PR419" s="26"/>
      <c r="PS419" s="26"/>
      <c r="PT419" s="26"/>
      <c r="PU419" s="26"/>
      <c r="PV419" s="26"/>
      <c r="PW419" s="26"/>
      <c r="PX419" s="26"/>
      <c r="PY419" s="26"/>
      <c r="PZ419" s="26"/>
      <c r="QA419" s="26"/>
      <c r="QB419" s="26"/>
      <c r="QC419" s="26"/>
      <c r="QD419" s="26"/>
      <c r="QE419" s="26"/>
      <c r="QF419" s="26"/>
      <c r="QG419" s="26"/>
      <c r="QH419" s="26"/>
      <c r="QI419" s="26"/>
      <c r="QJ419" s="26"/>
      <c r="QK419" s="26"/>
      <c r="QL419" s="26"/>
      <c r="QM419" s="26"/>
      <c r="QN419" s="26"/>
      <c r="QO419" s="26"/>
      <c r="QP419" s="26"/>
      <c r="QQ419" s="26"/>
      <c r="QR419" s="26"/>
      <c r="QS419" s="26"/>
      <c r="QT419" s="26"/>
      <c r="QU419" s="26"/>
      <c r="QV419" s="26"/>
      <c r="QW419" s="26"/>
      <c r="QX419" s="26"/>
      <c r="QY419" s="26"/>
      <c r="QZ419" s="26"/>
      <c r="RA419" s="26"/>
      <c r="RB419" s="26"/>
      <c r="RC419" s="26"/>
      <c r="RD419" s="26"/>
      <c r="RE419" s="26"/>
      <c r="RF419" s="26"/>
      <c r="RG419" s="26"/>
      <c r="RH419" s="26"/>
      <c r="RI419" s="26"/>
      <c r="RJ419" s="26"/>
      <c r="RK419" s="26"/>
      <c r="RL419" s="26"/>
      <c r="RM419" s="26"/>
      <c r="RN419" s="26"/>
      <c r="RO419" s="26"/>
      <c r="RP419" s="26"/>
      <c r="RQ419" s="26"/>
      <c r="RR419" s="26"/>
      <c r="RS419" s="26"/>
      <c r="RT419" s="26"/>
      <c r="RU419" s="26"/>
      <c r="RV419" s="26"/>
      <c r="RW419" s="26"/>
      <c r="RX419" s="26"/>
      <c r="RY419" s="26"/>
      <c r="RZ419" s="26"/>
      <c r="SA419" s="26"/>
      <c r="SB419" s="26"/>
      <c r="SC419" s="26"/>
      <c r="SD419" s="26"/>
      <c r="SE419" s="26"/>
      <c r="SF419" s="26"/>
      <c r="SG419" s="26"/>
      <c r="SH419" s="26"/>
      <c r="SI419" s="26"/>
      <c r="SJ419" s="26"/>
      <c r="SK419" s="26"/>
      <c r="SL419" s="26"/>
      <c r="SM419" s="26"/>
      <c r="SN419" s="26"/>
      <c r="SO419" s="26"/>
      <c r="SP419" s="26"/>
      <c r="AAV419" s="26"/>
      <c r="AAW419" s="26"/>
      <c r="AAX419" s="26"/>
      <c r="AAY419" s="26"/>
      <c r="AAZ419" s="26"/>
      <c r="ABA419" s="26"/>
      <c r="ABB419" s="26"/>
      <c r="ABC419" s="26"/>
      <c r="ABD419" s="26"/>
      <c r="ABE419" s="26"/>
      <c r="ABF419" s="26"/>
      <c r="ABG419" s="26"/>
      <c r="ABH419" s="26"/>
      <c r="ABI419" s="26"/>
      <c r="ABJ419" s="26"/>
      <c r="ABK419" s="26"/>
      <c r="ABL419" s="26"/>
      <c r="ABM419" s="26"/>
      <c r="ABN419" s="26"/>
      <c r="ABO419" s="26"/>
      <c r="ABP419" s="26"/>
      <c r="ABQ419" s="26"/>
      <c r="ABR419" s="26"/>
      <c r="ABS419" s="26"/>
      <c r="ABT419" s="26"/>
      <c r="ABU419" s="26"/>
      <c r="ABV419" s="26"/>
      <c r="ABW419" s="26"/>
      <c r="ABX419" s="26"/>
      <c r="ABY419" s="26"/>
      <c r="ABZ419" s="26"/>
      <c r="ACA419" s="26"/>
      <c r="ACB419" s="26"/>
      <c r="ACC419" s="26"/>
      <c r="ACD419" s="26"/>
      <c r="ACE419" s="26"/>
      <c r="ACF419" s="26"/>
      <c r="ACG419" s="26"/>
      <c r="ACH419" s="26"/>
      <c r="ACI419" s="26"/>
      <c r="ACJ419" s="26"/>
      <c r="ACK419" s="26"/>
      <c r="ACL419" s="26"/>
      <c r="ACM419" s="26"/>
      <c r="ACN419" s="26"/>
      <c r="ACO419" s="26"/>
      <c r="ACP419" s="26"/>
      <c r="ACQ419" s="26"/>
      <c r="ACR419" s="26"/>
      <c r="ACS419" s="26"/>
      <c r="ACT419" s="26"/>
      <c r="ACU419" s="26"/>
      <c r="ACV419" s="26"/>
      <c r="ACW419" s="26"/>
      <c r="ACX419" s="26"/>
      <c r="ACY419" s="26"/>
      <c r="ACZ419" s="26"/>
      <c r="ADA419" s="26"/>
      <c r="ADB419" s="26"/>
      <c r="ADC419" s="26"/>
      <c r="ADD419" s="26"/>
      <c r="ADE419" s="26"/>
      <c r="ADF419" s="26"/>
      <c r="ADG419" s="26"/>
      <c r="ADH419" s="26"/>
      <c r="ADI419" s="26"/>
      <c r="ADJ419" s="26"/>
      <c r="ADK419" s="26"/>
      <c r="ADL419" s="26"/>
      <c r="ADM419" s="26"/>
      <c r="ADN419" s="26"/>
      <c r="ADO419" s="26"/>
      <c r="ADP419" s="26"/>
      <c r="ADQ419" s="26"/>
      <c r="ADR419" s="26"/>
      <c r="ADS419" s="26"/>
      <c r="ADT419" s="26"/>
      <c r="ADU419" s="26"/>
      <c r="ADV419" s="26"/>
      <c r="ADW419" s="26"/>
      <c r="ADX419" s="26"/>
      <c r="ADY419" s="26"/>
      <c r="ADZ419" s="26"/>
      <c r="AEA419" s="26"/>
      <c r="AEB419" s="26"/>
      <c r="AEC419" s="26"/>
      <c r="AED419" s="26"/>
      <c r="AEE419" s="26"/>
      <c r="AEF419" s="26"/>
      <c r="AEG419" s="26"/>
      <c r="AEH419" s="26"/>
      <c r="AEI419" s="26"/>
      <c r="AEJ419" s="26"/>
      <c r="AEK419" s="26"/>
      <c r="AEL419" s="26"/>
      <c r="AEM419" s="26"/>
      <c r="AEN419" s="26"/>
      <c r="AEO419" s="26"/>
      <c r="AEP419" s="26"/>
      <c r="AEQ419" s="26"/>
      <c r="AER419" s="26"/>
      <c r="AES419" s="26"/>
      <c r="AET419" s="26"/>
      <c r="AEU419" s="26"/>
      <c r="AEV419" s="26"/>
      <c r="AEW419" s="26"/>
      <c r="AEX419" s="26"/>
      <c r="AEY419" s="26"/>
      <c r="AEZ419" s="26"/>
      <c r="AFA419" s="26"/>
      <c r="AFB419" s="26"/>
      <c r="AFC419" s="26"/>
      <c r="AFD419" s="26"/>
      <c r="AFE419" s="26"/>
      <c r="AFF419" s="26"/>
      <c r="AFG419" s="26"/>
      <c r="AFH419" s="26"/>
      <c r="AFI419" s="26"/>
      <c r="AFJ419" s="26"/>
      <c r="AFK419" s="26"/>
      <c r="AFL419" s="26"/>
      <c r="AFM419" s="26"/>
      <c r="AFN419" s="26"/>
      <c r="AFO419" s="26"/>
      <c r="AFP419" s="26"/>
      <c r="AFQ419" s="26"/>
      <c r="AFR419" s="26"/>
      <c r="AFS419" s="26"/>
      <c r="AFT419" s="26"/>
      <c r="AFU419" s="26"/>
      <c r="AFV419" s="26"/>
      <c r="AFW419" s="26"/>
      <c r="AFX419" s="26"/>
      <c r="AFY419" s="26"/>
      <c r="AFZ419" s="26"/>
      <c r="AGA419" s="26"/>
      <c r="AGB419" s="26"/>
      <c r="AGC419" s="26"/>
      <c r="AGD419" s="26"/>
      <c r="AGE419" s="26"/>
      <c r="AGF419" s="26"/>
      <c r="AGG419" s="26"/>
      <c r="AGH419" s="26"/>
      <c r="AGI419" s="26"/>
      <c r="AGJ419" s="26"/>
      <c r="AGK419" s="26"/>
      <c r="AGL419" s="26"/>
      <c r="AGM419" s="26"/>
      <c r="AGN419" s="26"/>
      <c r="AGO419" s="26"/>
    </row>
    <row r="420" spans="371:873" x14ac:dyDescent="0.25">
      <c r="NG420" s="26"/>
      <c r="NH420" s="26"/>
      <c r="NI420" s="26"/>
      <c r="NJ420" s="26"/>
      <c r="NK420" s="26"/>
      <c r="NL420" s="26"/>
      <c r="NM420" s="26"/>
      <c r="NN420" s="26"/>
      <c r="NO420" s="26"/>
      <c r="NP420" s="26"/>
      <c r="NQ420" s="26"/>
      <c r="NR420" s="26"/>
      <c r="NS420" s="26"/>
      <c r="NT420" s="26"/>
      <c r="NU420" s="26"/>
      <c r="NV420" s="26"/>
      <c r="NW420" s="26"/>
      <c r="NX420" s="26"/>
      <c r="NY420" s="26"/>
      <c r="NZ420" s="26"/>
      <c r="OA420" s="26"/>
      <c r="OB420" s="26"/>
      <c r="OC420" s="26"/>
      <c r="OD420" s="26"/>
      <c r="OE420" s="26"/>
      <c r="OF420" s="26"/>
      <c r="OG420" s="26"/>
      <c r="OH420" s="26"/>
      <c r="OI420" s="26"/>
      <c r="OJ420" s="26"/>
      <c r="OK420" s="26"/>
      <c r="OL420" s="26"/>
      <c r="OM420" s="26"/>
      <c r="ON420" s="26"/>
      <c r="OO420" s="26"/>
      <c r="OP420" s="26"/>
      <c r="OQ420" s="26"/>
      <c r="OR420" s="26"/>
      <c r="OS420" s="26"/>
      <c r="OT420" s="26"/>
      <c r="OU420" s="26"/>
      <c r="OV420" s="26"/>
      <c r="OW420" s="26"/>
      <c r="OX420" s="26"/>
      <c r="OY420" s="26"/>
      <c r="OZ420" s="26"/>
      <c r="PA420" s="26"/>
      <c r="PB420" s="26"/>
      <c r="PC420" s="26"/>
      <c r="PD420" s="26"/>
      <c r="PE420" s="26"/>
      <c r="PF420" s="26"/>
      <c r="PG420" s="26"/>
      <c r="PH420" s="26"/>
      <c r="PI420" s="26"/>
      <c r="PJ420" s="26"/>
      <c r="PK420" s="26"/>
      <c r="PL420" s="26"/>
      <c r="PM420" s="26"/>
      <c r="PN420" s="26"/>
      <c r="PO420" s="26"/>
      <c r="PP420" s="26"/>
      <c r="PQ420" s="26"/>
      <c r="PR420" s="26"/>
      <c r="PS420" s="26"/>
      <c r="PT420" s="26"/>
      <c r="PU420" s="26"/>
      <c r="PV420" s="26"/>
      <c r="PW420" s="26"/>
      <c r="PX420" s="26"/>
      <c r="PY420" s="26"/>
      <c r="PZ420" s="26"/>
      <c r="QA420" s="26"/>
      <c r="QB420" s="26"/>
      <c r="QC420" s="26"/>
      <c r="QD420" s="26"/>
      <c r="QE420" s="26"/>
      <c r="QF420" s="26"/>
      <c r="QG420" s="26"/>
      <c r="QH420" s="26"/>
      <c r="QI420" s="26"/>
      <c r="QJ420" s="26"/>
      <c r="QK420" s="26"/>
      <c r="QL420" s="26"/>
      <c r="QM420" s="26"/>
      <c r="QN420" s="26"/>
      <c r="QO420" s="26"/>
      <c r="QP420" s="26"/>
      <c r="QQ420" s="26"/>
      <c r="QR420" s="26"/>
      <c r="QS420" s="26"/>
      <c r="QT420" s="26"/>
      <c r="QU420" s="26"/>
      <c r="QV420" s="26"/>
      <c r="QW420" s="26"/>
      <c r="QX420" s="26"/>
      <c r="QY420" s="26"/>
      <c r="QZ420" s="26"/>
      <c r="RA420" s="26"/>
      <c r="RB420" s="26"/>
      <c r="RC420" s="26"/>
      <c r="RD420" s="26"/>
      <c r="RE420" s="26"/>
      <c r="RF420" s="26"/>
      <c r="RG420" s="26"/>
      <c r="RH420" s="26"/>
      <c r="RI420" s="26"/>
      <c r="RJ420" s="26"/>
      <c r="RK420" s="26"/>
      <c r="RL420" s="26"/>
      <c r="RM420" s="26"/>
      <c r="RN420" s="26"/>
      <c r="RO420" s="26"/>
      <c r="RP420" s="26"/>
      <c r="RQ420" s="26"/>
      <c r="RR420" s="26"/>
      <c r="RS420" s="26"/>
      <c r="RT420" s="26"/>
      <c r="RU420" s="26"/>
      <c r="RV420" s="26"/>
      <c r="RW420" s="26"/>
      <c r="RX420" s="26"/>
      <c r="RY420" s="26"/>
      <c r="RZ420" s="26"/>
      <c r="SA420" s="26"/>
      <c r="SB420" s="26"/>
      <c r="SC420" s="26"/>
      <c r="SD420" s="26"/>
      <c r="SE420" s="26"/>
      <c r="SF420" s="26"/>
      <c r="SG420" s="26"/>
      <c r="SH420" s="26"/>
      <c r="SI420" s="26"/>
      <c r="SJ420" s="26"/>
      <c r="SK420" s="26"/>
      <c r="SL420" s="26"/>
      <c r="SM420" s="26"/>
      <c r="SN420" s="26"/>
      <c r="SO420" s="26"/>
      <c r="SP420" s="26"/>
      <c r="AAV420" s="26"/>
      <c r="AAW420" s="26"/>
      <c r="AAX420" s="26"/>
      <c r="AAY420" s="26"/>
      <c r="AAZ420" s="26"/>
      <c r="ABA420" s="26"/>
      <c r="ABB420" s="26"/>
      <c r="ABC420" s="26"/>
      <c r="ABD420" s="26"/>
      <c r="ABE420" s="26"/>
      <c r="ABF420" s="26"/>
      <c r="ABG420" s="26"/>
      <c r="ABH420" s="26"/>
      <c r="ABI420" s="26"/>
      <c r="ABJ420" s="26"/>
      <c r="ABK420" s="26"/>
      <c r="ABL420" s="26"/>
      <c r="ABM420" s="26"/>
      <c r="ABN420" s="26"/>
      <c r="ABO420" s="26"/>
      <c r="ABP420" s="26"/>
      <c r="ABQ420" s="26"/>
      <c r="ABR420" s="26"/>
      <c r="ABS420" s="26"/>
      <c r="ABT420" s="26"/>
      <c r="ABU420" s="26"/>
      <c r="ABV420" s="26"/>
      <c r="ABW420" s="26"/>
      <c r="ABX420" s="26"/>
      <c r="ABY420" s="26"/>
      <c r="ABZ420" s="26"/>
      <c r="ACA420" s="26"/>
      <c r="ACB420" s="26"/>
      <c r="ACC420" s="26"/>
      <c r="ACD420" s="26"/>
      <c r="ACE420" s="26"/>
      <c r="ACF420" s="26"/>
      <c r="ACG420" s="26"/>
      <c r="ACH420" s="26"/>
      <c r="ACI420" s="26"/>
      <c r="ACJ420" s="26"/>
      <c r="ACK420" s="26"/>
      <c r="ACL420" s="26"/>
      <c r="ACM420" s="26"/>
      <c r="ACN420" s="26"/>
      <c r="ACO420" s="26"/>
      <c r="ACP420" s="26"/>
      <c r="ACQ420" s="26"/>
      <c r="ACR420" s="26"/>
      <c r="ACS420" s="26"/>
      <c r="ACT420" s="26"/>
      <c r="ACU420" s="26"/>
      <c r="ACV420" s="26"/>
      <c r="ACW420" s="26"/>
      <c r="ACX420" s="26"/>
      <c r="ACY420" s="26"/>
      <c r="ACZ420" s="26"/>
      <c r="ADA420" s="26"/>
      <c r="ADB420" s="26"/>
      <c r="ADC420" s="26"/>
      <c r="ADD420" s="26"/>
      <c r="ADE420" s="26"/>
      <c r="ADF420" s="26"/>
      <c r="ADG420" s="26"/>
      <c r="ADH420" s="26"/>
      <c r="ADI420" s="26"/>
      <c r="ADJ420" s="26"/>
      <c r="ADK420" s="26"/>
      <c r="ADL420" s="26"/>
      <c r="ADM420" s="26"/>
      <c r="ADN420" s="26"/>
      <c r="ADO420" s="26"/>
      <c r="ADP420" s="26"/>
      <c r="ADQ420" s="26"/>
      <c r="ADR420" s="26"/>
      <c r="ADS420" s="26"/>
      <c r="ADT420" s="26"/>
      <c r="ADU420" s="26"/>
      <c r="ADV420" s="26"/>
      <c r="ADW420" s="26"/>
      <c r="ADX420" s="26"/>
      <c r="ADY420" s="26"/>
      <c r="ADZ420" s="26"/>
      <c r="AEA420" s="26"/>
      <c r="AEB420" s="26"/>
      <c r="AEC420" s="26"/>
      <c r="AED420" s="26"/>
      <c r="AEE420" s="26"/>
      <c r="AEF420" s="26"/>
      <c r="AEG420" s="26"/>
      <c r="AEH420" s="26"/>
      <c r="AEI420" s="26"/>
      <c r="AEJ420" s="26"/>
      <c r="AEK420" s="26"/>
      <c r="AEL420" s="26"/>
      <c r="AEM420" s="26"/>
      <c r="AEN420" s="26"/>
      <c r="AEO420" s="26"/>
      <c r="AEP420" s="26"/>
      <c r="AEQ420" s="26"/>
      <c r="AER420" s="26"/>
      <c r="AES420" s="26"/>
      <c r="AET420" s="26"/>
      <c r="AEU420" s="26"/>
      <c r="AEV420" s="26"/>
      <c r="AEW420" s="26"/>
      <c r="AEX420" s="26"/>
      <c r="AEY420" s="26"/>
      <c r="AEZ420" s="26"/>
      <c r="AFA420" s="26"/>
      <c r="AFB420" s="26"/>
      <c r="AFC420" s="26"/>
      <c r="AFD420" s="26"/>
      <c r="AFE420" s="26"/>
      <c r="AFF420" s="26"/>
      <c r="AFG420" s="26"/>
      <c r="AFH420" s="26"/>
      <c r="AFI420" s="26"/>
      <c r="AFJ420" s="26"/>
      <c r="AFK420" s="26"/>
      <c r="AFL420" s="26"/>
      <c r="AFM420" s="26"/>
      <c r="AFN420" s="26"/>
      <c r="AFO420" s="26"/>
      <c r="AFP420" s="26"/>
      <c r="AFQ420" s="26"/>
      <c r="AFR420" s="26"/>
      <c r="AFS420" s="26"/>
      <c r="AFT420" s="26"/>
      <c r="AFU420" s="26"/>
      <c r="AFV420" s="26"/>
      <c r="AFW420" s="26"/>
      <c r="AFX420" s="26"/>
      <c r="AFY420" s="26"/>
      <c r="AFZ420" s="26"/>
      <c r="AGA420" s="26"/>
      <c r="AGB420" s="26"/>
      <c r="AGC420" s="26"/>
      <c r="AGD420" s="26"/>
      <c r="AGE420" s="26"/>
      <c r="AGF420" s="26"/>
      <c r="AGG420" s="26"/>
      <c r="AGH420" s="26"/>
      <c r="AGI420" s="26"/>
      <c r="AGJ420" s="26"/>
      <c r="AGK420" s="26"/>
      <c r="AGL420" s="26"/>
      <c r="AGM420" s="26"/>
      <c r="AGN420" s="26"/>
      <c r="AGO420" s="26"/>
    </row>
    <row r="421" spans="371:873" x14ac:dyDescent="0.25">
      <c r="NG421" s="26"/>
      <c r="NH421" s="26"/>
      <c r="NI421" s="26"/>
      <c r="NJ421" s="26"/>
      <c r="NK421" s="26"/>
      <c r="NL421" s="26"/>
      <c r="NM421" s="26"/>
      <c r="NN421" s="26"/>
      <c r="NO421" s="26"/>
      <c r="NP421" s="26"/>
      <c r="NQ421" s="26"/>
      <c r="NR421" s="26"/>
      <c r="NS421" s="26"/>
      <c r="NT421" s="26"/>
      <c r="NU421" s="26"/>
      <c r="NV421" s="26"/>
      <c r="NW421" s="26"/>
      <c r="NX421" s="26"/>
      <c r="NY421" s="26"/>
      <c r="NZ421" s="26"/>
      <c r="OA421" s="26"/>
      <c r="OB421" s="26"/>
      <c r="OC421" s="26"/>
      <c r="OD421" s="26"/>
      <c r="OE421" s="26"/>
      <c r="OF421" s="26"/>
      <c r="OG421" s="26"/>
      <c r="OH421" s="26"/>
      <c r="OI421" s="26"/>
      <c r="OJ421" s="26"/>
      <c r="OK421" s="26"/>
      <c r="OL421" s="26"/>
      <c r="OM421" s="26"/>
      <c r="ON421" s="26"/>
      <c r="OO421" s="26"/>
      <c r="OP421" s="26"/>
      <c r="OQ421" s="26"/>
      <c r="OR421" s="26"/>
      <c r="OS421" s="26"/>
      <c r="OT421" s="26"/>
      <c r="OU421" s="26"/>
      <c r="OV421" s="26"/>
      <c r="OW421" s="26"/>
      <c r="OX421" s="26"/>
      <c r="OY421" s="26"/>
      <c r="OZ421" s="26"/>
      <c r="PA421" s="26"/>
      <c r="PB421" s="26"/>
      <c r="PC421" s="26"/>
      <c r="PD421" s="26"/>
      <c r="PE421" s="26"/>
      <c r="PF421" s="26"/>
      <c r="PG421" s="26"/>
      <c r="PH421" s="26"/>
      <c r="PI421" s="26"/>
      <c r="PJ421" s="26"/>
      <c r="PK421" s="26"/>
      <c r="PL421" s="26"/>
      <c r="PM421" s="26"/>
      <c r="PN421" s="26"/>
      <c r="PO421" s="26"/>
      <c r="PP421" s="26"/>
      <c r="PQ421" s="26"/>
      <c r="PR421" s="26"/>
      <c r="PS421" s="26"/>
      <c r="PT421" s="26"/>
      <c r="PU421" s="26"/>
      <c r="PV421" s="26"/>
      <c r="PW421" s="26"/>
      <c r="PX421" s="26"/>
      <c r="PY421" s="26"/>
      <c r="PZ421" s="26"/>
      <c r="QA421" s="26"/>
      <c r="QB421" s="26"/>
      <c r="QC421" s="26"/>
      <c r="QD421" s="26"/>
      <c r="QE421" s="26"/>
      <c r="QF421" s="26"/>
      <c r="QG421" s="26"/>
      <c r="QH421" s="26"/>
      <c r="QI421" s="26"/>
      <c r="QJ421" s="26"/>
      <c r="QK421" s="26"/>
      <c r="QL421" s="26"/>
      <c r="QM421" s="26"/>
      <c r="QN421" s="26"/>
      <c r="QO421" s="26"/>
      <c r="QP421" s="26"/>
      <c r="QQ421" s="26"/>
      <c r="QR421" s="26"/>
      <c r="QS421" s="26"/>
      <c r="QT421" s="26"/>
      <c r="QU421" s="26"/>
      <c r="QV421" s="26"/>
      <c r="QW421" s="26"/>
      <c r="QX421" s="26"/>
      <c r="QY421" s="26"/>
      <c r="QZ421" s="26"/>
      <c r="RA421" s="26"/>
      <c r="RB421" s="26"/>
      <c r="RC421" s="26"/>
      <c r="RD421" s="26"/>
      <c r="RE421" s="26"/>
      <c r="RF421" s="26"/>
      <c r="RG421" s="26"/>
      <c r="RH421" s="26"/>
      <c r="RI421" s="26"/>
      <c r="RJ421" s="26"/>
      <c r="RK421" s="26"/>
      <c r="RL421" s="26"/>
      <c r="RM421" s="26"/>
      <c r="RN421" s="26"/>
      <c r="RO421" s="26"/>
      <c r="RP421" s="26"/>
      <c r="RQ421" s="26"/>
      <c r="RR421" s="26"/>
      <c r="RS421" s="26"/>
      <c r="RT421" s="26"/>
      <c r="RU421" s="26"/>
      <c r="RV421" s="26"/>
      <c r="RW421" s="26"/>
      <c r="RX421" s="26"/>
      <c r="RY421" s="26"/>
      <c r="RZ421" s="26"/>
      <c r="SA421" s="26"/>
      <c r="SB421" s="26"/>
      <c r="SC421" s="26"/>
      <c r="SD421" s="26"/>
      <c r="SE421" s="26"/>
      <c r="SF421" s="26"/>
      <c r="SG421" s="26"/>
      <c r="SH421" s="26"/>
      <c r="SI421" s="26"/>
      <c r="SJ421" s="26"/>
      <c r="SK421" s="26"/>
      <c r="SL421" s="26"/>
      <c r="SM421" s="26"/>
      <c r="SN421" s="26"/>
      <c r="SO421" s="26"/>
      <c r="SP421" s="26"/>
      <c r="AAV421" s="26"/>
      <c r="AAW421" s="26"/>
      <c r="AAX421" s="26"/>
      <c r="AAY421" s="26"/>
      <c r="AAZ421" s="26"/>
      <c r="ABA421" s="26"/>
      <c r="ABB421" s="26"/>
      <c r="ABC421" s="26"/>
      <c r="ABD421" s="26"/>
      <c r="ABE421" s="26"/>
      <c r="ABF421" s="26"/>
      <c r="ABG421" s="26"/>
      <c r="ABH421" s="26"/>
      <c r="ABI421" s="26"/>
      <c r="ABJ421" s="26"/>
      <c r="ABK421" s="26"/>
      <c r="ABL421" s="26"/>
      <c r="ABM421" s="26"/>
      <c r="ABN421" s="26"/>
      <c r="ABO421" s="26"/>
      <c r="ABP421" s="26"/>
      <c r="ABQ421" s="26"/>
      <c r="ABR421" s="26"/>
      <c r="ABS421" s="26"/>
      <c r="ABT421" s="26"/>
      <c r="ABU421" s="26"/>
      <c r="ABV421" s="26"/>
      <c r="ABW421" s="26"/>
      <c r="ABX421" s="26"/>
      <c r="ABY421" s="26"/>
      <c r="ABZ421" s="26"/>
      <c r="ACA421" s="26"/>
      <c r="ACB421" s="26"/>
      <c r="ACC421" s="26"/>
      <c r="ACD421" s="26"/>
      <c r="ACE421" s="26"/>
      <c r="ACF421" s="26"/>
      <c r="ACG421" s="26"/>
      <c r="ACH421" s="26"/>
      <c r="ACI421" s="26"/>
      <c r="ACJ421" s="26"/>
      <c r="ACK421" s="26"/>
      <c r="ACL421" s="26"/>
      <c r="ACM421" s="26"/>
      <c r="ACN421" s="26"/>
      <c r="ACO421" s="26"/>
      <c r="ACP421" s="26"/>
      <c r="ACQ421" s="26"/>
      <c r="ACR421" s="26"/>
      <c r="ACS421" s="26"/>
      <c r="ACT421" s="26"/>
      <c r="ACU421" s="26"/>
      <c r="ACV421" s="26"/>
      <c r="ACW421" s="26"/>
      <c r="ACX421" s="26"/>
      <c r="ACY421" s="26"/>
      <c r="ACZ421" s="26"/>
      <c r="ADA421" s="26"/>
      <c r="ADB421" s="26"/>
      <c r="ADC421" s="26"/>
      <c r="ADD421" s="26"/>
      <c r="ADE421" s="26"/>
      <c r="ADF421" s="26"/>
      <c r="ADG421" s="26"/>
      <c r="ADH421" s="26"/>
      <c r="ADI421" s="26"/>
      <c r="ADJ421" s="26"/>
      <c r="ADK421" s="26"/>
      <c r="ADL421" s="26"/>
      <c r="ADM421" s="26"/>
      <c r="ADN421" s="26"/>
      <c r="ADO421" s="26"/>
      <c r="ADP421" s="26"/>
      <c r="ADQ421" s="26"/>
      <c r="ADR421" s="26"/>
      <c r="ADS421" s="26"/>
      <c r="ADT421" s="26"/>
      <c r="ADU421" s="26"/>
      <c r="ADV421" s="26"/>
      <c r="ADW421" s="26"/>
      <c r="ADX421" s="26"/>
      <c r="ADY421" s="26"/>
      <c r="ADZ421" s="26"/>
      <c r="AEA421" s="26"/>
      <c r="AEB421" s="26"/>
      <c r="AEC421" s="26"/>
      <c r="AED421" s="26"/>
      <c r="AEE421" s="26"/>
      <c r="AEF421" s="26"/>
      <c r="AEG421" s="26"/>
      <c r="AEH421" s="26"/>
      <c r="AEI421" s="26"/>
      <c r="AEJ421" s="26"/>
      <c r="AEK421" s="26"/>
      <c r="AEL421" s="26"/>
      <c r="AEM421" s="26"/>
      <c r="AEN421" s="26"/>
      <c r="AEO421" s="26"/>
      <c r="AEP421" s="26"/>
      <c r="AEQ421" s="26"/>
      <c r="AER421" s="26"/>
      <c r="AES421" s="26"/>
      <c r="AET421" s="26"/>
      <c r="AEU421" s="26"/>
      <c r="AEV421" s="26"/>
      <c r="AEW421" s="26"/>
      <c r="AEX421" s="26"/>
      <c r="AEY421" s="26"/>
      <c r="AEZ421" s="26"/>
      <c r="AFA421" s="26"/>
      <c r="AFB421" s="26"/>
      <c r="AFC421" s="26"/>
      <c r="AFD421" s="26"/>
      <c r="AFE421" s="26"/>
      <c r="AFF421" s="26"/>
      <c r="AFG421" s="26"/>
      <c r="AFH421" s="26"/>
      <c r="AFI421" s="26"/>
      <c r="AFJ421" s="26"/>
      <c r="AFK421" s="26"/>
      <c r="AFL421" s="26"/>
      <c r="AFM421" s="26"/>
      <c r="AFN421" s="26"/>
      <c r="AFO421" s="26"/>
      <c r="AFP421" s="26"/>
      <c r="AFQ421" s="26"/>
      <c r="AFR421" s="26"/>
      <c r="AFS421" s="26"/>
      <c r="AFT421" s="26"/>
      <c r="AFU421" s="26"/>
      <c r="AFV421" s="26"/>
      <c r="AFW421" s="26"/>
      <c r="AFX421" s="26"/>
      <c r="AFY421" s="26"/>
      <c r="AFZ421" s="26"/>
      <c r="AGA421" s="26"/>
      <c r="AGB421" s="26"/>
      <c r="AGC421" s="26"/>
      <c r="AGD421" s="26"/>
      <c r="AGE421" s="26"/>
      <c r="AGF421" s="26"/>
      <c r="AGG421" s="26"/>
      <c r="AGH421" s="26"/>
      <c r="AGI421" s="26"/>
      <c r="AGJ421" s="26"/>
      <c r="AGK421" s="26"/>
      <c r="AGL421" s="26"/>
      <c r="AGM421" s="26"/>
      <c r="AGN421" s="26"/>
      <c r="AGO421" s="26"/>
    </row>
    <row r="422" spans="371:873" x14ac:dyDescent="0.25">
      <c r="NG422" s="26"/>
      <c r="NH422" s="26"/>
      <c r="NI422" s="26"/>
      <c r="NJ422" s="26"/>
      <c r="NK422" s="26"/>
      <c r="NL422" s="26"/>
      <c r="NM422" s="26"/>
      <c r="NN422" s="26"/>
      <c r="NO422" s="26"/>
      <c r="NP422" s="26"/>
      <c r="NQ422" s="26"/>
      <c r="NR422" s="26"/>
      <c r="NS422" s="26"/>
      <c r="NT422" s="26"/>
      <c r="NU422" s="26"/>
      <c r="NV422" s="26"/>
      <c r="NW422" s="26"/>
      <c r="NX422" s="26"/>
      <c r="NY422" s="26"/>
      <c r="NZ422" s="26"/>
      <c r="OA422" s="26"/>
      <c r="OB422" s="26"/>
      <c r="OC422" s="26"/>
      <c r="OD422" s="26"/>
      <c r="OE422" s="26"/>
      <c r="OF422" s="26"/>
      <c r="OG422" s="26"/>
      <c r="OH422" s="26"/>
      <c r="OI422" s="26"/>
      <c r="OJ422" s="26"/>
      <c r="OK422" s="26"/>
      <c r="OL422" s="26"/>
      <c r="OM422" s="26"/>
      <c r="ON422" s="26"/>
      <c r="OO422" s="26"/>
      <c r="OP422" s="26"/>
      <c r="OQ422" s="26"/>
      <c r="OR422" s="26"/>
      <c r="OS422" s="26"/>
      <c r="OT422" s="26"/>
      <c r="OU422" s="26"/>
      <c r="OV422" s="26"/>
      <c r="OW422" s="26"/>
      <c r="OX422" s="26"/>
      <c r="OY422" s="26"/>
      <c r="OZ422" s="26"/>
      <c r="PA422" s="26"/>
      <c r="PB422" s="26"/>
      <c r="PC422" s="26"/>
      <c r="PD422" s="26"/>
      <c r="PE422" s="26"/>
      <c r="PF422" s="26"/>
      <c r="PG422" s="26"/>
      <c r="PH422" s="26"/>
      <c r="PI422" s="26"/>
      <c r="PJ422" s="26"/>
      <c r="PK422" s="26"/>
      <c r="PL422" s="26"/>
      <c r="PM422" s="26"/>
      <c r="PN422" s="26"/>
      <c r="PO422" s="26"/>
      <c r="PP422" s="26"/>
      <c r="PQ422" s="26"/>
      <c r="PR422" s="26"/>
      <c r="PS422" s="26"/>
      <c r="PT422" s="26"/>
      <c r="PU422" s="26"/>
      <c r="PV422" s="26"/>
      <c r="PW422" s="26"/>
      <c r="PX422" s="26"/>
      <c r="PY422" s="26"/>
      <c r="PZ422" s="26"/>
      <c r="QA422" s="26"/>
      <c r="QB422" s="26"/>
      <c r="QC422" s="26"/>
      <c r="QD422" s="26"/>
      <c r="QE422" s="26"/>
      <c r="QF422" s="26"/>
      <c r="QG422" s="26"/>
      <c r="QH422" s="26"/>
      <c r="QI422" s="26"/>
      <c r="QJ422" s="26"/>
      <c r="QK422" s="26"/>
      <c r="QL422" s="26"/>
      <c r="QM422" s="26"/>
      <c r="QN422" s="26"/>
      <c r="QO422" s="26"/>
      <c r="QP422" s="26"/>
      <c r="QQ422" s="26"/>
      <c r="QR422" s="26"/>
      <c r="QS422" s="26"/>
      <c r="QT422" s="26"/>
      <c r="QU422" s="26"/>
      <c r="QV422" s="26"/>
      <c r="QW422" s="26"/>
      <c r="QX422" s="26"/>
      <c r="QY422" s="26"/>
      <c r="QZ422" s="26"/>
      <c r="RA422" s="26"/>
      <c r="RB422" s="26"/>
      <c r="RC422" s="26"/>
      <c r="RD422" s="26"/>
      <c r="RE422" s="26"/>
      <c r="RF422" s="26"/>
      <c r="RG422" s="26"/>
      <c r="RH422" s="26"/>
      <c r="RI422" s="26"/>
      <c r="RJ422" s="26"/>
      <c r="RK422" s="26"/>
      <c r="RL422" s="26"/>
      <c r="RM422" s="26"/>
      <c r="RN422" s="26"/>
      <c r="RO422" s="26"/>
      <c r="RP422" s="26"/>
      <c r="RQ422" s="26"/>
      <c r="RR422" s="26"/>
      <c r="RS422" s="26"/>
      <c r="RT422" s="26"/>
      <c r="RU422" s="26"/>
      <c r="RV422" s="26"/>
      <c r="RW422" s="26"/>
      <c r="RX422" s="26"/>
      <c r="RY422" s="26"/>
      <c r="RZ422" s="26"/>
      <c r="SA422" s="26"/>
      <c r="SB422" s="26"/>
      <c r="SC422" s="26"/>
      <c r="SD422" s="26"/>
      <c r="SE422" s="26"/>
      <c r="SF422" s="26"/>
      <c r="SG422" s="26"/>
      <c r="SH422" s="26"/>
      <c r="SI422" s="26"/>
      <c r="SJ422" s="26"/>
      <c r="SK422" s="26"/>
      <c r="SL422" s="26"/>
      <c r="SM422" s="26"/>
      <c r="SN422" s="26"/>
      <c r="SO422" s="26"/>
      <c r="SP422" s="26"/>
      <c r="AAV422" s="26"/>
      <c r="AAW422" s="26"/>
      <c r="AAX422" s="26"/>
      <c r="AAY422" s="26"/>
      <c r="AAZ422" s="26"/>
      <c r="ABA422" s="26"/>
      <c r="ABB422" s="26"/>
      <c r="ABC422" s="26"/>
      <c r="ABD422" s="26"/>
      <c r="ABE422" s="26"/>
      <c r="ABF422" s="26"/>
      <c r="ABG422" s="26"/>
      <c r="ABH422" s="26"/>
      <c r="ABI422" s="26"/>
      <c r="ABJ422" s="26"/>
      <c r="ABK422" s="26"/>
      <c r="ABL422" s="26"/>
      <c r="ABM422" s="26"/>
      <c r="ABN422" s="26"/>
      <c r="ABO422" s="26"/>
      <c r="ABP422" s="26"/>
      <c r="ABQ422" s="26"/>
      <c r="ABR422" s="26"/>
      <c r="ABS422" s="26"/>
      <c r="ABT422" s="26"/>
      <c r="ABU422" s="26"/>
      <c r="ABV422" s="26"/>
      <c r="ABW422" s="26"/>
      <c r="ABX422" s="26"/>
      <c r="ABY422" s="26"/>
      <c r="ABZ422" s="26"/>
      <c r="ACA422" s="26"/>
      <c r="ACB422" s="26"/>
      <c r="ACC422" s="26"/>
      <c r="ACD422" s="26"/>
      <c r="ACE422" s="26"/>
      <c r="ACF422" s="26"/>
      <c r="ACG422" s="26"/>
      <c r="ACH422" s="26"/>
      <c r="ACI422" s="26"/>
      <c r="ACJ422" s="26"/>
      <c r="ACK422" s="26"/>
      <c r="ACL422" s="26"/>
      <c r="ACM422" s="26"/>
      <c r="ACN422" s="26"/>
      <c r="ACO422" s="26"/>
      <c r="ACP422" s="26"/>
      <c r="ACQ422" s="26"/>
      <c r="ACR422" s="26"/>
      <c r="ACS422" s="26"/>
      <c r="ACT422" s="26"/>
      <c r="ACU422" s="26"/>
      <c r="ACV422" s="26"/>
      <c r="ACW422" s="26"/>
      <c r="ACX422" s="26"/>
      <c r="ACY422" s="26"/>
      <c r="ACZ422" s="26"/>
      <c r="ADA422" s="26"/>
      <c r="ADB422" s="26"/>
      <c r="ADC422" s="26"/>
      <c r="ADD422" s="26"/>
      <c r="ADE422" s="26"/>
      <c r="ADF422" s="26"/>
      <c r="ADG422" s="26"/>
      <c r="ADH422" s="26"/>
      <c r="ADI422" s="26"/>
      <c r="ADJ422" s="26"/>
      <c r="ADK422" s="26"/>
      <c r="ADL422" s="26"/>
      <c r="ADM422" s="26"/>
      <c r="ADN422" s="26"/>
      <c r="ADO422" s="26"/>
      <c r="ADP422" s="26"/>
      <c r="ADQ422" s="26"/>
      <c r="ADR422" s="26"/>
      <c r="ADS422" s="26"/>
      <c r="ADT422" s="26"/>
      <c r="ADU422" s="26"/>
      <c r="ADV422" s="26"/>
      <c r="ADW422" s="26"/>
      <c r="ADX422" s="26"/>
      <c r="ADY422" s="26"/>
      <c r="ADZ422" s="26"/>
      <c r="AEA422" s="26"/>
      <c r="AEB422" s="26"/>
      <c r="AEC422" s="26"/>
      <c r="AED422" s="26"/>
      <c r="AEE422" s="26"/>
      <c r="AEF422" s="26"/>
      <c r="AEG422" s="26"/>
      <c r="AEH422" s="26"/>
      <c r="AEI422" s="26"/>
      <c r="AEJ422" s="26"/>
      <c r="AEK422" s="26"/>
      <c r="AEL422" s="26"/>
      <c r="AEM422" s="26"/>
      <c r="AEN422" s="26"/>
      <c r="AEO422" s="26"/>
      <c r="AEP422" s="26"/>
      <c r="AEQ422" s="26"/>
      <c r="AER422" s="26"/>
      <c r="AES422" s="26"/>
      <c r="AET422" s="26"/>
      <c r="AEU422" s="26"/>
      <c r="AEV422" s="26"/>
      <c r="AEW422" s="26"/>
      <c r="AEX422" s="26"/>
      <c r="AEY422" s="26"/>
      <c r="AEZ422" s="26"/>
      <c r="AFA422" s="26"/>
      <c r="AFB422" s="26"/>
      <c r="AFC422" s="26"/>
      <c r="AFD422" s="26"/>
      <c r="AFE422" s="26"/>
      <c r="AFF422" s="26"/>
      <c r="AFG422" s="26"/>
      <c r="AFH422" s="26"/>
      <c r="AFI422" s="26"/>
      <c r="AFJ422" s="26"/>
      <c r="AFK422" s="26"/>
      <c r="AFL422" s="26"/>
      <c r="AFM422" s="26"/>
      <c r="AFN422" s="26"/>
      <c r="AFO422" s="26"/>
      <c r="AFP422" s="26"/>
      <c r="AFQ422" s="26"/>
      <c r="AFR422" s="26"/>
      <c r="AFS422" s="26"/>
      <c r="AFT422" s="26"/>
      <c r="AFU422" s="26"/>
      <c r="AFV422" s="26"/>
      <c r="AFW422" s="26"/>
      <c r="AFX422" s="26"/>
      <c r="AFY422" s="26"/>
      <c r="AFZ422" s="26"/>
      <c r="AGA422" s="26"/>
      <c r="AGB422" s="26"/>
      <c r="AGC422" s="26"/>
      <c r="AGD422" s="26"/>
      <c r="AGE422" s="26"/>
      <c r="AGF422" s="26"/>
      <c r="AGG422" s="26"/>
      <c r="AGH422" s="26"/>
      <c r="AGI422" s="26"/>
      <c r="AGJ422" s="26"/>
      <c r="AGK422" s="26"/>
      <c r="AGL422" s="26"/>
      <c r="AGM422" s="26"/>
      <c r="AGN422" s="26"/>
      <c r="AGO422" s="26"/>
    </row>
    <row r="423" spans="371:873" x14ac:dyDescent="0.25">
      <c r="NG423" s="26"/>
      <c r="NH423" s="26"/>
      <c r="NI423" s="26"/>
      <c r="NJ423" s="26"/>
      <c r="NK423" s="26"/>
      <c r="NL423" s="26"/>
      <c r="NM423" s="26"/>
      <c r="NN423" s="26"/>
      <c r="NO423" s="26"/>
      <c r="NP423" s="26"/>
      <c r="NQ423" s="26"/>
      <c r="NR423" s="26"/>
      <c r="NS423" s="26"/>
      <c r="NT423" s="26"/>
      <c r="NU423" s="26"/>
      <c r="NV423" s="26"/>
      <c r="NW423" s="26"/>
      <c r="NX423" s="26"/>
      <c r="NY423" s="26"/>
      <c r="NZ423" s="26"/>
      <c r="OA423" s="26"/>
      <c r="OB423" s="26"/>
      <c r="OC423" s="26"/>
      <c r="OD423" s="26"/>
      <c r="OE423" s="26"/>
      <c r="OF423" s="26"/>
      <c r="OG423" s="26"/>
      <c r="OH423" s="26"/>
      <c r="OI423" s="26"/>
      <c r="OJ423" s="26"/>
      <c r="OK423" s="26"/>
      <c r="OL423" s="26"/>
      <c r="OM423" s="26"/>
      <c r="ON423" s="26"/>
      <c r="OO423" s="26"/>
      <c r="OP423" s="26"/>
      <c r="OQ423" s="26"/>
      <c r="OR423" s="26"/>
      <c r="OS423" s="26"/>
      <c r="OT423" s="26"/>
      <c r="OU423" s="26"/>
      <c r="OV423" s="26"/>
      <c r="OW423" s="26"/>
      <c r="OX423" s="26"/>
      <c r="OY423" s="26"/>
      <c r="OZ423" s="26"/>
      <c r="PA423" s="26"/>
      <c r="PB423" s="26"/>
      <c r="PC423" s="26"/>
      <c r="PD423" s="26"/>
      <c r="PE423" s="26"/>
      <c r="PF423" s="26"/>
      <c r="PG423" s="26"/>
      <c r="PH423" s="26"/>
      <c r="PI423" s="26"/>
      <c r="PJ423" s="26"/>
      <c r="PK423" s="26"/>
      <c r="PL423" s="26"/>
      <c r="PM423" s="26"/>
      <c r="PN423" s="26"/>
      <c r="PO423" s="26"/>
      <c r="PP423" s="26"/>
      <c r="PQ423" s="26"/>
      <c r="PR423" s="26"/>
      <c r="PS423" s="26"/>
      <c r="PT423" s="26"/>
      <c r="PU423" s="26"/>
      <c r="PV423" s="26"/>
      <c r="PW423" s="26"/>
      <c r="PX423" s="26"/>
      <c r="PY423" s="26"/>
      <c r="PZ423" s="26"/>
      <c r="QA423" s="26"/>
      <c r="QB423" s="26"/>
      <c r="QC423" s="26"/>
      <c r="QD423" s="26"/>
      <c r="QE423" s="26"/>
      <c r="QF423" s="26"/>
      <c r="QG423" s="26"/>
      <c r="QH423" s="26"/>
      <c r="QI423" s="26"/>
      <c r="QJ423" s="26"/>
      <c r="QK423" s="26"/>
      <c r="QL423" s="26"/>
      <c r="QM423" s="26"/>
      <c r="QN423" s="26"/>
      <c r="QO423" s="26"/>
      <c r="QP423" s="26"/>
      <c r="QQ423" s="26"/>
      <c r="QR423" s="26"/>
      <c r="QS423" s="26"/>
      <c r="QT423" s="26"/>
      <c r="QU423" s="26"/>
      <c r="QV423" s="26"/>
      <c r="QW423" s="26"/>
      <c r="QX423" s="26"/>
      <c r="QY423" s="26"/>
      <c r="QZ423" s="26"/>
      <c r="RA423" s="26"/>
      <c r="RB423" s="26"/>
      <c r="RC423" s="26"/>
      <c r="RD423" s="26"/>
      <c r="RE423" s="26"/>
      <c r="RF423" s="26"/>
      <c r="RG423" s="26"/>
      <c r="RH423" s="26"/>
      <c r="RI423" s="26"/>
      <c r="RJ423" s="26"/>
      <c r="RK423" s="26"/>
      <c r="RL423" s="26"/>
      <c r="RM423" s="26"/>
      <c r="RN423" s="26"/>
      <c r="RO423" s="26"/>
      <c r="RP423" s="26"/>
      <c r="RQ423" s="26"/>
      <c r="RR423" s="26"/>
      <c r="RS423" s="26"/>
      <c r="RT423" s="26"/>
      <c r="RU423" s="26"/>
      <c r="RV423" s="26"/>
      <c r="RW423" s="26"/>
      <c r="RX423" s="26"/>
      <c r="RY423" s="26"/>
      <c r="RZ423" s="26"/>
      <c r="SA423" s="26"/>
      <c r="SB423" s="26"/>
      <c r="SC423" s="26"/>
      <c r="SD423" s="26"/>
      <c r="SE423" s="26"/>
      <c r="SF423" s="26"/>
      <c r="SG423" s="26"/>
      <c r="SH423" s="26"/>
      <c r="SI423" s="26"/>
      <c r="SJ423" s="26"/>
      <c r="SK423" s="26"/>
      <c r="SL423" s="26"/>
      <c r="SM423" s="26"/>
      <c r="SN423" s="26"/>
      <c r="SO423" s="26"/>
      <c r="SP423" s="26"/>
      <c r="AAV423" s="26"/>
      <c r="AAW423" s="26"/>
      <c r="AAX423" s="26"/>
      <c r="AAY423" s="26"/>
      <c r="AAZ423" s="26"/>
      <c r="ABA423" s="26"/>
      <c r="ABB423" s="26"/>
      <c r="ABC423" s="26"/>
      <c r="ABD423" s="26"/>
      <c r="ABE423" s="26"/>
      <c r="ABF423" s="26"/>
      <c r="ABG423" s="26"/>
      <c r="ABH423" s="26"/>
      <c r="ABI423" s="26"/>
      <c r="ABJ423" s="26"/>
      <c r="ABK423" s="26"/>
      <c r="ABL423" s="26"/>
      <c r="ABM423" s="26"/>
      <c r="ABN423" s="26"/>
      <c r="ABO423" s="26"/>
      <c r="ABP423" s="26"/>
      <c r="ABQ423" s="26"/>
      <c r="ABR423" s="26"/>
      <c r="ABS423" s="26"/>
      <c r="ABT423" s="26"/>
      <c r="ABU423" s="26"/>
      <c r="ABV423" s="26"/>
      <c r="ABW423" s="26"/>
      <c r="ABX423" s="26"/>
      <c r="ABY423" s="26"/>
      <c r="ABZ423" s="26"/>
      <c r="ACA423" s="26"/>
      <c r="ACB423" s="26"/>
      <c r="ACC423" s="26"/>
      <c r="ACD423" s="26"/>
      <c r="ACE423" s="26"/>
      <c r="ACF423" s="26"/>
      <c r="ACG423" s="26"/>
      <c r="ACH423" s="26"/>
      <c r="ACI423" s="26"/>
      <c r="ACJ423" s="26"/>
      <c r="ACK423" s="26"/>
      <c r="ACL423" s="26"/>
      <c r="ACM423" s="26"/>
      <c r="ACN423" s="26"/>
      <c r="ACO423" s="26"/>
      <c r="ACP423" s="26"/>
      <c r="ACQ423" s="26"/>
      <c r="ACR423" s="26"/>
      <c r="ACS423" s="26"/>
      <c r="ACT423" s="26"/>
      <c r="ACU423" s="26"/>
      <c r="ACV423" s="26"/>
      <c r="ACW423" s="26"/>
      <c r="ACX423" s="26"/>
      <c r="ACY423" s="26"/>
      <c r="ACZ423" s="26"/>
      <c r="ADA423" s="26"/>
      <c r="ADB423" s="26"/>
      <c r="ADC423" s="26"/>
      <c r="ADD423" s="26"/>
      <c r="ADE423" s="26"/>
      <c r="ADF423" s="26"/>
      <c r="ADG423" s="26"/>
      <c r="ADH423" s="26"/>
      <c r="ADI423" s="26"/>
      <c r="ADJ423" s="26"/>
      <c r="ADK423" s="26"/>
      <c r="ADL423" s="26"/>
      <c r="ADM423" s="26"/>
      <c r="ADN423" s="26"/>
      <c r="ADO423" s="26"/>
      <c r="ADP423" s="26"/>
      <c r="ADQ423" s="26"/>
      <c r="ADR423" s="26"/>
      <c r="ADS423" s="26"/>
      <c r="ADT423" s="26"/>
      <c r="ADU423" s="26"/>
      <c r="ADV423" s="26"/>
      <c r="ADW423" s="26"/>
      <c r="ADX423" s="26"/>
      <c r="ADY423" s="26"/>
      <c r="ADZ423" s="26"/>
      <c r="AEA423" s="26"/>
      <c r="AEB423" s="26"/>
      <c r="AEC423" s="26"/>
      <c r="AED423" s="26"/>
      <c r="AEE423" s="26"/>
      <c r="AEF423" s="26"/>
      <c r="AEG423" s="26"/>
      <c r="AEH423" s="26"/>
      <c r="AEI423" s="26"/>
      <c r="AEJ423" s="26"/>
      <c r="AEK423" s="26"/>
      <c r="AEL423" s="26"/>
      <c r="AEM423" s="26"/>
      <c r="AEN423" s="26"/>
      <c r="AEO423" s="26"/>
      <c r="AEP423" s="26"/>
      <c r="AEQ423" s="26"/>
      <c r="AER423" s="26"/>
      <c r="AES423" s="26"/>
      <c r="AET423" s="26"/>
      <c r="AEU423" s="26"/>
      <c r="AEV423" s="26"/>
      <c r="AEW423" s="26"/>
      <c r="AEX423" s="26"/>
      <c r="AEY423" s="26"/>
      <c r="AEZ423" s="26"/>
      <c r="AFA423" s="26"/>
      <c r="AFB423" s="26"/>
      <c r="AFC423" s="26"/>
      <c r="AFD423" s="26"/>
      <c r="AFE423" s="26"/>
      <c r="AFF423" s="26"/>
      <c r="AFG423" s="26"/>
      <c r="AFH423" s="26"/>
      <c r="AFI423" s="26"/>
      <c r="AFJ423" s="26"/>
      <c r="AFK423" s="26"/>
      <c r="AFL423" s="26"/>
      <c r="AFM423" s="26"/>
      <c r="AFN423" s="26"/>
      <c r="AFO423" s="26"/>
      <c r="AFP423" s="26"/>
      <c r="AFQ423" s="26"/>
      <c r="AFR423" s="26"/>
      <c r="AFS423" s="26"/>
      <c r="AFT423" s="26"/>
      <c r="AFU423" s="26"/>
      <c r="AFV423" s="26"/>
      <c r="AFW423" s="26"/>
      <c r="AFX423" s="26"/>
      <c r="AFY423" s="26"/>
      <c r="AFZ423" s="26"/>
      <c r="AGA423" s="26"/>
      <c r="AGB423" s="26"/>
      <c r="AGC423" s="26"/>
      <c r="AGD423" s="26"/>
      <c r="AGE423" s="26"/>
      <c r="AGF423" s="26"/>
      <c r="AGG423" s="26"/>
      <c r="AGH423" s="26"/>
      <c r="AGI423" s="26"/>
      <c r="AGJ423" s="26"/>
      <c r="AGK423" s="26"/>
      <c r="AGL423" s="26"/>
      <c r="AGM423" s="26"/>
      <c r="AGN423" s="26"/>
      <c r="AGO423" s="26"/>
    </row>
    <row r="424" spans="371:873" x14ac:dyDescent="0.25">
      <c r="NG424" s="26"/>
      <c r="NH424" s="26"/>
      <c r="NI424" s="26"/>
      <c r="NJ424" s="26"/>
      <c r="NK424" s="26"/>
      <c r="NL424" s="26"/>
      <c r="NM424" s="26"/>
      <c r="NN424" s="26"/>
      <c r="NO424" s="26"/>
      <c r="NP424" s="26"/>
      <c r="NQ424" s="26"/>
      <c r="NR424" s="26"/>
      <c r="NS424" s="26"/>
      <c r="NT424" s="26"/>
      <c r="NU424" s="26"/>
      <c r="NV424" s="26"/>
      <c r="NW424" s="26"/>
      <c r="NX424" s="26"/>
      <c r="NY424" s="26"/>
      <c r="NZ424" s="26"/>
      <c r="OA424" s="26"/>
      <c r="OB424" s="26"/>
      <c r="OC424" s="26"/>
      <c r="OD424" s="26"/>
      <c r="OE424" s="26"/>
      <c r="OF424" s="26"/>
      <c r="OG424" s="26"/>
      <c r="OH424" s="26"/>
      <c r="OI424" s="26"/>
      <c r="OJ424" s="26"/>
      <c r="OK424" s="26"/>
      <c r="OL424" s="26"/>
      <c r="OM424" s="26"/>
      <c r="ON424" s="26"/>
      <c r="OO424" s="26"/>
      <c r="OP424" s="26"/>
      <c r="OQ424" s="26"/>
      <c r="OR424" s="26"/>
      <c r="OS424" s="26"/>
      <c r="OT424" s="26"/>
      <c r="OU424" s="26"/>
      <c r="OV424" s="26"/>
      <c r="OW424" s="26"/>
      <c r="OX424" s="26"/>
      <c r="OY424" s="26"/>
      <c r="OZ424" s="26"/>
      <c r="PA424" s="26"/>
      <c r="PB424" s="26"/>
      <c r="PC424" s="26"/>
      <c r="PD424" s="26"/>
      <c r="PE424" s="26"/>
      <c r="PF424" s="26"/>
      <c r="PG424" s="26"/>
      <c r="PH424" s="26"/>
      <c r="PI424" s="26"/>
      <c r="PJ424" s="26"/>
      <c r="PK424" s="26"/>
      <c r="PL424" s="26"/>
      <c r="PM424" s="26"/>
      <c r="PN424" s="26"/>
      <c r="PO424" s="26"/>
      <c r="PP424" s="26"/>
      <c r="PQ424" s="26"/>
      <c r="PR424" s="26"/>
      <c r="PS424" s="26"/>
      <c r="PT424" s="26"/>
      <c r="PU424" s="26"/>
      <c r="PV424" s="26"/>
      <c r="PW424" s="26"/>
      <c r="PX424" s="26"/>
      <c r="PY424" s="26"/>
      <c r="PZ424" s="26"/>
      <c r="QA424" s="26"/>
      <c r="QB424" s="26"/>
      <c r="QC424" s="26"/>
      <c r="QD424" s="26"/>
      <c r="QE424" s="26"/>
      <c r="QF424" s="26"/>
      <c r="QG424" s="26"/>
      <c r="QH424" s="26"/>
      <c r="QI424" s="26"/>
      <c r="QJ424" s="26"/>
      <c r="QK424" s="26"/>
      <c r="QL424" s="26"/>
      <c r="QM424" s="26"/>
      <c r="QN424" s="26"/>
      <c r="QO424" s="26"/>
      <c r="QP424" s="26"/>
      <c r="QQ424" s="26"/>
      <c r="QR424" s="26"/>
      <c r="QS424" s="26"/>
      <c r="QT424" s="26"/>
      <c r="QU424" s="26"/>
      <c r="QV424" s="26"/>
      <c r="QW424" s="26"/>
      <c r="QX424" s="26"/>
      <c r="QY424" s="26"/>
      <c r="QZ424" s="26"/>
      <c r="RA424" s="26"/>
      <c r="RB424" s="26"/>
      <c r="RC424" s="26"/>
      <c r="RD424" s="26"/>
      <c r="RE424" s="26"/>
      <c r="RF424" s="26"/>
      <c r="RG424" s="26"/>
      <c r="RH424" s="26"/>
      <c r="RI424" s="26"/>
      <c r="RJ424" s="26"/>
      <c r="RK424" s="26"/>
      <c r="RL424" s="26"/>
      <c r="RM424" s="26"/>
      <c r="RN424" s="26"/>
      <c r="RO424" s="26"/>
      <c r="RP424" s="26"/>
      <c r="RQ424" s="26"/>
      <c r="RR424" s="26"/>
      <c r="RS424" s="26"/>
      <c r="RT424" s="26"/>
      <c r="RU424" s="26"/>
      <c r="RV424" s="26"/>
      <c r="RW424" s="26"/>
      <c r="RX424" s="26"/>
      <c r="RY424" s="26"/>
      <c r="RZ424" s="26"/>
      <c r="SA424" s="26"/>
      <c r="SB424" s="26"/>
      <c r="SC424" s="26"/>
      <c r="SD424" s="26"/>
      <c r="SE424" s="26"/>
      <c r="SF424" s="26"/>
      <c r="SG424" s="26"/>
      <c r="SH424" s="26"/>
      <c r="SI424" s="26"/>
      <c r="SJ424" s="26"/>
      <c r="SK424" s="26"/>
      <c r="SL424" s="26"/>
      <c r="SM424" s="26"/>
      <c r="SN424" s="26"/>
      <c r="SO424" s="26"/>
      <c r="SP424" s="26"/>
      <c r="AAV424" s="26"/>
      <c r="AAW424" s="26"/>
      <c r="AAX424" s="26"/>
      <c r="AAY424" s="26"/>
      <c r="AAZ424" s="26"/>
      <c r="ABA424" s="26"/>
      <c r="ABB424" s="26"/>
      <c r="ABC424" s="26"/>
      <c r="ABD424" s="26"/>
      <c r="ABE424" s="26"/>
      <c r="ABF424" s="26"/>
      <c r="ABG424" s="26"/>
      <c r="ABH424" s="26"/>
      <c r="ABI424" s="26"/>
      <c r="ABJ424" s="26"/>
      <c r="ABK424" s="26"/>
      <c r="ABL424" s="26"/>
      <c r="ABM424" s="26"/>
      <c r="ABN424" s="26"/>
      <c r="ABO424" s="26"/>
      <c r="ABP424" s="26"/>
      <c r="ABQ424" s="26"/>
      <c r="ABR424" s="26"/>
      <c r="ABS424" s="26"/>
      <c r="ABT424" s="26"/>
      <c r="ABU424" s="26"/>
      <c r="ABV424" s="26"/>
      <c r="ABW424" s="26"/>
      <c r="ABX424" s="26"/>
      <c r="ABY424" s="26"/>
      <c r="ABZ424" s="26"/>
      <c r="ACA424" s="26"/>
      <c r="ACB424" s="26"/>
      <c r="ACC424" s="26"/>
      <c r="ACD424" s="26"/>
      <c r="ACE424" s="26"/>
      <c r="ACF424" s="26"/>
      <c r="ACG424" s="26"/>
      <c r="ACH424" s="26"/>
      <c r="ACI424" s="26"/>
      <c r="ACJ424" s="26"/>
      <c r="ACK424" s="26"/>
      <c r="ACL424" s="26"/>
      <c r="ACM424" s="26"/>
      <c r="ACN424" s="26"/>
      <c r="ACO424" s="26"/>
      <c r="ACP424" s="26"/>
      <c r="ACQ424" s="26"/>
      <c r="ACR424" s="26"/>
      <c r="ACS424" s="26"/>
      <c r="ACT424" s="26"/>
      <c r="ACU424" s="26"/>
      <c r="ACV424" s="26"/>
      <c r="ACW424" s="26"/>
      <c r="ACX424" s="26"/>
      <c r="ACY424" s="26"/>
      <c r="ACZ424" s="26"/>
      <c r="ADA424" s="26"/>
      <c r="ADB424" s="26"/>
      <c r="ADC424" s="26"/>
      <c r="ADD424" s="26"/>
      <c r="ADE424" s="26"/>
      <c r="ADF424" s="26"/>
      <c r="ADG424" s="26"/>
      <c r="ADH424" s="26"/>
      <c r="ADI424" s="26"/>
      <c r="ADJ424" s="26"/>
      <c r="ADK424" s="26"/>
      <c r="ADL424" s="26"/>
      <c r="ADM424" s="26"/>
      <c r="ADN424" s="26"/>
      <c r="ADO424" s="26"/>
      <c r="ADP424" s="26"/>
      <c r="ADQ424" s="26"/>
      <c r="ADR424" s="26"/>
      <c r="ADS424" s="26"/>
      <c r="ADT424" s="26"/>
      <c r="ADU424" s="26"/>
      <c r="ADV424" s="26"/>
      <c r="ADW424" s="26"/>
      <c r="ADX424" s="26"/>
      <c r="ADY424" s="26"/>
      <c r="ADZ424" s="26"/>
      <c r="AEA424" s="26"/>
      <c r="AEB424" s="26"/>
      <c r="AEC424" s="26"/>
      <c r="AED424" s="26"/>
      <c r="AEE424" s="26"/>
      <c r="AEF424" s="26"/>
      <c r="AEG424" s="26"/>
      <c r="AEH424" s="26"/>
      <c r="AEI424" s="26"/>
      <c r="AEJ424" s="26"/>
      <c r="AEK424" s="26"/>
      <c r="AEL424" s="26"/>
      <c r="AEM424" s="26"/>
      <c r="AEN424" s="26"/>
      <c r="AEO424" s="26"/>
      <c r="AEP424" s="26"/>
      <c r="AEQ424" s="26"/>
      <c r="AER424" s="26"/>
      <c r="AES424" s="26"/>
      <c r="AET424" s="26"/>
      <c r="AEU424" s="26"/>
      <c r="AEV424" s="26"/>
      <c r="AEW424" s="26"/>
      <c r="AEX424" s="26"/>
      <c r="AEY424" s="26"/>
      <c r="AEZ424" s="26"/>
      <c r="AFA424" s="26"/>
      <c r="AFB424" s="26"/>
      <c r="AFC424" s="26"/>
      <c r="AFD424" s="26"/>
      <c r="AFE424" s="26"/>
      <c r="AFF424" s="26"/>
      <c r="AFG424" s="26"/>
      <c r="AFH424" s="26"/>
      <c r="AFI424" s="26"/>
      <c r="AFJ424" s="26"/>
      <c r="AFK424" s="26"/>
      <c r="AFL424" s="26"/>
      <c r="AFM424" s="26"/>
      <c r="AFN424" s="26"/>
      <c r="AFO424" s="26"/>
      <c r="AFP424" s="26"/>
      <c r="AFQ424" s="26"/>
      <c r="AFR424" s="26"/>
      <c r="AFS424" s="26"/>
      <c r="AFT424" s="26"/>
      <c r="AFU424" s="26"/>
      <c r="AFV424" s="26"/>
      <c r="AFW424" s="26"/>
      <c r="AFX424" s="26"/>
      <c r="AFY424" s="26"/>
      <c r="AFZ424" s="26"/>
      <c r="AGA424" s="26"/>
      <c r="AGB424" s="26"/>
      <c r="AGC424" s="26"/>
      <c r="AGD424" s="26"/>
      <c r="AGE424" s="26"/>
      <c r="AGF424" s="26"/>
      <c r="AGG424" s="26"/>
      <c r="AGH424" s="26"/>
      <c r="AGI424" s="26"/>
      <c r="AGJ424" s="26"/>
      <c r="AGK424" s="26"/>
      <c r="AGL424" s="26"/>
      <c r="AGM424" s="26"/>
      <c r="AGN424" s="26"/>
      <c r="AGO424" s="26"/>
    </row>
    <row r="425" spans="371:873" x14ac:dyDescent="0.25">
      <c r="NG425" s="26"/>
      <c r="NH425" s="26"/>
      <c r="NI425" s="26"/>
      <c r="NJ425" s="26"/>
      <c r="NK425" s="26"/>
      <c r="NL425" s="26"/>
      <c r="NM425" s="26"/>
      <c r="NN425" s="26"/>
      <c r="NO425" s="26"/>
      <c r="NP425" s="26"/>
      <c r="NQ425" s="26"/>
      <c r="NR425" s="26"/>
      <c r="NS425" s="26"/>
      <c r="NT425" s="26"/>
      <c r="NU425" s="26"/>
      <c r="NV425" s="26"/>
      <c r="NW425" s="26"/>
      <c r="NX425" s="26"/>
      <c r="NY425" s="26"/>
      <c r="NZ425" s="26"/>
      <c r="OA425" s="26"/>
      <c r="OB425" s="26"/>
      <c r="OC425" s="26"/>
      <c r="OD425" s="26"/>
      <c r="OE425" s="26"/>
      <c r="OF425" s="26"/>
      <c r="OG425" s="26"/>
      <c r="OH425" s="26"/>
      <c r="OI425" s="26"/>
      <c r="OJ425" s="26"/>
      <c r="OK425" s="26"/>
      <c r="OL425" s="26"/>
      <c r="OM425" s="26"/>
      <c r="ON425" s="26"/>
      <c r="OO425" s="26"/>
      <c r="OP425" s="26"/>
      <c r="OQ425" s="26"/>
      <c r="OR425" s="26"/>
      <c r="OS425" s="26"/>
      <c r="OT425" s="26"/>
      <c r="OU425" s="26"/>
      <c r="OV425" s="26"/>
      <c r="OW425" s="26"/>
      <c r="OX425" s="26"/>
      <c r="OY425" s="26"/>
      <c r="OZ425" s="26"/>
      <c r="PA425" s="26"/>
      <c r="PB425" s="26"/>
      <c r="PC425" s="26"/>
      <c r="PD425" s="26"/>
      <c r="PE425" s="26"/>
      <c r="PF425" s="26"/>
      <c r="PG425" s="26"/>
      <c r="PH425" s="26"/>
      <c r="PI425" s="26"/>
      <c r="PJ425" s="26"/>
      <c r="PK425" s="26"/>
      <c r="PL425" s="26"/>
      <c r="PM425" s="26"/>
      <c r="PN425" s="26"/>
      <c r="PO425" s="26"/>
      <c r="PP425" s="26"/>
      <c r="PQ425" s="26"/>
      <c r="PR425" s="26"/>
      <c r="PS425" s="26"/>
      <c r="PT425" s="26"/>
      <c r="PU425" s="26"/>
      <c r="PV425" s="26"/>
      <c r="PW425" s="26"/>
      <c r="PX425" s="26"/>
      <c r="PY425" s="26"/>
      <c r="PZ425" s="26"/>
      <c r="QA425" s="26"/>
      <c r="QB425" s="26"/>
      <c r="QC425" s="26"/>
      <c r="QD425" s="26"/>
      <c r="QE425" s="26"/>
      <c r="QF425" s="26"/>
      <c r="QG425" s="26"/>
      <c r="QH425" s="26"/>
      <c r="QI425" s="26"/>
      <c r="QJ425" s="26"/>
      <c r="QK425" s="26"/>
      <c r="QL425" s="26"/>
      <c r="QM425" s="26"/>
      <c r="QN425" s="26"/>
      <c r="QO425" s="26"/>
      <c r="QP425" s="26"/>
      <c r="QQ425" s="26"/>
      <c r="QR425" s="26"/>
      <c r="QS425" s="26"/>
      <c r="QT425" s="26"/>
      <c r="QU425" s="26"/>
      <c r="QV425" s="26"/>
      <c r="QW425" s="26"/>
      <c r="QX425" s="26"/>
      <c r="QY425" s="26"/>
      <c r="QZ425" s="26"/>
      <c r="RA425" s="26"/>
      <c r="RB425" s="26"/>
      <c r="RC425" s="26"/>
      <c r="RD425" s="26"/>
      <c r="RE425" s="26"/>
      <c r="RF425" s="26"/>
      <c r="RG425" s="26"/>
      <c r="RH425" s="26"/>
      <c r="RI425" s="26"/>
      <c r="RJ425" s="26"/>
      <c r="RK425" s="26"/>
      <c r="RL425" s="26"/>
      <c r="RM425" s="26"/>
      <c r="RN425" s="26"/>
      <c r="RO425" s="26"/>
      <c r="RP425" s="26"/>
      <c r="RQ425" s="26"/>
      <c r="RR425" s="26"/>
      <c r="RS425" s="26"/>
      <c r="RT425" s="26"/>
      <c r="RU425" s="26"/>
      <c r="RV425" s="26"/>
      <c r="RW425" s="26"/>
      <c r="RX425" s="26"/>
      <c r="RY425" s="26"/>
      <c r="RZ425" s="26"/>
      <c r="SA425" s="26"/>
      <c r="SB425" s="26"/>
      <c r="SC425" s="26"/>
      <c r="SD425" s="26"/>
      <c r="SE425" s="26"/>
      <c r="SF425" s="26"/>
      <c r="SG425" s="26"/>
      <c r="SH425" s="26"/>
      <c r="SI425" s="26"/>
      <c r="SJ425" s="26"/>
      <c r="SK425" s="26"/>
      <c r="SL425" s="26"/>
      <c r="SM425" s="26"/>
      <c r="SN425" s="26"/>
      <c r="SO425" s="26"/>
      <c r="SP425" s="26"/>
      <c r="AAV425" s="26"/>
      <c r="AAW425" s="26"/>
      <c r="AAX425" s="26"/>
      <c r="AAY425" s="26"/>
      <c r="AAZ425" s="26"/>
      <c r="ABA425" s="26"/>
      <c r="ABB425" s="26"/>
      <c r="ABC425" s="26"/>
      <c r="ABD425" s="26"/>
      <c r="ABE425" s="26"/>
      <c r="ABF425" s="26"/>
      <c r="ABG425" s="26"/>
      <c r="ABH425" s="26"/>
      <c r="ABI425" s="26"/>
      <c r="ABJ425" s="26"/>
      <c r="ABK425" s="26"/>
      <c r="ABL425" s="26"/>
      <c r="ABM425" s="26"/>
      <c r="ABN425" s="26"/>
      <c r="ABO425" s="26"/>
      <c r="ABP425" s="26"/>
      <c r="ABQ425" s="26"/>
      <c r="ABR425" s="26"/>
      <c r="ABS425" s="26"/>
      <c r="ABT425" s="26"/>
      <c r="ABU425" s="26"/>
      <c r="ABV425" s="26"/>
      <c r="ABW425" s="26"/>
      <c r="ABX425" s="26"/>
      <c r="ABY425" s="26"/>
      <c r="ABZ425" s="26"/>
      <c r="ACA425" s="26"/>
      <c r="ACB425" s="26"/>
      <c r="ACC425" s="26"/>
      <c r="ACD425" s="26"/>
      <c r="ACE425" s="26"/>
      <c r="ACF425" s="26"/>
      <c r="ACG425" s="26"/>
      <c r="ACH425" s="26"/>
      <c r="ACI425" s="26"/>
      <c r="ACJ425" s="26"/>
      <c r="ACK425" s="26"/>
      <c r="ACL425" s="26"/>
      <c r="ACM425" s="26"/>
      <c r="ACN425" s="26"/>
      <c r="ACO425" s="26"/>
      <c r="ACP425" s="26"/>
      <c r="ACQ425" s="26"/>
      <c r="ACR425" s="26"/>
      <c r="ACS425" s="26"/>
      <c r="ACT425" s="26"/>
      <c r="ACU425" s="26"/>
      <c r="ACV425" s="26"/>
      <c r="ACW425" s="26"/>
      <c r="ACX425" s="26"/>
      <c r="ACY425" s="26"/>
      <c r="ACZ425" s="26"/>
      <c r="ADA425" s="26"/>
      <c r="ADB425" s="26"/>
      <c r="ADC425" s="26"/>
      <c r="ADD425" s="26"/>
      <c r="ADE425" s="26"/>
      <c r="ADF425" s="26"/>
      <c r="ADG425" s="26"/>
      <c r="ADH425" s="26"/>
      <c r="ADI425" s="26"/>
      <c r="ADJ425" s="26"/>
      <c r="ADK425" s="26"/>
      <c r="ADL425" s="26"/>
      <c r="ADM425" s="26"/>
      <c r="ADN425" s="26"/>
      <c r="ADO425" s="26"/>
      <c r="ADP425" s="26"/>
      <c r="ADQ425" s="26"/>
      <c r="ADR425" s="26"/>
      <c r="ADS425" s="26"/>
      <c r="ADT425" s="26"/>
      <c r="ADU425" s="26"/>
      <c r="ADV425" s="26"/>
      <c r="ADW425" s="26"/>
      <c r="ADX425" s="26"/>
      <c r="ADY425" s="26"/>
      <c r="ADZ425" s="26"/>
      <c r="AEA425" s="26"/>
      <c r="AEB425" s="26"/>
      <c r="AEC425" s="26"/>
      <c r="AED425" s="26"/>
      <c r="AEE425" s="26"/>
      <c r="AEF425" s="26"/>
      <c r="AEG425" s="26"/>
      <c r="AEH425" s="26"/>
      <c r="AEI425" s="26"/>
      <c r="AEJ425" s="26"/>
      <c r="AEK425" s="26"/>
      <c r="AEL425" s="26"/>
      <c r="AEM425" s="26"/>
      <c r="AEN425" s="26"/>
      <c r="AEO425" s="26"/>
      <c r="AEP425" s="26"/>
      <c r="AEQ425" s="26"/>
      <c r="AER425" s="26"/>
      <c r="AES425" s="26"/>
      <c r="AET425" s="26"/>
      <c r="AEU425" s="26"/>
      <c r="AEV425" s="26"/>
      <c r="AEW425" s="26"/>
      <c r="AEX425" s="26"/>
      <c r="AEY425" s="26"/>
      <c r="AEZ425" s="26"/>
      <c r="AFA425" s="26"/>
      <c r="AFB425" s="26"/>
      <c r="AFC425" s="26"/>
      <c r="AFD425" s="26"/>
      <c r="AFE425" s="26"/>
      <c r="AFF425" s="26"/>
      <c r="AFG425" s="26"/>
      <c r="AFH425" s="26"/>
      <c r="AFI425" s="26"/>
      <c r="AFJ425" s="26"/>
      <c r="AFK425" s="26"/>
      <c r="AFL425" s="26"/>
      <c r="AFM425" s="26"/>
      <c r="AFN425" s="26"/>
      <c r="AFO425" s="26"/>
      <c r="AFP425" s="26"/>
      <c r="AFQ425" s="26"/>
      <c r="AFR425" s="26"/>
      <c r="AFS425" s="26"/>
      <c r="AFT425" s="26"/>
      <c r="AFU425" s="26"/>
      <c r="AFV425" s="26"/>
      <c r="AFW425" s="26"/>
      <c r="AFX425" s="26"/>
      <c r="AFY425" s="26"/>
      <c r="AFZ425" s="26"/>
      <c r="AGA425" s="26"/>
      <c r="AGB425" s="26"/>
      <c r="AGC425" s="26"/>
      <c r="AGD425" s="26"/>
      <c r="AGE425" s="26"/>
      <c r="AGF425" s="26"/>
      <c r="AGG425" s="26"/>
      <c r="AGH425" s="26"/>
      <c r="AGI425" s="26"/>
      <c r="AGJ425" s="26"/>
      <c r="AGK425" s="26"/>
      <c r="AGL425" s="26"/>
      <c r="AGM425" s="26"/>
      <c r="AGN425" s="26"/>
      <c r="AGO425" s="26"/>
    </row>
    <row r="426" spans="371:873" x14ac:dyDescent="0.25">
      <c r="NG426" s="26"/>
      <c r="NH426" s="26"/>
      <c r="NI426" s="26"/>
      <c r="NJ426" s="26"/>
      <c r="NK426" s="26"/>
      <c r="NL426" s="26"/>
      <c r="NM426" s="26"/>
      <c r="NN426" s="26"/>
      <c r="NO426" s="26"/>
      <c r="NP426" s="26"/>
      <c r="NQ426" s="26"/>
      <c r="NR426" s="26"/>
      <c r="NS426" s="26"/>
      <c r="NT426" s="26"/>
      <c r="NU426" s="26"/>
      <c r="NV426" s="26"/>
      <c r="NW426" s="26"/>
      <c r="NX426" s="26"/>
      <c r="NY426" s="26"/>
      <c r="NZ426" s="26"/>
      <c r="OA426" s="26"/>
      <c r="OB426" s="26"/>
      <c r="OC426" s="26"/>
      <c r="OD426" s="26"/>
      <c r="OE426" s="26"/>
      <c r="OF426" s="26"/>
      <c r="OG426" s="26"/>
      <c r="OH426" s="26"/>
      <c r="OI426" s="26"/>
      <c r="OJ426" s="26"/>
      <c r="OK426" s="26"/>
      <c r="OL426" s="26"/>
      <c r="OM426" s="26"/>
      <c r="ON426" s="26"/>
      <c r="OO426" s="26"/>
      <c r="OP426" s="26"/>
      <c r="OQ426" s="26"/>
      <c r="OR426" s="26"/>
      <c r="OS426" s="26"/>
      <c r="OT426" s="26"/>
      <c r="OU426" s="26"/>
      <c r="OV426" s="26"/>
      <c r="OW426" s="26"/>
      <c r="OX426" s="26"/>
      <c r="OY426" s="26"/>
      <c r="OZ426" s="26"/>
      <c r="PA426" s="26"/>
      <c r="PB426" s="26"/>
      <c r="PC426" s="26"/>
      <c r="PD426" s="26"/>
      <c r="PE426" s="26"/>
      <c r="PF426" s="26"/>
      <c r="PG426" s="26"/>
      <c r="PH426" s="26"/>
      <c r="PI426" s="26"/>
      <c r="PJ426" s="26"/>
      <c r="PK426" s="26"/>
      <c r="PL426" s="26"/>
      <c r="PM426" s="26"/>
      <c r="PN426" s="26"/>
      <c r="PO426" s="26"/>
      <c r="PP426" s="26"/>
      <c r="PQ426" s="26"/>
      <c r="PR426" s="26"/>
      <c r="PS426" s="26"/>
      <c r="PT426" s="26"/>
      <c r="PU426" s="26"/>
      <c r="PV426" s="26"/>
      <c r="PW426" s="26"/>
      <c r="PX426" s="26"/>
      <c r="PY426" s="26"/>
      <c r="PZ426" s="26"/>
      <c r="QA426" s="26"/>
      <c r="QB426" s="26"/>
      <c r="QC426" s="26"/>
      <c r="QD426" s="26"/>
      <c r="QE426" s="26"/>
      <c r="QF426" s="26"/>
      <c r="QG426" s="26"/>
      <c r="QH426" s="26"/>
      <c r="QI426" s="26"/>
      <c r="QJ426" s="26"/>
      <c r="QK426" s="26"/>
      <c r="QL426" s="26"/>
      <c r="QM426" s="26"/>
      <c r="QN426" s="26"/>
      <c r="QO426" s="26"/>
      <c r="QP426" s="26"/>
      <c r="QQ426" s="26"/>
      <c r="QR426" s="26"/>
      <c r="QS426" s="26"/>
      <c r="QT426" s="26"/>
      <c r="QU426" s="26"/>
      <c r="QV426" s="26"/>
      <c r="QW426" s="26"/>
      <c r="QX426" s="26"/>
      <c r="QY426" s="26"/>
      <c r="QZ426" s="26"/>
      <c r="RA426" s="26"/>
      <c r="RB426" s="26"/>
      <c r="RC426" s="26"/>
      <c r="RD426" s="26"/>
      <c r="RE426" s="26"/>
      <c r="RF426" s="26"/>
      <c r="RG426" s="26"/>
      <c r="RH426" s="26"/>
      <c r="RI426" s="26"/>
      <c r="RJ426" s="26"/>
      <c r="RK426" s="26"/>
      <c r="RL426" s="26"/>
      <c r="RM426" s="26"/>
      <c r="RN426" s="26"/>
      <c r="RO426" s="26"/>
      <c r="RP426" s="26"/>
      <c r="RQ426" s="26"/>
      <c r="RR426" s="26"/>
      <c r="RS426" s="26"/>
      <c r="RT426" s="26"/>
      <c r="RU426" s="26"/>
      <c r="RV426" s="26"/>
      <c r="RW426" s="26"/>
      <c r="RX426" s="26"/>
      <c r="RY426" s="26"/>
      <c r="RZ426" s="26"/>
      <c r="SA426" s="26"/>
      <c r="SB426" s="26"/>
      <c r="SC426" s="26"/>
      <c r="SD426" s="26"/>
      <c r="SE426" s="26"/>
      <c r="SF426" s="26"/>
      <c r="SG426" s="26"/>
      <c r="SH426" s="26"/>
      <c r="SI426" s="26"/>
      <c r="SJ426" s="26"/>
      <c r="SK426" s="26"/>
      <c r="SL426" s="26"/>
      <c r="SM426" s="26"/>
      <c r="SN426" s="26"/>
      <c r="SO426" s="26"/>
      <c r="SP426" s="26"/>
      <c r="AAV426" s="26"/>
      <c r="AAW426" s="26"/>
      <c r="AAX426" s="26"/>
      <c r="AAY426" s="26"/>
      <c r="AAZ426" s="26"/>
      <c r="ABA426" s="26"/>
      <c r="ABB426" s="26"/>
      <c r="ABC426" s="26"/>
      <c r="ABD426" s="26"/>
      <c r="ABE426" s="26"/>
      <c r="ABF426" s="26"/>
      <c r="ABG426" s="26"/>
      <c r="ABH426" s="26"/>
      <c r="ABI426" s="26"/>
      <c r="ABJ426" s="26"/>
      <c r="ABK426" s="26"/>
      <c r="ABL426" s="26"/>
      <c r="ABM426" s="26"/>
      <c r="ABN426" s="26"/>
      <c r="ABO426" s="26"/>
      <c r="ABP426" s="26"/>
      <c r="ABQ426" s="26"/>
      <c r="ABR426" s="26"/>
      <c r="ABS426" s="26"/>
      <c r="ABT426" s="26"/>
      <c r="ABU426" s="26"/>
      <c r="ABV426" s="26"/>
      <c r="ABW426" s="26"/>
      <c r="ABX426" s="26"/>
      <c r="ABY426" s="26"/>
      <c r="ABZ426" s="26"/>
      <c r="ACA426" s="26"/>
      <c r="ACB426" s="26"/>
      <c r="ACC426" s="26"/>
      <c r="ACD426" s="26"/>
      <c r="ACE426" s="26"/>
      <c r="ACF426" s="26"/>
      <c r="ACG426" s="26"/>
      <c r="ACH426" s="26"/>
      <c r="ACI426" s="26"/>
      <c r="ACJ426" s="26"/>
      <c r="ACK426" s="26"/>
      <c r="ACL426" s="26"/>
      <c r="ACM426" s="26"/>
      <c r="ACN426" s="26"/>
      <c r="ACO426" s="26"/>
      <c r="ACP426" s="26"/>
      <c r="ACQ426" s="26"/>
      <c r="ACR426" s="26"/>
      <c r="ACS426" s="26"/>
      <c r="ACT426" s="26"/>
      <c r="ACU426" s="26"/>
      <c r="ACV426" s="26"/>
      <c r="ACW426" s="26"/>
      <c r="ACX426" s="26"/>
      <c r="ACY426" s="26"/>
      <c r="ACZ426" s="26"/>
      <c r="ADA426" s="26"/>
      <c r="ADB426" s="26"/>
      <c r="ADC426" s="26"/>
      <c r="ADD426" s="26"/>
      <c r="ADE426" s="26"/>
      <c r="ADF426" s="26"/>
      <c r="ADG426" s="26"/>
      <c r="ADH426" s="26"/>
      <c r="ADI426" s="26"/>
      <c r="ADJ426" s="26"/>
      <c r="ADK426" s="26"/>
      <c r="ADL426" s="26"/>
      <c r="ADM426" s="26"/>
      <c r="ADN426" s="26"/>
      <c r="ADO426" s="26"/>
      <c r="ADP426" s="26"/>
      <c r="ADQ426" s="26"/>
      <c r="ADR426" s="26"/>
      <c r="ADS426" s="26"/>
      <c r="ADT426" s="26"/>
      <c r="ADU426" s="26"/>
      <c r="ADV426" s="26"/>
      <c r="ADW426" s="26"/>
      <c r="ADX426" s="26"/>
      <c r="ADY426" s="26"/>
      <c r="ADZ426" s="26"/>
      <c r="AEA426" s="26"/>
      <c r="AEB426" s="26"/>
      <c r="AEC426" s="26"/>
      <c r="AED426" s="26"/>
      <c r="AEE426" s="26"/>
      <c r="AEF426" s="26"/>
      <c r="AEG426" s="26"/>
      <c r="AEH426" s="26"/>
      <c r="AEI426" s="26"/>
      <c r="AEJ426" s="26"/>
      <c r="AEK426" s="26"/>
      <c r="AEL426" s="26"/>
      <c r="AEM426" s="26"/>
      <c r="AEN426" s="26"/>
      <c r="AEO426" s="26"/>
      <c r="AEP426" s="26"/>
      <c r="AEQ426" s="26"/>
      <c r="AER426" s="26"/>
      <c r="AES426" s="26"/>
      <c r="AET426" s="26"/>
      <c r="AEU426" s="26"/>
      <c r="AEV426" s="26"/>
      <c r="AEW426" s="26"/>
      <c r="AEX426" s="26"/>
      <c r="AEY426" s="26"/>
      <c r="AEZ426" s="26"/>
      <c r="AFA426" s="26"/>
      <c r="AFB426" s="26"/>
      <c r="AFC426" s="26"/>
      <c r="AFD426" s="26"/>
      <c r="AFE426" s="26"/>
      <c r="AFF426" s="26"/>
      <c r="AFG426" s="26"/>
      <c r="AFH426" s="26"/>
      <c r="AFI426" s="26"/>
      <c r="AFJ426" s="26"/>
      <c r="AFK426" s="26"/>
      <c r="AFL426" s="26"/>
      <c r="AFM426" s="26"/>
      <c r="AFN426" s="26"/>
      <c r="AFO426" s="26"/>
      <c r="AFP426" s="26"/>
      <c r="AFQ426" s="26"/>
      <c r="AFR426" s="26"/>
      <c r="AFS426" s="26"/>
      <c r="AFT426" s="26"/>
      <c r="AFU426" s="26"/>
      <c r="AFV426" s="26"/>
      <c r="AFW426" s="26"/>
      <c r="AFX426" s="26"/>
      <c r="AFY426" s="26"/>
      <c r="AFZ426" s="26"/>
      <c r="AGA426" s="26"/>
      <c r="AGB426" s="26"/>
      <c r="AGC426" s="26"/>
      <c r="AGD426" s="26"/>
      <c r="AGE426" s="26"/>
      <c r="AGF426" s="26"/>
      <c r="AGG426" s="26"/>
      <c r="AGH426" s="26"/>
      <c r="AGI426" s="26"/>
      <c r="AGJ426" s="26"/>
      <c r="AGK426" s="26"/>
      <c r="AGL426" s="26"/>
      <c r="AGM426" s="26"/>
      <c r="AGN426" s="26"/>
      <c r="AGO426" s="26"/>
    </row>
    <row r="427" spans="371:873" x14ac:dyDescent="0.25">
      <c r="NG427" s="26"/>
      <c r="NH427" s="26"/>
      <c r="NI427" s="26"/>
      <c r="NJ427" s="26"/>
      <c r="NK427" s="26"/>
      <c r="NL427" s="26"/>
      <c r="NM427" s="26"/>
      <c r="NN427" s="26"/>
      <c r="NO427" s="26"/>
      <c r="NP427" s="26"/>
      <c r="NQ427" s="26"/>
      <c r="NR427" s="26"/>
      <c r="NS427" s="26"/>
      <c r="NT427" s="26"/>
      <c r="NU427" s="26"/>
      <c r="NV427" s="26"/>
      <c r="NW427" s="26"/>
      <c r="NX427" s="26"/>
      <c r="NY427" s="26"/>
      <c r="NZ427" s="26"/>
      <c r="OA427" s="26"/>
      <c r="OB427" s="26"/>
      <c r="OC427" s="26"/>
      <c r="OD427" s="26"/>
      <c r="OE427" s="26"/>
      <c r="OF427" s="26"/>
      <c r="OG427" s="26"/>
      <c r="OH427" s="26"/>
      <c r="OI427" s="26"/>
      <c r="OJ427" s="26"/>
      <c r="OK427" s="26"/>
      <c r="OL427" s="26"/>
      <c r="OM427" s="26"/>
      <c r="ON427" s="26"/>
      <c r="OO427" s="26"/>
      <c r="OP427" s="26"/>
      <c r="OQ427" s="26"/>
      <c r="OR427" s="26"/>
      <c r="OS427" s="26"/>
      <c r="OT427" s="26"/>
      <c r="OU427" s="26"/>
      <c r="OV427" s="26"/>
      <c r="OW427" s="26"/>
      <c r="OX427" s="26"/>
      <c r="OY427" s="26"/>
      <c r="OZ427" s="26"/>
      <c r="PA427" s="26"/>
      <c r="PB427" s="26"/>
      <c r="PC427" s="26"/>
      <c r="PD427" s="26"/>
      <c r="PE427" s="26"/>
      <c r="PF427" s="26"/>
      <c r="PG427" s="26"/>
      <c r="PH427" s="26"/>
      <c r="PI427" s="26"/>
      <c r="PJ427" s="26"/>
      <c r="PK427" s="26"/>
      <c r="PL427" s="26"/>
      <c r="PM427" s="26"/>
      <c r="PN427" s="26"/>
      <c r="PO427" s="26"/>
      <c r="PP427" s="26"/>
      <c r="PQ427" s="26"/>
      <c r="PR427" s="26"/>
      <c r="PS427" s="26"/>
      <c r="PT427" s="26"/>
      <c r="PU427" s="26"/>
      <c r="PV427" s="26"/>
      <c r="PW427" s="26"/>
      <c r="PX427" s="26"/>
      <c r="PY427" s="26"/>
      <c r="PZ427" s="26"/>
      <c r="QA427" s="26"/>
      <c r="QB427" s="26"/>
      <c r="QC427" s="26"/>
      <c r="QD427" s="26"/>
      <c r="QE427" s="26"/>
      <c r="QF427" s="26"/>
      <c r="QG427" s="26"/>
      <c r="QH427" s="26"/>
      <c r="QI427" s="26"/>
      <c r="QJ427" s="26"/>
      <c r="QK427" s="26"/>
      <c r="QL427" s="26"/>
      <c r="QM427" s="26"/>
      <c r="QN427" s="26"/>
      <c r="QO427" s="26"/>
      <c r="QP427" s="26"/>
      <c r="QQ427" s="26"/>
      <c r="QR427" s="26"/>
      <c r="QS427" s="26"/>
      <c r="QT427" s="26"/>
      <c r="QU427" s="26"/>
      <c r="QV427" s="26"/>
      <c r="QW427" s="26"/>
      <c r="QX427" s="26"/>
      <c r="QY427" s="26"/>
      <c r="QZ427" s="26"/>
      <c r="RA427" s="26"/>
      <c r="RB427" s="26"/>
      <c r="RC427" s="26"/>
      <c r="RD427" s="26"/>
      <c r="RE427" s="26"/>
      <c r="RF427" s="26"/>
      <c r="RG427" s="26"/>
      <c r="RH427" s="26"/>
      <c r="RI427" s="26"/>
      <c r="RJ427" s="26"/>
      <c r="RK427" s="26"/>
      <c r="RL427" s="26"/>
      <c r="RM427" s="26"/>
      <c r="RN427" s="26"/>
      <c r="RO427" s="26"/>
      <c r="RP427" s="26"/>
      <c r="RQ427" s="26"/>
      <c r="RR427" s="26"/>
      <c r="RS427" s="26"/>
      <c r="RT427" s="26"/>
      <c r="RU427" s="26"/>
      <c r="RV427" s="26"/>
      <c r="RW427" s="26"/>
      <c r="RX427" s="26"/>
      <c r="RY427" s="26"/>
      <c r="RZ427" s="26"/>
      <c r="SA427" s="26"/>
      <c r="SB427" s="26"/>
      <c r="SC427" s="26"/>
      <c r="SD427" s="26"/>
      <c r="SE427" s="26"/>
      <c r="SF427" s="26"/>
      <c r="SG427" s="26"/>
      <c r="SH427" s="26"/>
      <c r="SI427" s="26"/>
      <c r="SJ427" s="26"/>
      <c r="SK427" s="26"/>
      <c r="SL427" s="26"/>
      <c r="SM427" s="26"/>
      <c r="SN427" s="26"/>
      <c r="SO427" s="26"/>
      <c r="SP427" s="26"/>
      <c r="AAV427" s="26"/>
      <c r="AAW427" s="26"/>
      <c r="AAX427" s="26"/>
      <c r="AAY427" s="26"/>
      <c r="AAZ427" s="26"/>
      <c r="ABA427" s="26"/>
      <c r="ABB427" s="26"/>
      <c r="ABC427" s="26"/>
      <c r="ABD427" s="26"/>
      <c r="ABE427" s="26"/>
      <c r="ABF427" s="26"/>
      <c r="ABG427" s="26"/>
      <c r="ABH427" s="26"/>
      <c r="ABI427" s="26"/>
      <c r="ABJ427" s="26"/>
      <c r="ABK427" s="26"/>
      <c r="ABL427" s="26"/>
      <c r="ABM427" s="26"/>
      <c r="ABN427" s="26"/>
      <c r="ABO427" s="26"/>
      <c r="ABP427" s="26"/>
      <c r="ABQ427" s="26"/>
      <c r="ABR427" s="26"/>
      <c r="ABS427" s="26"/>
      <c r="ABT427" s="26"/>
      <c r="ABU427" s="26"/>
      <c r="ABV427" s="26"/>
      <c r="ABW427" s="26"/>
      <c r="ABX427" s="26"/>
      <c r="ABY427" s="26"/>
      <c r="ABZ427" s="26"/>
      <c r="ACA427" s="26"/>
      <c r="ACB427" s="26"/>
      <c r="ACC427" s="26"/>
      <c r="ACD427" s="26"/>
      <c r="ACE427" s="26"/>
      <c r="ACF427" s="26"/>
      <c r="ACG427" s="26"/>
      <c r="ACH427" s="26"/>
      <c r="ACI427" s="26"/>
      <c r="ACJ427" s="26"/>
      <c r="ACK427" s="26"/>
      <c r="ACL427" s="26"/>
      <c r="ACM427" s="26"/>
      <c r="ACN427" s="26"/>
      <c r="ACO427" s="26"/>
      <c r="ACP427" s="26"/>
      <c r="ACQ427" s="26"/>
      <c r="ACR427" s="26"/>
      <c r="ACS427" s="26"/>
      <c r="ACT427" s="26"/>
      <c r="ACU427" s="26"/>
      <c r="ACV427" s="26"/>
      <c r="ACW427" s="26"/>
      <c r="ACX427" s="26"/>
      <c r="ACY427" s="26"/>
      <c r="ACZ427" s="26"/>
      <c r="ADA427" s="26"/>
      <c r="ADB427" s="26"/>
      <c r="ADC427" s="26"/>
      <c r="ADD427" s="26"/>
      <c r="ADE427" s="26"/>
      <c r="ADF427" s="26"/>
      <c r="ADG427" s="26"/>
      <c r="ADH427" s="26"/>
      <c r="ADI427" s="26"/>
      <c r="ADJ427" s="26"/>
      <c r="ADK427" s="26"/>
      <c r="ADL427" s="26"/>
      <c r="ADM427" s="26"/>
      <c r="ADN427" s="26"/>
      <c r="ADO427" s="26"/>
      <c r="ADP427" s="26"/>
      <c r="ADQ427" s="26"/>
      <c r="ADR427" s="26"/>
      <c r="ADS427" s="26"/>
      <c r="ADT427" s="26"/>
      <c r="ADU427" s="26"/>
      <c r="ADV427" s="26"/>
      <c r="ADW427" s="26"/>
      <c r="ADX427" s="26"/>
      <c r="ADY427" s="26"/>
      <c r="ADZ427" s="26"/>
      <c r="AEA427" s="26"/>
      <c r="AEB427" s="26"/>
      <c r="AEC427" s="26"/>
      <c r="AED427" s="26"/>
      <c r="AEE427" s="26"/>
      <c r="AEF427" s="26"/>
      <c r="AEG427" s="26"/>
      <c r="AEH427" s="26"/>
      <c r="AEI427" s="26"/>
      <c r="AEJ427" s="26"/>
      <c r="AEK427" s="26"/>
      <c r="AEL427" s="26"/>
      <c r="AEM427" s="26"/>
      <c r="AEN427" s="26"/>
      <c r="AEO427" s="26"/>
      <c r="AEP427" s="26"/>
      <c r="AEQ427" s="26"/>
      <c r="AER427" s="26"/>
      <c r="AES427" s="26"/>
      <c r="AET427" s="26"/>
      <c r="AEU427" s="26"/>
      <c r="AEV427" s="26"/>
      <c r="AEW427" s="26"/>
      <c r="AEX427" s="26"/>
      <c r="AEY427" s="26"/>
      <c r="AEZ427" s="26"/>
      <c r="AFA427" s="26"/>
      <c r="AFB427" s="26"/>
      <c r="AFC427" s="26"/>
      <c r="AFD427" s="26"/>
      <c r="AFE427" s="26"/>
      <c r="AFF427" s="26"/>
      <c r="AFG427" s="26"/>
      <c r="AFH427" s="26"/>
      <c r="AFI427" s="26"/>
      <c r="AFJ427" s="26"/>
      <c r="AFK427" s="26"/>
      <c r="AFL427" s="26"/>
      <c r="AFM427" s="26"/>
      <c r="AFN427" s="26"/>
      <c r="AFO427" s="26"/>
      <c r="AFP427" s="26"/>
      <c r="AFQ427" s="26"/>
      <c r="AFR427" s="26"/>
      <c r="AFS427" s="26"/>
      <c r="AFT427" s="26"/>
      <c r="AFU427" s="26"/>
      <c r="AFV427" s="26"/>
      <c r="AFW427" s="26"/>
      <c r="AFX427" s="26"/>
      <c r="AFY427" s="26"/>
      <c r="AFZ427" s="26"/>
      <c r="AGA427" s="26"/>
      <c r="AGB427" s="26"/>
      <c r="AGC427" s="26"/>
      <c r="AGD427" s="26"/>
      <c r="AGE427" s="26"/>
      <c r="AGF427" s="26"/>
      <c r="AGG427" s="26"/>
      <c r="AGH427" s="26"/>
      <c r="AGI427" s="26"/>
      <c r="AGJ427" s="26"/>
      <c r="AGK427" s="26"/>
      <c r="AGL427" s="26"/>
      <c r="AGM427" s="26"/>
      <c r="AGN427" s="26"/>
      <c r="AGO427" s="26"/>
    </row>
    <row r="428" spans="371:873" x14ac:dyDescent="0.25">
      <c r="NG428" s="26"/>
      <c r="NH428" s="26"/>
      <c r="NI428" s="26"/>
      <c r="NJ428" s="26"/>
      <c r="NK428" s="26"/>
      <c r="NL428" s="26"/>
      <c r="NM428" s="26"/>
      <c r="NN428" s="26"/>
      <c r="NO428" s="26"/>
      <c r="NP428" s="26"/>
      <c r="NQ428" s="26"/>
      <c r="NR428" s="26"/>
      <c r="NS428" s="26"/>
      <c r="NT428" s="26"/>
      <c r="NU428" s="26"/>
      <c r="NV428" s="26"/>
      <c r="NW428" s="26"/>
      <c r="NX428" s="26"/>
      <c r="NY428" s="26"/>
      <c r="NZ428" s="26"/>
      <c r="OA428" s="26"/>
      <c r="OB428" s="26"/>
      <c r="OC428" s="26"/>
      <c r="OD428" s="26"/>
      <c r="OE428" s="26"/>
      <c r="OF428" s="26"/>
      <c r="OG428" s="26"/>
      <c r="OH428" s="26"/>
      <c r="OI428" s="26"/>
      <c r="OJ428" s="26"/>
      <c r="OK428" s="26"/>
      <c r="OL428" s="26"/>
      <c r="OM428" s="26"/>
      <c r="ON428" s="26"/>
      <c r="OO428" s="26"/>
      <c r="OP428" s="26"/>
      <c r="OQ428" s="26"/>
      <c r="OR428" s="26"/>
      <c r="OS428" s="26"/>
      <c r="OT428" s="26"/>
      <c r="OU428" s="26"/>
      <c r="OV428" s="26"/>
      <c r="OW428" s="26"/>
      <c r="OX428" s="26"/>
      <c r="OY428" s="26"/>
      <c r="OZ428" s="26"/>
      <c r="PA428" s="26"/>
      <c r="PB428" s="26"/>
      <c r="PC428" s="26"/>
      <c r="PD428" s="26"/>
      <c r="PE428" s="26"/>
      <c r="PF428" s="26"/>
      <c r="PG428" s="26"/>
      <c r="PH428" s="26"/>
      <c r="PI428" s="26"/>
      <c r="PJ428" s="26"/>
      <c r="PK428" s="26"/>
      <c r="PL428" s="26"/>
      <c r="PM428" s="26"/>
      <c r="PN428" s="26"/>
      <c r="PO428" s="26"/>
      <c r="PP428" s="26"/>
      <c r="PQ428" s="26"/>
      <c r="PR428" s="26"/>
      <c r="PS428" s="26"/>
      <c r="PT428" s="26"/>
      <c r="PU428" s="26"/>
      <c r="PV428" s="26"/>
      <c r="PW428" s="26"/>
      <c r="PX428" s="26"/>
      <c r="PY428" s="26"/>
      <c r="PZ428" s="26"/>
      <c r="QA428" s="26"/>
      <c r="QB428" s="26"/>
      <c r="QC428" s="26"/>
      <c r="QD428" s="26"/>
      <c r="QE428" s="26"/>
      <c r="QF428" s="26"/>
      <c r="QG428" s="26"/>
      <c r="QH428" s="26"/>
      <c r="QI428" s="26"/>
      <c r="QJ428" s="26"/>
      <c r="QK428" s="26"/>
      <c r="QL428" s="26"/>
      <c r="QM428" s="26"/>
      <c r="QN428" s="26"/>
      <c r="QO428" s="26"/>
      <c r="QP428" s="26"/>
      <c r="QQ428" s="26"/>
      <c r="QR428" s="26"/>
      <c r="QS428" s="26"/>
      <c r="QT428" s="26"/>
      <c r="QU428" s="26"/>
      <c r="QV428" s="26"/>
      <c r="QW428" s="26"/>
      <c r="QX428" s="26"/>
      <c r="QY428" s="26"/>
      <c r="QZ428" s="26"/>
      <c r="RA428" s="26"/>
      <c r="RB428" s="26"/>
      <c r="RC428" s="26"/>
      <c r="RD428" s="26"/>
      <c r="RE428" s="26"/>
      <c r="RF428" s="26"/>
      <c r="RG428" s="26"/>
      <c r="RH428" s="26"/>
      <c r="RI428" s="26"/>
      <c r="RJ428" s="26"/>
      <c r="RK428" s="26"/>
      <c r="RL428" s="26"/>
      <c r="RM428" s="26"/>
      <c r="RN428" s="26"/>
      <c r="RO428" s="26"/>
      <c r="RP428" s="26"/>
      <c r="RQ428" s="26"/>
      <c r="RR428" s="26"/>
      <c r="RS428" s="26"/>
      <c r="RT428" s="26"/>
      <c r="RU428" s="26"/>
      <c r="RV428" s="26"/>
      <c r="RW428" s="26"/>
      <c r="RX428" s="26"/>
      <c r="RY428" s="26"/>
      <c r="RZ428" s="26"/>
      <c r="SA428" s="26"/>
      <c r="SB428" s="26"/>
      <c r="SC428" s="26"/>
      <c r="SD428" s="26"/>
      <c r="SE428" s="26"/>
      <c r="SF428" s="26"/>
      <c r="SG428" s="26"/>
      <c r="SH428" s="26"/>
      <c r="SI428" s="26"/>
      <c r="SJ428" s="26"/>
      <c r="SK428" s="26"/>
      <c r="SL428" s="26"/>
      <c r="SM428" s="26"/>
      <c r="SN428" s="26"/>
      <c r="SO428" s="26"/>
      <c r="SP428" s="26"/>
      <c r="AAV428" s="26"/>
      <c r="AAW428" s="26"/>
      <c r="AAX428" s="26"/>
      <c r="AAY428" s="26"/>
      <c r="AAZ428" s="26"/>
      <c r="ABA428" s="26"/>
      <c r="ABB428" s="26"/>
      <c r="ABC428" s="26"/>
      <c r="ABD428" s="26"/>
      <c r="ABE428" s="26"/>
      <c r="ABF428" s="26"/>
      <c r="ABG428" s="26"/>
      <c r="ABH428" s="26"/>
      <c r="ABI428" s="26"/>
      <c r="ABJ428" s="26"/>
      <c r="ABK428" s="26"/>
      <c r="ABL428" s="26"/>
      <c r="ABM428" s="26"/>
      <c r="ABN428" s="26"/>
      <c r="ABO428" s="26"/>
      <c r="ABP428" s="26"/>
      <c r="ABQ428" s="26"/>
      <c r="ABR428" s="26"/>
      <c r="ABS428" s="26"/>
      <c r="ABT428" s="26"/>
      <c r="ABU428" s="26"/>
      <c r="ABV428" s="26"/>
      <c r="ABW428" s="26"/>
      <c r="ABX428" s="26"/>
      <c r="ABY428" s="26"/>
      <c r="ABZ428" s="26"/>
      <c r="ACA428" s="26"/>
      <c r="ACB428" s="26"/>
      <c r="ACC428" s="26"/>
      <c r="ACD428" s="26"/>
      <c r="ACE428" s="26"/>
      <c r="ACF428" s="26"/>
      <c r="ACG428" s="26"/>
      <c r="ACH428" s="26"/>
      <c r="ACI428" s="26"/>
      <c r="ACJ428" s="26"/>
      <c r="ACK428" s="26"/>
      <c r="ACL428" s="26"/>
      <c r="ACM428" s="26"/>
      <c r="ACN428" s="26"/>
      <c r="ACO428" s="26"/>
      <c r="ACP428" s="26"/>
      <c r="ACQ428" s="26"/>
      <c r="ACR428" s="26"/>
      <c r="ACS428" s="26"/>
      <c r="ACT428" s="26"/>
      <c r="ACU428" s="26"/>
      <c r="ACV428" s="26"/>
      <c r="ACW428" s="26"/>
      <c r="ACX428" s="26"/>
      <c r="ACY428" s="26"/>
      <c r="ACZ428" s="26"/>
      <c r="ADA428" s="26"/>
      <c r="ADB428" s="26"/>
      <c r="ADC428" s="26"/>
      <c r="ADD428" s="26"/>
      <c r="ADE428" s="26"/>
      <c r="ADF428" s="26"/>
      <c r="ADG428" s="26"/>
      <c r="ADH428" s="26"/>
      <c r="ADI428" s="26"/>
      <c r="ADJ428" s="26"/>
      <c r="ADK428" s="26"/>
      <c r="ADL428" s="26"/>
      <c r="ADM428" s="26"/>
      <c r="ADN428" s="26"/>
      <c r="ADO428" s="26"/>
      <c r="ADP428" s="26"/>
      <c r="ADQ428" s="26"/>
      <c r="ADR428" s="26"/>
      <c r="ADS428" s="26"/>
      <c r="ADT428" s="26"/>
      <c r="ADU428" s="26"/>
      <c r="ADV428" s="26"/>
      <c r="ADW428" s="26"/>
      <c r="ADX428" s="26"/>
      <c r="ADY428" s="26"/>
      <c r="ADZ428" s="26"/>
      <c r="AEA428" s="26"/>
      <c r="AEB428" s="26"/>
      <c r="AEC428" s="26"/>
      <c r="AED428" s="26"/>
      <c r="AEE428" s="26"/>
      <c r="AEF428" s="26"/>
      <c r="AEG428" s="26"/>
      <c r="AEH428" s="26"/>
      <c r="AEI428" s="26"/>
      <c r="AEJ428" s="26"/>
      <c r="AEK428" s="26"/>
      <c r="AEL428" s="26"/>
      <c r="AEM428" s="26"/>
      <c r="AEN428" s="26"/>
      <c r="AEO428" s="26"/>
      <c r="AEP428" s="26"/>
      <c r="AEQ428" s="26"/>
      <c r="AER428" s="26"/>
      <c r="AES428" s="26"/>
      <c r="AET428" s="26"/>
      <c r="AEU428" s="26"/>
      <c r="AEV428" s="26"/>
      <c r="AEW428" s="26"/>
      <c r="AEX428" s="26"/>
      <c r="AEY428" s="26"/>
      <c r="AEZ428" s="26"/>
      <c r="AFA428" s="26"/>
      <c r="AFB428" s="26"/>
      <c r="AFC428" s="26"/>
      <c r="AFD428" s="26"/>
      <c r="AFE428" s="26"/>
      <c r="AFF428" s="26"/>
      <c r="AFG428" s="26"/>
      <c r="AFH428" s="26"/>
      <c r="AFI428" s="26"/>
      <c r="AFJ428" s="26"/>
      <c r="AFK428" s="26"/>
      <c r="AFL428" s="26"/>
      <c r="AFM428" s="26"/>
      <c r="AFN428" s="26"/>
      <c r="AFO428" s="26"/>
      <c r="AFP428" s="26"/>
      <c r="AFQ428" s="26"/>
      <c r="AFR428" s="26"/>
      <c r="AFS428" s="26"/>
      <c r="AFT428" s="26"/>
      <c r="AFU428" s="26"/>
      <c r="AFV428" s="26"/>
      <c r="AFW428" s="26"/>
      <c r="AFX428" s="26"/>
      <c r="AFY428" s="26"/>
      <c r="AFZ428" s="26"/>
      <c r="AGA428" s="26"/>
      <c r="AGB428" s="26"/>
      <c r="AGC428" s="26"/>
      <c r="AGD428" s="26"/>
      <c r="AGE428" s="26"/>
      <c r="AGF428" s="26"/>
      <c r="AGG428" s="26"/>
      <c r="AGH428" s="26"/>
      <c r="AGI428" s="26"/>
      <c r="AGJ428" s="26"/>
      <c r="AGK428" s="26"/>
      <c r="AGL428" s="26"/>
      <c r="AGM428" s="26"/>
      <c r="AGN428" s="26"/>
      <c r="AGO428" s="26"/>
    </row>
    <row r="429" spans="371:873" x14ac:dyDescent="0.25">
      <c r="NG429" s="26"/>
      <c r="NH429" s="26"/>
      <c r="NI429" s="26"/>
      <c r="NJ429" s="26"/>
      <c r="NK429" s="26"/>
      <c r="NL429" s="26"/>
      <c r="NM429" s="26"/>
      <c r="NN429" s="26"/>
      <c r="NO429" s="26"/>
      <c r="NP429" s="26"/>
      <c r="NQ429" s="26"/>
      <c r="NR429" s="26"/>
      <c r="NS429" s="26"/>
      <c r="NT429" s="26"/>
      <c r="NU429" s="26"/>
      <c r="NV429" s="26"/>
      <c r="NW429" s="26"/>
      <c r="NX429" s="26"/>
      <c r="NY429" s="26"/>
      <c r="NZ429" s="26"/>
      <c r="OA429" s="26"/>
      <c r="OB429" s="26"/>
      <c r="OC429" s="26"/>
      <c r="OD429" s="26"/>
      <c r="OE429" s="26"/>
      <c r="OF429" s="26"/>
      <c r="OG429" s="26"/>
      <c r="OH429" s="26"/>
      <c r="OI429" s="26"/>
      <c r="OJ429" s="26"/>
      <c r="OK429" s="26"/>
      <c r="OL429" s="26"/>
      <c r="OM429" s="26"/>
      <c r="ON429" s="26"/>
      <c r="OO429" s="26"/>
      <c r="OP429" s="26"/>
      <c r="OQ429" s="26"/>
      <c r="OR429" s="26"/>
      <c r="OS429" s="26"/>
      <c r="OT429" s="26"/>
      <c r="OU429" s="26"/>
      <c r="OV429" s="26"/>
      <c r="OW429" s="26"/>
      <c r="OX429" s="26"/>
      <c r="OY429" s="26"/>
      <c r="OZ429" s="26"/>
      <c r="PA429" s="26"/>
      <c r="PB429" s="26"/>
      <c r="PC429" s="26"/>
      <c r="PD429" s="26"/>
      <c r="PE429" s="26"/>
      <c r="PF429" s="26"/>
      <c r="PG429" s="26"/>
      <c r="PH429" s="26"/>
      <c r="PI429" s="26"/>
      <c r="PJ429" s="26"/>
      <c r="PK429" s="26"/>
      <c r="PL429" s="26"/>
      <c r="PM429" s="26"/>
      <c r="PN429" s="26"/>
      <c r="PO429" s="26"/>
      <c r="PP429" s="26"/>
      <c r="PQ429" s="26"/>
      <c r="PR429" s="26"/>
      <c r="PS429" s="26"/>
      <c r="PT429" s="26"/>
      <c r="PU429" s="26"/>
      <c r="PV429" s="26"/>
      <c r="PW429" s="26"/>
      <c r="PX429" s="26"/>
      <c r="PY429" s="26"/>
      <c r="PZ429" s="26"/>
      <c r="QA429" s="26"/>
      <c r="QB429" s="26"/>
      <c r="QC429" s="26"/>
      <c r="QD429" s="26"/>
      <c r="QE429" s="26"/>
      <c r="QF429" s="26"/>
      <c r="QG429" s="26"/>
      <c r="QH429" s="26"/>
      <c r="QI429" s="26"/>
      <c r="QJ429" s="26"/>
      <c r="QK429" s="26"/>
      <c r="QL429" s="26"/>
      <c r="QM429" s="26"/>
      <c r="QN429" s="26"/>
      <c r="QO429" s="26"/>
      <c r="QP429" s="26"/>
      <c r="QQ429" s="26"/>
      <c r="QR429" s="26"/>
      <c r="QS429" s="26"/>
      <c r="QT429" s="26"/>
      <c r="QU429" s="26"/>
      <c r="QV429" s="26"/>
      <c r="QW429" s="26"/>
      <c r="QX429" s="26"/>
      <c r="QY429" s="26"/>
      <c r="QZ429" s="26"/>
      <c r="RA429" s="26"/>
      <c r="RB429" s="26"/>
      <c r="RC429" s="26"/>
      <c r="RD429" s="26"/>
      <c r="RE429" s="26"/>
      <c r="RF429" s="26"/>
      <c r="RG429" s="26"/>
      <c r="RH429" s="26"/>
      <c r="RI429" s="26"/>
      <c r="RJ429" s="26"/>
      <c r="RK429" s="26"/>
      <c r="RL429" s="26"/>
      <c r="RM429" s="26"/>
      <c r="RN429" s="26"/>
      <c r="RO429" s="26"/>
      <c r="RP429" s="26"/>
      <c r="RQ429" s="26"/>
      <c r="RR429" s="26"/>
      <c r="RS429" s="26"/>
      <c r="RT429" s="26"/>
      <c r="RU429" s="26"/>
      <c r="RV429" s="26"/>
      <c r="RW429" s="26"/>
      <c r="RX429" s="26"/>
      <c r="RY429" s="26"/>
      <c r="RZ429" s="26"/>
      <c r="SA429" s="26"/>
      <c r="SB429" s="26"/>
      <c r="SC429" s="26"/>
      <c r="SD429" s="26"/>
      <c r="SE429" s="26"/>
      <c r="SF429" s="26"/>
      <c r="SG429" s="26"/>
      <c r="SH429" s="26"/>
      <c r="SI429" s="26"/>
      <c r="SJ429" s="26"/>
      <c r="SK429" s="26"/>
      <c r="SL429" s="26"/>
      <c r="SM429" s="26"/>
      <c r="SN429" s="26"/>
      <c r="SO429" s="26"/>
      <c r="SP429" s="26"/>
      <c r="AAV429" s="26"/>
      <c r="AAW429" s="26"/>
      <c r="AAX429" s="26"/>
      <c r="AAY429" s="26"/>
      <c r="AAZ429" s="26"/>
      <c r="ABA429" s="26"/>
      <c r="ABB429" s="26"/>
      <c r="ABC429" s="26"/>
      <c r="ABD429" s="26"/>
      <c r="ABE429" s="26"/>
      <c r="ABF429" s="26"/>
      <c r="ABG429" s="26"/>
      <c r="ABH429" s="26"/>
      <c r="ABI429" s="26"/>
      <c r="ABJ429" s="26"/>
      <c r="ABK429" s="26"/>
      <c r="ABL429" s="26"/>
      <c r="ABM429" s="26"/>
      <c r="ABN429" s="26"/>
      <c r="ABO429" s="26"/>
      <c r="ABP429" s="26"/>
      <c r="ABQ429" s="26"/>
      <c r="ABR429" s="26"/>
      <c r="ABS429" s="26"/>
      <c r="ABT429" s="26"/>
      <c r="ABU429" s="26"/>
      <c r="ABV429" s="26"/>
      <c r="ABW429" s="26"/>
      <c r="ABX429" s="26"/>
      <c r="ABY429" s="26"/>
      <c r="ABZ429" s="26"/>
      <c r="ACA429" s="26"/>
      <c r="ACB429" s="26"/>
      <c r="ACC429" s="26"/>
      <c r="ACD429" s="26"/>
      <c r="ACE429" s="26"/>
      <c r="ACF429" s="26"/>
      <c r="ACG429" s="26"/>
      <c r="ACH429" s="26"/>
      <c r="ACI429" s="26"/>
      <c r="ACJ429" s="26"/>
      <c r="ACK429" s="26"/>
      <c r="ACL429" s="26"/>
      <c r="ACM429" s="26"/>
      <c r="ACN429" s="26"/>
      <c r="ACO429" s="26"/>
      <c r="ACP429" s="26"/>
      <c r="ACQ429" s="26"/>
      <c r="ACR429" s="26"/>
      <c r="ACS429" s="26"/>
      <c r="ACT429" s="26"/>
      <c r="ACU429" s="26"/>
      <c r="ACV429" s="26"/>
      <c r="ACW429" s="26"/>
      <c r="ACX429" s="26"/>
      <c r="ACY429" s="26"/>
      <c r="ACZ429" s="26"/>
      <c r="ADA429" s="26"/>
      <c r="ADB429" s="26"/>
      <c r="ADC429" s="26"/>
      <c r="ADD429" s="26"/>
      <c r="ADE429" s="26"/>
      <c r="ADF429" s="26"/>
      <c r="ADG429" s="26"/>
      <c r="ADH429" s="26"/>
      <c r="ADI429" s="26"/>
      <c r="ADJ429" s="26"/>
      <c r="ADK429" s="26"/>
      <c r="ADL429" s="26"/>
      <c r="ADM429" s="26"/>
      <c r="ADN429" s="26"/>
      <c r="ADO429" s="26"/>
      <c r="ADP429" s="26"/>
      <c r="ADQ429" s="26"/>
      <c r="ADR429" s="26"/>
      <c r="ADS429" s="26"/>
      <c r="ADT429" s="26"/>
      <c r="ADU429" s="26"/>
      <c r="ADV429" s="26"/>
      <c r="ADW429" s="26"/>
      <c r="ADX429" s="26"/>
      <c r="ADY429" s="26"/>
      <c r="ADZ429" s="26"/>
      <c r="AEA429" s="26"/>
      <c r="AEB429" s="26"/>
      <c r="AEC429" s="26"/>
      <c r="AED429" s="26"/>
      <c r="AEE429" s="26"/>
      <c r="AEF429" s="26"/>
      <c r="AEG429" s="26"/>
      <c r="AEH429" s="26"/>
      <c r="AEI429" s="26"/>
      <c r="AEJ429" s="26"/>
      <c r="AEK429" s="26"/>
      <c r="AEL429" s="26"/>
      <c r="AEM429" s="26"/>
      <c r="AEN429" s="26"/>
      <c r="AEO429" s="26"/>
      <c r="AEP429" s="26"/>
      <c r="AEQ429" s="26"/>
      <c r="AER429" s="26"/>
      <c r="AES429" s="26"/>
      <c r="AET429" s="26"/>
      <c r="AEU429" s="26"/>
      <c r="AEV429" s="26"/>
      <c r="AEW429" s="26"/>
      <c r="AEX429" s="26"/>
      <c r="AEY429" s="26"/>
      <c r="AEZ429" s="26"/>
      <c r="AFA429" s="26"/>
      <c r="AFB429" s="26"/>
      <c r="AFC429" s="26"/>
      <c r="AFD429" s="26"/>
      <c r="AFE429" s="26"/>
      <c r="AFF429" s="26"/>
      <c r="AFG429" s="26"/>
      <c r="AFH429" s="26"/>
      <c r="AFI429" s="26"/>
      <c r="AFJ429" s="26"/>
      <c r="AFK429" s="26"/>
      <c r="AFL429" s="26"/>
      <c r="AFM429" s="26"/>
      <c r="AFN429" s="26"/>
      <c r="AFO429" s="26"/>
      <c r="AFP429" s="26"/>
      <c r="AFQ429" s="26"/>
      <c r="AFR429" s="26"/>
      <c r="AFS429" s="26"/>
      <c r="AFT429" s="26"/>
      <c r="AFU429" s="26"/>
      <c r="AFV429" s="26"/>
      <c r="AFW429" s="26"/>
      <c r="AFX429" s="26"/>
      <c r="AFY429" s="26"/>
      <c r="AFZ429" s="26"/>
      <c r="AGA429" s="26"/>
      <c r="AGB429" s="26"/>
      <c r="AGC429" s="26"/>
      <c r="AGD429" s="26"/>
      <c r="AGE429" s="26"/>
      <c r="AGF429" s="26"/>
      <c r="AGG429" s="26"/>
      <c r="AGH429" s="26"/>
      <c r="AGI429" s="26"/>
      <c r="AGJ429" s="26"/>
      <c r="AGK429" s="26"/>
      <c r="AGL429" s="26"/>
      <c r="AGM429" s="26"/>
      <c r="AGN429" s="26"/>
      <c r="AGO429" s="26"/>
    </row>
    <row r="430" spans="371:873" x14ac:dyDescent="0.25">
      <c r="NG430" s="26"/>
      <c r="NH430" s="26"/>
      <c r="NI430" s="26"/>
      <c r="NJ430" s="26"/>
      <c r="NK430" s="26"/>
      <c r="NL430" s="26"/>
      <c r="NM430" s="26"/>
      <c r="NN430" s="26"/>
      <c r="NO430" s="26"/>
      <c r="NP430" s="26"/>
      <c r="NQ430" s="26"/>
      <c r="NR430" s="26"/>
      <c r="NS430" s="26"/>
      <c r="NT430" s="26"/>
      <c r="NU430" s="26"/>
      <c r="NV430" s="26"/>
      <c r="NW430" s="26"/>
      <c r="NX430" s="26"/>
      <c r="NY430" s="26"/>
      <c r="NZ430" s="26"/>
      <c r="OA430" s="26"/>
      <c r="OB430" s="26"/>
      <c r="OC430" s="26"/>
      <c r="OD430" s="26"/>
      <c r="OE430" s="26"/>
      <c r="OF430" s="26"/>
      <c r="OG430" s="26"/>
      <c r="OH430" s="26"/>
      <c r="OI430" s="26"/>
      <c r="OJ430" s="26"/>
      <c r="OK430" s="26"/>
      <c r="OL430" s="26"/>
      <c r="OM430" s="26"/>
      <c r="ON430" s="26"/>
      <c r="OO430" s="26"/>
      <c r="OP430" s="26"/>
      <c r="OQ430" s="26"/>
      <c r="OR430" s="26"/>
      <c r="OS430" s="26"/>
      <c r="OT430" s="26"/>
      <c r="OU430" s="26"/>
      <c r="OV430" s="26"/>
      <c r="OW430" s="26"/>
      <c r="OX430" s="26"/>
      <c r="OY430" s="26"/>
      <c r="OZ430" s="26"/>
      <c r="PA430" s="26"/>
      <c r="PB430" s="26"/>
      <c r="PC430" s="26"/>
      <c r="PD430" s="26"/>
      <c r="PE430" s="26"/>
      <c r="PF430" s="26"/>
      <c r="PG430" s="26"/>
      <c r="PH430" s="26"/>
      <c r="PI430" s="26"/>
      <c r="PJ430" s="26"/>
      <c r="PK430" s="26"/>
      <c r="PL430" s="26"/>
      <c r="PM430" s="26"/>
      <c r="PN430" s="26"/>
      <c r="PO430" s="26"/>
      <c r="PP430" s="26"/>
      <c r="PQ430" s="26"/>
      <c r="PR430" s="26"/>
      <c r="PS430" s="26"/>
      <c r="PT430" s="26"/>
      <c r="PU430" s="26"/>
      <c r="PV430" s="26"/>
      <c r="PW430" s="26"/>
      <c r="PX430" s="26"/>
      <c r="PY430" s="26"/>
      <c r="PZ430" s="26"/>
      <c r="QA430" s="26"/>
      <c r="QB430" s="26"/>
      <c r="QC430" s="26"/>
      <c r="QD430" s="26"/>
      <c r="QE430" s="26"/>
      <c r="QF430" s="26"/>
      <c r="QG430" s="26"/>
      <c r="QH430" s="26"/>
      <c r="QI430" s="26"/>
      <c r="QJ430" s="26"/>
      <c r="QK430" s="26"/>
      <c r="QL430" s="26"/>
      <c r="QM430" s="26"/>
      <c r="QN430" s="26"/>
      <c r="QO430" s="26"/>
      <c r="QP430" s="26"/>
      <c r="QQ430" s="26"/>
      <c r="QR430" s="26"/>
      <c r="QS430" s="26"/>
      <c r="QT430" s="26"/>
      <c r="QU430" s="26"/>
      <c r="QV430" s="26"/>
      <c r="QW430" s="26"/>
      <c r="QX430" s="26"/>
      <c r="QY430" s="26"/>
      <c r="QZ430" s="26"/>
      <c r="RA430" s="26"/>
      <c r="RB430" s="26"/>
      <c r="RC430" s="26"/>
      <c r="RD430" s="26"/>
      <c r="RE430" s="26"/>
      <c r="RF430" s="26"/>
      <c r="RG430" s="26"/>
      <c r="RH430" s="26"/>
      <c r="RI430" s="26"/>
      <c r="RJ430" s="26"/>
      <c r="RK430" s="26"/>
      <c r="RL430" s="26"/>
      <c r="RM430" s="26"/>
      <c r="RN430" s="26"/>
      <c r="RO430" s="26"/>
      <c r="RP430" s="26"/>
      <c r="RQ430" s="26"/>
      <c r="RR430" s="26"/>
      <c r="RS430" s="26"/>
      <c r="RT430" s="26"/>
      <c r="RU430" s="26"/>
      <c r="RV430" s="26"/>
      <c r="RW430" s="26"/>
      <c r="RX430" s="26"/>
      <c r="RY430" s="26"/>
      <c r="RZ430" s="26"/>
      <c r="SA430" s="26"/>
      <c r="SB430" s="26"/>
      <c r="SC430" s="26"/>
      <c r="SD430" s="26"/>
      <c r="SE430" s="26"/>
      <c r="SF430" s="26"/>
      <c r="SG430" s="26"/>
      <c r="SH430" s="26"/>
      <c r="SI430" s="26"/>
      <c r="SJ430" s="26"/>
      <c r="SK430" s="26"/>
      <c r="SL430" s="26"/>
      <c r="SM430" s="26"/>
      <c r="SN430" s="26"/>
      <c r="SO430" s="26"/>
      <c r="SP430" s="26"/>
      <c r="AAV430" s="26"/>
      <c r="AAW430" s="26"/>
      <c r="AAX430" s="26"/>
      <c r="AAY430" s="26"/>
      <c r="AAZ430" s="26"/>
      <c r="ABA430" s="26"/>
      <c r="ABB430" s="26"/>
      <c r="ABC430" s="26"/>
      <c r="ABD430" s="26"/>
      <c r="ABE430" s="26"/>
      <c r="ABF430" s="26"/>
      <c r="ABG430" s="26"/>
      <c r="ABH430" s="26"/>
      <c r="ABI430" s="26"/>
      <c r="ABJ430" s="26"/>
      <c r="ABK430" s="26"/>
      <c r="ABL430" s="26"/>
      <c r="ABM430" s="26"/>
      <c r="ABN430" s="26"/>
      <c r="ABO430" s="26"/>
      <c r="ABP430" s="26"/>
      <c r="ABQ430" s="26"/>
      <c r="ABR430" s="26"/>
      <c r="ABS430" s="26"/>
      <c r="ABT430" s="26"/>
      <c r="ABU430" s="26"/>
      <c r="ABV430" s="26"/>
      <c r="ABW430" s="26"/>
      <c r="ABX430" s="26"/>
      <c r="ABY430" s="26"/>
      <c r="ABZ430" s="26"/>
      <c r="ACA430" s="26"/>
      <c r="ACB430" s="26"/>
      <c r="ACC430" s="26"/>
      <c r="ACD430" s="26"/>
      <c r="ACE430" s="26"/>
      <c r="ACF430" s="26"/>
      <c r="ACG430" s="26"/>
      <c r="ACH430" s="26"/>
      <c r="ACI430" s="26"/>
      <c r="ACJ430" s="26"/>
      <c r="ACK430" s="26"/>
      <c r="ACL430" s="26"/>
      <c r="ACM430" s="26"/>
      <c r="ACN430" s="26"/>
      <c r="ACO430" s="26"/>
      <c r="ACP430" s="26"/>
      <c r="ACQ430" s="26"/>
      <c r="ACR430" s="26"/>
      <c r="ACS430" s="26"/>
      <c r="ACT430" s="26"/>
      <c r="ACU430" s="26"/>
      <c r="ACV430" s="26"/>
      <c r="ACW430" s="26"/>
      <c r="ACX430" s="26"/>
      <c r="ACY430" s="26"/>
      <c r="ACZ430" s="26"/>
      <c r="ADA430" s="26"/>
      <c r="ADB430" s="26"/>
      <c r="ADC430" s="26"/>
      <c r="ADD430" s="26"/>
      <c r="ADE430" s="26"/>
      <c r="ADF430" s="26"/>
      <c r="ADG430" s="26"/>
      <c r="ADH430" s="26"/>
      <c r="ADI430" s="26"/>
      <c r="ADJ430" s="26"/>
      <c r="ADK430" s="26"/>
      <c r="ADL430" s="26"/>
      <c r="ADM430" s="26"/>
      <c r="ADN430" s="26"/>
      <c r="ADO430" s="26"/>
      <c r="ADP430" s="26"/>
      <c r="ADQ430" s="26"/>
      <c r="ADR430" s="26"/>
      <c r="ADS430" s="26"/>
      <c r="ADT430" s="26"/>
      <c r="ADU430" s="26"/>
      <c r="ADV430" s="26"/>
      <c r="ADW430" s="26"/>
      <c r="ADX430" s="26"/>
      <c r="ADY430" s="26"/>
      <c r="ADZ430" s="26"/>
      <c r="AEA430" s="26"/>
      <c r="AEB430" s="26"/>
      <c r="AEC430" s="26"/>
      <c r="AED430" s="26"/>
      <c r="AEE430" s="26"/>
      <c r="AEF430" s="26"/>
      <c r="AEG430" s="26"/>
      <c r="AEH430" s="26"/>
      <c r="AEI430" s="26"/>
      <c r="AEJ430" s="26"/>
      <c r="AEK430" s="26"/>
      <c r="AEL430" s="26"/>
      <c r="AEM430" s="26"/>
      <c r="AEN430" s="26"/>
      <c r="AEO430" s="26"/>
      <c r="AEP430" s="26"/>
      <c r="AEQ430" s="26"/>
      <c r="AER430" s="26"/>
      <c r="AES430" s="26"/>
      <c r="AET430" s="26"/>
      <c r="AEU430" s="26"/>
      <c r="AEV430" s="26"/>
      <c r="AEW430" s="26"/>
      <c r="AEX430" s="26"/>
      <c r="AEY430" s="26"/>
      <c r="AEZ430" s="26"/>
      <c r="AFA430" s="26"/>
      <c r="AFB430" s="26"/>
      <c r="AFC430" s="26"/>
      <c r="AFD430" s="26"/>
      <c r="AFE430" s="26"/>
      <c r="AFF430" s="26"/>
      <c r="AFG430" s="26"/>
      <c r="AFH430" s="26"/>
      <c r="AFI430" s="26"/>
      <c r="AFJ430" s="26"/>
      <c r="AFK430" s="26"/>
      <c r="AFL430" s="26"/>
      <c r="AFM430" s="26"/>
      <c r="AFN430" s="26"/>
      <c r="AFO430" s="26"/>
      <c r="AFP430" s="26"/>
      <c r="AFQ430" s="26"/>
      <c r="AFR430" s="26"/>
      <c r="AFS430" s="26"/>
      <c r="AFT430" s="26"/>
      <c r="AFU430" s="26"/>
      <c r="AFV430" s="26"/>
      <c r="AFW430" s="26"/>
      <c r="AFX430" s="26"/>
      <c r="AFY430" s="26"/>
      <c r="AFZ430" s="26"/>
      <c r="AGA430" s="26"/>
      <c r="AGB430" s="26"/>
      <c r="AGC430" s="26"/>
      <c r="AGD430" s="26"/>
      <c r="AGE430" s="26"/>
      <c r="AGF430" s="26"/>
      <c r="AGG430" s="26"/>
      <c r="AGH430" s="26"/>
      <c r="AGI430" s="26"/>
      <c r="AGJ430" s="26"/>
      <c r="AGK430" s="26"/>
      <c r="AGL430" s="26"/>
      <c r="AGM430" s="26"/>
      <c r="AGN430" s="26"/>
      <c r="AGO430" s="26"/>
    </row>
    <row r="431" spans="371:873" x14ac:dyDescent="0.25">
      <c r="NG431" s="26"/>
      <c r="NH431" s="26"/>
      <c r="NI431" s="26"/>
      <c r="NJ431" s="26"/>
      <c r="NK431" s="26"/>
      <c r="NL431" s="26"/>
      <c r="NM431" s="26"/>
      <c r="NN431" s="26"/>
      <c r="NO431" s="26"/>
      <c r="NP431" s="26"/>
      <c r="NQ431" s="26"/>
      <c r="NR431" s="26"/>
      <c r="NS431" s="26"/>
      <c r="NT431" s="26"/>
      <c r="NU431" s="26"/>
      <c r="NV431" s="26"/>
      <c r="NW431" s="26"/>
      <c r="NX431" s="26"/>
      <c r="NY431" s="26"/>
      <c r="NZ431" s="26"/>
      <c r="OA431" s="26"/>
      <c r="OB431" s="26"/>
      <c r="OC431" s="26"/>
      <c r="OD431" s="26"/>
      <c r="OE431" s="26"/>
      <c r="OF431" s="26"/>
      <c r="OG431" s="26"/>
      <c r="OH431" s="26"/>
      <c r="OI431" s="26"/>
      <c r="OJ431" s="26"/>
      <c r="OK431" s="26"/>
      <c r="OL431" s="26"/>
      <c r="OM431" s="26"/>
      <c r="ON431" s="26"/>
      <c r="OO431" s="26"/>
      <c r="OP431" s="26"/>
      <c r="OQ431" s="26"/>
      <c r="OR431" s="26"/>
      <c r="OS431" s="26"/>
      <c r="OT431" s="26"/>
      <c r="OU431" s="26"/>
      <c r="OV431" s="26"/>
      <c r="OW431" s="26"/>
      <c r="OX431" s="26"/>
      <c r="OY431" s="26"/>
      <c r="OZ431" s="26"/>
      <c r="PA431" s="26"/>
      <c r="PB431" s="26"/>
      <c r="PC431" s="26"/>
      <c r="PD431" s="26"/>
      <c r="PE431" s="26"/>
      <c r="PF431" s="26"/>
      <c r="PG431" s="26"/>
      <c r="PH431" s="26"/>
      <c r="PI431" s="26"/>
      <c r="PJ431" s="26"/>
      <c r="PK431" s="26"/>
      <c r="PL431" s="26"/>
      <c r="PM431" s="26"/>
      <c r="PN431" s="26"/>
      <c r="PO431" s="26"/>
      <c r="PP431" s="26"/>
      <c r="PQ431" s="26"/>
      <c r="PR431" s="26"/>
      <c r="PS431" s="26"/>
      <c r="PT431" s="26"/>
      <c r="PU431" s="26"/>
      <c r="PV431" s="26"/>
      <c r="PW431" s="26"/>
      <c r="PX431" s="26"/>
      <c r="PY431" s="26"/>
      <c r="PZ431" s="26"/>
      <c r="QA431" s="26"/>
      <c r="QB431" s="26"/>
      <c r="QC431" s="26"/>
      <c r="QD431" s="26"/>
      <c r="QE431" s="26"/>
      <c r="QF431" s="26"/>
      <c r="QG431" s="26"/>
      <c r="QH431" s="26"/>
      <c r="QI431" s="26"/>
      <c r="QJ431" s="26"/>
      <c r="QK431" s="26"/>
      <c r="QL431" s="26"/>
      <c r="QM431" s="26"/>
      <c r="QN431" s="26"/>
      <c r="QO431" s="26"/>
      <c r="QP431" s="26"/>
      <c r="QQ431" s="26"/>
      <c r="QR431" s="26"/>
      <c r="QS431" s="26"/>
      <c r="QT431" s="26"/>
      <c r="QU431" s="26"/>
      <c r="QV431" s="26"/>
      <c r="QW431" s="26"/>
      <c r="QX431" s="26"/>
      <c r="QY431" s="26"/>
      <c r="QZ431" s="26"/>
      <c r="RA431" s="26"/>
      <c r="RB431" s="26"/>
      <c r="RC431" s="26"/>
      <c r="RD431" s="26"/>
      <c r="RE431" s="26"/>
      <c r="RF431" s="26"/>
      <c r="RG431" s="26"/>
      <c r="RH431" s="26"/>
      <c r="RI431" s="26"/>
      <c r="RJ431" s="26"/>
      <c r="RK431" s="26"/>
      <c r="RL431" s="26"/>
      <c r="RM431" s="26"/>
      <c r="RN431" s="26"/>
      <c r="RO431" s="26"/>
      <c r="RP431" s="26"/>
      <c r="RQ431" s="26"/>
      <c r="RR431" s="26"/>
      <c r="RS431" s="26"/>
      <c r="RT431" s="26"/>
      <c r="RU431" s="26"/>
      <c r="RV431" s="26"/>
      <c r="RW431" s="26"/>
      <c r="RX431" s="26"/>
      <c r="RY431" s="26"/>
      <c r="RZ431" s="26"/>
      <c r="SA431" s="26"/>
      <c r="SB431" s="26"/>
      <c r="SC431" s="26"/>
      <c r="SD431" s="26"/>
      <c r="SE431" s="26"/>
      <c r="SF431" s="26"/>
      <c r="SG431" s="26"/>
      <c r="SH431" s="26"/>
      <c r="SI431" s="26"/>
      <c r="SJ431" s="26"/>
      <c r="SK431" s="26"/>
      <c r="SL431" s="26"/>
      <c r="SM431" s="26"/>
      <c r="SN431" s="26"/>
      <c r="SO431" s="26"/>
      <c r="SP431" s="26"/>
      <c r="AAV431" s="26"/>
      <c r="AAW431" s="26"/>
      <c r="AAX431" s="26"/>
      <c r="AAY431" s="26"/>
      <c r="AAZ431" s="26"/>
      <c r="ABA431" s="26"/>
      <c r="ABB431" s="26"/>
      <c r="ABC431" s="26"/>
      <c r="ABD431" s="26"/>
      <c r="ABE431" s="26"/>
      <c r="ABF431" s="26"/>
      <c r="ABG431" s="26"/>
      <c r="ABH431" s="26"/>
      <c r="ABI431" s="26"/>
      <c r="ABJ431" s="26"/>
      <c r="ABK431" s="26"/>
      <c r="ABL431" s="26"/>
      <c r="ABM431" s="26"/>
      <c r="ABN431" s="26"/>
      <c r="ABO431" s="26"/>
      <c r="ABP431" s="26"/>
      <c r="ABQ431" s="26"/>
      <c r="ABR431" s="26"/>
      <c r="ABS431" s="26"/>
      <c r="ABT431" s="26"/>
      <c r="ABU431" s="26"/>
      <c r="ABV431" s="26"/>
      <c r="ABW431" s="26"/>
      <c r="ABX431" s="26"/>
      <c r="ABY431" s="26"/>
      <c r="ABZ431" s="26"/>
      <c r="ACA431" s="26"/>
      <c r="ACB431" s="26"/>
      <c r="ACC431" s="26"/>
      <c r="ACD431" s="26"/>
      <c r="ACE431" s="26"/>
      <c r="ACF431" s="26"/>
      <c r="ACG431" s="26"/>
      <c r="ACH431" s="26"/>
      <c r="ACI431" s="26"/>
      <c r="ACJ431" s="26"/>
      <c r="ACK431" s="26"/>
      <c r="ACL431" s="26"/>
      <c r="ACM431" s="26"/>
      <c r="ACN431" s="26"/>
      <c r="ACO431" s="26"/>
      <c r="ACP431" s="26"/>
      <c r="ACQ431" s="26"/>
      <c r="ACR431" s="26"/>
      <c r="ACS431" s="26"/>
      <c r="ACT431" s="26"/>
      <c r="ACU431" s="26"/>
      <c r="ACV431" s="26"/>
      <c r="ACW431" s="26"/>
      <c r="ACX431" s="26"/>
      <c r="ACY431" s="26"/>
      <c r="ACZ431" s="26"/>
      <c r="ADA431" s="26"/>
      <c r="ADB431" s="26"/>
      <c r="ADC431" s="26"/>
      <c r="ADD431" s="26"/>
      <c r="ADE431" s="26"/>
      <c r="ADF431" s="26"/>
      <c r="ADG431" s="26"/>
      <c r="ADH431" s="26"/>
      <c r="ADI431" s="26"/>
      <c r="ADJ431" s="26"/>
      <c r="ADK431" s="26"/>
      <c r="ADL431" s="26"/>
      <c r="ADM431" s="26"/>
      <c r="ADN431" s="26"/>
      <c r="ADO431" s="26"/>
      <c r="ADP431" s="26"/>
      <c r="ADQ431" s="26"/>
      <c r="ADR431" s="26"/>
      <c r="ADS431" s="26"/>
      <c r="ADT431" s="26"/>
      <c r="ADU431" s="26"/>
      <c r="ADV431" s="26"/>
      <c r="ADW431" s="26"/>
      <c r="ADX431" s="26"/>
      <c r="ADY431" s="26"/>
      <c r="ADZ431" s="26"/>
      <c r="AEA431" s="26"/>
      <c r="AEB431" s="26"/>
      <c r="AEC431" s="26"/>
      <c r="AED431" s="26"/>
      <c r="AEE431" s="26"/>
      <c r="AEF431" s="26"/>
      <c r="AEG431" s="26"/>
      <c r="AEH431" s="26"/>
      <c r="AEI431" s="26"/>
      <c r="AEJ431" s="26"/>
      <c r="AEK431" s="26"/>
      <c r="AEL431" s="26"/>
      <c r="AEM431" s="26"/>
      <c r="AEN431" s="26"/>
      <c r="AEO431" s="26"/>
      <c r="AEP431" s="26"/>
      <c r="AEQ431" s="26"/>
      <c r="AER431" s="26"/>
      <c r="AES431" s="26"/>
      <c r="AET431" s="26"/>
      <c r="AEU431" s="26"/>
      <c r="AEV431" s="26"/>
      <c r="AEW431" s="26"/>
      <c r="AEX431" s="26"/>
      <c r="AEY431" s="26"/>
      <c r="AEZ431" s="26"/>
      <c r="AFA431" s="26"/>
      <c r="AFB431" s="26"/>
      <c r="AFC431" s="26"/>
      <c r="AFD431" s="26"/>
      <c r="AFE431" s="26"/>
      <c r="AFF431" s="26"/>
      <c r="AFG431" s="26"/>
      <c r="AFH431" s="26"/>
      <c r="AFI431" s="26"/>
      <c r="AFJ431" s="26"/>
      <c r="AFK431" s="26"/>
      <c r="AFL431" s="26"/>
      <c r="AFM431" s="26"/>
      <c r="AFN431" s="26"/>
      <c r="AFO431" s="26"/>
      <c r="AFP431" s="26"/>
      <c r="AFQ431" s="26"/>
      <c r="AFR431" s="26"/>
      <c r="AFS431" s="26"/>
      <c r="AFT431" s="26"/>
      <c r="AFU431" s="26"/>
      <c r="AFV431" s="26"/>
      <c r="AFW431" s="26"/>
      <c r="AFX431" s="26"/>
      <c r="AFY431" s="26"/>
      <c r="AFZ431" s="26"/>
      <c r="AGA431" s="26"/>
      <c r="AGB431" s="26"/>
      <c r="AGC431" s="26"/>
      <c r="AGD431" s="26"/>
      <c r="AGE431" s="26"/>
      <c r="AGF431" s="26"/>
      <c r="AGG431" s="26"/>
      <c r="AGH431" s="26"/>
      <c r="AGI431" s="26"/>
      <c r="AGJ431" s="26"/>
      <c r="AGK431" s="26"/>
      <c r="AGL431" s="26"/>
      <c r="AGM431" s="26"/>
      <c r="AGN431" s="26"/>
      <c r="AGO431" s="26"/>
    </row>
    <row r="432" spans="371:873" x14ac:dyDescent="0.25">
      <c r="NG432" s="26"/>
      <c r="NH432" s="26"/>
      <c r="NI432" s="26"/>
      <c r="NJ432" s="26"/>
      <c r="NK432" s="26"/>
      <c r="NL432" s="26"/>
      <c r="NM432" s="26"/>
      <c r="NN432" s="26"/>
      <c r="NO432" s="26"/>
      <c r="NP432" s="26"/>
      <c r="NQ432" s="26"/>
      <c r="NR432" s="26"/>
      <c r="NS432" s="26"/>
      <c r="NT432" s="26"/>
      <c r="NU432" s="26"/>
      <c r="NV432" s="26"/>
      <c r="NW432" s="26"/>
      <c r="NX432" s="26"/>
      <c r="NY432" s="26"/>
      <c r="NZ432" s="26"/>
      <c r="OA432" s="26"/>
      <c r="OB432" s="26"/>
      <c r="OC432" s="26"/>
      <c r="OD432" s="26"/>
      <c r="OE432" s="26"/>
      <c r="OF432" s="26"/>
      <c r="OG432" s="26"/>
      <c r="OH432" s="26"/>
      <c r="OI432" s="26"/>
      <c r="OJ432" s="26"/>
      <c r="OK432" s="26"/>
      <c r="OL432" s="26"/>
      <c r="OM432" s="26"/>
      <c r="ON432" s="26"/>
      <c r="OO432" s="26"/>
      <c r="OP432" s="26"/>
      <c r="OQ432" s="26"/>
      <c r="OR432" s="26"/>
      <c r="OS432" s="26"/>
      <c r="OT432" s="26"/>
      <c r="OU432" s="26"/>
      <c r="OV432" s="26"/>
      <c r="OW432" s="26"/>
      <c r="OX432" s="26"/>
      <c r="OY432" s="26"/>
      <c r="OZ432" s="26"/>
      <c r="PA432" s="26"/>
      <c r="PB432" s="26"/>
      <c r="PC432" s="26"/>
      <c r="PD432" s="26"/>
      <c r="PE432" s="26"/>
      <c r="PF432" s="26"/>
      <c r="PG432" s="26"/>
      <c r="PH432" s="26"/>
      <c r="PI432" s="26"/>
      <c r="PJ432" s="26"/>
      <c r="PK432" s="26"/>
      <c r="PL432" s="26"/>
      <c r="PM432" s="26"/>
      <c r="PN432" s="26"/>
      <c r="PO432" s="26"/>
      <c r="PP432" s="26"/>
      <c r="PQ432" s="26"/>
      <c r="PR432" s="26"/>
      <c r="PS432" s="26"/>
      <c r="PT432" s="26"/>
      <c r="PU432" s="26"/>
      <c r="PV432" s="26"/>
      <c r="PW432" s="26"/>
      <c r="PX432" s="26"/>
      <c r="PY432" s="26"/>
      <c r="PZ432" s="26"/>
      <c r="QA432" s="26"/>
      <c r="QB432" s="26"/>
      <c r="QC432" s="26"/>
      <c r="QD432" s="26"/>
      <c r="QE432" s="26"/>
      <c r="QF432" s="26"/>
      <c r="QG432" s="26"/>
      <c r="QH432" s="26"/>
      <c r="QI432" s="26"/>
      <c r="QJ432" s="26"/>
      <c r="QK432" s="26"/>
      <c r="QL432" s="26"/>
      <c r="QM432" s="26"/>
      <c r="QN432" s="26"/>
      <c r="QO432" s="26"/>
      <c r="QP432" s="26"/>
      <c r="QQ432" s="26"/>
      <c r="QR432" s="26"/>
      <c r="QS432" s="26"/>
      <c r="QT432" s="26"/>
      <c r="QU432" s="26"/>
      <c r="QV432" s="26"/>
      <c r="QW432" s="26"/>
      <c r="QX432" s="26"/>
      <c r="QY432" s="26"/>
      <c r="QZ432" s="26"/>
      <c r="RA432" s="26"/>
      <c r="RB432" s="26"/>
      <c r="RC432" s="26"/>
      <c r="RD432" s="26"/>
      <c r="RE432" s="26"/>
      <c r="RF432" s="26"/>
      <c r="RG432" s="26"/>
      <c r="RH432" s="26"/>
      <c r="RI432" s="26"/>
      <c r="RJ432" s="26"/>
      <c r="RK432" s="26"/>
      <c r="RL432" s="26"/>
      <c r="RM432" s="26"/>
      <c r="RN432" s="26"/>
      <c r="RO432" s="26"/>
      <c r="RP432" s="26"/>
      <c r="RQ432" s="26"/>
      <c r="RR432" s="26"/>
      <c r="RS432" s="26"/>
      <c r="RT432" s="26"/>
      <c r="RU432" s="26"/>
      <c r="RV432" s="26"/>
      <c r="RW432" s="26"/>
      <c r="RX432" s="26"/>
      <c r="RY432" s="26"/>
      <c r="RZ432" s="26"/>
      <c r="SA432" s="26"/>
      <c r="SB432" s="26"/>
      <c r="SC432" s="26"/>
      <c r="SD432" s="26"/>
      <c r="SE432" s="26"/>
      <c r="SF432" s="26"/>
      <c r="SG432" s="26"/>
      <c r="SH432" s="26"/>
      <c r="SI432" s="26"/>
      <c r="SJ432" s="26"/>
      <c r="SK432" s="26"/>
      <c r="SL432" s="26"/>
      <c r="SM432" s="26"/>
      <c r="SN432" s="26"/>
      <c r="SO432" s="26"/>
      <c r="SP432" s="26"/>
      <c r="AAV432" s="26"/>
      <c r="AAW432" s="26"/>
      <c r="AAX432" s="26"/>
      <c r="AAY432" s="26"/>
      <c r="AAZ432" s="26"/>
      <c r="ABA432" s="26"/>
      <c r="ABB432" s="26"/>
      <c r="ABC432" s="26"/>
      <c r="ABD432" s="26"/>
      <c r="ABE432" s="26"/>
      <c r="ABF432" s="26"/>
      <c r="ABG432" s="26"/>
      <c r="ABH432" s="26"/>
      <c r="ABI432" s="26"/>
      <c r="ABJ432" s="26"/>
      <c r="ABK432" s="26"/>
      <c r="ABL432" s="26"/>
      <c r="ABM432" s="26"/>
      <c r="ABN432" s="26"/>
      <c r="ABO432" s="26"/>
      <c r="ABP432" s="26"/>
      <c r="ABQ432" s="26"/>
      <c r="ABR432" s="26"/>
      <c r="ABS432" s="26"/>
      <c r="ABT432" s="26"/>
      <c r="ABU432" s="26"/>
      <c r="ABV432" s="26"/>
      <c r="ABW432" s="26"/>
      <c r="ABX432" s="26"/>
      <c r="ABY432" s="26"/>
      <c r="ABZ432" s="26"/>
      <c r="ACA432" s="26"/>
      <c r="ACB432" s="26"/>
      <c r="ACC432" s="26"/>
      <c r="ACD432" s="26"/>
      <c r="ACE432" s="26"/>
      <c r="ACF432" s="26"/>
      <c r="ACG432" s="26"/>
      <c r="ACH432" s="26"/>
      <c r="ACI432" s="26"/>
      <c r="ACJ432" s="26"/>
      <c r="ACK432" s="26"/>
      <c r="ACL432" s="26"/>
      <c r="ACM432" s="26"/>
      <c r="ACN432" s="26"/>
      <c r="ACO432" s="26"/>
      <c r="ACP432" s="26"/>
      <c r="ACQ432" s="26"/>
      <c r="ACR432" s="26"/>
      <c r="ACS432" s="26"/>
      <c r="ACT432" s="26"/>
      <c r="ACU432" s="26"/>
      <c r="ACV432" s="26"/>
      <c r="ACW432" s="26"/>
      <c r="ACX432" s="26"/>
      <c r="ACY432" s="26"/>
      <c r="ACZ432" s="26"/>
      <c r="ADA432" s="26"/>
      <c r="ADB432" s="26"/>
      <c r="ADC432" s="26"/>
      <c r="ADD432" s="26"/>
      <c r="ADE432" s="26"/>
      <c r="ADF432" s="26"/>
      <c r="ADG432" s="26"/>
      <c r="ADH432" s="26"/>
      <c r="ADI432" s="26"/>
      <c r="ADJ432" s="26"/>
      <c r="ADK432" s="26"/>
      <c r="ADL432" s="26"/>
      <c r="ADM432" s="26"/>
      <c r="ADN432" s="26"/>
      <c r="ADO432" s="26"/>
      <c r="ADP432" s="26"/>
      <c r="ADQ432" s="26"/>
      <c r="ADR432" s="26"/>
      <c r="ADS432" s="26"/>
      <c r="ADT432" s="26"/>
      <c r="ADU432" s="26"/>
      <c r="ADV432" s="26"/>
      <c r="ADW432" s="26"/>
      <c r="ADX432" s="26"/>
      <c r="ADY432" s="26"/>
      <c r="ADZ432" s="26"/>
      <c r="AEA432" s="26"/>
      <c r="AEB432" s="26"/>
      <c r="AEC432" s="26"/>
      <c r="AED432" s="26"/>
      <c r="AEE432" s="26"/>
      <c r="AEF432" s="26"/>
      <c r="AEG432" s="26"/>
      <c r="AEH432" s="26"/>
      <c r="AEI432" s="26"/>
      <c r="AEJ432" s="26"/>
      <c r="AEK432" s="26"/>
      <c r="AEL432" s="26"/>
      <c r="AEM432" s="26"/>
      <c r="AEN432" s="26"/>
      <c r="AEO432" s="26"/>
      <c r="AEP432" s="26"/>
      <c r="AEQ432" s="26"/>
      <c r="AER432" s="26"/>
      <c r="AES432" s="26"/>
      <c r="AET432" s="26"/>
      <c r="AEU432" s="26"/>
      <c r="AEV432" s="26"/>
      <c r="AEW432" s="26"/>
      <c r="AEX432" s="26"/>
      <c r="AEY432" s="26"/>
      <c r="AEZ432" s="26"/>
      <c r="AFA432" s="26"/>
      <c r="AFB432" s="26"/>
      <c r="AFC432" s="26"/>
      <c r="AFD432" s="26"/>
      <c r="AFE432" s="26"/>
      <c r="AFF432" s="26"/>
      <c r="AFG432" s="26"/>
      <c r="AFH432" s="26"/>
      <c r="AFI432" s="26"/>
      <c r="AFJ432" s="26"/>
      <c r="AFK432" s="26"/>
      <c r="AFL432" s="26"/>
      <c r="AFM432" s="26"/>
      <c r="AFN432" s="26"/>
      <c r="AFO432" s="26"/>
      <c r="AFP432" s="26"/>
      <c r="AFQ432" s="26"/>
      <c r="AFR432" s="26"/>
      <c r="AFS432" s="26"/>
      <c r="AFT432" s="26"/>
      <c r="AFU432" s="26"/>
      <c r="AFV432" s="26"/>
      <c r="AFW432" s="26"/>
      <c r="AFX432" s="26"/>
      <c r="AFY432" s="26"/>
      <c r="AFZ432" s="26"/>
      <c r="AGA432" s="26"/>
      <c r="AGB432" s="26"/>
      <c r="AGC432" s="26"/>
      <c r="AGD432" s="26"/>
      <c r="AGE432" s="26"/>
      <c r="AGF432" s="26"/>
      <c r="AGG432" s="26"/>
      <c r="AGH432" s="26"/>
      <c r="AGI432" s="26"/>
      <c r="AGJ432" s="26"/>
      <c r="AGK432" s="26"/>
      <c r="AGL432" s="26"/>
      <c r="AGM432" s="26"/>
      <c r="AGN432" s="26"/>
      <c r="AGO432" s="26"/>
    </row>
    <row r="433" spans="371:873" x14ac:dyDescent="0.25">
      <c r="NG433" s="26"/>
      <c r="NH433" s="26"/>
      <c r="NI433" s="26"/>
      <c r="NJ433" s="26"/>
      <c r="NK433" s="26"/>
      <c r="NL433" s="26"/>
      <c r="NM433" s="26"/>
      <c r="NN433" s="26"/>
      <c r="NO433" s="26"/>
      <c r="NP433" s="26"/>
      <c r="NQ433" s="26"/>
      <c r="NR433" s="26"/>
      <c r="NS433" s="26"/>
      <c r="NT433" s="26"/>
      <c r="NU433" s="26"/>
      <c r="NV433" s="26"/>
      <c r="NW433" s="26"/>
      <c r="NX433" s="26"/>
      <c r="NY433" s="26"/>
      <c r="NZ433" s="26"/>
      <c r="OA433" s="26"/>
      <c r="OB433" s="26"/>
      <c r="OC433" s="26"/>
      <c r="OD433" s="26"/>
      <c r="OE433" s="26"/>
      <c r="OF433" s="26"/>
      <c r="OG433" s="26"/>
      <c r="OH433" s="26"/>
      <c r="OI433" s="26"/>
      <c r="OJ433" s="26"/>
      <c r="OK433" s="26"/>
      <c r="OL433" s="26"/>
      <c r="OM433" s="26"/>
      <c r="ON433" s="26"/>
      <c r="OO433" s="26"/>
      <c r="OP433" s="26"/>
      <c r="OQ433" s="26"/>
      <c r="OR433" s="26"/>
      <c r="OS433" s="26"/>
      <c r="OT433" s="26"/>
      <c r="OU433" s="26"/>
      <c r="OV433" s="26"/>
      <c r="OW433" s="26"/>
      <c r="OX433" s="26"/>
      <c r="OY433" s="26"/>
      <c r="OZ433" s="26"/>
      <c r="PA433" s="26"/>
      <c r="PB433" s="26"/>
      <c r="PC433" s="26"/>
      <c r="PD433" s="26"/>
      <c r="PE433" s="26"/>
      <c r="PF433" s="26"/>
      <c r="PG433" s="26"/>
      <c r="PH433" s="26"/>
      <c r="PI433" s="26"/>
      <c r="PJ433" s="26"/>
      <c r="PK433" s="26"/>
      <c r="PL433" s="26"/>
      <c r="PM433" s="26"/>
      <c r="PN433" s="26"/>
      <c r="PO433" s="26"/>
      <c r="PP433" s="26"/>
      <c r="PQ433" s="26"/>
      <c r="PR433" s="26"/>
      <c r="PS433" s="26"/>
      <c r="PT433" s="26"/>
      <c r="PU433" s="26"/>
      <c r="PV433" s="26"/>
      <c r="PW433" s="26"/>
      <c r="PX433" s="26"/>
      <c r="PY433" s="26"/>
      <c r="PZ433" s="26"/>
      <c r="QA433" s="26"/>
      <c r="QB433" s="26"/>
      <c r="QC433" s="26"/>
      <c r="QD433" s="26"/>
      <c r="QE433" s="26"/>
      <c r="QF433" s="26"/>
      <c r="QG433" s="26"/>
      <c r="QH433" s="26"/>
      <c r="QI433" s="26"/>
      <c r="QJ433" s="26"/>
      <c r="QK433" s="26"/>
      <c r="QL433" s="26"/>
      <c r="QM433" s="26"/>
      <c r="QN433" s="26"/>
      <c r="QO433" s="26"/>
      <c r="QP433" s="26"/>
      <c r="QQ433" s="26"/>
      <c r="QR433" s="26"/>
      <c r="QS433" s="26"/>
      <c r="QT433" s="26"/>
      <c r="QU433" s="26"/>
      <c r="QV433" s="26"/>
      <c r="QW433" s="26"/>
      <c r="QX433" s="26"/>
      <c r="QY433" s="26"/>
      <c r="QZ433" s="26"/>
      <c r="RA433" s="26"/>
      <c r="RB433" s="26"/>
      <c r="RC433" s="26"/>
      <c r="RD433" s="26"/>
      <c r="RE433" s="26"/>
      <c r="RF433" s="26"/>
      <c r="RG433" s="26"/>
      <c r="RH433" s="26"/>
      <c r="RI433" s="26"/>
      <c r="RJ433" s="26"/>
      <c r="RK433" s="26"/>
      <c r="RL433" s="26"/>
      <c r="RM433" s="26"/>
      <c r="RN433" s="26"/>
      <c r="RO433" s="26"/>
      <c r="RP433" s="26"/>
      <c r="RQ433" s="26"/>
      <c r="RR433" s="26"/>
      <c r="RS433" s="26"/>
      <c r="RT433" s="26"/>
      <c r="RU433" s="26"/>
      <c r="RV433" s="26"/>
      <c r="RW433" s="26"/>
      <c r="RX433" s="26"/>
      <c r="RY433" s="26"/>
      <c r="RZ433" s="26"/>
      <c r="SA433" s="26"/>
      <c r="SB433" s="26"/>
      <c r="SC433" s="26"/>
      <c r="SD433" s="26"/>
      <c r="SE433" s="26"/>
      <c r="SF433" s="26"/>
      <c r="SG433" s="26"/>
      <c r="SH433" s="26"/>
      <c r="SI433" s="26"/>
      <c r="SJ433" s="26"/>
      <c r="SK433" s="26"/>
      <c r="SL433" s="26"/>
      <c r="SM433" s="26"/>
      <c r="SN433" s="26"/>
      <c r="SO433" s="26"/>
      <c r="SP433" s="26"/>
      <c r="AAV433" s="26"/>
      <c r="AAW433" s="26"/>
      <c r="AAX433" s="26"/>
      <c r="AAY433" s="26"/>
      <c r="AAZ433" s="26"/>
      <c r="ABA433" s="26"/>
      <c r="ABB433" s="26"/>
      <c r="ABC433" s="26"/>
      <c r="ABD433" s="26"/>
      <c r="ABE433" s="26"/>
      <c r="ABF433" s="26"/>
      <c r="ABG433" s="26"/>
      <c r="ABH433" s="26"/>
      <c r="ABI433" s="26"/>
      <c r="ABJ433" s="26"/>
      <c r="ABK433" s="26"/>
      <c r="ABL433" s="26"/>
      <c r="ABM433" s="26"/>
      <c r="ABN433" s="26"/>
      <c r="ABO433" s="26"/>
      <c r="ABP433" s="26"/>
      <c r="ABQ433" s="26"/>
      <c r="ABR433" s="26"/>
      <c r="ABS433" s="26"/>
      <c r="ABT433" s="26"/>
      <c r="ABU433" s="26"/>
      <c r="ABV433" s="26"/>
      <c r="ABW433" s="26"/>
      <c r="ABX433" s="26"/>
      <c r="ABY433" s="26"/>
      <c r="ABZ433" s="26"/>
      <c r="ACA433" s="26"/>
      <c r="ACB433" s="26"/>
      <c r="ACC433" s="26"/>
      <c r="ACD433" s="26"/>
      <c r="ACE433" s="26"/>
      <c r="ACF433" s="26"/>
      <c r="ACG433" s="26"/>
      <c r="ACH433" s="26"/>
      <c r="ACI433" s="26"/>
      <c r="ACJ433" s="26"/>
      <c r="ACK433" s="26"/>
      <c r="ACL433" s="26"/>
      <c r="ACM433" s="26"/>
      <c r="ACN433" s="26"/>
      <c r="ACO433" s="26"/>
      <c r="ACP433" s="26"/>
      <c r="ACQ433" s="26"/>
      <c r="ACR433" s="26"/>
      <c r="ACS433" s="26"/>
      <c r="ACT433" s="26"/>
      <c r="ACU433" s="26"/>
      <c r="ACV433" s="26"/>
      <c r="ACW433" s="26"/>
      <c r="ACX433" s="26"/>
      <c r="ACY433" s="26"/>
      <c r="ACZ433" s="26"/>
      <c r="ADA433" s="26"/>
      <c r="ADB433" s="26"/>
      <c r="ADC433" s="26"/>
      <c r="ADD433" s="26"/>
      <c r="ADE433" s="26"/>
      <c r="ADF433" s="26"/>
      <c r="ADG433" s="26"/>
      <c r="ADH433" s="26"/>
      <c r="ADI433" s="26"/>
      <c r="ADJ433" s="26"/>
      <c r="ADK433" s="26"/>
      <c r="ADL433" s="26"/>
      <c r="ADM433" s="26"/>
      <c r="ADN433" s="26"/>
      <c r="ADO433" s="26"/>
      <c r="ADP433" s="26"/>
      <c r="ADQ433" s="26"/>
      <c r="ADR433" s="26"/>
      <c r="ADS433" s="26"/>
      <c r="ADT433" s="26"/>
      <c r="ADU433" s="26"/>
      <c r="ADV433" s="26"/>
      <c r="ADW433" s="26"/>
      <c r="ADX433" s="26"/>
      <c r="ADY433" s="26"/>
      <c r="ADZ433" s="26"/>
      <c r="AEA433" s="26"/>
      <c r="AEB433" s="26"/>
      <c r="AEC433" s="26"/>
      <c r="AED433" s="26"/>
      <c r="AEE433" s="26"/>
      <c r="AEF433" s="26"/>
      <c r="AEG433" s="26"/>
      <c r="AEH433" s="26"/>
      <c r="AEI433" s="26"/>
      <c r="AEJ433" s="26"/>
      <c r="AEK433" s="26"/>
      <c r="AEL433" s="26"/>
      <c r="AEM433" s="26"/>
      <c r="AEN433" s="26"/>
      <c r="AEO433" s="26"/>
      <c r="AEP433" s="26"/>
      <c r="AEQ433" s="26"/>
      <c r="AER433" s="26"/>
      <c r="AES433" s="26"/>
      <c r="AET433" s="26"/>
      <c r="AEU433" s="26"/>
      <c r="AEV433" s="26"/>
      <c r="AEW433" s="26"/>
      <c r="AEX433" s="26"/>
      <c r="AEY433" s="26"/>
      <c r="AEZ433" s="26"/>
      <c r="AFA433" s="26"/>
      <c r="AFB433" s="26"/>
      <c r="AFC433" s="26"/>
      <c r="AFD433" s="26"/>
      <c r="AFE433" s="26"/>
      <c r="AFF433" s="26"/>
      <c r="AFG433" s="26"/>
      <c r="AFH433" s="26"/>
      <c r="AFI433" s="26"/>
      <c r="AFJ433" s="26"/>
      <c r="AFK433" s="26"/>
      <c r="AFL433" s="26"/>
      <c r="AFM433" s="26"/>
      <c r="AFN433" s="26"/>
      <c r="AFO433" s="26"/>
      <c r="AFP433" s="26"/>
      <c r="AFQ433" s="26"/>
      <c r="AFR433" s="26"/>
      <c r="AFS433" s="26"/>
      <c r="AFT433" s="26"/>
      <c r="AFU433" s="26"/>
      <c r="AFV433" s="26"/>
      <c r="AFW433" s="26"/>
      <c r="AFX433" s="26"/>
      <c r="AFY433" s="26"/>
      <c r="AFZ433" s="26"/>
      <c r="AGA433" s="26"/>
      <c r="AGB433" s="26"/>
      <c r="AGC433" s="26"/>
      <c r="AGD433" s="26"/>
      <c r="AGE433" s="26"/>
      <c r="AGF433" s="26"/>
      <c r="AGG433" s="26"/>
      <c r="AGH433" s="26"/>
      <c r="AGI433" s="26"/>
      <c r="AGJ433" s="26"/>
      <c r="AGK433" s="26"/>
      <c r="AGL433" s="26"/>
      <c r="AGM433" s="26"/>
      <c r="AGN433" s="26"/>
      <c r="AGO433" s="26"/>
    </row>
    <row r="434" spans="371:873" x14ac:dyDescent="0.25">
      <c r="NG434" s="26"/>
      <c r="NH434" s="26"/>
      <c r="NI434" s="26"/>
      <c r="NJ434" s="26"/>
      <c r="NK434" s="26"/>
      <c r="NL434" s="26"/>
      <c r="NM434" s="26"/>
      <c r="NN434" s="26"/>
      <c r="NO434" s="26"/>
      <c r="NP434" s="26"/>
      <c r="NQ434" s="26"/>
      <c r="NR434" s="26"/>
      <c r="NS434" s="26"/>
      <c r="NT434" s="26"/>
      <c r="NU434" s="26"/>
      <c r="NV434" s="26"/>
      <c r="NW434" s="26"/>
      <c r="NX434" s="26"/>
      <c r="NY434" s="26"/>
      <c r="NZ434" s="26"/>
      <c r="OA434" s="26"/>
      <c r="OB434" s="26"/>
      <c r="OC434" s="26"/>
      <c r="OD434" s="26"/>
      <c r="OE434" s="26"/>
      <c r="OF434" s="26"/>
      <c r="OG434" s="26"/>
      <c r="OH434" s="26"/>
      <c r="OI434" s="26"/>
      <c r="OJ434" s="26"/>
      <c r="OK434" s="26"/>
      <c r="OL434" s="26"/>
      <c r="OM434" s="26"/>
      <c r="ON434" s="26"/>
      <c r="OO434" s="26"/>
      <c r="OP434" s="26"/>
      <c r="OQ434" s="26"/>
      <c r="OR434" s="26"/>
      <c r="OS434" s="26"/>
      <c r="OT434" s="26"/>
      <c r="OU434" s="26"/>
      <c r="OV434" s="26"/>
      <c r="OW434" s="26"/>
      <c r="OX434" s="26"/>
      <c r="OY434" s="26"/>
      <c r="OZ434" s="26"/>
      <c r="PA434" s="26"/>
      <c r="PB434" s="26"/>
      <c r="PC434" s="26"/>
      <c r="PD434" s="26"/>
      <c r="PE434" s="26"/>
      <c r="PF434" s="26"/>
      <c r="PG434" s="26"/>
      <c r="PH434" s="26"/>
      <c r="PI434" s="26"/>
      <c r="PJ434" s="26"/>
      <c r="PK434" s="26"/>
      <c r="PL434" s="26"/>
      <c r="PM434" s="26"/>
      <c r="PN434" s="26"/>
      <c r="PO434" s="26"/>
      <c r="PP434" s="26"/>
      <c r="PQ434" s="26"/>
      <c r="PR434" s="26"/>
      <c r="PS434" s="26"/>
      <c r="PT434" s="26"/>
      <c r="PU434" s="26"/>
      <c r="PV434" s="26"/>
      <c r="PW434" s="26"/>
      <c r="PX434" s="26"/>
      <c r="PY434" s="26"/>
      <c r="PZ434" s="26"/>
      <c r="QA434" s="26"/>
      <c r="QB434" s="26"/>
      <c r="QC434" s="26"/>
      <c r="QD434" s="26"/>
      <c r="QE434" s="26"/>
      <c r="QF434" s="26"/>
      <c r="QG434" s="26"/>
      <c r="QH434" s="26"/>
      <c r="QI434" s="26"/>
      <c r="QJ434" s="26"/>
      <c r="QK434" s="26"/>
      <c r="QL434" s="26"/>
      <c r="QM434" s="26"/>
      <c r="QN434" s="26"/>
      <c r="QO434" s="26"/>
      <c r="QP434" s="26"/>
      <c r="QQ434" s="26"/>
      <c r="QR434" s="26"/>
      <c r="QS434" s="26"/>
      <c r="QT434" s="26"/>
      <c r="QU434" s="26"/>
      <c r="QV434" s="26"/>
      <c r="QW434" s="26"/>
      <c r="QX434" s="26"/>
      <c r="QY434" s="26"/>
      <c r="QZ434" s="26"/>
      <c r="RA434" s="26"/>
      <c r="RB434" s="26"/>
      <c r="RC434" s="26"/>
      <c r="RD434" s="26"/>
      <c r="RE434" s="26"/>
      <c r="RF434" s="26"/>
      <c r="RG434" s="26"/>
      <c r="RH434" s="26"/>
      <c r="RI434" s="26"/>
      <c r="RJ434" s="26"/>
      <c r="RK434" s="26"/>
      <c r="RL434" s="26"/>
      <c r="RM434" s="26"/>
      <c r="RN434" s="26"/>
      <c r="RO434" s="26"/>
      <c r="RP434" s="26"/>
      <c r="RQ434" s="26"/>
      <c r="RR434" s="26"/>
      <c r="RS434" s="26"/>
      <c r="RT434" s="26"/>
      <c r="RU434" s="26"/>
      <c r="RV434" s="26"/>
      <c r="RW434" s="26"/>
      <c r="RX434" s="26"/>
      <c r="RY434" s="26"/>
      <c r="RZ434" s="26"/>
      <c r="SA434" s="26"/>
      <c r="SB434" s="26"/>
      <c r="SC434" s="26"/>
      <c r="SD434" s="26"/>
      <c r="SE434" s="26"/>
      <c r="SF434" s="26"/>
      <c r="SG434" s="26"/>
      <c r="SH434" s="26"/>
      <c r="SI434" s="26"/>
      <c r="SJ434" s="26"/>
      <c r="SK434" s="26"/>
      <c r="SL434" s="26"/>
      <c r="SM434" s="26"/>
      <c r="SN434" s="26"/>
      <c r="SO434" s="26"/>
      <c r="SP434" s="26"/>
      <c r="AAV434" s="26"/>
      <c r="AAW434" s="26"/>
      <c r="AAX434" s="26"/>
      <c r="AAY434" s="26"/>
      <c r="AAZ434" s="26"/>
      <c r="ABA434" s="26"/>
      <c r="ABB434" s="26"/>
      <c r="ABC434" s="26"/>
      <c r="ABD434" s="26"/>
      <c r="ABE434" s="26"/>
      <c r="ABF434" s="26"/>
      <c r="ABG434" s="26"/>
      <c r="ABH434" s="26"/>
      <c r="ABI434" s="26"/>
      <c r="ABJ434" s="26"/>
      <c r="ABK434" s="26"/>
      <c r="ABL434" s="26"/>
      <c r="ABM434" s="26"/>
      <c r="ABN434" s="26"/>
      <c r="ABO434" s="26"/>
      <c r="ABP434" s="26"/>
      <c r="ABQ434" s="26"/>
      <c r="ABR434" s="26"/>
      <c r="ABS434" s="26"/>
      <c r="ABT434" s="26"/>
      <c r="ABU434" s="26"/>
      <c r="ABV434" s="26"/>
      <c r="ABW434" s="26"/>
      <c r="ABX434" s="26"/>
      <c r="ABY434" s="26"/>
      <c r="ABZ434" s="26"/>
      <c r="ACA434" s="26"/>
      <c r="ACB434" s="26"/>
      <c r="ACC434" s="26"/>
      <c r="ACD434" s="26"/>
      <c r="ACE434" s="26"/>
      <c r="ACF434" s="26"/>
      <c r="ACG434" s="26"/>
      <c r="ACH434" s="26"/>
      <c r="ACI434" s="26"/>
      <c r="ACJ434" s="26"/>
      <c r="ACK434" s="26"/>
      <c r="ACL434" s="26"/>
      <c r="ACM434" s="26"/>
      <c r="ACN434" s="26"/>
      <c r="ACO434" s="26"/>
      <c r="ACP434" s="26"/>
      <c r="ACQ434" s="26"/>
      <c r="ACR434" s="26"/>
      <c r="ACS434" s="26"/>
      <c r="ACT434" s="26"/>
      <c r="ACU434" s="26"/>
      <c r="ACV434" s="26"/>
      <c r="ACW434" s="26"/>
      <c r="ACX434" s="26"/>
      <c r="ACY434" s="26"/>
      <c r="ACZ434" s="26"/>
      <c r="ADA434" s="26"/>
      <c r="ADB434" s="26"/>
      <c r="ADC434" s="26"/>
      <c r="ADD434" s="26"/>
      <c r="ADE434" s="26"/>
      <c r="ADF434" s="26"/>
      <c r="ADG434" s="26"/>
      <c r="ADH434" s="26"/>
      <c r="ADI434" s="26"/>
      <c r="ADJ434" s="26"/>
      <c r="ADK434" s="26"/>
      <c r="ADL434" s="26"/>
      <c r="ADM434" s="26"/>
      <c r="ADN434" s="26"/>
      <c r="ADO434" s="26"/>
      <c r="ADP434" s="26"/>
      <c r="ADQ434" s="26"/>
      <c r="ADR434" s="26"/>
      <c r="ADS434" s="26"/>
      <c r="ADT434" s="26"/>
      <c r="ADU434" s="26"/>
      <c r="ADV434" s="26"/>
      <c r="ADW434" s="26"/>
      <c r="ADX434" s="26"/>
      <c r="ADY434" s="26"/>
      <c r="ADZ434" s="26"/>
      <c r="AEA434" s="26"/>
      <c r="AEB434" s="26"/>
      <c r="AEC434" s="26"/>
      <c r="AED434" s="26"/>
      <c r="AEE434" s="26"/>
      <c r="AEF434" s="26"/>
      <c r="AEG434" s="26"/>
      <c r="AEH434" s="26"/>
      <c r="AEI434" s="26"/>
      <c r="AEJ434" s="26"/>
      <c r="AEK434" s="26"/>
      <c r="AEL434" s="26"/>
      <c r="AEM434" s="26"/>
      <c r="AEN434" s="26"/>
      <c r="AEO434" s="26"/>
      <c r="AEP434" s="26"/>
      <c r="AEQ434" s="26"/>
      <c r="AER434" s="26"/>
      <c r="AES434" s="26"/>
      <c r="AET434" s="26"/>
      <c r="AEU434" s="26"/>
      <c r="AEV434" s="26"/>
      <c r="AEW434" s="26"/>
      <c r="AEX434" s="26"/>
      <c r="AEY434" s="26"/>
      <c r="AEZ434" s="26"/>
      <c r="AFA434" s="26"/>
      <c r="AFB434" s="26"/>
      <c r="AFC434" s="26"/>
      <c r="AFD434" s="26"/>
      <c r="AFE434" s="26"/>
      <c r="AFF434" s="26"/>
      <c r="AFG434" s="26"/>
      <c r="AFH434" s="26"/>
      <c r="AFI434" s="26"/>
      <c r="AFJ434" s="26"/>
      <c r="AFK434" s="26"/>
      <c r="AFL434" s="26"/>
      <c r="AFM434" s="26"/>
      <c r="AFN434" s="26"/>
      <c r="AFO434" s="26"/>
      <c r="AFP434" s="26"/>
      <c r="AFQ434" s="26"/>
      <c r="AFR434" s="26"/>
      <c r="AFS434" s="26"/>
      <c r="AFT434" s="26"/>
      <c r="AFU434" s="26"/>
      <c r="AFV434" s="26"/>
      <c r="AFW434" s="26"/>
      <c r="AFX434" s="26"/>
      <c r="AFY434" s="26"/>
      <c r="AFZ434" s="26"/>
      <c r="AGA434" s="26"/>
      <c r="AGB434" s="26"/>
      <c r="AGC434" s="26"/>
      <c r="AGD434" s="26"/>
      <c r="AGE434" s="26"/>
      <c r="AGF434" s="26"/>
      <c r="AGG434" s="26"/>
      <c r="AGH434" s="26"/>
      <c r="AGI434" s="26"/>
      <c r="AGJ434" s="26"/>
      <c r="AGK434" s="26"/>
      <c r="AGL434" s="26"/>
      <c r="AGM434" s="26"/>
      <c r="AGN434" s="26"/>
      <c r="AGO434" s="26"/>
    </row>
    <row r="435" spans="371:873" x14ac:dyDescent="0.25">
      <c r="NG435" s="26"/>
      <c r="NH435" s="26"/>
      <c r="NI435" s="26"/>
      <c r="NJ435" s="26"/>
      <c r="NK435" s="26"/>
      <c r="NL435" s="26"/>
      <c r="NM435" s="26"/>
      <c r="NN435" s="26"/>
      <c r="NO435" s="26"/>
      <c r="NP435" s="26"/>
      <c r="NQ435" s="26"/>
      <c r="NR435" s="26"/>
      <c r="NS435" s="26"/>
      <c r="NT435" s="26"/>
      <c r="NU435" s="26"/>
      <c r="NV435" s="26"/>
      <c r="NW435" s="26"/>
      <c r="NX435" s="26"/>
      <c r="NY435" s="26"/>
      <c r="NZ435" s="26"/>
      <c r="OA435" s="26"/>
      <c r="OB435" s="26"/>
      <c r="OC435" s="26"/>
      <c r="OD435" s="26"/>
      <c r="OE435" s="26"/>
      <c r="OF435" s="26"/>
      <c r="OG435" s="26"/>
      <c r="OH435" s="26"/>
      <c r="OI435" s="26"/>
      <c r="OJ435" s="26"/>
      <c r="OK435" s="26"/>
      <c r="OL435" s="26"/>
      <c r="OM435" s="26"/>
      <c r="ON435" s="26"/>
      <c r="OO435" s="26"/>
      <c r="OP435" s="26"/>
      <c r="OQ435" s="26"/>
      <c r="OR435" s="26"/>
      <c r="OS435" s="26"/>
      <c r="OT435" s="26"/>
      <c r="OU435" s="26"/>
      <c r="OV435" s="26"/>
      <c r="OW435" s="26"/>
      <c r="OX435" s="26"/>
      <c r="OY435" s="26"/>
      <c r="OZ435" s="26"/>
      <c r="PA435" s="26"/>
      <c r="PB435" s="26"/>
      <c r="PC435" s="26"/>
      <c r="PD435" s="26"/>
      <c r="PE435" s="26"/>
      <c r="PF435" s="26"/>
      <c r="PG435" s="26"/>
      <c r="PH435" s="26"/>
      <c r="PI435" s="26"/>
      <c r="PJ435" s="26"/>
      <c r="PK435" s="26"/>
      <c r="PL435" s="26"/>
      <c r="PM435" s="26"/>
      <c r="PN435" s="26"/>
      <c r="PO435" s="26"/>
      <c r="PP435" s="26"/>
      <c r="PQ435" s="26"/>
      <c r="PR435" s="26"/>
      <c r="PS435" s="26"/>
      <c r="PT435" s="26"/>
      <c r="PU435" s="26"/>
      <c r="PV435" s="26"/>
      <c r="PW435" s="26"/>
      <c r="PX435" s="26"/>
      <c r="PY435" s="26"/>
      <c r="PZ435" s="26"/>
      <c r="QA435" s="26"/>
      <c r="QB435" s="26"/>
      <c r="QC435" s="26"/>
      <c r="QD435" s="26"/>
      <c r="QE435" s="26"/>
      <c r="QF435" s="26"/>
      <c r="QG435" s="26"/>
      <c r="QH435" s="26"/>
      <c r="QI435" s="26"/>
      <c r="QJ435" s="26"/>
      <c r="QK435" s="26"/>
      <c r="QL435" s="26"/>
      <c r="QM435" s="26"/>
      <c r="QN435" s="26"/>
      <c r="QO435" s="26"/>
      <c r="QP435" s="26"/>
      <c r="QQ435" s="26"/>
      <c r="QR435" s="26"/>
      <c r="QS435" s="26"/>
      <c r="QT435" s="26"/>
      <c r="QU435" s="26"/>
      <c r="QV435" s="26"/>
      <c r="QW435" s="26"/>
      <c r="QX435" s="26"/>
      <c r="QY435" s="26"/>
      <c r="QZ435" s="26"/>
      <c r="RA435" s="26"/>
      <c r="RB435" s="26"/>
      <c r="RC435" s="26"/>
      <c r="RD435" s="26"/>
      <c r="RE435" s="26"/>
      <c r="RF435" s="26"/>
      <c r="RG435" s="26"/>
      <c r="RH435" s="26"/>
      <c r="RI435" s="26"/>
      <c r="RJ435" s="26"/>
      <c r="RK435" s="26"/>
      <c r="RL435" s="26"/>
      <c r="RM435" s="26"/>
      <c r="RN435" s="26"/>
      <c r="RO435" s="26"/>
      <c r="RP435" s="26"/>
      <c r="RQ435" s="26"/>
      <c r="RR435" s="26"/>
      <c r="RS435" s="26"/>
      <c r="RT435" s="26"/>
      <c r="RU435" s="26"/>
      <c r="RV435" s="26"/>
      <c r="RW435" s="26"/>
      <c r="RX435" s="26"/>
      <c r="RY435" s="26"/>
      <c r="RZ435" s="26"/>
      <c r="SA435" s="26"/>
      <c r="SB435" s="26"/>
      <c r="SC435" s="26"/>
      <c r="SD435" s="26"/>
      <c r="SE435" s="26"/>
      <c r="SF435" s="26"/>
      <c r="SG435" s="26"/>
      <c r="SH435" s="26"/>
      <c r="SI435" s="26"/>
      <c r="SJ435" s="26"/>
      <c r="SK435" s="26"/>
      <c r="SL435" s="26"/>
      <c r="SM435" s="26"/>
      <c r="SN435" s="26"/>
      <c r="SO435" s="26"/>
      <c r="SP435" s="26"/>
      <c r="AAV435" s="26"/>
      <c r="AAW435" s="26"/>
      <c r="AAX435" s="26"/>
      <c r="AAY435" s="26"/>
      <c r="AAZ435" s="26"/>
      <c r="ABA435" s="26"/>
      <c r="ABB435" s="26"/>
      <c r="ABC435" s="26"/>
      <c r="ABD435" s="26"/>
      <c r="ABE435" s="26"/>
      <c r="ABF435" s="26"/>
      <c r="ABG435" s="26"/>
      <c r="ABH435" s="26"/>
      <c r="ABI435" s="26"/>
      <c r="ABJ435" s="26"/>
      <c r="ABK435" s="26"/>
      <c r="ABL435" s="26"/>
      <c r="ABM435" s="26"/>
      <c r="ABN435" s="26"/>
      <c r="ABO435" s="26"/>
      <c r="ABP435" s="26"/>
      <c r="ABQ435" s="26"/>
      <c r="ABR435" s="26"/>
      <c r="ABS435" s="26"/>
      <c r="ABT435" s="26"/>
      <c r="ABU435" s="26"/>
      <c r="ABV435" s="26"/>
      <c r="ABW435" s="26"/>
      <c r="ABX435" s="26"/>
      <c r="ABY435" s="26"/>
      <c r="ABZ435" s="26"/>
      <c r="ACA435" s="26"/>
      <c r="ACB435" s="26"/>
      <c r="ACC435" s="26"/>
      <c r="ACD435" s="26"/>
      <c r="ACE435" s="26"/>
      <c r="ACF435" s="26"/>
      <c r="ACG435" s="26"/>
      <c r="ACH435" s="26"/>
      <c r="ACI435" s="26"/>
      <c r="ACJ435" s="26"/>
      <c r="ACK435" s="26"/>
      <c r="ACL435" s="26"/>
      <c r="ACM435" s="26"/>
      <c r="ACN435" s="26"/>
      <c r="ACO435" s="26"/>
      <c r="ACP435" s="26"/>
      <c r="ACQ435" s="26"/>
      <c r="ACR435" s="26"/>
      <c r="ACS435" s="26"/>
      <c r="ACT435" s="26"/>
      <c r="ACU435" s="26"/>
      <c r="ACV435" s="26"/>
      <c r="ACW435" s="26"/>
      <c r="ACX435" s="26"/>
      <c r="ACY435" s="26"/>
      <c r="ACZ435" s="26"/>
      <c r="ADA435" s="26"/>
      <c r="ADB435" s="26"/>
      <c r="ADC435" s="26"/>
      <c r="ADD435" s="26"/>
      <c r="ADE435" s="26"/>
      <c r="ADF435" s="26"/>
      <c r="ADG435" s="26"/>
      <c r="ADH435" s="26"/>
      <c r="ADI435" s="26"/>
      <c r="ADJ435" s="26"/>
      <c r="ADK435" s="26"/>
      <c r="ADL435" s="26"/>
      <c r="ADM435" s="26"/>
      <c r="ADN435" s="26"/>
      <c r="ADO435" s="26"/>
      <c r="ADP435" s="26"/>
      <c r="ADQ435" s="26"/>
      <c r="ADR435" s="26"/>
      <c r="ADS435" s="26"/>
      <c r="ADT435" s="26"/>
      <c r="ADU435" s="26"/>
      <c r="ADV435" s="26"/>
      <c r="ADW435" s="26"/>
      <c r="ADX435" s="26"/>
      <c r="ADY435" s="26"/>
      <c r="ADZ435" s="26"/>
      <c r="AEA435" s="26"/>
      <c r="AEB435" s="26"/>
      <c r="AEC435" s="26"/>
      <c r="AED435" s="26"/>
      <c r="AEE435" s="26"/>
      <c r="AEF435" s="26"/>
      <c r="AEG435" s="26"/>
      <c r="AEH435" s="26"/>
      <c r="AEI435" s="26"/>
      <c r="AEJ435" s="26"/>
      <c r="AEK435" s="26"/>
      <c r="AEL435" s="26"/>
      <c r="AEM435" s="26"/>
      <c r="AEN435" s="26"/>
      <c r="AEO435" s="26"/>
      <c r="AEP435" s="26"/>
      <c r="AEQ435" s="26"/>
      <c r="AER435" s="26"/>
      <c r="AES435" s="26"/>
      <c r="AET435" s="26"/>
      <c r="AEU435" s="26"/>
      <c r="AEV435" s="26"/>
      <c r="AEW435" s="26"/>
      <c r="AEX435" s="26"/>
      <c r="AEY435" s="26"/>
      <c r="AEZ435" s="26"/>
      <c r="AFA435" s="26"/>
      <c r="AFB435" s="26"/>
      <c r="AFC435" s="26"/>
      <c r="AFD435" s="26"/>
      <c r="AFE435" s="26"/>
      <c r="AFF435" s="26"/>
      <c r="AFG435" s="26"/>
      <c r="AFH435" s="26"/>
      <c r="AFI435" s="26"/>
      <c r="AFJ435" s="26"/>
      <c r="AFK435" s="26"/>
      <c r="AFL435" s="26"/>
      <c r="AFM435" s="26"/>
      <c r="AFN435" s="26"/>
      <c r="AFO435" s="26"/>
      <c r="AFP435" s="26"/>
      <c r="AFQ435" s="26"/>
      <c r="AFR435" s="26"/>
      <c r="AFS435" s="26"/>
      <c r="AFT435" s="26"/>
      <c r="AFU435" s="26"/>
      <c r="AFV435" s="26"/>
      <c r="AFW435" s="26"/>
      <c r="AFX435" s="26"/>
      <c r="AFY435" s="26"/>
      <c r="AFZ435" s="26"/>
      <c r="AGA435" s="26"/>
      <c r="AGB435" s="26"/>
      <c r="AGC435" s="26"/>
      <c r="AGD435" s="26"/>
      <c r="AGE435" s="26"/>
      <c r="AGF435" s="26"/>
      <c r="AGG435" s="26"/>
      <c r="AGH435" s="26"/>
      <c r="AGI435" s="26"/>
      <c r="AGJ435" s="26"/>
      <c r="AGK435" s="26"/>
      <c r="AGL435" s="26"/>
      <c r="AGM435" s="26"/>
      <c r="AGN435" s="26"/>
      <c r="AGO435" s="26"/>
    </row>
    <row r="436" spans="371:873" x14ac:dyDescent="0.25">
      <c r="NG436" s="26"/>
      <c r="NH436" s="26"/>
      <c r="NI436" s="26"/>
      <c r="NJ436" s="26"/>
      <c r="NK436" s="26"/>
      <c r="NL436" s="26"/>
      <c r="NM436" s="26"/>
      <c r="NN436" s="26"/>
      <c r="NO436" s="26"/>
      <c r="NP436" s="26"/>
      <c r="NQ436" s="26"/>
      <c r="NR436" s="26"/>
      <c r="NS436" s="26"/>
      <c r="NT436" s="26"/>
      <c r="NU436" s="26"/>
      <c r="NV436" s="26"/>
      <c r="NW436" s="26"/>
      <c r="NX436" s="26"/>
      <c r="NY436" s="26"/>
      <c r="NZ436" s="26"/>
      <c r="OA436" s="26"/>
      <c r="OB436" s="26"/>
      <c r="OC436" s="26"/>
      <c r="OD436" s="26"/>
      <c r="OE436" s="26"/>
      <c r="OF436" s="26"/>
      <c r="OG436" s="26"/>
      <c r="OH436" s="26"/>
      <c r="OI436" s="26"/>
      <c r="OJ436" s="26"/>
      <c r="OK436" s="26"/>
      <c r="OL436" s="26"/>
      <c r="OM436" s="26"/>
      <c r="ON436" s="26"/>
      <c r="OO436" s="26"/>
      <c r="OP436" s="26"/>
      <c r="OQ436" s="26"/>
      <c r="OR436" s="26"/>
      <c r="OS436" s="26"/>
      <c r="OT436" s="26"/>
      <c r="OU436" s="26"/>
      <c r="OV436" s="26"/>
      <c r="OW436" s="26"/>
      <c r="OX436" s="26"/>
      <c r="OY436" s="26"/>
      <c r="OZ436" s="26"/>
      <c r="PA436" s="26"/>
      <c r="PB436" s="26"/>
      <c r="PC436" s="26"/>
      <c r="PD436" s="26"/>
      <c r="PE436" s="26"/>
      <c r="PF436" s="26"/>
      <c r="PG436" s="26"/>
      <c r="PH436" s="26"/>
      <c r="PI436" s="26"/>
      <c r="PJ436" s="26"/>
      <c r="PK436" s="26"/>
      <c r="PL436" s="26"/>
      <c r="PM436" s="26"/>
      <c r="PN436" s="26"/>
      <c r="PO436" s="26"/>
      <c r="PP436" s="26"/>
      <c r="PQ436" s="26"/>
      <c r="PR436" s="26"/>
      <c r="PS436" s="26"/>
      <c r="PT436" s="26"/>
      <c r="PU436" s="26"/>
      <c r="PV436" s="26"/>
      <c r="PW436" s="26"/>
      <c r="PX436" s="26"/>
      <c r="PY436" s="26"/>
      <c r="PZ436" s="26"/>
      <c r="QA436" s="26"/>
      <c r="QB436" s="26"/>
      <c r="QC436" s="26"/>
      <c r="QD436" s="26"/>
      <c r="QE436" s="26"/>
      <c r="QF436" s="26"/>
      <c r="QG436" s="26"/>
      <c r="QH436" s="26"/>
      <c r="QI436" s="26"/>
      <c r="QJ436" s="26"/>
      <c r="QK436" s="26"/>
      <c r="QL436" s="26"/>
      <c r="QM436" s="26"/>
      <c r="QN436" s="26"/>
      <c r="QO436" s="26"/>
      <c r="QP436" s="26"/>
      <c r="QQ436" s="26"/>
      <c r="QR436" s="26"/>
      <c r="QS436" s="26"/>
      <c r="QT436" s="26"/>
      <c r="QU436" s="26"/>
      <c r="QV436" s="26"/>
      <c r="QW436" s="26"/>
      <c r="QX436" s="26"/>
      <c r="QY436" s="26"/>
      <c r="QZ436" s="26"/>
      <c r="RA436" s="26"/>
      <c r="RB436" s="26"/>
      <c r="RC436" s="26"/>
      <c r="RD436" s="26"/>
      <c r="RE436" s="26"/>
      <c r="RF436" s="26"/>
      <c r="RG436" s="26"/>
      <c r="RH436" s="26"/>
      <c r="RI436" s="26"/>
      <c r="RJ436" s="26"/>
      <c r="RK436" s="26"/>
      <c r="RL436" s="26"/>
      <c r="RM436" s="26"/>
      <c r="RN436" s="26"/>
      <c r="RO436" s="26"/>
      <c r="RP436" s="26"/>
      <c r="RQ436" s="26"/>
      <c r="RR436" s="26"/>
      <c r="RS436" s="26"/>
      <c r="RT436" s="26"/>
      <c r="RU436" s="26"/>
      <c r="RV436" s="26"/>
      <c r="RW436" s="26"/>
      <c r="RX436" s="26"/>
      <c r="RY436" s="26"/>
      <c r="RZ436" s="26"/>
      <c r="SA436" s="26"/>
      <c r="SB436" s="26"/>
      <c r="SC436" s="26"/>
      <c r="SD436" s="26"/>
      <c r="SE436" s="26"/>
      <c r="SF436" s="26"/>
      <c r="SG436" s="26"/>
      <c r="SH436" s="26"/>
      <c r="SI436" s="26"/>
      <c r="SJ436" s="26"/>
      <c r="SK436" s="26"/>
      <c r="SL436" s="26"/>
      <c r="SM436" s="26"/>
      <c r="SN436" s="26"/>
      <c r="SO436" s="26"/>
      <c r="SP436" s="26"/>
      <c r="AAV436" s="26"/>
      <c r="AAW436" s="26"/>
      <c r="AAX436" s="26"/>
      <c r="AAY436" s="26"/>
      <c r="AAZ436" s="26"/>
      <c r="ABA436" s="26"/>
      <c r="ABB436" s="26"/>
      <c r="ABC436" s="26"/>
      <c r="ABD436" s="26"/>
      <c r="ABE436" s="26"/>
      <c r="ABF436" s="26"/>
      <c r="ABG436" s="26"/>
      <c r="ABH436" s="26"/>
      <c r="ABI436" s="26"/>
      <c r="ABJ436" s="26"/>
      <c r="ABK436" s="26"/>
      <c r="ABL436" s="26"/>
      <c r="ABM436" s="26"/>
      <c r="ABN436" s="26"/>
      <c r="ABO436" s="26"/>
      <c r="ABP436" s="26"/>
      <c r="ABQ436" s="26"/>
      <c r="ABR436" s="26"/>
      <c r="ABS436" s="26"/>
      <c r="ABT436" s="26"/>
      <c r="ABU436" s="26"/>
      <c r="ABV436" s="26"/>
      <c r="ABW436" s="26"/>
      <c r="ABX436" s="26"/>
      <c r="ABY436" s="26"/>
      <c r="ABZ436" s="26"/>
      <c r="ACA436" s="26"/>
      <c r="ACB436" s="26"/>
      <c r="ACC436" s="26"/>
      <c r="ACD436" s="26"/>
      <c r="ACE436" s="26"/>
      <c r="ACF436" s="26"/>
      <c r="ACG436" s="26"/>
      <c r="ACH436" s="26"/>
      <c r="ACI436" s="26"/>
      <c r="ACJ436" s="26"/>
      <c r="ACK436" s="26"/>
      <c r="ACL436" s="26"/>
      <c r="ACM436" s="26"/>
      <c r="ACN436" s="26"/>
      <c r="ACO436" s="26"/>
      <c r="ACP436" s="26"/>
      <c r="ACQ436" s="26"/>
      <c r="ACR436" s="26"/>
      <c r="ACS436" s="26"/>
      <c r="ACT436" s="26"/>
      <c r="ACU436" s="26"/>
      <c r="ACV436" s="26"/>
      <c r="ACW436" s="26"/>
      <c r="ACX436" s="26"/>
      <c r="ACY436" s="26"/>
      <c r="ACZ436" s="26"/>
      <c r="ADA436" s="26"/>
      <c r="ADB436" s="26"/>
      <c r="ADC436" s="26"/>
      <c r="ADD436" s="26"/>
      <c r="ADE436" s="26"/>
      <c r="ADF436" s="26"/>
      <c r="ADG436" s="26"/>
      <c r="ADH436" s="26"/>
      <c r="ADI436" s="26"/>
      <c r="ADJ436" s="26"/>
      <c r="ADK436" s="26"/>
      <c r="ADL436" s="26"/>
      <c r="ADM436" s="26"/>
      <c r="ADN436" s="26"/>
      <c r="ADO436" s="26"/>
      <c r="ADP436" s="26"/>
      <c r="ADQ436" s="26"/>
      <c r="ADR436" s="26"/>
      <c r="ADS436" s="26"/>
      <c r="ADT436" s="26"/>
      <c r="ADU436" s="26"/>
      <c r="ADV436" s="26"/>
      <c r="ADW436" s="26"/>
      <c r="ADX436" s="26"/>
      <c r="ADY436" s="26"/>
      <c r="ADZ436" s="26"/>
      <c r="AEA436" s="26"/>
      <c r="AEB436" s="26"/>
      <c r="AEC436" s="26"/>
      <c r="AED436" s="26"/>
      <c r="AEE436" s="26"/>
      <c r="AEF436" s="26"/>
      <c r="AEG436" s="26"/>
      <c r="AEH436" s="26"/>
      <c r="AEI436" s="26"/>
      <c r="AEJ436" s="26"/>
      <c r="AEK436" s="26"/>
      <c r="AEL436" s="26"/>
      <c r="AEM436" s="26"/>
      <c r="AEN436" s="26"/>
      <c r="AEO436" s="26"/>
      <c r="AEP436" s="26"/>
      <c r="AEQ436" s="26"/>
      <c r="AER436" s="26"/>
      <c r="AES436" s="26"/>
      <c r="AET436" s="26"/>
      <c r="AEU436" s="26"/>
      <c r="AEV436" s="26"/>
      <c r="AEW436" s="26"/>
      <c r="AEX436" s="26"/>
      <c r="AEY436" s="26"/>
      <c r="AEZ436" s="26"/>
      <c r="AFA436" s="26"/>
      <c r="AFB436" s="26"/>
      <c r="AFC436" s="26"/>
      <c r="AFD436" s="26"/>
      <c r="AFE436" s="26"/>
      <c r="AFF436" s="26"/>
      <c r="AFG436" s="26"/>
      <c r="AFH436" s="26"/>
      <c r="AFI436" s="26"/>
      <c r="AFJ436" s="26"/>
      <c r="AFK436" s="26"/>
      <c r="AFL436" s="26"/>
      <c r="AFM436" s="26"/>
      <c r="AFN436" s="26"/>
      <c r="AFO436" s="26"/>
      <c r="AFP436" s="26"/>
      <c r="AFQ436" s="26"/>
      <c r="AFR436" s="26"/>
      <c r="AFS436" s="26"/>
      <c r="AFT436" s="26"/>
      <c r="AFU436" s="26"/>
      <c r="AFV436" s="26"/>
      <c r="AFW436" s="26"/>
      <c r="AFX436" s="26"/>
      <c r="AFY436" s="26"/>
      <c r="AFZ436" s="26"/>
      <c r="AGA436" s="26"/>
      <c r="AGB436" s="26"/>
      <c r="AGC436" s="26"/>
      <c r="AGD436" s="26"/>
      <c r="AGE436" s="26"/>
      <c r="AGF436" s="26"/>
      <c r="AGG436" s="26"/>
      <c r="AGH436" s="26"/>
      <c r="AGI436" s="26"/>
      <c r="AGJ436" s="26"/>
      <c r="AGK436" s="26"/>
      <c r="AGL436" s="26"/>
      <c r="AGM436" s="26"/>
      <c r="AGN436" s="26"/>
      <c r="AGO436" s="26"/>
    </row>
    <row r="437" spans="371:873" x14ac:dyDescent="0.25">
      <c r="NG437" s="26"/>
      <c r="NH437" s="26"/>
      <c r="NI437" s="26"/>
      <c r="NJ437" s="26"/>
      <c r="NK437" s="26"/>
      <c r="NL437" s="26"/>
      <c r="NM437" s="26"/>
      <c r="NN437" s="26"/>
      <c r="NO437" s="26"/>
      <c r="NP437" s="26"/>
      <c r="NQ437" s="26"/>
      <c r="NR437" s="26"/>
      <c r="NS437" s="26"/>
      <c r="NT437" s="26"/>
      <c r="NU437" s="26"/>
      <c r="NV437" s="26"/>
      <c r="NW437" s="26"/>
      <c r="NX437" s="26"/>
      <c r="NY437" s="26"/>
      <c r="NZ437" s="26"/>
      <c r="OA437" s="26"/>
      <c r="OB437" s="26"/>
      <c r="OC437" s="26"/>
      <c r="OD437" s="26"/>
      <c r="OE437" s="26"/>
      <c r="OF437" s="26"/>
      <c r="OG437" s="26"/>
      <c r="OH437" s="26"/>
      <c r="OI437" s="26"/>
      <c r="OJ437" s="26"/>
      <c r="OK437" s="26"/>
      <c r="OL437" s="26"/>
      <c r="OM437" s="26"/>
      <c r="ON437" s="26"/>
      <c r="OO437" s="26"/>
      <c r="OP437" s="26"/>
      <c r="OQ437" s="26"/>
      <c r="OR437" s="26"/>
      <c r="OS437" s="26"/>
      <c r="OT437" s="26"/>
      <c r="OU437" s="26"/>
      <c r="OV437" s="26"/>
      <c r="OW437" s="26"/>
      <c r="OX437" s="26"/>
      <c r="OY437" s="26"/>
      <c r="OZ437" s="26"/>
      <c r="PA437" s="26"/>
      <c r="PB437" s="26"/>
      <c r="PC437" s="26"/>
      <c r="PD437" s="26"/>
      <c r="PE437" s="26"/>
      <c r="PF437" s="26"/>
      <c r="PG437" s="26"/>
      <c r="PH437" s="26"/>
      <c r="PI437" s="26"/>
      <c r="PJ437" s="26"/>
      <c r="PK437" s="26"/>
      <c r="PL437" s="26"/>
      <c r="PM437" s="26"/>
      <c r="PN437" s="26"/>
      <c r="PO437" s="26"/>
      <c r="PP437" s="26"/>
      <c r="PQ437" s="26"/>
      <c r="PR437" s="26"/>
      <c r="PS437" s="26"/>
      <c r="PT437" s="26"/>
      <c r="PU437" s="26"/>
      <c r="PV437" s="26"/>
      <c r="PW437" s="26"/>
      <c r="PX437" s="26"/>
      <c r="PY437" s="26"/>
      <c r="PZ437" s="26"/>
      <c r="QA437" s="26"/>
      <c r="QB437" s="26"/>
      <c r="QC437" s="26"/>
      <c r="QD437" s="26"/>
      <c r="QE437" s="26"/>
      <c r="QF437" s="26"/>
      <c r="QG437" s="26"/>
      <c r="QH437" s="26"/>
      <c r="QI437" s="26"/>
      <c r="QJ437" s="26"/>
      <c r="QK437" s="26"/>
      <c r="QL437" s="26"/>
      <c r="QM437" s="26"/>
      <c r="QN437" s="26"/>
      <c r="QO437" s="26"/>
      <c r="QP437" s="26"/>
      <c r="QQ437" s="26"/>
      <c r="QR437" s="26"/>
      <c r="QS437" s="26"/>
      <c r="QT437" s="26"/>
      <c r="QU437" s="26"/>
      <c r="QV437" s="26"/>
      <c r="QW437" s="26"/>
      <c r="QX437" s="26"/>
      <c r="QY437" s="26"/>
      <c r="QZ437" s="26"/>
      <c r="RA437" s="26"/>
      <c r="RB437" s="26"/>
      <c r="RC437" s="26"/>
      <c r="RD437" s="26"/>
      <c r="RE437" s="26"/>
      <c r="RF437" s="26"/>
      <c r="RG437" s="26"/>
      <c r="RH437" s="26"/>
      <c r="RI437" s="26"/>
      <c r="RJ437" s="26"/>
      <c r="RK437" s="26"/>
      <c r="RL437" s="26"/>
      <c r="RM437" s="26"/>
      <c r="RN437" s="26"/>
      <c r="RO437" s="26"/>
      <c r="RP437" s="26"/>
      <c r="RQ437" s="26"/>
      <c r="RR437" s="26"/>
      <c r="RS437" s="26"/>
      <c r="RT437" s="26"/>
      <c r="RU437" s="26"/>
      <c r="RV437" s="26"/>
      <c r="RW437" s="26"/>
      <c r="RX437" s="26"/>
      <c r="RY437" s="26"/>
      <c r="RZ437" s="26"/>
      <c r="SA437" s="26"/>
      <c r="SB437" s="26"/>
      <c r="SC437" s="26"/>
      <c r="SD437" s="26"/>
      <c r="SE437" s="26"/>
      <c r="SF437" s="26"/>
      <c r="SG437" s="26"/>
      <c r="SH437" s="26"/>
      <c r="SI437" s="26"/>
      <c r="SJ437" s="26"/>
      <c r="SK437" s="26"/>
      <c r="SL437" s="26"/>
      <c r="SM437" s="26"/>
      <c r="SN437" s="26"/>
      <c r="SO437" s="26"/>
      <c r="SP437" s="26"/>
      <c r="AAV437" s="26"/>
      <c r="AAW437" s="26"/>
      <c r="AAX437" s="26"/>
      <c r="AAY437" s="26"/>
      <c r="AAZ437" s="26"/>
      <c r="ABA437" s="26"/>
      <c r="ABB437" s="26"/>
      <c r="ABC437" s="26"/>
      <c r="ABD437" s="26"/>
      <c r="ABE437" s="26"/>
      <c r="ABF437" s="26"/>
      <c r="ABG437" s="26"/>
      <c r="ABH437" s="26"/>
      <c r="ABI437" s="26"/>
      <c r="ABJ437" s="26"/>
      <c r="ABK437" s="26"/>
      <c r="ABL437" s="26"/>
      <c r="ABM437" s="26"/>
      <c r="ABN437" s="26"/>
      <c r="ABO437" s="26"/>
      <c r="ABP437" s="26"/>
      <c r="ABQ437" s="26"/>
      <c r="ABR437" s="26"/>
      <c r="ABS437" s="26"/>
      <c r="ABT437" s="26"/>
      <c r="ABU437" s="26"/>
      <c r="ABV437" s="26"/>
      <c r="ABW437" s="26"/>
      <c r="ABX437" s="26"/>
      <c r="ABY437" s="26"/>
      <c r="ABZ437" s="26"/>
      <c r="ACA437" s="26"/>
      <c r="ACB437" s="26"/>
      <c r="ACC437" s="26"/>
      <c r="ACD437" s="26"/>
      <c r="ACE437" s="26"/>
      <c r="ACF437" s="26"/>
      <c r="ACG437" s="26"/>
      <c r="ACH437" s="26"/>
      <c r="ACI437" s="26"/>
      <c r="ACJ437" s="26"/>
      <c r="ACK437" s="26"/>
      <c r="ACL437" s="26"/>
      <c r="ACM437" s="26"/>
      <c r="ACN437" s="26"/>
      <c r="ACO437" s="26"/>
      <c r="ACP437" s="26"/>
      <c r="ACQ437" s="26"/>
      <c r="ACR437" s="26"/>
      <c r="ACS437" s="26"/>
      <c r="ACT437" s="26"/>
      <c r="ACU437" s="26"/>
      <c r="ACV437" s="26"/>
      <c r="ACW437" s="26"/>
      <c r="ACX437" s="26"/>
      <c r="ACY437" s="26"/>
      <c r="ACZ437" s="26"/>
      <c r="ADA437" s="26"/>
      <c r="ADB437" s="26"/>
      <c r="ADC437" s="26"/>
      <c r="ADD437" s="26"/>
      <c r="ADE437" s="26"/>
      <c r="ADF437" s="26"/>
      <c r="ADG437" s="26"/>
      <c r="ADH437" s="26"/>
      <c r="ADI437" s="26"/>
      <c r="ADJ437" s="26"/>
      <c r="ADK437" s="26"/>
      <c r="ADL437" s="26"/>
      <c r="ADM437" s="26"/>
      <c r="ADN437" s="26"/>
      <c r="ADO437" s="26"/>
      <c r="ADP437" s="26"/>
      <c r="ADQ437" s="26"/>
      <c r="ADR437" s="26"/>
      <c r="ADS437" s="26"/>
      <c r="ADT437" s="26"/>
      <c r="ADU437" s="26"/>
      <c r="ADV437" s="26"/>
      <c r="ADW437" s="26"/>
      <c r="ADX437" s="26"/>
      <c r="ADY437" s="26"/>
      <c r="ADZ437" s="26"/>
      <c r="AEA437" s="26"/>
      <c r="AEB437" s="26"/>
      <c r="AEC437" s="26"/>
      <c r="AED437" s="26"/>
      <c r="AEE437" s="26"/>
      <c r="AEF437" s="26"/>
      <c r="AEG437" s="26"/>
      <c r="AEH437" s="26"/>
      <c r="AEI437" s="26"/>
      <c r="AEJ437" s="26"/>
      <c r="AEK437" s="26"/>
      <c r="AEL437" s="26"/>
      <c r="AEM437" s="26"/>
      <c r="AEN437" s="26"/>
      <c r="AEO437" s="26"/>
      <c r="AEP437" s="26"/>
      <c r="AEQ437" s="26"/>
      <c r="AER437" s="26"/>
      <c r="AES437" s="26"/>
      <c r="AET437" s="26"/>
      <c r="AEU437" s="26"/>
      <c r="AEV437" s="26"/>
      <c r="AEW437" s="26"/>
      <c r="AEX437" s="26"/>
      <c r="AEY437" s="26"/>
      <c r="AEZ437" s="26"/>
      <c r="AFA437" s="26"/>
      <c r="AFB437" s="26"/>
      <c r="AFC437" s="26"/>
      <c r="AFD437" s="26"/>
      <c r="AFE437" s="26"/>
      <c r="AFF437" s="26"/>
      <c r="AFG437" s="26"/>
      <c r="AFH437" s="26"/>
      <c r="AFI437" s="26"/>
      <c r="AFJ437" s="26"/>
      <c r="AFK437" s="26"/>
      <c r="AFL437" s="26"/>
      <c r="AFM437" s="26"/>
      <c r="AFN437" s="26"/>
      <c r="AFO437" s="26"/>
      <c r="AFP437" s="26"/>
      <c r="AFQ437" s="26"/>
      <c r="AFR437" s="26"/>
      <c r="AFS437" s="26"/>
      <c r="AFT437" s="26"/>
      <c r="AFU437" s="26"/>
      <c r="AFV437" s="26"/>
      <c r="AFW437" s="26"/>
      <c r="AFX437" s="26"/>
      <c r="AFY437" s="26"/>
      <c r="AFZ437" s="26"/>
      <c r="AGA437" s="26"/>
      <c r="AGB437" s="26"/>
      <c r="AGC437" s="26"/>
      <c r="AGD437" s="26"/>
      <c r="AGE437" s="26"/>
      <c r="AGF437" s="26"/>
      <c r="AGG437" s="26"/>
      <c r="AGH437" s="26"/>
      <c r="AGI437" s="26"/>
      <c r="AGJ437" s="26"/>
      <c r="AGK437" s="26"/>
      <c r="AGL437" s="26"/>
      <c r="AGM437" s="26"/>
      <c r="AGN437" s="26"/>
      <c r="AGO437" s="26"/>
    </row>
    <row r="438" spans="371:873" x14ac:dyDescent="0.25">
      <c r="NG438" s="26"/>
      <c r="NH438" s="26"/>
      <c r="NI438" s="26"/>
      <c r="NJ438" s="26"/>
      <c r="NK438" s="26"/>
      <c r="NL438" s="26"/>
      <c r="NM438" s="26"/>
      <c r="NN438" s="26"/>
      <c r="NO438" s="26"/>
      <c r="NP438" s="26"/>
      <c r="NQ438" s="26"/>
      <c r="NR438" s="26"/>
      <c r="NS438" s="26"/>
      <c r="NT438" s="26"/>
      <c r="NU438" s="26"/>
      <c r="NV438" s="26"/>
      <c r="NW438" s="26"/>
      <c r="NX438" s="26"/>
      <c r="NY438" s="26"/>
      <c r="NZ438" s="26"/>
      <c r="OA438" s="26"/>
      <c r="OB438" s="26"/>
      <c r="OC438" s="26"/>
      <c r="OD438" s="26"/>
      <c r="OE438" s="26"/>
      <c r="OF438" s="26"/>
      <c r="OG438" s="26"/>
      <c r="OH438" s="26"/>
      <c r="OI438" s="26"/>
      <c r="OJ438" s="26"/>
      <c r="OK438" s="26"/>
      <c r="OL438" s="26"/>
      <c r="OM438" s="26"/>
      <c r="ON438" s="26"/>
      <c r="OO438" s="26"/>
      <c r="OP438" s="26"/>
      <c r="OQ438" s="26"/>
      <c r="OR438" s="26"/>
      <c r="OS438" s="26"/>
      <c r="OT438" s="26"/>
      <c r="OU438" s="26"/>
      <c r="OV438" s="26"/>
      <c r="OW438" s="26"/>
      <c r="OX438" s="26"/>
      <c r="OY438" s="26"/>
      <c r="OZ438" s="26"/>
      <c r="PA438" s="26"/>
      <c r="PB438" s="26"/>
      <c r="PC438" s="26"/>
      <c r="PD438" s="26"/>
      <c r="PE438" s="26"/>
      <c r="PF438" s="26"/>
      <c r="PG438" s="26"/>
      <c r="PH438" s="26"/>
      <c r="PI438" s="26"/>
      <c r="PJ438" s="26"/>
      <c r="PK438" s="26"/>
      <c r="PL438" s="26"/>
      <c r="PM438" s="26"/>
      <c r="PN438" s="26"/>
      <c r="PO438" s="26"/>
      <c r="PP438" s="26"/>
      <c r="PQ438" s="26"/>
      <c r="PR438" s="26"/>
      <c r="PS438" s="26"/>
      <c r="PT438" s="26"/>
      <c r="PU438" s="26"/>
      <c r="PV438" s="26"/>
      <c r="PW438" s="26"/>
      <c r="PX438" s="26"/>
      <c r="PY438" s="26"/>
      <c r="PZ438" s="26"/>
      <c r="QA438" s="26"/>
      <c r="QB438" s="26"/>
      <c r="QC438" s="26"/>
      <c r="QD438" s="26"/>
      <c r="QE438" s="26"/>
      <c r="QF438" s="26"/>
      <c r="QG438" s="26"/>
      <c r="QH438" s="26"/>
      <c r="QI438" s="26"/>
      <c r="QJ438" s="26"/>
      <c r="QK438" s="26"/>
      <c r="QL438" s="26"/>
      <c r="QM438" s="26"/>
      <c r="QN438" s="26"/>
      <c r="QO438" s="26"/>
      <c r="QP438" s="26"/>
      <c r="QQ438" s="26"/>
      <c r="QR438" s="26"/>
      <c r="QS438" s="26"/>
      <c r="QT438" s="26"/>
      <c r="QU438" s="26"/>
      <c r="QV438" s="26"/>
      <c r="QW438" s="26"/>
      <c r="QX438" s="26"/>
      <c r="QY438" s="26"/>
      <c r="QZ438" s="26"/>
      <c r="RA438" s="26"/>
      <c r="RB438" s="26"/>
      <c r="RC438" s="26"/>
      <c r="RD438" s="26"/>
      <c r="RE438" s="26"/>
      <c r="RF438" s="26"/>
      <c r="RG438" s="26"/>
      <c r="RH438" s="26"/>
      <c r="RI438" s="26"/>
      <c r="RJ438" s="26"/>
      <c r="RK438" s="26"/>
      <c r="RL438" s="26"/>
      <c r="RM438" s="26"/>
      <c r="RN438" s="26"/>
      <c r="RO438" s="26"/>
      <c r="RP438" s="26"/>
      <c r="RQ438" s="26"/>
      <c r="RR438" s="26"/>
      <c r="RS438" s="26"/>
      <c r="RT438" s="26"/>
      <c r="RU438" s="26"/>
      <c r="RV438" s="26"/>
      <c r="RW438" s="26"/>
      <c r="RX438" s="26"/>
      <c r="RY438" s="26"/>
      <c r="RZ438" s="26"/>
      <c r="SA438" s="26"/>
      <c r="SB438" s="26"/>
      <c r="SC438" s="26"/>
      <c r="SD438" s="26"/>
      <c r="SE438" s="26"/>
      <c r="SF438" s="26"/>
      <c r="SG438" s="26"/>
      <c r="SH438" s="26"/>
      <c r="SI438" s="26"/>
      <c r="SJ438" s="26"/>
      <c r="SK438" s="26"/>
      <c r="SL438" s="26"/>
      <c r="SM438" s="26"/>
      <c r="SN438" s="26"/>
      <c r="SO438" s="26"/>
      <c r="SP438" s="26"/>
      <c r="AAV438" s="26"/>
      <c r="AAW438" s="26"/>
      <c r="AAX438" s="26"/>
      <c r="AAY438" s="26"/>
      <c r="AAZ438" s="26"/>
      <c r="ABA438" s="26"/>
      <c r="ABB438" s="26"/>
      <c r="ABC438" s="26"/>
      <c r="ABD438" s="26"/>
      <c r="ABE438" s="26"/>
      <c r="ABF438" s="26"/>
      <c r="ABG438" s="26"/>
      <c r="ABH438" s="26"/>
      <c r="ABI438" s="26"/>
      <c r="ABJ438" s="26"/>
      <c r="ABK438" s="26"/>
      <c r="ABL438" s="26"/>
      <c r="ABM438" s="26"/>
      <c r="ABN438" s="26"/>
      <c r="ABO438" s="26"/>
      <c r="ABP438" s="26"/>
      <c r="ABQ438" s="26"/>
      <c r="ABR438" s="26"/>
      <c r="ABS438" s="26"/>
      <c r="ABT438" s="26"/>
      <c r="ABU438" s="26"/>
      <c r="ABV438" s="26"/>
      <c r="ABW438" s="26"/>
      <c r="ABX438" s="26"/>
      <c r="ABY438" s="26"/>
      <c r="ABZ438" s="26"/>
      <c r="ACA438" s="26"/>
      <c r="ACB438" s="26"/>
      <c r="ACC438" s="26"/>
      <c r="ACD438" s="26"/>
      <c r="ACE438" s="26"/>
      <c r="ACF438" s="26"/>
      <c r="ACG438" s="26"/>
      <c r="ACH438" s="26"/>
      <c r="ACI438" s="26"/>
      <c r="ACJ438" s="26"/>
      <c r="ACK438" s="26"/>
      <c r="ACL438" s="26"/>
      <c r="ACM438" s="26"/>
      <c r="ACN438" s="26"/>
      <c r="ACO438" s="26"/>
      <c r="ACP438" s="26"/>
      <c r="ACQ438" s="26"/>
      <c r="ACR438" s="26"/>
      <c r="ACS438" s="26"/>
      <c r="ACT438" s="26"/>
      <c r="ACU438" s="26"/>
      <c r="ACV438" s="26"/>
      <c r="ACW438" s="26"/>
      <c r="ACX438" s="26"/>
      <c r="ACY438" s="26"/>
      <c r="ACZ438" s="26"/>
      <c r="ADA438" s="26"/>
      <c r="ADB438" s="26"/>
      <c r="ADC438" s="26"/>
      <c r="ADD438" s="26"/>
      <c r="ADE438" s="26"/>
      <c r="ADF438" s="26"/>
      <c r="ADG438" s="26"/>
      <c r="ADH438" s="26"/>
      <c r="ADI438" s="26"/>
      <c r="ADJ438" s="26"/>
      <c r="ADK438" s="26"/>
      <c r="ADL438" s="26"/>
      <c r="ADM438" s="26"/>
      <c r="ADN438" s="26"/>
      <c r="ADO438" s="26"/>
      <c r="ADP438" s="26"/>
      <c r="ADQ438" s="26"/>
      <c r="ADR438" s="26"/>
      <c r="ADS438" s="26"/>
      <c r="ADT438" s="26"/>
      <c r="ADU438" s="26"/>
      <c r="ADV438" s="26"/>
      <c r="ADW438" s="26"/>
      <c r="ADX438" s="26"/>
      <c r="ADY438" s="26"/>
      <c r="ADZ438" s="26"/>
      <c r="AEA438" s="26"/>
      <c r="AEB438" s="26"/>
      <c r="AEC438" s="26"/>
      <c r="AED438" s="26"/>
      <c r="AEE438" s="26"/>
      <c r="AEF438" s="26"/>
      <c r="AEG438" s="26"/>
      <c r="AEH438" s="26"/>
      <c r="AEI438" s="26"/>
      <c r="AEJ438" s="26"/>
      <c r="AEK438" s="26"/>
      <c r="AEL438" s="26"/>
      <c r="AEM438" s="26"/>
      <c r="AEN438" s="26"/>
      <c r="AEO438" s="26"/>
      <c r="AEP438" s="26"/>
      <c r="AEQ438" s="26"/>
      <c r="AER438" s="26"/>
      <c r="AES438" s="26"/>
      <c r="AET438" s="26"/>
      <c r="AEU438" s="26"/>
      <c r="AEV438" s="26"/>
      <c r="AEW438" s="26"/>
      <c r="AEX438" s="26"/>
      <c r="AEY438" s="26"/>
      <c r="AEZ438" s="26"/>
      <c r="AFA438" s="26"/>
      <c r="AFB438" s="26"/>
      <c r="AFC438" s="26"/>
      <c r="AFD438" s="26"/>
      <c r="AFE438" s="26"/>
      <c r="AFF438" s="26"/>
      <c r="AFG438" s="26"/>
      <c r="AFH438" s="26"/>
      <c r="AFI438" s="26"/>
      <c r="AFJ438" s="26"/>
      <c r="AFK438" s="26"/>
      <c r="AFL438" s="26"/>
      <c r="AFM438" s="26"/>
      <c r="AFN438" s="26"/>
      <c r="AFO438" s="26"/>
      <c r="AFP438" s="26"/>
      <c r="AFQ438" s="26"/>
      <c r="AFR438" s="26"/>
      <c r="AFS438" s="26"/>
      <c r="AFT438" s="26"/>
      <c r="AFU438" s="26"/>
      <c r="AFV438" s="26"/>
      <c r="AFW438" s="26"/>
      <c r="AFX438" s="26"/>
      <c r="AFY438" s="26"/>
      <c r="AFZ438" s="26"/>
      <c r="AGA438" s="26"/>
      <c r="AGB438" s="26"/>
      <c r="AGC438" s="26"/>
      <c r="AGD438" s="26"/>
      <c r="AGE438" s="26"/>
      <c r="AGF438" s="26"/>
      <c r="AGG438" s="26"/>
      <c r="AGH438" s="26"/>
      <c r="AGI438" s="26"/>
      <c r="AGJ438" s="26"/>
      <c r="AGK438" s="26"/>
      <c r="AGL438" s="26"/>
      <c r="AGM438" s="26"/>
      <c r="AGN438" s="26"/>
      <c r="AGO438" s="26"/>
    </row>
    <row r="439" spans="371:873" x14ac:dyDescent="0.25">
      <c r="NG439" s="26"/>
      <c r="NH439" s="26"/>
      <c r="NI439" s="26"/>
      <c r="NJ439" s="26"/>
      <c r="NK439" s="26"/>
      <c r="NL439" s="26"/>
      <c r="NM439" s="26"/>
      <c r="NN439" s="26"/>
      <c r="NO439" s="26"/>
      <c r="NP439" s="26"/>
      <c r="NQ439" s="26"/>
      <c r="NR439" s="26"/>
      <c r="NS439" s="26"/>
      <c r="NT439" s="26"/>
      <c r="NU439" s="26"/>
      <c r="NV439" s="26"/>
      <c r="NW439" s="26"/>
      <c r="NX439" s="26"/>
      <c r="NY439" s="26"/>
      <c r="NZ439" s="26"/>
      <c r="OA439" s="26"/>
      <c r="OB439" s="26"/>
      <c r="OC439" s="26"/>
      <c r="OD439" s="26"/>
      <c r="OE439" s="26"/>
      <c r="OF439" s="26"/>
      <c r="OG439" s="26"/>
      <c r="OH439" s="26"/>
      <c r="OI439" s="26"/>
      <c r="OJ439" s="26"/>
      <c r="OK439" s="26"/>
      <c r="OL439" s="26"/>
      <c r="OM439" s="26"/>
      <c r="ON439" s="26"/>
      <c r="OO439" s="26"/>
      <c r="OP439" s="26"/>
      <c r="OQ439" s="26"/>
      <c r="OR439" s="26"/>
      <c r="OS439" s="26"/>
      <c r="OT439" s="26"/>
      <c r="OU439" s="26"/>
      <c r="OV439" s="26"/>
      <c r="OW439" s="26"/>
      <c r="OX439" s="26"/>
      <c r="OY439" s="26"/>
      <c r="OZ439" s="26"/>
      <c r="PA439" s="26"/>
      <c r="PB439" s="26"/>
      <c r="PC439" s="26"/>
      <c r="PD439" s="26"/>
      <c r="PE439" s="26"/>
      <c r="PF439" s="26"/>
      <c r="PG439" s="26"/>
      <c r="PH439" s="26"/>
      <c r="PI439" s="26"/>
      <c r="PJ439" s="26"/>
      <c r="PK439" s="26"/>
      <c r="PL439" s="26"/>
      <c r="PM439" s="26"/>
      <c r="PN439" s="26"/>
      <c r="PO439" s="26"/>
      <c r="PP439" s="26"/>
      <c r="PQ439" s="26"/>
      <c r="PR439" s="26"/>
      <c r="PS439" s="26"/>
      <c r="PT439" s="26"/>
      <c r="PU439" s="26"/>
      <c r="PV439" s="26"/>
      <c r="PW439" s="26"/>
      <c r="PX439" s="26"/>
      <c r="PY439" s="26"/>
      <c r="PZ439" s="26"/>
      <c r="QA439" s="26"/>
      <c r="QB439" s="26"/>
      <c r="QC439" s="26"/>
      <c r="QD439" s="26"/>
      <c r="QE439" s="26"/>
      <c r="QF439" s="26"/>
      <c r="QG439" s="26"/>
      <c r="QH439" s="26"/>
      <c r="QI439" s="26"/>
      <c r="QJ439" s="26"/>
      <c r="QK439" s="26"/>
      <c r="QL439" s="26"/>
      <c r="QM439" s="26"/>
      <c r="QN439" s="26"/>
      <c r="QO439" s="26"/>
      <c r="QP439" s="26"/>
      <c r="QQ439" s="26"/>
      <c r="QR439" s="26"/>
      <c r="QS439" s="26"/>
      <c r="QT439" s="26"/>
      <c r="QU439" s="26"/>
      <c r="QV439" s="26"/>
      <c r="QW439" s="26"/>
      <c r="QX439" s="26"/>
      <c r="QY439" s="26"/>
      <c r="QZ439" s="26"/>
      <c r="RA439" s="26"/>
      <c r="RB439" s="26"/>
      <c r="RC439" s="26"/>
      <c r="RD439" s="26"/>
      <c r="RE439" s="26"/>
      <c r="RF439" s="26"/>
      <c r="RG439" s="26"/>
      <c r="RH439" s="26"/>
      <c r="RI439" s="26"/>
      <c r="RJ439" s="26"/>
      <c r="RK439" s="26"/>
      <c r="RL439" s="26"/>
      <c r="RM439" s="26"/>
      <c r="RN439" s="26"/>
      <c r="RO439" s="26"/>
      <c r="RP439" s="26"/>
      <c r="RQ439" s="26"/>
      <c r="RR439" s="26"/>
      <c r="RS439" s="26"/>
      <c r="RT439" s="26"/>
      <c r="RU439" s="26"/>
      <c r="RV439" s="26"/>
      <c r="RW439" s="26"/>
      <c r="RX439" s="26"/>
      <c r="RY439" s="26"/>
      <c r="RZ439" s="26"/>
      <c r="SA439" s="26"/>
      <c r="SB439" s="26"/>
      <c r="SC439" s="26"/>
      <c r="SD439" s="26"/>
      <c r="SE439" s="26"/>
      <c r="SF439" s="26"/>
      <c r="SG439" s="26"/>
      <c r="SH439" s="26"/>
      <c r="SI439" s="26"/>
      <c r="SJ439" s="26"/>
      <c r="SK439" s="26"/>
      <c r="SL439" s="26"/>
      <c r="SM439" s="26"/>
      <c r="SN439" s="26"/>
      <c r="SO439" s="26"/>
      <c r="SP439" s="26"/>
      <c r="AAV439" s="26"/>
      <c r="AAW439" s="26"/>
      <c r="AAX439" s="26"/>
      <c r="AAY439" s="26"/>
      <c r="AAZ439" s="26"/>
      <c r="ABA439" s="26"/>
      <c r="ABB439" s="26"/>
      <c r="ABC439" s="26"/>
      <c r="ABD439" s="26"/>
      <c r="ABE439" s="26"/>
      <c r="ABF439" s="26"/>
      <c r="ABG439" s="26"/>
      <c r="ABH439" s="26"/>
      <c r="ABI439" s="26"/>
      <c r="ABJ439" s="26"/>
      <c r="ABK439" s="26"/>
      <c r="ABL439" s="26"/>
      <c r="ABM439" s="26"/>
      <c r="ABN439" s="26"/>
      <c r="ABO439" s="26"/>
      <c r="ABP439" s="26"/>
      <c r="ABQ439" s="26"/>
      <c r="ABR439" s="26"/>
      <c r="ABS439" s="26"/>
      <c r="ABT439" s="26"/>
      <c r="ABU439" s="26"/>
      <c r="ABV439" s="26"/>
      <c r="ABW439" s="26"/>
      <c r="ABX439" s="26"/>
      <c r="ABY439" s="26"/>
      <c r="ABZ439" s="26"/>
      <c r="ACA439" s="26"/>
      <c r="ACB439" s="26"/>
      <c r="ACC439" s="26"/>
      <c r="ACD439" s="26"/>
      <c r="ACE439" s="26"/>
      <c r="ACF439" s="26"/>
      <c r="ACG439" s="26"/>
      <c r="ACH439" s="26"/>
      <c r="ACI439" s="26"/>
      <c r="ACJ439" s="26"/>
      <c r="ACK439" s="26"/>
      <c r="ACL439" s="26"/>
      <c r="ACM439" s="26"/>
      <c r="ACN439" s="26"/>
      <c r="ACO439" s="26"/>
      <c r="ACP439" s="26"/>
      <c r="ACQ439" s="26"/>
      <c r="ACR439" s="26"/>
      <c r="ACS439" s="26"/>
      <c r="ACT439" s="26"/>
      <c r="ACU439" s="26"/>
      <c r="ACV439" s="26"/>
      <c r="ACW439" s="26"/>
      <c r="ACX439" s="26"/>
      <c r="ACY439" s="26"/>
      <c r="ACZ439" s="26"/>
      <c r="ADA439" s="26"/>
      <c r="ADB439" s="26"/>
      <c r="ADC439" s="26"/>
      <c r="ADD439" s="26"/>
      <c r="ADE439" s="26"/>
      <c r="ADF439" s="26"/>
      <c r="ADG439" s="26"/>
      <c r="ADH439" s="26"/>
      <c r="ADI439" s="26"/>
      <c r="ADJ439" s="26"/>
      <c r="ADK439" s="26"/>
      <c r="ADL439" s="26"/>
      <c r="ADM439" s="26"/>
      <c r="ADN439" s="26"/>
      <c r="ADO439" s="26"/>
      <c r="ADP439" s="26"/>
      <c r="ADQ439" s="26"/>
      <c r="ADR439" s="26"/>
      <c r="ADS439" s="26"/>
      <c r="ADT439" s="26"/>
      <c r="ADU439" s="26"/>
      <c r="ADV439" s="26"/>
      <c r="ADW439" s="26"/>
      <c r="ADX439" s="26"/>
      <c r="ADY439" s="26"/>
      <c r="ADZ439" s="26"/>
      <c r="AEA439" s="26"/>
      <c r="AEB439" s="26"/>
      <c r="AEC439" s="26"/>
      <c r="AED439" s="26"/>
      <c r="AEE439" s="26"/>
      <c r="AEF439" s="26"/>
      <c r="AEG439" s="26"/>
      <c r="AEH439" s="26"/>
      <c r="AEI439" s="26"/>
      <c r="AEJ439" s="26"/>
      <c r="AEK439" s="26"/>
      <c r="AEL439" s="26"/>
      <c r="AEM439" s="26"/>
      <c r="AEN439" s="26"/>
      <c r="AEO439" s="26"/>
      <c r="AEP439" s="26"/>
      <c r="AEQ439" s="26"/>
      <c r="AER439" s="26"/>
      <c r="AES439" s="26"/>
      <c r="AET439" s="26"/>
      <c r="AEU439" s="26"/>
      <c r="AEV439" s="26"/>
      <c r="AEW439" s="26"/>
      <c r="AEX439" s="26"/>
      <c r="AEY439" s="26"/>
      <c r="AEZ439" s="26"/>
      <c r="AFA439" s="26"/>
      <c r="AFB439" s="26"/>
      <c r="AFC439" s="26"/>
      <c r="AFD439" s="26"/>
      <c r="AFE439" s="26"/>
      <c r="AFF439" s="26"/>
      <c r="AFG439" s="26"/>
      <c r="AFH439" s="26"/>
      <c r="AFI439" s="26"/>
      <c r="AFJ439" s="26"/>
      <c r="AFK439" s="26"/>
      <c r="AFL439" s="26"/>
      <c r="AFM439" s="26"/>
      <c r="AFN439" s="26"/>
      <c r="AFO439" s="26"/>
      <c r="AFP439" s="26"/>
      <c r="AFQ439" s="26"/>
      <c r="AFR439" s="26"/>
      <c r="AFS439" s="26"/>
      <c r="AFT439" s="26"/>
      <c r="AFU439" s="26"/>
      <c r="AFV439" s="26"/>
      <c r="AFW439" s="26"/>
      <c r="AFX439" s="26"/>
      <c r="AFY439" s="26"/>
      <c r="AFZ439" s="26"/>
      <c r="AGA439" s="26"/>
      <c r="AGB439" s="26"/>
      <c r="AGC439" s="26"/>
      <c r="AGD439" s="26"/>
      <c r="AGE439" s="26"/>
      <c r="AGF439" s="26"/>
      <c r="AGG439" s="26"/>
      <c r="AGH439" s="26"/>
      <c r="AGI439" s="26"/>
      <c r="AGJ439" s="26"/>
      <c r="AGK439" s="26"/>
      <c r="AGL439" s="26"/>
      <c r="AGM439" s="26"/>
      <c r="AGN439" s="26"/>
      <c r="AGO439" s="26"/>
    </row>
    <row r="440" spans="371:873" x14ac:dyDescent="0.25">
      <c r="NG440" s="26"/>
      <c r="NH440" s="26"/>
      <c r="NI440" s="26"/>
      <c r="NJ440" s="26"/>
      <c r="NK440" s="26"/>
      <c r="NL440" s="26"/>
      <c r="NM440" s="26"/>
      <c r="NN440" s="26"/>
      <c r="NO440" s="26"/>
      <c r="NP440" s="26"/>
      <c r="NQ440" s="26"/>
      <c r="NR440" s="26"/>
      <c r="NS440" s="26"/>
      <c r="NT440" s="26"/>
      <c r="NU440" s="26"/>
      <c r="NV440" s="26"/>
      <c r="NW440" s="26"/>
      <c r="NX440" s="26"/>
      <c r="NY440" s="26"/>
      <c r="NZ440" s="26"/>
      <c r="OA440" s="26"/>
      <c r="OB440" s="26"/>
      <c r="OC440" s="26"/>
      <c r="OD440" s="26"/>
      <c r="OE440" s="26"/>
      <c r="OF440" s="26"/>
      <c r="OG440" s="26"/>
      <c r="OH440" s="26"/>
      <c r="OI440" s="26"/>
      <c r="OJ440" s="26"/>
      <c r="OK440" s="26"/>
      <c r="OL440" s="26"/>
      <c r="OM440" s="26"/>
      <c r="ON440" s="26"/>
      <c r="OO440" s="26"/>
      <c r="OP440" s="26"/>
      <c r="OQ440" s="26"/>
      <c r="OR440" s="26"/>
      <c r="OS440" s="26"/>
      <c r="OT440" s="26"/>
      <c r="OU440" s="26"/>
      <c r="OV440" s="26"/>
      <c r="OW440" s="26"/>
      <c r="OX440" s="26"/>
      <c r="OY440" s="26"/>
      <c r="OZ440" s="26"/>
      <c r="PA440" s="26"/>
      <c r="PB440" s="26"/>
      <c r="PC440" s="26"/>
      <c r="PD440" s="26"/>
      <c r="PE440" s="26"/>
      <c r="PF440" s="26"/>
      <c r="PG440" s="26"/>
      <c r="PH440" s="26"/>
      <c r="PI440" s="26"/>
      <c r="PJ440" s="26"/>
      <c r="PK440" s="26"/>
      <c r="PL440" s="26"/>
      <c r="PM440" s="26"/>
      <c r="PN440" s="26"/>
      <c r="PO440" s="26"/>
      <c r="PP440" s="26"/>
      <c r="PQ440" s="26"/>
      <c r="PR440" s="26"/>
      <c r="PS440" s="26"/>
      <c r="PT440" s="26"/>
      <c r="PU440" s="26"/>
      <c r="PV440" s="26"/>
      <c r="PW440" s="26"/>
      <c r="PX440" s="26"/>
      <c r="PY440" s="26"/>
      <c r="PZ440" s="26"/>
      <c r="QA440" s="26"/>
      <c r="QB440" s="26"/>
      <c r="QC440" s="26"/>
      <c r="QD440" s="26"/>
      <c r="QE440" s="26"/>
      <c r="QF440" s="26"/>
      <c r="QG440" s="26"/>
      <c r="QH440" s="26"/>
      <c r="QI440" s="26"/>
      <c r="QJ440" s="26"/>
      <c r="QK440" s="26"/>
      <c r="QL440" s="26"/>
      <c r="QM440" s="26"/>
      <c r="QN440" s="26"/>
      <c r="QO440" s="26"/>
      <c r="QP440" s="26"/>
      <c r="QQ440" s="26"/>
      <c r="QR440" s="26"/>
      <c r="QS440" s="26"/>
      <c r="QT440" s="26"/>
      <c r="QU440" s="26"/>
      <c r="QV440" s="26"/>
      <c r="QW440" s="26"/>
      <c r="QX440" s="26"/>
      <c r="QY440" s="26"/>
      <c r="QZ440" s="26"/>
      <c r="RA440" s="26"/>
      <c r="RB440" s="26"/>
      <c r="RC440" s="26"/>
      <c r="RD440" s="26"/>
      <c r="RE440" s="26"/>
      <c r="RF440" s="26"/>
      <c r="RG440" s="26"/>
      <c r="RH440" s="26"/>
      <c r="RI440" s="26"/>
      <c r="RJ440" s="26"/>
      <c r="RK440" s="26"/>
      <c r="RL440" s="26"/>
      <c r="RM440" s="26"/>
      <c r="RN440" s="26"/>
      <c r="RO440" s="26"/>
      <c r="RP440" s="26"/>
      <c r="RQ440" s="26"/>
      <c r="RR440" s="26"/>
      <c r="RS440" s="26"/>
      <c r="RT440" s="26"/>
      <c r="RU440" s="26"/>
      <c r="RV440" s="26"/>
      <c r="RW440" s="26"/>
      <c r="RX440" s="26"/>
      <c r="RY440" s="26"/>
      <c r="RZ440" s="26"/>
      <c r="SA440" s="26"/>
      <c r="SB440" s="26"/>
      <c r="SC440" s="26"/>
      <c r="SD440" s="26"/>
      <c r="SE440" s="26"/>
      <c r="SF440" s="26"/>
      <c r="SG440" s="26"/>
      <c r="SH440" s="26"/>
      <c r="SI440" s="26"/>
      <c r="SJ440" s="26"/>
      <c r="SK440" s="26"/>
      <c r="SL440" s="26"/>
      <c r="SM440" s="26"/>
      <c r="SN440" s="26"/>
      <c r="SO440" s="26"/>
      <c r="SP440" s="26"/>
      <c r="AAV440" s="26"/>
      <c r="AAW440" s="26"/>
      <c r="AAX440" s="26"/>
      <c r="AAY440" s="26"/>
      <c r="AAZ440" s="26"/>
      <c r="ABA440" s="26"/>
      <c r="ABB440" s="26"/>
      <c r="ABC440" s="26"/>
      <c r="ABD440" s="26"/>
      <c r="ABE440" s="26"/>
      <c r="ABF440" s="26"/>
      <c r="ABG440" s="26"/>
      <c r="ABH440" s="26"/>
      <c r="ABI440" s="26"/>
      <c r="ABJ440" s="26"/>
      <c r="ABK440" s="26"/>
      <c r="ABL440" s="26"/>
      <c r="ABM440" s="26"/>
      <c r="ABN440" s="26"/>
      <c r="ABO440" s="26"/>
      <c r="ABP440" s="26"/>
      <c r="ABQ440" s="26"/>
      <c r="ABR440" s="26"/>
      <c r="ABS440" s="26"/>
      <c r="ABT440" s="26"/>
      <c r="ABU440" s="26"/>
      <c r="ABV440" s="26"/>
      <c r="ABW440" s="26"/>
      <c r="ABX440" s="26"/>
      <c r="ABY440" s="26"/>
      <c r="ABZ440" s="26"/>
      <c r="ACA440" s="26"/>
      <c r="ACB440" s="26"/>
      <c r="ACC440" s="26"/>
      <c r="ACD440" s="26"/>
      <c r="ACE440" s="26"/>
      <c r="ACF440" s="26"/>
      <c r="ACG440" s="26"/>
      <c r="ACH440" s="26"/>
      <c r="ACI440" s="26"/>
      <c r="ACJ440" s="26"/>
      <c r="ACK440" s="26"/>
      <c r="ACL440" s="26"/>
      <c r="ACM440" s="26"/>
      <c r="ACN440" s="26"/>
      <c r="ACO440" s="26"/>
      <c r="ACP440" s="26"/>
      <c r="ACQ440" s="26"/>
      <c r="ACR440" s="26"/>
      <c r="ACS440" s="26"/>
      <c r="ACT440" s="26"/>
      <c r="ACU440" s="26"/>
      <c r="ACV440" s="26"/>
      <c r="ACW440" s="26"/>
      <c r="ACX440" s="26"/>
      <c r="ACY440" s="26"/>
      <c r="ACZ440" s="26"/>
      <c r="ADA440" s="26"/>
      <c r="ADB440" s="26"/>
      <c r="ADC440" s="26"/>
      <c r="ADD440" s="26"/>
      <c r="ADE440" s="26"/>
      <c r="ADF440" s="26"/>
      <c r="ADG440" s="26"/>
      <c r="ADH440" s="26"/>
      <c r="ADI440" s="26"/>
      <c r="ADJ440" s="26"/>
      <c r="ADK440" s="26"/>
      <c r="ADL440" s="26"/>
      <c r="ADM440" s="26"/>
      <c r="ADN440" s="26"/>
      <c r="ADO440" s="26"/>
      <c r="ADP440" s="26"/>
      <c r="ADQ440" s="26"/>
      <c r="ADR440" s="26"/>
      <c r="ADS440" s="26"/>
      <c r="ADT440" s="26"/>
      <c r="ADU440" s="26"/>
      <c r="ADV440" s="26"/>
      <c r="ADW440" s="26"/>
      <c r="ADX440" s="26"/>
      <c r="ADY440" s="26"/>
      <c r="ADZ440" s="26"/>
      <c r="AEA440" s="26"/>
      <c r="AEB440" s="26"/>
      <c r="AEC440" s="26"/>
      <c r="AED440" s="26"/>
      <c r="AEE440" s="26"/>
      <c r="AEF440" s="26"/>
      <c r="AEG440" s="26"/>
      <c r="AEH440" s="26"/>
      <c r="AEI440" s="26"/>
      <c r="AEJ440" s="26"/>
      <c r="AEK440" s="26"/>
      <c r="AEL440" s="26"/>
      <c r="AEM440" s="26"/>
      <c r="AEN440" s="26"/>
      <c r="AEO440" s="26"/>
      <c r="AEP440" s="26"/>
      <c r="AEQ440" s="26"/>
      <c r="AER440" s="26"/>
      <c r="AES440" s="26"/>
      <c r="AET440" s="26"/>
      <c r="AEU440" s="26"/>
      <c r="AEV440" s="26"/>
      <c r="AEW440" s="26"/>
      <c r="AEX440" s="26"/>
      <c r="AEY440" s="26"/>
      <c r="AEZ440" s="26"/>
      <c r="AFA440" s="26"/>
      <c r="AFB440" s="26"/>
      <c r="AFC440" s="26"/>
      <c r="AFD440" s="26"/>
      <c r="AFE440" s="26"/>
      <c r="AFF440" s="26"/>
      <c r="AFG440" s="26"/>
      <c r="AFH440" s="26"/>
      <c r="AFI440" s="26"/>
      <c r="AFJ440" s="26"/>
      <c r="AFK440" s="26"/>
      <c r="AFL440" s="26"/>
      <c r="AFM440" s="26"/>
      <c r="AFN440" s="26"/>
      <c r="AFO440" s="26"/>
      <c r="AFP440" s="26"/>
      <c r="AFQ440" s="26"/>
      <c r="AFR440" s="26"/>
      <c r="AFS440" s="26"/>
      <c r="AFT440" s="26"/>
      <c r="AFU440" s="26"/>
      <c r="AFV440" s="26"/>
      <c r="AFW440" s="26"/>
      <c r="AFX440" s="26"/>
      <c r="AFY440" s="26"/>
      <c r="AFZ440" s="26"/>
      <c r="AGA440" s="26"/>
      <c r="AGB440" s="26"/>
      <c r="AGC440" s="26"/>
      <c r="AGD440" s="26"/>
      <c r="AGE440" s="26"/>
      <c r="AGF440" s="26"/>
      <c r="AGG440" s="26"/>
      <c r="AGH440" s="26"/>
      <c r="AGI440" s="26"/>
      <c r="AGJ440" s="26"/>
      <c r="AGK440" s="26"/>
      <c r="AGL440" s="26"/>
      <c r="AGM440" s="26"/>
      <c r="AGN440" s="26"/>
      <c r="AGO440" s="26"/>
    </row>
    <row r="441" spans="371:873" x14ac:dyDescent="0.25">
      <c r="NG441" s="26"/>
      <c r="NH441" s="26"/>
      <c r="NI441" s="26"/>
      <c r="NJ441" s="26"/>
      <c r="NK441" s="26"/>
      <c r="NL441" s="26"/>
      <c r="NM441" s="26"/>
      <c r="NN441" s="26"/>
      <c r="NO441" s="26"/>
      <c r="NP441" s="26"/>
      <c r="NQ441" s="26"/>
      <c r="NR441" s="26"/>
      <c r="NS441" s="26"/>
      <c r="NT441" s="26"/>
      <c r="NU441" s="26"/>
      <c r="NV441" s="26"/>
      <c r="NW441" s="26"/>
      <c r="NX441" s="26"/>
      <c r="NY441" s="26"/>
      <c r="NZ441" s="26"/>
      <c r="OA441" s="26"/>
      <c r="OB441" s="26"/>
      <c r="OC441" s="26"/>
      <c r="OD441" s="26"/>
      <c r="OE441" s="26"/>
      <c r="OF441" s="26"/>
      <c r="OG441" s="26"/>
      <c r="OH441" s="26"/>
      <c r="OI441" s="26"/>
      <c r="OJ441" s="26"/>
      <c r="OK441" s="26"/>
      <c r="OL441" s="26"/>
      <c r="OM441" s="26"/>
      <c r="ON441" s="26"/>
      <c r="OO441" s="26"/>
      <c r="OP441" s="26"/>
      <c r="OQ441" s="26"/>
      <c r="OR441" s="26"/>
      <c r="OS441" s="26"/>
      <c r="OT441" s="26"/>
      <c r="OU441" s="26"/>
      <c r="OV441" s="26"/>
      <c r="OW441" s="26"/>
      <c r="OX441" s="26"/>
      <c r="OY441" s="26"/>
      <c r="OZ441" s="26"/>
      <c r="PA441" s="26"/>
      <c r="PB441" s="26"/>
      <c r="PC441" s="26"/>
      <c r="PD441" s="26"/>
      <c r="PE441" s="26"/>
      <c r="PF441" s="26"/>
      <c r="PG441" s="26"/>
      <c r="PH441" s="26"/>
      <c r="PI441" s="26"/>
      <c r="PJ441" s="26"/>
      <c r="PK441" s="26"/>
      <c r="PL441" s="26"/>
      <c r="PM441" s="26"/>
      <c r="PN441" s="26"/>
      <c r="PO441" s="26"/>
      <c r="PP441" s="26"/>
      <c r="PQ441" s="26"/>
      <c r="PR441" s="26"/>
      <c r="PS441" s="26"/>
      <c r="PT441" s="26"/>
      <c r="PU441" s="26"/>
      <c r="PV441" s="26"/>
      <c r="PW441" s="26"/>
      <c r="PX441" s="26"/>
      <c r="PY441" s="26"/>
      <c r="PZ441" s="26"/>
      <c r="QA441" s="26"/>
      <c r="QB441" s="26"/>
      <c r="QC441" s="26"/>
      <c r="QD441" s="26"/>
      <c r="QE441" s="26"/>
      <c r="QF441" s="26"/>
      <c r="QG441" s="26"/>
      <c r="QH441" s="26"/>
      <c r="QI441" s="26"/>
      <c r="QJ441" s="26"/>
      <c r="QK441" s="26"/>
      <c r="QL441" s="26"/>
      <c r="QM441" s="26"/>
      <c r="QN441" s="26"/>
      <c r="QO441" s="26"/>
      <c r="QP441" s="26"/>
      <c r="QQ441" s="26"/>
      <c r="QR441" s="26"/>
      <c r="QS441" s="26"/>
      <c r="QT441" s="26"/>
      <c r="QU441" s="26"/>
      <c r="QV441" s="26"/>
      <c r="QW441" s="26"/>
      <c r="QX441" s="26"/>
      <c r="QY441" s="26"/>
      <c r="QZ441" s="26"/>
      <c r="RA441" s="26"/>
      <c r="RB441" s="26"/>
      <c r="RC441" s="26"/>
      <c r="RD441" s="26"/>
      <c r="RE441" s="26"/>
      <c r="RF441" s="26"/>
      <c r="RG441" s="26"/>
      <c r="RH441" s="26"/>
      <c r="RI441" s="26"/>
      <c r="RJ441" s="26"/>
      <c r="RK441" s="26"/>
      <c r="RL441" s="26"/>
      <c r="RM441" s="26"/>
      <c r="RN441" s="26"/>
      <c r="RO441" s="26"/>
      <c r="RP441" s="26"/>
      <c r="RQ441" s="26"/>
      <c r="RR441" s="26"/>
      <c r="RS441" s="26"/>
      <c r="RT441" s="26"/>
      <c r="RU441" s="26"/>
      <c r="RV441" s="26"/>
      <c r="RW441" s="26"/>
      <c r="RX441" s="26"/>
      <c r="RY441" s="26"/>
      <c r="RZ441" s="26"/>
      <c r="SA441" s="26"/>
      <c r="SB441" s="26"/>
      <c r="SC441" s="26"/>
      <c r="SD441" s="26"/>
      <c r="SE441" s="26"/>
      <c r="SF441" s="26"/>
      <c r="SG441" s="26"/>
      <c r="SH441" s="26"/>
      <c r="SI441" s="26"/>
      <c r="SJ441" s="26"/>
      <c r="SK441" s="26"/>
      <c r="SL441" s="26"/>
      <c r="SM441" s="26"/>
      <c r="SN441" s="26"/>
      <c r="SO441" s="26"/>
      <c r="SP441" s="26"/>
      <c r="AAV441" s="26"/>
      <c r="AAW441" s="26"/>
      <c r="AAX441" s="26"/>
      <c r="AAY441" s="26"/>
      <c r="AAZ441" s="26"/>
      <c r="ABA441" s="26"/>
      <c r="ABB441" s="26"/>
      <c r="ABC441" s="26"/>
      <c r="ABD441" s="26"/>
      <c r="ABE441" s="26"/>
      <c r="ABF441" s="26"/>
      <c r="ABG441" s="26"/>
      <c r="ABH441" s="26"/>
      <c r="ABI441" s="26"/>
      <c r="ABJ441" s="26"/>
      <c r="ABK441" s="26"/>
      <c r="ABL441" s="26"/>
      <c r="ABM441" s="26"/>
      <c r="ABN441" s="26"/>
      <c r="ABO441" s="26"/>
      <c r="ABP441" s="26"/>
      <c r="ABQ441" s="26"/>
      <c r="ABR441" s="26"/>
      <c r="ABS441" s="26"/>
      <c r="ABT441" s="26"/>
      <c r="ABU441" s="26"/>
      <c r="ABV441" s="26"/>
      <c r="ABW441" s="26"/>
      <c r="ABX441" s="26"/>
      <c r="ABY441" s="26"/>
      <c r="ABZ441" s="26"/>
      <c r="ACA441" s="26"/>
      <c r="ACB441" s="26"/>
      <c r="ACC441" s="26"/>
      <c r="ACD441" s="26"/>
      <c r="ACE441" s="26"/>
      <c r="ACF441" s="26"/>
      <c r="ACG441" s="26"/>
      <c r="ACH441" s="26"/>
      <c r="ACI441" s="26"/>
      <c r="ACJ441" s="26"/>
      <c r="ACK441" s="26"/>
      <c r="ACL441" s="26"/>
      <c r="ACM441" s="26"/>
      <c r="ACN441" s="26"/>
      <c r="ACO441" s="26"/>
      <c r="ACP441" s="26"/>
      <c r="ACQ441" s="26"/>
      <c r="ACR441" s="26"/>
      <c r="ACS441" s="26"/>
      <c r="ACT441" s="26"/>
      <c r="ACU441" s="26"/>
      <c r="ACV441" s="26"/>
      <c r="ACW441" s="26"/>
      <c r="ACX441" s="26"/>
      <c r="ACY441" s="26"/>
      <c r="ACZ441" s="26"/>
      <c r="ADA441" s="26"/>
      <c r="ADB441" s="26"/>
      <c r="ADC441" s="26"/>
      <c r="ADD441" s="26"/>
      <c r="ADE441" s="26"/>
      <c r="ADF441" s="26"/>
      <c r="ADG441" s="26"/>
      <c r="ADH441" s="26"/>
      <c r="ADI441" s="26"/>
      <c r="ADJ441" s="26"/>
      <c r="ADK441" s="26"/>
      <c r="ADL441" s="26"/>
      <c r="ADM441" s="26"/>
      <c r="ADN441" s="26"/>
      <c r="ADO441" s="26"/>
      <c r="ADP441" s="26"/>
      <c r="ADQ441" s="26"/>
      <c r="ADR441" s="26"/>
      <c r="ADS441" s="26"/>
      <c r="ADT441" s="26"/>
      <c r="ADU441" s="26"/>
      <c r="ADV441" s="26"/>
      <c r="ADW441" s="26"/>
      <c r="ADX441" s="26"/>
      <c r="ADY441" s="26"/>
      <c r="ADZ441" s="26"/>
      <c r="AEA441" s="26"/>
      <c r="AEB441" s="26"/>
      <c r="AEC441" s="26"/>
      <c r="AED441" s="26"/>
      <c r="AEE441" s="26"/>
      <c r="AEF441" s="26"/>
      <c r="AEG441" s="26"/>
      <c r="AEH441" s="26"/>
      <c r="AEI441" s="26"/>
      <c r="AEJ441" s="26"/>
      <c r="AEK441" s="26"/>
      <c r="AEL441" s="26"/>
      <c r="AEM441" s="26"/>
      <c r="AEN441" s="26"/>
      <c r="AEO441" s="26"/>
      <c r="AEP441" s="26"/>
      <c r="AEQ441" s="26"/>
      <c r="AER441" s="26"/>
      <c r="AES441" s="26"/>
      <c r="AET441" s="26"/>
      <c r="AEU441" s="26"/>
      <c r="AEV441" s="26"/>
      <c r="AEW441" s="26"/>
      <c r="AEX441" s="26"/>
      <c r="AEY441" s="26"/>
      <c r="AEZ441" s="26"/>
      <c r="AFA441" s="26"/>
      <c r="AFB441" s="26"/>
      <c r="AFC441" s="26"/>
      <c r="AFD441" s="26"/>
      <c r="AFE441" s="26"/>
      <c r="AFF441" s="26"/>
      <c r="AFG441" s="26"/>
      <c r="AFH441" s="26"/>
      <c r="AFI441" s="26"/>
      <c r="AFJ441" s="26"/>
      <c r="AFK441" s="26"/>
      <c r="AFL441" s="26"/>
      <c r="AFM441" s="26"/>
      <c r="AFN441" s="26"/>
      <c r="AFO441" s="26"/>
      <c r="AFP441" s="26"/>
      <c r="AFQ441" s="26"/>
      <c r="AFR441" s="26"/>
      <c r="AFS441" s="26"/>
      <c r="AFT441" s="26"/>
      <c r="AFU441" s="26"/>
      <c r="AFV441" s="26"/>
      <c r="AFW441" s="26"/>
      <c r="AFX441" s="26"/>
      <c r="AFY441" s="26"/>
      <c r="AFZ441" s="26"/>
      <c r="AGA441" s="26"/>
      <c r="AGB441" s="26"/>
      <c r="AGC441" s="26"/>
      <c r="AGD441" s="26"/>
      <c r="AGE441" s="26"/>
      <c r="AGF441" s="26"/>
      <c r="AGG441" s="26"/>
      <c r="AGH441" s="26"/>
      <c r="AGI441" s="26"/>
      <c r="AGJ441" s="26"/>
      <c r="AGK441" s="26"/>
      <c r="AGL441" s="26"/>
      <c r="AGM441" s="26"/>
      <c r="AGN441" s="26"/>
      <c r="AGO441" s="26"/>
    </row>
    <row r="442" spans="371:873" x14ac:dyDescent="0.25">
      <c r="NG442" s="26"/>
      <c r="NH442" s="26"/>
      <c r="NI442" s="26"/>
      <c r="NJ442" s="26"/>
      <c r="NK442" s="26"/>
      <c r="NL442" s="26"/>
      <c r="NM442" s="26"/>
      <c r="NN442" s="26"/>
      <c r="NO442" s="26"/>
      <c r="NP442" s="26"/>
      <c r="NQ442" s="26"/>
      <c r="NR442" s="26"/>
      <c r="NS442" s="26"/>
      <c r="NT442" s="26"/>
      <c r="NU442" s="26"/>
      <c r="NV442" s="26"/>
      <c r="NW442" s="26"/>
      <c r="NX442" s="26"/>
      <c r="NY442" s="26"/>
      <c r="NZ442" s="26"/>
      <c r="OA442" s="26"/>
      <c r="OB442" s="26"/>
      <c r="OC442" s="26"/>
      <c r="OD442" s="26"/>
      <c r="OE442" s="26"/>
      <c r="OF442" s="26"/>
      <c r="OG442" s="26"/>
      <c r="OH442" s="26"/>
      <c r="OI442" s="26"/>
      <c r="OJ442" s="26"/>
      <c r="OK442" s="26"/>
      <c r="OL442" s="26"/>
      <c r="OM442" s="26"/>
      <c r="ON442" s="26"/>
      <c r="OO442" s="26"/>
      <c r="OP442" s="26"/>
      <c r="OQ442" s="26"/>
      <c r="OR442" s="26"/>
      <c r="OS442" s="26"/>
      <c r="OT442" s="26"/>
      <c r="OU442" s="26"/>
      <c r="OV442" s="26"/>
      <c r="OW442" s="26"/>
      <c r="OX442" s="26"/>
      <c r="OY442" s="26"/>
      <c r="OZ442" s="26"/>
      <c r="PA442" s="26"/>
      <c r="PB442" s="26"/>
      <c r="PC442" s="26"/>
      <c r="PD442" s="26"/>
      <c r="PE442" s="26"/>
      <c r="PF442" s="26"/>
      <c r="PG442" s="26"/>
      <c r="PH442" s="26"/>
      <c r="PI442" s="26"/>
      <c r="PJ442" s="26"/>
      <c r="PK442" s="26"/>
      <c r="PL442" s="26"/>
      <c r="PM442" s="26"/>
      <c r="PN442" s="26"/>
      <c r="PO442" s="26"/>
      <c r="PP442" s="26"/>
      <c r="PQ442" s="26"/>
      <c r="PR442" s="26"/>
      <c r="PS442" s="26"/>
      <c r="PT442" s="26"/>
      <c r="PU442" s="26"/>
      <c r="PV442" s="26"/>
      <c r="PW442" s="26"/>
      <c r="PX442" s="26"/>
      <c r="PY442" s="26"/>
      <c r="PZ442" s="26"/>
      <c r="QA442" s="26"/>
      <c r="QB442" s="26"/>
      <c r="QC442" s="26"/>
      <c r="QD442" s="26"/>
      <c r="QE442" s="26"/>
      <c r="QF442" s="26"/>
      <c r="QG442" s="26"/>
      <c r="QH442" s="26"/>
      <c r="QI442" s="26"/>
      <c r="QJ442" s="26"/>
      <c r="QK442" s="26"/>
      <c r="QL442" s="26"/>
      <c r="QM442" s="26"/>
      <c r="QN442" s="26"/>
      <c r="QO442" s="26"/>
      <c r="QP442" s="26"/>
      <c r="QQ442" s="26"/>
      <c r="QR442" s="26"/>
      <c r="QS442" s="26"/>
      <c r="QT442" s="26"/>
      <c r="QU442" s="26"/>
      <c r="QV442" s="26"/>
      <c r="QW442" s="26"/>
      <c r="QX442" s="26"/>
      <c r="QY442" s="26"/>
      <c r="QZ442" s="26"/>
      <c r="RA442" s="26"/>
      <c r="RB442" s="26"/>
      <c r="RC442" s="26"/>
      <c r="RD442" s="26"/>
      <c r="RE442" s="26"/>
      <c r="RF442" s="26"/>
      <c r="RG442" s="26"/>
      <c r="RH442" s="26"/>
      <c r="RI442" s="26"/>
      <c r="RJ442" s="26"/>
      <c r="RK442" s="26"/>
      <c r="RL442" s="26"/>
      <c r="RM442" s="26"/>
      <c r="RN442" s="26"/>
      <c r="RO442" s="26"/>
      <c r="RP442" s="26"/>
      <c r="RQ442" s="26"/>
      <c r="RR442" s="26"/>
      <c r="RS442" s="26"/>
      <c r="RT442" s="26"/>
      <c r="RU442" s="26"/>
      <c r="RV442" s="26"/>
      <c r="RW442" s="26"/>
      <c r="RX442" s="26"/>
      <c r="RY442" s="26"/>
      <c r="RZ442" s="26"/>
      <c r="SA442" s="26"/>
      <c r="SB442" s="26"/>
      <c r="SC442" s="26"/>
      <c r="SD442" s="26"/>
      <c r="SE442" s="26"/>
      <c r="SF442" s="26"/>
      <c r="SG442" s="26"/>
      <c r="SH442" s="26"/>
      <c r="SI442" s="26"/>
      <c r="SJ442" s="26"/>
      <c r="SK442" s="26"/>
      <c r="SL442" s="26"/>
      <c r="SM442" s="26"/>
      <c r="SN442" s="26"/>
      <c r="SO442" s="26"/>
      <c r="SP442" s="26"/>
      <c r="AAV442" s="26"/>
      <c r="AAW442" s="26"/>
      <c r="AAX442" s="26"/>
      <c r="AAY442" s="26"/>
      <c r="AAZ442" s="26"/>
      <c r="ABA442" s="26"/>
      <c r="ABB442" s="26"/>
      <c r="ABC442" s="26"/>
      <c r="ABD442" s="26"/>
      <c r="ABE442" s="26"/>
      <c r="ABF442" s="26"/>
      <c r="ABG442" s="26"/>
      <c r="ABH442" s="26"/>
      <c r="ABI442" s="26"/>
      <c r="ABJ442" s="26"/>
      <c r="ABK442" s="26"/>
      <c r="ABL442" s="26"/>
      <c r="ABM442" s="26"/>
      <c r="ABN442" s="26"/>
      <c r="ABO442" s="26"/>
      <c r="ABP442" s="26"/>
      <c r="ABQ442" s="26"/>
      <c r="ABR442" s="26"/>
      <c r="ABS442" s="26"/>
      <c r="ABT442" s="26"/>
      <c r="ABU442" s="26"/>
      <c r="ABV442" s="26"/>
      <c r="ABW442" s="26"/>
      <c r="ABX442" s="26"/>
      <c r="ABY442" s="26"/>
      <c r="ABZ442" s="26"/>
      <c r="ACA442" s="26"/>
      <c r="ACB442" s="26"/>
      <c r="ACC442" s="26"/>
      <c r="ACD442" s="26"/>
      <c r="ACE442" s="26"/>
      <c r="ACF442" s="26"/>
      <c r="ACG442" s="26"/>
      <c r="ACH442" s="26"/>
      <c r="ACI442" s="26"/>
      <c r="ACJ442" s="26"/>
      <c r="ACK442" s="26"/>
      <c r="ACL442" s="26"/>
      <c r="ACM442" s="26"/>
      <c r="ACN442" s="26"/>
      <c r="ACO442" s="26"/>
      <c r="ACP442" s="26"/>
      <c r="ACQ442" s="26"/>
      <c r="ACR442" s="26"/>
      <c r="ACS442" s="26"/>
      <c r="ACT442" s="26"/>
      <c r="ACU442" s="26"/>
      <c r="ACV442" s="26"/>
      <c r="ACW442" s="26"/>
      <c r="ACX442" s="26"/>
      <c r="ACY442" s="26"/>
      <c r="ACZ442" s="26"/>
      <c r="ADA442" s="26"/>
      <c r="ADB442" s="26"/>
      <c r="ADC442" s="26"/>
      <c r="ADD442" s="26"/>
      <c r="ADE442" s="26"/>
      <c r="ADF442" s="26"/>
      <c r="ADG442" s="26"/>
      <c r="ADH442" s="26"/>
      <c r="ADI442" s="26"/>
      <c r="ADJ442" s="26"/>
      <c r="ADK442" s="26"/>
      <c r="ADL442" s="26"/>
      <c r="ADM442" s="26"/>
      <c r="ADN442" s="26"/>
      <c r="ADO442" s="26"/>
      <c r="ADP442" s="26"/>
      <c r="ADQ442" s="26"/>
      <c r="ADR442" s="26"/>
      <c r="ADS442" s="26"/>
      <c r="ADT442" s="26"/>
      <c r="ADU442" s="26"/>
      <c r="ADV442" s="26"/>
      <c r="ADW442" s="26"/>
      <c r="ADX442" s="26"/>
      <c r="ADY442" s="26"/>
      <c r="ADZ442" s="26"/>
      <c r="AEA442" s="26"/>
      <c r="AEB442" s="26"/>
      <c r="AEC442" s="26"/>
      <c r="AED442" s="26"/>
      <c r="AEE442" s="26"/>
      <c r="AEF442" s="26"/>
      <c r="AEG442" s="26"/>
      <c r="AEH442" s="26"/>
      <c r="AEI442" s="26"/>
      <c r="AEJ442" s="26"/>
      <c r="AEK442" s="26"/>
      <c r="AEL442" s="26"/>
      <c r="AEM442" s="26"/>
      <c r="AEN442" s="26"/>
      <c r="AEO442" s="26"/>
      <c r="AEP442" s="26"/>
      <c r="AEQ442" s="26"/>
      <c r="AER442" s="26"/>
      <c r="AES442" s="26"/>
      <c r="AET442" s="26"/>
      <c r="AEU442" s="26"/>
      <c r="AEV442" s="26"/>
      <c r="AEW442" s="26"/>
      <c r="AEX442" s="26"/>
      <c r="AEY442" s="26"/>
      <c r="AEZ442" s="26"/>
      <c r="AFA442" s="26"/>
      <c r="AFB442" s="26"/>
      <c r="AFC442" s="26"/>
      <c r="AFD442" s="26"/>
      <c r="AFE442" s="26"/>
      <c r="AFF442" s="26"/>
      <c r="AFG442" s="26"/>
      <c r="AFH442" s="26"/>
      <c r="AFI442" s="26"/>
      <c r="AFJ442" s="26"/>
      <c r="AFK442" s="26"/>
      <c r="AFL442" s="26"/>
      <c r="AFM442" s="26"/>
      <c r="AFN442" s="26"/>
      <c r="AFO442" s="26"/>
      <c r="AFP442" s="26"/>
      <c r="AFQ442" s="26"/>
      <c r="AFR442" s="26"/>
      <c r="AFS442" s="26"/>
      <c r="AFT442" s="26"/>
      <c r="AFU442" s="26"/>
      <c r="AFV442" s="26"/>
      <c r="AFW442" s="26"/>
      <c r="AFX442" s="26"/>
      <c r="AFY442" s="26"/>
      <c r="AFZ442" s="26"/>
      <c r="AGA442" s="26"/>
      <c r="AGB442" s="26"/>
      <c r="AGC442" s="26"/>
      <c r="AGD442" s="26"/>
      <c r="AGE442" s="26"/>
      <c r="AGF442" s="26"/>
      <c r="AGG442" s="26"/>
      <c r="AGH442" s="26"/>
      <c r="AGI442" s="26"/>
      <c r="AGJ442" s="26"/>
      <c r="AGK442" s="26"/>
      <c r="AGL442" s="26"/>
      <c r="AGM442" s="26"/>
      <c r="AGN442" s="26"/>
      <c r="AGO442" s="26"/>
    </row>
    <row r="443" spans="371:873" x14ac:dyDescent="0.25">
      <c r="NG443" s="26"/>
      <c r="NH443" s="26"/>
      <c r="NI443" s="26"/>
      <c r="NJ443" s="26"/>
      <c r="NK443" s="26"/>
      <c r="NL443" s="26"/>
      <c r="NM443" s="26"/>
      <c r="NN443" s="26"/>
      <c r="NO443" s="26"/>
      <c r="NP443" s="26"/>
      <c r="NQ443" s="26"/>
      <c r="NR443" s="26"/>
      <c r="NS443" s="26"/>
      <c r="NT443" s="26"/>
      <c r="NU443" s="26"/>
      <c r="NV443" s="26"/>
      <c r="NW443" s="26"/>
      <c r="NX443" s="26"/>
      <c r="NY443" s="26"/>
      <c r="NZ443" s="26"/>
      <c r="OA443" s="26"/>
      <c r="OB443" s="26"/>
      <c r="OC443" s="26"/>
      <c r="OD443" s="26"/>
      <c r="OE443" s="26"/>
      <c r="OF443" s="26"/>
      <c r="OG443" s="26"/>
      <c r="OH443" s="26"/>
      <c r="OI443" s="26"/>
      <c r="OJ443" s="26"/>
      <c r="OK443" s="26"/>
      <c r="OL443" s="26"/>
      <c r="OM443" s="26"/>
      <c r="ON443" s="26"/>
      <c r="OO443" s="26"/>
      <c r="OP443" s="26"/>
      <c r="OQ443" s="26"/>
      <c r="OR443" s="26"/>
      <c r="OS443" s="26"/>
      <c r="OT443" s="26"/>
      <c r="OU443" s="26"/>
      <c r="OV443" s="26"/>
      <c r="OW443" s="26"/>
      <c r="OX443" s="26"/>
      <c r="OY443" s="26"/>
      <c r="OZ443" s="26"/>
      <c r="PA443" s="26"/>
      <c r="PB443" s="26"/>
      <c r="PC443" s="26"/>
      <c r="PD443" s="26"/>
      <c r="PE443" s="26"/>
      <c r="PF443" s="26"/>
      <c r="PG443" s="26"/>
      <c r="PH443" s="26"/>
      <c r="PI443" s="26"/>
      <c r="PJ443" s="26"/>
      <c r="PK443" s="26"/>
      <c r="PL443" s="26"/>
      <c r="PM443" s="26"/>
      <c r="PN443" s="26"/>
      <c r="PO443" s="26"/>
      <c r="PP443" s="26"/>
      <c r="PQ443" s="26"/>
      <c r="PR443" s="26"/>
      <c r="PS443" s="26"/>
      <c r="PT443" s="26"/>
      <c r="PU443" s="26"/>
      <c r="PV443" s="26"/>
      <c r="PW443" s="26"/>
      <c r="PX443" s="26"/>
      <c r="PY443" s="26"/>
      <c r="PZ443" s="26"/>
      <c r="QA443" s="26"/>
      <c r="QB443" s="26"/>
      <c r="QC443" s="26"/>
      <c r="QD443" s="26"/>
      <c r="QE443" s="26"/>
      <c r="QF443" s="26"/>
      <c r="QG443" s="26"/>
      <c r="QH443" s="26"/>
      <c r="QI443" s="26"/>
      <c r="QJ443" s="26"/>
      <c r="QK443" s="26"/>
      <c r="QL443" s="26"/>
      <c r="QM443" s="26"/>
      <c r="QN443" s="26"/>
      <c r="QO443" s="26"/>
      <c r="QP443" s="26"/>
      <c r="QQ443" s="26"/>
      <c r="QR443" s="26"/>
      <c r="QS443" s="26"/>
      <c r="QT443" s="26"/>
      <c r="QU443" s="26"/>
      <c r="QV443" s="26"/>
      <c r="QW443" s="26"/>
      <c r="QX443" s="26"/>
      <c r="QY443" s="26"/>
      <c r="QZ443" s="26"/>
      <c r="RA443" s="26"/>
      <c r="RB443" s="26"/>
      <c r="RC443" s="26"/>
      <c r="RD443" s="26"/>
      <c r="RE443" s="26"/>
      <c r="RF443" s="26"/>
      <c r="RG443" s="26"/>
      <c r="RH443" s="26"/>
      <c r="RI443" s="26"/>
      <c r="RJ443" s="26"/>
      <c r="RK443" s="26"/>
      <c r="RL443" s="26"/>
      <c r="RM443" s="26"/>
      <c r="RN443" s="26"/>
      <c r="RO443" s="26"/>
      <c r="RP443" s="26"/>
      <c r="RQ443" s="26"/>
      <c r="RR443" s="26"/>
      <c r="RS443" s="26"/>
      <c r="RT443" s="26"/>
      <c r="RU443" s="26"/>
      <c r="RV443" s="26"/>
      <c r="RW443" s="26"/>
      <c r="RX443" s="26"/>
      <c r="RY443" s="26"/>
      <c r="RZ443" s="26"/>
      <c r="SA443" s="26"/>
      <c r="SB443" s="26"/>
      <c r="SC443" s="26"/>
      <c r="SD443" s="26"/>
      <c r="SE443" s="26"/>
      <c r="SF443" s="26"/>
      <c r="SG443" s="26"/>
      <c r="SH443" s="26"/>
      <c r="SI443" s="26"/>
      <c r="SJ443" s="26"/>
      <c r="SK443" s="26"/>
      <c r="SL443" s="26"/>
      <c r="SM443" s="26"/>
      <c r="SN443" s="26"/>
      <c r="SO443" s="26"/>
      <c r="SP443" s="26"/>
      <c r="AAV443" s="26"/>
      <c r="AAW443" s="26"/>
      <c r="AAX443" s="26"/>
      <c r="AAY443" s="26"/>
      <c r="AAZ443" s="26"/>
      <c r="ABA443" s="26"/>
      <c r="ABB443" s="26"/>
      <c r="ABC443" s="26"/>
      <c r="ABD443" s="26"/>
      <c r="ABE443" s="26"/>
      <c r="ABF443" s="26"/>
      <c r="ABG443" s="26"/>
      <c r="ABH443" s="26"/>
      <c r="ABI443" s="26"/>
      <c r="ABJ443" s="26"/>
      <c r="ABK443" s="26"/>
      <c r="ABL443" s="26"/>
      <c r="ABM443" s="26"/>
      <c r="ABN443" s="26"/>
      <c r="ABO443" s="26"/>
      <c r="ABP443" s="26"/>
      <c r="ABQ443" s="26"/>
      <c r="ABR443" s="26"/>
      <c r="ABS443" s="26"/>
      <c r="ABT443" s="26"/>
      <c r="ABU443" s="26"/>
      <c r="ABV443" s="26"/>
      <c r="ABW443" s="26"/>
      <c r="ABX443" s="26"/>
      <c r="ABY443" s="26"/>
      <c r="ABZ443" s="26"/>
      <c r="ACA443" s="26"/>
      <c r="ACB443" s="26"/>
      <c r="ACC443" s="26"/>
      <c r="ACD443" s="26"/>
      <c r="ACE443" s="26"/>
      <c r="ACF443" s="26"/>
      <c r="ACG443" s="26"/>
      <c r="ACH443" s="26"/>
      <c r="ACI443" s="26"/>
      <c r="ACJ443" s="26"/>
      <c r="ACK443" s="26"/>
      <c r="ACL443" s="26"/>
      <c r="ACM443" s="26"/>
      <c r="ACN443" s="26"/>
      <c r="ACO443" s="26"/>
      <c r="ACP443" s="26"/>
      <c r="ACQ443" s="26"/>
      <c r="ACR443" s="26"/>
      <c r="ACS443" s="26"/>
      <c r="ACT443" s="26"/>
      <c r="ACU443" s="26"/>
      <c r="ACV443" s="26"/>
      <c r="ACW443" s="26"/>
      <c r="ACX443" s="26"/>
      <c r="ACY443" s="26"/>
      <c r="ACZ443" s="26"/>
      <c r="ADA443" s="26"/>
      <c r="ADB443" s="26"/>
      <c r="ADC443" s="26"/>
      <c r="ADD443" s="26"/>
      <c r="ADE443" s="26"/>
      <c r="ADF443" s="26"/>
      <c r="ADG443" s="26"/>
      <c r="ADH443" s="26"/>
      <c r="ADI443" s="26"/>
      <c r="ADJ443" s="26"/>
      <c r="ADK443" s="26"/>
      <c r="ADL443" s="26"/>
      <c r="ADM443" s="26"/>
      <c r="ADN443" s="26"/>
      <c r="ADO443" s="26"/>
      <c r="ADP443" s="26"/>
      <c r="ADQ443" s="26"/>
      <c r="ADR443" s="26"/>
      <c r="ADS443" s="26"/>
      <c r="ADT443" s="26"/>
      <c r="ADU443" s="26"/>
      <c r="ADV443" s="26"/>
      <c r="ADW443" s="26"/>
      <c r="ADX443" s="26"/>
      <c r="ADY443" s="26"/>
      <c r="ADZ443" s="26"/>
      <c r="AEA443" s="26"/>
      <c r="AEB443" s="26"/>
      <c r="AEC443" s="26"/>
      <c r="AED443" s="26"/>
      <c r="AEE443" s="26"/>
      <c r="AEF443" s="26"/>
      <c r="AEG443" s="26"/>
      <c r="AEH443" s="26"/>
      <c r="AEI443" s="26"/>
      <c r="AEJ443" s="26"/>
      <c r="AEK443" s="26"/>
      <c r="AEL443" s="26"/>
      <c r="AEM443" s="26"/>
      <c r="AEN443" s="26"/>
      <c r="AEO443" s="26"/>
      <c r="AEP443" s="26"/>
      <c r="AEQ443" s="26"/>
      <c r="AER443" s="26"/>
      <c r="AES443" s="26"/>
      <c r="AET443" s="26"/>
      <c r="AEU443" s="26"/>
      <c r="AEV443" s="26"/>
      <c r="AEW443" s="26"/>
      <c r="AEX443" s="26"/>
      <c r="AEY443" s="26"/>
      <c r="AEZ443" s="26"/>
      <c r="AFA443" s="26"/>
      <c r="AFB443" s="26"/>
      <c r="AFC443" s="26"/>
      <c r="AFD443" s="26"/>
      <c r="AFE443" s="26"/>
      <c r="AFF443" s="26"/>
      <c r="AFG443" s="26"/>
      <c r="AFH443" s="26"/>
      <c r="AFI443" s="26"/>
      <c r="AFJ443" s="26"/>
      <c r="AFK443" s="26"/>
      <c r="AFL443" s="26"/>
      <c r="AFM443" s="26"/>
      <c r="AFN443" s="26"/>
      <c r="AFO443" s="26"/>
      <c r="AFP443" s="26"/>
      <c r="AFQ443" s="26"/>
      <c r="AFR443" s="26"/>
      <c r="AFS443" s="26"/>
      <c r="AFT443" s="26"/>
      <c r="AFU443" s="26"/>
      <c r="AFV443" s="26"/>
      <c r="AFW443" s="26"/>
      <c r="AFX443" s="26"/>
      <c r="AFY443" s="26"/>
      <c r="AFZ443" s="26"/>
      <c r="AGA443" s="26"/>
      <c r="AGB443" s="26"/>
      <c r="AGC443" s="26"/>
      <c r="AGD443" s="26"/>
      <c r="AGE443" s="26"/>
      <c r="AGF443" s="26"/>
      <c r="AGG443" s="26"/>
      <c r="AGH443" s="26"/>
      <c r="AGI443" s="26"/>
      <c r="AGJ443" s="26"/>
      <c r="AGK443" s="26"/>
      <c r="AGL443" s="26"/>
      <c r="AGM443" s="26"/>
      <c r="AGN443" s="26"/>
      <c r="AGO443" s="26"/>
    </row>
    <row r="444" spans="371:873" x14ac:dyDescent="0.25">
      <c r="NG444" s="26"/>
      <c r="NH444" s="26"/>
      <c r="NI444" s="26"/>
      <c r="NJ444" s="26"/>
      <c r="NK444" s="26"/>
      <c r="NL444" s="26"/>
      <c r="NM444" s="26"/>
      <c r="NN444" s="26"/>
      <c r="NO444" s="26"/>
      <c r="NP444" s="26"/>
      <c r="NQ444" s="26"/>
      <c r="NR444" s="26"/>
      <c r="NS444" s="26"/>
      <c r="NT444" s="26"/>
      <c r="NU444" s="26"/>
      <c r="NV444" s="26"/>
      <c r="NW444" s="26"/>
      <c r="NX444" s="26"/>
      <c r="NY444" s="26"/>
      <c r="NZ444" s="26"/>
      <c r="OA444" s="26"/>
      <c r="OB444" s="26"/>
      <c r="OC444" s="26"/>
      <c r="OD444" s="26"/>
      <c r="OE444" s="26"/>
      <c r="OF444" s="26"/>
      <c r="OG444" s="26"/>
      <c r="OH444" s="26"/>
      <c r="OI444" s="26"/>
      <c r="OJ444" s="26"/>
      <c r="OK444" s="26"/>
      <c r="OL444" s="26"/>
      <c r="OM444" s="26"/>
      <c r="ON444" s="26"/>
      <c r="OO444" s="26"/>
      <c r="OP444" s="26"/>
      <c r="OQ444" s="26"/>
      <c r="OR444" s="26"/>
      <c r="OS444" s="26"/>
      <c r="OT444" s="26"/>
      <c r="OU444" s="26"/>
      <c r="OV444" s="26"/>
      <c r="OW444" s="26"/>
      <c r="OX444" s="26"/>
      <c r="OY444" s="26"/>
      <c r="OZ444" s="26"/>
      <c r="PA444" s="26"/>
      <c r="PB444" s="26"/>
      <c r="PC444" s="26"/>
      <c r="PD444" s="26"/>
      <c r="PE444" s="26"/>
      <c r="PF444" s="26"/>
      <c r="PG444" s="26"/>
      <c r="PH444" s="26"/>
      <c r="PI444" s="26"/>
      <c r="PJ444" s="26"/>
      <c r="PK444" s="26"/>
      <c r="PL444" s="26"/>
      <c r="PM444" s="26"/>
      <c r="PN444" s="26"/>
      <c r="PO444" s="26"/>
      <c r="PP444" s="26"/>
      <c r="PQ444" s="26"/>
      <c r="PR444" s="26"/>
      <c r="PS444" s="26"/>
      <c r="PT444" s="26"/>
      <c r="PU444" s="26"/>
      <c r="PV444" s="26"/>
      <c r="PW444" s="26"/>
      <c r="PX444" s="26"/>
      <c r="PY444" s="26"/>
      <c r="PZ444" s="26"/>
      <c r="QA444" s="26"/>
      <c r="QB444" s="26"/>
      <c r="QC444" s="26"/>
      <c r="QD444" s="26"/>
      <c r="QE444" s="26"/>
      <c r="QF444" s="26"/>
      <c r="QG444" s="26"/>
      <c r="QH444" s="26"/>
      <c r="QI444" s="26"/>
      <c r="QJ444" s="26"/>
      <c r="QK444" s="26"/>
      <c r="QL444" s="26"/>
      <c r="QM444" s="26"/>
      <c r="QN444" s="26"/>
      <c r="QO444" s="26"/>
      <c r="QP444" s="26"/>
      <c r="QQ444" s="26"/>
      <c r="QR444" s="26"/>
      <c r="QS444" s="26"/>
      <c r="QT444" s="26"/>
      <c r="QU444" s="26"/>
      <c r="QV444" s="26"/>
      <c r="QW444" s="26"/>
      <c r="QX444" s="26"/>
      <c r="QY444" s="26"/>
      <c r="QZ444" s="26"/>
      <c r="RA444" s="26"/>
      <c r="RB444" s="26"/>
      <c r="RC444" s="26"/>
      <c r="RD444" s="26"/>
      <c r="RE444" s="26"/>
      <c r="RF444" s="26"/>
      <c r="RG444" s="26"/>
      <c r="RH444" s="26"/>
      <c r="RI444" s="26"/>
      <c r="RJ444" s="26"/>
      <c r="RK444" s="26"/>
      <c r="RL444" s="26"/>
      <c r="RM444" s="26"/>
      <c r="RN444" s="26"/>
      <c r="RO444" s="26"/>
      <c r="RP444" s="26"/>
      <c r="RQ444" s="26"/>
      <c r="RR444" s="26"/>
      <c r="RS444" s="26"/>
      <c r="RT444" s="26"/>
      <c r="RU444" s="26"/>
      <c r="RV444" s="26"/>
      <c r="RW444" s="26"/>
      <c r="RX444" s="26"/>
      <c r="RY444" s="26"/>
      <c r="RZ444" s="26"/>
      <c r="SA444" s="26"/>
      <c r="SB444" s="26"/>
      <c r="SC444" s="26"/>
      <c r="SD444" s="26"/>
      <c r="SE444" s="26"/>
      <c r="SF444" s="26"/>
      <c r="SG444" s="26"/>
      <c r="SH444" s="26"/>
      <c r="SI444" s="26"/>
      <c r="SJ444" s="26"/>
      <c r="SK444" s="26"/>
      <c r="SL444" s="26"/>
      <c r="SM444" s="26"/>
      <c r="SN444" s="26"/>
      <c r="SO444" s="26"/>
      <c r="SP444" s="26"/>
      <c r="AAV444" s="26"/>
      <c r="AAW444" s="26"/>
      <c r="AAX444" s="26"/>
      <c r="AAY444" s="26"/>
      <c r="AAZ444" s="26"/>
      <c r="ABA444" s="26"/>
      <c r="ABB444" s="26"/>
      <c r="ABC444" s="26"/>
      <c r="ABD444" s="26"/>
      <c r="ABE444" s="26"/>
      <c r="ABF444" s="26"/>
      <c r="ABG444" s="26"/>
      <c r="ABH444" s="26"/>
      <c r="ABI444" s="26"/>
      <c r="ABJ444" s="26"/>
      <c r="ABK444" s="26"/>
      <c r="ABL444" s="26"/>
      <c r="ABM444" s="26"/>
      <c r="ABN444" s="26"/>
      <c r="ABO444" s="26"/>
      <c r="ABP444" s="26"/>
      <c r="ABQ444" s="26"/>
      <c r="ABR444" s="26"/>
      <c r="ABS444" s="26"/>
      <c r="ABT444" s="26"/>
      <c r="ABU444" s="26"/>
      <c r="ABV444" s="26"/>
      <c r="ABW444" s="26"/>
      <c r="ABX444" s="26"/>
      <c r="ABY444" s="26"/>
      <c r="ABZ444" s="26"/>
      <c r="ACA444" s="26"/>
      <c r="ACB444" s="26"/>
      <c r="ACC444" s="26"/>
      <c r="ACD444" s="26"/>
      <c r="ACE444" s="26"/>
      <c r="ACF444" s="26"/>
      <c r="ACG444" s="26"/>
      <c r="ACH444" s="26"/>
      <c r="ACI444" s="26"/>
      <c r="ACJ444" s="26"/>
      <c r="ACK444" s="26"/>
      <c r="ACL444" s="26"/>
      <c r="ACM444" s="26"/>
      <c r="ACN444" s="26"/>
      <c r="ACO444" s="26"/>
      <c r="ACP444" s="26"/>
      <c r="ACQ444" s="26"/>
      <c r="ACR444" s="26"/>
      <c r="ACS444" s="26"/>
      <c r="ACT444" s="26"/>
      <c r="ACU444" s="26"/>
      <c r="ACV444" s="26"/>
      <c r="ACW444" s="26"/>
      <c r="ACX444" s="26"/>
      <c r="ACY444" s="26"/>
      <c r="ACZ444" s="26"/>
      <c r="ADA444" s="26"/>
      <c r="ADB444" s="26"/>
      <c r="ADC444" s="26"/>
      <c r="ADD444" s="26"/>
      <c r="ADE444" s="26"/>
      <c r="ADF444" s="26"/>
      <c r="ADG444" s="26"/>
      <c r="ADH444" s="26"/>
      <c r="ADI444" s="26"/>
      <c r="ADJ444" s="26"/>
      <c r="ADK444" s="26"/>
      <c r="ADL444" s="26"/>
      <c r="ADM444" s="26"/>
      <c r="ADN444" s="26"/>
      <c r="ADO444" s="26"/>
      <c r="ADP444" s="26"/>
      <c r="ADQ444" s="26"/>
      <c r="ADR444" s="26"/>
      <c r="ADS444" s="26"/>
      <c r="ADT444" s="26"/>
      <c r="ADU444" s="26"/>
      <c r="ADV444" s="26"/>
      <c r="ADW444" s="26"/>
      <c r="ADX444" s="26"/>
      <c r="ADY444" s="26"/>
      <c r="ADZ444" s="26"/>
      <c r="AEA444" s="26"/>
      <c r="AEB444" s="26"/>
      <c r="AEC444" s="26"/>
      <c r="AED444" s="26"/>
      <c r="AEE444" s="26"/>
      <c r="AEF444" s="26"/>
      <c r="AEG444" s="26"/>
      <c r="AEH444" s="26"/>
      <c r="AEI444" s="26"/>
      <c r="AEJ444" s="26"/>
      <c r="AEK444" s="26"/>
      <c r="AEL444" s="26"/>
      <c r="AEM444" s="26"/>
      <c r="AEN444" s="26"/>
      <c r="AEO444" s="26"/>
      <c r="AEP444" s="26"/>
      <c r="AEQ444" s="26"/>
      <c r="AER444" s="26"/>
      <c r="AES444" s="26"/>
      <c r="AET444" s="26"/>
      <c r="AEU444" s="26"/>
      <c r="AEV444" s="26"/>
      <c r="AEW444" s="26"/>
      <c r="AEX444" s="26"/>
      <c r="AEY444" s="26"/>
      <c r="AEZ444" s="26"/>
      <c r="AFA444" s="26"/>
      <c r="AFB444" s="26"/>
      <c r="AFC444" s="26"/>
      <c r="AFD444" s="26"/>
      <c r="AFE444" s="26"/>
      <c r="AFF444" s="26"/>
      <c r="AFG444" s="26"/>
      <c r="AFH444" s="26"/>
      <c r="AFI444" s="26"/>
      <c r="AFJ444" s="26"/>
      <c r="AFK444" s="26"/>
      <c r="AFL444" s="26"/>
      <c r="AFM444" s="26"/>
      <c r="AFN444" s="26"/>
      <c r="AFO444" s="26"/>
      <c r="AFP444" s="26"/>
      <c r="AFQ444" s="26"/>
      <c r="AFR444" s="26"/>
      <c r="AFS444" s="26"/>
      <c r="AFT444" s="26"/>
      <c r="AFU444" s="26"/>
      <c r="AFV444" s="26"/>
      <c r="AFW444" s="26"/>
      <c r="AFX444" s="26"/>
      <c r="AFY444" s="26"/>
      <c r="AFZ444" s="26"/>
      <c r="AGA444" s="26"/>
      <c r="AGB444" s="26"/>
      <c r="AGC444" s="26"/>
      <c r="AGD444" s="26"/>
      <c r="AGE444" s="26"/>
      <c r="AGF444" s="26"/>
      <c r="AGG444" s="26"/>
      <c r="AGH444" s="26"/>
      <c r="AGI444" s="26"/>
      <c r="AGJ444" s="26"/>
      <c r="AGK444" s="26"/>
      <c r="AGL444" s="26"/>
      <c r="AGM444" s="26"/>
      <c r="AGN444" s="26"/>
      <c r="AGO444" s="26"/>
    </row>
    <row r="445" spans="371:873" x14ac:dyDescent="0.25">
      <c r="NG445" s="26"/>
      <c r="NH445" s="26"/>
      <c r="NI445" s="26"/>
      <c r="NJ445" s="26"/>
      <c r="NK445" s="26"/>
      <c r="NL445" s="26"/>
      <c r="NM445" s="26"/>
      <c r="NN445" s="26"/>
      <c r="NO445" s="26"/>
      <c r="NP445" s="26"/>
      <c r="NQ445" s="26"/>
      <c r="NR445" s="26"/>
      <c r="NS445" s="26"/>
      <c r="NT445" s="26"/>
      <c r="NU445" s="26"/>
      <c r="NV445" s="26"/>
      <c r="NW445" s="26"/>
      <c r="NX445" s="26"/>
      <c r="NY445" s="26"/>
      <c r="NZ445" s="26"/>
      <c r="OA445" s="26"/>
      <c r="OB445" s="26"/>
      <c r="OC445" s="26"/>
      <c r="OD445" s="26"/>
      <c r="OE445" s="26"/>
      <c r="OF445" s="26"/>
      <c r="OG445" s="26"/>
      <c r="OH445" s="26"/>
      <c r="OI445" s="26"/>
      <c r="OJ445" s="26"/>
      <c r="OK445" s="26"/>
      <c r="OL445" s="26"/>
      <c r="OM445" s="26"/>
      <c r="ON445" s="26"/>
      <c r="OO445" s="26"/>
      <c r="OP445" s="26"/>
      <c r="OQ445" s="26"/>
      <c r="OR445" s="26"/>
      <c r="OS445" s="26"/>
      <c r="OT445" s="26"/>
      <c r="OU445" s="26"/>
      <c r="OV445" s="26"/>
      <c r="OW445" s="26"/>
      <c r="OX445" s="26"/>
      <c r="OY445" s="26"/>
      <c r="OZ445" s="26"/>
      <c r="PA445" s="26"/>
      <c r="PB445" s="26"/>
      <c r="PC445" s="26"/>
      <c r="PD445" s="26"/>
      <c r="PE445" s="26"/>
      <c r="PF445" s="26"/>
      <c r="PG445" s="26"/>
      <c r="PH445" s="26"/>
      <c r="PI445" s="26"/>
      <c r="PJ445" s="26"/>
      <c r="PK445" s="26"/>
      <c r="PL445" s="26"/>
      <c r="PM445" s="26"/>
      <c r="PN445" s="26"/>
      <c r="PO445" s="26"/>
      <c r="PP445" s="26"/>
      <c r="PQ445" s="26"/>
      <c r="PR445" s="26"/>
      <c r="PS445" s="26"/>
      <c r="PT445" s="26"/>
      <c r="PU445" s="26"/>
      <c r="PV445" s="26"/>
      <c r="PW445" s="26"/>
      <c r="PX445" s="26"/>
      <c r="PY445" s="26"/>
      <c r="PZ445" s="26"/>
      <c r="QA445" s="26"/>
      <c r="QB445" s="26"/>
      <c r="QC445" s="26"/>
      <c r="QD445" s="26"/>
      <c r="QE445" s="26"/>
      <c r="QF445" s="26"/>
      <c r="QG445" s="26"/>
      <c r="QH445" s="26"/>
      <c r="QI445" s="26"/>
      <c r="QJ445" s="26"/>
      <c r="QK445" s="26"/>
      <c r="QL445" s="26"/>
      <c r="QM445" s="26"/>
      <c r="QN445" s="26"/>
      <c r="QO445" s="26"/>
      <c r="QP445" s="26"/>
      <c r="QQ445" s="26"/>
      <c r="QR445" s="26"/>
      <c r="QS445" s="26"/>
      <c r="QT445" s="26"/>
      <c r="QU445" s="26"/>
      <c r="QV445" s="26"/>
      <c r="QW445" s="26"/>
      <c r="QX445" s="26"/>
      <c r="QY445" s="26"/>
      <c r="QZ445" s="26"/>
      <c r="RA445" s="26"/>
      <c r="RB445" s="26"/>
      <c r="RC445" s="26"/>
      <c r="RD445" s="26"/>
      <c r="RE445" s="26"/>
      <c r="RF445" s="26"/>
      <c r="RG445" s="26"/>
      <c r="RH445" s="26"/>
      <c r="RI445" s="26"/>
      <c r="RJ445" s="26"/>
      <c r="RK445" s="26"/>
      <c r="RL445" s="26"/>
      <c r="RM445" s="26"/>
      <c r="RN445" s="26"/>
      <c r="RO445" s="26"/>
      <c r="RP445" s="26"/>
      <c r="RQ445" s="26"/>
      <c r="RR445" s="26"/>
      <c r="RS445" s="26"/>
      <c r="RT445" s="26"/>
      <c r="RU445" s="26"/>
      <c r="RV445" s="26"/>
      <c r="RW445" s="26"/>
      <c r="RX445" s="26"/>
      <c r="RY445" s="26"/>
      <c r="RZ445" s="26"/>
      <c r="SA445" s="26"/>
      <c r="SB445" s="26"/>
      <c r="SC445" s="26"/>
      <c r="SD445" s="26"/>
      <c r="SE445" s="26"/>
      <c r="SF445" s="26"/>
      <c r="SG445" s="26"/>
      <c r="SH445" s="26"/>
      <c r="SI445" s="26"/>
      <c r="SJ445" s="26"/>
      <c r="SK445" s="26"/>
      <c r="SL445" s="26"/>
      <c r="SM445" s="26"/>
      <c r="SN445" s="26"/>
      <c r="SO445" s="26"/>
      <c r="SP445" s="26"/>
      <c r="AAV445" s="26"/>
      <c r="AAW445" s="26"/>
      <c r="AAX445" s="26"/>
      <c r="AAY445" s="26"/>
      <c r="AAZ445" s="26"/>
      <c r="ABA445" s="26"/>
      <c r="ABB445" s="26"/>
      <c r="ABC445" s="26"/>
      <c r="ABD445" s="26"/>
      <c r="ABE445" s="26"/>
      <c r="ABF445" s="26"/>
      <c r="ABG445" s="26"/>
      <c r="ABH445" s="26"/>
      <c r="ABI445" s="26"/>
      <c r="ABJ445" s="26"/>
      <c r="ABK445" s="26"/>
      <c r="ABL445" s="26"/>
      <c r="ABM445" s="26"/>
      <c r="ABN445" s="26"/>
      <c r="ABO445" s="26"/>
      <c r="ABP445" s="26"/>
      <c r="ABQ445" s="26"/>
      <c r="ABR445" s="26"/>
      <c r="ABS445" s="26"/>
      <c r="ABT445" s="26"/>
      <c r="ABU445" s="26"/>
      <c r="ABV445" s="26"/>
      <c r="ABW445" s="26"/>
      <c r="ABX445" s="26"/>
      <c r="ABY445" s="26"/>
      <c r="ABZ445" s="26"/>
      <c r="ACA445" s="26"/>
      <c r="ACB445" s="26"/>
      <c r="ACC445" s="26"/>
      <c r="ACD445" s="26"/>
      <c r="ACE445" s="26"/>
      <c r="ACF445" s="26"/>
      <c r="ACG445" s="26"/>
      <c r="ACH445" s="26"/>
      <c r="ACI445" s="26"/>
      <c r="ACJ445" s="26"/>
      <c r="ACK445" s="26"/>
      <c r="ACL445" s="26"/>
      <c r="ACM445" s="26"/>
      <c r="ACN445" s="26"/>
      <c r="ACO445" s="26"/>
      <c r="ACP445" s="26"/>
      <c r="ACQ445" s="26"/>
      <c r="ACR445" s="26"/>
      <c r="ACS445" s="26"/>
      <c r="ACT445" s="26"/>
      <c r="ACU445" s="26"/>
      <c r="ACV445" s="26"/>
      <c r="ACW445" s="26"/>
      <c r="ACX445" s="26"/>
      <c r="ACY445" s="26"/>
      <c r="ACZ445" s="26"/>
      <c r="ADA445" s="26"/>
      <c r="ADB445" s="26"/>
      <c r="ADC445" s="26"/>
      <c r="ADD445" s="26"/>
      <c r="ADE445" s="26"/>
      <c r="ADF445" s="26"/>
      <c r="ADG445" s="26"/>
      <c r="ADH445" s="26"/>
      <c r="ADI445" s="26"/>
      <c r="ADJ445" s="26"/>
      <c r="ADK445" s="26"/>
      <c r="ADL445" s="26"/>
      <c r="ADM445" s="26"/>
      <c r="ADN445" s="26"/>
      <c r="ADO445" s="26"/>
      <c r="ADP445" s="26"/>
      <c r="ADQ445" s="26"/>
      <c r="ADR445" s="26"/>
      <c r="ADS445" s="26"/>
      <c r="ADT445" s="26"/>
      <c r="ADU445" s="26"/>
      <c r="ADV445" s="26"/>
      <c r="ADW445" s="26"/>
      <c r="ADX445" s="26"/>
      <c r="ADY445" s="26"/>
      <c r="ADZ445" s="26"/>
      <c r="AEA445" s="26"/>
      <c r="AEB445" s="26"/>
      <c r="AEC445" s="26"/>
      <c r="AED445" s="26"/>
      <c r="AEE445" s="26"/>
      <c r="AEF445" s="26"/>
      <c r="AEG445" s="26"/>
      <c r="AEH445" s="26"/>
      <c r="AEI445" s="26"/>
      <c r="AEJ445" s="26"/>
      <c r="AEK445" s="26"/>
      <c r="AEL445" s="26"/>
      <c r="AEM445" s="26"/>
      <c r="AEN445" s="26"/>
      <c r="AEO445" s="26"/>
      <c r="AEP445" s="26"/>
      <c r="AEQ445" s="26"/>
      <c r="AER445" s="26"/>
      <c r="AES445" s="26"/>
      <c r="AET445" s="26"/>
      <c r="AEU445" s="26"/>
      <c r="AEV445" s="26"/>
      <c r="AEW445" s="26"/>
      <c r="AEX445" s="26"/>
      <c r="AEY445" s="26"/>
      <c r="AEZ445" s="26"/>
      <c r="AFA445" s="26"/>
      <c r="AFB445" s="26"/>
      <c r="AFC445" s="26"/>
      <c r="AFD445" s="26"/>
      <c r="AFE445" s="26"/>
      <c r="AFF445" s="26"/>
      <c r="AFG445" s="26"/>
      <c r="AFH445" s="26"/>
      <c r="AFI445" s="26"/>
      <c r="AFJ445" s="26"/>
      <c r="AFK445" s="26"/>
      <c r="AFL445" s="26"/>
      <c r="AFM445" s="26"/>
      <c r="AFN445" s="26"/>
      <c r="AFO445" s="26"/>
      <c r="AFP445" s="26"/>
      <c r="AFQ445" s="26"/>
      <c r="AFR445" s="26"/>
      <c r="AFS445" s="26"/>
      <c r="AFT445" s="26"/>
      <c r="AFU445" s="26"/>
      <c r="AFV445" s="26"/>
      <c r="AFW445" s="26"/>
      <c r="AFX445" s="26"/>
      <c r="AFY445" s="26"/>
      <c r="AFZ445" s="26"/>
      <c r="AGA445" s="26"/>
      <c r="AGB445" s="26"/>
      <c r="AGC445" s="26"/>
      <c r="AGD445" s="26"/>
      <c r="AGE445" s="26"/>
      <c r="AGF445" s="26"/>
      <c r="AGG445" s="26"/>
      <c r="AGH445" s="26"/>
      <c r="AGI445" s="26"/>
      <c r="AGJ445" s="26"/>
      <c r="AGK445" s="26"/>
      <c r="AGL445" s="26"/>
      <c r="AGM445" s="26"/>
      <c r="AGN445" s="26"/>
      <c r="AGO445" s="26"/>
    </row>
    <row r="446" spans="371:873" x14ac:dyDescent="0.25">
      <c r="NG446" s="26"/>
      <c r="NH446" s="26"/>
      <c r="NI446" s="26"/>
      <c r="NJ446" s="26"/>
      <c r="NK446" s="26"/>
      <c r="NL446" s="26"/>
      <c r="NM446" s="26"/>
      <c r="NN446" s="26"/>
      <c r="NO446" s="26"/>
      <c r="NP446" s="26"/>
      <c r="NQ446" s="26"/>
      <c r="NR446" s="26"/>
      <c r="NS446" s="26"/>
      <c r="NT446" s="26"/>
      <c r="NU446" s="26"/>
      <c r="NV446" s="26"/>
      <c r="NW446" s="26"/>
      <c r="NX446" s="26"/>
      <c r="NY446" s="26"/>
      <c r="NZ446" s="26"/>
      <c r="OA446" s="26"/>
      <c r="OB446" s="26"/>
      <c r="OC446" s="26"/>
      <c r="OD446" s="26"/>
      <c r="OE446" s="26"/>
      <c r="OF446" s="26"/>
      <c r="OG446" s="26"/>
      <c r="OH446" s="26"/>
      <c r="OI446" s="26"/>
      <c r="OJ446" s="26"/>
      <c r="OK446" s="26"/>
      <c r="OL446" s="26"/>
      <c r="OM446" s="26"/>
      <c r="ON446" s="26"/>
      <c r="OO446" s="26"/>
      <c r="OP446" s="26"/>
      <c r="OQ446" s="26"/>
      <c r="OR446" s="26"/>
      <c r="OS446" s="26"/>
      <c r="OT446" s="26"/>
      <c r="OU446" s="26"/>
      <c r="OV446" s="26"/>
      <c r="OW446" s="26"/>
      <c r="OX446" s="26"/>
      <c r="OY446" s="26"/>
      <c r="OZ446" s="26"/>
      <c r="PA446" s="26"/>
      <c r="PB446" s="26"/>
      <c r="PC446" s="26"/>
      <c r="PD446" s="26"/>
      <c r="PE446" s="26"/>
      <c r="PF446" s="26"/>
      <c r="PG446" s="26"/>
      <c r="PH446" s="26"/>
      <c r="PI446" s="26"/>
      <c r="PJ446" s="26"/>
      <c r="PK446" s="26"/>
      <c r="PL446" s="26"/>
      <c r="PM446" s="26"/>
      <c r="PN446" s="26"/>
      <c r="PO446" s="26"/>
      <c r="PP446" s="26"/>
      <c r="PQ446" s="26"/>
      <c r="PR446" s="26"/>
      <c r="PS446" s="26"/>
      <c r="PT446" s="26"/>
      <c r="PU446" s="26"/>
      <c r="PV446" s="26"/>
      <c r="PW446" s="26"/>
      <c r="PX446" s="26"/>
      <c r="PY446" s="26"/>
      <c r="PZ446" s="26"/>
      <c r="QA446" s="26"/>
      <c r="QB446" s="26"/>
      <c r="QC446" s="26"/>
      <c r="QD446" s="26"/>
      <c r="QE446" s="26"/>
      <c r="QF446" s="26"/>
      <c r="QG446" s="26"/>
      <c r="QH446" s="26"/>
      <c r="QI446" s="26"/>
      <c r="QJ446" s="26"/>
      <c r="QK446" s="26"/>
      <c r="QL446" s="26"/>
      <c r="QM446" s="26"/>
      <c r="QN446" s="26"/>
      <c r="QO446" s="26"/>
      <c r="QP446" s="26"/>
      <c r="QQ446" s="26"/>
      <c r="QR446" s="26"/>
      <c r="QS446" s="26"/>
      <c r="QT446" s="26"/>
      <c r="QU446" s="26"/>
      <c r="QV446" s="26"/>
      <c r="QW446" s="26"/>
      <c r="QX446" s="26"/>
      <c r="QY446" s="26"/>
      <c r="QZ446" s="26"/>
      <c r="RA446" s="26"/>
      <c r="RB446" s="26"/>
      <c r="RC446" s="26"/>
      <c r="RD446" s="26"/>
      <c r="RE446" s="26"/>
      <c r="RF446" s="26"/>
      <c r="RG446" s="26"/>
      <c r="RH446" s="26"/>
      <c r="RI446" s="26"/>
      <c r="RJ446" s="26"/>
      <c r="RK446" s="26"/>
      <c r="RL446" s="26"/>
      <c r="RM446" s="26"/>
      <c r="RN446" s="26"/>
      <c r="RO446" s="26"/>
      <c r="RP446" s="26"/>
      <c r="RQ446" s="26"/>
      <c r="RR446" s="26"/>
      <c r="RS446" s="26"/>
      <c r="RT446" s="26"/>
      <c r="RU446" s="26"/>
      <c r="RV446" s="26"/>
      <c r="RW446" s="26"/>
      <c r="RX446" s="26"/>
      <c r="RY446" s="26"/>
      <c r="RZ446" s="26"/>
      <c r="SA446" s="26"/>
      <c r="SB446" s="26"/>
      <c r="SC446" s="26"/>
      <c r="SD446" s="26"/>
      <c r="SE446" s="26"/>
      <c r="SF446" s="26"/>
      <c r="SG446" s="26"/>
      <c r="SH446" s="26"/>
      <c r="SI446" s="26"/>
      <c r="SJ446" s="26"/>
      <c r="SK446" s="26"/>
      <c r="SL446" s="26"/>
      <c r="SM446" s="26"/>
      <c r="SN446" s="26"/>
      <c r="SO446" s="26"/>
      <c r="SP446" s="26"/>
      <c r="AAV446" s="26"/>
      <c r="AAW446" s="26"/>
      <c r="AAX446" s="26"/>
      <c r="AAY446" s="26"/>
      <c r="AAZ446" s="26"/>
      <c r="ABA446" s="26"/>
      <c r="ABB446" s="26"/>
      <c r="ABC446" s="26"/>
      <c r="ABD446" s="26"/>
      <c r="ABE446" s="26"/>
      <c r="ABF446" s="26"/>
      <c r="ABG446" s="26"/>
      <c r="ABH446" s="26"/>
      <c r="ABI446" s="26"/>
      <c r="ABJ446" s="26"/>
      <c r="ABK446" s="26"/>
      <c r="ABL446" s="26"/>
      <c r="ABM446" s="26"/>
      <c r="ABN446" s="26"/>
      <c r="ABO446" s="26"/>
      <c r="ABP446" s="26"/>
      <c r="ABQ446" s="26"/>
      <c r="ABR446" s="26"/>
      <c r="ABS446" s="26"/>
      <c r="ABT446" s="26"/>
      <c r="ABU446" s="26"/>
      <c r="ABV446" s="26"/>
      <c r="ABW446" s="26"/>
      <c r="ABX446" s="26"/>
      <c r="ABY446" s="26"/>
      <c r="ABZ446" s="26"/>
      <c r="ACA446" s="26"/>
      <c r="ACB446" s="26"/>
      <c r="ACC446" s="26"/>
      <c r="ACD446" s="26"/>
      <c r="ACE446" s="26"/>
      <c r="ACF446" s="26"/>
      <c r="ACG446" s="26"/>
      <c r="ACH446" s="26"/>
      <c r="ACI446" s="26"/>
      <c r="ACJ446" s="26"/>
      <c r="ACK446" s="26"/>
      <c r="ACL446" s="26"/>
      <c r="ACM446" s="26"/>
      <c r="ACN446" s="26"/>
      <c r="ACO446" s="26"/>
      <c r="ACP446" s="26"/>
      <c r="ACQ446" s="26"/>
      <c r="ACR446" s="26"/>
      <c r="ACS446" s="26"/>
      <c r="ACT446" s="26"/>
      <c r="ACU446" s="26"/>
      <c r="ACV446" s="26"/>
      <c r="ACW446" s="26"/>
      <c r="ACX446" s="26"/>
      <c r="ACY446" s="26"/>
      <c r="ACZ446" s="26"/>
      <c r="ADA446" s="26"/>
      <c r="ADB446" s="26"/>
      <c r="ADC446" s="26"/>
      <c r="ADD446" s="26"/>
      <c r="ADE446" s="26"/>
      <c r="ADF446" s="26"/>
      <c r="ADG446" s="26"/>
      <c r="ADH446" s="26"/>
      <c r="ADI446" s="26"/>
      <c r="ADJ446" s="26"/>
      <c r="ADK446" s="26"/>
      <c r="ADL446" s="26"/>
      <c r="ADM446" s="26"/>
      <c r="ADN446" s="26"/>
      <c r="ADO446" s="26"/>
      <c r="ADP446" s="26"/>
      <c r="ADQ446" s="26"/>
      <c r="ADR446" s="26"/>
      <c r="ADS446" s="26"/>
      <c r="ADT446" s="26"/>
      <c r="ADU446" s="26"/>
      <c r="ADV446" s="26"/>
      <c r="ADW446" s="26"/>
      <c r="ADX446" s="26"/>
      <c r="ADY446" s="26"/>
      <c r="ADZ446" s="26"/>
      <c r="AEA446" s="26"/>
      <c r="AEB446" s="26"/>
      <c r="AEC446" s="26"/>
      <c r="AED446" s="26"/>
      <c r="AEE446" s="26"/>
      <c r="AEF446" s="26"/>
      <c r="AEG446" s="26"/>
      <c r="AEH446" s="26"/>
      <c r="AEI446" s="26"/>
      <c r="AEJ446" s="26"/>
      <c r="AEK446" s="26"/>
      <c r="AEL446" s="26"/>
      <c r="AEM446" s="26"/>
      <c r="AEN446" s="26"/>
      <c r="AEO446" s="26"/>
      <c r="AEP446" s="26"/>
      <c r="AEQ446" s="26"/>
      <c r="AER446" s="26"/>
      <c r="AES446" s="26"/>
      <c r="AET446" s="26"/>
      <c r="AEU446" s="26"/>
      <c r="AEV446" s="26"/>
      <c r="AEW446" s="26"/>
      <c r="AEX446" s="26"/>
      <c r="AEY446" s="26"/>
      <c r="AEZ446" s="26"/>
      <c r="AFA446" s="26"/>
      <c r="AFB446" s="26"/>
      <c r="AFC446" s="26"/>
      <c r="AFD446" s="26"/>
      <c r="AFE446" s="26"/>
      <c r="AFF446" s="26"/>
      <c r="AFG446" s="26"/>
      <c r="AFH446" s="26"/>
      <c r="AFI446" s="26"/>
      <c r="AFJ446" s="26"/>
      <c r="AFK446" s="26"/>
      <c r="AFL446" s="26"/>
      <c r="AFM446" s="26"/>
      <c r="AFN446" s="26"/>
      <c r="AFO446" s="26"/>
      <c r="AFP446" s="26"/>
      <c r="AFQ446" s="26"/>
      <c r="AFR446" s="26"/>
      <c r="AFS446" s="26"/>
      <c r="AFT446" s="26"/>
      <c r="AFU446" s="26"/>
      <c r="AFV446" s="26"/>
      <c r="AFW446" s="26"/>
      <c r="AFX446" s="26"/>
      <c r="AFY446" s="26"/>
      <c r="AFZ446" s="26"/>
      <c r="AGA446" s="26"/>
      <c r="AGB446" s="26"/>
      <c r="AGC446" s="26"/>
      <c r="AGD446" s="26"/>
      <c r="AGE446" s="26"/>
      <c r="AGF446" s="26"/>
      <c r="AGG446" s="26"/>
      <c r="AGH446" s="26"/>
      <c r="AGI446" s="26"/>
      <c r="AGJ446" s="26"/>
      <c r="AGK446" s="26"/>
      <c r="AGL446" s="26"/>
      <c r="AGM446" s="26"/>
      <c r="AGN446" s="26"/>
      <c r="AGO446" s="26"/>
    </row>
    <row r="447" spans="371:873" x14ac:dyDescent="0.25">
      <c r="NG447" s="26"/>
      <c r="NH447" s="26"/>
      <c r="NI447" s="26"/>
      <c r="NJ447" s="26"/>
      <c r="NK447" s="26"/>
      <c r="NL447" s="26"/>
      <c r="NM447" s="26"/>
      <c r="NN447" s="26"/>
      <c r="NO447" s="26"/>
      <c r="NP447" s="26"/>
      <c r="NQ447" s="26"/>
      <c r="NR447" s="26"/>
      <c r="NS447" s="26"/>
      <c r="NT447" s="26"/>
      <c r="NU447" s="26"/>
      <c r="NV447" s="26"/>
      <c r="NW447" s="26"/>
      <c r="NX447" s="26"/>
      <c r="NY447" s="26"/>
      <c r="NZ447" s="26"/>
      <c r="OA447" s="26"/>
      <c r="OB447" s="26"/>
      <c r="OC447" s="26"/>
      <c r="OD447" s="26"/>
      <c r="OE447" s="26"/>
      <c r="OF447" s="26"/>
      <c r="OG447" s="26"/>
      <c r="OH447" s="26"/>
      <c r="OI447" s="26"/>
      <c r="OJ447" s="26"/>
      <c r="OK447" s="26"/>
      <c r="OL447" s="26"/>
      <c r="OM447" s="26"/>
      <c r="ON447" s="26"/>
      <c r="OO447" s="26"/>
      <c r="OP447" s="26"/>
      <c r="OQ447" s="26"/>
      <c r="OR447" s="26"/>
      <c r="OS447" s="26"/>
      <c r="OT447" s="26"/>
      <c r="OU447" s="26"/>
      <c r="OV447" s="26"/>
      <c r="OW447" s="26"/>
      <c r="OX447" s="26"/>
      <c r="OY447" s="26"/>
      <c r="OZ447" s="26"/>
      <c r="PA447" s="26"/>
      <c r="PB447" s="26"/>
      <c r="PC447" s="26"/>
      <c r="PD447" s="26"/>
      <c r="PE447" s="26"/>
      <c r="PF447" s="26"/>
      <c r="PG447" s="26"/>
      <c r="PH447" s="26"/>
      <c r="PI447" s="26"/>
      <c r="PJ447" s="26"/>
      <c r="PK447" s="26"/>
      <c r="PL447" s="26"/>
      <c r="PM447" s="26"/>
      <c r="PN447" s="26"/>
      <c r="PO447" s="26"/>
      <c r="PP447" s="26"/>
      <c r="PQ447" s="26"/>
      <c r="PR447" s="26"/>
      <c r="PS447" s="26"/>
      <c r="PT447" s="26"/>
      <c r="PU447" s="26"/>
      <c r="PV447" s="26"/>
      <c r="PW447" s="26"/>
      <c r="PX447" s="26"/>
      <c r="PY447" s="26"/>
      <c r="PZ447" s="26"/>
      <c r="QA447" s="26"/>
      <c r="QB447" s="26"/>
      <c r="QC447" s="26"/>
      <c r="QD447" s="26"/>
      <c r="QE447" s="26"/>
      <c r="QF447" s="26"/>
      <c r="QG447" s="26"/>
      <c r="QH447" s="26"/>
      <c r="QI447" s="26"/>
      <c r="QJ447" s="26"/>
      <c r="QK447" s="26"/>
      <c r="QL447" s="26"/>
      <c r="QM447" s="26"/>
      <c r="QN447" s="26"/>
      <c r="QO447" s="26"/>
      <c r="QP447" s="26"/>
      <c r="QQ447" s="26"/>
      <c r="QR447" s="26"/>
      <c r="QS447" s="26"/>
      <c r="QT447" s="26"/>
      <c r="QU447" s="26"/>
      <c r="QV447" s="26"/>
      <c r="QW447" s="26"/>
      <c r="QX447" s="26"/>
      <c r="QY447" s="26"/>
      <c r="QZ447" s="26"/>
      <c r="RA447" s="26"/>
      <c r="RB447" s="26"/>
      <c r="RC447" s="26"/>
      <c r="RD447" s="26"/>
      <c r="RE447" s="26"/>
      <c r="RF447" s="26"/>
      <c r="RG447" s="26"/>
      <c r="RH447" s="26"/>
      <c r="RI447" s="26"/>
      <c r="RJ447" s="26"/>
      <c r="RK447" s="26"/>
      <c r="RL447" s="26"/>
      <c r="RM447" s="26"/>
      <c r="RN447" s="26"/>
      <c r="RO447" s="26"/>
      <c r="RP447" s="26"/>
      <c r="RQ447" s="26"/>
      <c r="RR447" s="26"/>
      <c r="RS447" s="26"/>
      <c r="RT447" s="26"/>
      <c r="RU447" s="26"/>
      <c r="RV447" s="26"/>
      <c r="RW447" s="26"/>
      <c r="RX447" s="26"/>
      <c r="RY447" s="26"/>
      <c r="RZ447" s="26"/>
      <c r="SA447" s="26"/>
      <c r="SB447" s="26"/>
      <c r="SC447" s="26"/>
      <c r="SD447" s="26"/>
      <c r="SE447" s="26"/>
      <c r="SF447" s="26"/>
      <c r="SG447" s="26"/>
      <c r="SH447" s="26"/>
      <c r="SI447" s="26"/>
      <c r="SJ447" s="26"/>
      <c r="SK447" s="26"/>
      <c r="SL447" s="26"/>
      <c r="SM447" s="26"/>
      <c r="SN447" s="26"/>
      <c r="SO447" s="26"/>
      <c r="SP447" s="26"/>
      <c r="AAV447" s="26"/>
      <c r="AAW447" s="26"/>
      <c r="AAX447" s="26"/>
      <c r="AAY447" s="26"/>
      <c r="AAZ447" s="26"/>
      <c r="ABA447" s="26"/>
      <c r="ABB447" s="26"/>
      <c r="ABC447" s="26"/>
      <c r="ABD447" s="26"/>
      <c r="ABE447" s="26"/>
      <c r="ABF447" s="26"/>
      <c r="ABG447" s="26"/>
      <c r="ABH447" s="26"/>
      <c r="ABI447" s="26"/>
      <c r="ABJ447" s="26"/>
      <c r="ABK447" s="26"/>
      <c r="ABL447" s="26"/>
      <c r="ABM447" s="26"/>
      <c r="ABN447" s="26"/>
      <c r="ABO447" s="26"/>
      <c r="ABP447" s="26"/>
      <c r="ABQ447" s="26"/>
      <c r="ABR447" s="26"/>
      <c r="ABS447" s="26"/>
      <c r="ABT447" s="26"/>
      <c r="ABU447" s="26"/>
      <c r="ABV447" s="26"/>
      <c r="ABW447" s="26"/>
      <c r="ABX447" s="26"/>
      <c r="ABY447" s="26"/>
      <c r="ABZ447" s="26"/>
      <c r="ACA447" s="26"/>
      <c r="ACB447" s="26"/>
      <c r="ACC447" s="26"/>
      <c r="ACD447" s="26"/>
      <c r="ACE447" s="26"/>
      <c r="ACF447" s="26"/>
      <c r="ACG447" s="26"/>
      <c r="ACH447" s="26"/>
      <c r="ACI447" s="26"/>
      <c r="ACJ447" s="26"/>
      <c r="ACK447" s="26"/>
      <c r="ACL447" s="26"/>
      <c r="ACM447" s="26"/>
      <c r="ACN447" s="26"/>
      <c r="ACO447" s="26"/>
      <c r="ACP447" s="26"/>
      <c r="ACQ447" s="26"/>
      <c r="ACR447" s="26"/>
      <c r="ACS447" s="26"/>
      <c r="ACT447" s="26"/>
      <c r="ACU447" s="26"/>
      <c r="ACV447" s="26"/>
      <c r="ACW447" s="26"/>
      <c r="ACX447" s="26"/>
      <c r="ACY447" s="26"/>
      <c r="ACZ447" s="26"/>
      <c r="ADA447" s="26"/>
      <c r="ADB447" s="26"/>
      <c r="ADC447" s="26"/>
      <c r="ADD447" s="26"/>
      <c r="ADE447" s="26"/>
      <c r="ADF447" s="26"/>
      <c r="ADG447" s="26"/>
      <c r="ADH447" s="26"/>
      <c r="ADI447" s="26"/>
      <c r="ADJ447" s="26"/>
      <c r="ADK447" s="26"/>
      <c r="ADL447" s="26"/>
      <c r="ADM447" s="26"/>
      <c r="ADN447" s="26"/>
      <c r="ADO447" s="26"/>
      <c r="ADP447" s="26"/>
      <c r="ADQ447" s="26"/>
      <c r="ADR447" s="26"/>
      <c r="ADS447" s="26"/>
      <c r="ADT447" s="26"/>
      <c r="ADU447" s="26"/>
      <c r="ADV447" s="26"/>
      <c r="ADW447" s="26"/>
      <c r="ADX447" s="26"/>
      <c r="ADY447" s="26"/>
      <c r="ADZ447" s="26"/>
      <c r="AEA447" s="26"/>
      <c r="AEB447" s="26"/>
      <c r="AEC447" s="26"/>
      <c r="AED447" s="26"/>
      <c r="AEE447" s="26"/>
      <c r="AEF447" s="26"/>
      <c r="AEG447" s="26"/>
      <c r="AEH447" s="26"/>
      <c r="AEI447" s="26"/>
      <c r="AEJ447" s="26"/>
      <c r="AEK447" s="26"/>
      <c r="AEL447" s="26"/>
      <c r="AEM447" s="26"/>
      <c r="AEN447" s="26"/>
      <c r="AEO447" s="26"/>
      <c r="AEP447" s="26"/>
      <c r="AEQ447" s="26"/>
      <c r="AER447" s="26"/>
      <c r="AES447" s="26"/>
      <c r="AET447" s="26"/>
      <c r="AEU447" s="26"/>
      <c r="AEV447" s="26"/>
      <c r="AEW447" s="26"/>
      <c r="AEX447" s="26"/>
      <c r="AEY447" s="26"/>
      <c r="AEZ447" s="26"/>
      <c r="AFA447" s="26"/>
      <c r="AFB447" s="26"/>
      <c r="AFC447" s="26"/>
      <c r="AFD447" s="26"/>
      <c r="AFE447" s="26"/>
      <c r="AFF447" s="26"/>
      <c r="AFG447" s="26"/>
      <c r="AFH447" s="26"/>
      <c r="AFI447" s="26"/>
      <c r="AFJ447" s="26"/>
      <c r="AFK447" s="26"/>
      <c r="AFL447" s="26"/>
      <c r="AFM447" s="26"/>
      <c r="AFN447" s="26"/>
      <c r="AFO447" s="26"/>
      <c r="AFP447" s="26"/>
      <c r="AFQ447" s="26"/>
      <c r="AFR447" s="26"/>
      <c r="AFS447" s="26"/>
      <c r="AFT447" s="26"/>
      <c r="AFU447" s="26"/>
      <c r="AFV447" s="26"/>
      <c r="AFW447" s="26"/>
      <c r="AFX447" s="26"/>
      <c r="AFY447" s="26"/>
      <c r="AFZ447" s="26"/>
      <c r="AGA447" s="26"/>
      <c r="AGB447" s="26"/>
      <c r="AGC447" s="26"/>
      <c r="AGD447" s="26"/>
      <c r="AGE447" s="26"/>
      <c r="AGF447" s="26"/>
      <c r="AGG447" s="26"/>
      <c r="AGH447" s="26"/>
      <c r="AGI447" s="26"/>
      <c r="AGJ447" s="26"/>
      <c r="AGK447" s="26"/>
      <c r="AGL447" s="26"/>
      <c r="AGM447" s="26"/>
      <c r="AGN447" s="26"/>
      <c r="AGO447" s="26"/>
    </row>
    <row r="448" spans="371:873" x14ac:dyDescent="0.25">
      <c r="NG448" s="26"/>
      <c r="NH448" s="26"/>
      <c r="NI448" s="26"/>
      <c r="NJ448" s="26"/>
      <c r="NK448" s="26"/>
      <c r="NL448" s="26"/>
      <c r="NM448" s="26"/>
      <c r="NN448" s="26"/>
      <c r="NO448" s="26"/>
      <c r="NP448" s="26"/>
      <c r="NQ448" s="26"/>
      <c r="NR448" s="26"/>
      <c r="NS448" s="26"/>
      <c r="NT448" s="26"/>
      <c r="NU448" s="26"/>
      <c r="NV448" s="26"/>
      <c r="NW448" s="26"/>
      <c r="NX448" s="26"/>
      <c r="NY448" s="26"/>
      <c r="NZ448" s="26"/>
      <c r="OA448" s="26"/>
      <c r="OB448" s="26"/>
      <c r="OC448" s="26"/>
      <c r="OD448" s="26"/>
      <c r="OE448" s="26"/>
      <c r="OF448" s="26"/>
      <c r="OG448" s="26"/>
      <c r="OH448" s="26"/>
      <c r="OI448" s="26"/>
      <c r="OJ448" s="26"/>
      <c r="OK448" s="26"/>
      <c r="OL448" s="26"/>
      <c r="OM448" s="26"/>
      <c r="ON448" s="26"/>
      <c r="OO448" s="26"/>
      <c r="OP448" s="26"/>
      <c r="OQ448" s="26"/>
      <c r="OR448" s="26"/>
      <c r="OS448" s="26"/>
      <c r="OT448" s="26"/>
      <c r="OU448" s="26"/>
      <c r="OV448" s="26"/>
      <c r="OW448" s="26"/>
      <c r="OX448" s="26"/>
      <c r="OY448" s="26"/>
      <c r="OZ448" s="26"/>
      <c r="PA448" s="26"/>
      <c r="PB448" s="26"/>
      <c r="PC448" s="26"/>
      <c r="PD448" s="26"/>
      <c r="PE448" s="26"/>
      <c r="PF448" s="26"/>
      <c r="PG448" s="26"/>
      <c r="PH448" s="26"/>
      <c r="PI448" s="26"/>
      <c r="PJ448" s="26"/>
      <c r="PK448" s="26"/>
      <c r="PL448" s="26"/>
      <c r="PM448" s="26"/>
      <c r="PN448" s="26"/>
      <c r="PO448" s="26"/>
      <c r="PP448" s="26"/>
      <c r="PQ448" s="26"/>
      <c r="PR448" s="26"/>
      <c r="PS448" s="26"/>
      <c r="PT448" s="26"/>
      <c r="PU448" s="26"/>
      <c r="PV448" s="26"/>
      <c r="PW448" s="26"/>
      <c r="PX448" s="26"/>
      <c r="PY448" s="26"/>
      <c r="PZ448" s="26"/>
      <c r="QA448" s="26"/>
      <c r="QB448" s="26"/>
      <c r="QC448" s="26"/>
      <c r="QD448" s="26"/>
      <c r="QE448" s="26"/>
      <c r="QF448" s="26"/>
      <c r="QG448" s="26"/>
      <c r="QH448" s="26"/>
      <c r="QI448" s="26"/>
      <c r="QJ448" s="26"/>
      <c r="QK448" s="26"/>
      <c r="QL448" s="26"/>
      <c r="QM448" s="26"/>
      <c r="QN448" s="26"/>
      <c r="QO448" s="26"/>
      <c r="QP448" s="26"/>
      <c r="QQ448" s="26"/>
      <c r="QR448" s="26"/>
      <c r="QS448" s="26"/>
      <c r="QT448" s="26"/>
      <c r="QU448" s="26"/>
      <c r="QV448" s="26"/>
      <c r="QW448" s="26"/>
      <c r="QX448" s="26"/>
      <c r="QY448" s="26"/>
      <c r="QZ448" s="26"/>
      <c r="RA448" s="26"/>
      <c r="RB448" s="26"/>
      <c r="RC448" s="26"/>
      <c r="RD448" s="26"/>
      <c r="RE448" s="26"/>
      <c r="RF448" s="26"/>
      <c r="RG448" s="26"/>
      <c r="RH448" s="26"/>
      <c r="RI448" s="26"/>
      <c r="RJ448" s="26"/>
      <c r="RK448" s="26"/>
      <c r="RL448" s="26"/>
      <c r="RM448" s="26"/>
      <c r="RN448" s="26"/>
      <c r="RO448" s="26"/>
      <c r="RP448" s="26"/>
      <c r="RQ448" s="26"/>
      <c r="RR448" s="26"/>
      <c r="RS448" s="26"/>
      <c r="RT448" s="26"/>
      <c r="RU448" s="26"/>
      <c r="RV448" s="26"/>
      <c r="RW448" s="26"/>
      <c r="RX448" s="26"/>
      <c r="RY448" s="26"/>
      <c r="RZ448" s="26"/>
      <c r="SA448" s="26"/>
      <c r="SB448" s="26"/>
      <c r="SC448" s="26"/>
      <c r="SD448" s="26"/>
      <c r="SE448" s="26"/>
      <c r="SF448" s="26"/>
      <c r="SG448" s="26"/>
      <c r="SH448" s="26"/>
      <c r="SI448" s="26"/>
      <c r="SJ448" s="26"/>
      <c r="SK448" s="26"/>
      <c r="SL448" s="26"/>
      <c r="SM448" s="26"/>
      <c r="SN448" s="26"/>
      <c r="SO448" s="26"/>
      <c r="SP448" s="26"/>
      <c r="AAV448" s="26"/>
      <c r="AAW448" s="26"/>
      <c r="AAX448" s="26"/>
      <c r="AAY448" s="26"/>
      <c r="AAZ448" s="26"/>
      <c r="ABA448" s="26"/>
      <c r="ABB448" s="26"/>
      <c r="ABC448" s="26"/>
      <c r="ABD448" s="26"/>
      <c r="ABE448" s="26"/>
      <c r="ABF448" s="26"/>
      <c r="ABG448" s="26"/>
      <c r="ABH448" s="26"/>
      <c r="ABI448" s="26"/>
      <c r="ABJ448" s="26"/>
      <c r="ABK448" s="26"/>
      <c r="ABL448" s="26"/>
      <c r="ABM448" s="26"/>
      <c r="ABN448" s="26"/>
      <c r="ABO448" s="26"/>
      <c r="ABP448" s="26"/>
      <c r="ABQ448" s="26"/>
      <c r="ABR448" s="26"/>
      <c r="ABS448" s="26"/>
      <c r="ABT448" s="26"/>
      <c r="ABU448" s="26"/>
      <c r="ABV448" s="26"/>
      <c r="ABW448" s="26"/>
      <c r="ABX448" s="26"/>
      <c r="ABY448" s="26"/>
      <c r="ABZ448" s="26"/>
      <c r="ACA448" s="26"/>
      <c r="ACB448" s="26"/>
      <c r="ACC448" s="26"/>
      <c r="ACD448" s="26"/>
      <c r="ACE448" s="26"/>
      <c r="ACF448" s="26"/>
      <c r="ACG448" s="26"/>
      <c r="ACH448" s="26"/>
      <c r="ACI448" s="26"/>
      <c r="ACJ448" s="26"/>
      <c r="ACK448" s="26"/>
      <c r="ACL448" s="26"/>
      <c r="ACM448" s="26"/>
      <c r="ACN448" s="26"/>
      <c r="ACO448" s="26"/>
      <c r="ACP448" s="26"/>
      <c r="ACQ448" s="26"/>
      <c r="ACR448" s="26"/>
      <c r="ACS448" s="26"/>
      <c r="ACT448" s="26"/>
      <c r="ACU448" s="26"/>
      <c r="ACV448" s="26"/>
      <c r="ACW448" s="26"/>
      <c r="ACX448" s="26"/>
      <c r="ACY448" s="26"/>
      <c r="ACZ448" s="26"/>
      <c r="ADA448" s="26"/>
      <c r="ADB448" s="26"/>
      <c r="ADC448" s="26"/>
      <c r="ADD448" s="26"/>
      <c r="ADE448" s="26"/>
      <c r="ADF448" s="26"/>
      <c r="ADG448" s="26"/>
      <c r="ADH448" s="26"/>
      <c r="ADI448" s="26"/>
      <c r="ADJ448" s="26"/>
      <c r="ADK448" s="26"/>
      <c r="ADL448" s="26"/>
      <c r="ADM448" s="26"/>
      <c r="ADN448" s="26"/>
      <c r="ADO448" s="26"/>
      <c r="ADP448" s="26"/>
      <c r="ADQ448" s="26"/>
      <c r="ADR448" s="26"/>
      <c r="ADS448" s="26"/>
      <c r="ADT448" s="26"/>
      <c r="ADU448" s="26"/>
      <c r="ADV448" s="26"/>
      <c r="ADW448" s="26"/>
      <c r="ADX448" s="26"/>
      <c r="ADY448" s="26"/>
      <c r="ADZ448" s="26"/>
      <c r="AEA448" s="26"/>
      <c r="AEB448" s="26"/>
      <c r="AEC448" s="26"/>
      <c r="AED448" s="26"/>
      <c r="AEE448" s="26"/>
      <c r="AEF448" s="26"/>
      <c r="AEG448" s="26"/>
      <c r="AEH448" s="26"/>
      <c r="AEI448" s="26"/>
      <c r="AEJ448" s="26"/>
      <c r="AEK448" s="26"/>
      <c r="AEL448" s="26"/>
      <c r="AEM448" s="26"/>
      <c r="AEN448" s="26"/>
      <c r="AEO448" s="26"/>
      <c r="AEP448" s="26"/>
      <c r="AEQ448" s="26"/>
      <c r="AER448" s="26"/>
      <c r="AES448" s="26"/>
      <c r="AET448" s="26"/>
      <c r="AEU448" s="26"/>
      <c r="AEV448" s="26"/>
      <c r="AEW448" s="26"/>
      <c r="AEX448" s="26"/>
      <c r="AEY448" s="26"/>
      <c r="AEZ448" s="26"/>
      <c r="AFA448" s="26"/>
      <c r="AFB448" s="26"/>
      <c r="AFC448" s="26"/>
      <c r="AFD448" s="26"/>
      <c r="AFE448" s="26"/>
      <c r="AFF448" s="26"/>
      <c r="AFG448" s="26"/>
      <c r="AFH448" s="26"/>
      <c r="AFI448" s="26"/>
      <c r="AFJ448" s="26"/>
      <c r="AFK448" s="26"/>
      <c r="AFL448" s="26"/>
      <c r="AFM448" s="26"/>
      <c r="AFN448" s="26"/>
      <c r="AFO448" s="26"/>
      <c r="AFP448" s="26"/>
      <c r="AFQ448" s="26"/>
      <c r="AFR448" s="26"/>
      <c r="AFS448" s="26"/>
      <c r="AFT448" s="26"/>
      <c r="AFU448" s="26"/>
      <c r="AFV448" s="26"/>
      <c r="AFW448" s="26"/>
      <c r="AFX448" s="26"/>
      <c r="AFY448" s="26"/>
      <c r="AFZ448" s="26"/>
      <c r="AGA448" s="26"/>
      <c r="AGB448" s="26"/>
      <c r="AGC448" s="26"/>
      <c r="AGD448" s="26"/>
      <c r="AGE448" s="26"/>
      <c r="AGF448" s="26"/>
      <c r="AGG448" s="26"/>
      <c r="AGH448" s="26"/>
      <c r="AGI448" s="26"/>
      <c r="AGJ448" s="26"/>
      <c r="AGK448" s="26"/>
      <c r="AGL448" s="26"/>
      <c r="AGM448" s="26"/>
      <c r="AGN448" s="26"/>
      <c r="AGO448" s="26"/>
    </row>
    <row r="449" spans="371:873" x14ac:dyDescent="0.25">
      <c r="NG449" s="26"/>
      <c r="NH449" s="26"/>
      <c r="NI449" s="26"/>
      <c r="NJ449" s="26"/>
      <c r="NK449" s="26"/>
      <c r="NL449" s="26"/>
      <c r="NM449" s="26"/>
      <c r="NN449" s="26"/>
      <c r="NO449" s="26"/>
      <c r="NP449" s="26"/>
      <c r="NQ449" s="26"/>
      <c r="NR449" s="26"/>
      <c r="NS449" s="26"/>
      <c r="NT449" s="26"/>
      <c r="NU449" s="26"/>
      <c r="NV449" s="26"/>
      <c r="NW449" s="26"/>
      <c r="NX449" s="26"/>
      <c r="NY449" s="26"/>
      <c r="NZ449" s="26"/>
      <c r="OA449" s="26"/>
      <c r="OB449" s="26"/>
      <c r="OC449" s="26"/>
      <c r="OD449" s="26"/>
      <c r="OE449" s="26"/>
      <c r="OF449" s="26"/>
      <c r="OG449" s="26"/>
      <c r="OH449" s="26"/>
      <c r="OI449" s="26"/>
      <c r="OJ449" s="26"/>
      <c r="OK449" s="26"/>
      <c r="OL449" s="26"/>
      <c r="OM449" s="26"/>
      <c r="ON449" s="26"/>
      <c r="OO449" s="26"/>
      <c r="OP449" s="26"/>
      <c r="OQ449" s="26"/>
      <c r="OR449" s="26"/>
      <c r="OS449" s="26"/>
      <c r="OT449" s="26"/>
      <c r="OU449" s="26"/>
      <c r="OV449" s="26"/>
      <c r="OW449" s="26"/>
      <c r="OX449" s="26"/>
      <c r="OY449" s="26"/>
      <c r="OZ449" s="26"/>
      <c r="PA449" s="26"/>
      <c r="PB449" s="26"/>
      <c r="PC449" s="26"/>
      <c r="PD449" s="26"/>
      <c r="PE449" s="26"/>
      <c r="PF449" s="26"/>
      <c r="PG449" s="26"/>
      <c r="PH449" s="26"/>
      <c r="PI449" s="26"/>
      <c r="PJ449" s="26"/>
      <c r="PK449" s="26"/>
      <c r="PL449" s="26"/>
      <c r="PM449" s="26"/>
      <c r="PN449" s="26"/>
      <c r="PO449" s="26"/>
      <c r="PP449" s="26"/>
      <c r="PQ449" s="26"/>
      <c r="PR449" s="26"/>
      <c r="PS449" s="26"/>
      <c r="PT449" s="26"/>
      <c r="PU449" s="26"/>
      <c r="PV449" s="26"/>
      <c r="PW449" s="26"/>
      <c r="PX449" s="26"/>
      <c r="PY449" s="26"/>
      <c r="PZ449" s="26"/>
      <c r="QA449" s="26"/>
      <c r="QB449" s="26"/>
      <c r="QC449" s="26"/>
      <c r="QD449" s="26"/>
      <c r="QE449" s="26"/>
      <c r="QF449" s="26"/>
      <c r="QG449" s="26"/>
      <c r="QH449" s="26"/>
      <c r="QI449" s="26"/>
      <c r="QJ449" s="26"/>
      <c r="QK449" s="26"/>
      <c r="QL449" s="26"/>
      <c r="QM449" s="26"/>
      <c r="QN449" s="26"/>
      <c r="QO449" s="26"/>
      <c r="QP449" s="26"/>
      <c r="QQ449" s="26"/>
      <c r="QR449" s="26"/>
      <c r="QS449" s="26"/>
      <c r="QT449" s="26"/>
      <c r="QU449" s="26"/>
      <c r="QV449" s="26"/>
      <c r="QW449" s="26"/>
      <c r="QX449" s="26"/>
      <c r="QY449" s="26"/>
      <c r="QZ449" s="26"/>
      <c r="RA449" s="26"/>
      <c r="RB449" s="26"/>
      <c r="RC449" s="26"/>
      <c r="RD449" s="26"/>
      <c r="RE449" s="26"/>
      <c r="RF449" s="26"/>
      <c r="RG449" s="26"/>
      <c r="RH449" s="26"/>
      <c r="RI449" s="26"/>
      <c r="RJ449" s="26"/>
      <c r="RK449" s="26"/>
      <c r="RL449" s="26"/>
      <c r="RM449" s="26"/>
      <c r="RN449" s="26"/>
      <c r="RO449" s="26"/>
      <c r="RP449" s="26"/>
      <c r="RQ449" s="26"/>
      <c r="RR449" s="26"/>
      <c r="RS449" s="26"/>
      <c r="RT449" s="26"/>
      <c r="RU449" s="26"/>
      <c r="RV449" s="26"/>
      <c r="RW449" s="26"/>
      <c r="RX449" s="26"/>
      <c r="RY449" s="26"/>
      <c r="RZ449" s="26"/>
      <c r="SA449" s="26"/>
      <c r="SB449" s="26"/>
      <c r="SC449" s="26"/>
      <c r="SD449" s="26"/>
      <c r="SE449" s="26"/>
      <c r="SF449" s="26"/>
      <c r="SG449" s="26"/>
      <c r="SH449" s="26"/>
      <c r="SI449" s="26"/>
      <c r="SJ449" s="26"/>
      <c r="SK449" s="26"/>
      <c r="SL449" s="26"/>
      <c r="SM449" s="26"/>
      <c r="SN449" s="26"/>
      <c r="SO449" s="26"/>
      <c r="SP449" s="26"/>
      <c r="AAV449" s="26"/>
      <c r="AAW449" s="26"/>
      <c r="AAX449" s="26"/>
      <c r="AAY449" s="26"/>
      <c r="AAZ449" s="26"/>
      <c r="ABA449" s="26"/>
      <c r="ABB449" s="26"/>
      <c r="ABC449" s="26"/>
      <c r="ABD449" s="26"/>
      <c r="ABE449" s="26"/>
      <c r="ABF449" s="26"/>
      <c r="ABG449" s="26"/>
      <c r="ABH449" s="26"/>
      <c r="ABI449" s="26"/>
      <c r="ABJ449" s="26"/>
      <c r="ABK449" s="26"/>
      <c r="ABL449" s="26"/>
      <c r="ABM449" s="26"/>
      <c r="ABN449" s="26"/>
      <c r="ABO449" s="26"/>
      <c r="ABP449" s="26"/>
      <c r="ABQ449" s="26"/>
      <c r="ABR449" s="26"/>
      <c r="ABS449" s="26"/>
      <c r="ABT449" s="26"/>
      <c r="ABU449" s="26"/>
      <c r="ABV449" s="26"/>
      <c r="ABW449" s="26"/>
      <c r="ABX449" s="26"/>
      <c r="ABY449" s="26"/>
      <c r="ABZ449" s="26"/>
      <c r="ACA449" s="26"/>
      <c r="ACB449" s="26"/>
      <c r="ACC449" s="26"/>
      <c r="ACD449" s="26"/>
      <c r="ACE449" s="26"/>
      <c r="ACF449" s="26"/>
      <c r="ACG449" s="26"/>
      <c r="ACH449" s="26"/>
      <c r="ACI449" s="26"/>
      <c r="ACJ449" s="26"/>
      <c r="ACK449" s="26"/>
      <c r="ACL449" s="26"/>
      <c r="ACM449" s="26"/>
      <c r="ACN449" s="26"/>
      <c r="ACO449" s="26"/>
      <c r="ACP449" s="26"/>
      <c r="ACQ449" s="26"/>
      <c r="ACR449" s="26"/>
      <c r="ACS449" s="26"/>
      <c r="ACT449" s="26"/>
      <c r="ACU449" s="26"/>
      <c r="ACV449" s="26"/>
      <c r="ACW449" s="26"/>
      <c r="ACX449" s="26"/>
      <c r="ACY449" s="26"/>
      <c r="ACZ449" s="26"/>
      <c r="ADA449" s="26"/>
      <c r="ADB449" s="26"/>
      <c r="ADC449" s="26"/>
      <c r="ADD449" s="26"/>
      <c r="ADE449" s="26"/>
      <c r="ADF449" s="26"/>
      <c r="ADG449" s="26"/>
      <c r="ADH449" s="26"/>
      <c r="ADI449" s="26"/>
      <c r="ADJ449" s="26"/>
      <c r="ADK449" s="26"/>
      <c r="ADL449" s="26"/>
      <c r="ADM449" s="26"/>
      <c r="ADN449" s="26"/>
      <c r="ADO449" s="26"/>
      <c r="ADP449" s="26"/>
      <c r="ADQ449" s="26"/>
      <c r="ADR449" s="26"/>
      <c r="ADS449" s="26"/>
      <c r="ADT449" s="26"/>
      <c r="ADU449" s="26"/>
      <c r="ADV449" s="26"/>
      <c r="ADW449" s="26"/>
      <c r="ADX449" s="26"/>
      <c r="ADY449" s="26"/>
      <c r="ADZ449" s="26"/>
      <c r="AEA449" s="26"/>
      <c r="AEB449" s="26"/>
      <c r="AEC449" s="26"/>
      <c r="AED449" s="26"/>
      <c r="AEE449" s="26"/>
      <c r="AEF449" s="26"/>
      <c r="AEG449" s="26"/>
      <c r="AEH449" s="26"/>
      <c r="AEI449" s="26"/>
      <c r="AEJ449" s="26"/>
      <c r="AEK449" s="26"/>
      <c r="AEL449" s="26"/>
      <c r="AEM449" s="26"/>
      <c r="AEN449" s="26"/>
      <c r="AEO449" s="26"/>
      <c r="AEP449" s="26"/>
      <c r="AEQ449" s="26"/>
      <c r="AER449" s="26"/>
      <c r="AES449" s="26"/>
      <c r="AET449" s="26"/>
      <c r="AEU449" s="26"/>
      <c r="AEV449" s="26"/>
      <c r="AEW449" s="26"/>
      <c r="AEX449" s="26"/>
      <c r="AEY449" s="26"/>
      <c r="AEZ449" s="26"/>
      <c r="AFA449" s="26"/>
      <c r="AFB449" s="26"/>
      <c r="AFC449" s="26"/>
      <c r="AFD449" s="26"/>
      <c r="AFE449" s="26"/>
      <c r="AFF449" s="26"/>
      <c r="AFG449" s="26"/>
      <c r="AFH449" s="26"/>
      <c r="AFI449" s="26"/>
      <c r="AFJ449" s="26"/>
      <c r="AFK449" s="26"/>
      <c r="AFL449" s="26"/>
      <c r="AFM449" s="26"/>
      <c r="AFN449" s="26"/>
      <c r="AFO449" s="26"/>
      <c r="AFP449" s="26"/>
      <c r="AFQ449" s="26"/>
      <c r="AFR449" s="26"/>
      <c r="AFS449" s="26"/>
      <c r="AFT449" s="26"/>
      <c r="AFU449" s="26"/>
      <c r="AFV449" s="26"/>
      <c r="AFW449" s="26"/>
      <c r="AFX449" s="26"/>
      <c r="AFY449" s="26"/>
      <c r="AFZ449" s="26"/>
      <c r="AGA449" s="26"/>
      <c r="AGB449" s="26"/>
      <c r="AGC449" s="26"/>
      <c r="AGD449" s="26"/>
      <c r="AGE449" s="26"/>
      <c r="AGF449" s="26"/>
      <c r="AGG449" s="26"/>
      <c r="AGH449" s="26"/>
      <c r="AGI449" s="26"/>
      <c r="AGJ449" s="26"/>
      <c r="AGK449" s="26"/>
      <c r="AGL449" s="26"/>
      <c r="AGM449" s="26"/>
      <c r="AGN449" s="26"/>
      <c r="AGO449" s="26"/>
    </row>
    <row r="450" spans="371:873" x14ac:dyDescent="0.25">
      <c r="NG450" s="26"/>
      <c r="NH450" s="26"/>
      <c r="NI450" s="26"/>
      <c r="NJ450" s="26"/>
      <c r="NK450" s="26"/>
      <c r="NL450" s="26"/>
      <c r="NM450" s="26"/>
      <c r="NN450" s="26"/>
      <c r="NO450" s="26"/>
      <c r="NP450" s="26"/>
      <c r="NQ450" s="26"/>
      <c r="NR450" s="26"/>
      <c r="NS450" s="26"/>
      <c r="NT450" s="26"/>
      <c r="NU450" s="26"/>
      <c r="NV450" s="26"/>
      <c r="NW450" s="26"/>
      <c r="NX450" s="26"/>
      <c r="NY450" s="26"/>
      <c r="NZ450" s="26"/>
      <c r="OA450" s="26"/>
      <c r="OB450" s="26"/>
      <c r="OC450" s="26"/>
      <c r="OD450" s="26"/>
      <c r="OE450" s="26"/>
      <c r="OF450" s="26"/>
      <c r="OG450" s="26"/>
      <c r="OH450" s="26"/>
      <c r="OI450" s="26"/>
      <c r="OJ450" s="26"/>
      <c r="OK450" s="26"/>
      <c r="OL450" s="26"/>
      <c r="OM450" s="26"/>
      <c r="ON450" s="26"/>
      <c r="OO450" s="26"/>
      <c r="OP450" s="26"/>
      <c r="OQ450" s="26"/>
      <c r="OR450" s="26"/>
      <c r="OS450" s="26"/>
      <c r="OT450" s="26"/>
      <c r="OU450" s="26"/>
      <c r="OV450" s="26"/>
      <c r="OW450" s="26"/>
      <c r="OX450" s="26"/>
      <c r="OY450" s="26"/>
      <c r="OZ450" s="26"/>
      <c r="PA450" s="26"/>
      <c r="PB450" s="26"/>
      <c r="PC450" s="26"/>
      <c r="PD450" s="26"/>
      <c r="PE450" s="26"/>
      <c r="PF450" s="26"/>
      <c r="PG450" s="26"/>
      <c r="PH450" s="26"/>
      <c r="PI450" s="26"/>
      <c r="PJ450" s="26"/>
      <c r="PK450" s="26"/>
      <c r="PL450" s="26"/>
      <c r="PM450" s="26"/>
      <c r="PN450" s="26"/>
      <c r="PO450" s="26"/>
      <c r="PP450" s="26"/>
      <c r="PQ450" s="26"/>
      <c r="PR450" s="26"/>
      <c r="PS450" s="26"/>
      <c r="PT450" s="26"/>
      <c r="PU450" s="26"/>
      <c r="PV450" s="26"/>
      <c r="PW450" s="26"/>
      <c r="PX450" s="26"/>
      <c r="PY450" s="26"/>
      <c r="PZ450" s="26"/>
      <c r="QA450" s="26"/>
      <c r="QB450" s="26"/>
      <c r="QC450" s="26"/>
      <c r="QD450" s="26"/>
      <c r="QE450" s="26"/>
      <c r="QF450" s="26"/>
      <c r="QG450" s="26"/>
      <c r="QH450" s="26"/>
      <c r="QI450" s="26"/>
      <c r="QJ450" s="26"/>
      <c r="QK450" s="26"/>
      <c r="QL450" s="26"/>
      <c r="QM450" s="26"/>
      <c r="QN450" s="26"/>
      <c r="QO450" s="26"/>
      <c r="QP450" s="26"/>
      <c r="QQ450" s="26"/>
      <c r="QR450" s="26"/>
      <c r="QS450" s="26"/>
      <c r="QT450" s="26"/>
      <c r="QU450" s="26"/>
      <c r="QV450" s="26"/>
      <c r="QW450" s="26"/>
      <c r="QX450" s="26"/>
      <c r="QY450" s="26"/>
      <c r="QZ450" s="26"/>
      <c r="RA450" s="26"/>
      <c r="RB450" s="26"/>
      <c r="RC450" s="26"/>
      <c r="RD450" s="26"/>
      <c r="RE450" s="26"/>
      <c r="RF450" s="26"/>
      <c r="RG450" s="26"/>
      <c r="RH450" s="26"/>
      <c r="RI450" s="26"/>
      <c r="RJ450" s="26"/>
      <c r="RK450" s="26"/>
      <c r="RL450" s="26"/>
      <c r="RM450" s="26"/>
      <c r="RN450" s="26"/>
      <c r="RO450" s="26"/>
      <c r="RP450" s="26"/>
      <c r="RQ450" s="26"/>
      <c r="RR450" s="26"/>
      <c r="RS450" s="26"/>
      <c r="RT450" s="26"/>
      <c r="RU450" s="26"/>
      <c r="RV450" s="26"/>
      <c r="RW450" s="26"/>
      <c r="RX450" s="26"/>
      <c r="RY450" s="26"/>
      <c r="RZ450" s="26"/>
      <c r="SA450" s="26"/>
      <c r="SB450" s="26"/>
      <c r="SC450" s="26"/>
      <c r="SD450" s="26"/>
      <c r="SE450" s="26"/>
      <c r="SF450" s="26"/>
      <c r="SG450" s="26"/>
      <c r="SH450" s="26"/>
      <c r="SI450" s="26"/>
      <c r="SJ450" s="26"/>
      <c r="SK450" s="26"/>
      <c r="SL450" s="26"/>
      <c r="SM450" s="26"/>
      <c r="SN450" s="26"/>
      <c r="SO450" s="26"/>
      <c r="SP450" s="26"/>
      <c r="AAV450" s="26"/>
      <c r="AAW450" s="26"/>
      <c r="AAX450" s="26"/>
      <c r="AAY450" s="26"/>
      <c r="AAZ450" s="26"/>
      <c r="ABA450" s="26"/>
      <c r="ABB450" s="26"/>
      <c r="ABC450" s="26"/>
      <c r="ABD450" s="26"/>
      <c r="ABE450" s="26"/>
      <c r="ABF450" s="26"/>
      <c r="ABG450" s="26"/>
      <c r="ABH450" s="26"/>
      <c r="ABI450" s="26"/>
      <c r="ABJ450" s="26"/>
      <c r="ABK450" s="26"/>
      <c r="ABL450" s="26"/>
      <c r="ABM450" s="26"/>
      <c r="ABN450" s="26"/>
      <c r="ABO450" s="26"/>
      <c r="ABP450" s="26"/>
      <c r="ABQ450" s="26"/>
      <c r="ABR450" s="26"/>
      <c r="ABS450" s="26"/>
      <c r="ABT450" s="26"/>
      <c r="ABU450" s="26"/>
      <c r="ABV450" s="26"/>
      <c r="ABW450" s="26"/>
      <c r="ABX450" s="26"/>
      <c r="ABY450" s="26"/>
      <c r="ABZ450" s="26"/>
      <c r="ACA450" s="26"/>
      <c r="ACB450" s="26"/>
      <c r="ACC450" s="26"/>
      <c r="ACD450" s="26"/>
      <c r="ACE450" s="26"/>
      <c r="ACF450" s="26"/>
      <c r="ACG450" s="26"/>
      <c r="ACH450" s="26"/>
      <c r="ACI450" s="26"/>
      <c r="ACJ450" s="26"/>
      <c r="ACK450" s="26"/>
      <c r="ACL450" s="26"/>
      <c r="ACM450" s="26"/>
      <c r="ACN450" s="26"/>
      <c r="ACO450" s="26"/>
      <c r="ACP450" s="26"/>
      <c r="ACQ450" s="26"/>
      <c r="ACR450" s="26"/>
      <c r="ACS450" s="26"/>
      <c r="ACT450" s="26"/>
      <c r="ACU450" s="26"/>
      <c r="ACV450" s="26"/>
      <c r="ACW450" s="26"/>
      <c r="ACX450" s="26"/>
      <c r="ACY450" s="26"/>
      <c r="ACZ450" s="26"/>
      <c r="ADA450" s="26"/>
      <c r="ADB450" s="26"/>
      <c r="ADC450" s="26"/>
      <c r="ADD450" s="26"/>
      <c r="ADE450" s="26"/>
      <c r="ADF450" s="26"/>
      <c r="ADG450" s="26"/>
      <c r="ADH450" s="26"/>
      <c r="ADI450" s="26"/>
      <c r="ADJ450" s="26"/>
      <c r="ADK450" s="26"/>
      <c r="ADL450" s="26"/>
      <c r="ADM450" s="26"/>
      <c r="ADN450" s="26"/>
      <c r="ADO450" s="26"/>
      <c r="ADP450" s="26"/>
      <c r="ADQ450" s="26"/>
      <c r="ADR450" s="26"/>
      <c r="ADS450" s="26"/>
      <c r="ADT450" s="26"/>
      <c r="ADU450" s="26"/>
      <c r="ADV450" s="26"/>
      <c r="ADW450" s="26"/>
      <c r="ADX450" s="26"/>
      <c r="ADY450" s="26"/>
      <c r="ADZ450" s="26"/>
      <c r="AEA450" s="26"/>
      <c r="AEB450" s="26"/>
      <c r="AEC450" s="26"/>
      <c r="AED450" s="26"/>
      <c r="AEE450" s="26"/>
      <c r="AEF450" s="26"/>
      <c r="AEG450" s="26"/>
      <c r="AEH450" s="26"/>
      <c r="AEI450" s="26"/>
      <c r="AEJ450" s="26"/>
      <c r="AEK450" s="26"/>
      <c r="AEL450" s="26"/>
      <c r="AEM450" s="26"/>
      <c r="AEN450" s="26"/>
      <c r="AEO450" s="26"/>
      <c r="AEP450" s="26"/>
      <c r="AEQ450" s="26"/>
      <c r="AER450" s="26"/>
      <c r="AES450" s="26"/>
      <c r="AET450" s="26"/>
      <c r="AEU450" s="26"/>
      <c r="AEV450" s="26"/>
      <c r="AEW450" s="26"/>
      <c r="AEX450" s="26"/>
      <c r="AEY450" s="26"/>
      <c r="AEZ450" s="26"/>
      <c r="AFA450" s="26"/>
      <c r="AFB450" s="26"/>
      <c r="AFC450" s="26"/>
      <c r="AFD450" s="26"/>
      <c r="AFE450" s="26"/>
      <c r="AFF450" s="26"/>
      <c r="AFG450" s="26"/>
      <c r="AFH450" s="26"/>
      <c r="AFI450" s="26"/>
      <c r="AFJ450" s="26"/>
      <c r="AFK450" s="26"/>
      <c r="AFL450" s="26"/>
      <c r="AFM450" s="26"/>
      <c r="AFN450" s="26"/>
      <c r="AFO450" s="26"/>
      <c r="AFP450" s="26"/>
      <c r="AFQ450" s="26"/>
      <c r="AFR450" s="26"/>
      <c r="AFS450" s="26"/>
      <c r="AFT450" s="26"/>
      <c r="AFU450" s="26"/>
      <c r="AFV450" s="26"/>
      <c r="AFW450" s="26"/>
      <c r="AFX450" s="26"/>
      <c r="AFY450" s="26"/>
      <c r="AFZ450" s="26"/>
      <c r="AGA450" s="26"/>
      <c r="AGB450" s="26"/>
      <c r="AGC450" s="26"/>
      <c r="AGD450" s="26"/>
      <c r="AGE450" s="26"/>
      <c r="AGF450" s="26"/>
      <c r="AGG450" s="26"/>
      <c r="AGH450" s="26"/>
      <c r="AGI450" s="26"/>
      <c r="AGJ450" s="26"/>
      <c r="AGK450" s="26"/>
      <c r="AGL450" s="26"/>
      <c r="AGM450" s="26"/>
      <c r="AGN450" s="26"/>
      <c r="AGO450" s="26"/>
    </row>
    <row r="451" spans="371:873" x14ac:dyDescent="0.25">
      <c r="NG451" s="26"/>
      <c r="NH451" s="26"/>
      <c r="NI451" s="26"/>
      <c r="NJ451" s="26"/>
      <c r="NK451" s="26"/>
      <c r="NL451" s="26"/>
      <c r="NM451" s="26"/>
      <c r="NN451" s="26"/>
      <c r="NO451" s="26"/>
      <c r="NP451" s="26"/>
      <c r="NQ451" s="26"/>
      <c r="NR451" s="26"/>
      <c r="NS451" s="26"/>
      <c r="NT451" s="26"/>
      <c r="NU451" s="26"/>
      <c r="NV451" s="26"/>
      <c r="NW451" s="26"/>
      <c r="NX451" s="26"/>
      <c r="NY451" s="26"/>
      <c r="NZ451" s="26"/>
      <c r="OA451" s="26"/>
      <c r="OB451" s="26"/>
      <c r="OC451" s="26"/>
      <c r="OD451" s="26"/>
      <c r="OE451" s="26"/>
      <c r="OF451" s="26"/>
      <c r="OG451" s="26"/>
      <c r="OH451" s="26"/>
      <c r="OI451" s="26"/>
      <c r="OJ451" s="26"/>
      <c r="OK451" s="26"/>
      <c r="OL451" s="26"/>
      <c r="OM451" s="26"/>
      <c r="ON451" s="26"/>
      <c r="OO451" s="26"/>
      <c r="OP451" s="26"/>
      <c r="OQ451" s="26"/>
      <c r="OR451" s="26"/>
      <c r="OS451" s="26"/>
      <c r="OT451" s="26"/>
      <c r="OU451" s="26"/>
      <c r="OV451" s="26"/>
      <c r="OW451" s="26"/>
      <c r="OX451" s="26"/>
      <c r="OY451" s="26"/>
      <c r="OZ451" s="26"/>
      <c r="PA451" s="26"/>
      <c r="PB451" s="26"/>
      <c r="PC451" s="26"/>
      <c r="PD451" s="26"/>
      <c r="PE451" s="26"/>
      <c r="PF451" s="26"/>
      <c r="PG451" s="26"/>
      <c r="PH451" s="26"/>
      <c r="PI451" s="26"/>
      <c r="PJ451" s="26"/>
      <c r="PK451" s="26"/>
      <c r="PL451" s="26"/>
      <c r="PM451" s="26"/>
      <c r="PN451" s="26"/>
      <c r="PO451" s="26"/>
      <c r="PP451" s="26"/>
      <c r="PQ451" s="26"/>
      <c r="PR451" s="26"/>
      <c r="PS451" s="26"/>
      <c r="PT451" s="26"/>
      <c r="PU451" s="26"/>
      <c r="PV451" s="26"/>
      <c r="PW451" s="26"/>
      <c r="PX451" s="26"/>
      <c r="PY451" s="26"/>
      <c r="PZ451" s="26"/>
      <c r="QA451" s="26"/>
      <c r="QB451" s="26"/>
      <c r="QC451" s="26"/>
      <c r="QD451" s="26"/>
      <c r="QE451" s="26"/>
      <c r="QF451" s="26"/>
      <c r="QG451" s="26"/>
      <c r="QH451" s="26"/>
      <c r="QI451" s="26"/>
      <c r="QJ451" s="26"/>
      <c r="QK451" s="26"/>
      <c r="QL451" s="26"/>
      <c r="QM451" s="26"/>
      <c r="QN451" s="26"/>
      <c r="QO451" s="26"/>
      <c r="QP451" s="26"/>
      <c r="QQ451" s="26"/>
      <c r="QR451" s="26"/>
      <c r="QS451" s="26"/>
      <c r="QT451" s="26"/>
      <c r="QU451" s="26"/>
      <c r="QV451" s="26"/>
      <c r="QW451" s="26"/>
      <c r="QX451" s="26"/>
      <c r="QY451" s="26"/>
      <c r="QZ451" s="26"/>
      <c r="RA451" s="26"/>
      <c r="RB451" s="26"/>
      <c r="RC451" s="26"/>
      <c r="RD451" s="26"/>
      <c r="RE451" s="26"/>
      <c r="RF451" s="26"/>
      <c r="RG451" s="26"/>
      <c r="RH451" s="26"/>
      <c r="RI451" s="26"/>
      <c r="RJ451" s="26"/>
      <c r="RK451" s="26"/>
      <c r="RL451" s="26"/>
      <c r="RM451" s="26"/>
      <c r="RN451" s="26"/>
      <c r="RO451" s="26"/>
      <c r="RP451" s="26"/>
      <c r="RQ451" s="26"/>
      <c r="RR451" s="26"/>
      <c r="RS451" s="26"/>
      <c r="RT451" s="26"/>
      <c r="RU451" s="26"/>
      <c r="RV451" s="26"/>
      <c r="RW451" s="26"/>
      <c r="RX451" s="26"/>
      <c r="RY451" s="26"/>
      <c r="RZ451" s="26"/>
      <c r="SA451" s="26"/>
      <c r="SB451" s="26"/>
      <c r="SC451" s="26"/>
      <c r="SD451" s="26"/>
      <c r="SE451" s="26"/>
      <c r="SF451" s="26"/>
      <c r="SG451" s="26"/>
      <c r="SH451" s="26"/>
      <c r="SI451" s="26"/>
      <c r="SJ451" s="26"/>
      <c r="SK451" s="26"/>
      <c r="SL451" s="26"/>
      <c r="SM451" s="26"/>
      <c r="SN451" s="26"/>
      <c r="SO451" s="26"/>
      <c r="SP451" s="26"/>
      <c r="AAV451" s="26"/>
      <c r="AAW451" s="26"/>
      <c r="AAX451" s="26"/>
      <c r="AAY451" s="26"/>
      <c r="AAZ451" s="26"/>
      <c r="ABA451" s="26"/>
      <c r="ABB451" s="26"/>
      <c r="ABC451" s="26"/>
      <c r="ABD451" s="26"/>
      <c r="ABE451" s="26"/>
      <c r="ABF451" s="26"/>
      <c r="ABG451" s="26"/>
      <c r="ABH451" s="26"/>
      <c r="ABI451" s="26"/>
      <c r="ABJ451" s="26"/>
      <c r="ABK451" s="26"/>
      <c r="ABL451" s="26"/>
      <c r="ABM451" s="26"/>
      <c r="ABN451" s="26"/>
      <c r="ABO451" s="26"/>
      <c r="ABP451" s="26"/>
      <c r="ABQ451" s="26"/>
      <c r="ABR451" s="26"/>
      <c r="ABS451" s="26"/>
      <c r="ABT451" s="26"/>
      <c r="ABU451" s="26"/>
      <c r="ABV451" s="26"/>
      <c r="ABW451" s="26"/>
      <c r="ABX451" s="26"/>
      <c r="ABY451" s="26"/>
      <c r="ABZ451" s="26"/>
      <c r="ACA451" s="26"/>
      <c r="ACB451" s="26"/>
      <c r="ACC451" s="26"/>
      <c r="ACD451" s="26"/>
      <c r="ACE451" s="26"/>
      <c r="ACF451" s="26"/>
      <c r="ACG451" s="26"/>
      <c r="ACH451" s="26"/>
      <c r="ACI451" s="26"/>
      <c r="ACJ451" s="26"/>
      <c r="ACK451" s="26"/>
      <c r="ACL451" s="26"/>
      <c r="ACM451" s="26"/>
      <c r="ACN451" s="26"/>
      <c r="ACO451" s="26"/>
      <c r="ACP451" s="26"/>
      <c r="ACQ451" s="26"/>
      <c r="ACR451" s="26"/>
      <c r="ACS451" s="26"/>
      <c r="ACT451" s="26"/>
      <c r="ACU451" s="26"/>
      <c r="ACV451" s="26"/>
      <c r="ACW451" s="26"/>
      <c r="ACX451" s="26"/>
      <c r="ACY451" s="26"/>
      <c r="ACZ451" s="26"/>
      <c r="ADA451" s="26"/>
      <c r="ADB451" s="26"/>
      <c r="ADC451" s="26"/>
      <c r="ADD451" s="26"/>
      <c r="ADE451" s="26"/>
      <c r="ADF451" s="26"/>
      <c r="ADG451" s="26"/>
      <c r="ADH451" s="26"/>
      <c r="ADI451" s="26"/>
      <c r="ADJ451" s="26"/>
      <c r="ADK451" s="26"/>
      <c r="ADL451" s="26"/>
      <c r="ADM451" s="26"/>
      <c r="ADN451" s="26"/>
      <c r="ADO451" s="26"/>
      <c r="ADP451" s="26"/>
      <c r="ADQ451" s="26"/>
      <c r="ADR451" s="26"/>
      <c r="ADS451" s="26"/>
      <c r="ADT451" s="26"/>
      <c r="ADU451" s="26"/>
      <c r="ADV451" s="26"/>
      <c r="ADW451" s="26"/>
      <c r="ADX451" s="26"/>
      <c r="ADY451" s="26"/>
      <c r="ADZ451" s="26"/>
      <c r="AEA451" s="26"/>
      <c r="AEB451" s="26"/>
      <c r="AEC451" s="26"/>
      <c r="AED451" s="26"/>
      <c r="AEE451" s="26"/>
      <c r="AEF451" s="26"/>
      <c r="AEG451" s="26"/>
      <c r="AEH451" s="26"/>
      <c r="AEI451" s="26"/>
      <c r="AEJ451" s="26"/>
      <c r="AEK451" s="26"/>
      <c r="AEL451" s="26"/>
      <c r="AEM451" s="26"/>
      <c r="AEN451" s="26"/>
      <c r="AEO451" s="26"/>
      <c r="AEP451" s="26"/>
      <c r="AEQ451" s="26"/>
      <c r="AER451" s="26"/>
      <c r="AES451" s="26"/>
      <c r="AET451" s="26"/>
      <c r="AEU451" s="26"/>
      <c r="AEV451" s="26"/>
      <c r="AEW451" s="26"/>
      <c r="AEX451" s="26"/>
      <c r="AEY451" s="26"/>
      <c r="AEZ451" s="26"/>
      <c r="AFA451" s="26"/>
      <c r="AFB451" s="26"/>
      <c r="AFC451" s="26"/>
      <c r="AFD451" s="26"/>
      <c r="AFE451" s="26"/>
      <c r="AFF451" s="26"/>
      <c r="AFG451" s="26"/>
      <c r="AFH451" s="26"/>
      <c r="AFI451" s="26"/>
      <c r="AFJ451" s="26"/>
      <c r="AFK451" s="26"/>
      <c r="AFL451" s="26"/>
      <c r="AFM451" s="26"/>
      <c r="AFN451" s="26"/>
      <c r="AFO451" s="26"/>
      <c r="AFP451" s="26"/>
      <c r="AFQ451" s="26"/>
      <c r="AFR451" s="26"/>
      <c r="AFS451" s="26"/>
      <c r="AFT451" s="26"/>
      <c r="AFU451" s="26"/>
      <c r="AFV451" s="26"/>
      <c r="AFW451" s="26"/>
      <c r="AFX451" s="26"/>
      <c r="AFY451" s="26"/>
      <c r="AFZ451" s="26"/>
      <c r="AGA451" s="26"/>
      <c r="AGB451" s="26"/>
      <c r="AGC451" s="26"/>
      <c r="AGD451" s="26"/>
      <c r="AGE451" s="26"/>
      <c r="AGF451" s="26"/>
      <c r="AGG451" s="26"/>
      <c r="AGH451" s="26"/>
      <c r="AGI451" s="26"/>
      <c r="AGJ451" s="26"/>
      <c r="AGK451" s="26"/>
      <c r="AGL451" s="26"/>
      <c r="AGM451" s="26"/>
      <c r="AGN451" s="26"/>
      <c r="AGO451" s="26"/>
    </row>
    <row r="452" spans="371:873" x14ac:dyDescent="0.25">
      <c r="NG452" s="26"/>
      <c r="NH452" s="26"/>
      <c r="NI452" s="26"/>
      <c r="NJ452" s="26"/>
      <c r="NK452" s="26"/>
      <c r="NL452" s="26"/>
      <c r="NM452" s="26"/>
      <c r="NN452" s="26"/>
      <c r="NO452" s="26"/>
      <c r="NP452" s="26"/>
      <c r="NQ452" s="26"/>
      <c r="NR452" s="26"/>
      <c r="NS452" s="26"/>
      <c r="NT452" s="26"/>
      <c r="NU452" s="26"/>
      <c r="NV452" s="26"/>
      <c r="NW452" s="26"/>
      <c r="NX452" s="26"/>
      <c r="NY452" s="26"/>
      <c r="NZ452" s="26"/>
      <c r="OA452" s="26"/>
      <c r="OB452" s="26"/>
      <c r="OC452" s="26"/>
      <c r="OD452" s="26"/>
      <c r="OE452" s="26"/>
      <c r="OF452" s="26"/>
      <c r="OG452" s="26"/>
      <c r="OH452" s="26"/>
      <c r="OI452" s="26"/>
      <c r="OJ452" s="26"/>
      <c r="OK452" s="26"/>
      <c r="OL452" s="26"/>
      <c r="OM452" s="26"/>
      <c r="ON452" s="26"/>
      <c r="OO452" s="26"/>
      <c r="OP452" s="26"/>
      <c r="OQ452" s="26"/>
      <c r="OR452" s="26"/>
      <c r="OS452" s="26"/>
      <c r="OT452" s="26"/>
      <c r="OU452" s="26"/>
      <c r="OV452" s="26"/>
      <c r="OW452" s="26"/>
      <c r="OX452" s="26"/>
      <c r="OY452" s="26"/>
      <c r="OZ452" s="26"/>
      <c r="PA452" s="26"/>
      <c r="PB452" s="26"/>
      <c r="PC452" s="26"/>
      <c r="PD452" s="26"/>
      <c r="PE452" s="26"/>
      <c r="PF452" s="26"/>
      <c r="PG452" s="26"/>
      <c r="PH452" s="26"/>
      <c r="PI452" s="26"/>
      <c r="PJ452" s="26"/>
      <c r="PK452" s="26"/>
      <c r="PL452" s="26"/>
      <c r="PM452" s="26"/>
      <c r="PN452" s="26"/>
      <c r="PO452" s="26"/>
      <c r="PP452" s="26"/>
      <c r="PQ452" s="26"/>
      <c r="PR452" s="26"/>
      <c r="PS452" s="26"/>
      <c r="PT452" s="26"/>
      <c r="PU452" s="26"/>
      <c r="PV452" s="26"/>
      <c r="PW452" s="26"/>
      <c r="PX452" s="26"/>
      <c r="PY452" s="26"/>
      <c r="PZ452" s="26"/>
      <c r="QA452" s="26"/>
      <c r="QB452" s="26"/>
      <c r="QC452" s="26"/>
      <c r="QD452" s="26"/>
      <c r="QE452" s="26"/>
      <c r="QF452" s="26"/>
      <c r="QG452" s="26"/>
      <c r="QH452" s="26"/>
      <c r="QI452" s="26"/>
      <c r="QJ452" s="26"/>
      <c r="QK452" s="26"/>
      <c r="QL452" s="26"/>
      <c r="QM452" s="26"/>
      <c r="QN452" s="26"/>
      <c r="QO452" s="26"/>
      <c r="QP452" s="26"/>
      <c r="QQ452" s="26"/>
      <c r="QR452" s="26"/>
      <c r="QS452" s="26"/>
      <c r="QT452" s="26"/>
      <c r="QU452" s="26"/>
      <c r="QV452" s="26"/>
      <c r="QW452" s="26"/>
      <c r="QX452" s="26"/>
      <c r="QY452" s="26"/>
      <c r="QZ452" s="26"/>
      <c r="RA452" s="26"/>
      <c r="RB452" s="26"/>
      <c r="RC452" s="26"/>
      <c r="RD452" s="26"/>
      <c r="RE452" s="26"/>
      <c r="RF452" s="26"/>
      <c r="RG452" s="26"/>
      <c r="RH452" s="26"/>
      <c r="RI452" s="26"/>
      <c r="RJ452" s="26"/>
      <c r="RK452" s="26"/>
      <c r="RL452" s="26"/>
      <c r="RM452" s="26"/>
      <c r="RN452" s="26"/>
      <c r="RO452" s="26"/>
      <c r="RP452" s="26"/>
      <c r="RQ452" s="26"/>
      <c r="RR452" s="26"/>
      <c r="RS452" s="26"/>
      <c r="RT452" s="26"/>
      <c r="RU452" s="26"/>
      <c r="RV452" s="26"/>
      <c r="RW452" s="26"/>
      <c r="RX452" s="26"/>
      <c r="RY452" s="26"/>
      <c r="RZ452" s="26"/>
      <c r="SA452" s="26"/>
      <c r="SB452" s="26"/>
      <c r="SC452" s="26"/>
      <c r="SD452" s="26"/>
      <c r="SE452" s="26"/>
      <c r="SF452" s="26"/>
      <c r="SG452" s="26"/>
      <c r="SH452" s="26"/>
      <c r="SI452" s="26"/>
      <c r="SJ452" s="26"/>
      <c r="SK452" s="26"/>
      <c r="SL452" s="26"/>
      <c r="SM452" s="26"/>
      <c r="SN452" s="26"/>
      <c r="SO452" s="26"/>
      <c r="SP452" s="26"/>
      <c r="AAV452" s="26"/>
      <c r="AAW452" s="26"/>
      <c r="AAX452" s="26"/>
      <c r="AAY452" s="26"/>
      <c r="AAZ452" s="26"/>
      <c r="ABA452" s="26"/>
      <c r="ABB452" s="26"/>
      <c r="ABC452" s="26"/>
      <c r="ABD452" s="26"/>
      <c r="ABE452" s="26"/>
      <c r="ABF452" s="26"/>
      <c r="ABG452" s="26"/>
      <c r="ABH452" s="26"/>
      <c r="ABI452" s="26"/>
      <c r="ABJ452" s="26"/>
      <c r="ABK452" s="26"/>
      <c r="ABL452" s="26"/>
      <c r="ABM452" s="26"/>
      <c r="ABN452" s="26"/>
      <c r="ABO452" s="26"/>
      <c r="ABP452" s="26"/>
      <c r="ABQ452" s="26"/>
      <c r="ABR452" s="26"/>
      <c r="ABS452" s="26"/>
      <c r="ABT452" s="26"/>
      <c r="ABU452" s="26"/>
      <c r="ABV452" s="26"/>
      <c r="ABW452" s="26"/>
      <c r="ABX452" s="26"/>
      <c r="ABY452" s="26"/>
      <c r="ABZ452" s="26"/>
      <c r="ACA452" s="26"/>
      <c r="ACB452" s="26"/>
      <c r="ACC452" s="26"/>
      <c r="ACD452" s="26"/>
      <c r="ACE452" s="26"/>
      <c r="ACF452" s="26"/>
      <c r="ACG452" s="26"/>
      <c r="ACH452" s="26"/>
      <c r="ACI452" s="26"/>
      <c r="ACJ452" s="26"/>
      <c r="ACK452" s="26"/>
      <c r="ACL452" s="26"/>
      <c r="ACM452" s="26"/>
      <c r="ACN452" s="26"/>
      <c r="ACO452" s="26"/>
      <c r="ACP452" s="26"/>
      <c r="ACQ452" s="26"/>
      <c r="ACR452" s="26"/>
      <c r="ACS452" s="26"/>
      <c r="ACT452" s="26"/>
      <c r="ACU452" s="26"/>
      <c r="ACV452" s="26"/>
      <c r="ACW452" s="26"/>
      <c r="ACX452" s="26"/>
      <c r="ACY452" s="26"/>
      <c r="ACZ452" s="26"/>
      <c r="ADA452" s="26"/>
      <c r="ADB452" s="26"/>
      <c r="ADC452" s="26"/>
      <c r="ADD452" s="26"/>
      <c r="ADE452" s="26"/>
      <c r="ADF452" s="26"/>
      <c r="ADG452" s="26"/>
      <c r="ADH452" s="26"/>
      <c r="ADI452" s="26"/>
      <c r="ADJ452" s="26"/>
      <c r="ADK452" s="26"/>
      <c r="ADL452" s="26"/>
      <c r="ADM452" s="26"/>
      <c r="ADN452" s="26"/>
      <c r="ADO452" s="26"/>
      <c r="ADP452" s="26"/>
      <c r="ADQ452" s="26"/>
      <c r="ADR452" s="26"/>
      <c r="ADS452" s="26"/>
      <c r="ADT452" s="26"/>
      <c r="ADU452" s="26"/>
      <c r="ADV452" s="26"/>
      <c r="ADW452" s="26"/>
      <c r="ADX452" s="26"/>
      <c r="ADY452" s="26"/>
      <c r="ADZ452" s="26"/>
      <c r="AEA452" s="26"/>
      <c r="AEB452" s="26"/>
      <c r="AEC452" s="26"/>
      <c r="AED452" s="26"/>
      <c r="AEE452" s="26"/>
      <c r="AEF452" s="26"/>
      <c r="AEG452" s="26"/>
      <c r="AEH452" s="26"/>
      <c r="AEI452" s="26"/>
      <c r="AEJ452" s="26"/>
      <c r="AEK452" s="26"/>
      <c r="AEL452" s="26"/>
      <c r="AEM452" s="26"/>
      <c r="AEN452" s="26"/>
      <c r="AEO452" s="26"/>
      <c r="AEP452" s="26"/>
      <c r="AEQ452" s="26"/>
      <c r="AER452" s="26"/>
      <c r="AES452" s="26"/>
      <c r="AET452" s="26"/>
      <c r="AEU452" s="26"/>
      <c r="AEV452" s="26"/>
      <c r="AEW452" s="26"/>
      <c r="AEX452" s="26"/>
      <c r="AEY452" s="26"/>
      <c r="AEZ452" s="26"/>
      <c r="AFA452" s="26"/>
      <c r="AFB452" s="26"/>
      <c r="AFC452" s="26"/>
      <c r="AFD452" s="26"/>
      <c r="AFE452" s="26"/>
      <c r="AFF452" s="26"/>
      <c r="AFG452" s="26"/>
      <c r="AFH452" s="26"/>
      <c r="AFI452" s="26"/>
      <c r="AFJ452" s="26"/>
      <c r="AFK452" s="26"/>
      <c r="AFL452" s="26"/>
      <c r="AFM452" s="26"/>
      <c r="AFN452" s="26"/>
      <c r="AFO452" s="26"/>
      <c r="AFP452" s="26"/>
      <c r="AFQ452" s="26"/>
      <c r="AFR452" s="26"/>
      <c r="AFS452" s="26"/>
      <c r="AFT452" s="26"/>
      <c r="AFU452" s="26"/>
      <c r="AFV452" s="26"/>
      <c r="AFW452" s="26"/>
      <c r="AFX452" s="26"/>
      <c r="AFY452" s="26"/>
      <c r="AFZ452" s="26"/>
      <c r="AGA452" s="26"/>
      <c r="AGB452" s="26"/>
      <c r="AGC452" s="26"/>
      <c r="AGD452" s="26"/>
      <c r="AGE452" s="26"/>
      <c r="AGF452" s="26"/>
      <c r="AGG452" s="26"/>
      <c r="AGH452" s="26"/>
      <c r="AGI452" s="26"/>
      <c r="AGJ452" s="26"/>
      <c r="AGK452" s="26"/>
      <c r="AGL452" s="26"/>
      <c r="AGM452" s="26"/>
      <c r="AGN452" s="26"/>
      <c r="AGO452" s="26"/>
    </row>
    <row r="453" spans="371:873" x14ac:dyDescent="0.25">
      <c r="NG453" s="26"/>
      <c r="NH453" s="26"/>
      <c r="NI453" s="26"/>
      <c r="NJ453" s="26"/>
      <c r="NK453" s="26"/>
      <c r="NL453" s="26"/>
      <c r="NM453" s="26"/>
      <c r="NN453" s="26"/>
      <c r="NO453" s="26"/>
      <c r="NP453" s="26"/>
      <c r="NQ453" s="26"/>
      <c r="NR453" s="26"/>
      <c r="NS453" s="26"/>
      <c r="NT453" s="26"/>
      <c r="NU453" s="26"/>
      <c r="NV453" s="26"/>
      <c r="NW453" s="26"/>
      <c r="NX453" s="26"/>
      <c r="NY453" s="26"/>
      <c r="NZ453" s="26"/>
      <c r="OA453" s="26"/>
      <c r="OB453" s="26"/>
      <c r="OC453" s="26"/>
      <c r="OD453" s="26"/>
      <c r="OE453" s="26"/>
      <c r="OF453" s="26"/>
      <c r="OG453" s="26"/>
      <c r="OH453" s="26"/>
      <c r="OI453" s="26"/>
      <c r="OJ453" s="26"/>
      <c r="OK453" s="26"/>
      <c r="OL453" s="26"/>
      <c r="OM453" s="26"/>
      <c r="ON453" s="26"/>
      <c r="OO453" s="26"/>
      <c r="OP453" s="26"/>
      <c r="OQ453" s="26"/>
      <c r="OR453" s="26"/>
      <c r="OS453" s="26"/>
      <c r="OT453" s="26"/>
      <c r="OU453" s="26"/>
      <c r="OV453" s="26"/>
      <c r="OW453" s="26"/>
      <c r="OX453" s="26"/>
      <c r="OY453" s="26"/>
      <c r="OZ453" s="26"/>
      <c r="PA453" s="26"/>
      <c r="PB453" s="26"/>
      <c r="PC453" s="26"/>
      <c r="PD453" s="26"/>
      <c r="PE453" s="26"/>
      <c r="PF453" s="26"/>
      <c r="PG453" s="26"/>
      <c r="PH453" s="26"/>
      <c r="PI453" s="26"/>
      <c r="PJ453" s="26"/>
      <c r="PK453" s="26"/>
      <c r="PL453" s="26"/>
      <c r="PM453" s="26"/>
      <c r="PN453" s="26"/>
      <c r="PO453" s="26"/>
      <c r="PP453" s="26"/>
      <c r="PQ453" s="26"/>
      <c r="PR453" s="26"/>
      <c r="PS453" s="26"/>
      <c r="PT453" s="26"/>
      <c r="PU453" s="26"/>
      <c r="PV453" s="26"/>
      <c r="PW453" s="26"/>
      <c r="PX453" s="26"/>
      <c r="PY453" s="26"/>
      <c r="PZ453" s="26"/>
      <c r="QA453" s="26"/>
      <c r="QB453" s="26"/>
      <c r="QC453" s="26"/>
      <c r="QD453" s="26"/>
      <c r="QE453" s="26"/>
      <c r="QF453" s="26"/>
      <c r="QG453" s="26"/>
      <c r="QH453" s="26"/>
      <c r="QI453" s="26"/>
      <c r="QJ453" s="26"/>
      <c r="QK453" s="26"/>
      <c r="QL453" s="26"/>
      <c r="QM453" s="26"/>
      <c r="QN453" s="26"/>
      <c r="QO453" s="26"/>
      <c r="QP453" s="26"/>
      <c r="QQ453" s="26"/>
      <c r="QR453" s="26"/>
      <c r="QS453" s="26"/>
      <c r="QT453" s="26"/>
      <c r="QU453" s="26"/>
      <c r="QV453" s="26"/>
      <c r="QW453" s="26"/>
      <c r="QX453" s="26"/>
      <c r="QY453" s="26"/>
      <c r="QZ453" s="26"/>
      <c r="RA453" s="26"/>
      <c r="RB453" s="26"/>
      <c r="RC453" s="26"/>
      <c r="RD453" s="26"/>
      <c r="RE453" s="26"/>
      <c r="RF453" s="26"/>
      <c r="RG453" s="26"/>
      <c r="RH453" s="26"/>
      <c r="RI453" s="26"/>
      <c r="RJ453" s="26"/>
      <c r="RK453" s="26"/>
      <c r="RL453" s="26"/>
      <c r="RM453" s="26"/>
      <c r="RN453" s="26"/>
      <c r="RO453" s="26"/>
      <c r="RP453" s="26"/>
      <c r="RQ453" s="26"/>
      <c r="RR453" s="26"/>
      <c r="RS453" s="26"/>
      <c r="RT453" s="26"/>
      <c r="RU453" s="26"/>
      <c r="RV453" s="26"/>
      <c r="RW453" s="26"/>
      <c r="RX453" s="26"/>
      <c r="RY453" s="26"/>
      <c r="RZ453" s="26"/>
      <c r="SA453" s="26"/>
      <c r="SB453" s="26"/>
      <c r="SC453" s="26"/>
      <c r="SD453" s="26"/>
      <c r="SE453" s="26"/>
      <c r="SF453" s="26"/>
      <c r="SG453" s="26"/>
      <c r="SH453" s="26"/>
      <c r="SI453" s="26"/>
      <c r="SJ453" s="26"/>
      <c r="SK453" s="26"/>
      <c r="SL453" s="26"/>
      <c r="SM453" s="26"/>
      <c r="SN453" s="26"/>
      <c r="SO453" s="26"/>
      <c r="SP453" s="26"/>
      <c r="AAV453" s="26"/>
      <c r="AAW453" s="26"/>
      <c r="AAX453" s="26"/>
      <c r="AAY453" s="26"/>
      <c r="AAZ453" s="26"/>
      <c r="ABA453" s="26"/>
      <c r="ABB453" s="26"/>
      <c r="ABC453" s="26"/>
      <c r="ABD453" s="26"/>
      <c r="ABE453" s="26"/>
      <c r="ABF453" s="26"/>
      <c r="ABG453" s="26"/>
      <c r="ABH453" s="26"/>
      <c r="ABI453" s="26"/>
      <c r="ABJ453" s="26"/>
      <c r="ABK453" s="26"/>
      <c r="ABL453" s="26"/>
      <c r="ABM453" s="26"/>
      <c r="ABN453" s="26"/>
      <c r="ABO453" s="26"/>
      <c r="ABP453" s="26"/>
      <c r="ABQ453" s="26"/>
      <c r="ABR453" s="26"/>
      <c r="ABS453" s="26"/>
      <c r="ABT453" s="26"/>
      <c r="ABU453" s="26"/>
      <c r="ABV453" s="26"/>
      <c r="ABW453" s="26"/>
      <c r="ABX453" s="26"/>
      <c r="ABY453" s="26"/>
      <c r="ABZ453" s="26"/>
      <c r="ACA453" s="26"/>
      <c r="ACB453" s="26"/>
      <c r="ACC453" s="26"/>
      <c r="ACD453" s="26"/>
      <c r="ACE453" s="26"/>
      <c r="ACF453" s="26"/>
      <c r="ACG453" s="26"/>
      <c r="ACH453" s="26"/>
      <c r="ACI453" s="26"/>
      <c r="ACJ453" s="26"/>
      <c r="ACK453" s="26"/>
      <c r="ACL453" s="26"/>
      <c r="ACM453" s="26"/>
      <c r="ACN453" s="26"/>
      <c r="ACO453" s="26"/>
      <c r="ACP453" s="26"/>
      <c r="ACQ453" s="26"/>
      <c r="ACR453" s="26"/>
      <c r="ACS453" s="26"/>
      <c r="ACT453" s="26"/>
      <c r="ACU453" s="26"/>
      <c r="ACV453" s="26"/>
      <c r="ACW453" s="26"/>
      <c r="ACX453" s="26"/>
      <c r="ACY453" s="26"/>
      <c r="ACZ453" s="26"/>
      <c r="ADA453" s="26"/>
      <c r="ADB453" s="26"/>
      <c r="ADC453" s="26"/>
      <c r="ADD453" s="26"/>
      <c r="ADE453" s="26"/>
      <c r="ADF453" s="26"/>
      <c r="ADG453" s="26"/>
      <c r="ADH453" s="26"/>
      <c r="ADI453" s="26"/>
      <c r="ADJ453" s="26"/>
      <c r="ADK453" s="26"/>
      <c r="ADL453" s="26"/>
      <c r="ADM453" s="26"/>
      <c r="ADN453" s="26"/>
      <c r="ADO453" s="26"/>
      <c r="ADP453" s="26"/>
      <c r="ADQ453" s="26"/>
      <c r="ADR453" s="26"/>
      <c r="ADS453" s="26"/>
      <c r="ADT453" s="26"/>
      <c r="ADU453" s="26"/>
      <c r="ADV453" s="26"/>
      <c r="ADW453" s="26"/>
      <c r="ADX453" s="26"/>
      <c r="ADY453" s="26"/>
      <c r="ADZ453" s="26"/>
      <c r="AEA453" s="26"/>
      <c r="AEB453" s="26"/>
      <c r="AEC453" s="26"/>
      <c r="AED453" s="26"/>
      <c r="AEE453" s="26"/>
      <c r="AEF453" s="26"/>
      <c r="AEG453" s="26"/>
      <c r="AEH453" s="26"/>
      <c r="AEI453" s="26"/>
      <c r="AEJ453" s="26"/>
      <c r="AEK453" s="26"/>
      <c r="AEL453" s="26"/>
      <c r="AEM453" s="26"/>
      <c r="AEN453" s="26"/>
      <c r="AEO453" s="26"/>
      <c r="AEP453" s="26"/>
      <c r="AEQ453" s="26"/>
      <c r="AER453" s="26"/>
      <c r="AES453" s="26"/>
      <c r="AET453" s="26"/>
      <c r="AEU453" s="26"/>
      <c r="AEV453" s="26"/>
      <c r="AEW453" s="26"/>
      <c r="AEX453" s="26"/>
      <c r="AEY453" s="26"/>
      <c r="AEZ453" s="26"/>
      <c r="AFA453" s="26"/>
      <c r="AFB453" s="26"/>
      <c r="AFC453" s="26"/>
      <c r="AFD453" s="26"/>
      <c r="AFE453" s="26"/>
      <c r="AFF453" s="26"/>
      <c r="AFG453" s="26"/>
      <c r="AFH453" s="26"/>
      <c r="AFI453" s="26"/>
      <c r="AFJ453" s="26"/>
      <c r="AFK453" s="26"/>
      <c r="AFL453" s="26"/>
      <c r="AFM453" s="26"/>
      <c r="AFN453" s="26"/>
      <c r="AFO453" s="26"/>
      <c r="AFP453" s="26"/>
      <c r="AFQ453" s="26"/>
      <c r="AFR453" s="26"/>
      <c r="AFS453" s="26"/>
      <c r="AFT453" s="26"/>
      <c r="AFU453" s="26"/>
      <c r="AFV453" s="26"/>
      <c r="AFW453" s="26"/>
      <c r="AFX453" s="26"/>
      <c r="AFY453" s="26"/>
      <c r="AFZ453" s="26"/>
      <c r="AGA453" s="26"/>
      <c r="AGB453" s="26"/>
      <c r="AGC453" s="26"/>
      <c r="AGD453" s="26"/>
      <c r="AGE453" s="26"/>
      <c r="AGF453" s="26"/>
      <c r="AGG453" s="26"/>
      <c r="AGH453" s="26"/>
      <c r="AGI453" s="26"/>
      <c r="AGJ453" s="26"/>
      <c r="AGK453" s="26"/>
      <c r="AGL453" s="26"/>
      <c r="AGM453" s="26"/>
      <c r="AGN453" s="26"/>
      <c r="AGO453" s="26"/>
    </row>
    <row r="454" spans="371:873" x14ac:dyDescent="0.25">
      <c r="NG454" s="26"/>
      <c r="NH454" s="26"/>
      <c r="NI454" s="26"/>
      <c r="NJ454" s="26"/>
      <c r="NK454" s="26"/>
      <c r="NL454" s="26"/>
      <c r="NM454" s="26"/>
      <c r="NN454" s="26"/>
      <c r="NO454" s="26"/>
      <c r="NP454" s="26"/>
      <c r="NQ454" s="26"/>
      <c r="NR454" s="26"/>
      <c r="NS454" s="26"/>
      <c r="NT454" s="26"/>
      <c r="NU454" s="26"/>
      <c r="NV454" s="26"/>
      <c r="NW454" s="26"/>
      <c r="NX454" s="26"/>
      <c r="NY454" s="26"/>
      <c r="NZ454" s="26"/>
      <c r="OA454" s="26"/>
      <c r="OB454" s="26"/>
      <c r="OC454" s="26"/>
      <c r="OD454" s="26"/>
      <c r="OE454" s="26"/>
      <c r="OF454" s="26"/>
      <c r="OG454" s="26"/>
      <c r="OH454" s="26"/>
      <c r="OI454" s="26"/>
      <c r="OJ454" s="26"/>
      <c r="OK454" s="26"/>
      <c r="OL454" s="26"/>
      <c r="OM454" s="26"/>
      <c r="ON454" s="26"/>
      <c r="OO454" s="26"/>
      <c r="OP454" s="26"/>
      <c r="OQ454" s="26"/>
      <c r="OR454" s="26"/>
      <c r="OS454" s="26"/>
      <c r="OT454" s="26"/>
      <c r="OU454" s="26"/>
      <c r="OV454" s="26"/>
      <c r="OW454" s="26"/>
      <c r="OX454" s="26"/>
      <c r="OY454" s="26"/>
      <c r="OZ454" s="26"/>
      <c r="PA454" s="26"/>
      <c r="PB454" s="26"/>
      <c r="PC454" s="26"/>
      <c r="PD454" s="26"/>
      <c r="PE454" s="26"/>
      <c r="PF454" s="26"/>
      <c r="PG454" s="26"/>
      <c r="PH454" s="26"/>
      <c r="PI454" s="26"/>
      <c r="PJ454" s="26"/>
      <c r="PK454" s="26"/>
      <c r="PL454" s="26"/>
      <c r="PM454" s="26"/>
      <c r="PN454" s="26"/>
      <c r="PO454" s="26"/>
      <c r="PP454" s="26"/>
      <c r="PQ454" s="26"/>
      <c r="PR454" s="26"/>
      <c r="PS454" s="26"/>
      <c r="PT454" s="26"/>
      <c r="PU454" s="26"/>
      <c r="PV454" s="26"/>
      <c r="PW454" s="26"/>
      <c r="PX454" s="26"/>
      <c r="PY454" s="26"/>
      <c r="PZ454" s="26"/>
      <c r="QA454" s="26"/>
      <c r="QB454" s="26"/>
      <c r="QC454" s="26"/>
      <c r="QD454" s="26"/>
      <c r="QE454" s="26"/>
      <c r="QF454" s="26"/>
      <c r="QG454" s="26"/>
      <c r="QH454" s="26"/>
      <c r="QI454" s="26"/>
      <c r="QJ454" s="26"/>
      <c r="QK454" s="26"/>
      <c r="QL454" s="26"/>
      <c r="QM454" s="26"/>
      <c r="QN454" s="26"/>
      <c r="QO454" s="26"/>
      <c r="QP454" s="26"/>
      <c r="QQ454" s="26"/>
      <c r="QR454" s="26"/>
      <c r="QS454" s="26"/>
      <c r="QT454" s="26"/>
      <c r="QU454" s="26"/>
      <c r="QV454" s="26"/>
      <c r="QW454" s="26"/>
      <c r="QX454" s="26"/>
      <c r="QY454" s="26"/>
      <c r="QZ454" s="26"/>
      <c r="RA454" s="26"/>
      <c r="RB454" s="26"/>
      <c r="RC454" s="26"/>
      <c r="RD454" s="26"/>
      <c r="RE454" s="26"/>
      <c r="RF454" s="26"/>
      <c r="RG454" s="26"/>
      <c r="RH454" s="26"/>
      <c r="RI454" s="26"/>
      <c r="RJ454" s="26"/>
      <c r="RK454" s="26"/>
      <c r="RL454" s="26"/>
      <c r="RM454" s="26"/>
      <c r="RN454" s="26"/>
      <c r="RO454" s="26"/>
      <c r="RP454" s="26"/>
      <c r="RQ454" s="26"/>
      <c r="RR454" s="26"/>
      <c r="RS454" s="26"/>
      <c r="RT454" s="26"/>
      <c r="RU454" s="26"/>
      <c r="RV454" s="26"/>
      <c r="RW454" s="26"/>
      <c r="RX454" s="26"/>
      <c r="RY454" s="26"/>
      <c r="RZ454" s="26"/>
      <c r="SA454" s="26"/>
      <c r="SB454" s="26"/>
      <c r="SC454" s="26"/>
      <c r="SD454" s="26"/>
      <c r="SE454" s="26"/>
      <c r="SF454" s="26"/>
      <c r="SG454" s="26"/>
      <c r="SH454" s="26"/>
      <c r="SI454" s="26"/>
      <c r="SJ454" s="26"/>
      <c r="SK454" s="26"/>
      <c r="SL454" s="26"/>
      <c r="SM454" s="26"/>
      <c r="SN454" s="26"/>
      <c r="SO454" s="26"/>
      <c r="SP454" s="26"/>
      <c r="AAV454" s="26"/>
      <c r="AAW454" s="26"/>
      <c r="AAX454" s="26"/>
      <c r="AAY454" s="26"/>
      <c r="AAZ454" s="26"/>
      <c r="ABA454" s="26"/>
      <c r="ABB454" s="26"/>
      <c r="ABC454" s="26"/>
      <c r="ABD454" s="26"/>
      <c r="ABE454" s="26"/>
      <c r="ABF454" s="26"/>
      <c r="ABG454" s="26"/>
      <c r="ABH454" s="26"/>
      <c r="ABI454" s="26"/>
      <c r="ABJ454" s="26"/>
      <c r="ABK454" s="26"/>
      <c r="ABL454" s="26"/>
      <c r="ABM454" s="26"/>
      <c r="ABN454" s="26"/>
      <c r="ABO454" s="26"/>
      <c r="ABP454" s="26"/>
      <c r="ABQ454" s="26"/>
      <c r="ABR454" s="26"/>
      <c r="ABS454" s="26"/>
      <c r="ABT454" s="26"/>
      <c r="ABU454" s="26"/>
      <c r="ABV454" s="26"/>
      <c r="ABW454" s="26"/>
      <c r="ABX454" s="26"/>
      <c r="ABY454" s="26"/>
      <c r="ABZ454" s="26"/>
      <c r="ACA454" s="26"/>
      <c r="ACB454" s="26"/>
      <c r="ACC454" s="26"/>
      <c r="ACD454" s="26"/>
      <c r="ACE454" s="26"/>
      <c r="ACF454" s="26"/>
      <c r="ACG454" s="26"/>
      <c r="ACH454" s="26"/>
      <c r="ACI454" s="26"/>
      <c r="ACJ454" s="26"/>
      <c r="ACK454" s="26"/>
      <c r="ACL454" s="26"/>
      <c r="ACM454" s="26"/>
      <c r="ACN454" s="26"/>
      <c r="ACO454" s="26"/>
      <c r="ACP454" s="26"/>
      <c r="ACQ454" s="26"/>
      <c r="ACR454" s="26"/>
      <c r="ACS454" s="26"/>
      <c r="ACT454" s="26"/>
      <c r="ACU454" s="26"/>
      <c r="ACV454" s="26"/>
      <c r="ACW454" s="26"/>
      <c r="ACX454" s="26"/>
      <c r="ACY454" s="26"/>
      <c r="ACZ454" s="26"/>
      <c r="ADA454" s="26"/>
      <c r="ADB454" s="26"/>
      <c r="ADC454" s="26"/>
      <c r="ADD454" s="26"/>
      <c r="ADE454" s="26"/>
      <c r="ADF454" s="26"/>
      <c r="ADG454" s="26"/>
      <c r="ADH454" s="26"/>
      <c r="ADI454" s="26"/>
      <c r="ADJ454" s="26"/>
      <c r="ADK454" s="26"/>
      <c r="ADL454" s="26"/>
      <c r="ADM454" s="26"/>
      <c r="ADN454" s="26"/>
      <c r="ADO454" s="26"/>
      <c r="ADP454" s="26"/>
      <c r="ADQ454" s="26"/>
      <c r="ADR454" s="26"/>
      <c r="ADS454" s="26"/>
      <c r="ADT454" s="26"/>
      <c r="ADU454" s="26"/>
      <c r="ADV454" s="26"/>
      <c r="ADW454" s="26"/>
      <c r="ADX454" s="26"/>
      <c r="ADY454" s="26"/>
      <c r="ADZ454" s="26"/>
      <c r="AEA454" s="26"/>
      <c r="AEB454" s="26"/>
      <c r="AEC454" s="26"/>
      <c r="AED454" s="26"/>
      <c r="AEE454" s="26"/>
      <c r="AEF454" s="26"/>
      <c r="AEG454" s="26"/>
      <c r="AEH454" s="26"/>
      <c r="AEI454" s="26"/>
      <c r="AEJ454" s="26"/>
      <c r="AEK454" s="26"/>
      <c r="AEL454" s="26"/>
      <c r="AEM454" s="26"/>
      <c r="AEN454" s="26"/>
      <c r="AEO454" s="26"/>
      <c r="AEP454" s="26"/>
      <c r="AEQ454" s="26"/>
      <c r="AER454" s="26"/>
      <c r="AES454" s="26"/>
      <c r="AET454" s="26"/>
      <c r="AEU454" s="26"/>
      <c r="AEV454" s="26"/>
      <c r="AEW454" s="26"/>
      <c r="AEX454" s="26"/>
      <c r="AEY454" s="26"/>
      <c r="AEZ454" s="26"/>
      <c r="AFA454" s="26"/>
      <c r="AFB454" s="26"/>
      <c r="AFC454" s="26"/>
      <c r="AFD454" s="26"/>
      <c r="AFE454" s="26"/>
      <c r="AFF454" s="26"/>
      <c r="AFG454" s="26"/>
      <c r="AFH454" s="26"/>
      <c r="AFI454" s="26"/>
      <c r="AFJ454" s="26"/>
      <c r="AFK454" s="26"/>
      <c r="AFL454" s="26"/>
      <c r="AFM454" s="26"/>
      <c r="AFN454" s="26"/>
      <c r="AFO454" s="26"/>
      <c r="AFP454" s="26"/>
      <c r="AFQ454" s="26"/>
      <c r="AFR454" s="26"/>
      <c r="AFS454" s="26"/>
      <c r="AFT454" s="26"/>
      <c r="AFU454" s="26"/>
      <c r="AFV454" s="26"/>
      <c r="AFW454" s="26"/>
      <c r="AFX454" s="26"/>
      <c r="AFY454" s="26"/>
      <c r="AFZ454" s="26"/>
      <c r="AGA454" s="26"/>
      <c r="AGB454" s="26"/>
      <c r="AGC454" s="26"/>
      <c r="AGD454" s="26"/>
      <c r="AGE454" s="26"/>
      <c r="AGF454" s="26"/>
      <c r="AGG454" s="26"/>
      <c r="AGH454" s="26"/>
      <c r="AGI454" s="26"/>
      <c r="AGJ454" s="26"/>
      <c r="AGK454" s="26"/>
      <c r="AGL454" s="26"/>
      <c r="AGM454" s="26"/>
      <c r="AGN454" s="26"/>
      <c r="AGO454" s="26"/>
    </row>
    <row r="455" spans="371:873" x14ac:dyDescent="0.25">
      <c r="NG455" s="26"/>
      <c r="NH455" s="26"/>
      <c r="NI455" s="26"/>
      <c r="NJ455" s="26"/>
      <c r="NK455" s="26"/>
      <c r="NL455" s="26"/>
      <c r="NM455" s="26"/>
      <c r="NN455" s="26"/>
      <c r="NO455" s="26"/>
      <c r="NP455" s="26"/>
      <c r="NQ455" s="26"/>
      <c r="NR455" s="26"/>
      <c r="NS455" s="26"/>
      <c r="NT455" s="26"/>
      <c r="NU455" s="26"/>
      <c r="NV455" s="26"/>
      <c r="NW455" s="26"/>
      <c r="NX455" s="26"/>
      <c r="NY455" s="26"/>
      <c r="NZ455" s="26"/>
      <c r="OA455" s="26"/>
      <c r="OB455" s="26"/>
      <c r="OC455" s="26"/>
      <c r="OD455" s="26"/>
      <c r="OE455" s="26"/>
      <c r="OF455" s="26"/>
      <c r="OG455" s="26"/>
      <c r="OH455" s="26"/>
      <c r="OI455" s="26"/>
      <c r="OJ455" s="26"/>
      <c r="OK455" s="26"/>
      <c r="OL455" s="26"/>
      <c r="OM455" s="26"/>
      <c r="ON455" s="26"/>
      <c r="OO455" s="26"/>
      <c r="OP455" s="26"/>
      <c r="OQ455" s="26"/>
      <c r="OR455" s="26"/>
      <c r="OS455" s="26"/>
      <c r="OT455" s="26"/>
      <c r="OU455" s="26"/>
      <c r="OV455" s="26"/>
      <c r="OW455" s="26"/>
      <c r="OX455" s="26"/>
      <c r="OY455" s="26"/>
      <c r="OZ455" s="26"/>
      <c r="PA455" s="26"/>
      <c r="PB455" s="26"/>
      <c r="PC455" s="26"/>
      <c r="PD455" s="26"/>
      <c r="PE455" s="26"/>
      <c r="PF455" s="26"/>
      <c r="PG455" s="26"/>
      <c r="PH455" s="26"/>
      <c r="PI455" s="26"/>
      <c r="PJ455" s="26"/>
      <c r="PK455" s="26"/>
      <c r="PL455" s="26"/>
      <c r="PM455" s="26"/>
      <c r="PN455" s="26"/>
      <c r="PO455" s="26"/>
      <c r="PP455" s="26"/>
      <c r="PQ455" s="26"/>
      <c r="PR455" s="26"/>
      <c r="PS455" s="26"/>
      <c r="PT455" s="26"/>
      <c r="PU455" s="26"/>
      <c r="PV455" s="26"/>
      <c r="PW455" s="26"/>
      <c r="PX455" s="26"/>
      <c r="PY455" s="26"/>
      <c r="PZ455" s="26"/>
      <c r="QA455" s="26"/>
      <c r="QB455" s="26"/>
      <c r="QC455" s="26"/>
      <c r="QD455" s="26"/>
      <c r="QE455" s="26"/>
      <c r="QF455" s="26"/>
      <c r="QG455" s="26"/>
      <c r="QH455" s="26"/>
      <c r="QI455" s="26"/>
      <c r="QJ455" s="26"/>
      <c r="QK455" s="26"/>
      <c r="QL455" s="26"/>
      <c r="QM455" s="26"/>
      <c r="QN455" s="26"/>
      <c r="QO455" s="26"/>
      <c r="QP455" s="26"/>
      <c r="QQ455" s="26"/>
      <c r="QR455" s="26"/>
      <c r="QS455" s="26"/>
      <c r="QT455" s="26"/>
      <c r="QU455" s="26"/>
      <c r="QV455" s="26"/>
      <c r="QW455" s="26"/>
      <c r="QX455" s="26"/>
      <c r="QY455" s="26"/>
      <c r="QZ455" s="26"/>
      <c r="RA455" s="26"/>
      <c r="RB455" s="26"/>
      <c r="RC455" s="26"/>
      <c r="RD455" s="26"/>
      <c r="RE455" s="26"/>
      <c r="RF455" s="26"/>
      <c r="RG455" s="26"/>
      <c r="RH455" s="26"/>
      <c r="RI455" s="26"/>
      <c r="RJ455" s="26"/>
      <c r="RK455" s="26"/>
      <c r="RL455" s="26"/>
      <c r="RM455" s="26"/>
      <c r="RN455" s="26"/>
      <c r="RO455" s="26"/>
      <c r="RP455" s="26"/>
      <c r="RQ455" s="26"/>
      <c r="RR455" s="26"/>
      <c r="RS455" s="26"/>
      <c r="RT455" s="26"/>
      <c r="RU455" s="26"/>
      <c r="RV455" s="26"/>
      <c r="RW455" s="26"/>
      <c r="RX455" s="26"/>
      <c r="RY455" s="26"/>
      <c r="RZ455" s="26"/>
      <c r="SA455" s="26"/>
      <c r="SB455" s="26"/>
      <c r="SC455" s="26"/>
      <c r="SD455" s="26"/>
      <c r="SE455" s="26"/>
      <c r="SF455" s="26"/>
      <c r="SG455" s="26"/>
      <c r="SH455" s="26"/>
      <c r="SI455" s="26"/>
      <c r="SJ455" s="26"/>
      <c r="SK455" s="26"/>
      <c r="SL455" s="26"/>
      <c r="SM455" s="26"/>
      <c r="SN455" s="26"/>
      <c r="SO455" s="26"/>
      <c r="SP455" s="26"/>
      <c r="AAV455" s="26"/>
      <c r="AAW455" s="26"/>
      <c r="AAX455" s="26"/>
      <c r="AAY455" s="26"/>
      <c r="AAZ455" s="26"/>
      <c r="ABA455" s="26"/>
      <c r="ABB455" s="26"/>
      <c r="ABC455" s="26"/>
      <c r="ABD455" s="26"/>
      <c r="ABE455" s="26"/>
      <c r="ABF455" s="26"/>
      <c r="ABG455" s="26"/>
      <c r="ABH455" s="26"/>
      <c r="ABI455" s="26"/>
      <c r="ABJ455" s="26"/>
      <c r="ABK455" s="26"/>
      <c r="ABL455" s="26"/>
      <c r="ABM455" s="26"/>
      <c r="ABN455" s="26"/>
      <c r="ABO455" s="26"/>
      <c r="ABP455" s="26"/>
      <c r="ABQ455" s="26"/>
      <c r="ABR455" s="26"/>
      <c r="ABS455" s="26"/>
      <c r="ABT455" s="26"/>
      <c r="ABU455" s="26"/>
      <c r="ABV455" s="26"/>
      <c r="ABW455" s="26"/>
      <c r="ABX455" s="26"/>
      <c r="ABY455" s="26"/>
      <c r="ABZ455" s="26"/>
      <c r="ACA455" s="26"/>
      <c r="ACB455" s="26"/>
      <c r="ACC455" s="26"/>
      <c r="ACD455" s="26"/>
      <c r="ACE455" s="26"/>
      <c r="ACF455" s="26"/>
      <c r="ACG455" s="26"/>
      <c r="ACH455" s="26"/>
      <c r="ACI455" s="26"/>
      <c r="ACJ455" s="26"/>
      <c r="ACK455" s="26"/>
      <c r="ACL455" s="26"/>
      <c r="ACM455" s="26"/>
      <c r="ACN455" s="26"/>
      <c r="ACO455" s="26"/>
      <c r="ACP455" s="26"/>
      <c r="ACQ455" s="26"/>
      <c r="ACR455" s="26"/>
      <c r="ACS455" s="26"/>
      <c r="ACT455" s="26"/>
      <c r="ACU455" s="26"/>
      <c r="ACV455" s="26"/>
      <c r="ACW455" s="26"/>
      <c r="ACX455" s="26"/>
      <c r="ACY455" s="26"/>
      <c r="ACZ455" s="26"/>
      <c r="ADA455" s="26"/>
      <c r="ADB455" s="26"/>
      <c r="ADC455" s="26"/>
      <c r="ADD455" s="26"/>
      <c r="ADE455" s="26"/>
      <c r="ADF455" s="26"/>
      <c r="ADG455" s="26"/>
      <c r="ADH455" s="26"/>
      <c r="ADI455" s="26"/>
      <c r="ADJ455" s="26"/>
      <c r="ADK455" s="26"/>
      <c r="ADL455" s="26"/>
      <c r="ADM455" s="26"/>
      <c r="ADN455" s="26"/>
      <c r="ADO455" s="26"/>
      <c r="ADP455" s="26"/>
      <c r="ADQ455" s="26"/>
      <c r="ADR455" s="26"/>
      <c r="ADS455" s="26"/>
      <c r="ADT455" s="26"/>
      <c r="ADU455" s="26"/>
      <c r="ADV455" s="26"/>
      <c r="ADW455" s="26"/>
      <c r="ADX455" s="26"/>
      <c r="ADY455" s="26"/>
      <c r="ADZ455" s="26"/>
      <c r="AEA455" s="26"/>
      <c r="AEB455" s="26"/>
      <c r="AEC455" s="26"/>
      <c r="AED455" s="26"/>
      <c r="AEE455" s="26"/>
      <c r="AEF455" s="26"/>
      <c r="AEG455" s="26"/>
      <c r="AEH455" s="26"/>
      <c r="AEI455" s="26"/>
      <c r="AEJ455" s="26"/>
      <c r="AEK455" s="26"/>
      <c r="AEL455" s="26"/>
      <c r="AEM455" s="26"/>
      <c r="AEN455" s="26"/>
      <c r="AEO455" s="26"/>
      <c r="AEP455" s="26"/>
      <c r="AEQ455" s="26"/>
      <c r="AER455" s="26"/>
      <c r="AES455" s="26"/>
      <c r="AET455" s="26"/>
      <c r="AEU455" s="26"/>
      <c r="AEV455" s="26"/>
      <c r="AEW455" s="26"/>
      <c r="AEX455" s="26"/>
      <c r="AEY455" s="26"/>
      <c r="AEZ455" s="26"/>
      <c r="AFA455" s="26"/>
      <c r="AFB455" s="26"/>
      <c r="AFC455" s="26"/>
      <c r="AFD455" s="26"/>
      <c r="AFE455" s="26"/>
      <c r="AFF455" s="26"/>
      <c r="AFG455" s="26"/>
      <c r="AFH455" s="26"/>
      <c r="AFI455" s="26"/>
      <c r="AFJ455" s="26"/>
      <c r="AFK455" s="26"/>
      <c r="AFL455" s="26"/>
      <c r="AFM455" s="26"/>
      <c r="AFN455" s="26"/>
      <c r="AFO455" s="26"/>
      <c r="AFP455" s="26"/>
      <c r="AFQ455" s="26"/>
      <c r="AFR455" s="26"/>
      <c r="AFS455" s="26"/>
      <c r="AFT455" s="26"/>
      <c r="AFU455" s="26"/>
      <c r="AFV455" s="26"/>
      <c r="AFW455" s="26"/>
      <c r="AFX455" s="26"/>
      <c r="AFY455" s="26"/>
      <c r="AFZ455" s="26"/>
      <c r="AGA455" s="26"/>
      <c r="AGB455" s="26"/>
      <c r="AGC455" s="26"/>
      <c r="AGD455" s="26"/>
      <c r="AGE455" s="26"/>
      <c r="AGF455" s="26"/>
      <c r="AGG455" s="26"/>
      <c r="AGH455" s="26"/>
      <c r="AGI455" s="26"/>
      <c r="AGJ455" s="26"/>
      <c r="AGK455" s="26"/>
      <c r="AGL455" s="26"/>
      <c r="AGM455" s="26"/>
      <c r="AGN455" s="26"/>
      <c r="AGO455" s="26"/>
    </row>
    <row r="456" spans="371:873" x14ac:dyDescent="0.25">
      <c r="NG456" s="26"/>
      <c r="NH456" s="26"/>
      <c r="NI456" s="26"/>
      <c r="NJ456" s="26"/>
      <c r="NK456" s="26"/>
      <c r="NL456" s="26"/>
      <c r="NM456" s="26"/>
      <c r="NN456" s="26"/>
      <c r="NO456" s="26"/>
      <c r="NP456" s="26"/>
      <c r="NQ456" s="26"/>
      <c r="NR456" s="26"/>
      <c r="NS456" s="26"/>
      <c r="NT456" s="26"/>
      <c r="NU456" s="26"/>
      <c r="NV456" s="26"/>
      <c r="NW456" s="26"/>
      <c r="NX456" s="26"/>
      <c r="NY456" s="26"/>
      <c r="NZ456" s="26"/>
      <c r="OA456" s="26"/>
      <c r="OB456" s="26"/>
      <c r="OC456" s="26"/>
      <c r="OD456" s="26"/>
      <c r="OE456" s="26"/>
      <c r="OF456" s="26"/>
      <c r="OG456" s="26"/>
      <c r="OH456" s="26"/>
      <c r="OI456" s="26"/>
      <c r="OJ456" s="26"/>
      <c r="OK456" s="26"/>
      <c r="OL456" s="26"/>
      <c r="OM456" s="26"/>
      <c r="ON456" s="26"/>
      <c r="OO456" s="26"/>
      <c r="OP456" s="26"/>
      <c r="OQ456" s="26"/>
      <c r="OR456" s="26"/>
      <c r="OS456" s="26"/>
      <c r="OT456" s="26"/>
      <c r="OU456" s="26"/>
      <c r="OV456" s="26"/>
      <c r="OW456" s="26"/>
      <c r="OX456" s="26"/>
      <c r="OY456" s="26"/>
      <c r="OZ456" s="26"/>
      <c r="PA456" s="26"/>
      <c r="PB456" s="26"/>
      <c r="PC456" s="26"/>
      <c r="PD456" s="26"/>
      <c r="PE456" s="26"/>
      <c r="PF456" s="26"/>
      <c r="PG456" s="26"/>
      <c r="PH456" s="26"/>
      <c r="PI456" s="26"/>
      <c r="PJ456" s="26"/>
      <c r="PK456" s="26"/>
      <c r="PL456" s="26"/>
      <c r="PM456" s="26"/>
      <c r="PN456" s="26"/>
      <c r="PO456" s="26"/>
      <c r="PP456" s="26"/>
      <c r="PQ456" s="26"/>
      <c r="PR456" s="26"/>
      <c r="PS456" s="26"/>
      <c r="PT456" s="26"/>
      <c r="PU456" s="26"/>
      <c r="PV456" s="26"/>
      <c r="PW456" s="26"/>
      <c r="PX456" s="26"/>
      <c r="PY456" s="26"/>
      <c r="PZ456" s="26"/>
      <c r="QA456" s="26"/>
      <c r="QB456" s="26"/>
      <c r="QC456" s="26"/>
      <c r="QD456" s="26"/>
      <c r="QE456" s="26"/>
      <c r="QF456" s="26"/>
      <c r="QG456" s="26"/>
      <c r="QH456" s="26"/>
      <c r="QI456" s="26"/>
      <c r="QJ456" s="26"/>
      <c r="QK456" s="26"/>
      <c r="QL456" s="26"/>
      <c r="QM456" s="26"/>
      <c r="QN456" s="26"/>
      <c r="QO456" s="26"/>
      <c r="QP456" s="26"/>
      <c r="QQ456" s="26"/>
      <c r="QR456" s="26"/>
      <c r="QS456" s="26"/>
      <c r="QT456" s="26"/>
      <c r="QU456" s="26"/>
      <c r="QV456" s="26"/>
      <c r="QW456" s="26"/>
      <c r="QX456" s="26"/>
      <c r="QY456" s="26"/>
      <c r="QZ456" s="26"/>
      <c r="RA456" s="26"/>
      <c r="RB456" s="26"/>
      <c r="RC456" s="26"/>
      <c r="RD456" s="26"/>
      <c r="RE456" s="26"/>
      <c r="RF456" s="26"/>
      <c r="RG456" s="26"/>
      <c r="RH456" s="26"/>
      <c r="RI456" s="26"/>
      <c r="RJ456" s="26"/>
      <c r="RK456" s="26"/>
      <c r="RL456" s="26"/>
      <c r="RM456" s="26"/>
      <c r="RN456" s="26"/>
      <c r="RO456" s="26"/>
      <c r="RP456" s="26"/>
      <c r="RQ456" s="26"/>
      <c r="RR456" s="26"/>
      <c r="RS456" s="26"/>
      <c r="RT456" s="26"/>
      <c r="RU456" s="26"/>
      <c r="RV456" s="26"/>
      <c r="RW456" s="26"/>
      <c r="RX456" s="26"/>
      <c r="RY456" s="26"/>
      <c r="RZ456" s="26"/>
      <c r="SA456" s="26"/>
      <c r="SB456" s="26"/>
      <c r="SC456" s="26"/>
      <c r="SD456" s="26"/>
      <c r="SE456" s="26"/>
      <c r="SF456" s="26"/>
      <c r="SG456" s="26"/>
      <c r="SH456" s="26"/>
      <c r="SI456" s="26"/>
      <c r="SJ456" s="26"/>
      <c r="SK456" s="26"/>
      <c r="SL456" s="26"/>
      <c r="SM456" s="26"/>
      <c r="SN456" s="26"/>
      <c r="SO456" s="26"/>
      <c r="SP456" s="26"/>
      <c r="AAV456" s="26"/>
      <c r="AAW456" s="26"/>
      <c r="AAX456" s="26"/>
      <c r="AAY456" s="26"/>
      <c r="AAZ456" s="26"/>
      <c r="ABA456" s="26"/>
      <c r="ABB456" s="26"/>
      <c r="ABC456" s="26"/>
      <c r="ABD456" s="26"/>
      <c r="ABE456" s="26"/>
      <c r="ABF456" s="26"/>
      <c r="ABG456" s="26"/>
      <c r="ABH456" s="26"/>
      <c r="ABI456" s="26"/>
      <c r="ABJ456" s="26"/>
      <c r="ABK456" s="26"/>
      <c r="ABL456" s="26"/>
      <c r="ABM456" s="26"/>
      <c r="ABN456" s="26"/>
      <c r="ABO456" s="26"/>
      <c r="ABP456" s="26"/>
      <c r="ABQ456" s="26"/>
      <c r="ABR456" s="26"/>
      <c r="ABS456" s="26"/>
      <c r="ABT456" s="26"/>
      <c r="ABU456" s="26"/>
      <c r="ABV456" s="26"/>
      <c r="ABW456" s="26"/>
      <c r="ABX456" s="26"/>
      <c r="ABY456" s="26"/>
      <c r="ABZ456" s="26"/>
      <c r="ACA456" s="26"/>
      <c r="ACB456" s="26"/>
      <c r="ACC456" s="26"/>
      <c r="ACD456" s="26"/>
      <c r="ACE456" s="26"/>
      <c r="ACF456" s="26"/>
      <c r="ACG456" s="26"/>
      <c r="ACH456" s="26"/>
      <c r="ACI456" s="26"/>
      <c r="ACJ456" s="26"/>
      <c r="ACK456" s="26"/>
      <c r="ACL456" s="26"/>
      <c r="ACM456" s="26"/>
      <c r="ACN456" s="26"/>
      <c r="ACO456" s="26"/>
      <c r="ACP456" s="26"/>
      <c r="ACQ456" s="26"/>
      <c r="ACR456" s="26"/>
      <c r="ACS456" s="26"/>
      <c r="ACT456" s="26"/>
      <c r="ACU456" s="26"/>
      <c r="ACV456" s="26"/>
      <c r="ACW456" s="26"/>
      <c r="ACX456" s="26"/>
      <c r="ACY456" s="26"/>
      <c r="ACZ456" s="26"/>
      <c r="ADA456" s="26"/>
      <c r="ADB456" s="26"/>
      <c r="ADC456" s="26"/>
      <c r="ADD456" s="26"/>
      <c r="ADE456" s="26"/>
      <c r="ADF456" s="26"/>
      <c r="ADG456" s="26"/>
      <c r="ADH456" s="26"/>
      <c r="ADI456" s="26"/>
      <c r="ADJ456" s="26"/>
      <c r="ADK456" s="26"/>
      <c r="ADL456" s="26"/>
      <c r="ADM456" s="26"/>
      <c r="ADN456" s="26"/>
      <c r="ADO456" s="26"/>
      <c r="ADP456" s="26"/>
      <c r="ADQ456" s="26"/>
      <c r="ADR456" s="26"/>
      <c r="ADS456" s="26"/>
      <c r="ADT456" s="26"/>
      <c r="ADU456" s="26"/>
      <c r="ADV456" s="26"/>
      <c r="ADW456" s="26"/>
      <c r="ADX456" s="26"/>
      <c r="ADY456" s="26"/>
      <c r="ADZ456" s="26"/>
      <c r="AEA456" s="26"/>
      <c r="AEB456" s="26"/>
      <c r="AEC456" s="26"/>
      <c r="AED456" s="26"/>
      <c r="AEE456" s="26"/>
      <c r="AEF456" s="26"/>
      <c r="AEG456" s="26"/>
      <c r="AEH456" s="26"/>
      <c r="AEI456" s="26"/>
      <c r="AEJ456" s="26"/>
      <c r="AEK456" s="26"/>
      <c r="AEL456" s="26"/>
      <c r="AEM456" s="26"/>
      <c r="AEN456" s="26"/>
      <c r="AEO456" s="26"/>
      <c r="AEP456" s="26"/>
      <c r="AEQ456" s="26"/>
      <c r="AER456" s="26"/>
      <c r="AES456" s="26"/>
      <c r="AET456" s="26"/>
      <c r="AEU456" s="26"/>
      <c r="AEV456" s="26"/>
      <c r="AEW456" s="26"/>
      <c r="AEX456" s="26"/>
      <c r="AEY456" s="26"/>
      <c r="AEZ456" s="26"/>
      <c r="AFA456" s="26"/>
      <c r="AFB456" s="26"/>
      <c r="AFC456" s="26"/>
      <c r="AFD456" s="26"/>
      <c r="AFE456" s="26"/>
      <c r="AFF456" s="26"/>
      <c r="AFG456" s="26"/>
      <c r="AFH456" s="26"/>
      <c r="AFI456" s="26"/>
      <c r="AFJ456" s="26"/>
      <c r="AFK456" s="26"/>
      <c r="AFL456" s="26"/>
      <c r="AFM456" s="26"/>
      <c r="AFN456" s="26"/>
      <c r="AFO456" s="26"/>
      <c r="AFP456" s="26"/>
      <c r="AFQ456" s="26"/>
      <c r="AFR456" s="26"/>
      <c r="AFS456" s="26"/>
      <c r="AFT456" s="26"/>
      <c r="AFU456" s="26"/>
      <c r="AFV456" s="26"/>
      <c r="AFW456" s="26"/>
      <c r="AFX456" s="26"/>
      <c r="AFY456" s="26"/>
      <c r="AFZ456" s="26"/>
      <c r="AGA456" s="26"/>
      <c r="AGB456" s="26"/>
      <c r="AGC456" s="26"/>
      <c r="AGD456" s="26"/>
      <c r="AGE456" s="26"/>
      <c r="AGF456" s="26"/>
      <c r="AGG456" s="26"/>
      <c r="AGH456" s="26"/>
      <c r="AGI456" s="26"/>
      <c r="AGJ456" s="26"/>
      <c r="AGK456" s="26"/>
      <c r="AGL456" s="26"/>
      <c r="AGM456" s="26"/>
      <c r="AGN456" s="26"/>
      <c r="AGO456" s="26"/>
    </row>
    <row r="457" spans="371:873" x14ac:dyDescent="0.25">
      <c r="NG457" s="26"/>
      <c r="NH457" s="26"/>
      <c r="NI457" s="26"/>
      <c r="NJ457" s="26"/>
      <c r="NK457" s="26"/>
      <c r="NL457" s="26"/>
      <c r="NM457" s="26"/>
      <c r="NN457" s="26"/>
      <c r="NO457" s="26"/>
      <c r="NP457" s="26"/>
      <c r="NQ457" s="26"/>
      <c r="NR457" s="26"/>
      <c r="NS457" s="26"/>
      <c r="NT457" s="26"/>
      <c r="NU457" s="26"/>
      <c r="NV457" s="26"/>
      <c r="NW457" s="26"/>
      <c r="NX457" s="26"/>
      <c r="NY457" s="26"/>
      <c r="NZ457" s="26"/>
      <c r="OA457" s="26"/>
      <c r="OB457" s="26"/>
      <c r="OC457" s="26"/>
      <c r="OD457" s="26"/>
      <c r="OE457" s="26"/>
      <c r="OF457" s="26"/>
      <c r="OG457" s="26"/>
      <c r="OH457" s="26"/>
      <c r="OI457" s="26"/>
      <c r="OJ457" s="26"/>
      <c r="OK457" s="26"/>
      <c r="OL457" s="26"/>
      <c r="OM457" s="26"/>
      <c r="ON457" s="26"/>
      <c r="OO457" s="26"/>
      <c r="OP457" s="26"/>
      <c r="OQ457" s="26"/>
      <c r="OR457" s="26"/>
      <c r="OS457" s="26"/>
      <c r="OT457" s="26"/>
      <c r="OU457" s="26"/>
      <c r="OV457" s="26"/>
      <c r="OW457" s="26"/>
      <c r="OX457" s="26"/>
      <c r="OY457" s="26"/>
      <c r="OZ457" s="26"/>
      <c r="PA457" s="26"/>
      <c r="PB457" s="26"/>
      <c r="PC457" s="26"/>
      <c r="PD457" s="26"/>
      <c r="PE457" s="26"/>
      <c r="PF457" s="26"/>
      <c r="PG457" s="26"/>
      <c r="PH457" s="26"/>
      <c r="PI457" s="26"/>
      <c r="PJ457" s="26"/>
      <c r="PK457" s="26"/>
      <c r="PL457" s="26"/>
      <c r="PM457" s="26"/>
      <c r="PN457" s="26"/>
      <c r="PO457" s="26"/>
      <c r="PP457" s="26"/>
      <c r="PQ457" s="26"/>
      <c r="PR457" s="26"/>
      <c r="PS457" s="26"/>
      <c r="PT457" s="26"/>
      <c r="PU457" s="26"/>
      <c r="PV457" s="26"/>
      <c r="PW457" s="26"/>
      <c r="PX457" s="26"/>
      <c r="PY457" s="26"/>
      <c r="PZ457" s="26"/>
      <c r="QA457" s="26"/>
      <c r="QB457" s="26"/>
      <c r="QC457" s="26"/>
      <c r="QD457" s="26"/>
      <c r="QE457" s="26"/>
      <c r="QF457" s="26"/>
      <c r="QG457" s="26"/>
      <c r="QH457" s="26"/>
      <c r="QI457" s="26"/>
      <c r="QJ457" s="26"/>
      <c r="QK457" s="26"/>
      <c r="QL457" s="26"/>
      <c r="QM457" s="26"/>
      <c r="QN457" s="26"/>
      <c r="QO457" s="26"/>
      <c r="QP457" s="26"/>
      <c r="QQ457" s="26"/>
      <c r="QR457" s="26"/>
      <c r="QS457" s="26"/>
      <c r="QT457" s="26"/>
      <c r="QU457" s="26"/>
      <c r="QV457" s="26"/>
      <c r="QW457" s="26"/>
      <c r="QX457" s="26"/>
      <c r="QY457" s="26"/>
      <c r="QZ457" s="26"/>
      <c r="RA457" s="26"/>
      <c r="RB457" s="26"/>
      <c r="RC457" s="26"/>
      <c r="RD457" s="26"/>
      <c r="RE457" s="26"/>
      <c r="RF457" s="26"/>
      <c r="RG457" s="26"/>
      <c r="RH457" s="26"/>
      <c r="RI457" s="26"/>
      <c r="RJ457" s="26"/>
      <c r="RK457" s="26"/>
      <c r="RL457" s="26"/>
      <c r="RM457" s="26"/>
      <c r="RN457" s="26"/>
      <c r="RO457" s="26"/>
      <c r="RP457" s="26"/>
      <c r="RQ457" s="26"/>
      <c r="RR457" s="26"/>
      <c r="RS457" s="26"/>
      <c r="RT457" s="26"/>
      <c r="RU457" s="26"/>
      <c r="RV457" s="26"/>
      <c r="RW457" s="26"/>
      <c r="RX457" s="26"/>
      <c r="RY457" s="26"/>
      <c r="RZ457" s="26"/>
      <c r="SA457" s="26"/>
      <c r="SB457" s="26"/>
      <c r="SC457" s="26"/>
      <c r="SD457" s="26"/>
      <c r="SE457" s="26"/>
      <c r="SF457" s="26"/>
      <c r="SG457" s="26"/>
      <c r="SH457" s="26"/>
      <c r="SI457" s="26"/>
      <c r="SJ457" s="26"/>
      <c r="SK457" s="26"/>
      <c r="SL457" s="26"/>
      <c r="SM457" s="26"/>
      <c r="SN457" s="26"/>
      <c r="SO457" s="26"/>
      <c r="SP457" s="26"/>
      <c r="AAV457" s="26"/>
      <c r="AAW457" s="26"/>
      <c r="AAX457" s="26"/>
      <c r="AAY457" s="26"/>
      <c r="AAZ457" s="26"/>
      <c r="ABA457" s="26"/>
      <c r="ABB457" s="26"/>
      <c r="ABC457" s="26"/>
      <c r="ABD457" s="26"/>
      <c r="ABE457" s="26"/>
      <c r="ABF457" s="26"/>
      <c r="ABG457" s="26"/>
      <c r="ABH457" s="26"/>
      <c r="ABI457" s="26"/>
      <c r="ABJ457" s="26"/>
      <c r="ABK457" s="26"/>
      <c r="ABL457" s="26"/>
      <c r="ABM457" s="26"/>
      <c r="ABN457" s="26"/>
      <c r="ABO457" s="26"/>
      <c r="ABP457" s="26"/>
      <c r="ABQ457" s="26"/>
      <c r="ABR457" s="26"/>
      <c r="ABS457" s="26"/>
      <c r="ABT457" s="26"/>
      <c r="ABU457" s="26"/>
      <c r="ABV457" s="26"/>
      <c r="ABW457" s="26"/>
      <c r="ABX457" s="26"/>
      <c r="ABY457" s="26"/>
      <c r="ABZ457" s="26"/>
      <c r="ACA457" s="26"/>
      <c r="ACB457" s="26"/>
      <c r="ACC457" s="26"/>
      <c r="ACD457" s="26"/>
      <c r="ACE457" s="26"/>
      <c r="ACF457" s="26"/>
      <c r="ACG457" s="26"/>
      <c r="ACH457" s="26"/>
      <c r="ACI457" s="26"/>
      <c r="ACJ457" s="26"/>
      <c r="ACK457" s="26"/>
      <c r="ACL457" s="26"/>
      <c r="ACM457" s="26"/>
      <c r="ACN457" s="26"/>
      <c r="ACO457" s="26"/>
      <c r="ACP457" s="26"/>
      <c r="ACQ457" s="26"/>
      <c r="ACR457" s="26"/>
      <c r="ACS457" s="26"/>
      <c r="ACT457" s="26"/>
      <c r="ACU457" s="26"/>
      <c r="ACV457" s="26"/>
      <c r="ACW457" s="26"/>
      <c r="ACX457" s="26"/>
      <c r="ACY457" s="26"/>
      <c r="ACZ457" s="26"/>
      <c r="ADA457" s="26"/>
      <c r="ADB457" s="26"/>
      <c r="ADC457" s="26"/>
      <c r="ADD457" s="26"/>
      <c r="ADE457" s="26"/>
      <c r="ADF457" s="26"/>
      <c r="ADG457" s="26"/>
      <c r="ADH457" s="26"/>
      <c r="ADI457" s="26"/>
      <c r="ADJ457" s="26"/>
      <c r="ADK457" s="26"/>
      <c r="ADL457" s="26"/>
      <c r="ADM457" s="26"/>
      <c r="ADN457" s="26"/>
      <c r="ADO457" s="26"/>
      <c r="ADP457" s="26"/>
      <c r="ADQ457" s="26"/>
      <c r="ADR457" s="26"/>
      <c r="ADS457" s="26"/>
      <c r="ADT457" s="26"/>
      <c r="ADU457" s="26"/>
      <c r="ADV457" s="26"/>
      <c r="ADW457" s="26"/>
      <c r="ADX457" s="26"/>
      <c r="ADY457" s="26"/>
      <c r="ADZ457" s="26"/>
      <c r="AEA457" s="26"/>
      <c r="AEB457" s="26"/>
      <c r="AEC457" s="26"/>
      <c r="AED457" s="26"/>
      <c r="AEE457" s="26"/>
      <c r="AEF457" s="26"/>
      <c r="AEG457" s="26"/>
      <c r="AEH457" s="26"/>
      <c r="AEI457" s="26"/>
      <c r="AEJ457" s="26"/>
      <c r="AEK457" s="26"/>
      <c r="AEL457" s="26"/>
      <c r="AEM457" s="26"/>
      <c r="AEN457" s="26"/>
      <c r="AEO457" s="26"/>
      <c r="AEP457" s="26"/>
      <c r="AEQ457" s="26"/>
      <c r="AER457" s="26"/>
      <c r="AES457" s="26"/>
      <c r="AET457" s="26"/>
      <c r="AEU457" s="26"/>
      <c r="AEV457" s="26"/>
      <c r="AEW457" s="26"/>
      <c r="AEX457" s="26"/>
      <c r="AEY457" s="26"/>
      <c r="AEZ457" s="26"/>
      <c r="AFA457" s="26"/>
      <c r="AFB457" s="26"/>
      <c r="AFC457" s="26"/>
      <c r="AFD457" s="26"/>
      <c r="AFE457" s="26"/>
      <c r="AFF457" s="26"/>
      <c r="AFG457" s="26"/>
      <c r="AFH457" s="26"/>
      <c r="AFI457" s="26"/>
      <c r="AFJ457" s="26"/>
      <c r="AFK457" s="26"/>
      <c r="AFL457" s="26"/>
      <c r="AFM457" s="26"/>
      <c r="AFN457" s="26"/>
      <c r="AFO457" s="26"/>
      <c r="AFP457" s="26"/>
      <c r="AFQ457" s="26"/>
      <c r="AFR457" s="26"/>
      <c r="AFS457" s="26"/>
      <c r="AFT457" s="26"/>
      <c r="AFU457" s="26"/>
      <c r="AFV457" s="26"/>
      <c r="AFW457" s="26"/>
      <c r="AFX457" s="26"/>
      <c r="AFY457" s="26"/>
      <c r="AFZ457" s="26"/>
      <c r="AGA457" s="26"/>
      <c r="AGB457" s="26"/>
      <c r="AGC457" s="26"/>
      <c r="AGD457" s="26"/>
      <c r="AGE457" s="26"/>
      <c r="AGF457" s="26"/>
      <c r="AGG457" s="26"/>
      <c r="AGH457" s="26"/>
      <c r="AGI457" s="26"/>
      <c r="AGJ457" s="26"/>
      <c r="AGK457" s="26"/>
      <c r="AGL457" s="26"/>
      <c r="AGM457" s="26"/>
      <c r="AGN457" s="26"/>
      <c r="AGO457" s="26"/>
    </row>
    <row r="458" spans="371:873" x14ac:dyDescent="0.25">
      <c r="NG458" s="26"/>
      <c r="NH458" s="26"/>
      <c r="NI458" s="26"/>
      <c r="NJ458" s="26"/>
      <c r="NK458" s="26"/>
      <c r="NL458" s="26"/>
      <c r="NM458" s="26"/>
      <c r="NN458" s="26"/>
      <c r="NO458" s="26"/>
      <c r="NP458" s="26"/>
      <c r="NQ458" s="26"/>
      <c r="NR458" s="26"/>
      <c r="NS458" s="26"/>
      <c r="NT458" s="26"/>
      <c r="NU458" s="26"/>
      <c r="NV458" s="26"/>
      <c r="NW458" s="26"/>
      <c r="NX458" s="26"/>
      <c r="NY458" s="26"/>
      <c r="NZ458" s="26"/>
      <c r="OA458" s="26"/>
      <c r="OB458" s="26"/>
      <c r="OC458" s="26"/>
      <c r="OD458" s="26"/>
      <c r="OE458" s="26"/>
      <c r="OF458" s="26"/>
      <c r="OG458" s="26"/>
      <c r="OH458" s="26"/>
      <c r="OI458" s="26"/>
      <c r="OJ458" s="26"/>
      <c r="OK458" s="26"/>
      <c r="OL458" s="26"/>
      <c r="OM458" s="26"/>
      <c r="ON458" s="26"/>
      <c r="OO458" s="26"/>
      <c r="OP458" s="26"/>
      <c r="OQ458" s="26"/>
      <c r="OR458" s="26"/>
      <c r="OS458" s="26"/>
      <c r="OT458" s="26"/>
      <c r="OU458" s="26"/>
      <c r="OV458" s="26"/>
      <c r="OW458" s="26"/>
      <c r="OX458" s="26"/>
      <c r="OY458" s="26"/>
      <c r="OZ458" s="26"/>
      <c r="PA458" s="26"/>
      <c r="PB458" s="26"/>
      <c r="PC458" s="26"/>
      <c r="PD458" s="26"/>
      <c r="PE458" s="26"/>
      <c r="PF458" s="26"/>
      <c r="PG458" s="26"/>
      <c r="PH458" s="26"/>
      <c r="PI458" s="26"/>
      <c r="PJ458" s="26"/>
      <c r="PK458" s="26"/>
      <c r="PL458" s="26"/>
      <c r="PM458" s="26"/>
      <c r="PN458" s="26"/>
      <c r="PO458" s="26"/>
      <c r="PP458" s="26"/>
      <c r="PQ458" s="26"/>
      <c r="PR458" s="26"/>
      <c r="PS458" s="26"/>
      <c r="PT458" s="26"/>
      <c r="PU458" s="26"/>
      <c r="PV458" s="26"/>
      <c r="PW458" s="26"/>
      <c r="PX458" s="26"/>
      <c r="PY458" s="26"/>
      <c r="PZ458" s="26"/>
      <c r="QA458" s="26"/>
      <c r="QB458" s="26"/>
      <c r="QC458" s="26"/>
      <c r="QD458" s="26"/>
      <c r="QE458" s="26"/>
      <c r="QF458" s="26"/>
      <c r="QG458" s="26"/>
      <c r="QH458" s="26"/>
      <c r="QI458" s="26"/>
      <c r="QJ458" s="26"/>
      <c r="QK458" s="26"/>
      <c r="QL458" s="26"/>
      <c r="QM458" s="26"/>
      <c r="QN458" s="26"/>
      <c r="QO458" s="26"/>
      <c r="QP458" s="26"/>
      <c r="QQ458" s="26"/>
      <c r="QR458" s="26"/>
      <c r="QS458" s="26"/>
      <c r="QT458" s="26"/>
      <c r="QU458" s="26"/>
      <c r="QV458" s="26"/>
      <c r="QW458" s="26"/>
      <c r="QX458" s="26"/>
      <c r="QY458" s="26"/>
      <c r="QZ458" s="26"/>
      <c r="RA458" s="26"/>
      <c r="RB458" s="26"/>
      <c r="RC458" s="26"/>
      <c r="RD458" s="26"/>
      <c r="RE458" s="26"/>
      <c r="RF458" s="26"/>
      <c r="RG458" s="26"/>
      <c r="RH458" s="26"/>
      <c r="RI458" s="26"/>
      <c r="RJ458" s="26"/>
      <c r="RK458" s="26"/>
      <c r="RL458" s="26"/>
      <c r="RM458" s="26"/>
      <c r="RN458" s="26"/>
      <c r="RO458" s="26"/>
      <c r="RP458" s="26"/>
      <c r="RQ458" s="26"/>
      <c r="RR458" s="26"/>
      <c r="RS458" s="26"/>
      <c r="RT458" s="26"/>
      <c r="RU458" s="26"/>
      <c r="RV458" s="26"/>
      <c r="RW458" s="26"/>
      <c r="RX458" s="26"/>
      <c r="RY458" s="26"/>
      <c r="RZ458" s="26"/>
      <c r="SA458" s="26"/>
      <c r="SB458" s="26"/>
      <c r="SC458" s="26"/>
      <c r="SD458" s="26"/>
      <c r="SE458" s="26"/>
      <c r="SF458" s="26"/>
      <c r="SG458" s="26"/>
      <c r="SH458" s="26"/>
      <c r="SI458" s="26"/>
      <c r="SJ458" s="26"/>
      <c r="SK458" s="26"/>
      <c r="SL458" s="26"/>
      <c r="SM458" s="26"/>
      <c r="SN458" s="26"/>
      <c r="SO458" s="26"/>
      <c r="SP458" s="26"/>
      <c r="AAV458" s="26"/>
      <c r="AAW458" s="26"/>
      <c r="AAX458" s="26"/>
      <c r="AAY458" s="26"/>
      <c r="AAZ458" s="26"/>
      <c r="ABA458" s="26"/>
      <c r="ABB458" s="26"/>
      <c r="ABC458" s="26"/>
      <c r="ABD458" s="26"/>
      <c r="ABE458" s="26"/>
      <c r="ABF458" s="26"/>
      <c r="ABG458" s="26"/>
      <c r="ABH458" s="26"/>
      <c r="ABI458" s="26"/>
      <c r="ABJ458" s="26"/>
      <c r="ABK458" s="26"/>
      <c r="ABL458" s="26"/>
      <c r="ABM458" s="26"/>
      <c r="ABN458" s="26"/>
      <c r="ABO458" s="26"/>
      <c r="ABP458" s="26"/>
      <c r="ABQ458" s="26"/>
      <c r="ABR458" s="26"/>
      <c r="ABS458" s="26"/>
      <c r="ABT458" s="26"/>
      <c r="ABU458" s="26"/>
      <c r="ABV458" s="26"/>
      <c r="ABW458" s="26"/>
      <c r="ABX458" s="26"/>
      <c r="ABY458" s="26"/>
      <c r="ABZ458" s="26"/>
      <c r="ACA458" s="26"/>
      <c r="ACB458" s="26"/>
      <c r="ACC458" s="26"/>
      <c r="ACD458" s="26"/>
      <c r="ACE458" s="26"/>
      <c r="ACF458" s="26"/>
      <c r="ACG458" s="26"/>
      <c r="ACH458" s="26"/>
      <c r="ACI458" s="26"/>
      <c r="ACJ458" s="26"/>
      <c r="ACK458" s="26"/>
      <c r="ACL458" s="26"/>
      <c r="ACM458" s="26"/>
      <c r="ACN458" s="26"/>
      <c r="ACO458" s="26"/>
      <c r="ACP458" s="26"/>
      <c r="ACQ458" s="26"/>
      <c r="ACR458" s="26"/>
      <c r="ACS458" s="26"/>
      <c r="ACT458" s="26"/>
      <c r="ACU458" s="26"/>
      <c r="ACV458" s="26"/>
      <c r="ACW458" s="26"/>
      <c r="ACX458" s="26"/>
      <c r="ACY458" s="26"/>
      <c r="ACZ458" s="26"/>
      <c r="ADA458" s="26"/>
      <c r="ADB458" s="26"/>
      <c r="ADC458" s="26"/>
      <c r="ADD458" s="26"/>
      <c r="ADE458" s="26"/>
      <c r="ADF458" s="26"/>
      <c r="ADG458" s="26"/>
      <c r="ADH458" s="26"/>
      <c r="ADI458" s="26"/>
      <c r="ADJ458" s="26"/>
      <c r="ADK458" s="26"/>
      <c r="ADL458" s="26"/>
      <c r="ADM458" s="26"/>
      <c r="ADN458" s="26"/>
      <c r="ADO458" s="26"/>
      <c r="ADP458" s="26"/>
      <c r="ADQ458" s="26"/>
      <c r="ADR458" s="26"/>
      <c r="ADS458" s="26"/>
      <c r="ADT458" s="26"/>
      <c r="ADU458" s="26"/>
      <c r="ADV458" s="26"/>
      <c r="ADW458" s="26"/>
      <c r="ADX458" s="26"/>
      <c r="ADY458" s="26"/>
      <c r="ADZ458" s="26"/>
      <c r="AEA458" s="26"/>
      <c r="AEB458" s="26"/>
      <c r="AEC458" s="26"/>
      <c r="AED458" s="26"/>
      <c r="AEE458" s="26"/>
      <c r="AEF458" s="26"/>
      <c r="AEG458" s="26"/>
      <c r="AEH458" s="26"/>
      <c r="AEI458" s="26"/>
      <c r="AEJ458" s="26"/>
      <c r="AEK458" s="26"/>
      <c r="AEL458" s="26"/>
      <c r="AEM458" s="26"/>
      <c r="AEN458" s="26"/>
      <c r="AEO458" s="26"/>
      <c r="AEP458" s="26"/>
      <c r="AEQ458" s="26"/>
      <c r="AER458" s="26"/>
      <c r="AES458" s="26"/>
      <c r="AET458" s="26"/>
      <c r="AEU458" s="26"/>
      <c r="AEV458" s="26"/>
      <c r="AEW458" s="26"/>
      <c r="AEX458" s="26"/>
      <c r="AEY458" s="26"/>
      <c r="AEZ458" s="26"/>
      <c r="AFA458" s="26"/>
      <c r="AFB458" s="26"/>
      <c r="AFC458" s="26"/>
      <c r="AFD458" s="26"/>
      <c r="AFE458" s="26"/>
      <c r="AFF458" s="26"/>
      <c r="AFG458" s="26"/>
      <c r="AFH458" s="26"/>
      <c r="AFI458" s="26"/>
      <c r="AFJ458" s="26"/>
      <c r="AFK458" s="26"/>
      <c r="AFL458" s="26"/>
      <c r="AFM458" s="26"/>
      <c r="AFN458" s="26"/>
      <c r="AFO458" s="26"/>
      <c r="AFP458" s="26"/>
      <c r="AFQ458" s="26"/>
      <c r="AFR458" s="26"/>
      <c r="AFS458" s="26"/>
      <c r="AFT458" s="26"/>
      <c r="AFU458" s="26"/>
      <c r="AFV458" s="26"/>
      <c r="AFW458" s="26"/>
      <c r="AFX458" s="26"/>
      <c r="AFY458" s="26"/>
      <c r="AFZ458" s="26"/>
      <c r="AGA458" s="26"/>
      <c r="AGB458" s="26"/>
      <c r="AGC458" s="26"/>
      <c r="AGD458" s="26"/>
      <c r="AGE458" s="26"/>
      <c r="AGF458" s="26"/>
      <c r="AGG458" s="26"/>
      <c r="AGH458" s="26"/>
      <c r="AGI458" s="26"/>
      <c r="AGJ458" s="26"/>
      <c r="AGK458" s="26"/>
      <c r="AGL458" s="26"/>
      <c r="AGM458" s="26"/>
      <c r="AGN458" s="26"/>
      <c r="AGO458" s="26"/>
    </row>
    <row r="459" spans="371:873" x14ac:dyDescent="0.25">
      <c r="NG459" s="26"/>
      <c r="NH459" s="26"/>
      <c r="NI459" s="26"/>
      <c r="NJ459" s="26"/>
      <c r="NK459" s="26"/>
      <c r="NL459" s="26"/>
      <c r="NM459" s="26"/>
      <c r="NN459" s="26"/>
      <c r="NO459" s="26"/>
      <c r="NP459" s="26"/>
      <c r="NQ459" s="26"/>
      <c r="NR459" s="26"/>
      <c r="NS459" s="26"/>
      <c r="NT459" s="26"/>
      <c r="NU459" s="26"/>
      <c r="NV459" s="26"/>
      <c r="NW459" s="26"/>
      <c r="NX459" s="26"/>
      <c r="NY459" s="26"/>
      <c r="NZ459" s="26"/>
      <c r="OA459" s="26"/>
      <c r="OB459" s="26"/>
      <c r="OC459" s="26"/>
      <c r="OD459" s="26"/>
      <c r="OE459" s="26"/>
      <c r="OF459" s="26"/>
      <c r="OG459" s="26"/>
      <c r="OH459" s="26"/>
      <c r="OI459" s="26"/>
      <c r="OJ459" s="26"/>
      <c r="OK459" s="26"/>
      <c r="OL459" s="26"/>
      <c r="OM459" s="26"/>
      <c r="ON459" s="26"/>
      <c r="OO459" s="26"/>
      <c r="OP459" s="26"/>
      <c r="OQ459" s="26"/>
      <c r="OR459" s="26"/>
      <c r="OS459" s="26"/>
      <c r="OT459" s="26"/>
      <c r="OU459" s="26"/>
      <c r="OV459" s="26"/>
      <c r="OW459" s="26"/>
      <c r="OX459" s="26"/>
      <c r="OY459" s="26"/>
      <c r="OZ459" s="26"/>
      <c r="PA459" s="26"/>
      <c r="PB459" s="26"/>
      <c r="PC459" s="26"/>
      <c r="PD459" s="26"/>
      <c r="PE459" s="26"/>
      <c r="PF459" s="26"/>
      <c r="PG459" s="26"/>
      <c r="PH459" s="26"/>
      <c r="PI459" s="26"/>
      <c r="PJ459" s="26"/>
      <c r="PK459" s="26"/>
      <c r="PL459" s="26"/>
      <c r="PM459" s="26"/>
      <c r="PN459" s="26"/>
      <c r="PO459" s="26"/>
      <c r="PP459" s="26"/>
      <c r="PQ459" s="26"/>
      <c r="PR459" s="26"/>
      <c r="PS459" s="26"/>
      <c r="PT459" s="26"/>
      <c r="PU459" s="26"/>
      <c r="PV459" s="26"/>
      <c r="PW459" s="26"/>
      <c r="PX459" s="26"/>
      <c r="PY459" s="26"/>
      <c r="PZ459" s="26"/>
      <c r="QA459" s="26"/>
      <c r="QB459" s="26"/>
      <c r="QC459" s="26"/>
      <c r="QD459" s="26"/>
      <c r="QE459" s="26"/>
      <c r="QF459" s="26"/>
      <c r="QG459" s="26"/>
      <c r="QH459" s="26"/>
      <c r="QI459" s="26"/>
      <c r="QJ459" s="26"/>
      <c r="QK459" s="26"/>
      <c r="QL459" s="26"/>
      <c r="QM459" s="26"/>
      <c r="QN459" s="26"/>
      <c r="QO459" s="26"/>
      <c r="QP459" s="26"/>
      <c r="QQ459" s="26"/>
      <c r="QR459" s="26"/>
      <c r="QS459" s="26"/>
      <c r="QT459" s="26"/>
      <c r="QU459" s="26"/>
      <c r="QV459" s="26"/>
      <c r="QW459" s="26"/>
      <c r="QX459" s="26"/>
      <c r="QY459" s="26"/>
      <c r="QZ459" s="26"/>
      <c r="RA459" s="26"/>
      <c r="RB459" s="26"/>
      <c r="RC459" s="26"/>
      <c r="RD459" s="26"/>
      <c r="RE459" s="26"/>
      <c r="RF459" s="26"/>
      <c r="RG459" s="26"/>
      <c r="RH459" s="26"/>
      <c r="RI459" s="26"/>
      <c r="RJ459" s="26"/>
      <c r="RK459" s="26"/>
      <c r="RL459" s="26"/>
      <c r="RM459" s="26"/>
      <c r="RN459" s="26"/>
      <c r="RO459" s="26"/>
      <c r="RP459" s="26"/>
      <c r="RQ459" s="26"/>
      <c r="RR459" s="26"/>
      <c r="RS459" s="26"/>
      <c r="RT459" s="26"/>
      <c r="RU459" s="26"/>
      <c r="RV459" s="26"/>
      <c r="RW459" s="26"/>
      <c r="RX459" s="26"/>
      <c r="RY459" s="26"/>
      <c r="RZ459" s="26"/>
      <c r="SA459" s="26"/>
      <c r="SB459" s="26"/>
      <c r="SC459" s="26"/>
      <c r="SD459" s="26"/>
      <c r="SE459" s="26"/>
      <c r="SF459" s="26"/>
      <c r="SG459" s="26"/>
      <c r="SH459" s="26"/>
      <c r="SI459" s="26"/>
      <c r="SJ459" s="26"/>
      <c r="SK459" s="26"/>
      <c r="SL459" s="26"/>
      <c r="SM459" s="26"/>
      <c r="SN459" s="26"/>
      <c r="SO459" s="26"/>
      <c r="SP459" s="26"/>
      <c r="AAV459" s="26"/>
      <c r="AAW459" s="26"/>
      <c r="AAX459" s="26"/>
      <c r="AAY459" s="26"/>
      <c r="AAZ459" s="26"/>
      <c r="ABA459" s="26"/>
      <c r="ABB459" s="26"/>
      <c r="ABC459" s="26"/>
      <c r="ABD459" s="26"/>
      <c r="ABE459" s="26"/>
      <c r="ABF459" s="26"/>
      <c r="ABG459" s="26"/>
      <c r="ABH459" s="26"/>
      <c r="ABI459" s="26"/>
      <c r="ABJ459" s="26"/>
      <c r="ABK459" s="26"/>
      <c r="ABL459" s="26"/>
      <c r="ABM459" s="26"/>
      <c r="ABN459" s="26"/>
      <c r="ABO459" s="26"/>
      <c r="ABP459" s="26"/>
      <c r="ABQ459" s="26"/>
      <c r="ABR459" s="26"/>
      <c r="ABS459" s="26"/>
      <c r="ABT459" s="26"/>
      <c r="ABU459" s="26"/>
      <c r="ABV459" s="26"/>
      <c r="ABW459" s="26"/>
      <c r="ABX459" s="26"/>
      <c r="ABY459" s="26"/>
      <c r="ABZ459" s="26"/>
      <c r="ACA459" s="26"/>
      <c r="ACB459" s="26"/>
      <c r="ACC459" s="26"/>
      <c r="ACD459" s="26"/>
      <c r="ACE459" s="26"/>
      <c r="ACF459" s="26"/>
      <c r="ACG459" s="26"/>
      <c r="ACH459" s="26"/>
      <c r="ACI459" s="26"/>
      <c r="ACJ459" s="26"/>
      <c r="ACK459" s="26"/>
      <c r="ACL459" s="26"/>
      <c r="ACM459" s="26"/>
      <c r="ACN459" s="26"/>
      <c r="ACO459" s="26"/>
      <c r="ACP459" s="26"/>
      <c r="ACQ459" s="26"/>
      <c r="ACR459" s="26"/>
      <c r="ACS459" s="26"/>
      <c r="ACT459" s="26"/>
      <c r="ACU459" s="26"/>
      <c r="ACV459" s="26"/>
      <c r="ACW459" s="26"/>
      <c r="ACX459" s="26"/>
      <c r="ACY459" s="26"/>
      <c r="ACZ459" s="26"/>
      <c r="ADA459" s="26"/>
      <c r="ADB459" s="26"/>
      <c r="ADC459" s="26"/>
      <c r="ADD459" s="26"/>
      <c r="ADE459" s="26"/>
      <c r="ADF459" s="26"/>
      <c r="ADG459" s="26"/>
      <c r="ADH459" s="26"/>
      <c r="ADI459" s="26"/>
      <c r="ADJ459" s="26"/>
      <c r="ADK459" s="26"/>
      <c r="ADL459" s="26"/>
      <c r="ADM459" s="26"/>
      <c r="ADN459" s="26"/>
      <c r="ADO459" s="26"/>
      <c r="ADP459" s="26"/>
      <c r="ADQ459" s="26"/>
      <c r="ADR459" s="26"/>
      <c r="ADS459" s="26"/>
      <c r="ADT459" s="26"/>
      <c r="ADU459" s="26"/>
      <c r="ADV459" s="26"/>
      <c r="ADW459" s="26"/>
      <c r="ADX459" s="26"/>
      <c r="ADY459" s="26"/>
      <c r="ADZ459" s="26"/>
      <c r="AEA459" s="26"/>
      <c r="AEB459" s="26"/>
      <c r="AEC459" s="26"/>
      <c r="AED459" s="26"/>
      <c r="AEE459" s="26"/>
      <c r="AEF459" s="26"/>
      <c r="AEG459" s="26"/>
      <c r="AEH459" s="26"/>
      <c r="AEI459" s="26"/>
      <c r="AEJ459" s="26"/>
      <c r="AEK459" s="26"/>
      <c r="AEL459" s="26"/>
      <c r="AEM459" s="26"/>
      <c r="AEN459" s="26"/>
      <c r="AEO459" s="26"/>
      <c r="AEP459" s="26"/>
      <c r="AEQ459" s="26"/>
      <c r="AER459" s="26"/>
      <c r="AES459" s="26"/>
      <c r="AET459" s="26"/>
      <c r="AEU459" s="26"/>
      <c r="AEV459" s="26"/>
      <c r="AEW459" s="26"/>
      <c r="AEX459" s="26"/>
      <c r="AEY459" s="26"/>
      <c r="AEZ459" s="26"/>
      <c r="AFA459" s="26"/>
      <c r="AFB459" s="26"/>
      <c r="AFC459" s="26"/>
      <c r="AFD459" s="26"/>
      <c r="AFE459" s="26"/>
      <c r="AFF459" s="26"/>
      <c r="AFG459" s="26"/>
      <c r="AFH459" s="26"/>
      <c r="AFI459" s="26"/>
      <c r="AFJ459" s="26"/>
      <c r="AFK459" s="26"/>
      <c r="AFL459" s="26"/>
      <c r="AFM459" s="26"/>
      <c r="AFN459" s="26"/>
      <c r="AFO459" s="26"/>
      <c r="AFP459" s="26"/>
      <c r="AFQ459" s="26"/>
      <c r="AFR459" s="26"/>
      <c r="AFS459" s="26"/>
      <c r="AFT459" s="26"/>
      <c r="AFU459" s="26"/>
      <c r="AFV459" s="26"/>
      <c r="AFW459" s="26"/>
      <c r="AFX459" s="26"/>
      <c r="AFY459" s="26"/>
      <c r="AFZ459" s="26"/>
      <c r="AGA459" s="26"/>
      <c r="AGB459" s="26"/>
      <c r="AGC459" s="26"/>
      <c r="AGD459" s="26"/>
      <c r="AGE459" s="26"/>
      <c r="AGF459" s="26"/>
      <c r="AGG459" s="26"/>
      <c r="AGH459" s="26"/>
      <c r="AGI459" s="26"/>
      <c r="AGJ459" s="26"/>
      <c r="AGK459" s="26"/>
      <c r="AGL459" s="26"/>
      <c r="AGM459" s="26"/>
      <c r="AGN459" s="26"/>
      <c r="AGO459" s="26"/>
    </row>
    <row r="460" spans="371:873" x14ac:dyDescent="0.25">
      <c r="NG460" s="26"/>
      <c r="NH460" s="26"/>
      <c r="NI460" s="26"/>
      <c r="NJ460" s="26"/>
      <c r="NK460" s="26"/>
      <c r="NL460" s="26"/>
      <c r="NM460" s="26"/>
      <c r="NN460" s="26"/>
      <c r="NO460" s="26"/>
      <c r="NP460" s="26"/>
      <c r="NQ460" s="26"/>
      <c r="NR460" s="26"/>
      <c r="NS460" s="26"/>
      <c r="NT460" s="26"/>
      <c r="NU460" s="26"/>
      <c r="NV460" s="26"/>
      <c r="NW460" s="26"/>
      <c r="NX460" s="26"/>
      <c r="NY460" s="26"/>
      <c r="NZ460" s="26"/>
      <c r="OA460" s="26"/>
      <c r="OB460" s="26"/>
      <c r="OC460" s="26"/>
      <c r="OD460" s="26"/>
      <c r="OE460" s="26"/>
      <c r="OF460" s="26"/>
      <c r="OG460" s="26"/>
      <c r="OH460" s="26"/>
      <c r="OI460" s="26"/>
      <c r="OJ460" s="26"/>
      <c r="OK460" s="26"/>
      <c r="OL460" s="26"/>
      <c r="OM460" s="26"/>
      <c r="ON460" s="26"/>
      <c r="OO460" s="26"/>
      <c r="OP460" s="26"/>
      <c r="OQ460" s="26"/>
      <c r="OR460" s="26"/>
      <c r="OS460" s="26"/>
      <c r="OT460" s="26"/>
      <c r="OU460" s="26"/>
      <c r="OV460" s="26"/>
      <c r="OW460" s="26"/>
      <c r="OX460" s="26"/>
      <c r="OY460" s="26"/>
      <c r="OZ460" s="26"/>
      <c r="PA460" s="26"/>
      <c r="PB460" s="26"/>
      <c r="PC460" s="26"/>
      <c r="PD460" s="26"/>
      <c r="PE460" s="26"/>
      <c r="PF460" s="26"/>
      <c r="PG460" s="26"/>
      <c r="PH460" s="26"/>
      <c r="PI460" s="26"/>
      <c r="PJ460" s="26"/>
      <c r="PK460" s="26"/>
      <c r="PL460" s="26"/>
      <c r="PM460" s="26"/>
      <c r="PN460" s="26"/>
      <c r="PO460" s="26"/>
      <c r="PP460" s="26"/>
      <c r="PQ460" s="26"/>
      <c r="PR460" s="26"/>
      <c r="PS460" s="26"/>
      <c r="PT460" s="26"/>
      <c r="PU460" s="26"/>
      <c r="PV460" s="26"/>
      <c r="PW460" s="26"/>
      <c r="PX460" s="26"/>
      <c r="PY460" s="26"/>
      <c r="PZ460" s="26"/>
      <c r="QA460" s="26"/>
      <c r="QB460" s="26"/>
      <c r="QC460" s="26"/>
      <c r="QD460" s="26"/>
      <c r="QE460" s="26"/>
      <c r="QF460" s="26"/>
      <c r="QG460" s="26"/>
      <c r="QH460" s="26"/>
      <c r="QI460" s="26"/>
      <c r="QJ460" s="26"/>
      <c r="QK460" s="26"/>
      <c r="QL460" s="26"/>
      <c r="QM460" s="26"/>
      <c r="QN460" s="26"/>
      <c r="QO460" s="26"/>
      <c r="QP460" s="26"/>
      <c r="QQ460" s="26"/>
      <c r="QR460" s="26"/>
      <c r="QS460" s="26"/>
      <c r="QT460" s="26"/>
      <c r="QU460" s="26"/>
      <c r="QV460" s="26"/>
      <c r="QW460" s="26"/>
      <c r="QX460" s="26"/>
      <c r="QY460" s="26"/>
      <c r="QZ460" s="26"/>
      <c r="RA460" s="26"/>
      <c r="RB460" s="26"/>
      <c r="RC460" s="26"/>
      <c r="RD460" s="26"/>
      <c r="RE460" s="26"/>
      <c r="RF460" s="26"/>
      <c r="RG460" s="26"/>
      <c r="RH460" s="26"/>
      <c r="RI460" s="26"/>
      <c r="RJ460" s="26"/>
      <c r="RK460" s="26"/>
      <c r="RL460" s="26"/>
      <c r="RM460" s="26"/>
      <c r="RN460" s="26"/>
      <c r="RO460" s="26"/>
      <c r="RP460" s="26"/>
      <c r="RQ460" s="26"/>
      <c r="RR460" s="26"/>
      <c r="RS460" s="26"/>
      <c r="RT460" s="26"/>
      <c r="RU460" s="26"/>
      <c r="RV460" s="26"/>
      <c r="RW460" s="26"/>
      <c r="RX460" s="26"/>
      <c r="RY460" s="26"/>
      <c r="RZ460" s="26"/>
      <c r="SA460" s="26"/>
      <c r="SB460" s="26"/>
      <c r="SC460" s="26"/>
      <c r="SD460" s="26"/>
      <c r="SE460" s="26"/>
      <c r="SF460" s="26"/>
      <c r="SG460" s="26"/>
      <c r="SH460" s="26"/>
      <c r="SI460" s="26"/>
      <c r="SJ460" s="26"/>
      <c r="SK460" s="26"/>
      <c r="SL460" s="26"/>
      <c r="SM460" s="26"/>
      <c r="SN460" s="26"/>
      <c r="SO460" s="26"/>
      <c r="SP460" s="26"/>
      <c r="AAV460" s="26"/>
      <c r="AAW460" s="26"/>
      <c r="AAX460" s="26"/>
      <c r="AAY460" s="26"/>
      <c r="AAZ460" s="26"/>
      <c r="ABA460" s="26"/>
      <c r="ABB460" s="26"/>
      <c r="ABC460" s="26"/>
      <c r="ABD460" s="26"/>
      <c r="ABE460" s="26"/>
      <c r="ABF460" s="26"/>
      <c r="ABG460" s="26"/>
      <c r="ABH460" s="26"/>
      <c r="ABI460" s="26"/>
      <c r="ABJ460" s="26"/>
      <c r="ABK460" s="26"/>
      <c r="ABL460" s="26"/>
      <c r="ABM460" s="26"/>
      <c r="ABN460" s="26"/>
      <c r="ABO460" s="26"/>
      <c r="ABP460" s="26"/>
      <c r="ABQ460" s="26"/>
      <c r="ABR460" s="26"/>
      <c r="ABS460" s="26"/>
      <c r="ABT460" s="26"/>
      <c r="ABU460" s="26"/>
      <c r="ABV460" s="26"/>
      <c r="ABW460" s="26"/>
      <c r="ABX460" s="26"/>
      <c r="ABY460" s="26"/>
      <c r="ABZ460" s="26"/>
      <c r="ACA460" s="26"/>
      <c r="ACB460" s="26"/>
      <c r="ACC460" s="26"/>
      <c r="ACD460" s="26"/>
      <c r="ACE460" s="26"/>
      <c r="ACF460" s="26"/>
      <c r="ACG460" s="26"/>
      <c r="ACH460" s="26"/>
      <c r="ACI460" s="26"/>
      <c r="ACJ460" s="26"/>
      <c r="ACK460" s="26"/>
      <c r="ACL460" s="26"/>
      <c r="ACM460" s="26"/>
      <c r="ACN460" s="26"/>
      <c r="ACO460" s="26"/>
      <c r="ACP460" s="26"/>
      <c r="ACQ460" s="26"/>
      <c r="ACR460" s="26"/>
      <c r="ACS460" s="26"/>
      <c r="ACT460" s="26"/>
      <c r="ACU460" s="26"/>
      <c r="ACV460" s="26"/>
      <c r="ACW460" s="26"/>
      <c r="ACX460" s="26"/>
      <c r="ACY460" s="26"/>
      <c r="ACZ460" s="26"/>
      <c r="ADA460" s="26"/>
      <c r="ADB460" s="26"/>
      <c r="ADC460" s="26"/>
      <c r="ADD460" s="26"/>
      <c r="ADE460" s="26"/>
      <c r="ADF460" s="26"/>
      <c r="ADG460" s="26"/>
      <c r="ADH460" s="26"/>
      <c r="ADI460" s="26"/>
      <c r="ADJ460" s="26"/>
      <c r="ADK460" s="26"/>
      <c r="ADL460" s="26"/>
      <c r="ADM460" s="26"/>
      <c r="ADN460" s="26"/>
      <c r="ADO460" s="26"/>
      <c r="ADP460" s="26"/>
      <c r="ADQ460" s="26"/>
      <c r="ADR460" s="26"/>
      <c r="ADS460" s="26"/>
      <c r="ADT460" s="26"/>
      <c r="ADU460" s="26"/>
      <c r="ADV460" s="26"/>
      <c r="ADW460" s="26"/>
      <c r="ADX460" s="26"/>
      <c r="ADY460" s="26"/>
      <c r="ADZ460" s="26"/>
      <c r="AEA460" s="26"/>
      <c r="AEB460" s="26"/>
      <c r="AEC460" s="26"/>
      <c r="AED460" s="26"/>
      <c r="AEE460" s="26"/>
      <c r="AEF460" s="26"/>
      <c r="AEG460" s="26"/>
      <c r="AEH460" s="26"/>
      <c r="AEI460" s="26"/>
      <c r="AEJ460" s="26"/>
      <c r="AEK460" s="26"/>
      <c r="AEL460" s="26"/>
      <c r="AEM460" s="26"/>
      <c r="AEN460" s="26"/>
      <c r="AEO460" s="26"/>
      <c r="AEP460" s="26"/>
      <c r="AEQ460" s="26"/>
      <c r="AER460" s="26"/>
      <c r="AES460" s="26"/>
      <c r="AET460" s="26"/>
      <c r="AEU460" s="26"/>
      <c r="AEV460" s="26"/>
      <c r="AEW460" s="26"/>
      <c r="AEX460" s="26"/>
      <c r="AEY460" s="26"/>
      <c r="AEZ460" s="26"/>
      <c r="AFA460" s="26"/>
      <c r="AFB460" s="26"/>
      <c r="AFC460" s="26"/>
      <c r="AFD460" s="26"/>
      <c r="AFE460" s="26"/>
      <c r="AFF460" s="26"/>
      <c r="AFG460" s="26"/>
      <c r="AFH460" s="26"/>
      <c r="AFI460" s="26"/>
      <c r="AFJ460" s="26"/>
      <c r="AFK460" s="26"/>
      <c r="AFL460" s="26"/>
      <c r="AFM460" s="26"/>
      <c r="AFN460" s="26"/>
      <c r="AFO460" s="26"/>
      <c r="AFP460" s="26"/>
      <c r="AFQ460" s="26"/>
      <c r="AFR460" s="26"/>
      <c r="AFS460" s="26"/>
      <c r="AFT460" s="26"/>
      <c r="AFU460" s="26"/>
      <c r="AFV460" s="26"/>
      <c r="AFW460" s="26"/>
      <c r="AFX460" s="26"/>
      <c r="AFY460" s="26"/>
      <c r="AFZ460" s="26"/>
      <c r="AGA460" s="26"/>
      <c r="AGB460" s="26"/>
      <c r="AGC460" s="26"/>
      <c r="AGD460" s="26"/>
      <c r="AGE460" s="26"/>
      <c r="AGF460" s="26"/>
      <c r="AGG460" s="26"/>
      <c r="AGH460" s="26"/>
      <c r="AGI460" s="26"/>
      <c r="AGJ460" s="26"/>
      <c r="AGK460" s="26"/>
      <c r="AGL460" s="26"/>
      <c r="AGM460" s="26"/>
      <c r="AGN460" s="26"/>
      <c r="AGO460" s="26"/>
    </row>
    <row r="461" spans="371:873" x14ac:dyDescent="0.25">
      <c r="NG461" s="26"/>
      <c r="NH461" s="26"/>
      <c r="NI461" s="26"/>
      <c r="NJ461" s="26"/>
      <c r="NK461" s="26"/>
      <c r="NL461" s="26"/>
      <c r="NM461" s="26"/>
      <c r="NN461" s="26"/>
      <c r="NO461" s="26"/>
      <c r="NP461" s="26"/>
      <c r="NQ461" s="26"/>
      <c r="NR461" s="26"/>
      <c r="NS461" s="26"/>
      <c r="NT461" s="26"/>
      <c r="NU461" s="26"/>
      <c r="NV461" s="26"/>
      <c r="NW461" s="26"/>
      <c r="NX461" s="26"/>
      <c r="NY461" s="26"/>
      <c r="NZ461" s="26"/>
      <c r="OA461" s="26"/>
      <c r="OB461" s="26"/>
      <c r="OC461" s="26"/>
      <c r="OD461" s="26"/>
      <c r="OE461" s="26"/>
      <c r="OF461" s="26"/>
      <c r="OG461" s="26"/>
      <c r="OH461" s="26"/>
      <c r="OI461" s="26"/>
      <c r="OJ461" s="26"/>
      <c r="OK461" s="26"/>
      <c r="OL461" s="26"/>
      <c r="OM461" s="26"/>
      <c r="ON461" s="26"/>
      <c r="OO461" s="26"/>
      <c r="OP461" s="26"/>
      <c r="OQ461" s="26"/>
      <c r="OR461" s="26"/>
      <c r="OS461" s="26"/>
      <c r="OT461" s="26"/>
      <c r="OU461" s="26"/>
      <c r="OV461" s="26"/>
      <c r="OW461" s="26"/>
      <c r="OX461" s="26"/>
      <c r="OY461" s="26"/>
      <c r="OZ461" s="26"/>
      <c r="PA461" s="26"/>
      <c r="PB461" s="26"/>
      <c r="PC461" s="26"/>
      <c r="PD461" s="26"/>
      <c r="PE461" s="26"/>
      <c r="PF461" s="26"/>
      <c r="PG461" s="26"/>
      <c r="PH461" s="26"/>
      <c r="PI461" s="26"/>
      <c r="PJ461" s="26"/>
      <c r="PK461" s="26"/>
      <c r="PL461" s="26"/>
      <c r="PM461" s="26"/>
      <c r="PN461" s="26"/>
      <c r="PO461" s="26"/>
      <c r="PP461" s="26"/>
      <c r="PQ461" s="26"/>
      <c r="PR461" s="26"/>
      <c r="PS461" s="26"/>
      <c r="PT461" s="26"/>
      <c r="PU461" s="26"/>
      <c r="PV461" s="26"/>
      <c r="PW461" s="26"/>
      <c r="PX461" s="26"/>
      <c r="PY461" s="26"/>
      <c r="PZ461" s="26"/>
      <c r="QA461" s="26"/>
      <c r="QB461" s="26"/>
      <c r="QC461" s="26"/>
      <c r="QD461" s="26"/>
      <c r="QE461" s="26"/>
      <c r="QF461" s="26"/>
      <c r="QG461" s="26"/>
      <c r="QH461" s="26"/>
      <c r="QI461" s="26"/>
      <c r="QJ461" s="26"/>
      <c r="QK461" s="26"/>
      <c r="QL461" s="26"/>
      <c r="QM461" s="26"/>
      <c r="QN461" s="26"/>
      <c r="QO461" s="26"/>
      <c r="QP461" s="26"/>
      <c r="QQ461" s="26"/>
      <c r="QR461" s="26"/>
      <c r="QS461" s="26"/>
      <c r="QT461" s="26"/>
      <c r="QU461" s="26"/>
      <c r="QV461" s="26"/>
      <c r="QW461" s="26"/>
      <c r="QX461" s="26"/>
      <c r="QY461" s="26"/>
      <c r="QZ461" s="26"/>
      <c r="RA461" s="26"/>
      <c r="RB461" s="26"/>
      <c r="RC461" s="26"/>
      <c r="RD461" s="26"/>
      <c r="RE461" s="26"/>
      <c r="RF461" s="26"/>
      <c r="RG461" s="26"/>
      <c r="RH461" s="26"/>
      <c r="RI461" s="26"/>
      <c r="RJ461" s="26"/>
      <c r="RK461" s="26"/>
      <c r="RL461" s="26"/>
      <c r="RM461" s="26"/>
      <c r="RN461" s="26"/>
      <c r="RO461" s="26"/>
      <c r="RP461" s="26"/>
      <c r="RQ461" s="26"/>
      <c r="RR461" s="26"/>
      <c r="RS461" s="26"/>
      <c r="RT461" s="26"/>
      <c r="RU461" s="26"/>
      <c r="RV461" s="26"/>
      <c r="RW461" s="26"/>
      <c r="RX461" s="26"/>
      <c r="RY461" s="26"/>
      <c r="RZ461" s="26"/>
      <c r="SA461" s="26"/>
      <c r="SB461" s="26"/>
      <c r="SC461" s="26"/>
      <c r="SD461" s="26"/>
      <c r="SE461" s="26"/>
      <c r="SF461" s="26"/>
      <c r="SG461" s="26"/>
      <c r="SH461" s="26"/>
      <c r="SI461" s="26"/>
      <c r="SJ461" s="26"/>
      <c r="SK461" s="26"/>
      <c r="SL461" s="26"/>
      <c r="SM461" s="26"/>
      <c r="SN461" s="26"/>
      <c r="SO461" s="26"/>
      <c r="SP461" s="26"/>
      <c r="AAV461" s="26"/>
      <c r="AAW461" s="26"/>
      <c r="AAX461" s="26"/>
      <c r="AAY461" s="26"/>
      <c r="AAZ461" s="26"/>
      <c r="ABA461" s="26"/>
      <c r="ABB461" s="26"/>
      <c r="ABC461" s="26"/>
      <c r="ABD461" s="26"/>
      <c r="ABE461" s="26"/>
      <c r="ABF461" s="26"/>
      <c r="ABG461" s="26"/>
      <c r="ABH461" s="26"/>
      <c r="ABI461" s="26"/>
      <c r="ABJ461" s="26"/>
      <c r="ABK461" s="26"/>
      <c r="ABL461" s="26"/>
      <c r="ABM461" s="26"/>
      <c r="ABN461" s="26"/>
      <c r="ABO461" s="26"/>
      <c r="ABP461" s="26"/>
      <c r="ABQ461" s="26"/>
      <c r="ABR461" s="26"/>
      <c r="ABS461" s="26"/>
      <c r="ABT461" s="26"/>
      <c r="ABU461" s="26"/>
      <c r="ABV461" s="26"/>
      <c r="ABW461" s="26"/>
      <c r="ABX461" s="26"/>
      <c r="ABY461" s="26"/>
      <c r="ABZ461" s="26"/>
      <c r="ACA461" s="26"/>
      <c r="ACB461" s="26"/>
      <c r="ACC461" s="26"/>
      <c r="ACD461" s="26"/>
      <c r="ACE461" s="26"/>
      <c r="ACF461" s="26"/>
      <c r="ACG461" s="26"/>
      <c r="ACH461" s="26"/>
      <c r="ACI461" s="26"/>
      <c r="ACJ461" s="26"/>
      <c r="ACK461" s="26"/>
      <c r="ACL461" s="26"/>
      <c r="ACM461" s="26"/>
      <c r="ACN461" s="26"/>
      <c r="ACO461" s="26"/>
      <c r="ACP461" s="26"/>
      <c r="ACQ461" s="26"/>
      <c r="ACR461" s="26"/>
      <c r="ACS461" s="26"/>
      <c r="ACT461" s="26"/>
      <c r="ACU461" s="26"/>
      <c r="ACV461" s="26"/>
      <c r="ACW461" s="26"/>
      <c r="ACX461" s="26"/>
      <c r="ACY461" s="26"/>
      <c r="ACZ461" s="26"/>
      <c r="ADA461" s="26"/>
      <c r="ADB461" s="26"/>
      <c r="ADC461" s="26"/>
      <c r="ADD461" s="26"/>
      <c r="ADE461" s="26"/>
      <c r="ADF461" s="26"/>
      <c r="ADG461" s="26"/>
      <c r="ADH461" s="26"/>
      <c r="ADI461" s="26"/>
      <c r="ADJ461" s="26"/>
      <c r="ADK461" s="26"/>
      <c r="ADL461" s="26"/>
      <c r="ADM461" s="26"/>
      <c r="ADN461" s="26"/>
      <c r="ADO461" s="26"/>
      <c r="ADP461" s="26"/>
      <c r="ADQ461" s="26"/>
      <c r="ADR461" s="26"/>
      <c r="ADS461" s="26"/>
      <c r="ADT461" s="26"/>
      <c r="ADU461" s="26"/>
      <c r="ADV461" s="26"/>
      <c r="ADW461" s="26"/>
      <c r="ADX461" s="26"/>
      <c r="ADY461" s="26"/>
      <c r="ADZ461" s="26"/>
      <c r="AEA461" s="26"/>
      <c r="AEB461" s="26"/>
      <c r="AEC461" s="26"/>
      <c r="AED461" s="26"/>
      <c r="AEE461" s="26"/>
      <c r="AEF461" s="26"/>
      <c r="AEG461" s="26"/>
      <c r="AEH461" s="26"/>
      <c r="AEI461" s="26"/>
      <c r="AEJ461" s="26"/>
      <c r="AEK461" s="26"/>
      <c r="AEL461" s="26"/>
      <c r="AEM461" s="26"/>
      <c r="AEN461" s="26"/>
      <c r="AEO461" s="26"/>
      <c r="AEP461" s="26"/>
      <c r="AEQ461" s="26"/>
      <c r="AER461" s="26"/>
      <c r="AES461" s="26"/>
      <c r="AET461" s="26"/>
      <c r="AEU461" s="26"/>
      <c r="AEV461" s="26"/>
      <c r="AEW461" s="26"/>
      <c r="AEX461" s="26"/>
      <c r="AEY461" s="26"/>
      <c r="AEZ461" s="26"/>
      <c r="AFA461" s="26"/>
      <c r="AFB461" s="26"/>
      <c r="AFC461" s="26"/>
      <c r="AFD461" s="26"/>
      <c r="AFE461" s="26"/>
      <c r="AFF461" s="26"/>
      <c r="AFG461" s="26"/>
      <c r="AFH461" s="26"/>
      <c r="AFI461" s="26"/>
      <c r="AFJ461" s="26"/>
      <c r="AFK461" s="26"/>
      <c r="AFL461" s="26"/>
      <c r="AFM461" s="26"/>
      <c r="AFN461" s="26"/>
      <c r="AFO461" s="26"/>
      <c r="AFP461" s="26"/>
      <c r="AFQ461" s="26"/>
      <c r="AFR461" s="26"/>
      <c r="AFS461" s="26"/>
      <c r="AFT461" s="26"/>
      <c r="AFU461" s="26"/>
      <c r="AFV461" s="26"/>
      <c r="AFW461" s="26"/>
      <c r="AFX461" s="26"/>
      <c r="AFY461" s="26"/>
      <c r="AFZ461" s="26"/>
      <c r="AGA461" s="26"/>
      <c r="AGB461" s="26"/>
      <c r="AGC461" s="26"/>
      <c r="AGD461" s="26"/>
      <c r="AGE461" s="26"/>
      <c r="AGF461" s="26"/>
      <c r="AGG461" s="26"/>
      <c r="AGH461" s="26"/>
      <c r="AGI461" s="26"/>
      <c r="AGJ461" s="26"/>
      <c r="AGK461" s="26"/>
      <c r="AGL461" s="26"/>
      <c r="AGM461" s="26"/>
      <c r="AGN461" s="26"/>
      <c r="AGO461" s="26"/>
    </row>
    <row r="462" spans="371:873" x14ac:dyDescent="0.25">
      <c r="NG462" s="26"/>
      <c r="NH462" s="26"/>
      <c r="NI462" s="26"/>
      <c r="NJ462" s="26"/>
      <c r="NK462" s="26"/>
      <c r="NL462" s="26"/>
      <c r="NM462" s="26"/>
      <c r="NN462" s="26"/>
      <c r="NO462" s="26"/>
      <c r="NP462" s="26"/>
      <c r="NQ462" s="26"/>
      <c r="NR462" s="26"/>
      <c r="NS462" s="26"/>
      <c r="NT462" s="26"/>
      <c r="NU462" s="26"/>
      <c r="NV462" s="26"/>
      <c r="NW462" s="26"/>
      <c r="NX462" s="26"/>
      <c r="NY462" s="26"/>
      <c r="NZ462" s="26"/>
      <c r="OA462" s="26"/>
      <c r="OB462" s="26"/>
      <c r="OC462" s="26"/>
      <c r="OD462" s="26"/>
      <c r="OE462" s="26"/>
      <c r="OF462" s="26"/>
      <c r="OG462" s="26"/>
      <c r="OH462" s="26"/>
      <c r="OI462" s="26"/>
      <c r="OJ462" s="26"/>
      <c r="OK462" s="26"/>
      <c r="OL462" s="26"/>
      <c r="OM462" s="26"/>
      <c r="ON462" s="26"/>
      <c r="OO462" s="26"/>
      <c r="OP462" s="26"/>
      <c r="OQ462" s="26"/>
      <c r="OR462" s="26"/>
      <c r="OS462" s="26"/>
      <c r="OT462" s="26"/>
      <c r="OU462" s="26"/>
      <c r="OV462" s="26"/>
      <c r="OW462" s="26"/>
      <c r="OX462" s="26"/>
      <c r="OY462" s="26"/>
      <c r="OZ462" s="26"/>
      <c r="PA462" s="26"/>
      <c r="PB462" s="26"/>
      <c r="PC462" s="26"/>
      <c r="PD462" s="26"/>
      <c r="PE462" s="26"/>
      <c r="PF462" s="26"/>
      <c r="PG462" s="26"/>
      <c r="PH462" s="26"/>
      <c r="PI462" s="26"/>
      <c r="PJ462" s="26"/>
      <c r="PK462" s="26"/>
      <c r="PL462" s="26"/>
      <c r="PM462" s="26"/>
      <c r="PN462" s="26"/>
      <c r="PO462" s="26"/>
      <c r="PP462" s="26"/>
      <c r="PQ462" s="26"/>
      <c r="PR462" s="26"/>
      <c r="PS462" s="26"/>
      <c r="PT462" s="26"/>
      <c r="PU462" s="26"/>
      <c r="PV462" s="26"/>
      <c r="PW462" s="26"/>
      <c r="PX462" s="26"/>
      <c r="PY462" s="26"/>
      <c r="PZ462" s="26"/>
      <c r="QA462" s="26"/>
      <c r="QB462" s="26"/>
      <c r="QC462" s="26"/>
      <c r="QD462" s="26"/>
      <c r="QE462" s="26"/>
      <c r="QF462" s="26"/>
      <c r="QG462" s="26"/>
      <c r="QH462" s="26"/>
      <c r="QI462" s="26"/>
      <c r="QJ462" s="26"/>
      <c r="QK462" s="26"/>
      <c r="QL462" s="26"/>
      <c r="QM462" s="26"/>
      <c r="QN462" s="26"/>
      <c r="QO462" s="26"/>
      <c r="QP462" s="26"/>
      <c r="QQ462" s="26"/>
      <c r="QR462" s="26"/>
      <c r="QS462" s="26"/>
      <c r="QT462" s="26"/>
      <c r="QU462" s="26"/>
      <c r="QV462" s="26"/>
      <c r="QW462" s="26"/>
      <c r="QX462" s="26"/>
      <c r="QY462" s="26"/>
      <c r="QZ462" s="26"/>
      <c r="RA462" s="26"/>
      <c r="RB462" s="26"/>
      <c r="RC462" s="26"/>
      <c r="RD462" s="26"/>
      <c r="RE462" s="26"/>
      <c r="RF462" s="26"/>
      <c r="RG462" s="26"/>
      <c r="RH462" s="26"/>
      <c r="RI462" s="26"/>
      <c r="RJ462" s="26"/>
      <c r="RK462" s="26"/>
      <c r="RL462" s="26"/>
      <c r="RM462" s="26"/>
      <c r="RN462" s="26"/>
      <c r="RO462" s="26"/>
      <c r="RP462" s="26"/>
      <c r="RQ462" s="26"/>
      <c r="RR462" s="26"/>
      <c r="RS462" s="26"/>
      <c r="RT462" s="26"/>
      <c r="RU462" s="26"/>
      <c r="RV462" s="26"/>
      <c r="RW462" s="26"/>
      <c r="RX462" s="26"/>
      <c r="RY462" s="26"/>
      <c r="RZ462" s="26"/>
      <c r="SA462" s="26"/>
      <c r="SB462" s="26"/>
      <c r="SC462" s="26"/>
      <c r="SD462" s="26"/>
      <c r="SE462" s="26"/>
      <c r="SF462" s="26"/>
      <c r="SG462" s="26"/>
      <c r="SH462" s="26"/>
      <c r="SI462" s="26"/>
      <c r="SJ462" s="26"/>
      <c r="SK462" s="26"/>
      <c r="SL462" s="26"/>
      <c r="SM462" s="26"/>
      <c r="SN462" s="26"/>
      <c r="SO462" s="26"/>
      <c r="SP462" s="26"/>
      <c r="AAV462" s="26"/>
      <c r="AAW462" s="26"/>
      <c r="AAX462" s="26"/>
      <c r="AAY462" s="26"/>
      <c r="AAZ462" s="26"/>
      <c r="ABA462" s="26"/>
      <c r="ABB462" s="26"/>
      <c r="ABC462" s="26"/>
      <c r="ABD462" s="26"/>
      <c r="ABE462" s="26"/>
      <c r="ABF462" s="26"/>
      <c r="ABG462" s="26"/>
      <c r="ABH462" s="26"/>
      <c r="ABI462" s="26"/>
      <c r="ABJ462" s="26"/>
      <c r="ABK462" s="26"/>
      <c r="ABL462" s="26"/>
      <c r="ABM462" s="26"/>
      <c r="ABN462" s="26"/>
      <c r="ABO462" s="26"/>
      <c r="ABP462" s="26"/>
      <c r="ABQ462" s="26"/>
      <c r="ABR462" s="26"/>
      <c r="ABS462" s="26"/>
      <c r="ABT462" s="26"/>
      <c r="ABU462" s="26"/>
      <c r="ABV462" s="26"/>
      <c r="ABW462" s="26"/>
      <c r="ABX462" s="26"/>
      <c r="ABY462" s="26"/>
      <c r="ABZ462" s="26"/>
      <c r="ACA462" s="26"/>
      <c r="ACB462" s="26"/>
      <c r="ACC462" s="26"/>
      <c r="ACD462" s="26"/>
      <c r="ACE462" s="26"/>
      <c r="ACF462" s="26"/>
      <c r="ACG462" s="26"/>
      <c r="ACH462" s="26"/>
      <c r="ACI462" s="26"/>
      <c r="ACJ462" s="26"/>
      <c r="ACK462" s="26"/>
      <c r="ACL462" s="26"/>
      <c r="ACM462" s="26"/>
      <c r="ACN462" s="26"/>
      <c r="ACO462" s="26"/>
      <c r="ACP462" s="26"/>
      <c r="ACQ462" s="26"/>
      <c r="ACR462" s="26"/>
      <c r="ACS462" s="26"/>
      <c r="ACT462" s="26"/>
      <c r="ACU462" s="26"/>
      <c r="ACV462" s="26"/>
      <c r="ACW462" s="26"/>
      <c r="ACX462" s="26"/>
      <c r="ACY462" s="26"/>
      <c r="ACZ462" s="26"/>
      <c r="ADA462" s="26"/>
      <c r="ADB462" s="26"/>
      <c r="ADC462" s="26"/>
      <c r="ADD462" s="26"/>
      <c r="ADE462" s="26"/>
      <c r="ADF462" s="26"/>
      <c r="ADG462" s="26"/>
      <c r="ADH462" s="26"/>
      <c r="ADI462" s="26"/>
      <c r="ADJ462" s="26"/>
      <c r="ADK462" s="26"/>
      <c r="ADL462" s="26"/>
      <c r="ADM462" s="26"/>
      <c r="ADN462" s="26"/>
      <c r="ADO462" s="26"/>
      <c r="ADP462" s="26"/>
      <c r="ADQ462" s="26"/>
      <c r="ADR462" s="26"/>
      <c r="ADS462" s="26"/>
      <c r="ADT462" s="26"/>
      <c r="ADU462" s="26"/>
      <c r="ADV462" s="26"/>
      <c r="ADW462" s="26"/>
      <c r="ADX462" s="26"/>
      <c r="ADY462" s="26"/>
      <c r="ADZ462" s="26"/>
      <c r="AEA462" s="26"/>
      <c r="AEB462" s="26"/>
      <c r="AEC462" s="26"/>
      <c r="AED462" s="26"/>
      <c r="AEE462" s="26"/>
      <c r="AEF462" s="26"/>
      <c r="AEG462" s="26"/>
      <c r="AEH462" s="26"/>
      <c r="AEI462" s="26"/>
      <c r="AEJ462" s="26"/>
      <c r="AEK462" s="26"/>
      <c r="AEL462" s="26"/>
      <c r="AEM462" s="26"/>
      <c r="AEN462" s="26"/>
      <c r="AEO462" s="26"/>
      <c r="AEP462" s="26"/>
      <c r="AEQ462" s="26"/>
      <c r="AER462" s="26"/>
      <c r="AES462" s="26"/>
      <c r="AET462" s="26"/>
      <c r="AEU462" s="26"/>
      <c r="AEV462" s="26"/>
      <c r="AEW462" s="26"/>
      <c r="AEX462" s="26"/>
      <c r="AEY462" s="26"/>
      <c r="AEZ462" s="26"/>
      <c r="AFA462" s="26"/>
      <c r="AFB462" s="26"/>
      <c r="AFC462" s="26"/>
      <c r="AFD462" s="26"/>
      <c r="AFE462" s="26"/>
      <c r="AFF462" s="26"/>
      <c r="AFG462" s="26"/>
      <c r="AFH462" s="26"/>
      <c r="AFI462" s="26"/>
      <c r="AFJ462" s="26"/>
      <c r="AFK462" s="26"/>
      <c r="AFL462" s="26"/>
      <c r="AFM462" s="26"/>
      <c r="AFN462" s="26"/>
      <c r="AFO462" s="26"/>
      <c r="AFP462" s="26"/>
      <c r="AFQ462" s="26"/>
      <c r="AFR462" s="26"/>
      <c r="AFS462" s="26"/>
      <c r="AFT462" s="26"/>
      <c r="AFU462" s="26"/>
      <c r="AFV462" s="26"/>
      <c r="AFW462" s="26"/>
      <c r="AFX462" s="26"/>
      <c r="AFY462" s="26"/>
      <c r="AFZ462" s="26"/>
      <c r="AGA462" s="26"/>
      <c r="AGB462" s="26"/>
      <c r="AGC462" s="26"/>
      <c r="AGD462" s="26"/>
      <c r="AGE462" s="26"/>
      <c r="AGF462" s="26"/>
      <c r="AGG462" s="26"/>
      <c r="AGH462" s="26"/>
      <c r="AGI462" s="26"/>
      <c r="AGJ462" s="26"/>
      <c r="AGK462" s="26"/>
      <c r="AGL462" s="26"/>
      <c r="AGM462" s="26"/>
      <c r="AGN462" s="26"/>
      <c r="AGO462" s="26"/>
    </row>
    <row r="463" spans="371:873" x14ac:dyDescent="0.25">
      <c r="NG463" s="26"/>
      <c r="NH463" s="26"/>
      <c r="NI463" s="26"/>
      <c r="NJ463" s="26"/>
      <c r="NK463" s="26"/>
      <c r="NL463" s="26"/>
      <c r="NM463" s="26"/>
      <c r="NN463" s="26"/>
      <c r="NO463" s="26"/>
      <c r="NP463" s="26"/>
      <c r="NQ463" s="26"/>
      <c r="NR463" s="26"/>
      <c r="NS463" s="26"/>
      <c r="NT463" s="26"/>
      <c r="NU463" s="26"/>
      <c r="NV463" s="26"/>
      <c r="NW463" s="26"/>
      <c r="NX463" s="26"/>
      <c r="NY463" s="26"/>
      <c r="NZ463" s="26"/>
      <c r="OA463" s="26"/>
      <c r="OB463" s="26"/>
      <c r="OC463" s="26"/>
      <c r="OD463" s="26"/>
      <c r="OE463" s="26"/>
      <c r="OF463" s="26"/>
      <c r="OG463" s="26"/>
      <c r="OH463" s="26"/>
      <c r="OI463" s="26"/>
      <c r="OJ463" s="26"/>
      <c r="OK463" s="26"/>
      <c r="OL463" s="26"/>
      <c r="OM463" s="26"/>
      <c r="ON463" s="26"/>
      <c r="OO463" s="26"/>
      <c r="OP463" s="26"/>
      <c r="OQ463" s="26"/>
      <c r="OR463" s="26"/>
      <c r="OS463" s="26"/>
      <c r="OT463" s="26"/>
      <c r="OU463" s="26"/>
      <c r="OV463" s="26"/>
      <c r="OW463" s="26"/>
      <c r="OX463" s="26"/>
      <c r="OY463" s="26"/>
      <c r="OZ463" s="26"/>
      <c r="PA463" s="26"/>
      <c r="PB463" s="26"/>
      <c r="PC463" s="26"/>
      <c r="PD463" s="26"/>
      <c r="PE463" s="26"/>
      <c r="PF463" s="26"/>
      <c r="PG463" s="26"/>
      <c r="PH463" s="26"/>
      <c r="PI463" s="26"/>
      <c r="PJ463" s="26"/>
      <c r="PK463" s="26"/>
      <c r="PL463" s="26"/>
      <c r="PM463" s="26"/>
      <c r="PN463" s="26"/>
      <c r="PO463" s="26"/>
      <c r="PP463" s="26"/>
      <c r="PQ463" s="26"/>
      <c r="PR463" s="26"/>
      <c r="PS463" s="26"/>
      <c r="PT463" s="26"/>
      <c r="PU463" s="26"/>
      <c r="PV463" s="26"/>
      <c r="PW463" s="26"/>
      <c r="PX463" s="26"/>
      <c r="PY463" s="26"/>
      <c r="PZ463" s="26"/>
      <c r="QA463" s="26"/>
      <c r="QB463" s="26"/>
      <c r="QC463" s="26"/>
      <c r="QD463" s="26"/>
      <c r="QE463" s="26"/>
      <c r="QF463" s="26"/>
      <c r="QG463" s="26"/>
      <c r="QH463" s="26"/>
      <c r="QI463" s="26"/>
      <c r="QJ463" s="26"/>
      <c r="QK463" s="26"/>
      <c r="QL463" s="26"/>
      <c r="QM463" s="26"/>
      <c r="QN463" s="26"/>
      <c r="QO463" s="26"/>
      <c r="QP463" s="26"/>
      <c r="QQ463" s="26"/>
      <c r="QR463" s="26"/>
      <c r="QS463" s="26"/>
      <c r="QT463" s="26"/>
      <c r="QU463" s="26"/>
      <c r="QV463" s="26"/>
      <c r="QW463" s="26"/>
      <c r="QX463" s="26"/>
      <c r="QY463" s="26"/>
      <c r="QZ463" s="26"/>
      <c r="RA463" s="26"/>
      <c r="RB463" s="26"/>
      <c r="RC463" s="26"/>
      <c r="RD463" s="26"/>
      <c r="RE463" s="26"/>
      <c r="RF463" s="26"/>
      <c r="RG463" s="26"/>
      <c r="RH463" s="26"/>
      <c r="RI463" s="26"/>
      <c r="RJ463" s="26"/>
      <c r="RK463" s="26"/>
      <c r="RL463" s="26"/>
      <c r="RM463" s="26"/>
      <c r="RN463" s="26"/>
      <c r="RO463" s="26"/>
      <c r="RP463" s="26"/>
      <c r="RQ463" s="26"/>
      <c r="RR463" s="26"/>
      <c r="RS463" s="26"/>
      <c r="RT463" s="26"/>
      <c r="RU463" s="26"/>
      <c r="RV463" s="26"/>
      <c r="RW463" s="26"/>
      <c r="RX463" s="26"/>
      <c r="RY463" s="26"/>
      <c r="RZ463" s="26"/>
      <c r="SA463" s="26"/>
      <c r="SB463" s="26"/>
      <c r="SC463" s="26"/>
      <c r="SD463" s="26"/>
      <c r="SE463" s="26"/>
      <c r="SF463" s="26"/>
      <c r="SG463" s="26"/>
      <c r="SH463" s="26"/>
      <c r="SI463" s="26"/>
      <c r="SJ463" s="26"/>
      <c r="SK463" s="26"/>
      <c r="SL463" s="26"/>
      <c r="SM463" s="26"/>
      <c r="SN463" s="26"/>
      <c r="SO463" s="26"/>
      <c r="SP463" s="26"/>
      <c r="AAV463" s="26"/>
      <c r="AAW463" s="26"/>
      <c r="AAX463" s="26"/>
      <c r="AAY463" s="26"/>
      <c r="AAZ463" s="26"/>
      <c r="ABA463" s="26"/>
      <c r="ABB463" s="26"/>
      <c r="ABC463" s="26"/>
      <c r="ABD463" s="26"/>
      <c r="ABE463" s="26"/>
      <c r="ABF463" s="26"/>
      <c r="ABG463" s="26"/>
      <c r="ABH463" s="26"/>
      <c r="ABI463" s="26"/>
      <c r="ABJ463" s="26"/>
      <c r="ABK463" s="26"/>
      <c r="ABL463" s="26"/>
      <c r="ABM463" s="26"/>
      <c r="ABN463" s="26"/>
      <c r="ABO463" s="26"/>
      <c r="ABP463" s="26"/>
      <c r="ABQ463" s="26"/>
      <c r="ABR463" s="26"/>
      <c r="ABS463" s="26"/>
      <c r="ABT463" s="26"/>
      <c r="ABU463" s="26"/>
      <c r="ABV463" s="26"/>
      <c r="ABW463" s="26"/>
      <c r="ABX463" s="26"/>
      <c r="ABY463" s="26"/>
      <c r="ABZ463" s="26"/>
      <c r="ACA463" s="26"/>
      <c r="ACB463" s="26"/>
      <c r="ACC463" s="26"/>
      <c r="ACD463" s="26"/>
      <c r="ACE463" s="26"/>
      <c r="ACF463" s="26"/>
      <c r="ACG463" s="26"/>
      <c r="ACH463" s="26"/>
      <c r="ACI463" s="26"/>
      <c r="ACJ463" s="26"/>
      <c r="ACK463" s="26"/>
      <c r="ACL463" s="26"/>
      <c r="ACM463" s="26"/>
      <c r="ACN463" s="26"/>
      <c r="ACO463" s="26"/>
      <c r="ACP463" s="26"/>
      <c r="ACQ463" s="26"/>
      <c r="ACR463" s="26"/>
      <c r="ACS463" s="26"/>
      <c r="ACT463" s="26"/>
      <c r="ACU463" s="26"/>
      <c r="ACV463" s="26"/>
      <c r="ACW463" s="26"/>
      <c r="ACX463" s="26"/>
      <c r="ACY463" s="26"/>
      <c r="ACZ463" s="26"/>
      <c r="ADA463" s="26"/>
      <c r="ADB463" s="26"/>
      <c r="ADC463" s="26"/>
      <c r="ADD463" s="26"/>
      <c r="ADE463" s="26"/>
      <c r="ADF463" s="26"/>
      <c r="ADG463" s="26"/>
      <c r="ADH463" s="26"/>
      <c r="ADI463" s="26"/>
      <c r="ADJ463" s="26"/>
      <c r="ADK463" s="26"/>
      <c r="ADL463" s="26"/>
      <c r="ADM463" s="26"/>
      <c r="ADN463" s="26"/>
      <c r="ADO463" s="26"/>
      <c r="ADP463" s="26"/>
      <c r="ADQ463" s="26"/>
      <c r="ADR463" s="26"/>
      <c r="ADS463" s="26"/>
      <c r="ADT463" s="26"/>
      <c r="ADU463" s="26"/>
      <c r="ADV463" s="26"/>
      <c r="ADW463" s="26"/>
      <c r="ADX463" s="26"/>
      <c r="ADY463" s="26"/>
      <c r="ADZ463" s="26"/>
      <c r="AEA463" s="26"/>
      <c r="AEB463" s="26"/>
      <c r="AEC463" s="26"/>
      <c r="AED463" s="26"/>
      <c r="AEE463" s="26"/>
      <c r="AEF463" s="26"/>
      <c r="AEG463" s="26"/>
      <c r="AEH463" s="26"/>
      <c r="AEI463" s="26"/>
      <c r="AEJ463" s="26"/>
      <c r="AEK463" s="26"/>
      <c r="AEL463" s="26"/>
      <c r="AEM463" s="26"/>
      <c r="AEN463" s="26"/>
      <c r="AEO463" s="26"/>
      <c r="AEP463" s="26"/>
      <c r="AEQ463" s="26"/>
      <c r="AER463" s="26"/>
      <c r="AES463" s="26"/>
      <c r="AET463" s="26"/>
      <c r="AEU463" s="26"/>
      <c r="AEV463" s="26"/>
      <c r="AEW463" s="26"/>
      <c r="AEX463" s="26"/>
      <c r="AEY463" s="26"/>
      <c r="AEZ463" s="26"/>
      <c r="AFA463" s="26"/>
      <c r="AFB463" s="26"/>
      <c r="AFC463" s="26"/>
      <c r="AFD463" s="26"/>
      <c r="AFE463" s="26"/>
      <c r="AFF463" s="26"/>
      <c r="AFG463" s="26"/>
      <c r="AFH463" s="26"/>
      <c r="AFI463" s="26"/>
      <c r="AFJ463" s="26"/>
      <c r="AFK463" s="26"/>
      <c r="AFL463" s="26"/>
      <c r="AFM463" s="26"/>
      <c r="AFN463" s="26"/>
      <c r="AFO463" s="26"/>
      <c r="AFP463" s="26"/>
      <c r="AFQ463" s="26"/>
      <c r="AFR463" s="26"/>
      <c r="AFS463" s="26"/>
      <c r="AFT463" s="26"/>
      <c r="AFU463" s="26"/>
      <c r="AFV463" s="26"/>
      <c r="AFW463" s="26"/>
      <c r="AFX463" s="26"/>
      <c r="AFY463" s="26"/>
      <c r="AFZ463" s="26"/>
      <c r="AGA463" s="26"/>
      <c r="AGB463" s="26"/>
      <c r="AGC463" s="26"/>
      <c r="AGD463" s="26"/>
      <c r="AGE463" s="26"/>
      <c r="AGF463" s="26"/>
      <c r="AGG463" s="26"/>
      <c r="AGH463" s="26"/>
      <c r="AGI463" s="26"/>
      <c r="AGJ463" s="26"/>
      <c r="AGK463" s="26"/>
      <c r="AGL463" s="26"/>
      <c r="AGM463" s="26"/>
      <c r="AGN463" s="26"/>
      <c r="AGO463" s="26"/>
    </row>
    <row r="464" spans="371:873" x14ac:dyDescent="0.25">
      <c r="NG464" s="26"/>
      <c r="NH464" s="26"/>
      <c r="NI464" s="26"/>
      <c r="NJ464" s="26"/>
      <c r="NK464" s="26"/>
      <c r="NL464" s="26"/>
      <c r="NM464" s="26"/>
      <c r="NN464" s="26"/>
      <c r="NO464" s="26"/>
      <c r="NP464" s="26"/>
      <c r="NQ464" s="26"/>
      <c r="NR464" s="26"/>
      <c r="NS464" s="26"/>
      <c r="NT464" s="26"/>
      <c r="NU464" s="26"/>
      <c r="NV464" s="26"/>
      <c r="NW464" s="26"/>
      <c r="NX464" s="26"/>
      <c r="NY464" s="26"/>
      <c r="NZ464" s="26"/>
      <c r="OA464" s="26"/>
      <c r="OB464" s="26"/>
      <c r="OC464" s="26"/>
      <c r="OD464" s="26"/>
      <c r="OE464" s="26"/>
      <c r="OF464" s="26"/>
      <c r="OG464" s="26"/>
      <c r="OH464" s="26"/>
      <c r="OI464" s="26"/>
      <c r="OJ464" s="26"/>
      <c r="OK464" s="26"/>
      <c r="OL464" s="26"/>
      <c r="OM464" s="26"/>
      <c r="ON464" s="26"/>
      <c r="OO464" s="26"/>
      <c r="OP464" s="26"/>
      <c r="OQ464" s="26"/>
      <c r="OR464" s="26"/>
      <c r="OS464" s="26"/>
      <c r="OT464" s="26"/>
      <c r="OU464" s="26"/>
      <c r="OV464" s="26"/>
      <c r="OW464" s="26"/>
      <c r="OX464" s="26"/>
      <c r="OY464" s="26"/>
      <c r="OZ464" s="26"/>
      <c r="PA464" s="26"/>
      <c r="PB464" s="26"/>
      <c r="PC464" s="26"/>
      <c r="PD464" s="26"/>
      <c r="PE464" s="26"/>
      <c r="PF464" s="26"/>
      <c r="PG464" s="26"/>
      <c r="PH464" s="26"/>
      <c r="PI464" s="26"/>
      <c r="PJ464" s="26"/>
      <c r="PK464" s="26"/>
      <c r="PL464" s="26"/>
      <c r="PM464" s="26"/>
      <c r="PN464" s="26"/>
      <c r="PO464" s="26"/>
      <c r="PP464" s="26"/>
      <c r="PQ464" s="26"/>
      <c r="PR464" s="26"/>
      <c r="PS464" s="26"/>
      <c r="PT464" s="26"/>
      <c r="PU464" s="26"/>
      <c r="PV464" s="26"/>
      <c r="PW464" s="26"/>
      <c r="PX464" s="26"/>
      <c r="PY464" s="26"/>
      <c r="PZ464" s="26"/>
      <c r="QA464" s="26"/>
      <c r="QB464" s="26"/>
      <c r="QC464" s="26"/>
      <c r="QD464" s="26"/>
      <c r="QE464" s="26"/>
      <c r="QF464" s="26"/>
      <c r="QG464" s="26"/>
      <c r="QH464" s="26"/>
      <c r="QI464" s="26"/>
      <c r="QJ464" s="26"/>
      <c r="QK464" s="26"/>
      <c r="QL464" s="26"/>
      <c r="QM464" s="26"/>
      <c r="QN464" s="26"/>
      <c r="QO464" s="26"/>
      <c r="QP464" s="26"/>
      <c r="QQ464" s="26"/>
      <c r="QR464" s="26"/>
      <c r="QS464" s="26"/>
      <c r="QT464" s="26"/>
      <c r="QU464" s="26"/>
      <c r="QV464" s="26"/>
      <c r="QW464" s="26"/>
      <c r="QX464" s="26"/>
      <c r="QY464" s="26"/>
      <c r="QZ464" s="26"/>
      <c r="RA464" s="26"/>
      <c r="RB464" s="26"/>
      <c r="RC464" s="26"/>
      <c r="RD464" s="26"/>
      <c r="RE464" s="26"/>
      <c r="RF464" s="26"/>
      <c r="RG464" s="26"/>
      <c r="RH464" s="26"/>
      <c r="RI464" s="26"/>
      <c r="RJ464" s="26"/>
      <c r="RK464" s="26"/>
      <c r="RL464" s="26"/>
      <c r="RM464" s="26"/>
      <c r="RN464" s="26"/>
      <c r="RO464" s="26"/>
      <c r="RP464" s="26"/>
      <c r="RQ464" s="26"/>
      <c r="RR464" s="26"/>
      <c r="RS464" s="26"/>
      <c r="RT464" s="26"/>
      <c r="RU464" s="26"/>
      <c r="RV464" s="26"/>
      <c r="RW464" s="26"/>
      <c r="RX464" s="26"/>
      <c r="RY464" s="26"/>
      <c r="RZ464" s="26"/>
      <c r="SA464" s="26"/>
      <c r="SB464" s="26"/>
      <c r="SC464" s="26"/>
      <c r="SD464" s="26"/>
      <c r="SE464" s="26"/>
      <c r="SF464" s="26"/>
      <c r="SG464" s="26"/>
      <c r="SH464" s="26"/>
      <c r="SI464" s="26"/>
      <c r="SJ464" s="26"/>
      <c r="SK464" s="26"/>
      <c r="SL464" s="26"/>
      <c r="SM464" s="26"/>
      <c r="SN464" s="26"/>
      <c r="SO464" s="26"/>
      <c r="SP464" s="26"/>
      <c r="AAV464" s="26"/>
      <c r="AAW464" s="26"/>
      <c r="AAX464" s="26"/>
      <c r="AAY464" s="26"/>
      <c r="AAZ464" s="26"/>
      <c r="ABA464" s="26"/>
      <c r="ABB464" s="26"/>
      <c r="ABC464" s="26"/>
      <c r="ABD464" s="26"/>
      <c r="ABE464" s="26"/>
      <c r="ABF464" s="26"/>
      <c r="ABG464" s="26"/>
      <c r="ABH464" s="26"/>
      <c r="ABI464" s="26"/>
      <c r="ABJ464" s="26"/>
      <c r="ABK464" s="26"/>
      <c r="ABL464" s="26"/>
      <c r="ABM464" s="26"/>
      <c r="ABN464" s="26"/>
      <c r="ABO464" s="26"/>
      <c r="ABP464" s="26"/>
      <c r="ABQ464" s="26"/>
      <c r="ABR464" s="26"/>
      <c r="ABS464" s="26"/>
      <c r="ABT464" s="26"/>
      <c r="ABU464" s="26"/>
      <c r="ABV464" s="26"/>
      <c r="ABW464" s="26"/>
      <c r="ABX464" s="26"/>
      <c r="ABY464" s="26"/>
      <c r="ABZ464" s="26"/>
      <c r="ACA464" s="26"/>
      <c r="ACB464" s="26"/>
      <c r="ACC464" s="26"/>
      <c r="ACD464" s="26"/>
      <c r="ACE464" s="26"/>
      <c r="ACF464" s="26"/>
      <c r="ACG464" s="26"/>
      <c r="ACH464" s="26"/>
      <c r="ACI464" s="26"/>
      <c r="ACJ464" s="26"/>
      <c r="ACK464" s="26"/>
      <c r="ACL464" s="26"/>
      <c r="ACM464" s="26"/>
      <c r="ACN464" s="26"/>
      <c r="ACO464" s="26"/>
      <c r="ACP464" s="26"/>
      <c r="ACQ464" s="26"/>
      <c r="ACR464" s="26"/>
      <c r="ACS464" s="26"/>
      <c r="ACT464" s="26"/>
      <c r="ACU464" s="26"/>
      <c r="ACV464" s="26"/>
      <c r="ACW464" s="26"/>
      <c r="ACX464" s="26"/>
      <c r="ACY464" s="26"/>
      <c r="ACZ464" s="26"/>
      <c r="ADA464" s="26"/>
      <c r="ADB464" s="26"/>
      <c r="ADC464" s="26"/>
      <c r="ADD464" s="26"/>
      <c r="ADE464" s="26"/>
      <c r="ADF464" s="26"/>
      <c r="ADG464" s="26"/>
      <c r="ADH464" s="26"/>
      <c r="ADI464" s="26"/>
      <c r="ADJ464" s="26"/>
      <c r="ADK464" s="26"/>
      <c r="ADL464" s="26"/>
      <c r="ADM464" s="26"/>
      <c r="ADN464" s="26"/>
      <c r="ADO464" s="26"/>
      <c r="ADP464" s="26"/>
      <c r="ADQ464" s="26"/>
      <c r="ADR464" s="26"/>
      <c r="ADS464" s="26"/>
      <c r="ADT464" s="26"/>
      <c r="ADU464" s="26"/>
      <c r="ADV464" s="26"/>
      <c r="ADW464" s="26"/>
      <c r="ADX464" s="26"/>
      <c r="ADY464" s="26"/>
      <c r="ADZ464" s="26"/>
      <c r="AEA464" s="26"/>
      <c r="AEB464" s="26"/>
      <c r="AEC464" s="26"/>
      <c r="AED464" s="26"/>
      <c r="AEE464" s="26"/>
      <c r="AEF464" s="26"/>
      <c r="AEG464" s="26"/>
      <c r="AEH464" s="26"/>
      <c r="AEI464" s="26"/>
      <c r="AEJ464" s="26"/>
      <c r="AEK464" s="26"/>
      <c r="AEL464" s="26"/>
      <c r="AEM464" s="26"/>
      <c r="AEN464" s="26"/>
      <c r="AEO464" s="26"/>
      <c r="AEP464" s="26"/>
      <c r="AEQ464" s="26"/>
      <c r="AER464" s="26"/>
      <c r="AES464" s="26"/>
      <c r="AET464" s="26"/>
      <c r="AEU464" s="26"/>
      <c r="AEV464" s="26"/>
      <c r="AEW464" s="26"/>
      <c r="AEX464" s="26"/>
      <c r="AEY464" s="26"/>
      <c r="AEZ464" s="26"/>
      <c r="AFA464" s="26"/>
      <c r="AFB464" s="26"/>
      <c r="AFC464" s="26"/>
      <c r="AFD464" s="26"/>
      <c r="AFE464" s="26"/>
      <c r="AFF464" s="26"/>
      <c r="AFG464" s="26"/>
      <c r="AFH464" s="26"/>
      <c r="AFI464" s="26"/>
      <c r="AFJ464" s="26"/>
      <c r="AFK464" s="26"/>
      <c r="AFL464" s="26"/>
      <c r="AFM464" s="26"/>
      <c r="AFN464" s="26"/>
      <c r="AFO464" s="26"/>
      <c r="AFP464" s="26"/>
      <c r="AFQ464" s="26"/>
      <c r="AFR464" s="26"/>
      <c r="AFS464" s="26"/>
      <c r="AFT464" s="26"/>
      <c r="AFU464" s="26"/>
      <c r="AFV464" s="26"/>
      <c r="AFW464" s="26"/>
      <c r="AFX464" s="26"/>
      <c r="AFY464" s="26"/>
      <c r="AFZ464" s="26"/>
      <c r="AGA464" s="26"/>
      <c r="AGB464" s="26"/>
      <c r="AGC464" s="26"/>
      <c r="AGD464" s="26"/>
      <c r="AGE464" s="26"/>
      <c r="AGF464" s="26"/>
      <c r="AGG464" s="26"/>
      <c r="AGH464" s="26"/>
      <c r="AGI464" s="26"/>
      <c r="AGJ464" s="26"/>
      <c r="AGK464" s="26"/>
      <c r="AGL464" s="26"/>
      <c r="AGM464" s="26"/>
      <c r="AGN464" s="26"/>
      <c r="AGO464" s="26"/>
    </row>
    <row r="465" spans="371:873" x14ac:dyDescent="0.25">
      <c r="NG465" s="26"/>
      <c r="NH465" s="26"/>
      <c r="NI465" s="26"/>
      <c r="NJ465" s="26"/>
      <c r="NK465" s="26"/>
      <c r="NL465" s="26"/>
      <c r="NM465" s="26"/>
      <c r="NN465" s="26"/>
      <c r="NO465" s="26"/>
      <c r="NP465" s="26"/>
      <c r="NQ465" s="26"/>
      <c r="NR465" s="26"/>
      <c r="NS465" s="26"/>
      <c r="NT465" s="26"/>
      <c r="NU465" s="26"/>
      <c r="NV465" s="26"/>
      <c r="NW465" s="26"/>
      <c r="NX465" s="26"/>
      <c r="NY465" s="26"/>
      <c r="NZ465" s="26"/>
      <c r="OA465" s="26"/>
      <c r="OB465" s="26"/>
      <c r="OC465" s="26"/>
      <c r="OD465" s="26"/>
      <c r="OE465" s="26"/>
      <c r="OF465" s="26"/>
      <c r="OG465" s="26"/>
      <c r="OH465" s="26"/>
      <c r="OI465" s="26"/>
      <c r="OJ465" s="26"/>
      <c r="OK465" s="26"/>
      <c r="OL465" s="26"/>
      <c r="OM465" s="26"/>
      <c r="ON465" s="26"/>
      <c r="OO465" s="26"/>
      <c r="OP465" s="26"/>
      <c r="OQ465" s="26"/>
      <c r="OR465" s="26"/>
      <c r="OS465" s="26"/>
      <c r="OT465" s="26"/>
      <c r="OU465" s="26"/>
      <c r="OV465" s="26"/>
      <c r="OW465" s="26"/>
      <c r="OX465" s="26"/>
      <c r="OY465" s="26"/>
      <c r="OZ465" s="26"/>
      <c r="PA465" s="26"/>
      <c r="PB465" s="26"/>
      <c r="PC465" s="26"/>
      <c r="PD465" s="26"/>
      <c r="PE465" s="26"/>
      <c r="PF465" s="26"/>
      <c r="PG465" s="26"/>
      <c r="PH465" s="26"/>
      <c r="PI465" s="26"/>
      <c r="PJ465" s="26"/>
      <c r="PK465" s="26"/>
      <c r="PL465" s="26"/>
      <c r="PM465" s="26"/>
      <c r="PN465" s="26"/>
      <c r="PO465" s="26"/>
      <c r="PP465" s="26"/>
      <c r="PQ465" s="26"/>
      <c r="PR465" s="26"/>
      <c r="PS465" s="26"/>
      <c r="PT465" s="26"/>
      <c r="PU465" s="26"/>
      <c r="PV465" s="26"/>
      <c r="PW465" s="26"/>
      <c r="PX465" s="26"/>
      <c r="PY465" s="26"/>
      <c r="PZ465" s="26"/>
      <c r="QA465" s="26"/>
      <c r="QB465" s="26"/>
      <c r="QC465" s="26"/>
      <c r="QD465" s="26"/>
      <c r="QE465" s="26"/>
      <c r="QF465" s="26"/>
      <c r="QG465" s="26"/>
      <c r="QH465" s="26"/>
      <c r="QI465" s="26"/>
      <c r="QJ465" s="26"/>
      <c r="QK465" s="26"/>
      <c r="QL465" s="26"/>
      <c r="QM465" s="26"/>
      <c r="QN465" s="26"/>
      <c r="QO465" s="26"/>
      <c r="QP465" s="26"/>
      <c r="QQ465" s="26"/>
      <c r="QR465" s="26"/>
      <c r="QS465" s="26"/>
      <c r="QT465" s="26"/>
      <c r="QU465" s="26"/>
      <c r="QV465" s="26"/>
      <c r="QW465" s="26"/>
      <c r="QX465" s="26"/>
      <c r="QY465" s="26"/>
      <c r="QZ465" s="26"/>
      <c r="RA465" s="26"/>
      <c r="RB465" s="26"/>
      <c r="RC465" s="26"/>
      <c r="RD465" s="26"/>
      <c r="RE465" s="26"/>
      <c r="RF465" s="26"/>
      <c r="RG465" s="26"/>
      <c r="RH465" s="26"/>
      <c r="RI465" s="26"/>
      <c r="RJ465" s="26"/>
      <c r="RK465" s="26"/>
      <c r="RL465" s="26"/>
      <c r="RM465" s="26"/>
      <c r="RN465" s="26"/>
      <c r="RO465" s="26"/>
      <c r="RP465" s="26"/>
      <c r="RQ465" s="26"/>
      <c r="RR465" s="26"/>
      <c r="RS465" s="26"/>
      <c r="RT465" s="26"/>
      <c r="RU465" s="26"/>
      <c r="RV465" s="26"/>
      <c r="RW465" s="26"/>
      <c r="RX465" s="26"/>
      <c r="RY465" s="26"/>
      <c r="RZ465" s="26"/>
      <c r="SA465" s="26"/>
      <c r="SB465" s="26"/>
      <c r="SC465" s="26"/>
      <c r="SD465" s="26"/>
      <c r="SE465" s="26"/>
      <c r="SF465" s="26"/>
      <c r="SG465" s="26"/>
      <c r="SH465" s="26"/>
      <c r="SI465" s="26"/>
      <c r="SJ465" s="26"/>
      <c r="SK465" s="26"/>
      <c r="SL465" s="26"/>
      <c r="SM465" s="26"/>
      <c r="SN465" s="26"/>
      <c r="SO465" s="26"/>
      <c r="SP465" s="26"/>
      <c r="AAV465" s="26"/>
      <c r="AAW465" s="26"/>
      <c r="AAX465" s="26"/>
      <c r="AAY465" s="26"/>
      <c r="AAZ465" s="26"/>
      <c r="ABA465" s="26"/>
      <c r="ABB465" s="26"/>
      <c r="ABC465" s="26"/>
      <c r="ABD465" s="26"/>
      <c r="ABE465" s="26"/>
      <c r="ABF465" s="26"/>
      <c r="ABG465" s="26"/>
      <c r="ABH465" s="26"/>
      <c r="ABI465" s="26"/>
      <c r="ABJ465" s="26"/>
      <c r="ABK465" s="26"/>
      <c r="ABL465" s="26"/>
      <c r="ABM465" s="26"/>
      <c r="ABN465" s="26"/>
      <c r="ABO465" s="26"/>
      <c r="ABP465" s="26"/>
      <c r="ABQ465" s="26"/>
      <c r="ABR465" s="26"/>
      <c r="ABS465" s="26"/>
      <c r="ABT465" s="26"/>
      <c r="ABU465" s="26"/>
      <c r="ABV465" s="26"/>
      <c r="ABW465" s="26"/>
      <c r="ABX465" s="26"/>
      <c r="ABY465" s="26"/>
      <c r="ABZ465" s="26"/>
      <c r="ACA465" s="26"/>
      <c r="ACB465" s="26"/>
      <c r="ACC465" s="26"/>
      <c r="ACD465" s="26"/>
      <c r="ACE465" s="26"/>
      <c r="ACF465" s="26"/>
      <c r="ACG465" s="26"/>
      <c r="ACH465" s="26"/>
      <c r="ACI465" s="26"/>
      <c r="ACJ465" s="26"/>
      <c r="ACK465" s="26"/>
      <c r="ACL465" s="26"/>
      <c r="ACM465" s="26"/>
      <c r="ACN465" s="26"/>
      <c r="ACO465" s="26"/>
      <c r="ACP465" s="26"/>
      <c r="ACQ465" s="26"/>
      <c r="ACR465" s="26"/>
      <c r="ACS465" s="26"/>
      <c r="ACT465" s="26"/>
      <c r="ACU465" s="26"/>
      <c r="ACV465" s="26"/>
      <c r="ACW465" s="26"/>
      <c r="ACX465" s="26"/>
      <c r="ACY465" s="26"/>
      <c r="ACZ465" s="26"/>
      <c r="ADA465" s="26"/>
      <c r="ADB465" s="26"/>
      <c r="ADC465" s="26"/>
      <c r="ADD465" s="26"/>
      <c r="ADE465" s="26"/>
      <c r="ADF465" s="26"/>
      <c r="ADG465" s="26"/>
      <c r="ADH465" s="26"/>
      <c r="ADI465" s="26"/>
      <c r="ADJ465" s="26"/>
      <c r="ADK465" s="26"/>
      <c r="ADL465" s="26"/>
      <c r="ADM465" s="26"/>
      <c r="ADN465" s="26"/>
      <c r="ADO465" s="26"/>
      <c r="ADP465" s="26"/>
      <c r="ADQ465" s="26"/>
      <c r="ADR465" s="26"/>
      <c r="ADS465" s="26"/>
      <c r="ADT465" s="26"/>
      <c r="ADU465" s="26"/>
      <c r="ADV465" s="26"/>
      <c r="ADW465" s="26"/>
      <c r="ADX465" s="26"/>
      <c r="ADY465" s="26"/>
      <c r="ADZ465" s="26"/>
      <c r="AEA465" s="26"/>
      <c r="AEB465" s="26"/>
      <c r="AEC465" s="26"/>
      <c r="AED465" s="26"/>
      <c r="AEE465" s="26"/>
      <c r="AEF465" s="26"/>
      <c r="AEG465" s="26"/>
      <c r="AEH465" s="26"/>
      <c r="AEI465" s="26"/>
      <c r="AEJ465" s="26"/>
      <c r="AEK465" s="26"/>
      <c r="AEL465" s="26"/>
      <c r="AEM465" s="26"/>
      <c r="AEN465" s="26"/>
      <c r="AEO465" s="26"/>
      <c r="AEP465" s="26"/>
      <c r="AEQ465" s="26"/>
      <c r="AER465" s="26"/>
      <c r="AES465" s="26"/>
      <c r="AET465" s="26"/>
      <c r="AEU465" s="26"/>
      <c r="AEV465" s="26"/>
      <c r="AEW465" s="26"/>
      <c r="AEX465" s="26"/>
      <c r="AEY465" s="26"/>
      <c r="AEZ465" s="26"/>
      <c r="AFA465" s="26"/>
      <c r="AFB465" s="26"/>
      <c r="AFC465" s="26"/>
      <c r="AFD465" s="26"/>
      <c r="AFE465" s="26"/>
      <c r="AFF465" s="26"/>
      <c r="AFG465" s="26"/>
      <c r="AFH465" s="26"/>
      <c r="AFI465" s="26"/>
      <c r="AFJ465" s="26"/>
      <c r="AFK465" s="26"/>
      <c r="AFL465" s="26"/>
      <c r="AFM465" s="26"/>
      <c r="AFN465" s="26"/>
      <c r="AFO465" s="26"/>
      <c r="AFP465" s="26"/>
      <c r="AFQ465" s="26"/>
      <c r="AFR465" s="26"/>
      <c r="AFS465" s="26"/>
      <c r="AFT465" s="26"/>
      <c r="AFU465" s="26"/>
      <c r="AFV465" s="26"/>
      <c r="AFW465" s="26"/>
      <c r="AFX465" s="26"/>
      <c r="AFY465" s="26"/>
      <c r="AFZ465" s="26"/>
      <c r="AGA465" s="26"/>
      <c r="AGB465" s="26"/>
      <c r="AGC465" s="26"/>
      <c r="AGD465" s="26"/>
      <c r="AGE465" s="26"/>
      <c r="AGF465" s="26"/>
      <c r="AGG465" s="26"/>
      <c r="AGH465" s="26"/>
      <c r="AGI465" s="26"/>
      <c r="AGJ465" s="26"/>
      <c r="AGK465" s="26"/>
      <c r="AGL465" s="26"/>
      <c r="AGM465" s="26"/>
      <c r="AGN465" s="26"/>
      <c r="AGO465" s="26"/>
    </row>
    <row r="466" spans="371:873" x14ac:dyDescent="0.25">
      <c r="NG466" s="26"/>
      <c r="NH466" s="26"/>
      <c r="NI466" s="26"/>
      <c r="NJ466" s="26"/>
      <c r="NK466" s="26"/>
      <c r="NL466" s="26"/>
      <c r="NM466" s="26"/>
      <c r="NN466" s="26"/>
      <c r="NO466" s="26"/>
      <c r="NP466" s="26"/>
      <c r="NQ466" s="26"/>
      <c r="NR466" s="26"/>
      <c r="NS466" s="26"/>
      <c r="NT466" s="26"/>
      <c r="NU466" s="26"/>
      <c r="NV466" s="26"/>
      <c r="NW466" s="26"/>
      <c r="NX466" s="26"/>
      <c r="NY466" s="26"/>
      <c r="NZ466" s="26"/>
      <c r="OA466" s="26"/>
      <c r="OB466" s="26"/>
      <c r="OC466" s="26"/>
      <c r="OD466" s="26"/>
      <c r="OE466" s="26"/>
      <c r="OF466" s="26"/>
      <c r="OG466" s="26"/>
      <c r="OH466" s="26"/>
      <c r="OI466" s="26"/>
      <c r="OJ466" s="26"/>
      <c r="OK466" s="26"/>
      <c r="OL466" s="26"/>
      <c r="OM466" s="26"/>
      <c r="ON466" s="26"/>
      <c r="OO466" s="26"/>
      <c r="OP466" s="26"/>
      <c r="OQ466" s="26"/>
      <c r="OR466" s="26"/>
      <c r="OS466" s="26"/>
      <c r="OT466" s="26"/>
      <c r="OU466" s="26"/>
      <c r="OV466" s="26"/>
      <c r="OW466" s="26"/>
      <c r="OX466" s="26"/>
      <c r="OY466" s="26"/>
      <c r="OZ466" s="26"/>
      <c r="PA466" s="26"/>
      <c r="PB466" s="26"/>
      <c r="PC466" s="26"/>
      <c r="PD466" s="26"/>
      <c r="PE466" s="26"/>
      <c r="PF466" s="26"/>
      <c r="PG466" s="26"/>
      <c r="PH466" s="26"/>
      <c r="PI466" s="26"/>
      <c r="PJ466" s="26"/>
      <c r="PK466" s="26"/>
      <c r="PL466" s="26"/>
      <c r="PM466" s="26"/>
      <c r="PN466" s="26"/>
      <c r="PO466" s="26"/>
      <c r="PP466" s="26"/>
      <c r="PQ466" s="26"/>
      <c r="PR466" s="26"/>
      <c r="PS466" s="26"/>
      <c r="PT466" s="26"/>
      <c r="PU466" s="26"/>
      <c r="PV466" s="26"/>
      <c r="PW466" s="26"/>
      <c r="PX466" s="26"/>
      <c r="PY466" s="26"/>
      <c r="PZ466" s="26"/>
      <c r="QA466" s="26"/>
      <c r="QB466" s="26"/>
      <c r="QC466" s="26"/>
      <c r="QD466" s="26"/>
      <c r="QE466" s="26"/>
      <c r="QF466" s="26"/>
      <c r="QG466" s="26"/>
      <c r="QH466" s="26"/>
      <c r="QI466" s="26"/>
      <c r="QJ466" s="26"/>
      <c r="QK466" s="26"/>
      <c r="QL466" s="26"/>
      <c r="QM466" s="26"/>
      <c r="QN466" s="26"/>
      <c r="QO466" s="26"/>
      <c r="QP466" s="26"/>
      <c r="QQ466" s="26"/>
      <c r="QR466" s="26"/>
      <c r="QS466" s="26"/>
      <c r="QT466" s="26"/>
      <c r="QU466" s="26"/>
      <c r="QV466" s="26"/>
      <c r="QW466" s="26"/>
      <c r="QX466" s="26"/>
      <c r="QY466" s="26"/>
      <c r="QZ466" s="26"/>
      <c r="RA466" s="26"/>
      <c r="RB466" s="26"/>
      <c r="RC466" s="26"/>
      <c r="RD466" s="26"/>
      <c r="RE466" s="26"/>
      <c r="RF466" s="26"/>
      <c r="RG466" s="26"/>
      <c r="RH466" s="26"/>
      <c r="RI466" s="26"/>
      <c r="RJ466" s="26"/>
      <c r="RK466" s="26"/>
      <c r="RL466" s="26"/>
      <c r="RM466" s="26"/>
      <c r="RN466" s="26"/>
      <c r="RO466" s="26"/>
      <c r="RP466" s="26"/>
      <c r="RQ466" s="26"/>
      <c r="RR466" s="26"/>
      <c r="RS466" s="26"/>
      <c r="RT466" s="26"/>
      <c r="RU466" s="26"/>
      <c r="RV466" s="26"/>
      <c r="RW466" s="26"/>
      <c r="RX466" s="26"/>
      <c r="RY466" s="26"/>
      <c r="RZ466" s="26"/>
      <c r="SA466" s="26"/>
      <c r="SB466" s="26"/>
      <c r="SC466" s="26"/>
      <c r="SD466" s="26"/>
      <c r="SE466" s="26"/>
      <c r="SF466" s="26"/>
      <c r="SG466" s="26"/>
      <c r="SH466" s="26"/>
      <c r="SI466" s="26"/>
      <c r="SJ466" s="26"/>
      <c r="SK466" s="26"/>
      <c r="SL466" s="26"/>
      <c r="SM466" s="26"/>
      <c r="SN466" s="26"/>
      <c r="SO466" s="26"/>
      <c r="SP466" s="26"/>
      <c r="AAV466" s="26"/>
      <c r="AAW466" s="26"/>
      <c r="AAX466" s="26"/>
      <c r="AAY466" s="26"/>
      <c r="AAZ466" s="26"/>
      <c r="ABA466" s="26"/>
      <c r="ABB466" s="26"/>
      <c r="ABC466" s="26"/>
      <c r="ABD466" s="26"/>
      <c r="ABE466" s="26"/>
      <c r="ABF466" s="26"/>
      <c r="ABG466" s="26"/>
      <c r="ABH466" s="26"/>
      <c r="ABI466" s="26"/>
      <c r="ABJ466" s="26"/>
      <c r="ABK466" s="26"/>
      <c r="ABL466" s="26"/>
      <c r="ABM466" s="26"/>
      <c r="ABN466" s="26"/>
      <c r="ABO466" s="26"/>
      <c r="ABP466" s="26"/>
      <c r="ABQ466" s="26"/>
      <c r="ABR466" s="26"/>
      <c r="ABS466" s="26"/>
      <c r="ABT466" s="26"/>
      <c r="ABU466" s="26"/>
      <c r="ABV466" s="26"/>
      <c r="ABW466" s="26"/>
      <c r="ABX466" s="26"/>
      <c r="ABY466" s="26"/>
      <c r="ABZ466" s="26"/>
      <c r="ACA466" s="26"/>
      <c r="ACB466" s="26"/>
      <c r="ACC466" s="26"/>
      <c r="ACD466" s="26"/>
      <c r="ACE466" s="26"/>
      <c r="ACF466" s="26"/>
      <c r="ACG466" s="26"/>
      <c r="ACH466" s="26"/>
      <c r="ACI466" s="26"/>
      <c r="ACJ466" s="26"/>
      <c r="ACK466" s="26"/>
      <c r="ACL466" s="26"/>
      <c r="ACM466" s="26"/>
      <c r="ACN466" s="26"/>
      <c r="ACO466" s="26"/>
      <c r="ACP466" s="26"/>
      <c r="ACQ466" s="26"/>
      <c r="ACR466" s="26"/>
      <c r="ACS466" s="26"/>
      <c r="ACT466" s="26"/>
      <c r="ACU466" s="26"/>
      <c r="ACV466" s="26"/>
      <c r="ACW466" s="26"/>
      <c r="ACX466" s="26"/>
      <c r="ACY466" s="26"/>
      <c r="ACZ466" s="26"/>
      <c r="ADA466" s="26"/>
      <c r="ADB466" s="26"/>
      <c r="ADC466" s="26"/>
      <c r="ADD466" s="26"/>
      <c r="ADE466" s="26"/>
      <c r="ADF466" s="26"/>
      <c r="ADG466" s="26"/>
      <c r="ADH466" s="26"/>
      <c r="ADI466" s="26"/>
      <c r="ADJ466" s="26"/>
      <c r="ADK466" s="26"/>
      <c r="ADL466" s="26"/>
      <c r="ADM466" s="26"/>
      <c r="ADN466" s="26"/>
      <c r="ADO466" s="26"/>
      <c r="ADP466" s="26"/>
      <c r="ADQ466" s="26"/>
      <c r="ADR466" s="26"/>
      <c r="ADS466" s="26"/>
      <c r="ADT466" s="26"/>
      <c r="ADU466" s="26"/>
      <c r="ADV466" s="26"/>
      <c r="ADW466" s="26"/>
      <c r="ADX466" s="26"/>
      <c r="ADY466" s="26"/>
      <c r="ADZ466" s="26"/>
      <c r="AEA466" s="26"/>
      <c r="AEB466" s="26"/>
      <c r="AEC466" s="26"/>
      <c r="AED466" s="26"/>
      <c r="AEE466" s="26"/>
      <c r="AEF466" s="26"/>
      <c r="AEG466" s="26"/>
      <c r="AEH466" s="26"/>
      <c r="AEI466" s="26"/>
      <c r="AEJ466" s="26"/>
      <c r="AEK466" s="26"/>
      <c r="AEL466" s="26"/>
      <c r="AEM466" s="26"/>
      <c r="AEN466" s="26"/>
      <c r="AEO466" s="26"/>
      <c r="AEP466" s="26"/>
      <c r="AEQ466" s="26"/>
      <c r="AER466" s="26"/>
      <c r="AES466" s="26"/>
      <c r="AET466" s="26"/>
      <c r="AEU466" s="26"/>
      <c r="AEV466" s="26"/>
      <c r="AEW466" s="26"/>
      <c r="AEX466" s="26"/>
      <c r="AEY466" s="26"/>
      <c r="AEZ466" s="26"/>
      <c r="AFA466" s="26"/>
      <c r="AFB466" s="26"/>
      <c r="AFC466" s="26"/>
      <c r="AFD466" s="26"/>
      <c r="AFE466" s="26"/>
      <c r="AFF466" s="26"/>
      <c r="AFG466" s="26"/>
      <c r="AFH466" s="26"/>
      <c r="AFI466" s="26"/>
      <c r="AFJ466" s="26"/>
      <c r="AFK466" s="26"/>
      <c r="AFL466" s="26"/>
      <c r="AFM466" s="26"/>
      <c r="AFN466" s="26"/>
      <c r="AFO466" s="26"/>
      <c r="AFP466" s="26"/>
      <c r="AFQ466" s="26"/>
      <c r="AFR466" s="26"/>
      <c r="AFS466" s="26"/>
      <c r="AFT466" s="26"/>
      <c r="AFU466" s="26"/>
      <c r="AFV466" s="26"/>
      <c r="AFW466" s="26"/>
      <c r="AFX466" s="26"/>
      <c r="AFY466" s="26"/>
      <c r="AFZ466" s="26"/>
      <c r="AGA466" s="26"/>
      <c r="AGB466" s="26"/>
      <c r="AGC466" s="26"/>
      <c r="AGD466" s="26"/>
      <c r="AGE466" s="26"/>
      <c r="AGF466" s="26"/>
      <c r="AGG466" s="26"/>
      <c r="AGH466" s="26"/>
      <c r="AGI466" s="26"/>
      <c r="AGJ466" s="26"/>
      <c r="AGK466" s="26"/>
      <c r="AGL466" s="26"/>
      <c r="AGM466" s="26"/>
      <c r="AGN466" s="26"/>
      <c r="AGO466" s="26"/>
    </row>
    <row r="467" spans="371:873" x14ac:dyDescent="0.25">
      <c r="NG467" s="26"/>
      <c r="NH467" s="26"/>
      <c r="NI467" s="26"/>
      <c r="NJ467" s="26"/>
      <c r="NK467" s="26"/>
      <c r="NL467" s="26"/>
      <c r="NM467" s="26"/>
      <c r="NN467" s="26"/>
      <c r="NO467" s="26"/>
      <c r="NP467" s="26"/>
      <c r="NQ467" s="26"/>
      <c r="NR467" s="26"/>
      <c r="NS467" s="26"/>
      <c r="NT467" s="26"/>
      <c r="NU467" s="26"/>
      <c r="NV467" s="26"/>
      <c r="NW467" s="26"/>
      <c r="NX467" s="26"/>
      <c r="NY467" s="26"/>
      <c r="NZ467" s="26"/>
      <c r="OA467" s="26"/>
      <c r="OB467" s="26"/>
      <c r="OC467" s="26"/>
      <c r="OD467" s="26"/>
      <c r="OE467" s="26"/>
      <c r="OF467" s="26"/>
      <c r="OG467" s="26"/>
      <c r="OH467" s="26"/>
      <c r="OI467" s="26"/>
      <c r="OJ467" s="26"/>
      <c r="OK467" s="26"/>
      <c r="OL467" s="26"/>
      <c r="OM467" s="26"/>
      <c r="ON467" s="26"/>
      <c r="OO467" s="26"/>
      <c r="OP467" s="26"/>
      <c r="OQ467" s="26"/>
      <c r="OR467" s="26"/>
      <c r="OS467" s="26"/>
      <c r="OT467" s="26"/>
      <c r="OU467" s="26"/>
      <c r="OV467" s="26"/>
      <c r="OW467" s="26"/>
      <c r="OX467" s="26"/>
      <c r="OY467" s="26"/>
      <c r="OZ467" s="26"/>
      <c r="PA467" s="26"/>
      <c r="PB467" s="26"/>
      <c r="PC467" s="26"/>
      <c r="PD467" s="26"/>
      <c r="PE467" s="26"/>
      <c r="PF467" s="26"/>
      <c r="PG467" s="26"/>
      <c r="PH467" s="26"/>
      <c r="PI467" s="26"/>
      <c r="PJ467" s="26"/>
      <c r="PK467" s="26"/>
      <c r="PL467" s="26"/>
      <c r="PM467" s="26"/>
      <c r="PN467" s="26"/>
      <c r="PO467" s="26"/>
      <c r="PP467" s="26"/>
      <c r="PQ467" s="26"/>
      <c r="PR467" s="26"/>
      <c r="PS467" s="26"/>
      <c r="PT467" s="26"/>
      <c r="PU467" s="26"/>
      <c r="PV467" s="26"/>
      <c r="PW467" s="26"/>
      <c r="PX467" s="26"/>
      <c r="PY467" s="26"/>
      <c r="PZ467" s="26"/>
      <c r="QA467" s="26"/>
      <c r="QB467" s="26"/>
      <c r="QC467" s="26"/>
      <c r="QD467" s="26"/>
      <c r="QE467" s="26"/>
      <c r="QF467" s="26"/>
      <c r="QG467" s="26"/>
      <c r="QH467" s="26"/>
      <c r="QI467" s="26"/>
      <c r="QJ467" s="26"/>
      <c r="QK467" s="26"/>
      <c r="QL467" s="26"/>
      <c r="QM467" s="26"/>
      <c r="QN467" s="26"/>
      <c r="QO467" s="26"/>
      <c r="QP467" s="26"/>
      <c r="QQ467" s="26"/>
      <c r="QR467" s="26"/>
      <c r="QS467" s="26"/>
      <c r="QT467" s="26"/>
      <c r="QU467" s="26"/>
      <c r="QV467" s="26"/>
      <c r="QW467" s="26"/>
      <c r="QX467" s="26"/>
      <c r="QY467" s="26"/>
      <c r="QZ467" s="26"/>
      <c r="RA467" s="26"/>
      <c r="RB467" s="26"/>
      <c r="RC467" s="26"/>
      <c r="RD467" s="26"/>
      <c r="RE467" s="26"/>
      <c r="RF467" s="26"/>
      <c r="RG467" s="26"/>
      <c r="RH467" s="26"/>
      <c r="RI467" s="26"/>
      <c r="RJ467" s="26"/>
      <c r="RK467" s="26"/>
      <c r="RL467" s="26"/>
      <c r="RM467" s="26"/>
      <c r="RN467" s="26"/>
      <c r="RO467" s="26"/>
      <c r="RP467" s="26"/>
      <c r="RQ467" s="26"/>
      <c r="RR467" s="26"/>
      <c r="RS467" s="26"/>
      <c r="RT467" s="26"/>
      <c r="RU467" s="26"/>
      <c r="RV467" s="26"/>
      <c r="RW467" s="26"/>
      <c r="RX467" s="26"/>
      <c r="RY467" s="26"/>
      <c r="RZ467" s="26"/>
      <c r="SA467" s="26"/>
      <c r="SB467" s="26"/>
      <c r="SC467" s="26"/>
      <c r="SD467" s="26"/>
      <c r="SE467" s="26"/>
      <c r="SF467" s="26"/>
      <c r="SG467" s="26"/>
      <c r="SH467" s="26"/>
      <c r="SI467" s="26"/>
      <c r="SJ467" s="26"/>
      <c r="SK467" s="26"/>
      <c r="SL467" s="26"/>
      <c r="SM467" s="26"/>
      <c r="SN467" s="26"/>
      <c r="SO467" s="26"/>
      <c r="SP467" s="26"/>
      <c r="AAV467" s="26"/>
      <c r="AAW467" s="26"/>
      <c r="AAX467" s="26"/>
      <c r="AAY467" s="26"/>
      <c r="AAZ467" s="26"/>
      <c r="ABA467" s="26"/>
      <c r="ABB467" s="26"/>
      <c r="ABC467" s="26"/>
      <c r="ABD467" s="26"/>
      <c r="ABE467" s="26"/>
      <c r="ABF467" s="26"/>
      <c r="ABG467" s="26"/>
      <c r="ABH467" s="26"/>
      <c r="ABI467" s="26"/>
      <c r="ABJ467" s="26"/>
      <c r="ABK467" s="26"/>
      <c r="ABL467" s="26"/>
      <c r="ABM467" s="26"/>
      <c r="ABN467" s="26"/>
      <c r="ABO467" s="26"/>
      <c r="ABP467" s="26"/>
      <c r="ABQ467" s="26"/>
      <c r="ABR467" s="26"/>
      <c r="ABS467" s="26"/>
      <c r="ABT467" s="26"/>
      <c r="ABU467" s="26"/>
      <c r="ABV467" s="26"/>
      <c r="ABW467" s="26"/>
      <c r="ABX467" s="26"/>
      <c r="ABY467" s="26"/>
      <c r="ABZ467" s="26"/>
      <c r="ACA467" s="26"/>
      <c r="ACB467" s="26"/>
      <c r="ACC467" s="26"/>
      <c r="ACD467" s="26"/>
      <c r="ACE467" s="26"/>
      <c r="ACF467" s="26"/>
      <c r="ACG467" s="26"/>
      <c r="ACH467" s="26"/>
      <c r="ACI467" s="26"/>
      <c r="ACJ467" s="26"/>
      <c r="ACK467" s="26"/>
      <c r="ACL467" s="26"/>
      <c r="ACM467" s="26"/>
      <c r="ACN467" s="26"/>
      <c r="ACO467" s="26"/>
      <c r="ACP467" s="26"/>
      <c r="ACQ467" s="26"/>
      <c r="ACR467" s="26"/>
      <c r="ACS467" s="26"/>
      <c r="ACT467" s="26"/>
      <c r="ACU467" s="26"/>
      <c r="ACV467" s="26"/>
      <c r="ACW467" s="26"/>
      <c r="ACX467" s="26"/>
      <c r="ACY467" s="26"/>
      <c r="ACZ467" s="26"/>
      <c r="ADA467" s="26"/>
      <c r="ADB467" s="26"/>
      <c r="ADC467" s="26"/>
      <c r="ADD467" s="26"/>
      <c r="ADE467" s="26"/>
      <c r="ADF467" s="26"/>
      <c r="ADG467" s="26"/>
      <c r="ADH467" s="26"/>
      <c r="ADI467" s="26"/>
      <c r="ADJ467" s="26"/>
      <c r="ADK467" s="26"/>
      <c r="ADL467" s="26"/>
      <c r="ADM467" s="26"/>
      <c r="ADN467" s="26"/>
      <c r="ADO467" s="26"/>
      <c r="ADP467" s="26"/>
      <c r="ADQ467" s="26"/>
      <c r="ADR467" s="26"/>
      <c r="ADS467" s="26"/>
      <c r="ADT467" s="26"/>
      <c r="ADU467" s="26"/>
      <c r="ADV467" s="26"/>
      <c r="ADW467" s="26"/>
      <c r="ADX467" s="26"/>
      <c r="ADY467" s="26"/>
      <c r="ADZ467" s="26"/>
      <c r="AEA467" s="26"/>
      <c r="AEB467" s="26"/>
      <c r="AEC467" s="26"/>
      <c r="AED467" s="26"/>
      <c r="AEE467" s="26"/>
      <c r="AEF467" s="26"/>
      <c r="AEG467" s="26"/>
      <c r="AEH467" s="26"/>
      <c r="AEI467" s="26"/>
      <c r="AEJ467" s="26"/>
      <c r="AEK467" s="26"/>
      <c r="AEL467" s="26"/>
      <c r="AEM467" s="26"/>
      <c r="AEN467" s="26"/>
      <c r="AEO467" s="26"/>
      <c r="AEP467" s="26"/>
      <c r="AEQ467" s="26"/>
      <c r="AER467" s="26"/>
      <c r="AES467" s="26"/>
      <c r="AET467" s="26"/>
      <c r="AEU467" s="26"/>
      <c r="AEV467" s="26"/>
      <c r="AEW467" s="26"/>
      <c r="AEX467" s="26"/>
      <c r="AEY467" s="26"/>
      <c r="AEZ467" s="26"/>
      <c r="AFA467" s="26"/>
      <c r="AFB467" s="26"/>
      <c r="AFC467" s="26"/>
      <c r="AFD467" s="26"/>
      <c r="AFE467" s="26"/>
      <c r="AFF467" s="26"/>
      <c r="AFG467" s="26"/>
      <c r="AFH467" s="26"/>
      <c r="AFI467" s="26"/>
      <c r="AFJ467" s="26"/>
      <c r="AFK467" s="26"/>
      <c r="AFL467" s="26"/>
      <c r="AFM467" s="26"/>
      <c r="AFN467" s="26"/>
      <c r="AFO467" s="26"/>
      <c r="AFP467" s="26"/>
      <c r="AFQ467" s="26"/>
      <c r="AFR467" s="26"/>
      <c r="AFS467" s="26"/>
      <c r="AFT467" s="26"/>
      <c r="AFU467" s="26"/>
      <c r="AFV467" s="26"/>
      <c r="AFW467" s="26"/>
      <c r="AFX467" s="26"/>
      <c r="AFY467" s="26"/>
      <c r="AFZ467" s="26"/>
      <c r="AGA467" s="26"/>
      <c r="AGB467" s="26"/>
      <c r="AGC467" s="26"/>
      <c r="AGD467" s="26"/>
      <c r="AGE467" s="26"/>
      <c r="AGF467" s="26"/>
      <c r="AGG467" s="26"/>
      <c r="AGH467" s="26"/>
      <c r="AGI467" s="26"/>
      <c r="AGJ467" s="26"/>
      <c r="AGK467" s="26"/>
      <c r="AGL467" s="26"/>
      <c r="AGM467" s="26"/>
      <c r="AGN467" s="26"/>
      <c r="AGO467" s="26"/>
    </row>
    <row r="468" spans="371:873" x14ac:dyDescent="0.25">
      <c r="NG468" s="26"/>
      <c r="NH468" s="26"/>
      <c r="NI468" s="26"/>
      <c r="NJ468" s="26"/>
      <c r="NK468" s="26"/>
      <c r="NL468" s="26"/>
      <c r="NM468" s="26"/>
      <c r="NN468" s="26"/>
      <c r="NO468" s="26"/>
      <c r="NP468" s="26"/>
      <c r="NQ468" s="26"/>
      <c r="NR468" s="26"/>
      <c r="NS468" s="26"/>
      <c r="NT468" s="26"/>
      <c r="NU468" s="26"/>
      <c r="NV468" s="26"/>
      <c r="NW468" s="26"/>
      <c r="NX468" s="26"/>
      <c r="NY468" s="26"/>
      <c r="NZ468" s="26"/>
      <c r="OA468" s="26"/>
      <c r="OB468" s="26"/>
      <c r="OC468" s="26"/>
      <c r="OD468" s="26"/>
      <c r="OE468" s="26"/>
      <c r="OF468" s="26"/>
      <c r="OG468" s="26"/>
      <c r="OH468" s="26"/>
      <c r="OI468" s="26"/>
      <c r="OJ468" s="26"/>
      <c r="OK468" s="26"/>
      <c r="OL468" s="26"/>
      <c r="OM468" s="26"/>
      <c r="ON468" s="26"/>
      <c r="OO468" s="26"/>
      <c r="OP468" s="26"/>
      <c r="OQ468" s="26"/>
      <c r="OR468" s="26"/>
      <c r="OS468" s="26"/>
      <c r="OT468" s="26"/>
      <c r="OU468" s="26"/>
      <c r="OV468" s="26"/>
      <c r="OW468" s="26"/>
      <c r="OX468" s="26"/>
      <c r="OY468" s="26"/>
      <c r="OZ468" s="26"/>
      <c r="PA468" s="26"/>
      <c r="PB468" s="26"/>
      <c r="PC468" s="26"/>
      <c r="PD468" s="26"/>
      <c r="PE468" s="26"/>
      <c r="PF468" s="26"/>
      <c r="PG468" s="26"/>
      <c r="PH468" s="26"/>
      <c r="PI468" s="26"/>
      <c r="PJ468" s="26"/>
      <c r="PK468" s="26"/>
      <c r="PL468" s="26"/>
      <c r="PM468" s="26"/>
      <c r="PN468" s="26"/>
      <c r="PO468" s="26"/>
      <c r="PP468" s="26"/>
      <c r="PQ468" s="26"/>
      <c r="PR468" s="26"/>
      <c r="PS468" s="26"/>
      <c r="PT468" s="26"/>
      <c r="PU468" s="26"/>
      <c r="PV468" s="26"/>
      <c r="PW468" s="26"/>
      <c r="PX468" s="26"/>
      <c r="PY468" s="26"/>
      <c r="PZ468" s="26"/>
      <c r="QA468" s="26"/>
      <c r="QB468" s="26"/>
      <c r="QC468" s="26"/>
      <c r="QD468" s="26"/>
      <c r="QE468" s="26"/>
      <c r="QF468" s="26"/>
      <c r="QG468" s="26"/>
      <c r="QH468" s="26"/>
      <c r="QI468" s="26"/>
      <c r="QJ468" s="26"/>
      <c r="QK468" s="26"/>
      <c r="QL468" s="26"/>
      <c r="QM468" s="26"/>
      <c r="QN468" s="26"/>
      <c r="QO468" s="26"/>
      <c r="QP468" s="26"/>
      <c r="QQ468" s="26"/>
      <c r="QR468" s="26"/>
      <c r="QS468" s="26"/>
      <c r="QT468" s="26"/>
      <c r="QU468" s="26"/>
      <c r="QV468" s="26"/>
      <c r="QW468" s="26"/>
      <c r="QX468" s="26"/>
      <c r="QY468" s="26"/>
      <c r="QZ468" s="26"/>
      <c r="RA468" s="26"/>
      <c r="RB468" s="26"/>
      <c r="RC468" s="26"/>
      <c r="RD468" s="26"/>
      <c r="RE468" s="26"/>
      <c r="RF468" s="26"/>
      <c r="RG468" s="26"/>
      <c r="RH468" s="26"/>
      <c r="RI468" s="26"/>
      <c r="RJ468" s="26"/>
      <c r="RK468" s="26"/>
      <c r="RL468" s="26"/>
      <c r="RM468" s="26"/>
      <c r="RN468" s="26"/>
      <c r="RO468" s="26"/>
      <c r="RP468" s="26"/>
      <c r="RQ468" s="26"/>
      <c r="RR468" s="26"/>
      <c r="RS468" s="26"/>
      <c r="RT468" s="26"/>
      <c r="RU468" s="26"/>
      <c r="RV468" s="26"/>
      <c r="RW468" s="26"/>
      <c r="RX468" s="26"/>
      <c r="RY468" s="26"/>
      <c r="RZ468" s="26"/>
      <c r="SA468" s="26"/>
      <c r="SB468" s="26"/>
      <c r="SC468" s="26"/>
      <c r="SD468" s="26"/>
      <c r="SE468" s="26"/>
      <c r="SF468" s="26"/>
      <c r="SG468" s="26"/>
      <c r="SH468" s="26"/>
      <c r="SI468" s="26"/>
      <c r="SJ468" s="26"/>
      <c r="SK468" s="26"/>
      <c r="SL468" s="26"/>
      <c r="SM468" s="26"/>
      <c r="SN468" s="26"/>
      <c r="SO468" s="26"/>
      <c r="SP468" s="26"/>
      <c r="AAV468" s="26"/>
      <c r="AAW468" s="26"/>
      <c r="AAX468" s="26"/>
      <c r="AAY468" s="26"/>
      <c r="AAZ468" s="26"/>
      <c r="ABA468" s="26"/>
      <c r="ABB468" s="26"/>
      <c r="ABC468" s="26"/>
      <c r="ABD468" s="26"/>
      <c r="ABE468" s="26"/>
      <c r="ABF468" s="26"/>
      <c r="ABG468" s="26"/>
      <c r="ABH468" s="26"/>
      <c r="ABI468" s="26"/>
      <c r="ABJ468" s="26"/>
      <c r="ABK468" s="26"/>
      <c r="ABL468" s="26"/>
      <c r="ABM468" s="26"/>
      <c r="ABN468" s="26"/>
      <c r="ABO468" s="26"/>
      <c r="ABP468" s="26"/>
      <c r="ABQ468" s="26"/>
      <c r="ABR468" s="26"/>
      <c r="ABS468" s="26"/>
      <c r="ABT468" s="26"/>
      <c r="ABU468" s="26"/>
      <c r="ABV468" s="26"/>
      <c r="ABW468" s="26"/>
      <c r="ABX468" s="26"/>
      <c r="ABY468" s="26"/>
      <c r="ABZ468" s="26"/>
      <c r="ACA468" s="26"/>
      <c r="ACB468" s="26"/>
      <c r="ACC468" s="26"/>
      <c r="ACD468" s="26"/>
      <c r="ACE468" s="26"/>
      <c r="ACF468" s="26"/>
      <c r="ACG468" s="26"/>
      <c r="ACH468" s="26"/>
      <c r="ACI468" s="26"/>
      <c r="ACJ468" s="26"/>
      <c r="ACK468" s="26"/>
      <c r="ACL468" s="26"/>
      <c r="ACM468" s="26"/>
      <c r="ACN468" s="26"/>
      <c r="ACO468" s="26"/>
      <c r="ACP468" s="26"/>
      <c r="ACQ468" s="26"/>
      <c r="ACR468" s="26"/>
      <c r="ACS468" s="26"/>
      <c r="ACT468" s="26"/>
      <c r="ACU468" s="26"/>
      <c r="ACV468" s="26"/>
      <c r="ACW468" s="26"/>
      <c r="ACX468" s="26"/>
      <c r="ACY468" s="26"/>
      <c r="ACZ468" s="26"/>
      <c r="ADA468" s="26"/>
      <c r="ADB468" s="26"/>
      <c r="ADC468" s="26"/>
      <c r="ADD468" s="26"/>
      <c r="ADE468" s="26"/>
      <c r="ADF468" s="26"/>
      <c r="ADG468" s="26"/>
      <c r="ADH468" s="26"/>
      <c r="ADI468" s="26"/>
      <c r="ADJ468" s="26"/>
      <c r="ADK468" s="26"/>
      <c r="ADL468" s="26"/>
      <c r="ADM468" s="26"/>
      <c r="ADN468" s="26"/>
      <c r="ADO468" s="26"/>
      <c r="ADP468" s="26"/>
      <c r="ADQ468" s="26"/>
      <c r="ADR468" s="26"/>
      <c r="ADS468" s="26"/>
      <c r="ADT468" s="26"/>
      <c r="ADU468" s="26"/>
      <c r="ADV468" s="26"/>
      <c r="ADW468" s="26"/>
      <c r="ADX468" s="26"/>
      <c r="ADY468" s="26"/>
      <c r="ADZ468" s="26"/>
      <c r="AEA468" s="26"/>
      <c r="AEB468" s="26"/>
      <c r="AEC468" s="26"/>
      <c r="AED468" s="26"/>
      <c r="AEE468" s="26"/>
      <c r="AEF468" s="26"/>
      <c r="AEG468" s="26"/>
      <c r="AEH468" s="26"/>
      <c r="AEI468" s="26"/>
      <c r="AEJ468" s="26"/>
      <c r="AEK468" s="26"/>
      <c r="AEL468" s="26"/>
      <c r="AEM468" s="26"/>
      <c r="AEN468" s="26"/>
      <c r="AEO468" s="26"/>
      <c r="AEP468" s="26"/>
      <c r="AEQ468" s="26"/>
      <c r="AER468" s="26"/>
      <c r="AES468" s="26"/>
      <c r="AET468" s="26"/>
      <c r="AEU468" s="26"/>
      <c r="AEV468" s="26"/>
      <c r="AEW468" s="26"/>
      <c r="AEX468" s="26"/>
      <c r="AEY468" s="26"/>
      <c r="AEZ468" s="26"/>
      <c r="AFA468" s="26"/>
      <c r="AFB468" s="26"/>
      <c r="AFC468" s="26"/>
      <c r="AFD468" s="26"/>
      <c r="AFE468" s="26"/>
      <c r="AFF468" s="26"/>
      <c r="AFG468" s="26"/>
      <c r="AFH468" s="26"/>
      <c r="AFI468" s="26"/>
      <c r="AFJ468" s="26"/>
      <c r="AFK468" s="26"/>
      <c r="AFL468" s="26"/>
      <c r="AFM468" s="26"/>
      <c r="AFN468" s="26"/>
      <c r="AFO468" s="26"/>
      <c r="AFP468" s="26"/>
      <c r="AFQ468" s="26"/>
      <c r="AFR468" s="26"/>
      <c r="AFS468" s="26"/>
      <c r="AFT468" s="26"/>
      <c r="AFU468" s="26"/>
      <c r="AFV468" s="26"/>
      <c r="AFW468" s="26"/>
      <c r="AFX468" s="26"/>
      <c r="AFY468" s="26"/>
      <c r="AFZ468" s="26"/>
      <c r="AGA468" s="26"/>
      <c r="AGB468" s="26"/>
      <c r="AGC468" s="26"/>
      <c r="AGD468" s="26"/>
      <c r="AGE468" s="26"/>
      <c r="AGF468" s="26"/>
      <c r="AGG468" s="26"/>
      <c r="AGH468" s="26"/>
      <c r="AGI468" s="26"/>
      <c r="AGJ468" s="26"/>
      <c r="AGK468" s="26"/>
      <c r="AGL468" s="26"/>
      <c r="AGM468" s="26"/>
      <c r="AGN468" s="26"/>
      <c r="AGO468" s="26"/>
    </row>
    <row r="469" spans="371:873" x14ac:dyDescent="0.25">
      <c r="NG469" s="26"/>
      <c r="NH469" s="26"/>
      <c r="NI469" s="26"/>
      <c r="NJ469" s="26"/>
      <c r="NK469" s="26"/>
      <c r="NL469" s="26"/>
      <c r="NM469" s="26"/>
      <c r="NN469" s="26"/>
      <c r="NO469" s="26"/>
      <c r="NP469" s="26"/>
      <c r="NQ469" s="26"/>
      <c r="NR469" s="26"/>
      <c r="NS469" s="26"/>
      <c r="NT469" s="26"/>
      <c r="NU469" s="26"/>
      <c r="NV469" s="26"/>
      <c r="NW469" s="26"/>
      <c r="NX469" s="26"/>
      <c r="NY469" s="26"/>
      <c r="NZ469" s="26"/>
      <c r="OA469" s="26"/>
      <c r="OB469" s="26"/>
      <c r="OC469" s="26"/>
      <c r="OD469" s="26"/>
      <c r="OE469" s="26"/>
      <c r="OF469" s="26"/>
      <c r="OG469" s="26"/>
      <c r="OH469" s="26"/>
      <c r="OI469" s="26"/>
      <c r="OJ469" s="26"/>
      <c r="OK469" s="26"/>
      <c r="OL469" s="26"/>
      <c r="OM469" s="26"/>
      <c r="ON469" s="26"/>
      <c r="OO469" s="26"/>
      <c r="OP469" s="26"/>
      <c r="OQ469" s="26"/>
      <c r="OR469" s="26"/>
      <c r="OS469" s="26"/>
      <c r="OT469" s="26"/>
      <c r="OU469" s="26"/>
      <c r="OV469" s="26"/>
      <c r="OW469" s="26"/>
      <c r="OX469" s="26"/>
      <c r="OY469" s="26"/>
      <c r="OZ469" s="26"/>
      <c r="PA469" s="26"/>
      <c r="PB469" s="26"/>
      <c r="PC469" s="26"/>
      <c r="PD469" s="26"/>
      <c r="PE469" s="26"/>
      <c r="PF469" s="26"/>
      <c r="PG469" s="26"/>
      <c r="PH469" s="26"/>
      <c r="PI469" s="26"/>
      <c r="PJ469" s="26"/>
      <c r="PK469" s="26"/>
      <c r="PL469" s="26"/>
      <c r="PM469" s="26"/>
      <c r="PN469" s="26"/>
      <c r="PO469" s="26"/>
      <c r="PP469" s="26"/>
      <c r="PQ469" s="26"/>
      <c r="PR469" s="26"/>
      <c r="PS469" s="26"/>
      <c r="PT469" s="26"/>
      <c r="PU469" s="26"/>
      <c r="PV469" s="26"/>
      <c r="PW469" s="26"/>
      <c r="PX469" s="26"/>
      <c r="PY469" s="26"/>
      <c r="PZ469" s="26"/>
      <c r="QA469" s="26"/>
      <c r="QB469" s="26"/>
      <c r="QC469" s="26"/>
      <c r="QD469" s="26"/>
      <c r="QE469" s="26"/>
      <c r="QF469" s="26"/>
      <c r="QG469" s="26"/>
      <c r="QH469" s="26"/>
      <c r="QI469" s="26"/>
      <c r="QJ469" s="26"/>
      <c r="QK469" s="26"/>
      <c r="QL469" s="26"/>
      <c r="QM469" s="26"/>
      <c r="QN469" s="26"/>
      <c r="QO469" s="26"/>
      <c r="QP469" s="26"/>
      <c r="QQ469" s="26"/>
      <c r="QR469" s="26"/>
      <c r="QS469" s="26"/>
      <c r="QT469" s="26"/>
      <c r="QU469" s="26"/>
      <c r="QV469" s="26"/>
      <c r="QW469" s="26"/>
      <c r="QX469" s="26"/>
      <c r="QY469" s="26"/>
      <c r="QZ469" s="26"/>
      <c r="RA469" s="26"/>
      <c r="RB469" s="26"/>
      <c r="RC469" s="26"/>
      <c r="RD469" s="26"/>
      <c r="RE469" s="26"/>
      <c r="RF469" s="26"/>
      <c r="RG469" s="26"/>
      <c r="RH469" s="26"/>
      <c r="RI469" s="26"/>
      <c r="RJ469" s="26"/>
      <c r="RK469" s="26"/>
      <c r="RL469" s="26"/>
      <c r="RM469" s="26"/>
      <c r="RN469" s="26"/>
      <c r="RO469" s="26"/>
      <c r="RP469" s="26"/>
      <c r="RQ469" s="26"/>
      <c r="RR469" s="26"/>
      <c r="RS469" s="26"/>
      <c r="RT469" s="26"/>
      <c r="RU469" s="26"/>
      <c r="RV469" s="26"/>
      <c r="RW469" s="26"/>
      <c r="RX469" s="26"/>
      <c r="RY469" s="26"/>
      <c r="RZ469" s="26"/>
      <c r="SA469" s="26"/>
      <c r="SB469" s="26"/>
      <c r="SC469" s="26"/>
      <c r="SD469" s="26"/>
      <c r="SE469" s="26"/>
      <c r="SF469" s="26"/>
      <c r="SG469" s="26"/>
      <c r="SH469" s="26"/>
      <c r="SI469" s="26"/>
      <c r="SJ469" s="26"/>
      <c r="SK469" s="26"/>
      <c r="SL469" s="26"/>
      <c r="SM469" s="26"/>
      <c r="SN469" s="26"/>
      <c r="SO469" s="26"/>
      <c r="SP469" s="26"/>
      <c r="AAV469" s="26"/>
      <c r="AAW469" s="26"/>
      <c r="AAX469" s="26"/>
      <c r="AAY469" s="26"/>
      <c r="AAZ469" s="26"/>
      <c r="ABA469" s="26"/>
      <c r="ABB469" s="26"/>
      <c r="ABC469" s="26"/>
      <c r="ABD469" s="26"/>
      <c r="ABE469" s="26"/>
      <c r="ABF469" s="26"/>
      <c r="ABG469" s="26"/>
      <c r="ABH469" s="26"/>
      <c r="ABI469" s="26"/>
      <c r="ABJ469" s="26"/>
      <c r="ABK469" s="26"/>
      <c r="ABL469" s="26"/>
      <c r="ABM469" s="26"/>
      <c r="ABN469" s="26"/>
      <c r="ABO469" s="26"/>
      <c r="ABP469" s="26"/>
      <c r="ABQ469" s="26"/>
      <c r="ABR469" s="26"/>
      <c r="ABS469" s="26"/>
      <c r="ABT469" s="26"/>
      <c r="ABU469" s="26"/>
      <c r="ABV469" s="26"/>
      <c r="ABW469" s="26"/>
      <c r="ABX469" s="26"/>
      <c r="ABY469" s="26"/>
      <c r="ABZ469" s="26"/>
      <c r="ACA469" s="26"/>
      <c r="ACB469" s="26"/>
      <c r="ACC469" s="26"/>
      <c r="ACD469" s="26"/>
      <c r="ACE469" s="26"/>
      <c r="ACF469" s="26"/>
      <c r="ACG469" s="26"/>
      <c r="ACH469" s="26"/>
      <c r="ACI469" s="26"/>
      <c r="ACJ469" s="26"/>
      <c r="ACK469" s="26"/>
      <c r="ACL469" s="26"/>
      <c r="ACM469" s="26"/>
      <c r="ACN469" s="26"/>
      <c r="ACO469" s="26"/>
      <c r="ACP469" s="26"/>
      <c r="ACQ469" s="26"/>
      <c r="ACR469" s="26"/>
      <c r="ACS469" s="26"/>
      <c r="ACT469" s="26"/>
      <c r="ACU469" s="26"/>
      <c r="ACV469" s="26"/>
      <c r="ACW469" s="26"/>
      <c r="ACX469" s="26"/>
      <c r="ACY469" s="26"/>
      <c r="ACZ469" s="26"/>
      <c r="ADA469" s="26"/>
      <c r="ADB469" s="26"/>
      <c r="ADC469" s="26"/>
      <c r="ADD469" s="26"/>
      <c r="ADE469" s="26"/>
      <c r="ADF469" s="26"/>
      <c r="ADG469" s="26"/>
      <c r="ADH469" s="26"/>
      <c r="ADI469" s="26"/>
      <c r="ADJ469" s="26"/>
      <c r="ADK469" s="26"/>
      <c r="ADL469" s="26"/>
      <c r="ADM469" s="26"/>
      <c r="ADN469" s="26"/>
      <c r="ADO469" s="26"/>
      <c r="ADP469" s="26"/>
      <c r="ADQ469" s="26"/>
      <c r="ADR469" s="26"/>
      <c r="ADS469" s="26"/>
      <c r="ADT469" s="26"/>
      <c r="ADU469" s="26"/>
      <c r="ADV469" s="26"/>
      <c r="ADW469" s="26"/>
      <c r="ADX469" s="26"/>
      <c r="ADY469" s="26"/>
      <c r="ADZ469" s="26"/>
      <c r="AEA469" s="26"/>
      <c r="AEB469" s="26"/>
      <c r="AEC469" s="26"/>
      <c r="AED469" s="26"/>
      <c r="AEE469" s="26"/>
      <c r="AEF469" s="26"/>
      <c r="AEG469" s="26"/>
      <c r="AEH469" s="26"/>
      <c r="AEI469" s="26"/>
      <c r="AEJ469" s="26"/>
      <c r="AEK469" s="26"/>
      <c r="AEL469" s="26"/>
      <c r="AEM469" s="26"/>
      <c r="AEN469" s="26"/>
      <c r="AEO469" s="26"/>
      <c r="AEP469" s="26"/>
      <c r="AEQ469" s="26"/>
      <c r="AER469" s="26"/>
      <c r="AES469" s="26"/>
      <c r="AET469" s="26"/>
      <c r="AEU469" s="26"/>
      <c r="AEV469" s="26"/>
      <c r="AEW469" s="26"/>
      <c r="AEX469" s="26"/>
      <c r="AEY469" s="26"/>
      <c r="AEZ469" s="26"/>
      <c r="AFA469" s="26"/>
      <c r="AFB469" s="26"/>
      <c r="AFC469" s="26"/>
      <c r="AFD469" s="26"/>
      <c r="AFE469" s="26"/>
      <c r="AFF469" s="26"/>
      <c r="AFG469" s="26"/>
      <c r="AFH469" s="26"/>
      <c r="AFI469" s="26"/>
      <c r="AFJ469" s="26"/>
      <c r="AFK469" s="26"/>
      <c r="AFL469" s="26"/>
      <c r="AFM469" s="26"/>
      <c r="AFN469" s="26"/>
      <c r="AFO469" s="26"/>
      <c r="AFP469" s="26"/>
      <c r="AFQ469" s="26"/>
      <c r="AFR469" s="26"/>
      <c r="AFS469" s="26"/>
      <c r="AFT469" s="26"/>
      <c r="AFU469" s="26"/>
      <c r="AFV469" s="26"/>
      <c r="AFW469" s="26"/>
      <c r="AFX469" s="26"/>
      <c r="AFY469" s="26"/>
      <c r="AFZ469" s="26"/>
      <c r="AGA469" s="26"/>
      <c r="AGB469" s="26"/>
      <c r="AGC469" s="26"/>
      <c r="AGD469" s="26"/>
      <c r="AGE469" s="26"/>
      <c r="AGF469" s="26"/>
      <c r="AGG469" s="26"/>
      <c r="AGH469" s="26"/>
      <c r="AGI469" s="26"/>
      <c r="AGJ469" s="26"/>
      <c r="AGK469" s="26"/>
      <c r="AGL469" s="26"/>
      <c r="AGM469" s="26"/>
      <c r="AGN469" s="26"/>
      <c r="AGO469" s="26"/>
    </row>
    <row r="470" spans="371:873" x14ac:dyDescent="0.25">
      <c r="NG470" s="26"/>
      <c r="NH470" s="26"/>
      <c r="NI470" s="26"/>
      <c r="NJ470" s="26"/>
      <c r="NK470" s="26"/>
      <c r="NL470" s="26"/>
      <c r="NM470" s="26"/>
      <c r="NN470" s="26"/>
      <c r="NO470" s="26"/>
      <c r="NP470" s="26"/>
      <c r="NQ470" s="26"/>
      <c r="NR470" s="26"/>
      <c r="NS470" s="26"/>
      <c r="NT470" s="26"/>
      <c r="NU470" s="26"/>
      <c r="NV470" s="26"/>
      <c r="NW470" s="26"/>
      <c r="NX470" s="26"/>
      <c r="NY470" s="26"/>
      <c r="NZ470" s="26"/>
      <c r="OA470" s="26"/>
      <c r="OB470" s="26"/>
      <c r="OC470" s="26"/>
      <c r="OD470" s="26"/>
      <c r="OE470" s="26"/>
      <c r="OF470" s="26"/>
      <c r="OG470" s="26"/>
      <c r="OH470" s="26"/>
      <c r="OI470" s="26"/>
      <c r="OJ470" s="26"/>
      <c r="OK470" s="26"/>
      <c r="OL470" s="26"/>
      <c r="OM470" s="26"/>
      <c r="ON470" s="26"/>
      <c r="OO470" s="26"/>
      <c r="OP470" s="26"/>
      <c r="OQ470" s="26"/>
      <c r="OR470" s="26"/>
      <c r="OS470" s="26"/>
      <c r="OT470" s="26"/>
      <c r="OU470" s="26"/>
      <c r="OV470" s="26"/>
      <c r="OW470" s="26"/>
      <c r="OX470" s="26"/>
      <c r="OY470" s="26"/>
      <c r="OZ470" s="26"/>
      <c r="PA470" s="26"/>
      <c r="PB470" s="26"/>
      <c r="PC470" s="26"/>
      <c r="PD470" s="26"/>
      <c r="PE470" s="26"/>
      <c r="PF470" s="26"/>
      <c r="PG470" s="26"/>
      <c r="PH470" s="26"/>
      <c r="PI470" s="26"/>
      <c r="PJ470" s="26"/>
      <c r="PK470" s="26"/>
      <c r="PL470" s="26"/>
      <c r="PM470" s="26"/>
      <c r="PN470" s="26"/>
      <c r="PO470" s="26"/>
      <c r="PP470" s="26"/>
      <c r="PQ470" s="26"/>
      <c r="PR470" s="26"/>
      <c r="PS470" s="26"/>
      <c r="PT470" s="26"/>
      <c r="PU470" s="26"/>
      <c r="PV470" s="26"/>
      <c r="PW470" s="26"/>
      <c r="PX470" s="26"/>
      <c r="PY470" s="26"/>
      <c r="PZ470" s="26"/>
      <c r="QA470" s="26"/>
      <c r="QB470" s="26"/>
      <c r="QC470" s="26"/>
      <c r="QD470" s="26"/>
      <c r="QE470" s="26"/>
      <c r="QF470" s="26"/>
      <c r="QG470" s="26"/>
      <c r="QH470" s="26"/>
      <c r="QI470" s="26"/>
      <c r="QJ470" s="26"/>
      <c r="QK470" s="26"/>
      <c r="QL470" s="26"/>
      <c r="QM470" s="26"/>
      <c r="QN470" s="26"/>
      <c r="QO470" s="26"/>
      <c r="QP470" s="26"/>
      <c r="QQ470" s="26"/>
      <c r="QR470" s="26"/>
      <c r="QS470" s="26"/>
      <c r="QT470" s="26"/>
      <c r="QU470" s="26"/>
      <c r="QV470" s="26"/>
      <c r="QW470" s="26"/>
      <c r="QX470" s="26"/>
      <c r="QY470" s="26"/>
      <c r="QZ470" s="26"/>
      <c r="RA470" s="26"/>
      <c r="RB470" s="26"/>
      <c r="RC470" s="26"/>
      <c r="RD470" s="26"/>
      <c r="RE470" s="26"/>
      <c r="RF470" s="26"/>
      <c r="RG470" s="26"/>
      <c r="RH470" s="26"/>
      <c r="RI470" s="26"/>
      <c r="RJ470" s="26"/>
      <c r="RK470" s="26"/>
      <c r="RL470" s="26"/>
      <c r="RM470" s="26"/>
      <c r="RN470" s="26"/>
      <c r="RO470" s="26"/>
      <c r="RP470" s="26"/>
      <c r="RQ470" s="26"/>
      <c r="RR470" s="26"/>
      <c r="RS470" s="26"/>
      <c r="RT470" s="26"/>
      <c r="RU470" s="26"/>
      <c r="RV470" s="26"/>
      <c r="RW470" s="26"/>
      <c r="RX470" s="26"/>
      <c r="RY470" s="26"/>
      <c r="RZ470" s="26"/>
      <c r="SA470" s="26"/>
      <c r="SB470" s="26"/>
      <c r="SC470" s="26"/>
      <c r="SD470" s="26"/>
      <c r="SE470" s="26"/>
      <c r="SF470" s="26"/>
      <c r="SG470" s="26"/>
      <c r="SH470" s="26"/>
      <c r="SI470" s="26"/>
      <c r="SJ470" s="26"/>
      <c r="SK470" s="26"/>
      <c r="SL470" s="26"/>
      <c r="SM470" s="26"/>
      <c r="SN470" s="26"/>
      <c r="SO470" s="26"/>
      <c r="SP470" s="26"/>
      <c r="AAV470" s="26"/>
      <c r="AAW470" s="26"/>
      <c r="AAX470" s="26"/>
      <c r="AAY470" s="26"/>
      <c r="AAZ470" s="26"/>
      <c r="ABA470" s="26"/>
      <c r="ABB470" s="26"/>
      <c r="ABC470" s="26"/>
      <c r="ABD470" s="26"/>
      <c r="ABE470" s="26"/>
      <c r="ABF470" s="26"/>
      <c r="ABG470" s="26"/>
      <c r="ABH470" s="26"/>
      <c r="ABI470" s="26"/>
      <c r="ABJ470" s="26"/>
      <c r="ABK470" s="26"/>
      <c r="ABL470" s="26"/>
      <c r="ABM470" s="26"/>
      <c r="ABN470" s="26"/>
      <c r="ABO470" s="26"/>
      <c r="ABP470" s="26"/>
      <c r="ABQ470" s="26"/>
      <c r="ABR470" s="26"/>
      <c r="ABS470" s="26"/>
      <c r="ABT470" s="26"/>
      <c r="ABU470" s="26"/>
      <c r="ABV470" s="26"/>
      <c r="ABW470" s="26"/>
      <c r="ABX470" s="26"/>
      <c r="ABY470" s="26"/>
      <c r="ABZ470" s="26"/>
      <c r="ACA470" s="26"/>
      <c r="ACB470" s="26"/>
      <c r="ACC470" s="26"/>
      <c r="ACD470" s="26"/>
      <c r="ACE470" s="26"/>
      <c r="ACF470" s="26"/>
      <c r="ACG470" s="26"/>
      <c r="ACH470" s="26"/>
      <c r="ACI470" s="26"/>
      <c r="ACJ470" s="26"/>
      <c r="ACK470" s="26"/>
      <c r="ACL470" s="26"/>
      <c r="ACM470" s="26"/>
      <c r="ACN470" s="26"/>
      <c r="ACO470" s="26"/>
      <c r="ACP470" s="26"/>
      <c r="ACQ470" s="26"/>
      <c r="ACR470" s="26"/>
      <c r="ACS470" s="26"/>
      <c r="ACT470" s="26"/>
      <c r="ACU470" s="26"/>
      <c r="ACV470" s="26"/>
      <c r="ACW470" s="26"/>
      <c r="ACX470" s="26"/>
      <c r="ACY470" s="26"/>
      <c r="ACZ470" s="26"/>
      <c r="ADA470" s="26"/>
      <c r="ADB470" s="26"/>
      <c r="ADC470" s="26"/>
      <c r="ADD470" s="26"/>
      <c r="ADE470" s="26"/>
      <c r="ADF470" s="26"/>
      <c r="ADG470" s="26"/>
      <c r="ADH470" s="26"/>
      <c r="ADI470" s="26"/>
      <c r="ADJ470" s="26"/>
      <c r="ADK470" s="26"/>
      <c r="ADL470" s="26"/>
      <c r="ADM470" s="26"/>
      <c r="ADN470" s="26"/>
      <c r="ADO470" s="26"/>
      <c r="ADP470" s="26"/>
      <c r="ADQ470" s="26"/>
      <c r="ADR470" s="26"/>
      <c r="ADS470" s="26"/>
      <c r="ADT470" s="26"/>
      <c r="ADU470" s="26"/>
      <c r="ADV470" s="26"/>
      <c r="ADW470" s="26"/>
      <c r="ADX470" s="26"/>
      <c r="ADY470" s="26"/>
      <c r="ADZ470" s="26"/>
      <c r="AEA470" s="26"/>
      <c r="AEB470" s="26"/>
      <c r="AEC470" s="26"/>
      <c r="AED470" s="26"/>
      <c r="AEE470" s="26"/>
      <c r="AEF470" s="26"/>
      <c r="AEG470" s="26"/>
      <c r="AEH470" s="26"/>
      <c r="AEI470" s="26"/>
      <c r="AEJ470" s="26"/>
      <c r="AEK470" s="26"/>
      <c r="AEL470" s="26"/>
      <c r="AEM470" s="26"/>
      <c r="AEN470" s="26"/>
      <c r="AEO470" s="26"/>
      <c r="AEP470" s="26"/>
      <c r="AEQ470" s="26"/>
      <c r="AER470" s="26"/>
      <c r="AES470" s="26"/>
      <c r="AET470" s="26"/>
      <c r="AEU470" s="26"/>
      <c r="AEV470" s="26"/>
      <c r="AEW470" s="26"/>
      <c r="AEX470" s="26"/>
      <c r="AEY470" s="26"/>
      <c r="AEZ470" s="26"/>
      <c r="AFA470" s="26"/>
      <c r="AFB470" s="26"/>
      <c r="AFC470" s="26"/>
      <c r="AFD470" s="26"/>
      <c r="AFE470" s="26"/>
      <c r="AFF470" s="26"/>
      <c r="AFG470" s="26"/>
      <c r="AFH470" s="26"/>
      <c r="AFI470" s="26"/>
      <c r="AFJ470" s="26"/>
      <c r="AFK470" s="26"/>
      <c r="AFL470" s="26"/>
      <c r="AFM470" s="26"/>
      <c r="AFN470" s="26"/>
      <c r="AFO470" s="26"/>
      <c r="AFP470" s="26"/>
      <c r="AFQ470" s="26"/>
      <c r="AFR470" s="26"/>
      <c r="AFS470" s="26"/>
      <c r="AFT470" s="26"/>
      <c r="AFU470" s="26"/>
      <c r="AFV470" s="26"/>
      <c r="AFW470" s="26"/>
      <c r="AFX470" s="26"/>
      <c r="AFY470" s="26"/>
      <c r="AFZ470" s="26"/>
      <c r="AGA470" s="26"/>
      <c r="AGB470" s="26"/>
      <c r="AGC470" s="26"/>
      <c r="AGD470" s="26"/>
      <c r="AGE470" s="26"/>
      <c r="AGF470" s="26"/>
      <c r="AGG470" s="26"/>
      <c r="AGH470" s="26"/>
      <c r="AGI470" s="26"/>
      <c r="AGJ470" s="26"/>
      <c r="AGK470" s="26"/>
      <c r="AGL470" s="26"/>
      <c r="AGM470" s="26"/>
      <c r="AGN470" s="26"/>
      <c r="AGO470" s="26"/>
    </row>
    <row r="471" spans="371:873" x14ac:dyDescent="0.25">
      <c r="NG471" s="26"/>
      <c r="NH471" s="26"/>
      <c r="NI471" s="26"/>
      <c r="NJ471" s="26"/>
      <c r="NK471" s="26"/>
      <c r="NL471" s="26"/>
      <c r="NM471" s="26"/>
      <c r="NN471" s="26"/>
      <c r="NO471" s="26"/>
      <c r="NP471" s="26"/>
      <c r="NQ471" s="26"/>
      <c r="NR471" s="26"/>
      <c r="NS471" s="26"/>
      <c r="NT471" s="26"/>
      <c r="NU471" s="26"/>
      <c r="NV471" s="26"/>
      <c r="NW471" s="26"/>
      <c r="NX471" s="26"/>
      <c r="NY471" s="26"/>
      <c r="NZ471" s="26"/>
      <c r="OA471" s="26"/>
      <c r="OB471" s="26"/>
      <c r="OC471" s="26"/>
      <c r="OD471" s="26"/>
      <c r="OE471" s="26"/>
      <c r="OF471" s="26"/>
      <c r="OG471" s="26"/>
      <c r="OH471" s="26"/>
      <c r="OI471" s="26"/>
      <c r="OJ471" s="26"/>
      <c r="OK471" s="26"/>
      <c r="OL471" s="26"/>
      <c r="OM471" s="26"/>
      <c r="ON471" s="26"/>
      <c r="OO471" s="26"/>
      <c r="OP471" s="26"/>
      <c r="OQ471" s="26"/>
      <c r="OR471" s="26"/>
      <c r="OS471" s="26"/>
      <c r="OT471" s="26"/>
      <c r="OU471" s="26"/>
      <c r="OV471" s="26"/>
      <c r="OW471" s="26"/>
      <c r="OX471" s="26"/>
      <c r="OY471" s="26"/>
      <c r="OZ471" s="26"/>
      <c r="PA471" s="26"/>
      <c r="PB471" s="26"/>
      <c r="PC471" s="26"/>
      <c r="PD471" s="26"/>
      <c r="PE471" s="26"/>
      <c r="PF471" s="26"/>
      <c r="PG471" s="26"/>
      <c r="PH471" s="26"/>
      <c r="PI471" s="26"/>
      <c r="PJ471" s="26"/>
      <c r="PK471" s="26"/>
      <c r="PL471" s="26"/>
      <c r="PM471" s="26"/>
      <c r="PN471" s="26"/>
      <c r="PO471" s="26"/>
      <c r="PP471" s="26"/>
      <c r="PQ471" s="26"/>
      <c r="PR471" s="26"/>
      <c r="PS471" s="26"/>
      <c r="PT471" s="26"/>
      <c r="PU471" s="26"/>
      <c r="PV471" s="26"/>
      <c r="PW471" s="26"/>
      <c r="PX471" s="26"/>
      <c r="PY471" s="26"/>
      <c r="PZ471" s="26"/>
      <c r="QA471" s="26"/>
      <c r="QB471" s="26"/>
      <c r="QC471" s="26"/>
      <c r="QD471" s="26"/>
      <c r="QE471" s="26"/>
      <c r="QF471" s="26"/>
      <c r="QG471" s="26"/>
      <c r="QH471" s="26"/>
      <c r="QI471" s="26"/>
      <c r="QJ471" s="26"/>
      <c r="QK471" s="26"/>
      <c r="QL471" s="26"/>
      <c r="QM471" s="26"/>
      <c r="QN471" s="26"/>
      <c r="QO471" s="26"/>
      <c r="QP471" s="26"/>
      <c r="QQ471" s="26"/>
      <c r="QR471" s="26"/>
      <c r="QS471" s="26"/>
      <c r="QT471" s="26"/>
      <c r="QU471" s="26"/>
      <c r="QV471" s="26"/>
      <c r="QW471" s="26"/>
      <c r="QX471" s="26"/>
      <c r="QY471" s="26"/>
      <c r="QZ471" s="26"/>
      <c r="RA471" s="26"/>
      <c r="RB471" s="26"/>
      <c r="RC471" s="26"/>
      <c r="RD471" s="26"/>
      <c r="RE471" s="26"/>
      <c r="RF471" s="26"/>
      <c r="RG471" s="26"/>
      <c r="RH471" s="26"/>
      <c r="RI471" s="26"/>
      <c r="RJ471" s="26"/>
      <c r="RK471" s="26"/>
      <c r="RL471" s="26"/>
      <c r="RM471" s="26"/>
      <c r="RN471" s="26"/>
      <c r="RO471" s="26"/>
      <c r="RP471" s="26"/>
      <c r="RQ471" s="26"/>
      <c r="RR471" s="26"/>
      <c r="RS471" s="26"/>
      <c r="RT471" s="26"/>
      <c r="RU471" s="26"/>
      <c r="RV471" s="26"/>
      <c r="RW471" s="26"/>
      <c r="RX471" s="26"/>
      <c r="RY471" s="26"/>
      <c r="RZ471" s="26"/>
      <c r="SA471" s="26"/>
      <c r="SB471" s="26"/>
      <c r="SC471" s="26"/>
      <c r="SD471" s="26"/>
      <c r="SE471" s="26"/>
      <c r="SF471" s="26"/>
      <c r="SG471" s="26"/>
      <c r="SH471" s="26"/>
      <c r="SI471" s="26"/>
      <c r="SJ471" s="26"/>
      <c r="SK471" s="26"/>
      <c r="SL471" s="26"/>
      <c r="SM471" s="26"/>
      <c r="SN471" s="26"/>
      <c r="SO471" s="26"/>
      <c r="SP471" s="26"/>
      <c r="AAV471" s="26"/>
      <c r="AAW471" s="26"/>
      <c r="AAX471" s="26"/>
      <c r="AAY471" s="26"/>
      <c r="AAZ471" s="26"/>
      <c r="ABA471" s="26"/>
      <c r="ABB471" s="26"/>
      <c r="ABC471" s="26"/>
      <c r="ABD471" s="26"/>
      <c r="ABE471" s="26"/>
      <c r="ABF471" s="26"/>
      <c r="ABG471" s="26"/>
      <c r="ABH471" s="26"/>
      <c r="ABI471" s="26"/>
      <c r="ABJ471" s="26"/>
      <c r="ABK471" s="26"/>
      <c r="ABL471" s="26"/>
      <c r="ABM471" s="26"/>
      <c r="ABN471" s="26"/>
      <c r="ABO471" s="26"/>
      <c r="ABP471" s="26"/>
      <c r="ABQ471" s="26"/>
      <c r="ABR471" s="26"/>
      <c r="ABS471" s="26"/>
      <c r="ABT471" s="26"/>
      <c r="ABU471" s="26"/>
      <c r="ABV471" s="26"/>
      <c r="ABW471" s="26"/>
      <c r="ABX471" s="26"/>
      <c r="ABY471" s="26"/>
      <c r="ABZ471" s="26"/>
      <c r="ACA471" s="26"/>
      <c r="ACB471" s="26"/>
      <c r="ACC471" s="26"/>
      <c r="ACD471" s="26"/>
      <c r="ACE471" s="26"/>
      <c r="ACF471" s="26"/>
      <c r="ACG471" s="26"/>
      <c r="ACH471" s="26"/>
      <c r="ACI471" s="26"/>
      <c r="ACJ471" s="26"/>
      <c r="ACK471" s="26"/>
      <c r="ACL471" s="26"/>
      <c r="ACM471" s="26"/>
      <c r="ACN471" s="26"/>
      <c r="ACO471" s="26"/>
      <c r="ACP471" s="26"/>
      <c r="ACQ471" s="26"/>
      <c r="ACR471" s="26"/>
      <c r="ACS471" s="26"/>
      <c r="ACT471" s="26"/>
      <c r="ACU471" s="26"/>
      <c r="ACV471" s="26"/>
      <c r="ACW471" s="26"/>
      <c r="ACX471" s="26"/>
      <c r="ACY471" s="26"/>
      <c r="ACZ471" s="26"/>
      <c r="ADA471" s="26"/>
      <c r="ADB471" s="26"/>
      <c r="ADC471" s="26"/>
      <c r="ADD471" s="26"/>
      <c r="ADE471" s="26"/>
      <c r="ADF471" s="26"/>
      <c r="ADG471" s="26"/>
      <c r="ADH471" s="26"/>
      <c r="ADI471" s="26"/>
      <c r="ADJ471" s="26"/>
      <c r="ADK471" s="26"/>
      <c r="ADL471" s="26"/>
      <c r="ADM471" s="26"/>
      <c r="ADN471" s="26"/>
      <c r="ADO471" s="26"/>
      <c r="ADP471" s="26"/>
      <c r="ADQ471" s="26"/>
      <c r="ADR471" s="26"/>
      <c r="ADS471" s="26"/>
      <c r="ADT471" s="26"/>
      <c r="ADU471" s="26"/>
      <c r="ADV471" s="26"/>
      <c r="ADW471" s="26"/>
      <c r="ADX471" s="26"/>
      <c r="ADY471" s="26"/>
      <c r="ADZ471" s="26"/>
      <c r="AEA471" s="26"/>
      <c r="AEB471" s="26"/>
      <c r="AEC471" s="26"/>
      <c r="AED471" s="26"/>
      <c r="AEE471" s="26"/>
      <c r="AEF471" s="26"/>
      <c r="AEG471" s="26"/>
      <c r="AEH471" s="26"/>
      <c r="AEI471" s="26"/>
      <c r="AEJ471" s="26"/>
      <c r="AEK471" s="26"/>
      <c r="AEL471" s="26"/>
      <c r="AEM471" s="26"/>
      <c r="AEN471" s="26"/>
      <c r="AEO471" s="26"/>
      <c r="AEP471" s="26"/>
      <c r="AEQ471" s="26"/>
      <c r="AER471" s="26"/>
      <c r="AES471" s="26"/>
      <c r="AET471" s="26"/>
      <c r="AEU471" s="26"/>
      <c r="AEV471" s="26"/>
      <c r="AEW471" s="26"/>
      <c r="AEX471" s="26"/>
      <c r="AEY471" s="26"/>
      <c r="AEZ471" s="26"/>
      <c r="AFA471" s="26"/>
      <c r="AFB471" s="26"/>
      <c r="AFC471" s="26"/>
      <c r="AFD471" s="26"/>
      <c r="AFE471" s="26"/>
      <c r="AFF471" s="26"/>
      <c r="AFG471" s="26"/>
      <c r="AFH471" s="26"/>
      <c r="AFI471" s="26"/>
      <c r="AFJ471" s="26"/>
      <c r="AFK471" s="26"/>
      <c r="AFL471" s="26"/>
      <c r="AFM471" s="26"/>
      <c r="AFN471" s="26"/>
      <c r="AFO471" s="26"/>
      <c r="AFP471" s="26"/>
      <c r="AFQ471" s="26"/>
      <c r="AFR471" s="26"/>
      <c r="AFS471" s="26"/>
      <c r="AFT471" s="26"/>
      <c r="AFU471" s="26"/>
      <c r="AFV471" s="26"/>
      <c r="AFW471" s="26"/>
      <c r="AFX471" s="26"/>
      <c r="AFY471" s="26"/>
      <c r="AFZ471" s="26"/>
      <c r="AGA471" s="26"/>
      <c r="AGB471" s="26"/>
      <c r="AGC471" s="26"/>
      <c r="AGD471" s="26"/>
      <c r="AGE471" s="26"/>
      <c r="AGF471" s="26"/>
      <c r="AGG471" s="26"/>
      <c r="AGH471" s="26"/>
      <c r="AGI471" s="26"/>
      <c r="AGJ471" s="26"/>
      <c r="AGK471" s="26"/>
      <c r="AGL471" s="26"/>
      <c r="AGM471" s="26"/>
      <c r="AGN471" s="26"/>
      <c r="AGO471" s="26"/>
    </row>
    <row r="472" spans="371:873" x14ac:dyDescent="0.25">
      <c r="NG472" s="26"/>
      <c r="NH472" s="26"/>
      <c r="NI472" s="26"/>
      <c r="NJ472" s="26"/>
      <c r="NK472" s="26"/>
      <c r="NL472" s="26"/>
      <c r="NM472" s="26"/>
      <c r="NN472" s="26"/>
      <c r="NO472" s="26"/>
      <c r="NP472" s="26"/>
      <c r="NQ472" s="26"/>
      <c r="NR472" s="26"/>
      <c r="NS472" s="26"/>
      <c r="NT472" s="26"/>
      <c r="NU472" s="26"/>
      <c r="NV472" s="26"/>
      <c r="NW472" s="26"/>
      <c r="NX472" s="26"/>
      <c r="NY472" s="26"/>
      <c r="NZ472" s="26"/>
      <c r="OA472" s="26"/>
      <c r="OB472" s="26"/>
      <c r="OC472" s="26"/>
      <c r="OD472" s="26"/>
      <c r="OE472" s="26"/>
      <c r="OF472" s="26"/>
      <c r="OG472" s="26"/>
      <c r="OH472" s="26"/>
      <c r="OI472" s="26"/>
      <c r="OJ472" s="26"/>
      <c r="OK472" s="26"/>
      <c r="OL472" s="26"/>
      <c r="OM472" s="26"/>
      <c r="ON472" s="26"/>
      <c r="OO472" s="26"/>
      <c r="OP472" s="26"/>
      <c r="OQ472" s="26"/>
      <c r="OR472" s="26"/>
      <c r="OS472" s="26"/>
      <c r="OT472" s="26"/>
      <c r="OU472" s="26"/>
      <c r="OV472" s="26"/>
      <c r="OW472" s="26"/>
      <c r="OX472" s="26"/>
      <c r="OY472" s="26"/>
      <c r="OZ472" s="26"/>
      <c r="PA472" s="26"/>
      <c r="PB472" s="26"/>
      <c r="PC472" s="26"/>
      <c r="PD472" s="26"/>
      <c r="PE472" s="26"/>
      <c r="PF472" s="26"/>
      <c r="PG472" s="26"/>
      <c r="PH472" s="26"/>
      <c r="PI472" s="26"/>
      <c r="PJ472" s="26"/>
      <c r="PK472" s="26"/>
      <c r="PL472" s="26"/>
      <c r="PM472" s="26"/>
      <c r="PN472" s="26"/>
      <c r="PO472" s="26"/>
      <c r="PP472" s="26"/>
      <c r="PQ472" s="26"/>
      <c r="PR472" s="26"/>
      <c r="PS472" s="26"/>
      <c r="PT472" s="26"/>
      <c r="PU472" s="26"/>
      <c r="PV472" s="26"/>
      <c r="PW472" s="26"/>
      <c r="PX472" s="26"/>
      <c r="PY472" s="26"/>
      <c r="PZ472" s="26"/>
      <c r="QA472" s="26"/>
      <c r="QB472" s="26"/>
      <c r="QC472" s="26"/>
      <c r="QD472" s="26"/>
      <c r="QE472" s="26"/>
      <c r="QF472" s="26"/>
      <c r="QG472" s="26"/>
      <c r="QH472" s="26"/>
      <c r="QI472" s="26"/>
      <c r="QJ472" s="26"/>
      <c r="QK472" s="26"/>
      <c r="QL472" s="26"/>
      <c r="QM472" s="26"/>
      <c r="QN472" s="26"/>
      <c r="QO472" s="26"/>
      <c r="QP472" s="26"/>
      <c r="QQ472" s="26"/>
      <c r="QR472" s="26"/>
      <c r="QS472" s="26"/>
      <c r="QT472" s="26"/>
      <c r="QU472" s="26"/>
      <c r="QV472" s="26"/>
      <c r="QW472" s="26"/>
      <c r="QX472" s="26"/>
      <c r="QY472" s="26"/>
      <c r="QZ472" s="26"/>
      <c r="RA472" s="26"/>
      <c r="RB472" s="26"/>
      <c r="RC472" s="26"/>
      <c r="RD472" s="26"/>
      <c r="RE472" s="26"/>
      <c r="RF472" s="26"/>
      <c r="RG472" s="26"/>
      <c r="RH472" s="26"/>
      <c r="RI472" s="26"/>
      <c r="RJ472" s="26"/>
      <c r="RK472" s="26"/>
      <c r="RL472" s="26"/>
      <c r="RM472" s="26"/>
      <c r="RN472" s="26"/>
      <c r="RO472" s="26"/>
      <c r="RP472" s="26"/>
      <c r="RQ472" s="26"/>
      <c r="RR472" s="26"/>
      <c r="RS472" s="26"/>
      <c r="RT472" s="26"/>
      <c r="RU472" s="26"/>
      <c r="RV472" s="26"/>
      <c r="RW472" s="26"/>
      <c r="RX472" s="26"/>
      <c r="RY472" s="26"/>
      <c r="RZ472" s="26"/>
      <c r="SA472" s="26"/>
      <c r="SB472" s="26"/>
      <c r="SC472" s="26"/>
      <c r="SD472" s="26"/>
      <c r="SE472" s="26"/>
      <c r="SF472" s="26"/>
      <c r="SG472" s="26"/>
      <c r="SH472" s="26"/>
      <c r="SI472" s="26"/>
      <c r="SJ472" s="26"/>
      <c r="SK472" s="26"/>
      <c r="SL472" s="26"/>
      <c r="SM472" s="26"/>
      <c r="SN472" s="26"/>
      <c r="SO472" s="26"/>
      <c r="SP472" s="26"/>
      <c r="AAV472" s="26"/>
      <c r="AAW472" s="26"/>
      <c r="AAX472" s="26"/>
      <c r="AAY472" s="26"/>
      <c r="AAZ472" s="26"/>
      <c r="ABA472" s="26"/>
      <c r="ABB472" s="26"/>
      <c r="ABC472" s="26"/>
      <c r="ABD472" s="26"/>
      <c r="ABE472" s="26"/>
      <c r="ABF472" s="26"/>
      <c r="ABG472" s="26"/>
      <c r="ABH472" s="26"/>
      <c r="ABI472" s="26"/>
      <c r="ABJ472" s="26"/>
      <c r="ABK472" s="26"/>
      <c r="ABL472" s="26"/>
      <c r="ABM472" s="26"/>
      <c r="ABN472" s="26"/>
      <c r="ABO472" s="26"/>
      <c r="ABP472" s="26"/>
      <c r="ABQ472" s="26"/>
      <c r="ABR472" s="26"/>
      <c r="ABS472" s="26"/>
      <c r="ABT472" s="26"/>
      <c r="ABU472" s="26"/>
      <c r="ABV472" s="26"/>
      <c r="ABW472" s="26"/>
      <c r="ABX472" s="26"/>
      <c r="ABY472" s="26"/>
      <c r="ABZ472" s="26"/>
      <c r="ACA472" s="26"/>
      <c r="ACB472" s="26"/>
      <c r="ACC472" s="26"/>
      <c r="ACD472" s="26"/>
      <c r="ACE472" s="26"/>
      <c r="ACF472" s="26"/>
      <c r="ACG472" s="26"/>
      <c r="ACH472" s="26"/>
      <c r="ACI472" s="26"/>
      <c r="ACJ472" s="26"/>
      <c r="ACK472" s="26"/>
      <c r="ACL472" s="26"/>
      <c r="ACM472" s="26"/>
      <c r="ACN472" s="26"/>
      <c r="ACO472" s="26"/>
      <c r="ACP472" s="26"/>
      <c r="ACQ472" s="26"/>
      <c r="ACR472" s="26"/>
      <c r="ACS472" s="26"/>
      <c r="ACT472" s="26"/>
      <c r="ACU472" s="26"/>
      <c r="ACV472" s="26"/>
      <c r="ACW472" s="26"/>
      <c r="ACX472" s="26"/>
      <c r="ACY472" s="26"/>
      <c r="ACZ472" s="26"/>
      <c r="ADA472" s="26"/>
      <c r="ADB472" s="26"/>
      <c r="ADC472" s="26"/>
      <c r="ADD472" s="26"/>
      <c r="ADE472" s="26"/>
      <c r="ADF472" s="26"/>
      <c r="ADG472" s="26"/>
      <c r="ADH472" s="26"/>
      <c r="ADI472" s="26"/>
      <c r="ADJ472" s="26"/>
      <c r="ADK472" s="26"/>
      <c r="ADL472" s="26"/>
      <c r="ADM472" s="26"/>
      <c r="ADN472" s="26"/>
      <c r="ADO472" s="26"/>
      <c r="ADP472" s="26"/>
      <c r="ADQ472" s="26"/>
      <c r="ADR472" s="26"/>
      <c r="ADS472" s="26"/>
      <c r="ADT472" s="26"/>
      <c r="ADU472" s="26"/>
      <c r="ADV472" s="26"/>
      <c r="ADW472" s="26"/>
      <c r="ADX472" s="26"/>
      <c r="ADY472" s="26"/>
      <c r="ADZ472" s="26"/>
      <c r="AEA472" s="26"/>
      <c r="AEB472" s="26"/>
      <c r="AEC472" s="26"/>
      <c r="AED472" s="26"/>
      <c r="AEE472" s="26"/>
      <c r="AEF472" s="26"/>
      <c r="AEG472" s="26"/>
      <c r="AEH472" s="26"/>
      <c r="AEI472" s="26"/>
      <c r="AEJ472" s="26"/>
      <c r="AEK472" s="26"/>
      <c r="AEL472" s="26"/>
      <c r="AEM472" s="26"/>
      <c r="AEN472" s="26"/>
      <c r="AEO472" s="26"/>
      <c r="AEP472" s="26"/>
      <c r="AEQ472" s="26"/>
      <c r="AER472" s="26"/>
      <c r="AES472" s="26"/>
      <c r="AET472" s="26"/>
      <c r="AEU472" s="26"/>
      <c r="AEV472" s="26"/>
      <c r="AEW472" s="26"/>
      <c r="AEX472" s="26"/>
      <c r="AEY472" s="26"/>
      <c r="AEZ472" s="26"/>
      <c r="AFA472" s="26"/>
      <c r="AFB472" s="26"/>
      <c r="AFC472" s="26"/>
      <c r="AFD472" s="26"/>
      <c r="AFE472" s="26"/>
      <c r="AFF472" s="26"/>
      <c r="AFG472" s="26"/>
      <c r="AFH472" s="26"/>
      <c r="AFI472" s="26"/>
      <c r="AFJ472" s="26"/>
      <c r="AFK472" s="26"/>
      <c r="AFL472" s="26"/>
      <c r="AFM472" s="26"/>
      <c r="AFN472" s="26"/>
      <c r="AFO472" s="26"/>
      <c r="AFP472" s="26"/>
      <c r="AFQ472" s="26"/>
      <c r="AFR472" s="26"/>
      <c r="AFS472" s="26"/>
      <c r="AFT472" s="26"/>
      <c r="AFU472" s="26"/>
      <c r="AFV472" s="26"/>
      <c r="AFW472" s="26"/>
      <c r="AFX472" s="26"/>
      <c r="AFY472" s="26"/>
      <c r="AFZ472" s="26"/>
      <c r="AGA472" s="26"/>
      <c r="AGB472" s="26"/>
      <c r="AGC472" s="26"/>
      <c r="AGD472" s="26"/>
      <c r="AGE472" s="26"/>
      <c r="AGF472" s="26"/>
      <c r="AGG472" s="26"/>
      <c r="AGH472" s="26"/>
      <c r="AGI472" s="26"/>
      <c r="AGJ472" s="26"/>
      <c r="AGK472" s="26"/>
      <c r="AGL472" s="26"/>
      <c r="AGM472" s="26"/>
      <c r="AGN472" s="26"/>
      <c r="AGO472" s="26"/>
    </row>
    <row r="473" spans="371:873" x14ac:dyDescent="0.25">
      <c r="NG473" s="26"/>
      <c r="NH473" s="26"/>
      <c r="NI473" s="26"/>
      <c r="NJ473" s="26"/>
      <c r="NK473" s="26"/>
      <c r="NL473" s="26"/>
      <c r="NM473" s="26"/>
      <c r="NN473" s="26"/>
      <c r="NO473" s="26"/>
      <c r="NP473" s="26"/>
      <c r="NQ473" s="26"/>
      <c r="NR473" s="26"/>
      <c r="NS473" s="26"/>
      <c r="NT473" s="26"/>
      <c r="NU473" s="26"/>
      <c r="NV473" s="26"/>
      <c r="NW473" s="26"/>
      <c r="NX473" s="26"/>
      <c r="NY473" s="26"/>
      <c r="NZ473" s="26"/>
      <c r="OA473" s="26"/>
      <c r="OB473" s="26"/>
      <c r="OC473" s="26"/>
      <c r="OD473" s="26"/>
      <c r="OE473" s="26"/>
      <c r="OF473" s="26"/>
      <c r="OG473" s="26"/>
      <c r="OH473" s="26"/>
      <c r="OI473" s="26"/>
      <c r="OJ473" s="26"/>
      <c r="OK473" s="26"/>
      <c r="OL473" s="26"/>
      <c r="OM473" s="26"/>
      <c r="ON473" s="26"/>
      <c r="OO473" s="26"/>
      <c r="OP473" s="26"/>
      <c r="OQ473" s="26"/>
      <c r="OR473" s="26"/>
      <c r="OS473" s="26"/>
      <c r="OT473" s="26"/>
      <c r="OU473" s="26"/>
      <c r="OV473" s="26"/>
      <c r="OW473" s="26"/>
      <c r="OX473" s="26"/>
      <c r="OY473" s="26"/>
      <c r="OZ473" s="26"/>
      <c r="PA473" s="26"/>
      <c r="PB473" s="26"/>
      <c r="PC473" s="26"/>
      <c r="PD473" s="26"/>
      <c r="PE473" s="26"/>
      <c r="PF473" s="26"/>
      <c r="PG473" s="26"/>
      <c r="PH473" s="26"/>
      <c r="PI473" s="26"/>
      <c r="PJ473" s="26"/>
      <c r="PK473" s="26"/>
      <c r="PL473" s="26"/>
      <c r="PM473" s="26"/>
      <c r="PN473" s="26"/>
      <c r="PO473" s="26"/>
      <c r="PP473" s="26"/>
      <c r="PQ473" s="26"/>
      <c r="PR473" s="26"/>
      <c r="PS473" s="26"/>
      <c r="PT473" s="26"/>
      <c r="PU473" s="26"/>
      <c r="PV473" s="26"/>
      <c r="PW473" s="26"/>
      <c r="PX473" s="26"/>
      <c r="PY473" s="26"/>
      <c r="PZ473" s="26"/>
      <c r="QA473" s="26"/>
      <c r="QB473" s="26"/>
      <c r="QC473" s="26"/>
      <c r="QD473" s="26"/>
      <c r="QE473" s="26"/>
      <c r="QF473" s="26"/>
      <c r="QG473" s="26"/>
      <c r="QH473" s="26"/>
      <c r="QI473" s="26"/>
      <c r="QJ473" s="26"/>
      <c r="QK473" s="26"/>
      <c r="QL473" s="26"/>
      <c r="QM473" s="26"/>
      <c r="QN473" s="26"/>
      <c r="QO473" s="26"/>
      <c r="QP473" s="26"/>
      <c r="QQ473" s="26"/>
      <c r="QR473" s="26"/>
      <c r="QS473" s="26"/>
      <c r="QT473" s="26"/>
      <c r="QU473" s="26"/>
      <c r="QV473" s="26"/>
      <c r="QW473" s="26"/>
      <c r="QX473" s="26"/>
      <c r="QY473" s="26"/>
      <c r="QZ473" s="26"/>
      <c r="RA473" s="26"/>
      <c r="RB473" s="26"/>
      <c r="RC473" s="26"/>
      <c r="RD473" s="26"/>
      <c r="RE473" s="26"/>
      <c r="RF473" s="26"/>
      <c r="RG473" s="26"/>
      <c r="RH473" s="26"/>
      <c r="RI473" s="26"/>
      <c r="RJ473" s="26"/>
      <c r="RK473" s="26"/>
      <c r="RL473" s="26"/>
      <c r="RM473" s="26"/>
      <c r="RN473" s="26"/>
      <c r="RO473" s="26"/>
      <c r="RP473" s="26"/>
      <c r="RQ473" s="26"/>
      <c r="RR473" s="26"/>
      <c r="RS473" s="26"/>
      <c r="RT473" s="26"/>
      <c r="RU473" s="26"/>
      <c r="RV473" s="26"/>
      <c r="RW473" s="26"/>
      <c r="RX473" s="26"/>
      <c r="RY473" s="26"/>
      <c r="RZ473" s="26"/>
      <c r="SA473" s="26"/>
      <c r="SB473" s="26"/>
      <c r="SC473" s="26"/>
      <c r="SD473" s="26"/>
      <c r="SE473" s="26"/>
      <c r="SF473" s="26"/>
      <c r="SG473" s="26"/>
      <c r="SH473" s="26"/>
      <c r="SI473" s="26"/>
      <c r="SJ473" s="26"/>
      <c r="SK473" s="26"/>
      <c r="SL473" s="26"/>
      <c r="SM473" s="26"/>
      <c r="SN473" s="26"/>
      <c r="SO473" s="26"/>
      <c r="SP473" s="26"/>
      <c r="AAV473" s="26"/>
      <c r="AAW473" s="26"/>
      <c r="AAX473" s="26"/>
      <c r="AAY473" s="26"/>
      <c r="AAZ473" s="26"/>
      <c r="ABA473" s="26"/>
      <c r="ABB473" s="26"/>
      <c r="ABC473" s="26"/>
      <c r="ABD473" s="26"/>
      <c r="ABE473" s="26"/>
      <c r="ABF473" s="26"/>
      <c r="ABG473" s="26"/>
      <c r="ABH473" s="26"/>
      <c r="ABI473" s="26"/>
      <c r="ABJ473" s="26"/>
      <c r="ABK473" s="26"/>
      <c r="ABL473" s="26"/>
      <c r="ABM473" s="26"/>
      <c r="ABN473" s="26"/>
      <c r="ABO473" s="26"/>
      <c r="ABP473" s="26"/>
      <c r="ABQ473" s="26"/>
      <c r="ABR473" s="26"/>
      <c r="ABS473" s="26"/>
      <c r="ABT473" s="26"/>
      <c r="ABU473" s="26"/>
      <c r="ABV473" s="26"/>
      <c r="ABW473" s="26"/>
      <c r="ABX473" s="26"/>
      <c r="ABY473" s="26"/>
      <c r="ABZ473" s="26"/>
      <c r="ACA473" s="26"/>
      <c r="ACB473" s="26"/>
      <c r="ACC473" s="26"/>
      <c r="ACD473" s="26"/>
      <c r="ACE473" s="26"/>
      <c r="ACF473" s="26"/>
      <c r="ACG473" s="26"/>
      <c r="ACH473" s="26"/>
      <c r="ACI473" s="26"/>
      <c r="ACJ473" s="26"/>
      <c r="ACK473" s="26"/>
      <c r="ACL473" s="26"/>
      <c r="ACM473" s="26"/>
      <c r="ACN473" s="26"/>
      <c r="ACO473" s="26"/>
      <c r="ACP473" s="26"/>
      <c r="ACQ473" s="26"/>
      <c r="ACR473" s="26"/>
      <c r="ACS473" s="26"/>
      <c r="ACT473" s="26"/>
      <c r="ACU473" s="26"/>
      <c r="ACV473" s="26"/>
      <c r="ACW473" s="26"/>
      <c r="ACX473" s="26"/>
      <c r="ACY473" s="26"/>
      <c r="ACZ473" s="26"/>
      <c r="ADA473" s="26"/>
      <c r="ADB473" s="26"/>
      <c r="ADC473" s="26"/>
      <c r="ADD473" s="26"/>
      <c r="ADE473" s="26"/>
      <c r="ADF473" s="26"/>
      <c r="ADG473" s="26"/>
      <c r="ADH473" s="26"/>
      <c r="ADI473" s="26"/>
      <c r="ADJ473" s="26"/>
      <c r="ADK473" s="26"/>
      <c r="ADL473" s="26"/>
      <c r="ADM473" s="26"/>
      <c r="ADN473" s="26"/>
      <c r="ADO473" s="26"/>
      <c r="ADP473" s="26"/>
      <c r="ADQ473" s="26"/>
      <c r="ADR473" s="26"/>
      <c r="ADS473" s="26"/>
      <c r="ADT473" s="26"/>
      <c r="ADU473" s="26"/>
      <c r="ADV473" s="26"/>
      <c r="ADW473" s="26"/>
      <c r="ADX473" s="26"/>
      <c r="ADY473" s="26"/>
      <c r="ADZ473" s="26"/>
      <c r="AEA473" s="26"/>
      <c r="AEB473" s="26"/>
      <c r="AEC473" s="26"/>
      <c r="AED473" s="26"/>
      <c r="AEE473" s="26"/>
      <c r="AEF473" s="26"/>
      <c r="AEG473" s="26"/>
      <c r="AEH473" s="26"/>
      <c r="AEI473" s="26"/>
      <c r="AEJ473" s="26"/>
      <c r="AEK473" s="26"/>
      <c r="AEL473" s="26"/>
      <c r="AEM473" s="26"/>
      <c r="AEN473" s="26"/>
      <c r="AEO473" s="26"/>
      <c r="AEP473" s="26"/>
      <c r="AEQ473" s="26"/>
      <c r="AER473" s="26"/>
      <c r="AES473" s="26"/>
      <c r="AET473" s="26"/>
      <c r="AEU473" s="26"/>
      <c r="AEV473" s="26"/>
      <c r="AEW473" s="26"/>
      <c r="AEX473" s="26"/>
      <c r="AEY473" s="26"/>
      <c r="AEZ473" s="26"/>
      <c r="AFA473" s="26"/>
      <c r="AFB473" s="26"/>
      <c r="AFC473" s="26"/>
      <c r="AFD473" s="26"/>
      <c r="AFE473" s="26"/>
      <c r="AFF473" s="26"/>
      <c r="AFG473" s="26"/>
      <c r="AFH473" s="26"/>
      <c r="AFI473" s="26"/>
      <c r="AFJ473" s="26"/>
      <c r="AFK473" s="26"/>
      <c r="AFL473" s="26"/>
      <c r="AFM473" s="26"/>
      <c r="AFN473" s="26"/>
      <c r="AFO473" s="26"/>
      <c r="AFP473" s="26"/>
      <c r="AFQ473" s="26"/>
      <c r="AFR473" s="26"/>
      <c r="AFS473" s="26"/>
      <c r="AFT473" s="26"/>
      <c r="AFU473" s="26"/>
      <c r="AFV473" s="26"/>
      <c r="AFW473" s="26"/>
      <c r="AFX473" s="26"/>
      <c r="AFY473" s="26"/>
      <c r="AFZ473" s="26"/>
      <c r="AGA473" s="26"/>
      <c r="AGB473" s="26"/>
      <c r="AGC473" s="26"/>
      <c r="AGD473" s="26"/>
      <c r="AGE473" s="26"/>
      <c r="AGF473" s="26"/>
      <c r="AGG473" s="26"/>
      <c r="AGH473" s="26"/>
      <c r="AGI473" s="26"/>
      <c r="AGJ473" s="26"/>
      <c r="AGK473" s="26"/>
      <c r="AGL473" s="26"/>
      <c r="AGM473" s="26"/>
      <c r="AGN473" s="26"/>
      <c r="AGO473" s="26"/>
    </row>
    <row r="474" spans="371:873" x14ac:dyDescent="0.25">
      <c r="NG474" s="26"/>
      <c r="NH474" s="26"/>
      <c r="NI474" s="26"/>
      <c r="NJ474" s="26"/>
      <c r="NK474" s="26"/>
      <c r="NL474" s="26"/>
      <c r="NM474" s="26"/>
      <c r="NN474" s="26"/>
      <c r="NO474" s="26"/>
      <c r="NP474" s="26"/>
      <c r="NQ474" s="26"/>
      <c r="NR474" s="26"/>
      <c r="NS474" s="26"/>
      <c r="NT474" s="26"/>
      <c r="NU474" s="26"/>
      <c r="NV474" s="26"/>
      <c r="NW474" s="26"/>
      <c r="NX474" s="26"/>
      <c r="NY474" s="26"/>
      <c r="NZ474" s="26"/>
      <c r="OA474" s="26"/>
      <c r="OB474" s="26"/>
      <c r="OC474" s="26"/>
      <c r="OD474" s="26"/>
      <c r="OE474" s="26"/>
      <c r="OF474" s="26"/>
      <c r="OG474" s="26"/>
      <c r="OH474" s="26"/>
      <c r="OI474" s="26"/>
      <c r="OJ474" s="26"/>
      <c r="OK474" s="26"/>
      <c r="OL474" s="26"/>
      <c r="OM474" s="26"/>
      <c r="ON474" s="26"/>
      <c r="OO474" s="26"/>
      <c r="OP474" s="26"/>
      <c r="OQ474" s="26"/>
      <c r="OR474" s="26"/>
      <c r="OS474" s="26"/>
      <c r="OT474" s="26"/>
      <c r="OU474" s="26"/>
      <c r="OV474" s="26"/>
      <c r="OW474" s="26"/>
      <c r="OX474" s="26"/>
      <c r="OY474" s="26"/>
      <c r="OZ474" s="26"/>
      <c r="PA474" s="26"/>
      <c r="PB474" s="26"/>
      <c r="PC474" s="26"/>
      <c r="PD474" s="26"/>
      <c r="PE474" s="26"/>
      <c r="PF474" s="26"/>
      <c r="PG474" s="26"/>
      <c r="PH474" s="26"/>
      <c r="PI474" s="26"/>
      <c r="PJ474" s="26"/>
      <c r="PK474" s="26"/>
      <c r="PL474" s="26"/>
      <c r="PM474" s="26"/>
      <c r="PN474" s="26"/>
      <c r="PO474" s="26"/>
      <c r="PP474" s="26"/>
      <c r="PQ474" s="26"/>
      <c r="PR474" s="26"/>
      <c r="PS474" s="26"/>
      <c r="PT474" s="26"/>
      <c r="PU474" s="26"/>
      <c r="PV474" s="26"/>
      <c r="PW474" s="26"/>
      <c r="PX474" s="26"/>
      <c r="PY474" s="26"/>
      <c r="PZ474" s="26"/>
      <c r="QA474" s="26"/>
      <c r="QB474" s="26"/>
      <c r="QC474" s="26"/>
      <c r="QD474" s="26"/>
      <c r="QE474" s="26"/>
      <c r="QF474" s="26"/>
      <c r="QG474" s="26"/>
      <c r="QH474" s="26"/>
      <c r="QI474" s="26"/>
      <c r="QJ474" s="26"/>
      <c r="QK474" s="26"/>
      <c r="QL474" s="26"/>
      <c r="QM474" s="26"/>
      <c r="QN474" s="26"/>
      <c r="QO474" s="26"/>
      <c r="QP474" s="26"/>
      <c r="QQ474" s="26"/>
      <c r="QR474" s="26"/>
      <c r="QS474" s="26"/>
      <c r="QT474" s="26"/>
      <c r="QU474" s="26"/>
      <c r="QV474" s="26"/>
      <c r="QW474" s="26"/>
      <c r="QX474" s="26"/>
      <c r="QY474" s="26"/>
      <c r="QZ474" s="26"/>
      <c r="RA474" s="26"/>
      <c r="RB474" s="26"/>
      <c r="RC474" s="26"/>
      <c r="RD474" s="26"/>
      <c r="RE474" s="26"/>
      <c r="RF474" s="26"/>
      <c r="RG474" s="26"/>
      <c r="RH474" s="26"/>
      <c r="RI474" s="26"/>
      <c r="RJ474" s="26"/>
      <c r="RK474" s="26"/>
      <c r="RL474" s="26"/>
      <c r="RM474" s="26"/>
      <c r="RN474" s="26"/>
      <c r="RO474" s="26"/>
      <c r="RP474" s="26"/>
      <c r="RQ474" s="26"/>
      <c r="RR474" s="26"/>
      <c r="RS474" s="26"/>
      <c r="RT474" s="26"/>
      <c r="RU474" s="26"/>
      <c r="RV474" s="26"/>
      <c r="RW474" s="26"/>
      <c r="RX474" s="26"/>
      <c r="RY474" s="26"/>
      <c r="RZ474" s="26"/>
      <c r="SA474" s="26"/>
      <c r="SB474" s="26"/>
      <c r="SC474" s="26"/>
      <c r="SD474" s="26"/>
      <c r="SE474" s="26"/>
      <c r="SF474" s="26"/>
      <c r="SG474" s="26"/>
      <c r="SH474" s="26"/>
      <c r="SI474" s="26"/>
      <c r="SJ474" s="26"/>
      <c r="SK474" s="26"/>
      <c r="SL474" s="26"/>
      <c r="SM474" s="26"/>
      <c r="SN474" s="26"/>
      <c r="SO474" s="26"/>
      <c r="SP474" s="26"/>
      <c r="AAV474" s="26"/>
      <c r="AAW474" s="26"/>
      <c r="AAX474" s="26"/>
      <c r="AAY474" s="26"/>
      <c r="AAZ474" s="26"/>
      <c r="ABA474" s="26"/>
      <c r="ABB474" s="26"/>
      <c r="ABC474" s="26"/>
      <c r="ABD474" s="26"/>
      <c r="ABE474" s="26"/>
      <c r="ABF474" s="26"/>
      <c r="ABG474" s="26"/>
      <c r="ABH474" s="26"/>
      <c r="ABI474" s="26"/>
      <c r="ABJ474" s="26"/>
      <c r="ABK474" s="26"/>
      <c r="ABL474" s="26"/>
      <c r="ABM474" s="26"/>
      <c r="ABN474" s="26"/>
      <c r="ABO474" s="26"/>
      <c r="ABP474" s="26"/>
      <c r="ABQ474" s="26"/>
      <c r="ABR474" s="26"/>
      <c r="ABS474" s="26"/>
      <c r="ABT474" s="26"/>
      <c r="ABU474" s="26"/>
      <c r="ABV474" s="26"/>
      <c r="ABW474" s="26"/>
      <c r="ABX474" s="26"/>
      <c r="ABY474" s="26"/>
      <c r="ABZ474" s="26"/>
      <c r="ACA474" s="26"/>
      <c r="ACB474" s="26"/>
      <c r="ACC474" s="26"/>
      <c r="ACD474" s="26"/>
      <c r="ACE474" s="26"/>
      <c r="ACF474" s="26"/>
      <c r="ACG474" s="26"/>
      <c r="ACH474" s="26"/>
      <c r="ACI474" s="26"/>
      <c r="ACJ474" s="26"/>
      <c r="ACK474" s="26"/>
      <c r="ACL474" s="26"/>
      <c r="ACM474" s="26"/>
      <c r="ACN474" s="26"/>
      <c r="ACO474" s="26"/>
      <c r="ACP474" s="26"/>
      <c r="ACQ474" s="26"/>
      <c r="ACR474" s="26"/>
      <c r="ACS474" s="26"/>
      <c r="ACT474" s="26"/>
      <c r="ACU474" s="26"/>
      <c r="ACV474" s="26"/>
      <c r="ACW474" s="26"/>
      <c r="ACX474" s="26"/>
      <c r="ACY474" s="26"/>
      <c r="ACZ474" s="26"/>
      <c r="ADA474" s="26"/>
      <c r="ADB474" s="26"/>
      <c r="ADC474" s="26"/>
      <c r="ADD474" s="26"/>
      <c r="ADE474" s="26"/>
      <c r="ADF474" s="26"/>
      <c r="ADG474" s="26"/>
      <c r="ADH474" s="26"/>
      <c r="ADI474" s="26"/>
      <c r="ADJ474" s="26"/>
      <c r="ADK474" s="26"/>
      <c r="ADL474" s="26"/>
      <c r="ADM474" s="26"/>
      <c r="ADN474" s="26"/>
      <c r="ADO474" s="26"/>
      <c r="ADP474" s="26"/>
      <c r="ADQ474" s="26"/>
      <c r="ADR474" s="26"/>
      <c r="ADS474" s="26"/>
      <c r="ADT474" s="26"/>
      <c r="ADU474" s="26"/>
      <c r="ADV474" s="26"/>
      <c r="ADW474" s="26"/>
      <c r="ADX474" s="26"/>
      <c r="ADY474" s="26"/>
      <c r="ADZ474" s="26"/>
      <c r="AEA474" s="26"/>
      <c r="AEB474" s="26"/>
      <c r="AEC474" s="26"/>
      <c r="AED474" s="26"/>
      <c r="AEE474" s="26"/>
      <c r="AEF474" s="26"/>
      <c r="AEG474" s="26"/>
      <c r="AEH474" s="26"/>
      <c r="AEI474" s="26"/>
      <c r="AEJ474" s="26"/>
      <c r="AEK474" s="26"/>
      <c r="AEL474" s="26"/>
      <c r="AEM474" s="26"/>
      <c r="AEN474" s="26"/>
      <c r="AEO474" s="26"/>
      <c r="AEP474" s="26"/>
      <c r="AEQ474" s="26"/>
      <c r="AER474" s="26"/>
      <c r="AES474" s="26"/>
      <c r="AET474" s="26"/>
      <c r="AEU474" s="26"/>
      <c r="AEV474" s="26"/>
      <c r="AEW474" s="26"/>
      <c r="AEX474" s="26"/>
      <c r="AEY474" s="26"/>
      <c r="AEZ474" s="26"/>
      <c r="AFA474" s="26"/>
      <c r="AFB474" s="26"/>
      <c r="AFC474" s="26"/>
      <c r="AFD474" s="26"/>
      <c r="AFE474" s="26"/>
      <c r="AFF474" s="26"/>
      <c r="AFG474" s="26"/>
      <c r="AFH474" s="26"/>
      <c r="AFI474" s="26"/>
      <c r="AFJ474" s="26"/>
      <c r="AFK474" s="26"/>
      <c r="AFL474" s="26"/>
      <c r="AFM474" s="26"/>
      <c r="AFN474" s="26"/>
      <c r="AFO474" s="26"/>
      <c r="AFP474" s="26"/>
      <c r="AFQ474" s="26"/>
      <c r="AFR474" s="26"/>
      <c r="AFS474" s="26"/>
      <c r="AFT474" s="26"/>
      <c r="AFU474" s="26"/>
      <c r="AFV474" s="26"/>
      <c r="AFW474" s="26"/>
      <c r="AFX474" s="26"/>
      <c r="AFY474" s="26"/>
      <c r="AFZ474" s="26"/>
      <c r="AGA474" s="26"/>
      <c r="AGB474" s="26"/>
      <c r="AGC474" s="26"/>
      <c r="AGD474" s="26"/>
      <c r="AGE474" s="26"/>
      <c r="AGF474" s="26"/>
      <c r="AGG474" s="26"/>
      <c r="AGH474" s="26"/>
      <c r="AGI474" s="26"/>
      <c r="AGJ474" s="26"/>
      <c r="AGK474" s="26"/>
      <c r="AGL474" s="26"/>
      <c r="AGM474" s="26"/>
      <c r="AGN474" s="26"/>
      <c r="AGO474" s="26"/>
    </row>
    <row r="475" spans="371:873" x14ac:dyDescent="0.25">
      <c r="NG475" s="26"/>
      <c r="NH475" s="26"/>
      <c r="NI475" s="26"/>
      <c r="NJ475" s="26"/>
      <c r="NK475" s="26"/>
      <c r="NL475" s="26"/>
      <c r="NM475" s="26"/>
      <c r="NN475" s="26"/>
      <c r="NO475" s="26"/>
      <c r="NP475" s="26"/>
      <c r="NQ475" s="26"/>
      <c r="NR475" s="26"/>
      <c r="NS475" s="26"/>
      <c r="NT475" s="26"/>
      <c r="NU475" s="26"/>
      <c r="NV475" s="26"/>
      <c r="NW475" s="26"/>
      <c r="NX475" s="26"/>
      <c r="NY475" s="26"/>
      <c r="NZ475" s="26"/>
      <c r="OA475" s="26"/>
      <c r="OB475" s="26"/>
      <c r="OC475" s="26"/>
      <c r="OD475" s="26"/>
      <c r="OE475" s="26"/>
      <c r="OF475" s="26"/>
      <c r="OG475" s="26"/>
      <c r="OH475" s="26"/>
      <c r="OI475" s="26"/>
      <c r="OJ475" s="26"/>
      <c r="OK475" s="26"/>
      <c r="OL475" s="26"/>
      <c r="OM475" s="26"/>
      <c r="ON475" s="26"/>
      <c r="OO475" s="26"/>
      <c r="OP475" s="26"/>
      <c r="OQ475" s="26"/>
      <c r="OR475" s="26"/>
      <c r="OS475" s="26"/>
      <c r="OT475" s="26"/>
      <c r="OU475" s="26"/>
      <c r="OV475" s="26"/>
      <c r="OW475" s="26"/>
      <c r="OX475" s="26"/>
      <c r="OY475" s="26"/>
      <c r="OZ475" s="26"/>
      <c r="PA475" s="26"/>
      <c r="PB475" s="26"/>
      <c r="PC475" s="26"/>
      <c r="PD475" s="26"/>
      <c r="PE475" s="26"/>
      <c r="PF475" s="26"/>
      <c r="PG475" s="26"/>
      <c r="PH475" s="26"/>
      <c r="PI475" s="26"/>
      <c r="PJ475" s="26"/>
      <c r="PK475" s="26"/>
      <c r="PL475" s="26"/>
      <c r="PM475" s="26"/>
      <c r="PN475" s="26"/>
      <c r="PO475" s="26"/>
      <c r="PP475" s="26"/>
      <c r="PQ475" s="26"/>
      <c r="PR475" s="26"/>
      <c r="PS475" s="26"/>
      <c r="PT475" s="26"/>
      <c r="PU475" s="26"/>
      <c r="PV475" s="26"/>
      <c r="PW475" s="26"/>
      <c r="PX475" s="26"/>
      <c r="PY475" s="26"/>
      <c r="PZ475" s="26"/>
      <c r="QA475" s="26"/>
      <c r="QB475" s="26"/>
      <c r="QC475" s="26"/>
      <c r="QD475" s="26"/>
      <c r="QE475" s="26"/>
      <c r="QF475" s="26"/>
      <c r="QG475" s="26"/>
      <c r="QH475" s="26"/>
      <c r="QI475" s="26"/>
      <c r="QJ475" s="26"/>
      <c r="QK475" s="26"/>
      <c r="QL475" s="26"/>
      <c r="QM475" s="26"/>
      <c r="QN475" s="26"/>
      <c r="QO475" s="26"/>
      <c r="QP475" s="26"/>
      <c r="QQ475" s="26"/>
      <c r="QR475" s="26"/>
      <c r="QS475" s="26"/>
      <c r="QT475" s="26"/>
      <c r="QU475" s="26"/>
      <c r="QV475" s="26"/>
      <c r="QW475" s="26"/>
      <c r="QX475" s="26"/>
      <c r="QY475" s="26"/>
      <c r="QZ475" s="26"/>
      <c r="RA475" s="26"/>
      <c r="RB475" s="26"/>
      <c r="RC475" s="26"/>
      <c r="RD475" s="26"/>
      <c r="RE475" s="26"/>
      <c r="RF475" s="26"/>
      <c r="RG475" s="26"/>
      <c r="RH475" s="26"/>
      <c r="RI475" s="26"/>
      <c r="RJ475" s="26"/>
      <c r="RK475" s="26"/>
      <c r="RL475" s="26"/>
      <c r="RM475" s="26"/>
      <c r="RN475" s="26"/>
      <c r="RO475" s="26"/>
      <c r="RP475" s="26"/>
      <c r="RQ475" s="26"/>
      <c r="RR475" s="26"/>
      <c r="RS475" s="26"/>
      <c r="RT475" s="26"/>
      <c r="RU475" s="26"/>
      <c r="RV475" s="26"/>
      <c r="RW475" s="26"/>
      <c r="RX475" s="26"/>
      <c r="RY475" s="26"/>
      <c r="RZ475" s="26"/>
      <c r="SA475" s="26"/>
      <c r="SB475" s="26"/>
      <c r="SC475" s="26"/>
      <c r="SD475" s="26"/>
      <c r="SE475" s="26"/>
      <c r="SF475" s="26"/>
      <c r="SG475" s="26"/>
      <c r="SH475" s="26"/>
      <c r="SI475" s="26"/>
      <c r="SJ475" s="26"/>
      <c r="SK475" s="26"/>
      <c r="SL475" s="26"/>
      <c r="SM475" s="26"/>
      <c r="SN475" s="26"/>
      <c r="SO475" s="26"/>
      <c r="SP475" s="26"/>
      <c r="AAV475" s="26"/>
      <c r="AAW475" s="26"/>
      <c r="AAX475" s="26"/>
      <c r="AAY475" s="26"/>
      <c r="AAZ475" s="26"/>
      <c r="ABA475" s="26"/>
      <c r="ABB475" s="26"/>
      <c r="ABC475" s="26"/>
      <c r="ABD475" s="26"/>
      <c r="ABE475" s="26"/>
      <c r="ABF475" s="26"/>
      <c r="ABG475" s="26"/>
      <c r="ABH475" s="26"/>
      <c r="ABI475" s="26"/>
      <c r="ABJ475" s="26"/>
      <c r="ABK475" s="26"/>
      <c r="ABL475" s="26"/>
      <c r="ABM475" s="26"/>
      <c r="ABN475" s="26"/>
      <c r="ABO475" s="26"/>
      <c r="ABP475" s="26"/>
      <c r="ABQ475" s="26"/>
      <c r="ABR475" s="26"/>
      <c r="ABS475" s="26"/>
      <c r="ABT475" s="26"/>
      <c r="ABU475" s="26"/>
      <c r="ABV475" s="26"/>
      <c r="ABW475" s="26"/>
      <c r="ABX475" s="26"/>
      <c r="ABY475" s="26"/>
      <c r="ABZ475" s="26"/>
      <c r="ACA475" s="26"/>
      <c r="ACB475" s="26"/>
      <c r="ACC475" s="26"/>
      <c r="ACD475" s="26"/>
      <c r="ACE475" s="26"/>
      <c r="ACF475" s="26"/>
      <c r="ACG475" s="26"/>
      <c r="ACH475" s="26"/>
      <c r="ACI475" s="26"/>
      <c r="ACJ475" s="26"/>
      <c r="ACK475" s="26"/>
      <c r="ACL475" s="26"/>
      <c r="ACM475" s="26"/>
      <c r="ACN475" s="26"/>
      <c r="ACO475" s="26"/>
      <c r="ACP475" s="26"/>
      <c r="ACQ475" s="26"/>
      <c r="ACR475" s="26"/>
      <c r="ACS475" s="26"/>
      <c r="ACT475" s="26"/>
      <c r="ACU475" s="26"/>
      <c r="ACV475" s="26"/>
      <c r="ACW475" s="26"/>
      <c r="ACX475" s="26"/>
      <c r="ACY475" s="26"/>
      <c r="ACZ475" s="26"/>
      <c r="ADA475" s="26"/>
      <c r="ADB475" s="26"/>
      <c r="ADC475" s="26"/>
      <c r="ADD475" s="26"/>
      <c r="ADE475" s="26"/>
      <c r="ADF475" s="26"/>
      <c r="ADG475" s="26"/>
      <c r="ADH475" s="26"/>
      <c r="ADI475" s="26"/>
      <c r="ADJ475" s="26"/>
      <c r="ADK475" s="26"/>
      <c r="ADL475" s="26"/>
      <c r="ADM475" s="26"/>
      <c r="ADN475" s="26"/>
      <c r="ADO475" s="26"/>
      <c r="ADP475" s="26"/>
      <c r="ADQ475" s="26"/>
      <c r="ADR475" s="26"/>
      <c r="ADS475" s="26"/>
      <c r="ADT475" s="26"/>
      <c r="ADU475" s="26"/>
      <c r="ADV475" s="26"/>
      <c r="ADW475" s="26"/>
      <c r="ADX475" s="26"/>
      <c r="ADY475" s="26"/>
      <c r="ADZ475" s="26"/>
      <c r="AEA475" s="26"/>
      <c r="AEB475" s="26"/>
      <c r="AEC475" s="26"/>
      <c r="AED475" s="26"/>
      <c r="AEE475" s="26"/>
      <c r="AEF475" s="26"/>
      <c r="AEG475" s="26"/>
      <c r="AEH475" s="26"/>
      <c r="AEI475" s="26"/>
      <c r="AEJ475" s="26"/>
      <c r="AEK475" s="26"/>
      <c r="AEL475" s="26"/>
      <c r="AEM475" s="26"/>
      <c r="AEN475" s="26"/>
      <c r="AEO475" s="26"/>
      <c r="AEP475" s="26"/>
      <c r="AEQ475" s="26"/>
      <c r="AER475" s="26"/>
      <c r="AES475" s="26"/>
      <c r="AET475" s="26"/>
      <c r="AEU475" s="26"/>
      <c r="AEV475" s="26"/>
      <c r="AEW475" s="26"/>
      <c r="AEX475" s="26"/>
      <c r="AEY475" s="26"/>
      <c r="AEZ475" s="26"/>
      <c r="AFA475" s="26"/>
      <c r="AFB475" s="26"/>
      <c r="AFC475" s="26"/>
      <c r="AFD475" s="26"/>
      <c r="AFE475" s="26"/>
      <c r="AFF475" s="26"/>
      <c r="AFG475" s="26"/>
      <c r="AFH475" s="26"/>
      <c r="AFI475" s="26"/>
      <c r="AFJ475" s="26"/>
      <c r="AFK475" s="26"/>
      <c r="AFL475" s="26"/>
      <c r="AFM475" s="26"/>
      <c r="AFN475" s="26"/>
      <c r="AFO475" s="26"/>
      <c r="AFP475" s="26"/>
      <c r="AFQ475" s="26"/>
      <c r="AFR475" s="26"/>
      <c r="AFS475" s="26"/>
      <c r="AFT475" s="26"/>
      <c r="AFU475" s="26"/>
      <c r="AFV475" s="26"/>
      <c r="AFW475" s="26"/>
      <c r="AFX475" s="26"/>
      <c r="AFY475" s="26"/>
      <c r="AFZ475" s="26"/>
      <c r="AGA475" s="26"/>
      <c r="AGB475" s="26"/>
      <c r="AGC475" s="26"/>
      <c r="AGD475" s="26"/>
      <c r="AGE475" s="26"/>
      <c r="AGF475" s="26"/>
      <c r="AGG475" s="26"/>
      <c r="AGH475" s="26"/>
      <c r="AGI475" s="26"/>
      <c r="AGJ475" s="26"/>
      <c r="AGK475" s="26"/>
      <c r="AGL475" s="26"/>
      <c r="AGM475" s="26"/>
      <c r="AGN475" s="26"/>
      <c r="AGO475" s="26"/>
    </row>
    <row r="476" spans="371:873" x14ac:dyDescent="0.25">
      <c r="NG476" s="26"/>
      <c r="NH476" s="26"/>
      <c r="NI476" s="26"/>
      <c r="NJ476" s="26"/>
      <c r="NK476" s="26"/>
      <c r="NL476" s="26"/>
      <c r="NM476" s="26"/>
      <c r="NN476" s="26"/>
      <c r="NO476" s="26"/>
      <c r="NP476" s="26"/>
      <c r="NQ476" s="26"/>
      <c r="NR476" s="26"/>
      <c r="NS476" s="26"/>
      <c r="NT476" s="26"/>
      <c r="NU476" s="26"/>
      <c r="NV476" s="26"/>
      <c r="NW476" s="26"/>
      <c r="NX476" s="26"/>
      <c r="NY476" s="26"/>
      <c r="NZ476" s="26"/>
      <c r="OA476" s="26"/>
      <c r="OB476" s="26"/>
      <c r="OC476" s="26"/>
      <c r="OD476" s="26"/>
      <c r="OE476" s="26"/>
      <c r="OF476" s="26"/>
      <c r="OG476" s="26"/>
      <c r="OH476" s="26"/>
      <c r="OI476" s="26"/>
      <c r="OJ476" s="26"/>
      <c r="OK476" s="26"/>
      <c r="OL476" s="26"/>
      <c r="OM476" s="26"/>
      <c r="ON476" s="26"/>
      <c r="OO476" s="26"/>
      <c r="OP476" s="26"/>
      <c r="OQ476" s="26"/>
      <c r="OR476" s="26"/>
      <c r="OS476" s="26"/>
      <c r="OT476" s="26"/>
      <c r="OU476" s="26"/>
      <c r="OV476" s="26"/>
      <c r="OW476" s="26"/>
      <c r="OX476" s="26"/>
      <c r="OY476" s="26"/>
      <c r="OZ476" s="26"/>
      <c r="PA476" s="26"/>
      <c r="PB476" s="26"/>
      <c r="PC476" s="26"/>
      <c r="PD476" s="26"/>
      <c r="PE476" s="26"/>
      <c r="PF476" s="26"/>
      <c r="PG476" s="26"/>
      <c r="PH476" s="26"/>
      <c r="PI476" s="26"/>
      <c r="PJ476" s="26"/>
      <c r="PK476" s="26"/>
      <c r="PL476" s="26"/>
      <c r="PM476" s="26"/>
      <c r="PN476" s="26"/>
      <c r="PO476" s="26"/>
      <c r="PP476" s="26"/>
      <c r="PQ476" s="26"/>
      <c r="PR476" s="26"/>
      <c r="PS476" s="26"/>
      <c r="PT476" s="26"/>
      <c r="PU476" s="26"/>
      <c r="PV476" s="26"/>
      <c r="PW476" s="26"/>
      <c r="PX476" s="26"/>
      <c r="PY476" s="26"/>
      <c r="PZ476" s="26"/>
      <c r="QA476" s="26"/>
      <c r="QB476" s="26"/>
      <c r="QC476" s="26"/>
      <c r="QD476" s="26"/>
      <c r="QE476" s="26"/>
      <c r="QF476" s="26"/>
      <c r="QG476" s="26"/>
      <c r="QH476" s="26"/>
      <c r="QI476" s="26"/>
      <c r="QJ476" s="26"/>
      <c r="QK476" s="26"/>
      <c r="QL476" s="26"/>
      <c r="QM476" s="26"/>
      <c r="QN476" s="26"/>
      <c r="QO476" s="26"/>
      <c r="QP476" s="26"/>
      <c r="QQ476" s="26"/>
      <c r="QR476" s="26"/>
      <c r="QS476" s="26"/>
      <c r="QT476" s="26"/>
      <c r="QU476" s="26"/>
      <c r="QV476" s="26"/>
      <c r="QW476" s="26"/>
      <c r="QX476" s="26"/>
      <c r="QY476" s="26"/>
      <c r="QZ476" s="26"/>
      <c r="RA476" s="26"/>
      <c r="RB476" s="26"/>
      <c r="RC476" s="26"/>
      <c r="RD476" s="26"/>
      <c r="RE476" s="26"/>
      <c r="RF476" s="26"/>
      <c r="RG476" s="26"/>
      <c r="RH476" s="26"/>
      <c r="RI476" s="26"/>
      <c r="RJ476" s="26"/>
      <c r="RK476" s="26"/>
      <c r="RL476" s="26"/>
      <c r="RM476" s="26"/>
      <c r="RN476" s="26"/>
      <c r="RO476" s="26"/>
      <c r="RP476" s="26"/>
      <c r="RQ476" s="26"/>
      <c r="RR476" s="26"/>
      <c r="RS476" s="26"/>
      <c r="RT476" s="26"/>
      <c r="RU476" s="26"/>
      <c r="RV476" s="26"/>
      <c r="RW476" s="26"/>
      <c r="RX476" s="26"/>
      <c r="RY476" s="26"/>
      <c r="RZ476" s="26"/>
      <c r="SA476" s="26"/>
      <c r="SB476" s="26"/>
      <c r="SC476" s="26"/>
      <c r="SD476" s="26"/>
      <c r="SE476" s="26"/>
      <c r="SF476" s="26"/>
      <c r="SG476" s="26"/>
      <c r="SH476" s="26"/>
      <c r="SI476" s="26"/>
      <c r="SJ476" s="26"/>
      <c r="SK476" s="26"/>
      <c r="SL476" s="26"/>
      <c r="SM476" s="26"/>
      <c r="SN476" s="26"/>
      <c r="SO476" s="26"/>
      <c r="SP476" s="26"/>
      <c r="AAV476" s="26"/>
      <c r="AAW476" s="26"/>
      <c r="AAX476" s="26"/>
      <c r="AAY476" s="26"/>
      <c r="AAZ476" s="26"/>
      <c r="ABA476" s="26"/>
      <c r="ABB476" s="26"/>
      <c r="ABC476" s="26"/>
      <c r="ABD476" s="26"/>
      <c r="ABE476" s="26"/>
      <c r="ABF476" s="26"/>
      <c r="ABG476" s="26"/>
      <c r="ABH476" s="26"/>
      <c r="ABI476" s="26"/>
      <c r="ABJ476" s="26"/>
      <c r="ABK476" s="26"/>
      <c r="ABL476" s="26"/>
      <c r="ABM476" s="26"/>
      <c r="ABN476" s="26"/>
      <c r="ABO476" s="26"/>
      <c r="ABP476" s="26"/>
      <c r="ABQ476" s="26"/>
      <c r="ABR476" s="26"/>
      <c r="ABS476" s="26"/>
      <c r="ABT476" s="26"/>
      <c r="ABU476" s="26"/>
      <c r="ABV476" s="26"/>
      <c r="ABW476" s="26"/>
      <c r="ABX476" s="26"/>
      <c r="ABY476" s="26"/>
      <c r="ABZ476" s="26"/>
      <c r="ACA476" s="26"/>
      <c r="ACB476" s="26"/>
      <c r="ACC476" s="26"/>
      <c r="ACD476" s="26"/>
      <c r="ACE476" s="26"/>
      <c r="ACF476" s="26"/>
      <c r="ACG476" s="26"/>
      <c r="ACH476" s="26"/>
      <c r="ACI476" s="26"/>
      <c r="ACJ476" s="26"/>
      <c r="ACK476" s="26"/>
      <c r="ACL476" s="26"/>
      <c r="ACM476" s="26"/>
      <c r="ACN476" s="26"/>
      <c r="ACO476" s="26"/>
      <c r="ACP476" s="26"/>
      <c r="ACQ476" s="26"/>
      <c r="ACR476" s="26"/>
      <c r="ACS476" s="26"/>
      <c r="ACT476" s="26"/>
      <c r="ACU476" s="26"/>
      <c r="ACV476" s="26"/>
      <c r="ACW476" s="26"/>
      <c r="ACX476" s="26"/>
      <c r="ACY476" s="26"/>
      <c r="ACZ476" s="26"/>
      <c r="ADA476" s="26"/>
      <c r="ADB476" s="26"/>
      <c r="ADC476" s="26"/>
      <c r="ADD476" s="26"/>
      <c r="ADE476" s="26"/>
      <c r="ADF476" s="26"/>
      <c r="ADG476" s="26"/>
      <c r="ADH476" s="26"/>
      <c r="ADI476" s="26"/>
      <c r="ADJ476" s="26"/>
      <c r="ADK476" s="26"/>
      <c r="ADL476" s="26"/>
      <c r="ADM476" s="26"/>
      <c r="ADN476" s="26"/>
      <c r="ADO476" s="26"/>
      <c r="ADP476" s="26"/>
      <c r="ADQ476" s="26"/>
      <c r="ADR476" s="26"/>
      <c r="ADS476" s="26"/>
      <c r="ADT476" s="26"/>
      <c r="ADU476" s="26"/>
      <c r="ADV476" s="26"/>
      <c r="ADW476" s="26"/>
      <c r="ADX476" s="26"/>
      <c r="ADY476" s="26"/>
      <c r="ADZ476" s="26"/>
      <c r="AEA476" s="26"/>
      <c r="AEB476" s="26"/>
      <c r="AEC476" s="26"/>
      <c r="AED476" s="26"/>
      <c r="AEE476" s="26"/>
      <c r="AEF476" s="26"/>
      <c r="AEG476" s="26"/>
      <c r="AEH476" s="26"/>
      <c r="AEI476" s="26"/>
      <c r="AEJ476" s="26"/>
      <c r="AEK476" s="26"/>
      <c r="AEL476" s="26"/>
      <c r="AEM476" s="26"/>
      <c r="AEN476" s="26"/>
      <c r="AEO476" s="26"/>
      <c r="AEP476" s="26"/>
      <c r="AEQ476" s="26"/>
      <c r="AER476" s="26"/>
      <c r="AES476" s="26"/>
      <c r="AET476" s="26"/>
      <c r="AEU476" s="26"/>
      <c r="AEV476" s="26"/>
      <c r="AEW476" s="26"/>
      <c r="AEX476" s="26"/>
      <c r="AEY476" s="26"/>
      <c r="AEZ476" s="26"/>
      <c r="AFA476" s="26"/>
      <c r="AFB476" s="26"/>
      <c r="AFC476" s="26"/>
      <c r="AFD476" s="26"/>
      <c r="AFE476" s="26"/>
      <c r="AFF476" s="26"/>
      <c r="AFG476" s="26"/>
      <c r="AFH476" s="26"/>
      <c r="AFI476" s="26"/>
      <c r="AFJ476" s="26"/>
      <c r="AFK476" s="26"/>
      <c r="AFL476" s="26"/>
      <c r="AFM476" s="26"/>
      <c r="AFN476" s="26"/>
      <c r="AFO476" s="26"/>
      <c r="AFP476" s="26"/>
      <c r="AFQ476" s="26"/>
      <c r="AFR476" s="26"/>
      <c r="AFS476" s="26"/>
      <c r="AFT476" s="26"/>
      <c r="AFU476" s="26"/>
      <c r="AFV476" s="26"/>
      <c r="AFW476" s="26"/>
      <c r="AFX476" s="26"/>
      <c r="AFY476" s="26"/>
      <c r="AFZ476" s="26"/>
      <c r="AGA476" s="26"/>
      <c r="AGB476" s="26"/>
      <c r="AGC476" s="26"/>
      <c r="AGD476" s="26"/>
      <c r="AGE476" s="26"/>
      <c r="AGF476" s="26"/>
      <c r="AGG476" s="26"/>
      <c r="AGH476" s="26"/>
      <c r="AGI476" s="26"/>
      <c r="AGJ476" s="26"/>
      <c r="AGK476" s="26"/>
      <c r="AGL476" s="26"/>
      <c r="AGM476" s="26"/>
      <c r="AGN476" s="26"/>
      <c r="AGO476" s="26"/>
    </row>
    <row r="477" spans="371:873" x14ac:dyDescent="0.25">
      <c r="NG477" s="26"/>
      <c r="NH477" s="26"/>
      <c r="NI477" s="26"/>
      <c r="NJ477" s="26"/>
      <c r="NK477" s="26"/>
      <c r="NL477" s="26"/>
      <c r="NM477" s="26"/>
      <c r="NN477" s="26"/>
      <c r="NO477" s="26"/>
      <c r="NP477" s="26"/>
      <c r="NQ477" s="26"/>
      <c r="NR477" s="26"/>
      <c r="NS477" s="26"/>
      <c r="NT477" s="26"/>
      <c r="NU477" s="26"/>
      <c r="NV477" s="26"/>
      <c r="NW477" s="26"/>
      <c r="NX477" s="26"/>
      <c r="NY477" s="26"/>
      <c r="NZ477" s="26"/>
      <c r="OA477" s="26"/>
      <c r="OB477" s="26"/>
      <c r="OC477" s="26"/>
      <c r="OD477" s="26"/>
      <c r="OE477" s="26"/>
      <c r="OF477" s="26"/>
      <c r="OG477" s="26"/>
      <c r="OH477" s="26"/>
      <c r="OI477" s="26"/>
      <c r="OJ477" s="26"/>
      <c r="OK477" s="26"/>
      <c r="OL477" s="26"/>
      <c r="OM477" s="26"/>
      <c r="ON477" s="26"/>
      <c r="OO477" s="26"/>
      <c r="OP477" s="26"/>
      <c r="OQ477" s="26"/>
      <c r="OR477" s="26"/>
      <c r="OS477" s="26"/>
      <c r="OT477" s="26"/>
      <c r="OU477" s="26"/>
      <c r="OV477" s="26"/>
      <c r="OW477" s="26"/>
      <c r="OX477" s="26"/>
      <c r="OY477" s="26"/>
      <c r="OZ477" s="26"/>
      <c r="PA477" s="26"/>
      <c r="PB477" s="26"/>
      <c r="PC477" s="26"/>
      <c r="PD477" s="26"/>
      <c r="PE477" s="26"/>
      <c r="PF477" s="26"/>
      <c r="PG477" s="26"/>
      <c r="PH477" s="26"/>
      <c r="PI477" s="26"/>
      <c r="PJ477" s="26"/>
      <c r="PK477" s="26"/>
      <c r="PL477" s="26"/>
      <c r="PM477" s="26"/>
      <c r="PN477" s="26"/>
      <c r="PO477" s="26"/>
      <c r="PP477" s="26"/>
      <c r="PQ477" s="26"/>
      <c r="PR477" s="26"/>
      <c r="PS477" s="26"/>
      <c r="PT477" s="26"/>
      <c r="PU477" s="26"/>
      <c r="PV477" s="26"/>
      <c r="PW477" s="26"/>
      <c r="PX477" s="26"/>
      <c r="PY477" s="26"/>
      <c r="PZ477" s="26"/>
      <c r="QA477" s="26"/>
      <c r="QB477" s="26"/>
      <c r="QC477" s="26"/>
      <c r="QD477" s="26"/>
      <c r="QE477" s="26"/>
      <c r="QF477" s="26"/>
      <c r="QG477" s="26"/>
      <c r="QH477" s="26"/>
      <c r="QI477" s="26"/>
      <c r="QJ477" s="26"/>
      <c r="QK477" s="26"/>
      <c r="QL477" s="26"/>
      <c r="QM477" s="26"/>
      <c r="QN477" s="26"/>
      <c r="QO477" s="26"/>
      <c r="QP477" s="26"/>
      <c r="QQ477" s="26"/>
      <c r="QR477" s="26"/>
      <c r="QS477" s="26"/>
      <c r="QT477" s="26"/>
      <c r="QU477" s="26"/>
      <c r="QV477" s="26"/>
      <c r="QW477" s="26"/>
      <c r="QX477" s="26"/>
      <c r="QY477" s="26"/>
      <c r="QZ477" s="26"/>
      <c r="RA477" s="26"/>
      <c r="RB477" s="26"/>
      <c r="RC477" s="26"/>
      <c r="RD477" s="26"/>
      <c r="RE477" s="26"/>
      <c r="RF477" s="26"/>
      <c r="RG477" s="26"/>
      <c r="RH477" s="26"/>
      <c r="RI477" s="26"/>
      <c r="RJ477" s="26"/>
      <c r="RK477" s="26"/>
      <c r="RL477" s="26"/>
      <c r="RM477" s="26"/>
      <c r="RN477" s="26"/>
      <c r="RO477" s="26"/>
      <c r="RP477" s="26"/>
      <c r="RQ477" s="26"/>
      <c r="RR477" s="26"/>
      <c r="RS477" s="26"/>
      <c r="RT477" s="26"/>
      <c r="RU477" s="26"/>
      <c r="RV477" s="26"/>
      <c r="RW477" s="26"/>
      <c r="RX477" s="26"/>
      <c r="RY477" s="26"/>
      <c r="RZ477" s="26"/>
      <c r="SA477" s="26"/>
      <c r="SB477" s="26"/>
      <c r="SC477" s="26"/>
      <c r="SD477" s="26"/>
      <c r="SE477" s="26"/>
      <c r="SF477" s="26"/>
      <c r="SG477" s="26"/>
      <c r="SH477" s="26"/>
      <c r="SI477" s="26"/>
      <c r="SJ477" s="26"/>
      <c r="SK477" s="26"/>
      <c r="SL477" s="26"/>
      <c r="SM477" s="26"/>
      <c r="SN477" s="26"/>
      <c r="SO477" s="26"/>
      <c r="SP477" s="26"/>
      <c r="AAV477" s="26"/>
      <c r="AAW477" s="26"/>
      <c r="AAX477" s="26"/>
      <c r="AAY477" s="26"/>
      <c r="AAZ477" s="26"/>
      <c r="ABA477" s="26"/>
      <c r="ABB477" s="26"/>
      <c r="ABC477" s="26"/>
      <c r="ABD477" s="26"/>
      <c r="ABE477" s="26"/>
      <c r="ABF477" s="26"/>
      <c r="ABG477" s="26"/>
      <c r="ABH477" s="26"/>
      <c r="ABI477" s="26"/>
      <c r="ABJ477" s="26"/>
      <c r="ABK477" s="26"/>
      <c r="ABL477" s="26"/>
      <c r="ABM477" s="26"/>
      <c r="ABN477" s="26"/>
      <c r="ABO477" s="26"/>
      <c r="ABP477" s="26"/>
      <c r="ABQ477" s="26"/>
      <c r="ABR477" s="26"/>
      <c r="ABS477" s="26"/>
      <c r="ABT477" s="26"/>
      <c r="ABU477" s="26"/>
      <c r="ABV477" s="26"/>
      <c r="ABW477" s="26"/>
      <c r="ABX477" s="26"/>
      <c r="ABY477" s="26"/>
      <c r="ABZ477" s="26"/>
      <c r="ACA477" s="26"/>
      <c r="ACB477" s="26"/>
      <c r="ACC477" s="26"/>
      <c r="ACD477" s="26"/>
      <c r="ACE477" s="26"/>
      <c r="ACF477" s="26"/>
      <c r="ACG477" s="26"/>
      <c r="ACH477" s="26"/>
      <c r="ACI477" s="26"/>
      <c r="ACJ477" s="26"/>
      <c r="ACK477" s="26"/>
      <c r="ACL477" s="26"/>
      <c r="ACM477" s="26"/>
      <c r="ACN477" s="26"/>
      <c r="ACO477" s="26"/>
      <c r="ACP477" s="26"/>
      <c r="ACQ477" s="26"/>
      <c r="ACR477" s="26"/>
      <c r="ACS477" s="26"/>
      <c r="ACT477" s="26"/>
      <c r="ACU477" s="26"/>
      <c r="ACV477" s="26"/>
      <c r="ACW477" s="26"/>
      <c r="ACX477" s="26"/>
      <c r="ACY477" s="26"/>
      <c r="ACZ477" s="26"/>
      <c r="ADA477" s="26"/>
      <c r="ADB477" s="26"/>
      <c r="ADC477" s="26"/>
      <c r="ADD477" s="26"/>
      <c r="ADE477" s="26"/>
      <c r="ADF477" s="26"/>
      <c r="ADG477" s="26"/>
      <c r="ADH477" s="26"/>
      <c r="ADI477" s="26"/>
      <c r="ADJ477" s="26"/>
      <c r="ADK477" s="26"/>
      <c r="ADL477" s="26"/>
      <c r="ADM477" s="26"/>
      <c r="ADN477" s="26"/>
      <c r="ADO477" s="26"/>
      <c r="ADP477" s="26"/>
      <c r="ADQ477" s="26"/>
      <c r="ADR477" s="26"/>
      <c r="ADS477" s="26"/>
      <c r="ADT477" s="26"/>
      <c r="ADU477" s="26"/>
      <c r="ADV477" s="26"/>
      <c r="ADW477" s="26"/>
      <c r="ADX477" s="26"/>
      <c r="ADY477" s="26"/>
      <c r="ADZ477" s="26"/>
      <c r="AEA477" s="26"/>
      <c r="AEB477" s="26"/>
      <c r="AEC477" s="26"/>
      <c r="AED477" s="26"/>
      <c r="AEE477" s="26"/>
      <c r="AEF477" s="26"/>
      <c r="AEG477" s="26"/>
      <c r="AEH477" s="26"/>
      <c r="AEI477" s="26"/>
      <c r="AEJ477" s="26"/>
      <c r="AEK477" s="26"/>
      <c r="AEL477" s="26"/>
      <c r="AEM477" s="26"/>
      <c r="AEN477" s="26"/>
      <c r="AEO477" s="26"/>
      <c r="AEP477" s="26"/>
      <c r="AEQ477" s="26"/>
      <c r="AER477" s="26"/>
      <c r="AES477" s="26"/>
      <c r="AET477" s="26"/>
      <c r="AEU477" s="26"/>
      <c r="AEV477" s="26"/>
      <c r="AEW477" s="26"/>
      <c r="AEX477" s="26"/>
      <c r="AEY477" s="26"/>
      <c r="AEZ477" s="26"/>
      <c r="AFA477" s="26"/>
      <c r="AFB477" s="26"/>
      <c r="AFC477" s="26"/>
      <c r="AFD477" s="26"/>
      <c r="AFE477" s="26"/>
      <c r="AFF477" s="26"/>
      <c r="AFG477" s="26"/>
      <c r="AFH477" s="26"/>
      <c r="AFI477" s="26"/>
      <c r="AFJ477" s="26"/>
      <c r="AFK477" s="26"/>
      <c r="AFL477" s="26"/>
      <c r="AFM477" s="26"/>
      <c r="AFN477" s="26"/>
      <c r="AFO477" s="26"/>
      <c r="AFP477" s="26"/>
      <c r="AFQ477" s="26"/>
      <c r="AFR477" s="26"/>
      <c r="AFS477" s="26"/>
      <c r="AFT477" s="26"/>
      <c r="AFU477" s="26"/>
      <c r="AFV477" s="26"/>
      <c r="AFW477" s="26"/>
      <c r="AFX477" s="26"/>
      <c r="AFY477" s="26"/>
      <c r="AFZ477" s="26"/>
      <c r="AGA477" s="26"/>
      <c r="AGB477" s="26"/>
      <c r="AGC477" s="26"/>
      <c r="AGD477" s="26"/>
      <c r="AGE477" s="26"/>
      <c r="AGF477" s="26"/>
      <c r="AGG477" s="26"/>
      <c r="AGH477" s="26"/>
      <c r="AGI477" s="26"/>
      <c r="AGJ477" s="26"/>
      <c r="AGK477" s="26"/>
      <c r="AGL477" s="26"/>
      <c r="AGM477" s="26"/>
      <c r="AGN477" s="26"/>
      <c r="AGO477" s="26"/>
    </row>
    <row r="478" spans="371:873" x14ac:dyDescent="0.25">
      <c r="NG478" s="26"/>
      <c r="NH478" s="26"/>
      <c r="NI478" s="26"/>
      <c r="NJ478" s="26"/>
      <c r="NK478" s="26"/>
      <c r="NL478" s="26"/>
      <c r="NM478" s="26"/>
      <c r="NN478" s="26"/>
      <c r="NO478" s="26"/>
      <c r="NP478" s="26"/>
      <c r="NQ478" s="26"/>
      <c r="NR478" s="26"/>
      <c r="NS478" s="26"/>
      <c r="NT478" s="26"/>
      <c r="NU478" s="26"/>
      <c r="NV478" s="26"/>
      <c r="NW478" s="26"/>
      <c r="NX478" s="26"/>
      <c r="NY478" s="26"/>
      <c r="NZ478" s="26"/>
      <c r="OA478" s="26"/>
      <c r="OB478" s="26"/>
      <c r="OC478" s="26"/>
      <c r="OD478" s="26"/>
      <c r="OE478" s="26"/>
      <c r="OF478" s="26"/>
      <c r="OG478" s="26"/>
      <c r="OH478" s="26"/>
      <c r="OI478" s="26"/>
      <c r="OJ478" s="26"/>
      <c r="OK478" s="26"/>
      <c r="OL478" s="26"/>
      <c r="OM478" s="26"/>
      <c r="ON478" s="26"/>
      <c r="OO478" s="26"/>
      <c r="OP478" s="26"/>
      <c r="OQ478" s="26"/>
      <c r="OR478" s="26"/>
      <c r="OS478" s="26"/>
      <c r="OT478" s="26"/>
      <c r="OU478" s="26"/>
      <c r="OV478" s="26"/>
      <c r="OW478" s="26"/>
      <c r="OX478" s="26"/>
      <c r="OY478" s="26"/>
      <c r="OZ478" s="26"/>
      <c r="PA478" s="26"/>
      <c r="PB478" s="26"/>
      <c r="PC478" s="26"/>
      <c r="PD478" s="26"/>
      <c r="PE478" s="26"/>
      <c r="PF478" s="26"/>
      <c r="PG478" s="26"/>
      <c r="PH478" s="26"/>
      <c r="PI478" s="26"/>
      <c r="PJ478" s="26"/>
      <c r="PK478" s="26"/>
      <c r="PL478" s="26"/>
      <c r="PM478" s="26"/>
      <c r="PN478" s="26"/>
      <c r="PO478" s="26"/>
      <c r="PP478" s="26"/>
      <c r="PQ478" s="26"/>
      <c r="PR478" s="26"/>
      <c r="PS478" s="26"/>
      <c r="PT478" s="26"/>
      <c r="PU478" s="26"/>
      <c r="PV478" s="26"/>
      <c r="PW478" s="26"/>
      <c r="PX478" s="26"/>
      <c r="PY478" s="26"/>
      <c r="PZ478" s="26"/>
      <c r="QA478" s="26"/>
      <c r="QB478" s="26"/>
      <c r="QC478" s="26"/>
      <c r="QD478" s="26"/>
      <c r="QE478" s="26"/>
      <c r="QF478" s="26"/>
      <c r="QG478" s="26"/>
      <c r="QH478" s="26"/>
      <c r="QI478" s="26"/>
      <c r="QJ478" s="26"/>
      <c r="QK478" s="26"/>
      <c r="QL478" s="26"/>
      <c r="QM478" s="26"/>
      <c r="QN478" s="26"/>
      <c r="QO478" s="26"/>
      <c r="QP478" s="26"/>
      <c r="QQ478" s="26"/>
      <c r="QR478" s="26"/>
      <c r="QS478" s="26"/>
      <c r="QT478" s="26"/>
      <c r="QU478" s="26"/>
      <c r="QV478" s="26"/>
      <c r="QW478" s="26"/>
      <c r="QX478" s="26"/>
      <c r="QY478" s="26"/>
      <c r="QZ478" s="26"/>
      <c r="RA478" s="26"/>
      <c r="RB478" s="26"/>
      <c r="RC478" s="26"/>
      <c r="RD478" s="26"/>
      <c r="RE478" s="26"/>
      <c r="RF478" s="26"/>
      <c r="RG478" s="26"/>
      <c r="RH478" s="26"/>
      <c r="RI478" s="26"/>
      <c r="RJ478" s="26"/>
      <c r="RK478" s="26"/>
      <c r="RL478" s="26"/>
      <c r="RM478" s="26"/>
      <c r="RN478" s="26"/>
      <c r="RO478" s="26"/>
      <c r="RP478" s="26"/>
      <c r="RQ478" s="26"/>
      <c r="RR478" s="26"/>
      <c r="RS478" s="26"/>
      <c r="RT478" s="26"/>
      <c r="RU478" s="26"/>
      <c r="RV478" s="26"/>
      <c r="RW478" s="26"/>
      <c r="RX478" s="26"/>
      <c r="RY478" s="26"/>
      <c r="RZ478" s="26"/>
      <c r="SA478" s="26"/>
      <c r="SB478" s="26"/>
      <c r="SC478" s="26"/>
      <c r="SD478" s="26"/>
      <c r="SE478" s="26"/>
      <c r="SF478" s="26"/>
      <c r="SG478" s="26"/>
      <c r="SH478" s="26"/>
      <c r="SI478" s="26"/>
      <c r="SJ478" s="26"/>
      <c r="SK478" s="26"/>
      <c r="SL478" s="26"/>
      <c r="SM478" s="26"/>
      <c r="SN478" s="26"/>
      <c r="SO478" s="26"/>
      <c r="SP478" s="26"/>
      <c r="AAV478" s="26"/>
      <c r="AAW478" s="26"/>
      <c r="AAX478" s="26"/>
      <c r="AAY478" s="26"/>
      <c r="AAZ478" s="26"/>
      <c r="ABA478" s="26"/>
      <c r="ABB478" s="26"/>
      <c r="ABC478" s="26"/>
      <c r="ABD478" s="26"/>
      <c r="ABE478" s="26"/>
      <c r="ABF478" s="26"/>
      <c r="ABG478" s="26"/>
      <c r="ABH478" s="26"/>
      <c r="ABI478" s="26"/>
      <c r="ABJ478" s="26"/>
      <c r="ABK478" s="26"/>
      <c r="ABL478" s="26"/>
      <c r="ABM478" s="26"/>
      <c r="ABN478" s="26"/>
      <c r="ABO478" s="26"/>
      <c r="ABP478" s="26"/>
      <c r="ABQ478" s="26"/>
      <c r="ABR478" s="26"/>
      <c r="ABS478" s="26"/>
      <c r="ABT478" s="26"/>
      <c r="ABU478" s="26"/>
      <c r="ABV478" s="26"/>
      <c r="ABW478" s="26"/>
      <c r="ABX478" s="26"/>
      <c r="ABY478" s="26"/>
      <c r="ABZ478" s="26"/>
      <c r="ACA478" s="26"/>
      <c r="ACB478" s="26"/>
      <c r="ACC478" s="26"/>
      <c r="ACD478" s="26"/>
      <c r="ACE478" s="26"/>
      <c r="ACF478" s="26"/>
      <c r="ACG478" s="26"/>
      <c r="ACH478" s="26"/>
      <c r="ACI478" s="26"/>
      <c r="ACJ478" s="26"/>
      <c r="ACK478" s="26"/>
      <c r="ACL478" s="26"/>
      <c r="ACM478" s="26"/>
      <c r="ACN478" s="26"/>
      <c r="ACO478" s="26"/>
      <c r="ACP478" s="26"/>
      <c r="ACQ478" s="26"/>
      <c r="ACR478" s="26"/>
      <c r="ACS478" s="26"/>
      <c r="ACT478" s="26"/>
      <c r="ACU478" s="26"/>
      <c r="ACV478" s="26"/>
      <c r="ACW478" s="26"/>
      <c r="ACX478" s="26"/>
      <c r="ACY478" s="26"/>
      <c r="ACZ478" s="26"/>
      <c r="ADA478" s="26"/>
      <c r="ADB478" s="26"/>
      <c r="ADC478" s="26"/>
      <c r="ADD478" s="26"/>
      <c r="ADE478" s="26"/>
      <c r="ADF478" s="26"/>
      <c r="ADG478" s="26"/>
      <c r="ADH478" s="26"/>
      <c r="ADI478" s="26"/>
      <c r="ADJ478" s="26"/>
      <c r="ADK478" s="26"/>
      <c r="ADL478" s="26"/>
      <c r="ADM478" s="26"/>
      <c r="ADN478" s="26"/>
      <c r="ADO478" s="26"/>
      <c r="ADP478" s="26"/>
      <c r="ADQ478" s="26"/>
      <c r="ADR478" s="26"/>
      <c r="ADS478" s="26"/>
      <c r="ADT478" s="26"/>
      <c r="ADU478" s="26"/>
      <c r="ADV478" s="26"/>
      <c r="ADW478" s="26"/>
      <c r="ADX478" s="26"/>
      <c r="ADY478" s="26"/>
      <c r="ADZ478" s="26"/>
      <c r="AEA478" s="26"/>
      <c r="AEB478" s="26"/>
      <c r="AEC478" s="26"/>
      <c r="AED478" s="26"/>
      <c r="AEE478" s="26"/>
      <c r="AEF478" s="26"/>
      <c r="AEG478" s="26"/>
      <c r="AEH478" s="26"/>
      <c r="AEI478" s="26"/>
      <c r="AEJ478" s="26"/>
      <c r="AEK478" s="26"/>
      <c r="AEL478" s="26"/>
      <c r="AEM478" s="26"/>
      <c r="AEN478" s="26"/>
      <c r="AEO478" s="26"/>
      <c r="AEP478" s="26"/>
      <c r="AEQ478" s="26"/>
      <c r="AER478" s="26"/>
      <c r="AES478" s="26"/>
      <c r="AET478" s="26"/>
      <c r="AEU478" s="26"/>
      <c r="AEV478" s="26"/>
      <c r="AEW478" s="26"/>
      <c r="AEX478" s="26"/>
      <c r="AEY478" s="26"/>
      <c r="AEZ478" s="26"/>
      <c r="AFA478" s="26"/>
      <c r="AFB478" s="26"/>
      <c r="AFC478" s="26"/>
      <c r="AFD478" s="26"/>
      <c r="AFE478" s="26"/>
      <c r="AFF478" s="26"/>
      <c r="AFG478" s="26"/>
      <c r="AFH478" s="26"/>
      <c r="AFI478" s="26"/>
      <c r="AFJ478" s="26"/>
      <c r="AFK478" s="26"/>
      <c r="AFL478" s="26"/>
      <c r="AFM478" s="26"/>
      <c r="AFN478" s="26"/>
      <c r="AFO478" s="26"/>
      <c r="AFP478" s="26"/>
      <c r="AFQ478" s="26"/>
      <c r="AFR478" s="26"/>
      <c r="AFS478" s="26"/>
      <c r="AFT478" s="26"/>
      <c r="AFU478" s="26"/>
      <c r="AFV478" s="26"/>
      <c r="AFW478" s="26"/>
      <c r="AFX478" s="26"/>
      <c r="AFY478" s="26"/>
      <c r="AFZ478" s="26"/>
      <c r="AGA478" s="26"/>
      <c r="AGB478" s="26"/>
      <c r="AGC478" s="26"/>
      <c r="AGD478" s="26"/>
      <c r="AGE478" s="26"/>
      <c r="AGF478" s="26"/>
      <c r="AGG478" s="26"/>
      <c r="AGH478" s="26"/>
      <c r="AGI478" s="26"/>
      <c r="AGJ478" s="26"/>
      <c r="AGK478" s="26"/>
      <c r="AGL478" s="26"/>
      <c r="AGM478" s="26"/>
      <c r="AGN478" s="26"/>
      <c r="AGO478" s="26"/>
    </row>
    <row r="479" spans="371:873" x14ac:dyDescent="0.25">
      <c r="NG479" s="26"/>
      <c r="NH479" s="26"/>
      <c r="NI479" s="26"/>
      <c r="NJ479" s="26"/>
      <c r="NK479" s="26"/>
      <c r="NL479" s="26"/>
      <c r="NM479" s="26"/>
      <c r="NN479" s="26"/>
      <c r="NO479" s="26"/>
      <c r="NP479" s="26"/>
      <c r="NQ479" s="26"/>
      <c r="NR479" s="26"/>
      <c r="NS479" s="26"/>
      <c r="NT479" s="26"/>
      <c r="NU479" s="26"/>
      <c r="NV479" s="26"/>
      <c r="NW479" s="26"/>
      <c r="NX479" s="26"/>
      <c r="NY479" s="26"/>
      <c r="NZ479" s="26"/>
      <c r="OA479" s="26"/>
      <c r="OB479" s="26"/>
      <c r="OC479" s="26"/>
      <c r="OD479" s="26"/>
      <c r="OE479" s="26"/>
      <c r="OF479" s="26"/>
      <c r="OG479" s="26"/>
      <c r="OH479" s="26"/>
      <c r="OI479" s="26"/>
      <c r="OJ479" s="26"/>
      <c r="OK479" s="26"/>
      <c r="OL479" s="26"/>
      <c r="OM479" s="26"/>
      <c r="ON479" s="26"/>
      <c r="OO479" s="26"/>
      <c r="OP479" s="26"/>
      <c r="OQ479" s="26"/>
      <c r="OR479" s="26"/>
      <c r="OS479" s="26"/>
      <c r="OT479" s="26"/>
      <c r="OU479" s="26"/>
      <c r="OV479" s="26"/>
      <c r="OW479" s="26"/>
      <c r="OX479" s="26"/>
      <c r="OY479" s="26"/>
      <c r="OZ479" s="26"/>
      <c r="PA479" s="26"/>
      <c r="PB479" s="26"/>
      <c r="PC479" s="26"/>
      <c r="PD479" s="26"/>
      <c r="PE479" s="26"/>
      <c r="PF479" s="26"/>
      <c r="PG479" s="26"/>
      <c r="PH479" s="26"/>
      <c r="PI479" s="26"/>
      <c r="PJ479" s="26"/>
      <c r="PK479" s="26"/>
      <c r="PL479" s="26"/>
      <c r="PM479" s="26"/>
      <c r="PN479" s="26"/>
      <c r="PO479" s="26"/>
      <c r="PP479" s="26"/>
      <c r="PQ479" s="26"/>
      <c r="PR479" s="26"/>
      <c r="PS479" s="26"/>
      <c r="PT479" s="26"/>
      <c r="PU479" s="26"/>
      <c r="PV479" s="26"/>
      <c r="PW479" s="26"/>
      <c r="PX479" s="26"/>
      <c r="PY479" s="26"/>
      <c r="PZ479" s="26"/>
      <c r="QA479" s="26"/>
      <c r="QB479" s="26"/>
      <c r="QC479" s="26"/>
      <c r="QD479" s="26"/>
      <c r="QE479" s="26"/>
      <c r="QF479" s="26"/>
      <c r="QG479" s="26"/>
      <c r="QH479" s="26"/>
      <c r="QI479" s="26"/>
      <c r="QJ479" s="26"/>
      <c r="QK479" s="26"/>
      <c r="QL479" s="26"/>
      <c r="QM479" s="26"/>
      <c r="QN479" s="26"/>
      <c r="QO479" s="26"/>
      <c r="QP479" s="26"/>
      <c r="QQ479" s="26"/>
      <c r="QR479" s="26"/>
      <c r="QS479" s="26"/>
      <c r="QT479" s="26"/>
      <c r="QU479" s="26"/>
      <c r="QV479" s="26"/>
      <c r="QW479" s="26"/>
      <c r="QX479" s="26"/>
      <c r="QY479" s="26"/>
      <c r="QZ479" s="26"/>
      <c r="RA479" s="26"/>
      <c r="RB479" s="26"/>
      <c r="RC479" s="26"/>
      <c r="RD479" s="26"/>
      <c r="RE479" s="26"/>
      <c r="RF479" s="26"/>
      <c r="RG479" s="26"/>
      <c r="RH479" s="26"/>
      <c r="RI479" s="26"/>
      <c r="RJ479" s="26"/>
      <c r="RK479" s="26"/>
      <c r="RL479" s="26"/>
      <c r="RM479" s="26"/>
      <c r="RN479" s="26"/>
      <c r="RO479" s="26"/>
      <c r="RP479" s="26"/>
      <c r="RQ479" s="26"/>
      <c r="RR479" s="26"/>
      <c r="RS479" s="26"/>
      <c r="RT479" s="26"/>
      <c r="RU479" s="26"/>
      <c r="RV479" s="26"/>
      <c r="RW479" s="26"/>
      <c r="RX479" s="26"/>
      <c r="RY479" s="26"/>
      <c r="RZ479" s="26"/>
      <c r="SA479" s="26"/>
      <c r="SB479" s="26"/>
      <c r="SC479" s="26"/>
      <c r="SD479" s="26"/>
      <c r="SE479" s="26"/>
      <c r="SF479" s="26"/>
      <c r="SG479" s="26"/>
      <c r="SH479" s="26"/>
      <c r="SI479" s="26"/>
      <c r="SJ479" s="26"/>
      <c r="SK479" s="26"/>
      <c r="SL479" s="26"/>
      <c r="SM479" s="26"/>
      <c r="SN479" s="26"/>
      <c r="SO479" s="26"/>
      <c r="SP479" s="26"/>
      <c r="AAV479" s="26"/>
      <c r="AAW479" s="26"/>
      <c r="AAX479" s="26"/>
      <c r="AAY479" s="26"/>
      <c r="AAZ479" s="26"/>
      <c r="ABA479" s="26"/>
      <c r="ABB479" s="26"/>
      <c r="ABC479" s="26"/>
      <c r="ABD479" s="26"/>
      <c r="ABE479" s="26"/>
      <c r="ABF479" s="26"/>
      <c r="ABG479" s="26"/>
      <c r="ABH479" s="26"/>
      <c r="ABI479" s="26"/>
      <c r="ABJ479" s="26"/>
      <c r="ABK479" s="26"/>
      <c r="ABL479" s="26"/>
      <c r="ABM479" s="26"/>
      <c r="ABN479" s="26"/>
      <c r="ABO479" s="26"/>
      <c r="ABP479" s="26"/>
      <c r="ABQ479" s="26"/>
      <c r="ABR479" s="26"/>
      <c r="ABS479" s="26"/>
      <c r="ABT479" s="26"/>
      <c r="ABU479" s="26"/>
      <c r="ABV479" s="26"/>
      <c r="ABW479" s="26"/>
      <c r="ABX479" s="26"/>
      <c r="ABY479" s="26"/>
      <c r="ABZ479" s="26"/>
      <c r="ACA479" s="26"/>
      <c r="ACB479" s="26"/>
      <c r="ACC479" s="26"/>
      <c r="ACD479" s="26"/>
      <c r="ACE479" s="26"/>
      <c r="ACF479" s="26"/>
      <c r="ACG479" s="26"/>
      <c r="ACH479" s="26"/>
      <c r="ACI479" s="26"/>
      <c r="ACJ479" s="26"/>
      <c r="ACK479" s="26"/>
      <c r="ACL479" s="26"/>
      <c r="ACM479" s="26"/>
      <c r="ACN479" s="26"/>
      <c r="ACO479" s="26"/>
      <c r="ACP479" s="26"/>
      <c r="ACQ479" s="26"/>
      <c r="ACR479" s="26"/>
      <c r="ACS479" s="26"/>
      <c r="ACT479" s="26"/>
      <c r="ACU479" s="26"/>
      <c r="ACV479" s="26"/>
      <c r="ACW479" s="26"/>
      <c r="ACX479" s="26"/>
      <c r="ACY479" s="26"/>
      <c r="ACZ479" s="26"/>
      <c r="ADA479" s="26"/>
      <c r="ADB479" s="26"/>
      <c r="ADC479" s="26"/>
      <c r="ADD479" s="26"/>
      <c r="ADE479" s="26"/>
      <c r="ADF479" s="26"/>
      <c r="ADG479" s="26"/>
      <c r="ADH479" s="26"/>
      <c r="ADI479" s="26"/>
      <c r="ADJ479" s="26"/>
      <c r="ADK479" s="26"/>
      <c r="ADL479" s="26"/>
      <c r="ADM479" s="26"/>
      <c r="ADN479" s="26"/>
      <c r="ADO479" s="26"/>
      <c r="ADP479" s="26"/>
      <c r="ADQ479" s="26"/>
      <c r="ADR479" s="26"/>
      <c r="ADS479" s="26"/>
      <c r="ADT479" s="26"/>
      <c r="ADU479" s="26"/>
      <c r="ADV479" s="26"/>
      <c r="ADW479" s="26"/>
      <c r="ADX479" s="26"/>
      <c r="ADY479" s="26"/>
      <c r="ADZ479" s="26"/>
      <c r="AEA479" s="26"/>
      <c r="AEB479" s="26"/>
      <c r="AEC479" s="26"/>
      <c r="AED479" s="26"/>
      <c r="AEE479" s="26"/>
      <c r="AEF479" s="26"/>
      <c r="AEG479" s="26"/>
      <c r="AEH479" s="26"/>
      <c r="AEI479" s="26"/>
      <c r="AEJ479" s="26"/>
      <c r="AEK479" s="26"/>
      <c r="AEL479" s="26"/>
      <c r="AEM479" s="26"/>
      <c r="AEN479" s="26"/>
      <c r="AEO479" s="26"/>
      <c r="AEP479" s="26"/>
      <c r="AEQ479" s="26"/>
      <c r="AER479" s="26"/>
      <c r="AES479" s="26"/>
      <c r="AET479" s="26"/>
      <c r="AEU479" s="26"/>
      <c r="AEV479" s="26"/>
      <c r="AEW479" s="26"/>
      <c r="AEX479" s="26"/>
      <c r="AEY479" s="26"/>
      <c r="AEZ479" s="26"/>
      <c r="AFA479" s="26"/>
      <c r="AFB479" s="26"/>
      <c r="AFC479" s="26"/>
      <c r="AFD479" s="26"/>
      <c r="AFE479" s="26"/>
      <c r="AFF479" s="26"/>
      <c r="AFG479" s="26"/>
      <c r="AFH479" s="26"/>
      <c r="AFI479" s="26"/>
      <c r="AFJ479" s="26"/>
      <c r="AFK479" s="26"/>
      <c r="AFL479" s="26"/>
      <c r="AFM479" s="26"/>
      <c r="AFN479" s="26"/>
      <c r="AFO479" s="26"/>
      <c r="AFP479" s="26"/>
      <c r="AFQ479" s="26"/>
      <c r="AFR479" s="26"/>
      <c r="AFS479" s="26"/>
      <c r="AFT479" s="26"/>
      <c r="AFU479" s="26"/>
      <c r="AFV479" s="26"/>
      <c r="AFW479" s="26"/>
      <c r="AFX479" s="26"/>
      <c r="AFY479" s="26"/>
      <c r="AFZ479" s="26"/>
      <c r="AGA479" s="26"/>
      <c r="AGB479" s="26"/>
      <c r="AGC479" s="26"/>
      <c r="AGD479" s="26"/>
      <c r="AGE479" s="26"/>
      <c r="AGF479" s="26"/>
      <c r="AGG479" s="26"/>
      <c r="AGH479" s="26"/>
      <c r="AGI479" s="26"/>
      <c r="AGJ479" s="26"/>
      <c r="AGK479" s="26"/>
      <c r="AGL479" s="26"/>
      <c r="AGM479" s="26"/>
      <c r="AGN479" s="26"/>
      <c r="AGO479" s="26"/>
    </row>
    <row r="480" spans="371:873" x14ac:dyDescent="0.25">
      <c r="NG480" s="26"/>
      <c r="NH480" s="26"/>
      <c r="NI480" s="26"/>
      <c r="NJ480" s="26"/>
      <c r="NK480" s="26"/>
      <c r="NL480" s="26"/>
      <c r="NM480" s="26"/>
      <c r="NN480" s="26"/>
      <c r="NO480" s="26"/>
      <c r="NP480" s="26"/>
      <c r="NQ480" s="26"/>
      <c r="NR480" s="26"/>
      <c r="NS480" s="26"/>
      <c r="NT480" s="26"/>
      <c r="NU480" s="26"/>
      <c r="NV480" s="26"/>
      <c r="NW480" s="26"/>
      <c r="NX480" s="26"/>
      <c r="NY480" s="26"/>
      <c r="NZ480" s="26"/>
      <c r="OA480" s="26"/>
      <c r="OB480" s="26"/>
      <c r="OC480" s="26"/>
      <c r="OD480" s="26"/>
      <c r="OE480" s="26"/>
      <c r="OF480" s="26"/>
      <c r="OG480" s="26"/>
      <c r="OH480" s="26"/>
      <c r="OI480" s="26"/>
      <c r="OJ480" s="26"/>
      <c r="OK480" s="26"/>
      <c r="OL480" s="26"/>
      <c r="OM480" s="26"/>
      <c r="ON480" s="26"/>
      <c r="OO480" s="26"/>
      <c r="OP480" s="26"/>
      <c r="OQ480" s="26"/>
      <c r="OR480" s="26"/>
      <c r="OS480" s="26"/>
      <c r="OT480" s="26"/>
      <c r="OU480" s="26"/>
      <c r="OV480" s="26"/>
      <c r="OW480" s="26"/>
      <c r="OX480" s="26"/>
      <c r="OY480" s="26"/>
      <c r="OZ480" s="26"/>
      <c r="PA480" s="26"/>
      <c r="PB480" s="26"/>
      <c r="PC480" s="26"/>
      <c r="PD480" s="26"/>
      <c r="PE480" s="26"/>
      <c r="PF480" s="26"/>
      <c r="PG480" s="26"/>
      <c r="PH480" s="26"/>
      <c r="PI480" s="26"/>
      <c r="PJ480" s="26"/>
      <c r="PK480" s="26"/>
      <c r="PL480" s="26"/>
      <c r="PM480" s="26"/>
      <c r="PN480" s="26"/>
      <c r="PO480" s="26"/>
      <c r="PP480" s="26"/>
      <c r="PQ480" s="26"/>
      <c r="PR480" s="26"/>
      <c r="PS480" s="26"/>
      <c r="PT480" s="26"/>
      <c r="PU480" s="26"/>
      <c r="PV480" s="26"/>
      <c r="PW480" s="26"/>
      <c r="PX480" s="26"/>
      <c r="PY480" s="26"/>
      <c r="PZ480" s="26"/>
      <c r="QA480" s="26"/>
      <c r="QB480" s="26"/>
      <c r="QC480" s="26"/>
      <c r="QD480" s="26"/>
      <c r="QE480" s="26"/>
      <c r="QF480" s="26"/>
      <c r="QG480" s="26"/>
      <c r="QH480" s="26"/>
      <c r="QI480" s="26"/>
      <c r="QJ480" s="26"/>
      <c r="QK480" s="26"/>
      <c r="QL480" s="26"/>
      <c r="QM480" s="26"/>
      <c r="QN480" s="26"/>
      <c r="QO480" s="26"/>
      <c r="QP480" s="26"/>
      <c r="QQ480" s="26"/>
      <c r="QR480" s="26"/>
      <c r="QS480" s="26"/>
      <c r="QT480" s="26"/>
      <c r="QU480" s="26"/>
      <c r="QV480" s="26"/>
      <c r="QW480" s="26"/>
      <c r="QX480" s="26"/>
      <c r="QY480" s="26"/>
      <c r="QZ480" s="26"/>
      <c r="RA480" s="26"/>
      <c r="RB480" s="26"/>
      <c r="RC480" s="26"/>
      <c r="RD480" s="26"/>
      <c r="RE480" s="26"/>
      <c r="RF480" s="26"/>
      <c r="RG480" s="26"/>
      <c r="RH480" s="26"/>
      <c r="RI480" s="26"/>
      <c r="RJ480" s="26"/>
      <c r="RK480" s="26"/>
      <c r="RL480" s="26"/>
      <c r="RM480" s="26"/>
      <c r="RN480" s="26"/>
      <c r="RO480" s="26"/>
      <c r="RP480" s="26"/>
      <c r="RQ480" s="26"/>
      <c r="RR480" s="26"/>
      <c r="RS480" s="26"/>
      <c r="RT480" s="26"/>
      <c r="RU480" s="26"/>
      <c r="RV480" s="26"/>
      <c r="RW480" s="26"/>
      <c r="RX480" s="26"/>
      <c r="RY480" s="26"/>
      <c r="RZ480" s="26"/>
      <c r="SA480" s="26"/>
      <c r="SB480" s="26"/>
      <c r="SC480" s="26"/>
      <c r="SD480" s="26"/>
      <c r="SE480" s="26"/>
      <c r="SF480" s="26"/>
      <c r="SG480" s="26"/>
      <c r="SH480" s="26"/>
      <c r="SI480" s="26"/>
      <c r="SJ480" s="26"/>
      <c r="SK480" s="26"/>
      <c r="SL480" s="26"/>
      <c r="SM480" s="26"/>
      <c r="SN480" s="26"/>
      <c r="SO480" s="26"/>
      <c r="SP480" s="26"/>
      <c r="AAV480" s="26"/>
      <c r="AAW480" s="26"/>
      <c r="AAX480" s="26"/>
      <c r="AAY480" s="26"/>
      <c r="AAZ480" s="26"/>
      <c r="ABA480" s="26"/>
      <c r="ABB480" s="26"/>
      <c r="ABC480" s="26"/>
      <c r="ABD480" s="26"/>
      <c r="ABE480" s="26"/>
      <c r="ABF480" s="26"/>
      <c r="ABG480" s="26"/>
      <c r="ABH480" s="26"/>
      <c r="ABI480" s="26"/>
      <c r="ABJ480" s="26"/>
      <c r="ABK480" s="26"/>
      <c r="ABL480" s="26"/>
      <c r="ABM480" s="26"/>
      <c r="ABN480" s="26"/>
      <c r="ABO480" s="26"/>
      <c r="ABP480" s="26"/>
      <c r="ABQ480" s="26"/>
      <c r="ABR480" s="26"/>
      <c r="ABS480" s="26"/>
      <c r="ABT480" s="26"/>
      <c r="ABU480" s="26"/>
      <c r="ABV480" s="26"/>
      <c r="ABW480" s="26"/>
      <c r="ABX480" s="26"/>
      <c r="ABY480" s="26"/>
      <c r="ABZ480" s="26"/>
      <c r="ACA480" s="26"/>
      <c r="ACB480" s="26"/>
      <c r="ACC480" s="26"/>
      <c r="ACD480" s="26"/>
      <c r="ACE480" s="26"/>
      <c r="ACF480" s="26"/>
      <c r="ACG480" s="26"/>
      <c r="ACH480" s="26"/>
      <c r="ACI480" s="26"/>
      <c r="ACJ480" s="26"/>
      <c r="ACK480" s="26"/>
      <c r="ACL480" s="26"/>
      <c r="ACM480" s="26"/>
      <c r="ACN480" s="26"/>
      <c r="ACO480" s="26"/>
      <c r="ACP480" s="26"/>
      <c r="ACQ480" s="26"/>
      <c r="ACR480" s="26"/>
      <c r="ACS480" s="26"/>
      <c r="ACT480" s="26"/>
      <c r="ACU480" s="26"/>
      <c r="ACV480" s="26"/>
      <c r="ACW480" s="26"/>
      <c r="ACX480" s="26"/>
      <c r="ACY480" s="26"/>
      <c r="ACZ480" s="26"/>
      <c r="ADA480" s="26"/>
      <c r="ADB480" s="26"/>
      <c r="ADC480" s="26"/>
      <c r="ADD480" s="26"/>
      <c r="ADE480" s="26"/>
      <c r="ADF480" s="26"/>
      <c r="ADG480" s="26"/>
      <c r="ADH480" s="26"/>
      <c r="ADI480" s="26"/>
      <c r="ADJ480" s="26"/>
      <c r="ADK480" s="26"/>
      <c r="ADL480" s="26"/>
      <c r="ADM480" s="26"/>
      <c r="ADN480" s="26"/>
      <c r="ADO480" s="26"/>
      <c r="ADP480" s="26"/>
      <c r="ADQ480" s="26"/>
      <c r="ADR480" s="26"/>
      <c r="ADS480" s="26"/>
      <c r="ADT480" s="26"/>
      <c r="ADU480" s="26"/>
      <c r="ADV480" s="26"/>
      <c r="ADW480" s="26"/>
      <c r="ADX480" s="26"/>
      <c r="ADY480" s="26"/>
      <c r="ADZ480" s="26"/>
      <c r="AEA480" s="26"/>
      <c r="AEB480" s="26"/>
      <c r="AEC480" s="26"/>
      <c r="AED480" s="26"/>
      <c r="AEE480" s="26"/>
      <c r="AEF480" s="26"/>
      <c r="AEG480" s="26"/>
      <c r="AEH480" s="26"/>
      <c r="AEI480" s="26"/>
      <c r="AEJ480" s="26"/>
      <c r="AEK480" s="26"/>
      <c r="AEL480" s="26"/>
      <c r="AEM480" s="26"/>
      <c r="AEN480" s="26"/>
      <c r="AEO480" s="26"/>
      <c r="AEP480" s="26"/>
      <c r="AEQ480" s="26"/>
      <c r="AER480" s="26"/>
      <c r="AES480" s="26"/>
      <c r="AET480" s="26"/>
      <c r="AEU480" s="26"/>
      <c r="AEV480" s="26"/>
      <c r="AEW480" s="26"/>
      <c r="AEX480" s="26"/>
      <c r="AEY480" s="26"/>
      <c r="AEZ480" s="26"/>
      <c r="AFA480" s="26"/>
      <c r="AFB480" s="26"/>
      <c r="AFC480" s="26"/>
      <c r="AFD480" s="26"/>
      <c r="AFE480" s="26"/>
      <c r="AFF480" s="26"/>
      <c r="AFG480" s="26"/>
      <c r="AFH480" s="26"/>
      <c r="AFI480" s="26"/>
      <c r="AFJ480" s="26"/>
      <c r="AFK480" s="26"/>
      <c r="AFL480" s="26"/>
      <c r="AFM480" s="26"/>
      <c r="AFN480" s="26"/>
      <c r="AFO480" s="26"/>
      <c r="AFP480" s="26"/>
      <c r="AFQ480" s="26"/>
      <c r="AFR480" s="26"/>
      <c r="AFS480" s="26"/>
      <c r="AFT480" s="26"/>
      <c r="AFU480" s="26"/>
      <c r="AFV480" s="26"/>
      <c r="AFW480" s="26"/>
      <c r="AFX480" s="26"/>
      <c r="AFY480" s="26"/>
      <c r="AFZ480" s="26"/>
      <c r="AGA480" s="26"/>
      <c r="AGB480" s="26"/>
      <c r="AGC480" s="26"/>
      <c r="AGD480" s="26"/>
      <c r="AGE480" s="26"/>
      <c r="AGF480" s="26"/>
      <c r="AGG480" s="26"/>
      <c r="AGH480" s="26"/>
      <c r="AGI480" s="26"/>
      <c r="AGJ480" s="26"/>
      <c r="AGK480" s="26"/>
      <c r="AGL480" s="26"/>
      <c r="AGM480" s="26"/>
      <c r="AGN480" s="26"/>
      <c r="AGO480" s="26"/>
    </row>
    <row r="481" spans="371:873" x14ac:dyDescent="0.25">
      <c r="NG481" s="26"/>
      <c r="NH481" s="26"/>
      <c r="NI481" s="26"/>
      <c r="NJ481" s="26"/>
      <c r="NK481" s="26"/>
      <c r="NL481" s="26"/>
      <c r="NM481" s="26"/>
      <c r="NN481" s="26"/>
      <c r="NO481" s="26"/>
      <c r="NP481" s="26"/>
      <c r="NQ481" s="26"/>
      <c r="NR481" s="26"/>
      <c r="NS481" s="26"/>
      <c r="NT481" s="26"/>
      <c r="NU481" s="26"/>
      <c r="NV481" s="26"/>
      <c r="NW481" s="26"/>
      <c r="NX481" s="26"/>
      <c r="NY481" s="26"/>
      <c r="NZ481" s="26"/>
      <c r="OA481" s="26"/>
      <c r="OB481" s="26"/>
      <c r="OC481" s="26"/>
      <c r="OD481" s="26"/>
      <c r="OE481" s="26"/>
      <c r="OF481" s="26"/>
      <c r="OG481" s="26"/>
      <c r="OH481" s="26"/>
      <c r="OI481" s="26"/>
      <c r="OJ481" s="26"/>
      <c r="OK481" s="26"/>
      <c r="OL481" s="26"/>
      <c r="OM481" s="26"/>
      <c r="ON481" s="26"/>
      <c r="OO481" s="26"/>
      <c r="OP481" s="26"/>
      <c r="OQ481" s="26"/>
      <c r="OR481" s="26"/>
      <c r="OS481" s="26"/>
      <c r="OT481" s="26"/>
      <c r="OU481" s="26"/>
      <c r="OV481" s="26"/>
      <c r="OW481" s="26"/>
      <c r="OX481" s="26"/>
      <c r="OY481" s="26"/>
      <c r="OZ481" s="26"/>
      <c r="PA481" s="26"/>
      <c r="PB481" s="26"/>
      <c r="PC481" s="26"/>
      <c r="PD481" s="26"/>
      <c r="PE481" s="26"/>
      <c r="PF481" s="26"/>
      <c r="PG481" s="26"/>
      <c r="PH481" s="26"/>
      <c r="PI481" s="26"/>
      <c r="PJ481" s="26"/>
      <c r="PK481" s="26"/>
      <c r="PL481" s="26"/>
      <c r="PM481" s="26"/>
      <c r="PN481" s="26"/>
      <c r="PO481" s="26"/>
      <c r="PP481" s="26"/>
      <c r="PQ481" s="26"/>
      <c r="PR481" s="26"/>
      <c r="PS481" s="26"/>
      <c r="PT481" s="26"/>
      <c r="PU481" s="26"/>
      <c r="PV481" s="26"/>
      <c r="PW481" s="26"/>
      <c r="PX481" s="26"/>
      <c r="PY481" s="26"/>
      <c r="PZ481" s="26"/>
      <c r="QA481" s="26"/>
      <c r="QB481" s="26"/>
      <c r="QC481" s="26"/>
      <c r="QD481" s="26"/>
      <c r="QE481" s="26"/>
      <c r="QF481" s="26"/>
      <c r="QG481" s="26"/>
      <c r="QH481" s="26"/>
      <c r="QI481" s="26"/>
      <c r="QJ481" s="26"/>
      <c r="QK481" s="26"/>
      <c r="QL481" s="26"/>
      <c r="QM481" s="26"/>
      <c r="QN481" s="26"/>
      <c r="QO481" s="26"/>
      <c r="QP481" s="26"/>
      <c r="QQ481" s="26"/>
      <c r="QR481" s="26"/>
      <c r="QS481" s="26"/>
      <c r="QT481" s="26"/>
      <c r="QU481" s="26"/>
      <c r="QV481" s="26"/>
      <c r="QW481" s="26"/>
      <c r="QX481" s="26"/>
      <c r="QY481" s="26"/>
      <c r="QZ481" s="26"/>
      <c r="RA481" s="26"/>
      <c r="RB481" s="26"/>
      <c r="RC481" s="26"/>
      <c r="RD481" s="26"/>
      <c r="RE481" s="26"/>
      <c r="RF481" s="26"/>
      <c r="RG481" s="26"/>
      <c r="RH481" s="26"/>
      <c r="RI481" s="26"/>
      <c r="RJ481" s="26"/>
      <c r="RK481" s="26"/>
      <c r="RL481" s="26"/>
      <c r="RM481" s="26"/>
      <c r="RN481" s="26"/>
      <c r="RO481" s="26"/>
      <c r="RP481" s="26"/>
      <c r="RQ481" s="26"/>
      <c r="RR481" s="26"/>
      <c r="RS481" s="26"/>
      <c r="RT481" s="26"/>
      <c r="RU481" s="26"/>
      <c r="RV481" s="26"/>
      <c r="RW481" s="26"/>
      <c r="RX481" s="26"/>
      <c r="RY481" s="26"/>
      <c r="RZ481" s="26"/>
      <c r="SA481" s="26"/>
      <c r="SB481" s="26"/>
      <c r="SC481" s="26"/>
      <c r="SD481" s="26"/>
      <c r="SE481" s="26"/>
      <c r="SF481" s="26"/>
      <c r="SG481" s="26"/>
      <c r="SH481" s="26"/>
      <c r="SI481" s="26"/>
      <c r="SJ481" s="26"/>
      <c r="SK481" s="26"/>
      <c r="SL481" s="26"/>
      <c r="SM481" s="26"/>
      <c r="SN481" s="26"/>
      <c r="SO481" s="26"/>
      <c r="SP481" s="26"/>
      <c r="AAV481" s="26"/>
      <c r="AAW481" s="26"/>
      <c r="AAX481" s="26"/>
      <c r="AAY481" s="26"/>
      <c r="AAZ481" s="26"/>
      <c r="ABA481" s="26"/>
      <c r="ABB481" s="26"/>
      <c r="ABC481" s="26"/>
      <c r="ABD481" s="26"/>
      <c r="ABE481" s="26"/>
      <c r="ABF481" s="26"/>
      <c r="ABG481" s="26"/>
      <c r="ABH481" s="26"/>
      <c r="ABI481" s="26"/>
      <c r="ABJ481" s="26"/>
      <c r="ABK481" s="26"/>
      <c r="ABL481" s="26"/>
      <c r="ABM481" s="26"/>
      <c r="ABN481" s="26"/>
      <c r="ABO481" s="26"/>
      <c r="ABP481" s="26"/>
      <c r="ABQ481" s="26"/>
      <c r="ABR481" s="26"/>
      <c r="ABS481" s="26"/>
      <c r="ABT481" s="26"/>
      <c r="ABU481" s="26"/>
      <c r="ABV481" s="26"/>
      <c r="ABW481" s="26"/>
      <c r="ABX481" s="26"/>
      <c r="ABY481" s="26"/>
      <c r="ABZ481" s="26"/>
      <c r="ACA481" s="26"/>
      <c r="ACB481" s="26"/>
      <c r="ACC481" s="26"/>
      <c r="ACD481" s="26"/>
      <c r="ACE481" s="26"/>
      <c r="ACF481" s="26"/>
      <c r="ACG481" s="26"/>
      <c r="ACH481" s="26"/>
      <c r="ACI481" s="26"/>
      <c r="ACJ481" s="26"/>
      <c r="ACK481" s="26"/>
      <c r="ACL481" s="26"/>
      <c r="ACM481" s="26"/>
      <c r="ACN481" s="26"/>
      <c r="ACO481" s="26"/>
      <c r="ACP481" s="26"/>
      <c r="ACQ481" s="26"/>
      <c r="ACR481" s="26"/>
      <c r="ACS481" s="26"/>
      <c r="ACT481" s="26"/>
      <c r="ACU481" s="26"/>
      <c r="ACV481" s="26"/>
      <c r="ACW481" s="26"/>
      <c r="ACX481" s="26"/>
      <c r="ACY481" s="26"/>
      <c r="ACZ481" s="26"/>
      <c r="ADA481" s="26"/>
      <c r="ADB481" s="26"/>
      <c r="ADC481" s="26"/>
      <c r="ADD481" s="26"/>
      <c r="ADE481" s="26"/>
      <c r="ADF481" s="26"/>
      <c r="ADG481" s="26"/>
      <c r="ADH481" s="26"/>
      <c r="ADI481" s="26"/>
      <c r="ADJ481" s="26"/>
      <c r="ADK481" s="26"/>
      <c r="ADL481" s="26"/>
      <c r="ADM481" s="26"/>
      <c r="ADN481" s="26"/>
      <c r="ADO481" s="26"/>
      <c r="ADP481" s="26"/>
      <c r="ADQ481" s="26"/>
      <c r="ADR481" s="26"/>
      <c r="ADS481" s="26"/>
      <c r="ADT481" s="26"/>
      <c r="ADU481" s="26"/>
      <c r="ADV481" s="26"/>
      <c r="ADW481" s="26"/>
      <c r="ADX481" s="26"/>
      <c r="ADY481" s="26"/>
      <c r="ADZ481" s="26"/>
      <c r="AEA481" s="26"/>
      <c r="AEB481" s="26"/>
      <c r="AEC481" s="26"/>
      <c r="AED481" s="26"/>
      <c r="AEE481" s="26"/>
      <c r="AEF481" s="26"/>
      <c r="AEG481" s="26"/>
      <c r="AEH481" s="26"/>
      <c r="AEI481" s="26"/>
      <c r="AEJ481" s="26"/>
      <c r="AEK481" s="26"/>
      <c r="AEL481" s="26"/>
      <c r="AEM481" s="26"/>
      <c r="AEN481" s="26"/>
      <c r="AEO481" s="26"/>
      <c r="AEP481" s="26"/>
      <c r="AEQ481" s="26"/>
      <c r="AER481" s="26"/>
      <c r="AES481" s="26"/>
      <c r="AET481" s="26"/>
      <c r="AEU481" s="26"/>
      <c r="AEV481" s="26"/>
      <c r="AEW481" s="26"/>
      <c r="AEX481" s="26"/>
      <c r="AEY481" s="26"/>
      <c r="AEZ481" s="26"/>
      <c r="AFA481" s="26"/>
      <c r="AFB481" s="26"/>
      <c r="AFC481" s="26"/>
      <c r="AFD481" s="26"/>
      <c r="AFE481" s="26"/>
      <c r="AFF481" s="26"/>
      <c r="AFG481" s="26"/>
      <c r="AFH481" s="26"/>
      <c r="AFI481" s="26"/>
      <c r="AFJ481" s="26"/>
      <c r="AFK481" s="26"/>
      <c r="AFL481" s="26"/>
      <c r="AFM481" s="26"/>
      <c r="AFN481" s="26"/>
      <c r="AFO481" s="26"/>
      <c r="AFP481" s="26"/>
      <c r="AFQ481" s="26"/>
      <c r="AFR481" s="26"/>
      <c r="AFS481" s="26"/>
      <c r="AFT481" s="26"/>
      <c r="AFU481" s="26"/>
      <c r="AFV481" s="26"/>
      <c r="AFW481" s="26"/>
      <c r="AFX481" s="26"/>
      <c r="AFY481" s="26"/>
      <c r="AFZ481" s="26"/>
      <c r="AGA481" s="26"/>
      <c r="AGB481" s="26"/>
      <c r="AGC481" s="26"/>
      <c r="AGD481" s="26"/>
      <c r="AGE481" s="26"/>
      <c r="AGF481" s="26"/>
      <c r="AGG481" s="26"/>
      <c r="AGH481" s="26"/>
      <c r="AGI481" s="26"/>
      <c r="AGJ481" s="26"/>
      <c r="AGK481" s="26"/>
      <c r="AGL481" s="26"/>
      <c r="AGM481" s="26"/>
      <c r="AGN481" s="26"/>
      <c r="AGO481" s="26"/>
    </row>
    <row r="482" spans="371:873" x14ac:dyDescent="0.25">
      <c r="NG482" s="26"/>
      <c r="NH482" s="26"/>
      <c r="NI482" s="26"/>
      <c r="NJ482" s="26"/>
      <c r="NK482" s="26"/>
      <c r="NL482" s="26"/>
      <c r="NM482" s="26"/>
      <c r="NN482" s="26"/>
      <c r="NO482" s="26"/>
      <c r="NP482" s="26"/>
      <c r="NQ482" s="26"/>
      <c r="NR482" s="26"/>
      <c r="NS482" s="26"/>
      <c r="NT482" s="26"/>
      <c r="NU482" s="26"/>
      <c r="NV482" s="26"/>
      <c r="NW482" s="26"/>
      <c r="NX482" s="26"/>
      <c r="NY482" s="26"/>
      <c r="NZ482" s="26"/>
      <c r="OA482" s="26"/>
      <c r="OB482" s="26"/>
      <c r="OC482" s="26"/>
      <c r="OD482" s="26"/>
      <c r="OE482" s="26"/>
      <c r="OF482" s="26"/>
      <c r="OG482" s="26"/>
      <c r="OH482" s="26"/>
      <c r="OI482" s="26"/>
      <c r="OJ482" s="26"/>
      <c r="OK482" s="26"/>
      <c r="OL482" s="26"/>
      <c r="OM482" s="26"/>
      <c r="ON482" s="26"/>
      <c r="OO482" s="26"/>
      <c r="OP482" s="26"/>
      <c r="OQ482" s="26"/>
      <c r="OR482" s="26"/>
      <c r="OS482" s="26"/>
      <c r="OT482" s="26"/>
      <c r="OU482" s="26"/>
      <c r="OV482" s="26"/>
      <c r="OW482" s="26"/>
      <c r="OX482" s="26"/>
      <c r="OY482" s="26"/>
      <c r="OZ482" s="26"/>
      <c r="PA482" s="26"/>
      <c r="PB482" s="26"/>
      <c r="PC482" s="26"/>
      <c r="PD482" s="26"/>
      <c r="PE482" s="26"/>
      <c r="PF482" s="26"/>
      <c r="PG482" s="26"/>
      <c r="PH482" s="26"/>
      <c r="PI482" s="26"/>
      <c r="PJ482" s="26"/>
      <c r="PK482" s="26"/>
      <c r="PL482" s="26"/>
      <c r="PM482" s="26"/>
      <c r="PN482" s="26"/>
      <c r="PO482" s="26"/>
      <c r="PP482" s="26"/>
      <c r="PQ482" s="26"/>
      <c r="PR482" s="26"/>
      <c r="PS482" s="26"/>
      <c r="PT482" s="26"/>
      <c r="PU482" s="26"/>
      <c r="PV482" s="26"/>
      <c r="PW482" s="26"/>
      <c r="PX482" s="26"/>
      <c r="PY482" s="26"/>
      <c r="PZ482" s="26"/>
      <c r="QA482" s="26"/>
      <c r="QB482" s="26"/>
      <c r="QC482" s="26"/>
      <c r="QD482" s="26"/>
      <c r="QE482" s="26"/>
      <c r="QF482" s="26"/>
      <c r="QG482" s="26"/>
      <c r="QH482" s="26"/>
      <c r="QI482" s="26"/>
      <c r="QJ482" s="26"/>
      <c r="QK482" s="26"/>
      <c r="QL482" s="26"/>
      <c r="QM482" s="26"/>
      <c r="QN482" s="26"/>
      <c r="QO482" s="26"/>
      <c r="QP482" s="26"/>
      <c r="QQ482" s="26"/>
      <c r="QR482" s="26"/>
      <c r="QS482" s="26"/>
      <c r="QT482" s="26"/>
      <c r="QU482" s="26"/>
      <c r="QV482" s="26"/>
      <c r="QW482" s="26"/>
      <c r="QX482" s="26"/>
      <c r="QY482" s="26"/>
      <c r="QZ482" s="26"/>
      <c r="RA482" s="26"/>
      <c r="RB482" s="26"/>
      <c r="RC482" s="26"/>
      <c r="RD482" s="26"/>
      <c r="RE482" s="26"/>
      <c r="RF482" s="26"/>
      <c r="RG482" s="26"/>
      <c r="RH482" s="26"/>
      <c r="RI482" s="26"/>
      <c r="RJ482" s="26"/>
      <c r="RK482" s="26"/>
      <c r="RL482" s="26"/>
      <c r="RM482" s="26"/>
      <c r="RN482" s="26"/>
      <c r="RO482" s="26"/>
      <c r="RP482" s="26"/>
      <c r="RQ482" s="26"/>
      <c r="RR482" s="26"/>
      <c r="RS482" s="26"/>
      <c r="RT482" s="26"/>
      <c r="RU482" s="26"/>
      <c r="RV482" s="26"/>
      <c r="RW482" s="26"/>
      <c r="RX482" s="26"/>
      <c r="RY482" s="26"/>
      <c r="RZ482" s="26"/>
      <c r="SA482" s="26"/>
      <c r="SB482" s="26"/>
      <c r="SC482" s="26"/>
      <c r="SD482" s="26"/>
      <c r="SE482" s="26"/>
      <c r="SF482" s="26"/>
      <c r="SG482" s="26"/>
      <c r="SH482" s="26"/>
      <c r="SI482" s="26"/>
      <c r="SJ482" s="26"/>
      <c r="SK482" s="26"/>
      <c r="SL482" s="26"/>
      <c r="SM482" s="26"/>
      <c r="SN482" s="26"/>
      <c r="SO482" s="26"/>
      <c r="SP482" s="26"/>
      <c r="AAV482" s="26"/>
      <c r="AAW482" s="26"/>
      <c r="AAX482" s="26"/>
      <c r="AAY482" s="26"/>
      <c r="AAZ482" s="26"/>
      <c r="ABA482" s="26"/>
      <c r="ABB482" s="26"/>
      <c r="ABC482" s="26"/>
      <c r="ABD482" s="26"/>
      <c r="ABE482" s="26"/>
      <c r="ABF482" s="26"/>
      <c r="ABG482" s="26"/>
      <c r="ABH482" s="26"/>
      <c r="ABI482" s="26"/>
      <c r="ABJ482" s="26"/>
      <c r="ABK482" s="26"/>
      <c r="ABL482" s="26"/>
      <c r="ABM482" s="26"/>
      <c r="ABN482" s="26"/>
      <c r="ABO482" s="26"/>
      <c r="ABP482" s="26"/>
      <c r="ABQ482" s="26"/>
      <c r="ABR482" s="26"/>
      <c r="ABS482" s="26"/>
      <c r="ABT482" s="26"/>
      <c r="ABU482" s="26"/>
      <c r="ABV482" s="26"/>
      <c r="ABW482" s="26"/>
      <c r="ABX482" s="26"/>
      <c r="ABY482" s="26"/>
      <c r="ABZ482" s="26"/>
      <c r="ACA482" s="26"/>
      <c r="ACB482" s="26"/>
      <c r="ACC482" s="26"/>
      <c r="ACD482" s="26"/>
      <c r="ACE482" s="26"/>
      <c r="ACF482" s="26"/>
      <c r="ACG482" s="26"/>
      <c r="ACH482" s="26"/>
      <c r="ACI482" s="26"/>
      <c r="ACJ482" s="26"/>
      <c r="ACK482" s="26"/>
      <c r="ACL482" s="26"/>
      <c r="ACM482" s="26"/>
      <c r="ACN482" s="26"/>
      <c r="ACO482" s="26"/>
      <c r="ACP482" s="26"/>
      <c r="ACQ482" s="26"/>
      <c r="ACR482" s="26"/>
      <c r="ACS482" s="26"/>
      <c r="ACT482" s="26"/>
      <c r="ACU482" s="26"/>
      <c r="ACV482" s="26"/>
      <c r="ACW482" s="26"/>
      <c r="ACX482" s="26"/>
      <c r="ACY482" s="26"/>
      <c r="ACZ482" s="26"/>
      <c r="ADA482" s="26"/>
      <c r="ADB482" s="26"/>
      <c r="ADC482" s="26"/>
      <c r="ADD482" s="26"/>
      <c r="ADE482" s="26"/>
      <c r="ADF482" s="26"/>
      <c r="ADG482" s="26"/>
      <c r="ADH482" s="26"/>
      <c r="ADI482" s="26"/>
      <c r="ADJ482" s="26"/>
      <c r="ADK482" s="26"/>
      <c r="ADL482" s="26"/>
      <c r="ADM482" s="26"/>
      <c r="ADN482" s="26"/>
      <c r="ADO482" s="26"/>
      <c r="ADP482" s="26"/>
      <c r="ADQ482" s="26"/>
      <c r="ADR482" s="26"/>
      <c r="ADS482" s="26"/>
      <c r="ADT482" s="26"/>
      <c r="ADU482" s="26"/>
      <c r="ADV482" s="26"/>
      <c r="ADW482" s="26"/>
      <c r="ADX482" s="26"/>
      <c r="ADY482" s="26"/>
      <c r="ADZ482" s="26"/>
      <c r="AEA482" s="26"/>
      <c r="AEB482" s="26"/>
      <c r="AEC482" s="26"/>
      <c r="AED482" s="26"/>
      <c r="AEE482" s="26"/>
      <c r="AEF482" s="26"/>
      <c r="AEG482" s="26"/>
      <c r="AEH482" s="26"/>
      <c r="AEI482" s="26"/>
      <c r="AEJ482" s="26"/>
      <c r="AEK482" s="26"/>
      <c r="AEL482" s="26"/>
      <c r="AEM482" s="26"/>
      <c r="AEN482" s="26"/>
      <c r="AEO482" s="26"/>
      <c r="AEP482" s="26"/>
      <c r="AEQ482" s="26"/>
      <c r="AER482" s="26"/>
      <c r="AES482" s="26"/>
      <c r="AET482" s="26"/>
      <c r="AEU482" s="26"/>
      <c r="AEV482" s="26"/>
      <c r="AEW482" s="26"/>
      <c r="AEX482" s="26"/>
      <c r="AEY482" s="26"/>
      <c r="AEZ482" s="26"/>
      <c r="AFA482" s="26"/>
      <c r="AFB482" s="26"/>
      <c r="AFC482" s="26"/>
      <c r="AFD482" s="26"/>
      <c r="AFE482" s="26"/>
      <c r="AFF482" s="26"/>
      <c r="AFG482" s="26"/>
      <c r="AFH482" s="26"/>
      <c r="AFI482" s="26"/>
      <c r="AFJ482" s="26"/>
      <c r="AFK482" s="26"/>
      <c r="AFL482" s="26"/>
      <c r="AFM482" s="26"/>
      <c r="AFN482" s="26"/>
      <c r="AFO482" s="26"/>
      <c r="AFP482" s="26"/>
      <c r="AFQ482" s="26"/>
      <c r="AFR482" s="26"/>
      <c r="AFS482" s="26"/>
      <c r="AFT482" s="26"/>
      <c r="AFU482" s="26"/>
      <c r="AFV482" s="26"/>
      <c r="AFW482" s="26"/>
      <c r="AFX482" s="26"/>
      <c r="AFY482" s="26"/>
      <c r="AFZ482" s="26"/>
      <c r="AGA482" s="26"/>
      <c r="AGB482" s="26"/>
      <c r="AGC482" s="26"/>
      <c r="AGD482" s="26"/>
      <c r="AGE482" s="26"/>
      <c r="AGF482" s="26"/>
      <c r="AGG482" s="26"/>
      <c r="AGH482" s="26"/>
      <c r="AGI482" s="26"/>
      <c r="AGJ482" s="26"/>
      <c r="AGK482" s="26"/>
      <c r="AGL482" s="26"/>
      <c r="AGM482" s="26"/>
      <c r="AGN482" s="26"/>
      <c r="AGO482" s="26"/>
    </row>
    <row r="483" spans="371:873" x14ac:dyDescent="0.25">
      <c r="NG483" s="26"/>
      <c r="NH483" s="26"/>
      <c r="NI483" s="26"/>
      <c r="NJ483" s="26"/>
      <c r="NK483" s="26"/>
      <c r="NL483" s="26"/>
      <c r="NM483" s="26"/>
      <c r="NN483" s="26"/>
      <c r="NO483" s="26"/>
      <c r="NP483" s="26"/>
      <c r="NQ483" s="26"/>
      <c r="NR483" s="26"/>
      <c r="NS483" s="26"/>
      <c r="NT483" s="26"/>
      <c r="NU483" s="26"/>
      <c r="NV483" s="26"/>
      <c r="NW483" s="26"/>
      <c r="NX483" s="26"/>
      <c r="NY483" s="26"/>
      <c r="NZ483" s="26"/>
      <c r="OA483" s="26"/>
      <c r="OB483" s="26"/>
      <c r="OC483" s="26"/>
      <c r="OD483" s="26"/>
      <c r="OE483" s="26"/>
      <c r="OF483" s="26"/>
      <c r="OG483" s="26"/>
      <c r="OH483" s="26"/>
      <c r="OI483" s="26"/>
      <c r="OJ483" s="26"/>
      <c r="OK483" s="26"/>
      <c r="OL483" s="26"/>
      <c r="OM483" s="26"/>
      <c r="ON483" s="26"/>
      <c r="OO483" s="26"/>
      <c r="OP483" s="26"/>
      <c r="OQ483" s="26"/>
      <c r="OR483" s="26"/>
      <c r="OS483" s="26"/>
      <c r="OT483" s="26"/>
      <c r="OU483" s="26"/>
      <c r="OV483" s="26"/>
      <c r="OW483" s="26"/>
      <c r="OX483" s="26"/>
      <c r="OY483" s="26"/>
      <c r="OZ483" s="26"/>
      <c r="PA483" s="26"/>
      <c r="PB483" s="26"/>
      <c r="PC483" s="26"/>
      <c r="PD483" s="26"/>
      <c r="PE483" s="26"/>
      <c r="PF483" s="26"/>
      <c r="PG483" s="26"/>
      <c r="PH483" s="26"/>
      <c r="PI483" s="26"/>
      <c r="PJ483" s="26"/>
      <c r="PK483" s="26"/>
      <c r="PL483" s="26"/>
      <c r="PM483" s="26"/>
      <c r="PN483" s="26"/>
      <c r="PO483" s="26"/>
      <c r="PP483" s="26"/>
      <c r="PQ483" s="26"/>
      <c r="PR483" s="26"/>
      <c r="PS483" s="26"/>
      <c r="PT483" s="26"/>
      <c r="PU483" s="26"/>
      <c r="PV483" s="26"/>
      <c r="PW483" s="26"/>
      <c r="PX483" s="26"/>
      <c r="PY483" s="26"/>
      <c r="PZ483" s="26"/>
      <c r="QA483" s="26"/>
      <c r="QB483" s="26"/>
      <c r="QC483" s="26"/>
      <c r="QD483" s="26"/>
      <c r="QE483" s="26"/>
      <c r="QF483" s="26"/>
      <c r="QG483" s="26"/>
      <c r="QH483" s="26"/>
      <c r="QI483" s="26"/>
      <c r="QJ483" s="26"/>
      <c r="QK483" s="26"/>
      <c r="QL483" s="26"/>
      <c r="QM483" s="26"/>
      <c r="QN483" s="26"/>
      <c r="QO483" s="26"/>
      <c r="QP483" s="26"/>
      <c r="QQ483" s="26"/>
      <c r="QR483" s="26"/>
      <c r="QS483" s="26"/>
      <c r="QT483" s="26"/>
      <c r="QU483" s="26"/>
      <c r="QV483" s="26"/>
      <c r="QW483" s="26"/>
      <c r="QX483" s="26"/>
      <c r="QY483" s="26"/>
      <c r="QZ483" s="26"/>
      <c r="RA483" s="26"/>
      <c r="RB483" s="26"/>
      <c r="RC483" s="26"/>
      <c r="RD483" s="26"/>
      <c r="RE483" s="26"/>
      <c r="RF483" s="26"/>
      <c r="RG483" s="26"/>
      <c r="RH483" s="26"/>
      <c r="RI483" s="26"/>
      <c r="RJ483" s="26"/>
      <c r="RK483" s="26"/>
      <c r="RL483" s="26"/>
      <c r="RM483" s="26"/>
      <c r="RN483" s="26"/>
      <c r="RO483" s="26"/>
      <c r="RP483" s="26"/>
      <c r="RQ483" s="26"/>
      <c r="RR483" s="26"/>
      <c r="RS483" s="26"/>
      <c r="RT483" s="26"/>
      <c r="RU483" s="26"/>
      <c r="RV483" s="26"/>
      <c r="RW483" s="26"/>
      <c r="RX483" s="26"/>
      <c r="RY483" s="26"/>
      <c r="RZ483" s="26"/>
      <c r="SA483" s="26"/>
      <c r="SB483" s="26"/>
      <c r="SC483" s="26"/>
      <c r="SD483" s="26"/>
      <c r="SE483" s="26"/>
      <c r="SF483" s="26"/>
      <c r="SG483" s="26"/>
      <c r="SH483" s="26"/>
      <c r="SI483" s="26"/>
      <c r="SJ483" s="26"/>
      <c r="SK483" s="26"/>
      <c r="SL483" s="26"/>
      <c r="SM483" s="26"/>
      <c r="SN483" s="26"/>
      <c r="SO483" s="26"/>
      <c r="SP483" s="26"/>
      <c r="AAV483" s="26"/>
      <c r="AAW483" s="26"/>
      <c r="AAX483" s="26"/>
      <c r="AAY483" s="26"/>
      <c r="AAZ483" s="26"/>
      <c r="ABA483" s="26"/>
      <c r="ABB483" s="26"/>
      <c r="ABC483" s="26"/>
      <c r="ABD483" s="26"/>
      <c r="ABE483" s="26"/>
      <c r="ABF483" s="26"/>
      <c r="ABG483" s="26"/>
      <c r="ABH483" s="26"/>
      <c r="ABI483" s="26"/>
      <c r="ABJ483" s="26"/>
      <c r="ABK483" s="26"/>
      <c r="ABL483" s="26"/>
      <c r="ABM483" s="26"/>
      <c r="ABN483" s="26"/>
      <c r="ABO483" s="26"/>
      <c r="ABP483" s="26"/>
      <c r="ABQ483" s="26"/>
      <c r="ABR483" s="26"/>
      <c r="ABS483" s="26"/>
      <c r="ABT483" s="26"/>
      <c r="ABU483" s="26"/>
      <c r="ABV483" s="26"/>
      <c r="ABW483" s="26"/>
      <c r="ABX483" s="26"/>
      <c r="ABY483" s="26"/>
      <c r="ABZ483" s="26"/>
      <c r="ACA483" s="26"/>
      <c r="ACB483" s="26"/>
      <c r="ACC483" s="26"/>
      <c r="ACD483" s="26"/>
      <c r="ACE483" s="26"/>
      <c r="ACF483" s="26"/>
      <c r="ACG483" s="26"/>
      <c r="ACH483" s="26"/>
      <c r="ACI483" s="26"/>
      <c r="ACJ483" s="26"/>
      <c r="ACK483" s="26"/>
      <c r="ACL483" s="26"/>
      <c r="ACM483" s="26"/>
      <c r="ACN483" s="26"/>
      <c r="ACO483" s="26"/>
      <c r="ACP483" s="26"/>
      <c r="ACQ483" s="26"/>
      <c r="ACR483" s="26"/>
      <c r="ACS483" s="26"/>
      <c r="ACT483" s="26"/>
      <c r="ACU483" s="26"/>
      <c r="ACV483" s="26"/>
      <c r="ACW483" s="26"/>
      <c r="ACX483" s="26"/>
      <c r="ACY483" s="26"/>
      <c r="ACZ483" s="26"/>
      <c r="ADA483" s="26"/>
      <c r="ADB483" s="26"/>
      <c r="ADC483" s="26"/>
      <c r="ADD483" s="26"/>
      <c r="ADE483" s="26"/>
      <c r="ADF483" s="26"/>
      <c r="ADG483" s="26"/>
      <c r="ADH483" s="26"/>
      <c r="ADI483" s="26"/>
      <c r="ADJ483" s="26"/>
      <c r="ADK483" s="26"/>
      <c r="ADL483" s="26"/>
      <c r="ADM483" s="26"/>
      <c r="ADN483" s="26"/>
      <c r="ADO483" s="26"/>
      <c r="ADP483" s="26"/>
      <c r="ADQ483" s="26"/>
      <c r="ADR483" s="26"/>
      <c r="ADS483" s="26"/>
      <c r="ADT483" s="26"/>
      <c r="ADU483" s="26"/>
      <c r="ADV483" s="26"/>
      <c r="ADW483" s="26"/>
      <c r="ADX483" s="26"/>
      <c r="ADY483" s="26"/>
      <c r="ADZ483" s="26"/>
      <c r="AEA483" s="26"/>
      <c r="AEB483" s="26"/>
      <c r="AEC483" s="26"/>
      <c r="AED483" s="26"/>
      <c r="AEE483" s="26"/>
      <c r="AEF483" s="26"/>
      <c r="AEG483" s="26"/>
      <c r="AEH483" s="26"/>
      <c r="AEI483" s="26"/>
      <c r="AEJ483" s="26"/>
      <c r="AEK483" s="26"/>
      <c r="AEL483" s="26"/>
      <c r="AEM483" s="26"/>
      <c r="AEN483" s="26"/>
      <c r="AEO483" s="26"/>
      <c r="AEP483" s="26"/>
      <c r="AEQ483" s="26"/>
      <c r="AER483" s="26"/>
      <c r="AES483" s="26"/>
      <c r="AET483" s="26"/>
      <c r="AEU483" s="26"/>
      <c r="AEV483" s="26"/>
      <c r="AEW483" s="26"/>
      <c r="AEX483" s="26"/>
      <c r="AEY483" s="26"/>
      <c r="AEZ483" s="26"/>
      <c r="AFA483" s="26"/>
      <c r="AFB483" s="26"/>
      <c r="AFC483" s="26"/>
      <c r="AFD483" s="26"/>
      <c r="AFE483" s="26"/>
      <c r="AFF483" s="26"/>
      <c r="AFG483" s="26"/>
      <c r="AFH483" s="26"/>
      <c r="AFI483" s="26"/>
      <c r="AFJ483" s="26"/>
      <c r="AFK483" s="26"/>
      <c r="AFL483" s="26"/>
      <c r="AFM483" s="26"/>
      <c r="AFN483" s="26"/>
      <c r="AFO483" s="26"/>
      <c r="AFP483" s="26"/>
      <c r="AFQ483" s="26"/>
      <c r="AFR483" s="26"/>
      <c r="AFS483" s="26"/>
      <c r="AFT483" s="26"/>
      <c r="AFU483" s="26"/>
      <c r="AFV483" s="26"/>
      <c r="AFW483" s="26"/>
      <c r="AFX483" s="26"/>
      <c r="AFY483" s="26"/>
      <c r="AFZ483" s="26"/>
      <c r="AGA483" s="26"/>
      <c r="AGB483" s="26"/>
      <c r="AGC483" s="26"/>
      <c r="AGD483" s="26"/>
      <c r="AGE483" s="26"/>
      <c r="AGF483" s="26"/>
      <c r="AGG483" s="26"/>
      <c r="AGH483" s="26"/>
      <c r="AGI483" s="26"/>
      <c r="AGJ483" s="26"/>
      <c r="AGK483" s="26"/>
      <c r="AGL483" s="26"/>
      <c r="AGM483" s="26"/>
      <c r="AGN483" s="26"/>
      <c r="AGO483" s="26"/>
    </row>
    <row r="484" spans="371:873" x14ac:dyDescent="0.25">
      <c r="NG484" s="26"/>
      <c r="NH484" s="26"/>
      <c r="NI484" s="26"/>
      <c r="NJ484" s="26"/>
      <c r="NK484" s="26"/>
      <c r="NL484" s="26"/>
      <c r="NM484" s="26"/>
      <c r="NN484" s="26"/>
      <c r="NO484" s="26"/>
      <c r="NP484" s="26"/>
      <c r="NQ484" s="26"/>
      <c r="NR484" s="26"/>
      <c r="NS484" s="26"/>
      <c r="NT484" s="26"/>
      <c r="NU484" s="26"/>
      <c r="NV484" s="26"/>
      <c r="NW484" s="26"/>
      <c r="NX484" s="26"/>
      <c r="NY484" s="26"/>
      <c r="NZ484" s="26"/>
      <c r="OA484" s="26"/>
      <c r="OB484" s="26"/>
      <c r="OC484" s="26"/>
      <c r="OD484" s="26"/>
      <c r="OE484" s="26"/>
      <c r="OF484" s="26"/>
      <c r="OG484" s="26"/>
      <c r="OH484" s="26"/>
      <c r="OI484" s="26"/>
      <c r="OJ484" s="26"/>
      <c r="OK484" s="26"/>
      <c r="OL484" s="26"/>
      <c r="OM484" s="26"/>
      <c r="ON484" s="26"/>
      <c r="OO484" s="26"/>
      <c r="OP484" s="26"/>
      <c r="OQ484" s="26"/>
      <c r="OR484" s="26"/>
      <c r="OS484" s="26"/>
      <c r="OT484" s="26"/>
      <c r="OU484" s="26"/>
      <c r="OV484" s="26"/>
      <c r="OW484" s="26"/>
      <c r="OX484" s="26"/>
      <c r="OY484" s="26"/>
      <c r="OZ484" s="26"/>
      <c r="PA484" s="26"/>
      <c r="PB484" s="26"/>
      <c r="PC484" s="26"/>
      <c r="PD484" s="26"/>
      <c r="PE484" s="26"/>
      <c r="PF484" s="26"/>
      <c r="PG484" s="26"/>
      <c r="PH484" s="26"/>
      <c r="PI484" s="26"/>
      <c r="PJ484" s="26"/>
      <c r="PK484" s="26"/>
      <c r="PL484" s="26"/>
      <c r="PM484" s="26"/>
      <c r="PN484" s="26"/>
      <c r="PO484" s="26"/>
      <c r="PP484" s="26"/>
      <c r="PQ484" s="26"/>
      <c r="PR484" s="26"/>
      <c r="PS484" s="26"/>
      <c r="PT484" s="26"/>
      <c r="PU484" s="26"/>
      <c r="PV484" s="26"/>
      <c r="PW484" s="26"/>
      <c r="PX484" s="26"/>
      <c r="PY484" s="26"/>
      <c r="PZ484" s="26"/>
      <c r="QA484" s="26"/>
      <c r="QB484" s="26"/>
      <c r="QC484" s="26"/>
      <c r="QD484" s="26"/>
      <c r="QE484" s="26"/>
      <c r="QF484" s="26"/>
      <c r="QG484" s="26"/>
      <c r="QH484" s="26"/>
      <c r="QI484" s="26"/>
      <c r="QJ484" s="26"/>
      <c r="QK484" s="26"/>
      <c r="QL484" s="26"/>
      <c r="QM484" s="26"/>
      <c r="QN484" s="26"/>
      <c r="QO484" s="26"/>
      <c r="QP484" s="26"/>
      <c r="QQ484" s="26"/>
      <c r="QR484" s="26"/>
      <c r="QS484" s="26"/>
      <c r="QT484" s="26"/>
      <c r="QU484" s="26"/>
      <c r="QV484" s="26"/>
      <c r="QW484" s="26"/>
      <c r="QX484" s="26"/>
      <c r="QY484" s="26"/>
      <c r="QZ484" s="26"/>
      <c r="RA484" s="26"/>
      <c r="RB484" s="26"/>
      <c r="RC484" s="26"/>
      <c r="RD484" s="26"/>
      <c r="RE484" s="26"/>
      <c r="RF484" s="26"/>
      <c r="RG484" s="26"/>
      <c r="RH484" s="26"/>
      <c r="RI484" s="26"/>
      <c r="RJ484" s="26"/>
      <c r="RK484" s="26"/>
      <c r="RL484" s="26"/>
      <c r="RM484" s="26"/>
      <c r="RN484" s="26"/>
      <c r="RO484" s="26"/>
      <c r="RP484" s="26"/>
      <c r="RQ484" s="26"/>
      <c r="RR484" s="26"/>
      <c r="RS484" s="26"/>
      <c r="RT484" s="26"/>
      <c r="RU484" s="26"/>
      <c r="RV484" s="26"/>
      <c r="RW484" s="26"/>
      <c r="RX484" s="26"/>
      <c r="RY484" s="26"/>
      <c r="RZ484" s="26"/>
      <c r="SA484" s="26"/>
      <c r="SB484" s="26"/>
      <c r="SC484" s="26"/>
      <c r="SD484" s="26"/>
      <c r="SE484" s="26"/>
      <c r="SF484" s="26"/>
      <c r="SG484" s="26"/>
      <c r="SH484" s="26"/>
      <c r="SI484" s="26"/>
      <c r="SJ484" s="26"/>
      <c r="SK484" s="26"/>
      <c r="SL484" s="26"/>
      <c r="SM484" s="26"/>
      <c r="SN484" s="26"/>
      <c r="SO484" s="26"/>
      <c r="SP484" s="26"/>
      <c r="AAV484" s="26"/>
      <c r="AAW484" s="26"/>
      <c r="AAX484" s="26"/>
      <c r="AAY484" s="26"/>
      <c r="AAZ484" s="26"/>
      <c r="ABA484" s="26"/>
      <c r="ABB484" s="26"/>
      <c r="ABC484" s="26"/>
      <c r="ABD484" s="26"/>
      <c r="ABE484" s="26"/>
      <c r="ABF484" s="26"/>
      <c r="ABG484" s="26"/>
      <c r="ABH484" s="26"/>
      <c r="ABI484" s="26"/>
      <c r="ABJ484" s="26"/>
      <c r="ABK484" s="26"/>
      <c r="ABL484" s="26"/>
      <c r="ABM484" s="26"/>
      <c r="ABN484" s="26"/>
      <c r="ABO484" s="26"/>
      <c r="ABP484" s="26"/>
      <c r="ABQ484" s="26"/>
      <c r="ABR484" s="26"/>
      <c r="ABS484" s="26"/>
      <c r="ABT484" s="26"/>
      <c r="ABU484" s="26"/>
      <c r="ABV484" s="26"/>
      <c r="ABW484" s="26"/>
      <c r="ABX484" s="26"/>
      <c r="ABY484" s="26"/>
      <c r="ABZ484" s="26"/>
      <c r="ACA484" s="26"/>
      <c r="ACB484" s="26"/>
      <c r="ACC484" s="26"/>
      <c r="ACD484" s="26"/>
      <c r="ACE484" s="26"/>
      <c r="ACF484" s="26"/>
      <c r="ACG484" s="26"/>
      <c r="ACH484" s="26"/>
      <c r="ACI484" s="26"/>
      <c r="ACJ484" s="26"/>
      <c r="ACK484" s="26"/>
      <c r="ACL484" s="26"/>
      <c r="ACM484" s="26"/>
      <c r="ACN484" s="26"/>
      <c r="ACO484" s="26"/>
      <c r="ACP484" s="26"/>
      <c r="ACQ484" s="26"/>
      <c r="ACR484" s="26"/>
      <c r="ACS484" s="26"/>
      <c r="ACT484" s="26"/>
      <c r="ACU484" s="26"/>
      <c r="ACV484" s="26"/>
      <c r="ACW484" s="26"/>
      <c r="ACX484" s="26"/>
      <c r="ACY484" s="26"/>
      <c r="ACZ484" s="26"/>
      <c r="ADA484" s="26"/>
      <c r="ADB484" s="26"/>
      <c r="ADC484" s="26"/>
      <c r="ADD484" s="26"/>
      <c r="ADE484" s="26"/>
      <c r="ADF484" s="26"/>
      <c r="ADG484" s="26"/>
      <c r="ADH484" s="26"/>
      <c r="ADI484" s="26"/>
      <c r="ADJ484" s="26"/>
      <c r="ADK484" s="26"/>
      <c r="ADL484" s="26"/>
      <c r="ADM484" s="26"/>
      <c r="ADN484" s="26"/>
      <c r="ADO484" s="26"/>
      <c r="ADP484" s="26"/>
      <c r="ADQ484" s="26"/>
      <c r="ADR484" s="26"/>
      <c r="ADS484" s="26"/>
      <c r="ADT484" s="26"/>
      <c r="ADU484" s="26"/>
      <c r="ADV484" s="26"/>
      <c r="ADW484" s="26"/>
      <c r="ADX484" s="26"/>
      <c r="ADY484" s="26"/>
      <c r="ADZ484" s="26"/>
      <c r="AEA484" s="26"/>
      <c r="AEB484" s="26"/>
      <c r="AEC484" s="26"/>
      <c r="AED484" s="26"/>
      <c r="AEE484" s="26"/>
      <c r="AEF484" s="26"/>
      <c r="AEG484" s="26"/>
      <c r="AEH484" s="26"/>
      <c r="AEI484" s="26"/>
      <c r="AEJ484" s="26"/>
      <c r="AEK484" s="26"/>
      <c r="AEL484" s="26"/>
      <c r="AEM484" s="26"/>
      <c r="AEN484" s="26"/>
      <c r="AEO484" s="26"/>
      <c r="AEP484" s="26"/>
      <c r="AEQ484" s="26"/>
      <c r="AER484" s="26"/>
      <c r="AES484" s="26"/>
      <c r="AET484" s="26"/>
      <c r="AEU484" s="26"/>
      <c r="AEV484" s="26"/>
      <c r="AEW484" s="26"/>
      <c r="AEX484" s="26"/>
      <c r="AEY484" s="26"/>
      <c r="AEZ484" s="26"/>
      <c r="AFA484" s="26"/>
      <c r="AFB484" s="26"/>
      <c r="AFC484" s="26"/>
      <c r="AFD484" s="26"/>
      <c r="AFE484" s="26"/>
      <c r="AFF484" s="26"/>
      <c r="AFG484" s="26"/>
      <c r="AFH484" s="26"/>
      <c r="AFI484" s="26"/>
      <c r="AFJ484" s="26"/>
      <c r="AFK484" s="26"/>
      <c r="AFL484" s="26"/>
      <c r="AFM484" s="26"/>
      <c r="AFN484" s="26"/>
      <c r="AFO484" s="26"/>
      <c r="AFP484" s="26"/>
      <c r="AFQ484" s="26"/>
      <c r="AFR484" s="26"/>
      <c r="AFS484" s="26"/>
      <c r="AFT484" s="26"/>
      <c r="AFU484" s="26"/>
      <c r="AFV484" s="26"/>
      <c r="AFW484" s="26"/>
      <c r="AFX484" s="26"/>
      <c r="AFY484" s="26"/>
      <c r="AFZ484" s="26"/>
      <c r="AGA484" s="26"/>
      <c r="AGB484" s="26"/>
      <c r="AGC484" s="26"/>
      <c r="AGD484" s="26"/>
      <c r="AGE484" s="26"/>
      <c r="AGF484" s="26"/>
      <c r="AGG484" s="26"/>
      <c r="AGH484" s="26"/>
      <c r="AGI484" s="26"/>
      <c r="AGJ484" s="26"/>
      <c r="AGK484" s="26"/>
      <c r="AGL484" s="26"/>
      <c r="AGM484" s="26"/>
      <c r="AGN484" s="26"/>
      <c r="AGO484" s="26"/>
    </row>
    <row r="485" spans="371:873" x14ac:dyDescent="0.25">
      <c r="NG485" s="26"/>
      <c r="NH485" s="26"/>
      <c r="NI485" s="26"/>
      <c r="NJ485" s="26"/>
      <c r="NK485" s="26"/>
      <c r="NL485" s="26"/>
      <c r="NM485" s="26"/>
      <c r="NN485" s="26"/>
      <c r="NO485" s="26"/>
      <c r="NP485" s="26"/>
      <c r="NQ485" s="26"/>
      <c r="NR485" s="26"/>
      <c r="NS485" s="26"/>
      <c r="NT485" s="26"/>
      <c r="NU485" s="26"/>
      <c r="NV485" s="26"/>
      <c r="NW485" s="26"/>
      <c r="NX485" s="26"/>
      <c r="NY485" s="26"/>
      <c r="NZ485" s="26"/>
      <c r="OA485" s="26"/>
      <c r="OB485" s="26"/>
      <c r="OC485" s="26"/>
      <c r="OD485" s="26"/>
      <c r="OE485" s="26"/>
      <c r="OF485" s="26"/>
      <c r="OG485" s="26"/>
      <c r="OH485" s="26"/>
      <c r="OI485" s="26"/>
      <c r="OJ485" s="26"/>
      <c r="OK485" s="26"/>
      <c r="OL485" s="26"/>
      <c r="OM485" s="26"/>
      <c r="ON485" s="26"/>
      <c r="OO485" s="26"/>
      <c r="OP485" s="26"/>
      <c r="OQ485" s="26"/>
      <c r="OR485" s="26"/>
      <c r="OS485" s="26"/>
      <c r="OT485" s="26"/>
      <c r="OU485" s="26"/>
      <c r="OV485" s="26"/>
      <c r="OW485" s="26"/>
      <c r="OX485" s="26"/>
      <c r="OY485" s="26"/>
      <c r="OZ485" s="26"/>
      <c r="PA485" s="26"/>
      <c r="PB485" s="26"/>
      <c r="PC485" s="26"/>
      <c r="PD485" s="26"/>
      <c r="PE485" s="26"/>
      <c r="PF485" s="26"/>
      <c r="PG485" s="26"/>
      <c r="PH485" s="26"/>
      <c r="PI485" s="26"/>
      <c r="PJ485" s="26"/>
      <c r="PK485" s="26"/>
      <c r="PL485" s="26"/>
      <c r="PM485" s="26"/>
      <c r="PN485" s="26"/>
      <c r="PO485" s="26"/>
      <c r="PP485" s="26"/>
      <c r="PQ485" s="26"/>
      <c r="PR485" s="26"/>
      <c r="PS485" s="26"/>
      <c r="PT485" s="26"/>
      <c r="PU485" s="26"/>
      <c r="PV485" s="26"/>
      <c r="PW485" s="26"/>
      <c r="PX485" s="26"/>
      <c r="PY485" s="26"/>
      <c r="PZ485" s="26"/>
      <c r="QA485" s="26"/>
      <c r="QB485" s="26"/>
      <c r="QC485" s="26"/>
      <c r="QD485" s="26"/>
      <c r="QE485" s="26"/>
      <c r="QF485" s="26"/>
      <c r="QG485" s="26"/>
      <c r="QH485" s="26"/>
      <c r="QI485" s="26"/>
      <c r="QJ485" s="26"/>
      <c r="QK485" s="26"/>
      <c r="QL485" s="26"/>
      <c r="QM485" s="26"/>
      <c r="QN485" s="26"/>
      <c r="QO485" s="26"/>
      <c r="QP485" s="26"/>
      <c r="QQ485" s="26"/>
      <c r="QR485" s="26"/>
      <c r="QS485" s="26"/>
      <c r="QT485" s="26"/>
      <c r="QU485" s="26"/>
      <c r="QV485" s="26"/>
      <c r="QW485" s="26"/>
      <c r="QX485" s="26"/>
      <c r="QY485" s="26"/>
      <c r="QZ485" s="26"/>
      <c r="RA485" s="26"/>
      <c r="RB485" s="26"/>
      <c r="RC485" s="26"/>
      <c r="RD485" s="26"/>
      <c r="RE485" s="26"/>
      <c r="RF485" s="26"/>
      <c r="RG485" s="26"/>
      <c r="RH485" s="26"/>
      <c r="RI485" s="26"/>
      <c r="RJ485" s="26"/>
      <c r="RK485" s="26"/>
      <c r="RL485" s="26"/>
      <c r="RM485" s="26"/>
      <c r="RN485" s="26"/>
      <c r="RO485" s="26"/>
      <c r="RP485" s="26"/>
      <c r="RQ485" s="26"/>
      <c r="RR485" s="26"/>
      <c r="RS485" s="26"/>
      <c r="RT485" s="26"/>
      <c r="RU485" s="26"/>
      <c r="RV485" s="26"/>
      <c r="RW485" s="26"/>
      <c r="RX485" s="26"/>
      <c r="RY485" s="26"/>
      <c r="RZ485" s="26"/>
      <c r="SA485" s="26"/>
      <c r="SB485" s="26"/>
      <c r="SC485" s="26"/>
      <c r="SD485" s="26"/>
      <c r="SE485" s="26"/>
      <c r="SF485" s="26"/>
      <c r="SG485" s="26"/>
      <c r="SH485" s="26"/>
      <c r="SI485" s="26"/>
      <c r="SJ485" s="26"/>
      <c r="SK485" s="26"/>
      <c r="SL485" s="26"/>
      <c r="SM485" s="26"/>
      <c r="SN485" s="26"/>
      <c r="SO485" s="26"/>
      <c r="SP485" s="26"/>
      <c r="AAV485" s="26"/>
      <c r="AAW485" s="26"/>
      <c r="AAX485" s="26"/>
      <c r="AAY485" s="26"/>
      <c r="AAZ485" s="26"/>
      <c r="ABA485" s="26"/>
      <c r="ABB485" s="26"/>
      <c r="ABC485" s="26"/>
      <c r="ABD485" s="26"/>
      <c r="ABE485" s="26"/>
      <c r="ABF485" s="26"/>
      <c r="ABG485" s="26"/>
      <c r="ABH485" s="26"/>
      <c r="ABI485" s="26"/>
      <c r="ABJ485" s="26"/>
      <c r="ABK485" s="26"/>
      <c r="ABL485" s="26"/>
      <c r="ABM485" s="26"/>
      <c r="ABN485" s="26"/>
      <c r="ABO485" s="26"/>
      <c r="ABP485" s="26"/>
      <c r="ABQ485" s="26"/>
      <c r="ABR485" s="26"/>
      <c r="ABS485" s="26"/>
      <c r="ABT485" s="26"/>
      <c r="ABU485" s="26"/>
      <c r="ABV485" s="26"/>
      <c r="ABW485" s="26"/>
      <c r="ABX485" s="26"/>
      <c r="ABY485" s="26"/>
      <c r="ABZ485" s="26"/>
      <c r="ACA485" s="26"/>
      <c r="ACB485" s="26"/>
      <c r="ACC485" s="26"/>
      <c r="ACD485" s="26"/>
      <c r="ACE485" s="26"/>
      <c r="ACF485" s="26"/>
      <c r="ACG485" s="26"/>
      <c r="ACH485" s="26"/>
      <c r="ACI485" s="26"/>
      <c r="ACJ485" s="26"/>
      <c r="ACK485" s="26"/>
      <c r="ACL485" s="26"/>
      <c r="ACM485" s="26"/>
      <c r="ACN485" s="26"/>
      <c r="ACO485" s="26"/>
      <c r="ACP485" s="26"/>
      <c r="ACQ485" s="26"/>
      <c r="ACR485" s="26"/>
      <c r="ACS485" s="26"/>
      <c r="ACT485" s="26"/>
      <c r="ACU485" s="26"/>
      <c r="ACV485" s="26"/>
      <c r="ACW485" s="26"/>
      <c r="ACX485" s="26"/>
      <c r="ACY485" s="26"/>
      <c r="ACZ485" s="26"/>
      <c r="ADA485" s="26"/>
      <c r="ADB485" s="26"/>
      <c r="ADC485" s="26"/>
      <c r="ADD485" s="26"/>
      <c r="ADE485" s="26"/>
      <c r="ADF485" s="26"/>
      <c r="ADG485" s="26"/>
      <c r="ADH485" s="26"/>
      <c r="ADI485" s="26"/>
      <c r="ADJ485" s="26"/>
      <c r="ADK485" s="26"/>
      <c r="ADL485" s="26"/>
      <c r="ADM485" s="26"/>
      <c r="ADN485" s="26"/>
      <c r="ADO485" s="26"/>
      <c r="ADP485" s="26"/>
      <c r="ADQ485" s="26"/>
      <c r="ADR485" s="26"/>
      <c r="ADS485" s="26"/>
      <c r="ADT485" s="26"/>
      <c r="ADU485" s="26"/>
      <c r="ADV485" s="26"/>
      <c r="ADW485" s="26"/>
      <c r="ADX485" s="26"/>
      <c r="ADY485" s="26"/>
      <c r="ADZ485" s="26"/>
      <c r="AEA485" s="26"/>
      <c r="AEB485" s="26"/>
      <c r="AEC485" s="26"/>
      <c r="AED485" s="26"/>
      <c r="AEE485" s="26"/>
      <c r="AEF485" s="26"/>
      <c r="AEG485" s="26"/>
      <c r="AEH485" s="26"/>
      <c r="AEI485" s="26"/>
      <c r="AEJ485" s="26"/>
      <c r="AEK485" s="26"/>
      <c r="AEL485" s="26"/>
      <c r="AEM485" s="26"/>
      <c r="AEN485" s="26"/>
      <c r="AEO485" s="26"/>
      <c r="AEP485" s="26"/>
      <c r="AEQ485" s="26"/>
      <c r="AER485" s="26"/>
      <c r="AES485" s="26"/>
      <c r="AET485" s="26"/>
      <c r="AEU485" s="26"/>
      <c r="AEV485" s="26"/>
      <c r="AEW485" s="26"/>
      <c r="AEX485" s="26"/>
      <c r="AEY485" s="26"/>
      <c r="AEZ485" s="26"/>
      <c r="AFA485" s="26"/>
      <c r="AFB485" s="26"/>
      <c r="AFC485" s="26"/>
      <c r="AFD485" s="26"/>
      <c r="AFE485" s="26"/>
      <c r="AFF485" s="26"/>
      <c r="AFG485" s="26"/>
      <c r="AFH485" s="26"/>
      <c r="AFI485" s="26"/>
      <c r="AFJ485" s="26"/>
      <c r="AFK485" s="26"/>
      <c r="AFL485" s="26"/>
      <c r="AFM485" s="26"/>
      <c r="AFN485" s="26"/>
      <c r="AFO485" s="26"/>
      <c r="AFP485" s="26"/>
      <c r="AFQ485" s="26"/>
      <c r="AFR485" s="26"/>
      <c r="AFS485" s="26"/>
      <c r="AFT485" s="26"/>
      <c r="AFU485" s="26"/>
      <c r="AFV485" s="26"/>
      <c r="AFW485" s="26"/>
      <c r="AFX485" s="26"/>
      <c r="AFY485" s="26"/>
      <c r="AFZ485" s="26"/>
      <c r="AGA485" s="26"/>
      <c r="AGB485" s="26"/>
      <c r="AGC485" s="26"/>
      <c r="AGD485" s="26"/>
      <c r="AGE485" s="26"/>
      <c r="AGF485" s="26"/>
      <c r="AGG485" s="26"/>
      <c r="AGH485" s="26"/>
      <c r="AGI485" s="26"/>
      <c r="AGJ485" s="26"/>
      <c r="AGK485" s="26"/>
      <c r="AGL485" s="26"/>
      <c r="AGM485" s="26"/>
      <c r="AGN485" s="26"/>
      <c r="AGO485" s="26"/>
    </row>
    <row r="486" spans="371:873" x14ac:dyDescent="0.25">
      <c r="NG486" s="26"/>
      <c r="NH486" s="26"/>
      <c r="NI486" s="26"/>
      <c r="NJ486" s="26"/>
      <c r="NK486" s="26"/>
      <c r="NL486" s="26"/>
      <c r="NM486" s="26"/>
      <c r="NN486" s="26"/>
      <c r="NO486" s="26"/>
      <c r="NP486" s="26"/>
      <c r="NQ486" s="26"/>
      <c r="NR486" s="26"/>
      <c r="NS486" s="26"/>
      <c r="NT486" s="26"/>
      <c r="NU486" s="26"/>
      <c r="NV486" s="26"/>
      <c r="NW486" s="26"/>
      <c r="NX486" s="26"/>
      <c r="NY486" s="26"/>
      <c r="NZ486" s="26"/>
      <c r="OA486" s="26"/>
      <c r="OB486" s="26"/>
      <c r="OC486" s="26"/>
      <c r="OD486" s="26"/>
      <c r="OE486" s="26"/>
      <c r="OF486" s="26"/>
      <c r="OG486" s="26"/>
      <c r="OH486" s="26"/>
      <c r="OI486" s="26"/>
      <c r="OJ486" s="26"/>
      <c r="OK486" s="26"/>
      <c r="OL486" s="26"/>
      <c r="OM486" s="26"/>
      <c r="ON486" s="26"/>
      <c r="OO486" s="26"/>
      <c r="OP486" s="26"/>
      <c r="OQ486" s="26"/>
      <c r="OR486" s="26"/>
      <c r="OS486" s="26"/>
      <c r="OT486" s="26"/>
      <c r="OU486" s="26"/>
      <c r="OV486" s="26"/>
      <c r="OW486" s="26"/>
      <c r="OX486" s="26"/>
      <c r="OY486" s="26"/>
      <c r="OZ486" s="26"/>
      <c r="PA486" s="26"/>
      <c r="PB486" s="26"/>
      <c r="PC486" s="26"/>
      <c r="PD486" s="26"/>
      <c r="PE486" s="26"/>
      <c r="PF486" s="26"/>
      <c r="PG486" s="26"/>
      <c r="PH486" s="26"/>
      <c r="PI486" s="26"/>
      <c r="PJ486" s="26"/>
      <c r="PK486" s="26"/>
      <c r="PL486" s="26"/>
      <c r="PM486" s="26"/>
      <c r="PN486" s="26"/>
      <c r="PO486" s="26"/>
      <c r="PP486" s="26"/>
      <c r="PQ486" s="26"/>
      <c r="PR486" s="26"/>
      <c r="PS486" s="26"/>
      <c r="PT486" s="26"/>
      <c r="PU486" s="26"/>
      <c r="PV486" s="26"/>
      <c r="PW486" s="26"/>
      <c r="PX486" s="26"/>
      <c r="PY486" s="26"/>
      <c r="PZ486" s="26"/>
      <c r="QA486" s="26"/>
      <c r="QB486" s="26"/>
      <c r="QC486" s="26"/>
      <c r="QD486" s="26"/>
      <c r="QE486" s="26"/>
      <c r="QF486" s="26"/>
      <c r="QG486" s="26"/>
      <c r="QH486" s="26"/>
      <c r="QI486" s="26"/>
      <c r="QJ486" s="26"/>
      <c r="QK486" s="26"/>
      <c r="QL486" s="26"/>
      <c r="QM486" s="26"/>
      <c r="QN486" s="26"/>
      <c r="QO486" s="26"/>
      <c r="QP486" s="26"/>
      <c r="QQ486" s="26"/>
      <c r="QR486" s="26"/>
      <c r="QS486" s="26"/>
      <c r="QT486" s="26"/>
      <c r="QU486" s="26"/>
      <c r="QV486" s="26"/>
      <c r="QW486" s="26"/>
      <c r="QX486" s="26"/>
      <c r="QY486" s="26"/>
      <c r="QZ486" s="26"/>
      <c r="RA486" s="26"/>
      <c r="RB486" s="26"/>
      <c r="RC486" s="26"/>
      <c r="RD486" s="26"/>
      <c r="RE486" s="26"/>
      <c r="RF486" s="26"/>
      <c r="RG486" s="26"/>
      <c r="RH486" s="26"/>
      <c r="RI486" s="26"/>
      <c r="RJ486" s="26"/>
      <c r="RK486" s="26"/>
      <c r="RL486" s="26"/>
      <c r="RM486" s="26"/>
      <c r="RN486" s="26"/>
      <c r="RO486" s="26"/>
      <c r="RP486" s="26"/>
      <c r="RQ486" s="26"/>
      <c r="RR486" s="26"/>
      <c r="RS486" s="26"/>
      <c r="RT486" s="26"/>
      <c r="RU486" s="26"/>
      <c r="RV486" s="26"/>
      <c r="RW486" s="26"/>
      <c r="RX486" s="26"/>
      <c r="RY486" s="26"/>
      <c r="RZ486" s="26"/>
      <c r="SA486" s="26"/>
      <c r="SB486" s="26"/>
      <c r="SC486" s="26"/>
      <c r="SD486" s="26"/>
      <c r="SE486" s="26"/>
      <c r="SF486" s="26"/>
      <c r="SG486" s="26"/>
      <c r="SH486" s="26"/>
      <c r="SI486" s="26"/>
      <c r="SJ486" s="26"/>
      <c r="SK486" s="26"/>
      <c r="SL486" s="26"/>
      <c r="SM486" s="26"/>
      <c r="SN486" s="26"/>
      <c r="SO486" s="26"/>
      <c r="SP486" s="26"/>
      <c r="AAV486" s="26"/>
      <c r="AAW486" s="26"/>
      <c r="AAX486" s="26"/>
      <c r="AAY486" s="26"/>
      <c r="AAZ486" s="26"/>
      <c r="ABA486" s="26"/>
      <c r="ABB486" s="26"/>
      <c r="ABC486" s="26"/>
      <c r="ABD486" s="26"/>
      <c r="ABE486" s="26"/>
      <c r="ABF486" s="26"/>
      <c r="ABG486" s="26"/>
      <c r="ABH486" s="26"/>
      <c r="ABI486" s="26"/>
      <c r="ABJ486" s="26"/>
      <c r="ABK486" s="26"/>
      <c r="ABL486" s="26"/>
      <c r="ABM486" s="26"/>
      <c r="ABN486" s="26"/>
      <c r="ABO486" s="26"/>
      <c r="ABP486" s="26"/>
      <c r="ABQ486" s="26"/>
      <c r="ABR486" s="26"/>
      <c r="ABS486" s="26"/>
      <c r="ABT486" s="26"/>
      <c r="ABU486" s="26"/>
      <c r="ABV486" s="26"/>
      <c r="ABW486" s="26"/>
      <c r="ABX486" s="26"/>
      <c r="ABY486" s="26"/>
      <c r="ABZ486" s="26"/>
      <c r="ACA486" s="26"/>
      <c r="ACB486" s="26"/>
      <c r="ACC486" s="26"/>
      <c r="ACD486" s="26"/>
      <c r="ACE486" s="26"/>
      <c r="ACF486" s="26"/>
      <c r="ACG486" s="26"/>
      <c r="ACH486" s="26"/>
      <c r="ACI486" s="26"/>
      <c r="ACJ486" s="26"/>
      <c r="ACK486" s="26"/>
      <c r="ACL486" s="26"/>
      <c r="ACM486" s="26"/>
      <c r="ACN486" s="26"/>
      <c r="ACO486" s="26"/>
      <c r="ACP486" s="26"/>
      <c r="ACQ486" s="26"/>
      <c r="ACR486" s="26"/>
      <c r="ACS486" s="26"/>
      <c r="ACT486" s="26"/>
      <c r="ACU486" s="26"/>
      <c r="ACV486" s="26"/>
      <c r="ACW486" s="26"/>
      <c r="ACX486" s="26"/>
      <c r="ACY486" s="26"/>
      <c r="ACZ486" s="26"/>
      <c r="ADA486" s="26"/>
      <c r="ADB486" s="26"/>
      <c r="ADC486" s="26"/>
      <c r="ADD486" s="26"/>
      <c r="ADE486" s="26"/>
      <c r="ADF486" s="26"/>
      <c r="ADG486" s="26"/>
      <c r="ADH486" s="26"/>
      <c r="ADI486" s="26"/>
      <c r="ADJ486" s="26"/>
      <c r="ADK486" s="26"/>
      <c r="ADL486" s="26"/>
      <c r="ADM486" s="26"/>
      <c r="ADN486" s="26"/>
      <c r="ADO486" s="26"/>
      <c r="ADP486" s="26"/>
      <c r="ADQ486" s="26"/>
      <c r="ADR486" s="26"/>
      <c r="ADS486" s="26"/>
      <c r="ADT486" s="26"/>
      <c r="ADU486" s="26"/>
      <c r="ADV486" s="26"/>
      <c r="ADW486" s="26"/>
      <c r="ADX486" s="26"/>
      <c r="ADY486" s="26"/>
      <c r="ADZ486" s="26"/>
      <c r="AEA486" s="26"/>
      <c r="AEB486" s="26"/>
      <c r="AEC486" s="26"/>
      <c r="AED486" s="26"/>
      <c r="AEE486" s="26"/>
      <c r="AEF486" s="26"/>
      <c r="AEG486" s="26"/>
      <c r="AEH486" s="26"/>
      <c r="AEI486" s="26"/>
      <c r="AEJ486" s="26"/>
      <c r="AEK486" s="26"/>
      <c r="AEL486" s="26"/>
      <c r="AEM486" s="26"/>
      <c r="AEN486" s="26"/>
      <c r="AEO486" s="26"/>
      <c r="AEP486" s="26"/>
      <c r="AEQ486" s="26"/>
      <c r="AER486" s="26"/>
      <c r="AES486" s="26"/>
      <c r="AET486" s="26"/>
      <c r="AEU486" s="26"/>
      <c r="AEV486" s="26"/>
      <c r="AEW486" s="26"/>
      <c r="AEX486" s="26"/>
      <c r="AEY486" s="26"/>
      <c r="AEZ486" s="26"/>
      <c r="AFA486" s="26"/>
      <c r="AFB486" s="26"/>
      <c r="AFC486" s="26"/>
      <c r="AFD486" s="26"/>
      <c r="AFE486" s="26"/>
      <c r="AFF486" s="26"/>
      <c r="AFG486" s="26"/>
      <c r="AFH486" s="26"/>
      <c r="AFI486" s="26"/>
      <c r="AFJ486" s="26"/>
      <c r="AFK486" s="26"/>
      <c r="AFL486" s="26"/>
      <c r="AFM486" s="26"/>
      <c r="AFN486" s="26"/>
      <c r="AFO486" s="26"/>
      <c r="AFP486" s="26"/>
      <c r="AFQ486" s="26"/>
      <c r="AFR486" s="26"/>
      <c r="AFS486" s="26"/>
      <c r="AFT486" s="26"/>
      <c r="AFU486" s="26"/>
      <c r="AFV486" s="26"/>
      <c r="AFW486" s="26"/>
      <c r="AFX486" s="26"/>
      <c r="AFY486" s="26"/>
      <c r="AFZ486" s="26"/>
      <c r="AGA486" s="26"/>
      <c r="AGB486" s="26"/>
      <c r="AGC486" s="26"/>
      <c r="AGD486" s="26"/>
      <c r="AGE486" s="26"/>
      <c r="AGF486" s="26"/>
      <c r="AGG486" s="26"/>
      <c r="AGH486" s="26"/>
      <c r="AGI486" s="26"/>
      <c r="AGJ486" s="26"/>
      <c r="AGK486" s="26"/>
      <c r="AGL486" s="26"/>
      <c r="AGM486" s="26"/>
      <c r="AGN486" s="26"/>
      <c r="AGO486" s="26"/>
    </row>
    <row r="487" spans="371:873" x14ac:dyDescent="0.25">
      <c r="NG487" s="26"/>
      <c r="NH487" s="26"/>
      <c r="NI487" s="26"/>
      <c r="NJ487" s="26"/>
      <c r="NK487" s="26"/>
      <c r="NL487" s="26"/>
      <c r="NM487" s="26"/>
      <c r="NN487" s="26"/>
      <c r="NO487" s="26"/>
      <c r="NP487" s="26"/>
      <c r="NQ487" s="26"/>
      <c r="NR487" s="26"/>
      <c r="NS487" s="26"/>
      <c r="NT487" s="26"/>
      <c r="NU487" s="26"/>
      <c r="NV487" s="26"/>
      <c r="NW487" s="26"/>
      <c r="NX487" s="26"/>
      <c r="NY487" s="26"/>
      <c r="NZ487" s="26"/>
      <c r="OA487" s="26"/>
      <c r="OB487" s="26"/>
      <c r="OC487" s="26"/>
      <c r="OD487" s="26"/>
      <c r="OE487" s="26"/>
      <c r="OF487" s="26"/>
      <c r="OG487" s="26"/>
      <c r="OH487" s="26"/>
      <c r="OI487" s="26"/>
      <c r="OJ487" s="26"/>
      <c r="OK487" s="26"/>
      <c r="OL487" s="26"/>
      <c r="OM487" s="26"/>
      <c r="ON487" s="26"/>
      <c r="OO487" s="26"/>
      <c r="OP487" s="26"/>
      <c r="OQ487" s="26"/>
      <c r="OR487" s="26"/>
      <c r="OS487" s="26"/>
      <c r="OT487" s="26"/>
      <c r="OU487" s="26"/>
      <c r="OV487" s="26"/>
      <c r="OW487" s="26"/>
      <c r="OX487" s="26"/>
      <c r="OY487" s="26"/>
      <c r="OZ487" s="26"/>
      <c r="PA487" s="26"/>
      <c r="PB487" s="26"/>
      <c r="PC487" s="26"/>
      <c r="PD487" s="26"/>
      <c r="PE487" s="26"/>
      <c r="PF487" s="26"/>
      <c r="PG487" s="26"/>
      <c r="PH487" s="26"/>
      <c r="PI487" s="26"/>
      <c r="PJ487" s="26"/>
      <c r="PK487" s="26"/>
      <c r="PL487" s="26"/>
      <c r="PM487" s="26"/>
      <c r="PN487" s="26"/>
      <c r="PO487" s="26"/>
      <c r="PP487" s="26"/>
      <c r="PQ487" s="26"/>
      <c r="PR487" s="26"/>
      <c r="PS487" s="26"/>
      <c r="PT487" s="26"/>
      <c r="PU487" s="26"/>
      <c r="PV487" s="26"/>
      <c r="PW487" s="26"/>
      <c r="PX487" s="26"/>
      <c r="PY487" s="26"/>
      <c r="PZ487" s="26"/>
      <c r="QA487" s="26"/>
      <c r="QB487" s="26"/>
      <c r="QC487" s="26"/>
      <c r="QD487" s="26"/>
      <c r="QE487" s="26"/>
      <c r="QF487" s="26"/>
      <c r="QG487" s="26"/>
      <c r="QH487" s="26"/>
      <c r="QI487" s="26"/>
      <c r="QJ487" s="26"/>
      <c r="QK487" s="26"/>
      <c r="QL487" s="26"/>
      <c r="QM487" s="26"/>
      <c r="QN487" s="26"/>
      <c r="QO487" s="26"/>
      <c r="QP487" s="26"/>
      <c r="QQ487" s="26"/>
      <c r="QR487" s="26"/>
      <c r="QS487" s="26"/>
      <c r="QT487" s="26"/>
      <c r="QU487" s="26"/>
      <c r="QV487" s="26"/>
      <c r="QW487" s="26"/>
      <c r="QX487" s="26"/>
      <c r="QY487" s="26"/>
      <c r="QZ487" s="26"/>
      <c r="RA487" s="26"/>
      <c r="RB487" s="26"/>
      <c r="RC487" s="26"/>
      <c r="RD487" s="26"/>
      <c r="RE487" s="26"/>
      <c r="RF487" s="26"/>
      <c r="RG487" s="26"/>
      <c r="RH487" s="26"/>
      <c r="RI487" s="26"/>
      <c r="RJ487" s="26"/>
      <c r="RK487" s="26"/>
      <c r="RL487" s="26"/>
      <c r="RM487" s="26"/>
      <c r="RN487" s="26"/>
      <c r="RO487" s="26"/>
      <c r="RP487" s="26"/>
      <c r="RQ487" s="26"/>
      <c r="RR487" s="26"/>
      <c r="RS487" s="26"/>
      <c r="RT487" s="26"/>
      <c r="RU487" s="26"/>
      <c r="RV487" s="26"/>
      <c r="RW487" s="26"/>
      <c r="RX487" s="26"/>
      <c r="RY487" s="26"/>
      <c r="RZ487" s="26"/>
      <c r="SA487" s="26"/>
      <c r="SB487" s="26"/>
      <c r="SC487" s="26"/>
      <c r="SD487" s="26"/>
      <c r="SE487" s="26"/>
      <c r="SF487" s="26"/>
      <c r="SG487" s="26"/>
      <c r="SH487" s="26"/>
      <c r="SI487" s="26"/>
      <c r="SJ487" s="26"/>
      <c r="SK487" s="26"/>
      <c r="SL487" s="26"/>
      <c r="SM487" s="26"/>
      <c r="SN487" s="26"/>
      <c r="SO487" s="26"/>
      <c r="SP487" s="26"/>
      <c r="AAV487" s="26"/>
      <c r="AAW487" s="26"/>
      <c r="AAX487" s="26"/>
      <c r="AAY487" s="26"/>
      <c r="AAZ487" s="26"/>
      <c r="ABA487" s="26"/>
      <c r="ABB487" s="26"/>
      <c r="ABC487" s="26"/>
      <c r="ABD487" s="26"/>
      <c r="ABE487" s="26"/>
      <c r="ABF487" s="26"/>
      <c r="ABG487" s="26"/>
      <c r="ABH487" s="26"/>
      <c r="ABI487" s="26"/>
      <c r="ABJ487" s="26"/>
      <c r="ABK487" s="26"/>
      <c r="ABL487" s="26"/>
      <c r="ABM487" s="26"/>
      <c r="ABN487" s="26"/>
      <c r="ABO487" s="26"/>
      <c r="ABP487" s="26"/>
      <c r="ABQ487" s="26"/>
      <c r="ABR487" s="26"/>
      <c r="ABS487" s="26"/>
      <c r="ABT487" s="26"/>
      <c r="ABU487" s="26"/>
      <c r="ABV487" s="26"/>
      <c r="ABW487" s="26"/>
      <c r="ABX487" s="26"/>
      <c r="ABY487" s="26"/>
      <c r="ABZ487" s="26"/>
      <c r="ACA487" s="26"/>
      <c r="ACB487" s="26"/>
      <c r="ACC487" s="26"/>
      <c r="ACD487" s="26"/>
      <c r="ACE487" s="26"/>
      <c r="ACF487" s="26"/>
      <c r="ACG487" s="26"/>
      <c r="ACH487" s="26"/>
      <c r="ACI487" s="26"/>
      <c r="ACJ487" s="26"/>
      <c r="ACK487" s="26"/>
      <c r="ACL487" s="26"/>
      <c r="ACM487" s="26"/>
      <c r="ACN487" s="26"/>
      <c r="ACO487" s="26"/>
      <c r="ACP487" s="26"/>
      <c r="ACQ487" s="26"/>
      <c r="ACR487" s="26"/>
      <c r="ACS487" s="26"/>
      <c r="ACT487" s="26"/>
      <c r="ACU487" s="26"/>
      <c r="ACV487" s="26"/>
      <c r="ACW487" s="26"/>
      <c r="ACX487" s="26"/>
      <c r="ACY487" s="26"/>
      <c r="ACZ487" s="26"/>
      <c r="ADA487" s="26"/>
      <c r="ADB487" s="26"/>
      <c r="ADC487" s="26"/>
      <c r="ADD487" s="26"/>
      <c r="ADE487" s="26"/>
      <c r="ADF487" s="26"/>
      <c r="ADG487" s="26"/>
      <c r="ADH487" s="26"/>
      <c r="ADI487" s="26"/>
      <c r="ADJ487" s="26"/>
      <c r="ADK487" s="26"/>
      <c r="ADL487" s="26"/>
      <c r="ADM487" s="26"/>
      <c r="ADN487" s="26"/>
      <c r="ADO487" s="26"/>
      <c r="ADP487" s="26"/>
      <c r="ADQ487" s="26"/>
      <c r="ADR487" s="26"/>
      <c r="ADS487" s="26"/>
      <c r="ADT487" s="26"/>
      <c r="ADU487" s="26"/>
      <c r="ADV487" s="26"/>
      <c r="ADW487" s="26"/>
      <c r="ADX487" s="26"/>
      <c r="ADY487" s="26"/>
      <c r="ADZ487" s="26"/>
      <c r="AEA487" s="26"/>
      <c r="AEB487" s="26"/>
      <c r="AEC487" s="26"/>
      <c r="AED487" s="26"/>
      <c r="AEE487" s="26"/>
      <c r="AEF487" s="26"/>
      <c r="AEG487" s="26"/>
      <c r="AEH487" s="26"/>
      <c r="AEI487" s="26"/>
      <c r="AEJ487" s="26"/>
      <c r="AEK487" s="26"/>
      <c r="AEL487" s="26"/>
      <c r="AEM487" s="26"/>
      <c r="AEN487" s="26"/>
      <c r="AEO487" s="26"/>
      <c r="AEP487" s="26"/>
      <c r="AEQ487" s="26"/>
      <c r="AER487" s="26"/>
      <c r="AES487" s="26"/>
      <c r="AET487" s="26"/>
      <c r="AEU487" s="26"/>
      <c r="AEV487" s="26"/>
      <c r="AEW487" s="26"/>
      <c r="AEX487" s="26"/>
      <c r="AEY487" s="26"/>
      <c r="AEZ487" s="26"/>
      <c r="AFA487" s="26"/>
      <c r="AFB487" s="26"/>
      <c r="AFC487" s="26"/>
      <c r="AFD487" s="26"/>
      <c r="AFE487" s="26"/>
      <c r="AFF487" s="26"/>
      <c r="AFG487" s="26"/>
      <c r="AFH487" s="26"/>
      <c r="AFI487" s="26"/>
      <c r="AFJ487" s="26"/>
      <c r="AFK487" s="26"/>
      <c r="AFL487" s="26"/>
      <c r="AFM487" s="26"/>
      <c r="AFN487" s="26"/>
      <c r="AFO487" s="26"/>
      <c r="AFP487" s="26"/>
      <c r="AFQ487" s="26"/>
      <c r="AFR487" s="26"/>
      <c r="AFS487" s="26"/>
      <c r="AFT487" s="26"/>
      <c r="AFU487" s="26"/>
      <c r="AFV487" s="26"/>
      <c r="AFW487" s="26"/>
      <c r="AFX487" s="26"/>
      <c r="AFY487" s="26"/>
      <c r="AFZ487" s="26"/>
      <c r="AGA487" s="26"/>
      <c r="AGB487" s="26"/>
      <c r="AGC487" s="26"/>
      <c r="AGD487" s="26"/>
      <c r="AGE487" s="26"/>
      <c r="AGF487" s="26"/>
      <c r="AGG487" s="26"/>
      <c r="AGH487" s="26"/>
      <c r="AGI487" s="26"/>
      <c r="AGJ487" s="26"/>
      <c r="AGK487" s="26"/>
      <c r="AGL487" s="26"/>
      <c r="AGM487" s="26"/>
      <c r="AGN487" s="26"/>
      <c r="AGO487" s="26"/>
    </row>
    <row r="488" spans="371:873" x14ac:dyDescent="0.25">
      <c r="NG488" s="26"/>
      <c r="NH488" s="26"/>
      <c r="NI488" s="26"/>
      <c r="NJ488" s="26"/>
      <c r="NK488" s="26"/>
      <c r="NL488" s="26"/>
      <c r="NM488" s="26"/>
      <c r="NN488" s="26"/>
      <c r="NO488" s="26"/>
      <c r="NP488" s="26"/>
      <c r="NQ488" s="26"/>
      <c r="NR488" s="26"/>
      <c r="NS488" s="26"/>
      <c r="NT488" s="26"/>
      <c r="NU488" s="26"/>
      <c r="NV488" s="26"/>
      <c r="NW488" s="26"/>
      <c r="NX488" s="26"/>
      <c r="NY488" s="26"/>
      <c r="NZ488" s="26"/>
      <c r="OA488" s="26"/>
      <c r="OB488" s="26"/>
      <c r="OC488" s="26"/>
      <c r="OD488" s="26"/>
      <c r="OE488" s="26"/>
      <c r="OF488" s="26"/>
      <c r="OG488" s="26"/>
      <c r="OH488" s="26"/>
      <c r="OI488" s="26"/>
      <c r="OJ488" s="26"/>
      <c r="OK488" s="26"/>
      <c r="OL488" s="26"/>
      <c r="OM488" s="26"/>
      <c r="ON488" s="26"/>
      <c r="OO488" s="26"/>
      <c r="OP488" s="26"/>
      <c r="OQ488" s="26"/>
      <c r="OR488" s="26"/>
      <c r="OS488" s="26"/>
      <c r="OT488" s="26"/>
      <c r="OU488" s="26"/>
      <c r="OV488" s="26"/>
      <c r="OW488" s="26"/>
      <c r="OX488" s="26"/>
      <c r="OY488" s="26"/>
      <c r="OZ488" s="26"/>
      <c r="PA488" s="26"/>
      <c r="PB488" s="26"/>
      <c r="PC488" s="26"/>
      <c r="PD488" s="26"/>
      <c r="PE488" s="26"/>
      <c r="PF488" s="26"/>
      <c r="PG488" s="26"/>
      <c r="PH488" s="26"/>
      <c r="PI488" s="26"/>
      <c r="PJ488" s="26"/>
      <c r="PK488" s="26"/>
      <c r="PL488" s="26"/>
      <c r="PM488" s="26"/>
      <c r="PN488" s="26"/>
      <c r="PO488" s="26"/>
      <c r="PP488" s="26"/>
      <c r="PQ488" s="26"/>
      <c r="PR488" s="26"/>
      <c r="PS488" s="26"/>
      <c r="PT488" s="26"/>
      <c r="PU488" s="26"/>
      <c r="PV488" s="26"/>
      <c r="PW488" s="26"/>
      <c r="PX488" s="26"/>
      <c r="PY488" s="26"/>
      <c r="PZ488" s="26"/>
      <c r="QA488" s="26"/>
      <c r="QB488" s="26"/>
      <c r="QC488" s="26"/>
      <c r="QD488" s="26"/>
      <c r="QE488" s="26"/>
      <c r="QF488" s="26"/>
      <c r="QG488" s="26"/>
      <c r="QH488" s="26"/>
      <c r="QI488" s="26"/>
      <c r="QJ488" s="26"/>
      <c r="QK488" s="26"/>
      <c r="QL488" s="26"/>
      <c r="QM488" s="26"/>
      <c r="QN488" s="26"/>
      <c r="QO488" s="26"/>
      <c r="QP488" s="26"/>
      <c r="QQ488" s="26"/>
      <c r="QR488" s="26"/>
      <c r="QS488" s="26"/>
      <c r="QT488" s="26"/>
      <c r="QU488" s="26"/>
      <c r="QV488" s="26"/>
      <c r="QW488" s="26"/>
      <c r="QX488" s="26"/>
      <c r="QY488" s="26"/>
      <c r="QZ488" s="26"/>
      <c r="RA488" s="26"/>
      <c r="RB488" s="26"/>
      <c r="RC488" s="26"/>
      <c r="RD488" s="26"/>
      <c r="RE488" s="26"/>
      <c r="RF488" s="26"/>
      <c r="RG488" s="26"/>
      <c r="RH488" s="26"/>
      <c r="RI488" s="26"/>
      <c r="RJ488" s="26"/>
      <c r="RK488" s="26"/>
      <c r="RL488" s="26"/>
      <c r="RM488" s="26"/>
      <c r="RN488" s="26"/>
      <c r="RO488" s="26"/>
      <c r="RP488" s="26"/>
      <c r="RQ488" s="26"/>
      <c r="RR488" s="26"/>
      <c r="RS488" s="26"/>
      <c r="RT488" s="26"/>
      <c r="RU488" s="26"/>
      <c r="RV488" s="26"/>
      <c r="RW488" s="26"/>
      <c r="RX488" s="26"/>
      <c r="RY488" s="26"/>
      <c r="RZ488" s="26"/>
      <c r="SA488" s="26"/>
      <c r="SB488" s="26"/>
      <c r="SC488" s="26"/>
      <c r="SD488" s="26"/>
      <c r="SE488" s="26"/>
      <c r="SF488" s="26"/>
      <c r="SG488" s="26"/>
      <c r="SH488" s="26"/>
      <c r="SI488" s="26"/>
      <c r="SJ488" s="26"/>
      <c r="SK488" s="26"/>
      <c r="SL488" s="26"/>
      <c r="SM488" s="26"/>
      <c r="SN488" s="26"/>
      <c r="SO488" s="26"/>
      <c r="SP488" s="26"/>
      <c r="AAV488" s="26"/>
      <c r="AAW488" s="26"/>
      <c r="AAX488" s="26"/>
      <c r="AAY488" s="26"/>
      <c r="AAZ488" s="26"/>
      <c r="ABA488" s="26"/>
      <c r="ABB488" s="26"/>
      <c r="ABC488" s="26"/>
      <c r="ABD488" s="26"/>
      <c r="ABE488" s="26"/>
      <c r="ABF488" s="26"/>
      <c r="ABG488" s="26"/>
      <c r="ABH488" s="26"/>
      <c r="ABI488" s="26"/>
      <c r="ABJ488" s="26"/>
      <c r="ABK488" s="26"/>
      <c r="ABL488" s="26"/>
      <c r="ABM488" s="26"/>
      <c r="ABN488" s="26"/>
      <c r="ABO488" s="26"/>
      <c r="ABP488" s="26"/>
      <c r="ABQ488" s="26"/>
      <c r="ABR488" s="26"/>
      <c r="ABS488" s="26"/>
      <c r="ABT488" s="26"/>
      <c r="ABU488" s="26"/>
      <c r="ABV488" s="26"/>
      <c r="ABW488" s="26"/>
      <c r="ABX488" s="26"/>
      <c r="ABY488" s="26"/>
      <c r="ABZ488" s="26"/>
      <c r="ACA488" s="26"/>
      <c r="ACB488" s="26"/>
      <c r="ACC488" s="26"/>
      <c r="ACD488" s="26"/>
      <c r="ACE488" s="26"/>
      <c r="ACF488" s="26"/>
      <c r="ACG488" s="26"/>
      <c r="ACH488" s="26"/>
      <c r="ACI488" s="26"/>
      <c r="ACJ488" s="26"/>
      <c r="ACK488" s="26"/>
      <c r="ACL488" s="26"/>
      <c r="ACM488" s="26"/>
      <c r="ACN488" s="26"/>
      <c r="ACO488" s="26"/>
      <c r="ACP488" s="26"/>
      <c r="ACQ488" s="26"/>
      <c r="ACR488" s="26"/>
      <c r="ACS488" s="26"/>
      <c r="ACT488" s="26"/>
      <c r="ACU488" s="26"/>
      <c r="ACV488" s="26"/>
      <c r="ACW488" s="26"/>
      <c r="ACX488" s="26"/>
      <c r="ACY488" s="26"/>
      <c r="ACZ488" s="26"/>
      <c r="ADA488" s="26"/>
      <c r="ADB488" s="26"/>
      <c r="ADC488" s="26"/>
      <c r="ADD488" s="26"/>
      <c r="ADE488" s="26"/>
      <c r="ADF488" s="26"/>
      <c r="ADG488" s="26"/>
      <c r="ADH488" s="26"/>
      <c r="ADI488" s="26"/>
      <c r="ADJ488" s="26"/>
      <c r="ADK488" s="26"/>
      <c r="ADL488" s="26"/>
      <c r="ADM488" s="26"/>
      <c r="ADN488" s="26"/>
      <c r="ADO488" s="26"/>
      <c r="ADP488" s="26"/>
      <c r="ADQ488" s="26"/>
      <c r="ADR488" s="26"/>
      <c r="ADS488" s="26"/>
      <c r="ADT488" s="26"/>
      <c r="ADU488" s="26"/>
      <c r="ADV488" s="26"/>
      <c r="ADW488" s="26"/>
      <c r="ADX488" s="26"/>
      <c r="ADY488" s="26"/>
      <c r="ADZ488" s="26"/>
      <c r="AEA488" s="26"/>
      <c r="AEB488" s="26"/>
      <c r="AEC488" s="26"/>
      <c r="AED488" s="26"/>
      <c r="AEE488" s="26"/>
      <c r="AEF488" s="26"/>
      <c r="AEG488" s="26"/>
      <c r="AEH488" s="26"/>
      <c r="AEI488" s="26"/>
      <c r="AEJ488" s="26"/>
      <c r="AEK488" s="26"/>
      <c r="AEL488" s="26"/>
      <c r="AEM488" s="26"/>
      <c r="AEN488" s="26"/>
      <c r="AEO488" s="26"/>
      <c r="AEP488" s="26"/>
      <c r="AEQ488" s="26"/>
      <c r="AER488" s="26"/>
      <c r="AES488" s="26"/>
      <c r="AET488" s="26"/>
      <c r="AEU488" s="26"/>
      <c r="AEV488" s="26"/>
      <c r="AEW488" s="26"/>
      <c r="AEX488" s="26"/>
      <c r="AEY488" s="26"/>
      <c r="AEZ488" s="26"/>
      <c r="AFA488" s="26"/>
      <c r="AFB488" s="26"/>
      <c r="AFC488" s="26"/>
      <c r="AFD488" s="26"/>
      <c r="AFE488" s="26"/>
      <c r="AFF488" s="26"/>
      <c r="AFG488" s="26"/>
      <c r="AFH488" s="26"/>
      <c r="AFI488" s="26"/>
      <c r="AFJ488" s="26"/>
      <c r="AFK488" s="26"/>
      <c r="AFL488" s="26"/>
      <c r="AFM488" s="26"/>
      <c r="AFN488" s="26"/>
      <c r="AFO488" s="26"/>
      <c r="AFP488" s="26"/>
      <c r="AFQ488" s="26"/>
      <c r="AFR488" s="26"/>
      <c r="AFS488" s="26"/>
      <c r="AFT488" s="26"/>
      <c r="AFU488" s="26"/>
      <c r="AFV488" s="26"/>
      <c r="AFW488" s="26"/>
      <c r="AFX488" s="26"/>
      <c r="AFY488" s="26"/>
      <c r="AFZ488" s="26"/>
      <c r="AGA488" s="26"/>
      <c r="AGB488" s="26"/>
      <c r="AGC488" s="26"/>
      <c r="AGD488" s="26"/>
      <c r="AGE488" s="26"/>
      <c r="AGF488" s="26"/>
      <c r="AGG488" s="26"/>
      <c r="AGH488" s="26"/>
      <c r="AGI488" s="26"/>
      <c r="AGJ488" s="26"/>
      <c r="AGK488" s="26"/>
      <c r="AGL488" s="26"/>
      <c r="AGM488" s="26"/>
      <c r="AGN488" s="26"/>
      <c r="AGO488" s="26"/>
    </row>
    <row r="489" spans="371:873" x14ac:dyDescent="0.25">
      <c r="NG489" s="26"/>
      <c r="NH489" s="26"/>
      <c r="NI489" s="26"/>
      <c r="NJ489" s="26"/>
      <c r="NK489" s="26"/>
      <c r="NL489" s="26"/>
      <c r="NM489" s="26"/>
      <c r="NN489" s="26"/>
      <c r="NO489" s="26"/>
      <c r="NP489" s="26"/>
      <c r="NQ489" s="26"/>
      <c r="NR489" s="26"/>
      <c r="NS489" s="26"/>
      <c r="NT489" s="26"/>
      <c r="NU489" s="26"/>
      <c r="NV489" s="26"/>
      <c r="NW489" s="26"/>
      <c r="NX489" s="26"/>
      <c r="NY489" s="26"/>
      <c r="NZ489" s="26"/>
      <c r="OA489" s="26"/>
      <c r="OB489" s="26"/>
      <c r="OC489" s="26"/>
      <c r="OD489" s="26"/>
      <c r="OE489" s="26"/>
      <c r="OF489" s="26"/>
      <c r="OG489" s="26"/>
      <c r="OH489" s="26"/>
      <c r="OI489" s="26"/>
      <c r="OJ489" s="26"/>
      <c r="OK489" s="26"/>
      <c r="OL489" s="26"/>
      <c r="OM489" s="26"/>
      <c r="ON489" s="26"/>
      <c r="OO489" s="26"/>
      <c r="OP489" s="26"/>
      <c r="OQ489" s="26"/>
      <c r="OR489" s="26"/>
      <c r="OS489" s="26"/>
      <c r="OT489" s="26"/>
      <c r="OU489" s="26"/>
      <c r="OV489" s="26"/>
      <c r="OW489" s="26"/>
      <c r="OX489" s="26"/>
      <c r="OY489" s="26"/>
      <c r="OZ489" s="26"/>
      <c r="PA489" s="26"/>
      <c r="PB489" s="26"/>
      <c r="PC489" s="26"/>
      <c r="PD489" s="26"/>
      <c r="PE489" s="26"/>
      <c r="PF489" s="26"/>
      <c r="PG489" s="26"/>
      <c r="PH489" s="26"/>
      <c r="PI489" s="26"/>
      <c r="PJ489" s="26"/>
      <c r="PK489" s="26"/>
      <c r="PL489" s="26"/>
      <c r="PM489" s="26"/>
      <c r="PN489" s="26"/>
      <c r="PO489" s="26"/>
      <c r="PP489" s="26"/>
      <c r="PQ489" s="26"/>
      <c r="PR489" s="26"/>
      <c r="PS489" s="26"/>
      <c r="PT489" s="26"/>
      <c r="PU489" s="26"/>
      <c r="PV489" s="26"/>
      <c r="PW489" s="26"/>
      <c r="PX489" s="26"/>
      <c r="PY489" s="26"/>
      <c r="PZ489" s="26"/>
      <c r="QA489" s="26"/>
      <c r="QB489" s="26"/>
      <c r="QC489" s="26"/>
      <c r="QD489" s="26"/>
      <c r="QE489" s="26"/>
      <c r="QF489" s="26"/>
      <c r="QG489" s="26"/>
      <c r="QH489" s="26"/>
      <c r="QI489" s="26"/>
      <c r="QJ489" s="26"/>
      <c r="QK489" s="26"/>
      <c r="QL489" s="26"/>
      <c r="QM489" s="26"/>
      <c r="QN489" s="26"/>
      <c r="QO489" s="26"/>
      <c r="QP489" s="26"/>
      <c r="QQ489" s="26"/>
      <c r="QR489" s="26"/>
      <c r="QS489" s="26"/>
      <c r="QT489" s="26"/>
      <c r="QU489" s="26"/>
      <c r="QV489" s="26"/>
      <c r="QW489" s="26"/>
      <c r="QX489" s="26"/>
      <c r="QY489" s="26"/>
      <c r="QZ489" s="26"/>
      <c r="RA489" s="26"/>
      <c r="RB489" s="26"/>
      <c r="RC489" s="26"/>
      <c r="RD489" s="26"/>
      <c r="RE489" s="26"/>
      <c r="RF489" s="26"/>
      <c r="RG489" s="26"/>
      <c r="RH489" s="26"/>
      <c r="RI489" s="26"/>
      <c r="RJ489" s="26"/>
      <c r="RK489" s="26"/>
      <c r="RL489" s="26"/>
      <c r="RM489" s="26"/>
      <c r="RN489" s="26"/>
      <c r="RO489" s="26"/>
      <c r="RP489" s="26"/>
      <c r="RQ489" s="26"/>
      <c r="RR489" s="26"/>
      <c r="RS489" s="26"/>
      <c r="RT489" s="26"/>
      <c r="RU489" s="26"/>
      <c r="RV489" s="26"/>
      <c r="RW489" s="26"/>
      <c r="RX489" s="26"/>
      <c r="RY489" s="26"/>
      <c r="RZ489" s="26"/>
      <c r="SA489" s="26"/>
      <c r="SB489" s="26"/>
      <c r="SC489" s="26"/>
      <c r="SD489" s="26"/>
      <c r="SE489" s="26"/>
      <c r="SF489" s="26"/>
      <c r="SG489" s="26"/>
      <c r="SH489" s="26"/>
      <c r="SI489" s="26"/>
      <c r="SJ489" s="26"/>
      <c r="SK489" s="26"/>
      <c r="SL489" s="26"/>
      <c r="SM489" s="26"/>
      <c r="SN489" s="26"/>
      <c r="SO489" s="26"/>
      <c r="SP489" s="26"/>
      <c r="AAV489" s="26"/>
      <c r="AAW489" s="26"/>
      <c r="AAX489" s="26"/>
      <c r="AAY489" s="26"/>
      <c r="AAZ489" s="26"/>
      <c r="ABA489" s="26"/>
      <c r="ABB489" s="26"/>
      <c r="ABC489" s="26"/>
      <c r="ABD489" s="26"/>
      <c r="ABE489" s="26"/>
      <c r="ABF489" s="26"/>
      <c r="ABG489" s="26"/>
      <c r="ABH489" s="26"/>
      <c r="ABI489" s="26"/>
      <c r="ABJ489" s="26"/>
      <c r="ABK489" s="26"/>
      <c r="ABL489" s="26"/>
      <c r="ABM489" s="26"/>
      <c r="ABN489" s="26"/>
      <c r="ABO489" s="26"/>
      <c r="ABP489" s="26"/>
      <c r="ABQ489" s="26"/>
      <c r="ABR489" s="26"/>
      <c r="ABS489" s="26"/>
      <c r="ABT489" s="26"/>
      <c r="ABU489" s="26"/>
      <c r="ABV489" s="26"/>
      <c r="ABW489" s="26"/>
      <c r="ABX489" s="26"/>
      <c r="ABY489" s="26"/>
      <c r="ABZ489" s="26"/>
      <c r="ACA489" s="26"/>
      <c r="ACB489" s="26"/>
      <c r="ACC489" s="26"/>
      <c r="ACD489" s="26"/>
      <c r="ACE489" s="26"/>
      <c r="ACF489" s="26"/>
      <c r="ACG489" s="26"/>
      <c r="ACH489" s="26"/>
      <c r="ACI489" s="26"/>
      <c r="ACJ489" s="26"/>
      <c r="ACK489" s="26"/>
      <c r="ACL489" s="26"/>
      <c r="ACM489" s="26"/>
      <c r="ACN489" s="26"/>
      <c r="ACO489" s="26"/>
      <c r="ACP489" s="26"/>
      <c r="ACQ489" s="26"/>
      <c r="ACR489" s="26"/>
      <c r="ACS489" s="26"/>
      <c r="ACT489" s="26"/>
      <c r="ACU489" s="26"/>
      <c r="ACV489" s="26"/>
      <c r="ACW489" s="26"/>
      <c r="ACX489" s="26"/>
      <c r="ACY489" s="26"/>
      <c r="ACZ489" s="26"/>
      <c r="ADA489" s="26"/>
      <c r="ADB489" s="26"/>
      <c r="ADC489" s="26"/>
      <c r="ADD489" s="26"/>
      <c r="ADE489" s="26"/>
      <c r="ADF489" s="26"/>
      <c r="ADG489" s="26"/>
      <c r="ADH489" s="26"/>
      <c r="ADI489" s="26"/>
      <c r="ADJ489" s="26"/>
      <c r="ADK489" s="26"/>
      <c r="ADL489" s="26"/>
      <c r="ADM489" s="26"/>
      <c r="ADN489" s="26"/>
      <c r="ADO489" s="26"/>
      <c r="ADP489" s="26"/>
      <c r="ADQ489" s="26"/>
      <c r="ADR489" s="26"/>
      <c r="ADS489" s="26"/>
      <c r="ADT489" s="26"/>
      <c r="ADU489" s="26"/>
      <c r="ADV489" s="26"/>
      <c r="ADW489" s="26"/>
      <c r="ADX489" s="26"/>
      <c r="ADY489" s="26"/>
      <c r="ADZ489" s="26"/>
      <c r="AEA489" s="26"/>
      <c r="AEB489" s="26"/>
      <c r="AEC489" s="26"/>
      <c r="AED489" s="26"/>
      <c r="AEE489" s="26"/>
      <c r="AEF489" s="26"/>
      <c r="AEG489" s="26"/>
      <c r="AEH489" s="26"/>
      <c r="AEI489" s="26"/>
      <c r="AEJ489" s="26"/>
      <c r="AEK489" s="26"/>
      <c r="AEL489" s="26"/>
      <c r="AEM489" s="26"/>
      <c r="AEN489" s="26"/>
      <c r="AEO489" s="26"/>
      <c r="AEP489" s="26"/>
      <c r="AEQ489" s="26"/>
      <c r="AER489" s="26"/>
      <c r="AES489" s="26"/>
      <c r="AET489" s="26"/>
      <c r="AEU489" s="26"/>
      <c r="AEV489" s="26"/>
      <c r="AEW489" s="26"/>
      <c r="AEX489" s="26"/>
      <c r="AEY489" s="26"/>
      <c r="AEZ489" s="26"/>
      <c r="AFA489" s="26"/>
      <c r="AFB489" s="26"/>
      <c r="AFC489" s="26"/>
      <c r="AFD489" s="26"/>
      <c r="AFE489" s="26"/>
      <c r="AFF489" s="26"/>
      <c r="AFG489" s="26"/>
      <c r="AFH489" s="26"/>
      <c r="AFI489" s="26"/>
      <c r="AFJ489" s="26"/>
      <c r="AFK489" s="26"/>
      <c r="AFL489" s="26"/>
      <c r="AFM489" s="26"/>
      <c r="AFN489" s="26"/>
      <c r="AFO489" s="26"/>
      <c r="AFP489" s="26"/>
      <c r="AFQ489" s="26"/>
      <c r="AFR489" s="26"/>
      <c r="AFS489" s="26"/>
      <c r="AFT489" s="26"/>
      <c r="AFU489" s="26"/>
      <c r="AFV489" s="26"/>
      <c r="AFW489" s="26"/>
      <c r="AFX489" s="26"/>
      <c r="AFY489" s="26"/>
      <c r="AFZ489" s="26"/>
      <c r="AGA489" s="26"/>
      <c r="AGB489" s="26"/>
      <c r="AGC489" s="26"/>
      <c r="AGD489" s="26"/>
      <c r="AGE489" s="26"/>
      <c r="AGF489" s="26"/>
      <c r="AGG489" s="26"/>
      <c r="AGH489" s="26"/>
      <c r="AGI489" s="26"/>
      <c r="AGJ489" s="26"/>
      <c r="AGK489" s="26"/>
      <c r="AGL489" s="26"/>
      <c r="AGM489" s="26"/>
      <c r="AGN489" s="26"/>
      <c r="AGO489" s="26"/>
    </row>
    <row r="490" spans="371:873" x14ac:dyDescent="0.25">
      <c r="NG490" s="26"/>
      <c r="NH490" s="26"/>
      <c r="NI490" s="26"/>
      <c r="NJ490" s="26"/>
      <c r="NK490" s="26"/>
      <c r="NL490" s="26"/>
      <c r="NM490" s="26"/>
      <c r="NN490" s="26"/>
      <c r="NO490" s="26"/>
      <c r="NP490" s="26"/>
      <c r="NQ490" s="26"/>
      <c r="NR490" s="26"/>
      <c r="NS490" s="26"/>
      <c r="NT490" s="26"/>
      <c r="NU490" s="26"/>
      <c r="NV490" s="26"/>
      <c r="NW490" s="26"/>
      <c r="NX490" s="26"/>
      <c r="NY490" s="26"/>
      <c r="NZ490" s="26"/>
      <c r="OA490" s="26"/>
      <c r="OB490" s="26"/>
      <c r="OC490" s="26"/>
      <c r="OD490" s="26"/>
      <c r="OE490" s="26"/>
      <c r="OF490" s="26"/>
      <c r="OG490" s="26"/>
      <c r="OH490" s="26"/>
      <c r="OI490" s="26"/>
      <c r="OJ490" s="26"/>
      <c r="OK490" s="26"/>
      <c r="OL490" s="26"/>
      <c r="OM490" s="26"/>
      <c r="ON490" s="26"/>
      <c r="OO490" s="26"/>
      <c r="OP490" s="26"/>
      <c r="OQ490" s="26"/>
      <c r="OR490" s="26"/>
      <c r="OS490" s="26"/>
      <c r="OT490" s="26"/>
      <c r="OU490" s="26"/>
      <c r="OV490" s="26"/>
      <c r="OW490" s="26"/>
      <c r="OX490" s="26"/>
      <c r="OY490" s="26"/>
      <c r="OZ490" s="26"/>
      <c r="PA490" s="26"/>
      <c r="PB490" s="26"/>
      <c r="PC490" s="26"/>
      <c r="PD490" s="26"/>
      <c r="PE490" s="26"/>
      <c r="PF490" s="26"/>
      <c r="PG490" s="26"/>
      <c r="PH490" s="26"/>
      <c r="PI490" s="26"/>
      <c r="PJ490" s="26"/>
      <c r="PK490" s="26"/>
      <c r="PL490" s="26"/>
      <c r="PM490" s="26"/>
      <c r="PN490" s="26"/>
      <c r="PO490" s="26"/>
      <c r="PP490" s="26"/>
      <c r="PQ490" s="26"/>
      <c r="PR490" s="26"/>
      <c r="PS490" s="26"/>
      <c r="PT490" s="26"/>
      <c r="PU490" s="26"/>
      <c r="PV490" s="26"/>
      <c r="PW490" s="26"/>
      <c r="PX490" s="26"/>
      <c r="PY490" s="26"/>
      <c r="PZ490" s="26"/>
      <c r="QA490" s="26"/>
      <c r="QB490" s="26"/>
      <c r="QC490" s="26"/>
      <c r="QD490" s="26"/>
      <c r="QE490" s="26"/>
      <c r="QF490" s="26"/>
      <c r="QG490" s="26"/>
      <c r="QH490" s="26"/>
      <c r="QI490" s="26"/>
      <c r="QJ490" s="26"/>
      <c r="QK490" s="26"/>
      <c r="QL490" s="26"/>
      <c r="QM490" s="26"/>
      <c r="QN490" s="26"/>
      <c r="QO490" s="26"/>
      <c r="QP490" s="26"/>
      <c r="QQ490" s="26"/>
      <c r="QR490" s="26"/>
      <c r="QS490" s="26"/>
      <c r="QT490" s="26"/>
      <c r="QU490" s="26"/>
      <c r="QV490" s="26"/>
      <c r="QW490" s="26"/>
      <c r="QX490" s="26"/>
      <c r="QY490" s="26"/>
      <c r="QZ490" s="26"/>
      <c r="RA490" s="26"/>
      <c r="RB490" s="26"/>
      <c r="RC490" s="26"/>
      <c r="RD490" s="26"/>
      <c r="RE490" s="26"/>
      <c r="RF490" s="26"/>
      <c r="RG490" s="26"/>
      <c r="RH490" s="26"/>
      <c r="RI490" s="26"/>
      <c r="RJ490" s="26"/>
      <c r="RK490" s="26"/>
      <c r="RL490" s="26"/>
      <c r="RM490" s="26"/>
      <c r="RN490" s="26"/>
      <c r="RO490" s="26"/>
      <c r="RP490" s="26"/>
      <c r="RQ490" s="26"/>
      <c r="RR490" s="26"/>
      <c r="RS490" s="26"/>
      <c r="RT490" s="26"/>
      <c r="RU490" s="26"/>
      <c r="RV490" s="26"/>
      <c r="RW490" s="26"/>
      <c r="RX490" s="26"/>
      <c r="RY490" s="26"/>
      <c r="RZ490" s="26"/>
      <c r="SA490" s="26"/>
      <c r="SB490" s="26"/>
      <c r="SC490" s="26"/>
      <c r="SD490" s="26"/>
      <c r="SE490" s="26"/>
      <c r="SF490" s="26"/>
      <c r="SG490" s="26"/>
      <c r="SH490" s="26"/>
      <c r="SI490" s="26"/>
      <c r="SJ490" s="26"/>
      <c r="SK490" s="26"/>
      <c r="SL490" s="26"/>
      <c r="SM490" s="26"/>
      <c r="SN490" s="26"/>
      <c r="SO490" s="26"/>
      <c r="SP490" s="26"/>
      <c r="AAV490" s="26"/>
      <c r="AAW490" s="26"/>
      <c r="AAX490" s="26"/>
      <c r="AAY490" s="26"/>
      <c r="AAZ490" s="26"/>
      <c r="ABA490" s="26"/>
      <c r="ABB490" s="26"/>
      <c r="ABC490" s="26"/>
      <c r="ABD490" s="26"/>
      <c r="ABE490" s="26"/>
      <c r="ABF490" s="26"/>
      <c r="ABG490" s="26"/>
      <c r="ABH490" s="26"/>
      <c r="ABI490" s="26"/>
      <c r="ABJ490" s="26"/>
      <c r="ABK490" s="26"/>
      <c r="ABL490" s="26"/>
      <c r="ABM490" s="26"/>
      <c r="ABN490" s="26"/>
      <c r="ABO490" s="26"/>
      <c r="ABP490" s="26"/>
      <c r="ABQ490" s="26"/>
      <c r="ABR490" s="26"/>
      <c r="ABS490" s="26"/>
      <c r="ABT490" s="26"/>
      <c r="ABU490" s="26"/>
      <c r="ABV490" s="26"/>
      <c r="ABW490" s="26"/>
      <c r="ABX490" s="26"/>
      <c r="ABY490" s="26"/>
      <c r="ABZ490" s="26"/>
      <c r="ACA490" s="26"/>
      <c r="ACB490" s="26"/>
      <c r="ACC490" s="26"/>
      <c r="ACD490" s="26"/>
      <c r="ACE490" s="26"/>
      <c r="ACF490" s="26"/>
      <c r="ACG490" s="26"/>
      <c r="ACH490" s="26"/>
      <c r="ACI490" s="26"/>
      <c r="ACJ490" s="26"/>
      <c r="ACK490" s="26"/>
      <c r="ACL490" s="26"/>
      <c r="ACM490" s="26"/>
      <c r="ACN490" s="26"/>
      <c r="ACO490" s="26"/>
      <c r="ACP490" s="26"/>
      <c r="ACQ490" s="26"/>
      <c r="ACR490" s="26"/>
      <c r="ACS490" s="26"/>
      <c r="ACT490" s="26"/>
      <c r="ACU490" s="26"/>
      <c r="ACV490" s="26"/>
      <c r="ACW490" s="26"/>
      <c r="ACX490" s="26"/>
      <c r="ACY490" s="26"/>
      <c r="ACZ490" s="26"/>
      <c r="ADA490" s="26"/>
      <c r="ADB490" s="26"/>
      <c r="ADC490" s="26"/>
      <c r="ADD490" s="26"/>
      <c r="ADE490" s="26"/>
      <c r="ADF490" s="26"/>
      <c r="ADG490" s="26"/>
      <c r="ADH490" s="26"/>
      <c r="ADI490" s="26"/>
      <c r="ADJ490" s="26"/>
      <c r="ADK490" s="26"/>
      <c r="ADL490" s="26"/>
      <c r="ADM490" s="26"/>
      <c r="ADN490" s="26"/>
      <c r="ADO490" s="26"/>
      <c r="ADP490" s="26"/>
      <c r="ADQ490" s="26"/>
      <c r="ADR490" s="26"/>
      <c r="ADS490" s="26"/>
      <c r="ADT490" s="26"/>
      <c r="ADU490" s="26"/>
      <c r="ADV490" s="26"/>
      <c r="ADW490" s="26"/>
      <c r="ADX490" s="26"/>
      <c r="ADY490" s="26"/>
      <c r="ADZ490" s="26"/>
      <c r="AEA490" s="26"/>
      <c r="AEB490" s="26"/>
      <c r="AEC490" s="26"/>
      <c r="AED490" s="26"/>
      <c r="AEE490" s="26"/>
      <c r="AEF490" s="26"/>
      <c r="AEG490" s="26"/>
      <c r="AEH490" s="26"/>
      <c r="AEI490" s="26"/>
      <c r="AEJ490" s="26"/>
      <c r="AEK490" s="26"/>
      <c r="AEL490" s="26"/>
      <c r="AEM490" s="26"/>
      <c r="AEN490" s="26"/>
      <c r="AEO490" s="26"/>
      <c r="AEP490" s="26"/>
      <c r="AEQ490" s="26"/>
      <c r="AER490" s="26"/>
      <c r="AES490" s="26"/>
      <c r="AET490" s="26"/>
      <c r="AEU490" s="26"/>
      <c r="AEV490" s="26"/>
      <c r="AEW490" s="26"/>
      <c r="AEX490" s="26"/>
      <c r="AEY490" s="26"/>
      <c r="AEZ490" s="26"/>
      <c r="AFA490" s="26"/>
      <c r="AFB490" s="26"/>
      <c r="AFC490" s="26"/>
      <c r="AFD490" s="26"/>
      <c r="AFE490" s="26"/>
      <c r="AFF490" s="26"/>
      <c r="AFG490" s="26"/>
      <c r="AFH490" s="26"/>
      <c r="AFI490" s="26"/>
      <c r="AFJ490" s="26"/>
      <c r="AFK490" s="26"/>
      <c r="AFL490" s="26"/>
      <c r="AFM490" s="26"/>
      <c r="AFN490" s="26"/>
      <c r="AFO490" s="26"/>
      <c r="AFP490" s="26"/>
      <c r="AFQ490" s="26"/>
      <c r="AFR490" s="26"/>
      <c r="AFS490" s="26"/>
      <c r="AFT490" s="26"/>
      <c r="AFU490" s="26"/>
      <c r="AFV490" s="26"/>
      <c r="AFW490" s="26"/>
      <c r="AFX490" s="26"/>
      <c r="AFY490" s="26"/>
      <c r="AFZ490" s="26"/>
      <c r="AGA490" s="26"/>
      <c r="AGB490" s="26"/>
      <c r="AGC490" s="26"/>
      <c r="AGD490" s="26"/>
      <c r="AGE490" s="26"/>
      <c r="AGF490" s="26"/>
      <c r="AGG490" s="26"/>
      <c r="AGH490" s="26"/>
      <c r="AGI490" s="26"/>
      <c r="AGJ490" s="26"/>
      <c r="AGK490" s="26"/>
      <c r="AGL490" s="26"/>
      <c r="AGM490" s="26"/>
      <c r="AGN490" s="26"/>
      <c r="AGO490" s="26"/>
    </row>
    <row r="491" spans="371:873" x14ac:dyDescent="0.25">
      <c r="NG491" s="26"/>
      <c r="NH491" s="26"/>
      <c r="NI491" s="26"/>
      <c r="NJ491" s="26"/>
      <c r="NK491" s="26"/>
      <c r="NL491" s="26"/>
      <c r="NM491" s="26"/>
      <c r="NN491" s="26"/>
      <c r="NO491" s="26"/>
      <c r="NP491" s="26"/>
      <c r="NQ491" s="26"/>
      <c r="NR491" s="26"/>
      <c r="NS491" s="26"/>
      <c r="NT491" s="26"/>
      <c r="NU491" s="26"/>
      <c r="NV491" s="26"/>
      <c r="NW491" s="26"/>
      <c r="NX491" s="26"/>
      <c r="NY491" s="26"/>
      <c r="NZ491" s="26"/>
      <c r="OA491" s="26"/>
      <c r="OB491" s="26"/>
      <c r="OC491" s="26"/>
      <c r="OD491" s="26"/>
      <c r="OE491" s="26"/>
      <c r="OF491" s="26"/>
      <c r="OG491" s="26"/>
      <c r="OH491" s="26"/>
      <c r="OI491" s="26"/>
      <c r="OJ491" s="26"/>
      <c r="OK491" s="26"/>
      <c r="OL491" s="26"/>
      <c r="OM491" s="26"/>
      <c r="ON491" s="26"/>
      <c r="OO491" s="26"/>
      <c r="OP491" s="26"/>
      <c r="OQ491" s="26"/>
      <c r="OR491" s="26"/>
      <c r="OS491" s="26"/>
      <c r="OT491" s="26"/>
      <c r="OU491" s="26"/>
      <c r="OV491" s="26"/>
      <c r="OW491" s="26"/>
      <c r="OX491" s="26"/>
      <c r="OY491" s="26"/>
      <c r="OZ491" s="26"/>
      <c r="PA491" s="26"/>
      <c r="PB491" s="26"/>
      <c r="PC491" s="26"/>
      <c r="PD491" s="26"/>
      <c r="PE491" s="26"/>
      <c r="PF491" s="26"/>
      <c r="PG491" s="26"/>
      <c r="PH491" s="26"/>
      <c r="PI491" s="26"/>
      <c r="PJ491" s="26"/>
      <c r="PK491" s="26"/>
      <c r="PL491" s="26"/>
      <c r="PM491" s="26"/>
      <c r="PN491" s="26"/>
      <c r="PO491" s="26"/>
      <c r="PP491" s="26"/>
      <c r="PQ491" s="26"/>
      <c r="PR491" s="26"/>
      <c r="PS491" s="26"/>
      <c r="PT491" s="26"/>
      <c r="PU491" s="26"/>
      <c r="PV491" s="26"/>
      <c r="PW491" s="26"/>
      <c r="PX491" s="26"/>
      <c r="PY491" s="26"/>
      <c r="PZ491" s="26"/>
      <c r="QA491" s="26"/>
      <c r="QB491" s="26"/>
      <c r="QC491" s="26"/>
      <c r="QD491" s="26"/>
      <c r="QE491" s="26"/>
      <c r="QF491" s="26"/>
      <c r="QG491" s="26"/>
      <c r="QH491" s="26"/>
      <c r="QI491" s="26"/>
      <c r="QJ491" s="26"/>
      <c r="QK491" s="26"/>
      <c r="QL491" s="26"/>
      <c r="QM491" s="26"/>
      <c r="QN491" s="26"/>
      <c r="QO491" s="26"/>
      <c r="QP491" s="26"/>
      <c r="QQ491" s="26"/>
      <c r="QR491" s="26"/>
      <c r="QS491" s="26"/>
      <c r="QT491" s="26"/>
      <c r="QU491" s="26"/>
      <c r="QV491" s="26"/>
      <c r="QW491" s="26"/>
      <c r="QX491" s="26"/>
      <c r="QY491" s="26"/>
      <c r="QZ491" s="26"/>
      <c r="RA491" s="26"/>
      <c r="RB491" s="26"/>
      <c r="RC491" s="26"/>
      <c r="RD491" s="26"/>
      <c r="RE491" s="26"/>
      <c r="RF491" s="26"/>
      <c r="RG491" s="26"/>
      <c r="RH491" s="26"/>
      <c r="RI491" s="26"/>
      <c r="RJ491" s="26"/>
      <c r="RK491" s="26"/>
      <c r="RL491" s="26"/>
      <c r="RM491" s="26"/>
      <c r="RN491" s="26"/>
      <c r="RO491" s="26"/>
      <c r="RP491" s="26"/>
      <c r="RQ491" s="26"/>
      <c r="RR491" s="26"/>
      <c r="RS491" s="26"/>
      <c r="RT491" s="26"/>
      <c r="RU491" s="26"/>
      <c r="RV491" s="26"/>
      <c r="RW491" s="26"/>
      <c r="RX491" s="26"/>
      <c r="RY491" s="26"/>
      <c r="RZ491" s="26"/>
      <c r="SA491" s="26"/>
      <c r="SB491" s="26"/>
      <c r="SC491" s="26"/>
      <c r="SD491" s="26"/>
      <c r="SE491" s="26"/>
      <c r="SF491" s="26"/>
      <c r="SG491" s="26"/>
      <c r="SH491" s="26"/>
      <c r="SI491" s="26"/>
      <c r="SJ491" s="26"/>
      <c r="SK491" s="26"/>
      <c r="SL491" s="26"/>
      <c r="SM491" s="26"/>
      <c r="SN491" s="26"/>
      <c r="SO491" s="26"/>
      <c r="SP491" s="26"/>
      <c r="AAV491" s="26"/>
      <c r="AAW491" s="26"/>
      <c r="AAX491" s="26"/>
      <c r="AAY491" s="26"/>
      <c r="AAZ491" s="26"/>
      <c r="ABA491" s="26"/>
      <c r="ABB491" s="26"/>
      <c r="ABC491" s="26"/>
      <c r="ABD491" s="26"/>
      <c r="ABE491" s="26"/>
      <c r="ABF491" s="26"/>
      <c r="ABG491" s="26"/>
      <c r="ABH491" s="26"/>
      <c r="ABI491" s="26"/>
      <c r="ABJ491" s="26"/>
      <c r="ABK491" s="26"/>
      <c r="ABL491" s="26"/>
      <c r="ABM491" s="26"/>
      <c r="ABN491" s="26"/>
      <c r="ABO491" s="26"/>
      <c r="ABP491" s="26"/>
      <c r="ABQ491" s="26"/>
      <c r="ABR491" s="26"/>
      <c r="ABS491" s="26"/>
      <c r="ABT491" s="26"/>
      <c r="ABU491" s="26"/>
      <c r="ABV491" s="26"/>
      <c r="ABW491" s="26"/>
      <c r="ABX491" s="26"/>
      <c r="ABY491" s="26"/>
      <c r="ABZ491" s="26"/>
      <c r="ACA491" s="26"/>
      <c r="ACB491" s="26"/>
      <c r="ACC491" s="26"/>
      <c r="ACD491" s="26"/>
      <c r="ACE491" s="26"/>
      <c r="ACF491" s="26"/>
      <c r="ACG491" s="26"/>
      <c r="ACH491" s="26"/>
      <c r="ACI491" s="26"/>
      <c r="ACJ491" s="26"/>
      <c r="ACK491" s="26"/>
      <c r="ACL491" s="26"/>
      <c r="ACM491" s="26"/>
      <c r="ACN491" s="26"/>
      <c r="ACO491" s="26"/>
      <c r="ACP491" s="26"/>
      <c r="ACQ491" s="26"/>
      <c r="ACR491" s="26"/>
      <c r="ACS491" s="26"/>
      <c r="ACT491" s="26"/>
      <c r="ACU491" s="26"/>
      <c r="ACV491" s="26"/>
      <c r="ACW491" s="26"/>
      <c r="ACX491" s="26"/>
      <c r="ACY491" s="26"/>
      <c r="ACZ491" s="26"/>
      <c r="ADA491" s="26"/>
      <c r="ADB491" s="26"/>
      <c r="ADC491" s="26"/>
      <c r="ADD491" s="26"/>
      <c r="ADE491" s="26"/>
      <c r="ADF491" s="26"/>
      <c r="ADG491" s="26"/>
      <c r="ADH491" s="26"/>
      <c r="ADI491" s="26"/>
      <c r="ADJ491" s="26"/>
      <c r="ADK491" s="26"/>
      <c r="ADL491" s="26"/>
      <c r="ADM491" s="26"/>
      <c r="ADN491" s="26"/>
      <c r="ADO491" s="26"/>
      <c r="ADP491" s="26"/>
      <c r="ADQ491" s="26"/>
      <c r="ADR491" s="26"/>
      <c r="ADS491" s="26"/>
      <c r="ADT491" s="26"/>
      <c r="ADU491" s="26"/>
      <c r="ADV491" s="26"/>
      <c r="ADW491" s="26"/>
      <c r="ADX491" s="26"/>
      <c r="ADY491" s="26"/>
      <c r="ADZ491" s="26"/>
      <c r="AEA491" s="26"/>
      <c r="AEB491" s="26"/>
      <c r="AEC491" s="26"/>
      <c r="AED491" s="26"/>
      <c r="AEE491" s="26"/>
      <c r="AEF491" s="26"/>
      <c r="AEG491" s="26"/>
      <c r="AEH491" s="26"/>
      <c r="AEI491" s="26"/>
      <c r="AEJ491" s="26"/>
      <c r="AEK491" s="26"/>
      <c r="AEL491" s="26"/>
      <c r="AEM491" s="26"/>
      <c r="AEN491" s="26"/>
      <c r="AEO491" s="26"/>
      <c r="AEP491" s="26"/>
      <c r="AEQ491" s="26"/>
      <c r="AER491" s="26"/>
      <c r="AES491" s="26"/>
      <c r="AET491" s="26"/>
      <c r="AEU491" s="26"/>
      <c r="AEV491" s="26"/>
      <c r="AEW491" s="26"/>
      <c r="AEX491" s="26"/>
      <c r="AEY491" s="26"/>
      <c r="AEZ491" s="26"/>
      <c r="AFA491" s="26"/>
      <c r="AFB491" s="26"/>
      <c r="AFC491" s="26"/>
      <c r="AFD491" s="26"/>
      <c r="AFE491" s="26"/>
      <c r="AFF491" s="26"/>
      <c r="AFG491" s="26"/>
      <c r="AFH491" s="26"/>
      <c r="AFI491" s="26"/>
      <c r="AFJ491" s="26"/>
      <c r="AFK491" s="26"/>
      <c r="AFL491" s="26"/>
      <c r="AFM491" s="26"/>
      <c r="AFN491" s="26"/>
      <c r="AFO491" s="26"/>
      <c r="AFP491" s="26"/>
      <c r="AFQ491" s="26"/>
      <c r="AFR491" s="26"/>
      <c r="AFS491" s="26"/>
      <c r="AFT491" s="26"/>
      <c r="AFU491" s="26"/>
      <c r="AFV491" s="26"/>
      <c r="AFW491" s="26"/>
      <c r="AFX491" s="26"/>
      <c r="AFY491" s="26"/>
      <c r="AFZ491" s="26"/>
      <c r="AGA491" s="26"/>
      <c r="AGB491" s="26"/>
      <c r="AGC491" s="26"/>
      <c r="AGD491" s="26"/>
      <c r="AGE491" s="26"/>
      <c r="AGF491" s="26"/>
      <c r="AGG491" s="26"/>
      <c r="AGH491" s="26"/>
      <c r="AGI491" s="26"/>
      <c r="AGJ491" s="26"/>
      <c r="AGK491" s="26"/>
      <c r="AGL491" s="26"/>
      <c r="AGM491" s="26"/>
      <c r="AGN491" s="26"/>
      <c r="AGO491" s="26"/>
    </row>
    <row r="492" spans="371:873" x14ac:dyDescent="0.25">
      <c r="NG492" s="26"/>
      <c r="NH492" s="26"/>
      <c r="NI492" s="26"/>
      <c r="NJ492" s="26"/>
      <c r="NK492" s="26"/>
      <c r="NL492" s="26"/>
      <c r="NM492" s="26"/>
      <c r="NN492" s="26"/>
      <c r="NO492" s="26"/>
      <c r="NP492" s="26"/>
      <c r="NQ492" s="26"/>
      <c r="NR492" s="26"/>
      <c r="NS492" s="26"/>
      <c r="NT492" s="26"/>
      <c r="NU492" s="26"/>
      <c r="NV492" s="26"/>
      <c r="NW492" s="26"/>
      <c r="NX492" s="26"/>
      <c r="NY492" s="26"/>
      <c r="NZ492" s="26"/>
      <c r="OA492" s="26"/>
      <c r="OB492" s="26"/>
      <c r="OC492" s="26"/>
      <c r="OD492" s="26"/>
      <c r="OE492" s="26"/>
      <c r="OF492" s="26"/>
      <c r="OG492" s="26"/>
      <c r="OH492" s="26"/>
      <c r="OI492" s="26"/>
      <c r="OJ492" s="26"/>
      <c r="OK492" s="26"/>
      <c r="OL492" s="26"/>
      <c r="OM492" s="26"/>
      <c r="ON492" s="26"/>
      <c r="OO492" s="26"/>
      <c r="OP492" s="26"/>
      <c r="OQ492" s="26"/>
      <c r="OR492" s="26"/>
      <c r="OS492" s="26"/>
      <c r="OT492" s="26"/>
      <c r="OU492" s="26"/>
      <c r="OV492" s="26"/>
      <c r="OW492" s="26"/>
      <c r="OX492" s="26"/>
      <c r="OY492" s="26"/>
      <c r="OZ492" s="26"/>
      <c r="PA492" s="26"/>
      <c r="PB492" s="26"/>
      <c r="PC492" s="26"/>
      <c r="PD492" s="26"/>
      <c r="PE492" s="26"/>
      <c r="PF492" s="26"/>
      <c r="PG492" s="26"/>
      <c r="PH492" s="26"/>
      <c r="PI492" s="26"/>
      <c r="PJ492" s="26"/>
      <c r="PK492" s="26"/>
      <c r="PL492" s="26"/>
      <c r="PM492" s="26"/>
      <c r="PN492" s="26"/>
      <c r="PO492" s="26"/>
      <c r="PP492" s="26"/>
      <c r="PQ492" s="26"/>
      <c r="PR492" s="26"/>
      <c r="PS492" s="26"/>
      <c r="PT492" s="26"/>
      <c r="PU492" s="26"/>
      <c r="PV492" s="26"/>
      <c r="PW492" s="26"/>
      <c r="PX492" s="26"/>
      <c r="PY492" s="26"/>
      <c r="PZ492" s="26"/>
      <c r="QA492" s="26"/>
      <c r="QB492" s="26"/>
      <c r="QC492" s="26"/>
      <c r="QD492" s="26"/>
      <c r="QE492" s="26"/>
      <c r="QF492" s="26"/>
      <c r="QG492" s="26"/>
      <c r="QH492" s="26"/>
      <c r="QI492" s="26"/>
      <c r="QJ492" s="26"/>
      <c r="QK492" s="26"/>
      <c r="QL492" s="26"/>
      <c r="QM492" s="26"/>
      <c r="QN492" s="26"/>
      <c r="QO492" s="26"/>
      <c r="QP492" s="26"/>
      <c r="QQ492" s="26"/>
      <c r="QR492" s="26"/>
      <c r="QS492" s="26"/>
      <c r="QT492" s="26"/>
      <c r="QU492" s="26"/>
      <c r="QV492" s="26"/>
      <c r="QW492" s="26"/>
      <c r="QX492" s="26"/>
      <c r="QY492" s="26"/>
      <c r="QZ492" s="26"/>
      <c r="RA492" s="26"/>
      <c r="RB492" s="26"/>
      <c r="RC492" s="26"/>
      <c r="RD492" s="26"/>
      <c r="RE492" s="26"/>
      <c r="RF492" s="26"/>
      <c r="RG492" s="26"/>
      <c r="RH492" s="26"/>
      <c r="RI492" s="26"/>
      <c r="RJ492" s="26"/>
      <c r="RK492" s="26"/>
      <c r="RL492" s="26"/>
      <c r="RM492" s="26"/>
      <c r="RN492" s="26"/>
      <c r="RO492" s="26"/>
      <c r="RP492" s="26"/>
      <c r="RQ492" s="26"/>
      <c r="RR492" s="26"/>
      <c r="RS492" s="26"/>
      <c r="RT492" s="26"/>
      <c r="RU492" s="26"/>
      <c r="RV492" s="26"/>
      <c r="RW492" s="26"/>
      <c r="RX492" s="26"/>
      <c r="RY492" s="26"/>
      <c r="RZ492" s="26"/>
      <c r="SA492" s="26"/>
      <c r="SB492" s="26"/>
      <c r="SC492" s="26"/>
      <c r="SD492" s="26"/>
      <c r="SE492" s="26"/>
      <c r="SF492" s="26"/>
      <c r="SG492" s="26"/>
      <c r="SH492" s="26"/>
      <c r="SI492" s="26"/>
      <c r="SJ492" s="26"/>
      <c r="SK492" s="26"/>
      <c r="SL492" s="26"/>
      <c r="SM492" s="26"/>
      <c r="SN492" s="26"/>
      <c r="SO492" s="26"/>
      <c r="SP492" s="26"/>
      <c r="AAV492" s="26"/>
      <c r="AAW492" s="26"/>
      <c r="AAX492" s="26"/>
      <c r="AAY492" s="26"/>
      <c r="AAZ492" s="26"/>
      <c r="ABA492" s="26"/>
      <c r="ABB492" s="26"/>
      <c r="ABC492" s="26"/>
      <c r="ABD492" s="26"/>
      <c r="ABE492" s="26"/>
      <c r="ABF492" s="26"/>
      <c r="ABG492" s="26"/>
      <c r="ABH492" s="26"/>
      <c r="ABI492" s="26"/>
      <c r="ABJ492" s="26"/>
      <c r="ABK492" s="26"/>
      <c r="ABL492" s="26"/>
      <c r="ABM492" s="26"/>
      <c r="ABN492" s="26"/>
      <c r="ABO492" s="26"/>
      <c r="ABP492" s="26"/>
      <c r="ABQ492" s="26"/>
      <c r="ABR492" s="26"/>
      <c r="ABS492" s="26"/>
      <c r="ABT492" s="26"/>
      <c r="ABU492" s="26"/>
      <c r="ABV492" s="26"/>
      <c r="ABW492" s="26"/>
      <c r="ABX492" s="26"/>
      <c r="ABY492" s="26"/>
      <c r="ABZ492" s="26"/>
      <c r="ACA492" s="26"/>
      <c r="ACB492" s="26"/>
      <c r="ACC492" s="26"/>
      <c r="ACD492" s="26"/>
      <c r="ACE492" s="26"/>
      <c r="ACF492" s="26"/>
      <c r="ACG492" s="26"/>
      <c r="ACH492" s="26"/>
      <c r="ACI492" s="26"/>
      <c r="ACJ492" s="26"/>
      <c r="ACK492" s="26"/>
      <c r="ACL492" s="26"/>
      <c r="ACM492" s="26"/>
      <c r="ACN492" s="26"/>
      <c r="ACO492" s="26"/>
      <c r="ACP492" s="26"/>
      <c r="ACQ492" s="26"/>
      <c r="ACR492" s="26"/>
      <c r="ACS492" s="26"/>
      <c r="ACT492" s="26"/>
      <c r="ACU492" s="26"/>
      <c r="ACV492" s="26"/>
      <c r="ACW492" s="26"/>
      <c r="ACX492" s="26"/>
      <c r="ACY492" s="26"/>
      <c r="ACZ492" s="26"/>
      <c r="ADA492" s="26"/>
      <c r="ADB492" s="26"/>
      <c r="ADC492" s="26"/>
      <c r="ADD492" s="26"/>
      <c r="ADE492" s="26"/>
      <c r="ADF492" s="26"/>
      <c r="ADG492" s="26"/>
      <c r="ADH492" s="26"/>
      <c r="ADI492" s="26"/>
      <c r="ADJ492" s="26"/>
      <c r="ADK492" s="26"/>
      <c r="ADL492" s="26"/>
      <c r="ADM492" s="26"/>
      <c r="ADN492" s="26"/>
      <c r="ADO492" s="26"/>
      <c r="ADP492" s="26"/>
      <c r="ADQ492" s="26"/>
      <c r="ADR492" s="26"/>
      <c r="ADS492" s="26"/>
      <c r="ADT492" s="26"/>
      <c r="ADU492" s="26"/>
      <c r="ADV492" s="26"/>
      <c r="ADW492" s="26"/>
      <c r="ADX492" s="26"/>
      <c r="ADY492" s="26"/>
      <c r="ADZ492" s="26"/>
      <c r="AEA492" s="26"/>
      <c r="AEB492" s="26"/>
      <c r="AEC492" s="26"/>
      <c r="AED492" s="26"/>
      <c r="AEE492" s="26"/>
      <c r="AEF492" s="26"/>
      <c r="AEG492" s="26"/>
      <c r="AEH492" s="26"/>
      <c r="AEI492" s="26"/>
      <c r="AEJ492" s="26"/>
      <c r="AEK492" s="26"/>
      <c r="AEL492" s="26"/>
      <c r="AEM492" s="26"/>
      <c r="AEN492" s="26"/>
      <c r="AEO492" s="26"/>
      <c r="AEP492" s="26"/>
      <c r="AEQ492" s="26"/>
      <c r="AER492" s="26"/>
      <c r="AES492" s="26"/>
      <c r="AET492" s="26"/>
      <c r="AEU492" s="26"/>
      <c r="AEV492" s="26"/>
      <c r="AEW492" s="26"/>
      <c r="AEX492" s="26"/>
      <c r="AEY492" s="26"/>
      <c r="AEZ492" s="26"/>
      <c r="AFA492" s="26"/>
      <c r="AFB492" s="26"/>
      <c r="AFC492" s="26"/>
      <c r="AFD492" s="26"/>
      <c r="AFE492" s="26"/>
      <c r="AFF492" s="26"/>
      <c r="AFG492" s="26"/>
      <c r="AFH492" s="26"/>
      <c r="AFI492" s="26"/>
      <c r="AFJ492" s="26"/>
      <c r="AFK492" s="26"/>
      <c r="AFL492" s="26"/>
      <c r="AFM492" s="26"/>
      <c r="AFN492" s="26"/>
      <c r="AFO492" s="26"/>
      <c r="AFP492" s="26"/>
      <c r="AFQ492" s="26"/>
      <c r="AFR492" s="26"/>
      <c r="AFS492" s="26"/>
      <c r="AFT492" s="26"/>
      <c r="AFU492" s="26"/>
      <c r="AFV492" s="26"/>
      <c r="AFW492" s="26"/>
      <c r="AFX492" s="26"/>
      <c r="AFY492" s="26"/>
      <c r="AFZ492" s="26"/>
      <c r="AGA492" s="26"/>
      <c r="AGB492" s="26"/>
      <c r="AGC492" s="26"/>
      <c r="AGD492" s="26"/>
      <c r="AGE492" s="26"/>
      <c r="AGF492" s="26"/>
      <c r="AGG492" s="26"/>
      <c r="AGH492" s="26"/>
      <c r="AGI492" s="26"/>
      <c r="AGJ492" s="26"/>
      <c r="AGK492" s="26"/>
      <c r="AGL492" s="26"/>
      <c r="AGM492" s="26"/>
      <c r="AGN492" s="26"/>
      <c r="AGO492" s="26"/>
    </row>
    <row r="493" spans="371:873" x14ac:dyDescent="0.25">
      <c r="NG493" s="26"/>
      <c r="NH493" s="26"/>
      <c r="NI493" s="26"/>
      <c r="NJ493" s="26"/>
      <c r="NK493" s="26"/>
      <c r="NL493" s="26"/>
      <c r="NM493" s="26"/>
      <c r="NN493" s="26"/>
      <c r="NO493" s="26"/>
      <c r="NP493" s="26"/>
      <c r="NQ493" s="26"/>
      <c r="NR493" s="26"/>
      <c r="NS493" s="26"/>
      <c r="NT493" s="26"/>
      <c r="NU493" s="26"/>
      <c r="NV493" s="26"/>
      <c r="NW493" s="26"/>
      <c r="NX493" s="26"/>
      <c r="NY493" s="26"/>
      <c r="NZ493" s="26"/>
      <c r="OA493" s="26"/>
      <c r="OB493" s="26"/>
      <c r="OC493" s="26"/>
      <c r="OD493" s="26"/>
      <c r="OE493" s="26"/>
      <c r="OF493" s="26"/>
      <c r="OG493" s="26"/>
      <c r="OH493" s="26"/>
      <c r="OI493" s="26"/>
      <c r="OJ493" s="26"/>
      <c r="OK493" s="26"/>
      <c r="OL493" s="26"/>
      <c r="OM493" s="26"/>
      <c r="ON493" s="26"/>
      <c r="OO493" s="26"/>
      <c r="OP493" s="26"/>
      <c r="OQ493" s="26"/>
      <c r="OR493" s="26"/>
      <c r="OS493" s="26"/>
      <c r="OT493" s="26"/>
      <c r="OU493" s="26"/>
      <c r="OV493" s="26"/>
      <c r="OW493" s="26"/>
      <c r="OX493" s="26"/>
      <c r="OY493" s="26"/>
      <c r="OZ493" s="26"/>
      <c r="PA493" s="26"/>
      <c r="PB493" s="26"/>
      <c r="PC493" s="26"/>
      <c r="PD493" s="26"/>
      <c r="PE493" s="26"/>
      <c r="PF493" s="26"/>
      <c r="PG493" s="26"/>
      <c r="PH493" s="26"/>
      <c r="PI493" s="26"/>
      <c r="PJ493" s="26"/>
      <c r="PK493" s="26"/>
      <c r="PL493" s="26"/>
      <c r="PM493" s="26"/>
      <c r="PN493" s="26"/>
      <c r="PO493" s="26"/>
      <c r="PP493" s="26"/>
      <c r="PQ493" s="26"/>
      <c r="PR493" s="26"/>
      <c r="PS493" s="26"/>
      <c r="PT493" s="26"/>
      <c r="PU493" s="26"/>
      <c r="PV493" s="26"/>
      <c r="PW493" s="26"/>
      <c r="PX493" s="26"/>
      <c r="PY493" s="26"/>
      <c r="PZ493" s="26"/>
      <c r="QA493" s="26"/>
      <c r="QB493" s="26"/>
      <c r="QC493" s="26"/>
      <c r="QD493" s="26"/>
      <c r="QE493" s="26"/>
      <c r="QF493" s="26"/>
      <c r="QG493" s="26"/>
      <c r="QH493" s="26"/>
      <c r="QI493" s="26"/>
      <c r="QJ493" s="26"/>
      <c r="QK493" s="26"/>
      <c r="QL493" s="26"/>
      <c r="QM493" s="26"/>
      <c r="QN493" s="26"/>
      <c r="QO493" s="26"/>
      <c r="QP493" s="26"/>
      <c r="QQ493" s="26"/>
      <c r="QR493" s="26"/>
      <c r="QS493" s="26"/>
      <c r="QT493" s="26"/>
      <c r="QU493" s="26"/>
      <c r="QV493" s="26"/>
      <c r="QW493" s="26"/>
      <c r="QX493" s="26"/>
      <c r="QY493" s="26"/>
      <c r="QZ493" s="26"/>
      <c r="RA493" s="26"/>
      <c r="RB493" s="26"/>
      <c r="RC493" s="26"/>
      <c r="RD493" s="26"/>
      <c r="RE493" s="26"/>
      <c r="RF493" s="26"/>
      <c r="RG493" s="26"/>
      <c r="RH493" s="26"/>
      <c r="RI493" s="26"/>
      <c r="RJ493" s="26"/>
      <c r="RK493" s="26"/>
      <c r="RL493" s="26"/>
      <c r="RM493" s="26"/>
      <c r="RN493" s="26"/>
      <c r="RO493" s="26"/>
      <c r="RP493" s="26"/>
      <c r="RQ493" s="26"/>
      <c r="RR493" s="26"/>
      <c r="RS493" s="26"/>
      <c r="RT493" s="26"/>
      <c r="RU493" s="26"/>
      <c r="RV493" s="26"/>
      <c r="RW493" s="26"/>
      <c r="RX493" s="26"/>
      <c r="RY493" s="26"/>
      <c r="RZ493" s="26"/>
      <c r="SA493" s="26"/>
      <c r="SB493" s="26"/>
      <c r="SC493" s="26"/>
      <c r="SD493" s="26"/>
      <c r="SE493" s="26"/>
      <c r="SF493" s="26"/>
      <c r="SG493" s="26"/>
      <c r="SH493" s="26"/>
      <c r="SI493" s="26"/>
      <c r="SJ493" s="26"/>
      <c r="SK493" s="26"/>
      <c r="SL493" s="26"/>
      <c r="SM493" s="26"/>
      <c r="SN493" s="26"/>
      <c r="SO493" s="26"/>
      <c r="SP493" s="26"/>
      <c r="AAV493" s="26"/>
      <c r="AAW493" s="26"/>
      <c r="AAX493" s="26"/>
      <c r="AAY493" s="26"/>
      <c r="AAZ493" s="26"/>
      <c r="ABA493" s="26"/>
      <c r="ABB493" s="26"/>
      <c r="ABC493" s="26"/>
      <c r="ABD493" s="26"/>
      <c r="ABE493" s="26"/>
      <c r="ABF493" s="26"/>
      <c r="ABG493" s="26"/>
      <c r="ABH493" s="26"/>
      <c r="ABI493" s="26"/>
      <c r="ABJ493" s="26"/>
      <c r="ABK493" s="26"/>
      <c r="ABL493" s="26"/>
      <c r="ABM493" s="26"/>
      <c r="ABN493" s="26"/>
      <c r="ABO493" s="26"/>
      <c r="ABP493" s="26"/>
      <c r="ABQ493" s="26"/>
      <c r="ABR493" s="26"/>
      <c r="ABS493" s="26"/>
      <c r="ABT493" s="26"/>
      <c r="ABU493" s="26"/>
      <c r="ABV493" s="26"/>
      <c r="ABW493" s="26"/>
      <c r="ABX493" s="26"/>
      <c r="ABY493" s="26"/>
      <c r="ABZ493" s="26"/>
      <c r="ACA493" s="26"/>
      <c r="ACB493" s="26"/>
      <c r="ACC493" s="26"/>
      <c r="ACD493" s="26"/>
      <c r="ACE493" s="26"/>
      <c r="ACF493" s="26"/>
      <c r="ACG493" s="26"/>
      <c r="ACH493" s="26"/>
      <c r="ACI493" s="26"/>
      <c r="ACJ493" s="26"/>
      <c r="ACK493" s="26"/>
      <c r="ACL493" s="26"/>
      <c r="ACM493" s="26"/>
      <c r="ACN493" s="26"/>
      <c r="ACO493" s="26"/>
      <c r="ACP493" s="26"/>
      <c r="ACQ493" s="26"/>
      <c r="ACR493" s="26"/>
      <c r="ACS493" s="26"/>
      <c r="ACT493" s="26"/>
      <c r="ACU493" s="26"/>
      <c r="ACV493" s="26"/>
      <c r="ACW493" s="26"/>
      <c r="ACX493" s="26"/>
      <c r="ACY493" s="26"/>
      <c r="ACZ493" s="26"/>
      <c r="ADA493" s="26"/>
      <c r="ADB493" s="26"/>
      <c r="ADC493" s="26"/>
      <c r="ADD493" s="26"/>
      <c r="ADE493" s="26"/>
      <c r="ADF493" s="26"/>
      <c r="ADG493" s="26"/>
      <c r="ADH493" s="26"/>
      <c r="ADI493" s="26"/>
      <c r="ADJ493" s="26"/>
      <c r="ADK493" s="26"/>
      <c r="ADL493" s="26"/>
      <c r="ADM493" s="26"/>
      <c r="ADN493" s="26"/>
      <c r="ADO493" s="26"/>
      <c r="ADP493" s="26"/>
      <c r="ADQ493" s="26"/>
      <c r="ADR493" s="26"/>
      <c r="ADS493" s="26"/>
      <c r="ADT493" s="26"/>
      <c r="ADU493" s="26"/>
      <c r="ADV493" s="26"/>
      <c r="ADW493" s="26"/>
      <c r="ADX493" s="26"/>
      <c r="ADY493" s="26"/>
      <c r="ADZ493" s="26"/>
      <c r="AEA493" s="26"/>
      <c r="AEB493" s="26"/>
      <c r="AEC493" s="26"/>
      <c r="AED493" s="26"/>
      <c r="AEE493" s="26"/>
      <c r="AEF493" s="26"/>
      <c r="AEG493" s="26"/>
      <c r="AEH493" s="26"/>
      <c r="AEI493" s="26"/>
      <c r="AEJ493" s="26"/>
      <c r="AEK493" s="26"/>
      <c r="AEL493" s="26"/>
      <c r="AEM493" s="26"/>
      <c r="AEN493" s="26"/>
      <c r="AEO493" s="26"/>
      <c r="AEP493" s="26"/>
      <c r="AEQ493" s="26"/>
      <c r="AER493" s="26"/>
      <c r="AES493" s="26"/>
      <c r="AET493" s="26"/>
      <c r="AEU493" s="26"/>
      <c r="AEV493" s="26"/>
      <c r="AEW493" s="26"/>
      <c r="AEX493" s="26"/>
      <c r="AEY493" s="26"/>
      <c r="AEZ493" s="26"/>
      <c r="AFA493" s="26"/>
      <c r="AFB493" s="26"/>
      <c r="AFC493" s="26"/>
      <c r="AFD493" s="26"/>
      <c r="AFE493" s="26"/>
      <c r="AFF493" s="26"/>
      <c r="AFG493" s="26"/>
      <c r="AFH493" s="26"/>
      <c r="AFI493" s="26"/>
      <c r="AFJ493" s="26"/>
      <c r="AFK493" s="26"/>
      <c r="AFL493" s="26"/>
      <c r="AFM493" s="26"/>
      <c r="AFN493" s="26"/>
      <c r="AFO493" s="26"/>
      <c r="AFP493" s="26"/>
      <c r="AFQ493" s="26"/>
      <c r="AFR493" s="26"/>
      <c r="AFS493" s="26"/>
      <c r="AFT493" s="26"/>
      <c r="AFU493" s="26"/>
      <c r="AFV493" s="26"/>
      <c r="AFW493" s="26"/>
      <c r="AFX493" s="26"/>
      <c r="AFY493" s="26"/>
      <c r="AFZ493" s="26"/>
      <c r="AGA493" s="26"/>
      <c r="AGB493" s="26"/>
      <c r="AGC493" s="26"/>
      <c r="AGD493" s="26"/>
      <c r="AGE493" s="26"/>
      <c r="AGF493" s="26"/>
      <c r="AGG493" s="26"/>
      <c r="AGH493" s="26"/>
      <c r="AGI493" s="26"/>
      <c r="AGJ493" s="26"/>
      <c r="AGK493" s="26"/>
      <c r="AGL493" s="26"/>
      <c r="AGM493" s="26"/>
      <c r="AGN493" s="26"/>
      <c r="AGO493" s="26"/>
    </row>
    <row r="494" spans="371:873" x14ac:dyDescent="0.25">
      <c r="NG494" s="26"/>
      <c r="NH494" s="26"/>
      <c r="NI494" s="26"/>
      <c r="NJ494" s="26"/>
      <c r="NK494" s="26"/>
      <c r="NL494" s="26"/>
      <c r="NM494" s="26"/>
      <c r="NN494" s="26"/>
      <c r="NO494" s="26"/>
      <c r="NP494" s="26"/>
      <c r="NQ494" s="26"/>
      <c r="NR494" s="26"/>
      <c r="NS494" s="26"/>
      <c r="NT494" s="26"/>
      <c r="NU494" s="26"/>
      <c r="NV494" s="26"/>
      <c r="NW494" s="26"/>
      <c r="NX494" s="26"/>
      <c r="NY494" s="26"/>
      <c r="NZ494" s="26"/>
      <c r="OA494" s="26"/>
      <c r="OB494" s="26"/>
      <c r="OC494" s="26"/>
      <c r="OD494" s="26"/>
      <c r="OE494" s="26"/>
      <c r="OF494" s="26"/>
      <c r="OG494" s="26"/>
      <c r="OH494" s="26"/>
      <c r="OI494" s="26"/>
      <c r="OJ494" s="26"/>
      <c r="OK494" s="26"/>
      <c r="OL494" s="26"/>
      <c r="OM494" s="26"/>
      <c r="ON494" s="26"/>
      <c r="OO494" s="26"/>
      <c r="OP494" s="26"/>
      <c r="OQ494" s="26"/>
      <c r="OR494" s="26"/>
      <c r="OS494" s="26"/>
      <c r="OT494" s="26"/>
      <c r="OU494" s="26"/>
      <c r="OV494" s="26"/>
      <c r="OW494" s="26"/>
      <c r="OX494" s="26"/>
      <c r="OY494" s="26"/>
      <c r="OZ494" s="26"/>
      <c r="PA494" s="26"/>
      <c r="PB494" s="26"/>
      <c r="PC494" s="26"/>
      <c r="PD494" s="26"/>
      <c r="PE494" s="26"/>
      <c r="PF494" s="26"/>
      <c r="PG494" s="26"/>
      <c r="PH494" s="26"/>
      <c r="PI494" s="26"/>
      <c r="PJ494" s="26"/>
      <c r="PK494" s="26"/>
      <c r="PL494" s="26"/>
      <c r="PM494" s="26"/>
      <c r="PN494" s="26"/>
      <c r="PO494" s="26"/>
      <c r="PP494" s="26"/>
      <c r="PQ494" s="26"/>
      <c r="PR494" s="26"/>
      <c r="PS494" s="26"/>
      <c r="PT494" s="26"/>
      <c r="PU494" s="26"/>
      <c r="PV494" s="26"/>
      <c r="PW494" s="26"/>
      <c r="PX494" s="26"/>
      <c r="PY494" s="26"/>
      <c r="PZ494" s="26"/>
      <c r="QA494" s="26"/>
      <c r="QB494" s="26"/>
      <c r="QC494" s="26"/>
      <c r="QD494" s="26"/>
      <c r="QE494" s="26"/>
      <c r="QF494" s="26"/>
      <c r="QG494" s="26"/>
      <c r="QH494" s="26"/>
      <c r="QI494" s="26"/>
      <c r="QJ494" s="26"/>
      <c r="QK494" s="26"/>
      <c r="QL494" s="26"/>
      <c r="QM494" s="26"/>
      <c r="QN494" s="26"/>
      <c r="QO494" s="26"/>
      <c r="QP494" s="26"/>
      <c r="QQ494" s="26"/>
      <c r="QR494" s="26"/>
      <c r="QS494" s="26"/>
      <c r="QT494" s="26"/>
      <c r="QU494" s="26"/>
      <c r="QV494" s="26"/>
      <c r="QW494" s="26"/>
      <c r="QX494" s="26"/>
      <c r="QY494" s="26"/>
      <c r="QZ494" s="26"/>
      <c r="RA494" s="26"/>
      <c r="RB494" s="26"/>
      <c r="RC494" s="26"/>
      <c r="RD494" s="26"/>
      <c r="RE494" s="26"/>
      <c r="RF494" s="26"/>
      <c r="RG494" s="26"/>
      <c r="RH494" s="26"/>
      <c r="RI494" s="26"/>
      <c r="RJ494" s="26"/>
      <c r="RK494" s="26"/>
      <c r="RL494" s="26"/>
      <c r="RM494" s="26"/>
      <c r="RN494" s="26"/>
      <c r="RO494" s="26"/>
      <c r="RP494" s="26"/>
      <c r="RQ494" s="26"/>
      <c r="RR494" s="26"/>
      <c r="RS494" s="26"/>
      <c r="RT494" s="26"/>
      <c r="RU494" s="26"/>
      <c r="RV494" s="26"/>
      <c r="RW494" s="26"/>
      <c r="RX494" s="26"/>
      <c r="RY494" s="26"/>
      <c r="RZ494" s="26"/>
      <c r="SA494" s="26"/>
      <c r="SB494" s="26"/>
      <c r="SC494" s="26"/>
      <c r="SD494" s="26"/>
      <c r="SE494" s="26"/>
      <c r="SF494" s="26"/>
      <c r="SG494" s="26"/>
      <c r="SH494" s="26"/>
      <c r="SI494" s="26"/>
      <c r="SJ494" s="26"/>
      <c r="SK494" s="26"/>
      <c r="SL494" s="26"/>
      <c r="SM494" s="26"/>
      <c r="SN494" s="26"/>
      <c r="SO494" s="26"/>
      <c r="SP494" s="26"/>
      <c r="AAV494" s="26"/>
      <c r="AAW494" s="26"/>
      <c r="AAX494" s="26"/>
      <c r="AAY494" s="26"/>
      <c r="AAZ494" s="26"/>
      <c r="ABA494" s="26"/>
      <c r="ABB494" s="26"/>
      <c r="ABC494" s="26"/>
      <c r="ABD494" s="26"/>
      <c r="ABE494" s="26"/>
      <c r="ABF494" s="26"/>
      <c r="ABG494" s="26"/>
      <c r="ABH494" s="26"/>
      <c r="ABI494" s="26"/>
      <c r="ABJ494" s="26"/>
      <c r="ABK494" s="26"/>
      <c r="ABL494" s="26"/>
      <c r="ABM494" s="26"/>
      <c r="ABN494" s="26"/>
      <c r="ABO494" s="26"/>
      <c r="ABP494" s="26"/>
      <c r="ABQ494" s="26"/>
      <c r="ABR494" s="26"/>
      <c r="ABS494" s="26"/>
      <c r="ABT494" s="26"/>
      <c r="ABU494" s="26"/>
      <c r="ABV494" s="26"/>
      <c r="ABW494" s="26"/>
      <c r="ABX494" s="26"/>
      <c r="ABY494" s="26"/>
      <c r="ABZ494" s="26"/>
      <c r="ACA494" s="26"/>
      <c r="ACB494" s="26"/>
      <c r="ACC494" s="26"/>
      <c r="ACD494" s="26"/>
      <c r="ACE494" s="26"/>
      <c r="ACF494" s="26"/>
      <c r="ACG494" s="26"/>
      <c r="ACH494" s="26"/>
      <c r="ACI494" s="26"/>
      <c r="ACJ494" s="26"/>
      <c r="ACK494" s="26"/>
      <c r="ACL494" s="26"/>
      <c r="ACM494" s="26"/>
      <c r="ACN494" s="26"/>
      <c r="ACO494" s="26"/>
      <c r="ACP494" s="26"/>
      <c r="ACQ494" s="26"/>
      <c r="ACR494" s="26"/>
      <c r="ACS494" s="26"/>
      <c r="ACT494" s="26"/>
      <c r="ACU494" s="26"/>
      <c r="ACV494" s="26"/>
      <c r="ACW494" s="26"/>
      <c r="ACX494" s="26"/>
      <c r="ACY494" s="26"/>
      <c r="ACZ494" s="26"/>
      <c r="ADA494" s="26"/>
      <c r="ADB494" s="26"/>
      <c r="ADC494" s="26"/>
      <c r="ADD494" s="26"/>
      <c r="ADE494" s="26"/>
      <c r="ADF494" s="26"/>
      <c r="ADG494" s="26"/>
      <c r="ADH494" s="26"/>
      <c r="ADI494" s="26"/>
      <c r="ADJ494" s="26"/>
      <c r="ADK494" s="26"/>
      <c r="ADL494" s="26"/>
      <c r="ADM494" s="26"/>
      <c r="ADN494" s="26"/>
      <c r="ADO494" s="26"/>
      <c r="ADP494" s="26"/>
      <c r="ADQ494" s="26"/>
      <c r="ADR494" s="26"/>
      <c r="ADS494" s="26"/>
      <c r="ADT494" s="26"/>
      <c r="ADU494" s="26"/>
      <c r="ADV494" s="26"/>
      <c r="ADW494" s="26"/>
      <c r="ADX494" s="26"/>
      <c r="ADY494" s="26"/>
      <c r="ADZ494" s="26"/>
      <c r="AEA494" s="26"/>
      <c r="AEB494" s="26"/>
      <c r="AEC494" s="26"/>
      <c r="AED494" s="26"/>
      <c r="AEE494" s="26"/>
      <c r="AEF494" s="26"/>
      <c r="AEG494" s="26"/>
      <c r="AEH494" s="26"/>
      <c r="AEI494" s="26"/>
      <c r="AEJ494" s="26"/>
      <c r="AEK494" s="26"/>
      <c r="AEL494" s="26"/>
      <c r="AEM494" s="26"/>
      <c r="AEN494" s="26"/>
      <c r="AEO494" s="26"/>
      <c r="AEP494" s="26"/>
      <c r="AEQ494" s="26"/>
      <c r="AER494" s="26"/>
      <c r="AES494" s="26"/>
      <c r="AET494" s="26"/>
      <c r="AEU494" s="26"/>
      <c r="AEV494" s="26"/>
      <c r="AEW494" s="26"/>
      <c r="AEX494" s="26"/>
      <c r="AEY494" s="26"/>
      <c r="AEZ494" s="26"/>
      <c r="AFA494" s="26"/>
      <c r="AFB494" s="26"/>
      <c r="AFC494" s="26"/>
      <c r="AFD494" s="26"/>
      <c r="AFE494" s="26"/>
      <c r="AFF494" s="26"/>
      <c r="AFG494" s="26"/>
      <c r="AFH494" s="26"/>
      <c r="AFI494" s="26"/>
      <c r="AFJ494" s="26"/>
      <c r="AFK494" s="26"/>
      <c r="AFL494" s="26"/>
      <c r="AFM494" s="26"/>
      <c r="AFN494" s="26"/>
      <c r="AFO494" s="26"/>
      <c r="AFP494" s="26"/>
      <c r="AFQ494" s="26"/>
      <c r="AFR494" s="26"/>
      <c r="AFS494" s="26"/>
      <c r="AFT494" s="26"/>
      <c r="AFU494" s="26"/>
      <c r="AFV494" s="26"/>
      <c r="AFW494" s="26"/>
      <c r="AFX494" s="26"/>
      <c r="AFY494" s="26"/>
      <c r="AFZ494" s="26"/>
      <c r="AGA494" s="26"/>
      <c r="AGB494" s="26"/>
      <c r="AGC494" s="26"/>
      <c r="AGD494" s="26"/>
      <c r="AGE494" s="26"/>
      <c r="AGF494" s="26"/>
      <c r="AGG494" s="26"/>
      <c r="AGH494" s="26"/>
      <c r="AGI494" s="26"/>
      <c r="AGJ494" s="26"/>
      <c r="AGK494" s="26"/>
      <c r="AGL494" s="26"/>
      <c r="AGM494" s="26"/>
      <c r="AGN494" s="26"/>
      <c r="AGO494" s="26"/>
    </row>
    <row r="495" spans="371:873" x14ac:dyDescent="0.25">
      <c r="NG495" s="26"/>
      <c r="NH495" s="26"/>
      <c r="NI495" s="26"/>
      <c r="NJ495" s="26"/>
      <c r="NK495" s="26"/>
      <c r="NL495" s="26"/>
      <c r="NM495" s="26"/>
      <c r="NN495" s="26"/>
      <c r="NO495" s="26"/>
      <c r="NP495" s="26"/>
      <c r="NQ495" s="26"/>
      <c r="NR495" s="26"/>
      <c r="NS495" s="26"/>
      <c r="NT495" s="26"/>
      <c r="NU495" s="26"/>
      <c r="NV495" s="26"/>
      <c r="NW495" s="26"/>
      <c r="NX495" s="26"/>
      <c r="NY495" s="26"/>
      <c r="NZ495" s="26"/>
      <c r="OA495" s="26"/>
      <c r="OB495" s="26"/>
      <c r="OC495" s="26"/>
      <c r="OD495" s="26"/>
      <c r="OE495" s="26"/>
      <c r="OF495" s="26"/>
      <c r="OG495" s="26"/>
      <c r="OH495" s="26"/>
      <c r="OI495" s="26"/>
      <c r="OJ495" s="26"/>
      <c r="OK495" s="26"/>
      <c r="OL495" s="26"/>
      <c r="OM495" s="26"/>
      <c r="ON495" s="26"/>
      <c r="OO495" s="26"/>
      <c r="OP495" s="26"/>
      <c r="OQ495" s="26"/>
      <c r="OR495" s="26"/>
      <c r="OS495" s="26"/>
      <c r="OT495" s="26"/>
      <c r="OU495" s="26"/>
      <c r="OV495" s="26"/>
      <c r="OW495" s="26"/>
      <c r="OX495" s="26"/>
      <c r="OY495" s="26"/>
      <c r="OZ495" s="26"/>
      <c r="PA495" s="26"/>
      <c r="PB495" s="26"/>
      <c r="PC495" s="26"/>
      <c r="PD495" s="26"/>
      <c r="PE495" s="26"/>
      <c r="PF495" s="26"/>
      <c r="PG495" s="26"/>
      <c r="PH495" s="26"/>
      <c r="PI495" s="26"/>
      <c r="PJ495" s="26"/>
      <c r="PK495" s="26"/>
      <c r="PL495" s="26"/>
      <c r="PM495" s="26"/>
      <c r="PN495" s="26"/>
      <c r="PO495" s="26"/>
      <c r="PP495" s="26"/>
      <c r="PQ495" s="26"/>
      <c r="PR495" s="26"/>
      <c r="PS495" s="26"/>
      <c r="PT495" s="26"/>
      <c r="PU495" s="26"/>
      <c r="PV495" s="26"/>
      <c r="PW495" s="26"/>
      <c r="PX495" s="26"/>
      <c r="PY495" s="26"/>
      <c r="PZ495" s="26"/>
      <c r="QA495" s="26"/>
      <c r="QB495" s="26"/>
      <c r="QC495" s="26"/>
      <c r="QD495" s="26"/>
      <c r="QE495" s="26"/>
      <c r="QF495" s="26"/>
      <c r="QG495" s="26"/>
      <c r="QH495" s="26"/>
      <c r="QI495" s="26"/>
      <c r="QJ495" s="26"/>
      <c r="QK495" s="26"/>
      <c r="QL495" s="26"/>
      <c r="QM495" s="26"/>
      <c r="QN495" s="26"/>
      <c r="QO495" s="26"/>
      <c r="QP495" s="26"/>
      <c r="QQ495" s="26"/>
      <c r="QR495" s="26"/>
      <c r="QS495" s="26"/>
      <c r="QT495" s="26"/>
      <c r="QU495" s="26"/>
      <c r="QV495" s="26"/>
      <c r="QW495" s="26"/>
      <c r="QX495" s="26"/>
      <c r="QY495" s="26"/>
      <c r="QZ495" s="26"/>
      <c r="RA495" s="26"/>
      <c r="RB495" s="26"/>
      <c r="RC495" s="26"/>
      <c r="RD495" s="26"/>
      <c r="RE495" s="26"/>
      <c r="RF495" s="26"/>
      <c r="RG495" s="26"/>
      <c r="RH495" s="26"/>
      <c r="RI495" s="26"/>
      <c r="RJ495" s="26"/>
      <c r="RK495" s="26"/>
      <c r="RL495" s="26"/>
      <c r="RM495" s="26"/>
      <c r="RN495" s="26"/>
      <c r="RO495" s="26"/>
      <c r="RP495" s="26"/>
      <c r="RQ495" s="26"/>
      <c r="RR495" s="26"/>
      <c r="RS495" s="26"/>
      <c r="RT495" s="26"/>
      <c r="RU495" s="26"/>
      <c r="RV495" s="26"/>
      <c r="RW495" s="26"/>
      <c r="RX495" s="26"/>
      <c r="RY495" s="26"/>
      <c r="RZ495" s="26"/>
      <c r="SA495" s="26"/>
      <c r="SB495" s="26"/>
      <c r="SC495" s="26"/>
      <c r="SD495" s="26"/>
      <c r="SE495" s="26"/>
      <c r="SF495" s="26"/>
      <c r="SG495" s="26"/>
      <c r="SH495" s="26"/>
      <c r="SI495" s="26"/>
      <c r="SJ495" s="26"/>
      <c r="SK495" s="26"/>
      <c r="SL495" s="26"/>
      <c r="SM495" s="26"/>
      <c r="SN495" s="26"/>
      <c r="SO495" s="26"/>
      <c r="SP495" s="26"/>
      <c r="AAV495" s="26"/>
      <c r="AAW495" s="26"/>
      <c r="AAX495" s="26"/>
      <c r="AAY495" s="26"/>
      <c r="AAZ495" s="26"/>
      <c r="ABA495" s="26"/>
      <c r="ABB495" s="26"/>
      <c r="ABC495" s="26"/>
      <c r="ABD495" s="26"/>
      <c r="ABE495" s="26"/>
      <c r="ABF495" s="26"/>
      <c r="ABG495" s="26"/>
      <c r="ABH495" s="26"/>
      <c r="ABI495" s="26"/>
      <c r="ABJ495" s="26"/>
      <c r="ABK495" s="26"/>
      <c r="ABL495" s="26"/>
      <c r="ABM495" s="26"/>
      <c r="ABN495" s="26"/>
      <c r="ABO495" s="26"/>
      <c r="ABP495" s="26"/>
      <c r="ABQ495" s="26"/>
      <c r="ABR495" s="26"/>
      <c r="ABS495" s="26"/>
      <c r="ABT495" s="26"/>
      <c r="ABU495" s="26"/>
      <c r="ABV495" s="26"/>
      <c r="ABW495" s="26"/>
      <c r="ABX495" s="26"/>
      <c r="ABY495" s="26"/>
      <c r="ABZ495" s="26"/>
      <c r="ACA495" s="26"/>
      <c r="ACB495" s="26"/>
      <c r="ACC495" s="26"/>
      <c r="ACD495" s="26"/>
      <c r="ACE495" s="26"/>
      <c r="ACF495" s="26"/>
      <c r="ACG495" s="26"/>
      <c r="ACH495" s="26"/>
      <c r="ACI495" s="26"/>
      <c r="ACJ495" s="26"/>
      <c r="ACK495" s="26"/>
      <c r="ACL495" s="26"/>
      <c r="ACM495" s="26"/>
      <c r="ACN495" s="26"/>
      <c r="ACO495" s="26"/>
      <c r="ACP495" s="26"/>
      <c r="ACQ495" s="26"/>
      <c r="ACR495" s="26"/>
      <c r="ACS495" s="26"/>
      <c r="ACT495" s="26"/>
      <c r="ACU495" s="26"/>
      <c r="ACV495" s="26"/>
      <c r="ACW495" s="26"/>
      <c r="ACX495" s="26"/>
      <c r="ACY495" s="26"/>
      <c r="ACZ495" s="26"/>
      <c r="ADA495" s="26"/>
      <c r="ADB495" s="26"/>
      <c r="ADC495" s="26"/>
      <c r="ADD495" s="26"/>
      <c r="ADE495" s="26"/>
      <c r="ADF495" s="26"/>
      <c r="ADG495" s="26"/>
      <c r="ADH495" s="26"/>
      <c r="ADI495" s="26"/>
      <c r="ADJ495" s="26"/>
      <c r="ADK495" s="26"/>
      <c r="ADL495" s="26"/>
      <c r="ADM495" s="26"/>
      <c r="ADN495" s="26"/>
      <c r="ADO495" s="26"/>
      <c r="ADP495" s="26"/>
      <c r="ADQ495" s="26"/>
      <c r="ADR495" s="26"/>
      <c r="ADS495" s="26"/>
      <c r="ADT495" s="26"/>
      <c r="ADU495" s="26"/>
      <c r="ADV495" s="26"/>
      <c r="ADW495" s="26"/>
      <c r="ADX495" s="26"/>
      <c r="ADY495" s="26"/>
      <c r="ADZ495" s="26"/>
      <c r="AEA495" s="26"/>
      <c r="AEB495" s="26"/>
      <c r="AEC495" s="26"/>
      <c r="AED495" s="26"/>
      <c r="AEE495" s="26"/>
      <c r="AEF495" s="26"/>
      <c r="AEG495" s="26"/>
      <c r="AEH495" s="26"/>
      <c r="AEI495" s="26"/>
      <c r="AEJ495" s="26"/>
      <c r="AEK495" s="26"/>
      <c r="AEL495" s="26"/>
      <c r="AEM495" s="26"/>
      <c r="AEN495" s="26"/>
      <c r="AEO495" s="26"/>
      <c r="AEP495" s="26"/>
      <c r="AEQ495" s="26"/>
      <c r="AER495" s="26"/>
      <c r="AES495" s="26"/>
      <c r="AET495" s="26"/>
      <c r="AEU495" s="26"/>
      <c r="AEV495" s="26"/>
      <c r="AEW495" s="26"/>
      <c r="AEX495" s="26"/>
      <c r="AEY495" s="26"/>
      <c r="AEZ495" s="26"/>
      <c r="AFA495" s="26"/>
      <c r="AFB495" s="26"/>
      <c r="AFC495" s="26"/>
      <c r="AFD495" s="26"/>
      <c r="AFE495" s="26"/>
      <c r="AFF495" s="26"/>
      <c r="AFG495" s="26"/>
      <c r="AFH495" s="26"/>
      <c r="AFI495" s="26"/>
      <c r="AFJ495" s="26"/>
      <c r="AFK495" s="26"/>
      <c r="AFL495" s="26"/>
      <c r="AFM495" s="26"/>
      <c r="AFN495" s="26"/>
      <c r="AFO495" s="26"/>
      <c r="AFP495" s="26"/>
      <c r="AFQ495" s="26"/>
      <c r="AFR495" s="26"/>
      <c r="AFS495" s="26"/>
      <c r="AFT495" s="26"/>
      <c r="AFU495" s="26"/>
      <c r="AFV495" s="26"/>
      <c r="AFW495" s="26"/>
      <c r="AFX495" s="26"/>
      <c r="AFY495" s="26"/>
      <c r="AFZ495" s="26"/>
      <c r="AGA495" s="26"/>
      <c r="AGB495" s="26"/>
      <c r="AGC495" s="26"/>
      <c r="AGD495" s="26"/>
      <c r="AGE495" s="26"/>
      <c r="AGF495" s="26"/>
      <c r="AGG495" s="26"/>
      <c r="AGH495" s="26"/>
      <c r="AGI495" s="26"/>
      <c r="AGJ495" s="26"/>
      <c r="AGK495" s="26"/>
      <c r="AGL495" s="26"/>
      <c r="AGM495" s="26"/>
      <c r="AGN495" s="26"/>
      <c r="AGO495" s="26"/>
    </row>
    <row r="496" spans="371:873" x14ac:dyDescent="0.25">
      <c r="NG496" s="26"/>
      <c r="NH496" s="26"/>
      <c r="NI496" s="26"/>
      <c r="NJ496" s="26"/>
      <c r="NK496" s="26"/>
      <c r="NL496" s="26"/>
      <c r="NM496" s="26"/>
      <c r="NN496" s="26"/>
      <c r="NO496" s="26"/>
      <c r="NP496" s="26"/>
      <c r="NQ496" s="26"/>
      <c r="NR496" s="26"/>
      <c r="NS496" s="26"/>
      <c r="NT496" s="26"/>
      <c r="NU496" s="26"/>
      <c r="NV496" s="26"/>
      <c r="NW496" s="26"/>
      <c r="NX496" s="26"/>
      <c r="NY496" s="26"/>
      <c r="NZ496" s="26"/>
      <c r="OA496" s="26"/>
      <c r="OB496" s="26"/>
      <c r="OC496" s="26"/>
      <c r="OD496" s="26"/>
      <c r="OE496" s="26"/>
      <c r="OF496" s="26"/>
      <c r="OG496" s="26"/>
      <c r="OH496" s="26"/>
      <c r="OI496" s="26"/>
      <c r="OJ496" s="26"/>
      <c r="OK496" s="26"/>
      <c r="OL496" s="26"/>
      <c r="OM496" s="26"/>
      <c r="ON496" s="26"/>
      <c r="OO496" s="26"/>
      <c r="OP496" s="26"/>
      <c r="OQ496" s="26"/>
      <c r="OR496" s="26"/>
      <c r="OS496" s="26"/>
      <c r="OT496" s="26"/>
      <c r="OU496" s="26"/>
      <c r="OV496" s="26"/>
      <c r="OW496" s="26"/>
      <c r="OX496" s="26"/>
      <c r="OY496" s="26"/>
      <c r="OZ496" s="26"/>
      <c r="PA496" s="26"/>
      <c r="PB496" s="26"/>
      <c r="PC496" s="26"/>
      <c r="PD496" s="26"/>
      <c r="PE496" s="26"/>
      <c r="PF496" s="26"/>
      <c r="PG496" s="26"/>
      <c r="PH496" s="26"/>
      <c r="PI496" s="26"/>
      <c r="PJ496" s="26"/>
      <c r="PK496" s="26"/>
      <c r="PL496" s="26"/>
      <c r="PM496" s="26"/>
      <c r="PN496" s="26"/>
      <c r="PO496" s="26"/>
      <c r="PP496" s="26"/>
      <c r="PQ496" s="26"/>
      <c r="PR496" s="26"/>
      <c r="PS496" s="26"/>
      <c r="PT496" s="26"/>
      <c r="PU496" s="26"/>
      <c r="PV496" s="26"/>
      <c r="PW496" s="26"/>
      <c r="PX496" s="26"/>
      <c r="PY496" s="26"/>
      <c r="PZ496" s="26"/>
      <c r="QA496" s="26"/>
      <c r="QB496" s="26"/>
      <c r="QC496" s="26"/>
      <c r="QD496" s="26"/>
      <c r="QE496" s="26"/>
      <c r="QF496" s="26"/>
      <c r="QG496" s="26"/>
      <c r="QH496" s="26"/>
      <c r="QI496" s="26"/>
      <c r="QJ496" s="26"/>
      <c r="QK496" s="26"/>
      <c r="QL496" s="26"/>
      <c r="QM496" s="26"/>
      <c r="QN496" s="26"/>
      <c r="QO496" s="26"/>
      <c r="QP496" s="26"/>
      <c r="QQ496" s="26"/>
      <c r="QR496" s="26"/>
      <c r="QS496" s="26"/>
      <c r="QT496" s="26"/>
      <c r="QU496" s="26"/>
      <c r="QV496" s="26"/>
      <c r="QW496" s="26"/>
      <c r="QX496" s="26"/>
      <c r="QY496" s="26"/>
      <c r="QZ496" s="26"/>
      <c r="RA496" s="26"/>
      <c r="RB496" s="26"/>
      <c r="RC496" s="26"/>
      <c r="RD496" s="26"/>
      <c r="RE496" s="26"/>
      <c r="RF496" s="26"/>
      <c r="RG496" s="26"/>
      <c r="RH496" s="26"/>
      <c r="RI496" s="26"/>
      <c r="RJ496" s="26"/>
      <c r="RK496" s="26"/>
      <c r="RL496" s="26"/>
      <c r="RM496" s="26"/>
      <c r="RN496" s="26"/>
      <c r="RO496" s="26"/>
      <c r="RP496" s="26"/>
      <c r="RQ496" s="26"/>
      <c r="RR496" s="26"/>
      <c r="RS496" s="26"/>
      <c r="RT496" s="26"/>
      <c r="RU496" s="26"/>
      <c r="RV496" s="26"/>
      <c r="RW496" s="26"/>
      <c r="RX496" s="26"/>
      <c r="RY496" s="26"/>
      <c r="RZ496" s="26"/>
      <c r="SA496" s="26"/>
      <c r="SB496" s="26"/>
      <c r="SC496" s="26"/>
      <c r="SD496" s="26"/>
      <c r="SE496" s="26"/>
      <c r="SF496" s="26"/>
      <c r="SG496" s="26"/>
      <c r="SH496" s="26"/>
      <c r="SI496" s="26"/>
      <c r="SJ496" s="26"/>
      <c r="SK496" s="26"/>
      <c r="SL496" s="26"/>
      <c r="SM496" s="26"/>
      <c r="SN496" s="26"/>
      <c r="SO496" s="26"/>
      <c r="SP496" s="26"/>
      <c r="AAV496" s="26"/>
      <c r="AAW496" s="26"/>
      <c r="AAX496" s="26"/>
      <c r="AAY496" s="26"/>
      <c r="AAZ496" s="26"/>
      <c r="ABA496" s="26"/>
      <c r="ABB496" s="26"/>
      <c r="ABC496" s="26"/>
      <c r="ABD496" s="26"/>
      <c r="ABE496" s="26"/>
      <c r="ABF496" s="26"/>
      <c r="ABG496" s="26"/>
      <c r="ABH496" s="26"/>
      <c r="ABI496" s="26"/>
      <c r="ABJ496" s="26"/>
      <c r="ABK496" s="26"/>
      <c r="ABL496" s="26"/>
      <c r="ABM496" s="26"/>
      <c r="ABN496" s="26"/>
      <c r="ABO496" s="26"/>
      <c r="ABP496" s="26"/>
      <c r="ABQ496" s="26"/>
      <c r="ABR496" s="26"/>
      <c r="ABS496" s="26"/>
      <c r="ABT496" s="26"/>
      <c r="ABU496" s="26"/>
      <c r="ABV496" s="26"/>
      <c r="ABW496" s="26"/>
      <c r="ABX496" s="26"/>
      <c r="ABY496" s="26"/>
      <c r="ABZ496" s="26"/>
      <c r="ACA496" s="26"/>
      <c r="ACB496" s="26"/>
      <c r="ACC496" s="26"/>
      <c r="ACD496" s="26"/>
      <c r="ACE496" s="26"/>
      <c r="ACF496" s="26"/>
      <c r="ACG496" s="26"/>
      <c r="ACH496" s="26"/>
      <c r="ACI496" s="26"/>
      <c r="ACJ496" s="26"/>
      <c r="ACK496" s="26"/>
      <c r="ACL496" s="26"/>
      <c r="ACM496" s="26"/>
      <c r="ACN496" s="26"/>
      <c r="ACO496" s="26"/>
      <c r="ACP496" s="26"/>
      <c r="ACQ496" s="26"/>
      <c r="ACR496" s="26"/>
      <c r="ACS496" s="26"/>
      <c r="ACT496" s="26"/>
      <c r="ACU496" s="26"/>
      <c r="ACV496" s="26"/>
      <c r="ACW496" s="26"/>
      <c r="ACX496" s="26"/>
      <c r="ACY496" s="26"/>
      <c r="ACZ496" s="26"/>
      <c r="ADA496" s="26"/>
      <c r="ADB496" s="26"/>
      <c r="ADC496" s="26"/>
      <c r="ADD496" s="26"/>
      <c r="ADE496" s="26"/>
      <c r="ADF496" s="26"/>
      <c r="ADG496" s="26"/>
      <c r="ADH496" s="26"/>
      <c r="ADI496" s="26"/>
      <c r="ADJ496" s="26"/>
      <c r="ADK496" s="26"/>
      <c r="ADL496" s="26"/>
      <c r="ADM496" s="26"/>
      <c r="ADN496" s="26"/>
      <c r="ADO496" s="26"/>
      <c r="ADP496" s="26"/>
      <c r="ADQ496" s="26"/>
      <c r="ADR496" s="26"/>
      <c r="ADS496" s="26"/>
      <c r="ADT496" s="26"/>
      <c r="ADU496" s="26"/>
      <c r="ADV496" s="26"/>
      <c r="ADW496" s="26"/>
      <c r="ADX496" s="26"/>
      <c r="ADY496" s="26"/>
      <c r="ADZ496" s="26"/>
      <c r="AEA496" s="26"/>
      <c r="AEB496" s="26"/>
      <c r="AEC496" s="26"/>
      <c r="AED496" s="26"/>
      <c r="AEE496" s="26"/>
      <c r="AEF496" s="26"/>
      <c r="AEG496" s="26"/>
      <c r="AEH496" s="26"/>
      <c r="AEI496" s="26"/>
      <c r="AEJ496" s="26"/>
      <c r="AEK496" s="26"/>
      <c r="AEL496" s="26"/>
      <c r="AEM496" s="26"/>
      <c r="AEN496" s="26"/>
      <c r="AEO496" s="26"/>
      <c r="AEP496" s="26"/>
      <c r="AEQ496" s="26"/>
      <c r="AER496" s="26"/>
      <c r="AES496" s="26"/>
      <c r="AET496" s="26"/>
      <c r="AEU496" s="26"/>
      <c r="AEV496" s="26"/>
      <c r="AEW496" s="26"/>
      <c r="AEX496" s="26"/>
      <c r="AEY496" s="26"/>
      <c r="AEZ496" s="26"/>
      <c r="AFA496" s="26"/>
      <c r="AFB496" s="26"/>
      <c r="AFC496" s="26"/>
      <c r="AFD496" s="26"/>
      <c r="AFE496" s="26"/>
      <c r="AFF496" s="26"/>
      <c r="AFG496" s="26"/>
      <c r="AFH496" s="26"/>
      <c r="AFI496" s="26"/>
      <c r="AFJ496" s="26"/>
      <c r="AFK496" s="26"/>
      <c r="AFL496" s="26"/>
      <c r="AFM496" s="26"/>
      <c r="AFN496" s="26"/>
      <c r="AFO496" s="26"/>
      <c r="AFP496" s="26"/>
      <c r="AFQ496" s="26"/>
      <c r="AFR496" s="26"/>
      <c r="AFS496" s="26"/>
      <c r="AFT496" s="26"/>
      <c r="AFU496" s="26"/>
      <c r="AFV496" s="26"/>
      <c r="AFW496" s="26"/>
      <c r="AFX496" s="26"/>
      <c r="AFY496" s="26"/>
      <c r="AFZ496" s="26"/>
      <c r="AGA496" s="26"/>
      <c r="AGB496" s="26"/>
      <c r="AGC496" s="26"/>
      <c r="AGD496" s="26"/>
      <c r="AGE496" s="26"/>
      <c r="AGF496" s="26"/>
      <c r="AGG496" s="26"/>
      <c r="AGH496" s="26"/>
      <c r="AGI496" s="26"/>
      <c r="AGJ496" s="26"/>
      <c r="AGK496" s="26"/>
      <c r="AGL496" s="26"/>
      <c r="AGM496" s="26"/>
      <c r="AGN496" s="26"/>
      <c r="AGO496" s="26"/>
    </row>
    <row r="497" spans="371:873" x14ac:dyDescent="0.25">
      <c r="NG497" s="26"/>
      <c r="NH497" s="26"/>
      <c r="NI497" s="26"/>
      <c r="NJ497" s="26"/>
      <c r="NK497" s="26"/>
      <c r="NL497" s="26"/>
      <c r="NM497" s="26"/>
      <c r="NN497" s="26"/>
      <c r="NO497" s="26"/>
      <c r="NP497" s="26"/>
      <c r="NQ497" s="26"/>
      <c r="NR497" s="26"/>
      <c r="NS497" s="26"/>
      <c r="NT497" s="26"/>
      <c r="NU497" s="26"/>
      <c r="NV497" s="26"/>
      <c r="NW497" s="26"/>
      <c r="NX497" s="26"/>
      <c r="NY497" s="26"/>
      <c r="NZ497" s="26"/>
      <c r="OA497" s="26"/>
      <c r="OB497" s="26"/>
      <c r="OC497" s="26"/>
      <c r="OD497" s="26"/>
      <c r="OE497" s="26"/>
      <c r="OF497" s="26"/>
      <c r="OG497" s="26"/>
      <c r="OH497" s="26"/>
      <c r="OI497" s="26"/>
      <c r="OJ497" s="26"/>
      <c r="OK497" s="26"/>
      <c r="OL497" s="26"/>
      <c r="OM497" s="26"/>
      <c r="ON497" s="26"/>
      <c r="OO497" s="26"/>
      <c r="OP497" s="26"/>
      <c r="OQ497" s="26"/>
      <c r="OR497" s="26"/>
      <c r="OS497" s="26"/>
      <c r="OT497" s="26"/>
      <c r="OU497" s="26"/>
      <c r="OV497" s="26"/>
      <c r="OW497" s="26"/>
      <c r="OX497" s="26"/>
      <c r="OY497" s="26"/>
      <c r="OZ497" s="26"/>
      <c r="PA497" s="26"/>
      <c r="PB497" s="26"/>
      <c r="PC497" s="26"/>
      <c r="PD497" s="26"/>
      <c r="PE497" s="26"/>
      <c r="PF497" s="26"/>
      <c r="PG497" s="26"/>
      <c r="PH497" s="26"/>
      <c r="PI497" s="26"/>
      <c r="PJ497" s="26"/>
      <c r="PK497" s="26"/>
      <c r="PL497" s="26"/>
      <c r="PM497" s="26"/>
      <c r="PN497" s="26"/>
      <c r="PO497" s="26"/>
      <c r="PP497" s="26"/>
      <c r="PQ497" s="26"/>
      <c r="PR497" s="26"/>
      <c r="PS497" s="26"/>
      <c r="PT497" s="26"/>
      <c r="PU497" s="26"/>
      <c r="PV497" s="26"/>
      <c r="PW497" s="26"/>
      <c r="PX497" s="26"/>
      <c r="PY497" s="26"/>
      <c r="PZ497" s="26"/>
      <c r="QA497" s="26"/>
      <c r="QB497" s="26"/>
      <c r="QC497" s="26"/>
      <c r="QD497" s="26"/>
      <c r="QE497" s="26"/>
      <c r="QF497" s="26"/>
      <c r="QG497" s="26"/>
      <c r="QH497" s="26"/>
      <c r="QI497" s="26"/>
      <c r="QJ497" s="26"/>
      <c r="QK497" s="26"/>
      <c r="QL497" s="26"/>
      <c r="QM497" s="26"/>
      <c r="QN497" s="26"/>
      <c r="QO497" s="26"/>
      <c r="QP497" s="26"/>
      <c r="QQ497" s="26"/>
      <c r="QR497" s="26"/>
      <c r="QS497" s="26"/>
      <c r="QT497" s="26"/>
      <c r="QU497" s="26"/>
      <c r="QV497" s="26"/>
      <c r="QW497" s="26"/>
      <c r="QX497" s="26"/>
      <c r="QY497" s="26"/>
      <c r="QZ497" s="26"/>
      <c r="RA497" s="26"/>
      <c r="RB497" s="26"/>
      <c r="RC497" s="26"/>
      <c r="RD497" s="26"/>
      <c r="RE497" s="26"/>
      <c r="RF497" s="26"/>
      <c r="RG497" s="26"/>
      <c r="RH497" s="26"/>
      <c r="RI497" s="26"/>
      <c r="RJ497" s="26"/>
      <c r="RK497" s="26"/>
      <c r="RL497" s="26"/>
      <c r="RM497" s="26"/>
      <c r="RN497" s="26"/>
      <c r="RO497" s="26"/>
      <c r="RP497" s="26"/>
      <c r="RQ497" s="26"/>
      <c r="RR497" s="26"/>
      <c r="RS497" s="26"/>
      <c r="RT497" s="26"/>
      <c r="RU497" s="26"/>
      <c r="RV497" s="26"/>
      <c r="RW497" s="26"/>
      <c r="RX497" s="26"/>
      <c r="RY497" s="26"/>
      <c r="RZ497" s="26"/>
      <c r="SA497" s="26"/>
      <c r="SB497" s="26"/>
      <c r="SC497" s="26"/>
      <c r="SD497" s="26"/>
      <c r="SE497" s="26"/>
      <c r="SF497" s="26"/>
      <c r="SG497" s="26"/>
      <c r="SH497" s="26"/>
      <c r="SI497" s="26"/>
      <c r="SJ497" s="26"/>
      <c r="SK497" s="26"/>
      <c r="SL497" s="26"/>
      <c r="SM497" s="26"/>
      <c r="SN497" s="26"/>
      <c r="SO497" s="26"/>
      <c r="SP497" s="26"/>
      <c r="AAV497" s="26"/>
      <c r="AAW497" s="26"/>
      <c r="AAX497" s="26"/>
      <c r="AAY497" s="26"/>
      <c r="AAZ497" s="26"/>
      <c r="ABA497" s="26"/>
      <c r="ABB497" s="26"/>
      <c r="ABC497" s="26"/>
      <c r="ABD497" s="26"/>
      <c r="ABE497" s="26"/>
      <c r="ABF497" s="26"/>
      <c r="ABG497" s="26"/>
      <c r="ABH497" s="26"/>
      <c r="ABI497" s="26"/>
      <c r="ABJ497" s="26"/>
      <c r="ABK497" s="26"/>
      <c r="ABL497" s="26"/>
      <c r="ABM497" s="26"/>
      <c r="ABN497" s="26"/>
      <c r="ABO497" s="26"/>
      <c r="ABP497" s="26"/>
      <c r="ABQ497" s="26"/>
      <c r="ABR497" s="26"/>
      <c r="ABS497" s="26"/>
      <c r="ABT497" s="26"/>
      <c r="ABU497" s="26"/>
      <c r="ABV497" s="26"/>
      <c r="ABW497" s="26"/>
      <c r="ABX497" s="26"/>
      <c r="ABY497" s="26"/>
      <c r="ABZ497" s="26"/>
      <c r="ACA497" s="26"/>
      <c r="ACB497" s="26"/>
      <c r="ACC497" s="26"/>
      <c r="ACD497" s="26"/>
      <c r="ACE497" s="26"/>
      <c r="ACF497" s="26"/>
      <c r="ACG497" s="26"/>
      <c r="ACH497" s="26"/>
      <c r="ACI497" s="26"/>
      <c r="ACJ497" s="26"/>
      <c r="ACK497" s="26"/>
      <c r="ACL497" s="26"/>
      <c r="ACM497" s="26"/>
      <c r="ACN497" s="26"/>
      <c r="ACO497" s="26"/>
      <c r="ACP497" s="26"/>
      <c r="ACQ497" s="26"/>
      <c r="ACR497" s="26"/>
      <c r="ACS497" s="26"/>
      <c r="ACT497" s="26"/>
      <c r="ACU497" s="26"/>
      <c r="ACV497" s="26"/>
      <c r="ACW497" s="26"/>
      <c r="ACX497" s="26"/>
      <c r="ACY497" s="26"/>
      <c r="ACZ497" s="26"/>
      <c r="ADA497" s="26"/>
      <c r="ADB497" s="26"/>
      <c r="ADC497" s="26"/>
      <c r="ADD497" s="26"/>
      <c r="ADE497" s="26"/>
      <c r="ADF497" s="26"/>
      <c r="ADG497" s="26"/>
      <c r="ADH497" s="26"/>
      <c r="ADI497" s="26"/>
      <c r="ADJ497" s="26"/>
      <c r="ADK497" s="26"/>
      <c r="ADL497" s="26"/>
      <c r="ADM497" s="26"/>
      <c r="ADN497" s="26"/>
      <c r="ADO497" s="26"/>
      <c r="ADP497" s="26"/>
      <c r="ADQ497" s="26"/>
      <c r="ADR497" s="26"/>
      <c r="ADS497" s="26"/>
      <c r="ADT497" s="26"/>
      <c r="ADU497" s="26"/>
      <c r="ADV497" s="26"/>
      <c r="ADW497" s="26"/>
      <c r="ADX497" s="26"/>
      <c r="ADY497" s="26"/>
      <c r="ADZ497" s="26"/>
      <c r="AEA497" s="26"/>
      <c r="AEB497" s="26"/>
      <c r="AEC497" s="26"/>
      <c r="AED497" s="26"/>
      <c r="AEE497" s="26"/>
      <c r="AEF497" s="26"/>
      <c r="AEG497" s="26"/>
      <c r="AEH497" s="26"/>
      <c r="AEI497" s="26"/>
      <c r="AEJ497" s="26"/>
      <c r="AEK497" s="26"/>
      <c r="AEL497" s="26"/>
      <c r="AEM497" s="26"/>
      <c r="AEN497" s="26"/>
      <c r="AEO497" s="26"/>
      <c r="AEP497" s="26"/>
      <c r="AEQ497" s="26"/>
      <c r="AER497" s="26"/>
      <c r="AES497" s="26"/>
      <c r="AET497" s="26"/>
      <c r="AEU497" s="26"/>
      <c r="AEV497" s="26"/>
      <c r="AEW497" s="26"/>
      <c r="AEX497" s="26"/>
      <c r="AEY497" s="26"/>
      <c r="AEZ497" s="26"/>
      <c r="AFA497" s="26"/>
      <c r="AFB497" s="26"/>
      <c r="AFC497" s="26"/>
      <c r="AFD497" s="26"/>
      <c r="AFE497" s="26"/>
      <c r="AFF497" s="26"/>
      <c r="AFG497" s="26"/>
      <c r="AFH497" s="26"/>
      <c r="AFI497" s="26"/>
      <c r="AFJ497" s="26"/>
      <c r="AFK497" s="26"/>
      <c r="AFL497" s="26"/>
      <c r="AFM497" s="26"/>
      <c r="AFN497" s="26"/>
      <c r="AFO497" s="26"/>
      <c r="AFP497" s="26"/>
      <c r="AFQ497" s="26"/>
      <c r="AFR497" s="26"/>
      <c r="AFS497" s="26"/>
      <c r="AFT497" s="26"/>
      <c r="AFU497" s="26"/>
      <c r="AFV497" s="26"/>
      <c r="AFW497" s="26"/>
      <c r="AFX497" s="26"/>
      <c r="AFY497" s="26"/>
      <c r="AFZ497" s="26"/>
      <c r="AGA497" s="26"/>
      <c r="AGB497" s="26"/>
      <c r="AGC497" s="26"/>
      <c r="AGD497" s="26"/>
      <c r="AGE497" s="26"/>
      <c r="AGF497" s="26"/>
      <c r="AGG497" s="26"/>
      <c r="AGH497" s="26"/>
      <c r="AGI497" s="26"/>
      <c r="AGJ497" s="26"/>
      <c r="AGK497" s="26"/>
      <c r="AGL497" s="26"/>
      <c r="AGM497" s="26"/>
      <c r="AGN497" s="26"/>
      <c r="AGO497" s="26"/>
    </row>
    <row r="498" spans="371:873" x14ac:dyDescent="0.25">
      <c r="NG498" s="26"/>
      <c r="NH498" s="26"/>
      <c r="NI498" s="26"/>
      <c r="NJ498" s="26"/>
      <c r="NK498" s="26"/>
      <c r="NL498" s="26"/>
      <c r="NM498" s="26"/>
      <c r="NN498" s="26"/>
      <c r="NO498" s="26"/>
      <c r="NP498" s="26"/>
      <c r="NQ498" s="26"/>
      <c r="NR498" s="26"/>
      <c r="NS498" s="26"/>
      <c r="NT498" s="26"/>
      <c r="NU498" s="26"/>
      <c r="NV498" s="26"/>
      <c r="NW498" s="26"/>
      <c r="NX498" s="26"/>
      <c r="NY498" s="26"/>
      <c r="NZ498" s="26"/>
      <c r="OA498" s="26"/>
      <c r="OB498" s="26"/>
      <c r="OC498" s="26"/>
      <c r="OD498" s="26"/>
      <c r="OE498" s="26"/>
      <c r="OF498" s="26"/>
      <c r="OG498" s="26"/>
      <c r="OH498" s="26"/>
      <c r="OI498" s="26"/>
      <c r="OJ498" s="26"/>
      <c r="OK498" s="26"/>
      <c r="OL498" s="26"/>
      <c r="OM498" s="26"/>
      <c r="ON498" s="26"/>
      <c r="OO498" s="26"/>
      <c r="OP498" s="26"/>
      <c r="OQ498" s="26"/>
      <c r="OR498" s="26"/>
      <c r="OS498" s="26"/>
      <c r="OT498" s="26"/>
      <c r="OU498" s="26"/>
      <c r="OV498" s="26"/>
      <c r="OW498" s="26"/>
      <c r="OX498" s="26"/>
      <c r="OY498" s="26"/>
      <c r="OZ498" s="26"/>
      <c r="PA498" s="26"/>
      <c r="PB498" s="26"/>
      <c r="PC498" s="26"/>
      <c r="PD498" s="26"/>
      <c r="PE498" s="26"/>
      <c r="PF498" s="26"/>
      <c r="PG498" s="26"/>
      <c r="PH498" s="26"/>
      <c r="PI498" s="26"/>
      <c r="PJ498" s="26"/>
      <c r="PK498" s="26"/>
      <c r="PL498" s="26"/>
      <c r="PM498" s="26"/>
      <c r="PN498" s="26"/>
      <c r="PO498" s="26"/>
      <c r="PP498" s="26"/>
      <c r="PQ498" s="26"/>
      <c r="PR498" s="26"/>
      <c r="PS498" s="26"/>
      <c r="PT498" s="26"/>
      <c r="PU498" s="26"/>
      <c r="PV498" s="26"/>
      <c r="PW498" s="26"/>
      <c r="PX498" s="26"/>
      <c r="PY498" s="26"/>
      <c r="PZ498" s="26"/>
      <c r="QA498" s="26"/>
      <c r="QB498" s="26"/>
      <c r="QC498" s="26"/>
      <c r="QD498" s="26"/>
      <c r="QE498" s="26"/>
      <c r="QF498" s="26"/>
      <c r="QG498" s="26"/>
      <c r="QH498" s="26"/>
      <c r="QI498" s="26"/>
      <c r="QJ498" s="26"/>
      <c r="QK498" s="26"/>
      <c r="QL498" s="26"/>
      <c r="QM498" s="26"/>
      <c r="QN498" s="26"/>
      <c r="QO498" s="26"/>
      <c r="QP498" s="26"/>
      <c r="QQ498" s="26"/>
      <c r="QR498" s="26"/>
      <c r="QS498" s="26"/>
      <c r="QT498" s="26"/>
      <c r="QU498" s="26"/>
      <c r="QV498" s="26"/>
      <c r="QW498" s="26"/>
      <c r="QX498" s="26"/>
      <c r="QY498" s="26"/>
      <c r="QZ498" s="26"/>
      <c r="RA498" s="26"/>
      <c r="RB498" s="26"/>
      <c r="RC498" s="26"/>
      <c r="RD498" s="26"/>
      <c r="RE498" s="26"/>
      <c r="RF498" s="26"/>
      <c r="RG498" s="26"/>
      <c r="RH498" s="26"/>
      <c r="RI498" s="26"/>
      <c r="RJ498" s="26"/>
      <c r="RK498" s="26"/>
      <c r="RL498" s="26"/>
      <c r="RM498" s="26"/>
      <c r="RN498" s="26"/>
      <c r="RO498" s="26"/>
      <c r="RP498" s="26"/>
      <c r="RQ498" s="26"/>
      <c r="RR498" s="26"/>
      <c r="RS498" s="26"/>
      <c r="RT498" s="26"/>
      <c r="RU498" s="26"/>
      <c r="RV498" s="26"/>
      <c r="RW498" s="26"/>
      <c r="RX498" s="26"/>
      <c r="RY498" s="26"/>
      <c r="RZ498" s="26"/>
      <c r="SA498" s="26"/>
      <c r="SB498" s="26"/>
      <c r="SC498" s="26"/>
      <c r="SD498" s="26"/>
      <c r="SE498" s="26"/>
      <c r="SF498" s="26"/>
      <c r="SG498" s="26"/>
      <c r="SH498" s="26"/>
      <c r="SI498" s="26"/>
      <c r="SJ498" s="26"/>
      <c r="SK498" s="26"/>
      <c r="SL498" s="26"/>
      <c r="SM498" s="26"/>
      <c r="SN498" s="26"/>
      <c r="SO498" s="26"/>
      <c r="SP498" s="26"/>
      <c r="AAV498" s="26"/>
      <c r="AAW498" s="26"/>
      <c r="AAX498" s="26"/>
      <c r="AAY498" s="26"/>
      <c r="AAZ498" s="26"/>
      <c r="ABA498" s="26"/>
      <c r="ABB498" s="26"/>
      <c r="ABC498" s="26"/>
      <c r="ABD498" s="26"/>
      <c r="ABE498" s="26"/>
      <c r="ABF498" s="26"/>
      <c r="ABG498" s="26"/>
      <c r="ABH498" s="26"/>
      <c r="ABI498" s="26"/>
      <c r="ABJ498" s="26"/>
      <c r="ABK498" s="26"/>
      <c r="ABL498" s="26"/>
      <c r="ABM498" s="26"/>
      <c r="ABN498" s="26"/>
      <c r="ABO498" s="26"/>
      <c r="ABP498" s="26"/>
      <c r="ABQ498" s="26"/>
      <c r="ABR498" s="26"/>
      <c r="ABS498" s="26"/>
      <c r="ABT498" s="26"/>
      <c r="ABU498" s="26"/>
      <c r="ABV498" s="26"/>
      <c r="ABW498" s="26"/>
      <c r="ABX498" s="26"/>
      <c r="ABY498" s="26"/>
      <c r="ABZ498" s="26"/>
      <c r="ACA498" s="26"/>
      <c r="ACB498" s="26"/>
      <c r="ACC498" s="26"/>
      <c r="ACD498" s="26"/>
      <c r="ACE498" s="26"/>
      <c r="ACF498" s="26"/>
      <c r="ACG498" s="26"/>
      <c r="ACH498" s="26"/>
      <c r="ACI498" s="26"/>
      <c r="ACJ498" s="26"/>
      <c r="ACK498" s="26"/>
      <c r="ACL498" s="26"/>
      <c r="ACM498" s="26"/>
      <c r="ACN498" s="26"/>
      <c r="ACO498" s="26"/>
      <c r="ACP498" s="26"/>
      <c r="ACQ498" s="26"/>
      <c r="ACR498" s="26"/>
      <c r="ACS498" s="26"/>
      <c r="ACT498" s="26"/>
      <c r="ACU498" s="26"/>
      <c r="ACV498" s="26"/>
      <c r="ACW498" s="26"/>
      <c r="ACX498" s="26"/>
      <c r="ACY498" s="26"/>
      <c r="ACZ498" s="26"/>
      <c r="ADA498" s="26"/>
      <c r="ADB498" s="26"/>
      <c r="ADC498" s="26"/>
      <c r="ADD498" s="26"/>
      <c r="ADE498" s="26"/>
      <c r="ADF498" s="26"/>
      <c r="ADG498" s="26"/>
      <c r="ADH498" s="26"/>
      <c r="ADI498" s="26"/>
      <c r="ADJ498" s="26"/>
      <c r="ADK498" s="26"/>
      <c r="ADL498" s="26"/>
      <c r="ADM498" s="26"/>
      <c r="ADN498" s="26"/>
      <c r="ADO498" s="26"/>
      <c r="ADP498" s="26"/>
      <c r="ADQ498" s="26"/>
      <c r="ADR498" s="26"/>
      <c r="ADS498" s="26"/>
      <c r="ADT498" s="26"/>
      <c r="ADU498" s="26"/>
      <c r="ADV498" s="26"/>
      <c r="ADW498" s="26"/>
      <c r="ADX498" s="26"/>
      <c r="ADY498" s="26"/>
      <c r="ADZ498" s="26"/>
      <c r="AEA498" s="26"/>
      <c r="AEB498" s="26"/>
      <c r="AEC498" s="26"/>
      <c r="AED498" s="26"/>
      <c r="AEE498" s="26"/>
      <c r="AEF498" s="26"/>
      <c r="AEG498" s="26"/>
      <c r="AEH498" s="26"/>
      <c r="AEI498" s="26"/>
      <c r="AEJ498" s="26"/>
      <c r="AEK498" s="26"/>
      <c r="AEL498" s="26"/>
      <c r="AEM498" s="26"/>
      <c r="AEN498" s="26"/>
      <c r="AEO498" s="26"/>
      <c r="AEP498" s="26"/>
      <c r="AEQ498" s="26"/>
      <c r="AER498" s="26"/>
      <c r="AES498" s="26"/>
      <c r="AET498" s="26"/>
      <c r="AEU498" s="26"/>
      <c r="AEV498" s="26"/>
      <c r="AEW498" s="26"/>
      <c r="AEX498" s="26"/>
      <c r="AEY498" s="26"/>
      <c r="AEZ498" s="26"/>
      <c r="AFA498" s="26"/>
      <c r="AFB498" s="26"/>
      <c r="AFC498" s="26"/>
      <c r="AFD498" s="26"/>
      <c r="AFE498" s="26"/>
      <c r="AFF498" s="26"/>
      <c r="AFG498" s="26"/>
      <c r="AFH498" s="26"/>
      <c r="AFI498" s="26"/>
      <c r="AFJ498" s="26"/>
      <c r="AFK498" s="26"/>
      <c r="AFL498" s="26"/>
      <c r="AFM498" s="26"/>
      <c r="AFN498" s="26"/>
      <c r="AFO498" s="26"/>
      <c r="AFP498" s="26"/>
      <c r="AFQ498" s="26"/>
      <c r="AFR498" s="26"/>
      <c r="AFS498" s="26"/>
      <c r="AFT498" s="26"/>
      <c r="AFU498" s="26"/>
      <c r="AFV498" s="26"/>
      <c r="AFW498" s="26"/>
      <c r="AFX498" s="26"/>
      <c r="AFY498" s="26"/>
      <c r="AFZ498" s="26"/>
      <c r="AGA498" s="26"/>
      <c r="AGB498" s="26"/>
      <c r="AGC498" s="26"/>
      <c r="AGD498" s="26"/>
      <c r="AGE498" s="26"/>
      <c r="AGF498" s="26"/>
      <c r="AGG498" s="26"/>
      <c r="AGH498" s="26"/>
      <c r="AGI498" s="26"/>
      <c r="AGJ498" s="26"/>
      <c r="AGK498" s="26"/>
      <c r="AGL498" s="26"/>
      <c r="AGM498" s="26"/>
      <c r="AGN498" s="26"/>
      <c r="AGO498" s="26"/>
    </row>
    <row r="499" spans="371:873" x14ac:dyDescent="0.25">
      <c r="NG499" s="26"/>
      <c r="NH499" s="26"/>
      <c r="NI499" s="26"/>
      <c r="NJ499" s="26"/>
      <c r="NK499" s="26"/>
      <c r="NL499" s="26"/>
      <c r="NM499" s="26"/>
      <c r="NN499" s="26"/>
      <c r="NO499" s="26"/>
      <c r="NP499" s="26"/>
      <c r="NQ499" s="26"/>
      <c r="NR499" s="26"/>
      <c r="NS499" s="26"/>
      <c r="NT499" s="26"/>
      <c r="NU499" s="26"/>
      <c r="NV499" s="26"/>
      <c r="NW499" s="26"/>
      <c r="NX499" s="26"/>
      <c r="NY499" s="26"/>
      <c r="NZ499" s="26"/>
      <c r="OA499" s="26"/>
      <c r="OB499" s="26"/>
      <c r="OC499" s="26"/>
      <c r="OD499" s="26"/>
      <c r="OE499" s="26"/>
      <c r="OF499" s="26"/>
      <c r="OG499" s="26"/>
      <c r="OH499" s="26"/>
      <c r="OI499" s="26"/>
      <c r="OJ499" s="26"/>
      <c r="OK499" s="26"/>
      <c r="OL499" s="26"/>
      <c r="OM499" s="26"/>
      <c r="ON499" s="26"/>
      <c r="OO499" s="26"/>
      <c r="OP499" s="26"/>
      <c r="OQ499" s="26"/>
      <c r="OR499" s="26"/>
      <c r="OS499" s="26"/>
      <c r="OT499" s="26"/>
      <c r="OU499" s="26"/>
      <c r="OV499" s="26"/>
      <c r="OW499" s="26"/>
      <c r="OX499" s="26"/>
      <c r="OY499" s="26"/>
      <c r="OZ499" s="26"/>
      <c r="PA499" s="26"/>
      <c r="PB499" s="26"/>
      <c r="PC499" s="26"/>
      <c r="PD499" s="26"/>
      <c r="PE499" s="26"/>
      <c r="PF499" s="26"/>
      <c r="PG499" s="26"/>
      <c r="PH499" s="26"/>
      <c r="PI499" s="26"/>
      <c r="PJ499" s="26"/>
      <c r="PK499" s="26"/>
      <c r="PL499" s="26"/>
      <c r="PM499" s="26"/>
      <c r="PN499" s="26"/>
      <c r="PO499" s="26"/>
      <c r="PP499" s="26"/>
      <c r="PQ499" s="26"/>
      <c r="PR499" s="26"/>
      <c r="PS499" s="26"/>
      <c r="PT499" s="26"/>
      <c r="PU499" s="26"/>
      <c r="PV499" s="26"/>
      <c r="PW499" s="26"/>
      <c r="PX499" s="26"/>
      <c r="PY499" s="26"/>
      <c r="PZ499" s="26"/>
      <c r="QA499" s="26"/>
      <c r="QB499" s="26"/>
      <c r="QC499" s="26"/>
      <c r="QD499" s="26"/>
      <c r="QE499" s="26"/>
      <c r="QF499" s="26"/>
      <c r="QG499" s="26"/>
      <c r="QH499" s="26"/>
      <c r="QI499" s="26"/>
      <c r="QJ499" s="26"/>
      <c r="QK499" s="26"/>
      <c r="QL499" s="26"/>
      <c r="QM499" s="26"/>
      <c r="QN499" s="26"/>
      <c r="QO499" s="26"/>
      <c r="QP499" s="26"/>
      <c r="QQ499" s="26"/>
      <c r="QR499" s="26"/>
      <c r="QS499" s="26"/>
      <c r="QT499" s="26"/>
      <c r="QU499" s="26"/>
      <c r="QV499" s="26"/>
      <c r="QW499" s="26"/>
      <c r="QX499" s="26"/>
      <c r="QY499" s="26"/>
      <c r="QZ499" s="26"/>
      <c r="RA499" s="26"/>
      <c r="RB499" s="26"/>
      <c r="RC499" s="26"/>
      <c r="RD499" s="26"/>
      <c r="RE499" s="26"/>
      <c r="RF499" s="26"/>
      <c r="RG499" s="26"/>
      <c r="RH499" s="26"/>
      <c r="RI499" s="26"/>
      <c r="RJ499" s="26"/>
      <c r="RK499" s="26"/>
      <c r="RL499" s="26"/>
      <c r="RM499" s="26"/>
      <c r="RN499" s="26"/>
      <c r="RO499" s="26"/>
      <c r="RP499" s="26"/>
      <c r="RQ499" s="26"/>
      <c r="RR499" s="26"/>
      <c r="RS499" s="26"/>
      <c r="RT499" s="26"/>
      <c r="RU499" s="26"/>
      <c r="RV499" s="26"/>
      <c r="RW499" s="26"/>
      <c r="RX499" s="26"/>
      <c r="RY499" s="26"/>
      <c r="RZ499" s="26"/>
      <c r="SA499" s="26"/>
      <c r="SB499" s="26"/>
      <c r="SC499" s="26"/>
      <c r="SD499" s="26"/>
      <c r="SE499" s="26"/>
      <c r="SF499" s="26"/>
      <c r="SG499" s="26"/>
      <c r="SH499" s="26"/>
      <c r="SI499" s="26"/>
      <c r="SJ499" s="26"/>
      <c r="SK499" s="26"/>
      <c r="SL499" s="26"/>
      <c r="SM499" s="26"/>
      <c r="SN499" s="26"/>
      <c r="SO499" s="26"/>
      <c r="SP499" s="26"/>
      <c r="AAV499" s="26"/>
      <c r="AAW499" s="26"/>
      <c r="AAX499" s="26"/>
      <c r="AAY499" s="26"/>
      <c r="AAZ499" s="26"/>
      <c r="ABA499" s="26"/>
      <c r="ABB499" s="26"/>
      <c r="ABC499" s="26"/>
      <c r="ABD499" s="26"/>
      <c r="ABE499" s="26"/>
      <c r="ABF499" s="26"/>
      <c r="ABG499" s="26"/>
      <c r="ABH499" s="26"/>
      <c r="ABI499" s="26"/>
      <c r="ABJ499" s="26"/>
      <c r="ABK499" s="26"/>
      <c r="ABL499" s="26"/>
      <c r="ABM499" s="26"/>
      <c r="ABN499" s="26"/>
      <c r="ABO499" s="26"/>
      <c r="ABP499" s="26"/>
      <c r="ABQ499" s="26"/>
      <c r="ABR499" s="26"/>
      <c r="ABS499" s="26"/>
      <c r="ABT499" s="26"/>
      <c r="ABU499" s="26"/>
      <c r="ABV499" s="26"/>
      <c r="ABW499" s="26"/>
      <c r="ABX499" s="26"/>
      <c r="ABY499" s="26"/>
      <c r="ABZ499" s="26"/>
      <c r="ACA499" s="26"/>
      <c r="ACB499" s="26"/>
      <c r="ACC499" s="26"/>
      <c r="ACD499" s="26"/>
      <c r="ACE499" s="26"/>
      <c r="ACF499" s="26"/>
      <c r="ACG499" s="26"/>
      <c r="ACH499" s="26"/>
      <c r="ACI499" s="26"/>
      <c r="ACJ499" s="26"/>
      <c r="ACK499" s="26"/>
      <c r="ACL499" s="26"/>
      <c r="ACM499" s="26"/>
      <c r="ACN499" s="26"/>
      <c r="ACO499" s="26"/>
      <c r="ACP499" s="26"/>
      <c r="ACQ499" s="26"/>
      <c r="ACR499" s="26"/>
      <c r="ACS499" s="26"/>
      <c r="ACT499" s="26"/>
      <c r="ACU499" s="26"/>
      <c r="ACV499" s="26"/>
      <c r="ACW499" s="26"/>
      <c r="ACX499" s="26"/>
      <c r="ACY499" s="26"/>
      <c r="ACZ499" s="26"/>
      <c r="ADA499" s="26"/>
      <c r="ADB499" s="26"/>
      <c r="ADC499" s="26"/>
      <c r="ADD499" s="26"/>
      <c r="ADE499" s="26"/>
      <c r="ADF499" s="26"/>
      <c r="ADG499" s="26"/>
      <c r="ADH499" s="26"/>
      <c r="ADI499" s="26"/>
      <c r="ADJ499" s="26"/>
      <c r="ADK499" s="26"/>
      <c r="ADL499" s="26"/>
      <c r="ADM499" s="26"/>
      <c r="ADN499" s="26"/>
      <c r="ADO499" s="26"/>
      <c r="ADP499" s="26"/>
      <c r="ADQ499" s="26"/>
      <c r="ADR499" s="26"/>
      <c r="ADS499" s="26"/>
      <c r="ADT499" s="26"/>
      <c r="ADU499" s="26"/>
      <c r="ADV499" s="26"/>
      <c r="ADW499" s="26"/>
      <c r="ADX499" s="26"/>
      <c r="ADY499" s="26"/>
      <c r="ADZ499" s="26"/>
      <c r="AEA499" s="26"/>
      <c r="AEB499" s="26"/>
      <c r="AEC499" s="26"/>
      <c r="AED499" s="26"/>
      <c r="AEE499" s="26"/>
      <c r="AEF499" s="26"/>
      <c r="AEG499" s="26"/>
      <c r="AEH499" s="26"/>
      <c r="AEI499" s="26"/>
      <c r="AEJ499" s="26"/>
      <c r="AEK499" s="26"/>
      <c r="AEL499" s="26"/>
      <c r="AEM499" s="26"/>
      <c r="AEN499" s="26"/>
      <c r="AEO499" s="26"/>
      <c r="AEP499" s="26"/>
      <c r="AEQ499" s="26"/>
      <c r="AER499" s="26"/>
      <c r="AES499" s="26"/>
      <c r="AET499" s="26"/>
      <c r="AEU499" s="26"/>
      <c r="AEV499" s="26"/>
      <c r="AEW499" s="26"/>
      <c r="AEX499" s="26"/>
      <c r="AEY499" s="26"/>
      <c r="AEZ499" s="26"/>
      <c r="AFA499" s="26"/>
      <c r="AFB499" s="26"/>
      <c r="AFC499" s="26"/>
      <c r="AFD499" s="26"/>
      <c r="AFE499" s="26"/>
      <c r="AFF499" s="26"/>
      <c r="AFG499" s="26"/>
      <c r="AFH499" s="26"/>
      <c r="AFI499" s="26"/>
      <c r="AFJ499" s="26"/>
      <c r="AFK499" s="26"/>
      <c r="AFL499" s="26"/>
      <c r="AFM499" s="26"/>
      <c r="AFN499" s="26"/>
      <c r="AFO499" s="26"/>
      <c r="AFP499" s="26"/>
      <c r="AFQ499" s="26"/>
      <c r="AFR499" s="26"/>
      <c r="AFS499" s="26"/>
      <c r="AFT499" s="26"/>
      <c r="AFU499" s="26"/>
      <c r="AFV499" s="26"/>
      <c r="AFW499" s="26"/>
      <c r="AFX499" s="26"/>
      <c r="AFY499" s="26"/>
      <c r="AFZ499" s="26"/>
      <c r="AGA499" s="26"/>
      <c r="AGB499" s="26"/>
      <c r="AGC499" s="26"/>
      <c r="AGD499" s="26"/>
      <c r="AGE499" s="26"/>
      <c r="AGF499" s="26"/>
      <c r="AGG499" s="26"/>
      <c r="AGH499" s="26"/>
      <c r="AGI499" s="26"/>
      <c r="AGJ499" s="26"/>
      <c r="AGK499" s="26"/>
      <c r="AGL499" s="26"/>
      <c r="AGM499" s="26"/>
      <c r="AGN499" s="26"/>
      <c r="AGO499" s="26"/>
    </row>
    <row r="500" spans="371:873" x14ac:dyDescent="0.25">
      <c r="NG500" s="26"/>
      <c r="NH500" s="26"/>
      <c r="NI500" s="26"/>
      <c r="NJ500" s="26"/>
      <c r="NK500" s="26"/>
      <c r="NL500" s="26"/>
      <c r="NM500" s="26"/>
      <c r="NN500" s="26"/>
      <c r="NO500" s="26"/>
      <c r="NP500" s="26"/>
      <c r="NQ500" s="26"/>
      <c r="NR500" s="26"/>
      <c r="NS500" s="26"/>
      <c r="NT500" s="26"/>
      <c r="NU500" s="26"/>
      <c r="NV500" s="26"/>
      <c r="NW500" s="26"/>
      <c r="NX500" s="26"/>
      <c r="NY500" s="26"/>
      <c r="NZ500" s="26"/>
      <c r="OA500" s="26"/>
      <c r="OB500" s="26"/>
      <c r="OC500" s="26"/>
      <c r="OD500" s="26"/>
      <c r="OE500" s="26"/>
      <c r="OF500" s="26"/>
      <c r="OG500" s="26"/>
      <c r="OH500" s="26"/>
      <c r="OI500" s="26"/>
      <c r="OJ500" s="26"/>
      <c r="OK500" s="26"/>
      <c r="OL500" s="26"/>
      <c r="OM500" s="26"/>
      <c r="ON500" s="26"/>
      <c r="OO500" s="26"/>
      <c r="OP500" s="26"/>
      <c r="OQ500" s="26"/>
      <c r="OR500" s="26"/>
      <c r="OS500" s="26"/>
      <c r="OT500" s="26"/>
      <c r="OU500" s="26"/>
      <c r="OV500" s="26"/>
      <c r="OW500" s="26"/>
      <c r="OX500" s="26"/>
      <c r="OY500" s="26"/>
      <c r="OZ500" s="26"/>
      <c r="PA500" s="26"/>
      <c r="PB500" s="26"/>
      <c r="PC500" s="26"/>
      <c r="PD500" s="26"/>
      <c r="PE500" s="26"/>
      <c r="PF500" s="26"/>
      <c r="PG500" s="26"/>
      <c r="PH500" s="26"/>
      <c r="PI500" s="26"/>
      <c r="PJ500" s="26"/>
      <c r="PK500" s="26"/>
      <c r="PL500" s="26"/>
      <c r="PM500" s="26"/>
      <c r="PN500" s="26"/>
      <c r="PO500" s="26"/>
      <c r="PP500" s="26"/>
      <c r="PQ500" s="26"/>
      <c r="PR500" s="26"/>
      <c r="PS500" s="26"/>
      <c r="PT500" s="26"/>
      <c r="PU500" s="26"/>
      <c r="PV500" s="26"/>
      <c r="PW500" s="26"/>
      <c r="PX500" s="26"/>
      <c r="PY500" s="26"/>
      <c r="PZ500" s="26"/>
      <c r="QA500" s="26"/>
      <c r="QB500" s="26"/>
      <c r="QC500" s="26"/>
      <c r="QD500" s="26"/>
      <c r="QE500" s="26"/>
      <c r="QF500" s="26"/>
      <c r="QG500" s="26"/>
      <c r="QH500" s="26"/>
      <c r="QI500" s="26"/>
      <c r="QJ500" s="26"/>
      <c r="QK500" s="26"/>
      <c r="QL500" s="26"/>
      <c r="QM500" s="26"/>
      <c r="QN500" s="26"/>
      <c r="QO500" s="26"/>
      <c r="QP500" s="26"/>
      <c r="QQ500" s="26"/>
      <c r="QR500" s="26"/>
      <c r="QS500" s="26"/>
      <c r="QT500" s="26"/>
      <c r="QU500" s="26"/>
      <c r="QV500" s="26"/>
      <c r="QW500" s="26"/>
      <c r="QX500" s="26"/>
      <c r="QY500" s="26"/>
      <c r="QZ500" s="26"/>
      <c r="RA500" s="26"/>
      <c r="RB500" s="26"/>
      <c r="RC500" s="26"/>
      <c r="RD500" s="26"/>
      <c r="RE500" s="26"/>
      <c r="RF500" s="26"/>
      <c r="RG500" s="26"/>
      <c r="RH500" s="26"/>
      <c r="RI500" s="26"/>
      <c r="RJ500" s="26"/>
      <c r="RK500" s="26"/>
      <c r="RL500" s="26"/>
      <c r="RM500" s="26"/>
      <c r="RN500" s="26"/>
      <c r="RO500" s="26"/>
      <c r="RP500" s="26"/>
      <c r="RQ500" s="26"/>
      <c r="RR500" s="26"/>
      <c r="RS500" s="26"/>
      <c r="RT500" s="26"/>
      <c r="RU500" s="26"/>
      <c r="RV500" s="26"/>
      <c r="RW500" s="26"/>
      <c r="RX500" s="26"/>
      <c r="RY500" s="26"/>
      <c r="RZ500" s="26"/>
      <c r="SA500" s="26"/>
      <c r="SB500" s="26"/>
      <c r="SC500" s="26"/>
      <c r="SD500" s="26"/>
      <c r="SE500" s="26"/>
      <c r="SF500" s="26"/>
      <c r="SG500" s="26"/>
      <c r="SH500" s="26"/>
      <c r="SI500" s="26"/>
      <c r="SJ500" s="26"/>
      <c r="SK500" s="26"/>
      <c r="SL500" s="26"/>
      <c r="SM500" s="26"/>
      <c r="SN500" s="26"/>
      <c r="SO500" s="26"/>
      <c r="SP500" s="26"/>
      <c r="AAV500" s="26"/>
      <c r="AAW500" s="26"/>
      <c r="AAX500" s="26"/>
      <c r="AAY500" s="26"/>
      <c r="AAZ500" s="26"/>
      <c r="ABA500" s="26"/>
      <c r="ABB500" s="26"/>
      <c r="ABC500" s="26"/>
      <c r="ABD500" s="26"/>
      <c r="ABE500" s="26"/>
      <c r="ABF500" s="26"/>
      <c r="ABG500" s="26"/>
      <c r="ABH500" s="26"/>
      <c r="ABI500" s="26"/>
      <c r="ABJ500" s="26"/>
      <c r="ABK500" s="26"/>
      <c r="ABL500" s="26"/>
      <c r="ABM500" s="26"/>
      <c r="ABN500" s="26"/>
      <c r="ABO500" s="26"/>
      <c r="ABP500" s="26"/>
      <c r="ABQ500" s="26"/>
      <c r="ABR500" s="26"/>
      <c r="ABS500" s="26"/>
      <c r="ABT500" s="26"/>
      <c r="ABU500" s="26"/>
      <c r="ABV500" s="26"/>
      <c r="ABW500" s="26"/>
      <c r="ABX500" s="26"/>
      <c r="ABY500" s="26"/>
      <c r="ABZ500" s="26"/>
      <c r="ACA500" s="26"/>
      <c r="ACB500" s="26"/>
      <c r="ACC500" s="26"/>
      <c r="ACD500" s="26"/>
      <c r="ACE500" s="26"/>
      <c r="ACF500" s="26"/>
      <c r="ACG500" s="26"/>
      <c r="ACH500" s="26"/>
      <c r="ACI500" s="26"/>
      <c r="ACJ500" s="26"/>
      <c r="ACK500" s="26"/>
      <c r="ACL500" s="26"/>
      <c r="ACM500" s="26"/>
      <c r="ACN500" s="26"/>
      <c r="ACO500" s="26"/>
      <c r="ACP500" s="26"/>
      <c r="ACQ500" s="26"/>
      <c r="ACR500" s="26"/>
      <c r="ACS500" s="26"/>
      <c r="ACT500" s="26"/>
      <c r="ACU500" s="26"/>
      <c r="ACV500" s="26"/>
      <c r="ACW500" s="26"/>
      <c r="ACX500" s="26"/>
      <c r="ACY500" s="26"/>
      <c r="ACZ500" s="26"/>
      <c r="ADA500" s="26"/>
      <c r="ADB500" s="26"/>
      <c r="ADC500" s="26"/>
      <c r="ADD500" s="26"/>
      <c r="ADE500" s="26"/>
      <c r="ADF500" s="26"/>
      <c r="ADG500" s="26"/>
      <c r="ADH500" s="26"/>
      <c r="ADI500" s="26"/>
      <c r="ADJ500" s="26"/>
      <c r="ADK500" s="26"/>
      <c r="ADL500" s="26"/>
      <c r="ADM500" s="26"/>
      <c r="ADN500" s="26"/>
      <c r="ADO500" s="26"/>
      <c r="ADP500" s="26"/>
      <c r="ADQ500" s="26"/>
      <c r="ADR500" s="26"/>
      <c r="ADS500" s="26"/>
      <c r="ADT500" s="26"/>
      <c r="ADU500" s="26"/>
      <c r="ADV500" s="26"/>
      <c r="ADW500" s="26"/>
      <c r="ADX500" s="26"/>
      <c r="ADY500" s="26"/>
      <c r="ADZ500" s="26"/>
      <c r="AEA500" s="26"/>
      <c r="AEB500" s="26"/>
      <c r="AEC500" s="26"/>
      <c r="AED500" s="26"/>
      <c r="AEE500" s="26"/>
      <c r="AEF500" s="26"/>
      <c r="AEG500" s="26"/>
      <c r="AEH500" s="26"/>
      <c r="AEI500" s="26"/>
      <c r="AEJ500" s="26"/>
      <c r="AEK500" s="26"/>
      <c r="AEL500" s="26"/>
      <c r="AEM500" s="26"/>
      <c r="AEN500" s="26"/>
      <c r="AEO500" s="26"/>
      <c r="AEP500" s="26"/>
      <c r="AEQ500" s="26"/>
      <c r="AER500" s="26"/>
      <c r="AES500" s="26"/>
      <c r="AET500" s="26"/>
      <c r="AEU500" s="26"/>
      <c r="AEV500" s="26"/>
      <c r="AEW500" s="26"/>
      <c r="AEX500" s="26"/>
      <c r="AEY500" s="26"/>
      <c r="AEZ500" s="26"/>
      <c r="AFA500" s="26"/>
      <c r="AFB500" s="26"/>
      <c r="AFC500" s="26"/>
      <c r="AFD500" s="26"/>
      <c r="AFE500" s="26"/>
      <c r="AFF500" s="26"/>
      <c r="AFG500" s="26"/>
      <c r="AFH500" s="26"/>
      <c r="AFI500" s="26"/>
      <c r="AFJ500" s="26"/>
      <c r="AFK500" s="26"/>
      <c r="AFL500" s="26"/>
      <c r="AFM500" s="26"/>
      <c r="AFN500" s="26"/>
      <c r="AFO500" s="26"/>
      <c r="AFP500" s="26"/>
      <c r="AFQ500" s="26"/>
      <c r="AFR500" s="26"/>
      <c r="AFS500" s="26"/>
      <c r="AFT500" s="26"/>
      <c r="AFU500" s="26"/>
      <c r="AFV500" s="26"/>
      <c r="AFW500" s="26"/>
      <c r="AFX500" s="26"/>
      <c r="AFY500" s="26"/>
      <c r="AFZ500" s="26"/>
      <c r="AGA500" s="26"/>
      <c r="AGB500" s="26"/>
      <c r="AGC500" s="26"/>
      <c r="AGD500" s="26"/>
      <c r="AGE500" s="26"/>
      <c r="AGF500" s="26"/>
      <c r="AGG500" s="26"/>
      <c r="AGH500" s="26"/>
      <c r="AGI500" s="26"/>
      <c r="AGJ500" s="26"/>
      <c r="AGK500" s="26"/>
      <c r="AGL500" s="26"/>
      <c r="AGM500" s="26"/>
      <c r="AGN500" s="26"/>
      <c r="AGO500" s="26"/>
    </row>
    <row r="501" spans="371:873" x14ac:dyDescent="0.25">
      <c r="NG501" s="26"/>
      <c r="NH501" s="26"/>
      <c r="NI501" s="26"/>
      <c r="NJ501" s="26"/>
      <c r="NK501" s="26"/>
      <c r="NL501" s="26"/>
      <c r="NM501" s="26"/>
      <c r="NN501" s="26"/>
      <c r="NO501" s="26"/>
      <c r="NP501" s="26"/>
      <c r="NQ501" s="26"/>
      <c r="NR501" s="26"/>
      <c r="NS501" s="26"/>
      <c r="NT501" s="26"/>
      <c r="NU501" s="26"/>
      <c r="NV501" s="26"/>
      <c r="NW501" s="26"/>
      <c r="NX501" s="26"/>
      <c r="NY501" s="26"/>
      <c r="NZ501" s="26"/>
      <c r="OA501" s="26"/>
      <c r="OB501" s="26"/>
      <c r="OC501" s="26"/>
      <c r="OD501" s="26"/>
      <c r="OE501" s="26"/>
      <c r="OF501" s="26"/>
      <c r="OG501" s="26"/>
      <c r="OH501" s="26"/>
      <c r="OI501" s="26"/>
      <c r="OJ501" s="26"/>
      <c r="OK501" s="26"/>
      <c r="OL501" s="26"/>
      <c r="OM501" s="26"/>
      <c r="ON501" s="26"/>
      <c r="OO501" s="26"/>
      <c r="OP501" s="26"/>
      <c r="OQ501" s="26"/>
      <c r="OR501" s="26"/>
      <c r="OS501" s="26"/>
      <c r="OT501" s="26"/>
      <c r="OU501" s="26"/>
      <c r="OV501" s="26"/>
      <c r="OW501" s="26"/>
      <c r="OX501" s="26"/>
      <c r="OY501" s="26"/>
      <c r="OZ501" s="26"/>
      <c r="PA501" s="26"/>
      <c r="PB501" s="26"/>
      <c r="PC501" s="26"/>
      <c r="PD501" s="26"/>
      <c r="PE501" s="26"/>
      <c r="PF501" s="26"/>
      <c r="PG501" s="26"/>
      <c r="PH501" s="26"/>
      <c r="PI501" s="26"/>
      <c r="PJ501" s="26"/>
      <c r="PK501" s="26"/>
      <c r="PL501" s="26"/>
      <c r="PM501" s="26"/>
      <c r="PN501" s="26"/>
      <c r="PO501" s="26"/>
      <c r="PP501" s="26"/>
      <c r="PQ501" s="26"/>
      <c r="PR501" s="26"/>
      <c r="PS501" s="26"/>
      <c r="PT501" s="26"/>
      <c r="PU501" s="26"/>
      <c r="PV501" s="26"/>
      <c r="PW501" s="26"/>
      <c r="PX501" s="26"/>
      <c r="PY501" s="26"/>
      <c r="PZ501" s="26"/>
      <c r="QA501" s="26"/>
      <c r="QB501" s="26"/>
      <c r="QC501" s="26"/>
      <c r="QD501" s="26"/>
      <c r="QE501" s="26"/>
      <c r="QF501" s="26"/>
      <c r="QG501" s="26"/>
      <c r="QH501" s="26"/>
      <c r="QI501" s="26"/>
      <c r="QJ501" s="26"/>
      <c r="QK501" s="26"/>
      <c r="QL501" s="26"/>
      <c r="QM501" s="26"/>
      <c r="QN501" s="26"/>
      <c r="QO501" s="26"/>
      <c r="QP501" s="26"/>
      <c r="QQ501" s="26"/>
      <c r="QR501" s="26"/>
      <c r="QS501" s="26"/>
      <c r="QT501" s="26"/>
      <c r="QU501" s="26"/>
      <c r="QV501" s="26"/>
      <c r="QW501" s="26"/>
      <c r="QX501" s="26"/>
      <c r="QY501" s="26"/>
      <c r="QZ501" s="26"/>
      <c r="RA501" s="26"/>
      <c r="RB501" s="26"/>
      <c r="RC501" s="26"/>
      <c r="RD501" s="26"/>
      <c r="RE501" s="26"/>
      <c r="RF501" s="26"/>
      <c r="RG501" s="26"/>
      <c r="RH501" s="26"/>
      <c r="RI501" s="26"/>
      <c r="RJ501" s="26"/>
      <c r="RK501" s="26"/>
      <c r="RL501" s="26"/>
      <c r="RM501" s="26"/>
      <c r="RN501" s="26"/>
      <c r="RO501" s="26"/>
      <c r="RP501" s="26"/>
      <c r="RQ501" s="26"/>
      <c r="RR501" s="26"/>
      <c r="RS501" s="26"/>
      <c r="RT501" s="26"/>
      <c r="RU501" s="26"/>
      <c r="RV501" s="26"/>
      <c r="RW501" s="26"/>
      <c r="RX501" s="26"/>
      <c r="RY501" s="26"/>
      <c r="RZ501" s="26"/>
      <c r="SA501" s="26"/>
      <c r="SB501" s="26"/>
      <c r="SC501" s="26"/>
      <c r="SD501" s="26"/>
      <c r="SE501" s="26"/>
      <c r="SF501" s="26"/>
      <c r="SG501" s="26"/>
      <c r="SH501" s="26"/>
      <c r="SI501" s="26"/>
      <c r="SJ501" s="26"/>
      <c r="SK501" s="26"/>
      <c r="SL501" s="26"/>
      <c r="SM501" s="26"/>
      <c r="SN501" s="26"/>
      <c r="SO501" s="26"/>
      <c r="SP501" s="26"/>
      <c r="AAV501" s="26"/>
      <c r="AAW501" s="26"/>
      <c r="AAX501" s="26"/>
      <c r="AAY501" s="26"/>
      <c r="AAZ501" s="26"/>
      <c r="ABA501" s="26"/>
      <c r="ABB501" s="26"/>
      <c r="ABC501" s="26"/>
      <c r="ABD501" s="26"/>
      <c r="ABE501" s="26"/>
      <c r="ABF501" s="26"/>
      <c r="ABG501" s="26"/>
      <c r="ABH501" s="26"/>
      <c r="ABI501" s="26"/>
      <c r="ABJ501" s="26"/>
      <c r="ABK501" s="26"/>
      <c r="ABL501" s="26"/>
      <c r="ABM501" s="26"/>
      <c r="ABN501" s="26"/>
      <c r="ABO501" s="26"/>
      <c r="ABP501" s="26"/>
      <c r="ABQ501" s="26"/>
      <c r="ABR501" s="26"/>
      <c r="ABS501" s="26"/>
      <c r="ABT501" s="26"/>
      <c r="ABU501" s="26"/>
      <c r="ABV501" s="26"/>
      <c r="ABW501" s="26"/>
      <c r="ABX501" s="26"/>
      <c r="ABY501" s="26"/>
      <c r="ABZ501" s="26"/>
      <c r="ACA501" s="26"/>
      <c r="ACB501" s="26"/>
      <c r="ACC501" s="26"/>
      <c r="ACD501" s="26"/>
      <c r="ACE501" s="26"/>
      <c r="ACF501" s="26"/>
      <c r="ACG501" s="26"/>
      <c r="ACH501" s="26"/>
      <c r="ACI501" s="26"/>
      <c r="ACJ501" s="26"/>
      <c r="ACK501" s="26"/>
      <c r="ACL501" s="26"/>
      <c r="ACM501" s="26"/>
      <c r="ACN501" s="26"/>
      <c r="ACO501" s="26"/>
      <c r="ACP501" s="26"/>
      <c r="ACQ501" s="26"/>
      <c r="ACR501" s="26"/>
      <c r="ACS501" s="26"/>
      <c r="ACT501" s="26"/>
      <c r="ACU501" s="26"/>
      <c r="ACV501" s="26"/>
      <c r="ACW501" s="26"/>
      <c r="ACX501" s="26"/>
      <c r="ACY501" s="26"/>
      <c r="ACZ501" s="26"/>
      <c r="ADA501" s="26"/>
      <c r="ADB501" s="26"/>
      <c r="ADC501" s="26"/>
      <c r="ADD501" s="26"/>
      <c r="ADE501" s="26"/>
      <c r="ADF501" s="26"/>
      <c r="ADG501" s="26"/>
      <c r="ADH501" s="26"/>
      <c r="ADI501" s="26"/>
      <c r="ADJ501" s="26"/>
      <c r="ADK501" s="26"/>
      <c r="ADL501" s="26"/>
      <c r="ADM501" s="26"/>
      <c r="ADN501" s="26"/>
      <c r="ADO501" s="26"/>
      <c r="ADP501" s="26"/>
      <c r="ADQ501" s="26"/>
      <c r="ADR501" s="26"/>
      <c r="ADS501" s="26"/>
      <c r="ADT501" s="26"/>
      <c r="ADU501" s="26"/>
      <c r="ADV501" s="26"/>
      <c r="ADW501" s="26"/>
      <c r="ADX501" s="26"/>
      <c r="ADY501" s="26"/>
      <c r="ADZ501" s="26"/>
      <c r="AEA501" s="26"/>
      <c r="AEB501" s="26"/>
      <c r="AEC501" s="26"/>
      <c r="AED501" s="26"/>
      <c r="AEE501" s="26"/>
      <c r="AEF501" s="26"/>
      <c r="AEG501" s="26"/>
      <c r="AEH501" s="26"/>
      <c r="AEI501" s="26"/>
      <c r="AEJ501" s="26"/>
      <c r="AEK501" s="26"/>
      <c r="AEL501" s="26"/>
      <c r="AEM501" s="26"/>
      <c r="AEN501" s="26"/>
      <c r="AEO501" s="26"/>
      <c r="AEP501" s="26"/>
      <c r="AEQ501" s="26"/>
      <c r="AER501" s="26"/>
      <c r="AES501" s="26"/>
      <c r="AET501" s="26"/>
      <c r="AEU501" s="26"/>
      <c r="AEV501" s="26"/>
      <c r="AEW501" s="26"/>
      <c r="AEX501" s="26"/>
      <c r="AEY501" s="26"/>
      <c r="AEZ501" s="26"/>
      <c r="AFA501" s="26"/>
      <c r="AFB501" s="26"/>
      <c r="AFC501" s="26"/>
      <c r="AFD501" s="26"/>
      <c r="AFE501" s="26"/>
      <c r="AFF501" s="26"/>
      <c r="AFG501" s="26"/>
      <c r="AFH501" s="26"/>
      <c r="AFI501" s="26"/>
      <c r="AFJ501" s="26"/>
      <c r="AFK501" s="26"/>
      <c r="AFL501" s="26"/>
      <c r="AFM501" s="26"/>
      <c r="AFN501" s="26"/>
      <c r="AFO501" s="26"/>
      <c r="AFP501" s="26"/>
      <c r="AFQ501" s="26"/>
      <c r="AFR501" s="26"/>
      <c r="AFS501" s="26"/>
      <c r="AFT501" s="26"/>
      <c r="AFU501" s="26"/>
      <c r="AFV501" s="26"/>
      <c r="AFW501" s="26"/>
      <c r="AFX501" s="26"/>
      <c r="AFY501" s="26"/>
      <c r="AFZ501" s="26"/>
      <c r="AGA501" s="26"/>
      <c r="AGB501" s="26"/>
      <c r="AGC501" s="26"/>
      <c r="AGD501" s="26"/>
      <c r="AGE501" s="26"/>
      <c r="AGF501" s="26"/>
      <c r="AGG501" s="26"/>
      <c r="AGH501" s="26"/>
      <c r="AGI501" s="26"/>
      <c r="AGJ501" s="26"/>
      <c r="AGK501" s="26"/>
      <c r="AGL501" s="26"/>
      <c r="AGM501" s="26"/>
      <c r="AGN501" s="26"/>
      <c r="AGO501" s="26"/>
    </row>
    <row r="502" spans="371:873" x14ac:dyDescent="0.25">
      <c r="NG502" s="26"/>
      <c r="NH502" s="26"/>
      <c r="NI502" s="26"/>
      <c r="NJ502" s="26"/>
      <c r="NK502" s="26"/>
      <c r="NL502" s="26"/>
      <c r="NM502" s="26"/>
      <c r="NN502" s="26"/>
      <c r="NO502" s="26"/>
      <c r="NP502" s="26"/>
      <c r="NQ502" s="26"/>
      <c r="NR502" s="26"/>
      <c r="NS502" s="26"/>
      <c r="NT502" s="26"/>
      <c r="NU502" s="26"/>
      <c r="NV502" s="26"/>
      <c r="NW502" s="26"/>
      <c r="NX502" s="26"/>
      <c r="NY502" s="26"/>
      <c r="NZ502" s="26"/>
      <c r="OA502" s="26"/>
      <c r="OB502" s="26"/>
      <c r="OC502" s="26"/>
      <c r="OD502" s="26"/>
      <c r="OE502" s="26"/>
      <c r="OF502" s="26"/>
      <c r="OG502" s="26"/>
      <c r="OH502" s="26"/>
      <c r="OI502" s="26"/>
      <c r="OJ502" s="26"/>
      <c r="OK502" s="26"/>
      <c r="OL502" s="26"/>
      <c r="OM502" s="26"/>
      <c r="ON502" s="26"/>
      <c r="OO502" s="26"/>
      <c r="OP502" s="26"/>
      <c r="OQ502" s="26"/>
      <c r="OR502" s="26"/>
      <c r="OS502" s="26"/>
      <c r="OT502" s="26"/>
      <c r="OU502" s="26"/>
      <c r="OV502" s="26"/>
      <c r="OW502" s="26"/>
      <c r="OX502" s="26"/>
      <c r="OY502" s="26"/>
      <c r="OZ502" s="26"/>
      <c r="PA502" s="26"/>
      <c r="PB502" s="26"/>
      <c r="PC502" s="26"/>
      <c r="PD502" s="26"/>
      <c r="PE502" s="26"/>
      <c r="PF502" s="26"/>
      <c r="PG502" s="26"/>
      <c r="PH502" s="26"/>
      <c r="PI502" s="26"/>
      <c r="PJ502" s="26"/>
      <c r="PK502" s="26"/>
      <c r="PL502" s="26"/>
      <c r="PM502" s="26"/>
      <c r="PN502" s="26"/>
      <c r="PO502" s="26"/>
      <c r="PP502" s="26"/>
      <c r="PQ502" s="26"/>
      <c r="PR502" s="26"/>
      <c r="PS502" s="26"/>
      <c r="PT502" s="26"/>
      <c r="PU502" s="26"/>
      <c r="PV502" s="26"/>
      <c r="PW502" s="26"/>
      <c r="PX502" s="26"/>
      <c r="PY502" s="26"/>
      <c r="PZ502" s="26"/>
      <c r="QA502" s="26"/>
      <c r="QB502" s="26"/>
      <c r="QC502" s="26"/>
      <c r="QD502" s="26"/>
      <c r="QE502" s="26"/>
      <c r="QF502" s="26"/>
      <c r="QG502" s="26"/>
      <c r="QH502" s="26"/>
      <c r="QI502" s="26"/>
      <c r="QJ502" s="26"/>
      <c r="QK502" s="26"/>
      <c r="QL502" s="26"/>
      <c r="QM502" s="26"/>
      <c r="QN502" s="26"/>
      <c r="QO502" s="26"/>
      <c r="QP502" s="26"/>
      <c r="QQ502" s="26"/>
      <c r="QR502" s="26"/>
      <c r="QS502" s="26"/>
      <c r="QT502" s="26"/>
      <c r="QU502" s="26"/>
      <c r="QV502" s="26"/>
      <c r="QW502" s="26"/>
      <c r="QX502" s="26"/>
      <c r="QY502" s="26"/>
      <c r="QZ502" s="26"/>
      <c r="RA502" s="26"/>
      <c r="RB502" s="26"/>
      <c r="RC502" s="26"/>
      <c r="RD502" s="26"/>
      <c r="RE502" s="26"/>
      <c r="RF502" s="26"/>
      <c r="RG502" s="26"/>
      <c r="RH502" s="26"/>
      <c r="RI502" s="26"/>
      <c r="RJ502" s="26"/>
      <c r="RK502" s="26"/>
      <c r="RL502" s="26"/>
      <c r="RM502" s="26"/>
      <c r="RN502" s="26"/>
      <c r="RO502" s="26"/>
      <c r="RP502" s="26"/>
      <c r="RQ502" s="26"/>
      <c r="RR502" s="26"/>
      <c r="RS502" s="26"/>
      <c r="RT502" s="26"/>
      <c r="RU502" s="26"/>
      <c r="RV502" s="26"/>
      <c r="RW502" s="26"/>
      <c r="RX502" s="26"/>
      <c r="RY502" s="26"/>
      <c r="RZ502" s="26"/>
      <c r="SA502" s="26"/>
      <c r="SB502" s="26"/>
      <c r="SC502" s="26"/>
      <c r="SD502" s="26"/>
      <c r="SE502" s="26"/>
      <c r="SF502" s="26"/>
      <c r="SG502" s="26"/>
      <c r="SH502" s="26"/>
      <c r="SI502" s="26"/>
      <c r="SJ502" s="26"/>
      <c r="SK502" s="26"/>
      <c r="SL502" s="26"/>
      <c r="SM502" s="26"/>
      <c r="SN502" s="26"/>
      <c r="SO502" s="26"/>
      <c r="SP502" s="26"/>
      <c r="AAV502" s="26"/>
      <c r="AAW502" s="26"/>
      <c r="AAX502" s="26"/>
      <c r="AAY502" s="26"/>
      <c r="AAZ502" s="26"/>
      <c r="ABA502" s="26"/>
      <c r="ABB502" s="26"/>
      <c r="ABC502" s="26"/>
      <c r="ABD502" s="26"/>
      <c r="ABE502" s="26"/>
      <c r="ABF502" s="26"/>
      <c r="ABG502" s="26"/>
      <c r="ABH502" s="26"/>
      <c r="ABI502" s="26"/>
      <c r="ABJ502" s="26"/>
      <c r="ABK502" s="26"/>
      <c r="ABL502" s="26"/>
      <c r="ABM502" s="26"/>
      <c r="ABN502" s="26"/>
      <c r="ABO502" s="26"/>
      <c r="ABP502" s="26"/>
      <c r="ABQ502" s="26"/>
      <c r="ABR502" s="26"/>
      <c r="ABS502" s="26"/>
      <c r="ABT502" s="26"/>
      <c r="ABU502" s="26"/>
      <c r="ABV502" s="26"/>
      <c r="ABW502" s="26"/>
      <c r="ABX502" s="26"/>
      <c r="ABY502" s="26"/>
      <c r="ABZ502" s="26"/>
      <c r="ACA502" s="26"/>
      <c r="ACB502" s="26"/>
      <c r="ACC502" s="26"/>
      <c r="ACD502" s="26"/>
      <c r="ACE502" s="26"/>
      <c r="ACF502" s="26"/>
      <c r="ACG502" s="26"/>
      <c r="ACH502" s="26"/>
      <c r="ACI502" s="26"/>
      <c r="ACJ502" s="26"/>
      <c r="ACK502" s="26"/>
      <c r="ACL502" s="26"/>
      <c r="ACM502" s="26"/>
      <c r="ACN502" s="26"/>
      <c r="ACO502" s="26"/>
      <c r="ACP502" s="26"/>
      <c r="ACQ502" s="26"/>
      <c r="ACR502" s="26"/>
      <c r="ACS502" s="26"/>
      <c r="ACT502" s="26"/>
      <c r="ACU502" s="26"/>
      <c r="ACV502" s="26"/>
      <c r="ACW502" s="26"/>
      <c r="ACX502" s="26"/>
      <c r="ACY502" s="26"/>
      <c r="ACZ502" s="26"/>
      <c r="ADA502" s="26"/>
      <c r="ADB502" s="26"/>
      <c r="ADC502" s="26"/>
      <c r="ADD502" s="26"/>
      <c r="ADE502" s="26"/>
      <c r="ADF502" s="26"/>
      <c r="ADG502" s="26"/>
      <c r="ADH502" s="26"/>
      <c r="ADI502" s="26"/>
      <c r="ADJ502" s="26"/>
      <c r="ADK502" s="26"/>
      <c r="ADL502" s="26"/>
      <c r="ADM502" s="26"/>
      <c r="ADN502" s="26"/>
      <c r="ADO502" s="26"/>
      <c r="ADP502" s="26"/>
      <c r="ADQ502" s="26"/>
      <c r="ADR502" s="26"/>
      <c r="ADS502" s="26"/>
      <c r="ADT502" s="26"/>
      <c r="ADU502" s="26"/>
      <c r="ADV502" s="26"/>
      <c r="ADW502" s="26"/>
      <c r="ADX502" s="26"/>
      <c r="ADY502" s="26"/>
      <c r="ADZ502" s="26"/>
      <c r="AEA502" s="26"/>
      <c r="AEB502" s="26"/>
      <c r="AEC502" s="26"/>
      <c r="AED502" s="26"/>
      <c r="AEE502" s="26"/>
      <c r="AEF502" s="26"/>
      <c r="AEG502" s="26"/>
      <c r="AEH502" s="26"/>
      <c r="AEI502" s="26"/>
      <c r="AEJ502" s="26"/>
      <c r="AEK502" s="26"/>
      <c r="AEL502" s="26"/>
      <c r="AEM502" s="26"/>
      <c r="AEN502" s="26"/>
      <c r="AEO502" s="26"/>
      <c r="AEP502" s="26"/>
      <c r="AEQ502" s="26"/>
      <c r="AER502" s="26"/>
      <c r="AES502" s="26"/>
      <c r="AET502" s="26"/>
      <c r="AEU502" s="26"/>
      <c r="AEV502" s="26"/>
      <c r="AEW502" s="26"/>
      <c r="AEX502" s="26"/>
      <c r="AEY502" s="26"/>
      <c r="AEZ502" s="26"/>
      <c r="AFA502" s="26"/>
      <c r="AFB502" s="26"/>
      <c r="AFC502" s="26"/>
      <c r="AFD502" s="26"/>
      <c r="AFE502" s="26"/>
      <c r="AFF502" s="26"/>
      <c r="AFG502" s="26"/>
      <c r="AFH502" s="26"/>
      <c r="AFI502" s="26"/>
      <c r="AFJ502" s="26"/>
      <c r="AFK502" s="26"/>
      <c r="AFL502" s="26"/>
      <c r="AFM502" s="26"/>
      <c r="AFN502" s="26"/>
      <c r="AFO502" s="26"/>
      <c r="AFP502" s="26"/>
      <c r="AFQ502" s="26"/>
      <c r="AFR502" s="26"/>
      <c r="AFS502" s="26"/>
      <c r="AFT502" s="26"/>
      <c r="AFU502" s="26"/>
      <c r="AFV502" s="26"/>
      <c r="AFW502" s="26"/>
      <c r="AFX502" s="26"/>
      <c r="AFY502" s="26"/>
      <c r="AFZ502" s="26"/>
      <c r="AGA502" s="26"/>
      <c r="AGB502" s="26"/>
      <c r="AGC502" s="26"/>
      <c r="AGD502" s="26"/>
      <c r="AGE502" s="26"/>
      <c r="AGF502" s="26"/>
      <c r="AGG502" s="26"/>
      <c r="AGH502" s="26"/>
      <c r="AGI502" s="26"/>
      <c r="AGJ502" s="26"/>
      <c r="AGK502" s="26"/>
      <c r="AGL502" s="26"/>
      <c r="AGM502" s="26"/>
      <c r="AGN502" s="26"/>
      <c r="AGO502" s="26"/>
    </row>
    <row r="503" spans="371:873" x14ac:dyDescent="0.25">
      <c r="NG503" s="26"/>
      <c r="NH503" s="26"/>
      <c r="NI503" s="26"/>
      <c r="NJ503" s="26"/>
      <c r="NK503" s="26"/>
      <c r="NL503" s="26"/>
      <c r="NM503" s="26"/>
      <c r="NN503" s="26"/>
      <c r="NO503" s="26"/>
      <c r="NP503" s="26"/>
      <c r="NQ503" s="26"/>
      <c r="NR503" s="26"/>
      <c r="NS503" s="26"/>
      <c r="NT503" s="26"/>
      <c r="NU503" s="26"/>
      <c r="NV503" s="26"/>
      <c r="NW503" s="26"/>
      <c r="NX503" s="26"/>
      <c r="NY503" s="26"/>
      <c r="NZ503" s="26"/>
      <c r="OA503" s="26"/>
      <c r="OB503" s="26"/>
      <c r="OC503" s="26"/>
      <c r="OD503" s="26"/>
      <c r="OE503" s="26"/>
      <c r="OF503" s="26"/>
      <c r="OG503" s="26"/>
      <c r="OH503" s="26"/>
      <c r="OI503" s="26"/>
      <c r="OJ503" s="26"/>
      <c r="OK503" s="26"/>
      <c r="OL503" s="26"/>
      <c r="OM503" s="26"/>
      <c r="ON503" s="26"/>
      <c r="OO503" s="26"/>
      <c r="OP503" s="26"/>
      <c r="OQ503" s="26"/>
      <c r="OR503" s="26"/>
      <c r="OS503" s="26"/>
      <c r="OT503" s="26"/>
      <c r="OU503" s="26"/>
      <c r="OV503" s="26"/>
      <c r="OW503" s="26"/>
      <c r="OX503" s="26"/>
      <c r="OY503" s="26"/>
      <c r="OZ503" s="26"/>
      <c r="PA503" s="26"/>
      <c r="PB503" s="26"/>
      <c r="PC503" s="26"/>
      <c r="PD503" s="26"/>
      <c r="PE503" s="26"/>
      <c r="PF503" s="26"/>
      <c r="PG503" s="26"/>
      <c r="PH503" s="26"/>
      <c r="PI503" s="26"/>
      <c r="PJ503" s="26"/>
      <c r="PK503" s="26"/>
      <c r="PL503" s="26"/>
      <c r="PM503" s="26"/>
      <c r="PN503" s="26"/>
      <c r="PO503" s="26"/>
      <c r="PP503" s="26"/>
      <c r="PQ503" s="26"/>
      <c r="PR503" s="26"/>
      <c r="PS503" s="26"/>
      <c r="PT503" s="26"/>
      <c r="PU503" s="26"/>
      <c r="PV503" s="26"/>
      <c r="PW503" s="26"/>
      <c r="PX503" s="26"/>
      <c r="PY503" s="26"/>
      <c r="PZ503" s="26"/>
      <c r="QA503" s="26"/>
      <c r="QB503" s="26"/>
      <c r="QC503" s="26"/>
      <c r="QD503" s="26"/>
      <c r="QE503" s="26"/>
      <c r="QF503" s="26"/>
      <c r="QG503" s="26"/>
      <c r="QH503" s="26"/>
      <c r="QI503" s="26"/>
      <c r="QJ503" s="26"/>
      <c r="QK503" s="26"/>
      <c r="QL503" s="26"/>
      <c r="QM503" s="26"/>
      <c r="QN503" s="26"/>
      <c r="QO503" s="26"/>
      <c r="QP503" s="26"/>
      <c r="QQ503" s="26"/>
      <c r="QR503" s="26"/>
      <c r="QS503" s="26"/>
      <c r="QT503" s="26"/>
      <c r="QU503" s="26"/>
      <c r="QV503" s="26"/>
      <c r="QW503" s="26"/>
      <c r="QX503" s="26"/>
      <c r="QY503" s="26"/>
      <c r="QZ503" s="26"/>
      <c r="RA503" s="26"/>
      <c r="RB503" s="26"/>
      <c r="RC503" s="26"/>
      <c r="RD503" s="26"/>
      <c r="RE503" s="26"/>
      <c r="RF503" s="26"/>
      <c r="RG503" s="26"/>
      <c r="RH503" s="26"/>
      <c r="RI503" s="26"/>
      <c r="RJ503" s="26"/>
      <c r="RK503" s="26"/>
      <c r="RL503" s="26"/>
      <c r="RM503" s="26"/>
      <c r="RN503" s="26"/>
      <c r="RO503" s="26"/>
      <c r="RP503" s="26"/>
      <c r="RQ503" s="26"/>
      <c r="RR503" s="26"/>
      <c r="RS503" s="26"/>
      <c r="RT503" s="26"/>
      <c r="RU503" s="26"/>
      <c r="RV503" s="26"/>
      <c r="RW503" s="26"/>
      <c r="RX503" s="26"/>
      <c r="RY503" s="26"/>
      <c r="RZ503" s="26"/>
      <c r="SA503" s="26"/>
      <c r="SB503" s="26"/>
      <c r="SC503" s="26"/>
      <c r="SD503" s="26"/>
      <c r="SE503" s="26"/>
      <c r="SF503" s="26"/>
      <c r="SG503" s="26"/>
      <c r="SH503" s="26"/>
      <c r="SI503" s="26"/>
      <c r="SJ503" s="26"/>
      <c r="SK503" s="26"/>
      <c r="SL503" s="26"/>
      <c r="SM503" s="26"/>
      <c r="SN503" s="26"/>
      <c r="SO503" s="26"/>
      <c r="SP503" s="26"/>
      <c r="AAV503" s="26"/>
      <c r="AAW503" s="26"/>
      <c r="AAX503" s="26"/>
      <c r="AAY503" s="26"/>
      <c r="AAZ503" s="26"/>
      <c r="ABA503" s="26"/>
      <c r="ABB503" s="26"/>
      <c r="ABC503" s="26"/>
      <c r="ABD503" s="26"/>
      <c r="ABE503" s="26"/>
      <c r="ABF503" s="26"/>
      <c r="ABG503" s="26"/>
      <c r="ABH503" s="26"/>
      <c r="ABI503" s="26"/>
      <c r="ABJ503" s="26"/>
      <c r="ABK503" s="26"/>
      <c r="ABL503" s="26"/>
      <c r="ABM503" s="26"/>
      <c r="ABN503" s="26"/>
      <c r="ABO503" s="26"/>
      <c r="ABP503" s="26"/>
      <c r="ABQ503" s="26"/>
      <c r="ABR503" s="26"/>
      <c r="ABS503" s="26"/>
      <c r="ABT503" s="26"/>
      <c r="ABU503" s="26"/>
      <c r="ABV503" s="26"/>
      <c r="ABW503" s="26"/>
      <c r="ABX503" s="26"/>
      <c r="ABY503" s="26"/>
      <c r="ABZ503" s="26"/>
      <c r="ACA503" s="26"/>
      <c r="ACB503" s="26"/>
      <c r="ACC503" s="26"/>
      <c r="ACD503" s="26"/>
      <c r="ACE503" s="26"/>
      <c r="ACF503" s="26"/>
      <c r="ACG503" s="26"/>
      <c r="ACH503" s="26"/>
      <c r="ACI503" s="26"/>
      <c r="ACJ503" s="26"/>
      <c r="ACK503" s="26"/>
      <c r="ACL503" s="26"/>
      <c r="ACM503" s="26"/>
      <c r="ACN503" s="26"/>
      <c r="ACO503" s="26"/>
      <c r="ACP503" s="26"/>
      <c r="ACQ503" s="26"/>
      <c r="ACR503" s="26"/>
      <c r="ACS503" s="26"/>
      <c r="ACT503" s="26"/>
      <c r="ACU503" s="26"/>
      <c r="ACV503" s="26"/>
      <c r="ACW503" s="26"/>
      <c r="ACX503" s="26"/>
      <c r="ACY503" s="26"/>
      <c r="ACZ503" s="26"/>
      <c r="ADA503" s="26"/>
      <c r="ADB503" s="26"/>
      <c r="ADC503" s="26"/>
      <c r="ADD503" s="26"/>
      <c r="ADE503" s="26"/>
      <c r="ADF503" s="26"/>
      <c r="ADG503" s="26"/>
      <c r="ADH503" s="26"/>
      <c r="ADI503" s="26"/>
      <c r="ADJ503" s="26"/>
      <c r="ADK503" s="26"/>
      <c r="ADL503" s="26"/>
      <c r="ADM503" s="26"/>
      <c r="ADN503" s="26"/>
      <c r="ADO503" s="26"/>
      <c r="ADP503" s="26"/>
      <c r="ADQ503" s="26"/>
      <c r="ADR503" s="26"/>
      <c r="ADS503" s="26"/>
      <c r="ADT503" s="26"/>
      <c r="ADU503" s="26"/>
      <c r="ADV503" s="26"/>
      <c r="ADW503" s="26"/>
      <c r="ADX503" s="26"/>
      <c r="ADY503" s="26"/>
      <c r="ADZ503" s="26"/>
      <c r="AEA503" s="26"/>
      <c r="AEB503" s="26"/>
      <c r="AEC503" s="26"/>
      <c r="AED503" s="26"/>
      <c r="AEE503" s="26"/>
      <c r="AEF503" s="26"/>
      <c r="AEG503" s="26"/>
      <c r="AEH503" s="26"/>
      <c r="AEI503" s="26"/>
      <c r="AEJ503" s="26"/>
      <c r="AEK503" s="26"/>
      <c r="AEL503" s="26"/>
      <c r="AEM503" s="26"/>
      <c r="AEN503" s="26"/>
      <c r="AEO503" s="26"/>
      <c r="AEP503" s="26"/>
      <c r="AEQ503" s="26"/>
      <c r="AER503" s="26"/>
      <c r="AES503" s="26"/>
      <c r="AET503" s="26"/>
      <c r="AEU503" s="26"/>
      <c r="AEV503" s="26"/>
      <c r="AEW503" s="26"/>
      <c r="AEX503" s="26"/>
      <c r="AEY503" s="26"/>
      <c r="AEZ503" s="26"/>
      <c r="AFA503" s="26"/>
      <c r="AFB503" s="26"/>
      <c r="AFC503" s="26"/>
      <c r="AFD503" s="26"/>
      <c r="AFE503" s="26"/>
      <c r="AFF503" s="26"/>
      <c r="AFG503" s="26"/>
      <c r="AFH503" s="26"/>
      <c r="AFI503" s="26"/>
      <c r="AFJ503" s="26"/>
      <c r="AFK503" s="26"/>
      <c r="AFL503" s="26"/>
      <c r="AFM503" s="26"/>
      <c r="AFN503" s="26"/>
      <c r="AFO503" s="26"/>
      <c r="AFP503" s="26"/>
      <c r="AFQ503" s="26"/>
      <c r="AFR503" s="26"/>
      <c r="AFS503" s="26"/>
      <c r="AFT503" s="26"/>
      <c r="AFU503" s="26"/>
      <c r="AFV503" s="26"/>
      <c r="AFW503" s="26"/>
      <c r="AFX503" s="26"/>
      <c r="AFY503" s="26"/>
      <c r="AFZ503" s="26"/>
      <c r="AGA503" s="26"/>
      <c r="AGB503" s="26"/>
      <c r="AGC503" s="26"/>
      <c r="AGD503" s="26"/>
      <c r="AGE503" s="26"/>
      <c r="AGF503" s="26"/>
      <c r="AGG503" s="26"/>
      <c r="AGH503" s="26"/>
      <c r="AGI503" s="26"/>
      <c r="AGJ503" s="26"/>
      <c r="AGK503" s="26"/>
      <c r="AGL503" s="26"/>
      <c r="AGM503" s="26"/>
      <c r="AGN503" s="26"/>
      <c r="AGO503" s="26"/>
    </row>
    <row r="504" spans="371:873" x14ac:dyDescent="0.25">
      <c r="NG504" s="26"/>
      <c r="NH504" s="26"/>
      <c r="NI504" s="26"/>
      <c r="NJ504" s="26"/>
      <c r="NK504" s="26"/>
      <c r="NL504" s="26"/>
      <c r="NM504" s="26"/>
      <c r="NN504" s="26"/>
      <c r="NO504" s="26"/>
      <c r="NP504" s="26"/>
      <c r="NQ504" s="26"/>
      <c r="NR504" s="26"/>
      <c r="NS504" s="26"/>
      <c r="NT504" s="26"/>
      <c r="NU504" s="26"/>
      <c r="NV504" s="26"/>
      <c r="NW504" s="26"/>
      <c r="NX504" s="26"/>
      <c r="NY504" s="26"/>
      <c r="NZ504" s="26"/>
      <c r="OA504" s="26"/>
      <c r="OB504" s="26"/>
      <c r="OC504" s="26"/>
      <c r="OD504" s="26"/>
      <c r="OE504" s="26"/>
      <c r="OF504" s="26"/>
      <c r="OG504" s="26"/>
      <c r="OH504" s="26"/>
      <c r="OI504" s="26"/>
      <c r="OJ504" s="26"/>
      <c r="OK504" s="26"/>
      <c r="OL504" s="26"/>
      <c r="OM504" s="26"/>
      <c r="ON504" s="26"/>
      <c r="OO504" s="26"/>
      <c r="OP504" s="26"/>
      <c r="OQ504" s="26"/>
      <c r="OR504" s="26"/>
      <c r="OS504" s="26"/>
      <c r="OT504" s="26"/>
      <c r="OU504" s="26"/>
      <c r="OV504" s="26"/>
      <c r="OW504" s="26"/>
      <c r="OX504" s="26"/>
      <c r="OY504" s="26"/>
      <c r="OZ504" s="26"/>
      <c r="PA504" s="26"/>
      <c r="PB504" s="26"/>
      <c r="PC504" s="26"/>
      <c r="PD504" s="26"/>
      <c r="PE504" s="26"/>
      <c r="PF504" s="26"/>
      <c r="PG504" s="26"/>
      <c r="PH504" s="26"/>
      <c r="PI504" s="26"/>
      <c r="PJ504" s="26"/>
      <c r="PK504" s="26"/>
      <c r="PL504" s="26"/>
      <c r="PM504" s="26"/>
      <c r="PN504" s="26"/>
      <c r="PO504" s="26"/>
      <c r="PP504" s="26"/>
      <c r="PQ504" s="26"/>
      <c r="PR504" s="26"/>
      <c r="PS504" s="26"/>
      <c r="PT504" s="26"/>
      <c r="PU504" s="26"/>
      <c r="PV504" s="26"/>
      <c r="PW504" s="26"/>
      <c r="PX504" s="26"/>
      <c r="PY504" s="26"/>
      <c r="PZ504" s="26"/>
      <c r="QA504" s="26"/>
      <c r="QB504" s="26"/>
      <c r="QC504" s="26"/>
      <c r="QD504" s="26"/>
      <c r="QE504" s="26"/>
      <c r="QF504" s="26"/>
      <c r="QG504" s="26"/>
      <c r="QH504" s="26"/>
      <c r="QI504" s="26"/>
      <c r="QJ504" s="26"/>
      <c r="QK504" s="26"/>
      <c r="QL504" s="26"/>
      <c r="QM504" s="26"/>
      <c r="QN504" s="26"/>
      <c r="QO504" s="26"/>
      <c r="QP504" s="26"/>
      <c r="QQ504" s="26"/>
      <c r="QR504" s="26"/>
      <c r="QS504" s="26"/>
      <c r="QT504" s="26"/>
      <c r="QU504" s="26"/>
      <c r="QV504" s="26"/>
      <c r="QW504" s="26"/>
      <c r="QX504" s="26"/>
      <c r="QY504" s="26"/>
      <c r="QZ504" s="26"/>
      <c r="RA504" s="26"/>
      <c r="RB504" s="26"/>
      <c r="RC504" s="26"/>
      <c r="RD504" s="26"/>
      <c r="RE504" s="26"/>
      <c r="RF504" s="26"/>
      <c r="RG504" s="26"/>
      <c r="RH504" s="26"/>
      <c r="RI504" s="26"/>
      <c r="RJ504" s="26"/>
      <c r="RK504" s="26"/>
      <c r="RL504" s="26"/>
      <c r="RM504" s="26"/>
      <c r="RN504" s="26"/>
      <c r="RO504" s="26"/>
      <c r="RP504" s="26"/>
      <c r="RQ504" s="26"/>
      <c r="RR504" s="26"/>
      <c r="RS504" s="26"/>
      <c r="RT504" s="26"/>
      <c r="RU504" s="26"/>
      <c r="RV504" s="26"/>
      <c r="RW504" s="26"/>
      <c r="RX504" s="26"/>
      <c r="RY504" s="26"/>
      <c r="RZ504" s="26"/>
      <c r="SA504" s="26"/>
      <c r="SB504" s="26"/>
      <c r="SC504" s="26"/>
      <c r="SD504" s="26"/>
      <c r="SE504" s="26"/>
      <c r="SF504" s="26"/>
      <c r="SG504" s="26"/>
      <c r="SH504" s="26"/>
      <c r="SI504" s="26"/>
      <c r="SJ504" s="26"/>
      <c r="SK504" s="26"/>
      <c r="SL504" s="26"/>
      <c r="SM504" s="26"/>
      <c r="SN504" s="26"/>
      <c r="SO504" s="26"/>
      <c r="SP504" s="26"/>
      <c r="AAV504" s="26"/>
      <c r="AAW504" s="26"/>
      <c r="AAX504" s="26"/>
      <c r="AAY504" s="26"/>
      <c r="AAZ504" s="26"/>
      <c r="ABA504" s="26"/>
      <c r="ABB504" s="26"/>
      <c r="ABC504" s="26"/>
      <c r="ABD504" s="26"/>
      <c r="ABE504" s="26"/>
      <c r="ABF504" s="26"/>
      <c r="ABG504" s="26"/>
      <c r="ABH504" s="26"/>
      <c r="ABI504" s="26"/>
      <c r="ABJ504" s="26"/>
      <c r="ABK504" s="26"/>
      <c r="ABL504" s="26"/>
      <c r="ABM504" s="26"/>
      <c r="ABN504" s="26"/>
      <c r="ABO504" s="26"/>
      <c r="ABP504" s="26"/>
      <c r="ABQ504" s="26"/>
      <c r="ABR504" s="26"/>
      <c r="ABS504" s="26"/>
      <c r="ABT504" s="26"/>
      <c r="ABU504" s="26"/>
      <c r="ABV504" s="26"/>
      <c r="ABW504" s="26"/>
      <c r="ABX504" s="26"/>
      <c r="ABY504" s="26"/>
      <c r="ABZ504" s="26"/>
      <c r="ACA504" s="26"/>
      <c r="ACB504" s="26"/>
      <c r="ACC504" s="26"/>
      <c r="ACD504" s="26"/>
      <c r="ACE504" s="26"/>
      <c r="ACF504" s="26"/>
      <c r="ACG504" s="26"/>
      <c r="ACH504" s="26"/>
      <c r="ACI504" s="26"/>
      <c r="ACJ504" s="26"/>
      <c r="ACK504" s="26"/>
      <c r="ACL504" s="26"/>
      <c r="ACM504" s="26"/>
      <c r="ACN504" s="26"/>
      <c r="ACO504" s="26"/>
      <c r="ACP504" s="26"/>
      <c r="ACQ504" s="26"/>
      <c r="ACR504" s="26"/>
      <c r="ACS504" s="26"/>
      <c r="ACT504" s="26"/>
      <c r="ACU504" s="26"/>
      <c r="ACV504" s="26"/>
      <c r="ACW504" s="26"/>
      <c r="ACX504" s="26"/>
      <c r="ACY504" s="26"/>
      <c r="ACZ504" s="26"/>
      <c r="ADA504" s="26"/>
      <c r="ADB504" s="26"/>
      <c r="ADC504" s="26"/>
      <c r="ADD504" s="26"/>
      <c r="ADE504" s="26"/>
      <c r="ADF504" s="26"/>
      <c r="ADG504" s="26"/>
      <c r="ADH504" s="26"/>
      <c r="ADI504" s="26"/>
      <c r="ADJ504" s="26"/>
      <c r="ADK504" s="26"/>
      <c r="ADL504" s="26"/>
      <c r="ADM504" s="26"/>
      <c r="ADN504" s="26"/>
      <c r="ADO504" s="26"/>
      <c r="ADP504" s="26"/>
      <c r="ADQ504" s="26"/>
      <c r="ADR504" s="26"/>
      <c r="ADS504" s="26"/>
      <c r="ADT504" s="26"/>
      <c r="ADU504" s="26"/>
      <c r="ADV504" s="26"/>
      <c r="ADW504" s="26"/>
      <c r="ADX504" s="26"/>
      <c r="ADY504" s="26"/>
      <c r="ADZ504" s="26"/>
      <c r="AEA504" s="26"/>
      <c r="AEB504" s="26"/>
      <c r="AEC504" s="26"/>
      <c r="AED504" s="26"/>
      <c r="AEE504" s="26"/>
      <c r="AEF504" s="26"/>
      <c r="AEG504" s="26"/>
      <c r="AEH504" s="26"/>
      <c r="AEI504" s="26"/>
      <c r="AEJ504" s="26"/>
      <c r="AEK504" s="26"/>
      <c r="AEL504" s="26"/>
      <c r="AEM504" s="26"/>
      <c r="AEN504" s="26"/>
      <c r="AEO504" s="26"/>
      <c r="AEP504" s="26"/>
      <c r="AEQ504" s="26"/>
      <c r="AER504" s="26"/>
      <c r="AES504" s="26"/>
      <c r="AET504" s="26"/>
      <c r="AEU504" s="26"/>
      <c r="AEV504" s="26"/>
      <c r="AEW504" s="26"/>
      <c r="AEX504" s="26"/>
      <c r="AEY504" s="26"/>
      <c r="AEZ504" s="26"/>
      <c r="AFA504" s="26"/>
      <c r="AFB504" s="26"/>
      <c r="AFC504" s="26"/>
      <c r="AFD504" s="26"/>
      <c r="AFE504" s="26"/>
      <c r="AFF504" s="26"/>
      <c r="AFG504" s="26"/>
      <c r="AFH504" s="26"/>
      <c r="AFI504" s="26"/>
      <c r="AFJ504" s="26"/>
      <c r="AFK504" s="26"/>
      <c r="AFL504" s="26"/>
      <c r="AFM504" s="26"/>
      <c r="AFN504" s="26"/>
      <c r="AFO504" s="26"/>
      <c r="AFP504" s="26"/>
      <c r="AFQ504" s="26"/>
      <c r="AFR504" s="26"/>
      <c r="AFS504" s="26"/>
      <c r="AFT504" s="26"/>
      <c r="AFU504" s="26"/>
      <c r="AFV504" s="26"/>
      <c r="AFW504" s="26"/>
      <c r="AFX504" s="26"/>
      <c r="AFY504" s="26"/>
      <c r="AFZ504" s="26"/>
      <c r="AGA504" s="26"/>
      <c r="AGB504" s="26"/>
      <c r="AGC504" s="26"/>
      <c r="AGD504" s="26"/>
      <c r="AGE504" s="26"/>
      <c r="AGF504" s="26"/>
      <c r="AGG504" s="26"/>
      <c r="AGH504" s="26"/>
      <c r="AGI504" s="26"/>
      <c r="AGJ504" s="26"/>
      <c r="AGK504" s="26"/>
      <c r="AGL504" s="26"/>
      <c r="AGM504" s="26"/>
      <c r="AGN504" s="26"/>
      <c r="AGO504" s="26"/>
    </row>
    <row r="505" spans="371:873" x14ac:dyDescent="0.25">
      <c r="NG505" s="26"/>
      <c r="NH505" s="26"/>
      <c r="NI505" s="26"/>
      <c r="NJ505" s="26"/>
      <c r="NK505" s="26"/>
      <c r="NL505" s="26"/>
      <c r="NM505" s="26"/>
      <c r="NN505" s="26"/>
      <c r="NO505" s="26"/>
      <c r="NP505" s="26"/>
      <c r="NQ505" s="26"/>
      <c r="NR505" s="26"/>
      <c r="NS505" s="26"/>
      <c r="NT505" s="26"/>
      <c r="NU505" s="26"/>
      <c r="NV505" s="26"/>
      <c r="NW505" s="26"/>
      <c r="NX505" s="26"/>
      <c r="NY505" s="26"/>
      <c r="NZ505" s="26"/>
      <c r="OA505" s="26"/>
      <c r="OB505" s="26"/>
      <c r="OC505" s="26"/>
      <c r="OD505" s="26"/>
      <c r="OE505" s="26"/>
      <c r="OF505" s="26"/>
      <c r="OG505" s="26"/>
      <c r="OH505" s="26"/>
      <c r="OI505" s="26"/>
      <c r="OJ505" s="26"/>
      <c r="OK505" s="26"/>
      <c r="OL505" s="26"/>
      <c r="OM505" s="26"/>
      <c r="ON505" s="26"/>
      <c r="OO505" s="26"/>
      <c r="OP505" s="26"/>
      <c r="OQ505" s="26"/>
      <c r="OR505" s="26"/>
      <c r="OS505" s="26"/>
      <c r="OT505" s="26"/>
      <c r="OU505" s="26"/>
      <c r="OV505" s="26"/>
      <c r="OW505" s="26"/>
      <c r="OX505" s="26"/>
      <c r="OY505" s="26"/>
      <c r="OZ505" s="26"/>
      <c r="PA505" s="26"/>
      <c r="PB505" s="26"/>
      <c r="PC505" s="26"/>
      <c r="PD505" s="26"/>
      <c r="PE505" s="26"/>
      <c r="PF505" s="26"/>
      <c r="PG505" s="26"/>
      <c r="PH505" s="26"/>
      <c r="PI505" s="26"/>
      <c r="PJ505" s="26"/>
      <c r="PK505" s="26"/>
      <c r="PL505" s="26"/>
      <c r="PM505" s="26"/>
      <c r="PN505" s="26"/>
      <c r="PO505" s="26"/>
      <c r="PP505" s="26"/>
      <c r="PQ505" s="26"/>
      <c r="PR505" s="26"/>
      <c r="PS505" s="26"/>
      <c r="PT505" s="26"/>
      <c r="PU505" s="26"/>
      <c r="PV505" s="26"/>
      <c r="PW505" s="26"/>
      <c r="PX505" s="26"/>
      <c r="PY505" s="26"/>
      <c r="PZ505" s="26"/>
      <c r="QA505" s="26"/>
      <c r="QB505" s="26"/>
      <c r="QC505" s="26"/>
      <c r="QD505" s="26"/>
      <c r="QE505" s="26"/>
      <c r="QF505" s="26"/>
      <c r="QG505" s="26"/>
      <c r="QH505" s="26"/>
      <c r="QI505" s="26"/>
      <c r="QJ505" s="26"/>
      <c r="QK505" s="26"/>
      <c r="QL505" s="26"/>
      <c r="QM505" s="26"/>
      <c r="QN505" s="26"/>
      <c r="QO505" s="26"/>
      <c r="QP505" s="26"/>
      <c r="QQ505" s="26"/>
      <c r="QR505" s="26"/>
      <c r="QS505" s="26"/>
      <c r="QT505" s="26"/>
      <c r="QU505" s="26"/>
      <c r="QV505" s="26"/>
      <c r="QW505" s="26"/>
      <c r="QX505" s="26"/>
      <c r="QY505" s="26"/>
      <c r="QZ505" s="26"/>
      <c r="RA505" s="26"/>
      <c r="RB505" s="26"/>
      <c r="RC505" s="26"/>
      <c r="RD505" s="26"/>
      <c r="RE505" s="26"/>
      <c r="RF505" s="26"/>
      <c r="RG505" s="26"/>
      <c r="RH505" s="26"/>
      <c r="RI505" s="26"/>
      <c r="RJ505" s="26"/>
      <c r="RK505" s="26"/>
      <c r="RL505" s="26"/>
      <c r="RM505" s="26"/>
      <c r="RN505" s="26"/>
      <c r="RO505" s="26"/>
      <c r="RP505" s="26"/>
      <c r="RQ505" s="26"/>
      <c r="RR505" s="26"/>
      <c r="RS505" s="26"/>
      <c r="RT505" s="26"/>
      <c r="RU505" s="26"/>
      <c r="RV505" s="26"/>
      <c r="RW505" s="26"/>
      <c r="RX505" s="26"/>
      <c r="RY505" s="26"/>
      <c r="RZ505" s="26"/>
      <c r="SA505" s="26"/>
      <c r="SB505" s="26"/>
      <c r="SC505" s="26"/>
      <c r="SD505" s="26"/>
      <c r="SE505" s="26"/>
      <c r="SF505" s="26"/>
      <c r="SG505" s="26"/>
      <c r="SH505" s="26"/>
      <c r="SI505" s="26"/>
      <c r="SJ505" s="26"/>
      <c r="SK505" s="26"/>
      <c r="SL505" s="26"/>
      <c r="SM505" s="26"/>
      <c r="SN505" s="26"/>
      <c r="SO505" s="26"/>
      <c r="SP505" s="26"/>
      <c r="AAV505" s="26"/>
      <c r="AAW505" s="26"/>
      <c r="AAX505" s="26"/>
      <c r="AAY505" s="26"/>
      <c r="AAZ505" s="26"/>
      <c r="ABA505" s="26"/>
      <c r="ABB505" s="26"/>
      <c r="ABC505" s="26"/>
      <c r="ABD505" s="26"/>
      <c r="ABE505" s="26"/>
      <c r="ABF505" s="26"/>
      <c r="ABG505" s="26"/>
      <c r="ABH505" s="26"/>
      <c r="ABI505" s="26"/>
      <c r="ABJ505" s="26"/>
      <c r="ABK505" s="26"/>
      <c r="ABL505" s="26"/>
      <c r="ABM505" s="26"/>
      <c r="ABN505" s="26"/>
      <c r="ABO505" s="26"/>
      <c r="ABP505" s="26"/>
      <c r="ABQ505" s="26"/>
      <c r="ABR505" s="26"/>
      <c r="ABS505" s="26"/>
      <c r="ABT505" s="26"/>
      <c r="ABU505" s="26"/>
      <c r="ABV505" s="26"/>
      <c r="ABW505" s="26"/>
      <c r="ABX505" s="26"/>
      <c r="ABY505" s="26"/>
      <c r="ABZ505" s="26"/>
      <c r="ACA505" s="26"/>
      <c r="ACB505" s="26"/>
      <c r="ACC505" s="26"/>
      <c r="ACD505" s="26"/>
      <c r="ACE505" s="26"/>
      <c r="ACF505" s="26"/>
      <c r="ACG505" s="26"/>
      <c r="ACH505" s="26"/>
      <c r="ACI505" s="26"/>
      <c r="ACJ505" s="26"/>
      <c r="ACK505" s="26"/>
      <c r="ACL505" s="26"/>
      <c r="ACM505" s="26"/>
      <c r="ACN505" s="26"/>
      <c r="ACO505" s="26"/>
      <c r="ACP505" s="26"/>
      <c r="ACQ505" s="26"/>
      <c r="ACR505" s="26"/>
      <c r="ACS505" s="26"/>
      <c r="ACT505" s="26"/>
      <c r="ACU505" s="26"/>
      <c r="ACV505" s="26"/>
      <c r="ACW505" s="26"/>
      <c r="ACX505" s="26"/>
      <c r="ACY505" s="26"/>
      <c r="ACZ505" s="26"/>
      <c r="ADA505" s="26"/>
      <c r="ADB505" s="26"/>
      <c r="ADC505" s="26"/>
      <c r="ADD505" s="26"/>
      <c r="ADE505" s="26"/>
      <c r="ADF505" s="26"/>
      <c r="ADG505" s="26"/>
      <c r="ADH505" s="26"/>
      <c r="ADI505" s="26"/>
      <c r="ADJ505" s="26"/>
      <c r="ADK505" s="26"/>
      <c r="ADL505" s="26"/>
      <c r="ADM505" s="26"/>
      <c r="ADN505" s="26"/>
      <c r="ADO505" s="26"/>
      <c r="ADP505" s="26"/>
      <c r="ADQ505" s="26"/>
      <c r="ADR505" s="26"/>
      <c r="ADS505" s="26"/>
      <c r="ADT505" s="26"/>
      <c r="ADU505" s="26"/>
      <c r="ADV505" s="26"/>
      <c r="ADW505" s="26"/>
      <c r="ADX505" s="26"/>
      <c r="ADY505" s="26"/>
      <c r="ADZ505" s="26"/>
      <c r="AEA505" s="26"/>
      <c r="AEB505" s="26"/>
      <c r="AEC505" s="26"/>
      <c r="AED505" s="26"/>
      <c r="AEE505" s="26"/>
      <c r="AEF505" s="26"/>
      <c r="AEG505" s="26"/>
      <c r="AEH505" s="26"/>
      <c r="AEI505" s="26"/>
      <c r="AEJ505" s="26"/>
      <c r="AEK505" s="26"/>
      <c r="AEL505" s="26"/>
      <c r="AEM505" s="26"/>
      <c r="AEN505" s="26"/>
      <c r="AEO505" s="26"/>
      <c r="AEP505" s="26"/>
      <c r="AEQ505" s="26"/>
      <c r="AER505" s="26"/>
      <c r="AES505" s="26"/>
      <c r="AET505" s="26"/>
      <c r="AEU505" s="26"/>
      <c r="AEV505" s="26"/>
      <c r="AEW505" s="26"/>
      <c r="AEX505" s="26"/>
      <c r="AEY505" s="26"/>
      <c r="AEZ505" s="26"/>
      <c r="AFA505" s="26"/>
      <c r="AFB505" s="26"/>
      <c r="AFC505" s="26"/>
      <c r="AFD505" s="26"/>
      <c r="AFE505" s="26"/>
      <c r="AFF505" s="26"/>
      <c r="AFG505" s="26"/>
      <c r="AFH505" s="26"/>
      <c r="AFI505" s="26"/>
      <c r="AFJ505" s="26"/>
      <c r="AFK505" s="26"/>
      <c r="AFL505" s="26"/>
      <c r="AFM505" s="26"/>
      <c r="AFN505" s="26"/>
      <c r="AFO505" s="26"/>
      <c r="AFP505" s="26"/>
      <c r="AFQ505" s="26"/>
      <c r="AFR505" s="26"/>
      <c r="AFS505" s="26"/>
      <c r="AFT505" s="26"/>
      <c r="AFU505" s="26"/>
      <c r="AFV505" s="26"/>
      <c r="AFW505" s="26"/>
      <c r="AFX505" s="26"/>
      <c r="AFY505" s="26"/>
      <c r="AFZ505" s="26"/>
      <c r="AGA505" s="26"/>
      <c r="AGB505" s="26"/>
      <c r="AGC505" s="26"/>
      <c r="AGD505" s="26"/>
      <c r="AGE505" s="26"/>
      <c r="AGF505" s="26"/>
      <c r="AGG505" s="26"/>
      <c r="AGH505" s="26"/>
      <c r="AGI505" s="26"/>
      <c r="AGJ505" s="26"/>
      <c r="AGK505" s="26"/>
      <c r="AGL505" s="26"/>
      <c r="AGM505" s="26"/>
      <c r="AGN505" s="26"/>
      <c r="AGO505" s="26"/>
    </row>
    <row r="506" spans="371:873" x14ac:dyDescent="0.25">
      <c r="NG506" s="26"/>
      <c r="NH506" s="26"/>
      <c r="NI506" s="26"/>
      <c r="NJ506" s="26"/>
      <c r="NK506" s="26"/>
      <c r="NL506" s="26"/>
      <c r="NM506" s="26"/>
      <c r="NN506" s="26"/>
      <c r="NO506" s="26"/>
      <c r="NP506" s="26"/>
      <c r="NQ506" s="26"/>
      <c r="NR506" s="26"/>
      <c r="NS506" s="26"/>
      <c r="NT506" s="26"/>
      <c r="NU506" s="26"/>
      <c r="NV506" s="26"/>
      <c r="NW506" s="26"/>
      <c r="NX506" s="26"/>
      <c r="NY506" s="26"/>
      <c r="NZ506" s="26"/>
      <c r="OA506" s="26"/>
      <c r="OB506" s="26"/>
      <c r="OC506" s="26"/>
      <c r="OD506" s="26"/>
      <c r="OE506" s="26"/>
      <c r="OF506" s="26"/>
      <c r="OG506" s="26"/>
      <c r="OH506" s="26"/>
      <c r="OI506" s="26"/>
      <c r="OJ506" s="26"/>
      <c r="OK506" s="26"/>
      <c r="OL506" s="26"/>
      <c r="OM506" s="26"/>
      <c r="ON506" s="26"/>
      <c r="OO506" s="26"/>
      <c r="OP506" s="26"/>
      <c r="OQ506" s="26"/>
      <c r="OR506" s="26"/>
      <c r="OS506" s="26"/>
      <c r="OT506" s="26"/>
      <c r="OU506" s="26"/>
      <c r="OV506" s="26"/>
      <c r="OW506" s="26"/>
      <c r="OX506" s="26"/>
      <c r="OY506" s="26"/>
      <c r="OZ506" s="26"/>
      <c r="PA506" s="26"/>
      <c r="PB506" s="26"/>
      <c r="PC506" s="26"/>
      <c r="PD506" s="26"/>
      <c r="PE506" s="26"/>
      <c r="PF506" s="26"/>
      <c r="PG506" s="26"/>
      <c r="PH506" s="26"/>
      <c r="PI506" s="26"/>
      <c r="PJ506" s="26"/>
      <c r="PK506" s="26"/>
      <c r="PL506" s="26"/>
      <c r="PM506" s="26"/>
      <c r="PN506" s="26"/>
      <c r="PO506" s="26"/>
      <c r="PP506" s="26"/>
      <c r="PQ506" s="26"/>
      <c r="PR506" s="26"/>
      <c r="PS506" s="26"/>
      <c r="PT506" s="26"/>
      <c r="PU506" s="26"/>
      <c r="PV506" s="26"/>
      <c r="PW506" s="26"/>
      <c r="PX506" s="26"/>
      <c r="PY506" s="26"/>
      <c r="PZ506" s="26"/>
      <c r="QA506" s="26"/>
      <c r="QB506" s="26"/>
      <c r="QC506" s="26"/>
      <c r="QD506" s="26"/>
      <c r="QE506" s="26"/>
      <c r="QF506" s="26"/>
      <c r="QG506" s="26"/>
      <c r="QH506" s="26"/>
      <c r="QI506" s="26"/>
      <c r="QJ506" s="26"/>
      <c r="QK506" s="26"/>
      <c r="QL506" s="26"/>
      <c r="QM506" s="26"/>
      <c r="QN506" s="26"/>
      <c r="QO506" s="26"/>
      <c r="QP506" s="26"/>
      <c r="QQ506" s="26"/>
      <c r="QR506" s="26"/>
      <c r="QS506" s="26"/>
      <c r="QT506" s="26"/>
      <c r="QU506" s="26"/>
      <c r="QV506" s="26"/>
      <c r="QW506" s="26"/>
      <c r="QX506" s="26"/>
      <c r="QY506" s="26"/>
      <c r="QZ506" s="26"/>
      <c r="RA506" s="26"/>
      <c r="RB506" s="26"/>
      <c r="RC506" s="26"/>
      <c r="RD506" s="26"/>
      <c r="RE506" s="26"/>
      <c r="RF506" s="26"/>
      <c r="RG506" s="26"/>
      <c r="RH506" s="26"/>
      <c r="RI506" s="26"/>
      <c r="RJ506" s="26"/>
      <c r="RK506" s="26"/>
      <c r="RL506" s="26"/>
      <c r="RM506" s="26"/>
      <c r="RN506" s="26"/>
      <c r="RO506" s="26"/>
      <c r="RP506" s="26"/>
      <c r="RQ506" s="26"/>
      <c r="RR506" s="26"/>
      <c r="RS506" s="26"/>
      <c r="RT506" s="26"/>
      <c r="RU506" s="26"/>
      <c r="RV506" s="26"/>
      <c r="RW506" s="26"/>
      <c r="RX506" s="26"/>
      <c r="RY506" s="26"/>
      <c r="RZ506" s="26"/>
      <c r="SA506" s="26"/>
      <c r="SB506" s="26"/>
      <c r="SC506" s="26"/>
      <c r="SD506" s="26"/>
      <c r="SE506" s="26"/>
      <c r="SF506" s="26"/>
      <c r="SG506" s="26"/>
      <c r="SH506" s="26"/>
      <c r="SI506" s="26"/>
      <c r="SJ506" s="26"/>
      <c r="SK506" s="26"/>
      <c r="SL506" s="26"/>
      <c r="SM506" s="26"/>
      <c r="SN506" s="26"/>
      <c r="SO506" s="26"/>
      <c r="SP506" s="26"/>
      <c r="AAV506" s="26"/>
      <c r="AAW506" s="26"/>
      <c r="AAX506" s="26"/>
      <c r="AAY506" s="26"/>
      <c r="AAZ506" s="26"/>
      <c r="ABA506" s="26"/>
      <c r="ABB506" s="26"/>
      <c r="ABC506" s="26"/>
      <c r="ABD506" s="26"/>
      <c r="ABE506" s="26"/>
      <c r="ABF506" s="26"/>
      <c r="ABG506" s="26"/>
      <c r="ABH506" s="26"/>
      <c r="ABI506" s="26"/>
      <c r="ABJ506" s="26"/>
      <c r="ABK506" s="26"/>
      <c r="ABL506" s="26"/>
      <c r="ABM506" s="26"/>
      <c r="ABN506" s="26"/>
      <c r="ABO506" s="26"/>
      <c r="ABP506" s="26"/>
      <c r="ABQ506" s="26"/>
      <c r="ABR506" s="26"/>
      <c r="ABS506" s="26"/>
      <c r="ABT506" s="26"/>
      <c r="ABU506" s="26"/>
      <c r="ABV506" s="26"/>
      <c r="ABW506" s="26"/>
      <c r="ABX506" s="26"/>
      <c r="ABY506" s="26"/>
      <c r="ABZ506" s="26"/>
      <c r="ACA506" s="26"/>
      <c r="ACB506" s="26"/>
      <c r="ACC506" s="26"/>
      <c r="ACD506" s="26"/>
      <c r="ACE506" s="26"/>
      <c r="ACF506" s="26"/>
      <c r="ACG506" s="26"/>
      <c r="ACH506" s="26"/>
      <c r="ACI506" s="26"/>
      <c r="ACJ506" s="26"/>
      <c r="ACK506" s="26"/>
      <c r="ACL506" s="26"/>
      <c r="ACM506" s="26"/>
      <c r="ACN506" s="26"/>
      <c r="ACO506" s="26"/>
      <c r="ACP506" s="26"/>
      <c r="ACQ506" s="26"/>
      <c r="ACR506" s="26"/>
      <c r="ACS506" s="26"/>
      <c r="ACT506" s="26"/>
      <c r="ACU506" s="26"/>
      <c r="ACV506" s="26"/>
      <c r="ACW506" s="26"/>
      <c r="ACX506" s="26"/>
      <c r="ACY506" s="26"/>
      <c r="ACZ506" s="26"/>
      <c r="ADA506" s="26"/>
      <c r="ADB506" s="26"/>
      <c r="ADC506" s="26"/>
      <c r="ADD506" s="26"/>
      <c r="ADE506" s="26"/>
      <c r="ADF506" s="26"/>
      <c r="ADG506" s="26"/>
      <c r="ADH506" s="26"/>
      <c r="ADI506" s="26"/>
      <c r="ADJ506" s="26"/>
      <c r="ADK506" s="26"/>
      <c r="ADL506" s="26"/>
      <c r="ADM506" s="26"/>
      <c r="ADN506" s="26"/>
      <c r="ADO506" s="26"/>
      <c r="ADP506" s="26"/>
      <c r="ADQ506" s="26"/>
      <c r="ADR506" s="26"/>
      <c r="ADS506" s="26"/>
      <c r="ADT506" s="26"/>
      <c r="ADU506" s="26"/>
      <c r="ADV506" s="26"/>
      <c r="ADW506" s="26"/>
      <c r="ADX506" s="26"/>
      <c r="ADY506" s="26"/>
      <c r="ADZ506" s="26"/>
      <c r="AEA506" s="26"/>
      <c r="AEB506" s="26"/>
      <c r="AEC506" s="26"/>
      <c r="AED506" s="26"/>
      <c r="AEE506" s="26"/>
      <c r="AEF506" s="26"/>
      <c r="AEG506" s="26"/>
      <c r="AEH506" s="26"/>
      <c r="AEI506" s="26"/>
      <c r="AEJ506" s="26"/>
      <c r="AEK506" s="26"/>
      <c r="AEL506" s="26"/>
      <c r="AEM506" s="26"/>
      <c r="AEN506" s="26"/>
      <c r="AEO506" s="26"/>
      <c r="AEP506" s="26"/>
      <c r="AEQ506" s="26"/>
      <c r="AER506" s="26"/>
      <c r="AES506" s="26"/>
      <c r="AET506" s="26"/>
      <c r="AEU506" s="26"/>
      <c r="AEV506" s="26"/>
      <c r="AEW506" s="26"/>
      <c r="AEX506" s="26"/>
      <c r="AEY506" s="26"/>
      <c r="AEZ506" s="26"/>
      <c r="AFA506" s="26"/>
      <c r="AFB506" s="26"/>
      <c r="AFC506" s="26"/>
      <c r="AFD506" s="26"/>
      <c r="AFE506" s="26"/>
      <c r="AFF506" s="26"/>
      <c r="AFG506" s="26"/>
      <c r="AFH506" s="26"/>
      <c r="AFI506" s="26"/>
      <c r="AFJ506" s="26"/>
      <c r="AFK506" s="26"/>
      <c r="AFL506" s="26"/>
      <c r="AFM506" s="26"/>
      <c r="AFN506" s="26"/>
      <c r="AFO506" s="26"/>
      <c r="AFP506" s="26"/>
      <c r="AFQ506" s="26"/>
      <c r="AFR506" s="26"/>
      <c r="AFS506" s="26"/>
      <c r="AFT506" s="26"/>
      <c r="AFU506" s="26"/>
      <c r="AFV506" s="26"/>
      <c r="AFW506" s="26"/>
      <c r="AFX506" s="26"/>
      <c r="AFY506" s="26"/>
      <c r="AFZ506" s="26"/>
      <c r="AGA506" s="26"/>
      <c r="AGB506" s="26"/>
      <c r="AGC506" s="26"/>
      <c r="AGD506" s="26"/>
      <c r="AGE506" s="26"/>
      <c r="AGF506" s="26"/>
      <c r="AGG506" s="26"/>
      <c r="AGH506" s="26"/>
      <c r="AGI506" s="26"/>
      <c r="AGJ506" s="26"/>
      <c r="AGK506" s="26"/>
      <c r="AGL506" s="26"/>
      <c r="AGM506" s="26"/>
      <c r="AGN506" s="26"/>
      <c r="AGO506" s="26"/>
    </row>
    <row r="507" spans="371:873" x14ac:dyDescent="0.25">
      <c r="NG507" s="26"/>
      <c r="NH507" s="26"/>
      <c r="NI507" s="26"/>
      <c r="NJ507" s="26"/>
      <c r="NK507" s="26"/>
      <c r="NL507" s="26"/>
      <c r="NM507" s="26"/>
      <c r="NN507" s="26"/>
      <c r="NO507" s="26"/>
      <c r="NP507" s="26"/>
      <c r="NQ507" s="26"/>
      <c r="NR507" s="26"/>
      <c r="NS507" s="26"/>
      <c r="NT507" s="26"/>
      <c r="NU507" s="26"/>
      <c r="NV507" s="26"/>
      <c r="NW507" s="26"/>
      <c r="NX507" s="26"/>
      <c r="NY507" s="26"/>
      <c r="NZ507" s="26"/>
      <c r="OA507" s="26"/>
      <c r="OB507" s="26"/>
      <c r="OC507" s="26"/>
      <c r="OD507" s="26"/>
      <c r="OE507" s="26"/>
      <c r="OF507" s="26"/>
      <c r="OG507" s="26"/>
      <c r="OH507" s="26"/>
      <c r="OI507" s="26"/>
      <c r="OJ507" s="26"/>
      <c r="OK507" s="26"/>
      <c r="OL507" s="26"/>
      <c r="OM507" s="26"/>
      <c r="ON507" s="26"/>
      <c r="OO507" s="26"/>
      <c r="OP507" s="26"/>
      <c r="OQ507" s="26"/>
      <c r="OR507" s="26"/>
      <c r="OS507" s="26"/>
      <c r="OT507" s="26"/>
      <c r="OU507" s="26"/>
      <c r="OV507" s="26"/>
      <c r="OW507" s="26"/>
      <c r="OX507" s="26"/>
      <c r="OY507" s="26"/>
      <c r="OZ507" s="26"/>
      <c r="PA507" s="26"/>
      <c r="PB507" s="26"/>
      <c r="PC507" s="26"/>
      <c r="PD507" s="26"/>
      <c r="PE507" s="26"/>
      <c r="PF507" s="26"/>
      <c r="PG507" s="26"/>
      <c r="PH507" s="26"/>
      <c r="PI507" s="26"/>
      <c r="PJ507" s="26"/>
      <c r="PK507" s="26"/>
      <c r="PL507" s="26"/>
      <c r="PM507" s="26"/>
      <c r="PN507" s="26"/>
      <c r="PO507" s="26"/>
      <c r="PP507" s="26"/>
      <c r="PQ507" s="26"/>
      <c r="PR507" s="26"/>
      <c r="PS507" s="26"/>
      <c r="PT507" s="26"/>
      <c r="PU507" s="26"/>
      <c r="PV507" s="26"/>
      <c r="PW507" s="26"/>
      <c r="PX507" s="26"/>
      <c r="PY507" s="26"/>
      <c r="PZ507" s="26"/>
      <c r="QA507" s="26"/>
      <c r="QB507" s="26"/>
      <c r="QC507" s="26"/>
      <c r="QD507" s="26"/>
      <c r="QE507" s="26"/>
      <c r="QF507" s="26"/>
      <c r="QG507" s="26"/>
      <c r="QH507" s="26"/>
      <c r="QI507" s="26"/>
      <c r="QJ507" s="26"/>
      <c r="QK507" s="26"/>
      <c r="QL507" s="26"/>
      <c r="QM507" s="26"/>
      <c r="QN507" s="26"/>
      <c r="QO507" s="26"/>
      <c r="QP507" s="26"/>
      <c r="QQ507" s="26"/>
      <c r="QR507" s="26"/>
      <c r="QS507" s="26"/>
      <c r="QT507" s="26"/>
      <c r="QU507" s="26"/>
      <c r="QV507" s="26"/>
      <c r="QW507" s="26"/>
      <c r="QX507" s="26"/>
      <c r="QY507" s="26"/>
      <c r="QZ507" s="26"/>
      <c r="RA507" s="26"/>
      <c r="RB507" s="26"/>
      <c r="RC507" s="26"/>
      <c r="RD507" s="26"/>
      <c r="RE507" s="26"/>
      <c r="RF507" s="26"/>
      <c r="RG507" s="26"/>
      <c r="RH507" s="26"/>
      <c r="RI507" s="26"/>
      <c r="RJ507" s="26"/>
      <c r="RK507" s="26"/>
      <c r="RL507" s="26"/>
      <c r="RM507" s="26"/>
      <c r="RN507" s="26"/>
      <c r="RO507" s="26"/>
      <c r="RP507" s="26"/>
      <c r="RQ507" s="26"/>
      <c r="RR507" s="26"/>
      <c r="RS507" s="26"/>
      <c r="RT507" s="26"/>
      <c r="RU507" s="26"/>
      <c r="RV507" s="26"/>
      <c r="RW507" s="26"/>
      <c r="RX507" s="26"/>
      <c r="RY507" s="26"/>
      <c r="RZ507" s="26"/>
      <c r="SA507" s="26"/>
      <c r="SB507" s="26"/>
      <c r="SC507" s="26"/>
      <c r="SD507" s="26"/>
      <c r="SE507" s="26"/>
      <c r="SF507" s="26"/>
      <c r="SG507" s="26"/>
      <c r="SH507" s="26"/>
      <c r="SI507" s="26"/>
      <c r="SJ507" s="26"/>
      <c r="SK507" s="26"/>
      <c r="SL507" s="26"/>
      <c r="SM507" s="26"/>
      <c r="SN507" s="26"/>
      <c r="SO507" s="26"/>
      <c r="SP507" s="26"/>
      <c r="AAV507" s="26"/>
      <c r="AAW507" s="26"/>
      <c r="AAX507" s="26"/>
      <c r="AAY507" s="26"/>
      <c r="AAZ507" s="26"/>
      <c r="ABA507" s="26"/>
      <c r="ABB507" s="26"/>
      <c r="ABC507" s="26"/>
      <c r="ABD507" s="26"/>
      <c r="ABE507" s="26"/>
      <c r="ABF507" s="26"/>
      <c r="ABG507" s="26"/>
      <c r="ABH507" s="26"/>
      <c r="ABI507" s="26"/>
      <c r="ABJ507" s="26"/>
      <c r="ABK507" s="26"/>
      <c r="ABL507" s="26"/>
      <c r="ABM507" s="26"/>
      <c r="ABN507" s="26"/>
      <c r="ABO507" s="26"/>
      <c r="ABP507" s="26"/>
      <c r="ABQ507" s="26"/>
      <c r="ABR507" s="26"/>
      <c r="ABS507" s="26"/>
      <c r="ABT507" s="26"/>
      <c r="ABU507" s="26"/>
      <c r="ABV507" s="26"/>
      <c r="ABW507" s="26"/>
      <c r="ABX507" s="26"/>
      <c r="ABY507" s="26"/>
      <c r="ABZ507" s="26"/>
      <c r="ACA507" s="26"/>
      <c r="ACB507" s="26"/>
      <c r="ACC507" s="26"/>
      <c r="ACD507" s="26"/>
      <c r="ACE507" s="26"/>
      <c r="ACF507" s="26"/>
      <c r="ACG507" s="26"/>
      <c r="ACH507" s="26"/>
      <c r="ACI507" s="26"/>
      <c r="ACJ507" s="26"/>
      <c r="ACK507" s="26"/>
      <c r="ACL507" s="26"/>
      <c r="ACM507" s="26"/>
      <c r="ACN507" s="26"/>
      <c r="ACO507" s="26"/>
      <c r="ACP507" s="26"/>
      <c r="ACQ507" s="26"/>
      <c r="ACR507" s="26"/>
      <c r="ACS507" s="26"/>
      <c r="ACT507" s="26"/>
      <c r="ACU507" s="26"/>
      <c r="ACV507" s="26"/>
      <c r="ACW507" s="26"/>
      <c r="ACX507" s="26"/>
      <c r="ACY507" s="26"/>
      <c r="ACZ507" s="26"/>
      <c r="ADA507" s="26"/>
      <c r="ADB507" s="26"/>
      <c r="ADC507" s="26"/>
      <c r="ADD507" s="26"/>
      <c r="ADE507" s="26"/>
      <c r="ADF507" s="26"/>
      <c r="ADG507" s="26"/>
      <c r="ADH507" s="26"/>
      <c r="ADI507" s="26"/>
      <c r="ADJ507" s="26"/>
      <c r="ADK507" s="26"/>
      <c r="ADL507" s="26"/>
      <c r="ADM507" s="26"/>
      <c r="ADN507" s="26"/>
      <c r="ADO507" s="26"/>
      <c r="ADP507" s="26"/>
      <c r="ADQ507" s="26"/>
      <c r="ADR507" s="26"/>
      <c r="ADS507" s="26"/>
      <c r="ADT507" s="26"/>
      <c r="ADU507" s="26"/>
      <c r="ADV507" s="26"/>
      <c r="ADW507" s="26"/>
      <c r="ADX507" s="26"/>
      <c r="ADY507" s="26"/>
      <c r="ADZ507" s="26"/>
      <c r="AEA507" s="26"/>
      <c r="AEB507" s="26"/>
      <c r="AEC507" s="26"/>
      <c r="AED507" s="26"/>
      <c r="AEE507" s="26"/>
      <c r="AEF507" s="26"/>
      <c r="AEG507" s="26"/>
      <c r="AEH507" s="26"/>
      <c r="AEI507" s="26"/>
      <c r="AEJ507" s="26"/>
      <c r="AEK507" s="26"/>
      <c r="AEL507" s="26"/>
      <c r="AEM507" s="26"/>
      <c r="AEN507" s="26"/>
      <c r="AEO507" s="26"/>
      <c r="AEP507" s="26"/>
      <c r="AEQ507" s="26"/>
      <c r="AER507" s="26"/>
      <c r="AES507" s="26"/>
      <c r="AET507" s="26"/>
      <c r="AEU507" s="26"/>
      <c r="AEV507" s="26"/>
      <c r="AEW507" s="26"/>
      <c r="AEX507" s="26"/>
      <c r="AEY507" s="26"/>
      <c r="AEZ507" s="26"/>
      <c r="AFA507" s="26"/>
      <c r="AFB507" s="26"/>
      <c r="AFC507" s="26"/>
      <c r="AFD507" s="26"/>
      <c r="AFE507" s="26"/>
      <c r="AFF507" s="26"/>
      <c r="AFG507" s="26"/>
      <c r="AFH507" s="26"/>
      <c r="AFI507" s="26"/>
      <c r="AFJ507" s="26"/>
      <c r="AFK507" s="26"/>
      <c r="AFL507" s="26"/>
      <c r="AFM507" s="26"/>
      <c r="AFN507" s="26"/>
      <c r="AFO507" s="26"/>
      <c r="AFP507" s="26"/>
      <c r="AFQ507" s="26"/>
      <c r="AFR507" s="26"/>
      <c r="AFS507" s="26"/>
      <c r="AFT507" s="26"/>
      <c r="AFU507" s="26"/>
      <c r="AFV507" s="26"/>
      <c r="AFW507" s="26"/>
      <c r="AFX507" s="26"/>
      <c r="AFY507" s="26"/>
      <c r="AFZ507" s="26"/>
      <c r="AGA507" s="26"/>
      <c r="AGB507" s="26"/>
      <c r="AGC507" s="26"/>
      <c r="AGD507" s="26"/>
      <c r="AGE507" s="26"/>
      <c r="AGF507" s="26"/>
      <c r="AGG507" s="26"/>
      <c r="AGH507" s="26"/>
      <c r="AGI507" s="26"/>
      <c r="AGJ507" s="26"/>
      <c r="AGK507" s="26"/>
      <c r="AGL507" s="26"/>
      <c r="AGM507" s="26"/>
      <c r="AGN507" s="26"/>
      <c r="AGO507" s="26"/>
    </row>
    <row r="508" spans="371:873" x14ac:dyDescent="0.25">
      <c r="NG508" s="26"/>
      <c r="NH508" s="26"/>
      <c r="NI508" s="26"/>
      <c r="NJ508" s="26"/>
      <c r="NK508" s="26"/>
      <c r="NL508" s="26"/>
      <c r="NM508" s="26"/>
      <c r="NN508" s="26"/>
      <c r="NO508" s="26"/>
      <c r="NP508" s="26"/>
      <c r="NQ508" s="26"/>
      <c r="NR508" s="26"/>
      <c r="NS508" s="26"/>
      <c r="NT508" s="26"/>
      <c r="NU508" s="26"/>
      <c r="NV508" s="26"/>
      <c r="NW508" s="26"/>
      <c r="NX508" s="26"/>
      <c r="NY508" s="26"/>
      <c r="NZ508" s="26"/>
      <c r="OA508" s="26"/>
      <c r="OB508" s="26"/>
      <c r="OC508" s="26"/>
      <c r="OD508" s="26"/>
      <c r="OE508" s="26"/>
      <c r="OF508" s="26"/>
      <c r="OG508" s="26"/>
      <c r="OH508" s="26"/>
      <c r="OI508" s="26"/>
      <c r="OJ508" s="26"/>
      <c r="OK508" s="26"/>
      <c r="OL508" s="26"/>
      <c r="OM508" s="26"/>
      <c r="ON508" s="26"/>
      <c r="OO508" s="26"/>
      <c r="OP508" s="26"/>
      <c r="OQ508" s="26"/>
      <c r="OR508" s="26"/>
      <c r="OS508" s="26"/>
      <c r="OT508" s="26"/>
      <c r="OU508" s="26"/>
      <c r="OV508" s="26"/>
      <c r="OW508" s="26"/>
      <c r="OX508" s="26"/>
      <c r="OY508" s="26"/>
      <c r="OZ508" s="26"/>
      <c r="PA508" s="26"/>
      <c r="PB508" s="26"/>
      <c r="PC508" s="26"/>
      <c r="PD508" s="26"/>
      <c r="PE508" s="26"/>
      <c r="PF508" s="26"/>
      <c r="PG508" s="26"/>
      <c r="PH508" s="26"/>
      <c r="PI508" s="26"/>
      <c r="PJ508" s="26"/>
      <c r="PK508" s="26"/>
      <c r="PL508" s="26"/>
      <c r="PM508" s="26"/>
      <c r="PN508" s="26"/>
      <c r="PO508" s="26"/>
      <c r="PP508" s="26"/>
      <c r="PQ508" s="26"/>
      <c r="PR508" s="26"/>
      <c r="PS508" s="26"/>
      <c r="PT508" s="26"/>
      <c r="PU508" s="26"/>
      <c r="PV508" s="26"/>
      <c r="PW508" s="26"/>
      <c r="PX508" s="26"/>
      <c r="PY508" s="26"/>
      <c r="PZ508" s="26"/>
      <c r="QA508" s="26"/>
      <c r="QB508" s="26"/>
      <c r="QC508" s="26"/>
      <c r="QD508" s="26"/>
      <c r="QE508" s="26"/>
      <c r="QF508" s="26"/>
      <c r="QG508" s="26"/>
      <c r="QH508" s="26"/>
      <c r="QI508" s="26"/>
      <c r="QJ508" s="26"/>
      <c r="QK508" s="26"/>
      <c r="QL508" s="26"/>
      <c r="QM508" s="26"/>
      <c r="QN508" s="26"/>
      <c r="QO508" s="26"/>
      <c r="QP508" s="26"/>
      <c r="QQ508" s="26"/>
      <c r="QR508" s="26"/>
      <c r="QS508" s="26"/>
      <c r="QT508" s="26"/>
      <c r="QU508" s="26"/>
      <c r="QV508" s="26"/>
      <c r="QW508" s="26"/>
      <c r="QX508" s="26"/>
      <c r="QY508" s="26"/>
      <c r="QZ508" s="26"/>
      <c r="RA508" s="26"/>
      <c r="RB508" s="26"/>
      <c r="RC508" s="26"/>
      <c r="RD508" s="26"/>
      <c r="RE508" s="26"/>
      <c r="RF508" s="26"/>
      <c r="RG508" s="26"/>
      <c r="RH508" s="26"/>
      <c r="RI508" s="26"/>
      <c r="RJ508" s="26"/>
      <c r="RK508" s="26"/>
      <c r="RL508" s="26"/>
      <c r="RM508" s="26"/>
      <c r="RN508" s="26"/>
      <c r="RO508" s="26"/>
      <c r="RP508" s="26"/>
      <c r="RQ508" s="26"/>
      <c r="RR508" s="26"/>
      <c r="RS508" s="26"/>
      <c r="RT508" s="26"/>
      <c r="RU508" s="26"/>
      <c r="RV508" s="26"/>
      <c r="RW508" s="26"/>
      <c r="RX508" s="26"/>
      <c r="RY508" s="26"/>
      <c r="RZ508" s="26"/>
      <c r="SA508" s="26"/>
      <c r="SB508" s="26"/>
      <c r="SC508" s="26"/>
      <c r="SD508" s="26"/>
      <c r="SE508" s="26"/>
      <c r="SF508" s="26"/>
      <c r="SG508" s="26"/>
      <c r="SH508" s="26"/>
      <c r="SI508" s="26"/>
      <c r="SJ508" s="26"/>
      <c r="SK508" s="26"/>
      <c r="SL508" s="26"/>
      <c r="SM508" s="26"/>
      <c r="SN508" s="26"/>
      <c r="SO508" s="26"/>
      <c r="SP508" s="26"/>
      <c r="AAV508" s="26"/>
      <c r="AAW508" s="26"/>
      <c r="AAX508" s="26"/>
      <c r="AAY508" s="26"/>
      <c r="AAZ508" s="26"/>
      <c r="ABA508" s="26"/>
      <c r="ABB508" s="26"/>
      <c r="ABC508" s="26"/>
      <c r="ABD508" s="26"/>
      <c r="ABE508" s="26"/>
      <c r="ABF508" s="26"/>
      <c r="ABG508" s="26"/>
      <c r="ABH508" s="26"/>
      <c r="ABI508" s="26"/>
      <c r="ABJ508" s="26"/>
      <c r="ABK508" s="26"/>
      <c r="ABL508" s="26"/>
      <c r="ABM508" s="26"/>
      <c r="ABN508" s="26"/>
      <c r="ABO508" s="26"/>
      <c r="ABP508" s="26"/>
      <c r="ABQ508" s="26"/>
      <c r="ABR508" s="26"/>
      <c r="ABS508" s="26"/>
      <c r="ABT508" s="26"/>
      <c r="ABU508" s="26"/>
      <c r="ABV508" s="26"/>
      <c r="ABW508" s="26"/>
      <c r="ABX508" s="26"/>
      <c r="ABY508" s="26"/>
      <c r="ABZ508" s="26"/>
      <c r="ACA508" s="26"/>
      <c r="ACB508" s="26"/>
      <c r="ACC508" s="26"/>
      <c r="ACD508" s="26"/>
      <c r="ACE508" s="26"/>
      <c r="ACF508" s="26"/>
      <c r="ACG508" s="26"/>
      <c r="ACH508" s="26"/>
      <c r="ACI508" s="26"/>
      <c r="ACJ508" s="26"/>
      <c r="ACK508" s="26"/>
      <c r="ACL508" s="26"/>
      <c r="ACM508" s="26"/>
      <c r="ACN508" s="26"/>
      <c r="ACO508" s="26"/>
      <c r="ACP508" s="26"/>
      <c r="ACQ508" s="26"/>
      <c r="ACR508" s="26"/>
      <c r="ACS508" s="26"/>
      <c r="ACT508" s="26"/>
      <c r="ACU508" s="26"/>
      <c r="ACV508" s="26"/>
      <c r="ACW508" s="26"/>
      <c r="ACX508" s="26"/>
      <c r="ACY508" s="26"/>
      <c r="ACZ508" s="26"/>
      <c r="ADA508" s="26"/>
      <c r="ADB508" s="26"/>
      <c r="ADC508" s="26"/>
      <c r="ADD508" s="26"/>
      <c r="ADE508" s="26"/>
      <c r="ADF508" s="26"/>
      <c r="ADG508" s="26"/>
      <c r="ADH508" s="26"/>
      <c r="ADI508" s="26"/>
      <c r="ADJ508" s="26"/>
      <c r="ADK508" s="26"/>
      <c r="ADL508" s="26"/>
      <c r="ADM508" s="26"/>
      <c r="ADN508" s="26"/>
      <c r="ADO508" s="26"/>
      <c r="ADP508" s="26"/>
      <c r="ADQ508" s="26"/>
      <c r="ADR508" s="26"/>
      <c r="ADS508" s="26"/>
      <c r="ADT508" s="26"/>
      <c r="ADU508" s="26"/>
      <c r="ADV508" s="26"/>
      <c r="ADW508" s="26"/>
      <c r="ADX508" s="26"/>
      <c r="ADY508" s="26"/>
      <c r="ADZ508" s="26"/>
      <c r="AEA508" s="26"/>
      <c r="AEB508" s="26"/>
      <c r="AEC508" s="26"/>
      <c r="AED508" s="26"/>
      <c r="AEE508" s="26"/>
      <c r="AEF508" s="26"/>
      <c r="AEG508" s="26"/>
      <c r="AEH508" s="26"/>
      <c r="AEI508" s="26"/>
      <c r="AEJ508" s="26"/>
      <c r="AEK508" s="26"/>
      <c r="AEL508" s="26"/>
      <c r="AEM508" s="26"/>
      <c r="AEN508" s="26"/>
      <c r="AEO508" s="26"/>
      <c r="AEP508" s="26"/>
      <c r="AEQ508" s="26"/>
      <c r="AER508" s="26"/>
      <c r="AES508" s="26"/>
      <c r="AET508" s="26"/>
      <c r="AEU508" s="26"/>
      <c r="AEV508" s="26"/>
      <c r="AEW508" s="26"/>
      <c r="AEX508" s="26"/>
      <c r="AEY508" s="26"/>
      <c r="AEZ508" s="26"/>
      <c r="AFA508" s="26"/>
      <c r="AFB508" s="26"/>
      <c r="AFC508" s="26"/>
      <c r="AFD508" s="26"/>
      <c r="AFE508" s="26"/>
      <c r="AFF508" s="26"/>
      <c r="AFG508" s="26"/>
      <c r="AFH508" s="26"/>
      <c r="AFI508" s="26"/>
      <c r="AFJ508" s="26"/>
      <c r="AFK508" s="26"/>
      <c r="AFL508" s="26"/>
      <c r="AFM508" s="26"/>
      <c r="AFN508" s="26"/>
      <c r="AFO508" s="26"/>
      <c r="AFP508" s="26"/>
      <c r="AFQ508" s="26"/>
      <c r="AFR508" s="26"/>
      <c r="AFS508" s="26"/>
      <c r="AFT508" s="26"/>
      <c r="AFU508" s="26"/>
      <c r="AFV508" s="26"/>
      <c r="AFW508" s="26"/>
      <c r="AFX508" s="26"/>
      <c r="AFY508" s="26"/>
      <c r="AFZ508" s="26"/>
      <c r="AGA508" s="26"/>
      <c r="AGB508" s="26"/>
      <c r="AGC508" s="26"/>
      <c r="AGD508" s="26"/>
      <c r="AGE508" s="26"/>
      <c r="AGF508" s="26"/>
      <c r="AGG508" s="26"/>
      <c r="AGH508" s="26"/>
      <c r="AGI508" s="26"/>
      <c r="AGJ508" s="26"/>
      <c r="AGK508" s="26"/>
      <c r="AGL508" s="26"/>
      <c r="AGM508" s="26"/>
      <c r="AGN508" s="26"/>
      <c r="AGO508" s="26"/>
    </row>
    <row r="509" spans="371:873" x14ac:dyDescent="0.25">
      <c r="NG509" s="26"/>
      <c r="NH509" s="26"/>
      <c r="NI509" s="26"/>
      <c r="NJ509" s="26"/>
      <c r="NK509" s="26"/>
      <c r="NL509" s="26"/>
      <c r="NM509" s="26"/>
      <c r="NN509" s="26"/>
      <c r="NO509" s="26"/>
      <c r="NP509" s="26"/>
      <c r="NQ509" s="26"/>
      <c r="NR509" s="26"/>
      <c r="NS509" s="26"/>
      <c r="NT509" s="26"/>
      <c r="NU509" s="26"/>
      <c r="NV509" s="26"/>
      <c r="NW509" s="26"/>
      <c r="NX509" s="26"/>
      <c r="NY509" s="26"/>
      <c r="NZ509" s="26"/>
      <c r="OA509" s="26"/>
      <c r="OB509" s="26"/>
      <c r="OC509" s="26"/>
      <c r="OD509" s="26"/>
      <c r="OE509" s="26"/>
      <c r="OF509" s="26"/>
      <c r="OG509" s="26"/>
      <c r="OH509" s="26"/>
      <c r="OI509" s="26"/>
      <c r="OJ509" s="26"/>
      <c r="OK509" s="26"/>
      <c r="OL509" s="26"/>
      <c r="OM509" s="26"/>
      <c r="ON509" s="26"/>
      <c r="OO509" s="26"/>
      <c r="OP509" s="26"/>
      <c r="OQ509" s="26"/>
      <c r="OR509" s="26"/>
      <c r="OS509" s="26"/>
      <c r="OT509" s="26"/>
      <c r="OU509" s="26"/>
      <c r="OV509" s="26"/>
      <c r="OW509" s="26"/>
      <c r="OX509" s="26"/>
      <c r="OY509" s="26"/>
      <c r="OZ509" s="26"/>
      <c r="PA509" s="26"/>
      <c r="PB509" s="26"/>
      <c r="PC509" s="26"/>
      <c r="PD509" s="26"/>
      <c r="PE509" s="26"/>
      <c r="PF509" s="26"/>
      <c r="PG509" s="26"/>
      <c r="PH509" s="26"/>
      <c r="PI509" s="26"/>
      <c r="PJ509" s="26"/>
      <c r="PK509" s="26"/>
      <c r="PL509" s="26"/>
      <c r="PM509" s="26"/>
      <c r="PN509" s="26"/>
      <c r="PO509" s="26"/>
      <c r="PP509" s="26"/>
      <c r="PQ509" s="26"/>
      <c r="PR509" s="26"/>
      <c r="PS509" s="26"/>
      <c r="PT509" s="26"/>
      <c r="PU509" s="26"/>
      <c r="PV509" s="26"/>
      <c r="PW509" s="26"/>
      <c r="PX509" s="26"/>
      <c r="PY509" s="26"/>
      <c r="PZ509" s="26"/>
      <c r="QA509" s="26"/>
      <c r="QB509" s="26"/>
      <c r="QC509" s="26"/>
      <c r="QD509" s="26"/>
      <c r="QE509" s="26"/>
      <c r="QF509" s="26"/>
      <c r="QG509" s="26"/>
      <c r="QH509" s="26"/>
      <c r="QI509" s="26"/>
      <c r="QJ509" s="26"/>
      <c r="QK509" s="26"/>
      <c r="QL509" s="26"/>
      <c r="QM509" s="26"/>
      <c r="QN509" s="26"/>
      <c r="QO509" s="26"/>
      <c r="QP509" s="26"/>
      <c r="QQ509" s="26"/>
      <c r="QR509" s="26"/>
      <c r="QS509" s="26"/>
      <c r="QT509" s="26"/>
      <c r="QU509" s="26"/>
      <c r="QV509" s="26"/>
      <c r="QW509" s="26"/>
      <c r="QX509" s="26"/>
      <c r="QY509" s="26"/>
      <c r="QZ509" s="26"/>
      <c r="RA509" s="26"/>
      <c r="RB509" s="26"/>
      <c r="RC509" s="26"/>
      <c r="RD509" s="26"/>
      <c r="RE509" s="26"/>
      <c r="RF509" s="26"/>
      <c r="RG509" s="26"/>
      <c r="RH509" s="26"/>
      <c r="RI509" s="26"/>
      <c r="RJ509" s="26"/>
      <c r="RK509" s="26"/>
      <c r="RL509" s="26"/>
      <c r="RM509" s="26"/>
      <c r="RN509" s="26"/>
      <c r="RO509" s="26"/>
      <c r="RP509" s="26"/>
      <c r="RQ509" s="26"/>
      <c r="RR509" s="26"/>
      <c r="RS509" s="26"/>
      <c r="RT509" s="26"/>
      <c r="RU509" s="26"/>
      <c r="RV509" s="26"/>
      <c r="RW509" s="26"/>
      <c r="RX509" s="26"/>
      <c r="RY509" s="26"/>
      <c r="RZ509" s="26"/>
      <c r="SA509" s="26"/>
      <c r="SB509" s="26"/>
      <c r="SC509" s="26"/>
      <c r="SD509" s="26"/>
      <c r="SE509" s="26"/>
      <c r="SF509" s="26"/>
      <c r="SG509" s="26"/>
      <c r="SH509" s="26"/>
      <c r="SI509" s="26"/>
      <c r="SJ509" s="26"/>
      <c r="SK509" s="26"/>
      <c r="SL509" s="26"/>
      <c r="SM509" s="26"/>
      <c r="SN509" s="26"/>
      <c r="SO509" s="26"/>
      <c r="SP509" s="26"/>
      <c r="AAV509" s="26"/>
      <c r="AAW509" s="26"/>
      <c r="AAX509" s="26"/>
      <c r="AAY509" s="26"/>
      <c r="AAZ509" s="26"/>
      <c r="ABA509" s="26"/>
      <c r="ABB509" s="26"/>
      <c r="ABC509" s="26"/>
      <c r="ABD509" s="26"/>
      <c r="ABE509" s="26"/>
      <c r="ABF509" s="26"/>
      <c r="ABG509" s="26"/>
      <c r="ABH509" s="26"/>
      <c r="ABI509" s="26"/>
      <c r="ABJ509" s="26"/>
      <c r="ABK509" s="26"/>
      <c r="ABL509" s="26"/>
      <c r="ABM509" s="26"/>
      <c r="ABN509" s="26"/>
      <c r="ABO509" s="26"/>
      <c r="ABP509" s="26"/>
      <c r="ABQ509" s="26"/>
      <c r="ABR509" s="26"/>
      <c r="ABS509" s="26"/>
      <c r="ABT509" s="26"/>
      <c r="ABU509" s="26"/>
      <c r="ABV509" s="26"/>
      <c r="ABW509" s="26"/>
      <c r="ABX509" s="26"/>
      <c r="ABY509" s="26"/>
      <c r="ABZ509" s="26"/>
      <c r="ACA509" s="26"/>
      <c r="ACB509" s="26"/>
      <c r="ACC509" s="26"/>
      <c r="ACD509" s="26"/>
      <c r="ACE509" s="26"/>
      <c r="ACF509" s="26"/>
      <c r="ACG509" s="26"/>
      <c r="ACH509" s="26"/>
      <c r="ACI509" s="26"/>
      <c r="ACJ509" s="26"/>
      <c r="ACK509" s="26"/>
      <c r="ACL509" s="26"/>
      <c r="ACM509" s="26"/>
      <c r="ACN509" s="26"/>
      <c r="ACO509" s="26"/>
      <c r="ACP509" s="26"/>
      <c r="ACQ509" s="26"/>
      <c r="ACR509" s="26"/>
      <c r="ACS509" s="26"/>
      <c r="ACT509" s="26"/>
      <c r="ACU509" s="26"/>
      <c r="ACV509" s="26"/>
      <c r="ACW509" s="26"/>
      <c r="ACX509" s="26"/>
      <c r="ACY509" s="26"/>
      <c r="ACZ509" s="26"/>
      <c r="ADA509" s="26"/>
      <c r="ADB509" s="26"/>
      <c r="ADC509" s="26"/>
      <c r="ADD509" s="26"/>
      <c r="ADE509" s="26"/>
      <c r="ADF509" s="26"/>
      <c r="ADG509" s="26"/>
      <c r="ADH509" s="26"/>
      <c r="ADI509" s="26"/>
      <c r="ADJ509" s="26"/>
      <c r="ADK509" s="26"/>
      <c r="ADL509" s="26"/>
      <c r="ADM509" s="26"/>
      <c r="ADN509" s="26"/>
      <c r="ADO509" s="26"/>
      <c r="ADP509" s="26"/>
      <c r="ADQ509" s="26"/>
      <c r="ADR509" s="26"/>
      <c r="ADS509" s="26"/>
      <c r="ADT509" s="26"/>
      <c r="ADU509" s="26"/>
      <c r="ADV509" s="26"/>
      <c r="ADW509" s="26"/>
      <c r="ADX509" s="26"/>
      <c r="ADY509" s="26"/>
      <c r="ADZ509" s="26"/>
      <c r="AEA509" s="26"/>
      <c r="AEB509" s="26"/>
      <c r="AEC509" s="26"/>
      <c r="AED509" s="26"/>
      <c r="AEE509" s="26"/>
      <c r="AEF509" s="26"/>
      <c r="AEG509" s="26"/>
      <c r="AEH509" s="26"/>
      <c r="AEI509" s="26"/>
      <c r="AEJ509" s="26"/>
      <c r="AEK509" s="26"/>
      <c r="AEL509" s="26"/>
      <c r="AEM509" s="26"/>
      <c r="AEN509" s="26"/>
      <c r="AEO509" s="26"/>
      <c r="AEP509" s="26"/>
      <c r="AEQ509" s="26"/>
      <c r="AER509" s="26"/>
      <c r="AES509" s="26"/>
      <c r="AET509" s="26"/>
      <c r="AEU509" s="26"/>
      <c r="AEV509" s="26"/>
      <c r="AEW509" s="26"/>
      <c r="AEX509" s="26"/>
      <c r="AEY509" s="26"/>
      <c r="AEZ509" s="26"/>
      <c r="AFA509" s="26"/>
      <c r="AFB509" s="26"/>
      <c r="AFC509" s="26"/>
      <c r="AFD509" s="26"/>
      <c r="AFE509" s="26"/>
      <c r="AFF509" s="26"/>
      <c r="AFG509" s="26"/>
      <c r="AFH509" s="26"/>
      <c r="AFI509" s="26"/>
      <c r="AFJ509" s="26"/>
      <c r="AFK509" s="26"/>
      <c r="AFL509" s="26"/>
      <c r="AFM509" s="26"/>
      <c r="AFN509" s="26"/>
      <c r="AFO509" s="26"/>
      <c r="AFP509" s="26"/>
      <c r="AFQ509" s="26"/>
      <c r="AFR509" s="26"/>
      <c r="AFS509" s="26"/>
      <c r="AFT509" s="26"/>
      <c r="AFU509" s="26"/>
      <c r="AFV509" s="26"/>
      <c r="AFW509" s="26"/>
      <c r="AFX509" s="26"/>
      <c r="AFY509" s="26"/>
      <c r="AFZ509" s="26"/>
      <c r="AGA509" s="26"/>
      <c r="AGB509" s="26"/>
      <c r="AGC509" s="26"/>
      <c r="AGD509" s="26"/>
      <c r="AGE509" s="26"/>
      <c r="AGF509" s="26"/>
      <c r="AGG509" s="26"/>
      <c r="AGH509" s="26"/>
      <c r="AGI509" s="26"/>
      <c r="AGJ509" s="26"/>
      <c r="AGK509" s="26"/>
      <c r="AGL509" s="26"/>
      <c r="AGM509" s="26"/>
      <c r="AGN509" s="26"/>
      <c r="AGO509" s="26"/>
    </row>
    <row r="510" spans="371:873" x14ac:dyDescent="0.25">
      <c r="NG510" s="26"/>
      <c r="NH510" s="26"/>
      <c r="NI510" s="26"/>
      <c r="NJ510" s="26"/>
      <c r="NK510" s="26"/>
      <c r="NL510" s="26"/>
      <c r="NM510" s="26"/>
      <c r="NN510" s="26"/>
      <c r="NO510" s="26"/>
      <c r="NP510" s="26"/>
      <c r="NQ510" s="26"/>
      <c r="NR510" s="26"/>
      <c r="NS510" s="26"/>
      <c r="NT510" s="26"/>
      <c r="NU510" s="26"/>
      <c r="NV510" s="26"/>
      <c r="NW510" s="26"/>
      <c r="NX510" s="26"/>
      <c r="NY510" s="26"/>
      <c r="NZ510" s="26"/>
      <c r="OA510" s="26"/>
      <c r="OB510" s="26"/>
      <c r="OC510" s="26"/>
      <c r="OD510" s="26"/>
      <c r="OE510" s="26"/>
      <c r="OF510" s="26"/>
      <c r="OG510" s="26"/>
      <c r="OH510" s="26"/>
      <c r="OI510" s="26"/>
      <c r="OJ510" s="26"/>
      <c r="OK510" s="26"/>
      <c r="OL510" s="26"/>
      <c r="OM510" s="26"/>
      <c r="ON510" s="26"/>
      <c r="OO510" s="26"/>
      <c r="OP510" s="26"/>
      <c r="OQ510" s="26"/>
      <c r="OR510" s="26"/>
      <c r="OS510" s="26"/>
      <c r="OT510" s="26"/>
      <c r="OU510" s="26"/>
      <c r="OV510" s="26"/>
      <c r="OW510" s="26"/>
      <c r="OX510" s="26"/>
      <c r="OY510" s="26"/>
      <c r="OZ510" s="26"/>
      <c r="PA510" s="26"/>
      <c r="PB510" s="26"/>
      <c r="PC510" s="26"/>
      <c r="PD510" s="26"/>
      <c r="PE510" s="26"/>
      <c r="PF510" s="26"/>
      <c r="PG510" s="26"/>
      <c r="PH510" s="26"/>
      <c r="PI510" s="26"/>
      <c r="PJ510" s="26"/>
      <c r="PK510" s="26"/>
      <c r="PL510" s="26"/>
      <c r="PM510" s="26"/>
      <c r="PN510" s="26"/>
      <c r="PO510" s="26"/>
      <c r="PP510" s="26"/>
      <c r="PQ510" s="26"/>
      <c r="PR510" s="26"/>
      <c r="PS510" s="26"/>
      <c r="PT510" s="26"/>
      <c r="PU510" s="26"/>
      <c r="PV510" s="26"/>
      <c r="PW510" s="26"/>
      <c r="PX510" s="26"/>
      <c r="PY510" s="26"/>
      <c r="PZ510" s="26"/>
      <c r="QA510" s="26"/>
      <c r="QB510" s="26"/>
      <c r="QC510" s="26"/>
      <c r="QD510" s="26"/>
      <c r="QE510" s="26"/>
      <c r="QF510" s="26"/>
      <c r="QG510" s="26"/>
      <c r="QH510" s="26"/>
      <c r="QI510" s="26"/>
      <c r="QJ510" s="26"/>
      <c r="QK510" s="26"/>
      <c r="QL510" s="26"/>
      <c r="QM510" s="26"/>
      <c r="QN510" s="26"/>
      <c r="QO510" s="26"/>
      <c r="QP510" s="26"/>
      <c r="QQ510" s="26"/>
      <c r="QR510" s="26"/>
      <c r="QS510" s="26"/>
      <c r="QT510" s="26"/>
      <c r="QU510" s="26"/>
      <c r="QV510" s="26"/>
      <c r="QW510" s="26"/>
      <c r="QX510" s="26"/>
      <c r="QY510" s="26"/>
      <c r="QZ510" s="26"/>
      <c r="RA510" s="26"/>
      <c r="RB510" s="26"/>
      <c r="RC510" s="26"/>
      <c r="RD510" s="26"/>
      <c r="RE510" s="26"/>
      <c r="RF510" s="26"/>
      <c r="RG510" s="26"/>
      <c r="RH510" s="26"/>
      <c r="RI510" s="26"/>
      <c r="RJ510" s="26"/>
      <c r="RK510" s="26"/>
      <c r="RL510" s="26"/>
      <c r="RM510" s="26"/>
      <c r="RN510" s="26"/>
      <c r="RO510" s="26"/>
      <c r="RP510" s="26"/>
      <c r="RQ510" s="26"/>
      <c r="RR510" s="26"/>
      <c r="RS510" s="26"/>
      <c r="RT510" s="26"/>
      <c r="RU510" s="26"/>
      <c r="RV510" s="26"/>
      <c r="RW510" s="26"/>
      <c r="RX510" s="26"/>
      <c r="RY510" s="26"/>
      <c r="RZ510" s="26"/>
      <c r="SA510" s="26"/>
      <c r="SB510" s="26"/>
      <c r="SC510" s="26"/>
      <c r="SD510" s="26"/>
      <c r="SE510" s="26"/>
      <c r="SF510" s="26"/>
      <c r="SG510" s="26"/>
      <c r="SH510" s="26"/>
      <c r="SI510" s="26"/>
      <c r="SJ510" s="26"/>
      <c r="SK510" s="26"/>
      <c r="SL510" s="26"/>
      <c r="SM510" s="26"/>
      <c r="SN510" s="26"/>
      <c r="SO510" s="26"/>
      <c r="SP510" s="26"/>
      <c r="AAV510" s="26"/>
      <c r="AAW510" s="26"/>
      <c r="AAX510" s="26"/>
      <c r="AAY510" s="26"/>
      <c r="AAZ510" s="26"/>
      <c r="ABA510" s="26"/>
      <c r="ABB510" s="26"/>
      <c r="ABC510" s="26"/>
      <c r="ABD510" s="26"/>
      <c r="ABE510" s="26"/>
      <c r="ABF510" s="26"/>
      <c r="ABG510" s="26"/>
      <c r="ABH510" s="26"/>
      <c r="ABI510" s="26"/>
      <c r="ABJ510" s="26"/>
      <c r="ABK510" s="26"/>
      <c r="ABL510" s="26"/>
      <c r="ABM510" s="26"/>
      <c r="ABN510" s="26"/>
      <c r="ABO510" s="26"/>
      <c r="ABP510" s="26"/>
      <c r="ABQ510" s="26"/>
      <c r="ABR510" s="26"/>
      <c r="ABS510" s="26"/>
      <c r="ABT510" s="26"/>
      <c r="ABU510" s="26"/>
      <c r="ABV510" s="26"/>
      <c r="ABW510" s="26"/>
      <c r="ABX510" s="26"/>
      <c r="ABY510" s="26"/>
      <c r="ABZ510" s="26"/>
      <c r="ACA510" s="26"/>
      <c r="ACB510" s="26"/>
      <c r="ACC510" s="26"/>
      <c r="ACD510" s="26"/>
      <c r="ACE510" s="26"/>
      <c r="ACF510" s="26"/>
      <c r="ACG510" s="26"/>
      <c r="ACH510" s="26"/>
      <c r="ACI510" s="26"/>
      <c r="ACJ510" s="26"/>
      <c r="ACK510" s="26"/>
      <c r="ACL510" s="26"/>
      <c r="ACM510" s="26"/>
      <c r="ACN510" s="26"/>
      <c r="ACO510" s="26"/>
      <c r="ACP510" s="26"/>
      <c r="ACQ510" s="26"/>
      <c r="ACR510" s="26"/>
      <c r="ACS510" s="26"/>
      <c r="ACT510" s="26"/>
      <c r="ACU510" s="26"/>
      <c r="ACV510" s="26"/>
      <c r="ACW510" s="26"/>
      <c r="ACX510" s="26"/>
      <c r="ACY510" s="26"/>
      <c r="ACZ510" s="26"/>
      <c r="ADA510" s="26"/>
      <c r="ADB510" s="26"/>
      <c r="ADC510" s="26"/>
      <c r="ADD510" s="26"/>
      <c r="ADE510" s="26"/>
      <c r="ADF510" s="26"/>
      <c r="ADG510" s="26"/>
      <c r="ADH510" s="26"/>
      <c r="ADI510" s="26"/>
      <c r="ADJ510" s="26"/>
      <c r="ADK510" s="26"/>
      <c r="ADL510" s="26"/>
      <c r="ADM510" s="26"/>
      <c r="ADN510" s="26"/>
      <c r="ADO510" s="26"/>
      <c r="ADP510" s="26"/>
      <c r="ADQ510" s="26"/>
      <c r="ADR510" s="26"/>
      <c r="ADS510" s="26"/>
      <c r="ADT510" s="26"/>
      <c r="ADU510" s="26"/>
      <c r="ADV510" s="26"/>
      <c r="ADW510" s="26"/>
      <c r="ADX510" s="26"/>
      <c r="ADY510" s="26"/>
      <c r="ADZ510" s="26"/>
      <c r="AEA510" s="26"/>
      <c r="AEB510" s="26"/>
      <c r="AEC510" s="26"/>
      <c r="AED510" s="26"/>
      <c r="AEE510" s="26"/>
      <c r="AEF510" s="26"/>
      <c r="AEG510" s="26"/>
      <c r="AEH510" s="26"/>
      <c r="AEI510" s="26"/>
      <c r="AEJ510" s="26"/>
      <c r="AEK510" s="26"/>
      <c r="AEL510" s="26"/>
      <c r="AEM510" s="26"/>
      <c r="AEN510" s="26"/>
      <c r="AEO510" s="26"/>
      <c r="AEP510" s="26"/>
      <c r="AEQ510" s="26"/>
      <c r="AER510" s="26"/>
      <c r="AES510" s="26"/>
      <c r="AET510" s="26"/>
      <c r="AEU510" s="26"/>
      <c r="AEV510" s="26"/>
      <c r="AEW510" s="26"/>
      <c r="AEX510" s="26"/>
      <c r="AEY510" s="26"/>
      <c r="AEZ510" s="26"/>
      <c r="AFA510" s="26"/>
      <c r="AFB510" s="26"/>
      <c r="AFC510" s="26"/>
      <c r="AFD510" s="26"/>
      <c r="AFE510" s="26"/>
      <c r="AFF510" s="26"/>
      <c r="AFG510" s="26"/>
      <c r="AFH510" s="26"/>
      <c r="AFI510" s="26"/>
      <c r="AFJ510" s="26"/>
      <c r="AFK510" s="26"/>
      <c r="AFL510" s="26"/>
      <c r="AFM510" s="26"/>
      <c r="AFN510" s="26"/>
      <c r="AFO510" s="26"/>
      <c r="AFP510" s="26"/>
      <c r="AFQ510" s="26"/>
      <c r="AFR510" s="26"/>
      <c r="AFS510" s="26"/>
      <c r="AFT510" s="26"/>
      <c r="AFU510" s="26"/>
      <c r="AFV510" s="26"/>
      <c r="AFW510" s="26"/>
      <c r="AFX510" s="26"/>
      <c r="AFY510" s="26"/>
      <c r="AFZ510" s="26"/>
      <c r="AGA510" s="26"/>
      <c r="AGB510" s="26"/>
      <c r="AGC510" s="26"/>
      <c r="AGD510" s="26"/>
      <c r="AGE510" s="26"/>
      <c r="AGF510" s="26"/>
      <c r="AGG510" s="26"/>
      <c r="AGH510" s="26"/>
      <c r="AGI510" s="26"/>
      <c r="AGJ510" s="26"/>
      <c r="AGK510" s="26"/>
      <c r="AGL510" s="26"/>
      <c r="AGM510" s="26"/>
      <c r="AGN510" s="26"/>
      <c r="AGO510" s="26"/>
    </row>
    <row r="511" spans="371:873" x14ac:dyDescent="0.25">
      <c r="NG511" s="26"/>
      <c r="NH511" s="26"/>
      <c r="NI511" s="26"/>
      <c r="NJ511" s="26"/>
      <c r="NK511" s="26"/>
      <c r="NL511" s="26"/>
      <c r="NM511" s="26"/>
      <c r="NN511" s="26"/>
      <c r="NO511" s="26"/>
      <c r="NP511" s="26"/>
      <c r="NQ511" s="26"/>
      <c r="NR511" s="26"/>
      <c r="NS511" s="26"/>
      <c r="NT511" s="26"/>
      <c r="NU511" s="26"/>
      <c r="NV511" s="26"/>
      <c r="NW511" s="26"/>
      <c r="NX511" s="26"/>
      <c r="NY511" s="26"/>
      <c r="NZ511" s="26"/>
      <c r="OA511" s="26"/>
      <c r="OB511" s="26"/>
      <c r="OC511" s="26"/>
      <c r="OD511" s="26"/>
      <c r="OE511" s="26"/>
      <c r="OF511" s="26"/>
      <c r="OG511" s="26"/>
      <c r="OH511" s="26"/>
      <c r="OI511" s="26"/>
      <c r="OJ511" s="26"/>
      <c r="OK511" s="26"/>
      <c r="OL511" s="26"/>
      <c r="OM511" s="26"/>
      <c r="ON511" s="26"/>
      <c r="OO511" s="26"/>
      <c r="OP511" s="26"/>
      <c r="OQ511" s="26"/>
      <c r="OR511" s="26"/>
      <c r="OS511" s="26"/>
      <c r="OT511" s="26"/>
      <c r="OU511" s="26"/>
      <c r="OV511" s="26"/>
      <c r="OW511" s="26"/>
      <c r="OX511" s="26"/>
      <c r="OY511" s="26"/>
      <c r="OZ511" s="26"/>
      <c r="PA511" s="26"/>
      <c r="PB511" s="26"/>
      <c r="PC511" s="26"/>
      <c r="PD511" s="26"/>
      <c r="PE511" s="26"/>
      <c r="PF511" s="26"/>
      <c r="PG511" s="26"/>
      <c r="PH511" s="26"/>
      <c r="PI511" s="26"/>
      <c r="PJ511" s="26"/>
      <c r="PK511" s="26"/>
      <c r="PL511" s="26"/>
      <c r="PM511" s="26"/>
      <c r="PN511" s="26"/>
      <c r="PO511" s="26"/>
      <c r="PP511" s="26"/>
      <c r="PQ511" s="26"/>
      <c r="PR511" s="26"/>
      <c r="PS511" s="26"/>
      <c r="PT511" s="26"/>
      <c r="PU511" s="26"/>
      <c r="PV511" s="26"/>
      <c r="PW511" s="26"/>
      <c r="PX511" s="26"/>
      <c r="PY511" s="26"/>
      <c r="PZ511" s="26"/>
      <c r="QA511" s="26"/>
      <c r="QB511" s="26"/>
      <c r="QC511" s="26"/>
      <c r="QD511" s="26"/>
      <c r="QE511" s="26"/>
      <c r="QF511" s="26"/>
      <c r="QG511" s="26"/>
      <c r="QH511" s="26"/>
      <c r="QI511" s="26"/>
      <c r="QJ511" s="26"/>
      <c r="QK511" s="26"/>
      <c r="QL511" s="26"/>
      <c r="QM511" s="26"/>
      <c r="QN511" s="26"/>
      <c r="QO511" s="26"/>
      <c r="QP511" s="26"/>
      <c r="QQ511" s="26"/>
      <c r="QR511" s="26"/>
      <c r="QS511" s="26"/>
      <c r="QT511" s="26"/>
      <c r="QU511" s="26"/>
      <c r="QV511" s="26"/>
      <c r="QW511" s="26"/>
      <c r="QX511" s="26"/>
      <c r="QY511" s="26"/>
      <c r="QZ511" s="26"/>
      <c r="RA511" s="26"/>
      <c r="RB511" s="26"/>
      <c r="RC511" s="26"/>
      <c r="RD511" s="26"/>
      <c r="RE511" s="26"/>
      <c r="RF511" s="26"/>
      <c r="RG511" s="26"/>
      <c r="RH511" s="26"/>
      <c r="RI511" s="26"/>
      <c r="RJ511" s="26"/>
      <c r="RK511" s="26"/>
      <c r="RL511" s="26"/>
      <c r="RM511" s="26"/>
      <c r="RN511" s="26"/>
      <c r="RO511" s="26"/>
      <c r="RP511" s="26"/>
      <c r="RQ511" s="26"/>
      <c r="RR511" s="26"/>
      <c r="RS511" s="26"/>
      <c r="RT511" s="26"/>
      <c r="RU511" s="26"/>
      <c r="RV511" s="26"/>
      <c r="RW511" s="26"/>
      <c r="RX511" s="26"/>
      <c r="RY511" s="26"/>
      <c r="RZ511" s="26"/>
      <c r="SA511" s="26"/>
      <c r="SB511" s="26"/>
      <c r="SC511" s="26"/>
      <c r="SD511" s="26"/>
      <c r="SE511" s="26"/>
      <c r="SF511" s="26"/>
      <c r="SG511" s="26"/>
      <c r="SH511" s="26"/>
      <c r="SI511" s="26"/>
      <c r="SJ511" s="26"/>
      <c r="SK511" s="26"/>
      <c r="SL511" s="26"/>
      <c r="SM511" s="26"/>
      <c r="SN511" s="26"/>
      <c r="SO511" s="26"/>
      <c r="SP511" s="26"/>
      <c r="AAV511" s="26"/>
      <c r="AAW511" s="26"/>
      <c r="AAX511" s="26"/>
      <c r="AAY511" s="26"/>
      <c r="AAZ511" s="26"/>
      <c r="ABA511" s="26"/>
      <c r="ABB511" s="26"/>
      <c r="ABC511" s="26"/>
      <c r="ABD511" s="26"/>
      <c r="ABE511" s="26"/>
      <c r="ABF511" s="26"/>
      <c r="ABG511" s="26"/>
      <c r="ABH511" s="26"/>
      <c r="ABI511" s="26"/>
      <c r="ABJ511" s="26"/>
      <c r="ABK511" s="26"/>
      <c r="ABL511" s="26"/>
      <c r="ABM511" s="26"/>
      <c r="ABN511" s="26"/>
      <c r="ABO511" s="26"/>
      <c r="ABP511" s="26"/>
      <c r="ABQ511" s="26"/>
      <c r="ABR511" s="26"/>
      <c r="ABS511" s="26"/>
      <c r="ABT511" s="26"/>
      <c r="ABU511" s="26"/>
      <c r="ABV511" s="26"/>
      <c r="ABW511" s="26"/>
      <c r="ABX511" s="26"/>
      <c r="ABY511" s="26"/>
      <c r="ABZ511" s="26"/>
      <c r="ACA511" s="26"/>
      <c r="ACB511" s="26"/>
      <c r="ACC511" s="26"/>
      <c r="ACD511" s="26"/>
      <c r="ACE511" s="26"/>
      <c r="ACF511" s="26"/>
      <c r="ACG511" s="26"/>
      <c r="ACH511" s="26"/>
      <c r="ACI511" s="26"/>
      <c r="ACJ511" s="26"/>
      <c r="ACK511" s="26"/>
      <c r="ACL511" s="26"/>
      <c r="ACM511" s="26"/>
      <c r="ACN511" s="26"/>
      <c r="ACO511" s="26"/>
      <c r="ACP511" s="26"/>
      <c r="ACQ511" s="26"/>
      <c r="ACR511" s="26"/>
      <c r="ACS511" s="26"/>
      <c r="ACT511" s="26"/>
      <c r="ACU511" s="26"/>
      <c r="ACV511" s="26"/>
      <c r="ACW511" s="26"/>
      <c r="ACX511" s="26"/>
      <c r="ACY511" s="26"/>
      <c r="ACZ511" s="26"/>
      <c r="ADA511" s="26"/>
      <c r="ADB511" s="26"/>
      <c r="ADC511" s="26"/>
      <c r="ADD511" s="26"/>
      <c r="ADE511" s="26"/>
      <c r="ADF511" s="26"/>
      <c r="ADG511" s="26"/>
      <c r="ADH511" s="26"/>
      <c r="ADI511" s="26"/>
      <c r="ADJ511" s="26"/>
      <c r="ADK511" s="26"/>
      <c r="ADL511" s="26"/>
      <c r="ADM511" s="26"/>
      <c r="ADN511" s="26"/>
      <c r="ADO511" s="26"/>
      <c r="ADP511" s="26"/>
      <c r="ADQ511" s="26"/>
      <c r="ADR511" s="26"/>
      <c r="ADS511" s="26"/>
      <c r="ADT511" s="26"/>
      <c r="ADU511" s="26"/>
      <c r="ADV511" s="26"/>
      <c r="ADW511" s="26"/>
      <c r="ADX511" s="26"/>
      <c r="ADY511" s="26"/>
      <c r="ADZ511" s="26"/>
      <c r="AEA511" s="26"/>
      <c r="AEB511" s="26"/>
      <c r="AEC511" s="26"/>
      <c r="AED511" s="26"/>
      <c r="AEE511" s="26"/>
      <c r="AEF511" s="26"/>
      <c r="AEG511" s="26"/>
      <c r="AEH511" s="26"/>
      <c r="AEI511" s="26"/>
      <c r="AEJ511" s="26"/>
      <c r="AEK511" s="26"/>
      <c r="AEL511" s="26"/>
      <c r="AEM511" s="26"/>
      <c r="AEN511" s="26"/>
      <c r="AEO511" s="26"/>
      <c r="AEP511" s="26"/>
      <c r="AEQ511" s="26"/>
      <c r="AER511" s="26"/>
      <c r="AES511" s="26"/>
      <c r="AET511" s="26"/>
      <c r="AEU511" s="26"/>
      <c r="AEV511" s="26"/>
      <c r="AEW511" s="26"/>
      <c r="AEX511" s="26"/>
      <c r="AEY511" s="26"/>
      <c r="AEZ511" s="26"/>
      <c r="AFA511" s="26"/>
      <c r="AFB511" s="26"/>
      <c r="AFC511" s="26"/>
      <c r="AFD511" s="26"/>
      <c r="AFE511" s="26"/>
      <c r="AFF511" s="26"/>
      <c r="AFG511" s="26"/>
      <c r="AFH511" s="26"/>
      <c r="AFI511" s="26"/>
      <c r="AFJ511" s="26"/>
      <c r="AFK511" s="26"/>
      <c r="AFL511" s="26"/>
      <c r="AFM511" s="26"/>
      <c r="AFN511" s="26"/>
      <c r="AFO511" s="26"/>
      <c r="AFP511" s="26"/>
      <c r="AFQ511" s="26"/>
      <c r="AFR511" s="26"/>
      <c r="AFS511" s="26"/>
      <c r="AFT511" s="26"/>
      <c r="AFU511" s="26"/>
      <c r="AFV511" s="26"/>
      <c r="AFW511" s="26"/>
      <c r="AFX511" s="26"/>
      <c r="AFY511" s="26"/>
      <c r="AFZ511" s="26"/>
      <c r="AGA511" s="26"/>
      <c r="AGB511" s="26"/>
      <c r="AGC511" s="26"/>
      <c r="AGD511" s="26"/>
      <c r="AGE511" s="26"/>
      <c r="AGF511" s="26"/>
      <c r="AGG511" s="26"/>
      <c r="AGH511" s="26"/>
      <c r="AGI511" s="26"/>
      <c r="AGJ511" s="26"/>
      <c r="AGK511" s="26"/>
      <c r="AGL511" s="26"/>
      <c r="AGM511" s="26"/>
      <c r="AGN511" s="26"/>
      <c r="AGO511" s="26"/>
    </row>
    <row r="512" spans="371:873" x14ac:dyDescent="0.25">
      <c r="NG512" s="26"/>
      <c r="NH512" s="26"/>
      <c r="NI512" s="26"/>
      <c r="NJ512" s="26"/>
      <c r="NK512" s="26"/>
      <c r="NL512" s="26"/>
      <c r="NM512" s="26"/>
      <c r="NN512" s="26"/>
      <c r="NO512" s="26"/>
      <c r="NP512" s="26"/>
      <c r="NQ512" s="26"/>
      <c r="NR512" s="26"/>
      <c r="NS512" s="26"/>
      <c r="NT512" s="26"/>
      <c r="NU512" s="26"/>
      <c r="NV512" s="26"/>
      <c r="NW512" s="26"/>
      <c r="NX512" s="26"/>
      <c r="NY512" s="26"/>
      <c r="NZ512" s="26"/>
      <c r="OA512" s="26"/>
      <c r="OB512" s="26"/>
      <c r="OC512" s="26"/>
      <c r="OD512" s="26"/>
      <c r="OE512" s="26"/>
      <c r="OF512" s="26"/>
      <c r="OG512" s="26"/>
      <c r="OH512" s="26"/>
      <c r="OI512" s="26"/>
      <c r="OJ512" s="26"/>
      <c r="OK512" s="26"/>
      <c r="OL512" s="26"/>
      <c r="OM512" s="26"/>
      <c r="ON512" s="26"/>
      <c r="OO512" s="26"/>
      <c r="OP512" s="26"/>
      <c r="OQ512" s="26"/>
      <c r="OR512" s="26"/>
      <c r="OS512" s="26"/>
      <c r="OT512" s="26"/>
      <c r="OU512" s="26"/>
      <c r="OV512" s="26"/>
      <c r="OW512" s="26"/>
      <c r="OX512" s="26"/>
      <c r="OY512" s="26"/>
      <c r="OZ512" s="26"/>
      <c r="PA512" s="26"/>
      <c r="PB512" s="26"/>
      <c r="PC512" s="26"/>
      <c r="PD512" s="26"/>
      <c r="PE512" s="26"/>
      <c r="PF512" s="26"/>
      <c r="PG512" s="26"/>
      <c r="PH512" s="26"/>
      <c r="PI512" s="26"/>
      <c r="PJ512" s="26"/>
      <c r="PK512" s="26"/>
      <c r="PL512" s="26"/>
      <c r="PM512" s="26"/>
      <c r="PN512" s="26"/>
      <c r="PO512" s="26"/>
      <c r="PP512" s="26"/>
      <c r="PQ512" s="26"/>
      <c r="PR512" s="26"/>
      <c r="PS512" s="26"/>
      <c r="PT512" s="26"/>
      <c r="PU512" s="26"/>
      <c r="PV512" s="26"/>
      <c r="PW512" s="26"/>
      <c r="PX512" s="26"/>
      <c r="PY512" s="26"/>
      <c r="PZ512" s="26"/>
      <c r="QA512" s="26"/>
      <c r="QB512" s="26"/>
      <c r="QC512" s="26"/>
      <c r="QD512" s="26"/>
      <c r="QE512" s="26"/>
      <c r="QF512" s="26"/>
      <c r="QG512" s="26"/>
      <c r="QH512" s="26"/>
      <c r="QI512" s="26"/>
      <c r="QJ512" s="26"/>
      <c r="QK512" s="26"/>
      <c r="QL512" s="26"/>
      <c r="QM512" s="26"/>
      <c r="QN512" s="26"/>
      <c r="QO512" s="26"/>
      <c r="QP512" s="26"/>
      <c r="QQ512" s="26"/>
      <c r="QR512" s="26"/>
      <c r="QS512" s="26"/>
      <c r="QT512" s="26"/>
      <c r="QU512" s="26"/>
      <c r="QV512" s="26"/>
      <c r="QW512" s="26"/>
      <c r="QX512" s="26"/>
      <c r="QY512" s="26"/>
      <c r="QZ512" s="26"/>
      <c r="RA512" s="26"/>
      <c r="RB512" s="26"/>
      <c r="RC512" s="26"/>
      <c r="RD512" s="26"/>
      <c r="RE512" s="26"/>
      <c r="RF512" s="26"/>
      <c r="RG512" s="26"/>
      <c r="RH512" s="26"/>
      <c r="RI512" s="26"/>
      <c r="RJ512" s="26"/>
      <c r="RK512" s="26"/>
      <c r="RL512" s="26"/>
      <c r="RM512" s="26"/>
      <c r="RN512" s="26"/>
      <c r="RO512" s="26"/>
      <c r="RP512" s="26"/>
      <c r="RQ512" s="26"/>
      <c r="RR512" s="26"/>
      <c r="RS512" s="26"/>
      <c r="RT512" s="26"/>
      <c r="RU512" s="26"/>
      <c r="RV512" s="26"/>
      <c r="RW512" s="26"/>
      <c r="RX512" s="26"/>
      <c r="RY512" s="26"/>
      <c r="RZ512" s="26"/>
      <c r="SA512" s="26"/>
      <c r="SB512" s="26"/>
      <c r="SC512" s="26"/>
      <c r="SD512" s="26"/>
      <c r="SE512" s="26"/>
      <c r="SF512" s="26"/>
      <c r="SG512" s="26"/>
      <c r="SH512" s="26"/>
      <c r="SI512" s="26"/>
      <c r="SJ512" s="26"/>
      <c r="SK512" s="26"/>
      <c r="SL512" s="26"/>
      <c r="SM512" s="26"/>
      <c r="SN512" s="26"/>
      <c r="SO512" s="26"/>
      <c r="SP512" s="26"/>
      <c r="AAV512" s="26"/>
      <c r="AAW512" s="26"/>
      <c r="AAX512" s="26"/>
      <c r="AAY512" s="26"/>
      <c r="AAZ512" s="26"/>
      <c r="ABA512" s="26"/>
      <c r="ABB512" s="26"/>
      <c r="ABC512" s="26"/>
      <c r="ABD512" s="26"/>
      <c r="ABE512" s="26"/>
      <c r="ABF512" s="26"/>
      <c r="ABG512" s="26"/>
      <c r="ABH512" s="26"/>
      <c r="ABI512" s="26"/>
      <c r="ABJ512" s="26"/>
      <c r="ABK512" s="26"/>
      <c r="ABL512" s="26"/>
      <c r="ABM512" s="26"/>
      <c r="ABN512" s="26"/>
      <c r="ABO512" s="26"/>
      <c r="ABP512" s="26"/>
      <c r="ABQ512" s="26"/>
      <c r="ABR512" s="26"/>
      <c r="ABS512" s="26"/>
      <c r="ABT512" s="26"/>
      <c r="ABU512" s="26"/>
      <c r="ABV512" s="26"/>
      <c r="ABW512" s="26"/>
      <c r="ABX512" s="26"/>
      <c r="ABY512" s="26"/>
      <c r="ABZ512" s="26"/>
      <c r="ACA512" s="26"/>
      <c r="ACB512" s="26"/>
      <c r="ACC512" s="26"/>
      <c r="ACD512" s="26"/>
      <c r="ACE512" s="26"/>
      <c r="ACF512" s="26"/>
      <c r="ACG512" s="26"/>
      <c r="ACH512" s="26"/>
      <c r="ACI512" s="26"/>
      <c r="ACJ512" s="26"/>
      <c r="ACK512" s="26"/>
      <c r="ACL512" s="26"/>
      <c r="ACM512" s="26"/>
      <c r="ACN512" s="26"/>
      <c r="ACO512" s="26"/>
      <c r="ACP512" s="26"/>
      <c r="ACQ512" s="26"/>
      <c r="ACR512" s="26"/>
      <c r="ACS512" s="26"/>
      <c r="ACT512" s="26"/>
      <c r="ACU512" s="26"/>
      <c r="ACV512" s="26"/>
      <c r="ACW512" s="26"/>
      <c r="ACX512" s="26"/>
      <c r="ACY512" s="26"/>
      <c r="ACZ512" s="26"/>
      <c r="ADA512" s="26"/>
      <c r="ADB512" s="26"/>
      <c r="ADC512" s="26"/>
      <c r="ADD512" s="26"/>
      <c r="ADE512" s="26"/>
      <c r="ADF512" s="26"/>
      <c r="ADG512" s="26"/>
      <c r="ADH512" s="26"/>
      <c r="ADI512" s="26"/>
      <c r="ADJ512" s="26"/>
      <c r="ADK512" s="26"/>
      <c r="ADL512" s="26"/>
      <c r="ADM512" s="26"/>
      <c r="ADN512" s="26"/>
      <c r="ADO512" s="26"/>
      <c r="ADP512" s="26"/>
      <c r="ADQ512" s="26"/>
      <c r="ADR512" s="26"/>
      <c r="ADS512" s="26"/>
      <c r="ADT512" s="26"/>
      <c r="ADU512" s="26"/>
      <c r="ADV512" s="26"/>
      <c r="ADW512" s="26"/>
      <c r="ADX512" s="26"/>
      <c r="ADY512" s="26"/>
      <c r="ADZ512" s="26"/>
      <c r="AEA512" s="26"/>
      <c r="AEB512" s="26"/>
      <c r="AEC512" s="26"/>
      <c r="AED512" s="26"/>
      <c r="AEE512" s="26"/>
      <c r="AEF512" s="26"/>
      <c r="AEG512" s="26"/>
      <c r="AEH512" s="26"/>
      <c r="AEI512" s="26"/>
      <c r="AEJ512" s="26"/>
      <c r="AEK512" s="26"/>
      <c r="AEL512" s="26"/>
      <c r="AEM512" s="26"/>
      <c r="AEN512" s="26"/>
      <c r="AEO512" s="26"/>
      <c r="AEP512" s="26"/>
      <c r="AEQ512" s="26"/>
      <c r="AER512" s="26"/>
      <c r="AES512" s="26"/>
      <c r="AET512" s="26"/>
      <c r="AEU512" s="26"/>
      <c r="AEV512" s="26"/>
      <c r="AEW512" s="26"/>
      <c r="AEX512" s="26"/>
      <c r="AEY512" s="26"/>
      <c r="AEZ512" s="26"/>
      <c r="AFA512" s="26"/>
      <c r="AFB512" s="26"/>
      <c r="AFC512" s="26"/>
      <c r="AFD512" s="26"/>
      <c r="AFE512" s="26"/>
      <c r="AFF512" s="26"/>
      <c r="AFG512" s="26"/>
      <c r="AFH512" s="26"/>
      <c r="AFI512" s="26"/>
      <c r="AFJ512" s="26"/>
      <c r="AFK512" s="26"/>
      <c r="AFL512" s="26"/>
      <c r="AFM512" s="26"/>
      <c r="AFN512" s="26"/>
      <c r="AFO512" s="26"/>
      <c r="AFP512" s="26"/>
      <c r="AFQ512" s="26"/>
      <c r="AFR512" s="26"/>
      <c r="AFS512" s="26"/>
      <c r="AFT512" s="26"/>
      <c r="AFU512" s="26"/>
      <c r="AFV512" s="26"/>
      <c r="AFW512" s="26"/>
      <c r="AFX512" s="26"/>
      <c r="AFY512" s="26"/>
      <c r="AFZ512" s="26"/>
      <c r="AGA512" s="26"/>
      <c r="AGB512" s="26"/>
      <c r="AGC512" s="26"/>
      <c r="AGD512" s="26"/>
      <c r="AGE512" s="26"/>
      <c r="AGF512" s="26"/>
      <c r="AGG512" s="26"/>
      <c r="AGH512" s="26"/>
      <c r="AGI512" s="26"/>
      <c r="AGJ512" s="26"/>
      <c r="AGK512" s="26"/>
      <c r="AGL512" s="26"/>
      <c r="AGM512" s="26"/>
      <c r="AGN512" s="26"/>
      <c r="AGO512" s="26"/>
    </row>
    <row r="513" spans="371:873" x14ac:dyDescent="0.25">
      <c r="NG513" s="26"/>
      <c r="NH513" s="26"/>
      <c r="NI513" s="26"/>
      <c r="NJ513" s="26"/>
      <c r="NK513" s="26"/>
      <c r="NL513" s="26"/>
      <c r="NM513" s="26"/>
      <c r="NN513" s="26"/>
      <c r="NO513" s="26"/>
      <c r="NP513" s="26"/>
      <c r="NQ513" s="26"/>
      <c r="NR513" s="26"/>
      <c r="NS513" s="26"/>
      <c r="NT513" s="26"/>
      <c r="NU513" s="26"/>
      <c r="NV513" s="26"/>
      <c r="NW513" s="26"/>
      <c r="NX513" s="26"/>
      <c r="NY513" s="26"/>
      <c r="NZ513" s="26"/>
      <c r="OA513" s="26"/>
      <c r="OB513" s="26"/>
      <c r="OC513" s="26"/>
      <c r="OD513" s="26"/>
      <c r="OE513" s="26"/>
      <c r="OF513" s="26"/>
      <c r="OG513" s="26"/>
      <c r="OH513" s="26"/>
      <c r="OI513" s="26"/>
      <c r="OJ513" s="26"/>
      <c r="OK513" s="26"/>
      <c r="OL513" s="26"/>
      <c r="OM513" s="26"/>
      <c r="ON513" s="26"/>
      <c r="OO513" s="26"/>
      <c r="OP513" s="26"/>
      <c r="OQ513" s="26"/>
      <c r="OR513" s="26"/>
      <c r="OS513" s="26"/>
      <c r="OT513" s="26"/>
      <c r="OU513" s="26"/>
      <c r="OV513" s="26"/>
      <c r="OW513" s="26"/>
      <c r="OX513" s="26"/>
      <c r="OY513" s="26"/>
      <c r="OZ513" s="26"/>
      <c r="PA513" s="26"/>
      <c r="PB513" s="26"/>
      <c r="PC513" s="26"/>
      <c r="PD513" s="26"/>
      <c r="PE513" s="26"/>
      <c r="PF513" s="26"/>
      <c r="PG513" s="26"/>
      <c r="PH513" s="26"/>
      <c r="PI513" s="26"/>
      <c r="PJ513" s="26"/>
      <c r="PK513" s="26"/>
      <c r="PL513" s="26"/>
      <c r="PM513" s="26"/>
      <c r="PN513" s="26"/>
      <c r="PO513" s="26"/>
      <c r="PP513" s="26"/>
      <c r="PQ513" s="26"/>
      <c r="PR513" s="26"/>
      <c r="PS513" s="26"/>
      <c r="PT513" s="26"/>
      <c r="PU513" s="26"/>
      <c r="PV513" s="26"/>
      <c r="PW513" s="26"/>
      <c r="PX513" s="26"/>
      <c r="PY513" s="26"/>
      <c r="PZ513" s="26"/>
      <c r="QA513" s="26"/>
      <c r="QB513" s="26"/>
      <c r="QC513" s="26"/>
      <c r="QD513" s="26"/>
      <c r="QE513" s="26"/>
      <c r="QF513" s="26"/>
      <c r="QG513" s="26"/>
      <c r="QH513" s="26"/>
      <c r="QI513" s="26"/>
      <c r="QJ513" s="26"/>
      <c r="QK513" s="26"/>
      <c r="QL513" s="26"/>
      <c r="QM513" s="26"/>
      <c r="QN513" s="26"/>
      <c r="QO513" s="26"/>
      <c r="QP513" s="26"/>
      <c r="QQ513" s="26"/>
      <c r="QR513" s="26"/>
      <c r="QS513" s="26"/>
      <c r="QT513" s="26"/>
      <c r="QU513" s="26"/>
      <c r="QV513" s="26"/>
      <c r="QW513" s="26"/>
      <c r="QX513" s="26"/>
      <c r="QY513" s="26"/>
      <c r="QZ513" s="26"/>
      <c r="RA513" s="26"/>
      <c r="RB513" s="26"/>
      <c r="RC513" s="26"/>
      <c r="RD513" s="26"/>
      <c r="RE513" s="26"/>
      <c r="RF513" s="26"/>
      <c r="RG513" s="26"/>
      <c r="RH513" s="26"/>
      <c r="RI513" s="26"/>
      <c r="RJ513" s="26"/>
      <c r="RK513" s="26"/>
      <c r="RL513" s="26"/>
      <c r="RM513" s="26"/>
      <c r="RN513" s="26"/>
      <c r="RO513" s="26"/>
      <c r="RP513" s="26"/>
      <c r="RQ513" s="26"/>
      <c r="RR513" s="26"/>
      <c r="RS513" s="26"/>
      <c r="RT513" s="26"/>
      <c r="RU513" s="26"/>
      <c r="RV513" s="26"/>
      <c r="RW513" s="26"/>
      <c r="RX513" s="26"/>
      <c r="RY513" s="26"/>
      <c r="RZ513" s="26"/>
      <c r="SA513" s="26"/>
      <c r="SB513" s="26"/>
      <c r="SC513" s="26"/>
      <c r="SD513" s="26"/>
      <c r="SE513" s="26"/>
      <c r="SF513" s="26"/>
      <c r="SG513" s="26"/>
      <c r="SH513" s="26"/>
      <c r="SI513" s="26"/>
      <c r="SJ513" s="26"/>
      <c r="SK513" s="26"/>
      <c r="SL513" s="26"/>
      <c r="SM513" s="26"/>
      <c r="SN513" s="26"/>
      <c r="SO513" s="26"/>
      <c r="SP513" s="26"/>
      <c r="AAV513" s="26"/>
      <c r="AAW513" s="26"/>
      <c r="AAX513" s="26"/>
      <c r="AAY513" s="26"/>
      <c r="AAZ513" s="26"/>
      <c r="ABA513" s="26"/>
      <c r="ABB513" s="26"/>
      <c r="ABC513" s="26"/>
      <c r="ABD513" s="26"/>
      <c r="ABE513" s="26"/>
      <c r="ABF513" s="26"/>
      <c r="ABG513" s="26"/>
      <c r="ABH513" s="26"/>
      <c r="ABI513" s="26"/>
      <c r="ABJ513" s="26"/>
      <c r="ABK513" s="26"/>
      <c r="ABL513" s="26"/>
      <c r="ABM513" s="26"/>
      <c r="ABN513" s="26"/>
      <c r="ABO513" s="26"/>
      <c r="ABP513" s="26"/>
      <c r="ABQ513" s="26"/>
      <c r="ABR513" s="26"/>
      <c r="ABS513" s="26"/>
      <c r="ABT513" s="26"/>
      <c r="ABU513" s="26"/>
      <c r="ABV513" s="26"/>
      <c r="ABW513" s="26"/>
      <c r="ABX513" s="26"/>
      <c r="ABY513" s="26"/>
      <c r="ABZ513" s="26"/>
      <c r="ACA513" s="26"/>
      <c r="ACB513" s="26"/>
      <c r="ACC513" s="26"/>
      <c r="ACD513" s="26"/>
      <c r="ACE513" s="26"/>
      <c r="ACF513" s="26"/>
      <c r="ACG513" s="26"/>
      <c r="ACH513" s="26"/>
      <c r="ACI513" s="26"/>
      <c r="ACJ513" s="26"/>
      <c r="ACK513" s="26"/>
      <c r="ACL513" s="26"/>
      <c r="ACM513" s="26"/>
      <c r="ACN513" s="26"/>
      <c r="ACO513" s="26"/>
      <c r="ACP513" s="26"/>
      <c r="ACQ513" s="26"/>
      <c r="ACR513" s="26"/>
      <c r="ACS513" s="26"/>
      <c r="ACT513" s="26"/>
      <c r="ACU513" s="26"/>
      <c r="ACV513" s="26"/>
      <c r="ACW513" s="26"/>
      <c r="ACX513" s="26"/>
      <c r="ACY513" s="26"/>
      <c r="ACZ513" s="26"/>
      <c r="ADA513" s="26"/>
      <c r="ADB513" s="26"/>
      <c r="ADC513" s="26"/>
      <c r="ADD513" s="26"/>
      <c r="ADE513" s="26"/>
      <c r="ADF513" s="26"/>
      <c r="ADG513" s="26"/>
      <c r="ADH513" s="26"/>
      <c r="ADI513" s="26"/>
      <c r="ADJ513" s="26"/>
      <c r="ADK513" s="26"/>
      <c r="ADL513" s="26"/>
      <c r="ADM513" s="26"/>
      <c r="ADN513" s="26"/>
      <c r="ADO513" s="26"/>
      <c r="ADP513" s="26"/>
      <c r="ADQ513" s="26"/>
      <c r="ADR513" s="26"/>
      <c r="ADS513" s="26"/>
      <c r="ADT513" s="26"/>
      <c r="ADU513" s="26"/>
      <c r="ADV513" s="26"/>
      <c r="ADW513" s="26"/>
      <c r="ADX513" s="26"/>
      <c r="ADY513" s="26"/>
      <c r="ADZ513" s="26"/>
      <c r="AEA513" s="26"/>
      <c r="AEB513" s="26"/>
      <c r="AEC513" s="26"/>
      <c r="AED513" s="26"/>
      <c r="AEE513" s="26"/>
      <c r="AEF513" s="26"/>
      <c r="AEG513" s="26"/>
      <c r="AEH513" s="26"/>
      <c r="AEI513" s="26"/>
      <c r="AEJ513" s="26"/>
      <c r="AEK513" s="26"/>
      <c r="AEL513" s="26"/>
      <c r="AEM513" s="26"/>
      <c r="AEN513" s="26"/>
      <c r="AEO513" s="26"/>
      <c r="AEP513" s="26"/>
      <c r="AEQ513" s="26"/>
      <c r="AER513" s="26"/>
      <c r="AES513" s="26"/>
      <c r="AET513" s="26"/>
      <c r="AEU513" s="26"/>
      <c r="AEV513" s="26"/>
      <c r="AEW513" s="26"/>
      <c r="AEX513" s="26"/>
      <c r="AEY513" s="26"/>
      <c r="AEZ513" s="26"/>
      <c r="AFA513" s="26"/>
      <c r="AFB513" s="26"/>
      <c r="AFC513" s="26"/>
      <c r="AFD513" s="26"/>
      <c r="AFE513" s="26"/>
      <c r="AFF513" s="26"/>
      <c r="AFG513" s="26"/>
      <c r="AFH513" s="26"/>
      <c r="AFI513" s="26"/>
      <c r="AFJ513" s="26"/>
      <c r="AFK513" s="26"/>
      <c r="AFL513" s="26"/>
      <c r="AFM513" s="26"/>
      <c r="AFN513" s="26"/>
      <c r="AFO513" s="26"/>
      <c r="AFP513" s="26"/>
      <c r="AFQ513" s="26"/>
      <c r="AFR513" s="26"/>
      <c r="AFS513" s="26"/>
      <c r="AFT513" s="26"/>
      <c r="AFU513" s="26"/>
      <c r="AFV513" s="26"/>
      <c r="AFW513" s="26"/>
      <c r="AFX513" s="26"/>
      <c r="AFY513" s="26"/>
      <c r="AFZ513" s="26"/>
      <c r="AGA513" s="26"/>
      <c r="AGB513" s="26"/>
      <c r="AGC513" s="26"/>
      <c r="AGD513" s="26"/>
      <c r="AGE513" s="26"/>
      <c r="AGF513" s="26"/>
      <c r="AGG513" s="26"/>
      <c r="AGH513" s="26"/>
      <c r="AGI513" s="26"/>
      <c r="AGJ513" s="26"/>
      <c r="AGK513" s="26"/>
      <c r="AGL513" s="26"/>
      <c r="AGM513" s="26"/>
      <c r="AGN513" s="26"/>
      <c r="AGO513" s="26"/>
    </row>
    <row r="514" spans="371:873" x14ac:dyDescent="0.25">
      <c r="NG514" s="26"/>
      <c r="NH514" s="26"/>
      <c r="NI514" s="26"/>
      <c r="NJ514" s="26"/>
      <c r="NK514" s="26"/>
      <c r="NL514" s="26"/>
      <c r="NM514" s="26"/>
      <c r="NN514" s="26"/>
      <c r="NO514" s="26"/>
      <c r="NP514" s="26"/>
      <c r="NQ514" s="26"/>
      <c r="NR514" s="26"/>
      <c r="NS514" s="26"/>
      <c r="NT514" s="26"/>
      <c r="NU514" s="26"/>
      <c r="NV514" s="26"/>
      <c r="NW514" s="26"/>
      <c r="NX514" s="26"/>
      <c r="NY514" s="26"/>
      <c r="NZ514" s="26"/>
      <c r="OA514" s="26"/>
      <c r="OB514" s="26"/>
      <c r="OC514" s="26"/>
      <c r="OD514" s="26"/>
      <c r="OE514" s="26"/>
      <c r="OF514" s="26"/>
      <c r="OG514" s="26"/>
      <c r="OH514" s="26"/>
      <c r="OI514" s="26"/>
      <c r="OJ514" s="26"/>
      <c r="OK514" s="26"/>
      <c r="OL514" s="26"/>
      <c r="OM514" s="26"/>
      <c r="ON514" s="26"/>
      <c r="OO514" s="26"/>
      <c r="OP514" s="26"/>
      <c r="OQ514" s="26"/>
      <c r="OR514" s="26"/>
      <c r="OS514" s="26"/>
      <c r="OT514" s="26"/>
      <c r="OU514" s="26"/>
      <c r="OV514" s="26"/>
      <c r="OW514" s="26"/>
      <c r="OX514" s="26"/>
      <c r="OY514" s="26"/>
      <c r="OZ514" s="26"/>
      <c r="PA514" s="26"/>
      <c r="PB514" s="26"/>
      <c r="PC514" s="26"/>
      <c r="PD514" s="26"/>
      <c r="PE514" s="26"/>
      <c r="PF514" s="26"/>
      <c r="PG514" s="26"/>
      <c r="PH514" s="26"/>
      <c r="PI514" s="26"/>
      <c r="PJ514" s="26"/>
      <c r="PK514" s="26"/>
      <c r="PL514" s="26"/>
      <c r="PM514" s="26"/>
      <c r="PN514" s="26"/>
      <c r="PO514" s="26"/>
      <c r="PP514" s="26"/>
      <c r="PQ514" s="26"/>
      <c r="PR514" s="26"/>
      <c r="PS514" s="26"/>
      <c r="PT514" s="26"/>
      <c r="PU514" s="26"/>
      <c r="PV514" s="26"/>
      <c r="PW514" s="26"/>
      <c r="PX514" s="26"/>
      <c r="PY514" s="26"/>
      <c r="PZ514" s="26"/>
      <c r="QA514" s="26"/>
      <c r="QB514" s="26"/>
      <c r="QC514" s="26"/>
      <c r="QD514" s="26"/>
      <c r="QE514" s="26"/>
      <c r="QF514" s="26"/>
      <c r="QG514" s="26"/>
      <c r="QH514" s="26"/>
      <c r="QI514" s="26"/>
      <c r="QJ514" s="26"/>
      <c r="QK514" s="26"/>
      <c r="QL514" s="26"/>
      <c r="QM514" s="26"/>
      <c r="QN514" s="26"/>
      <c r="QO514" s="26"/>
      <c r="QP514" s="26"/>
      <c r="QQ514" s="26"/>
      <c r="QR514" s="26"/>
      <c r="QS514" s="26"/>
      <c r="QT514" s="26"/>
      <c r="QU514" s="26"/>
      <c r="QV514" s="26"/>
      <c r="QW514" s="26"/>
      <c r="QX514" s="26"/>
      <c r="QY514" s="26"/>
      <c r="QZ514" s="26"/>
      <c r="RA514" s="26"/>
      <c r="RB514" s="26"/>
      <c r="RC514" s="26"/>
      <c r="RD514" s="26"/>
      <c r="RE514" s="26"/>
      <c r="RF514" s="26"/>
      <c r="RG514" s="26"/>
      <c r="RH514" s="26"/>
      <c r="RI514" s="26"/>
      <c r="RJ514" s="26"/>
      <c r="RK514" s="26"/>
      <c r="RL514" s="26"/>
      <c r="RM514" s="26"/>
      <c r="RN514" s="26"/>
      <c r="RO514" s="26"/>
      <c r="RP514" s="26"/>
      <c r="RQ514" s="26"/>
      <c r="RR514" s="26"/>
      <c r="RS514" s="26"/>
      <c r="RT514" s="26"/>
      <c r="RU514" s="26"/>
      <c r="RV514" s="26"/>
      <c r="RW514" s="26"/>
      <c r="RX514" s="26"/>
      <c r="RY514" s="26"/>
      <c r="RZ514" s="26"/>
      <c r="SA514" s="26"/>
      <c r="SB514" s="26"/>
      <c r="SC514" s="26"/>
      <c r="SD514" s="26"/>
      <c r="SE514" s="26"/>
      <c r="SF514" s="26"/>
      <c r="SG514" s="26"/>
      <c r="SH514" s="26"/>
      <c r="SI514" s="26"/>
      <c r="SJ514" s="26"/>
      <c r="SK514" s="26"/>
      <c r="SL514" s="26"/>
      <c r="SM514" s="26"/>
      <c r="SN514" s="26"/>
      <c r="SO514" s="26"/>
      <c r="SP514" s="26"/>
      <c r="AAV514" s="26"/>
      <c r="AAW514" s="26"/>
      <c r="AAX514" s="26"/>
      <c r="AAY514" s="26"/>
      <c r="AAZ514" s="26"/>
      <c r="ABA514" s="26"/>
      <c r="ABB514" s="26"/>
      <c r="ABC514" s="26"/>
      <c r="ABD514" s="26"/>
      <c r="ABE514" s="26"/>
      <c r="ABF514" s="26"/>
      <c r="ABG514" s="26"/>
      <c r="ABH514" s="26"/>
      <c r="ABI514" s="26"/>
      <c r="ABJ514" s="26"/>
      <c r="ABK514" s="26"/>
      <c r="ABL514" s="26"/>
      <c r="ABM514" s="26"/>
      <c r="ABN514" s="26"/>
      <c r="ABO514" s="26"/>
      <c r="ABP514" s="26"/>
      <c r="ABQ514" s="26"/>
      <c r="ABR514" s="26"/>
      <c r="ABS514" s="26"/>
      <c r="ABT514" s="26"/>
      <c r="ABU514" s="26"/>
      <c r="ABV514" s="26"/>
      <c r="ABW514" s="26"/>
      <c r="ABX514" s="26"/>
      <c r="ABY514" s="26"/>
      <c r="ABZ514" s="26"/>
      <c r="ACA514" s="26"/>
      <c r="ACB514" s="26"/>
      <c r="ACC514" s="26"/>
      <c r="ACD514" s="26"/>
      <c r="ACE514" s="26"/>
      <c r="ACF514" s="26"/>
      <c r="ACG514" s="26"/>
      <c r="ACH514" s="26"/>
      <c r="ACI514" s="26"/>
      <c r="ACJ514" s="26"/>
      <c r="ACK514" s="26"/>
      <c r="ACL514" s="26"/>
      <c r="ACM514" s="26"/>
      <c r="ACN514" s="26"/>
      <c r="ACO514" s="26"/>
      <c r="ACP514" s="26"/>
      <c r="ACQ514" s="26"/>
      <c r="ACR514" s="26"/>
      <c r="ACS514" s="26"/>
      <c r="ACT514" s="26"/>
      <c r="ACU514" s="26"/>
      <c r="ACV514" s="26"/>
      <c r="ACW514" s="26"/>
      <c r="ACX514" s="26"/>
      <c r="ACY514" s="26"/>
      <c r="ACZ514" s="26"/>
      <c r="ADA514" s="26"/>
      <c r="ADB514" s="26"/>
      <c r="ADC514" s="26"/>
      <c r="ADD514" s="26"/>
      <c r="ADE514" s="26"/>
      <c r="ADF514" s="26"/>
      <c r="ADG514" s="26"/>
      <c r="ADH514" s="26"/>
      <c r="ADI514" s="26"/>
      <c r="ADJ514" s="26"/>
      <c r="ADK514" s="26"/>
      <c r="ADL514" s="26"/>
      <c r="ADM514" s="26"/>
      <c r="ADN514" s="26"/>
      <c r="ADO514" s="26"/>
      <c r="ADP514" s="26"/>
      <c r="ADQ514" s="26"/>
      <c r="ADR514" s="26"/>
      <c r="ADS514" s="26"/>
      <c r="ADT514" s="26"/>
      <c r="ADU514" s="26"/>
      <c r="ADV514" s="26"/>
      <c r="ADW514" s="26"/>
      <c r="ADX514" s="26"/>
      <c r="ADY514" s="26"/>
      <c r="ADZ514" s="26"/>
      <c r="AEA514" s="26"/>
      <c r="AEB514" s="26"/>
      <c r="AEC514" s="26"/>
      <c r="AED514" s="26"/>
      <c r="AEE514" s="26"/>
      <c r="AEF514" s="26"/>
      <c r="AEG514" s="26"/>
      <c r="AEH514" s="26"/>
      <c r="AEI514" s="26"/>
      <c r="AEJ514" s="26"/>
      <c r="AEK514" s="26"/>
      <c r="AEL514" s="26"/>
      <c r="AEM514" s="26"/>
      <c r="AEN514" s="26"/>
      <c r="AEO514" s="26"/>
      <c r="AEP514" s="26"/>
      <c r="AEQ514" s="26"/>
      <c r="AER514" s="26"/>
      <c r="AES514" s="26"/>
      <c r="AET514" s="26"/>
      <c r="AEU514" s="26"/>
      <c r="AEV514" s="26"/>
      <c r="AEW514" s="26"/>
      <c r="AEX514" s="26"/>
      <c r="AEY514" s="26"/>
      <c r="AEZ514" s="26"/>
      <c r="AFA514" s="26"/>
      <c r="AFB514" s="26"/>
      <c r="AFC514" s="26"/>
      <c r="AFD514" s="26"/>
      <c r="AFE514" s="26"/>
      <c r="AFF514" s="26"/>
      <c r="AFG514" s="26"/>
      <c r="AFH514" s="26"/>
      <c r="AFI514" s="26"/>
      <c r="AFJ514" s="26"/>
      <c r="AFK514" s="26"/>
      <c r="AFL514" s="26"/>
      <c r="AFM514" s="26"/>
      <c r="AFN514" s="26"/>
      <c r="AFO514" s="26"/>
      <c r="AFP514" s="26"/>
      <c r="AFQ514" s="26"/>
      <c r="AFR514" s="26"/>
      <c r="AFS514" s="26"/>
      <c r="AFT514" s="26"/>
      <c r="AFU514" s="26"/>
      <c r="AFV514" s="26"/>
      <c r="AFW514" s="26"/>
      <c r="AFX514" s="26"/>
      <c r="AFY514" s="26"/>
      <c r="AFZ514" s="26"/>
      <c r="AGA514" s="26"/>
      <c r="AGB514" s="26"/>
      <c r="AGC514" s="26"/>
      <c r="AGD514" s="26"/>
      <c r="AGE514" s="26"/>
      <c r="AGF514" s="26"/>
      <c r="AGG514" s="26"/>
      <c r="AGH514" s="26"/>
      <c r="AGI514" s="26"/>
      <c r="AGJ514" s="26"/>
      <c r="AGK514" s="26"/>
      <c r="AGL514" s="26"/>
      <c r="AGM514" s="26"/>
      <c r="AGN514" s="26"/>
      <c r="AGO514" s="26"/>
    </row>
    <row r="515" spans="371:873" x14ac:dyDescent="0.25">
      <c r="NG515" s="26"/>
      <c r="NH515" s="26"/>
      <c r="NI515" s="26"/>
      <c r="NJ515" s="26"/>
      <c r="NK515" s="26"/>
      <c r="NL515" s="26"/>
      <c r="NM515" s="26"/>
      <c r="NN515" s="26"/>
      <c r="NO515" s="26"/>
      <c r="NP515" s="26"/>
      <c r="NQ515" s="26"/>
      <c r="NR515" s="26"/>
      <c r="NS515" s="26"/>
      <c r="NT515" s="26"/>
      <c r="NU515" s="26"/>
      <c r="NV515" s="26"/>
      <c r="NW515" s="26"/>
      <c r="NX515" s="26"/>
      <c r="NY515" s="26"/>
      <c r="NZ515" s="26"/>
      <c r="OA515" s="26"/>
      <c r="OB515" s="26"/>
      <c r="OC515" s="26"/>
      <c r="OD515" s="26"/>
      <c r="OE515" s="26"/>
      <c r="OF515" s="26"/>
      <c r="OG515" s="26"/>
      <c r="OH515" s="26"/>
      <c r="OI515" s="26"/>
      <c r="OJ515" s="26"/>
      <c r="OK515" s="26"/>
      <c r="OL515" s="26"/>
      <c r="OM515" s="26"/>
      <c r="ON515" s="26"/>
      <c r="OO515" s="26"/>
      <c r="OP515" s="26"/>
      <c r="OQ515" s="26"/>
      <c r="OR515" s="26"/>
      <c r="OS515" s="26"/>
      <c r="OT515" s="26"/>
      <c r="OU515" s="26"/>
      <c r="OV515" s="26"/>
      <c r="OW515" s="26"/>
      <c r="OX515" s="26"/>
      <c r="OY515" s="26"/>
      <c r="OZ515" s="26"/>
      <c r="PA515" s="26"/>
      <c r="PB515" s="26"/>
      <c r="PC515" s="26"/>
      <c r="PD515" s="26"/>
      <c r="PE515" s="26"/>
      <c r="PF515" s="26"/>
      <c r="PG515" s="26"/>
      <c r="PH515" s="26"/>
      <c r="PI515" s="26"/>
      <c r="PJ515" s="26"/>
      <c r="PK515" s="26"/>
      <c r="PL515" s="26"/>
      <c r="PM515" s="26"/>
      <c r="PN515" s="26"/>
      <c r="PO515" s="26"/>
      <c r="PP515" s="26"/>
      <c r="PQ515" s="26"/>
      <c r="PR515" s="26"/>
      <c r="PS515" s="26"/>
      <c r="PT515" s="26"/>
      <c r="PU515" s="26"/>
      <c r="PV515" s="26"/>
      <c r="PW515" s="26"/>
      <c r="PX515" s="26"/>
      <c r="PY515" s="26"/>
      <c r="PZ515" s="26"/>
      <c r="QA515" s="26"/>
      <c r="QB515" s="26"/>
      <c r="QC515" s="26"/>
      <c r="QD515" s="26"/>
      <c r="QE515" s="26"/>
      <c r="QF515" s="26"/>
      <c r="QG515" s="26"/>
      <c r="QH515" s="26"/>
      <c r="QI515" s="26"/>
      <c r="QJ515" s="26"/>
      <c r="QK515" s="26"/>
      <c r="QL515" s="26"/>
      <c r="QM515" s="26"/>
      <c r="QN515" s="26"/>
      <c r="QO515" s="26"/>
      <c r="QP515" s="26"/>
      <c r="QQ515" s="26"/>
      <c r="QR515" s="26"/>
      <c r="QS515" s="26"/>
      <c r="QT515" s="26"/>
      <c r="QU515" s="26"/>
      <c r="QV515" s="26"/>
      <c r="QW515" s="26"/>
      <c r="QX515" s="26"/>
      <c r="QY515" s="26"/>
      <c r="QZ515" s="26"/>
      <c r="RA515" s="26"/>
      <c r="RB515" s="26"/>
      <c r="RC515" s="26"/>
      <c r="RD515" s="26"/>
      <c r="RE515" s="26"/>
      <c r="RF515" s="26"/>
      <c r="RG515" s="26"/>
      <c r="RH515" s="26"/>
      <c r="RI515" s="26"/>
      <c r="RJ515" s="26"/>
      <c r="RK515" s="26"/>
      <c r="RL515" s="26"/>
      <c r="RM515" s="26"/>
      <c r="RN515" s="26"/>
      <c r="RO515" s="26"/>
      <c r="RP515" s="26"/>
      <c r="RQ515" s="26"/>
      <c r="RR515" s="26"/>
      <c r="RS515" s="26"/>
      <c r="RT515" s="26"/>
      <c r="RU515" s="26"/>
      <c r="RV515" s="26"/>
      <c r="RW515" s="26"/>
      <c r="RX515" s="26"/>
      <c r="RY515" s="26"/>
      <c r="RZ515" s="26"/>
      <c r="SA515" s="26"/>
      <c r="SB515" s="26"/>
      <c r="SC515" s="26"/>
      <c r="SD515" s="26"/>
      <c r="SE515" s="26"/>
      <c r="SF515" s="26"/>
      <c r="SG515" s="26"/>
      <c r="SH515" s="26"/>
      <c r="SI515" s="26"/>
      <c r="SJ515" s="26"/>
      <c r="SK515" s="26"/>
      <c r="SL515" s="26"/>
      <c r="SM515" s="26"/>
      <c r="SN515" s="26"/>
      <c r="SO515" s="26"/>
      <c r="SP515" s="26"/>
      <c r="AAV515" s="26"/>
      <c r="AAW515" s="26"/>
      <c r="AAX515" s="26"/>
      <c r="AAY515" s="26"/>
      <c r="AAZ515" s="26"/>
      <c r="ABA515" s="26"/>
      <c r="ABB515" s="26"/>
      <c r="ABC515" s="26"/>
      <c r="ABD515" s="26"/>
      <c r="ABE515" s="26"/>
      <c r="ABF515" s="26"/>
      <c r="ABG515" s="26"/>
      <c r="ABH515" s="26"/>
      <c r="ABI515" s="26"/>
      <c r="ABJ515" s="26"/>
      <c r="ABK515" s="26"/>
      <c r="ABL515" s="26"/>
      <c r="ABM515" s="26"/>
      <c r="ABN515" s="26"/>
      <c r="ABO515" s="26"/>
      <c r="ABP515" s="26"/>
      <c r="ABQ515" s="26"/>
      <c r="ABR515" s="26"/>
      <c r="ABS515" s="26"/>
      <c r="ABT515" s="26"/>
      <c r="ABU515" s="26"/>
      <c r="ABV515" s="26"/>
      <c r="ABW515" s="26"/>
      <c r="ABX515" s="26"/>
      <c r="ABY515" s="26"/>
      <c r="ABZ515" s="26"/>
      <c r="ACA515" s="26"/>
      <c r="ACB515" s="26"/>
      <c r="ACC515" s="26"/>
      <c r="ACD515" s="26"/>
      <c r="ACE515" s="26"/>
      <c r="ACF515" s="26"/>
      <c r="ACG515" s="26"/>
      <c r="ACH515" s="26"/>
      <c r="ACI515" s="26"/>
      <c r="ACJ515" s="26"/>
      <c r="ACK515" s="26"/>
      <c r="ACL515" s="26"/>
      <c r="ACM515" s="26"/>
      <c r="ACN515" s="26"/>
      <c r="ACO515" s="26"/>
      <c r="ACP515" s="26"/>
      <c r="ACQ515" s="26"/>
      <c r="ACR515" s="26"/>
      <c r="ACS515" s="26"/>
      <c r="ACT515" s="26"/>
      <c r="ACU515" s="26"/>
      <c r="ACV515" s="26"/>
      <c r="ACW515" s="26"/>
      <c r="ACX515" s="26"/>
      <c r="ACY515" s="26"/>
      <c r="ACZ515" s="26"/>
      <c r="ADA515" s="26"/>
      <c r="ADB515" s="26"/>
      <c r="ADC515" s="26"/>
      <c r="ADD515" s="26"/>
      <c r="ADE515" s="26"/>
      <c r="ADF515" s="26"/>
      <c r="ADG515" s="26"/>
      <c r="ADH515" s="26"/>
      <c r="ADI515" s="26"/>
      <c r="ADJ515" s="26"/>
      <c r="ADK515" s="26"/>
      <c r="ADL515" s="26"/>
      <c r="ADM515" s="26"/>
      <c r="ADN515" s="26"/>
      <c r="ADO515" s="26"/>
      <c r="ADP515" s="26"/>
      <c r="ADQ515" s="26"/>
      <c r="ADR515" s="26"/>
      <c r="ADS515" s="26"/>
      <c r="ADT515" s="26"/>
      <c r="ADU515" s="26"/>
      <c r="ADV515" s="26"/>
      <c r="ADW515" s="26"/>
      <c r="ADX515" s="26"/>
      <c r="ADY515" s="26"/>
      <c r="ADZ515" s="26"/>
      <c r="AEA515" s="26"/>
      <c r="AEB515" s="26"/>
      <c r="AEC515" s="26"/>
      <c r="AED515" s="26"/>
      <c r="AEE515" s="26"/>
      <c r="AEF515" s="26"/>
      <c r="AEG515" s="26"/>
      <c r="AEH515" s="26"/>
      <c r="AEI515" s="26"/>
      <c r="AEJ515" s="26"/>
      <c r="AEK515" s="26"/>
      <c r="AEL515" s="26"/>
      <c r="AEM515" s="26"/>
      <c r="AEN515" s="26"/>
      <c r="AEO515" s="26"/>
      <c r="AEP515" s="26"/>
      <c r="AEQ515" s="26"/>
      <c r="AER515" s="26"/>
      <c r="AES515" s="26"/>
      <c r="AET515" s="26"/>
      <c r="AEU515" s="26"/>
      <c r="AEV515" s="26"/>
      <c r="AEW515" s="26"/>
      <c r="AEX515" s="26"/>
      <c r="AEY515" s="26"/>
      <c r="AEZ515" s="26"/>
      <c r="AFA515" s="26"/>
      <c r="AFB515" s="26"/>
      <c r="AFC515" s="26"/>
      <c r="AFD515" s="26"/>
      <c r="AFE515" s="26"/>
      <c r="AFF515" s="26"/>
      <c r="AFG515" s="26"/>
      <c r="AFH515" s="26"/>
      <c r="AFI515" s="26"/>
      <c r="AFJ515" s="26"/>
      <c r="AFK515" s="26"/>
      <c r="AFL515" s="26"/>
      <c r="AFM515" s="26"/>
      <c r="AFN515" s="26"/>
      <c r="AFO515" s="26"/>
      <c r="AFP515" s="26"/>
      <c r="AFQ515" s="26"/>
      <c r="AFR515" s="26"/>
      <c r="AFS515" s="26"/>
      <c r="AFT515" s="26"/>
      <c r="AFU515" s="26"/>
      <c r="AFV515" s="26"/>
      <c r="AFW515" s="26"/>
      <c r="AFX515" s="26"/>
      <c r="AFY515" s="26"/>
      <c r="AFZ515" s="26"/>
      <c r="AGA515" s="26"/>
      <c r="AGB515" s="26"/>
      <c r="AGC515" s="26"/>
      <c r="AGD515" s="26"/>
      <c r="AGE515" s="26"/>
      <c r="AGF515" s="26"/>
      <c r="AGG515" s="26"/>
      <c r="AGH515" s="26"/>
      <c r="AGI515" s="26"/>
      <c r="AGJ515" s="26"/>
      <c r="AGK515" s="26"/>
      <c r="AGL515" s="26"/>
      <c r="AGM515" s="26"/>
      <c r="AGN515" s="26"/>
      <c r="AGO515" s="26"/>
    </row>
    <row r="516" spans="371:873" x14ac:dyDescent="0.25">
      <c r="NG516" s="26"/>
      <c r="NH516" s="26"/>
      <c r="NI516" s="26"/>
      <c r="NJ516" s="26"/>
      <c r="NK516" s="26"/>
      <c r="NL516" s="26"/>
      <c r="NM516" s="26"/>
      <c r="NN516" s="26"/>
      <c r="NO516" s="26"/>
      <c r="NP516" s="26"/>
      <c r="NQ516" s="26"/>
      <c r="NR516" s="26"/>
      <c r="NS516" s="26"/>
      <c r="NT516" s="26"/>
      <c r="NU516" s="26"/>
      <c r="NV516" s="26"/>
      <c r="NW516" s="26"/>
      <c r="NX516" s="26"/>
      <c r="NY516" s="26"/>
      <c r="NZ516" s="26"/>
      <c r="OA516" s="26"/>
      <c r="OB516" s="26"/>
      <c r="OC516" s="26"/>
      <c r="OD516" s="26"/>
      <c r="OE516" s="26"/>
      <c r="OF516" s="26"/>
      <c r="OG516" s="26"/>
      <c r="OH516" s="26"/>
      <c r="OI516" s="26"/>
      <c r="OJ516" s="26"/>
      <c r="OK516" s="26"/>
      <c r="OL516" s="26"/>
      <c r="OM516" s="26"/>
      <c r="ON516" s="26"/>
      <c r="OO516" s="26"/>
      <c r="OP516" s="26"/>
      <c r="OQ516" s="26"/>
      <c r="OR516" s="26"/>
      <c r="OS516" s="26"/>
      <c r="OT516" s="26"/>
      <c r="OU516" s="26"/>
      <c r="OV516" s="26"/>
      <c r="OW516" s="26"/>
      <c r="OX516" s="26"/>
      <c r="OY516" s="26"/>
      <c r="OZ516" s="26"/>
      <c r="PA516" s="26"/>
      <c r="PB516" s="26"/>
      <c r="PC516" s="26"/>
      <c r="PD516" s="26"/>
      <c r="PE516" s="26"/>
      <c r="PF516" s="26"/>
      <c r="PG516" s="26"/>
      <c r="PH516" s="26"/>
      <c r="PI516" s="26"/>
      <c r="PJ516" s="26"/>
      <c r="PK516" s="26"/>
      <c r="PL516" s="26"/>
      <c r="PM516" s="26"/>
      <c r="PN516" s="26"/>
      <c r="PO516" s="26"/>
      <c r="PP516" s="26"/>
      <c r="PQ516" s="26"/>
      <c r="PR516" s="26"/>
      <c r="PS516" s="26"/>
      <c r="PT516" s="26"/>
      <c r="PU516" s="26"/>
      <c r="PV516" s="26"/>
      <c r="PW516" s="26"/>
      <c r="PX516" s="26"/>
      <c r="PY516" s="26"/>
      <c r="PZ516" s="26"/>
      <c r="QA516" s="26"/>
      <c r="QB516" s="26"/>
      <c r="QC516" s="26"/>
      <c r="QD516" s="26"/>
      <c r="QE516" s="26"/>
      <c r="QF516" s="26"/>
      <c r="QG516" s="26"/>
      <c r="QH516" s="26"/>
      <c r="QI516" s="26"/>
      <c r="QJ516" s="26"/>
      <c r="QK516" s="26"/>
      <c r="QL516" s="26"/>
      <c r="QM516" s="26"/>
      <c r="QN516" s="26"/>
      <c r="QO516" s="26"/>
      <c r="QP516" s="26"/>
      <c r="QQ516" s="26"/>
      <c r="QR516" s="26"/>
      <c r="QS516" s="26"/>
      <c r="QT516" s="26"/>
      <c r="QU516" s="26"/>
      <c r="QV516" s="26"/>
      <c r="QW516" s="26"/>
      <c r="QX516" s="26"/>
      <c r="QY516" s="26"/>
      <c r="QZ516" s="26"/>
      <c r="RA516" s="26"/>
      <c r="RB516" s="26"/>
      <c r="RC516" s="26"/>
      <c r="RD516" s="26"/>
      <c r="RE516" s="26"/>
      <c r="RF516" s="26"/>
      <c r="RG516" s="26"/>
      <c r="RH516" s="26"/>
      <c r="RI516" s="26"/>
      <c r="RJ516" s="26"/>
      <c r="RK516" s="26"/>
      <c r="RL516" s="26"/>
      <c r="RM516" s="26"/>
      <c r="RN516" s="26"/>
      <c r="RO516" s="26"/>
      <c r="RP516" s="26"/>
      <c r="RQ516" s="26"/>
      <c r="RR516" s="26"/>
      <c r="RS516" s="26"/>
      <c r="RT516" s="26"/>
      <c r="RU516" s="26"/>
      <c r="RV516" s="26"/>
      <c r="RW516" s="26"/>
      <c r="RX516" s="26"/>
      <c r="RY516" s="26"/>
      <c r="RZ516" s="26"/>
      <c r="SA516" s="26"/>
      <c r="SB516" s="26"/>
      <c r="SC516" s="26"/>
      <c r="SD516" s="26"/>
      <c r="SE516" s="26"/>
      <c r="SF516" s="26"/>
      <c r="SG516" s="26"/>
      <c r="SH516" s="26"/>
      <c r="SI516" s="26"/>
      <c r="SJ516" s="26"/>
      <c r="SK516" s="26"/>
      <c r="SL516" s="26"/>
      <c r="SM516" s="26"/>
      <c r="SN516" s="26"/>
      <c r="SO516" s="26"/>
      <c r="SP516" s="26"/>
      <c r="AAV516" s="26"/>
      <c r="AAW516" s="26"/>
      <c r="AAX516" s="26"/>
      <c r="AAY516" s="26"/>
      <c r="AAZ516" s="26"/>
      <c r="ABA516" s="26"/>
      <c r="ABB516" s="26"/>
      <c r="ABC516" s="26"/>
      <c r="ABD516" s="26"/>
      <c r="ABE516" s="26"/>
      <c r="ABF516" s="26"/>
      <c r="ABG516" s="26"/>
      <c r="ABH516" s="26"/>
      <c r="ABI516" s="26"/>
      <c r="ABJ516" s="26"/>
      <c r="ABK516" s="26"/>
      <c r="ABL516" s="26"/>
      <c r="ABM516" s="26"/>
      <c r="ABN516" s="26"/>
      <c r="ABO516" s="26"/>
      <c r="ABP516" s="26"/>
      <c r="ABQ516" s="26"/>
      <c r="ABR516" s="26"/>
      <c r="ABS516" s="26"/>
      <c r="ABT516" s="26"/>
      <c r="ABU516" s="26"/>
      <c r="ABV516" s="26"/>
      <c r="ABW516" s="26"/>
      <c r="ABX516" s="26"/>
      <c r="ABY516" s="26"/>
      <c r="ABZ516" s="26"/>
      <c r="ACA516" s="26"/>
      <c r="ACB516" s="26"/>
      <c r="ACC516" s="26"/>
      <c r="ACD516" s="26"/>
      <c r="ACE516" s="26"/>
      <c r="ACF516" s="26"/>
      <c r="ACG516" s="26"/>
      <c r="ACH516" s="26"/>
      <c r="ACI516" s="26"/>
      <c r="ACJ516" s="26"/>
      <c r="ACK516" s="26"/>
      <c r="ACL516" s="26"/>
      <c r="ACM516" s="26"/>
      <c r="ACN516" s="26"/>
      <c r="ACO516" s="26"/>
      <c r="ACP516" s="26"/>
      <c r="ACQ516" s="26"/>
      <c r="ACR516" s="26"/>
      <c r="ACS516" s="26"/>
      <c r="ACT516" s="26"/>
      <c r="ACU516" s="26"/>
      <c r="ACV516" s="26"/>
      <c r="ACW516" s="26"/>
      <c r="ACX516" s="26"/>
      <c r="ACY516" s="26"/>
      <c r="ACZ516" s="26"/>
      <c r="ADA516" s="26"/>
      <c r="ADB516" s="26"/>
      <c r="ADC516" s="26"/>
      <c r="ADD516" s="26"/>
      <c r="ADE516" s="26"/>
      <c r="ADF516" s="26"/>
      <c r="ADG516" s="26"/>
      <c r="ADH516" s="26"/>
      <c r="ADI516" s="26"/>
      <c r="ADJ516" s="26"/>
      <c r="ADK516" s="26"/>
      <c r="ADL516" s="26"/>
      <c r="ADM516" s="26"/>
      <c r="ADN516" s="26"/>
      <c r="ADO516" s="26"/>
      <c r="ADP516" s="26"/>
      <c r="ADQ516" s="26"/>
      <c r="ADR516" s="26"/>
      <c r="ADS516" s="26"/>
      <c r="ADT516" s="26"/>
      <c r="ADU516" s="26"/>
      <c r="ADV516" s="26"/>
      <c r="ADW516" s="26"/>
      <c r="ADX516" s="26"/>
      <c r="ADY516" s="26"/>
      <c r="ADZ516" s="26"/>
      <c r="AEA516" s="26"/>
      <c r="AEB516" s="26"/>
      <c r="AEC516" s="26"/>
      <c r="AED516" s="26"/>
      <c r="AEE516" s="26"/>
      <c r="AEF516" s="26"/>
      <c r="AEG516" s="26"/>
      <c r="AEH516" s="26"/>
      <c r="AEI516" s="26"/>
      <c r="AEJ516" s="26"/>
      <c r="AEK516" s="26"/>
      <c r="AEL516" s="26"/>
      <c r="AEM516" s="26"/>
      <c r="AEN516" s="26"/>
      <c r="AEO516" s="26"/>
      <c r="AEP516" s="26"/>
      <c r="AEQ516" s="26"/>
      <c r="AER516" s="26"/>
      <c r="AES516" s="26"/>
      <c r="AET516" s="26"/>
      <c r="AEU516" s="26"/>
      <c r="AEV516" s="26"/>
      <c r="AEW516" s="26"/>
      <c r="AEX516" s="26"/>
      <c r="AEY516" s="26"/>
      <c r="AEZ516" s="26"/>
      <c r="AFA516" s="26"/>
      <c r="AFB516" s="26"/>
      <c r="AFC516" s="26"/>
      <c r="AFD516" s="26"/>
      <c r="AFE516" s="26"/>
      <c r="AFF516" s="26"/>
      <c r="AFG516" s="26"/>
      <c r="AFH516" s="26"/>
      <c r="AFI516" s="26"/>
      <c r="AFJ516" s="26"/>
      <c r="AFK516" s="26"/>
      <c r="AFL516" s="26"/>
      <c r="AFM516" s="26"/>
      <c r="AFN516" s="26"/>
      <c r="AFO516" s="26"/>
      <c r="AFP516" s="26"/>
      <c r="AFQ516" s="26"/>
      <c r="AFR516" s="26"/>
      <c r="AFS516" s="26"/>
      <c r="AFT516" s="26"/>
      <c r="AFU516" s="26"/>
      <c r="AFV516" s="26"/>
      <c r="AFW516" s="26"/>
      <c r="AFX516" s="26"/>
      <c r="AFY516" s="26"/>
      <c r="AFZ516" s="26"/>
      <c r="AGA516" s="26"/>
      <c r="AGB516" s="26"/>
      <c r="AGC516" s="26"/>
      <c r="AGD516" s="26"/>
      <c r="AGE516" s="26"/>
      <c r="AGF516" s="26"/>
      <c r="AGG516" s="26"/>
      <c r="AGH516" s="26"/>
      <c r="AGI516" s="26"/>
      <c r="AGJ516" s="26"/>
      <c r="AGK516" s="26"/>
      <c r="AGL516" s="26"/>
      <c r="AGM516" s="26"/>
      <c r="AGN516" s="26"/>
      <c r="AGO516" s="26"/>
    </row>
    <row r="517" spans="371:873" x14ac:dyDescent="0.25">
      <c r="NG517" s="26"/>
      <c r="NH517" s="26"/>
      <c r="NI517" s="26"/>
      <c r="NJ517" s="26"/>
      <c r="NK517" s="26"/>
      <c r="NL517" s="26"/>
      <c r="NM517" s="26"/>
      <c r="NN517" s="26"/>
      <c r="NO517" s="26"/>
      <c r="NP517" s="26"/>
      <c r="NQ517" s="26"/>
      <c r="NR517" s="26"/>
      <c r="NS517" s="26"/>
      <c r="NT517" s="26"/>
      <c r="NU517" s="26"/>
      <c r="NV517" s="26"/>
      <c r="NW517" s="26"/>
      <c r="NX517" s="26"/>
      <c r="NY517" s="26"/>
      <c r="NZ517" s="26"/>
      <c r="OA517" s="26"/>
      <c r="OB517" s="26"/>
      <c r="OC517" s="26"/>
      <c r="OD517" s="26"/>
      <c r="OE517" s="26"/>
      <c r="OF517" s="26"/>
      <c r="OG517" s="26"/>
      <c r="OH517" s="26"/>
      <c r="OI517" s="26"/>
      <c r="OJ517" s="26"/>
      <c r="OK517" s="26"/>
      <c r="OL517" s="26"/>
      <c r="OM517" s="26"/>
      <c r="ON517" s="26"/>
      <c r="OO517" s="26"/>
      <c r="OP517" s="26"/>
      <c r="OQ517" s="26"/>
      <c r="OR517" s="26"/>
      <c r="OS517" s="26"/>
      <c r="OT517" s="26"/>
      <c r="OU517" s="26"/>
      <c r="OV517" s="26"/>
      <c r="OW517" s="26"/>
      <c r="OX517" s="26"/>
      <c r="OY517" s="26"/>
      <c r="OZ517" s="26"/>
      <c r="PA517" s="26"/>
      <c r="PB517" s="26"/>
      <c r="PC517" s="26"/>
      <c r="PD517" s="26"/>
      <c r="PE517" s="26"/>
      <c r="PF517" s="26"/>
      <c r="PG517" s="26"/>
      <c r="PH517" s="26"/>
      <c r="PI517" s="26"/>
      <c r="PJ517" s="26"/>
      <c r="PK517" s="26"/>
      <c r="PL517" s="26"/>
      <c r="PM517" s="26"/>
      <c r="PN517" s="26"/>
      <c r="PO517" s="26"/>
      <c r="PP517" s="26"/>
      <c r="PQ517" s="26"/>
      <c r="PR517" s="26"/>
      <c r="PS517" s="26"/>
      <c r="PT517" s="26"/>
      <c r="PU517" s="26"/>
      <c r="PV517" s="26"/>
      <c r="PW517" s="26"/>
      <c r="PX517" s="26"/>
      <c r="PY517" s="26"/>
      <c r="PZ517" s="26"/>
      <c r="QA517" s="26"/>
      <c r="QB517" s="26"/>
      <c r="QC517" s="26"/>
      <c r="QD517" s="26"/>
      <c r="QE517" s="26"/>
      <c r="QF517" s="26"/>
      <c r="QG517" s="26"/>
      <c r="QH517" s="26"/>
      <c r="QI517" s="26"/>
      <c r="QJ517" s="26"/>
      <c r="QK517" s="26"/>
      <c r="QL517" s="26"/>
      <c r="QM517" s="26"/>
      <c r="QN517" s="26"/>
      <c r="QO517" s="26"/>
      <c r="QP517" s="26"/>
      <c r="QQ517" s="26"/>
      <c r="QR517" s="26"/>
      <c r="QS517" s="26"/>
      <c r="QT517" s="26"/>
      <c r="QU517" s="26"/>
      <c r="QV517" s="26"/>
      <c r="QW517" s="26"/>
      <c r="QX517" s="26"/>
      <c r="QY517" s="26"/>
      <c r="QZ517" s="26"/>
      <c r="RA517" s="26"/>
      <c r="RB517" s="26"/>
      <c r="RC517" s="26"/>
      <c r="RD517" s="26"/>
      <c r="RE517" s="26"/>
      <c r="RF517" s="26"/>
      <c r="RG517" s="26"/>
      <c r="RH517" s="26"/>
      <c r="RI517" s="26"/>
      <c r="RJ517" s="26"/>
      <c r="RK517" s="26"/>
      <c r="RL517" s="26"/>
      <c r="RM517" s="26"/>
      <c r="RN517" s="26"/>
      <c r="RO517" s="26"/>
      <c r="RP517" s="26"/>
      <c r="RQ517" s="26"/>
      <c r="RR517" s="26"/>
      <c r="RS517" s="26"/>
      <c r="RT517" s="26"/>
      <c r="RU517" s="26"/>
      <c r="RV517" s="26"/>
      <c r="RW517" s="26"/>
      <c r="RX517" s="26"/>
      <c r="RY517" s="26"/>
      <c r="RZ517" s="26"/>
      <c r="SA517" s="26"/>
      <c r="SB517" s="26"/>
      <c r="SC517" s="26"/>
      <c r="SD517" s="26"/>
      <c r="SE517" s="26"/>
      <c r="SF517" s="26"/>
      <c r="SG517" s="26"/>
      <c r="SH517" s="26"/>
      <c r="SI517" s="26"/>
      <c r="SJ517" s="26"/>
      <c r="SK517" s="26"/>
      <c r="SL517" s="26"/>
      <c r="SM517" s="26"/>
      <c r="SN517" s="26"/>
      <c r="SO517" s="26"/>
      <c r="SP517" s="26"/>
      <c r="AAV517" s="26"/>
      <c r="AAW517" s="26"/>
      <c r="AAX517" s="26"/>
      <c r="AAY517" s="26"/>
      <c r="AAZ517" s="26"/>
      <c r="ABA517" s="26"/>
      <c r="ABB517" s="26"/>
      <c r="ABC517" s="26"/>
      <c r="ABD517" s="26"/>
      <c r="ABE517" s="26"/>
      <c r="ABF517" s="26"/>
      <c r="ABG517" s="26"/>
      <c r="ABH517" s="26"/>
      <c r="ABI517" s="26"/>
      <c r="ABJ517" s="26"/>
      <c r="ABK517" s="26"/>
      <c r="ABL517" s="26"/>
      <c r="ABM517" s="26"/>
      <c r="ABN517" s="26"/>
      <c r="ABO517" s="26"/>
      <c r="ABP517" s="26"/>
      <c r="ABQ517" s="26"/>
      <c r="ABR517" s="26"/>
      <c r="ABS517" s="26"/>
      <c r="ABT517" s="26"/>
      <c r="ABU517" s="26"/>
      <c r="ABV517" s="26"/>
      <c r="ABW517" s="26"/>
      <c r="ABX517" s="26"/>
      <c r="ABY517" s="26"/>
      <c r="ABZ517" s="26"/>
      <c r="ACA517" s="26"/>
      <c r="ACB517" s="26"/>
      <c r="ACC517" s="26"/>
      <c r="ACD517" s="26"/>
      <c r="ACE517" s="26"/>
      <c r="ACF517" s="26"/>
      <c r="ACG517" s="26"/>
      <c r="ACH517" s="26"/>
      <c r="ACI517" s="26"/>
      <c r="ACJ517" s="26"/>
      <c r="ACK517" s="26"/>
      <c r="ACL517" s="26"/>
      <c r="ACM517" s="26"/>
      <c r="ACN517" s="26"/>
      <c r="ACO517" s="26"/>
      <c r="ACP517" s="26"/>
      <c r="ACQ517" s="26"/>
      <c r="ACR517" s="26"/>
      <c r="ACS517" s="26"/>
      <c r="ACT517" s="26"/>
      <c r="ACU517" s="26"/>
      <c r="ACV517" s="26"/>
      <c r="ACW517" s="26"/>
      <c r="ACX517" s="26"/>
      <c r="ACY517" s="26"/>
      <c r="ACZ517" s="26"/>
      <c r="ADA517" s="26"/>
      <c r="ADB517" s="26"/>
      <c r="ADC517" s="26"/>
      <c r="ADD517" s="26"/>
      <c r="ADE517" s="26"/>
      <c r="ADF517" s="26"/>
      <c r="ADG517" s="26"/>
      <c r="ADH517" s="26"/>
      <c r="ADI517" s="26"/>
      <c r="ADJ517" s="26"/>
      <c r="ADK517" s="26"/>
      <c r="ADL517" s="26"/>
      <c r="ADM517" s="26"/>
      <c r="ADN517" s="26"/>
      <c r="ADO517" s="26"/>
      <c r="ADP517" s="26"/>
      <c r="ADQ517" s="26"/>
      <c r="ADR517" s="26"/>
      <c r="ADS517" s="26"/>
      <c r="ADT517" s="26"/>
      <c r="ADU517" s="26"/>
      <c r="ADV517" s="26"/>
      <c r="ADW517" s="26"/>
      <c r="ADX517" s="26"/>
      <c r="ADY517" s="26"/>
      <c r="ADZ517" s="26"/>
      <c r="AEA517" s="26"/>
      <c r="AEB517" s="26"/>
      <c r="AEC517" s="26"/>
      <c r="AED517" s="26"/>
      <c r="AEE517" s="26"/>
      <c r="AEF517" s="26"/>
      <c r="AEG517" s="26"/>
      <c r="AEH517" s="26"/>
      <c r="AEI517" s="26"/>
      <c r="AEJ517" s="26"/>
      <c r="AEK517" s="26"/>
      <c r="AEL517" s="26"/>
      <c r="AEM517" s="26"/>
      <c r="AEN517" s="26"/>
      <c r="AEO517" s="26"/>
      <c r="AEP517" s="26"/>
      <c r="AEQ517" s="26"/>
      <c r="AER517" s="26"/>
      <c r="AES517" s="26"/>
      <c r="AET517" s="26"/>
      <c r="AEU517" s="26"/>
      <c r="AEV517" s="26"/>
      <c r="AEW517" s="26"/>
      <c r="AEX517" s="26"/>
      <c r="AEY517" s="26"/>
      <c r="AEZ517" s="26"/>
      <c r="AFA517" s="26"/>
      <c r="AFB517" s="26"/>
      <c r="AFC517" s="26"/>
      <c r="AFD517" s="26"/>
      <c r="AFE517" s="26"/>
      <c r="AFF517" s="26"/>
      <c r="AFG517" s="26"/>
      <c r="AFH517" s="26"/>
      <c r="AFI517" s="26"/>
      <c r="AFJ517" s="26"/>
      <c r="AFK517" s="26"/>
      <c r="AFL517" s="26"/>
      <c r="AFM517" s="26"/>
      <c r="AFN517" s="26"/>
      <c r="AFO517" s="26"/>
      <c r="AFP517" s="26"/>
      <c r="AFQ517" s="26"/>
      <c r="AFR517" s="26"/>
      <c r="AFS517" s="26"/>
      <c r="AFT517" s="26"/>
      <c r="AFU517" s="26"/>
      <c r="AFV517" s="26"/>
      <c r="AFW517" s="26"/>
      <c r="AFX517" s="26"/>
      <c r="AFY517" s="26"/>
      <c r="AFZ517" s="26"/>
      <c r="AGA517" s="26"/>
      <c r="AGB517" s="26"/>
      <c r="AGC517" s="26"/>
      <c r="AGD517" s="26"/>
      <c r="AGE517" s="26"/>
      <c r="AGF517" s="26"/>
      <c r="AGG517" s="26"/>
      <c r="AGH517" s="26"/>
      <c r="AGI517" s="26"/>
      <c r="AGJ517" s="26"/>
      <c r="AGK517" s="26"/>
      <c r="AGL517" s="26"/>
      <c r="AGM517" s="26"/>
      <c r="AGN517" s="26"/>
      <c r="AGO517" s="26"/>
    </row>
    <row r="518" spans="371:873" x14ac:dyDescent="0.25">
      <c r="NG518" s="26"/>
      <c r="NH518" s="26"/>
      <c r="NI518" s="26"/>
      <c r="NJ518" s="26"/>
      <c r="NK518" s="26"/>
      <c r="NL518" s="26"/>
      <c r="NM518" s="26"/>
      <c r="NN518" s="26"/>
      <c r="NO518" s="26"/>
      <c r="NP518" s="26"/>
      <c r="NQ518" s="26"/>
      <c r="NR518" s="26"/>
      <c r="NS518" s="26"/>
      <c r="NT518" s="26"/>
      <c r="NU518" s="26"/>
      <c r="NV518" s="26"/>
      <c r="NW518" s="26"/>
      <c r="NX518" s="26"/>
      <c r="NY518" s="26"/>
      <c r="NZ518" s="26"/>
      <c r="OA518" s="26"/>
      <c r="OB518" s="26"/>
      <c r="OC518" s="26"/>
      <c r="OD518" s="26"/>
      <c r="OE518" s="26"/>
      <c r="OF518" s="26"/>
      <c r="OG518" s="26"/>
      <c r="OH518" s="26"/>
      <c r="OI518" s="26"/>
      <c r="OJ518" s="26"/>
      <c r="OK518" s="26"/>
      <c r="OL518" s="26"/>
      <c r="OM518" s="26"/>
      <c r="ON518" s="26"/>
      <c r="OO518" s="26"/>
      <c r="OP518" s="26"/>
      <c r="OQ518" s="26"/>
      <c r="OR518" s="26"/>
      <c r="OS518" s="26"/>
      <c r="OT518" s="26"/>
      <c r="OU518" s="26"/>
      <c r="OV518" s="26"/>
      <c r="OW518" s="26"/>
      <c r="OX518" s="26"/>
      <c r="OY518" s="26"/>
      <c r="OZ518" s="26"/>
      <c r="PA518" s="26"/>
      <c r="PB518" s="26"/>
      <c r="PC518" s="26"/>
      <c r="PD518" s="26"/>
      <c r="PE518" s="26"/>
      <c r="PF518" s="26"/>
      <c r="PG518" s="26"/>
      <c r="PH518" s="26"/>
      <c r="PI518" s="26"/>
      <c r="PJ518" s="26"/>
      <c r="PK518" s="26"/>
      <c r="PL518" s="26"/>
      <c r="PM518" s="26"/>
      <c r="PN518" s="26"/>
      <c r="PO518" s="26"/>
      <c r="PP518" s="26"/>
      <c r="PQ518" s="26"/>
      <c r="PR518" s="26"/>
      <c r="PS518" s="26"/>
      <c r="PT518" s="26"/>
      <c r="PU518" s="26"/>
      <c r="PV518" s="26"/>
      <c r="PW518" s="26"/>
      <c r="PX518" s="26"/>
      <c r="PY518" s="26"/>
      <c r="PZ518" s="26"/>
      <c r="QA518" s="26"/>
      <c r="QB518" s="26"/>
      <c r="QC518" s="26"/>
      <c r="QD518" s="26"/>
      <c r="QE518" s="26"/>
      <c r="QF518" s="26"/>
      <c r="QG518" s="26"/>
      <c r="QH518" s="26"/>
      <c r="QI518" s="26"/>
      <c r="QJ518" s="26"/>
      <c r="QK518" s="26"/>
      <c r="QL518" s="26"/>
      <c r="QM518" s="26"/>
      <c r="QN518" s="26"/>
      <c r="QO518" s="26"/>
      <c r="QP518" s="26"/>
      <c r="QQ518" s="26"/>
      <c r="QR518" s="26"/>
      <c r="QS518" s="26"/>
      <c r="QT518" s="26"/>
      <c r="QU518" s="26"/>
      <c r="QV518" s="26"/>
      <c r="QW518" s="26"/>
      <c r="QX518" s="26"/>
      <c r="QY518" s="26"/>
      <c r="QZ518" s="26"/>
      <c r="RA518" s="26"/>
      <c r="RB518" s="26"/>
      <c r="RC518" s="26"/>
      <c r="RD518" s="26"/>
      <c r="RE518" s="26"/>
      <c r="RF518" s="26"/>
      <c r="RG518" s="26"/>
      <c r="RH518" s="26"/>
      <c r="RI518" s="26"/>
      <c r="RJ518" s="26"/>
      <c r="RK518" s="26"/>
      <c r="RL518" s="26"/>
      <c r="RM518" s="26"/>
      <c r="RN518" s="26"/>
      <c r="RO518" s="26"/>
      <c r="RP518" s="26"/>
      <c r="RQ518" s="26"/>
      <c r="RR518" s="26"/>
      <c r="RS518" s="26"/>
      <c r="RT518" s="26"/>
      <c r="RU518" s="26"/>
      <c r="RV518" s="26"/>
      <c r="RW518" s="26"/>
      <c r="RX518" s="26"/>
      <c r="RY518" s="26"/>
      <c r="RZ518" s="26"/>
      <c r="SA518" s="26"/>
      <c r="SB518" s="26"/>
      <c r="SC518" s="26"/>
      <c r="SD518" s="26"/>
      <c r="SE518" s="26"/>
      <c r="SF518" s="26"/>
      <c r="SG518" s="26"/>
      <c r="SH518" s="26"/>
      <c r="SI518" s="26"/>
      <c r="SJ518" s="26"/>
      <c r="SK518" s="26"/>
      <c r="SL518" s="26"/>
      <c r="SM518" s="26"/>
      <c r="SN518" s="26"/>
      <c r="SO518" s="26"/>
      <c r="SP518" s="26"/>
      <c r="AAV518" s="26"/>
      <c r="AAW518" s="26"/>
      <c r="AAX518" s="26"/>
      <c r="AAY518" s="26"/>
      <c r="AAZ518" s="26"/>
      <c r="ABA518" s="26"/>
      <c r="ABB518" s="26"/>
      <c r="ABC518" s="26"/>
      <c r="ABD518" s="26"/>
      <c r="ABE518" s="26"/>
      <c r="ABF518" s="26"/>
      <c r="ABG518" s="26"/>
      <c r="ABH518" s="26"/>
      <c r="ABI518" s="26"/>
      <c r="ABJ518" s="26"/>
      <c r="ABK518" s="26"/>
      <c r="ABL518" s="26"/>
      <c r="ABM518" s="26"/>
      <c r="ABN518" s="26"/>
      <c r="ABO518" s="26"/>
      <c r="ABP518" s="26"/>
      <c r="ABQ518" s="26"/>
      <c r="ABR518" s="26"/>
      <c r="ABS518" s="26"/>
      <c r="ABT518" s="26"/>
      <c r="ABU518" s="26"/>
      <c r="ABV518" s="26"/>
      <c r="ABW518" s="26"/>
      <c r="ABX518" s="26"/>
      <c r="ABY518" s="26"/>
      <c r="ABZ518" s="26"/>
      <c r="ACA518" s="26"/>
      <c r="ACB518" s="26"/>
      <c r="ACC518" s="26"/>
      <c r="ACD518" s="26"/>
      <c r="ACE518" s="26"/>
      <c r="ACF518" s="26"/>
      <c r="ACG518" s="26"/>
      <c r="ACH518" s="26"/>
      <c r="ACI518" s="26"/>
      <c r="ACJ518" s="26"/>
      <c r="ACK518" s="26"/>
      <c r="ACL518" s="26"/>
      <c r="ACM518" s="26"/>
      <c r="ACN518" s="26"/>
      <c r="ACO518" s="26"/>
      <c r="ACP518" s="26"/>
      <c r="ACQ518" s="26"/>
      <c r="ACR518" s="26"/>
      <c r="ACS518" s="26"/>
      <c r="ACT518" s="26"/>
      <c r="ACU518" s="26"/>
      <c r="ACV518" s="26"/>
      <c r="ACW518" s="26"/>
      <c r="ACX518" s="26"/>
      <c r="ACY518" s="26"/>
      <c r="ACZ518" s="26"/>
      <c r="ADA518" s="26"/>
      <c r="ADB518" s="26"/>
      <c r="ADC518" s="26"/>
      <c r="ADD518" s="26"/>
      <c r="ADE518" s="26"/>
      <c r="ADF518" s="26"/>
      <c r="ADG518" s="26"/>
      <c r="ADH518" s="26"/>
      <c r="ADI518" s="26"/>
      <c r="ADJ518" s="26"/>
      <c r="ADK518" s="26"/>
      <c r="ADL518" s="26"/>
      <c r="ADM518" s="26"/>
      <c r="ADN518" s="26"/>
      <c r="ADO518" s="26"/>
      <c r="ADP518" s="26"/>
      <c r="ADQ518" s="26"/>
      <c r="ADR518" s="26"/>
      <c r="ADS518" s="26"/>
      <c r="ADT518" s="26"/>
      <c r="ADU518" s="26"/>
      <c r="ADV518" s="26"/>
      <c r="ADW518" s="26"/>
      <c r="ADX518" s="26"/>
      <c r="ADY518" s="26"/>
      <c r="ADZ518" s="26"/>
      <c r="AEA518" s="26"/>
      <c r="AEB518" s="26"/>
      <c r="AEC518" s="26"/>
      <c r="AED518" s="26"/>
      <c r="AEE518" s="26"/>
      <c r="AEF518" s="26"/>
      <c r="AEG518" s="26"/>
      <c r="AEH518" s="26"/>
      <c r="AEI518" s="26"/>
      <c r="AEJ518" s="26"/>
      <c r="AEK518" s="26"/>
      <c r="AEL518" s="26"/>
      <c r="AEM518" s="26"/>
      <c r="AEN518" s="26"/>
      <c r="AEO518" s="26"/>
      <c r="AEP518" s="26"/>
      <c r="AEQ518" s="26"/>
      <c r="AER518" s="26"/>
      <c r="AES518" s="26"/>
      <c r="AET518" s="26"/>
      <c r="AEU518" s="26"/>
      <c r="AEV518" s="26"/>
      <c r="AEW518" s="26"/>
      <c r="AEX518" s="26"/>
      <c r="AEY518" s="26"/>
      <c r="AEZ518" s="26"/>
      <c r="AFA518" s="26"/>
      <c r="AFB518" s="26"/>
      <c r="AFC518" s="26"/>
      <c r="AFD518" s="26"/>
      <c r="AFE518" s="26"/>
      <c r="AFF518" s="26"/>
      <c r="AFG518" s="26"/>
      <c r="AFH518" s="26"/>
      <c r="AFI518" s="26"/>
      <c r="AFJ518" s="26"/>
      <c r="AFK518" s="26"/>
      <c r="AFL518" s="26"/>
      <c r="AFM518" s="26"/>
      <c r="AFN518" s="26"/>
      <c r="AFO518" s="26"/>
      <c r="AFP518" s="26"/>
      <c r="AFQ518" s="26"/>
      <c r="AFR518" s="26"/>
      <c r="AFS518" s="26"/>
      <c r="AFT518" s="26"/>
      <c r="AFU518" s="26"/>
      <c r="AFV518" s="26"/>
      <c r="AFW518" s="26"/>
      <c r="AFX518" s="26"/>
      <c r="AFY518" s="26"/>
      <c r="AFZ518" s="26"/>
      <c r="AGA518" s="26"/>
      <c r="AGB518" s="26"/>
      <c r="AGC518" s="26"/>
      <c r="AGD518" s="26"/>
      <c r="AGE518" s="26"/>
      <c r="AGF518" s="26"/>
      <c r="AGG518" s="26"/>
      <c r="AGH518" s="26"/>
      <c r="AGI518" s="26"/>
      <c r="AGJ518" s="26"/>
      <c r="AGK518" s="26"/>
      <c r="AGL518" s="26"/>
      <c r="AGM518" s="26"/>
      <c r="AGN518" s="26"/>
      <c r="AGO518" s="26"/>
    </row>
    <row r="519" spans="371:873" x14ac:dyDescent="0.25">
      <c r="NG519" s="26"/>
      <c r="NH519" s="26"/>
      <c r="NI519" s="26"/>
      <c r="NJ519" s="26"/>
      <c r="NK519" s="26"/>
      <c r="NL519" s="26"/>
      <c r="NM519" s="26"/>
      <c r="NN519" s="26"/>
      <c r="NO519" s="26"/>
      <c r="NP519" s="26"/>
      <c r="NQ519" s="26"/>
      <c r="NR519" s="26"/>
      <c r="NS519" s="26"/>
      <c r="NT519" s="26"/>
      <c r="NU519" s="26"/>
      <c r="NV519" s="26"/>
      <c r="NW519" s="26"/>
      <c r="NX519" s="26"/>
      <c r="NY519" s="26"/>
      <c r="NZ519" s="26"/>
      <c r="OA519" s="26"/>
      <c r="OB519" s="26"/>
      <c r="OC519" s="26"/>
      <c r="OD519" s="26"/>
      <c r="OE519" s="26"/>
      <c r="OF519" s="26"/>
      <c r="OG519" s="26"/>
      <c r="OH519" s="26"/>
      <c r="OI519" s="26"/>
      <c r="OJ519" s="26"/>
      <c r="OK519" s="26"/>
      <c r="OL519" s="26"/>
      <c r="OM519" s="26"/>
      <c r="ON519" s="26"/>
      <c r="OO519" s="26"/>
      <c r="OP519" s="26"/>
      <c r="OQ519" s="26"/>
      <c r="OR519" s="26"/>
      <c r="OS519" s="26"/>
      <c r="OT519" s="26"/>
      <c r="OU519" s="26"/>
      <c r="OV519" s="26"/>
      <c r="OW519" s="26"/>
      <c r="OX519" s="26"/>
      <c r="OY519" s="26"/>
      <c r="OZ519" s="26"/>
      <c r="PA519" s="26"/>
      <c r="PB519" s="26"/>
      <c r="PC519" s="26"/>
      <c r="PD519" s="26"/>
      <c r="PE519" s="26"/>
      <c r="PF519" s="26"/>
      <c r="PG519" s="26"/>
      <c r="PH519" s="26"/>
      <c r="PI519" s="26"/>
      <c r="PJ519" s="26"/>
      <c r="PK519" s="26"/>
      <c r="PL519" s="26"/>
      <c r="PM519" s="26"/>
      <c r="PN519" s="26"/>
      <c r="PO519" s="26"/>
      <c r="PP519" s="26"/>
      <c r="PQ519" s="26"/>
      <c r="PR519" s="26"/>
      <c r="PS519" s="26"/>
      <c r="PT519" s="26"/>
      <c r="PU519" s="26"/>
      <c r="PV519" s="26"/>
      <c r="PW519" s="26"/>
      <c r="PX519" s="26"/>
      <c r="PY519" s="26"/>
      <c r="PZ519" s="26"/>
      <c r="QA519" s="26"/>
      <c r="QB519" s="26"/>
      <c r="QC519" s="26"/>
      <c r="QD519" s="26"/>
      <c r="QE519" s="26"/>
      <c r="QF519" s="26"/>
      <c r="QG519" s="26"/>
      <c r="QH519" s="26"/>
      <c r="QI519" s="26"/>
      <c r="QJ519" s="26"/>
      <c r="QK519" s="26"/>
      <c r="QL519" s="26"/>
      <c r="QM519" s="26"/>
      <c r="QN519" s="26"/>
      <c r="QO519" s="26"/>
      <c r="QP519" s="26"/>
      <c r="QQ519" s="26"/>
      <c r="QR519" s="26"/>
      <c r="QS519" s="26"/>
      <c r="QT519" s="26"/>
      <c r="QU519" s="26"/>
      <c r="QV519" s="26"/>
      <c r="QW519" s="26"/>
      <c r="QX519" s="26"/>
      <c r="QY519" s="26"/>
      <c r="QZ519" s="26"/>
      <c r="RA519" s="26"/>
      <c r="RB519" s="26"/>
      <c r="RC519" s="26"/>
      <c r="RD519" s="26"/>
      <c r="RE519" s="26"/>
      <c r="RF519" s="26"/>
      <c r="RG519" s="26"/>
      <c r="RH519" s="26"/>
      <c r="RI519" s="26"/>
      <c r="RJ519" s="26"/>
      <c r="RK519" s="26"/>
      <c r="RL519" s="26"/>
      <c r="RM519" s="26"/>
      <c r="RN519" s="26"/>
      <c r="RO519" s="26"/>
      <c r="RP519" s="26"/>
      <c r="RQ519" s="26"/>
      <c r="RR519" s="26"/>
      <c r="RS519" s="26"/>
      <c r="RT519" s="26"/>
      <c r="RU519" s="26"/>
      <c r="RV519" s="26"/>
      <c r="RW519" s="26"/>
      <c r="RX519" s="26"/>
      <c r="RY519" s="26"/>
      <c r="RZ519" s="26"/>
      <c r="SA519" s="26"/>
      <c r="SB519" s="26"/>
      <c r="SC519" s="26"/>
      <c r="SD519" s="26"/>
      <c r="SE519" s="26"/>
      <c r="SF519" s="26"/>
      <c r="SG519" s="26"/>
      <c r="SH519" s="26"/>
      <c r="SI519" s="26"/>
      <c r="SJ519" s="26"/>
      <c r="SK519" s="26"/>
      <c r="SL519" s="26"/>
      <c r="SM519" s="26"/>
      <c r="SN519" s="26"/>
      <c r="SO519" s="26"/>
      <c r="SP519" s="26"/>
      <c r="AAV519" s="26"/>
      <c r="AAW519" s="26"/>
      <c r="AAX519" s="26"/>
      <c r="AAY519" s="26"/>
      <c r="AAZ519" s="26"/>
      <c r="ABA519" s="26"/>
      <c r="ABB519" s="26"/>
      <c r="ABC519" s="26"/>
      <c r="ABD519" s="26"/>
      <c r="ABE519" s="26"/>
      <c r="ABF519" s="26"/>
      <c r="ABG519" s="26"/>
      <c r="ABH519" s="26"/>
      <c r="ABI519" s="26"/>
      <c r="ABJ519" s="26"/>
      <c r="ABK519" s="26"/>
      <c r="ABL519" s="26"/>
      <c r="ABM519" s="26"/>
      <c r="ABN519" s="26"/>
      <c r="ABO519" s="26"/>
      <c r="ABP519" s="26"/>
      <c r="ABQ519" s="26"/>
      <c r="ABR519" s="26"/>
      <c r="ABS519" s="26"/>
      <c r="ABT519" s="26"/>
      <c r="ABU519" s="26"/>
      <c r="ABV519" s="26"/>
      <c r="ABW519" s="26"/>
      <c r="ABX519" s="26"/>
      <c r="ABY519" s="26"/>
      <c r="ABZ519" s="26"/>
      <c r="ACA519" s="26"/>
      <c r="ACB519" s="26"/>
      <c r="ACC519" s="26"/>
      <c r="ACD519" s="26"/>
      <c r="ACE519" s="26"/>
      <c r="ACF519" s="26"/>
      <c r="ACG519" s="26"/>
      <c r="ACH519" s="26"/>
      <c r="ACI519" s="26"/>
      <c r="ACJ519" s="26"/>
      <c r="ACK519" s="26"/>
      <c r="ACL519" s="26"/>
      <c r="ACM519" s="26"/>
      <c r="ACN519" s="26"/>
      <c r="ACO519" s="26"/>
      <c r="ACP519" s="26"/>
      <c r="ACQ519" s="26"/>
      <c r="ACR519" s="26"/>
      <c r="ACS519" s="26"/>
      <c r="ACT519" s="26"/>
      <c r="ACU519" s="26"/>
      <c r="ACV519" s="26"/>
      <c r="ACW519" s="26"/>
      <c r="ACX519" s="26"/>
      <c r="ACY519" s="26"/>
      <c r="ACZ519" s="26"/>
      <c r="ADA519" s="26"/>
      <c r="ADB519" s="26"/>
      <c r="ADC519" s="26"/>
      <c r="ADD519" s="26"/>
      <c r="ADE519" s="26"/>
      <c r="ADF519" s="26"/>
      <c r="ADG519" s="26"/>
      <c r="ADH519" s="26"/>
      <c r="ADI519" s="26"/>
      <c r="ADJ519" s="26"/>
      <c r="ADK519" s="26"/>
      <c r="ADL519" s="26"/>
      <c r="ADM519" s="26"/>
      <c r="ADN519" s="26"/>
      <c r="ADO519" s="26"/>
      <c r="ADP519" s="26"/>
      <c r="ADQ519" s="26"/>
      <c r="ADR519" s="26"/>
      <c r="ADS519" s="26"/>
      <c r="ADT519" s="26"/>
      <c r="ADU519" s="26"/>
      <c r="ADV519" s="26"/>
      <c r="ADW519" s="26"/>
      <c r="ADX519" s="26"/>
      <c r="ADY519" s="26"/>
      <c r="ADZ519" s="26"/>
      <c r="AEA519" s="26"/>
      <c r="AEB519" s="26"/>
      <c r="AEC519" s="26"/>
      <c r="AED519" s="26"/>
      <c r="AEE519" s="26"/>
      <c r="AEF519" s="26"/>
      <c r="AEG519" s="26"/>
      <c r="AEH519" s="26"/>
      <c r="AEI519" s="26"/>
      <c r="AEJ519" s="26"/>
      <c r="AEK519" s="26"/>
      <c r="AEL519" s="26"/>
      <c r="AEM519" s="26"/>
      <c r="AEN519" s="26"/>
      <c r="AEO519" s="26"/>
      <c r="AEP519" s="26"/>
      <c r="AEQ519" s="26"/>
      <c r="AER519" s="26"/>
      <c r="AES519" s="26"/>
      <c r="AET519" s="26"/>
      <c r="AEU519" s="26"/>
      <c r="AEV519" s="26"/>
      <c r="AEW519" s="26"/>
      <c r="AEX519" s="26"/>
      <c r="AEY519" s="26"/>
      <c r="AEZ519" s="26"/>
      <c r="AFA519" s="26"/>
      <c r="AFB519" s="26"/>
      <c r="AFC519" s="26"/>
      <c r="AFD519" s="26"/>
      <c r="AFE519" s="26"/>
      <c r="AFF519" s="26"/>
      <c r="AFG519" s="26"/>
      <c r="AFH519" s="26"/>
      <c r="AFI519" s="26"/>
      <c r="AFJ519" s="26"/>
      <c r="AFK519" s="26"/>
      <c r="AFL519" s="26"/>
      <c r="AFM519" s="26"/>
      <c r="AFN519" s="26"/>
      <c r="AFO519" s="26"/>
      <c r="AFP519" s="26"/>
      <c r="AFQ519" s="26"/>
      <c r="AFR519" s="26"/>
      <c r="AFS519" s="26"/>
      <c r="AFT519" s="26"/>
      <c r="AFU519" s="26"/>
      <c r="AFV519" s="26"/>
      <c r="AFW519" s="26"/>
      <c r="AFX519" s="26"/>
      <c r="AFY519" s="26"/>
      <c r="AFZ519" s="26"/>
      <c r="AGA519" s="26"/>
      <c r="AGB519" s="26"/>
      <c r="AGC519" s="26"/>
      <c r="AGD519" s="26"/>
      <c r="AGE519" s="26"/>
      <c r="AGF519" s="26"/>
      <c r="AGG519" s="26"/>
      <c r="AGH519" s="26"/>
      <c r="AGI519" s="26"/>
      <c r="AGJ519" s="26"/>
      <c r="AGK519" s="26"/>
      <c r="AGL519" s="26"/>
      <c r="AGM519" s="26"/>
      <c r="AGN519" s="26"/>
      <c r="AGO519" s="26"/>
    </row>
    <row r="520" spans="371:873" x14ac:dyDescent="0.25">
      <c r="NG520" s="26"/>
      <c r="NH520" s="26"/>
      <c r="NI520" s="26"/>
      <c r="NJ520" s="26"/>
      <c r="NK520" s="26"/>
      <c r="NL520" s="26"/>
      <c r="NM520" s="26"/>
      <c r="NN520" s="26"/>
      <c r="NO520" s="26"/>
      <c r="NP520" s="26"/>
      <c r="NQ520" s="26"/>
      <c r="NR520" s="26"/>
      <c r="NS520" s="26"/>
      <c r="NT520" s="26"/>
      <c r="NU520" s="26"/>
      <c r="NV520" s="26"/>
      <c r="NW520" s="26"/>
      <c r="NX520" s="26"/>
      <c r="NY520" s="26"/>
      <c r="NZ520" s="26"/>
      <c r="OA520" s="26"/>
      <c r="OB520" s="26"/>
      <c r="OC520" s="26"/>
      <c r="OD520" s="26"/>
      <c r="OE520" s="26"/>
      <c r="OF520" s="26"/>
      <c r="OG520" s="26"/>
      <c r="OH520" s="26"/>
      <c r="OI520" s="26"/>
      <c r="OJ520" s="26"/>
      <c r="OK520" s="26"/>
      <c r="OL520" s="26"/>
      <c r="OM520" s="26"/>
      <c r="ON520" s="26"/>
      <c r="OO520" s="26"/>
      <c r="OP520" s="26"/>
      <c r="OQ520" s="26"/>
      <c r="OR520" s="26"/>
      <c r="OS520" s="26"/>
      <c r="OT520" s="26"/>
      <c r="OU520" s="26"/>
      <c r="OV520" s="26"/>
      <c r="OW520" s="26"/>
      <c r="OX520" s="26"/>
      <c r="OY520" s="26"/>
      <c r="OZ520" s="26"/>
      <c r="PA520" s="26"/>
      <c r="PB520" s="26"/>
      <c r="PC520" s="26"/>
      <c r="PD520" s="26"/>
      <c r="PE520" s="26"/>
      <c r="PF520" s="26"/>
      <c r="PG520" s="26"/>
      <c r="PH520" s="26"/>
      <c r="PI520" s="26"/>
      <c r="PJ520" s="26"/>
      <c r="PK520" s="26"/>
      <c r="PL520" s="26"/>
      <c r="PM520" s="26"/>
      <c r="PN520" s="26"/>
      <c r="PO520" s="26"/>
      <c r="PP520" s="26"/>
      <c r="PQ520" s="26"/>
      <c r="PR520" s="26"/>
      <c r="PS520" s="26"/>
      <c r="PT520" s="26"/>
      <c r="PU520" s="26"/>
      <c r="PV520" s="26"/>
      <c r="PW520" s="26"/>
      <c r="PX520" s="26"/>
      <c r="PY520" s="26"/>
      <c r="PZ520" s="26"/>
      <c r="QA520" s="26"/>
      <c r="QB520" s="26"/>
      <c r="QC520" s="26"/>
      <c r="QD520" s="26"/>
      <c r="QE520" s="26"/>
      <c r="QF520" s="26"/>
      <c r="QG520" s="26"/>
      <c r="QH520" s="26"/>
      <c r="QI520" s="26"/>
      <c r="QJ520" s="26"/>
      <c r="QK520" s="26"/>
      <c r="QL520" s="26"/>
      <c r="QM520" s="26"/>
      <c r="QN520" s="26"/>
      <c r="QO520" s="26"/>
      <c r="QP520" s="26"/>
      <c r="QQ520" s="26"/>
      <c r="QR520" s="26"/>
      <c r="QS520" s="26"/>
      <c r="QT520" s="26"/>
      <c r="QU520" s="26"/>
      <c r="QV520" s="26"/>
      <c r="QW520" s="26"/>
      <c r="QX520" s="26"/>
      <c r="QY520" s="26"/>
      <c r="QZ520" s="26"/>
      <c r="RA520" s="26"/>
      <c r="RB520" s="26"/>
      <c r="RC520" s="26"/>
      <c r="RD520" s="26"/>
      <c r="RE520" s="26"/>
      <c r="RF520" s="26"/>
      <c r="RG520" s="26"/>
      <c r="RH520" s="26"/>
      <c r="RI520" s="26"/>
      <c r="RJ520" s="26"/>
      <c r="RK520" s="26"/>
      <c r="RL520" s="26"/>
      <c r="RM520" s="26"/>
      <c r="RN520" s="26"/>
      <c r="RO520" s="26"/>
      <c r="RP520" s="26"/>
      <c r="RQ520" s="26"/>
      <c r="RR520" s="26"/>
      <c r="RS520" s="26"/>
      <c r="RT520" s="26"/>
      <c r="RU520" s="26"/>
      <c r="RV520" s="26"/>
      <c r="RW520" s="26"/>
      <c r="RX520" s="26"/>
      <c r="RY520" s="26"/>
      <c r="RZ520" s="26"/>
      <c r="SA520" s="26"/>
      <c r="SB520" s="26"/>
      <c r="SC520" s="26"/>
      <c r="SD520" s="26"/>
      <c r="SE520" s="26"/>
      <c r="SF520" s="26"/>
      <c r="SG520" s="26"/>
      <c r="SH520" s="26"/>
      <c r="SI520" s="26"/>
      <c r="SJ520" s="26"/>
      <c r="SK520" s="26"/>
      <c r="SL520" s="26"/>
      <c r="SM520" s="26"/>
      <c r="SN520" s="26"/>
      <c r="SO520" s="26"/>
      <c r="SP520" s="26"/>
      <c r="AAV520" s="26"/>
      <c r="AAW520" s="26"/>
      <c r="AAX520" s="26"/>
      <c r="AAY520" s="26"/>
      <c r="AAZ520" s="26"/>
      <c r="ABA520" s="26"/>
      <c r="ABB520" s="26"/>
      <c r="ABC520" s="26"/>
      <c r="ABD520" s="26"/>
      <c r="ABE520" s="26"/>
      <c r="ABF520" s="26"/>
      <c r="ABG520" s="26"/>
      <c r="ABH520" s="26"/>
      <c r="ABI520" s="26"/>
      <c r="ABJ520" s="26"/>
      <c r="ABK520" s="26"/>
      <c r="ABL520" s="26"/>
      <c r="ABM520" s="26"/>
      <c r="ABN520" s="26"/>
      <c r="ABO520" s="26"/>
      <c r="ABP520" s="26"/>
      <c r="ABQ520" s="26"/>
      <c r="ABR520" s="26"/>
      <c r="ABS520" s="26"/>
      <c r="ABT520" s="26"/>
      <c r="ABU520" s="26"/>
      <c r="ABV520" s="26"/>
      <c r="ABW520" s="26"/>
      <c r="ABX520" s="26"/>
      <c r="ABY520" s="26"/>
      <c r="ABZ520" s="26"/>
      <c r="ACA520" s="26"/>
      <c r="ACB520" s="26"/>
      <c r="ACC520" s="26"/>
      <c r="ACD520" s="26"/>
      <c r="ACE520" s="26"/>
      <c r="ACF520" s="26"/>
      <c r="ACG520" s="26"/>
      <c r="ACH520" s="26"/>
      <c r="ACI520" s="26"/>
      <c r="ACJ520" s="26"/>
      <c r="ACK520" s="26"/>
      <c r="ACL520" s="26"/>
      <c r="ACM520" s="26"/>
      <c r="ACN520" s="26"/>
      <c r="ACO520" s="26"/>
      <c r="ACP520" s="26"/>
      <c r="ACQ520" s="26"/>
      <c r="ACR520" s="26"/>
      <c r="ACS520" s="26"/>
      <c r="ACT520" s="26"/>
      <c r="ACU520" s="26"/>
      <c r="ACV520" s="26"/>
      <c r="ACW520" s="26"/>
      <c r="ACX520" s="26"/>
      <c r="ACY520" s="26"/>
      <c r="ACZ520" s="26"/>
      <c r="ADA520" s="26"/>
      <c r="ADB520" s="26"/>
      <c r="ADC520" s="26"/>
      <c r="ADD520" s="26"/>
      <c r="ADE520" s="26"/>
      <c r="ADF520" s="26"/>
      <c r="ADG520" s="26"/>
      <c r="ADH520" s="26"/>
      <c r="ADI520" s="26"/>
      <c r="ADJ520" s="26"/>
      <c r="ADK520" s="26"/>
      <c r="ADL520" s="26"/>
      <c r="ADM520" s="26"/>
      <c r="ADN520" s="26"/>
      <c r="ADO520" s="26"/>
      <c r="ADP520" s="26"/>
      <c r="ADQ520" s="26"/>
      <c r="ADR520" s="26"/>
      <c r="ADS520" s="26"/>
      <c r="ADT520" s="26"/>
      <c r="ADU520" s="26"/>
      <c r="ADV520" s="26"/>
      <c r="ADW520" s="26"/>
      <c r="ADX520" s="26"/>
      <c r="ADY520" s="26"/>
      <c r="ADZ520" s="26"/>
      <c r="AEA520" s="26"/>
      <c r="AEB520" s="26"/>
      <c r="AEC520" s="26"/>
      <c r="AED520" s="26"/>
      <c r="AEE520" s="26"/>
      <c r="AEF520" s="26"/>
      <c r="AEG520" s="26"/>
      <c r="AEH520" s="26"/>
      <c r="AEI520" s="26"/>
      <c r="AEJ520" s="26"/>
      <c r="AEK520" s="26"/>
      <c r="AEL520" s="26"/>
      <c r="AEM520" s="26"/>
      <c r="AEN520" s="26"/>
      <c r="AEO520" s="26"/>
      <c r="AEP520" s="26"/>
      <c r="AEQ520" s="26"/>
      <c r="AER520" s="26"/>
      <c r="AES520" s="26"/>
      <c r="AET520" s="26"/>
      <c r="AEU520" s="26"/>
      <c r="AEV520" s="26"/>
      <c r="AEW520" s="26"/>
      <c r="AEX520" s="26"/>
      <c r="AEY520" s="26"/>
      <c r="AEZ520" s="26"/>
      <c r="AFA520" s="26"/>
      <c r="AFB520" s="26"/>
      <c r="AFC520" s="26"/>
      <c r="AFD520" s="26"/>
      <c r="AFE520" s="26"/>
      <c r="AFF520" s="26"/>
      <c r="AFG520" s="26"/>
      <c r="AFH520" s="26"/>
      <c r="AFI520" s="26"/>
      <c r="AFJ520" s="26"/>
      <c r="AFK520" s="26"/>
      <c r="AFL520" s="26"/>
      <c r="AFM520" s="26"/>
      <c r="AFN520" s="26"/>
      <c r="AFO520" s="26"/>
      <c r="AFP520" s="26"/>
      <c r="AFQ520" s="26"/>
      <c r="AFR520" s="26"/>
      <c r="AFS520" s="26"/>
      <c r="AFT520" s="26"/>
      <c r="AFU520" s="26"/>
      <c r="AFV520" s="26"/>
      <c r="AFW520" s="26"/>
      <c r="AFX520" s="26"/>
      <c r="AFY520" s="26"/>
      <c r="AFZ520" s="26"/>
      <c r="AGA520" s="26"/>
      <c r="AGB520" s="26"/>
      <c r="AGC520" s="26"/>
      <c r="AGD520" s="26"/>
      <c r="AGE520" s="26"/>
      <c r="AGF520" s="26"/>
      <c r="AGG520" s="26"/>
      <c r="AGH520" s="26"/>
      <c r="AGI520" s="26"/>
      <c r="AGJ520" s="26"/>
      <c r="AGK520" s="26"/>
      <c r="AGL520" s="26"/>
      <c r="AGM520" s="26"/>
      <c r="AGN520" s="26"/>
      <c r="AGO520" s="26"/>
    </row>
    <row r="521" spans="371:873" x14ac:dyDescent="0.25">
      <c r="NG521" s="26"/>
      <c r="NH521" s="26"/>
      <c r="NI521" s="26"/>
      <c r="NJ521" s="26"/>
      <c r="NK521" s="26"/>
      <c r="NL521" s="26"/>
      <c r="NM521" s="26"/>
      <c r="NN521" s="26"/>
      <c r="NO521" s="26"/>
      <c r="NP521" s="26"/>
      <c r="NQ521" s="26"/>
      <c r="NR521" s="26"/>
      <c r="NS521" s="26"/>
      <c r="NT521" s="26"/>
      <c r="NU521" s="26"/>
      <c r="NV521" s="26"/>
      <c r="NW521" s="26"/>
      <c r="NX521" s="26"/>
      <c r="NY521" s="26"/>
      <c r="NZ521" s="26"/>
      <c r="OA521" s="26"/>
      <c r="OB521" s="26"/>
      <c r="OC521" s="26"/>
      <c r="OD521" s="26"/>
      <c r="OE521" s="26"/>
      <c r="OF521" s="26"/>
      <c r="OG521" s="26"/>
      <c r="OH521" s="26"/>
      <c r="OI521" s="26"/>
      <c r="OJ521" s="26"/>
      <c r="OK521" s="26"/>
      <c r="OL521" s="26"/>
      <c r="OM521" s="26"/>
      <c r="ON521" s="26"/>
      <c r="OO521" s="26"/>
      <c r="OP521" s="26"/>
      <c r="OQ521" s="26"/>
      <c r="OR521" s="26"/>
      <c r="OS521" s="26"/>
      <c r="OT521" s="26"/>
      <c r="OU521" s="26"/>
      <c r="OV521" s="26"/>
      <c r="OW521" s="26"/>
      <c r="OX521" s="26"/>
      <c r="OY521" s="26"/>
      <c r="OZ521" s="26"/>
      <c r="PA521" s="26"/>
      <c r="PB521" s="26"/>
      <c r="PC521" s="26"/>
      <c r="PD521" s="26"/>
      <c r="PE521" s="26"/>
      <c r="PF521" s="26"/>
      <c r="PG521" s="26"/>
      <c r="PH521" s="26"/>
      <c r="PI521" s="26"/>
      <c r="PJ521" s="26"/>
      <c r="PK521" s="26"/>
      <c r="PL521" s="26"/>
      <c r="PM521" s="26"/>
      <c r="PN521" s="26"/>
      <c r="PO521" s="26"/>
      <c r="PP521" s="26"/>
      <c r="PQ521" s="26"/>
      <c r="PR521" s="26"/>
      <c r="PS521" s="26"/>
      <c r="PT521" s="26"/>
      <c r="PU521" s="26"/>
      <c r="PV521" s="26"/>
      <c r="PW521" s="26"/>
      <c r="PX521" s="26"/>
      <c r="PY521" s="26"/>
      <c r="PZ521" s="26"/>
      <c r="QA521" s="26"/>
      <c r="QB521" s="26"/>
      <c r="QC521" s="26"/>
      <c r="QD521" s="26"/>
      <c r="QE521" s="26"/>
      <c r="QF521" s="26"/>
      <c r="QG521" s="26"/>
      <c r="QH521" s="26"/>
      <c r="QI521" s="26"/>
      <c r="QJ521" s="26"/>
      <c r="QK521" s="26"/>
      <c r="QL521" s="26"/>
      <c r="QM521" s="26"/>
      <c r="QN521" s="26"/>
      <c r="QO521" s="26"/>
      <c r="QP521" s="26"/>
      <c r="QQ521" s="26"/>
      <c r="QR521" s="26"/>
      <c r="QS521" s="26"/>
      <c r="QT521" s="26"/>
      <c r="QU521" s="26"/>
      <c r="QV521" s="26"/>
      <c r="QW521" s="26"/>
      <c r="QX521" s="26"/>
      <c r="QY521" s="26"/>
      <c r="QZ521" s="26"/>
      <c r="RA521" s="26"/>
      <c r="RB521" s="26"/>
      <c r="RC521" s="26"/>
      <c r="RD521" s="26"/>
      <c r="RE521" s="26"/>
      <c r="RF521" s="26"/>
      <c r="RG521" s="26"/>
      <c r="RH521" s="26"/>
      <c r="RI521" s="26"/>
      <c r="RJ521" s="26"/>
      <c r="RK521" s="26"/>
      <c r="RL521" s="26"/>
      <c r="RM521" s="26"/>
      <c r="RN521" s="26"/>
      <c r="RO521" s="26"/>
      <c r="RP521" s="26"/>
      <c r="RQ521" s="26"/>
      <c r="RR521" s="26"/>
      <c r="RS521" s="26"/>
      <c r="RT521" s="26"/>
      <c r="RU521" s="26"/>
      <c r="RV521" s="26"/>
      <c r="RW521" s="26"/>
      <c r="RX521" s="26"/>
      <c r="RY521" s="26"/>
      <c r="RZ521" s="26"/>
      <c r="SA521" s="26"/>
      <c r="SB521" s="26"/>
      <c r="SC521" s="26"/>
      <c r="SD521" s="26"/>
      <c r="SE521" s="26"/>
      <c r="SF521" s="26"/>
      <c r="SG521" s="26"/>
      <c r="SH521" s="26"/>
      <c r="SI521" s="26"/>
      <c r="SJ521" s="26"/>
      <c r="SK521" s="26"/>
      <c r="SL521" s="26"/>
      <c r="SM521" s="26"/>
      <c r="SN521" s="26"/>
      <c r="SO521" s="26"/>
      <c r="SP521" s="26"/>
      <c r="AAV521" s="26"/>
      <c r="AAW521" s="26"/>
      <c r="AAX521" s="26"/>
      <c r="AAY521" s="26"/>
      <c r="AAZ521" s="26"/>
      <c r="ABA521" s="26"/>
      <c r="ABB521" s="26"/>
      <c r="ABC521" s="26"/>
      <c r="ABD521" s="26"/>
      <c r="ABE521" s="26"/>
      <c r="ABF521" s="26"/>
      <c r="ABG521" s="26"/>
      <c r="ABH521" s="26"/>
      <c r="ABI521" s="26"/>
      <c r="ABJ521" s="26"/>
      <c r="ABK521" s="26"/>
      <c r="ABL521" s="26"/>
      <c r="ABM521" s="26"/>
      <c r="ABN521" s="26"/>
      <c r="ABO521" s="26"/>
      <c r="ABP521" s="26"/>
      <c r="ABQ521" s="26"/>
      <c r="ABR521" s="26"/>
      <c r="ABS521" s="26"/>
      <c r="ABT521" s="26"/>
      <c r="ABU521" s="26"/>
      <c r="ABV521" s="26"/>
      <c r="ABW521" s="26"/>
      <c r="ABX521" s="26"/>
      <c r="ABY521" s="26"/>
      <c r="ABZ521" s="26"/>
      <c r="ACA521" s="26"/>
      <c r="ACB521" s="26"/>
      <c r="ACC521" s="26"/>
      <c r="ACD521" s="26"/>
      <c r="ACE521" s="26"/>
      <c r="ACF521" s="26"/>
      <c r="ACG521" s="26"/>
      <c r="ACH521" s="26"/>
      <c r="ACI521" s="26"/>
      <c r="ACJ521" s="26"/>
      <c r="ACK521" s="26"/>
      <c r="ACL521" s="26"/>
      <c r="ACM521" s="26"/>
      <c r="ACN521" s="26"/>
      <c r="ACO521" s="26"/>
      <c r="ACP521" s="26"/>
      <c r="ACQ521" s="26"/>
      <c r="ACR521" s="26"/>
      <c r="ACS521" s="26"/>
      <c r="ACT521" s="26"/>
      <c r="ACU521" s="26"/>
      <c r="ACV521" s="26"/>
      <c r="ACW521" s="26"/>
      <c r="ACX521" s="26"/>
      <c r="ACY521" s="26"/>
      <c r="ACZ521" s="26"/>
      <c r="ADA521" s="26"/>
      <c r="ADB521" s="26"/>
      <c r="ADC521" s="26"/>
      <c r="ADD521" s="26"/>
      <c r="ADE521" s="26"/>
      <c r="ADF521" s="26"/>
      <c r="ADG521" s="26"/>
      <c r="ADH521" s="26"/>
      <c r="ADI521" s="26"/>
      <c r="ADJ521" s="26"/>
      <c r="ADK521" s="26"/>
      <c r="ADL521" s="26"/>
      <c r="ADM521" s="26"/>
      <c r="ADN521" s="26"/>
      <c r="ADO521" s="26"/>
      <c r="ADP521" s="26"/>
      <c r="ADQ521" s="26"/>
      <c r="ADR521" s="26"/>
      <c r="ADS521" s="26"/>
      <c r="ADT521" s="26"/>
      <c r="ADU521" s="26"/>
      <c r="ADV521" s="26"/>
      <c r="ADW521" s="26"/>
      <c r="ADX521" s="26"/>
      <c r="ADY521" s="26"/>
      <c r="ADZ521" s="26"/>
      <c r="AEA521" s="26"/>
      <c r="AEB521" s="26"/>
      <c r="AEC521" s="26"/>
      <c r="AED521" s="26"/>
      <c r="AEE521" s="26"/>
      <c r="AEF521" s="26"/>
      <c r="AEG521" s="26"/>
      <c r="AEH521" s="26"/>
      <c r="AEI521" s="26"/>
      <c r="AEJ521" s="26"/>
      <c r="AEK521" s="26"/>
      <c r="AEL521" s="26"/>
      <c r="AEM521" s="26"/>
      <c r="AEN521" s="26"/>
      <c r="AEO521" s="26"/>
      <c r="AEP521" s="26"/>
      <c r="AEQ521" s="26"/>
      <c r="AER521" s="26"/>
      <c r="AES521" s="26"/>
      <c r="AET521" s="26"/>
      <c r="AEU521" s="26"/>
      <c r="AEV521" s="26"/>
      <c r="AEW521" s="26"/>
      <c r="AEX521" s="26"/>
      <c r="AEY521" s="26"/>
      <c r="AEZ521" s="26"/>
      <c r="AFA521" s="26"/>
      <c r="AFB521" s="26"/>
      <c r="AFC521" s="26"/>
      <c r="AFD521" s="26"/>
      <c r="AFE521" s="26"/>
      <c r="AFF521" s="26"/>
      <c r="AFG521" s="26"/>
      <c r="AFH521" s="26"/>
      <c r="AFI521" s="26"/>
      <c r="AFJ521" s="26"/>
      <c r="AFK521" s="26"/>
      <c r="AFL521" s="26"/>
      <c r="AFM521" s="26"/>
      <c r="AFN521" s="26"/>
      <c r="AFO521" s="26"/>
      <c r="AFP521" s="26"/>
      <c r="AFQ521" s="26"/>
      <c r="AFR521" s="26"/>
      <c r="AFS521" s="26"/>
      <c r="AFT521" s="26"/>
      <c r="AFU521" s="26"/>
      <c r="AFV521" s="26"/>
      <c r="AFW521" s="26"/>
      <c r="AFX521" s="26"/>
      <c r="AFY521" s="26"/>
      <c r="AFZ521" s="26"/>
      <c r="AGA521" s="26"/>
      <c r="AGB521" s="26"/>
      <c r="AGC521" s="26"/>
      <c r="AGD521" s="26"/>
      <c r="AGE521" s="26"/>
      <c r="AGF521" s="26"/>
      <c r="AGG521" s="26"/>
      <c r="AGH521" s="26"/>
      <c r="AGI521" s="26"/>
      <c r="AGJ521" s="26"/>
      <c r="AGK521" s="26"/>
      <c r="AGL521" s="26"/>
      <c r="AGM521" s="26"/>
      <c r="AGN521" s="26"/>
      <c r="AGO521" s="26"/>
    </row>
    <row r="522" spans="371:873" x14ac:dyDescent="0.25">
      <c r="NG522" s="26"/>
      <c r="NH522" s="26"/>
      <c r="NI522" s="26"/>
      <c r="NJ522" s="26"/>
      <c r="NK522" s="26"/>
      <c r="NL522" s="26"/>
      <c r="NM522" s="26"/>
      <c r="NN522" s="26"/>
      <c r="NO522" s="26"/>
      <c r="NP522" s="26"/>
      <c r="NQ522" s="26"/>
      <c r="NR522" s="26"/>
      <c r="NS522" s="26"/>
      <c r="NT522" s="26"/>
      <c r="NU522" s="26"/>
      <c r="NV522" s="26"/>
      <c r="NW522" s="26"/>
      <c r="NX522" s="26"/>
      <c r="NY522" s="26"/>
      <c r="NZ522" s="26"/>
      <c r="OA522" s="26"/>
      <c r="OB522" s="26"/>
      <c r="OC522" s="26"/>
      <c r="OD522" s="26"/>
      <c r="OE522" s="26"/>
      <c r="OF522" s="26"/>
      <c r="OG522" s="26"/>
      <c r="OH522" s="26"/>
      <c r="OI522" s="26"/>
      <c r="OJ522" s="26"/>
      <c r="OK522" s="26"/>
      <c r="OL522" s="26"/>
      <c r="OM522" s="26"/>
      <c r="ON522" s="26"/>
      <c r="OO522" s="26"/>
      <c r="OP522" s="26"/>
      <c r="OQ522" s="26"/>
      <c r="OR522" s="26"/>
      <c r="OS522" s="26"/>
      <c r="OT522" s="26"/>
      <c r="OU522" s="26"/>
      <c r="OV522" s="26"/>
      <c r="OW522" s="26"/>
      <c r="OX522" s="26"/>
      <c r="OY522" s="26"/>
      <c r="OZ522" s="26"/>
      <c r="PA522" s="26"/>
      <c r="PB522" s="26"/>
      <c r="PC522" s="26"/>
      <c r="PD522" s="26"/>
      <c r="PE522" s="26"/>
      <c r="PF522" s="26"/>
      <c r="PG522" s="26"/>
      <c r="PH522" s="26"/>
      <c r="PI522" s="26"/>
      <c r="PJ522" s="26"/>
      <c r="PK522" s="26"/>
      <c r="PL522" s="26"/>
      <c r="PM522" s="26"/>
      <c r="PN522" s="26"/>
      <c r="PO522" s="26"/>
      <c r="PP522" s="26"/>
      <c r="PQ522" s="26"/>
      <c r="PR522" s="26"/>
      <c r="PS522" s="26"/>
      <c r="PT522" s="26"/>
      <c r="PU522" s="26"/>
      <c r="PV522" s="26"/>
      <c r="PW522" s="26"/>
      <c r="PX522" s="26"/>
      <c r="PY522" s="26"/>
      <c r="PZ522" s="26"/>
      <c r="QA522" s="26"/>
      <c r="QB522" s="26"/>
      <c r="QC522" s="26"/>
      <c r="QD522" s="26"/>
      <c r="QE522" s="26"/>
      <c r="QF522" s="26"/>
      <c r="QG522" s="26"/>
      <c r="QH522" s="26"/>
      <c r="QI522" s="26"/>
      <c r="QJ522" s="26"/>
      <c r="QK522" s="26"/>
      <c r="QL522" s="26"/>
      <c r="QM522" s="26"/>
      <c r="QN522" s="26"/>
      <c r="QO522" s="26"/>
      <c r="QP522" s="26"/>
      <c r="QQ522" s="26"/>
      <c r="QR522" s="26"/>
      <c r="QS522" s="26"/>
      <c r="QT522" s="26"/>
      <c r="QU522" s="26"/>
      <c r="QV522" s="26"/>
      <c r="QW522" s="26"/>
      <c r="QX522" s="26"/>
      <c r="QY522" s="26"/>
      <c r="QZ522" s="26"/>
      <c r="RA522" s="26"/>
      <c r="RB522" s="26"/>
      <c r="RC522" s="26"/>
      <c r="RD522" s="26"/>
      <c r="RE522" s="26"/>
      <c r="RF522" s="26"/>
      <c r="RG522" s="26"/>
      <c r="RH522" s="26"/>
      <c r="RI522" s="26"/>
      <c r="RJ522" s="26"/>
      <c r="RK522" s="26"/>
      <c r="RL522" s="26"/>
      <c r="RM522" s="26"/>
      <c r="RN522" s="26"/>
      <c r="RO522" s="26"/>
      <c r="RP522" s="26"/>
      <c r="RQ522" s="26"/>
      <c r="RR522" s="26"/>
      <c r="RS522" s="26"/>
      <c r="RT522" s="26"/>
      <c r="RU522" s="26"/>
      <c r="RV522" s="26"/>
      <c r="RW522" s="26"/>
      <c r="RX522" s="26"/>
      <c r="RY522" s="26"/>
      <c r="RZ522" s="26"/>
      <c r="SA522" s="26"/>
      <c r="SB522" s="26"/>
      <c r="SC522" s="26"/>
      <c r="SD522" s="26"/>
      <c r="SE522" s="26"/>
      <c r="SF522" s="26"/>
      <c r="SG522" s="26"/>
      <c r="SH522" s="26"/>
      <c r="SI522" s="26"/>
      <c r="SJ522" s="26"/>
      <c r="SK522" s="26"/>
      <c r="SL522" s="26"/>
      <c r="SM522" s="26"/>
      <c r="SN522" s="26"/>
      <c r="SO522" s="26"/>
      <c r="SP522" s="26"/>
      <c r="AAV522" s="26"/>
      <c r="AAW522" s="26"/>
      <c r="AAX522" s="26"/>
      <c r="AAY522" s="26"/>
      <c r="AAZ522" s="26"/>
      <c r="ABA522" s="26"/>
      <c r="ABB522" s="26"/>
      <c r="ABC522" s="26"/>
      <c r="ABD522" s="26"/>
      <c r="ABE522" s="26"/>
      <c r="ABF522" s="26"/>
      <c r="ABG522" s="26"/>
      <c r="ABH522" s="26"/>
      <c r="ABI522" s="26"/>
      <c r="ABJ522" s="26"/>
      <c r="ABK522" s="26"/>
      <c r="ABL522" s="26"/>
      <c r="ABM522" s="26"/>
      <c r="ABN522" s="26"/>
      <c r="ABO522" s="26"/>
      <c r="ABP522" s="26"/>
      <c r="ABQ522" s="26"/>
      <c r="ABR522" s="26"/>
      <c r="ABS522" s="26"/>
      <c r="ABT522" s="26"/>
      <c r="ABU522" s="26"/>
      <c r="ABV522" s="26"/>
      <c r="ABW522" s="26"/>
      <c r="ABX522" s="26"/>
      <c r="ABY522" s="26"/>
      <c r="ABZ522" s="26"/>
      <c r="ACA522" s="26"/>
      <c r="ACB522" s="26"/>
      <c r="ACC522" s="26"/>
      <c r="ACD522" s="26"/>
      <c r="ACE522" s="26"/>
      <c r="ACF522" s="26"/>
      <c r="ACG522" s="26"/>
      <c r="ACH522" s="26"/>
      <c r="ACI522" s="26"/>
      <c r="ACJ522" s="26"/>
      <c r="ACK522" s="26"/>
      <c r="ACL522" s="26"/>
      <c r="ACM522" s="26"/>
      <c r="ACN522" s="26"/>
      <c r="ACO522" s="26"/>
      <c r="ACP522" s="26"/>
      <c r="ACQ522" s="26"/>
      <c r="ACR522" s="26"/>
      <c r="ACS522" s="26"/>
      <c r="ACT522" s="26"/>
      <c r="ACU522" s="26"/>
      <c r="ACV522" s="26"/>
      <c r="ACW522" s="26"/>
      <c r="ACX522" s="26"/>
      <c r="ACY522" s="26"/>
      <c r="ACZ522" s="26"/>
      <c r="ADA522" s="26"/>
      <c r="ADB522" s="26"/>
      <c r="ADC522" s="26"/>
      <c r="ADD522" s="26"/>
      <c r="ADE522" s="26"/>
      <c r="ADF522" s="26"/>
      <c r="ADG522" s="26"/>
      <c r="ADH522" s="26"/>
      <c r="ADI522" s="26"/>
      <c r="ADJ522" s="26"/>
      <c r="ADK522" s="26"/>
      <c r="ADL522" s="26"/>
      <c r="ADM522" s="26"/>
      <c r="ADN522" s="26"/>
      <c r="ADO522" s="26"/>
      <c r="ADP522" s="26"/>
      <c r="ADQ522" s="26"/>
      <c r="ADR522" s="26"/>
      <c r="ADS522" s="26"/>
      <c r="ADT522" s="26"/>
      <c r="ADU522" s="26"/>
      <c r="ADV522" s="26"/>
      <c r="ADW522" s="26"/>
      <c r="ADX522" s="26"/>
      <c r="ADY522" s="26"/>
      <c r="ADZ522" s="26"/>
      <c r="AEA522" s="26"/>
      <c r="AEB522" s="26"/>
      <c r="AEC522" s="26"/>
      <c r="AED522" s="26"/>
      <c r="AEE522" s="26"/>
      <c r="AEF522" s="26"/>
      <c r="AEG522" s="26"/>
      <c r="AEH522" s="26"/>
      <c r="AEI522" s="26"/>
      <c r="AEJ522" s="26"/>
      <c r="AEK522" s="26"/>
      <c r="AEL522" s="26"/>
      <c r="AEM522" s="26"/>
      <c r="AEN522" s="26"/>
      <c r="AEO522" s="26"/>
      <c r="AEP522" s="26"/>
      <c r="AEQ522" s="26"/>
      <c r="AER522" s="26"/>
      <c r="AES522" s="26"/>
      <c r="AET522" s="26"/>
      <c r="AEU522" s="26"/>
      <c r="AEV522" s="26"/>
      <c r="AEW522" s="26"/>
      <c r="AEX522" s="26"/>
      <c r="AEY522" s="26"/>
      <c r="AEZ522" s="26"/>
      <c r="AFA522" s="26"/>
      <c r="AFB522" s="26"/>
      <c r="AFC522" s="26"/>
      <c r="AFD522" s="26"/>
      <c r="AFE522" s="26"/>
      <c r="AFF522" s="26"/>
      <c r="AFG522" s="26"/>
      <c r="AFH522" s="26"/>
      <c r="AFI522" s="26"/>
      <c r="AFJ522" s="26"/>
      <c r="AFK522" s="26"/>
      <c r="AFL522" s="26"/>
      <c r="AFM522" s="26"/>
      <c r="AFN522" s="26"/>
      <c r="AFO522" s="26"/>
      <c r="AFP522" s="26"/>
      <c r="AFQ522" s="26"/>
      <c r="AFR522" s="26"/>
      <c r="AFS522" s="26"/>
      <c r="AFT522" s="26"/>
      <c r="AFU522" s="26"/>
      <c r="AFV522" s="26"/>
      <c r="AFW522" s="26"/>
      <c r="AFX522" s="26"/>
      <c r="AFY522" s="26"/>
      <c r="AFZ522" s="26"/>
      <c r="AGA522" s="26"/>
      <c r="AGB522" s="26"/>
      <c r="AGC522" s="26"/>
      <c r="AGD522" s="26"/>
      <c r="AGE522" s="26"/>
      <c r="AGF522" s="26"/>
      <c r="AGG522" s="26"/>
      <c r="AGH522" s="26"/>
      <c r="AGI522" s="26"/>
      <c r="AGJ522" s="26"/>
      <c r="AGK522" s="26"/>
      <c r="AGL522" s="26"/>
      <c r="AGM522" s="26"/>
      <c r="AGN522" s="26"/>
      <c r="AGO522" s="26"/>
    </row>
    <row r="523" spans="371:873" x14ac:dyDescent="0.25">
      <c r="NG523" s="26"/>
      <c r="NH523" s="26"/>
      <c r="NI523" s="26"/>
      <c r="NJ523" s="26"/>
      <c r="NK523" s="26"/>
      <c r="NL523" s="26"/>
      <c r="NM523" s="26"/>
      <c r="NN523" s="26"/>
      <c r="NO523" s="26"/>
      <c r="NP523" s="26"/>
      <c r="NQ523" s="26"/>
      <c r="NR523" s="26"/>
      <c r="NS523" s="26"/>
      <c r="NT523" s="26"/>
      <c r="NU523" s="26"/>
      <c r="NV523" s="26"/>
      <c r="NW523" s="26"/>
      <c r="NX523" s="26"/>
      <c r="NY523" s="26"/>
      <c r="NZ523" s="26"/>
      <c r="OA523" s="26"/>
      <c r="OB523" s="26"/>
      <c r="OC523" s="26"/>
      <c r="OD523" s="26"/>
      <c r="OE523" s="26"/>
      <c r="OF523" s="26"/>
      <c r="OG523" s="26"/>
      <c r="OH523" s="26"/>
      <c r="OI523" s="26"/>
      <c r="OJ523" s="26"/>
      <c r="OK523" s="26"/>
      <c r="OL523" s="26"/>
      <c r="OM523" s="26"/>
      <c r="ON523" s="26"/>
      <c r="OO523" s="26"/>
      <c r="OP523" s="26"/>
      <c r="OQ523" s="26"/>
      <c r="OR523" s="26"/>
      <c r="OS523" s="26"/>
      <c r="OT523" s="26"/>
      <c r="OU523" s="26"/>
      <c r="OV523" s="26"/>
      <c r="OW523" s="26"/>
      <c r="OX523" s="26"/>
      <c r="OY523" s="26"/>
      <c r="OZ523" s="26"/>
      <c r="PA523" s="26"/>
      <c r="PB523" s="26"/>
      <c r="PC523" s="26"/>
      <c r="PD523" s="26"/>
      <c r="PE523" s="26"/>
      <c r="PF523" s="26"/>
      <c r="PG523" s="26"/>
      <c r="PH523" s="26"/>
      <c r="PI523" s="26"/>
      <c r="PJ523" s="26"/>
      <c r="PK523" s="26"/>
      <c r="PL523" s="26"/>
      <c r="PM523" s="26"/>
      <c r="PN523" s="26"/>
      <c r="PO523" s="26"/>
      <c r="PP523" s="26"/>
      <c r="PQ523" s="26"/>
      <c r="PR523" s="26"/>
      <c r="PS523" s="26"/>
      <c r="PT523" s="26"/>
      <c r="PU523" s="26"/>
      <c r="PV523" s="26"/>
      <c r="PW523" s="26"/>
      <c r="PX523" s="26"/>
      <c r="PY523" s="26"/>
      <c r="PZ523" s="26"/>
      <c r="QA523" s="26"/>
      <c r="QB523" s="26"/>
      <c r="QC523" s="26"/>
      <c r="QD523" s="26"/>
      <c r="QE523" s="26"/>
      <c r="QF523" s="26"/>
      <c r="QG523" s="26"/>
      <c r="QH523" s="26"/>
      <c r="QI523" s="26"/>
      <c r="QJ523" s="26"/>
      <c r="QK523" s="26"/>
      <c r="QL523" s="26"/>
      <c r="QM523" s="26"/>
      <c r="QN523" s="26"/>
      <c r="QO523" s="26"/>
      <c r="QP523" s="26"/>
      <c r="QQ523" s="26"/>
      <c r="QR523" s="26"/>
      <c r="QS523" s="26"/>
      <c r="QT523" s="26"/>
      <c r="QU523" s="26"/>
      <c r="QV523" s="26"/>
      <c r="QW523" s="26"/>
      <c r="QX523" s="26"/>
      <c r="QY523" s="26"/>
      <c r="QZ523" s="26"/>
      <c r="RA523" s="26"/>
      <c r="RB523" s="26"/>
      <c r="RC523" s="26"/>
      <c r="RD523" s="26"/>
      <c r="RE523" s="26"/>
      <c r="RF523" s="26"/>
      <c r="RG523" s="26"/>
      <c r="RH523" s="26"/>
      <c r="RI523" s="26"/>
      <c r="RJ523" s="26"/>
      <c r="RK523" s="26"/>
      <c r="RL523" s="26"/>
      <c r="RM523" s="26"/>
      <c r="RN523" s="26"/>
      <c r="RO523" s="26"/>
      <c r="RP523" s="26"/>
      <c r="RQ523" s="26"/>
      <c r="RR523" s="26"/>
      <c r="RS523" s="26"/>
      <c r="RT523" s="26"/>
      <c r="RU523" s="26"/>
      <c r="RV523" s="26"/>
      <c r="RW523" s="26"/>
      <c r="RX523" s="26"/>
      <c r="RY523" s="26"/>
      <c r="RZ523" s="26"/>
      <c r="SA523" s="26"/>
      <c r="SB523" s="26"/>
      <c r="SC523" s="26"/>
      <c r="SD523" s="26"/>
      <c r="SE523" s="26"/>
      <c r="SF523" s="26"/>
      <c r="SG523" s="26"/>
      <c r="SH523" s="26"/>
      <c r="SI523" s="26"/>
      <c r="SJ523" s="26"/>
      <c r="SK523" s="26"/>
      <c r="SL523" s="26"/>
      <c r="SM523" s="26"/>
      <c r="SN523" s="26"/>
      <c r="SO523" s="26"/>
      <c r="SP523" s="26"/>
      <c r="AAV523" s="26"/>
      <c r="AAW523" s="26"/>
      <c r="AAX523" s="26"/>
      <c r="AAY523" s="26"/>
      <c r="AAZ523" s="26"/>
      <c r="ABA523" s="26"/>
      <c r="ABB523" s="26"/>
      <c r="ABC523" s="26"/>
      <c r="ABD523" s="26"/>
      <c r="ABE523" s="26"/>
      <c r="ABF523" s="26"/>
      <c r="ABG523" s="26"/>
      <c r="ABH523" s="26"/>
      <c r="ABI523" s="26"/>
      <c r="ABJ523" s="26"/>
      <c r="ABK523" s="26"/>
      <c r="ABL523" s="26"/>
      <c r="ABM523" s="26"/>
      <c r="ABN523" s="26"/>
      <c r="ABO523" s="26"/>
      <c r="ABP523" s="26"/>
      <c r="ABQ523" s="26"/>
      <c r="ABR523" s="26"/>
      <c r="ABS523" s="26"/>
      <c r="ABT523" s="26"/>
      <c r="ABU523" s="26"/>
      <c r="ABV523" s="26"/>
      <c r="ABW523" s="26"/>
      <c r="ABX523" s="26"/>
      <c r="ABY523" s="26"/>
      <c r="ABZ523" s="26"/>
      <c r="ACA523" s="26"/>
      <c r="ACB523" s="26"/>
      <c r="ACC523" s="26"/>
      <c r="ACD523" s="26"/>
      <c r="ACE523" s="26"/>
      <c r="ACF523" s="26"/>
      <c r="ACG523" s="26"/>
      <c r="ACH523" s="26"/>
      <c r="ACI523" s="26"/>
      <c r="ACJ523" s="26"/>
      <c r="ACK523" s="26"/>
      <c r="ACL523" s="26"/>
      <c r="ACM523" s="26"/>
      <c r="ACN523" s="26"/>
      <c r="ACO523" s="26"/>
      <c r="ACP523" s="26"/>
      <c r="ACQ523" s="26"/>
      <c r="ACR523" s="26"/>
      <c r="ACS523" s="26"/>
      <c r="ACT523" s="26"/>
      <c r="ACU523" s="26"/>
      <c r="ACV523" s="26"/>
      <c r="ACW523" s="26"/>
      <c r="ACX523" s="26"/>
      <c r="ACY523" s="26"/>
      <c r="ACZ523" s="26"/>
      <c r="ADA523" s="26"/>
      <c r="ADB523" s="26"/>
      <c r="ADC523" s="26"/>
      <c r="ADD523" s="26"/>
      <c r="ADE523" s="26"/>
      <c r="ADF523" s="26"/>
      <c r="ADG523" s="26"/>
      <c r="ADH523" s="26"/>
      <c r="ADI523" s="26"/>
      <c r="ADJ523" s="26"/>
      <c r="ADK523" s="26"/>
      <c r="ADL523" s="26"/>
      <c r="ADM523" s="26"/>
      <c r="ADN523" s="26"/>
      <c r="ADO523" s="26"/>
      <c r="ADP523" s="26"/>
      <c r="ADQ523" s="26"/>
      <c r="ADR523" s="26"/>
      <c r="ADS523" s="26"/>
      <c r="ADT523" s="26"/>
      <c r="ADU523" s="26"/>
      <c r="ADV523" s="26"/>
      <c r="ADW523" s="26"/>
      <c r="ADX523" s="26"/>
      <c r="ADY523" s="26"/>
      <c r="ADZ523" s="26"/>
      <c r="AEA523" s="26"/>
      <c r="AEB523" s="26"/>
      <c r="AEC523" s="26"/>
      <c r="AED523" s="26"/>
      <c r="AEE523" s="26"/>
      <c r="AEF523" s="26"/>
      <c r="AEG523" s="26"/>
      <c r="AEH523" s="26"/>
      <c r="AEI523" s="26"/>
      <c r="AEJ523" s="26"/>
      <c r="AEK523" s="26"/>
      <c r="AEL523" s="26"/>
      <c r="AEM523" s="26"/>
      <c r="AEN523" s="26"/>
      <c r="AEO523" s="26"/>
      <c r="AEP523" s="26"/>
      <c r="AEQ523" s="26"/>
      <c r="AER523" s="26"/>
      <c r="AES523" s="26"/>
      <c r="AET523" s="26"/>
      <c r="AEU523" s="26"/>
      <c r="AEV523" s="26"/>
      <c r="AEW523" s="26"/>
      <c r="AEX523" s="26"/>
      <c r="AEY523" s="26"/>
      <c r="AEZ523" s="26"/>
      <c r="AFA523" s="26"/>
      <c r="AFB523" s="26"/>
      <c r="AFC523" s="26"/>
      <c r="AFD523" s="26"/>
      <c r="AFE523" s="26"/>
      <c r="AFF523" s="26"/>
      <c r="AFG523" s="26"/>
      <c r="AFH523" s="26"/>
      <c r="AFI523" s="26"/>
      <c r="AFJ523" s="26"/>
      <c r="AFK523" s="26"/>
      <c r="AFL523" s="26"/>
      <c r="AFM523" s="26"/>
      <c r="AFN523" s="26"/>
      <c r="AFO523" s="26"/>
      <c r="AFP523" s="26"/>
      <c r="AFQ523" s="26"/>
      <c r="AFR523" s="26"/>
      <c r="AFS523" s="26"/>
      <c r="AFT523" s="26"/>
      <c r="AFU523" s="26"/>
      <c r="AFV523" s="26"/>
      <c r="AFW523" s="26"/>
      <c r="AFX523" s="26"/>
      <c r="AFY523" s="26"/>
      <c r="AFZ523" s="26"/>
      <c r="AGA523" s="26"/>
      <c r="AGB523" s="26"/>
      <c r="AGC523" s="26"/>
      <c r="AGD523" s="26"/>
      <c r="AGE523" s="26"/>
      <c r="AGF523" s="26"/>
      <c r="AGG523" s="26"/>
      <c r="AGH523" s="26"/>
      <c r="AGI523" s="26"/>
      <c r="AGJ523" s="26"/>
      <c r="AGK523" s="26"/>
      <c r="AGL523" s="26"/>
      <c r="AGM523" s="26"/>
      <c r="AGN523" s="26"/>
      <c r="AGO523" s="26"/>
    </row>
    <row r="524" spans="371:873" x14ac:dyDescent="0.25">
      <c r="NG524" s="26"/>
      <c r="NH524" s="26"/>
      <c r="NI524" s="26"/>
      <c r="NJ524" s="26"/>
      <c r="NK524" s="26"/>
      <c r="NL524" s="26"/>
      <c r="NM524" s="26"/>
      <c r="NN524" s="26"/>
      <c r="NO524" s="26"/>
      <c r="NP524" s="26"/>
      <c r="NQ524" s="26"/>
      <c r="NR524" s="26"/>
      <c r="NS524" s="26"/>
      <c r="NT524" s="26"/>
      <c r="NU524" s="26"/>
      <c r="NV524" s="26"/>
      <c r="NW524" s="26"/>
      <c r="NX524" s="26"/>
      <c r="NY524" s="26"/>
      <c r="NZ524" s="26"/>
      <c r="OA524" s="26"/>
      <c r="OB524" s="26"/>
      <c r="OC524" s="26"/>
      <c r="OD524" s="26"/>
      <c r="OE524" s="26"/>
      <c r="OF524" s="26"/>
      <c r="OG524" s="26"/>
      <c r="OH524" s="26"/>
      <c r="OI524" s="26"/>
      <c r="OJ524" s="26"/>
      <c r="OK524" s="26"/>
      <c r="OL524" s="26"/>
      <c r="OM524" s="26"/>
      <c r="ON524" s="26"/>
      <c r="OO524" s="26"/>
      <c r="OP524" s="26"/>
      <c r="OQ524" s="26"/>
      <c r="OR524" s="26"/>
      <c r="OS524" s="26"/>
      <c r="OT524" s="26"/>
      <c r="OU524" s="26"/>
      <c r="OV524" s="26"/>
      <c r="OW524" s="26"/>
      <c r="OX524" s="26"/>
      <c r="OY524" s="26"/>
      <c r="OZ524" s="26"/>
      <c r="PA524" s="26"/>
      <c r="PB524" s="26"/>
      <c r="PC524" s="26"/>
      <c r="PD524" s="26"/>
      <c r="PE524" s="26"/>
      <c r="PF524" s="26"/>
      <c r="PG524" s="26"/>
      <c r="PH524" s="26"/>
      <c r="PI524" s="26"/>
      <c r="PJ524" s="26"/>
      <c r="PK524" s="26"/>
      <c r="PL524" s="26"/>
      <c r="PM524" s="26"/>
      <c r="PN524" s="26"/>
      <c r="PO524" s="26"/>
      <c r="PP524" s="26"/>
      <c r="PQ524" s="26"/>
      <c r="PR524" s="26"/>
      <c r="PS524" s="26"/>
      <c r="PT524" s="26"/>
      <c r="PU524" s="26"/>
      <c r="PV524" s="26"/>
      <c r="PW524" s="26"/>
      <c r="PX524" s="26"/>
      <c r="PY524" s="26"/>
      <c r="PZ524" s="26"/>
      <c r="QA524" s="26"/>
      <c r="QB524" s="26"/>
      <c r="QC524" s="26"/>
      <c r="QD524" s="26"/>
      <c r="QE524" s="26"/>
      <c r="QF524" s="26"/>
      <c r="QG524" s="26"/>
      <c r="QH524" s="26"/>
      <c r="QI524" s="26"/>
      <c r="QJ524" s="26"/>
      <c r="QK524" s="26"/>
      <c r="QL524" s="26"/>
      <c r="QM524" s="26"/>
      <c r="QN524" s="26"/>
      <c r="QO524" s="26"/>
      <c r="QP524" s="26"/>
      <c r="QQ524" s="26"/>
      <c r="QR524" s="26"/>
      <c r="QS524" s="26"/>
      <c r="QT524" s="26"/>
      <c r="QU524" s="26"/>
      <c r="QV524" s="26"/>
      <c r="QW524" s="26"/>
      <c r="QX524" s="26"/>
      <c r="QY524" s="26"/>
      <c r="QZ524" s="26"/>
      <c r="RA524" s="26"/>
      <c r="RB524" s="26"/>
      <c r="RC524" s="26"/>
      <c r="RD524" s="26"/>
      <c r="RE524" s="26"/>
      <c r="RF524" s="26"/>
      <c r="RG524" s="26"/>
      <c r="RH524" s="26"/>
      <c r="RI524" s="26"/>
      <c r="RJ524" s="26"/>
      <c r="RK524" s="26"/>
      <c r="RL524" s="26"/>
      <c r="RM524" s="26"/>
      <c r="RN524" s="26"/>
      <c r="RO524" s="26"/>
      <c r="RP524" s="26"/>
      <c r="RQ524" s="26"/>
      <c r="RR524" s="26"/>
      <c r="RS524" s="26"/>
      <c r="RT524" s="26"/>
      <c r="RU524" s="26"/>
      <c r="RV524" s="26"/>
      <c r="RW524" s="26"/>
      <c r="RX524" s="26"/>
      <c r="RY524" s="26"/>
      <c r="RZ524" s="26"/>
      <c r="SA524" s="26"/>
      <c r="SB524" s="26"/>
      <c r="SC524" s="26"/>
      <c r="SD524" s="26"/>
      <c r="SE524" s="26"/>
      <c r="SF524" s="26"/>
      <c r="SG524" s="26"/>
      <c r="SH524" s="26"/>
      <c r="SI524" s="26"/>
      <c r="SJ524" s="26"/>
      <c r="SK524" s="26"/>
      <c r="SL524" s="26"/>
      <c r="SM524" s="26"/>
      <c r="SN524" s="26"/>
      <c r="SO524" s="26"/>
      <c r="SP524" s="26"/>
      <c r="AAV524" s="26"/>
      <c r="AAW524" s="26"/>
      <c r="AAX524" s="26"/>
      <c r="AAY524" s="26"/>
      <c r="AAZ524" s="26"/>
      <c r="ABA524" s="26"/>
      <c r="ABB524" s="26"/>
      <c r="ABC524" s="26"/>
      <c r="ABD524" s="26"/>
      <c r="ABE524" s="26"/>
      <c r="ABF524" s="26"/>
      <c r="ABG524" s="26"/>
      <c r="ABH524" s="26"/>
      <c r="ABI524" s="26"/>
      <c r="ABJ524" s="26"/>
      <c r="ABK524" s="26"/>
      <c r="ABL524" s="26"/>
      <c r="ABM524" s="26"/>
      <c r="ABN524" s="26"/>
      <c r="ABO524" s="26"/>
      <c r="ABP524" s="26"/>
      <c r="ABQ524" s="26"/>
      <c r="ABR524" s="26"/>
      <c r="ABS524" s="26"/>
      <c r="ABT524" s="26"/>
      <c r="ABU524" s="26"/>
      <c r="ABV524" s="26"/>
      <c r="ABW524" s="26"/>
      <c r="ABX524" s="26"/>
      <c r="ABY524" s="26"/>
      <c r="ABZ524" s="26"/>
      <c r="ACA524" s="26"/>
      <c r="ACB524" s="26"/>
      <c r="ACC524" s="26"/>
      <c r="ACD524" s="26"/>
      <c r="ACE524" s="26"/>
      <c r="ACF524" s="26"/>
      <c r="ACG524" s="26"/>
      <c r="ACH524" s="26"/>
      <c r="ACI524" s="26"/>
      <c r="ACJ524" s="26"/>
      <c r="ACK524" s="26"/>
      <c r="ACL524" s="26"/>
      <c r="ACM524" s="26"/>
      <c r="ACN524" s="26"/>
      <c r="ACO524" s="26"/>
      <c r="ACP524" s="26"/>
      <c r="ACQ524" s="26"/>
      <c r="ACR524" s="26"/>
      <c r="ACS524" s="26"/>
      <c r="ACT524" s="26"/>
      <c r="ACU524" s="26"/>
      <c r="ACV524" s="26"/>
      <c r="ACW524" s="26"/>
      <c r="ACX524" s="26"/>
      <c r="ACY524" s="26"/>
      <c r="ACZ524" s="26"/>
      <c r="ADA524" s="26"/>
      <c r="ADB524" s="26"/>
      <c r="ADC524" s="26"/>
      <c r="ADD524" s="26"/>
      <c r="ADE524" s="26"/>
      <c r="ADF524" s="26"/>
      <c r="ADG524" s="26"/>
      <c r="ADH524" s="26"/>
      <c r="ADI524" s="26"/>
      <c r="ADJ524" s="26"/>
      <c r="ADK524" s="26"/>
      <c r="ADL524" s="26"/>
      <c r="ADM524" s="26"/>
      <c r="ADN524" s="26"/>
      <c r="ADO524" s="26"/>
      <c r="ADP524" s="26"/>
      <c r="ADQ524" s="26"/>
      <c r="ADR524" s="26"/>
      <c r="ADS524" s="26"/>
      <c r="ADT524" s="26"/>
      <c r="ADU524" s="26"/>
      <c r="ADV524" s="26"/>
      <c r="ADW524" s="26"/>
      <c r="ADX524" s="26"/>
      <c r="ADY524" s="26"/>
      <c r="ADZ524" s="26"/>
      <c r="AEA524" s="26"/>
      <c r="AEB524" s="26"/>
      <c r="AEC524" s="26"/>
      <c r="AED524" s="26"/>
      <c r="AEE524" s="26"/>
      <c r="AEF524" s="26"/>
      <c r="AEG524" s="26"/>
      <c r="AEH524" s="26"/>
      <c r="AEI524" s="26"/>
      <c r="AEJ524" s="26"/>
      <c r="AEK524" s="26"/>
      <c r="AEL524" s="26"/>
      <c r="AEM524" s="26"/>
      <c r="AEN524" s="26"/>
      <c r="AEO524" s="26"/>
      <c r="AEP524" s="26"/>
      <c r="AEQ524" s="26"/>
      <c r="AER524" s="26"/>
      <c r="AES524" s="26"/>
      <c r="AET524" s="26"/>
      <c r="AEU524" s="26"/>
      <c r="AEV524" s="26"/>
      <c r="AEW524" s="26"/>
      <c r="AEX524" s="26"/>
      <c r="AEY524" s="26"/>
      <c r="AEZ524" s="26"/>
      <c r="AFA524" s="26"/>
      <c r="AFB524" s="26"/>
      <c r="AFC524" s="26"/>
      <c r="AFD524" s="26"/>
      <c r="AFE524" s="26"/>
      <c r="AFF524" s="26"/>
      <c r="AFG524" s="26"/>
      <c r="AFH524" s="26"/>
      <c r="AFI524" s="26"/>
      <c r="AFJ524" s="26"/>
      <c r="AFK524" s="26"/>
      <c r="AFL524" s="26"/>
      <c r="AFM524" s="26"/>
      <c r="AFN524" s="26"/>
      <c r="AFO524" s="26"/>
      <c r="AFP524" s="26"/>
      <c r="AFQ524" s="26"/>
      <c r="AFR524" s="26"/>
      <c r="AFS524" s="26"/>
      <c r="AFT524" s="26"/>
      <c r="AFU524" s="26"/>
      <c r="AFV524" s="26"/>
      <c r="AFW524" s="26"/>
      <c r="AFX524" s="26"/>
      <c r="AFY524" s="26"/>
      <c r="AFZ524" s="26"/>
      <c r="AGA524" s="26"/>
      <c r="AGB524" s="26"/>
      <c r="AGC524" s="26"/>
      <c r="AGD524" s="26"/>
      <c r="AGE524" s="26"/>
      <c r="AGF524" s="26"/>
      <c r="AGG524" s="26"/>
      <c r="AGH524" s="26"/>
      <c r="AGI524" s="26"/>
      <c r="AGJ524" s="26"/>
      <c r="AGK524" s="26"/>
      <c r="AGL524" s="26"/>
      <c r="AGM524" s="26"/>
      <c r="AGN524" s="26"/>
      <c r="AGO524" s="26"/>
    </row>
    <row r="525" spans="371:873" x14ac:dyDescent="0.25">
      <c r="NG525" s="26"/>
      <c r="NH525" s="26"/>
      <c r="NI525" s="26"/>
      <c r="NJ525" s="26"/>
      <c r="NK525" s="26"/>
      <c r="NL525" s="26"/>
      <c r="NM525" s="26"/>
      <c r="NN525" s="26"/>
      <c r="NO525" s="26"/>
      <c r="NP525" s="26"/>
      <c r="NQ525" s="26"/>
      <c r="NR525" s="26"/>
      <c r="NS525" s="26"/>
      <c r="NT525" s="26"/>
      <c r="NU525" s="26"/>
      <c r="NV525" s="26"/>
      <c r="NW525" s="26"/>
      <c r="NX525" s="26"/>
      <c r="NY525" s="26"/>
      <c r="NZ525" s="26"/>
      <c r="OA525" s="26"/>
      <c r="OB525" s="26"/>
      <c r="OC525" s="26"/>
      <c r="OD525" s="26"/>
      <c r="OE525" s="26"/>
      <c r="OF525" s="26"/>
      <c r="OG525" s="26"/>
      <c r="OH525" s="26"/>
      <c r="OI525" s="26"/>
      <c r="OJ525" s="26"/>
      <c r="OK525" s="26"/>
      <c r="OL525" s="26"/>
      <c r="OM525" s="26"/>
      <c r="ON525" s="26"/>
      <c r="OO525" s="26"/>
      <c r="OP525" s="26"/>
      <c r="OQ525" s="26"/>
      <c r="OR525" s="26"/>
      <c r="OS525" s="26"/>
      <c r="OT525" s="26"/>
      <c r="OU525" s="26"/>
      <c r="OV525" s="26"/>
      <c r="OW525" s="26"/>
      <c r="OX525" s="26"/>
      <c r="OY525" s="26"/>
      <c r="OZ525" s="26"/>
      <c r="PA525" s="26"/>
      <c r="PB525" s="26"/>
      <c r="PC525" s="26"/>
      <c r="PD525" s="26"/>
      <c r="PE525" s="26"/>
      <c r="PF525" s="26"/>
      <c r="PG525" s="26"/>
      <c r="PH525" s="26"/>
      <c r="PI525" s="26"/>
      <c r="PJ525" s="26"/>
      <c r="PK525" s="26"/>
      <c r="PL525" s="26"/>
      <c r="PM525" s="26"/>
      <c r="PN525" s="26"/>
      <c r="PO525" s="26"/>
      <c r="PP525" s="26"/>
      <c r="PQ525" s="26"/>
      <c r="PR525" s="26"/>
      <c r="PS525" s="26"/>
      <c r="PT525" s="26"/>
      <c r="PU525" s="26"/>
      <c r="PV525" s="26"/>
      <c r="PW525" s="26"/>
      <c r="PX525" s="26"/>
      <c r="PY525" s="26"/>
      <c r="PZ525" s="26"/>
      <c r="QA525" s="26"/>
      <c r="QB525" s="26"/>
      <c r="QC525" s="26"/>
      <c r="QD525" s="26"/>
      <c r="QE525" s="26"/>
      <c r="QF525" s="26"/>
      <c r="QG525" s="26"/>
      <c r="QH525" s="26"/>
      <c r="QI525" s="26"/>
      <c r="QJ525" s="26"/>
      <c r="QK525" s="26"/>
      <c r="QL525" s="26"/>
      <c r="QM525" s="26"/>
      <c r="QN525" s="26"/>
      <c r="QO525" s="26"/>
      <c r="QP525" s="26"/>
      <c r="QQ525" s="26"/>
      <c r="QR525" s="26"/>
      <c r="QS525" s="26"/>
      <c r="QT525" s="26"/>
      <c r="QU525" s="26"/>
      <c r="QV525" s="26"/>
      <c r="QW525" s="26"/>
      <c r="QX525" s="26"/>
      <c r="QY525" s="26"/>
      <c r="QZ525" s="26"/>
      <c r="RA525" s="26"/>
      <c r="RB525" s="26"/>
      <c r="RC525" s="26"/>
      <c r="RD525" s="26"/>
      <c r="RE525" s="26"/>
      <c r="RF525" s="26"/>
      <c r="RG525" s="26"/>
      <c r="RH525" s="26"/>
      <c r="RI525" s="26"/>
      <c r="RJ525" s="26"/>
      <c r="RK525" s="26"/>
      <c r="RL525" s="26"/>
      <c r="RM525" s="26"/>
      <c r="RN525" s="26"/>
      <c r="RO525" s="26"/>
      <c r="RP525" s="26"/>
      <c r="RQ525" s="26"/>
      <c r="RR525" s="26"/>
      <c r="RS525" s="26"/>
      <c r="RT525" s="26"/>
      <c r="RU525" s="26"/>
      <c r="RV525" s="26"/>
      <c r="RW525" s="26"/>
      <c r="RX525" s="26"/>
      <c r="RY525" s="26"/>
      <c r="RZ525" s="26"/>
      <c r="SA525" s="26"/>
      <c r="SB525" s="26"/>
      <c r="SC525" s="26"/>
      <c r="SD525" s="26"/>
      <c r="SE525" s="26"/>
      <c r="SF525" s="26"/>
      <c r="SG525" s="26"/>
      <c r="SH525" s="26"/>
      <c r="SI525" s="26"/>
      <c r="SJ525" s="26"/>
      <c r="SK525" s="26"/>
      <c r="SL525" s="26"/>
      <c r="SM525" s="26"/>
      <c r="SN525" s="26"/>
      <c r="SO525" s="26"/>
      <c r="SP525" s="26"/>
      <c r="AAV525" s="26"/>
      <c r="AAW525" s="26"/>
      <c r="AAX525" s="26"/>
      <c r="AAY525" s="26"/>
      <c r="AAZ525" s="26"/>
      <c r="ABA525" s="26"/>
      <c r="ABB525" s="26"/>
      <c r="ABC525" s="26"/>
      <c r="ABD525" s="26"/>
      <c r="ABE525" s="26"/>
      <c r="ABF525" s="26"/>
      <c r="ABG525" s="26"/>
      <c r="ABH525" s="26"/>
      <c r="ABI525" s="26"/>
      <c r="ABJ525" s="26"/>
      <c r="ABK525" s="26"/>
      <c r="ABL525" s="26"/>
      <c r="ABM525" s="26"/>
      <c r="ABN525" s="26"/>
      <c r="ABO525" s="26"/>
      <c r="ABP525" s="26"/>
      <c r="ABQ525" s="26"/>
      <c r="ABR525" s="26"/>
      <c r="ABS525" s="26"/>
      <c r="ABT525" s="26"/>
      <c r="ABU525" s="26"/>
      <c r="ABV525" s="26"/>
      <c r="ABW525" s="26"/>
      <c r="ABX525" s="26"/>
      <c r="ABY525" s="26"/>
      <c r="ABZ525" s="26"/>
      <c r="ACA525" s="26"/>
      <c r="ACB525" s="26"/>
      <c r="ACC525" s="26"/>
      <c r="ACD525" s="26"/>
      <c r="ACE525" s="26"/>
      <c r="ACF525" s="26"/>
      <c r="ACG525" s="26"/>
      <c r="ACH525" s="26"/>
      <c r="ACI525" s="26"/>
      <c r="ACJ525" s="26"/>
      <c r="ACK525" s="26"/>
      <c r="ACL525" s="26"/>
      <c r="ACM525" s="26"/>
      <c r="ACN525" s="26"/>
      <c r="ACO525" s="26"/>
      <c r="ACP525" s="26"/>
      <c r="ACQ525" s="26"/>
      <c r="ACR525" s="26"/>
      <c r="ACS525" s="26"/>
      <c r="ACT525" s="26"/>
      <c r="ACU525" s="26"/>
      <c r="ACV525" s="26"/>
      <c r="ACW525" s="26"/>
      <c r="ACX525" s="26"/>
      <c r="ACY525" s="26"/>
      <c r="ACZ525" s="26"/>
      <c r="ADA525" s="26"/>
      <c r="ADB525" s="26"/>
      <c r="ADC525" s="26"/>
      <c r="ADD525" s="26"/>
      <c r="ADE525" s="26"/>
      <c r="ADF525" s="26"/>
      <c r="ADG525" s="26"/>
      <c r="ADH525" s="26"/>
      <c r="ADI525" s="26"/>
      <c r="ADJ525" s="26"/>
      <c r="ADK525" s="26"/>
      <c r="ADL525" s="26"/>
      <c r="ADM525" s="26"/>
      <c r="ADN525" s="26"/>
      <c r="ADO525" s="26"/>
      <c r="ADP525" s="26"/>
      <c r="ADQ525" s="26"/>
      <c r="ADR525" s="26"/>
      <c r="ADS525" s="26"/>
      <c r="ADT525" s="26"/>
      <c r="ADU525" s="26"/>
      <c r="ADV525" s="26"/>
      <c r="ADW525" s="26"/>
      <c r="ADX525" s="26"/>
      <c r="ADY525" s="26"/>
      <c r="ADZ525" s="26"/>
      <c r="AEA525" s="26"/>
      <c r="AEB525" s="26"/>
      <c r="AEC525" s="26"/>
      <c r="AED525" s="26"/>
      <c r="AEE525" s="26"/>
      <c r="AEF525" s="26"/>
      <c r="AEG525" s="26"/>
      <c r="AEH525" s="26"/>
      <c r="AEI525" s="26"/>
      <c r="AEJ525" s="26"/>
      <c r="AEK525" s="26"/>
      <c r="AEL525" s="26"/>
      <c r="AEM525" s="26"/>
      <c r="AEN525" s="26"/>
      <c r="AEO525" s="26"/>
      <c r="AEP525" s="26"/>
      <c r="AEQ525" s="26"/>
      <c r="AER525" s="26"/>
      <c r="AES525" s="26"/>
      <c r="AET525" s="26"/>
      <c r="AEU525" s="26"/>
      <c r="AEV525" s="26"/>
      <c r="AEW525" s="26"/>
      <c r="AEX525" s="26"/>
      <c r="AEY525" s="26"/>
      <c r="AEZ525" s="26"/>
      <c r="AFA525" s="26"/>
      <c r="AFB525" s="26"/>
      <c r="AFC525" s="26"/>
      <c r="AFD525" s="26"/>
      <c r="AFE525" s="26"/>
      <c r="AFF525" s="26"/>
      <c r="AFG525" s="26"/>
      <c r="AFH525" s="26"/>
      <c r="AFI525" s="26"/>
      <c r="AFJ525" s="26"/>
      <c r="AFK525" s="26"/>
      <c r="AFL525" s="26"/>
      <c r="AFM525" s="26"/>
      <c r="AFN525" s="26"/>
      <c r="AFO525" s="26"/>
      <c r="AFP525" s="26"/>
      <c r="AFQ525" s="26"/>
      <c r="AFR525" s="26"/>
      <c r="AFS525" s="26"/>
      <c r="AFT525" s="26"/>
      <c r="AFU525" s="26"/>
      <c r="AFV525" s="26"/>
      <c r="AFW525" s="26"/>
      <c r="AFX525" s="26"/>
      <c r="AFY525" s="26"/>
      <c r="AFZ525" s="26"/>
      <c r="AGA525" s="26"/>
      <c r="AGB525" s="26"/>
      <c r="AGC525" s="26"/>
      <c r="AGD525" s="26"/>
      <c r="AGE525" s="26"/>
      <c r="AGF525" s="26"/>
      <c r="AGG525" s="26"/>
      <c r="AGH525" s="26"/>
      <c r="AGI525" s="26"/>
      <c r="AGJ525" s="26"/>
      <c r="AGK525" s="26"/>
      <c r="AGL525" s="26"/>
      <c r="AGM525" s="26"/>
      <c r="AGN525" s="26"/>
      <c r="AGO525" s="26"/>
    </row>
    <row r="526" spans="371:873" x14ac:dyDescent="0.25">
      <c r="NG526" s="26"/>
      <c r="NH526" s="26"/>
      <c r="NI526" s="26"/>
      <c r="NJ526" s="26"/>
      <c r="NK526" s="26"/>
      <c r="NL526" s="26"/>
      <c r="NM526" s="26"/>
      <c r="NN526" s="26"/>
      <c r="NO526" s="26"/>
      <c r="NP526" s="26"/>
      <c r="NQ526" s="26"/>
      <c r="NR526" s="26"/>
      <c r="NS526" s="26"/>
      <c r="NT526" s="26"/>
      <c r="NU526" s="26"/>
      <c r="NV526" s="26"/>
      <c r="NW526" s="26"/>
      <c r="NX526" s="26"/>
      <c r="NY526" s="26"/>
      <c r="NZ526" s="26"/>
      <c r="OA526" s="26"/>
      <c r="OB526" s="26"/>
      <c r="OC526" s="26"/>
      <c r="OD526" s="26"/>
      <c r="OE526" s="26"/>
      <c r="OF526" s="26"/>
      <c r="OG526" s="26"/>
      <c r="OH526" s="26"/>
      <c r="OI526" s="26"/>
      <c r="OJ526" s="26"/>
      <c r="OK526" s="26"/>
      <c r="OL526" s="26"/>
      <c r="OM526" s="26"/>
      <c r="ON526" s="26"/>
      <c r="OO526" s="26"/>
      <c r="OP526" s="26"/>
      <c r="OQ526" s="26"/>
      <c r="OR526" s="26"/>
      <c r="OS526" s="26"/>
      <c r="OT526" s="26"/>
      <c r="OU526" s="26"/>
      <c r="OV526" s="26"/>
      <c r="OW526" s="26"/>
      <c r="OX526" s="26"/>
      <c r="OY526" s="26"/>
      <c r="OZ526" s="26"/>
      <c r="PA526" s="26"/>
      <c r="PB526" s="26"/>
      <c r="PC526" s="26"/>
      <c r="PD526" s="26"/>
      <c r="PE526" s="26"/>
      <c r="PF526" s="26"/>
      <c r="PG526" s="26"/>
      <c r="PH526" s="26"/>
      <c r="PI526" s="26"/>
      <c r="PJ526" s="26"/>
      <c r="PK526" s="26"/>
      <c r="PL526" s="26"/>
      <c r="PM526" s="26"/>
      <c r="PN526" s="26"/>
      <c r="PO526" s="26"/>
      <c r="PP526" s="26"/>
      <c r="PQ526" s="26"/>
      <c r="PR526" s="26"/>
      <c r="PS526" s="26"/>
      <c r="PT526" s="26"/>
      <c r="PU526" s="26"/>
      <c r="PV526" s="26"/>
      <c r="PW526" s="26"/>
      <c r="PX526" s="26"/>
      <c r="PY526" s="26"/>
      <c r="PZ526" s="26"/>
      <c r="QA526" s="26"/>
      <c r="QB526" s="26"/>
      <c r="QC526" s="26"/>
      <c r="QD526" s="26"/>
      <c r="QE526" s="26"/>
      <c r="QF526" s="26"/>
      <c r="QG526" s="26"/>
      <c r="QH526" s="26"/>
      <c r="QI526" s="26"/>
      <c r="QJ526" s="26"/>
      <c r="QK526" s="26"/>
      <c r="QL526" s="26"/>
      <c r="QM526" s="26"/>
      <c r="QN526" s="26"/>
      <c r="QO526" s="26"/>
      <c r="QP526" s="26"/>
      <c r="QQ526" s="26"/>
      <c r="QR526" s="26"/>
      <c r="QS526" s="26"/>
      <c r="QT526" s="26"/>
      <c r="QU526" s="26"/>
      <c r="QV526" s="26"/>
      <c r="QW526" s="26"/>
      <c r="QX526" s="26"/>
      <c r="QY526" s="26"/>
      <c r="QZ526" s="26"/>
      <c r="RA526" s="26"/>
      <c r="RB526" s="26"/>
      <c r="RC526" s="26"/>
      <c r="RD526" s="26"/>
      <c r="RE526" s="26"/>
      <c r="RF526" s="26"/>
      <c r="RG526" s="26"/>
      <c r="RH526" s="26"/>
      <c r="RI526" s="26"/>
      <c r="RJ526" s="26"/>
      <c r="RK526" s="26"/>
      <c r="RL526" s="26"/>
      <c r="RM526" s="26"/>
      <c r="RN526" s="26"/>
      <c r="RO526" s="26"/>
      <c r="RP526" s="26"/>
      <c r="RQ526" s="26"/>
      <c r="RR526" s="26"/>
      <c r="RS526" s="26"/>
      <c r="RT526" s="26"/>
      <c r="RU526" s="26"/>
      <c r="RV526" s="26"/>
      <c r="RW526" s="26"/>
      <c r="RX526" s="26"/>
      <c r="RY526" s="26"/>
      <c r="RZ526" s="26"/>
      <c r="SA526" s="26"/>
      <c r="SB526" s="26"/>
      <c r="SC526" s="26"/>
      <c r="SD526" s="26"/>
      <c r="SE526" s="26"/>
      <c r="SF526" s="26"/>
      <c r="SG526" s="26"/>
      <c r="SH526" s="26"/>
      <c r="SI526" s="26"/>
      <c r="SJ526" s="26"/>
      <c r="SK526" s="26"/>
      <c r="SL526" s="26"/>
      <c r="SM526" s="26"/>
      <c r="SN526" s="26"/>
      <c r="SO526" s="26"/>
      <c r="SP526" s="26"/>
      <c r="AAV526" s="26"/>
      <c r="AAW526" s="26"/>
      <c r="AAX526" s="26"/>
      <c r="AAY526" s="26"/>
      <c r="AAZ526" s="26"/>
      <c r="ABA526" s="26"/>
      <c r="ABB526" s="26"/>
      <c r="ABC526" s="26"/>
      <c r="ABD526" s="26"/>
      <c r="ABE526" s="26"/>
      <c r="ABF526" s="26"/>
      <c r="ABG526" s="26"/>
      <c r="ABH526" s="26"/>
      <c r="ABI526" s="26"/>
      <c r="ABJ526" s="26"/>
      <c r="ABK526" s="26"/>
      <c r="ABL526" s="26"/>
      <c r="ABM526" s="26"/>
      <c r="ABN526" s="26"/>
      <c r="ABO526" s="26"/>
      <c r="ABP526" s="26"/>
      <c r="ABQ526" s="26"/>
      <c r="ABR526" s="26"/>
      <c r="ABS526" s="26"/>
      <c r="ABT526" s="26"/>
      <c r="ABU526" s="26"/>
      <c r="ABV526" s="26"/>
      <c r="ABW526" s="26"/>
      <c r="ABX526" s="26"/>
      <c r="ABY526" s="26"/>
      <c r="ABZ526" s="26"/>
      <c r="ACA526" s="26"/>
      <c r="ACB526" s="26"/>
      <c r="ACC526" s="26"/>
      <c r="ACD526" s="26"/>
      <c r="ACE526" s="26"/>
      <c r="ACF526" s="26"/>
      <c r="ACG526" s="26"/>
      <c r="ACH526" s="26"/>
      <c r="ACI526" s="26"/>
      <c r="ACJ526" s="26"/>
      <c r="ACK526" s="26"/>
      <c r="ACL526" s="26"/>
      <c r="ACM526" s="26"/>
      <c r="ACN526" s="26"/>
      <c r="ACO526" s="26"/>
      <c r="ACP526" s="26"/>
      <c r="ACQ526" s="26"/>
      <c r="ACR526" s="26"/>
      <c r="ACS526" s="26"/>
      <c r="ACT526" s="26"/>
      <c r="ACU526" s="26"/>
      <c r="ACV526" s="26"/>
      <c r="ACW526" s="26"/>
      <c r="ACX526" s="26"/>
      <c r="ACY526" s="26"/>
      <c r="ACZ526" s="26"/>
      <c r="ADA526" s="26"/>
      <c r="ADB526" s="26"/>
      <c r="ADC526" s="26"/>
      <c r="ADD526" s="26"/>
      <c r="ADE526" s="26"/>
      <c r="ADF526" s="26"/>
      <c r="ADG526" s="26"/>
      <c r="ADH526" s="26"/>
      <c r="ADI526" s="26"/>
      <c r="ADJ526" s="26"/>
      <c r="ADK526" s="26"/>
      <c r="ADL526" s="26"/>
      <c r="ADM526" s="26"/>
      <c r="ADN526" s="26"/>
      <c r="ADO526" s="26"/>
      <c r="ADP526" s="26"/>
      <c r="ADQ526" s="26"/>
      <c r="ADR526" s="26"/>
      <c r="ADS526" s="26"/>
      <c r="ADT526" s="26"/>
      <c r="ADU526" s="26"/>
      <c r="ADV526" s="26"/>
      <c r="ADW526" s="26"/>
      <c r="ADX526" s="26"/>
      <c r="ADY526" s="26"/>
      <c r="ADZ526" s="26"/>
      <c r="AEA526" s="26"/>
      <c r="AEB526" s="26"/>
      <c r="AEC526" s="26"/>
      <c r="AED526" s="26"/>
      <c r="AEE526" s="26"/>
      <c r="AEF526" s="26"/>
      <c r="AEG526" s="26"/>
      <c r="AEH526" s="26"/>
      <c r="AEI526" s="26"/>
      <c r="AEJ526" s="26"/>
      <c r="AEK526" s="26"/>
      <c r="AEL526" s="26"/>
      <c r="AEM526" s="26"/>
      <c r="AEN526" s="26"/>
      <c r="AEO526" s="26"/>
      <c r="AEP526" s="26"/>
      <c r="AEQ526" s="26"/>
      <c r="AER526" s="26"/>
      <c r="AES526" s="26"/>
      <c r="AET526" s="26"/>
      <c r="AEU526" s="26"/>
      <c r="AEV526" s="26"/>
      <c r="AEW526" s="26"/>
      <c r="AEX526" s="26"/>
      <c r="AEY526" s="26"/>
      <c r="AEZ526" s="26"/>
      <c r="AFA526" s="26"/>
      <c r="AFB526" s="26"/>
      <c r="AFC526" s="26"/>
      <c r="AFD526" s="26"/>
      <c r="AFE526" s="26"/>
      <c r="AFF526" s="26"/>
      <c r="AFG526" s="26"/>
      <c r="AFH526" s="26"/>
      <c r="AFI526" s="26"/>
      <c r="AFJ526" s="26"/>
      <c r="AFK526" s="26"/>
      <c r="AFL526" s="26"/>
      <c r="AFM526" s="26"/>
      <c r="AFN526" s="26"/>
      <c r="AFO526" s="26"/>
      <c r="AFP526" s="26"/>
      <c r="AFQ526" s="26"/>
      <c r="AFR526" s="26"/>
      <c r="AFS526" s="26"/>
      <c r="AFT526" s="26"/>
      <c r="AFU526" s="26"/>
      <c r="AFV526" s="26"/>
      <c r="AFW526" s="26"/>
      <c r="AFX526" s="26"/>
      <c r="AFY526" s="26"/>
      <c r="AFZ526" s="26"/>
      <c r="AGA526" s="26"/>
      <c r="AGB526" s="26"/>
      <c r="AGC526" s="26"/>
      <c r="AGD526" s="26"/>
      <c r="AGE526" s="26"/>
      <c r="AGF526" s="26"/>
      <c r="AGG526" s="26"/>
      <c r="AGH526" s="26"/>
      <c r="AGI526" s="26"/>
      <c r="AGJ526" s="26"/>
      <c r="AGK526" s="26"/>
      <c r="AGL526" s="26"/>
      <c r="AGM526" s="26"/>
      <c r="AGN526" s="26"/>
      <c r="AGO526" s="26"/>
    </row>
    <row r="527" spans="371:873" x14ac:dyDescent="0.25">
      <c r="NG527" s="26"/>
      <c r="NH527" s="26"/>
      <c r="NI527" s="26"/>
      <c r="NJ527" s="26"/>
      <c r="NK527" s="26"/>
      <c r="NL527" s="26"/>
      <c r="NM527" s="26"/>
      <c r="NN527" s="26"/>
      <c r="NO527" s="26"/>
      <c r="NP527" s="26"/>
      <c r="NQ527" s="26"/>
      <c r="NR527" s="26"/>
      <c r="NS527" s="26"/>
      <c r="NT527" s="26"/>
      <c r="NU527" s="26"/>
      <c r="NV527" s="26"/>
      <c r="NW527" s="26"/>
      <c r="NX527" s="26"/>
      <c r="NY527" s="26"/>
      <c r="NZ527" s="26"/>
      <c r="OA527" s="26"/>
      <c r="OB527" s="26"/>
      <c r="OC527" s="26"/>
      <c r="OD527" s="26"/>
      <c r="OE527" s="26"/>
      <c r="OF527" s="26"/>
      <c r="OG527" s="26"/>
      <c r="OH527" s="26"/>
      <c r="OI527" s="26"/>
      <c r="OJ527" s="26"/>
      <c r="OK527" s="26"/>
      <c r="OL527" s="26"/>
      <c r="OM527" s="26"/>
      <c r="ON527" s="26"/>
      <c r="OO527" s="26"/>
      <c r="OP527" s="26"/>
      <c r="OQ527" s="26"/>
      <c r="OR527" s="26"/>
      <c r="OS527" s="26"/>
      <c r="OT527" s="26"/>
      <c r="OU527" s="26"/>
      <c r="OV527" s="26"/>
      <c r="OW527" s="26"/>
      <c r="OX527" s="26"/>
      <c r="OY527" s="26"/>
      <c r="OZ527" s="26"/>
      <c r="PA527" s="26"/>
      <c r="PB527" s="26"/>
      <c r="PC527" s="26"/>
      <c r="PD527" s="26"/>
      <c r="PE527" s="26"/>
      <c r="PF527" s="26"/>
      <c r="PG527" s="26"/>
      <c r="PH527" s="26"/>
      <c r="PI527" s="26"/>
      <c r="PJ527" s="26"/>
      <c r="PK527" s="26"/>
      <c r="PL527" s="26"/>
      <c r="PM527" s="26"/>
      <c r="PN527" s="26"/>
      <c r="PO527" s="26"/>
      <c r="PP527" s="26"/>
      <c r="PQ527" s="26"/>
      <c r="PR527" s="26"/>
      <c r="PS527" s="26"/>
      <c r="PT527" s="26"/>
      <c r="PU527" s="26"/>
      <c r="PV527" s="26"/>
      <c r="PW527" s="26"/>
      <c r="PX527" s="26"/>
      <c r="PY527" s="26"/>
      <c r="PZ527" s="26"/>
      <c r="QA527" s="26"/>
      <c r="QB527" s="26"/>
      <c r="QC527" s="26"/>
      <c r="QD527" s="26"/>
      <c r="QE527" s="26"/>
      <c r="QF527" s="26"/>
      <c r="QG527" s="26"/>
      <c r="QH527" s="26"/>
      <c r="QI527" s="26"/>
      <c r="QJ527" s="26"/>
      <c r="QK527" s="26"/>
      <c r="QL527" s="26"/>
      <c r="QM527" s="26"/>
      <c r="QN527" s="26"/>
      <c r="QO527" s="26"/>
      <c r="QP527" s="26"/>
      <c r="QQ527" s="26"/>
      <c r="QR527" s="26"/>
      <c r="QS527" s="26"/>
      <c r="QT527" s="26"/>
      <c r="QU527" s="26"/>
      <c r="QV527" s="26"/>
      <c r="QW527" s="26"/>
      <c r="QX527" s="26"/>
      <c r="QY527" s="26"/>
      <c r="QZ527" s="26"/>
      <c r="RA527" s="26"/>
      <c r="RB527" s="26"/>
      <c r="RC527" s="26"/>
      <c r="RD527" s="26"/>
      <c r="RE527" s="26"/>
      <c r="RF527" s="26"/>
      <c r="RG527" s="26"/>
      <c r="RH527" s="26"/>
      <c r="RI527" s="26"/>
      <c r="RJ527" s="26"/>
      <c r="RK527" s="26"/>
      <c r="RL527" s="26"/>
      <c r="RM527" s="26"/>
      <c r="RN527" s="26"/>
      <c r="RO527" s="26"/>
      <c r="RP527" s="26"/>
      <c r="RQ527" s="26"/>
      <c r="RR527" s="26"/>
      <c r="RS527" s="26"/>
      <c r="RT527" s="26"/>
      <c r="RU527" s="26"/>
      <c r="RV527" s="26"/>
      <c r="RW527" s="26"/>
      <c r="RX527" s="26"/>
      <c r="RY527" s="26"/>
      <c r="RZ527" s="26"/>
      <c r="SA527" s="26"/>
      <c r="SB527" s="26"/>
      <c r="SC527" s="26"/>
      <c r="SD527" s="26"/>
      <c r="SE527" s="26"/>
      <c r="SF527" s="26"/>
      <c r="SG527" s="26"/>
      <c r="SH527" s="26"/>
      <c r="SI527" s="26"/>
      <c r="SJ527" s="26"/>
      <c r="SK527" s="26"/>
      <c r="SL527" s="26"/>
      <c r="SM527" s="26"/>
      <c r="SN527" s="26"/>
      <c r="SO527" s="26"/>
      <c r="SP527" s="26"/>
      <c r="AAV527" s="26"/>
      <c r="AAW527" s="26"/>
      <c r="AAX527" s="26"/>
      <c r="AAY527" s="26"/>
      <c r="AAZ527" s="26"/>
      <c r="ABA527" s="26"/>
      <c r="ABB527" s="26"/>
      <c r="ABC527" s="26"/>
      <c r="ABD527" s="26"/>
      <c r="ABE527" s="26"/>
      <c r="ABF527" s="26"/>
      <c r="ABG527" s="26"/>
      <c r="ABH527" s="26"/>
      <c r="ABI527" s="26"/>
      <c r="ABJ527" s="26"/>
      <c r="ABK527" s="26"/>
      <c r="ABL527" s="26"/>
      <c r="ABM527" s="26"/>
      <c r="ABN527" s="26"/>
      <c r="ABO527" s="26"/>
      <c r="ABP527" s="26"/>
      <c r="ABQ527" s="26"/>
      <c r="ABR527" s="26"/>
      <c r="ABS527" s="26"/>
      <c r="ABT527" s="26"/>
      <c r="ABU527" s="26"/>
      <c r="ABV527" s="26"/>
      <c r="ABW527" s="26"/>
      <c r="ABX527" s="26"/>
      <c r="ABY527" s="26"/>
      <c r="ABZ527" s="26"/>
      <c r="ACA527" s="26"/>
      <c r="ACB527" s="26"/>
      <c r="ACC527" s="26"/>
      <c r="ACD527" s="26"/>
      <c r="ACE527" s="26"/>
      <c r="ACF527" s="26"/>
      <c r="ACG527" s="26"/>
      <c r="ACH527" s="26"/>
      <c r="ACI527" s="26"/>
      <c r="ACJ527" s="26"/>
      <c r="ACK527" s="26"/>
      <c r="ACL527" s="26"/>
      <c r="ACM527" s="26"/>
      <c r="ACN527" s="26"/>
      <c r="ACO527" s="26"/>
      <c r="ACP527" s="26"/>
      <c r="ACQ527" s="26"/>
      <c r="ACR527" s="26"/>
      <c r="ACS527" s="26"/>
      <c r="ACT527" s="26"/>
      <c r="ACU527" s="26"/>
      <c r="ACV527" s="26"/>
      <c r="ACW527" s="26"/>
      <c r="ACX527" s="26"/>
      <c r="ACY527" s="26"/>
      <c r="ACZ527" s="26"/>
      <c r="ADA527" s="26"/>
      <c r="ADB527" s="26"/>
      <c r="ADC527" s="26"/>
      <c r="ADD527" s="26"/>
      <c r="ADE527" s="26"/>
      <c r="ADF527" s="26"/>
      <c r="ADG527" s="26"/>
      <c r="ADH527" s="26"/>
      <c r="ADI527" s="26"/>
      <c r="ADJ527" s="26"/>
      <c r="ADK527" s="26"/>
      <c r="ADL527" s="26"/>
      <c r="ADM527" s="26"/>
      <c r="ADN527" s="26"/>
      <c r="ADO527" s="26"/>
      <c r="ADP527" s="26"/>
      <c r="ADQ527" s="26"/>
      <c r="ADR527" s="26"/>
      <c r="ADS527" s="26"/>
      <c r="ADT527" s="26"/>
      <c r="ADU527" s="26"/>
      <c r="ADV527" s="26"/>
      <c r="ADW527" s="26"/>
      <c r="ADX527" s="26"/>
      <c r="ADY527" s="26"/>
      <c r="ADZ527" s="26"/>
      <c r="AEA527" s="26"/>
      <c r="AEB527" s="26"/>
      <c r="AEC527" s="26"/>
      <c r="AED527" s="26"/>
      <c r="AEE527" s="26"/>
      <c r="AEF527" s="26"/>
      <c r="AEG527" s="26"/>
      <c r="AEH527" s="26"/>
      <c r="AEI527" s="26"/>
      <c r="AEJ527" s="26"/>
      <c r="AEK527" s="26"/>
      <c r="AEL527" s="26"/>
      <c r="AEM527" s="26"/>
      <c r="AEN527" s="26"/>
      <c r="AEO527" s="26"/>
      <c r="AEP527" s="26"/>
      <c r="AEQ527" s="26"/>
      <c r="AER527" s="26"/>
      <c r="AES527" s="26"/>
      <c r="AET527" s="26"/>
      <c r="AEU527" s="26"/>
      <c r="AEV527" s="26"/>
      <c r="AEW527" s="26"/>
      <c r="AEX527" s="26"/>
      <c r="AEY527" s="26"/>
      <c r="AEZ527" s="26"/>
      <c r="AFA527" s="26"/>
      <c r="AFB527" s="26"/>
      <c r="AFC527" s="26"/>
      <c r="AFD527" s="26"/>
      <c r="AFE527" s="26"/>
      <c r="AFF527" s="26"/>
      <c r="AFG527" s="26"/>
      <c r="AFH527" s="26"/>
      <c r="AFI527" s="26"/>
      <c r="AFJ527" s="26"/>
      <c r="AFK527" s="26"/>
      <c r="AFL527" s="26"/>
      <c r="AFM527" s="26"/>
      <c r="AFN527" s="26"/>
      <c r="AFO527" s="26"/>
      <c r="AFP527" s="26"/>
      <c r="AFQ527" s="26"/>
      <c r="AFR527" s="26"/>
      <c r="AFS527" s="26"/>
      <c r="AFT527" s="26"/>
      <c r="AFU527" s="26"/>
      <c r="AFV527" s="26"/>
      <c r="AFW527" s="26"/>
      <c r="AFX527" s="26"/>
      <c r="AFY527" s="26"/>
      <c r="AFZ527" s="26"/>
      <c r="AGA527" s="26"/>
      <c r="AGB527" s="26"/>
      <c r="AGC527" s="26"/>
      <c r="AGD527" s="26"/>
      <c r="AGE527" s="26"/>
      <c r="AGF527" s="26"/>
      <c r="AGG527" s="26"/>
      <c r="AGH527" s="26"/>
      <c r="AGI527" s="26"/>
      <c r="AGJ527" s="26"/>
      <c r="AGK527" s="26"/>
      <c r="AGL527" s="26"/>
      <c r="AGM527" s="26"/>
      <c r="AGN527" s="26"/>
      <c r="AGO527" s="26"/>
    </row>
    <row r="528" spans="371:873" x14ac:dyDescent="0.25">
      <c r="NG528" s="26"/>
      <c r="NH528" s="26"/>
      <c r="NI528" s="26"/>
      <c r="NJ528" s="26"/>
      <c r="NK528" s="26"/>
      <c r="NL528" s="26"/>
      <c r="NM528" s="26"/>
      <c r="NN528" s="26"/>
      <c r="NO528" s="26"/>
      <c r="NP528" s="26"/>
      <c r="NQ528" s="26"/>
      <c r="NR528" s="26"/>
      <c r="NS528" s="26"/>
      <c r="NT528" s="26"/>
      <c r="NU528" s="26"/>
      <c r="NV528" s="26"/>
      <c r="NW528" s="26"/>
      <c r="NX528" s="26"/>
      <c r="NY528" s="26"/>
      <c r="NZ528" s="26"/>
      <c r="OA528" s="26"/>
      <c r="OB528" s="26"/>
      <c r="OC528" s="26"/>
      <c r="OD528" s="26"/>
      <c r="OE528" s="26"/>
      <c r="OF528" s="26"/>
      <c r="OG528" s="26"/>
      <c r="OH528" s="26"/>
      <c r="OI528" s="26"/>
      <c r="OJ528" s="26"/>
      <c r="OK528" s="26"/>
      <c r="OL528" s="26"/>
      <c r="OM528" s="26"/>
      <c r="ON528" s="26"/>
      <c r="OO528" s="26"/>
      <c r="OP528" s="26"/>
      <c r="OQ528" s="26"/>
      <c r="OR528" s="26"/>
      <c r="OS528" s="26"/>
      <c r="OT528" s="26"/>
      <c r="OU528" s="26"/>
      <c r="OV528" s="26"/>
      <c r="OW528" s="26"/>
      <c r="OX528" s="26"/>
      <c r="OY528" s="26"/>
      <c r="OZ528" s="26"/>
      <c r="PA528" s="26"/>
      <c r="PB528" s="26"/>
      <c r="PC528" s="26"/>
      <c r="PD528" s="26"/>
      <c r="PE528" s="26"/>
      <c r="PF528" s="26"/>
      <c r="PG528" s="26"/>
      <c r="PH528" s="26"/>
      <c r="PI528" s="26"/>
      <c r="PJ528" s="26"/>
      <c r="PK528" s="26"/>
      <c r="PL528" s="26"/>
      <c r="PM528" s="26"/>
      <c r="PN528" s="26"/>
      <c r="PO528" s="26"/>
      <c r="PP528" s="26"/>
      <c r="PQ528" s="26"/>
      <c r="PR528" s="26"/>
      <c r="PS528" s="26"/>
      <c r="PT528" s="26"/>
      <c r="PU528" s="26"/>
      <c r="PV528" s="26"/>
      <c r="PW528" s="26"/>
      <c r="PX528" s="26"/>
      <c r="PY528" s="26"/>
      <c r="PZ528" s="26"/>
      <c r="QA528" s="26"/>
      <c r="QB528" s="26"/>
      <c r="QC528" s="26"/>
      <c r="QD528" s="26"/>
      <c r="QE528" s="26"/>
      <c r="QF528" s="26"/>
      <c r="QG528" s="26"/>
      <c r="QH528" s="26"/>
      <c r="QI528" s="26"/>
      <c r="QJ528" s="26"/>
      <c r="QK528" s="26"/>
      <c r="QL528" s="26"/>
      <c r="QM528" s="26"/>
      <c r="QN528" s="26"/>
      <c r="QO528" s="26"/>
      <c r="QP528" s="26"/>
      <c r="QQ528" s="26"/>
      <c r="QR528" s="26"/>
      <c r="QS528" s="26"/>
      <c r="QT528" s="26"/>
      <c r="QU528" s="26"/>
      <c r="QV528" s="26"/>
      <c r="QW528" s="26"/>
      <c r="QX528" s="26"/>
      <c r="QY528" s="26"/>
      <c r="QZ528" s="26"/>
      <c r="RA528" s="26"/>
      <c r="RB528" s="26"/>
      <c r="RC528" s="26"/>
      <c r="RD528" s="26"/>
      <c r="RE528" s="26"/>
      <c r="RF528" s="26"/>
      <c r="RG528" s="26"/>
      <c r="RH528" s="26"/>
      <c r="RI528" s="26"/>
      <c r="RJ528" s="26"/>
      <c r="RK528" s="26"/>
      <c r="RL528" s="26"/>
      <c r="RM528" s="26"/>
      <c r="RN528" s="26"/>
      <c r="RO528" s="26"/>
      <c r="RP528" s="26"/>
      <c r="RQ528" s="26"/>
      <c r="RR528" s="26"/>
      <c r="RS528" s="26"/>
      <c r="RT528" s="26"/>
      <c r="RU528" s="26"/>
      <c r="RV528" s="26"/>
      <c r="RW528" s="26"/>
      <c r="RX528" s="26"/>
      <c r="RY528" s="26"/>
      <c r="RZ528" s="26"/>
      <c r="SA528" s="26"/>
      <c r="SB528" s="26"/>
      <c r="SC528" s="26"/>
      <c r="SD528" s="26"/>
      <c r="SE528" s="26"/>
      <c r="SF528" s="26"/>
      <c r="SG528" s="26"/>
      <c r="SH528" s="26"/>
      <c r="SI528" s="26"/>
      <c r="SJ528" s="26"/>
      <c r="SK528" s="26"/>
      <c r="SL528" s="26"/>
      <c r="SM528" s="26"/>
      <c r="SN528" s="26"/>
      <c r="SO528" s="26"/>
      <c r="SP528" s="26"/>
      <c r="AAV528" s="26"/>
      <c r="AAW528" s="26"/>
      <c r="AAX528" s="26"/>
      <c r="AAY528" s="26"/>
      <c r="AAZ528" s="26"/>
      <c r="ABA528" s="26"/>
      <c r="ABB528" s="26"/>
      <c r="ABC528" s="26"/>
      <c r="ABD528" s="26"/>
      <c r="ABE528" s="26"/>
      <c r="ABF528" s="26"/>
      <c r="ABG528" s="26"/>
      <c r="ABH528" s="26"/>
      <c r="ABI528" s="26"/>
      <c r="ABJ528" s="26"/>
      <c r="ABK528" s="26"/>
      <c r="ABL528" s="26"/>
      <c r="ABM528" s="26"/>
      <c r="ABN528" s="26"/>
      <c r="ABO528" s="26"/>
      <c r="ABP528" s="26"/>
      <c r="ABQ528" s="26"/>
      <c r="ABR528" s="26"/>
      <c r="ABS528" s="26"/>
      <c r="ABT528" s="26"/>
      <c r="ABU528" s="26"/>
      <c r="ABV528" s="26"/>
      <c r="ABW528" s="26"/>
      <c r="ABX528" s="26"/>
      <c r="ABY528" s="26"/>
      <c r="ABZ528" s="26"/>
      <c r="ACA528" s="26"/>
      <c r="ACB528" s="26"/>
      <c r="ACC528" s="26"/>
      <c r="ACD528" s="26"/>
      <c r="ACE528" s="26"/>
      <c r="ACF528" s="26"/>
      <c r="ACG528" s="26"/>
      <c r="ACH528" s="26"/>
      <c r="ACI528" s="26"/>
      <c r="ACJ528" s="26"/>
      <c r="ACK528" s="26"/>
      <c r="ACL528" s="26"/>
      <c r="ACM528" s="26"/>
      <c r="ACN528" s="26"/>
      <c r="ACO528" s="26"/>
      <c r="ACP528" s="26"/>
      <c r="ACQ528" s="26"/>
      <c r="ACR528" s="26"/>
      <c r="ACS528" s="26"/>
      <c r="ACT528" s="26"/>
      <c r="ACU528" s="26"/>
      <c r="ACV528" s="26"/>
      <c r="ACW528" s="26"/>
      <c r="ACX528" s="26"/>
      <c r="ACY528" s="26"/>
      <c r="ACZ528" s="26"/>
      <c r="ADA528" s="26"/>
      <c r="ADB528" s="26"/>
      <c r="ADC528" s="26"/>
      <c r="ADD528" s="26"/>
      <c r="ADE528" s="26"/>
      <c r="ADF528" s="26"/>
      <c r="ADG528" s="26"/>
      <c r="ADH528" s="26"/>
      <c r="ADI528" s="26"/>
      <c r="ADJ528" s="26"/>
      <c r="ADK528" s="26"/>
      <c r="ADL528" s="26"/>
      <c r="ADM528" s="26"/>
      <c r="ADN528" s="26"/>
      <c r="ADO528" s="26"/>
      <c r="ADP528" s="26"/>
      <c r="ADQ528" s="26"/>
      <c r="ADR528" s="26"/>
      <c r="ADS528" s="26"/>
      <c r="ADT528" s="26"/>
      <c r="ADU528" s="26"/>
      <c r="ADV528" s="26"/>
      <c r="ADW528" s="26"/>
      <c r="ADX528" s="26"/>
      <c r="ADY528" s="26"/>
      <c r="ADZ528" s="26"/>
      <c r="AEA528" s="26"/>
      <c r="AEB528" s="26"/>
      <c r="AEC528" s="26"/>
      <c r="AED528" s="26"/>
      <c r="AEE528" s="26"/>
      <c r="AEF528" s="26"/>
      <c r="AEG528" s="26"/>
      <c r="AEH528" s="26"/>
      <c r="AEI528" s="26"/>
      <c r="AEJ528" s="26"/>
      <c r="AEK528" s="26"/>
      <c r="AEL528" s="26"/>
      <c r="AEM528" s="26"/>
      <c r="AEN528" s="26"/>
      <c r="AEO528" s="26"/>
      <c r="AEP528" s="26"/>
      <c r="AEQ528" s="26"/>
      <c r="AER528" s="26"/>
      <c r="AES528" s="26"/>
      <c r="AET528" s="26"/>
      <c r="AEU528" s="26"/>
      <c r="AEV528" s="26"/>
      <c r="AEW528" s="26"/>
      <c r="AEX528" s="26"/>
      <c r="AEY528" s="26"/>
      <c r="AEZ528" s="26"/>
      <c r="AFA528" s="26"/>
      <c r="AFB528" s="26"/>
      <c r="AFC528" s="26"/>
      <c r="AFD528" s="26"/>
      <c r="AFE528" s="26"/>
      <c r="AFF528" s="26"/>
      <c r="AFG528" s="26"/>
      <c r="AFH528" s="26"/>
      <c r="AFI528" s="26"/>
      <c r="AFJ528" s="26"/>
      <c r="AFK528" s="26"/>
      <c r="AFL528" s="26"/>
      <c r="AFM528" s="26"/>
      <c r="AFN528" s="26"/>
      <c r="AFO528" s="26"/>
      <c r="AFP528" s="26"/>
      <c r="AFQ528" s="26"/>
      <c r="AFR528" s="26"/>
      <c r="AFS528" s="26"/>
      <c r="AFT528" s="26"/>
      <c r="AFU528" s="26"/>
      <c r="AFV528" s="26"/>
      <c r="AFW528" s="26"/>
      <c r="AFX528" s="26"/>
      <c r="AFY528" s="26"/>
      <c r="AFZ528" s="26"/>
      <c r="AGA528" s="26"/>
      <c r="AGB528" s="26"/>
      <c r="AGC528" s="26"/>
      <c r="AGD528" s="26"/>
      <c r="AGE528" s="26"/>
      <c r="AGF528" s="26"/>
      <c r="AGG528" s="26"/>
      <c r="AGH528" s="26"/>
      <c r="AGI528" s="26"/>
      <c r="AGJ528" s="26"/>
      <c r="AGK528" s="26"/>
      <c r="AGL528" s="26"/>
      <c r="AGM528" s="26"/>
      <c r="AGN528" s="26"/>
      <c r="AGO528" s="26"/>
    </row>
    <row r="529" spans="371:873" x14ac:dyDescent="0.25">
      <c r="NG529" s="26"/>
      <c r="NH529" s="26"/>
      <c r="NI529" s="26"/>
      <c r="NJ529" s="26"/>
      <c r="NK529" s="26"/>
      <c r="NL529" s="26"/>
      <c r="NM529" s="26"/>
      <c r="NN529" s="26"/>
      <c r="NO529" s="26"/>
      <c r="NP529" s="26"/>
      <c r="NQ529" s="26"/>
      <c r="NR529" s="26"/>
      <c r="NS529" s="26"/>
      <c r="NT529" s="26"/>
      <c r="NU529" s="26"/>
      <c r="NV529" s="26"/>
      <c r="NW529" s="26"/>
      <c r="NX529" s="26"/>
      <c r="NY529" s="26"/>
      <c r="NZ529" s="26"/>
      <c r="OA529" s="26"/>
      <c r="OB529" s="26"/>
      <c r="OC529" s="26"/>
      <c r="OD529" s="26"/>
      <c r="OE529" s="26"/>
      <c r="OF529" s="26"/>
      <c r="OG529" s="26"/>
      <c r="OH529" s="26"/>
      <c r="OI529" s="26"/>
      <c r="OJ529" s="26"/>
      <c r="OK529" s="26"/>
      <c r="OL529" s="26"/>
      <c r="OM529" s="26"/>
      <c r="ON529" s="26"/>
      <c r="OO529" s="26"/>
      <c r="OP529" s="26"/>
      <c r="OQ529" s="26"/>
      <c r="OR529" s="26"/>
      <c r="OS529" s="26"/>
      <c r="OT529" s="26"/>
      <c r="OU529" s="26"/>
      <c r="OV529" s="26"/>
      <c r="OW529" s="26"/>
      <c r="OX529" s="26"/>
      <c r="OY529" s="26"/>
      <c r="OZ529" s="26"/>
      <c r="PA529" s="26"/>
      <c r="PB529" s="26"/>
      <c r="PC529" s="26"/>
      <c r="PD529" s="26"/>
      <c r="PE529" s="26"/>
      <c r="PF529" s="26"/>
      <c r="PG529" s="26"/>
      <c r="PH529" s="26"/>
      <c r="PI529" s="26"/>
      <c r="PJ529" s="26"/>
      <c r="PK529" s="26"/>
      <c r="PL529" s="26"/>
      <c r="PM529" s="26"/>
      <c r="PN529" s="26"/>
      <c r="PO529" s="26"/>
      <c r="PP529" s="26"/>
      <c r="PQ529" s="26"/>
      <c r="PR529" s="26"/>
      <c r="PS529" s="26"/>
      <c r="PT529" s="26"/>
      <c r="PU529" s="26"/>
      <c r="PV529" s="26"/>
      <c r="PW529" s="26"/>
      <c r="PX529" s="26"/>
      <c r="PY529" s="26"/>
      <c r="PZ529" s="26"/>
      <c r="QA529" s="26"/>
      <c r="QB529" s="26"/>
      <c r="QC529" s="26"/>
      <c r="QD529" s="26"/>
      <c r="QE529" s="26"/>
      <c r="QF529" s="26"/>
      <c r="QG529" s="26"/>
      <c r="QH529" s="26"/>
      <c r="QI529" s="26"/>
      <c r="QJ529" s="26"/>
      <c r="QK529" s="26"/>
      <c r="QL529" s="26"/>
      <c r="QM529" s="26"/>
      <c r="QN529" s="26"/>
      <c r="QO529" s="26"/>
      <c r="QP529" s="26"/>
      <c r="QQ529" s="26"/>
      <c r="QR529" s="26"/>
      <c r="QS529" s="26"/>
      <c r="QT529" s="26"/>
      <c r="QU529" s="26"/>
      <c r="QV529" s="26"/>
      <c r="QW529" s="26"/>
      <c r="QX529" s="26"/>
      <c r="QY529" s="26"/>
      <c r="QZ529" s="26"/>
      <c r="RA529" s="26"/>
      <c r="RB529" s="26"/>
      <c r="RC529" s="26"/>
      <c r="RD529" s="26"/>
      <c r="RE529" s="26"/>
      <c r="RF529" s="26"/>
      <c r="RG529" s="26"/>
      <c r="RH529" s="26"/>
      <c r="RI529" s="26"/>
      <c r="RJ529" s="26"/>
      <c r="RK529" s="26"/>
      <c r="RL529" s="26"/>
      <c r="RM529" s="26"/>
      <c r="RN529" s="26"/>
      <c r="RO529" s="26"/>
      <c r="RP529" s="26"/>
      <c r="RQ529" s="26"/>
      <c r="RR529" s="26"/>
      <c r="RS529" s="26"/>
      <c r="RT529" s="26"/>
      <c r="RU529" s="26"/>
      <c r="RV529" s="26"/>
      <c r="RW529" s="26"/>
      <c r="RX529" s="26"/>
      <c r="RY529" s="26"/>
      <c r="RZ529" s="26"/>
      <c r="SA529" s="26"/>
      <c r="SB529" s="26"/>
      <c r="SC529" s="26"/>
      <c r="SD529" s="26"/>
      <c r="SE529" s="26"/>
      <c r="SF529" s="26"/>
      <c r="SG529" s="26"/>
      <c r="SH529" s="26"/>
      <c r="SI529" s="26"/>
      <c r="SJ529" s="26"/>
      <c r="SK529" s="26"/>
      <c r="SL529" s="26"/>
      <c r="SM529" s="26"/>
      <c r="SN529" s="26"/>
      <c r="SO529" s="26"/>
      <c r="SP529" s="26"/>
      <c r="AAV529" s="26"/>
      <c r="AAW529" s="26"/>
      <c r="AAX529" s="26"/>
      <c r="AAY529" s="26"/>
      <c r="AAZ529" s="26"/>
      <c r="ABA529" s="26"/>
      <c r="ABB529" s="26"/>
      <c r="ABC529" s="26"/>
      <c r="ABD529" s="26"/>
      <c r="ABE529" s="26"/>
      <c r="ABF529" s="26"/>
      <c r="ABG529" s="26"/>
      <c r="ABH529" s="26"/>
      <c r="ABI529" s="26"/>
      <c r="ABJ529" s="26"/>
      <c r="ABK529" s="26"/>
      <c r="ABL529" s="26"/>
      <c r="ABM529" s="26"/>
      <c r="ABN529" s="26"/>
      <c r="ABO529" s="26"/>
      <c r="ABP529" s="26"/>
      <c r="ABQ529" s="26"/>
      <c r="ABR529" s="26"/>
      <c r="ABS529" s="26"/>
      <c r="ABT529" s="26"/>
      <c r="ABU529" s="26"/>
      <c r="ABV529" s="26"/>
      <c r="ABW529" s="26"/>
      <c r="ABX529" s="26"/>
      <c r="ABY529" s="26"/>
      <c r="ABZ529" s="26"/>
      <c r="ACA529" s="26"/>
      <c r="ACB529" s="26"/>
      <c r="ACC529" s="26"/>
      <c r="ACD529" s="26"/>
      <c r="ACE529" s="26"/>
      <c r="ACF529" s="26"/>
      <c r="ACG529" s="26"/>
      <c r="ACH529" s="26"/>
      <c r="ACI529" s="26"/>
      <c r="ACJ529" s="26"/>
      <c r="ACK529" s="26"/>
      <c r="ACL529" s="26"/>
      <c r="ACM529" s="26"/>
      <c r="ACN529" s="26"/>
      <c r="ACO529" s="26"/>
      <c r="ACP529" s="26"/>
      <c r="ACQ529" s="26"/>
      <c r="ACR529" s="26"/>
      <c r="ACS529" s="26"/>
      <c r="ACT529" s="26"/>
      <c r="ACU529" s="26"/>
      <c r="ACV529" s="26"/>
      <c r="ACW529" s="26"/>
      <c r="ACX529" s="26"/>
      <c r="ACY529" s="26"/>
      <c r="ACZ529" s="26"/>
      <c r="ADA529" s="26"/>
      <c r="ADB529" s="26"/>
      <c r="ADC529" s="26"/>
      <c r="ADD529" s="26"/>
      <c r="ADE529" s="26"/>
      <c r="ADF529" s="26"/>
      <c r="ADG529" s="26"/>
      <c r="ADH529" s="26"/>
      <c r="ADI529" s="26"/>
      <c r="ADJ529" s="26"/>
      <c r="ADK529" s="26"/>
      <c r="ADL529" s="26"/>
      <c r="ADM529" s="26"/>
      <c r="ADN529" s="26"/>
      <c r="ADO529" s="26"/>
      <c r="ADP529" s="26"/>
      <c r="ADQ529" s="26"/>
      <c r="ADR529" s="26"/>
      <c r="ADS529" s="26"/>
      <c r="ADT529" s="26"/>
      <c r="ADU529" s="26"/>
      <c r="ADV529" s="26"/>
      <c r="ADW529" s="26"/>
      <c r="ADX529" s="26"/>
      <c r="ADY529" s="26"/>
      <c r="ADZ529" s="26"/>
      <c r="AEA529" s="26"/>
      <c r="AEB529" s="26"/>
      <c r="AEC529" s="26"/>
      <c r="AED529" s="26"/>
      <c r="AEE529" s="26"/>
      <c r="AEF529" s="26"/>
      <c r="AEG529" s="26"/>
      <c r="AEH529" s="26"/>
      <c r="AEI529" s="26"/>
      <c r="AEJ529" s="26"/>
      <c r="AEK529" s="26"/>
      <c r="AEL529" s="26"/>
      <c r="AEM529" s="26"/>
      <c r="AEN529" s="26"/>
      <c r="AEO529" s="26"/>
      <c r="AEP529" s="26"/>
      <c r="AEQ529" s="26"/>
      <c r="AER529" s="26"/>
      <c r="AES529" s="26"/>
      <c r="AET529" s="26"/>
      <c r="AEU529" s="26"/>
      <c r="AEV529" s="26"/>
      <c r="AEW529" s="26"/>
      <c r="AEX529" s="26"/>
      <c r="AEY529" s="26"/>
      <c r="AEZ529" s="26"/>
      <c r="AFA529" s="26"/>
      <c r="AFB529" s="26"/>
      <c r="AFC529" s="26"/>
      <c r="AFD529" s="26"/>
      <c r="AFE529" s="26"/>
      <c r="AFF529" s="26"/>
      <c r="AFG529" s="26"/>
      <c r="AFH529" s="26"/>
      <c r="AFI529" s="26"/>
      <c r="AFJ529" s="26"/>
      <c r="AFK529" s="26"/>
      <c r="AFL529" s="26"/>
      <c r="AFM529" s="26"/>
      <c r="AFN529" s="26"/>
      <c r="AFO529" s="26"/>
      <c r="AFP529" s="26"/>
      <c r="AFQ529" s="26"/>
      <c r="AFR529" s="26"/>
      <c r="AFS529" s="26"/>
      <c r="AFT529" s="26"/>
      <c r="AFU529" s="26"/>
      <c r="AFV529" s="26"/>
      <c r="AFW529" s="26"/>
      <c r="AFX529" s="26"/>
      <c r="AFY529" s="26"/>
      <c r="AFZ529" s="26"/>
      <c r="AGA529" s="26"/>
      <c r="AGB529" s="26"/>
      <c r="AGC529" s="26"/>
      <c r="AGD529" s="26"/>
      <c r="AGE529" s="26"/>
      <c r="AGF529" s="26"/>
      <c r="AGG529" s="26"/>
      <c r="AGH529" s="26"/>
      <c r="AGI529" s="26"/>
      <c r="AGJ529" s="26"/>
      <c r="AGK529" s="26"/>
      <c r="AGL529" s="26"/>
      <c r="AGM529" s="26"/>
      <c r="AGN529" s="26"/>
      <c r="AGO529" s="26"/>
    </row>
    <row r="530" spans="371:873" x14ac:dyDescent="0.25">
      <c r="NG530" s="26"/>
      <c r="NH530" s="26"/>
      <c r="NI530" s="26"/>
      <c r="NJ530" s="26"/>
      <c r="NK530" s="26"/>
      <c r="NL530" s="26"/>
      <c r="NM530" s="26"/>
      <c r="NN530" s="26"/>
      <c r="NO530" s="26"/>
      <c r="NP530" s="26"/>
      <c r="NQ530" s="26"/>
      <c r="NR530" s="26"/>
      <c r="NS530" s="26"/>
      <c r="NT530" s="26"/>
      <c r="NU530" s="26"/>
      <c r="NV530" s="26"/>
      <c r="NW530" s="26"/>
      <c r="NX530" s="26"/>
      <c r="NY530" s="26"/>
      <c r="NZ530" s="26"/>
      <c r="OA530" s="26"/>
      <c r="OB530" s="26"/>
      <c r="OC530" s="26"/>
      <c r="OD530" s="26"/>
      <c r="OE530" s="26"/>
      <c r="OF530" s="26"/>
      <c r="OG530" s="26"/>
      <c r="OH530" s="26"/>
      <c r="OI530" s="26"/>
      <c r="OJ530" s="26"/>
      <c r="OK530" s="26"/>
      <c r="OL530" s="26"/>
      <c r="OM530" s="26"/>
      <c r="ON530" s="26"/>
      <c r="OO530" s="26"/>
      <c r="OP530" s="26"/>
      <c r="OQ530" s="26"/>
      <c r="OR530" s="26"/>
      <c r="OS530" s="26"/>
      <c r="OT530" s="26"/>
      <c r="OU530" s="26"/>
      <c r="OV530" s="26"/>
      <c r="OW530" s="26"/>
      <c r="OX530" s="26"/>
      <c r="OY530" s="26"/>
      <c r="OZ530" s="26"/>
      <c r="PA530" s="26"/>
      <c r="PB530" s="26"/>
      <c r="PC530" s="26"/>
      <c r="PD530" s="26"/>
      <c r="PE530" s="26"/>
      <c r="PF530" s="26"/>
      <c r="PG530" s="26"/>
      <c r="PH530" s="26"/>
      <c r="PI530" s="26"/>
      <c r="PJ530" s="26"/>
      <c r="PK530" s="26"/>
      <c r="PL530" s="26"/>
      <c r="PM530" s="26"/>
      <c r="PN530" s="26"/>
      <c r="PO530" s="26"/>
      <c r="PP530" s="26"/>
      <c r="PQ530" s="26"/>
      <c r="PR530" s="26"/>
      <c r="PS530" s="26"/>
      <c r="PT530" s="26"/>
      <c r="PU530" s="26"/>
      <c r="PV530" s="26"/>
      <c r="PW530" s="26"/>
      <c r="PX530" s="26"/>
      <c r="PY530" s="26"/>
      <c r="PZ530" s="26"/>
      <c r="QA530" s="26"/>
      <c r="QB530" s="26"/>
      <c r="QC530" s="26"/>
      <c r="QD530" s="26"/>
      <c r="QE530" s="26"/>
      <c r="QF530" s="26"/>
      <c r="QG530" s="26"/>
      <c r="QH530" s="26"/>
      <c r="QI530" s="26"/>
      <c r="QJ530" s="26"/>
      <c r="QK530" s="26"/>
      <c r="QL530" s="26"/>
      <c r="QM530" s="26"/>
      <c r="QN530" s="26"/>
      <c r="QO530" s="26"/>
      <c r="QP530" s="26"/>
      <c r="QQ530" s="26"/>
      <c r="QR530" s="26"/>
      <c r="QS530" s="26"/>
      <c r="QT530" s="26"/>
      <c r="QU530" s="26"/>
      <c r="QV530" s="26"/>
      <c r="QW530" s="26"/>
      <c r="QX530" s="26"/>
      <c r="QY530" s="26"/>
      <c r="QZ530" s="26"/>
      <c r="RA530" s="26"/>
      <c r="RB530" s="26"/>
      <c r="RC530" s="26"/>
      <c r="RD530" s="26"/>
      <c r="RE530" s="26"/>
      <c r="RF530" s="26"/>
      <c r="RG530" s="26"/>
      <c r="RH530" s="26"/>
      <c r="RI530" s="26"/>
      <c r="RJ530" s="26"/>
      <c r="RK530" s="26"/>
      <c r="RL530" s="26"/>
      <c r="RM530" s="26"/>
      <c r="RN530" s="26"/>
      <c r="RO530" s="26"/>
      <c r="RP530" s="26"/>
      <c r="RQ530" s="26"/>
      <c r="RR530" s="26"/>
      <c r="RS530" s="26"/>
      <c r="RT530" s="26"/>
      <c r="RU530" s="26"/>
      <c r="RV530" s="26"/>
      <c r="RW530" s="26"/>
      <c r="RX530" s="26"/>
      <c r="RY530" s="26"/>
      <c r="RZ530" s="26"/>
      <c r="SA530" s="26"/>
      <c r="SB530" s="26"/>
      <c r="SC530" s="26"/>
      <c r="SD530" s="26"/>
      <c r="SE530" s="26"/>
      <c r="SF530" s="26"/>
      <c r="SG530" s="26"/>
      <c r="SH530" s="26"/>
      <c r="SI530" s="26"/>
      <c r="SJ530" s="26"/>
      <c r="SK530" s="26"/>
      <c r="SL530" s="26"/>
      <c r="SM530" s="26"/>
      <c r="SN530" s="26"/>
      <c r="SO530" s="26"/>
      <c r="SP530" s="26"/>
      <c r="AAV530" s="26"/>
      <c r="AAW530" s="26"/>
      <c r="AAX530" s="26"/>
      <c r="AAY530" s="26"/>
      <c r="AAZ530" s="26"/>
      <c r="ABA530" s="26"/>
      <c r="ABB530" s="26"/>
      <c r="ABC530" s="26"/>
      <c r="ABD530" s="26"/>
      <c r="ABE530" s="26"/>
      <c r="ABF530" s="26"/>
      <c r="ABG530" s="26"/>
      <c r="ABH530" s="26"/>
      <c r="ABI530" s="26"/>
      <c r="ABJ530" s="26"/>
      <c r="ABK530" s="26"/>
      <c r="ABL530" s="26"/>
      <c r="ABM530" s="26"/>
      <c r="ABN530" s="26"/>
      <c r="ABO530" s="26"/>
      <c r="ABP530" s="26"/>
      <c r="ABQ530" s="26"/>
      <c r="ABR530" s="26"/>
      <c r="ABS530" s="26"/>
      <c r="ABT530" s="26"/>
      <c r="ABU530" s="26"/>
      <c r="ABV530" s="26"/>
      <c r="ABW530" s="26"/>
      <c r="ABX530" s="26"/>
      <c r="ABY530" s="26"/>
      <c r="ABZ530" s="26"/>
      <c r="ACA530" s="26"/>
      <c r="ACB530" s="26"/>
      <c r="ACC530" s="26"/>
      <c r="ACD530" s="26"/>
      <c r="ACE530" s="26"/>
      <c r="ACF530" s="26"/>
      <c r="ACG530" s="26"/>
      <c r="ACH530" s="26"/>
      <c r="ACI530" s="26"/>
      <c r="ACJ530" s="26"/>
      <c r="ACK530" s="26"/>
      <c r="ACL530" s="26"/>
      <c r="ACM530" s="26"/>
      <c r="ACN530" s="26"/>
      <c r="ACO530" s="26"/>
      <c r="ACP530" s="26"/>
      <c r="ACQ530" s="26"/>
      <c r="ACR530" s="26"/>
      <c r="ACS530" s="26"/>
      <c r="ACT530" s="26"/>
      <c r="ACU530" s="26"/>
      <c r="ACV530" s="26"/>
      <c r="ACW530" s="26"/>
      <c r="ACX530" s="26"/>
      <c r="ACY530" s="26"/>
      <c r="ACZ530" s="26"/>
      <c r="ADA530" s="26"/>
      <c r="ADB530" s="26"/>
      <c r="ADC530" s="26"/>
      <c r="ADD530" s="26"/>
      <c r="ADE530" s="26"/>
      <c r="ADF530" s="26"/>
      <c r="ADG530" s="26"/>
      <c r="ADH530" s="26"/>
      <c r="ADI530" s="26"/>
      <c r="ADJ530" s="26"/>
      <c r="ADK530" s="26"/>
      <c r="ADL530" s="26"/>
      <c r="ADM530" s="26"/>
      <c r="ADN530" s="26"/>
      <c r="ADO530" s="26"/>
      <c r="ADP530" s="26"/>
      <c r="ADQ530" s="26"/>
      <c r="ADR530" s="26"/>
      <c r="ADS530" s="26"/>
      <c r="ADT530" s="26"/>
      <c r="ADU530" s="26"/>
      <c r="ADV530" s="26"/>
      <c r="ADW530" s="26"/>
      <c r="ADX530" s="26"/>
      <c r="ADY530" s="26"/>
      <c r="ADZ530" s="26"/>
      <c r="AEA530" s="26"/>
      <c r="AEB530" s="26"/>
      <c r="AEC530" s="26"/>
      <c r="AED530" s="26"/>
      <c r="AEE530" s="26"/>
      <c r="AEF530" s="26"/>
      <c r="AEG530" s="26"/>
      <c r="AEH530" s="26"/>
      <c r="AEI530" s="26"/>
      <c r="AEJ530" s="26"/>
      <c r="AEK530" s="26"/>
      <c r="AEL530" s="26"/>
      <c r="AEM530" s="26"/>
      <c r="AEN530" s="26"/>
      <c r="AEO530" s="26"/>
      <c r="AEP530" s="26"/>
      <c r="AEQ530" s="26"/>
      <c r="AER530" s="26"/>
      <c r="AES530" s="26"/>
      <c r="AET530" s="26"/>
      <c r="AEU530" s="26"/>
      <c r="AEV530" s="26"/>
      <c r="AEW530" s="26"/>
      <c r="AEX530" s="26"/>
      <c r="AEY530" s="26"/>
      <c r="AEZ530" s="26"/>
      <c r="AFA530" s="26"/>
      <c r="AFB530" s="26"/>
      <c r="AFC530" s="26"/>
      <c r="AFD530" s="26"/>
      <c r="AFE530" s="26"/>
      <c r="AFF530" s="26"/>
      <c r="AFG530" s="26"/>
      <c r="AFH530" s="26"/>
      <c r="AFI530" s="26"/>
      <c r="AFJ530" s="26"/>
      <c r="AFK530" s="26"/>
      <c r="AFL530" s="26"/>
      <c r="AFM530" s="26"/>
      <c r="AFN530" s="26"/>
      <c r="AFO530" s="26"/>
      <c r="AFP530" s="26"/>
      <c r="AFQ530" s="26"/>
      <c r="AFR530" s="26"/>
      <c r="AFS530" s="26"/>
      <c r="AFT530" s="26"/>
      <c r="AFU530" s="26"/>
      <c r="AFV530" s="26"/>
      <c r="AFW530" s="26"/>
      <c r="AFX530" s="26"/>
      <c r="AFY530" s="26"/>
      <c r="AFZ530" s="26"/>
      <c r="AGA530" s="26"/>
      <c r="AGB530" s="26"/>
      <c r="AGC530" s="26"/>
      <c r="AGD530" s="26"/>
      <c r="AGE530" s="26"/>
      <c r="AGF530" s="26"/>
      <c r="AGG530" s="26"/>
      <c r="AGH530" s="26"/>
      <c r="AGI530" s="26"/>
      <c r="AGJ530" s="26"/>
      <c r="AGK530" s="26"/>
      <c r="AGL530" s="26"/>
      <c r="AGM530" s="26"/>
      <c r="AGN530" s="26"/>
      <c r="AGO530" s="26"/>
    </row>
    <row r="531" spans="371:873" x14ac:dyDescent="0.25">
      <c r="NG531" s="26"/>
      <c r="NH531" s="26"/>
      <c r="NI531" s="26"/>
      <c r="NJ531" s="26"/>
      <c r="NK531" s="26"/>
      <c r="NL531" s="26"/>
      <c r="NM531" s="26"/>
      <c r="NN531" s="26"/>
      <c r="NO531" s="26"/>
      <c r="NP531" s="26"/>
      <c r="NQ531" s="26"/>
      <c r="NR531" s="26"/>
      <c r="NS531" s="26"/>
      <c r="NT531" s="26"/>
      <c r="NU531" s="26"/>
      <c r="NV531" s="26"/>
      <c r="NW531" s="26"/>
      <c r="NX531" s="26"/>
      <c r="NY531" s="26"/>
      <c r="NZ531" s="26"/>
      <c r="OA531" s="26"/>
      <c r="OB531" s="26"/>
      <c r="OC531" s="26"/>
      <c r="OD531" s="26"/>
      <c r="OE531" s="26"/>
      <c r="OF531" s="26"/>
      <c r="OG531" s="26"/>
      <c r="OH531" s="26"/>
      <c r="OI531" s="26"/>
      <c r="OJ531" s="26"/>
      <c r="OK531" s="26"/>
      <c r="OL531" s="26"/>
      <c r="OM531" s="26"/>
      <c r="ON531" s="26"/>
      <c r="OO531" s="26"/>
      <c r="OP531" s="26"/>
      <c r="OQ531" s="26"/>
      <c r="OR531" s="26"/>
      <c r="OS531" s="26"/>
      <c r="OT531" s="26"/>
      <c r="OU531" s="26"/>
      <c r="OV531" s="26"/>
      <c r="OW531" s="26"/>
      <c r="OX531" s="26"/>
      <c r="OY531" s="26"/>
      <c r="OZ531" s="26"/>
      <c r="PA531" s="26"/>
      <c r="PB531" s="26"/>
      <c r="PC531" s="26"/>
      <c r="PD531" s="26"/>
      <c r="PE531" s="26"/>
      <c r="PF531" s="26"/>
      <c r="PG531" s="26"/>
      <c r="PH531" s="26"/>
      <c r="PI531" s="26"/>
      <c r="PJ531" s="26"/>
      <c r="PK531" s="26"/>
      <c r="PL531" s="26"/>
      <c r="PM531" s="26"/>
      <c r="PN531" s="26"/>
      <c r="PO531" s="26"/>
      <c r="PP531" s="26"/>
      <c r="PQ531" s="26"/>
      <c r="PR531" s="26"/>
      <c r="PS531" s="26"/>
      <c r="PT531" s="26"/>
      <c r="PU531" s="26"/>
      <c r="PV531" s="26"/>
      <c r="PW531" s="26"/>
      <c r="PX531" s="26"/>
      <c r="PY531" s="26"/>
      <c r="PZ531" s="26"/>
      <c r="QA531" s="26"/>
      <c r="QB531" s="26"/>
      <c r="QC531" s="26"/>
      <c r="QD531" s="26"/>
      <c r="QE531" s="26"/>
      <c r="QF531" s="26"/>
      <c r="QG531" s="26"/>
      <c r="QH531" s="26"/>
      <c r="QI531" s="26"/>
      <c r="QJ531" s="26"/>
      <c r="QK531" s="26"/>
      <c r="QL531" s="26"/>
      <c r="QM531" s="26"/>
      <c r="QN531" s="26"/>
      <c r="QO531" s="26"/>
      <c r="QP531" s="26"/>
      <c r="QQ531" s="26"/>
      <c r="QR531" s="26"/>
      <c r="QS531" s="26"/>
      <c r="QT531" s="26"/>
      <c r="QU531" s="26"/>
      <c r="QV531" s="26"/>
      <c r="QW531" s="26"/>
      <c r="QX531" s="26"/>
      <c r="QY531" s="26"/>
      <c r="QZ531" s="26"/>
      <c r="RA531" s="26"/>
      <c r="RB531" s="26"/>
      <c r="RC531" s="26"/>
      <c r="RD531" s="26"/>
      <c r="RE531" s="26"/>
      <c r="RF531" s="26"/>
      <c r="RG531" s="26"/>
      <c r="RH531" s="26"/>
      <c r="RI531" s="26"/>
      <c r="RJ531" s="26"/>
      <c r="RK531" s="26"/>
      <c r="RL531" s="26"/>
      <c r="RM531" s="26"/>
      <c r="RN531" s="26"/>
      <c r="RO531" s="26"/>
      <c r="RP531" s="26"/>
      <c r="RQ531" s="26"/>
      <c r="RR531" s="26"/>
      <c r="RS531" s="26"/>
      <c r="RT531" s="26"/>
      <c r="RU531" s="26"/>
      <c r="RV531" s="26"/>
      <c r="RW531" s="26"/>
      <c r="RX531" s="26"/>
      <c r="RY531" s="26"/>
      <c r="RZ531" s="26"/>
      <c r="SA531" s="26"/>
      <c r="SB531" s="26"/>
      <c r="SC531" s="26"/>
      <c r="SD531" s="26"/>
      <c r="SE531" s="26"/>
      <c r="SF531" s="26"/>
      <c r="SG531" s="26"/>
      <c r="SH531" s="26"/>
      <c r="SI531" s="26"/>
      <c r="SJ531" s="26"/>
      <c r="SK531" s="26"/>
      <c r="SL531" s="26"/>
      <c r="SM531" s="26"/>
      <c r="SN531" s="26"/>
      <c r="SO531" s="26"/>
      <c r="SP531" s="26"/>
      <c r="AAV531" s="26"/>
      <c r="AAW531" s="26"/>
      <c r="AAX531" s="26"/>
      <c r="AAY531" s="26"/>
      <c r="AAZ531" s="26"/>
      <c r="ABA531" s="26"/>
      <c r="ABB531" s="26"/>
      <c r="ABC531" s="26"/>
      <c r="ABD531" s="26"/>
      <c r="ABE531" s="26"/>
      <c r="ABF531" s="26"/>
      <c r="ABG531" s="26"/>
      <c r="ABH531" s="26"/>
      <c r="ABI531" s="26"/>
      <c r="ABJ531" s="26"/>
      <c r="ABK531" s="26"/>
      <c r="ABL531" s="26"/>
      <c r="ABM531" s="26"/>
      <c r="ABN531" s="26"/>
      <c r="ABO531" s="26"/>
      <c r="ABP531" s="26"/>
      <c r="ABQ531" s="26"/>
      <c r="ABR531" s="26"/>
      <c r="ABS531" s="26"/>
      <c r="ABT531" s="26"/>
      <c r="ABU531" s="26"/>
      <c r="ABV531" s="26"/>
      <c r="ABW531" s="26"/>
      <c r="ABX531" s="26"/>
      <c r="ABY531" s="26"/>
      <c r="ABZ531" s="26"/>
      <c r="ACA531" s="26"/>
      <c r="ACB531" s="26"/>
      <c r="ACC531" s="26"/>
      <c r="ACD531" s="26"/>
      <c r="ACE531" s="26"/>
      <c r="ACF531" s="26"/>
      <c r="ACG531" s="26"/>
      <c r="ACH531" s="26"/>
      <c r="ACI531" s="26"/>
      <c r="ACJ531" s="26"/>
      <c r="ACK531" s="26"/>
      <c r="ACL531" s="26"/>
      <c r="ACM531" s="26"/>
      <c r="ACN531" s="26"/>
      <c r="ACO531" s="26"/>
      <c r="ACP531" s="26"/>
      <c r="ACQ531" s="26"/>
      <c r="ACR531" s="26"/>
      <c r="ACS531" s="26"/>
      <c r="ACT531" s="26"/>
      <c r="ACU531" s="26"/>
      <c r="ACV531" s="26"/>
      <c r="ACW531" s="26"/>
      <c r="ACX531" s="26"/>
      <c r="ACY531" s="26"/>
      <c r="ACZ531" s="26"/>
      <c r="ADA531" s="26"/>
      <c r="ADB531" s="26"/>
      <c r="ADC531" s="26"/>
      <c r="ADD531" s="26"/>
      <c r="ADE531" s="26"/>
      <c r="ADF531" s="26"/>
      <c r="ADG531" s="26"/>
      <c r="ADH531" s="26"/>
      <c r="ADI531" s="26"/>
      <c r="ADJ531" s="26"/>
      <c r="ADK531" s="26"/>
      <c r="ADL531" s="26"/>
      <c r="ADM531" s="26"/>
      <c r="ADN531" s="26"/>
      <c r="ADO531" s="26"/>
      <c r="ADP531" s="26"/>
      <c r="ADQ531" s="26"/>
      <c r="ADR531" s="26"/>
      <c r="ADS531" s="26"/>
      <c r="ADT531" s="26"/>
      <c r="ADU531" s="26"/>
      <c r="ADV531" s="26"/>
      <c r="ADW531" s="26"/>
      <c r="ADX531" s="26"/>
      <c r="ADY531" s="26"/>
      <c r="ADZ531" s="26"/>
      <c r="AEA531" s="26"/>
      <c r="AEB531" s="26"/>
      <c r="AEC531" s="26"/>
      <c r="AED531" s="26"/>
      <c r="AEE531" s="26"/>
      <c r="AEF531" s="26"/>
      <c r="AEG531" s="26"/>
      <c r="AEH531" s="26"/>
      <c r="AEI531" s="26"/>
      <c r="AEJ531" s="26"/>
      <c r="AEK531" s="26"/>
      <c r="AEL531" s="26"/>
      <c r="AEM531" s="26"/>
      <c r="AEN531" s="26"/>
      <c r="AEO531" s="26"/>
      <c r="AEP531" s="26"/>
      <c r="AEQ531" s="26"/>
      <c r="AER531" s="26"/>
      <c r="AES531" s="26"/>
      <c r="AET531" s="26"/>
      <c r="AEU531" s="26"/>
      <c r="AEV531" s="26"/>
      <c r="AEW531" s="26"/>
      <c r="AEX531" s="26"/>
      <c r="AEY531" s="26"/>
      <c r="AEZ531" s="26"/>
      <c r="AFA531" s="26"/>
      <c r="AFB531" s="26"/>
      <c r="AFC531" s="26"/>
      <c r="AFD531" s="26"/>
      <c r="AFE531" s="26"/>
      <c r="AFF531" s="26"/>
      <c r="AFG531" s="26"/>
      <c r="AFH531" s="26"/>
      <c r="AFI531" s="26"/>
      <c r="AFJ531" s="26"/>
      <c r="AFK531" s="26"/>
      <c r="AFL531" s="26"/>
      <c r="AFM531" s="26"/>
      <c r="AFN531" s="26"/>
      <c r="AFO531" s="26"/>
      <c r="AFP531" s="26"/>
      <c r="AFQ531" s="26"/>
      <c r="AFR531" s="26"/>
      <c r="AFS531" s="26"/>
      <c r="AFT531" s="26"/>
      <c r="AFU531" s="26"/>
      <c r="AFV531" s="26"/>
      <c r="AFW531" s="26"/>
      <c r="AFX531" s="26"/>
      <c r="AFY531" s="26"/>
      <c r="AFZ531" s="26"/>
      <c r="AGA531" s="26"/>
      <c r="AGB531" s="26"/>
      <c r="AGC531" s="26"/>
      <c r="AGD531" s="26"/>
      <c r="AGE531" s="26"/>
      <c r="AGF531" s="26"/>
      <c r="AGG531" s="26"/>
      <c r="AGH531" s="26"/>
      <c r="AGI531" s="26"/>
      <c r="AGJ531" s="26"/>
      <c r="AGK531" s="26"/>
      <c r="AGL531" s="26"/>
      <c r="AGM531" s="26"/>
      <c r="AGN531" s="26"/>
      <c r="AGO531" s="26"/>
    </row>
    <row r="532" spans="371:873" x14ac:dyDescent="0.25">
      <c r="NG532" s="26"/>
      <c r="NH532" s="26"/>
      <c r="NI532" s="26"/>
      <c r="NJ532" s="26"/>
      <c r="NK532" s="26"/>
      <c r="NL532" s="26"/>
      <c r="NM532" s="26"/>
      <c r="NN532" s="26"/>
      <c r="NO532" s="26"/>
      <c r="NP532" s="26"/>
      <c r="NQ532" s="26"/>
      <c r="NR532" s="26"/>
      <c r="NS532" s="26"/>
      <c r="NT532" s="26"/>
      <c r="NU532" s="26"/>
      <c r="NV532" s="26"/>
      <c r="NW532" s="26"/>
      <c r="NX532" s="26"/>
      <c r="NY532" s="26"/>
      <c r="NZ532" s="26"/>
      <c r="OA532" s="26"/>
      <c r="OB532" s="26"/>
      <c r="OC532" s="26"/>
      <c r="OD532" s="26"/>
      <c r="OE532" s="26"/>
      <c r="OF532" s="26"/>
      <c r="OG532" s="26"/>
      <c r="OH532" s="26"/>
      <c r="OI532" s="26"/>
      <c r="OJ532" s="26"/>
      <c r="OK532" s="26"/>
      <c r="OL532" s="26"/>
      <c r="OM532" s="26"/>
      <c r="ON532" s="26"/>
      <c r="OO532" s="26"/>
      <c r="OP532" s="26"/>
      <c r="OQ532" s="26"/>
      <c r="OR532" s="26"/>
      <c r="OS532" s="26"/>
      <c r="OT532" s="26"/>
      <c r="OU532" s="26"/>
      <c r="OV532" s="26"/>
      <c r="OW532" s="26"/>
      <c r="OX532" s="26"/>
      <c r="OY532" s="26"/>
      <c r="OZ532" s="26"/>
      <c r="PA532" s="26"/>
      <c r="PB532" s="26"/>
      <c r="PC532" s="26"/>
      <c r="PD532" s="26"/>
      <c r="PE532" s="26"/>
      <c r="PF532" s="26"/>
      <c r="PG532" s="26"/>
      <c r="PH532" s="26"/>
      <c r="PI532" s="26"/>
      <c r="PJ532" s="26"/>
      <c r="PK532" s="26"/>
      <c r="PL532" s="26"/>
      <c r="PM532" s="26"/>
      <c r="PN532" s="26"/>
      <c r="PO532" s="26"/>
      <c r="PP532" s="26"/>
      <c r="PQ532" s="26"/>
      <c r="PR532" s="26"/>
      <c r="PS532" s="26"/>
      <c r="PT532" s="26"/>
      <c r="PU532" s="26"/>
      <c r="PV532" s="26"/>
      <c r="PW532" s="26"/>
      <c r="PX532" s="26"/>
      <c r="PY532" s="26"/>
      <c r="PZ532" s="26"/>
      <c r="QA532" s="26"/>
      <c r="QB532" s="26"/>
      <c r="QC532" s="26"/>
      <c r="QD532" s="26"/>
      <c r="QE532" s="26"/>
      <c r="QF532" s="26"/>
      <c r="QG532" s="26"/>
      <c r="QH532" s="26"/>
      <c r="QI532" s="26"/>
      <c r="QJ532" s="26"/>
      <c r="QK532" s="26"/>
      <c r="QL532" s="26"/>
      <c r="QM532" s="26"/>
      <c r="QN532" s="26"/>
      <c r="QO532" s="26"/>
      <c r="QP532" s="26"/>
      <c r="QQ532" s="26"/>
      <c r="QR532" s="26"/>
      <c r="QS532" s="26"/>
      <c r="QT532" s="26"/>
      <c r="QU532" s="26"/>
      <c r="QV532" s="26"/>
      <c r="QW532" s="26"/>
      <c r="QX532" s="26"/>
      <c r="QY532" s="26"/>
      <c r="QZ532" s="26"/>
      <c r="RA532" s="26"/>
      <c r="RB532" s="26"/>
      <c r="RC532" s="26"/>
      <c r="RD532" s="26"/>
      <c r="RE532" s="26"/>
      <c r="RF532" s="26"/>
      <c r="RG532" s="26"/>
      <c r="RH532" s="26"/>
      <c r="RI532" s="26"/>
      <c r="RJ532" s="26"/>
      <c r="RK532" s="26"/>
      <c r="RL532" s="26"/>
      <c r="RM532" s="26"/>
      <c r="RN532" s="26"/>
      <c r="RO532" s="26"/>
      <c r="RP532" s="26"/>
      <c r="RQ532" s="26"/>
      <c r="RR532" s="26"/>
      <c r="RS532" s="26"/>
      <c r="RT532" s="26"/>
      <c r="RU532" s="26"/>
      <c r="RV532" s="26"/>
      <c r="RW532" s="26"/>
      <c r="RX532" s="26"/>
      <c r="RY532" s="26"/>
      <c r="RZ532" s="26"/>
      <c r="SA532" s="26"/>
      <c r="SB532" s="26"/>
      <c r="SC532" s="26"/>
      <c r="SD532" s="26"/>
      <c r="SE532" s="26"/>
      <c r="SF532" s="26"/>
      <c r="SG532" s="26"/>
      <c r="SH532" s="26"/>
      <c r="SI532" s="26"/>
      <c r="SJ532" s="26"/>
      <c r="SK532" s="26"/>
      <c r="SL532" s="26"/>
      <c r="SM532" s="26"/>
      <c r="SN532" s="26"/>
      <c r="SO532" s="26"/>
      <c r="SP532" s="26"/>
      <c r="AAV532" s="26"/>
      <c r="AAW532" s="26"/>
      <c r="AAX532" s="26"/>
      <c r="AAY532" s="26"/>
      <c r="AAZ532" s="26"/>
      <c r="ABA532" s="26"/>
      <c r="ABB532" s="26"/>
      <c r="ABC532" s="26"/>
      <c r="ABD532" s="26"/>
      <c r="ABE532" s="26"/>
      <c r="ABF532" s="26"/>
      <c r="ABG532" s="26"/>
      <c r="ABH532" s="26"/>
      <c r="ABI532" s="26"/>
      <c r="ABJ532" s="26"/>
      <c r="ABK532" s="26"/>
      <c r="ABL532" s="26"/>
      <c r="ABM532" s="26"/>
      <c r="ABN532" s="26"/>
      <c r="ABO532" s="26"/>
      <c r="ABP532" s="26"/>
      <c r="ABQ532" s="26"/>
      <c r="ABR532" s="26"/>
      <c r="ABS532" s="26"/>
      <c r="ABT532" s="26"/>
      <c r="ABU532" s="26"/>
      <c r="ABV532" s="26"/>
      <c r="ABW532" s="26"/>
      <c r="ABX532" s="26"/>
      <c r="ABY532" s="26"/>
      <c r="ABZ532" s="26"/>
      <c r="ACA532" s="26"/>
      <c r="ACB532" s="26"/>
      <c r="ACC532" s="26"/>
      <c r="ACD532" s="26"/>
      <c r="ACE532" s="26"/>
      <c r="ACF532" s="26"/>
      <c r="ACG532" s="26"/>
      <c r="ACH532" s="26"/>
      <c r="ACI532" s="26"/>
      <c r="ACJ532" s="26"/>
      <c r="ACK532" s="26"/>
      <c r="ACL532" s="26"/>
      <c r="ACM532" s="26"/>
      <c r="ACN532" s="26"/>
      <c r="ACO532" s="26"/>
      <c r="ACP532" s="26"/>
      <c r="ACQ532" s="26"/>
      <c r="ACR532" s="26"/>
      <c r="ACS532" s="26"/>
      <c r="ACT532" s="26"/>
      <c r="ACU532" s="26"/>
      <c r="ACV532" s="26"/>
      <c r="ACW532" s="26"/>
      <c r="ACX532" s="26"/>
      <c r="ACY532" s="26"/>
      <c r="ACZ532" s="26"/>
      <c r="ADA532" s="26"/>
      <c r="ADB532" s="26"/>
      <c r="ADC532" s="26"/>
      <c r="ADD532" s="26"/>
      <c r="ADE532" s="26"/>
      <c r="ADF532" s="26"/>
      <c r="ADG532" s="26"/>
      <c r="ADH532" s="26"/>
      <c r="ADI532" s="26"/>
      <c r="ADJ532" s="26"/>
      <c r="ADK532" s="26"/>
      <c r="ADL532" s="26"/>
      <c r="ADM532" s="26"/>
      <c r="ADN532" s="26"/>
      <c r="ADO532" s="26"/>
      <c r="ADP532" s="26"/>
      <c r="ADQ532" s="26"/>
      <c r="ADR532" s="26"/>
      <c r="ADS532" s="26"/>
      <c r="ADT532" s="26"/>
      <c r="ADU532" s="26"/>
      <c r="ADV532" s="26"/>
      <c r="ADW532" s="26"/>
      <c r="ADX532" s="26"/>
      <c r="ADY532" s="26"/>
      <c r="ADZ532" s="26"/>
      <c r="AEA532" s="26"/>
      <c r="AEB532" s="26"/>
      <c r="AEC532" s="26"/>
      <c r="AED532" s="26"/>
      <c r="AEE532" s="26"/>
      <c r="AEF532" s="26"/>
      <c r="AEG532" s="26"/>
      <c r="AEH532" s="26"/>
      <c r="AEI532" s="26"/>
      <c r="AEJ532" s="26"/>
      <c r="AEK532" s="26"/>
      <c r="AEL532" s="26"/>
      <c r="AEM532" s="26"/>
      <c r="AEN532" s="26"/>
      <c r="AEO532" s="26"/>
      <c r="AEP532" s="26"/>
      <c r="AEQ532" s="26"/>
      <c r="AER532" s="26"/>
      <c r="AES532" s="26"/>
      <c r="AET532" s="26"/>
      <c r="AEU532" s="26"/>
      <c r="AEV532" s="26"/>
      <c r="AEW532" s="26"/>
      <c r="AEX532" s="26"/>
      <c r="AEY532" s="26"/>
      <c r="AEZ532" s="26"/>
      <c r="AFA532" s="26"/>
      <c r="AFB532" s="26"/>
      <c r="AFC532" s="26"/>
      <c r="AFD532" s="26"/>
      <c r="AFE532" s="26"/>
      <c r="AFF532" s="26"/>
      <c r="AFG532" s="26"/>
      <c r="AFH532" s="26"/>
      <c r="AFI532" s="26"/>
      <c r="AFJ532" s="26"/>
      <c r="AFK532" s="26"/>
      <c r="AFL532" s="26"/>
      <c r="AFM532" s="26"/>
      <c r="AFN532" s="26"/>
      <c r="AFO532" s="26"/>
      <c r="AFP532" s="26"/>
      <c r="AFQ532" s="26"/>
      <c r="AFR532" s="26"/>
      <c r="AFS532" s="26"/>
      <c r="AFT532" s="26"/>
      <c r="AFU532" s="26"/>
      <c r="AFV532" s="26"/>
      <c r="AFW532" s="26"/>
      <c r="AFX532" s="26"/>
      <c r="AFY532" s="26"/>
      <c r="AFZ532" s="26"/>
      <c r="AGA532" s="26"/>
      <c r="AGB532" s="26"/>
      <c r="AGC532" s="26"/>
      <c r="AGD532" s="26"/>
      <c r="AGE532" s="26"/>
      <c r="AGF532" s="26"/>
      <c r="AGG532" s="26"/>
      <c r="AGH532" s="26"/>
      <c r="AGI532" s="26"/>
      <c r="AGJ532" s="26"/>
      <c r="AGK532" s="26"/>
      <c r="AGL532" s="26"/>
      <c r="AGM532" s="26"/>
      <c r="AGN532" s="26"/>
      <c r="AGO532" s="26"/>
    </row>
    <row r="533" spans="371:873" x14ac:dyDescent="0.25">
      <c r="NG533" s="26"/>
      <c r="NH533" s="26"/>
      <c r="NI533" s="26"/>
      <c r="NJ533" s="26"/>
      <c r="NK533" s="26"/>
      <c r="NL533" s="26"/>
      <c r="NM533" s="26"/>
      <c r="NN533" s="26"/>
      <c r="NO533" s="26"/>
      <c r="NP533" s="26"/>
      <c r="NQ533" s="26"/>
      <c r="NR533" s="26"/>
      <c r="NS533" s="26"/>
      <c r="NT533" s="26"/>
      <c r="NU533" s="26"/>
      <c r="NV533" s="26"/>
      <c r="NW533" s="26"/>
      <c r="NX533" s="26"/>
      <c r="NY533" s="26"/>
      <c r="NZ533" s="26"/>
      <c r="OA533" s="26"/>
      <c r="OB533" s="26"/>
      <c r="OC533" s="26"/>
      <c r="OD533" s="26"/>
      <c r="OE533" s="26"/>
      <c r="OF533" s="26"/>
      <c r="OG533" s="26"/>
      <c r="OH533" s="26"/>
      <c r="OI533" s="26"/>
      <c r="OJ533" s="26"/>
      <c r="OK533" s="26"/>
      <c r="OL533" s="26"/>
      <c r="OM533" s="26"/>
      <c r="ON533" s="26"/>
      <c r="OO533" s="26"/>
      <c r="OP533" s="26"/>
      <c r="OQ533" s="26"/>
      <c r="OR533" s="26"/>
      <c r="OS533" s="26"/>
      <c r="OT533" s="26"/>
      <c r="OU533" s="26"/>
      <c r="OV533" s="26"/>
      <c r="OW533" s="26"/>
      <c r="OX533" s="26"/>
      <c r="OY533" s="26"/>
      <c r="OZ533" s="26"/>
      <c r="PA533" s="26"/>
      <c r="PB533" s="26"/>
      <c r="PC533" s="26"/>
      <c r="PD533" s="26"/>
      <c r="PE533" s="26"/>
      <c r="PF533" s="26"/>
      <c r="PG533" s="26"/>
      <c r="PH533" s="26"/>
      <c r="PI533" s="26"/>
      <c r="PJ533" s="26"/>
      <c r="PK533" s="26"/>
      <c r="PL533" s="26"/>
      <c r="PM533" s="26"/>
      <c r="PN533" s="26"/>
      <c r="PO533" s="26"/>
      <c r="PP533" s="26"/>
      <c r="PQ533" s="26"/>
      <c r="PR533" s="26"/>
      <c r="PS533" s="26"/>
      <c r="PT533" s="26"/>
      <c r="PU533" s="26"/>
      <c r="PV533" s="26"/>
      <c r="PW533" s="26"/>
      <c r="PX533" s="26"/>
      <c r="PY533" s="26"/>
      <c r="PZ533" s="26"/>
      <c r="QA533" s="26"/>
      <c r="QB533" s="26"/>
      <c r="QC533" s="26"/>
      <c r="QD533" s="26"/>
      <c r="QE533" s="26"/>
      <c r="QF533" s="26"/>
      <c r="QG533" s="26"/>
      <c r="QH533" s="26"/>
      <c r="QI533" s="26"/>
      <c r="QJ533" s="26"/>
      <c r="QK533" s="26"/>
      <c r="QL533" s="26"/>
      <c r="QM533" s="26"/>
      <c r="QN533" s="26"/>
      <c r="QO533" s="26"/>
      <c r="QP533" s="26"/>
      <c r="QQ533" s="26"/>
      <c r="QR533" s="26"/>
      <c r="QS533" s="26"/>
      <c r="QT533" s="26"/>
      <c r="QU533" s="26"/>
      <c r="QV533" s="26"/>
      <c r="QW533" s="26"/>
      <c r="QX533" s="26"/>
      <c r="QY533" s="26"/>
      <c r="QZ533" s="26"/>
      <c r="RA533" s="26"/>
      <c r="RB533" s="26"/>
      <c r="RC533" s="26"/>
      <c r="RD533" s="26"/>
      <c r="RE533" s="26"/>
      <c r="RF533" s="26"/>
      <c r="RG533" s="26"/>
      <c r="RH533" s="26"/>
      <c r="RI533" s="26"/>
      <c r="RJ533" s="26"/>
      <c r="RK533" s="26"/>
      <c r="RL533" s="26"/>
      <c r="RM533" s="26"/>
      <c r="RN533" s="26"/>
      <c r="RO533" s="26"/>
      <c r="RP533" s="26"/>
      <c r="RQ533" s="26"/>
      <c r="RR533" s="26"/>
      <c r="RS533" s="26"/>
      <c r="RT533" s="26"/>
      <c r="RU533" s="26"/>
      <c r="RV533" s="26"/>
      <c r="RW533" s="26"/>
      <c r="RX533" s="26"/>
      <c r="RY533" s="26"/>
      <c r="RZ533" s="26"/>
      <c r="SA533" s="26"/>
      <c r="SB533" s="26"/>
      <c r="SC533" s="26"/>
      <c r="SD533" s="26"/>
      <c r="SE533" s="26"/>
      <c r="SF533" s="26"/>
      <c r="SG533" s="26"/>
      <c r="SH533" s="26"/>
      <c r="SI533" s="26"/>
      <c r="SJ533" s="26"/>
      <c r="SK533" s="26"/>
      <c r="SL533" s="26"/>
      <c r="SM533" s="26"/>
      <c r="SN533" s="26"/>
      <c r="SO533" s="26"/>
      <c r="SP533" s="26"/>
      <c r="AAV533" s="26"/>
      <c r="AAW533" s="26"/>
      <c r="AAX533" s="26"/>
      <c r="AAY533" s="26"/>
      <c r="AAZ533" s="26"/>
      <c r="ABA533" s="26"/>
      <c r="ABB533" s="26"/>
      <c r="ABC533" s="26"/>
      <c r="ABD533" s="26"/>
      <c r="ABE533" s="26"/>
      <c r="ABF533" s="26"/>
      <c r="ABG533" s="26"/>
      <c r="ABH533" s="26"/>
      <c r="ABI533" s="26"/>
      <c r="ABJ533" s="26"/>
      <c r="ABK533" s="26"/>
      <c r="ABL533" s="26"/>
      <c r="ABM533" s="26"/>
      <c r="ABN533" s="26"/>
      <c r="ABO533" s="26"/>
      <c r="ABP533" s="26"/>
      <c r="ABQ533" s="26"/>
      <c r="ABR533" s="26"/>
      <c r="ABS533" s="26"/>
      <c r="ABT533" s="26"/>
      <c r="ABU533" s="26"/>
      <c r="ABV533" s="26"/>
      <c r="ABW533" s="26"/>
      <c r="ABX533" s="26"/>
      <c r="ABY533" s="26"/>
      <c r="ABZ533" s="26"/>
      <c r="ACA533" s="26"/>
      <c r="ACB533" s="26"/>
      <c r="ACC533" s="26"/>
      <c r="ACD533" s="26"/>
      <c r="ACE533" s="26"/>
      <c r="ACF533" s="26"/>
      <c r="ACG533" s="26"/>
      <c r="ACH533" s="26"/>
      <c r="ACI533" s="26"/>
      <c r="ACJ533" s="26"/>
      <c r="ACK533" s="26"/>
      <c r="ACL533" s="26"/>
      <c r="ACM533" s="26"/>
      <c r="ACN533" s="26"/>
      <c r="ACO533" s="26"/>
      <c r="ACP533" s="26"/>
      <c r="ACQ533" s="26"/>
      <c r="ACR533" s="26"/>
      <c r="ACS533" s="26"/>
      <c r="ACT533" s="26"/>
      <c r="ACU533" s="26"/>
      <c r="ACV533" s="26"/>
      <c r="ACW533" s="26"/>
      <c r="ACX533" s="26"/>
      <c r="ACY533" s="26"/>
      <c r="ACZ533" s="26"/>
      <c r="ADA533" s="26"/>
      <c r="ADB533" s="26"/>
      <c r="ADC533" s="26"/>
      <c r="ADD533" s="26"/>
      <c r="ADE533" s="26"/>
      <c r="ADF533" s="26"/>
      <c r="ADG533" s="26"/>
      <c r="ADH533" s="26"/>
      <c r="ADI533" s="26"/>
      <c r="ADJ533" s="26"/>
      <c r="ADK533" s="26"/>
      <c r="ADL533" s="26"/>
      <c r="ADM533" s="26"/>
      <c r="ADN533" s="26"/>
      <c r="ADO533" s="26"/>
      <c r="ADP533" s="26"/>
      <c r="ADQ533" s="26"/>
      <c r="ADR533" s="26"/>
      <c r="ADS533" s="26"/>
      <c r="ADT533" s="26"/>
      <c r="ADU533" s="26"/>
      <c r="ADV533" s="26"/>
      <c r="ADW533" s="26"/>
      <c r="ADX533" s="26"/>
      <c r="ADY533" s="26"/>
      <c r="ADZ533" s="26"/>
      <c r="AEA533" s="26"/>
      <c r="AEB533" s="26"/>
      <c r="AEC533" s="26"/>
      <c r="AED533" s="26"/>
      <c r="AEE533" s="26"/>
      <c r="AEF533" s="26"/>
      <c r="AEG533" s="26"/>
      <c r="AEH533" s="26"/>
      <c r="AEI533" s="26"/>
      <c r="AEJ533" s="26"/>
      <c r="AEK533" s="26"/>
      <c r="AEL533" s="26"/>
      <c r="AEM533" s="26"/>
      <c r="AEN533" s="26"/>
      <c r="AEO533" s="26"/>
      <c r="AEP533" s="26"/>
      <c r="AEQ533" s="26"/>
      <c r="AER533" s="26"/>
      <c r="AES533" s="26"/>
      <c r="AET533" s="26"/>
      <c r="AEU533" s="26"/>
      <c r="AEV533" s="26"/>
      <c r="AEW533" s="26"/>
      <c r="AEX533" s="26"/>
      <c r="AEY533" s="26"/>
      <c r="AEZ533" s="26"/>
      <c r="AFA533" s="26"/>
      <c r="AFB533" s="26"/>
      <c r="AFC533" s="26"/>
      <c r="AFD533" s="26"/>
      <c r="AFE533" s="26"/>
      <c r="AFF533" s="26"/>
      <c r="AFG533" s="26"/>
      <c r="AFH533" s="26"/>
      <c r="AFI533" s="26"/>
      <c r="AFJ533" s="26"/>
      <c r="AFK533" s="26"/>
      <c r="AFL533" s="26"/>
      <c r="AFM533" s="26"/>
      <c r="AFN533" s="26"/>
      <c r="AFO533" s="26"/>
      <c r="AFP533" s="26"/>
      <c r="AFQ533" s="26"/>
      <c r="AFR533" s="26"/>
      <c r="AFS533" s="26"/>
      <c r="AFT533" s="26"/>
      <c r="AFU533" s="26"/>
      <c r="AFV533" s="26"/>
      <c r="AFW533" s="26"/>
      <c r="AFX533" s="26"/>
      <c r="AFY533" s="26"/>
      <c r="AFZ533" s="26"/>
      <c r="AGA533" s="26"/>
      <c r="AGB533" s="26"/>
      <c r="AGC533" s="26"/>
      <c r="AGD533" s="26"/>
      <c r="AGE533" s="26"/>
      <c r="AGF533" s="26"/>
      <c r="AGG533" s="26"/>
      <c r="AGH533" s="26"/>
      <c r="AGI533" s="26"/>
      <c r="AGJ533" s="26"/>
      <c r="AGK533" s="26"/>
      <c r="AGL533" s="26"/>
      <c r="AGM533" s="26"/>
      <c r="AGN533" s="26"/>
      <c r="AGO533" s="26"/>
    </row>
    <row r="534" spans="371:873" x14ac:dyDescent="0.25">
      <c r="NG534" s="26"/>
      <c r="NH534" s="26"/>
      <c r="NI534" s="26"/>
      <c r="NJ534" s="26"/>
      <c r="NK534" s="26"/>
      <c r="NL534" s="26"/>
      <c r="NM534" s="26"/>
      <c r="NN534" s="26"/>
      <c r="NO534" s="26"/>
      <c r="NP534" s="26"/>
      <c r="NQ534" s="26"/>
      <c r="NR534" s="26"/>
      <c r="NS534" s="26"/>
      <c r="NT534" s="26"/>
      <c r="NU534" s="26"/>
      <c r="NV534" s="26"/>
      <c r="NW534" s="26"/>
      <c r="NX534" s="26"/>
      <c r="NY534" s="26"/>
      <c r="NZ534" s="26"/>
      <c r="OA534" s="26"/>
      <c r="OB534" s="26"/>
      <c r="OC534" s="26"/>
      <c r="OD534" s="26"/>
      <c r="OE534" s="26"/>
      <c r="OF534" s="26"/>
      <c r="OG534" s="26"/>
      <c r="OH534" s="26"/>
      <c r="OI534" s="26"/>
      <c r="OJ534" s="26"/>
      <c r="OK534" s="26"/>
      <c r="OL534" s="26"/>
      <c r="OM534" s="26"/>
      <c r="ON534" s="26"/>
      <c r="OO534" s="26"/>
      <c r="OP534" s="26"/>
      <c r="OQ534" s="26"/>
      <c r="OR534" s="26"/>
      <c r="OS534" s="26"/>
      <c r="OT534" s="26"/>
      <c r="OU534" s="26"/>
      <c r="OV534" s="26"/>
      <c r="OW534" s="26"/>
      <c r="OX534" s="26"/>
      <c r="OY534" s="26"/>
      <c r="OZ534" s="26"/>
      <c r="PA534" s="26"/>
      <c r="PB534" s="26"/>
      <c r="PC534" s="26"/>
      <c r="PD534" s="26"/>
      <c r="PE534" s="26"/>
      <c r="PF534" s="26"/>
      <c r="PG534" s="26"/>
      <c r="PH534" s="26"/>
      <c r="PI534" s="26"/>
      <c r="PJ534" s="26"/>
      <c r="PK534" s="26"/>
      <c r="PL534" s="26"/>
      <c r="PM534" s="26"/>
      <c r="PN534" s="26"/>
      <c r="PO534" s="26"/>
      <c r="PP534" s="26"/>
      <c r="PQ534" s="26"/>
      <c r="PR534" s="26"/>
      <c r="PS534" s="26"/>
      <c r="PT534" s="26"/>
      <c r="PU534" s="26"/>
      <c r="PV534" s="26"/>
      <c r="PW534" s="26"/>
      <c r="PX534" s="26"/>
      <c r="PY534" s="26"/>
      <c r="PZ534" s="26"/>
      <c r="QA534" s="26"/>
      <c r="QB534" s="26"/>
      <c r="QC534" s="26"/>
      <c r="QD534" s="26"/>
      <c r="QE534" s="26"/>
      <c r="QF534" s="26"/>
      <c r="QG534" s="26"/>
      <c r="QH534" s="26"/>
      <c r="QI534" s="26"/>
      <c r="QJ534" s="26"/>
      <c r="QK534" s="26"/>
      <c r="QL534" s="26"/>
      <c r="QM534" s="26"/>
      <c r="QN534" s="26"/>
      <c r="QO534" s="26"/>
      <c r="QP534" s="26"/>
      <c r="QQ534" s="26"/>
      <c r="QR534" s="26"/>
      <c r="QS534" s="26"/>
      <c r="QT534" s="26"/>
      <c r="QU534" s="26"/>
      <c r="QV534" s="26"/>
      <c r="QW534" s="26"/>
      <c r="QX534" s="26"/>
      <c r="QY534" s="26"/>
      <c r="QZ534" s="26"/>
      <c r="RA534" s="26"/>
      <c r="RB534" s="26"/>
      <c r="RC534" s="26"/>
      <c r="RD534" s="26"/>
      <c r="RE534" s="26"/>
      <c r="RF534" s="26"/>
      <c r="RG534" s="26"/>
      <c r="RH534" s="26"/>
      <c r="RI534" s="26"/>
      <c r="RJ534" s="26"/>
      <c r="RK534" s="26"/>
      <c r="RL534" s="26"/>
      <c r="RM534" s="26"/>
      <c r="RN534" s="26"/>
      <c r="RO534" s="26"/>
      <c r="RP534" s="26"/>
      <c r="RQ534" s="26"/>
      <c r="RR534" s="26"/>
      <c r="RS534" s="26"/>
      <c r="RT534" s="26"/>
      <c r="RU534" s="26"/>
      <c r="RV534" s="26"/>
      <c r="RW534" s="26"/>
      <c r="RX534" s="26"/>
      <c r="RY534" s="26"/>
      <c r="RZ534" s="26"/>
      <c r="SA534" s="26"/>
      <c r="SB534" s="26"/>
      <c r="SC534" s="26"/>
      <c r="SD534" s="26"/>
      <c r="SE534" s="26"/>
      <c r="SF534" s="26"/>
      <c r="SG534" s="26"/>
      <c r="SH534" s="26"/>
      <c r="SI534" s="26"/>
      <c r="SJ534" s="26"/>
      <c r="SK534" s="26"/>
      <c r="SL534" s="26"/>
      <c r="SM534" s="26"/>
      <c r="SN534" s="26"/>
      <c r="SO534" s="26"/>
      <c r="SP534" s="26"/>
      <c r="AAV534" s="26"/>
      <c r="AAW534" s="26"/>
      <c r="AAX534" s="26"/>
      <c r="AAY534" s="26"/>
      <c r="AAZ534" s="26"/>
      <c r="ABA534" s="26"/>
      <c r="ABB534" s="26"/>
      <c r="ABC534" s="26"/>
      <c r="ABD534" s="26"/>
      <c r="ABE534" s="26"/>
      <c r="ABF534" s="26"/>
      <c r="ABG534" s="26"/>
      <c r="ABH534" s="26"/>
      <c r="ABI534" s="26"/>
      <c r="ABJ534" s="26"/>
      <c r="ABK534" s="26"/>
      <c r="ABL534" s="26"/>
      <c r="ABM534" s="26"/>
      <c r="ABN534" s="26"/>
      <c r="ABO534" s="26"/>
      <c r="ABP534" s="26"/>
      <c r="ABQ534" s="26"/>
      <c r="ABR534" s="26"/>
      <c r="ABS534" s="26"/>
      <c r="ABT534" s="26"/>
      <c r="ABU534" s="26"/>
      <c r="ABV534" s="26"/>
      <c r="ABW534" s="26"/>
      <c r="ABX534" s="26"/>
      <c r="ABY534" s="26"/>
      <c r="ABZ534" s="26"/>
      <c r="ACA534" s="26"/>
      <c r="ACB534" s="26"/>
      <c r="ACC534" s="26"/>
      <c r="ACD534" s="26"/>
      <c r="ACE534" s="26"/>
      <c r="ACF534" s="26"/>
      <c r="ACG534" s="26"/>
      <c r="ACH534" s="26"/>
      <c r="ACI534" s="26"/>
      <c r="ACJ534" s="26"/>
      <c r="ACK534" s="26"/>
      <c r="ACL534" s="26"/>
      <c r="ACM534" s="26"/>
      <c r="ACN534" s="26"/>
      <c r="ACO534" s="26"/>
      <c r="ACP534" s="26"/>
      <c r="ACQ534" s="26"/>
      <c r="ACR534" s="26"/>
      <c r="ACS534" s="26"/>
      <c r="ACT534" s="26"/>
      <c r="ACU534" s="26"/>
      <c r="ACV534" s="26"/>
      <c r="ACW534" s="26"/>
      <c r="ACX534" s="26"/>
      <c r="ACY534" s="26"/>
      <c r="ACZ534" s="26"/>
      <c r="ADA534" s="26"/>
      <c r="ADB534" s="26"/>
      <c r="ADC534" s="26"/>
      <c r="ADD534" s="26"/>
      <c r="ADE534" s="26"/>
      <c r="ADF534" s="26"/>
      <c r="ADG534" s="26"/>
      <c r="ADH534" s="26"/>
      <c r="ADI534" s="26"/>
      <c r="ADJ534" s="26"/>
      <c r="ADK534" s="26"/>
      <c r="ADL534" s="26"/>
      <c r="ADM534" s="26"/>
      <c r="ADN534" s="26"/>
      <c r="ADO534" s="26"/>
      <c r="ADP534" s="26"/>
      <c r="ADQ534" s="26"/>
      <c r="ADR534" s="26"/>
      <c r="ADS534" s="26"/>
      <c r="ADT534" s="26"/>
      <c r="ADU534" s="26"/>
      <c r="ADV534" s="26"/>
      <c r="ADW534" s="26"/>
      <c r="ADX534" s="26"/>
      <c r="ADY534" s="26"/>
      <c r="ADZ534" s="26"/>
      <c r="AEA534" s="26"/>
      <c r="AEB534" s="26"/>
      <c r="AEC534" s="26"/>
      <c r="AED534" s="26"/>
      <c r="AEE534" s="26"/>
      <c r="AEF534" s="26"/>
      <c r="AEG534" s="26"/>
      <c r="AEH534" s="26"/>
      <c r="AEI534" s="26"/>
      <c r="AEJ534" s="26"/>
      <c r="AEK534" s="26"/>
      <c r="AEL534" s="26"/>
      <c r="AEM534" s="26"/>
      <c r="AEN534" s="26"/>
      <c r="AEO534" s="26"/>
      <c r="AEP534" s="26"/>
      <c r="AEQ534" s="26"/>
      <c r="AER534" s="26"/>
      <c r="AES534" s="26"/>
      <c r="AET534" s="26"/>
      <c r="AEU534" s="26"/>
      <c r="AEV534" s="26"/>
      <c r="AEW534" s="26"/>
      <c r="AEX534" s="26"/>
      <c r="AEY534" s="26"/>
      <c r="AEZ534" s="26"/>
      <c r="AFA534" s="26"/>
      <c r="AFB534" s="26"/>
      <c r="AFC534" s="26"/>
      <c r="AFD534" s="26"/>
      <c r="AFE534" s="26"/>
      <c r="AFF534" s="26"/>
      <c r="AFG534" s="26"/>
      <c r="AFH534" s="26"/>
      <c r="AFI534" s="26"/>
      <c r="AFJ534" s="26"/>
      <c r="AFK534" s="26"/>
      <c r="AFL534" s="26"/>
      <c r="AFM534" s="26"/>
      <c r="AFN534" s="26"/>
      <c r="AFO534" s="26"/>
      <c r="AFP534" s="26"/>
      <c r="AFQ534" s="26"/>
      <c r="AFR534" s="26"/>
      <c r="AFS534" s="26"/>
      <c r="AFT534" s="26"/>
      <c r="AFU534" s="26"/>
      <c r="AFV534" s="26"/>
      <c r="AFW534" s="26"/>
      <c r="AFX534" s="26"/>
      <c r="AFY534" s="26"/>
      <c r="AFZ534" s="26"/>
      <c r="AGA534" s="26"/>
      <c r="AGB534" s="26"/>
      <c r="AGC534" s="26"/>
      <c r="AGD534" s="26"/>
      <c r="AGE534" s="26"/>
      <c r="AGF534" s="26"/>
      <c r="AGG534" s="26"/>
      <c r="AGH534" s="26"/>
      <c r="AGI534" s="26"/>
      <c r="AGJ534" s="26"/>
      <c r="AGK534" s="26"/>
      <c r="AGL534" s="26"/>
      <c r="AGM534" s="26"/>
      <c r="AGN534" s="26"/>
      <c r="AGO534" s="26"/>
    </row>
    <row r="535" spans="371:873" x14ac:dyDescent="0.25">
      <c r="NG535" s="26"/>
      <c r="NH535" s="26"/>
      <c r="NI535" s="26"/>
      <c r="NJ535" s="26"/>
      <c r="NK535" s="26"/>
      <c r="NL535" s="26"/>
      <c r="NM535" s="26"/>
      <c r="NN535" s="26"/>
      <c r="NO535" s="26"/>
      <c r="NP535" s="26"/>
      <c r="NQ535" s="26"/>
      <c r="NR535" s="26"/>
      <c r="NS535" s="26"/>
      <c r="NT535" s="26"/>
      <c r="NU535" s="26"/>
      <c r="NV535" s="26"/>
      <c r="NW535" s="26"/>
      <c r="NX535" s="26"/>
      <c r="NY535" s="26"/>
      <c r="NZ535" s="26"/>
      <c r="OA535" s="26"/>
      <c r="OB535" s="26"/>
      <c r="OC535" s="26"/>
      <c r="OD535" s="26"/>
      <c r="OE535" s="26"/>
      <c r="OF535" s="26"/>
      <c r="OG535" s="26"/>
      <c r="OH535" s="26"/>
      <c r="OI535" s="26"/>
      <c r="OJ535" s="26"/>
      <c r="OK535" s="26"/>
      <c r="OL535" s="26"/>
      <c r="OM535" s="26"/>
      <c r="ON535" s="26"/>
      <c r="OO535" s="26"/>
      <c r="OP535" s="26"/>
      <c r="OQ535" s="26"/>
      <c r="OR535" s="26"/>
      <c r="OS535" s="26"/>
      <c r="OT535" s="26"/>
      <c r="OU535" s="26"/>
      <c r="OV535" s="26"/>
      <c r="OW535" s="26"/>
      <c r="OX535" s="26"/>
      <c r="OY535" s="26"/>
      <c r="OZ535" s="26"/>
      <c r="PA535" s="26"/>
      <c r="PB535" s="26"/>
      <c r="PC535" s="26"/>
      <c r="PD535" s="26"/>
      <c r="PE535" s="26"/>
      <c r="PF535" s="26"/>
      <c r="PG535" s="26"/>
      <c r="PH535" s="26"/>
      <c r="PI535" s="26"/>
      <c r="PJ535" s="26"/>
      <c r="PK535" s="26"/>
      <c r="PL535" s="26"/>
      <c r="PM535" s="26"/>
      <c r="PN535" s="26"/>
      <c r="PO535" s="26"/>
      <c r="PP535" s="26"/>
      <c r="PQ535" s="26"/>
      <c r="PR535" s="26"/>
      <c r="PS535" s="26"/>
      <c r="PT535" s="26"/>
      <c r="PU535" s="26"/>
      <c r="PV535" s="26"/>
      <c r="PW535" s="26"/>
      <c r="PX535" s="26"/>
      <c r="PY535" s="26"/>
      <c r="PZ535" s="26"/>
      <c r="QA535" s="26"/>
      <c r="QB535" s="26"/>
      <c r="QC535" s="26"/>
      <c r="QD535" s="26"/>
      <c r="QE535" s="26"/>
      <c r="QF535" s="26"/>
      <c r="QG535" s="26"/>
      <c r="QH535" s="26"/>
      <c r="QI535" s="26"/>
      <c r="QJ535" s="26"/>
      <c r="QK535" s="26"/>
      <c r="QL535" s="26"/>
      <c r="QM535" s="26"/>
      <c r="QN535" s="26"/>
      <c r="QO535" s="26"/>
      <c r="QP535" s="26"/>
      <c r="QQ535" s="26"/>
      <c r="QR535" s="26"/>
      <c r="QS535" s="26"/>
      <c r="QT535" s="26"/>
      <c r="QU535" s="26"/>
      <c r="QV535" s="26"/>
      <c r="QW535" s="26"/>
      <c r="QX535" s="26"/>
      <c r="QY535" s="26"/>
      <c r="QZ535" s="26"/>
      <c r="RA535" s="26"/>
      <c r="RB535" s="26"/>
      <c r="RC535" s="26"/>
      <c r="RD535" s="26"/>
      <c r="RE535" s="26"/>
      <c r="RF535" s="26"/>
      <c r="RG535" s="26"/>
      <c r="RH535" s="26"/>
      <c r="RI535" s="26"/>
      <c r="RJ535" s="26"/>
      <c r="RK535" s="26"/>
      <c r="RL535" s="26"/>
      <c r="RM535" s="26"/>
      <c r="RN535" s="26"/>
      <c r="RO535" s="26"/>
      <c r="RP535" s="26"/>
      <c r="RQ535" s="26"/>
      <c r="RR535" s="26"/>
      <c r="RS535" s="26"/>
      <c r="RT535" s="26"/>
      <c r="RU535" s="26"/>
      <c r="RV535" s="26"/>
      <c r="RW535" s="26"/>
      <c r="RX535" s="26"/>
      <c r="RY535" s="26"/>
      <c r="RZ535" s="26"/>
      <c r="SA535" s="26"/>
      <c r="SB535" s="26"/>
      <c r="SC535" s="26"/>
      <c r="SD535" s="26"/>
      <c r="SE535" s="26"/>
      <c r="SF535" s="26"/>
      <c r="SG535" s="26"/>
      <c r="SH535" s="26"/>
      <c r="SI535" s="26"/>
      <c r="SJ535" s="26"/>
      <c r="SK535" s="26"/>
      <c r="SL535" s="26"/>
      <c r="SM535" s="26"/>
      <c r="SN535" s="26"/>
      <c r="SO535" s="26"/>
      <c r="SP535" s="26"/>
      <c r="AAV535" s="26"/>
      <c r="AAW535" s="26"/>
      <c r="AAX535" s="26"/>
      <c r="AAY535" s="26"/>
      <c r="AAZ535" s="26"/>
      <c r="ABA535" s="26"/>
      <c r="ABB535" s="26"/>
      <c r="ABC535" s="26"/>
      <c r="ABD535" s="26"/>
      <c r="ABE535" s="26"/>
      <c r="ABF535" s="26"/>
      <c r="ABG535" s="26"/>
      <c r="ABH535" s="26"/>
      <c r="ABI535" s="26"/>
      <c r="ABJ535" s="26"/>
      <c r="ABK535" s="26"/>
      <c r="ABL535" s="26"/>
      <c r="ABM535" s="26"/>
      <c r="ABN535" s="26"/>
      <c r="ABO535" s="26"/>
      <c r="ABP535" s="26"/>
      <c r="ABQ535" s="26"/>
      <c r="ABR535" s="26"/>
      <c r="ABS535" s="26"/>
      <c r="ABT535" s="26"/>
      <c r="ABU535" s="26"/>
      <c r="ABV535" s="26"/>
      <c r="ABW535" s="26"/>
      <c r="ABX535" s="26"/>
      <c r="ABY535" s="26"/>
      <c r="ABZ535" s="26"/>
      <c r="ACA535" s="26"/>
      <c r="ACB535" s="26"/>
      <c r="ACC535" s="26"/>
      <c r="ACD535" s="26"/>
      <c r="ACE535" s="26"/>
      <c r="ACF535" s="26"/>
      <c r="ACG535" s="26"/>
      <c r="ACH535" s="26"/>
      <c r="ACI535" s="26"/>
      <c r="ACJ535" s="26"/>
      <c r="ACK535" s="26"/>
      <c r="ACL535" s="26"/>
      <c r="ACM535" s="26"/>
      <c r="ACN535" s="26"/>
      <c r="ACO535" s="26"/>
      <c r="ACP535" s="26"/>
      <c r="ACQ535" s="26"/>
      <c r="ACR535" s="26"/>
      <c r="ACS535" s="26"/>
      <c r="ACT535" s="26"/>
      <c r="ACU535" s="26"/>
      <c r="ACV535" s="26"/>
      <c r="ACW535" s="26"/>
      <c r="ACX535" s="26"/>
      <c r="ACY535" s="26"/>
      <c r="ACZ535" s="26"/>
      <c r="ADA535" s="26"/>
      <c r="ADB535" s="26"/>
      <c r="ADC535" s="26"/>
      <c r="ADD535" s="26"/>
      <c r="ADE535" s="26"/>
      <c r="ADF535" s="26"/>
      <c r="ADG535" s="26"/>
      <c r="ADH535" s="26"/>
      <c r="ADI535" s="26"/>
      <c r="ADJ535" s="26"/>
      <c r="ADK535" s="26"/>
      <c r="ADL535" s="26"/>
      <c r="ADM535" s="26"/>
      <c r="ADN535" s="26"/>
      <c r="ADO535" s="26"/>
      <c r="ADP535" s="26"/>
      <c r="ADQ535" s="26"/>
      <c r="ADR535" s="26"/>
      <c r="ADS535" s="26"/>
      <c r="ADT535" s="26"/>
      <c r="ADU535" s="26"/>
      <c r="ADV535" s="26"/>
      <c r="ADW535" s="26"/>
      <c r="ADX535" s="26"/>
      <c r="ADY535" s="26"/>
      <c r="ADZ535" s="26"/>
      <c r="AEA535" s="26"/>
      <c r="AEB535" s="26"/>
      <c r="AEC535" s="26"/>
      <c r="AED535" s="26"/>
      <c r="AEE535" s="26"/>
      <c r="AEF535" s="26"/>
      <c r="AEG535" s="26"/>
      <c r="AEH535" s="26"/>
      <c r="AEI535" s="26"/>
      <c r="AEJ535" s="26"/>
      <c r="AEK535" s="26"/>
      <c r="AEL535" s="26"/>
      <c r="AEM535" s="26"/>
      <c r="AEN535" s="26"/>
      <c r="AEO535" s="26"/>
      <c r="AEP535" s="26"/>
      <c r="AEQ535" s="26"/>
      <c r="AER535" s="26"/>
      <c r="AES535" s="26"/>
      <c r="AET535" s="26"/>
      <c r="AEU535" s="26"/>
      <c r="AEV535" s="26"/>
      <c r="AEW535" s="26"/>
      <c r="AEX535" s="26"/>
      <c r="AEY535" s="26"/>
      <c r="AEZ535" s="26"/>
      <c r="AFA535" s="26"/>
      <c r="AFB535" s="26"/>
      <c r="AFC535" s="26"/>
      <c r="AFD535" s="26"/>
      <c r="AFE535" s="26"/>
      <c r="AFF535" s="26"/>
      <c r="AFG535" s="26"/>
      <c r="AFH535" s="26"/>
      <c r="AFI535" s="26"/>
      <c r="AFJ535" s="26"/>
      <c r="AFK535" s="26"/>
      <c r="AFL535" s="26"/>
      <c r="AFM535" s="26"/>
      <c r="AFN535" s="26"/>
      <c r="AFO535" s="26"/>
      <c r="AFP535" s="26"/>
      <c r="AFQ535" s="26"/>
      <c r="AFR535" s="26"/>
      <c r="AFS535" s="26"/>
      <c r="AFT535" s="26"/>
      <c r="AFU535" s="26"/>
      <c r="AFV535" s="26"/>
      <c r="AFW535" s="26"/>
      <c r="AFX535" s="26"/>
      <c r="AFY535" s="26"/>
      <c r="AFZ535" s="26"/>
      <c r="AGA535" s="26"/>
      <c r="AGB535" s="26"/>
      <c r="AGC535" s="26"/>
      <c r="AGD535" s="26"/>
      <c r="AGE535" s="26"/>
      <c r="AGF535" s="26"/>
      <c r="AGG535" s="26"/>
      <c r="AGH535" s="26"/>
      <c r="AGI535" s="26"/>
      <c r="AGJ535" s="26"/>
      <c r="AGK535" s="26"/>
      <c r="AGL535" s="26"/>
      <c r="AGM535" s="26"/>
      <c r="AGN535" s="26"/>
      <c r="AGO535" s="26"/>
    </row>
    <row r="536" spans="371:873" x14ac:dyDescent="0.25">
      <c r="NG536" s="26"/>
      <c r="NH536" s="26"/>
      <c r="NI536" s="26"/>
      <c r="NJ536" s="26"/>
      <c r="NK536" s="26"/>
      <c r="NL536" s="26"/>
      <c r="NM536" s="26"/>
      <c r="NN536" s="26"/>
      <c r="NO536" s="26"/>
      <c r="NP536" s="26"/>
      <c r="NQ536" s="26"/>
      <c r="NR536" s="26"/>
      <c r="NS536" s="26"/>
      <c r="NT536" s="26"/>
      <c r="NU536" s="26"/>
      <c r="NV536" s="26"/>
      <c r="NW536" s="26"/>
      <c r="NX536" s="26"/>
      <c r="NY536" s="26"/>
      <c r="NZ536" s="26"/>
      <c r="OA536" s="26"/>
      <c r="OB536" s="26"/>
      <c r="OC536" s="26"/>
      <c r="OD536" s="26"/>
      <c r="OE536" s="26"/>
      <c r="OF536" s="26"/>
      <c r="OG536" s="26"/>
      <c r="OH536" s="26"/>
      <c r="OI536" s="26"/>
      <c r="OJ536" s="26"/>
      <c r="OK536" s="26"/>
      <c r="OL536" s="26"/>
      <c r="OM536" s="26"/>
      <c r="ON536" s="26"/>
      <c r="OO536" s="26"/>
      <c r="OP536" s="26"/>
      <c r="OQ536" s="26"/>
      <c r="OR536" s="26"/>
      <c r="OS536" s="26"/>
      <c r="OT536" s="26"/>
      <c r="OU536" s="26"/>
      <c r="OV536" s="26"/>
      <c r="OW536" s="26"/>
      <c r="OX536" s="26"/>
      <c r="OY536" s="26"/>
      <c r="OZ536" s="26"/>
      <c r="PA536" s="26"/>
      <c r="PB536" s="26"/>
      <c r="PC536" s="26"/>
      <c r="PD536" s="26"/>
      <c r="PE536" s="26"/>
      <c r="PF536" s="26"/>
      <c r="PG536" s="26"/>
      <c r="PH536" s="26"/>
      <c r="PI536" s="26"/>
      <c r="PJ536" s="26"/>
      <c r="PK536" s="26"/>
      <c r="PL536" s="26"/>
      <c r="PM536" s="26"/>
      <c r="PN536" s="26"/>
      <c r="PO536" s="26"/>
      <c r="PP536" s="26"/>
      <c r="PQ536" s="26"/>
      <c r="PR536" s="26"/>
      <c r="PS536" s="26"/>
      <c r="PT536" s="26"/>
      <c r="PU536" s="26"/>
      <c r="PV536" s="26"/>
      <c r="PW536" s="26"/>
      <c r="PX536" s="26"/>
      <c r="PY536" s="26"/>
      <c r="PZ536" s="26"/>
      <c r="QA536" s="26"/>
      <c r="QB536" s="26"/>
      <c r="QC536" s="26"/>
      <c r="QD536" s="26"/>
      <c r="QE536" s="26"/>
      <c r="QF536" s="26"/>
      <c r="QG536" s="26"/>
      <c r="QH536" s="26"/>
      <c r="QI536" s="26"/>
      <c r="QJ536" s="26"/>
      <c r="QK536" s="26"/>
      <c r="QL536" s="26"/>
      <c r="QM536" s="26"/>
      <c r="QN536" s="26"/>
      <c r="QO536" s="26"/>
      <c r="QP536" s="26"/>
      <c r="QQ536" s="26"/>
      <c r="QR536" s="26"/>
      <c r="QS536" s="26"/>
      <c r="QT536" s="26"/>
      <c r="QU536" s="26"/>
      <c r="QV536" s="26"/>
      <c r="QW536" s="26"/>
      <c r="QX536" s="26"/>
      <c r="QY536" s="26"/>
      <c r="QZ536" s="26"/>
      <c r="RA536" s="26"/>
      <c r="RB536" s="26"/>
      <c r="RC536" s="26"/>
      <c r="RD536" s="26"/>
      <c r="RE536" s="26"/>
      <c r="RF536" s="26"/>
      <c r="RG536" s="26"/>
      <c r="RH536" s="26"/>
      <c r="RI536" s="26"/>
      <c r="RJ536" s="26"/>
      <c r="RK536" s="26"/>
      <c r="RL536" s="26"/>
      <c r="RM536" s="26"/>
      <c r="RN536" s="26"/>
      <c r="RO536" s="26"/>
      <c r="RP536" s="26"/>
      <c r="RQ536" s="26"/>
      <c r="RR536" s="26"/>
      <c r="RS536" s="26"/>
      <c r="RT536" s="26"/>
      <c r="RU536" s="26"/>
      <c r="RV536" s="26"/>
      <c r="RW536" s="26"/>
      <c r="RX536" s="26"/>
      <c r="RY536" s="26"/>
      <c r="RZ536" s="26"/>
      <c r="SA536" s="26"/>
      <c r="SB536" s="26"/>
      <c r="SC536" s="26"/>
      <c r="SD536" s="26"/>
      <c r="SE536" s="26"/>
      <c r="SF536" s="26"/>
      <c r="SG536" s="26"/>
      <c r="SH536" s="26"/>
      <c r="SI536" s="26"/>
      <c r="SJ536" s="26"/>
      <c r="SK536" s="26"/>
      <c r="SL536" s="26"/>
      <c r="SM536" s="26"/>
      <c r="SN536" s="26"/>
      <c r="SO536" s="26"/>
      <c r="SP536" s="26"/>
      <c r="AAV536" s="26"/>
      <c r="AAW536" s="26"/>
      <c r="AAX536" s="26"/>
      <c r="AAY536" s="26"/>
      <c r="AAZ536" s="26"/>
      <c r="ABA536" s="26"/>
      <c r="ABB536" s="26"/>
      <c r="ABC536" s="26"/>
      <c r="ABD536" s="26"/>
      <c r="ABE536" s="26"/>
      <c r="ABF536" s="26"/>
      <c r="ABG536" s="26"/>
      <c r="ABH536" s="26"/>
      <c r="ABI536" s="26"/>
      <c r="ABJ536" s="26"/>
      <c r="ABK536" s="26"/>
      <c r="ABL536" s="26"/>
      <c r="ABM536" s="26"/>
      <c r="ABN536" s="26"/>
      <c r="ABO536" s="26"/>
      <c r="ABP536" s="26"/>
      <c r="ABQ536" s="26"/>
      <c r="ABR536" s="26"/>
      <c r="ABS536" s="26"/>
      <c r="ABT536" s="26"/>
      <c r="ABU536" s="26"/>
      <c r="ABV536" s="26"/>
      <c r="ABW536" s="26"/>
      <c r="ABX536" s="26"/>
      <c r="ABY536" s="26"/>
      <c r="ABZ536" s="26"/>
      <c r="ACA536" s="26"/>
      <c r="ACB536" s="26"/>
      <c r="ACC536" s="26"/>
      <c r="ACD536" s="26"/>
      <c r="ACE536" s="26"/>
      <c r="ACF536" s="26"/>
      <c r="ACG536" s="26"/>
      <c r="ACH536" s="26"/>
      <c r="ACI536" s="26"/>
      <c r="ACJ536" s="26"/>
      <c r="ACK536" s="26"/>
      <c r="ACL536" s="26"/>
      <c r="ACM536" s="26"/>
      <c r="ACN536" s="26"/>
      <c r="ACO536" s="26"/>
      <c r="ACP536" s="26"/>
      <c r="ACQ536" s="26"/>
      <c r="ACR536" s="26"/>
      <c r="ACS536" s="26"/>
      <c r="ACT536" s="26"/>
      <c r="ACU536" s="26"/>
      <c r="ACV536" s="26"/>
      <c r="ACW536" s="26"/>
      <c r="ACX536" s="26"/>
      <c r="ACY536" s="26"/>
      <c r="ACZ536" s="26"/>
      <c r="ADA536" s="26"/>
      <c r="ADB536" s="26"/>
      <c r="ADC536" s="26"/>
      <c r="ADD536" s="26"/>
      <c r="ADE536" s="26"/>
      <c r="ADF536" s="26"/>
      <c r="ADG536" s="26"/>
      <c r="ADH536" s="26"/>
      <c r="ADI536" s="26"/>
      <c r="ADJ536" s="26"/>
      <c r="ADK536" s="26"/>
      <c r="ADL536" s="26"/>
      <c r="ADM536" s="26"/>
      <c r="ADN536" s="26"/>
      <c r="ADO536" s="26"/>
      <c r="ADP536" s="26"/>
      <c r="ADQ536" s="26"/>
      <c r="ADR536" s="26"/>
      <c r="ADS536" s="26"/>
      <c r="ADT536" s="26"/>
      <c r="ADU536" s="26"/>
      <c r="ADV536" s="26"/>
      <c r="ADW536" s="26"/>
      <c r="ADX536" s="26"/>
      <c r="ADY536" s="26"/>
      <c r="ADZ536" s="26"/>
      <c r="AEA536" s="26"/>
      <c r="AEB536" s="26"/>
      <c r="AEC536" s="26"/>
      <c r="AED536" s="26"/>
      <c r="AEE536" s="26"/>
      <c r="AEF536" s="26"/>
      <c r="AEG536" s="26"/>
      <c r="AEH536" s="26"/>
      <c r="AEI536" s="26"/>
      <c r="AEJ536" s="26"/>
      <c r="AEK536" s="26"/>
      <c r="AEL536" s="26"/>
      <c r="AEM536" s="26"/>
      <c r="AEN536" s="26"/>
      <c r="AEO536" s="26"/>
      <c r="AEP536" s="26"/>
      <c r="AEQ536" s="26"/>
      <c r="AER536" s="26"/>
      <c r="AES536" s="26"/>
      <c r="AET536" s="26"/>
      <c r="AEU536" s="26"/>
      <c r="AEV536" s="26"/>
      <c r="AEW536" s="26"/>
      <c r="AEX536" s="26"/>
      <c r="AEY536" s="26"/>
      <c r="AEZ536" s="26"/>
      <c r="AFA536" s="26"/>
      <c r="AFB536" s="26"/>
      <c r="AFC536" s="26"/>
      <c r="AFD536" s="26"/>
      <c r="AFE536" s="26"/>
      <c r="AFF536" s="26"/>
      <c r="AFG536" s="26"/>
      <c r="AFH536" s="26"/>
      <c r="AFI536" s="26"/>
      <c r="AFJ536" s="26"/>
      <c r="AFK536" s="26"/>
      <c r="AFL536" s="26"/>
      <c r="AFM536" s="26"/>
      <c r="AFN536" s="26"/>
      <c r="AFO536" s="26"/>
      <c r="AFP536" s="26"/>
      <c r="AFQ536" s="26"/>
      <c r="AFR536" s="26"/>
      <c r="AFS536" s="26"/>
      <c r="AFT536" s="26"/>
      <c r="AFU536" s="26"/>
      <c r="AFV536" s="26"/>
      <c r="AFW536" s="26"/>
      <c r="AFX536" s="26"/>
      <c r="AFY536" s="26"/>
      <c r="AFZ536" s="26"/>
      <c r="AGA536" s="26"/>
      <c r="AGB536" s="26"/>
      <c r="AGC536" s="26"/>
      <c r="AGD536" s="26"/>
      <c r="AGE536" s="26"/>
      <c r="AGF536" s="26"/>
      <c r="AGG536" s="26"/>
      <c r="AGH536" s="26"/>
      <c r="AGI536" s="26"/>
      <c r="AGJ536" s="26"/>
      <c r="AGK536" s="26"/>
      <c r="AGL536" s="26"/>
      <c r="AGM536" s="26"/>
      <c r="AGN536" s="26"/>
      <c r="AGO536" s="26"/>
    </row>
    <row r="537" spans="371:873" x14ac:dyDescent="0.25">
      <c r="NG537" s="26"/>
      <c r="NH537" s="26"/>
      <c r="NI537" s="26"/>
      <c r="NJ537" s="26"/>
      <c r="NK537" s="26"/>
      <c r="NL537" s="26"/>
      <c r="NM537" s="26"/>
      <c r="NN537" s="26"/>
      <c r="NO537" s="26"/>
      <c r="NP537" s="26"/>
      <c r="NQ537" s="26"/>
      <c r="NR537" s="26"/>
      <c r="NS537" s="26"/>
      <c r="NT537" s="26"/>
      <c r="NU537" s="26"/>
      <c r="NV537" s="26"/>
      <c r="NW537" s="26"/>
      <c r="NX537" s="26"/>
      <c r="NY537" s="26"/>
      <c r="NZ537" s="26"/>
      <c r="OA537" s="26"/>
      <c r="OB537" s="26"/>
      <c r="OC537" s="26"/>
      <c r="OD537" s="26"/>
      <c r="OE537" s="26"/>
      <c r="OF537" s="26"/>
      <c r="OG537" s="26"/>
      <c r="OH537" s="26"/>
      <c r="OI537" s="26"/>
      <c r="OJ537" s="26"/>
      <c r="OK537" s="26"/>
      <c r="OL537" s="26"/>
      <c r="OM537" s="26"/>
      <c r="ON537" s="26"/>
      <c r="OO537" s="26"/>
      <c r="OP537" s="26"/>
      <c r="OQ537" s="26"/>
      <c r="OR537" s="26"/>
      <c r="OS537" s="26"/>
      <c r="OT537" s="26"/>
      <c r="OU537" s="26"/>
      <c r="OV537" s="26"/>
      <c r="OW537" s="26"/>
      <c r="OX537" s="26"/>
      <c r="OY537" s="26"/>
      <c r="OZ537" s="26"/>
      <c r="PA537" s="26"/>
      <c r="PB537" s="26"/>
      <c r="PC537" s="26"/>
      <c r="PD537" s="26"/>
      <c r="PE537" s="26"/>
      <c r="PF537" s="26"/>
      <c r="PG537" s="26"/>
      <c r="PH537" s="26"/>
      <c r="PI537" s="26"/>
      <c r="PJ537" s="26"/>
      <c r="PK537" s="26"/>
      <c r="PL537" s="26"/>
      <c r="PM537" s="26"/>
      <c r="PN537" s="26"/>
      <c r="PO537" s="26"/>
      <c r="PP537" s="26"/>
      <c r="PQ537" s="26"/>
      <c r="PR537" s="26"/>
      <c r="PS537" s="26"/>
      <c r="PT537" s="26"/>
      <c r="PU537" s="26"/>
      <c r="PV537" s="26"/>
      <c r="PW537" s="26"/>
      <c r="PX537" s="26"/>
      <c r="PY537" s="26"/>
      <c r="PZ537" s="26"/>
      <c r="QA537" s="26"/>
      <c r="QB537" s="26"/>
      <c r="QC537" s="26"/>
      <c r="QD537" s="26"/>
      <c r="QE537" s="26"/>
      <c r="QF537" s="26"/>
      <c r="QG537" s="26"/>
      <c r="QH537" s="26"/>
      <c r="QI537" s="26"/>
      <c r="QJ537" s="26"/>
      <c r="QK537" s="26"/>
      <c r="QL537" s="26"/>
      <c r="QM537" s="26"/>
      <c r="QN537" s="26"/>
      <c r="QO537" s="26"/>
      <c r="QP537" s="26"/>
      <c r="QQ537" s="26"/>
      <c r="QR537" s="26"/>
      <c r="QS537" s="26"/>
      <c r="QT537" s="26"/>
      <c r="QU537" s="26"/>
      <c r="QV537" s="26"/>
      <c r="QW537" s="26"/>
      <c r="QX537" s="26"/>
      <c r="QY537" s="26"/>
      <c r="QZ537" s="26"/>
      <c r="RA537" s="26"/>
      <c r="RB537" s="26"/>
      <c r="RC537" s="26"/>
      <c r="RD537" s="26"/>
      <c r="RE537" s="26"/>
      <c r="RF537" s="26"/>
      <c r="RG537" s="26"/>
      <c r="RH537" s="26"/>
      <c r="RI537" s="26"/>
      <c r="RJ537" s="26"/>
      <c r="RK537" s="26"/>
      <c r="RL537" s="26"/>
      <c r="RM537" s="26"/>
      <c r="RN537" s="26"/>
      <c r="RO537" s="26"/>
      <c r="RP537" s="26"/>
      <c r="RQ537" s="26"/>
      <c r="RR537" s="26"/>
      <c r="RS537" s="26"/>
      <c r="RT537" s="26"/>
      <c r="RU537" s="26"/>
      <c r="RV537" s="26"/>
      <c r="RW537" s="26"/>
      <c r="RX537" s="26"/>
      <c r="RY537" s="26"/>
      <c r="RZ537" s="26"/>
      <c r="SA537" s="26"/>
      <c r="SB537" s="26"/>
      <c r="SC537" s="26"/>
      <c r="SD537" s="26"/>
      <c r="SE537" s="26"/>
      <c r="SF537" s="26"/>
      <c r="SG537" s="26"/>
      <c r="SH537" s="26"/>
      <c r="SI537" s="26"/>
      <c r="SJ537" s="26"/>
      <c r="SK537" s="26"/>
      <c r="SL537" s="26"/>
      <c r="SM537" s="26"/>
      <c r="SN537" s="26"/>
      <c r="SO537" s="26"/>
      <c r="SP537" s="26"/>
      <c r="AAV537" s="26"/>
      <c r="AAW537" s="26"/>
      <c r="AAX537" s="26"/>
      <c r="AAY537" s="26"/>
      <c r="AAZ537" s="26"/>
      <c r="ABA537" s="26"/>
      <c r="ABB537" s="26"/>
      <c r="ABC537" s="26"/>
      <c r="ABD537" s="26"/>
      <c r="ABE537" s="26"/>
      <c r="ABF537" s="26"/>
      <c r="ABG537" s="26"/>
      <c r="ABH537" s="26"/>
      <c r="ABI537" s="26"/>
      <c r="ABJ537" s="26"/>
      <c r="ABK537" s="26"/>
      <c r="ABL537" s="26"/>
      <c r="ABM537" s="26"/>
      <c r="ABN537" s="26"/>
      <c r="ABO537" s="26"/>
      <c r="ABP537" s="26"/>
      <c r="ABQ537" s="26"/>
      <c r="ABR537" s="26"/>
      <c r="ABS537" s="26"/>
      <c r="ABT537" s="26"/>
      <c r="ABU537" s="26"/>
      <c r="ABV537" s="26"/>
      <c r="ABW537" s="26"/>
      <c r="ABX537" s="26"/>
      <c r="ABY537" s="26"/>
      <c r="ABZ537" s="26"/>
      <c r="ACA537" s="26"/>
      <c r="ACB537" s="26"/>
      <c r="ACC537" s="26"/>
      <c r="ACD537" s="26"/>
      <c r="ACE537" s="26"/>
      <c r="ACF537" s="26"/>
      <c r="ACG537" s="26"/>
      <c r="ACH537" s="26"/>
      <c r="ACI537" s="26"/>
      <c r="ACJ537" s="26"/>
      <c r="ACK537" s="26"/>
      <c r="ACL537" s="26"/>
      <c r="ACM537" s="26"/>
      <c r="ACN537" s="26"/>
      <c r="ACO537" s="26"/>
      <c r="ACP537" s="26"/>
      <c r="ACQ537" s="26"/>
      <c r="ACR537" s="26"/>
      <c r="ACS537" s="26"/>
      <c r="ACT537" s="26"/>
      <c r="ACU537" s="26"/>
      <c r="ACV537" s="26"/>
      <c r="ACW537" s="26"/>
      <c r="ACX537" s="26"/>
      <c r="ACY537" s="26"/>
      <c r="ACZ537" s="26"/>
      <c r="ADA537" s="26"/>
      <c r="ADB537" s="26"/>
      <c r="ADC537" s="26"/>
      <c r="ADD537" s="26"/>
      <c r="ADE537" s="26"/>
      <c r="ADF537" s="26"/>
      <c r="ADG537" s="26"/>
      <c r="ADH537" s="26"/>
      <c r="ADI537" s="26"/>
      <c r="ADJ537" s="26"/>
      <c r="ADK537" s="26"/>
      <c r="ADL537" s="26"/>
      <c r="ADM537" s="26"/>
      <c r="ADN537" s="26"/>
      <c r="ADO537" s="26"/>
      <c r="ADP537" s="26"/>
      <c r="ADQ537" s="26"/>
      <c r="ADR537" s="26"/>
      <c r="ADS537" s="26"/>
      <c r="ADT537" s="26"/>
      <c r="ADU537" s="26"/>
      <c r="ADV537" s="26"/>
      <c r="ADW537" s="26"/>
      <c r="ADX537" s="26"/>
      <c r="ADY537" s="26"/>
      <c r="ADZ537" s="26"/>
      <c r="AEA537" s="26"/>
      <c r="AEB537" s="26"/>
      <c r="AEC537" s="26"/>
      <c r="AED537" s="26"/>
      <c r="AEE537" s="26"/>
      <c r="AEF537" s="26"/>
      <c r="AEG537" s="26"/>
      <c r="AEH537" s="26"/>
      <c r="AEI537" s="26"/>
      <c r="AEJ537" s="26"/>
      <c r="AEK537" s="26"/>
      <c r="AEL537" s="26"/>
      <c r="AEM537" s="26"/>
      <c r="AEN537" s="26"/>
      <c r="AEO537" s="26"/>
      <c r="AEP537" s="26"/>
      <c r="AEQ537" s="26"/>
      <c r="AER537" s="26"/>
      <c r="AES537" s="26"/>
      <c r="AET537" s="26"/>
      <c r="AEU537" s="26"/>
      <c r="AEV537" s="26"/>
      <c r="AEW537" s="26"/>
      <c r="AEX537" s="26"/>
      <c r="AEY537" s="26"/>
      <c r="AEZ537" s="26"/>
      <c r="AFA537" s="26"/>
      <c r="AFB537" s="26"/>
      <c r="AFC537" s="26"/>
      <c r="AFD537" s="26"/>
      <c r="AFE537" s="26"/>
      <c r="AFF537" s="26"/>
      <c r="AFG537" s="26"/>
      <c r="AFH537" s="26"/>
      <c r="AFI537" s="26"/>
      <c r="AFJ537" s="26"/>
      <c r="AFK537" s="26"/>
      <c r="AFL537" s="26"/>
      <c r="AFM537" s="26"/>
      <c r="AFN537" s="26"/>
      <c r="AFO537" s="26"/>
      <c r="AFP537" s="26"/>
      <c r="AFQ537" s="26"/>
      <c r="AFR537" s="26"/>
      <c r="AFS537" s="26"/>
      <c r="AFT537" s="26"/>
      <c r="AFU537" s="26"/>
      <c r="AFV537" s="26"/>
      <c r="AFW537" s="26"/>
      <c r="AFX537" s="26"/>
      <c r="AFY537" s="26"/>
      <c r="AFZ537" s="26"/>
      <c r="AGA537" s="26"/>
      <c r="AGB537" s="26"/>
      <c r="AGC537" s="26"/>
      <c r="AGD537" s="26"/>
      <c r="AGE537" s="26"/>
      <c r="AGF537" s="26"/>
      <c r="AGG537" s="26"/>
      <c r="AGH537" s="26"/>
      <c r="AGI537" s="26"/>
      <c r="AGJ537" s="26"/>
      <c r="AGK537" s="26"/>
      <c r="AGL537" s="26"/>
      <c r="AGM537" s="26"/>
      <c r="AGN537" s="26"/>
      <c r="AGO537" s="26"/>
    </row>
    <row r="538" spans="371:873" x14ac:dyDescent="0.25">
      <c r="NG538" s="26"/>
      <c r="NH538" s="26"/>
      <c r="NI538" s="26"/>
      <c r="NJ538" s="26"/>
      <c r="NK538" s="26"/>
      <c r="NL538" s="26"/>
      <c r="NM538" s="26"/>
      <c r="NN538" s="26"/>
      <c r="NO538" s="26"/>
      <c r="NP538" s="26"/>
      <c r="NQ538" s="26"/>
      <c r="NR538" s="26"/>
      <c r="NS538" s="26"/>
      <c r="NT538" s="26"/>
      <c r="NU538" s="26"/>
      <c r="NV538" s="26"/>
      <c r="NW538" s="26"/>
      <c r="NX538" s="26"/>
      <c r="NY538" s="26"/>
      <c r="NZ538" s="26"/>
      <c r="OA538" s="26"/>
      <c r="OB538" s="26"/>
      <c r="OC538" s="26"/>
      <c r="OD538" s="26"/>
      <c r="OE538" s="26"/>
      <c r="OF538" s="26"/>
      <c r="OG538" s="26"/>
      <c r="OH538" s="26"/>
      <c r="OI538" s="26"/>
      <c r="OJ538" s="26"/>
      <c r="OK538" s="26"/>
      <c r="OL538" s="26"/>
      <c r="OM538" s="26"/>
      <c r="ON538" s="26"/>
      <c r="OO538" s="26"/>
      <c r="OP538" s="26"/>
      <c r="OQ538" s="26"/>
      <c r="OR538" s="26"/>
      <c r="OS538" s="26"/>
      <c r="OT538" s="26"/>
      <c r="OU538" s="26"/>
      <c r="OV538" s="26"/>
      <c r="OW538" s="26"/>
      <c r="OX538" s="26"/>
      <c r="OY538" s="26"/>
      <c r="OZ538" s="26"/>
      <c r="PA538" s="26"/>
      <c r="PB538" s="26"/>
      <c r="PC538" s="26"/>
      <c r="PD538" s="26"/>
      <c r="PE538" s="26"/>
      <c r="PF538" s="26"/>
      <c r="PG538" s="26"/>
      <c r="PH538" s="26"/>
      <c r="PI538" s="26"/>
      <c r="PJ538" s="26"/>
      <c r="PK538" s="26"/>
      <c r="PL538" s="26"/>
      <c r="PM538" s="26"/>
      <c r="PN538" s="26"/>
      <c r="PO538" s="26"/>
      <c r="PP538" s="26"/>
      <c r="PQ538" s="26"/>
      <c r="PR538" s="26"/>
      <c r="PS538" s="26"/>
      <c r="PT538" s="26"/>
      <c r="PU538" s="26"/>
      <c r="PV538" s="26"/>
      <c r="PW538" s="26"/>
      <c r="PX538" s="26"/>
      <c r="PY538" s="26"/>
      <c r="PZ538" s="26"/>
      <c r="QA538" s="26"/>
      <c r="QB538" s="26"/>
      <c r="QC538" s="26"/>
      <c r="QD538" s="26"/>
      <c r="QE538" s="26"/>
      <c r="QF538" s="26"/>
      <c r="QG538" s="26"/>
      <c r="QH538" s="26"/>
      <c r="QI538" s="26"/>
      <c r="QJ538" s="26"/>
      <c r="QK538" s="26"/>
      <c r="QL538" s="26"/>
      <c r="QM538" s="26"/>
      <c r="QN538" s="26"/>
      <c r="QO538" s="26"/>
      <c r="QP538" s="26"/>
      <c r="QQ538" s="26"/>
      <c r="QR538" s="26"/>
      <c r="QS538" s="26"/>
      <c r="QT538" s="26"/>
      <c r="QU538" s="26"/>
      <c r="QV538" s="26"/>
      <c r="QW538" s="26"/>
      <c r="QX538" s="26"/>
      <c r="QY538" s="26"/>
      <c r="QZ538" s="26"/>
      <c r="RA538" s="26"/>
      <c r="RB538" s="26"/>
      <c r="RC538" s="26"/>
      <c r="RD538" s="26"/>
      <c r="RE538" s="26"/>
      <c r="RF538" s="26"/>
      <c r="RG538" s="26"/>
      <c r="RH538" s="26"/>
      <c r="RI538" s="26"/>
      <c r="RJ538" s="26"/>
      <c r="RK538" s="26"/>
      <c r="RL538" s="26"/>
      <c r="RM538" s="26"/>
      <c r="RN538" s="26"/>
      <c r="RO538" s="26"/>
      <c r="RP538" s="26"/>
      <c r="RQ538" s="26"/>
      <c r="RR538" s="26"/>
      <c r="RS538" s="26"/>
      <c r="RT538" s="26"/>
      <c r="RU538" s="26"/>
      <c r="RV538" s="26"/>
      <c r="RW538" s="26"/>
      <c r="RX538" s="26"/>
      <c r="RY538" s="26"/>
      <c r="RZ538" s="26"/>
      <c r="SA538" s="26"/>
      <c r="SB538" s="26"/>
      <c r="SC538" s="26"/>
      <c r="SD538" s="26"/>
      <c r="SE538" s="26"/>
      <c r="SF538" s="26"/>
      <c r="SG538" s="26"/>
      <c r="SH538" s="26"/>
      <c r="SI538" s="26"/>
      <c r="SJ538" s="26"/>
      <c r="SK538" s="26"/>
      <c r="SL538" s="26"/>
      <c r="SM538" s="26"/>
      <c r="SN538" s="26"/>
      <c r="SO538" s="26"/>
      <c r="SP538" s="26"/>
      <c r="AAV538" s="26"/>
      <c r="AAW538" s="26"/>
      <c r="AAX538" s="26"/>
      <c r="AAY538" s="26"/>
      <c r="AAZ538" s="26"/>
      <c r="ABA538" s="26"/>
      <c r="ABB538" s="26"/>
      <c r="ABC538" s="26"/>
      <c r="ABD538" s="26"/>
      <c r="ABE538" s="26"/>
      <c r="ABF538" s="26"/>
      <c r="ABG538" s="26"/>
      <c r="ABH538" s="26"/>
      <c r="ABI538" s="26"/>
      <c r="ABJ538" s="26"/>
      <c r="ABK538" s="26"/>
      <c r="ABL538" s="26"/>
      <c r="ABM538" s="26"/>
      <c r="ABN538" s="26"/>
      <c r="ABO538" s="26"/>
      <c r="ABP538" s="26"/>
      <c r="ABQ538" s="26"/>
      <c r="ABR538" s="26"/>
      <c r="ABS538" s="26"/>
      <c r="ABT538" s="26"/>
      <c r="ABU538" s="26"/>
      <c r="ABV538" s="26"/>
      <c r="ABW538" s="26"/>
      <c r="ABX538" s="26"/>
      <c r="ABY538" s="26"/>
      <c r="ABZ538" s="26"/>
      <c r="ACA538" s="26"/>
      <c r="ACB538" s="26"/>
      <c r="ACC538" s="26"/>
      <c r="ACD538" s="26"/>
      <c r="ACE538" s="26"/>
      <c r="ACF538" s="26"/>
      <c r="ACG538" s="26"/>
      <c r="ACH538" s="26"/>
      <c r="ACI538" s="26"/>
      <c r="ACJ538" s="26"/>
      <c r="ACK538" s="26"/>
      <c r="ACL538" s="26"/>
      <c r="ACM538" s="26"/>
      <c r="ACN538" s="26"/>
      <c r="ACO538" s="26"/>
      <c r="ACP538" s="26"/>
      <c r="ACQ538" s="26"/>
      <c r="ACR538" s="26"/>
      <c r="ACS538" s="26"/>
      <c r="ACT538" s="26"/>
      <c r="ACU538" s="26"/>
      <c r="ACV538" s="26"/>
      <c r="ACW538" s="26"/>
      <c r="ACX538" s="26"/>
      <c r="ACY538" s="26"/>
      <c r="ACZ538" s="26"/>
      <c r="ADA538" s="26"/>
      <c r="ADB538" s="26"/>
      <c r="ADC538" s="26"/>
      <c r="ADD538" s="26"/>
      <c r="ADE538" s="26"/>
      <c r="ADF538" s="26"/>
      <c r="ADG538" s="26"/>
      <c r="ADH538" s="26"/>
      <c r="ADI538" s="26"/>
      <c r="ADJ538" s="26"/>
      <c r="ADK538" s="26"/>
      <c r="ADL538" s="26"/>
      <c r="ADM538" s="26"/>
      <c r="ADN538" s="26"/>
      <c r="ADO538" s="26"/>
      <c r="ADP538" s="26"/>
      <c r="ADQ538" s="26"/>
      <c r="ADR538" s="26"/>
      <c r="ADS538" s="26"/>
      <c r="ADT538" s="26"/>
      <c r="ADU538" s="26"/>
      <c r="ADV538" s="26"/>
      <c r="ADW538" s="26"/>
      <c r="ADX538" s="26"/>
      <c r="ADY538" s="26"/>
      <c r="ADZ538" s="26"/>
      <c r="AEA538" s="26"/>
      <c r="AEB538" s="26"/>
      <c r="AEC538" s="26"/>
      <c r="AED538" s="26"/>
      <c r="AEE538" s="26"/>
      <c r="AEF538" s="26"/>
      <c r="AEG538" s="26"/>
      <c r="AEH538" s="26"/>
      <c r="AEI538" s="26"/>
      <c r="AEJ538" s="26"/>
      <c r="AEK538" s="26"/>
      <c r="AEL538" s="26"/>
      <c r="AEM538" s="26"/>
      <c r="AEN538" s="26"/>
      <c r="AEO538" s="26"/>
      <c r="AEP538" s="26"/>
      <c r="AEQ538" s="26"/>
      <c r="AER538" s="26"/>
      <c r="AES538" s="26"/>
      <c r="AET538" s="26"/>
      <c r="AEU538" s="26"/>
      <c r="AEV538" s="26"/>
      <c r="AEW538" s="26"/>
      <c r="AEX538" s="26"/>
      <c r="AEY538" s="26"/>
      <c r="AEZ538" s="26"/>
      <c r="AFA538" s="26"/>
      <c r="AFB538" s="26"/>
      <c r="AFC538" s="26"/>
      <c r="AFD538" s="26"/>
      <c r="AFE538" s="26"/>
      <c r="AFF538" s="26"/>
      <c r="AFG538" s="26"/>
      <c r="AFH538" s="26"/>
      <c r="AFI538" s="26"/>
      <c r="AFJ538" s="26"/>
      <c r="AFK538" s="26"/>
      <c r="AFL538" s="26"/>
      <c r="AFM538" s="26"/>
      <c r="AFN538" s="26"/>
      <c r="AFO538" s="26"/>
      <c r="AFP538" s="26"/>
      <c r="AFQ538" s="26"/>
      <c r="AFR538" s="26"/>
      <c r="AFS538" s="26"/>
      <c r="AFT538" s="26"/>
      <c r="AFU538" s="26"/>
      <c r="AFV538" s="26"/>
      <c r="AFW538" s="26"/>
      <c r="AFX538" s="26"/>
      <c r="AFY538" s="26"/>
      <c r="AFZ538" s="26"/>
      <c r="AGA538" s="26"/>
      <c r="AGB538" s="26"/>
      <c r="AGC538" s="26"/>
      <c r="AGD538" s="26"/>
      <c r="AGE538" s="26"/>
      <c r="AGF538" s="26"/>
      <c r="AGG538" s="26"/>
      <c r="AGH538" s="26"/>
      <c r="AGI538" s="26"/>
      <c r="AGJ538" s="26"/>
      <c r="AGK538" s="26"/>
      <c r="AGL538" s="26"/>
      <c r="AGM538" s="26"/>
      <c r="AGN538" s="26"/>
      <c r="AGO538" s="26"/>
    </row>
    <row r="539" spans="371:873" x14ac:dyDescent="0.25">
      <c r="NG539" s="26"/>
      <c r="NH539" s="26"/>
      <c r="NI539" s="26"/>
      <c r="NJ539" s="26"/>
      <c r="NK539" s="26"/>
      <c r="NL539" s="26"/>
      <c r="NM539" s="26"/>
      <c r="NN539" s="26"/>
      <c r="NO539" s="26"/>
      <c r="NP539" s="26"/>
      <c r="NQ539" s="26"/>
      <c r="NR539" s="26"/>
      <c r="NS539" s="26"/>
      <c r="NT539" s="26"/>
      <c r="NU539" s="26"/>
      <c r="NV539" s="26"/>
      <c r="NW539" s="26"/>
      <c r="NX539" s="26"/>
      <c r="NY539" s="26"/>
      <c r="NZ539" s="26"/>
      <c r="OA539" s="26"/>
      <c r="OB539" s="26"/>
      <c r="OC539" s="26"/>
      <c r="OD539" s="26"/>
      <c r="OE539" s="26"/>
      <c r="OF539" s="26"/>
      <c r="OG539" s="26"/>
      <c r="OH539" s="26"/>
      <c r="OI539" s="26"/>
      <c r="OJ539" s="26"/>
      <c r="OK539" s="26"/>
      <c r="OL539" s="26"/>
      <c r="OM539" s="26"/>
      <c r="ON539" s="26"/>
      <c r="OO539" s="26"/>
      <c r="OP539" s="26"/>
      <c r="OQ539" s="26"/>
      <c r="OR539" s="26"/>
      <c r="OS539" s="26"/>
      <c r="OT539" s="26"/>
      <c r="OU539" s="26"/>
      <c r="OV539" s="26"/>
      <c r="OW539" s="26"/>
      <c r="OX539" s="26"/>
      <c r="OY539" s="26"/>
      <c r="OZ539" s="26"/>
      <c r="PA539" s="26"/>
      <c r="PB539" s="26"/>
      <c r="PC539" s="26"/>
      <c r="PD539" s="26"/>
      <c r="PE539" s="26"/>
      <c r="PF539" s="26"/>
      <c r="PG539" s="26"/>
      <c r="PH539" s="26"/>
      <c r="PI539" s="26"/>
      <c r="PJ539" s="26"/>
      <c r="PK539" s="26"/>
      <c r="PL539" s="26"/>
      <c r="PM539" s="26"/>
      <c r="PN539" s="26"/>
      <c r="PO539" s="26"/>
      <c r="PP539" s="26"/>
      <c r="PQ539" s="26"/>
      <c r="PR539" s="26"/>
      <c r="PS539" s="26"/>
      <c r="PT539" s="26"/>
      <c r="PU539" s="26"/>
      <c r="PV539" s="26"/>
      <c r="PW539" s="26"/>
      <c r="PX539" s="26"/>
      <c r="PY539" s="26"/>
      <c r="PZ539" s="26"/>
      <c r="QA539" s="26"/>
      <c r="QB539" s="26"/>
      <c r="QC539" s="26"/>
      <c r="QD539" s="26"/>
      <c r="QE539" s="26"/>
      <c r="QF539" s="26"/>
      <c r="QG539" s="26"/>
      <c r="QH539" s="26"/>
      <c r="QI539" s="26"/>
      <c r="QJ539" s="26"/>
      <c r="QK539" s="26"/>
      <c r="QL539" s="26"/>
      <c r="QM539" s="26"/>
      <c r="QN539" s="26"/>
      <c r="QO539" s="26"/>
      <c r="QP539" s="26"/>
      <c r="QQ539" s="26"/>
      <c r="QR539" s="26"/>
      <c r="QS539" s="26"/>
      <c r="QT539" s="26"/>
      <c r="QU539" s="26"/>
      <c r="QV539" s="26"/>
      <c r="QW539" s="26"/>
      <c r="QX539" s="26"/>
      <c r="QY539" s="26"/>
      <c r="QZ539" s="26"/>
      <c r="RA539" s="26"/>
      <c r="RB539" s="26"/>
      <c r="RC539" s="26"/>
      <c r="RD539" s="26"/>
      <c r="RE539" s="26"/>
      <c r="RF539" s="26"/>
      <c r="RG539" s="26"/>
      <c r="RH539" s="26"/>
      <c r="RI539" s="26"/>
      <c r="RJ539" s="26"/>
      <c r="RK539" s="26"/>
      <c r="RL539" s="26"/>
      <c r="RM539" s="26"/>
      <c r="RN539" s="26"/>
      <c r="RO539" s="26"/>
      <c r="RP539" s="26"/>
      <c r="RQ539" s="26"/>
      <c r="RR539" s="26"/>
      <c r="RS539" s="26"/>
      <c r="RT539" s="26"/>
      <c r="RU539" s="26"/>
      <c r="RV539" s="26"/>
      <c r="RW539" s="26"/>
      <c r="RX539" s="26"/>
      <c r="RY539" s="26"/>
      <c r="RZ539" s="26"/>
      <c r="SA539" s="26"/>
      <c r="SB539" s="26"/>
      <c r="SC539" s="26"/>
      <c r="SD539" s="26"/>
      <c r="SE539" s="26"/>
      <c r="SF539" s="26"/>
      <c r="SG539" s="26"/>
      <c r="SH539" s="26"/>
      <c r="SI539" s="26"/>
      <c r="SJ539" s="26"/>
      <c r="SK539" s="26"/>
      <c r="SL539" s="26"/>
      <c r="SM539" s="26"/>
      <c r="SN539" s="26"/>
      <c r="SO539" s="26"/>
      <c r="SP539" s="26"/>
      <c r="AAV539" s="26"/>
      <c r="AAW539" s="26"/>
      <c r="AAX539" s="26"/>
      <c r="AAY539" s="26"/>
      <c r="AAZ539" s="26"/>
      <c r="ABA539" s="26"/>
      <c r="ABB539" s="26"/>
      <c r="ABC539" s="26"/>
      <c r="ABD539" s="26"/>
      <c r="ABE539" s="26"/>
      <c r="ABF539" s="26"/>
      <c r="ABG539" s="26"/>
      <c r="ABH539" s="26"/>
      <c r="ABI539" s="26"/>
      <c r="ABJ539" s="26"/>
      <c r="ABK539" s="26"/>
      <c r="ABL539" s="26"/>
      <c r="ABM539" s="26"/>
      <c r="ABN539" s="26"/>
      <c r="ABO539" s="26"/>
      <c r="ABP539" s="26"/>
      <c r="ABQ539" s="26"/>
      <c r="ABR539" s="26"/>
      <c r="ABS539" s="26"/>
      <c r="ABT539" s="26"/>
      <c r="ABU539" s="26"/>
      <c r="ABV539" s="26"/>
      <c r="ABW539" s="26"/>
      <c r="ABX539" s="26"/>
      <c r="ABY539" s="26"/>
      <c r="ABZ539" s="26"/>
      <c r="ACA539" s="26"/>
      <c r="ACB539" s="26"/>
      <c r="ACC539" s="26"/>
      <c r="ACD539" s="26"/>
      <c r="ACE539" s="26"/>
      <c r="ACF539" s="26"/>
      <c r="ACG539" s="26"/>
      <c r="ACH539" s="26"/>
      <c r="ACI539" s="26"/>
      <c r="ACJ539" s="26"/>
      <c r="ACK539" s="26"/>
      <c r="ACL539" s="26"/>
      <c r="ACM539" s="26"/>
      <c r="ACN539" s="26"/>
      <c r="ACO539" s="26"/>
      <c r="ACP539" s="26"/>
      <c r="ACQ539" s="26"/>
      <c r="ACR539" s="26"/>
      <c r="ACS539" s="26"/>
      <c r="ACT539" s="26"/>
      <c r="ACU539" s="26"/>
      <c r="ACV539" s="26"/>
      <c r="ACW539" s="26"/>
      <c r="ACX539" s="26"/>
      <c r="ACY539" s="26"/>
      <c r="ACZ539" s="26"/>
      <c r="ADA539" s="26"/>
      <c r="ADB539" s="26"/>
      <c r="ADC539" s="26"/>
      <c r="ADD539" s="26"/>
      <c r="ADE539" s="26"/>
      <c r="ADF539" s="26"/>
      <c r="ADG539" s="26"/>
      <c r="ADH539" s="26"/>
      <c r="ADI539" s="26"/>
      <c r="ADJ539" s="26"/>
      <c r="ADK539" s="26"/>
      <c r="ADL539" s="26"/>
      <c r="ADM539" s="26"/>
      <c r="ADN539" s="26"/>
      <c r="ADO539" s="26"/>
      <c r="ADP539" s="26"/>
      <c r="ADQ539" s="26"/>
      <c r="ADR539" s="26"/>
      <c r="ADS539" s="26"/>
      <c r="ADT539" s="26"/>
      <c r="ADU539" s="26"/>
      <c r="ADV539" s="26"/>
      <c r="ADW539" s="26"/>
      <c r="ADX539" s="26"/>
      <c r="ADY539" s="26"/>
      <c r="ADZ539" s="26"/>
      <c r="AEA539" s="26"/>
      <c r="AEB539" s="26"/>
      <c r="AEC539" s="26"/>
      <c r="AED539" s="26"/>
      <c r="AEE539" s="26"/>
      <c r="AEF539" s="26"/>
      <c r="AEG539" s="26"/>
      <c r="AEH539" s="26"/>
      <c r="AEI539" s="26"/>
      <c r="AEJ539" s="26"/>
      <c r="AEK539" s="26"/>
      <c r="AEL539" s="26"/>
      <c r="AEM539" s="26"/>
      <c r="AEN539" s="26"/>
      <c r="AEO539" s="26"/>
      <c r="AEP539" s="26"/>
      <c r="AEQ539" s="26"/>
      <c r="AER539" s="26"/>
      <c r="AES539" s="26"/>
      <c r="AET539" s="26"/>
      <c r="AEU539" s="26"/>
      <c r="AEV539" s="26"/>
      <c r="AEW539" s="26"/>
      <c r="AEX539" s="26"/>
      <c r="AEY539" s="26"/>
      <c r="AEZ539" s="26"/>
      <c r="AFA539" s="26"/>
      <c r="AFB539" s="26"/>
      <c r="AFC539" s="26"/>
      <c r="AFD539" s="26"/>
      <c r="AFE539" s="26"/>
      <c r="AFF539" s="26"/>
      <c r="AFG539" s="26"/>
      <c r="AFH539" s="26"/>
      <c r="AFI539" s="26"/>
      <c r="AFJ539" s="26"/>
      <c r="AFK539" s="26"/>
      <c r="AFL539" s="26"/>
      <c r="AFM539" s="26"/>
      <c r="AFN539" s="26"/>
      <c r="AFO539" s="26"/>
      <c r="AFP539" s="26"/>
      <c r="AFQ539" s="26"/>
      <c r="AFR539" s="26"/>
      <c r="AFS539" s="26"/>
      <c r="AFT539" s="26"/>
      <c r="AFU539" s="26"/>
      <c r="AFV539" s="26"/>
      <c r="AFW539" s="26"/>
      <c r="AFX539" s="26"/>
      <c r="AFY539" s="26"/>
      <c r="AFZ539" s="26"/>
      <c r="AGA539" s="26"/>
      <c r="AGB539" s="26"/>
      <c r="AGC539" s="26"/>
      <c r="AGD539" s="26"/>
      <c r="AGE539" s="26"/>
      <c r="AGF539" s="26"/>
      <c r="AGG539" s="26"/>
      <c r="AGH539" s="26"/>
      <c r="AGI539" s="26"/>
      <c r="AGJ539" s="26"/>
      <c r="AGK539" s="26"/>
      <c r="AGL539" s="26"/>
      <c r="AGM539" s="26"/>
      <c r="AGN539" s="26"/>
      <c r="AGO539" s="26"/>
    </row>
    <row r="540" spans="371:873" x14ac:dyDescent="0.25">
      <c r="NG540" s="26"/>
      <c r="NH540" s="26"/>
      <c r="NI540" s="26"/>
      <c r="NJ540" s="26"/>
      <c r="NK540" s="26"/>
      <c r="NL540" s="26"/>
      <c r="NM540" s="26"/>
      <c r="NN540" s="26"/>
      <c r="NO540" s="26"/>
      <c r="NP540" s="26"/>
      <c r="NQ540" s="26"/>
      <c r="NR540" s="26"/>
      <c r="NS540" s="26"/>
      <c r="NT540" s="26"/>
      <c r="NU540" s="26"/>
      <c r="NV540" s="26"/>
      <c r="NW540" s="26"/>
      <c r="NX540" s="26"/>
      <c r="NY540" s="26"/>
      <c r="NZ540" s="26"/>
      <c r="OA540" s="26"/>
      <c r="OB540" s="26"/>
      <c r="OC540" s="26"/>
      <c r="OD540" s="26"/>
      <c r="OE540" s="26"/>
      <c r="OF540" s="26"/>
      <c r="OG540" s="26"/>
      <c r="OH540" s="26"/>
      <c r="OI540" s="26"/>
      <c r="OJ540" s="26"/>
      <c r="OK540" s="26"/>
      <c r="OL540" s="26"/>
      <c r="OM540" s="26"/>
      <c r="ON540" s="26"/>
      <c r="OO540" s="26"/>
      <c r="OP540" s="26"/>
      <c r="OQ540" s="26"/>
      <c r="OR540" s="26"/>
      <c r="OS540" s="26"/>
      <c r="OT540" s="26"/>
      <c r="OU540" s="26"/>
      <c r="OV540" s="26"/>
      <c r="OW540" s="26"/>
      <c r="OX540" s="26"/>
      <c r="OY540" s="26"/>
      <c r="OZ540" s="26"/>
      <c r="PA540" s="26"/>
      <c r="PB540" s="26"/>
      <c r="PC540" s="26"/>
      <c r="PD540" s="26"/>
      <c r="PE540" s="26"/>
      <c r="PF540" s="26"/>
      <c r="PG540" s="26"/>
      <c r="PH540" s="26"/>
      <c r="PI540" s="26"/>
      <c r="PJ540" s="26"/>
      <c r="PK540" s="26"/>
      <c r="PL540" s="26"/>
      <c r="PM540" s="26"/>
      <c r="PN540" s="26"/>
      <c r="PO540" s="26"/>
      <c r="PP540" s="26"/>
      <c r="PQ540" s="26"/>
      <c r="PR540" s="26"/>
      <c r="PS540" s="26"/>
      <c r="PT540" s="26"/>
      <c r="PU540" s="26"/>
      <c r="PV540" s="26"/>
      <c r="PW540" s="26"/>
      <c r="PX540" s="26"/>
      <c r="PY540" s="26"/>
      <c r="PZ540" s="26"/>
      <c r="QA540" s="26"/>
      <c r="QB540" s="26"/>
      <c r="QC540" s="26"/>
      <c r="QD540" s="26"/>
      <c r="QE540" s="26"/>
      <c r="QF540" s="26"/>
      <c r="QG540" s="26"/>
      <c r="QH540" s="26"/>
      <c r="QI540" s="26"/>
      <c r="QJ540" s="26"/>
      <c r="QK540" s="26"/>
      <c r="QL540" s="26"/>
      <c r="QM540" s="26"/>
      <c r="QN540" s="26"/>
      <c r="QO540" s="26"/>
      <c r="QP540" s="26"/>
      <c r="QQ540" s="26"/>
      <c r="QR540" s="26"/>
      <c r="QS540" s="26"/>
      <c r="QT540" s="26"/>
      <c r="QU540" s="26"/>
      <c r="QV540" s="26"/>
      <c r="QW540" s="26"/>
      <c r="QX540" s="26"/>
      <c r="QY540" s="26"/>
      <c r="QZ540" s="26"/>
      <c r="RA540" s="26"/>
      <c r="RB540" s="26"/>
      <c r="RC540" s="26"/>
      <c r="RD540" s="26"/>
      <c r="RE540" s="26"/>
      <c r="RF540" s="26"/>
      <c r="RG540" s="26"/>
      <c r="RH540" s="26"/>
      <c r="RI540" s="26"/>
      <c r="RJ540" s="26"/>
      <c r="RK540" s="26"/>
      <c r="RL540" s="26"/>
      <c r="RM540" s="26"/>
      <c r="RN540" s="26"/>
      <c r="RO540" s="26"/>
      <c r="RP540" s="26"/>
      <c r="RQ540" s="26"/>
      <c r="RR540" s="26"/>
      <c r="RS540" s="26"/>
      <c r="RT540" s="26"/>
      <c r="RU540" s="26"/>
      <c r="RV540" s="26"/>
      <c r="RW540" s="26"/>
      <c r="RX540" s="26"/>
      <c r="RY540" s="26"/>
      <c r="RZ540" s="26"/>
      <c r="SA540" s="26"/>
      <c r="SB540" s="26"/>
      <c r="SC540" s="26"/>
      <c r="SD540" s="26"/>
      <c r="SE540" s="26"/>
      <c r="SF540" s="26"/>
      <c r="SG540" s="26"/>
      <c r="SH540" s="26"/>
      <c r="SI540" s="26"/>
      <c r="SJ540" s="26"/>
      <c r="SK540" s="26"/>
      <c r="SL540" s="26"/>
      <c r="SM540" s="26"/>
      <c r="SN540" s="26"/>
      <c r="SO540" s="26"/>
      <c r="SP540" s="26"/>
      <c r="AAV540" s="26"/>
      <c r="AAW540" s="26"/>
      <c r="AAX540" s="26"/>
      <c r="AAY540" s="26"/>
      <c r="AAZ540" s="26"/>
      <c r="ABA540" s="26"/>
      <c r="ABB540" s="26"/>
      <c r="ABC540" s="26"/>
      <c r="ABD540" s="26"/>
      <c r="ABE540" s="26"/>
      <c r="ABF540" s="26"/>
      <c r="ABG540" s="26"/>
      <c r="ABH540" s="26"/>
      <c r="ABI540" s="26"/>
      <c r="ABJ540" s="26"/>
      <c r="ABK540" s="26"/>
      <c r="ABL540" s="26"/>
      <c r="ABM540" s="26"/>
      <c r="ABN540" s="26"/>
      <c r="ABO540" s="26"/>
      <c r="ABP540" s="26"/>
      <c r="ABQ540" s="26"/>
      <c r="ABR540" s="26"/>
      <c r="ABS540" s="26"/>
      <c r="ABT540" s="26"/>
      <c r="ABU540" s="26"/>
      <c r="ABV540" s="26"/>
      <c r="ABW540" s="26"/>
      <c r="ABX540" s="26"/>
      <c r="ABY540" s="26"/>
      <c r="ABZ540" s="26"/>
      <c r="ACA540" s="26"/>
      <c r="ACB540" s="26"/>
      <c r="ACC540" s="26"/>
      <c r="ACD540" s="26"/>
      <c r="ACE540" s="26"/>
      <c r="ACF540" s="26"/>
      <c r="ACG540" s="26"/>
      <c r="ACH540" s="26"/>
      <c r="ACI540" s="26"/>
      <c r="ACJ540" s="26"/>
      <c r="ACK540" s="26"/>
      <c r="ACL540" s="26"/>
      <c r="ACM540" s="26"/>
      <c r="ACN540" s="26"/>
      <c r="ACO540" s="26"/>
      <c r="ACP540" s="26"/>
      <c r="ACQ540" s="26"/>
      <c r="ACR540" s="26"/>
      <c r="ACS540" s="26"/>
      <c r="ACT540" s="26"/>
      <c r="ACU540" s="26"/>
      <c r="ACV540" s="26"/>
      <c r="ACW540" s="26"/>
      <c r="ACX540" s="26"/>
      <c r="ACY540" s="26"/>
      <c r="ACZ540" s="26"/>
      <c r="ADA540" s="26"/>
      <c r="ADB540" s="26"/>
      <c r="ADC540" s="26"/>
      <c r="ADD540" s="26"/>
      <c r="ADE540" s="26"/>
      <c r="ADF540" s="26"/>
      <c r="ADG540" s="26"/>
      <c r="ADH540" s="26"/>
      <c r="ADI540" s="26"/>
      <c r="ADJ540" s="26"/>
      <c r="ADK540" s="26"/>
      <c r="ADL540" s="26"/>
      <c r="ADM540" s="26"/>
      <c r="ADN540" s="26"/>
      <c r="ADO540" s="26"/>
      <c r="ADP540" s="26"/>
      <c r="ADQ540" s="26"/>
      <c r="ADR540" s="26"/>
      <c r="ADS540" s="26"/>
      <c r="ADT540" s="26"/>
      <c r="ADU540" s="26"/>
      <c r="ADV540" s="26"/>
      <c r="ADW540" s="26"/>
      <c r="ADX540" s="26"/>
      <c r="ADY540" s="26"/>
      <c r="ADZ540" s="26"/>
      <c r="AEA540" s="26"/>
      <c r="AEB540" s="26"/>
      <c r="AEC540" s="26"/>
      <c r="AED540" s="26"/>
      <c r="AEE540" s="26"/>
      <c r="AEF540" s="26"/>
      <c r="AEG540" s="26"/>
      <c r="AEH540" s="26"/>
      <c r="AEI540" s="26"/>
      <c r="AEJ540" s="26"/>
      <c r="AEK540" s="26"/>
      <c r="AEL540" s="26"/>
      <c r="AEM540" s="26"/>
      <c r="AEN540" s="26"/>
      <c r="AEO540" s="26"/>
      <c r="AEP540" s="26"/>
      <c r="AEQ540" s="26"/>
      <c r="AER540" s="26"/>
      <c r="AES540" s="26"/>
      <c r="AET540" s="26"/>
      <c r="AEU540" s="26"/>
      <c r="AEV540" s="26"/>
      <c r="AEW540" s="26"/>
      <c r="AEX540" s="26"/>
      <c r="AEY540" s="26"/>
      <c r="AEZ540" s="26"/>
      <c r="AFA540" s="26"/>
      <c r="AFB540" s="26"/>
      <c r="AFC540" s="26"/>
      <c r="AFD540" s="26"/>
      <c r="AFE540" s="26"/>
      <c r="AFF540" s="26"/>
      <c r="AFG540" s="26"/>
      <c r="AFH540" s="26"/>
      <c r="AFI540" s="26"/>
      <c r="AFJ540" s="26"/>
      <c r="AFK540" s="26"/>
      <c r="AFL540" s="26"/>
      <c r="AFM540" s="26"/>
      <c r="AFN540" s="26"/>
      <c r="AFO540" s="26"/>
      <c r="AFP540" s="26"/>
      <c r="AFQ540" s="26"/>
      <c r="AFR540" s="26"/>
      <c r="AFS540" s="26"/>
      <c r="AFT540" s="26"/>
      <c r="AFU540" s="26"/>
      <c r="AFV540" s="26"/>
      <c r="AFW540" s="26"/>
      <c r="AFX540" s="26"/>
      <c r="AFY540" s="26"/>
      <c r="AFZ540" s="26"/>
      <c r="AGA540" s="26"/>
      <c r="AGB540" s="26"/>
      <c r="AGC540" s="26"/>
      <c r="AGD540" s="26"/>
      <c r="AGE540" s="26"/>
      <c r="AGF540" s="26"/>
      <c r="AGG540" s="26"/>
      <c r="AGH540" s="26"/>
      <c r="AGI540" s="26"/>
      <c r="AGJ540" s="26"/>
      <c r="AGK540" s="26"/>
      <c r="AGL540" s="26"/>
      <c r="AGM540" s="26"/>
      <c r="AGN540" s="26"/>
      <c r="AGO540" s="26"/>
    </row>
    <row r="541" spans="371:873" x14ac:dyDescent="0.25">
      <c r="NG541" s="26"/>
      <c r="NH541" s="26"/>
      <c r="NI541" s="26"/>
      <c r="NJ541" s="26"/>
      <c r="NK541" s="26"/>
      <c r="NL541" s="26"/>
      <c r="NM541" s="26"/>
      <c r="NN541" s="26"/>
      <c r="NO541" s="26"/>
      <c r="NP541" s="26"/>
      <c r="NQ541" s="26"/>
      <c r="NR541" s="26"/>
      <c r="NS541" s="26"/>
      <c r="NT541" s="26"/>
      <c r="NU541" s="26"/>
      <c r="NV541" s="26"/>
      <c r="NW541" s="26"/>
      <c r="NX541" s="26"/>
      <c r="NY541" s="26"/>
      <c r="NZ541" s="26"/>
      <c r="OA541" s="26"/>
      <c r="OB541" s="26"/>
      <c r="OC541" s="26"/>
      <c r="OD541" s="26"/>
      <c r="OE541" s="26"/>
      <c r="OF541" s="26"/>
      <c r="OG541" s="26"/>
      <c r="OH541" s="26"/>
      <c r="OI541" s="26"/>
      <c r="OJ541" s="26"/>
      <c r="OK541" s="26"/>
      <c r="OL541" s="26"/>
      <c r="OM541" s="26"/>
      <c r="ON541" s="26"/>
      <c r="OO541" s="26"/>
      <c r="OP541" s="26"/>
      <c r="OQ541" s="26"/>
      <c r="OR541" s="26"/>
      <c r="OS541" s="26"/>
      <c r="OT541" s="26"/>
      <c r="OU541" s="26"/>
      <c r="OV541" s="26"/>
      <c r="OW541" s="26"/>
      <c r="OX541" s="26"/>
      <c r="OY541" s="26"/>
      <c r="OZ541" s="26"/>
      <c r="PA541" s="26"/>
      <c r="PB541" s="26"/>
      <c r="PC541" s="26"/>
      <c r="PD541" s="26"/>
      <c r="PE541" s="26"/>
      <c r="PF541" s="26"/>
      <c r="PG541" s="26"/>
      <c r="PH541" s="26"/>
      <c r="PI541" s="26"/>
      <c r="PJ541" s="26"/>
      <c r="PK541" s="26"/>
      <c r="PL541" s="26"/>
      <c r="PM541" s="26"/>
      <c r="PN541" s="26"/>
      <c r="PO541" s="26"/>
      <c r="PP541" s="26"/>
      <c r="PQ541" s="26"/>
      <c r="PR541" s="26"/>
      <c r="PS541" s="26"/>
      <c r="PT541" s="26"/>
      <c r="PU541" s="26"/>
      <c r="PV541" s="26"/>
      <c r="PW541" s="26"/>
      <c r="PX541" s="26"/>
      <c r="PY541" s="26"/>
      <c r="PZ541" s="26"/>
      <c r="QA541" s="26"/>
      <c r="QB541" s="26"/>
      <c r="QC541" s="26"/>
      <c r="QD541" s="26"/>
      <c r="QE541" s="26"/>
      <c r="QF541" s="26"/>
      <c r="QG541" s="26"/>
      <c r="QH541" s="26"/>
      <c r="QI541" s="26"/>
      <c r="QJ541" s="26"/>
      <c r="QK541" s="26"/>
      <c r="QL541" s="26"/>
      <c r="QM541" s="26"/>
      <c r="QN541" s="26"/>
      <c r="QO541" s="26"/>
      <c r="QP541" s="26"/>
      <c r="QQ541" s="26"/>
      <c r="QR541" s="26"/>
      <c r="QS541" s="26"/>
      <c r="QT541" s="26"/>
      <c r="QU541" s="26"/>
      <c r="QV541" s="26"/>
      <c r="QW541" s="26"/>
      <c r="QX541" s="26"/>
      <c r="QY541" s="26"/>
      <c r="QZ541" s="26"/>
      <c r="RA541" s="26"/>
      <c r="RB541" s="26"/>
      <c r="RC541" s="26"/>
      <c r="RD541" s="26"/>
      <c r="RE541" s="26"/>
      <c r="RF541" s="26"/>
      <c r="RG541" s="26"/>
      <c r="RH541" s="26"/>
      <c r="RI541" s="26"/>
      <c r="RJ541" s="26"/>
      <c r="RK541" s="26"/>
      <c r="RL541" s="26"/>
      <c r="RM541" s="26"/>
      <c r="RN541" s="26"/>
      <c r="RO541" s="26"/>
      <c r="RP541" s="26"/>
      <c r="RQ541" s="26"/>
      <c r="RR541" s="26"/>
      <c r="RS541" s="26"/>
      <c r="RT541" s="26"/>
      <c r="RU541" s="26"/>
      <c r="RV541" s="26"/>
      <c r="RW541" s="26"/>
      <c r="RX541" s="26"/>
      <c r="RY541" s="26"/>
      <c r="RZ541" s="26"/>
      <c r="SA541" s="26"/>
      <c r="SB541" s="26"/>
      <c r="SC541" s="26"/>
      <c r="SD541" s="26"/>
      <c r="SE541" s="26"/>
      <c r="SF541" s="26"/>
      <c r="SG541" s="26"/>
      <c r="SH541" s="26"/>
      <c r="SI541" s="26"/>
      <c r="SJ541" s="26"/>
      <c r="SK541" s="26"/>
      <c r="SL541" s="26"/>
      <c r="SM541" s="26"/>
      <c r="SN541" s="26"/>
      <c r="SO541" s="26"/>
      <c r="SP541" s="26"/>
      <c r="AAV541" s="26"/>
      <c r="AAW541" s="26"/>
      <c r="AAX541" s="26"/>
      <c r="AAY541" s="26"/>
      <c r="AAZ541" s="26"/>
      <c r="ABA541" s="26"/>
      <c r="ABB541" s="26"/>
      <c r="ABC541" s="26"/>
      <c r="ABD541" s="26"/>
      <c r="ABE541" s="26"/>
      <c r="ABF541" s="26"/>
      <c r="ABG541" s="26"/>
      <c r="ABH541" s="26"/>
      <c r="ABI541" s="26"/>
      <c r="ABJ541" s="26"/>
      <c r="ABK541" s="26"/>
      <c r="ABL541" s="26"/>
      <c r="ABM541" s="26"/>
      <c r="ABN541" s="26"/>
      <c r="ABO541" s="26"/>
      <c r="ABP541" s="26"/>
      <c r="ABQ541" s="26"/>
      <c r="ABR541" s="26"/>
      <c r="ABS541" s="26"/>
      <c r="ABT541" s="26"/>
      <c r="ABU541" s="26"/>
      <c r="ABV541" s="26"/>
      <c r="ABW541" s="26"/>
      <c r="ABX541" s="26"/>
      <c r="ABY541" s="26"/>
      <c r="ABZ541" s="26"/>
      <c r="ACA541" s="26"/>
      <c r="ACB541" s="26"/>
      <c r="ACC541" s="26"/>
      <c r="ACD541" s="26"/>
      <c r="ACE541" s="26"/>
      <c r="ACF541" s="26"/>
      <c r="ACG541" s="26"/>
      <c r="ACH541" s="26"/>
      <c r="ACI541" s="26"/>
      <c r="ACJ541" s="26"/>
      <c r="ACK541" s="26"/>
      <c r="ACL541" s="26"/>
      <c r="ACM541" s="26"/>
      <c r="ACN541" s="26"/>
      <c r="ACO541" s="26"/>
      <c r="ACP541" s="26"/>
      <c r="ACQ541" s="26"/>
      <c r="ACR541" s="26"/>
      <c r="ACS541" s="26"/>
      <c r="ACT541" s="26"/>
      <c r="ACU541" s="26"/>
      <c r="ACV541" s="26"/>
      <c r="ACW541" s="26"/>
      <c r="ACX541" s="26"/>
      <c r="ACY541" s="26"/>
      <c r="ACZ541" s="26"/>
      <c r="ADA541" s="26"/>
      <c r="ADB541" s="26"/>
      <c r="ADC541" s="26"/>
      <c r="ADD541" s="26"/>
      <c r="ADE541" s="26"/>
      <c r="ADF541" s="26"/>
      <c r="ADG541" s="26"/>
      <c r="ADH541" s="26"/>
      <c r="ADI541" s="26"/>
      <c r="ADJ541" s="26"/>
      <c r="ADK541" s="26"/>
      <c r="ADL541" s="26"/>
      <c r="ADM541" s="26"/>
      <c r="ADN541" s="26"/>
      <c r="ADO541" s="26"/>
      <c r="ADP541" s="26"/>
      <c r="ADQ541" s="26"/>
      <c r="ADR541" s="26"/>
      <c r="ADS541" s="26"/>
      <c r="ADT541" s="26"/>
      <c r="ADU541" s="26"/>
      <c r="ADV541" s="26"/>
      <c r="ADW541" s="26"/>
      <c r="ADX541" s="26"/>
      <c r="ADY541" s="26"/>
      <c r="ADZ541" s="26"/>
      <c r="AEA541" s="26"/>
      <c r="AEB541" s="26"/>
      <c r="AEC541" s="26"/>
      <c r="AED541" s="26"/>
      <c r="AEE541" s="26"/>
      <c r="AEF541" s="26"/>
      <c r="AEG541" s="26"/>
      <c r="AEH541" s="26"/>
      <c r="AEI541" s="26"/>
      <c r="AEJ541" s="26"/>
      <c r="AEK541" s="26"/>
      <c r="AEL541" s="26"/>
      <c r="AEM541" s="26"/>
      <c r="AEN541" s="26"/>
      <c r="AEO541" s="26"/>
      <c r="AEP541" s="26"/>
      <c r="AEQ541" s="26"/>
      <c r="AER541" s="26"/>
      <c r="AES541" s="26"/>
      <c r="AET541" s="26"/>
      <c r="AEU541" s="26"/>
      <c r="AEV541" s="26"/>
      <c r="AEW541" s="26"/>
      <c r="AEX541" s="26"/>
      <c r="AEY541" s="26"/>
      <c r="AEZ541" s="26"/>
      <c r="AFA541" s="26"/>
      <c r="AFB541" s="26"/>
      <c r="AFC541" s="26"/>
      <c r="AFD541" s="26"/>
      <c r="AFE541" s="26"/>
      <c r="AFF541" s="26"/>
      <c r="AFG541" s="26"/>
      <c r="AFH541" s="26"/>
      <c r="AFI541" s="26"/>
      <c r="AFJ541" s="26"/>
      <c r="AFK541" s="26"/>
      <c r="AFL541" s="26"/>
      <c r="AFM541" s="26"/>
      <c r="AFN541" s="26"/>
      <c r="AFO541" s="26"/>
      <c r="AFP541" s="26"/>
      <c r="AFQ541" s="26"/>
      <c r="AFR541" s="26"/>
      <c r="AFS541" s="26"/>
      <c r="AFT541" s="26"/>
      <c r="AFU541" s="26"/>
      <c r="AFV541" s="26"/>
      <c r="AFW541" s="26"/>
      <c r="AFX541" s="26"/>
      <c r="AFY541" s="26"/>
      <c r="AFZ541" s="26"/>
      <c r="AGA541" s="26"/>
      <c r="AGB541" s="26"/>
      <c r="AGC541" s="26"/>
      <c r="AGD541" s="26"/>
      <c r="AGE541" s="26"/>
      <c r="AGF541" s="26"/>
      <c r="AGG541" s="26"/>
      <c r="AGH541" s="26"/>
      <c r="AGI541" s="26"/>
      <c r="AGJ541" s="26"/>
      <c r="AGK541" s="26"/>
      <c r="AGL541" s="26"/>
      <c r="AGM541" s="26"/>
      <c r="AGN541" s="26"/>
      <c r="AGO541" s="26"/>
    </row>
    <row r="542" spans="371:873" x14ac:dyDescent="0.25">
      <c r="NG542" s="26"/>
      <c r="NH542" s="26"/>
      <c r="NI542" s="26"/>
      <c r="NJ542" s="26"/>
      <c r="NK542" s="26"/>
      <c r="NL542" s="26"/>
      <c r="NM542" s="26"/>
      <c r="NN542" s="26"/>
      <c r="NO542" s="26"/>
      <c r="NP542" s="26"/>
      <c r="NQ542" s="26"/>
      <c r="NR542" s="26"/>
      <c r="NS542" s="26"/>
      <c r="NT542" s="26"/>
      <c r="NU542" s="26"/>
      <c r="NV542" s="26"/>
      <c r="NW542" s="26"/>
      <c r="NX542" s="26"/>
      <c r="NY542" s="26"/>
      <c r="NZ542" s="26"/>
      <c r="OA542" s="26"/>
      <c r="OB542" s="26"/>
      <c r="OC542" s="26"/>
      <c r="OD542" s="26"/>
      <c r="OE542" s="26"/>
      <c r="OF542" s="26"/>
      <c r="OG542" s="26"/>
      <c r="OH542" s="26"/>
      <c r="OI542" s="26"/>
      <c r="OJ542" s="26"/>
      <c r="OK542" s="26"/>
      <c r="OL542" s="26"/>
      <c r="OM542" s="26"/>
      <c r="ON542" s="26"/>
      <c r="OO542" s="26"/>
      <c r="OP542" s="26"/>
      <c r="OQ542" s="26"/>
      <c r="OR542" s="26"/>
      <c r="OS542" s="26"/>
      <c r="OT542" s="26"/>
      <c r="OU542" s="26"/>
      <c r="OV542" s="26"/>
      <c r="OW542" s="26"/>
      <c r="OX542" s="26"/>
      <c r="OY542" s="26"/>
      <c r="OZ542" s="26"/>
      <c r="PA542" s="26"/>
      <c r="PB542" s="26"/>
      <c r="PC542" s="26"/>
      <c r="PD542" s="26"/>
      <c r="PE542" s="26"/>
      <c r="PF542" s="26"/>
      <c r="PG542" s="26"/>
      <c r="PH542" s="26"/>
      <c r="PI542" s="26"/>
      <c r="PJ542" s="26"/>
      <c r="PK542" s="26"/>
      <c r="PL542" s="26"/>
      <c r="PM542" s="26"/>
      <c r="PN542" s="26"/>
      <c r="PO542" s="26"/>
      <c r="PP542" s="26"/>
      <c r="PQ542" s="26"/>
      <c r="PR542" s="26"/>
      <c r="PS542" s="26"/>
      <c r="PT542" s="26"/>
      <c r="PU542" s="26"/>
      <c r="PV542" s="26"/>
      <c r="PW542" s="26"/>
      <c r="PX542" s="26"/>
      <c r="PY542" s="26"/>
      <c r="PZ542" s="26"/>
      <c r="QA542" s="26"/>
      <c r="QB542" s="26"/>
      <c r="QC542" s="26"/>
      <c r="QD542" s="26"/>
      <c r="QE542" s="26"/>
      <c r="QF542" s="26"/>
      <c r="QG542" s="26"/>
      <c r="QH542" s="26"/>
      <c r="QI542" s="26"/>
      <c r="QJ542" s="26"/>
      <c r="QK542" s="26"/>
      <c r="QL542" s="26"/>
      <c r="QM542" s="26"/>
      <c r="QN542" s="26"/>
      <c r="QO542" s="26"/>
      <c r="QP542" s="26"/>
      <c r="QQ542" s="26"/>
      <c r="QR542" s="26"/>
      <c r="QS542" s="26"/>
      <c r="QT542" s="26"/>
      <c r="QU542" s="26"/>
      <c r="QV542" s="26"/>
      <c r="QW542" s="26"/>
      <c r="QX542" s="26"/>
      <c r="QY542" s="26"/>
      <c r="QZ542" s="26"/>
      <c r="RA542" s="26"/>
      <c r="RB542" s="26"/>
      <c r="RC542" s="26"/>
      <c r="RD542" s="26"/>
      <c r="RE542" s="26"/>
      <c r="RF542" s="26"/>
      <c r="RG542" s="26"/>
      <c r="RH542" s="26"/>
      <c r="RI542" s="26"/>
      <c r="RJ542" s="26"/>
      <c r="RK542" s="26"/>
      <c r="RL542" s="26"/>
      <c r="RM542" s="26"/>
      <c r="RN542" s="26"/>
      <c r="RO542" s="26"/>
      <c r="RP542" s="26"/>
      <c r="RQ542" s="26"/>
      <c r="RR542" s="26"/>
      <c r="RS542" s="26"/>
      <c r="RT542" s="26"/>
      <c r="RU542" s="26"/>
      <c r="RV542" s="26"/>
      <c r="RW542" s="26"/>
      <c r="RX542" s="26"/>
      <c r="RY542" s="26"/>
      <c r="RZ542" s="26"/>
      <c r="SA542" s="26"/>
      <c r="SB542" s="26"/>
      <c r="SC542" s="26"/>
      <c r="SD542" s="26"/>
      <c r="SE542" s="26"/>
      <c r="SF542" s="26"/>
      <c r="SG542" s="26"/>
      <c r="SH542" s="26"/>
      <c r="SI542" s="26"/>
      <c r="SJ542" s="26"/>
      <c r="SK542" s="26"/>
      <c r="SL542" s="26"/>
      <c r="SM542" s="26"/>
      <c r="SN542" s="26"/>
      <c r="SO542" s="26"/>
      <c r="SP542" s="26"/>
      <c r="AAV542" s="26"/>
      <c r="AAW542" s="26"/>
      <c r="AAX542" s="26"/>
      <c r="AAY542" s="26"/>
      <c r="AAZ542" s="26"/>
      <c r="ABA542" s="26"/>
      <c r="ABB542" s="26"/>
      <c r="ABC542" s="26"/>
      <c r="ABD542" s="26"/>
      <c r="ABE542" s="26"/>
      <c r="ABF542" s="26"/>
      <c r="ABG542" s="26"/>
      <c r="ABH542" s="26"/>
      <c r="ABI542" s="26"/>
      <c r="ABJ542" s="26"/>
      <c r="ABK542" s="26"/>
      <c r="ABL542" s="26"/>
      <c r="ABM542" s="26"/>
      <c r="ABN542" s="26"/>
      <c r="ABO542" s="26"/>
      <c r="ABP542" s="26"/>
      <c r="ABQ542" s="26"/>
      <c r="ABR542" s="26"/>
      <c r="ABS542" s="26"/>
      <c r="ABT542" s="26"/>
      <c r="ABU542" s="26"/>
      <c r="ABV542" s="26"/>
      <c r="ABW542" s="26"/>
      <c r="ABX542" s="26"/>
      <c r="ABY542" s="26"/>
      <c r="ABZ542" s="26"/>
      <c r="ACA542" s="26"/>
      <c r="ACB542" s="26"/>
      <c r="ACC542" s="26"/>
      <c r="ACD542" s="26"/>
      <c r="ACE542" s="26"/>
      <c r="ACF542" s="26"/>
      <c r="ACG542" s="26"/>
      <c r="ACH542" s="26"/>
      <c r="ACI542" s="26"/>
      <c r="ACJ542" s="26"/>
      <c r="ACK542" s="26"/>
      <c r="ACL542" s="26"/>
      <c r="ACM542" s="26"/>
      <c r="ACN542" s="26"/>
      <c r="ACO542" s="26"/>
      <c r="ACP542" s="26"/>
      <c r="ACQ542" s="26"/>
      <c r="ACR542" s="26"/>
      <c r="ACS542" s="26"/>
      <c r="ACT542" s="26"/>
      <c r="ACU542" s="26"/>
      <c r="ACV542" s="26"/>
      <c r="ACW542" s="26"/>
      <c r="ACX542" s="26"/>
      <c r="ACY542" s="26"/>
      <c r="ACZ542" s="26"/>
      <c r="ADA542" s="26"/>
      <c r="ADB542" s="26"/>
      <c r="ADC542" s="26"/>
      <c r="ADD542" s="26"/>
      <c r="ADE542" s="26"/>
      <c r="ADF542" s="26"/>
      <c r="ADG542" s="26"/>
      <c r="ADH542" s="26"/>
      <c r="ADI542" s="26"/>
      <c r="ADJ542" s="26"/>
      <c r="ADK542" s="26"/>
      <c r="ADL542" s="26"/>
      <c r="ADM542" s="26"/>
      <c r="ADN542" s="26"/>
      <c r="ADO542" s="26"/>
      <c r="ADP542" s="26"/>
      <c r="ADQ542" s="26"/>
      <c r="ADR542" s="26"/>
      <c r="ADS542" s="26"/>
      <c r="ADT542" s="26"/>
      <c r="ADU542" s="26"/>
      <c r="ADV542" s="26"/>
      <c r="ADW542" s="26"/>
      <c r="ADX542" s="26"/>
      <c r="ADY542" s="26"/>
      <c r="ADZ542" s="26"/>
      <c r="AEA542" s="26"/>
      <c r="AEB542" s="26"/>
      <c r="AEC542" s="26"/>
      <c r="AED542" s="26"/>
      <c r="AEE542" s="26"/>
      <c r="AEF542" s="26"/>
      <c r="AEG542" s="26"/>
      <c r="AEH542" s="26"/>
      <c r="AEI542" s="26"/>
      <c r="AEJ542" s="26"/>
      <c r="AEK542" s="26"/>
      <c r="AEL542" s="26"/>
      <c r="AEM542" s="26"/>
      <c r="AEN542" s="26"/>
      <c r="AEO542" s="26"/>
      <c r="AEP542" s="26"/>
      <c r="AEQ542" s="26"/>
      <c r="AER542" s="26"/>
      <c r="AES542" s="26"/>
      <c r="AET542" s="26"/>
      <c r="AEU542" s="26"/>
      <c r="AEV542" s="26"/>
      <c r="AEW542" s="26"/>
      <c r="AEX542" s="26"/>
      <c r="AEY542" s="26"/>
      <c r="AEZ542" s="26"/>
      <c r="AFA542" s="26"/>
      <c r="AFB542" s="26"/>
      <c r="AFC542" s="26"/>
      <c r="AFD542" s="26"/>
      <c r="AFE542" s="26"/>
      <c r="AFF542" s="26"/>
      <c r="AFG542" s="26"/>
      <c r="AFH542" s="26"/>
      <c r="AFI542" s="26"/>
      <c r="AFJ542" s="26"/>
      <c r="AFK542" s="26"/>
      <c r="AFL542" s="26"/>
      <c r="AFM542" s="26"/>
      <c r="AFN542" s="26"/>
      <c r="AFO542" s="26"/>
      <c r="AFP542" s="26"/>
      <c r="AFQ542" s="26"/>
      <c r="AFR542" s="26"/>
      <c r="AFS542" s="26"/>
      <c r="AFT542" s="26"/>
      <c r="AFU542" s="26"/>
      <c r="AFV542" s="26"/>
      <c r="AFW542" s="26"/>
      <c r="AFX542" s="26"/>
      <c r="AFY542" s="26"/>
      <c r="AFZ542" s="26"/>
      <c r="AGA542" s="26"/>
      <c r="AGB542" s="26"/>
      <c r="AGC542" s="26"/>
      <c r="AGD542" s="26"/>
      <c r="AGE542" s="26"/>
      <c r="AGF542" s="26"/>
      <c r="AGG542" s="26"/>
      <c r="AGH542" s="26"/>
      <c r="AGI542" s="26"/>
      <c r="AGJ542" s="26"/>
      <c r="AGK542" s="26"/>
      <c r="AGL542" s="26"/>
      <c r="AGM542" s="26"/>
      <c r="AGN542" s="26"/>
      <c r="AGO542" s="26"/>
    </row>
    <row r="543" spans="371:873" x14ac:dyDescent="0.25">
      <c r="NG543" s="26"/>
      <c r="NH543" s="26"/>
      <c r="NI543" s="26"/>
      <c r="NJ543" s="26"/>
      <c r="NK543" s="26"/>
      <c r="NL543" s="26"/>
      <c r="NM543" s="26"/>
      <c r="NN543" s="26"/>
      <c r="NO543" s="26"/>
      <c r="NP543" s="26"/>
      <c r="NQ543" s="26"/>
      <c r="NR543" s="26"/>
      <c r="NS543" s="26"/>
      <c r="NT543" s="26"/>
      <c r="NU543" s="26"/>
      <c r="NV543" s="26"/>
      <c r="NW543" s="26"/>
      <c r="NX543" s="26"/>
      <c r="NY543" s="26"/>
      <c r="NZ543" s="26"/>
      <c r="OA543" s="26"/>
      <c r="OB543" s="26"/>
      <c r="OC543" s="26"/>
      <c r="OD543" s="26"/>
      <c r="OE543" s="26"/>
      <c r="OF543" s="26"/>
      <c r="OG543" s="26"/>
      <c r="OH543" s="26"/>
      <c r="OI543" s="26"/>
      <c r="OJ543" s="26"/>
      <c r="OK543" s="26"/>
      <c r="OL543" s="26"/>
      <c r="OM543" s="26"/>
      <c r="ON543" s="26"/>
      <c r="OO543" s="26"/>
      <c r="OP543" s="26"/>
      <c r="OQ543" s="26"/>
      <c r="OR543" s="26"/>
      <c r="OS543" s="26"/>
      <c r="OT543" s="26"/>
      <c r="OU543" s="26"/>
      <c r="OV543" s="26"/>
      <c r="OW543" s="26"/>
      <c r="OX543" s="26"/>
      <c r="OY543" s="26"/>
      <c r="OZ543" s="26"/>
      <c r="PA543" s="26"/>
      <c r="PB543" s="26"/>
      <c r="PC543" s="26"/>
      <c r="PD543" s="26"/>
      <c r="PE543" s="26"/>
      <c r="PF543" s="26"/>
      <c r="PG543" s="26"/>
      <c r="PH543" s="26"/>
      <c r="PI543" s="26"/>
      <c r="PJ543" s="26"/>
      <c r="PK543" s="26"/>
      <c r="PL543" s="26"/>
      <c r="PM543" s="26"/>
      <c r="PN543" s="26"/>
      <c r="PO543" s="26"/>
      <c r="PP543" s="26"/>
      <c r="PQ543" s="26"/>
      <c r="PR543" s="26"/>
      <c r="PS543" s="26"/>
      <c r="PT543" s="26"/>
      <c r="PU543" s="26"/>
      <c r="PV543" s="26"/>
      <c r="PW543" s="26"/>
      <c r="PX543" s="26"/>
      <c r="PY543" s="26"/>
      <c r="PZ543" s="26"/>
      <c r="QA543" s="26"/>
      <c r="QB543" s="26"/>
      <c r="QC543" s="26"/>
      <c r="QD543" s="26"/>
      <c r="QE543" s="26"/>
      <c r="QF543" s="26"/>
      <c r="QG543" s="26"/>
      <c r="QH543" s="26"/>
      <c r="QI543" s="26"/>
      <c r="QJ543" s="26"/>
      <c r="QK543" s="26"/>
      <c r="QL543" s="26"/>
      <c r="QM543" s="26"/>
      <c r="QN543" s="26"/>
      <c r="QO543" s="26"/>
      <c r="QP543" s="26"/>
      <c r="QQ543" s="26"/>
      <c r="QR543" s="26"/>
      <c r="QS543" s="26"/>
      <c r="QT543" s="26"/>
      <c r="QU543" s="26"/>
      <c r="QV543" s="26"/>
      <c r="QW543" s="26"/>
      <c r="QX543" s="26"/>
      <c r="QY543" s="26"/>
      <c r="QZ543" s="26"/>
      <c r="RA543" s="26"/>
      <c r="RB543" s="26"/>
      <c r="RC543" s="26"/>
      <c r="RD543" s="26"/>
      <c r="RE543" s="26"/>
      <c r="RF543" s="26"/>
      <c r="RG543" s="26"/>
      <c r="RH543" s="26"/>
      <c r="RI543" s="26"/>
      <c r="RJ543" s="26"/>
      <c r="RK543" s="26"/>
      <c r="RL543" s="26"/>
      <c r="RM543" s="26"/>
      <c r="RN543" s="26"/>
      <c r="RO543" s="26"/>
      <c r="RP543" s="26"/>
      <c r="RQ543" s="26"/>
      <c r="RR543" s="26"/>
      <c r="RS543" s="26"/>
      <c r="RT543" s="26"/>
      <c r="RU543" s="26"/>
      <c r="RV543" s="26"/>
      <c r="RW543" s="26"/>
      <c r="RX543" s="26"/>
      <c r="RY543" s="26"/>
      <c r="RZ543" s="26"/>
      <c r="SA543" s="26"/>
      <c r="SB543" s="26"/>
      <c r="SC543" s="26"/>
      <c r="SD543" s="26"/>
      <c r="SE543" s="26"/>
      <c r="SF543" s="26"/>
      <c r="SG543" s="26"/>
      <c r="SH543" s="26"/>
      <c r="SI543" s="26"/>
      <c r="SJ543" s="26"/>
      <c r="SK543" s="26"/>
      <c r="SL543" s="26"/>
      <c r="SM543" s="26"/>
      <c r="SN543" s="26"/>
      <c r="SO543" s="26"/>
      <c r="SP543" s="26"/>
      <c r="AAV543" s="26"/>
      <c r="AAW543" s="26"/>
      <c r="AAX543" s="26"/>
      <c r="AAY543" s="26"/>
      <c r="AAZ543" s="26"/>
      <c r="ABA543" s="26"/>
      <c r="ABB543" s="26"/>
      <c r="ABC543" s="26"/>
      <c r="ABD543" s="26"/>
      <c r="ABE543" s="26"/>
      <c r="ABF543" s="26"/>
      <c r="ABG543" s="26"/>
      <c r="ABH543" s="26"/>
      <c r="ABI543" s="26"/>
      <c r="ABJ543" s="26"/>
      <c r="ABK543" s="26"/>
      <c r="ABL543" s="26"/>
      <c r="ABM543" s="26"/>
      <c r="ABN543" s="26"/>
      <c r="ABO543" s="26"/>
      <c r="ABP543" s="26"/>
      <c r="ABQ543" s="26"/>
      <c r="ABR543" s="26"/>
      <c r="ABS543" s="26"/>
      <c r="ABT543" s="26"/>
      <c r="ABU543" s="26"/>
      <c r="ABV543" s="26"/>
      <c r="ABW543" s="26"/>
      <c r="ABX543" s="26"/>
      <c r="ABY543" s="26"/>
      <c r="ABZ543" s="26"/>
      <c r="ACA543" s="26"/>
      <c r="ACB543" s="26"/>
      <c r="ACC543" s="26"/>
      <c r="ACD543" s="26"/>
      <c r="ACE543" s="26"/>
      <c r="ACF543" s="26"/>
      <c r="ACG543" s="26"/>
      <c r="ACH543" s="26"/>
      <c r="ACI543" s="26"/>
      <c r="ACJ543" s="26"/>
      <c r="ACK543" s="26"/>
      <c r="ACL543" s="26"/>
      <c r="ACM543" s="26"/>
      <c r="ACN543" s="26"/>
      <c r="ACO543" s="26"/>
      <c r="ACP543" s="26"/>
      <c r="ACQ543" s="26"/>
      <c r="ACR543" s="26"/>
      <c r="ACS543" s="26"/>
      <c r="ACT543" s="26"/>
      <c r="ACU543" s="26"/>
      <c r="ACV543" s="26"/>
      <c r="ACW543" s="26"/>
      <c r="ACX543" s="26"/>
      <c r="ACY543" s="26"/>
      <c r="ACZ543" s="26"/>
      <c r="ADA543" s="26"/>
      <c r="ADB543" s="26"/>
      <c r="ADC543" s="26"/>
      <c r="ADD543" s="26"/>
      <c r="ADE543" s="26"/>
      <c r="ADF543" s="26"/>
      <c r="ADG543" s="26"/>
      <c r="ADH543" s="26"/>
      <c r="ADI543" s="26"/>
      <c r="ADJ543" s="26"/>
      <c r="ADK543" s="26"/>
      <c r="ADL543" s="26"/>
      <c r="ADM543" s="26"/>
      <c r="ADN543" s="26"/>
      <c r="ADO543" s="26"/>
      <c r="ADP543" s="26"/>
      <c r="ADQ543" s="26"/>
      <c r="ADR543" s="26"/>
      <c r="ADS543" s="26"/>
      <c r="ADT543" s="26"/>
      <c r="ADU543" s="26"/>
      <c r="ADV543" s="26"/>
      <c r="ADW543" s="26"/>
      <c r="ADX543" s="26"/>
      <c r="ADY543" s="26"/>
      <c r="ADZ543" s="26"/>
      <c r="AEA543" s="26"/>
      <c r="AEB543" s="26"/>
      <c r="AEC543" s="26"/>
      <c r="AED543" s="26"/>
      <c r="AEE543" s="26"/>
      <c r="AEF543" s="26"/>
      <c r="AEG543" s="26"/>
      <c r="AEH543" s="26"/>
      <c r="AEI543" s="26"/>
      <c r="AEJ543" s="26"/>
      <c r="AEK543" s="26"/>
      <c r="AEL543" s="26"/>
      <c r="AEM543" s="26"/>
      <c r="AEN543" s="26"/>
      <c r="AEO543" s="26"/>
      <c r="AEP543" s="26"/>
      <c r="AEQ543" s="26"/>
      <c r="AER543" s="26"/>
      <c r="AES543" s="26"/>
      <c r="AET543" s="26"/>
      <c r="AEU543" s="26"/>
      <c r="AEV543" s="26"/>
      <c r="AEW543" s="26"/>
      <c r="AEX543" s="26"/>
      <c r="AEY543" s="26"/>
      <c r="AEZ543" s="26"/>
      <c r="AFA543" s="26"/>
      <c r="AFB543" s="26"/>
      <c r="AFC543" s="26"/>
      <c r="AFD543" s="26"/>
      <c r="AFE543" s="26"/>
      <c r="AFF543" s="26"/>
      <c r="AFG543" s="26"/>
      <c r="AFH543" s="26"/>
      <c r="AFI543" s="26"/>
      <c r="AFJ543" s="26"/>
      <c r="AFK543" s="26"/>
      <c r="AFL543" s="26"/>
      <c r="AFM543" s="26"/>
      <c r="AFN543" s="26"/>
      <c r="AFO543" s="26"/>
      <c r="AFP543" s="26"/>
      <c r="AFQ543" s="26"/>
      <c r="AFR543" s="26"/>
      <c r="AFS543" s="26"/>
      <c r="AFT543" s="26"/>
      <c r="AFU543" s="26"/>
      <c r="AFV543" s="26"/>
      <c r="AFW543" s="26"/>
      <c r="AFX543" s="26"/>
      <c r="AFY543" s="26"/>
      <c r="AFZ543" s="26"/>
      <c r="AGA543" s="26"/>
      <c r="AGB543" s="26"/>
      <c r="AGC543" s="26"/>
      <c r="AGD543" s="26"/>
      <c r="AGE543" s="26"/>
      <c r="AGF543" s="26"/>
      <c r="AGG543" s="26"/>
      <c r="AGH543" s="26"/>
      <c r="AGI543" s="26"/>
      <c r="AGJ543" s="26"/>
      <c r="AGK543" s="26"/>
      <c r="AGL543" s="26"/>
      <c r="AGM543" s="26"/>
      <c r="AGN543" s="26"/>
      <c r="AGO543" s="26"/>
    </row>
    <row r="544" spans="371:873" x14ac:dyDescent="0.25">
      <c r="NG544" s="26"/>
      <c r="NH544" s="26"/>
      <c r="NI544" s="26"/>
      <c r="NJ544" s="26"/>
      <c r="NK544" s="26"/>
      <c r="NL544" s="26"/>
      <c r="NM544" s="26"/>
      <c r="NN544" s="26"/>
      <c r="NO544" s="26"/>
      <c r="NP544" s="26"/>
      <c r="NQ544" s="26"/>
      <c r="NR544" s="26"/>
      <c r="NS544" s="26"/>
      <c r="NT544" s="26"/>
      <c r="NU544" s="26"/>
      <c r="NV544" s="26"/>
      <c r="NW544" s="26"/>
      <c r="NX544" s="26"/>
      <c r="NY544" s="26"/>
      <c r="NZ544" s="26"/>
      <c r="OA544" s="26"/>
      <c r="OB544" s="26"/>
      <c r="OC544" s="26"/>
      <c r="OD544" s="26"/>
      <c r="OE544" s="26"/>
      <c r="OF544" s="26"/>
      <c r="OG544" s="26"/>
      <c r="OH544" s="26"/>
      <c r="OI544" s="26"/>
      <c r="OJ544" s="26"/>
      <c r="OK544" s="26"/>
      <c r="OL544" s="26"/>
      <c r="OM544" s="26"/>
      <c r="ON544" s="26"/>
      <c r="OO544" s="26"/>
      <c r="OP544" s="26"/>
      <c r="OQ544" s="26"/>
      <c r="OR544" s="26"/>
      <c r="OS544" s="26"/>
      <c r="OT544" s="26"/>
      <c r="OU544" s="26"/>
      <c r="OV544" s="26"/>
      <c r="OW544" s="26"/>
      <c r="OX544" s="26"/>
      <c r="OY544" s="26"/>
      <c r="OZ544" s="26"/>
      <c r="PA544" s="26"/>
      <c r="PB544" s="26"/>
      <c r="PC544" s="26"/>
      <c r="PD544" s="26"/>
      <c r="PE544" s="26"/>
      <c r="PF544" s="26"/>
      <c r="PG544" s="26"/>
      <c r="PH544" s="26"/>
      <c r="PI544" s="26"/>
      <c r="PJ544" s="26"/>
      <c r="PK544" s="26"/>
      <c r="PL544" s="26"/>
      <c r="PM544" s="26"/>
      <c r="PN544" s="26"/>
      <c r="PO544" s="26"/>
      <c r="PP544" s="26"/>
      <c r="PQ544" s="26"/>
      <c r="PR544" s="26"/>
      <c r="PS544" s="26"/>
      <c r="PT544" s="26"/>
      <c r="PU544" s="26"/>
      <c r="PV544" s="26"/>
      <c r="PW544" s="26"/>
      <c r="PX544" s="26"/>
      <c r="PY544" s="26"/>
      <c r="PZ544" s="26"/>
      <c r="QA544" s="26"/>
      <c r="QB544" s="26"/>
      <c r="QC544" s="26"/>
      <c r="QD544" s="26"/>
      <c r="QE544" s="26"/>
      <c r="QF544" s="26"/>
      <c r="QG544" s="26"/>
      <c r="QH544" s="26"/>
      <c r="QI544" s="26"/>
      <c r="QJ544" s="26"/>
      <c r="QK544" s="26"/>
      <c r="QL544" s="26"/>
      <c r="QM544" s="26"/>
      <c r="QN544" s="26"/>
      <c r="QO544" s="26"/>
      <c r="QP544" s="26"/>
      <c r="QQ544" s="26"/>
      <c r="QR544" s="26"/>
      <c r="QS544" s="26"/>
      <c r="QT544" s="26"/>
      <c r="QU544" s="26"/>
      <c r="QV544" s="26"/>
      <c r="QW544" s="26"/>
      <c r="QX544" s="26"/>
      <c r="QY544" s="26"/>
      <c r="QZ544" s="26"/>
      <c r="RA544" s="26"/>
      <c r="RB544" s="26"/>
      <c r="RC544" s="26"/>
      <c r="RD544" s="26"/>
      <c r="RE544" s="26"/>
      <c r="RF544" s="26"/>
      <c r="RG544" s="26"/>
      <c r="RH544" s="26"/>
      <c r="RI544" s="26"/>
      <c r="RJ544" s="26"/>
      <c r="RK544" s="26"/>
      <c r="RL544" s="26"/>
      <c r="RM544" s="26"/>
      <c r="RN544" s="26"/>
      <c r="RO544" s="26"/>
      <c r="RP544" s="26"/>
      <c r="RQ544" s="26"/>
      <c r="RR544" s="26"/>
      <c r="RS544" s="26"/>
      <c r="RT544" s="26"/>
      <c r="RU544" s="26"/>
      <c r="RV544" s="26"/>
      <c r="RW544" s="26"/>
      <c r="RX544" s="26"/>
      <c r="RY544" s="26"/>
      <c r="RZ544" s="26"/>
      <c r="SA544" s="26"/>
      <c r="SB544" s="26"/>
      <c r="SC544" s="26"/>
      <c r="SD544" s="26"/>
      <c r="SE544" s="26"/>
      <c r="SF544" s="26"/>
      <c r="SG544" s="26"/>
      <c r="SH544" s="26"/>
      <c r="SI544" s="26"/>
      <c r="SJ544" s="26"/>
      <c r="SK544" s="26"/>
      <c r="SL544" s="26"/>
      <c r="SM544" s="26"/>
      <c r="SN544" s="26"/>
      <c r="SO544" s="26"/>
      <c r="SP544" s="26"/>
      <c r="AAV544" s="26"/>
      <c r="AAW544" s="26"/>
      <c r="AAX544" s="26"/>
      <c r="AAY544" s="26"/>
      <c r="AAZ544" s="26"/>
      <c r="ABA544" s="26"/>
      <c r="ABB544" s="26"/>
      <c r="ABC544" s="26"/>
      <c r="ABD544" s="26"/>
      <c r="ABE544" s="26"/>
      <c r="ABF544" s="26"/>
      <c r="ABG544" s="26"/>
      <c r="ABH544" s="26"/>
      <c r="ABI544" s="26"/>
      <c r="ABJ544" s="26"/>
      <c r="ABK544" s="26"/>
      <c r="ABL544" s="26"/>
      <c r="ABM544" s="26"/>
      <c r="ABN544" s="26"/>
      <c r="ABO544" s="26"/>
      <c r="ABP544" s="26"/>
      <c r="ABQ544" s="26"/>
      <c r="ABR544" s="26"/>
      <c r="ABS544" s="26"/>
      <c r="ABT544" s="26"/>
      <c r="ABU544" s="26"/>
      <c r="ABV544" s="26"/>
      <c r="ABW544" s="26"/>
      <c r="ABX544" s="26"/>
      <c r="ABY544" s="26"/>
      <c r="ABZ544" s="26"/>
      <c r="ACA544" s="26"/>
      <c r="ACB544" s="26"/>
      <c r="ACC544" s="26"/>
      <c r="ACD544" s="26"/>
      <c r="ACE544" s="26"/>
      <c r="ACF544" s="26"/>
      <c r="ACG544" s="26"/>
      <c r="ACH544" s="26"/>
      <c r="ACI544" s="26"/>
      <c r="ACJ544" s="26"/>
      <c r="ACK544" s="26"/>
      <c r="ACL544" s="26"/>
      <c r="ACM544" s="26"/>
      <c r="ACN544" s="26"/>
      <c r="ACO544" s="26"/>
      <c r="ACP544" s="26"/>
      <c r="ACQ544" s="26"/>
      <c r="ACR544" s="26"/>
      <c r="ACS544" s="26"/>
      <c r="ACT544" s="26"/>
      <c r="ACU544" s="26"/>
      <c r="ACV544" s="26"/>
      <c r="ACW544" s="26"/>
      <c r="ACX544" s="26"/>
      <c r="ACY544" s="26"/>
      <c r="ACZ544" s="26"/>
      <c r="ADA544" s="26"/>
      <c r="ADB544" s="26"/>
      <c r="ADC544" s="26"/>
      <c r="ADD544" s="26"/>
      <c r="ADE544" s="26"/>
      <c r="ADF544" s="26"/>
      <c r="ADG544" s="26"/>
      <c r="ADH544" s="26"/>
      <c r="ADI544" s="26"/>
      <c r="ADJ544" s="26"/>
      <c r="ADK544" s="26"/>
      <c r="ADL544" s="26"/>
      <c r="ADM544" s="26"/>
      <c r="ADN544" s="26"/>
      <c r="ADO544" s="26"/>
      <c r="ADP544" s="26"/>
      <c r="ADQ544" s="26"/>
      <c r="ADR544" s="26"/>
      <c r="ADS544" s="26"/>
      <c r="ADT544" s="26"/>
      <c r="ADU544" s="26"/>
      <c r="ADV544" s="26"/>
      <c r="ADW544" s="26"/>
      <c r="ADX544" s="26"/>
      <c r="ADY544" s="26"/>
      <c r="ADZ544" s="26"/>
      <c r="AEA544" s="26"/>
      <c r="AEB544" s="26"/>
      <c r="AEC544" s="26"/>
      <c r="AED544" s="26"/>
      <c r="AEE544" s="26"/>
      <c r="AEF544" s="26"/>
      <c r="AEG544" s="26"/>
      <c r="AEH544" s="26"/>
      <c r="AEI544" s="26"/>
      <c r="AEJ544" s="26"/>
      <c r="AEK544" s="26"/>
      <c r="AEL544" s="26"/>
      <c r="AEM544" s="26"/>
      <c r="AEN544" s="26"/>
      <c r="AEO544" s="26"/>
      <c r="AEP544" s="26"/>
      <c r="AEQ544" s="26"/>
      <c r="AER544" s="26"/>
      <c r="AES544" s="26"/>
      <c r="AET544" s="26"/>
      <c r="AEU544" s="26"/>
      <c r="AEV544" s="26"/>
      <c r="AEW544" s="26"/>
      <c r="AEX544" s="26"/>
      <c r="AEY544" s="26"/>
      <c r="AEZ544" s="26"/>
      <c r="AFA544" s="26"/>
      <c r="AFB544" s="26"/>
      <c r="AFC544" s="26"/>
      <c r="AFD544" s="26"/>
      <c r="AFE544" s="26"/>
      <c r="AFF544" s="26"/>
      <c r="AFG544" s="26"/>
      <c r="AFH544" s="26"/>
      <c r="AFI544" s="26"/>
      <c r="AFJ544" s="26"/>
      <c r="AFK544" s="26"/>
      <c r="AFL544" s="26"/>
      <c r="AFM544" s="26"/>
      <c r="AFN544" s="26"/>
      <c r="AFO544" s="26"/>
      <c r="AFP544" s="26"/>
      <c r="AFQ544" s="26"/>
      <c r="AFR544" s="26"/>
      <c r="AFS544" s="26"/>
      <c r="AFT544" s="26"/>
      <c r="AFU544" s="26"/>
      <c r="AFV544" s="26"/>
      <c r="AFW544" s="26"/>
      <c r="AFX544" s="26"/>
      <c r="AFY544" s="26"/>
      <c r="AFZ544" s="26"/>
      <c r="AGA544" s="26"/>
      <c r="AGB544" s="26"/>
      <c r="AGC544" s="26"/>
      <c r="AGD544" s="26"/>
      <c r="AGE544" s="26"/>
      <c r="AGF544" s="26"/>
      <c r="AGG544" s="26"/>
      <c r="AGH544" s="26"/>
      <c r="AGI544" s="26"/>
      <c r="AGJ544" s="26"/>
      <c r="AGK544" s="26"/>
      <c r="AGL544" s="26"/>
      <c r="AGM544" s="26"/>
      <c r="AGN544" s="26"/>
      <c r="AGO544" s="26"/>
    </row>
    <row r="545" spans="371:873" x14ac:dyDescent="0.25">
      <c r="NG545" s="26"/>
      <c r="NH545" s="26"/>
      <c r="NI545" s="26"/>
      <c r="NJ545" s="26"/>
      <c r="NK545" s="26"/>
      <c r="NL545" s="26"/>
      <c r="NM545" s="26"/>
      <c r="NN545" s="26"/>
      <c r="NO545" s="26"/>
      <c r="NP545" s="26"/>
      <c r="NQ545" s="26"/>
      <c r="NR545" s="26"/>
      <c r="NS545" s="26"/>
      <c r="NT545" s="26"/>
      <c r="NU545" s="26"/>
      <c r="NV545" s="26"/>
      <c r="NW545" s="26"/>
      <c r="NX545" s="26"/>
      <c r="NY545" s="26"/>
      <c r="NZ545" s="26"/>
      <c r="OA545" s="26"/>
      <c r="OB545" s="26"/>
      <c r="OC545" s="26"/>
      <c r="OD545" s="26"/>
      <c r="OE545" s="26"/>
      <c r="OF545" s="26"/>
      <c r="OG545" s="26"/>
      <c r="OH545" s="26"/>
      <c r="OI545" s="26"/>
      <c r="OJ545" s="26"/>
      <c r="OK545" s="26"/>
      <c r="OL545" s="26"/>
      <c r="OM545" s="26"/>
      <c r="ON545" s="26"/>
      <c r="OO545" s="26"/>
      <c r="OP545" s="26"/>
      <c r="OQ545" s="26"/>
      <c r="OR545" s="26"/>
      <c r="OS545" s="26"/>
      <c r="OT545" s="26"/>
      <c r="OU545" s="26"/>
      <c r="OV545" s="26"/>
      <c r="OW545" s="26"/>
      <c r="OX545" s="26"/>
      <c r="OY545" s="26"/>
      <c r="OZ545" s="26"/>
      <c r="PA545" s="26"/>
      <c r="PB545" s="26"/>
      <c r="PC545" s="26"/>
      <c r="PD545" s="26"/>
      <c r="PE545" s="26"/>
      <c r="PF545" s="26"/>
      <c r="PG545" s="26"/>
      <c r="PH545" s="26"/>
      <c r="PI545" s="26"/>
      <c r="PJ545" s="26"/>
      <c r="PK545" s="26"/>
      <c r="PL545" s="26"/>
      <c r="PM545" s="26"/>
      <c r="PN545" s="26"/>
      <c r="PO545" s="26"/>
      <c r="PP545" s="26"/>
      <c r="PQ545" s="26"/>
      <c r="PR545" s="26"/>
      <c r="PS545" s="26"/>
      <c r="PT545" s="26"/>
      <c r="PU545" s="26"/>
      <c r="PV545" s="26"/>
      <c r="PW545" s="26"/>
      <c r="PX545" s="26"/>
      <c r="PY545" s="26"/>
      <c r="PZ545" s="26"/>
      <c r="QA545" s="26"/>
      <c r="QB545" s="26"/>
      <c r="QC545" s="26"/>
      <c r="QD545" s="26"/>
      <c r="QE545" s="26"/>
      <c r="QF545" s="26"/>
      <c r="QG545" s="26"/>
      <c r="QH545" s="26"/>
      <c r="QI545" s="26"/>
      <c r="QJ545" s="26"/>
      <c r="QK545" s="26"/>
      <c r="QL545" s="26"/>
      <c r="QM545" s="26"/>
      <c r="QN545" s="26"/>
      <c r="QO545" s="26"/>
      <c r="QP545" s="26"/>
      <c r="QQ545" s="26"/>
      <c r="QR545" s="26"/>
      <c r="QS545" s="26"/>
      <c r="QT545" s="26"/>
      <c r="QU545" s="26"/>
      <c r="QV545" s="26"/>
      <c r="QW545" s="26"/>
      <c r="QX545" s="26"/>
      <c r="QY545" s="26"/>
      <c r="QZ545" s="26"/>
      <c r="RA545" s="26"/>
      <c r="RB545" s="26"/>
      <c r="RC545" s="26"/>
      <c r="RD545" s="26"/>
      <c r="RE545" s="26"/>
      <c r="RF545" s="26"/>
      <c r="RG545" s="26"/>
      <c r="RH545" s="26"/>
      <c r="RI545" s="26"/>
      <c r="RJ545" s="26"/>
      <c r="RK545" s="26"/>
      <c r="RL545" s="26"/>
      <c r="RM545" s="26"/>
      <c r="RN545" s="26"/>
      <c r="RO545" s="26"/>
      <c r="RP545" s="26"/>
      <c r="RQ545" s="26"/>
      <c r="RR545" s="26"/>
      <c r="RS545" s="26"/>
      <c r="RT545" s="26"/>
      <c r="RU545" s="26"/>
      <c r="RV545" s="26"/>
      <c r="RW545" s="26"/>
      <c r="RX545" s="26"/>
      <c r="RY545" s="26"/>
      <c r="RZ545" s="26"/>
      <c r="SA545" s="26"/>
      <c r="SB545" s="26"/>
      <c r="SC545" s="26"/>
      <c r="SD545" s="26"/>
      <c r="SE545" s="26"/>
      <c r="SF545" s="26"/>
      <c r="SG545" s="26"/>
      <c r="SH545" s="26"/>
      <c r="SI545" s="26"/>
      <c r="SJ545" s="26"/>
      <c r="SK545" s="26"/>
      <c r="SL545" s="26"/>
      <c r="SM545" s="26"/>
      <c r="SN545" s="26"/>
      <c r="SO545" s="26"/>
      <c r="SP545" s="26"/>
      <c r="AAV545" s="26"/>
      <c r="AAW545" s="26"/>
      <c r="AAX545" s="26"/>
      <c r="AAY545" s="26"/>
      <c r="AAZ545" s="26"/>
      <c r="ABA545" s="26"/>
      <c r="ABB545" s="26"/>
      <c r="ABC545" s="26"/>
      <c r="ABD545" s="26"/>
      <c r="ABE545" s="26"/>
      <c r="ABF545" s="26"/>
      <c r="ABG545" s="26"/>
      <c r="ABH545" s="26"/>
      <c r="ABI545" s="26"/>
      <c r="ABJ545" s="26"/>
      <c r="ABK545" s="26"/>
      <c r="ABL545" s="26"/>
      <c r="ABM545" s="26"/>
      <c r="ABN545" s="26"/>
      <c r="ABO545" s="26"/>
      <c r="ABP545" s="26"/>
      <c r="ABQ545" s="26"/>
      <c r="ABR545" s="26"/>
      <c r="ABS545" s="26"/>
      <c r="ABT545" s="26"/>
      <c r="ABU545" s="26"/>
      <c r="ABV545" s="26"/>
      <c r="ABW545" s="26"/>
      <c r="ABX545" s="26"/>
      <c r="ABY545" s="26"/>
      <c r="ABZ545" s="26"/>
      <c r="ACA545" s="26"/>
      <c r="ACB545" s="26"/>
      <c r="ACC545" s="26"/>
      <c r="ACD545" s="26"/>
      <c r="ACE545" s="26"/>
      <c r="ACF545" s="26"/>
      <c r="ACG545" s="26"/>
      <c r="ACH545" s="26"/>
      <c r="ACI545" s="26"/>
      <c r="ACJ545" s="26"/>
      <c r="ACK545" s="26"/>
      <c r="ACL545" s="26"/>
      <c r="ACM545" s="26"/>
      <c r="ACN545" s="26"/>
      <c r="ACO545" s="26"/>
      <c r="ACP545" s="26"/>
      <c r="ACQ545" s="26"/>
      <c r="ACR545" s="26"/>
      <c r="ACS545" s="26"/>
      <c r="ACT545" s="26"/>
      <c r="ACU545" s="26"/>
      <c r="ACV545" s="26"/>
      <c r="ACW545" s="26"/>
      <c r="ACX545" s="26"/>
      <c r="ACY545" s="26"/>
      <c r="ACZ545" s="26"/>
      <c r="ADA545" s="26"/>
      <c r="ADB545" s="26"/>
      <c r="ADC545" s="26"/>
      <c r="ADD545" s="26"/>
      <c r="ADE545" s="26"/>
      <c r="ADF545" s="26"/>
      <c r="ADG545" s="26"/>
      <c r="ADH545" s="26"/>
      <c r="ADI545" s="26"/>
      <c r="ADJ545" s="26"/>
      <c r="ADK545" s="26"/>
      <c r="ADL545" s="26"/>
      <c r="ADM545" s="26"/>
      <c r="ADN545" s="26"/>
      <c r="ADO545" s="26"/>
      <c r="ADP545" s="26"/>
      <c r="ADQ545" s="26"/>
      <c r="ADR545" s="26"/>
      <c r="ADS545" s="26"/>
      <c r="ADT545" s="26"/>
      <c r="ADU545" s="26"/>
      <c r="ADV545" s="26"/>
      <c r="ADW545" s="26"/>
      <c r="ADX545" s="26"/>
      <c r="ADY545" s="26"/>
      <c r="ADZ545" s="26"/>
      <c r="AEA545" s="26"/>
      <c r="AEB545" s="26"/>
      <c r="AEC545" s="26"/>
      <c r="AED545" s="26"/>
      <c r="AEE545" s="26"/>
      <c r="AEF545" s="26"/>
      <c r="AEG545" s="26"/>
      <c r="AEH545" s="26"/>
      <c r="AEI545" s="26"/>
      <c r="AEJ545" s="26"/>
      <c r="AEK545" s="26"/>
      <c r="AEL545" s="26"/>
      <c r="AEM545" s="26"/>
      <c r="AEN545" s="26"/>
      <c r="AEO545" s="26"/>
      <c r="AEP545" s="26"/>
      <c r="AEQ545" s="26"/>
      <c r="AER545" s="26"/>
      <c r="AES545" s="26"/>
      <c r="AET545" s="26"/>
      <c r="AEU545" s="26"/>
      <c r="AEV545" s="26"/>
      <c r="AEW545" s="26"/>
      <c r="AEX545" s="26"/>
      <c r="AEY545" s="26"/>
      <c r="AEZ545" s="26"/>
      <c r="AFA545" s="26"/>
      <c r="AFB545" s="26"/>
      <c r="AFC545" s="26"/>
      <c r="AFD545" s="26"/>
      <c r="AFE545" s="26"/>
      <c r="AFF545" s="26"/>
      <c r="AFG545" s="26"/>
      <c r="AFH545" s="26"/>
      <c r="AFI545" s="26"/>
      <c r="AFJ545" s="26"/>
      <c r="AFK545" s="26"/>
      <c r="AFL545" s="26"/>
      <c r="AFM545" s="26"/>
      <c r="AFN545" s="26"/>
      <c r="AFO545" s="26"/>
      <c r="AFP545" s="26"/>
      <c r="AFQ545" s="26"/>
      <c r="AFR545" s="26"/>
      <c r="AFS545" s="26"/>
      <c r="AFT545" s="26"/>
      <c r="AFU545" s="26"/>
      <c r="AFV545" s="26"/>
      <c r="AFW545" s="26"/>
      <c r="AFX545" s="26"/>
      <c r="AFY545" s="26"/>
      <c r="AFZ545" s="26"/>
      <c r="AGA545" s="26"/>
      <c r="AGB545" s="26"/>
      <c r="AGC545" s="26"/>
      <c r="AGD545" s="26"/>
      <c r="AGE545" s="26"/>
      <c r="AGF545" s="26"/>
      <c r="AGG545" s="26"/>
      <c r="AGH545" s="26"/>
      <c r="AGI545" s="26"/>
      <c r="AGJ545" s="26"/>
      <c r="AGK545" s="26"/>
      <c r="AGL545" s="26"/>
      <c r="AGM545" s="26"/>
      <c r="AGN545" s="26"/>
      <c r="AGO545" s="26"/>
    </row>
    <row r="546" spans="371:873" x14ac:dyDescent="0.25">
      <c r="NG546" s="26"/>
      <c r="NH546" s="26"/>
      <c r="NI546" s="26"/>
      <c r="NJ546" s="26"/>
      <c r="NK546" s="26"/>
      <c r="NL546" s="26"/>
      <c r="NM546" s="26"/>
      <c r="NN546" s="26"/>
      <c r="NO546" s="26"/>
      <c r="NP546" s="26"/>
      <c r="NQ546" s="26"/>
      <c r="NR546" s="26"/>
      <c r="NS546" s="26"/>
      <c r="NT546" s="26"/>
      <c r="NU546" s="26"/>
      <c r="NV546" s="26"/>
      <c r="NW546" s="26"/>
      <c r="NX546" s="26"/>
      <c r="NY546" s="26"/>
      <c r="NZ546" s="26"/>
      <c r="OA546" s="26"/>
      <c r="OB546" s="26"/>
      <c r="OC546" s="26"/>
      <c r="OD546" s="26"/>
      <c r="OE546" s="26"/>
      <c r="OF546" s="26"/>
      <c r="OG546" s="26"/>
      <c r="OH546" s="26"/>
      <c r="OI546" s="26"/>
      <c r="OJ546" s="26"/>
      <c r="OK546" s="26"/>
      <c r="OL546" s="26"/>
      <c r="OM546" s="26"/>
      <c r="ON546" s="26"/>
      <c r="OO546" s="26"/>
      <c r="OP546" s="26"/>
      <c r="OQ546" s="26"/>
      <c r="OR546" s="26"/>
      <c r="OS546" s="26"/>
      <c r="OT546" s="26"/>
      <c r="OU546" s="26"/>
      <c r="OV546" s="26"/>
      <c r="OW546" s="26"/>
      <c r="OX546" s="26"/>
      <c r="OY546" s="26"/>
      <c r="OZ546" s="26"/>
      <c r="PA546" s="26"/>
      <c r="PB546" s="26"/>
      <c r="PC546" s="26"/>
      <c r="PD546" s="26"/>
      <c r="PE546" s="26"/>
      <c r="PF546" s="26"/>
      <c r="PG546" s="26"/>
      <c r="PH546" s="26"/>
      <c r="PI546" s="26"/>
      <c r="PJ546" s="26"/>
      <c r="PK546" s="26"/>
      <c r="PL546" s="26"/>
      <c r="PM546" s="26"/>
      <c r="PN546" s="26"/>
      <c r="PO546" s="26"/>
      <c r="PP546" s="26"/>
      <c r="PQ546" s="26"/>
      <c r="PR546" s="26"/>
      <c r="PS546" s="26"/>
      <c r="PT546" s="26"/>
      <c r="PU546" s="26"/>
      <c r="PV546" s="26"/>
      <c r="PW546" s="26"/>
      <c r="PX546" s="26"/>
      <c r="PY546" s="26"/>
      <c r="PZ546" s="26"/>
      <c r="QA546" s="26"/>
      <c r="QB546" s="26"/>
      <c r="QC546" s="26"/>
      <c r="QD546" s="26"/>
      <c r="QE546" s="26"/>
      <c r="QF546" s="26"/>
      <c r="QG546" s="26"/>
      <c r="QH546" s="26"/>
      <c r="QI546" s="26"/>
      <c r="QJ546" s="26"/>
      <c r="QK546" s="26"/>
      <c r="QL546" s="26"/>
      <c r="QM546" s="26"/>
      <c r="QN546" s="26"/>
      <c r="QO546" s="26"/>
      <c r="QP546" s="26"/>
      <c r="QQ546" s="26"/>
      <c r="QR546" s="26"/>
      <c r="QS546" s="26"/>
      <c r="QT546" s="26"/>
      <c r="QU546" s="26"/>
      <c r="QV546" s="26"/>
      <c r="QW546" s="26"/>
      <c r="QX546" s="26"/>
      <c r="QY546" s="26"/>
      <c r="QZ546" s="26"/>
      <c r="RA546" s="26"/>
      <c r="RB546" s="26"/>
      <c r="RC546" s="26"/>
      <c r="RD546" s="26"/>
      <c r="RE546" s="26"/>
      <c r="RF546" s="26"/>
      <c r="RG546" s="26"/>
      <c r="RH546" s="26"/>
      <c r="RI546" s="26"/>
      <c r="RJ546" s="26"/>
      <c r="RK546" s="26"/>
      <c r="RL546" s="26"/>
      <c r="RM546" s="26"/>
      <c r="RN546" s="26"/>
      <c r="RO546" s="26"/>
      <c r="RP546" s="26"/>
      <c r="RQ546" s="26"/>
      <c r="RR546" s="26"/>
      <c r="RS546" s="26"/>
      <c r="RT546" s="26"/>
      <c r="RU546" s="26"/>
      <c r="RV546" s="26"/>
      <c r="RW546" s="26"/>
      <c r="RX546" s="26"/>
      <c r="RY546" s="26"/>
      <c r="RZ546" s="26"/>
      <c r="SA546" s="26"/>
      <c r="SB546" s="26"/>
      <c r="SC546" s="26"/>
      <c r="SD546" s="26"/>
      <c r="SE546" s="26"/>
      <c r="SF546" s="26"/>
      <c r="SG546" s="26"/>
      <c r="SH546" s="26"/>
      <c r="SI546" s="26"/>
      <c r="SJ546" s="26"/>
      <c r="SK546" s="26"/>
      <c r="SL546" s="26"/>
      <c r="SM546" s="26"/>
      <c r="SN546" s="26"/>
      <c r="SO546" s="26"/>
      <c r="SP546" s="26"/>
      <c r="AAV546" s="26"/>
      <c r="AAW546" s="26"/>
      <c r="AAX546" s="26"/>
      <c r="AAY546" s="26"/>
      <c r="AAZ546" s="26"/>
      <c r="ABA546" s="26"/>
      <c r="ABB546" s="26"/>
      <c r="ABC546" s="26"/>
      <c r="ABD546" s="26"/>
      <c r="ABE546" s="26"/>
      <c r="ABF546" s="26"/>
      <c r="ABG546" s="26"/>
      <c r="ABH546" s="26"/>
      <c r="ABI546" s="26"/>
      <c r="ABJ546" s="26"/>
      <c r="ABK546" s="26"/>
      <c r="ABL546" s="26"/>
      <c r="ABM546" s="26"/>
      <c r="ABN546" s="26"/>
      <c r="ABO546" s="26"/>
      <c r="ABP546" s="26"/>
      <c r="ABQ546" s="26"/>
      <c r="ABR546" s="26"/>
      <c r="ABS546" s="26"/>
      <c r="ABT546" s="26"/>
      <c r="ABU546" s="26"/>
      <c r="ABV546" s="26"/>
      <c r="ABW546" s="26"/>
      <c r="ABX546" s="26"/>
      <c r="ABY546" s="26"/>
      <c r="ABZ546" s="26"/>
      <c r="ACA546" s="26"/>
      <c r="ACB546" s="26"/>
      <c r="ACC546" s="26"/>
      <c r="ACD546" s="26"/>
      <c r="ACE546" s="26"/>
      <c r="ACF546" s="26"/>
      <c r="ACG546" s="26"/>
      <c r="ACH546" s="26"/>
      <c r="ACI546" s="26"/>
      <c r="ACJ546" s="26"/>
      <c r="ACK546" s="26"/>
      <c r="ACL546" s="26"/>
      <c r="ACM546" s="26"/>
      <c r="ACN546" s="26"/>
      <c r="ACO546" s="26"/>
      <c r="ACP546" s="26"/>
      <c r="ACQ546" s="26"/>
      <c r="ACR546" s="26"/>
      <c r="ACS546" s="26"/>
      <c r="ACT546" s="26"/>
      <c r="ACU546" s="26"/>
      <c r="ACV546" s="26"/>
      <c r="ACW546" s="26"/>
      <c r="ACX546" s="26"/>
      <c r="ACY546" s="26"/>
      <c r="ACZ546" s="26"/>
      <c r="ADA546" s="26"/>
      <c r="ADB546" s="26"/>
      <c r="ADC546" s="26"/>
      <c r="ADD546" s="26"/>
      <c r="ADE546" s="26"/>
      <c r="ADF546" s="26"/>
      <c r="ADG546" s="26"/>
      <c r="ADH546" s="26"/>
      <c r="ADI546" s="26"/>
      <c r="ADJ546" s="26"/>
      <c r="ADK546" s="26"/>
      <c r="ADL546" s="26"/>
      <c r="ADM546" s="26"/>
      <c r="ADN546" s="26"/>
      <c r="ADO546" s="26"/>
      <c r="ADP546" s="26"/>
      <c r="ADQ546" s="26"/>
      <c r="ADR546" s="26"/>
      <c r="ADS546" s="26"/>
      <c r="ADT546" s="26"/>
      <c r="ADU546" s="26"/>
      <c r="ADV546" s="26"/>
      <c r="ADW546" s="26"/>
      <c r="ADX546" s="26"/>
      <c r="ADY546" s="26"/>
      <c r="ADZ546" s="26"/>
      <c r="AEA546" s="26"/>
      <c r="AEB546" s="26"/>
      <c r="AEC546" s="26"/>
      <c r="AED546" s="26"/>
      <c r="AEE546" s="26"/>
      <c r="AEF546" s="26"/>
      <c r="AEG546" s="26"/>
      <c r="AEH546" s="26"/>
      <c r="AEI546" s="26"/>
      <c r="AEJ546" s="26"/>
      <c r="AEK546" s="26"/>
      <c r="AEL546" s="26"/>
      <c r="AEM546" s="26"/>
      <c r="AEN546" s="26"/>
      <c r="AEO546" s="26"/>
      <c r="AEP546" s="26"/>
      <c r="AEQ546" s="26"/>
      <c r="AER546" s="26"/>
      <c r="AES546" s="26"/>
      <c r="AET546" s="26"/>
      <c r="AEU546" s="26"/>
      <c r="AEV546" s="26"/>
      <c r="AEW546" s="26"/>
      <c r="AEX546" s="26"/>
      <c r="AEY546" s="26"/>
      <c r="AEZ546" s="26"/>
      <c r="AFA546" s="26"/>
      <c r="AFB546" s="26"/>
      <c r="AFC546" s="26"/>
      <c r="AFD546" s="26"/>
      <c r="AFE546" s="26"/>
      <c r="AFF546" s="26"/>
      <c r="AFG546" s="26"/>
      <c r="AFH546" s="26"/>
      <c r="AFI546" s="26"/>
      <c r="AFJ546" s="26"/>
      <c r="AFK546" s="26"/>
      <c r="AFL546" s="26"/>
      <c r="AFM546" s="26"/>
      <c r="AFN546" s="26"/>
      <c r="AFO546" s="26"/>
      <c r="AFP546" s="26"/>
      <c r="AFQ546" s="26"/>
      <c r="AFR546" s="26"/>
      <c r="AFS546" s="26"/>
      <c r="AFT546" s="26"/>
      <c r="AFU546" s="26"/>
      <c r="AFV546" s="26"/>
      <c r="AFW546" s="26"/>
      <c r="AFX546" s="26"/>
      <c r="AFY546" s="26"/>
      <c r="AFZ546" s="26"/>
      <c r="AGA546" s="26"/>
      <c r="AGB546" s="26"/>
      <c r="AGC546" s="26"/>
      <c r="AGD546" s="26"/>
      <c r="AGE546" s="26"/>
      <c r="AGF546" s="26"/>
      <c r="AGG546" s="26"/>
      <c r="AGH546" s="26"/>
      <c r="AGI546" s="26"/>
      <c r="AGJ546" s="26"/>
      <c r="AGK546" s="26"/>
      <c r="AGL546" s="26"/>
      <c r="AGM546" s="26"/>
      <c r="AGN546" s="26"/>
      <c r="AGO546" s="26"/>
    </row>
    <row r="547" spans="371:873" x14ac:dyDescent="0.25">
      <c r="NG547" s="26"/>
      <c r="NH547" s="26"/>
      <c r="NI547" s="26"/>
      <c r="NJ547" s="26"/>
      <c r="NK547" s="26"/>
      <c r="NL547" s="26"/>
      <c r="NM547" s="26"/>
      <c r="NN547" s="26"/>
      <c r="NO547" s="26"/>
      <c r="NP547" s="26"/>
      <c r="NQ547" s="26"/>
      <c r="NR547" s="26"/>
      <c r="NS547" s="26"/>
      <c r="NT547" s="26"/>
      <c r="NU547" s="26"/>
      <c r="NV547" s="26"/>
      <c r="NW547" s="26"/>
      <c r="NX547" s="26"/>
      <c r="NY547" s="26"/>
      <c r="NZ547" s="26"/>
      <c r="OA547" s="26"/>
      <c r="OB547" s="26"/>
      <c r="OC547" s="26"/>
      <c r="OD547" s="26"/>
      <c r="OE547" s="26"/>
      <c r="OF547" s="26"/>
      <c r="OG547" s="26"/>
      <c r="OH547" s="26"/>
      <c r="OI547" s="26"/>
      <c r="OJ547" s="26"/>
      <c r="OK547" s="26"/>
      <c r="OL547" s="26"/>
      <c r="OM547" s="26"/>
      <c r="ON547" s="26"/>
      <c r="OO547" s="26"/>
      <c r="OP547" s="26"/>
      <c r="OQ547" s="26"/>
      <c r="OR547" s="26"/>
      <c r="OS547" s="26"/>
      <c r="OT547" s="26"/>
      <c r="OU547" s="26"/>
      <c r="OV547" s="26"/>
      <c r="OW547" s="26"/>
      <c r="OX547" s="26"/>
      <c r="OY547" s="26"/>
      <c r="OZ547" s="26"/>
      <c r="PA547" s="26"/>
      <c r="PB547" s="26"/>
      <c r="PC547" s="26"/>
      <c r="PD547" s="26"/>
      <c r="PE547" s="26"/>
      <c r="PF547" s="26"/>
      <c r="PG547" s="26"/>
      <c r="PH547" s="26"/>
      <c r="PI547" s="26"/>
      <c r="PJ547" s="26"/>
      <c r="PK547" s="26"/>
      <c r="PL547" s="26"/>
      <c r="PM547" s="26"/>
      <c r="PN547" s="26"/>
      <c r="PO547" s="26"/>
      <c r="PP547" s="26"/>
      <c r="PQ547" s="26"/>
      <c r="PR547" s="26"/>
      <c r="PS547" s="26"/>
      <c r="PT547" s="26"/>
      <c r="PU547" s="26"/>
      <c r="PV547" s="26"/>
      <c r="PW547" s="26"/>
      <c r="PX547" s="26"/>
      <c r="PY547" s="26"/>
      <c r="PZ547" s="26"/>
      <c r="QA547" s="26"/>
      <c r="QB547" s="26"/>
      <c r="QC547" s="26"/>
      <c r="QD547" s="26"/>
      <c r="QE547" s="26"/>
      <c r="QF547" s="26"/>
      <c r="QG547" s="26"/>
      <c r="QH547" s="26"/>
      <c r="QI547" s="26"/>
      <c r="QJ547" s="26"/>
      <c r="QK547" s="26"/>
      <c r="QL547" s="26"/>
      <c r="QM547" s="26"/>
      <c r="QN547" s="26"/>
      <c r="QO547" s="26"/>
      <c r="QP547" s="26"/>
      <c r="QQ547" s="26"/>
      <c r="QR547" s="26"/>
      <c r="QS547" s="26"/>
      <c r="QT547" s="26"/>
      <c r="QU547" s="26"/>
      <c r="QV547" s="26"/>
      <c r="QW547" s="26"/>
      <c r="QX547" s="26"/>
      <c r="QY547" s="26"/>
      <c r="QZ547" s="26"/>
      <c r="RA547" s="26"/>
      <c r="RB547" s="26"/>
      <c r="RC547" s="26"/>
      <c r="RD547" s="26"/>
      <c r="RE547" s="26"/>
      <c r="RF547" s="26"/>
      <c r="RG547" s="26"/>
      <c r="RH547" s="26"/>
      <c r="RI547" s="26"/>
      <c r="RJ547" s="26"/>
      <c r="RK547" s="26"/>
      <c r="RL547" s="26"/>
      <c r="RM547" s="26"/>
      <c r="RN547" s="26"/>
      <c r="RO547" s="26"/>
      <c r="RP547" s="26"/>
      <c r="RQ547" s="26"/>
      <c r="RR547" s="26"/>
      <c r="RS547" s="26"/>
      <c r="RT547" s="26"/>
      <c r="RU547" s="26"/>
      <c r="RV547" s="26"/>
      <c r="RW547" s="26"/>
      <c r="RX547" s="26"/>
      <c r="RY547" s="26"/>
      <c r="RZ547" s="26"/>
      <c r="SA547" s="26"/>
      <c r="SB547" s="26"/>
      <c r="SC547" s="26"/>
      <c r="SD547" s="26"/>
      <c r="SE547" s="26"/>
      <c r="SF547" s="26"/>
      <c r="SG547" s="26"/>
      <c r="SH547" s="26"/>
      <c r="SI547" s="26"/>
      <c r="SJ547" s="26"/>
      <c r="SK547" s="26"/>
      <c r="SL547" s="26"/>
      <c r="SM547" s="26"/>
      <c r="SN547" s="26"/>
      <c r="SO547" s="26"/>
      <c r="SP547" s="26"/>
      <c r="AAV547" s="26"/>
      <c r="AAW547" s="26"/>
      <c r="AAX547" s="26"/>
      <c r="AAY547" s="26"/>
      <c r="AAZ547" s="26"/>
      <c r="ABA547" s="26"/>
      <c r="ABB547" s="26"/>
      <c r="ABC547" s="26"/>
      <c r="ABD547" s="26"/>
      <c r="ABE547" s="26"/>
      <c r="ABF547" s="26"/>
      <c r="ABG547" s="26"/>
      <c r="ABH547" s="26"/>
      <c r="ABI547" s="26"/>
      <c r="ABJ547" s="26"/>
      <c r="ABK547" s="26"/>
      <c r="ABL547" s="26"/>
      <c r="ABM547" s="26"/>
      <c r="ABN547" s="26"/>
      <c r="ABO547" s="26"/>
      <c r="ABP547" s="26"/>
      <c r="ABQ547" s="26"/>
      <c r="ABR547" s="26"/>
      <c r="ABS547" s="26"/>
      <c r="ABT547" s="26"/>
      <c r="ABU547" s="26"/>
      <c r="ABV547" s="26"/>
      <c r="ABW547" s="26"/>
      <c r="ABX547" s="26"/>
      <c r="ABY547" s="26"/>
      <c r="ABZ547" s="26"/>
      <c r="ACA547" s="26"/>
      <c r="ACB547" s="26"/>
      <c r="ACC547" s="26"/>
      <c r="ACD547" s="26"/>
      <c r="ACE547" s="26"/>
      <c r="ACF547" s="26"/>
      <c r="ACG547" s="26"/>
      <c r="ACH547" s="26"/>
      <c r="ACI547" s="26"/>
      <c r="ACJ547" s="26"/>
      <c r="ACK547" s="26"/>
      <c r="ACL547" s="26"/>
      <c r="ACM547" s="26"/>
      <c r="ACN547" s="26"/>
      <c r="ACO547" s="26"/>
      <c r="ACP547" s="26"/>
      <c r="ACQ547" s="26"/>
      <c r="ACR547" s="26"/>
      <c r="ACS547" s="26"/>
      <c r="ACT547" s="26"/>
      <c r="ACU547" s="26"/>
      <c r="ACV547" s="26"/>
      <c r="ACW547" s="26"/>
      <c r="ACX547" s="26"/>
      <c r="ACY547" s="26"/>
      <c r="ACZ547" s="26"/>
      <c r="ADA547" s="26"/>
      <c r="ADB547" s="26"/>
      <c r="ADC547" s="26"/>
      <c r="ADD547" s="26"/>
      <c r="ADE547" s="26"/>
      <c r="ADF547" s="26"/>
      <c r="ADG547" s="26"/>
      <c r="ADH547" s="26"/>
      <c r="ADI547" s="26"/>
      <c r="ADJ547" s="26"/>
      <c r="ADK547" s="26"/>
      <c r="ADL547" s="26"/>
      <c r="ADM547" s="26"/>
      <c r="ADN547" s="26"/>
      <c r="ADO547" s="26"/>
      <c r="ADP547" s="26"/>
      <c r="ADQ547" s="26"/>
      <c r="ADR547" s="26"/>
      <c r="ADS547" s="26"/>
      <c r="ADT547" s="26"/>
      <c r="ADU547" s="26"/>
      <c r="ADV547" s="26"/>
      <c r="ADW547" s="26"/>
      <c r="ADX547" s="26"/>
      <c r="ADY547" s="26"/>
      <c r="ADZ547" s="26"/>
      <c r="AEA547" s="26"/>
      <c r="AEB547" s="26"/>
      <c r="AEC547" s="26"/>
      <c r="AED547" s="26"/>
      <c r="AEE547" s="26"/>
      <c r="AEF547" s="26"/>
      <c r="AEG547" s="26"/>
      <c r="AEH547" s="26"/>
      <c r="AEI547" s="26"/>
      <c r="AEJ547" s="26"/>
      <c r="AEK547" s="26"/>
      <c r="AEL547" s="26"/>
      <c r="AEM547" s="26"/>
      <c r="AEN547" s="26"/>
      <c r="AEO547" s="26"/>
      <c r="AEP547" s="26"/>
      <c r="AEQ547" s="26"/>
      <c r="AER547" s="26"/>
      <c r="AES547" s="26"/>
      <c r="AET547" s="26"/>
      <c r="AEU547" s="26"/>
      <c r="AEV547" s="26"/>
      <c r="AEW547" s="26"/>
      <c r="AEX547" s="26"/>
      <c r="AEY547" s="26"/>
      <c r="AEZ547" s="26"/>
      <c r="AFA547" s="26"/>
      <c r="AFB547" s="26"/>
      <c r="AFC547" s="26"/>
      <c r="AFD547" s="26"/>
      <c r="AFE547" s="26"/>
      <c r="AFF547" s="26"/>
      <c r="AFG547" s="26"/>
      <c r="AFH547" s="26"/>
      <c r="AFI547" s="26"/>
      <c r="AFJ547" s="26"/>
      <c r="AFK547" s="26"/>
      <c r="AFL547" s="26"/>
      <c r="AFM547" s="26"/>
      <c r="AFN547" s="26"/>
      <c r="AFO547" s="26"/>
      <c r="AFP547" s="26"/>
      <c r="AFQ547" s="26"/>
      <c r="AFR547" s="26"/>
      <c r="AFS547" s="26"/>
      <c r="AFT547" s="26"/>
      <c r="AFU547" s="26"/>
      <c r="AFV547" s="26"/>
      <c r="AFW547" s="26"/>
      <c r="AFX547" s="26"/>
      <c r="AFY547" s="26"/>
      <c r="AFZ547" s="26"/>
      <c r="AGA547" s="26"/>
      <c r="AGB547" s="26"/>
      <c r="AGC547" s="26"/>
      <c r="AGD547" s="26"/>
      <c r="AGE547" s="26"/>
      <c r="AGF547" s="26"/>
      <c r="AGG547" s="26"/>
      <c r="AGH547" s="26"/>
      <c r="AGI547" s="26"/>
      <c r="AGJ547" s="26"/>
      <c r="AGK547" s="26"/>
      <c r="AGL547" s="26"/>
      <c r="AGM547" s="26"/>
      <c r="AGN547" s="26"/>
      <c r="AGO547" s="26"/>
    </row>
    <row r="548" spans="371:873" x14ac:dyDescent="0.25">
      <c r="NG548" s="26"/>
      <c r="NH548" s="26"/>
      <c r="NI548" s="26"/>
      <c r="NJ548" s="26"/>
      <c r="NK548" s="26"/>
      <c r="NL548" s="26"/>
      <c r="NM548" s="26"/>
      <c r="NN548" s="26"/>
      <c r="NO548" s="26"/>
      <c r="NP548" s="26"/>
      <c r="NQ548" s="26"/>
      <c r="NR548" s="26"/>
      <c r="NS548" s="26"/>
      <c r="NT548" s="26"/>
      <c r="NU548" s="26"/>
      <c r="NV548" s="26"/>
      <c r="NW548" s="26"/>
      <c r="NX548" s="26"/>
      <c r="NY548" s="26"/>
      <c r="NZ548" s="26"/>
      <c r="OA548" s="26"/>
      <c r="OB548" s="26"/>
      <c r="OC548" s="26"/>
      <c r="OD548" s="26"/>
      <c r="OE548" s="26"/>
      <c r="OF548" s="26"/>
      <c r="OG548" s="26"/>
      <c r="OH548" s="26"/>
      <c r="OI548" s="26"/>
      <c r="OJ548" s="26"/>
      <c r="OK548" s="26"/>
      <c r="OL548" s="26"/>
      <c r="OM548" s="26"/>
      <c r="ON548" s="26"/>
      <c r="OO548" s="26"/>
      <c r="OP548" s="26"/>
      <c r="OQ548" s="26"/>
      <c r="OR548" s="26"/>
      <c r="OS548" s="26"/>
      <c r="OT548" s="26"/>
      <c r="OU548" s="26"/>
      <c r="OV548" s="26"/>
      <c r="OW548" s="26"/>
      <c r="OX548" s="26"/>
      <c r="OY548" s="26"/>
      <c r="OZ548" s="26"/>
      <c r="PA548" s="26"/>
      <c r="PB548" s="26"/>
      <c r="PC548" s="26"/>
      <c r="PD548" s="26"/>
      <c r="PE548" s="26"/>
      <c r="PF548" s="26"/>
      <c r="PG548" s="26"/>
      <c r="PH548" s="26"/>
      <c r="PI548" s="26"/>
      <c r="PJ548" s="26"/>
      <c r="PK548" s="26"/>
      <c r="PL548" s="26"/>
      <c r="PM548" s="26"/>
      <c r="PN548" s="26"/>
      <c r="PO548" s="26"/>
      <c r="PP548" s="26"/>
      <c r="PQ548" s="26"/>
      <c r="PR548" s="26"/>
      <c r="PS548" s="26"/>
      <c r="PT548" s="26"/>
      <c r="PU548" s="26"/>
      <c r="PV548" s="26"/>
      <c r="PW548" s="26"/>
      <c r="PX548" s="26"/>
      <c r="PY548" s="26"/>
      <c r="PZ548" s="26"/>
      <c r="QA548" s="26"/>
      <c r="QB548" s="26"/>
      <c r="QC548" s="26"/>
      <c r="QD548" s="26"/>
      <c r="QE548" s="26"/>
      <c r="QF548" s="26"/>
      <c r="QG548" s="26"/>
      <c r="QH548" s="26"/>
      <c r="QI548" s="26"/>
      <c r="QJ548" s="26"/>
      <c r="QK548" s="26"/>
      <c r="QL548" s="26"/>
      <c r="QM548" s="26"/>
      <c r="QN548" s="26"/>
      <c r="QO548" s="26"/>
      <c r="QP548" s="26"/>
      <c r="QQ548" s="26"/>
      <c r="QR548" s="26"/>
      <c r="QS548" s="26"/>
      <c r="QT548" s="26"/>
      <c r="QU548" s="26"/>
      <c r="QV548" s="26"/>
      <c r="QW548" s="26"/>
      <c r="QX548" s="26"/>
      <c r="QY548" s="26"/>
      <c r="QZ548" s="26"/>
      <c r="RA548" s="26"/>
      <c r="RB548" s="26"/>
      <c r="RC548" s="26"/>
      <c r="RD548" s="26"/>
      <c r="RE548" s="26"/>
      <c r="RF548" s="26"/>
      <c r="RG548" s="26"/>
      <c r="RH548" s="26"/>
      <c r="RI548" s="26"/>
      <c r="RJ548" s="26"/>
      <c r="RK548" s="26"/>
      <c r="RL548" s="26"/>
      <c r="RM548" s="26"/>
      <c r="RN548" s="26"/>
      <c r="RO548" s="26"/>
      <c r="RP548" s="26"/>
      <c r="RQ548" s="26"/>
      <c r="RR548" s="26"/>
      <c r="RS548" s="26"/>
      <c r="RT548" s="26"/>
      <c r="RU548" s="26"/>
      <c r="RV548" s="26"/>
      <c r="RW548" s="26"/>
      <c r="RX548" s="26"/>
      <c r="RY548" s="26"/>
      <c r="RZ548" s="26"/>
      <c r="SA548" s="26"/>
      <c r="SB548" s="26"/>
      <c r="SC548" s="26"/>
      <c r="SD548" s="26"/>
      <c r="SE548" s="26"/>
      <c r="SF548" s="26"/>
      <c r="SG548" s="26"/>
      <c r="SH548" s="26"/>
      <c r="SI548" s="26"/>
      <c r="SJ548" s="26"/>
      <c r="SK548" s="26"/>
      <c r="SL548" s="26"/>
      <c r="SM548" s="26"/>
      <c r="SN548" s="26"/>
      <c r="SO548" s="26"/>
      <c r="SP548" s="26"/>
      <c r="AAV548" s="26"/>
      <c r="AAW548" s="26"/>
      <c r="AAX548" s="26"/>
      <c r="AAY548" s="26"/>
      <c r="AAZ548" s="26"/>
      <c r="ABA548" s="26"/>
      <c r="ABB548" s="26"/>
      <c r="ABC548" s="26"/>
      <c r="ABD548" s="26"/>
      <c r="ABE548" s="26"/>
      <c r="ABF548" s="26"/>
      <c r="ABG548" s="26"/>
      <c r="ABH548" s="26"/>
      <c r="ABI548" s="26"/>
      <c r="ABJ548" s="26"/>
      <c r="ABK548" s="26"/>
      <c r="ABL548" s="26"/>
      <c r="ABM548" s="26"/>
      <c r="ABN548" s="26"/>
      <c r="ABO548" s="26"/>
      <c r="ABP548" s="26"/>
      <c r="ABQ548" s="26"/>
      <c r="ABR548" s="26"/>
      <c r="ABS548" s="26"/>
      <c r="ABT548" s="26"/>
      <c r="ABU548" s="26"/>
      <c r="ABV548" s="26"/>
      <c r="ABW548" s="26"/>
      <c r="ABX548" s="26"/>
      <c r="ABY548" s="26"/>
      <c r="ABZ548" s="26"/>
      <c r="ACA548" s="26"/>
      <c r="ACB548" s="26"/>
      <c r="ACC548" s="26"/>
      <c r="ACD548" s="26"/>
      <c r="ACE548" s="26"/>
      <c r="ACF548" s="26"/>
      <c r="ACG548" s="26"/>
      <c r="ACH548" s="26"/>
      <c r="ACI548" s="26"/>
      <c r="ACJ548" s="26"/>
      <c r="ACK548" s="26"/>
      <c r="ACL548" s="26"/>
      <c r="ACM548" s="26"/>
      <c r="ACN548" s="26"/>
      <c r="ACO548" s="26"/>
      <c r="ACP548" s="26"/>
      <c r="ACQ548" s="26"/>
      <c r="ACR548" s="26"/>
      <c r="ACS548" s="26"/>
      <c r="ACT548" s="26"/>
      <c r="ACU548" s="26"/>
      <c r="ACV548" s="26"/>
      <c r="ACW548" s="26"/>
      <c r="ACX548" s="26"/>
      <c r="ACY548" s="26"/>
      <c r="ACZ548" s="26"/>
      <c r="ADA548" s="26"/>
      <c r="ADB548" s="26"/>
      <c r="ADC548" s="26"/>
      <c r="ADD548" s="26"/>
      <c r="ADE548" s="26"/>
      <c r="ADF548" s="26"/>
      <c r="ADG548" s="26"/>
      <c r="ADH548" s="26"/>
      <c r="ADI548" s="26"/>
      <c r="ADJ548" s="26"/>
      <c r="ADK548" s="26"/>
      <c r="ADL548" s="26"/>
      <c r="ADM548" s="26"/>
      <c r="ADN548" s="26"/>
      <c r="ADO548" s="26"/>
      <c r="ADP548" s="26"/>
      <c r="ADQ548" s="26"/>
      <c r="ADR548" s="26"/>
      <c r="ADS548" s="26"/>
      <c r="ADT548" s="26"/>
      <c r="ADU548" s="26"/>
      <c r="ADV548" s="26"/>
      <c r="ADW548" s="26"/>
      <c r="ADX548" s="26"/>
      <c r="ADY548" s="26"/>
      <c r="ADZ548" s="26"/>
      <c r="AEA548" s="26"/>
      <c r="AEB548" s="26"/>
      <c r="AEC548" s="26"/>
      <c r="AED548" s="26"/>
      <c r="AEE548" s="26"/>
      <c r="AEF548" s="26"/>
      <c r="AEG548" s="26"/>
      <c r="AEH548" s="26"/>
      <c r="AEI548" s="26"/>
      <c r="AEJ548" s="26"/>
      <c r="AEK548" s="26"/>
      <c r="AEL548" s="26"/>
      <c r="AEM548" s="26"/>
      <c r="AEN548" s="26"/>
      <c r="AEO548" s="26"/>
      <c r="AEP548" s="26"/>
      <c r="AEQ548" s="26"/>
      <c r="AER548" s="26"/>
      <c r="AES548" s="26"/>
      <c r="AET548" s="26"/>
      <c r="AEU548" s="26"/>
      <c r="AEV548" s="26"/>
      <c r="AEW548" s="26"/>
      <c r="AEX548" s="26"/>
      <c r="AEY548" s="26"/>
      <c r="AEZ548" s="26"/>
      <c r="AFA548" s="26"/>
      <c r="AFB548" s="26"/>
      <c r="AFC548" s="26"/>
      <c r="AFD548" s="26"/>
      <c r="AFE548" s="26"/>
      <c r="AFF548" s="26"/>
      <c r="AFG548" s="26"/>
      <c r="AFH548" s="26"/>
      <c r="AFI548" s="26"/>
      <c r="AFJ548" s="26"/>
      <c r="AFK548" s="26"/>
      <c r="AFL548" s="26"/>
      <c r="AFM548" s="26"/>
      <c r="AFN548" s="26"/>
      <c r="AFO548" s="26"/>
      <c r="AFP548" s="26"/>
      <c r="AFQ548" s="26"/>
      <c r="AFR548" s="26"/>
      <c r="AFS548" s="26"/>
      <c r="AFT548" s="26"/>
      <c r="AFU548" s="26"/>
      <c r="AFV548" s="26"/>
      <c r="AFW548" s="26"/>
      <c r="AFX548" s="26"/>
      <c r="AFY548" s="26"/>
      <c r="AFZ548" s="26"/>
      <c r="AGA548" s="26"/>
      <c r="AGB548" s="26"/>
      <c r="AGC548" s="26"/>
      <c r="AGD548" s="26"/>
      <c r="AGE548" s="26"/>
      <c r="AGF548" s="26"/>
      <c r="AGG548" s="26"/>
      <c r="AGH548" s="26"/>
      <c r="AGI548" s="26"/>
      <c r="AGJ548" s="26"/>
      <c r="AGK548" s="26"/>
      <c r="AGL548" s="26"/>
      <c r="AGM548" s="26"/>
      <c r="AGN548" s="26"/>
      <c r="AGO548" s="26"/>
    </row>
    <row r="549" spans="371:873" x14ac:dyDescent="0.25">
      <c r="NG549" s="26"/>
      <c r="NH549" s="26"/>
      <c r="NI549" s="26"/>
      <c r="NJ549" s="26"/>
      <c r="NK549" s="26"/>
      <c r="NL549" s="26"/>
      <c r="NM549" s="26"/>
      <c r="NN549" s="26"/>
      <c r="NO549" s="26"/>
      <c r="NP549" s="26"/>
      <c r="NQ549" s="26"/>
      <c r="NR549" s="26"/>
      <c r="NS549" s="26"/>
      <c r="NT549" s="26"/>
      <c r="NU549" s="26"/>
      <c r="NV549" s="26"/>
      <c r="NW549" s="26"/>
      <c r="NX549" s="26"/>
      <c r="NY549" s="26"/>
      <c r="NZ549" s="26"/>
      <c r="OA549" s="26"/>
      <c r="OB549" s="26"/>
      <c r="OC549" s="26"/>
      <c r="OD549" s="26"/>
      <c r="OE549" s="26"/>
      <c r="OF549" s="26"/>
      <c r="OG549" s="26"/>
      <c r="OH549" s="26"/>
      <c r="OI549" s="26"/>
      <c r="OJ549" s="26"/>
      <c r="OK549" s="26"/>
      <c r="OL549" s="26"/>
      <c r="OM549" s="26"/>
      <c r="ON549" s="26"/>
      <c r="OO549" s="26"/>
      <c r="OP549" s="26"/>
      <c r="OQ549" s="26"/>
      <c r="OR549" s="26"/>
      <c r="OS549" s="26"/>
      <c r="OT549" s="26"/>
      <c r="OU549" s="26"/>
      <c r="OV549" s="26"/>
      <c r="OW549" s="26"/>
      <c r="OX549" s="26"/>
      <c r="OY549" s="26"/>
      <c r="OZ549" s="26"/>
      <c r="PA549" s="26"/>
      <c r="PB549" s="26"/>
      <c r="PC549" s="26"/>
      <c r="PD549" s="26"/>
      <c r="PE549" s="26"/>
      <c r="PF549" s="26"/>
      <c r="PG549" s="26"/>
      <c r="PH549" s="26"/>
      <c r="PI549" s="26"/>
      <c r="PJ549" s="26"/>
      <c r="PK549" s="26"/>
      <c r="PL549" s="26"/>
      <c r="PM549" s="26"/>
      <c r="PN549" s="26"/>
      <c r="PO549" s="26"/>
      <c r="PP549" s="26"/>
      <c r="PQ549" s="26"/>
      <c r="PR549" s="26"/>
      <c r="PS549" s="26"/>
      <c r="PT549" s="26"/>
      <c r="PU549" s="26"/>
      <c r="PV549" s="26"/>
      <c r="PW549" s="26"/>
      <c r="PX549" s="26"/>
      <c r="PY549" s="26"/>
      <c r="PZ549" s="26"/>
      <c r="QA549" s="26"/>
      <c r="QB549" s="26"/>
      <c r="QC549" s="26"/>
      <c r="QD549" s="26"/>
      <c r="QE549" s="26"/>
      <c r="QF549" s="26"/>
      <c r="QG549" s="26"/>
      <c r="QH549" s="26"/>
      <c r="QI549" s="26"/>
      <c r="QJ549" s="26"/>
      <c r="QK549" s="26"/>
      <c r="QL549" s="26"/>
      <c r="QM549" s="26"/>
      <c r="QN549" s="26"/>
      <c r="QO549" s="26"/>
      <c r="QP549" s="26"/>
      <c r="QQ549" s="26"/>
      <c r="QR549" s="26"/>
      <c r="QS549" s="26"/>
      <c r="QT549" s="26"/>
      <c r="QU549" s="26"/>
      <c r="QV549" s="26"/>
      <c r="QW549" s="26"/>
      <c r="QX549" s="26"/>
      <c r="QY549" s="26"/>
      <c r="QZ549" s="26"/>
      <c r="RA549" s="26"/>
      <c r="RB549" s="26"/>
      <c r="RC549" s="26"/>
      <c r="RD549" s="26"/>
      <c r="RE549" s="26"/>
      <c r="RF549" s="26"/>
      <c r="RG549" s="26"/>
      <c r="RH549" s="26"/>
      <c r="RI549" s="26"/>
      <c r="RJ549" s="26"/>
      <c r="RK549" s="26"/>
      <c r="RL549" s="26"/>
      <c r="RM549" s="26"/>
      <c r="RN549" s="26"/>
      <c r="RO549" s="26"/>
      <c r="RP549" s="26"/>
      <c r="RQ549" s="26"/>
      <c r="RR549" s="26"/>
      <c r="RS549" s="26"/>
      <c r="RT549" s="26"/>
      <c r="RU549" s="26"/>
      <c r="RV549" s="26"/>
      <c r="RW549" s="26"/>
      <c r="RX549" s="26"/>
      <c r="RY549" s="26"/>
      <c r="RZ549" s="26"/>
      <c r="SA549" s="26"/>
      <c r="SB549" s="26"/>
      <c r="SC549" s="26"/>
      <c r="SD549" s="26"/>
      <c r="SE549" s="26"/>
      <c r="SF549" s="26"/>
      <c r="SG549" s="26"/>
      <c r="SH549" s="26"/>
      <c r="SI549" s="26"/>
      <c r="SJ549" s="26"/>
      <c r="SK549" s="26"/>
      <c r="SL549" s="26"/>
      <c r="SM549" s="26"/>
      <c r="SN549" s="26"/>
      <c r="SO549" s="26"/>
      <c r="SP549" s="26"/>
      <c r="AAV549" s="26"/>
      <c r="AAW549" s="26"/>
      <c r="AAX549" s="26"/>
      <c r="AAY549" s="26"/>
      <c r="AAZ549" s="26"/>
      <c r="ABA549" s="26"/>
      <c r="ABB549" s="26"/>
      <c r="ABC549" s="26"/>
      <c r="ABD549" s="26"/>
      <c r="ABE549" s="26"/>
      <c r="ABF549" s="26"/>
      <c r="ABG549" s="26"/>
      <c r="ABH549" s="26"/>
      <c r="ABI549" s="26"/>
      <c r="ABJ549" s="26"/>
      <c r="ABK549" s="26"/>
      <c r="ABL549" s="26"/>
      <c r="ABM549" s="26"/>
      <c r="ABN549" s="26"/>
      <c r="ABO549" s="26"/>
      <c r="ABP549" s="26"/>
      <c r="ABQ549" s="26"/>
      <c r="ABR549" s="26"/>
      <c r="ABS549" s="26"/>
      <c r="ABT549" s="26"/>
      <c r="ABU549" s="26"/>
      <c r="ABV549" s="26"/>
      <c r="ABW549" s="26"/>
      <c r="ABX549" s="26"/>
      <c r="ABY549" s="26"/>
      <c r="ABZ549" s="26"/>
      <c r="ACA549" s="26"/>
      <c r="ACB549" s="26"/>
      <c r="ACC549" s="26"/>
      <c r="ACD549" s="26"/>
      <c r="ACE549" s="26"/>
      <c r="ACF549" s="26"/>
      <c r="ACG549" s="26"/>
      <c r="ACH549" s="26"/>
      <c r="ACI549" s="26"/>
      <c r="ACJ549" s="26"/>
      <c r="ACK549" s="26"/>
      <c r="ACL549" s="26"/>
      <c r="ACM549" s="26"/>
      <c r="ACN549" s="26"/>
      <c r="ACO549" s="26"/>
      <c r="ACP549" s="26"/>
      <c r="ACQ549" s="26"/>
      <c r="ACR549" s="26"/>
      <c r="ACS549" s="26"/>
      <c r="ACT549" s="26"/>
      <c r="ACU549" s="26"/>
      <c r="ACV549" s="26"/>
      <c r="ACW549" s="26"/>
      <c r="ACX549" s="26"/>
      <c r="ACY549" s="26"/>
      <c r="ACZ549" s="26"/>
      <c r="ADA549" s="26"/>
      <c r="ADB549" s="26"/>
      <c r="ADC549" s="26"/>
      <c r="ADD549" s="26"/>
      <c r="ADE549" s="26"/>
      <c r="ADF549" s="26"/>
      <c r="ADG549" s="26"/>
      <c r="ADH549" s="26"/>
      <c r="ADI549" s="26"/>
      <c r="ADJ549" s="26"/>
      <c r="ADK549" s="26"/>
      <c r="ADL549" s="26"/>
      <c r="ADM549" s="26"/>
      <c r="ADN549" s="26"/>
      <c r="ADO549" s="26"/>
      <c r="ADP549" s="26"/>
      <c r="ADQ549" s="26"/>
      <c r="ADR549" s="26"/>
      <c r="ADS549" s="26"/>
      <c r="ADT549" s="26"/>
      <c r="ADU549" s="26"/>
      <c r="ADV549" s="26"/>
      <c r="ADW549" s="26"/>
      <c r="ADX549" s="26"/>
      <c r="ADY549" s="26"/>
      <c r="ADZ549" s="26"/>
      <c r="AEA549" s="26"/>
      <c r="AEB549" s="26"/>
      <c r="AEC549" s="26"/>
      <c r="AED549" s="26"/>
      <c r="AEE549" s="26"/>
      <c r="AEF549" s="26"/>
      <c r="AEG549" s="26"/>
      <c r="AEH549" s="26"/>
      <c r="AEI549" s="26"/>
      <c r="AEJ549" s="26"/>
      <c r="AEK549" s="26"/>
      <c r="AEL549" s="26"/>
      <c r="AEM549" s="26"/>
      <c r="AEN549" s="26"/>
      <c r="AEO549" s="26"/>
      <c r="AEP549" s="26"/>
      <c r="AEQ549" s="26"/>
      <c r="AER549" s="26"/>
      <c r="AES549" s="26"/>
      <c r="AET549" s="26"/>
      <c r="AEU549" s="26"/>
      <c r="AEV549" s="26"/>
      <c r="AEW549" s="26"/>
      <c r="AEX549" s="26"/>
      <c r="AEY549" s="26"/>
      <c r="AEZ549" s="26"/>
      <c r="AFA549" s="26"/>
      <c r="AFB549" s="26"/>
      <c r="AFC549" s="26"/>
      <c r="AFD549" s="26"/>
      <c r="AFE549" s="26"/>
      <c r="AFF549" s="26"/>
      <c r="AFG549" s="26"/>
      <c r="AFH549" s="26"/>
      <c r="AFI549" s="26"/>
      <c r="AFJ549" s="26"/>
      <c r="AFK549" s="26"/>
      <c r="AFL549" s="26"/>
      <c r="AFM549" s="26"/>
      <c r="AFN549" s="26"/>
      <c r="AFO549" s="26"/>
      <c r="AFP549" s="26"/>
      <c r="AFQ549" s="26"/>
      <c r="AFR549" s="26"/>
      <c r="AFS549" s="26"/>
      <c r="AFT549" s="26"/>
      <c r="AFU549" s="26"/>
      <c r="AFV549" s="26"/>
      <c r="AFW549" s="26"/>
      <c r="AFX549" s="26"/>
      <c r="AFY549" s="26"/>
      <c r="AFZ549" s="26"/>
      <c r="AGA549" s="26"/>
      <c r="AGB549" s="26"/>
      <c r="AGC549" s="26"/>
      <c r="AGD549" s="26"/>
      <c r="AGE549" s="26"/>
      <c r="AGF549" s="26"/>
      <c r="AGG549" s="26"/>
      <c r="AGH549" s="26"/>
      <c r="AGI549" s="26"/>
      <c r="AGJ549" s="26"/>
      <c r="AGK549" s="26"/>
      <c r="AGL549" s="26"/>
      <c r="AGM549" s="26"/>
      <c r="AGN549" s="26"/>
      <c r="AGO549" s="26"/>
    </row>
    <row r="550" spans="371:873" x14ac:dyDescent="0.25">
      <c r="NG550" s="26"/>
      <c r="NH550" s="26"/>
      <c r="NI550" s="26"/>
      <c r="NJ550" s="26"/>
      <c r="NK550" s="26"/>
      <c r="NL550" s="26"/>
      <c r="NM550" s="26"/>
      <c r="NN550" s="26"/>
      <c r="NO550" s="26"/>
      <c r="NP550" s="26"/>
      <c r="NQ550" s="26"/>
      <c r="NR550" s="26"/>
      <c r="NS550" s="26"/>
      <c r="NT550" s="26"/>
      <c r="NU550" s="26"/>
      <c r="NV550" s="26"/>
      <c r="NW550" s="26"/>
      <c r="NX550" s="26"/>
      <c r="NY550" s="26"/>
      <c r="NZ550" s="26"/>
      <c r="OA550" s="26"/>
      <c r="OB550" s="26"/>
      <c r="OC550" s="26"/>
      <c r="OD550" s="26"/>
      <c r="OE550" s="26"/>
      <c r="OF550" s="26"/>
      <c r="OG550" s="26"/>
      <c r="OH550" s="26"/>
      <c r="OI550" s="26"/>
      <c r="OJ550" s="26"/>
      <c r="OK550" s="26"/>
      <c r="OL550" s="26"/>
      <c r="OM550" s="26"/>
      <c r="ON550" s="26"/>
      <c r="OO550" s="26"/>
      <c r="OP550" s="26"/>
      <c r="OQ550" s="26"/>
      <c r="OR550" s="26"/>
      <c r="OS550" s="26"/>
      <c r="OT550" s="26"/>
      <c r="OU550" s="26"/>
      <c r="OV550" s="26"/>
      <c r="OW550" s="26"/>
      <c r="OX550" s="26"/>
      <c r="OY550" s="26"/>
      <c r="OZ550" s="26"/>
      <c r="PA550" s="26"/>
      <c r="PB550" s="26"/>
      <c r="PC550" s="26"/>
      <c r="PD550" s="26"/>
      <c r="PE550" s="26"/>
      <c r="PF550" s="26"/>
      <c r="PG550" s="26"/>
      <c r="PH550" s="26"/>
      <c r="PI550" s="26"/>
      <c r="PJ550" s="26"/>
      <c r="PK550" s="26"/>
      <c r="PL550" s="26"/>
      <c r="PM550" s="26"/>
      <c r="PN550" s="26"/>
      <c r="PO550" s="26"/>
      <c r="PP550" s="26"/>
      <c r="PQ550" s="26"/>
      <c r="PR550" s="26"/>
      <c r="PS550" s="26"/>
      <c r="PT550" s="26"/>
      <c r="PU550" s="26"/>
      <c r="PV550" s="26"/>
      <c r="PW550" s="26"/>
      <c r="PX550" s="26"/>
      <c r="PY550" s="26"/>
      <c r="PZ550" s="26"/>
      <c r="QA550" s="26"/>
      <c r="QB550" s="26"/>
      <c r="QC550" s="26"/>
      <c r="QD550" s="26"/>
      <c r="QE550" s="26"/>
      <c r="QF550" s="26"/>
      <c r="QG550" s="26"/>
      <c r="QH550" s="26"/>
      <c r="QI550" s="26"/>
      <c r="QJ550" s="26"/>
      <c r="QK550" s="26"/>
      <c r="QL550" s="26"/>
      <c r="QM550" s="26"/>
      <c r="QN550" s="26"/>
      <c r="QO550" s="26"/>
      <c r="QP550" s="26"/>
      <c r="QQ550" s="26"/>
      <c r="QR550" s="26"/>
      <c r="QS550" s="26"/>
      <c r="QT550" s="26"/>
      <c r="QU550" s="26"/>
      <c r="QV550" s="26"/>
      <c r="QW550" s="26"/>
      <c r="QX550" s="26"/>
      <c r="QY550" s="26"/>
      <c r="QZ550" s="26"/>
      <c r="RA550" s="26"/>
      <c r="RB550" s="26"/>
      <c r="RC550" s="26"/>
      <c r="RD550" s="26"/>
      <c r="RE550" s="26"/>
      <c r="RF550" s="26"/>
      <c r="RG550" s="26"/>
      <c r="RH550" s="26"/>
      <c r="RI550" s="26"/>
      <c r="RJ550" s="26"/>
      <c r="RK550" s="26"/>
      <c r="RL550" s="26"/>
      <c r="RM550" s="26"/>
      <c r="RN550" s="26"/>
      <c r="RO550" s="26"/>
      <c r="RP550" s="26"/>
      <c r="RQ550" s="26"/>
      <c r="RR550" s="26"/>
      <c r="RS550" s="26"/>
      <c r="RT550" s="26"/>
      <c r="RU550" s="26"/>
      <c r="RV550" s="26"/>
      <c r="RW550" s="26"/>
      <c r="RX550" s="26"/>
      <c r="RY550" s="26"/>
      <c r="RZ550" s="26"/>
      <c r="SA550" s="26"/>
      <c r="SB550" s="26"/>
      <c r="SC550" s="26"/>
      <c r="SD550" s="26"/>
      <c r="SE550" s="26"/>
      <c r="SF550" s="26"/>
      <c r="SG550" s="26"/>
      <c r="SH550" s="26"/>
      <c r="SI550" s="26"/>
      <c r="SJ550" s="26"/>
      <c r="SK550" s="26"/>
      <c r="SL550" s="26"/>
      <c r="SM550" s="26"/>
      <c r="SN550" s="26"/>
      <c r="SO550" s="26"/>
      <c r="SP550" s="26"/>
      <c r="AAV550" s="26"/>
      <c r="AAW550" s="26"/>
      <c r="AAX550" s="26"/>
      <c r="AAY550" s="26"/>
      <c r="AAZ550" s="26"/>
      <c r="ABA550" s="26"/>
      <c r="ABB550" s="26"/>
      <c r="ABC550" s="26"/>
      <c r="ABD550" s="26"/>
      <c r="ABE550" s="26"/>
      <c r="ABF550" s="26"/>
      <c r="ABG550" s="26"/>
      <c r="ABH550" s="26"/>
      <c r="ABI550" s="26"/>
      <c r="ABJ550" s="26"/>
      <c r="ABK550" s="26"/>
      <c r="ABL550" s="26"/>
      <c r="ABM550" s="26"/>
      <c r="ABN550" s="26"/>
      <c r="ABO550" s="26"/>
      <c r="ABP550" s="26"/>
      <c r="ABQ550" s="26"/>
      <c r="ABR550" s="26"/>
      <c r="ABS550" s="26"/>
      <c r="ABT550" s="26"/>
      <c r="ABU550" s="26"/>
      <c r="ABV550" s="26"/>
      <c r="ABW550" s="26"/>
      <c r="ABX550" s="26"/>
      <c r="ABY550" s="26"/>
      <c r="ABZ550" s="26"/>
      <c r="ACA550" s="26"/>
      <c r="ACB550" s="26"/>
      <c r="ACC550" s="26"/>
      <c r="ACD550" s="26"/>
      <c r="ACE550" s="26"/>
      <c r="ACF550" s="26"/>
      <c r="ACG550" s="26"/>
      <c r="ACH550" s="26"/>
      <c r="ACI550" s="26"/>
      <c r="ACJ550" s="26"/>
      <c r="ACK550" s="26"/>
      <c r="ACL550" s="26"/>
      <c r="ACM550" s="26"/>
      <c r="ACN550" s="26"/>
      <c r="ACO550" s="26"/>
      <c r="ACP550" s="26"/>
      <c r="ACQ550" s="26"/>
      <c r="ACR550" s="26"/>
      <c r="ACS550" s="26"/>
      <c r="ACT550" s="26"/>
      <c r="ACU550" s="26"/>
      <c r="ACV550" s="26"/>
      <c r="ACW550" s="26"/>
      <c r="ACX550" s="26"/>
      <c r="ACY550" s="26"/>
      <c r="ACZ550" s="26"/>
      <c r="ADA550" s="26"/>
      <c r="ADB550" s="26"/>
      <c r="ADC550" s="26"/>
      <c r="ADD550" s="26"/>
      <c r="ADE550" s="26"/>
      <c r="ADF550" s="26"/>
      <c r="ADG550" s="26"/>
      <c r="ADH550" s="26"/>
      <c r="ADI550" s="26"/>
      <c r="ADJ550" s="26"/>
      <c r="ADK550" s="26"/>
      <c r="ADL550" s="26"/>
      <c r="ADM550" s="26"/>
      <c r="ADN550" s="26"/>
      <c r="ADO550" s="26"/>
      <c r="ADP550" s="26"/>
      <c r="ADQ550" s="26"/>
      <c r="ADR550" s="26"/>
      <c r="ADS550" s="26"/>
      <c r="ADT550" s="26"/>
      <c r="ADU550" s="26"/>
      <c r="ADV550" s="26"/>
      <c r="ADW550" s="26"/>
      <c r="ADX550" s="26"/>
      <c r="ADY550" s="26"/>
      <c r="ADZ550" s="26"/>
      <c r="AEA550" s="26"/>
      <c r="AEB550" s="26"/>
      <c r="AEC550" s="26"/>
      <c r="AED550" s="26"/>
      <c r="AEE550" s="26"/>
      <c r="AEF550" s="26"/>
      <c r="AEG550" s="26"/>
      <c r="AEH550" s="26"/>
      <c r="AEI550" s="26"/>
      <c r="AEJ550" s="26"/>
      <c r="AEK550" s="26"/>
      <c r="AEL550" s="26"/>
      <c r="AEM550" s="26"/>
      <c r="AEN550" s="26"/>
      <c r="AEO550" s="26"/>
      <c r="AEP550" s="26"/>
      <c r="AEQ550" s="26"/>
      <c r="AER550" s="26"/>
      <c r="AES550" s="26"/>
      <c r="AET550" s="26"/>
      <c r="AEU550" s="26"/>
      <c r="AEV550" s="26"/>
      <c r="AEW550" s="26"/>
      <c r="AEX550" s="26"/>
      <c r="AEY550" s="26"/>
      <c r="AEZ550" s="26"/>
      <c r="AFA550" s="26"/>
      <c r="AFB550" s="26"/>
      <c r="AFC550" s="26"/>
      <c r="AFD550" s="26"/>
      <c r="AFE550" s="26"/>
      <c r="AFF550" s="26"/>
      <c r="AFG550" s="26"/>
      <c r="AFH550" s="26"/>
      <c r="AFI550" s="26"/>
      <c r="AFJ550" s="26"/>
      <c r="AFK550" s="26"/>
      <c r="AFL550" s="26"/>
      <c r="AFM550" s="26"/>
      <c r="AFN550" s="26"/>
      <c r="AFO550" s="26"/>
      <c r="AFP550" s="26"/>
      <c r="AFQ550" s="26"/>
      <c r="AFR550" s="26"/>
      <c r="AFS550" s="26"/>
      <c r="AFT550" s="26"/>
      <c r="AFU550" s="26"/>
      <c r="AFV550" s="26"/>
      <c r="AFW550" s="26"/>
      <c r="AFX550" s="26"/>
      <c r="AFY550" s="26"/>
      <c r="AFZ550" s="26"/>
      <c r="AGA550" s="26"/>
      <c r="AGB550" s="26"/>
      <c r="AGC550" s="26"/>
      <c r="AGD550" s="26"/>
      <c r="AGE550" s="26"/>
      <c r="AGF550" s="26"/>
      <c r="AGG550" s="26"/>
      <c r="AGH550" s="26"/>
      <c r="AGI550" s="26"/>
      <c r="AGJ550" s="26"/>
      <c r="AGK550" s="26"/>
      <c r="AGL550" s="26"/>
      <c r="AGM550" s="26"/>
      <c r="AGN550" s="26"/>
      <c r="AGO550" s="26"/>
    </row>
    <row r="551" spans="371:873" x14ac:dyDescent="0.25">
      <c r="NG551" s="26"/>
      <c r="NH551" s="26"/>
      <c r="NI551" s="26"/>
      <c r="NJ551" s="26"/>
      <c r="NK551" s="26"/>
      <c r="NL551" s="26"/>
      <c r="NM551" s="26"/>
      <c r="NN551" s="26"/>
      <c r="NO551" s="26"/>
      <c r="NP551" s="26"/>
      <c r="NQ551" s="26"/>
      <c r="NR551" s="26"/>
      <c r="NS551" s="26"/>
      <c r="NT551" s="26"/>
      <c r="NU551" s="26"/>
      <c r="NV551" s="26"/>
      <c r="NW551" s="26"/>
      <c r="NX551" s="26"/>
      <c r="NY551" s="26"/>
      <c r="NZ551" s="26"/>
      <c r="OA551" s="26"/>
      <c r="OB551" s="26"/>
      <c r="OC551" s="26"/>
      <c r="OD551" s="26"/>
      <c r="OE551" s="26"/>
      <c r="OF551" s="26"/>
      <c r="OG551" s="26"/>
      <c r="OH551" s="26"/>
      <c r="OI551" s="26"/>
      <c r="OJ551" s="26"/>
      <c r="OK551" s="26"/>
      <c r="OL551" s="26"/>
      <c r="OM551" s="26"/>
      <c r="ON551" s="26"/>
      <c r="OO551" s="26"/>
      <c r="OP551" s="26"/>
      <c r="OQ551" s="26"/>
      <c r="OR551" s="26"/>
      <c r="OS551" s="26"/>
      <c r="OT551" s="26"/>
      <c r="OU551" s="26"/>
      <c r="OV551" s="26"/>
      <c r="OW551" s="26"/>
      <c r="OX551" s="26"/>
      <c r="OY551" s="26"/>
      <c r="OZ551" s="26"/>
      <c r="PA551" s="26"/>
      <c r="PB551" s="26"/>
      <c r="PC551" s="26"/>
      <c r="PD551" s="26"/>
      <c r="PE551" s="26"/>
      <c r="PF551" s="26"/>
      <c r="PG551" s="26"/>
      <c r="PH551" s="26"/>
      <c r="PI551" s="26"/>
      <c r="PJ551" s="26"/>
      <c r="PK551" s="26"/>
      <c r="PL551" s="26"/>
      <c r="PM551" s="26"/>
      <c r="PN551" s="26"/>
      <c r="PO551" s="26"/>
      <c r="PP551" s="26"/>
      <c r="PQ551" s="26"/>
      <c r="PR551" s="26"/>
      <c r="PS551" s="26"/>
      <c r="PT551" s="26"/>
      <c r="PU551" s="26"/>
      <c r="PV551" s="26"/>
      <c r="PW551" s="26"/>
      <c r="PX551" s="26"/>
      <c r="PY551" s="26"/>
      <c r="PZ551" s="26"/>
      <c r="QA551" s="26"/>
      <c r="QB551" s="26"/>
      <c r="QC551" s="26"/>
      <c r="QD551" s="26"/>
      <c r="QE551" s="26"/>
      <c r="QF551" s="26"/>
      <c r="QG551" s="26"/>
      <c r="QH551" s="26"/>
      <c r="QI551" s="26"/>
      <c r="QJ551" s="26"/>
      <c r="QK551" s="26"/>
      <c r="QL551" s="26"/>
      <c r="QM551" s="26"/>
      <c r="QN551" s="26"/>
      <c r="QO551" s="26"/>
      <c r="QP551" s="26"/>
      <c r="QQ551" s="26"/>
      <c r="QR551" s="26"/>
      <c r="QS551" s="26"/>
      <c r="QT551" s="26"/>
      <c r="QU551" s="26"/>
      <c r="QV551" s="26"/>
      <c r="QW551" s="26"/>
      <c r="QX551" s="26"/>
      <c r="QY551" s="26"/>
      <c r="QZ551" s="26"/>
      <c r="RA551" s="26"/>
      <c r="RB551" s="26"/>
      <c r="RC551" s="26"/>
      <c r="RD551" s="26"/>
      <c r="RE551" s="26"/>
      <c r="RF551" s="26"/>
      <c r="RG551" s="26"/>
      <c r="RH551" s="26"/>
      <c r="RI551" s="26"/>
      <c r="RJ551" s="26"/>
      <c r="RK551" s="26"/>
      <c r="RL551" s="26"/>
      <c r="RM551" s="26"/>
      <c r="RN551" s="26"/>
      <c r="RO551" s="26"/>
      <c r="RP551" s="26"/>
      <c r="RQ551" s="26"/>
      <c r="RR551" s="26"/>
      <c r="RS551" s="26"/>
      <c r="RT551" s="26"/>
      <c r="RU551" s="26"/>
      <c r="RV551" s="26"/>
      <c r="RW551" s="26"/>
      <c r="RX551" s="26"/>
      <c r="RY551" s="26"/>
      <c r="RZ551" s="26"/>
      <c r="SA551" s="26"/>
      <c r="SB551" s="26"/>
      <c r="SC551" s="26"/>
      <c r="SD551" s="26"/>
      <c r="SE551" s="26"/>
      <c r="SF551" s="26"/>
      <c r="SG551" s="26"/>
      <c r="SH551" s="26"/>
      <c r="SI551" s="26"/>
      <c r="SJ551" s="26"/>
      <c r="SK551" s="26"/>
      <c r="SL551" s="26"/>
      <c r="SM551" s="26"/>
      <c r="SN551" s="26"/>
      <c r="SO551" s="26"/>
      <c r="SP551" s="26"/>
      <c r="AAV551" s="26"/>
      <c r="AAW551" s="26"/>
      <c r="AAX551" s="26"/>
      <c r="AAY551" s="26"/>
      <c r="AAZ551" s="26"/>
      <c r="ABA551" s="26"/>
      <c r="ABB551" s="26"/>
      <c r="ABC551" s="26"/>
      <c r="ABD551" s="26"/>
      <c r="ABE551" s="26"/>
      <c r="ABF551" s="26"/>
      <c r="ABG551" s="26"/>
      <c r="ABH551" s="26"/>
      <c r="ABI551" s="26"/>
      <c r="ABJ551" s="26"/>
      <c r="ABK551" s="26"/>
      <c r="ABL551" s="26"/>
      <c r="ABM551" s="26"/>
      <c r="ABN551" s="26"/>
      <c r="ABO551" s="26"/>
      <c r="ABP551" s="26"/>
      <c r="ABQ551" s="26"/>
      <c r="ABR551" s="26"/>
      <c r="ABS551" s="26"/>
      <c r="ABT551" s="26"/>
      <c r="ABU551" s="26"/>
      <c r="ABV551" s="26"/>
      <c r="ABW551" s="26"/>
      <c r="ABX551" s="26"/>
      <c r="ABY551" s="26"/>
      <c r="ABZ551" s="26"/>
      <c r="ACA551" s="26"/>
      <c r="ACB551" s="26"/>
      <c r="ACC551" s="26"/>
      <c r="ACD551" s="26"/>
      <c r="ACE551" s="26"/>
      <c r="ACF551" s="26"/>
      <c r="ACG551" s="26"/>
      <c r="ACH551" s="26"/>
      <c r="ACI551" s="26"/>
      <c r="ACJ551" s="26"/>
      <c r="ACK551" s="26"/>
      <c r="ACL551" s="26"/>
      <c r="ACM551" s="26"/>
      <c r="ACN551" s="26"/>
      <c r="ACO551" s="26"/>
      <c r="ACP551" s="26"/>
      <c r="ACQ551" s="26"/>
      <c r="ACR551" s="26"/>
      <c r="ACS551" s="26"/>
      <c r="ACT551" s="26"/>
      <c r="ACU551" s="26"/>
      <c r="ACV551" s="26"/>
      <c r="ACW551" s="26"/>
      <c r="ACX551" s="26"/>
      <c r="ACY551" s="26"/>
      <c r="ACZ551" s="26"/>
      <c r="ADA551" s="26"/>
      <c r="ADB551" s="26"/>
      <c r="ADC551" s="26"/>
      <c r="ADD551" s="26"/>
      <c r="ADE551" s="26"/>
      <c r="ADF551" s="26"/>
      <c r="ADG551" s="26"/>
      <c r="ADH551" s="26"/>
      <c r="ADI551" s="26"/>
      <c r="ADJ551" s="26"/>
      <c r="ADK551" s="26"/>
      <c r="ADL551" s="26"/>
      <c r="ADM551" s="26"/>
      <c r="ADN551" s="26"/>
      <c r="ADO551" s="26"/>
      <c r="ADP551" s="26"/>
      <c r="ADQ551" s="26"/>
      <c r="ADR551" s="26"/>
      <c r="ADS551" s="26"/>
      <c r="ADT551" s="26"/>
      <c r="ADU551" s="26"/>
      <c r="ADV551" s="26"/>
      <c r="ADW551" s="26"/>
      <c r="ADX551" s="26"/>
      <c r="ADY551" s="26"/>
      <c r="ADZ551" s="26"/>
      <c r="AEA551" s="26"/>
      <c r="AEB551" s="26"/>
      <c r="AEC551" s="26"/>
      <c r="AED551" s="26"/>
      <c r="AEE551" s="26"/>
      <c r="AEF551" s="26"/>
      <c r="AEG551" s="26"/>
      <c r="AEH551" s="26"/>
      <c r="AEI551" s="26"/>
      <c r="AEJ551" s="26"/>
      <c r="AEK551" s="26"/>
      <c r="AEL551" s="26"/>
      <c r="AEM551" s="26"/>
      <c r="AEN551" s="26"/>
      <c r="AEO551" s="26"/>
      <c r="AEP551" s="26"/>
      <c r="AEQ551" s="26"/>
      <c r="AER551" s="26"/>
      <c r="AES551" s="26"/>
      <c r="AET551" s="26"/>
      <c r="AEU551" s="26"/>
      <c r="AEV551" s="26"/>
      <c r="AEW551" s="26"/>
      <c r="AEX551" s="26"/>
      <c r="AEY551" s="26"/>
      <c r="AEZ551" s="26"/>
      <c r="AFA551" s="26"/>
      <c r="AFB551" s="26"/>
      <c r="AFC551" s="26"/>
      <c r="AFD551" s="26"/>
      <c r="AFE551" s="26"/>
      <c r="AFF551" s="26"/>
      <c r="AFG551" s="26"/>
      <c r="AFH551" s="26"/>
      <c r="AFI551" s="26"/>
      <c r="AFJ551" s="26"/>
      <c r="AFK551" s="26"/>
      <c r="AFL551" s="26"/>
      <c r="AFM551" s="26"/>
      <c r="AFN551" s="26"/>
      <c r="AFO551" s="26"/>
      <c r="AFP551" s="26"/>
      <c r="AFQ551" s="26"/>
      <c r="AFR551" s="26"/>
      <c r="AFS551" s="26"/>
      <c r="AFT551" s="26"/>
      <c r="AFU551" s="26"/>
      <c r="AFV551" s="26"/>
      <c r="AFW551" s="26"/>
      <c r="AFX551" s="26"/>
      <c r="AFY551" s="26"/>
      <c r="AFZ551" s="26"/>
      <c r="AGA551" s="26"/>
      <c r="AGB551" s="26"/>
      <c r="AGC551" s="26"/>
      <c r="AGD551" s="26"/>
      <c r="AGE551" s="26"/>
      <c r="AGF551" s="26"/>
      <c r="AGG551" s="26"/>
      <c r="AGH551" s="26"/>
      <c r="AGI551" s="26"/>
      <c r="AGJ551" s="26"/>
      <c r="AGK551" s="26"/>
      <c r="AGL551" s="26"/>
      <c r="AGM551" s="26"/>
      <c r="AGN551" s="26"/>
      <c r="AGO551" s="26"/>
    </row>
    <row r="552" spans="371:873" x14ac:dyDescent="0.25">
      <c r="NG552" s="26"/>
      <c r="NH552" s="26"/>
      <c r="NI552" s="26"/>
      <c r="NJ552" s="26"/>
      <c r="NK552" s="26"/>
      <c r="NL552" s="26"/>
      <c r="NM552" s="26"/>
      <c r="NN552" s="26"/>
      <c r="NO552" s="26"/>
      <c r="NP552" s="26"/>
      <c r="NQ552" s="26"/>
      <c r="NR552" s="26"/>
      <c r="NS552" s="26"/>
      <c r="NT552" s="26"/>
      <c r="NU552" s="26"/>
      <c r="NV552" s="26"/>
      <c r="NW552" s="26"/>
      <c r="NX552" s="26"/>
      <c r="NY552" s="26"/>
      <c r="NZ552" s="26"/>
      <c r="OA552" s="26"/>
      <c r="OB552" s="26"/>
      <c r="OC552" s="26"/>
      <c r="OD552" s="26"/>
      <c r="OE552" s="26"/>
      <c r="OF552" s="26"/>
      <c r="OG552" s="26"/>
      <c r="OH552" s="26"/>
      <c r="OI552" s="26"/>
      <c r="OJ552" s="26"/>
      <c r="OK552" s="26"/>
      <c r="OL552" s="26"/>
      <c r="OM552" s="26"/>
      <c r="ON552" s="26"/>
      <c r="OO552" s="26"/>
      <c r="OP552" s="26"/>
      <c r="OQ552" s="26"/>
      <c r="OR552" s="26"/>
      <c r="OS552" s="26"/>
      <c r="OT552" s="26"/>
      <c r="OU552" s="26"/>
      <c r="OV552" s="26"/>
      <c r="OW552" s="26"/>
      <c r="OX552" s="26"/>
      <c r="OY552" s="26"/>
      <c r="OZ552" s="26"/>
      <c r="PA552" s="26"/>
      <c r="PB552" s="26"/>
      <c r="PC552" s="26"/>
      <c r="PD552" s="26"/>
      <c r="PE552" s="26"/>
      <c r="PF552" s="26"/>
      <c r="PG552" s="26"/>
      <c r="PH552" s="26"/>
      <c r="PI552" s="26"/>
      <c r="PJ552" s="26"/>
      <c r="PK552" s="26"/>
      <c r="PL552" s="26"/>
      <c r="PM552" s="26"/>
      <c r="PN552" s="26"/>
      <c r="PO552" s="26"/>
      <c r="PP552" s="26"/>
      <c r="PQ552" s="26"/>
      <c r="PR552" s="26"/>
      <c r="PS552" s="26"/>
      <c r="PT552" s="26"/>
      <c r="PU552" s="26"/>
      <c r="PV552" s="26"/>
      <c r="PW552" s="26"/>
      <c r="PX552" s="26"/>
      <c r="PY552" s="26"/>
      <c r="PZ552" s="26"/>
      <c r="QA552" s="26"/>
      <c r="QB552" s="26"/>
      <c r="QC552" s="26"/>
      <c r="QD552" s="26"/>
      <c r="QE552" s="26"/>
      <c r="QF552" s="26"/>
      <c r="QG552" s="26"/>
      <c r="QH552" s="26"/>
      <c r="QI552" s="26"/>
      <c r="QJ552" s="26"/>
      <c r="QK552" s="26"/>
      <c r="QL552" s="26"/>
      <c r="QM552" s="26"/>
      <c r="QN552" s="26"/>
      <c r="QO552" s="26"/>
      <c r="QP552" s="26"/>
      <c r="QQ552" s="26"/>
      <c r="QR552" s="26"/>
      <c r="QS552" s="26"/>
      <c r="QT552" s="26"/>
      <c r="QU552" s="26"/>
      <c r="QV552" s="26"/>
      <c r="QW552" s="26"/>
      <c r="QX552" s="26"/>
      <c r="QY552" s="26"/>
      <c r="QZ552" s="26"/>
      <c r="RA552" s="26"/>
      <c r="RB552" s="26"/>
      <c r="RC552" s="26"/>
      <c r="RD552" s="26"/>
      <c r="RE552" s="26"/>
      <c r="RF552" s="26"/>
      <c r="RG552" s="26"/>
      <c r="RH552" s="26"/>
      <c r="RI552" s="26"/>
      <c r="RJ552" s="26"/>
      <c r="RK552" s="26"/>
      <c r="RL552" s="26"/>
      <c r="RM552" s="26"/>
      <c r="RN552" s="26"/>
      <c r="RO552" s="26"/>
      <c r="RP552" s="26"/>
      <c r="RQ552" s="26"/>
      <c r="RR552" s="26"/>
      <c r="RS552" s="26"/>
      <c r="RT552" s="26"/>
      <c r="RU552" s="26"/>
      <c r="RV552" s="26"/>
      <c r="RW552" s="26"/>
      <c r="RX552" s="26"/>
      <c r="RY552" s="26"/>
      <c r="RZ552" s="26"/>
      <c r="SA552" s="26"/>
      <c r="SB552" s="26"/>
      <c r="SC552" s="26"/>
      <c r="SD552" s="26"/>
      <c r="SE552" s="26"/>
      <c r="SF552" s="26"/>
      <c r="SG552" s="26"/>
      <c r="SH552" s="26"/>
      <c r="SI552" s="26"/>
      <c r="SJ552" s="26"/>
      <c r="SK552" s="26"/>
      <c r="SL552" s="26"/>
      <c r="SM552" s="26"/>
      <c r="SN552" s="26"/>
      <c r="SO552" s="26"/>
      <c r="SP552" s="26"/>
      <c r="AAV552" s="26"/>
      <c r="AAW552" s="26"/>
      <c r="AAX552" s="26"/>
      <c r="AAY552" s="26"/>
      <c r="AAZ552" s="26"/>
      <c r="ABA552" s="26"/>
      <c r="ABB552" s="26"/>
      <c r="ABC552" s="26"/>
      <c r="ABD552" s="26"/>
      <c r="ABE552" s="26"/>
      <c r="ABF552" s="26"/>
      <c r="ABG552" s="26"/>
      <c r="ABH552" s="26"/>
      <c r="ABI552" s="26"/>
      <c r="ABJ552" s="26"/>
      <c r="ABK552" s="26"/>
      <c r="ABL552" s="26"/>
      <c r="ABM552" s="26"/>
      <c r="ABN552" s="26"/>
      <c r="ABO552" s="26"/>
      <c r="ABP552" s="26"/>
      <c r="ABQ552" s="26"/>
      <c r="ABR552" s="26"/>
      <c r="ABS552" s="26"/>
      <c r="ABT552" s="26"/>
      <c r="ABU552" s="26"/>
      <c r="ABV552" s="26"/>
      <c r="ABW552" s="26"/>
      <c r="ABX552" s="26"/>
      <c r="ABY552" s="26"/>
      <c r="ABZ552" s="26"/>
      <c r="ACA552" s="26"/>
      <c r="ACB552" s="26"/>
      <c r="ACC552" s="26"/>
      <c r="ACD552" s="26"/>
      <c r="ACE552" s="26"/>
      <c r="ACF552" s="26"/>
      <c r="ACG552" s="26"/>
      <c r="ACH552" s="26"/>
      <c r="ACI552" s="26"/>
      <c r="ACJ552" s="26"/>
      <c r="ACK552" s="26"/>
      <c r="ACL552" s="26"/>
      <c r="ACM552" s="26"/>
      <c r="ACN552" s="26"/>
      <c r="ACO552" s="26"/>
      <c r="ACP552" s="26"/>
      <c r="ACQ552" s="26"/>
      <c r="ACR552" s="26"/>
      <c r="ACS552" s="26"/>
      <c r="ACT552" s="26"/>
      <c r="ACU552" s="26"/>
      <c r="ACV552" s="26"/>
      <c r="ACW552" s="26"/>
      <c r="ACX552" s="26"/>
      <c r="ACY552" s="26"/>
      <c r="ACZ552" s="26"/>
      <c r="ADA552" s="26"/>
      <c r="ADB552" s="26"/>
      <c r="ADC552" s="26"/>
      <c r="ADD552" s="26"/>
      <c r="ADE552" s="26"/>
      <c r="ADF552" s="26"/>
      <c r="ADG552" s="26"/>
      <c r="ADH552" s="26"/>
      <c r="ADI552" s="26"/>
      <c r="ADJ552" s="26"/>
      <c r="ADK552" s="26"/>
      <c r="ADL552" s="26"/>
      <c r="ADM552" s="26"/>
      <c r="ADN552" s="26"/>
      <c r="ADO552" s="26"/>
      <c r="ADP552" s="26"/>
      <c r="ADQ552" s="26"/>
      <c r="ADR552" s="26"/>
      <c r="ADS552" s="26"/>
      <c r="ADT552" s="26"/>
      <c r="ADU552" s="26"/>
      <c r="ADV552" s="26"/>
      <c r="ADW552" s="26"/>
      <c r="ADX552" s="26"/>
      <c r="ADY552" s="26"/>
      <c r="ADZ552" s="26"/>
      <c r="AEA552" s="26"/>
      <c r="AEB552" s="26"/>
      <c r="AEC552" s="26"/>
      <c r="AED552" s="26"/>
      <c r="AEE552" s="26"/>
      <c r="AEF552" s="26"/>
      <c r="AEG552" s="26"/>
      <c r="AEH552" s="26"/>
      <c r="AEI552" s="26"/>
      <c r="AEJ552" s="26"/>
      <c r="AEK552" s="26"/>
      <c r="AEL552" s="26"/>
      <c r="AEM552" s="26"/>
      <c r="AEN552" s="26"/>
      <c r="AEO552" s="26"/>
      <c r="AEP552" s="26"/>
      <c r="AEQ552" s="26"/>
      <c r="AER552" s="26"/>
      <c r="AES552" s="26"/>
      <c r="AET552" s="26"/>
      <c r="AEU552" s="26"/>
      <c r="AEV552" s="26"/>
      <c r="AEW552" s="26"/>
      <c r="AEX552" s="26"/>
      <c r="AEY552" s="26"/>
      <c r="AEZ552" s="26"/>
      <c r="AFA552" s="26"/>
      <c r="AFB552" s="26"/>
      <c r="AFC552" s="26"/>
      <c r="AFD552" s="26"/>
      <c r="AFE552" s="26"/>
      <c r="AFF552" s="26"/>
      <c r="AFG552" s="26"/>
      <c r="AFH552" s="26"/>
      <c r="AFI552" s="26"/>
      <c r="AFJ552" s="26"/>
      <c r="AFK552" s="26"/>
      <c r="AFL552" s="26"/>
      <c r="AFM552" s="26"/>
      <c r="AFN552" s="26"/>
      <c r="AFO552" s="26"/>
      <c r="AFP552" s="26"/>
      <c r="AFQ552" s="26"/>
      <c r="AFR552" s="26"/>
      <c r="AFS552" s="26"/>
      <c r="AFT552" s="26"/>
      <c r="AFU552" s="26"/>
      <c r="AFV552" s="26"/>
      <c r="AFW552" s="26"/>
      <c r="AFX552" s="26"/>
      <c r="AFY552" s="26"/>
      <c r="AFZ552" s="26"/>
      <c r="AGA552" s="26"/>
      <c r="AGB552" s="26"/>
      <c r="AGC552" s="26"/>
      <c r="AGD552" s="26"/>
      <c r="AGE552" s="26"/>
      <c r="AGF552" s="26"/>
      <c r="AGG552" s="26"/>
      <c r="AGH552" s="26"/>
      <c r="AGI552" s="26"/>
      <c r="AGJ552" s="26"/>
      <c r="AGK552" s="26"/>
      <c r="AGL552" s="26"/>
      <c r="AGM552" s="26"/>
      <c r="AGN552" s="26"/>
      <c r="AGO552" s="26"/>
    </row>
    <row r="553" spans="371:873" x14ac:dyDescent="0.25">
      <c r="NG553" s="26"/>
      <c r="NH553" s="26"/>
      <c r="NI553" s="26"/>
      <c r="NJ553" s="26"/>
      <c r="NK553" s="26"/>
      <c r="NL553" s="26"/>
      <c r="NM553" s="26"/>
      <c r="NN553" s="26"/>
      <c r="NO553" s="26"/>
      <c r="NP553" s="26"/>
      <c r="NQ553" s="26"/>
      <c r="NR553" s="26"/>
      <c r="NS553" s="26"/>
      <c r="NT553" s="26"/>
      <c r="NU553" s="26"/>
      <c r="NV553" s="26"/>
      <c r="NW553" s="26"/>
      <c r="NX553" s="26"/>
      <c r="NY553" s="26"/>
      <c r="NZ553" s="26"/>
      <c r="OA553" s="26"/>
      <c r="OB553" s="26"/>
      <c r="OC553" s="26"/>
      <c r="OD553" s="26"/>
      <c r="OE553" s="26"/>
      <c r="OF553" s="26"/>
      <c r="OG553" s="26"/>
      <c r="OH553" s="26"/>
      <c r="OI553" s="26"/>
      <c r="OJ553" s="26"/>
      <c r="OK553" s="26"/>
      <c r="OL553" s="26"/>
      <c r="OM553" s="26"/>
      <c r="ON553" s="26"/>
      <c r="OO553" s="26"/>
      <c r="OP553" s="26"/>
      <c r="OQ553" s="26"/>
      <c r="OR553" s="26"/>
      <c r="OS553" s="26"/>
      <c r="OT553" s="26"/>
      <c r="OU553" s="26"/>
      <c r="OV553" s="26"/>
      <c r="OW553" s="26"/>
      <c r="OX553" s="26"/>
      <c r="OY553" s="26"/>
      <c r="OZ553" s="26"/>
      <c r="PA553" s="26"/>
      <c r="PB553" s="26"/>
      <c r="PC553" s="26"/>
      <c r="PD553" s="26"/>
      <c r="PE553" s="26"/>
      <c r="PF553" s="26"/>
      <c r="PG553" s="26"/>
      <c r="PH553" s="26"/>
      <c r="PI553" s="26"/>
      <c r="PJ553" s="26"/>
      <c r="PK553" s="26"/>
      <c r="PL553" s="26"/>
      <c r="PM553" s="26"/>
      <c r="PN553" s="26"/>
      <c r="PO553" s="26"/>
      <c r="PP553" s="26"/>
      <c r="PQ553" s="26"/>
      <c r="PR553" s="26"/>
      <c r="PS553" s="26"/>
      <c r="PT553" s="26"/>
      <c r="PU553" s="26"/>
      <c r="PV553" s="26"/>
      <c r="PW553" s="26"/>
      <c r="PX553" s="26"/>
      <c r="PY553" s="26"/>
      <c r="PZ553" s="26"/>
      <c r="QA553" s="26"/>
      <c r="QB553" s="26"/>
      <c r="QC553" s="26"/>
      <c r="QD553" s="26"/>
      <c r="QE553" s="26"/>
      <c r="QF553" s="26"/>
      <c r="QG553" s="26"/>
      <c r="QH553" s="26"/>
      <c r="QI553" s="26"/>
      <c r="QJ553" s="26"/>
      <c r="QK553" s="26"/>
      <c r="QL553" s="26"/>
      <c r="QM553" s="26"/>
      <c r="QN553" s="26"/>
      <c r="QO553" s="26"/>
      <c r="QP553" s="26"/>
      <c r="QQ553" s="26"/>
      <c r="QR553" s="26"/>
      <c r="QS553" s="26"/>
      <c r="QT553" s="26"/>
      <c r="QU553" s="26"/>
      <c r="QV553" s="26"/>
      <c r="QW553" s="26"/>
      <c r="QX553" s="26"/>
      <c r="QY553" s="26"/>
      <c r="QZ553" s="26"/>
      <c r="RA553" s="26"/>
      <c r="RB553" s="26"/>
      <c r="RC553" s="26"/>
      <c r="RD553" s="26"/>
      <c r="RE553" s="26"/>
      <c r="RF553" s="26"/>
      <c r="RG553" s="26"/>
      <c r="RH553" s="26"/>
      <c r="RI553" s="26"/>
      <c r="RJ553" s="26"/>
      <c r="RK553" s="26"/>
      <c r="RL553" s="26"/>
      <c r="RM553" s="26"/>
      <c r="RN553" s="26"/>
      <c r="RO553" s="26"/>
      <c r="RP553" s="26"/>
      <c r="RQ553" s="26"/>
      <c r="RR553" s="26"/>
      <c r="RS553" s="26"/>
      <c r="RT553" s="26"/>
      <c r="RU553" s="26"/>
      <c r="RV553" s="26"/>
      <c r="RW553" s="26"/>
      <c r="RX553" s="26"/>
      <c r="RY553" s="26"/>
      <c r="RZ553" s="26"/>
      <c r="SA553" s="26"/>
      <c r="SB553" s="26"/>
      <c r="SC553" s="26"/>
      <c r="SD553" s="26"/>
      <c r="SE553" s="26"/>
      <c r="SF553" s="26"/>
      <c r="SG553" s="26"/>
      <c r="SH553" s="26"/>
      <c r="SI553" s="26"/>
      <c r="SJ553" s="26"/>
      <c r="SK553" s="26"/>
      <c r="SL553" s="26"/>
      <c r="SM553" s="26"/>
      <c r="SN553" s="26"/>
      <c r="SO553" s="26"/>
      <c r="SP553" s="26"/>
      <c r="AAV553" s="26"/>
      <c r="AAW553" s="26"/>
      <c r="AAX553" s="26"/>
      <c r="AAY553" s="26"/>
      <c r="AAZ553" s="26"/>
      <c r="ABA553" s="26"/>
      <c r="ABB553" s="26"/>
      <c r="ABC553" s="26"/>
      <c r="ABD553" s="26"/>
      <c r="ABE553" s="26"/>
      <c r="ABF553" s="26"/>
      <c r="ABG553" s="26"/>
      <c r="ABH553" s="26"/>
      <c r="ABI553" s="26"/>
      <c r="ABJ553" s="26"/>
      <c r="ABK553" s="26"/>
      <c r="ABL553" s="26"/>
      <c r="ABM553" s="26"/>
      <c r="ABN553" s="26"/>
      <c r="ABO553" s="26"/>
      <c r="ABP553" s="26"/>
      <c r="ABQ553" s="26"/>
      <c r="ABR553" s="26"/>
      <c r="ABS553" s="26"/>
      <c r="ABT553" s="26"/>
      <c r="ABU553" s="26"/>
      <c r="ABV553" s="26"/>
      <c r="ABW553" s="26"/>
      <c r="ABX553" s="26"/>
      <c r="ABY553" s="26"/>
      <c r="ABZ553" s="26"/>
      <c r="ACA553" s="26"/>
      <c r="ACB553" s="26"/>
      <c r="ACC553" s="26"/>
      <c r="ACD553" s="26"/>
      <c r="ACE553" s="26"/>
      <c r="ACF553" s="26"/>
      <c r="ACG553" s="26"/>
      <c r="ACH553" s="26"/>
      <c r="ACI553" s="26"/>
      <c r="ACJ553" s="26"/>
      <c r="ACK553" s="26"/>
      <c r="ACL553" s="26"/>
      <c r="ACM553" s="26"/>
      <c r="ACN553" s="26"/>
      <c r="ACO553" s="26"/>
      <c r="ACP553" s="26"/>
      <c r="ACQ553" s="26"/>
      <c r="ACR553" s="26"/>
      <c r="ACS553" s="26"/>
      <c r="ACT553" s="26"/>
      <c r="ACU553" s="26"/>
      <c r="ACV553" s="26"/>
      <c r="ACW553" s="26"/>
      <c r="ACX553" s="26"/>
      <c r="ACY553" s="26"/>
      <c r="ACZ553" s="26"/>
      <c r="ADA553" s="26"/>
      <c r="ADB553" s="26"/>
      <c r="ADC553" s="26"/>
      <c r="ADD553" s="26"/>
      <c r="ADE553" s="26"/>
      <c r="ADF553" s="26"/>
      <c r="ADG553" s="26"/>
      <c r="ADH553" s="26"/>
      <c r="ADI553" s="26"/>
      <c r="ADJ553" s="26"/>
      <c r="ADK553" s="26"/>
      <c r="ADL553" s="26"/>
      <c r="ADM553" s="26"/>
      <c r="ADN553" s="26"/>
      <c r="ADO553" s="26"/>
      <c r="ADP553" s="26"/>
      <c r="ADQ553" s="26"/>
      <c r="ADR553" s="26"/>
      <c r="ADS553" s="26"/>
      <c r="ADT553" s="26"/>
      <c r="ADU553" s="26"/>
      <c r="ADV553" s="26"/>
      <c r="ADW553" s="26"/>
      <c r="ADX553" s="26"/>
      <c r="ADY553" s="26"/>
      <c r="ADZ553" s="26"/>
      <c r="AEA553" s="26"/>
      <c r="AEB553" s="26"/>
      <c r="AEC553" s="26"/>
      <c r="AED553" s="26"/>
      <c r="AEE553" s="26"/>
      <c r="AEF553" s="26"/>
      <c r="AEG553" s="26"/>
      <c r="AEH553" s="26"/>
      <c r="AEI553" s="26"/>
      <c r="AEJ553" s="26"/>
      <c r="AEK553" s="26"/>
      <c r="AEL553" s="26"/>
      <c r="AEM553" s="26"/>
      <c r="AEN553" s="26"/>
      <c r="AEO553" s="26"/>
      <c r="AEP553" s="26"/>
      <c r="AEQ553" s="26"/>
      <c r="AER553" s="26"/>
      <c r="AES553" s="26"/>
      <c r="AET553" s="26"/>
      <c r="AEU553" s="26"/>
      <c r="AEV553" s="26"/>
      <c r="AEW553" s="26"/>
      <c r="AEX553" s="26"/>
      <c r="AEY553" s="26"/>
      <c r="AEZ553" s="26"/>
      <c r="AFA553" s="26"/>
      <c r="AFB553" s="26"/>
      <c r="AFC553" s="26"/>
      <c r="AFD553" s="26"/>
      <c r="AFE553" s="26"/>
      <c r="AFF553" s="26"/>
      <c r="AFG553" s="26"/>
      <c r="AFH553" s="26"/>
      <c r="AFI553" s="26"/>
      <c r="AFJ553" s="26"/>
      <c r="AFK553" s="26"/>
      <c r="AFL553" s="26"/>
      <c r="AFM553" s="26"/>
      <c r="AFN553" s="26"/>
      <c r="AFO553" s="26"/>
      <c r="AFP553" s="26"/>
      <c r="AFQ553" s="26"/>
      <c r="AFR553" s="26"/>
      <c r="AFS553" s="26"/>
      <c r="AFT553" s="26"/>
      <c r="AFU553" s="26"/>
      <c r="AFV553" s="26"/>
      <c r="AFW553" s="26"/>
      <c r="AFX553" s="26"/>
      <c r="AFY553" s="26"/>
      <c r="AFZ553" s="26"/>
      <c r="AGA553" s="26"/>
      <c r="AGB553" s="26"/>
      <c r="AGC553" s="26"/>
      <c r="AGD553" s="26"/>
      <c r="AGE553" s="26"/>
      <c r="AGF553" s="26"/>
      <c r="AGG553" s="26"/>
      <c r="AGH553" s="26"/>
      <c r="AGI553" s="26"/>
      <c r="AGJ553" s="26"/>
      <c r="AGK553" s="26"/>
      <c r="AGL553" s="26"/>
      <c r="AGM553" s="26"/>
      <c r="AGN553" s="26"/>
      <c r="AGO553" s="26"/>
    </row>
    <row r="554" spans="371:873" x14ac:dyDescent="0.25">
      <c r="NG554" s="26"/>
      <c r="NH554" s="26"/>
      <c r="NI554" s="26"/>
      <c r="NJ554" s="26"/>
      <c r="NK554" s="26"/>
      <c r="NL554" s="26"/>
      <c r="NM554" s="26"/>
      <c r="NN554" s="26"/>
      <c r="NO554" s="26"/>
      <c r="NP554" s="26"/>
      <c r="NQ554" s="26"/>
      <c r="NR554" s="26"/>
      <c r="NS554" s="26"/>
      <c r="NT554" s="26"/>
      <c r="NU554" s="26"/>
      <c r="NV554" s="26"/>
      <c r="NW554" s="26"/>
      <c r="NX554" s="26"/>
      <c r="NY554" s="26"/>
      <c r="NZ554" s="26"/>
      <c r="OA554" s="26"/>
      <c r="OB554" s="26"/>
      <c r="OC554" s="26"/>
      <c r="OD554" s="26"/>
      <c r="OE554" s="26"/>
      <c r="OF554" s="26"/>
      <c r="OG554" s="26"/>
      <c r="OH554" s="26"/>
      <c r="OI554" s="26"/>
      <c r="OJ554" s="26"/>
      <c r="OK554" s="26"/>
      <c r="OL554" s="26"/>
      <c r="OM554" s="26"/>
      <c r="ON554" s="26"/>
      <c r="OO554" s="26"/>
      <c r="OP554" s="26"/>
      <c r="OQ554" s="26"/>
      <c r="OR554" s="26"/>
      <c r="OS554" s="26"/>
      <c r="OT554" s="26"/>
      <c r="OU554" s="26"/>
      <c r="OV554" s="26"/>
      <c r="OW554" s="26"/>
      <c r="OX554" s="26"/>
      <c r="OY554" s="26"/>
      <c r="OZ554" s="26"/>
      <c r="PA554" s="26"/>
      <c r="PB554" s="26"/>
      <c r="PC554" s="26"/>
      <c r="PD554" s="26"/>
      <c r="PE554" s="26"/>
      <c r="PF554" s="26"/>
      <c r="PG554" s="26"/>
      <c r="PH554" s="26"/>
      <c r="PI554" s="26"/>
      <c r="PJ554" s="26"/>
      <c r="PK554" s="26"/>
      <c r="PL554" s="26"/>
      <c r="PM554" s="26"/>
      <c r="PN554" s="26"/>
      <c r="PO554" s="26"/>
      <c r="PP554" s="26"/>
      <c r="PQ554" s="26"/>
      <c r="PR554" s="26"/>
      <c r="PS554" s="26"/>
      <c r="PT554" s="26"/>
      <c r="PU554" s="26"/>
      <c r="PV554" s="26"/>
      <c r="PW554" s="26"/>
      <c r="PX554" s="26"/>
      <c r="PY554" s="26"/>
      <c r="PZ554" s="26"/>
      <c r="QA554" s="26"/>
      <c r="QB554" s="26"/>
      <c r="QC554" s="26"/>
      <c r="QD554" s="26"/>
      <c r="QE554" s="26"/>
      <c r="QF554" s="26"/>
      <c r="QG554" s="26"/>
      <c r="QH554" s="26"/>
      <c r="QI554" s="26"/>
      <c r="QJ554" s="26"/>
      <c r="QK554" s="26"/>
      <c r="QL554" s="26"/>
      <c r="QM554" s="26"/>
      <c r="QN554" s="26"/>
      <c r="QO554" s="26"/>
      <c r="QP554" s="26"/>
      <c r="QQ554" s="26"/>
      <c r="QR554" s="26"/>
      <c r="QS554" s="26"/>
      <c r="QT554" s="26"/>
      <c r="QU554" s="26"/>
      <c r="QV554" s="26"/>
      <c r="QW554" s="26"/>
      <c r="QX554" s="26"/>
      <c r="QY554" s="26"/>
      <c r="QZ554" s="26"/>
      <c r="RA554" s="26"/>
      <c r="RB554" s="26"/>
      <c r="RC554" s="26"/>
      <c r="RD554" s="26"/>
      <c r="RE554" s="26"/>
      <c r="RF554" s="26"/>
      <c r="RG554" s="26"/>
      <c r="RH554" s="26"/>
      <c r="RI554" s="26"/>
      <c r="RJ554" s="26"/>
      <c r="RK554" s="26"/>
      <c r="RL554" s="26"/>
      <c r="RM554" s="26"/>
      <c r="RN554" s="26"/>
      <c r="RO554" s="26"/>
      <c r="RP554" s="26"/>
      <c r="RQ554" s="26"/>
      <c r="RR554" s="26"/>
      <c r="RS554" s="26"/>
      <c r="RT554" s="26"/>
      <c r="RU554" s="26"/>
      <c r="RV554" s="26"/>
      <c r="RW554" s="26"/>
      <c r="RX554" s="26"/>
      <c r="RY554" s="26"/>
      <c r="RZ554" s="26"/>
      <c r="SA554" s="26"/>
      <c r="SB554" s="26"/>
      <c r="SC554" s="26"/>
      <c r="SD554" s="26"/>
      <c r="SE554" s="26"/>
      <c r="SF554" s="26"/>
      <c r="SG554" s="26"/>
      <c r="SH554" s="26"/>
      <c r="SI554" s="26"/>
      <c r="SJ554" s="26"/>
      <c r="SK554" s="26"/>
      <c r="SL554" s="26"/>
      <c r="SM554" s="26"/>
      <c r="SN554" s="26"/>
      <c r="SO554" s="26"/>
      <c r="SP554" s="26"/>
      <c r="AAV554" s="26"/>
      <c r="AAW554" s="26"/>
      <c r="AAX554" s="26"/>
      <c r="AAY554" s="26"/>
      <c r="AAZ554" s="26"/>
      <c r="ABA554" s="26"/>
      <c r="ABB554" s="26"/>
      <c r="ABC554" s="26"/>
      <c r="ABD554" s="26"/>
      <c r="ABE554" s="26"/>
      <c r="ABF554" s="26"/>
      <c r="ABG554" s="26"/>
      <c r="ABH554" s="26"/>
      <c r="ABI554" s="26"/>
      <c r="ABJ554" s="26"/>
      <c r="ABK554" s="26"/>
      <c r="ABL554" s="26"/>
      <c r="ABM554" s="26"/>
      <c r="ABN554" s="26"/>
      <c r="ABO554" s="26"/>
      <c r="ABP554" s="26"/>
      <c r="ABQ554" s="26"/>
      <c r="ABR554" s="26"/>
      <c r="ABS554" s="26"/>
      <c r="ABT554" s="26"/>
      <c r="ABU554" s="26"/>
      <c r="ABV554" s="26"/>
      <c r="ABW554" s="26"/>
      <c r="ABX554" s="26"/>
      <c r="ABY554" s="26"/>
      <c r="ABZ554" s="26"/>
      <c r="ACA554" s="26"/>
      <c r="ACB554" s="26"/>
      <c r="ACC554" s="26"/>
      <c r="ACD554" s="26"/>
      <c r="ACE554" s="26"/>
      <c r="ACF554" s="26"/>
      <c r="ACG554" s="26"/>
      <c r="ACH554" s="26"/>
      <c r="ACI554" s="26"/>
      <c r="ACJ554" s="26"/>
      <c r="ACK554" s="26"/>
      <c r="ACL554" s="26"/>
      <c r="ACM554" s="26"/>
      <c r="ACN554" s="26"/>
      <c r="ACO554" s="26"/>
      <c r="ACP554" s="26"/>
      <c r="ACQ554" s="26"/>
      <c r="ACR554" s="26"/>
      <c r="ACS554" s="26"/>
      <c r="ACT554" s="26"/>
      <c r="ACU554" s="26"/>
      <c r="ACV554" s="26"/>
      <c r="ACW554" s="26"/>
      <c r="ACX554" s="26"/>
      <c r="ACY554" s="26"/>
      <c r="ACZ554" s="26"/>
      <c r="ADA554" s="26"/>
      <c r="ADB554" s="26"/>
      <c r="ADC554" s="26"/>
      <c r="ADD554" s="26"/>
      <c r="ADE554" s="26"/>
      <c r="ADF554" s="26"/>
      <c r="ADG554" s="26"/>
      <c r="ADH554" s="26"/>
      <c r="ADI554" s="26"/>
      <c r="ADJ554" s="26"/>
      <c r="ADK554" s="26"/>
      <c r="ADL554" s="26"/>
      <c r="ADM554" s="26"/>
      <c r="ADN554" s="26"/>
      <c r="ADO554" s="26"/>
      <c r="ADP554" s="26"/>
      <c r="ADQ554" s="26"/>
      <c r="ADR554" s="26"/>
      <c r="ADS554" s="26"/>
      <c r="ADT554" s="26"/>
      <c r="ADU554" s="26"/>
      <c r="ADV554" s="26"/>
      <c r="ADW554" s="26"/>
      <c r="ADX554" s="26"/>
      <c r="ADY554" s="26"/>
      <c r="ADZ554" s="26"/>
      <c r="AEA554" s="26"/>
      <c r="AEB554" s="26"/>
      <c r="AEC554" s="26"/>
      <c r="AED554" s="26"/>
      <c r="AEE554" s="26"/>
      <c r="AEF554" s="26"/>
      <c r="AEG554" s="26"/>
      <c r="AEH554" s="26"/>
      <c r="AEI554" s="26"/>
      <c r="AEJ554" s="26"/>
      <c r="AEK554" s="26"/>
      <c r="AEL554" s="26"/>
      <c r="AEM554" s="26"/>
      <c r="AEN554" s="26"/>
      <c r="AEO554" s="26"/>
      <c r="AEP554" s="26"/>
      <c r="AEQ554" s="26"/>
      <c r="AER554" s="26"/>
      <c r="AES554" s="26"/>
      <c r="AET554" s="26"/>
      <c r="AEU554" s="26"/>
      <c r="AEV554" s="26"/>
      <c r="AEW554" s="26"/>
      <c r="AEX554" s="26"/>
      <c r="AEY554" s="26"/>
      <c r="AEZ554" s="26"/>
      <c r="AFA554" s="26"/>
      <c r="AFB554" s="26"/>
      <c r="AFC554" s="26"/>
      <c r="AFD554" s="26"/>
      <c r="AFE554" s="26"/>
      <c r="AFF554" s="26"/>
      <c r="AFG554" s="26"/>
      <c r="AFH554" s="26"/>
      <c r="AFI554" s="26"/>
      <c r="AFJ554" s="26"/>
      <c r="AFK554" s="26"/>
      <c r="AFL554" s="26"/>
      <c r="AFM554" s="26"/>
      <c r="AFN554" s="26"/>
      <c r="AFO554" s="26"/>
      <c r="AFP554" s="26"/>
      <c r="AFQ554" s="26"/>
      <c r="AFR554" s="26"/>
      <c r="AFS554" s="26"/>
      <c r="AFT554" s="26"/>
      <c r="AFU554" s="26"/>
      <c r="AFV554" s="26"/>
      <c r="AFW554" s="26"/>
      <c r="AFX554" s="26"/>
      <c r="AFY554" s="26"/>
      <c r="AFZ554" s="26"/>
      <c r="AGA554" s="26"/>
      <c r="AGB554" s="26"/>
      <c r="AGC554" s="26"/>
      <c r="AGD554" s="26"/>
      <c r="AGE554" s="26"/>
      <c r="AGF554" s="26"/>
      <c r="AGG554" s="26"/>
      <c r="AGH554" s="26"/>
      <c r="AGI554" s="26"/>
      <c r="AGJ554" s="26"/>
      <c r="AGK554" s="26"/>
      <c r="AGL554" s="26"/>
      <c r="AGM554" s="26"/>
      <c r="AGN554" s="26"/>
      <c r="AGO554" s="26"/>
    </row>
    <row r="555" spans="371:873" x14ac:dyDescent="0.25">
      <c r="NG555" s="26"/>
      <c r="NH555" s="26"/>
      <c r="NI555" s="26"/>
      <c r="NJ555" s="26"/>
      <c r="NK555" s="26"/>
      <c r="NL555" s="26"/>
      <c r="NM555" s="26"/>
      <c r="NN555" s="26"/>
      <c r="NO555" s="26"/>
      <c r="NP555" s="26"/>
      <c r="NQ555" s="26"/>
      <c r="NR555" s="26"/>
      <c r="NS555" s="26"/>
      <c r="NT555" s="26"/>
      <c r="NU555" s="26"/>
      <c r="NV555" s="26"/>
      <c r="NW555" s="26"/>
      <c r="NX555" s="26"/>
      <c r="NY555" s="26"/>
      <c r="NZ555" s="26"/>
      <c r="OA555" s="26"/>
      <c r="OB555" s="26"/>
      <c r="OC555" s="26"/>
      <c r="OD555" s="26"/>
      <c r="OE555" s="26"/>
      <c r="OF555" s="26"/>
      <c r="OG555" s="26"/>
      <c r="OH555" s="26"/>
      <c r="OI555" s="26"/>
      <c r="OJ555" s="26"/>
      <c r="OK555" s="26"/>
      <c r="OL555" s="26"/>
      <c r="OM555" s="26"/>
      <c r="ON555" s="26"/>
      <c r="OO555" s="26"/>
      <c r="OP555" s="26"/>
      <c r="OQ555" s="26"/>
      <c r="OR555" s="26"/>
      <c r="OS555" s="26"/>
      <c r="OT555" s="26"/>
      <c r="OU555" s="26"/>
      <c r="OV555" s="26"/>
      <c r="OW555" s="26"/>
      <c r="OX555" s="26"/>
      <c r="OY555" s="26"/>
      <c r="OZ555" s="26"/>
      <c r="PA555" s="26"/>
      <c r="PB555" s="26"/>
      <c r="PC555" s="26"/>
      <c r="PD555" s="26"/>
      <c r="PE555" s="26"/>
      <c r="PF555" s="26"/>
      <c r="PG555" s="26"/>
      <c r="PH555" s="26"/>
      <c r="PI555" s="26"/>
      <c r="PJ555" s="26"/>
      <c r="PK555" s="26"/>
      <c r="PL555" s="26"/>
      <c r="PM555" s="26"/>
      <c r="PN555" s="26"/>
      <c r="PO555" s="26"/>
      <c r="PP555" s="26"/>
      <c r="PQ555" s="26"/>
      <c r="PR555" s="26"/>
      <c r="PS555" s="26"/>
      <c r="PT555" s="26"/>
      <c r="PU555" s="26"/>
      <c r="PV555" s="26"/>
      <c r="PW555" s="26"/>
      <c r="PX555" s="26"/>
      <c r="PY555" s="26"/>
      <c r="PZ555" s="26"/>
      <c r="QA555" s="26"/>
      <c r="QB555" s="26"/>
      <c r="QC555" s="26"/>
      <c r="QD555" s="26"/>
      <c r="QE555" s="26"/>
      <c r="QF555" s="26"/>
      <c r="QG555" s="26"/>
      <c r="QH555" s="26"/>
      <c r="QI555" s="26"/>
      <c r="QJ555" s="26"/>
      <c r="QK555" s="26"/>
      <c r="QL555" s="26"/>
      <c r="QM555" s="26"/>
      <c r="QN555" s="26"/>
      <c r="QO555" s="26"/>
      <c r="QP555" s="26"/>
      <c r="QQ555" s="26"/>
      <c r="QR555" s="26"/>
      <c r="QS555" s="26"/>
      <c r="QT555" s="26"/>
      <c r="QU555" s="26"/>
      <c r="QV555" s="26"/>
      <c r="QW555" s="26"/>
      <c r="QX555" s="26"/>
      <c r="QY555" s="26"/>
      <c r="QZ555" s="26"/>
      <c r="RA555" s="26"/>
      <c r="RB555" s="26"/>
      <c r="RC555" s="26"/>
      <c r="RD555" s="26"/>
      <c r="RE555" s="26"/>
      <c r="RF555" s="26"/>
      <c r="RG555" s="26"/>
      <c r="RH555" s="26"/>
      <c r="RI555" s="26"/>
      <c r="RJ555" s="26"/>
      <c r="RK555" s="26"/>
      <c r="RL555" s="26"/>
      <c r="RM555" s="26"/>
      <c r="RN555" s="26"/>
      <c r="RO555" s="26"/>
      <c r="RP555" s="26"/>
      <c r="RQ555" s="26"/>
      <c r="RR555" s="26"/>
      <c r="RS555" s="26"/>
      <c r="RT555" s="26"/>
      <c r="RU555" s="26"/>
      <c r="RV555" s="26"/>
      <c r="RW555" s="26"/>
      <c r="RX555" s="26"/>
      <c r="RY555" s="26"/>
      <c r="RZ555" s="26"/>
      <c r="SA555" s="26"/>
      <c r="SB555" s="26"/>
      <c r="SC555" s="26"/>
      <c r="SD555" s="26"/>
      <c r="SE555" s="26"/>
      <c r="SF555" s="26"/>
      <c r="SG555" s="26"/>
      <c r="SH555" s="26"/>
      <c r="SI555" s="26"/>
      <c r="SJ555" s="26"/>
      <c r="SK555" s="26"/>
      <c r="SL555" s="26"/>
      <c r="SM555" s="26"/>
      <c r="SN555" s="26"/>
      <c r="SO555" s="26"/>
      <c r="SP555" s="26"/>
      <c r="AAV555" s="26"/>
      <c r="AAW555" s="26"/>
      <c r="AAX555" s="26"/>
      <c r="AAY555" s="26"/>
      <c r="AAZ555" s="26"/>
      <c r="ABA555" s="26"/>
      <c r="ABB555" s="26"/>
      <c r="ABC555" s="26"/>
      <c r="ABD555" s="26"/>
      <c r="ABE555" s="26"/>
      <c r="ABF555" s="26"/>
      <c r="ABG555" s="26"/>
      <c r="ABH555" s="26"/>
      <c r="ABI555" s="26"/>
      <c r="ABJ555" s="26"/>
      <c r="ABK555" s="26"/>
      <c r="ABL555" s="26"/>
      <c r="ABM555" s="26"/>
      <c r="ABN555" s="26"/>
      <c r="ABO555" s="26"/>
      <c r="ABP555" s="26"/>
      <c r="ABQ555" s="26"/>
      <c r="ABR555" s="26"/>
      <c r="ABS555" s="26"/>
      <c r="ABT555" s="26"/>
      <c r="ABU555" s="26"/>
      <c r="ABV555" s="26"/>
      <c r="ABW555" s="26"/>
      <c r="ABX555" s="26"/>
      <c r="ABY555" s="26"/>
      <c r="ABZ555" s="26"/>
      <c r="ACA555" s="26"/>
      <c r="ACB555" s="26"/>
      <c r="ACC555" s="26"/>
      <c r="ACD555" s="26"/>
      <c r="ACE555" s="26"/>
      <c r="ACF555" s="26"/>
      <c r="ACG555" s="26"/>
      <c r="ACH555" s="26"/>
      <c r="ACI555" s="26"/>
      <c r="ACJ555" s="26"/>
      <c r="ACK555" s="26"/>
      <c r="ACL555" s="26"/>
      <c r="ACM555" s="26"/>
      <c r="ACN555" s="26"/>
      <c r="ACO555" s="26"/>
      <c r="ACP555" s="26"/>
      <c r="ACQ555" s="26"/>
      <c r="ACR555" s="26"/>
      <c r="ACS555" s="26"/>
      <c r="ACT555" s="26"/>
      <c r="ACU555" s="26"/>
      <c r="ACV555" s="26"/>
      <c r="ACW555" s="26"/>
      <c r="ACX555" s="26"/>
      <c r="ACY555" s="26"/>
      <c r="ACZ555" s="26"/>
      <c r="ADA555" s="26"/>
      <c r="ADB555" s="26"/>
      <c r="ADC555" s="26"/>
      <c r="ADD555" s="26"/>
      <c r="ADE555" s="26"/>
      <c r="ADF555" s="26"/>
      <c r="ADG555" s="26"/>
      <c r="ADH555" s="26"/>
      <c r="ADI555" s="26"/>
      <c r="ADJ555" s="26"/>
      <c r="ADK555" s="26"/>
      <c r="ADL555" s="26"/>
      <c r="ADM555" s="26"/>
      <c r="ADN555" s="26"/>
      <c r="ADO555" s="26"/>
      <c r="ADP555" s="26"/>
      <c r="ADQ555" s="26"/>
      <c r="ADR555" s="26"/>
      <c r="ADS555" s="26"/>
      <c r="ADT555" s="26"/>
      <c r="ADU555" s="26"/>
      <c r="ADV555" s="26"/>
      <c r="ADW555" s="26"/>
      <c r="ADX555" s="26"/>
      <c r="ADY555" s="26"/>
      <c r="ADZ555" s="26"/>
      <c r="AEA555" s="26"/>
      <c r="AEB555" s="26"/>
      <c r="AEC555" s="26"/>
      <c r="AED555" s="26"/>
      <c r="AEE555" s="26"/>
      <c r="AEF555" s="26"/>
      <c r="AEG555" s="26"/>
      <c r="AEH555" s="26"/>
      <c r="AEI555" s="26"/>
      <c r="AEJ555" s="26"/>
      <c r="AEK555" s="26"/>
      <c r="AEL555" s="26"/>
      <c r="AEM555" s="26"/>
      <c r="AEN555" s="26"/>
      <c r="AEO555" s="26"/>
      <c r="AEP555" s="26"/>
      <c r="AEQ555" s="26"/>
      <c r="AER555" s="26"/>
      <c r="AES555" s="26"/>
      <c r="AET555" s="26"/>
      <c r="AEU555" s="26"/>
      <c r="AEV555" s="26"/>
      <c r="AEW555" s="26"/>
      <c r="AEX555" s="26"/>
      <c r="AEY555" s="26"/>
      <c r="AEZ555" s="26"/>
      <c r="AFA555" s="26"/>
      <c r="AFB555" s="26"/>
      <c r="AFC555" s="26"/>
      <c r="AFD555" s="26"/>
      <c r="AFE555" s="26"/>
      <c r="AFF555" s="26"/>
      <c r="AFG555" s="26"/>
      <c r="AFH555" s="26"/>
      <c r="AFI555" s="26"/>
      <c r="AFJ555" s="26"/>
      <c r="AFK555" s="26"/>
      <c r="AFL555" s="26"/>
      <c r="AFM555" s="26"/>
      <c r="AFN555" s="26"/>
      <c r="AFO555" s="26"/>
      <c r="AFP555" s="26"/>
      <c r="AFQ555" s="26"/>
      <c r="AFR555" s="26"/>
      <c r="AFS555" s="26"/>
      <c r="AFT555" s="26"/>
      <c r="AFU555" s="26"/>
      <c r="AFV555" s="26"/>
      <c r="AFW555" s="26"/>
      <c r="AFX555" s="26"/>
      <c r="AFY555" s="26"/>
      <c r="AFZ555" s="26"/>
      <c r="AGA555" s="26"/>
      <c r="AGB555" s="26"/>
      <c r="AGC555" s="26"/>
      <c r="AGD555" s="26"/>
      <c r="AGE555" s="26"/>
      <c r="AGF555" s="26"/>
      <c r="AGG555" s="26"/>
      <c r="AGH555" s="26"/>
      <c r="AGI555" s="26"/>
      <c r="AGJ555" s="26"/>
      <c r="AGK555" s="26"/>
      <c r="AGL555" s="26"/>
      <c r="AGM555" s="26"/>
      <c r="AGN555" s="26"/>
      <c r="AGO555" s="26"/>
    </row>
    <row r="556" spans="371:873" x14ac:dyDescent="0.25">
      <c r="NG556" s="26"/>
      <c r="NH556" s="26"/>
      <c r="NI556" s="26"/>
      <c r="NJ556" s="26"/>
      <c r="NK556" s="26"/>
      <c r="NL556" s="26"/>
      <c r="NM556" s="26"/>
      <c r="NN556" s="26"/>
      <c r="NO556" s="26"/>
      <c r="NP556" s="26"/>
      <c r="NQ556" s="26"/>
      <c r="NR556" s="26"/>
      <c r="NS556" s="26"/>
      <c r="NT556" s="26"/>
      <c r="NU556" s="26"/>
      <c r="NV556" s="26"/>
      <c r="NW556" s="26"/>
      <c r="NX556" s="26"/>
      <c r="NY556" s="26"/>
      <c r="NZ556" s="26"/>
      <c r="OA556" s="26"/>
      <c r="OB556" s="26"/>
      <c r="OC556" s="26"/>
      <c r="OD556" s="26"/>
      <c r="OE556" s="26"/>
      <c r="OF556" s="26"/>
      <c r="OG556" s="26"/>
      <c r="OH556" s="26"/>
      <c r="OI556" s="26"/>
      <c r="OJ556" s="26"/>
      <c r="OK556" s="26"/>
      <c r="OL556" s="26"/>
      <c r="OM556" s="26"/>
      <c r="ON556" s="26"/>
      <c r="OO556" s="26"/>
      <c r="OP556" s="26"/>
      <c r="OQ556" s="26"/>
      <c r="OR556" s="26"/>
      <c r="OS556" s="26"/>
      <c r="OT556" s="26"/>
      <c r="OU556" s="26"/>
      <c r="OV556" s="26"/>
      <c r="OW556" s="26"/>
      <c r="OX556" s="26"/>
      <c r="OY556" s="26"/>
      <c r="OZ556" s="26"/>
      <c r="PA556" s="26"/>
      <c r="PB556" s="26"/>
      <c r="PC556" s="26"/>
      <c r="PD556" s="26"/>
      <c r="PE556" s="26"/>
      <c r="PF556" s="26"/>
      <c r="PG556" s="26"/>
      <c r="PH556" s="26"/>
      <c r="PI556" s="26"/>
      <c r="PJ556" s="26"/>
      <c r="PK556" s="26"/>
      <c r="PL556" s="26"/>
      <c r="PM556" s="26"/>
      <c r="PN556" s="26"/>
      <c r="PO556" s="26"/>
      <c r="PP556" s="26"/>
      <c r="PQ556" s="26"/>
      <c r="PR556" s="26"/>
      <c r="PS556" s="26"/>
      <c r="PT556" s="26"/>
      <c r="PU556" s="26"/>
      <c r="PV556" s="26"/>
      <c r="PW556" s="26"/>
      <c r="PX556" s="26"/>
      <c r="PY556" s="26"/>
      <c r="PZ556" s="26"/>
      <c r="QA556" s="26"/>
      <c r="QB556" s="26"/>
      <c r="QC556" s="26"/>
      <c r="QD556" s="26"/>
      <c r="QE556" s="26"/>
      <c r="QF556" s="26"/>
      <c r="QG556" s="26"/>
      <c r="QH556" s="26"/>
      <c r="QI556" s="26"/>
      <c r="QJ556" s="26"/>
      <c r="QK556" s="26"/>
      <c r="QL556" s="26"/>
      <c r="QM556" s="26"/>
      <c r="QN556" s="26"/>
      <c r="QO556" s="26"/>
      <c r="QP556" s="26"/>
      <c r="QQ556" s="26"/>
      <c r="QR556" s="26"/>
      <c r="QS556" s="26"/>
      <c r="QT556" s="26"/>
      <c r="QU556" s="26"/>
      <c r="QV556" s="26"/>
      <c r="QW556" s="26"/>
      <c r="QX556" s="26"/>
      <c r="QY556" s="26"/>
      <c r="QZ556" s="26"/>
      <c r="RA556" s="26"/>
      <c r="RB556" s="26"/>
      <c r="RC556" s="26"/>
      <c r="RD556" s="26"/>
      <c r="RE556" s="26"/>
      <c r="RF556" s="26"/>
      <c r="RG556" s="26"/>
      <c r="RH556" s="26"/>
      <c r="RI556" s="26"/>
      <c r="RJ556" s="26"/>
      <c r="RK556" s="26"/>
      <c r="RL556" s="26"/>
      <c r="RM556" s="26"/>
      <c r="RN556" s="26"/>
      <c r="RO556" s="26"/>
      <c r="RP556" s="26"/>
      <c r="RQ556" s="26"/>
      <c r="RR556" s="26"/>
      <c r="RS556" s="26"/>
      <c r="RT556" s="26"/>
      <c r="RU556" s="26"/>
      <c r="RV556" s="26"/>
      <c r="RW556" s="26"/>
      <c r="RX556" s="26"/>
      <c r="RY556" s="26"/>
      <c r="RZ556" s="26"/>
      <c r="SA556" s="26"/>
      <c r="SB556" s="26"/>
      <c r="SC556" s="26"/>
      <c r="SD556" s="26"/>
      <c r="SE556" s="26"/>
      <c r="SF556" s="26"/>
      <c r="SG556" s="26"/>
      <c r="SH556" s="26"/>
      <c r="SI556" s="26"/>
      <c r="SJ556" s="26"/>
      <c r="SK556" s="26"/>
      <c r="SL556" s="26"/>
      <c r="SM556" s="26"/>
      <c r="SN556" s="26"/>
      <c r="SO556" s="26"/>
      <c r="SP556" s="26"/>
      <c r="AAV556" s="26"/>
      <c r="AAW556" s="26"/>
      <c r="AAX556" s="26"/>
      <c r="AAY556" s="26"/>
      <c r="AAZ556" s="26"/>
      <c r="ABA556" s="26"/>
      <c r="ABB556" s="26"/>
      <c r="ABC556" s="26"/>
      <c r="ABD556" s="26"/>
      <c r="ABE556" s="26"/>
      <c r="ABF556" s="26"/>
      <c r="ABG556" s="26"/>
      <c r="ABH556" s="26"/>
      <c r="ABI556" s="26"/>
      <c r="ABJ556" s="26"/>
      <c r="ABK556" s="26"/>
      <c r="ABL556" s="26"/>
      <c r="ABM556" s="26"/>
      <c r="ABN556" s="26"/>
      <c r="ABO556" s="26"/>
      <c r="ABP556" s="26"/>
      <c r="ABQ556" s="26"/>
      <c r="ABR556" s="26"/>
      <c r="ABS556" s="26"/>
      <c r="ABT556" s="26"/>
      <c r="ABU556" s="26"/>
      <c r="ABV556" s="26"/>
      <c r="ABW556" s="26"/>
      <c r="ABX556" s="26"/>
      <c r="ABY556" s="26"/>
      <c r="ABZ556" s="26"/>
      <c r="ACA556" s="26"/>
      <c r="ACB556" s="26"/>
      <c r="ACC556" s="26"/>
      <c r="ACD556" s="26"/>
      <c r="ACE556" s="26"/>
      <c r="ACF556" s="26"/>
      <c r="ACG556" s="26"/>
      <c r="ACH556" s="26"/>
      <c r="ACI556" s="26"/>
      <c r="ACJ556" s="26"/>
      <c r="ACK556" s="26"/>
      <c r="ACL556" s="26"/>
      <c r="ACM556" s="26"/>
      <c r="ACN556" s="26"/>
      <c r="ACO556" s="26"/>
      <c r="ACP556" s="26"/>
      <c r="ACQ556" s="26"/>
      <c r="ACR556" s="26"/>
      <c r="ACS556" s="26"/>
      <c r="ACT556" s="26"/>
      <c r="ACU556" s="26"/>
      <c r="ACV556" s="26"/>
      <c r="ACW556" s="26"/>
      <c r="ACX556" s="26"/>
      <c r="ACY556" s="26"/>
      <c r="ACZ556" s="26"/>
      <c r="ADA556" s="26"/>
      <c r="ADB556" s="26"/>
      <c r="ADC556" s="26"/>
      <c r="ADD556" s="26"/>
      <c r="ADE556" s="26"/>
      <c r="ADF556" s="26"/>
      <c r="ADG556" s="26"/>
      <c r="ADH556" s="26"/>
      <c r="ADI556" s="26"/>
      <c r="ADJ556" s="26"/>
      <c r="ADK556" s="26"/>
      <c r="ADL556" s="26"/>
      <c r="ADM556" s="26"/>
      <c r="ADN556" s="26"/>
      <c r="ADO556" s="26"/>
      <c r="ADP556" s="26"/>
      <c r="ADQ556" s="26"/>
      <c r="ADR556" s="26"/>
      <c r="ADS556" s="26"/>
      <c r="ADT556" s="26"/>
      <c r="ADU556" s="26"/>
      <c r="ADV556" s="26"/>
      <c r="ADW556" s="26"/>
      <c r="ADX556" s="26"/>
      <c r="ADY556" s="26"/>
      <c r="ADZ556" s="26"/>
      <c r="AEA556" s="26"/>
      <c r="AEB556" s="26"/>
      <c r="AEC556" s="26"/>
      <c r="AED556" s="26"/>
      <c r="AEE556" s="26"/>
      <c r="AEF556" s="26"/>
      <c r="AEG556" s="26"/>
      <c r="AEH556" s="26"/>
      <c r="AEI556" s="26"/>
      <c r="AEJ556" s="26"/>
      <c r="AEK556" s="26"/>
      <c r="AEL556" s="26"/>
      <c r="AEM556" s="26"/>
      <c r="AEN556" s="26"/>
      <c r="AEO556" s="26"/>
      <c r="AEP556" s="26"/>
      <c r="AEQ556" s="26"/>
      <c r="AER556" s="26"/>
      <c r="AES556" s="26"/>
      <c r="AET556" s="26"/>
      <c r="AEU556" s="26"/>
      <c r="AEV556" s="26"/>
      <c r="AEW556" s="26"/>
      <c r="AEX556" s="26"/>
      <c r="AEY556" s="26"/>
      <c r="AEZ556" s="26"/>
      <c r="AFA556" s="26"/>
      <c r="AFB556" s="26"/>
      <c r="AFC556" s="26"/>
      <c r="AFD556" s="26"/>
      <c r="AFE556" s="26"/>
      <c r="AFF556" s="26"/>
      <c r="AFG556" s="26"/>
      <c r="AFH556" s="26"/>
      <c r="AFI556" s="26"/>
      <c r="AFJ556" s="26"/>
      <c r="AFK556" s="26"/>
      <c r="AFL556" s="26"/>
      <c r="AFM556" s="26"/>
      <c r="AFN556" s="26"/>
      <c r="AFO556" s="26"/>
      <c r="AFP556" s="26"/>
      <c r="AFQ556" s="26"/>
      <c r="AFR556" s="26"/>
      <c r="AFS556" s="26"/>
      <c r="AFT556" s="26"/>
      <c r="AFU556" s="26"/>
      <c r="AFV556" s="26"/>
      <c r="AFW556" s="26"/>
      <c r="AFX556" s="26"/>
      <c r="AFY556" s="26"/>
      <c r="AFZ556" s="26"/>
      <c r="AGA556" s="26"/>
      <c r="AGB556" s="26"/>
      <c r="AGC556" s="26"/>
      <c r="AGD556" s="26"/>
      <c r="AGE556" s="26"/>
      <c r="AGF556" s="26"/>
      <c r="AGG556" s="26"/>
      <c r="AGH556" s="26"/>
      <c r="AGI556" s="26"/>
      <c r="AGJ556" s="26"/>
      <c r="AGK556" s="26"/>
      <c r="AGL556" s="26"/>
      <c r="AGM556" s="26"/>
      <c r="AGN556" s="26"/>
      <c r="AGO556" s="26"/>
    </row>
    <row r="557" spans="371:873" x14ac:dyDescent="0.25">
      <c r="NG557" s="26"/>
      <c r="NH557" s="26"/>
      <c r="NI557" s="26"/>
      <c r="NJ557" s="26"/>
      <c r="NK557" s="26"/>
      <c r="NL557" s="26"/>
      <c r="NM557" s="26"/>
      <c r="NN557" s="26"/>
      <c r="NO557" s="26"/>
      <c r="NP557" s="26"/>
      <c r="NQ557" s="26"/>
      <c r="NR557" s="26"/>
      <c r="NS557" s="26"/>
      <c r="NT557" s="26"/>
      <c r="NU557" s="26"/>
      <c r="NV557" s="26"/>
      <c r="NW557" s="26"/>
      <c r="NX557" s="26"/>
      <c r="NY557" s="26"/>
      <c r="NZ557" s="26"/>
      <c r="OA557" s="26"/>
      <c r="OB557" s="26"/>
      <c r="OC557" s="26"/>
      <c r="OD557" s="26"/>
      <c r="OE557" s="26"/>
      <c r="OF557" s="26"/>
      <c r="OG557" s="26"/>
      <c r="OH557" s="26"/>
      <c r="OI557" s="26"/>
      <c r="OJ557" s="26"/>
      <c r="OK557" s="26"/>
      <c r="OL557" s="26"/>
      <c r="OM557" s="26"/>
      <c r="ON557" s="26"/>
      <c r="OO557" s="26"/>
      <c r="OP557" s="26"/>
      <c r="OQ557" s="26"/>
      <c r="OR557" s="26"/>
      <c r="OS557" s="26"/>
      <c r="OT557" s="26"/>
      <c r="OU557" s="26"/>
      <c r="OV557" s="26"/>
      <c r="OW557" s="26"/>
      <c r="OX557" s="26"/>
      <c r="OY557" s="26"/>
      <c r="OZ557" s="26"/>
      <c r="PA557" s="26"/>
      <c r="PB557" s="26"/>
      <c r="PC557" s="26"/>
      <c r="PD557" s="26"/>
      <c r="PE557" s="26"/>
      <c r="PF557" s="26"/>
      <c r="PG557" s="26"/>
      <c r="PH557" s="26"/>
      <c r="PI557" s="26"/>
      <c r="PJ557" s="26"/>
      <c r="PK557" s="26"/>
      <c r="PL557" s="26"/>
      <c r="PM557" s="26"/>
      <c r="PN557" s="26"/>
      <c r="PO557" s="26"/>
      <c r="PP557" s="26"/>
      <c r="PQ557" s="26"/>
      <c r="PR557" s="26"/>
      <c r="PS557" s="26"/>
      <c r="PT557" s="26"/>
      <c r="PU557" s="26"/>
      <c r="PV557" s="26"/>
      <c r="PW557" s="26"/>
      <c r="PX557" s="26"/>
      <c r="PY557" s="26"/>
      <c r="PZ557" s="26"/>
      <c r="QA557" s="26"/>
      <c r="QB557" s="26"/>
      <c r="QC557" s="26"/>
      <c r="QD557" s="26"/>
      <c r="QE557" s="26"/>
      <c r="QF557" s="26"/>
      <c r="QG557" s="26"/>
      <c r="QH557" s="26"/>
      <c r="QI557" s="26"/>
      <c r="QJ557" s="26"/>
      <c r="QK557" s="26"/>
      <c r="QL557" s="26"/>
      <c r="QM557" s="26"/>
      <c r="QN557" s="26"/>
      <c r="QO557" s="26"/>
      <c r="QP557" s="26"/>
      <c r="QQ557" s="26"/>
      <c r="QR557" s="26"/>
      <c r="QS557" s="26"/>
      <c r="QT557" s="26"/>
      <c r="QU557" s="26"/>
      <c r="QV557" s="26"/>
      <c r="QW557" s="26"/>
      <c r="QX557" s="26"/>
      <c r="QY557" s="26"/>
      <c r="QZ557" s="26"/>
      <c r="RA557" s="26"/>
      <c r="RB557" s="26"/>
      <c r="RC557" s="26"/>
      <c r="RD557" s="26"/>
      <c r="RE557" s="26"/>
      <c r="RF557" s="26"/>
      <c r="RG557" s="26"/>
      <c r="RH557" s="26"/>
      <c r="RI557" s="26"/>
      <c r="RJ557" s="26"/>
      <c r="RK557" s="26"/>
      <c r="RL557" s="26"/>
      <c r="RM557" s="26"/>
      <c r="RN557" s="26"/>
      <c r="RO557" s="26"/>
      <c r="RP557" s="26"/>
      <c r="RQ557" s="26"/>
      <c r="RR557" s="26"/>
      <c r="RS557" s="26"/>
      <c r="RT557" s="26"/>
      <c r="RU557" s="26"/>
      <c r="RV557" s="26"/>
      <c r="RW557" s="26"/>
      <c r="RX557" s="26"/>
      <c r="RY557" s="26"/>
      <c r="RZ557" s="26"/>
      <c r="SA557" s="26"/>
      <c r="SB557" s="26"/>
      <c r="SC557" s="26"/>
      <c r="SD557" s="26"/>
      <c r="SE557" s="26"/>
      <c r="SF557" s="26"/>
      <c r="SG557" s="26"/>
      <c r="SH557" s="26"/>
      <c r="SI557" s="26"/>
      <c r="SJ557" s="26"/>
      <c r="SK557" s="26"/>
      <c r="SL557" s="26"/>
      <c r="SM557" s="26"/>
      <c r="SN557" s="26"/>
      <c r="SO557" s="26"/>
      <c r="SP557" s="26"/>
      <c r="AAV557" s="26"/>
      <c r="AAW557" s="26"/>
      <c r="AAX557" s="26"/>
      <c r="AAY557" s="26"/>
      <c r="AAZ557" s="26"/>
      <c r="ABA557" s="26"/>
      <c r="ABB557" s="26"/>
      <c r="ABC557" s="26"/>
      <c r="ABD557" s="26"/>
      <c r="ABE557" s="26"/>
      <c r="ABF557" s="26"/>
      <c r="ABG557" s="26"/>
      <c r="ABH557" s="26"/>
      <c r="ABI557" s="26"/>
      <c r="ABJ557" s="26"/>
      <c r="ABK557" s="26"/>
      <c r="ABL557" s="26"/>
      <c r="ABM557" s="26"/>
      <c r="ABN557" s="26"/>
      <c r="ABO557" s="26"/>
      <c r="ABP557" s="26"/>
      <c r="ABQ557" s="26"/>
      <c r="ABR557" s="26"/>
      <c r="ABS557" s="26"/>
      <c r="ABT557" s="26"/>
      <c r="ABU557" s="26"/>
      <c r="ABV557" s="26"/>
      <c r="ABW557" s="26"/>
      <c r="ABX557" s="26"/>
      <c r="ABY557" s="26"/>
      <c r="ABZ557" s="26"/>
      <c r="ACA557" s="26"/>
      <c r="ACB557" s="26"/>
      <c r="ACC557" s="26"/>
      <c r="ACD557" s="26"/>
      <c r="ACE557" s="26"/>
      <c r="ACF557" s="26"/>
      <c r="ACG557" s="26"/>
      <c r="ACH557" s="26"/>
      <c r="ACI557" s="26"/>
      <c r="ACJ557" s="26"/>
      <c r="ACK557" s="26"/>
      <c r="ACL557" s="26"/>
      <c r="ACM557" s="26"/>
      <c r="ACN557" s="26"/>
      <c r="ACO557" s="26"/>
      <c r="ACP557" s="26"/>
      <c r="ACQ557" s="26"/>
      <c r="ACR557" s="26"/>
      <c r="ACS557" s="26"/>
      <c r="ACT557" s="26"/>
      <c r="ACU557" s="26"/>
      <c r="ACV557" s="26"/>
      <c r="ACW557" s="26"/>
      <c r="ACX557" s="26"/>
      <c r="ACY557" s="26"/>
      <c r="ACZ557" s="26"/>
      <c r="ADA557" s="26"/>
      <c r="ADB557" s="26"/>
      <c r="ADC557" s="26"/>
      <c r="ADD557" s="26"/>
      <c r="ADE557" s="26"/>
      <c r="ADF557" s="26"/>
      <c r="ADG557" s="26"/>
      <c r="ADH557" s="26"/>
      <c r="ADI557" s="26"/>
      <c r="ADJ557" s="26"/>
      <c r="ADK557" s="26"/>
      <c r="ADL557" s="26"/>
      <c r="ADM557" s="26"/>
      <c r="ADN557" s="26"/>
      <c r="ADO557" s="26"/>
      <c r="ADP557" s="26"/>
      <c r="ADQ557" s="26"/>
      <c r="ADR557" s="26"/>
      <c r="ADS557" s="26"/>
      <c r="ADT557" s="26"/>
      <c r="ADU557" s="26"/>
      <c r="ADV557" s="26"/>
      <c r="ADW557" s="26"/>
      <c r="ADX557" s="26"/>
      <c r="ADY557" s="26"/>
      <c r="ADZ557" s="26"/>
      <c r="AEA557" s="26"/>
      <c r="AEB557" s="26"/>
      <c r="AEC557" s="26"/>
      <c r="AED557" s="26"/>
      <c r="AEE557" s="26"/>
      <c r="AEF557" s="26"/>
      <c r="AEG557" s="26"/>
      <c r="AEH557" s="26"/>
      <c r="AEI557" s="26"/>
      <c r="AEJ557" s="26"/>
      <c r="AEK557" s="26"/>
      <c r="AEL557" s="26"/>
      <c r="AEM557" s="26"/>
      <c r="AEN557" s="26"/>
      <c r="AEO557" s="26"/>
      <c r="AEP557" s="26"/>
      <c r="AEQ557" s="26"/>
      <c r="AER557" s="26"/>
      <c r="AES557" s="26"/>
      <c r="AET557" s="26"/>
      <c r="AEU557" s="26"/>
      <c r="AEV557" s="26"/>
      <c r="AEW557" s="26"/>
      <c r="AEX557" s="26"/>
      <c r="AEY557" s="26"/>
      <c r="AEZ557" s="26"/>
      <c r="AFA557" s="26"/>
      <c r="AFB557" s="26"/>
      <c r="AFC557" s="26"/>
      <c r="AFD557" s="26"/>
      <c r="AFE557" s="26"/>
      <c r="AFF557" s="26"/>
      <c r="AFG557" s="26"/>
      <c r="AFH557" s="26"/>
      <c r="AFI557" s="26"/>
      <c r="AFJ557" s="26"/>
      <c r="AFK557" s="26"/>
      <c r="AFL557" s="26"/>
      <c r="AFM557" s="26"/>
      <c r="AFN557" s="26"/>
      <c r="AFO557" s="26"/>
      <c r="AFP557" s="26"/>
      <c r="AFQ557" s="26"/>
      <c r="AFR557" s="26"/>
      <c r="AFS557" s="26"/>
      <c r="AFT557" s="26"/>
      <c r="AFU557" s="26"/>
      <c r="AFV557" s="26"/>
      <c r="AFW557" s="26"/>
      <c r="AFX557" s="26"/>
      <c r="AFY557" s="26"/>
      <c r="AFZ557" s="26"/>
      <c r="AGA557" s="26"/>
      <c r="AGB557" s="26"/>
      <c r="AGC557" s="26"/>
      <c r="AGD557" s="26"/>
      <c r="AGE557" s="26"/>
      <c r="AGF557" s="26"/>
      <c r="AGG557" s="26"/>
      <c r="AGH557" s="26"/>
      <c r="AGI557" s="26"/>
      <c r="AGJ557" s="26"/>
      <c r="AGK557" s="26"/>
      <c r="AGL557" s="26"/>
      <c r="AGM557" s="26"/>
      <c r="AGN557" s="26"/>
      <c r="AGO557" s="26"/>
    </row>
    <row r="558" spans="371:873" x14ac:dyDescent="0.25">
      <c r="NG558" s="26"/>
      <c r="NH558" s="26"/>
      <c r="NI558" s="26"/>
      <c r="NJ558" s="26"/>
      <c r="NK558" s="26"/>
      <c r="NL558" s="26"/>
      <c r="NM558" s="26"/>
      <c r="NN558" s="26"/>
      <c r="NO558" s="26"/>
      <c r="NP558" s="26"/>
      <c r="NQ558" s="26"/>
      <c r="NR558" s="26"/>
      <c r="NS558" s="26"/>
      <c r="NT558" s="26"/>
      <c r="NU558" s="26"/>
      <c r="NV558" s="26"/>
      <c r="NW558" s="26"/>
      <c r="NX558" s="26"/>
      <c r="NY558" s="26"/>
      <c r="NZ558" s="26"/>
      <c r="OA558" s="26"/>
      <c r="OB558" s="26"/>
      <c r="OC558" s="26"/>
      <c r="OD558" s="26"/>
      <c r="OE558" s="26"/>
      <c r="OF558" s="26"/>
      <c r="OG558" s="26"/>
      <c r="OH558" s="26"/>
      <c r="OI558" s="26"/>
      <c r="OJ558" s="26"/>
      <c r="OK558" s="26"/>
      <c r="OL558" s="26"/>
      <c r="OM558" s="26"/>
      <c r="ON558" s="26"/>
      <c r="OO558" s="26"/>
      <c r="OP558" s="26"/>
      <c r="OQ558" s="26"/>
      <c r="OR558" s="26"/>
      <c r="OS558" s="26"/>
      <c r="OT558" s="26"/>
      <c r="OU558" s="26"/>
      <c r="OV558" s="26"/>
      <c r="OW558" s="26"/>
      <c r="OX558" s="26"/>
      <c r="OY558" s="26"/>
      <c r="OZ558" s="26"/>
      <c r="PA558" s="26"/>
      <c r="PB558" s="26"/>
      <c r="PC558" s="26"/>
      <c r="PD558" s="26"/>
      <c r="PE558" s="26"/>
      <c r="PF558" s="26"/>
      <c r="PG558" s="26"/>
      <c r="PH558" s="26"/>
      <c r="PI558" s="26"/>
      <c r="PJ558" s="26"/>
      <c r="PK558" s="26"/>
      <c r="PL558" s="26"/>
      <c r="PM558" s="26"/>
      <c r="PN558" s="26"/>
      <c r="PO558" s="26"/>
      <c r="PP558" s="26"/>
      <c r="PQ558" s="26"/>
      <c r="PR558" s="26"/>
      <c r="PS558" s="26"/>
      <c r="PT558" s="26"/>
      <c r="PU558" s="26"/>
      <c r="PV558" s="26"/>
      <c r="PW558" s="26"/>
      <c r="PX558" s="26"/>
      <c r="PY558" s="26"/>
      <c r="PZ558" s="26"/>
      <c r="QA558" s="26"/>
      <c r="QB558" s="26"/>
      <c r="QC558" s="26"/>
      <c r="QD558" s="26"/>
      <c r="QE558" s="26"/>
      <c r="QF558" s="26"/>
      <c r="QG558" s="26"/>
      <c r="QH558" s="26"/>
      <c r="QI558" s="26"/>
      <c r="QJ558" s="26"/>
      <c r="QK558" s="26"/>
      <c r="QL558" s="26"/>
      <c r="QM558" s="26"/>
      <c r="QN558" s="26"/>
      <c r="QO558" s="26"/>
      <c r="QP558" s="26"/>
      <c r="QQ558" s="26"/>
      <c r="QR558" s="26"/>
      <c r="QS558" s="26"/>
      <c r="QT558" s="26"/>
      <c r="QU558" s="26"/>
      <c r="QV558" s="26"/>
      <c r="QW558" s="26"/>
      <c r="QX558" s="26"/>
      <c r="QY558" s="26"/>
      <c r="QZ558" s="26"/>
      <c r="RA558" s="26"/>
      <c r="RB558" s="26"/>
      <c r="RC558" s="26"/>
      <c r="RD558" s="26"/>
      <c r="RE558" s="26"/>
      <c r="RF558" s="26"/>
      <c r="RG558" s="26"/>
      <c r="RH558" s="26"/>
      <c r="RI558" s="26"/>
      <c r="RJ558" s="26"/>
      <c r="RK558" s="26"/>
      <c r="RL558" s="26"/>
      <c r="RM558" s="26"/>
      <c r="RN558" s="26"/>
      <c r="RO558" s="26"/>
      <c r="RP558" s="26"/>
      <c r="RQ558" s="26"/>
      <c r="RR558" s="26"/>
      <c r="RS558" s="26"/>
      <c r="RT558" s="26"/>
      <c r="RU558" s="26"/>
      <c r="RV558" s="26"/>
      <c r="RW558" s="26"/>
      <c r="RX558" s="26"/>
      <c r="RY558" s="26"/>
      <c r="RZ558" s="26"/>
      <c r="SA558" s="26"/>
      <c r="SB558" s="26"/>
      <c r="SC558" s="26"/>
      <c r="SD558" s="26"/>
      <c r="SE558" s="26"/>
      <c r="SF558" s="26"/>
      <c r="SG558" s="26"/>
      <c r="SH558" s="26"/>
      <c r="SI558" s="26"/>
      <c r="SJ558" s="26"/>
      <c r="SK558" s="26"/>
      <c r="SL558" s="26"/>
      <c r="SM558" s="26"/>
      <c r="SN558" s="26"/>
      <c r="SO558" s="26"/>
      <c r="SP558" s="26"/>
      <c r="AAV558" s="26"/>
      <c r="AAW558" s="26"/>
      <c r="AAX558" s="26"/>
      <c r="AAY558" s="26"/>
      <c r="AAZ558" s="26"/>
      <c r="ABA558" s="26"/>
      <c r="ABB558" s="26"/>
      <c r="ABC558" s="26"/>
      <c r="ABD558" s="26"/>
      <c r="ABE558" s="26"/>
      <c r="ABF558" s="26"/>
      <c r="ABG558" s="26"/>
      <c r="ABH558" s="26"/>
      <c r="ABI558" s="26"/>
      <c r="ABJ558" s="26"/>
      <c r="ABK558" s="26"/>
      <c r="ABL558" s="26"/>
      <c r="ABM558" s="26"/>
      <c r="ABN558" s="26"/>
      <c r="ABO558" s="26"/>
      <c r="ABP558" s="26"/>
      <c r="ABQ558" s="26"/>
      <c r="ABR558" s="26"/>
      <c r="ABS558" s="26"/>
      <c r="ABT558" s="26"/>
      <c r="ABU558" s="26"/>
      <c r="ABV558" s="26"/>
      <c r="ABW558" s="26"/>
      <c r="ABX558" s="26"/>
      <c r="ABY558" s="26"/>
      <c r="ABZ558" s="26"/>
      <c r="ACA558" s="26"/>
      <c r="ACB558" s="26"/>
      <c r="ACC558" s="26"/>
      <c r="ACD558" s="26"/>
      <c r="ACE558" s="26"/>
      <c r="ACF558" s="26"/>
      <c r="ACG558" s="26"/>
      <c r="ACH558" s="26"/>
      <c r="ACI558" s="26"/>
      <c r="ACJ558" s="26"/>
      <c r="ACK558" s="26"/>
      <c r="ACL558" s="26"/>
      <c r="ACM558" s="26"/>
      <c r="ACN558" s="26"/>
      <c r="ACO558" s="26"/>
      <c r="ACP558" s="26"/>
      <c r="ACQ558" s="26"/>
      <c r="ACR558" s="26"/>
      <c r="ACS558" s="26"/>
      <c r="ACT558" s="26"/>
      <c r="ACU558" s="26"/>
      <c r="ACV558" s="26"/>
      <c r="ACW558" s="26"/>
      <c r="ACX558" s="26"/>
      <c r="ACY558" s="26"/>
      <c r="ACZ558" s="26"/>
      <c r="ADA558" s="26"/>
      <c r="ADB558" s="26"/>
      <c r="ADC558" s="26"/>
      <c r="ADD558" s="26"/>
      <c r="ADE558" s="26"/>
      <c r="ADF558" s="26"/>
      <c r="ADG558" s="26"/>
      <c r="ADH558" s="26"/>
      <c r="ADI558" s="26"/>
      <c r="ADJ558" s="26"/>
      <c r="ADK558" s="26"/>
      <c r="ADL558" s="26"/>
      <c r="ADM558" s="26"/>
      <c r="ADN558" s="26"/>
      <c r="ADO558" s="26"/>
      <c r="ADP558" s="26"/>
      <c r="ADQ558" s="26"/>
      <c r="ADR558" s="26"/>
      <c r="ADS558" s="26"/>
      <c r="ADT558" s="26"/>
      <c r="ADU558" s="26"/>
      <c r="ADV558" s="26"/>
      <c r="ADW558" s="26"/>
      <c r="ADX558" s="26"/>
      <c r="ADY558" s="26"/>
      <c r="ADZ558" s="26"/>
      <c r="AEA558" s="26"/>
      <c r="AEB558" s="26"/>
      <c r="AEC558" s="26"/>
      <c r="AED558" s="26"/>
      <c r="AEE558" s="26"/>
      <c r="AEF558" s="26"/>
      <c r="AEG558" s="26"/>
      <c r="AEH558" s="26"/>
      <c r="AEI558" s="26"/>
      <c r="AEJ558" s="26"/>
      <c r="AEK558" s="26"/>
      <c r="AEL558" s="26"/>
      <c r="AEM558" s="26"/>
      <c r="AEN558" s="26"/>
      <c r="AEO558" s="26"/>
      <c r="AEP558" s="26"/>
      <c r="AEQ558" s="26"/>
      <c r="AER558" s="26"/>
      <c r="AES558" s="26"/>
      <c r="AET558" s="26"/>
      <c r="AEU558" s="26"/>
      <c r="AEV558" s="26"/>
      <c r="AEW558" s="26"/>
      <c r="AEX558" s="26"/>
      <c r="AEY558" s="26"/>
      <c r="AEZ558" s="26"/>
      <c r="AFA558" s="26"/>
      <c r="AFB558" s="26"/>
      <c r="AFC558" s="26"/>
      <c r="AFD558" s="26"/>
      <c r="AFE558" s="26"/>
      <c r="AFF558" s="26"/>
      <c r="AFG558" s="26"/>
      <c r="AFH558" s="26"/>
      <c r="AFI558" s="26"/>
      <c r="AFJ558" s="26"/>
      <c r="AFK558" s="26"/>
      <c r="AFL558" s="26"/>
      <c r="AFM558" s="26"/>
      <c r="AFN558" s="26"/>
      <c r="AFO558" s="26"/>
      <c r="AFP558" s="26"/>
      <c r="AFQ558" s="26"/>
      <c r="AFR558" s="26"/>
      <c r="AFS558" s="26"/>
      <c r="AFT558" s="26"/>
      <c r="AFU558" s="26"/>
      <c r="AFV558" s="26"/>
      <c r="AFW558" s="26"/>
      <c r="AFX558" s="26"/>
      <c r="AFY558" s="26"/>
      <c r="AFZ558" s="26"/>
      <c r="AGA558" s="26"/>
      <c r="AGB558" s="26"/>
      <c r="AGC558" s="26"/>
      <c r="AGD558" s="26"/>
      <c r="AGE558" s="26"/>
      <c r="AGF558" s="26"/>
      <c r="AGG558" s="26"/>
      <c r="AGH558" s="26"/>
      <c r="AGI558" s="26"/>
      <c r="AGJ558" s="26"/>
      <c r="AGK558" s="26"/>
      <c r="AGL558" s="26"/>
      <c r="AGM558" s="26"/>
      <c r="AGN558" s="26"/>
      <c r="AGO558" s="26"/>
    </row>
    <row r="559" spans="371:873" x14ac:dyDescent="0.25">
      <c r="NG559" s="26"/>
      <c r="NH559" s="26"/>
      <c r="NI559" s="26"/>
      <c r="NJ559" s="26"/>
      <c r="NK559" s="26"/>
      <c r="NL559" s="26"/>
      <c r="NM559" s="26"/>
      <c r="NN559" s="26"/>
      <c r="NO559" s="26"/>
      <c r="NP559" s="26"/>
      <c r="NQ559" s="26"/>
      <c r="NR559" s="26"/>
      <c r="NS559" s="26"/>
      <c r="NT559" s="26"/>
      <c r="NU559" s="26"/>
      <c r="NV559" s="26"/>
      <c r="NW559" s="26"/>
      <c r="NX559" s="26"/>
      <c r="NY559" s="26"/>
      <c r="NZ559" s="26"/>
      <c r="OA559" s="26"/>
      <c r="OB559" s="26"/>
      <c r="OC559" s="26"/>
      <c r="OD559" s="26"/>
      <c r="OE559" s="26"/>
      <c r="OF559" s="26"/>
      <c r="OG559" s="26"/>
      <c r="OH559" s="26"/>
      <c r="OI559" s="26"/>
      <c r="OJ559" s="26"/>
      <c r="OK559" s="26"/>
      <c r="OL559" s="26"/>
      <c r="OM559" s="26"/>
      <c r="ON559" s="26"/>
      <c r="OO559" s="26"/>
      <c r="OP559" s="26"/>
      <c r="OQ559" s="26"/>
      <c r="OR559" s="26"/>
      <c r="OS559" s="26"/>
      <c r="OT559" s="26"/>
      <c r="OU559" s="26"/>
      <c r="OV559" s="26"/>
      <c r="OW559" s="26"/>
      <c r="OX559" s="26"/>
      <c r="OY559" s="26"/>
      <c r="OZ559" s="26"/>
      <c r="PA559" s="26"/>
      <c r="PB559" s="26"/>
      <c r="PC559" s="26"/>
      <c r="PD559" s="26"/>
      <c r="PE559" s="26"/>
      <c r="PF559" s="26"/>
      <c r="PG559" s="26"/>
      <c r="PH559" s="26"/>
      <c r="PI559" s="26"/>
      <c r="PJ559" s="26"/>
      <c r="PK559" s="26"/>
      <c r="PL559" s="26"/>
      <c r="PM559" s="26"/>
      <c r="PN559" s="26"/>
      <c r="PO559" s="26"/>
      <c r="PP559" s="26"/>
      <c r="PQ559" s="26"/>
      <c r="PR559" s="26"/>
      <c r="PS559" s="26"/>
      <c r="PT559" s="26"/>
      <c r="PU559" s="26"/>
      <c r="PV559" s="26"/>
      <c r="PW559" s="26"/>
      <c r="PX559" s="26"/>
      <c r="PY559" s="26"/>
      <c r="PZ559" s="26"/>
      <c r="QA559" s="26"/>
      <c r="QB559" s="26"/>
      <c r="QC559" s="26"/>
      <c r="QD559" s="26"/>
      <c r="QE559" s="26"/>
      <c r="QF559" s="26"/>
      <c r="QG559" s="26"/>
      <c r="QH559" s="26"/>
      <c r="QI559" s="26"/>
      <c r="QJ559" s="26"/>
      <c r="QK559" s="26"/>
      <c r="QL559" s="26"/>
      <c r="QM559" s="26"/>
      <c r="QN559" s="26"/>
      <c r="QO559" s="26"/>
      <c r="QP559" s="26"/>
      <c r="QQ559" s="26"/>
      <c r="QR559" s="26"/>
      <c r="QS559" s="26"/>
      <c r="QT559" s="26"/>
      <c r="QU559" s="26"/>
      <c r="QV559" s="26"/>
      <c r="QW559" s="26"/>
      <c r="QX559" s="26"/>
      <c r="QY559" s="26"/>
      <c r="QZ559" s="26"/>
      <c r="RA559" s="26"/>
      <c r="RB559" s="26"/>
      <c r="RC559" s="26"/>
      <c r="RD559" s="26"/>
      <c r="RE559" s="26"/>
      <c r="RF559" s="26"/>
      <c r="RG559" s="26"/>
      <c r="RH559" s="26"/>
      <c r="RI559" s="26"/>
      <c r="RJ559" s="26"/>
      <c r="RK559" s="26"/>
      <c r="RL559" s="26"/>
      <c r="RM559" s="26"/>
      <c r="RN559" s="26"/>
      <c r="RO559" s="26"/>
      <c r="RP559" s="26"/>
      <c r="RQ559" s="26"/>
      <c r="RR559" s="26"/>
      <c r="RS559" s="26"/>
      <c r="RT559" s="26"/>
      <c r="RU559" s="26"/>
      <c r="RV559" s="26"/>
      <c r="RW559" s="26"/>
      <c r="RX559" s="26"/>
      <c r="RY559" s="26"/>
      <c r="RZ559" s="26"/>
      <c r="SA559" s="26"/>
      <c r="SB559" s="26"/>
      <c r="SC559" s="26"/>
      <c r="SD559" s="26"/>
      <c r="SE559" s="26"/>
      <c r="SF559" s="26"/>
      <c r="SG559" s="26"/>
      <c r="SH559" s="26"/>
      <c r="SI559" s="26"/>
      <c r="SJ559" s="26"/>
      <c r="SK559" s="26"/>
      <c r="SL559" s="26"/>
      <c r="SM559" s="26"/>
      <c r="SN559" s="26"/>
      <c r="SO559" s="26"/>
      <c r="SP559" s="26"/>
      <c r="AAV559" s="26"/>
      <c r="AAW559" s="26"/>
      <c r="AAX559" s="26"/>
      <c r="AAY559" s="26"/>
      <c r="AAZ559" s="26"/>
      <c r="ABA559" s="26"/>
      <c r="ABB559" s="26"/>
      <c r="ABC559" s="26"/>
      <c r="ABD559" s="26"/>
      <c r="ABE559" s="26"/>
      <c r="ABF559" s="26"/>
      <c r="ABG559" s="26"/>
      <c r="ABH559" s="26"/>
      <c r="ABI559" s="26"/>
      <c r="ABJ559" s="26"/>
      <c r="ABK559" s="26"/>
      <c r="ABL559" s="26"/>
      <c r="ABM559" s="26"/>
      <c r="ABN559" s="26"/>
      <c r="ABO559" s="26"/>
      <c r="ABP559" s="26"/>
      <c r="ABQ559" s="26"/>
      <c r="ABR559" s="26"/>
      <c r="ABS559" s="26"/>
      <c r="ABT559" s="26"/>
      <c r="ABU559" s="26"/>
      <c r="ABV559" s="26"/>
      <c r="ABW559" s="26"/>
      <c r="ABX559" s="26"/>
      <c r="ABY559" s="26"/>
      <c r="ABZ559" s="26"/>
      <c r="ACA559" s="26"/>
      <c r="ACB559" s="26"/>
      <c r="ACC559" s="26"/>
      <c r="ACD559" s="26"/>
      <c r="ACE559" s="26"/>
      <c r="ACF559" s="26"/>
      <c r="ACG559" s="26"/>
      <c r="ACH559" s="26"/>
      <c r="ACI559" s="26"/>
      <c r="ACJ559" s="26"/>
      <c r="ACK559" s="26"/>
      <c r="ACL559" s="26"/>
      <c r="ACM559" s="26"/>
      <c r="ACN559" s="26"/>
      <c r="ACO559" s="26"/>
      <c r="ACP559" s="26"/>
      <c r="ACQ559" s="26"/>
      <c r="ACR559" s="26"/>
      <c r="ACS559" s="26"/>
      <c r="ACT559" s="26"/>
      <c r="ACU559" s="26"/>
      <c r="ACV559" s="26"/>
      <c r="ACW559" s="26"/>
      <c r="ACX559" s="26"/>
      <c r="ACY559" s="26"/>
      <c r="ACZ559" s="26"/>
      <c r="ADA559" s="26"/>
      <c r="ADB559" s="26"/>
      <c r="ADC559" s="26"/>
      <c r="ADD559" s="26"/>
      <c r="ADE559" s="26"/>
      <c r="ADF559" s="26"/>
      <c r="ADG559" s="26"/>
      <c r="ADH559" s="26"/>
      <c r="ADI559" s="26"/>
      <c r="ADJ559" s="26"/>
      <c r="ADK559" s="26"/>
      <c r="ADL559" s="26"/>
      <c r="ADM559" s="26"/>
      <c r="ADN559" s="26"/>
      <c r="ADO559" s="26"/>
      <c r="ADP559" s="26"/>
      <c r="ADQ559" s="26"/>
      <c r="ADR559" s="26"/>
      <c r="ADS559" s="26"/>
      <c r="ADT559" s="26"/>
      <c r="ADU559" s="26"/>
      <c r="ADV559" s="26"/>
      <c r="ADW559" s="26"/>
      <c r="ADX559" s="26"/>
      <c r="ADY559" s="26"/>
      <c r="ADZ559" s="26"/>
      <c r="AEA559" s="26"/>
      <c r="AEB559" s="26"/>
      <c r="AEC559" s="26"/>
      <c r="AED559" s="26"/>
      <c r="AEE559" s="26"/>
      <c r="AEF559" s="26"/>
      <c r="AEG559" s="26"/>
      <c r="AEH559" s="26"/>
      <c r="AEI559" s="26"/>
      <c r="AEJ559" s="26"/>
      <c r="AEK559" s="26"/>
      <c r="AEL559" s="26"/>
      <c r="AEM559" s="26"/>
      <c r="AEN559" s="26"/>
      <c r="AEO559" s="26"/>
      <c r="AEP559" s="26"/>
      <c r="AEQ559" s="26"/>
      <c r="AER559" s="26"/>
      <c r="AES559" s="26"/>
      <c r="AET559" s="26"/>
      <c r="AEU559" s="26"/>
      <c r="AEV559" s="26"/>
      <c r="AEW559" s="26"/>
      <c r="AEX559" s="26"/>
      <c r="AEY559" s="26"/>
      <c r="AEZ559" s="26"/>
      <c r="AFA559" s="26"/>
      <c r="AFB559" s="26"/>
      <c r="AFC559" s="26"/>
      <c r="AFD559" s="26"/>
      <c r="AFE559" s="26"/>
      <c r="AFF559" s="26"/>
      <c r="AFG559" s="26"/>
      <c r="AFH559" s="26"/>
      <c r="AFI559" s="26"/>
      <c r="AFJ559" s="26"/>
      <c r="AFK559" s="26"/>
      <c r="AFL559" s="26"/>
      <c r="AFM559" s="26"/>
      <c r="AFN559" s="26"/>
      <c r="AFO559" s="26"/>
      <c r="AFP559" s="26"/>
      <c r="AFQ559" s="26"/>
      <c r="AFR559" s="26"/>
      <c r="AFS559" s="26"/>
      <c r="AFT559" s="26"/>
      <c r="AFU559" s="26"/>
      <c r="AFV559" s="26"/>
      <c r="AFW559" s="26"/>
      <c r="AFX559" s="26"/>
      <c r="AFY559" s="26"/>
      <c r="AFZ559" s="26"/>
      <c r="AGA559" s="26"/>
      <c r="AGB559" s="26"/>
      <c r="AGC559" s="26"/>
      <c r="AGD559" s="26"/>
      <c r="AGE559" s="26"/>
      <c r="AGF559" s="26"/>
      <c r="AGG559" s="26"/>
      <c r="AGH559" s="26"/>
      <c r="AGI559" s="26"/>
      <c r="AGJ559" s="26"/>
      <c r="AGK559" s="26"/>
      <c r="AGL559" s="26"/>
      <c r="AGM559" s="26"/>
      <c r="AGN559" s="26"/>
      <c r="AGO559" s="26"/>
    </row>
    <row r="560" spans="371:873" x14ac:dyDescent="0.25">
      <c r="NG560" s="26"/>
      <c r="NH560" s="26"/>
      <c r="NI560" s="26"/>
      <c r="NJ560" s="26"/>
      <c r="NK560" s="26"/>
      <c r="NL560" s="26"/>
      <c r="NM560" s="26"/>
      <c r="NN560" s="26"/>
      <c r="NO560" s="26"/>
      <c r="NP560" s="26"/>
      <c r="NQ560" s="26"/>
      <c r="NR560" s="26"/>
      <c r="NS560" s="26"/>
      <c r="NT560" s="26"/>
      <c r="NU560" s="26"/>
      <c r="NV560" s="26"/>
      <c r="NW560" s="26"/>
      <c r="NX560" s="26"/>
      <c r="NY560" s="26"/>
      <c r="NZ560" s="26"/>
      <c r="OA560" s="26"/>
      <c r="OB560" s="26"/>
      <c r="OC560" s="26"/>
      <c r="OD560" s="26"/>
      <c r="OE560" s="26"/>
      <c r="OF560" s="26"/>
      <c r="OG560" s="26"/>
      <c r="OH560" s="26"/>
      <c r="OI560" s="26"/>
      <c r="OJ560" s="26"/>
      <c r="OK560" s="26"/>
      <c r="OL560" s="26"/>
      <c r="OM560" s="26"/>
      <c r="ON560" s="26"/>
      <c r="OO560" s="26"/>
      <c r="OP560" s="26"/>
      <c r="OQ560" s="26"/>
      <c r="OR560" s="26"/>
      <c r="OS560" s="26"/>
      <c r="OT560" s="26"/>
      <c r="OU560" s="26"/>
      <c r="OV560" s="26"/>
      <c r="OW560" s="26"/>
      <c r="OX560" s="26"/>
      <c r="OY560" s="26"/>
      <c r="OZ560" s="26"/>
      <c r="PA560" s="26"/>
      <c r="PB560" s="26"/>
      <c r="PC560" s="26"/>
      <c r="PD560" s="26"/>
      <c r="PE560" s="26"/>
      <c r="PF560" s="26"/>
      <c r="PG560" s="26"/>
      <c r="PH560" s="26"/>
      <c r="PI560" s="26"/>
      <c r="PJ560" s="26"/>
      <c r="PK560" s="26"/>
      <c r="PL560" s="26"/>
      <c r="PM560" s="26"/>
      <c r="PN560" s="26"/>
      <c r="PO560" s="26"/>
      <c r="PP560" s="26"/>
      <c r="PQ560" s="26"/>
      <c r="PR560" s="26"/>
      <c r="PS560" s="26"/>
      <c r="PT560" s="26"/>
      <c r="PU560" s="26"/>
      <c r="PV560" s="26"/>
      <c r="PW560" s="26"/>
      <c r="PX560" s="26"/>
      <c r="PY560" s="26"/>
      <c r="PZ560" s="26"/>
      <c r="QA560" s="26"/>
      <c r="QB560" s="26"/>
      <c r="QC560" s="26"/>
      <c r="QD560" s="26"/>
      <c r="QE560" s="26"/>
      <c r="QF560" s="26"/>
      <c r="QG560" s="26"/>
      <c r="QH560" s="26"/>
      <c r="QI560" s="26"/>
      <c r="QJ560" s="26"/>
      <c r="QK560" s="26"/>
      <c r="QL560" s="26"/>
      <c r="QM560" s="26"/>
      <c r="QN560" s="26"/>
      <c r="QO560" s="26"/>
      <c r="QP560" s="26"/>
      <c r="QQ560" s="26"/>
      <c r="QR560" s="26"/>
      <c r="QS560" s="26"/>
      <c r="QT560" s="26"/>
      <c r="QU560" s="26"/>
      <c r="QV560" s="26"/>
      <c r="QW560" s="26"/>
      <c r="QX560" s="26"/>
      <c r="QY560" s="26"/>
      <c r="QZ560" s="26"/>
      <c r="RA560" s="26"/>
      <c r="RB560" s="26"/>
      <c r="RC560" s="26"/>
      <c r="RD560" s="26"/>
      <c r="RE560" s="26"/>
      <c r="RF560" s="26"/>
      <c r="RG560" s="26"/>
      <c r="RH560" s="26"/>
      <c r="RI560" s="26"/>
      <c r="RJ560" s="26"/>
      <c r="RK560" s="26"/>
      <c r="RL560" s="26"/>
      <c r="RM560" s="26"/>
      <c r="RN560" s="26"/>
      <c r="RO560" s="26"/>
      <c r="RP560" s="26"/>
      <c r="RQ560" s="26"/>
      <c r="RR560" s="26"/>
      <c r="RS560" s="26"/>
      <c r="RT560" s="26"/>
      <c r="RU560" s="26"/>
      <c r="RV560" s="26"/>
      <c r="RW560" s="26"/>
      <c r="RX560" s="26"/>
      <c r="RY560" s="26"/>
      <c r="RZ560" s="26"/>
      <c r="SA560" s="26"/>
      <c r="SB560" s="26"/>
      <c r="SC560" s="26"/>
      <c r="SD560" s="26"/>
      <c r="SE560" s="26"/>
      <c r="SF560" s="26"/>
      <c r="SG560" s="26"/>
      <c r="SH560" s="26"/>
      <c r="SI560" s="26"/>
      <c r="SJ560" s="26"/>
      <c r="SK560" s="26"/>
      <c r="SL560" s="26"/>
      <c r="SM560" s="26"/>
      <c r="SN560" s="26"/>
      <c r="SO560" s="26"/>
      <c r="SP560" s="26"/>
      <c r="AAV560" s="26"/>
      <c r="AAW560" s="26"/>
      <c r="AAX560" s="26"/>
      <c r="AAY560" s="26"/>
      <c r="AAZ560" s="26"/>
      <c r="ABA560" s="26"/>
      <c r="ABB560" s="26"/>
      <c r="ABC560" s="26"/>
      <c r="ABD560" s="26"/>
      <c r="ABE560" s="26"/>
      <c r="ABF560" s="26"/>
      <c r="ABG560" s="26"/>
      <c r="ABH560" s="26"/>
      <c r="ABI560" s="26"/>
      <c r="ABJ560" s="26"/>
      <c r="ABK560" s="26"/>
      <c r="ABL560" s="26"/>
      <c r="ABM560" s="26"/>
      <c r="ABN560" s="26"/>
      <c r="ABO560" s="26"/>
      <c r="ABP560" s="26"/>
      <c r="ABQ560" s="26"/>
      <c r="ABR560" s="26"/>
      <c r="ABS560" s="26"/>
      <c r="ABT560" s="26"/>
      <c r="ABU560" s="26"/>
      <c r="ABV560" s="26"/>
      <c r="ABW560" s="26"/>
      <c r="ABX560" s="26"/>
      <c r="ABY560" s="26"/>
      <c r="ABZ560" s="26"/>
      <c r="ACA560" s="26"/>
      <c r="ACB560" s="26"/>
      <c r="ACC560" s="26"/>
      <c r="ACD560" s="26"/>
      <c r="ACE560" s="26"/>
      <c r="ACF560" s="26"/>
      <c r="ACG560" s="26"/>
      <c r="ACH560" s="26"/>
      <c r="ACI560" s="26"/>
      <c r="ACJ560" s="26"/>
      <c r="ACK560" s="26"/>
      <c r="ACL560" s="26"/>
      <c r="ACM560" s="26"/>
      <c r="ACN560" s="26"/>
      <c r="ACO560" s="26"/>
      <c r="ACP560" s="26"/>
      <c r="ACQ560" s="26"/>
      <c r="ACR560" s="26"/>
      <c r="ACS560" s="26"/>
      <c r="ACT560" s="26"/>
      <c r="ACU560" s="26"/>
      <c r="ACV560" s="26"/>
      <c r="ACW560" s="26"/>
      <c r="ACX560" s="26"/>
      <c r="ACY560" s="26"/>
      <c r="ACZ560" s="26"/>
      <c r="ADA560" s="26"/>
      <c r="ADB560" s="26"/>
      <c r="ADC560" s="26"/>
      <c r="ADD560" s="26"/>
      <c r="ADE560" s="26"/>
      <c r="ADF560" s="26"/>
      <c r="ADG560" s="26"/>
      <c r="ADH560" s="26"/>
      <c r="ADI560" s="26"/>
      <c r="ADJ560" s="26"/>
      <c r="ADK560" s="26"/>
      <c r="ADL560" s="26"/>
      <c r="ADM560" s="26"/>
      <c r="ADN560" s="26"/>
      <c r="ADO560" s="26"/>
      <c r="ADP560" s="26"/>
      <c r="ADQ560" s="26"/>
      <c r="ADR560" s="26"/>
      <c r="ADS560" s="26"/>
      <c r="ADT560" s="26"/>
      <c r="ADU560" s="26"/>
      <c r="ADV560" s="26"/>
      <c r="ADW560" s="26"/>
      <c r="ADX560" s="26"/>
      <c r="ADY560" s="26"/>
      <c r="ADZ560" s="26"/>
      <c r="AEA560" s="26"/>
      <c r="AEB560" s="26"/>
      <c r="AEC560" s="26"/>
      <c r="AED560" s="26"/>
      <c r="AEE560" s="26"/>
      <c r="AEF560" s="26"/>
      <c r="AEG560" s="26"/>
      <c r="AEH560" s="26"/>
      <c r="AEI560" s="26"/>
      <c r="AEJ560" s="26"/>
      <c r="AEK560" s="26"/>
      <c r="AEL560" s="26"/>
      <c r="AEM560" s="26"/>
      <c r="AEN560" s="26"/>
      <c r="AEO560" s="26"/>
      <c r="AEP560" s="26"/>
      <c r="AEQ560" s="26"/>
      <c r="AER560" s="26"/>
      <c r="AES560" s="26"/>
      <c r="AET560" s="26"/>
      <c r="AEU560" s="26"/>
      <c r="AEV560" s="26"/>
      <c r="AEW560" s="26"/>
      <c r="AEX560" s="26"/>
      <c r="AEY560" s="26"/>
      <c r="AEZ560" s="26"/>
      <c r="AFA560" s="26"/>
      <c r="AFB560" s="26"/>
      <c r="AFC560" s="26"/>
      <c r="AFD560" s="26"/>
      <c r="AFE560" s="26"/>
      <c r="AFF560" s="26"/>
      <c r="AFG560" s="26"/>
      <c r="AFH560" s="26"/>
      <c r="AFI560" s="26"/>
      <c r="AFJ560" s="26"/>
      <c r="AFK560" s="26"/>
      <c r="AFL560" s="26"/>
      <c r="AFM560" s="26"/>
      <c r="AFN560" s="26"/>
      <c r="AFO560" s="26"/>
      <c r="AFP560" s="26"/>
      <c r="AFQ560" s="26"/>
      <c r="AFR560" s="26"/>
      <c r="AFS560" s="26"/>
      <c r="AFT560" s="26"/>
      <c r="AFU560" s="26"/>
      <c r="AFV560" s="26"/>
      <c r="AFW560" s="26"/>
      <c r="AFX560" s="26"/>
      <c r="AFY560" s="26"/>
      <c r="AFZ560" s="26"/>
      <c r="AGA560" s="26"/>
      <c r="AGB560" s="26"/>
      <c r="AGC560" s="26"/>
      <c r="AGD560" s="26"/>
      <c r="AGE560" s="26"/>
      <c r="AGF560" s="26"/>
      <c r="AGG560" s="26"/>
      <c r="AGH560" s="26"/>
      <c r="AGI560" s="26"/>
      <c r="AGJ560" s="26"/>
      <c r="AGK560" s="26"/>
      <c r="AGL560" s="26"/>
      <c r="AGM560" s="26"/>
      <c r="AGN560" s="26"/>
      <c r="AGO560" s="26"/>
    </row>
    <row r="561" spans="371:873" x14ac:dyDescent="0.25">
      <c r="NG561" s="26"/>
      <c r="NH561" s="26"/>
      <c r="NI561" s="26"/>
      <c r="NJ561" s="26"/>
      <c r="NK561" s="26"/>
      <c r="NL561" s="26"/>
      <c r="NM561" s="26"/>
      <c r="NN561" s="26"/>
      <c r="NO561" s="26"/>
      <c r="NP561" s="26"/>
      <c r="NQ561" s="26"/>
      <c r="NR561" s="26"/>
      <c r="NS561" s="26"/>
      <c r="NT561" s="26"/>
      <c r="NU561" s="26"/>
      <c r="NV561" s="26"/>
      <c r="NW561" s="26"/>
      <c r="NX561" s="26"/>
      <c r="NY561" s="26"/>
      <c r="NZ561" s="26"/>
      <c r="OA561" s="26"/>
      <c r="OB561" s="26"/>
      <c r="OC561" s="26"/>
      <c r="OD561" s="26"/>
      <c r="OE561" s="26"/>
      <c r="OF561" s="26"/>
      <c r="OG561" s="26"/>
      <c r="OH561" s="26"/>
      <c r="OI561" s="26"/>
      <c r="OJ561" s="26"/>
      <c r="OK561" s="26"/>
      <c r="OL561" s="26"/>
      <c r="OM561" s="26"/>
      <c r="ON561" s="26"/>
      <c r="OO561" s="26"/>
      <c r="OP561" s="26"/>
      <c r="OQ561" s="26"/>
      <c r="OR561" s="26"/>
      <c r="OS561" s="26"/>
      <c r="OT561" s="26"/>
      <c r="OU561" s="26"/>
      <c r="OV561" s="26"/>
      <c r="OW561" s="26"/>
      <c r="OX561" s="26"/>
      <c r="OY561" s="26"/>
      <c r="OZ561" s="26"/>
      <c r="PA561" s="26"/>
      <c r="PB561" s="26"/>
      <c r="PC561" s="26"/>
      <c r="PD561" s="26"/>
      <c r="PE561" s="26"/>
      <c r="PF561" s="26"/>
      <c r="PG561" s="26"/>
      <c r="PH561" s="26"/>
      <c r="PI561" s="26"/>
      <c r="PJ561" s="26"/>
      <c r="PK561" s="26"/>
      <c r="PL561" s="26"/>
      <c r="PM561" s="26"/>
      <c r="PN561" s="26"/>
      <c r="PO561" s="26"/>
      <c r="PP561" s="26"/>
      <c r="PQ561" s="26"/>
      <c r="PR561" s="26"/>
      <c r="PS561" s="26"/>
      <c r="PT561" s="26"/>
      <c r="PU561" s="26"/>
      <c r="PV561" s="26"/>
      <c r="PW561" s="26"/>
      <c r="PX561" s="26"/>
      <c r="PY561" s="26"/>
      <c r="PZ561" s="26"/>
      <c r="QA561" s="26"/>
      <c r="QB561" s="26"/>
      <c r="QC561" s="26"/>
      <c r="QD561" s="26"/>
      <c r="QE561" s="26"/>
      <c r="QF561" s="26"/>
      <c r="QG561" s="26"/>
      <c r="QH561" s="26"/>
      <c r="QI561" s="26"/>
      <c r="QJ561" s="26"/>
      <c r="QK561" s="26"/>
      <c r="QL561" s="26"/>
      <c r="QM561" s="26"/>
      <c r="QN561" s="26"/>
      <c r="QO561" s="26"/>
      <c r="QP561" s="26"/>
      <c r="QQ561" s="26"/>
      <c r="QR561" s="26"/>
      <c r="QS561" s="26"/>
      <c r="QT561" s="26"/>
      <c r="QU561" s="26"/>
      <c r="QV561" s="26"/>
      <c r="QW561" s="26"/>
      <c r="QX561" s="26"/>
      <c r="QY561" s="26"/>
      <c r="QZ561" s="26"/>
      <c r="RA561" s="26"/>
      <c r="RB561" s="26"/>
      <c r="RC561" s="26"/>
      <c r="RD561" s="26"/>
      <c r="RE561" s="26"/>
      <c r="RF561" s="26"/>
      <c r="RG561" s="26"/>
      <c r="RH561" s="26"/>
      <c r="RI561" s="26"/>
      <c r="RJ561" s="26"/>
      <c r="RK561" s="26"/>
      <c r="RL561" s="26"/>
      <c r="RM561" s="26"/>
      <c r="RN561" s="26"/>
      <c r="RO561" s="26"/>
      <c r="RP561" s="26"/>
      <c r="RQ561" s="26"/>
      <c r="RR561" s="26"/>
      <c r="RS561" s="26"/>
      <c r="RT561" s="26"/>
      <c r="RU561" s="26"/>
      <c r="RV561" s="26"/>
      <c r="RW561" s="26"/>
      <c r="RX561" s="26"/>
      <c r="RY561" s="26"/>
      <c r="RZ561" s="26"/>
      <c r="SA561" s="26"/>
      <c r="SB561" s="26"/>
      <c r="SC561" s="26"/>
      <c r="SD561" s="26"/>
      <c r="SE561" s="26"/>
      <c r="SF561" s="26"/>
      <c r="SG561" s="26"/>
      <c r="SH561" s="26"/>
      <c r="SI561" s="26"/>
      <c r="SJ561" s="26"/>
      <c r="SK561" s="26"/>
      <c r="SL561" s="26"/>
      <c r="SM561" s="26"/>
      <c r="SN561" s="26"/>
      <c r="SO561" s="26"/>
      <c r="SP561" s="26"/>
      <c r="AAV561" s="26"/>
      <c r="AAW561" s="26"/>
      <c r="AAX561" s="26"/>
      <c r="AAY561" s="26"/>
      <c r="AAZ561" s="26"/>
      <c r="ABA561" s="26"/>
      <c r="ABB561" s="26"/>
      <c r="ABC561" s="26"/>
      <c r="ABD561" s="26"/>
      <c r="ABE561" s="26"/>
      <c r="ABF561" s="26"/>
      <c r="ABG561" s="26"/>
      <c r="ABH561" s="26"/>
      <c r="ABI561" s="26"/>
      <c r="ABJ561" s="26"/>
      <c r="ABK561" s="26"/>
      <c r="ABL561" s="26"/>
      <c r="ABM561" s="26"/>
      <c r="ABN561" s="26"/>
      <c r="ABO561" s="26"/>
      <c r="ABP561" s="26"/>
      <c r="ABQ561" s="26"/>
      <c r="ABR561" s="26"/>
      <c r="ABS561" s="26"/>
      <c r="ABT561" s="26"/>
      <c r="ABU561" s="26"/>
      <c r="ABV561" s="26"/>
      <c r="ABW561" s="26"/>
      <c r="ABX561" s="26"/>
      <c r="ABY561" s="26"/>
      <c r="ABZ561" s="26"/>
      <c r="ACA561" s="26"/>
      <c r="ACB561" s="26"/>
      <c r="ACC561" s="26"/>
      <c r="ACD561" s="26"/>
      <c r="ACE561" s="26"/>
      <c r="ACF561" s="26"/>
      <c r="ACG561" s="26"/>
      <c r="ACH561" s="26"/>
      <c r="ACI561" s="26"/>
      <c r="ACJ561" s="26"/>
      <c r="ACK561" s="26"/>
      <c r="ACL561" s="26"/>
      <c r="ACM561" s="26"/>
      <c r="ACN561" s="26"/>
      <c r="ACO561" s="26"/>
      <c r="ACP561" s="26"/>
      <c r="ACQ561" s="26"/>
      <c r="ACR561" s="26"/>
      <c r="ACS561" s="26"/>
      <c r="ACT561" s="26"/>
      <c r="ACU561" s="26"/>
      <c r="ACV561" s="26"/>
      <c r="ACW561" s="26"/>
      <c r="ACX561" s="26"/>
      <c r="ACY561" s="26"/>
      <c r="ACZ561" s="26"/>
      <c r="ADA561" s="26"/>
      <c r="ADB561" s="26"/>
      <c r="ADC561" s="26"/>
      <c r="ADD561" s="26"/>
      <c r="ADE561" s="26"/>
      <c r="ADF561" s="26"/>
      <c r="ADG561" s="26"/>
      <c r="ADH561" s="26"/>
      <c r="ADI561" s="26"/>
      <c r="ADJ561" s="26"/>
      <c r="ADK561" s="26"/>
      <c r="ADL561" s="26"/>
      <c r="ADM561" s="26"/>
      <c r="ADN561" s="26"/>
      <c r="ADO561" s="26"/>
      <c r="ADP561" s="26"/>
      <c r="ADQ561" s="26"/>
      <c r="ADR561" s="26"/>
      <c r="ADS561" s="26"/>
      <c r="ADT561" s="26"/>
      <c r="ADU561" s="26"/>
      <c r="ADV561" s="26"/>
      <c r="ADW561" s="26"/>
      <c r="ADX561" s="26"/>
      <c r="ADY561" s="26"/>
      <c r="ADZ561" s="26"/>
      <c r="AEA561" s="26"/>
      <c r="AEB561" s="26"/>
      <c r="AEC561" s="26"/>
      <c r="AED561" s="26"/>
      <c r="AEE561" s="26"/>
      <c r="AEF561" s="26"/>
      <c r="AEG561" s="26"/>
      <c r="AEH561" s="26"/>
      <c r="AEI561" s="26"/>
      <c r="AEJ561" s="26"/>
      <c r="AEK561" s="26"/>
      <c r="AEL561" s="26"/>
      <c r="AEM561" s="26"/>
      <c r="AEN561" s="26"/>
      <c r="AEO561" s="26"/>
      <c r="AEP561" s="26"/>
      <c r="AEQ561" s="26"/>
      <c r="AER561" s="26"/>
      <c r="AES561" s="26"/>
      <c r="AET561" s="26"/>
      <c r="AEU561" s="26"/>
      <c r="AEV561" s="26"/>
      <c r="AEW561" s="26"/>
      <c r="AEX561" s="26"/>
      <c r="AEY561" s="26"/>
      <c r="AEZ561" s="26"/>
      <c r="AFA561" s="26"/>
      <c r="AFB561" s="26"/>
      <c r="AFC561" s="26"/>
      <c r="AFD561" s="26"/>
      <c r="AFE561" s="26"/>
      <c r="AFF561" s="26"/>
      <c r="AFG561" s="26"/>
      <c r="AFH561" s="26"/>
      <c r="AFI561" s="26"/>
      <c r="AFJ561" s="26"/>
      <c r="AFK561" s="26"/>
      <c r="AFL561" s="26"/>
      <c r="AFM561" s="26"/>
      <c r="AFN561" s="26"/>
      <c r="AFO561" s="26"/>
      <c r="AFP561" s="26"/>
      <c r="AFQ561" s="26"/>
      <c r="AFR561" s="26"/>
      <c r="AFS561" s="26"/>
      <c r="AFT561" s="26"/>
      <c r="AFU561" s="26"/>
      <c r="AFV561" s="26"/>
      <c r="AFW561" s="26"/>
      <c r="AFX561" s="26"/>
      <c r="AFY561" s="26"/>
      <c r="AFZ561" s="26"/>
      <c r="AGA561" s="26"/>
      <c r="AGB561" s="26"/>
      <c r="AGC561" s="26"/>
      <c r="AGD561" s="26"/>
      <c r="AGE561" s="26"/>
      <c r="AGF561" s="26"/>
      <c r="AGG561" s="26"/>
      <c r="AGH561" s="26"/>
      <c r="AGI561" s="26"/>
      <c r="AGJ561" s="26"/>
      <c r="AGK561" s="26"/>
      <c r="AGL561" s="26"/>
      <c r="AGM561" s="26"/>
      <c r="AGN561" s="26"/>
      <c r="AGO561" s="26"/>
    </row>
    <row r="562" spans="371:873" x14ac:dyDescent="0.25">
      <c r="NG562" s="26"/>
      <c r="NH562" s="26"/>
      <c r="NI562" s="26"/>
      <c r="NJ562" s="26"/>
      <c r="NK562" s="26"/>
      <c r="NL562" s="26"/>
      <c r="NM562" s="26"/>
      <c r="NN562" s="26"/>
      <c r="NO562" s="26"/>
      <c r="NP562" s="26"/>
      <c r="NQ562" s="26"/>
      <c r="NR562" s="26"/>
      <c r="NS562" s="26"/>
      <c r="NT562" s="26"/>
      <c r="NU562" s="26"/>
      <c r="NV562" s="26"/>
      <c r="NW562" s="26"/>
      <c r="NX562" s="26"/>
      <c r="NY562" s="26"/>
      <c r="NZ562" s="26"/>
      <c r="OA562" s="26"/>
      <c r="OB562" s="26"/>
      <c r="OC562" s="26"/>
      <c r="OD562" s="26"/>
      <c r="OE562" s="26"/>
      <c r="OF562" s="26"/>
      <c r="OG562" s="26"/>
      <c r="OH562" s="26"/>
      <c r="OI562" s="26"/>
      <c r="OJ562" s="26"/>
      <c r="OK562" s="26"/>
      <c r="OL562" s="26"/>
      <c r="OM562" s="26"/>
      <c r="ON562" s="26"/>
      <c r="OO562" s="26"/>
      <c r="OP562" s="26"/>
      <c r="OQ562" s="26"/>
      <c r="OR562" s="26"/>
      <c r="OS562" s="26"/>
      <c r="OT562" s="26"/>
      <c r="OU562" s="26"/>
      <c r="OV562" s="26"/>
      <c r="OW562" s="26"/>
      <c r="OX562" s="26"/>
      <c r="OY562" s="26"/>
      <c r="OZ562" s="26"/>
      <c r="PA562" s="26"/>
      <c r="PB562" s="26"/>
      <c r="PC562" s="26"/>
      <c r="PD562" s="26"/>
      <c r="PE562" s="26"/>
      <c r="PF562" s="26"/>
      <c r="PG562" s="26"/>
      <c r="PH562" s="26"/>
      <c r="PI562" s="26"/>
      <c r="PJ562" s="26"/>
      <c r="PK562" s="26"/>
      <c r="PL562" s="26"/>
      <c r="PM562" s="26"/>
      <c r="PN562" s="26"/>
      <c r="PO562" s="26"/>
      <c r="PP562" s="26"/>
      <c r="PQ562" s="26"/>
      <c r="PR562" s="26"/>
      <c r="PS562" s="26"/>
      <c r="PT562" s="26"/>
      <c r="PU562" s="26"/>
      <c r="PV562" s="26"/>
      <c r="PW562" s="26"/>
      <c r="PX562" s="26"/>
      <c r="PY562" s="26"/>
      <c r="PZ562" s="26"/>
      <c r="QA562" s="26"/>
      <c r="QB562" s="26"/>
      <c r="QC562" s="26"/>
      <c r="QD562" s="26"/>
      <c r="QE562" s="26"/>
      <c r="QF562" s="26"/>
      <c r="QG562" s="26"/>
      <c r="QH562" s="26"/>
      <c r="QI562" s="26"/>
      <c r="QJ562" s="26"/>
      <c r="QK562" s="26"/>
      <c r="QL562" s="26"/>
      <c r="QM562" s="26"/>
      <c r="QN562" s="26"/>
      <c r="QO562" s="26"/>
      <c r="QP562" s="26"/>
      <c r="QQ562" s="26"/>
      <c r="QR562" s="26"/>
      <c r="QS562" s="26"/>
      <c r="QT562" s="26"/>
      <c r="QU562" s="26"/>
      <c r="QV562" s="26"/>
      <c r="QW562" s="26"/>
      <c r="QX562" s="26"/>
      <c r="QY562" s="26"/>
      <c r="QZ562" s="26"/>
      <c r="RA562" s="26"/>
      <c r="RB562" s="26"/>
      <c r="RC562" s="26"/>
      <c r="RD562" s="26"/>
      <c r="RE562" s="26"/>
      <c r="RF562" s="26"/>
      <c r="RG562" s="26"/>
      <c r="RH562" s="26"/>
      <c r="RI562" s="26"/>
      <c r="RJ562" s="26"/>
      <c r="RK562" s="26"/>
      <c r="RL562" s="26"/>
      <c r="RM562" s="26"/>
      <c r="RN562" s="26"/>
      <c r="RO562" s="26"/>
      <c r="RP562" s="26"/>
      <c r="RQ562" s="26"/>
      <c r="RR562" s="26"/>
      <c r="RS562" s="26"/>
      <c r="RT562" s="26"/>
      <c r="RU562" s="26"/>
      <c r="RV562" s="26"/>
      <c r="RW562" s="26"/>
      <c r="RX562" s="26"/>
      <c r="RY562" s="26"/>
      <c r="RZ562" s="26"/>
      <c r="SA562" s="26"/>
      <c r="SB562" s="26"/>
      <c r="SC562" s="26"/>
      <c r="SD562" s="26"/>
      <c r="SE562" s="26"/>
      <c r="SF562" s="26"/>
      <c r="SG562" s="26"/>
      <c r="SH562" s="26"/>
      <c r="SI562" s="26"/>
      <c r="SJ562" s="26"/>
      <c r="SK562" s="26"/>
      <c r="SL562" s="26"/>
      <c r="SM562" s="26"/>
      <c r="SN562" s="26"/>
      <c r="SO562" s="26"/>
      <c r="SP562" s="26"/>
      <c r="AAV562" s="26"/>
      <c r="AAW562" s="26"/>
      <c r="AAX562" s="26"/>
      <c r="AAY562" s="26"/>
      <c r="AAZ562" s="26"/>
      <c r="ABA562" s="26"/>
      <c r="ABB562" s="26"/>
      <c r="ABC562" s="26"/>
      <c r="ABD562" s="26"/>
      <c r="ABE562" s="26"/>
      <c r="ABF562" s="26"/>
      <c r="ABG562" s="26"/>
      <c r="ABH562" s="26"/>
      <c r="ABI562" s="26"/>
      <c r="ABJ562" s="26"/>
      <c r="ABK562" s="26"/>
      <c r="ABL562" s="26"/>
      <c r="ABM562" s="26"/>
      <c r="ABN562" s="26"/>
      <c r="ABO562" s="26"/>
      <c r="ABP562" s="26"/>
      <c r="ABQ562" s="26"/>
      <c r="ABR562" s="26"/>
      <c r="ABS562" s="26"/>
      <c r="ABT562" s="26"/>
      <c r="ABU562" s="26"/>
      <c r="ABV562" s="26"/>
      <c r="ABW562" s="26"/>
      <c r="ABX562" s="26"/>
      <c r="ABY562" s="26"/>
      <c r="ABZ562" s="26"/>
      <c r="ACA562" s="26"/>
      <c r="ACB562" s="26"/>
      <c r="ACC562" s="26"/>
      <c r="ACD562" s="26"/>
      <c r="ACE562" s="26"/>
      <c r="ACF562" s="26"/>
      <c r="ACG562" s="26"/>
      <c r="ACH562" s="26"/>
      <c r="ACI562" s="26"/>
      <c r="ACJ562" s="26"/>
      <c r="ACK562" s="26"/>
      <c r="ACL562" s="26"/>
      <c r="ACM562" s="26"/>
      <c r="ACN562" s="26"/>
      <c r="ACO562" s="26"/>
      <c r="ACP562" s="26"/>
      <c r="ACQ562" s="26"/>
      <c r="ACR562" s="26"/>
      <c r="ACS562" s="26"/>
      <c r="ACT562" s="26"/>
      <c r="ACU562" s="26"/>
      <c r="ACV562" s="26"/>
      <c r="ACW562" s="26"/>
      <c r="ACX562" s="26"/>
      <c r="ACY562" s="26"/>
      <c r="ACZ562" s="26"/>
      <c r="ADA562" s="26"/>
      <c r="ADB562" s="26"/>
      <c r="ADC562" s="26"/>
      <c r="ADD562" s="26"/>
      <c r="ADE562" s="26"/>
      <c r="ADF562" s="26"/>
      <c r="ADG562" s="26"/>
      <c r="ADH562" s="26"/>
      <c r="ADI562" s="26"/>
      <c r="ADJ562" s="26"/>
      <c r="ADK562" s="26"/>
      <c r="ADL562" s="26"/>
      <c r="ADM562" s="26"/>
      <c r="ADN562" s="26"/>
      <c r="ADO562" s="26"/>
      <c r="ADP562" s="26"/>
      <c r="ADQ562" s="26"/>
      <c r="ADR562" s="26"/>
      <c r="ADS562" s="26"/>
      <c r="ADT562" s="26"/>
      <c r="ADU562" s="26"/>
      <c r="ADV562" s="26"/>
      <c r="ADW562" s="26"/>
      <c r="ADX562" s="26"/>
      <c r="ADY562" s="26"/>
      <c r="ADZ562" s="26"/>
      <c r="AEA562" s="26"/>
      <c r="AEB562" s="26"/>
      <c r="AEC562" s="26"/>
      <c r="AED562" s="26"/>
      <c r="AEE562" s="26"/>
      <c r="AEF562" s="26"/>
      <c r="AEG562" s="26"/>
      <c r="AEH562" s="26"/>
      <c r="AEI562" s="26"/>
      <c r="AEJ562" s="26"/>
      <c r="AEK562" s="26"/>
      <c r="AEL562" s="26"/>
      <c r="AEM562" s="26"/>
      <c r="AEN562" s="26"/>
      <c r="AEO562" s="26"/>
      <c r="AEP562" s="26"/>
      <c r="AEQ562" s="26"/>
      <c r="AER562" s="26"/>
      <c r="AES562" s="26"/>
      <c r="AET562" s="26"/>
      <c r="AEU562" s="26"/>
      <c r="AEV562" s="26"/>
      <c r="AEW562" s="26"/>
      <c r="AEX562" s="26"/>
      <c r="AEY562" s="26"/>
      <c r="AEZ562" s="26"/>
      <c r="AFA562" s="26"/>
      <c r="AFB562" s="26"/>
      <c r="AFC562" s="26"/>
      <c r="AFD562" s="26"/>
      <c r="AFE562" s="26"/>
      <c r="AFF562" s="26"/>
      <c r="AFG562" s="26"/>
      <c r="AFH562" s="26"/>
      <c r="AFI562" s="26"/>
      <c r="AFJ562" s="26"/>
      <c r="AFK562" s="26"/>
      <c r="AFL562" s="26"/>
      <c r="AFM562" s="26"/>
      <c r="AFN562" s="26"/>
      <c r="AFO562" s="26"/>
      <c r="AFP562" s="26"/>
      <c r="AFQ562" s="26"/>
      <c r="AFR562" s="26"/>
      <c r="AFS562" s="26"/>
      <c r="AFT562" s="26"/>
      <c r="AFU562" s="26"/>
      <c r="AFV562" s="26"/>
      <c r="AFW562" s="26"/>
      <c r="AFX562" s="26"/>
      <c r="AFY562" s="26"/>
      <c r="AFZ562" s="26"/>
      <c r="AGA562" s="26"/>
      <c r="AGB562" s="26"/>
      <c r="AGC562" s="26"/>
      <c r="AGD562" s="26"/>
      <c r="AGE562" s="26"/>
      <c r="AGF562" s="26"/>
      <c r="AGG562" s="26"/>
      <c r="AGH562" s="26"/>
      <c r="AGI562" s="26"/>
      <c r="AGJ562" s="26"/>
      <c r="AGK562" s="26"/>
      <c r="AGL562" s="26"/>
      <c r="AGM562" s="26"/>
      <c r="AGN562" s="26"/>
      <c r="AGO562" s="26"/>
    </row>
    <row r="563" spans="371:873" x14ac:dyDescent="0.25">
      <c r="NG563" s="26"/>
      <c r="NH563" s="26"/>
      <c r="NI563" s="26"/>
      <c r="NJ563" s="26"/>
      <c r="NK563" s="26"/>
      <c r="NL563" s="26"/>
      <c r="NM563" s="26"/>
      <c r="NN563" s="26"/>
      <c r="NO563" s="26"/>
      <c r="NP563" s="26"/>
      <c r="NQ563" s="26"/>
      <c r="NR563" s="26"/>
      <c r="NS563" s="26"/>
      <c r="NT563" s="26"/>
      <c r="NU563" s="26"/>
      <c r="NV563" s="26"/>
      <c r="NW563" s="26"/>
      <c r="NX563" s="26"/>
      <c r="NY563" s="26"/>
      <c r="NZ563" s="26"/>
      <c r="OA563" s="26"/>
      <c r="OB563" s="26"/>
      <c r="OC563" s="26"/>
      <c r="OD563" s="26"/>
      <c r="OE563" s="26"/>
      <c r="OF563" s="26"/>
      <c r="OG563" s="26"/>
      <c r="OH563" s="26"/>
      <c r="OI563" s="26"/>
      <c r="OJ563" s="26"/>
      <c r="OK563" s="26"/>
      <c r="OL563" s="26"/>
      <c r="OM563" s="26"/>
      <c r="ON563" s="26"/>
      <c r="OO563" s="26"/>
      <c r="OP563" s="26"/>
      <c r="OQ563" s="26"/>
      <c r="OR563" s="26"/>
      <c r="OS563" s="26"/>
      <c r="OT563" s="26"/>
      <c r="OU563" s="26"/>
      <c r="OV563" s="26"/>
      <c r="OW563" s="26"/>
      <c r="OX563" s="26"/>
      <c r="OY563" s="26"/>
      <c r="OZ563" s="26"/>
      <c r="PA563" s="26"/>
      <c r="PB563" s="26"/>
      <c r="PC563" s="26"/>
      <c r="PD563" s="26"/>
      <c r="PE563" s="26"/>
      <c r="PF563" s="26"/>
      <c r="PG563" s="26"/>
      <c r="PH563" s="26"/>
      <c r="PI563" s="26"/>
      <c r="PJ563" s="26"/>
      <c r="PK563" s="26"/>
      <c r="PL563" s="26"/>
      <c r="PM563" s="26"/>
      <c r="PN563" s="26"/>
      <c r="PO563" s="26"/>
      <c r="PP563" s="26"/>
      <c r="PQ563" s="26"/>
      <c r="PR563" s="26"/>
      <c r="PS563" s="26"/>
      <c r="PT563" s="26"/>
      <c r="PU563" s="26"/>
      <c r="PV563" s="26"/>
      <c r="PW563" s="26"/>
      <c r="PX563" s="26"/>
      <c r="PY563" s="26"/>
      <c r="PZ563" s="26"/>
      <c r="QA563" s="26"/>
      <c r="QB563" s="26"/>
      <c r="QC563" s="26"/>
      <c r="QD563" s="26"/>
      <c r="QE563" s="26"/>
      <c r="QF563" s="26"/>
      <c r="QG563" s="26"/>
      <c r="QH563" s="26"/>
      <c r="QI563" s="26"/>
      <c r="QJ563" s="26"/>
      <c r="QK563" s="26"/>
      <c r="QL563" s="26"/>
      <c r="QM563" s="26"/>
      <c r="QN563" s="26"/>
      <c r="QO563" s="26"/>
      <c r="QP563" s="26"/>
      <c r="QQ563" s="26"/>
      <c r="QR563" s="26"/>
      <c r="QS563" s="26"/>
      <c r="QT563" s="26"/>
      <c r="QU563" s="26"/>
      <c r="QV563" s="26"/>
      <c r="QW563" s="26"/>
      <c r="QX563" s="26"/>
      <c r="QY563" s="26"/>
      <c r="QZ563" s="26"/>
      <c r="RA563" s="26"/>
      <c r="RB563" s="26"/>
      <c r="RC563" s="26"/>
      <c r="RD563" s="26"/>
      <c r="RE563" s="26"/>
      <c r="RF563" s="26"/>
      <c r="RG563" s="26"/>
      <c r="RH563" s="26"/>
      <c r="RI563" s="26"/>
      <c r="RJ563" s="26"/>
      <c r="RK563" s="26"/>
      <c r="RL563" s="26"/>
      <c r="RM563" s="26"/>
      <c r="RN563" s="26"/>
      <c r="RO563" s="26"/>
      <c r="RP563" s="26"/>
      <c r="RQ563" s="26"/>
      <c r="RR563" s="26"/>
      <c r="RS563" s="26"/>
      <c r="RT563" s="26"/>
      <c r="RU563" s="26"/>
      <c r="RV563" s="26"/>
      <c r="RW563" s="26"/>
      <c r="RX563" s="26"/>
      <c r="RY563" s="26"/>
      <c r="RZ563" s="26"/>
      <c r="SA563" s="26"/>
      <c r="SB563" s="26"/>
      <c r="SC563" s="26"/>
      <c r="SD563" s="26"/>
      <c r="SE563" s="26"/>
      <c r="SF563" s="26"/>
      <c r="SG563" s="26"/>
      <c r="SH563" s="26"/>
      <c r="SI563" s="26"/>
      <c r="SJ563" s="26"/>
      <c r="SK563" s="26"/>
      <c r="SL563" s="26"/>
      <c r="SM563" s="26"/>
      <c r="SN563" s="26"/>
      <c r="SO563" s="26"/>
      <c r="SP563" s="26"/>
      <c r="AAV563" s="26"/>
      <c r="AAW563" s="26"/>
      <c r="AAX563" s="26"/>
      <c r="AAY563" s="26"/>
      <c r="AAZ563" s="26"/>
      <c r="ABA563" s="26"/>
      <c r="ABB563" s="26"/>
      <c r="ABC563" s="26"/>
      <c r="ABD563" s="26"/>
      <c r="ABE563" s="26"/>
      <c r="ABF563" s="26"/>
      <c r="ABG563" s="26"/>
      <c r="ABH563" s="26"/>
      <c r="ABI563" s="26"/>
      <c r="ABJ563" s="26"/>
      <c r="ABK563" s="26"/>
      <c r="ABL563" s="26"/>
      <c r="ABM563" s="26"/>
      <c r="ABN563" s="26"/>
      <c r="ABO563" s="26"/>
      <c r="ABP563" s="26"/>
      <c r="ABQ563" s="26"/>
      <c r="ABR563" s="26"/>
      <c r="ABS563" s="26"/>
      <c r="ABT563" s="26"/>
      <c r="ABU563" s="26"/>
      <c r="ABV563" s="26"/>
      <c r="ABW563" s="26"/>
      <c r="ABX563" s="26"/>
      <c r="ABY563" s="26"/>
      <c r="ABZ563" s="26"/>
      <c r="ACA563" s="26"/>
      <c r="ACB563" s="26"/>
      <c r="ACC563" s="26"/>
      <c r="ACD563" s="26"/>
      <c r="ACE563" s="26"/>
      <c r="ACF563" s="26"/>
      <c r="ACG563" s="26"/>
      <c r="ACH563" s="26"/>
      <c r="ACI563" s="26"/>
      <c r="ACJ563" s="26"/>
      <c r="ACK563" s="26"/>
      <c r="ACL563" s="26"/>
      <c r="ACM563" s="26"/>
      <c r="ACN563" s="26"/>
      <c r="ACO563" s="26"/>
      <c r="ACP563" s="26"/>
      <c r="ACQ563" s="26"/>
      <c r="ACR563" s="26"/>
      <c r="ACS563" s="26"/>
      <c r="ACT563" s="26"/>
      <c r="ACU563" s="26"/>
      <c r="ACV563" s="26"/>
      <c r="ACW563" s="26"/>
      <c r="ACX563" s="26"/>
      <c r="ACY563" s="26"/>
      <c r="ACZ563" s="26"/>
      <c r="ADA563" s="26"/>
      <c r="ADB563" s="26"/>
      <c r="ADC563" s="26"/>
      <c r="ADD563" s="26"/>
      <c r="ADE563" s="26"/>
      <c r="ADF563" s="26"/>
      <c r="ADG563" s="26"/>
      <c r="ADH563" s="26"/>
      <c r="ADI563" s="26"/>
      <c r="ADJ563" s="26"/>
      <c r="ADK563" s="26"/>
      <c r="ADL563" s="26"/>
      <c r="ADM563" s="26"/>
      <c r="ADN563" s="26"/>
      <c r="ADO563" s="26"/>
      <c r="ADP563" s="26"/>
      <c r="ADQ563" s="26"/>
      <c r="ADR563" s="26"/>
      <c r="ADS563" s="26"/>
      <c r="ADT563" s="26"/>
      <c r="ADU563" s="26"/>
      <c r="ADV563" s="26"/>
      <c r="ADW563" s="26"/>
      <c r="ADX563" s="26"/>
      <c r="ADY563" s="26"/>
      <c r="ADZ563" s="26"/>
      <c r="AEA563" s="26"/>
      <c r="AEB563" s="26"/>
      <c r="AEC563" s="26"/>
      <c r="AED563" s="26"/>
      <c r="AEE563" s="26"/>
      <c r="AEF563" s="26"/>
      <c r="AEG563" s="26"/>
      <c r="AEH563" s="26"/>
      <c r="AEI563" s="26"/>
      <c r="AEJ563" s="26"/>
      <c r="AEK563" s="26"/>
      <c r="AEL563" s="26"/>
      <c r="AEM563" s="26"/>
      <c r="AEN563" s="26"/>
      <c r="AEO563" s="26"/>
      <c r="AEP563" s="26"/>
      <c r="AEQ563" s="26"/>
      <c r="AER563" s="26"/>
      <c r="AES563" s="26"/>
      <c r="AET563" s="26"/>
      <c r="AEU563" s="26"/>
      <c r="AEV563" s="26"/>
      <c r="AEW563" s="26"/>
      <c r="AEX563" s="26"/>
      <c r="AEY563" s="26"/>
      <c r="AEZ563" s="26"/>
      <c r="AFA563" s="26"/>
      <c r="AFB563" s="26"/>
      <c r="AFC563" s="26"/>
      <c r="AFD563" s="26"/>
      <c r="AFE563" s="26"/>
      <c r="AFF563" s="26"/>
      <c r="AFG563" s="26"/>
      <c r="AFH563" s="26"/>
      <c r="AFI563" s="26"/>
      <c r="AFJ563" s="26"/>
      <c r="AFK563" s="26"/>
      <c r="AFL563" s="26"/>
      <c r="AFM563" s="26"/>
      <c r="AFN563" s="26"/>
      <c r="AFO563" s="26"/>
      <c r="AFP563" s="26"/>
      <c r="AFQ563" s="26"/>
      <c r="AFR563" s="26"/>
      <c r="AFS563" s="26"/>
      <c r="AFT563" s="26"/>
      <c r="AFU563" s="26"/>
      <c r="AFV563" s="26"/>
      <c r="AFW563" s="26"/>
      <c r="AFX563" s="26"/>
      <c r="AFY563" s="26"/>
      <c r="AFZ563" s="26"/>
      <c r="AGA563" s="26"/>
      <c r="AGB563" s="26"/>
      <c r="AGC563" s="26"/>
      <c r="AGD563" s="26"/>
      <c r="AGE563" s="26"/>
      <c r="AGF563" s="26"/>
      <c r="AGG563" s="26"/>
      <c r="AGH563" s="26"/>
      <c r="AGI563" s="26"/>
      <c r="AGJ563" s="26"/>
      <c r="AGK563" s="26"/>
      <c r="AGL563" s="26"/>
      <c r="AGM563" s="26"/>
      <c r="AGN563" s="26"/>
      <c r="AGO563" s="26"/>
    </row>
    <row r="564" spans="371:873" x14ac:dyDescent="0.25">
      <c r="NG564" s="26"/>
      <c r="NH564" s="26"/>
      <c r="NI564" s="26"/>
      <c r="NJ564" s="26"/>
      <c r="NK564" s="26"/>
      <c r="NL564" s="26"/>
      <c r="NM564" s="26"/>
      <c r="NN564" s="26"/>
      <c r="NO564" s="26"/>
      <c r="NP564" s="26"/>
      <c r="NQ564" s="26"/>
      <c r="NR564" s="26"/>
      <c r="NS564" s="26"/>
      <c r="NT564" s="26"/>
      <c r="NU564" s="26"/>
      <c r="NV564" s="26"/>
      <c r="NW564" s="26"/>
      <c r="NX564" s="26"/>
      <c r="NY564" s="26"/>
      <c r="NZ564" s="26"/>
      <c r="OA564" s="26"/>
      <c r="OB564" s="26"/>
      <c r="OC564" s="26"/>
      <c r="OD564" s="26"/>
      <c r="OE564" s="26"/>
      <c r="OF564" s="26"/>
      <c r="OG564" s="26"/>
      <c r="OH564" s="26"/>
      <c r="OI564" s="26"/>
      <c r="OJ564" s="26"/>
      <c r="OK564" s="26"/>
      <c r="OL564" s="26"/>
      <c r="OM564" s="26"/>
      <c r="ON564" s="26"/>
      <c r="OO564" s="26"/>
      <c r="OP564" s="26"/>
      <c r="OQ564" s="26"/>
      <c r="OR564" s="26"/>
      <c r="OS564" s="26"/>
      <c r="OT564" s="26"/>
      <c r="OU564" s="26"/>
      <c r="OV564" s="26"/>
      <c r="OW564" s="26"/>
      <c r="OX564" s="26"/>
      <c r="OY564" s="26"/>
      <c r="OZ564" s="26"/>
      <c r="PA564" s="26"/>
      <c r="PB564" s="26"/>
      <c r="PC564" s="26"/>
      <c r="PD564" s="26"/>
      <c r="PE564" s="26"/>
      <c r="PF564" s="26"/>
      <c r="PG564" s="26"/>
      <c r="PH564" s="26"/>
      <c r="PI564" s="26"/>
      <c r="PJ564" s="26"/>
      <c r="PK564" s="26"/>
      <c r="PL564" s="26"/>
      <c r="PM564" s="26"/>
      <c r="PN564" s="26"/>
      <c r="PO564" s="26"/>
      <c r="PP564" s="26"/>
      <c r="PQ564" s="26"/>
      <c r="PR564" s="26"/>
      <c r="PS564" s="26"/>
      <c r="PT564" s="26"/>
      <c r="PU564" s="26"/>
      <c r="PV564" s="26"/>
      <c r="PW564" s="26"/>
      <c r="PX564" s="26"/>
      <c r="PY564" s="26"/>
      <c r="PZ564" s="26"/>
      <c r="QA564" s="26"/>
      <c r="QB564" s="26"/>
      <c r="QC564" s="26"/>
      <c r="QD564" s="26"/>
      <c r="QE564" s="26"/>
      <c r="QF564" s="26"/>
      <c r="QG564" s="26"/>
      <c r="QH564" s="26"/>
      <c r="QI564" s="26"/>
      <c r="QJ564" s="26"/>
      <c r="QK564" s="26"/>
      <c r="QL564" s="26"/>
      <c r="QM564" s="26"/>
      <c r="QN564" s="26"/>
      <c r="QO564" s="26"/>
      <c r="QP564" s="26"/>
      <c r="QQ564" s="26"/>
      <c r="QR564" s="26"/>
      <c r="QS564" s="26"/>
      <c r="QT564" s="26"/>
      <c r="QU564" s="26"/>
      <c r="QV564" s="26"/>
      <c r="QW564" s="26"/>
      <c r="QX564" s="26"/>
      <c r="QY564" s="26"/>
      <c r="QZ564" s="26"/>
      <c r="RA564" s="26"/>
      <c r="RB564" s="26"/>
      <c r="RC564" s="26"/>
      <c r="RD564" s="26"/>
      <c r="RE564" s="26"/>
      <c r="RF564" s="26"/>
      <c r="RG564" s="26"/>
      <c r="RH564" s="26"/>
      <c r="RI564" s="26"/>
      <c r="RJ564" s="26"/>
      <c r="RK564" s="26"/>
      <c r="RL564" s="26"/>
      <c r="RM564" s="26"/>
      <c r="RN564" s="26"/>
      <c r="RO564" s="26"/>
      <c r="RP564" s="26"/>
      <c r="RQ564" s="26"/>
      <c r="RR564" s="26"/>
      <c r="RS564" s="26"/>
      <c r="RT564" s="26"/>
      <c r="RU564" s="26"/>
      <c r="RV564" s="26"/>
      <c r="RW564" s="26"/>
      <c r="RX564" s="26"/>
      <c r="RY564" s="26"/>
      <c r="RZ564" s="26"/>
      <c r="SA564" s="26"/>
      <c r="SB564" s="26"/>
      <c r="SC564" s="26"/>
      <c r="SD564" s="26"/>
      <c r="SE564" s="26"/>
      <c r="SF564" s="26"/>
      <c r="SG564" s="26"/>
      <c r="SH564" s="26"/>
      <c r="SI564" s="26"/>
      <c r="SJ564" s="26"/>
      <c r="SK564" s="26"/>
      <c r="SL564" s="26"/>
      <c r="SM564" s="26"/>
      <c r="SN564" s="26"/>
      <c r="SO564" s="26"/>
      <c r="SP564" s="26"/>
      <c r="AAV564" s="26"/>
      <c r="AAW564" s="26"/>
      <c r="AAX564" s="26"/>
      <c r="AAY564" s="26"/>
      <c r="AAZ564" s="26"/>
      <c r="ABA564" s="26"/>
      <c r="ABB564" s="26"/>
      <c r="ABC564" s="26"/>
      <c r="ABD564" s="26"/>
      <c r="ABE564" s="26"/>
      <c r="ABF564" s="26"/>
      <c r="ABG564" s="26"/>
      <c r="ABH564" s="26"/>
      <c r="ABI564" s="26"/>
      <c r="ABJ564" s="26"/>
      <c r="ABK564" s="26"/>
      <c r="ABL564" s="26"/>
      <c r="ABM564" s="26"/>
      <c r="ABN564" s="26"/>
      <c r="ABO564" s="26"/>
      <c r="ABP564" s="26"/>
      <c r="ABQ564" s="26"/>
      <c r="ABR564" s="26"/>
      <c r="ABS564" s="26"/>
      <c r="ABT564" s="26"/>
      <c r="ABU564" s="26"/>
      <c r="ABV564" s="26"/>
      <c r="ABW564" s="26"/>
      <c r="ABX564" s="26"/>
      <c r="ABY564" s="26"/>
      <c r="ABZ564" s="26"/>
      <c r="ACA564" s="26"/>
      <c r="ACB564" s="26"/>
      <c r="ACC564" s="26"/>
      <c r="ACD564" s="26"/>
      <c r="ACE564" s="26"/>
      <c r="ACF564" s="26"/>
      <c r="ACG564" s="26"/>
      <c r="ACH564" s="26"/>
      <c r="ACI564" s="26"/>
      <c r="ACJ564" s="26"/>
      <c r="ACK564" s="26"/>
      <c r="ACL564" s="26"/>
      <c r="ACM564" s="26"/>
      <c r="ACN564" s="26"/>
      <c r="ACO564" s="26"/>
      <c r="ACP564" s="26"/>
      <c r="ACQ564" s="26"/>
      <c r="ACR564" s="26"/>
      <c r="ACS564" s="26"/>
      <c r="ACT564" s="26"/>
      <c r="ACU564" s="26"/>
      <c r="ACV564" s="26"/>
      <c r="ACW564" s="26"/>
      <c r="ACX564" s="26"/>
      <c r="ACY564" s="26"/>
      <c r="ACZ564" s="26"/>
      <c r="ADA564" s="26"/>
      <c r="ADB564" s="26"/>
      <c r="ADC564" s="26"/>
      <c r="ADD564" s="26"/>
      <c r="ADE564" s="26"/>
      <c r="ADF564" s="26"/>
      <c r="ADG564" s="26"/>
      <c r="ADH564" s="26"/>
      <c r="ADI564" s="26"/>
      <c r="ADJ564" s="26"/>
      <c r="ADK564" s="26"/>
      <c r="ADL564" s="26"/>
      <c r="ADM564" s="26"/>
      <c r="ADN564" s="26"/>
      <c r="ADO564" s="26"/>
      <c r="ADP564" s="26"/>
      <c r="ADQ564" s="26"/>
      <c r="ADR564" s="26"/>
      <c r="ADS564" s="26"/>
      <c r="ADT564" s="26"/>
      <c r="ADU564" s="26"/>
      <c r="ADV564" s="26"/>
      <c r="ADW564" s="26"/>
      <c r="ADX564" s="26"/>
      <c r="ADY564" s="26"/>
      <c r="ADZ564" s="26"/>
      <c r="AEA564" s="26"/>
      <c r="AEB564" s="26"/>
      <c r="AEC564" s="26"/>
      <c r="AED564" s="26"/>
      <c r="AEE564" s="26"/>
      <c r="AEF564" s="26"/>
      <c r="AEG564" s="26"/>
      <c r="AEH564" s="26"/>
      <c r="AEI564" s="26"/>
      <c r="AEJ564" s="26"/>
      <c r="AEK564" s="26"/>
      <c r="AEL564" s="26"/>
      <c r="AEM564" s="26"/>
      <c r="AEN564" s="26"/>
      <c r="AEO564" s="26"/>
      <c r="AEP564" s="26"/>
      <c r="AEQ564" s="26"/>
      <c r="AER564" s="26"/>
      <c r="AES564" s="26"/>
      <c r="AET564" s="26"/>
      <c r="AEU564" s="26"/>
      <c r="AEV564" s="26"/>
      <c r="AEW564" s="26"/>
      <c r="AEX564" s="26"/>
      <c r="AEY564" s="26"/>
      <c r="AEZ564" s="26"/>
      <c r="AFA564" s="26"/>
      <c r="AFB564" s="26"/>
      <c r="AFC564" s="26"/>
      <c r="AFD564" s="26"/>
      <c r="AFE564" s="26"/>
      <c r="AFF564" s="26"/>
      <c r="AFG564" s="26"/>
      <c r="AFH564" s="26"/>
      <c r="AFI564" s="26"/>
      <c r="AFJ564" s="26"/>
      <c r="AFK564" s="26"/>
      <c r="AFL564" s="26"/>
      <c r="AFM564" s="26"/>
      <c r="AFN564" s="26"/>
      <c r="AFO564" s="26"/>
      <c r="AFP564" s="26"/>
      <c r="AFQ564" s="26"/>
      <c r="AFR564" s="26"/>
      <c r="AFS564" s="26"/>
      <c r="AFT564" s="26"/>
      <c r="AFU564" s="26"/>
      <c r="AFV564" s="26"/>
      <c r="AFW564" s="26"/>
      <c r="AFX564" s="26"/>
      <c r="AFY564" s="26"/>
      <c r="AFZ564" s="26"/>
      <c r="AGA564" s="26"/>
      <c r="AGB564" s="26"/>
      <c r="AGC564" s="26"/>
      <c r="AGD564" s="26"/>
      <c r="AGE564" s="26"/>
      <c r="AGF564" s="26"/>
      <c r="AGG564" s="26"/>
      <c r="AGH564" s="26"/>
      <c r="AGI564" s="26"/>
      <c r="AGJ564" s="26"/>
      <c r="AGK564" s="26"/>
      <c r="AGL564" s="26"/>
      <c r="AGM564" s="26"/>
      <c r="AGN564" s="26"/>
      <c r="AGO564" s="26"/>
    </row>
    <row r="565" spans="371:873" x14ac:dyDescent="0.25">
      <c r="NG565" s="26"/>
      <c r="NH565" s="26"/>
      <c r="NI565" s="26"/>
      <c r="NJ565" s="26"/>
      <c r="NK565" s="26"/>
      <c r="NL565" s="26"/>
      <c r="NM565" s="26"/>
      <c r="NN565" s="26"/>
      <c r="NO565" s="26"/>
      <c r="NP565" s="26"/>
      <c r="NQ565" s="26"/>
      <c r="NR565" s="26"/>
      <c r="NS565" s="26"/>
      <c r="NT565" s="26"/>
      <c r="NU565" s="26"/>
      <c r="NV565" s="26"/>
      <c r="NW565" s="26"/>
      <c r="NX565" s="26"/>
      <c r="NY565" s="26"/>
      <c r="NZ565" s="26"/>
      <c r="OA565" s="26"/>
      <c r="OB565" s="26"/>
      <c r="OC565" s="26"/>
      <c r="OD565" s="26"/>
      <c r="OE565" s="26"/>
      <c r="OF565" s="26"/>
      <c r="OG565" s="26"/>
      <c r="OH565" s="26"/>
      <c r="OI565" s="26"/>
      <c r="OJ565" s="26"/>
      <c r="OK565" s="26"/>
      <c r="OL565" s="26"/>
      <c r="OM565" s="26"/>
      <c r="ON565" s="26"/>
      <c r="OO565" s="26"/>
      <c r="OP565" s="26"/>
      <c r="OQ565" s="26"/>
      <c r="OR565" s="26"/>
      <c r="OS565" s="26"/>
      <c r="OT565" s="26"/>
      <c r="OU565" s="26"/>
      <c r="OV565" s="26"/>
      <c r="OW565" s="26"/>
      <c r="OX565" s="26"/>
      <c r="OY565" s="26"/>
      <c r="OZ565" s="26"/>
      <c r="PA565" s="26"/>
      <c r="PB565" s="26"/>
      <c r="PC565" s="26"/>
      <c r="PD565" s="26"/>
      <c r="PE565" s="26"/>
      <c r="PF565" s="26"/>
      <c r="PG565" s="26"/>
      <c r="PH565" s="26"/>
      <c r="PI565" s="26"/>
      <c r="PJ565" s="26"/>
      <c r="PK565" s="26"/>
      <c r="PL565" s="26"/>
      <c r="PM565" s="26"/>
      <c r="PN565" s="26"/>
      <c r="PO565" s="26"/>
      <c r="PP565" s="26"/>
      <c r="PQ565" s="26"/>
      <c r="PR565" s="26"/>
      <c r="PS565" s="26"/>
      <c r="PT565" s="26"/>
      <c r="PU565" s="26"/>
      <c r="PV565" s="26"/>
      <c r="PW565" s="26"/>
      <c r="PX565" s="26"/>
      <c r="PY565" s="26"/>
      <c r="PZ565" s="26"/>
      <c r="QA565" s="26"/>
      <c r="QB565" s="26"/>
      <c r="QC565" s="26"/>
      <c r="QD565" s="26"/>
      <c r="QE565" s="26"/>
      <c r="QF565" s="26"/>
      <c r="QG565" s="26"/>
      <c r="QH565" s="26"/>
      <c r="QI565" s="26"/>
      <c r="QJ565" s="26"/>
      <c r="QK565" s="26"/>
      <c r="QL565" s="26"/>
      <c r="QM565" s="26"/>
      <c r="QN565" s="26"/>
      <c r="QO565" s="26"/>
      <c r="QP565" s="26"/>
      <c r="QQ565" s="26"/>
      <c r="QR565" s="26"/>
      <c r="QS565" s="26"/>
      <c r="QT565" s="26"/>
      <c r="QU565" s="26"/>
      <c r="QV565" s="26"/>
      <c r="QW565" s="26"/>
      <c r="QX565" s="26"/>
      <c r="QY565" s="26"/>
      <c r="QZ565" s="26"/>
      <c r="RA565" s="26"/>
      <c r="RB565" s="26"/>
      <c r="RC565" s="26"/>
      <c r="RD565" s="26"/>
      <c r="RE565" s="26"/>
      <c r="RF565" s="26"/>
      <c r="RG565" s="26"/>
      <c r="RH565" s="26"/>
      <c r="RI565" s="26"/>
      <c r="RJ565" s="26"/>
      <c r="RK565" s="26"/>
      <c r="RL565" s="26"/>
      <c r="RM565" s="26"/>
      <c r="RN565" s="26"/>
      <c r="RO565" s="26"/>
      <c r="RP565" s="26"/>
      <c r="RQ565" s="26"/>
      <c r="RR565" s="26"/>
      <c r="RS565" s="26"/>
      <c r="RT565" s="26"/>
      <c r="RU565" s="26"/>
      <c r="RV565" s="26"/>
      <c r="RW565" s="26"/>
      <c r="RX565" s="26"/>
      <c r="RY565" s="26"/>
      <c r="RZ565" s="26"/>
      <c r="SA565" s="26"/>
      <c r="SB565" s="26"/>
      <c r="SC565" s="26"/>
      <c r="SD565" s="26"/>
      <c r="SE565" s="26"/>
      <c r="SF565" s="26"/>
      <c r="SG565" s="26"/>
      <c r="SH565" s="26"/>
      <c r="SI565" s="26"/>
      <c r="SJ565" s="26"/>
      <c r="SK565" s="26"/>
      <c r="SL565" s="26"/>
      <c r="SM565" s="26"/>
      <c r="SN565" s="26"/>
      <c r="SO565" s="26"/>
      <c r="SP565" s="26"/>
      <c r="AAV565" s="26"/>
      <c r="AAW565" s="26"/>
      <c r="AAX565" s="26"/>
      <c r="AAY565" s="26"/>
      <c r="AAZ565" s="26"/>
      <c r="ABA565" s="26"/>
      <c r="ABB565" s="26"/>
      <c r="ABC565" s="26"/>
      <c r="ABD565" s="26"/>
      <c r="ABE565" s="26"/>
      <c r="ABF565" s="26"/>
      <c r="ABG565" s="26"/>
      <c r="ABH565" s="26"/>
      <c r="ABI565" s="26"/>
      <c r="ABJ565" s="26"/>
      <c r="ABK565" s="26"/>
      <c r="ABL565" s="26"/>
      <c r="ABM565" s="26"/>
      <c r="ABN565" s="26"/>
      <c r="ABO565" s="26"/>
      <c r="ABP565" s="26"/>
      <c r="ABQ565" s="26"/>
      <c r="ABR565" s="26"/>
      <c r="ABS565" s="26"/>
      <c r="ABT565" s="26"/>
      <c r="ABU565" s="26"/>
      <c r="ABV565" s="26"/>
      <c r="ABW565" s="26"/>
      <c r="ABX565" s="26"/>
      <c r="ABY565" s="26"/>
      <c r="ABZ565" s="26"/>
      <c r="ACA565" s="26"/>
      <c r="ACB565" s="26"/>
      <c r="ACC565" s="26"/>
      <c r="ACD565" s="26"/>
      <c r="ACE565" s="26"/>
      <c r="ACF565" s="26"/>
      <c r="ACG565" s="26"/>
      <c r="ACH565" s="26"/>
      <c r="ACI565" s="26"/>
      <c r="ACJ565" s="26"/>
      <c r="ACK565" s="26"/>
      <c r="ACL565" s="26"/>
      <c r="ACM565" s="26"/>
      <c r="ACN565" s="26"/>
      <c r="ACO565" s="26"/>
      <c r="ACP565" s="26"/>
      <c r="ACQ565" s="26"/>
      <c r="ACR565" s="26"/>
      <c r="ACS565" s="26"/>
      <c r="ACT565" s="26"/>
      <c r="ACU565" s="26"/>
      <c r="ACV565" s="26"/>
      <c r="ACW565" s="26"/>
      <c r="ACX565" s="26"/>
      <c r="ACY565" s="26"/>
      <c r="ACZ565" s="26"/>
      <c r="ADA565" s="26"/>
      <c r="ADB565" s="26"/>
      <c r="ADC565" s="26"/>
      <c r="ADD565" s="26"/>
      <c r="ADE565" s="26"/>
      <c r="ADF565" s="26"/>
      <c r="ADG565" s="26"/>
      <c r="ADH565" s="26"/>
      <c r="ADI565" s="26"/>
      <c r="ADJ565" s="26"/>
      <c r="ADK565" s="26"/>
      <c r="ADL565" s="26"/>
      <c r="ADM565" s="26"/>
      <c r="ADN565" s="26"/>
      <c r="ADO565" s="26"/>
      <c r="ADP565" s="26"/>
      <c r="ADQ565" s="26"/>
      <c r="ADR565" s="26"/>
      <c r="ADS565" s="26"/>
      <c r="ADT565" s="26"/>
      <c r="ADU565" s="26"/>
      <c r="ADV565" s="26"/>
      <c r="ADW565" s="26"/>
      <c r="ADX565" s="26"/>
      <c r="ADY565" s="26"/>
      <c r="ADZ565" s="26"/>
      <c r="AEA565" s="26"/>
      <c r="AEB565" s="26"/>
      <c r="AEC565" s="26"/>
      <c r="AED565" s="26"/>
      <c r="AEE565" s="26"/>
      <c r="AEF565" s="26"/>
      <c r="AEG565" s="26"/>
      <c r="AEH565" s="26"/>
      <c r="AEI565" s="26"/>
      <c r="AEJ565" s="26"/>
      <c r="AEK565" s="26"/>
      <c r="AEL565" s="26"/>
      <c r="AEM565" s="26"/>
      <c r="AEN565" s="26"/>
      <c r="AEO565" s="26"/>
      <c r="AEP565" s="26"/>
      <c r="AEQ565" s="26"/>
      <c r="AER565" s="26"/>
      <c r="AES565" s="26"/>
      <c r="AET565" s="26"/>
      <c r="AEU565" s="26"/>
      <c r="AEV565" s="26"/>
      <c r="AEW565" s="26"/>
      <c r="AEX565" s="26"/>
      <c r="AEY565" s="26"/>
      <c r="AEZ565" s="26"/>
      <c r="AFA565" s="26"/>
      <c r="AFB565" s="26"/>
      <c r="AFC565" s="26"/>
      <c r="AFD565" s="26"/>
      <c r="AFE565" s="26"/>
      <c r="AFF565" s="26"/>
      <c r="AFG565" s="26"/>
      <c r="AFH565" s="26"/>
      <c r="AFI565" s="26"/>
      <c r="AFJ565" s="26"/>
      <c r="AFK565" s="26"/>
      <c r="AFL565" s="26"/>
      <c r="AFM565" s="26"/>
      <c r="AFN565" s="26"/>
      <c r="AFO565" s="26"/>
      <c r="AFP565" s="26"/>
      <c r="AFQ565" s="26"/>
      <c r="AFR565" s="26"/>
      <c r="AFS565" s="26"/>
      <c r="AFT565" s="26"/>
      <c r="AFU565" s="26"/>
      <c r="AFV565" s="26"/>
      <c r="AFW565" s="26"/>
      <c r="AFX565" s="26"/>
      <c r="AFY565" s="26"/>
      <c r="AFZ565" s="26"/>
      <c r="AGA565" s="26"/>
      <c r="AGB565" s="26"/>
      <c r="AGC565" s="26"/>
      <c r="AGD565" s="26"/>
      <c r="AGE565" s="26"/>
      <c r="AGF565" s="26"/>
      <c r="AGG565" s="26"/>
      <c r="AGH565" s="26"/>
      <c r="AGI565" s="26"/>
      <c r="AGJ565" s="26"/>
      <c r="AGK565" s="26"/>
      <c r="AGL565" s="26"/>
      <c r="AGM565" s="26"/>
      <c r="AGN565" s="26"/>
      <c r="AGO565" s="26"/>
    </row>
    <row r="566" spans="371:873" x14ac:dyDescent="0.25">
      <c r="NG566" s="26"/>
      <c r="NH566" s="26"/>
      <c r="NI566" s="26"/>
      <c r="NJ566" s="26"/>
      <c r="NK566" s="26"/>
      <c r="NL566" s="26"/>
      <c r="NM566" s="26"/>
      <c r="NN566" s="26"/>
      <c r="NO566" s="26"/>
      <c r="NP566" s="26"/>
      <c r="NQ566" s="26"/>
      <c r="NR566" s="26"/>
      <c r="NS566" s="26"/>
      <c r="NT566" s="26"/>
      <c r="NU566" s="26"/>
      <c r="NV566" s="26"/>
      <c r="NW566" s="26"/>
      <c r="NX566" s="26"/>
      <c r="NY566" s="26"/>
      <c r="NZ566" s="26"/>
      <c r="OA566" s="26"/>
      <c r="OB566" s="26"/>
      <c r="OC566" s="26"/>
      <c r="OD566" s="26"/>
      <c r="OE566" s="26"/>
      <c r="OF566" s="26"/>
      <c r="OG566" s="26"/>
      <c r="OH566" s="26"/>
      <c r="OI566" s="26"/>
      <c r="OJ566" s="26"/>
      <c r="OK566" s="26"/>
      <c r="OL566" s="26"/>
      <c r="OM566" s="26"/>
      <c r="ON566" s="26"/>
      <c r="OO566" s="26"/>
      <c r="OP566" s="26"/>
      <c r="OQ566" s="26"/>
      <c r="OR566" s="26"/>
      <c r="OS566" s="26"/>
      <c r="OT566" s="26"/>
      <c r="OU566" s="26"/>
      <c r="OV566" s="26"/>
      <c r="OW566" s="26"/>
      <c r="OX566" s="26"/>
      <c r="OY566" s="26"/>
      <c r="OZ566" s="26"/>
      <c r="PA566" s="26"/>
      <c r="PB566" s="26"/>
      <c r="PC566" s="26"/>
      <c r="PD566" s="26"/>
      <c r="PE566" s="26"/>
      <c r="PF566" s="26"/>
      <c r="PG566" s="26"/>
      <c r="PH566" s="26"/>
      <c r="PI566" s="26"/>
      <c r="PJ566" s="26"/>
      <c r="PK566" s="26"/>
      <c r="PL566" s="26"/>
      <c r="PM566" s="26"/>
      <c r="PN566" s="26"/>
      <c r="PO566" s="26"/>
      <c r="PP566" s="26"/>
      <c r="PQ566" s="26"/>
      <c r="PR566" s="26"/>
      <c r="PS566" s="26"/>
      <c r="PT566" s="26"/>
      <c r="PU566" s="26"/>
      <c r="PV566" s="26"/>
      <c r="PW566" s="26"/>
      <c r="PX566" s="26"/>
      <c r="PY566" s="26"/>
      <c r="PZ566" s="26"/>
      <c r="QA566" s="26"/>
      <c r="QB566" s="26"/>
      <c r="QC566" s="26"/>
      <c r="QD566" s="26"/>
      <c r="QE566" s="26"/>
      <c r="QF566" s="26"/>
      <c r="QG566" s="26"/>
      <c r="QH566" s="26"/>
      <c r="QI566" s="26"/>
      <c r="QJ566" s="26"/>
      <c r="QK566" s="26"/>
      <c r="QL566" s="26"/>
      <c r="QM566" s="26"/>
      <c r="QN566" s="26"/>
      <c r="QO566" s="26"/>
      <c r="QP566" s="26"/>
      <c r="QQ566" s="26"/>
      <c r="QR566" s="26"/>
      <c r="QS566" s="26"/>
      <c r="QT566" s="26"/>
      <c r="QU566" s="26"/>
      <c r="QV566" s="26"/>
      <c r="QW566" s="26"/>
      <c r="QX566" s="26"/>
      <c r="QY566" s="26"/>
      <c r="QZ566" s="26"/>
      <c r="RA566" s="26"/>
      <c r="RB566" s="26"/>
      <c r="RC566" s="26"/>
      <c r="RD566" s="26"/>
      <c r="RE566" s="26"/>
      <c r="RF566" s="26"/>
      <c r="RG566" s="26"/>
      <c r="RH566" s="26"/>
      <c r="RI566" s="26"/>
      <c r="RJ566" s="26"/>
      <c r="RK566" s="26"/>
      <c r="RL566" s="26"/>
      <c r="RM566" s="26"/>
      <c r="RN566" s="26"/>
      <c r="RO566" s="26"/>
      <c r="RP566" s="26"/>
      <c r="RQ566" s="26"/>
      <c r="RR566" s="26"/>
      <c r="RS566" s="26"/>
      <c r="RT566" s="26"/>
      <c r="RU566" s="26"/>
      <c r="RV566" s="26"/>
      <c r="RW566" s="26"/>
      <c r="RX566" s="26"/>
      <c r="RY566" s="26"/>
      <c r="RZ566" s="26"/>
      <c r="SA566" s="26"/>
      <c r="SB566" s="26"/>
      <c r="SC566" s="26"/>
      <c r="SD566" s="26"/>
      <c r="SE566" s="26"/>
      <c r="SF566" s="26"/>
      <c r="SG566" s="26"/>
      <c r="SH566" s="26"/>
      <c r="SI566" s="26"/>
      <c r="SJ566" s="26"/>
      <c r="SK566" s="26"/>
      <c r="SL566" s="26"/>
      <c r="SM566" s="26"/>
      <c r="SN566" s="26"/>
      <c r="SO566" s="26"/>
      <c r="SP566" s="26"/>
      <c r="AAV566" s="26"/>
      <c r="AAW566" s="26"/>
      <c r="AAX566" s="26"/>
      <c r="AAY566" s="26"/>
      <c r="AAZ566" s="26"/>
      <c r="ABA566" s="26"/>
      <c r="ABB566" s="26"/>
      <c r="ABC566" s="26"/>
      <c r="ABD566" s="26"/>
      <c r="ABE566" s="26"/>
      <c r="ABF566" s="26"/>
      <c r="ABG566" s="26"/>
      <c r="ABH566" s="26"/>
      <c r="ABI566" s="26"/>
      <c r="ABJ566" s="26"/>
      <c r="ABK566" s="26"/>
      <c r="ABL566" s="26"/>
      <c r="ABM566" s="26"/>
      <c r="ABN566" s="26"/>
      <c r="ABO566" s="26"/>
      <c r="ABP566" s="26"/>
      <c r="ABQ566" s="26"/>
      <c r="ABR566" s="26"/>
      <c r="ABS566" s="26"/>
      <c r="ABT566" s="26"/>
      <c r="ABU566" s="26"/>
      <c r="ABV566" s="26"/>
      <c r="ABW566" s="26"/>
      <c r="ABX566" s="26"/>
      <c r="ABY566" s="26"/>
      <c r="ABZ566" s="26"/>
      <c r="ACA566" s="26"/>
      <c r="ACB566" s="26"/>
      <c r="ACC566" s="26"/>
      <c r="ACD566" s="26"/>
      <c r="ACE566" s="26"/>
      <c r="ACF566" s="26"/>
      <c r="ACG566" s="26"/>
      <c r="ACH566" s="26"/>
      <c r="ACI566" s="26"/>
      <c r="ACJ566" s="26"/>
      <c r="ACK566" s="26"/>
      <c r="ACL566" s="26"/>
      <c r="ACM566" s="26"/>
      <c r="ACN566" s="26"/>
      <c r="ACO566" s="26"/>
      <c r="ACP566" s="26"/>
      <c r="ACQ566" s="26"/>
      <c r="ACR566" s="26"/>
      <c r="ACS566" s="26"/>
      <c r="ACT566" s="26"/>
      <c r="ACU566" s="26"/>
      <c r="ACV566" s="26"/>
      <c r="ACW566" s="26"/>
      <c r="ACX566" s="26"/>
      <c r="ACY566" s="26"/>
      <c r="ACZ566" s="26"/>
      <c r="ADA566" s="26"/>
      <c r="ADB566" s="26"/>
      <c r="ADC566" s="26"/>
      <c r="ADD566" s="26"/>
      <c r="ADE566" s="26"/>
      <c r="ADF566" s="26"/>
      <c r="ADG566" s="26"/>
      <c r="ADH566" s="26"/>
      <c r="ADI566" s="26"/>
      <c r="ADJ566" s="26"/>
      <c r="ADK566" s="26"/>
      <c r="ADL566" s="26"/>
      <c r="ADM566" s="26"/>
      <c r="ADN566" s="26"/>
      <c r="ADO566" s="26"/>
      <c r="ADP566" s="26"/>
      <c r="ADQ566" s="26"/>
      <c r="ADR566" s="26"/>
      <c r="ADS566" s="26"/>
      <c r="ADT566" s="26"/>
      <c r="ADU566" s="26"/>
      <c r="ADV566" s="26"/>
      <c r="ADW566" s="26"/>
      <c r="ADX566" s="26"/>
      <c r="ADY566" s="26"/>
      <c r="ADZ566" s="26"/>
      <c r="AEA566" s="26"/>
      <c r="AEB566" s="26"/>
      <c r="AEC566" s="26"/>
      <c r="AED566" s="26"/>
      <c r="AEE566" s="26"/>
      <c r="AEF566" s="26"/>
      <c r="AEG566" s="26"/>
      <c r="AEH566" s="26"/>
      <c r="AEI566" s="26"/>
      <c r="AEJ566" s="26"/>
      <c r="AEK566" s="26"/>
      <c r="AEL566" s="26"/>
      <c r="AEM566" s="26"/>
      <c r="AEN566" s="26"/>
      <c r="AEO566" s="26"/>
      <c r="AEP566" s="26"/>
      <c r="AEQ566" s="26"/>
      <c r="AER566" s="26"/>
      <c r="AES566" s="26"/>
      <c r="AET566" s="26"/>
      <c r="AEU566" s="26"/>
      <c r="AEV566" s="26"/>
      <c r="AEW566" s="26"/>
      <c r="AEX566" s="26"/>
      <c r="AEY566" s="26"/>
      <c r="AEZ566" s="26"/>
      <c r="AFA566" s="26"/>
      <c r="AFB566" s="26"/>
      <c r="AFC566" s="26"/>
      <c r="AFD566" s="26"/>
      <c r="AFE566" s="26"/>
      <c r="AFF566" s="26"/>
      <c r="AFG566" s="26"/>
      <c r="AFH566" s="26"/>
      <c r="AFI566" s="26"/>
      <c r="AFJ566" s="26"/>
      <c r="AFK566" s="26"/>
      <c r="AFL566" s="26"/>
      <c r="AFM566" s="26"/>
      <c r="AFN566" s="26"/>
      <c r="AFO566" s="26"/>
      <c r="AFP566" s="26"/>
      <c r="AFQ566" s="26"/>
      <c r="AFR566" s="26"/>
      <c r="AFS566" s="26"/>
      <c r="AFT566" s="26"/>
      <c r="AFU566" s="26"/>
      <c r="AFV566" s="26"/>
      <c r="AFW566" s="26"/>
      <c r="AFX566" s="26"/>
      <c r="AFY566" s="26"/>
      <c r="AFZ566" s="26"/>
      <c r="AGA566" s="26"/>
      <c r="AGB566" s="26"/>
      <c r="AGC566" s="26"/>
      <c r="AGD566" s="26"/>
      <c r="AGE566" s="26"/>
      <c r="AGF566" s="26"/>
      <c r="AGG566" s="26"/>
      <c r="AGH566" s="26"/>
      <c r="AGI566" s="26"/>
      <c r="AGJ566" s="26"/>
      <c r="AGK566" s="26"/>
      <c r="AGL566" s="26"/>
      <c r="AGM566" s="26"/>
      <c r="AGN566" s="26"/>
      <c r="AGO566" s="26"/>
    </row>
    <row r="567" spans="371:873" x14ac:dyDescent="0.25">
      <c r="NG567" s="26"/>
      <c r="NH567" s="26"/>
      <c r="NI567" s="26"/>
      <c r="NJ567" s="26"/>
      <c r="NK567" s="26"/>
      <c r="NL567" s="26"/>
      <c r="NM567" s="26"/>
      <c r="NN567" s="26"/>
      <c r="NO567" s="26"/>
      <c r="NP567" s="26"/>
      <c r="NQ567" s="26"/>
      <c r="NR567" s="26"/>
      <c r="NS567" s="26"/>
      <c r="NT567" s="26"/>
      <c r="NU567" s="26"/>
      <c r="NV567" s="26"/>
      <c r="NW567" s="26"/>
      <c r="NX567" s="26"/>
      <c r="NY567" s="26"/>
      <c r="NZ567" s="26"/>
      <c r="OA567" s="26"/>
      <c r="OB567" s="26"/>
      <c r="OC567" s="26"/>
      <c r="OD567" s="26"/>
      <c r="OE567" s="26"/>
      <c r="OF567" s="26"/>
      <c r="OG567" s="26"/>
      <c r="OH567" s="26"/>
      <c r="OI567" s="26"/>
      <c r="OJ567" s="26"/>
      <c r="OK567" s="26"/>
      <c r="OL567" s="26"/>
      <c r="OM567" s="26"/>
      <c r="ON567" s="26"/>
      <c r="OO567" s="26"/>
      <c r="OP567" s="26"/>
      <c r="OQ567" s="26"/>
      <c r="OR567" s="26"/>
      <c r="OS567" s="26"/>
      <c r="OT567" s="26"/>
      <c r="OU567" s="26"/>
      <c r="OV567" s="26"/>
      <c r="OW567" s="26"/>
      <c r="OX567" s="26"/>
      <c r="OY567" s="26"/>
      <c r="OZ567" s="26"/>
      <c r="PA567" s="26"/>
      <c r="PB567" s="26"/>
      <c r="PC567" s="26"/>
      <c r="PD567" s="26"/>
      <c r="PE567" s="26"/>
      <c r="PF567" s="26"/>
      <c r="PG567" s="26"/>
      <c r="PH567" s="26"/>
      <c r="PI567" s="26"/>
      <c r="PJ567" s="26"/>
      <c r="PK567" s="26"/>
      <c r="PL567" s="26"/>
      <c r="PM567" s="26"/>
      <c r="PN567" s="26"/>
      <c r="PO567" s="26"/>
      <c r="PP567" s="26"/>
      <c r="PQ567" s="26"/>
      <c r="PR567" s="26"/>
      <c r="PS567" s="26"/>
      <c r="PT567" s="26"/>
      <c r="PU567" s="26"/>
      <c r="PV567" s="26"/>
      <c r="PW567" s="26"/>
      <c r="PX567" s="26"/>
      <c r="PY567" s="26"/>
      <c r="PZ567" s="26"/>
      <c r="QA567" s="26"/>
      <c r="QB567" s="26"/>
      <c r="QC567" s="26"/>
      <c r="QD567" s="26"/>
      <c r="QE567" s="26"/>
      <c r="QF567" s="26"/>
      <c r="QG567" s="26"/>
      <c r="QH567" s="26"/>
      <c r="QI567" s="26"/>
      <c r="QJ567" s="26"/>
      <c r="QK567" s="26"/>
      <c r="QL567" s="26"/>
      <c r="QM567" s="26"/>
      <c r="QN567" s="26"/>
      <c r="QO567" s="26"/>
      <c r="QP567" s="26"/>
      <c r="QQ567" s="26"/>
      <c r="QR567" s="26"/>
      <c r="QS567" s="26"/>
      <c r="QT567" s="26"/>
      <c r="QU567" s="26"/>
      <c r="QV567" s="26"/>
      <c r="QW567" s="26"/>
      <c r="QX567" s="26"/>
      <c r="QY567" s="26"/>
      <c r="QZ567" s="26"/>
      <c r="RA567" s="26"/>
      <c r="RB567" s="26"/>
      <c r="RC567" s="26"/>
      <c r="RD567" s="26"/>
      <c r="RE567" s="26"/>
      <c r="RF567" s="26"/>
      <c r="RG567" s="26"/>
      <c r="RH567" s="26"/>
      <c r="RI567" s="26"/>
      <c r="RJ567" s="26"/>
      <c r="RK567" s="26"/>
      <c r="RL567" s="26"/>
      <c r="RM567" s="26"/>
      <c r="RN567" s="26"/>
      <c r="RO567" s="26"/>
      <c r="RP567" s="26"/>
      <c r="RQ567" s="26"/>
      <c r="RR567" s="26"/>
      <c r="RS567" s="26"/>
      <c r="RT567" s="26"/>
      <c r="RU567" s="26"/>
      <c r="RV567" s="26"/>
      <c r="RW567" s="26"/>
      <c r="RX567" s="26"/>
      <c r="RY567" s="26"/>
      <c r="RZ567" s="26"/>
      <c r="SA567" s="26"/>
      <c r="SB567" s="26"/>
      <c r="SC567" s="26"/>
      <c r="SD567" s="26"/>
      <c r="SE567" s="26"/>
      <c r="SF567" s="26"/>
      <c r="SG567" s="26"/>
      <c r="SH567" s="26"/>
      <c r="SI567" s="26"/>
      <c r="SJ567" s="26"/>
      <c r="SK567" s="26"/>
      <c r="SL567" s="26"/>
      <c r="SM567" s="26"/>
      <c r="SN567" s="26"/>
      <c r="SO567" s="26"/>
      <c r="SP567" s="26"/>
      <c r="AAV567" s="26"/>
      <c r="AAW567" s="26"/>
      <c r="AAX567" s="26"/>
      <c r="AAY567" s="26"/>
      <c r="AAZ567" s="26"/>
      <c r="ABA567" s="26"/>
      <c r="ABB567" s="26"/>
      <c r="ABC567" s="26"/>
      <c r="ABD567" s="26"/>
      <c r="ABE567" s="26"/>
      <c r="ABF567" s="26"/>
      <c r="ABG567" s="26"/>
      <c r="ABH567" s="26"/>
      <c r="ABI567" s="26"/>
      <c r="ABJ567" s="26"/>
      <c r="ABK567" s="26"/>
      <c r="ABL567" s="26"/>
      <c r="ABM567" s="26"/>
      <c r="ABN567" s="26"/>
      <c r="ABO567" s="26"/>
      <c r="ABP567" s="26"/>
      <c r="ABQ567" s="26"/>
      <c r="ABR567" s="26"/>
      <c r="ABS567" s="26"/>
      <c r="ABT567" s="26"/>
      <c r="ABU567" s="26"/>
      <c r="ABV567" s="26"/>
      <c r="ABW567" s="26"/>
      <c r="ABX567" s="26"/>
      <c r="ABY567" s="26"/>
      <c r="ABZ567" s="26"/>
      <c r="ACA567" s="26"/>
      <c r="ACB567" s="26"/>
      <c r="ACC567" s="26"/>
      <c r="ACD567" s="26"/>
      <c r="ACE567" s="26"/>
      <c r="ACF567" s="26"/>
      <c r="ACG567" s="26"/>
      <c r="ACH567" s="26"/>
      <c r="ACI567" s="26"/>
      <c r="ACJ567" s="26"/>
      <c r="ACK567" s="26"/>
      <c r="ACL567" s="26"/>
      <c r="ACM567" s="26"/>
      <c r="ACN567" s="26"/>
      <c r="ACO567" s="26"/>
      <c r="ACP567" s="26"/>
      <c r="ACQ567" s="26"/>
      <c r="ACR567" s="26"/>
      <c r="ACS567" s="26"/>
      <c r="ACT567" s="26"/>
      <c r="ACU567" s="26"/>
      <c r="ACV567" s="26"/>
      <c r="ACW567" s="26"/>
      <c r="ACX567" s="26"/>
      <c r="ACY567" s="26"/>
      <c r="ACZ567" s="26"/>
      <c r="ADA567" s="26"/>
      <c r="ADB567" s="26"/>
      <c r="ADC567" s="26"/>
      <c r="ADD567" s="26"/>
      <c r="ADE567" s="26"/>
      <c r="ADF567" s="26"/>
      <c r="ADG567" s="26"/>
      <c r="ADH567" s="26"/>
      <c r="ADI567" s="26"/>
      <c r="ADJ567" s="26"/>
      <c r="ADK567" s="26"/>
      <c r="ADL567" s="26"/>
      <c r="ADM567" s="26"/>
      <c r="ADN567" s="26"/>
      <c r="ADO567" s="26"/>
      <c r="ADP567" s="26"/>
      <c r="ADQ567" s="26"/>
      <c r="ADR567" s="26"/>
      <c r="ADS567" s="26"/>
      <c r="ADT567" s="26"/>
      <c r="ADU567" s="26"/>
      <c r="ADV567" s="26"/>
      <c r="ADW567" s="26"/>
      <c r="ADX567" s="26"/>
      <c r="ADY567" s="26"/>
      <c r="ADZ567" s="26"/>
      <c r="AEA567" s="26"/>
      <c r="AEB567" s="26"/>
      <c r="AEC567" s="26"/>
      <c r="AED567" s="26"/>
      <c r="AEE567" s="26"/>
      <c r="AEF567" s="26"/>
      <c r="AEG567" s="26"/>
      <c r="AEH567" s="26"/>
      <c r="AEI567" s="26"/>
      <c r="AEJ567" s="26"/>
      <c r="AEK567" s="26"/>
      <c r="AEL567" s="26"/>
      <c r="AEM567" s="26"/>
      <c r="AEN567" s="26"/>
      <c r="AEO567" s="26"/>
      <c r="AEP567" s="26"/>
      <c r="AEQ567" s="26"/>
      <c r="AER567" s="26"/>
      <c r="AES567" s="26"/>
      <c r="AET567" s="26"/>
      <c r="AEU567" s="26"/>
      <c r="AEV567" s="26"/>
      <c r="AEW567" s="26"/>
      <c r="AEX567" s="26"/>
      <c r="AEY567" s="26"/>
      <c r="AEZ567" s="26"/>
      <c r="AFA567" s="26"/>
      <c r="AFB567" s="26"/>
      <c r="AFC567" s="26"/>
      <c r="AFD567" s="26"/>
      <c r="AFE567" s="26"/>
      <c r="AFF567" s="26"/>
      <c r="AFG567" s="26"/>
      <c r="AFH567" s="26"/>
      <c r="AFI567" s="26"/>
      <c r="AFJ567" s="26"/>
      <c r="AFK567" s="26"/>
      <c r="AFL567" s="26"/>
      <c r="AFM567" s="26"/>
      <c r="AFN567" s="26"/>
      <c r="AFO567" s="26"/>
      <c r="AFP567" s="26"/>
      <c r="AFQ567" s="26"/>
      <c r="AFR567" s="26"/>
      <c r="AFS567" s="26"/>
      <c r="AFT567" s="26"/>
      <c r="AFU567" s="26"/>
      <c r="AFV567" s="26"/>
      <c r="AFW567" s="26"/>
      <c r="AFX567" s="26"/>
      <c r="AFY567" s="26"/>
      <c r="AFZ567" s="26"/>
      <c r="AGA567" s="26"/>
      <c r="AGB567" s="26"/>
      <c r="AGC567" s="26"/>
      <c r="AGD567" s="26"/>
      <c r="AGE567" s="26"/>
      <c r="AGF567" s="26"/>
      <c r="AGG567" s="26"/>
      <c r="AGH567" s="26"/>
      <c r="AGI567" s="26"/>
      <c r="AGJ567" s="26"/>
      <c r="AGK567" s="26"/>
      <c r="AGL567" s="26"/>
      <c r="AGM567" s="26"/>
      <c r="AGN567" s="26"/>
      <c r="AGO567" s="26"/>
    </row>
    <row r="568" spans="371:873" x14ac:dyDescent="0.25">
      <c r="NG568" s="26"/>
      <c r="NH568" s="26"/>
      <c r="NI568" s="26"/>
      <c r="NJ568" s="26"/>
      <c r="NK568" s="26"/>
      <c r="NL568" s="26"/>
      <c r="NM568" s="26"/>
      <c r="NN568" s="26"/>
      <c r="NO568" s="26"/>
      <c r="NP568" s="26"/>
      <c r="NQ568" s="26"/>
      <c r="NR568" s="26"/>
      <c r="NS568" s="26"/>
      <c r="NT568" s="26"/>
      <c r="NU568" s="26"/>
      <c r="NV568" s="26"/>
      <c r="NW568" s="26"/>
      <c r="NX568" s="26"/>
      <c r="NY568" s="26"/>
      <c r="NZ568" s="26"/>
      <c r="OA568" s="26"/>
      <c r="OB568" s="26"/>
      <c r="OC568" s="26"/>
      <c r="OD568" s="26"/>
      <c r="OE568" s="26"/>
      <c r="OF568" s="26"/>
      <c r="OG568" s="26"/>
      <c r="OH568" s="26"/>
      <c r="OI568" s="26"/>
      <c r="OJ568" s="26"/>
      <c r="OK568" s="26"/>
      <c r="OL568" s="26"/>
      <c r="OM568" s="26"/>
      <c r="ON568" s="26"/>
      <c r="OO568" s="26"/>
      <c r="OP568" s="26"/>
      <c r="OQ568" s="26"/>
      <c r="OR568" s="26"/>
      <c r="OS568" s="26"/>
      <c r="OT568" s="26"/>
      <c r="OU568" s="26"/>
      <c r="OV568" s="26"/>
      <c r="OW568" s="26"/>
      <c r="OX568" s="26"/>
      <c r="OY568" s="26"/>
      <c r="OZ568" s="26"/>
      <c r="PA568" s="26"/>
      <c r="PB568" s="26"/>
      <c r="PC568" s="26"/>
      <c r="PD568" s="26"/>
      <c r="PE568" s="26"/>
      <c r="PF568" s="26"/>
      <c r="PG568" s="26"/>
      <c r="PH568" s="26"/>
      <c r="PI568" s="26"/>
      <c r="PJ568" s="26"/>
      <c r="PK568" s="26"/>
      <c r="PL568" s="26"/>
      <c r="PM568" s="26"/>
      <c r="PN568" s="26"/>
      <c r="PO568" s="26"/>
      <c r="PP568" s="26"/>
      <c r="PQ568" s="26"/>
      <c r="PR568" s="26"/>
      <c r="PS568" s="26"/>
      <c r="PT568" s="26"/>
      <c r="PU568" s="26"/>
      <c r="PV568" s="26"/>
      <c r="PW568" s="26"/>
      <c r="PX568" s="26"/>
      <c r="PY568" s="26"/>
      <c r="PZ568" s="26"/>
      <c r="QA568" s="26"/>
      <c r="QB568" s="26"/>
      <c r="QC568" s="26"/>
      <c r="QD568" s="26"/>
      <c r="QE568" s="26"/>
      <c r="QF568" s="26"/>
      <c r="QG568" s="26"/>
      <c r="QH568" s="26"/>
      <c r="QI568" s="26"/>
      <c r="QJ568" s="26"/>
      <c r="QK568" s="26"/>
      <c r="QL568" s="26"/>
      <c r="QM568" s="26"/>
      <c r="QN568" s="26"/>
      <c r="QO568" s="26"/>
      <c r="QP568" s="26"/>
      <c r="QQ568" s="26"/>
      <c r="QR568" s="26"/>
      <c r="QS568" s="26"/>
      <c r="QT568" s="26"/>
      <c r="QU568" s="26"/>
      <c r="QV568" s="26"/>
      <c r="QW568" s="26"/>
      <c r="QX568" s="26"/>
      <c r="QY568" s="26"/>
      <c r="QZ568" s="26"/>
      <c r="RA568" s="26"/>
      <c r="RB568" s="26"/>
      <c r="RC568" s="26"/>
      <c r="RD568" s="26"/>
      <c r="RE568" s="26"/>
      <c r="RF568" s="26"/>
      <c r="RG568" s="26"/>
      <c r="RH568" s="26"/>
      <c r="RI568" s="26"/>
      <c r="RJ568" s="26"/>
      <c r="RK568" s="26"/>
      <c r="RL568" s="26"/>
      <c r="RM568" s="26"/>
      <c r="RN568" s="26"/>
      <c r="RO568" s="26"/>
      <c r="RP568" s="26"/>
      <c r="RQ568" s="26"/>
      <c r="RR568" s="26"/>
      <c r="RS568" s="26"/>
      <c r="RT568" s="26"/>
      <c r="RU568" s="26"/>
      <c r="RV568" s="26"/>
      <c r="RW568" s="26"/>
      <c r="RX568" s="26"/>
      <c r="RY568" s="26"/>
      <c r="RZ568" s="26"/>
      <c r="SA568" s="26"/>
      <c r="SB568" s="26"/>
      <c r="SC568" s="26"/>
      <c r="SD568" s="26"/>
      <c r="SE568" s="26"/>
      <c r="SF568" s="26"/>
      <c r="SG568" s="26"/>
      <c r="SH568" s="26"/>
      <c r="SI568" s="26"/>
      <c r="SJ568" s="26"/>
      <c r="SK568" s="26"/>
      <c r="SL568" s="26"/>
      <c r="SM568" s="26"/>
      <c r="SN568" s="26"/>
      <c r="SO568" s="26"/>
      <c r="SP568" s="26"/>
      <c r="AAV568" s="26"/>
      <c r="AAW568" s="26"/>
      <c r="AAX568" s="26"/>
      <c r="AAY568" s="26"/>
      <c r="AAZ568" s="26"/>
      <c r="ABA568" s="26"/>
      <c r="ABB568" s="26"/>
      <c r="ABC568" s="26"/>
      <c r="ABD568" s="26"/>
      <c r="ABE568" s="26"/>
      <c r="ABF568" s="26"/>
      <c r="ABG568" s="26"/>
      <c r="ABH568" s="26"/>
      <c r="ABI568" s="26"/>
      <c r="ABJ568" s="26"/>
      <c r="ABK568" s="26"/>
      <c r="ABL568" s="26"/>
      <c r="ABM568" s="26"/>
      <c r="ABN568" s="26"/>
      <c r="ABO568" s="26"/>
      <c r="ABP568" s="26"/>
      <c r="ABQ568" s="26"/>
      <c r="ABR568" s="26"/>
      <c r="ABS568" s="26"/>
      <c r="ABT568" s="26"/>
      <c r="ABU568" s="26"/>
      <c r="ABV568" s="26"/>
      <c r="ABW568" s="26"/>
      <c r="ABX568" s="26"/>
      <c r="ABY568" s="26"/>
      <c r="ABZ568" s="26"/>
      <c r="ACA568" s="26"/>
      <c r="ACB568" s="26"/>
      <c r="ACC568" s="26"/>
      <c r="ACD568" s="26"/>
      <c r="ACE568" s="26"/>
      <c r="ACF568" s="26"/>
      <c r="ACG568" s="26"/>
      <c r="ACH568" s="26"/>
      <c r="ACI568" s="26"/>
      <c r="ACJ568" s="26"/>
      <c r="ACK568" s="26"/>
      <c r="ACL568" s="26"/>
      <c r="ACM568" s="26"/>
      <c r="ACN568" s="26"/>
      <c r="ACO568" s="26"/>
      <c r="ACP568" s="26"/>
      <c r="ACQ568" s="26"/>
      <c r="ACR568" s="26"/>
      <c r="ACS568" s="26"/>
      <c r="ACT568" s="26"/>
      <c r="ACU568" s="26"/>
      <c r="ACV568" s="26"/>
      <c r="ACW568" s="26"/>
      <c r="ACX568" s="26"/>
      <c r="ACY568" s="26"/>
      <c r="ACZ568" s="26"/>
      <c r="ADA568" s="26"/>
      <c r="ADB568" s="26"/>
      <c r="ADC568" s="26"/>
      <c r="ADD568" s="26"/>
      <c r="ADE568" s="26"/>
      <c r="ADF568" s="26"/>
      <c r="ADG568" s="26"/>
      <c r="ADH568" s="26"/>
      <c r="ADI568" s="26"/>
      <c r="ADJ568" s="26"/>
      <c r="ADK568" s="26"/>
      <c r="ADL568" s="26"/>
      <c r="ADM568" s="26"/>
      <c r="ADN568" s="26"/>
      <c r="ADO568" s="26"/>
      <c r="ADP568" s="26"/>
      <c r="ADQ568" s="26"/>
      <c r="ADR568" s="26"/>
      <c r="ADS568" s="26"/>
      <c r="ADT568" s="26"/>
      <c r="ADU568" s="26"/>
      <c r="ADV568" s="26"/>
      <c r="ADW568" s="26"/>
      <c r="ADX568" s="26"/>
      <c r="ADY568" s="26"/>
      <c r="ADZ568" s="26"/>
      <c r="AEA568" s="26"/>
      <c r="AEB568" s="26"/>
      <c r="AEC568" s="26"/>
      <c r="AED568" s="26"/>
      <c r="AEE568" s="26"/>
      <c r="AEF568" s="26"/>
      <c r="AEG568" s="26"/>
      <c r="AEH568" s="26"/>
      <c r="AEI568" s="26"/>
      <c r="AEJ568" s="26"/>
      <c r="AEK568" s="26"/>
      <c r="AEL568" s="26"/>
      <c r="AEM568" s="26"/>
      <c r="AEN568" s="26"/>
      <c r="AEO568" s="26"/>
      <c r="AEP568" s="26"/>
      <c r="AEQ568" s="26"/>
      <c r="AER568" s="26"/>
      <c r="AES568" s="26"/>
      <c r="AET568" s="26"/>
      <c r="AEU568" s="26"/>
      <c r="AEV568" s="26"/>
      <c r="AEW568" s="26"/>
      <c r="AEX568" s="26"/>
      <c r="AEY568" s="26"/>
      <c r="AEZ568" s="26"/>
      <c r="AFA568" s="26"/>
      <c r="AFB568" s="26"/>
      <c r="AFC568" s="26"/>
      <c r="AFD568" s="26"/>
      <c r="AFE568" s="26"/>
      <c r="AFF568" s="26"/>
      <c r="AFG568" s="26"/>
      <c r="AFH568" s="26"/>
      <c r="AFI568" s="26"/>
      <c r="AFJ568" s="26"/>
      <c r="AFK568" s="26"/>
      <c r="AFL568" s="26"/>
      <c r="AFM568" s="26"/>
      <c r="AFN568" s="26"/>
      <c r="AFO568" s="26"/>
      <c r="AFP568" s="26"/>
      <c r="AFQ568" s="26"/>
      <c r="AFR568" s="26"/>
      <c r="AFS568" s="26"/>
      <c r="AFT568" s="26"/>
      <c r="AFU568" s="26"/>
      <c r="AFV568" s="26"/>
      <c r="AFW568" s="26"/>
      <c r="AFX568" s="26"/>
      <c r="AFY568" s="26"/>
      <c r="AFZ568" s="26"/>
      <c r="AGA568" s="26"/>
      <c r="AGB568" s="26"/>
      <c r="AGC568" s="26"/>
      <c r="AGD568" s="26"/>
      <c r="AGE568" s="26"/>
      <c r="AGF568" s="26"/>
      <c r="AGG568" s="26"/>
      <c r="AGH568" s="26"/>
      <c r="AGI568" s="26"/>
      <c r="AGJ568" s="26"/>
      <c r="AGK568" s="26"/>
      <c r="AGL568" s="26"/>
      <c r="AGM568" s="26"/>
      <c r="AGN568" s="26"/>
      <c r="AGO568" s="26"/>
    </row>
    <row r="569" spans="371:873" x14ac:dyDescent="0.25">
      <c r="NG569" s="26"/>
      <c r="NH569" s="26"/>
      <c r="NI569" s="26"/>
      <c r="NJ569" s="26"/>
      <c r="NK569" s="26"/>
      <c r="NL569" s="26"/>
      <c r="NM569" s="26"/>
      <c r="NN569" s="26"/>
      <c r="NO569" s="26"/>
      <c r="NP569" s="26"/>
      <c r="NQ569" s="26"/>
      <c r="NR569" s="26"/>
      <c r="NS569" s="26"/>
      <c r="NT569" s="26"/>
      <c r="NU569" s="26"/>
      <c r="NV569" s="26"/>
      <c r="NW569" s="26"/>
      <c r="NX569" s="26"/>
      <c r="NY569" s="26"/>
      <c r="NZ569" s="26"/>
      <c r="OA569" s="26"/>
      <c r="OB569" s="26"/>
      <c r="OC569" s="26"/>
      <c r="OD569" s="26"/>
      <c r="OE569" s="26"/>
      <c r="OF569" s="26"/>
      <c r="OG569" s="26"/>
      <c r="OH569" s="26"/>
      <c r="OI569" s="26"/>
      <c r="OJ569" s="26"/>
      <c r="OK569" s="26"/>
      <c r="OL569" s="26"/>
      <c r="OM569" s="26"/>
      <c r="ON569" s="26"/>
      <c r="OO569" s="26"/>
      <c r="OP569" s="26"/>
      <c r="OQ569" s="26"/>
      <c r="OR569" s="26"/>
      <c r="OS569" s="26"/>
      <c r="OT569" s="26"/>
      <c r="OU569" s="26"/>
      <c r="OV569" s="26"/>
      <c r="OW569" s="26"/>
      <c r="OX569" s="26"/>
      <c r="OY569" s="26"/>
      <c r="OZ569" s="26"/>
      <c r="PA569" s="26"/>
      <c r="PB569" s="26"/>
      <c r="PC569" s="26"/>
      <c r="PD569" s="26"/>
      <c r="PE569" s="26"/>
      <c r="PF569" s="26"/>
      <c r="PG569" s="26"/>
      <c r="PH569" s="26"/>
      <c r="PI569" s="26"/>
      <c r="PJ569" s="26"/>
      <c r="PK569" s="26"/>
      <c r="PL569" s="26"/>
      <c r="PM569" s="26"/>
      <c r="PN569" s="26"/>
      <c r="PO569" s="26"/>
      <c r="PP569" s="26"/>
      <c r="PQ569" s="26"/>
      <c r="PR569" s="26"/>
      <c r="PS569" s="26"/>
      <c r="PT569" s="26"/>
      <c r="PU569" s="26"/>
      <c r="PV569" s="26"/>
      <c r="PW569" s="26"/>
      <c r="PX569" s="26"/>
      <c r="PY569" s="26"/>
      <c r="PZ569" s="26"/>
      <c r="QA569" s="26"/>
      <c r="QB569" s="26"/>
      <c r="QC569" s="26"/>
      <c r="QD569" s="26"/>
      <c r="QE569" s="26"/>
      <c r="QF569" s="26"/>
      <c r="QG569" s="26"/>
      <c r="QH569" s="26"/>
      <c r="QI569" s="26"/>
      <c r="QJ569" s="26"/>
      <c r="QK569" s="26"/>
      <c r="QL569" s="26"/>
      <c r="QM569" s="26"/>
      <c r="QN569" s="26"/>
      <c r="QO569" s="26"/>
      <c r="QP569" s="26"/>
      <c r="QQ569" s="26"/>
      <c r="QR569" s="26"/>
      <c r="QS569" s="26"/>
      <c r="QT569" s="26"/>
      <c r="QU569" s="26"/>
      <c r="QV569" s="26"/>
      <c r="QW569" s="26"/>
      <c r="QX569" s="26"/>
      <c r="QY569" s="26"/>
      <c r="QZ569" s="26"/>
      <c r="RA569" s="26"/>
      <c r="RB569" s="26"/>
      <c r="RC569" s="26"/>
      <c r="RD569" s="26"/>
      <c r="RE569" s="26"/>
      <c r="RF569" s="26"/>
      <c r="RG569" s="26"/>
      <c r="RH569" s="26"/>
      <c r="RI569" s="26"/>
      <c r="RJ569" s="26"/>
      <c r="RK569" s="26"/>
      <c r="RL569" s="26"/>
      <c r="RM569" s="26"/>
      <c r="RN569" s="26"/>
      <c r="RO569" s="26"/>
      <c r="RP569" s="26"/>
      <c r="RQ569" s="26"/>
      <c r="RR569" s="26"/>
      <c r="RS569" s="26"/>
      <c r="RT569" s="26"/>
      <c r="RU569" s="26"/>
      <c r="RV569" s="26"/>
      <c r="RW569" s="26"/>
      <c r="RX569" s="26"/>
      <c r="RY569" s="26"/>
      <c r="RZ569" s="26"/>
      <c r="SA569" s="26"/>
      <c r="SB569" s="26"/>
      <c r="SC569" s="26"/>
      <c r="SD569" s="26"/>
      <c r="SE569" s="26"/>
      <c r="SF569" s="26"/>
      <c r="SG569" s="26"/>
      <c r="SH569" s="26"/>
      <c r="SI569" s="26"/>
      <c r="SJ569" s="26"/>
      <c r="SK569" s="26"/>
      <c r="SL569" s="26"/>
      <c r="SM569" s="26"/>
      <c r="SN569" s="26"/>
      <c r="SO569" s="26"/>
      <c r="SP569" s="26"/>
      <c r="AAV569" s="26"/>
      <c r="AAW569" s="26"/>
      <c r="AAX569" s="26"/>
      <c r="AAY569" s="26"/>
      <c r="AAZ569" s="26"/>
      <c r="ABA569" s="26"/>
      <c r="ABB569" s="26"/>
      <c r="ABC569" s="26"/>
      <c r="ABD569" s="26"/>
      <c r="ABE569" s="26"/>
      <c r="ABF569" s="26"/>
      <c r="ABG569" s="26"/>
      <c r="ABH569" s="26"/>
      <c r="ABI569" s="26"/>
      <c r="ABJ569" s="26"/>
      <c r="ABK569" s="26"/>
      <c r="ABL569" s="26"/>
      <c r="ABM569" s="26"/>
      <c r="ABN569" s="26"/>
      <c r="ABO569" s="26"/>
      <c r="ABP569" s="26"/>
      <c r="ABQ569" s="26"/>
      <c r="ABR569" s="26"/>
      <c r="ABS569" s="26"/>
      <c r="ABT569" s="26"/>
      <c r="ABU569" s="26"/>
      <c r="ABV569" s="26"/>
      <c r="ABW569" s="26"/>
      <c r="ABX569" s="26"/>
      <c r="ABY569" s="26"/>
      <c r="ABZ569" s="26"/>
      <c r="ACA569" s="26"/>
      <c r="ACB569" s="26"/>
      <c r="ACC569" s="26"/>
      <c r="ACD569" s="26"/>
      <c r="ACE569" s="26"/>
      <c r="ACF569" s="26"/>
      <c r="ACG569" s="26"/>
      <c r="ACH569" s="26"/>
      <c r="ACI569" s="26"/>
      <c r="ACJ569" s="26"/>
      <c r="ACK569" s="26"/>
      <c r="ACL569" s="26"/>
      <c r="ACM569" s="26"/>
      <c r="ACN569" s="26"/>
      <c r="ACO569" s="26"/>
      <c r="ACP569" s="26"/>
      <c r="ACQ569" s="26"/>
      <c r="ACR569" s="26"/>
      <c r="ACS569" s="26"/>
      <c r="ACT569" s="26"/>
      <c r="ACU569" s="26"/>
      <c r="ACV569" s="26"/>
      <c r="ACW569" s="26"/>
      <c r="ACX569" s="26"/>
      <c r="ACY569" s="26"/>
      <c r="ACZ569" s="26"/>
      <c r="ADA569" s="26"/>
      <c r="ADB569" s="26"/>
      <c r="ADC569" s="26"/>
      <c r="ADD569" s="26"/>
      <c r="ADE569" s="26"/>
      <c r="ADF569" s="26"/>
      <c r="ADG569" s="26"/>
      <c r="ADH569" s="26"/>
      <c r="ADI569" s="26"/>
      <c r="ADJ569" s="26"/>
      <c r="ADK569" s="26"/>
      <c r="ADL569" s="26"/>
      <c r="ADM569" s="26"/>
      <c r="ADN569" s="26"/>
      <c r="ADO569" s="26"/>
      <c r="ADP569" s="26"/>
      <c r="ADQ569" s="26"/>
      <c r="ADR569" s="26"/>
      <c r="ADS569" s="26"/>
      <c r="ADT569" s="26"/>
      <c r="ADU569" s="26"/>
      <c r="ADV569" s="26"/>
      <c r="ADW569" s="26"/>
      <c r="ADX569" s="26"/>
      <c r="ADY569" s="26"/>
      <c r="ADZ569" s="26"/>
      <c r="AEA569" s="26"/>
      <c r="AEB569" s="26"/>
      <c r="AEC569" s="26"/>
      <c r="AED569" s="26"/>
      <c r="AEE569" s="26"/>
      <c r="AEF569" s="26"/>
      <c r="AEG569" s="26"/>
      <c r="AEH569" s="26"/>
      <c r="AEI569" s="26"/>
      <c r="AEJ569" s="26"/>
      <c r="AEK569" s="26"/>
      <c r="AEL569" s="26"/>
      <c r="AEM569" s="26"/>
      <c r="AEN569" s="26"/>
      <c r="AEO569" s="26"/>
      <c r="AEP569" s="26"/>
      <c r="AEQ569" s="26"/>
      <c r="AER569" s="26"/>
      <c r="AES569" s="26"/>
      <c r="AET569" s="26"/>
      <c r="AEU569" s="26"/>
      <c r="AEV569" s="26"/>
      <c r="AEW569" s="26"/>
      <c r="AEX569" s="26"/>
      <c r="AEY569" s="26"/>
      <c r="AEZ569" s="26"/>
      <c r="AFA569" s="26"/>
      <c r="AFB569" s="26"/>
      <c r="AFC569" s="26"/>
      <c r="AFD569" s="26"/>
      <c r="AFE569" s="26"/>
      <c r="AFF569" s="26"/>
      <c r="AFG569" s="26"/>
      <c r="AFH569" s="26"/>
      <c r="AFI569" s="26"/>
      <c r="AFJ569" s="26"/>
      <c r="AFK569" s="26"/>
      <c r="AFL569" s="26"/>
      <c r="AFM569" s="26"/>
      <c r="AFN569" s="26"/>
      <c r="AFO569" s="26"/>
      <c r="AFP569" s="26"/>
      <c r="AFQ569" s="26"/>
      <c r="AFR569" s="26"/>
      <c r="AFS569" s="26"/>
      <c r="AFT569" s="26"/>
      <c r="AFU569" s="26"/>
      <c r="AFV569" s="26"/>
      <c r="AFW569" s="26"/>
      <c r="AFX569" s="26"/>
      <c r="AFY569" s="26"/>
      <c r="AFZ569" s="26"/>
      <c r="AGA569" s="26"/>
      <c r="AGB569" s="26"/>
      <c r="AGC569" s="26"/>
      <c r="AGD569" s="26"/>
      <c r="AGE569" s="26"/>
      <c r="AGF569" s="26"/>
      <c r="AGG569" s="26"/>
      <c r="AGH569" s="26"/>
      <c r="AGI569" s="26"/>
      <c r="AGJ569" s="26"/>
      <c r="AGK569" s="26"/>
      <c r="AGL569" s="26"/>
      <c r="AGM569" s="26"/>
      <c r="AGN569" s="26"/>
      <c r="AGO569" s="26"/>
    </row>
    <row r="570" spans="371:873" x14ac:dyDescent="0.25">
      <c r="NG570" s="26"/>
      <c r="NH570" s="26"/>
      <c r="NI570" s="26"/>
      <c r="NJ570" s="26"/>
      <c r="NK570" s="26"/>
      <c r="NL570" s="26"/>
      <c r="NM570" s="26"/>
      <c r="NN570" s="26"/>
      <c r="NO570" s="26"/>
      <c r="NP570" s="26"/>
      <c r="NQ570" s="26"/>
      <c r="NR570" s="26"/>
      <c r="NS570" s="26"/>
      <c r="NT570" s="26"/>
      <c r="NU570" s="26"/>
      <c r="NV570" s="26"/>
      <c r="NW570" s="26"/>
      <c r="NX570" s="26"/>
      <c r="NY570" s="26"/>
      <c r="NZ570" s="26"/>
      <c r="OA570" s="26"/>
      <c r="OB570" s="26"/>
      <c r="OC570" s="26"/>
      <c r="OD570" s="26"/>
      <c r="OE570" s="26"/>
      <c r="OF570" s="26"/>
      <c r="OG570" s="26"/>
      <c r="OH570" s="26"/>
      <c r="OI570" s="26"/>
      <c r="OJ570" s="26"/>
      <c r="OK570" s="26"/>
      <c r="OL570" s="26"/>
      <c r="OM570" s="26"/>
      <c r="ON570" s="26"/>
      <c r="OO570" s="26"/>
      <c r="OP570" s="26"/>
      <c r="OQ570" s="26"/>
      <c r="OR570" s="26"/>
      <c r="OS570" s="26"/>
      <c r="OT570" s="26"/>
      <c r="OU570" s="26"/>
      <c r="OV570" s="26"/>
      <c r="OW570" s="26"/>
      <c r="OX570" s="26"/>
      <c r="OY570" s="26"/>
      <c r="OZ570" s="26"/>
      <c r="PA570" s="26"/>
      <c r="PB570" s="26"/>
      <c r="PC570" s="26"/>
      <c r="PD570" s="26"/>
      <c r="PE570" s="26"/>
      <c r="PF570" s="26"/>
      <c r="PG570" s="26"/>
      <c r="PH570" s="26"/>
      <c r="PI570" s="26"/>
      <c r="PJ570" s="26"/>
      <c r="PK570" s="26"/>
      <c r="PL570" s="26"/>
      <c r="PM570" s="26"/>
      <c r="PN570" s="26"/>
      <c r="PO570" s="26"/>
      <c r="PP570" s="26"/>
      <c r="PQ570" s="26"/>
      <c r="PR570" s="26"/>
      <c r="PS570" s="26"/>
      <c r="PT570" s="26"/>
      <c r="PU570" s="26"/>
      <c r="PV570" s="26"/>
      <c r="PW570" s="26"/>
      <c r="PX570" s="26"/>
      <c r="PY570" s="26"/>
      <c r="PZ570" s="26"/>
      <c r="QA570" s="26"/>
      <c r="QB570" s="26"/>
      <c r="QC570" s="26"/>
      <c r="QD570" s="26"/>
      <c r="QE570" s="26"/>
      <c r="QF570" s="26"/>
      <c r="QG570" s="26"/>
      <c r="QH570" s="26"/>
      <c r="QI570" s="26"/>
      <c r="QJ570" s="26"/>
      <c r="QK570" s="26"/>
      <c r="QL570" s="26"/>
      <c r="QM570" s="26"/>
      <c r="QN570" s="26"/>
      <c r="QO570" s="26"/>
      <c r="QP570" s="26"/>
      <c r="QQ570" s="26"/>
      <c r="QR570" s="26"/>
      <c r="QS570" s="26"/>
      <c r="QT570" s="26"/>
      <c r="QU570" s="26"/>
      <c r="QV570" s="26"/>
      <c r="QW570" s="26"/>
      <c r="QX570" s="26"/>
      <c r="QY570" s="26"/>
      <c r="QZ570" s="26"/>
      <c r="RA570" s="26"/>
      <c r="RB570" s="26"/>
      <c r="RC570" s="26"/>
      <c r="RD570" s="26"/>
      <c r="RE570" s="26"/>
      <c r="RF570" s="26"/>
      <c r="RG570" s="26"/>
      <c r="RH570" s="26"/>
      <c r="RI570" s="26"/>
      <c r="RJ570" s="26"/>
      <c r="RK570" s="26"/>
      <c r="RL570" s="26"/>
      <c r="RM570" s="26"/>
      <c r="RN570" s="26"/>
      <c r="RO570" s="26"/>
      <c r="RP570" s="26"/>
      <c r="RQ570" s="26"/>
      <c r="RR570" s="26"/>
      <c r="RS570" s="26"/>
      <c r="RT570" s="26"/>
      <c r="RU570" s="26"/>
      <c r="RV570" s="26"/>
      <c r="RW570" s="26"/>
      <c r="RX570" s="26"/>
      <c r="RY570" s="26"/>
      <c r="RZ570" s="26"/>
      <c r="SA570" s="26"/>
      <c r="SB570" s="26"/>
      <c r="SC570" s="26"/>
      <c r="SD570" s="26"/>
      <c r="SE570" s="26"/>
      <c r="SF570" s="26"/>
      <c r="SG570" s="26"/>
      <c r="SH570" s="26"/>
      <c r="SI570" s="26"/>
      <c r="SJ570" s="26"/>
      <c r="SK570" s="26"/>
      <c r="SL570" s="26"/>
      <c r="SM570" s="26"/>
      <c r="SN570" s="26"/>
      <c r="SO570" s="26"/>
      <c r="SP570" s="26"/>
      <c r="AAV570" s="26"/>
      <c r="AAW570" s="26"/>
      <c r="AAX570" s="26"/>
      <c r="AAY570" s="26"/>
      <c r="AAZ570" s="26"/>
      <c r="ABA570" s="26"/>
      <c r="ABB570" s="26"/>
      <c r="ABC570" s="26"/>
      <c r="ABD570" s="26"/>
      <c r="ABE570" s="26"/>
      <c r="ABF570" s="26"/>
      <c r="ABG570" s="26"/>
      <c r="ABH570" s="26"/>
      <c r="ABI570" s="26"/>
      <c r="ABJ570" s="26"/>
      <c r="ABK570" s="26"/>
      <c r="ABL570" s="26"/>
      <c r="ABM570" s="26"/>
      <c r="ABN570" s="26"/>
      <c r="ABO570" s="26"/>
      <c r="ABP570" s="26"/>
      <c r="ABQ570" s="26"/>
      <c r="ABR570" s="26"/>
      <c r="ABS570" s="26"/>
      <c r="ABT570" s="26"/>
      <c r="ABU570" s="26"/>
      <c r="ABV570" s="26"/>
      <c r="ABW570" s="26"/>
      <c r="ABX570" s="26"/>
      <c r="ABY570" s="26"/>
      <c r="ABZ570" s="26"/>
      <c r="ACA570" s="26"/>
      <c r="ACB570" s="26"/>
      <c r="ACC570" s="26"/>
      <c r="ACD570" s="26"/>
      <c r="ACE570" s="26"/>
      <c r="ACF570" s="26"/>
      <c r="ACG570" s="26"/>
      <c r="ACH570" s="26"/>
      <c r="ACI570" s="26"/>
      <c r="ACJ570" s="26"/>
      <c r="ACK570" s="26"/>
      <c r="ACL570" s="26"/>
      <c r="ACM570" s="26"/>
      <c r="ACN570" s="26"/>
      <c r="ACO570" s="26"/>
      <c r="ACP570" s="26"/>
      <c r="ACQ570" s="26"/>
      <c r="ACR570" s="26"/>
      <c r="ACS570" s="26"/>
      <c r="ACT570" s="26"/>
      <c r="ACU570" s="26"/>
      <c r="ACV570" s="26"/>
      <c r="ACW570" s="26"/>
      <c r="ACX570" s="26"/>
      <c r="ACY570" s="26"/>
      <c r="ACZ570" s="26"/>
      <c r="ADA570" s="26"/>
      <c r="ADB570" s="26"/>
      <c r="ADC570" s="26"/>
      <c r="ADD570" s="26"/>
      <c r="ADE570" s="26"/>
      <c r="ADF570" s="26"/>
      <c r="ADG570" s="26"/>
      <c r="ADH570" s="26"/>
      <c r="ADI570" s="26"/>
      <c r="ADJ570" s="26"/>
      <c r="ADK570" s="26"/>
      <c r="ADL570" s="26"/>
      <c r="ADM570" s="26"/>
      <c r="ADN570" s="26"/>
      <c r="ADO570" s="26"/>
      <c r="ADP570" s="26"/>
      <c r="ADQ570" s="26"/>
      <c r="ADR570" s="26"/>
      <c r="ADS570" s="26"/>
      <c r="ADT570" s="26"/>
      <c r="ADU570" s="26"/>
      <c r="ADV570" s="26"/>
      <c r="ADW570" s="26"/>
      <c r="ADX570" s="26"/>
      <c r="ADY570" s="26"/>
      <c r="ADZ570" s="26"/>
      <c r="AEA570" s="26"/>
      <c r="AEB570" s="26"/>
      <c r="AEC570" s="26"/>
      <c r="AED570" s="26"/>
      <c r="AEE570" s="26"/>
      <c r="AEF570" s="26"/>
      <c r="AEG570" s="26"/>
      <c r="AEH570" s="26"/>
      <c r="AEI570" s="26"/>
      <c r="AEJ570" s="26"/>
      <c r="AEK570" s="26"/>
      <c r="AEL570" s="26"/>
      <c r="AEM570" s="26"/>
      <c r="AEN570" s="26"/>
      <c r="AEO570" s="26"/>
      <c r="AEP570" s="26"/>
      <c r="AEQ570" s="26"/>
      <c r="AER570" s="26"/>
      <c r="AES570" s="26"/>
      <c r="AET570" s="26"/>
      <c r="AEU570" s="26"/>
      <c r="AEV570" s="26"/>
      <c r="AEW570" s="26"/>
      <c r="AEX570" s="26"/>
      <c r="AEY570" s="26"/>
      <c r="AEZ570" s="26"/>
      <c r="AFA570" s="26"/>
      <c r="AFB570" s="26"/>
      <c r="AFC570" s="26"/>
      <c r="AFD570" s="26"/>
      <c r="AFE570" s="26"/>
      <c r="AFF570" s="26"/>
      <c r="AFG570" s="26"/>
      <c r="AFH570" s="26"/>
      <c r="AFI570" s="26"/>
      <c r="AFJ570" s="26"/>
      <c r="AFK570" s="26"/>
      <c r="AFL570" s="26"/>
      <c r="AFM570" s="26"/>
      <c r="AFN570" s="26"/>
      <c r="AFO570" s="26"/>
      <c r="AFP570" s="26"/>
      <c r="AFQ570" s="26"/>
      <c r="AFR570" s="26"/>
      <c r="AFS570" s="26"/>
      <c r="AFT570" s="26"/>
      <c r="AFU570" s="26"/>
      <c r="AFV570" s="26"/>
      <c r="AFW570" s="26"/>
      <c r="AFX570" s="26"/>
      <c r="AFY570" s="26"/>
      <c r="AFZ570" s="26"/>
      <c r="AGA570" s="26"/>
      <c r="AGB570" s="26"/>
      <c r="AGC570" s="26"/>
      <c r="AGD570" s="26"/>
      <c r="AGE570" s="26"/>
      <c r="AGF570" s="26"/>
      <c r="AGG570" s="26"/>
      <c r="AGH570" s="26"/>
      <c r="AGI570" s="26"/>
      <c r="AGJ570" s="26"/>
      <c r="AGK570" s="26"/>
      <c r="AGL570" s="26"/>
      <c r="AGM570" s="26"/>
      <c r="AGN570" s="26"/>
      <c r="AGO570" s="26"/>
    </row>
    <row r="571" spans="371:873" x14ac:dyDescent="0.25">
      <c r="NG571" s="26"/>
      <c r="NH571" s="26"/>
      <c r="NI571" s="26"/>
      <c r="NJ571" s="26"/>
      <c r="NK571" s="26"/>
      <c r="NL571" s="26"/>
      <c r="NM571" s="26"/>
      <c r="NN571" s="26"/>
      <c r="NO571" s="26"/>
      <c r="NP571" s="26"/>
      <c r="NQ571" s="26"/>
      <c r="NR571" s="26"/>
      <c r="NS571" s="26"/>
      <c r="NT571" s="26"/>
      <c r="NU571" s="26"/>
      <c r="NV571" s="26"/>
      <c r="NW571" s="26"/>
      <c r="NX571" s="26"/>
      <c r="NY571" s="26"/>
      <c r="NZ571" s="26"/>
      <c r="OA571" s="26"/>
      <c r="OB571" s="26"/>
      <c r="OC571" s="26"/>
      <c r="OD571" s="26"/>
      <c r="OE571" s="26"/>
      <c r="OF571" s="26"/>
      <c r="OG571" s="26"/>
      <c r="OH571" s="26"/>
      <c r="OI571" s="26"/>
      <c r="OJ571" s="26"/>
      <c r="OK571" s="26"/>
      <c r="OL571" s="26"/>
      <c r="OM571" s="26"/>
      <c r="ON571" s="26"/>
      <c r="OO571" s="26"/>
      <c r="OP571" s="26"/>
      <c r="OQ571" s="26"/>
      <c r="OR571" s="26"/>
      <c r="OS571" s="26"/>
      <c r="OT571" s="26"/>
      <c r="OU571" s="26"/>
      <c r="OV571" s="26"/>
      <c r="OW571" s="26"/>
      <c r="OX571" s="26"/>
      <c r="OY571" s="26"/>
      <c r="OZ571" s="26"/>
      <c r="PA571" s="26"/>
      <c r="PB571" s="26"/>
      <c r="PC571" s="26"/>
      <c r="PD571" s="26"/>
      <c r="PE571" s="26"/>
      <c r="PF571" s="26"/>
      <c r="PG571" s="26"/>
      <c r="PH571" s="26"/>
      <c r="PI571" s="26"/>
      <c r="PJ571" s="26"/>
      <c r="PK571" s="26"/>
      <c r="PL571" s="26"/>
      <c r="PM571" s="26"/>
      <c r="PN571" s="26"/>
      <c r="PO571" s="26"/>
      <c r="PP571" s="26"/>
      <c r="PQ571" s="26"/>
      <c r="PR571" s="26"/>
      <c r="PS571" s="26"/>
      <c r="PT571" s="26"/>
      <c r="PU571" s="26"/>
      <c r="PV571" s="26"/>
      <c r="PW571" s="26"/>
      <c r="PX571" s="26"/>
      <c r="PY571" s="26"/>
      <c r="PZ571" s="26"/>
      <c r="QA571" s="26"/>
      <c r="QB571" s="26"/>
      <c r="QC571" s="26"/>
      <c r="QD571" s="26"/>
      <c r="QE571" s="26"/>
      <c r="QF571" s="26"/>
      <c r="QG571" s="26"/>
      <c r="QH571" s="26"/>
      <c r="QI571" s="26"/>
      <c r="QJ571" s="26"/>
      <c r="QK571" s="26"/>
      <c r="QL571" s="26"/>
      <c r="QM571" s="26"/>
      <c r="QN571" s="26"/>
      <c r="QO571" s="26"/>
      <c r="QP571" s="26"/>
      <c r="QQ571" s="26"/>
      <c r="QR571" s="26"/>
      <c r="QS571" s="26"/>
      <c r="QT571" s="26"/>
      <c r="QU571" s="26"/>
      <c r="QV571" s="26"/>
      <c r="QW571" s="26"/>
      <c r="QX571" s="26"/>
      <c r="QY571" s="26"/>
      <c r="QZ571" s="26"/>
      <c r="RA571" s="26"/>
      <c r="RB571" s="26"/>
      <c r="RC571" s="26"/>
      <c r="RD571" s="26"/>
      <c r="RE571" s="26"/>
      <c r="RF571" s="26"/>
      <c r="RG571" s="26"/>
      <c r="RH571" s="26"/>
      <c r="RI571" s="26"/>
      <c r="RJ571" s="26"/>
      <c r="RK571" s="26"/>
      <c r="RL571" s="26"/>
      <c r="RM571" s="26"/>
      <c r="RN571" s="26"/>
      <c r="RO571" s="26"/>
      <c r="RP571" s="26"/>
      <c r="RQ571" s="26"/>
      <c r="RR571" s="26"/>
      <c r="RS571" s="26"/>
      <c r="RT571" s="26"/>
      <c r="RU571" s="26"/>
      <c r="RV571" s="26"/>
      <c r="RW571" s="26"/>
      <c r="RX571" s="26"/>
      <c r="RY571" s="26"/>
      <c r="RZ571" s="26"/>
      <c r="SA571" s="26"/>
      <c r="SB571" s="26"/>
      <c r="SC571" s="26"/>
      <c r="SD571" s="26"/>
      <c r="SE571" s="26"/>
      <c r="SF571" s="26"/>
      <c r="SG571" s="26"/>
      <c r="SH571" s="26"/>
      <c r="SI571" s="26"/>
      <c r="SJ571" s="26"/>
      <c r="SK571" s="26"/>
      <c r="SL571" s="26"/>
      <c r="SM571" s="26"/>
      <c r="SN571" s="26"/>
      <c r="SO571" s="26"/>
      <c r="SP571" s="26"/>
      <c r="AAV571" s="26"/>
      <c r="AAW571" s="26"/>
      <c r="AAX571" s="26"/>
      <c r="AAY571" s="26"/>
      <c r="AAZ571" s="26"/>
      <c r="ABA571" s="26"/>
      <c r="ABB571" s="26"/>
      <c r="ABC571" s="26"/>
      <c r="ABD571" s="26"/>
      <c r="ABE571" s="26"/>
      <c r="ABF571" s="26"/>
      <c r="ABG571" s="26"/>
      <c r="ABH571" s="26"/>
      <c r="ABI571" s="26"/>
      <c r="ABJ571" s="26"/>
      <c r="ABK571" s="26"/>
      <c r="ABL571" s="26"/>
      <c r="ABM571" s="26"/>
      <c r="ABN571" s="26"/>
      <c r="ABO571" s="26"/>
      <c r="ABP571" s="26"/>
      <c r="ABQ571" s="26"/>
      <c r="ABR571" s="26"/>
      <c r="ABS571" s="26"/>
      <c r="ABT571" s="26"/>
      <c r="ABU571" s="26"/>
      <c r="ABV571" s="26"/>
      <c r="ABW571" s="26"/>
      <c r="ABX571" s="26"/>
      <c r="ABY571" s="26"/>
      <c r="ABZ571" s="26"/>
      <c r="ACA571" s="26"/>
      <c r="ACB571" s="26"/>
      <c r="ACC571" s="26"/>
      <c r="ACD571" s="26"/>
      <c r="ACE571" s="26"/>
      <c r="ACF571" s="26"/>
      <c r="ACG571" s="26"/>
      <c r="ACH571" s="26"/>
      <c r="ACI571" s="26"/>
      <c r="ACJ571" s="26"/>
      <c r="ACK571" s="26"/>
      <c r="ACL571" s="26"/>
      <c r="ACM571" s="26"/>
      <c r="ACN571" s="26"/>
      <c r="ACO571" s="26"/>
      <c r="ACP571" s="26"/>
      <c r="ACQ571" s="26"/>
      <c r="ACR571" s="26"/>
      <c r="ACS571" s="26"/>
      <c r="ACT571" s="26"/>
      <c r="ACU571" s="26"/>
      <c r="ACV571" s="26"/>
      <c r="ACW571" s="26"/>
      <c r="ACX571" s="26"/>
      <c r="ACY571" s="26"/>
      <c r="ACZ571" s="26"/>
      <c r="ADA571" s="26"/>
      <c r="ADB571" s="26"/>
      <c r="ADC571" s="26"/>
      <c r="ADD571" s="26"/>
      <c r="ADE571" s="26"/>
      <c r="ADF571" s="26"/>
      <c r="ADG571" s="26"/>
      <c r="ADH571" s="26"/>
      <c r="ADI571" s="26"/>
      <c r="ADJ571" s="26"/>
      <c r="ADK571" s="26"/>
      <c r="ADL571" s="26"/>
      <c r="ADM571" s="26"/>
      <c r="ADN571" s="26"/>
      <c r="ADO571" s="26"/>
      <c r="ADP571" s="26"/>
      <c r="ADQ571" s="26"/>
      <c r="ADR571" s="26"/>
      <c r="ADS571" s="26"/>
      <c r="ADT571" s="26"/>
      <c r="ADU571" s="26"/>
      <c r="ADV571" s="26"/>
      <c r="ADW571" s="26"/>
      <c r="ADX571" s="26"/>
      <c r="ADY571" s="26"/>
      <c r="ADZ571" s="26"/>
      <c r="AEA571" s="26"/>
      <c r="AEB571" s="26"/>
      <c r="AEC571" s="26"/>
      <c r="AED571" s="26"/>
      <c r="AEE571" s="26"/>
      <c r="AEF571" s="26"/>
      <c r="AEG571" s="26"/>
      <c r="AEH571" s="26"/>
      <c r="AEI571" s="26"/>
      <c r="AEJ571" s="26"/>
      <c r="AEK571" s="26"/>
      <c r="AEL571" s="26"/>
      <c r="AEM571" s="26"/>
      <c r="AEN571" s="26"/>
      <c r="AEO571" s="26"/>
      <c r="AEP571" s="26"/>
      <c r="AEQ571" s="26"/>
      <c r="AER571" s="26"/>
      <c r="AES571" s="26"/>
      <c r="AET571" s="26"/>
      <c r="AEU571" s="26"/>
      <c r="AEV571" s="26"/>
      <c r="AEW571" s="26"/>
      <c r="AEX571" s="26"/>
      <c r="AEY571" s="26"/>
      <c r="AEZ571" s="26"/>
      <c r="AFA571" s="26"/>
      <c r="AFB571" s="26"/>
      <c r="AFC571" s="26"/>
      <c r="AFD571" s="26"/>
      <c r="AFE571" s="26"/>
      <c r="AFF571" s="26"/>
      <c r="AFG571" s="26"/>
      <c r="AFH571" s="26"/>
      <c r="AFI571" s="26"/>
      <c r="AFJ571" s="26"/>
      <c r="AFK571" s="26"/>
      <c r="AFL571" s="26"/>
      <c r="AFM571" s="26"/>
      <c r="AFN571" s="26"/>
      <c r="AFO571" s="26"/>
      <c r="AFP571" s="26"/>
      <c r="AFQ571" s="26"/>
      <c r="AFR571" s="26"/>
      <c r="AFS571" s="26"/>
      <c r="AFT571" s="26"/>
      <c r="AFU571" s="26"/>
      <c r="AFV571" s="26"/>
      <c r="AFW571" s="26"/>
      <c r="AFX571" s="26"/>
      <c r="AFY571" s="26"/>
      <c r="AFZ571" s="26"/>
      <c r="AGA571" s="26"/>
      <c r="AGB571" s="26"/>
      <c r="AGC571" s="26"/>
      <c r="AGD571" s="26"/>
      <c r="AGE571" s="26"/>
      <c r="AGF571" s="26"/>
      <c r="AGG571" s="26"/>
      <c r="AGH571" s="26"/>
      <c r="AGI571" s="26"/>
      <c r="AGJ571" s="26"/>
      <c r="AGK571" s="26"/>
      <c r="AGL571" s="26"/>
      <c r="AGM571" s="26"/>
      <c r="AGN571" s="26"/>
      <c r="AGO571" s="26"/>
    </row>
    <row r="572" spans="371:873" x14ac:dyDescent="0.25">
      <c r="NG572" s="26"/>
      <c r="NH572" s="26"/>
      <c r="NI572" s="26"/>
      <c r="NJ572" s="26"/>
      <c r="NK572" s="26"/>
      <c r="NL572" s="26"/>
      <c r="NM572" s="26"/>
      <c r="NN572" s="26"/>
      <c r="NO572" s="26"/>
      <c r="NP572" s="26"/>
      <c r="NQ572" s="26"/>
      <c r="NR572" s="26"/>
      <c r="NS572" s="26"/>
      <c r="NT572" s="26"/>
      <c r="NU572" s="26"/>
      <c r="NV572" s="26"/>
      <c r="NW572" s="26"/>
      <c r="NX572" s="26"/>
      <c r="NY572" s="26"/>
      <c r="NZ572" s="26"/>
      <c r="OA572" s="26"/>
      <c r="OB572" s="26"/>
      <c r="OC572" s="26"/>
      <c r="OD572" s="26"/>
      <c r="OE572" s="26"/>
      <c r="OF572" s="26"/>
      <c r="OG572" s="26"/>
      <c r="OH572" s="26"/>
      <c r="OI572" s="26"/>
      <c r="OJ572" s="26"/>
      <c r="OK572" s="26"/>
      <c r="OL572" s="26"/>
      <c r="OM572" s="26"/>
      <c r="ON572" s="26"/>
      <c r="OO572" s="26"/>
      <c r="OP572" s="26"/>
      <c r="OQ572" s="26"/>
      <c r="OR572" s="26"/>
      <c r="OS572" s="26"/>
      <c r="OT572" s="26"/>
      <c r="OU572" s="26"/>
      <c r="OV572" s="26"/>
      <c r="OW572" s="26"/>
      <c r="OX572" s="26"/>
      <c r="OY572" s="26"/>
      <c r="OZ572" s="26"/>
      <c r="PA572" s="26"/>
      <c r="PB572" s="26"/>
      <c r="PC572" s="26"/>
      <c r="PD572" s="26"/>
      <c r="PE572" s="26"/>
      <c r="PF572" s="26"/>
      <c r="PG572" s="26"/>
      <c r="PH572" s="26"/>
      <c r="PI572" s="26"/>
      <c r="PJ572" s="26"/>
      <c r="PK572" s="26"/>
      <c r="PL572" s="26"/>
      <c r="PM572" s="26"/>
      <c r="PN572" s="26"/>
      <c r="PO572" s="26"/>
      <c r="PP572" s="26"/>
      <c r="PQ572" s="26"/>
      <c r="PR572" s="26"/>
      <c r="PS572" s="26"/>
      <c r="PT572" s="26"/>
      <c r="PU572" s="26"/>
      <c r="PV572" s="26"/>
      <c r="PW572" s="26"/>
      <c r="PX572" s="26"/>
      <c r="PY572" s="26"/>
      <c r="PZ572" s="26"/>
      <c r="QA572" s="26"/>
      <c r="QB572" s="26"/>
      <c r="QC572" s="26"/>
      <c r="QD572" s="26"/>
      <c r="QE572" s="26"/>
      <c r="QF572" s="26"/>
      <c r="QG572" s="26"/>
      <c r="QH572" s="26"/>
      <c r="QI572" s="26"/>
      <c r="QJ572" s="26"/>
      <c r="QK572" s="26"/>
      <c r="QL572" s="26"/>
      <c r="QM572" s="26"/>
      <c r="QN572" s="26"/>
      <c r="QO572" s="26"/>
      <c r="QP572" s="26"/>
      <c r="QQ572" s="26"/>
      <c r="QR572" s="26"/>
      <c r="QS572" s="26"/>
      <c r="QT572" s="26"/>
      <c r="QU572" s="26"/>
      <c r="QV572" s="26"/>
      <c r="QW572" s="26"/>
      <c r="QX572" s="26"/>
      <c r="QY572" s="26"/>
      <c r="QZ572" s="26"/>
      <c r="RA572" s="26"/>
      <c r="RB572" s="26"/>
      <c r="RC572" s="26"/>
      <c r="RD572" s="26"/>
      <c r="RE572" s="26"/>
      <c r="RF572" s="26"/>
      <c r="RG572" s="26"/>
      <c r="RH572" s="26"/>
      <c r="RI572" s="26"/>
      <c r="RJ572" s="26"/>
      <c r="RK572" s="26"/>
      <c r="RL572" s="26"/>
      <c r="RM572" s="26"/>
      <c r="RN572" s="26"/>
      <c r="RO572" s="26"/>
      <c r="RP572" s="26"/>
      <c r="RQ572" s="26"/>
      <c r="RR572" s="26"/>
      <c r="RS572" s="26"/>
      <c r="RT572" s="26"/>
      <c r="RU572" s="26"/>
      <c r="RV572" s="26"/>
      <c r="RW572" s="26"/>
      <c r="RX572" s="26"/>
      <c r="RY572" s="26"/>
      <c r="RZ572" s="26"/>
      <c r="SA572" s="26"/>
      <c r="SB572" s="26"/>
      <c r="SC572" s="26"/>
      <c r="SD572" s="26"/>
      <c r="SE572" s="26"/>
      <c r="SF572" s="26"/>
      <c r="SG572" s="26"/>
      <c r="SH572" s="26"/>
      <c r="SI572" s="26"/>
      <c r="SJ572" s="26"/>
      <c r="SK572" s="26"/>
      <c r="SL572" s="26"/>
      <c r="SM572" s="26"/>
      <c r="SN572" s="26"/>
      <c r="SO572" s="26"/>
      <c r="SP572" s="26"/>
      <c r="AAV572" s="26"/>
      <c r="AAW572" s="26"/>
      <c r="AAX572" s="26"/>
      <c r="AAY572" s="26"/>
      <c r="AAZ572" s="26"/>
      <c r="ABA572" s="26"/>
      <c r="ABB572" s="26"/>
      <c r="ABC572" s="26"/>
      <c r="ABD572" s="26"/>
      <c r="ABE572" s="26"/>
      <c r="ABF572" s="26"/>
      <c r="ABG572" s="26"/>
      <c r="ABH572" s="26"/>
      <c r="ABI572" s="26"/>
      <c r="ABJ572" s="26"/>
      <c r="ABK572" s="26"/>
      <c r="ABL572" s="26"/>
      <c r="ABM572" s="26"/>
      <c r="ABN572" s="26"/>
      <c r="ABO572" s="26"/>
      <c r="ABP572" s="26"/>
      <c r="ABQ572" s="26"/>
      <c r="ABR572" s="26"/>
      <c r="ABS572" s="26"/>
      <c r="ABT572" s="26"/>
      <c r="ABU572" s="26"/>
      <c r="ABV572" s="26"/>
      <c r="ABW572" s="26"/>
      <c r="ABX572" s="26"/>
      <c r="ABY572" s="26"/>
      <c r="ABZ572" s="26"/>
      <c r="ACA572" s="26"/>
      <c r="ACB572" s="26"/>
      <c r="ACC572" s="26"/>
      <c r="ACD572" s="26"/>
      <c r="ACE572" s="26"/>
      <c r="ACF572" s="26"/>
      <c r="ACG572" s="26"/>
      <c r="ACH572" s="26"/>
      <c r="ACI572" s="26"/>
      <c r="ACJ572" s="26"/>
      <c r="ACK572" s="26"/>
      <c r="ACL572" s="26"/>
      <c r="ACM572" s="26"/>
      <c r="ACN572" s="26"/>
      <c r="ACO572" s="26"/>
      <c r="ACP572" s="26"/>
      <c r="ACQ572" s="26"/>
      <c r="ACR572" s="26"/>
      <c r="ACS572" s="26"/>
      <c r="ACT572" s="26"/>
      <c r="ACU572" s="26"/>
      <c r="ACV572" s="26"/>
      <c r="ACW572" s="26"/>
      <c r="ACX572" s="26"/>
      <c r="ACY572" s="26"/>
      <c r="ACZ572" s="26"/>
      <c r="ADA572" s="26"/>
      <c r="ADB572" s="26"/>
      <c r="ADC572" s="26"/>
      <c r="ADD572" s="26"/>
      <c r="ADE572" s="26"/>
      <c r="ADF572" s="26"/>
      <c r="ADG572" s="26"/>
      <c r="ADH572" s="26"/>
      <c r="ADI572" s="26"/>
      <c r="ADJ572" s="26"/>
      <c r="ADK572" s="26"/>
      <c r="ADL572" s="26"/>
      <c r="ADM572" s="26"/>
      <c r="ADN572" s="26"/>
      <c r="ADO572" s="26"/>
      <c r="ADP572" s="26"/>
      <c r="ADQ572" s="26"/>
      <c r="ADR572" s="26"/>
      <c r="ADS572" s="26"/>
      <c r="ADT572" s="26"/>
      <c r="ADU572" s="26"/>
      <c r="ADV572" s="26"/>
      <c r="ADW572" s="26"/>
      <c r="ADX572" s="26"/>
      <c r="ADY572" s="26"/>
      <c r="ADZ572" s="26"/>
      <c r="AEA572" s="26"/>
      <c r="AEB572" s="26"/>
      <c r="AEC572" s="26"/>
      <c r="AED572" s="26"/>
      <c r="AEE572" s="26"/>
      <c r="AEF572" s="26"/>
      <c r="AEG572" s="26"/>
      <c r="AEH572" s="26"/>
      <c r="AEI572" s="26"/>
      <c r="AEJ572" s="26"/>
      <c r="AEK572" s="26"/>
      <c r="AEL572" s="26"/>
      <c r="AEM572" s="26"/>
      <c r="AEN572" s="26"/>
      <c r="AEO572" s="26"/>
      <c r="AEP572" s="26"/>
      <c r="AEQ572" s="26"/>
      <c r="AER572" s="26"/>
      <c r="AES572" s="26"/>
      <c r="AET572" s="26"/>
      <c r="AEU572" s="26"/>
      <c r="AEV572" s="26"/>
      <c r="AEW572" s="26"/>
      <c r="AEX572" s="26"/>
      <c r="AEY572" s="26"/>
      <c r="AEZ572" s="26"/>
      <c r="AFA572" s="26"/>
      <c r="AFB572" s="26"/>
      <c r="AFC572" s="26"/>
      <c r="AFD572" s="26"/>
      <c r="AFE572" s="26"/>
      <c r="AFF572" s="26"/>
      <c r="AFG572" s="26"/>
      <c r="AFH572" s="26"/>
      <c r="AFI572" s="26"/>
      <c r="AFJ572" s="26"/>
      <c r="AFK572" s="26"/>
      <c r="AFL572" s="26"/>
      <c r="AFM572" s="26"/>
      <c r="AFN572" s="26"/>
      <c r="AFO572" s="26"/>
      <c r="AFP572" s="26"/>
      <c r="AFQ572" s="26"/>
      <c r="AFR572" s="26"/>
      <c r="AFS572" s="26"/>
      <c r="AFT572" s="26"/>
      <c r="AFU572" s="26"/>
      <c r="AFV572" s="26"/>
      <c r="AFW572" s="26"/>
      <c r="AFX572" s="26"/>
      <c r="AFY572" s="26"/>
      <c r="AFZ572" s="26"/>
      <c r="AGA572" s="26"/>
      <c r="AGB572" s="26"/>
      <c r="AGC572" s="26"/>
      <c r="AGD572" s="26"/>
      <c r="AGE572" s="26"/>
      <c r="AGF572" s="26"/>
      <c r="AGG572" s="26"/>
      <c r="AGH572" s="26"/>
      <c r="AGI572" s="26"/>
      <c r="AGJ572" s="26"/>
      <c r="AGK572" s="26"/>
      <c r="AGL572" s="26"/>
      <c r="AGM572" s="26"/>
      <c r="AGN572" s="26"/>
      <c r="AGO572" s="26"/>
    </row>
    <row r="573" spans="371:873" x14ac:dyDescent="0.25">
      <c r="NG573" s="26"/>
      <c r="NH573" s="26"/>
      <c r="NI573" s="26"/>
      <c r="NJ573" s="26"/>
      <c r="NK573" s="26"/>
      <c r="NL573" s="26"/>
      <c r="NM573" s="26"/>
      <c r="NN573" s="26"/>
      <c r="NO573" s="26"/>
      <c r="NP573" s="26"/>
      <c r="NQ573" s="26"/>
      <c r="NR573" s="26"/>
      <c r="NS573" s="26"/>
      <c r="NT573" s="26"/>
      <c r="NU573" s="26"/>
      <c r="NV573" s="26"/>
      <c r="NW573" s="26"/>
      <c r="NX573" s="26"/>
      <c r="NY573" s="26"/>
      <c r="NZ573" s="26"/>
      <c r="OA573" s="26"/>
      <c r="OB573" s="26"/>
      <c r="OC573" s="26"/>
      <c r="OD573" s="26"/>
      <c r="OE573" s="26"/>
      <c r="OF573" s="26"/>
      <c r="OG573" s="26"/>
      <c r="OH573" s="26"/>
      <c r="OI573" s="26"/>
      <c r="OJ573" s="26"/>
      <c r="OK573" s="26"/>
      <c r="OL573" s="26"/>
      <c r="OM573" s="26"/>
      <c r="ON573" s="26"/>
      <c r="OO573" s="26"/>
      <c r="OP573" s="26"/>
      <c r="OQ573" s="26"/>
      <c r="OR573" s="26"/>
      <c r="OS573" s="26"/>
      <c r="OT573" s="26"/>
      <c r="OU573" s="26"/>
      <c r="OV573" s="26"/>
      <c r="OW573" s="26"/>
      <c r="OX573" s="26"/>
      <c r="OY573" s="26"/>
      <c r="OZ573" s="26"/>
      <c r="PA573" s="26"/>
      <c r="PB573" s="26"/>
      <c r="PC573" s="26"/>
      <c r="PD573" s="26"/>
      <c r="PE573" s="26"/>
      <c r="PF573" s="26"/>
      <c r="PG573" s="26"/>
      <c r="PH573" s="26"/>
      <c r="PI573" s="26"/>
      <c r="PJ573" s="26"/>
      <c r="PK573" s="26"/>
      <c r="PL573" s="26"/>
      <c r="PM573" s="26"/>
      <c r="PN573" s="26"/>
      <c r="PO573" s="26"/>
      <c r="PP573" s="26"/>
      <c r="PQ573" s="26"/>
      <c r="PR573" s="26"/>
      <c r="PS573" s="26"/>
      <c r="PT573" s="26"/>
      <c r="PU573" s="26"/>
      <c r="PV573" s="26"/>
      <c r="PW573" s="26"/>
      <c r="PX573" s="26"/>
      <c r="PY573" s="26"/>
      <c r="PZ573" s="26"/>
      <c r="QA573" s="26"/>
      <c r="QB573" s="26"/>
      <c r="QC573" s="26"/>
      <c r="QD573" s="26"/>
      <c r="QE573" s="26"/>
      <c r="QF573" s="26"/>
      <c r="QG573" s="26"/>
      <c r="QH573" s="26"/>
      <c r="QI573" s="26"/>
      <c r="QJ573" s="26"/>
      <c r="QK573" s="26"/>
      <c r="QL573" s="26"/>
      <c r="QM573" s="26"/>
      <c r="QN573" s="26"/>
      <c r="QO573" s="26"/>
      <c r="QP573" s="26"/>
      <c r="QQ573" s="26"/>
      <c r="QR573" s="26"/>
      <c r="QS573" s="26"/>
      <c r="QT573" s="26"/>
      <c r="QU573" s="26"/>
      <c r="QV573" s="26"/>
      <c r="QW573" s="26"/>
      <c r="QX573" s="26"/>
      <c r="QY573" s="26"/>
      <c r="QZ573" s="26"/>
      <c r="RA573" s="26"/>
      <c r="RB573" s="26"/>
      <c r="RC573" s="26"/>
      <c r="RD573" s="26"/>
      <c r="RE573" s="26"/>
      <c r="RF573" s="26"/>
      <c r="RG573" s="26"/>
      <c r="RH573" s="26"/>
      <c r="RI573" s="26"/>
      <c r="RJ573" s="26"/>
      <c r="RK573" s="26"/>
      <c r="RL573" s="26"/>
      <c r="RM573" s="26"/>
      <c r="RN573" s="26"/>
      <c r="RO573" s="26"/>
      <c r="RP573" s="26"/>
      <c r="RQ573" s="26"/>
      <c r="RR573" s="26"/>
      <c r="RS573" s="26"/>
      <c r="RT573" s="26"/>
      <c r="RU573" s="26"/>
      <c r="RV573" s="26"/>
      <c r="RW573" s="26"/>
      <c r="RX573" s="26"/>
      <c r="RY573" s="26"/>
      <c r="RZ573" s="26"/>
      <c r="SA573" s="26"/>
      <c r="SB573" s="26"/>
      <c r="SC573" s="26"/>
      <c r="SD573" s="26"/>
      <c r="SE573" s="26"/>
      <c r="SF573" s="26"/>
      <c r="SG573" s="26"/>
      <c r="SH573" s="26"/>
      <c r="SI573" s="26"/>
      <c r="SJ573" s="26"/>
      <c r="SK573" s="26"/>
      <c r="SL573" s="26"/>
      <c r="SM573" s="26"/>
      <c r="SN573" s="26"/>
      <c r="SO573" s="26"/>
      <c r="SP573" s="26"/>
      <c r="AAV573" s="26"/>
      <c r="AAW573" s="26"/>
      <c r="AAX573" s="26"/>
      <c r="AAY573" s="26"/>
      <c r="AAZ573" s="26"/>
      <c r="ABA573" s="26"/>
      <c r="ABB573" s="26"/>
      <c r="ABC573" s="26"/>
      <c r="ABD573" s="26"/>
      <c r="ABE573" s="26"/>
      <c r="ABF573" s="26"/>
      <c r="ABG573" s="26"/>
      <c r="ABH573" s="26"/>
      <c r="ABI573" s="26"/>
      <c r="ABJ573" s="26"/>
      <c r="ABK573" s="26"/>
      <c r="ABL573" s="26"/>
      <c r="ABM573" s="26"/>
      <c r="ABN573" s="26"/>
      <c r="ABO573" s="26"/>
      <c r="ABP573" s="26"/>
      <c r="ABQ573" s="26"/>
      <c r="ABR573" s="26"/>
      <c r="ABS573" s="26"/>
      <c r="ABT573" s="26"/>
      <c r="ABU573" s="26"/>
      <c r="ABV573" s="26"/>
      <c r="ABW573" s="26"/>
      <c r="ABX573" s="26"/>
      <c r="ABY573" s="26"/>
      <c r="ABZ573" s="26"/>
      <c r="ACA573" s="26"/>
      <c r="ACB573" s="26"/>
      <c r="ACC573" s="26"/>
      <c r="ACD573" s="26"/>
      <c r="ACE573" s="26"/>
      <c r="ACF573" s="26"/>
      <c r="ACG573" s="26"/>
      <c r="ACH573" s="26"/>
      <c r="ACI573" s="26"/>
      <c r="ACJ573" s="26"/>
      <c r="ACK573" s="26"/>
      <c r="ACL573" s="26"/>
      <c r="ACM573" s="26"/>
      <c r="ACN573" s="26"/>
      <c r="ACO573" s="26"/>
      <c r="ACP573" s="26"/>
      <c r="ACQ573" s="26"/>
      <c r="ACR573" s="26"/>
      <c r="ACS573" s="26"/>
      <c r="ACT573" s="26"/>
      <c r="ACU573" s="26"/>
      <c r="ACV573" s="26"/>
      <c r="ACW573" s="26"/>
      <c r="ACX573" s="26"/>
      <c r="ACY573" s="26"/>
      <c r="ACZ573" s="26"/>
      <c r="ADA573" s="26"/>
      <c r="ADB573" s="26"/>
      <c r="ADC573" s="26"/>
      <c r="ADD573" s="26"/>
      <c r="ADE573" s="26"/>
      <c r="ADF573" s="26"/>
      <c r="ADG573" s="26"/>
      <c r="ADH573" s="26"/>
      <c r="ADI573" s="26"/>
      <c r="ADJ573" s="26"/>
      <c r="ADK573" s="26"/>
      <c r="ADL573" s="26"/>
      <c r="ADM573" s="26"/>
      <c r="ADN573" s="26"/>
      <c r="ADO573" s="26"/>
      <c r="ADP573" s="26"/>
      <c r="ADQ573" s="26"/>
      <c r="ADR573" s="26"/>
      <c r="ADS573" s="26"/>
      <c r="ADT573" s="26"/>
      <c r="ADU573" s="26"/>
      <c r="ADV573" s="26"/>
      <c r="ADW573" s="26"/>
      <c r="ADX573" s="26"/>
      <c r="ADY573" s="26"/>
      <c r="ADZ573" s="26"/>
      <c r="AEA573" s="26"/>
      <c r="AEB573" s="26"/>
      <c r="AEC573" s="26"/>
      <c r="AED573" s="26"/>
      <c r="AEE573" s="26"/>
      <c r="AEF573" s="26"/>
      <c r="AEG573" s="26"/>
      <c r="AEH573" s="26"/>
      <c r="AEI573" s="26"/>
      <c r="AEJ573" s="26"/>
      <c r="AEK573" s="26"/>
      <c r="AEL573" s="26"/>
      <c r="AEM573" s="26"/>
      <c r="AEN573" s="26"/>
      <c r="AEO573" s="26"/>
      <c r="AEP573" s="26"/>
      <c r="AEQ573" s="26"/>
      <c r="AER573" s="26"/>
      <c r="AES573" s="26"/>
      <c r="AET573" s="26"/>
      <c r="AEU573" s="26"/>
      <c r="AEV573" s="26"/>
      <c r="AEW573" s="26"/>
      <c r="AEX573" s="26"/>
      <c r="AEY573" s="26"/>
      <c r="AEZ573" s="26"/>
      <c r="AFA573" s="26"/>
      <c r="AFB573" s="26"/>
      <c r="AFC573" s="26"/>
      <c r="AFD573" s="26"/>
      <c r="AFE573" s="26"/>
      <c r="AFF573" s="26"/>
      <c r="AFG573" s="26"/>
      <c r="AFH573" s="26"/>
      <c r="AFI573" s="26"/>
      <c r="AFJ573" s="26"/>
      <c r="AFK573" s="26"/>
      <c r="AFL573" s="26"/>
      <c r="AFM573" s="26"/>
      <c r="AFN573" s="26"/>
      <c r="AFO573" s="26"/>
      <c r="AFP573" s="26"/>
      <c r="AFQ573" s="26"/>
      <c r="AFR573" s="26"/>
      <c r="AFS573" s="26"/>
      <c r="AFT573" s="26"/>
      <c r="AFU573" s="26"/>
      <c r="AFV573" s="26"/>
      <c r="AFW573" s="26"/>
      <c r="AFX573" s="26"/>
      <c r="AFY573" s="26"/>
      <c r="AFZ573" s="26"/>
      <c r="AGA573" s="26"/>
      <c r="AGB573" s="26"/>
      <c r="AGC573" s="26"/>
      <c r="AGD573" s="26"/>
      <c r="AGE573" s="26"/>
      <c r="AGF573" s="26"/>
      <c r="AGG573" s="26"/>
      <c r="AGH573" s="26"/>
      <c r="AGI573" s="26"/>
      <c r="AGJ573" s="26"/>
      <c r="AGK573" s="26"/>
      <c r="AGL573" s="26"/>
      <c r="AGM573" s="26"/>
      <c r="AGN573" s="26"/>
      <c r="AGO573" s="26"/>
    </row>
    <row r="574" spans="371:873" x14ac:dyDescent="0.25">
      <c r="NG574" s="26"/>
      <c r="NH574" s="26"/>
      <c r="NI574" s="26"/>
      <c r="NJ574" s="26"/>
      <c r="NK574" s="26"/>
      <c r="NL574" s="26"/>
      <c r="NM574" s="26"/>
      <c r="NN574" s="26"/>
      <c r="NO574" s="26"/>
      <c r="NP574" s="26"/>
      <c r="NQ574" s="26"/>
      <c r="NR574" s="26"/>
      <c r="NS574" s="26"/>
      <c r="NT574" s="26"/>
      <c r="NU574" s="26"/>
      <c r="NV574" s="26"/>
      <c r="NW574" s="26"/>
      <c r="NX574" s="26"/>
      <c r="NY574" s="26"/>
      <c r="NZ574" s="26"/>
      <c r="OA574" s="26"/>
      <c r="OB574" s="26"/>
      <c r="OC574" s="26"/>
      <c r="OD574" s="26"/>
      <c r="OE574" s="26"/>
      <c r="OF574" s="26"/>
      <c r="OG574" s="26"/>
      <c r="OH574" s="26"/>
      <c r="OI574" s="26"/>
      <c r="OJ574" s="26"/>
      <c r="OK574" s="26"/>
      <c r="OL574" s="26"/>
      <c r="OM574" s="26"/>
      <c r="ON574" s="26"/>
      <c r="OO574" s="26"/>
      <c r="OP574" s="26"/>
      <c r="OQ574" s="26"/>
      <c r="OR574" s="26"/>
      <c r="OS574" s="26"/>
      <c r="OT574" s="26"/>
      <c r="OU574" s="26"/>
      <c r="OV574" s="26"/>
      <c r="OW574" s="26"/>
      <c r="OX574" s="26"/>
      <c r="OY574" s="26"/>
      <c r="OZ574" s="26"/>
      <c r="PA574" s="26"/>
      <c r="PB574" s="26"/>
      <c r="PC574" s="26"/>
      <c r="PD574" s="26"/>
      <c r="PE574" s="26"/>
      <c r="PF574" s="26"/>
      <c r="PG574" s="26"/>
      <c r="PH574" s="26"/>
      <c r="PI574" s="26"/>
      <c r="PJ574" s="26"/>
      <c r="PK574" s="26"/>
      <c r="PL574" s="26"/>
      <c r="PM574" s="26"/>
      <c r="PN574" s="26"/>
      <c r="PO574" s="26"/>
      <c r="PP574" s="26"/>
      <c r="PQ574" s="26"/>
      <c r="PR574" s="26"/>
      <c r="PS574" s="26"/>
      <c r="PT574" s="26"/>
      <c r="PU574" s="26"/>
      <c r="PV574" s="26"/>
      <c r="PW574" s="26"/>
      <c r="PX574" s="26"/>
      <c r="PY574" s="26"/>
      <c r="PZ574" s="26"/>
      <c r="QA574" s="26"/>
      <c r="QB574" s="26"/>
      <c r="QC574" s="26"/>
      <c r="QD574" s="26"/>
      <c r="QE574" s="26"/>
      <c r="QF574" s="26"/>
      <c r="QG574" s="26"/>
      <c r="QH574" s="26"/>
      <c r="QI574" s="26"/>
      <c r="QJ574" s="26"/>
      <c r="QK574" s="26"/>
      <c r="QL574" s="26"/>
      <c r="QM574" s="26"/>
      <c r="QN574" s="26"/>
      <c r="QO574" s="26"/>
      <c r="QP574" s="26"/>
      <c r="QQ574" s="26"/>
      <c r="QR574" s="26"/>
      <c r="QS574" s="26"/>
      <c r="QT574" s="26"/>
      <c r="QU574" s="26"/>
      <c r="QV574" s="26"/>
      <c r="QW574" s="26"/>
      <c r="QX574" s="26"/>
      <c r="QY574" s="26"/>
      <c r="QZ574" s="26"/>
      <c r="RA574" s="26"/>
      <c r="RB574" s="26"/>
      <c r="RC574" s="26"/>
      <c r="RD574" s="26"/>
      <c r="RE574" s="26"/>
      <c r="RF574" s="26"/>
      <c r="RG574" s="26"/>
      <c r="RH574" s="26"/>
      <c r="RI574" s="26"/>
      <c r="RJ574" s="26"/>
      <c r="RK574" s="26"/>
      <c r="RL574" s="26"/>
      <c r="RM574" s="26"/>
      <c r="RN574" s="26"/>
      <c r="RO574" s="26"/>
      <c r="RP574" s="26"/>
      <c r="RQ574" s="26"/>
      <c r="RR574" s="26"/>
      <c r="RS574" s="26"/>
      <c r="RT574" s="26"/>
      <c r="RU574" s="26"/>
      <c r="RV574" s="26"/>
      <c r="RW574" s="26"/>
      <c r="RX574" s="26"/>
      <c r="RY574" s="26"/>
      <c r="RZ574" s="26"/>
      <c r="SA574" s="26"/>
      <c r="SB574" s="26"/>
      <c r="SC574" s="26"/>
      <c r="SD574" s="26"/>
      <c r="SE574" s="26"/>
      <c r="SF574" s="26"/>
      <c r="SG574" s="26"/>
      <c r="SH574" s="26"/>
      <c r="SI574" s="26"/>
      <c r="SJ574" s="26"/>
      <c r="SK574" s="26"/>
      <c r="SL574" s="26"/>
      <c r="SM574" s="26"/>
      <c r="SN574" s="26"/>
      <c r="SO574" s="26"/>
      <c r="SP574" s="26"/>
      <c r="AAV574" s="26"/>
      <c r="AAW574" s="26"/>
      <c r="AAX574" s="26"/>
      <c r="AAY574" s="26"/>
      <c r="AAZ574" s="26"/>
      <c r="ABA574" s="26"/>
      <c r="ABB574" s="26"/>
      <c r="ABC574" s="26"/>
      <c r="ABD574" s="26"/>
      <c r="ABE574" s="26"/>
      <c r="ABF574" s="26"/>
      <c r="ABG574" s="26"/>
      <c r="ABH574" s="26"/>
      <c r="ABI574" s="26"/>
      <c r="ABJ574" s="26"/>
      <c r="ABK574" s="26"/>
      <c r="ABL574" s="26"/>
      <c r="ABM574" s="26"/>
      <c r="ABN574" s="26"/>
      <c r="ABO574" s="26"/>
      <c r="ABP574" s="26"/>
      <c r="ABQ574" s="26"/>
      <c r="ABR574" s="26"/>
      <c r="ABS574" s="26"/>
      <c r="ABT574" s="26"/>
      <c r="ABU574" s="26"/>
      <c r="ABV574" s="26"/>
      <c r="ABW574" s="26"/>
      <c r="ABX574" s="26"/>
      <c r="ABY574" s="26"/>
      <c r="ABZ574" s="26"/>
      <c r="ACA574" s="26"/>
      <c r="ACB574" s="26"/>
      <c r="ACC574" s="26"/>
      <c r="ACD574" s="26"/>
      <c r="ACE574" s="26"/>
      <c r="ACF574" s="26"/>
      <c r="ACG574" s="26"/>
      <c r="ACH574" s="26"/>
      <c r="ACI574" s="26"/>
      <c r="ACJ574" s="26"/>
      <c r="ACK574" s="26"/>
      <c r="ACL574" s="26"/>
      <c r="ACM574" s="26"/>
      <c r="ACN574" s="26"/>
      <c r="ACO574" s="26"/>
      <c r="ACP574" s="26"/>
      <c r="ACQ574" s="26"/>
      <c r="ACR574" s="26"/>
      <c r="ACS574" s="26"/>
      <c r="ACT574" s="26"/>
      <c r="ACU574" s="26"/>
      <c r="ACV574" s="26"/>
      <c r="ACW574" s="26"/>
      <c r="ACX574" s="26"/>
      <c r="ACY574" s="26"/>
      <c r="ACZ574" s="26"/>
      <c r="ADA574" s="26"/>
      <c r="ADB574" s="26"/>
      <c r="ADC574" s="26"/>
      <c r="ADD574" s="26"/>
      <c r="ADE574" s="26"/>
      <c r="ADF574" s="26"/>
      <c r="ADG574" s="26"/>
      <c r="ADH574" s="26"/>
      <c r="ADI574" s="26"/>
      <c r="ADJ574" s="26"/>
      <c r="ADK574" s="26"/>
      <c r="ADL574" s="26"/>
      <c r="ADM574" s="26"/>
      <c r="ADN574" s="26"/>
      <c r="ADO574" s="26"/>
      <c r="ADP574" s="26"/>
      <c r="ADQ574" s="26"/>
      <c r="ADR574" s="26"/>
      <c r="ADS574" s="26"/>
      <c r="ADT574" s="26"/>
      <c r="ADU574" s="26"/>
      <c r="ADV574" s="26"/>
      <c r="ADW574" s="26"/>
      <c r="ADX574" s="26"/>
      <c r="ADY574" s="26"/>
      <c r="ADZ574" s="26"/>
      <c r="AEA574" s="26"/>
      <c r="AEB574" s="26"/>
      <c r="AEC574" s="26"/>
      <c r="AED574" s="26"/>
      <c r="AEE574" s="26"/>
      <c r="AEF574" s="26"/>
      <c r="AEG574" s="26"/>
      <c r="AEH574" s="26"/>
      <c r="AEI574" s="26"/>
      <c r="AEJ574" s="26"/>
      <c r="AEK574" s="26"/>
      <c r="AEL574" s="26"/>
      <c r="AEM574" s="26"/>
      <c r="AEN574" s="26"/>
      <c r="AEO574" s="26"/>
      <c r="AEP574" s="26"/>
      <c r="AEQ574" s="26"/>
      <c r="AER574" s="26"/>
      <c r="AES574" s="26"/>
      <c r="AET574" s="26"/>
      <c r="AEU574" s="26"/>
      <c r="AEV574" s="26"/>
      <c r="AEW574" s="26"/>
      <c r="AEX574" s="26"/>
      <c r="AEY574" s="26"/>
      <c r="AEZ574" s="26"/>
      <c r="AFA574" s="26"/>
      <c r="AFB574" s="26"/>
      <c r="AFC574" s="26"/>
      <c r="AFD574" s="26"/>
      <c r="AFE574" s="26"/>
      <c r="AFF574" s="26"/>
      <c r="AFG574" s="26"/>
      <c r="AFH574" s="26"/>
      <c r="AFI574" s="26"/>
      <c r="AFJ574" s="26"/>
      <c r="AFK574" s="26"/>
      <c r="AFL574" s="26"/>
      <c r="AFM574" s="26"/>
      <c r="AFN574" s="26"/>
      <c r="AFO574" s="26"/>
      <c r="AFP574" s="26"/>
      <c r="AFQ574" s="26"/>
      <c r="AFR574" s="26"/>
      <c r="AFS574" s="26"/>
      <c r="AFT574" s="26"/>
      <c r="AFU574" s="26"/>
      <c r="AFV574" s="26"/>
      <c r="AFW574" s="26"/>
      <c r="AFX574" s="26"/>
      <c r="AFY574" s="26"/>
      <c r="AFZ574" s="26"/>
      <c r="AGA574" s="26"/>
      <c r="AGB574" s="26"/>
      <c r="AGC574" s="26"/>
      <c r="AGD574" s="26"/>
      <c r="AGE574" s="26"/>
      <c r="AGF574" s="26"/>
      <c r="AGG574" s="26"/>
      <c r="AGH574" s="26"/>
      <c r="AGI574" s="26"/>
      <c r="AGJ574" s="26"/>
      <c r="AGK574" s="26"/>
      <c r="AGL574" s="26"/>
      <c r="AGM574" s="26"/>
      <c r="AGN574" s="26"/>
      <c r="AGO574" s="26"/>
    </row>
    <row r="575" spans="371:873" x14ac:dyDescent="0.25">
      <c r="NG575" s="26"/>
      <c r="NH575" s="26"/>
      <c r="NI575" s="26"/>
      <c r="NJ575" s="26"/>
      <c r="NK575" s="26"/>
      <c r="NL575" s="26"/>
      <c r="NM575" s="26"/>
      <c r="NN575" s="26"/>
      <c r="NO575" s="26"/>
      <c r="NP575" s="26"/>
      <c r="NQ575" s="26"/>
      <c r="NR575" s="26"/>
      <c r="NS575" s="26"/>
      <c r="NT575" s="26"/>
      <c r="NU575" s="26"/>
      <c r="NV575" s="26"/>
      <c r="NW575" s="26"/>
      <c r="NX575" s="26"/>
      <c r="NY575" s="26"/>
      <c r="NZ575" s="26"/>
      <c r="OA575" s="26"/>
      <c r="OB575" s="26"/>
      <c r="OC575" s="26"/>
      <c r="OD575" s="26"/>
      <c r="OE575" s="26"/>
      <c r="OF575" s="26"/>
      <c r="OG575" s="26"/>
      <c r="OH575" s="26"/>
      <c r="OI575" s="26"/>
      <c r="OJ575" s="26"/>
      <c r="OK575" s="26"/>
      <c r="OL575" s="26"/>
      <c r="OM575" s="26"/>
      <c r="ON575" s="26"/>
      <c r="OO575" s="26"/>
      <c r="OP575" s="26"/>
      <c r="OQ575" s="26"/>
      <c r="OR575" s="26"/>
      <c r="OS575" s="26"/>
      <c r="OT575" s="26"/>
      <c r="OU575" s="26"/>
      <c r="OV575" s="26"/>
      <c r="OW575" s="26"/>
      <c r="OX575" s="26"/>
      <c r="OY575" s="26"/>
      <c r="OZ575" s="26"/>
      <c r="PA575" s="26"/>
      <c r="PB575" s="26"/>
      <c r="PC575" s="26"/>
      <c r="PD575" s="26"/>
      <c r="PE575" s="26"/>
      <c r="PF575" s="26"/>
      <c r="PG575" s="26"/>
      <c r="PH575" s="26"/>
      <c r="PI575" s="26"/>
      <c r="PJ575" s="26"/>
      <c r="PK575" s="26"/>
      <c r="PL575" s="26"/>
      <c r="PM575" s="26"/>
      <c r="PN575" s="26"/>
      <c r="PO575" s="26"/>
      <c r="PP575" s="26"/>
      <c r="PQ575" s="26"/>
      <c r="PR575" s="26"/>
      <c r="PS575" s="26"/>
      <c r="PT575" s="26"/>
      <c r="PU575" s="26"/>
      <c r="PV575" s="26"/>
      <c r="PW575" s="26"/>
      <c r="PX575" s="26"/>
      <c r="PY575" s="26"/>
      <c r="PZ575" s="26"/>
      <c r="QA575" s="26"/>
      <c r="QB575" s="26"/>
      <c r="QC575" s="26"/>
      <c r="QD575" s="26"/>
      <c r="QE575" s="26"/>
      <c r="QF575" s="26"/>
      <c r="QG575" s="26"/>
      <c r="QH575" s="26"/>
      <c r="QI575" s="26"/>
      <c r="QJ575" s="26"/>
      <c r="QK575" s="26"/>
      <c r="QL575" s="26"/>
      <c r="QM575" s="26"/>
      <c r="QN575" s="26"/>
      <c r="QO575" s="26"/>
      <c r="QP575" s="26"/>
      <c r="QQ575" s="26"/>
      <c r="QR575" s="26"/>
      <c r="QS575" s="26"/>
      <c r="QT575" s="26"/>
      <c r="QU575" s="26"/>
      <c r="QV575" s="26"/>
      <c r="QW575" s="26"/>
      <c r="QX575" s="26"/>
      <c r="QY575" s="26"/>
      <c r="QZ575" s="26"/>
      <c r="RA575" s="26"/>
      <c r="RB575" s="26"/>
      <c r="RC575" s="26"/>
      <c r="RD575" s="26"/>
      <c r="RE575" s="26"/>
      <c r="RF575" s="26"/>
      <c r="RG575" s="26"/>
      <c r="RH575" s="26"/>
      <c r="RI575" s="26"/>
      <c r="RJ575" s="26"/>
      <c r="RK575" s="26"/>
      <c r="RL575" s="26"/>
      <c r="RM575" s="26"/>
      <c r="RN575" s="26"/>
      <c r="RO575" s="26"/>
      <c r="RP575" s="26"/>
      <c r="RQ575" s="26"/>
      <c r="RR575" s="26"/>
      <c r="RS575" s="26"/>
      <c r="RT575" s="26"/>
      <c r="RU575" s="26"/>
      <c r="RV575" s="26"/>
      <c r="RW575" s="26"/>
      <c r="RX575" s="26"/>
      <c r="RY575" s="26"/>
      <c r="RZ575" s="26"/>
      <c r="SA575" s="26"/>
      <c r="SB575" s="26"/>
      <c r="SC575" s="26"/>
      <c r="SD575" s="26"/>
      <c r="SE575" s="26"/>
      <c r="SF575" s="26"/>
      <c r="SG575" s="26"/>
      <c r="SH575" s="26"/>
      <c r="SI575" s="26"/>
      <c r="SJ575" s="26"/>
      <c r="SK575" s="26"/>
      <c r="SL575" s="26"/>
      <c r="SM575" s="26"/>
      <c r="SN575" s="26"/>
      <c r="SO575" s="26"/>
      <c r="SP575" s="26"/>
      <c r="AAV575" s="26"/>
      <c r="AAW575" s="26"/>
      <c r="AAX575" s="26"/>
      <c r="AAY575" s="26"/>
      <c r="AAZ575" s="26"/>
      <c r="ABA575" s="26"/>
      <c r="ABB575" s="26"/>
      <c r="ABC575" s="26"/>
      <c r="ABD575" s="26"/>
      <c r="ABE575" s="26"/>
      <c r="ABF575" s="26"/>
      <c r="ABG575" s="26"/>
      <c r="ABH575" s="26"/>
      <c r="ABI575" s="26"/>
      <c r="ABJ575" s="26"/>
      <c r="ABK575" s="26"/>
      <c r="ABL575" s="26"/>
      <c r="ABM575" s="26"/>
      <c r="ABN575" s="26"/>
      <c r="ABO575" s="26"/>
      <c r="ABP575" s="26"/>
      <c r="ABQ575" s="26"/>
      <c r="ABR575" s="26"/>
      <c r="ABS575" s="26"/>
      <c r="ABT575" s="26"/>
      <c r="ABU575" s="26"/>
      <c r="ABV575" s="26"/>
      <c r="ABW575" s="26"/>
      <c r="ABX575" s="26"/>
      <c r="ABY575" s="26"/>
      <c r="ABZ575" s="26"/>
      <c r="ACA575" s="26"/>
      <c r="ACB575" s="26"/>
      <c r="ACC575" s="26"/>
      <c r="ACD575" s="26"/>
      <c r="ACE575" s="26"/>
      <c r="ACF575" s="26"/>
      <c r="ACG575" s="26"/>
      <c r="ACH575" s="26"/>
      <c r="ACI575" s="26"/>
      <c r="ACJ575" s="26"/>
      <c r="ACK575" s="26"/>
      <c r="ACL575" s="26"/>
      <c r="ACM575" s="26"/>
      <c r="ACN575" s="26"/>
      <c r="ACO575" s="26"/>
      <c r="ACP575" s="26"/>
      <c r="ACQ575" s="26"/>
      <c r="ACR575" s="26"/>
      <c r="ACS575" s="26"/>
      <c r="ACT575" s="26"/>
      <c r="ACU575" s="26"/>
      <c r="ACV575" s="26"/>
      <c r="ACW575" s="26"/>
      <c r="ACX575" s="26"/>
      <c r="ACY575" s="26"/>
      <c r="ACZ575" s="26"/>
      <c r="ADA575" s="26"/>
      <c r="ADB575" s="26"/>
      <c r="ADC575" s="26"/>
      <c r="ADD575" s="26"/>
      <c r="ADE575" s="26"/>
      <c r="ADF575" s="26"/>
      <c r="ADG575" s="26"/>
      <c r="ADH575" s="26"/>
      <c r="ADI575" s="26"/>
      <c r="ADJ575" s="26"/>
      <c r="ADK575" s="26"/>
      <c r="ADL575" s="26"/>
      <c r="ADM575" s="26"/>
      <c r="ADN575" s="26"/>
      <c r="ADO575" s="26"/>
      <c r="ADP575" s="26"/>
      <c r="ADQ575" s="26"/>
      <c r="ADR575" s="26"/>
      <c r="ADS575" s="26"/>
      <c r="ADT575" s="26"/>
      <c r="ADU575" s="26"/>
      <c r="ADV575" s="26"/>
      <c r="ADW575" s="26"/>
      <c r="ADX575" s="26"/>
      <c r="ADY575" s="26"/>
      <c r="ADZ575" s="26"/>
      <c r="AEA575" s="26"/>
      <c r="AEB575" s="26"/>
      <c r="AEC575" s="26"/>
      <c r="AED575" s="26"/>
      <c r="AEE575" s="26"/>
      <c r="AEF575" s="26"/>
      <c r="AEG575" s="26"/>
      <c r="AEH575" s="26"/>
      <c r="AEI575" s="26"/>
      <c r="AEJ575" s="26"/>
      <c r="AEK575" s="26"/>
      <c r="AEL575" s="26"/>
      <c r="AEM575" s="26"/>
      <c r="AEN575" s="26"/>
      <c r="AEO575" s="26"/>
      <c r="AEP575" s="26"/>
      <c r="AEQ575" s="26"/>
      <c r="AER575" s="26"/>
      <c r="AES575" s="26"/>
      <c r="AET575" s="26"/>
      <c r="AEU575" s="26"/>
      <c r="AEV575" s="26"/>
      <c r="AEW575" s="26"/>
      <c r="AEX575" s="26"/>
      <c r="AEY575" s="26"/>
      <c r="AEZ575" s="26"/>
      <c r="AFA575" s="26"/>
      <c r="AFB575" s="26"/>
      <c r="AFC575" s="26"/>
      <c r="AFD575" s="26"/>
      <c r="AFE575" s="26"/>
      <c r="AFF575" s="26"/>
      <c r="AFG575" s="26"/>
      <c r="AFH575" s="26"/>
      <c r="AFI575" s="26"/>
      <c r="AFJ575" s="26"/>
      <c r="AFK575" s="26"/>
      <c r="AFL575" s="26"/>
      <c r="AFM575" s="26"/>
      <c r="AFN575" s="26"/>
      <c r="AFO575" s="26"/>
      <c r="AFP575" s="26"/>
      <c r="AFQ575" s="26"/>
      <c r="AFR575" s="26"/>
      <c r="AFS575" s="26"/>
      <c r="AFT575" s="26"/>
      <c r="AFU575" s="26"/>
      <c r="AFV575" s="26"/>
      <c r="AFW575" s="26"/>
      <c r="AFX575" s="26"/>
      <c r="AFY575" s="26"/>
      <c r="AFZ575" s="26"/>
      <c r="AGA575" s="26"/>
      <c r="AGB575" s="26"/>
      <c r="AGC575" s="26"/>
      <c r="AGD575" s="26"/>
      <c r="AGE575" s="26"/>
      <c r="AGF575" s="26"/>
      <c r="AGG575" s="26"/>
      <c r="AGH575" s="26"/>
      <c r="AGI575" s="26"/>
      <c r="AGJ575" s="26"/>
      <c r="AGK575" s="26"/>
      <c r="AGL575" s="26"/>
      <c r="AGM575" s="26"/>
      <c r="AGN575" s="26"/>
      <c r="AGO575" s="26"/>
    </row>
    <row r="576" spans="371:873" x14ac:dyDescent="0.25">
      <c r="NG576" s="26"/>
      <c r="NH576" s="26"/>
      <c r="NI576" s="26"/>
      <c r="NJ576" s="26"/>
      <c r="NK576" s="26"/>
      <c r="NL576" s="26"/>
      <c r="NM576" s="26"/>
      <c r="NN576" s="26"/>
      <c r="NO576" s="26"/>
      <c r="NP576" s="26"/>
      <c r="NQ576" s="26"/>
      <c r="NR576" s="26"/>
      <c r="NS576" s="26"/>
      <c r="NT576" s="26"/>
      <c r="NU576" s="26"/>
      <c r="NV576" s="26"/>
      <c r="NW576" s="26"/>
      <c r="NX576" s="26"/>
      <c r="NY576" s="26"/>
      <c r="NZ576" s="26"/>
      <c r="OA576" s="26"/>
      <c r="OB576" s="26"/>
      <c r="OC576" s="26"/>
      <c r="OD576" s="26"/>
      <c r="OE576" s="26"/>
      <c r="OF576" s="26"/>
      <c r="OG576" s="26"/>
      <c r="OH576" s="26"/>
      <c r="OI576" s="26"/>
      <c r="OJ576" s="26"/>
      <c r="OK576" s="26"/>
      <c r="OL576" s="26"/>
      <c r="OM576" s="26"/>
      <c r="ON576" s="26"/>
      <c r="OO576" s="26"/>
      <c r="OP576" s="26"/>
      <c r="OQ576" s="26"/>
      <c r="OR576" s="26"/>
      <c r="OS576" s="26"/>
      <c r="OT576" s="26"/>
      <c r="OU576" s="26"/>
      <c r="OV576" s="26"/>
      <c r="OW576" s="26"/>
      <c r="OX576" s="26"/>
      <c r="OY576" s="26"/>
      <c r="OZ576" s="26"/>
      <c r="PA576" s="26"/>
      <c r="PB576" s="26"/>
      <c r="PC576" s="26"/>
      <c r="PD576" s="26"/>
      <c r="PE576" s="26"/>
      <c r="PF576" s="26"/>
      <c r="PG576" s="26"/>
      <c r="PH576" s="26"/>
      <c r="PI576" s="26"/>
      <c r="PJ576" s="26"/>
      <c r="PK576" s="26"/>
      <c r="PL576" s="26"/>
      <c r="PM576" s="26"/>
      <c r="PN576" s="26"/>
      <c r="PO576" s="26"/>
      <c r="PP576" s="26"/>
      <c r="PQ576" s="26"/>
      <c r="PR576" s="26"/>
      <c r="PS576" s="26"/>
      <c r="PT576" s="26"/>
      <c r="PU576" s="26"/>
      <c r="PV576" s="26"/>
      <c r="PW576" s="26"/>
      <c r="PX576" s="26"/>
      <c r="PY576" s="26"/>
      <c r="PZ576" s="26"/>
      <c r="QA576" s="26"/>
      <c r="QB576" s="26"/>
      <c r="QC576" s="26"/>
      <c r="QD576" s="26"/>
      <c r="QE576" s="26"/>
      <c r="QF576" s="26"/>
      <c r="QG576" s="26"/>
      <c r="QH576" s="26"/>
      <c r="QI576" s="26"/>
      <c r="QJ576" s="26"/>
      <c r="QK576" s="26"/>
      <c r="QL576" s="26"/>
      <c r="QM576" s="26"/>
      <c r="QN576" s="26"/>
      <c r="QO576" s="26"/>
      <c r="QP576" s="26"/>
      <c r="QQ576" s="26"/>
      <c r="QR576" s="26"/>
      <c r="QS576" s="26"/>
      <c r="QT576" s="26"/>
      <c r="QU576" s="26"/>
      <c r="QV576" s="26"/>
      <c r="QW576" s="26"/>
      <c r="QX576" s="26"/>
      <c r="QY576" s="26"/>
      <c r="QZ576" s="26"/>
      <c r="RA576" s="26"/>
      <c r="RB576" s="26"/>
      <c r="RC576" s="26"/>
      <c r="RD576" s="26"/>
      <c r="RE576" s="26"/>
      <c r="RF576" s="26"/>
      <c r="RG576" s="26"/>
      <c r="RH576" s="26"/>
      <c r="RI576" s="26"/>
      <c r="RJ576" s="26"/>
      <c r="RK576" s="26"/>
      <c r="RL576" s="26"/>
      <c r="RM576" s="26"/>
      <c r="RN576" s="26"/>
      <c r="RO576" s="26"/>
      <c r="RP576" s="26"/>
      <c r="RQ576" s="26"/>
      <c r="RR576" s="26"/>
      <c r="RS576" s="26"/>
      <c r="RT576" s="26"/>
      <c r="RU576" s="26"/>
      <c r="RV576" s="26"/>
      <c r="RW576" s="26"/>
      <c r="RX576" s="26"/>
      <c r="RY576" s="26"/>
      <c r="RZ576" s="26"/>
      <c r="SA576" s="26"/>
      <c r="SB576" s="26"/>
      <c r="SC576" s="26"/>
      <c r="SD576" s="26"/>
      <c r="SE576" s="26"/>
      <c r="SF576" s="26"/>
      <c r="SG576" s="26"/>
      <c r="SH576" s="26"/>
      <c r="SI576" s="26"/>
      <c r="SJ576" s="26"/>
      <c r="SK576" s="26"/>
      <c r="SL576" s="26"/>
      <c r="SM576" s="26"/>
      <c r="SN576" s="26"/>
      <c r="SO576" s="26"/>
      <c r="SP576" s="26"/>
      <c r="AAV576" s="26"/>
      <c r="AAW576" s="26"/>
      <c r="AAX576" s="26"/>
      <c r="AAY576" s="26"/>
      <c r="AAZ576" s="26"/>
      <c r="ABA576" s="26"/>
      <c r="ABB576" s="26"/>
      <c r="ABC576" s="26"/>
      <c r="ABD576" s="26"/>
      <c r="ABE576" s="26"/>
      <c r="ABF576" s="26"/>
      <c r="ABG576" s="26"/>
      <c r="ABH576" s="26"/>
      <c r="ABI576" s="26"/>
      <c r="ABJ576" s="26"/>
      <c r="ABK576" s="26"/>
      <c r="ABL576" s="26"/>
      <c r="ABM576" s="26"/>
      <c r="ABN576" s="26"/>
      <c r="ABO576" s="26"/>
      <c r="ABP576" s="26"/>
      <c r="ABQ576" s="26"/>
      <c r="ABR576" s="26"/>
      <c r="ABS576" s="26"/>
      <c r="ABT576" s="26"/>
      <c r="ABU576" s="26"/>
      <c r="ABV576" s="26"/>
      <c r="ABW576" s="26"/>
      <c r="ABX576" s="26"/>
      <c r="ABY576" s="26"/>
      <c r="ABZ576" s="26"/>
      <c r="ACA576" s="26"/>
      <c r="ACB576" s="26"/>
      <c r="ACC576" s="26"/>
      <c r="ACD576" s="26"/>
      <c r="ACE576" s="26"/>
      <c r="ACF576" s="26"/>
      <c r="ACG576" s="26"/>
      <c r="ACH576" s="26"/>
      <c r="ACI576" s="26"/>
      <c r="ACJ576" s="26"/>
      <c r="ACK576" s="26"/>
      <c r="ACL576" s="26"/>
      <c r="ACM576" s="26"/>
      <c r="ACN576" s="26"/>
      <c r="ACO576" s="26"/>
      <c r="ACP576" s="26"/>
      <c r="ACQ576" s="26"/>
      <c r="ACR576" s="26"/>
      <c r="ACS576" s="26"/>
      <c r="ACT576" s="26"/>
      <c r="ACU576" s="26"/>
      <c r="ACV576" s="26"/>
      <c r="ACW576" s="26"/>
      <c r="ACX576" s="26"/>
      <c r="ACY576" s="26"/>
      <c r="ACZ576" s="26"/>
      <c r="ADA576" s="26"/>
      <c r="ADB576" s="26"/>
      <c r="ADC576" s="26"/>
      <c r="ADD576" s="26"/>
      <c r="ADE576" s="26"/>
      <c r="ADF576" s="26"/>
      <c r="ADG576" s="26"/>
      <c r="ADH576" s="26"/>
      <c r="ADI576" s="26"/>
      <c r="ADJ576" s="26"/>
      <c r="ADK576" s="26"/>
      <c r="ADL576" s="26"/>
      <c r="ADM576" s="26"/>
      <c r="ADN576" s="26"/>
      <c r="ADO576" s="26"/>
      <c r="ADP576" s="26"/>
      <c r="ADQ576" s="26"/>
      <c r="ADR576" s="26"/>
      <c r="ADS576" s="26"/>
      <c r="ADT576" s="26"/>
      <c r="ADU576" s="26"/>
      <c r="ADV576" s="26"/>
      <c r="ADW576" s="26"/>
      <c r="ADX576" s="26"/>
      <c r="ADY576" s="26"/>
      <c r="ADZ576" s="26"/>
      <c r="AEA576" s="26"/>
      <c r="AEB576" s="26"/>
      <c r="AEC576" s="26"/>
      <c r="AED576" s="26"/>
      <c r="AEE576" s="26"/>
      <c r="AEF576" s="26"/>
      <c r="AEG576" s="26"/>
      <c r="AEH576" s="26"/>
      <c r="AEI576" s="26"/>
      <c r="AEJ576" s="26"/>
      <c r="AEK576" s="26"/>
      <c r="AEL576" s="26"/>
      <c r="AEM576" s="26"/>
      <c r="AEN576" s="26"/>
      <c r="AEO576" s="26"/>
      <c r="AEP576" s="26"/>
      <c r="AEQ576" s="26"/>
      <c r="AER576" s="26"/>
      <c r="AES576" s="26"/>
      <c r="AET576" s="26"/>
      <c r="AEU576" s="26"/>
      <c r="AEV576" s="26"/>
      <c r="AEW576" s="26"/>
      <c r="AEX576" s="26"/>
      <c r="AEY576" s="26"/>
      <c r="AEZ576" s="26"/>
      <c r="AFA576" s="26"/>
      <c r="AFB576" s="26"/>
      <c r="AFC576" s="26"/>
      <c r="AFD576" s="26"/>
      <c r="AFE576" s="26"/>
      <c r="AFF576" s="26"/>
      <c r="AFG576" s="26"/>
      <c r="AFH576" s="26"/>
      <c r="AFI576" s="26"/>
      <c r="AFJ576" s="26"/>
      <c r="AFK576" s="26"/>
      <c r="AFL576" s="26"/>
      <c r="AFM576" s="26"/>
      <c r="AFN576" s="26"/>
      <c r="AFO576" s="26"/>
      <c r="AFP576" s="26"/>
      <c r="AFQ576" s="26"/>
      <c r="AFR576" s="26"/>
      <c r="AFS576" s="26"/>
      <c r="AFT576" s="26"/>
      <c r="AFU576" s="26"/>
      <c r="AFV576" s="26"/>
      <c r="AFW576" s="26"/>
      <c r="AFX576" s="26"/>
      <c r="AFY576" s="26"/>
      <c r="AFZ576" s="26"/>
      <c r="AGA576" s="26"/>
      <c r="AGB576" s="26"/>
      <c r="AGC576" s="26"/>
      <c r="AGD576" s="26"/>
      <c r="AGE576" s="26"/>
      <c r="AGF576" s="26"/>
      <c r="AGG576" s="26"/>
      <c r="AGH576" s="26"/>
      <c r="AGI576" s="26"/>
      <c r="AGJ576" s="26"/>
      <c r="AGK576" s="26"/>
      <c r="AGL576" s="26"/>
      <c r="AGM576" s="26"/>
      <c r="AGN576" s="26"/>
      <c r="AGO576" s="26"/>
    </row>
    <row r="577" spans="371:873" x14ac:dyDescent="0.25">
      <c r="NG577" s="26"/>
      <c r="NH577" s="26"/>
      <c r="NI577" s="26"/>
      <c r="NJ577" s="26"/>
      <c r="NK577" s="26"/>
      <c r="NL577" s="26"/>
      <c r="NM577" s="26"/>
      <c r="NN577" s="26"/>
      <c r="NO577" s="26"/>
      <c r="NP577" s="26"/>
      <c r="NQ577" s="26"/>
      <c r="NR577" s="26"/>
      <c r="NS577" s="26"/>
      <c r="NT577" s="26"/>
      <c r="NU577" s="26"/>
      <c r="NV577" s="26"/>
      <c r="NW577" s="26"/>
      <c r="NX577" s="26"/>
      <c r="NY577" s="26"/>
      <c r="NZ577" s="26"/>
      <c r="OA577" s="26"/>
      <c r="OB577" s="26"/>
      <c r="OC577" s="26"/>
      <c r="OD577" s="26"/>
      <c r="OE577" s="26"/>
      <c r="OF577" s="26"/>
      <c r="OG577" s="26"/>
      <c r="OH577" s="26"/>
      <c r="OI577" s="26"/>
      <c r="OJ577" s="26"/>
      <c r="OK577" s="26"/>
      <c r="OL577" s="26"/>
      <c r="OM577" s="26"/>
      <c r="ON577" s="26"/>
      <c r="OO577" s="26"/>
      <c r="OP577" s="26"/>
      <c r="OQ577" s="26"/>
      <c r="OR577" s="26"/>
      <c r="OS577" s="26"/>
      <c r="OT577" s="26"/>
      <c r="OU577" s="26"/>
      <c r="OV577" s="26"/>
      <c r="OW577" s="26"/>
      <c r="OX577" s="26"/>
      <c r="OY577" s="26"/>
      <c r="OZ577" s="26"/>
      <c r="PA577" s="26"/>
      <c r="PB577" s="26"/>
      <c r="PC577" s="26"/>
      <c r="PD577" s="26"/>
      <c r="PE577" s="26"/>
      <c r="PF577" s="26"/>
      <c r="PG577" s="26"/>
      <c r="PH577" s="26"/>
      <c r="PI577" s="26"/>
      <c r="PJ577" s="26"/>
      <c r="PK577" s="26"/>
      <c r="PL577" s="26"/>
      <c r="PM577" s="26"/>
      <c r="PN577" s="26"/>
      <c r="PO577" s="26"/>
      <c r="PP577" s="26"/>
      <c r="PQ577" s="26"/>
      <c r="PR577" s="26"/>
      <c r="PS577" s="26"/>
      <c r="PT577" s="26"/>
      <c r="PU577" s="26"/>
      <c r="PV577" s="26"/>
      <c r="PW577" s="26"/>
      <c r="PX577" s="26"/>
      <c r="PY577" s="26"/>
      <c r="PZ577" s="26"/>
      <c r="QA577" s="26"/>
      <c r="QB577" s="26"/>
      <c r="QC577" s="26"/>
      <c r="QD577" s="26"/>
      <c r="QE577" s="26"/>
      <c r="QF577" s="26"/>
      <c r="QG577" s="26"/>
      <c r="QH577" s="26"/>
      <c r="QI577" s="26"/>
      <c r="QJ577" s="26"/>
      <c r="QK577" s="26"/>
      <c r="QL577" s="26"/>
      <c r="QM577" s="26"/>
      <c r="QN577" s="26"/>
      <c r="QO577" s="26"/>
      <c r="QP577" s="26"/>
      <c r="QQ577" s="26"/>
      <c r="QR577" s="26"/>
      <c r="QS577" s="26"/>
      <c r="QT577" s="26"/>
      <c r="QU577" s="26"/>
      <c r="QV577" s="26"/>
      <c r="QW577" s="26"/>
      <c r="QX577" s="26"/>
      <c r="QY577" s="26"/>
      <c r="QZ577" s="26"/>
      <c r="RA577" s="26"/>
      <c r="RB577" s="26"/>
      <c r="RC577" s="26"/>
      <c r="RD577" s="26"/>
      <c r="RE577" s="26"/>
      <c r="RF577" s="26"/>
      <c r="RG577" s="26"/>
      <c r="RH577" s="26"/>
      <c r="RI577" s="26"/>
      <c r="RJ577" s="26"/>
      <c r="RK577" s="26"/>
      <c r="RL577" s="26"/>
      <c r="RM577" s="26"/>
      <c r="RN577" s="26"/>
      <c r="RO577" s="26"/>
      <c r="RP577" s="26"/>
      <c r="RQ577" s="26"/>
      <c r="RR577" s="26"/>
      <c r="RS577" s="26"/>
      <c r="RT577" s="26"/>
      <c r="RU577" s="26"/>
      <c r="RV577" s="26"/>
      <c r="RW577" s="26"/>
      <c r="RX577" s="26"/>
      <c r="RY577" s="26"/>
      <c r="RZ577" s="26"/>
      <c r="SA577" s="26"/>
      <c r="SB577" s="26"/>
      <c r="SC577" s="26"/>
      <c r="SD577" s="26"/>
      <c r="SE577" s="26"/>
      <c r="SF577" s="26"/>
      <c r="SG577" s="26"/>
      <c r="SH577" s="26"/>
      <c r="SI577" s="26"/>
      <c r="SJ577" s="26"/>
      <c r="SK577" s="26"/>
      <c r="SL577" s="26"/>
      <c r="SM577" s="26"/>
      <c r="SN577" s="26"/>
      <c r="SO577" s="26"/>
      <c r="SP577" s="26"/>
      <c r="AAV577" s="26"/>
      <c r="AAW577" s="26"/>
      <c r="AAX577" s="26"/>
      <c r="AAY577" s="26"/>
      <c r="AAZ577" s="26"/>
      <c r="ABA577" s="26"/>
      <c r="ABB577" s="26"/>
      <c r="ABC577" s="26"/>
      <c r="ABD577" s="26"/>
      <c r="ABE577" s="26"/>
      <c r="ABF577" s="26"/>
      <c r="ABG577" s="26"/>
      <c r="ABH577" s="26"/>
      <c r="ABI577" s="26"/>
      <c r="ABJ577" s="26"/>
      <c r="ABK577" s="26"/>
      <c r="ABL577" s="26"/>
      <c r="ABM577" s="26"/>
      <c r="ABN577" s="26"/>
      <c r="ABO577" s="26"/>
      <c r="ABP577" s="26"/>
      <c r="ABQ577" s="26"/>
      <c r="ABR577" s="26"/>
      <c r="ABS577" s="26"/>
      <c r="ABT577" s="26"/>
      <c r="ABU577" s="26"/>
      <c r="ABV577" s="26"/>
      <c r="ABW577" s="26"/>
      <c r="ABX577" s="26"/>
      <c r="ABY577" s="26"/>
      <c r="ABZ577" s="26"/>
      <c r="ACA577" s="26"/>
      <c r="ACB577" s="26"/>
      <c r="ACC577" s="26"/>
      <c r="ACD577" s="26"/>
      <c r="ACE577" s="26"/>
      <c r="ACF577" s="26"/>
      <c r="ACG577" s="26"/>
      <c r="ACH577" s="26"/>
      <c r="ACI577" s="26"/>
      <c r="ACJ577" s="26"/>
      <c r="ACK577" s="26"/>
      <c r="ACL577" s="26"/>
      <c r="ACM577" s="26"/>
      <c r="ACN577" s="26"/>
      <c r="ACO577" s="26"/>
      <c r="ACP577" s="26"/>
      <c r="ACQ577" s="26"/>
      <c r="ACR577" s="26"/>
      <c r="ACS577" s="26"/>
      <c r="ACT577" s="26"/>
      <c r="ACU577" s="26"/>
      <c r="ACV577" s="26"/>
      <c r="ACW577" s="26"/>
      <c r="ACX577" s="26"/>
      <c r="ACY577" s="26"/>
      <c r="ACZ577" s="26"/>
      <c r="ADA577" s="26"/>
      <c r="ADB577" s="26"/>
      <c r="ADC577" s="26"/>
      <c r="ADD577" s="26"/>
      <c r="ADE577" s="26"/>
      <c r="ADF577" s="26"/>
      <c r="ADG577" s="26"/>
      <c r="ADH577" s="26"/>
      <c r="ADI577" s="26"/>
      <c r="ADJ577" s="26"/>
      <c r="ADK577" s="26"/>
      <c r="ADL577" s="26"/>
      <c r="ADM577" s="26"/>
      <c r="ADN577" s="26"/>
      <c r="ADO577" s="26"/>
      <c r="ADP577" s="26"/>
      <c r="ADQ577" s="26"/>
      <c r="ADR577" s="26"/>
      <c r="ADS577" s="26"/>
      <c r="ADT577" s="26"/>
      <c r="ADU577" s="26"/>
      <c r="ADV577" s="26"/>
      <c r="ADW577" s="26"/>
      <c r="ADX577" s="26"/>
      <c r="ADY577" s="26"/>
      <c r="ADZ577" s="26"/>
      <c r="AEA577" s="26"/>
      <c r="AEB577" s="26"/>
      <c r="AEC577" s="26"/>
      <c r="AED577" s="26"/>
      <c r="AEE577" s="26"/>
      <c r="AEF577" s="26"/>
      <c r="AEG577" s="26"/>
      <c r="AEH577" s="26"/>
      <c r="AEI577" s="26"/>
      <c r="AEJ577" s="26"/>
      <c r="AEK577" s="26"/>
      <c r="AEL577" s="26"/>
      <c r="AEM577" s="26"/>
      <c r="AEN577" s="26"/>
      <c r="AEO577" s="26"/>
      <c r="AEP577" s="26"/>
      <c r="AEQ577" s="26"/>
      <c r="AER577" s="26"/>
      <c r="AES577" s="26"/>
      <c r="AET577" s="26"/>
      <c r="AEU577" s="26"/>
      <c r="AEV577" s="26"/>
      <c r="AEW577" s="26"/>
      <c r="AEX577" s="26"/>
      <c r="AEY577" s="26"/>
      <c r="AEZ577" s="26"/>
      <c r="AFA577" s="26"/>
      <c r="AFB577" s="26"/>
      <c r="AFC577" s="26"/>
      <c r="AFD577" s="26"/>
      <c r="AFE577" s="26"/>
      <c r="AFF577" s="26"/>
      <c r="AFG577" s="26"/>
      <c r="AFH577" s="26"/>
      <c r="AFI577" s="26"/>
      <c r="AFJ577" s="26"/>
      <c r="AFK577" s="26"/>
      <c r="AFL577" s="26"/>
      <c r="AFM577" s="26"/>
      <c r="AFN577" s="26"/>
      <c r="AFO577" s="26"/>
      <c r="AFP577" s="26"/>
      <c r="AFQ577" s="26"/>
      <c r="AFR577" s="26"/>
      <c r="AFS577" s="26"/>
      <c r="AFT577" s="26"/>
      <c r="AFU577" s="26"/>
      <c r="AFV577" s="26"/>
      <c r="AFW577" s="26"/>
      <c r="AFX577" s="26"/>
      <c r="AFY577" s="26"/>
      <c r="AFZ577" s="26"/>
      <c r="AGA577" s="26"/>
      <c r="AGB577" s="26"/>
      <c r="AGC577" s="26"/>
      <c r="AGD577" s="26"/>
      <c r="AGE577" s="26"/>
      <c r="AGF577" s="26"/>
      <c r="AGG577" s="26"/>
      <c r="AGH577" s="26"/>
      <c r="AGI577" s="26"/>
      <c r="AGJ577" s="26"/>
      <c r="AGK577" s="26"/>
      <c r="AGL577" s="26"/>
      <c r="AGM577" s="26"/>
      <c r="AGN577" s="26"/>
      <c r="AGO577" s="26"/>
    </row>
    <row r="578" spans="371:873" x14ac:dyDescent="0.25">
      <c r="NG578" s="26"/>
      <c r="NH578" s="26"/>
      <c r="NI578" s="26"/>
      <c r="NJ578" s="26"/>
      <c r="NK578" s="26"/>
      <c r="NL578" s="26"/>
      <c r="NM578" s="26"/>
      <c r="NN578" s="26"/>
      <c r="NO578" s="26"/>
      <c r="NP578" s="26"/>
      <c r="NQ578" s="26"/>
      <c r="NR578" s="26"/>
      <c r="NS578" s="26"/>
      <c r="NT578" s="26"/>
      <c r="NU578" s="26"/>
      <c r="NV578" s="26"/>
      <c r="NW578" s="26"/>
      <c r="NX578" s="26"/>
      <c r="NY578" s="26"/>
      <c r="NZ578" s="26"/>
      <c r="OA578" s="26"/>
      <c r="OB578" s="26"/>
      <c r="OC578" s="26"/>
      <c r="OD578" s="26"/>
      <c r="OE578" s="26"/>
      <c r="OF578" s="26"/>
      <c r="OG578" s="26"/>
      <c r="OH578" s="26"/>
      <c r="OI578" s="26"/>
      <c r="OJ578" s="26"/>
      <c r="OK578" s="26"/>
      <c r="OL578" s="26"/>
      <c r="OM578" s="26"/>
      <c r="ON578" s="26"/>
      <c r="OO578" s="26"/>
      <c r="OP578" s="26"/>
      <c r="OQ578" s="26"/>
      <c r="OR578" s="26"/>
      <c r="OS578" s="26"/>
      <c r="OT578" s="26"/>
      <c r="OU578" s="26"/>
      <c r="OV578" s="26"/>
      <c r="OW578" s="26"/>
      <c r="OX578" s="26"/>
      <c r="OY578" s="26"/>
      <c r="OZ578" s="26"/>
      <c r="PA578" s="26"/>
      <c r="PB578" s="26"/>
      <c r="PC578" s="26"/>
      <c r="PD578" s="26"/>
      <c r="PE578" s="26"/>
      <c r="PF578" s="26"/>
      <c r="PG578" s="26"/>
      <c r="PH578" s="26"/>
      <c r="PI578" s="26"/>
      <c r="PJ578" s="26"/>
      <c r="PK578" s="26"/>
      <c r="PL578" s="26"/>
      <c r="PM578" s="26"/>
      <c r="PN578" s="26"/>
      <c r="PO578" s="26"/>
      <c r="PP578" s="26"/>
      <c r="PQ578" s="26"/>
      <c r="PR578" s="26"/>
      <c r="PS578" s="26"/>
      <c r="PT578" s="26"/>
      <c r="PU578" s="26"/>
      <c r="PV578" s="26"/>
      <c r="PW578" s="26"/>
      <c r="PX578" s="26"/>
      <c r="PY578" s="26"/>
      <c r="PZ578" s="26"/>
      <c r="QA578" s="26"/>
      <c r="QB578" s="26"/>
      <c r="QC578" s="26"/>
      <c r="QD578" s="26"/>
      <c r="QE578" s="26"/>
      <c r="QF578" s="26"/>
      <c r="QG578" s="26"/>
      <c r="QH578" s="26"/>
      <c r="QI578" s="26"/>
      <c r="QJ578" s="26"/>
      <c r="QK578" s="26"/>
      <c r="QL578" s="26"/>
      <c r="QM578" s="26"/>
      <c r="QN578" s="26"/>
      <c r="QO578" s="26"/>
      <c r="QP578" s="26"/>
      <c r="QQ578" s="26"/>
      <c r="QR578" s="26"/>
      <c r="QS578" s="26"/>
      <c r="QT578" s="26"/>
      <c r="QU578" s="26"/>
      <c r="QV578" s="26"/>
      <c r="QW578" s="26"/>
      <c r="QX578" s="26"/>
      <c r="QY578" s="26"/>
      <c r="QZ578" s="26"/>
      <c r="RA578" s="26"/>
      <c r="RB578" s="26"/>
      <c r="RC578" s="26"/>
      <c r="RD578" s="26"/>
      <c r="RE578" s="26"/>
      <c r="RF578" s="26"/>
      <c r="RG578" s="26"/>
      <c r="RH578" s="26"/>
      <c r="RI578" s="26"/>
      <c r="RJ578" s="26"/>
      <c r="RK578" s="26"/>
      <c r="RL578" s="26"/>
      <c r="RM578" s="26"/>
      <c r="RN578" s="26"/>
      <c r="RO578" s="26"/>
      <c r="RP578" s="26"/>
      <c r="RQ578" s="26"/>
      <c r="RR578" s="26"/>
      <c r="RS578" s="26"/>
      <c r="RT578" s="26"/>
      <c r="RU578" s="26"/>
      <c r="RV578" s="26"/>
      <c r="RW578" s="26"/>
      <c r="RX578" s="26"/>
      <c r="RY578" s="26"/>
      <c r="RZ578" s="26"/>
      <c r="SA578" s="26"/>
      <c r="SB578" s="26"/>
      <c r="SC578" s="26"/>
      <c r="SD578" s="26"/>
      <c r="SE578" s="26"/>
      <c r="SF578" s="26"/>
      <c r="SG578" s="26"/>
      <c r="SH578" s="26"/>
      <c r="SI578" s="26"/>
      <c r="SJ578" s="26"/>
      <c r="SK578" s="26"/>
      <c r="SL578" s="26"/>
      <c r="SM578" s="26"/>
      <c r="SN578" s="26"/>
      <c r="SO578" s="26"/>
      <c r="SP578" s="26"/>
      <c r="AAV578" s="26"/>
      <c r="AAW578" s="26"/>
      <c r="AAX578" s="26"/>
      <c r="AAY578" s="26"/>
      <c r="AAZ578" s="26"/>
      <c r="ABA578" s="26"/>
      <c r="ABB578" s="26"/>
      <c r="ABC578" s="26"/>
      <c r="ABD578" s="26"/>
      <c r="ABE578" s="26"/>
      <c r="ABF578" s="26"/>
      <c r="ABG578" s="26"/>
      <c r="ABH578" s="26"/>
      <c r="ABI578" s="26"/>
      <c r="ABJ578" s="26"/>
      <c r="ABK578" s="26"/>
      <c r="ABL578" s="26"/>
      <c r="ABM578" s="26"/>
      <c r="ABN578" s="26"/>
      <c r="ABO578" s="26"/>
      <c r="ABP578" s="26"/>
      <c r="ABQ578" s="26"/>
      <c r="ABR578" s="26"/>
      <c r="ABS578" s="26"/>
      <c r="ABT578" s="26"/>
      <c r="ABU578" s="26"/>
      <c r="ABV578" s="26"/>
      <c r="ABW578" s="26"/>
      <c r="ABX578" s="26"/>
      <c r="ABY578" s="26"/>
      <c r="ABZ578" s="26"/>
      <c r="ACA578" s="26"/>
      <c r="ACB578" s="26"/>
      <c r="ACC578" s="26"/>
      <c r="ACD578" s="26"/>
      <c r="ACE578" s="26"/>
      <c r="ACF578" s="26"/>
      <c r="ACG578" s="26"/>
      <c r="ACH578" s="26"/>
      <c r="ACI578" s="26"/>
      <c r="ACJ578" s="26"/>
      <c r="ACK578" s="26"/>
      <c r="ACL578" s="26"/>
      <c r="ACM578" s="26"/>
      <c r="ACN578" s="26"/>
      <c r="ACO578" s="26"/>
      <c r="ACP578" s="26"/>
      <c r="ACQ578" s="26"/>
      <c r="ACR578" s="26"/>
      <c r="ACS578" s="26"/>
      <c r="ACT578" s="26"/>
      <c r="ACU578" s="26"/>
      <c r="ACV578" s="26"/>
      <c r="ACW578" s="26"/>
      <c r="ACX578" s="26"/>
      <c r="ACY578" s="26"/>
      <c r="ACZ578" s="26"/>
      <c r="ADA578" s="26"/>
      <c r="ADB578" s="26"/>
      <c r="ADC578" s="26"/>
      <c r="ADD578" s="26"/>
      <c r="ADE578" s="26"/>
      <c r="ADF578" s="26"/>
      <c r="ADG578" s="26"/>
      <c r="ADH578" s="26"/>
      <c r="ADI578" s="26"/>
      <c r="ADJ578" s="26"/>
      <c r="ADK578" s="26"/>
      <c r="ADL578" s="26"/>
      <c r="ADM578" s="26"/>
      <c r="ADN578" s="26"/>
      <c r="ADO578" s="26"/>
      <c r="ADP578" s="26"/>
      <c r="ADQ578" s="26"/>
      <c r="ADR578" s="26"/>
      <c r="ADS578" s="26"/>
      <c r="ADT578" s="26"/>
      <c r="ADU578" s="26"/>
      <c r="ADV578" s="26"/>
      <c r="ADW578" s="26"/>
      <c r="ADX578" s="26"/>
      <c r="ADY578" s="26"/>
      <c r="ADZ578" s="26"/>
      <c r="AEA578" s="26"/>
      <c r="AEB578" s="26"/>
      <c r="AEC578" s="26"/>
      <c r="AED578" s="26"/>
      <c r="AEE578" s="26"/>
      <c r="AEF578" s="26"/>
      <c r="AEG578" s="26"/>
      <c r="AEH578" s="26"/>
      <c r="AEI578" s="26"/>
      <c r="AEJ578" s="26"/>
      <c r="AEK578" s="26"/>
      <c r="AEL578" s="26"/>
      <c r="AEM578" s="26"/>
      <c r="AEN578" s="26"/>
      <c r="AEO578" s="26"/>
      <c r="AEP578" s="26"/>
      <c r="AEQ578" s="26"/>
      <c r="AER578" s="26"/>
      <c r="AES578" s="26"/>
      <c r="AET578" s="26"/>
      <c r="AEU578" s="26"/>
      <c r="AEV578" s="26"/>
      <c r="AEW578" s="26"/>
      <c r="AEX578" s="26"/>
      <c r="AEY578" s="26"/>
      <c r="AEZ578" s="26"/>
      <c r="AFA578" s="26"/>
      <c r="AFB578" s="26"/>
      <c r="AFC578" s="26"/>
      <c r="AFD578" s="26"/>
      <c r="AFE578" s="26"/>
      <c r="AFF578" s="26"/>
      <c r="AFG578" s="26"/>
      <c r="AFH578" s="26"/>
      <c r="AFI578" s="26"/>
      <c r="AFJ578" s="26"/>
      <c r="AFK578" s="26"/>
      <c r="AFL578" s="26"/>
      <c r="AFM578" s="26"/>
      <c r="AFN578" s="26"/>
      <c r="AFO578" s="26"/>
      <c r="AFP578" s="26"/>
      <c r="AFQ578" s="26"/>
      <c r="AFR578" s="26"/>
      <c r="AFS578" s="26"/>
      <c r="AFT578" s="26"/>
      <c r="AFU578" s="26"/>
      <c r="AFV578" s="26"/>
      <c r="AFW578" s="26"/>
      <c r="AFX578" s="26"/>
      <c r="AFY578" s="26"/>
      <c r="AFZ578" s="26"/>
      <c r="AGA578" s="26"/>
      <c r="AGB578" s="26"/>
      <c r="AGC578" s="26"/>
      <c r="AGD578" s="26"/>
      <c r="AGE578" s="26"/>
      <c r="AGF578" s="26"/>
      <c r="AGG578" s="26"/>
      <c r="AGH578" s="26"/>
      <c r="AGI578" s="26"/>
      <c r="AGJ578" s="26"/>
      <c r="AGK578" s="26"/>
      <c r="AGL578" s="26"/>
      <c r="AGM578" s="26"/>
      <c r="AGN578" s="26"/>
      <c r="AGO578" s="26"/>
    </row>
    <row r="579" spans="371:873" x14ac:dyDescent="0.25">
      <c r="NG579" s="26"/>
      <c r="NH579" s="26"/>
      <c r="NI579" s="26"/>
      <c r="NJ579" s="26"/>
      <c r="NK579" s="26"/>
      <c r="NL579" s="26"/>
      <c r="NM579" s="26"/>
      <c r="NN579" s="26"/>
      <c r="NO579" s="26"/>
      <c r="NP579" s="26"/>
      <c r="NQ579" s="26"/>
      <c r="NR579" s="26"/>
      <c r="NS579" s="26"/>
      <c r="NT579" s="26"/>
      <c r="NU579" s="26"/>
      <c r="NV579" s="26"/>
      <c r="NW579" s="26"/>
      <c r="NX579" s="26"/>
      <c r="NY579" s="26"/>
      <c r="NZ579" s="26"/>
      <c r="OA579" s="26"/>
      <c r="OB579" s="26"/>
      <c r="OC579" s="26"/>
      <c r="OD579" s="26"/>
      <c r="OE579" s="26"/>
      <c r="OF579" s="26"/>
      <c r="OG579" s="26"/>
      <c r="OH579" s="26"/>
      <c r="OI579" s="26"/>
      <c r="OJ579" s="26"/>
      <c r="OK579" s="26"/>
      <c r="OL579" s="26"/>
      <c r="OM579" s="26"/>
      <c r="ON579" s="26"/>
      <c r="OO579" s="26"/>
      <c r="OP579" s="26"/>
      <c r="OQ579" s="26"/>
      <c r="OR579" s="26"/>
      <c r="OS579" s="26"/>
      <c r="OT579" s="26"/>
      <c r="OU579" s="26"/>
      <c r="OV579" s="26"/>
      <c r="OW579" s="26"/>
      <c r="OX579" s="26"/>
      <c r="OY579" s="26"/>
      <c r="OZ579" s="26"/>
      <c r="PA579" s="26"/>
      <c r="PB579" s="26"/>
      <c r="PC579" s="26"/>
      <c r="PD579" s="26"/>
      <c r="PE579" s="26"/>
      <c r="PF579" s="26"/>
      <c r="PG579" s="26"/>
      <c r="PH579" s="26"/>
      <c r="PI579" s="26"/>
      <c r="PJ579" s="26"/>
      <c r="PK579" s="26"/>
      <c r="PL579" s="26"/>
      <c r="PM579" s="26"/>
      <c r="PN579" s="26"/>
      <c r="PO579" s="26"/>
      <c r="PP579" s="26"/>
      <c r="PQ579" s="26"/>
      <c r="PR579" s="26"/>
      <c r="PS579" s="26"/>
      <c r="PT579" s="26"/>
      <c r="PU579" s="26"/>
      <c r="PV579" s="26"/>
      <c r="PW579" s="26"/>
      <c r="PX579" s="26"/>
      <c r="PY579" s="26"/>
      <c r="PZ579" s="26"/>
      <c r="QA579" s="26"/>
      <c r="QB579" s="26"/>
      <c r="QC579" s="26"/>
      <c r="QD579" s="26"/>
      <c r="QE579" s="26"/>
      <c r="QF579" s="26"/>
      <c r="QG579" s="26"/>
      <c r="QH579" s="26"/>
      <c r="QI579" s="26"/>
      <c r="QJ579" s="26"/>
      <c r="QK579" s="26"/>
      <c r="QL579" s="26"/>
      <c r="QM579" s="26"/>
      <c r="QN579" s="26"/>
      <c r="QO579" s="26"/>
      <c r="QP579" s="26"/>
      <c r="QQ579" s="26"/>
      <c r="QR579" s="26"/>
      <c r="QS579" s="26"/>
      <c r="QT579" s="26"/>
      <c r="QU579" s="26"/>
      <c r="QV579" s="26"/>
      <c r="QW579" s="26"/>
      <c r="QX579" s="26"/>
      <c r="QY579" s="26"/>
      <c r="QZ579" s="26"/>
      <c r="RA579" s="26"/>
      <c r="RB579" s="26"/>
      <c r="RC579" s="26"/>
      <c r="RD579" s="26"/>
      <c r="RE579" s="26"/>
      <c r="RF579" s="26"/>
      <c r="RG579" s="26"/>
      <c r="RH579" s="26"/>
      <c r="RI579" s="26"/>
      <c r="RJ579" s="26"/>
      <c r="RK579" s="26"/>
      <c r="RL579" s="26"/>
      <c r="RM579" s="26"/>
      <c r="RN579" s="26"/>
      <c r="RO579" s="26"/>
      <c r="RP579" s="26"/>
      <c r="RQ579" s="26"/>
      <c r="RR579" s="26"/>
      <c r="RS579" s="26"/>
      <c r="RT579" s="26"/>
      <c r="RU579" s="26"/>
      <c r="RV579" s="26"/>
      <c r="RW579" s="26"/>
      <c r="RX579" s="26"/>
      <c r="RY579" s="26"/>
      <c r="RZ579" s="26"/>
      <c r="SA579" s="26"/>
      <c r="SB579" s="26"/>
      <c r="SC579" s="26"/>
      <c r="SD579" s="26"/>
      <c r="SE579" s="26"/>
      <c r="SF579" s="26"/>
      <c r="SG579" s="26"/>
      <c r="SH579" s="26"/>
      <c r="SI579" s="26"/>
      <c r="SJ579" s="26"/>
      <c r="SK579" s="26"/>
      <c r="SL579" s="26"/>
      <c r="SM579" s="26"/>
      <c r="SN579" s="26"/>
      <c r="SO579" s="26"/>
      <c r="SP579" s="26"/>
      <c r="AAV579" s="26"/>
      <c r="AAW579" s="26"/>
      <c r="AAX579" s="26"/>
      <c r="AAY579" s="26"/>
      <c r="AAZ579" s="26"/>
      <c r="ABA579" s="26"/>
      <c r="ABB579" s="26"/>
      <c r="ABC579" s="26"/>
      <c r="ABD579" s="26"/>
      <c r="ABE579" s="26"/>
      <c r="ABF579" s="26"/>
      <c r="ABG579" s="26"/>
      <c r="ABH579" s="26"/>
      <c r="ABI579" s="26"/>
      <c r="ABJ579" s="26"/>
      <c r="ABK579" s="26"/>
      <c r="ABL579" s="26"/>
      <c r="ABM579" s="26"/>
      <c r="ABN579" s="26"/>
      <c r="ABO579" s="26"/>
      <c r="ABP579" s="26"/>
      <c r="ABQ579" s="26"/>
      <c r="ABR579" s="26"/>
      <c r="ABS579" s="26"/>
      <c r="ABT579" s="26"/>
      <c r="ABU579" s="26"/>
      <c r="ABV579" s="26"/>
      <c r="ABW579" s="26"/>
      <c r="ABX579" s="26"/>
      <c r="ABY579" s="26"/>
      <c r="ABZ579" s="26"/>
      <c r="ACA579" s="26"/>
      <c r="ACB579" s="26"/>
      <c r="ACC579" s="26"/>
      <c r="ACD579" s="26"/>
      <c r="ACE579" s="26"/>
      <c r="ACF579" s="26"/>
      <c r="ACG579" s="26"/>
      <c r="ACH579" s="26"/>
      <c r="ACI579" s="26"/>
      <c r="ACJ579" s="26"/>
      <c r="ACK579" s="26"/>
      <c r="ACL579" s="26"/>
      <c r="ACM579" s="26"/>
      <c r="ACN579" s="26"/>
      <c r="ACO579" s="26"/>
      <c r="ACP579" s="26"/>
      <c r="ACQ579" s="26"/>
      <c r="ACR579" s="26"/>
      <c r="ACS579" s="26"/>
      <c r="ACT579" s="26"/>
      <c r="ACU579" s="26"/>
      <c r="ACV579" s="26"/>
      <c r="ACW579" s="26"/>
      <c r="ACX579" s="26"/>
      <c r="ACY579" s="26"/>
      <c r="ACZ579" s="26"/>
      <c r="ADA579" s="26"/>
      <c r="ADB579" s="26"/>
      <c r="ADC579" s="26"/>
      <c r="ADD579" s="26"/>
      <c r="ADE579" s="26"/>
      <c r="ADF579" s="26"/>
      <c r="ADG579" s="26"/>
      <c r="ADH579" s="26"/>
      <c r="ADI579" s="26"/>
      <c r="ADJ579" s="26"/>
      <c r="ADK579" s="26"/>
      <c r="ADL579" s="26"/>
      <c r="ADM579" s="26"/>
      <c r="ADN579" s="26"/>
      <c r="ADO579" s="26"/>
      <c r="ADP579" s="26"/>
      <c r="ADQ579" s="26"/>
      <c r="ADR579" s="26"/>
      <c r="ADS579" s="26"/>
      <c r="ADT579" s="26"/>
      <c r="ADU579" s="26"/>
      <c r="ADV579" s="26"/>
      <c r="ADW579" s="26"/>
      <c r="ADX579" s="26"/>
      <c r="ADY579" s="26"/>
      <c r="ADZ579" s="26"/>
      <c r="AEA579" s="26"/>
      <c r="AEB579" s="26"/>
      <c r="AEC579" s="26"/>
      <c r="AED579" s="26"/>
      <c r="AEE579" s="26"/>
      <c r="AEF579" s="26"/>
      <c r="AEG579" s="26"/>
      <c r="AEH579" s="26"/>
      <c r="AEI579" s="26"/>
      <c r="AEJ579" s="26"/>
      <c r="AEK579" s="26"/>
      <c r="AEL579" s="26"/>
      <c r="AEM579" s="26"/>
      <c r="AEN579" s="26"/>
      <c r="AEO579" s="26"/>
      <c r="AEP579" s="26"/>
      <c r="AEQ579" s="26"/>
      <c r="AER579" s="26"/>
      <c r="AES579" s="26"/>
      <c r="AET579" s="26"/>
      <c r="AEU579" s="26"/>
      <c r="AEV579" s="26"/>
      <c r="AEW579" s="26"/>
      <c r="AEX579" s="26"/>
      <c r="AEY579" s="26"/>
      <c r="AEZ579" s="26"/>
      <c r="AFA579" s="26"/>
      <c r="AFB579" s="26"/>
      <c r="AFC579" s="26"/>
      <c r="AFD579" s="26"/>
      <c r="AFE579" s="26"/>
      <c r="AFF579" s="26"/>
      <c r="AFG579" s="26"/>
      <c r="AFH579" s="26"/>
      <c r="AFI579" s="26"/>
      <c r="AFJ579" s="26"/>
      <c r="AFK579" s="26"/>
      <c r="AFL579" s="26"/>
      <c r="AFM579" s="26"/>
      <c r="AFN579" s="26"/>
      <c r="AFO579" s="26"/>
      <c r="AFP579" s="26"/>
      <c r="AFQ579" s="26"/>
      <c r="AFR579" s="26"/>
      <c r="AFS579" s="26"/>
      <c r="AFT579" s="26"/>
      <c r="AFU579" s="26"/>
      <c r="AFV579" s="26"/>
      <c r="AFW579" s="26"/>
      <c r="AFX579" s="26"/>
      <c r="AFY579" s="26"/>
      <c r="AFZ579" s="26"/>
      <c r="AGA579" s="26"/>
      <c r="AGB579" s="26"/>
      <c r="AGC579" s="26"/>
      <c r="AGD579" s="26"/>
      <c r="AGE579" s="26"/>
      <c r="AGF579" s="26"/>
      <c r="AGG579" s="26"/>
      <c r="AGH579" s="26"/>
      <c r="AGI579" s="26"/>
      <c r="AGJ579" s="26"/>
      <c r="AGK579" s="26"/>
      <c r="AGL579" s="26"/>
      <c r="AGM579" s="26"/>
      <c r="AGN579" s="26"/>
      <c r="AGO579" s="26"/>
    </row>
    <row r="580" spans="371:873" x14ac:dyDescent="0.25">
      <c r="NG580" s="26"/>
      <c r="NH580" s="26"/>
      <c r="NI580" s="26"/>
      <c r="NJ580" s="26"/>
      <c r="NK580" s="26"/>
      <c r="NL580" s="26"/>
      <c r="NM580" s="26"/>
      <c r="NN580" s="26"/>
      <c r="NO580" s="26"/>
      <c r="NP580" s="26"/>
      <c r="NQ580" s="26"/>
      <c r="NR580" s="26"/>
      <c r="NS580" s="26"/>
      <c r="NT580" s="26"/>
      <c r="NU580" s="26"/>
      <c r="NV580" s="26"/>
      <c r="NW580" s="26"/>
      <c r="NX580" s="26"/>
      <c r="NY580" s="26"/>
      <c r="NZ580" s="26"/>
      <c r="OA580" s="26"/>
      <c r="OB580" s="26"/>
      <c r="OC580" s="26"/>
      <c r="OD580" s="26"/>
      <c r="OE580" s="26"/>
      <c r="OF580" s="26"/>
      <c r="OG580" s="26"/>
      <c r="OH580" s="26"/>
      <c r="OI580" s="26"/>
      <c r="OJ580" s="26"/>
      <c r="OK580" s="26"/>
      <c r="OL580" s="26"/>
      <c r="OM580" s="26"/>
      <c r="ON580" s="26"/>
      <c r="OO580" s="26"/>
      <c r="OP580" s="26"/>
      <c r="OQ580" s="26"/>
      <c r="OR580" s="26"/>
      <c r="OS580" s="26"/>
      <c r="OT580" s="26"/>
      <c r="OU580" s="26"/>
      <c r="OV580" s="26"/>
      <c r="OW580" s="26"/>
      <c r="OX580" s="26"/>
      <c r="OY580" s="26"/>
      <c r="OZ580" s="26"/>
      <c r="PA580" s="26"/>
      <c r="PB580" s="26"/>
      <c r="PC580" s="26"/>
      <c r="PD580" s="26"/>
      <c r="PE580" s="26"/>
      <c r="PF580" s="26"/>
      <c r="PG580" s="26"/>
      <c r="PH580" s="26"/>
      <c r="PI580" s="26"/>
      <c r="PJ580" s="26"/>
      <c r="PK580" s="26"/>
      <c r="PL580" s="26"/>
      <c r="PM580" s="26"/>
      <c r="PN580" s="26"/>
      <c r="PO580" s="26"/>
      <c r="PP580" s="26"/>
      <c r="PQ580" s="26"/>
      <c r="PR580" s="26"/>
      <c r="PS580" s="26"/>
      <c r="PT580" s="26"/>
      <c r="PU580" s="26"/>
      <c r="PV580" s="26"/>
      <c r="PW580" s="26"/>
      <c r="PX580" s="26"/>
      <c r="PY580" s="26"/>
      <c r="PZ580" s="26"/>
      <c r="QA580" s="26"/>
      <c r="QB580" s="26"/>
      <c r="QC580" s="26"/>
      <c r="QD580" s="26"/>
      <c r="QE580" s="26"/>
      <c r="QF580" s="26"/>
      <c r="QG580" s="26"/>
      <c r="QH580" s="26"/>
      <c r="QI580" s="26"/>
      <c r="QJ580" s="26"/>
      <c r="QK580" s="26"/>
      <c r="QL580" s="26"/>
      <c r="QM580" s="26"/>
      <c r="QN580" s="26"/>
      <c r="QO580" s="26"/>
      <c r="QP580" s="26"/>
      <c r="QQ580" s="26"/>
      <c r="QR580" s="26"/>
      <c r="QS580" s="26"/>
      <c r="QT580" s="26"/>
      <c r="QU580" s="26"/>
      <c r="QV580" s="26"/>
      <c r="QW580" s="26"/>
      <c r="QX580" s="26"/>
      <c r="QY580" s="26"/>
      <c r="QZ580" s="26"/>
      <c r="RA580" s="26"/>
      <c r="RB580" s="26"/>
      <c r="RC580" s="26"/>
      <c r="RD580" s="26"/>
      <c r="RE580" s="26"/>
      <c r="RF580" s="26"/>
      <c r="RG580" s="26"/>
      <c r="RH580" s="26"/>
      <c r="RI580" s="26"/>
      <c r="RJ580" s="26"/>
      <c r="RK580" s="26"/>
      <c r="RL580" s="26"/>
      <c r="RM580" s="26"/>
      <c r="RN580" s="26"/>
      <c r="RO580" s="26"/>
      <c r="RP580" s="26"/>
      <c r="RQ580" s="26"/>
      <c r="RR580" s="26"/>
      <c r="RS580" s="26"/>
      <c r="RT580" s="26"/>
      <c r="RU580" s="26"/>
      <c r="RV580" s="26"/>
      <c r="RW580" s="26"/>
      <c r="RX580" s="26"/>
      <c r="RY580" s="26"/>
      <c r="RZ580" s="26"/>
      <c r="SA580" s="26"/>
      <c r="SB580" s="26"/>
      <c r="SC580" s="26"/>
      <c r="SD580" s="26"/>
      <c r="SE580" s="26"/>
      <c r="SF580" s="26"/>
      <c r="SG580" s="26"/>
      <c r="SH580" s="26"/>
      <c r="SI580" s="26"/>
      <c r="SJ580" s="26"/>
      <c r="SK580" s="26"/>
      <c r="SL580" s="26"/>
      <c r="SM580" s="26"/>
      <c r="SN580" s="26"/>
      <c r="SO580" s="26"/>
      <c r="SP580" s="26"/>
      <c r="AAV580" s="26"/>
      <c r="AAW580" s="26"/>
      <c r="AAX580" s="26"/>
      <c r="AAY580" s="26"/>
      <c r="AAZ580" s="26"/>
      <c r="ABA580" s="26"/>
      <c r="ABB580" s="26"/>
      <c r="ABC580" s="26"/>
      <c r="ABD580" s="26"/>
      <c r="ABE580" s="26"/>
      <c r="ABF580" s="26"/>
      <c r="ABG580" s="26"/>
      <c r="ABH580" s="26"/>
      <c r="ABI580" s="26"/>
      <c r="ABJ580" s="26"/>
      <c r="ABK580" s="26"/>
      <c r="ABL580" s="26"/>
      <c r="ABM580" s="26"/>
      <c r="ABN580" s="26"/>
      <c r="ABO580" s="26"/>
      <c r="ABP580" s="26"/>
      <c r="ABQ580" s="26"/>
      <c r="ABR580" s="26"/>
      <c r="ABS580" s="26"/>
      <c r="ABT580" s="26"/>
      <c r="ABU580" s="26"/>
      <c r="ABV580" s="26"/>
      <c r="ABW580" s="26"/>
      <c r="ABX580" s="26"/>
      <c r="ABY580" s="26"/>
      <c r="ABZ580" s="26"/>
      <c r="ACA580" s="26"/>
      <c r="ACB580" s="26"/>
      <c r="ACC580" s="26"/>
      <c r="ACD580" s="26"/>
      <c r="ACE580" s="26"/>
      <c r="ACF580" s="26"/>
      <c r="ACG580" s="26"/>
      <c r="ACH580" s="26"/>
      <c r="ACI580" s="26"/>
      <c r="ACJ580" s="26"/>
      <c r="ACK580" s="26"/>
      <c r="ACL580" s="26"/>
      <c r="ACM580" s="26"/>
      <c r="ACN580" s="26"/>
      <c r="ACO580" s="26"/>
      <c r="ACP580" s="26"/>
      <c r="ACQ580" s="26"/>
      <c r="ACR580" s="26"/>
      <c r="ACS580" s="26"/>
      <c r="ACT580" s="26"/>
      <c r="ACU580" s="26"/>
      <c r="ACV580" s="26"/>
      <c r="ACW580" s="26"/>
      <c r="ACX580" s="26"/>
      <c r="ACY580" s="26"/>
      <c r="ACZ580" s="26"/>
      <c r="ADA580" s="26"/>
      <c r="ADB580" s="26"/>
      <c r="ADC580" s="26"/>
      <c r="ADD580" s="26"/>
      <c r="ADE580" s="26"/>
      <c r="ADF580" s="26"/>
      <c r="ADG580" s="26"/>
      <c r="ADH580" s="26"/>
      <c r="ADI580" s="26"/>
      <c r="ADJ580" s="26"/>
      <c r="ADK580" s="26"/>
      <c r="ADL580" s="26"/>
      <c r="ADM580" s="26"/>
      <c r="ADN580" s="26"/>
      <c r="ADO580" s="26"/>
      <c r="ADP580" s="26"/>
      <c r="ADQ580" s="26"/>
      <c r="ADR580" s="26"/>
      <c r="ADS580" s="26"/>
      <c r="ADT580" s="26"/>
      <c r="ADU580" s="26"/>
      <c r="ADV580" s="26"/>
      <c r="ADW580" s="26"/>
      <c r="ADX580" s="26"/>
      <c r="ADY580" s="26"/>
      <c r="ADZ580" s="26"/>
      <c r="AEA580" s="26"/>
      <c r="AEB580" s="26"/>
      <c r="AEC580" s="26"/>
      <c r="AED580" s="26"/>
      <c r="AEE580" s="26"/>
      <c r="AEF580" s="26"/>
      <c r="AEG580" s="26"/>
      <c r="AEH580" s="26"/>
      <c r="AEI580" s="26"/>
      <c r="AEJ580" s="26"/>
      <c r="AEK580" s="26"/>
      <c r="AEL580" s="26"/>
      <c r="AEM580" s="26"/>
      <c r="AEN580" s="26"/>
      <c r="AEO580" s="26"/>
      <c r="AEP580" s="26"/>
      <c r="AEQ580" s="26"/>
      <c r="AER580" s="26"/>
      <c r="AES580" s="26"/>
      <c r="AET580" s="26"/>
      <c r="AEU580" s="26"/>
      <c r="AEV580" s="26"/>
      <c r="AEW580" s="26"/>
      <c r="AEX580" s="26"/>
      <c r="AEY580" s="26"/>
      <c r="AEZ580" s="26"/>
      <c r="AFA580" s="26"/>
      <c r="AFB580" s="26"/>
      <c r="AFC580" s="26"/>
      <c r="AFD580" s="26"/>
      <c r="AFE580" s="26"/>
      <c r="AFF580" s="26"/>
      <c r="AFG580" s="26"/>
      <c r="AFH580" s="26"/>
      <c r="AFI580" s="26"/>
      <c r="AFJ580" s="26"/>
      <c r="AFK580" s="26"/>
      <c r="AFL580" s="26"/>
      <c r="AFM580" s="26"/>
      <c r="AFN580" s="26"/>
      <c r="AFO580" s="26"/>
      <c r="AFP580" s="26"/>
      <c r="AFQ580" s="26"/>
      <c r="AFR580" s="26"/>
      <c r="AFS580" s="26"/>
      <c r="AFT580" s="26"/>
      <c r="AFU580" s="26"/>
      <c r="AFV580" s="26"/>
      <c r="AFW580" s="26"/>
      <c r="AFX580" s="26"/>
      <c r="AFY580" s="26"/>
      <c r="AFZ580" s="26"/>
      <c r="AGA580" s="26"/>
      <c r="AGB580" s="26"/>
      <c r="AGC580" s="26"/>
      <c r="AGD580" s="26"/>
      <c r="AGE580" s="26"/>
      <c r="AGF580" s="26"/>
      <c r="AGG580" s="26"/>
      <c r="AGH580" s="26"/>
      <c r="AGI580" s="26"/>
      <c r="AGJ580" s="26"/>
      <c r="AGK580" s="26"/>
      <c r="AGL580" s="26"/>
      <c r="AGM580" s="26"/>
      <c r="AGN580" s="26"/>
      <c r="AGO580" s="26"/>
    </row>
    <row r="581" spans="371:873" x14ac:dyDescent="0.25">
      <c r="NG581" s="26"/>
      <c r="NH581" s="26"/>
      <c r="NI581" s="26"/>
      <c r="NJ581" s="26"/>
      <c r="NK581" s="26"/>
      <c r="NL581" s="26"/>
      <c r="NM581" s="26"/>
      <c r="NN581" s="26"/>
      <c r="NO581" s="26"/>
      <c r="NP581" s="26"/>
      <c r="NQ581" s="26"/>
      <c r="NR581" s="26"/>
      <c r="NS581" s="26"/>
      <c r="NT581" s="26"/>
      <c r="NU581" s="26"/>
      <c r="NV581" s="26"/>
      <c r="NW581" s="26"/>
      <c r="NX581" s="26"/>
      <c r="NY581" s="26"/>
      <c r="NZ581" s="26"/>
      <c r="OA581" s="26"/>
      <c r="OB581" s="26"/>
      <c r="OC581" s="26"/>
      <c r="OD581" s="26"/>
      <c r="OE581" s="26"/>
      <c r="OF581" s="26"/>
      <c r="OG581" s="26"/>
      <c r="OH581" s="26"/>
      <c r="OI581" s="26"/>
      <c r="OJ581" s="26"/>
      <c r="OK581" s="26"/>
      <c r="OL581" s="26"/>
      <c r="OM581" s="26"/>
      <c r="ON581" s="26"/>
      <c r="OO581" s="26"/>
      <c r="OP581" s="26"/>
      <c r="OQ581" s="26"/>
      <c r="OR581" s="26"/>
      <c r="OS581" s="26"/>
      <c r="OT581" s="26"/>
      <c r="OU581" s="26"/>
      <c r="OV581" s="26"/>
      <c r="OW581" s="26"/>
      <c r="OX581" s="26"/>
      <c r="OY581" s="26"/>
      <c r="OZ581" s="26"/>
      <c r="PA581" s="26"/>
      <c r="PB581" s="26"/>
      <c r="PC581" s="26"/>
      <c r="PD581" s="26"/>
      <c r="PE581" s="26"/>
      <c r="PF581" s="26"/>
      <c r="PG581" s="26"/>
      <c r="PH581" s="26"/>
      <c r="PI581" s="26"/>
      <c r="PJ581" s="26"/>
      <c r="PK581" s="26"/>
      <c r="PL581" s="26"/>
      <c r="PM581" s="26"/>
      <c r="PN581" s="26"/>
      <c r="PO581" s="26"/>
      <c r="PP581" s="26"/>
      <c r="PQ581" s="26"/>
      <c r="PR581" s="26"/>
      <c r="PS581" s="26"/>
      <c r="PT581" s="26"/>
      <c r="PU581" s="26"/>
      <c r="PV581" s="26"/>
      <c r="PW581" s="26"/>
      <c r="PX581" s="26"/>
      <c r="PY581" s="26"/>
      <c r="PZ581" s="26"/>
      <c r="QA581" s="26"/>
      <c r="QB581" s="26"/>
      <c r="QC581" s="26"/>
      <c r="QD581" s="26"/>
      <c r="QE581" s="26"/>
      <c r="QF581" s="26"/>
      <c r="QG581" s="26"/>
      <c r="QH581" s="26"/>
      <c r="QI581" s="26"/>
      <c r="QJ581" s="26"/>
      <c r="QK581" s="26"/>
      <c r="QL581" s="26"/>
      <c r="QM581" s="26"/>
      <c r="QN581" s="26"/>
      <c r="QO581" s="26"/>
      <c r="QP581" s="26"/>
      <c r="QQ581" s="26"/>
      <c r="QR581" s="26"/>
      <c r="QS581" s="26"/>
      <c r="QT581" s="26"/>
      <c r="QU581" s="26"/>
      <c r="QV581" s="26"/>
      <c r="QW581" s="26"/>
      <c r="QX581" s="26"/>
      <c r="QY581" s="26"/>
      <c r="QZ581" s="26"/>
      <c r="RA581" s="26"/>
      <c r="RB581" s="26"/>
      <c r="RC581" s="26"/>
      <c r="RD581" s="26"/>
      <c r="RE581" s="26"/>
      <c r="RF581" s="26"/>
      <c r="RG581" s="26"/>
      <c r="RH581" s="26"/>
      <c r="RI581" s="26"/>
      <c r="RJ581" s="26"/>
      <c r="RK581" s="26"/>
      <c r="RL581" s="26"/>
      <c r="RM581" s="26"/>
      <c r="RN581" s="26"/>
      <c r="RO581" s="26"/>
      <c r="RP581" s="26"/>
      <c r="RQ581" s="26"/>
      <c r="RR581" s="26"/>
      <c r="RS581" s="26"/>
      <c r="RT581" s="26"/>
      <c r="RU581" s="26"/>
      <c r="RV581" s="26"/>
      <c r="RW581" s="26"/>
      <c r="RX581" s="26"/>
      <c r="RY581" s="26"/>
      <c r="RZ581" s="26"/>
      <c r="SA581" s="26"/>
      <c r="SB581" s="26"/>
      <c r="SC581" s="26"/>
      <c r="SD581" s="26"/>
      <c r="SE581" s="26"/>
      <c r="SF581" s="26"/>
      <c r="SG581" s="26"/>
      <c r="SH581" s="26"/>
      <c r="SI581" s="26"/>
      <c r="SJ581" s="26"/>
      <c r="SK581" s="26"/>
      <c r="SL581" s="26"/>
      <c r="SM581" s="26"/>
      <c r="SN581" s="26"/>
      <c r="SO581" s="26"/>
      <c r="SP581" s="26"/>
      <c r="AAV581" s="26"/>
      <c r="AAW581" s="26"/>
      <c r="AAX581" s="26"/>
      <c r="AAY581" s="26"/>
      <c r="AAZ581" s="26"/>
      <c r="ABA581" s="26"/>
      <c r="ABB581" s="26"/>
      <c r="ABC581" s="26"/>
      <c r="ABD581" s="26"/>
      <c r="ABE581" s="26"/>
      <c r="ABF581" s="26"/>
      <c r="ABG581" s="26"/>
      <c r="ABH581" s="26"/>
      <c r="ABI581" s="26"/>
      <c r="ABJ581" s="26"/>
      <c r="ABK581" s="26"/>
      <c r="ABL581" s="26"/>
      <c r="ABM581" s="26"/>
      <c r="ABN581" s="26"/>
      <c r="ABO581" s="26"/>
      <c r="ABP581" s="26"/>
      <c r="ABQ581" s="26"/>
      <c r="ABR581" s="26"/>
      <c r="ABS581" s="26"/>
      <c r="ABT581" s="26"/>
      <c r="ABU581" s="26"/>
      <c r="ABV581" s="26"/>
      <c r="ABW581" s="26"/>
      <c r="ABX581" s="26"/>
      <c r="ABY581" s="26"/>
      <c r="ABZ581" s="26"/>
      <c r="ACA581" s="26"/>
      <c r="ACB581" s="26"/>
      <c r="ACC581" s="26"/>
      <c r="ACD581" s="26"/>
      <c r="ACE581" s="26"/>
      <c r="ACF581" s="26"/>
      <c r="ACG581" s="26"/>
      <c r="ACH581" s="26"/>
      <c r="ACI581" s="26"/>
      <c r="ACJ581" s="26"/>
      <c r="ACK581" s="26"/>
      <c r="ACL581" s="26"/>
      <c r="ACM581" s="26"/>
      <c r="ACN581" s="26"/>
      <c r="ACO581" s="26"/>
      <c r="ACP581" s="26"/>
      <c r="ACQ581" s="26"/>
      <c r="ACR581" s="26"/>
      <c r="ACS581" s="26"/>
      <c r="ACT581" s="26"/>
      <c r="ACU581" s="26"/>
      <c r="ACV581" s="26"/>
      <c r="ACW581" s="26"/>
      <c r="ACX581" s="26"/>
      <c r="ACY581" s="26"/>
      <c r="ACZ581" s="26"/>
      <c r="ADA581" s="26"/>
      <c r="ADB581" s="26"/>
      <c r="ADC581" s="26"/>
      <c r="ADD581" s="26"/>
      <c r="ADE581" s="26"/>
      <c r="ADF581" s="26"/>
      <c r="ADG581" s="26"/>
      <c r="ADH581" s="26"/>
      <c r="ADI581" s="26"/>
      <c r="ADJ581" s="26"/>
      <c r="ADK581" s="26"/>
      <c r="ADL581" s="26"/>
      <c r="ADM581" s="26"/>
      <c r="ADN581" s="26"/>
      <c r="ADO581" s="26"/>
      <c r="ADP581" s="26"/>
      <c r="ADQ581" s="26"/>
      <c r="ADR581" s="26"/>
      <c r="ADS581" s="26"/>
      <c r="ADT581" s="26"/>
      <c r="ADU581" s="26"/>
      <c r="ADV581" s="26"/>
      <c r="ADW581" s="26"/>
      <c r="ADX581" s="26"/>
      <c r="ADY581" s="26"/>
      <c r="ADZ581" s="26"/>
      <c r="AEA581" s="26"/>
      <c r="AEB581" s="26"/>
      <c r="AEC581" s="26"/>
      <c r="AED581" s="26"/>
      <c r="AEE581" s="26"/>
      <c r="AEF581" s="26"/>
      <c r="AEG581" s="26"/>
      <c r="AEH581" s="26"/>
      <c r="AEI581" s="26"/>
      <c r="AEJ581" s="26"/>
      <c r="AEK581" s="26"/>
      <c r="AEL581" s="26"/>
      <c r="AEM581" s="26"/>
      <c r="AEN581" s="26"/>
      <c r="AEO581" s="26"/>
      <c r="AEP581" s="26"/>
      <c r="AEQ581" s="26"/>
      <c r="AER581" s="26"/>
      <c r="AES581" s="26"/>
      <c r="AET581" s="26"/>
      <c r="AEU581" s="26"/>
      <c r="AEV581" s="26"/>
      <c r="AEW581" s="26"/>
      <c r="AEX581" s="26"/>
      <c r="AEY581" s="26"/>
      <c r="AEZ581" s="26"/>
      <c r="AFA581" s="26"/>
      <c r="AFB581" s="26"/>
      <c r="AFC581" s="26"/>
      <c r="AFD581" s="26"/>
      <c r="AFE581" s="26"/>
      <c r="AFF581" s="26"/>
      <c r="AFG581" s="26"/>
      <c r="AFH581" s="26"/>
      <c r="AFI581" s="26"/>
      <c r="AFJ581" s="26"/>
      <c r="AFK581" s="26"/>
      <c r="AFL581" s="26"/>
      <c r="AFM581" s="26"/>
      <c r="AFN581" s="26"/>
      <c r="AFO581" s="26"/>
      <c r="AFP581" s="26"/>
      <c r="AFQ581" s="26"/>
      <c r="AFR581" s="26"/>
      <c r="AFS581" s="26"/>
      <c r="AFT581" s="26"/>
      <c r="AFU581" s="26"/>
      <c r="AFV581" s="26"/>
      <c r="AFW581" s="26"/>
      <c r="AFX581" s="26"/>
      <c r="AFY581" s="26"/>
      <c r="AFZ581" s="26"/>
      <c r="AGA581" s="26"/>
      <c r="AGB581" s="26"/>
      <c r="AGC581" s="26"/>
      <c r="AGD581" s="26"/>
      <c r="AGE581" s="26"/>
      <c r="AGF581" s="26"/>
      <c r="AGG581" s="26"/>
      <c r="AGH581" s="26"/>
      <c r="AGI581" s="26"/>
      <c r="AGJ581" s="26"/>
      <c r="AGK581" s="26"/>
      <c r="AGL581" s="26"/>
      <c r="AGM581" s="26"/>
      <c r="AGN581" s="26"/>
      <c r="AGO581" s="26"/>
    </row>
    <row r="582" spans="371:873" x14ac:dyDescent="0.25">
      <c r="NG582" s="26"/>
      <c r="NH582" s="26"/>
      <c r="NI582" s="26"/>
      <c r="NJ582" s="26"/>
      <c r="NK582" s="26"/>
      <c r="NL582" s="26"/>
      <c r="NM582" s="26"/>
      <c r="NN582" s="26"/>
      <c r="NO582" s="26"/>
      <c r="NP582" s="26"/>
      <c r="NQ582" s="26"/>
      <c r="NR582" s="26"/>
      <c r="NS582" s="26"/>
      <c r="NT582" s="26"/>
      <c r="NU582" s="26"/>
      <c r="NV582" s="26"/>
      <c r="NW582" s="26"/>
      <c r="NX582" s="26"/>
      <c r="NY582" s="26"/>
      <c r="NZ582" s="26"/>
      <c r="OA582" s="26"/>
      <c r="OB582" s="26"/>
      <c r="OC582" s="26"/>
      <c r="OD582" s="26"/>
      <c r="OE582" s="26"/>
      <c r="OF582" s="26"/>
      <c r="OG582" s="26"/>
      <c r="OH582" s="26"/>
      <c r="OI582" s="26"/>
      <c r="OJ582" s="26"/>
      <c r="OK582" s="26"/>
      <c r="OL582" s="26"/>
      <c r="OM582" s="26"/>
      <c r="ON582" s="26"/>
      <c r="OO582" s="26"/>
      <c r="OP582" s="26"/>
      <c r="OQ582" s="26"/>
      <c r="OR582" s="26"/>
      <c r="OS582" s="26"/>
      <c r="OT582" s="26"/>
      <c r="OU582" s="26"/>
      <c r="OV582" s="26"/>
      <c r="OW582" s="26"/>
      <c r="OX582" s="26"/>
      <c r="OY582" s="26"/>
      <c r="OZ582" s="26"/>
      <c r="PA582" s="26"/>
      <c r="PB582" s="26"/>
      <c r="PC582" s="26"/>
      <c r="PD582" s="26"/>
      <c r="PE582" s="26"/>
      <c r="PF582" s="26"/>
      <c r="PG582" s="26"/>
      <c r="PH582" s="26"/>
      <c r="PI582" s="26"/>
      <c r="PJ582" s="26"/>
      <c r="PK582" s="26"/>
      <c r="PL582" s="26"/>
      <c r="PM582" s="26"/>
      <c r="PN582" s="26"/>
      <c r="PO582" s="26"/>
      <c r="PP582" s="26"/>
      <c r="PQ582" s="26"/>
      <c r="PR582" s="26"/>
      <c r="PS582" s="26"/>
      <c r="PT582" s="26"/>
      <c r="PU582" s="26"/>
      <c r="PV582" s="26"/>
      <c r="PW582" s="26"/>
      <c r="PX582" s="26"/>
      <c r="PY582" s="26"/>
      <c r="PZ582" s="26"/>
      <c r="QA582" s="26"/>
      <c r="QB582" s="26"/>
      <c r="QC582" s="26"/>
      <c r="QD582" s="26"/>
      <c r="QE582" s="26"/>
      <c r="QF582" s="26"/>
      <c r="QG582" s="26"/>
      <c r="QH582" s="26"/>
      <c r="QI582" s="26"/>
      <c r="QJ582" s="26"/>
      <c r="QK582" s="26"/>
      <c r="QL582" s="26"/>
      <c r="QM582" s="26"/>
      <c r="QN582" s="26"/>
      <c r="QO582" s="26"/>
      <c r="QP582" s="26"/>
      <c r="QQ582" s="26"/>
      <c r="QR582" s="26"/>
      <c r="QS582" s="26"/>
      <c r="QT582" s="26"/>
      <c r="QU582" s="26"/>
      <c r="QV582" s="26"/>
      <c r="QW582" s="26"/>
      <c r="QX582" s="26"/>
      <c r="QY582" s="26"/>
      <c r="QZ582" s="26"/>
      <c r="RA582" s="26"/>
      <c r="RB582" s="26"/>
      <c r="RC582" s="26"/>
      <c r="RD582" s="26"/>
      <c r="RE582" s="26"/>
      <c r="RF582" s="26"/>
      <c r="RG582" s="26"/>
      <c r="RH582" s="26"/>
      <c r="RI582" s="26"/>
      <c r="RJ582" s="26"/>
      <c r="RK582" s="26"/>
      <c r="RL582" s="26"/>
      <c r="RM582" s="26"/>
      <c r="RN582" s="26"/>
      <c r="RO582" s="26"/>
      <c r="RP582" s="26"/>
      <c r="RQ582" s="26"/>
      <c r="RR582" s="26"/>
      <c r="RS582" s="26"/>
      <c r="RT582" s="26"/>
      <c r="RU582" s="26"/>
      <c r="RV582" s="26"/>
      <c r="RW582" s="26"/>
      <c r="RX582" s="26"/>
      <c r="RY582" s="26"/>
      <c r="RZ582" s="26"/>
      <c r="SA582" s="26"/>
      <c r="SB582" s="26"/>
      <c r="SC582" s="26"/>
      <c r="SD582" s="26"/>
      <c r="SE582" s="26"/>
      <c r="SF582" s="26"/>
      <c r="SG582" s="26"/>
      <c r="SH582" s="26"/>
      <c r="SI582" s="26"/>
      <c r="SJ582" s="26"/>
      <c r="SK582" s="26"/>
      <c r="SL582" s="26"/>
      <c r="SM582" s="26"/>
      <c r="SN582" s="26"/>
      <c r="SO582" s="26"/>
      <c r="SP582" s="26"/>
      <c r="AAV582" s="26"/>
      <c r="AAW582" s="26"/>
      <c r="AAX582" s="26"/>
      <c r="AAY582" s="26"/>
      <c r="AAZ582" s="26"/>
      <c r="ABA582" s="26"/>
      <c r="ABB582" s="26"/>
      <c r="ABC582" s="26"/>
      <c r="ABD582" s="26"/>
      <c r="ABE582" s="26"/>
      <c r="ABF582" s="26"/>
      <c r="ABG582" s="26"/>
      <c r="ABH582" s="26"/>
      <c r="ABI582" s="26"/>
      <c r="ABJ582" s="26"/>
      <c r="ABK582" s="26"/>
      <c r="ABL582" s="26"/>
      <c r="ABM582" s="26"/>
      <c r="ABN582" s="26"/>
      <c r="ABO582" s="26"/>
      <c r="ABP582" s="26"/>
      <c r="ABQ582" s="26"/>
      <c r="ABR582" s="26"/>
      <c r="ABS582" s="26"/>
      <c r="ABT582" s="26"/>
      <c r="ABU582" s="26"/>
      <c r="ABV582" s="26"/>
      <c r="ABW582" s="26"/>
      <c r="ABX582" s="26"/>
      <c r="ABY582" s="26"/>
      <c r="ABZ582" s="26"/>
      <c r="ACA582" s="26"/>
      <c r="ACB582" s="26"/>
      <c r="ACC582" s="26"/>
      <c r="ACD582" s="26"/>
      <c r="ACE582" s="26"/>
      <c r="ACF582" s="26"/>
      <c r="ACG582" s="26"/>
      <c r="ACH582" s="26"/>
      <c r="ACI582" s="26"/>
      <c r="ACJ582" s="26"/>
      <c r="ACK582" s="26"/>
      <c r="ACL582" s="26"/>
      <c r="ACM582" s="26"/>
      <c r="ACN582" s="26"/>
      <c r="ACO582" s="26"/>
      <c r="ACP582" s="26"/>
      <c r="ACQ582" s="26"/>
      <c r="ACR582" s="26"/>
      <c r="ACS582" s="26"/>
      <c r="ACT582" s="26"/>
      <c r="ACU582" s="26"/>
      <c r="ACV582" s="26"/>
      <c r="ACW582" s="26"/>
      <c r="ACX582" s="26"/>
      <c r="ACY582" s="26"/>
      <c r="ACZ582" s="26"/>
      <c r="ADA582" s="26"/>
      <c r="ADB582" s="26"/>
      <c r="ADC582" s="26"/>
      <c r="ADD582" s="26"/>
      <c r="ADE582" s="26"/>
      <c r="ADF582" s="26"/>
      <c r="ADG582" s="26"/>
      <c r="ADH582" s="26"/>
      <c r="ADI582" s="26"/>
      <c r="ADJ582" s="26"/>
      <c r="ADK582" s="26"/>
      <c r="ADL582" s="26"/>
      <c r="ADM582" s="26"/>
      <c r="ADN582" s="26"/>
      <c r="ADO582" s="26"/>
      <c r="ADP582" s="26"/>
      <c r="ADQ582" s="26"/>
      <c r="ADR582" s="26"/>
      <c r="ADS582" s="26"/>
      <c r="ADT582" s="26"/>
      <c r="ADU582" s="26"/>
      <c r="ADV582" s="26"/>
      <c r="ADW582" s="26"/>
      <c r="ADX582" s="26"/>
      <c r="ADY582" s="26"/>
      <c r="ADZ582" s="26"/>
      <c r="AEA582" s="26"/>
      <c r="AEB582" s="26"/>
      <c r="AEC582" s="26"/>
      <c r="AED582" s="26"/>
      <c r="AEE582" s="26"/>
      <c r="AEF582" s="26"/>
      <c r="AEG582" s="26"/>
      <c r="AEH582" s="26"/>
      <c r="AEI582" s="26"/>
      <c r="AEJ582" s="26"/>
      <c r="AEK582" s="26"/>
      <c r="AEL582" s="26"/>
      <c r="AEM582" s="26"/>
      <c r="AEN582" s="26"/>
      <c r="AEO582" s="26"/>
      <c r="AEP582" s="26"/>
      <c r="AEQ582" s="26"/>
      <c r="AER582" s="26"/>
      <c r="AES582" s="26"/>
      <c r="AET582" s="26"/>
      <c r="AEU582" s="26"/>
      <c r="AEV582" s="26"/>
      <c r="AEW582" s="26"/>
      <c r="AEX582" s="26"/>
      <c r="AEY582" s="26"/>
      <c r="AEZ582" s="26"/>
      <c r="AFA582" s="26"/>
      <c r="AFB582" s="26"/>
      <c r="AFC582" s="26"/>
      <c r="AFD582" s="26"/>
      <c r="AFE582" s="26"/>
      <c r="AFF582" s="26"/>
      <c r="AFG582" s="26"/>
      <c r="AFH582" s="26"/>
      <c r="AFI582" s="26"/>
      <c r="AFJ582" s="26"/>
      <c r="AFK582" s="26"/>
      <c r="AFL582" s="26"/>
      <c r="AFM582" s="26"/>
      <c r="AFN582" s="26"/>
      <c r="AFO582" s="26"/>
      <c r="AFP582" s="26"/>
      <c r="AFQ582" s="26"/>
      <c r="AFR582" s="26"/>
      <c r="AFS582" s="26"/>
      <c r="AFT582" s="26"/>
      <c r="AFU582" s="26"/>
      <c r="AFV582" s="26"/>
      <c r="AFW582" s="26"/>
      <c r="AFX582" s="26"/>
      <c r="AFY582" s="26"/>
      <c r="AFZ582" s="26"/>
      <c r="AGA582" s="26"/>
      <c r="AGB582" s="26"/>
      <c r="AGC582" s="26"/>
      <c r="AGD582" s="26"/>
      <c r="AGE582" s="26"/>
      <c r="AGF582" s="26"/>
      <c r="AGG582" s="26"/>
      <c r="AGH582" s="26"/>
      <c r="AGI582" s="26"/>
      <c r="AGJ582" s="26"/>
      <c r="AGK582" s="26"/>
      <c r="AGL582" s="26"/>
      <c r="AGM582" s="26"/>
      <c r="AGN582" s="26"/>
      <c r="AGO582" s="26"/>
    </row>
    <row r="583" spans="371:873" x14ac:dyDescent="0.25">
      <c r="NG583" s="26"/>
      <c r="NH583" s="26"/>
      <c r="NI583" s="26"/>
      <c r="NJ583" s="26"/>
      <c r="NK583" s="26"/>
      <c r="NL583" s="26"/>
      <c r="NM583" s="26"/>
      <c r="NN583" s="26"/>
      <c r="NO583" s="26"/>
      <c r="NP583" s="26"/>
      <c r="NQ583" s="26"/>
      <c r="NR583" s="26"/>
      <c r="NS583" s="26"/>
      <c r="NT583" s="26"/>
      <c r="NU583" s="26"/>
      <c r="NV583" s="26"/>
      <c r="NW583" s="26"/>
      <c r="NX583" s="26"/>
      <c r="NY583" s="26"/>
      <c r="NZ583" s="26"/>
      <c r="OA583" s="26"/>
      <c r="OB583" s="26"/>
      <c r="OC583" s="26"/>
      <c r="OD583" s="26"/>
      <c r="OE583" s="26"/>
      <c r="OF583" s="26"/>
      <c r="OG583" s="26"/>
      <c r="OH583" s="26"/>
      <c r="OI583" s="26"/>
      <c r="OJ583" s="26"/>
      <c r="OK583" s="26"/>
      <c r="OL583" s="26"/>
      <c r="OM583" s="26"/>
      <c r="ON583" s="26"/>
      <c r="OO583" s="26"/>
      <c r="OP583" s="26"/>
      <c r="OQ583" s="26"/>
      <c r="OR583" s="26"/>
      <c r="OS583" s="26"/>
      <c r="OT583" s="26"/>
      <c r="OU583" s="26"/>
      <c r="OV583" s="26"/>
      <c r="OW583" s="26"/>
      <c r="OX583" s="26"/>
      <c r="OY583" s="26"/>
      <c r="OZ583" s="26"/>
      <c r="PA583" s="26"/>
      <c r="PB583" s="26"/>
      <c r="PC583" s="26"/>
      <c r="PD583" s="26"/>
      <c r="PE583" s="26"/>
      <c r="PF583" s="26"/>
      <c r="PG583" s="26"/>
      <c r="PH583" s="26"/>
      <c r="PI583" s="26"/>
      <c r="PJ583" s="26"/>
      <c r="PK583" s="26"/>
      <c r="PL583" s="26"/>
      <c r="PM583" s="26"/>
      <c r="PN583" s="26"/>
      <c r="PO583" s="26"/>
      <c r="PP583" s="26"/>
      <c r="PQ583" s="26"/>
      <c r="PR583" s="26"/>
      <c r="PS583" s="26"/>
      <c r="PT583" s="26"/>
      <c r="PU583" s="26"/>
      <c r="PV583" s="26"/>
      <c r="PW583" s="26"/>
      <c r="PX583" s="26"/>
      <c r="PY583" s="26"/>
      <c r="PZ583" s="26"/>
      <c r="QA583" s="26"/>
      <c r="QB583" s="26"/>
      <c r="QC583" s="26"/>
      <c r="QD583" s="26"/>
      <c r="QE583" s="26"/>
      <c r="QF583" s="26"/>
      <c r="QG583" s="26"/>
      <c r="QH583" s="26"/>
      <c r="QI583" s="26"/>
      <c r="QJ583" s="26"/>
      <c r="QK583" s="26"/>
      <c r="QL583" s="26"/>
      <c r="QM583" s="26"/>
      <c r="QN583" s="26"/>
      <c r="QO583" s="26"/>
      <c r="QP583" s="26"/>
      <c r="QQ583" s="26"/>
      <c r="QR583" s="26"/>
      <c r="QS583" s="26"/>
      <c r="QT583" s="26"/>
      <c r="QU583" s="26"/>
      <c r="QV583" s="26"/>
      <c r="QW583" s="26"/>
      <c r="QX583" s="26"/>
      <c r="QY583" s="26"/>
      <c r="QZ583" s="26"/>
      <c r="RA583" s="26"/>
      <c r="RB583" s="26"/>
      <c r="RC583" s="26"/>
      <c r="RD583" s="26"/>
      <c r="RE583" s="26"/>
      <c r="RF583" s="26"/>
      <c r="RG583" s="26"/>
      <c r="RH583" s="26"/>
      <c r="RI583" s="26"/>
      <c r="RJ583" s="26"/>
      <c r="RK583" s="26"/>
      <c r="RL583" s="26"/>
      <c r="RM583" s="26"/>
      <c r="RN583" s="26"/>
      <c r="RO583" s="26"/>
      <c r="RP583" s="26"/>
      <c r="RQ583" s="26"/>
      <c r="RR583" s="26"/>
      <c r="RS583" s="26"/>
      <c r="RT583" s="26"/>
      <c r="RU583" s="26"/>
      <c r="RV583" s="26"/>
      <c r="RW583" s="26"/>
      <c r="RX583" s="26"/>
      <c r="RY583" s="26"/>
      <c r="RZ583" s="26"/>
      <c r="SA583" s="26"/>
      <c r="SB583" s="26"/>
      <c r="SC583" s="26"/>
      <c r="SD583" s="26"/>
      <c r="SE583" s="26"/>
      <c r="SF583" s="26"/>
      <c r="SG583" s="26"/>
      <c r="SH583" s="26"/>
      <c r="SI583" s="26"/>
      <c r="SJ583" s="26"/>
      <c r="SK583" s="26"/>
      <c r="SL583" s="26"/>
      <c r="SM583" s="26"/>
      <c r="SN583" s="26"/>
      <c r="SO583" s="26"/>
      <c r="SP583" s="26"/>
      <c r="AAV583" s="26"/>
      <c r="AAW583" s="26"/>
      <c r="AAX583" s="26"/>
      <c r="AAY583" s="26"/>
      <c r="AAZ583" s="26"/>
      <c r="ABA583" s="26"/>
      <c r="ABB583" s="26"/>
      <c r="ABC583" s="26"/>
      <c r="ABD583" s="26"/>
      <c r="ABE583" s="26"/>
      <c r="ABF583" s="26"/>
      <c r="ABG583" s="26"/>
      <c r="ABH583" s="26"/>
      <c r="ABI583" s="26"/>
      <c r="ABJ583" s="26"/>
      <c r="ABK583" s="26"/>
      <c r="ABL583" s="26"/>
      <c r="ABM583" s="26"/>
      <c r="ABN583" s="26"/>
      <c r="ABO583" s="26"/>
      <c r="ABP583" s="26"/>
      <c r="ABQ583" s="26"/>
      <c r="ABR583" s="26"/>
      <c r="ABS583" s="26"/>
      <c r="ABT583" s="26"/>
      <c r="ABU583" s="26"/>
      <c r="ABV583" s="26"/>
      <c r="ABW583" s="26"/>
      <c r="ABX583" s="26"/>
      <c r="ABY583" s="26"/>
      <c r="ABZ583" s="26"/>
      <c r="ACA583" s="26"/>
      <c r="ACB583" s="26"/>
      <c r="ACC583" s="26"/>
      <c r="ACD583" s="26"/>
      <c r="ACE583" s="26"/>
      <c r="ACF583" s="26"/>
      <c r="ACG583" s="26"/>
      <c r="ACH583" s="26"/>
      <c r="ACI583" s="26"/>
      <c r="ACJ583" s="26"/>
      <c r="ACK583" s="26"/>
      <c r="ACL583" s="26"/>
      <c r="ACM583" s="26"/>
      <c r="ACN583" s="26"/>
      <c r="ACO583" s="26"/>
      <c r="ACP583" s="26"/>
      <c r="ACQ583" s="26"/>
      <c r="ACR583" s="26"/>
      <c r="ACS583" s="26"/>
      <c r="ACT583" s="26"/>
      <c r="ACU583" s="26"/>
      <c r="ACV583" s="26"/>
      <c r="ACW583" s="26"/>
      <c r="ACX583" s="26"/>
      <c r="ACY583" s="26"/>
      <c r="ACZ583" s="26"/>
      <c r="ADA583" s="26"/>
      <c r="ADB583" s="26"/>
      <c r="ADC583" s="26"/>
      <c r="ADD583" s="26"/>
      <c r="ADE583" s="26"/>
      <c r="ADF583" s="26"/>
      <c r="ADG583" s="26"/>
      <c r="ADH583" s="26"/>
      <c r="ADI583" s="26"/>
      <c r="ADJ583" s="26"/>
      <c r="ADK583" s="26"/>
      <c r="ADL583" s="26"/>
      <c r="ADM583" s="26"/>
      <c r="ADN583" s="26"/>
      <c r="ADO583" s="26"/>
      <c r="ADP583" s="26"/>
      <c r="ADQ583" s="26"/>
      <c r="ADR583" s="26"/>
      <c r="ADS583" s="26"/>
      <c r="ADT583" s="26"/>
      <c r="ADU583" s="26"/>
      <c r="ADV583" s="26"/>
      <c r="ADW583" s="26"/>
      <c r="ADX583" s="26"/>
      <c r="ADY583" s="26"/>
      <c r="ADZ583" s="26"/>
      <c r="AEA583" s="26"/>
      <c r="AEB583" s="26"/>
      <c r="AEC583" s="26"/>
      <c r="AED583" s="26"/>
      <c r="AEE583" s="26"/>
      <c r="AEF583" s="26"/>
      <c r="AEG583" s="26"/>
      <c r="AEH583" s="26"/>
      <c r="AEI583" s="26"/>
      <c r="AEJ583" s="26"/>
      <c r="AEK583" s="26"/>
      <c r="AEL583" s="26"/>
      <c r="AEM583" s="26"/>
      <c r="AEN583" s="26"/>
      <c r="AEO583" s="26"/>
      <c r="AEP583" s="26"/>
      <c r="AEQ583" s="26"/>
      <c r="AER583" s="26"/>
      <c r="AES583" s="26"/>
      <c r="AET583" s="26"/>
      <c r="AEU583" s="26"/>
      <c r="AEV583" s="26"/>
      <c r="AEW583" s="26"/>
      <c r="AEX583" s="26"/>
      <c r="AEY583" s="26"/>
      <c r="AEZ583" s="26"/>
      <c r="AFA583" s="26"/>
      <c r="AFB583" s="26"/>
      <c r="AFC583" s="26"/>
      <c r="AFD583" s="26"/>
      <c r="AFE583" s="26"/>
      <c r="AFF583" s="26"/>
      <c r="AFG583" s="26"/>
      <c r="AFH583" s="26"/>
      <c r="AFI583" s="26"/>
      <c r="AFJ583" s="26"/>
      <c r="AFK583" s="26"/>
      <c r="AFL583" s="26"/>
      <c r="AFM583" s="26"/>
      <c r="AFN583" s="26"/>
      <c r="AFO583" s="26"/>
      <c r="AFP583" s="26"/>
      <c r="AFQ583" s="26"/>
      <c r="AFR583" s="26"/>
      <c r="AFS583" s="26"/>
      <c r="AFT583" s="26"/>
      <c r="AFU583" s="26"/>
      <c r="AFV583" s="26"/>
      <c r="AFW583" s="26"/>
      <c r="AFX583" s="26"/>
      <c r="AFY583" s="26"/>
      <c r="AFZ583" s="26"/>
      <c r="AGA583" s="26"/>
      <c r="AGB583" s="26"/>
      <c r="AGC583" s="26"/>
      <c r="AGD583" s="26"/>
      <c r="AGE583" s="26"/>
      <c r="AGF583" s="26"/>
      <c r="AGG583" s="26"/>
      <c r="AGH583" s="26"/>
      <c r="AGI583" s="26"/>
      <c r="AGJ583" s="26"/>
      <c r="AGK583" s="26"/>
      <c r="AGL583" s="26"/>
      <c r="AGM583" s="26"/>
      <c r="AGN583" s="26"/>
      <c r="AGO583" s="26"/>
    </row>
    <row r="584" spans="371:873" x14ac:dyDescent="0.25">
      <c r="NG584" s="26"/>
      <c r="NH584" s="26"/>
      <c r="NI584" s="26"/>
      <c r="NJ584" s="26"/>
      <c r="NK584" s="26"/>
      <c r="NL584" s="26"/>
      <c r="NM584" s="26"/>
      <c r="NN584" s="26"/>
      <c r="NO584" s="26"/>
      <c r="NP584" s="26"/>
      <c r="NQ584" s="26"/>
      <c r="NR584" s="26"/>
      <c r="NS584" s="26"/>
      <c r="NT584" s="26"/>
      <c r="NU584" s="26"/>
      <c r="NV584" s="26"/>
      <c r="NW584" s="26"/>
      <c r="NX584" s="26"/>
      <c r="NY584" s="26"/>
      <c r="NZ584" s="26"/>
      <c r="OA584" s="26"/>
      <c r="OB584" s="26"/>
      <c r="OC584" s="26"/>
      <c r="OD584" s="26"/>
      <c r="OE584" s="26"/>
      <c r="OF584" s="26"/>
      <c r="OG584" s="26"/>
      <c r="OH584" s="26"/>
      <c r="OI584" s="26"/>
      <c r="OJ584" s="26"/>
      <c r="OK584" s="26"/>
      <c r="OL584" s="26"/>
      <c r="OM584" s="26"/>
      <c r="ON584" s="26"/>
      <c r="OO584" s="26"/>
      <c r="OP584" s="26"/>
      <c r="OQ584" s="26"/>
      <c r="OR584" s="26"/>
      <c r="OS584" s="26"/>
      <c r="OT584" s="26"/>
      <c r="OU584" s="26"/>
      <c r="OV584" s="26"/>
      <c r="OW584" s="26"/>
      <c r="OX584" s="26"/>
      <c r="OY584" s="26"/>
      <c r="OZ584" s="26"/>
      <c r="PA584" s="26"/>
      <c r="PB584" s="26"/>
      <c r="PC584" s="26"/>
      <c r="PD584" s="26"/>
      <c r="PE584" s="26"/>
      <c r="PF584" s="26"/>
      <c r="PG584" s="26"/>
      <c r="PH584" s="26"/>
      <c r="PI584" s="26"/>
      <c r="PJ584" s="26"/>
      <c r="PK584" s="26"/>
      <c r="PL584" s="26"/>
      <c r="PM584" s="26"/>
      <c r="PN584" s="26"/>
      <c r="PO584" s="26"/>
      <c r="PP584" s="26"/>
      <c r="PQ584" s="26"/>
      <c r="PR584" s="26"/>
      <c r="PS584" s="26"/>
      <c r="PT584" s="26"/>
      <c r="PU584" s="26"/>
      <c r="PV584" s="26"/>
      <c r="PW584" s="26"/>
      <c r="PX584" s="26"/>
      <c r="PY584" s="26"/>
      <c r="PZ584" s="26"/>
      <c r="QA584" s="26"/>
      <c r="QB584" s="26"/>
      <c r="QC584" s="26"/>
      <c r="QD584" s="26"/>
      <c r="QE584" s="26"/>
      <c r="QF584" s="26"/>
      <c r="QG584" s="26"/>
      <c r="QH584" s="26"/>
      <c r="QI584" s="26"/>
      <c r="QJ584" s="26"/>
      <c r="QK584" s="26"/>
      <c r="QL584" s="26"/>
      <c r="QM584" s="26"/>
      <c r="QN584" s="26"/>
      <c r="QO584" s="26"/>
      <c r="QP584" s="26"/>
      <c r="QQ584" s="26"/>
      <c r="QR584" s="26"/>
      <c r="QS584" s="26"/>
      <c r="QT584" s="26"/>
      <c r="QU584" s="26"/>
      <c r="QV584" s="26"/>
      <c r="QW584" s="26"/>
      <c r="QX584" s="26"/>
      <c r="QY584" s="26"/>
      <c r="QZ584" s="26"/>
      <c r="RA584" s="26"/>
      <c r="RB584" s="26"/>
      <c r="RC584" s="26"/>
      <c r="RD584" s="26"/>
      <c r="RE584" s="26"/>
      <c r="RF584" s="26"/>
      <c r="RG584" s="26"/>
      <c r="RH584" s="26"/>
      <c r="RI584" s="26"/>
      <c r="RJ584" s="26"/>
      <c r="RK584" s="26"/>
      <c r="RL584" s="26"/>
      <c r="RM584" s="26"/>
      <c r="RN584" s="26"/>
      <c r="RO584" s="26"/>
      <c r="RP584" s="26"/>
      <c r="RQ584" s="26"/>
      <c r="RR584" s="26"/>
      <c r="RS584" s="26"/>
      <c r="RT584" s="26"/>
      <c r="RU584" s="26"/>
      <c r="RV584" s="26"/>
      <c r="RW584" s="26"/>
      <c r="RX584" s="26"/>
      <c r="RY584" s="26"/>
      <c r="RZ584" s="26"/>
      <c r="SA584" s="26"/>
      <c r="SB584" s="26"/>
      <c r="SC584" s="26"/>
      <c r="SD584" s="26"/>
      <c r="SE584" s="26"/>
      <c r="SF584" s="26"/>
      <c r="SG584" s="26"/>
      <c r="SH584" s="26"/>
      <c r="SI584" s="26"/>
      <c r="SJ584" s="26"/>
      <c r="SK584" s="26"/>
      <c r="SL584" s="26"/>
      <c r="SM584" s="26"/>
      <c r="SN584" s="26"/>
      <c r="SO584" s="26"/>
      <c r="SP584" s="26"/>
      <c r="AAV584" s="26"/>
      <c r="AAW584" s="26"/>
      <c r="AAX584" s="26"/>
      <c r="AAY584" s="26"/>
      <c r="AAZ584" s="26"/>
      <c r="ABA584" s="26"/>
      <c r="ABB584" s="26"/>
      <c r="ABC584" s="26"/>
      <c r="ABD584" s="26"/>
      <c r="ABE584" s="26"/>
      <c r="ABF584" s="26"/>
      <c r="ABG584" s="26"/>
      <c r="ABH584" s="26"/>
      <c r="ABI584" s="26"/>
      <c r="ABJ584" s="26"/>
      <c r="ABK584" s="26"/>
      <c r="ABL584" s="26"/>
      <c r="ABM584" s="26"/>
      <c r="ABN584" s="26"/>
      <c r="ABO584" s="26"/>
      <c r="ABP584" s="26"/>
      <c r="ABQ584" s="26"/>
      <c r="ABR584" s="26"/>
      <c r="ABS584" s="26"/>
      <c r="ABT584" s="26"/>
      <c r="ABU584" s="26"/>
      <c r="ABV584" s="26"/>
      <c r="ABW584" s="26"/>
      <c r="ABX584" s="26"/>
      <c r="ABY584" s="26"/>
      <c r="ABZ584" s="26"/>
      <c r="ACA584" s="26"/>
      <c r="ACB584" s="26"/>
      <c r="ACC584" s="26"/>
      <c r="ACD584" s="26"/>
      <c r="ACE584" s="26"/>
      <c r="ACF584" s="26"/>
      <c r="ACG584" s="26"/>
      <c r="ACH584" s="26"/>
      <c r="ACI584" s="26"/>
      <c r="ACJ584" s="26"/>
      <c r="ACK584" s="26"/>
      <c r="ACL584" s="26"/>
      <c r="ACM584" s="26"/>
      <c r="ACN584" s="26"/>
      <c r="ACO584" s="26"/>
      <c r="ACP584" s="26"/>
      <c r="ACQ584" s="26"/>
      <c r="ACR584" s="26"/>
      <c r="ACS584" s="26"/>
      <c r="ACT584" s="26"/>
      <c r="ACU584" s="26"/>
      <c r="ACV584" s="26"/>
      <c r="ACW584" s="26"/>
      <c r="ACX584" s="26"/>
      <c r="ACY584" s="26"/>
      <c r="ACZ584" s="26"/>
      <c r="ADA584" s="26"/>
      <c r="ADB584" s="26"/>
      <c r="ADC584" s="26"/>
      <c r="ADD584" s="26"/>
      <c r="ADE584" s="26"/>
      <c r="ADF584" s="26"/>
      <c r="ADG584" s="26"/>
      <c r="ADH584" s="26"/>
      <c r="ADI584" s="26"/>
      <c r="ADJ584" s="26"/>
      <c r="ADK584" s="26"/>
      <c r="ADL584" s="26"/>
      <c r="ADM584" s="26"/>
      <c r="ADN584" s="26"/>
      <c r="ADO584" s="26"/>
      <c r="ADP584" s="26"/>
      <c r="ADQ584" s="26"/>
      <c r="ADR584" s="26"/>
      <c r="ADS584" s="26"/>
      <c r="ADT584" s="26"/>
      <c r="ADU584" s="26"/>
      <c r="ADV584" s="26"/>
      <c r="ADW584" s="26"/>
      <c r="ADX584" s="26"/>
      <c r="ADY584" s="26"/>
      <c r="ADZ584" s="26"/>
      <c r="AEA584" s="26"/>
      <c r="AEB584" s="26"/>
      <c r="AEC584" s="26"/>
      <c r="AED584" s="26"/>
      <c r="AEE584" s="26"/>
      <c r="AEF584" s="26"/>
      <c r="AEG584" s="26"/>
      <c r="AEH584" s="26"/>
      <c r="AEI584" s="26"/>
      <c r="AEJ584" s="26"/>
      <c r="AEK584" s="26"/>
      <c r="AEL584" s="26"/>
      <c r="AEM584" s="26"/>
      <c r="AEN584" s="26"/>
      <c r="AEO584" s="26"/>
      <c r="AEP584" s="26"/>
      <c r="AEQ584" s="26"/>
      <c r="AER584" s="26"/>
      <c r="AES584" s="26"/>
      <c r="AET584" s="26"/>
      <c r="AEU584" s="26"/>
      <c r="AEV584" s="26"/>
      <c r="AEW584" s="26"/>
      <c r="AEX584" s="26"/>
      <c r="AEY584" s="26"/>
      <c r="AEZ584" s="26"/>
      <c r="AFA584" s="26"/>
      <c r="AFB584" s="26"/>
      <c r="AFC584" s="26"/>
      <c r="AFD584" s="26"/>
      <c r="AFE584" s="26"/>
      <c r="AFF584" s="26"/>
      <c r="AFG584" s="26"/>
      <c r="AFH584" s="26"/>
      <c r="AFI584" s="26"/>
      <c r="AFJ584" s="26"/>
      <c r="AFK584" s="26"/>
      <c r="AFL584" s="26"/>
      <c r="AFM584" s="26"/>
      <c r="AFN584" s="26"/>
      <c r="AFO584" s="26"/>
      <c r="AFP584" s="26"/>
      <c r="AFQ584" s="26"/>
      <c r="AFR584" s="26"/>
      <c r="AFS584" s="26"/>
      <c r="AFT584" s="26"/>
      <c r="AFU584" s="26"/>
      <c r="AFV584" s="26"/>
      <c r="AFW584" s="26"/>
      <c r="AFX584" s="26"/>
      <c r="AFY584" s="26"/>
      <c r="AFZ584" s="26"/>
      <c r="AGA584" s="26"/>
      <c r="AGB584" s="26"/>
      <c r="AGC584" s="26"/>
      <c r="AGD584" s="26"/>
      <c r="AGE584" s="26"/>
      <c r="AGF584" s="26"/>
      <c r="AGG584" s="26"/>
      <c r="AGH584" s="26"/>
      <c r="AGI584" s="26"/>
      <c r="AGJ584" s="26"/>
      <c r="AGK584" s="26"/>
      <c r="AGL584" s="26"/>
      <c r="AGM584" s="26"/>
      <c r="AGN584" s="26"/>
      <c r="AGO584" s="26"/>
    </row>
    <row r="585" spans="371:873" x14ac:dyDescent="0.25">
      <c r="NG585" s="26"/>
      <c r="NH585" s="26"/>
      <c r="NI585" s="26"/>
      <c r="NJ585" s="26"/>
      <c r="NK585" s="26"/>
      <c r="NL585" s="26"/>
      <c r="NM585" s="26"/>
      <c r="NN585" s="26"/>
      <c r="NO585" s="26"/>
      <c r="NP585" s="26"/>
      <c r="NQ585" s="26"/>
      <c r="NR585" s="26"/>
      <c r="NS585" s="26"/>
      <c r="NT585" s="26"/>
      <c r="NU585" s="26"/>
      <c r="NV585" s="26"/>
      <c r="NW585" s="26"/>
      <c r="NX585" s="26"/>
      <c r="NY585" s="26"/>
      <c r="NZ585" s="26"/>
      <c r="OA585" s="26"/>
      <c r="OB585" s="26"/>
      <c r="OC585" s="26"/>
      <c r="OD585" s="26"/>
      <c r="OE585" s="26"/>
      <c r="OF585" s="26"/>
      <c r="OG585" s="26"/>
      <c r="OH585" s="26"/>
      <c r="OI585" s="26"/>
      <c r="OJ585" s="26"/>
      <c r="OK585" s="26"/>
      <c r="OL585" s="26"/>
      <c r="OM585" s="26"/>
      <c r="ON585" s="26"/>
      <c r="OO585" s="26"/>
      <c r="OP585" s="26"/>
      <c r="OQ585" s="26"/>
      <c r="OR585" s="26"/>
      <c r="OS585" s="26"/>
      <c r="OT585" s="26"/>
      <c r="OU585" s="26"/>
      <c r="OV585" s="26"/>
      <c r="OW585" s="26"/>
      <c r="OX585" s="26"/>
      <c r="OY585" s="26"/>
      <c r="OZ585" s="26"/>
      <c r="PA585" s="26"/>
      <c r="PB585" s="26"/>
      <c r="PC585" s="26"/>
      <c r="PD585" s="26"/>
      <c r="PE585" s="26"/>
      <c r="PF585" s="26"/>
      <c r="PG585" s="26"/>
      <c r="PH585" s="26"/>
      <c r="PI585" s="26"/>
      <c r="PJ585" s="26"/>
      <c r="PK585" s="26"/>
      <c r="PL585" s="26"/>
      <c r="PM585" s="26"/>
      <c r="PN585" s="26"/>
      <c r="PO585" s="26"/>
      <c r="PP585" s="26"/>
      <c r="PQ585" s="26"/>
      <c r="PR585" s="26"/>
      <c r="PS585" s="26"/>
      <c r="PT585" s="26"/>
      <c r="PU585" s="26"/>
      <c r="PV585" s="26"/>
      <c r="PW585" s="26"/>
      <c r="PX585" s="26"/>
      <c r="PY585" s="26"/>
      <c r="PZ585" s="26"/>
      <c r="QA585" s="26"/>
      <c r="QB585" s="26"/>
      <c r="QC585" s="26"/>
      <c r="QD585" s="26"/>
      <c r="QE585" s="26"/>
      <c r="QF585" s="26"/>
      <c r="QG585" s="26"/>
      <c r="QH585" s="26"/>
      <c r="QI585" s="26"/>
      <c r="QJ585" s="26"/>
      <c r="QK585" s="26"/>
      <c r="QL585" s="26"/>
      <c r="QM585" s="26"/>
      <c r="QN585" s="26"/>
      <c r="QO585" s="26"/>
      <c r="QP585" s="26"/>
      <c r="QQ585" s="26"/>
      <c r="QR585" s="26"/>
      <c r="QS585" s="26"/>
      <c r="QT585" s="26"/>
      <c r="QU585" s="26"/>
      <c r="QV585" s="26"/>
      <c r="QW585" s="26"/>
      <c r="QX585" s="26"/>
      <c r="QY585" s="26"/>
      <c r="QZ585" s="26"/>
      <c r="RA585" s="26"/>
      <c r="RB585" s="26"/>
      <c r="RC585" s="26"/>
      <c r="RD585" s="26"/>
      <c r="RE585" s="26"/>
      <c r="RF585" s="26"/>
      <c r="RG585" s="26"/>
      <c r="RH585" s="26"/>
      <c r="RI585" s="26"/>
      <c r="RJ585" s="26"/>
      <c r="RK585" s="26"/>
      <c r="RL585" s="26"/>
      <c r="RM585" s="26"/>
      <c r="RN585" s="26"/>
      <c r="RO585" s="26"/>
      <c r="RP585" s="26"/>
      <c r="RQ585" s="26"/>
      <c r="RR585" s="26"/>
      <c r="RS585" s="26"/>
      <c r="RT585" s="26"/>
      <c r="RU585" s="26"/>
      <c r="RV585" s="26"/>
      <c r="RW585" s="26"/>
      <c r="RX585" s="26"/>
      <c r="RY585" s="26"/>
      <c r="RZ585" s="26"/>
      <c r="SA585" s="26"/>
      <c r="SB585" s="26"/>
      <c r="SC585" s="26"/>
      <c r="SD585" s="26"/>
      <c r="SE585" s="26"/>
      <c r="SF585" s="26"/>
      <c r="SG585" s="26"/>
      <c r="SH585" s="26"/>
      <c r="SI585" s="26"/>
      <c r="SJ585" s="26"/>
      <c r="SK585" s="26"/>
      <c r="SL585" s="26"/>
      <c r="SM585" s="26"/>
      <c r="SN585" s="26"/>
      <c r="SO585" s="26"/>
      <c r="SP585" s="26"/>
      <c r="AAV585" s="26"/>
      <c r="AAW585" s="26"/>
      <c r="AAX585" s="26"/>
      <c r="AAY585" s="26"/>
      <c r="AAZ585" s="26"/>
      <c r="ABA585" s="26"/>
      <c r="ABB585" s="26"/>
      <c r="ABC585" s="26"/>
      <c r="ABD585" s="26"/>
      <c r="ABE585" s="26"/>
      <c r="ABF585" s="26"/>
      <c r="ABG585" s="26"/>
      <c r="ABH585" s="26"/>
      <c r="ABI585" s="26"/>
      <c r="ABJ585" s="26"/>
      <c r="ABK585" s="26"/>
      <c r="ABL585" s="26"/>
      <c r="ABM585" s="26"/>
      <c r="ABN585" s="26"/>
      <c r="ABO585" s="26"/>
      <c r="ABP585" s="26"/>
      <c r="ABQ585" s="26"/>
      <c r="ABR585" s="26"/>
      <c r="ABS585" s="26"/>
      <c r="ABT585" s="26"/>
      <c r="ABU585" s="26"/>
      <c r="ABV585" s="26"/>
      <c r="ABW585" s="26"/>
      <c r="ABX585" s="26"/>
      <c r="ABY585" s="26"/>
      <c r="ABZ585" s="26"/>
      <c r="ACA585" s="26"/>
      <c r="ACB585" s="26"/>
      <c r="ACC585" s="26"/>
      <c r="ACD585" s="26"/>
      <c r="ACE585" s="26"/>
      <c r="ACF585" s="26"/>
      <c r="ACG585" s="26"/>
      <c r="ACH585" s="26"/>
      <c r="ACI585" s="26"/>
      <c r="ACJ585" s="26"/>
      <c r="ACK585" s="26"/>
      <c r="ACL585" s="26"/>
      <c r="ACM585" s="26"/>
      <c r="ACN585" s="26"/>
      <c r="ACO585" s="26"/>
      <c r="ACP585" s="26"/>
      <c r="ACQ585" s="26"/>
      <c r="ACR585" s="26"/>
      <c r="ACS585" s="26"/>
      <c r="ACT585" s="26"/>
      <c r="ACU585" s="26"/>
      <c r="ACV585" s="26"/>
      <c r="ACW585" s="26"/>
      <c r="ACX585" s="26"/>
      <c r="ACY585" s="26"/>
      <c r="ACZ585" s="26"/>
      <c r="ADA585" s="26"/>
      <c r="ADB585" s="26"/>
      <c r="ADC585" s="26"/>
      <c r="ADD585" s="26"/>
      <c r="ADE585" s="26"/>
      <c r="ADF585" s="26"/>
      <c r="ADG585" s="26"/>
      <c r="ADH585" s="26"/>
      <c r="ADI585" s="26"/>
      <c r="ADJ585" s="26"/>
      <c r="ADK585" s="26"/>
      <c r="ADL585" s="26"/>
      <c r="ADM585" s="26"/>
      <c r="ADN585" s="26"/>
      <c r="ADO585" s="26"/>
      <c r="ADP585" s="26"/>
      <c r="ADQ585" s="26"/>
      <c r="ADR585" s="26"/>
      <c r="ADS585" s="26"/>
      <c r="ADT585" s="26"/>
      <c r="ADU585" s="26"/>
      <c r="ADV585" s="26"/>
      <c r="ADW585" s="26"/>
      <c r="ADX585" s="26"/>
      <c r="ADY585" s="26"/>
      <c r="ADZ585" s="26"/>
      <c r="AEA585" s="26"/>
      <c r="AEB585" s="26"/>
      <c r="AEC585" s="26"/>
      <c r="AED585" s="26"/>
      <c r="AEE585" s="26"/>
      <c r="AEF585" s="26"/>
      <c r="AEG585" s="26"/>
      <c r="AEH585" s="26"/>
      <c r="AEI585" s="26"/>
      <c r="AEJ585" s="26"/>
      <c r="AEK585" s="26"/>
      <c r="AEL585" s="26"/>
      <c r="AEM585" s="26"/>
      <c r="AEN585" s="26"/>
      <c r="AEO585" s="26"/>
      <c r="AEP585" s="26"/>
      <c r="AEQ585" s="26"/>
      <c r="AER585" s="26"/>
      <c r="AES585" s="26"/>
      <c r="AET585" s="26"/>
      <c r="AEU585" s="26"/>
      <c r="AEV585" s="26"/>
      <c r="AEW585" s="26"/>
      <c r="AEX585" s="26"/>
      <c r="AEY585" s="26"/>
      <c r="AEZ585" s="26"/>
      <c r="AFA585" s="26"/>
      <c r="AFB585" s="26"/>
      <c r="AFC585" s="26"/>
      <c r="AFD585" s="26"/>
      <c r="AFE585" s="26"/>
      <c r="AFF585" s="26"/>
      <c r="AFG585" s="26"/>
      <c r="AFH585" s="26"/>
      <c r="AFI585" s="26"/>
      <c r="AFJ585" s="26"/>
      <c r="AFK585" s="26"/>
      <c r="AFL585" s="26"/>
      <c r="AFM585" s="26"/>
      <c r="AFN585" s="26"/>
      <c r="AFO585" s="26"/>
      <c r="AFP585" s="26"/>
      <c r="AFQ585" s="26"/>
      <c r="AFR585" s="26"/>
      <c r="AFS585" s="26"/>
      <c r="AFT585" s="26"/>
      <c r="AFU585" s="26"/>
      <c r="AFV585" s="26"/>
      <c r="AFW585" s="26"/>
      <c r="AFX585" s="26"/>
      <c r="AFY585" s="26"/>
      <c r="AFZ585" s="26"/>
      <c r="AGA585" s="26"/>
      <c r="AGB585" s="26"/>
      <c r="AGC585" s="26"/>
      <c r="AGD585" s="26"/>
      <c r="AGE585" s="26"/>
      <c r="AGF585" s="26"/>
      <c r="AGG585" s="26"/>
      <c r="AGH585" s="26"/>
      <c r="AGI585" s="26"/>
      <c r="AGJ585" s="26"/>
      <c r="AGK585" s="26"/>
      <c r="AGL585" s="26"/>
      <c r="AGM585" s="26"/>
      <c r="AGN585" s="26"/>
      <c r="AGO585" s="26"/>
    </row>
    <row r="586" spans="371:873" x14ac:dyDescent="0.25">
      <c r="NG586" s="26"/>
      <c r="NH586" s="26"/>
      <c r="NI586" s="26"/>
      <c r="NJ586" s="26"/>
      <c r="NK586" s="26"/>
      <c r="NL586" s="26"/>
      <c r="NM586" s="26"/>
      <c r="NN586" s="26"/>
      <c r="NO586" s="26"/>
      <c r="NP586" s="26"/>
      <c r="NQ586" s="26"/>
      <c r="NR586" s="26"/>
      <c r="NS586" s="26"/>
      <c r="NT586" s="26"/>
      <c r="NU586" s="26"/>
      <c r="NV586" s="26"/>
      <c r="NW586" s="26"/>
      <c r="NX586" s="26"/>
      <c r="NY586" s="26"/>
      <c r="NZ586" s="26"/>
      <c r="OA586" s="26"/>
      <c r="OB586" s="26"/>
      <c r="OC586" s="26"/>
      <c r="OD586" s="26"/>
      <c r="OE586" s="26"/>
      <c r="OF586" s="26"/>
      <c r="OG586" s="26"/>
      <c r="OH586" s="26"/>
      <c r="OI586" s="26"/>
      <c r="OJ586" s="26"/>
      <c r="OK586" s="26"/>
      <c r="OL586" s="26"/>
      <c r="OM586" s="26"/>
      <c r="ON586" s="26"/>
      <c r="OO586" s="26"/>
      <c r="OP586" s="26"/>
      <c r="OQ586" s="26"/>
      <c r="OR586" s="26"/>
      <c r="OS586" s="26"/>
      <c r="OT586" s="26"/>
      <c r="OU586" s="26"/>
      <c r="OV586" s="26"/>
      <c r="OW586" s="26"/>
      <c r="OX586" s="26"/>
      <c r="OY586" s="26"/>
      <c r="OZ586" s="26"/>
      <c r="PA586" s="26"/>
      <c r="PB586" s="26"/>
      <c r="PC586" s="26"/>
      <c r="PD586" s="26"/>
      <c r="PE586" s="26"/>
      <c r="PF586" s="26"/>
      <c r="PG586" s="26"/>
      <c r="PH586" s="26"/>
      <c r="PI586" s="26"/>
      <c r="PJ586" s="26"/>
      <c r="PK586" s="26"/>
      <c r="PL586" s="26"/>
      <c r="PM586" s="26"/>
      <c r="PN586" s="26"/>
      <c r="PO586" s="26"/>
      <c r="PP586" s="26"/>
      <c r="PQ586" s="26"/>
      <c r="PR586" s="26"/>
      <c r="PS586" s="26"/>
      <c r="PT586" s="26"/>
      <c r="PU586" s="26"/>
      <c r="PV586" s="26"/>
      <c r="PW586" s="26"/>
      <c r="PX586" s="26"/>
      <c r="PY586" s="26"/>
      <c r="PZ586" s="26"/>
      <c r="QA586" s="26"/>
      <c r="QB586" s="26"/>
      <c r="QC586" s="26"/>
      <c r="QD586" s="26"/>
      <c r="QE586" s="26"/>
      <c r="QF586" s="26"/>
      <c r="QG586" s="26"/>
      <c r="QH586" s="26"/>
      <c r="QI586" s="26"/>
      <c r="QJ586" s="26"/>
      <c r="QK586" s="26"/>
      <c r="QL586" s="26"/>
      <c r="QM586" s="26"/>
      <c r="QN586" s="26"/>
      <c r="QO586" s="26"/>
      <c r="QP586" s="26"/>
      <c r="QQ586" s="26"/>
      <c r="QR586" s="26"/>
      <c r="QS586" s="26"/>
      <c r="QT586" s="26"/>
      <c r="QU586" s="26"/>
      <c r="QV586" s="26"/>
      <c r="QW586" s="26"/>
      <c r="QX586" s="26"/>
      <c r="QY586" s="26"/>
      <c r="QZ586" s="26"/>
      <c r="RA586" s="26"/>
      <c r="RB586" s="26"/>
      <c r="RC586" s="26"/>
      <c r="RD586" s="26"/>
      <c r="RE586" s="26"/>
      <c r="RF586" s="26"/>
      <c r="RG586" s="26"/>
      <c r="RH586" s="26"/>
      <c r="RI586" s="26"/>
      <c r="RJ586" s="26"/>
      <c r="RK586" s="26"/>
      <c r="RL586" s="26"/>
      <c r="RM586" s="26"/>
      <c r="RN586" s="26"/>
      <c r="RO586" s="26"/>
      <c r="RP586" s="26"/>
      <c r="RQ586" s="26"/>
      <c r="RR586" s="26"/>
      <c r="RS586" s="26"/>
      <c r="RT586" s="26"/>
      <c r="RU586" s="26"/>
      <c r="RV586" s="26"/>
      <c r="RW586" s="26"/>
      <c r="RX586" s="26"/>
      <c r="RY586" s="26"/>
      <c r="RZ586" s="26"/>
      <c r="SA586" s="26"/>
      <c r="SB586" s="26"/>
      <c r="SC586" s="26"/>
      <c r="SD586" s="26"/>
      <c r="SE586" s="26"/>
      <c r="SF586" s="26"/>
      <c r="SG586" s="26"/>
      <c r="SH586" s="26"/>
      <c r="SI586" s="26"/>
      <c r="SJ586" s="26"/>
      <c r="SK586" s="26"/>
      <c r="SL586" s="26"/>
      <c r="SM586" s="26"/>
      <c r="SN586" s="26"/>
      <c r="SO586" s="26"/>
      <c r="SP586" s="26"/>
      <c r="AAV586" s="26"/>
      <c r="AAW586" s="26"/>
      <c r="AAX586" s="26"/>
      <c r="AAY586" s="26"/>
      <c r="AAZ586" s="26"/>
      <c r="ABA586" s="26"/>
      <c r="ABB586" s="26"/>
      <c r="ABC586" s="26"/>
      <c r="ABD586" s="26"/>
      <c r="ABE586" s="26"/>
      <c r="ABF586" s="26"/>
      <c r="ABG586" s="26"/>
      <c r="ABH586" s="26"/>
      <c r="ABI586" s="26"/>
      <c r="ABJ586" s="26"/>
      <c r="ABK586" s="26"/>
      <c r="ABL586" s="26"/>
      <c r="ABM586" s="26"/>
      <c r="ABN586" s="26"/>
      <c r="ABO586" s="26"/>
      <c r="ABP586" s="26"/>
      <c r="ABQ586" s="26"/>
      <c r="ABR586" s="26"/>
      <c r="ABS586" s="26"/>
      <c r="ABT586" s="26"/>
      <c r="ABU586" s="26"/>
      <c r="ABV586" s="26"/>
      <c r="ABW586" s="26"/>
      <c r="ABX586" s="26"/>
      <c r="ABY586" s="26"/>
      <c r="ABZ586" s="26"/>
      <c r="ACA586" s="26"/>
      <c r="ACB586" s="26"/>
      <c r="ACC586" s="26"/>
      <c r="ACD586" s="26"/>
      <c r="ACE586" s="26"/>
      <c r="ACF586" s="26"/>
      <c r="ACG586" s="26"/>
      <c r="ACH586" s="26"/>
      <c r="ACI586" s="26"/>
      <c r="ACJ586" s="26"/>
      <c r="ACK586" s="26"/>
      <c r="ACL586" s="26"/>
      <c r="ACM586" s="26"/>
      <c r="ACN586" s="26"/>
      <c r="ACO586" s="26"/>
      <c r="ACP586" s="26"/>
      <c r="ACQ586" s="26"/>
      <c r="ACR586" s="26"/>
      <c r="ACS586" s="26"/>
      <c r="ACT586" s="26"/>
      <c r="ACU586" s="26"/>
      <c r="ACV586" s="26"/>
      <c r="ACW586" s="26"/>
      <c r="ACX586" s="26"/>
      <c r="ACY586" s="26"/>
      <c r="ACZ586" s="26"/>
      <c r="ADA586" s="26"/>
      <c r="ADB586" s="26"/>
      <c r="ADC586" s="26"/>
      <c r="ADD586" s="26"/>
      <c r="ADE586" s="26"/>
      <c r="ADF586" s="26"/>
      <c r="ADG586" s="26"/>
      <c r="ADH586" s="26"/>
      <c r="ADI586" s="26"/>
      <c r="ADJ586" s="26"/>
      <c r="ADK586" s="26"/>
      <c r="ADL586" s="26"/>
      <c r="ADM586" s="26"/>
      <c r="ADN586" s="26"/>
      <c r="ADO586" s="26"/>
      <c r="ADP586" s="26"/>
      <c r="ADQ586" s="26"/>
      <c r="ADR586" s="26"/>
      <c r="ADS586" s="26"/>
      <c r="ADT586" s="26"/>
      <c r="ADU586" s="26"/>
      <c r="ADV586" s="26"/>
      <c r="ADW586" s="26"/>
      <c r="ADX586" s="26"/>
      <c r="ADY586" s="26"/>
      <c r="ADZ586" s="26"/>
      <c r="AEA586" s="26"/>
      <c r="AEB586" s="26"/>
      <c r="AEC586" s="26"/>
      <c r="AED586" s="26"/>
      <c r="AEE586" s="26"/>
      <c r="AEF586" s="26"/>
      <c r="AEG586" s="26"/>
      <c r="AEH586" s="26"/>
      <c r="AEI586" s="26"/>
      <c r="AEJ586" s="26"/>
      <c r="AEK586" s="26"/>
      <c r="AEL586" s="26"/>
      <c r="AEM586" s="26"/>
      <c r="AEN586" s="26"/>
      <c r="AEO586" s="26"/>
      <c r="AEP586" s="26"/>
      <c r="AEQ586" s="26"/>
      <c r="AER586" s="26"/>
      <c r="AES586" s="26"/>
      <c r="AET586" s="26"/>
      <c r="AEU586" s="26"/>
      <c r="AEV586" s="26"/>
      <c r="AEW586" s="26"/>
      <c r="AEX586" s="26"/>
      <c r="AEY586" s="26"/>
      <c r="AEZ586" s="26"/>
      <c r="AFA586" s="26"/>
      <c r="AFB586" s="26"/>
      <c r="AFC586" s="26"/>
      <c r="AFD586" s="26"/>
      <c r="AFE586" s="26"/>
      <c r="AFF586" s="26"/>
      <c r="AFG586" s="26"/>
      <c r="AFH586" s="26"/>
      <c r="AFI586" s="26"/>
      <c r="AFJ586" s="26"/>
      <c r="AFK586" s="26"/>
      <c r="AFL586" s="26"/>
      <c r="AFM586" s="26"/>
      <c r="AFN586" s="26"/>
      <c r="AFO586" s="26"/>
      <c r="AFP586" s="26"/>
      <c r="AFQ586" s="26"/>
      <c r="AFR586" s="26"/>
      <c r="AFS586" s="26"/>
      <c r="AFT586" s="26"/>
      <c r="AFU586" s="26"/>
      <c r="AFV586" s="26"/>
      <c r="AFW586" s="26"/>
      <c r="AFX586" s="26"/>
      <c r="AFY586" s="26"/>
      <c r="AFZ586" s="26"/>
      <c r="AGA586" s="26"/>
      <c r="AGB586" s="26"/>
      <c r="AGC586" s="26"/>
      <c r="AGD586" s="26"/>
      <c r="AGE586" s="26"/>
      <c r="AGF586" s="26"/>
      <c r="AGG586" s="26"/>
      <c r="AGH586" s="26"/>
      <c r="AGI586" s="26"/>
      <c r="AGJ586" s="26"/>
      <c r="AGK586" s="26"/>
      <c r="AGL586" s="26"/>
      <c r="AGM586" s="26"/>
      <c r="AGN586" s="26"/>
      <c r="AGO586" s="26"/>
    </row>
    <row r="587" spans="371:873" x14ac:dyDescent="0.25">
      <c r="NG587" s="26"/>
      <c r="NH587" s="26"/>
      <c r="NI587" s="26"/>
      <c r="NJ587" s="26"/>
      <c r="NK587" s="26"/>
      <c r="NL587" s="26"/>
      <c r="NM587" s="26"/>
      <c r="NN587" s="26"/>
      <c r="NO587" s="26"/>
      <c r="NP587" s="26"/>
      <c r="NQ587" s="26"/>
      <c r="NR587" s="26"/>
      <c r="NS587" s="26"/>
      <c r="NT587" s="26"/>
      <c r="NU587" s="26"/>
      <c r="NV587" s="26"/>
      <c r="NW587" s="26"/>
      <c r="NX587" s="26"/>
      <c r="NY587" s="26"/>
      <c r="NZ587" s="26"/>
      <c r="OA587" s="26"/>
      <c r="OB587" s="26"/>
      <c r="OC587" s="26"/>
      <c r="OD587" s="26"/>
      <c r="OE587" s="26"/>
      <c r="OF587" s="26"/>
      <c r="OG587" s="26"/>
      <c r="OH587" s="26"/>
      <c r="OI587" s="26"/>
      <c r="OJ587" s="26"/>
      <c r="OK587" s="26"/>
      <c r="OL587" s="26"/>
      <c r="OM587" s="26"/>
      <c r="ON587" s="26"/>
      <c r="OO587" s="26"/>
      <c r="OP587" s="26"/>
      <c r="OQ587" s="26"/>
      <c r="OR587" s="26"/>
      <c r="OS587" s="26"/>
      <c r="OT587" s="26"/>
      <c r="OU587" s="26"/>
      <c r="OV587" s="26"/>
      <c r="OW587" s="26"/>
      <c r="OX587" s="26"/>
      <c r="OY587" s="26"/>
      <c r="OZ587" s="26"/>
      <c r="PA587" s="26"/>
      <c r="PB587" s="26"/>
      <c r="PC587" s="26"/>
      <c r="PD587" s="26"/>
      <c r="PE587" s="26"/>
      <c r="PF587" s="26"/>
      <c r="PG587" s="26"/>
      <c r="PH587" s="26"/>
      <c r="PI587" s="26"/>
      <c r="PJ587" s="26"/>
      <c r="PK587" s="26"/>
      <c r="PL587" s="26"/>
      <c r="PM587" s="26"/>
      <c r="PN587" s="26"/>
      <c r="PO587" s="26"/>
      <c r="PP587" s="26"/>
      <c r="PQ587" s="26"/>
      <c r="PR587" s="26"/>
      <c r="PS587" s="26"/>
      <c r="PT587" s="26"/>
      <c r="PU587" s="26"/>
      <c r="PV587" s="26"/>
      <c r="PW587" s="26"/>
      <c r="PX587" s="26"/>
      <c r="PY587" s="26"/>
      <c r="PZ587" s="26"/>
      <c r="QA587" s="26"/>
      <c r="QB587" s="26"/>
      <c r="QC587" s="26"/>
      <c r="QD587" s="26"/>
      <c r="QE587" s="26"/>
      <c r="QF587" s="26"/>
      <c r="QG587" s="26"/>
      <c r="QH587" s="26"/>
      <c r="QI587" s="26"/>
      <c r="QJ587" s="26"/>
      <c r="QK587" s="26"/>
      <c r="QL587" s="26"/>
      <c r="QM587" s="26"/>
      <c r="QN587" s="26"/>
      <c r="QO587" s="26"/>
      <c r="QP587" s="26"/>
      <c r="QQ587" s="26"/>
      <c r="QR587" s="26"/>
      <c r="QS587" s="26"/>
      <c r="QT587" s="26"/>
      <c r="QU587" s="26"/>
      <c r="QV587" s="26"/>
      <c r="QW587" s="26"/>
      <c r="QX587" s="26"/>
      <c r="QY587" s="26"/>
      <c r="QZ587" s="26"/>
      <c r="RA587" s="26"/>
      <c r="RB587" s="26"/>
      <c r="RC587" s="26"/>
      <c r="RD587" s="26"/>
      <c r="RE587" s="26"/>
      <c r="RF587" s="26"/>
      <c r="RG587" s="26"/>
      <c r="RH587" s="26"/>
      <c r="RI587" s="26"/>
      <c r="RJ587" s="26"/>
      <c r="RK587" s="26"/>
      <c r="RL587" s="26"/>
      <c r="RM587" s="26"/>
      <c r="RN587" s="26"/>
      <c r="RO587" s="26"/>
      <c r="RP587" s="26"/>
      <c r="RQ587" s="26"/>
      <c r="RR587" s="26"/>
      <c r="RS587" s="26"/>
      <c r="RT587" s="26"/>
      <c r="RU587" s="26"/>
      <c r="RV587" s="26"/>
      <c r="RW587" s="26"/>
      <c r="RX587" s="26"/>
      <c r="RY587" s="26"/>
      <c r="RZ587" s="26"/>
      <c r="SA587" s="26"/>
      <c r="SB587" s="26"/>
      <c r="SC587" s="26"/>
      <c r="SD587" s="26"/>
      <c r="SE587" s="26"/>
      <c r="SF587" s="26"/>
      <c r="SG587" s="26"/>
      <c r="SH587" s="26"/>
      <c r="SI587" s="26"/>
      <c r="SJ587" s="26"/>
      <c r="SK587" s="26"/>
      <c r="SL587" s="26"/>
      <c r="SM587" s="26"/>
      <c r="SN587" s="26"/>
      <c r="SO587" s="26"/>
      <c r="SP587" s="26"/>
      <c r="AAV587" s="26"/>
      <c r="AAW587" s="26"/>
      <c r="AAX587" s="26"/>
      <c r="AAY587" s="26"/>
      <c r="AAZ587" s="26"/>
      <c r="ABA587" s="26"/>
      <c r="ABB587" s="26"/>
      <c r="ABC587" s="26"/>
      <c r="ABD587" s="26"/>
      <c r="ABE587" s="26"/>
      <c r="ABF587" s="26"/>
      <c r="ABG587" s="26"/>
      <c r="ABH587" s="26"/>
      <c r="ABI587" s="26"/>
      <c r="ABJ587" s="26"/>
      <c r="ABK587" s="26"/>
      <c r="ABL587" s="26"/>
      <c r="ABM587" s="26"/>
      <c r="ABN587" s="26"/>
      <c r="ABO587" s="26"/>
      <c r="ABP587" s="26"/>
      <c r="ABQ587" s="26"/>
      <c r="ABR587" s="26"/>
      <c r="ABS587" s="26"/>
      <c r="ABT587" s="26"/>
      <c r="ABU587" s="26"/>
      <c r="ABV587" s="26"/>
      <c r="ABW587" s="26"/>
      <c r="ABX587" s="26"/>
      <c r="ABY587" s="26"/>
      <c r="ABZ587" s="26"/>
      <c r="ACA587" s="26"/>
      <c r="ACB587" s="26"/>
      <c r="ACC587" s="26"/>
      <c r="ACD587" s="26"/>
      <c r="ACE587" s="26"/>
      <c r="ACF587" s="26"/>
      <c r="ACG587" s="26"/>
      <c r="ACH587" s="26"/>
      <c r="ACI587" s="26"/>
      <c r="ACJ587" s="26"/>
      <c r="ACK587" s="26"/>
      <c r="ACL587" s="26"/>
      <c r="ACM587" s="26"/>
      <c r="ACN587" s="26"/>
      <c r="ACO587" s="26"/>
      <c r="ACP587" s="26"/>
      <c r="ACQ587" s="26"/>
      <c r="ACR587" s="26"/>
      <c r="ACS587" s="26"/>
      <c r="ACT587" s="26"/>
      <c r="ACU587" s="26"/>
      <c r="ACV587" s="26"/>
      <c r="ACW587" s="26"/>
      <c r="ACX587" s="26"/>
      <c r="ACY587" s="26"/>
      <c r="ACZ587" s="26"/>
      <c r="ADA587" s="26"/>
      <c r="ADB587" s="26"/>
      <c r="ADC587" s="26"/>
      <c r="ADD587" s="26"/>
      <c r="ADE587" s="26"/>
      <c r="ADF587" s="26"/>
      <c r="ADG587" s="26"/>
      <c r="ADH587" s="26"/>
      <c r="ADI587" s="26"/>
      <c r="ADJ587" s="26"/>
      <c r="ADK587" s="26"/>
      <c r="ADL587" s="26"/>
      <c r="ADM587" s="26"/>
      <c r="ADN587" s="26"/>
      <c r="ADO587" s="26"/>
      <c r="ADP587" s="26"/>
      <c r="ADQ587" s="26"/>
      <c r="ADR587" s="26"/>
      <c r="ADS587" s="26"/>
      <c r="ADT587" s="26"/>
      <c r="ADU587" s="26"/>
      <c r="ADV587" s="26"/>
      <c r="ADW587" s="26"/>
      <c r="ADX587" s="26"/>
      <c r="ADY587" s="26"/>
      <c r="ADZ587" s="26"/>
      <c r="AEA587" s="26"/>
      <c r="AEB587" s="26"/>
      <c r="AEC587" s="26"/>
      <c r="AED587" s="26"/>
      <c r="AEE587" s="26"/>
      <c r="AEF587" s="26"/>
      <c r="AEG587" s="26"/>
      <c r="AEH587" s="26"/>
      <c r="AEI587" s="26"/>
      <c r="AEJ587" s="26"/>
      <c r="AEK587" s="26"/>
      <c r="AEL587" s="26"/>
      <c r="AEM587" s="26"/>
      <c r="AEN587" s="26"/>
      <c r="AEO587" s="26"/>
      <c r="AEP587" s="26"/>
      <c r="AEQ587" s="26"/>
      <c r="AER587" s="26"/>
      <c r="AES587" s="26"/>
      <c r="AET587" s="26"/>
      <c r="AEU587" s="26"/>
      <c r="AEV587" s="26"/>
      <c r="AEW587" s="26"/>
      <c r="AEX587" s="26"/>
      <c r="AEY587" s="26"/>
      <c r="AEZ587" s="26"/>
      <c r="AFA587" s="26"/>
      <c r="AFB587" s="26"/>
      <c r="AFC587" s="26"/>
      <c r="AFD587" s="26"/>
      <c r="AFE587" s="26"/>
      <c r="AFF587" s="26"/>
      <c r="AFG587" s="26"/>
      <c r="AFH587" s="26"/>
      <c r="AFI587" s="26"/>
      <c r="AFJ587" s="26"/>
      <c r="AFK587" s="26"/>
      <c r="AFL587" s="26"/>
      <c r="AFM587" s="26"/>
      <c r="AFN587" s="26"/>
      <c r="AFO587" s="26"/>
      <c r="AFP587" s="26"/>
      <c r="AFQ587" s="26"/>
      <c r="AFR587" s="26"/>
      <c r="AFS587" s="26"/>
      <c r="AFT587" s="26"/>
      <c r="AFU587" s="26"/>
      <c r="AFV587" s="26"/>
      <c r="AFW587" s="26"/>
      <c r="AFX587" s="26"/>
      <c r="AFY587" s="26"/>
      <c r="AFZ587" s="26"/>
      <c r="AGA587" s="26"/>
      <c r="AGB587" s="26"/>
      <c r="AGC587" s="26"/>
      <c r="AGD587" s="26"/>
      <c r="AGE587" s="26"/>
      <c r="AGF587" s="26"/>
      <c r="AGG587" s="26"/>
      <c r="AGH587" s="26"/>
      <c r="AGI587" s="26"/>
      <c r="AGJ587" s="26"/>
      <c r="AGK587" s="26"/>
      <c r="AGL587" s="26"/>
      <c r="AGM587" s="26"/>
      <c r="AGN587" s="26"/>
      <c r="AGO587" s="26"/>
    </row>
    <row r="588" spans="371:873" x14ac:dyDescent="0.25">
      <c r="NG588" s="26"/>
      <c r="NH588" s="26"/>
      <c r="NI588" s="26"/>
      <c r="NJ588" s="26"/>
      <c r="NK588" s="26"/>
      <c r="NL588" s="26"/>
      <c r="NM588" s="26"/>
      <c r="NN588" s="26"/>
      <c r="NO588" s="26"/>
      <c r="NP588" s="26"/>
      <c r="NQ588" s="26"/>
      <c r="NR588" s="26"/>
      <c r="NS588" s="26"/>
      <c r="NT588" s="26"/>
      <c r="NU588" s="26"/>
      <c r="NV588" s="26"/>
      <c r="NW588" s="26"/>
      <c r="NX588" s="26"/>
      <c r="NY588" s="26"/>
      <c r="NZ588" s="26"/>
      <c r="OA588" s="26"/>
      <c r="OB588" s="26"/>
      <c r="OC588" s="26"/>
      <c r="OD588" s="26"/>
      <c r="OE588" s="26"/>
      <c r="OF588" s="26"/>
      <c r="OG588" s="26"/>
      <c r="OH588" s="26"/>
      <c r="OI588" s="26"/>
      <c r="OJ588" s="26"/>
      <c r="OK588" s="26"/>
      <c r="OL588" s="26"/>
      <c r="OM588" s="26"/>
      <c r="ON588" s="26"/>
      <c r="OO588" s="26"/>
      <c r="OP588" s="26"/>
      <c r="OQ588" s="26"/>
      <c r="OR588" s="26"/>
      <c r="OS588" s="26"/>
      <c r="OT588" s="26"/>
      <c r="OU588" s="26"/>
      <c r="OV588" s="26"/>
      <c r="OW588" s="26"/>
      <c r="OX588" s="26"/>
      <c r="OY588" s="26"/>
      <c r="OZ588" s="26"/>
      <c r="PA588" s="26"/>
      <c r="PB588" s="26"/>
      <c r="PC588" s="26"/>
      <c r="PD588" s="26"/>
      <c r="PE588" s="26"/>
      <c r="PF588" s="26"/>
      <c r="PG588" s="26"/>
      <c r="PH588" s="26"/>
      <c r="PI588" s="26"/>
      <c r="PJ588" s="26"/>
      <c r="PK588" s="26"/>
      <c r="PL588" s="26"/>
      <c r="PM588" s="26"/>
      <c r="PN588" s="26"/>
      <c r="PO588" s="26"/>
      <c r="PP588" s="26"/>
      <c r="PQ588" s="26"/>
      <c r="PR588" s="26"/>
      <c r="PS588" s="26"/>
      <c r="PT588" s="26"/>
      <c r="PU588" s="26"/>
      <c r="PV588" s="26"/>
      <c r="PW588" s="26"/>
      <c r="PX588" s="26"/>
      <c r="PY588" s="26"/>
      <c r="PZ588" s="26"/>
      <c r="QA588" s="26"/>
      <c r="QB588" s="26"/>
      <c r="QC588" s="26"/>
      <c r="QD588" s="26"/>
      <c r="QE588" s="26"/>
      <c r="QF588" s="26"/>
      <c r="QG588" s="26"/>
      <c r="QH588" s="26"/>
      <c r="QI588" s="26"/>
      <c r="QJ588" s="26"/>
      <c r="QK588" s="26"/>
      <c r="QL588" s="26"/>
      <c r="QM588" s="26"/>
      <c r="QN588" s="26"/>
      <c r="QO588" s="26"/>
      <c r="QP588" s="26"/>
      <c r="QQ588" s="26"/>
      <c r="QR588" s="26"/>
      <c r="QS588" s="26"/>
      <c r="QT588" s="26"/>
      <c r="QU588" s="26"/>
      <c r="QV588" s="26"/>
      <c r="QW588" s="26"/>
      <c r="QX588" s="26"/>
      <c r="QY588" s="26"/>
      <c r="QZ588" s="26"/>
      <c r="RA588" s="26"/>
      <c r="RB588" s="26"/>
      <c r="RC588" s="26"/>
      <c r="RD588" s="26"/>
      <c r="RE588" s="26"/>
      <c r="RF588" s="26"/>
      <c r="RG588" s="26"/>
      <c r="RH588" s="26"/>
      <c r="RI588" s="26"/>
      <c r="RJ588" s="26"/>
      <c r="RK588" s="26"/>
      <c r="RL588" s="26"/>
      <c r="RM588" s="26"/>
      <c r="RN588" s="26"/>
      <c r="RO588" s="26"/>
      <c r="RP588" s="26"/>
      <c r="RQ588" s="26"/>
      <c r="RR588" s="26"/>
      <c r="RS588" s="26"/>
      <c r="RT588" s="26"/>
      <c r="RU588" s="26"/>
      <c r="RV588" s="26"/>
      <c r="RW588" s="26"/>
      <c r="RX588" s="26"/>
      <c r="RY588" s="26"/>
      <c r="RZ588" s="26"/>
      <c r="SA588" s="26"/>
      <c r="SB588" s="26"/>
      <c r="SC588" s="26"/>
      <c r="SD588" s="26"/>
      <c r="SE588" s="26"/>
      <c r="SF588" s="26"/>
      <c r="SG588" s="26"/>
      <c r="SH588" s="26"/>
      <c r="SI588" s="26"/>
      <c r="SJ588" s="26"/>
      <c r="SK588" s="26"/>
      <c r="SL588" s="26"/>
      <c r="SM588" s="26"/>
      <c r="SN588" s="26"/>
      <c r="SO588" s="26"/>
      <c r="SP588" s="26"/>
      <c r="AAV588" s="26"/>
      <c r="AAW588" s="26"/>
      <c r="AAX588" s="26"/>
      <c r="AAY588" s="26"/>
      <c r="AAZ588" s="26"/>
      <c r="ABA588" s="26"/>
      <c r="ABB588" s="26"/>
      <c r="ABC588" s="26"/>
      <c r="ABD588" s="26"/>
      <c r="ABE588" s="26"/>
      <c r="ABF588" s="26"/>
      <c r="ABG588" s="26"/>
      <c r="ABH588" s="26"/>
      <c r="ABI588" s="26"/>
      <c r="ABJ588" s="26"/>
      <c r="ABK588" s="26"/>
      <c r="ABL588" s="26"/>
      <c r="ABM588" s="26"/>
      <c r="ABN588" s="26"/>
      <c r="ABO588" s="26"/>
      <c r="ABP588" s="26"/>
      <c r="ABQ588" s="26"/>
      <c r="ABR588" s="26"/>
      <c r="ABS588" s="26"/>
      <c r="ABT588" s="26"/>
      <c r="ABU588" s="26"/>
      <c r="ABV588" s="26"/>
      <c r="ABW588" s="26"/>
      <c r="ABX588" s="26"/>
      <c r="ABY588" s="26"/>
      <c r="ABZ588" s="26"/>
      <c r="ACA588" s="26"/>
      <c r="ACB588" s="26"/>
      <c r="ACC588" s="26"/>
      <c r="ACD588" s="26"/>
      <c r="ACE588" s="26"/>
      <c r="ACF588" s="26"/>
      <c r="ACG588" s="26"/>
      <c r="ACH588" s="26"/>
      <c r="ACI588" s="26"/>
      <c r="ACJ588" s="26"/>
      <c r="ACK588" s="26"/>
      <c r="ACL588" s="26"/>
      <c r="ACM588" s="26"/>
      <c r="ACN588" s="26"/>
      <c r="ACO588" s="26"/>
      <c r="ACP588" s="26"/>
      <c r="ACQ588" s="26"/>
      <c r="ACR588" s="26"/>
      <c r="ACS588" s="26"/>
      <c r="ACT588" s="26"/>
      <c r="ACU588" s="26"/>
      <c r="ACV588" s="26"/>
      <c r="ACW588" s="26"/>
      <c r="ACX588" s="26"/>
      <c r="ACY588" s="26"/>
      <c r="ACZ588" s="26"/>
      <c r="ADA588" s="26"/>
      <c r="ADB588" s="26"/>
      <c r="ADC588" s="26"/>
      <c r="ADD588" s="26"/>
      <c r="ADE588" s="26"/>
      <c r="ADF588" s="26"/>
      <c r="ADG588" s="26"/>
      <c r="ADH588" s="26"/>
      <c r="ADI588" s="26"/>
      <c r="ADJ588" s="26"/>
      <c r="ADK588" s="26"/>
      <c r="ADL588" s="26"/>
      <c r="ADM588" s="26"/>
      <c r="ADN588" s="26"/>
      <c r="ADO588" s="26"/>
      <c r="ADP588" s="26"/>
      <c r="ADQ588" s="26"/>
      <c r="ADR588" s="26"/>
      <c r="ADS588" s="26"/>
      <c r="ADT588" s="26"/>
      <c r="ADU588" s="26"/>
      <c r="ADV588" s="26"/>
      <c r="ADW588" s="26"/>
      <c r="ADX588" s="26"/>
      <c r="ADY588" s="26"/>
      <c r="ADZ588" s="26"/>
      <c r="AEA588" s="26"/>
      <c r="AEB588" s="26"/>
      <c r="AEC588" s="26"/>
      <c r="AED588" s="26"/>
      <c r="AEE588" s="26"/>
      <c r="AEF588" s="26"/>
      <c r="AEG588" s="26"/>
      <c r="AEH588" s="26"/>
      <c r="AEI588" s="26"/>
      <c r="AEJ588" s="26"/>
      <c r="AEK588" s="26"/>
      <c r="AEL588" s="26"/>
      <c r="AEM588" s="26"/>
      <c r="AEN588" s="26"/>
      <c r="AEO588" s="26"/>
      <c r="AEP588" s="26"/>
      <c r="AEQ588" s="26"/>
      <c r="AER588" s="26"/>
      <c r="AES588" s="26"/>
      <c r="AET588" s="26"/>
      <c r="AEU588" s="26"/>
      <c r="AEV588" s="26"/>
      <c r="AEW588" s="26"/>
      <c r="AEX588" s="26"/>
      <c r="AEY588" s="26"/>
      <c r="AEZ588" s="26"/>
      <c r="AFA588" s="26"/>
      <c r="AFB588" s="26"/>
      <c r="AFC588" s="26"/>
      <c r="AFD588" s="26"/>
      <c r="AFE588" s="26"/>
      <c r="AFF588" s="26"/>
      <c r="AFG588" s="26"/>
      <c r="AFH588" s="26"/>
      <c r="AFI588" s="26"/>
      <c r="AFJ588" s="26"/>
      <c r="AFK588" s="26"/>
      <c r="AFL588" s="26"/>
      <c r="AFM588" s="26"/>
      <c r="AFN588" s="26"/>
      <c r="AFO588" s="26"/>
      <c r="AFP588" s="26"/>
      <c r="AFQ588" s="26"/>
      <c r="AFR588" s="26"/>
      <c r="AFS588" s="26"/>
      <c r="AFT588" s="26"/>
      <c r="AFU588" s="26"/>
      <c r="AFV588" s="26"/>
      <c r="AFW588" s="26"/>
      <c r="AFX588" s="26"/>
      <c r="AFY588" s="26"/>
      <c r="AFZ588" s="26"/>
      <c r="AGA588" s="26"/>
      <c r="AGB588" s="26"/>
      <c r="AGC588" s="26"/>
      <c r="AGD588" s="26"/>
      <c r="AGE588" s="26"/>
      <c r="AGF588" s="26"/>
      <c r="AGG588" s="26"/>
      <c r="AGH588" s="26"/>
      <c r="AGI588" s="26"/>
      <c r="AGJ588" s="26"/>
      <c r="AGK588" s="26"/>
      <c r="AGL588" s="26"/>
      <c r="AGM588" s="26"/>
      <c r="AGN588" s="26"/>
      <c r="AGO588" s="26"/>
    </row>
    <row r="589" spans="371:873" x14ac:dyDescent="0.25">
      <c r="NG589" s="26"/>
      <c r="NH589" s="26"/>
      <c r="NI589" s="26"/>
      <c r="NJ589" s="26"/>
      <c r="NK589" s="26"/>
      <c r="NL589" s="26"/>
      <c r="NM589" s="26"/>
      <c r="NN589" s="26"/>
      <c r="NO589" s="26"/>
      <c r="NP589" s="26"/>
      <c r="NQ589" s="26"/>
      <c r="NR589" s="26"/>
      <c r="NS589" s="26"/>
      <c r="NT589" s="26"/>
      <c r="NU589" s="26"/>
      <c r="NV589" s="26"/>
      <c r="NW589" s="26"/>
      <c r="NX589" s="26"/>
      <c r="NY589" s="26"/>
      <c r="NZ589" s="26"/>
      <c r="OA589" s="26"/>
      <c r="OB589" s="26"/>
      <c r="OC589" s="26"/>
      <c r="OD589" s="26"/>
      <c r="OE589" s="26"/>
      <c r="OF589" s="26"/>
      <c r="OG589" s="26"/>
      <c r="OH589" s="26"/>
      <c r="OI589" s="26"/>
      <c r="OJ589" s="26"/>
      <c r="OK589" s="26"/>
      <c r="OL589" s="26"/>
      <c r="OM589" s="26"/>
      <c r="ON589" s="26"/>
      <c r="OO589" s="26"/>
      <c r="OP589" s="26"/>
      <c r="OQ589" s="26"/>
      <c r="OR589" s="26"/>
      <c r="OS589" s="26"/>
      <c r="OT589" s="26"/>
      <c r="OU589" s="26"/>
      <c r="OV589" s="26"/>
      <c r="OW589" s="26"/>
      <c r="OX589" s="26"/>
      <c r="OY589" s="26"/>
      <c r="OZ589" s="26"/>
      <c r="PA589" s="26"/>
      <c r="PB589" s="26"/>
      <c r="PC589" s="26"/>
      <c r="PD589" s="26"/>
      <c r="PE589" s="26"/>
      <c r="PF589" s="26"/>
      <c r="PG589" s="26"/>
      <c r="PH589" s="26"/>
      <c r="PI589" s="26"/>
      <c r="PJ589" s="26"/>
      <c r="PK589" s="26"/>
      <c r="PL589" s="26"/>
      <c r="PM589" s="26"/>
      <c r="PN589" s="26"/>
      <c r="PO589" s="26"/>
      <c r="PP589" s="26"/>
      <c r="PQ589" s="26"/>
      <c r="PR589" s="26"/>
      <c r="PS589" s="26"/>
      <c r="PT589" s="26"/>
      <c r="PU589" s="26"/>
      <c r="PV589" s="26"/>
      <c r="PW589" s="26"/>
      <c r="PX589" s="26"/>
      <c r="PY589" s="26"/>
      <c r="PZ589" s="26"/>
      <c r="QA589" s="26"/>
      <c r="QB589" s="26"/>
      <c r="QC589" s="26"/>
      <c r="QD589" s="26"/>
      <c r="QE589" s="26"/>
      <c r="QF589" s="26"/>
      <c r="QG589" s="26"/>
      <c r="QH589" s="26"/>
      <c r="QI589" s="26"/>
      <c r="QJ589" s="26"/>
      <c r="QK589" s="26"/>
      <c r="QL589" s="26"/>
      <c r="QM589" s="26"/>
      <c r="QN589" s="26"/>
      <c r="QO589" s="26"/>
      <c r="QP589" s="26"/>
      <c r="QQ589" s="26"/>
      <c r="QR589" s="26"/>
      <c r="QS589" s="26"/>
      <c r="QT589" s="26"/>
      <c r="QU589" s="26"/>
      <c r="QV589" s="26"/>
      <c r="QW589" s="26"/>
      <c r="QX589" s="26"/>
      <c r="QY589" s="26"/>
      <c r="QZ589" s="26"/>
      <c r="RA589" s="26"/>
      <c r="RB589" s="26"/>
      <c r="RC589" s="26"/>
      <c r="RD589" s="26"/>
      <c r="RE589" s="26"/>
      <c r="RF589" s="26"/>
      <c r="RG589" s="26"/>
      <c r="RH589" s="26"/>
      <c r="RI589" s="26"/>
      <c r="RJ589" s="26"/>
      <c r="RK589" s="26"/>
      <c r="RL589" s="26"/>
      <c r="RM589" s="26"/>
      <c r="RN589" s="26"/>
      <c r="RO589" s="26"/>
      <c r="RP589" s="26"/>
      <c r="RQ589" s="26"/>
      <c r="RR589" s="26"/>
      <c r="RS589" s="26"/>
      <c r="RT589" s="26"/>
      <c r="RU589" s="26"/>
      <c r="RV589" s="26"/>
      <c r="RW589" s="26"/>
      <c r="RX589" s="26"/>
      <c r="RY589" s="26"/>
      <c r="RZ589" s="26"/>
      <c r="SA589" s="26"/>
      <c r="SB589" s="26"/>
      <c r="SC589" s="26"/>
      <c r="SD589" s="26"/>
      <c r="SE589" s="26"/>
      <c r="SF589" s="26"/>
      <c r="SG589" s="26"/>
      <c r="SH589" s="26"/>
      <c r="SI589" s="26"/>
      <c r="SJ589" s="26"/>
      <c r="SK589" s="26"/>
      <c r="SL589" s="26"/>
      <c r="SM589" s="26"/>
      <c r="SN589" s="26"/>
      <c r="SO589" s="26"/>
      <c r="SP589" s="26"/>
      <c r="AAV589" s="26"/>
      <c r="AAW589" s="26"/>
      <c r="AAX589" s="26"/>
      <c r="AAY589" s="26"/>
      <c r="AAZ589" s="26"/>
      <c r="ABA589" s="26"/>
      <c r="ABB589" s="26"/>
      <c r="ABC589" s="26"/>
      <c r="ABD589" s="26"/>
      <c r="ABE589" s="26"/>
      <c r="ABF589" s="26"/>
      <c r="ABG589" s="26"/>
      <c r="ABH589" s="26"/>
      <c r="ABI589" s="26"/>
      <c r="ABJ589" s="26"/>
      <c r="ABK589" s="26"/>
      <c r="ABL589" s="26"/>
      <c r="ABM589" s="26"/>
      <c r="ABN589" s="26"/>
      <c r="ABO589" s="26"/>
      <c r="ABP589" s="26"/>
      <c r="ABQ589" s="26"/>
      <c r="ABR589" s="26"/>
      <c r="ABS589" s="26"/>
      <c r="ABT589" s="26"/>
      <c r="ABU589" s="26"/>
      <c r="ABV589" s="26"/>
      <c r="ABW589" s="26"/>
      <c r="ABX589" s="26"/>
      <c r="ABY589" s="26"/>
      <c r="ABZ589" s="26"/>
      <c r="ACA589" s="26"/>
      <c r="ACB589" s="26"/>
      <c r="ACC589" s="26"/>
      <c r="ACD589" s="26"/>
      <c r="ACE589" s="26"/>
      <c r="ACF589" s="26"/>
      <c r="ACG589" s="26"/>
      <c r="ACH589" s="26"/>
      <c r="ACI589" s="26"/>
      <c r="ACJ589" s="26"/>
      <c r="ACK589" s="26"/>
      <c r="ACL589" s="26"/>
      <c r="ACM589" s="26"/>
      <c r="ACN589" s="26"/>
      <c r="ACO589" s="26"/>
      <c r="ACP589" s="26"/>
      <c r="ACQ589" s="26"/>
      <c r="ACR589" s="26"/>
      <c r="ACS589" s="26"/>
      <c r="ACT589" s="26"/>
      <c r="ACU589" s="26"/>
      <c r="ACV589" s="26"/>
      <c r="ACW589" s="26"/>
      <c r="ACX589" s="26"/>
      <c r="ACY589" s="26"/>
      <c r="ACZ589" s="26"/>
      <c r="ADA589" s="26"/>
      <c r="ADB589" s="26"/>
      <c r="ADC589" s="26"/>
      <c r="ADD589" s="26"/>
      <c r="ADE589" s="26"/>
      <c r="ADF589" s="26"/>
      <c r="ADG589" s="26"/>
      <c r="ADH589" s="26"/>
      <c r="ADI589" s="26"/>
      <c r="ADJ589" s="26"/>
      <c r="ADK589" s="26"/>
      <c r="ADL589" s="26"/>
      <c r="ADM589" s="26"/>
      <c r="ADN589" s="26"/>
      <c r="ADO589" s="26"/>
      <c r="ADP589" s="26"/>
      <c r="ADQ589" s="26"/>
      <c r="ADR589" s="26"/>
      <c r="ADS589" s="26"/>
      <c r="ADT589" s="26"/>
      <c r="ADU589" s="26"/>
      <c r="ADV589" s="26"/>
      <c r="ADW589" s="26"/>
      <c r="ADX589" s="26"/>
      <c r="ADY589" s="26"/>
      <c r="ADZ589" s="26"/>
      <c r="AEA589" s="26"/>
      <c r="AEB589" s="26"/>
      <c r="AEC589" s="26"/>
      <c r="AED589" s="26"/>
      <c r="AEE589" s="26"/>
      <c r="AEF589" s="26"/>
      <c r="AEG589" s="26"/>
      <c r="AEH589" s="26"/>
      <c r="AEI589" s="26"/>
      <c r="AEJ589" s="26"/>
      <c r="AEK589" s="26"/>
      <c r="AEL589" s="26"/>
      <c r="AEM589" s="26"/>
      <c r="AEN589" s="26"/>
      <c r="AEO589" s="26"/>
      <c r="AEP589" s="26"/>
      <c r="AEQ589" s="26"/>
      <c r="AER589" s="26"/>
      <c r="AES589" s="26"/>
      <c r="AET589" s="26"/>
      <c r="AEU589" s="26"/>
      <c r="AEV589" s="26"/>
      <c r="AEW589" s="26"/>
      <c r="AEX589" s="26"/>
      <c r="AEY589" s="26"/>
      <c r="AEZ589" s="26"/>
      <c r="AFA589" s="26"/>
      <c r="AFB589" s="26"/>
      <c r="AFC589" s="26"/>
      <c r="AFD589" s="26"/>
      <c r="AFE589" s="26"/>
      <c r="AFF589" s="26"/>
      <c r="AFG589" s="26"/>
      <c r="AFH589" s="26"/>
      <c r="AFI589" s="26"/>
      <c r="AFJ589" s="26"/>
      <c r="AFK589" s="26"/>
      <c r="AFL589" s="26"/>
      <c r="AFM589" s="26"/>
      <c r="AFN589" s="26"/>
      <c r="AFO589" s="26"/>
      <c r="AFP589" s="26"/>
      <c r="AFQ589" s="26"/>
      <c r="AFR589" s="26"/>
      <c r="AFS589" s="26"/>
      <c r="AFT589" s="26"/>
      <c r="AFU589" s="26"/>
      <c r="AFV589" s="26"/>
      <c r="AFW589" s="26"/>
      <c r="AFX589" s="26"/>
      <c r="AFY589" s="26"/>
      <c r="AFZ589" s="26"/>
      <c r="AGA589" s="26"/>
      <c r="AGB589" s="26"/>
      <c r="AGC589" s="26"/>
      <c r="AGD589" s="26"/>
      <c r="AGE589" s="26"/>
      <c r="AGF589" s="26"/>
      <c r="AGG589" s="26"/>
      <c r="AGH589" s="26"/>
      <c r="AGI589" s="26"/>
      <c r="AGJ589" s="26"/>
      <c r="AGK589" s="26"/>
      <c r="AGL589" s="26"/>
      <c r="AGM589" s="26"/>
      <c r="AGN589" s="26"/>
      <c r="AGO589" s="26"/>
    </row>
    <row r="590" spans="371:873" x14ac:dyDescent="0.25">
      <c r="NG590" s="26"/>
      <c r="NH590" s="26"/>
      <c r="NI590" s="26"/>
      <c r="NJ590" s="26"/>
      <c r="NK590" s="26"/>
      <c r="NL590" s="26"/>
      <c r="NM590" s="26"/>
      <c r="NN590" s="26"/>
      <c r="NO590" s="26"/>
      <c r="NP590" s="26"/>
      <c r="NQ590" s="26"/>
      <c r="NR590" s="26"/>
      <c r="NS590" s="26"/>
      <c r="NT590" s="26"/>
      <c r="NU590" s="26"/>
      <c r="NV590" s="26"/>
      <c r="NW590" s="26"/>
      <c r="NX590" s="26"/>
      <c r="NY590" s="26"/>
      <c r="NZ590" s="26"/>
      <c r="OA590" s="26"/>
      <c r="OB590" s="26"/>
      <c r="OC590" s="26"/>
      <c r="OD590" s="26"/>
      <c r="OE590" s="26"/>
      <c r="OF590" s="26"/>
      <c r="OG590" s="26"/>
      <c r="OH590" s="26"/>
      <c r="OI590" s="26"/>
      <c r="OJ590" s="26"/>
      <c r="OK590" s="26"/>
      <c r="OL590" s="26"/>
      <c r="OM590" s="26"/>
      <c r="ON590" s="26"/>
      <c r="OO590" s="26"/>
      <c r="OP590" s="26"/>
      <c r="OQ590" s="26"/>
      <c r="OR590" s="26"/>
      <c r="OS590" s="26"/>
      <c r="OT590" s="26"/>
      <c r="OU590" s="26"/>
      <c r="OV590" s="26"/>
      <c r="OW590" s="26"/>
      <c r="OX590" s="26"/>
      <c r="OY590" s="26"/>
      <c r="OZ590" s="26"/>
      <c r="PA590" s="26"/>
      <c r="PB590" s="26"/>
      <c r="PC590" s="26"/>
      <c r="PD590" s="26"/>
      <c r="PE590" s="26"/>
      <c r="PF590" s="26"/>
      <c r="PG590" s="26"/>
      <c r="PH590" s="26"/>
      <c r="PI590" s="26"/>
      <c r="PJ590" s="26"/>
      <c r="PK590" s="26"/>
      <c r="PL590" s="26"/>
      <c r="PM590" s="26"/>
      <c r="PN590" s="26"/>
      <c r="PO590" s="26"/>
      <c r="PP590" s="26"/>
      <c r="PQ590" s="26"/>
      <c r="PR590" s="26"/>
      <c r="PS590" s="26"/>
      <c r="PT590" s="26"/>
      <c r="PU590" s="26"/>
      <c r="PV590" s="26"/>
      <c r="PW590" s="26"/>
      <c r="PX590" s="26"/>
      <c r="PY590" s="26"/>
      <c r="PZ590" s="26"/>
      <c r="QA590" s="26"/>
      <c r="QB590" s="26"/>
      <c r="QC590" s="26"/>
      <c r="QD590" s="26"/>
      <c r="QE590" s="26"/>
      <c r="QF590" s="26"/>
      <c r="QG590" s="26"/>
      <c r="QH590" s="26"/>
      <c r="QI590" s="26"/>
      <c r="QJ590" s="26"/>
      <c r="QK590" s="26"/>
      <c r="QL590" s="26"/>
      <c r="QM590" s="26"/>
      <c r="QN590" s="26"/>
      <c r="QO590" s="26"/>
      <c r="QP590" s="26"/>
      <c r="QQ590" s="26"/>
      <c r="QR590" s="26"/>
      <c r="QS590" s="26"/>
      <c r="QT590" s="26"/>
      <c r="QU590" s="26"/>
      <c r="QV590" s="26"/>
      <c r="QW590" s="26"/>
      <c r="QX590" s="26"/>
      <c r="QY590" s="26"/>
      <c r="QZ590" s="26"/>
      <c r="RA590" s="26"/>
      <c r="RB590" s="26"/>
      <c r="RC590" s="26"/>
      <c r="RD590" s="26"/>
      <c r="RE590" s="26"/>
      <c r="RF590" s="26"/>
      <c r="RG590" s="26"/>
      <c r="RH590" s="26"/>
      <c r="RI590" s="26"/>
      <c r="RJ590" s="26"/>
      <c r="RK590" s="26"/>
      <c r="RL590" s="26"/>
      <c r="RM590" s="26"/>
      <c r="RN590" s="26"/>
      <c r="RO590" s="26"/>
      <c r="RP590" s="26"/>
      <c r="RQ590" s="26"/>
      <c r="RR590" s="26"/>
      <c r="RS590" s="26"/>
      <c r="RT590" s="26"/>
      <c r="RU590" s="26"/>
      <c r="RV590" s="26"/>
      <c r="RW590" s="26"/>
      <c r="RX590" s="26"/>
      <c r="RY590" s="26"/>
      <c r="RZ590" s="26"/>
      <c r="SA590" s="26"/>
      <c r="SB590" s="26"/>
      <c r="SC590" s="26"/>
      <c r="SD590" s="26"/>
      <c r="SE590" s="26"/>
      <c r="SF590" s="26"/>
      <c r="SG590" s="26"/>
      <c r="SH590" s="26"/>
      <c r="SI590" s="26"/>
      <c r="SJ590" s="26"/>
      <c r="SK590" s="26"/>
      <c r="SL590" s="26"/>
      <c r="SM590" s="26"/>
      <c r="SN590" s="26"/>
      <c r="SO590" s="26"/>
      <c r="SP590" s="26"/>
      <c r="AAV590" s="26"/>
      <c r="AAW590" s="26"/>
      <c r="AAX590" s="26"/>
      <c r="AAY590" s="26"/>
      <c r="AAZ590" s="26"/>
      <c r="ABA590" s="26"/>
      <c r="ABB590" s="26"/>
      <c r="ABC590" s="26"/>
      <c r="ABD590" s="26"/>
      <c r="ABE590" s="26"/>
      <c r="ABF590" s="26"/>
      <c r="ABG590" s="26"/>
      <c r="ABH590" s="26"/>
      <c r="ABI590" s="26"/>
      <c r="ABJ590" s="26"/>
      <c r="ABK590" s="26"/>
      <c r="ABL590" s="26"/>
      <c r="ABM590" s="26"/>
      <c r="ABN590" s="26"/>
      <c r="ABO590" s="26"/>
      <c r="ABP590" s="26"/>
      <c r="ABQ590" s="26"/>
      <c r="ABR590" s="26"/>
      <c r="ABS590" s="26"/>
      <c r="ABT590" s="26"/>
      <c r="ABU590" s="26"/>
      <c r="ABV590" s="26"/>
      <c r="ABW590" s="26"/>
      <c r="ABX590" s="26"/>
      <c r="ABY590" s="26"/>
      <c r="ABZ590" s="26"/>
      <c r="ACA590" s="26"/>
      <c r="ACB590" s="26"/>
      <c r="ACC590" s="26"/>
      <c r="ACD590" s="26"/>
      <c r="ACE590" s="26"/>
      <c r="ACF590" s="26"/>
      <c r="ACG590" s="26"/>
      <c r="ACH590" s="26"/>
      <c r="ACI590" s="26"/>
      <c r="ACJ590" s="26"/>
      <c r="ACK590" s="26"/>
      <c r="ACL590" s="26"/>
      <c r="ACM590" s="26"/>
      <c r="ACN590" s="26"/>
      <c r="ACO590" s="26"/>
      <c r="ACP590" s="26"/>
      <c r="ACQ590" s="26"/>
      <c r="ACR590" s="26"/>
      <c r="ACS590" s="26"/>
      <c r="ACT590" s="26"/>
      <c r="ACU590" s="26"/>
      <c r="ACV590" s="26"/>
      <c r="ACW590" s="26"/>
      <c r="ACX590" s="26"/>
      <c r="ACY590" s="26"/>
      <c r="ACZ590" s="26"/>
      <c r="ADA590" s="26"/>
      <c r="ADB590" s="26"/>
      <c r="ADC590" s="26"/>
      <c r="ADD590" s="26"/>
      <c r="ADE590" s="26"/>
      <c r="ADF590" s="26"/>
      <c r="ADG590" s="26"/>
      <c r="ADH590" s="26"/>
      <c r="ADI590" s="26"/>
      <c r="ADJ590" s="26"/>
      <c r="ADK590" s="26"/>
      <c r="ADL590" s="26"/>
      <c r="ADM590" s="26"/>
      <c r="ADN590" s="26"/>
      <c r="ADO590" s="26"/>
      <c r="ADP590" s="26"/>
      <c r="ADQ590" s="26"/>
      <c r="ADR590" s="26"/>
      <c r="ADS590" s="26"/>
      <c r="ADT590" s="26"/>
      <c r="ADU590" s="26"/>
      <c r="ADV590" s="26"/>
      <c r="ADW590" s="26"/>
      <c r="ADX590" s="26"/>
      <c r="ADY590" s="26"/>
      <c r="ADZ590" s="26"/>
      <c r="AEA590" s="26"/>
      <c r="AEB590" s="26"/>
      <c r="AEC590" s="26"/>
      <c r="AED590" s="26"/>
      <c r="AEE590" s="26"/>
      <c r="AEF590" s="26"/>
      <c r="AEG590" s="26"/>
      <c r="AEH590" s="26"/>
      <c r="AEI590" s="26"/>
      <c r="AEJ590" s="26"/>
      <c r="AEK590" s="26"/>
      <c r="AEL590" s="26"/>
      <c r="AEM590" s="26"/>
      <c r="AEN590" s="26"/>
      <c r="AEO590" s="26"/>
      <c r="AEP590" s="26"/>
      <c r="AEQ590" s="26"/>
      <c r="AER590" s="26"/>
      <c r="AES590" s="26"/>
      <c r="AET590" s="26"/>
      <c r="AEU590" s="26"/>
      <c r="AEV590" s="26"/>
      <c r="AEW590" s="26"/>
      <c r="AEX590" s="26"/>
      <c r="AEY590" s="26"/>
      <c r="AEZ590" s="26"/>
      <c r="AFA590" s="26"/>
      <c r="AFB590" s="26"/>
      <c r="AFC590" s="26"/>
      <c r="AFD590" s="26"/>
      <c r="AFE590" s="26"/>
      <c r="AFF590" s="26"/>
      <c r="AFG590" s="26"/>
      <c r="AFH590" s="26"/>
      <c r="AFI590" s="26"/>
      <c r="AFJ590" s="26"/>
      <c r="AFK590" s="26"/>
      <c r="AFL590" s="26"/>
      <c r="AFM590" s="26"/>
      <c r="AFN590" s="26"/>
      <c r="AFO590" s="26"/>
      <c r="AFP590" s="26"/>
      <c r="AFQ590" s="26"/>
      <c r="AFR590" s="26"/>
      <c r="AFS590" s="26"/>
      <c r="AFT590" s="26"/>
      <c r="AFU590" s="26"/>
      <c r="AFV590" s="26"/>
      <c r="AFW590" s="26"/>
      <c r="AFX590" s="26"/>
      <c r="AFY590" s="26"/>
      <c r="AFZ590" s="26"/>
      <c r="AGA590" s="26"/>
      <c r="AGB590" s="26"/>
      <c r="AGC590" s="26"/>
      <c r="AGD590" s="26"/>
      <c r="AGE590" s="26"/>
      <c r="AGF590" s="26"/>
      <c r="AGG590" s="26"/>
      <c r="AGH590" s="26"/>
      <c r="AGI590" s="26"/>
      <c r="AGJ590" s="26"/>
      <c r="AGK590" s="26"/>
      <c r="AGL590" s="26"/>
      <c r="AGM590" s="26"/>
      <c r="AGN590" s="26"/>
      <c r="AGO590" s="26"/>
    </row>
    <row r="591" spans="371:873" x14ac:dyDescent="0.25">
      <c r="NG591" s="26"/>
      <c r="NH591" s="26"/>
      <c r="NI591" s="26"/>
      <c r="NJ591" s="26"/>
      <c r="NK591" s="26"/>
      <c r="NL591" s="26"/>
      <c r="NM591" s="26"/>
      <c r="NN591" s="26"/>
      <c r="NO591" s="26"/>
      <c r="NP591" s="26"/>
      <c r="NQ591" s="26"/>
      <c r="NR591" s="26"/>
      <c r="NS591" s="26"/>
      <c r="NT591" s="26"/>
      <c r="NU591" s="26"/>
      <c r="NV591" s="26"/>
      <c r="NW591" s="26"/>
      <c r="NX591" s="26"/>
      <c r="NY591" s="26"/>
      <c r="NZ591" s="26"/>
      <c r="OA591" s="26"/>
      <c r="OB591" s="26"/>
      <c r="OC591" s="26"/>
      <c r="OD591" s="26"/>
      <c r="OE591" s="26"/>
      <c r="OF591" s="26"/>
      <c r="OG591" s="26"/>
      <c r="OH591" s="26"/>
      <c r="OI591" s="26"/>
      <c r="OJ591" s="26"/>
      <c r="OK591" s="26"/>
      <c r="OL591" s="26"/>
      <c r="OM591" s="26"/>
      <c r="ON591" s="26"/>
      <c r="OO591" s="26"/>
      <c r="OP591" s="26"/>
      <c r="OQ591" s="26"/>
      <c r="OR591" s="26"/>
      <c r="OS591" s="26"/>
      <c r="OT591" s="26"/>
      <c r="OU591" s="26"/>
      <c r="OV591" s="26"/>
      <c r="OW591" s="26"/>
      <c r="OX591" s="26"/>
      <c r="OY591" s="26"/>
      <c r="OZ591" s="26"/>
      <c r="PA591" s="26"/>
      <c r="PB591" s="26"/>
      <c r="PC591" s="26"/>
      <c r="PD591" s="26"/>
      <c r="PE591" s="26"/>
      <c r="PF591" s="26"/>
      <c r="PG591" s="26"/>
      <c r="PH591" s="26"/>
      <c r="PI591" s="26"/>
      <c r="PJ591" s="26"/>
      <c r="PK591" s="26"/>
      <c r="PL591" s="26"/>
      <c r="PM591" s="26"/>
      <c r="PN591" s="26"/>
      <c r="PO591" s="26"/>
      <c r="PP591" s="26"/>
      <c r="PQ591" s="26"/>
      <c r="PR591" s="26"/>
      <c r="PS591" s="26"/>
      <c r="PT591" s="26"/>
      <c r="PU591" s="26"/>
      <c r="PV591" s="26"/>
      <c r="PW591" s="26"/>
      <c r="PX591" s="26"/>
      <c r="PY591" s="26"/>
      <c r="PZ591" s="26"/>
      <c r="QA591" s="26"/>
      <c r="QB591" s="26"/>
      <c r="QC591" s="26"/>
      <c r="QD591" s="26"/>
      <c r="QE591" s="26"/>
      <c r="QF591" s="26"/>
      <c r="QG591" s="26"/>
      <c r="QH591" s="26"/>
      <c r="QI591" s="26"/>
      <c r="QJ591" s="26"/>
      <c r="QK591" s="26"/>
      <c r="QL591" s="26"/>
      <c r="QM591" s="26"/>
      <c r="QN591" s="26"/>
      <c r="QO591" s="26"/>
      <c r="QP591" s="26"/>
      <c r="QQ591" s="26"/>
      <c r="QR591" s="26"/>
      <c r="QS591" s="26"/>
      <c r="QT591" s="26"/>
      <c r="QU591" s="26"/>
      <c r="QV591" s="26"/>
      <c r="QW591" s="26"/>
      <c r="QX591" s="26"/>
      <c r="QY591" s="26"/>
      <c r="QZ591" s="26"/>
      <c r="RA591" s="26"/>
      <c r="RB591" s="26"/>
      <c r="RC591" s="26"/>
      <c r="RD591" s="26"/>
      <c r="RE591" s="26"/>
      <c r="RF591" s="26"/>
      <c r="RG591" s="26"/>
      <c r="RH591" s="26"/>
      <c r="RI591" s="26"/>
      <c r="RJ591" s="26"/>
      <c r="RK591" s="26"/>
      <c r="RL591" s="26"/>
      <c r="RM591" s="26"/>
      <c r="RN591" s="26"/>
      <c r="RO591" s="26"/>
      <c r="RP591" s="26"/>
      <c r="RQ591" s="26"/>
      <c r="RR591" s="26"/>
      <c r="RS591" s="26"/>
      <c r="RT591" s="26"/>
      <c r="RU591" s="26"/>
      <c r="RV591" s="26"/>
      <c r="RW591" s="26"/>
      <c r="RX591" s="26"/>
      <c r="RY591" s="26"/>
      <c r="RZ591" s="26"/>
      <c r="SA591" s="26"/>
      <c r="SB591" s="26"/>
      <c r="SC591" s="26"/>
      <c r="SD591" s="26"/>
      <c r="SE591" s="26"/>
      <c r="SF591" s="26"/>
      <c r="SG591" s="26"/>
      <c r="SH591" s="26"/>
      <c r="SI591" s="26"/>
      <c r="SJ591" s="26"/>
      <c r="SK591" s="26"/>
      <c r="SL591" s="26"/>
      <c r="SM591" s="26"/>
      <c r="SN591" s="26"/>
      <c r="SO591" s="26"/>
      <c r="SP591" s="26"/>
      <c r="AAV591" s="26"/>
      <c r="AAW591" s="26"/>
      <c r="AAX591" s="26"/>
      <c r="AAY591" s="26"/>
      <c r="AAZ591" s="26"/>
      <c r="ABA591" s="26"/>
      <c r="ABB591" s="26"/>
      <c r="ABC591" s="26"/>
      <c r="ABD591" s="26"/>
      <c r="ABE591" s="26"/>
      <c r="ABF591" s="26"/>
      <c r="ABG591" s="26"/>
      <c r="ABH591" s="26"/>
      <c r="ABI591" s="26"/>
      <c r="ABJ591" s="26"/>
      <c r="ABK591" s="26"/>
      <c r="ABL591" s="26"/>
      <c r="ABM591" s="26"/>
      <c r="ABN591" s="26"/>
      <c r="ABO591" s="26"/>
      <c r="ABP591" s="26"/>
      <c r="ABQ591" s="26"/>
      <c r="ABR591" s="26"/>
      <c r="ABS591" s="26"/>
      <c r="ABT591" s="26"/>
      <c r="ABU591" s="26"/>
      <c r="ABV591" s="26"/>
      <c r="ABW591" s="26"/>
      <c r="ABX591" s="26"/>
      <c r="ABY591" s="26"/>
      <c r="ABZ591" s="26"/>
      <c r="ACA591" s="26"/>
      <c r="ACB591" s="26"/>
      <c r="ACC591" s="26"/>
      <c r="ACD591" s="26"/>
      <c r="ACE591" s="26"/>
      <c r="ACF591" s="26"/>
      <c r="ACG591" s="26"/>
      <c r="ACH591" s="26"/>
      <c r="ACI591" s="26"/>
      <c r="ACJ591" s="26"/>
      <c r="ACK591" s="26"/>
      <c r="ACL591" s="26"/>
      <c r="ACM591" s="26"/>
      <c r="ACN591" s="26"/>
      <c r="ACO591" s="26"/>
      <c r="ACP591" s="26"/>
      <c r="ACQ591" s="26"/>
      <c r="ACR591" s="26"/>
      <c r="ACS591" s="26"/>
      <c r="ACT591" s="26"/>
      <c r="ACU591" s="26"/>
      <c r="ACV591" s="26"/>
      <c r="ACW591" s="26"/>
      <c r="ACX591" s="26"/>
      <c r="ACY591" s="26"/>
      <c r="ACZ591" s="26"/>
      <c r="ADA591" s="26"/>
      <c r="ADB591" s="26"/>
      <c r="ADC591" s="26"/>
      <c r="ADD591" s="26"/>
      <c r="ADE591" s="26"/>
      <c r="ADF591" s="26"/>
      <c r="ADG591" s="26"/>
      <c r="ADH591" s="26"/>
      <c r="ADI591" s="26"/>
      <c r="ADJ591" s="26"/>
      <c r="ADK591" s="26"/>
      <c r="ADL591" s="26"/>
      <c r="ADM591" s="26"/>
      <c r="ADN591" s="26"/>
      <c r="ADO591" s="26"/>
      <c r="ADP591" s="26"/>
      <c r="ADQ591" s="26"/>
      <c r="ADR591" s="26"/>
      <c r="ADS591" s="26"/>
      <c r="ADT591" s="26"/>
      <c r="ADU591" s="26"/>
      <c r="ADV591" s="26"/>
      <c r="ADW591" s="26"/>
      <c r="ADX591" s="26"/>
      <c r="ADY591" s="26"/>
      <c r="ADZ591" s="26"/>
      <c r="AEA591" s="26"/>
      <c r="AEB591" s="26"/>
      <c r="AEC591" s="26"/>
      <c r="AED591" s="26"/>
      <c r="AEE591" s="26"/>
      <c r="AEF591" s="26"/>
      <c r="AEG591" s="26"/>
      <c r="AEH591" s="26"/>
      <c r="AEI591" s="26"/>
      <c r="AEJ591" s="26"/>
      <c r="AEK591" s="26"/>
      <c r="AEL591" s="26"/>
      <c r="AEM591" s="26"/>
      <c r="AEN591" s="26"/>
      <c r="AEO591" s="26"/>
      <c r="AEP591" s="26"/>
      <c r="AEQ591" s="26"/>
      <c r="AER591" s="26"/>
      <c r="AES591" s="26"/>
      <c r="AET591" s="26"/>
      <c r="AEU591" s="26"/>
      <c r="AEV591" s="26"/>
      <c r="AEW591" s="26"/>
      <c r="AEX591" s="26"/>
      <c r="AEY591" s="26"/>
      <c r="AEZ591" s="26"/>
      <c r="AFA591" s="26"/>
      <c r="AFB591" s="26"/>
      <c r="AFC591" s="26"/>
      <c r="AFD591" s="26"/>
      <c r="AFE591" s="26"/>
      <c r="AFF591" s="26"/>
      <c r="AFG591" s="26"/>
      <c r="AFH591" s="26"/>
      <c r="AFI591" s="26"/>
      <c r="AFJ591" s="26"/>
      <c r="AFK591" s="26"/>
      <c r="AFL591" s="26"/>
      <c r="AFM591" s="26"/>
      <c r="AFN591" s="26"/>
      <c r="AFO591" s="26"/>
      <c r="AFP591" s="26"/>
      <c r="AFQ591" s="26"/>
      <c r="AFR591" s="26"/>
      <c r="AFS591" s="26"/>
      <c r="AFT591" s="26"/>
      <c r="AFU591" s="26"/>
      <c r="AFV591" s="26"/>
      <c r="AFW591" s="26"/>
      <c r="AFX591" s="26"/>
      <c r="AFY591" s="26"/>
      <c r="AFZ591" s="26"/>
      <c r="AGA591" s="26"/>
      <c r="AGB591" s="26"/>
      <c r="AGC591" s="26"/>
      <c r="AGD591" s="26"/>
      <c r="AGE591" s="26"/>
      <c r="AGF591" s="26"/>
      <c r="AGG591" s="26"/>
      <c r="AGH591" s="26"/>
      <c r="AGI591" s="26"/>
      <c r="AGJ591" s="26"/>
      <c r="AGK591" s="26"/>
      <c r="AGL591" s="26"/>
      <c r="AGM591" s="26"/>
      <c r="AGN591" s="26"/>
      <c r="AGO591" s="26"/>
    </row>
    <row r="592" spans="371:873" x14ac:dyDescent="0.25">
      <c r="NG592" s="26"/>
      <c r="NH592" s="26"/>
      <c r="NI592" s="26"/>
      <c r="NJ592" s="26"/>
      <c r="NK592" s="26"/>
      <c r="NL592" s="26"/>
      <c r="NM592" s="26"/>
      <c r="NN592" s="26"/>
      <c r="NO592" s="26"/>
      <c r="NP592" s="26"/>
      <c r="NQ592" s="26"/>
      <c r="NR592" s="26"/>
      <c r="NS592" s="26"/>
      <c r="NT592" s="26"/>
      <c r="NU592" s="26"/>
      <c r="NV592" s="26"/>
      <c r="NW592" s="26"/>
      <c r="NX592" s="26"/>
      <c r="NY592" s="26"/>
      <c r="NZ592" s="26"/>
      <c r="OA592" s="26"/>
      <c r="OB592" s="26"/>
      <c r="OC592" s="26"/>
      <c r="OD592" s="26"/>
      <c r="OE592" s="26"/>
      <c r="OF592" s="26"/>
      <c r="OG592" s="26"/>
      <c r="OH592" s="26"/>
      <c r="OI592" s="26"/>
      <c r="OJ592" s="26"/>
      <c r="OK592" s="26"/>
      <c r="OL592" s="26"/>
      <c r="OM592" s="26"/>
      <c r="ON592" s="26"/>
      <c r="OO592" s="26"/>
      <c r="OP592" s="26"/>
      <c r="OQ592" s="26"/>
      <c r="OR592" s="26"/>
      <c r="OS592" s="26"/>
      <c r="OT592" s="26"/>
      <c r="OU592" s="26"/>
      <c r="OV592" s="26"/>
      <c r="OW592" s="26"/>
      <c r="OX592" s="26"/>
      <c r="OY592" s="26"/>
      <c r="OZ592" s="26"/>
      <c r="PA592" s="26"/>
      <c r="PB592" s="26"/>
      <c r="PC592" s="26"/>
      <c r="PD592" s="26"/>
      <c r="PE592" s="26"/>
      <c r="PF592" s="26"/>
      <c r="PG592" s="26"/>
      <c r="PH592" s="26"/>
      <c r="PI592" s="26"/>
      <c r="PJ592" s="26"/>
      <c r="PK592" s="26"/>
      <c r="PL592" s="26"/>
      <c r="PM592" s="26"/>
      <c r="PN592" s="26"/>
      <c r="PO592" s="26"/>
      <c r="PP592" s="26"/>
      <c r="PQ592" s="26"/>
      <c r="PR592" s="26"/>
      <c r="PS592" s="26"/>
      <c r="PT592" s="26"/>
      <c r="PU592" s="26"/>
      <c r="PV592" s="26"/>
      <c r="PW592" s="26"/>
      <c r="PX592" s="26"/>
      <c r="PY592" s="26"/>
      <c r="PZ592" s="26"/>
      <c r="QA592" s="26"/>
      <c r="QB592" s="26"/>
      <c r="QC592" s="26"/>
      <c r="QD592" s="26"/>
      <c r="QE592" s="26"/>
      <c r="QF592" s="26"/>
      <c r="QG592" s="26"/>
      <c r="QH592" s="26"/>
      <c r="QI592" s="26"/>
      <c r="QJ592" s="26"/>
      <c r="QK592" s="26"/>
      <c r="QL592" s="26"/>
      <c r="QM592" s="26"/>
      <c r="QN592" s="26"/>
      <c r="QO592" s="26"/>
      <c r="QP592" s="26"/>
      <c r="QQ592" s="26"/>
      <c r="QR592" s="26"/>
      <c r="QS592" s="26"/>
      <c r="QT592" s="26"/>
      <c r="QU592" s="26"/>
      <c r="QV592" s="26"/>
      <c r="QW592" s="26"/>
      <c r="QX592" s="26"/>
      <c r="QY592" s="26"/>
      <c r="QZ592" s="26"/>
      <c r="RA592" s="26"/>
      <c r="RB592" s="26"/>
      <c r="RC592" s="26"/>
      <c r="RD592" s="26"/>
      <c r="RE592" s="26"/>
      <c r="RF592" s="26"/>
      <c r="RG592" s="26"/>
      <c r="RH592" s="26"/>
      <c r="RI592" s="26"/>
      <c r="RJ592" s="26"/>
      <c r="RK592" s="26"/>
      <c r="RL592" s="26"/>
      <c r="RM592" s="26"/>
      <c r="RN592" s="26"/>
      <c r="RO592" s="26"/>
      <c r="RP592" s="26"/>
      <c r="RQ592" s="26"/>
      <c r="RR592" s="26"/>
      <c r="RS592" s="26"/>
      <c r="RT592" s="26"/>
      <c r="RU592" s="26"/>
      <c r="RV592" s="26"/>
      <c r="RW592" s="26"/>
      <c r="RX592" s="26"/>
      <c r="RY592" s="26"/>
      <c r="RZ592" s="26"/>
      <c r="SA592" s="26"/>
      <c r="SB592" s="26"/>
      <c r="SC592" s="26"/>
      <c r="SD592" s="26"/>
      <c r="SE592" s="26"/>
      <c r="SF592" s="26"/>
      <c r="SG592" s="26"/>
      <c r="SH592" s="26"/>
      <c r="SI592" s="26"/>
      <c r="SJ592" s="26"/>
      <c r="SK592" s="26"/>
      <c r="SL592" s="26"/>
      <c r="SM592" s="26"/>
      <c r="SN592" s="26"/>
      <c r="SO592" s="26"/>
      <c r="SP592" s="26"/>
      <c r="AAV592" s="26"/>
      <c r="AAW592" s="26"/>
      <c r="AAX592" s="26"/>
      <c r="AAY592" s="26"/>
      <c r="AAZ592" s="26"/>
      <c r="ABA592" s="26"/>
      <c r="ABB592" s="26"/>
      <c r="ABC592" s="26"/>
      <c r="ABD592" s="26"/>
      <c r="ABE592" s="26"/>
      <c r="ABF592" s="26"/>
      <c r="ABG592" s="26"/>
      <c r="ABH592" s="26"/>
      <c r="ABI592" s="26"/>
      <c r="ABJ592" s="26"/>
      <c r="ABK592" s="26"/>
      <c r="ABL592" s="26"/>
      <c r="ABM592" s="26"/>
      <c r="ABN592" s="26"/>
      <c r="ABO592" s="26"/>
      <c r="ABP592" s="26"/>
      <c r="ABQ592" s="26"/>
      <c r="ABR592" s="26"/>
      <c r="ABS592" s="26"/>
      <c r="ABT592" s="26"/>
      <c r="ABU592" s="26"/>
      <c r="ABV592" s="26"/>
      <c r="ABW592" s="26"/>
      <c r="ABX592" s="26"/>
      <c r="ABY592" s="26"/>
      <c r="ABZ592" s="26"/>
      <c r="ACA592" s="26"/>
      <c r="ACB592" s="26"/>
      <c r="ACC592" s="26"/>
      <c r="ACD592" s="26"/>
      <c r="ACE592" s="26"/>
      <c r="ACF592" s="26"/>
      <c r="ACG592" s="26"/>
      <c r="ACH592" s="26"/>
      <c r="ACI592" s="26"/>
      <c r="ACJ592" s="26"/>
      <c r="ACK592" s="26"/>
      <c r="ACL592" s="26"/>
      <c r="ACM592" s="26"/>
      <c r="ACN592" s="26"/>
      <c r="ACO592" s="26"/>
      <c r="ACP592" s="26"/>
      <c r="ACQ592" s="26"/>
      <c r="ACR592" s="26"/>
      <c r="ACS592" s="26"/>
      <c r="ACT592" s="26"/>
      <c r="ACU592" s="26"/>
      <c r="ACV592" s="26"/>
      <c r="ACW592" s="26"/>
      <c r="ACX592" s="26"/>
      <c r="ACY592" s="26"/>
      <c r="ACZ592" s="26"/>
      <c r="ADA592" s="26"/>
      <c r="ADB592" s="26"/>
      <c r="ADC592" s="26"/>
      <c r="ADD592" s="26"/>
      <c r="ADE592" s="26"/>
      <c r="ADF592" s="26"/>
      <c r="ADG592" s="26"/>
      <c r="ADH592" s="26"/>
      <c r="ADI592" s="26"/>
      <c r="ADJ592" s="26"/>
      <c r="ADK592" s="26"/>
      <c r="ADL592" s="26"/>
      <c r="ADM592" s="26"/>
      <c r="ADN592" s="26"/>
      <c r="ADO592" s="26"/>
      <c r="ADP592" s="26"/>
      <c r="ADQ592" s="26"/>
      <c r="ADR592" s="26"/>
      <c r="ADS592" s="26"/>
      <c r="ADT592" s="26"/>
      <c r="ADU592" s="26"/>
      <c r="ADV592" s="26"/>
      <c r="ADW592" s="26"/>
      <c r="ADX592" s="26"/>
      <c r="ADY592" s="26"/>
      <c r="ADZ592" s="26"/>
      <c r="AEA592" s="26"/>
      <c r="AEB592" s="26"/>
      <c r="AEC592" s="26"/>
      <c r="AED592" s="26"/>
      <c r="AEE592" s="26"/>
      <c r="AEF592" s="26"/>
      <c r="AEG592" s="26"/>
      <c r="AEH592" s="26"/>
      <c r="AEI592" s="26"/>
      <c r="AEJ592" s="26"/>
      <c r="AEK592" s="26"/>
      <c r="AEL592" s="26"/>
      <c r="AEM592" s="26"/>
      <c r="AEN592" s="26"/>
      <c r="AEO592" s="26"/>
      <c r="AEP592" s="26"/>
      <c r="AEQ592" s="26"/>
      <c r="AER592" s="26"/>
      <c r="AES592" s="26"/>
      <c r="AET592" s="26"/>
      <c r="AEU592" s="26"/>
      <c r="AEV592" s="26"/>
      <c r="AEW592" s="26"/>
      <c r="AEX592" s="26"/>
      <c r="AEY592" s="26"/>
      <c r="AEZ592" s="26"/>
      <c r="AFA592" s="26"/>
      <c r="AFB592" s="26"/>
      <c r="AFC592" s="26"/>
      <c r="AFD592" s="26"/>
      <c r="AFE592" s="26"/>
      <c r="AFF592" s="26"/>
      <c r="AFG592" s="26"/>
      <c r="AFH592" s="26"/>
      <c r="AFI592" s="26"/>
      <c r="AFJ592" s="26"/>
      <c r="AFK592" s="26"/>
      <c r="AFL592" s="26"/>
      <c r="AFM592" s="26"/>
      <c r="AFN592" s="26"/>
      <c r="AFO592" s="26"/>
      <c r="AFP592" s="26"/>
      <c r="AFQ592" s="26"/>
      <c r="AFR592" s="26"/>
      <c r="AFS592" s="26"/>
      <c r="AFT592" s="26"/>
      <c r="AFU592" s="26"/>
      <c r="AFV592" s="26"/>
      <c r="AFW592" s="26"/>
      <c r="AFX592" s="26"/>
      <c r="AFY592" s="26"/>
      <c r="AFZ592" s="26"/>
      <c r="AGA592" s="26"/>
      <c r="AGB592" s="26"/>
      <c r="AGC592" s="26"/>
      <c r="AGD592" s="26"/>
      <c r="AGE592" s="26"/>
      <c r="AGF592" s="26"/>
      <c r="AGG592" s="26"/>
      <c r="AGH592" s="26"/>
      <c r="AGI592" s="26"/>
      <c r="AGJ592" s="26"/>
      <c r="AGK592" s="26"/>
      <c r="AGL592" s="26"/>
      <c r="AGM592" s="26"/>
      <c r="AGN592" s="26"/>
      <c r="AGO592" s="26"/>
    </row>
    <row r="593" spans="371:873" x14ac:dyDescent="0.25">
      <c r="NG593" s="26"/>
      <c r="NH593" s="26"/>
      <c r="NI593" s="26"/>
      <c r="NJ593" s="26"/>
      <c r="NK593" s="26"/>
      <c r="NL593" s="26"/>
      <c r="NM593" s="26"/>
      <c r="NN593" s="26"/>
      <c r="NO593" s="26"/>
      <c r="NP593" s="26"/>
      <c r="NQ593" s="26"/>
      <c r="NR593" s="26"/>
      <c r="NS593" s="26"/>
      <c r="NT593" s="26"/>
      <c r="NU593" s="26"/>
      <c r="NV593" s="26"/>
      <c r="NW593" s="26"/>
      <c r="NX593" s="26"/>
      <c r="NY593" s="26"/>
      <c r="NZ593" s="26"/>
      <c r="OA593" s="26"/>
      <c r="OB593" s="26"/>
      <c r="OC593" s="26"/>
      <c r="OD593" s="26"/>
      <c r="OE593" s="26"/>
      <c r="OF593" s="26"/>
      <c r="OG593" s="26"/>
      <c r="OH593" s="26"/>
      <c r="OI593" s="26"/>
      <c r="OJ593" s="26"/>
      <c r="OK593" s="26"/>
      <c r="OL593" s="26"/>
      <c r="OM593" s="26"/>
      <c r="ON593" s="26"/>
      <c r="OO593" s="26"/>
      <c r="OP593" s="26"/>
      <c r="OQ593" s="26"/>
      <c r="OR593" s="26"/>
      <c r="OS593" s="26"/>
      <c r="OT593" s="26"/>
      <c r="OU593" s="26"/>
      <c r="OV593" s="26"/>
      <c r="OW593" s="26"/>
      <c r="OX593" s="26"/>
      <c r="OY593" s="26"/>
      <c r="OZ593" s="26"/>
      <c r="PA593" s="26"/>
      <c r="PB593" s="26"/>
      <c r="PC593" s="26"/>
      <c r="PD593" s="26"/>
      <c r="PE593" s="26"/>
      <c r="PF593" s="26"/>
      <c r="PG593" s="26"/>
      <c r="PH593" s="26"/>
      <c r="PI593" s="26"/>
      <c r="PJ593" s="26"/>
      <c r="PK593" s="26"/>
      <c r="PL593" s="26"/>
      <c r="PM593" s="26"/>
      <c r="PN593" s="26"/>
      <c r="PO593" s="26"/>
      <c r="PP593" s="26"/>
      <c r="PQ593" s="26"/>
      <c r="PR593" s="26"/>
      <c r="PS593" s="26"/>
      <c r="PT593" s="26"/>
      <c r="PU593" s="26"/>
      <c r="PV593" s="26"/>
      <c r="PW593" s="26"/>
      <c r="PX593" s="26"/>
      <c r="PY593" s="26"/>
      <c r="PZ593" s="26"/>
      <c r="QA593" s="26"/>
      <c r="QB593" s="26"/>
      <c r="QC593" s="26"/>
      <c r="QD593" s="26"/>
      <c r="QE593" s="26"/>
      <c r="QF593" s="26"/>
      <c r="QG593" s="26"/>
      <c r="QH593" s="26"/>
      <c r="QI593" s="26"/>
      <c r="QJ593" s="26"/>
      <c r="QK593" s="26"/>
      <c r="QL593" s="26"/>
      <c r="QM593" s="26"/>
      <c r="QN593" s="26"/>
      <c r="QO593" s="26"/>
      <c r="QP593" s="26"/>
      <c r="QQ593" s="26"/>
      <c r="QR593" s="26"/>
      <c r="QS593" s="26"/>
      <c r="QT593" s="26"/>
      <c r="QU593" s="26"/>
      <c r="QV593" s="26"/>
      <c r="QW593" s="26"/>
      <c r="QX593" s="26"/>
      <c r="QY593" s="26"/>
      <c r="QZ593" s="26"/>
      <c r="RA593" s="26"/>
      <c r="RB593" s="26"/>
      <c r="RC593" s="26"/>
      <c r="RD593" s="26"/>
      <c r="RE593" s="26"/>
      <c r="RF593" s="26"/>
      <c r="RG593" s="26"/>
      <c r="RH593" s="26"/>
      <c r="RI593" s="26"/>
      <c r="RJ593" s="26"/>
      <c r="RK593" s="26"/>
      <c r="RL593" s="26"/>
      <c r="RM593" s="26"/>
      <c r="RN593" s="26"/>
      <c r="RO593" s="26"/>
      <c r="RP593" s="26"/>
      <c r="RQ593" s="26"/>
      <c r="RR593" s="26"/>
      <c r="RS593" s="26"/>
      <c r="RT593" s="26"/>
      <c r="RU593" s="26"/>
      <c r="RV593" s="26"/>
      <c r="RW593" s="26"/>
      <c r="RX593" s="26"/>
      <c r="RY593" s="26"/>
      <c r="RZ593" s="26"/>
      <c r="SA593" s="26"/>
      <c r="SB593" s="26"/>
      <c r="SC593" s="26"/>
      <c r="SD593" s="26"/>
      <c r="SE593" s="26"/>
      <c r="SF593" s="26"/>
      <c r="SG593" s="26"/>
      <c r="SH593" s="26"/>
      <c r="SI593" s="26"/>
      <c r="SJ593" s="26"/>
      <c r="SK593" s="26"/>
      <c r="SL593" s="26"/>
      <c r="SM593" s="26"/>
      <c r="SN593" s="26"/>
      <c r="SO593" s="26"/>
      <c r="SP593" s="26"/>
      <c r="AAV593" s="26"/>
      <c r="AAW593" s="26"/>
      <c r="AAX593" s="26"/>
      <c r="AAY593" s="26"/>
      <c r="AAZ593" s="26"/>
      <c r="ABA593" s="26"/>
      <c r="ABB593" s="26"/>
      <c r="ABC593" s="26"/>
      <c r="ABD593" s="26"/>
      <c r="ABE593" s="26"/>
      <c r="ABF593" s="26"/>
      <c r="ABG593" s="26"/>
      <c r="ABH593" s="26"/>
      <c r="ABI593" s="26"/>
      <c r="ABJ593" s="26"/>
      <c r="ABK593" s="26"/>
      <c r="ABL593" s="26"/>
      <c r="ABM593" s="26"/>
      <c r="ABN593" s="26"/>
      <c r="ABO593" s="26"/>
      <c r="ABP593" s="26"/>
      <c r="ABQ593" s="26"/>
      <c r="ABR593" s="26"/>
      <c r="ABS593" s="26"/>
      <c r="ABT593" s="26"/>
      <c r="ABU593" s="26"/>
      <c r="ABV593" s="26"/>
      <c r="ABW593" s="26"/>
      <c r="ABX593" s="26"/>
      <c r="ABY593" s="26"/>
      <c r="ABZ593" s="26"/>
      <c r="ACA593" s="26"/>
      <c r="ACB593" s="26"/>
      <c r="ACC593" s="26"/>
      <c r="ACD593" s="26"/>
      <c r="ACE593" s="26"/>
      <c r="ACF593" s="26"/>
      <c r="ACG593" s="26"/>
      <c r="ACH593" s="26"/>
      <c r="ACI593" s="26"/>
      <c r="ACJ593" s="26"/>
      <c r="ACK593" s="26"/>
      <c r="ACL593" s="26"/>
      <c r="ACM593" s="26"/>
      <c r="ACN593" s="26"/>
      <c r="ACO593" s="26"/>
      <c r="ACP593" s="26"/>
      <c r="ACQ593" s="26"/>
      <c r="ACR593" s="26"/>
      <c r="ACS593" s="26"/>
      <c r="ACT593" s="26"/>
      <c r="ACU593" s="26"/>
      <c r="ACV593" s="26"/>
      <c r="ACW593" s="26"/>
      <c r="ACX593" s="26"/>
      <c r="ACY593" s="26"/>
      <c r="ACZ593" s="26"/>
      <c r="ADA593" s="26"/>
      <c r="ADB593" s="26"/>
      <c r="ADC593" s="26"/>
      <c r="ADD593" s="26"/>
      <c r="ADE593" s="26"/>
      <c r="ADF593" s="26"/>
      <c r="ADG593" s="26"/>
      <c r="ADH593" s="26"/>
      <c r="ADI593" s="26"/>
      <c r="ADJ593" s="26"/>
      <c r="ADK593" s="26"/>
      <c r="ADL593" s="26"/>
      <c r="ADM593" s="26"/>
      <c r="ADN593" s="26"/>
      <c r="ADO593" s="26"/>
      <c r="ADP593" s="26"/>
      <c r="ADQ593" s="26"/>
      <c r="ADR593" s="26"/>
      <c r="ADS593" s="26"/>
      <c r="ADT593" s="26"/>
      <c r="ADU593" s="26"/>
      <c r="ADV593" s="26"/>
      <c r="ADW593" s="26"/>
      <c r="ADX593" s="26"/>
      <c r="ADY593" s="26"/>
      <c r="ADZ593" s="26"/>
      <c r="AEA593" s="26"/>
      <c r="AEB593" s="26"/>
      <c r="AEC593" s="26"/>
      <c r="AED593" s="26"/>
      <c r="AEE593" s="26"/>
      <c r="AEF593" s="26"/>
      <c r="AEG593" s="26"/>
      <c r="AEH593" s="26"/>
      <c r="AEI593" s="26"/>
      <c r="AEJ593" s="26"/>
      <c r="AEK593" s="26"/>
      <c r="AEL593" s="26"/>
      <c r="AEM593" s="26"/>
      <c r="AEN593" s="26"/>
      <c r="AEO593" s="26"/>
      <c r="AEP593" s="26"/>
      <c r="AEQ593" s="26"/>
      <c r="AER593" s="26"/>
      <c r="AES593" s="26"/>
      <c r="AET593" s="26"/>
      <c r="AEU593" s="26"/>
      <c r="AEV593" s="26"/>
      <c r="AEW593" s="26"/>
      <c r="AEX593" s="26"/>
      <c r="AEY593" s="26"/>
      <c r="AEZ593" s="26"/>
      <c r="AFA593" s="26"/>
      <c r="AFB593" s="26"/>
      <c r="AFC593" s="26"/>
      <c r="AFD593" s="26"/>
      <c r="AFE593" s="26"/>
      <c r="AFF593" s="26"/>
      <c r="AFG593" s="26"/>
      <c r="AFH593" s="26"/>
      <c r="AFI593" s="26"/>
      <c r="AFJ593" s="26"/>
      <c r="AFK593" s="26"/>
      <c r="AFL593" s="26"/>
      <c r="AFM593" s="26"/>
      <c r="AFN593" s="26"/>
      <c r="AFO593" s="26"/>
      <c r="AFP593" s="26"/>
      <c r="AFQ593" s="26"/>
      <c r="AFR593" s="26"/>
      <c r="AFS593" s="26"/>
      <c r="AFT593" s="26"/>
      <c r="AFU593" s="26"/>
      <c r="AFV593" s="26"/>
      <c r="AFW593" s="26"/>
      <c r="AFX593" s="26"/>
      <c r="AFY593" s="26"/>
      <c r="AFZ593" s="26"/>
      <c r="AGA593" s="26"/>
      <c r="AGB593" s="26"/>
      <c r="AGC593" s="26"/>
      <c r="AGD593" s="26"/>
      <c r="AGE593" s="26"/>
      <c r="AGF593" s="26"/>
      <c r="AGG593" s="26"/>
      <c r="AGH593" s="26"/>
      <c r="AGI593" s="26"/>
      <c r="AGJ593" s="26"/>
      <c r="AGK593" s="26"/>
      <c r="AGL593" s="26"/>
      <c r="AGM593" s="26"/>
      <c r="AGN593" s="26"/>
      <c r="AGO593" s="26"/>
    </row>
    <row r="594" spans="371:873" x14ac:dyDescent="0.25">
      <c r="NG594" s="26"/>
      <c r="NH594" s="26"/>
      <c r="NI594" s="26"/>
      <c r="NJ594" s="26"/>
      <c r="NK594" s="26"/>
      <c r="NL594" s="26"/>
      <c r="NM594" s="26"/>
      <c r="NN594" s="26"/>
      <c r="NO594" s="26"/>
      <c r="NP594" s="26"/>
      <c r="NQ594" s="26"/>
      <c r="NR594" s="26"/>
      <c r="NS594" s="26"/>
      <c r="NT594" s="26"/>
      <c r="NU594" s="26"/>
      <c r="NV594" s="26"/>
      <c r="NW594" s="26"/>
      <c r="NX594" s="26"/>
      <c r="NY594" s="26"/>
      <c r="NZ594" s="26"/>
      <c r="OA594" s="26"/>
      <c r="OB594" s="26"/>
      <c r="OC594" s="26"/>
      <c r="OD594" s="26"/>
      <c r="OE594" s="26"/>
      <c r="OF594" s="26"/>
      <c r="OG594" s="26"/>
      <c r="OH594" s="26"/>
      <c r="OI594" s="26"/>
      <c r="OJ594" s="26"/>
      <c r="OK594" s="26"/>
      <c r="OL594" s="26"/>
      <c r="OM594" s="26"/>
      <c r="ON594" s="26"/>
      <c r="OO594" s="26"/>
      <c r="OP594" s="26"/>
      <c r="OQ594" s="26"/>
      <c r="OR594" s="26"/>
      <c r="OS594" s="26"/>
      <c r="OT594" s="26"/>
      <c r="OU594" s="26"/>
      <c r="OV594" s="26"/>
      <c r="OW594" s="26"/>
      <c r="OX594" s="26"/>
      <c r="OY594" s="26"/>
      <c r="OZ594" s="26"/>
      <c r="PA594" s="26"/>
      <c r="PB594" s="26"/>
      <c r="PC594" s="26"/>
      <c r="PD594" s="26"/>
      <c r="PE594" s="26"/>
      <c r="PF594" s="26"/>
      <c r="PG594" s="26"/>
      <c r="PH594" s="26"/>
      <c r="PI594" s="26"/>
      <c r="PJ594" s="26"/>
      <c r="PK594" s="26"/>
      <c r="PL594" s="26"/>
      <c r="PM594" s="26"/>
      <c r="PN594" s="26"/>
      <c r="PO594" s="26"/>
      <c r="PP594" s="26"/>
      <c r="PQ594" s="26"/>
      <c r="PR594" s="26"/>
      <c r="PS594" s="26"/>
      <c r="PT594" s="26"/>
      <c r="PU594" s="26"/>
      <c r="PV594" s="26"/>
      <c r="PW594" s="26"/>
      <c r="PX594" s="26"/>
      <c r="PY594" s="26"/>
      <c r="PZ594" s="26"/>
      <c r="QA594" s="26"/>
      <c r="QB594" s="26"/>
      <c r="QC594" s="26"/>
      <c r="QD594" s="26"/>
      <c r="QE594" s="26"/>
      <c r="QF594" s="26"/>
      <c r="QG594" s="26"/>
      <c r="QH594" s="26"/>
      <c r="QI594" s="26"/>
      <c r="QJ594" s="26"/>
      <c r="QK594" s="26"/>
      <c r="QL594" s="26"/>
      <c r="QM594" s="26"/>
      <c r="QN594" s="26"/>
      <c r="QO594" s="26"/>
      <c r="QP594" s="26"/>
      <c r="QQ594" s="26"/>
      <c r="QR594" s="26"/>
      <c r="QS594" s="26"/>
      <c r="QT594" s="26"/>
      <c r="QU594" s="26"/>
      <c r="QV594" s="26"/>
      <c r="QW594" s="26"/>
      <c r="QX594" s="26"/>
      <c r="QY594" s="26"/>
      <c r="QZ594" s="26"/>
      <c r="RA594" s="26"/>
      <c r="RB594" s="26"/>
      <c r="RC594" s="26"/>
      <c r="RD594" s="26"/>
      <c r="RE594" s="26"/>
      <c r="RF594" s="26"/>
      <c r="RG594" s="26"/>
      <c r="RH594" s="26"/>
      <c r="RI594" s="26"/>
      <c r="RJ594" s="26"/>
      <c r="RK594" s="26"/>
      <c r="RL594" s="26"/>
      <c r="RM594" s="26"/>
      <c r="RN594" s="26"/>
      <c r="RO594" s="26"/>
      <c r="RP594" s="26"/>
      <c r="RQ594" s="26"/>
      <c r="RR594" s="26"/>
      <c r="RS594" s="26"/>
      <c r="RT594" s="26"/>
      <c r="RU594" s="26"/>
      <c r="RV594" s="26"/>
      <c r="RW594" s="26"/>
      <c r="RX594" s="26"/>
      <c r="RY594" s="26"/>
      <c r="RZ594" s="26"/>
      <c r="SA594" s="26"/>
      <c r="SB594" s="26"/>
      <c r="SC594" s="26"/>
      <c r="SD594" s="26"/>
      <c r="SE594" s="26"/>
      <c r="SF594" s="26"/>
      <c r="SG594" s="26"/>
      <c r="SH594" s="26"/>
      <c r="SI594" s="26"/>
      <c r="SJ594" s="26"/>
      <c r="SK594" s="26"/>
      <c r="SL594" s="26"/>
      <c r="SM594" s="26"/>
      <c r="SN594" s="26"/>
      <c r="SO594" s="26"/>
      <c r="SP594" s="26"/>
      <c r="AAV594" s="26"/>
      <c r="AAW594" s="26"/>
      <c r="AAX594" s="26"/>
      <c r="AAY594" s="26"/>
      <c r="AAZ594" s="26"/>
      <c r="ABA594" s="26"/>
      <c r="ABB594" s="26"/>
      <c r="ABC594" s="26"/>
      <c r="ABD594" s="26"/>
      <c r="ABE594" s="26"/>
      <c r="ABF594" s="26"/>
      <c r="ABG594" s="26"/>
      <c r="ABH594" s="26"/>
      <c r="ABI594" s="26"/>
      <c r="ABJ594" s="26"/>
      <c r="ABK594" s="26"/>
      <c r="ABL594" s="26"/>
      <c r="ABM594" s="26"/>
      <c r="ABN594" s="26"/>
      <c r="ABO594" s="26"/>
      <c r="ABP594" s="26"/>
      <c r="ABQ594" s="26"/>
      <c r="ABR594" s="26"/>
      <c r="ABS594" s="26"/>
      <c r="ABT594" s="26"/>
      <c r="ABU594" s="26"/>
      <c r="ABV594" s="26"/>
      <c r="ABW594" s="26"/>
      <c r="ABX594" s="26"/>
      <c r="ABY594" s="26"/>
      <c r="ABZ594" s="26"/>
      <c r="ACA594" s="26"/>
      <c r="ACB594" s="26"/>
      <c r="ACC594" s="26"/>
      <c r="ACD594" s="26"/>
      <c r="ACE594" s="26"/>
      <c r="ACF594" s="26"/>
      <c r="ACG594" s="26"/>
      <c r="ACH594" s="26"/>
      <c r="ACI594" s="26"/>
      <c r="ACJ594" s="26"/>
      <c r="ACK594" s="26"/>
      <c r="ACL594" s="26"/>
      <c r="ACM594" s="26"/>
      <c r="ACN594" s="26"/>
      <c r="ACO594" s="26"/>
      <c r="ACP594" s="26"/>
      <c r="ACQ594" s="26"/>
      <c r="ACR594" s="26"/>
      <c r="ACS594" s="26"/>
      <c r="ACT594" s="26"/>
      <c r="ACU594" s="26"/>
      <c r="ACV594" s="26"/>
      <c r="ACW594" s="26"/>
      <c r="ACX594" s="26"/>
      <c r="ACY594" s="26"/>
      <c r="ACZ594" s="26"/>
      <c r="ADA594" s="26"/>
      <c r="ADB594" s="26"/>
      <c r="ADC594" s="26"/>
      <c r="ADD594" s="26"/>
      <c r="ADE594" s="26"/>
      <c r="ADF594" s="26"/>
      <c r="ADG594" s="26"/>
      <c r="ADH594" s="26"/>
      <c r="ADI594" s="26"/>
      <c r="ADJ594" s="26"/>
      <c r="ADK594" s="26"/>
      <c r="ADL594" s="26"/>
      <c r="ADM594" s="26"/>
      <c r="ADN594" s="26"/>
      <c r="ADO594" s="26"/>
      <c r="ADP594" s="26"/>
      <c r="ADQ594" s="26"/>
      <c r="ADR594" s="26"/>
      <c r="ADS594" s="26"/>
      <c r="ADT594" s="26"/>
      <c r="ADU594" s="26"/>
      <c r="ADV594" s="26"/>
      <c r="ADW594" s="26"/>
      <c r="ADX594" s="26"/>
      <c r="ADY594" s="26"/>
      <c r="ADZ594" s="26"/>
      <c r="AEA594" s="26"/>
      <c r="AEB594" s="26"/>
      <c r="AEC594" s="26"/>
      <c r="AED594" s="26"/>
      <c r="AEE594" s="26"/>
      <c r="AEF594" s="26"/>
      <c r="AEG594" s="26"/>
      <c r="AEH594" s="26"/>
      <c r="AEI594" s="26"/>
      <c r="AEJ594" s="26"/>
      <c r="AEK594" s="26"/>
      <c r="AEL594" s="26"/>
      <c r="AEM594" s="26"/>
      <c r="AEN594" s="26"/>
      <c r="AEO594" s="26"/>
      <c r="AEP594" s="26"/>
      <c r="AEQ594" s="26"/>
      <c r="AER594" s="26"/>
      <c r="AES594" s="26"/>
      <c r="AET594" s="26"/>
      <c r="AEU594" s="26"/>
      <c r="AEV594" s="26"/>
      <c r="AEW594" s="26"/>
      <c r="AEX594" s="26"/>
      <c r="AEY594" s="26"/>
      <c r="AEZ594" s="26"/>
      <c r="AFA594" s="26"/>
      <c r="AFB594" s="26"/>
      <c r="AFC594" s="26"/>
      <c r="AFD594" s="26"/>
      <c r="AFE594" s="26"/>
      <c r="AFF594" s="26"/>
      <c r="AFG594" s="26"/>
      <c r="AFH594" s="26"/>
      <c r="AFI594" s="26"/>
      <c r="AFJ594" s="26"/>
      <c r="AFK594" s="26"/>
      <c r="AFL594" s="26"/>
      <c r="AFM594" s="26"/>
      <c r="AFN594" s="26"/>
      <c r="AFO594" s="26"/>
      <c r="AFP594" s="26"/>
      <c r="AFQ594" s="26"/>
      <c r="AFR594" s="26"/>
      <c r="AFS594" s="26"/>
      <c r="AFT594" s="26"/>
      <c r="AFU594" s="26"/>
      <c r="AFV594" s="26"/>
      <c r="AFW594" s="26"/>
      <c r="AFX594" s="26"/>
      <c r="AFY594" s="26"/>
      <c r="AFZ594" s="26"/>
      <c r="AGA594" s="26"/>
      <c r="AGB594" s="26"/>
      <c r="AGC594" s="26"/>
      <c r="AGD594" s="26"/>
      <c r="AGE594" s="26"/>
      <c r="AGF594" s="26"/>
      <c r="AGG594" s="26"/>
      <c r="AGH594" s="26"/>
      <c r="AGI594" s="26"/>
      <c r="AGJ594" s="26"/>
      <c r="AGK594" s="26"/>
      <c r="AGL594" s="26"/>
      <c r="AGM594" s="26"/>
      <c r="AGN594" s="26"/>
      <c r="AGO594" s="26"/>
    </row>
    <row r="595" spans="371:873" x14ac:dyDescent="0.25">
      <c r="NG595" s="26"/>
      <c r="NH595" s="26"/>
      <c r="NI595" s="26"/>
      <c r="NJ595" s="26"/>
      <c r="NK595" s="26"/>
      <c r="NL595" s="26"/>
      <c r="NM595" s="26"/>
      <c r="NN595" s="26"/>
      <c r="NO595" s="26"/>
      <c r="NP595" s="26"/>
      <c r="NQ595" s="26"/>
      <c r="NR595" s="26"/>
      <c r="NS595" s="26"/>
      <c r="NT595" s="26"/>
      <c r="NU595" s="26"/>
      <c r="NV595" s="26"/>
      <c r="NW595" s="26"/>
      <c r="NX595" s="26"/>
      <c r="NY595" s="26"/>
      <c r="NZ595" s="26"/>
      <c r="OA595" s="26"/>
      <c r="OB595" s="26"/>
      <c r="OC595" s="26"/>
      <c r="OD595" s="26"/>
      <c r="OE595" s="26"/>
      <c r="OF595" s="26"/>
      <c r="OG595" s="26"/>
      <c r="OH595" s="26"/>
      <c r="OI595" s="26"/>
      <c r="OJ595" s="26"/>
      <c r="OK595" s="26"/>
      <c r="OL595" s="26"/>
      <c r="OM595" s="26"/>
      <c r="ON595" s="26"/>
      <c r="OO595" s="26"/>
      <c r="OP595" s="26"/>
      <c r="OQ595" s="26"/>
      <c r="OR595" s="26"/>
      <c r="OS595" s="26"/>
      <c r="OT595" s="26"/>
      <c r="OU595" s="26"/>
      <c r="OV595" s="26"/>
      <c r="OW595" s="26"/>
      <c r="OX595" s="26"/>
      <c r="OY595" s="26"/>
      <c r="OZ595" s="26"/>
      <c r="PA595" s="26"/>
      <c r="PB595" s="26"/>
      <c r="PC595" s="26"/>
      <c r="PD595" s="26"/>
      <c r="PE595" s="26"/>
      <c r="PF595" s="26"/>
      <c r="PG595" s="26"/>
      <c r="PH595" s="26"/>
      <c r="PI595" s="26"/>
      <c r="PJ595" s="26"/>
      <c r="PK595" s="26"/>
      <c r="PL595" s="26"/>
      <c r="PM595" s="26"/>
      <c r="PN595" s="26"/>
      <c r="PO595" s="26"/>
      <c r="PP595" s="26"/>
      <c r="PQ595" s="26"/>
      <c r="PR595" s="26"/>
      <c r="PS595" s="26"/>
      <c r="PT595" s="26"/>
      <c r="PU595" s="26"/>
      <c r="PV595" s="26"/>
      <c r="PW595" s="26"/>
      <c r="PX595" s="26"/>
      <c r="PY595" s="26"/>
      <c r="PZ595" s="26"/>
      <c r="QA595" s="26"/>
      <c r="QB595" s="26"/>
      <c r="QC595" s="26"/>
      <c r="QD595" s="26"/>
      <c r="QE595" s="26"/>
      <c r="QF595" s="26"/>
      <c r="QG595" s="26"/>
      <c r="QH595" s="26"/>
      <c r="QI595" s="26"/>
      <c r="QJ595" s="26"/>
      <c r="QK595" s="26"/>
      <c r="QL595" s="26"/>
      <c r="QM595" s="26"/>
      <c r="QN595" s="26"/>
      <c r="QO595" s="26"/>
      <c r="QP595" s="26"/>
      <c r="QQ595" s="26"/>
      <c r="QR595" s="26"/>
      <c r="QS595" s="26"/>
      <c r="QT595" s="26"/>
      <c r="QU595" s="26"/>
      <c r="QV595" s="26"/>
      <c r="QW595" s="26"/>
      <c r="QX595" s="26"/>
      <c r="QY595" s="26"/>
      <c r="QZ595" s="26"/>
      <c r="RA595" s="26"/>
      <c r="RB595" s="26"/>
      <c r="RC595" s="26"/>
      <c r="RD595" s="26"/>
      <c r="RE595" s="26"/>
      <c r="RF595" s="26"/>
      <c r="RG595" s="26"/>
      <c r="RH595" s="26"/>
      <c r="RI595" s="26"/>
      <c r="RJ595" s="26"/>
      <c r="RK595" s="26"/>
      <c r="RL595" s="26"/>
      <c r="RM595" s="26"/>
      <c r="RN595" s="26"/>
      <c r="RO595" s="26"/>
      <c r="RP595" s="26"/>
      <c r="RQ595" s="26"/>
      <c r="RR595" s="26"/>
      <c r="RS595" s="26"/>
      <c r="RT595" s="26"/>
      <c r="RU595" s="26"/>
      <c r="RV595" s="26"/>
      <c r="RW595" s="26"/>
      <c r="RX595" s="26"/>
      <c r="RY595" s="26"/>
      <c r="RZ595" s="26"/>
      <c r="SA595" s="26"/>
      <c r="SB595" s="26"/>
      <c r="SC595" s="26"/>
      <c r="SD595" s="26"/>
      <c r="SE595" s="26"/>
      <c r="SF595" s="26"/>
      <c r="SG595" s="26"/>
      <c r="SH595" s="26"/>
      <c r="SI595" s="26"/>
      <c r="SJ595" s="26"/>
      <c r="SK595" s="26"/>
      <c r="SL595" s="26"/>
      <c r="SM595" s="26"/>
      <c r="SN595" s="26"/>
      <c r="SO595" s="26"/>
      <c r="SP595" s="26"/>
      <c r="AAV595" s="26"/>
      <c r="AAW595" s="26"/>
      <c r="AAX595" s="26"/>
      <c r="AAY595" s="26"/>
      <c r="AAZ595" s="26"/>
      <c r="ABA595" s="26"/>
      <c r="ABB595" s="26"/>
      <c r="ABC595" s="26"/>
      <c r="ABD595" s="26"/>
      <c r="ABE595" s="26"/>
      <c r="ABF595" s="26"/>
      <c r="ABG595" s="26"/>
      <c r="ABH595" s="26"/>
      <c r="ABI595" s="26"/>
      <c r="ABJ595" s="26"/>
      <c r="ABK595" s="26"/>
      <c r="ABL595" s="26"/>
      <c r="ABM595" s="26"/>
      <c r="ABN595" s="26"/>
      <c r="ABO595" s="26"/>
      <c r="ABP595" s="26"/>
      <c r="ABQ595" s="26"/>
      <c r="ABR595" s="26"/>
      <c r="ABS595" s="26"/>
      <c r="ABT595" s="26"/>
      <c r="ABU595" s="26"/>
      <c r="ABV595" s="26"/>
      <c r="ABW595" s="26"/>
      <c r="ABX595" s="26"/>
      <c r="ABY595" s="26"/>
      <c r="ABZ595" s="26"/>
      <c r="ACA595" s="26"/>
      <c r="ACB595" s="26"/>
      <c r="ACC595" s="26"/>
      <c r="ACD595" s="26"/>
      <c r="ACE595" s="26"/>
      <c r="ACF595" s="26"/>
      <c r="ACG595" s="26"/>
      <c r="ACH595" s="26"/>
      <c r="ACI595" s="26"/>
      <c r="ACJ595" s="26"/>
      <c r="ACK595" s="26"/>
      <c r="ACL595" s="26"/>
      <c r="ACM595" s="26"/>
      <c r="ACN595" s="26"/>
      <c r="ACO595" s="26"/>
      <c r="ACP595" s="26"/>
      <c r="ACQ595" s="26"/>
      <c r="ACR595" s="26"/>
      <c r="ACS595" s="26"/>
      <c r="ACT595" s="26"/>
      <c r="ACU595" s="26"/>
      <c r="ACV595" s="26"/>
      <c r="ACW595" s="26"/>
      <c r="ACX595" s="26"/>
      <c r="ACY595" s="26"/>
      <c r="ACZ595" s="26"/>
      <c r="ADA595" s="26"/>
      <c r="ADB595" s="26"/>
      <c r="ADC595" s="26"/>
      <c r="ADD595" s="26"/>
      <c r="ADE595" s="26"/>
      <c r="ADF595" s="26"/>
      <c r="ADG595" s="26"/>
      <c r="ADH595" s="26"/>
      <c r="ADI595" s="26"/>
      <c r="ADJ595" s="26"/>
      <c r="ADK595" s="26"/>
      <c r="ADL595" s="26"/>
      <c r="ADM595" s="26"/>
      <c r="ADN595" s="26"/>
      <c r="ADO595" s="26"/>
      <c r="ADP595" s="26"/>
      <c r="ADQ595" s="26"/>
      <c r="ADR595" s="26"/>
      <c r="ADS595" s="26"/>
      <c r="ADT595" s="26"/>
      <c r="ADU595" s="26"/>
      <c r="ADV595" s="26"/>
      <c r="ADW595" s="26"/>
      <c r="ADX595" s="26"/>
      <c r="ADY595" s="26"/>
      <c r="ADZ595" s="26"/>
      <c r="AEA595" s="26"/>
      <c r="AEB595" s="26"/>
      <c r="AEC595" s="26"/>
      <c r="AED595" s="26"/>
      <c r="AEE595" s="26"/>
      <c r="AEF595" s="26"/>
      <c r="AEG595" s="26"/>
      <c r="AEH595" s="26"/>
      <c r="AEI595" s="26"/>
      <c r="AEJ595" s="26"/>
      <c r="AEK595" s="26"/>
      <c r="AEL595" s="26"/>
      <c r="AEM595" s="26"/>
      <c r="AEN595" s="26"/>
      <c r="AEO595" s="26"/>
      <c r="AEP595" s="26"/>
      <c r="AEQ595" s="26"/>
      <c r="AER595" s="26"/>
      <c r="AES595" s="26"/>
      <c r="AET595" s="26"/>
      <c r="AEU595" s="26"/>
      <c r="AEV595" s="26"/>
      <c r="AEW595" s="26"/>
      <c r="AEX595" s="26"/>
      <c r="AEY595" s="26"/>
      <c r="AEZ595" s="26"/>
      <c r="AFA595" s="26"/>
      <c r="AFB595" s="26"/>
      <c r="AFC595" s="26"/>
      <c r="AFD595" s="26"/>
      <c r="AFE595" s="26"/>
      <c r="AFF595" s="26"/>
      <c r="AFG595" s="26"/>
      <c r="AFH595" s="26"/>
      <c r="AFI595" s="26"/>
      <c r="AFJ595" s="26"/>
      <c r="AFK595" s="26"/>
      <c r="AFL595" s="26"/>
      <c r="AFM595" s="26"/>
      <c r="AFN595" s="26"/>
      <c r="AFO595" s="26"/>
      <c r="AFP595" s="26"/>
      <c r="AFQ595" s="26"/>
      <c r="AFR595" s="26"/>
      <c r="AFS595" s="26"/>
      <c r="AFT595" s="26"/>
      <c r="AFU595" s="26"/>
      <c r="AFV595" s="26"/>
      <c r="AFW595" s="26"/>
      <c r="AFX595" s="26"/>
      <c r="AFY595" s="26"/>
      <c r="AFZ595" s="26"/>
      <c r="AGA595" s="26"/>
      <c r="AGB595" s="26"/>
      <c r="AGC595" s="26"/>
      <c r="AGD595" s="26"/>
      <c r="AGE595" s="26"/>
      <c r="AGF595" s="26"/>
      <c r="AGG595" s="26"/>
      <c r="AGH595" s="26"/>
      <c r="AGI595" s="26"/>
      <c r="AGJ595" s="26"/>
      <c r="AGK595" s="26"/>
      <c r="AGL595" s="26"/>
      <c r="AGM595" s="26"/>
      <c r="AGN595" s="26"/>
      <c r="AGO595" s="26"/>
    </row>
    <row r="596" spans="371:873" x14ac:dyDescent="0.25">
      <c r="NG596" s="26"/>
      <c r="NH596" s="26"/>
      <c r="NI596" s="26"/>
      <c r="NJ596" s="26"/>
      <c r="NK596" s="26"/>
      <c r="NL596" s="26"/>
      <c r="NM596" s="26"/>
      <c r="NN596" s="26"/>
      <c r="NO596" s="26"/>
      <c r="NP596" s="26"/>
      <c r="NQ596" s="26"/>
      <c r="NR596" s="26"/>
      <c r="NS596" s="26"/>
      <c r="NT596" s="26"/>
      <c r="NU596" s="26"/>
      <c r="NV596" s="26"/>
      <c r="NW596" s="26"/>
      <c r="NX596" s="26"/>
      <c r="NY596" s="26"/>
      <c r="NZ596" s="26"/>
      <c r="OA596" s="26"/>
      <c r="OB596" s="26"/>
      <c r="OC596" s="26"/>
      <c r="OD596" s="26"/>
      <c r="OE596" s="26"/>
      <c r="OF596" s="26"/>
      <c r="OG596" s="26"/>
      <c r="OH596" s="26"/>
      <c r="OI596" s="26"/>
      <c r="OJ596" s="26"/>
      <c r="OK596" s="26"/>
      <c r="OL596" s="26"/>
      <c r="OM596" s="26"/>
      <c r="ON596" s="26"/>
      <c r="OO596" s="26"/>
      <c r="OP596" s="26"/>
      <c r="OQ596" s="26"/>
      <c r="OR596" s="26"/>
      <c r="OS596" s="26"/>
      <c r="OT596" s="26"/>
      <c r="OU596" s="26"/>
      <c r="OV596" s="26"/>
      <c r="OW596" s="26"/>
      <c r="OX596" s="26"/>
      <c r="OY596" s="26"/>
      <c r="OZ596" s="26"/>
      <c r="PA596" s="26"/>
      <c r="PB596" s="26"/>
      <c r="PC596" s="26"/>
      <c r="PD596" s="26"/>
      <c r="PE596" s="26"/>
      <c r="PF596" s="26"/>
      <c r="PG596" s="26"/>
      <c r="PH596" s="26"/>
      <c r="PI596" s="26"/>
      <c r="PJ596" s="26"/>
      <c r="PK596" s="26"/>
      <c r="PL596" s="26"/>
      <c r="PM596" s="26"/>
      <c r="PN596" s="26"/>
      <c r="PO596" s="26"/>
      <c r="PP596" s="26"/>
      <c r="PQ596" s="26"/>
      <c r="PR596" s="26"/>
      <c r="PS596" s="26"/>
      <c r="PT596" s="26"/>
      <c r="PU596" s="26"/>
      <c r="PV596" s="26"/>
      <c r="PW596" s="26"/>
      <c r="PX596" s="26"/>
      <c r="PY596" s="26"/>
      <c r="PZ596" s="26"/>
      <c r="QA596" s="26"/>
      <c r="QB596" s="26"/>
      <c r="QC596" s="26"/>
      <c r="QD596" s="26"/>
      <c r="QE596" s="26"/>
      <c r="QF596" s="26"/>
      <c r="QG596" s="26"/>
      <c r="QH596" s="26"/>
      <c r="QI596" s="26"/>
      <c r="QJ596" s="26"/>
      <c r="QK596" s="26"/>
      <c r="QL596" s="26"/>
      <c r="QM596" s="26"/>
      <c r="QN596" s="26"/>
      <c r="QO596" s="26"/>
      <c r="QP596" s="26"/>
      <c r="QQ596" s="26"/>
      <c r="QR596" s="26"/>
      <c r="QS596" s="26"/>
      <c r="QT596" s="26"/>
      <c r="QU596" s="26"/>
      <c r="QV596" s="26"/>
      <c r="QW596" s="26"/>
      <c r="QX596" s="26"/>
      <c r="QY596" s="26"/>
      <c r="QZ596" s="26"/>
      <c r="RA596" s="26"/>
      <c r="RB596" s="26"/>
      <c r="RC596" s="26"/>
      <c r="RD596" s="26"/>
      <c r="RE596" s="26"/>
      <c r="RF596" s="26"/>
      <c r="RG596" s="26"/>
      <c r="RH596" s="26"/>
      <c r="RI596" s="26"/>
      <c r="RJ596" s="26"/>
      <c r="RK596" s="26"/>
      <c r="RL596" s="26"/>
      <c r="RM596" s="26"/>
      <c r="RN596" s="26"/>
      <c r="RO596" s="26"/>
      <c r="RP596" s="26"/>
      <c r="RQ596" s="26"/>
      <c r="RR596" s="26"/>
      <c r="RS596" s="26"/>
      <c r="RT596" s="26"/>
      <c r="RU596" s="26"/>
      <c r="RV596" s="26"/>
      <c r="RW596" s="26"/>
      <c r="RX596" s="26"/>
      <c r="RY596" s="26"/>
      <c r="RZ596" s="26"/>
      <c r="SA596" s="26"/>
      <c r="SB596" s="26"/>
      <c r="SC596" s="26"/>
      <c r="SD596" s="26"/>
      <c r="SE596" s="26"/>
      <c r="SF596" s="26"/>
      <c r="SG596" s="26"/>
      <c r="SH596" s="26"/>
      <c r="SI596" s="26"/>
      <c r="SJ596" s="26"/>
      <c r="SK596" s="26"/>
      <c r="SL596" s="26"/>
      <c r="SM596" s="26"/>
      <c r="SN596" s="26"/>
      <c r="SO596" s="26"/>
      <c r="SP596" s="26"/>
      <c r="AAV596" s="26"/>
      <c r="AAW596" s="26"/>
      <c r="AAX596" s="26"/>
      <c r="AAY596" s="26"/>
      <c r="AAZ596" s="26"/>
      <c r="ABA596" s="26"/>
      <c r="ABB596" s="26"/>
      <c r="ABC596" s="26"/>
      <c r="ABD596" s="26"/>
      <c r="ABE596" s="26"/>
      <c r="ABF596" s="26"/>
      <c r="ABG596" s="26"/>
      <c r="ABH596" s="26"/>
      <c r="ABI596" s="26"/>
      <c r="ABJ596" s="26"/>
      <c r="ABK596" s="26"/>
      <c r="ABL596" s="26"/>
      <c r="ABM596" s="26"/>
      <c r="ABN596" s="26"/>
      <c r="ABO596" s="26"/>
      <c r="ABP596" s="26"/>
      <c r="ABQ596" s="26"/>
      <c r="ABR596" s="26"/>
      <c r="ABS596" s="26"/>
      <c r="ABT596" s="26"/>
      <c r="ABU596" s="26"/>
      <c r="ABV596" s="26"/>
      <c r="ABW596" s="26"/>
      <c r="ABX596" s="26"/>
      <c r="ABY596" s="26"/>
      <c r="ABZ596" s="26"/>
      <c r="ACA596" s="26"/>
      <c r="ACB596" s="26"/>
      <c r="ACC596" s="26"/>
      <c r="ACD596" s="26"/>
      <c r="ACE596" s="26"/>
      <c r="ACF596" s="26"/>
      <c r="ACG596" s="26"/>
      <c r="ACH596" s="26"/>
      <c r="ACI596" s="26"/>
      <c r="ACJ596" s="26"/>
      <c r="ACK596" s="26"/>
      <c r="ACL596" s="26"/>
      <c r="ACM596" s="26"/>
      <c r="ACN596" s="26"/>
      <c r="ACO596" s="26"/>
      <c r="ACP596" s="26"/>
      <c r="ACQ596" s="26"/>
      <c r="ACR596" s="26"/>
      <c r="ACS596" s="26"/>
      <c r="ACT596" s="26"/>
      <c r="ACU596" s="26"/>
      <c r="ACV596" s="26"/>
      <c r="ACW596" s="26"/>
      <c r="ACX596" s="26"/>
      <c r="ACY596" s="26"/>
      <c r="ACZ596" s="26"/>
      <c r="ADA596" s="26"/>
      <c r="ADB596" s="26"/>
      <c r="ADC596" s="26"/>
      <c r="ADD596" s="26"/>
      <c r="ADE596" s="26"/>
      <c r="ADF596" s="26"/>
      <c r="ADG596" s="26"/>
      <c r="ADH596" s="26"/>
      <c r="ADI596" s="26"/>
      <c r="ADJ596" s="26"/>
      <c r="ADK596" s="26"/>
      <c r="ADL596" s="26"/>
      <c r="ADM596" s="26"/>
      <c r="ADN596" s="26"/>
      <c r="ADO596" s="26"/>
      <c r="ADP596" s="26"/>
      <c r="ADQ596" s="26"/>
      <c r="ADR596" s="26"/>
      <c r="ADS596" s="26"/>
      <c r="ADT596" s="26"/>
      <c r="ADU596" s="26"/>
      <c r="ADV596" s="26"/>
      <c r="ADW596" s="26"/>
      <c r="ADX596" s="26"/>
      <c r="ADY596" s="26"/>
      <c r="ADZ596" s="26"/>
      <c r="AEA596" s="26"/>
      <c r="AEB596" s="26"/>
      <c r="AEC596" s="26"/>
      <c r="AED596" s="26"/>
      <c r="AEE596" s="26"/>
      <c r="AEF596" s="26"/>
      <c r="AEG596" s="26"/>
      <c r="AEH596" s="26"/>
      <c r="AEI596" s="26"/>
      <c r="AEJ596" s="26"/>
      <c r="AEK596" s="26"/>
      <c r="AEL596" s="26"/>
      <c r="AEM596" s="26"/>
      <c r="AEN596" s="26"/>
      <c r="AEO596" s="26"/>
      <c r="AEP596" s="26"/>
      <c r="AEQ596" s="26"/>
      <c r="AER596" s="26"/>
      <c r="AES596" s="26"/>
      <c r="AET596" s="26"/>
      <c r="AEU596" s="26"/>
      <c r="AEV596" s="26"/>
      <c r="AEW596" s="26"/>
      <c r="AEX596" s="26"/>
      <c r="AEY596" s="26"/>
      <c r="AEZ596" s="26"/>
      <c r="AFA596" s="26"/>
      <c r="AFB596" s="26"/>
      <c r="AFC596" s="26"/>
      <c r="AFD596" s="26"/>
      <c r="AFE596" s="26"/>
      <c r="AFF596" s="26"/>
      <c r="AFG596" s="26"/>
      <c r="AFH596" s="26"/>
      <c r="AFI596" s="26"/>
      <c r="AFJ596" s="26"/>
      <c r="AFK596" s="26"/>
      <c r="AFL596" s="26"/>
      <c r="AFM596" s="26"/>
      <c r="AFN596" s="26"/>
      <c r="AFO596" s="26"/>
      <c r="AFP596" s="26"/>
      <c r="AFQ596" s="26"/>
      <c r="AFR596" s="26"/>
      <c r="AFS596" s="26"/>
      <c r="AFT596" s="26"/>
      <c r="AFU596" s="26"/>
      <c r="AFV596" s="26"/>
      <c r="AFW596" s="26"/>
      <c r="AFX596" s="26"/>
      <c r="AFY596" s="26"/>
      <c r="AFZ596" s="26"/>
      <c r="AGA596" s="26"/>
      <c r="AGB596" s="26"/>
      <c r="AGC596" s="26"/>
      <c r="AGD596" s="26"/>
      <c r="AGE596" s="26"/>
      <c r="AGF596" s="26"/>
      <c r="AGG596" s="26"/>
      <c r="AGH596" s="26"/>
      <c r="AGI596" s="26"/>
      <c r="AGJ596" s="26"/>
      <c r="AGK596" s="26"/>
      <c r="AGL596" s="26"/>
      <c r="AGM596" s="26"/>
      <c r="AGN596" s="26"/>
      <c r="AGO596" s="26"/>
    </row>
    <row r="597" spans="371:873" x14ac:dyDescent="0.25">
      <c r="NG597" s="26"/>
      <c r="NH597" s="26"/>
      <c r="NI597" s="26"/>
      <c r="NJ597" s="26"/>
      <c r="NK597" s="26"/>
      <c r="NL597" s="26"/>
      <c r="NM597" s="26"/>
      <c r="NN597" s="26"/>
      <c r="NO597" s="26"/>
      <c r="NP597" s="26"/>
      <c r="NQ597" s="26"/>
      <c r="NR597" s="26"/>
      <c r="NS597" s="26"/>
      <c r="NT597" s="26"/>
      <c r="NU597" s="26"/>
      <c r="NV597" s="26"/>
      <c r="NW597" s="26"/>
      <c r="NX597" s="26"/>
      <c r="NY597" s="26"/>
      <c r="NZ597" s="26"/>
      <c r="OA597" s="26"/>
      <c r="OB597" s="26"/>
      <c r="OC597" s="26"/>
      <c r="OD597" s="26"/>
      <c r="OE597" s="26"/>
      <c r="OF597" s="26"/>
      <c r="OG597" s="26"/>
      <c r="OH597" s="26"/>
      <c r="OI597" s="26"/>
      <c r="OJ597" s="26"/>
      <c r="OK597" s="26"/>
      <c r="OL597" s="26"/>
      <c r="OM597" s="26"/>
      <c r="ON597" s="26"/>
      <c r="OO597" s="26"/>
      <c r="OP597" s="26"/>
      <c r="OQ597" s="26"/>
      <c r="OR597" s="26"/>
      <c r="OS597" s="26"/>
      <c r="OT597" s="26"/>
      <c r="OU597" s="26"/>
      <c r="OV597" s="26"/>
      <c r="OW597" s="26"/>
      <c r="OX597" s="26"/>
      <c r="OY597" s="26"/>
      <c r="OZ597" s="26"/>
      <c r="PA597" s="26"/>
      <c r="PB597" s="26"/>
      <c r="PC597" s="26"/>
      <c r="PD597" s="26"/>
      <c r="PE597" s="26"/>
      <c r="PF597" s="26"/>
      <c r="PG597" s="26"/>
      <c r="PH597" s="26"/>
      <c r="PI597" s="26"/>
      <c r="PJ597" s="26"/>
      <c r="PK597" s="26"/>
      <c r="PL597" s="26"/>
      <c r="PM597" s="26"/>
      <c r="PN597" s="26"/>
      <c r="PO597" s="26"/>
      <c r="PP597" s="26"/>
      <c r="PQ597" s="26"/>
      <c r="PR597" s="26"/>
      <c r="PS597" s="26"/>
      <c r="PT597" s="26"/>
      <c r="PU597" s="26"/>
      <c r="PV597" s="26"/>
      <c r="PW597" s="26"/>
      <c r="PX597" s="26"/>
      <c r="PY597" s="26"/>
      <c r="PZ597" s="26"/>
      <c r="QA597" s="26"/>
      <c r="QB597" s="26"/>
      <c r="QC597" s="26"/>
      <c r="QD597" s="26"/>
      <c r="QE597" s="26"/>
      <c r="QF597" s="26"/>
      <c r="QG597" s="26"/>
      <c r="QH597" s="26"/>
      <c r="QI597" s="26"/>
      <c r="QJ597" s="26"/>
      <c r="QK597" s="26"/>
      <c r="QL597" s="26"/>
      <c r="QM597" s="26"/>
      <c r="QN597" s="26"/>
      <c r="QO597" s="26"/>
      <c r="QP597" s="26"/>
      <c r="QQ597" s="26"/>
      <c r="QR597" s="26"/>
      <c r="QS597" s="26"/>
      <c r="QT597" s="26"/>
      <c r="QU597" s="26"/>
      <c r="QV597" s="26"/>
      <c r="QW597" s="26"/>
      <c r="QX597" s="26"/>
      <c r="QY597" s="26"/>
      <c r="QZ597" s="26"/>
      <c r="RA597" s="26"/>
      <c r="RB597" s="26"/>
      <c r="RC597" s="26"/>
      <c r="RD597" s="26"/>
      <c r="RE597" s="26"/>
      <c r="RF597" s="26"/>
      <c r="RG597" s="26"/>
      <c r="RH597" s="26"/>
      <c r="RI597" s="26"/>
      <c r="RJ597" s="26"/>
      <c r="RK597" s="26"/>
      <c r="RL597" s="26"/>
      <c r="RM597" s="26"/>
      <c r="RN597" s="26"/>
      <c r="RO597" s="26"/>
      <c r="RP597" s="26"/>
      <c r="RQ597" s="26"/>
      <c r="RR597" s="26"/>
      <c r="RS597" s="26"/>
      <c r="RT597" s="26"/>
      <c r="RU597" s="26"/>
      <c r="RV597" s="26"/>
      <c r="RW597" s="26"/>
      <c r="RX597" s="26"/>
      <c r="RY597" s="26"/>
      <c r="RZ597" s="26"/>
      <c r="SA597" s="26"/>
      <c r="SB597" s="26"/>
      <c r="SC597" s="26"/>
      <c r="SD597" s="26"/>
      <c r="SE597" s="26"/>
      <c r="SF597" s="26"/>
      <c r="SG597" s="26"/>
      <c r="SH597" s="26"/>
      <c r="SI597" s="26"/>
      <c r="SJ597" s="26"/>
      <c r="SK597" s="26"/>
      <c r="SL597" s="26"/>
      <c r="SM597" s="26"/>
      <c r="SN597" s="26"/>
      <c r="SO597" s="26"/>
      <c r="SP597" s="26"/>
      <c r="AAV597" s="26"/>
      <c r="AAW597" s="26"/>
      <c r="AAX597" s="26"/>
      <c r="AAY597" s="26"/>
      <c r="AAZ597" s="26"/>
      <c r="ABA597" s="26"/>
      <c r="ABB597" s="26"/>
      <c r="ABC597" s="26"/>
      <c r="ABD597" s="26"/>
      <c r="ABE597" s="26"/>
      <c r="ABF597" s="26"/>
      <c r="ABG597" s="26"/>
      <c r="ABH597" s="26"/>
      <c r="ABI597" s="26"/>
      <c r="ABJ597" s="26"/>
      <c r="ABK597" s="26"/>
      <c r="ABL597" s="26"/>
      <c r="ABM597" s="26"/>
      <c r="ABN597" s="26"/>
      <c r="ABO597" s="26"/>
      <c r="ABP597" s="26"/>
      <c r="ABQ597" s="26"/>
      <c r="ABR597" s="26"/>
      <c r="ABS597" s="26"/>
      <c r="ABT597" s="26"/>
      <c r="ABU597" s="26"/>
      <c r="ABV597" s="26"/>
      <c r="ABW597" s="26"/>
      <c r="ABX597" s="26"/>
      <c r="ABY597" s="26"/>
      <c r="ABZ597" s="26"/>
      <c r="ACA597" s="26"/>
      <c r="ACB597" s="26"/>
      <c r="ACC597" s="26"/>
      <c r="ACD597" s="26"/>
      <c r="ACE597" s="26"/>
      <c r="ACF597" s="26"/>
      <c r="ACG597" s="26"/>
      <c r="ACH597" s="26"/>
      <c r="ACI597" s="26"/>
      <c r="ACJ597" s="26"/>
      <c r="ACK597" s="26"/>
      <c r="ACL597" s="26"/>
      <c r="ACM597" s="26"/>
      <c r="ACN597" s="26"/>
      <c r="ACO597" s="26"/>
      <c r="ACP597" s="26"/>
      <c r="ACQ597" s="26"/>
      <c r="ACR597" s="26"/>
      <c r="ACS597" s="26"/>
      <c r="ACT597" s="26"/>
      <c r="ACU597" s="26"/>
      <c r="ACV597" s="26"/>
      <c r="ACW597" s="26"/>
      <c r="ACX597" s="26"/>
      <c r="ACY597" s="26"/>
      <c r="ACZ597" s="26"/>
      <c r="ADA597" s="26"/>
      <c r="ADB597" s="26"/>
      <c r="ADC597" s="26"/>
      <c r="ADD597" s="26"/>
      <c r="ADE597" s="26"/>
      <c r="ADF597" s="26"/>
      <c r="ADG597" s="26"/>
      <c r="ADH597" s="26"/>
      <c r="ADI597" s="26"/>
      <c r="ADJ597" s="26"/>
      <c r="ADK597" s="26"/>
      <c r="ADL597" s="26"/>
      <c r="ADM597" s="26"/>
      <c r="ADN597" s="26"/>
      <c r="ADO597" s="26"/>
      <c r="ADP597" s="26"/>
      <c r="ADQ597" s="26"/>
      <c r="ADR597" s="26"/>
      <c r="ADS597" s="26"/>
      <c r="ADT597" s="26"/>
      <c r="ADU597" s="26"/>
      <c r="ADV597" s="26"/>
      <c r="ADW597" s="26"/>
      <c r="ADX597" s="26"/>
      <c r="ADY597" s="26"/>
      <c r="ADZ597" s="26"/>
      <c r="AEA597" s="26"/>
      <c r="AEB597" s="26"/>
      <c r="AEC597" s="26"/>
      <c r="AED597" s="26"/>
      <c r="AEE597" s="26"/>
      <c r="AEF597" s="26"/>
      <c r="AEG597" s="26"/>
      <c r="AEH597" s="26"/>
      <c r="AEI597" s="26"/>
      <c r="AEJ597" s="26"/>
      <c r="AEK597" s="26"/>
      <c r="AEL597" s="26"/>
      <c r="AEM597" s="26"/>
      <c r="AEN597" s="26"/>
      <c r="AEO597" s="26"/>
      <c r="AEP597" s="26"/>
      <c r="AEQ597" s="26"/>
      <c r="AER597" s="26"/>
      <c r="AES597" s="26"/>
      <c r="AET597" s="26"/>
      <c r="AEU597" s="26"/>
      <c r="AEV597" s="26"/>
      <c r="AEW597" s="26"/>
      <c r="AEX597" s="26"/>
      <c r="AEY597" s="26"/>
      <c r="AEZ597" s="26"/>
      <c r="AFA597" s="26"/>
      <c r="AFB597" s="26"/>
      <c r="AFC597" s="26"/>
      <c r="AFD597" s="26"/>
      <c r="AFE597" s="26"/>
      <c r="AFF597" s="26"/>
      <c r="AFG597" s="26"/>
      <c r="AFH597" s="26"/>
      <c r="AFI597" s="26"/>
      <c r="AFJ597" s="26"/>
      <c r="AFK597" s="26"/>
      <c r="AFL597" s="26"/>
      <c r="AFM597" s="26"/>
      <c r="AFN597" s="26"/>
      <c r="AFO597" s="26"/>
      <c r="AFP597" s="26"/>
      <c r="AFQ597" s="26"/>
      <c r="AFR597" s="26"/>
      <c r="AFS597" s="26"/>
      <c r="AFT597" s="26"/>
      <c r="AFU597" s="26"/>
      <c r="AFV597" s="26"/>
      <c r="AFW597" s="26"/>
      <c r="AFX597" s="26"/>
      <c r="AFY597" s="26"/>
      <c r="AFZ597" s="26"/>
      <c r="AGA597" s="26"/>
      <c r="AGB597" s="26"/>
      <c r="AGC597" s="26"/>
      <c r="AGD597" s="26"/>
      <c r="AGE597" s="26"/>
      <c r="AGF597" s="26"/>
      <c r="AGG597" s="26"/>
      <c r="AGH597" s="26"/>
      <c r="AGI597" s="26"/>
      <c r="AGJ597" s="26"/>
      <c r="AGK597" s="26"/>
      <c r="AGL597" s="26"/>
      <c r="AGM597" s="26"/>
      <c r="AGN597" s="26"/>
      <c r="AGO597" s="26"/>
    </row>
    <row r="598" spans="371:873" x14ac:dyDescent="0.25">
      <c r="NG598" s="26"/>
      <c r="NH598" s="26"/>
      <c r="NI598" s="26"/>
      <c r="NJ598" s="26"/>
      <c r="NK598" s="26"/>
      <c r="NL598" s="26"/>
      <c r="NM598" s="26"/>
      <c r="NN598" s="26"/>
      <c r="NO598" s="26"/>
      <c r="NP598" s="26"/>
      <c r="NQ598" s="26"/>
      <c r="NR598" s="26"/>
      <c r="NS598" s="26"/>
      <c r="NT598" s="26"/>
      <c r="NU598" s="26"/>
      <c r="NV598" s="26"/>
      <c r="NW598" s="26"/>
      <c r="NX598" s="26"/>
      <c r="NY598" s="26"/>
      <c r="NZ598" s="26"/>
      <c r="OA598" s="26"/>
      <c r="OB598" s="26"/>
      <c r="OC598" s="26"/>
      <c r="OD598" s="26"/>
      <c r="OE598" s="26"/>
      <c r="OF598" s="26"/>
      <c r="OG598" s="26"/>
      <c r="OH598" s="26"/>
      <c r="OI598" s="26"/>
      <c r="OJ598" s="26"/>
      <c r="OK598" s="26"/>
      <c r="OL598" s="26"/>
      <c r="OM598" s="26"/>
      <c r="ON598" s="26"/>
      <c r="OO598" s="26"/>
      <c r="OP598" s="26"/>
      <c r="OQ598" s="26"/>
      <c r="OR598" s="26"/>
      <c r="OS598" s="26"/>
      <c r="OT598" s="26"/>
      <c r="OU598" s="26"/>
      <c r="OV598" s="26"/>
      <c r="OW598" s="26"/>
      <c r="OX598" s="26"/>
      <c r="OY598" s="26"/>
      <c r="OZ598" s="26"/>
      <c r="PA598" s="26"/>
      <c r="PB598" s="26"/>
      <c r="PC598" s="26"/>
      <c r="PD598" s="26"/>
      <c r="PE598" s="26"/>
      <c r="PF598" s="26"/>
      <c r="PG598" s="26"/>
      <c r="PH598" s="26"/>
      <c r="PI598" s="26"/>
      <c r="PJ598" s="26"/>
      <c r="PK598" s="26"/>
      <c r="PL598" s="26"/>
      <c r="PM598" s="26"/>
      <c r="PN598" s="26"/>
      <c r="PO598" s="26"/>
      <c r="PP598" s="26"/>
      <c r="PQ598" s="26"/>
      <c r="PR598" s="26"/>
      <c r="PS598" s="26"/>
      <c r="PT598" s="26"/>
      <c r="PU598" s="26"/>
      <c r="PV598" s="26"/>
      <c r="PW598" s="26"/>
      <c r="PX598" s="26"/>
      <c r="PY598" s="26"/>
      <c r="PZ598" s="26"/>
      <c r="QA598" s="26"/>
      <c r="QB598" s="26"/>
      <c r="QC598" s="26"/>
      <c r="QD598" s="26"/>
      <c r="QE598" s="26"/>
      <c r="QF598" s="26"/>
      <c r="QG598" s="26"/>
      <c r="QH598" s="26"/>
      <c r="QI598" s="26"/>
      <c r="QJ598" s="26"/>
      <c r="QK598" s="26"/>
      <c r="QL598" s="26"/>
      <c r="QM598" s="26"/>
      <c r="QN598" s="26"/>
      <c r="QO598" s="26"/>
      <c r="QP598" s="26"/>
      <c r="QQ598" s="26"/>
      <c r="QR598" s="26"/>
      <c r="QS598" s="26"/>
      <c r="QT598" s="26"/>
      <c r="QU598" s="26"/>
      <c r="QV598" s="26"/>
      <c r="QW598" s="26"/>
      <c r="QX598" s="26"/>
      <c r="QY598" s="26"/>
      <c r="QZ598" s="26"/>
      <c r="RA598" s="26"/>
      <c r="RB598" s="26"/>
      <c r="RC598" s="26"/>
      <c r="RD598" s="26"/>
      <c r="RE598" s="26"/>
      <c r="RF598" s="26"/>
      <c r="RG598" s="26"/>
      <c r="RH598" s="26"/>
      <c r="RI598" s="26"/>
      <c r="RJ598" s="26"/>
      <c r="RK598" s="26"/>
      <c r="RL598" s="26"/>
      <c r="RM598" s="26"/>
      <c r="RN598" s="26"/>
      <c r="RO598" s="26"/>
      <c r="RP598" s="26"/>
      <c r="RQ598" s="26"/>
      <c r="RR598" s="26"/>
      <c r="RS598" s="26"/>
      <c r="RT598" s="26"/>
      <c r="RU598" s="26"/>
      <c r="RV598" s="26"/>
      <c r="RW598" s="26"/>
      <c r="RX598" s="26"/>
      <c r="RY598" s="26"/>
      <c r="RZ598" s="26"/>
      <c r="SA598" s="26"/>
      <c r="SB598" s="26"/>
      <c r="SC598" s="26"/>
      <c r="SD598" s="26"/>
      <c r="SE598" s="26"/>
      <c r="SF598" s="26"/>
      <c r="SG598" s="26"/>
      <c r="SH598" s="26"/>
      <c r="SI598" s="26"/>
      <c r="SJ598" s="26"/>
      <c r="SK598" s="26"/>
      <c r="SL598" s="26"/>
      <c r="SM598" s="26"/>
      <c r="SN598" s="26"/>
      <c r="SO598" s="26"/>
      <c r="SP598" s="26"/>
      <c r="AAV598" s="26"/>
      <c r="AAW598" s="26"/>
      <c r="AAX598" s="26"/>
      <c r="AAY598" s="26"/>
      <c r="AAZ598" s="26"/>
      <c r="ABA598" s="26"/>
      <c r="ABB598" s="26"/>
      <c r="ABC598" s="26"/>
      <c r="ABD598" s="26"/>
      <c r="ABE598" s="26"/>
      <c r="ABF598" s="26"/>
      <c r="ABG598" s="26"/>
      <c r="ABH598" s="26"/>
      <c r="ABI598" s="26"/>
      <c r="ABJ598" s="26"/>
      <c r="ABK598" s="26"/>
      <c r="ABL598" s="26"/>
      <c r="ABM598" s="26"/>
      <c r="ABN598" s="26"/>
      <c r="ABO598" s="26"/>
      <c r="ABP598" s="26"/>
      <c r="ABQ598" s="26"/>
      <c r="ABR598" s="26"/>
      <c r="ABS598" s="26"/>
      <c r="ABT598" s="26"/>
      <c r="ABU598" s="26"/>
      <c r="ABV598" s="26"/>
      <c r="ABW598" s="26"/>
      <c r="ABX598" s="26"/>
      <c r="ABY598" s="26"/>
      <c r="ABZ598" s="26"/>
      <c r="ACA598" s="26"/>
      <c r="ACB598" s="26"/>
      <c r="ACC598" s="26"/>
      <c r="ACD598" s="26"/>
      <c r="ACE598" s="26"/>
      <c r="ACF598" s="26"/>
      <c r="ACG598" s="26"/>
      <c r="ACH598" s="26"/>
      <c r="ACI598" s="26"/>
      <c r="ACJ598" s="26"/>
      <c r="ACK598" s="26"/>
      <c r="ACL598" s="26"/>
      <c r="ACM598" s="26"/>
      <c r="ACN598" s="26"/>
      <c r="ACO598" s="26"/>
      <c r="ACP598" s="26"/>
      <c r="ACQ598" s="26"/>
      <c r="ACR598" s="26"/>
      <c r="ACS598" s="26"/>
      <c r="ACT598" s="26"/>
      <c r="ACU598" s="26"/>
      <c r="ACV598" s="26"/>
      <c r="ACW598" s="26"/>
      <c r="ACX598" s="26"/>
      <c r="ACY598" s="26"/>
      <c r="ACZ598" s="26"/>
      <c r="ADA598" s="26"/>
      <c r="ADB598" s="26"/>
      <c r="ADC598" s="26"/>
      <c r="ADD598" s="26"/>
      <c r="ADE598" s="26"/>
      <c r="ADF598" s="26"/>
      <c r="ADG598" s="26"/>
      <c r="ADH598" s="26"/>
      <c r="ADI598" s="26"/>
      <c r="ADJ598" s="26"/>
      <c r="ADK598" s="26"/>
      <c r="ADL598" s="26"/>
      <c r="ADM598" s="26"/>
      <c r="ADN598" s="26"/>
      <c r="ADO598" s="26"/>
      <c r="ADP598" s="26"/>
      <c r="ADQ598" s="26"/>
      <c r="ADR598" s="26"/>
      <c r="ADS598" s="26"/>
      <c r="ADT598" s="26"/>
      <c r="ADU598" s="26"/>
      <c r="ADV598" s="26"/>
      <c r="ADW598" s="26"/>
      <c r="ADX598" s="26"/>
      <c r="ADY598" s="26"/>
      <c r="ADZ598" s="26"/>
      <c r="AEA598" s="26"/>
      <c r="AEB598" s="26"/>
      <c r="AEC598" s="26"/>
      <c r="AED598" s="26"/>
      <c r="AEE598" s="26"/>
      <c r="AEF598" s="26"/>
      <c r="AEG598" s="26"/>
      <c r="AEH598" s="26"/>
      <c r="AEI598" s="26"/>
      <c r="AEJ598" s="26"/>
      <c r="AEK598" s="26"/>
      <c r="AEL598" s="26"/>
      <c r="AEM598" s="26"/>
      <c r="AEN598" s="26"/>
      <c r="AEO598" s="26"/>
      <c r="AEP598" s="26"/>
      <c r="AEQ598" s="26"/>
      <c r="AER598" s="26"/>
      <c r="AES598" s="26"/>
      <c r="AET598" s="26"/>
      <c r="AEU598" s="26"/>
      <c r="AEV598" s="26"/>
      <c r="AEW598" s="26"/>
      <c r="AEX598" s="26"/>
      <c r="AEY598" s="26"/>
      <c r="AEZ598" s="26"/>
      <c r="AFA598" s="26"/>
      <c r="AFB598" s="26"/>
      <c r="AFC598" s="26"/>
      <c r="AFD598" s="26"/>
      <c r="AFE598" s="26"/>
      <c r="AFF598" s="26"/>
      <c r="AFG598" s="26"/>
      <c r="AFH598" s="26"/>
      <c r="AFI598" s="26"/>
      <c r="AFJ598" s="26"/>
      <c r="AFK598" s="26"/>
      <c r="AFL598" s="26"/>
      <c r="AFM598" s="26"/>
      <c r="AFN598" s="26"/>
      <c r="AFO598" s="26"/>
      <c r="AFP598" s="26"/>
      <c r="AFQ598" s="26"/>
      <c r="AFR598" s="26"/>
      <c r="AFS598" s="26"/>
      <c r="AFT598" s="26"/>
      <c r="AFU598" s="26"/>
      <c r="AFV598" s="26"/>
      <c r="AFW598" s="26"/>
      <c r="AFX598" s="26"/>
      <c r="AFY598" s="26"/>
      <c r="AFZ598" s="26"/>
      <c r="AGA598" s="26"/>
      <c r="AGB598" s="26"/>
      <c r="AGC598" s="26"/>
      <c r="AGD598" s="26"/>
      <c r="AGE598" s="26"/>
      <c r="AGF598" s="26"/>
      <c r="AGG598" s="26"/>
      <c r="AGH598" s="26"/>
      <c r="AGI598" s="26"/>
      <c r="AGJ598" s="26"/>
      <c r="AGK598" s="26"/>
      <c r="AGL598" s="26"/>
      <c r="AGM598" s="26"/>
      <c r="AGN598" s="26"/>
      <c r="AGO598" s="26"/>
    </row>
    <row r="599" spans="371:873" x14ac:dyDescent="0.25">
      <c r="NG599" s="26"/>
      <c r="NH599" s="26"/>
      <c r="NI599" s="26"/>
      <c r="NJ599" s="26"/>
      <c r="NK599" s="26"/>
      <c r="NL599" s="26"/>
      <c r="NM599" s="26"/>
      <c r="NN599" s="26"/>
      <c r="NO599" s="26"/>
      <c r="NP599" s="26"/>
      <c r="NQ599" s="26"/>
      <c r="NR599" s="26"/>
      <c r="NS599" s="26"/>
      <c r="NT599" s="26"/>
      <c r="NU599" s="26"/>
      <c r="NV599" s="26"/>
      <c r="NW599" s="26"/>
      <c r="NX599" s="26"/>
      <c r="NY599" s="26"/>
      <c r="NZ599" s="26"/>
      <c r="OA599" s="26"/>
      <c r="OB599" s="26"/>
      <c r="OC599" s="26"/>
      <c r="OD599" s="26"/>
      <c r="OE599" s="26"/>
      <c r="OF599" s="26"/>
      <c r="OG599" s="26"/>
      <c r="OH599" s="26"/>
      <c r="OI599" s="26"/>
      <c r="OJ599" s="26"/>
      <c r="OK599" s="26"/>
      <c r="OL599" s="26"/>
      <c r="OM599" s="26"/>
      <c r="ON599" s="26"/>
      <c r="OO599" s="26"/>
      <c r="OP599" s="26"/>
      <c r="OQ599" s="26"/>
      <c r="OR599" s="26"/>
      <c r="OS599" s="26"/>
      <c r="OT599" s="26"/>
      <c r="OU599" s="26"/>
      <c r="OV599" s="26"/>
      <c r="OW599" s="26"/>
      <c r="OX599" s="26"/>
      <c r="OY599" s="26"/>
      <c r="OZ599" s="26"/>
      <c r="PA599" s="26"/>
      <c r="PB599" s="26"/>
      <c r="PC599" s="26"/>
      <c r="PD599" s="26"/>
      <c r="PE599" s="26"/>
      <c r="PF599" s="26"/>
      <c r="PG599" s="26"/>
      <c r="PH599" s="26"/>
      <c r="PI599" s="26"/>
      <c r="PJ599" s="26"/>
      <c r="PK599" s="26"/>
      <c r="PL599" s="26"/>
      <c r="PM599" s="26"/>
      <c r="PN599" s="26"/>
      <c r="PO599" s="26"/>
      <c r="PP599" s="26"/>
      <c r="PQ599" s="26"/>
      <c r="PR599" s="26"/>
      <c r="PS599" s="26"/>
      <c r="PT599" s="26"/>
      <c r="PU599" s="26"/>
      <c r="PV599" s="26"/>
      <c r="PW599" s="26"/>
      <c r="PX599" s="26"/>
      <c r="PY599" s="26"/>
      <c r="PZ599" s="26"/>
      <c r="QA599" s="26"/>
      <c r="QB599" s="26"/>
      <c r="QC599" s="26"/>
      <c r="QD599" s="26"/>
      <c r="QE599" s="26"/>
      <c r="QF599" s="26"/>
      <c r="QG599" s="26"/>
      <c r="QH599" s="26"/>
      <c r="QI599" s="26"/>
      <c r="QJ599" s="26"/>
      <c r="QK599" s="26"/>
      <c r="QL599" s="26"/>
      <c r="QM599" s="26"/>
      <c r="QN599" s="26"/>
      <c r="QO599" s="26"/>
      <c r="QP599" s="26"/>
      <c r="QQ599" s="26"/>
      <c r="QR599" s="26"/>
      <c r="QS599" s="26"/>
      <c r="QT599" s="26"/>
      <c r="QU599" s="26"/>
      <c r="QV599" s="26"/>
      <c r="QW599" s="26"/>
      <c r="QX599" s="26"/>
      <c r="QY599" s="26"/>
      <c r="QZ599" s="26"/>
      <c r="RA599" s="26"/>
      <c r="RB599" s="26"/>
      <c r="RC599" s="26"/>
      <c r="RD599" s="26"/>
      <c r="RE599" s="26"/>
      <c r="RF599" s="26"/>
      <c r="RG599" s="26"/>
      <c r="RH599" s="26"/>
      <c r="RI599" s="26"/>
      <c r="RJ599" s="26"/>
      <c r="RK599" s="26"/>
      <c r="RL599" s="26"/>
      <c r="RM599" s="26"/>
      <c r="RN599" s="26"/>
      <c r="RO599" s="26"/>
      <c r="RP599" s="26"/>
      <c r="RQ599" s="26"/>
      <c r="RR599" s="26"/>
      <c r="RS599" s="26"/>
      <c r="RT599" s="26"/>
      <c r="RU599" s="26"/>
      <c r="RV599" s="26"/>
      <c r="RW599" s="26"/>
      <c r="RX599" s="26"/>
      <c r="RY599" s="26"/>
      <c r="RZ599" s="26"/>
      <c r="SA599" s="26"/>
      <c r="SB599" s="26"/>
      <c r="SC599" s="26"/>
      <c r="SD599" s="26"/>
      <c r="SE599" s="26"/>
      <c r="SF599" s="26"/>
      <c r="SG599" s="26"/>
      <c r="SH599" s="26"/>
      <c r="SI599" s="26"/>
      <c r="SJ599" s="26"/>
      <c r="SK599" s="26"/>
      <c r="SL599" s="26"/>
      <c r="SM599" s="26"/>
      <c r="SN599" s="26"/>
      <c r="SO599" s="26"/>
      <c r="SP599" s="26"/>
      <c r="AAV599" s="26"/>
      <c r="AAW599" s="26"/>
      <c r="AAX599" s="26"/>
      <c r="AAY599" s="26"/>
      <c r="AAZ599" s="26"/>
      <c r="ABA599" s="26"/>
      <c r="ABB599" s="26"/>
      <c r="ABC599" s="26"/>
      <c r="ABD599" s="26"/>
      <c r="ABE599" s="26"/>
      <c r="ABF599" s="26"/>
      <c r="ABG599" s="26"/>
      <c r="ABH599" s="26"/>
      <c r="ABI599" s="26"/>
      <c r="ABJ599" s="26"/>
      <c r="ABK599" s="26"/>
      <c r="ABL599" s="26"/>
      <c r="ABM599" s="26"/>
      <c r="ABN599" s="26"/>
      <c r="ABO599" s="26"/>
      <c r="ABP599" s="26"/>
      <c r="ABQ599" s="26"/>
      <c r="ABR599" s="26"/>
      <c r="ABS599" s="26"/>
      <c r="ABT599" s="26"/>
      <c r="ABU599" s="26"/>
      <c r="ABV599" s="26"/>
      <c r="ABW599" s="26"/>
      <c r="ABX599" s="26"/>
      <c r="ABY599" s="26"/>
      <c r="ABZ599" s="26"/>
      <c r="ACA599" s="26"/>
      <c r="ACB599" s="26"/>
      <c r="ACC599" s="26"/>
      <c r="ACD599" s="26"/>
      <c r="ACE599" s="26"/>
      <c r="ACF599" s="26"/>
      <c r="ACG599" s="26"/>
      <c r="ACH599" s="26"/>
      <c r="ACI599" s="26"/>
      <c r="ACJ599" s="26"/>
      <c r="ACK599" s="26"/>
      <c r="ACL599" s="26"/>
      <c r="ACM599" s="26"/>
      <c r="ACN599" s="26"/>
      <c r="ACO599" s="26"/>
      <c r="ACP599" s="26"/>
      <c r="ACQ599" s="26"/>
      <c r="ACR599" s="26"/>
      <c r="ACS599" s="26"/>
      <c r="ACT599" s="26"/>
      <c r="ACU599" s="26"/>
      <c r="ACV599" s="26"/>
      <c r="ACW599" s="26"/>
      <c r="ACX599" s="26"/>
      <c r="ACY599" s="26"/>
      <c r="ACZ599" s="26"/>
      <c r="ADA599" s="26"/>
      <c r="ADB599" s="26"/>
      <c r="ADC599" s="26"/>
      <c r="ADD599" s="26"/>
      <c r="ADE599" s="26"/>
      <c r="ADF599" s="26"/>
      <c r="ADG599" s="26"/>
      <c r="ADH599" s="26"/>
      <c r="ADI599" s="26"/>
      <c r="ADJ599" s="26"/>
      <c r="ADK599" s="26"/>
      <c r="ADL599" s="26"/>
      <c r="ADM599" s="26"/>
      <c r="ADN599" s="26"/>
      <c r="ADO599" s="26"/>
      <c r="ADP599" s="26"/>
      <c r="ADQ599" s="26"/>
      <c r="ADR599" s="26"/>
      <c r="ADS599" s="26"/>
      <c r="ADT599" s="26"/>
      <c r="ADU599" s="26"/>
      <c r="ADV599" s="26"/>
      <c r="ADW599" s="26"/>
      <c r="ADX599" s="26"/>
      <c r="ADY599" s="26"/>
      <c r="ADZ599" s="26"/>
      <c r="AEA599" s="26"/>
      <c r="AEB599" s="26"/>
      <c r="AEC599" s="26"/>
      <c r="AED599" s="26"/>
      <c r="AEE599" s="26"/>
      <c r="AEF599" s="26"/>
      <c r="AEG599" s="26"/>
      <c r="AEH599" s="26"/>
      <c r="AEI599" s="26"/>
      <c r="AEJ599" s="26"/>
      <c r="AEK599" s="26"/>
      <c r="AEL599" s="26"/>
      <c r="AEM599" s="26"/>
      <c r="AEN599" s="26"/>
      <c r="AEO599" s="26"/>
      <c r="AEP599" s="26"/>
      <c r="AEQ599" s="26"/>
      <c r="AER599" s="26"/>
      <c r="AES599" s="26"/>
      <c r="AET599" s="26"/>
      <c r="AEU599" s="26"/>
      <c r="AEV599" s="26"/>
      <c r="AEW599" s="26"/>
      <c r="AEX599" s="26"/>
      <c r="AEY599" s="26"/>
      <c r="AEZ599" s="26"/>
      <c r="AFA599" s="26"/>
      <c r="AFB599" s="26"/>
      <c r="AFC599" s="26"/>
      <c r="AFD599" s="26"/>
      <c r="AFE599" s="26"/>
      <c r="AFF599" s="26"/>
      <c r="AFG599" s="26"/>
      <c r="AFH599" s="26"/>
      <c r="AFI599" s="26"/>
      <c r="AFJ599" s="26"/>
      <c r="AFK599" s="26"/>
      <c r="AFL599" s="26"/>
      <c r="AFM599" s="26"/>
      <c r="AFN599" s="26"/>
      <c r="AFO599" s="26"/>
      <c r="AFP599" s="26"/>
      <c r="AFQ599" s="26"/>
      <c r="AFR599" s="26"/>
      <c r="AFS599" s="26"/>
      <c r="AFT599" s="26"/>
      <c r="AFU599" s="26"/>
      <c r="AFV599" s="26"/>
      <c r="AFW599" s="26"/>
      <c r="AFX599" s="26"/>
      <c r="AFY599" s="26"/>
      <c r="AFZ599" s="26"/>
      <c r="AGA599" s="26"/>
      <c r="AGB599" s="26"/>
      <c r="AGC599" s="26"/>
      <c r="AGD599" s="26"/>
      <c r="AGE599" s="26"/>
      <c r="AGF599" s="26"/>
      <c r="AGG599" s="26"/>
      <c r="AGH599" s="26"/>
      <c r="AGI599" s="26"/>
      <c r="AGJ599" s="26"/>
      <c r="AGK599" s="26"/>
      <c r="AGL599" s="26"/>
      <c r="AGM599" s="26"/>
      <c r="AGN599" s="26"/>
      <c r="AGO599" s="26"/>
    </row>
    <row r="600" spans="371:873" x14ac:dyDescent="0.25">
      <c r="NG600" s="26"/>
      <c r="NH600" s="26"/>
      <c r="NI600" s="26"/>
      <c r="NJ600" s="26"/>
      <c r="NK600" s="26"/>
      <c r="NL600" s="26"/>
      <c r="NM600" s="26"/>
      <c r="NN600" s="26"/>
      <c r="NO600" s="26"/>
      <c r="NP600" s="26"/>
      <c r="NQ600" s="26"/>
      <c r="NR600" s="26"/>
      <c r="NS600" s="26"/>
      <c r="NT600" s="26"/>
      <c r="NU600" s="26"/>
      <c r="NV600" s="26"/>
      <c r="NW600" s="26"/>
      <c r="NX600" s="26"/>
      <c r="NY600" s="26"/>
      <c r="NZ600" s="26"/>
      <c r="OA600" s="26"/>
      <c r="OB600" s="26"/>
      <c r="OC600" s="26"/>
      <c r="OD600" s="26"/>
      <c r="OE600" s="26"/>
      <c r="OF600" s="26"/>
      <c r="OG600" s="26"/>
      <c r="OH600" s="26"/>
      <c r="OI600" s="26"/>
      <c r="OJ600" s="26"/>
      <c r="OK600" s="26"/>
      <c r="OL600" s="26"/>
      <c r="OM600" s="26"/>
      <c r="ON600" s="26"/>
      <c r="OO600" s="26"/>
      <c r="OP600" s="26"/>
      <c r="OQ600" s="26"/>
      <c r="OR600" s="26"/>
      <c r="OS600" s="26"/>
      <c r="OT600" s="26"/>
      <c r="OU600" s="26"/>
      <c r="OV600" s="26"/>
      <c r="OW600" s="26"/>
      <c r="OX600" s="26"/>
      <c r="OY600" s="26"/>
      <c r="OZ600" s="26"/>
      <c r="PA600" s="26"/>
      <c r="PB600" s="26"/>
      <c r="PC600" s="26"/>
      <c r="PD600" s="26"/>
      <c r="PE600" s="26"/>
      <c r="PF600" s="26"/>
      <c r="PG600" s="26"/>
      <c r="PH600" s="26"/>
      <c r="PI600" s="26"/>
      <c r="PJ600" s="26"/>
      <c r="PK600" s="26"/>
      <c r="PL600" s="26"/>
      <c r="PM600" s="26"/>
      <c r="PN600" s="26"/>
      <c r="PO600" s="26"/>
      <c r="PP600" s="26"/>
      <c r="PQ600" s="26"/>
      <c r="PR600" s="26"/>
      <c r="PS600" s="26"/>
      <c r="PT600" s="26"/>
      <c r="PU600" s="26"/>
      <c r="PV600" s="26"/>
      <c r="PW600" s="26"/>
      <c r="PX600" s="26"/>
      <c r="PY600" s="26"/>
      <c r="PZ600" s="26"/>
      <c r="QA600" s="26"/>
      <c r="QB600" s="26"/>
      <c r="QC600" s="26"/>
      <c r="QD600" s="26"/>
      <c r="QE600" s="26"/>
      <c r="QF600" s="26"/>
      <c r="QG600" s="26"/>
      <c r="QH600" s="26"/>
      <c r="QI600" s="26"/>
      <c r="QJ600" s="26"/>
      <c r="QK600" s="26"/>
      <c r="QL600" s="26"/>
      <c r="QM600" s="26"/>
      <c r="QN600" s="26"/>
      <c r="QO600" s="26"/>
      <c r="QP600" s="26"/>
      <c r="QQ600" s="26"/>
      <c r="QR600" s="26"/>
      <c r="QS600" s="26"/>
      <c r="QT600" s="26"/>
      <c r="QU600" s="26"/>
      <c r="QV600" s="26"/>
      <c r="QW600" s="26"/>
      <c r="QX600" s="26"/>
      <c r="QY600" s="26"/>
      <c r="QZ600" s="26"/>
      <c r="RA600" s="26"/>
      <c r="RB600" s="26"/>
      <c r="RC600" s="26"/>
      <c r="RD600" s="26"/>
      <c r="RE600" s="26"/>
      <c r="RF600" s="26"/>
      <c r="RG600" s="26"/>
      <c r="RH600" s="26"/>
      <c r="RI600" s="26"/>
      <c r="RJ600" s="26"/>
      <c r="RK600" s="26"/>
      <c r="RL600" s="26"/>
      <c r="RM600" s="26"/>
      <c r="RN600" s="26"/>
      <c r="RO600" s="26"/>
      <c r="RP600" s="26"/>
      <c r="RQ600" s="26"/>
      <c r="RR600" s="26"/>
      <c r="RS600" s="26"/>
      <c r="RT600" s="26"/>
      <c r="RU600" s="26"/>
      <c r="RV600" s="26"/>
      <c r="RW600" s="26"/>
      <c r="RX600" s="26"/>
      <c r="RY600" s="26"/>
      <c r="RZ600" s="26"/>
      <c r="SA600" s="26"/>
      <c r="SB600" s="26"/>
      <c r="SC600" s="26"/>
      <c r="SD600" s="26"/>
      <c r="SE600" s="26"/>
      <c r="SF600" s="26"/>
      <c r="SG600" s="26"/>
      <c r="SH600" s="26"/>
      <c r="SI600" s="26"/>
      <c r="SJ600" s="26"/>
      <c r="SK600" s="26"/>
      <c r="SL600" s="26"/>
      <c r="SM600" s="26"/>
      <c r="SN600" s="26"/>
      <c r="SO600" s="26"/>
      <c r="SP600" s="26"/>
      <c r="AAV600" s="26"/>
      <c r="AAW600" s="26"/>
      <c r="AAX600" s="26"/>
      <c r="AAY600" s="26"/>
      <c r="AAZ600" s="26"/>
      <c r="ABA600" s="26"/>
      <c r="ABB600" s="26"/>
      <c r="ABC600" s="26"/>
      <c r="ABD600" s="26"/>
      <c r="ABE600" s="26"/>
      <c r="ABF600" s="26"/>
      <c r="ABG600" s="26"/>
      <c r="ABH600" s="26"/>
      <c r="ABI600" s="26"/>
      <c r="ABJ600" s="26"/>
      <c r="ABK600" s="26"/>
      <c r="ABL600" s="26"/>
      <c r="ABM600" s="26"/>
      <c r="ABN600" s="26"/>
      <c r="ABO600" s="26"/>
      <c r="ABP600" s="26"/>
      <c r="ABQ600" s="26"/>
      <c r="ABR600" s="26"/>
      <c r="ABS600" s="26"/>
      <c r="ABT600" s="26"/>
      <c r="ABU600" s="26"/>
      <c r="ABV600" s="26"/>
      <c r="ABW600" s="26"/>
      <c r="ABX600" s="26"/>
      <c r="ABY600" s="26"/>
      <c r="ABZ600" s="26"/>
      <c r="ACA600" s="26"/>
      <c r="ACB600" s="26"/>
      <c r="ACC600" s="26"/>
      <c r="ACD600" s="26"/>
      <c r="ACE600" s="26"/>
      <c r="ACF600" s="26"/>
      <c r="ACG600" s="26"/>
      <c r="ACH600" s="26"/>
      <c r="ACI600" s="26"/>
      <c r="ACJ600" s="26"/>
      <c r="ACK600" s="26"/>
      <c r="ACL600" s="26"/>
      <c r="ACM600" s="26"/>
      <c r="ACN600" s="26"/>
      <c r="ACO600" s="26"/>
      <c r="ACP600" s="26"/>
      <c r="ACQ600" s="26"/>
      <c r="ACR600" s="26"/>
      <c r="ACS600" s="26"/>
      <c r="ACT600" s="26"/>
      <c r="ACU600" s="26"/>
      <c r="ACV600" s="26"/>
      <c r="ACW600" s="26"/>
      <c r="ACX600" s="26"/>
      <c r="ACY600" s="26"/>
      <c r="ACZ600" s="26"/>
      <c r="ADA600" s="26"/>
      <c r="ADB600" s="26"/>
      <c r="ADC600" s="26"/>
      <c r="ADD600" s="26"/>
      <c r="ADE600" s="26"/>
      <c r="ADF600" s="26"/>
      <c r="ADG600" s="26"/>
      <c r="ADH600" s="26"/>
      <c r="ADI600" s="26"/>
      <c r="ADJ600" s="26"/>
      <c r="ADK600" s="26"/>
      <c r="ADL600" s="26"/>
      <c r="ADM600" s="26"/>
      <c r="ADN600" s="26"/>
      <c r="ADO600" s="26"/>
      <c r="ADP600" s="26"/>
      <c r="ADQ600" s="26"/>
      <c r="ADR600" s="26"/>
      <c r="ADS600" s="26"/>
      <c r="ADT600" s="26"/>
      <c r="ADU600" s="26"/>
      <c r="ADV600" s="26"/>
      <c r="ADW600" s="26"/>
      <c r="ADX600" s="26"/>
      <c r="ADY600" s="26"/>
      <c r="ADZ600" s="26"/>
      <c r="AEA600" s="26"/>
      <c r="AEB600" s="26"/>
      <c r="AEC600" s="26"/>
      <c r="AED600" s="26"/>
      <c r="AEE600" s="26"/>
      <c r="AEF600" s="26"/>
      <c r="AEG600" s="26"/>
      <c r="AEH600" s="26"/>
      <c r="AEI600" s="26"/>
      <c r="AEJ600" s="26"/>
      <c r="AEK600" s="26"/>
      <c r="AEL600" s="26"/>
      <c r="AEM600" s="26"/>
      <c r="AEN600" s="26"/>
      <c r="AEO600" s="26"/>
      <c r="AEP600" s="26"/>
      <c r="AEQ600" s="26"/>
      <c r="AER600" s="26"/>
      <c r="AES600" s="26"/>
      <c r="AET600" s="26"/>
      <c r="AEU600" s="26"/>
      <c r="AEV600" s="26"/>
      <c r="AEW600" s="26"/>
      <c r="AEX600" s="26"/>
      <c r="AEY600" s="26"/>
      <c r="AEZ600" s="26"/>
      <c r="AFA600" s="26"/>
      <c r="AFB600" s="26"/>
      <c r="AFC600" s="26"/>
      <c r="AFD600" s="26"/>
      <c r="AFE600" s="26"/>
      <c r="AFF600" s="26"/>
      <c r="AFG600" s="26"/>
      <c r="AFH600" s="26"/>
      <c r="AFI600" s="26"/>
      <c r="AFJ600" s="26"/>
      <c r="AFK600" s="26"/>
      <c r="AFL600" s="26"/>
      <c r="AFM600" s="26"/>
      <c r="AFN600" s="26"/>
      <c r="AFO600" s="26"/>
      <c r="AFP600" s="26"/>
      <c r="AFQ600" s="26"/>
      <c r="AFR600" s="26"/>
      <c r="AFS600" s="26"/>
      <c r="AFT600" s="26"/>
      <c r="AFU600" s="26"/>
      <c r="AFV600" s="26"/>
      <c r="AFW600" s="26"/>
      <c r="AFX600" s="26"/>
      <c r="AFY600" s="26"/>
      <c r="AFZ600" s="26"/>
      <c r="AGA600" s="26"/>
      <c r="AGB600" s="26"/>
      <c r="AGC600" s="26"/>
      <c r="AGD600" s="26"/>
      <c r="AGE600" s="26"/>
      <c r="AGF600" s="26"/>
      <c r="AGG600" s="26"/>
      <c r="AGH600" s="26"/>
      <c r="AGI600" s="26"/>
      <c r="AGJ600" s="26"/>
      <c r="AGK600" s="26"/>
      <c r="AGL600" s="26"/>
      <c r="AGM600" s="26"/>
      <c r="AGN600" s="26"/>
      <c r="AGO600" s="26"/>
    </row>
    <row r="601" spans="371:873" x14ac:dyDescent="0.25">
      <c r="NG601" s="26"/>
      <c r="NH601" s="26"/>
      <c r="NI601" s="26"/>
      <c r="NJ601" s="26"/>
      <c r="NK601" s="26"/>
      <c r="NL601" s="26"/>
      <c r="NM601" s="26"/>
      <c r="NN601" s="26"/>
      <c r="NO601" s="26"/>
      <c r="NP601" s="26"/>
      <c r="NQ601" s="26"/>
      <c r="NR601" s="26"/>
      <c r="NS601" s="26"/>
      <c r="NT601" s="26"/>
      <c r="NU601" s="26"/>
      <c r="NV601" s="26"/>
      <c r="NW601" s="26"/>
      <c r="NX601" s="26"/>
      <c r="NY601" s="26"/>
      <c r="NZ601" s="26"/>
      <c r="OA601" s="26"/>
      <c r="OB601" s="26"/>
      <c r="OC601" s="26"/>
      <c r="OD601" s="26"/>
      <c r="OE601" s="26"/>
      <c r="OF601" s="26"/>
      <c r="OG601" s="26"/>
      <c r="OH601" s="26"/>
      <c r="OI601" s="26"/>
      <c r="OJ601" s="26"/>
      <c r="OK601" s="26"/>
      <c r="OL601" s="26"/>
      <c r="OM601" s="26"/>
      <c r="ON601" s="26"/>
      <c r="OO601" s="26"/>
      <c r="OP601" s="26"/>
      <c r="OQ601" s="26"/>
      <c r="OR601" s="26"/>
      <c r="OS601" s="26"/>
      <c r="OT601" s="26"/>
      <c r="OU601" s="26"/>
      <c r="OV601" s="26"/>
      <c r="OW601" s="26"/>
      <c r="OX601" s="26"/>
      <c r="OY601" s="26"/>
      <c r="OZ601" s="26"/>
      <c r="PA601" s="26"/>
      <c r="PB601" s="26"/>
      <c r="PC601" s="26"/>
      <c r="PD601" s="26"/>
      <c r="PE601" s="26"/>
      <c r="PF601" s="26"/>
      <c r="PG601" s="26"/>
      <c r="PH601" s="26"/>
      <c r="PI601" s="26"/>
      <c r="PJ601" s="26"/>
      <c r="PK601" s="26"/>
      <c r="PL601" s="26"/>
      <c r="PM601" s="26"/>
      <c r="PN601" s="26"/>
      <c r="PO601" s="26"/>
      <c r="PP601" s="26"/>
      <c r="PQ601" s="26"/>
      <c r="PR601" s="26"/>
      <c r="PS601" s="26"/>
      <c r="PT601" s="26"/>
      <c r="PU601" s="26"/>
      <c r="PV601" s="26"/>
      <c r="PW601" s="26"/>
      <c r="PX601" s="26"/>
      <c r="PY601" s="26"/>
      <c r="PZ601" s="26"/>
      <c r="QA601" s="26"/>
      <c r="QB601" s="26"/>
      <c r="QC601" s="26"/>
      <c r="QD601" s="26"/>
      <c r="QE601" s="26"/>
      <c r="QF601" s="26"/>
      <c r="QG601" s="26"/>
      <c r="QH601" s="26"/>
      <c r="QI601" s="26"/>
      <c r="QJ601" s="26"/>
      <c r="QK601" s="26"/>
      <c r="QL601" s="26"/>
      <c r="QM601" s="26"/>
      <c r="QN601" s="26"/>
      <c r="QO601" s="26"/>
      <c r="QP601" s="26"/>
      <c r="QQ601" s="26"/>
      <c r="QR601" s="26"/>
      <c r="QS601" s="26"/>
      <c r="QT601" s="26"/>
      <c r="QU601" s="26"/>
      <c r="QV601" s="26"/>
      <c r="QW601" s="26"/>
      <c r="QX601" s="26"/>
      <c r="QY601" s="26"/>
      <c r="QZ601" s="26"/>
      <c r="RA601" s="26"/>
      <c r="RB601" s="26"/>
      <c r="RC601" s="26"/>
      <c r="RD601" s="26"/>
      <c r="RE601" s="26"/>
      <c r="RF601" s="26"/>
      <c r="RG601" s="26"/>
      <c r="RH601" s="26"/>
      <c r="RI601" s="26"/>
      <c r="RJ601" s="26"/>
      <c r="RK601" s="26"/>
      <c r="RL601" s="26"/>
      <c r="RM601" s="26"/>
      <c r="RN601" s="26"/>
      <c r="RO601" s="26"/>
      <c r="RP601" s="26"/>
      <c r="RQ601" s="26"/>
      <c r="RR601" s="26"/>
      <c r="RS601" s="26"/>
      <c r="RT601" s="26"/>
      <c r="RU601" s="26"/>
      <c r="RV601" s="26"/>
      <c r="RW601" s="26"/>
      <c r="RX601" s="26"/>
      <c r="RY601" s="26"/>
      <c r="RZ601" s="26"/>
      <c r="SA601" s="26"/>
      <c r="SB601" s="26"/>
      <c r="SC601" s="26"/>
      <c r="SD601" s="26"/>
      <c r="SE601" s="26"/>
      <c r="SF601" s="26"/>
      <c r="SG601" s="26"/>
      <c r="SH601" s="26"/>
      <c r="SI601" s="26"/>
      <c r="SJ601" s="26"/>
      <c r="SK601" s="26"/>
      <c r="SL601" s="26"/>
      <c r="SM601" s="26"/>
      <c r="SN601" s="26"/>
      <c r="SO601" s="26"/>
      <c r="SP601" s="26"/>
      <c r="AAV601" s="26"/>
      <c r="AAW601" s="26"/>
      <c r="AAX601" s="26"/>
      <c r="AAY601" s="26"/>
      <c r="AAZ601" s="26"/>
      <c r="ABA601" s="26"/>
      <c r="ABB601" s="26"/>
      <c r="ABC601" s="26"/>
      <c r="ABD601" s="26"/>
      <c r="ABE601" s="26"/>
      <c r="ABF601" s="26"/>
      <c r="ABG601" s="26"/>
      <c r="ABH601" s="26"/>
      <c r="ABI601" s="26"/>
      <c r="ABJ601" s="26"/>
      <c r="ABK601" s="26"/>
      <c r="ABL601" s="26"/>
      <c r="ABM601" s="26"/>
      <c r="ABN601" s="26"/>
      <c r="ABO601" s="26"/>
      <c r="ABP601" s="26"/>
      <c r="ABQ601" s="26"/>
      <c r="ABR601" s="26"/>
      <c r="ABS601" s="26"/>
      <c r="ABT601" s="26"/>
      <c r="ABU601" s="26"/>
      <c r="ABV601" s="26"/>
      <c r="ABW601" s="26"/>
      <c r="ABX601" s="26"/>
      <c r="ABY601" s="26"/>
      <c r="ABZ601" s="26"/>
      <c r="ACA601" s="26"/>
      <c r="ACB601" s="26"/>
      <c r="ACC601" s="26"/>
      <c r="ACD601" s="26"/>
      <c r="ACE601" s="26"/>
      <c r="ACF601" s="26"/>
      <c r="ACG601" s="26"/>
      <c r="ACH601" s="26"/>
      <c r="ACI601" s="26"/>
      <c r="ACJ601" s="26"/>
      <c r="ACK601" s="26"/>
      <c r="ACL601" s="26"/>
      <c r="ACM601" s="26"/>
      <c r="ACN601" s="26"/>
      <c r="ACO601" s="26"/>
      <c r="ACP601" s="26"/>
      <c r="ACQ601" s="26"/>
      <c r="ACR601" s="26"/>
      <c r="ACS601" s="26"/>
      <c r="ACT601" s="26"/>
      <c r="ACU601" s="26"/>
      <c r="ACV601" s="26"/>
      <c r="ACW601" s="26"/>
      <c r="ACX601" s="26"/>
      <c r="ACY601" s="26"/>
      <c r="ACZ601" s="26"/>
      <c r="ADA601" s="26"/>
      <c r="ADB601" s="26"/>
      <c r="ADC601" s="26"/>
      <c r="ADD601" s="26"/>
      <c r="ADE601" s="26"/>
      <c r="ADF601" s="26"/>
      <c r="ADG601" s="26"/>
      <c r="ADH601" s="26"/>
      <c r="ADI601" s="26"/>
      <c r="ADJ601" s="26"/>
      <c r="ADK601" s="26"/>
      <c r="ADL601" s="26"/>
      <c r="ADM601" s="26"/>
      <c r="ADN601" s="26"/>
      <c r="ADO601" s="26"/>
      <c r="ADP601" s="26"/>
      <c r="ADQ601" s="26"/>
      <c r="ADR601" s="26"/>
      <c r="ADS601" s="26"/>
      <c r="ADT601" s="26"/>
      <c r="ADU601" s="26"/>
      <c r="ADV601" s="26"/>
      <c r="ADW601" s="26"/>
      <c r="ADX601" s="26"/>
      <c r="ADY601" s="26"/>
      <c r="ADZ601" s="26"/>
      <c r="AEA601" s="26"/>
      <c r="AEB601" s="26"/>
      <c r="AEC601" s="26"/>
      <c r="AED601" s="26"/>
      <c r="AEE601" s="26"/>
      <c r="AEF601" s="26"/>
      <c r="AEG601" s="26"/>
      <c r="AEH601" s="26"/>
      <c r="AEI601" s="26"/>
      <c r="AEJ601" s="26"/>
      <c r="AEK601" s="26"/>
      <c r="AEL601" s="26"/>
      <c r="AEM601" s="26"/>
      <c r="AEN601" s="26"/>
      <c r="AEO601" s="26"/>
      <c r="AEP601" s="26"/>
      <c r="AEQ601" s="26"/>
      <c r="AER601" s="26"/>
      <c r="AES601" s="26"/>
      <c r="AET601" s="26"/>
      <c r="AEU601" s="26"/>
      <c r="AEV601" s="26"/>
      <c r="AEW601" s="26"/>
      <c r="AEX601" s="26"/>
      <c r="AEY601" s="26"/>
      <c r="AEZ601" s="26"/>
      <c r="AFA601" s="26"/>
      <c r="AFB601" s="26"/>
      <c r="AFC601" s="26"/>
      <c r="AFD601" s="26"/>
      <c r="AFE601" s="26"/>
      <c r="AFF601" s="26"/>
      <c r="AFG601" s="26"/>
      <c r="AFH601" s="26"/>
      <c r="AFI601" s="26"/>
      <c r="AFJ601" s="26"/>
      <c r="AFK601" s="26"/>
      <c r="AFL601" s="26"/>
      <c r="AFM601" s="26"/>
      <c r="AFN601" s="26"/>
      <c r="AFO601" s="26"/>
      <c r="AFP601" s="26"/>
      <c r="AFQ601" s="26"/>
      <c r="AFR601" s="26"/>
      <c r="AFS601" s="26"/>
      <c r="AFT601" s="26"/>
      <c r="AFU601" s="26"/>
      <c r="AFV601" s="26"/>
      <c r="AFW601" s="26"/>
      <c r="AFX601" s="26"/>
      <c r="AFY601" s="26"/>
      <c r="AFZ601" s="26"/>
      <c r="AGA601" s="26"/>
      <c r="AGB601" s="26"/>
      <c r="AGC601" s="26"/>
      <c r="AGD601" s="26"/>
      <c r="AGE601" s="26"/>
      <c r="AGF601" s="26"/>
      <c r="AGG601" s="26"/>
      <c r="AGH601" s="26"/>
      <c r="AGI601" s="26"/>
      <c r="AGJ601" s="26"/>
      <c r="AGK601" s="26"/>
      <c r="AGL601" s="26"/>
      <c r="AGM601" s="26"/>
      <c r="AGN601" s="26"/>
      <c r="AGO601" s="26"/>
    </row>
    <row r="602" spans="371:873" x14ac:dyDescent="0.25">
      <c r="NG602" s="26"/>
      <c r="NH602" s="26"/>
      <c r="NI602" s="26"/>
      <c r="NJ602" s="26"/>
      <c r="NK602" s="26"/>
      <c r="NL602" s="26"/>
      <c r="NM602" s="26"/>
      <c r="NN602" s="26"/>
      <c r="NO602" s="26"/>
      <c r="NP602" s="26"/>
      <c r="NQ602" s="26"/>
      <c r="NR602" s="26"/>
      <c r="NS602" s="26"/>
      <c r="NT602" s="26"/>
      <c r="NU602" s="26"/>
      <c r="NV602" s="26"/>
      <c r="NW602" s="26"/>
      <c r="NX602" s="26"/>
      <c r="NY602" s="26"/>
      <c r="NZ602" s="26"/>
      <c r="OA602" s="26"/>
      <c r="OB602" s="26"/>
      <c r="OC602" s="26"/>
      <c r="OD602" s="26"/>
      <c r="OE602" s="26"/>
      <c r="OF602" s="26"/>
      <c r="OG602" s="26"/>
      <c r="OH602" s="26"/>
      <c r="OI602" s="26"/>
      <c r="OJ602" s="26"/>
      <c r="OK602" s="26"/>
      <c r="OL602" s="26"/>
      <c r="OM602" s="26"/>
      <c r="ON602" s="26"/>
      <c r="OO602" s="26"/>
      <c r="OP602" s="26"/>
      <c r="OQ602" s="26"/>
      <c r="OR602" s="26"/>
      <c r="OS602" s="26"/>
      <c r="OT602" s="26"/>
      <c r="OU602" s="26"/>
      <c r="OV602" s="26"/>
      <c r="OW602" s="26"/>
      <c r="OX602" s="26"/>
      <c r="OY602" s="26"/>
      <c r="OZ602" s="26"/>
      <c r="PA602" s="26"/>
      <c r="PB602" s="26"/>
      <c r="PC602" s="26"/>
      <c r="PD602" s="26"/>
      <c r="PE602" s="26"/>
      <c r="PF602" s="26"/>
      <c r="PG602" s="26"/>
      <c r="PH602" s="26"/>
      <c r="PI602" s="26"/>
      <c r="PJ602" s="26"/>
      <c r="PK602" s="26"/>
      <c r="PL602" s="26"/>
      <c r="PM602" s="26"/>
      <c r="PN602" s="26"/>
      <c r="PO602" s="26"/>
      <c r="PP602" s="26"/>
      <c r="PQ602" s="26"/>
      <c r="PR602" s="26"/>
      <c r="PS602" s="26"/>
      <c r="PT602" s="26"/>
      <c r="PU602" s="26"/>
      <c r="PV602" s="26"/>
      <c r="PW602" s="26"/>
      <c r="PX602" s="26"/>
      <c r="PY602" s="26"/>
      <c r="PZ602" s="26"/>
      <c r="QA602" s="26"/>
      <c r="QB602" s="26"/>
      <c r="QC602" s="26"/>
      <c r="QD602" s="26"/>
      <c r="QE602" s="26"/>
      <c r="QF602" s="26"/>
      <c r="QG602" s="26"/>
      <c r="QH602" s="26"/>
      <c r="QI602" s="26"/>
      <c r="QJ602" s="26"/>
      <c r="QK602" s="26"/>
      <c r="QL602" s="26"/>
      <c r="QM602" s="26"/>
      <c r="QN602" s="26"/>
      <c r="QO602" s="26"/>
      <c r="QP602" s="26"/>
      <c r="QQ602" s="26"/>
      <c r="QR602" s="26"/>
      <c r="QS602" s="26"/>
      <c r="QT602" s="26"/>
      <c r="QU602" s="26"/>
      <c r="QV602" s="26"/>
      <c r="QW602" s="26"/>
      <c r="QX602" s="26"/>
      <c r="QY602" s="26"/>
      <c r="QZ602" s="26"/>
      <c r="RA602" s="26"/>
      <c r="RB602" s="26"/>
      <c r="RC602" s="26"/>
      <c r="RD602" s="26"/>
      <c r="RE602" s="26"/>
      <c r="RF602" s="26"/>
      <c r="RG602" s="26"/>
      <c r="RH602" s="26"/>
      <c r="RI602" s="26"/>
      <c r="RJ602" s="26"/>
      <c r="RK602" s="26"/>
      <c r="RL602" s="26"/>
      <c r="RM602" s="26"/>
      <c r="RN602" s="26"/>
      <c r="RO602" s="26"/>
      <c r="RP602" s="26"/>
      <c r="RQ602" s="26"/>
      <c r="RR602" s="26"/>
      <c r="RS602" s="26"/>
      <c r="RT602" s="26"/>
      <c r="RU602" s="26"/>
      <c r="RV602" s="26"/>
      <c r="RW602" s="26"/>
      <c r="RX602" s="26"/>
      <c r="RY602" s="26"/>
      <c r="RZ602" s="26"/>
      <c r="SA602" s="26"/>
      <c r="SB602" s="26"/>
      <c r="SC602" s="26"/>
      <c r="SD602" s="26"/>
      <c r="SE602" s="26"/>
      <c r="SF602" s="26"/>
      <c r="SG602" s="26"/>
      <c r="SH602" s="26"/>
      <c r="SI602" s="26"/>
      <c r="SJ602" s="26"/>
      <c r="SK602" s="26"/>
      <c r="SL602" s="26"/>
      <c r="SM602" s="26"/>
      <c r="SN602" s="26"/>
      <c r="SO602" s="26"/>
      <c r="SP602" s="26"/>
      <c r="AAV602" s="26"/>
      <c r="AAW602" s="26"/>
      <c r="AAX602" s="26"/>
      <c r="AAY602" s="26"/>
      <c r="AAZ602" s="26"/>
      <c r="ABA602" s="26"/>
      <c r="ABB602" s="26"/>
      <c r="ABC602" s="26"/>
      <c r="ABD602" s="26"/>
      <c r="ABE602" s="26"/>
      <c r="ABF602" s="26"/>
      <c r="ABG602" s="26"/>
      <c r="ABH602" s="26"/>
      <c r="ABI602" s="26"/>
      <c r="ABJ602" s="26"/>
      <c r="ABK602" s="26"/>
      <c r="ABL602" s="26"/>
      <c r="ABM602" s="26"/>
      <c r="ABN602" s="26"/>
      <c r="ABO602" s="26"/>
      <c r="ABP602" s="26"/>
      <c r="ABQ602" s="26"/>
      <c r="ABR602" s="26"/>
      <c r="ABS602" s="26"/>
      <c r="ABT602" s="26"/>
      <c r="ABU602" s="26"/>
      <c r="ABV602" s="26"/>
      <c r="ABW602" s="26"/>
      <c r="ABX602" s="26"/>
      <c r="ABY602" s="26"/>
      <c r="ABZ602" s="26"/>
      <c r="ACA602" s="26"/>
      <c r="ACB602" s="26"/>
      <c r="ACC602" s="26"/>
      <c r="ACD602" s="26"/>
      <c r="ACE602" s="26"/>
      <c r="ACF602" s="26"/>
      <c r="ACG602" s="26"/>
      <c r="ACH602" s="26"/>
      <c r="ACI602" s="26"/>
      <c r="ACJ602" s="26"/>
      <c r="ACK602" s="26"/>
      <c r="ACL602" s="26"/>
      <c r="ACM602" s="26"/>
      <c r="ACN602" s="26"/>
      <c r="ACO602" s="26"/>
      <c r="ACP602" s="26"/>
      <c r="ACQ602" s="26"/>
      <c r="ACR602" s="26"/>
      <c r="ACS602" s="26"/>
      <c r="ACT602" s="26"/>
      <c r="ACU602" s="26"/>
      <c r="ACV602" s="26"/>
      <c r="ACW602" s="26"/>
      <c r="ACX602" s="26"/>
      <c r="ACY602" s="26"/>
      <c r="ACZ602" s="26"/>
      <c r="ADA602" s="26"/>
      <c r="ADB602" s="26"/>
      <c r="ADC602" s="26"/>
      <c r="ADD602" s="26"/>
      <c r="ADE602" s="26"/>
      <c r="ADF602" s="26"/>
      <c r="ADG602" s="26"/>
      <c r="ADH602" s="26"/>
      <c r="ADI602" s="26"/>
      <c r="ADJ602" s="26"/>
      <c r="ADK602" s="26"/>
      <c r="ADL602" s="26"/>
      <c r="ADM602" s="26"/>
      <c r="ADN602" s="26"/>
      <c r="ADO602" s="26"/>
      <c r="ADP602" s="26"/>
      <c r="ADQ602" s="26"/>
      <c r="ADR602" s="26"/>
      <c r="ADS602" s="26"/>
      <c r="ADT602" s="26"/>
      <c r="ADU602" s="26"/>
      <c r="ADV602" s="26"/>
      <c r="ADW602" s="26"/>
      <c r="ADX602" s="26"/>
      <c r="ADY602" s="26"/>
      <c r="ADZ602" s="26"/>
      <c r="AEA602" s="26"/>
      <c r="AEB602" s="26"/>
      <c r="AEC602" s="26"/>
      <c r="AED602" s="26"/>
      <c r="AEE602" s="26"/>
      <c r="AEF602" s="26"/>
      <c r="AEG602" s="26"/>
      <c r="AEH602" s="26"/>
      <c r="AEI602" s="26"/>
      <c r="AEJ602" s="26"/>
      <c r="AEK602" s="26"/>
      <c r="AEL602" s="26"/>
      <c r="AEM602" s="26"/>
      <c r="AEN602" s="26"/>
      <c r="AEO602" s="26"/>
      <c r="AEP602" s="26"/>
      <c r="AEQ602" s="26"/>
      <c r="AER602" s="26"/>
      <c r="AES602" s="26"/>
      <c r="AET602" s="26"/>
      <c r="AEU602" s="26"/>
      <c r="AEV602" s="26"/>
      <c r="AEW602" s="26"/>
      <c r="AEX602" s="26"/>
      <c r="AEY602" s="26"/>
      <c r="AEZ602" s="26"/>
      <c r="AFA602" s="26"/>
      <c r="AFB602" s="26"/>
      <c r="AFC602" s="26"/>
      <c r="AFD602" s="26"/>
      <c r="AFE602" s="26"/>
      <c r="AFF602" s="26"/>
      <c r="AFG602" s="26"/>
      <c r="AFH602" s="26"/>
      <c r="AFI602" s="26"/>
      <c r="AFJ602" s="26"/>
      <c r="AFK602" s="26"/>
      <c r="AFL602" s="26"/>
      <c r="AFM602" s="26"/>
      <c r="AFN602" s="26"/>
      <c r="AFO602" s="26"/>
      <c r="AFP602" s="26"/>
      <c r="AFQ602" s="26"/>
      <c r="AFR602" s="26"/>
      <c r="AFS602" s="26"/>
      <c r="AFT602" s="26"/>
      <c r="AFU602" s="26"/>
      <c r="AFV602" s="26"/>
      <c r="AFW602" s="26"/>
      <c r="AFX602" s="26"/>
      <c r="AFY602" s="26"/>
      <c r="AFZ602" s="26"/>
      <c r="AGA602" s="26"/>
      <c r="AGB602" s="26"/>
      <c r="AGC602" s="26"/>
      <c r="AGD602" s="26"/>
      <c r="AGE602" s="26"/>
      <c r="AGF602" s="26"/>
      <c r="AGG602" s="26"/>
      <c r="AGH602" s="26"/>
      <c r="AGI602" s="26"/>
      <c r="AGJ602" s="26"/>
      <c r="AGK602" s="26"/>
      <c r="AGL602" s="26"/>
      <c r="AGM602" s="26"/>
      <c r="AGN602" s="26"/>
      <c r="AGO602" s="26"/>
    </row>
    <row r="603" spans="371:873" x14ac:dyDescent="0.25">
      <c r="NG603" s="26"/>
      <c r="NH603" s="26"/>
      <c r="NI603" s="26"/>
      <c r="NJ603" s="26"/>
      <c r="NK603" s="26"/>
      <c r="NL603" s="26"/>
      <c r="NM603" s="26"/>
      <c r="NN603" s="26"/>
      <c r="NO603" s="26"/>
      <c r="NP603" s="26"/>
      <c r="NQ603" s="26"/>
      <c r="NR603" s="26"/>
      <c r="NS603" s="26"/>
      <c r="NT603" s="26"/>
      <c r="NU603" s="26"/>
      <c r="NV603" s="26"/>
      <c r="NW603" s="26"/>
      <c r="NX603" s="26"/>
      <c r="NY603" s="26"/>
      <c r="NZ603" s="26"/>
      <c r="OA603" s="26"/>
      <c r="OB603" s="26"/>
      <c r="OC603" s="26"/>
      <c r="OD603" s="26"/>
      <c r="OE603" s="26"/>
      <c r="OF603" s="26"/>
      <c r="OG603" s="26"/>
      <c r="OH603" s="26"/>
      <c r="OI603" s="26"/>
      <c r="OJ603" s="26"/>
      <c r="OK603" s="26"/>
      <c r="OL603" s="26"/>
      <c r="OM603" s="26"/>
      <c r="ON603" s="26"/>
      <c r="OO603" s="26"/>
      <c r="OP603" s="26"/>
      <c r="OQ603" s="26"/>
      <c r="OR603" s="26"/>
      <c r="OS603" s="26"/>
      <c r="OT603" s="26"/>
      <c r="OU603" s="26"/>
      <c r="OV603" s="26"/>
      <c r="OW603" s="26"/>
      <c r="OX603" s="26"/>
      <c r="OY603" s="26"/>
      <c r="OZ603" s="26"/>
      <c r="PA603" s="26"/>
      <c r="PB603" s="26"/>
      <c r="PC603" s="26"/>
      <c r="PD603" s="26"/>
      <c r="PE603" s="26"/>
      <c r="PF603" s="26"/>
      <c r="PG603" s="26"/>
      <c r="PH603" s="26"/>
      <c r="PI603" s="26"/>
      <c r="PJ603" s="26"/>
      <c r="PK603" s="26"/>
      <c r="PL603" s="26"/>
      <c r="PM603" s="26"/>
      <c r="PN603" s="26"/>
      <c r="PO603" s="26"/>
      <c r="PP603" s="26"/>
      <c r="PQ603" s="26"/>
      <c r="PR603" s="26"/>
      <c r="PS603" s="26"/>
      <c r="PT603" s="26"/>
      <c r="PU603" s="26"/>
      <c r="PV603" s="26"/>
      <c r="PW603" s="26"/>
      <c r="PX603" s="26"/>
      <c r="PY603" s="26"/>
      <c r="PZ603" s="26"/>
      <c r="QA603" s="26"/>
      <c r="QB603" s="26"/>
      <c r="QC603" s="26"/>
      <c r="QD603" s="26"/>
      <c r="QE603" s="26"/>
      <c r="QF603" s="26"/>
      <c r="QG603" s="26"/>
      <c r="QH603" s="26"/>
      <c r="QI603" s="26"/>
      <c r="QJ603" s="26"/>
      <c r="QK603" s="26"/>
      <c r="QL603" s="26"/>
      <c r="QM603" s="26"/>
      <c r="QN603" s="26"/>
      <c r="QO603" s="26"/>
      <c r="QP603" s="26"/>
      <c r="QQ603" s="26"/>
      <c r="QR603" s="26"/>
      <c r="QS603" s="26"/>
      <c r="QT603" s="26"/>
      <c r="QU603" s="26"/>
      <c r="QV603" s="26"/>
      <c r="QW603" s="26"/>
      <c r="QX603" s="26"/>
      <c r="QY603" s="26"/>
      <c r="QZ603" s="26"/>
      <c r="RA603" s="26"/>
      <c r="RB603" s="26"/>
      <c r="RC603" s="26"/>
      <c r="RD603" s="26"/>
      <c r="RE603" s="26"/>
      <c r="RF603" s="26"/>
      <c r="RG603" s="26"/>
      <c r="RH603" s="26"/>
      <c r="RI603" s="26"/>
      <c r="RJ603" s="26"/>
      <c r="RK603" s="26"/>
      <c r="RL603" s="26"/>
      <c r="RM603" s="26"/>
      <c r="RN603" s="26"/>
      <c r="RO603" s="26"/>
      <c r="RP603" s="26"/>
      <c r="RQ603" s="26"/>
      <c r="RR603" s="26"/>
      <c r="RS603" s="26"/>
      <c r="RT603" s="26"/>
      <c r="RU603" s="26"/>
      <c r="RV603" s="26"/>
      <c r="RW603" s="26"/>
      <c r="RX603" s="26"/>
      <c r="RY603" s="26"/>
      <c r="RZ603" s="26"/>
      <c r="SA603" s="26"/>
      <c r="SB603" s="26"/>
      <c r="SC603" s="26"/>
      <c r="SD603" s="26"/>
      <c r="SE603" s="26"/>
      <c r="SF603" s="26"/>
      <c r="SG603" s="26"/>
      <c r="SH603" s="26"/>
      <c r="SI603" s="26"/>
      <c r="SJ603" s="26"/>
      <c r="SK603" s="26"/>
      <c r="SL603" s="26"/>
      <c r="SM603" s="26"/>
      <c r="SN603" s="26"/>
      <c r="SO603" s="26"/>
      <c r="SP603" s="26"/>
      <c r="AAV603" s="26"/>
      <c r="AAW603" s="26"/>
      <c r="AAX603" s="26"/>
      <c r="AAY603" s="26"/>
      <c r="AAZ603" s="26"/>
      <c r="ABA603" s="26"/>
      <c r="ABB603" s="26"/>
      <c r="ABC603" s="26"/>
      <c r="ABD603" s="26"/>
      <c r="ABE603" s="26"/>
      <c r="ABF603" s="26"/>
      <c r="ABG603" s="26"/>
      <c r="ABH603" s="26"/>
      <c r="ABI603" s="26"/>
      <c r="ABJ603" s="26"/>
      <c r="ABK603" s="26"/>
      <c r="ABL603" s="26"/>
      <c r="ABM603" s="26"/>
      <c r="ABN603" s="26"/>
      <c r="ABO603" s="26"/>
      <c r="ABP603" s="26"/>
      <c r="ABQ603" s="26"/>
      <c r="ABR603" s="26"/>
      <c r="ABS603" s="26"/>
      <c r="ABT603" s="26"/>
      <c r="ABU603" s="26"/>
      <c r="ABV603" s="26"/>
      <c r="ABW603" s="26"/>
      <c r="ABX603" s="26"/>
      <c r="ABY603" s="26"/>
      <c r="ABZ603" s="26"/>
      <c r="ACA603" s="26"/>
      <c r="ACB603" s="26"/>
      <c r="ACC603" s="26"/>
      <c r="ACD603" s="26"/>
      <c r="ACE603" s="26"/>
      <c r="ACF603" s="26"/>
      <c r="ACG603" s="26"/>
      <c r="ACH603" s="26"/>
      <c r="ACI603" s="26"/>
      <c r="ACJ603" s="26"/>
      <c r="ACK603" s="26"/>
      <c r="ACL603" s="26"/>
      <c r="ACM603" s="26"/>
      <c r="ACN603" s="26"/>
      <c r="ACO603" s="26"/>
      <c r="ACP603" s="26"/>
      <c r="ACQ603" s="26"/>
      <c r="ACR603" s="26"/>
      <c r="ACS603" s="26"/>
      <c r="ACT603" s="26"/>
      <c r="ACU603" s="26"/>
      <c r="ACV603" s="26"/>
      <c r="ACW603" s="26"/>
      <c r="ACX603" s="26"/>
      <c r="ACY603" s="26"/>
      <c r="ACZ603" s="26"/>
      <c r="ADA603" s="26"/>
      <c r="ADB603" s="26"/>
      <c r="ADC603" s="26"/>
      <c r="ADD603" s="26"/>
      <c r="ADE603" s="26"/>
      <c r="ADF603" s="26"/>
      <c r="ADG603" s="26"/>
      <c r="ADH603" s="26"/>
      <c r="ADI603" s="26"/>
      <c r="ADJ603" s="26"/>
      <c r="ADK603" s="26"/>
      <c r="ADL603" s="26"/>
      <c r="ADM603" s="26"/>
      <c r="ADN603" s="26"/>
      <c r="ADO603" s="26"/>
      <c r="ADP603" s="26"/>
      <c r="ADQ603" s="26"/>
      <c r="ADR603" s="26"/>
      <c r="ADS603" s="26"/>
      <c r="ADT603" s="26"/>
      <c r="ADU603" s="26"/>
      <c r="ADV603" s="26"/>
      <c r="ADW603" s="26"/>
      <c r="ADX603" s="26"/>
      <c r="ADY603" s="26"/>
      <c r="ADZ603" s="26"/>
      <c r="AEA603" s="26"/>
      <c r="AEB603" s="26"/>
      <c r="AEC603" s="26"/>
      <c r="AED603" s="26"/>
      <c r="AEE603" s="26"/>
      <c r="AEF603" s="26"/>
      <c r="AEG603" s="26"/>
      <c r="AEH603" s="26"/>
      <c r="AEI603" s="26"/>
      <c r="AEJ603" s="26"/>
      <c r="AEK603" s="26"/>
      <c r="AEL603" s="26"/>
      <c r="AEM603" s="26"/>
      <c r="AEN603" s="26"/>
      <c r="AEO603" s="26"/>
      <c r="AEP603" s="26"/>
      <c r="AEQ603" s="26"/>
      <c r="AER603" s="26"/>
      <c r="AES603" s="26"/>
      <c r="AET603" s="26"/>
      <c r="AEU603" s="26"/>
      <c r="AEV603" s="26"/>
      <c r="AEW603" s="26"/>
      <c r="AEX603" s="26"/>
      <c r="AEY603" s="26"/>
      <c r="AEZ603" s="26"/>
      <c r="AFA603" s="26"/>
      <c r="AFB603" s="26"/>
      <c r="AFC603" s="26"/>
      <c r="AFD603" s="26"/>
      <c r="AFE603" s="26"/>
      <c r="AFF603" s="26"/>
      <c r="AFG603" s="26"/>
      <c r="AFH603" s="26"/>
      <c r="AFI603" s="26"/>
      <c r="AFJ603" s="26"/>
      <c r="AFK603" s="26"/>
      <c r="AFL603" s="26"/>
      <c r="AFM603" s="26"/>
      <c r="AFN603" s="26"/>
      <c r="AFO603" s="26"/>
      <c r="AFP603" s="26"/>
      <c r="AFQ603" s="26"/>
      <c r="AFR603" s="26"/>
      <c r="AFS603" s="26"/>
      <c r="AFT603" s="26"/>
      <c r="AFU603" s="26"/>
      <c r="AFV603" s="26"/>
      <c r="AFW603" s="26"/>
      <c r="AFX603" s="26"/>
      <c r="AFY603" s="26"/>
      <c r="AFZ603" s="26"/>
      <c r="AGA603" s="26"/>
      <c r="AGB603" s="26"/>
      <c r="AGC603" s="26"/>
      <c r="AGD603" s="26"/>
      <c r="AGE603" s="26"/>
      <c r="AGF603" s="26"/>
      <c r="AGG603" s="26"/>
      <c r="AGH603" s="26"/>
      <c r="AGI603" s="26"/>
      <c r="AGJ603" s="26"/>
      <c r="AGK603" s="26"/>
      <c r="AGL603" s="26"/>
      <c r="AGM603" s="26"/>
      <c r="AGN603" s="26"/>
      <c r="AGO603" s="26"/>
    </row>
    <row r="604" spans="371:873" x14ac:dyDescent="0.25">
      <c r="NG604" s="26"/>
      <c r="NH604" s="26"/>
      <c r="NI604" s="26"/>
      <c r="NJ604" s="26"/>
      <c r="NK604" s="26"/>
      <c r="NL604" s="26"/>
      <c r="NM604" s="26"/>
      <c r="NN604" s="26"/>
      <c r="NO604" s="26"/>
      <c r="NP604" s="26"/>
      <c r="NQ604" s="26"/>
      <c r="NR604" s="26"/>
      <c r="NS604" s="26"/>
      <c r="NT604" s="26"/>
      <c r="NU604" s="26"/>
      <c r="NV604" s="26"/>
      <c r="NW604" s="26"/>
      <c r="NX604" s="26"/>
      <c r="NY604" s="26"/>
      <c r="NZ604" s="26"/>
      <c r="OA604" s="26"/>
      <c r="OB604" s="26"/>
      <c r="OC604" s="26"/>
      <c r="OD604" s="26"/>
      <c r="OE604" s="26"/>
      <c r="OF604" s="26"/>
      <c r="OG604" s="26"/>
      <c r="OH604" s="26"/>
      <c r="OI604" s="26"/>
      <c r="OJ604" s="26"/>
      <c r="OK604" s="26"/>
      <c r="OL604" s="26"/>
      <c r="OM604" s="26"/>
      <c r="ON604" s="26"/>
      <c r="OO604" s="26"/>
      <c r="OP604" s="26"/>
      <c r="OQ604" s="26"/>
      <c r="OR604" s="26"/>
      <c r="OS604" s="26"/>
      <c r="OT604" s="26"/>
      <c r="OU604" s="26"/>
      <c r="OV604" s="26"/>
      <c r="OW604" s="26"/>
      <c r="OX604" s="26"/>
      <c r="OY604" s="26"/>
      <c r="OZ604" s="26"/>
      <c r="PA604" s="26"/>
      <c r="PB604" s="26"/>
      <c r="PC604" s="26"/>
      <c r="PD604" s="26"/>
      <c r="PE604" s="26"/>
      <c r="PF604" s="26"/>
      <c r="PG604" s="26"/>
      <c r="PH604" s="26"/>
      <c r="PI604" s="26"/>
      <c r="PJ604" s="26"/>
      <c r="PK604" s="26"/>
      <c r="PL604" s="26"/>
      <c r="PM604" s="26"/>
      <c r="PN604" s="26"/>
      <c r="PO604" s="26"/>
      <c r="PP604" s="26"/>
      <c r="PQ604" s="26"/>
      <c r="PR604" s="26"/>
      <c r="PS604" s="26"/>
      <c r="PT604" s="26"/>
      <c r="PU604" s="26"/>
      <c r="PV604" s="26"/>
      <c r="PW604" s="26"/>
      <c r="PX604" s="26"/>
      <c r="PY604" s="26"/>
      <c r="PZ604" s="26"/>
      <c r="QA604" s="26"/>
      <c r="QB604" s="26"/>
      <c r="QC604" s="26"/>
      <c r="QD604" s="26"/>
      <c r="QE604" s="26"/>
      <c r="QF604" s="26"/>
      <c r="QG604" s="26"/>
      <c r="QH604" s="26"/>
      <c r="QI604" s="26"/>
      <c r="QJ604" s="26"/>
      <c r="QK604" s="26"/>
      <c r="QL604" s="26"/>
      <c r="QM604" s="26"/>
      <c r="QN604" s="26"/>
      <c r="QO604" s="26"/>
      <c r="QP604" s="26"/>
      <c r="QQ604" s="26"/>
      <c r="QR604" s="26"/>
      <c r="QS604" s="26"/>
      <c r="QT604" s="26"/>
      <c r="QU604" s="26"/>
      <c r="QV604" s="26"/>
      <c r="QW604" s="26"/>
      <c r="QX604" s="26"/>
      <c r="QY604" s="26"/>
      <c r="QZ604" s="26"/>
      <c r="RA604" s="26"/>
      <c r="RB604" s="26"/>
      <c r="RC604" s="26"/>
      <c r="RD604" s="26"/>
      <c r="RE604" s="26"/>
      <c r="RF604" s="26"/>
      <c r="RG604" s="26"/>
      <c r="RH604" s="26"/>
      <c r="RI604" s="26"/>
      <c r="RJ604" s="26"/>
      <c r="RK604" s="26"/>
      <c r="RL604" s="26"/>
      <c r="RM604" s="26"/>
      <c r="RN604" s="26"/>
      <c r="RO604" s="26"/>
      <c r="RP604" s="26"/>
      <c r="RQ604" s="26"/>
      <c r="RR604" s="26"/>
      <c r="RS604" s="26"/>
      <c r="RT604" s="26"/>
      <c r="RU604" s="26"/>
      <c r="RV604" s="26"/>
      <c r="RW604" s="26"/>
      <c r="RX604" s="26"/>
      <c r="RY604" s="26"/>
      <c r="RZ604" s="26"/>
      <c r="SA604" s="26"/>
      <c r="SB604" s="26"/>
      <c r="SC604" s="26"/>
      <c r="SD604" s="26"/>
      <c r="SE604" s="26"/>
      <c r="SF604" s="26"/>
      <c r="SG604" s="26"/>
      <c r="SH604" s="26"/>
      <c r="SI604" s="26"/>
      <c r="SJ604" s="26"/>
      <c r="SK604" s="26"/>
      <c r="SL604" s="26"/>
      <c r="SM604" s="26"/>
      <c r="SN604" s="26"/>
      <c r="SO604" s="26"/>
      <c r="SP604" s="26"/>
      <c r="AAV604" s="26"/>
      <c r="AAW604" s="26"/>
      <c r="AAX604" s="26"/>
      <c r="AAY604" s="26"/>
      <c r="AAZ604" s="26"/>
      <c r="ABA604" s="26"/>
      <c r="ABB604" s="26"/>
      <c r="ABC604" s="26"/>
      <c r="ABD604" s="26"/>
      <c r="ABE604" s="26"/>
      <c r="ABF604" s="26"/>
      <c r="ABG604" s="26"/>
      <c r="ABH604" s="26"/>
      <c r="ABI604" s="26"/>
      <c r="ABJ604" s="26"/>
      <c r="ABK604" s="26"/>
      <c r="ABL604" s="26"/>
      <c r="ABM604" s="26"/>
      <c r="ABN604" s="26"/>
      <c r="ABO604" s="26"/>
      <c r="ABP604" s="26"/>
      <c r="ABQ604" s="26"/>
      <c r="ABR604" s="26"/>
      <c r="ABS604" s="26"/>
      <c r="ABT604" s="26"/>
      <c r="ABU604" s="26"/>
      <c r="ABV604" s="26"/>
      <c r="ABW604" s="26"/>
      <c r="ABX604" s="26"/>
      <c r="ABY604" s="26"/>
      <c r="ABZ604" s="26"/>
      <c r="ACA604" s="26"/>
      <c r="ACB604" s="26"/>
      <c r="ACC604" s="26"/>
      <c r="ACD604" s="26"/>
      <c r="ACE604" s="26"/>
      <c r="ACF604" s="26"/>
      <c r="ACG604" s="26"/>
      <c r="ACH604" s="26"/>
      <c r="ACI604" s="26"/>
      <c r="ACJ604" s="26"/>
      <c r="ACK604" s="26"/>
      <c r="ACL604" s="26"/>
      <c r="ACM604" s="26"/>
      <c r="ACN604" s="26"/>
      <c r="ACO604" s="26"/>
      <c r="ACP604" s="26"/>
      <c r="ACQ604" s="26"/>
      <c r="ACR604" s="26"/>
      <c r="ACS604" s="26"/>
      <c r="ACT604" s="26"/>
      <c r="ACU604" s="26"/>
      <c r="ACV604" s="26"/>
      <c r="ACW604" s="26"/>
      <c r="ACX604" s="26"/>
      <c r="ACY604" s="26"/>
      <c r="ACZ604" s="26"/>
      <c r="ADA604" s="26"/>
      <c r="ADB604" s="26"/>
      <c r="ADC604" s="26"/>
      <c r="ADD604" s="26"/>
      <c r="ADE604" s="26"/>
      <c r="ADF604" s="26"/>
      <c r="ADG604" s="26"/>
      <c r="ADH604" s="26"/>
      <c r="ADI604" s="26"/>
      <c r="ADJ604" s="26"/>
      <c r="ADK604" s="26"/>
      <c r="ADL604" s="26"/>
      <c r="ADM604" s="26"/>
      <c r="ADN604" s="26"/>
      <c r="ADO604" s="26"/>
      <c r="ADP604" s="26"/>
      <c r="ADQ604" s="26"/>
      <c r="ADR604" s="26"/>
      <c r="ADS604" s="26"/>
      <c r="ADT604" s="26"/>
      <c r="ADU604" s="26"/>
      <c r="ADV604" s="26"/>
      <c r="ADW604" s="26"/>
      <c r="ADX604" s="26"/>
      <c r="ADY604" s="26"/>
      <c r="ADZ604" s="26"/>
      <c r="AEA604" s="26"/>
      <c r="AEB604" s="26"/>
      <c r="AEC604" s="26"/>
      <c r="AED604" s="26"/>
      <c r="AEE604" s="26"/>
      <c r="AEF604" s="26"/>
      <c r="AEG604" s="26"/>
      <c r="AEH604" s="26"/>
      <c r="AEI604" s="26"/>
      <c r="AEJ604" s="26"/>
      <c r="AEK604" s="26"/>
      <c r="AEL604" s="26"/>
      <c r="AEM604" s="26"/>
      <c r="AEN604" s="26"/>
      <c r="AEO604" s="26"/>
      <c r="AEP604" s="26"/>
      <c r="AEQ604" s="26"/>
      <c r="AER604" s="26"/>
      <c r="AES604" s="26"/>
      <c r="AET604" s="26"/>
      <c r="AEU604" s="26"/>
      <c r="AEV604" s="26"/>
      <c r="AEW604" s="26"/>
      <c r="AEX604" s="26"/>
      <c r="AEY604" s="26"/>
      <c r="AEZ604" s="26"/>
      <c r="AFA604" s="26"/>
      <c r="AFB604" s="26"/>
      <c r="AFC604" s="26"/>
      <c r="AFD604" s="26"/>
      <c r="AFE604" s="26"/>
      <c r="AFF604" s="26"/>
      <c r="AFG604" s="26"/>
      <c r="AFH604" s="26"/>
      <c r="AFI604" s="26"/>
      <c r="AFJ604" s="26"/>
      <c r="AFK604" s="26"/>
      <c r="AFL604" s="26"/>
      <c r="AFM604" s="26"/>
      <c r="AFN604" s="26"/>
      <c r="AFO604" s="26"/>
      <c r="AFP604" s="26"/>
      <c r="AFQ604" s="26"/>
      <c r="AFR604" s="26"/>
      <c r="AFS604" s="26"/>
      <c r="AFT604" s="26"/>
      <c r="AFU604" s="26"/>
      <c r="AFV604" s="26"/>
      <c r="AFW604" s="26"/>
      <c r="AFX604" s="26"/>
      <c r="AFY604" s="26"/>
      <c r="AFZ604" s="26"/>
      <c r="AGA604" s="26"/>
      <c r="AGB604" s="26"/>
      <c r="AGC604" s="26"/>
      <c r="AGD604" s="26"/>
      <c r="AGE604" s="26"/>
      <c r="AGF604" s="26"/>
      <c r="AGG604" s="26"/>
      <c r="AGH604" s="26"/>
      <c r="AGI604" s="26"/>
      <c r="AGJ604" s="26"/>
      <c r="AGK604" s="26"/>
      <c r="AGL604" s="26"/>
      <c r="AGM604" s="26"/>
      <c r="AGN604" s="26"/>
      <c r="AGO604" s="26"/>
    </row>
    <row r="605" spans="371:873" x14ac:dyDescent="0.25">
      <c r="NG605" s="26"/>
      <c r="NH605" s="26"/>
      <c r="NI605" s="26"/>
      <c r="NJ605" s="26"/>
      <c r="NK605" s="26"/>
      <c r="NL605" s="26"/>
      <c r="NM605" s="26"/>
      <c r="NN605" s="26"/>
      <c r="NO605" s="26"/>
      <c r="NP605" s="26"/>
      <c r="NQ605" s="26"/>
      <c r="NR605" s="26"/>
      <c r="NS605" s="26"/>
      <c r="NT605" s="26"/>
      <c r="NU605" s="26"/>
      <c r="NV605" s="26"/>
      <c r="NW605" s="26"/>
      <c r="NX605" s="26"/>
      <c r="NY605" s="26"/>
      <c r="NZ605" s="26"/>
      <c r="OA605" s="26"/>
      <c r="OB605" s="26"/>
      <c r="OC605" s="26"/>
      <c r="OD605" s="26"/>
      <c r="OE605" s="26"/>
      <c r="OF605" s="26"/>
      <c r="OG605" s="26"/>
      <c r="OH605" s="26"/>
      <c r="OI605" s="26"/>
      <c r="OJ605" s="26"/>
      <c r="OK605" s="26"/>
      <c r="OL605" s="26"/>
      <c r="OM605" s="26"/>
      <c r="ON605" s="26"/>
      <c r="OO605" s="26"/>
      <c r="OP605" s="26"/>
      <c r="OQ605" s="26"/>
      <c r="OR605" s="26"/>
      <c r="OS605" s="26"/>
      <c r="OT605" s="26"/>
      <c r="OU605" s="26"/>
      <c r="OV605" s="26"/>
      <c r="OW605" s="26"/>
      <c r="OX605" s="26"/>
      <c r="OY605" s="26"/>
      <c r="OZ605" s="26"/>
      <c r="PA605" s="26"/>
      <c r="PB605" s="26"/>
      <c r="PC605" s="26"/>
      <c r="PD605" s="26"/>
      <c r="PE605" s="26"/>
      <c r="PF605" s="26"/>
      <c r="PG605" s="26"/>
      <c r="PH605" s="26"/>
      <c r="PI605" s="26"/>
      <c r="PJ605" s="26"/>
      <c r="PK605" s="26"/>
      <c r="PL605" s="26"/>
      <c r="PM605" s="26"/>
      <c r="PN605" s="26"/>
      <c r="PO605" s="26"/>
      <c r="PP605" s="26"/>
      <c r="PQ605" s="26"/>
      <c r="PR605" s="26"/>
      <c r="PS605" s="26"/>
      <c r="PT605" s="26"/>
      <c r="PU605" s="26"/>
      <c r="PV605" s="26"/>
      <c r="PW605" s="26"/>
      <c r="PX605" s="26"/>
      <c r="PY605" s="26"/>
      <c r="PZ605" s="26"/>
      <c r="QA605" s="26"/>
      <c r="QB605" s="26"/>
      <c r="QC605" s="26"/>
      <c r="QD605" s="26"/>
      <c r="QE605" s="26"/>
      <c r="QF605" s="26"/>
      <c r="QG605" s="26"/>
      <c r="QH605" s="26"/>
      <c r="QI605" s="26"/>
      <c r="QJ605" s="26"/>
      <c r="QK605" s="26"/>
      <c r="QL605" s="26"/>
      <c r="QM605" s="26"/>
      <c r="QN605" s="26"/>
      <c r="QO605" s="26"/>
      <c r="QP605" s="26"/>
      <c r="QQ605" s="26"/>
      <c r="QR605" s="26"/>
      <c r="QS605" s="26"/>
      <c r="QT605" s="26"/>
      <c r="QU605" s="26"/>
      <c r="QV605" s="26"/>
      <c r="QW605" s="26"/>
      <c r="QX605" s="26"/>
      <c r="QY605" s="26"/>
      <c r="QZ605" s="26"/>
      <c r="RA605" s="26"/>
      <c r="RB605" s="26"/>
      <c r="RC605" s="26"/>
      <c r="RD605" s="26"/>
      <c r="RE605" s="26"/>
      <c r="RF605" s="26"/>
      <c r="RG605" s="26"/>
      <c r="RH605" s="26"/>
      <c r="RI605" s="26"/>
      <c r="RJ605" s="26"/>
      <c r="RK605" s="26"/>
      <c r="RL605" s="26"/>
      <c r="RM605" s="26"/>
      <c r="RN605" s="26"/>
      <c r="RO605" s="26"/>
      <c r="RP605" s="26"/>
      <c r="RQ605" s="26"/>
      <c r="RR605" s="26"/>
      <c r="RS605" s="26"/>
      <c r="RT605" s="26"/>
      <c r="RU605" s="26"/>
      <c r="RV605" s="26"/>
      <c r="RW605" s="26"/>
      <c r="RX605" s="26"/>
      <c r="RY605" s="26"/>
      <c r="RZ605" s="26"/>
      <c r="SA605" s="26"/>
      <c r="SB605" s="26"/>
      <c r="SC605" s="26"/>
      <c r="SD605" s="26"/>
      <c r="SE605" s="26"/>
      <c r="SF605" s="26"/>
      <c r="SG605" s="26"/>
      <c r="SH605" s="26"/>
      <c r="SI605" s="26"/>
      <c r="SJ605" s="26"/>
      <c r="SK605" s="26"/>
      <c r="SL605" s="26"/>
      <c r="SM605" s="26"/>
      <c r="SN605" s="26"/>
      <c r="SO605" s="26"/>
      <c r="SP605" s="26"/>
      <c r="AAV605" s="26"/>
      <c r="AAW605" s="26"/>
      <c r="AAX605" s="26"/>
      <c r="AAY605" s="26"/>
      <c r="AAZ605" s="26"/>
      <c r="ABA605" s="26"/>
      <c r="ABB605" s="26"/>
      <c r="ABC605" s="26"/>
      <c r="ABD605" s="26"/>
      <c r="ABE605" s="26"/>
      <c r="ABF605" s="26"/>
      <c r="ABG605" s="26"/>
      <c r="ABH605" s="26"/>
      <c r="ABI605" s="26"/>
      <c r="ABJ605" s="26"/>
      <c r="ABK605" s="26"/>
      <c r="ABL605" s="26"/>
      <c r="ABM605" s="26"/>
      <c r="ABN605" s="26"/>
      <c r="ABO605" s="26"/>
      <c r="ABP605" s="26"/>
      <c r="ABQ605" s="26"/>
      <c r="ABR605" s="26"/>
      <c r="ABS605" s="26"/>
      <c r="ABT605" s="26"/>
      <c r="ABU605" s="26"/>
      <c r="ABV605" s="26"/>
      <c r="ABW605" s="26"/>
      <c r="ABX605" s="26"/>
      <c r="ABY605" s="26"/>
      <c r="ABZ605" s="26"/>
      <c r="ACA605" s="26"/>
      <c r="ACB605" s="26"/>
      <c r="ACC605" s="26"/>
      <c r="ACD605" s="26"/>
      <c r="ACE605" s="26"/>
      <c r="ACF605" s="26"/>
      <c r="ACG605" s="26"/>
      <c r="ACH605" s="26"/>
      <c r="ACI605" s="26"/>
      <c r="ACJ605" s="26"/>
      <c r="ACK605" s="26"/>
      <c r="ACL605" s="26"/>
      <c r="ACM605" s="26"/>
      <c r="ACN605" s="26"/>
      <c r="ACO605" s="26"/>
      <c r="ACP605" s="26"/>
      <c r="ACQ605" s="26"/>
      <c r="ACR605" s="26"/>
      <c r="ACS605" s="26"/>
      <c r="ACT605" s="26"/>
      <c r="ACU605" s="26"/>
      <c r="ACV605" s="26"/>
      <c r="ACW605" s="26"/>
      <c r="ACX605" s="26"/>
      <c r="ACY605" s="26"/>
      <c r="ACZ605" s="26"/>
      <c r="ADA605" s="26"/>
      <c r="ADB605" s="26"/>
      <c r="ADC605" s="26"/>
      <c r="ADD605" s="26"/>
      <c r="ADE605" s="26"/>
      <c r="ADF605" s="26"/>
      <c r="ADG605" s="26"/>
      <c r="ADH605" s="26"/>
      <c r="ADI605" s="26"/>
      <c r="ADJ605" s="26"/>
      <c r="ADK605" s="26"/>
      <c r="ADL605" s="26"/>
      <c r="ADM605" s="26"/>
      <c r="ADN605" s="26"/>
      <c r="ADO605" s="26"/>
      <c r="ADP605" s="26"/>
      <c r="ADQ605" s="26"/>
      <c r="ADR605" s="26"/>
      <c r="ADS605" s="26"/>
      <c r="ADT605" s="26"/>
      <c r="ADU605" s="26"/>
      <c r="ADV605" s="26"/>
      <c r="ADW605" s="26"/>
      <c r="ADX605" s="26"/>
      <c r="ADY605" s="26"/>
      <c r="ADZ605" s="26"/>
      <c r="AEA605" s="26"/>
      <c r="AEB605" s="26"/>
      <c r="AEC605" s="26"/>
      <c r="AED605" s="26"/>
      <c r="AEE605" s="26"/>
      <c r="AEF605" s="26"/>
      <c r="AEG605" s="26"/>
      <c r="AEH605" s="26"/>
      <c r="AEI605" s="26"/>
      <c r="AEJ605" s="26"/>
      <c r="AEK605" s="26"/>
      <c r="AEL605" s="26"/>
      <c r="AEM605" s="26"/>
      <c r="AEN605" s="26"/>
      <c r="AEO605" s="26"/>
      <c r="AEP605" s="26"/>
      <c r="AEQ605" s="26"/>
      <c r="AER605" s="26"/>
      <c r="AES605" s="26"/>
      <c r="AET605" s="26"/>
      <c r="AEU605" s="26"/>
      <c r="AEV605" s="26"/>
      <c r="AEW605" s="26"/>
      <c r="AEX605" s="26"/>
      <c r="AEY605" s="26"/>
      <c r="AEZ605" s="26"/>
      <c r="AFA605" s="26"/>
      <c r="AFB605" s="26"/>
      <c r="AFC605" s="26"/>
      <c r="AFD605" s="26"/>
      <c r="AFE605" s="26"/>
      <c r="AFF605" s="26"/>
      <c r="AFG605" s="26"/>
      <c r="AFH605" s="26"/>
      <c r="AFI605" s="26"/>
      <c r="AFJ605" s="26"/>
      <c r="AFK605" s="26"/>
      <c r="AFL605" s="26"/>
      <c r="AFM605" s="26"/>
      <c r="AFN605" s="26"/>
      <c r="AFO605" s="26"/>
      <c r="AFP605" s="26"/>
      <c r="AFQ605" s="26"/>
      <c r="AFR605" s="26"/>
      <c r="AFS605" s="26"/>
      <c r="AFT605" s="26"/>
      <c r="AFU605" s="26"/>
      <c r="AFV605" s="26"/>
      <c r="AFW605" s="26"/>
      <c r="AFX605" s="26"/>
      <c r="AFY605" s="26"/>
      <c r="AFZ605" s="26"/>
      <c r="AGA605" s="26"/>
      <c r="AGB605" s="26"/>
      <c r="AGC605" s="26"/>
      <c r="AGD605" s="26"/>
      <c r="AGE605" s="26"/>
      <c r="AGF605" s="26"/>
      <c r="AGG605" s="26"/>
      <c r="AGH605" s="26"/>
      <c r="AGI605" s="26"/>
      <c r="AGJ605" s="26"/>
      <c r="AGK605" s="26"/>
      <c r="AGL605" s="26"/>
      <c r="AGM605" s="26"/>
      <c r="AGN605" s="26"/>
      <c r="AGO605" s="26"/>
    </row>
    <row r="606" spans="371:873" x14ac:dyDescent="0.25">
      <c r="NG606" s="26"/>
      <c r="NH606" s="26"/>
      <c r="NI606" s="26"/>
      <c r="NJ606" s="26"/>
      <c r="NK606" s="26"/>
      <c r="NL606" s="26"/>
      <c r="NM606" s="26"/>
      <c r="NN606" s="26"/>
      <c r="NO606" s="26"/>
      <c r="NP606" s="26"/>
      <c r="NQ606" s="26"/>
      <c r="NR606" s="26"/>
      <c r="NS606" s="26"/>
      <c r="NT606" s="26"/>
      <c r="NU606" s="26"/>
      <c r="NV606" s="26"/>
      <c r="NW606" s="26"/>
      <c r="NX606" s="26"/>
      <c r="NY606" s="26"/>
      <c r="NZ606" s="26"/>
      <c r="OA606" s="26"/>
      <c r="OB606" s="26"/>
      <c r="OC606" s="26"/>
      <c r="OD606" s="26"/>
      <c r="OE606" s="26"/>
      <c r="OF606" s="26"/>
      <c r="OG606" s="26"/>
      <c r="OH606" s="26"/>
      <c r="OI606" s="26"/>
      <c r="OJ606" s="26"/>
      <c r="OK606" s="26"/>
      <c r="OL606" s="26"/>
      <c r="OM606" s="26"/>
      <c r="ON606" s="26"/>
      <c r="OO606" s="26"/>
      <c r="OP606" s="26"/>
      <c r="OQ606" s="26"/>
      <c r="OR606" s="26"/>
      <c r="OS606" s="26"/>
      <c r="OT606" s="26"/>
      <c r="OU606" s="26"/>
      <c r="OV606" s="26"/>
      <c r="OW606" s="26"/>
      <c r="OX606" s="26"/>
      <c r="OY606" s="26"/>
      <c r="OZ606" s="26"/>
      <c r="PA606" s="26"/>
      <c r="PB606" s="26"/>
      <c r="PC606" s="26"/>
      <c r="PD606" s="26"/>
      <c r="PE606" s="26"/>
      <c r="PF606" s="26"/>
      <c r="PG606" s="26"/>
      <c r="PH606" s="26"/>
      <c r="PI606" s="26"/>
      <c r="PJ606" s="26"/>
      <c r="PK606" s="26"/>
      <c r="PL606" s="26"/>
      <c r="PM606" s="26"/>
      <c r="PN606" s="26"/>
      <c r="PO606" s="26"/>
      <c r="PP606" s="26"/>
      <c r="PQ606" s="26"/>
      <c r="PR606" s="26"/>
      <c r="PS606" s="26"/>
      <c r="PT606" s="26"/>
      <c r="PU606" s="26"/>
      <c r="PV606" s="26"/>
      <c r="PW606" s="26"/>
      <c r="PX606" s="26"/>
      <c r="PY606" s="26"/>
      <c r="PZ606" s="26"/>
      <c r="QA606" s="26"/>
      <c r="QB606" s="26"/>
      <c r="QC606" s="26"/>
      <c r="QD606" s="26"/>
      <c r="QE606" s="26"/>
      <c r="QF606" s="26"/>
      <c r="QG606" s="26"/>
      <c r="QH606" s="26"/>
      <c r="QI606" s="26"/>
      <c r="QJ606" s="26"/>
      <c r="QK606" s="26"/>
      <c r="QL606" s="26"/>
      <c r="QM606" s="26"/>
      <c r="QN606" s="26"/>
      <c r="QO606" s="26"/>
      <c r="QP606" s="26"/>
      <c r="QQ606" s="26"/>
      <c r="QR606" s="26"/>
      <c r="QS606" s="26"/>
      <c r="QT606" s="26"/>
      <c r="QU606" s="26"/>
      <c r="QV606" s="26"/>
      <c r="QW606" s="26"/>
      <c r="QX606" s="26"/>
      <c r="QY606" s="26"/>
      <c r="QZ606" s="26"/>
      <c r="RA606" s="26"/>
      <c r="RB606" s="26"/>
      <c r="RC606" s="26"/>
      <c r="RD606" s="26"/>
      <c r="RE606" s="26"/>
      <c r="RF606" s="26"/>
      <c r="RG606" s="26"/>
      <c r="RH606" s="26"/>
      <c r="RI606" s="26"/>
      <c r="RJ606" s="26"/>
      <c r="RK606" s="26"/>
      <c r="RL606" s="26"/>
      <c r="RM606" s="26"/>
      <c r="RN606" s="26"/>
      <c r="RO606" s="26"/>
      <c r="RP606" s="26"/>
      <c r="RQ606" s="26"/>
      <c r="RR606" s="26"/>
      <c r="RS606" s="26"/>
      <c r="RT606" s="26"/>
      <c r="RU606" s="26"/>
      <c r="RV606" s="26"/>
      <c r="RW606" s="26"/>
      <c r="RX606" s="26"/>
      <c r="RY606" s="26"/>
      <c r="RZ606" s="26"/>
      <c r="SA606" s="26"/>
      <c r="SB606" s="26"/>
      <c r="SC606" s="26"/>
      <c r="SD606" s="26"/>
      <c r="SE606" s="26"/>
      <c r="SF606" s="26"/>
      <c r="SG606" s="26"/>
      <c r="SH606" s="26"/>
      <c r="SI606" s="26"/>
      <c r="SJ606" s="26"/>
      <c r="SK606" s="26"/>
      <c r="SL606" s="26"/>
      <c r="SM606" s="26"/>
      <c r="SN606" s="26"/>
      <c r="SO606" s="26"/>
      <c r="SP606" s="26"/>
      <c r="AAV606" s="26"/>
      <c r="AAW606" s="26"/>
      <c r="AAX606" s="26"/>
      <c r="AAY606" s="26"/>
      <c r="AAZ606" s="26"/>
      <c r="ABA606" s="26"/>
      <c r="ABB606" s="26"/>
      <c r="ABC606" s="26"/>
      <c r="ABD606" s="26"/>
      <c r="ABE606" s="26"/>
      <c r="ABF606" s="26"/>
      <c r="ABG606" s="26"/>
      <c r="ABH606" s="26"/>
      <c r="ABI606" s="26"/>
      <c r="ABJ606" s="26"/>
      <c r="ABK606" s="26"/>
      <c r="ABL606" s="26"/>
      <c r="ABM606" s="26"/>
      <c r="ABN606" s="26"/>
      <c r="ABO606" s="26"/>
      <c r="ABP606" s="26"/>
      <c r="ABQ606" s="26"/>
      <c r="ABR606" s="26"/>
      <c r="ABS606" s="26"/>
      <c r="ABT606" s="26"/>
      <c r="ABU606" s="26"/>
      <c r="ABV606" s="26"/>
      <c r="ABW606" s="26"/>
      <c r="ABX606" s="26"/>
      <c r="ABY606" s="26"/>
      <c r="ABZ606" s="26"/>
      <c r="ACA606" s="26"/>
      <c r="ACB606" s="26"/>
      <c r="ACC606" s="26"/>
      <c r="ACD606" s="26"/>
      <c r="ACE606" s="26"/>
      <c r="ACF606" s="26"/>
      <c r="ACG606" s="26"/>
      <c r="ACH606" s="26"/>
      <c r="ACI606" s="26"/>
      <c r="ACJ606" s="26"/>
      <c r="ACK606" s="26"/>
      <c r="ACL606" s="26"/>
      <c r="ACM606" s="26"/>
      <c r="ACN606" s="26"/>
      <c r="ACO606" s="26"/>
      <c r="ACP606" s="26"/>
      <c r="ACQ606" s="26"/>
      <c r="ACR606" s="26"/>
      <c r="ACS606" s="26"/>
      <c r="ACT606" s="26"/>
      <c r="ACU606" s="26"/>
      <c r="ACV606" s="26"/>
      <c r="ACW606" s="26"/>
      <c r="ACX606" s="26"/>
      <c r="ACY606" s="26"/>
      <c r="ACZ606" s="26"/>
      <c r="ADA606" s="26"/>
      <c r="ADB606" s="26"/>
      <c r="ADC606" s="26"/>
      <c r="ADD606" s="26"/>
      <c r="ADE606" s="26"/>
      <c r="ADF606" s="26"/>
      <c r="ADG606" s="26"/>
      <c r="ADH606" s="26"/>
      <c r="ADI606" s="26"/>
      <c r="ADJ606" s="26"/>
      <c r="ADK606" s="26"/>
      <c r="ADL606" s="26"/>
      <c r="ADM606" s="26"/>
      <c r="ADN606" s="26"/>
      <c r="ADO606" s="26"/>
      <c r="ADP606" s="26"/>
      <c r="ADQ606" s="26"/>
      <c r="ADR606" s="26"/>
      <c r="ADS606" s="26"/>
      <c r="ADT606" s="26"/>
      <c r="ADU606" s="26"/>
      <c r="ADV606" s="26"/>
      <c r="ADW606" s="26"/>
      <c r="ADX606" s="26"/>
      <c r="ADY606" s="26"/>
      <c r="ADZ606" s="26"/>
      <c r="AEA606" s="26"/>
      <c r="AEB606" s="26"/>
      <c r="AEC606" s="26"/>
      <c r="AED606" s="26"/>
      <c r="AEE606" s="26"/>
      <c r="AEF606" s="26"/>
      <c r="AEG606" s="26"/>
      <c r="AEH606" s="26"/>
      <c r="AEI606" s="26"/>
      <c r="AEJ606" s="26"/>
      <c r="AEK606" s="26"/>
      <c r="AEL606" s="26"/>
      <c r="AEM606" s="26"/>
      <c r="AEN606" s="26"/>
      <c r="AEO606" s="26"/>
      <c r="AEP606" s="26"/>
      <c r="AEQ606" s="26"/>
      <c r="AER606" s="26"/>
      <c r="AES606" s="26"/>
      <c r="AET606" s="26"/>
      <c r="AEU606" s="26"/>
      <c r="AEV606" s="26"/>
      <c r="AEW606" s="26"/>
      <c r="AEX606" s="26"/>
      <c r="AEY606" s="26"/>
      <c r="AEZ606" s="26"/>
      <c r="AFA606" s="26"/>
      <c r="AFB606" s="26"/>
      <c r="AFC606" s="26"/>
      <c r="AFD606" s="26"/>
      <c r="AFE606" s="26"/>
      <c r="AFF606" s="26"/>
      <c r="AFG606" s="26"/>
      <c r="AFH606" s="26"/>
      <c r="AFI606" s="26"/>
      <c r="AFJ606" s="26"/>
      <c r="AFK606" s="26"/>
      <c r="AFL606" s="26"/>
      <c r="AFM606" s="26"/>
      <c r="AFN606" s="26"/>
      <c r="AFO606" s="26"/>
      <c r="AFP606" s="26"/>
      <c r="AFQ606" s="26"/>
      <c r="AFR606" s="26"/>
      <c r="AFS606" s="26"/>
      <c r="AFT606" s="26"/>
      <c r="AFU606" s="26"/>
      <c r="AFV606" s="26"/>
      <c r="AFW606" s="26"/>
      <c r="AFX606" s="26"/>
      <c r="AFY606" s="26"/>
      <c r="AFZ606" s="26"/>
      <c r="AGA606" s="26"/>
      <c r="AGB606" s="26"/>
      <c r="AGC606" s="26"/>
      <c r="AGD606" s="26"/>
      <c r="AGE606" s="26"/>
      <c r="AGF606" s="26"/>
      <c r="AGG606" s="26"/>
      <c r="AGH606" s="26"/>
      <c r="AGI606" s="26"/>
      <c r="AGJ606" s="26"/>
      <c r="AGK606" s="26"/>
      <c r="AGL606" s="26"/>
      <c r="AGM606" s="26"/>
      <c r="AGN606" s="26"/>
      <c r="AGO606" s="26"/>
    </row>
    <row r="607" spans="371:873" x14ac:dyDescent="0.25">
      <c r="NG607" s="26"/>
      <c r="NH607" s="26"/>
      <c r="NI607" s="26"/>
      <c r="NJ607" s="26"/>
      <c r="NK607" s="26"/>
      <c r="NL607" s="26"/>
      <c r="NM607" s="26"/>
      <c r="NN607" s="26"/>
      <c r="NO607" s="26"/>
      <c r="NP607" s="26"/>
      <c r="NQ607" s="26"/>
      <c r="NR607" s="26"/>
      <c r="NS607" s="26"/>
      <c r="NT607" s="26"/>
      <c r="NU607" s="26"/>
      <c r="NV607" s="26"/>
      <c r="NW607" s="26"/>
      <c r="NX607" s="26"/>
      <c r="NY607" s="26"/>
      <c r="NZ607" s="26"/>
      <c r="OA607" s="26"/>
      <c r="OB607" s="26"/>
      <c r="OC607" s="26"/>
      <c r="OD607" s="26"/>
      <c r="OE607" s="26"/>
      <c r="OF607" s="26"/>
      <c r="OG607" s="26"/>
      <c r="OH607" s="26"/>
      <c r="OI607" s="26"/>
      <c r="OJ607" s="26"/>
      <c r="OK607" s="26"/>
      <c r="OL607" s="26"/>
      <c r="OM607" s="26"/>
      <c r="ON607" s="26"/>
      <c r="OO607" s="26"/>
      <c r="OP607" s="26"/>
      <c r="OQ607" s="26"/>
      <c r="OR607" s="26"/>
      <c r="OS607" s="26"/>
      <c r="OT607" s="26"/>
      <c r="OU607" s="26"/>
      <c r="OV607" s="26"/>
      <c r="OW607" s="26"/>
      <c r="OX607" s="26"/>
      <c r="OY607" s="26"/>
      <c r="OZ607" s="26"/>
      <c r="PA607" s="26"/>
      <c r="PB607" s="26"/>
      <c r="PC607" s="26"/>
      <c r="PD607" s="26"/>
      <c r="PE607" s="26"/>
      <c r="PF607" s="26"/>
      <c r="PG607" s="26"/>
      <c r="PH607" s="26"/>
      <c r="PI607" s="26"/>
      <c r="PJ607" s="26"/>
      <c r="PK607" s="26"/>
      <c r="PL607" s="26"/>
      <c r="PM607" s="26"/>
      <c r="PN607" s="26"/>
      <c r="PO607" s="26"/>
      <c r="PP607" s="26"/>
      <c r="PQ607" s="26"/>
      <c r="PR607" s="26"/>
      <c r="PS607" s="26"/>
      <c r="PT607" s="26"/>
      <c r="PU607" s="26"/>
      <c r="PV607" s="26"/>
      <c r="PW607" s="26"/>
      <c r="PX607" s="26"/>
      <c r="PY607" s="26"/>
      <c r="PZ607" s="26"/>
      <c r="QA607" s="26"/>
      <c r="QB607" s="26"/>
      <c r="QC607" s="26"/>
      <c r="QD607" s="26"/>
      <c r="QE607" s="26"/>
      <c r="QF607" s="26"/>
      <c r="QG607" s="26"/>
      <c r="QH607" s="26"/>
      <c r="QI607" s="26"/>
      <c r="QJ607" s="26"/>
      <c r="QK607" s="26"/>
      <c r="QL607" s="26"/>
      <c r="QM607" s="26"/>
      <c r="QN607" s="26"/>
      <c r="QO607" s="26"/>
      <c r="QP607" s="26"/>
      <c r="QQ607" s="26"/>
      <c r="QR607" s="26"/>
      <c r="QS607" s="26"/>
      <c r="QT607" s="26"/>
      <c r="QU607" s="26"/>
      <c r="QV607" s="26"/>
      <c r="QW607" s="26"/>
      <c r="QX607" s="26"/>
      <c r="QY607" s="26"/>
      <c r="QZ607" s="26"/>
      <c r="RA607" s="26"/>
      <c r="RB607" s="26"/>
      <c r="RC607" s="26"/>
      <c r="RD607" s="26"/>
      <c r="RE607" s="26"/>
      <c r="RF607" s="26"/>
      <c r="RG607" s="26"/>
      <c r="RH607" s="26"/>
      <c r="RI607" s="26"/>
      <c r="RJ607" s="26"/>
      <c r="RK607" s="26"/>
      <c r="RL607" s="26"/>
      <c r="RM607" s="26"/>
      <c r="RN607" s="26"/>
      <c r="RO607" s="26"/>
      <c r="RP607" s="26"/>
      <c r="RQ607" s="26"/>
      <c r="RR607" s="26"/>
      <c r="RS607" s="26"/>
      <c r="RT607" s="26"/>
      <c r="RU607" s="26"/>
      <c r="RV607" s="26"/>
      <c r="RW607" s="26"/>
      <c r="RX607" s="26"/>
      <c r="RY607" s="26"/>
      <c r="RZ607" s="26"/>
      <c r="SA607" s="26"/>
      <c r="SB607" s="26"/>
      <c r="SC607" s="26"/>
      <c r="SD607" s="26"/>
      <c r="SE607" s="26"/>
      <c r="SF607" s="26"/>
      <c r="SG607" s="26"/>
      <c r="SH607" s="26"/>
      <c r="SI607" s="26"/>
      <c r="SJ607" s="26"/>
      <c r="SK607" s="26"/>
      <c r="SL607" s="26"/>
      <c r="SM607" s="26"/>
      <c r="SN607" s="26"/>
      <c r="SO607" s="26"/>
      <c r="SP607" s="26"/>
      <c r="AAV607" s="26"/>
      <c r="AAW607" s="26"/>
      <c r="AAX607" s="26"/>
      <c r="AAY607" s="26"/>
      <c r="AAZ607" s="26"/>
      <c r="ABA607" s="26"/>
      <c r="ABB607" s="26"/>
      <c r="ABC607" s="26"/>
      <c r="ABD607" s="26"/>
      <c r="ABE607" s="26"/>
      <c r="ABF607" s="26"/>
      <c r="ABG607" s="26"/>
      <c r="ABH607" s="26"/>
      <c r="ABI607" s="26"/>
      <c r="ABJ607" s="26"/>
      <c r="ABK607" s="26"/>
      <c r="ABL607" s="26"/>
      <c r="ABM607" s="26"/>
      <c r="ABN607" s="26"/>
      <c r="ABO607" s="26"/>
      <c r="ABP607" s="26"/>
      <c r="ABQ607" s="26"/>
      <c r="ABR607" s="26"/>
      <c r="ABS607" s="26"/>
      <c r="ABT607" s="26"/>
      <c r="ABU607" s="26"/>
      <c r="ABV607" s="26"/>
      <c r="ABW607" s="26"/>
      <c r="ABX607" s="26"/>
      <c r="ABY607" s="26"/>
      <c r="ABZ607" s="26"/>
      <c r="ACA607" s="26"/>
      <c r="ACB607" s="26"/>
      <c r="ACC607" s="26"/>
      <c r="ACD607" s="26"/>
      <c r="ACE607" s="26"/>
      <c r="ACF607" s="26"/>
      <c r="ACG607" s="26"/>
      <c r="ACH607" s="26"/>
      <c r="ACI607" s="26"/>
      <c r="ACJ607" s="26"/>
      <c r="ACK607" s="26"/>
      <c r="ACL607" s="26"/>
      <c r="ACM607" s="26"/>
      <c r="ACN607" s="26"/>
      <c r="ACO607" s="26"/>
      <c r="ACP607" s="26"/>
      <c r="ACQ607" s="26"/>
      <c r="ACR607" s="26"/>
      <c r="ACS607" s="26"/>
      <c r="ACT607" s="26"/>
      <c r="ACU607" s="26"/>
      <c r="ACV607" s="26"/>
      <c r="ACW607" s="26"/>
      <c r="ACX607" s="26"/>
      <c r="ACY607" s="26"/>
      <c r="ACZ607" s="26"/>
      <c r="ADA607" s="26"/>
      <c r="ADB607" s="26"/>
      <c r="ADC607" s="26"/>
      <c r="ADD607" s="26"/>
      <c r="ADE607" s="26"/>
      <c r="ADF607" s="26"/>
      <c r="ADG607" s="26"/>
      <c r="ADH607" s="26"/>
      <c r="ADI607" s="26"/>
      <c r="ADJ607" s="26"/>
      <c r="ADK607" s="26"/>
      <c r="ADL607" s="26"/>
      <c r="ADM607" s="26"/>
      <c r="ADN607" s="26"/>
      <c r="ADO607" s="26"/>
      <c r="ADP607" s="26"/>
      <c r="ADQ607" s="26"/>
      <c r="ADR607" s="26"/>
      <c r="ADS607" s="26"/>
      <c r="ADT607" s="26"/>
      <c r="ADU607" s="26"/>
      <c r="ADV607" s="26"/>
      <c r="ADW607" s="26"/>
      <c r="ADX607" s="26"/>
      <c r="ADY607" s="26"/>
      <c r="ADZ607" s="26"/>
      <c r="AEA607" s="26"/>
      <c r="AEB607" s="26"/>
      <c r="AEC607" s="26"/>
      <c r="AED607" s="26"/>
      <c r="AEE607" s="26"/>
      <c r="AEF607" s="26"/>
      <c r="AEG607" s="26"/>
      <c r="AEH607" s="26"/>
      <c r="AEI607" s="26"/>
      <c r="AEJ607" s="26"/>
      <c r="AEK607" s="26"/>
      <c r="AEL607" s="26"/>
      <c r="AEM607" s="26"/>
      <c r="AEN607" s="26"/>
      <c r="AEO607" s="26"/>
      <c r="AEP607" s="26"/>
      <c r="AEQ607" s="26"/>
      <c r="AER607" s="26"/>
      <c r="AES607" s="26"/>
      <c r="AET607" s="26"/>
      <c r="AEU607" s="26"/>
      <c r="AEV607" s="26"/>
      <c r="AEW607" s="26"/>
      <c r="AEX607" s="26"/>
      <c r="AEY607" s="26"/>
      <c r="AEZ607" s="26"/>
      <c r="AFA607" s="26"/>
      <c r="AFB607" s="26"/>
      <c r="AFC607" s="26"/>
      <c r="AFD607" s="26"/>
      <c r="AFE607" s="26"/>
      <c r="AFF607" s="26"/>
      <c r="AFG607" s="26"/>
      <c r="AFH607" s="26"/>
      <c r="AFI607" s="26"/>
      <c r="AFJ607" s="26"/>
      <c r="AFK607" s="26"/>
      <c r="AFL607" s="26"/>
      <c r="AFM607" s="26"/>
      <c r="AFN607" s="26"/>
      <c r="AFO607" s="26"/>
      <c r="AFP607" s="26"/>
      <c r="AFQ607" s="26"/>
      <c r="AFR607" s="26"/>
      <c r="AFS607" s="26"/>
      <c r="AFT607" s="26"/>
      <c r="AFU607" s="26"/>
      <c r="AFV607" s="26"/>
      <c r="AFW607" s="26"/>
      <c r="AFX607" s="26"/>
      <c r="AFY607" s="26"/>
      <c r="AFZ607" s="26"/>
      <c r="AGA607" s="26"/>
      <c r="AGB607" s="26"/>
      <c r="AGC607" s="26"/>
      <c r="AGD607" s="26"/>
      <c r="AGE607" s="26"/>
      <c r="AGF607" s="26"/>
      <c r="AGG607" s="26"/>
      <c r="AGH607" s="26"/>
      <c r="AGI607" s="26"/>
      <c r="AGJ607" s="26"/>
      <c r="AGK607" s="26"/>
      <c r="AGL607" s="26"/>
      <c r="AGM607" s="26"/>
      <c r="AGN607" s="26"/>
      <c r="AGO607" s="26"/>
    </row>
    <row r="608" spans="371:873" x14ac:dyDescent="0.25">
      <c r="NG608" s="26"/>
      <c r="NH608" s="26"/>
      <c r="NI608" s="26"/>
      <c r="NJ608" s="26"/>
      <c r="NK608" s="26"/>
      <c r="NL608" s="26"/>
      <c r="NM608" s="26"/>
      <c r="NN608" s="26"/>
      <c r="NO608" s="26"/>
      <c r="NP608" s="26"/>
      <c r="NQ608" s="26"/>
      <c r="NR608" s="26"/>
      <c r="NS608" s="26"/>
      <c r="NT608" s="26"/>
      <c r="NU608" s="26"/>
      <c r="NV608" s="26"/>
      <c r="NW608" s="26"/>
      <c r="NX608" s="26"/>
      <c r="NY608" s="26"/>
      <c r="NZ608" s="26"/>
      <c r="OA608" s="26"/>
      <c r="OB608" s="26"/>
      <c r="OC608" s="26"/>
      <c r="OD608" s="26"/>
      <c r="OE608" s="26"/>
      <c r="OF608" s="26"/>
      <c r="OG608" s="26"/>
      <c r="OH608" s="26"/>
      <c r="OI608" s="26"/>
      <c r="OJ608" s="26"/>
      <c r="OK608" s="26"/>
      <c r="OL608" s="26"/>
      <c r="OM608" s="26"/>
      <c r="ON608" s="26"/>
      <c r="OO608" s="26"/>
      <c r="OP608" s="26"/>
      <c r="OQ608" s="26"/>
      <c r="OR608" s="26"/>
      <c r="OS608" s="26"/>
      <c r="OT608" s="26"/>
      <c r="OU608" s="26"/>
      <c r="OV608" s="26"/>
      <c r="OW608" s="26"/>
      <c r="OX608" s="26"/>
      <c r="OY608" s="26"/>
      <c r="OZ608" s="26"/>
      <c r="PA608" s="26"/>
      <c r="PB608" s="26"/>
      <c r="PC608" s="26"/>
      <c r="PD608" s="26"/>
      <c r="PE608" s="26"/>
      <c r="PF608" s="26"/>
      <c r="PG608" s="26"/>
      <c r="PH608" s="26"/>
      <c r="PI608" s="26"/>
      <c r="PJ608" s="26"/>
      <c r="PK608" s="26"/>
      <c r="PL608" s="26"/>
      <c r="PM608" s="26"/>
      <c r="PN608" s="26"/>
      <c r="PO608" s="26"/>
      <c r="PP608" s="26"/>
      <c r="PQ608" s="26"/>
      <c r="PR608" s="26"/>
      <c r="PS608" s="26"/>
      <c r="PT608" s="26"/>
      <c r="PU608" s="26"/>
      <c r="PV608" s="26"/>
      <c r="PW608" s="26"/>
      <c r="PX608" s="26"/>
      <c r="PY608" s="26"/>
      <c r="PZ608" s="26"/>
      <c r="QA608" s="26"/>
      <c r="QB608" s="26"/>
      <c r="QC608" s="26"/>
      <c r="QD608" s="26"/>
      <c r="QE608" s="26"/>
      <c r="QF608" s="26"/>
      <c r="QG608" s="26"/>
      <c r="QH608" s="26"/>
      <c r="QI608" s="26"/>
      <c r="QJ608" s="26"/>
      <c r="QK608" s="26"/>
      <c r="QL608" s="26"/>
      <c r="QM608" s="26"/>
      <c r="QN608" s="26"/>
      <c r="QO608" s="26"/>
      <c r="QP608" s="26"/>
      <c r="QQ608" s="26"/>
      <c r="QR608" s="26"/>
      <c r="QS608" s="26"/>
      <c r="QT608" s="26"/>
      <c r="QU608" s="26"/>
      <c r="QV608" s="26"/>
      <c r="QW608" s="26"/>
      <c r="QX608" s="26"/>
      <c r="QY608" s="26"/>
      <c r="QZ608" s="26"/>
      <c r="RA608" s="26"/>
      <c r="RB608" s="26"/>
      <c r="RC608" s="26"/>
      <c r="RD608" s="26"/>
      <c r="RE608" s="26"/>
      <c r="RF608" s="26"/>
      <c r="RG608" s="26"/>
      <c r="RH608" s="26"/>
      <c r="RI608" s="26"/>
      <c r="RJ608" s="26"/>
      <c r="RK608" s="26"/>
      <c r="RL608" s="26"/>
      <c r="RM608" s="26"/>
      <c r="RN608" s="26"/>
      <c r="RO608" s="26"/>
      <c r="RP608" s="26"/>
      <c r="RQ608" s="26"/>
      <c r="RR608" s="26"/>
      <c r="RS608" s="26"/>
      <c r="RT608" s="26"/>
      <c r="RU608" s="26"/>
      <c r="RV608" s="26"/>
      <c r="RW608" s="26"/>
      <c r="RX608" s="26"/>
      <c r="RY608" s="26"/>
      <c r="RZ608" s="26"/>
      <c r="SA608" s="26"/>
      <c r="SB608" s="26"/>
      <c r="SC608" s="26"/>
      <c r="SD608" s="26"/>
      <c r="SE608" s="26"/>
      <c r="SF608" s="26"/>
      <c r="SG608" s="26"/>
      <c r="SH608" s="26"/>
      <c r="SI608" s="26"/>
      <c r="SJ608" s="26"/>
      <c r="SK608" s="26"/>
      <c r="SL608" s="26"/>
      <c r="SM608" s="26"/>
      <c r="SN608" s="26"/>
      <c r="SO608" s="26"/>
      <c r="SP608" s="26"/>
      <c r="AAV608" s="26"/>
      <c r="AAW608" s="26"/>
      <c r="AAX608" s="26"/>
      <c r="AAY608" s="26"/>
      <c r="AAZ608" s="26"/>
      <c r="ABA608" s="26"/>
      <c r="ABB608" s="26"/>
      <c r="ABC608" s="26"/>
      <c r="ABD608" s="26"/>
      <c r="ABE608" s="26"/>
      <c r="ABF608" s="26"/>
      <c r="ABG608" s="26"/>
      <c r="ABH608" s="26"/>
      <c r="ABI608" s="26"/>
      <c r="ABJ608" s="26"/>
      <c r="ABK608" s="26"/>
      <c r="ABL608" s="26"/>
      <c r="ABM608" s="26"/>
      <c r="ABN608" s="26"/>
      <c r="ABO608" s="26"/>
      <c r="ABP608" s="26"/>
      <c r="ABQ608" s="26"/>
      <c r="ABR608" s="26"/>
      <c r="ABS608" s="26"/>
      <c r="ABT608" s="26"/>
      <c r="ABU608" s="26"/>
      <c r="ABV608" s="26"/>
      <c r="ABW608" s="26"/>
      <c r="ABX608" s="26"/>
      <c r="ABY608" s="26"/>
      <c r="ABZ608" s="26"/>
      <c r="ACA608" s="26"/>
      <c r="ACB608" s="26"/>
      <c r="ACC608" s="26"/>
      <c r="ACD608" s="26"/>
      <c r="ACE608" s="26"/>
      <c r="ACF608" s="26"/>
      <c r="ACG608" s="26"/>
      <c r="ACH608" s="26"/>
      <c r="ACI608" s="26"/>
      <c r="ACJ608" s="26"/>
      <c r="ACK608" s="26"/>
      <c r="ACL608" s="26"/>
      <c r="ACM608" s="26"/>
      <c r="ACN608" s="26"/>
      <c r="ACO608" s="26"/>
      <c r="ACP608" s="26"/>
      <c r="ACQ608" s="26"/>
      <c r="ACR608" s="26"/>
      <c r="ACS608" s="26"/>
      <c r="ACT608" s="26"/>
      <c r="ACU608" s="26"/>
      <c r="ACV608" s="26"/>
      <c r="ACW608" s="26"/>
      <c r="ACX608" s="26"/>
      <c r="ACY608" s="26"/>
      <c r="ACZ608" s="26"/>
      <c r="ADA608" s="26"/>
      <c r="ADB608" s="26"/>
      <c r="ADC608" s="26"/>
      <c r="ADD608" s="26"/>
      <c r="ADE608" s="26"/>
      <c r="ADF608" s="26"/>
      <c r="ADG608" s="26"/>
      <c r="ADH608" s="26"/>
      <c r="ADI608" s="26"/>
      <c r="ADJ608" s="26"/>
      <c r="ADK608" s="26"/>
      <c r="ADL608" s="26"/>
      <c r="ADM608" s="26"/>
      <c r="ADN608" s="26"/>
      <c r="ADO608" s="26"/>
      <c r="ADP608" s="26"/>
      <c r="ADQ608" s="26"/>
      <c r="ADR608" s="26"/>
      <c r="ADS608" s="26"/>
      <c r="ADT608" s="26"/>
      <c r="ADU608" s="26"/>
      <c r="ADV608" s="26"/>
      <c r="ADW608" s="26"/>
      <c r="ADX608" s="26"/>
      <c r="ADY608" s="26"/>
      <c r="ADZ608" s="26"/>
      <c r="AEA608" s="26"/>
      <c r="AEB608" s="26"/>
      <c r="AEC608" s="26"/>
      <c r="AED608" s="26"/>
      <c r="AEE608" s="26"/>
      <c r="AEF608" s="26"/>
      <c r="AEG608" s="26"/>
      <c r="AEH608" s="26"/>
      <c r="AEI608" s="26"/>
      <c r="AEJ608" s="26"/>
      <c r="AEK608" s="26"/>
      <c r="AEL608" s="26"/>
      <c r="AEM608" s="26"/>
      <c r="AEN608" s="26"/>
      <c r="AEO608" s="26"/>
      <c r="AEP608" s="26"/>
      <c r="AEQ608" s="26"/>
      <c r="AER608" s="26"/>
      <c r="AES608" s="26"/>
      <c r="AET608" s="26"/>
      <c r="AEU608" s="26"/>
      <c r="AEV608" s="26"/>
      <c r="AEW608" s="26"/>
      <c r="AEX608" s="26"/>
      <c r="AEY608" s="26"/>
      <c r="AEZ608" s="26"/>
      <c r="AFA608" s="26"/>
      <c r="AFB608" s="26"/>
      <c r="AFC608" s="26"/>
      <c r="AFD608" s="26"/>
      <c r="AFE608" s="26"/>
      <c r="AFF608" s="26"/>
      <c r="AFG608" s="26"/>
      <c r="AFH608" s="26"/>
      <c r="AFI608" s="26"/>
      <c r="AFJ608" s="26"/>
      <c r="AFK608" s="26"/>
      <c r="AFL608" s="26"/>
      <c r="AFM608" s="26"/>
      <c r="AFN608" s="26"/>
      <c r="AFO608" s="26"/>
      <c r="AFP608" s="26"/>
      <c r="AFQ608" s="26"/>
      <c r="AFR608" s="26"/>
      <c r="AFS608" s="26"/>
      <c r="AFT608" s="26"/>
      <c r="AFU608" s="26"/>
      <c r="AFV608" s="26"/>
      <c r="AFW608" s="26"/>
      <c r="AFX608" s="26"/>
      <c r="AFY608" s="26"/>
      <c r="AFZ608" s="26"/>
      <c r="AGA608" s="26"/>
      <c r="AGB608" s="26"/>
      <c r="AGC608" s="26"/>
      <c r="AGD608" s="26"/>
      <c r="AGE608" s="26"/>
      <c r="AGF608" s="26"/>
      <c r="AGG608" s="26"/>
      <c r="AGH608" s="26"/>
      <c r="AGI608" s="26"/>
      <c r="AGJ608" s="26"/>
      <c r="AGK608" s="26"/>
      <c r="AGL608" s="26"/>
      <c r="AGM608" s="26"/>
      <c r="AGN608" s="26"/>
      <c r="AGO608" s="26"/>
    </row>
    <row r="609" spans="371:873" x14ac:dyDescent="0.25">
      <c r="NG609" s="26"/>
      <c r="NH609" s="26"/>
      <c r="NI609" s="26"/>
      <c r="NJ609" s="26"/>
      <c r="NK609" s="26"/>
      <c r="NL609" s="26"/>
      <c r="NM609" s="26"/>
      <c r="NN609" s="26"/>
      <c r="NO609" s="26"/>
      <c r="NP609" s="26"/>
      <c r="NQ609" s="26"/>
      <c r="NR609" s="26"/>
      <c r="NS609" s="26"/>
      <c r="NT609" s="26"/>
      <c r="NU609" s="26"/>
      <c r="NV609" s="26"/>
      <c r="NW609" s="26"/>
      <c r="NX609" s="26"/>
      <c r="NY609" s="26"/>
      <c r="NZ609" s="26"/>
      <c r="OA609" s="26"/>
      <c r="OB609" s="26"/>
      <c r="OC609" s="26"/>
      <c r="OD609" s="26"/>
      <c r="OE609" s="26"/>
      <c r="OF609" s="26"/>
      <c r="OG609" s="26"/>
      <c r="OH609" s="26"/>
      <c r="OI609" s="26"/>
      <c r="OJ609" s="26"/>
      <c r="OK609" s="26"/>
      <c r="OL609" s="26"/>
      <c r="OM609" s="26"/>
      <c r="ON609" s="26"/>
      <c r="OO609" s="26"/>
      <c r="OP609" s="26"/>
      <c r="OQ609" s="26"/>
      <c r="OR609" s="26"/>
      <c r="OS609" s="26"/>
      <c r="OT609" s="26"/>
      <c r="OU609" s="26"/>
      <c r="OV609" s="26"/>
      <c r="OW609" s="26"/>
      <c r="OX609" s="26"/>
      <c r="OY609" s="26"/>
      <c r="OZ609" s="26"/>
      <c r="PA609" s="26"/>
      <c r="PB609" s="26"/>
      <c r="PC609" s="26"/>
      <c r="PD609" s="26"/>
      <c r="PE609" s="26"/>
      <c r="PF609" s="26"/>
      <c r="PG609" s="26"/>
      <c r="PH609" s="26"/>
      <c r="PI609" s="26"/>
      <c r="PJ609" s="26"/>
      <c r="PK609" s="26"/>
      <c r="PL609" s="26"/>
      <c r="PM609" s="26"/>
      <c r="PN609" s="26"/>
      <c r="PO609" s="26"/>
      <c r="PP609" s="26"/>
      <c r="PQ609" s="26"/>
      <c r="PR609" s="26"/>
      <c r="PS609" s="26"/>
      <c r="PT609" s="26"/>
      <c r="PU609" s="26"/>
      <c r="PV609" s="26"/>
      <c r="PW609" s="26"/>
      <c r="PX609" s="26"/>
      <c r="PY609" s="26"/>
      <c r="PZ609" s="26"/>
      <c r="QA609" s="26"/>
      <c r="QB609" s="26"/>
      <c r="QC609" s="26"/>
      <c r="QD609" s="26"/>
      <c r="QE609" s="26"/>
      <c r="QF609" s="26"/>
      <c r="QG609" s="26"/>
      <c r="QH609" s="26"/>
      <c r="QI609" s="26"/>
      <c r="QJ609" s="26"/>
      <c r="QK609" s="26"/>
      <c r="QL609" s="26"/>
      <c r="QM609" s="26"/>
      <c r="QN609" s="26"/>
      <c r="QO609" s="26"/>
      <c r="QP609" s="26"/>
      <c r="QQ609" s="26"/>
      <c r="QR609" s="26"/>
      <c r="QS609" s="26"/>
      <c r="QT609" s="26"/>
      <c r="QU609" s="26"/>
      <c r="QV609" s="26"/>
      <c r="QW609" s="26"/>
      <c r="QX609" s="26"/>
      <c r="QY609" s="26"/>
      <c r="QZ609" s="26"/>
      <c r="RA609" s="26"/>
      <c r="RB609" s="26"/>
      <c r="RC609" s="26"/>
      <c r="RD609" s="26"/>
      <c r="RE609" s="26"/>
      <c r="RF609" s="26"/>
      <c r="RG609" s="26"/>
      <c r="RH609" s="26"/>
      <c r="RI609" s="26"/>
      <c r="RJ609" s="26"/>
      <c r="RK609" s="26"/>
      <c r="RL609" s="26"/>
      <c r="RM609" s="26"/>
      <c r="RN609" s="26"/>
      <c r="RO609" s="26"/>
      <c r="RP609" s="26"/>
      <c r="RQ609" s="26"/>
      <c r="RR609" s="26"/>
      <c r="RS609" s="26"/>
      <c r="RT609" s="26"/>
      <c r="RU609" s="26"/>
      <c r="RV609" s="26"/>
      <c r="RW609" s="26"/>
      <c r="RX609" s="26"/>
      <c r="RY609" s="26"/>
      <c r="RZ609" s="26"/>
      <c r="SA609" s="26"/>
      <c r="SB609" s="26"/>
      <c r="SC609" s="26"/>
      <c r="SD609" s="26"/>
      <c r="SE609" s="26"/>
      <c r="SF609" s="26"/>
      <c r="SG609" s="26"/>
      <c r="SH609" s="26"/>
      <c r="SI609" s="26"/>
      <c r="SJ609" s="26"/>
      <c r="SK609" s="26"/>
      <c r="SL609" s="26"/>
      <c r="SM609" s="26"/>
      <c r="SN609" s="26"/>
      <c r="SO609" s="26"/>
      <c r="SP609" s="26"/>
      <c r="AAV609" s="26"/>
      <c r="AAW609" s="26"/>
      <c r="AAX609" s="26"/>
      <c r="AAY609" s="26"/>
      <c r="AAZ609" s="26"/>
      <c r="ABA609" s="26"/>
      <c r="ABB609" s="26"/>
      <c r="ABC609" s="26"/>
      <c r="ABD609" s="26"/>
      <c r="ABE609" s="26"/>
      <c r="ABF609" s="26"/>
      <c r="ABG609" s="26"/>
      <c r="ABH609" s="26"/>
      <c r="ABI609" s="26"/>
      <c r="ABJ609" s="26"/>
      <c r="ABK609" s="26"/>
      <c r="ABL609" s="26"/>
      <c r="ABM609" s="26"/>
      <c r="ABN609" s="26"/>
      <c r="ABO609" s="26"/>
      <c r="ABP609" s="26"/>
      <c r="ABQ609" s="26"/>
      <c r="ABR609" s="26"/>
      <c r="ABS609" s="26"/>
      <c r="ABT609" s="26"/>
      <c r="ABU609" s="26"/>
      <c r="ABV609" s="26"/>
      <c r="ABW609" s="26"/>
      <c r="ABX609" s="26"/>
      <c r="ABY609" s="26"/>
      <c r="ABZ609" s="26"/>
      <c r="ACA609" s="26"/>
      <c r="ACB609" s="26"/>
      <c r="ACC609" s="26"/>
      <c r="ACD609" s="26"/>
      <c r="ACE609" s="26"/>
      <c r="ACF609" s="26"/>
      <c r="ACG609" s="26"/>
      <c r="ACH609" s="26"/>
      <c r="ACI609" s="26"/>
      <c r="ACJ609" s="26"/>
      <c r="ACK609" s="26"/>
      <c r="ACL609" s="26"/>
      <c r="ACM609" s="26"/>
      <c r="ACN609" s="26"/>
      <c r="ACO609" s="26"/>
      <c r="ACP609" s="26"/>
      <c r="ACQ609" s="26"/>
      <c r="ACR609" s="26"/>
      <c r="ACS609" s="26"/>
      <c r="ACT609" s="26"/>
      <c r="ACU609" s="26"/>
      <c r="ACV609" s="26"/>
      <c r="ACW609" s="26"/>
      <c r="ACX609" s="26"/>
      <c r="ACY609" s="26"/>
      <c r="ACZ609" s="26"/>
      <c r="ADA609" s="26"/>
      <c r="ADB609" s="26"/>
      <c r="ADC609" s="26"/>
      <c r="ADD609" s="26"/>
      <c r="ADE609" s="26"/>
      <c r="ADF609" s="26"/>
      <c r="ADG609" s="26"/>
      <c r="ADH609" s="26"/>
      <c r="ADI609" s="26"/>
      <c r="ADJ609" s="26"/>
      <c r="ADK609" s="26"/>
      <c r="ADL609" s="26"/>
      <c r="ADM609" s="26"/>
      <c r="ADN609" s="26"/>
      <c r="ADO609" s="26"/>
      <c r="ADP609" s="26"/>
      <c r="ADQ609" s="26"/>
      <c r="ADR609" s="26"/>
      <c r="ADS609" s="26"/>
      <c r="ADT609" s="26"/>
      <c r="ADU609" s="26"/>
      <c r="ADV609" s="26"/>
      <c r="ADW609" s="26"/>
      <c r="ADX609" s="26"/>
      <c r="ADY609" s="26"/>
      <c r="ADZ609" s="26"/>
      <c r="AEA609" s="26"/>
      <c r="AEB609" s="26"/>
      <c r="AEC609" s="26"/>
      <c r="AED609" s="26"/>
      <c r="AEE609" s="26"/>
      <c r="AEF609" s="26"/>
      <c r="AEG609" s="26"/>
      <c r="AEH609" s="26"/>
      <c r="AEI609" s="26"/>
      <c r="AEJ609" s="26"/>
      <c r="AEK609" s="26"/>
      <c r="AEL609" s="26"/>
      <c r="AEM609" s="26"/>
      <c r="AEN609" s="26"/>
      <c r="AEO609" s="26"/>
      <c r="AEP609" s="26"/>
      <c r="AEQ609" s="26"/>
      <c r="AER609" s="26"/>
      <c r="AES609" s="26"/>
      <c r="AET609" s="26"/>
      <c r="AEU609" s="26"/>
      <c r="AEV609" s="26"/>
      <c r="AEW609" s="26"/>
      <c r="AEX609" s="26"/>
      <c r="AEY609" s="26"/>
      <c r="AEZ609" s="26"/>
      <c r="AFA609" s="26"/>
      <c r="AFB609" s="26"/>
      <c r="AFC609" s="26"/>
      <c r="AFD609" s="26"/>
      <c r="AFE609" s="26"/>
      <c r="AFF609" s="26"/>
      <c r="AFG609" s="26"/>
      <c r="AFH609" s="26"/>
      <c r="AFI609" s="26"/>
      <c r="AFJ609" s="26"/>
      <c r="AFK609" s="26"/>
      <c r="AFL609" s="26"/>
      <c r="AFM609" s="26"/>
      <c r="AFN609" s="26"/>
      <c r="AFO609" s="26"/>
      <c r="AFP609" s="26"/>
      <c r="AFQ609" s="26"/>
      <c r="AFR609" s="26"/>
      <c r="AFS609" s="26"/>
      <c r="AFT609" s="26"/>
      <c r="AFU609" s="26"/>
      <c r="AFV609" s="26"/>
      <c r="AFW609" s="26"/>
      <c r="AFX609" s="26"/>
      <c r="AFY609" s="26"/>
      <c r="AFZ609" s="26"/>
      <c r="AGA609" s="26"/>
      <c r="AGB609" s="26"/>
      <c r="AGC609" s="26"/>
      <c r="AGD609" s="26"/>
      <c r="AGE609" s="26"/>
      <c r="AGF609" s="26"/>
      <c r="AGG609" s="26"/>
      <c r="AGH609" s="26"/>
      <c r="AGI609" s="26"/>
      <c r="AGJ609" s="26"/>
      <c r="AGK609" s="26"/>
      <c r="AGL609" s="26"/>
      <c r="AGM609" s="26"/>
      <c r="AGN609" s="26"/>
      <c r="AGO609" s="26"/>
    </row>
    <row r="610" spans="371:873" x14ac:dyDescent="0.25">
      <c r="NG610" s="26"/>
      <c r="NH610" s="26"/>
      <c r="NI610" s="26"/>
      <c r="NJ610" s="26"/>
      <c r="NK610" s="26"/>
      <c r="NL610" s="26"/>
      <c r="NM610" s="26"/>
      <c r="NN610" s="26"/>
      <c r="NO610" s="26"/>
      <c r="NP610" s="26"/>
      <c r="NQ610" s="26"/>
      <c r="NR610" s="26"/>
      <c r="NS610" s="26"/>
      <c r="NT610" s="26"/>
      <c r="NU610" s="26"/>
      <c r="NV610" s="26"/>
      <c r="NW610" s="26"/>
      <c r="NX610" s="26"/>
      <c r="NY610" s="26"/>
      <c r="NZ610" s="26"/>
      <c r="OA610" s="26"/>
      <c r="OB610" s="26"/>
      <c r="OC610" s="26"/>
      <c r="OD610" s="26"/>
      <c r="OE610" s="26"/>
      <c r="OF610" s="26"/>
      <c r="OG610" s="26"/>
      <c r="OH610" s="26"/>
      <c r="OI610" s="26"/>
      <c r="OJ610" s="26"/>
      <c r="OK610" s="26"/>
      <c r="OL610" s="26"/>
      <c r="OM610" s="26"/>
      <c r="ON610" s="26"/>
      <c r="OO610" s="26"/>
      <c r="OP610" s="26"/>
      <c r="OQ610" s="26"/>
      <c r="OR610" s="26"/>
      <c r="OS610" s="26"/>
      <c r="OT610" s="26"/>
      <c r="OU610" s="26"/>
      <c r="OV610" s="26"/>
      <c r="OW610" s="26"/>
      <c r="OX610" s="26"/>
      <c r="OY610" s="26"/>
      <c r="OZ610" s="26"/>
      <c r="PA610" s="26"/>
      <c r="PB610" s="26"/>
      <c r="PC610" s="26"/>
      <c r="PD610" s="26"/>
      <c r="PE610" s="26"/>
      <c r="PF610" s="26"/>
      <c r="PG610" s="26"/>
      <c r="PH610" s="26"/>
      <c r="PI610" s="26"/>
      <c r="PJ610" s="26"/>
      <c r="PK610" s="26"/>
      <c r="PL610" s="26"/>
      <c r="PM610" s="26"/>
      <c r="PN610" s="26"/>
      <c r="PO610" s="26"/>
      <c r="PP610" s="26"/>
      <c r="PQ610" s="26"/>
      <c r="PR610" s="26"/>
      <c r="PS610" s="26"/>
      <c r="PT610" s="26"/>
      <c r="PU610" s="26"/>
      <c r="PV610" s="26"/>
      <c r="PW610" s="26"/>
      <c r="PX610" s="26"/>
      <c r="PY610" s="26"/>
      <c r="PZ610" s="26"/>
      <c r="QA610" s="26"/>
      <c r="QB610" s="26"/>
      <c r="QC610" s="26"/>
      <c r="QD610" s="26"/>
      <c r="QE610" s="26"/>
      <c r="QF610" s="26"/>
      <c r="QG610" s="26"/>
      <c r="QH610" s="26"/>
      <c r="QI610" s="26"/>
      <c r="QJ610" s="26"/>
      <c r="QK610" s="26"/>
      <c r="QL610" s="26"/>
      <c r="QM610" s="26"/>
      <c r="QN610" s="26"/>
      <c r="QO610" s="26"/>
      <c r="QP610" s="26"/>
      <c r="QQ610" s="26"/>
      <c r="QR610" s="26"/>
      <c r="QS610" s="26"/>
      <c r="QT610" s="26"/>
      <c r="QU610" s="26"/>
      <c r="QV610" s="26"/>
      <c r="QW610" s="26"/>
      <c r="QX610" s="26"/>
      <c r="QY610" s="26"/>
      <c r="QZ610" s="26"/>
      <c r="RA610" s="26"/>
      <c r="RB610" s="26"/>
      <c r="RC610" s="26"/>
      <c r="RD610" s="26"/>
      <c r="RE610" s="26"/>
      <c r="RF610" s="26"/>
      <c r="RG610" s="26"/>
      <c r="RH610" s="26"/>
      <c r="RI610" s="26"/>
      <c r="RJ610" s="26"/>
      <c r="RK610" s="26"/>
      <c r="RL610" s="26"/>
      <c r="RM610" s="26"/>
      <c r="RN610" s="26"/>
      <c r="RO610" s="26"/>
      <c r="RP610" s="26"/>
      <c r="RQ610" s="26"/>
      <c r="RR610" s="26"/>
      <c r="RS610" s="26"/>
      <c r="RT610" s="26"/>
      <c r="RU610" s="26"/>
      <c r="RV610" s="26"/>
      <c r="RW610" s="26"/>
      <c r="RX610" s="26"/>
      <c r="RY610" s="26"/>
      <c r="RZ610" s="26"/>
      <c r="SA610" s="26"/>
      <c r="SB610" s="26"/>
      <c r="SC610" s="26"/>
      <c r="SD610" s="26"/>
      <c r="SE610" s="26"/>
      <c r="SF610" s="26"/>
      <c r="SG610" s="26"/>
      <c r="SH610" s="26"/>
      <c r="SI610" s="26"/>
      <c r="SJ610" s="26"/>
      <c r="SK610" s="26"/>
      <c r="SL610" s="26"/>
      <c r="SM610" s="26"/>
      <c r="SN610" s="26"/>
      <c r="SO610" s="26"/>
      <c r="SP610" s="26"/>
      <c r="AAV610" s="26"/>
      <c r="AAW610" s="26"/>
      <c r="AAX610" s="26"/>
      <c r="AAY610" s="26"/>
      <c r="AAZ610" s="26"/>
      <c r="ABA610" s="26"/>
      <c r="ABB610" s="26"/>
      <c r="ABC610" s="26"/>
      <c r="ABD610" s="26"/>
      <c r="ABE610" s="26"/>
      <c r="ABF610" s="26"/>
      <c r="ABG610" s="26"/>
      <c r="ABH610" s="26"/>
      <c r="ABI610" s="26"/>
      <c r="ABJ610" s="26"/>
      <c r="ABK610" s="26"/>
      <c r="ABL610" s="26"/>
      <c r="ABM610" s="26"/>
      <c r="ABN610" s="26"/>
      <c r="ABO610" s="26"/>
      <c r="ABP610" s="26"/>
      <c r="ABQ610" s="26"/>
      <c r="ABR610" s="26"/>
      <c r="ABS610" s="26"/>
      <c r="ABT610" s="26"/>
      <c r="ABU610" s="26"/>
      <c r="ABV610" s="26"/>
      <c r="ABW610" s="26"/>
      <c r="ABX610" s="26"/>
      <c r="ABY610" s="26"/>
      <c r="ABZ610" s="26"/>
      <c r="ACA610" s="26"/>
      <c r="ACB610" s="26"/>
      <c r="ACC610" s="26"/>
      <c r="ACD610" s="26"/>
      <c r="ACE610" s="26"/>
      <c r="ACF610" s="26"/>
      <c r="ACG610" s="26"/>
      <c r="ACH610" s="26"/>
      <c r="ACI610" s="26"/>
      <c r="ACJ610" s="26"/>
      <c r="ACK610" s="26"/>
      <c r="ACL610" s="26"/>
      <c r="ACM610" s="26"/>
      <c r="ACN610" s="26"/>
      <c r="ACO610" s="26"/>
      <c r="ACP610" s="26"/>
      <c r="ACQ610" s="26"/>
      <c r="ACR610" s="26"/>
      <c r="ACS610" s="26"/>
      <c r="ACT610" s="26"/>
      <c r="ACU610" s="26"/>
      <c r="ACV610" s="26"/>
      <c r="ACW610" s="26"/>
      <c r="ACX610" s="26"/>
      <c r="ACY610" s="26"/>
      <c r="ACZ610" s="26"/>
      <c r="ADA610" s="26"/>
      <c r="ADB610" s="26"/>
      <c r="ADC610" s="26"/>
      <c r="ADD610" s="26"/>
      <c r="ADE610" s="26"/>
      <c r="ADF610" s="26"/>
      <c r="ADG610" s="26"/>
      <c r="ADH610" s="26"/>
      <c r="ADI610" s="26"/>
      <c r="ADJ610" s="26"/>
      <c r="ADK610" s="26"/>
      <c r="ADL610" s="26"/>
      <c r="ADM610" s="26"/>
      <c r="ADN610" s="26"/>
      <c r="ADO610" s="26"/>
      <c r="ADP610" s="26"/>
      <c r="ADQ610" s="26"/>
      <c r="ADR610" s="26"/>
      <c r="ADS610" s="26"/>
      <c r="ADT610" s="26"/>
      <c r="ADU610" s="26"/>
      <c r="ADV610" s="26"/>
      <c r="ADW610" s="26"/>
      <c r="ADX610" s="26"/>
      <c r="ADY610" s="26"/>
      <c r="ADZ610" s="26"/>
      <c r="AEA610" s="26"/>
      <c r="AEB610" s="26"/>
      <c r="AEC610" s="26"/>
      <c r="AED610" s="26"/>
      <c r="AEE610" s="26"/>
      <c r="AEF610" s="26"/>
      <c r="AEG610" s="26"/>
      <c r="AEH610" s="26"/>
      <c r="AEI610" s="26"/>
      <c r="AEJ610" s="26"/>
      <c r="AEK610" s="26"/>
      <c r="AEL610" s="26"/>
      <c r="AEM610" s="26"/>
      <c r="AEN610" s="26"/>
      <c r="AEO610" s="26"/>
      <c r="AEP610" s="26"/>
      <c r="AEQ610" s="26"/>
      <c r="AER610" s="26"/>
      <c r="AES610" s="26"/>
      <c r="AET610" s="26"/>
      <c r="AEU610" s="26"/>
      <c r="AEV610" s="26"/>
      <c r="AEW610" s="26"/>
      <c r="AEX610" s="26"/>
      <c r="AEY610" s="26"/>
      <c r="AEZ610" s="26"/>
      <c r="AFA610" s="26"/>
      <c r="AFB610" s="26"/>
      <c r="AFC610" s="26"/>
      <c r="AFD610" s="26"/>
      <c r="AFE610" s="26"/>
      <c r="AFF610" s="26"/>
      <c r="AFG610" s="26"/>
      <c r="AFH610" s="26"/>
      <c r="AFI610" s="26"/>
      <c r="AFJ610" s="26"/>
      <c r="AFK610" s="26"/>
      <c r="AFL610" s="26"/>
      <c r="AFM610" s="26"/>
      <c r="AFN610" s="26"/>
      <c r="AFO610" s="26"/>
      <c r="AFP610" s="26"/>
      <c r="AFQ610" s="26"/>
      <c r="AFR610" s="26"/>
      <c r="AFS610" s="26"/>
      <c r="AFT610" s="26"/>
      <c r="AFU610" s="26"/>
      <c r="AFV610" s="26"/>
      <c r="AFW610" s="26"/>
      <c r="AFX610" s="26"/>
      <c r="AFY610" s="26"/>
      <c r="AFZ610" s="26"/>
      <c r="AGA610" s="26"/>
      <c r="AGB610" s="26"/>
      <c r="AGC610" s="26"/>
      <c r="AGD610" s="26"/>
      <c r="AGE610" s="26"/>
      <c r="AGF610" s="26"/>
      <c r="AGG610" s="26"/>
      <c r="AGH610" s="26"/>
      <c r="AGI610" s="26"/>
      <c r="AGJ610" s="26"/>
      <c r="AGK610" s="26"/>
      <c r="AGL610" s="26"/>
      <c r="AGM610" s="26"/>
      <c r="AGN610" s="26"/>
      <c r="AGO610" s="26"/>
    </row>
    <row r="611" spans="371:873" x14ac:dyDescent="0.25">
      <c r="NG611" s="26"/>
      <c r="NH611" s="26"/>
      <c r="NI611" s="26"/>
      <c r="NJ611" s="26"/>
      <c r="NK611" s="26"/>
      <c r="NL611" s="26"/>
      <c r="NM611" s="26"/>
      <c r="NN611" s="26"/>
      <c r="NO611" s="26"/>
      <c r="NP611" s="26"/>
      <c r="NQ611" s="26"/>
      <c r="NR611" s="26"/>
      <c r="NS611" s="26"/>
      <c r="NT611" s="26"/>
      <c r="NU611" s="26"/>
      <c r="NV611" s="26"/>
      <c r="NW611" s="26"/>
      <c r="NX611" s="26"/>
      <c r="NY611" s="26"/>
      <c r="NZ611" s="26"/>
      <c r="OA611" s="26"/>
      <c r="OB611" s="26"/>
      <c r="OC611" s="26"/>
      <c r="OD611" s="26"/>
      <c r="OE611" s="26"/>
      <c r="OF611" s="26"/>
      <c r="OG611" s="26"/>
      <c r="OH611" s="26"/>
      <c r="OI611" s="26"/>
      <c r="OJ611" s="26"/>
      <c r="OK611" s="26"/>
      <c r="OL611" s="26"/>
      <c r="OM611" s="26"/>
      <c r="ON611" s="26"/>
      <c r="OO611" s="26"/>
      <c r="OP611" s="26"/>
      <c r="OQ611" s="26"/>
      <c r="OR611" s="26"/>
      <c r="OS611" s="26"/>
      <c r="OT611" s="26"/>
      <c r="OU611" s="26"/>
      <c r="OV611" s="26"/>
      <c r="OW611" s="26"/>
      <c r="OX611" s="26"/>
      <c r="OY611" s="26"/>
      <c r="OZ611" s="26"/>
      <c r="PA611" s="26"/>
      <c r="PB611" s="26"/>
      <c r="PC611" s="26"/>
      <c r="PD611" s="26"/>
      <c r="PE611" s="26"/>
      <c r="PF611" s="26"/>
      <c r="PG611" s="26"/>
      <c r="PH611" s="26"/>
      <c r="PI611" s="26"/>
      <c r="PJ611" s="26"/>
      <c r="PK611" s="26"/>
      <c r="PL611" s="26"/>
      <c r="PM611" s="26"/>
      <c r="PN611" s="26"/>
      <c r="PO611" s="26"/>
      <c r="PP611" s="26"/>
      <c r="PQ611" s="26"/>
      <c r="PR611" s="26"/>
      <c r="PS611" s="26"/>
      <c r="PT611" s="26"/>
      <c r="PU611" s="26"/>
      <c r="PV611" s="26"/>
      <c r="PW611" s="26"/>
      <c r="PX611" s="26"/>
      <c r="PY611" s="26"/>
      <c r="PZ611" s="26"/>
      <c r="QA611" s="26"/>
      <c r="QB611" s="26"/>
      <c r="QC611" s="26"/>
      <c r="QD611" s="26"/>
      <c r="QE611" s="26"/>
      <c r="QF611" s="26"/>
      <c r="QG611" s="26"/>
      <c r="QH611" s="26"/>
      <c r="QI611" s="26"/>
      <c r="QJ611" s="26"/>
      <c r="QK611" s="26"/>
      <c r="QL611" s="26"/>
      <c r="QM611" s="26"/>
      <c r="QN611" s="26"/>
      <c r="QO611" s="26"/>
      <c r="QP611" s="26"/>
      <c r="QQ611" s="26"/>
      <c r="QR611" s="26"/>
      <c r="QS611" s="26"/>
      <c r="QT611" s="26"/>
      <c r="QU611" s="26"/>
      <c r="QV611" s="26"/>
      <c r="QW611" s="26"/>
      <c r="QX611" s="26"/>
      <c r="QY611" s="26"/>
      <c r="QZ611" s="26"/>
      <c r="RA611" s="26"/>
      <c r="RB611" s="26"/>
      <c r="RC611" s="26"/>
      <c r="RD611" s="26"/>
      <c r="RE611" s="26"/>
      <c r="RF611" s="26"/>
      <c r="RG611" s="26"/>
      <c r="RH611" s="26"/>
      <c r="RI611" s="26"/>
      <c r="RJ611" s="26"/>
      <c r="RK611" s="26"/>
      <c r="RL611" s="26"/>
      <c r="RM611" s="26"/>
      <c r="RN611" s="26"/>
      <c r="RO611" s="26"/>
      <c r="RP611" s="26"/>
      <c r="RQ611" s="26"/>
      <c r="RR611" s="26"/>
      <c r="RS611" s="26"/>
      <c r="RT611" s="26"/>
      <c r="RU611" s="26"/>
      <c r="RV611" s="26"/>
      <c r="RW611" s="26"/>
      <c r="RX611" s="26"/>
      <c r="RY611" s="26"/>
      <c r="RZ611" s="26"/>
      <c r="SA611" s="26"/>
      <c r="SB611" s="26"/>
      <c r="SC611" s="26"/>
      <c r="SD611" s="26"/>
      <c r="SE611" s="26"/>
      <c r="SF611" s="26"/>
      <c r="SG611" s="26"/>
      <c r="SH611" s="26"/>
      <c r="SI611" s="26"/>
      <c r="SJ611" s="26"/>
      <c r="SK611" s="26"/>
      <c r="SL611" s="26"/>
      <c r="SM611" s="26"/>
      <c r="SN611" s="26"/>
      <c r="SO611" s="26"/>
      <c r="SP611" s="26"/>
      <c r="AAV611" s="26"/>
      <c r="AAW611" s="26"/>
      <c r="AAX611" s="26"/>
      <c r="AAY611" s="26"/>
      <c r="AAZ611" s="26"/>
      <c r="ABA611" s="26"/>
      <c r="ABB611" s="26"/>
      <c r="ABC611" s="26"/>
      <c r="ABD611" s="26"/>
      <c r="ABE611" s="26"/>
      <c r="ABF611" s="26"/>
      <c r="ABG611" s="26"/>
      <c r="ABH611" s="26"/>
      <c r="ABI611" s="26"/>
      <c r="ABJ611" s="26"/>
      <c r="ABK611" s="26"/>
      <c r="ABL611" s="26"/>
      <c r="ABM611" s="26"/>
      <c r="ABN611" s="26"/>
      <c r="ABO611" s="26"/>
      <c r="ABP611" s="26"/>
      <c r="ABQ611" s="26"/>
      <c r="ABR611" s="26"/>
      <c r="ABS611" s="26"/>
      <c r="ABT611" s="26"/>
      <c r="ABU611" s="26"/>
      <c r="ABV611" s="26"/>
      <c r="ABW611" s="26"/>
      <c r="ABX611" s="26"/>
      <c r="ABY611" s="26"/>
      <c r="ABZ611" s="26"/>
      <c r="ACA611" s="26"/>
      <c r="ACB611" s="26"/>
      <c r="ACC611" s="26"/>
      <c r="ACD611" s="26"/>
      <c r="ACE611" s="26"/>
      <c r="ACF611" s="26"/>
      <c r="ACG611" s="26"/>
      <c r="ACH611" s="26"/>
      <c r="ACI611" s="26"/>
      <c r="ACJ611" s="26"/>
      <c r="ACK611" s="26"/>
      <c r="ACL611" s="26"/>
      <c r="ACM611" s="26"/>
      <c r="ACN611" s="26"/>
      <c r="ACO611" s="26"/>
      <c r="ACP611" s="26"/>
      <c r="ACQ611" s="26"/>
      <c r="ACR611" s="26"/>
      <c r="ACS611" s="26"/>
      <c r="ACT611" s="26"/>
      <c r="ACU611" s="26"/>
      <c r="ACV611" s="26"/>
      <c r="ACW611" s="26"/>
      <c r="ACX611" s="26"/>
      <c r="ACY611" s="26"/>
      <c r="ACZ611" s="26"/>
      <c r="ADA611" s="26"/>
      <c r="ADB611" s="26"/>
      <c r="ADC611" s="26"/>
      <c r="ADD611" s="26"/>
      <c r="ADE611" s="26"/>
      <c r="ADF611" s="26"/>
      <c r="ADG611" s="26"/>
      <c r="ADH611" s="26"/>
      <c r="ADI611" s="26"/>
      <c r="ADJ611" s="26"/>
      <c r="ADK611" s="26"/>
      <c r="ADL611" s="26"/>
      <c r="ADM611" s="26"/>
      <c r="ADN611" s="26"/>
      <c r="ADO611" s="26"/>
      <c r="ADP611" s="26"/>
      <c r="ADQ611" s="26"/>
      <c r="ADR611" s="26"/>
      <c r="ADS611" s="26"/>
      <c r="ADT611" s="26"/>
      <c r="ADU611" s="26"/>
      <c r="ADV611" s="26"/>
      <c r="ADW611" s="26"/>
      <c r="ADX611" s="26"/>
      <c r="ADY611" s="26"/>
      <c r="ADZ611" s="26"/>
      <c r="AEA611" s="26"/>
      <c r="AEB611" s="26"/>
      <c r="AEC611" s="26"/>
      <c r="AED611" s="26"/>
      <c r="AEE611" s="26"/>
      <c r="AEF611" s="26"/>
      <c r="AEG611" s="26"/>
      <c r="AEH611" s="26"/>
      <c r="AEI611" s="26"/>
      <c r="AEJ611" s="26"/>
      <c r="AEK611" s="26"/>
      <c r="AEL611" s="26"/>
      <c r="AEM611" s="26"/>
      <c r="AEN611" s="26"/>
      <c r="AEO611" s="26"/>
      <c r="AEP611" s="26"/>
      <c r="AEQ611" s="26"/>
      <c r="AER611" s="26"/>
      <c r="AES611" s="26"/>
      <c r="AET611" s="26"/>
      <c r="AEU611" s="26"/>
      <c r="AEV611" s="26"/>
      <c r="AEW611" s="26"/>
      <c r="AEX611" s="26"/>
      <c r="AEY611" s="26"/>
      <c r="AEZ611" s="26"/>
      <c r="AFA611" s="26"/>
      <c r="AFB611" s="26"/>
      <c r="AFC611" s="26"/>
      <c r="AFD611" s="26"/>
      <c r="AFE611" s="26"/>
      <c r="AFF611" s="26"/>
      <c r="AFG611" s="26"/>
      <c r="AFH611" s="26"/>
      <c r="AFI611" s="26"/>
      <c r="AFJ611" s="26"/>
      <c r="AFK611" s="26"/>
      <c r="AFL611" s="26"/>
      <c r="AFM611" s="26"/>
      <c r="AFN611" s="26"/>
      <c r="AFO611" s="26"/>
      <c r="AFP611" s="26"/>
      <c r="AFQ611" s="26"/>
      <c r="AFR611" s="26"/>
      <c r="AFS611" s="26"/>
      <c r="AFT611" s="26"/>
      <c r="AFU611" s="26"/>
      <c r="AFV611" s="26"/>
      <c r="AFW611" s="26"/>
      <c r="AFX611" s="26"/>
      <c r="AFY611" s="26"/>
      <c r="AFZ611" s="26"/>
      <c r="AGA611" s="26"/>
      <c r="AGB611" s="26"/>
      <c r="AGC611" s="26"/>
      <c r="AGD611" s="26"/>
      <c r="AGE611" s="26"/>
      <c r="AGF611" s="26"/>
      <c r="AGG611" s="26"/>
      <c r="AGH611" s="26"/>
      <c r="AGI611" s="26"/>
      <c r="AGJ611" s="26"/>
      <c r="AGK611" s="26"/>
      <c r="AGL611" s="26"/>
      <c r="AGM611" s="26"/>
      <c r="AGN611" s="26"/>
      <c r="AGO611" s="26"/>
    </row>
    <row r="612" spans="371:873" x14ac:dyDescent="0.25">
      <c r="NG612" s="26"/>
      <c r="NH612" s="26"/>
      <c r="NI612" s="26"/>
      <c r="NJ612" s="26"/>
      <c r="NK612" s="26"/>
      <c r="NL612" s="26"/>
      <c r="NM612" s="26"/>
      <c r="NN612" s="26"/>
      <c r="NO612" s="26"/>
      <c r="NP612" s="26"/>
      <c r="NQ612" s="26"/>
      <c r="NR612" s="26"/>
      <c r="NS612" s="26"/>
      <c r="NT612" s="26"/>
      <c r="NU612" s="26"/>
      <c r="NV612" s="26"/>
      <c r="NW612" s="26"/>
      <c r="NX612" s="26"/>
      <c r="NY612" s="26"/>
      <c r="NZ612" s="26"/>
      <c r="OA612" s="26"/>
      <c r="OB612" s="26"/>
      <c r="OC612" s="26"/>
      <c r="OD612" s="26"/>
      <c r="OE612" s="26"/>
      <c r="OF612" s="26"/>
      <c r="OG612" s="26"/>
      <c r="OH612" s="26"/>
      <c r="OI612" s="26"/>
      <c r="OJ612" s="26"/>
      <c r="OK612" s="26"/>
      <c r="OL612" s="26"/>
      <c r="OM612" s="26"/>
      <c r="ON612" s="26"/>
      <c r="OO612" s="26"/>
      <c r="OP612" s="26"/>
      <c r="OQ612" s="26"/>
      <c r="OR612" s="26"/>
      <c r="OS612" s="26"/>
      <c r="OT612" s="26"/>
      <c r="OU612" s="26"/>
      <c r="OV612" s="26"/>
      <c r="OW612" s="26"/>
      <c r="OX612" s="26"/>
      <c r="OY612" s="26"/>
      <c r="OZ612" s="26"/>
      <c r="PA612" s="26"/>
      <c r="PB612" s="26"/>
      <c r="PC612" s="26"/>
      <c r="PD612" s="26"/>
      <c r="PE612" s="26"/>
      <c r="PF612" s="26"/>
      <c r="PG612" s="26"/>
      <c r="PH612" s="26"/>
      <c r="PI612" s="26"/>
      <c r="PJ612" s="26"/>
      <c r="PK612" s="26"/>
      <c r="PL612" s="26"/>
      <c r="PM612" s="26"/>
      <c r="PN612" s="26"/>
      <c r="PO612" s="26"/>
      <c r="PP612" s="26"/>
      <c r="PQ612" s="26"/>
      <c r="PR612" s="26"/>
      <c r="PS612" s="26"/>
      <c r="PT612" s="26"/>
      <c r="PU612" s="26"/>
      <c r="PV612" s="26"/>
      <c r="PW612" s="26"/>
      <c r="PX612" s="26"/>
      <c r="PY612" s="26"/>
      <c r="PZ612" s="26"/>
      <c r="QA612" s="26"/>
      <c r="QB612" s="26"/>
      <c r="QC612" s="26"/>
      <c r="QD612" s="26"/>
      <c r="QE612" s="26"/>
      <c r="QF612" s="26"/>
      <c r="QG612" s="26"/>
      <c r="QH612" s="26"/>
      <c r="QI612" s="26"/>
      <c r="QJ612" s="26"/>
      <c r="QK612" s="26"/>
      <c r="QL612" s="26"/>
      <c r="QM612" s="26"/>
      <c r="QN612" s="26"/>
      <c r="QO612" s="26"/>
      <c r="QP612" s="26"/>
      <c r="QQ612" s="26"/>
      <c r="QR612" s="26"/>
      <c r="QS612" s="26"/>
      <c r="QT612" s="26"/>
      <c r="QU612" s="26"/>
      <c r="QV612" s="26"/>
      <c r="QW612" s="26"/>
      <c r="QX612" s="26"/>
      <c r="QY612" s="26"/>
      <c r="QZ612" s="26"/>
      <c r="RA612" s="26"/>
      <c r="RB612" s="26"/>
      <c r="RC612" s="26"/>
      <c r="RD612" s="26"/>
      <c r="RE612" s="26"/>
      <c r="RF612" s="26"/>
      <c r="RG612" s="26"/>
      <c r="RH612" s="26"/>
      <c r="RI612" s="26"/>
      <c r="RJ612" s="26"/>
      <c r="RK612" s="26"/>
      <c r="RL612" s="26"/>
      <c r="RM612" s="26"/>
      <c r="RN612" s="26"/>
      <c r="RO612" s="26"/>
      <c r="RP612" s="26"/>
      <c r="RQ612" s="26"/>
      <c r="RR612" s="26"/>
      <c r="RS612" s="26"/>
      <c r="RT612" s="26"/>
      <c r="RU612" s="26"/>
      <c r="RV612" s="26"/>
      <c r="RW612" s="26"/>
      <c r="RX612" s="26"/>
      <c r="RY612" s="26"/>
      <c r="RZ612" s="26"/>
      <c r="SA612" s="26"/>
      <c r="SB612" s="26"/>
      <c r="SC612" s="26"/>
      <c r="SD612" s="26"/>
      <c r="SE612" s="26"/>
      <c r="SF612" s="26"/>
      <c r="SG612" s="26"/>
      <c r="SH612" s="26"/>
      <c r="SI612" s="26"/>
      <c r="SJ612" s="26"/>
      <c r="SK612" s="26"/>
      <c r="SL612" s="26"/>
      <c r="SM612" s="26"/>
      <c r="SN612" s="26"/>
      <c r="SO612" s="26"/>
      <c r="SP612" s="26"/>
      <c r="AAV612" s="26"/>
      <c r="AAW612" s="26"/>
      <c r="AAX612" s="26"/>
      <c r="AAY612" s="26"/>
      <c r="AAZ612" s="26"/>
      <c r="ABA612" s="26"/>
      <c r="ABB612" s="26"/>
      <c r="ABC612" s="26"/>
      <c r="ABD612" s="26"/>
      <c r="ABE612" s="26"/>
      <c r="ABF612" s="26"/>
      <c r="ABG612" s="26"/>
      <c r="ABH612" s="26"/>
      <c r="ABI612" s="26"/>
      <c r="ABJ612" s="26"/>
      <c r="ABK612" s="26"/>
      <c r="ABL612" s="26"/>
      <c r="ABM612" s="26"/>
      <c r="ABN612" s="26"/>
      <c r="ABO612" s="26"/>
      <c r="ABP612" s="26"/>
      <c r="ABQ612" s="26"/>
      <c r="ABR612" s="26"/>
      <c r="ABS612" s="26"/>
      <c r="ABT612" s="26"/>
      <c r="ABU612" s="26"/>
      <c r="ABV612" s="26"/>
      <c r="ABW612" s="26"/>
      <c r="ABX612" s="26"/>
      <c r="ABY612" s="26"/>
      <c r="ABZ612" s="26"/>
      <c r="ACA612" s="26"/>
      <c r="ACB612" s="26"/>
      <c r="ACC612" s="26"/>
      <c r="ACD612" s="26"/>
      <c r="ACE612" s="26"/>
      <c r="ACF612" s="26"/>
      <c r="ACG612" s="26"/>
      <c r="ACH612" s="26"/>
      <c r="ACI612" s="26"/>
      <c r="ACJ612" s="26"/>
      <c r="ACK612" s="26"/>
      <c r="ACL612" s="26"/>
      <c r="ACM612" s="26"/>
      <c r="ACN612" s="26"/>
      <c r="ACO612" s="26"/>
      <c r="ACP612" s="26"/>
      <c r="ACQ612" s="26"/>
      <c r="ACR612" s="26"/>
      <c r="ACS612" s="26"/>
      <c r="ACT612" s="26"/>
      <c r="ACU612" s="26"/>
      <c r="ACV612" s="26"/>
      <c r="ACW612" s="26"/>
      <c r="ACX612" s="26"/>
      <c r="ACY612" s="26"/>
      <c r="ACZ612" s="26"/>
      <c r="ADA612" s="26"/>
      <c r="ADB612" s="26"/>
      <c r="ADC612" s="26"/>
      <c r="ADD612" s="26"/>
      <c r="ADE612" s="26"/>
      <c r="ADF612" s="26"/>
      <c r="ADG612" s="26"/>
      <c r="ADH612" s="26"/>
      <c r="ADI612" s="26"/>
      <c r="ADJ612" s="26"/>
      <c r="ADK612" s="26"/>
      <c r="ADL612" s="26"/>
      <c r="ADM612" s="26"/>
      <c r="ADN612" s="26"/>
      <c r="ADO612" s="26"/>
      <c r="ADP612" s="26"/>
      <c r="ADQ612" s="26"/>
      <c r="ADR612" s="26"/>
      <c r="ADS612" s="26"/>
      <c r="ADT612" s="26"/>
      <c r="ADU612" s="26"/>
      <c r="ADV612" s="26"/>
      <c r="ADW612" s="26"/>
      <c r="ADX612" s="26"/>
      <c r="ADY612" s="26"/>
      <c r="ADZ612" s="26"/>
      <c r="AEA612" s="26"/>
      <c r="AEB612" s="26"/>
      <c r="AEC612" s="26"/>
      <c r="AED612" s="26"/>
      <c r="AEE612" s="26"/>
      <c r="AEF612" s="26"/>
      <c r="AEG612" s="26"/>
      <c r="AEH612" s="26"/>
      <c r="AEI612" s="26"/>
      <c r="AEJ612" s="26"/>
      <c r="AEK612" s="26"/>
      <c r="AEL612" s="26"/>
      <c r="AEM612" s="26"/>
      <c r="AEN612" s="26"/>
      <c r="AEO612" s="26"/>
      <c r="AEP612" s="26"/>
      <c r="AEQ612" s="26"/>
      <c r="AER612" s="26"/>
      <c r="AES612" s="26"/>
      <c r="AET612" s="26"/>
      <c r="AEU612" s="26"/>
      <c r="AEV612" s="26"/>
      <c r="AEW612" s="26"/>
      <c r="AEX612" s="26"/>
      <c r="AEY612" s="26"/>
      <c r="AEZ612" s="26"/>
      <c r="AFA612" s="26"/>
      <c r="AFB612" s="26"/>
      <c r="AFC612" s="26"/>
      <c r="AFD612" s="26"/>
      <c r="AFE612" s="26"/>
      <c r="AFF612" s="26"/>
      <c r="AFG612" s="26"/>
      <c r="AFH612" s="26"/>
      <c r="AFI612" s="26"/>
      <c r="AFJ612" s="26"/>
      <c r="AFK612" s="26"/>
      <c r="AFL612" s="26"/>
      <c r="AFM612" s="26"/>
      <c r="AFN612" s="26"/>
      <c r="AFO612" s="26"/>
      <c r="AFP612" s="26"/>
      <c r="AFQ612" s="26"/>
      <c r="AFR612" s="26"/>
      <c r="AFS612" s="26"/>
      <c r="AFT612" s="26"/>
      <c r="AFU612" s="26"/>
      <c r="AFV612" s="26"/>
      <c r="AFW612" s="26"/>
      <c r="AFX612" s="26"/>
      <c r="AFY612" s="26"/>
      <c r="AFZ612" s="26"/>
      <c r="AGA612" s="26"/>
      <c r="AGB612" s="26"/>
      <c r="AGC612" s="26"/>
      <c r="AGD612" s="26"/>
      <c r="AGE612" s="26"/>
      <c r="AGF612" s="26"/>
      <c r="AGG612" s="26"/>
      <c r="AGH612" s="26"/>
      <c r="AGI612" s="26"/>
      <c r="AGJ612" s="26"/>
      <c r="AGK612" s="26"/>
      <c r="AGL612" s="26"/>
      <c r="AGM612" s="26"/>
      <c r="AGN612" s="26"/>
      <c r="AGO612" s="26"/>
    </row>
    <row r="613" spans="371:873" x14ac:dyDescent="0.25">
      <c r="NG613" s="26"/>
      <c r="NH613" s="26"/>
      <c r="NI613" s="26"/>
      <c r="NJ613" s="26"/>
      <c r="NK613" s="26"/>
      <c r="NL613" s="26"/>
      <c r="NM613" s="26"/>
      <c r="NN613" s="26"/>
      <c r="NO613" s="26"/>
      <c r="NP613" s="26"/>
      <c r="NQ613" s="26"/>
      <c r="NR613" s="26"/>
      <c r="NS613" s="26"/>
      <c r="NT613" s="26"/>
      <c r="NU613" s="26"/>
      <c r="NV613" s="26"/>
      <c r="NW613" s="26"/>
      <c r="NX613" s="26"/>
      <c r="NY613" s="26"/>
      <c r="NZ613" s="26"/>
      <c r="OA613" s="26"/>
      <c r="OB613" s="26"/>
      <c r="OC613" s="26"/>
      <c r="OD613" s="26"/>
      <c r="OE613" s="26"/>
      <c r="OF613" s="26"/>
      <c r="OG613" s="26"/>
      <c r="OH613" s="26"/>
      <c r="OI613" s="26"/>
      <c r="OJ613" s="26"/>
      <c r="OK613" s="26"/>
      <c r="OL613" s="26"/>
      <c r="OM613" s="26"/>
      <c r="ON613" s="26"/>
      <c r="OO613" s="26"/>
      <c r="OP613" s="26"/>
      <c r="OQ613" s="26"/>
      <c r="OR613" s="26"/>
      <c r="OS613" s="26"/>
      <c r="OT613" s="26"/>
      <c r="OU613" s="26"/>
      <c r="OV613" s="26"/>
      <c r="OW613" s="26"/>
      <c r="OX613" s="26"/>
      <c r="OY613" s="26"/>
      <c r="OZ613" s="26"/>
      <c r="PA613" s="26"/>
      <c r="PB613" s="26"/>
      <c r="PC613" s="26"/>
      <c r="PD613" s="26"/>
      <c r="PE613" s="26"/>
      <c r="PF613" s="26"/>
      <c r="PG613" s="26"/>
      <c r="PH613" s="26"/>
      <c r="PI613" s="26"/>
      <c r="PJ613" s="26"/>
      <c r="PK613" s="26"/>
      <c r="PL613" s="26"/>
      <c r="PM613" s="26"/>
      <c r="PN613" s="26"/>
      <c r="PO613" s="26"/>
      <c r="PP613" s="26"/>
      <c r="PQ613" s="26"/>
      <c r="PR613" s="26"/>
      <c r="PS613" s="26"/>
      <c r="PT613" s="26"/>
      <c r="PU613" s="26"/>
      <c r="PV613" s="26"/>
      <c r="PW613" s="26"/>
      <c r="PX613" s="26"/>
      <c r="PY613" s="26"/>
      <c r="PZ613" s="26"/>
      <c r="QA613" s="26"/>
      <c r="QB613" s="26"/>
      <c r="QC613" s="26"/>
      <c r="QD613" s="26"/>
      <c r="QE613" s="26"/>
      <c r="QF613" s="26"/>
      <c r="QG613" s="26"/>
      <c r="QH613" s="26"/>
      <c r="QI613" s="26"/>
      <c r="QJ613" s="26"/>
      <c r="QK613" s="26"/>
      <c r="QL613" s="26"/>
      <c r="QM613" s="26"/>
      <c r="QN613" s="26"/>
      <c r="QO613" s="26"/>
      <c r="QP613" s="26"/>
      <c r="QQ613" s="26"/>
      <c r="QR613" s="26"/>
      <c r="QS613" s="26"/>
      <c r="QT613" s="26"/>
      <c r="QU613" s="26"/>
      <c r="QV613" s="26"/>
      <c r="QW613" s="26"/>
      <c r="QX613" s="26"/>
      <c r="QY613" s="26"/>
      <c r="QZ613" s="26"/>
      <c r="RA613" s="26"/>
      <c r="RB613" s="26"/>
      <c r="RC613" s="26"/>
      <c r="RD613" s="26"/>
      <c r="RE613" s="26"/>
      <c r="RF613" s="26"/>
      <c r="RG613" s="26"/>
      <c r="RH613" s="26"/>
      <c r="RI613" s="26"/>
      <c r="RJ613" s="26"/>
      <c r="RK613" s="26"/>
      <c r="RL613" s="26"/>
      <c r="RM613" s="26"/>
      <c r="RN613" s="26"/>
      <c r="RO613" s="26"/>
      <c r="RP613" s="26"/>
      <c r="RQ613" s="26"/>
      <c r="RR613" s="26"/>
      <c r="RS613" s="26"/>
      <c r="RT613" s="26"/>
      <c r="RU613" s="26"/>
      <c r="RV613" s="26"/>
      <c r="RW613" s="26"/>
      <c r="RX613" s="26"/>
      <c r="RY613" s="26"/>
      <c r="RZ613" s="26"/>
      <c r="SA613" s="26"/>
      <c r="SB613" s="26"/>
      <c r="SC613" s="26"/>
      <c r="SD613" s="26"/>
      <c r="SE613" s="26"/>
      <c r="SF613" s="26"/>
      <c r="SG613" s="26"/>
      <c r="SH613" s="26"/>
      <c r="SI613" s="26"/>
      <c r="SJ613" s="26"/>
      <c r="SK613" s="26"/>
      <c r="SL613" s="26"/>
      <c r="SM613" s="26"/>
      <c r="SN613" s="26"/>
      <c r="SO613" s="26"/>
      <c r="SP613" s="26"/>
      <c r="AAV613" s="26"/>
      <c r="AAW613" s="26"/>
      <c r="AAX613" s="26"/>
      <c r="AAY613" s="26"/>
      <c r="AAZ613" s="26"/>
      <c r="ABA613" s="26"/>
      <c r="ABB613" s="26"/>
      <c r="ABC613" s="26"/>
      <c r="ABD613" s="26"/>
      <c r="ABE613" s="26"/>
      <c r="ABF613" s="26"/>
      <c r="ABG613" s="26"/>
      <c r="ABH613" s="26"/>
      <c r="ABI613" s="26"/>
      <c r="ABJ613" s="26"/>
      <c r="ABK613" s="26"/>
      <c r="ABL613" s="26"/>
      <c r="ABM613" s="26"/>
      <c r="ABN613" s="26"/>
      <c r="ABO613" s="26"/>
      <c r="ABP613" s="26"/>
      <c r="ABQ613" s="26"/>
      <c r="ABR613" s="26"/>
      <c r="ABS613" s="26"/>
      <c r="ABT613" s="26"/>
      <c r="ABU613" s="26"/>
      <c r="ABV613" s="26"/>
      <c r="ABW613" s="26"/>
      <c r="ABX613" s="26"/>
      <c r="ABY613" s="26"/>
      <c r="ABZ613" s="26"/>
      <c r="ACA613" s="26"/>
      <c r="ACB613" s="26"/>
      <c r="ACC613" s="26"/>
      <c r="ACD613" s="26"/>
      <c r="ACE613" s="26"/>
      <c r="ACF613" s="26"/>
      <c r="ACG613" s="26"/>
      <c r="ACH613" s="26"/>
      <c r="ACI613" s="26"/>
      <c r="ACJ613" s="26"/>
      <c r="ACK613" s="26"/>
      <c r="ACL613" s="26"/>
      <c r="ACM613" s="26"/>
      <c r="ACN613" s="26"/>
      <c r="ACO613" s="26"/>
      <c r="ACP613" s="26"/>
      <c r="ACQ613" s="26"/>
      <c r="ACR613" s="26"/>
      <c r="ACS613" s="26"/>
      <c r="ACT613" s="26"/>
      <c r="ACU613" s="26"/>
      <c r="ACV613" s="26"/>
      <c r="ACW613" s="26"/>
      <c r="ACX613" s="26"/>
      <c r="ACY613" s="26"/>
      <c r="ACZ613" s="26"/>
      <c r="ADA613" s="26"/>
      <c r="ADB613" s="26"/>
      <c r="ADC613" s="26"/>
      <c r="ADD613" s="26"/>
      <c r="ADE613" s="26"/>
      <c r="ADF613" s="26"/>
      <c r="ADG613" s="26"/>
      <c r="ADH613" s="26"/>
      <c r="ADI613" s="26"/>
      <c r="ADJ613" s="26"/>
      <c r="ADK613" s="26"/>
      <c r="ADL613" s="26"/>
      <c r="ADM613" s="26"/>
      <c r="ADN613" s="26"/>
      <c r="ADO613" s="26"/>
      <c r="ADP613" s="26"/>
      <c r="ADQ613" s="26"/>
      <c r="ADR613" s="26"/>
      <c r="ADS613" s="26"/>
      <c r="ADT613" s="26"/>
      <c r="ADU613" s="26"/>
      <c r="ADV613" s="26"/>
      <c r="ADW613" s="26"/>
      <c r="ADX613" s="26"/>
      <c r="ADY613" s="26"/>
      <c r="ADZ613" s="26"/>
      <c r="AEA613" s="26"/>
      <c r="AEB613" s="26"/>
      <c r="AEC613" s="26"/>
      <c r="AED613" s="26"/>
      <c r="AEE613" s="26"/>
      <c r="AEF613" s="26"/>
      <c r="AEG613" s="26"/>
      <c r="AEH613" s="26"/>
      <c r="AEI613" s="26"/>
      <c r="AEJ613" s="26"/>
      <c r="AEK613" s="26"/>
      <c r="AEL613" s="26"/>
      <c r="AEM613" s="26"/>
      <c r="AEN613" s="26"/>
      <c r="AEO613" s="26"/>
      <c r="AEP613" s="26"/>
      <c r="AEQ613" s="26"/>
      <c r="AER613" s="26"/>
      <c r="AES613" s="26"/>
      <c r="AET613" s="26"/>
      <c r="AEU613" s="26"/>
      <c r="AEV613" s="26"/>
      <c r="AEW613" s="26"/>
      <c r="AEX613" s="26"/>
      <c r="AEY613" s="26"/>
      <c r="AEZ613" s="26"/>
      <c r="AFA613" s="26"/>
      <c r="AFB613" s="26"/>
      <c r="AFC613" s="26"/>
      <c r="AFD613" s="26"/>
      <c r="AFE613" s="26"/>
      <c r="AFF613" s="26"/>
      <c r="AFG613" s="26"/>
      <c r="AFH613" s="26"/>
      <c r="AFI613" s="26"/>
      <c r="AFJ613" s="26"/>
      <c r="AFK613" s="26"/>
      <c r="AFL613" s="26"/>
      <c r="AFM613" s="26"/>
      <c r="AFN613" s="26"/>
      <c r="AFO613" s="26"/>
      <c r="AFP613" s="26"/>
      <c r="AFQ613" s="26"/>
      <c r="AFR613" s="26"/>
      <c r="AFS613" s="26"/>
      <c r="AFT613" s="26"/>
      <c r="AFU613" s="26"/>
      <c r="AFV613" s="26"/>
      <c r="AFW613" s="26"/>
      <c r="AFX613" s="26"/>
      <c r="AFY613" s="26"/>
      <c r="AFZ613" s="26"/>
      <c r="AGA613" s="26"/>
      <c r="AGB613" s="26"/>
      <c r="AGC613" s="26"/>
      <c r="AGD613" s="26"/>
      <c r="AGE613" s="26"/>
      <c r="AGF613" s="26"/>
      <c r="AGG613" s="26"/>
      <c r="AGH613" s="26"/>
      <c r="AGI613" s="26"/>
      <c r="AGJ613" s="26"/>
      <c r="AGK613" s="26"/>
      <c r="AGL613" s="26"/>
      <c r="AGM613" s="26"/>
      <c r="AGN613" s="26"/>
      <c r="AGO613" s="26"/>
    </row>
    <row r="614" spans="371:873" x14ac:dyDescent="0.25">
      <c r="NG614" s="26"/>
      <c r="NH614" s="26"/>
      <c r="NI614" s="26"/>
      <c r="NJ614" s="26"/>
      <c r="NK614" s="26"/>
      <c r="NL614" s="26"/>
      <c r="NM614" s="26"/>
      <c r="NN614" s="26"/>
      <c r="NO614" s="26"/>
      <c r="NP614" s="26"/>
      <c r="NQ614" s="26"/>
      <c r="NR614" s="26"/>
      <c r="NS614" s="26"/>
      <c r="NT614" s="26"/>
      <c r="NU614" s="26"/>
      <c r="NV614" s="26"/>
      <c r="NW614" s="26"/>
      <c r="NX614" s="26"/>
      <c r="NY614" s="26"/>
      <c r="NZ614" s="26"/>
      <c r="OA614" s="26"/>
      <c r="OB614" s="26"/>
      <c r="OC614" s="26"/>
      <c r="OD614" s="26"/>
      <c r="OE614" s="26"/>
      <c r="OF614" s="26"/>
      <c r="OG614" s="26"/>
      <c r="OH614" s="26"/>
      <c r="OI614" s="26"/>
      <c r="OJ614" s="26"/>
      <c r="OK614" s="26"/>
      <c r="OL614" s="26"/>
      <c r="OM614" s="26"/>
      <c r="ON614" s="26"/>
      <c r="OO614" s="26"/>
      <c r="OP614" s="26"/>
      <c r="OQ614" s="26"/>
      <c r="OR614" s="26"/>
      <c r="OS614" s="26"/>
      <c r="OT614" s="26"/>
      <c r="OU614" s="26"/>
      <c r="OV614" s="26"/>
      <c r="OW614" s="26"/>
      <c r="OX614" s="26"/>
      <c r="OY614" s="26"/>
      <c r="OZ614" s="26"/>
      <c r="PA614" s="26"/>
      <c r="PB614" s="26"/>
      <c r="PC614" s="26"/>
      <c r="PD614" s="26"/>
      <c r="PE614" s="26"/>
      <c r="PF614" s="26"/>
      <c r="PG614" s="26"/>
      <c r="PH614" s="26"/>
      <c r="PI614" s="26"/>
      <c r="PJ614" s="26"/>
      <c r="PK614" s="26"/>
      <c r="PL614" s="26"/>
      <c r="PM614" s="26"/>
      <c r="PN614" s="26"/>
      <c r="PO614" s="26"/>
      <c r="PP614" s="26"/>
      <c r="PQ614" s="26"/>
      <c r="PR614" s="26"/>
      <c r="PS614" s="26"/>
      <c r="PT614" s="26"/>
      <c r="PU614" s="26"/>
      <c r="PV614" s="26"/>
      <c r="PW614" s="26"/>
      <c r="PX614" s="26"/>
      <c r="PY614" s="26"/>
      <c r="PZ614" s="26"/>
      <c r="QA614" s="26"/>
      <c r="QB614" s="26"/>
      <c r="QC614" s="26"/>
      <c r="QD614" s="26"/>
      <c r="QE614" s="26"/>
      <c r="QF614" s="26"/>
      <c r="QG614" s="26"/>
      <c r="QH614" s="26"/>
      <c r="QI614" s="26"/>
      <c r="QJ614" s="26"/>
      <c r="QK614" s="26"/>
      <c r="QL614" s="26"/>
      <c r="QM614" s="26"/>
      <c r="QN614" s="26"/>
      <c r="QO614" s="26"/>
      <c r="QP614" s="26"/>
      <c r="QQ614" s="26"/>
      <c r="QR614" s="26"/>
      <c r="QS614" s="26"/>
      <c r="QT614" s="26"/>
      <c r="QU614" s="26"/>
      <c r="QV614" s="26"/>
      <c r="QW614" s="26"/>
      <c r="QX614" s="26"/>
      <c r="QY614" s="26"/>
      <c r="QZ614" s="26"/>
      <c r="RA614" s="26"/>
      <c r="RB614" s="26"/>
      <c r="RC614" s="26"/>
      <c r="RD614" s="26"/>
      <c r="RE614" s="26"/>
      <c r="RF614" s="26"/>
      <c r="RG614" s="26"/>
      <c r="RH614" s="26"/>
      <c r="RI614" s="26"/>
      <c r="RJ614" s="26"/>
      <c r="RK614" s="26"/>
      <c r="RL614" s="26"/>
      <c r="RM614" s="26"/>
      <c r="RN614" s="26"/>
      <c r="RO614" s="26"/>
      <c r="RP614" s="26"/>
      <c r="RQ614" s="26"/>
      <c r="RR614" s="26"/>
      <c r="RS614" s="26"/>
      <c r="RT614" s="26"/>
      <c r="RU614" s="26"/>
      <c r="RV614" s="26"/>
      <c r="RW614" s="26"/>
      <c r="RX614" s="26"/>
      <c r="RY614" s="26"/>
      <c r="RZ614" s="26"/>
      <c r="SA614" s="26"/>
      <c r="SB614" s="26"/>
      <c r="SC614" s="26"/>
      <c r="SD614" s="26"/>
      <c r="SE614" s="26"/>
      <c r="SF614" s="26"/>
      <c r="SG614" s="26"/>
      <c r="SH614" s="26"/>
      <c r="SI614" s="26"/>
      <c r="SJ614" s="26"/>
      <c r="SK614" s="26"/>
      <c r="SL614" s="26"/>
      <c r="SM614" s="26"/>
      <c r="SN614" s="26"/>
      <c r="SO614" s="26"/>
      <c r="SP614" s="26"/>
      <c r="AAV614" s="26"/>
      <c r="AAW614" s="26"/>
      <c r="AAX614" s="26"/>
      <c r="AAY614" s="26"/>
      <c r="AAZ614" s="26"/>
      <c r="ABA614" s="26"/>
      <c r="ABB614" s="26"/>
      <c r="ABC614" s="26"/>
      <c r="ABD614" s="26"/>
      <c r="ABE614" s="26"/>
      <c r="ABF614" s="26"/>
      <c r="ABG614" s="26"/>
      <c r="ABH614" s="26"/>
      <c r="ABI614" s="26"/>
      <c r="ABJ614" s="26"/>
      <c r="ABK614" s="26"/>
      <c r="ABL614" s="26"/>
      <c r="ABM614" s="26"/>
      <c r="ABN614" s="26"/>
      <c r="ABO614" s="26"/>
      <c r="ABP614" s="26"/>
      <c r="ABQ614" s="26"/>
      <c r="ABR614" s="26"/>
      <c r="ABS614" s="26"/>
      <c r="ABT614" s="26"/>
      <c r="ABU614" s="26"/>
      <c r="ABV614" s="26"/>
      <c r="ABW614" s="26"/>
      <c r="ABX614" s="26"/>
      <c r="ABY614" s="26"/>
      <c r="ABZ614" s="26"/>
      <c r="ACA614" s="26"/>
      <c r="ACB614" s="26"/>
      <c r="ACC614" s="26"/>
      <c r="ACD614" s="26"/>
      <c r="ACE614" s="26"/>
      <c r="ACF614" s="26"/>
      <c r="ACG614" s="26"/>
      <c r="ACH614" s="26"/>
      <c r="ACI614" s="26"/>
      <c r="ACJ614" s="26"/>
      <c r="ACK614" s="26"/>
      <c r="ACL614" s="26"/>
      <c r="ACM614" s="26"/>
      <c r="ACN614" s="26"/>
      <c r="ACO614" s="26"/>
      <c r="ACP614" s="26"/>
      <c r="ACQ614" s="26"/>
      <c r="ACR614" s="26"/>
      <c r="ACS614" s="26"/>
      <c r="ACT614" s="26"/>
      <c r="ACU614" s="26"/>
      <c r="ACV614" s="26"/>
      <c r="ACW614" s="26"/>
      <c r="ACX614" s="26"/>
      <c r="ACY614" s="26"/>
      <c r="ACZ614" s="26"/>
      <c r="ADA614" s="26"/>
      <c r="ADB614" s="26"/>
      <c r="ADC614" s="26"/>
      <c r="ADD614" s="26"/>
      <c r="ADE614" s="26"/>
      <c r="ADF614" s="26"/>
      <c r="ADG614" s="26"/>
      <c r="ADH614" s="26"/>
      <c r="ADI614" s="26"/>
      <c r="ADJ614" s="26"/>
      <c r="ADK614" s="26"/>
      <c r="ADL614" s="26"/>
      <c r="ADM614" s="26"/>
      <c r="ADN614" s="26"/>
      <c r="ADO614" s="26"/>
      <c r="ADP614" s="26"/>
      <c r="ADQ614" s="26"/>
      <c r="ADR614" s="26"/>
      <c r="ADS614" s="26"/>
      <c r="ADT614" s="26"/>
      <c r="ADU614" s="26"/>
      <c r="ADV614" s="26"/>
      <c r="ADW614" s="26"/>
      <c r="ADX614" s="26"/>
      <c r="ADY614" s="26"/>
      <c r="ADZ614" s="26"/>
      <c r="AEA614" s="26"/>
      <c r="AEB614" s="26"/>
      <c r="AEC614" s="26"/>
      <c r="AED614" s="26"/>
      <c r="AEE614" s="26"/>
      <c r="AEF614" s="26"/>
      <c r="AEG614" s="26"/>
      <c r="AEH614" s="26"/>
      <c r="AEI614" s="26"/>
      <c r="AEJ614" s="26"/>
      <c r="AEK614" s="26"/>
      <c r="AEL614" s="26"/>
      <c r="AEM614" s="26"/>
      <c r="AEN614" s="26"/>
      <c r="AEO614" s="26"/>
      <c r="AEP614" s="26"/>
      <c r="AEQ614" s="26"/>
      <c r="AER614" s="26"/>
      <c r="AES614" s="26"/>
      <c r="AET614" s="26"/>
      <c r="AEU614" s="26"/>
      <c r="AEV614" s="26"/>
      <c r="AEW614" s="26"/>
      <c r="AEX614" s="26"/>
      <c r="AEY614" s="26"/>
      <c r="AEZ614" s="26"/>
      <c r="AFA614" s="26"/>
      <c r="AFB614" s="26"/>
      <c r="AFC614" s="26"/>
      <c r="AFD614" s="26"/>
      <c r="AFE614" s="26"/>
      <c r="AFF614" s="26"/>
      <c r="AFG614" s="26"/>
      <c r="AFH614" s="26"/>
      <c r="AFI614" s="26"/>
      <c r="AFJ614" s="26"/>
      <c r="AFK614" s="26"/>
      <c r="AFL614" s="26"/>
      <c r="AFM614" s="26"/>
      <c r="AFN614" s="26"/>
      <c r="AFO614" s="26"/>
      <c r="AFP614" s="26"/>
      <c r="AFQ614" s="26"/>
      <c r="AFR614" s="26"/>
      <c r="AFS614" s="26"/>
      <c r="AFT614" s="26"/>
      <c r="AFU614" s="26"/>
      <c r="AFV614" s="26"/>
      <c r="AFW614" s="26"/>
      <c r="AFX614" s="26"/>
      <c r="AFY614" s="26"/>
      <c r="AFZ614" s="26"/>
      <c r="AGA614" s="26"/>
      <c r="AGB614" s="26"/>
      <c r="AGC614" s="26"/>
      <c r="AGD614" s="26"/>
      <c r="AGE614" s="26"/>
      <c r="AGF614" s="26"/>
      <c r="AGG614" s="26"/>
      <c r="AGH614" s="26"/>
      <c r="AGI614" s="26"/>
      <c r="AGJ614" s="26"/>
      <c r="AGK614" s="26"/>
      <c r="AGL614" s="26"/>
      <c r="AGM614" s="26"/>
      <c r="AGN614" s="26"/>
      <c r="AGO614" s="26"/>
    </row>
    <row r="615" spans="371:873" x14ac:dyDescent="0.25">
      <c r="NG615" s="26"/>
      <c r="NH615" s="26"/>
      <c r="NI615" s="26"/>
      <c r="NJ615" s="26"/>
      <c r="NK615" s="26"/>
      <c r="NL615" s="26"/>
      <c r="NM615" s="26"/>
      <c r="NN615" s="26"/>
      <c r="NO615" s="26"/>
      <c r="NP615" s="26"/>
      <c r="NQ615" s="26"/>
      <c r="NR615" s="26"/>
      <c r="NS615" s="26"/>
      <c r="NT615" s="26"/>
      <c r="NU615" s="26"/>
      <c r="NV615" s="26"/>
      <c r="NW615" s="26"/>
      <c r="NX615" s="26"/>
      <c r="NY615" s="26"/>
      <c r="NZ615" s="26"/>
      <c r="OA615" s="26"/>
      <c r="OB615" s="26"/>
      <c r="OC615" s="26"/>
      <c r="OD615" s="26"/>
      <c r="OE615" s="26"/>
      <c r="OF615" s="26"/>
      <c r="OG615" s="26"/>
      <c r="OH615" s="26"/>
      <c r="OI615" s="26"/>
      <c r="OJ615" s="26"/>
      <c r="OK615" s="26"/>
      <c r="OL615" s="26"/>
      <c r="OM615" s="26"/>
      <c r="ON615" s="26"/>
      <c r="OO615" s="26"/>
      <c r="OP615" s="26"/>
      <c r="OQ615" s="26"/>
      <c r="OR615" s="26"/>
      <c r="OS615" s="26"/>
      <c r="OT615" s="26"/>
      <c r="OU615" s="26"/>
      <c r="OV615" s="26"/>
      <c r="OW615" s="26"/>
      <c r="OX615" s="26"/>
      <c r="OY615" s="26"/>
      <c r="OZ615" s="26"/>
      <c r="PA615" s="26"/>
      <c r="PB615" s="26"/>
      <c r="PC615" s="26"/>
      <c r="PD615" s="26"/>
      <c r="PE615" s="26"/>
      <c r="PF615" s="26"/>
      <c r="PG615" s="26"/>
      <c r="PH615" s="26"/>
      <c r="PI615" s="26"/>
      <c r="PJ615" s="26"/>
      <c r="PK615" s="26"/>
      <c r="PL615" s="26"/>
      <c r="PM615" s="26"/>
      <c r="PN615" s="26"/>
      <c r="PO615" s="26"/>
      <c r="PP615" s="26"/>
      <c r="PQ615" s="26"/>
      <c r="PR615" s="26"/>
      <c r="PS615" s="26"/>
      <c r="PT615" s="26"/>
      <c r="PU615" s="26"/>
      <c r="PV615" s="26"/>
      <c r="PW615" s="26"/>
      <c r="PX615" s="26"/>
      <c r="PY615" s="26"/>
      <c r="PZ615" s="26"/>
      <c r="QA615" s="26"/>
      <c r="QB615" s="26"/>
      <c r="QC615" s="26"/>
      <c r="QD615" s="26"/>
      <c r="QE615" s="26"/>
      <c r="QF615" s="26"/>
      <c r="QG615" s="26"/>
      <c r="QH615" s="26"/>
      <c r="QI615" s="26"/>
      <c r="QJ615" s="26"/>
      <c r="QK615" s="26"/>
      <c r="QL615" s="26"/>
      <c r="QM615" s="26"/>
      <c r="QN615" s="26"/>
      <c r="QO615" s="26"/>
      <c r="QP615" s="26"/>
      <c r="QQ615" s="26"/>
      <c r="QR615" s="26"/>
      <c r="QS615" s="26"/>
      <c r="QT615" s="26"/>
      <c r="QU615" s="26"/>
      <c r="QV615" s="26"/>
      <c r="QW615" s="26"/>
      <c r="QX615" s="26"/>
      <c r="QY615" s="26"/>
      <c r="QZ615" s="26"/>
      <c r="RA615" s="26"/>
      <c r="RB615" s="26"/>
      <c r="RC615" s="26"/>
      <c r="RD615" s="26"/>
      <c r="RE615" s="26"/>
      <c r="RF615" s="26"/>
      <c r="RG615" s="26"/>
      <c r="RH615" s="26"/>
      <c r="RI615" s="26"/>
      <c r="RJ615" s="26"/>
      <c r="RK615" s="26"/>
      <c r="RL615" s="26"/>
      <c r="RM615" s="26"/>
      <c r="RN615" s="26"/>
      <c r="RO615" s="26"/>
      <c r="RP615" s="26"/>
      <c r="RQ615" s="26"/>
      <c r="RR615" s="26"/>
      <c r="RS615" s="26"/>
      <c r="RT615" s="26"/>
      <c r="RU615" s="26"/>
      <c r="RV615" s="26"/>
      <c r="RW615" s="26"/>
      <c r="RX615" s="26"/>
      <c r="RY615" s="26"/>
      <c r="RZ615" s="26"/>
      <c r="SA615" s="26"/>
      <c r="SB615" s="26"/>
      <c r="SC615" s="26"/>
      <c r="SD615" s="26"/>
      <c r="SE615" s="26"/>
      <c r="SF615" s="26"/>
      <c r="SG615" s="26"/>
      <c r="SH615" s="26"/>
      <c r="SI615" s="26"/>
      <c r="SJ615" s="26"/>
      <c r="SK615" s="26"/>
      <c r="SL615" s="26"/>
      <c r="SM615" s="26"/>
      <c r="SN615" s="26"/>
      <c r="SO615" s="26"/>
      <c r="SP615" s="26"/>
      <c r="AAV615" s="26"/>
      <c r="AAW615" s="26"/>
      <c r="AAX615" s="26"/>
      <c r="AAY615" s="26"/>
      <c r="AAZ615" s="26"/>
      <c r="ABA615" s="26"/>
      <c r="ABB615" s="26"/>
      <c r="ABC615" s="26"/>
      <c r="ABD615" s="26"/>
      <c r="ABE615" s="26"/>
      <c r="ABF615" s="26"/>
      <c r="ABG615" s="26"/>
      <c r="ABH615" s="26"/>
      <c r="ABI615" s="26"/>
      <c r="ABJ615" s="26"/>
      <c r="ABK615" s="26"/>
      <c r="ABL615" s="26"/>
      <c r="ABM615" s="26"/>
      <c r="ABN615" s="26"/>
      <c r="ABO615" s="26"/>
      <c r="ABP615" s="26"/>
      <c r="ABQ615" s="26"/>
      <c r="ABR615" s="26"/>
      <c r="ABS615" s="26"/>
      <c r="ABT615" s="26"/>
      <c r="ABU615" s="26"/>
      <c r="ABV615" s="26"/>
      <c r="ABW615" s="26"/>
      <c r="ABX615" s="26"/>
      <c r="ABY615" s="26"/>
      <c r="ABZ615" s="26"/>
      <c r="ACA615" s="26"/>
      <c r="ACB615" s="26"/>
      <c r="ACC615" s="26"/>
      <c r="ACD615" s="26"/>
      <c r="ACE615" s="26"/>
      <c r="ACF615" s="26"/>
      <c r="ACG615" s="26"/>
      <c r="ACH615" s="26"/>
      <c r="ACI615" s="26"/>
      <c r="ACJ615" s="26"/>
      <c r="ACK615" s="26"/>
      <c r="ACL615" s="26"/>
      <c r="ACM615" s="26"/>
      <c r="ACN615" s="26"/>
      <c r="ACO615" s="26"/>
      <c r="ACP615" s="26"/>
      <c r="ACQ615" s="26"/>
      <c r="ACR615" s="26"/>
      <c r="ACS615" s="26"/>
      <c r="ACT615" s="26"/>
      <c r="ACU615" s="26"/>
      <c r="ACV615" s="26"/>
      <c r="ACW615" s="26"/>
      <c r="ACX615" s="26"/>
      <c r="ACY615" s="26"/>
      <c r="ACZ615" s="26"/>
      <c r="ADA615" s="26"/>
      <c r="ADB615" s="26"/>
      <c r="ADC615" s="26"/>
      <c r="ADD615" s="26"/>
      <c r="ADE615" s="26"/>
      <c r="ADF615" s="26"/>
      <c r="ADG615" s="26"/>
      <c r="ADH615" s="26"/>
      <c r="ADI615" s="26"/>
      <c r="ADJ615" s="26"/>
      <c r="ADK615" s="26"/>
      <c r="ADL615" s="26"/>
      <c r="ADM615" s="26"/>
      <c r="ADN615" s="26"/>
      <c r="ADO615" s="26"/>
      <c r="ADP615" s="26"/>
      <c r="ADQ615" s="26"/>
      <c r="ADR615" s="26"/>
      <c r="ADS615" s="26"/>
      <c r="ADT615" s="26"/>
      <c r="ADU615" s="26"/>
      <c r="ADV615" s="26"/>
      <c r="ADW615" s="26"/>
      <c r="ADX615" s="26"/>
      <c r="ADY615" s="26"/>
      <c r="ADZ615" s="26"/>
      <c r="AEA615" s="26"/>
      <c r="AEB615" s="26"/>
      <c r="AEC615" s="26"/>
      <c r="AED615" s="26"/>
      <c r="AEE615" s="26"/>
      <c r="AEF615" s="26"/>
      <c r="AEG615" s="26"/>
      <c r="AEH615" s="26"/>
      <c r="AEI615" s="26"/>
      <c r="AEJ615" s="26"/>
      <c r="AEK615" s="26"/>
      <c r="AEL615" s="26"/>
      <c r="AEM615" s="26"/>
      <c r="AEN615" s="26"/>
      <c r="AEO615" s="26"/>
      <c r="AEP615" s="26"/>
      <c r="AEQ615" s="26"/>
      <c r="AER615" s="26"/>
      <c r="AES615" s="26"/>
      <c r="AET615" s="26"/>
      <c r="AEU615" s="26"/>
      <c r="AEV615" s="26"/>
      <c r="AEW615" s="26"/>
      <c r="AEX615" s="26"/>
      <c r="AEY615" s="26"/>
      <c r="AEZ615" s="26"/>
      <c r="AFA615" s="26"/>
      <c r="AFB615" s="26"/>
      <c r="AFC615" s="26"/>
      <c r="AFD615" s="26"/>
      <c r="AFE615" s="26"/>
      <c r="AFF615" s="26"/>
      <c r="AFG615" s="26"/>
      <c r="AFH615" s="26"/>
      <c r="AFI615" s="26"/>
      <c r="AFJ615" s="26"/>
      <c r="AFK615" s="26"/>
      <c r="AFL615" s="26"/>
      <c r="AFM615" s="26"/>
      <c r="AFN615" s="26"/>
      <c r="AFO615" s="26"/>
      <c r="AFP615" s="26"/>
      <c r="AFQ615" s="26"/>
      <c r="AFR615" s="26"/>
      <c r="AFS615" s="26"/>
      <c r="AFT615" s="26"/>
      <c r="AFU615" s="26"/>
      <c r="AFV615" s="26"/>
      <c r="AFW615" s="26"/>
      <c r="AFX615" s="26"/>
      <c r="AFY615" s="26"/>
      <c r="AFZ615" s="26"/>
      <c r="AGA615" s="26"/>
      <c r="AGB615" s="26"/>
      <c r="AGC615" s="26"/>
      <c r="AGD615" s="26"/>
      <c r="AGE615" s="26"/>
      <c r="AGF615" s="26"/>
      <c r="AGG615" s="26"/>
      <c r="AGH615" s="26"/>
      <c r="AGI615" s="26"/>
      <c r="AGJ615" s="26"/>
      <c r="AGK615" s="26"/>
      <c r="AGL615" s="26"/>
      <c r="AGM615" s="26"/>
      <c r="AGN615" s="26"/>
      <c r="AGO615" s="26"/>
    </row>
    <row r="616" spans="371:873" x14ac:dyDescent="0.25">
      <c r="NG616" s="26"/>
      <c r="NH616" s="26"/>
      <c r="NI616" s="26"/>
      <c r="NJ616" s="26"/>
      <c r="NK616" s="26"/>
      <c r="NL616" s="26"/>
      <c r="NM616" s="26"/>
      <c r="NN616" s="26"/>
      <c r="NO616" s="26"/>
      <c r="NP616" s="26"/>
      <c r="NQ616" s="26"/>
      <c r="NR616" s="26"/>
      <c r="NS616" s="26"/>
      <c r="NT616" s="26"/>
      <c r="NU616" s="26"/>
      <c r="NV616" s="26"/>
      <c r="NW616" s="26"/>
      <c r="NX616" s="26"/>
      <c r="NY616" s="26"/>
      <c r="NZ616" s="26"/>
      <c r="OA616" s="26"/>
      <c r="OB616" s="26"/>
      <c r="OC616" s="26"/>
      <c r="OD616" s="26"/>
      <c r="OE616" s="26"/>
      <c r="OF616" s="26"/>
      <c r="OG616" s="26"/>
      <c r="OH616" s="26"/>
      <c r="OI616" s="26"/>
      <c r="OJ616" s="26"/>
      <c r="OK616" s="26"/>
      <c r="OL616" s="26"/>
      <c r="OM616" s="26"/>
      <c r="ON616" s="26"/>
      <c r="OO616" s="26"/>
      <c r="OP616" s="26"/>
      <c r="OQ616" s="26"/>
      <c r="OR616" s="26"/>
      <c r="OS616" s="26"/>
      <c r="OT616" s="26"/>
      <c r="OU616" s="26"/>
      <c r="OV616" s="26"/>
      <c r="OW616" s="26"/>
      <c r="OX616" s="26"/>
      <c r="OY616" s="26"/>
      <c r="OZ616" s="26"/>
      <c r="PA616" s="26"/>
      <c r="PB616" s="26"/>
      <c r="PC616" s="26"/>
      <c r="PD616" s="26"/>
      <c r="PE616" s="26"/>
      <c r="PF616" s="26"/>
      <c r="PG616" s="26"/>
      <c r="PH616" s="26"/>
      <c r="PI616" s="26"/>
      <c r="PJ616" s="26"/>
      <c r="PK616" s="26"/>
      <c r="PL616" s="26"/>
      <c r="PM616" s="26"/>
      <c r="PN616" s="26"/>
      <c r="PO616" s="26"/>
      <c r="PP616" s="26"/>
      <c r="PQ616" s="26"/>
      <c r="PR616" s="26"/>
      <c r="PS616" s="26"/>
      <c r="PT616" s="26"/>
      <c r="PU616" s="26"/>
      <c r="PV616" s="26"/>
      <c r="PW616" s="26"/>
      <c r="PX616" s="26"/>
      <c r="PY616" s="26"/>
      <c r="PZ616" s="26"/>
      <c r="QA616" s="26"/>
      <c r="QB616" s="26"/>
      <c r="QC616" s="26"/>
      <c r="QD616" s="26"/>
      <c r="QE616" s="26"/>
      <c r="QF616" s="26"/>
      <c r="QG616" s="26"/>
      <c r="QH616" s="26"/>
      <c r="QI616" s="26"/>
      <c r="QJ616" s="26"/>
      <c r="QK616" s="26"/>
      <c r="QL616" s="26"/>
      <c r="QM616" s="26"/>
      <c r="QN616" s="26"/>
      <c r="QO616" s="26"/>
      <c r="QP616" s="26"/>
      <c r="QQ616" s="26"/>
      <c r="QR616" s="26"/>
      <c r="QS616" s="26"/>
      <c r="QT616" s="26"/>
      <c r="QU616" s="26"/>
      <c r="QV616" s="26"/>
      <c r="QW616" s="26"/>
      <c r="QX616" s="26"/>
      <c r="QY616" s="26"/>
      <c r="QZ616" s="26"/>
      <c r="RA616" s="26"/>
      <c r="RB616" s="26"/>
      <c r="RC616" s="26"/>
      <c r="RD616" s="26"/>
      <c r="RE616" s="26"/>
      <c r="RF616" s="26"/>
      <c r="RG616" s="26"/>
      <c r="RH616" s="26"/>
      <c r="RI616" s="26"/>
      <c r="RJ616" s="26"/>
      <c r="RK616" s="26"/>
      <c r="RL616" s="26"/>
      <c r="RM616" s="26"/>
      <c r="RN616" s="26"/>
      <c r="RO616" s="26"/>
      <c r="RP616" s="26"/>
      <c r="RQ616" s="26"/>
      <c r="RR616" s="26"/>
      <c r="RS616" s="26"/>
      <c r="RT616" s="26"/>
      <c r="RU616" s="26"/>
      <c r="RV616" s="26"/>
      <c r="RW616" s="26"/>
      <c r="RX616" s="26"/>
      <c r="RY616" s="26"/>
      <c r="RZ616" s="26"/>
      <c r="SA616" s="26"/>
      <c r="SB616" s="26"/>
      <c r="SC616" s="26"/>
      <c r="SD616" s="26"/>
      <c r="SE616" s="26"/>
      <c r="SF616" s="26"/>
      <c r="SG616" s="26"/>
      <c r="SH616" s="26"/>
      <c r="SI616" s="26"/>
      <c r="SJ616" s="26"/>
      <c r="SK616" s="26"/>
      <c r="SL616" s="26"/>
      <c r="SM616" s="26"/>
      <c r="SN616" s="26"/>
      <c r="SO616" s="26"/>
      <c r="SP616" s="26"/>
      <c r="AAV616" s="26"/>
      <c r="AAW616" s="26"/>
      <c r="AAX616" s="26"/>
      <c r="AAY616" s="26"/>
      <c r="AAZ616" s="26"/>
      <c r="ABA616" s="26"/>
      <c r="ABB616" s="26"/>
      <c r="ABC616" s="26"/>
      <c r="ABD616" s="26"/>
      <c r="ABE616" s="26"/>
      <c r="ABF616" s="26"/>
      <c r="ABG616" s="26"/>
      <c r="ABH616" s="26"/>
      <c r="ABI616" s="26"/>
      <c r="ABJ616" s="26"/>
      <c r="ABK616" s="26"/>
      <c r="ABL616" s="26"/>
      <c r="ABM616" s="26"/>
      <c r="ABN616" s="26"/>
      <c r="ABO616" s="26"/>
      <c r="ABP616" s="26"/>
      <c r="ABQ616" s="26"/>
      <c r="ABR616" s="26"/>
      <c r="ABS616" s="26"/>
      <c r="ABT616" s="26"/>
      <c r="ABU616" s="26"/>
      <c r="ABV616" s="26"/>
      <c r="ABW616" s="26"/>
      <c r="ABX616" s="26"/>
      <c r="ABY616" s="26"/>
      <c r="ABZ616" s="26"/>
      <c r="ACA616" s="26"/>
      <c r="ACB616" s="26"/>
      <c r="ACC616" s="26"/>
      <c r="ACD616" s="26"/>
      <c r="ACE616" s="26"/>
      <c r="ACF616" s="26"/>
      <c r="ACG616" s="26"/>
      <c r="ACH616" s="26"/>
      <c r="ACI616" s="26"/>
      <c r="ACJ616" s="26"/>
      <c r="ACK616" s="26"/>
      <c r="ACL616" s="26"/>
      <c r="ACM616" s="26"/>
      <c r="ACN616" s="26"/>
      <c r="ACO616" s="26"/>
      <c r="ACP616" s="26"/>
      <c r="ACQ616" s="26"/>
      <c r="ACR616" s="26"/>
      <c r="ACS616" s="26"/>
      <c r="ACT616" s="26"/>
      <c r="ACU616" s="26"/>
      <c r="ACV616" s="26"/>
      <c r="ACW616" s="26"/>
      <c r="ACX616" s="26"/>
      <c r="ACY616" s="26"/>
      <c r="ACZ616" s="26"/>
      <c r="ADA616" s="26"/>
      <c r="ADB616" s="26"/>
      <c r="ADC616" s="26"/>
      <c r="ADD616" s="26"/>
      <c r="ADE616" s="26"/>
      <c r="ADF616" s="26"/>
      <c r="ADG616" s="26"/>
      <c r="ADH616" s="26"/>
      <c r="ADI616" s="26"/>
      <c r="ADJ616" s="26"/>
      <c r="ADK616" s="26"/>
      <c r="ADL616" s="26"/>
      <c r="ADM616" s="26"/>
      <c r="ADN616" s="26"/>
      <c r="ADO616" s="26"/>
      <c r="ADP616" s="26"/>
      <c r="ADQ616" s="26"/>
      <c r="ADR616" s="26"/>
      <c r="ADS616" s="26"/>
      <c r="ADT616" s="26"/>
      <c r="ADU616" s="26"/>
      <c r="ADV616" s="26"/>
      <c r="ADW616" s="26"/>
      <c r="ADX616" s="26"/>
      <c r="ADY616" s="26"/>
      <c r="ADZ616" s="26"/>
      <c r="AEA616" s="26"/>
      <c r="AEB616" s="26"/>
      <c r="AEC616" s="26"/>
      <c r="AED616" s="26"/>
      <c r="AEE616" s="26"/>
      <c r="AEF616" s="26"/>
      <c r="AEG616" s="26"/>
      <c r="AEH616" s="26"/>
      <c r="AEI616" s="26"/>
      <c r="AEJ616" s="26"/>
      <c r="AEK616" s="26"/>
      <c r="AEL616" s="26"/>
      <c r="AEM616" s="26"/>
      <c r="AEN616" s="26"/>
      <c r="AEO616" s="26"/>
      <c r="AEP616" s="26"/>
      <c r="AEQ616" s="26"/>
      <c r="AER616" s="26"/>
      <c r="AES616" s="26"/>
      <c r="AET616" s="26"/>
      <c r="AEU616" s="26"/>
      <c r="AEV616" s="26"/>
      <c r="AEW616" s="26"/>
      <c r="AEX616" s="26"/>
      <c r="AEY616" s="26"/>
      <c r="AEZ616" s="26"/>
      <c r="AFA616" s="26"/>
      <c r="AFB616" s="26"/>
      <c r="AFC616" s="26"/>
      <c r="AFD616" s="26"/>
      <c r="AFE616" s="26"/>
      <c r="AFF616" s="26"/>
      <c r="AFG616" s="26"/>
      <c r="AFH616" s="26"/>
      <c r="AFI616" s="26"/>
      <c r="AFJ616" s="26"/>
      <c r="AFK616" s="26"/>
      <c r="AFL616" s="26"/>
      <c r="AFM616" s="26"/>
      <c r="AFN616" s="26"/>
      <c r="AFO616" s="26"/>
      <c r="AFP616" s="26"/>
      <c r="AFQ616" s="26"/>
      <c r="AFR616" s="26"/>
      <c r="AFS616" s="26"/>
      <c r="AFT616" s="26"/>
      <c r="AFU616" s="26"/>
      <c r="AFV616" s="26"/>
      <c r="AFW616" s="26"/>
      <c r="AFX616" s="26"/>
      <c r="AFY616" s="26"/>
      <c r="AFZ616" s="26"/>
      <c r="AGA616" s="26"/>
      <c r="AGB616" s="26"/>
      <c r="AGC616" s="26"/>
      <c r="AGD616" s="26"/>
      <c r="AGE616" s="26"/>
      <c r="AGF616" s="26"/>
      <c r="AGG616" s="26"/>
      <c r="AGH616" s="26"/>
      <c r="AGI616" s="26"/>
      <c r="AGJ616" s="26"/>
      <c r="AGK616" s="26"/>
      <c r="AGL616" s="26"/>
      <c r="AGM616" s="26"/>
      <c r="AGN616" s="26"/>
      <c r="AGO616" s="26"/>
    </row>
    <row r="617" spans="371:873" x14ac:dyDescent="0.25">
      <c r="NG617" s="26"/>
      <c r="NH617" s="26"/>
      <c r="NI617" s="26"/>
      <c r="NJ617" s="26"/>
      <c r="NK617" s="26"/>
      <c r="NL617" s="26"/>
      <c r="NM617" s="26"/>
      <c r="NN617" s="26"/>
      <c r="NO617" s="26"/>
      <c r="NP617" s="26"/>
      <c r="NQ617" s="26"/>
      <c r="NR617" s="26"/>
      <c r="NS617" s="26"/>
      <c r="NT617" s="26"/>
      <c r="NU617" s="26"/>
      <c r="NV617" s="26"/>
      <c r="NW617" s="26"/>
      <c r="NX617" s="26"/>
      <c r="NY617" s="26"/>
      <c r="NZ617" s="26"/>
      <c r="OA617" s="26"/>
      <c r="OB617" s="26"/>
      <c r="OC617" s="26"/>
      <c r="OD617" s="26"/>
      <c r="OE617" s="26"/>
      <c r="OF617" s="26"/>
      <c r="OG617" s="26"/>
      <c r="OH617" s="26"/>
      <c r="OI617" s="26"/>
      <c r="OJ617" s="26"/>
      <c r="OK617" s="26"/>
      <c r="OL617" s="26"/>
      <c r="OM617" s="26"/>
      <c r="ON617" s="26"/>
      <c r="OO617" s="26"/>
      <c r="OP617" s="26"/>
      <c r="OQ617" s="26"/>
      <c r="OR617" s="26"/>
      <c r="OS617" s="26"/>
      <c r="OT617" s="26"/>
      <c r="OU617" s="26"/>
      <c r="OV617" s="26"/>
      <c r="OW617" s="26"/>
      <c r="OX617" s="26"/>
      <c r="OY617" s="26"/>
      <c r="OZ617" s="26"/>
      <c r="PA617" s="26"/>
      <c r="PB617" s="26"/>
      <c r="PC617" s="26"/>
      <c r="PD617" s="26"/>
      <c r="PE617" s="26"/>
      <c r="PF617" s="26"/>
      <c r="PG617" s="26"/>
      <c r="PH617" s="26"/>
      <c r="PI617" s="26"/>
      <c r="PJ617" s="26"/>
      <c r="PK617" s="26"/>
      <c r="PL617" s="26"/>
      <c r="PM617" s="26"/>
      <c r="PN617" s="26"/>
      <c r="PO617" s="26"/>
      <c r="PP617" s="26"/>
      <c r="PQ617" s="26"/>
      <c r="PR617" s="26"/>
      <c r="PS617" s="26"/>
      <c r="PT617" s="26"/>
      <c r="PU617" s="26"/>
      <c r="PV617" s="26"/>
      <c r="PW617" s="26"/>
      <c r="PX617" s="26"/>
      <c r="PY617" s="26"/>
      <c r="PZ617" s="26"/>
      <c r="QA617" s="26"/>
      <c r="QB617" s="26"/>
      <c r="QC617" s="26"/>
      <c r="QD617" s="26"/>
      <c r="QE617" s="26"/>
      <c r="QF617" s="26"/>
      <c r="QG617" s="26"/>
      <c r="QH617" s="26"/>
      <c r="QI617" s="26"/>
      <c r="QJ617" s="26"/>
      <c r="QK617" s="26"/>
      <c r="QL617" s="26"/>
      <c r="QM617" s="26"/>
      <c r="QN617" s="26"/>
      <c r="QO617" s="26"/>
      <c r="QP617" s="26"/>
      <c r="QQ617" s="26"/>
      <c r="QR617" s="26"/>
      <c r="QS617" s="26"/>
      <c r="QT617" s="26"/>
      <c r="QU617" s="26"/>
      <c r="QV617" s="26"/>
      <c r="QW617" s="26"/>
      <c r="QX617" s="26"/>
      <c r="QY617" s="26"/>
      <c r="QZ617" s="26"/>
      <c r="RA617" s="26"/>
      <c r="RB617" s="26"/>
      <c r="RC617" s="26"/>
      <c r="RD617" s="26"/>
      <c r="RE617" s="26"/>
      <c r="RF617" s="26"/>
      <c r="RG617" s="26"/>
      <c r="RH617" s="26"/>
      <c r="RI617" s="26"/>
      <c r="RJ617" s="26"/>
      <c r="RK617" s="26"/>
      <c r="RL617" s="26"/>
      <c r="RM617" s="26"/>
      <c r="RN617" s="26"/>
      <c r="RO617" s="26"/>
      <c r="RP617" s="26"/>
      <c r="RQ617" s="26"/>
      <c r="RR617" s="26"/>
      <c r="RS617" s="26"/>
      <c r="RT617" s="26"/>
      <c r="RU617" s="26"/>
      <c r="RV617" s="26"/>
      <c r="RW617" s="26"/>
      <c r="RX617" s="26"/>
      <c r="RY617" s="26"/>
      <c r="RZ617" s="26"/>
      <c r="SA617" s="26"/>
      <c r="SB617" s="26"/>
      <c r="SC617" s="26"/>
      <c r="SD617" s="26"/>
      <c r="SE617" s="26"/>
      <c r="SF617" s="26"/>
      <c r="SG617" s="26"/>
      <c r="SH617" s="26"/>
      <c r="SI617" s="26"/>
      <c r="SJ617" s="26"/>
      <c r="SK617" s="26"/>
      <c r="SL617" s="26"/>
      <c r="SM617" s="26"/>
      <c r="SN617" s="26"/>
      <c r="SO617" s="26"/>
      <c r="SP617" s="26"/>
      <c r="AAV617" s="26"/>
      <c r="AAW617" s="26"/>
      <c r="AAX617" s="26"/>
      <c r="AAY617" s="26"/>
      <c r="AAZ617" s="26"/>
      <c r="ABA617" s="26"/>
      <c r="ABB617" s="26"/>
      <c r="ABC617" s="26"/>
      <c r="ABD617" s="26"/>
      <c r="ABE617" s="26"/>
      <c r="ABF617" s="26"/>
      <c r="ABG617" s="26"/>
      <c r="ABH617" s="26"/>
      <c r="ABI617" s="26"/>
      <c r="ABJ617" s="26"/>
      <c r="ABK617" s="26"/>
      <c r="ABL617" s="26"/>
      <c r="ABM617" s="26"/>
      <c r="ABN617" s="26"/>
      <c r="ABO617" s="26"/>
      <c r="ABP617" s="26"/>
      <c r="ABQ617" s="26"/>
      <c r="ABR617" s="26"/>
      <c r="ABS617" s="26"/>
      <c r="ABT617" s="26"/>
      <c r="ABU617" s="26"/>
      <c r="ABV617" s="26"/>
      <c r="ABW617" s="26"/>
      <c r="ABX617" s="26"/>
      <c r="ABY617" s="26"/>
      <c r="ABZ617" s="26"/>
      <c r="ACA617" s="26"/>
      <c r="ACB617" s="26"/>
      <c r="ACC617" s="26"/>
      <c r="ACD617" s="26"/>
      <c r="ACE617" s="26"/>
      <c r="ACF617" s="26"/>
      <c r="ACG617" s="26"/>
      <c r="ACH617" s="26"/>
      <c r="ACI617" s="26"/>
      <c r="ACJ617" s="26"/>
      <c r="ACK617" s="26"/>
      <c r="ACL617" s="26"/>
      <c r="ACM617" s="26"/>
      <c r="ACN617" s="26"/>
      <c r="ACO617" s="26"/>
      <c r="ACP617" s="26"/>
      <c r="ACQ617" s="26"/>
      <c r="ACR617" s="26"/>
      <c r="ACS617" s="26"/>
      <c r="ACT617" s="26"/>
      <c r="ACU617" s="26"/>
      <c r="ACV617" s="26"/>
      <c r="ACW617" s="26"/>
      <c r="ACX617" s="26"/>
      <c r="ACY617" s="26"/>
      <c r="ACZ617" s="26"/>
      <c r="ADA617" s="26"/>
      <c r="ADB617" s="26"/>
      <c r="ADC617" s="26"/>
      <c r="ADD617" s="26"/>
      <c r="ADE617" s="26"/>
      <c r="ADF617" s="26"/>
      <c r="ADG617" s="26"/>
      <c r="ADH617" s="26"/>
      <c r="ADI617" s="26"/>
      <c r="ADJ617" s="26"/>
      <c r="ADK617" s="26"/>
      <c r="ADL617" s="26"/>
      <c r="ADM617" s="26"/>
      <c r="ADN617" s="26"/>
      <c r="ADO617" s="26"/>
      <c r="ADP617" s="26"/>
      <c r="ADQ617" s="26"/>
      <c r="ADR617" s="26"/>
      <c r="ADS617" s="26"/>
      <c r="ADT617" s="26"/>
      <c r="ADU617" s="26"/>
      <c r="ADV617" s="26"/>
      <c r="ADW617" s="26"/>
      <c r="ADX617" s="26"/>
      <c r="ADY617" s="26"/>
      <c r="ADZ617" s="26"/>
      <c r="AEA617" s="26"/>
      <c r="AEB617" s="26"/>
      <c r="AEC617" s="26"/>
      <c r="AED617" s="26"/>
      <c r="AEE617" s="26"/>
      <c r="AEF617" s="26"/>
      <c r="AEG617" s="26"/>
      <c r="AEH617" s="26"/>
      <c r="AEI617" s="26"/>
      <c r="AEJ617" s="26"/>
      <c r="AEK617" s="26"/>
      <c r="AEL617" s="26"/>
      <c r="AEM617" s="26"/>
      <c r="AEN617" s="26"/>
      <c r="AEO617" s="26"/>
      <c r="AEP617" s="26"/>
      <c r="AEQ617" s="26"/>
      <c r="AER617" s="26"/>
      <c r="AES617" s="26"/>
      <c r="AET617" s="26"/>
      <c r="AEU617" s="26"/>
      <c r="AEV617" s="26"/>
      <c r="AEW617" s="26"/>
      <c r="AEX617" s="26"/>
      <c r="AEY617" s="26"/>
      <c r="AEZ617" s="26"/>
      <c r="AFA617" s="26"/>
      <c r="AFB617" s="26"/>
      <c r="AFC617" s="26"/>
      <c r="AFD617" s="26"/>
      <c r="AFE617" s="26"/>
      <c r="AFF617" s="26"/>
      <c r="AFG617" s="26"/>
      <c r="AFH617" s="26"/>
      <c r="AFI617" s="26"/>
      <c r="AFJ617" s="26"/>
      <c r="AFK617" s="26"/>
      <c r="AFL617" s="26"/>
      <c r="AFM617" s="26"/>
      <c r="AFN617" s="26"/>
      <c r="AFO617" s="26"/>
      <c r="AFP617" s="26"/>
      <c r="AFQ617" s="26"/>
      <c r="AFR617" s="26"/>
      <c r="AFS617" s="26"/>
      <c r="AFT617" s="26"/>
      <c r="AFU617" s="26"/>
      <c r="AFV617" s="26"/>
      <c r="AFW617" s="26"/>
      <c r="AFX617" s="26"/>
      <c r="AFY617" s="26"/>
      <c r="AFZ617" s="26"/>
      <c r="AGA617" s="26"/>
      <c r="AGB617" s="26"/>
      <c r="AGC617" s="26"/>
      <c r="AGD617" s="26"/>
      <c r="AGE617" s="26"/>
      <c r="AGF617" s="26"/>
      <c r="AGG617" s="26"/>
      <c r="AGH617" s="26"/>
      <c r="AGI617" s="26"/>
      <c r="AGJ617" s="26"/>
      <c r="AGK617" s="26"/>
      <c r="AGL617" s="26"/>
      <c r="AGM617" s="26"/>
      <c r="AGN617" s="26"/>
      <c r="AGO617" s="26"/>
    </row>
    <row r="618" spans="371:873" x14ac:dyDescent="0.25">
      <c r="NG618" s="26"/>
      <c r="NH618" s="26"/>
      <c r="NI618" s="26"/>
      <c r="NJ618" s="26"/>
      <c r="NK618" s="26"/>
      <c r="NL618" s="26"/>
      <c r="NM618" s="26"/>
      <c r="NN618" s="26"/>
      <c r="NO618" s="26"/>
      <c r="NP618" s="26"/>
      <c r="NQ618" s="26"/>
      <c r="NR618" s="26"/>
      <c r="NS618" s="26"/>
      <c r="NT618" s="26"/>
      <c r="NU618" s="26"/>
      <c r="NV618" s="26"/>
      <c r="NW618" s="26"/>
      <c r="NX618" s="26"/>
      <c r="NY618" s="26"/>
      <c r="NZ618" s="26"/>
      <c r="OA618" s="26"/>
      <c r="OB618" s="26"/>
      <c r="OC618" s="26"/>
      <c r="OD618" s="26"/>
      <c r="OE618" s="26"/>
      <c r="OF618" s="26"/>
      <c r="OG618" s="26"/>
      <c r="OH618" s="26"/>
      <c r="OI618" s="26"/>
      <c r="OJ618" s="26"/>
      <c r="OK618" s="26"/>
      <c r="OL618" s="26"/>
      <c r="OM618" s="26"/>
      <c r="ON618" s="26"/>
      <c r="OO618" s="26"/>
      <c r="OP618" s="26"/>
      <c r="OQ618" s="26"/>
      <c r="OR618" s="26"/>
      <c r="OS618" s="26"/>
      <c r="OT618" s="26"/>
      <c r="OU618" s="26"/>
      <c r="OV618" s="26"/>
      <c r="OW618" s="26"/>
      <c r="OX618" s="26"/>
      <c r="OY618" s="26"/>
      <c r="OZ618" s="26"/>
      <c r="PA618" s="26"/>
      <c r="PB618" s="26"/>
      <c r="PC618" s="26"/>
      <c r="PD618" s="26"/>
      <c r="PE618" s="26"/>
      <c r="PF618" s="26"/>
      <c r="PG618" s="26"/>
      <c r="PH618" s="26"/>
      <c r="PI618" s="26"/>
      <c r="PJ618" s="26"/>
      <c r="PK618" s="26"/>
      <c r="PL618" s="26"/>
      <c r="PM618" s="26"/>
      <c r="PN618" s="26"/>
      <c r="PO618" s="26"/>
      <c r="PP618" s="26"/>
      <c r="PQ618" s="26"/>
      <c r="PR618" s="26"/>
      <c r="PS618" s="26"/>
      <c r="PT618" s="26"/>
      <c r="PU618" s="26"/>
      <c r="PV618" s="26"/>
      <c r="PW618" s="26"/>
      <c r="PX618" s="26"/>
      <c r="PY618" s="26"/>
      <c r="PZ618" s="26"/>
      <c r="QA618" s="26"/>
      <c r="QB618" s="26"/>
      <c r="QC618" s="26"/>
      <c r="QD618" s="26"/>
      <c r="QE618" s="26"/>
      <c r="QF618" s="26"/>
      <c r="QG618" s="26"/>
      <c r="QH618" s="26"/>
      <c r="QI618" s="26"/>
      <c r="QJ618" s="26"/>
      <c r="QK618" s="26"/>
      <c r="QL618" s="26"/>
      <c r="QM618" s="26"/>
      <c r="QN618" s="26"/>
      <c r="QO618" s="26"/>
      <c r="QP618" s="26"/>
      <c r="QQ618" s="26"/>
      <c r="QR618" s="26"/>
      <c r="QS618" s="26"/>
      <c r="QT618" s="26"/>
      <c r="QU618" s="26"/>
      <c r="QV618" s="26"/>
      <c r="QW618" s="26"/>
      <c r="QX618" s="26"/>
      <c r="QY618" s="26"/>
      <c r="QZ618" s="26"/>
      <c r="RA618" s="26"/>
      <c r="RB618" s="26"/>
      <c r="RC618" s="26"/>
      <c r="RD618" s="26"/>
      <c r="RE618" s="26"/>
      <c r="RF618" s="26"/>
      <c r="RG618" s="26"/>
      <c r="RH618" s="26"/>
      <c r="RI618" s="26"/>
      <c r="RJ618" s="26"/>
      <c r="RK618" s="26"/>
      <c r="RL618" s="26"/>
      <c r="RM618" s="26"/>
      <c r="RN618" s="26"/>
      <c r="RO618" s="26"/>
      <c r="RP618" s="26"/>
      <c r="RQ618" s="26"/>
      <c r="RR618" s="26"/>
      <c r="RS618" s="26"/>
      <c r="RT618" s="26"/>
      <c r="RU618" s="26"/>
      <c r="RV618" s="26"/>
      <c r="RW618" s="26"/>
      <c r="RX618" s="26"/>
      <c r="RY618" s="26"/>
      <c r="RZ618" s="26"/>
      <c r="SA618" s="26"/>
      <c r="SB618" s="26"/>
      <c r="SC618" s="26"/>
      <c r="SD618" s="26"/>
      <c r="SE618" s="26"/>
      <c r="SF618" s="26"/>
      <c r="SG618" s="26"/>
      <c r="SH618" s="26"/>
      <c r="SI618" s="26"/>
      <c r="SJ618" s="26"/>
      <c r="SK618" s="26"/>
      <c r="SL618" s="26"/>
      <c r="SM618" s="26"/>
      <c r="SN618" s="26"/>
      <c r="SO618" s="26"/>
      <c r="SP618" s="26"/>
      <c r="AAV618" s="26"/>
      <c r="AAW618" s="26"/>
      <c r="AAX618" s="26"/>
      <c r="AAY618" s="26"/>
      <c r="AAZ618" s="26"/>
      <c r="ABA618" s="26"/>
      <c r="ABB618" s="26"/>
      <c r="ABC618" s="26"/>
      <c r="ABD618" s="26"/>
      <c r="ABE618" s="26"/>
      <c r="ABF618" s="26"/>
      <c r="ABG618" s="26"/>
      <c r="ABH618" s="26"/>
      <c r="ABI618" s="26"/>
      <c r="ABJ618" s="26"/>
      <c r="ABK618" s="26"/>
      <c r="ABL618" s="26"/>
      <c r="ABM618" s="26"/>
      <c r="ABN618" s="26"/>
      <c r="ABO618" s="26"/>
      <c r="ABP618" s="26"/>
      <c r="ABQ618" s="26"/>
      <c r="ABR618" s="26"/>
      <c r="ABS618" s="26"/>
      <c r="ABT618" s="26"/>
      <c r="ABU618" s="26"/>
      <c r="ABV618" s="26"/>
      <c r="ABW618" s="26"/>
      <c r="ABX618" s="26"/>
      <c r="ABY618" s="26"/>
      <c r="ABZ618" s="26"/>
      <c r="ACA618" s="26"/>
      <c r="ACB618" s="26"/>
      <c r="ACC618" s="26"/>
      <c r="ACD618" s="26"/>
      <c r="ACE618" s="26"/>
      <c r="ACF618" s="26"/>
      <c r="ACG618" s="26"/>
      <c r="ACH618" s="26"/>
      <c r="ACI618" s="26"/>
      <c r="ACJ618" s="26"/>
      <c r="ACK618" s="26"/>
      <c r="ACL618" s="26"/>
      <c r="ACM618" s="26"/>
      <c r="ACN618" s="26"/>
      <c r="ACO618" s="26"/>
      <c r="ACP618" s="26"/>
      <c r="ACQ618" s="26"/>
      <c r="ACR618" s="26"/>
      <c r="ACS618" s="26"/>
      <c r="ACT618" s="26"/>
      <c r="ACU618" s="26"/>
      <c r="ACV618" s="26"/>
      <c r="ACW618" s="26"/>
      <c r="ACX618" s="26"/>
      <c r="ACY618" s="26"/>
      <c r="ACZ618" s="26"/>
      <c r="ADA618" s="26"/>
      <c r="ADB618" s="26"/>
      <c r="ADC618" s="26"/>
      <c r="ADD618" s="26"/>
      <c r="ADE618" s="26"/>
      <c r="ADF618" s="26"/>
      <c r="ADG618" s="26"/>
      <c r="ADH618" s="26"/>
      <c r="ADI618" s="26"/>
      <c r="ADJ618" s="26"/>
      <c r="ADK618" s="26"/>
      <c r="ADL618" s="26"/>
      <c r="ADM618" s="26"/>
      <c r="ADN618" s="26"/>
      <c r="ADO618" s="26"/>
      <c r="ADP618" s="26"/>
      <c r="ADQ618" s="26"/>
      <c r="ADR618" s="26"/>
      <c r="ADS618" s="26"/>
      <c r="ADT618" s="26"/>
      <c r="ADU618" s="26"/>
      <c r="ADV618" s="26"/>
      <c r="ADW618" s="26"/>
      <c r="ADX618" s="26"/>
      <c r="ADY618" s="26"/>
      <c r="ADZ618" s="26"/>
      <c r="AEA618" s="26"/>
      <c r="AEB618" s="26"/>
      <c r="AEC618" s="26"/>
      <c r="AED618" s="26"/>
      <c r="AEE618" s="26"/>
      <c r="AEF618" s="26"/>
      <c r="AEG618" s="26"/>
      <c r="AEH618" s="26"/>
      <c r="AEI618" s="26"/>
      <c r="AEJ618" s="26"/>
      <c r="AEK618" s="26"/>
      <c r="AEL618" s="26"/>
      <c r="AEM618" s="26"/>
      <c r="AEN618" s="26"/>
      <c r="AEO618" s="26"/>
      <c r="AEP618" s="26"/>
      <c r="AEQ618" s="26"/>
      <c r="AER618" s="26"/>
      <c r="AES618" s="26"/>
      <c r="AET618" s="26"/>
      <c r="AEU618" s="26"/>
      <c r="AEV618" s="26"/>
      <c r="AEW618" s="26"/>
      <c r="AEX618" s="26"/>
      <c r="AEY618" s="26"/>
      <c r="AEZ618" s="26"/>
      <c r="AFA618" s="26"/>
      <c r="AFB618" s="26"/>
      <c r="AFC618" s="26"/>
      <c r="AFD618" s="26"/>
      <c r="AFE618" s="26"/>
      <c r="AFF618" s="26"/>
      <c r="AFG618" s="26"/>
      <c r="AFH618" s="26"/>
      <c r="AFI618" s="26"/>
      <c r="AFJ618" s="26"/>
      <c r="AFK618" s="26"/>
      <c r="AFL618" s="26"/>
      <c r="AFM618" s="26"/>
      <c r="AFN618" s="26"/>
      <c r="AFO618" s="26"/>
      <c r="AFP618" s="26"/>
      <c r="AFQ618" s="26"/>
      <c r="AFR618" s="26"/>
      <c r="AFS618" s="26"/>
      <c r="AFT618" s="26"/>
      <c r="AFU618" s="26"/>
      <c r="AFV618" s="26"/>
      <c r="AFW618" s="26"/>
      <c r="AFX618" s="26"/>
      <c r="AFY618" s="26"/>
      <c r="AFZ618" s="26"/>
      <c r="AGA618" s="26"/>
      <c r="AGB618" s="26"/>
      <c r="AGC618" s="26"/>
      <c r="AGD618" s="26"/>
      <c r="AGE618" s="26"/>
      <c r="AGF618" s="26"/>
      <c r="AGG618" s="26"/>
      <c r="AGH618" s="26"/>
      <c r="AGI618" s="26"/>
      <c r="AGJ618" s="26"/>
      <c r="AGK618" s="26"/>
      <c r="AGL618" s="26"/>
      <c r="AGM618" s="26"/>
      <c r="AGN618" s="26"/>
      <c r="AGO618" s="26"/>
    </row>
    <row r="619" spans="371:873" x14ac:dyDescent="0.25">
      <c r="NG619" s="26"/>
      <c r="NH619" s="26"/>
      <c r="NI619" s="26"/>
      <c r="NJ619" s="26"/>
      <c r="NK619" s="26"/>
      <c r="NL619" s="26"/>
      <c r="NM619" s="26"/>
      <c r="NN619" s="26"/>
      <c r="NO619" s="26"/>
      <c r="NP619" s="26"/>
      <c r="NQ619" s="26"/>
      <c r="NR619" s="26"/>
      <c r="NS619" s="26"/>
      <c r="NT619" s="26"/>
      <c r="NU619" s="26"/>
      <c r="NV619" s="26"/>
      <c r="NW619" s="26"/>
      <c r="NX619" s="26"/>
      <c r="NY619" s="26"/>
      <c r="NZ619" s="26"/>
      <c r="OA619" s="26"/>
      <c r="OB619" s="26"/>
      <c r="OC619" s="26"/>
      <c r="OD619" s="26"/>
      <c r="OE619" s="26"/>
      <c r="OF619" s="26"/>
      <c r="OG619" s="26"/>
      <c r="OH619" s="26"/>
      <c r="OI619" s="26"/>
      <c r="OJ619" s="26"/>
      <c r="OK619" s="26"/>
      <c r="OL619" s="26"/>
      <c r="OM619" s="26"/>
      <c r="ON619" s="26"/>
      <c r="OO619" s="26"/>
      <c r="OP619" s="26"/>
      <c r="OQ619" s="26"/>
      <c r="OR619" s="26"/>
      <c r="OS619" s="26"/>
      <c r="OT619" s="26"/>
      <c r="OU619" s="26"/>
      <c r="OV619" s="26"/>
      <c r="OW619" s="26"/>
      <c r="OX619" s="26"/>
      <c r="OY619" s="26"/>
      <c r="OZ619" s="26"/>
      <c r="PA619" s="26"/>
      <c r="PB619" s="26"/>
      <c r="PC619" s="26"/>
      <c r="PD619" s="26"/>
      <c r="PE619" s="26"/>
      <c r="PF619" s="26"/>
      <c r="PG619" s="26"/>
      <c r="PH619" s="26"/>
      <c r="PI619" s="26"/>
      <c r="PJ619" s="26"/>
      <c r="PK619" s="26"/>
      <c r="PL619" s="26"/>
      <c r="PM619" s="26"/>
      <c r="PN619" s="26"/>
      <c r="PO619" s="26"/>
      <c r="PP619" s="26"/>
      <c r="PQ619" s="26"/>
      <c r="PR619" s="26"/>
      <c r="PS619" s="26"/>
      <c r="PT619" s="26"/>
      <c r="PU619" s="26"/>
      <c r="PV619" s="26"/>
      <c r="PW619" s="26"/>
      <c r="PX619" s="26"/>
      <c r="PY619" s="26"/>
      <c r="PZ619" s="26"/>
      <c r="QA619" s="26"/>
      <c r="QB619" s="26"/>
      <c r="QC619" s="26"/>
      <c r="QD619" s="26"/>
      <c r="QE619" s="26"/>
      <c r="QF619" s="26"/>
      <c r="QG619" s="26"/>
      <c r="QH619" s="26"/>
      <c r="QI619" s="26"/>
      <c r="QJ619" s="26"/>
      <c r="QK619" s="26"/>
      <c r="QL619" s="26"/>
      <c r="QM619" s="26"/>
      <c r="QN619" s="26"/>
      <c r="QO619" s="26"/>
      <c r="QP619" s="26"/>
      <c r="QQ619" s="26"/>
      <c r="QR619" s="26"/>
      <c r="QS619" s="26"/>
      <c r="QT619" s="26"/>
      <c r="QU619" s="26"/>
      <c r="QV619" s="26"/>
      <c r="QW619" s="26"/>
      <c r="QX619" s="26"/>
      <c r="QY619" s="26"/>
      <c r="QZ619" s="26"/>
      <c r="RA619" s="26"/>
      <c r="RB619" s="26"/>
      <c r="RC619" s="26"/>
      <c r="RD619" s="26"/>
      <c r="RE619" s="26"/>
      <c r="RF619" s="26"/>
      <c r="RG619" s="26"/>
      <c r="RH619" s="26"/>
      <c r="RI619" s="26"/>
      <c r="RJ619" s="26"/>
      <c r="RK619" s="26"/>
      <c r="RL619" s="26"/>
      <c r="RM619" s="26"/>
      <c r="RN619" s="26"/>
      <c r="RO619" s="26"/>
      <c r="RP619" s="26"/>
      <c r="RQ619" s="26"/>
      <c r="RR619" s="26"/>
      <c r="RS619" s="26"/>
      <c r="RT619" s="26"/>
      <c r="RU619" s="26"/>
      <c r="RV619" s="26"/>
      <c r="RW619" s="26"/>
      <c r="RX619" s="26"/>
      <c r="RY619" s="26"/>
      <c r="RZ619" s="26"/>
      <c r="SA619" s="26"/>
      <c r="SB619" s="26"/>
      <c r="SC619" s="26"/>
      <c r="SD619" s="26"/>
      <c r="SE619" s="26"/>
      <c r="SF619" s="26"/>
      <c r="SG619" s="26"/>
      <c r="SH619" s="26"/>
      <c r="SI619" s="26"/>
      <c r="SJ619" s="26"/>
      <c r="SK619" s="26"/>
      <c r="SL619" s="26"/>
      <c r="SM619" s="26"/>
      <c r="SN619" s="26"/>
      <c r="SO619" s="26"/>
      <c r="SP619" s="26"/>
      <c r="AAV619" s="26"/>
      <c r="AAW619" s="26"/>
      <c r="AAX619" s="26"/>
      <c r="AAY619" s="26"/>
      <c r="AAZ619" s="26"/>
      <c r="ABA619" s="26"/>
      <c r="ABB619" s="26"/>
      <c r="ABC619" s="26"/>
      <c r="ABD619" s="26"/>
      <c r="ABE619" s="26"/>
      <c r="ABF619" s="26"/>
      <c r="ABG619" s="26"/>
      <c r="ABH619" s="26"/>
      <c r="ABI619" s="26"/>
      <c r="ABJ619" s="26"/>
      <c r="ABK619" s="26"/>
      <c r="ABL619" s="26"/>
      <c r="ABM619" s="26"/>
      <c r="ABN619" s="26"/>
      <c r="ABO619" s="26"/>
      <c r="ABP619" s="26"/>
      <c r="ABQ619" s="26"/>
      <c r="ABR619" s="26"/>
      <c r="ABS619" s="26"/>
      <c r="ABT619" s="26"/>
      <c r="ABU619" s="26"/>
      <c r="ABV619" s="26"/>
      <c r="ABW619" s="26"/>
      <c r="ABX619" s="26"/>
      <c r="ABY619" s="26"/>
      <c r="ABZ619" s="26"/>
      <c r="ACA619" s="26"/>
      <c r="ACB619" s="26"/>
      <c r="ACC619" s="26"/>
      <c r="ACD619" s="26"/>
      <c r="ACE619" s="26"/>
      <c r="ACF619" s="26"/>
      <c r="ACG619" s="26"/>
      <c r="ACH619" s="26"/>
      <c r="ACI619" s="26"/>
      <c r="ACJ619" s="26"/>
      <c r="ACK619" s="26"/>
      <c r="ACL619" s="26"/>
      <c r="ACM619" s="26"/>
      <c r="ACN619" s="26"/>
      <c r="ACO619" s="26"/>
      <c r="ACP619" s="26"/>
      <c r="ACQ619" s="26"/>
      <c r="ACR619" s="26"/>
      <c r="ACS619" s="26"/>
      <c r="ACT619" s="26"/>
      <c r="ACU619" s="26"/>
      <c r="ACV619" s="26"/>
      <c r="ACW619" s="26"/>
      <c r="ACX619" s="26"/>
      <c r="ACY619" s="26"/>
      <c r="ACZ619" s="26"/>
      <c r="ADA619" s="26"/>
      <c r="ADB619" s="26"/>
      <c r="ADC619" s="26"/>
      <c r="ADD619" s="26"/>
      <c r="ADE619" s="26"/>
      <c r="ADF619" s="26"/>
      <c r="ADG619" s="26"/>
      <c r="ADH619" s="26"/>
      <c r="ADI619" s="26"/>
      <c r="ADJ619" s="26"/>
      <c r="ADK619" s="26"/>
      <c r="ADL619" s="26"/>
      <c r="ADM619" s="26"/>
      <c r="ADN619" s="26"/>
      <c r="ADO619" s="26"/>
      <c r="ADP619" s="26"/>
      <c r="ADQ619" s="26"/>
      <c r="ADR619" s="26"/>
      <c r="ADS619" s="26"/>
      <c r="ADT619" s="26"/>
      <c r="ADU619" s="26"/>
      <c r="ADV619" s="26"/>
      <c r="ADW619" s="26"/>
      <c r="ADX619" s="26"/>
      <c r="ADY619" s="26"/>
      <c r="ADZ619" s="26"/>
      <c r="AEA619" s="26"/>
      <c r="AEB619" s="26"/>
      <c r="AEC619" s="26"/>
      <c r="AED619" s="26"/>
      <c r="AEE619" s="26"/>
      <c r="AEF619" s="26"/>
      <c r="AEG619" s="26"/>
      <c r="AEH619" s="26"/>
      <c r="AEI619" s="26"/>
      <c r="AEJ619" s="26"/>
      <c r="AEK619" s="26"/>
      <c r="AEL619" s="26"/>
      <c r="AEM619" s="26"/>
      <c r="AEN619" s="26"/>
      <c r="AEO619" s="26"/>
      <c r="AEP619" s="26"/>
      <c r="AEQ619" s="26"/>
      <c r="AER619" s="26"/>
      <c r="AES619" s="26"/>
      <c r="AET619" s="26"/>
      <c r="AEU619" s="26"/>
      <c r="AEV619" s="26"/>
      <c r="AEW619" s="26"/>
      <c r="AEX619" s="26"/>
      <c r="AEY619" s="26"/>
      <c r="AEZ619" s="26"/>
      <c r="AFA619" s="26"/>
      <c r="AFB619" s="26"/>
      <c r="AFC619" s="26"/>
      <c r="AFD619" s="26"/>
      <c r="AFE619" s="26"/>
      <c r="AFF619" s="26"/>
      <c r="AFG619" s="26"/>
      <c r="AFH619" s="26"/>
      <c r="AFI619" s="26"/>
      <c r="AFJ619" s="26"/>
      <c r="AFK619" s="26"/>
      <c r="AFL619" s="26"/>
      <c r="AFM619" s="26"/>
      <c r="AFN619" s="26"/>
      <c r="AFO619" s="26"/>
      <c r="AFP619" s="26"/>
      <c r="AFQ619" s="26"/>
      <c r="AFR619" s="26"/>
      <c r="AFS619" s="26"/>
      <c r="AFT619" s="26"/>
      <c r="AFU619" s="26"/>
      <c r="AFV619" s="26"/>
      <c r="AFW619" s="26"/>
      <c r="AFX619" s="26"/>
      <c r="AFY619" s="26"/>
      <c r="AFZ619" s="26"/>
      <c r="AGA619" s="26"/>
      <c r="AGB619" s="26"/>
      <c r="AGC619" s="26"/>
      <c r="AGD619" s="26"/>
      <c r="AGE619" s="26"/>
      <c r="AGF619" s="26"/>
      <c r="AGG619" s="26"/>
      <c r="AGH619" s="26"/>
      <c r="AGI619" s="26"/>
      <c r="AGJ619" s="26"/>
      <c r="AGK619" s="26"/>
      <c r="AGL619" s="26"/>
      <c r="AGM619" s="26"/>
      <c r="AGN619" s="26"/>
      <c r="AGO619" s="26"/>
    </row>
    <row r="620" spans="371:873" x14ac:dyDescent="0.25">
      <c r="NG620" s="26"/>
      <c r="NH620" s="26"/>
      <c r="NI620" s="26"/>
      <c r="NJ620" s="26"/>
      <c r="NK620" s="26"/>
      <c r="NL620" s="26"/>
      <c r="NM620" s="26"/>
      <c r="NN620" s="26"/>
      <c r="NO620" s="26"/>
      <c r="NP620" s="26"/>
      <c r="NQ620" s="26"/>
      <c r="NR620" s="26"/>
      <c r="NS620" s="26"/>
      <c r="NT620" s="26"/>
      <c r="NU620" s="26"/>
      <c r="NV620" s="26"/>
      <c r="NW620" s="26"/>
      <c r="NX620" s="26"/>
      <c r="NY620" s="26"/>
      <c r="NZ620" s="26"/>
      <c r="OA620" s="26"/>
      <c r="OB620" s="26"/>
      <c r="OC620" s="26"/>
      <c r="OD620" s="26"/>
      <c r="OE620" s="26"/>
      <c r="OF620" s="26"/>
      <c r="OG620" s="26"/>
      <c r="OH620" s="26"/>
      <c r="OI620" s="26"/>
      <c r="OJ620" s="26"/>
      <c r="OK620" s="26"/>
      <c r="OL620" s="26"/>
      <c r="OM620" s="26"/>
      <c r="ON620" s="26"/>
      <c r="OO620" s="26"/>
      <c r="OP620" s="26"/>
      <c r="OQ620" s="26"/>
      <c r="OR620" s="26"/>
      <c r="OS620" s="26"/>
      <c r="OT620" s="26"/>
      <c r="OU620" s="26"/>
      <c r="OV620" s="26"/>
      <c r="OW620" s="26"/>
      <c r="OX620" s="26"/>
      <c r="OY620" s="26"/>
      <c r="OZ620" s="26"/>
      <c r="PA620" s="26"/>
      <c r="PB620" s="26"/>
      <c r="PC620" s="26"/>
      <c r="PD620" s="26"/>
      <c r="PE620" s="26"/>
      <c r="PF620" s="26"/>
      <c r="PG620" s="26"/>
      <c r="PH620" s="26"/>
      <c r="PI620" s="26"/>
      <c r="PJ620" s="26"/>
      <c r="PK620" s="26"/>
      <c r="PL620" s="26"/>
      <c r="PM620" s="26"/>
      <c r="PN620" s="26"/>
      <c r="PO620" s="26"/>
      <c r="PP620" s="26"/>
      <c r="PQ620" s="26"/>
      <c r="PR620" s="26"/>
      <c r="PS620" s="26"/>
      <c r="PT620" s="26"/>
      <c r="PU620" s="26"/>
      <c r="PV620" s="26"/>
      <c r="PW620" s="26"/>
      <c r="PX620" s="26"/>
      <c r="PY620" s="26"/>
      <c r="PZ620" s="26"/>
      <c r="QA620" s="26"/>
      <c r="QB620" s="26"/>
      <c r="QC620" s="26"/>
      <c r="QD620" s="26"/>
      <c r="QE620" s="26"/>
      <c r="QF620" s="26"/>
      <c r="QG620" s="26"/>
      <c r="QH620" s="26"/>
      <c r="QI620" s="26"/>
      <c r="QJ620" s="26"/>
      <c r="QK620" s="26"/>
      <c r="QL620" s="26"/>
      <c r="QM620" s="26"/>
      <c r="QN620" s="26"/>
      <c r="QO620" s="26"/>
      <c r="QP620" s="26"/>
      <c r="QQ620" s="26"/>
      <c r="QR620" s="26"/>
      <c r="QS620" s="26"/>
      <c r="QT620" s="26"/>
      <c r="QU620" s="26"/>
      <c r="QV620" s="26"/>
      <c r="QW620" s="26"/>
      <c r="QX620" s="26"/>
      <c r="QY620" s="26"/>
      <c r="QZ620" s="26"/>
      <c r="RA620" s="26"/>
      <c r="RB620" s="26"/>
      <c r="RC620" s="26"/>
      <c r="RD620" s="26"/>
      <c r="RE620" s="26"/>
      <c r="RF620" s="26"/>
      <c r="RG620" s="26"/>
      <c r="RH620" s="26"/>
      <c r="RI620" s="26"/>
      <c r="RJ620" s="26"/>
      <c r="RK620" s="26"/>
      <c r="RL620" s="26"/>
      <c r="RM620" s="26"/>
      <c r="RN620" s="26"/>
      <c r="RO620" s="26"/>
      <c r="RP620" s="26"/>
      <c r="RQ620" s="26"/>
      <c r="RR620" s="26"/>
      <c r="RS620" s="26"/>
      <c r="RT620" s="26"/>
      <c r="RU620" s="26"/>
      <c r="RV620" s="26"/>
      <c r="RW620" s="26"/>
      <c r="RX620" s="26"/>
      <c r="RY620" s="26"/>
      <c r="RZ620" s="26"/>
      <c r="SA620" s="26"/>
      <c r="SB620" s="26"/>
      <c r="SC620" s="26"/>
      <c r="SD620" s="26"/>
      <c r="SE620" s="26"/>
      <c r="SF620" s="26"/>
      <c r="SG620" s="26"/>
      <c r="SH620" s="26"/>
      <c r="SI620" s="26"/>
      <c r="SJ620" s="26"/>
      <c r="SK620" s="26"/>
      <c r="SL620" s="26"/>
      <c r="SM620" s="26"/>
      <c r="SN620" s="26"/>
      <c r="SO620" s="26"/>
      <c r="SP620" s="26"/>
      <c r="AAV620" s="26"/>
      <c r="AAW620" s="26"/>
      <c r="AAX620" s="26"/>
      <c r="AAY620" s="26"/>
      <c r="AAZ620" s="26"/>
      <c r="ABA620" s="26"/>
      <c r="ABB620" s="26"/>
      <c r="ABC620" s="26"/>
      <c r="ABD620" s="26"/>
      <c r="ABE620" s="26"/>
      <c r="ABF620" s="26"/>
      <c r="ABG620" s="26"/>
      <c r="ABH620" s="26"/>
      <c r="ABI620" s="26"/>
      <c r="ABJ620" s="26"/>
      <c r="ABK620" s="26"/>
      <c r="ABL620" s="26"/>
      <c r="ABM620" s="26"/>
      <c r="ABN620" s="26"/>
      <c r="ABO620" s="26"/>
      <c r="ABP620" s="26"/>
      <c r="ABQ620" s="26"/>
      <c r="ABR620" s="26"/>
      <c r="ABS620" s="26"/>
      <c r="ABT620" s="26"/>
      <c r="ABU620" s="26"/>
      <c r="ABV620" s="26"/>
      <c r="ABW620" s="26"/>
      <c r="ABX620" s="26"/>
      <c r="ABY620" s="26"/>
      <c r="ABZ620" s="26"/>
      <c r="ACA620" s="26"/>
      <c r="ACB620" s="26"/>
      <c r="ACC620" s="26"/>
      <c r="ACD620" s="26"/>
      <c r="ACE620" s="26"/>
      <c r="ACF620" s="26"/>
      <c r="ACG620" s="26"/>
      <c r="ACH620" s="26"/>
      <c r="ACI620" s="26"/>
      <c r="ACJ620" s="26"/>
      <c r="ACK620" s="26"/>
      <c r="ACL620" s="26"/>
      <c r="ACM620" s="26"/>
      <c r="ACN620" s="26"/>
      <c r="ACO620" s="26"/>
      <c r="ACP620" s="26"/>
      <c r="ACQ620" s="26"/>
      <c r="ACR620" s="26"/>
      <c r="ACS620" s="26"/>
      <c r="ACT620" s="26"/>
      <c r="ACU620" s="26"/>
      <c r="ACV620" s="26"/>
      <c r="ACW620" s="26"/>
      <c r="ACX620" s="26"/>
      <c r="ACY620" s="26"/>
      <c r="ACZ620" s="26"/>
      <c r="ADA620" s="26"/>
      <c r="ADB620" s="26"/>
      <c r="ADC620" s="26"/>
      <c r="ADD620" s="26"/>
      <c r="ADE620" s="26"/>
      <c r="ADF620" s="26"/>
      <c r="ADG620" s="26"/>
      <c r="ADH620" s="26"/>
      <c r="ADI620" s="26"/>
      <c r="ADJ620" s="26"/>
      <c r="ADK620" s="26"/>
      <c r="ADL620" s="26"/>
      <c r="ADM620" s="26"/>
      <c r="ADN620" s="26"/>
      <c r="ADO620" s="26"/>
      <c r="ADP620" s="26"/>
      <c r="ADQ620" s="26"/>
      <c r="ADR620" s="26"/>
      <c r="ADS620" s="26"/>
      <c r="ADT620" s="26"/>
      <c r="ADU620" s="26"/>
      <c r="ADV620" s="26"/>
      <c r="ADW620" s="26"/>
      <c r="ADX620" s="26"/>
      <c r="ADY620" s="26"/>
      <c r="ADZ620" s="26"/>
      <c r="AEA620" s="26"/>
      <c r="AEB620" s="26"/>
      <c r="AEC620" s="26"/>
      <c r="AED620" s="26"/>
      <c r="AEE620" s="26"/>
      <c r="AEF620" s="26"/>
      <c r="AEG620" s="26"/>
      <c r="AEH620" s="26"/>
      <c r="AEI620" s="26"/>
      <c r="AEJ620" s="26"/>
      <c r="AEK620" s="26"/>
      <c r="AEL620" s="26"/>
      <c r="AEM620" s="26"/>
      <c r="AEN620" s="26"/>
      <c r="AEO620" s="26"/>
      <c r="AEP620" s="26"/>
      <c r="AEQ620" s="26"/>
      <c r="AER620" s="26"/>
      <c r="AES620" s="26"/>
      <c r="AET620" s="26"/>
      <c r="AEU620" s="26"/>
      <c r="AEV620" s="26"/>
      <c r="AEW620" s="26"/>
      <c r="AEX620" s="26"/>
      <c r="AEY620" s="26"/>
      <c r="AEZ620" s="26"/>
      <c r="AFA620" s="26"/>
      <c r="AFB620" s="26"/>
      <c r="AFC620" s="26"/>
      <c r="AFD620" s="26"/>
      <c r="AFE620" s="26"/>
      <c r="AFF620" s="26"/>
      <c r="AFG620" s="26"/>
      <c r="AFH620" s="26"/>
      <c r="AFI620" s="26"/>
      <c r="AFJ620" s="26"/>
      <c r="AFK620" s="26"/>
      <c r="AFL620" s="26"/>
      <c r="AFM620" s="26"/>
      <c r="AFN620" s="26"/>
      <c r="AFO620" s="26"/>
      <c r="AFP620" s="26"/>
      <c r="AFQ620" s="26"/>
      <c r="AFR620" s="26"/>
      <c r="AFS620" s="26"/>
      <c r="AFT620" s="26"/>
      <c r="AFU620" s="26"/>
      <c r="AFV620" s="26"/>
      <c r="AFW620" s="26"/>
      <c r="AFX620" s="26"/>
      <c r="AFY620" s="26"/>
      <c r="AFZ620" s="26"/>
      <c r="AGA620" s="26"/>
      <c r="AGB620" s="26"/>
      <c r="AGC620" s="26"/>
      <c r="AGD620" s="26"/>
      <c r="AGE620" s="26"/>
      <c r="AGF620" s="26"/>
      <c r="AGG620" s="26"/>
      <c r="AGH620" s="26"/>
      <c r="AGI620" s="26"/>
      <c r="AGJ620" s="26"/>
      <c r="AGK620" s="26"/>
      <c r="AGL620" s="26"/>
      <c r="AGM620" s="26"/>
      <c r="AGN620" s="26"/>
      <c r="AGO620" s="26"/>
    </row>
    <row r="621" spans="371:873" x14ac:dyDescent="0.25">
      <c r="NG621" s="26"/>
      <c r="NH621" s="26"/>
      <c r="NI621" s="26"/>
      <c r="NJ621" s="26"/>
      <c r="NK621" s="26"/>
      <c r="NL621" s="26"/>
      <c r="NM621" s="26"/>
      <c r="NN621" s="26"/>
      <c r="NO621" s="26"/>
      <c r="NP621" s="26"/>
      <c r="NQ621" s="26"/>
      <c r="NR621" s="26"/>
      <c r="NS621" s="26"/>
      <c r="NT621" s="26"/>
      <c r="NU621" s="26"/>
      <c r="NV621" s="26"/>
      <c r="NW621" s="26"/>
      <c r="NX621" s="26"/>
      <c r="NY621" s="26"/>
      <c r="NZ621" s="26"/>
      <c r="OA621" s="26"/>
      <c r="OB621" s="26"/>
      <c r="OC621" s="26"/>
      <c r="OD621" s="26"/>
      <c r="OE621" s="26"/>
      <c r="OF621" s="26"/>
      <c r="OG621" s="26"/>
      <c r="OH621" s="26"/>
      <c r="OI621" s="26"/>
      <c r="OJ621" s="26"/>
      <c r="OK621" s="26"/>
      <c r="OL621" s="26"/>
      <c r="OM621" s="26"/>
      <c r="ON621" s="26"/>
      <c r="OO621" s="26"/>
      <c r="OP621" s="26"/>
      <c r="OQ621" s="26"/>
      <c r="OR621" s="26"/>
      <c r="OS621" s="26"/>
      <c r="OT621" s="26"/>
      <c r="OU621" s="26"/>
      <c r="OV621" s="26"/>
      <c r="OW621" s="26"/>
      <c r="OX621" s="26"/>
      <c r="OY621" s="26"/>
      <c r="OZ621" s="26"/>
      <c r="PA621" s="26"/>
      <c r="PB621" s="26"/>
      <c r="PC621" s="26"/>
      <c r="PD621" s="26"/>
      <c r="PE621" s="26"/>
      <c r="PF621" s="26"/>
      <c r="PG621" s="26"/>
      <c r="PH621" s="26"/>
      <c r="PI621" s="26"/>
      <c r="PJ621" s="26"/>
      <c r="PK621" s="26"/>
      <c r="PL621" s="26"/>
      <c r="PM621" s="26"/>
      <c r="PN621" s="26"/>
      <c r="PO621" s="26"/>
      <c r="PP621" s="26"/>
      <c r="PQ621" s="26"/>
      <c r="PR621" s="26"/>
      <c r="PS621" s="26"/>
      <c r="PT621" s="26"/>
      <c r="PU621" s="26"/>
      <c r="PV621" s="26"/>
      <c r="PW621" s="26"/>
      <c r="PX621" s="26"/>
      <c r="PY621" s="26"/>
      <c r="PZ621" s="26"/>
      <c r="QA621" s="26"/>
      <c r="QB621" s="26"/>
      <c r="QC621" s="26"/>
      <c r="QD621" s="26"/>
      <c r="QE621" s="26"/>
      <c r="QF621" s="26"/>
      <c r="QG621" s="26"/>
      <c r="QH621" s="26"/>
      <c r="QI621" s="26"/>
      <c r="QJ621" s="26"/>
      <c r="QK621" s="26"/>
      <c r="QL621" s="26"/>
      <c r="QM621" s="26"/>
      <c r="QN621" s="26"/>
      <c r="QO621" s="26"/>
      <c r="QP621" s="26"/>
      <c r="QQ621" s="26"/>
      <c r="QR621" s="26"/>
      <c r="QS621" s="26"/>
      <c r="QT621" s="26"/>
      <c r="QU621" s="26"/>
      <c r="QV621" s="26"/>
      <c r="QW621" s="26"/>
      <c r="QX621" s="26"/>
      <c r="QY621" s="26"/>
      <c r="QZ621" s="26"/>
      <c r="RA621" s="26"/>
      <c r="RB621" s="26"/>
      <c r="RC621" s="26"/>
      <c r="RD621" s="26"/>
      <c r="RE621" s="26"/>
      <c r="RF621" s="26"/>
      <c r="RG621" s="26"/>
      <c r="RH621" s="26"/>
      <c r="RI621" s="26"/>
      <c r="RJ621" s="26"/>
      <c r="RK621" s="26"/>
      <c r="RL621" s="26"/>
      <c r="RM621" s="26"/>
      <c r="RN621" s="26"/>
      <c r="RO621" s="26"/>
      <c r="RP621" s="26"/>
      <c r="RQ621" s="26"/>
      <c r="RR621" s="26"/>
      <c r="RS621" s="26"/>
      <c r="RT621" s="26"/>
      <c r="RU621" s="26"/>
      <c r="RV621" s="26"/>
      <c r="RW621" s="26"/>
      <c r="RX621" s="26"/>
      <c r="RY621" s="26"/>
      <c r="RZ621" s="26"/>
      <c r="SA621" s="26"/>
      <c r="SB621" s="26"/>
      <c r="SC621" s="26"/>
      <c r="SD621" s="26"/>
      <c r="SE621" s="26"/>
      <c r="SF621" s="26"/>
      <c r="SG621" s="26"/>
      <c r="SH621" s="26"/>
      <c r="SI621" s="26"/>
      <c r="SJ621" s="26"/>
      <c r="SK621" s="26"/>
      <c r="SL621" s="26"/>
      <c r="SM621" s="26"/>
      <c r="SN621" s="26"/>
      <c r="SO621" s="26"/>
      <c r="SP621" s="26"/>
      <c r="AAV621" s="26"/>
      <c r="AAW621" s="26"/>
      <c r="AAX621" s="26"/>
      <c r="AAY621" s="26"/>
      <c r="AAZ621" s="26"/>
      <c r="ABA621" s="26"/>
      <c r="ABB621" s="26"/>
      <c r="ABC621" s="26"/>
      <c r="ABD621" s="26"/>
      <c r="ABE621" s="26"/>
      <c r="ABF621" s="26"/>
      <c r="ABG621" s="26"/>
      <c r="ABH621" s="26"/>
      <c r="ABI621" s="26"/>
      <c r="ABJ621" s="26"/>
      <c r="ABK621" s="26"/>
      <c r="ABL621" s="26"/>
      <c r="ABM621" s="26"/>
      <c r="ABN621" s="26"/>
      <c r="ABO621" s="26"/>
      <c r="ABP621" s="26"/>
      <c r="ABQ621" s="26"/>
      <c r="ABR621" s="26"/>
      <c r="ABS621" s="26"/>
      <c r="ABT621" s="26"/>
      <c r="ABU621" s="26"/>
      <c r="ABV621" s="26"/>
      <c r="ABW621" s="26"/>
      <c r="ABX621" s="26"/>
      <c r="ABY621" s="26"/>
      <c r="ABZ621" s="26"/>
      <c r="ACA621" s="26"/>
      <c r="ACB621" s="26"/>
      <c r="ACC621" s="26"/>
      <c r="ACD621" s="26"/>
      <c r="ACE621" s="26"/>
      <c r="ACF621" s="26"/>
      <c r="ACG621" s="26"/>
      <c r="ACH621" s="26"/>
      <c r="ACI621" s="26"/>
      <c r="ACJ621" s="26"/>
      <c r="ACK621" s="26"/>
      <c r="ACL621" s="26"/>
      <c r="ACM621" s="26"/>
      <c r="ACN621" s="26"/>
      <c r="ACO621" s="26"/>
      <c r="ACP621" s="26"/>
      <c r="ACQ621" s="26"/>
      <c r="ACR621" s="26"/>
      <c r="ACS621" s="26"/>
      <c r="ACT621" s="26"/>
      <c r="ACU621" s="26"/>
      <c r="ACV621" s="26"/>
      <c r="ACW621" s="26"/>
      <c r="ACX621" s="26"/>
      <c r="ACY621" s="26"/>
      <c r="ACZ621" s="26"/>
      <c r="ADA621" s="26"/>
      <c r="ADB621" s="26"/>
      <c r="ADC621" s="26"/>
      <c r="ADD621" s="26"/>
      <c r="ADE621" s="26"/>
      <c r="ADF621" s="26"/>
      <c r="ADG621" s="26"/>
      <c r="ADH621" s="26"/>
      <c r="ADI621" s="26"/>
      <c r="ADJ621" s="26"/>
      <c r="ADK621" s="26"/>
      <c r="ADL621" s="26"/>
      <c r="ADM621" s="26"/>
      <c r="ADN621" s="26"/>
      <c r="ADO621" s="26"/>
      <c r="ADP621" s="26"/>
      <c r="ADQ621" s="26"/>
      <c r="ADR621" s="26"/>
      <c r="ADS621" s="26"/>
      <c r="ADT621" s="26"/>
      <c r="ADU621" s="26"/>
      <c r="ADV621" s="26"/>
      <c r="ADW621" s="26"/>
      <c r="ADX621" s="26"/>
      <c r="ADY621" s="26"/>
      <c r="ADZ621" s="26"/>
      <c r="AEA621" s="26"/>
      <c r="AEB621" s="26"/>
      <c r="AEC621" s="26"/>
      <c r="AED621" s="26"/>
      <c r="AEE621" s="26"/>
      <c r="AEF621" s="26"/>
      <c r="AEG621" s="26"/>
      <c r="AEH621" s="26"/>
      <c r="AEI621" s="26"/>
      <c r="AEJ621" s="26"/>
      <c r="AEK621" s="26"/>
      <c r="AEL621" s="26"/>
      <c r="AEM621" s="26"/>
      <c r="AEN621" s="26"/>
      <c r="AEO621" s="26"/>
      <c r="AEP621" s="26"/>
      <c r="AEQ621" s="26"/>
      <c r="AER621" s="26"/>
      <c r="AES621" s="26"/>
      <c r="AET621" s="26"/>
      <c r="AEU621" s="26"/>
      <c r="AEV621" s="26"/>
      <c r="AEW621" s="26"/>
      <c r="AEX621" s="26"/>
      <c r="AEY621" s="26"/>
      <c r="AEZ621" s="26"/>
      <c r="AFA621" s="26"/>
      <c r="AFB621" s="26"/>
      <c r="AFC621" s="26"/>
      <c r="AFD621" s="26"/>
      <c r="AFE621" s="26"/>
      <c r="AFF621" s="26"/>
      <c r="AFG621" s="26"/>
      <c r="AFH621" s="26"/>
      <c r="AFI621" s="26"/>
      <c r="AFJ621" s="26"/>
      <c r="AFK621" s="26"/>
      <c r="AFL621" s="26"/>
      <c r="AFM621" s="26"/>
      <c r="AFN621" s="26"/>
      <c r="AFO621" s="26"/>
      <c r="AFP621" s="26"/>
      <c r="AFQ621" s="26"/>
      <c r="AFR621" s="26"/>
      <c r="AFS621" s="26"/>
      <c r="AFT621" s="26"/>
      <c r="AFU621" s="26"/>
      <c r="AFV621" s="26"/>
      <c r="AFW621" s="26"/>
      <c r="AFX621" s="26"/>
      <c r="AFY621" s="26"/>
      <c r="AFZ621" s="26"/>
      <c r="AGA621" s="26"/>
      <c r="AGB621" s="26"/>
      <c r="AGC621" s="26"/>
      <c r="AGD621" s="26"/>
      <c r="AGE621" s="26"/>
      <c r="AGF621" s="26"/>
      <c r="AGG621" s="26"/>
      <c r="AGH621" s="26"/>
      <c r="AGI621" s="26"/>
      <c r="AGJ621" s="26"/>
      <c r="AGK621" s="26"/>
      <c r="AGL621" s="26"/>
      <c r="AGM621" s="26"/>
      <c r="AGN621" s="26"/>
      <c r="AGO621" s="26"/>
    </row>
    <row r="622" spans="371:873" x14ac:dyDescent="0.25">
      <c r="NG622" s="26"/>
      <c r="NH622" s="26"/>
      <c r="NI622" s="26"/>
      <c r="NJ622" s="26"/>
      <c r="NK622" s="26"/>
      <c r="NL622" s="26"/>
      <c r="NM622" s="26"/>
      <c r="NN622" s="26"/>
      <c r="NO622" s="26"/>
      <c r="NP622" s="26"/>
      <c r="NQ622" s="26"/>
      <c r="NR622" s="26"/>
      <c r="NS622" s="26"/>
      <c r="NT622" s="26"/>
      <c r="NU622" s="26"/>
      <c r="NV622" s="26"/>
      <c r="NW622" s="26"/>
      <c r="NX622" s="26"/>
      <c r="NY622" s="26"/>
      <c r="NZ622" s="26"/>
      <c r="OA622" s="26"/>
      <c r="OB622" s="26"/>
      <c r="OC622" s="26"/>
      <c r="OD622" s="26"/>
      <c r="OE622" s="26"/>
      <c r="OF622" s="26"/>
      <c r="OG622" s="26"/>
      <c r="OH622" s="26"/>
      <c r="OI622" s="26"/>
      <c r="OJ622" s="26"/>
      <c r="OK622" s="26"/>
      <c r="OL622" s="26"/>
      <c r="OM622" s="26"/>
      <c r="ON622" s="26"/>
      <c r="OO622" s="26"/>
      <c r="OP622" s="26"/>
      <c r="OQ622" s="26"/>
      <c r="OR622" s="26"/>
      <c r="OS622" s="26"/>
      <c r="OT622" s="26"/>
      <c r="OU622" s="26"/>
      <c r="OV622" s="26"/>
      <c r="OW622" s="26"/>
      <c r="OX622" s="26"/>
      <c r="OY622" s="26"/>
      <c r="OZ622" s="26"/>
      <c r="PA622" s="26"/>
      <c r="PB622" s="26"/>
      <c r="PC622" s="26"/>
      <c r="PD622" s="26"/>
      <c r="PE622" s="26"/>
      <c r="PF622" s="26"/>
      <c r="PG622" s="26"/>
      <c r="PH622" s="26"/>
      <c r="PI622" s="26"/>
      <c r="PJ622" s="26"/>
      <c r="PK622" s="26"/>
      <c r="PL622" s="26"/>
      <c r="PM622" s="26"/>
      <c r="PN622" s="26"/>
      <c r="PO622" s="26"/>
      <c r="PP622" s="26"/>
      <c r="PQ622" s="26"/>
      <c r="PR622" s="26"/>
      <c r="PS622" s="26"/>
      <c r="PT622" s="26"/>
      <c r="PU622" s="26"/>
      <c r="PV622" s="26"/>
      <c r="PW622" s="26"/>
      <c r="PX622" s="26"/>
      <c r="PY622" s="26"/>
      <c r="PZ622" s="26"/>
      <c r="QA622" s="26"/>
      <c r="QB622" s="26"/>
      <c r="QC622" s="26"/>
      <c r="QD622" s="26"/>
      <c r="QE622" s="26"/>
      <c r="QF622" s="26"/>
      <c r="QG622" s="26"/>
      <c r="QH622" s="26"/>
      <c r="QI622" s="26"/>
      <c r="QJ622" s="26"/>
      <c r="QK622" s="26"/>
      <c r="QL622" s="26"/>
      <c r="QM622" s="26"/>
      <c r="QN622" s="26"/>
      <c r="QO622" s="26"/>
      <c r="QP622" s="26"/>
      <c r="QQ622" s="26"/>
      <c r="QR622" s="26"/>
      <c r="QS622" s="26"/>
      <c r="QT622" s="26"/>
      <c r="QU622" s="26"/>
      <c r="QV622" s="26"/>
      <c r="QW622" s="26"/>
      <c r="QX622" s="26"/>
      <c r="QY622" s="26"/>
      <c r="QZ622" s="26"/>
      <c r="RA622" s="26"/>
      <c r="RB622" s="26"/>
      <c r="RC622" s="26"/>
      <c r="RD622" s="26"/>
      <c r="RE622" s="26"/>
      <c r="RF622" s="26"/>
      <c r="RG622" s="26"/>
      <c r="RH622" s="26"/>
      <c r="RI622" s="26"/>
      <c r="RJ622" s="26"/>
      <c r="RK622" s="26"/>
      <c r="RL622" s="26"/>
      <c r="RM622" s="26"/>
      <c r="RN622" s="26"/>
      <c r="RO622" s="26"/>
      <c r="RP622" s="26"/>
      <c r="RQ622" s="26"/>
      <c r="RR622" s="26"/>
      <c r="RS622" s="26"/>
      <c r="RT622" s="26"/>
      <c r="RU622" s="26"/>
      <c r="RV622" s="26"/>
      <c r="RW622" s="26"/>
      <c r="RX622" s="26"/>
      <c r="RY622" s="26"/>
      <c r="RZ622" s="26"/>
      <c r="SA622" s="26"/>
      <c r="SB622" s="26"/>
      <c r="SC622" s="26"/>
      <c r="SD622" s="26"/>
      <c r="SE622" s="26"/>
      <c r="SF622" s="26"/>
      <c r="SG622" s="26"/>
      <c r="SH622" s="26"/>
      <c r="SI622" s="26"/>
      <c r="SJ622" s="26"/>
      <c r="SK622" s="26"/>
      <c r="SL622" s="26"/>
      <c r="SM622" s="26"/>
      <c r="SN622" s="26"/>
      <c r="SO622" s="26"/>
      <c r="SP622" s="26"/>
      <c r="AAV622" s="26"/>
      <c r="AAW622" s="26"/>
      <c r="AAX622" s="26"/>
      <c r="AAY622" s="26"/>
      <c r="AAZ622" s="26"/>
      <c r="ABA622" s="26"/>
      <c r="ABB622" s="26"/>
      <c r="ABC622" s="26"/>
      <c r="ABD622" s="26"/>
      <c r="ABE622" s="26"/>
      <c r="ABF622" s="26"/>
      <c r="ABG622" s="26"/>
      <c r="ABH622" s="26"/>
      <c r="ABI622" s="26"/>
      <c r="ABJ622" s="26"/>
      <c r="ABK622" s="26"/>
      <c r="ABL622" s="26"/>
      <c r="ABM622" s="26"/>
      <c r="ABN622" s="26"/>
      <c r="ABO622" s="26"/>
      <c r="ABP622" s="26"/>
      <c r="ABQ622" s="26"/>
      <c r="ABR622" s="26"/>
      <c r="ABS622" s="26"/>
      <c r="ABT622" s="26"/>
      <c r="ABU622" s="26"/>
      <c r="ABV622" s="26"/>
      <c r="ABW622" s="26"/>
      <c r="ABX622" s="26"/>
      <c r="ABY622" s="26"/>
      <c r="ABZ622" s="26"/>
      <c r="ACA622" s="26"/>
      <c r="ACB622" s="26"/>
      <c r="ACC622" s="26"/>
      <c r="ACD622" s="26"/>
      <c r="ACE622" s="26"/>
      <c r="ACF622" s="26"/>
      <c r="ACG622" s="26"/>
      <c r="ACH622" s="26"/>
      <c r="ACI622" s="26"/>
      <c r="ACJ622" s="26"/>
      <c r="ACK622" s="26"/>
      <c r="ACL622" s="26"/>
      <c r="ACM622" s="26"/>
      <c r="ACN622" s="26"/>
      <c r="ACO622" s="26"/>
      <c r="ACP622" s="26"/>
      <c r="ACQ622" s="26"/>
      <c r="ACR622" s="26"/>
      <c r="ACS622" s="26"/>
      <c r="ACT622" s="26"/>
      <c r="ACU622" s="26"/>
      <c r="ACV622" s="26"/>
      <c r="ACW622" s="26"/>
      <c r="ACX622" s="26"/>
      <c r="ACY622" s="26"/>
      <c r="ACZ622" s="26"/>
      <c r="ADA622" s="26"/>
      <c r="ADB622" s="26"/>
      <c r="ADC622" s="26"/>
      <c r="ADD622" s="26"/>
      <c r="ADE622" s="26"/>
      <c r="ADF622" s="26"/>
      <c r="ADG622" s="26"/>
      <c r="ADH622" s="26"/>
      <c r="ADI622" s="26"/>
      <c r="ADJ622" s="26"/>
      <c r="ADK622" s="26"/>
      <c r="ADL622" s="26"/>
      <c r="ADM622" s="26"/>
      <c r="ADN622" s="26"/>
      <c r="ADO622" s="26"/>
      <c r="ADP622" s="26"/>
      <c r="ADQ622" s="26"/>
      <c r="ADR622" s="26"/>
      <c r="ADS622" s="26"/>
      <c r="ADT622" s="26"/>
      <c r="ADU622" s="26"/>
      <c r="ADV622" s="26"/>
      <c r="ADW622" s="26"/>
      <c r="ADX622" s="26"/>
      <c r="ADY622" s="26"/>
      <c r="ADZ622" s="26"/>
      <c r="AEA622" s="26"/>
      <c r="AEB622" s="26"/>
      <c r="AEC622" s="26"/>
      <c r="AED622" s="26"/>
      <c r="AEE622" s="26"/>
      <c r="AEF622" s="26"/>
      <c r="AEG622" s="26"/>
      <c r="AEH622" s="26"/>
      <c r="AEI622" s="26"/>
      <c r="AEJ622" s="26"/>
      <c r="AEK622" s="26"/>
      <c r="AEL622" s="26"/>
      <c r="AEM622" s="26"/>
      <c r="AEN622" s="26"/>
      <c r="AEO622" s="26"/>
      <c r="AEP622" s="26"/>
      <c r="AEQ622" s="26"/>
      <c r="AER622" s="26"/>
      <c r="AES622" s="26"/>
      <c r="AET622" s="26"/>
      <c r="AEU622" s="26"/>
      <c r="AEV622" s="26"/>
      <c r="AEW622" s="26"/>
      <c r="AEX622" s="26"/>
      <c r="AEY622" s="26"/>
      <c r="AEZ622" s="26"/>
      <c r="AFA622" s="26"/>
      <c r="AFB622" s="26"/>
      <c r="AFC622" s="26"/>
      <c r="AFD622" s="26"/>
      <c r="AFE622" s="26"/>
      <c r="AFF622" s="26"/>
      <c r="AFG622" s="26"/>
      <c r="AFH622" s="26"/>
      <c r="AFI622" s="26"/>
      <c r="AFJ622" s="26"/>
      <c r="AFK622" s="26"/>
      <c r="AFL622" s="26"/>
      <c r="AFM622" s="26"/>
      <c r="AFN622" s="26"/>
      <c r="AFO622" s="26"/>
      <c r="AFP622" s="26"/>
      <c r="AFQ622" s="26"/>
      <c r="AFR622" s="26"/>
      <c r="AFS622" s="26"/>
      <c r="AFT622" s="26"/>
      <c r="AFU622" s="26"/>
      <c r="AFV622" s="26"/>
      <c r="AFW622" s="26"/>
      <c r="AFX622" s="26"/>
      <c r="AFY622" s="26"/>
      <c r="AFZ622" s="26"/>
      <c r="AGA622" s="26"/>
      <c r="AGB622" s="26"/>
      <c r="AGC622" s="26"/>
      <c r="AGD622" s="26"/>
      <c r="AGE622" s="26"/>
      <c r="AGF622" s="26"/>
      <c r="AGG622" s="26"/>
      <c r="AGH622" s="26"/>
      <c r="AGI622" s="26"/>
      <c r="AGJ622" s="26"/>
      <c r="AGK622" s="26"/>
      <c r="AGL622" s="26"/>
      <c r="AGM622" s="26"/>
      <c r="AGN622" s="26"/>
      <c r="AGO622" s="26"/>
    </row>
    <row r="623" spans="371:873" x14ac:dyDescent="0.25">
      <c r="NG623" s="26"/>
      <c r="NH623" s="26"/>
      <c r="NI623" s="26"/>
      <c r="NJ623" s="26"/>
      <c r="NK623" s="26"/>
      <c r="NL623" s="26"/>
      <c r="NM623" s="26"/>
      <c r="NN623" s="26"/>
      <c r="NO623" s="26"/>
      <c r="NP623" s="26"/>
      <c r="NQ623" s="26"/>
      <c r="NR623" s="26"/>
      <c r="NS623" s="26"/>
      <c r="NT623" s="26"/>
      <c r="NU623" s="26"/>
      <c r="NV623" s="26"/>
      <c r="NW623" s="26"/>
      <c r="NX623" s="26"/>
      <c r="NY623" s="26"/>
      <c r="NZ623" s="26"/>
      <c r="OA623" s="26"/>
      <c r="OB623" s="26"/>
      <c r="OC623" s="26"/>
      <c r="OD623" s="26"/>
      <c r="OE623" s="26"/>
      <c r="OF623" s="26"/>
      <c r="OG623" s="26"/>
      <c r="OH623" s="26"/>
      <c r="OI623" s="26"/>
      <c r="OJ623" s="26"/>
      <c r="OK623" s="26"/>
      <c r="OL623" s="26"/>
      <c r="OM623" s="26"/>
      <c r="ON623" s="26"/>
      <c r="OO623" s="26"/>
      <c r="OP623" s="26"/>
      <c r="OQ623" s="26"/>
      <c r="OR623" s="26"/>
      <c r="OS623" s="26"/>
      <c r="OT623" s="26"/>
      <c r="OU623" s="26"/>
      <c r="OV623" s="26"/>
      <c r="OW623" s="26"/>
      <c r="OX623" s="26"/>
      <c r="OY623" s="26"/>
      <c r="OZ623" s="26"/>
      <c r="PA623" s="26"/>
      <c r="PB623" s="26"/>
      <c r="PC623" s="26"/>
      <c r="PD623" s="26"/>
      <c r="PE623" s="26"/>
      <c r="PF623" s="26"/>
      <c r="PG623" s="26"/>
      <c r="PH623" s="26"/>
      <c r="PI623" s="26"/>
      <c r="PJ623" s="26"/>
      <c r="PK623" s="26"/>
      <c r="PL623" s="26"/>
      <c r="PM623" s="26"/>
      <c r="PN623" s="26"/>
      <c r="PO623" s="26"/>
      <c r="PP623" s="26"/>
      <c r="PQ623" s="26"/>
      <c r="PR623" s="26"/>
      <c r="PS623" s="26"/>
      <c r="PT623" s="26"/>
      <c r="PU623" s="26"/>
      <c r="PV623" s="26"/>
      <c r="PW623" s="26"/>
      <c r="PX623" s="26"/>
      <c r="PY623" s="26"/>
      <c r="PZ623" s="26"/>
      <c r="QA623" s="26"/>
      <c r="QB623" s="26"/>
      <c r="QC623" s="26"/>
      <c r="QD623" s="26"/>
      <c r="QE623" s="26"/>
      <c r="QF623" s="26"/>
      <c r="QG623" s="26"/>
      <c r="QH623" s="26"/>
      <c r="QI623" s="26"/>
      <c r="QJ623" s="26"/>
      <c r="QK623" s="26"/>
      <c r="QL623" s="26"/>
      <c r="QM623" s="26"/>
      <c r="QN623" s="26"/>
      <c r="QO623" s="26"/>
      <c r="QP623" s="26"/>
      <c r="QQ623" s="26"/>
      <c r="QR623" s="26"/>
      <c r="QS623" s="26"/>
      <c r="QT623" s="26"/>
      <c r="QU623" s="26"/>
      <c r="QV623" s="26"/>
      <c r="QW623" s="26"/>
      <c r="QX623" s="26"/>
      <c r="QY623" s="26"/>
      <c r="QZ623" s="26"/>
      <c r="RA623" s="26"/>
      <c r="RB623" s="26"/>
      <c r="RC623" s="26"/>
      <c r="RD623" s="26"/>
      <c r="RE623" s="26"/>
      <c r="RF623" s="26"/>
      <c r="RG623" s="26"/>
      <c r="RH623" s="26"/>
      <c r="RI623" s="26"/>
      <c r="RJ623" s="26"/>
      <c r="RK623" s="26"/>
      <c r="RL623" s="26"/>
      <c r="RM623" s="26"/>
      <c r="RN623" s="26"/>
      <c r="RO623" s="26"/>
      <c r="RP623" s="26"/>
      <c r="RQ623" s="26"/>
      <c r="RR623" s="26"/>
      <c r="RS623" s="26"/>
      <c r="RT623" s="26"/>
      <c r="RU623" s="26"/>
      <c r="RV623" s="26"/>
      <c r="RW623" s="26"/>
      <c r="RX623" s="26"/>
      <c r="RY623" s="26"/>
      <c r="RZ623" s="26"/>
      <c r="SA623" s="26"/>
      <c r="SB623" s="26"/>
      <c r="SC623" s="26"/>
      <c r="SD623" s="26"/>
      <c r="SE623" s="26"/>
      <c r="SF623" s="26"/>
      <c r="SG623" s="26"/>
      <c r="SH623" s="26"/>
      <c r="SI623" s="26"/>
      <c r="SJ623" s="26"/>
      <c r="SK623" s="26"/>
      <c r="SL623" s="26"/>
      <c r="SM623" s="26"/>
      <c r="SN623" s="26"/>
      <c r="SO623" s="26"/>
      <c r="SP623" s="26"/>
      <c r="AAV623" s="26"/>
      <c r="AAW623" s="26"/>
      <c r="AAX623" s="26"/>
      <c r="AAY623" s="26"/>
      <c r="AAZ623" s="26"/>
      <c r="ABA623" s="26"/>
      <c r="ABB623" s="26"/>
      <c r="ABC623" s="26"/>
      <c r="ABD623" s="26"/>
      <c r="ABE623" s="26"/>
      <c r="ABF623" s="26"/>
      <c r="ABG623" s="26"/>
      <c r="ABH623" s="26"/>
      <c r="ABI623" s="26"/>
      <c r="ABJ623" s="26"/>
      <c r="ABK623" s="26"/>
      <c r="ABL623" s="26"/>
      <c r="ABM623" s="26"/>
      <c r="ABN623" s="26"/>
      <c r="ABO623" s="26"/>
      <c r="ABP623" s="26"/>
      <c r="ABQ623" s="26"/>
      <c r="ABR623" s="26"/>
      <c r="ABS623" s="26"/>
      <c r="ABT623" s="26"/>
      <c r="ABU623" s="26"/>
      <c r="ABV623" s="26"/>
      <c r="ABW623" s="26"/>
      <c r="ABX623" s="26"/>
      <c r="ABY623" s="26"/>
      <c r="ABZ623" s="26"/>
      <c r="ACA623" s="26"/>
      <c r="ACB623" s="26"/>
      <c r="ACC623" s="26"/>
      <c r="ACD623" s="26"/>
      <c r="ACE623" s="26"/>
      <c r="ACF623" s="26"/>
      <c r="ACG623" s="26"/>
      <c r="ACH623" s="26"/>
      <c r="ACI623" s="26"/>
      <c r="ACJ623" s="26"/>
      <c r="ACK623" s="26"/>
      <c r="ACL623" s="26"/>
      <c r="ACM623" s="26"/>
      <c r="ACN623" s="26"/>
      <c r="ACO623" s="26"/>
      <c r="ACP623" s="26"/>
      <c r="ACQ623" s="26"/>
      <c r="ACR623" s="26"/>
      <c r="ACS623" s="26"/>
      <c r="ACT623" s="26"/>
      <c r="ACU623" s="26"/>
      <c r="ACV623" s="26"/>
      <c r="ACW623" s="26"/>
      <c r="ACX623" s="26"/>
      <c r="ACY623" s="26"/>
      <c r="ACZ623" s="26"/>
      <c r="ADA623" s="26"/>
      <c r="ADB623" s="26"/>
      <c r="ADC623" s="26"/>
      <c r="ADD623" s="26"/>
      <c r="ADE623" s="26"/>
      <c r="ADF623" s="26"/>
      <c r="ADG623" s="26"/>
      <c r="ADH623" s="26"/>
      <c r="ADI623" s="26"/>
      <c r="ADJ623" s="26"/>
      <c r="ADK623" s="26"/>
      <c r="ADL623" s="26"/>
      <c r="ADM623" s="26"/>
      <c r="ADN623" s="26"/>
      <c r="ADO623" s="26"/>
      <c r="ADP623" s="26"/>
      <c r="ADQ623" s="26"/>
      <c r="ADR623" s="26"/>
      <c r="ADS623" s="26"/>
      <c r="ADT623" s="26"/>
      <c r="ADU623" s="26"/>
      <c r="ADV623" s="26"/>
      <c r="ADW623" s="26"/>
      <c r="ADX623" s="26"/>
      <c r="ADY623" s="26"/>
      <c r="ADZ623" s="26"/>
      <c r="AEA623" s="26"/>
      <c r="AEB623" s="26"/>
      <c r="AEC623" s="26"/>
      <c r="AED623" s="26"/>
      <c r="AEE623" s="26"/>
      <c r="AEF623" s="26"/>
      <c r="AEG623" s="26"/>
      <c r="AEH623" s="26"/>
      <c r="AEI623" s="26"/>
      <c r="AEJ623" s="26"/>
      <c r="AEK623" s="26"/>
      <c r="AEL623" s="26"/>
      <c r="AEM623" s="26"/>
      <c r="AEN623" s="26"/>
      <c r="AEO623" s="26"/>
      <c r="AEP623" s="26"/>
      <c r="AEQ623" s="26"/>
      <c r="AER623" s="26"/>
      <c r="AES623" s="26"/>
      <c r="AET623" s="26"/>
      <c r="AEU623" s="26"/>
      <c r="AEV623" s="26"/>
      <c r="AEW623" s="26"/>
      <c r="AEX623" s="26"/>
      <c r="AEY623" s="26"/>
      <c r="AEZ623" s="26"/>
      <c r="AFA623" s="26"/>
      <c r="AFB623" s="26"/>
      <c r="AFC623" s="26"/>
      <c r="AFD623" s="26"/>
      <c r="AFE623" s="26"/>
      <c r="AFF623" s="26"/>
      <c r="AFG623" s="26"/>
      <c r="AFH623" s="26"/>
      <c r="AFI623" s="26"/>
      <c r="AFJ623" s="26"/>
      <c r="AFK623" s="26"/>
      <c r="AFL623" s="26"/>
      <c r="AFM623" s="26"/>
      <c r="AFN623" s="26"/>
      <c r="AFO623" s="26"/>
      <c r="AFP623" s="26"/>
      <c r="AFQ623" s="26"/>
      <c r="AFR623" s="26"/>
      <c r="AFS623" s="26"/>
      <c r="AFT623" s="26"/>
      <c r="AFU623" s="26"/>
      <c r="AFV623" s="26"/>
      <c r="AFW623" s="26"/>
      <c r="AFX623" s="26"/>
      <c r="AFY623" s="26"/>
      <c r="AFZ623" s="26"/>
      <c r="AGA623" s="26"/>
      <c r="AGB623" s="26"/>
      <c r="AGC623" s="26"/>
      <c r="AGD623" s="26"/>
      <c r="AGE623" s="26"/>
      <c r="AGF623" s="26"/>
      <c r="AGG623" s="26"/>
      <c r="AGH623" s="26"/>
      <c r="AGI623" s="26"/>
      <c r="AGJ623" s="26"/>
      <c r="AGK623" s="26"/>
      <c r="AGL623" s="26"/>
      <c r="AGM623" s="26"/>
      <c r="AGN623" s="26"/>
      <c r="AGO623" s="26"/>
    </row>
    <row r="624" spans="371:873" x14ac:dyDescent="0.25">
      <c r="NG624" s="26"/>
      <c r="NH624" s="26"/>
      <c r="NI624" s="26"/>
      <c r="NJ624" s="26"/>
      <c r="NK624" s="26"/>
      <c r="NL624" s="26"/>
      <c r="NM624" s="26"/>
      <c r="NN624" s="26"/>
      <c r="NO624" s="26"/>
      <c r="NP624" s="26"/>
      <c r="NQ624" s="26"/>
      <c r="NR624" s="26"/>
      <c r="NS624" s="26"/>
      <c r="NT624" s="26"/>
      <c r="NU624" s="26"/>
      <c r="NV624" s="26"/>
      <c r="NW624" s="26"/>
      <c r="NX624" s="26"/>
      <c r="NY624" s="26"/>
      <c r="NZ624" s="26"/>
      <c r="OA624" s="26"/>
      <c r="OB624" s="26"/>
      <c r="OC624" s="26"/>
      <c r="OD624" s="26"/>
      <c r="OE624" s="26"/>
      <c r="OF624" s="26"/>
      <c r="OG624" s="26"/>
      <c r="OH624" s="26"/>
      <c r="OI624" s="26"/>
      <c r="OJ624" s="26"/>
      <c r="OK624" s="26"/>
      <c r="OL624" s="26"/>
      <c r="OM624" s="26"/>
      <c r="ON624" s="26"/>
      <c r="OO624" s="26"/>
      <c r="OP624" s="26"/>
      <c r="OQ624" s="26"/>
      <c r="OR624" s="26"/>
      <c r="OS624" s="26"/>
      <c r="OT624" s="26"/>
      <c r="OU624" s="26"/>
      <c r="OV624" s="26"/>
      <c r="OW624" s="26"/>
      <c r="OX624" s="26"/>
      <c r="OY624" s="26"/>
      <c r="OZ624" s="26"/>
      <c r="PA624" s="26"/>
      <c r="PB624" s="26"/>
      <c r="PC624" s="26"/>
      <c r="PD624" s="26"/>
      <c r="PE624" s="26"/>
      <c r="PF624" s="26"/>
      <c r="PG624" s="26"/>
      <c r="PH624" s="26"/>
      <c r="PI624" s="26"/>
      <c r="PJ624" s="26"/>
      <c r="PK624" s="26"/>
      <c r="PL624" s="26"/>
      <c r="PM624" s="26"/>
      <c r="PN624" s="26"/>
      <c r="PO624" s="26"/>
      <c r="PP624" s="26"/>
      <c r="PQ624" s="26"/>
      <c r="PR624" s="26"/>
      <c r="PS624" s="26"/>
      <c r="PT624" s="26"/>
      <c r="PU624" s="26"/>
      <c r="PV624" s="26"/>
      <c r="PW624" s="26"/>
      <c r="PX624" s="26"/>
      <c r="PY624" s="26"/>
      <c r="PZ624" s="26"/>
      <c r="QA624" s="26"/>
      <c r="QB624" s="26"/>
      <c r="QC624" s="26"/>
      <c r="QD624" s="26"/>
      <c r="QE624" s="26"/>
      <c r="QF624" s="26"/>
      <c r="QG624" s="26"/>
      <c r="QH624" s="26"/>
      <c r="QI624" s="26"/>
      <c r="QJ624" s="26"/>
      <c r="QK624" s="26"/>
      <c r="QL624" s="26"/>
      <c r="QM624" s="26"/>
      <c r="QN624" s="26"/>
      <c r="QO624" s="26"/>
      <c r="QP624" s="26"/>
      <c r="QQ624" s="26"/>
      <c r="QR624" s="26"/>
      <c r="QS624" s="26"/>
      <c r="QT624" s="26"/>
      <c r="QU624" s="26"/>
      <c r="QV624" s="26"/>
      <c r="QW624" s="26"/>
      <c r="QX624" s="26"/>
      <c r="QY624" s="26"/>
      <c r="QZ624" s="26"/>
      <c r="RA624" s="26"/>
      <c r="RB624" s="26"/>
      <c r="RC624" s="26"/>
      <c r="RD624" s="26"/>
      <c r="RE624" s="26"/>
      <c r="RF624" s="26"/>
      <c r="RG624" s="26"/>
      <c r="RH624" s="26"/>
      <c r="RI624" s="26"/>
      <c r="RJ624" s="26"/>
      <c r="RK624" s="26"/>
      <c r="RL624" s="26"/>
      <c r="RM624" s="26"/>
      <c r="RN624" s="26"/>
      <c r="RO624" s="26"/>
      <c r="RP624" s="26"/>
      <c r="RQ624" s="26"/>
      <c r="RR624" s="26"/>
      <c r="RS624" s="26"/>
      <c r="RT624" s="26"/>
      <c r="RU624" s="26"/>
      <c r="RV624" s="26"/>
      <c r="RW624" s="26"/>
      <c r="RX624" s="26"/>
      <c r="RY624" s="26"/>
      <c r="RZ624" s="26"/>
      <c r="SA624" s="26"/>
      <c r="SB624" s="26"/>
      <c r="SC624" s="26"/>
      <c r="SD624" s="26"/>
      <c r="SE624" s="26"/>
      <c r="SF624" s="26"/>
      <c r="SG624" s="26"/>
      <c r="SH624" s="26"/>
      <c r="SI624" s="26"/>
      <c r="SJ624" s="26"/>
      <c r="SK624" s="26"/>
      <c r="SL624" s="26"/>
      <c r="SM624" s="26"/>
      <c r="SN624" s="26"/>
      <c r="SO624" s="26"/>
      <c r="SP624" s="26"/>
      <c r="AAV624" s="26"/>
      <c r="AAW624" s="26"/>
      <c r="AAX624" s="26"/>
      <c r="AAY624" s="26"/>
      <c r="AAZ624" s="26"/>
      <c r="ABA624" s="26"/>
      <c r="ABB624" s="26"/>
      <c r="ABC624" s="26"/>
      <c r="ABD624" s="26"/>
      <c r="ABE624" s="26"/>
      <c r="ABF624" s="26"/>
      <c r="ABG624" s="26"/>
      <c r="ABH624" s="26"/>
      <c r="ABI624" s="26"/>
      <c r="ABJ624" s="26"/>
      <c r="ABK624" s="26"/>
      <c r="ABL624" s="26"/>
      <c r="ABM624" s="26"/>
      <c r="ABN624" s="26"/>
      <c r="ABO624" s="26"/>
      <c r="ABP624" s="26"/>
      <c r="ABQ624" s="26"/>
      <c r="ABR624" s="26"/>
      <c r="ABS624" s="26"/>
      <c r="ABT624" s="26"/>
      <c r="ABU624" s="26"/>
      <c r="ABV624" s="26"/>
      <c r="ABW624" s="26"/>
      <c r="ABX624" s="26"/>
      <c r="ABY624" s="26"/>
      <c r="ABZ624" s="26"/>
      <c r="ACA624" s="26"/>
      <c r="ACB624" s="26"/>
      <c r="ACC624" s="26"/>
      <c r="ACD624" s="26"/>
      <c r="ACE624" s="26"/>
      <c r="ACF624" s="26"/>
      <c r="ACG624" s="26"/>
      <c r="ACH624" s="26"/>
      <c r="ACI624" s="26"/>
      <c r="ACJ624" s="26"/>
      <c r="ACK624" s="26"/>
      <c r="ACL624" s="26"/>
      <c r="ACM624" s="26"/>
      <c r="ACN624" s="26"/>
      <c r="ACO624" s="26"/>
      <c r="ACP624" s="26"/>
      <c r="ACQ624" s="26"/>
      <c r="ACR624" s="26"/>
      <c r="ACS624" s="26"/>
      <c r="ACT624" s="26"/>
      <c r="ACU624" s="26"/>
      <c r="ACV624" s="26"/>
      <c r="ACW624" s="26"/>
      <c r="ACX624" s="26"/>
      <c r="ACY624" s="26"/>
      <c r="ACZ624" s="26"/>
      <c r="ADA624" s="26"/>
      <c r="ADB624" s="26"/>
      <c r="ADC624" s="26"/>
      <c r="ADD624" s="26"/>
      <c r="ADE624" s="26"/>
      <c r="ADF624" s="26"/>
      <c r="ADG624" s="26"/>
      <c r="ADH624" s="26"/>
      <c r="ADI624" s="26"/>
      <c r="ADJ624" s="26"/>
      <c r="ADK624" s="26"/>
      <c r="ADL624" s="26"/>
      <c r="ADM624" s="26"/>
      <c r="ADN624" s="26"/>
      <c r="ADO624" s="26"/>
      <c r="ADP624" s="26"/>
      <c r="ADQ624" s="26"/>
      <c r="ADR624" s="26"/>
      <c r="ADS624" s="26"/>
      <c r="ADT624" s="26"/>
      <c r="ADU624" s="26"/>
      <c r="ADV624" s="26"/>
      <c r="ADW624" s="26"/>
      <c r="ADX624" s="26"/>
      <c r="ADY624" s="26"/>
      <c r="ADZ624" s="26"/>
      <c r="AEA624" s="26"/>
      <c r="AEB624" s="26"/>
      <c r="AEC624" s="26"/>
      <c r="AED624" s="26"/>
      <c r="AEE624" s="26"/>
      <c r="AEF624" s="26"/>
      <c r="AEG624" s="26"/>
      <c r="AEH624" s="26"/>
      <c r="AEI624" s="26"/>
      <c r="AEJ624" s="26"/>
      <c r="AEK624" s="26"/>
      <c r="AEL624" s="26"/>
      <c r="AEM624" s="26"/>
      <c r="AEN624" s="26"/>
      <c r="AEO624" s="26"/>
      <c r="AEP624" s="26"/>
      <c r="AEQ624" s="26"/>
      <c r="AER624" s="26"/>
      <c r="AES624" s="26"/>
      <c r="AET624" s="26"/>
      <c r="AEU624" s="26"/>
      <c r="AEV624" s="26"/>
      <c r="AEW624" s="26"/>
      <c r="AEX624" s="26"/>
      <c r="AEY624" s="26"/>
      <c r="AEZ624" s="26"/>
      <c r="AFA624" s="26"/>
      <c r="AFB624" s="26"/>
      <c r="AFC624" s="26"/>
      <c r="AFD624" s="26"/>
      <c r="AFE624" s="26"/>
      <c r="AFF624" s="26"/>
      <c r="AFG624" s="26"/>
      <c r="AFH624" s="26"/>
      <c r="AFI624" s="26"/>
      <c r="AFJ624" s="26"/>
      <c r="AFK624" s="26"/>
      <c r="AFL624" s="26"/>
      <c r="AFM624" s="26"/>
      <c r="AFN624" s="26"/>
      <c r="AFO624" s="26"/>
      <c r="AFP624" s="26"/>
      <c r="AFQ624" s="26"/>
      <c r="AFR624" s="26"/>
      <c r="AFS624" s="26"/>
      <c r="AFT624" s="26"/>
      <c r="AFU624" s="26"/>
      <c r="AFV624" s="26"/>
      <c r="AFW624" s="26"/>
      <c r="AFX624" s="26"/>
      <c r="AFY624" s="26"/>
      <c r="AFZ624" s="26"/>
      <c r="AGA624" s="26"/>
      <c r="AGB624" s="26"/>
      <c r="AGC624" s="26"/>
      <c r="AGD624" s="26"/>
      <c r="AGE624" s="26"/>
      <c r="AGF624" s="26"/>
      <c r="AGG624" s="26"/>
      <c r="AGH624" s="26"/>
      <c r="AGI624" s="26"/>
      <c r="AGJ624" s="26"/>
      <c r="AGK624" s="26"/>
      <c r="AGL624" s="26"/>
      <c r="AGM624" s="26"/>
      <c r="AGN624" s="26"/>
      <c r="AGO624" s="26"/>
    </row>
    <row r="625" spans="371:873" x14ac:dyDescent="0.25">
      <c r="NG625" s="26"/>
      <c r="NH625" s="26"/>
      <c r="NI625" s="26"/>
      <c r="NJ625" s="26"/>
      <c r="NK625" s="26"/>
      <c r="NL625" s="26"/>
      <c r="NM625" s="26"/>
      <c r="NN625" s="26"/>
      <c r="NO625" s="26"/>
      <c r="NP625" s="26"/>
      <c r="NQ625" s="26"/>
      <c r="NR625" s="26"/>
      <c r="NS625" s="26"/>
      <c r="NT625" s="26"/>
      <c r="NU625" s="26"/>
      <c r="NV625" s="26"/>
      <c r="NW625" s="26"/>
      <c r="NX625" s="26"/>
      <c r="NY625" s="26"/>
      <c r="NZ625" s="26"/>
      <c r="OA625" s="26"/>
      <c r="OB625" s="26"/>
      <c r="OC625" s="26"/>
      <c r="OD625" s="26"/>
      <c r="OE625" s="26"/>
      <c r="OF625" s="26"/>
      <c r="OG625" s="26"/>
      <c r="OH625" s="26"/>
      <c r="OI625" s="26"/>
      <c r="OJ625" s="26"/>
      <c r="OK625" s="26"/>
      <c r="OL625" s="26"/>
      <c r="OM625" s="26"/>
      <c r="ON625" s="26"/>
      <c r="OO625" s="26"/>
      <c r="OP625" s="26"/>
      <c r="OQ625" s="26"/>
      <c r="OR625" s="26"/>
      <c r="OS625" s="26"/>
      <c r="OT625" s="26"/>
      <c r="OU625" s="26"/>
      <c r="OV625" s="26"/>
      <c r="OW625" s="26"/>
      <c r="OX625" s="26"/>
      <c r="OY625" s="26"/>
      <c r="OZ625" s="26"/>
      <c r="PA625" s="26"/>
      <c r="PB625" s="26"/>
      <c r="PC625" s="26"/>
      <c r="PD625" s="26"/>
      <c r="PE625" s="26"/>
      <c r="PF625" s="26"/>
      <c r="PG625" s="26"/>
      <c r="PH625" s="26"/>
      <c r="PI625" s="26"/>
      <c r="PJ625" s="26"/>
      <c r="PK625" s="26"/>
      <c r="PL625" s="26"/>
      <c r="PM625" s="26"/>
      <c r="PN625" s="26"/>
      <c r="PO625" s="26"/>
      <c r="PP625" s="26"/>
      <c r="PQ625" s="26"/>
      <c r="PR625" s="26"/>
      <c r="PS625" s="26"/>
      <c r="PT625" s="26"/>
      <c r="PU625" s="26"/>
      <c r="PV625" s="26"/>
      <c r="PW625" s="26"/>
      <c r="PX625" s="26"/>
      <c r="PY625" s="26"/>
      <c r="PZ625" s="26"/>
      <c r="QA625" s="26"/>
      <c r="QB625" s="26"/>
      <c r="QC625" s="26"/>
      <c r="QD625" s="26"/>
      <c r="QE625" s="26"/>
      <c r="QF625" s="26"/>
      <c r="QG625" s="26"/>
      <c r="QH625" s="26"/>
      <c r="QI625" s="26"/>
      <c r="QJ625" s="26"/>
      <c r="QK625" s="26"/>
      <c r="QL625" s="26"/>
      <c r="QM625" s="26"/>
      <c r="QN625" s="26"/>
      <c r="QO625" s="26"/>
      <c r="QP625" s="26"/>
      <c r="QQ625" s="26"/>
      <c r="QR625" s="26"/>
      <c r="QS625" s="26"/>
      <c r="QT625" s="26"/>
      <c r="QU625" s="26"/>
      <c r="QV625" s="26"/>
      <c r="QW625" s="26"/>
      <c r="QX625" s="26"/>
      <c r="QY625" s="26"/>
      <c r="QZ625" s="26"/>
      <c r="RA625" s="26"/>
      <c r="RB625" s="26"/>
      <c r="RC625" s="26"/>
      <c r="RD625" s="26"/>
      <c r="RE625" s="26"/>
      <c r="RF625" s="26"/>
      <c r="RG625" s="26"/>
      <c r="RH625" s="26"/>
      <c r="RI625" s="26"/>
      <c r="RJ625" s="26"/>
      <c r="RK625" s="26"/>
      <c r="RL625" s="26"/>
      <c r="RM625" s="26"/>
      <c r="RN625" s="26"/>
      <c r="RO625" s="26"/>
      <c r="RP625" s="26"/>
      <c r="RQ625" s="26"/>
      <c r="RR625" s="26"/>
      <c r="RS625" s="26"/>
      <c r="RT625" s="26"/>
      <c r="RU625" s="26"/>
      <c r="RV625" s="26"/>
      <c r="RW625" s="26"/>
      <c r="RX625" s="26"/>
      <c r="RY625" s="26"/>
      <c r="RZ625" s="26"/>
      <c r="SA625" s="26"/>
      <c r="SB625" s="26"/>
      <c r="SC625" s="26"/>
      <c r="SD625" s="26"/>
      <c r="SE625" s="26"/>
      <c r="SF625" s="26"/>
      <c r="SG625" s="26"/>
      <c r="SH625" s="26"/>
      <c r="SI625" s="26"/>
      <c r="SJ625" s="26"/>
      <c r="SK625" s="26"/>
      <c r="SL625" s="26"/>
      <c r="SM625" s="26"/>
      <c r="SN625" s="26"/>
      <c r="SO625" s="26"/>
      <c r="SP625" s="26"/>
      <c r="AAV625" s="26"/>
      <c r="AAW625" s="26"/>
      <c r="AAX625" s="26"/>
      <c r="AAY625" s="26"/>
      <c r="AAZ625" s="26"/>
      <c r="ABA625" s="26"/>
      <c r="ABB625" s="26"/>
      <c r="ABC625" s="26"/>
      <c r="ABD625" s="26"/>
      <c r="ABE625" s="26"/>
      <c r="ABF625" s="26"/>
      <c r="ABG625" s="26"/>
      <c r="ABH625" s="26"/>
      <c r="ABI625" s="26"/>
      <c r="ABJ625" s="26"/>
      <c r="ABK625" s="26"/>
      <c r="ABL625" s="26"/>
      <c r="ABM625" s="26"/>
      <c r="ABN625" s="26"/>
      <c r="ABO625" s="26"/>
      <c r="ABP625" s="26"/>
      <c r="ABQ625" s="26"/>
      <c r="ABR625" s="26"/>
      <c r="ABS625" s="26"/>
      <c r="ABT625" s="26"/>
      <c r="ABU625" s="26"/>
      <c r="ABV625" s="26"/>
      <c r="ABW625" s="26"/>
      <c r="ABX625" s="26"/>
      <c r="ABY625" s="26"/>
      <c r="ABZ625" s="26"/>
      <c r="ACA625" s="26"/>
      <c r="ACB625" s="26"/>
      <c r="ACC625" s="26"/>
      <c r="ACD625" s="26"/>
      <c r="ACE625" s="26"/>
      <c r="ACF625" s="26"/>
      <c r="ACG625" s="26"/>
      <c r="ACH625" s="26"/>
      <c r="ACI625" s="26"/>
      <c r="ACJ625" s="26"/>
      <c r="ACK625" s="26"/>
      <c r="ACL625" s="26"/>
      <c r="ACM625" s="26"/>
      <c r="ACN625" s="26"/>
      <c r="ACO625" s="26"/>
      <c r="ACP625" s="26"/>
      <c r="ACQ625" s="26"/>
      <c r="ACR625" s="26"/>
      <c r="ACS625" s="26"/>
      <c r="ACT625" s="26"/>
      <c r="ACU625" s="26"/>
      <c r="ACV625" s="26"/>
      <c r="ACW625" s="26"/>
      <c r="ACX625" s="26"/>
      <c r="ACY625" s="26"/>
      <c r="ACZ625" s="26"/>
      <c r="ADA625" s="26"/>
      <c r="ADB625" s="26"/>
      <c r="ADC625" s="26"/>
      <c r="ADD625" s="26"/>
      <c r="ADE625" s="26"/>
      <c r="ADF625" s="26"/>
      <c r="ADG625" s="26"/>
      <c r="ADH625" s="26"/>
      <c r="ADI625" s="26"/>
      <c r="ADJ625" s="26"/>
      <c r="ADK625" s="26"/>
      <c r="ADL625" s="26"/>
      <c r="ADM625" s="26"/>
      <c r="ADN625" s="26"/>
      <c r="ADO625" s="26"/>
      <c r="ADP625" s="26"/>
      <c r="ADQ625" s="26"/>
      <c r="ADR625" s="26"/>
      <c r="ADS625" s="26"/>
      <c r="ADT625" s="26"/>
      <c r="ADU625" s="26"/>
      <c r="ADV625" s="26"/>
      <c r="ADW625" s="26"/>
      <c r="ADX625" s="26"/>
      <c r="ADY625" s="26"/>
      <c r="ADZ625" s="26"/>
      <c r="AEA625" s="26"/>
      <c r="AEB625" s="26"/>
      <c r="AEC625" s="26"/>
      <c r="AED625" s="26"/>
      <c r="AEE625" s="26"/>
      <c r="AEF625" s="26"/>
      <c r="AEG625" s="26"/>
      <c r="AEH625" s="26"/>
      <c r="AEI625" s="26"/>
      <c r="AEJ625" s="26"/>
      <c r="AEK625" s="26"/>
      <c r="AEL625" s="26"/>
      <c r="AEM625" s="26"/>
      <c r="AEN625" s="26"/>
      <c r="AEO625" s="26"/>
      <c r="AEP625" s="26"/>
      <c r="AEQ625" s="26"/>
      <c r="AER625" s="26"/>
      <c r="AES625" s="26"/>
      <c r="AET625" s="26"/>
      <c r="AEU625" s="26"/>
      <c r="AEV625" s="26"/>
      <c r="AEW625" s="26"/>
      <c r="AEX625" s="26"/>
      <c r="AEY625" s="26"/>
      <c r="AEZ625" s="26"/>
      <c r="AFA625" s="26"/>
      <c r="AFB625" s="26"/>
      <c r="AFC625" s="26"/>
      <c r="AFD625" s="26"/>
      <c r="AFE625" s="26"/>
      <c r="AFF625" s="26"/>
      <c r="AFG625" s="26"/>
      <c r="AFH625" s="26"/>
      <c r="AFI625" s="26"/>
      <c r="AFJ625" s="26"/>
      <c r="AFK625" s="26"/>
      <c r="AFL625" s="26"/>
      <c r="AFM625" s="26"/>
      <c r="AFN625" s="26"/>
      <c r="AFO625" s="26"/>
      <c r="AFP625" s="26"/>
      <c r="AFQ625" s="26"/>
      <c r="AFR625" s="26"/>
      <c r="AFS625" s="26"/>
      <c r="AFT625" s="26"/>
      <c r="AFU625" s="26"/>
      <c r="AFV625" s="26"/>
      <c r="AFW625" s="26"/>
      <c r="AFX625" s="26"/>
      <c r="AFY625" s="26"/>
      <c r="AFZ625" s="26"/>
      <c r="AGA625" s="26"/>
      <c r="AGB625" s="26"/>
      <c r="AGC625" s="26"/>
      <c r="AGD625" s="26"/>
      <c r="AGE625" s="26"/>
      <c r="AGF625" s="26"/>
      <c r="AGG625" s="26"/>
      <c r="AGH625" s="26"/>
      <c r="AGI625" s="26"/>
      <c r="AGJ625" s="26"/>
      <c r="AGK625" s="26"/>
      <c r="AGL625" s="26"/>
      <c r="AGM625" s="26"/>
      <c r="AGN625" s="26"/>
      <c r="AGO625" s="26"/>
    </row>
    <row r="626" spans="371:873" x14ac:dyDescent="0.25">
      <c r="NG626" s="26"/>
      <c r="NH626" s="26"/>
      <c r="NI626" s="26"/>
      <c r="NJ626" s="26"/>
      <c r="NK626" s="26"/>
      <c r="NL626" s="26"/>
      <c r="NM626" s="26"/>
      <c r="NN626" s="26"/>
      <c r="NO626" s="26"/>
      <c r="NP626" s="26"/>
      <c r="NQ626" s="26"/>
      <c r="NR626" s="26"/>
      <c r="NS626" s="26"/>
      <c r="NT626" s="26"/>
      <c r="NU626" s="26"/>
      <c r="NV626" s="26"/>
      <c r="NW626" s="26"/>
      <c r="NX626" s="26"/>
      <c r="NY626" s="26"/>
      <c r="NZ626" s="26"/>
      <c r="OA626" s="26"/>
      <c r="OB626" s="26"/>
      <c r="OC626" s="26"/>
      <c r="OD626" s="26"/>
      <c r="OE626" s="26"/>
      <c r="OF626" s="26"/>
      <c r="OG626" s="26"/>
      <c r="OH626" s="26"/>
      <c r="OI626" s="26"/>
      <c r="OJ626" s="26"/>
      <c r="OK626" s="26"/>
      <c r="OL626" s="26"/>
      <c r="OM626" s="26"/>
      <c r="ON626" s="26"/>
      <c r="OO626" s="26"/>
      <c r="OP626" s="26"/>
      <c r="OQ626" s="26"/>
      <c r="OR626" s="26"/>
      <c r="OS626" s="26"/>
      <c r="OT626" s="26"/>
      <c r="OU626" s="26"/>
      <c r="OV626" s="26"/>
      <c r="OW626" s="26"/>
      <c r="OX626" s="26"/>
      <c r="OY626" s="26"/>
      <c r="OZ626" s="26"/>
      <c r="PA626" s="26"/>
      <c r="PB626" s="26"/>
      <c r="PC626" s="26"/>
      <c r="PD626" s="26"/>
      <c r="PE626" s="26"/>
      <c r="PF626" s="26"/>
      <c r="PG626" s="26"/>
      <c r="PH626" s="26"/>
      <c r="PI626" s="26"/>
      <c r="PJ626" s="26"/>
      <c r="PK626" s="26"/>
      <c r="PL626" s="26"/>
      <c r="PM626" s="26"/>
      <c r="PN626" s="26"/>
      <c r="PO626" s="26"/>
      <c r="PP626" s="26"/>
      <c r="PQ626" s="26"/>
      <c r="PR626" s="26"/>
      <c r="PS626" s="26"/>
      <c r="PT626" s="26"/>
      <c r="PU626" s="26"/>
      <c r="PV626" s="26"/>
      <c r="PW626" s="26"/>
      <c r="PX626" s="26"/>
      <c r="PY626" s="26"/>
      <c r="PZ626" s="26"/>
      <c r="QA626" s="26"/>
      <c r="QB626" s="26"/>
      <c r="QC626" s="26"/>
      <c r="QD626" s="26"/>
      <c r="QE626" s="26"/>
      <c r="QF626" s="26"/>
      <c r="QG626" s="26"/>
      <c r="QH626" s="26"/>
      <c r="QI626" s="26"/>
      <c r="QJ626" s="26"/>
      <c r="QK626" s="26"/>
      <c r="QL626" s="26"/>
      <c r="QM626" s="26"/>
      <c r="QN626" s="26"/>
      <c r="QO626" s="26"/>
      <c r="QP626" s="26"/>
      <c r="QQ626" s="26"/>
      <c r="QR626" s="26"/>
      <c r="QS626" s="26"/>
      <c r="QT626" s="26"/>
      <c r="QU626" s="26"/>
      <c r="QV626" s="26"/>
      <c r="QW626" s="26"/>
      <c r="QX626" s="26"/>
      <c r="QY626" s="26"/>
      <c r="QZ626" s="26"/>
      <c r="RA626" s="26"/>
      <c r="RB626" s="26"/>
      <c r="RC626" s="26"/>
      <c r="RD626" s="26"/>
      <c r="RE626" s="26"/>
      <c r="RF626" s="26"/>
      <c r="RG626" s="26"/>
      <c r="RH626" s="26"/>
      <c r="RI626" s="26"/>
      <c r="RJ626" s="26"/>
      <c r="RK626" s="26"/>
      <c r="RL626" s="26"/>
      <c r="RM626" s="26"/>
      <c r="RN626" s="26"/>
      <c r="RO626" s="26"/>
      <c r="RP626" s="26"/>
      <c r="RQ626" s="26"/>
      <c r="RR626" s="26"/>
      <c r="RS626" s="26"/>
      <c r="RT626" s="26"/>
      <c r="RU626" s="26"/>
      <c r="RV626" s="26"/>
      <c r="RW626" s="26"/>
      <c r="RX626" s="26"/>
      <c r="RY626" s="26"/>
      <c r="RZ626" s="26"/>
      <c r="SA626" s="26"/>
      <c r="SB626" s="26"/>
      <c r="SC626" s="26"/>
      <c r="SD626" s="26"/>
      <c r="SE626" s="26"/>
      <c r="SF626" s="26"/>
      <c r="SG626" s="26"/>
      <c r="SH626" s="26"/>
      <c r="SI626" s="26"/>
      <c r="SJ626" s="26"/>
      <c r="SK626" s="26"/>
      <c r="SL626" s="26"/>
      <c r="SM626" s="26"/>
      <c r="SN626" s="26"/>
      <c r="SO626" s="26"/>
      <c r="SP626" s="26"/>
      <c r="AAV626" s="26"/>
      <c r="AAW626" s="26"/>
      <c r="AAX626" s="26"/>
      <c r="AAY626" s="26"/>
      <c r="AAZ626" s="26"/>
      <c r="ABA626" s="26"/>
      <c r="ABB626" s="26"/>
      <c r="ABC626" s="26"/>
      <c r="ABD626" s="26"/>
      <c r="ABE626" s="26"/>
      <c r="ABF626" s="26"/>
      <c r="ABG626" s="26"/>
      <c r="ABH626" s="26"/>
      <c r="ABI626" s="26"/>
      <c r="ABJ626" s="26"/>
      <c r="ABK626" s="26"/>
      <c r="ABL626" s="26"/>
      <c r="ABM626" s="26"/>
      <c r="ABN626" s="26"/>
      <c r="ABO626" s="26"/>
      <c r="ABP626" s="26"/>
      <c r="ABQ626" s="26"/>
      <c r="ABR626" s="26"/>
      <c r="ABS626" s="26"/>
      <c r="ABT626" s="26"/>
      <c r="ABU626" s="26"/>
      <c r="ABV626" s="26"/>
      <c r="ABW626" s="26"/>
      <c r="ABX626" s="26"/>
      <c r="ABY626" s="26"/>
      <c r="ABZ626" s="26"/>
      <c r="ACA626" s="26"/>
      <c r="ACB626" s="26"/>
      <c r="ACC626" s="26"/>
      <c r="ACD626" s="26"/>
      <c r="ACE626" s="26"/>
      <c r="ACF626" s="26"/>
      <c r="ACG626" s="26"/>
      <c r="ACH626" s="26"/>
      <c r="ACI626" s="26"/>
      <c r="ACJ626" s="26"/>
      <c r="ACK626" s="26"/>
      <c r="ACL626" s="26"/>
      <c r="ACM626" s="26"/>
      <c r="ACN626" s="26"/>
      <c r="ACO626" s="26"/>
      <c r="ACP626" s="26"/>
      <c r="ACQ626" s="26"/>
      <c r="ACR626" s="26"/>
      <c r="ACS626" s="26"/>
      <c r="ACT626" s="26"/>
      <c r="ACU626" s="26"/>
      <c r="ACV626" s="26"/>
      <c r="ACW626" s="26"/>
      <c r="ACX626" s="26"/>
      <c r="ACY626" s="26"/>
      <c r="ACZ626" s="26"/>
      <c r="ADA626" s="26"/>
      <c r="ADB626" s="26"/>
      <c r="ADC626" s="26"/>
      <c r="ADD626" s="26"/>
      <c r="ADE626" s="26"/>
      <c r="ADF626" s="26"/>
      <c r="ADG626" s="26"/>
      <c r="ADH626" s="26"/>
      <c r="ADI626" s="26"/>
      <c r="ADJ626" s="26"/>
      <c r="ADK626" s="26"/>
      <c r="ADL626" s="26"/>
      <c r="ADM626" s="26"/>
      <c r="ADN626" s="26"/>
      <c r="ADO626" s="26"/>
      <c r="ADP626" s="26"/>
      <c r="ADQ626" s="26"/>
      <c r="ADR626" s="26"/>
      <c r="ADS626" s="26"/>
      <c r="ADT626" s="26"/>
      <c r="ADU626" s="26"/>
      <c r="ADV626" s="26"/>
      <c r="ADW626" s="26"/>
      <c r="ADX626" s="26"/>
      <c r="ADY626" s="26"/>
      <c r="ADZ626" s="26"/>
      <c r="AEA626" s="26"/>
      <c r="AEB626" s="26"/>
      <c r="AEC626" s="26"/>
      <c r="AED626" s="26"/>
      <c r="AEE626" s="26"/>
      <c r="AEF626" s="26"/>
      <c r="AEG626" s="26"/>
      <c r="AEH626" s="26"/>
      <c r="AEI626" s="26"/>
      <c r="AEJ626" s="26"/>
      <c r="AEK626" s="26"/>
      <c r="AEL626" s="26"/>
      <c r="AEM626" s="26"/>
      <c r="AEN626" s="26"/>
      <c r="AEO626" s="26"/>
      <c r="AEP626" s="26"/>
      <c r="AEQ626" s="26"/>
      <c r="AER626" s="26"/>
      <c r="AES626" s="26"/>
      <c r="AET626" s="26"/>
      <c r="AEU626" s="26"/>
      <c r="AEV626" s="26"/>
      <c r="AEW626" s="26"/>
      <c r="AEX626" s="26"/>
      <c r="AEY626" s="26"/>
      <c r="AEZ626" s="26"/>
      <c r="AFA626" s="26"/>
      <c r="AFB626" s="26"/>
      <c r="AFC626" s="26"/>
      <c r="AFD626" s="26"/>
      <c r="AFE626" s="26"/>
      <c r="AFF626" s="26"/>
      <c r="AFG626" s="26"/>
      <c r="AFH626" s="26"/>
      <c r="AFI626" s="26"/>
      <c r="AFJ626" s="26"/>
      <c r="AFK626" s="26"/>
      <c r="AFL626" s="26"/>
      <c r="AFM626" s="26"/>
      <c r="AFN626" s="26"/>
      <c r="AFO626" s="26"/>
      <c r="AFP626" s="26"/>
      <c r="AFQ626" s="26"/>
      <c r="AFR626" s="26"/>
      <c r="AFS626" s="26"/>
      <c r="AFT626" s="26"/>
      <c r="AFU626" s="26"/>
      <c r="AFV626" s="26"/>
      <c r="AFW626" s="26"/>
      <c r="AFX626" s="26"/>
      <c r="AFY626" s="26"/>
      <c r="AFZ626" s="26"/>
      <c r="AGA626" s="26"/>
      <c r="AGB626" s="26"/>
      <c r="AGC626" s="26"/>
      <c r="AGD626" s="26"/>
      <c r="AGE626" s="26"/>
      <c r="AGF626" s="26"/>
      <c r="AGG626" s="26"/>
      <c r="AGH626" s="26"/>
      <c r="AGI626" s="26"/>
      <c r="AGJ626" s="26"/>
      <c r="AGK626" s="26"/>
      <c r="AGL626" s="26"/>
      <c r="AGM626" s="26"/>
      <c r="AGN626" s="26"/>
      <c r="AGO626" s="26"/>
    </row>
    <row r="627" spans="371:873" x14ac:dyDescent="0.25">
      <c r="NG627" s="26"/>
      <c r="NH627" s="26"/>
      <c r="NI627" s="26"/>
      <c r="NJ627" s="26"/>
      <c r="NK627" s="26"/>
      <c r="NL627" s="26"/>
      <c r="NM627" s="26"/>
      <c r="NN627" s="26"/>
      <c r="NO627" s="26"/>
      <c r="NP627" s="26"/>
      <c r="NQ627" s="26"/>
      <c r="NR627" s="26"/>
      <c r="NS627" s="26"/>
      <c r="NT627" s="26"/>
      <c r="NU627" s="26"/>
      <c r="NV627" s="26"/>
      <c r="NW627" s="26"/>
      <c r="NX627" s="26"/>
      <c r="NY627" s="26"/>
      <c r="NZ627" s="26"/>
      <c r="OA627" s="26"/>
      <c r="OB627" s="26"/>
      <c r="OC627" s="26"/>
      <c r="OD627" s="26"/>
      <c r="OE627" s="26"/>
      <c r="OF627" s="26"/>
      <c r="OG627" s="26"/>
      <c r="OH627" s="26"/>
      <c r="OI627" s="26"/>
      <c r="OJ627" s="26"/>
      <c r="OK627" s="26"/>
      <c r="OL627" s="26"/>
      <c r="OM627" s="26"/>
      <c r="ON627" s="26"/>
      <c r="OO627" s="26"/>
      <c r="OP627" s="26"/>
      <c r="OQ627" s="26"/>
      <c r="OR627" s="26"/>
      <c r="OS627" s="26"/>
      <c r="OT627" s="26"/>
      <c r="OU627" s="26"/>
      <c r="OV627" s="26"/>
      <c r="OW627" s="26"/>
      <c r="OX627" s="26"/>
      <c r="OY627" s="26"/>
      <c r="OZ627" s="26"/>
      <c r="PA627" s="26"/>
      <c r="PB627" s="26"/>
      <c r="PC627" s="26"/>
      <c r="PD627" s="26"/>
      <c r="PE627" s="26"/>
      <c r="PF627" s="26"/>
      <c r="PG627" s="26"/>
      <c r="PH627" s="26"/>
      <c r="PI627" s="26"/>
      <c r="PJ627" s="26"/>
      <c r="PK627" s="26"/>
      <c r="PL627" s="26"/>
      <c r="PM627" s="26"/>
      <c r="PN627" s="26"/>
      <c r="PO627" s="26"/>
      <c r="PP627" s="26"/>
      <c r="PQ627" s="26"/>
      <c r="PR627" s="26"/>
      <c r="PS627" s="26"/>
      <c r="PT627" s="26"/>
      <c r="PU627" s="26"/>
      <c r="PV627" s="26"/>
      <c r="PW627" s="26"/>
      <c r="PX627" s="26"/>
      <c r="PY627" s="26"/>
      <c r="PZ627" s="26"/>
      <c r="QA627" s="26"/>
      <c r="QB627" s="26"/>
      <c r="QC627" s="26"/>
      <c r="QD627" s="26"/>
      <c r="QE627" s="26"/>
      <c r="QF627" s="26"/>
      <c r="QG627" s="26"/>
      <c r="QH627" s="26"/>
      <c r="QI627" s="26"/>
      <c r="QJ627" s="26"/>
      <c r="QK627" s="26"/>
      <c r="QL627" s="26"/>
      <c r="QM627" s="26"/>
      <c r="QN627" s="26"/>
      <c r="QO627" s="26"/>
      <c r="QP627" s="26"/>
      <c r="QQ627" s="26"/>
      <c r="QR627" s="26"/>
      <c r="QS627" s="26"/>
      <c r="QT627" s="26"/>
      <c r="QU627" s="26"/>
      <c r="QV627" s="26"/>
      <c r="QW627" s="26"/>
      <c r="QX627" s="26"/>
      <c r="QY627" s="26"/>
      <c r="QZ627" s="26"/>
      <c r="RA627" s="26"/>
      <c r="RB627" s="26"/>
      <c r="RC627" s="26"/>
      <c r="RD627" s="26"/>
      <c r="RE627" s="26"/>
      <c r="RF627" s="26"/>
      <c r="RG627" s="26"/>
      <c r="RH627" s="26"/>
      <c r="RI627" s="26"/>
      <c r="RJ627" s="26"/>
      <c r="RK627" s="26"/>
      <c r="RL627" s="26"/>
      <c r="RM627" s="26"/>
      <c r="RN627" s="26"/>
      <c r="RO627" s="26"/>
      <c r="RP627" s="26"/>
      <c r="RQ627" s="26"/>
      <c r="RR627" s="26"/>
      <c r="RS627" s="26"/>
      <c r="RT627" s="26"/>
      <c r="RU627" s="26"/>
      <c r="RV627" s="26"/>
      <c r="RW627" s="26"/>
      <c r="RX627" s="26"/>
      <c r="RY627" s="26"/>
      <c r="RZ627" s="26"/>
      <c r="SA627" s="26"/>
      <c r="SB627" s="26"/>
      <c r="SC627" s="26"/>
      <c r="SD627" s="26"/>
      <c r="SE627" s="26"/>
      <c r="SF627" s="26"/>
      <c r="SG627" s="26"/>
      <c r="SH627" s="26"/>
      <c r="SI627" s="26"/>
      <c r="SJ627" s="26"/>
      <c r="SK627" s="26"/>
      <c r="SL627" s="26"/>
      <c r="SM627" s="26"/>
      <c r="SN627" s="26"/>
      <c r="SO627" s="26"/>
      <c r="SP627" s="26"/>
      <c r="AAV627" s="26"/>
      <c r="AAW627" s="26"/>
      <c r="AAX627" s="26"/>
      <c r="AAY627" s="26"/>
      <c r="AAZ627" s="26"/>
      <c r="ABA627" s="26"/>
      <c r="ABB627" s="26"/>
      <c r="ABC627" s="26"/>
      <c r="ABD627" s="26"/>
      <c r="ABE627" s="26"/>
      <c r="ABF627" s="26"/>
      <c r="ABG627" s="26"/>
      <c r="ABH627" s="26"/>
      <c r="ABI627" s="26"/>
      <c r="ABJ627" s="26"/>
      <c r="ABK627" s="26"/>
      <c r="ABL627" s="26"/>
      <c r="ABM627" s="26"/>
      <c r="ABN627" s="26"/>
      <c r="ABO627" s="26"/>
      <c r="ABP627" s="26"/>
      <c r="ABQ627" s="26"/>
      <c r="ABR627" s="26"/>
      <c r="ABS627" s="26"/>
      <c r="ABT627" s="26"/>
      <c r="ABU627" s="26"/>
      <c r="ABV627" s="26"/>
      <c r="ABW627" s="26"/>
      <c r="ABX627" s="26"/>
      <c r="ABY627" s="26"/>
      <c r="ABZ627" s="26"/>
      <c r="ACA627" s="26"/>
      <c r="ACB627" s="26"/>
      <c r="ACC627" s="26"/>
      <c r="ACD627" s="26"/>
      <c r="ACE627" s="26"/>
      <c r="ACF627" s="26"/>
      <c r="ACG627" s="26"/>
      <c r="ACH627" s="26"/>
      <c r="ACI627" s="26"/>
      <c r="ACJ627" s="26"/>
      <c r="ACK627" s="26"/>
      <c r="ACL627" s="26"/>
      <c r="ACM627" s="26"/>
      <c r="ACN627" s="26"/>
      <c r="ACO627" s="26"/>
      <c r="ACP627" s="26"/>
      <c r="ACQ627" s="26"/>
      <c r="ACR627" s="26"/>
      <c r="ACS627" s="26"/>
      <c r="ACT627" s="26"/>
      <c r="ACU627" s="26"/>
      <c r="ACV627" s="26"/>
      <c r="ACW627" s="26"/>
      <c r="ACX627" s="26"/>
      <c r="ACY627" s="26"/>
      <c r="ACZ627" s="26"/>
      <c r="ADA627" s="26"/>
      <c r="ADB627" s="26"/>
      <c r="ADC627" s="26"/>
      <c r="ADD627" s="26"/>
      <c r="ADE627" s="26"/>
      <c r="ADF627" s="26"/>
      <c r="ADG627" s="26"/>
      <c r="ADH627" s="26"/>
      <c r="ADI627" s="26"/>
      <c r="ADJ627" s="26"/>
      <c r="ADK627" s="26"/>
      <c r="ADL627" s="26"/>
      <c r="ADM627" s="26"/>
      <c r="ADN627" s="26"/>
      <c r="ADO627" s="26"/>
      <c r="ADP627" s="26"/>
      <c r="ADQ627" s="26"/>
      <c r="ADR627" s="26"/>
      <c r="ADS627" s="26"/>
      <c r="ADT627" s="26"/>
      <c r="ADU627" s="26"/>
      <c r="ADV627" s="26"/>
      <c r="ADW627" s="26"/>
      <c r="ADX627" s="26"/>
      <c r="ADY627" s="26"/>
      <c r="ADZ627" s="26"/>
      <c r="AEA627" s="26"/>
      <c r="AEB627" s="26"/>
      <c r="AEC627" s="26"/>
      <c r="AED627" s="26"/>
      <c r="AEE627" s="26"/>
      <c r="AEF627" s="26"/>
      <c r="AEG627" s="26"/>
      <c r="AEH627" s="26"/>
      <c r="AEI627" s="26"/>
      <c r="AEJ627" s="26"/>
      <c r="AEK627" s="26"/>
      <c r="AEL627" s="26"/>
      <c r="AEM627" s="26"/>
      <c r="AEN627" s="26"/>
      <c r="AEO627" s="26"/>
      <c r="AEP627" s="26"/>
      <c r="AEQ627" s="26"/>
      <c r="AER627" s="26"/>
      <c r="AES627" s="26"/>
      <c r="AET627" s="26"/>
      <c r="AEU627" s="26"/>
      <c r="AEV627" s="26"/>
      <c r="AEW627" s="26"/>
      <c r="AEX627" s="26"/>
      <c r="AEY627" s="26"/>
      <c r="AEZ627" s="26"/>
      <c r="AFA627" s="26"/>
      <c r="AFB627" s="26"/>
      <c r="AFC627" s="26"/>
      <c r="AFD627" s="26"/>
      <c r="AFE627" s="26"/>
      <c r="AFF627" s="26"/>
      <c r="AFG627" s="26"/>
      <c r="AFH627" s="26"/>
      <c r="AFI627" s="26"/>
      <c r="AFJ627" s="26"/>
      <c r="AFK627" s="26"/>
      <c r="AFL627" s="26"/>
      <c r="AFM627" s="26"/>
      <c r="AFN627" s="26"/>
      <c r="AFO627" s="26"/>
      <c r="AFP627" s="26"/>
      <c r="AFQ627" s="26"/>
      <c r="AFR627" s="26"/>
      <c r="AFS627" s="26"/>
      <c r="AFT627" s="26"/>
      <c r="AFU627" s="26"/>
      <c r="AFV627" s="26"/>
      <c r="AFW627" s="26"/>
      <c r="AFX627" s="26"/>
      <c r="AFY627" s="26"/>
      <c r="AFZ627" s="26"/>
      <c r="AGA627" s="26"/>
      <c r="AGB627" s="26"/>
      <c r="AGC627" s="26"/>
      <c r="AGD627" s="26"/>
      <c r="AGE627" s="26"/>
      <c r="AGF627" s="26"/>
      <c r="AGG627" s="26"/>
      <c r="AGH627" s="26"/>
      <c r="AGI627" s="26"/>
      <c r="AGJ627" s="26"/>
      <c r="AGK627" s="26"/>
      <c r="AGL627" s="26"/>
      <c r="AGM627" s="26"/>
      <c r="AGN627" s="26"/>
      <c r="AGO627" s="26"/>
    </row>
    <row r="628" spans="371:873" x14ac:dyDescent="0.25">
      <c r="NG628" s="26"/>
      <c r="NH628" s="26"/>
      <c r="NI628" s="26"/>
      <c r="NJ628" s="26"/>
      <c r="NK628" s="26"/>
      <c r="NL628" s="26"/>
      <c r="NM628" s="26"/>
      <c r="NN628" s="26"/>
      <c r="NO628" s="26"/>
      <c r="NP628" s="26"/>
      <c r="NQ628" s="26"/>
      <c r="NR628" s="26"/>
      <c r="NS628" s="26"/>
      <c r="NT628" s="26"/>
      <c r="NU628" s="26"/>
      <c r="NV628" s="26"/>
      <c r="NW628" s="26"/>
      <c r="NX628" s="26"/>
      <c r="NY628" s="26"/>
      <c r="NZ628" s="26"/>
      <c r="OA628" s="26"/>
      <c r="OB628" s="26"/>
      <c r="OC628" s="26"/>
      <c r="OD628" s="26"/>
      <c r="OE628" s="26"/>
      <c r="OF628" s="26"/>
      <c r="OG628" s="26"/>
      <c r="OH628" s="26"/>
      <c r="OI628" s="26"/>
      <c r="OJ628" s="26"/>
      <c r="OK628" s="26"/>
      <c r="OL628" s="26"/>
      <c r="OM628" s="26"/>
      <c r="ON628" s="26"/>
      <c r="OO628" s="26"/>
      <c r="OP628" s="26"/>
      <c r="OQ628" s="26"/>
      <c r="OR628" s="26"/>
      <c r="OS628" s="26"/>
      <c r="OT628" s="26"/>
      <c r="OU628" s="26"/>
      <c r="OV628" s="26"/>
      <c r="OW628" s="26"/>
      <c r="OX628" s="26"/>
      <c r="OY628" s="26"/>
      <c r="OZ628" s="26"/>
      <c r="PA628" s="26"/>
      <c r="PB628" s="26"/>
      <c r="PC628" s="26"/>
      <c r="PD628" s="26"/>
      <c r="PE628" s="26"/>
      <c r="PF628" s="26"/>
      <c r="PG628" s="26"/>
      <c r="PH628" s="26"/>
      <c r="PI628" s="26"/>
      <c r="PJ628" s="26"/>
      <c r="PK628" s="26"/>
      <c r="PL628" s="26"/>
      <c r="PM628" s="26"/>
      <c r="PN628" s="26"/>
      <c r="PO628" s="26"/>
      <c r="PP628" s="26"/>
      <c r="PQ628" s="26"/>
      <c r="PR628" s="26"/>
      <c r="PS628" s="26"/>
      <c r="PT628" s="26"/>
      <c r="PU628" s="26"/>
      <c r="PV628" s="26"/>
      <c r="PW628" s="26"/>
      <c r="PX628" s="26"/>
      <c r="PY628" s="26"/>
      <c r="PZ628" s="26"/>
      <c r="QA628" s="26"/>
      <c r="QB628" s="26"/>
      <c r="QC628" s="26"/>
      <c r="QD628" s="26"/>
      <c r="QE628" s="26"/>
      <c r="QF628" s="26"/>
      <c r="QG628" s="26"/>
      <c r="QH628" s="26"/>
      <c r="QI628" s="26"/>
      <c r="QJ628" s="26"/>
      <c r="QK628" s="26"/>
      <c r="QL628" s="26"/>
      <c r="QM628" s="26"/>
      <c r="QN628" s="26"/>
      <c r="QO628" s="26"/>
      <c r="QP628" s="26"/>
      <c r="QQ628" s="26"/>
      <c r="QR628" s="26"/>
      <c r="QS628" s="26"/>
      <c r="QT628" s="26"/>
      <c r="QU628" s="26"/>
      <c r="QV628" s="26"/>
      <c r="QW628" s="26"/>
      <c r="QX628" s="26"/>
      <c r="QY628" s="26"/>
      <c r="QZ628" s="26"/>
      <c r="RA628" s="26"/>
      <c r="RB628" s="26"/>
      <c r="RC628" s="26"/>
      <c r="RD628" s="26"/>
      <c r="RE628" s="26"/>
      <c r="RF628" s="26"/>
      <c r="RG628" s="26"/>
      <c r="RH628" s="26"/>
      <c r="RI628" s="26"/>
      <c r="RJ628" s="26"/>
      <c r="RK628" s="26"/>
      <c r="RL628" s="26"/>
      <c r="RM628" s="26"/>
      <c r="RN628" s="26"/>
      <c r="RO628" s="26"/>
      <c r="RP628" s="26"/>
      <c r="RQ628" s="26"/>
      <c r="RR628" s="26"/>
      <c r="RS628" s="26"/>
      <c r="RT628" s="26"/>
      <c r="RU628" s="26"/>
      <c r="RV628" s="26"/>
      <c r="RW628" s="26"/>
      <c r="RX628" s="26"/>
      <c r="RY628" s="26"/>
      <c r="RZ628" s="26"/>
      <c r="SA628" s="26"/>
      <c r="SB628" s="26"/>
      <c r="SC628" s="26"/>
      <c r="SD628" s="26"/>
      <c r="SE628" s="26"/>
      <c r="SF628" s="26"/>
      <c r="SG628" s="26"/>
      <c r="SH628" s="26"/>
      <c r="SI628" s="26"/>
      <c r="SJ628" s="26"/>
      <c r="SK628" s="26"/>
      <c r="SL628" s="26"/>
      <c r="SM628" s="26"/>
      <c r="SN628" s="26"/>
      <c r="SO628" s="26"/>
      <c r="SP628" s="26"/>
      <c r="AAV628" s="26"/>
      <c r="AAW628" s="26"/>
      <c r="AAX628" s="26"/>
      <c r="AAY628" s="26"/>
      <c r="AAZ628" s="26"/>
      <c r="ABA628" s="26"/>
      <c r="ABB628" s="26"/>
      <c r="ABC628" s="26"/>
      <c r="ABD628" s="26"/>
      <c r="ABE628" s="26"/>
      <c r="ABF628" s="26"/>
      <c r="ABG628" s="26"/>
      <c r="ABH628" s="26"/>
      <c r="ABI628" s="26"/>
      <c r="ABJ628" s="26"/>
      <c r="ABK628" s="26"/>
      <c r="ABL628" s="26"/>
      <c r="ABM628" s="26"/>
      <c r="ABN628" s="26"/>
      <c r="ABO628" s="26"/>
      <c r="ABP628" s="26"/>
      <c r="ABQ628" s="26"/>
      <c r="ABR628" s="26"/>
      <c r="ABS628" s="26"/>
      <c r="ABT628" s="26"/>
      <c r="ABU628" s="26"/>
      <c r="ABV628" s="26"/>
      <c r="ABW628" s="26"/>
      <c r="ABX628" s="26"/>
      <c r="ABY628" s="26"/>
      <c r="ABZ628" s="26"/>
      <c r="ACA628" s="26"/>
      <c r="ACB628" s="26"/>
      <c r="ACC628" s="26"/>
      <c r="ACD628" s="26"/>
      <c r="ACE628" s="26"/>
      <c r="ACF628" s="26"/>
      <c r="ACG628" s="26"/>
      <c r="ACH628" s="26"/>
      <c r="ACI628" s="26"/>
      <c r="ACJ628" s="26"/>
      <c r="ACK628" s="26"/>
      <c r="ACL628" s="26"/>
      <c r="ACM628" s="26"/>
      <c r="ACN628" s="26"/>
      <c r="ACO628" s="26"/>
      <c r="ACP628" s="26"/>
      <c r="ACQ628" s="26"/>
      <c r="ACR628" s="26"/>
      <c r="ACS628" s="26"/>
      <c r="ACT628" s="26"/>
      <c r="ACU628" s="26"/>
      <c r="ACV628" s="26"/>
      <c r="ACW628" s="26"/>
      <c r="ACX628" s="26"/>
      <c r="ACY628" s="26"/>
      <c r="ACZ628" s="26"/>
      <c r="ADA628" s="26"/>
      <c r="ADB628" s="26"/>
      <c r="ADC628" s="26"/>
      <c r="ADD628" s="26"/>
      <c r="ADE628" s="26"/>
      <c r="ADF628" s="26"/>
      <c r="ADG628" s="26"/>
      <c r="ADH628" s="26"/>
      <c r="ADI628" s="26"/>
      <c r="ADJ628" s="26"/>
      <c r="ADK628" s="26"/>
      <c r="ADL628" s="26"/>
      <c r="ADM628" s="26"/>
      <c r="ADN628" s="26"/>
      <c r="ADO628" s="26"/>
      <c r="ADP628" s="26"/>
      <c r="ADQ628" s="26"/>
      <c r="ADR628" s="26"/>
      <c r="ADS628" s="26"/>
      <c r="ADT628" s="26"/>
      <c r="ADU628" s="26"/>
      <c r="ADV628" s="26"/>
      <c r="ADW628" s="26"/>
      <c r="ADX628" s="26"/>
      <c r="ADY628" s="26"/>
      <c r="ADZ628" s="26"/>
      <c r="AEA628" s="26"/>
      <c r="AEB628" s="26"/>
      <c r="AEC628" s="26"/>
      <c r="AED628" s="26"/>
      <c r="AEE628" s="26"/>
      <c r="AEF628" s="26"/>
      <c r="AEG628" s="26"/>
      <c r="AEH628" s="26"/>
      <c r="AEI628" s="26"/>
      <c r="AEJ628" s="26"/>
      <c r="AEK628" s="26"/>
      <c r="AEL628" s="26"/>
      <c r="AEM628" s="26"/>
      <c r="AEN628" s="26"/>
      <c r="AEO628" s="26"/>
      <c r="AEP628" s="26"/>
      <c r="AEQ628" s="26"/>
      <c r="AER628" s="26"/>
      <c r="AES628" s="26"/>
      <c r="AET628" s="26"/>
      <c r="AEU628" s="26"/>
      <c r="AEV628" s="26"/>
      <c r="AEW628" s="26"/>
      <c r="AEX628" s="26"/>
      <c r="AEY628" s="26"/>
      <c r="AEZ628" s="26"/>
      <c r="AFA628" s="26"/>
      <c r="AFB628" s="26"/>
      <c r="AFC628" s="26"/>
      <c r="AFD628" s="26"/>
      <c r="AFE628" s="26"/>
      <c r="AFF628" s="26"/>
      <c r="AFG628" s="26"/>
      <c r="AFH628" s="26"/>
      <c r="AFI628" s="26"/>
      <c r="AFJ628" s="26"/>
      <c r="AFK628" s="26"/>
      <c r="AFL628" s="26"/>
      <c r="AFM628" s="26"/>
      <c r="AFN628" s="26"/>
      <c r="AFO628" s="26"/>
      <c r="AFP628" s="26"/>
      <c r="AFQ628" s="26"/>
      <c r="AFR628" s="26"/>
      <c r="AFS628" s="26"/>
      <c r="AFT628" s="26"/>
      <c r="AFU628" s="26"/>
      <c r="AFV628" s="26"/>
      <c r="AFW628" s="26"/>
      <c r="AFX628" s="26"/>
      <c r="AFY628" s="26"/>
      <c r="AFZ628" s="26"/>
      <c r="AGA628" s="26"/>
      <c r="AGB628" s="26"/>
      <c r="AGC628" s="26"/>
      <c r="AGD628" s="26"/>
      <c r="AGE628" s="26"/>
      <c r="AGF628" s="26"/>
      <c r="AGG628" s="26"/>
      <c r="AGH628" s="26"/>
      <c r="AGI628" s="26"/>
      <c r="AGJ628" s="26"/>
      <c r="AGK628" s="26"/>
      <c r="AGL628" s="26"/>
      <c r="AGM628" s="26"/>
      <c r="AGN628" s="26"/>
      <c r="AGO628" s="26"/>
    </row>
    <row r="629" spans="371:873" x14ac:dyDescent="0.25">
      <c r="NG629" s="26"/>
      <c r="NH629" s="26"/>
      <c r="NI629" s="26"/>
      <c r="NJ629" s="26"/>
      <c r="NK629" s="26"/>
      <c r="NL629" s="26"/>
      <c r="NM629" s="26"/>
      <c r="NN629" s="26"/>
      <c r="NO629" s="26"/>
      <c r="NP629" s="26"/>
      <c r="NQ629" s="26"/>
      <c r="NR629" s="26"/>
      <c r="NS629" s="26"/>
      <c r="NT629" s="26"/>
      <c r="NU629" s="26"/>
      <c r="NV629" s="26"/>
      <c r="NW629" s="26"/>
      <c r="NX629" s="26"/>
      <c r="NY629" s="26"/>
      <c r="NZ629" s="26"/>
      <c r="OA629" s="26"/>
      <c r="OB629" s="26"/>
      <c r="OC629" s="26"/>
      <c r="OD629" s="26"/>
      <c r="OE629" s="26"/>
      <c r="OF629" s="26"/>
      <c r="OG629" s="26"/>
      <c r="OH629" s="26"/>
      <c r="OI629" s="26"/>
      <c r="OJ629" s="26"/>
      <c r="OK629" s="26"/>
      <c r="OL629" s="26"/>
      <c r="OM629" s="26"/>
      <c r="ON629" s="26"/>
      <c r="OO629" s="26"/>
      <c r="OP629" s="26"/>
      <c r="OQ629" s="26"/>
      <c r="OR629" s="26"/>
      <c r="OS629" s="26"/>
      <c r="OT629" s="26"/>
      <c r="OU629" s="26"/>
      <c r="OV629" s="26"/>
      <c r="OW629" s="26"/>
      <c r="OX629" s="26"/>
      <c r="OY629" s="26"/>
      <c r="OZ629" s="26"/>
      <c r="PA629" s="26"/>
      <c r="PB629" s="26"/>
      <c r="PC629" s="26"/>
      <c r="PD629" s="26"/>
      <c r="PE629" s="26"/>
      <c r="PF629" s="26"/>
      <c r="PG629" s="26"/>
      <c r="PH629" s="26"/>
      <c r="PI629" s="26"/>
      <c r="PJ629" s="26"/>
      <c r="PK629" s="26"/>
      <c r="PL629" s="26"/>
      <c r="PM629" s="26"/>
      <c r="PN629" s="26"/>
      <c r="PO629" s="26"/>
      <c r="PP629" s="26"/>
      <c r="PQ629" s="26"/>
      <c r="PR629" s="26"/>
      <c r="PS629" s="26"/>
      <c r="PT629" s="26"/>
      <c r="PU629" s="26"/>
      <c r="PV629" s="26"/>
      <c r="PW629" s="26"/>
      <c r="PX629" s="26"/>
      <c r="PY629" s="26"/>
      <c r="PZ629" s="26"/>
      <c r="QA629" s="26"/>
      <c r="QB629" s="26"/>
      <c r="QC629" s="26"/>
      <c r="QD629" s="26"/>
      <c r="QE629" s="26"/>
      <c r="QF629" s="26"/>
      <c r="QG629" s="26"/>
      <c r="QH629" s="26"/>
      <c r="QI629" s="26"/>
      <c r="QJ629" s="26"/>
      <c r="QK629" s="26"/>
      <c r="QL629" s="26"/>
      <c r="QM629" s="26"/>
      <c r="QN629" s="26"/>
      <c r="QO629" s="26"/>
      <c r="QP629" s="26"/>
      <c r="QQ629" s="26"/>
      <c r="QR629" s="26"/>
      <c r="QS629" s="26"/>
      <c r="QT629" s="26"/>
      <c r="QU629" s="26"/>
      <c r="QV629" s="26"/>
      <c r="QW629" s="26"/>
      <c r="QX629" s="26"/>
      <c r="QY629" s="26"/>
      <c r="QZ629" s="26"/>
      <c r="RA629" s="26"/>
      <c r="RB629" s="26"/>
      <c r="RC629" s="26"/>
      <c r="RD629" s="26"/>
      <c r="RE629" s="26"/>
      <c r="RF629" s="26"/>
      <c r="RG629" s="26"/>
      <c r="RH629" s="26"/>
      <c r="RI629" s="26"/>
      <c r="RJ629" s="26"/>
      <c r="RK629" s="26"/>
      <c r="RL629" s="26"/>
      <c r="RM629" s="26"/>
      <c r="RN629" s="26"/>
      <c r="RO629" s="26"/>
      <c r="RP629" s="26"/>
      <c r="RQ629" s="26"/>
      <c r="RR629" s="26"/>
      <c r="RS629" s="26"/>
      <c r="RT629" s="26"/>
      <c r="RU629" s="26"/>
      <c r="RV629" s="26"/>
      <c r="RW629" s="26"/>
      <c r="RX629" s="26"/>
      <c r="RY629" s="26"/>
      <c r="RZ629" s="26"/>
      <c r="SA629" s="26"/>
      <c r="SB629" s="26"/>
      <c r="SC629" s="26"/>
      <c r="SD629" s="26"/>
      <c r="SE629" s="26"/>
      <c r="SF629" s="26"/>
      <c r="SG629" s="26"/>
      <c r="SH629" s="26"/>
      <c r="SI629" s="26"/>
      <c r="SJ629" s="26"/>
      <c r="SK629" s="26"/>
      <c r="SL629" s="26"/>
      <c r="SM629" s="26"/>
      <c r="SN629" s="26"/>
      <c r="SO629" s="26"/>
      <c r="SP629" s="26"/>
      <c r="AAV629" s="26"/>
      <c r="AAW629" s="26"/>
      <c r="AAX629" s="26"/>
      <c r="AAY629" s="26"/>
      <c r="AAZ629" s="26"/>
      <c r="ABA629" s="26"/>
      <c r="ABB629" s="26"/>
      <c r="ABC629" s="26"/>
      <c r="ABD629" s="26"/>
      <c r="ABE629" s="26"/>
      <c r="ABF629" s="26"/>
      <c r="ABG629" s="26"/>
      <c r="ABH629" s="26"/>
      <c r="ABI629" s="26"/>
      <c r="ABJ629" s="26"/>
      <c r="ABK629" s="26"/>
      <c r="ABL629" s="26"/>
      <c r="ABM629" s="26"/>
      <c r="ABN629" s="26"/>
      <c r="ABO629" s="26"/>
      <c r="ABP629" s="26"/>
      <c r="ABQ629" s="26"/>
      <c r="ABR629" s="26"/>
      <c r="ABS629" s="26"/>
      <c r="ABT629" s="26"/>
      <c r="ABU629" s="26"/>
      <c r="ABV629" s="26"/>
      <c r="ABW629" s="26"/>
      <c r="ABX629" s="26"/>
      <c r="ABY629" s="26"/>
      <c r="ABZ629" s="26"/>
      <c r="ACA629" s="26"/>
      <c r="ACB629" s="26"/>
      <c r="ACC629" s="26"/>
      <c r="ACD629" s="26"/>
      <c r="ACE629" s="26"/>
      <c r="ACF629" s="26"/>
      <c r="ACG629" s="26"/>
      <c r="ACH629" s="26"/>
      <c r="ACI629" s="26"/>
      <c r="ACJ629" s="26"/>
      <c r="ACK629" s="26"/>
      <c r="ACL629" s="26"/>
      <c r="ACM629" s="26"/>
      <c r="ACN629" s="26"/>
      <c r="ACO629" s="26"/>
      <c r="ACP629" s="26"/>
      <c r="ACQ629" s="26"/>
      <c r="ACR629" s="26"/>
      <c r="ACS629" s="26"/>
      <c r="ACT629" s="26"/>
      <c r="ACU629" s="26"/>
      <c r="ACV629" s="26"/>
      <c r="ACW629" s="26"/>
      <c r="ACX629" s="26"/>
      <c r="ACY629" s="26"/>
      <c r="ACZ629" s="26"/>
      <c r="ADA629" s="26"/>
      <c r="ADB629" s="26"/>
      <c r="ADC629" s="26"/>
      <c r="ADD629" s="26"/>
      <c r="ADE629" s="26"/>
      <c r="ADF629" s="26"/>
      <c r="ADG629" s="26"/>
      <c r="ADH629" s="26"/>
      <c r="ADI629" s="26"/>
      <c r="ADJ629" s="26"/>
      <c r="ADK629" s="26"/>
      <c r="ADL629" s="26"/>
      <c r="ADM629" s="26"/>
      <c r="ADN629" s="26"/>
      <c r="ADO629" s="26"/>
      <c r="ADP629" s="26"/>
      <c r="ADQ629" s="26"/>
      <c r="ADR629" s="26"/>
      <c r="ADS629" s="26"/>
      <c r="ADT629" s="26"/>
      <c r="ADU629" s="26"/>
      <c r="ADV629" s="26"/>
      <c r="ADW629" s="26"/>
      <c r="ADX629" s="26"/>
      <c r="ADY629" s="26"/>
      <c r="ADZ629" s="26"/>
      <c r="AEA629" s="26"/>
      <c r="AEB629" s="26"/>
      <c r="AEC629" s="26"/>
      <c r="AED629" s="26"/>
      <c r="AEE629" s="26"/>
      <c r="AEF629" s="26"/>
      <c r="AEG629" s="26"/>
      <c r="AEH629" s="26"/>
      <c r="AEI629" s="26"/>
      <c r="AEJ629" s="26"/>
      <c r="AEK629" s="26"/>
      <c r="AEL629" s="26"/>
      <c r="AEM629" s="26"/>
      <c r="AEN629" s="26"/>
      <c r="AEO629" s="26"/>
      <c r="AEP629" s="26"/>
      <c r="AEQ629" s="26"/>
      <c r="AER629" s="26"/>
      <c r="AES629" s="26"/>
      <c r="AET629" s="26"/>
      <c r="AEU629" s="26"/>
      <c r="AEV629" s="26"/>
      <c r="AEW629" s="26"/>
      <c r="AEX629" s="26"/>
      <c r="AEY629" s="26"/>
      <c r="AEZ629" s="26"/>
      <c r="AFA629" s="26"/>
      <c r="AFB629" s="26"/>
      <c r="AFC629" s="26"/>
      <c r="AFD629" s="26"/>
      <c r="AFE629" s="26"/>
      <c r="AFF629" s="26"/>
      <c r="AFG629" s="26"/>
      <c r="AFH629" s="26"/>
      <c r="AFI629" s="26"/>
      <c r="AFJ629" s="26"/>
      <c r="AFK629" s="26"/>
      <c r="AFL629" s="26"/>
      <c r="AFM629" s="26"/>
      <c r="AFN629" s="26"/>
      <c r="AFO629" s="26"/>
      <c r="AFP629" s="26"/>
      <c r="AFQ629" s="26"/>
      <c r="AFR629" s="26"/>
      <c r="AFS629" s="26"/>
      <c r="AFT629" s="26"/>
      <c r="AFU629" s="26"/>
      <c r="AFV629" s="26"/>
      <c r="AFW629" s="26"/>
      <c r="AFX629" s="26"/>
      <c r="AFY629" s="26"/>
      <c r="AFZ629" s="26"/>
      <c r="AGA629" s="26"/>
      <c r="AGB629" s="26"/>
      <c r="AGC629" s="26"/>
      <c r="AGD629" s="26"/>
      <c r="AGE629" s="26"/>
      <c r="AGF629" s="26"/>
      <c r="AGG629" s="26"/>
      <c r="AGH629" s="26"/>
      <c r="AGI629" s="26"/>
      <c r="AGJ629" s="26"/>
      <c r="AGK629" s="26"/>
      <c r="AGL629" s="26"/>
      <c r="AGM629" s="26"/>
      <c r="AGN629" s="26"/>
      <c r="AGO629" s="26"/>
    </row>
    <row r="630" spans="371:873" x14ac:dyDescent="0.25">
      <c r="NG630" s="26"/>
      <c r="NH630" s="26"/>
      <c r="NI630" s="26"/>
      <c r="NJ630" s="26"/>
      <c r="NK630" s="26"/>
      <c r="NL630" s="26"/>
      <c r="NM630" s="26"/>
      <c r="NN630" s="26"/>
      <c r="NO630" s="26"/>
      <c r="NP630" s="26"/>
      <c r="NQ630" s="26"/>
      <c r="NR630" s="26"/>
      <c r="NS630" s="26"/>
      <c r="NT630" s="26"/>
      <c r="NU630" s="26"/>
      <c r="NV630" s="26"/>
      <c r="NW630" s="26"/>
      <c r="NX630" s="26"/>
      <c r="NY630" s="26"/>
      <c r="NZ630" s="26"/>
      <c r="OA630" s="26"/>
      <c r="OB630" s="26"/>
      <c r="OC630" s="26"/>
      <c r="OD630" s="26"/>
      <c r="OE630" s="26"/>
      <c r="OF630" s="26"/>
      <c r="OG630" s="26"/>
      <c r="OH630" s="26"/>
      <c r="OI630" s="26"/>
      <c r="OJ630" s="26"/>
      <c r="OK630" s="26"/>
      <c r="OL630" s="26"/>
      <c r="OM630" s="26"/>
      <c r="ON630" s="26"/>
      <c r="OO630" s="26"/>
      <c r="OP630" s="26"/>
      <c r="OQ630" s="26"/>
      <c r="OR630" s="26"/>
      <c r="OS630" s="26"/>
      <c r="OT630" s="26"/>
      <c r="OU630" s="26"/>
      <c r="OV630" s="26"/>
      <c r="OW630" s="26"/>
      <c r="OX630" s="26"/>
      <c r="OY630" s="26"/>
      <c r="OZ630" s="26"/>
      <c r="PA630" s="26"/>
      <c r="PB630" s="26"/>
      <c r="PC630" s="26"/>
      <c r="PD630" s="26"/>
      <c r="PE630" s="26"/>
      <c r="PF630" s="26"/>
      <c r="PG630" s="26"/>
      <c r="PH630" s="26"/>
      <c r="PI630" s="26"/>
      <c r="PJ630" s="26"/>
      <c r="PK630" s="26"/>
      <c r="PL630" s="26"/>
      <c r="PM630" s="26"/>
      <c r="PN630" s="26"/>
      <c r="PO630" s="26"/>
      <c r="PP630" s="26"/>
      <c r="PQ630" s="26"/>
      <c r="PR630" s="26"/>
      <c r="PS630" s="26"/>
      <c r="PT630" s="26"/>
      <c r="PU630" s="26"/>
      <c r="PV630" s="26"/>
      <c r="PW630" s="26"/>
      <c r="PX630" s="26"/>
      <c r="PY630" s="26"/>
      <c r="PZ630" s="26"/>
      <c r="QA630" s="26"/>
      <c r="QB630" s="26"/>
      <c r="QC630" s="26"/>
      <c r="QD630" s="26"/>
      <c r="QE630" s="26"/>
      <c r="QF630" s="26"/>
      <c r="QG630" s="26"/>
      <c r="QH630" s="26"/>
      <c r="QI630" s="26"/>
      <c r="QJ630" s="26"/>
      <c r="QK630" s="26"/>
      <c r="QL630" s="26"/>
      <c r="QM630" s="26"/>
      <c r="QN630" s="26"/>
      <c r="QO630" s="26"/>
      <c r="QP630" s="26"/>
      <c r="QQ630" s="26"/>
      <c r="QR630" s="26"/>
      <c r="QS630" s="26"/>
      <c r="QT630" s="26"/>
      <c r="QU630" s="26"/>
      <c r="QV630" s="26"/>
      <c r="QW630" s="26"/>
      <c r="QX630" s="26"/>
      <c r="QY630" s="26"/>
      <c r="QZ630" s="26"/>
      <c r="RA630" s="26"/>
      <c r="RB630" s="26"/>
      <c r="RC630" s="26"/>
      <c r="RD630" s="26"/>
      <c r="RE630" s="26"/>
      <c r="RF630" s="26"/>
      <c r="RG630" s="26"/>
      <c r="RH630" s="26"/>
      <c r="RI630" s="26"/>
      <c r="RJ630" s="26"/>
      <c r="RK630" s="26"/>
      <c r="RL630" s="26"/>
      <c r="RM630" s="26"/>
      <c r="RN630" s="26"/>
      <c r="RO630" s="26"/>
      <c r="RP630" s="26"/>
      <c r="RQ630" s="26"/>
      <c r="RR630" s="26"/>
      <c r="RS630" s="26"/>
      <c r="RT630" s="26"/>
      <c r="RU630" s="26"/>
      <c r="RV630" s="26"/>
      <c r="RW630" s="26"/>
      <c r="RX630" s="26"/>
      <c r="RY630" s="26"/>
      <c r="RZ630" s="26"/>
      <c r="SA630" s="26"/>
      <c r="SB630" s="26"/>
      <c r="SC630" s="26"/>
      <c r="SD630" s="26"/>
      <c r="SE630" s="26"/>
      <c r="SF630" s="26"/>
      <c r="SG630" s="26"/>
      <c r="SH630" s="26"/>
      <c r="SI630" s="26"/>
      <c r="SJ630" s="26"/>
      <c r="SK630" s="26"/>
      <c r="SL630" s="26"/>
      <c r="SM630" s="26"/>
      <c r="SN630" s="26"/>
      <c r="SO630" s="26"/>
      <c r="SP630" s="26"/>
      <c r="AAV630" s="26"/>
      <c r="AAW630" s="26"/>
      <c r="AAX630" s="26"/>
      <c r="AAY630" s="26"/>
      <c r="AAZ630" s="26"/>
      <c r="ABA630" s="26"/>
      <c r="ABB630" s="26"/>
      <c r="ABC630" s="26"/>
      <c r="ABD630" s="26"/>
      <c r="ABE630" s="26"/>
      <c r="ABF630" s="26"/>
      <c r="ABG630" s="26"/>
      <c r="ABH630" s="26"/>
      <c r="ABI630" s="26"/>
      <c r="ABJ630" s="26"/>
      <c r="ABK630" s="26"/>
      <c r="ABL630" s="26"/>
      <c r="ABM630" s="26"/>
      <c r="ABN630" s="26"/>
      <c r="ABO630" s="26"/>
      <c r="ABP630" s="26"/>
      <c r="ABQ630" s="26"/>
      <c r="ABR630" s="26"/>
      <c r="ABS630" s="26"/>
      <c r="ABT630" s="26"/>
      <c r="ABU630" s="26"/>
      <c r="ABV630" s="26"/>
      <c r="ABW630" s="26"/>
      <c r="ABX630" s="26"/>
      <c r="ABY630" s="26"/>
      <c r="ABZ630" s="26"/>
      <c r="ACA630" s="26"/>
      <c r="ACB630" s="26"/>
      <c r="ACC630" s="26"/>
      <c r="ACD630" s="26"/>
      <c r="ACE630" s="26"/>
      <c r="ACF630" s="26"/>
      <c r="ACG630" s="26"/>
      <c r="ACH630" s="26"/>
      <c r="ACI630" s="26"/>
      <c r="ACJ630" s="26"/>
      <c r="ACK630" s="26"/>
      <c r="ACL630" s="26"/>
      <c r="ACM630" s="26"/>
      <c r="ACN630" s="26"/>
      <c r="ACO630" s="26"/>
      <c r="ACP630" s="26"/>
      <c r="ACQ630" s="26"/>
      <c r="ACR630" s="26"/>
      <c r="ACS630" s="26"/>
      <c r="ACT630" s="26"/>
      <c r="ACU630" s="26"/>
      <c r="ACV630" s="26"/>
      <c r="ACW630" s="26"/>
      <c r="ACX630" s="26"/>
      <c r="ACY630" s="26"/>
      <c r="ACZ630" s="26"/>
      <c r="ADA630" s="26"/>
      <c r="ADB630" s="26"/>
      <c r="ADC630" s="26"/>
      <c r="ADD630" s="26"/>
      <c r="ADE630" s="26"/>
      <c r="ADF630" s="26"/>
      <c r="ADG630" s="26"/>
      <c r="ADH630" s="26"/>
      <c r="ADI630" s="26"/>
      <c r="ADJ630" s="26"/>
      <c r="ADK630" s="26"/>
      <c r="ADL630" s="26"/>
      <c r="ADM630" s="26"/>
      <c r="ADN630" s="26"/>
      <c r="ADO630" s="26"/>
      <c r="ADP630" s="26"/>
      <c r="ADQ630" s="26"/>
      <c r="ADR630" s="26"/>
      <c r="ADS630" s="26"/>
      <c r="ADT630" s="26"/>
      <c r="ADU630" s="26"/>
      <c r="ADV630" s="26"/>
      <c r="ADW630" s="26"/>
      <c r="ADX630" s="26"/>
      <c r="ADY630" s="26"/>
      <c r="ADZ630" s="26"/>
      <c r="AEA630" s="26"/>
      <c r="AEB630" s="26"/>
      <c r="AEC630" s="26"/>
      <c r="AED630" s="26"/>
      <c r="AEE630" s="26"/>
      <c r="AEF630" s="26"/>
      <c r="AEG630" s="26"/>
      <c r="AEH630" s="26"/>
      <c r="AEI630" s="26"/>
      <c r="AEJ630" s="26"/>
      <c r="AEK630" s="26"/>
      <c r="AEL630" s="26"/>
      <c r="AEM630" s="26"/>
      <c r="AEN630" s="26"/>
      <c r="AEO630" s="26"/>
      <c r="AEP630" s="26"/>
      <c r="AEQ630" s="26"/>
      <c r="AER630" s="26"/>
      <c r="AES630" s="26"/>
      <c r="AET630" s="26"/>
      <c r="AEU630" s="26"/>
      <c r="AEV630" s="26"/>
      <c r="AEW630" s="26"/>
      <c r="AEX630" s="26"/>
      <c r="AEY630" s="26"/>
      <c r="AEZ630" s="26"/>
      <c r="AFA630" s="26"/>
      <c r="AFB630" s="26"/>
      <c r="AFC630" s="26"/>
      <c r="AFD630" s="26"/>
      <c r="AFE630" s="26"/>
      <c r="AFF630" s="26"/>
      <c r="AFG630" s="26"/>
      <c r="AFH630" s="26"/>
      <c r="AFI630" s="26"/>
      <c r="AFJ630" s="26"/>
      <c r="AFK630" s="26"/>
      <c r="AFL630" s="26"/>
      <c r="AFM630" s="26"/>
      <c r="AFN630" s="26"/>
      <c r="AFO630" s="26"/>
      <c r="AFP630" s="26"/>
      <c r="AFQ630" s="26"/>
      <c r="AFR630" s="26"/>
      <c r="AFS630" s="26"/>
      <c r="AFT630" s="26"/>
      <c r="AFU630" s="26"/>
      <c r="AFV630" s="26"/>
      <c r="AFW630" s="26"/>
      <c r="AFX630" s="26"/>
      <c r="AFY630" s="26"/>
      <c r="AFZ630" s="26"/>
      <c r="AGA630" s="26"/>
      <c r="AGB630" s="26"/>
      <c r="AGC630" s="26"/>
      <c r="AGD630" s="26"/>
      <c r="AGE630" s="26"/>
      <c r="AGF630" s="26"/>
      <c r="AGG630" s="26"/>
      <c r="AGH630" s="26"/>
      <c r="AGI630" s="26"/>
      <c r="AGJ630" s="26"/>
      <c r="AGK630" s="26"/>
      <c r="AGL630" s="26"/>
      <c r="AGM630" s="26"/>
      <c r="AGN630" s="26"/>
      <c r="AGO630" s="26"/>
    </row>
    <row r="631" spans="371:873" x14ac:dyDescent="0.25">
      <c r="NG631" s="26"/>
      <c r="NH631" s="26"/>
      <c r="NI631" s="26"/>
      <c r="NJ631" s="26"/>
      <c r="NK631" s="26"/>
      <c r="NL631" s="26"/>
      <c r="NM631" s="26"/>
      <c r="NN631" s="26"/>
      <c r="NO631" s="26"/>
      <c r="NP631" s="26"/>
      <c r="NQ631" s="26"/>
      <c r="NR631" s="26"/>
      <c r="NS631" s="26"/>
      <c r="NT631" s="26"/>
      <c r="NU631" s="26"/>
      <c r="NV631" s="26"/>
      <c r="NW631" s="26"/>
      <c r="NX631" s="26"/>
      <c r="NY631" s="26"/>
      <c r="NZ631" s="26"/>
      <c r="OA631" s="26"/>
      <c r="OB631" s="26"/>
      <c r="OC631" s="26"/>
      <c r="OD631" s="26"/>
      <c r="OE631" s="26"/>
      <c r="OF631" s="26"/>
      <c r="OG631" s="26"/>
      <c r="OH631" s="26"/>
      <c r="OI631" s="26"/>
      <c r="OJ631" s="26"/>
      <c r="OK631" s="26"/>
      <c r="OL631" s="26"/>
      <c r="OM631" s="26"/>
      <c r="ON631" s="26"/>
      <c r="OO631" s="26"/>
      <c r="OP631" s="26"/>
      <c r="OQ631" s="26"/>
      <c r="OR631" s="26"/>
      <c r="OS631" s="26"/>
      <c r="OT631" s="26"/>
      <c r="OU631" s="26"/>
      <c r="OV631" s="26"/>
      <c r="OW631" s="26"/>
      <c r="OX631" s="26"/>
      <c r="OY631" s="26"/>
      <c r="OZ631" s="26"/>
      <c r="PA631" s="26"/>
      <c r="PB631" s="26"/>
      <c r="PC631" s="26"/>
      <c r="PD631" s="26"/>
      <c r="PE631" s="26"/>
      <c r="PF631" s="26"/>
      <c r="PG631" s="26"/>
      <c r="PH631" s="26"/>
      <c r="PI631" s="26"/>
      <c r="PJ631" s="26"/>
      <c r="PK631" s="26"/>
      <c r="PL631" s="26"/>
      <c r="PM631" s="26"/>
      <c r="PN631" s="26"/>
      <c r="PO631" s="26"/>
      <c r="PP631" s="26"/>
      <c r="PQ631" s="26"/>
      <c r="PR631" s="26"/>
      <c r="PS631" s="26"/>
      <c r="PT631" s="26"/>
      <c r="PU631" s="26"/>
      <c r="PV631" s="26"/>
      <c r="PW631" s="26"/>
      <c r="PX631" s="26"/>
      <c r="PY631" s="26"/>
      <c r="PZ631" s="26"/>
      <c r="QA631" s="26"/>
      <c r="QB631" s="26"/>
      <c r="QC631" s="26"/>
      <c r="QD631" s="26"/>
      <c r="QE631" s="26"/>
      <c r="QF631" s="26"/>
      <c r="QG631" s="26"/>
      <c r="QH631" s="26"/>
      <c r="QI631" s="26"/>
      <c r="QJ631" s="26"/>
      <c r="QK631" s="26"/>
      <c r="QL631" s="26"/>
      <c r="QM631" s="26"/>
      <c r="QN631" s="26"/>
      <c r="QO631" s="26"/>
      <c r="QP631" s="26"/>
      <c r="QQ631" s="26"/>
      <c r="QR631" s="26"/>
      <c r="QS631" s="26"/>
      <c r="QT631" s="26"/>
      <c r="QU631" s="26"/>
      <c r="QV631" s="26"/>
      <c r="QW631" s="26"/>
      <c r="QX631" s="26"/>
      <c r="QY631" s="26"/>
      <c r="QZ631" s="26"/>
      <c r="RA631" s="26"/>
      <c r="RB631" s="26"/>
      <c r="RC631" s="26"/>
      <c r="RD631" s="26"/>
      <c r="RE631" s="26"/>
      <c r="RF631" s="26"/>
      <c r="RG631" s="26"/>
      <c r="RH631" s="26"/>
      <c r="RI631" s="26"/>
      <c r="RJ631" s="26"/>
      <c r="RK631" s="26"/>
      <c r="RL631" s="26"/>
      <c r="RM631" s="26"/>
      <c r="RN631" s="26"/>
      <c r="RO631" s="26"/>
      <c r="RP631" s="26"/>
      <c r="RQ631" s="26"/>
      <c r="RR631" s="26"/>
      <c r="RS631" s="26"/>
      <c r="RT631" s="26"/>
      <c r="RU631" s="26"/>
      <c r="RV631" s="26"/>
      <c r="RW631" s="26"/>
      <c r="RX631" s="26"/>
      <c r="RY631" s="26"/>
      <c r="RZ631" s="26"/>
      <c r="SA631" s="26"/>
      <c r="SB631" s="26"/>
      <c r="SC631" s="26"/>
      <c r="SD631" s="26"/>
      <c r="SE631" s="26"/>
      <c r="SF631" s="26"/>
      <c r="SG631" s="26"/>
      <c r="SH631" s="26"/>
      <c r="SI631" s="26"/>
      <c r="SJ631" s="26"/>
      <c r="SK631" s="26"/>
      <c r="SL631" s="26"/>
      <c r="SM631" s="26"/>
      <c r="SN631" s="26"/>
      <c r="SO631" s="26"/>
      <c r="SP631" s="26"/>
      <c r="AAV631" s="26"/>
      <c r="AAW631" s="26"/>
      <c r="AAX631" s="26"/>
      <c r="AAY631" s="26"/>
      <c r="AAZ631" s="26"/>
      <c r="ABA631" s="26"/>
      <c r="ABB631" s="26"/>
      <c r="ABC631" s="26"/>
      <c r="ABD631" s="26"/>
      <c r="ABE631" s="26"/>
      <c r="ABF631" s="26"/>
      <c r="ABG631" s="26"/>
      <c r="ABH631" s="26"/>
      <c r="ABI631" s="26"/>
      <c r="ABJ631" s="26"/>
      <c r="ABK631" s="26"/>
      <c r="ABL631" s="26"/>
      <c r="ABM631" s="26"/>
      <c r="ABN631" s="26"/>
      <c r="ABO631" s="26"/>
      <c r="ABP631" s="26"/>
      <c r="ABQ631" s="26"/>
      <c r="ABR631" s="26"/>
      <c r="ABS631" s="26"/>
      <c r="ABT631" s="26"/>
      <c r="ABU631" s="26"/>
      <c r="ABV631" s="26"/>
      <c r="ABW631" s="26"/>
      <c r="ABX631" s="26"/>
      <c r="ABY631" s="26"/>
      <c r="ABZ631" s="26"/>
      <c r="ACA631" s="26"/>
      <c r="ACB631" s="26"/>
      <c r="ACC631" s="26"/>
      <c r="ACD631" s="26"/>
      <c r="ACE631" s="26"/>
      <c r="ACF631" s="26"/>
      <c r="ACG631" s="26"/>
      <c r="ACH631" s="26"/>
      <c r="ACI631" s="26"/>
      <c r="ACJ631" s="26"/>
      <c r="ACK631" s="26"/>
      <c r="ACL631" s="26"/>
      <c r="ACM631" s="26"/>
      <c r="ACN631" s="26"/>
      <c r="ACO631" s="26"/>
      <c r="ACP631" s="26"/>
      <c r="ACQ631" s="26"/>
      <c r="ACR631" s="26"/>
      <c r="ACS631" s="26"/>
      <c r="ACT631" s="26"/>
      <c r="ACU631" s="26"/>
      <c r="ACV631" s="26"/>
      <c r="ACW631" s="26"/>
      <c r="ACX631" s="26"/>
      <c r="ACY631" s="26"/>
      <c r="ACZ631" s="26"/>
      <c r="ADA631" s="26"/>
      <c r="ADB631" s="26"/>
      <c r="ADC631" s="26"/>
      <c r="ADD631" s="26"/>
      <c r="ADE631" s="26"/>
      <c r="ADF631" s="26"/>
      <c r="ADG631" s="26"/>
      <c r="ADH631" s="26"/>
      <c r="ADI631" s="26"/>
      <c r="ADJ631" s="26"/>
      <c r="ADK631" s="26"/>
      <c r="ADL631" s="26"/>
      <c r="ADM631" s="26"/>
      <c r="ADN631" s="26"/>
      <c r="ADO631" s="26"/>
      <c r="ADP631" s="26"/>
      <c r="ADQ631" s="26"/>
      <c r="ADR631" s="26"/>
      <c r="ADS631" s="26"/>
      <c r="ADT631" s="26"/>
      <c r="ADU631" s="26"/>
      <c r="ADV631" s="26"/>
      <c r="ADW631" s="26"/>
      <c r="ADX631" s="26"/>
      <c r="ADY631" s="26"/>
      <c r="ADZ631" s="26"/>
      <c r="AEA631" s="26"/>
      <c r="AEB631" s="26"/>
      <c r="AEC631" s="26"/>
      <c r="AED631" s="26"/>
      <c r="AEE631" s="26"/>
      <c r="AEF631" s="26"/>
      <c r="AEG631" s="26"/>
      <c r="AEH631" s="26"/>
      <c r="AEI631" s="26"/>
      <c r="AEJ631" s="26"/>
      <c r="AEK631" s="26"/>
      <c r="AEL631" s="26"/>
      <c r="AEM631" s="26"/>
      <c r="AEN631" s="26"/>
      <c r="AEO631" s="26"/>
      <c r="AEP631" s="26"/>
      <c r="AEQ631" s="26"/>
      <c r="AER631" s="26"/>
      <c r="AES631" s="26"/>
      <c r="AET631" s="26"/>
      <c r="AEU631" s="26"/>
      <c r="AEV631" s="26"/>
      <c r="AEW631" s="26"/>
      <c r="AEX631" s="26"/>
      <c r="AEY631" s="26"/>
      <c r="AEZ631" s="26"/>
      <c r="AFA631" s="26"/>
      <c r="AFB631" s="26"/>
      <c r="AFC631" s="26"/>
      <c r="AFD631" s="26"/>
      <c r="AFE631" s="26"/>
      <c r="AFF631" s="26"/>
      <c r="AFG631" s="26"/>
      <c r="AFH631" s="26"/>
      <c r="AFI631" s="26"/>
      <c r="AFJ631" s="26"/>
      <c r="AFK631" s="26"/>
      <c r="AFL631" s="26"/>
      <c r="AFM631" s="26"/>
      <c r="AFN631" s="26"/>
      <c r="AFO631" s="26"/>
      <c r="AFP631" s="26"/>
      <c r="AFQ631" s="26"/>
      <c r="AFR631" s="26"/>
      <c r="AFS631" s="26"/>
      <c r="AFT631" s="26"/>
      <c r="AFU631" s="26"/>
      <c r="AFV631" s="26"/>
      <c r="AFW631" s="26"/>
      <c r="AFX631" s="26"/>
      <c r="AFY631" s="26"/>
      <c r="AFZ631" s="26"/>
      <c r="AGA631" s="26"/>
      <c r="AGB631" s="26"/>
      <c r="AGC631" s="26"/>
      <c r="AGD631" s="26"/>
      <c r="AGE631" s="26"/>
      <c r="AGF631" s="26"/>
      <c r="AGG631" s="26"/>
      <c r="AGH631" s="26"/>
      <c r="AGI631" s="26"/>
      <c r="AGJ631" s="26"/>
      <c r="AGK631" s="26"/>
      <c r="AGL631" s="26"/>
      <c r="AGM631" s="26"/>
      <c r="AGN631" s="26"/>
      <c r="AGO631" s="26"/>
    </row>
    <row r="632" spans="371:873" x14ac:dyDescent="0.25">
      <c r="NG632" s="26"/>
      <c r="NH632" s="26"/>
      <c r="NI632" s="26"/>
      <c r="NJ632" s="26"/>
      <c r="NK632" s="26"/>
      <c r="NL632" s="26"/>
      <c r="NM632" s="26"/>
      <c r="NN632" s="26"/>
      <c r="NO632" s="26"/>
      <c r="NP632" s="26"/>
      <c r="NQ632" s="26"/>
      <c r="NR632" s="26"/>
      <c r="NS632" s="26"/>
      <c r="NT632" s="26"/>
      <c r="NU632" s="26"/>
      <c r="NV632" s="26"/>
      <c r="NW632" s="26"/>
      <c r="NX632" s="26"/>
      <c r="NY632" s="26"/>
      <c r="NZ632" s="26"/>
      <c r="OA632" s="26"/>
      <c r="OB632" s="26"/>
      <c r="OC632" s="26"/>
      <c r="OD632" s="26"/>
      <c r="OE632" s="26"/>
      <c r="OF632" s="26"/>
      <c r="OG632" s="26"/>
      <c r="OH632" s="26"/>
      <c r="OI632" s="26"/>
      <c r="OJ632" s="26"/>
      <c r="OK632" s="26"/>
      <c r="OL632" s="26"/>
      <c r="OM632" s="26"/>
      <c r="ON632" s="26"/>
      <c r="OO632" s="26"/>
      <c r="OP632" s="26"/>
      <c r="OQ632" s="26"/>
      <c r="OR632" s="26"/>
      <c r="OS632" s="26"/>
      <c r="OT632" s="26"/>
      <c r="OU632" s="26"/>
      <c r="OV632" s="26"/>
      <c r="OW632" s="26"/>
      <c r="OX632" s="26"/>
      <c r="OY632" s="26"/>
      <c r="OZ632" s="26"/>
      <c r="PA632" s="26"/>
      <c r="PB632" s="26"/>
      <c r="PC632" s="26"/>
      <c r="PD632" s="26"/>
      <c r="PE632" s="26"/>
      <c r="PF632" s="26"/>
      <c r="PG632" s="26"/>
      <c r="PH632" s="26"/>
      <c r="PI632" s="26"/>
      <c r="PJ632" s="26"/>
      <c r="PK632" s="26"/>
      <c r="PL632" s="26"/>
      <c r="PM632" s="26"/>
      <c r="PN632" s="26"/>
      <c r="PO632" s="26"/>
      <c r="PP632" s="26"/>
      <c r="PQ632" s="26"/>
      <c r="PR632" s="26"/>
      <c r="PS632" s="26"/>
      <c r="PT632" s="26"/>
      <c r="PU632" s="26"/>
      <c r="PV632" s="26"/>
      <c r="PW632" s="26"/>
      <c r="PX632" s="26"/>
      <c r="PY632" s="26"/>
      <c r="PZ632" s="26"/>
      <c r="QA632" s="26"/>
      <c r="QB632" s="26"/>
      <c r="QC632" s="26"/>
      <c r="QD632" s="26"/>
      <c r="QE632" s="26"/>
      <c r="QF632" s="26"/>
      <c r="QG632" s="26"/>
      <c r="QH632" s="26"/>
      <c r="QI632" s="26"/>
      <c r="QJ632" s="26"/>
      <c r="QK632" s="26"/>
      <c r="QL632" s="26"/>
      <c r="QM632" s="26"/>
      <c r="QN632" s="26"/>
      <c r="QO632" s="26"/>
      <c r="QP632" s="26"/>
      <c r="QQ632" s="26"/>
      <c r="QR632" s="26"/>
      <c r="QS632" s="26"/>
      <c r="QT632" s="26"/>
      <c r="QU632" s="26"/>
      <c r="QV632" s="26"/>
      <c r="QW632" s="26"/>
      <c r="QX632" s="26"/>
      <c r="QY632" s="26"/>
      <c r="QZ632" s="26"/>
      <c r="RA632" s="26"/>
      <c r="RB632" s="26"/>
      <c r="RC632" s="26"/>
      <c r="RD632" s="26"/>
      <c r="RE632" s="26"/>
      <c r="RF632" s="26"/>
      <c r="RG632" s="26"/>
      <c r="RH632" s="26"/>
      <c r="RI632" s="26"/>
      <c r="RJ632" s="26"/>
      <c r="RK632" s="26"/>
      <c r="RL632" s="26"/>
      <c r="RM632" s="26"/>
      <c r="RN632" s="26"/>
      <c r="RO632" s="26"/>
      <c r="RP632" s="26"/>
      <c r="RQ632" s="26"/>
      <c r="RR632" s="26"/>
      <c r="RS632" s="26"/>
      <c r="RT632" s="26"/>
      <c r="RU632" s="26"/>
      <c r="RV632" s="26"/>
      <c r="RW632" s="26"/>
      <c r="RX632" s="26"/>
      <c r="RY632" s="26"/>
      <c r="RZ632" s="26"/>
      <c r="SA632" s="26"/>
      <c r="SB632" s="26"/>
      <c r="SC632" s="26"/>
      <c r="SD632" s="26"/>
      <c r="SE632" s="26"/>
      <c r="SF632" s="26"/>
      <c r="SG632" s="26"/>
      <c r="SH632" s="26"/>
      <c r="SI632" s="26"/>
      <c r="SJ632" s="26"/>
      <c r="SK632" s="26"/>
      <c r="SL632" s="26"/>
      <c r="SM632" s="26"/>
      <c r="SN632" s="26"/>
      <c r="SO632" s="26"/>
      <c r="SP632" s="26"/>
      <c r="AAV632" s="26"/>
      <c r="AAW632" s="26"/>
      <c r="AAX632" s="26"/>
      <c r="AAY632" s="26"/>
      <c r="AAZ632" s="26"/>
      <c r="ABA632" s="26"/>
      <c r="ABB632" s="26"/>
      <c r="ABC632" s="26"/>
      <c r="ABD632" s="26"/>
      <c r="ABE632" s="26"/>
      <c r="ABF632" s="26"/>
      <c r="ABG632" s="26"/>
      <c r="ABH632" s="26"/>
      <c r="ABI632" s="26"/>
      <c r="ABJ632" s="26"/>
      <c r="ABK632" s="26"/>
      <c r="ABL632" s="26"/>
      <c r="ABM632" s="26"/>
      <c r="ABN632" s="26"/>
      <c r="ABO632" s="26"/>
      <c r="ABP632" s="26"/>
      <c r="ABQ632" s="26"/>
      <c r="ABR632" s="26"/>
      <c r="ABS632" s="26"/>
      <c r="ABT632" s="26"/>
      <c r="ABU632" s="26"/>
      <c r="ABV632" s="26"/>
      <c r="ABW632" s="26"/>
      <c r="ABX632" s="26"/>
      <c r="ABY632" s="26"/>
      <c r="ABZ632" s="26"/>
      <c r="ACA632" s="26"/>
      <c r="ACB632" s="26"/>
      <c r="ACC632" s="26"/>
      <c r="ACD632" s="26"/>
      <c r="ACE632" s="26"/>
      <c r="ACF632" s="26"/>
      <c r="ACG632" s="26"/>
      <c r="ACH632" s="26"/>
      <c r="ACI632" s="26"/>
      <c r="ACJ632" s="26"/>
      <c r="ACK632" s="26"/>
      <c r="ACL632" s="26"/>
      <c r="ACM632" s="26"/>
      <c r="ACN632" s="26"/>
      <c r="ACO632" s="26"/>
      <c r="ACP632" s="26"/>
      <c r="ACQ632" s="26"/>
      <c r="ACR632" s="26"/>
      <c r="ACS632" s="26"/>
      <c r="ACT632" s="26"/>
      <c r="ACU632" s="26"/>
      <c r="ACV632" s="26"/>
      <c r="ACW632" s="26"/>
      <c r="ACX632" s="26"/>
      <c r="ACY632" s="26"/>
      <c r="ACZ632" s="26"/>
      <c r="ADA632" s="26"/>
      <c r="ADB632" s="26"/>
      <c r="ADC632" s="26"/>
      <c r="ADD632" s="26"/>
      <c r="ADE632" s="26"/>
      <c r="ADF632" s="26"/>
      <c r="ADG632" s="26"/>
      <c r="ADH632" s="26"/>
      <c r="ADI632" s="26"/>
      <c r="ADJ632" s="26"/>
      <c r="ADK632" s="26"/>
      <c r="ADL632" s="26"/>
      <c r="ADM632" s="26"/>
      <c r="ADN632" s="26"/>
      <c r="ADO632" s="26"/>
      <c r="ADP632" s="26"/>
      <c r="ADQ632" s="26"/>
      <c r="ADR632" s="26"/>
      <c r="ADS632" s="26"/>
      <c r="ADT632" s="26"/>
      <c r="ADU632" s="26"/>
      <c r="ADV632" s="26"/>
      <c r="ADW632" s="26"/>
      <c r="ADX632" s="26"/>
      <c r="ADY632" s="26"/>
      <c r="ADZ632" s="26"/>
      <c r="AEA632" s="26"/>
      <c r="AEB632" s="26"/>
      <c r="AEC632" s="26"/>
      <c r="AED632" s="26"/>
      <c r="AEE632" s="26"/>
      <c r="AEF632" s="26"/>
      <c r="AEG632" s="26"/>
      <c r="AEH632" s="26"/>
      <c r="AEI632" s="26"/>
      <c r="AEJ632" s="26"/>
      <c r="AEK632" s="26"/>
      <c r="AEL632" s="26"/>
      <c r="AEM632" s="26"/>
      <c r="AEN632" s="26"/>
      <c r="AEO632" s="26"/>
      <c r="AEP632" s="26"/>
      <c r="AEQ632" s="26"/>
      <c r="AER632" s="26"/>
      <c r="AES632" s="26"/>
      <c r="AET632" s="26"/>
      <c r="AEU632" s="26"/>
      <c r="AEV632" s="26"/>
      <c r="AEW632" s="26"/>
      <c r="AEX632" s="26"/>
      <c r="AEY632" s="26"/>
      <c r="AEZ632" s="26"/>
      <c r="AFA632" s="26"/>
      <c r="AFB632" s="26"/>
      <c r="AFC632" s="26"/>
      <c r="AFD632" s="26"/>
      <c r="AFE632" s="26"/>
      <c r="AFF632" s="26"/>
      <c r="AFG632" s="26"/>
      <c r="AFH632" s="26"/>
      <c r="AFI632" s="26"/>
      <c r="AFJ632" s="26"/>
      <c r="AFK632" s="26"/>
      <c r="AFL632" s="26"/>
      <c r="AFM632" s="26"/>
      <c r="AFN632" s="26"/>
      <c r="AFO632" s="26"/>
      <c r="AFP632" s="26"/>
      <c r="AFQ632" s="26"/>
      <c r="AFR632" s="26"/>
      <c r="AFS632" s="26"/>
      <c r="AFT632" s="26"/>
      <c r="AFU632" s="26"/>
      <c r="AFV632" s="26"/>
      <c r="AFW632" s="26"/>
      <c r="AFX632" s="26"/>
      <c r="AFY632" s="26"/>
      <c r="AFZ632" s="26"/>
      <c r="AGA632" s="26"/>
      <c r="AGB632" s="26"/>
      <c r="AGC632" s="26"/>
      <c r="AGD632" s="26"/>
      <c r="AGE632" s="26"/>
      <c r="AGF632" s="26"/>
      <c r="AGG632" s="26"/>
      <c r="AGH632" s="26"/>
      <c r="AGI632" s="26"/>
      <c r="AGJ632" s="26"/>
      <c r="AGK632" s="26"/>
      <c r="AGL632" s="26"/>
      <c r="AGM632" s="26"/>
      <c r="AGN632" s="26"/>
      <c r="AGO632" s="26"/>
    </row>
    <row r="633" spans="371:873" x14ac:dyDescent="0.25">
      <c r="NG633" s="26"/>
      <c r="NH633" s="26"/>
      <c r="NI633" s="26"/>
      <c r="NJ633" s="26"/>
      <c r="NK633" s="26"/>
      <c r="NL633" s="26"/>
      <c r="NM633" s="26"/>
      <c r="NN633" s="26"/>
      <c r="NO633" s="26"/>
      <c r="NP633" s="26"/>
      <c r="NQ633" s="26"/>
      <c r="NR633" s="26"/>
      <c r="NS633" s="26"/>
      <c r="NT633" s="26"/>
      <c r="NU633" s="26"/>
      <c r="NV633" s="26"/>
      <c r="NW633" s="26"/>
      <c r="NX633" s="26"/>
      <c r="NY633" s="26"/>
      <c r="NZ633" s="26"/>
      <c r="OA633" s="26"/>
      <c r="OB633" s="26"/>
      <c r="OC633" s="26"/>
      <c r="OD633" s="26"/>
      <c r="OE633" s="26"/>
      <c r="OF633" s="26"/>
      <c r="OG633" s="26"/>
      <c r="OH633" s="26"/>
      <c r="OI633" s="26"/>
      <c r="OJ633" s="26"/>
      <c r="OK633" s="26"/>
      <c r="OL633" s="26"/>
      <c r="OM633" s="26"/>
      <c r="ON633" s="26"/>
      <c r="OO633" s="26"/>
      <c r="OP633" s="26"/>
      <c r="OQ633" s="26"/>
      <c r="OR633" s="26"/>
      <c r="OS633" s="26"/>
      <c r="OT633" s="26"/>
      <c r="OU633" s="26"/>
      <c r="OV633" s="26"/>
      <c r="OW633" s="26"/>
      <c r="OX633" s="26"/>
      <c r="OY633" s="26"/>
      <c r="OZ633" s="26"/>
      <c r="PA633" s="26"/>
      <c r="PB633" s="26"/>
      <c r="PC633" s="26"/>
      <c r="PD633" s="26"/>
      <c r="PE633" s="26"/>
      <c r="PF633" s="26"/>
      <c r="PG633" s="26"/>
      <c r="PH633" s="26"/>
      <c r="PI633" s="26"/>
      <c r="PJ633" s="26"/>
      <c r="PK633" s="26"/>
      <c r="PL633" s="26"/>
      <c r="PM633" s="26"/>
      <c r="PN633" s="26"/>
      <c r="PO633" s="26"/>
      <c r="PP633" s="26"/>
      <c r="PQ633" s="26"/>
      <c r="PR633" s="26"/>
      <c r="PS633" s="26"/>
      <c r="PT633" s="26"/>
      <c r="PU633" s="26"/>
      <c r="PV633" s="26"/>
      <c r="PW633" s="26"/>
      <c r="PX633" s="26"/>
      <c r="PY633" s="26"/>
      <c r="PZ633" s="26"/>
      <c r="QA633" s="26"/>
      <c r="QB633" s="26"/>
      <c r="QC633" s="26"/>
      <c r="QD633" s="26"/>
      <c r="QE633" s="26"/>
      <c r="QF633" s="26"/>
      <c r="QG633" s="26"/>
      <c r="QH633" s="26"/>
      <c r="QI633" s="26"/>
      <c r="QJ633" s="26"/>
      <c r="QK633" s="26"/>
      <c r="QL633" s="26"/>
      <c r="QM633" s="26"/>
      <c r="QN633" s="26"/>
      <c r="QO633" s="26"/>
      <c r="QP633" s="26"/>
      <c r="QQ633" s="26"/>
      <c r="QR633" s="26"/>
      <c r="QS633" s="26"/>
      <c r="QT633" s="26"/>
      <c r="QU633" s="26"/>
      <c r="QV633" s="26"/>
      <c r="QW633" s="26"/>
      <c r="QX633" s="26"/>
      <c r="QY633" s="26"/>
      <c r="QZ633" s="26"/>
      <c r="RA633" s="26"/>
      <c r="RB633" s="26"/>
      <c r="RC633" s="26"/>
      <c r="RD633" s="26"/>
      <c r="RE633" s="26"/>
      <c r="RF633" s="26"/>
      <c r="RG633" s="26"/>
      <c r="RH633" s="26"/>
      <c r="RI633" s="26"/>
      <c r="RJ633" s="26"/>
      <c r="RK633" s="26"/>
      <c r="RL633" s="26"/>
      <c r="RM633" s="26"/>
      <c r="RN633" s="26"/>
      <c r="RO633" s="26"/>
      <c r="RP633" s="26"/>
      <c r="RQ633" s="26"/>
      <c r="RR633" s="26"/>
      <c r="RS633" s="26"/>
      <c r="RT633" s="26"/>
      <c r="RU633" s="26"/>
      <c r="RV633" s="26"/>
      <c r="RW633" s="26"/>
      <c r="RX633" s="26"/>
      <c r="RY633" s="26"/>
      <c r="RZ633" s="26"/>
      <c r="SA633" s="26"/>
      <c r="SB633" s="26"/>
      <c r="SC633" s="26"/>
      <c r="SD633" s="26"/>
      <c r="SE633" s="26"/>
      <c r="SF633" s="26"/>
      <c r="SG633" s="26"/>
      <c r="SH633" s="26"/>
      <c r="SI633" s="26"/>
      <c r="SJ633" s="26"/>
      <c r="SK633" s="26"/>
      <c r="SL633" s="26"/>
      <c r="SM633" s="26"/>
      <c r="SN633" s="26"/>
      <c r="SO633" s="26"/>
      <c r="SP633" s="26"/>
      <c r="AAV633" s="26"/>
      <c r="AAW633" s="26"/>
      <c r="AAX633" s="26"/>
      <c r="AAY633" s="26"/>
      <c r="AAZ633" s="26"/>
      <c r="ABA633" s="26"/>
      <c r="ABB633" s="26"/>
      <c r="ABC633" s="26"/>
      <c r="ABD633" s="26"/>
      <c r="ABE633" s="26"/>
      <c r="ABF633" s="26"/>
      <c r="ABG633" s="26"/>
      <c r="ABH633" s="26"/>
      <c r="ABI633" s="26"/>
      <c r="ABJ633" s="26"/>
      <c r="ABK633" s="26"/>
      <c r="ABL633" s="26"/>
      <c r="ABM633" s="26"/>
      <c r="ABN633" s="26"/>
      <c r="ABO633" s="26"/>
      <c r="ABP633" s="26"/>
      <c r="ABQ633" s="26"/>
      <c r="ABR633" s="26"/>
      <c r="ABS633" s="26"/>
      <c r="ABT633" s="26"/>
      <c r="ABU633" s="26"/>
      <c r="ABV633" s="26"/>
      <c r="ABW633" s="26"/>
      <c r="ABX633" s="26"/>
      <c r="ABY633" s="26"/>
      <c r="ABZ633" s="26"/>
      <c r="ACA633" s="26"/>
      <c r="ACB633" s="26"/>
      <c r="ACC633" s="26"/>
      <c r="ACD633" s="26"/>
      <c r="ACE633" s="26"/>
      <c r="ACF633" s="26"/>
      <c r="ACG633" s="26"/>
      <c r="ACH633" s="26"/>
      <c r="ACI633" s="26"/>
      <c r="ACJ633" s="26"/>
      <c r="ACK633" s="26"/>
      <c r="ACL633" s="26"/>
      <c r="ACM633" s="26"/>
      <c r="ACN633" s="26"/>
      <c r="ACO633" s="26"/>
      <c r="ACP633" s="26"/>
      <c r="ACQ633" s="26"/>
      <c r="ACR633" s="26"/>
      <c r="ACS633" s="26"/>
      <c r="ACT633" s="26"/>
      <c r="ACU633" s="26"/>
      <c r="ACV633" s="26"/>
      <c r="ACW633" s="26"/>
      <c r="ACX633" s="26"/>
      <c r="ACY633" s="26"/>
      <c r="ACZ633" s="26"/>
      <c r="ADA633" s="26"/>
      <c r="ADB633" s="26"/>
      <c r="ADC633" s="26"/>
      <c r="ADD633" s="26"/>
      <c r="ADE633" s="26"/>
      <c r="ADF633" s="26"/>
      <c r="ADG633" s="26"/>
      <c r="ADH633" s="26"/>
      <c r="ADI633" s="26"/>
      <c r="ADJ633" s="26"/>
      <c r="ADK633" s="26"/>
      <c r="ADL633" s="26"/>
      <c r="ADM633" s="26"/>
      <c r="ADN633" s="26"/>
      <c r="ADO633" s="26"/>
      <c r="ADP633" s="26"/>
      <c r="ADQ633" s="26"/>
      <c r="ADR633" s="26"/>
      <c r="ADS633" s="26"/>
      <c r="ADT633" s="26"/>
      <c r="ADU633" s="26"/>
      <c r="ADV633" s="26"/>
      <c r="ADW633" s="26"/>
      <c r="ADX633" s="26"/>
      <c r="ADY633" s="26"/>
      <c r="ADZ633" s="26"/>
      <c r="AEA633" s="26"/>
      <c r="AEB633" s="26"/>
      <c r="AEC633" s="26"/>
      <c r="AED633" s="26"/>
      <c r="AEE633" s="26"/>
      <c r="AEF633" s="26"/>
      <c r="AEG633" s="26"/>
      <c r="AEH633" s="26"/>
      <c r="AEI633" s="26"/>
      <c r="AEJ633" s="26"/>
      <c r="AEK633" s="26"/>
      <c r="AEL633" s="26"/>
      <c r="AEM633" s="26"/>
      <c r="AEN633" s="26"/>
      <c r="AEO633" s="26"/>
      <c r="AEP633" s="26"/>
      <c r="AEQ633" s="26"/>
      <c r="AER633" s="26"/>
      <c r="AES633" s="26"/>
      <c r="AET633" s="26"/>
      <c r="AEU633" s="26"/>
      <c r="AEV633" s="26"/>
      <c r="AEW633" s="26"/>
      <c r="AEX633" s="26"/>
      <c r="AEY633" s="26"/>
      <c r="AEZ633" s="26"/>
      <c r="AFA633" s="26"/>
      <c r="AFB633" s="26"/>
      <c r="AFC633" s="26"/>
      <c r="AFD633" s="26"/>
      <c r="AFE633" s="26"/>
      <c r="AFF633" s="26"/>
      <c r="AFG633" s="26"/>
      <c r="AFH633" s="26"/>
      <c r="AFI633" s="26"/>
      <c r="AFJ633" s="26"/>
      <c r="AFK633" s="26"/>
      <c r="AFL633" s="26"/>
      <c r="AFM633" s="26"/>
      <c r="AFN633" s="26"/>
      <c r="AFO633" s="26"/>
      <c r="AFP633" s="26"/>
      <c r="AFQ633" s="26"/>
      <c r="AFR633" s="26"/>
      <c r="AFS633" s="26"/>
      <c r="AFT633" s="26"/>
      <c r="AFU633" s="26"/>
      <c r="AFV633" s="26"/>
      <c r="AFW633" s="26"/>
      <c r="AFX633" s="26"/>
      <c r="AFY633" s="26"/>
      <c r="AFZ633" s="26"/>
      <c r="AGA633" s="26"/>
      <c r="AGB633" s="26"/>
      <c r="AGC633" s="26"/>
      <c r="AGD633" s="26"/>
      <c r="AGE633" s="26"/>
      <c r="AGF633" s="26"/>
      <c r="AGG633" s="26"/>
      <c r="AGH633" s="26"/>
      <c r="AGI633" s="26"/>
      <c r="AGJ633" s="26"/>
      <c r="AGK633" s="26"/>
      <c r="AGL633" s="26"/>
      <c r="AGM633" s="26"/>
      <c r="AGN633" s="26"/>
      <c r="AGO633" s="26"/>
    </row>
    <row r="634" spans="371:873" x14ac:dyDescent="0.25">
      <c r="NG634" s="26"/>
      <c r="NH634" s="26"/>
      <c r="NI634" s="26"/>
      <c r="NJ634" s="26"/>
      <c r="NK634" s="26"/>
      <c r="NL634" s="26"/>
      <c r="NM634" s="26"/>
      <c r="NN634" s="26"/>
      <c r="NO634" s="26"/>
      <c r="NP634" s="26"/>
      <c r="NQ634" s="26"/>
      <c r="NR634" s="26"/>
      <c r="NS634" s="26"/>
      <c r="NT634" s="26"/>
      <c r="NU634" s="26"/>
      <c r="NV634" s="26"/>
      <c r="NW634" s="26"/>
      <c r="NX634" s="26"/>
      <c r="NY634" s="26"/>
      <c r="NZ634" s="26"/>
      <c r="OA634" s="26"/>
      <c r="OB634" s="26"/>
      <c r="OC634" s="26"/>
      <c r="OD634" s="26"/>
      <c r="OE634" s="26"/>
      <c r="OF634" s="26"/>
      <c r="OG634" s="26"/>
      <c r="OH634" s="26"/>
      <c r="OI634" s="26"/>
      <c r="OJ634" s="26"/>
      <c r="OK634" s="26"/>
      <c r="OL634" s="26"/>
      <c r="OM634" s="26"/>
      <c r="ON634" s="26"/>
      <c r="OO634" s="26"/>
      <c r="OP634" s="26"/>
      <c r="OQ634" s="26"/>
      <c r="OR634" s="26"/>
      <c r="OS634" s="26"/>
      <c r="OT634" s="26"/>
      <c r="OU634" s="26"/>
      <c r="OV634" s="26"/>
      <c r="OW634" s="26"/>
      <c r="OX634" s="26"/>
      <c r="OY634" s="26"/>
      <c r="OZ634" s="26"/>
      <c r="PA634" s="26"/>
      <c r="PB634" s="26"/>
      <c r="PC634" s="26"/>
      <c r="PD634" s="26"/>
      <c r="PE634" s="26"/>
      <c r="PF634" s="26"/>
      <c r="PG634" s="26"/>
      <c r="PH634" s="26"/>
      <c r="PI634" s="26"/>
      <c r="PJ634" s="26"/>
      <c r="PK634" s="26"/>
      <c r="PL634" s="26"/>
      <c r="PM634" s="26"/>
      <c r="PN634" s="26"/>
      <c r="PO634" s="26"/>
      <c r="PP634" s="26"/>
      <c r="PQ634" s="26"/>
      <c r="PR634" s="26"/>
      <c r="PS634" s="26"/>
      <c r="PT634" s="26"/>
      <c r="PU634" s="26"/>
      <c r="PV634" s="26"/>
      <c r="PW634" s="26"/>
      <c r="PX634" s="26"/>
      <c r="PY634" s="26"/>
      <c r="PZ634" s="26"/>
      <c r="QA634" s="26"/>
      <c r="QB634" s="26"/>
      <c r="QC634" s="26"/>
      <c r="QD634" s="26"/>
      <c r="QE634" s="26"/>
      <c r="QF634" s="26"/>
      <c r="QG634" s="26"/>
      <c r="QH634" s="26"/>
      <c r="QI634" s="26"/>
      <c r="QJ634" s="26"/>
      <c r="QK634" s="26"/>
      <c r="QL634" s="26"/>
      <c r="QM634" s="26"/>
      <c r="QN634" s="26"/>
      <c r="QO634" s="26"/>
      <c r="QP634" s="26"/>
      <c r="QQ634" s="26"/>
      <c r="QR634" s="26"/>
      <c r="QS634" s="26"/>
      <c r="QT634" s="26"/>
      <c r="QU634" s="26"/>
      <c r="QV634" s="26"/>
      <c r="QW634" s="26"/>
      <c r="QX634" s="26"/>
      <c r="QY634" s="26"/>
      <c r="QZ634" s="26"/>
      <c r="RA634" s="26"/>
      <c r="RB634" s="26"/>
      <c r="RC634" s="26"/>
      <c r="RD634" s="26"/>
      <c r="RE634" s="26"/>
      <c r="RF634" s="26"/>
      <c r="RG634" s="26"/>
      <c r="RH634" s="26"/>
      <c r="RI634" s="26"/>
      <c r="RJ634" s="26"/>
      <c r="RK634" s="26"/>
      <c r="RL634" s="26"/>
      <c r="RM634" s="26"/>
      <c r="RN634" s="26"/>
      <c r="RO634" s="26"/>
      <c r="RP634" s="26"/>
      <c r="RQ634" s="26"/>
      <c r="RR634" s="26"/>
      <c r="RS634" s="26"/>
      <c r="RT634" s="26"/>
      <c r="RU634" s="26"/>
      <c r="RV634" s="26"/>
      <c r="RW634" s="26"/>
      <c r="RX634" s="26"/>
      <c r="RY634" s="26"/>
      <c r="RZ634" s="26"/>
      <c r="SA634" s="26"/>
      <c r="SB634" s="26"/>
      <c r="SC634" s="26"/>
      <c r="SD634" s="26"/>
      <c r="SE634" s="26"/>
      <c r="SF634" s="26"/>
      <c r="SG634" s="26"/>
      <c r="SH634" s="26"/>
      <c r="SI634" s="26"/>
      <c r="SJ634" s="26"/>
      <c r="SK634" s="26"/>
      <c r="SL634" s="26"/>
      <c r="SM634" s="26"/>
      <c r="SN634" s="26"/>
      <c r="SO634" s="26"/>
      <c r="SP634" s="26"/>
      <c r="AAV634" s="26"/>
      <c r="AAW634" s="26"/>
      <c r="AAX634" s="26"/>
      <c r="AAY634" s="26"/>
      <c r="AAZ634" s="26"/>
      <c r="ABA634" s="26"/>
      <c r="ABB634" s="26"/>
      <c r="ABC634" s="26"/>
      <c r="ABD634" s="26"/>
      <c r="ABE634" s="26"/>
      <c r="ABF634" s="26"/>
      <c r="ABG634" s="26"/>
      <c r="ABH634" s="26"/>
      <c r="ABI634" s="26"/>
      <c r="ABJ634" s="26"/>
      <c r="ABK634" s="26"/>
      <c r="ABL634" s="26"/>
      <c r="ABM634" s="26"/>
      <c r="ABN634" s="26"/>
      <c r="ABO634" s="26"/>
      <c r="ABP634" s="26"/>
      <c r="ABQ634" s="26"/>
      <c r="ABR634" s="26"/>
      <c r="ABS634" s="26"/>
      <c r="ABT634" s="26"/>
      <c r="ABU634" s="26"/>
      <c r="ABV634" s="26"/>
      <c r="ABW634" s="26"/>
      <c r="ABX634" s="26"/>
      <c r="ABY634" s="26"/>
      <c r="ABZ634" s="26"/>
      <c r="ACA634" s="26"/>
      <c r="ACB634" s="26"/>
      <c r="ACC634" s="26"/>
      <c r="ACD634" s="26"/>
      <c r="ACE634" s="26"/>
      <c r="ACF634" s="26"/>
      <c r="ACG634" s="26"/>
      <c r="ACH634" s="26"/>
      <c r="ACI634" s="26"/>
      <c r="ACJ634" s="26"/>
      <c r="ACK634" s="26"/>
      <c r="ACL634" s="26"/>
      <c r="ACM634" s="26"/>
      <c r="ACN634" s="26"/>
      <c r="ACO634" s="26"/>
      <c r="ACP634" s="26"/>
      <c r="ACQ634" s="26"/>
      <c r="ACR634" s="26"/>
      <c r="ACS634" s="26"/>
      <c r="ACT634" s="26"/>
      <c r="ACU634" s="26"/>
      <c r="ACV634" s="26"/>
      <c r="ACW634" s="26"/>
      <c r="ACX634" s="26"/>
      <c r="ACY634" s="26"/>
      <c r="ACZ634" s="26"/>
      <c r="ADA634" s="26"/>
      <c r="ADB634" s="26"/>
      <c r="ADC634" s="26"/>
      <c r="ADD634" s="26"/>
      <c r="ADE634" s="26"/>
      <c r="ADF634" s="26"/>
      <c r="ADG634" s="26"/>
      <c r="ADH634" s="26"/>
      <c r="ADI634" s="26"/>
      <c r="ADJ634" s="26"/>
      <c r="ADK634" s="26"/>
      <c r="ADL634" s="26"/>
      <c r="ADM634" s="26"/>
      <c r="ADN634" s="26"/>
      <c r="ADO634" s="26"/>
      <c r="ADP634" s="26"/>
      <c r="ADQ634" s="26"/>
      <c r="ADR634" s="26"/>
      <c r="ADS634" s="26"/>
      <c r="ADT634" s="26"/>
      <c r="ADU634" s="26"/>
      <c r="ADV634" s="26"/>
      <c r="ADW634" s="26"/>
      <c r="ADX634" s="26"/>
      <c r="ADY634" s="26"/>
      <c r="ADZ634" s="26"/>
      <c r="AEA634" s="26"/>
      <c r="AEB634" s="26"/>
      <c r="AEC634" s="26"/>
      <c r="AED634" s="26"/>
      <c r="AEE634" s="26"/>
      <c r="AEF634" s="26"/>
      <c r="AEG634" s="26"/>
      <c r="AEH634" s="26"/>
      <c r="AEI634" s="26"/>
      <c r="AEJ634" s="26"/>
      <c r="AEK634" s="26"/>
      <c r="AEL634" s="26"/>
      <c r="AEM634" s="26"/>
      <c r="AEN634" s="26"/>
      <c r="AEO634" s="26"/>
      <c r="AEP634" s="26"/>
      <c r="AEQ634" s="26"/>
      <c r="AER634" s="26"/>
      <c r="AES634" s="26"/>
      <c r="AET634" s="26"/>
      <c r="AEU634" s="26"/>
      <c r="AEV634" s="26"/>
      <c r="AEW634" s="26"/>
      <c r="AEX634" s="26"/>
      <c r="AEY634" s="26"/>
      <c r="AEZ634" s="26"/>
      <c r="AFA634" s="26"/>
      <c r="AFB634" s="26"/>
      <c r="AFC634" s="26"/>
      <c r="AFD634" s="26"/>
      <c r="AFE634" s="26"/>
      <c r="AFF634" s="26"/>
      <c r="AFG634" s="26"/>
      <c r="AFH634" s="26"/>
      <c r="AFI634" s="26"/>
      <c r="AFJ634" s="26"/>
      <c r="AFK634" s="26"/>
      <c r="AFL634" s="26"/>
      <c r="AFM634" s="26"/>
      <c r="AFN634" s="26"/>
      <c r="AFO634" s="26"/>
      <c r="AFP634" s="26"/>
      <c r="AFQ634" s="26"/>
      <c r="AFR634" s="26"/>
      <c r="AFS634" s="26"/>
      <c r="AFT634" s="26"/>
      <c r="AFU634" s="26"/>
      <c r="AFV634" s="26"/>
      <c r="AFW634" s="26"/>
      <c r="AFX634" s="26"/>
      <c r="AFY634" s="26"/>
      <c r="AFZ634" s="26"/>
      <c r="AGA634" s="26"/>
      <c r="AGB634" s="26"/>
      <c r="AGC634" s="26"/>
      <c r="AGD634" s="26"/>
      <c r="AGE634" s="26"/>
      <c r="AGF634" s="26"/>
      <c r="AGG634" s="26"/>
      <c r="AGH634" s="26"/>
      <c r="AGI634" s="26"/>
      <c r="AGJ634" s="26"/>
      <c r="AGK634" s="26"/>
      <c r="AGL634" s="26"/>
      <c r="AGM634" s="26"/>
      <c r="AGN634" s="26"/>
      <c r="AGO634" s="26"/>
    </row>
    <row r="635" spans="371:873" x14ac:dyDescent="0.25">
      <c r="NG635" s="26"/>
      <c r="NH635" s="26"/>
      <c r="NI635" s="26"/>
      <c r="NJ635" s="26"/>
      <c r="NK635" s="26"/>
      <c r="NL635" s="26"/>
      <c r="NM635" s="26"/>
      <c r="NN635" s="26"/>
      <c r="NO635" s="26"/>
      <c r="NP635" s="26"/>
      <c r="NQ635" s="26"/>
      <c r="NR635" s="26"/>
      <c r="NS635" s="26"/>
      <c r="NT635" s="26"/>
      <c r="NU635" s="26"/>
      <c r="NV635" s="26"/>
      <c r="NW635" s="26"/>
      <c r="NX635" s="26"/>
      <c r="NY635" s="26"/>
      <c r="NZ635" s="26"/>
      <c r="OA635" s="26"/>
      <c r="OB635" s="26"/>
      <c r="OC635" s="26"/>
      <c r="OD635" s="26"/>
      <c r="OE635" s="26"/>
      <c r="OF635" s="26"/>
      <c r="OG635" s="26"/>
      <c r="OH635" s="26"/>
      <c r="OI635" s="26"/>
      <c r="OJ635" s="26"/>
      <c r="OK635" s="26"/>
      <c r="OL635" s="26"/>
      <c r="OM635" s="26"/>
      <c r="ON635" s="26"/>
      <c r="OO635" s="26"/>
      <c r="OP635" s="26"/>
      <c r="OQ635" s="26"/>
      <c r="OR635" s="26"/>
      <c r="OS635" s="26"/>
      <c r="OT635" s="26"/>
      <c r="OU635" s="26"/>
      <c r="OV635" s="26"/>
      <c r="OW635" s="26"/>
      <c r="OX635" s="26"/>
      <c r="OY635" s="26"/>
      <c r="OZ635" s="26"/>
      <c r="PA635" s="26"/>
      <c r="PB635" s="26"/>
      <c r="PC635" s="26"/>
      <c r="PD635" s="26"/>
      <c r="PE635" s="26"/>
      <c r="PF635" s="26"/>
      <c r="PG635" s="26"/>
      <c r="PH635" s="26"/>
      <c r="PI635" s="26"/>
      <c r="PJ635" s="26"/>
      <c r="PK635" s="26"/>
      <c r="PL635" s="26"/>
      <c r="PM635" s="26"/>
      <c r="PN635" s="26"/>
      <c r="PO635" s="26"/>
      <c r="PP635" s="26"/>
      <c r="PQ635" s="26"/>
      <c r="PR635" s="26"/>
      <c r="PS635" s="26"/>
      <c r="PT635" s="26"/>
      <c r="PU635" s="26"/>
      <c r="PV635" s="26"/>
      <c r="PW635" s="26"/>
      <c r="PX635" s="26"/>
      <c r="PY635" s="26"/>
      <c r="PZ635" s="26"/>
      <c r="QA635" s="26"/>
      <c r="QB635" s="26"/>
      <c r="QC635" s="26"/>
      <c r="QD635" s="26"/>
      <c r="QE635" s="26"/>
      <c r="QF635" s="26"/>
      <c r="QG635" s="26"/>
      <c r="QH635" s="26"/>
      <c r="QI635" s="26"/>
      <c r="QJ635" s="26"/>
      <c r="QK635" s="26"/>
      <c r="QL635" s="26"/>
      <c r="QM635" s="26"/>
      <c r="QN635" s="26"/>
      <c r="QO635" s="26"/>
      <c r="QP635" s="26"/>
      <c r="QQ635" s="26"/>
      <c r="QR635" s="26"/>
      <c r="QS635" s="26"/>
      <c r="QT635" s="26"/>
      <c r="QU635" s="26"/>
      <c r="QV635" s="26"/>
      <c r="QW635" s="26"/>
      <c r="QX635" s="26"/>
      <c r="QY635" s="26"/>
      <c r="QZ635" s="26"/>
      <c r="RA635" s="26"/>
      <c r="RB635" s="26"/>
      <c r="RC635" s="26"/>
      <c r="RD635" s="26"/>
      <c r="RE635" s="26"/>
      <c r="RF635" s="26"/>
      <c r="RG635" s="26"/>
      <c r="RH635" s="26"/>
      <c r="RI635" s="26"/>
      <c r="RJ635" s="26"/>
      <c r="RK635" s="26"/>
      <c r="RL635" s="26"/>
      <c r="RM635" s="26"/>
      <c r="RN635" s="26"/>
      <c r="RO635" s="26"/>
      <c r="RP635" s="26"/>
      <c r="RQ635" s="26"/>
      <c r="RR635" s="26"/>
      <c r="RS635" s="26"/>
      <c r="RT635" s="26"/>
      <c r="RU635" s="26"/>
      <c r="RV635" s="26"/>
      <c r="RW635" s="26"/>
      <c r="RX635" s="26"/>
      <c r="RY635" s="26"/>
      <c r="RZ635" s="26"/>
      <c r="SA635" s="26"/>
      <c r="SB635" s="26"/>
      <c r="SC635" s="26"/>
      <c r="SD635" s="26"/>
      <c r="SE635" s="26"/>
      <c r="SF635" s="26"/>
      <c r="SG635" s="26"/>
      <c r="SH635" s="26"/>
      <c r="SI635" s="26"/>
      <c r="SJ635" s="26"/>
      <c r="SK635" s="26"/>
      <c r="SL635" s="26"/>
      <c r="SM635" s="26"/>
      <c r="SN635" s="26"/>
      <c r="SO635" s="26"/>
      <c r="SP635" s="26"/>
      <c r="AAV635" s="26"/>
      <c r="AAW635" s="26"/>
      <c r="AAX635" s="26"/>
      <c r="AAY635" s="26"/>
      <c r="AAZ635" s="26"/>
      <c r="ABA635" s="26"/>
      <c r="ABB635" s="26"/>
      <c r="ABC635" s="26"/>
      <c r="ABD635" s="26"/>
      <c r="ABE635" s="26"/>
      <c r="ABF635" s="26"/>
      <c r="ABG635" s="26"/>
      <c r="ABH635" s="26"/>
      <c r="ABI635" s="26"/>
      <c r="ABJ635" s="26"/>
      <c r="ABK635" s="26"/>
      <c r="ABL635" s="26"/>
      <c r="ABM635" s="26"/>
      <c r="ABN635" s="26"/>
      <c r="ABO635" s="26"/>
      <c r="ABP635" s="26"/>
      <c r="ABQ635" s="26"/>
      <c r="ABR635" s="26"/>
      <c r="ABS635" s="26"/>
      <c r="ABT635" s="26"/>
      <c r="ABU635" s="26"/>
      <c r="ABV635" s="26"/>
      <c r="ABW635" s="26"/>
      <c r="ABX635" s="26"/>
      <c r="ABY635" s="26"/>
      <c r="ABZ635" s="26"/>
      <c r="ACA635" s="26"/>
      <c r="ACB635" s="26"/>
      <c r="ACC635" s="26"/>
      <c r="ACD635" s="26"/>
      <c r="ACE635" s="26"/>
      <c r="ACF635" s="26"/>
      <c r="ACG635" s="26"/>
      <c r="ACH635" s="26"/>
      <c r="ACI635" s="26"/>
      <c r="ACJ635" s="26"/>
      <c r="ACK635" s="26"/>
      <c r="ACL635" s="26"/>
      <c r="ACM635" s="26"/>
      <c r="ACN635" s="26"/>
      <c r="ACO635" s="26"/>
      <c r="ACP635" s="26"/>
      <c r="ACQ635" s="26"/>
      <c r="ACR635" s="26"/>
      <c r="ACS635" s="26"/>
      <c r="ACT635" s="26"/>
      <c r="ACU635" s="26"/>
      <c r="ACV635" s="26"/>
      <c r="ACW635" s="26"/>
      <c r="ACX635" s="26"/>
      <c r="ACY635" s="26"/>
      <c r="ACZ635" s="26"/>
      <c r="ADA635" s="26"/>
      <c r="ADB635" s="26"/>
      <c r="ADC635" s="26"/>
      <c r="ADD635" s="26"/>
      <c r="ADE635" s="26"/>
      <c r="ADF635" s="26"/>
      <c r="ADG635" s="26"/>
      <c r="ADH635" s="26"/>
      <c r="ADI635" s="26"/>
      <c r="ADJ635" s="26"/>
      <c r="ADK635" s="26"/>
      <c r="ADL635" s="26"/>
      <c r="ADM635" s="26"/>
      <c r="ADN635" s="26"/>
      <c r="ADO635" s="26"/>
      <c r="ADP635" s="26"/>
      <c r="ADQ635" s="26"/>
      <c r="ADR635" s="26"/>
      <c r="ADS635" s="26"/>
      <c r="ADT635" s="26"/>
      <c r="ADU635" s="26"/>
      <c r="ADV635" s="26"/>
      <c r="ADW635" s="26"/>
      <c r="ADX635" s="26"/>
      <c r="ADY635" s="26"/>
      <c r="ADZ635" s="26"/>
      <c r="AEA635" s="26"/>
      <c r="AEB635" s="26"/>
      <c r="AEC635" s="26"/>
      <c r="AED635" s="26"/>
      <c r="AEE635" s="26"/>
      <c r="AEF635" s="26"/>
      <c r="AEG635" s="26"/>
      <c r="AEH635" s="26"/>
      <c r="AEI635" s="26"/>
      <c r="AEJ635" s="26"/>
      <c r="AEK635" s="26"/>
      <c r="AEL635" s="26"/>
      <c r="AEM635" s="26"/>
      <c r="AEN635" s="26"/>
      <c r="AEO635" s="26"/>
      <c r="AEP635" s="26"/>
      <c r="AEQ635" s="26"/>
      <c r="AER635" s="26"/>
      <c r="AES635" s="26"/>
      <c r="AET635" s="26"/>
      <c r="AEU635" s="26"/>
      <c r="AEV635" s="26"/>
      <c r="AEW635" s="26"/>
      <c r="AEX635" s="26"/>
      <c r="AEY635" s="26"/>
      <c r="AEZ635" s="26"/>
      <c r="AFA635" s="26"/>
      <c r="AFB635" s="26"/>
      <c r="AFC635" s="26"/>
      <c r="AFD635" s="26"/>
      <c r="AFE635" s="26"/>
      <c r="AFF635" s="26"/>
      <c r="AFG635" s="26"/>
      <c r="AFH635" s="26"/>
      <c r="AFI635" s="26"/>
      <c r="AFJ635" s="26"/>
      <c r="AFK635" s="26"/>
      <c r="AFL635" s="26"/>
      <c r="AFM635" s="26"/>
      <c r="AFN635" s="26"/>
      <c r="AFO635" s="26"/>
      <c r="AFP635" s="26"/>
      <c r="AFQ635" s="26"/>
      <c r="AFR635" s="26"/>
      <c r="AFS635" s="26"/>
      <c r="AFT635" s="26"/>
      <c r="AFU635" s="26"/>
      <c r="AFV635" s="26"/>
      <c r="AFW635" s="26"/>
      <c r="AFX635" s="26"/>
      <c r="AFY635" s="26"/>
      <c r="AFZ635" s="26"/>
      <c r="AGA635" s="26"/>
      <c r="AGB635" s="26"/>
      <c r="AGC635" s="26"/>
      <c r="AGD635" s="26"/>
      <c r="AGE635" s="26"/>
      <c r="AGF635" s="26"/>
      <c r="AGG635" s="26"/>
      <c r="AGH635" s="26"/>
      <c r="AGI635" s="26"/>
      <c r="AGJ635" s="26"/>
      <c r="AGK635" s="26"/>
      <c r="AGL635" s="26"/>
      <c r="AGM635" s="26"/>
      <c r="AGN635" s="26"/>
      <c r="AGO635" s="26"/>
    </row>
    <row r="636" spans="371:873" x14ac:dyDescent="0.25">
      <c r="NG636" s="26"/>
      <c r="NH636" s="26"/>
      <c r="NI636" s="26"/>
      <c r="NJ636" s="26"/>
      <c r="NK636" s="26"/>
      <c r="NL636" s="26"/>
      <c r="NM636" s="26"/>
      <c r="NN636" s="26"/>
      <c r="NO636" s="26"/>
      <c r="NP636" s="26"/>
      <c r="NQ636" s="26"/>
      <c r="NR636" s="26"/>
      <c r="NS636" s="26"/>
      <c r="NT636" s="26"/>
      <c r="NU636" s="26"/>
      <c r="NV636" s="26"/>
      <c r="NW636" s="26"/>
      <c r="NX636" s="26"/>
      <c r="NY636" s="26"/>
      <c r="NZ636" s="26"/>
      <c r="OA636" s="26"/>
      <c r="OB636" s="26"/>
      <c r="OC636" s="26"/>
      <c r="OD636" s="26"/>
      <c r="OE636" s="26"/>
      <c r="OF636" s="26"/>
      <c r="OG636" s="26"/>
      <c r="OH636" s="26"/>
      <c r="OI636" s="26"/>
      <c r="OJ636" s="26"/>
      <c r="OK636" s="26"/>
      <c r="OL636" s="26"/>
      <c r="OM636" s="26"/>
      <c r="ON636" s="26"/>
      <c r="OO636" s="26"/>
      <c r="OP636" s="26"/>
      <c r="OQ636" s="26"/>
      <c r="OR636" s="26"/>
      <c r="OS636" s="26"/>
      <c r="OT636" s="26"/>
      <c r="OU636" s="26"/>
      <c r="OV636" s="26"/>
      <c r="OW636" s="26"/>
      <c r="OX636" s="26"/>
      <c r="OY636" s="26"/>
      <c r="OZ636" s="26"/>
      <c r="PA636" s="26"/>
      <c r="PB636" s="26"/>
      <c r="PC636" s="26"/>
      <c r="PD636" s="26"/>
      <c r="PE636" s="26"/>
      <c r="PF636" s="26"/>
      <c r="PG636" s="26"/>
      <c r="PH636" s="26"/>
      <c r="PI636" s="26"/>
      <c r="PJ636" s="26"/>
      <c r="PK636" s="26"/>
      <c r="PL636" s="26"/>
      <c r="PM636" s="26"/>
      <c r="PN636" s="26"/>
      <c r="PO636" s="26"/>
      <c r="PP636" s="26"/>
      <c r="PQ636" s="26"/>
      <c r="PR636" s="26"/>
      <c r="PS636" s="26"/>
      <c r="PT636" s="26"/>
      <c r="PU636" s="26"/>
      <c r="PV636" s="26"/>
      <c r="PW636" s="26"/>
      <c r="PX636" s="26"/>
      <c r="PY636" s="26"/>
      <c r="PZ636" s="26"/>
      <c r="QA636" s="26"/>
      <c r="QB636" s="26"/>
      <c r="QC636" s="26"/>
      <c r="QD636" s="26"/>
      <c r="QE636" s="26"/>
      <c r="QF636" s="26"/>
      <c r="QG636" s="26"/>
      <c r="QH636" s="26"/>
      <c r="QI636" s="26"/>
      <c r="QJ636" s="26"/>
      <c r="QK636" s="26"/>
      <c r="QL636" s="26"/>
      <c r="QM636" s="26"/>
      <c r="QN636" s="26"/>
      <c r="QO636" s="26"/>
      <c r="QP636" s="26"/>
      <c r="QQ636" s="26"/>
      <c r="QR636" s="26"/>
      <c r="QS636" s="26"/>
      <c r="QT636" s="26"/>
      <c r="QU636" s="26"/>
      <c r="QV636" s="26"/>
      <c r="QW636" s="26"/>
      <c r="QX636" s="26"/>
      <c r="QY636" s="26"/>
      <c r="QZ636" s="26"/>
      <c r="RA636" s="26"/>
      <c r="RB636" s="26"/>
      <c r="RC636" s="26"/>
      <c r="RD636" s="26"/>
      <c r="RE636" s="26"/>
      <c r="RF636" s="26"/>
      <c r="RG636" s="26"/>
      <c r="RH636" s="26"/>
      <c r="RI636" s="26"/>
      <c r="RJ636" s="26"/>
      <c r="RK636" s="26"/>
      <c r="RL636" s="26"/>
      <c r="RM636" s="26"/>
      <c r="RN636" s="26"/>
      <c r="RO636" s="26"/>
      <c r="RP636" s="26"/>
      <c r="RQ636" s="26"/>
      <c r="RR636" s="26"/>
      <c r="RS636" s="26"/>
      <c r="RT636" s="26"/>
      <c r="RU636" s="26"/>
      <c r="RV636" s="26"/>
      <c r="RW636" s="26"/>
      <c r="RX636" s="26"/>
      <c r="RY636" s="26"/>
      <c r="RZ636" s="26"/>
      <c r="SA636" s="26"/>
      <c r="SB636" s="26"/>
      <c r="SC636" s="26"/>
      <c r="SD636" s="26"/>
      <c r="SE636" s="26"/>
      <c r="SF636" s="26"/>
      <c r="SG636" s="26"/>
      <c r="SH636" s="26"/>
      <c r="SI636" s="26"/>
      <c r="SJ636" s="26"/>
      <c r="SK636" s="26"/>
      <c r="SL636" s="26"/>
      <c r="SM636" s="26"/>
      <c r="SN636" s="26"/>
      <c r="SO636" s="26"/>
      <c r="SP636" s="26"/>
      <c r="AAV636" s="26"/>
      <c r="AAW636" s="26"/>
      <c r="AAX636" s="26"/>
      <c r="AAY636" s="26"/>
      <c r="AAZ636" s="26"/>
      <c r="ABA636" s="26"/>
      <c r="ABB636" s="26"/>
      <c r="ABC636" s="26"/>
      <c r="ABD636" s="26"/>
      <c r="ABE636" s="26"/>
      <c r="ABF636" s="26"/>
      <c r="ABG636" s="26"/>
      <c r="ABH636" s="26"/>
      <c r="ABI636" s="26"/>
      <c r="ABJ636" s="26"/>
      <c r="ABK636" s="26"/>
      <c r="ABL636" s="26"/>
      <c r="ABM636" s="26"/>
      <c r="ABN636" s="26"/>
      <c r="ABO636" s="26"/>
      <c r="ABP636" s="26"/>
      <c r="ABQ636" s="26"/>
      <c r="ABR636" s="26"/>
      <c r="ABS636" s="26"/>
      <c r="ABT636" s="26"/>
      <c r="ABU636" s="26"/>
      <c r="ABV636" s="26"/>
      <c r="ABW636" s="26"/>
      <c r="ABX636" s="26"/>
      <c r="ABY636" s="26"/>
      <c r="ABZ636" s="26"/>
      <c r="ACA636" s="26"/>
      <c r="ACB636" s="26"/>
      <c r="ACC636" s="26"/>
      <c r="ACD636" s="26"/>
      <c r="ACE636" s="26"/>
      <c r="ACF636" s="26"/>
      <c r="ACG636" s="26"/>
      <c r="ACH636" s="26"/>
      <c r="ACI636" s="26"/>
      <c r="ACJ636" s="26"/>
      <c r="ACK636" s="26"/>
      <c r="ACL636" s="26"/>
      <c r="ACM636" s="26"/>
      <c r="ACN636" s="26"/>
      <c r="ACO636" s="26"/>
      <c r="ACP636" s="26"/>
      <c r="ACQ636" s="26"/>
      <c r="ACR636" s="26"/>
      <c r="ACS636" s="26"/>
      <c r="ACT636" s="26"/>
      <c r="ACU636" s="26"/>
      <c r="ACV636" s="26"/>
      <c r="ACW636" s="26"/>
      <c r="ACX636" s="26"/>
      <c r="ACY636" s="26"/>
      <c r="ACZ636" s="26"/>
      <c r="ADA636" s="26"/>
      <c r="ADB636" s="26"/>
      <c r="ADC636" s="26"/>
      <c r="ADD636" s="26"/>
      <c r="ADE636" s="26"/>
      <c r="ADF636" s="26"/>
      <c r="ADG636" s="26"/>
      <c r="ADH636" s="26"/>
      <c r="ADI636" s="26"/>
      <c r="ADJ636" s="26"/>
      <c r="ADK636" s="26"/>
      <c r="ADL636" s="26"/>
      <c r="ADM636" s="26"/>
      <c r="ADN636" s="26"/>
      <c r="ADO636" s="26"/>
      <c r="ADP636" s="26"/>
      <c r="ADQ636" s="26"/>
      <c r="ADR636" s="26"/>
      <c r="ADS636" s="26"/>
      <c r="ADT636" s="26"/>
      <c r="ADU636" s="26"/>
      <c r="ADV636" s="26"/>
      <c r="ADW636" s="26"/>
      <c r="ADX636" s="26"/>
      <c r="ADY636" s="26"/>
      <c r="ADZ636" s="26"/>
      <c r="AEA636" s="26"/>
      <c r="AEB636" s="26"/>
      <c r="AEC636" s="26"/>
      <c r="AED636" s="26"/>
      <c r="AEE636" s="26"/>
      <c r="AEF636" s="26"/>
      <c r="AEG636" s="26"/>
      <c r="AEH636" s="26"/>
      <c r="AEI636" s="26"/>
      <c r="AEJ636" s="26"/>
      <c r="AEK636" s="26"/>
      <c r="AEL636" s="26"/>
      <c r="AEM636" s="26"/>
      <c r="AEN636" s="26"/>
      <c r="AEO636" s="26"/>
      <c r="AEP636" s="26"/>
      <c r="AEQ636" s="26"/>
      <c r="AER636" s="26"/>
      <c r="AES636" s="26"/>
      <c r="AET636" s="26"/>
      <c r="AEU636" s="26"/>
      <c r="AEV636" s="26"/>
      <c r="AEW636" s="26"/>
      <c r="AEX636" s="26"/>
      <c r="AEY636" s="26"/>
      <c r="AEZ636" s="26"/>
      <c r="AFA636" s="26"/>
      <c r="AFB636" s="26"/>
      <c r="AFC636" s="26"/>
      <c r="AFD636" s="26"/>
      <c r="AFE636" s="26"/>
      <c r="AFF636" s="26"/>
      <c r="AFG636" s="26"/>
      <c r="AFH636" s="26"/>
      <c r="AFI636" s="26"/>
      <c r="AFJ636" s="26"/>
      <c r="AFK636" s="26"/>
      <c r="AFL636" s="26"/>
      <c r="AFM636" s="26"/>
      <c r="AFN636" s="26"/>
      <c r="AFO636" s="26"/>
      <c r="AFP636" s="26"/>
      <c r="AFQ636" s="26"/>
      <c r="AFR636" s="26"/>
      <c r="AFS636" s="26"/>
      <c r="AFT636" s="26"/>
      <c r="AFU636" s="26"/>
      <c r="AFV636" s="26"/>
      <c r="AFW636" s="26"/>
      <c r="AFX636" s="26"/>
      <c r="AFY636" s="26"/>
      <c r="AFZ636" s="26"/>
      <c r="AGA636" s="26"/>
      <c r="AGB636" s="26"/>
      <c r="AGC636" s="26"/>
      <c r="AGD636" s="26"/>
      <c r="AGE636" s="26"/>
      <c r="AGF636" s="26"/>
      <c r="AGG636" s="26"/>
      <c r="AGH636" s="26"/>
      <c r="AGI636" s="26"/>
      <c r="AGJ636" s="26"/>
      <c r="AGK636" s="26"/>
      <c r="AGL636" s="26"/>
      <c r="AGM636" s="26"/>
      <c r="AGN636" s="26"/>
      <c r="AGO636" s="26"/>
    </row>
    <row r="637" spans="371:873" x14ac:dyDescent="0.25">
      <c r="NG637" s="26"/>
      <c r="NH637" s="26"/>
      <c r="NI637" s="26"/>
      <c r="NJ637" s="26"/>
      <c r="NK637" s="26"/>
      <c r="NL637" s="26"/>
      <c r="NM637" s="26"/>
      <c r="NN637" s="26"/>
      <c r="NO637" s="26"/>
      <c r="NP637" s="26"/>
      <c r="NQ637" s="26"/>
      <c r="NR637" s="26"/>
      <c r="NS637" s="26"/>
      <c r="NT637" s="26"/>
      <c r="NU637" s="26"/>
      <c r="NV637" s="26"/>
      <c r="NW637" s="26"/>
      <c r="NX637" s="26"/>
      <c r="NY637" s="26"/>
      <c r="NZ637" s="26"/>
      <c r="OA637" s="26"/>
      <c r="OB637" s="26"/>
      <c r="OC637" s="26"/>
      <c r="OD637" s="26"/>
      <c r="OE637" s="26"/>
      <c r="OF637" s="26"/>
      <c r="OG637" s="26"/>
      <c r="OH637" s="26"/>
      <c r="OI637" s="26"/>
      <c r="OJ637" s="26"/>
      <c r="OK637" s="26"/>
      <c r="OL637" s="26"/>
      <c r="OM637" s="26"/>
      <c r="ON637" s="26"/>
      <c r="OO637" s="26"/>
      <c r="OP637" s="26"/>
      <c r="OQ637" s="26"/>
      <c r="OR637" s="26"/>
      <c r="OS637" s="26"/>
      <c r="OT637" s="26"/>
      <c r="OU637" s="26"/>
      <c r="OV637" s="26"/>
      <c r="OW637" s="26"/>
      <c r="OX637" s="26"/>
      <c r="OY637" s="26"/>
      <c r="OZ637" s="26"/>
      <c r="PA637" s="26"/>
      <c r="PB637" s="26"/>
      <c r="PC637" s="26"/>
      <c r="PD637" s="26"/>
      <c r="PE637" s="26"/>
      <c r="PF637" s="26"/>
      <c r="PG637" s="26"/>
      <c r="PH637" s="26"/>
      <c r="PI637" s="26"/>
      <c r="PJ637" s="26"/>
      <c r="PK637" s="26"/>
      <c r="PL637" s="26"/>
      <c r="PM637" s="26"/>
      <c r="PN637" s="26"/>
      <c r="PO637" s="26"/>
      <c r="PP637" s="26"/>
      <c r="PQ637" s="26"/>
      <c r="PR637" s="26"/>
      <c r="PS637" s="26"/>
      <c r="PT637" s="26"/>
      <c r="PU637" s="26"/>
      <c r="PV637" s="26"/>
      <c r="PW637" s="26"/>
      <c r="PX637" s="26"/>
      <c r="PY637" s="26"/>
      <c r="PZ637" s="26"/>
      <c r="QA637" s="26"/>
      <c r="QB637" s="26"/>
      <c r="QC637" s="26"/>
      <c r="QD637" s="26"/>
      <c r="QE637" s="26"/>
      <c r="QF637" s="26"/>
      <c r="QG637" s="26"/>
      <c r="QH637" s="26"/>
      <c r="QI637" s="26"/>
      <c r="QJ637" s="26"/>
      <c r="QK637" s="26"/>
      <c r="QL637" s="26"/>
      <c r="QM637" s="26"/>
      <c r="QN637" s="26"/>
      <c r="QO637" s="26"/>
      <c r="QP637" s="26"/>
      <c r="QQ637" s="26"/>
      <c r="QR637" s="26"/>
      <c r="QS637" s="26"/>
      <c r="QT637" s="26"/>
      <c r="QU637" s="26"/>
      <c r="QV637" s="26"/>
      <c r="QW637" s="26"/>
      <c r="QX637" s="26"/>
      <c r="QY637" s="26"/>
      <c r="QZ637" s="26"/>
      <c r="RA637" s="26"/>
      <c r="RB637" s="26"/>
      <c r="RC637" s="26"/>
      <c r="RD637" s="26"/>
      <c r="RE637" s="26"/>
      <c r="RF637" s="26"/>
      <c r="RG637" s="26"/>
      <c r="RH637" s="26"/>
      <c r="RI637" s="26"/>
      <c r="RJ637" s="26"/>
      <c r="RK637" s="26"/>
      <c r="RL637" s="26"/>
      <c r="RM637" s="26"/>
      <c r="RN637" s="26"/>
      <c r="RO637" s="26"/>
      <c r="RP637" s="26"/>
      <c r="RQ637" s="26"/>
      <c r="RR637" s="26"/>
      <c r="RS637" s="26"/>
      <c r="RT637" s="26"/>
      <c r="RU637" s="26"/>
      <c r="RV637" s="26"/>
      <c r="RW637" s="26"/>
      <c r="RX637" s="26"/>
      <c r="RY637" s="26"/>
      <c r="RZ637" s="26"/>
      <c r="SA637" s="26"/>
      <c r="SB637" s="26"/>
      <c r="SC637" s="26"/>
      <c r="SD637" s="26"/>
      <c r="SE637" s="26"/>
      <c r="SF637" s="26"/>
      <c r="SG637" s="26"/>
      <c r="SH637" s="26"/>
      <c r="SI637" s="26"/>
      <c r="SJ637" s="26"/>
      <c r="SK637" s="26"/>
      <c r="SL637" s="26"/>
      <c r="SM637" s="26"/>
      <c r="SN637" s="26"/>
      <c r="SO637" s="26"/>
      <c r="SP637" s="26"/>
      <c r="AAV637" s="26"/>
      <c r="AAW637" s="26"/>
      <c r="AAX637" s="26"/>
      <c r="AAY637" s="26"/>
      <c r="AAZ637" s="26"/>
      <c r="ABA637" s="26"/>
      <c r="ABB637" s="26"/>
      <c r="ABC637" s="26"/>
      <c r="ABD637" s="26"/>
      <c r="ABE637" s="26"/>
      <c r="ABF637" s="26"/>
      <c r="ABG637" s="26"/>
      <c r="ABH637" s="26"/>
      <c r="ABI637" s="26"/>
      <c r="ABJ637" s="26"/>
      <c r="ABK637" s="26"/>
      <c r="ABL637" s="26"/>
      <c r="ABM637" s="26"/>
      <c r="ABN637" s="26"/>
      <c r="ABO637" s="26"/>
      <c r="ABP637" s="26"/>
      <c r="ABQ637" s="26"/>
      <c r="ABR637" s="26"/>
      <c r="ABS637" s="26"/>
      <c r="ABT637" s="26"/>
      <c r="ABU637" s="26"/>
      <c r="ABV637" s="26"/>
      <c r="ABW637" s="26"/>
      <c r="ABX637" s="26"/>
      <c r="ABY637" s="26"/>
      <c r="ABZ637" s="26"/>
      <c r="ACA637" s="26"/>
      <c r="ACB637" s="26"/>
      <c r="ACC637" s="26"/>
      <c r="ACD637" s="26"/>
      <c r="ACE637" s="26"/>
      <c r="ACF637" s="26"/>
      <c r="ACG637" s="26"/>
      <c r="ACH637" s="26"/>
      <c r="ACI637" s="26"/>
      <c r="ACJ637" s="26"/>
      <c r="ACK637" s="26"/>
      <c r="ACL637" s="26"/>
      <c r="ACM637" s="26"/>
      <c r="ACN637" s="26"/>
      <c r="ACO637" s="26"/>
      <c r="ACP637" s="26"/>
      <c r="ACQ637" s="26"/>
      <c r="ACR637" s="26"/>
      <c r="ACS637" s="26"/>
      <c r="ACT637" s="26"/>
      <c r="ACU637" s="26"/>
      <c r="ACV637" s="26"/>
      <c r="ACW637" s="26"/>
      <c r="ACX637" s="26"/>
      <c r="ACY637" s="26"/>
      <c r="ACZ637" s="26"/>
      <c r="ADA637" s="26"/>
      <c r="ADB637" s="26"/>
      <c r="ADC637" s="26"/>
      <c r="ADD637" s="26"/>
      <c r="ADE637" s="26"/>
      <c r="ADF637" s="26"/>
      <c r="ADG637" s="26"/>
      <c r="ADH637" s="26"/>
      <c r="ADI637" s="26"/>
      <c r="ADJ637" s="26"/>
      <c r="ADK637" s="26"/>
      <c r="ADL637" s="26"/>
      <c r="ADM637" s="26"/>
      <c r="ADN637" s="26"/>
      <c r="ADO637" s="26"/>
      <c r="ADP637" s="26"/>
      <c r="ADQ637" s="26"/>
      <c r="ADR637" s="26"/>
      <c r="ADS637" s="26"/>
      <c r="ADT637" s="26"/>
      <c r="ADU637" s="26"/>
      <c r="ADV637" s="26"/>
      <c r="ADW637" s="26"/>
      <c r="ADX637" s="26"/>
      <c r="ADY637" s="26"/>
      <c r="ADZ637" s="26"/>
      <c r="AEA637" s="26"/>
      <c r="AEB637" s="26"/>
      <c r="AEC637" s="26"/>
      <c r="AED637" s="26"/>
      <c r="AEE637" s="26"/>
      <c r="AEF637" s="26"/>
      <c r="AEG637" s="26"/>
      <c r="AEH637" s="26"/>
      <c r="AEI637" s="26"/>
      <c r="AEJ637" s="26"/>
      <c r="AEK637" s="26"/>
      <c r="AEL637" s="26"/>
      <c r="AEM637" s="26"/>
      <c r="AEN637" s="26"/>
      <c r="AEO637" s="26"/>
      <c r="AEP637" s="26"/>
      <c r="AEQ637" s="26"/>
      <c r="AER637" s="26"/>
      <c r="AES637" s="26"/>
      <c r="AET637" s="26"/>
      <c r="AEU637" s="26"/>
      <c r="AEV637" s="26"/>
      <c r="AEW637" s="26"/>
      <c r="AEX637" s="26"/>
      <c r="AEY637" s="26"/>
      <c r="AEZ637" s="26"/>
      <c r="AFA637" s="26"/>
      <c r="AFB637" s="26"/>
      <c r="AFC637" s="26"/>
      <c r="AFD637" s="26"/>
      <c r="AFE637" s="26"/>
      <c r="AFF637" s="26"/>
      <c r="AFG637" s="26"/>
      <c r="AFH637" s="26"/>
      <c r="AFI637" s="26"/>
      <c r="AFJ637" s="26"/>
      <c r="AFK637" s="26"/>
      <c r="AFL637" s="26"/>
      <c r="AFM637" s="26"/>
      <c r="AFN637" s="26"/>
      <c r="AFO637" s="26"/>
      <c r="AFP637" s="26"/>
      <c r="AFQ637" s="26"/>
      <c r="AFR637" s="26"/>
      <c r="AFS637" s="26"/>
      <c r="AFT637" s="26"/>
      <c r="AFU637" s="26"/>
      <c r="AFV637" s="26"/>
      <c r="AFW637" s="26"/>
      <c r="AFX637" s="26"/>
      <c r="AFY637" s="26"/>
      <c r="AFZ637" s="26"/>
      <c r="AGA637" s="26"/>
      <c r="AGB637" s="26"/>
      <c r="AGC637" s="26"/>
      <c r="AGD637" s="26"/>
      <c r="AGE637" s="26"/>
      <c r="AGF637" s="26"/>
      <c r="AGG637" s="26"/>
      <c r="AGH637" s="26"/>
      <c r="AGI637" s="26"/>
      <c r="AGJ637" s="26"/>
      <c r="AGK637" s="26"/>
      <c r="AGL637" s="26"/>
      <c r="AGM637" s="26"/>
      <c r="AGN637" s="26"/>
      <c r="AGO637" s="26"/>
    </row>
    <row r="638" spans="371:873" x14ac:dyDescent="0.25">
      <c r="NG638" s="26"/>
      <c r="NH638" s="26"/>
      <c r="NI638" s="26"/>
      <c r="NJ638" s="26"/>
      <c r="NK638" s="26"/>
      <c r="NL638" s="26"/>
      <c r="NM638" s="26"/>
      <c r="NN638" s="26"/>
      <c r="NO638" s="26"/>
      <c r="NP638" s="26"/>
      <c r="NQ638" s="26"/>
      <c r="NR638" s="26"/>
      <c r="NS638" s="26"/>
      <c r="NT638" s="26"/>
      <c r="NU638" s="26"/>
      <c r="NV638" s="26"/>
      <c r="NW638" s="26"/>
      <c r="NX638" s="26"/>
      <c r="NY638" s="26"/>
      <c r="NZ638" s="26"/>
      <c r="OA638" s="26"/>
      <c r="OB638" s="26"/>
      <c r="OC638" s="26"/>
      <c r="OD638" s="26"/>
      <c r="OE638" s="26"/>
      <c r="OF638" s="26"/>
      <c r="OG638" s="26"/>
      <c r="OH638" s="26"/>
      <c r="OI638" s="26"/>
      <c r="OJ638" s="26"/>
      <c r="OK638" s="26"/>
      <c r="OL638" s="26"/>
      <c r="OM638" s="26"/>
      <c r="ON638" s="26"/>
      <c r="OO638" s="26"/>
      <c r="OP638" s="26"/>
      <c r="OQ638" s="26"/>
      <c r="OR638" s="26"/>
      <c r="OS638" s="26"/>
      <c r="OT638" s="26"/>
      <c r="OU638" s="26"/>
      <c r="OV638" s="26"/>
      <c r="OW638" s="26"/>
      <c r="OX638" s="26"/>
      <c r="OY638" s="26"/>
      <c r="OZ638" s="26"/>
      <c r="PA638" s="26"/>
      <c r="PB638" s="26"/>
      <c r="PC638" s="26"/>
      <c r="PD638" s="26"/>
      <c r="PE638" s="26"/>
      <c r="PF638" s="26"/>
      <c r="PG638" s="26"/>
      <c r="PH638" s="26"/>
      <c r="PI638" s="26"/>
      <c r="PJ638" s="26"/>
      <c r="PK638" s="26"/>
      <c r="PL638" s="26"/>
      <c r="PM638" s="26"/>
      <c r="PN638" s="26"/>
      <c r="PO638" s="26"/>
      <c r="PP638" s="26"/>
      <c r="PQ638" s="26"/>
      <c r="PR638" s="26"/>
      <c r="PS638" s="26"/>
      <c r="PT638" s="26"/>
      <c r="PU638" s="26"/>
      <c r="PV638" s="26"/>
      <c r="PW638" s="26"/>
      <c r="PX638" s="26"/>
      <c r="PY638" s="26"/>
      <c r="PZ638" s="26"/>
      <c r="QA638" s="26"/>
      <c r="QB638" s="26"/>
      <c r="QC638" s="26"/>
      <c r="QD638" s="26"/>
      <c r="QE638" s="26"/>
      <c r="QF638" s="26"/>
      <c r="QG638" s="26"/>
      <c r="QH638" s="26"/>
      <c r="QI638" s="26"/>
      <c r="QJ638" s="26"/>
      <c r="QK638" s="26"/>
      <c r="QL638" s="26"/>
      <c r="QM638" s="26"/>
      <c r="QN638" s="26"/>
      <c r="QO638" s="26"/>
      <c r="QP638" s="26"/>
      <c r="QQ638" s="26"/>
      <c r="QR638" s="26"/>
      <c r="QS638" s="26"/>
      <c r="QT638" s="26"/>
      <c r="QU638" s="26"/>
      <c r="QV638" s="26"/>
      <c r="QW638" s="26"/>
      <c r="QX638" s="26"/>
      <c r="QY638" s="26"/>
      <c r="QZ638" s="26"/>
      <c r="RA638" s="26"/>
      <c r="RB638" s="26"/>
      <c r="RC638" s="26"/>
      <c r="RD638" s="26"/>
      <c r="RE638" s="26"/>
      <c r="RF638" s="26"/>
      <c r="RG638" s="26"/>
      <c r="RH638" s="26"/>
      <c r="RI638" s="26"/>
      <c r="RJ638" s="26"/>
      <c r="RK638" s="26"/>
      <c r="RL638" s="26"/>
      <c r="RM638" s="26"/>
      <c r="RN638" s="26"/>
      <c r="RO638" s="26"/>
      <c r="RP638" s="26"/>
      <c r="RQ638" s="26"/>
      <c r="RR638" s="26"/>
      <c r="RS638" s="26"/>
      <c r="RT638" s="26"/>
      <c r="RU638" s="26"/>
      <c r="RV638" s="26"/>
      <c r="RW638" s="26"/>
      <c r="RX638" s="26"/>
      <c r="RY638" s="26"/>
      <c r="RZ638" s="26"/>
      <c r="SA638" s="26"/>
      <c r="SB638" s="26"/>
      <c r="SC638" s="26"/>
      <c r="SD638" s="26"/>
      <c r="SE638" s="26"/>
      <c r="SF638" s="26"/>
      <c r="SG638" s="26"/>
      <c r="SH638" s="26"/>
      <c r="SI638" s="26"/>
      <c r="SJ638" s="26"/>
      <c r="SK638" s="26"/>
      <c r="SL638" s="26"/>
      <c r="SM638" s="26"/>
      <c r="SN638" s="26"/>
      <c r="SO638" s="26"/>
      <c r="SP638" s="26"/>
      <c r="AAV638" s="26"/>
      <c r="AAW638" s="26"/>
      <c r="AAX638" s="26"/>
      <c r="AAY638" s="26"/>
      <c r="AAZ638" s="26"/>
      <c r="ABA638" s="26"/>
      <c r="ABB638" s="26"/>
      <c r="ABC638" s="26"/>
      <c r="ABD638" s="26"/>
      <c r="ABE638" s="26"/>
      <c r="ABF638" s="26"/>
      <c r="ABG638" s="26"/>
      <c r="ABH638" s="26"/>
      <c r="ABI638" s="26"/>
      <c r="ABJ638" s="26"/>
      <c r="ABK638" s="26"/>
      <c r="ABL638" s="26"/>
      <c r="ABM638" s="26"/>
      <c r="ABN638" s="26"/>
      <c r="ABO638" s="26"/>
      <c r="ABP638" s="26"/>
      <c r="ABQ638" s="26"/>
      <c r="ABR638" s="26"/>
      <c r="ABS638" s="26"/>
      <c r="ABT638" s="26"/>
      <c r="ABU638" s="26"/>
      <c r="ABV638" s="26"/>
      <c r="ABW638" s="26"/>
      <c r="ABX638" s="26"/>
      <c r="ABY638" s="26"/>
      <c r="ABZ638" s="26"/>
      <c r="ACA638" s="26"/>
      <c r="ACB638" s="26"/>
      <c r="ACC638" s="26"/>
      <c r="ACD638" s="26"/>
      <c r="ACE638" s="26"/>
      <c r="ACF638" s="26"/>
      <c r="ACG638" s="26"/>
      <c r="ACH638" s="26"/>
      <c r="ACI638" s="26"/>
      <c r="ACJ638" s="26"/>
      <c r="ACK638" s="26"/>
      <c r="ACL638" s="26"/>
      <c r="ACM638" s="26"/>
      <c r="ACN638" s="26"/>
      <c r="ACO638" s="26"/>
      <c r="ACP638" s="26"/>
      <c r="ACQ638" s="26"/>
      <c r="ACR638" s="26"/>
      <c r="ACS638" s="26"/>
      <c r="ACT638" s="26"/>
      <c r="ACU638" s="26"/>
      <c r="ACV638" s="26"/>
      <c r="ACW638" s="26"/>
      <c r="ACX638" s="26"/>
      <c r="ACY638" s="26"/>
      <c r="ACZ638" s="26"/>
      <c r="ADA638" s="26"/>
      <c r="ADB638" s="26"/>
      <c r="ADC638" s="26"/>
      <c r="ADD638" s="26"/>
      <c r="ADE638" s="26"/>
      <c r="ADF638" s="26"/>
      <c r="ADG638" s="26"/>
      <c r="ADH638" s="26"/>
      <c r="ADI638" s="26"/>
      <c r="ADJ638" s="26"/>
      <c r="ADK638" s="26"/>
      <c r="ADL638" s="26"/>
      <c r="ADM638" s="26"/>
      <c r="ADN638" s="26"/>
      <c r="ADO638" s="26"/>
      <c r="ADP638" s="26"/>
      <c r="ADQ638" s="26"/>
      <c r="ADR638" s="26"/>
      <c r="ADS638" s="26"/>
      <c r="ADT638" s="26"/>
      <c r="ADU638" s="26"/>
      <c r="ADV638" s="26"/>
      <c r="ADW638" s="26"/>
      <c r="ADX638" s="26"/>
      <c r="ADY638" s="26"/>
      <c r="ADZ638" s="26"/>
      <c r="AEA638" s="26"/>
      <c r="AEB638" s="26"/>
      <c r="AEC638" s="26"/>
      <c r="AED638" s="26"/>
      <c r="AEE638" s="26"/>
      <c r="AEF638" s="26"/>
      <c r="AEG638" s="26"/>
      <c r="AEH638" s="26"/>
      <c r="AEI638" s="26"/>
      <c r="AEJ638" s="26"/>
      <c r="AEK638" s="26"/>
      <c r="AEL638" s="26"/>
      <c r="AEM638" s="26"/>
      <c r="AEN638" s="26"/>
      <c r="AEO638" s="26"/>
      <c r="AEP638" s="26"/>
      <c r="AEQ638" s="26"/>
      <c r="AER638" s="26"/>
      <c r="AES638" s="26"/>
      <c r="AET638" s="26"/>
      <c r="AEU638" s="26"/>
      <c r="AEV638" s="26"/>
      <c r="AEW638" s="26"/>
      <c r="AEX638" s="26"/>
      <c r="AEY638" s="26"/>
      <c r="AEZ638" s="26"/>
      <c r="AFA638" s="26"/>
      <c r="AFB638" s="26"/>
      <c r="AFC638" s="26"/>
      <c r="AFD638" s="26"/>
      <c r="AFE638" s="26"/>
      <c r="AFF638" s="26"/>
      <c r="AFG638" s="26"/>
      <c r="AFH638" s="26"/>
      <c r="AFI638" s="26"/>
      <c r="AFJ638" s="26"/>
      <c r="AFK638" s="26"/>
      <c r="AFL638" s="26"/>
      <c r="AFM638" s="26"/>
      <c r="AFN638" s="26"/>
      <c r="AFO638" s="26"/>
      <c r="AFP638" s="26"/>
      <c r="AFQ638" s="26"/>
      <c r="AFR638" s="26"/>
      <c r="AFS638" s="26"/>
      <c r="AFT638" s="26"/>
      <c r="AFU638" s="26"/>
      <c r="AFV638" s="26"/>
      <c r="AFW638" s="26"/>
      <c r="AFX638" s="26"/>
      <c r="AFY638" s="26"/>
      <c r="AFZ638" s="26"/>
      <c r="AGA638" s="26"/>
      <c r="AGB638" s="26"/>
      <c r="AGC638" s="26"/>
      <c r="AGD638" s="26"/>
      <c r="AGE638" s="26"/>
      <c r="AGF638" s="26"/>
      <c r="AGG638" s="26"/>
      <c r="AGH638" s="26"/>
      <c r="AGI638" s="26"/>
      <c r="AGJ638" s="26"/>
      <c r="AGK638" s="26"/>
      <c r="AGL638" s="26"/>
      <c r="AGM638" s="26"/>
      <c r="AGN638" s="26"/>
      <c r="AGO638" s="26"/>
    </row>
    <row r="639" spans="371:873" x14ac:dyDescent="0.25">
      <c r="NG639" s="26"/>
      <c r="NH639" s="26"/>
      <c r="NI639" s="26"/>
      <c r="NJ639" s="26"/>
      <c r="NK639" s="26"/>
      <c r="NL639" s="26"/>
      <c r="NM639" s="26"/>
      <c r="NN639" s="26"/>
      <c r="NO639" s="26"/>
      <c r="NP639" s="26"/>
      <c r="NQ639" s="26"/>
      <c r="NR639" s="26"/>
      <c r="NS639" s="26"/>
      <c r="NT639" s="26"/>
      <c r="NU639" s="26"/>
      <c r="NV639" s="26"/>
      <c r="NW639" s="26"/>
      <c r="NX639" s="26"/>
      <c r="NY639" s="26"/>
      <c r="NZ639" s="26"/>
      <c r="OA639" s="26"/>
      <c r="OB639" s="26"/>
      <c r="OC639" s="26"/>
      <c r="OD639" s="26"/>
      <c r="OE639" s="26"/>
      <c r="OF639" s="26"/>
      <c r="OG639" s="26"/>
      <c r="OH639" s="26"/>
      <c r="OI639" s="26"/>
      <c r="OJ639" s="26"/>
      <c r="OK639" s="26"/>
      <c r="OL639" s="26"/>
      <c r="OM639" s="26"/>
      <c r="ON639" s="26"/>
      <c r="OO639" s="26"/>
      <c r="OP639" s="26"/>
      <c r="OQ639" s="26"/>
      <c r="OR639" s="26"/>
      <c r="OS639" s="26"/>
      <c r="OT639" s="26"/>
      <c r="OU639" s="26"/>
      <c r="OV639" s="26"/>
      <c r="OW639" s="26"/>
      <c r="OX639" s="26"/>
      <c r="OY639" s="26"/>
      <c r="OZ639" s="26"/>
      <c r="PA639" s="26"/>
      <c r="PB639" s="26"/>
      <c r="PC639" s="26"/>
      <c r="PD639" s="26"/>
      <c r="PE639" s="26"/>
      <c r="PF639" s="26"/>
      <c r="PG639" s="26"/>
      <c r="PH639" s="26"/>
      <c r="PI639" s="26"/>
      <c r="PJ639" s="26"/>
      <c r="PK639" s="26"/>
      <c r="PL639" s="26"/>
      <c r="PM639" s="26"/>
      <c r="PN639" s="26"/>
      <c r="PO639" s="26"/>
      <c r="PP639" s="26"/>
      <c r="PQ639" s="26"/>
      <c r="PR639" s="26"/>
      <c r="PS639" s="26"/>
      <c r="PT639" s="26"/>
      <c r="PU639" s="26"/>
      <c r="PV639" s="26"/>
      <c r="PW639" s="26"/>
      <c r="PX639" s="26"/>
      <c r="PY639" s="26"/>
      <c r="PZ639" s="26"/>
      <c r="QA639" s="26"/>
      <c r="QB639" s="26"/>
      <c r="QC639" s="26"/>
      <c r="QD639" s="26"/>
      <c r="QE639" s="26"/>
      <c r="QF639" s="26"/>
      <c r="QG639" s="26"/>
      <c r="QH639" s="26"/>
      <c r="QI639" s="26"/>
      <c r="QJ639" s="26"/>
      <c r="QK639" s="26"/>
      <c r="QL639" s="26"/>
      <c r="QM639" s="26"/>
      <c r="QN639" s="26"/>
      <c r="QO639" s="26"/>
      <c r="QP639" s="26"/>
      <c r="QQ639" s="26"/>
      <c r="QR639" s="26"/>
      <c r="QS639" s="26"/>
      <c r="QT639" s="26"/>
      <c r="QU639" s="26"/>
      <c r="QV639" s="26"/>
      <c r="QW639" s="26"/>
      <c r="QX639" s="26"/>
      <c r="QY639" s="26"/>
      <c r="QZ639" s="26"/>
      <c r="RA639" s="26"/>
      <c r="RB639" s="26"/>
      <c r="RC639" s="26"/>
      <c r="RD639" s="26"/>
      <c r="RE639" s="26"/>
      <c r="RF639" s="26"/>
      <c r="RG639" s="26"/>
      <c r="RH639" s="26"/>
      <c r="RI639" s="26"/>
      <c r="RJ639" s="26"/>
      <c r="RK639" s="26"/>
      <c r="RL639" s="26"/>
      <c r="RM639" s="26"/>
      <c r="RN639" s="26"/>
      <c r="RO639" s="26"/>
      <c r="RP639" s="26"/>
      <c r="RQ639" s="26"/>
      <c r="RR639" s="26"/>
      <c r="RS639" s="26"/>
      <c r="RT639" s="26"/>
      <c r="RU639" s="26"/>
      <c r="RV639" s="26"/>
      <c r="RW639" s="26"/>
      <c r="RX639" s="26"/>
      <c r="RY639" s="26"/>
      <c r="RZ639" s="26"/>
      <c r="SA639" s="26"/>
      <c r="SB639" s="26"/>
      <c r="SC639" s="26"/>
      <c r="SD639" s="26"/>
      <c r="SE639" s="26"/>
      <c r="SF639" s="26"/>
      <c r="SG639" s="26"/>
      <c r="SH639" s="26"/>
      <c r="SI639" s="26"/>
      <c r="SJ639" s="26"/>
      <c r="SK639" s="26"/>
      <c r="SL639" s="26"/>
      <c r="SM639" s="26"/>
      <c r="SN639" s="26"/>
      <c r="SO639" s="26"/>
      <c r="SP639" s="26"/>
      <c r="AAV639" s="26"/>
      <c r="AAW639" s="26"/>
      <c r="AAX639" s="26"/>
      <c r="AAY639" s="26"/>
      <c r="AAZ639" s="26"/>
      <c r="ABA639" s="26"/>
      <c r="ABB639" s="26"/>
      <c r="ABC639" s="26"/>
      <c r="ABD639" s="26"/>
      <c r="ABE639" s="26"/>
      <c r="ABF639" s="26"/>
      <c r="ABG639" s="26"/>
      <c r="ABH639" s="26"/>
      <c r="ABI639" s="26"/>
      <c r="ABJ639" s="26"/>
      <c r="ABK639" s="26"/>
      <c r="ABL639" s="26"/>
      <c r="ABM639" s="26"/>
      <c r="ABN639" s="26"/>
      <c r="ABO639" s="26"/>
      <c r="ABP639" s="26"/>
      <c r="ABQ639" s="26"/>
      <c r="ABR639" s="26"/>
      <c r="ABS639" s="26"/>
      <c r="ABT639" s="26"/>
      <c r="ABU639" s="26"/>
      <c r="ABV639" s="26"/>
      <c r="ABW639" s="26"/>
      <c r="ABX639" s="26"/>
      <c r="ABY639" s="26"/>
      <c r="ABZ639" s="26"/>
      <c r="ACA639" s="26"/>
      <c r="ACB639" s="26"/>
      <c r="ACC639" s="26"/>
      <c r="ACD639" s="26"/>
      <c r="ACE639" s="26"/>
      <c r="ACF639" s="26"/>
      <c r="ACG639" s="26"/>
      <c r="ACH639" s="26"/>
      <c r="ACI639" s="26"/>
      <c r="ACJ639" s="26"/>
      <c r="ACK639" s="26"/>
      <c r="ACL639" s="26"/>
      <c r="ACM639" s="26"/>
      <c r="ACN639" s="26"/>
      <c r="ACO639" s="26"/>
      <c r="ACP639" s="26"/>
      <c r="ACQ639" s="26"/>
      <c r="ACR639" s="26"/>
      <c r="ACS639" s="26"/>
      <c r="ACT639" s="26"/>
      <c r="ACU639" s="26"/>
      <c r="ACV639" s="26"/>
      <c r="ACW639" s="26"/>
      <c r="ACX639" s="26"/>
      <c r="ACY639" s="26"/>
      <c r="ACZ639" s="26"/>
      <c r="ADA639" s="26"/>
      <c r="ADB639" s="26"/>
      <c r="ADC639" s="26"/>
      <c r="ADD639" s="26"/>
      <c r="ADE639" s="26"/>
      <c r="ADF639" s="26"/>
      <c r="ADG639" s="26"/>
      <c r="ADH639" s="26"/>
      <c r="ADI639" s="26"/>
      <c r="ADJ639" s="26"/>
      <c r="ADK639" s="26"/>
      <c r="ADL639" s="26"/>
      <c r="ADM639" s="26"/>
      <c r="ADN639" s="26"/>
      <c r="ADO639" s="26"/>
      <c r="ADP639" s="26"/>
      <c r="ADQ639" s="26"/>
      <c r="ADR639" s="26"/>
      <c r="ADS639" s="26"/>
      <c r="ADT639" s="26"/>
      <c r="ADU639" s="26"/>
      <c r="ADV639" s="26"/>
      <c r="ADW639" s="26"/>
      <c r="ADX639" s="26"/>
      <c r="ADY639" s="26"/>
      <c r="ADZ639" s="26"/>
      <c r="AEA639" s="26"/>
      <c r="AEB639" s="26"/>
      <c r="AEC639" s="26"/>
      <c r="AED639" s="26"/>
      <c r="AEE639" s="26"/>
      <c r="AEF639" s="26"/>
      <c r="AEG639" s="26"/>
      <c r="AEH639" s="26"/>
      <c r="AEI639" s="26"/>
      <c r="AEJ639" s="26"/>
      <c r="AEK639" s="26"/>
      <c r="AEL639" s="26"/>
      <c r="AEM639" s="26"/>
      <c r="AEN639" s="26"/>
      <c r="AEO639" s="26"/>
      <c r="AEP639" s="26"/>
      <c r="AEQ639" s="26"/>
      <c r="AER639" s="26"/>
      <c r="AES639" s="26"/>
      <c r="AET639" s="26"/>
      <c r="AEU639" s="26"/>
      <c r="AEV639" s="26"/>
      <c r="AEW639" s="26"/>
      <c r="AEX639" s="26"/>
      <c r="AEY639" s="26"/>
      <c r="AEZ639" s="26"/>
      <c r="AFA639" s="26"/>
      <c r="AFB639" s="26"/>
      <c r="AFC639" s="26"/>
      <c r="AFD639" s="26"/>
      <c r="AFE639" s="26"/>
      <c r="AFF639" s="26"/>
      <c r="AFG639" s="26"/>
      <c r="AFH639" s="26"/>
      <c r="AFI639" s="26"/>
      <c r="AFJ639" s="26"/>
      <c r="AFK639" s="26"/>
      <c r="AFL639" s="26"/>
      <c r="AFM639" s="26"/>
      <c r="AFN639" s="26"/>
      <c r="AFO639" s="26"/>
      <c r="AFP639" s="26"/>
      <c r="AFQ639" s="26"/>
      <c r="AFR639" s="26"/>
      <c r="AFS639" s="26"/>
      <c r="AFT639" s="26"/>
      <c r="AFU639" s="26"/>
      <c r="AFV639" s="26"/>
      <c r="AFW639" s="26"/>
      <c r="AFX639" s="26"/>
      <c r="AFY639" s="26"/>
      <c r="AFZ639" s="26"/>
      <c r="AGA639" s="26"/>
      <c r="AGB639" s="26"/>
      <c r="AGC639" s="26"/>
      <c r="AGD639" s="26"/>
      <c r="AGE639" s="26"/>
      <c r="AGF639" s="26"/>
      <c r="AGG639" s="26"/>
      <c r="AGH639" s="26"/>
      <c r="AGI639" s="26"/>
      <c r="AGJ639" s="26"/>
      <c r="AGK639" s="26"/>
      <c r="AGL639" s="26"/>
      <c r="AGM639" s="26"/>
      <c r="AGN639" s="26"/>
      <c r="AGO639" s="26"/>
    </row>
    <row r="640" spans="371:873" x14ac:dyDescent="0.25">
      <c r="NG640" s="26"/>
      <c r="NH640" s="26"/>
      <c r="NI640" s="26"/>
      <c r="NJ640" s="26"/>
      <c r="NK640" s="26"/>
      <c r="NL640" s="26"/>
      <c r="NM640" s="26"/>
      <c r="NN640" s="26"/>
      <c r="NO640" s="26"/>
      <c r="NP640" s="26"/>
      <c r="NQ640" s="26"/>
      <c r="NR640" s="26"/>
      <c r="NS640" s="26"/>
      <c r="NT640" s="26"/>
      <c r="NU640" s="26"/>
      <c r="NV640" s="26"/>
      <c r="NW640" s="26"/>
      <c r="NX640" s="26"/>
      <c r="NY640" s="26"/>
      <c r="NZ640" s="26"/>
      <c r="OA640" s="26"/>
      <c r="OB640" s="26"/>
      <c r="OC640" s="26"/>
      <c r="OD640" s="26"/>
      <c r="OE640" s="26"/>
      <c r="OF640" s="26"/>
      <c r="OG640" s="26"/>
      <c r="OH640" s="26"/>
      <c r="OI640" s="26"/>
      <c r="OJ640" s="26"/>
      <c r="OK640" s="26"/>
      <c r="OL640" s="26"/>
      <c r="OM640" s="26"/>
      <c r="ON640" s="26"/>
      <c r="OO640" s="26"/>
      <c r="OP640" s="26"/>
      <c r="OQ640" s="26"/>
      <c r="OR640" s="26"/>
      <c r="OS640" s="26"/>
      <c r="OT640" s="26"/>
      <c r="OU640" s="26"/>
      <c r="OV640" s="26"/>
      <c r="OW640" s="26"/>
      <c r="OX640" s="26"/>
      <c r="OY640" s="26"/>
      <c r="OZ640" s="26"/>
      <c r="PA640" s="26"/>
      <c r="PB640" s="26"/>
      <c r="PC640" s="26"/>
      <c r="PD640" s="26"/>
      <c r="PE640" s="26"/>
      <c r="PF640" s="26"/>
      <c r="PG640" s="26"/>
      <c r="PH640" s="26"/>
      <c r="PI640" s="26"/>
      <c r="PJ640" s="26"/>
      <c r="PK640" s="26"/>
      <c r="PL640" s="26"/>
      <c r="PM640" s="26"/>
      <c r="PN640" s="26"/>
      <c r="PO640" s="26"/>
      <c r="PP640" s="26"/>
      <c r="PQ640" s="26"/>
      <c r="PR640" s="26"/>
      <c r="PS640" s="26"/>
      <c r="PT640" s="26"/>
      <c r="PU640" s="26"/>
      <c r="PV640" s="26"/>
      <c r="PW640" s="26"/>
      <c r="PX640" s="26"/>
      <c r="PY640" s="26"/>
      <c r="PZ640" s="26"/>
      <c r="QA640" s="26"/>
      <c r="QB640" s="26"/>
      <c r="QC640" s="26"/>
      <c r="QD640" s="26"/>
      <c r="QE640" s="26"/>
      <c r="QF640" s="26"/>
      <c r="QG640" s="26"/>
      <c r="QH640" s="26"/>
      <c r="QI640" s="26"/>
      <c r="QJ640" s="26"/>
      <c r="QK640" s="26"/>
      <c r="QL640" s="26"/>
      <c r="QM640" s="26"/>
      <c r="QN640" s="26"/>
      <c r="QO640" s="26"/>
      <c r="QP640" s="26"/>
      <c r="QQ640" s="26"/>
      <c r="QR640" s="26"/>
      <c r="QS640" s="26"/>
      <c r="QT640" s="26"/>
      <c r="QU640" s="26"/>
      <c r="QV640" s="26"/>
      <c r="QW640" s="26"/>
      <c r="QX640" s="26"/>
      <c r="QY640" s="26"/>
      <c r="QZ640" s="26"/>
      <c r="RA640" s="26"/>
      <c r="RB640" s="26"/>
      <c r="RC640" s="26"/>
      <c r="RD640" s="26"/>
      <c r="RE640" s="26"/>
      <c r="RF640" s="26"/>
      <c r="RG640" s="26"/>
      <c r="RH640" s="26"/>
      <c r="RI640" s="26"/>
      <c r="RJ640" s="26"/>
      <c r="RK640" s="26"/>
      <c r="RL640" s="26"/>
      <c r="RM640" s="26"/>
      <c r="RN640" s="26"/>
      <c r="RO640" s="26"/>
      <c r="RP640" s="26"/>
      <c r="RQ640" s="26"/>
      <c r="RR640" s="26"/>
      <c r="RS640" s="26"/>
      <c r="RT640" s="26"/>
      <c r="RU640" s="26"/>
      <c r="RV640" s="26"/>
      <c r="RW640" s="26"/>
      <c r="RX640" s="26"/>
      <c r="RY640" s="26"/>
      <c r="RZ640" s="26"/>
      <c r="SA640" s="26"/>
      <c r="SB640" s="26"/>
      <c r="SC640" s="26"/>
      <c r="SD640" s="26"/>
      <c r="SE640" s="26"/>
      <c r="SF640" s="26"/>
      <c r="SG640" s="26"/>
      <c r="SH640" s="26"/>
      <c r="SI640" s="26"/>
      <c r="SJ640" s="26"/>
      <c r="SK640" s="26"/>
      <c r="SL640" s="26"/>
      <c r="SM640" s="26"/>
      <c r="SN640" s="26"/>
      <c r="SO640" s="26"/>
      <c r="SP640" s="26"/>
      <c r="AAV640" s="26"/>
      <c r="AAW640" s="26"/>
      <c r="AAX640" s="26"/>
      <c r="AAY640" s="26"/>
      <c r="AAZ640" s="26"/>
      <c r="ABA640" s="26"/>
      <c r="ABB640" s="26"/>
      <c r="ABC640" s="26"/>
      <c r="ABD640" s="26"/>
      <c r="ABE640" s="26"/>
      <c r="ABF640" s="26"/>
      <c r="ABG640" s="26"/>
      <c r="ABH640" s="26"/>
      <c r="ABI640" s="26"/>
      <c r="ABJ640" s="26"/>
      <c r="ABK640" s="26"/>
      <c r="ABL640" s="26"/>
      <c r="ABM640" s="26"/>
      <c r="ABN640" s="26"/>
      <c r="ABO640" s="26"/>
      <c r="ABP640" s="26"/>
      <c r="ABQ640" s="26"/>
      <c r="ABR640" s="26"/>
      <c r="ABS640" s="26"/>
      <c r="ABT640" s="26"/>
      <c r="ABU640" s="26"/>
      <c r="ABV640" s="26"/>
      <c r="ABW640" s="26"/>
      <c r="ABX640" s="26"/>
      <c r="ABY640" s="26"/>
      <c r="ABZ640" s="26"/>
      <c r="ACA640" s="26"/>
      <c r="ACB640" s="26"/>
      <c r="ACC640" s="26"/>
      <c r="ACD640" s="26"/>
      <c r="ACE640" s="26"/>
      <c r="ACF640" s="26"/>
      <c r="ACG640" s="26"/>
      <c r="ACH640" s="26"/>
      <c r="ACI640" s="26"/>
      <c r="ACJ640" s="26"/>
      <c r="ACK640" s="26"/>
      <c r="ACL640" s="26"/>
      <c r="ACM640" s="26"/>
      <c r="ACN640" s="26"/>
      <c r="ACO640" s="26"/>
      <c r="ACP640" s="26"/>
      <c r="ACQ640" s="26"/>
      <c r="ACR640" s="26"/>
      <c r="ACS640" s="26"/>
      <c r="ACT640" s="26"/>
      <c r="ACU640" s="26"/>
      <c r="ACV640" s="26"/>
      <c r="ACW640" s="26"/>
      <c r="ACX640" s="26"/>
      <c r="ACY640" s="26"/>
      <c r="ACZ640" s="26"/>
      <c r="ADA640" s="26"/>
      <c r="ADB640" s="26"/>
      <c r="ADC640" s="26"/>
      <c r="ADD640" s="26"/>
      <c r="ADE640" s="26"/>
      <c r="ADF640" s="26"/>
      <c r="ADG640" s="26"/>
      <c r="ADH640" s="26"/>
      <c r="ADI640" s="26"/>
      <c r="ADJ640" s="26"/>
      <c r="ADK640" s="26"/>
      <c r="ADL640" s="26"/>
      <c r="ADM640" s="26"/>
      <c r="ADN640" s="26"/>
      <c r="ADO640" s="26"/>
      <c r="ADP640" s="26"/>
      <c r="ADQ640" s="26"/>
      <c r="ADR640" s="26"/>
      <c r="ADS640" s="26"/>
      <c r="ADT640" s="26"/>
      <c r="ADU640" s="26"/>
      <c r="ADV640" s="26"/>
      <c r="ADW640" s="26"/>
      <c r="ADX640" s="26"/>
      <c r="ADY640" s="26"/>
      <c r="ADZ640" s="26"/>
      <c r="AEA640" s="26"/>
      <c r="AEB640" s="26"/>
      <c r="AEC640" s="26"/>
      <c r="AED640" s="26"/>
      <c r="AEE640" s="26"/>
      <c r="AEF640" s="26"/>
      <c r="AEG640" s="26"/>
      <c r="AEH640" s="26"/>
      <c r="AEI640" s="26"/>
      <c r="AEJ640" s="26"/>
      <c r="AEK640" s="26"/>
      <c r="AEL640" s="26"/>
      <c r="AEM640" s="26"/>
      <c r="AEN640" s="26"/>
      <c r="AEO640" s="26"/>
      <c r="AEP640" s="26"/>
      <c r="AEQ640" s="26"/>
      <c r="AER640" s="26"/>
      <c r="AES640" s="26"/>
      <c r="AET640" s="26"/>
      <c r="AEU640" s="26"/>
      <c r="AEV640" s="26"/>
      <c r="AEW640" s="26"/>
      <c r="AEX640" s="26"/>
      <c r="AEY640" s="26"/>
      <c r="AEZ640" s="26"/>
      <c r="AFA640" s="26"/>
      <c r="AFB640" s="26"/>
      <c r="AFC640" s="26"/>
      <c r="AFD640" s="26"/>
      <c r="AFE640" s="26"/>
      <c r="AFF640" s="26"/>
      <c r="AFG640" s="26"/>
      <c r="AFH640" s="26"/>
      <c r="AFI640" s="26"/>
      <c r="AFJ640" s="26"/>
      <c r="AFK640" s="26"/>
      <c r="AFL640" s="26"/>
      <c r="AFM640" s="26"/>
      <c r="AFN640" s="26"/>
      <c r="AFO640" s="26"/>
      <c r="AFP640" s="26"/>
      <c r="AFQ640" s="26"/>
      <c r="AFR640" s="26"/>
      <c r="AFS640" s="26"/>
      <c r="AFT640" s="26"/>
      <c r="AFU640" s="26"/>
      <c r="AFV640" s="26"/>
      <c r="AFW640" s="26"/>
      <c r="AFX640" s="26"/>
      <c r="AFY640" s="26"/>
      <c r="AFZ640" s="26"/>
      <c r="AGA640" s="26"/>
      <c r="AGB640" s="26"/>
      <c r="AGC640" s="26"/>
      <c r="AGD640" s="26"/>
      <c r="AGE640" s="26"/>
      <c r="AGF640" s="26"/>
      <c r="AGG640" s="26"/>
      <c r="AGH640" s="26"/>
      <c r="AGI640" s="26"/>
      <c r="AGJ640" s="26"/>
      <c r="AGK640" s="26"/>
      <c r="AGL640" s="26"/>
      <c r="AGM640" s="26"/>
      <c r="AGN640" s="26"/>
      <c r="AGO640" s="26"/>
    </row>
    <row r="641" spans="371:873" x14ac:dyDescent="0.25">
      <c r="NG641" s="26"/>
      <c r="NH641" s="26"/>
      <c r="NI641" s="26"/>
      <c r="NJ641" s="26"/>
      <c r="NK641" s="26"/>
      <c r="NL641" s="26"/>
      <c r="NM641" s="26"/>
      <c r="NN641" s="26"/>
      <c r="NO641" s="26"/>
      <c r="NP641" s="26"/>
      <c r="NQ641" s="26"/>
      <c r="NR641" s="26"/>
      <c r="NS641" s="26"/>
      <c r="NT641" s="26"/>
      <c r="NU641" s="26"/>
      <c r="NV641" s="26"/>
      <c r="NW641" s="26"/>
      <c r="NX641" s="26"/>
      <c r="NY641" s="26"/>
      <c r="NZ641" s="26"/>
      <c r="OA641" s="26"/>
      <c r="OB641" s="26"/>
      <c r="OC641" s="26"/>
      <c r="OD641" s="26"/>
      <c r="OE641" s="26"/>
      <c r="OF641" s="26"/>
      <c r="OG641" s="26"/>
      <c r="OH641" s="26"/>
      <c r="OI641" s="26"/>
      <c r="OJ641" s="26"/>
      <c r="OK641" s="26"/>
      <c r="OL641" s="26"/>
      <c r="OM641" s="26"/>
      <c r="ON641" s="26"/>
      <c r="OO641" s="26"/>
      <c r="OP641" s="26"/>
      <c r="OQ641" s="26"/>
      <c r="OR641" s="26"/>
      <c r="OS641" s="26"/>
      <c r="OT641" s="26"/>
      <c r="OU641" s="26"/>
      <c r="OV641" s="26"/>
      <c r="OW641" s="26"/>
      <c r="OX641" s="26"/>
      <c r="OY641" s="26"/>
      <c r="OZ641" s="26"/>
      <c r="PA641" s="26"/>
      <c r="PB641" s="26"/>
      <c r="PC641" s="26"/>
      <c r="PD641" s="26"/>
      <c r="PE641" s="26"/>
      <c r="PF641" s="26"/>
      <c r="PG641" s="26"/>
      <c r="PH641" s="26"/>
      <c r="PI641" s="26"/>
      <c r="PJ641" s="26"/>
      <c r="PK641" s="26"/>
      <c r="PL641" s="26"/>
      <c r="PM641" s="26"/>
      <c r="PN641" s="26"/>
      <c r="PO641" s="26"/>
      <c r="PP641" s="26"/>
      <c r="PQ641" s="26"/>
      <c r="PR641" s="26"/>
      <c r="PS641" s="26"/>
      <c r="PT641" s="26"/>
      <c r="PU641" s="26"/>
      <c r="PV641" s="26"/>
      <c r="PW641" s="26"/>
      <c r="PX641" s="26"/>
      <c r="PY641" s="26"/>
      <c r="PZ641" s="26"/>
      <c r="QA641" s="26"/>
      <c r="QB641" s="26"/>
      <c r="QC641" s="26"/>
      <c r="QD641" s="26"/>
      <c r="QE641" s="26"/>
      <c r="QF641" s="26"/>
      <c r="QG641" s="26"/>
      <c r="QH641" s="26"/>
      <c r="QI641" s="26"/>
      <c r="QJ641" s="26"/>
      <c r="QK641" s="26"/>
      <c r="QL641" s="26"/>
      <c r="QM641" s="26"/>
      <c r="QN641" s="26"/>
      <c r="QO641" s="26"/>
      <c r="QP641" s="26"/>
      <c r="QQ641" s="26"/>
      <c r="QR641" s="26"/>
      <c r="QS641" s="26"/>
      <c r="QT641" s="26"/>
      <c r="QU641" s="26"/>
      <c r="QV641" s="26"/>
      <c r="QW641" s="26"/>
      <c r="QX641" s="26"/>
      <c r="QY641" s="26"/>
      <c r="QZ641" s="26"/>
      <c r="RA641" s="26"/>
      <c r="RB641" s="26"/>
      <c r="RC641" s="26"/>
      <c r="RD641" s="26"/>
      <c r="RE641" s="26"/>
      <c r="RF641" s="26"/>
      <c r="RG641" s="26"/>
      <c r="RH641" s="26"/>
      <c r="RI641" s="26"/>
      <c r="RJ641" s="26"/>
      <c r="RK641" s="26"/>
      <c r="RL641" s="26"/>
      <c r="RM641" s="26"/>
      <c r="RN641" s="26"/>
      <c r="RO641" s="26"/>
      <c r="RP641" s="26"/>
      <c r="RQ641" s="26"/>
      <c r="RR641" s="26"/>
      <c r="RS641" s="26"/>
      <c r="RT641" s="26"/>
      <c r="RU641" s="26"/>
      <c r="RV641" s="26"/>
      <c r="RW641" s="26"/>
      <c r="RX641" s="26"/>
      <c r="RY641" s="26"/>
      <c r="RZ641" s="26"/>
      <c r="SA641" s="26"/>
      <c r="SB641" s="26"/>
      <c r="SC641" s="26"/>
      <c r="SD641" s="26"/>
      <c r="SE641" s="26"/>
      <c r="SF641" s="26"/>
      <c r="SG641" s="26"/>
      <c r="SH641" s="26"/>
      <c r="SI641" s="26"/>
      <c r="SJ641" s="26"/>
      <c r="SK641" s="26"/>
      <c r="SL641" s="26"/>
      <c r="SM641" s="26"/>
      <c r="SN641" s="26"/>
      <c r="SO641" s="26"/>
      <c r="SP641" s="26"/>
      <c r="AAV641" s="26"/>
      <c r="AAW641" s="26"/>
      <c r="AAX641" s="26"/>
      <c r="AAY641" s="26"/>
      <c r="AAZ641" s="26"/>
      <c r="ABA641" s="26"/>
      <c r="ABB641" s="26"/>
      <c r="ABC641" s="26"/>
      <c r="ABD641" s="26"/>
      <c r="ABE641" s="26"/>
      <c r="ABF641" s="26"/>
      <c r="ABG641" s="26"/>
      <c r="ABH641" s="26"/>
      <c r="ABI641" s="26"/>
      <c r="ABJ641" s="26"/>
      <c r="ABK641" s="26"/>
      <c r="ABL641" s="26"/>
      <c r="ABM641" s="26"/>
      <c r="ABN641" s="26"/>
      <c r="ABO641" s="26"/>
      <c r="ABP641" s="26"/>
      <c r="ABQ641" s="26"/>
      <c r="ABR641" s="26"/>
      <c r="ABS641" s="26"/>
      <c r="ABT641" s="26"/>
      <c r="ABU641" s="26"/>
      <c r="ABV641" s="26"/>
      <c r="ABW641" s="26"/>
      <c r="ABX641" s="26"/>
      <c r="ABY641" s="26"/>
      <c r="ABZ641" s="26"/>
      <c r="ACA641" s="26"/>
      <c r="ACB641" s="26"/>
      <c r="ACC641" s="26"/>
      <c r="ACD641" s="26"/>
      <c r="ACE641" s="26"/>
      <c r="ACF641" s="26"/>
      <c r="ACG641" s="26"/>
      <c r="ACH641" s="26"/>
      <c r="ACI641" s="26"/>
      <c r="ACJ641" s="26"/>
      <c r="ACK641" s="26"/>
      <c r="ACL641" s="26"/>
      <c r="ACM641" s="26"/>
      <c r="ACN641" s="26"/>
      <c r="ACO641" s="26"/>
      <c r="ACP641" s="26"/>
      <c r="ACQ641" s="26"/>
      <c r="ACR641" s="26"/>
      <c r="ACS641" s="26"/>
      <c r="ACT641" s="26"/>
      <c r="ACU641" s="26"/>
      <c r="ACV641" s="26"/>
      <c r="ACW641" s="26"/>
      <c r="ACX641" s="26"/>
      <c r="ACY641" s="26"/>
      <c r="ACZ641" s="26"/>
      <c r="ADA641" s="26"/>
      <c r="ADB641" s="26"/>
      <c r="ADC641" s="26"/>
      <c r="ADD641" s="26"/>
      <c r="ADE641" s="26"/>
      <c r="ADF641" s="26"/>
      <c r="ADG641" s="26"/>
      <c r="ADH641" s="26"/>
      <c r="ADI641" s="26"/>
      <c r="ADJ641" s="26"/>
      <c r="ADK641" s="26"/>
      <c r="ADL641" s="26"/>
      <c r="ADM641" s="26"/>
      <c r="ADN641" s="26"/>
      <c r="ADO641" s="26"/>
      <c r="ADP641" s="26"/>
      <c r="ADQ641" s="26"/>
      <c r="ADR641" s="26"/>
      <c r="ADS641" s="26"/>
      <c r="ADT641" s="26"/>
      <c r="ADU641" s="26"/>
      <c r="ADV641" s="26"/>
      <c r="ADW641" s="26"/>
      <c r="ADX641" s="26"/>
      <c r="ADY641" s="26"/>
      <c r="ADZ641" s="26"/>
      <c r="AEA641" s="26"/>
      <c r="AEB641" s="26"/>
      <c r="AEC641" s="26"/>
      <c r="AED641" s="26"/>
      <c r="AEE641" s="26"/>
      <c r="AEF641" s="26"/>
      <c r="AEG641" s="26"/>
      <c r="AEH641" s="26"/>
      <c r="AEI641" s="26"/>
      <c r="AEJ641" s="26"/>
      <c r="AEK641" s="26"/>
      <c r="AEL641" s="26"/>
      <c r="AEM641" s="26"/>
      <c r="AEN641" s="26"/>
      <c r="AEO641" s="26"/>
      <c r="AEP641" s="26"/>
      <c r="AEQ641" s="26"/>
      <c r="AER641" s="26"/>
      <c r="AES641" s="26"/>
      <c r="AET641" s="26"/>
      <c r="AEU641" s="26"/>
      <c r="AEV641" s="26"/>
      <c r="AEW641" s="26"/>
      <c r="AEX641" s="26"/>
      <c r="AEY641" s="26"/>
      <c r="AEZ641" s="26"/>
      <c r="AFA641" s="26"/>
      <c r="AFB641" s="26"/>
      <c r="AFC641" s="26"/>
      <c r="AFD641" s="26"/>
      <c r="AFE641" s="26"/>
      <c r="AFF641" s="26"/>
      <c r="AFG641" s="26"/>
      <c r="AFH641" s="26"/>
      <c r="AFI641" s="26"/>
      <c r="AFJ641" s="26"/>
      <c r="AFK641" s="26"/>
      <c r="AFL641" s="26"/>
      <c r="AFM641" s="26"/>
      <c r="AFN641" s="26"/>
      <c r="AFO641" s="26"/>
      <c r="AFP641" s="26"/>
      <c r="AFQ641" s="26"/>
      <c r="AFR641" s="26"/>
      <c r="AFS641" s="26"/>
      <c r="AFT641" s="26"/>
      <c r="AFU641" s="26"/>
      <c r="AFV641" s="26"/>
      <c r="AFW641" s="26"/>
      <c r="AFX641" s="26"/>
      <c r="AFY641" s="26"/>
      <c r="AFZ641" s="26"/>
      <c r="AGA641" s="26"/>
      <c r="AGB641" s="26"/>
      <c r="AGC641" s="26"/>
      <c r="AGD641" s="26"/>
      <c r="AGE641" s="26"/>
      <c r="AGF641" s="26"/>
      <c r="AGG641" s="26"/>
      <c r="AGH641" s="26"/>
      <c r="AGI641" s="26"/>
      <c r="AGJ641" s="26"/>
      <c r="AGK641" s="26"/>
      <c r="AGL641" s="26"/>
      <c r="AGM641" s="26"/>
      <c r="AGN641" s="26"/>
      <c r="AGO641" s="26"/>
    </row>
    <row r="642" spans="371:873" x14ac:dyDescent="0.25">
      <c r="NG642" s="26"/>
      <c r="NH642" s="26"/>
      <c r="NI642" s="26"/>
      <c r="NJ642" s="26"/>
      <c r="NK642" s="26"/>
      <c r="NL642" s="26"/>
      <c r="NM642" s="26"/>
      <c r="NN642" s="26"/>
      <c r="NO642" s="26"/>
      <c r="NP642" s="26"/>
      <c r="NQ642" s="26"/>
      <c r="NR642" s="26"/>
      <c r="NS642" s="26"/>
      <c r="NT642" s="26"/>
      <c r="NU642" s="26"/>
      <c r="NV642" s="26"/>
      <c r="NW642" s="26"/>
      <c r="NX642" s="26"/>
      <c r="NY642" s="26"/>
      <c r="NZ642" s="26"/>
      <c r="OA642" s="26"/>
      <c r="OB642" s="26"/>
      <c r="OC642" s="26"/>
      <c r="OD642" s="26"/>
      <c r="OE642" s="26"/>
      <c r="OF642" s="26"/>
      <c r="OG642" s="26"/>
      <c r="OH642" s="26"/>
      <c r="OI642" s="26"/>
      <c r="OJ642" s="26"/>
      <c r="OK642" s="26"/>
      <c r="OL642" s="26"/>
      <c r="OM642" s="26"/>
      <c r="ON642" s="26"/>
      <c r="OO642" s="26"/>
      <c r="OP642" s="26"/>
      <c r="OQ642" s="26"/>
      <c r="OR642" s="26"/>
      <c r="OS642" s="26"/>
      <c r="OT642" s="26"/>
      <c r="OU642" s="26"/>
      <c r="OV642" s="26"/>
      <c r="OW642" s="26"/>
      <c r="OX642" s="26"/>
      <c r="OY642" s="26"/>
      <c r="OZ642" s="26"/>
      <c r="PA642" s="26"/>
      <c r="PB642" s="26"/>
      <c r="PC642" s="26"/>
      <c r="PD642" s="26"/>
      <c r="PE642" s="26"/>
      <c r="PF642" s="26"/>
      <c r="PG642" s="26"/>
      <c r="PH642" s="26"/>
      <c r="PI642" s="26"/>
      <c r="PJ642" s="26"/>
      <c r="PK642" s="26"/>
      <c r="PL642" s="26"/>
      <c r="PM642" s="26"/>
      <c r="PN642" s="26"/>
      <c r="PO642" s="26"/>
      <c r="PP642" s="26"/>
      <c r="PQ642" s="26"/>
      <c r="PR642" s="26"/>
      <c r="PS642" s="26"/>
      <c r="PT642" s="26"/>
      <c r="PU642" s="26"/>
      <c r="PV642" s="26"/>
      <c r="PW642" s="26"/>
      <c r="PX642" s="26"/>
      <c r="PY642" s="26"/>
      <c r="PZ642" s="26"/>
      <c r="QA642" s="26"/>
      <c r="QB642" s="26"/>
      <c r="QC642" s="26"/>
      <c r="QD642" s="26"/>
      <c r="QE642" s="26"/>
      <c r="QF642" s="26"/>
      <c r="QG642" s="26"/>
      <c r="QH642" s="26"/>
      <c r="QI642" s="26"/>
      <c r="QJ642" s="26"/>
      <c r="QK642" s="26"/>
      <c r="QL642" s="26"/>
      <c r="QM642" s="26"/>
      <c r="QN642" s="26"/>
      <c r="QO642" s="26"/>
      <c r="QP642" s="26"/>
      <c r="QQ642" s="26"/>
      <c r="QR642" s="26"/>
      <c r="QS642" s="26"/>
      <c r="QT642" s="26"/>
      <c r="QU642" s="26"/>
      <c r="QV642" s="26"/>
      <c r="QW642" s="26"/>
      <c r="QX642" s="26"/>
      <c r="QY642" s="26"/>
      <c r="QZ642" s="26"/>
      <c r="RA642" s="26"/>
      <c r="RB642" s="26"/>
      <c r="RC642" s="26"/>
      <c r="RD642" s="26"/>
      <c r="RE642" s="26"/>
      <c r="RF642" s="26"/>
      <c r="RG642" s="26"/>
      <c r="RH642" s="26"/>
      <c r="RI642" s="26"/>
      <c r="RJ642" s="26"/>
      <c r="RK642" s="26"/>
      <c r="RL642" s="26"/>
      <c r="RM642" s="26"/>
      <c r="RN642" s="26"/>
      <c r="RO642" s="26"/>
      <c r="RP642" s="26"/>
      <c r="RQ642" s="26"/>
      <c r="RR642" s="26"/>
      <c r="RS642" s="26"/>
      <c r="RT642" s="26"/>
      <c r="RU642" s="26"/>
      <c r="RV642" s="26"/>
      <c r="RW642" s="26"/>
      <c r="RX642" s="26"/>
      <c r="RY642" s="26"/>
      <c r="RZ642" s="26"/>
      <c r="SA642" s="26"/>
      <c r="SB642" s="26"/>
      <c r="SC642" s="26"/>
      <c r="SD642" s="26"/>
      <c r="SE642" s="26"/>
      <c r="SF642" s="26"/>
      <c r="SG642" s="26"/>
      <c r="SH642" s="26"/>
      <c r="SI642" s="26"/>
      <c r="SJ642" s="26"/>
      <c r="SK642" s="26"/>
      <c r="SL642" s="26"/>
      <c r="SM642" s="26"/>
      <c r="SN642" s="26"/>
      <c r="SO642" s="26"/>
      <c r="SP642" s="26"/>
      <c r="AAV642" s="26"/>
      <c r="AAW642" s="26"/>
      <c r="AAX642" s="26"/>
      <c r="AAY642" s="26"/>
      <c r="AAZ642" s="26"/>
      <c r="ABA642" s="26"/>
      <c r="ABB642" s="26"/>
      <c r="ABC642" s="26"/>
      <c r="ABD642" s="26"/>
      <c r="ABE642" s="26"/>
      <c r="ABF642" s="26"/>
      <c r="ABG642" s="26"/>
      <c r="ABH642" s="26"/>
      <c r="ABI642" s="26"/>
      <c r="ABJ642" s="26"/>
      <c r="ABK642" s="26"/>
      <c r="ABL642" s="26"/>
      <c r="ABM642" s="26"/>
      <c r="ABN642" s="26"/>
      <c r="ABO642" s="26"/>
      <c r="ABP642" s="26"/>
      <c r="ABQ642" s="26"/>
      <c r="ABR642" s="26"/>
      <c r="ABS642" s="26"/>
      <c r="ABT642" s="26"/>
      <c r="ABU642" s="26"/>
      <c r="ABV642" s="26"/>
      <c r="ABW642" s="26"/>
      <c r="ABX642" s="26"/>
      <c r="ABY642" s="26"/>
      <c r="ABZ642" s="26"/>
      <c r="ACA642" s="26"/>
      <c r="ACB642" s="26"/>
      <c r="ACC642" s="26"/>
      <c r="ACD642" s="26"/>
      <c r="ACE642" s="26"/>
      <c r="ACF642" s="26"/>
      <c r="ACG642" s="26"/>
      <c r="ACH642" s="26"/>
      <c r="ACI642" s="26"/>
      <c r="ACJ642" s="26"/>
      <c r="ACK642" s="26"/>
      <c r="ACL642" s="26"/>
      <c r="ACM642" s="26"/>
      <c r="ACN642" s="26"/>
      <c r="ACO642" s="26"/>
      <c r="ACP642" s="26"/>
      <c r="ACQ642" s="26"/>
      <c r="ACR642" s="26"/>
      <c r="ACS642" s="26"/>
      <c r="ACT642" s="26"/>
      <c r="ACU642" s="26"/>
      <c r="ACV642" s="26"/>
      <c r="ACW642" s="26"/>
      <c r="ACX642" s="26"/>
      <c r="ACY642" s="26"/>
      <c r="ACZ642" s="26"/>
      <c r="ADA642" s="26"/>
      <c r="ADB642" s="26"/>
      <c r="ADC642" s="26"/>
      <c r="ADD642" s="26"/>
      <c r="ADE642" s="26"/>
      <c r="ADF642" s="26"/>
      <c r="ADG642" s="26"/>
      <c r="ADH642" s="26"/>
      <c r="ADI642" s="26"/>
      <c r="ADJ642" s="26"/>
      <c r="ADK642" s="26"/>
      <c r="ADL642" s="26"/>
      <c r="ADM642" s="26"/>
      <c r="ADN642" s="26"/>
      <c r="ADO642" s="26"/>
      <c r="ADP642" s="26"/>
      <c r="ADQ642" s="26"/>
      <c r="ADR642" s="26"/>
      <c r="ADS642" s="26"/>
      <c r="ADT642" s="26"/>
      <c r="ADU642" s="26"/>
      <c r="ADV642" s="26"/>
      <c r="ADW642" s="26"/>
      <c r="ADX642" s="26"/>
      <c r="ADY642" s="26"/>
      <c r="ADZ642" s="26"/>
      <c r="AEA642" s="26"/>
      <c r="AEB642" s="26"/>
      <c r="AEC642" s="26"/>
      <c r="AED642" s="26"/>
      <c r="AEE642" s="26"/>
      <c r="AEF642" s="26"/>
      <c r="AEG642" s="26"/>
      <c r="AEH642" s="26"/>
      <c r="AEI642" s="26"/>
      <c r="AEJ642" s="26"/>
      <c r="AEK642" s="26"/>
      <c r="AEL642" s="26"/>
      <c r="AEM642" s="26"/>
      <c r="AEN642" s="26"/>
      <c r="AEO642" s="26"/>
      <c r="AEP642" s="26"/>
      <c r="AEQ642" s="26"/>
      <c r="AER642" s="26"/>
      <c r="AES642" s="26"/>
      <c r="AET642" s="26"/>
      <c r="AEU642" s="26"/>
      <c r="AEV642" s="26"/>
      <c r="AEW642" s="26"/>
      <c r="AEX642" s="26"/>
      <c r="AEY642" s="26"/>
      <c r="AEZ642" s="26"/>
      <c r="AFA642" s="26"/>
      <c r="AFB642" s="26"/>
      <c r="AFC642" s="26"/>
      <c r="AFD642" s="26"/>
      <c r="AFE642" s="26"/>
      <c r="AFF642" s="26"/>
      <c r="AFG642" s="26"/>
      <c r="AFH642" s="26"/>
      <c r="AFI642" s="26"/>
      <c r="AFJ642" s="26"/>
      <c r="AFK642" s="26"/>
      <c r="AFL642" s="26"/>
      <c r="AFM642" s="26"/>
      <c r="AFN642" s="26"/>
      <c r="AFO642" s="26"/>
      <c r="AFP642" s="26"/>
      <c r="AFQ642" s="26"/>
      <c r="AFR642" s="26"/>
      <c r="AFS642" s="26"/>
      <c r="AFT642" s="26"/>
      <c r="AFU642" s="26"/>
      <c r="AFV642" s="26"/>
      <c r="AFW642" s="26"/>
      <c r="AFX642" s="26"/>
      <c r="AFY642" s="26"/>
      <c r="AFZ642" s="26"/>
      <c r="AGA642" s="26"/>
      <c r="AGB642" s="26"/>
      <c r="AGC642" s="26"/>
      <c r="AGD642" s="26"/>
      <c r="AGE642" s="26"/>
      <c r="AGF642" s="26"/>
      <c r="AGG642" s="26"/>
      <c r="AGH642" s="26"/>
      <c r="AGI642" s="26"/>
      <c r="AGJ642" s="26"/>
      <c r="AGK642" s="26"/>
      <c r="AGL642" s="26"/>
      <c r="AGM642" s="26"/>
      <c r="AGN642" s="26"/>
      <c r="AGO642" s="26"/>
    </row>
    <row r="643" spans="371:873" x14ac:dyDescent="0.25">
      <c r="NG643" s="26"/>
      <c r="NH643" s="26"/>
      <c r="NI643" s="26"/>
      <c r="NJ643" s="26"/>
      <c r="NK643" s="26"/>
      <c r="NL643" s="26"/>
      <c r="NM643" s="26"/>
      <c r="NN643" s="26"/>
      <c r="NO643" s="26"/>
      <c r="NP643" s="26"/>
      <c r="NQ643" s="26"/>
      <c r="NR643" s="26"/>
      <c r="NS643" s="26"/>
      <c r="NT643" s="26"/>
      <c r="NU643" s="26"/>
      <c r="NV643" s="26"/>
      <c r="NW643" s="26"/>
      <c r="NX643" s="26"/>
      <c r="NY643" s="26"/>
      <c r="NZ643" s="26"/>
      <c r="OA643" s="26"/>
      <c r="OB643" s="26"/>
      <c r="OC643" s="26"/>
      <c r="OD643" s="26"/>
      <c r="OE643" s="26"/>
      <c r="OF643" s="26"/>
      <c r="OG643" s="26"/>
      <c r="OH643" s="26"/>
      <c r="OI643" s="26"/>
      <c r="OJ643" s="26"/>
      <c r="OK643" s="26"/>
      <c r="OL643" s="26"/>
      <c r="OM643" s="26"/>
      <c r="ON643" s="26"/>
      <c r="OO643" s="26"/>
      <c r="OP643" s="26"/>
      <c r="OQ643" s="26"/>
      <c r="OR643" s="26"/>
      <c r="OS643" s="26"/>
      <c r="OT643" s="26"/>
      <c r="OU643" s="26"/>
      <c r="OV643" s="26"/>
      <c r="OW643" s="26"/>
      <c r="OX643" s="26"/>
      <c r="OY643" s="26"/>
      <c r="OZ643" s="26"/>
      <c r="PA643" s="26"/>
      <c r="PB643" s="26"/>
      <c r="PC643" s="26"/>
      <c r="PD643" s="26"/>
      <c r="PE643" s="26"/>
      <c r="PF643" s="26"/>
      <c r="PG643" s="26"/>
      <c r="PH643" s="26"/>
      <c r="PI643" s="26"/>
      <c r="PJ643" s="26"/>
      <c r="PK643" s="26"/>
      <c r="PL643" s="26"/>
      <c r="PM643" s="26"/>
      <c r="PN643" s="26"/>
      <c r="PO643" s="26"/>
      <c r="PP643" s="26"/>
      <c r="PQ643" s="26"/>
      <c r="PR643" s="26"/>
      <c r="PS643" s="26"/>
      <c r="PT643" s="26"/>
      <c r="PU643" s="26"/>
      <c r="PV643" s="26"/>
      <c r="PW643" s="26"/>
      <c r="PX643" s="26"/>
      <c r="PY643" s="26"/>
      <c r="PZ643" s="26"/>
      <c r="QA643" s="26"/>
      <c r="QB643" s="26"/>
      <c r="QC643" s="26"/>
      <c r="QD643" s="26"/>
      <c r="QE643" s="26"/>
      <c r="QF643" s="26"/>
      <c r="QG643" s="26"/>
      <c r="QH643" s="26"/>
      <c r="QI643" s="26"/>
      <c r="QJ643" s="26"/>
      <c r="QK643" s="26"/>
      <c r="QL643" s="26"/>
      <c r="QM643" s="26"/>
      <c r="QN643" s="26"/>
      <c r="QO643" s="26"/>
      <c r="QP643" s="26"/>
      <c r="QQ643" s="26"/>
      <c r="QR643" s="26"/>
      <c r="QS643" s="26"/>
      <c r="QT643" s="26"/>
      <c r="QU643" s="26"/>
      <c r="QV643" s="26"/>
      <c r="QW643" s="26"/>
      <c r="QX643" s="26"/>
      <c r="QY643" s="26"/>
      <c r="QZ643" s="26"/>
      <c r="RA643" s="26"/>
      <c r="RB643" s="26"/>
      <c r="RC643" s="26"/>
      <c r="RD643" s="26"/>
      <c r="RE643" s="26"/>
      <c r="RF643" s="26"/>
      <c r="RG643" s="26"/>
      <c r="RH643" s="26"/>
      <c r="RI643" s="26"/>
      <c r="RJ643" s="26"/>
      <c r="RK643" s="26"/>
      <c r="RL643" s="26"/>
      <c r="RM643" s="26"/>
      <c r="RN643" s="26"/>
      <c r="RO643" s="26"/>
      <c r="RP643" s="26"/>
      <c r="RQ643" s="26"/>
      <c r="RR643" s="26"/>
      <c r="RS643" s="26"/>
      <c r="RT643" s="26"/>
      <c r="RU643" s="26"/>
      <c r="RV643" s="26"/>
      <c r="RW643" s="26"/>
      <c r="RX643" s="26"/>
      <c r="RY643" s="26"/>
      <c r="RZ643" s="26"/>
      <c r="SA643" s="26"/>
      <c r="SB643" s="26"/>
      <c r="SC643" s="26"/>
      <c r="SD643" s="26"/>
      <c r="SE643" s="26"/>
      <c r="SF643" s="26"/>
      <c r="SG643" s="26"/>
      <c r="SH643" s="26"/>
      <c r="SI643" s="26"/>
      <c r="SJ643" s="26"/>
      <c r="SK643" s="26"/>
      <c r="SL643" s="26"/>
      <c r="SM643" s="26"/>
      <c r="SN643" s="26"/>
      <c r="SO643" s="26"/>
      <c r="SP643" s="26"/>
      <c r="AAV643" s="26"/>
      <c r="AAW643" s="26"/>
      <c r="AAX643" s="26"/>
      <c r="AAY643" s="26"/>
      <c r="AAZ643" s="26"/>
      <c r="ABA643" s="26"/>
      <c r="ABB643" s="26"/>
      <c r="ABC643" s="26"/>
      <c r="ABD643" s="26"/>
      <c r="ABE643" s="26"/>
      <c r="ABF643" s="26"/>
      <c r="ABG643" s="26"/>
      <c r="ABH643" s="26"/>
      <c r="ABI643" s="26"/>
      <c r="ABJ643" s="26"/>
      <c r="ABK643" s="26"/>
      <c r="ABL643" s="26"/>
      <c r="ABM643" s="26"/>
      <c r="ABN643" s="26"/>
      <c r="ABO643" s="26"/>
      <c r="ABP643" s="26"/>
      <c r="ABQ643" s="26"/>
      <c r="ABR643" s="26"/>
      <c r="ABS643" s="26"/>
      <c r="ABT643" s="26"/>
      <c r="ABU643" s="26"/>
      <c r="ABV643" s="26"/>
      <c r="ABW643" s="26"/>
      <c r="ABX643" s="26"/>
      <c r="ABY643" s="26"/>
      <c r="ABZ643" s="26"/>
      <c r="ACA643" s="26"/>
      <c r="ACB643" s="26"/>
      <c r="ACC643" s="26"/>
      <c r="ACD643" s="26"/>
      <c r="ACE643" s="26"/>
      <c r="ACF643" s="26"/>
      <c r="ACG643" s="26"/>
      <c r="ACH643" s="26"/>
      <c r="ACI643" s="26"/>
      <c r="ACJ643" s="26"/>
      <c r="ACK643" s="26"/>
      <c r="ACL643" s="26"/>
      <c r="ACM643" s="26"/>
      <c r="ACN643" s="26"/>
      <c r="ACO643" s="26"/>
      <c r="ACP643" s="26"/>
      <c r="ACQ643" s="26"/>
      <c r="ACR643" s="26"/>
      <c r="ACS643" s="26"/>
      <c r="ACT643" s="26"/>
      <c r="ACU643" s="26"/>
      <c r="ACV643" s="26"/>
      <c r="ACW643" s="26"/>
      <c r="ACX643" s="26"/>
      <c r="ACY643" s="26"/>
      <c r="ACZ643" s="26"/>
      <c r="ADA643" s="26"/>
      <c r="ADB643" s="26"/>
      <c r="ADC643" s="26"/>
      <c r="ADD643" s="26"/>
      <c r="ADE643" s="26"/>
      <c r="ADF643" s="26"/>
      <c r="ADG643" s="26"/>
      <c r="ADH643" s="26"/>
      <c r="ADI643" s="26"/>
      <c r="ADJ643" s="26"/>
      <c r="ADK643" s="26"/>
      <c r="ADL643" s="26"/>
      <c r="ADM643" s="26"/>
      <c r="ADN643" s="26"/>
      <c r="ADO643" s="26"/>
      <c r="ADP643" s="26"/>
      <c r="ADQ643" s="26"/>
      <c r="ADR643" s="26"/>
      <c r="ADS643" s="26"/>
      <c r="ADT643" s="26"/>
      <c r="ADU643" s="26"/>
      <c r="ADV643" s="26"/>
      <c r="ADW643" s="26"/>
      <c r="ADX643" s="26"/>
      <c r="ADY643" s="26"/>
      <c r="ADZ643" s="26"/>
      <c r="AEA643" s="26"/>
      <c r="AEB643" s="26"/>
      <c r="AEC643" s="26"/>
      <c r="AED643" s="26"/>
      <c r="AEE643" s="26"/>
      <c r="AEF643" s="26"/>
      <c r="AEG643" s="26"/>
      <c r="AEH643" s="26"/>
      <c r="AEI643" s="26"/>
      <c r="AEJ643" s="26"/>
      <c r="AEK643" s="26"/>
      <c r="AEL643" s="26"/>
      <c r="AEM643" s="26"/>
      <c r="AEN643" s="26"/>
      <c r="AEO643" s="26"/>
      <c r="AEP643" s="26"/>
      <c r="AEQ643" s="26"/>
      <c r="AER643" s="26"/>
      <c r="AES643" s="26"/>
      <c r="AET643" s="26"/>
      <c r="AEU643" s="26"/>
      <c r="AEV643" s="26"/>
      <c r="AEW643" s="26"/>
      <c r="AEX643" s="26"/>
      <c r="AEY643" s="26"/>
      <c r="AEZ643" s="26"/>
      <c r="AFA643" s="26"/>
      <c r="AFB643" s="26"/>
      <c r="AFC643" s="26"/>
      <c r="AFD643" s="26"/>
      <c r="AFE643" s="26"/>
      <c r="AFF643" s="26"/>
      <c r="AFG643" s="26"/>
      <c r="AFH643" s="26"/>
      <c r="AFI643" s="26"/>
      <c r="AFJ643" s="26"/>
      <c r="AFK643" s="26"/>
      <c r="AFL643" s="26"/>
      <c r="AFM643" s="26"/>
      <c r="AFN643" s="26"/>
      <c r="AFO643" s="26"/>
      <c r="AFP643" s="26"/>
      <c r="AFQ643" s="26"/>
      <c r="AFR643" s="26"/>
      <c r="AFS643" s="26"/>
      <c r="AFT643" s="26"/>
      <c r="AFU643" s="26"/>
      <c r="AFV643" s="26"/>
      <c r="AFW643" s="26"/>
      <c r="AFX643" s="26"/>
      <c r="AFY643" s="26"/>
      <c r="AFZ643" s="26"/>
      <c r="AGA643" s="26"/>
      <c r="AGB643" s="26"/>
      <c r="AGC643" s="26"/>
      <c r="AGD643" s="26"/>
      <c r="AGE643" s="26"/>
      <c r="AGF643" s="26"/>
      <c r="AGG643" s="26"/>
      <c r="AGH643" s="26"/>
      <c r="AGI643" s="26"/>
      <c r="AGJ643" s="26"/>
      <c r="AGK643" s="26"/>
      <c r="AGL643" s="26"/>
      <c r="AGM643" s="26"/>
      <c r="AGN643" s="26"/>
      <c r="AGO643" s="26"/>
    </row>
    <row r="644" spans="371:873" x14ac:dyDescent="0.25">
      <c r="NG644" s="26"/>
      <c r="NH644" s="26"/>
      <c r="NI644" s="26"/>
      <c r="NJ644" s="26"/>
      <c r="NK644" s="26"/>
      <c r="NL644" s="26"/>
      <c r="NM644" s="26"/>
      <c r="NN644" s="26"/>
      <c r="NO644" s="26"/>
      <c r="NP644" s="26"/>
      <c r="NQ644" s="26"/>
      <c r="NR644" s="26"/>
      <c r="NS644" s="26"/>
      <c r="NT644" s="26"/>
      <c r="NU644" s="26"/>
      <c r="NV644" s="26"/>
      <c r="NW644" s="26"/>
      <c r="NX644" s="26"/>
      <c r="NY644" s="26"/>
      <c r="NZ644" s="26"/>
      <c r="OA644" s="26"/>
      <c r="OB644" s="26"/>
      <c r="OC644" s="26"/>
      <c r="OD644" s="26"/>
      <c r="OE644" s="26"/>
      <c r="OF644" s="26"/>
      <c r="OG644" s="26"/>
      <c r="OH644" s="26"/>
      <c r="OI644" s="26"/>
      <c r="OJ644" s="26"/>
      <c r="OK644" s="26"/>
      <c r="OL644" s="26"/>
      <c r="OM644" s="26"/>
      <c r="ON644" s="26"/>
      <c r="OO644" s="26"/>
      <c r="OP644" s="26"/>
      <c r="OQ644" s="26"/>
      <c r="OR644" s="26"/>
      <c r="OS644" s="26"/>
      <c r="OT644" s="26"/>
      <c r="OU644" s="26"/>
      <c r="OV644" s="26"/>
      <c r="OW644" s="26"/>
      <c r="OX644" s="26"/>
      <c r="OY644" s="26"/>
      <c r="OZ644" s="26"/>
      <c r="PA644" s="26"/>
      <c r="PB644" s="26"/>
      <c r="PC644" s="26"/>
      <c r="PD644" s="26"/>
      <c r="PE644" s="26"/>
      <c r="PF644" s="26"/>
      <c r="PG644" s="26"/>
      <c r="PH644" s="26"/>
      <c r="PI644" s="26"/>
      <c r="PJ644" s="26"/>
      <c r="PK644" s="26"/>
      <c r="PL644" s="26"/>
      <c r="PM644" s="26"/>
      <c r="PN644" s="26"/>
      <c r="PO644" s="26"/>
      <c r="PP644" s="26"/>
      <c r="PQ644" s="26"/>
      <c r="PR644" s="26"/>
      <c r="PS644" s="26"/>
      <c r="PT644" s="26"/>
      <c r="PU644" s="26"/>
      <c r="PV644" s="26"/>
      <c r="PW644" s="26"/>
      <c r="PX644" s="26"/>
      <c r="PY644" s="26"/>
      <c r="PZ644" s="26"/>
      <c r="QA644" s="26"/>
      <c r="QB644" s="26"/>
      <c r="QC644" s="26"/>
      <c r="QD644" s="26"/>
      <c r="QE644" s="26"/>
      <c r="QF644" s="26"/>
      <c r="QG644" s="26"/>
      <c r="QH644" s="26"/>
      <c r="QI644" s="26"/>
      <c r="QJ644" s="26"/>
      <c r="QK644" s="26"/>
      <c r="QL644" s="26"/>
      <c r="QM644" s="26"/>
      <c r="QN644" s="26"/>
      <c r="QO644" s="26"/>
      <c r="QP644" s="26"/>
      <c r="QQ644" s="26"/>
      <c r="QR644" s="26"/>
      <c r="QS644" s="26"/>
      <c r="QT644" s="26"/>
      <c r="QU644" s="26"/>
      <c r="QV644" s="26"/>
      <c r="QW644" s="26"/>
      <c r="QX644" s="26"/>
      <c r="QY644" s="26"/>
      <c r="QZ644" s="26"/>
      <c r="RA644" s="26"/>
      <c r="RB644" s="26"/>
      <c r="RC644" s="26"/>
      <c r="RD644" s="26"/>
      <c r="RE644" s="26"/>
      <c r="RF644" s="26"/>
      <c r="RG644" s="26"/>
      <c r="RH644" s="26"/>
      <c r="RI644" s="26"/>
      <c r="RJ644" s="26"/>
      <c r="RK644" s="26"/>
      <c r="RL644" s="26"/>
      <c r="RM644" s="26"/>
      <c r="RN644" s="26"/>
      <c r="RO644" s="26"/>
      <c r="RP644" s="26"/>
      <c r="RQ644" s="26"/>
      <c r="RR644" s="26"/>
      <c r="RS644" s="26"/>
      <c r="RT644" s="26"/>
      <c r="RU644" s="26"/>
      <c r="RV644" s="26"/>
      <c r="RW644" s="26"/>
      <c r="RX644" s="26"/>
      <c r="RY644" s="26"/>
      <c r="RZ644" s="26"/>
      <c r="SA644" s="26"/>
      <c r="SB644" s="26"/>
      <c r="SC644" s="26"/>
      <c r="SD644" s="26"/>
      <c r="SE644" s="26"/>
      <c r="SF644" s="26"/>
      <c r="SG644" s="26"/>
      <c r="SH644" s="26"/>
      <c r="SI644" s="26"/>
      <c r="SJ644" s="26"/>
      <c r="SK644" s="26"/>
      <c r="SL644" s="26"/>
      <c r="SM644" s="26"/>
      <c r="SN644" s="26"/>
      <c r="SO644" s="26"/>
      <c r="SP644" s="26"/>
      <c r="AAV644" s="26"/>
      <c r="AAW644" s="26"/>
      <c r="AAX644" s="26"/>
      <c r="AAY644" s="26"/>
      <c r="AAZ644" s="26"/>
      <c r="ABA644" s="26"/>
      <c r="ABB644" s="26"/>
      <c r="ABC644" s="26"/>
      <c r="ABD644" s="26"/>
      <c r="ABE644" s="26"/>
      <c r="ABF644" s="26"/>
      <c r="ABG644" s="26"/>
      <c r="ABH644" s="26"/>
      <c r="ABI644" s="26"/>
      <c r="ABJ644" s="26"/>
      <c r="ABK644" s="26"/>
      <c r="ABL644" s="26"/>
      <c r="ABM644" s="26"/>
      <c r="ABN644" s="26"/>
      <c r="ABO644" s="26"/>
      <c r="ABP644" s="26"/>
      <c r="ABQ644" s="26"/>
      <c r="ABR644" s="26"/>
      <c r="ABS644" s="26"/>
      <c r="ABT644" s="26"/>
      <c r="ABU644" s="26"/>
      <c r="ABV644" s="26"/>
      <c r="ABW644" s="26"/>
      <c r="ABX644" s="26"/>
      <c r="ABY644" s="26"/>
      <c r="ABZ644" s="26"/>
      <c r="ACA644" s="26"/>
      <c r="ACB644" s="26"/>
      <c r="ACC644" s="26"/>
      <c r="ACD644" s="26"/>
      <c r="ACE644" s="26"/>
      <c r="ACF644" s="26"/>
      <c r="ACG644" s="26"/>
      <c r="ACH644" s="26"/>
      <c r="ACI644" s="26"/>
      <c r="ACJ644" s="26"/>
      <c r="ACK644" s="26"/>
      <c r="ACL644" s="26"/>
      <c r="ACM644" s="26"/>
      <c r="ACN644" s="26"/>
      <c r="ACO644" s="26"/>
      <c r="ACP644" s="26"/>
      <c r="ACQ644" s="26"/>
      <c r="ACR644" s="26"/>
      <c r="ACS644" s="26"/>
      <c r="ACT644" s="26"/>
      <c r="ACU644" s="26"/>
      <c r="ACV644" s="26"/>
      <c r="ACW644" s="26"/>
      <c r="ACX644" s="26"/>
      <c r="ACY644" s="26"/>
      <c r="ACZ644" s="26"/>
      <c r="ADA644" s="26"/>
      <c r="ADB644" s="26"/>
      <c r="ADC644" s="26"/>
      <c r="ADD644" s="26"/>
      <c r="ADE644" s="26"/>
      <c r="ADF644" s="26"/>
      <c r="ADG644" s="26"/>
      <c r="ADH644" s="26"/>
      <c r="ADI644" s="26"/>
      <c r="ADJ644" s="26"/>
      <c r="ADK644" s="26"/>
      <c r="ADL644" s="26"/>
      <c r="ADM644" s="26"/>
      <c r="ADN644" s="26"/>
      <c r="ADO644" s="26"/>
      <c r="ADP644" s="26"/>
      <c r="ADQ644" s="26"/>
      <c r="ADR644" s="26"/>
      <c r="ADS644" s="26"/>
      <c r="ADT644" s="26"/>
      <c r="ADU644" s="26"/>
      <c r="ADV644" s="26"/>
      <c r="ADW644" s="26"/>
      <c r="ADX644" s="26"/>
      <c r="ADY644" s="26"/>
      <c r="ADZ644" s="26"/>
      <c r="AEA644" s="26"/>
      <c r="AEB644" s="26"/>
      <c r="AEC644" s="26"/>
      <c r="AED644" s="26"/>
      <c r="AEE644" s="26"/>
      <c r="AEF644" s="26"/>
      <c r="AEG644" s="26"/>
      <c r="AEH644" s="26"/>
      <c r="AEI644" s="26"/>
      <c r="AEJ644" s="26"/>
      <c r="AEK644" s="26"/>
      <c r="AEL644" s="26"/>
      <c r="AEM644" s="26"/>
      <c r="AEN644" s="26"/>
      <c r="AEO644" s="26"/>
      <c r="AEP644" s="26"/>
      <c r="AEQ644" s="26"/>
      <c r="AER644" s="26"/>
      <c r="AES644" s="26"/>
      <c r="AET644" s="26"/>
      <c r="AEU644" s="26"/>
      <c r="AEV644" s="26"/>
      <c r="AEW644" s="26"/>
      <c r="AEX644" s="26"/>
      <c r="AEY644" s="26"/>
      <c r="AEZ644" s="26"/>
      <c r="AFA644" s="26"/>
      <c r="AFB644" s="26"/>
      <c r="AFC644" s="26"/>
      <c r="AFD644" s="26"/>
      <c r="AFE644" s="26"/>
      <c r="AFF644" s="26"/>
      <c r="AFG644" s="26"/>
      <c r="AFH644" s="26"/>
      <c r="AFI644" s="26"/>
      <c r="AFJ644" s="26"/>
      <c r="AFK644" s="26"/>
      <c r="AFL644" s="26"/>
      <c r="AFM644" s="26"/>
      <c r="AFN644" s="26"/>
      <c r="AFO644" s="26"/>
      <c r="AFP644" s="26"/>
      <c r="AFQ644" s="26"/>
      <c r="AFR644" s="26"/>
      <c r="AFS644" s="26"/>
      <c r="AFT644" s="26"/>
      <c r="AFU644" s="26"/>
      <c r="AFV644" s="26"/>
      <c r="AFW644" s="26"/>
      <c r="AFX644" s="26"/>
      <c r="AFY644" s="26"/>
      <c r="AFZ644" s="26"/>
      <c r="AGA644" s="26"/>
      <c r="AGB644" s="26"/>
      <c r="AGC644" s="26"/>
      <c r="AGD644" s="26"/>
      <c r="AGE644" s="26"/>
      <c r="AGF644" s="26"/>
      <c r="AGG644" s="26"/>
      <c r="AGH644" s="26"/>
      <c r="AGI644" s="26"/>
      <c r="AGJ644" s="26"/>
      <c r="AGK644" s="26"/>
      <c r="AGL644" s="26"/>
      <c r="AGM644" s="26"/>
      <c r="AGN644" s="26"/>
      <c r="AGO644" s="26"/>
    </row>
    <row r="645" spans="371:873" x14ac:dyDescent="0.25">
      <c r="NG645" s="26"/>
      <c r="NH645" s="26"/>
      <c r="NI645" s="26"/>
      <c r="NJ645" s="26"/>
      <c r="NK645" s="26"/>
      <c r="NL645" s="26"/>
      <c r="NM645" s="26"/>
      <c r="NN645" s="26"/>
      <c r="NO645" s="26"/>
      <c r="NP645" s="26"/>
      <c r="NQ645" s="26"/>
      <c r="NR645" s="26"/>
      <c r="NS645" s="26"/>
      <c r="NT645" s="26"/>
      <c r="NU645" s="26"/>
      <c r="NV645" s="26"/>
      <c r="NW645" s="26"/>
      <c r="NX645" s="26"/>
      <c r="NY645" s="26"/>
      <c r="NZ645" s="26"/>
      <c r="OA645" s="26"/>
      <c r="OB645" s="26"/>
      <c r="OC645" s="26"/>
      <c r="OD645" s="26"/>
      <c r="OE645" s="26"/>
      <c r="OF645" s="26"/>
      <c r="OG645" s="26"/>
      <c r="OH645" s="26"/>
      <c r="OI645" s="26"/>
      <c r="OJ645" s="26"/>
      <c r="OK645" s="26"/>
      <c r="OL645" s="26"/>
      <c r="OM645" s="26"/>
      <c r="ON645" s="26"/>
      <c r="OO645" s="26"/>
      <c r="OP645" s="26"/>
      <c r="OQ645" s="26"/>
      <c r="OR645" s="26"/>
      <c r="OS645" s="26"/>
      <c r="OT645" s="26"/>
      <c r="OU645" s="26"/>
      <c r="OV645" s="26"/>
      <c r="OW645" s="26"/>
      <c r="OX645" s="26"/>
      <c r="OY645" s="26"/>
      <c r="OZ645" s="26"/>
      <c r="PA645" s="26"/>
      <c r="PB645" s="26"/>
      <c r="PC645" s="26"/>
      <c r="PD645" s="26"/>
      <c r="PE645" s="26"/>
      <c r="PF645" s="26"/>
      <c r="PG645" s="26"/>
      <c r="PH645" s="26"/>
      <c r="PI645" s="26"/>
      <c r="PJ645" s="26"/>
      <c r="PK645" s="26"/>
      <c r="PL645" s="26"/>
      <c r="PM645" s="26"/>
      <c r="PN645" s="26"/>
      <c r="PO645" s="26"/>
      <c r="PP645" s="26"/>
      <c r="PQ645" s="26"/>
      <c r="PR645" s="26"/>
      <c r="PS645" s="26"/>
      <c r="PT645" s="26"/>
      <c r="PU645" s="26"/>
      <c r="PV645" s="26"/>
      <c r="PW645" s="26"/>
      <c r="PX645" s="26"/>
      <c r="PY645" s="26"/>
      <c r="PZ645" s="26"/>
      <c r="QA645" s="26"/>
      <c r="QB645" s="26"/>
      <c r="QC645" s="26"/>
      <c r="QD645" s="26"/>
      <c r="QE645" s="26"/>
      <c r="QF645" s="26"/>
      <c r="QG645" s="26"/>
      <c r="QH645" s="26"/>
      <c r="QI645" s="26"/>
      <c r="QJ645" s="26"/>
      <c r="QK645" s="26"/>
      <c r="QL645" s="26"/>
      <c r="QM645" s="26"/>
      <c r="QN645" s="26"/>
      <c r="QO645" s="26"/>
      <c r="QP645" s="26"/>
      <c r="QQ645" s="26"/>
      <c r="QR645" s="26"/>
      <c r="QS645" s="26"/>
      <c r="QT645" s="26"/>
      <c r="QU645" s="26"/>
      <c r="QV645" s="26"/>
      <c r="QW645" s="26"/>
      <c r="QX645" s="26"/>
      <c r="QY645" s="26"/>
      <c r="QZ645" s="26"/>
      <c r="RA645" s="26"/>
      <c r="RB645" s="26"/>
      <c r="RC645" s="26"/>
      <c r="RD645" s="26"/>
      <c r="RE645" s="26"/>
      <c r="RF645" s="26"/>
      <c r="RG645" s="26"/>
      <c r="RH645" s="26"/>
      <c r="RI645" s="26"/>
      <c r="RJ645" s="26"/>
      <c r="RK645" s="26"/>
      <c r="RL645" s="26"/>
      <c r="RM645" s="26"/>
      <c r="RN645" s="26"/>
      <c r="RO645" s="26"/>
      <c r="RP645" s="26"/>
      <c r="RQ645" s="26"/>
      <c r="RR645" s="26"/>
      <c r="RS645" s="26"/>
      <c r="RT645" s="26"/>
      <c r="RU645" s="26"/>
      <c r="RV645" s="26"/>
      <c r="RW645" s="26"/>
      <c r="RX645" s="26"/>
      <c r="RY645" s="26"/>
      <c r="RZ645" s="26"/>
      <c r="SA645" s="26"/>
      <c r="SB645" s="26"/>
      <c r="SC645" s="26"/>
      <c r="SD645" s="26"/>
      <c r="SE645" s="26"/>
      <c r="SF645" s="26"/>
      <c r="SG645" s="26"/>
      <c r="SH645" s="26"/>
      <c r="SI645" s="26"/>
      <c r="SJ645" s="26"/>
      <c r="SK645" s="26"/>
      <c r="SL645" s="26"/>
      <c r="SM645" s="26"/>
      <c r="SN645" s="26"/>
      <c r="SO645" s="26"/>
      <c r="SP645" s="26"/>
      <c r="AAV645" s="26"/>
      <c r="AAW645" s="26"/>
      <c r="AAX645" s="26"/>
      <c r="AAY645" s="26"/>
      <c r="AAZ645" s="26"/>
      <c r="ABA645" s="26"/>
      <c r="ABB645" s="26"/>
      <c r="ABC645" s="26"/>
      <c r="ABD645" s="26"/>
      <c r="ABE645" s="26"/>
      <c r="ABF645" s="26"/>
      <c r="ABG645" s="26"/>
      <c r="ABH645" s="26"/>
      <c r="ABI645" s="26"/>
      <c r="ABJ645" s="26"/>
      <c r="ABK645" s="26"/>
      <c r="ABL645" s="26"/>
      <c r="ABM645" s="26"/>
      <c r="ABN645" s="26"/>
      <c r="ABO645" s="26"/>
      <c r="ABP645" s="26"/>
      <c r="ABQ645" s="26"/>
      <c r="ABR645" s="26"/>
      <c r="ABS645" s="26"/>
      <c r="ABT645" s="26"/>
      <c r="ABU645" s="26"/>
      <c r="ABV645" s="26"/>
      <c r="ABW645" s="26"/>
      <c r="ABX645" s="26"/>
      <c r="ABY645" s="26"/>
      <c r="ABZ645" s="26"/>
      <c r="ACA645" s="26"/>
      <c r="ACB645" s="26"/>
      <c r="ACC645" s="26"/>
      <c r="ACD645" s="26"/>
      <c r="ACE645" s="26"/>
      <c r="ACF645" s="26"/>
      <c r="ACG645" s="26"/>
      <c r="ACH645" s="26"/>
      <c r="ACI645" s="26"/>
      <c r="ACJ645" s="26"/>
      <c r="ACK645" s="26"/>
      <c r="ACL645" s="26"/>
      <c r="ACM645" s="26"/>
      <c r="ACN645" s="26"/>
      <c r="ACO645" s="26"/>
      <c r="ACP645" s="26"/>
      <c r="ACQ645" s="26"/>
      <c r="ACR645" s="26"/>
      <c r="ACS645" s="26"/>
      <c r="ACT645" s="26"/>
      <c r="ACU645" s="26"/>
      <c r="ACV645" s="26"/>
      <c r="ACW645" s="26"/>
      <c r="ACX645" s="26"/>
      <c r="ACY645" s="26"/>
      <c r="ACZ645" s="26"/>
      <c r="ADA645" s="26"/>
      <c r="ADB645" s="26"/>
      <c r="ADC645" s="26"/>
      <c r="ADD645" s="26"/>
      <c r="ADE645" s="26"/>
      <c r="ADF645" s="26"/>
      <c r="ADG645" s="26"/>
      <c r="ADH645" s="26"/>
      <c r="ADI645" s="26"/>
      <c r="ADJ645" s="26"/>
      <c r="ADK645" s="26"/>
      <c r="ADL645" s="26"/>
      <c r="ADM645" s="26"/>
      <c r="ADN645" s="26"/>
      <c r="ADO645" s="26"/>
      <c r="ADP645" s="26"/>
      <c r="ADQ645" s="26"/>
      <c r="ADR645" s="26"/>
      <c r="ADS645" s="26"/>
      <c r="ADT645" s="26"/>
      <c r="ADU645" s="26"/>
      <c r="ADV645" s="26"/>
      <c r="ADW645" s="26"/>
      <c r="ADX645" s="26"/>
      <c r="ADY645" s="26"/>
      <c r="ADZ645" s="26"/>
      <c r="AEA645" s="26"/>
      <c r="AEB645" s="26"/>
      <c r="AEC645" s="26"/>
      <c r="AED645" s="26"/>
      <c r="AEE645" s="26"/>
      <c r="AEF645" s="26"/>
      <c r="AEG645" s="26"/>
      <c r="AEH645" s="26"/>
      <c r="AEI645" s="26"/>
      <c r="AEJ645" s="26"/>
      <c r="AEK645" s="26"/>
      <c r="AEL645" s="26"/>
      <c r="AEM645" s="26"/>
      <c r="AEN645" s="26"/>
      <c r="AEO645" s="26"/>
      <c r="AEP645" s="26"/>
      <c r="AEQ645" s="26"/>
      <c r="AER645" s="26"/>
      <c r="AES645" s="26"/>
      <c r="AET645" s="26"/>
      <c r="AEU645" s="26"/>
      <c r="AEV645" s="26"/>
      <c r="AEW645" s="26"/>
      <c r="AEX645" s="26"/>
      <c r="AEY645" s="26"/>
      <c r="AEZ645" s="26"/>
      <c r="AFA645" s="26"/>
      <c r="AFB645" s="26"/>
      <c r="AFC645" s="26"/>
      <c r="AFD645" s="26"/>
      <c r="AFE645" s="26"/>
      <c r="AFF645" s="26"/>
      <c r="AFG645" s="26"/>
      <c r="AFH645" s="26"/>
      <c r="AFI645" s="26"/>
      <c r="AFJ645" s="26"/>
      <c r="AFK645" s="26"/>
      <c r="AFL645" s="26"/>
      <c r="AFM645" s="26"/>
      <c r="AFN645" s="26"/>
      <c r="AFO645" s="26"/>
      <c r="AFP645" s="26"/>
      <c r="AFQ645" s="26"/>
      <c r="AFR645" s="26"/>
      <c r="AFS645" s="26"/>
      <c r="AFT645" s="26"/>
      <c r="AFU645" s="26"/>
      <c r="AFV645" s="26"/>
      <c r="AFW645" s="26"/>
      <c r="AFX645" s="26"/>
      <c r="AFY645" s="26"/>
      <c r="AFZ645" s="26"/>
      <c r="AGA645" s="26"/>
      <c r="AGB645" s="26"/>
      <c r="AGC645" s="26"/>
      <c r="AGD645" s="26"/>
      <c r="AGE645" s="26"/>
      <c r="AGF645" s="26"/>
      <c r="AGG645" s="26"/>
      <c r="AGH645" s="26"/>
      <c r="AGI645" s="26"/>
      <c r="AGJ645" s="26"/>
      <c r="AGK645" s="26"/>
      <c r="AGL645" s="26"/>
      <c r="AGM645" s="26"/>
      <c r="AGN645" s="26"/>
      <c r="AGO645" s="26"/>
    </row>
    <row r="646" spans="371:873" x14ac:dyDescent="0.25">
      <c r="NG646" s="26"/>
      <c r="NH646" s="26"/>
      <c r="NI646" s="26"/>
      <c r="NJ646" s="26"/>
      <c r="NK646" s="26"/>
      <c r="NL646" s="26"/>
      <c r="NM646" s="26"/>
      <c r="NN646" s="26"/>
      <c r="NO646" s="26"/>
      <c r="NP646" s="26"/>
      <c r="NQ646" s="26"/>
      <c r="NR646" s="26"/>
      <c r="NS646" s="26"/>
      <c r="NT646" s="26"/>
      <c r="NU646" s="26"/>
      <c r="NV646" s="26"/>
      <c r="NW646" s="26"/>
      <c r="NX646" s="26"/>
      <c r="NY646" s="26"/>
      <c r="NZ646" s="26"/>
      <c r="OA646" s="26"/>
      <c r="OB646" s="26"/>
      <c r="OC646" s="26"/>
      <c r="OD646" s="26"/>
      <c r="OE646" s="26"/>
      <c r="OF646" s="26"/>
      <c r="OG646" s="26"/>
      <c r="OH646" s="26"/>
      <c r="OI646" s="26"/>
      <c r="OJ646" s="26"/>
      <c r="OK646" s="26"/>
      <c r="OL646" s="26"/>
      <c r="OM646" s="26"/>
      <c r="ON646" s="26"/>
      <c r="OO646" s="26"/>
      <c r="OP646" s="26"/>
      <c r="OQ646" s="26"/>
      <c r="OR646" s="26"/>
      <c r="OS646" s="26"/>
      <c r="OT646" s="26"/>
      <c r="OU646" s="26"/>
      <c r="OV646" s="26"/>
      <c r="OW646" s="26"/>
      <c r="OX646" s="26"/>
      <c r="OY646" s="26"/>
      <c r="OZ646" s="26"/>
      <c r="PA646" s="26"/>
      <c r="PB646" s="26"/>
      <c r="PC646" s="26"/>
      <c r="PD646" s="26"/>
      <c r="PE646" s="26"/>
      <c r="PF646" s="26"/>
      <c r="PG646" s="26"/>
      <c r="PH646" s="26"/>
      <c r="PI646" s="26"/>
      <c r="PJ646" s="26"/>
      <c r="PK646" s="26"/>
      <c r="PL646" s="26"/>
      <c r="PM646" s="26"/>
      <c r="PN646" s="26"/>
      <c r="PO646" s="26"/>
      <c r="PP646" s="26"/>
      <c r="PQ646" s="26"/>
      <c r="PR646" s="26"/>
      <c r="PS646" s="26"/>
      <c r="PT646" s="26"/>
      <c r="PU646" s="26"/>
      <c r="PV646" s="26"/>
      <c r="PW646" s="26"/>
      <c r="PX646" s="26"/>
      <c r="PY646" s="26"/>
      <c r="PZ646" s="26"/>
      <c r="QA646" s="26"/>
      <c r="QB646" s="26"/>
      <c r="QC646" s="26"/>
      <c r="QD646" s="26"/>
      <c r="QE646" s="26"/>
      <c r="QF646" s="26"/>
      <c r="QG646" s="26"/>
      <c r="QH646" s="26"/>
      <c r="QI646" s="26"/>
      <c r="QJ646" s="26"/>
      <c r="QK646" s="26"/>
      <c r="QL646" s="26"/>
      <c r="QM646" s="26"/>
      <c r="QN646" s="26"/>
      <c r="QO646" s="26"/>
      <c r="QP646" s="26"/>
      <c r="QQ646" s="26"/>
      <c r="QR646" s="26"/>
      <c r="QS646" s="26"/>
      <c r="QT646" s="26"/>
      <c r="QU646" s="26"/>
      <c r="QV646" s="26"/>
      <c r="QW646" s="26"/>
      <c r="QX646" s="26"/>
      <c r="QY646" s="26"/>
      <c r="QZ646" s="26"/>
      <c r="RA646" s="26"/>
      <c r="RB646" s="26"/>
      <c r="RC646" s="26"/>
      <c r="RD646" s="26"/>
      <c r="RE646" s="26"/>
      <c r="RF646" s="26"/>
      <c r="RG646" s="26"/>
      <c r="RH646" s="26"/>
      <c r="RI646" s="26"/>
      <c r="RJ646" s="26"/>
      <c r="RK646" s="26"/>
      <c r="RL646" s="26"/>
      <c r="RM646" s="26"/>
      <c r="RN646" s="26"/>
      <c r="RO646" s="26"/>
      <c r="RP646" s="26"/>
      <c r="RQ646" s="26"/>
      <c r="RR646" s="26"/>
      <c r="RS646" s="26"/>
      <c r="RT646" s="26"/>
      <c r="RU646" s="26"/>
      <c r="RV646" s="26"/>
      <c r="RW646" s="26"/>
      <c r="RX646" s="26"/>
      <c r="RY646" s="26"/>
      <c r="RZ646" s="26"/>
      <c r="SA646" s="26"/>
      <c r="SB646" s="26"/>
      <c r="SC646" s="26"/>
      <c r="SD646" s="26"/>
      <c r="SE646" s="26"/>
      <c r="SF646" s="26"/>
      <c r="SG646" s="26"/>
      <c r="SH646" s="26"/>
      <c r="SI646" s="26"/>
      <c r="SJ646" s="26"/>
      <c r="SK646" s="26"/>
      <c r="SL646" s="26"/>
      <c r="SM646" s="26"/>
      <c r="SN646" s="26"/>
      <c r="SO646" s="26"/>
      <c r="SP646" s="26"/>
      <c r="AAV646" s="26"/>
      <c r="AAW646" s="26"/>
      <c r="AAX646" s="26"/>
      <c r="AAY646" s="26"/>
      <c r="AAZ646" s="26"/>
      <c r="ABA646" s="26"/>
      <c r="ABB646" s="26"/>
      <c r="ABC646" s="26"/>
      <c r="ABD646" s="26"/>
      <c r="ABE646" s="26"/>
      <c r="ABF646" s="26"/>
      <c r="ABG646" s="26"/>
      <c r="ABH646" s="26"/>
      <c r="ABI646" s="26"/>
      <c r="ABJ646" s="26"/>
      <c r="ABK646" s="26"/>
      <c r="ABL646" s="26"/>
      <c r="ABM646" s="26"/>
      <c r="ABN646" s="26"/>
      <c r="ABO646" s="26"/>
      <c r="ABP646" s="26"/>
      <c r="ABQ646" s="26"/>
      <c r="ABR646" s="26"/>
      <c r="ABS646" s="26"/>
      <c r="ABT646" s="26"/>
      <c r="ABU646" s="26"/>
      <c r="ABV646" s="26"/>
      <c r="ABW646" s="26"/>
      <c r="ABX646" s="26"/>
      <c r="ABY646" s="26"/>
      <c r="ABZ646" s="26"/>
      <c r="ACA646" s="26"/>
      <c r="ACB646" s="26"/>
      <c r="ACC646" s="26"/>
      <c r="ACD646" s="26"/>
      <c r="ACE646" s="26"/>
      <c r="ACF646" s="26"/>
      <c r="ACG646" s="26"/>
      <c r="ACH646" s="26"/>
      <c r="ACI646" s="26"/>
      <c r="ACJ646" s="26"/>
      <c r="ACK646" s="26"/>
      <c r="ACL646" s="26"/>
      <c r="ACM646" s="26"/>
      <c r="ACN646" s="26"/>
      <c r="ACO646" s="26"/>
      <c r="ACP646" s="26"/>
      <c r="ACQ646" s="26"/>
      <c r="ACR646" s="26"/>
      <c r="ACS646" s="26"/>
      <c r="ACT646" s="26"/>
      <c r="ACU646" s="26"/>
      <c r="ACV646" s="26"/>
      <c r="ACW646" s="26"/>
      <c r="ACX646" s="26"/>
      <c r="ACY646" s="26"/>
      <c r="ACZ646" s="26"/>
      <c r="ADA646" s="26"/>
      <c r="ADB646" s="26"/>
      <c r="ADC646" s="26"/>
      <c r="ADD646" s="26"/>
      <c r="ADE646" s="26"/>
      <c r="ADF646" s="26"/>
      <c r="ADG646" s="26"/>
      <c r="ADH646" s="26"/>
      <c r="ADI646" s="26"/>
      <c r="ADJ646" s="26"/>
      <c r="ADK646" s="26"/>
      <c r="ADL646" s="26"/>
      <c r="ADM646" s="26"/>
      <c r="ADN646" s="26"/>
      <c r="ADO646" s="26"/>
      <c r="ADP646" s="26"/>
      <c r="ADQ646" s="26"/>
      <c r="ADR646" s="26"/>
      <c r="ADS646" s="26"/>
      <c r="ADT646" s="26"/>
      <c r="ADU646" s="26"/>
      <c r="ADV646" s="26"/>
      <c r="ADW646" s="26"/>
      <c r="ADX646" s="26"/>
      <c r="ADY646" s="26"/>
      <c r="ADZ646" s="26"/>
      <c r="AEA646" s="26"/>
      <c r="AEB646" s="26"/>
      <c r="AEC646" s="26"/>
      <c r="AED646" s="26"/>
      <c r="AEE646" s="26"/>
      <c r="AEF646" s="26"/>
      <c r="AEG646" s="26"/>
      <c r="AEH646" s="26"/>
      <c r="AEI646" s="26"/>
      <c r="AEJ646" s="26"/>
      <c r="AEK646" s="26"/>
      <c r="AEL646" s="26"/>
      <c r="AEM646" s="26"/>
      <c r="AEN646" s="26"/>
      <c r="AEO646" s="26"/>
      <c r="AEP646" s="26"/>
      <c r="AEQ646" s="26"/>
      <c r="AER646" s="26"/>
      <c r="AES646" s="26"/>
      <c r="AET646" s="26"/>
      <c r="AEU646" s="26"/>
      <c r="AEV646" s="26"/>
      <c r="AEW646" s="26"/>
      <c r="AEX646" s="26"/>
      <c r="AEY646" s="26"/>
      <c r="AEZ646" s="26"/>
      <c r="AFA646" s="26"/>
      <c r="AFB646" s="26"/>
      <c r="AFC646" s="26"/>
      <c r="AFD646" s="26"/>
      <c r="AFE646" s="26"/>
      <c r="AFF646" s="26"/>
      <c r="AFG646" s="26"/>
      <c r="AFH646" s="26"/>
      <c r="AFI646" s="26"/>
      <c r="AFJ646" s="26"/>
      <c r="AFK646" s="26"/>
      <c r="AFL646" s="26"/>
      <c r="AFM646" s="26"/>
      <c r="AFN646" s="26"/>
      <c r="AFO646" s="26"/>
      <c r="AFP646" s="26"/>
      <c r="AFQ646" s="26"/>
      <c r="AFR646" s="26"/>
      <c r="AFS646" s="26"/>
      <c r="AFT646" s="26"/>
      <c r="AFU646" s="26"/>
      <c r="AFV646" s="26"/>
      <c r="AFW646" s="26"/>
      <c r="AFX646" s="26"/>
      <c r="AFY646" s="26"/>
      <c r="AFZ646" s="26"/>
      <c r="AGA646" s="26"/>
      <c r="AGB646" s="26"/>
      <c r="AGC646" s="26"/>
      <c r="AGD646" s="26"/>
      <c r="AGE646" s="26"/>
      <c r="AGF646" s="26"/>
      <c r="AGG646" s="26"/>
      <c r="AGH646" s="26"/>
      <c r="AGI646" s="26"/>
      <c r="AGJ646" s="26"/>
      <c r="AGK646" s="26"/>
      <c r="AGL646" s="26"/>
      <c r="AGM646" s="26"/>
      <c r="AGN646" s="26"/>
      <c r="AGO646" s="26"/>
    </row>
    <row r="647" spans="371:873" x14ac:dyDescent="0.25">
      <c r="NG647" s="26"/>
      <c r="NH647" s="26"/>
      <c r="NI647" s="26"/>
      <c r="NJ647" s="26"/>
      <c r="NK647" s="26"/>
      <c r="NL647" s="26"/>
      <c r="NM647" s="26"/>
      <c r="NN647" s="26"/>
      <c r="NO647" s="26"/>
      <c r="NP647" s="26"/>
      <c r="NQ647" s="26"/>
      <c r="NR647" s="26"/>
      <c r="NS647" s="26"/>
      <c r="NT647" s="26"/>
      <c r="NU647" s="26"/>
      <c r="NV647" s="26"/>
      <c r="NW647" s="26"/>
      <c r="NX647" s="26"/>
      <c r="NY647" s="26"/>
      <c r="NZ647" s="26"/>
      <c r="OA647" s="26"/>
      <c r="OB647" s="26"/>
      <c r="OC647" s="26"/>
      <c r="OD647" s="26"/>
      <c r="OE647" s="26"/>
      <c r="OF647" s="26"/>
      <c r="OG647" s="26"/>
      <c r="OH647" s="26"/>
      <c r="OI647" s="26"/>
      <c r="OJ647" s="26"/>
      <c r="OK647" s="26"/>
      <c r="OL647" s="26"/>
      <c r="OM647" s="26"/>
      <c r="ON647" s="26"/>
      <c r="OO647" s="26"/>
      <c r="OP647" s="26"/>
      <c r="OQ647" s="26"/>
      <c r="OR647" s="26"/>
      <c r="OS647" s="26"/>
      <c r="OT647" s="26"/>
      <c r="OU647" s="26"/>
      <c r="OV647" s="26"/>
      <c r="OW647" s="26"/>
      <c r="OX647" s="26"/>
      <c r="OY647" s="26"/>
      <c r="OZ647" s="26"/>
      <c r="PA647" s="26"/>
      <c r="PB647" s="26"/>
      <c r="PC647" s="26"/>
      <c r="PD647" s="26"/>
      <c r="PE647" s="26"/>
      <c r="PF647" s="26"/>
      <c r="PG647" s="26"/>
      <c r="PH647" s="26"/>
      <c r="PI647" s="26"/>
      <c r="PJ647" s="26"/>
      <c r="PK647" s="26"/>
      <c r="PL647" s="26"/>
      <c r="PM647" s="26"/>
      <c r="PN647" s="26"/>
      <c r="PO647" s="26"/>
      <c r="PP647" s="26"/>
      <c r="PQ647" s="26"/>
      <c r="PR647" s="26"/>
      <c r="PS647" s="26"/>
      <c r="PT647" s="26"/>
      <c r="PU647" s="26"/>
      <c r="PV647" s="26"/>
      <c r="PW647" s="26"/>
      <c r="PX647" s="26"/>
      <c r="PY647" s="26"/>
      <c r="PZ647" s="26"/>
      <c r="QA647" s="26"/>
      <c r="QB647" s="26"/>
      <c r="QC647" s="26"/>
      <c r="QD647" s="26"/>
      <c r="QE647" s="26"/>
      <c r="QF647" s="26"/>
      <c r="QG647" s="26"/>
      <c r="QH647" s="26"/>
      <c r="QI647" s="26"/>
      <c r="QJ647" s="26"/>
      <c r="QK647" s="26"/>
      <c r="QL647" s="26"/>
      <c r="QM647" s="26"/>
      <c r="QN647" s="26"/>
      <c r="QO647" s="26"/>
      <c r="QP647" s="26"/>
      <c r="QQ647" s="26"/>
      <c r="QR647" s="26"/>
      <c r="QS647" s="26"/>
      <c r="QT647" s="26"/>
      <c r="QU647" s="26"/>
      <c r="QV647" s="26"/>
      <c r="QW647" s="26"/>
      <c r="QX647" s="26"/>
      <c r="QY647" s="26"/>
      <c r="QZ647" s="26"/>
      <c r="RA647" s="26"/>
      <c r="RB647" s="26"/>
      <c r="RC647" s="26"/>
      <c r="RD647" s="26"/>
      <c r="RE647" s="26"/>
      <c r="RF647" s="26"/>
      <c r="RG647" s="26"/>
      <c r="RH647" s="26"/>
      <c r="RI647" s="26"/>
      <c r="RJ647" s="26"/>
      <c r="RK647" s="26"/>
      <c r="RL647" s="26"/>
      <c r="RM647" s="26"/>
      <c r="RN647" s="26"/>
      <c r="RO647" s="26"/>
      <c r="RP647" s="26"/>
      <c r="RQ647" s="26"/>
      <c r="RR647" s="26"/>
      <c r="RS647" s="26"/>
      <c r="RT647" s="26"/>
      <c r="RU647" s="26"/>
      <c r="RV647" s="26"/>
      <c r="RW647" s="26"/>
      <c r="RX647" s="26"/>
      <c r="RY647" s="26"/>
      <c r="RZ647" s="26"/>
      <c r="SA647" s="26"/>
      <c r="SB647" s="26"/>
      <c r="SC647" s="26"/>
      <c r="SD647" s="26"/>
      <c r="SE647" s="26"/>
      <c r="SF647" s="26"/>
      <c r="SG647" s="26"/>
      <c r="SH647" s="26"/>
      <c r="SI647" s="26"/>
      <c r="SJ647" s="26"/>
      <c r="SK647" s="26"/>
      <c r="SL647" s="26"/>
      <c r="SM647" s="26"/>
      <c r="SN647" s="26"/>
      <c r="SO647" s="26"/>
      <c r="SP647" s="26"/>
      <c r="AAV647" s="26"/>
      <c r="AAW647" s="26"/>
      <c r="AAX647" s="26"/>
      <c r="AAY647" s="26"/>
      <c r="AAZ647" s="26"/>
      <c r="ABA647" s="26"/>
      <c r="ABB647" s="26"/>
      <c r="ABC647" s="26"/>
      <c r="ABD647" s="26"/>
      <c r="ABE647" s="26"/>
      <c r="ABF647" s="26"/>
      <c r="ABG647" s="26"/>
      <c r="ABH647" s="26"/>
      <c r="ABI647" s="26"/>
      <c r="ABJ647" s="26"/>
      <c r="ABK647" s="26"/>
      <c r="ABL647" s="26"/>
      <c r="ABM647" s="26"/>
      <c r="ABN647" s="26"/>
      <c r="ABO647" s="26"/>
      <c r="ABP647" s="26"/>
      <c r="ABQ647" s="26"/>
      <c r="ABR647" s="26"/>
      <c r="ABS647" s="26"/>
      <c r="ABT647" s="26"/>
      <c r="ABU647" s="26"/>
      <c r="ABV647" s="26"/>
      <c r="ABW647" s="26"/>
      <c r="ABX647" s="26"/>
      <c r="ABY647" s="26"/>
      <c r="ABZ647" s="26"/>
      <c r="ACA647" s="26"/>
      <c r="ACB647" s="26"/>
      <c r="ACC647" s="26"/>
      <c r="ACD647" s="26"/>
      <c r="ACE647" s="26"/>
      <c r="ACF647" s="26"/>
      <c r="ACG647" s="26"/>
      <c r="ACH647" s="26"/>
      <c r="ACI647" s="26"/>
      <c r="ACJ647" s="26"/>
      <c r="ACK647" s="26"/>
      <c r="ACL647" s="26"/>
      <c r="ACM647" s="26"/>
      <c r="ACN647" s="26"/>
      <c r="ACO647" s="26"/>
      <c r="ACP647" s="26"/>
      <c r="ACQ647" s="26"/>
      <c r="ACR647" s="26"/>
      <c r="ACS647" s="26"/>
      <c r="ACT647" s="26"/>
      <c r="ACU647" s="26"/>
      <c r="ACV647" s="26"/>
      <c r="ACW647" s="26"/>
      <c r="ACX647" s="26"/>
      <c r="ACY647" s="26"/>
      <c r="ACZ647" s="26"/>
      <c r="ADA647" s="26"/>
      <c r="ADB647" s="26"/>
      <c r="ADC647" s="26"/>
      <c r="ADD647" s="26"/>
      <c r="ADE647" s="26"/>
      <c r="ADF647" s="26"/>
      <c r="ADG647" s="26"/>
      <c r="ADH647" s="26"/>
      <c r="ADI647" s="26"/>
      <c r="ADJ647" s="26"/>
      <c r="ADK647" s="26"/>
      <c r="ADL647" s="26"/>
      <c r="ADM647" s="26"/>
      <c r="ADN647" s="26"/>
      <c r="ADO647" s="26"/>
      <c r="ADP647" s="26"/>
      <c r="ADQ647" s="26"/>
      <c r="ADR647" s="26"/>
      <c r="ADS647" s="26"/>
      <c r="ADT647" s="26"/>
      <c r="ADU647" s="26"/>
      <c r="ADV647" s="26"/>
      <c r="ADW647" s="26"/>
      <c r="ADX647" s="26"/>
      <c r="ADY647" s="26"/>
      <c r="ADZ647" s="26"/>
      <c r="AEA647" s="26"/>
      <c r="AEB647" s="26"/>
      <c r="AEC647" s="26"/>
      <c r="AED647" s="26"/>
      <c r="AEE647" s="26"/>
      <c r="AEF647" s="26"/>
      <c r="AEG647" s="26"/>
      <c r="AEH647" s="26"/>
      <c r="AEI647" s="26"/>
      <c r="AEJ647" s="26"/>
      <c r="AEK647" s="26"/>
      <c r="AEL647" s="26"/>
      <c r="AEM647" s="26"/>
      <c r="AEN647" s="26"/>
      <c r="AEO647" s="26"/>
      <c r="AEP647" s="26"/>
      <c r="AEQ647" s="26"/>
      <c r="AER647" s="26"/>
      <c r="AES647" s="26"/>
      <c r="AET647" s="26"/>
      <c r="AEU647" s="26"/>
      <c r="AEV647" s="26"/>
      <c r="AEW647" s="26"/>
      <c r="AEX647" s="26"/>
      <c r="AEY647" s="26"/>
      <c r="AEZ647" s="26"/>
      <c r="AFA647" s="26"/>
      <c r="AFB647" s="26"/>
      <c r="AFC647" s="26"/>
      <c r="AFD647" s="26"/>
      <c r="AFE647" s="26"/>
      <c r="AFF647" s="26"/>
      <c r="AFG647" s="26"/>
      <c r="AFH647" s="26"/>
      <c r="AFI647" s="26"/>
      <c r="AFJ647" s="26"/>
      <c r="AFK647" s="26"/>
      <c r="AFL647" s="26"/>
      <c r="AFM647" s="26"/>
      <c r="AFN647" s="26"/>
      <c r="AFO647" s="26"/>
      <c r="AFP647" s="26"/>
      <c r="AFQ647" s="26"/>
      <c r="AFR647" s="26"/>
      <c r="AFS647" s="26"/>
      <c r="AFT647" s="26"/>
      <c r="AFU647" s="26"/>
      <c r="AFV647" s="26"/>
      <c r="AFW647" s="26"/>
      <c r="AFX647" s="26"/>
      <c r="AFY647" s="26"/>
      <c r="AFZ647" s="26"/>
      <c r="AGA647" s="26"/>
      <c r="AGB647" s="26"/>
      <c r="AGC647" s="26"/>
      <c r="AGD647" s="26"/>
      <c r="AGE647" s="26"/>
      <c r="AGF647" s="26"/>
      <c r="AGG647" s="26"/>
      <c r="AGH647" s="26"/>
      <c r="AGI647" s="26"/>
      <c r="AGJ647" s="26"/>
      <c r="AGK647" s="26"/>
      <c r="AGL647" s="26"/>
      <c r="AGM647" s="26"/>
      <c r="AGN647" s="26"/>
      <c r="AGO647" s="26"/>
    </row>
    <row r="648" spans="371:873" x14ac:dyDescent="0.25">
      <c r="NG648" s="26"/>
      <c r="NH648" s="26"/>
      <c r="NI648" s="26"/>
      <c r="NJ648" s="26"/>
      <c r="NK648" s="26"/>
      <c r="NL648" s="26"/>
      <c r="NM648" s="26"/>
      <c r="NN648" s="26"/>
      <c r="NO648" s="26"/>
      <c r="NP648" s="26"/>
      <c r="NQ648" s="26"/>
      <c r="NR648" s="26"/>
      <c r="NS648" s="26"/>
      <c r="NT648" s="26"/>
      <c r="NU648" s="26"/>
      <c r="NV648" s="26"/>
      <c r="NW648" s="26"/>
      <c r="NX648" s="26"/>
      <c r="NY648" s="26"/>
      <c r="NZ648" s="26"/>
      <c r="OA648" s="26"/>
      <c r="OB648" s="26"/>
      <c r="OC648" s="26"/>
      <c r="OD648" s="26"/>
      <c r="OE648" s="26"/>
      <c r="OF648" s="26"/>
      <c r="OG648" s="26"/>
      <c r="OH648" s="26"/>
      <c r="OI648" s="26"/>
      <c r="OJ648" s="26"/>
      <c r="OK648" s="26"/>
      <c r="OL648" s="26"/>
      <c r="OM648" s="26"/>
      <c r="ON648" s="26"/>
      <c r="OO648" s="26"/>
      <c r="OP648" s="26"/>
      <c r="OQ648" s="26"/>
      <c r="OR648" s="26"/>
      <c r="OS648" s="26"/>
      <c r="OT648" s="26"/>
      <c r="OU648" s="26"/>
      <c r="OV648" s="26"/>
      <c r="OW648" s="26"/>
      <c r="OX648" s="26"/>
      <c r="OY648" s="26"/>
      <c r="OZ648" s="26"/>
      <c r="PA648" s="26"/>
      <c r="PB648" s="26"/>
      <c r="PC648" s="26"/>
      <c r="PD648" s="26"/>
      <c r="PE648" s="26"/>
      <c r="PF648" s="26"/>
      <c r="PG648" s="26"/>
      <c r="PH648" s="26"/>
      <c r="PI648" s="26"/>
      <c r="PJ648" s="26"/>
      <c r="PK648" s="26"/>
      <c r="PL648" s="26"/>
      <c r="PM648" s="26"/>
      <c r="PN648" s="26"/>
      <c r="PO648" s="26"/>
      <c r="PP648" s="26"/>
      <c r="PQ648" s="26"/>
      <c r="PR648" s="26"/>
      <c r="PS648" s="26"/>
      <c r="PT648" s="26"/>
      <c r="PU648" s="26"/>
      <c r="PV648" s="26"/>
      <c r="PW648" s="26"/>
      <c r="PX648" s="26"/>
      <c r="PY648" s="26"/>
      <c r="PZ648" s="26"/>
      <c r="QA648" s="26"/>
      <c r="QB648" s="26"/>
      <c r="QC648" s="26"/>
      <c r="QD648" s="26"/>
      <c r="QE648" s="26"/>
      <c r="QF648" s="26"/>
      <c r="QG648" s="26"/>
      <c r="QH648" s="26"/>
      <c r="QI648" s="26"/>
      <c r="QJ648" s="26"/>
      <c r="QK648" s="26"/>
      <c r="QL648" s="26"/>
      <c r="QM648" s="26"/>
      <c r="QN648" s="26"/>
      <c r="QO648" s="26"/>
      <c r="QP648" s="26"/>
      <c r="QQ648" s="26"/>
      <c r="QR648" s="26"/>
      <c r="QS648" s="26"/>
      <c r="QT648" s="26"/>
      <c r="QU648" s="26"/>
      <c r="QV648" s="26"/>
      <c r="QW648" s="26"/>
      <c r="QX648" s="26"/>
      <c r="QY648" s="26"/>
      <c r="QZ648" s="26"/>
      <c r="RA648" s="26"/>
      <c r="RB648" s="26"/>
      <c r="RC648" s="26"/>
      <c r="RD648" s="26"/>
      <c r="RE648" s="26"/>
      <c r="RF648" s="26"/>
      <c r="RG648" s="26"/>
      <c r="RH648" s="26"/>
      <c r="RI648" s="26"/>
      <c r="RJ648" s="26"/>
      <c r="RK648" s="26"/>
      <c r="RL648" s="26"/>
      <c r="RM648" s="26"/>
      <c r="RN648" s="26"/>
      <c r="RO648" s="26"/>
      <c r="RP648" s="26"/>
      <c r="RQ648" s="26"/>
      <c r="RR648" s="26"/>
      <c r="RS648" s="26"/>
      <c r="RT648" s="26"/>
      <c r="RU648" s="26"/>
      <c r="RV648" s="26"/>
      <c r="RW648" s="26"/>
      <c r="RX648" s="26"/>
      <c r="RY648" s="26"/>
      <c r="RZ648" s="26"/>
      <c r="SA648" s="26"/>
      <c r="SB648" s="26"/>
      <c r="SC648" s="26"/>
      <c r="SD648" s="26"/>
      <c r="SE648" s="26"/>
      <c r="SF648" s="26"/>
      <c r="SG648" s="26"/>
      <c r="SH648" s="26"/>
      <c r="SI648" s="26"/>
      <c r="SJ648" s="26"/>
      <c r="SK648" s="26"/>
      <c r="SL648" s="26"/>
      <c r="SM648" s="26"/>
      <c r="SN648" s="26"/>
      <c r="SO648" s="26"/>
      <c r="SP648" s="26"/>
      <c r="AAV648" s="26"/>
      <c r="AAW648" s="26"/>
      <c r="AAX648" s="26"/>
      <c r="AAY648" s="26"/>
      <c r="AAZ648" s="26"/>
      <c r="ABA648" s="26"/>
      <c r="ABB648" s="26"/>
      <c r="ABC648" s="26"/>
      <c r="ABD648" s="26"/>
      <c r="ABE648" s="26"/>
      <c r="ABF648" s="26"/>
      <c r="ABG648" s="26"/>
      <c r="ABH648" s="26"/>
      <c r="ABI648" s="26"/>
      <c r="ABJ648" s="26"/>
      <c r="ABK648" s="26"/>
      <c r="ABL648" s="26"/>
      <c r="ABM648" s="26"/>
      <c r="ABN648" s="26"/>
      <c r="ABO648" s="26"/>
      <c r="ABP648" s="26"/>
      <c r="ABQ648" s="26"/>
      <c r="ABR648" s="26"/>
      <c r="ABS648" s="26"/>
      <c r="ABT648" s="26"/>
      <c r="ABU648" s="26"/>
      <c r="ABV648" s="26"/>
      <c r="ABW648" s="26"/>
      <c r="ABX648" s="26"/>
      <c r="ABY648" s="26"/>
      <c r="ABZ648" s="26"/>
      <c r="ACA648" s="26"/>
      <c r="ACB648" s="26"/>
      <c r="ACC648" s="26"/>
      <c r="ACD648" s="26"/>
      <c r="ACE648" s="26"/>
      <c r="ACF648" s="26"/>
      <c r="ACG648" s="26"/>
      <c r="ACH648" s="26"/>
      <c r="ACI648" s="26"/>
      <c r="ACJ648" s="26"/>
      <c r="ACK648" s="26"/>
      <c r="ACL648" s="26"/>
      <c r="ACM648" s="26"/>
      <c r="ACN648" s="26"/>
      <c r="ACO648" s="26"/>
      <c r="ACP648" s="26"/>
      <c r="ACQ648" s="26"/>
      <c r="ACR648" s="26"/>
      <c r="ACS648" s="26"/>
      <c r="ACT648" s="26"/>
      <c r="ACU648" s="26"/>
      <c r="ACV648" s="26"/>
      <c r="ACW648" s="26"/>
      <c r="ACX648" s="26"/>
      <c r="ACY648" s="26"/>
      <c r="ACZ648" s="26"/>
      <c r="ADA648" s="26"/>
      <c r="ADB648" s="26"/>
      <c r="ADC648" s="26"/>
      <c r="ADD648" s="26"/>
      <c r="ADE648" s="26"/>
      <c r="ADF648" s="26"/>
      <c r="ADG648" s="26"/>
      <c r="ADH648" s="26"/>
      <c r="ADI648" s="26"/>
      <c r="ADJ648" s="26"/>
      <c r="ADK648" s="26"/>
      <c r="ADL648" s="26"/>
      <c r="ADM648" s="26"/>
      <c r="ADN648" s="26"/>
      <c r="ADO648" s="26"/>
      <c r="ADP648" s="26"/>
      <c r="ADQ648" s="26"/>
      <c r="ADR648" s="26"/>
      <c r="ADS648" s="26"/>
      <c r="ADT648" s="26"/>
      <c r="ADU648" s="26"/>
      <c r="ADV648" s="26"/>
      <c r="ADW648" s="26"/>
      <c r="ADX648" s="26"/>
      <c r="ADY648" s="26"/>
      <c r="ADZ648" s="26"/>
      <c r="AEA648" s="26"/>
      <c r="AEB648" s="26"/>
      <c r="AEC648" s="26"/>
      <c r="AED648" s="26"/>
      <c r="AEE648" s="26"/>
      <c r="AEF648" s="26"/>
      <c r="AEG648" s="26"/>
      <c r="AEH648" s="26"/>
      <c r="AEI648" s="26"/>
      <c r="AEJ648" s="26"/>
      <c r="AEK648" s="26"/>
      <c r="AEL648" s="26"/>
      <c r="AEM648" s="26"/>
      <c r="AEN648" s="26"/>
      <c r="AEO648" s="26"/>
      <c r="AEP648" s="26"/>
      <c r="AEQ648" s="26"/>
      <c r="AER648" s="26"/>
      <c r="AES648" s="26"/>
      <c r="AET648" s="26"/>
      <c r="AEU648" s="26"/>
      <c r="AEV648" s="26"/>
      <c r="AEW648" s="26"/>
      <c r="AEX648" s="26"/>
      <c r="AEY648" s="26"/>
      <c r="AEZ648" s="26"/>
      <c r="AFA648" s="26"/>
      <c r="AFB648" s="26"/>
      <c r="AFC648" s="26"/>
      <c r="AFD648" s="26"/>
      <c r="AFE648" s="26"/>
      <c r="AFF648" s="26"/>
      <c r="AFG648" s="26"/>
      <c r="AFH648" s="26"/>
      <c r="AFI648" s="26"/>
      <c r="AFJ648" s="26"/>
      <c r="AFK648" s="26"/>
      <c r="AFL648" s="26"/>
      <c r="AFM648" s="26"/>
      <c r="AFN648" s="26"/>
      <c r="AFO648" s="26"/>
      <c r="AFP648" s="26"/>
      <c r="AFQ648" s="26"/>
      <c r="AFR648" s="26"/>
      <c r="AFS648" s="26"/>
      <c r="AFT648" s="26"/>
      <c r="AFU648" s="26"/>
      <c r="AFV648" s="26"/>
      <c r="AFW648" s="26"/>
      <c r="AFX648" s="26"/>
      <c r="AFY648" s="26"/>
      <c r="AFZ648" s="26"/>
      <c r="AGA648" s="26"/>
      <c r="AGB648" s="26"/>
      <c r="AGC648" s="26"/>
      <c r="AGD648" s="26"/>
      <c r="AGE648" s="26"/>
      <c r="AGF648" s="26"/>
      <c r="AGG648" s="26"/>
      <c r="AGH648" s="26"/>
      <c r="AGI648" s="26"/>
      <c r="AGJ648" s="26"/>
      <c r="AGK648" s="26"/>
      <c r="AGL648" s="26"/>
      <c r="AGM648" s="26"/>
      <c r="AGN648" s="26"/>
      <c r="AGO648" s="26"/>
    </row>
    <row r="649" spans="371:873" x14ac:dyDescent="0.25">
      <c r="NG649" s="26"/>
      <c r="NH649" s="26"/>
      <c r="NI649" s="26"/>
      <c r="NJ649" s="26"/>
      <c r="NK649" s="26"/>
      <c r="NL649" s="26"/>
      <c r="NM649" s="26"/>
      <c r="NN649" s="26"/>
      <c r="NO649" s="26"/>
      <c r="NP649" s="26"/>
      <c r="NQ649" s="26"/>
      <c r="NR649" s="26"/>
      <c r="NS649" s="26"/>
      <c r="NT649" s="26"/>
      <c r="NU649" s="26"/>
      <c r="NV649" s="26"/>
      <c r="NW649" s="26"/>
      <c r="NX649" s="26"/>
      <c r="NY649" s="26"/>
      <c r="NZ649" s="26"/>
      <c r="OA649" s="26"/>
      <c r="OB649" s="26"/>
      <c r="OC649" s="26"/>
      <c r="OD649" s="26"/>
      <c r="OE649" s="26"/>
      <c r="OF649" s="26"/>
      <c r="OG649" s="26"/>
      <c r="OH649" s="26"/>
      <c r="OI649" s="26"/>
      <c r="OJ649" s="26"/>
      <c r="OK649" s="26"/>
      <c r="OL649" s="26"/>
      <c r="OM649" s="26"/>
      <c r="ON649" s="26"/>
      <c r="OO649" s="26"/>
      <c r="OP649" s="26"/>
      <c r="OQ649" s="26"/>
      <c r="OR649" s="26"/>
      <c r="OS649" s="26"/>
      <c r="OT649" s="26"/>
      <c r="OU649" s="26"/>
      <c r="OV649" s="26"/>
      <c r="OW649" s="26"/>
      <c r="OX649" s="26"/>
      <c r="OY649" s="26"/>
      <c r="OZ649" s="26"/>
      <c r="PA649" s="26"/>
      <c r="PB649" s="26"/>
      <c r="PC649" s="26"/>
      <c r="PD649" s="26"/>
      <c r="PE649" s="26"/>
      <c r="PF649" s="26"/>
      <c r="PG649" s="26"/>
      <c r="PH649" s="26"/>
      <c r="PI649" s="26"/>
      <c r="PJ649" s="26"/>
      <c r="PK649" s="26"/>
      <c r="PL649" s="26"/>
      <c r="PM649" s="26"/>
      <c r="PN649" s="26"/>
      <c r="PO649" s="26"/>
      <c r="PP649" s="26"/>
      <c r="PQ649" s="26"/>
      <c r="PR649" s="26"/>
      <c r="PS649" s="26"/>
      <c r="PT649" s="26"/>
      <c r="PU649" s="26"/>
      <c r="PV649" s="26"/>
      <c r="PW649" s="26"/>
      <c r="PX649" s="26"/>
      <c r="PY649" s="26"/>
      <c r="PZ649" s="26"/>
      <c r="QA649" s="26"/>
      <c r="QB649" s="26"/>
      <c r="QC649" s="26"/>
      <c r="QD649" s="26"/>
      <c r="QE649" s="26"/>
      <c r="QF649" s="26"/>
      <c r="QG649" s="26"/>
      <c r="QH649" s="26"/>
      <c r="QI649" s="26"/>
      <c r="QJ649" s="26"/>
      <c r="QK649" s="26"/>
      <c r="QL649" s="26"/>
      <c r="QM649" s="26"/>
      <c r="QN649" s="26"/>
      <c r="QO649" s="26"/>
      <c r="QP649" s="26"/>
      <c r="QQ649" s="26"/>
      <c r="QR649" s="26"/>
      <c r="QS649" s="26"/>
      <c r="QT649" s="26"/>
      <c r="QU649" s="26"/>
      <c r="QV649" s="26"/>
      <c r="QW649" s="26"/>
      <c r="QX649" s="26"/>
      <c r="QY649" s="26"/>
      <c r="QZ649" s="26"/>
      <c r="RA649" s="26"/>
      <c r="RB649" s="26"/>
      <c r="RC649" s="26"/>
      <c r="RD649" s="26"/>
      <c r="RE649" s="26"/>
      <c r="RF649" s="26"/>
      <c r="RG649" s="26"/>
      <c r="RH649" s="26"/>
      <c r="RI649" s="26"/>
      <c r="RJ649" s="26"/>
      <c r="RK649" s="26"/>
      <c r="RL649" s="26"/>
      <c r="RM649" s="26"/>
      <c r="RN649" s="26"/>
      <c r="RO649" s="26"/>
      <c r="RP649" s="26"/>
      <c r="RQ649" s="26"/>
      <c r="RR649" s="26"/>
      <c r="RS649" s="26"/>
      <c r="RT649" s="26"/>
      <c r="RU649" s="26"/>
      <c r="RV649" s="26"/>
      <c r="RW649" s="26"/>
      <c r="RX649" s="26"/>
      <c r="RY649" s="26"/>
      <c r="RZ649" s="26"/>
      <c r="SA649" s="26"/>
      <c r="SB649" s="26"/>
      <c r="SC649" s="26"/>
      <c r="SD649" s="26"/>
      <c r="SE649" s="26"/>
      <c r="SF649" s="26"/>
      <c r="SG649" s="26"/>
      <c r="SH649" s="26"/>
      <c r="SI649" s="26"/>
      <c r="SJ649" s="26"/>
      <c r="SK649" s="26"/>
      <c r="SL649" s="26"/>
      <c r="SM649" s="26"/>
      <c r="SN649" s="26"/>
      <c r="SO649" s="26"/>
      <c r="SP649" s="26"/>
      <c r="AAV649" s="26"/>
      <c r="AAW649" s="26"/>
      <c r="AAX649" s="26"/>
      <c r="AAY649" s="26"/>
      <c r="AAZ649" s="26"/>
      <c r="ABA649" s="26"/>
      <c r="ABB649" s="26"/>
      <c r="ABC649" s="26"/>
      <c r="ABD649" s="26"/>
      <c r="ABE649" s="26"/>
      <c r="ABF649" s="26"/>
      <c r="ABG649" s="26"/>
      <c r="ABH649" s="26"/>
      <c r="ABI649" s="26"/>
      <c r="ABJ649" s="26"/>
      <c r="ABK649" s="26"/>
      <c r="ABL649" s="26"/>
      <c r="ABM649" s="26"/>
      <c r="ABN649" s="26"/>
      <c r="ABO649" s="26"/>
      <c r="ABP649" s="26"/>
      <c r="ABQ649" s="26"/>
      <c r="ABR649" s="26"/>
      <c r="ABS649" s="26"/>
      <c r="ABT649" s="26"/>
      <c r="ABU649" s="26"/>
      <c r="ABV649" s="26"/>
      <c r="ABW649" s="26"/>
      <c r="ABX649" s="26"/>
      <c r="ABY649" s="26"/>
      <c r="ABZ649" s="26"/>
      <c r="ACA649" s="26"/>
      <c r="ACB649" s="26"/>
      <c r="ACC649" s="26"/>
      <c r="ACD649" s="26"/>
      <c r="ACE649" s="26"/>
      <c r="ACF649" s="26"/>
      <c r="ACG649" s="26"/>
      <c r="ACH649" s="26"/>
      <c r="ACI649" s="26"/>
      <c r="ACJ649" s="26"/>
      <c r="ACK649" s="26"/>
      <c r="ACL649" s="26"/>
      <c r="ACM649" s="26"/>
      <c r="ACN649" s="26"/>
      <c r="ACO649" s="26"/>
      <c r="ACP649" s="26"/>
      <c r="ACQ649" s="26"/>
      <c r="ACR649" s="26"/>
      <c r="ACS649" s="26"/>
      <c r="ACT649" s="26"/>
      <c r="ACU649" s="26"/>
      <c r="ACV649" s="26"/>
      <c r="ACW649" s="26"/>
      <c r="ACX649" s="26"/>
      <c r="ACY649" s="26"/>
      <c r="ACZ649" s="26"/>
      <c r="ADA649" s="26"/>
      <c r="ADB649" s="26"/>
      <c r="ADC649" s="26"/>
      <c r="ADD649" s="26"/>
      <c r="ADE649" s="26"/>
      <c r="ADF649" s="26"/>
      <c r="ADG649" s="26"/>
      <c r="ADH649" s="26"/>
      <c r="ADI649" s="26"/>
      <c r="ADJ649" s="26"/>
      <c r="ADK649" s="26"/>
      <c r="ADL649" s="26"/>
      <c r="ADM649" s="26"/>
      <c r="ADN649" s="26"/>
      <c r="ADO649" s="26"/>
      <c r="ADP649" s="26"/>
      <c r="ADQ649" s="26"/>
      <c r="ADR649" s="26"/>
      <c r="ADS649" s="26"/>
      <c r="ADT649" s="26"/>
      <c r="ADU649" s="26"/>
      <c r="ADV649" s="26"/>
      <c r="ADW649" s="26"/>
      <c r="ADX649" s="26"/>
      <c r="ADY649" s="26"/>
      <c r="ADZ649" s="26"/>
      <c r="AEA649" s="26"/>
      <c r="AEB649" s="26"/>
      <c r="AEC649" s="26"/>
      <c r="AED649" s="26"/>
      <c r="AEE649" s="26"/>
      <c r="AEF649" s="26"/>
      <c r="AEG649" s="26"/>
      <c r="AEH649" s="26"/>
      <c r="AEI649" s="26"/>
      <c r="AEJ649" s="26"/>
      <c r="AEK649" s="26"/>
      <c r="AEL649" s="26"/>
      <c r="AEM649" s="26"/>
      <c r="AEN649" s="26"/>
      <c r="AEO649" s="26"/>
      <c r="AEP649" s="26"/>
      <c r="AEQ649" s="26"/>
      <c r="AER649" s="26"/>
      <c r="AES649" s="26"/>
      <c r="AET649" s="26"/>
      <c r="AEU649" s="26"/>
      <c r="AEV649" s="26"/>
      <c r="AEW649" s="26"/>
      <c r="AEX649" s="26"/>
      <c r="AEY649" s="26"/>
      <c r="AEZ649" s="26"/>
      <c r="AFA649" s="26"/>
      <c r="AFB649" s="26"/>
      <c r="AFC649" s="26"/>
      <c r="AFD649" s="26"/>
      <c r="AFE649" s="26"/>
      <c r="AFF649" s="26"/>
      <c r="AFG649" s="26"/>
      <c r="AFH649" s="26"/>
      <c r="AFI649" s="26"/>
      <c r="AFJ649" s="26"/>
      <c r="AFK649" s="26"/>
      <c r="AFL649" s="26"/>
      <c r="AFM649" s="26"/>
      <c r="AFN649" s="26"/>
      <c r="AFO649" s="26"/>
      <c r="AFP649" s="26"/>
      <c r="AFQ649" s="26"/>
      <c r="AFR649" s="26"/>
      <c r="AFS649" s="26"/>
      <c r="AFT649" s="26"/>
      <c r="AFU649" s="26"/>
      <c r="AFV649" s="26"/>
      <c r="AFW649" s="26"/>
      <c r="AFX649" s="26"/>
      <c r="AFY649" s="26"/>
      <c r="AFZ649" s="26"/>
      <c r="AGA649" s="26"/>
      <c r="AGB649" s="26"/>
      <c r="AGC649" s="26"/>
      <c r="AGD649" s="26"/>
      <c r="AGE649" s="26"/>
      <c r="AGF649" s="26"/>
      <c r="AGG649" s="26"/>
      <c r="AGH649" s="26"/>
      <c r="AGI649" s="26"/>
      <c r="AGJ649" s="26"/>
      <c r="AGK649" s="26"/>
      <c r="AGL649" s="26"/>
      <c r="AGM649" s="26"/>
      <c r="AGN649" s="26"/>
      <c r="AGO649" s="26"/>
    </row>
    <row r="650" spans="371:873" x14ac:dyDescent="0.25">
      <c r="NG650" s="26"/>
      <c r="NH650" s="26"/>
      <c r="NI650" s="26"/>
      <c r="NJ650" s="26"/>
      <c r="NK650" s="26"/>
      <c r="NL650" s="26"/>
      <c r="NM650" s="26"/>
      <c r="NN650" s="26"/>
      <c r="NO650" s="26"/>
      <c r="NP650" s="26"/>
      <c r="NQ650" s="26"/>
      <c r="NR650" s="26"/>
      <c r="NS650" s="26"/>
      <c r="NT650" s="26"/>
      <c r="NU650" s="26"/>
      <c r="NV650" s="26"/>
      <c r="NW650" s="26"/>
      <c r="NX650" s="26"/>
      <c r="NY650" s="26"/>
      <c r="NZ650" s="26"/>
      <c r="OA650" s="26"/>
      <c r="OB650" s="26"/>
      <c r="OC650" s="26"/>
      <c r="OD650" s="26"/>
      <c r="OE650" s="26"/>
      <c r="OF650" s="26"/>
      <c r="OG650" s="26"/>
      <c r="OH650" s="26"/>
      <c r="OI650" s="26"/>
      <c r="OJ650" s="26"/>
      <c r="OK650" s="26"/>
      <c r="OL650" s="26"/>
      <c r="OM650" s="26"/>
      <c r="ON650" s="26"/>
      <c r="OO650" s="26"/>
      <c r="OP650" s="26"/>
      <c r="OQ650" s="26"/>
      <c r="OR650" s="26"/>
      <c r="OS650" s="26"/>
      <c r="OT650" s="26"/>
      <c r="OU650" s="26"/>
      <c r="OV650" s="26"/>
      <c r="OW650" s="26"/>
      <c r="OX650" s="26"/>
      <c r="OY650" s="26"/>
      <c r="OZ650" s="26"/>
      <c r="PA650" s="26"/>
      <c r="PB650" s="26"/>
      <c r="PC650" s="26"/>
      <c r="PD650" s="26"/>
      <c r="PE650" s="26"/>
      <c r="PF650" s="26"/>
      <c r="PG650" s="26"/>
      <c r="PH650" s="26"/>
      <c r="PI650" s="26"/>
      <c r="PJ650" s="26"/>
      <c r="PK650" s="26"/>
      <c r="PL650" s="26"/>
      <c r="PM650" s="26"/>
      <c r="PN650" s="26"/>
      <c r="PO650" s="26"/>
      <c r="PP650" s="26"/>
      <c r="PQ650" s="26"/>
      <c r="PR650" s="26"/>
      <c r="PS650" s="26"/>
      <c r="PT650" s="26"/>
      <c r="PU650" s="26"/>
      <c r="PV650" s="26"/>
      <c r="PW650" s="26"/>
      <c r="PX650" s="26"/>
      <c r="PY650" s="26"/>
      <c r="PZ650" s="26"/>
      <c r="QA650" s="26"/>
      <c r="QB650" s="26"/>
      <c r="QC650" s="26"/>
      <c r="QD650" s="26"/>
      <c r="QE650" s="26"/>
      <c r="QF650" s="26"/>
      <c r="QG650" s="26"/>
      <c r="QH650" s="26"/>
      <c r="QI650" s="26"/>
      <c r="QJ650" s="26"/>
      <c r="QK650" s="26"/>
      <c r="QL650" s="26"/>
      <c r="QM650" s="26"/>
      <c r="QN650" s="26"/>
      <c r="QO650" s="26"/>
      <c r="QP650" s="26"/>
      <c r="QQ650" s="26"/>
      <c r="QR650" s="26"/>
      <c r="QS650" s="26"/>
      <c r="QT650" s="26"/>
      <c r="QU650" s="26"/>
      <c r="QV650" s="26"/>
      <c r="QW650" s="26"/>
      <c r="QX650" s="26"/>
      <c r="QY650" s="26"/>
      <c r="QZ650" s="26"/>
      <c r="RA650" s="26"/>
      <c r="RB650" s="26"/>
      <c r="RC650" s="26"/>
      <c r="RD650" s="26"/>
      <c r="RE650" s="26"/>
      <c r="RF650" s="26"/>
      <c r="RG650" s="26"/>
      <c r="RH650" s="26"/>
      <c r="RI650" s="26"/>
      <c r="RJ650" s="26"/>
      <c r="RK650" s="26"/>
      <c r="RL650" s="26"/>
      <c r="RM650" s="26"/>
      <c r="RN650" s="26"/>
      <c r="RO650" s="26"/>
      <c r="RP650" s="26"/>
      <c r="RQ650" s="26"/>
      <c r="RR650" s="26"/>
      <c r="RS650" s="26"/>
      <c r="RT650" s="26"/>
      <c r="RU650" s="26"/>
      <c r="RV650" s="26"/>
      <c r="RW650" s="26"/>
      <c r="RX650" s="26"/>
      <c r="RY650" s="26"/>
      <c r="RZ650" s="26"/>
      <c r="SA650" s="26"/>
      <c r="SB650" s="26"/>
      <c r="SC650" s="26"/>
      <c r="SD650" s="26"/>
      <c r="SE650" s="26"/>
      <c r="SF650" s="26"/>
      <c r="SG650" s="26"/>
      <c r="SH650" s="26"/>
      <c r="SI650" s="26"/>
      <c r="SJ650" s="26"/>
      <c r="SK650" s="26"/>
      <c r="SL650" s="26"/>
      <c r="SM650" s="26"/>
      <c r="SN650" s="26"/>
      <c r="SO650" s="26"/>
      <c r="SP650" s="26"/>
      <c r="AAV650" s="26"/>
      <c r="AAW650" s="26"/>
      <c r="AAX650" s="26"/>
      <c r="AAY650" s="26"/>
      <c r="AAZ650" s="26"/>
      <c r="ABA650" s="26"/>
      <c r="ABB650" s="26"/>
      <c r="ABC650" s="26"/>
      <c r="ABD650" s="26"/>
      <c r="ABE650" s="26"/>
      <c r="ABF650" s="26"/>
      <c r="ABG650" s="26"/>
      <c r="ABH650" s="26"/>
      <c r="ABI650" s="26"/>
      <c r="ABJ650" s="26"/>
      <c r="ABK650" s="26"/>
      <c r="ABL650" s="26"/>
      <c r="ABM650" s="26"/>
      <c r="ABN650" s="26"/>
      <c r="ABO650" s="26"/>
      <c r="ABP650" s="26"/>
      <c r="ABQ650" s="26"/>
      <c r="ABR650" s="26"/>
      <c r="ABS650" s="26"/>
      <c r="ABT650" s="26"/>
      <c r="ABU650" s="26"/>
      <c r="ABV650" s="26"/>
      <c r="ABW650" s="26"/>
      <c r="ABX650" s="26"/>
      <c r="ABY650" s="26"/>
      <c r="ABZ650" s="26"/>
      <c r="ACA650" s="26"/>
      <c r="ACB650" s="26"/>
      <c r="ACC650" s="26"/>
      <c r="ACD650" s="26"/>
      <c r="ACE650" s="26"/>
      <c r="ACF650" s="26"/>
      <c r="ACG650" s="26"/>
      <c r="ACH650" s="26"/>
      <c r="ACI650" s="26"/>
      <c r="ACJ650" s="26"/>
      <c r="ACK650" s="26"/>
      <c r="ACL650" s="26"/>
      <c r="ACM650" s="26"/>
      <c r="ACN650" s="26"/>
      <c r="ACO650" s="26"/>
      <c r="ACP650" s="26"/>
      <c r="ACQ650" s="26"/>
      <c r="ACR650" s="26"/>
      <c r="ACS650" s="26"/>
      <c r="ACT650" s="26"/>
      <c r="ACU650" s="26"/>
      <c r="ACV650" s="26"/>
      <c r="ACW650" s="26"/>
      <c r="ACX650" s="26"/>
      <c r="ACY650" s="26"/>
      <c r="ACZ650" s="26"/>
      <c r="ADA650" s="26"/>
      <c r="ADB650" s="26"/>
      <c r="ADC650" s="26"/>
      <c r="ADD650" s="26"/>
      <c r="ADE650" s="26"/>
      <c r="ADF650" s="26"/>
      <c r="ADG650" s="26"/>
      <c r="ADH650" s="26"/>
      <c r="ADI650" s="26"/>
      <c r="ADJ650" s="26"/>
      <c r="ADK650" s="26"/>
      <c r="ADL650" s="26"/>
      <c r="ADM650" s="26"/>
      <c r="ADN650" s="26"/>
      <c r="ADO650" s="26"/>
      <c r="ADP650" s="26"/>
      <c r="ADQ650" s="26"/>
      <c r="ADR650" s="26"/>
      <c r="ADS650" s="26"/>
      <c r="ADT650" s="26"/>
      <c r="ADU650" s="26"/>
      <c r="ADV650" s="26"/>
      <c r="ADW650" s="26"/>
      <c r="ADX650" s="26"/>
      <c r="ADY650" s="26"/>
      <c r="ADZ650" s="26"/>
      <c r="AEA650" s="26"/>
      <c r="AEB650" s="26"/>
      <c r="AEC650" s="26"/>
      <c r="AED650" s="26"/>
      <c r="AEE650" s="26"/>
      <c r="AEF650" s="26"/>
      <c r="AEG650" s="26"/>
      <c r="AEH650" s="26"/>
      <c r="AEI650" s="26"/>
      <c r="AEJ650" s="26"/>
      <c r="AEK650" s="26"/>
      <c r="AEL650" s="26"/>
      <c r="AEM650" s="26"/>
      <c r="AEN650" s="26"/>
      <c r="AEO650" s="26"/>
      <c r="AEP650" s="26"/>
      <c r="AEQ650" s="26"/>
      <c r="AER650" s="26"/>
      <c r="AES650" s="26"/>
      <c r="AET650" s="26"/>
      <c r="AEU650" s="26"/>
      <c r="AEV650" s="26"/>
      <c r="AEW650" s="26"/>
      <c r="AEX650" s="26"/>
      <c r="AEY650" s="26"/>
      <c r="AEZ650" s="26"/>
      <c r="AFA650" s="26"/>
      <c r="AFB650" s="26"/>
      <c r="AFC650" s="26"/>
      <c r="AFD650" s="26"/>
      <c r="AFE650" s="26"/>
      <c r="AFF650" s="26"/>
      <c r="AFG650" s="26"/>
      <c r="AFH650" s="26"/>
      <c r="AFI650" s="26"/>
      <c r="AFJ650" s="26"/>
      <c r="AFK650" s="26"/>
      <c r="AFL650" s="26"/>
      <c r="AFM650" s="26"/>
      <c r="AFN650" s="26"/>
      <c r="AFO650" s="26"/>
      <c r="AFP650" s="26"/>
      <c r="AFQ650" s="26"/>
      <c r="AFR650" s="26"/>
      <c r="AFS650" s="26"/>
      <c r="AFT650" s="26"/>
      <c r="AFU650" s="26"/>
      <c r="AFV650" s="26"/>
      <c r="AFW650" s="26"/>
      <c r="AFX650" s="26"/>
      <c r="AFY650" s="26"/>
      <c r="AFZ650" s="26"/>
      <c r="AGA650" s="26"/>
      <c r="AGB650" s="26"/>
      <c r="AGC650" s="26"/>
      <c r="AGD650" s="26"/>
      <c r="AGE650" s="26"/>
      <c r="AGF650" s="26"/>
      <c r="AGG650" s="26"/>
      <c r="AGH650" s="26"/>
      <c r="AGI650" s="26"/>
      <c r="AGJ650" s="26"/>
      <c r="AGK650" s="26"/>
      <c r="AGL650" s="26"/>
      <c r="AGM650" s="26"/>
      <c r="AGN650" s="26"/>
      <c r="AGO650" s="26"/>
    </row>
    <row r="651" spans="371:873" x14ac:dyDescent="0.25">
      <c r="NG651" s="26"/>
      <c r="NH651" s="26"/>
      <c r="NI651" s="26"/>
      <c r="NJ651" s="26"/>
      <c r="NK651" s="26"/>
      <c r="NL651" s="26"/>
      <c r="NM651" s="26"/>
      <c r="NN651" s="26"/>
      <c r="NO651" s="26"/>
      <c r="NP651" s="26"/>
      <c r="NQ651" s="26"/>
      <c r="NR651" s="26"/>
      <c r="NS651" s="26"/>
      <c r="NT651" s="26"/>
      <c r="NU651" s="26"/>
      <c r="NV651" s="26"/>
      <c r="NW651" s="26"/>
      <c r="NX651" s="26"/>
      <c r="NY651" s="26"/>
      <c r="NZ651" s="26"/>
      <c r="OA651" s="26"/>
      <c r="OB651" s="26"/>
      <c r="OC651" s="26"/>
      <c r="OD651" s="26"/>
      <c r="OE651" s="26"/>
      <c r="OF651" s="26"/>
      <c r="OG651" s="26"/>
      <c r="OH651" s="26"/>
      <c r="OI651" s="26"/>
      <c r="OJ651" s="26"/>
      <c r="OK651" s="26"/>
      <c r="OL651" s="26"/>
      <c r="OM651" s="26"/>
      <c r="ON651" s="26"/>
      <c r="OO651" s="26"/>
      <c r="OP651" s="26"/>
      <c r="OQ651" s="26"/>
      <c r="OR651" s="26"/>
      <c r="OS651" s="26"/>
      <c r="OT651" s="26"/>
      <c r="OU651" s="26"/>
      <c r="OV651" s="26"/>
      <c r="OW651" s="26"/>
      <c r="OX651" s="26"/>
      <c r="OY651" s="26"/>
      <c r="OZ651" s="26"/>
      <c r="PA651" s="26"/>
      <c r="PB651" s="26"/>
      <c r="PC651" s="26"/>
      <c r="PD651" s="26"/>
      <c r="PE651" s="26"/>
      <c r="PF651" s="26"/>
      <c r="PG651" s="26"/>
      <c r="PH651" s="26"/>
      <c r="PI651" s="26"/>
      <c r="PJ651" s="26"/>
      <c r="PK651" s="26"/>
      <c r="PL651" s="26"/>
      <c r="PM651" s="26"/>
      <c r="PN651" s="26"/>
      <c r="PO651" s="26"/>
      <c r="PP651" s="26"/>
      <c r="PQ651" s="26"/>
      <c r="PR651" s="26"/>
      <c r="PS651" s="26"/>
      <c r="PT651" s="26"/>
      <c r="PU651" s="26"/>
      <c r="PV651" s="26"/>
      <c r="PW651" s="26"/>
      <c r="PX651" s="26"/>
      <c r="PY651" s="26"/>
      <c r="PZ651" s="26"/>
      <c r="QA651" s="26"/>
      <c r="QB651" s="26"/>
      <c r="QC651" s="26"/>
      <c r="QD651" s="26"/>
      <c r="QE651" s="26"/>
      <c r="QF651" s="26"/>
      <c r="QG651" s="26"/>
      <c r="QH651" s="26"/>
      <c r="QI651" s="26"/>
      <c r="QJ651" s="26"/>
      <c r="QK651" s="26"/>
      <c r="QL651" s="26"/>
      <c r="QM651" s="26"/>
      <c r="QN651" s="26"/>
      <c r="QO651" s="26"/>
      <c r="QP651" s="26"/>
      <c r="QQ651" s="26"/>
      <c r="QR651" s="26"/>
      <c r="QS651" s="26"/>
      <c r="QT651" s="26"/>
      <c r="QU651" s="26"/>
      <c r="QV651" s="26"/>
      <c r="QW651" s="26"/>
      <c r="QX651" s="26"/>
      <c r="QY651" s="26"/>
      <c r="QZ651" s="26"/>
      <c r="RA651" s="26"/>
      <c r="RB651" s="26"/>
      <c r="RC651" s="26"/>
      <c r="RD651" s="26"/>
      <c r="RE651" s="26"/>
      <c r="RF651" s="26"/>
      <c r="RG651" s="26"/>
      <c r="RH651" s="26"/>
      <c r="RI651" s="26"/>
      <c r="RJ651" s="26"/>
      <c r="RK651" s="26"/>
      <c r="RL651" s="26"/>
      <c r="RM651" s="26"/>
      <c r="RN651" s="26"/>
      <c r="RO651" s="26"/>
      <c r="RP651" s="26"/>
      <c r="RQ651" s="26"/>
      <c r="RR651" s="26"/>
      <c r="RS651" s="26"/>
      <c r="RT651" s="26"/>
      <c r="RU651" s="26"/>
      <c r="RV651" s="26"/>
      <c r="RW651" s="26"/>
      <c r="RX651" s="26"/>
      <c r="RY651" s="26"/>
      <c r="RZ651" s="26"/>
      <c r="SA651" s="26"/>
      <c r="SB651" s="26"/>
      <c r="SC651" s="26"/>
      <c r="SD651" s="26"/>
      <c r="SE651" s="26"/>
      <c r="SF651" s="26"/>
      <c r="SG651" s="26"/>
      <c r="SH651" s="26"/>
      <c r="SI651" s="26"/>
      <c r="SJ651" s="26"/>
      <c r="SK651" s="26"/>
      <c r="SL651" s="26"/>
      <c r="SM651" s="26"/>
      <c r="SN651" s="26"/>
      <c r="SO651" s="26"/>
      <c r="SP651" s="26"/>
      <c r="AAV651" s="26"/>
      <c r="AAW651" s="26"/>
      <c r="AAX651" s="26"/>
      <c r="AAY651" s="26"/>
      <c r="AAZ651" s="26"/>
      <c r="ABA651" s="26"/>
      <c r="ABB651" s="26"/>
      <c r="ABC651" s="26"/>
      <c r="ABD651" s="26"/>
      <c r="ABE651" s="26"/>
      <c r="ABF651" s="26"/>
      <c r="ABG651" s="26"/>
      <c r="ABH651" s="26"/>
      <c r="ABI651" s="26"/>
      <c r="ABJ651" s="26"/>
      <c r="ABK651" s="26"/>
      <c r="ABL651" s="26"/>
      <c r="ABM651" s="26"/>
      <c r="ABN651" s="26"/>
      <c r="ABO651" s="26"/>
      <c r="ABP651" s="26"/>
      <c r="ABQ651" s="26"/>
      <c r="ABR651" s="26"/>
      <c r="ABS651" s="26"/>
      <c r="ABT651" s="26"/>
      <c r="ABU651" s="26"/>
      <c r="ABV651" s="26"/>
      <c r="ABW651" s="26"/>
      <c r="ABX651" s="26"/>
      <c r="ABY651" s="26"/>
      <c r="ABZ651" s="26"/>
      <c r="ACA651" s="26"/>
      <c r="ACB651" s="26"/>
      <c r="ACC651" s="26"/>
      <c r="ACD651" s="26"/>
      <c r="ACE651" s="26"/>
      <c r="ACF651" s="26"/>
      <c r="ACG651" s="26"/>
      <c r="ACH651" s="26"/>
      <c r="ACI651" s="26"/>
      <c r="ACJ651" s="26"/>
      <c r="ACK651" s="26"/>
      <c r="ACL651" s="26"/>
      <c r="ACM651" s="26"/>
      <c r="ACN651" s="26"/>
      <c r="ACO651" s="26"/>
      <c r="ACP651" s="26"/>
      <c r="ACQ651" s="26"/>
      <c r="ACR651" s="26"/>
      <c r="ACS651" s="26"/>
      <c r="ACT651" s="26"/>
      <c r="ACU651" s="26"/>
      <c r="ACV651" s="26"/>
      <c r="ACW651" s="26"/>
      <c r="ACX651" s="26"/>
      <c r="ACY651" s="26"/>
      <c r="ACZ651" s="26"/>
      <c r="ADA651" s="26"/>
      <c r="ADB651" s="26"/>
      <c r="ADC651" s="26"/>
      <c r="ADD651" s="26"/>
      <c r="ADE651" s="26"/>
      <c r="ADF651" s="26"/>
      <c r="ADG651" s="26"/>
      <c r="ADH651" s="26"/>
      <c r="ADI651" s="26"/>
      <c r="ADJ651" s="26"/>
      <c r="ADK651" s="26"/>
      <c r="ADL651" s="26"/>
      <c r="ADM651" s="26"/>
      <c r="ADN651" s="26"/>
      <c r="ADO651" s="26"/>
      <c r="ADP651" s="26"/>
      <c r="ADQ651" s="26"/>
      <c r="ADR651" s="26"/>
      <c r="ADS651" s="26"/>
      <c r="ADT651" s="26"/>
      <c r="ADU651" s="26"/>
      <c r="ADV651" s="26"/>
      <c r="ADW651" s="26"/>
      <c r="ADX651" s="26"/>
      <c r="ADY651" s="26"/>
      <c r="ADZ651" s="26"/>
      <c r="AEA651" s="26"/>
      <c r="AEB651" s="26"/>
      <c r="AEC651" s="26"/>
      <c r="AED651" s="26"/>
      <c r="AEE651" s="26"/>
      <c r="AEF651" s="26"/>
      <c r="AEG651" s="26"/>
      <c r="AEH651" s="26"/>
      <c r="AEI651" s="26"/>
      <c r="AEJ651" s="26"/>
      <c r="AEK651" s="26"/>
      <c r="AEL651" s="26"/>
      <c r="AEM651" s="26"/>
      <c r="AEN651" s="26"/>
      <c r="AEO651" s="26"/>
      <c r="AEP651" s="26"/>
      <c r="AEQ651" s="26"/>
      <c r="AER651" s="26"/>
      <c r="AES651" s="26"/>
      <c r="AET651" s="26"/>
      <c r="AEU651" s="26"/>
      <c r="AEV651" s="26"/>
      <c r="AEW651" s="26"/>
      <c r="AEX651" s="26"/>
      <c r="AEY651" s="26"/>
      <c r="AEZ651" s="26"/>
      <c r="AFA651" s="26"/>
      <c r="AFB651" s="26"/>
      <c r="AFC651" s="26"/>
      <c r="AFD651" s="26"/>
      <c r="AFE651" s="26"/>
      <c r="AFF651" s="26"/>
      <c r="AFG651" s="26"/>
      <c r="AFH651" s="26"/>
      <c r="AFI651" s="26"/>
      <c r="AFJ651" s="26"/>
      <c r="AFK651" s="26"/>
      <c r="AFL651" s="26"/>
      <c r="AFM651" s="26"/>
      <c r="AFN651" s="26"/>
      <c r="AFO651" s="26"/>
      <c r="AFP651" s="26"/>
      <c r="AFQ651" s="26"/>
      <c r="AFR651" s="26"/>
      <c r="AFS651" s="26"/>
      <c r="AFT651" s="26"/>
      <c r="AFU651" s="26"/>
      <c r="AFV651" s="26"/>
      <c r="AFW651" s="26"/>
      <c r="AFX651" s="26"/>
      <c r="AFY651" s="26"/>
      <c r="AFZ651" s="26"/>
      <c r="AGA651" s="26"/>
      <c r="AGB651" s="26"/>
      <c r="AGC651" s="26"/>
      <c r="AGD651" s="26"/>
      <c r="AGE651" s="26"/>
      <c r="AGF651" s="26"/>
      <c r="AGG651" s="26"/>
      <c r="AGH651" s="26"/>
      <c r="AGI651" s="26"/>
      <c r="AGJ651" s="26"/>
      <c r="AGK651" s="26"/>
      <c r="AGL651" s="26"/>
      <c r="AGM651" s="26"/>
      <c r="AGN651" s="26"/>
      <c r="AGO651" s="26"/>
    </row>
    <row r="652" spans="371:873" x14ac:dyDescent="0.25">
      <c r="NG652" s="26"/>
      <c r="NH652" s="26"/>
      <c r="NI652" s="26"/>
      <c r="NJ652" s="26"/>
      <c r="NK652" s="26"/>
      <c r="NL652" s="26"/>
      <c r="NM652" s="26"/>
      <c r="NN652" s="26"/>
      <c r="NO652" s="26"/>
      <c r="NP652" s="26"/>
      <c r="NQ652" s="26"/>
      <c r="NR652" s="26"/>
      <c r="NS652" s="26"/>
      <c r="NT652" s="26"/>
      <c r="NU652" s="26"/>
      <c r="NV652" s="26"/>
      <c r="NW652" s="26"/>
      <c r="NX652" s="26"/>
      <c r="NY652" s="26"/>
      <c r="NZ652" s="26"/>
      <c r="OA652" s="26"/>
      <c r="OB652" s="26"/>
      <c r="OC652" s="26"/>
      <c r="OD652" s="26"/>
      <c r="OE652" s="26"/>
      <c r="OF652" s="26"/>
      <c r="OG652" s="26"/>
      <c r="OH652" s="26"/>
      <c r="OI652" s="26"/>
      <c r="OJ652" s="26"/>
      <c r="OK652" s="26"/>
      <c r="OL652" s="26"/>
      <c r="OM652" s="26"/>
      <c r="ON652" s="26"/>
      <c r="OO652" s="26"/>
      <c r="OP652" s="26"/>
      <c r="OQ652" s="26"/>
      <c r="OR652" s="26"/>
      <c r="OS652" s="26"/>
      <c r="OT652" s="26"/>
      <c r="OU652" s="26"/>
      <c r="OV652" s="26"/>
      <c r="OW652" s="26"/>
      <c r="OX652" s="26"/>
      <c r="OY652" s="26"/>
      <c r="OZ652" s="26"/>
      <c r="PA652" s="26"/>
      <c r="PB652" s="26"/>
      <c r="PC652" s="26"/>
      <c r="PD652" s="26"/>
      <c r="PE652" s="26"/>
      <c r="PF652" s="26"/>
      <c r="PG652" s="26"/>
      <c r="PH652" s="26"/>
      <c r="PI652" s="26"/>
      <c r="PJ652" s="26"/>
      <c r="PK652" s="26"/>
      <c r="PL652" s="26"/>
      <c r="PM652" s="26"/>
      <c r="PN652" s="26"/>
      <c r="PO652" s="26"/>
      <c r="PP652" s="26"/>
      <c r="PQ652" s="26"/>
      <c r="PR652" s="26"/>
      <c r="PS652" s="26"/>
      <c r="PT652" s="26"/>
      <c r="PU652" s="26"/>
      <c r="PV652" s="26"/>
      <c r="PW652" s="26"/>
      <c r="PX652" s="26"/>
      <c r="PY652" s="26"/>
      <c r="PZ652" s="26"/>
      <c r="QA652" s="26"/>
      <c r="QB652" s="26"/>
      <c r="QC652" s="26"/>
      <c r="QD652" s="26"/>
      <c r="QE652" s="26"/>
      <c r="QF652" s="26"/>
      <c r="QG652" s="26"/>
      <c r="QH652" s="26"/>
      <c r="QI652" s="26"/>
      <c r="QJ652" s="26"/>
      <c r="QK652" s="26"/>
      <c r="QL652" s="26"/>
      <c r="QM652" s="26"/>
      <c r="QN652" s="26"/>
      <c r="QO652" s="26"/>
      <c r="QP652" s="26"/>
      <c r="QQ652" s="26"/>
      <c r="QR652" s="26"/>
      <c r="QS652" s="26"/>
      <c r="QT652" s="26"/>
      <c r="QU652" s="26"/>
      <c r="QV652" s="26"/>
      <c r="QW652" s="26"/>
      <c r="QX652" s="26"/>
      <c r="QY652" s="26"/>
      <c r="QZ652" s="26"/>
      <c r="RA652" s="26"/>
      <c r="RB652" s="26"/>
      <c r="RC652" s="26"/>
      <c r="RD652" s="26"/>
      <c r="RE652" s="26"/>
      <c r="RF652" s="26"/>
      <c r="RG652" s="26"/>
      <c r="RH652" s="26"/>
      <c r="RI652" s="26"/>
      <c r="RJ652" s="26"/>
      <c r="RK652" s="26"/>
      <c r="RL652" s="26"/>
      <c r="RM652" s="26"/>
      <c r="RN652" s="26"/>
      <c r="RO652" s="26"/>
      <c r="RP652" s="26"/>
      <c r="RQ652" s="26"/>
      <c r="RR652" s="26"/>
      <c r="RS652" s="26"/>
      <c r="RT652" s="26"/>
      <c r="RU652" s="26"/>
      <c r="RV652" s="26"/>
      <c r="RW652" s="26"/>
      <c r="RX652" s="26"/>
      <c r="RY652" s="26"/>
      <c r="RZ652" s="26"/>
      <c r="SA652" s="26"/>
      <c r="SB652" s="26"/>
      <c r="SC652" s="26"/>
      <c r="SD652" s="26"/>
      <c r="SE652" s="26"/>
      <c r="SF652" s="26"/>
      <c r="SG652" s="26"/>
      <c r="SH652" s="26"/>
      <c r="SI652" s="26"/>
      <c r="SJ652" s="26"/>
      <c r="SK652" s="26"/>
      <c r="SL652" s="26"/>
      <c r="SM652" s="26"/>
      <c r="SN652" s="26"/>
      <c r="SO652" s="26"/>
      <c r="SP652" s="26"/>
      <c r="AAV652" s="26"/>
      <c r="AAW652" s="26"/>
      <c r="AAX652" s="26"/>
      <c r="AAY652" s="26"/>
      <c r="AAZ652" s="26"/>
      <c r="ABA652" s="26"/>
      <c r="ABB652" s="26"/>
      <c r="ABC652" s="26"/>
      <c r="ABD652" s="26"/>
      <c r="ABE652" s="26"/>
      <c r="ABF652" s="26"/>
      <c r="ABG652" s="26"/>
      <c r="ABH652" s="26"/>
      <c r="ABI652" s="26"/>
      <c r="ABJ652" s="26"/>
      <c r="ABK652" s="26"/>
      <c r="ABL652" s="26"/>
      <c r="ABM652" s="26"/>
      <c r="ABN652" s="26"/>
      <c r="ABO652" s="26"/>
      <c r="ABP652" s="26"/>
      <c r="ABQ652" s="26"/>
      <c r="ABR652" s="26"/>
      <c r="ABS652" s="26"/>
      <c r="ABT652" s="26"/>
      <c r="ABU652" s="26"/>
      <c r="ABV652" s="26"/>
      <c r="ABW652" s="26"/>
      <c r="ABX652" s="26"/>
      <c r="ABY652" s="26"/>
      <c r="ABZ652" s="26"/>
      <c r="ACA652" s="26"/>
      <c r="ACB652" s="26"/>
      <c r="ACC652" s="26"/>
      <c r="ACD652" s="26"/>
      <c r="ACE652" s="26"/>
      <c r="ACF652" s="26"/>
      <c r="ACG652" s="26"/>
      <c r="ACH652" s="26"/>
      <c r="ACI652" s="26"/>
      <c r="ACJ652" s="26"/>
      <c r="ACK652" s="26"/>
      <c r="ACL652" s="26"/>
      <c r="ACM652" s="26"/>
      <c r="ACN652" s="26"/>
      <c r="ACO652" s="26"/>
      <c r="ACP652" s="26"/>
      <c r="ACQ652" s="26"/>
      <c r="ACR652" s="26"/>
      <c r="ACS652" s="26"/>
      <c r="ACT652" s="26"/>
      <c r="ACU652" s="26"/>
      <c r="ACV652" s="26"/>
      <c r="ACW652" s="26"/>
      <c r="ACX652" s="26"/>
      <c r="ACY652" s="26"/>
      <c r="ACZ652" s="26"/>
      <c r="ADA652" s="26"/>
      <c r="ADB652" s="26"/>
      <c r="ADC652" s="26"/>
      <c r="ADD652" s="26"/>
      <c r="ADE652" s="26"/>
      <c r="ADF652" s="26"/>
      <c r="ADG652" s="26"/>
      <c r="ADH652" s="26"/>
      <c r="ADI652" s="26"/>
      <c r="ADJ652" s="26"/>
      <c r="ADK652" s="26"/>
      <c r="ADL652" s="26"/>
      <c r="ADM652" s="26"/>
      <c r="ADN652" s="26"/>
      <c r="ADO652" s="26"/>
      <c r="ADP652" s="26"/>
      <c r="ADQ652" s="26"/>
      <c r="ADR652" s="26"/>
      <c r="ADS652" s="26"/>
      <c r="ADT652" s="26"/>
      <c r="ADU652" s="26"/>
      <c r="ADV652" s="26"/>
      <c r="ADW652" s="26"/>
      <c r="ADX652" s="26"/>
      <c r="ADY652" s="26"/>
      <c r="ADZ652" s="26"/>
      <c r="AEA652" s="26"/>
      <c r="AEB652" s="26"/>
      <c r="AEC652" s="26"/>
      <c r="AED652" s="26"/>
      <c r="AEE652" s="26"/>
      <c r="AEF652" s="26"/>
      <c r="AEG652" s="26"/>
      <c r="AEH652" s="26"/>
      <c r="AEI652" s="26"/>
      <c r="AEJ652" s="26"/>
      <c r="AEK652" s="26"/>
      <c r="AEL652" s="26"/>
      <c r="AEM652" s="26"/>
      <c r="AEN652" s="26"/>
      <c r="AEO652" s="26"/>
      <c r="AEP652" s="26"/>
      <c r="AEQ652" s="26"/>
      <c r="AER652" s="26"/>
      <c r="AES652" s="26"/>
      <c r="AET652" s="26"/>
      <c r="AEU652" s="26"/>
      <c r="AEV652" s="26"/>
      <c r="AEW652" s="26"/>
      <c r="AEX652" s="26"/>
      <c r="AEY652" s="26"/>
      <c r="AEZ652" s="26"/>
      <c r="AFA652" s="26"/>
      <c r="AFB652" s="26"/>
      <c r="AFC652" s="26"/>
      <c r="AFD652" s="26"/>
      <c r="AFE652" s="26"/>
      <c r="AFF652" s="26"/>
      <c r="AFG652" s="26"/>
      <c r="AFH652" s="26"/>
      <c r="AFI652" s="26"/>
      <c r="AFJ652" s="26"/>
      <c r="AFK652" s="26"/>
      <c r="AFL652" s="26"/>
      <c r="AFM652" s="26"/>
      <c r="AFN652" s="26"/>
      <c r="AFO652" s="26"/>
      <c r="AFP652" s="26"/>
      <c r="AFQ652" s="26"/>
      <c r="AFR652" s="26"/>
      <c r="AFS652" s="26"/>
      <c r="AFT652" s="26"/>
      <c r="AFU652" s="26"/>
      <c r="AFV652" s="26"/>
      <c r="AFW652" s="26"/>
      <c r="AFX652" s="26"/>
      <c r="AFY652" s="26"/>
      <c r="AFZ652" s="26"/>
      <c r="AGA652" s="26"/>
      <c r="AGB652" s="26"/>
      <c r="AGC652" s="26"/>
      <c r="AGD652" s="26"/>
      <c r="AGE652" s="26"/>
      <c r="AGF652" s="26"/>
      <c r="AGG652" s="26"/>
      <c r="AGH652" s="26"/>
      <c r="AGI652" s="26"/>
      <c r="AGJ652" s="26"/>
      <c r="AGK652" s="26"/>
      <c r="AGL652" s="26"/>
      <c r="AGM652" s="26"/>
      <c r="AGN652" s="26"/>
      <c r="AGO652" s="26"/>
    </row>
    <row r="653" spans="371:873" x14ac:dyDescent="0.25">
      <c r="NG653" s="26"/>
      <c r="NH653" s="26"/>
      <c r="NI653" s="26"/>
      <c r="NJ653" s="26"/>
      <c r="NK653" s="26"/>
      <c r="NL653" s="26"/>
      <c r="NM653" s="26"/>
      <c r="NN653" s="26"/>
      <c r="NO653" s="26"/>
      <c r="NP653" s="26"/>
      <c r="NQ653" s="26"/>
      <c r="NR653" s="26"/>
      <c r="NS653" s="26"/>
      <c r="NT653" s="26"/>
      <c r="NU653" s="26"/>
      <c r="NV653" s="26"/>
      <c r="NW653" s="26"/>
      <c r="NX653" s="26"/>
      <c r="NY653" s="26"/>
      <c r="NZ653" s="26"/>
      <c r="OA653" s="26"/>
      <c r="OB653" s="26"/>
      <c r="OC653" s="26"/>
      <c r="OD653" s="26"/>
      <c r="OE653" s="26"/>
      <c r="OF653" s="26"/>
      <c r="OG653" s="26"/>
      <c r="OH653" s="26"/>
      <c r="OI653" s="26"/>
      <c r="OJ653" s="26"/>
      <c r="OK653" s="26"/>
      <c r="OL653" s="26"/>
      <c r="OM653" s="26"/>
      <c r="ON653" s="26"/>
      <c r="OO653" s="26"/>
      <c r="OP653" s="26"/>
      <c r="OQ653" s="26"/>
      <c r="OR653" s="26"/>
      <c r="OS653" s="26"/>
      <c r="OT653" s="26"/>
      <c r="OU653" s="26"/>
      <c r="OV653" s="26"/>
      <c r="OW653" s="26"/>
      <c r="OX653" s="26"/>
      <c r="OY653" s="26"/>
      <c r="OZ653" s="26"/>
      <c r="PA653" s="26"/>
      <c r="PB653" s="26"/>
      <c r="PC653" s="26"/>
      <c r="PD653" s="26"/>
      <c r="PE653" s="26"/>
      <c r="PF653" s="26"/>
      <c r="PG653" s="26"/>
      <c r="PH653" s="26"/>
      <c r="PI653" s="26"/>
      <c r="PJ653" s="26"/>
      <c r="PK653" s="26"/>
      <c r="PL653" s="26"/>
      <c r="PM653" s="26"/>
      <c r="PN653" s="26"/>
      <c r="PO653" s="26"/>
      <c r="PP653" s="26"/>
      <c r="PQ653" s="26"/>
      <c r="PR653" s="26"/>
      <c r="PS653" s="26"/>
      <c r="PT653" s="26"/>
      <c r="PU653" s="26"/>
      <c r="PV653" s="26"/>
      <c r="PW653" s="26"/>
      <c r="PX653" s="26"/>
      <c r="PY653" s="26"/>
      <c r="PZ653" s="26"/>
      <c r="QA653" s="26"/>
      <c r="QB653" s="26"/>
      <c r="QC653" s="26"/>
      <c r="QD653" s="26"/>
      <c r="QE653" s="26"/>
      <c r="QF653" s="26"/>
      <c r="QG653" s="26"/>
      <c r="QH653" s="26"/>
      <c r="QI653" s="26"/>
      <c r="QJ653" s="26"/>
      <c r="QK653" s="26"/>
      <c r="QL653" s="26"/>
      <c r="QM653" s="26"/>
      <c r="QN653" s="26"/>
      <c r="QO653" s="26"/>
      <c r="QP653" s="26"/>
      <c r="QQ653" s="26"/>
      <c r="QR653" s="26"/>
      <c r="QS653" s="26"/>
      <c r="QT653" s="26"/>
      <c r="QU653" s="26"/>
      <c r="QV653" s="26"/>
      <c r="QW653" s="26"/>
      <c r="QX653" s="26"/>
      <c r="QY653" s="26"/>
      <c r="QZ653" s="26"/>
      <c r="RA653" s="26"/>
      <c r="RB653" s="26"/>
      <c r="RC653" s="26"/>
      <c r="RD653" s="26"/>
      <c r="RE653" s="26"/>
      <c r="RF653" s="26"/>
      <c r="RG653" s="26"/>
      <c r="RH653" s="26"/>
      <c r="RI653" s="26"/>
      <c r="RJ653" s="26"/>
      <c r="RK653" s="26"/>
      <c r="RL653" s="26"/>
      <c r="RM653" s="26"/>
      <c r="RN653" s="26"/>
      <c r="RO653" s="26"/>
      <c r="RP653" s="26"/>
      <c r="RQ653" s="26"/>
      <c r="RR653" s="26"/>
      <c r="RS653" s="26"/>
      <c r="RT653" s="26"/>
      <c r="RU653" s="26"/>
      <c r="RV653" s="26"/>
      <c r="RW653" s="26"/>
      <c r="RX653" s="26"/>
      <c r="RY653" s="26"/>
      <c r="RZ653" s="26"/>
      <c r="SA653" s="26"/>
      <c r="SB653" s="26"/>
      <c r="SC653" s="26"/>
      <c r="SD653" s="26"/>
      <c r="SE653" s="26"/>
      <c r="SF653" s="26"/>
      <c r="SG653" s="26"/>
      <c r="SH653" s="26"/>
      <c r="SI653" s="26"/>
      <c r="SJ653" s="26"/>
      <c r="SK653" s="26"/>
      <c r="SL653" s="26"/>
      <c r="SM653" s="26"/>
      <c r="SN653" s="26"/>
      <c r="SO653" s="26"/>
      <c r="SP653" s="26"/>
      <c r="AAV653" s="26"/>
      <c r="AAW653" s="26"/>
      <c r="AAX653" s="26"/>
      <c r="AAY653" s="26"/>
      <c r="AAZ653" s="26"/>
      <c r="ABA653" s="26"/>
      <c r="ABB653" s="26"/>
      <c r="ABC653" s="26"/>
      <c r="ABD653" s="26"/>
      <c r="ABE653" s="26"/>
      <c r="ABF653" s="26"/>
      <c r="ABG653" s="26"/>
      <c r="ABH653" s="26"/>
      <c r="ABI653" s="26"/>
      <c r="ABJ653" s="26"/>
      <c r="ABK653" s="26"/>
      <c r="ABL653" s="26"/>
      <c r="ABM653" s="26"/>
      <c r="ABN653" s="26"/>
      <c r="ABO653" s="26"/>
      <c r="ABP653" s="26"/>
      <c r="ABQ653" s="26"/>
      <c r="ABR653" s="26"/>
      <c r="ABS653" s="26"/>
      <c r="ABT653" s="26"/>
      <c r="ABU653" s="26"/>
      <c r="ABV653" s="26"/>
      <c r="ABW653" s="26"/>
      <c r="ABX653" s="26"/>
      <c r="ABY653" s="26"/>
      <c r="ABZ653" s="26"/>
      <c r="ACA653" s="26"/>
      <c r="ACB653" s="26"/>
      <c r="ACC653" s="26"/>
      <c r="ACD653" s="26"/>
      <c r="ACE653" s="26"/>
      <c r="ACF653" s="26"/>
      <c r="ACG653" s="26"/>
      <c r="ACH653" s="26"/>
      <c r="ACI653" s="26"/>
      <c r="ACJ653" s="26"/>
      <c r="ACK653" s="26"/>
      <c r="ACL653" s="26"/>
      <c r="ACM653" s="26"/>
      <c r="ACN653" s="26"/>
      <c r="ACO653" s="26"/>
      <c r="ACP653" s="26"/>
      <c r="ACQ653" s="26"/>
      <c r="ACR653" s="26"/>
      <c r="ACS653" s="26"/>
      <c r="ACT653" s="26"/>
      <c r="ACU653" s="26"/>
      <c r="ACV653" s="26"/>
      <c r="ACW653" s="26"/>
      <c r="ACX653" s="26"/>
      <c r="ACY653" s="26"/>
      <c r="ACZ653" s="26"/>
      <c r="ADA653" s="26"/>
      <c r="ADB653" s="26"/>
      <c r="ADC653" s="26"/>
      <c r="ADD653" s="26"/>
      <c r="ADE653" s="26"/>
      <c r="ADF653" s="26"/>
      <c r="ADG653" s="26"/>
      <c r="ADH653" s="26"/>
      <c r="ADI653" s="26"/>
      <c r="ADJ653" s="26"/>
      <c r="ADK653" s="26"/>
      <c r="ADL653" s="26"/>
      <c r="ADM653" s="26"/>
      <c r="ADN653" s="26"/>
      <c r="ADO653" s="26"/>
      <c r="ADP653" s="26"/>
      <c r="ADQ653" s="26"/>
      <c r="ADR653" s="26"/>
      <c r="ADS653" s="26"/>
      <c r="ADT653" s="26"/>
      <c r="ADU653" s="26"/>
      <c r="ADV653" s="26"/>
      <c r="ADW653" s="26"/>
      <c r="ADX653" s="26"/>
      <c r="ADY653" s="26"/>
      <c r="ADZ653" s="26"/>
      <c r="AEA653" s="26"/>
      <c r="AEB653" s="26"/>
      <c r="AEC653" s="26"/>
      <c r="AED653" s="26"/>
      <c r="AEE653" s="26"/>
      <c r="AEF653" s="26"/>
      <c r="AEG653" s="26"/>
      <c r="AEH653" s="26"/>
      <c r="AEI653" s="26"/>
      <c r="AEJ653" s="26"/>
      <c r="AEK653" s="26"/>
      <c r="AEL653" s="26"/>
      <c r="AEM653" s="26"/>
      <c r="AEN653" s="26"/>
      <c r="AEO653" s="26"/>
      <c r="AEP653" s="26"/>
      <c r="AEQ653" s="26"/>
      <c r="AER653" s="26"/>
      <c r="AES653" s="26"/>
      <c r="AET653" s="26"/>
      <c r="AEU653" s="26"/>
      <c r="AEV653" s="26"/>
      <c r="AEW653" s="26"/>
      <c r="AEX653" s="26"/>
      <c r="AEY653" s="26"/>
      <c r="AEZ653" s="26"/>
      <c r="AFA653" s="26"/>
      <c r="AFB653" s="26"/>
      <c r="AFC653" s="26"/>
      <c r="AFD653" s="26"/>
      <c r="AFE653" s="26"/>
      <c r="AFF653" s="26"/>
      <c r="AFG653" s="26"/>
      <c r="AFH653" s="26"/>
      <c r="AFI653" s="26"/>
      <c r="AFJ653" s="26"/>
      <c r="AFK653" s="26"/>
      <c r="AFL653" s="26"/>
      <c r="AFM653" s="26"/>
      <c r="AFN653" s="26"/>
      <c r="AFO653" s="26"/>
      <c r="AFP653" s="26"/>
      <c r="AFQ653" s="26"/>
      <c r="AFR653" s="26"/>
      <c r="AFS653" s="26"/>
      <c r="AFT653" s="26"/>
      <c r="AFU653" s="26"/>
      <c r="AFV653" s="26"/>
      <c r="AFW653" s="26"/>
      <c r="AFX653" s="26"/>
      <c r="AFY653" s="26"/>
      <c r="AFZ653" s="26"/>
      <c r="AGA653" s="26"/>
      <c r="AGB653" s="26"/>
      <c r="AGC653" s="26"/>
      <c r="AGD653" s="26"/>
      <c r="AGE653" s="26"/>
      <c r="AGF653" s="26"/>
      <c r="AGG653" s="26"/>
      <c r="AGH653" s="26"/>
      <c r="AGI653" s="26"/>
      <c r="AGJ653" s="26"/>
      <c r="AGK653" s="26"/>
      <c r="AGL653" s="26"/>
      <c r="AGM653" s="26"/>
      <c r="AGN653" s="26"/>
      <c r="AGO653" s="26"/>
    </row>
    <row r="654" spans="371:873" x14ac:dyDescent="0.25">
      <c r="NG654" s="26"/>
      <c r="NH654" s="26"/>
      <c r="NI654" s="26"/>
      <c r="NJ654" s="26"/>
      <c r="NK654" s="26"/>
      <c r="NL654" s="26"/>
      <c r="NM654" s="26"/>
      <c r="NN654" s="26"/>
      <c r="NO654" s="26"/>
      <c r="NP654" s="26"/>
      <c r="NQ654" s="26"/>
      <c r="NR654" s="26"/>
      <c r="NS654" s="26"/>
      <c r="NT654" s="26"/>
      <c r="NU654" s="26"/>
      <c r="NV654" s="26"/>
      <c r="NW654" s="26"/>
      <c r="NX654" s="26"/>
      <c r="NY654" s="26"/>
      <c r="NZ654" s="26"/>
      <c r="OA654" s="26"/>
      <c r="OB654" s="26"/>
      <c r="OC654" s="26"/>
      <c r="OD654" s="26"/>
      <c r="OE654" s="26"/>
      <c r="OF654" s="26"/>
      <c r="OG654" s="26"/>
      <c r="OH654" s="26"/>
      <c r="OI654" s="26"/>
      <c r="OJ654" s="26"/>
      <c r="OK654" s="26"/>
      <c r="OL654" s="26"/>
      <c r="OM654" s="26"/>
      <c r="ON654" s="26"/>
      <c r="OO654" s="26"/>
      <c r="OP654" s="26"/>
      <c r="OQ654" s="26"/>
      <c r="OR654" s="26"/>
      <c r="OS654" s="26"/>
      <c r="OT654" s="26"/>
      <c r="OU654" s="26"/>
      <c r="OV654" s="26"/>
      <c r="OW654" s="26"/>
      <c r="OX654" s="26"/>
      <c r="OY654" s="26"/>
      <c r="OZ654" s="26"/>
      <c r="PA654" s="26"/>
      <c r="PB654" s="26"/>
      <c r="PC654" s="26"/>
      <c r="PD654" s="26"/>
      <c r="PE654" s="26"/>
      <c r="PF654" s="26"/>
      <c r="PG654" s="26"/>
      <c r="PH654" s="26"/>
      <c r="PI654" s="26"/>
      <c r="PJ654" s="26"/>
      <c r="PK654" s="26"/>
      <c r="PL654" s="26"/>
      <c r="PM654" s="26"/>
      <c r="PN654" s="26"/>
      <c r="PO654" s="26"/>
      <c r="PP654" s="26"/>
      <c r="PQ654" s="26"/>
      <c r="PR654" s="26"/>
      <c r="PS654" s="26"/>
      <c r="PT654" s="26"/>
      <c r="PU654" s="26"/>
      <c r="PV654" s="26"/>
      <c r="PW654" s="26"/>
      <c r="PX654" s="26"/>
      <c r="PY654" s="26"/>
      <c r="PZ654" s="26"/>
      <c r="QA654" s="26"/>
      <c r="QB654" s="26"/>
      <c r="QC654" s="26"/>
      <c r="QD654" s="26"/>
      <c r="QE654" s="26"/>
      <c r="QF654" s="26"/>
      <c r="QG654" s="26"/>
      <c r="QH654" s="26"/>
      <c r="QI654" s="26"/>
      <c r="QJ654" s="26"/>
      <c r="QK654" s="26"/>
      <c r="QL654" s="26"/>
      <c r="QM654" s="26"/>
      <c r="QN654" s="26"/>
      <c r="QO654" s="26"/>
      <c r="QP654" s="26"/>
      <c r="QQ654" s="26"/>
      <c r="QR654" s="26"/>
      <c r="QS654" s="26"/>
      <c r="QT654" s="26"/>
      <c r="QU654" s="26"/>
      <c r="QV654" s="26"/>
      <c r="QW654" s="26"/>
      <c r="QX654" s="26"/>
      <c r="QY654" s="26"/>
      <c r="QZ654" s="26"/>
      <c r="RA654" s="26"/>
      <c r="RB654" s="26"/>
      <c r="RC654" s="26"/>
      <c r="RD654" s="26"/>
      <c r="RE654" s="26"/>
      <c r="RF654" s="26"/>
      <c r="RG654" s="26"/>
      <c r="RH654" s="26"/>
      <c r="RI654" s="26"/>
      <c r="RJ654" s="26"/>
      <c r="RK654" s="26"/>
      <c r="RL654" s="26"/>
      <c r="RM654" s="26"/>
      <c r="RN654" s="26"/>
      <c r="RO654" s="26"/>
      <c r="RP654" s="26"/>
      <c r="RQ654" s="26"/>
      <c r="RR654" s="26"/>
      <c r="RS654" s="26"/>
      <c r="RT654" s="26"/>
      <c r="RU654" s="26"/>
      <c r="RV654" s="26"/>
      <c r="RW654" s="26"/>
      <c r="RX654" s="26"/>
      <c r="RY654" s="26"/>
      <c r="RZ654" s="26"/>
      <c r="SA654" s="26"/>
      <c r="SB654" s="26"/>
      <c r="SC654" s="26"/>
      <c r="SD654" s="26"/>
      <c r="SE654" s="26"/>
      <c r="SF654" s="26"/>
      <c r="SG654" s="26"/>
      <c r="SH654" s="26"/>
      <c r="SI654" s="26"/>
      <c r="SJ654" s="26"/>
      <c r="SK654" s="26"/>
      <c r="SL654" s="26"/>
      <c r="SM654" s="26"/>
      <c r="SN654" s="26"/>
      <c r="SO654" s="26"/>
      <c r="SP654" s="26"/>
      <c r="AAV654" s="26"/>
      <c r="AAW654" s="26"/>
      <c r="AAX654" s="26"/>
      <c r="AAY654" s="26"/>
      <c r="AAZ654" s="26"/>
      <c r="ABA654" s="26"/>
      <c r="ABB654" s="26"/>
      <c r="ABC654" s="26"/>
      <c r="ABD654" s="26"/>
      <c r="ABE654" s="26"/>
      <c r="ABF654" s="26"/>
      <c r="ABG654" s="26"/>
      <c r="ABH654" s="26"/>
      <c r="ABI654" s="26"/>
      <c r="ABJ654" s="26"/>
      <c r="ABK654" s="26"/>
      <c r="ABL654" s="26"/>
      <c r="ABM654" s="26"/>
      <c r="ABN654" s="26"/>
      <c r="ABO654" s="26"/>
      <c r="ABP654" s="26"/>
      <c r="ABQ654" s="26"/>
      <c r="ABR654" s="26"/>
      <c r="ABS654" s="26"/>
      <c r="ABT654" s="26"/>
      <c r="ABU654" s="26"/>
      <c r="ABV654" s="26"/>
      <c r="ABW654" s="26"/>
      <c r="ABX654" s="26"/>
      <c r="ABY654" s="26"/>
      <c r="ABZ654" s="26"/>
      <c r="ACA654" s="26"/>
      <c r="ACB654" s="26"/>
      <c r="ACC654" s="26"/>
      <c r="ACD654" s="26"/>
      <c r="ACE654" s="26"/>
      <c r="ACF654" s="26"/>
      <c r="ACG654" s="26"/>
      <c r="ACH654" s="26"/>
      <c r="ACI654" s="26"/>
      <c r="ACJ654" s="26"/>
      <c r="ACK654" s="26"/>
      <c r="ACL654" s="26"/>
      <c r="ACM654" s="26"/>
      <c r="ACN654" s="26"/>
      <c r="ACO654" s="26"/>
      <c r="ACP654" s="26"/>
      <c r="ACQ654" s="26"/>
      <c r="ACR654" s="26"/>
      <c r="ACS654" s="26"/>
      <c r="ACT654" s="26"/>
      <c r="ACU654" s="26"/>
      <c r="ACV654" s="26"/>
      <c r="ACW654" s="26"/>
      <c r="ACX654" s="26"/>
      <c r="ACY654" s="26"/>
      <c r="ACZ654" s="26"/>
      <c r="ADA654" s="26"/>
      <c r="ADB654" s="26"/>
      <c r="ADC654" s="26"/>
      <c r="ADD654" s="26"/>
      <c r="ADE654" s="26"/>
      <c r="ADF654" s="26"/>
      <c r="ADG654" s="26"/>
      <c r="ADH654" s="26"/>
      <c r="ADI654" s="26"/>
      <c r="ADJ654" s="26"/>
      <c r="ADK654" s="26"/>
      <c r="ADL654" s="26"/>
      <c r="ADM654" s="26"/>
      <c r="ADN654" s="26"/>
      <c r="ADO654" s="26"/>
      <c r="ADP654" s="26"/>
      <c r="ADQ654" s="26"/>
      <c r="ADR654" s="26"/>
      <c r="ADS654" s="26"/>
      <c r="ADT654" s="26"/>
      <c r="ADU654" s="26"/>
      <c r="ADV654" s="26"/>
      <c r="ADW654" s="26"/>
      <c r="ADX654" s="26"/>
      <c r="ADY654" s="26"/>
      <c r="ADZ654" s="26"/>
      <c r="AEA654" s="26"/>
      <c r="AEB654" s="26"/>
      <c r="AEC654" s="26"/>
      <c r="AED654" s="26"/>
      <c r="AEE654" s="26"/>
      <c r="AEF654" s="26"/>
      <c r="AEG654" s="26"/>
      <c r="AEH654" s="26"/>
      <c r="AEI654" s="26"/>
      <c r="AEJ654" s="26"/>
      <c r="AEK654" s="26"/>
      <c r="AEL654" s="26"/>
      <c r="AEM654" s="26"/>
      <c r="AEN654" s="26"/>
      <c r="AEO654" s="26"/>
      <c r="AEP654" s="26"/>
      <c r="AEQ654" s="26"/>
      <c r="AER654" s="26"/>
      <c r="AES654" s="26"/>
      <c r="AET654" s="26"/>
      <c r="AEU654" s="26"/>
      <c r="AEV654" s="26"/>
      <c r="AEW654" s="26"/>
      <c r="AEX654" s="26"/>
      <c r="AEY654" s="26"/>
      <c r="AEZ654" s="26"/>
      <c r="AFA654" s="26"/>
      <c r="AFB654" s="26"/>
      <c r="AFC654" s="26"/>
      <c r="AFD654" s="26"/>
      <c r="AFE654" s="26"/>
      <c r="AFF654" s="26"/>
      <c r="AFG654" s="26"/>
      <c r="AFH654" s="26"/>
      <c r="AFI654" s="26"/>
      <c r="AFJ654" s="26"/>
      <c r="AFK654" s="26"/>
      <c r="AFL654" s="26"/>
      <c r="AFM654" s="26"/>
      <c r="AFN654" s="26"/>
      <c r="AFO654" s="26"/>
      <c r="AFP654" s="26"/>
      <c r="AFQ654" s="26"/>
      <c r="AFR654" s="26"/>
      <c r="AFS654" s="26"/>
      <c r="AFT654" s="26"/>
      <c r="AFU654" s="26"/>
      <c r="AFV654" s="26"/>
      <c r="AFW654" s="26"/>
      <c r="AFX654" s="26"/>
      <c r="AFY654" s="26"/>
      <c r="AFZ654" s="26"/>
      <c r="AGA654" s="26"/>
      <c r="AGB654" s="26"/>
      <c r="AGC654" s="26"/>
      <c r="AGD654" s="26"/>
      <c r="AGE654" s="26"/>
      <c r="AGF654" s="26"/>
      <c r="AGG654" s="26"/>
      <c r="AGH654" s="26"/>
      <c r="AGI654" s="26"/>
      <c r="AGJ654" s="26"/>
      <c r="AGK654" s="26"/>
      <c r="AGL654" s="26"/>
      <c r="AGM654" s="26"/>
      <c r="AGN654" s="26"/>
      <c r="AGO654" s="26"/>
    </row>
    <row r="655" spans="371:873" x14ac:dyDescent="0.25">
      <c r="NG655" s="26"/>
      <c r="NH655" s="26"/>
      <c r="NI655" s="26"/>
      <c r="NJ655" s="26"/>
      <c r="NK655" s="26"/>
      <c r="NL655" s="26"/>
      <c r="NM655" s="26"/>
      <c r="NN655" s="26"/>
      <c r="NO655" s="26"/>
      <c r="NP655" s="26"/>
      <c r="NQ655" s="26"/>
      <c r="NR655" s="26"/>
      <c r="NS655" s="26"/>
      <c r="NT655" s="26"/>
      <c r="NU655" s="26"/>
      <c r="NV655" s="26"/>
      <c r="NW655" s="26"/>
      <c r="NX655" s="26"/>
      <c r="NY655" s="26"/>
      <c r="NZ655" s="26"/>
      <c r="OA655" s="26"/>
      <c r="OB655" s="26"/>
      <c r="OC655" s="26"/>
      <c r="OD655" s="26"/>
      <c r="OE655" s="26"/>
      <c r="OF655" s="26"/>
      <c r="OG655" s="26"/>
      <c r="OH655" s="26"/>
      <c r="OI655" s="26"/>
      <c r="OJ655" s="26"/>
      <c r="OK655" s="26"/>
      <c r="OL655" s="26"/>
      <c r="OM655" s="26"/>
      <c r="ON655" s="26"/>
      <c r="OO655" s="26"/>
      <c r="OP655" s="26"/>
      <c r="OQ655" s="26"/>
      <c r="OR655" s="26"/>
      <c r="OS655" s="26"/>
      <c r="OT655" s="26"/>
      <c r="OU655" s="26"/>
      <c r="OV655" s="26"/>
      <c r="OW655" s="26"/>
      <c r="OX655" s="26"/>
      <c r="OY655" s="26"/>
      <c r="OZ655" s="26"/>
      <c r="PA655" s="26"/>
      <c r="PB655" s="26"/>
      <c r="PC655" s="26"/>
      <c r="PD655" s="26"/>
      <c r="PE655" s="26"/>
      <c r="PF655" s="26"/>
      <c r="PG655" s="26"/>
      <c r="PH655" s="26"/>
      <c r="PI655" s="26"/>
      <c r="PJ655" s="26"/>
      <c r="PK655" s="26"/>
      <c r="PL655" s="26"/>
      <c r="PM655" s="26"/>
      <c r="PN655" s="26"/>
      <c r="PO655" s="26"/>
      <c r="PP655" s="26"/>
      <c r="PQ655" s="26"/>
      <c r="PR655" s="26"/>
      <c r="PS655" s="26"/>
      <c r="PT655" s="26"/>
      <c r="PU655" s="26"/>
      <c r="PV655" s="26"/>
      <c r="PW655" s="26"/>
      <c r="PX655" s="26"/>
      <c r="PY655" s="26"/>
      <c r="PZ655" s="26"/>
      <c r="QA655" s="26"/>
      <c r="QB655" s="26"/>
      <c r="QC655" s="26"/>
      <c r="QD655" s="26"/>
      <c r="QE655" s="26"/>
      <c r="QF655" s="26"/>
      <c r="QG655" s="26"/>
      <c r="QH655" s="26"/>
      <c r="QI655" s="26"/>
      <c r="QJ655" s="26"/>
      <c r="QK655" s="26"/>
      <c r="QL655" s="26"/>
      <c r="QM655" s="26"/>
      <c r="QN655" s="26"/>
      <c r="QO655" s="26"/>
      <c r="QP655" s="26"/>
      <c r="QQ655" s="26"/>
      <c r="QR655" s="26"/>
      <c r="QS655" s="26"/>
      <c r="QT655" s="26"/>
      <c r="QU655" s="26"/>
      <c r="QV655" s="26"/>
      <c r="QW655" s="26"/>
      <c r="QX655" s="26"/>
      <c r="QY655" s="26"/>
      <c r="QZ655" s="26"/>
      <c r="RA655" s="26"/>
      <c r="RB655" s="26"/>
      <c r="RC655" s="26"/>
      <c r="RD655" s="26"/>
      <c r="RE655" s="26"/>
      <c r="RF655" s="26"/>
      <c r="RG655" s="26"/>
      <c r="RH655" s="26"/>
      <c r="RI655" s="26"/>
      <c r="RJ655" s="26"/>
      <c r="RK655" s="26"/>
      <c r="RL655" s="26"/>
      <c r="RM655" s="26"/>
      <c r="RN655" s="26"/>
      <c r="RO655" s="26"/>
      <c r="RP655" s="26"/>
      <c r="RQ655" s="26"/>
      <c r="RR655" s="26"/>
      <c r="RS655" s="26"/>
      <c r="RT655" s="26"/>
      <c r="RU655" s="26"/>
      <c r="RV655" s="26"/>
      <c r="RW655" s="26"/>
      <c r="RX655" s="26"/>
      <c r="RY655" s="26"/>
      <c r="RZ655" s="26"/>
      <c r="SA655" s="26"/>
      <c r="SB655" s="26"/>
      <c r="SC655" s="26"/>
      <c r="SD655" s="26"/>
      <c r="SE655" s="26"/>
      <c r="SF655" s="26"/>
      <c r="SG655" s="26"/>
      <c r="SH655" s="26"/>
      <c r="SI655" s="26"/>
      <c r="SJ655" s="26"/>
      <c r="SK655" s="26"/>
      <c r="SL655" s="26"/>
      <c r="SM655" s="26"/>
      <c r="SN655" s="26"/>
      <c r="SO655" s="26"/>
      <c r="SP655" s="26"/>
      <c r="AAV655" s="26"/>
      <c r="AAW655" s="26"/>
      <c r="AAX655" s="26"/>
      <c r="AAY655" s="26"/>
      <c r="AAZ655" s="26"/>
      <c r="ABA655" s="26"/>
      <c r="ABB655" s="26"/>
      <c r="ABC655" s="26"/>
      <c r="ABD655" s="26"/>
      <c r="ABE655" s="26"/>
      <c r="ABF655" s="26"/>
      <c r="ABG655" s="26"/>
      <c r="ABH655" s="26"/>
      <c r="ABI655" s="26"/>
      <c r="ABJ655" s="26"/>
      <c r="ABK655" s="26"/>
      <c r="ABL655" s="26"/>
      <c r="ABM655" s="26"/>
      <c r="ABN655" s="26"/>
      <c r="ABO655" s="26"/>
      <c r="ABP655" s="26"/>
      <c r="ABQ655" s="26"/>
      <c r="ABR655" s="26"/>
      <c r="ABS655" s="26"/>
      <c r="ABT655" s="26"/>
      <c r="ABU655" s="26"/>
      <c r="ABV655" s="26"/>
      <c r="ABW655" s="26"/>
      <c r="ABX655" s="26"/>
      <c r="ABY655" s="26"/>
      <c r="ABZ655" s="26"/>
      <c r="ACA655" s="26"/>
      <c r="ACB655" s="26"/>
      <c r="ACC655" s="26"/>
      <c r="ACD655" s="26"/>
      <c r="ACE655" s="26"/>
      <c r="ACF655" s="26"/>
      <c r="ACG655" s="26"/>
      <c r="ACH655" s="26"/>
      <c r="ACI655" s="26"/>
      <c r="ACJ655" s="26"/>
      <c r="ACK655" s="26"/>
      <c r="ACL655" s="26"/>
      <c r="ACM655" s="26"/>
      <c r="ACN655" s="26"/>
      <c r="ACO655" s="26"/>
      <c r="ACP655" s="26"/>
      <c r="ACQ655" s="26"/>
      <c r="ACR655" s="26"/>
      <c r="ACS655" s="26"/>
      <c r="ACT655" s="26"/>
      <c r="ACU655" s="26"/>
      <c r="ACV655" s="26"/>
      <c r="ACW655" s="26"/>
      <c r="ACX655" s="26"/>
      <c r="ACY655" s="26"/>
      <c r="ACZ655" s="26"/>
      <c r="ADA655" s="26"/>
      <c r="ADB655" s="26"/>
      <c r="ADC655" s="26"/>
      <c r="ADD655" s="26"/>
      <c r="ADE655" s="26"/>
      <c r="ADF655" s="26"/>
      <c r="ADG655" s="26"/>
      <c r="ADH655" s="26"/>
      <c r="ADI655" s="26"/>
      <c r="ADJ655" s="26"/>
      <c r="ADK655" s="26"/>
      <c r="ADL655" s="26"/>
      <c r="ADM655" s="26"/>
      <c r="ADN655" s="26"/>
      <c r="ADO655" s="26"/>
      <c r="ADP655" s="26"/>
      <c r="ADQ655" s="26"/>
      <c r="ADR655" s="26"/>
      <c r="ADS655" s="26"/>
      <c r="ADT655" s="26"/>
      <c r="ADU655" s="26"/>
      <c r="ADV655" s="26"/>
      <c r="ADW655" s="26"/>
      <c r="ADX655" s="26"/>
      <c r="ADY655" s="26"/>
      <c r="ADZ655" s="26"/>
      <c r="AEA655" s="26"/>
      <c r="AEB655" s="26"/>
      <c r="AEC655" s="26"/>
      <c r="AED655" s="26"/>
      <c r="AEE655" s="26"/>
      <c r="AEF655" s="26"/>
      <c r="AEG655" s="26"/>
      <c r="AEH655" s="26"/>
      <c r="AEI655" s="26"/>
      <c r="AEJ655" s="26"/>
      <c r="AEK655" s="26"/>
      <c r="AEL655" s="26"/>
      <c r="AEM655" s="26"/>
      <c r="AEN655" s="26"/>
      <c r="AEO655" s="26"/>
      <c r="AEP655" s="26"/>
      <c r="AEQ655" s="26"/>
      <c r="AER655" s="26"/>
      <c r="AES655" s="26"/>
      <c r="AET655" s="26"/>
      <c r="AEU655" s="26"/>
      <c r="AEV655" s="26"/>
      <c r="AEW655" s="26"/>
      <c r="AEX655" s="26"/>
      <c r="AEY655" s="26"/>
      <c r="AEZ655" s="26"/>
      <c r="AFA655" s="26"/>
      <c r="AFB655" s="26"/>
      <c r="AFC655" s="26"/>
      <c r="AFD655" s="26"/>
      <c r="AFE655" s="26"/>
      <c r="AFF655" s="26"/>
      <c r="AFG655" s="26"/>
      <c r="AFH655" s="26"/>
      <c r="AFI655" s="26"/>
      <c r="AFJ655" s="26"/>
      <c r="AFK655" s="26"/>
      <c r="AFL655" s="26"/>
      <c r="AFM655" s="26"/>
      <c r="AFN655" s="26"/>
      <c r="AFO655" s="26"/>
      <c r="AFP655" s="26"/>
      <c r="AFQ655" s="26"/>
      <c r="AFR655" s="26"/>
      <c r="AFS655" s="26"/>
      <c r="AFT655" s="26"/>
      <c r="AFU655" s="26"/>
      <c r="AFV655" s="26"/>
      <c r="AFW655" s="26"/>
      <c r="AFX655" s="26"/>
      <c r="AFY655" s="26"/>
      <c r="AFZ655" s="26"/>
      <c r="AGA655" s="26"/>
      <c r="AGB655" s="26"/>
      <c r="AGC655" s="26"/>
      <c r="AGD655" s="26"/>
      <c r="AGE655" s="26"/>
      <c r="AGF655" s="26"/>
      <c r="AGG655" s="26"/>
      <c r="AGH655" s="26"/>
      <c r="AGI655" s="26"/>
      <c r="AGJ655" s="26"/>
      <c r="AGK655" s="26"/>
      <c r="AGL655" s="26"/>
      <c r="AGM655" s="26"/>
      <c r="AGN655" s="26"/>
      <c r="AGO655" s="26"/>
    </row>
    <row r="656" spans="371:873" x14ac:dyDescent="0.25">
      <c r="NG656" s="26"/>
      <c r="NH656" s="26"/>
      <c r="NI656" s="26"/>
      <c r="NJ656" s="26"/>
      <c r="NK656" s="26"/>
      <c r="NL656" s="26"/>
      <c r="NM656" s="26"/>
      <c r="NN656" s="26"/>
      <c r="NO656" s="26"/>
      <c r="NP656" s="26"/>
      <c r="NQ656" s="26"/>
      <c r="NR656" s="26"/>
      <c r="NS656" s="26"/>
      <c r="NT656" s="26"/>
      <c r="NU656" s="26"/>
      <c r="NV656" s="26"/>
      <c r="NW656" s="26"/>
      <c r="NX656" s="26"/>
      <c r="NY656" s="26"/>
      <c r="NZ656" s="26"/>
      <c r="OA656" s="26"/>
      <c r="OB656" s="26"/>
      <c r="OC656" s="26"/>
      <c r="OD656" s="26"/>
      <c r="OE656" s="26"/>
      <c r="OF656" s="26"/>
      <c r="OG656" s="26"/>
      <c r="OH656" s="26"/>
      <c r="OI656" s="26"/>
      <c r="OJ656" s="26"/>
      <c r="OK656" s="26"/>
      <c r="OL656" s="26"/>
      <c r="OM656" s="26"/>
      <c r="ON656" s="26"/>
      <c r="OO656" s="26"/>
      <c r="OP656" s="26"/>
      <c r="OQ656" s="26"/>
      <c r="OR656" s="26"/>
      <c r="OS656" s="26"/>
      <c r="OT656" s="26"/>
      <c r="OU656" s="26"/>
      <c r="OV656" s="26"/>
      <c r="OW656" s="26"/>
      <c r="OX656" s="26"/>
      <c r="OY656" s="26"/>
      <c r="OZ656" s="26"/>
      <c r="PA656" s="26"/>
      <c r="PB656" s="26"/>
      <c r="PC656" s="26"/>
      <c r="PD656" s="26"/>
      <c r="PE656" s="26"/>
      <c r="PF656" s="26"/>
      <c r="PG656" s="26"/>
      <c r="PH656" s="26"/>
      <c r="PI656" s="26"/>
      <c r="PJ656" s="26"/>
      <c r="PK656" s="26"/>
      <c r="PL656" s="26"/>
      <c r="PM656" s="26"/>
      <c r="PN656" s="26"/>
      <c r="PO656" s="26"/>
      <c r="PP656" s="26"/>
      <c r="PQ656" s="26"/>
      <c r="PR656" s="26"/>
      <c r="PS656" s="26"/>
      <c r="PT656" s="26"/>
      <c r="PU656" s="26"/>
      <c r="PV656" s="26"/>
      <c r="PW656" s="26"/>
      <c r="PX656" s="26"/>
      <c r="PY656" s="26"/>
      <c r="PZ656" s="26"/>
      <c r="QA656" s="26"/>
      <c r="QB656" s="26"/>
      <c r="QC656" s="26"/>
      <c r="QD656" s="26"/>
      <c r="QE656" s="26"/>
      <c r="QF656" s="26"/>
      <c r="QG656" s="26"/>
      <c r="QH656" s="26"/>
      <c r="QI656" s="26"/>
      <c r="QJ656" s="26"/>
      <c r="QK656" s="26"/>
      <c r="QL656" s="26"/>
      <c r="QM656" s="26"/>
      <c r="QN656" s="26"/>
      <c r="QO656" s="26"/>
      <c r="QP656" s="26"/>
      <c r="QQ656" s="26"/>
      <c r="QR656" s="26"/>
      <c r="QS656" s="26"/>
      <c r="QT656" s="26"/>
      <c r="QU656" s="26"/>
      <c r="QV656" s="26"/>
      <c r="QW656" s="26"/>
      <c r="QX656" s="26"/>
      <c r="QY656" s="26"/>
      <c r="QZ656" s="26"/>
      <c r="RA656" s="26"/>
      <c r="RB656" s="26"/>
      <c r="RC656" s="26"/>
      <c r="RD656" s="26"/>
      <c r="RE656" s="26"/>
      <c r="RF656" s="26"/>
      <c r="RG656" s="26"/>
      <c r="RH656" s="26"/>
      <c r="RI656" s="26"/>
      <c r="RJ656" s="26"/>
      <c r="RK656" s="26"/>
      <c r="RL656" s="26"/>
      <c r="RM656" s="26"/>
      <c r="RN656" s="26"/>
      <c r="RO656" s="26"/>
      <c r="RP656" s="26"/>
      <c r="RQ656" s="26"/>
      <c r="RR656" s="26"/>
      <c r="RS656" s="26"/>
      <c r="RT656" s="26"/>
      <c r="RU656" s="26"/>
      <c r="RV656" s="26"/>
      <c r="RW656" s="26"/>
      <c r="RX656" s="26"/>
      <c r="RY656" s="26"/>
      <c r="RZ656" s="26"/>
      <c r="SA656" s="26"/>
      <c r="SB656" s="26"/>
      <c r="SC656" s="26"/>
      <c r="SD656" s="26"/>
      <c r="SE656" s="26"/>
      <c r="SF656" s="26"/>
      <c r="SG656" s="26"/>
      <c r="SH656" s="26"/>
      <c r="SI656" s="26"/>
      <c r="SJ656" s="26"/>
      <c r="SK656" s="26"/>
      <c r="SL656" s="26"/>
      <c r="SM656" s="26"/>
      <c r="SN656" s="26"/>
      <c r="SO656" s="26"/>
      <c r="SP656" s="26"/>
      <c r="AAV656" s="26"/>
      <c r="AAW656" s="26"/>
      <c r="AAX656" s="26"/>
      <c r="AAY656" s="26"/>
      <c r="AAZ656" s="26"/>
      <c r="ABA656" s="26"/>
      <c r="ABB656" s="26"/>
      <c r="ABC656" s="26"/>
      <c r="ABD656" s="26"/>
      <c r="ABE656" s="26"/>
      <c r="ABF656" s="26"/>
      <c r="ABG656" s="26"/>
      <c r="ABH656" s="26"/>
      <c r="ABI656" s="26"/>
      <c r="ABJ656" s="26"/>
      <c r="ABK656" s="26"/>
      <c r="ABL656" s="26"/>
      <c r="ABM656" s="26"/>
      <c r="ABN656" s="26"/>
      <c r="ABO656" s="26"/>
      <c r="ABP656" s="26"/>
      <c r="ABQ656" s="26"/>
      <c r="ABR656" s="26"/>
      <c r="ABS656" s="26"/>
      <c r="ABT656" s="26"/>
      <c r="ABU656" s="26"/>
      <c r="ABV656" s="26"/>
      <c r="ABW656" s="26"/>
      <c r="ABX656" s="26"/>
      <c r="ABY656" s="26"/>
      <c r="ABZ656" s="26"/>
      <c r="ACA656" s="26"/>
      <c r="ACB656" s="26"/>
      <c r="ACC656" s="26"/>
      <c r="ACD656" s="26"/>
      <c r="ACE656" s="26"/>
      <c r="ACF656" s="26"/>
      <c r="ACG656" s="26"/>
      <c r="ACH656" s="26"/>
      <c r="ACI656" s="26"/>
      <c r="ACJ656" s="26"/>
      <c r="ACK656" s="26"/>
      <c r="ACL656" s="26"/>
      <c r="ACM656" s="26"/>
      <c r="ACN656" s="26"/>
      <c r="ACO656" s="26"/>
      <c r="ACP656" s="26"/>
      <c r="ACQ656" s="26"/>
      <c r="ACR656" s="26"/>
      <c r="ACS656" s="26"/>
      <c r="ACT656" s="26"/>
      <c r="ACU656" s="26"/>
      <c r="ACV656" s="26"/>
      <c r="ACW656" s="26"/>
      <c r="ACX656" s="26"/>
      <c r="ACY656" s="26"/>
      <c r="ACZ656" s="26"/>
      <c r="ADA656" s="26"/>
      <c r="ADB656" s="26"/>
      <c r="ADC656" s="26"/>
      <c r="ADD656" s="26"/>
      <c r="ADE656" s="26"/>
      <c r="ADF656" s="26"/>
      <c r="ADG656" s="26"/>
      <c r="ADH656" s="26"/>
      <c r="ADI656" s="26"/>
      <c r="ADJ656" s="26"/>
      <c r="ADK656" s="26"/>
      <c r="ADL656" s="26"/>
      <c r="ADM656" s="26"/>
      <c r="ADN656" s="26"/>
      <c r="ADO656" s="26"/>
      <c r="ADP656" s="26"/>
      <c r="ADQ656" s="26"/>
      <c r="ADR656" s="26"/>
      <c r="ADS656" s="26"/>
      <c r="ADT656" s="26"/>
      <c r="ADU656" s="26"/>
      <c r="ADV656" s="26"/>
      <c r="ADW656" s="26"/>
      <c r="ADX656" s="26"/>
      <c r="ADY656" s="26"/>
      <c r="ADZ656" s="26"/>
      <c r="AEA656" s="26"/>
      <c r="AEB656" s="26"/>
      <c r="AEC656" s="26"/>
      <c r="AED656" s="26"/>
      <c r="AEE656" s="26"/>
      <c r="AEF656" s="26"/>
      <c r="AEG656" s="26"/>
      <c r="AEH656" s="26"/>
      <c r="AEI656" s="26"/>
      <c r="AEJ656" s="26"/>
      <c r="AEK656" s="26"/>
      <c r="AEL656" s="26"/>
      <c r="AEM656" s="26"/>
      <c r="AEN656" s="26"/>
      <c r="AEO656" s="26"/>
      <c r="AEP656" s="26"/>
      <c r="AEQ656" s="26"/>
      <c r="AER656" s="26"/>
      <c r="AES656" s="26"/>
      <c r="AET656" s="26"/>
      <c r="AEU656" s="26"/>
      <c r="AEV656" s="26"/>
      <c r="AEW656" s="26"/>
      <c r="AEX656" s="26"/>
      <c r="AEY656" s="26"/>
      <c r="AEZ656" s="26"/>
      <c r="AFA656" s="26"/>
      <c r="AFB656" s="26"/>
      <c r="AFC656" s="26"/>
      <c r="AFD656" s="26"/>
      <c r="AFE656" s="26"/>
      <c r="AFF656" s="26"/>
      <c r="AFG656" s="26"/>
      <c r="AFH656" s="26"/>
      <c r="AFI656" s="26"/>
      <c r="AFJ656" s="26"/>
      <c r="AFK656" s="26"/>
      <c r="AFL656" s="26"/>
      <c r="AFM656" s="26"/>
      <c r="AFN656" s="26"/>
      <c r="AFO656" s="26"/>
      <c r="AFP656" s="26"/>
      <c r="AFQ656" s="26"/>
      <c r="AFR656" s="26"/>
      <c r="AFS656" s="26"/>
      <c r="AFT656" s="26"/>
      <c r="AFU656" s="26"/>
      <c r="AFV656" s="26"/>
      <c r="AFW656" s="26"/>
      <c r="AFX656" s="26"/>
      <c r="AFY656" s="26"/>
      <c r="AFZ656" s="26"/>
      <c r="AGA656" s="26"/>
      <c r="AGB656" s="26"/>
      <c r="AGC656" s="26"/>
      <c r="AGD656" s="26"/>
      <c r="AGE656" s="26"/>
      <c r="AGF656" s="26"/>
      <c r="AGG656" s="26"/>
      <c r="AGH656" s="26"/>
      <c r="AGI656" s="26"/>
      <c r="AGJ656" s="26"/>
      <c r="AGK656" s="26"/>
      <c r="AGL656" s="26"/>
      <c r="AGM656" s="26"/>
      <c r="AGN656" s="26"/>
      <c r="AGO656" s="26"/>
    </row>
    <row r="657" spans="371:873" x14ac:dyDescent="0.25">
      <c r="NG657" s="26"/>
      <c r="NH657" s="26"/>
      <c r="NI657" s="26"/>
      <c r="NJ657" s="26"/>
      <c r="NK657" s="26"/>
      <c r="NL657" s="26"/>
      <c r="NM657" s="26"/>
      <c r="NN657" s="26"/>
      <c r="NO657" s="26"/>
      <c r="NP657" s="26"/>
      <c r="NQ657" s="26"/>
      <c r="NR657" s="26"/>
      <c r="NS657" s="26"/>
      <c r="NT657" s="26"/>
      <c r="NU657" s="26"/>
      <c r="NV657" s="26"/>
      <c r="NW657" s="26"/>
      <c r="NX657" s="26"/>
      <c r="NY657" s="26"/>
      <c r="NZ657" s="26"/>
      <c r="OA657" s="26"/>
      <c r="OB657" s="26"/>
      <c r="OC657" s="26"/>
      <c r="OD657" s="26"/>
      <c r="OE657" s="26"/>
      <c r="OF657" s="26"/>
      <c r="OG657" s="26"/>
      <c r="OH657" s="26"/>
      <c r="OI657" s="26"/>
      <c r="OJ657" s="26"/>
      <c r="OK657" s="26"/>
      <c r="OL657" s="26"/>
      <c r="OM657" s="26"/>
      <c r="ON657" s="26"/>
      <c r="OO657" s="26"/>
      <c r="OP657" s="26"/>
      <c r="OQ657" s="26"/>
      <c r="OR657" s="26"/>
      <c r="OS657" s="26"/>
      <c r="OT657" s="26"/>
      <c r="OU657" s="26"/>
      <c r="OV657" s="26"/>
      <c r="OW657" s="26"/>
      <c r="OX657" s="26"/>
      <c r="OY657" s="26"/>
      <c r="OZ657" s="26"/>
      <c r="PA657" s="26"/>
      <c r="PB657" s="26"/>
      <c r="PC657" s="26"/>
      <c r="PD657" s="26"/>
      <c r="PE657" s="26"/>
      <c r="PF657" s="26"/>
      <c r="PG657" s="26"/>
      <c r="PH657" s="26"/>
      <c r="PI657" s="26"/>
      <c r="PJ657" s="26"/>
      <c r="PK657" s="26"/>
      <c r="PL657" s="26"/>
      <c r="PM657" s="26"/>
      <c r="PN657" s="26"/>
      <c r="PO657" s="26"/>
      <c r="PP657" s="26"/>
      <c r="PQ657" s="26"/>
      <c r="PR657" s="26"/>
      <c r="PS657" s="26"/>
      <c r="PT657" s="26"/>
      <c r="PU657" s="26"/>
      <c r="PV657" s="26"/>
      <c r="PW657" s="26"/>
      <c r="PX657" s="26"/>
      <c r="PY657" s="26"/>
      <c r="PZ657" s="26"/>
      <c r="QA657" s="26"/>
      <c r="QB657" s="26"/>
      <c r="QC657" s="26"/>
      <c r="QD657" s="26"/>
      <c r="QE657" s="26"/>
      <c r="QF657" s="26"/>
      <c r="QG657" s="26"/>
      <c r="QH657" s="26"/>
      <c r="QI657" s="26"/>
      <c r="QJ657" s="26"/>
      <c r="QK657" s="26"/>
      <c r="QL657" s="26"/>
      <c r="QM657" s="26"/>
      <c r="QN657" s="26"/>
      <c r="QO657" s="26"/>
      <c r="QP657" s="26"/>
      <c r="QQ657" s="26"/>
      <c r="QR657" s="26"/>
      <c r="QS657" s="26"/>
      <c r="QT657" s="26"/>
      <c r="QU657" s="26"/>
      <c r="QV657" s="26"/>
      <c r="QW657" s="26"/>
      <c r="QX657" s="26"/>
      <c r="QY657" s="26"/>
      <c r="QZ657" s="26"/>
      <c r="RA657" s="26"/>
      <c r="RB657" s="26"/>
      <c r="RC657" s="26"/>
      <c r="RD657" s="26"/>
      <c r="RE657" s="26"/>
      <c r="RF657" s="26"/>
      <c r="RG657" s="26"/>
      <c r="RH657" s="26"/>
      <c r="RI657" s="26"/>
      <c r="RJ657" s="26"/>
      <c r="RK657" s="26"/>
      <c r="RL657" s="26"/>
      <c r="RM657" s="26"/>
      <c r="RN657" s="26"/>
      <c r="RO657" s="26"/>
      <c r="RP657" s="26"/>
      <c r="RQ657" s="26"/>
      <c r="RR657" s="26"/>
      <c r="RS657" s="26"/>
      <c r="RT657" s="26"/>
      <c r="RU657" s="26"/>
      <c r="RV657" s="26"/>
      <c r="RW657" s="26"/>
      <c r="RX657" s="26"/>
      <c r="RY657" s="26"/>
      <c r="RZ657" s="26"/>
      <c r="SA657" s="26"/>
      <c r="SB657" s="26"/>
      <c r="SC657" s="26"/>
      <c r="SD657" s="26"/>
      <c r="SE657" s="26"/>
      <c r="SF657" s="26"/>
      <c r="SG657" s="26"/>
      <c r="SH657" s="26"/>
      <c r="SI657" s="26"/>
      <c r="SJ657" s="26"/>
      <c r="SK657" s="26"/>
      <c r="SL657" s="26"/>
      <c r="SM657" s="26"/>
      <c r="SN657" s="26"/>
      <c r="SO657" s="26"/>
      <c r="SP657" s="26"/>
      <c r="AAV657" s="26"/>
      <c r="AAW657" s="26"/>
      <c r="AAX657" s="26"/>
      <c r="AAY657" s="26"/>
      <c r="AAZ657" s="26"/>
      <c r="ABA657" s="26"/>
      <c r="ABB657" s="26"/>
      <c r="ABC657" s="26"/>
      <c r="ABD657" s="26"/>
      <c r="ABE657" s="26"/>
      <c r="ABF657" s="26"/>
      <c r="ABG657" s="26"/>
      <c r="ABH657" s="26"/>
      <c r="ABI657" s="26"/>
      <c r="ABJ657" s="26"/>
      <c r="ABK657" s="26"/>
      <c r="ABL657" s="26"/>
      <c r="ABM657" s="26"/>
      <c r="ABN657" s="26"/>
      <c r="ABO657" s="26"/>
      <c r="ABP657" s="26"/>
      <c r="ABQ657" s="26"/>
      <c r="ABR657" s="26"/>
      <c r="ABS657" s="26"/>
      <c r="ABT657" s="26"/>
      <c r="ABU657" s="26"/>
      <c r="ABV657" s="26"/>
      <c r="ABW657" s="26"/>
      <c r="ABX657" s="26"/>
      <c r="ABY657" s="26"/>
      <c r="ABZ657" s="26"/>
      <c r="ACA657" s="26"/>
      <c r="ACB657" s="26"/>
      <c r="ACC657" s="26"/>
      <c r="ACD657" s="26"/>
      <c r="ACE657" s="26"/>
      <c r="ACF657" s="26"/>
      <c r="ACG657" s="26"/>
      <c r="ACH657" s="26"/>
      <c r="ACI657" s="26"/>
      <c r="ACJ657" s="26"/>
      <c r="ACK657" s="26"/>
      <c r="ACL657" s="26"/>
      <c r="ACM657" s="26"/>
      <c r="ACN657" s="26"/>
      <c r="ACO657" s="26"/>
      <c r="ACP657" s="26"/>
      <c r="ACQ657" s="26"/>
      <c r="ACR657" s="26"/>
      <c r="ACS657" s="26"/>
      <c r="ACT657" s="26"/>
      <c r="ACU657" s="26"/>
      <c r="ACV657" s="26"/>
      <c r="ACW657" s="26"/>
      <c r="ACX657" s="26"/>
      <c r="ACY657" s="26"/>
      <c r="ACZ657" s="26"/>
      <c r="ADA657" s="26"/>
      <c r="ADB657" s="26"/>
      <c r="ADC657" s="26"/>
      <c r="ADD657" s="26"/>
      <c r="ADE657" s="26"/>
      <c r="ADF657" s="26"/>
      <c r="ADG657" s="26"/>
      <c r="ADH657" s="26"/>
      <c r="ADI657" s="26"/>
      <c r="ADJ657" s="26"/>
      <c r="ADK657" s="26"/>
      <c r="ADL657" s="26"/>
      <c r="ADM657" s="26"/>
      <c r="ADN657" s="26"/>
      <c r="ADO657" s="26"/>
      <c r="ADP657" s="26"/>
      <c r="ADQ657" s="26"/>
      <c r="ADR657" s="26"/>
      <c r="ADS657" s="26"/>
      <c r="ADT657" s="26"/>
      <c r="ADU657" s="26"/>
      <c r="ADV657" s="26"/>
      <c r="ADW657" s="26"/>
      <c r="ADX657" s="26"/>
      <c r="ADY657" s="26"/>
      <c r="ADZ657" s="26"/>
      <c r="AEA657" s="26"/>
      <c r="AEB657" s="26"/>
      <c r="AEC657" s="26"/>
      <c r="AED657" s="26"/>
      <c r="AEE657" s="26"/>
      <c r="AEF657" s="26"/>
      <c r="AEG657" s="26"/>
      <c r="AEH657" s="26"/>
      <c r="AEI657" s="26"/>
      <c r="AEJ657" s="26"/>
      <c r="AEK657" s="26"/>
      <c r="AEL657" s="26"/>
      <c r="AEM657" s="26"/>
      <c r="AEN657" s="26"/>
      <c r="AEO657" s="26"/>
      <c r="AEP657" s="26"/>
      <c r="AEQ657" s="26"/>
      <c r="AER657" s="26"/>
      <c r="AES657" s="26"/>
      <c r="AET657" s="26"/>
      <c r="AEU657" s="26"/>
      <c r="AEV657" s="26"/>
      <c r="AEW657" s="26"/>
      <c r="AEX657" s="26"/>
      <c r="AEY657" s="26"/>
      <c r="AEZ657" s="26"/>
      <c r="AFA657" s="26"/>
      <c r="AFB657" s="26"/>
      <c r="AFC657" s="26"/>
      <c r="AFD657" s="26"/>
      <c r="AFE657" s="26"/>
      <c r="AFF657" s="26"/>
      <c r="AFG657" s="26"/>
      <c r="AFH657" s="26"/>
      <c r="AFI657" s="26"/>
      <c r="AFJ657" s="26"/>
      <c r="AFK657" s="26"/>
      <c r="AFL657" s="26"/>
      <c r="AFM657" s="26"/>
      <c r="AFN657" s="26"/>
      <c r="AFO657" s="26"/>
      <c r="AFP657" s="26"/>
      <c r="AFQ657" s="26"/>
      <c r="AFR657" s="26"/>
      <c r="AFS657" s="26"/>
      <c r="AFT657" s="26"/>
      <c r="AFU657" s="26"/>
      <c r="AFV657" s="26"/>
      <c r="AFW657" s="26"/>
      <c r="AFX657" s="26"/>
      <c r="AFY657" s="26"/>
      <c r="AFZ657" s="26"/>
      <c r="AGA657" s="26"/>
      <c r="AGB657" s="26"/>
      <c r="AGC657" s="26"/>
      <c r="AGD657" s="26"/>
      <c r="AGE657" s="26"/>
      <c r="AGF657" s="26"/>
      <c r="AGG657" s="26"/>
      <c r="AGH657" s="26"/>
      <c r="AGI657" s="26"/>
      <c r="AGJ657" s="26"/>
      <c r="AGK657" s="26"/>
      <c r="AGL657" s="26"/>
      <c r="AGM657" s="26"/>
      <c r="AGN657" s="26"/>
      <c r="AGO657" s="26"/>
    </row>
    <row r="658" spans="371:873" x14ac:dyDescent="0.25">
      <c r="NG658" s="26"/>
      <c r="NH658" s="26"/>
      <c r="NI658" s="26"/>
      <c r="NJ658" s="26"/>
      <c r="NK658" s="26"/>
      <c r="NL658" s="26"/>
      <c r="NM658" s="26"/>
      <c r="NN658" s="26"/>
      <c r="NO658" s="26"/>
      <c r="NP658" s="26"/>
      <c r="NQ658" s="26"/>
      <c r="NR658" s="26"/>
      <c r="NS658" s="26"/>
      <c r="NT658" s="26"/>
      <c r="NU658" s="26"/>
      <c r="NV658" s="26"/>
      <c r="NW658" s="26"/>
      <c r="NX658" s="26"/>
      <c r="NY658" s="26"/>
      <c r="NZ658" s="26"/>
      <c r="OA658" s="26"/>
      <c r="OB658" s="26"/>
      <c r="OC658" s="26"/>
      <c r="OD658" s="26"/>
      <c r="OE658" s="26"/>
      <c r="OF658" s="26"/>
      <c r="OG658" s="26"/>
      <c r="OH658" s="26"/>
      <c r="OI658" s="26"/>
      <c r="OJ658" s="26"/>
      <c r="OK658" s="26"/>
      <c r="OL658" s="26"/>
      <c r="OM658" s="26"/>
      <c r="ON658" s="26"/>
      <c r="OO658" s="26"/>
      <c r="OP658" s="26"/>
      <c r="OQ658" s="26"/>
      <c r="OR658" s="26"/>
      <c r="OS658" s="26"/>
      <c r="OT658" s="26"/>
      <c r="OU658" s="26"/>
      <c r="OV658" s="26"/>
      <c r="OW658" s="26"/>
      <c r="OX658" s="26"/>
      <c r="OY658" s="26"/>
      <c r="OZ658" s="26"/>
      <c r="PA658" s="26"/>
      <c r="PB658" s="26"/>
      <c r="PC658" s="26"/>
      <c r="PD658" s="26"/>
      <c r="PE658" s="26"/>
      <c r="PF658" s="26"/>
      <c r="PG658" s="26"/>
      <c r="PH658" s="26"/>
      <c r="PI658" s="26"/>
      <c r="PJ658" s="26"/>
      <c r="PK658" s="26"/>
      <c r="PL658" s="26"/>
      <c r="PM658" s="26"/>
      <c r="PN658" s="26"/>
      <c r="PO658" s="26"/>
      <c r="PP658" s="26"/>
      <c r="PQ658" s="26"/>
      <c r="PR658" s="26"/>
      <c r="PS658" s="26"/>
      <c r="PT658" s="26"/>
      <c r="PU658" s="26"/>
      <c r="PV658" s="26"/>
      <c r="PW658" s="26"/>
      <c r="PX658" s="26"/>
      <c r="PY658" s="26"/>
      <c r="PZ658" s="26"/>
      <c r="QA658" s="26"/>
      <c r="QB658" s="26"/>
      <c r="QC658" s="26"/>
      <c r="QD658" s="26"/>
      <c r="QE658" s="26"/>
      <c r="QF658" s="26"/>
      <c r="QG658" s="26"/>
      <c r="QH658" s="26"/>
      <c r="QI658" s="26"/>
      <c r="QJ658" s="26"/>
      <c r="QK658" s="26"/>
      <c r="QL658" s="26"/>
      <c r="QM658" s="26"/>
      <c r="QN658" s="26"/>
      <c r="QO658" s="26"/>
      <c r="QP658" s="26"/>
      <c r="QQ658" s="26"/>
      <c r="QR658" s="26"/>
      <c r="QS658" s="26"/>
      <c r="QT658" s="26"/>
      <c r="QU658" s="26"/>
      <c r="QV658" s="26"/>
      <c r="QW658" s="26"/>
      <c r="QX658" s="26"/>
      <c r="QY658" s="26"/>
      <c r="QZ658" s="26"/>
      <c r="RA658" s="26"/>
      <c r="RB658" s="26"/>
      <c r="RC658" s="26"/>
      <c r="RD658" s="26"/>
      <c r="RE658" s="26"/>
      <c r="RF658" s="26"/>
      <c r="RG658" s="26"/>
      <c r="RH658" s="26"/>
      <c r="RI658" s="26"/>
      <c r="RJ658" s="26"/>
      <c r="RK658" s="26"/>
      <c r="RL658" s="26"/>
      <c r="RM658" s="26"/>
      <c r="RN658" s="26"/>
      <c r="RO658" s="26"/>
      <c r="RP658" s="26"/>
      <c r="RQ658" s="26"/>
      <c r="RR658" s="26"/>
      <c r="RS658" s="26"/>
      <c r="RT658" s="26"/>
      <c r="RU658" s="26"/>
      <c r="RV658" s="26"/>
      <c r="RW658" s="26"/>
      <c r="RX658" s="26"/>
      <c r="RY658" s="26"/>
      <c r="RZ658" s="26"/>
      <c r="SA658" s="26"/>
      <c r="SB658" s="26"/>
      <c r="SC658" s="26"/>
      <c r="SD658" s="26"/>
      <c r="SE658" s="26"/>
      <c r="SF658" s="26"/>
      <c r="SG658" s="26"/>
      <c r="SH658" s="26"/>
      <c r="SI658" s="26"/>
      <c r="SJ658" s="26"/>
      <c r="SK658" s="26"/>
      <c r="SL658" s="26"/>
      <c r="SM658" s="26"/>
      <c r="SN658" s="26"/>
      <c r="SO658" s="26"/>
      <c r="SP658" s="26"/>
      <c r="AAV658" s="26"/>
      <c r="AAW658" s="26"/>
      <c r="AAX658" s="26"/>
      <c r="AAY658" s="26"/>
      <c r="AAZ658" s="26"/>
      <c r="ABA658" s="26"/>
      <c r="ABB658" s="26"/>
      <c r="ABC658" s="26"/>
      <c r="ABD658" s="26"/>
      <c r="ABE658" s="26"/>
      <c r="ABF658" s="26"/>
      <c r="ABG658" s="26"/>
      <c r="ABH658" s="26"/>
      <c r="ABI658" s="26"/>
      <c r="ABJ658" s="26"/>
      <c r="ABK658" s="26"/>
      <c r="ABL658" s="26"/>
      <c r="ABM658" s="26"/>
      <c r="ABN658" s="26"/>
      <c r="ABO658" s="26"/>
      <c r="ABP658" s="26"/>
      <c r="ABQ658" s="26"/>
      <c r="ABR658" s="26"/>
      <c r="ABS658" s="26"/>
      <c r="ABT658" s="26"/>
      <c r="ABU658" s="26"/>
      <c r="ABV658" s="26"/>
      <c r="ABW658" s="26"/>
      <c r="ABX658" s="26"/>
      <c r="ABY658" s="26"/>
      <c r="ABZ658" s="26"/>
      <c r="ACA658" s="26"/>
      <c r="ACB658" s="26"/>
      <c r="ACC658" s="26"/>
      <c r="ACD658" s="26"/>
      <c r="ACE658" s="26"/>
      <c r="ACF658" s="26"/>
      <c r="ACG658" s="26"/>
      <c r="ACH658" s="26"/>
      <c r="ACI658" s="26"/>
      <c r="ACJ658" s="26"/>
      <c r="ACK658" s="26"/>
      <c r="ACL658" s="26"/>
      <c r="ACM658" s="26"/>
      <c r="ACN658" s="26"/>
      <c r="ACO658" s="26"/>
      <c r="ACP658" s="26"/>
      <c r="ACQ658" s="26"/>
      <c r="ACR658" s="26"/>
      <c r="ACS658" s="26"/>
      <c r="ACT658" s="26"/>
      <c r="ACU658" s="26"/>
      <c r="ACV658" s="26"/>
      <c r="ACW658" s="26"/>
      <c r="ACX658" s="26"/>
      <c r="ACY658" s="26"/>
      <c r="ACZ658" s="26"/>
      <c r="ADA658" s="26"/>
      <c r="ADB658" s="26"/>
      <c r="ADC658" s="26"/>
      <c r="ADD658" s="26"/>
      <c r="ADE658" s="26"/>
      <c r="ADF658" s="26"/>
      <c r="ADG658" s="26"/>
      <c r="ADH658" s="26"/>
      <c r="ADI658" s="26"/>
      <c r="ADJ658" s="26"/>
      <c r="ADK658" s="26"/>
      <c r="ADL658" s="26"/>
      <c r="ADM658" s="26"/>
      <c r="ADN658" s="26"/>
      <c r="ADO658" s="26"/>
      <c r="ADP658" s="26"/>
      <c r="ADQ658" s="26"/>
      <c r="ADR658" s="26"/>
      <c r="ADS658" s="26"/>
      <c r="ADT658" s="26"/>
      <c r="ADU658" s="26"/>
      <c r="ADV658" s="26"/>
      <c r="ADW658" s="26"/>
      <c r="ADX658" s="26"/>
      <c r="ADY658" s="26"/>
      <c r="ADZ658" s="26"/>
      <c r="AEA658" s="26"/>
      <c r="AEB658" s="26"/>
      <c r="AEC658" s="26"/>
      <c r="AED658" s="26"/>
      <c r="AEE658" s="26"/>
      <c r="AEF658" s="26"/>
      <c r="AEG658" s="26"/>
      <c r="AEH658" s="26"/>
      <c r="AEI658" s="26"/>
      <c r="AEJ658" s="26"/>
      <c r="AEK658" s="26"/>
      <c r="AEL658" s="26"/>
      <c r="AEM658" s="26"/>
      <c r="AEN658" s="26"/>
      <c r="AEO658" s="26"/>
      <c r="AEP658" s="26"/>
      <c r="AEQ658" s="26"/>
      <c r="AER658" s="26"/>
      <c r="AES658" s="26"/>
      <c r="AET658" s="26"/>
      <c r="AEU658" s="26"/>
      <c r="AEV658" s="26"/>
      <c r="AEW658" s="26"/>
      <c r="AEX658" s="26"/>
      <c r="AEY658" s="26"/>
      <c r="AEZ658" s="26"/>
      <c r="AFA658" s="26"/>
      <c r="AFB658" s="26"/>
      <c r="AFC658" s="26"/>
      <c r="AFD658" s="26"/>
      <c r="AFE658" s="26"/>
      <c r="AFF658" s="26"/>
      <c r="AFG658" s="26"/>
      <c r="AFH658" s="26"/>
      <c r="AFI658" s="26"/>
      <c r="AFJ658" s="26"/>
      <c r="AFK658" s="26"/>
      <c r="AFL658" s="26"/>
      <c r="AFM658" s="26"/>
      <c r="AFN658" s="26"/>
      <c r="AFO658" s="26"/>
      <c r="AFP658" s="26"/>
      <c r="AFQ658" s="26"/>
      <c r="AFR658" s="26"/>
      <c r="AFS658" s="26"/>
      <c r="AFT658" s="26"/>
      <c r="AFU658" s="26"/>
      <c r="AFV658" s="26"/>
      <c r="AFW658" s="26"/>
      <c r="AFX658" s="26"/>
      <c r="AFY658" s="26"/>
      <c r="AFZ658" s="26"/>
      <c r="AGA658" s="26"/>
      <c r="AGB658" s="26"/>
      <c r="AGC658" s="26"/>
      <c r="AGD658" s="26"/>
      <c r="AGE658" s="26"/>
      <c r="AGF658" s="26"/>
      <c r="AGG658" s="26"/>
      <c r="AGH658" s="26"/>
      <c r="AGI658" s="26"/>
      <c r="AGJ658" s="26"/>
      <c r="AGK658" s="26"/>
      <c r="AGL658" s="26"/>
      <c r="AGM658" s="26"/>
      <c r="AGN658" s="26"/>
      <c r="AGO658" s="26"/>
    </row>
    <row r="659" spans="371:873" x14ac:dyDescent="0.25">
      <c r="NG659" s="26"/>
      <c r="NH659" s="26"/>
      <c r="NI659" s="26"/>
      <c r="NJ659" s="26"/>
      <c r="NK659" s="26"/>
      <c r="NL659" s="26"/>
      <c r="NM659" s="26"/>
      <c r="NN659" s="26"/>
      <c r="NO659" s="26"/>
      <c r="NP659" s="26"/>
      <c r="NQ659" s="26"/>
      <c r="NR659" s="26"/>
      <c r="NS659" s="26"/>
      <c r="NT659" s="26"/>
      <c r="NU659" s="26"/>
      <c r="NV659" s="26"/>
      <c r="NW659" s="26"/>
      <c r="NX659" s="26"/>
      <c r="NY659" s="26"/>
      <c r="NZ659" s="26"/>
      <c r="OA659" s="26"/>
      <c r="OB659" s="26"/>
      <c r="OC659" s="26"/>
      <c r="OD659" s="26"/>
      <c r="OE659" s="26"/>
      <c r="OF659" s="26"/>
      <c r="OG659" s="26"/>
      <c r="OH659" s="26"/>
      <c r="OI659" s="26"/>
      <c r="OJ659" s="26"/>
      <c r="OK659" s="26"/>
      <c r="OL659" s="26"/>
      <c r="OM659" s="26"/>
      <c r="ON659" s="26"/>
      <c r="OO659" s="26"/>
      <c r="OP659" s="26"/>
      <c r="OQ659" s="26"/>
      <c r="OR659" s="26"/>
      <c r="OS659" s="26"/>
      <c r="OT659" s="26"/>
      <c r="OU659" s="26"/>
      <c r="OV659" s="26"/>
      <c r="OW659" s="26"/>
      <c r="OX659" s="26"/>
      <c r="OY659" s="26"/>
      <c r="OZ659" s="26"/>
      <c r="PA659" s="26"/>
      <c r="PB659" s="26"/>
      <c r="PC659" s="26"/>
      <c r="PD659" s="26"/>
      <c r="PE659" s="26"/>
      <c r="PF659" s="26"/>
      <c r="PG659" s="26"/>
      <c r="PH659" s="26"/>
      <c r="PI659" s="26"/>
      <c r="PJ659" s="26"/>
      <c r="PK659" s="26"/>
      <c r="PL659" s="26"/>
      <c r="PM659" s="26"/>
      <c r="PN659" s="26"/>
      <c r="PO659" s="26"/>
      <c r="PP659" s="26"/>
      <c r="PQ659" s="26"/>
      <c r="PR659" s="26"/>
      <c r="PS659" s="26"/>
      <c r="PT659" s="26"/>
      <c r="PU659" s="26"/>
      <c r="PV659" s="26"/>
      <c r="PW659" s="26"/>
      <c r="PX659" s="26"/>
      <c r="PY659" s="26"/>
      <c r="PZ659" s="26"/>
      <c r="QA659" s="26"/>
      <c r="QB659" s="26"/>
      <c r="QC659" s="26"/>
      <c r="QD659" s="26"/>
      <c r="QE659" s="26"/>
      <c r="QF659" s="26"/>
      <c r="QG659" s="26"/>
      <c r="QH659" s="26"/>
      <c r="QI659" s="26"/>
      <c r="QJ659" s="26"/>
      <c r="QK659" s="26"/>
      <c r="QL659" s="26"/>
      <c r="QM659" s="26"/>
      <c r="QN659" s="26"/>
      <c r="QO659" s="26"/>
      <c r="QP659" s="26"/>
      <c r="QQ659" s="26"/>
      <c r="QR659" s="26"/>
      <c r="QS659" s="26"/>
      <c r="QT659" s="26"/>
      <c r="QU659" s="26"/>
      <c r="QV659" s="26"/>
      <c r="QW659" s="26"/>
      <c r="QX659" s="26"/>
      <c r="QY659" s="26"/>
      <c r="QZ659" s="26"/>
      <c r="RA659" s="26"/>
      <c r="RB659" s="26"/>
      <c r="RC659" s="26"/>
      <c r="RD659" s="26"/>
      <c r="RE659" s="26"/>
      <c r="RF659" s="26"/>
      <c r="RG659" s="26"/>
      <c r="RH659" s="26"/>
      <c r="RI659" s="26"/>
      <c r="RJ659" s="26"/>
      <c r="RK659" s="26"/>
      <c r="RL659" s="26"/>
      <c r="RM659" s="26"/>
      <c r="RN659" s="26"/>
      <c r="RO659" s="26"/>
      <c r="RP659" s="26"/>
      <c r="RQ659" s="26"/>
      <c r="RR659" s="26"/>
      <c r="RS659" s="26"/>
      <c r="RT659" s="26"/>
      <c r="RU659" s="26"/>
      <c r="RV659" s="26"/>
      <c r="RW659" s="26"/>
      <c r="RX659" s="26"/>
      <c r="RY659" s="26"/>
      <c r="RZ659" s="26"/>
      <c r="SA659" s="26"/>
      <c r="SB659" s="26"/>
      <c r="SC659" s="26"/>
      <c r="SD659" s="26"/>
      <c r="SE659" s="26"/>
      <c r="SF659" s="26"/>
      <c r="SG659" s="26"/>
      <c r="SH659" s="26"/>
      <c r="SI659" s="26"/>
      <c r="SJ659" s="26"/>
      <c r="SK659" s="26"/>
      <c r="SL659" s="26"/>
      <c r="SM659" s="26"/>
      <c r="SN659" s="26"/>
      <c r="SO659" s="26"/>
      <c r="SP659" s="26"/>
      <c r="AAV659" s="26"/>
      <c r="AAW659" s="26"/>
      <c r="AAX659" s="26"/>
      <c r="AAY659" s="26"/>
      <c r="AAZ659" s="26"/>
      <c r="ABA659" s="26"/>
      <c r="ABB659" s="26"/>
      <c r="ABC659" s="26"/>
      <c r="ABD659" s="26"/>
      <c r="ABE659" s="26"/>
      <c r="ABF659" s="26"/>
      <c r="ABG659" s="26"/>
      <c r="ABH659" s="26"/>
      <c r="ABI659" s="26"/>
      <c r="ABJ659" s="26"/>
      <c r="ABK659" s="26"/>
      <c r="ABL659" s="26"/>
      <c r="ABM659" s="26"/>
      <c r="ABN659" s="26"/>
      <c r="ABO659" s="26"/>
      <c r="ABP659" s="26"/>
      <c r="ABQ659" s="26"/>
      <c r="ABR659" s="26"/>
      <c r="ABS659" s="26"/>
      <c r="ABT659" s="26"/>
      <c r="ABU659" s="26"/>
      <c r="ABV659" s="26"/>
      <c r="ABW659" s="26"/>
      <c r="ABX659" s="26"/>
      <c r="ABY659" s="26"/>
      <c r="ABZ659" s="26"/>
      <c r="ACA659" s="26"/>
      <c r="ACB659" s="26"/>
      <c r="ACC659" s="26"/>
      <c r="ACD659" s="26"/>
      <c r="ACE659" s="26"/>
      <c r="ACF659" s="26"/>
      <c r="ACG659" s="26"/>
      <c r="ACH659" s="26"/>
      <c r="ACI659" s="26"/>
      <c r="ACJ659" s="26"/>
      <c r="ACK659" s="26"/>
      <c r="ACL659" s="26"/>
      <c r="ACM659" s="26"/>
      <c r="ACN659" s="26"/>
      <c r="ACO659" s="26"/>
      <c r="ACP659" s="26"/>
      <c r="ACQ659" s="26"/>
      <c r="ACR659" s="26"/>
      <c r="ACS659" s="26"/>
      <c r="ACT659" s="26"/>
      <c r="ACU659" s="26"/>
      <c r="ACV659" s="26"/>
      <c r="ACW659" s="26"/>
      <c r="ACX659" s="26"/>
      <c r="ACY659" s="26"/>
      <c r="ACZ659" s="26"/>
      <c r="ADA659" s="26"/>
      <c r="ADB659" s="26"/>
      <c r="ADC659" s="26"/>
      <c r="ADD659" s="26"/>
      <c r="ADE659" s="26"/>
      <c r="ADF659" s="26"/>
      <c r="ADG659" s="26"/>
      <c r="ADH659" s="26"/>
      <c r="ADI659" s="26"/>
      <c r="ADJ659" s="26"/>
      <c r="ADK659" s="26"/>
      <c r="ADL659" s="26"/>
      <c r="ADM659" s="26"/>
      <c r="ADN659" s="26"/>
      <c r="ADO659" s="26"/>
      <c r="ADP659" s="26"/>
      <c r="ADQ659" s="26"/>
      <c r="ADR659" s="26"/>
      <c r="ADS659" s="26"/>
      <c r="ADT659" s="26"/>
      <c r="ADU659" s="26"/>
      <c r="ADV659" s="26"/>
      <c r="ADW659" s="26"/>
      <c r="ADX659" s="26"/>
      <c r="ADY659" s="26"/>
      <c r="ADZ659" s="26"/>
      <c r="AEA659" s="26"/>
      <c r="AEB659" s="26"/>
      <c r="AEC659" s="26"/>
      <c r="AED659" s="26"/>
      <c r="AEE659" s="26"/>
      <c r="AEF659" s="26"/>
      <c r="AEG659" s="26"/>
      <c r="AEH659" s="26"/>
      <c r="AEI659" s="26"/>
      <c r="AEJ659" s="26"/>
      <c r="AEK659" s="26"/>
      <c r="AEL659" s="26"/>
      <c r="AEM659" s="26"/>
      <c r="AEN659" s="26"/>
      <c r="AEO659" s="26"/>
      <c r="AEP659" s="26"/>
      <c r="AEQ659" s="26"/>
      <c r="AER659" s="26"/>
      <c r="AES659" s="26"/>
      <c r="AET659" s="26"/>
      <c r="AEU659" s="26"/>
      <c r="AEV659" s="26"/>
      <c r="AEW659" s="26"/>
      <c r="AEX659" s="26"/>
      <c r="AEY659" s="26"/>
      <c r="AEZ659" s="26"/>
      <c r="AFA659" s="26"/>
      <c r="AFB659" s="26"/>
      <c r="AFC659" s="26"/>
      <c r="AFD659" s="26"/>
      <c r="AFE659" s="26"/>
      <c r="AFF659" s="26"/>
      <c r="AFG659" s="26"/>
      <c r="AFH659" s="26"/>
      <c r="AFI659" s="26"/>
      <c r="AFJ659" s="26"/>
      <c r="AFK659" s="26"/>
      <c r="AFL659" s="26"/>
      <c r="AFM659" s="26"/>
      <c r="AFN659" s="26"/>
      <c r="AFO659" s="26"/>
      <c r="AFP659" s="26"/>
      <c r="AFQ659" s="26"/>
      <c r="AFR659" s="26"/>
      <c r="AFS659" s="26"/>
      <c r="AFT659" s="26"/>
      <c r="AFU659" s="26"/>
      <c r="AFV659" s="26"/>
      <c r="AFW659" s="26"/>
      <c r="AFX659" s="26"/>
      <c r="AFY659" s="26"/>
      <c r="AFZ659" s="26"/>
      <c r="AGA659" s="26"/>
      <c r="AGB659" s="26"/>
      <c r="AGC659" s="26"/>
      <c r="AGD659" s="26"/>
      <c r="AGE659" s="26"/>
      <c r="AGF659" s="26"/>
      <c r="AGG659" s="26"/>
      <c r="AGH659" s="26"/>
      <c r="AGI659" s="26"/>
      <c r="AGJ659" s="26"/>
      <c r="AGK659" s="26"/>
      <c r="AGL659" s="26"/>
      <c r="AGM659" s="26"/>
      <c r="AGN659" s="26"/>
      <c r="AGO659" s="26"/>
    </row>
    <row r="660" spans="371:873" x14ac:dyDescent="0.25">
      <c r="NG660" s="26"/>
      <c r="NH660" s="26"/>
      <c r="NI660" s="26"/>
      <c r="NJ660" s="26"/>
      <c r="NK660" s="26"/>
      <c r="NL660" s="26"/>
      <c r="NM660" s="26"/>
      <c r="NN660" s="26"/>
      <c r="NO660" s="26"/>
      <c r="NP660" s="26"/>
      <c r="NQ660" s="26"/>
      <c r="NR660" s="26"/>
      <c r="NS660" s="26"/>
      <c r="NT660" s="26"/>
      <c r="NU660" s="26"/>
      <c r="NV660" s="26"/>
      <c r="NW660" s="26"/>
      <c r="NX660" s="26"/>
      <c r="NY660" s="26"/>
      <c r="NZ660" s="26"/>
      <c r="OA660" s="26"/>
      <c r="OB660" s="26"/>
      <c r="OC660" s="26"/>
      <c r="OD660" s="26"/>
      <c r="OE660" s="26"/>
      <c r="OF660" s="26"/>
      <c r="OG660" s="26"/>
      <c r="OH660" s="26"/>
      <c r="OI660" s="26"/>
      <c r="OJ660" s="26"/>
      <c r="OK660" s="26"/>
      <c r="OL660" s="26"/>
      <c r="OM660" s="26"/>
      <c r="ON660" s="26"/>
      <c r="OO660" s="26"/>
      <c r="OP660" s="26"/>
      <c r="OQ660" s="26"/>
      <c r="OR660" s="26"/>
      <c r="OS660" s="26"/>
      <c r="OT660" s="26"/>
      <c r="OU660" s="26"/>
      <c r="OV660" s="26"/>
      <c r="OW660" s="26"/>
      <c r="OX660" s="26"/>
      <c r="OY660" s="26"/>
      <c r="OZ660" s="26"/>
      <c r="PA660" s="26"/>
      <c r="PB660" s="26"/>
      <c r="PC660" s="26"/>
      <c r="PD660" s="26"/>
      <c r="PE660" s="26"/>
      <c r="PF660" s="26"/>
      <c r="PG660" s="26"/>
      <c r="PH660" s="26"/>
      <c r="PI660" s="26"/>
      <c r="PJ660" s="26"/>
      <c r="PK660" s="26"/>
      <c r="PL660" s="26"/>
      <c r="PM660" s="26"/>
      <c r="PN660" s="26"/>
      <c r="PO660" s="26"/>
      <c r="PP660" s="26"/>
      <c r="PQ660" s="26"/>
      <c r="PR660" s="26"/>
      <c r="PS660" s="26"/>
      <c r="PT660" s="26"/>
      <c r="PU660" s="26"/>
      <c r="PV660" s="26"/>
      <c r="PW660" s="26"/>
      <c r="PX660" s="26"/>
      <c r="PY660" s="26"/>
      <c r="PZ660" s="26"/>
      <c r="QA660" s="26"/>
      <c r="QB660" s="26"/>
      <c r="QC660" s="26"/>
      <c r="QD660" s="26"/>
      <c r="QE660" s="26"/>
      <c r="QF660" s="26"/>
      <c r="QG660" s="26"/>
      <c r="QH660" s="26"/>
      <c r="QI660" s="26"/>
      <c r="QJ660" s="26"/>
      <c r="QK660" s="26"/>
      <c r="QL660" s="26"/>
      <c r="QM660" s="26"/>
      <c r="QN660" s="26"/>
      <c r="QO660" s="26"/>
      <c r="QP660" s="26"/>
      <c r="QQ660" s="26"/>
      <c r="QR660" s="26"/>
      <c r="QS660" s="26"/>
      <c r="QT660" s="26"/>
      <c r="QU660" s="26"/>
      <c r="QV660" s="26"/>
      <c r="QW660" s="26"/>
      <c r="QX660" s="26"/>
      <c r="QY660" s="26"/>
      <c r="QZ660" s="26"/>
      <c r="RA660" s="26"/>
      <c r="RB660" s="26"/>
      <c r="RC660" s="26"/>
      <c r="RD660" s="26"/>
      <c r="RE660" s="26"/>
      <c r="RF660" s="26"/>
      <c r="RG660" s="26"/>
      <c r="RH660" s="26"/>
      <c r="RI660" s="26"/>
      <c r="RJ660" s="26"/>
      <c r="RK660" s="26"/>
      <c r="RL660" s="26"/>
      <c r="RM660" s="26"/>
      <c r="RN660" s="26"/>
      <c r="RO660" s="26"/>
      <c r="RP660" s="26"/>
      <c r="RQ660" s="26"/>
      <c r="RR660" s="26"/>
      <c r="RS660" s="26"/>
      <c r="RT660" s="26"/>
      <c r="RU660" s="26"/>
      <c r="RV660" s="26"/>
      <c r="RW660" s="26"/>
      <c r="RX660" s="26"/>
      <c r="RY660" s="26"/>
      <c r="RZ660" s="26"/>
      <c r="SA660" s="26"/>
      <c r="SB660" s="26"/>
      <c r="SC660" s="26"/>
      <c r="SD660" s="26"/>
      <c r="SE660" s="26"/>
      <c r="SF660" s="26"/>
      <c r="SG660" s="26"/>
      <c r="SH660" s="26"/>
      <c r="SI660" s="26"/>
      <c r="SJ660" s="26"/>
      <c r="SK660" s="26"/>
      <c r="SL660" s="26"/>
      <c r="SM660" s="26"/>
      <c r="SN660" s="26"/>
      <c r="SO660" s="26"/>
      <c r="SP660" s="26"/>
      <c r="AAV660" s="26"/>
      <c r="AAW660" s="26"/>
      <c r="AAX660" s="26"/>
      <c r="AAY660" s="26"/>
      <c r="AAZ660" s="26"/>
      <c r="ABA660" s="26"/>
      <c r="ABB660" s="26"/>
      <c r="ABC660" s="26"/>
      <c r="ABD660" s="26"/>
      <c r="ABE660" s="26"/>
      <c r="ABF660" s="26"/>
      <c r="ABG660" s="26"/>
      <c r="ABH660" s="26"/>
      <c r="ABI660" s="26"/>
      <c r="ABJ660" s="26"/>
      <c r="ABK660" s="26"/>
      <c r="ABL660" s="26"/>
      <c r="ABM660" s="26"/>
      <c r="ABN660" s="26"/>
      <c r="ABO660" s="26"/>
      <c r="ABP660" s="26"/>
      <c r="ABQ660" s="26"/>
      <c r="ABR660" s="26"/>
      <c r="ABS660" s="26"/>
      <c r="ABT660" s="26"/>
      <c r="ABU660" s="26"/>
      <c r="ABV660" s="26"/>
      <c r="ABW660" s="26"/>
      <c r="ABX660" s="26"/>
      <c r="ABY660" s="26"/>
      <c r="ABZ660" s="26"/>
      <c r="ACA660" s="26"/>
      <c r="ACB660" s="26"/>
      <c r="ACC660" s="26"/>
      <c r="ACD660" s="26"/>
      <c r="ACE660" s="26"/>
      <c r="ACF660" s="26"/>
      <c r="ACG660" s="26"/>
      <c r="ACH660" s="26"/>
      <c r="ACI660" s="26"/>
      <c r="ACJ660" s="26"/>
      <c r="ACK660" s="26"/>
      <c r="ACL660" s="26"/>
      <c r="ACM660" s="26"/>
      <c r="ACN660" s="26"/>
      <c r="ACO660" s="26"/>
      <c r="ACP660" s="26"/>
      <c r="ACQ660" s="26"/>
      <c r="ACR660" s="26"/>
      <c r="ACS660" s="26"/>
      <c r="ACT660" s="26"/>
      <c r="ACU660" s="26"/>
      <c r="ACV660" s="26"/>
      <c r="ACW660" s="26"/>
      <c r="ACX660" s="26"/>
      <c r="ACY660" s="26"/>
      <c r="ACZ660" s="26"/>
      <c r="ADA660" s="26"/>
      <c r="ADB660" s="26"/>
      <c r="ADC660" s="26"/>
      <c r="ADD660" s="26"/>
      <c r="ADE660" s="26"/>
      <c r="ADF660" s="26"/>
      <c r="ADG660" s="26"/>
      <c r="ADH660" s="26"/>
      <c r="ADI660" s="26"/>
      <c r="ADJ660" s="26"/>
      <c r="ADK660" s="26"/>
      <c r="ADL660" s="26"/>
      <c r="ADM660" s="26"/>
      <c r="ADN660" s="26"/>
      <c r="ADO660" s="26"/>
      <c r="ADP660" s="26"/>
      <c r="ADQ660" s="26"/>
      <c r="ADR660" s="26"/>
      <c r="ADS660" s="26"/>
      <c r="ADT660" s="26"/>
      <c r="ADU660" s="26"/>
      <c r="ADV660" s="26"/>
      <c r="ADW660" s="26"/>
      <c r="ADX660" s="26"/>
      <c r="ADY660" s="26"/>
      <c r="ADZ660" s="26"/>
      <c r="AEA660" s="26"/>
      <c r="AEB660" s="26"/>
      <c r="AEC660" s="26"/>
      <c r="AED660" s="26"/>
      <c r="AEE660" s="26"/>
      <c r="AEF660" s="26"/>
      <c r="AEG660" s="26"/>
      <c r="AEH660" s="26"/>
      <c r="AEI660" s="26"/>
      <c r="AEJ660" s="26"/>
      <c r="AEK660" s="26"/>
      <c r="AEL660" s="26"/>
      <c r="AEM660" s="26"/>
      <c r="AEN660" s="26"/>
      <c r="AEO660" s="26"/>
      <c r="AEP660" s="26"/>
      <c r="AEQ660" s="26"/>
      <c r="AER660" s="26"/>
      <c r="AES660" s="26"/>
      <c r="AET660" s="26"/>
      <c r="AEU660" s="26"/>
      <c r="AEV660" s="26"/>
      <c r="AEW660" s="26"/>
      <c r="AEX660" s="26"/>
      <c r="AEY660" s="26"/>
      <c r="AEZ660" s="26"/>
      <c r="AFA660" s="26"/>
      <c r="AFB660" s="26"/>
      <c r="AFC660" s="26"/>
      <c r="AFD660" s="26"/>
      <c r="AFE660" s="26"/>
      <c r="AFF660" s="26"/>
      <c r="AFG660" s="26"/>
      <c r="AFH660" s="26"/>
      <c r="AFI660" s="26"/>
      <c r="AFJ660" s="26"/>
      <c r="AFK660" s="26"/>
      <c r="AFL660" s="26"/>
      <c r="AFM660" s="26"/>
      <c r="AFN660" s="26"/>
      <c r="AFO660" s="26"/>
      <c r="AFP660" s="26"/>
      <c r="AFQ660" s="26"/>
      <c r="AFR660" s="26"/>
      <c r="AFS660" s="26"/>
      <c r="AFT660" s="26"/>
      <c r="AFU660" s="26"/>
      <c r="AFV660" s="26"/>
      <c r="AFW660" s="26"/>
      <c r="AFX660" s="26"/>
      <c r="AFY660" s="26"/>
      <c r="AFZ660" s="26"/>
      <c r="AGA660" s="26"/>
      <c r="AGB660" s="26"/>
      <c r="AGC660" s="26"/>
      <c r="AGD660" s="26"/>
      <c r="AGE660" s="26"/>
      <c r="AGF660" s="26"/>
      <c r="AGG660" s="26"/>
      <c r="AGH660" s="26"/>
      <c r="AGI660" s="26"/>
      <c r="AGJ660" s="26"/>
      <c r="AGK660" s="26"/>
      <c r="AGL660" s="26"/>
      <c r="AGM660" s="26"/>
      <c r="AGN660" s="26"/>
      <c r="AGO660" s="26"/>
    </row>
    <row r="661" spans="371:873" x14ac:dyDescent="0.25">
      <c r="NG661" s="26"/>
      <c r="NH661" s="26"/>
      <c r="NI661" s="26"/>
      <c r="NJ661" s="26"/>
      <c r="NK661" s="26"/>
      <c r="NL661" s="26"/>
      <c r="NM661" s="26"/>
      <c r="NN661" s="26"/>
      <c r="NO661" s="26"/>
      <c r="NP661" s="26"/>
      <c r="NQ661" s="26"/>
      <c r="NR661" s="26"/>
      <c r="NS661" s="26"/>
      <c r="NT661" s="26"/>
      <c r="NU661" s="26"/>
      <c r="NV661" s="26"/>
      <c r="NW661" s="26"/>
      <c r="NX661" s="26"/>
      <c r="NY661" s="26"/>
      <c r="NZ661" s="26"/>
      <c r="OA661" s="26"/>
      <c r="OB661" s="26"/>
      <c r="OC661" s="26"/>
      <c r="OD661" s="26"/>
      <c r="OE661" s="26"/>
      <c r="OF661" s="26"/>
      <c r="OG661" s="26"/>
      <c r="OH661" s="26"/>
      <c r="OI661" s="26"/>
      <c r="OJ661" s="26"/>
      <c r="OK661" s="26"/>
      <c r="OL661" s="26"/>
      <c r="OM661" s="26"/>
      <c r="ON661" s="26"/>
      <c r="OO661" s="26"/>
      <c r="OP661" s="26"/>
      <c r="OQ661" s="26"/>
      <c r="OR661" s="26"/>
      <c r="OS661" s="26"/>
      <c r="OT661" s="26"/>
      <c r="OU661" s="26"/>
      <c r="OV661" s="26"/>
      <c r="OW661" s="26"/>
      <c r="OX661" s="26"/>
      <c r="OY661" s="26"/>
      <c r="OZ661" s="26"/>
      <c r="PA661" s="26"/>
      <c r="PB661" s="26"/>
      <c r="PC661" s="26"/>
      <c r="PD661" s="26"/>
      <c r="PE661" s="26"/>
      <c r="PF661" s="26"/>
      <c r="PG661" s="26"/>
      <c r="PH661" s="26"/>
      <c r="PI661" s="26"/>
      <c r="PJ661" s="26"/>
      <c r="PK661" s="26"/>
      <c r="PL661" s="26"/>
      <c r="PM661" s="26"/>
      <c r="PN661" s="26"/>
      <c r="PO661" s="26"/>
      <c r="PP661" s="26"/>
      <c r="PQ661" s="26"/>
      <c r="PR661" s="26"/>
      <c r="PS661" s="26"/>
      <c r="PT661" s="26"/>
      <c r="PU661" s="26"/>
      <c r="PV661" s="26"/>
      <c r="PW661" s="26"/>
      <c r="PX661" s="26"/>
      <c r="PY661" s="26"/>
      <c r="PZ661" s="26"/>
      <c r="QA661" s="26"/>
      <c r="QB661" s="26"/>
      <c r="QC661" s="26"/>
      <c r="QD661" s="26"/>
      <c r="QE661" s="26"/>
      <c r="QF661" s="26"/>
      <c r="QG661" s="26"/>
      <c r="QH661" s="26"/>
      <c r="QI661" s="26"/>
      <c r="QJ661" s="26"/>
      <c r="QK661" s="26"/>
      <c r="QL661" s="26"/>
      <c r="QM661" s="26"/>
      <c r="QN661" s="26"/>
      <c r="QO661" s="26"/>
      <c r="QP661" s="26"/>
      <c r="QQ661" s="26"/>
      <c r="QR661" s="26"/>
      <c r="QS661" s="26"/>
      <c r="QT661" s="26"/>
      <c r="QU661" s="26"/>
      <c r="QV661" s="26"/>
      <c r="QW661" s="26"/>
      <c r="QX661" s="26"/>
      <c r="QY661" s="26"/>
      <c r="QZ661" s="26"/>
      <c r="RA661" s="26"/>
      <c r="RB661" s="26"/>
      <c r="RC661" s="26"/>
      <c r="RD661" s="26"/>
      <c r="RE661" s="26"/>
      <c r="RF661" s="26"/>
      <c r="RG661" s="26"/>
      <c r="RH661" s="26"/>
      <c r="RI661" s="26"/>
      <c r="RJ661" s="26"/>
      <c r="RK661" s="26"/>
      <c r="RL661" s="26"/>
      <c r="RM661" s="26"/>
      <c r="RN661" s="26"/>
      <c r="RO661" s="26"/>
      <c r="RP661" s="26"/>
      <c r="RQ661" s="26"/>
      <c r="RR661" s="26"/>
      <c r="RS661" s="26"/>
      <c r="RT661" s="26"/>
      <c r="RU661" s="26"/>
      <c r="RV661" s="26"/>
      <c r="RW661" s="26"/>
      <c r="RX661" s="26"/>
      <c r="RY661" s="26"/>
      <c r="RZ661" s="26"/>
      <c r="SA661" s="26"/>
      <c r="SB661" s="26"/>
      <c r="SC661" s="26"/>
      <c r="SD661" s="26"/>
      <c r="SE661" s="26"/>
      <c r="SF661" s="26"/>
      <c r="SG661" s="26"/>
      <c r="SH661" s="26"/>
      <c r="SI661" s="26"/>
      <c r="SJ661" s="26"/>
      <c r="SK661" s="26"/>
      <c r="SL661" s="26"/>
      <c r="SM661" s="26"/>
      <c r="SN661" s="26"/>
      <c r="SO661" s="26"/>
      <c r="SP661" s="26"/>
      <c r="AAV661" s="26"/>
      <c r="AAW661" s="26"/>
      <c r="AAX661" s="26"/>
      <c r="AAY661" s="26"/>
      <c r="AAZ661" s="26"/>
      <c r="ABA661" s="26"/>
      <c r="ABB661" s="26"/>
      <c r="ABC661" s="26"/>
      <c r="ABD661" s="26"/>
      <c r="ABE661" s="26"/>
      <c r="ABF661" s="26"/>
      <c r="ABG661" s="26"/>
      <c r="ABH661" s="26"/>
      <c r="ABI661" s="26"/>
      <c r="ABJ661" s="26"/>
      <c r="ABK661" s="26"/>
      <c r="ABL661" s="26"/>
      <c r="ABM661" s="26"/>
      <c r="ABN661" s="26"/>
      <c r="ABO661" s="26"/>
      <c r="ABP661" s="26"/>
      <c r="ABQ661" s="26"/>
      <c r="ABR661" s="26"/>
      <c r="ABS661" s="26"/>
      <c r="ABT661" s="26"/>
      <c r="ABU661" s="26"/>
      <c r="ABV661" s="26"/>
      <c r="ABW661" s="26"/>
      <c r="ABX661" s="26"/>
      <c r="ABY661" s="26"/>
      <c r="ABZ661" s="26"/>
      <c r="ACA661" s="26"/>
      <c r="ACB661" s="26"/>
      <c r="ACC661" s="26"/>
      <c r="ACD661" s="26"/>
      <c r="ACE661" s="26"/>
      <c r="ACF661" s="26"/>
      <c r="ACG661" s="26"/>
      <c r="ACH661" s="26"/>
      <c r="ACI661" s="26"/>
      <c r="ACJ661" s="26"/>
      <c r="ACK661" s="26"/>
      <c r="ACL661" s="26"/>
      <c r="ACM661" s="26"/>
      <c r="ACN661" s="26"/>
      <c r="ACO661" s="26"/>
      <c r="ACP661" s="26"/>
      <c r="ACQ661" s="26"/>
      <c r="ACR661" s="26"/>
      <c r="ACS661" s="26"/>
      <c r="ACT661" s="26"/>
      <c r="ACU661" s="26"/>
      <c r="ACV661" s="26"/>
      <c r="ACW661" s="26"/>
      <c r="ACX661" s="26"/>
      <c r="ACY661" s="26"/>
      <c r="ACZ661" s="26"/>
      <c r="ADA661" s="26"/>
      <c r="ADB661" s="26"/>
      <c r="ADC661" s="26"/>
      <c r="ADD661" s="26"/>
      <c r="ADE661" s="26"/>
      <c r="ADF661" s="26"/>
      <c r="ADG661" s="26"/>
      <c r="ADH661" s="26"/>
      <c r="ADI661" s="26"/>
      <c r="ADJ661" s="26"/>
      <c r="ADK661" s="26"/>
      <c r="ADL661" s="26"/>
      <c r="ADM661" s="26"/>
      <c r="ADN661" s="26"/>
      <c r="ADO661" s="26"/>
      <c r="ADP661" s="26"/>
      <c r="ADQ661" s="26"/>
      <c r="ADR661" s="26"/>
      <c r="ADS661" s="26"/>
      <c r="ADT661" s="26"/>
      <c r="ADU661" s="26"/>
      <c r="ADV661" s="26"/>
      <c r="ADW661" s="26"/>
      <c r="ADX661" s="26"/>
      <c r="ADY661" s="26"/>
      <c r="ADZ661" s="26"/>
      <c r="AEA661" s="26"/>
      <c r="AEB661" s="26"/>
      <c r="AEC661" s="26"/>
      <c r="AED661" s="26"/>
      <c r="AEE661" s="26"/>
      <c r="AEF661" s="26"/>
      <c r="AEG661" s="26"/>
      <c r="AEH661" s="26"/>
      <c r="AEI661" s="26"/>
      <c r="AEJ661" s="26"/>
      <c r="AEK661" s="26"/>
      <c r="AEL661" s="26"/>
      <c r="AEM661" s="26"/>
      <c r="AEN661" s="26"/>
      <c r="AEO661" s="26"/>
      <c r="AEP661" s="26"/>
      <c r="AEQ661" s="26"/>
      <c r="AER661" s="26"/>
      <c r="AES661" s="26"/>
      <c r="AET661" s="26"/>
      <c r="AEU661" s="26"/>
      <c r="AEV661" s="26"/>
      <c r="AEW661" s="26"/>
      <c r="AEX661" s="26"/>
      <c r="AEY661" s="26"/>
      <c r="AEZ661" s="26"/>
      <c r="AFA661" s="26"/>
      <c r="AFB661" s="26"/>
      <c r="AFC661" s="26"/>
      <c r="AFD661" s="26"/>
      <c r="AFE661" s="26"/>
      <c r="AFF661" s="26"/>
      <c r="AFG661" s="26"/>
      <c r="AFH661" s="26"/>
      <c r="AFI661" s="26"/>
      <c r="AFJ661" s="26"/>
      <c r="AFK661" s="26"/>
      <c r="AFL661" s="26"/>
      <c r="AFM661" s="26"/>
      <c r="AFN661" s="26"/>
      <c r="AFO661" s="26"/>
      <c r="AFP661" s="26"/>
      <c r="AFQ661" s="26"/>
      <c r="AFR661" s="26"/>
      <c r="AFS661" s="26"/>
      <c r="AFT661" s="26"/>
      <c r="AFU661" s="26"/>
      <c r="AFV661" s="26"/>
      <c r="AFW661" s="26"/>
      <c r="AFX661" s="26"/>
      <c r="AFY661" s="26"/>
      <c r="AFZ661" s="26"/>
      <c r="AGA661" s="26"/>
      <c r="AGB661" s="26"/>
      <c r="AGC661" s="26"/>
      <c r="AGD661" s="26"/>
      <c r="AGE661" s="26"/>
      <c r="AGF661" s="26"/>
      <c r="AGG661" s="26"/>
      <c r="AGH661" s="26"/>
      <c r="AGI661" s="26"/>
      <c r="AGJ661" s="26"/>
      <c r="AGK661" s="26"/>
      <c r="AGL661" s="26"/>
      <c r="AGM661" s="26"/>
      <c r="AGN661" s="26"/>
      <c r="AGO661" s="26"/>
    </row>
    <row r="662" spans="371:873" x14ac:dyDescent="0.25">
      <c r="NG662" s="26"/>
      <c r="NH662" s="26"/>
      <c r="NI662" s="26"/>
      <c r="NJ662" s="26"/>
      <c r="NK662" s="26"/>
      <c r="NL662" s="26"/>
      <c r="NM662" s="26"/>
      <c r="NN662" s="26"/>
      <c r="NO662" s="26"/>
      <c r="NP662" s="26"/>
      <c r="NQ662" s="26"/>
      <c r="NR662" s="26"/>
      <c r="NS662" s="26"/>
      <c r="NT662" s="26"/>
      <c r="NU662" s="26"/>
      <c r="NV662" s="26"/>
      <c r="NW662" s="26"/>
      <c r="NX662" s="26"/>
      <c r="NY662" s="26"/>
      <c r="NZ662" s="26"/>
      <c r="OA662" s="26"/>
      <c r="OB662" s="26"/>
      <c r="OC662" s="26"/>
      <c r="OD662" s="26"/>
      <c r="OE662" s="26"/>
      <c r="OF662" s="26"/>
      <c r="OG662" s="26"/>
      <c r="OH662" s="26"/>
      <c r="OI662" s="26"/>
      <c r="OJ662" s="26"/>
      <c r="OK662" s="26"/>
      <c r="OL662" s="26"/>
      <c r="OM662" s="26"/>
      <c r="ON662" s="26"/>
      <c r="OO662" s="26"/>
      <c r="OP662" s="26"/>
      <c r="OQ662" s="26"/>
      <c r="OR662" s="26"/>
      <c r="OS662" s="26"/>
      <c r="OT662" s="26"/>
      <c r="OU662" s="26"/>
      <c r="OV662" s="26"/>
      <c r="OW662" s="26"/>
      <c r="OX662" s="26"/>
      <c r="OY662" s="26"/>
      <c r="OZ662" s="26"/>
      <c r="PA662" s="26"/>
      <c r="PB662" s="26"/>
      <c r="PC662" s="26"/>
      <c r="PD662" s="26"/>
      <c r="PE662" s="26"/>
      <c r="PF662" s="26"/>
      <c r="PG662" s="26"/>
      <c r="PH662" s="26"/>
      <c r="PI662" s="26"/>
      <c r="PJ662" s="26"/>
      <c r="PK662" s="26"/>
      <c r="PL662" s="26"/>
      <c r="PM662" s="26"/>
      <c r="PN662" s="26"/>
      <c r="PO662" s="26"/>
      <c r="PP662" s="26"/>
      <c r="PQ662" s="26"/>
      <c r="PR662" s="26"/>
      <c r="PS662" s="26"/>
      <c r="PT662" s="26"/>
      <c r="PU662" s="26"/>
      <c r="PV662" s="26"/>
      <c r="PW662" s="26"/>
      <c r="PX662" s="26"/>
      <c r="PY662" s="26"/>
      <c r="PZ662" s="26"/>
      <c r="QA662" s="26"/>
      <c r="QB662" s="26"/>
      <c r="QC662" s="26"/>
      <c r="QD662" s="26"/>
      <c r="QE662" s="26"/>
      <c r="QF662" s="26"/>
      <c r="QG662" s="26"/>
      <c r="QH662" s="26"/>
      <c r="QI662" s="26"/>
      <c r="QJ662" s="26"/>
      <c r="QK662" s="26"/>
      <c r="QL662" s="26"/>
      <c r="QM662" s="26"/>
      <c r="QN662" s="26"/>
      <c r="QO662" s="26"/>
      <c r="QP662" s="26"/>
      <c r="QQ662" s="26"/>
      <c r="QR662" s="26"/>
      <c r="QS662" s="26"/>
      <c r="QT662" s="26"/>
      <c r="QU662" s="26"/>
      <c r="QV662" s="26"/>
      <c r="QW662" s="26"/>
      <c r="QX662" s="26"/>
      <c r="QY662" s="26"/>
      <c r="QZ662" s="26"/>
      <c r="RA662" s="26"/>
      <c r="RB662" s="26"/>
      <c r="RC662" s="26"/>
      <c r="RD662" s="26"/>
      <c r="RE662" s="26"/>
      <c r="RF662" s="26"/>
      <c r="RG662" s="26"/>
      <c r="RH662" s="26"/>
      <c r="RI662" s="26"/>
      <c r="RJ662" s="26"/>
      <c r="RK662" s="26"/>
      <c r="RL662" s="26"/>
      <c r="RM662" s="26"/>
      <c r="RN662" s="26"/>
      <c r="RO662" s="26"/>
      <c r="RP662" s="26"/>
      <c r="RQ662" s="26"/>
      <c r="RR662" s="26"/>
      <c r="RS662" s="26"/>
      <c r="RT662" s="26"/>
      <c r="RU662" s="26"/>
      <c r="RV662" s="26"/>
      <c r="RW662" s="26"/>
      <c r="RX662" s="26"/>
      <c r="RY662" s="26"/>
      <c r="RZ662" s="26"/>
      <c r="SA662" s="26"/>
      <c r="SB662" s="26"/>
      <c r="SC662" s="26"/>
      <c r="SD662" s="26"/>
      <c r="SE662" s="26"/>
      <c r="SF662" s="26"/>
      <c r="SG662" s="26"/>
      <c r="SH662" s="26"/>
      <c r="SI662" s="26"/>
      <c r="SJ662" s="26"/>
      <c r="SK662" s="26"/>
      <c r="SL662" s="26"/>
      <c r="SM662" s="26"/>
      <c r="SN662" s="26"/>
      <c r="SO662" s="26"/>
      <c r="SP662" s="26"/>
      <c r="AAV662" s="26"/>
      <c r="AAW662" s="26"/>
      <c r="AAX662" s="26"/>
      <c r="AAY662" s="26"/>
      <c r="AAZ662" s="26"/>
      <c r="ABA662" s="26"/>
      <c r="ABB662" s="26"/>
      <c r="ABC662" s="26"/>
      <c r="ABD662" s="26"/>
      <c r="ABE662" s="26"/>
      <c r="ABF662" s="26"/>
      <c r="ABG662" s="26"/>
      <c r="ABH662" s="26"/>
      <c r="ABI662" s="26"/>
      <c r="ABJ662" s="26"/>
      <c r="ABK662" s="26"/>
      <c r="ABL662" s="26"/>
      <c r="ABM662" s="26"/>
      <c r="ABN662" s="26"/>
      <c r="ABO662" s="26"/>
      <c r="ABP662" s="26"/>
      <c r="ABQ662" s="26"/>
      <c r="ABR662" s="26"/>
      <c r="ABS662" s="26"/>
      <c r="ABT662" s="26"/>
      <c r="ABU662" s="26"/>
      <c r="ABV662" s="26"/>
      <c r="ABW662" s="26"/>
      <c r="ABX662" s="26"/>
      <c r="ABY662" s="26"/>
      <c r="ABZ662" s="26"/>
      <c r="ACA662" s="26"/>
      <c r="ACB662" s="26"/>
      <c r="ACC662" s="26"/>
      <c r="ACD662" s="26"/>
      <c r="ACE662" s="26"/>
      <c r="ACF662" s="26"/>
      <c r="ACG662" s="26"/>
      <c r="ACH662" s="26"/>
      <c r="ACI662" s="26"/>
      <c r="ACJ662" s="26"/>
      <c r="ACK662" s="26"/>
      <c r="ACL662" s="26"/>
      <c r="ACM662" s="26"/>
      <c r="ACN662" s="26"/>
      <c r="ACO662" s="26"/>
      <c r="ACP662" s="26"/>
      <c r="ACQ662" s="26"/>
      <c r="ACR662" s="26"/>
      <c r="ACS662" s="26"/>
      <c r="ACT662" s="26"/>
      <c r="ACU662" s="26"/>
      <c r="ACV662" s="26"/>
      <c r="ACW662" s="26"/>
      <c r="ACX662" s="26"/>
      <c r="ACY662" s="26"/>
      <c r="ACZ662" s="26"/>
      <c r="ADA662" s="26"/>
      <c r="ADB662" s="26"/>
      <c r="ADC662" s="26"/>
      <c r="ADD662" s="26"/>
      <c r="ADE662" s="26"/>
      <c r="ADF662" s="26"/>
      <c r="ADG662" s="26"/>
      <c r="ADH662" s="26"/>
      <c r="ADI662" s="26"/>
      <c r="ADJ662" s="26"/>
      <c r="ADK662" s="26"/>
      <c r="ADL662" s="26"/>
      <c r="ADM662" s="26"/>
      <c r="ADN662" s="26"/>
      <c r="ADO662" s="26"/>
      <c r="ADP662" s="26"/>
      <c r="ADQ662" s="26"/>
      <c r="ADR662" s="26"/>
      <c r="ADS662" s="26"/>
      <c r="ADT662" s="26"/>
      <c r="ADU662" s="26"/>
      <c r="ADV662" s="26"/>
      <c r="ADW662" s="26"/>
      <c r="ADX662" s="26"/>
      <c r="ADY662" s="26"/>
      <c r="ADZ662" s="26"/>
      <c r="AEA662" s="26"/>
      <c r="AEB662" s="26"/>
      <c r="AEC662" s="26"/>
      <c r="AED662" s="26"/>
      <c r="AEE662" s="26"/>
      <c r="AEF662" s="26"/>
      <c r="AEG662" s="26"/>
      <c r="AEH662" s="26"/>
      <c r="AEI662" s="26"/>
      <c r="AEJ662" s="26"/>
      <c r="AEK662" s="26"/>
      <c r="AEL662" s="26"/>
      <c r="AEM662" s="26"/>
      <c r="AEN662" s="26"/>
      <c r="AEO662" s="26"/>
      <c r="AEP662" s="26"/>
      <c r="AEQ662" s="26"/>
      <c r="AER662" s="26"/>
      <c r="AES662" s="26"/>
      <c r="AET662" s="26"/>
      <c r="AEU662" s="26"/>
      <c r="AEV662" s="26"/>
      <c r="AEW662" s="26"/>
      <c r="AEX662" s="26"/>
      <c r="AEY662" s="26"/>
      <c r="AEZ662" s="26"/>
      <c r="AFA662" s="26"/>
      <c r="AFB662" s="26"/>
      <c r="AFC662" s="26"/>
      <c r="AFD662" s="26"/>
      <c r="AFE662" s="26"/>
      <c r="AFF662" s="26"/>
      <c r="AFG662" s="26"/>
      <c r="AFH662" s="26"/>
      <c r="AFI662" s="26"/>
      <c r="AFJ662" s="26"/>
      <c r="AFK662" s="26"/>
      <c r="AFL662" s="26"/>
      <c r="AFM662" s="26"/>
      <c r="AFN662" s="26"/>
      <c r="AFO662" s="26"/>
      <c r="AFP662" s="26"/>
      <c r="AFQ662" s="26"/>
      <c r="AFR662" s="26"/>
      <c r="AFS662" s="26"/>
      <c r="AFT662" s="26"/>
      <c r="AFU662" s="26"/>
      <c r="AFV662" s="26"/>
      <c r="AFW662" s="26"/>
      <c r="AFX662" s="26"/>
      <c r="AFY662" s="26"/>
      <c r="AFZ662" s="26"/>
      <c r="AGA662" s="26"/>
      <c r="AGB662" s="26"/>
      <c r="AGC662" s="26"/>
      <c r="AGD662" s="26"/>
      <c r="AGE662" s="26"/>
      <c r="AGF662" s="26"/>
      <c r="AGG662" s="26"/>
      <c r="AGH662" s="26"/>
      <c r="AGI662" s="26"/>
      <c r="AGJ662" s="26"/>
      <c r="AGK662" s="26"/>
      <c r="AGL662" s="26"/>
      <c r="AGM662" s="26"/>
      <c r="AGN662" s="26"/>
      <c r="AGO662" s="26"/>
    </row>
    <row r="663" spans="371:873" x14ac:dyDescent="0.25">
      <c r="NG663" s="26"/>
      <c r="NH663" s="26"/>
      <c r="NI663" s="26"/>
      <c r="NJ663" s="26"/>
      <c r="NK663" s="26"/>
      <c r="NL663" s="26"/>
      <c r="NM663" s="26"/>
      <c r="NN663" s="26"/>
      <c r="NO663" s="26"/>
      <c r="NP663" s="26"/>
      <c r="NQ663" s="26"/>
      <c r="NR663" s="26"/>
      <c r="NS663" s="26"/>
      <c r="NT663" s="26"/>
      <c r="NU663" s="26"/>
      <c r="NV663" s="26"/>
      <c r="NW663" s="26"/>
      <c r="NX663" s="26"/>
      <c r="NY663" s="26"/>
      <c r="NZ663" s="26"/>
      <c r="OA663" s="26"/>
      <c r="OB663" s="26"/>
      <c r="OC663" s="26"/>
      <c r="OD663" s="26"/>
      <c r="OE663" s="26"/>
      <c r="OF663" s="26"/>
      <c r="OG663" s="26"/>
      <c r="OH663" s="26"/>
      <c r="OI663" s="26"/>
      <c r="OJ663" s="26"/>
      <c r="OK663" s="26"/>
      <c r="OL663" s="26"/>
      <c r="OM663" s="26"/>
      <c r="ON663" s="26"/>
      <c r="OO663" s="26"/>
      <c r="OP663" s="26"/>
      <c r="OQ663" s="26"/>
      <c r="OR663" s="26"/>
      <c r="OS663" s="26"/>
      <c r="OT663" s="26"/>
      <c r="OU663" s="26"/>
      <c r="OV663" s="26"/>
      <c r="OW663" s="26"/>
      <c r="OX663" s="26"/>
      <c r="OY663" s="26"/>
      <c r="OZ663" s="26"/>
      <c r="PA663" s="26"/>
      <c r="PB663" s="26"/>
      <c r="PC663" s="26"/>
      <c r="PD663" s="26"/>
      <c r="PE663" s="26"/>
      <c r="PF663" s="26"/>
      <c r="PG663" s="26"/>
      <c r="PH663" s="26"/>
      <c r="PI663" s="26"/>
      <c r="PJ663" s="26"/>
      <c r="PK663" s="26"/>
      <c r="PL663" s="26"/>
      <c r="PM663" s="26"/>
      <c r="PN663" s="26"/>
      <c r="PO663" s="26"/>
      <c r="PP663" s="26"/>
      <c r="PQ663" s="26"/>
      <c r="PR663" s="26"/>
      <c r="PS663" s="26"/>
      <c r="PT663" s="26"/>
      <c r="PU663" s="26"/>
      <c r="PV663" s="26"/>
      <c r="PW663" s="26"/>
      <c r="PX663" s="26"/>
      <c r="PY663" s="26"/>
      <c r="PZ663" s="26"/>
      <c r="QA663" s="26"/>
      <c r="QB663" s="26"/>
      <c r="QC663" s="26"/>
      <c r="QD663" s="26"/>
      <c r="QE663" s="26"/>
      <c r="QF663" s="26"/>
      <c r="QG663" s="26"/>
      <c r="QH663" s="26"/>
      <c r="QI663" s="26"/>
      <c r="QJ663" s="26"/>
      <c r="QK663" s="26"/>
      <c r="QL663" s="26"/>
      <c r="QM663" s="26"/>
      <c r="QN663" s="26"/>
      <c r="QO663" s="26"/>
      <c r="QP663" s="26"/>
      <c r="QQ663" s="26"/>
      <c r="QR663" s="26"/>
      <c r="QS663" s="26"/>
      <c r="QT663" s="26"/>
      <c r="QU663" s="26"/>
      <c r="QV663" s="26"/>
      <c r="QW663" s="26"/>
      <c r="QX663" s="26"/>
      <c r="QY663" s="26"/>
      <c r="QZ663" s="26"/>
      <c r="RA663" s="26"/>
      <c r="RB663" s="26"/>
      <c r="RC663" s="26"/>
      <c r="RD663" s="26"/>
      <c r="RE663" s="26"/>
      <c r="RF663" s="26"/>
      <c r="RG663" s="26"/>
      <c r="RH663" s="26"/>
      <c r="RI663" s="26"/>
      <c r="RJ663" s="26"/>
      <c r="RK663" s="26"/>
      <c r="RL663" s="26"/>
      <c r="RM663" s="26"/>
      <c r="RN663" s="26"/>
      <c r="RO663" s="26"/>
      <c r="RP663" s="26"/>
      <c r="RQ663" s="26"/>
      <c r="RR663" s="26"/>
      <c r="RS663" s="26"/>
      <c r="RT663" s="26"/>
      <c r="RU663" s="26"/>
      <c r="RV663" s="26"/>
      <c r="RW663" s="26"/>
      <c r="RX663" s="26"/>
      <c r="RY663" s="26"/>
      <c r="RZ663" s="26"/>
      <c r="SA663" s="26"/>
      <c r="SB663" s="26"/>
      <c r="SC663" s="26"/>
      <c r="SD663" s="26"/>
      <c r="SE663" s="26"/>
      <c r="SF663" s="26"/>
      <c r="SG663" s="26"/>
      <c r="SH663" s="26"/>
      <c r="SI663" s="26"/>
      <c r="SJ663" s="26"/>
      <c r="SK663" s="26"/>
      <c r="SL663" s="26"/>
      <c r="SM663" s="26"/>
      <c r="SN663" s="26"/>
      <c r="SO663" s="26"/>
      <c r="SP663" s="26"/>
      <c r="AAV663" s="26"/>
      <c r="AAW663" s="26"/>
      <c r="AAX663" s="26"/>
      <c r="AAY663" s="26"/>
      <c r="AAZ663" s="26"/>
      <c r="ABA663" s="26"/>
      <c r="ABB663" s="26"/>
      <c r="ABC663" s="26"/>
      <c r="ABD663" s="26"/>
      <c r="ABE663" s="26"/>
      <c r="ABF663" s="26"/>
      <c r="ABG663" s="26"/>
      <c r="ABH663" s="26"/>
      <c r="ABI663" s="26"/>
      <c r="ABJ663" s="26"/>
      <c r="ABK663" s="26"/>
      <c r="ABL663" s="26"/>
      <c r="ABM663" s="26"/>
      <c r="ABN663" s="26"/>
      <c r="ABO663" s="26"/>
      <c r="ABP663" s="26"/>
      <c r="ABQ663" s="26"/>
      <c r="ABR663" s="26"/>
      <c r="ABS663" s="26"/>
      <c r="ABT663" s="26"/>
      <c r="ABU663" s="26"/>
      <c r="ABV663" s="26"/>
      <c r="ABW663" s="26"/>
      <c r="ABX663" s="26"/>
      <c r="ABY663" s="26"/>
      <c r="ABZ663" s="26"/>
      <c r="ACA663" s="26"/>
      <c r="ACB663" s="26"/>
      <c r="ACC663" s="26"/>
      <c r="ACD663" s="26"/>
      <c r="ACE663" s="26"/>
      <c r="ACF663" s="26"/>
      <c r="ACG663" s="26"/>
      <c r="ACH663" s="26"/>
      <c r="ACI663" s="26"/>
      <c r="ACJ663" s="26"/>
      <c r="ACK663" s="26"/>
      <c r="ACL663" s="26"/>
      <c r="ACM663" s="26"/>
      <c r="ACN663" s="26"/>
      <c r="ACO663" s="26"/>
      <c r="ACP663" s="26"/>
      <c r="ACQ663" s="26"/>
      <c r="ACR663" s="26"/>
      <c r="ACS663" s="26"/>
      <c r="ACT663" s="26"/>
      <c r="ACU663" s="26"/>
      <c r="ACV663" s="26"/>
      <c r="ACW663" s="26"/>
      <c r="ACX663" s="26"/>
      <c r="ACY663" s="26"/>
      <c r="ACZ663" s="26"/>
      <c r="ADA663" s="26"/>
      <c r="ADB663" s="26"/>
      <c r="ADC663" s="26"/>
      <c r="ADD663" s="26"/>
      <c r="ADE663" s="26"/>
      <c r="ADF663" s="26"/>
      <c r="ADG663" s="26"/>
      <c r="ADH663" s="26"/>
      <c r="ADI663" s="26"/>
      <c r="ADJ663" s="26"/>
      <c r="ADK663" s="26"/>
      <c r="ADL663" s="26"/>
      <c r="ADM663" s="26"/>
      <c r="ADN663" s="26"/>
      <c r="ADO663" s="26"/>
      <c r="ADP663" s="26"/>
      <c r="ADQ663" s="26"/>
      <c r="ADR663" s="26"/>
      <c r="ADS663" s="26"/>
      <c r="ADT663" s="26"/>
      <c r="ADU663" s="26"/>
      <c r="ADV663" s="26"/>
      <c r="ADW663" s="26"/>
      <c r="ADX663" s="26"/>
      <c r="ADY663" s="26"/>
      <c r="ADZ663" s="26"/>
      <c r="AEA663" s="26"/>
      <c r="AEB663" s="26"/>
      <c r="AEC663" s="26"/>
      <c r="AED663" s="26"/>
      <c r="AEE663" s="26"/>
      <c r="AEF663" s="26"/>
      <c r="AEG663" s="26"/>
      <c r="AEH663" s="26"/>
      <c r="AEI663" s="26"/>
      <c r="AEJ663" s="26"/>
      <c r="AEK663" s="26"/>
      <c r="AEL663" s="26"/>
      <c r="AEM663" s="26"/>
      <c r="AEN663" s="26"/>
      <c r="AEO663" s="26"/>
      <c r="AEP663" s="26"/>
      <c r="AEQ663" s="26"/>
      <c r="AER663" s="26"/>
      <c r="AES663" s="26"/>
      <c r="AET663" s="26"/>
      <c r="AEU663" s="26"/>
      <c r="AEV663" s="26"/>
      <c r="AEW663" s="26"/>
      <c r="AEX663" s="26"/>
      <c r="AEY663" s="26"/>
      <c r="AEZ663" s="26"/>
      <c r="AFA663" s="26"/>
      <c r="AFB663" s="26"/>
      <c r="AFC663" s="26"/>
      <c r="AFD663" s="26"/>
      <c r="AFE663" s="26"/>
      <c r="AFF663" s="26"/>
      <c r="AFG663" s="26"/>
      <c r="AFH663" s="26"/>
      <c r="AFI663" s="26"/>
      <c r="AFJ663" s="26"/>
      <c r="AFK663" s="26"/>
      <c r="AFL663" s="26"/>
      <c r="AFM663" s="26"/>
      <c r="AFN663" s="26"/>
      <c r="AFO663" s="26"/>
      <c r="AFP663" s="26"/>
      <c r="AFQ663" s="26"/>
      <c r="AFR663" s="26"/>
      <c r="AFS663" s="26"/>
      <c r="AFT663" s="26"/>
      <c r="AFU663" s="26"/>
      <c r="AFV663" s="26"/>
      <c r="AFW663" s="26"/>
      <c r="AFX663" s="26"/>
      <c r="AFY663" s="26"/>
      <c r="AFZ663" s="26"/>
      <c r="AGA663" s="26"/>
      <c r="AGB663" s="26"/>
      <c r="AGC663" s="26"/>
      <c r="AGD663" s="26"/>
      <c r="AGE663" s="26"/>
      <c r="AGF663" s="26"/>
      <c r="AGG663" s="26"/>
      <c r="AGH663" s="26"/>
      <c r="AGI663" s="26"/>
      <c r="AGJ663" s="26"/>
      <c r="AGK663" s="26"/>
      <c r="AGL663" s="26"/>
      <c r="AGM663" s="26"/>
      <c r="AGN663" s="26"/>
      <c r="AGO663" s="26"/>
    </row>
    <row r="664" spans="371:873" x14ac:dyDescent="0.25">
      <c r="NG664" s="26"/>
      <c r="NH664" s="26"/>
      <c r="NI664" s="26"/>
      <c r="NJ664" s="26"/>
      <c r="NK664" s="26"/>
      <c r="NL664" s="26"/>
      <c r="NM664" s="26"/>
      <c r="NN664" s="26"/>
      <c r="NO664" s="26"/>
      <c r="NP664" s="26"/>
      <c r="NQ664" s="26"/>
      <c r="NR664" s="26"/>
      <c r="NS664" s="26"/>
      <c r="NT664" s="26"/>
      <c r="NU664" s="26"/>
      <c r="NV664" s="26"/>
      <c r="NW664" s="26"/>
      <c r="NX664" s="26"/>
      <c r="NY664" s="26"/>
      <c r="NZ664" s="26"/>
      <c r="OA664" s="26"/>
      <c r="OB664" s="26"/>
      <c r="OC664" s="26"/>
      <c r="OD664" s="26"/>
      <c r="OE664" s="26"/>
      <c r="OF664" s="26"/>
      <c r="OG664" s="26"/>
      <c r="OH664" s="26"/>
      <c r="OI664" s="26"/>
      <c r="OJ664" s="26"/>
      <c r="OK664" s="26"/>
      <c r="OL664" s="26"/>
      <c r="OM664" s="26"/>
      <c r="ON664" s="26"/>
      <c r="OO664" s="26"/>
      <c r="OP664" s="26"/>
      <c r="OQ664" s="26"/>
      <c r="OR664" s="26"/>
      <c r="OS664" s="26"/>
      <c r="OT664" s="26"/>
      <c r="OU664" s="26"/>
      <c r="OV664" s="26"/>
      <c r="OW664" s="26"/>
      <c r="OX664" s="26"/>
      <c r="OY664" s="26"/>
      <c r="OZ664" s="26"/>
      <c r="PA664" s="26"/>
      <c r="PB664" s="26"/>
      <c r="PC664" s="26"/>
      <c r="PD664" s="26"/>
      <c r="PE664" s="26"/>
      <c r="PF664" s="26"/>
      <c r="PG664" s="26"/>
      <c r="PH664" s="26"/>
      <c r="PI664" s="26"/>
      <c r="PJ664" s="26"/>
      <c r="PK664" s="26"/>
      <c r="PL664" s="26"/>
      <c r="PM664" s="26"/>
      <c r="PN664" s="26"/>
      <c r="PO664" s="26"/>
      <c r="PP664" s="26"/>
      <c r="PQ664" s="26"/>
      <c r="PR664" s="26"/>
      <c r="PS664" s="26"/>
      <c r="PT664" s="26"/>
      <c r="PU664" s="26"/>
      <c r="PV664" s="26"/>
      <c r="PW664" s="26"/>
      <c r="PX664" s="26"/>
      <c r="PY664" s="26"/>
      <c r="PZ664" s="26"/>
      <c r="QA664" s="26"/>
      <c r="QB664" s="26"/>
      <c r="QC664" s="26"/>
      <c r="QD664" s="26"/>
      <c r="QE664" s="26"/>
      <c r="QF664" s="26"/>
      <c r="QG664" s="26"/>
      <c r="QH664" s="26"/>
      <c r="QI664" s="26"/>
      <c r="QJ664" s="26"/>
      <c r="QK664" s="26"/>
      <c r="QL664" s="26"/>
      <c r="QM664" s="26"/>
      <c r="QN664" s="26"/>
      <c r="QO664" s="26"/>
      <c r="QP664" s="26"/>
      <c r="QQ664" s="26"/>
      <c r="QR664" s="26"/>
      <c r="QS664" s="26"/>
      <c r="QT664" s="26"/>
      <c r="QU664" s="26"/>
      <c r="QV664" s="26"/>
      <c r="QW664" s="26"/>
      <c r="QX664" s="26"/>
      <c r="QY664" s="26"/>
      <c r="QZ664" s="26"/>
      <c r="RA664" s="26"/>
      <c r="RB664" s="26"/>
      <c r="RC664" s="26"/>
      <c r="RD664" s="26"/>
      <c r="RE664" s="26"/>
      <c r="RF664" s="26"/>
      <c r="RG664" s="26"/>
      <c r="RH664" s="26"/>
      <c r="RI664" s="26"/>
      <c r="RJ664" s="26"/>
      <c r="RK664" s="26"/>
      <c r="RL664" s="26"/>
      <c r="RM664" s="26"/>
      <c r="RN664" s="26"/>
      <c r="RO664" s="26"/>
      <c r="RP664" s="26"/>
      <c r="RQ664" s="26"/>
      <c r="RR664" s="26"/>
      <c r="RS664" s="26"/>
      <c r="RT664" s="26"/>
      <c r="RU664" s="26"/>
      <c r="RV664" s="26"/>
      <c r="RW664" s="26"/>
      <c r="RX664" s="26"/>
      <c r="RY664" s="26"/>
      <c r="RZ664" s="26"/>
      <c r="SA664" s="26"/>
      <c r="SB664" s="26"/>
      <c r="SC664" s="26"/>
      <c r="SD664" s="26"/>
      <c r="SE664" s="26"/>
      <c r="SF664" s="26"/>
      <c r="SG664" s="26"/>
      <c r="SH664" s="26"/>
      <c r="SI664" s="26"/>
      <c r="SJ664" s="26"/>
      <c r="SK664" s="26"/>
      <c r="SL664" s="26"/>
      <c r="SM664" s="26"/>
      <c r="SN664" s="26"/>
      <c r="SO664" s="26"/>
      <c r="SP664" s="26"/>
      <c r="AAV664" s="26"/>
      <c r="AAW664" s="26"/>
      <c r="AAX664" s="26"/>
      <c r="AAY664" s="26"/>
      <c r="AAZ664" s="26"/>
      <c r="ABA664" s="26"/>
      <c r="ABB664" s="26"/>
      <c r="ABC664" s="26"/>
      <c r="ABD664" s="26"/>
      <c r="ABE664" s="26"/>
      <c r="ABF664" s="26"/>
      <c r="ABG664" s="26"/>
      <c r="ABH664" s="26"/>
      <c r="ABI664" s="26"/>
      <c r="ABJ664" s="26"/>
      <c r="ABK664" s="26"/>
      <c r="ABL664" s="26"/>
      <c r="ABM664" s="26"/>
      <c r="ABN664" s="26"/>
      <c r="ABO664" s="26"/>
      <c r="ABP664" s="26"/>
      <c r="ABQ664" s="26"/>
      <c r="ABR664" s="26"/>
      <c r="ABS664" s="26"/>
      <c r="ABT664" s="26"/>
      <c r="ABU664" s="26"/>
      <c r="ABV664" s="26"/>
      <c r="ABW664" s="26"/>
      <c r="ABX664" s="26"/>
      <c r="ABY664" s="26"/>
      <c r="ABZ664" s="26"/>
      <c r="ACA664" s="26"/>
      <c r="ACB664" s="26"/>
      <c r="ACC664" s="26"/>
      <c r="ACD664" s="26"/>
      <c r="ACE664" s="26"/>
      <c r="ACF664" s="26"/>
      <c r="ACG664" s="26"/>
      <c r="ACH664" s="26"/>
      <c r="ACI664" s="26"/>
      <c r="ACJ664" s="26"/>
      <c r="ACK664" s="26"/>
      <c r="ACL664" s="26"/>
      <c r="ACM664" s="26"/>
      <c r="ACN664" s="26"/>
      <c r="ACO664" s="26"/>
      <c r="ACP664" s="26"/>
      <c r="ACQ664" s="26"/>
      <c r="ACR664" s="26"/>
      <c r="ACS664" s="26"/>
      <c r="ACT664" s="26"/>
      <c r="ACU664" s="26"/>
      <c r="ACV664" s="26"/>
      <c r="ACW664" s="26"/>
      <c r="ACX664" s="26"/>
      <c r="ACY664" s="26"/>
      <c r="ACZ664" s="26"/>
      <c r="ADA664" s="26"/>
      <c r="ADB664" s="26"/>
      <c r="ADC664" s="26"/>
      <c r="ADD664" s="26"/>
      <c r="ADE664" s="26"/>
      <c r="ADF664" s="26"/>
      <c r="ADG664" s="26"/>
      <c r="ADH664" s="26"/>
      <c r="ADI664" s="26"/>
      <c r="ADJ664" s="26"/>
      <c r="ADK664" s="26"/>
      <c r="ADL664" s="26"/>
      <c r="ADM664" s="26"/>
      <c r="ADN664" s="26"/>
      <c r="ADO664" s="26"/>
      <c r="ADP664" s="26"/>
      <c r="ADQ664" s="26"/>
      <c r="ADR664" s="26"/>
      <c r="ADS664" s="26"/>
      <c r="ADT664" s="26"/>
      <c r="ADU664" s="26"/>
      <c r="ADV664" s="26"/>
      <c r="ADW664" s="26"/>
      <c r="ADX664" s="26"/>
      <c r="ADY664" s="26"/>
      <c r="ADZ664" s="26"/>
      <c r="AEA664" s="26"/>
      <c r="AEB664" s="26"/>
      <c r="AEC664" s="26"/>
      <c r="AED664" s="26"/>
      <c r="AEE664" s="26"/>
      <c r="AEF664" s="26"/>
      <c r="AEG664" s="26"/>
      <c r="AEH664" s="26"/>
      <c r="AEI664" s="26"/>
      <c r="AEJ664" s="26"/>
      <c r="AEK664" s="26"/>
      <c r="AEL664" s="26"/>
      <c r="AEM664" s="26"/>
      <c r="AEN664" s="26"/>
      <c r="AEO664" s="26"/>
      <c r="AEP664" s="26"/>
      <c r="AEQ664" s="26"/>
      <c r="AER664" s="26"/>
      <c r="AES664" s="26"/>
      <c r="AET664" s="26"/>
      <c r="AEU664" s="26"/>
      <c r="AEV664" s="26"/>
      <c r="AEW664" s="26"/>
      <c r="AEX664" s="26"/>
      <c r="AEY664" s="26"/>
      <c r="AEZ664" s="26"/>
      <c r="AFA664" s="26"/>
      <c r="AFB664" s="26"/>
      <c r="AFC664" s="26"/>
      <c r="AFD664" s="26"/>
      <c r="AFE664" s="26"/>
      <c r="AFF664" s="26"/>
      <c r="AFG664" s="26"/>
      <c r="AFH664" s="26"/>
      <c r="AFI664" s="26"/>
      <c r="AFJ664" s="26"/>
      <c r="AFK664" s="26"/>
      <c r="AFL664" s="26"/>
      <c r="AFM664" s="26"/>
      <c r="AFN664" s="26"/>
      <c r="AFO664" s="26"/>
      <c r="AFP664" s="26"/>
      <c r="AFQ664" s="26"/>
      <c r="AFR664" s="26"/>
      <c r="AFS664" s="26"/>
      <c r="AFT664" s="26"/>
      <c r="AFU664" s="26"/>
      <c r="AFV664" s="26"/>
      <c r="AFW664" s="26"/>
      <c r="AFX664" s="26"/>
      <c r="AFY664" s="26"/>
      <c r="AFZ664" s="26"/>
      <c r="AGA664" s="26"/>
      <c r="AGB664" s="26"/>
      <c r="AGC664" s="26"/>
      <c r="AGD664" s="26"/>
      <c r="AGE664" s="26"/>
      <c r="AGF664" s="26"/>
      <c r="AGG664" s="26"/>
      <c r="AGH664" s="26"/>
      <c r="AGI664" s="26"/>
      <c r="AGJ664" s="26"/>
      <c r="AGK664" s="26"/>
      <c r="AGL664" s="26"/>
      <c r="AGM664" s="26"/>
      <c r="AGN664" s="26"/>
      <c r="AGO664" s="26"/>
    </row>
    <row r="665" spans="371:873" x14ac:dyDescent="0.25">
      <c r="NG665" s="26"/>
      <c r="NH665" s="26"/>
      <c r="NI665" s="26"/>
      <c r="NJ665" s="26"/>
      <c r="NK665" s="26"/>
      <c r="NL665" s="26"/>
      <c r="NM665" s="26"/>
      <c r="NN665" s="26"/>
      <c r="NO665" s="26"/>
      <c r="NP665" s="26"/>
      <c r="NQ665" s="26"/>
      <c r="NR665" s="26"/>
      <c r="NS665" s="26"/>
      <c r="NT665" s="26"/>
      <c r="NU665" s="26"/>
      <c r="NV665" s="26"/>
      <c r="NW665" s="26"/>
      <c r="NX665" s="26"/>
      <c r="NY665" s="26"/>
      <c r="NZ665" s="26"/>
      <c r="OA665" s="26"/>
      <c r="OB665" s="26"/>
      <c r="OC665" s="26"/>
      <c r="OD665" s="26"/>
      <c r="OE665" s="26"/>
      <c r="OF665" s="26"/>
      <c r="OG665" s="26"/>
      <c r="OH665" s="26"/>
      <c r="OI665" s="26"/>
      <c r="OJ665" s="26"/>
      <c r="OK665" s="26"/>
      <c r="OL665" s="26"/>
      <c r="OM665" s="26"/>
      <c r="ON665" s="26"/>
      <c r="OO665" s="26"/>
      <c r="OP665" s="26"/>
      <c r="OQ665" s="26"/>
      <c r="OR665" s="26"/>
      <c r="OS665" s="26"/>
      <c r="OT665" s="26"/>
      <c r="OU665" s="26"/>
      <c r="OV665" s="26"/>
      <c r="OW665" s="26"/>
      <c r="OX665" s="26"/>
      <c r="OY665" s="26"/>
      <c r="OZ665" s="26"/>
      <c r="PA665" s="26"/>
      <c r="PB665" s="26"/>
      <c r="PC665" s="26"/>
      <c r="PD665" s="26"/>
      <c r="PE665" s="26"/>
      <c r="PF665" s="26"/>
      <c r="PG665" s="26"/>
      <c r="PH665" s="26"/>
      <c r="PI665" s="26"/>
      <c r="PJ665" s="26"/>
      <c r="PK665" s="26"/>
      <c r="PL665" s="26"/>
      <c r="PM665" s="26"/>
      <c r="PN665" s="26"/>
      <c r="PO665" s="26"/>
      <c r="PP665" s="26"/>
      <c r="PQ665" s="26"/>
      <c r="PR665" s="26"/>
      <c r="PS665" s="26"/>
      <c r="PT665" s="26"/>
      <c r="PU665" s="26"/>
      <c r="PV665" s="26"/>
      <c r="PW665" s="26"/>
      <c r="PX665" s="26"/>
      <c r="PY665" s="26"/>
      <c r="PZ665" s="26"/>
      <c r="QA665" s="26"/>
      <c r="QB665" s="26"/>
      <c r="QC665" s="26"/>
      <c r="QD665" s="26"/>
      <c r="QE665" s="26"/>
      <c r="QF665" s="26"/>
      <c r="QG665" s="26"/>
      <c r="QH665" s="26"/>
      <c r="QI665" s="26"/>
      <c r="QJ665" s="26"/>
      <c r="QK665" s="26"/>
      <c r="QL665" s="26"/>
      <c r="QM665" s="26"/>
      <c r="QN665" s="26"/>
      <c r="QO665" s="26"/>
      <c r="QP665" s="26"/>
      <c r="QQ665" s="26"/>
      <c r="QR665" s="26"/>
      <c r="QS665" s="26"/>
      <c r="QT665" s="26"/>
      <c r="QU665" s="26"/>
      <c r="QV665" s="26"/>
      <c r="QW665" s="26"/>
      <c r="QX665" s="26"/>
      <c r="QY665" s="26"/>
      <c r="QZ665" s="26"/>
      <c r="RA665" s="26"/>
      <c r="RB665" s="26"/>
      <c r="RC665" s="26"/>
      <c r="RD665" s="26"/>
      <c r="RE665" s="26"/>
      <c r="RF665" s="26"/>
      <c r="RG665" s="26"/>
      <c r="RH665" s="26"/>
      <c r="RI665" s="26"/>
      <c r="RJ665" s="26"/>
      <c r="RK665" s="26"/>
      <c r="RL665" s="26"/>
      <c r="RM665" s="26"/>
      <c r="RN665" s="26"/>
      <c r="RO665" s="26"/>
      <c r="RP665" s="26"/>
      <c r="RQ665" s="26"/>
      <c r="RR665" s="26"/>
      <c r="RS665" s="26"/>
      <c r="RT665" s="26"/>
      <c r="RU665" s="26"/>
      <c r="RV665" s="26"/>
      <c r="RW665" s="26"/>
      <c r="RX665" s="26"/>
      <c r="RY665" s="26"/>
      <c r="RZ665" s="26"/>
      <c r="SA665" s="26"/>
      <c r="SB665" s="26"/>
      <c r="SC665" s="26"/>
      <c r="SD665" s="26"/>
      <c r="SE665" s="26"/>
      <c r="SF665" s="26"/>
      <c r="SG665" s="26"/>
      <c r="SH665" s="26"/>
      <c r="SI665" s="26"/>
      <c r="SJ665" s="26"/>
      <c r="SK665" s="26"/>
      <c r="SL665" s="26"/>
      <c r="SM665" s="26"/>
      <c r="SN665" s="26"/>
      <c r="SO665" s="26"/>
      <c r="SP665" s="26"/>
      <c r="AAV665" s="26"/>
      <c r="AAW665" s="26"/>
      <c r="AAX665" s="26"/>
      <c r="AAY665" s="26"/>
      <c r="AAZ665" s="26"/>
      <c r="ABA665" s="26"/>
      <c r="ABB665" s="26"/>
      <c r="ABC665" s="26"/>
      <c r="ABD665" s="26"/>
      <c r="ABE665" s="26"/>
      <c r="ABF665" s="26"/>
      <c r="ABG665" s="26"/>
      <c r="ABH665" s="26"/>
      <c r="ABI665" s="26"/>
      <c r="ABJ665" s="26"/>
      <c r="ABK665" s="26"/>
      <c r="ABL665" s="26"/>
      <c r="ABM665" s="26"/>
      <c r="ABN665" s="26"/>
      <c r="ABO665" s="26"/>
      <c r="ABP665" s="26"/>
      <c r="ABQ665" s="26"/>
      <c r="ABR665" s="26"/>
      <c r="ABS665" s="26"/>
      <c r="ABT665" s="26"/>
      <c r="ABU665" s="26"/>
      <c r="ABV665" s="26"/>
      <c r="ABW665" s="26"/>
      <c r="ABX665" s="26"/>
      <c r="ABY665" s="26"/>
      <c r="ABZ665" s="26"/>
      <c r="ACA665" s="26"/>
      <c r="ACB665" s="26"/>
      <c r="ACC665" s="26"/>
      <c r="ACD665" s="26"/>
      <c r="ACE665" s="26"/>
      <c r="ACF665" s="26"/>
      <c r="ACG665" s="26"/>
      <c r="ACH665" s="26"/>
      <c r="ACI665" s="26"/>
      <c r="ACJ665" s="26"/>
      <c r="ACK665" s="26"/>
      <c r="ACL665" s="26"/>
      <c r="ACM665" s="26"/>
      <c r="ACN665" s="26"/>
      <c r="ACO665" s="26"/>
      <c r="ACP665" s="26"/>
      <c r="ACQ665" s="26"/>
      <c r="ACR665" s="26"/>
      <c r="ACS665" s="26"/>
      <c r="ACT665" s="26"/>
      <c r="ACU665" s="26"/>
      <c r="ACV665" s="26"/>
      <c r="ACW665" s="26"/>
      <c r="ACX665" s="26"/>
      <c r="ACY665" s="26"/>
      <c r="ACZ665" s="26"/>
      <c r="ADA665" s="26"/>
      <c r="ADB665" s="26"/>
      <c r="ADC665" s="26"/>
      <c r="ADD665" s="26"/>
      <c r="ADE665" s="26"/>
      <c r="ADF665" s="26"/>
      <c r="ADG665" s="26"/>
      <c r="ADH665" s="26"/>
      <c r="ADI665" s="26"/>
      <c r="ADJ665" s="26"/>
      <c r="ADK665" s="26"/>
      <c r="ADL665" s="26"/>
      <c r="ADM665" s="26"/>
      <c r="ADN665" s="26"/>
      <c r="ADO665" s="26"/>
      <c r="ADP665" s="26"/>
      <c r="ADQ665" s="26"/>
      <c r="ADR665" s="26"/>
      <c r="ADS665" s="26"/>
      <c r="ADT665" s="26"/>
      <c r="ADU665" s="26"/>
      <c r="ADV665" s="26"/>
      <c r="ADW665" s="26"/>
      <c r="ADX665" s="26"/>
      <c r="ADY665" s="26"/>
      <c r="ADZ665" s="26"/>
      <c r="AEA665" s="26"/>
      <c r="AEB665" s="26"/>
      <c r="AEC665" s="26"/>
      <c r="AED665" s="26"/>
      <c r="AEE665" s="26"/>
      <c r="AEF665" s="26"/>
      <c r="AEG665" s="26"/>
      <c r="AEH665" s="26"/>
      <c r="AEI665" s="26"/>
      <c r="AEJ665" s="26"/>
      <c r="AEK665" s="26"/>
      <c r="AEL665" s="26"/>
      <c r="AEM665" s="26"/>
      <c r="AEN665" s="26"/>
      <c r="AEO665" s="26"/>
      <c r="AEP665" s="26"/>
      <c r="AEQ665" s="26"/>
      <c r="AER665" s="26"/>
      <c r="AES665" s="26"/>
      <c r="AET665" s="26"/>
      <c r="AEU665" s="26"/>
      <c r="AEV665" s="26"/>
      <c r="AEW665" s="26"/>
      <c r="AEX665" s="26"/>
      <c r="AEY665" s="26"/>
      <c r="AEZ665" s="26"/>
      <c r="AFA665" s="26"/>
      <c r="AFB665" s="26"/>
      <c r="AFC665" s="26"/>
      <c r="AFD665" s="26"/>
      <c r="AFE665" s="26"/>
      <c r="AFF665" s="26"/>
      <c r="AFG665" s="26"/>
      <c r="AFH665" s="26"/>
      <c r="AFI665" s="26"/>
      <c r="AFJ665" s="26"/>
      <c r="AFK665" s="26"/>
      <c r="AFL665" s="26"/>
      <c r="AFM665" s="26"/>
      <c r="AFN665" s="26"/>
      <c r="AFO665" s="26"/>
      <c r="AFP665" s="26"/>
      <c r="AFQ665" s="26"/>
      <c r="AFR665" s="26"/>
      <c r="AFS665" s="26"/>
      <c r="AFT665" s="26"/>
      <c r="AFU665" s="26"/>
      <c r="AFV665" s="26"/>
      <c r="AFW665" s="26"/>
      <c r="AFX665" s="26"/>
      <c r="AFY665" s="26"/>
      <c r="AFZ665" s="26"/>
      <c r="AGA665" s="26"/>
      <c r="AGB665" s="26"/>
      <c r="AGC665" s="26"/>
      <c r="AGD665" s="26"/>
      <c r="AGE665" s="26"/>
      <c r="AGF665" s="26"/>
      <c r="AGG665" s="26"/>
      <c r="AGH665" s="26"/>
      <c r="AGI665" s="26"/>
      <c r="AGJ665" s="26"/>
      <c r="AGK665" s="26"/>
      <c r="AGL665" s="26"/>
      <c r="AGM665" s="26"/>
      <c r="AGN665" s="26"/>
      <c r="AGO665" s="26"/>
    </row>
    <row r="666" spans="371:873" x14ac:dyDescent="0.25">
      <c r="NG666" s="26"/>
      <c r="NH666" s="26"/>
      <c r="NI666" s="26"/>
      <c r="NJ666" s="26"/>
      <c r="NK666" s="26"/>
      <c r="NL666" s="26"/>
      <c r="NM666" s="26"/>
      <c r="NN666" s="26"/>
      <c r="NO666" s="26"/>
      <c r="NP666" s="26"/>
      <c r="NQ666" s="26"/>
      <c r="NR666" s="26"/>
      <c r="NS666" s="26"/>
      <c r="NT666" s="26"/>
      <c r="NU666" s="26"/>
      <c r="NV666" s="26"/>
      <c r="NW666" s="26"/>
      <c r="NX666" s="26"/>
      <c r="NY666" s="26"/>
      <c r="NZ666" s="26"/>
      <c r="OA666" s="26"/>
      <c r="OB666" s="26"/>
      <c r="OC666" s="26"/>
      <c r="OD666" s="26"/>
      <c r="OE666" s="26"/>
      <c r="OF666" s="26"/>
      <c r="OG666" s="26"/>
      <c r="OH666" s="26"/>
      <c r="OI666" s="26"/>
      <c r="OJ666" s="26"/>
      <c r="OK666" s="26"/>
      <c r="OL666" s="26"/>
      <c r="OM666" s="26"/>
      <c r="ON666" s="26"/>
      <c r="OO666" s="26"/>
      <c r="OP666" s="26"/>
      <c r="OQ666" s="26"/>
      <c r="OR666" s="26"/>
      <c r="OS666" s="26"/>
      <c r="OT666" s="26"/>
      <c r="OU666" s="26"/>
      <c r="OV666" s="26"/>
      <c r="OW666" s="26"/>
      <c r="OX666" s="26"/>
      <c r="OY666" s="26"/>
      <c r="OZ666" s="26"/>
      <c r="PA666" s="26"/>
      <c r="PB666" s="26"/>
      <c r="PC666" s="26"/>
      <c r="PD666" s="26"/>
      <c r="PE666" s="26"/>
      <c r="PF666" s="26"/>
      <c r="PG666" s="26"/>
      <c r="PH666" s="26"/>
      <c r="PI666" s="26"/>
      <c r="PJ666" s="26"/>
      <c r="PK666" s="26"/>
      <c r="PL666" s="26"/>
      <c r="PM666" s="26"/>
      <c r="PN666" s="26"/>
      <c r="PO666" s="26"/>
      <c r="PP666" s="26"/>
      <c r="PQ666" s="26"/>
      <c r="PR666" s="26"/>
      <c r="PS666" s="26"/>
      <c r="PT666" s="26"/>
      <c r="PU666" s="26"/>
      <c r="PV666" s="26"/>
      <c r="PW666" s="26"/>
      <c r="PX666" s="26"/>
      <c r="PY666" s="26"/>
      <c r="PZ666" s="26"/>
      <c r="QA666" s="26"/>
      <c r="QB666" s="26"/>
      <c r="QC666" s="26"/>
      <c r="QD666" s="26"/>
      <c r="QE666" s="26"/>
      <c r="QF666" s="26"/>
      <c r="QG666" s="26"/>
      <c r="QH666" s="26"/>
      <c r="QI666" s="26"/>
      <c r="QJ666" s="26"/>
      <c r="QK666" s="26"/>
      <c r="QL666" s="26"/>
      <c r="QM666" s="26"/>
      <c r="QN666" s="26"/>
      <c r="QO666" s="26"/>
      <c r="QP666" s="26"/>
      <c r="QQ666" s="26"/>
      <c r="QR666" s="26"/>
      <c r="QS666" s="26"/>
      <c r="QT666" s="26"/>
      <c r="QU666" s="26"/>
      <c r="QV666" s="26"/>
      <c r="QW666" s="26"/>
      <c r="QX666" s="26"/>
      <c r="QY666" s="26"/>
      <c r="QZ666" s="26"/>
      <c r="RA666" s="26"/>
      <c r="RB666" s="26"/>
      <c r="RC666" s="26"/>
      <c r="RD666" s="26"/>
      <c r="RE666" s="26"/>
      <c r="RF666" s="26"/>
      <c r="RG666" s="26"/>
      <c r="RH666" s="26"/>
      <c r="RI666" s="26"/>
      <c r="RJ666" s="26"/>
      <c r="RK666" s="26"/>
      <c r="RL666" s="26"/>
      <c r="RM666" s="26"/>
      <c r="RN666" s="26"/>
      <c r="RO666" s="26"/>
      <c r="RP666" s="26"/>
      <c r="RQ666" s="26"/>
      <c r="RR666" s="26"/>
      <c r="RS666" s="26"/>
      <c r="RT666" s="26"/>
      <c r="RU666" s="26"/>
      <c r="RV666" s="26"/>
      <c r="RW666" s="26"/>
      <c r="RX666" s="26"/>
      <c r="RY666" s="26"/>
      <c r="RZ666" s="26"/>
      <c r="SA666" s="26"/>
      <c r="SB666" s="26"/>
      <c r="SC666" s="26"/>
      <c r="SD666" s="26"/>
      <c r="SE666" s="26"/>
      <c r="SF666" s="26"/>
      <c r="SG666" s="26"/>
      <c r="SH666" s="26"/>
      <c r="SI666" s="26"/>
      <c r="SJ666" s="26"/>
      <c r="SK666" s="26"/>
      <c r="SL666" s="26"/>
      <c r="SM666" s="26"/>
      <c r="SN666" s="26"/>
      <c r="SO666" s="26"/>
      <c r="SP666" s="26"/>
      <c r="AAV666" s="26"/>
      <c r="AAW666" s="26"/>
      <c r="AAX666" s="26"/>
      <c r="AAY666" s="26"/>
      <c r="AAZ666" s="26"/>
      <c r="ABA666" s="26"/>
      <c r="ABB666" s="26"/>
      <c r="ABC666" s="26"/>
      <c r="ABD666" s="26"/>
      <c r="ABE666" s="26"/>
      <c r="ABF666" s="26"/>
      <c r="ABG666" s="26"/>
      <c r="ABH666" s="26"/>
      <c r="ABI666" s="26"/>
      <c r="ABJ666" s="26"/>
      <c r="ABK666" s="26"/>
      <c r="ABL666" s="26"/>
      <c r="ABM666" s="26"/>
      <c r="ABN666" s="26"/>
      <c r="ABO666" s="26"/>
      <c r="ABP666" s="26"/>
      <c r="ABQ666" s="26"/>
      <c r="ABR666" s="26"/>
      <c r="ABS666" s="26"/>
      <c r="ABT666" s="26"/>
      <c r="ABU666" s="26"/>
      <c r="ABV666" s="26"/>
      <c r="ABW666" s="26"/>
      <c r="ABX666" s="26"/>
      <c r="ABY666" s="26"/>
      <c r="ABZ666" s="26"/>
      <c r="ACA666" s="26"/>
      <c r="ACB666" s="26"/>
      <c r="ACC666" s="26"/>
      <c r="ACD666" s="26"/>
      <c r="ACE666" s="26"/>
      <c r="ACF666" s="26"/>
      <c r="ACG666" s="26"/>
      <c r="ACH666" s="26"/>
      <c r="ACI666" s="26"/>
      <c r="ACJ666" s="26"/>
      <c r="ACK666" s="26"/>
      <c r="ACL666" s="26"/>
      <c r="ACM666" s="26"/>
      <c r="ACN666" s="26"/>
      <c r="ACO666" s="26"/>
      <c r="ACP666" s="26"/>
      <c r="ACQ666" s="26"/>
      <c r="ACR666" s="26"/>
      <c r="ACS666" s="26"/>
      <c r="ACT666" s="26"/>
      <c r="ACU666" s="26"/>
      <c r="ACV666" s="26"/>
      <c r="ACW666" s="26"/>
      <c r="ACX666" s="26"/>
      <c r="ACY666" s="26"/>
      <c r="ACZ666" s="26"/>
      <c r="ADA666" s="26"/>
      <c r="ADB666" s="26"/>
      <c r="ADC666" s="26"/>
      <c r="ADD666" s="26"/>
      <c r="ADE666" s="26"/>
      <c r="ADF666" s="26"/>
      <c r="ADG666" s="26"/>
      <c r="ADH666" s="26"/>
      <c r="ADI666" s="26"/>
      <c r="ADJ666" s="26"/>
      <c r="ADK666" s="26"/>
      <c r="ADL666" s="26"/>
      <c r="ADM666" s="26"/>
      <c r="ADN666" s="26"/>
      <c r="ADO666" s="26"/>
      <c r="ADP666" s="26"/>
      <c r="ADQ666" s="26"/>
      <c r="ADR666" s="26"/>
      <c r="ADS666" s="26"/>
      <c r="ADT666" s="26"/>
      <c r="ADU666" s="26"/>
      <c r="ADV666" s="26"/>
      <c r="ADW666" s="26"/>
      <c r="ADX666" s="26"/>
      <c r="ADY666" s="26"/>
      <c r="ADZ666" s="26"/>
      <c r="AEA666" s="26"/>
      <c r="AEB666" s="26"/>
      <c r="AEC666" s="26"/>
      <c r="AED666" s="26"/>
      <c r="AEE666" s="26"/>
      <c r="AEF666" s="26"/>
      <c r="AEG666" s="26"/>
      <c r="AEH666" s="26"/>
      <c r="AEI666" s="26"/>
      <c r="AEJ666" s="26"/>
      <c r="AEK666" s="26"/>
      <c r="AEL666" s="26"/>
      <c r="AEM666" s="26"/>
      <c r="AEN666" s="26"/>
      <c r="AEO666" s="26"/>
      <c r="AEP666" s="26"/>
      <c r="AEQ666" s="26"/>
      <c r="AER666" s="26"/>
      <c r="AES666" s="26"/>
      <c r="AET666" s="26"/>
      <c r="AEU666" s="26"/>
      <c r="AEV666" s="26"/>
      <c r="AEW666" s="26"/>
      <c r="AEX666" s="26"/>
      <c r="AEY666" s="26"/>
      <c r="AEZ666" s="26"/>
      <c r="AFA666" s="26"/>
      <c r="AFB666" s="26"/>
      <c r="AFC666" s="26"/>
      <c r="AFD666" s="26"/>
      <c r="AFE666" s="26"/>
      <c r="AFF666" s="26"/>
      <c r="AFG666" s="26"/>
      <c r="AFH666" s="26"/>
      <c r="AFI666" s="26"/>
      <c r="AFJ666" s="26"/>
      <c r="AFK666" s="26"/>
      <c r="AFL666" s="26"/>
      <c r="AFM666" s="26"/>
      <c r="AFN666" s="26"/>
      <c r="AFO666" s="26"/>
      <c r="AFP666" s="26"/>
      <c r="AFQ666" s="26"/>
      <c r="AFR666" s="26"/>
      <c r="AFS666" s="26"/>
      <c r="AFT666" s="26"/>
      <c r="AFU666" s="26"/>
      <c r="AFV666" s="26"/>
      <c r="AFW666" s="26"/>
      <c r="AFX666" s="26"/>
      <c r="AFY666" s="26"/>
      <c r="AFZ666" s="26"/>
      <c r="AGA666" s="26"/>
      <c r="AGB666" s="26"/>
      <c r="AGC666" s="26"/>
      <c r="AGD666" s="26"/>
      <c r="AGE666" s="26"/>
      <c r="AGF666" s="26"/>
      <c r="AGG666" s="26"/>
      <c r="AGH666" s="26"/>
      <c r="AGI666" s="26"/>
      <c r="AGJ666" s="26"/>
      <c r="AGK666" s="26"/>
      <c r="AGL666" s="26"/>
      <c r="AGM666" s="26"/>
      <c r="AGN666" s="26"/>
      <c r="AGO666" s="26"/>
    </row>
    <row r="667" spans="371:873" x14ac:dyDescent="0.25">
      <c r="NG667" s="26"/>
      <c r="NH667" s="26"/>
      <c r="NI667" s="26"/>
      <c r="NJ667" s="26"/>
      <c r="NK667" s="26"/>
      <c r="NL667" s="26"/>
      <c r="NM667" s="26"/>
      <c r="NN667" s="26"/>
      <c r="NO667" s="26"/>
      <c r="NP667" s="26"/>
      <c r="NQ667" s="26"/>
      <c r="NR667" s="26"/>
      <c r="NS667" s="26"/>
      <c r="NT667" s="26"/>
      <c r="NU667" s="26"/>
      <c r="NV667" s="26"/>
      <c r="NW667" s="26"/>
      <c r="NX667" s="26"/>
      <c r="NY667" s="26"/>
      <c r="NZ667" s="26"/>
      <c r="OA667" s="26"/>
      <c r="OB667" s="26"/>
      <c r="OC667" s="26"/>
      <c r="OD667" s="26"/>
      <c r="OE667" s="26"/>
      <c r="OF667" s="26"/>
      <c r="OG667" s="26"/>
      <c r="OH667" s="26"/>
      <c r="OI667" s="26"/>
      <c r="OJ667" s="26"/>
      <c r="OK667" s="26"/>
      <c r="OL667" s="26"/>
      <c r="OM667" s="26"/>
      <c r="ON667" s="26"/>
      <c r="OO667" s="26"/>
      <c r="OP667" s="26"/>
      <c r="OQ667" s="26"/>
      <c r="OR667" s="26"/>
      <c r="OS667" s="26"/>
      <c r="OT667" s="26"/>
      <c r="OU667" s="26"/>
      <c r="OV667" s="26"/>
      <c r="OW667" s="26"/>
      <c r="OX667" s="26"/>
      <c r="OY667" s="26"/>
      <c r="OZ667" s="26"/>
      <c r="PA667" s="26"/>
      <c r="PB667" s="26"/>
      <c r="PC667" s="26"/>
      <c r="PD667" s="26"/>
      <c r="PE667" s="26"/>
      <c r="PF667" s="26"/>
      <c r="PG667" s="26"/>
      <c r="PH667" s="26"/>
      <c r="PI667" s="26"/>
      <c r="PJ667" s="26"/>
      <c r="PK667" s="26"/>
      <c r="PL667" s="26"/>
      <c r="PM667" s="26"/>
      <c r="PN667" s="26"/>
      <c r="PO667" s="26"/>
      <c r="PP667" s="26"/>
      <c r="PQ667" s="26"/>
      <c r="PR667" s="26"/>
      <c r="PS667" s="26"/>
      <c r="PT667" s="26"/>
      <c r="PU667" s="26"/>
      <c r="PV667" s="26"/>
      <c r="PW667" s="26"/>
      <c r="PX667" s="26"/>
      <c r="PY667" s="26"/>
      <c r="PZ667" s="26"/>
      <c r="QA667" s="26"/>
      <c r="QB667" s="26"/>
      <c r="QC667" s="26"/>
      <c r="QD667" s="26"/>
      <c r="QE667" s="26"/>
      <c r="QF667" s="26"/>
      <c r="QG667" s="26"/>
      <c r="QH667" s="26"/>
      <c r="QI667" s="26"/>
      <c r="QJ667" s="26"/>
      <c r="QK667" s="26"/>
      <c r="QL667" s="26"/>
      <c r="QM667" s="26"/>
      <c r="QN667" s="26"/>
      <c r="QO667" s="26"/>
      <c r="QP667" s="26"/>
      <c r="QQ667" s="26"/>
      <c r="QR667" s="26"/>
      <c r="QS667" s="26"/>
      <c r="QT667" s="26"/>
      <c r="QU667" s="26"/>
      <c r="QV667" s="26"/>
      <c r="QW667" s="26"/>
      <c r="QX667" s="26"/>
      <c r="QY667" s="26"/>
      <c r="QZ667" s="26"/>
      <c r="RA667" s="26"/>
      <c r="RB667" s="26"/>
      <c r="RC667" s="26"/>
      <c r="RD667" s="26"/>
      <c r="RE667" s="26"/>
      <c r="RF667" s="26"/>
      <c r="RG667" s="26"/>
      <c r="RH667" s="26"/>
      <c r="RI667" s="26"/>
      <c r="RJ667" s="26"/>
      <c r="RK667" s="26"/>
      <c r="RL667" s="26"/>
      <c r="RM667" s="26"/>
      <c r="RN667" s="26"/>
      <c r="RO667" s="26"/>
      <c r="RP667" s="26"/>
      <c r="RQ667" s="26"/>
      <c r="RR667" s="26"/>
      <c r="RS667" s="26"/>
      <c r="RT667" s="26"/>
      <c r="RU667" s="26"/>
      <c r="RV667" s="26"/>
      <c r="RW667" s="26"/>
      <c r="RX667" s="26"/>
      <c r="RY667" s="26"/>
      <c r="RZ667" s="26"/>
      <c r="SA667" s="26"/>
      <c r="SB667" s="26"/>
      <c r="SC667" s="26"/>
      <c r="SD667" s="26"/>
      <c r="SE667" s="26"/>
      <c r="SF667" s="26"/>
      <c r="SG667" s="26"/>
      <c r="SH667" s="26"/>
      <c r="SI667" s="26"/>
      <c r="SJ667" s="26"/>
      <c r="SK667" s="26"/>
      <c r="SL667" s="26"/>
      <c r="SM667" s="26"/>
      <c r="SN667" s="26"/>
      <c r="SO667" s="26"/>
      <c r="SP667" s="26"/>
      <c r="AAV667" s="26"/>
      <c r="AAW667" s="26"/>
      <c r="AAX667" s="26"/>
      <c r="AAY667" s="26"/>
      <c r="AAZ667" s="26"/>
      <c r="ABA667" s="26"/>
      <c r="ABB667" s="26"/>
      <c r="ABC667" s="26"/>
      <c r="ABD667" s="26"/>
      <c r="ABE667" s="26"/>
      <c r="ABF667" s="26"/>
      <c r="ABG667" s="26"/>
      <c r="ABH667" s="26"/>
      <c r="ABI667" s="26"/>
      <c r="ABJ667" s="26"/>
      <c r="ABK667" s="26"/>
      <c r="ABL667" s="26"/>
      <c r="ABM667" s="26"/>
      <c r="ABN667" s="26"/>
      <c r="ABO667" s="26"/>
      <c r="ABP667" s="26"/>
      <c r="ABQ667" s="26"/>
      <c r="ABR667" s="26"/>
      <c r="ABS667" s="26"/>
      <c r="ABT667" s="26"/>
      <c r="ABU667" s="26"/>
      <c r="ABV667" s="26"/>
      <c r="ABW667" s="26"/>
      <c r="ABX667" s="26"/>
      <c r="ABY667" s="26"/>
      <c r="ABZ667" s="26"/>
      <c r="ACA667" s="26"/>
      <c r="ACB667" s="26"/>
      <c r="ACC667" s="26"/>
      <c r="ACD667" s="26"/>
      <c r="ACE667" s="26"/>
      <c r="ACF667" s="26"/>
      <c r="ACG667" s="26"/>
      <c r="ACH667" s="26"/>
      <c r="ACI667" s="26"/>
      <c r="ACJ667" s="26"/>
      <c r="ACK667" s="26"/>
      <c r="ACL667" s="26"/>
      <c r="ACM667" s="26"/>
      <c r="ACN667" s="26"/>
      <c r="ACO667" s="26"/>
      <c r="ACP667" s="26"/>
      <c r="ACQ667" s="26"/>
      <c r="ACR667" s="26"/>
      <c r="ACS667" s="26"/>
      <c r="ACT667" s="26"/>
      <c r="ACU667" s="26"/>
      <c r="ACV667" s="26"/>
      <c r="ACW667" s="26"/>
      <c r="ACX667" s="26"/>
      <c r="ACY667" s="26"/>
      <c r="ACZ667" s="26"/>
      <c r="ADA667" s="26"/>
      <c r="ADB667" s="26"/>
      <c r="ADC667" s="26"/>
      <c r="ADD667" s="26"/>
      <c r="ADE667" s="26"/>
      <c r="ADF667" s="26"/>
      <c r="ADG667" s="26"/>
      <c r="ADH667" s="26"/>
      <c r="ADI667" s="26"/>
      <c r="ADJ667" s="26"/>
      <c r="ADK667" s="26"/>
      <c r="ADL667" s="26"/>
      <c r="ADM667" s="26"/>
      <c r="ADN667" s="26"/>
      <c r="ADO667" s="26"/>
      <c r="ADP667" s="26"/>
      <c r="ADQ667" s="26"/>
      <c r="ADR667" s="26"/>
      <c r="ADS667" s="26"/>
      <c r="ADT667" s="26"/>
      <c r="ADU667" s="26"/>
      <c r="ADV667" s="26"/>
      <c r="ADW667" s="26"/>
      <c r="ADX667" s="26"/>
      <c r="ADY667" s="26"/>
      <c r="ADZ667" s="26"/>
      <c r="AEA667" s="26"/>
      <c r="AEB667" s="26"/>
      <c r="AEC667" s="26"/>
      <c r="AED667" s="26"/>
      <c r="AEE667" s="26"/>
      <c r="AEF667" s="26"/>
      <c r="AEG667" s="26"/>
      <c r="AEH667" s="26"/>
      <c r="AEI667" s="26"/>
      <c r="AEJ667" s="26"/>
      <c r="AEK667" s="26"/>
      <c r="AEL667" s="26"/>
      <c r="AEM667" s="26"/>
      <c r="AEN667" s="26"/>
      <c r="AEO667" s="26"/>
      <c r="AEP667" s="26"/>
      <c r="AEQ667" s="26"/>
      <c r="AER667" s="26"/>
      <c r="AES667" s="26"/>
      <c r="AET667" s="26"/>
      <c r="AEU667" s="26"/>
      <c r="AEV667" s="26"/>
      <c r="AEW667" s="26"/>
      <c r="AEX667" s="26"/>
      <c r="AEY667" s="26"/>
      <c r="AEZ667" s="26"/>
      <c r="AFA667" s="26"/>
      <c r="AFB667" s="26"/>
      <c r="AFC667" s="26"/>
      <c r="AFD667" s="26"/>
      <c r="AFE667" s="26"/>
      <c r="AFF667" s="26"/>
      <c r="AFG667" s="26"/>
      <c r="AFH667" s="26"/>
      <c r="AFI667" s="26"/>
      <c r="AFJ667" s="26"/>
      <c r="AFK667" s="26"/>
      <c r="AFL667" s="26"/>
      <c r="AFM667" s="26"/>
      <c r="AFN667" s="26"/>
      <c r="AFO667" s="26"/>
      <c r="AFP667" s="26"/>
      <c r="AFQ667" s="26"/>
      <c r="AFR667" s="26"/>
      <c r="AFS667" s="26"/>
      <c r="AFT667" s="26"/>
      <c r="AFU667" s="26"/>
      <c r="AFV667" s="26"/>
      <c r="AFW667" s="26"/>
      <c r="AFX667" s="26"/>
      <c r="AFY667" s="26"/>
      <c r="AFZ667" s="26"/>
      <c r="AGA667" s="26"/>
      <c r="AGB667" s="26"/>
      <c r="AGC667" s="26"/>
      <c r="AGD667" s="26"/>
      <c r="AGE667" s="26"/>
      <c r="AGF667" s="26"/>
      <c r="AGG667" s="26"/>
      <c r="AGH667" s="26"/>
      <c r="AGI667" s="26"/>
      <c r="AGJ667" s="26"/>
      <c r="AGK667" s="26"/>
      <c r="AGL667" s="26"/>
      <c r="AGM667" s="26"/>
      <c r="AGN667" s="26"/>
      <c r="AGO667" s="26"/>
    </row>
    <row r="668" spans="371:873" x14ac:dyDescent="0.25">
      <c r="NG668" s="26"/>
      <c r="NH668" s="26"/>
      <c r="NI668" s="26"/>
      <c r="NJ668" s="26"/>
      <c r="NK668" s="26"/>
      <c r="NL668" s="26"/>
      <c r="NM668" s="26"/>
      <c r="NN668" s="26"/>
      <c r="NO668" s="26"/>
      <c r="NP668" s="26"/>
      <c r="NQ668" s="26"/>
      <c r="NR668" s="26"/>
      <c r="NS668" s="26"/>
      <c r="NT668" s="26"/>
      <c r="NU668" s="26"/>
      <c r="NV668" s="26"/>
      <c r="NW668" s="26"/>
      <c r="NX668" s="26"/>
      <c r="NY668" s="26"/>
      <c r="NZ668" s="26"/>
      <c r="OA668" s="26"/>
      <c r="OB668" s="26"/>
      <c r="OC668" s="26"/>
      <c r="OD668" s="26"/>
      <c r="OE668" s="26"/>
      <c r="OF668" s="26"/>
      <c r="OG668" s="26"/>
      <c r="OH668" s="26"/>
      <c r="OI668" s="26"/>
      <c r="OJ668" s="26"/>
      <c r="OK668" s="26"/>
      <c r="OL668" s="26"/>
      <c r="OM668" s="26"/>
      <c r="ON668" s="26"/>
      <c r="OO668" s="26"/>
      <c r="OP668" s="26"/>
      <c r="OQ668" s="26"/>
      <c r="OR668" s="26"/>
      <c r="OS668" s="26"/>
      <c r="OT668" s="26"/>
      <c r="OU668" s="26"/>
      <c r="OV668" s="26"/>
      <c r="OW668" s="26"/>
      <c r="OX668" s="26"/>
      <c r="OY668" s="26"/>
      <c r="OZ668" s="26"/>
      <c r="PA668" s="26"/>
      <c r="PB668" s="26"/>
      <c r="PC668" s="26"/>
      <c r="PD668" s="26"/>
      <c r="PE668" s="26"/>
      <c r="PF668" s="26"/>
      <c r="PG668" s="26"/>
      <c r="PH668" s="26"/>
      <c r="PI668" s="26"/>
      <c r="PJ668" s="26"/>
      <c r="PK668" s="26"/>
      <c r="PL668" s="26"/>
      <c r="PM668" s="26"/>
      <c r="PN668" s="26"/>
      <c r="PO668" s="26"/>
      <c r="PP668" s="26"/>
      <c r="PQ668" s="26"/>
      <c r="PR668" s="26"/>
      <c r="PS668" s="26"/>
      <c r="PT668" s="26"/>
      <c r="PU668" s="26"/>
      <c r="PV668" s="26"/>
      <c r="PW668" s="26"/>
      <c r="PX668" s="26"/>
      <c r="PY668" s="26"/>
      <c r="PZ668" s="26"/>
      <c r="QA668" s="26"/>
      <c r="QB668" s="26"/>
      <c r="QC668" s="26"/>
      <c r="QD668" s="26"/>
      <c r="QE668" s="26"/>
      <c r="QF668" s="26"/>
      <c r="QG668" s="26"/>
      <c r="QH668" s="26"/>
      <c r="QI668" s="26"/>
      <c r="QJ668" s="26"/>
      <c r="QK668" s="26"/>
      <c r="QL668" s="26"/>
      <c r="QM668" s="26"/>
      <c r="QN668" s="26"/>
      <c r="QO668" s="26"/>
      <c r="QP668" s="26"/>
      <c r="QQ668" s="26"/>
      <c r="QR668" s="26"/>
      <c r="QS668" s="26"/>
      <c r="QT668" s="26"/>
      <c r="QU668" s="26"/>
      <c r="QV668" s="26"/>
      <c r="QW668" s="26"/>
      <c r="QX668" s="26"/>
      <c r="QY668" s="26"/>
      <c r="QZ668" s="26"/>
      <c r="RA668" s="26"/>
      <c r="RB668" s="26"/>
      <c r="RC668" s="26"/>
      <c r="RD668" s="26"/>
      <c r="RE668" s="26"/>
      <c r="RF668" s="26"/>
      <c r="RG668" s="26"/>
      <c r="RH668" s="26"/>
      <c r="RI668" s="26"/>
      <c r="RJ668" s="26"/>
      <c r="RK668" s="26"/>
      <c r="RL668" s="26"/>
      <c r="RM668" s="26"/>
      <c r="RN668" s="26"/>
      <c r="RO668" s="26"/>
      <c r="RP668" s="26"/>
      <c r="RQ668" s="26"/>
      <c r="RR668" s="26"/>
      <c r="RS668" s="26"/>
      <c r="RT668" s="26"/>
      <c r="RU668" s="26"/>
      <c r="RV668" s="26"/>
      <c r="RW668" s="26"/>
      <c r="RX668" s="26"/>
      <c r="RY668" s="26"/>
      <c r="RZ668" s="26"/>
      <c r="SA668" s="26"/>
      <c r="SB668" s="26"/>
      <c r="SC668" s="26"/>
      <c r="SD668" s="26"/>
      <c r="SE668" s="26"/>
      <c r="SF668" s="26"/>
      <c r="SG668" s="26"/>
      <c r="SH668" s="26"/>
      <c r="SI668" s="26"/>
      <c r="SJ668" s="26"/>
      <c r="SK668" s="26"/>
      <c r="SL668" s="26"/>
      <c r="SM668" s="26"/>
      <c r="SN668" s="26"/>
      <c r="SO668" s="26"/>
      <c r="SP668" s="26"/>
      <c r="AAV668" s="26"/>
      <c r="AAW668" s="26"/>
      <c r="AAX668" s="26"/>
      <c r="AAY668" s="26"/>
      <c r="AAZ668" s="26"/>
      <c r="ABA668" s="26"/>
      <c r="ABB668" s="26"/>
      <c r="ABC668" s="26"/>
      <c r="ABD668" s="26"/>
      <c r="ABE668" s="26"/>
      <c r="ABF668" s="26"/>
      <c r="ABG668" s="26"/>
      <c r="ABH668" s="26"/>
      <c r="ABI668" s="26"/>
      <c r="ABJ668" s="26"/>
      <c r="ABK668" s="26"/>
      <c r="ABL668" s="26"/>
      <c r="ABM668" s="26"/>
      <c r="ABN668" s="26"/>
      <c r="ABO668" s="26"/>
      <c r="ABP668" s="26"/>
      <c r="ABQ668" s="26"/>
      <c r="ABR668" s="26"/>
      <c r="ABS668" s="26"/>
      <c r="ABT668" s="26"/>
      <c r="ABU668" s="26"/>
      <c r="ABV668" s="26"/>
      <c r="ABW668" s="26"/>
      <c r="ABX668" s="26"/>
      <c r="ABY668" s="26"/>
      <c r="ABZ668" s="26"/>
      <c r="ACA668" s="26"/>
      <c r="ACB668" s="26"/>
      <c r="ACC668" s="26"/>
      <c r="ACD668" s="26"/>
      <c r="ACE668" s="26"/>
      <c r="ACF668" s="26"/>
      <c r="ACG668" s="26"/>
      <c r="ACH668" s="26"/>
      <c r="ACI668" s="26"/>
      <c r="ACJ668" s="26"/>
      <c r="ACK668" s="26"/>
      <c r="ACL668" s="26"/>
      <c r="ACM668" s="26"/>
      <c r="ACN668" s="26"/>
      <c r="ACO668" s="26"/>
      <c r="ACP668" s="26"/>
      <c r="ACQ668" s="26"/>
      <c r="ACR668" s="26"/>
      <c r="ACS668" s="26"/>
      <c r="ACT668" s="26"/>
      <c r="ACU668" s="26"/>
      <c r="ACV668" s="26"/>
      <c r="ACW668" s="26"/>
      <c r="ACX668" s="26"/>
      <c r="ACY668" s="26"/>
      <c r="ACZ668" s="26"/>
      <c r="ADA668" s="26"/>
      <c r="ADB668" s="26"/>
      <c r="ADC668" s="26"/>
      <c r="ADD668" s="26"/>
      <c r="ADE668" s="26"/>
      <c r="ADF668" s="26"/>
      <c r="ADG668" s="26"/>
      <c r="ADH668" s="26"/>
      <c r="ADI668" s="26"/>
      <c r="ADJ668" s="26"/>
      <c r="ADK668" s="26"/>
      <c r="ADL668" s="26"/>
      <c r="ADM668" s="26"/>
      <c r="ADN668" s="26"/>
      <c r="ADO668" s="26"/>
      <c r="ADP668" s="26"/>
      <c r="ADQ668" s="26"/>
      <c r="ADR668" s="26"/>
      <c r="ADS668" s="26"/>
      <c r="ADT668" s="26"/>
      <c r="ADU668" s="26"/>
      <c r="ADV668" s="26"/>
      <c r="ADW668" s="26"/>
      <c r="ADX668" s="26"/>
      <c r="ADY668" s="26"/>
      <c r="ADZ668" s="26"/>
      <c r="AEA668" s="26"/>
      <c r="AEB668" s="26"/>
      <c r="AEC668" s="26"/>
      <c r="AED668" s="26"/>
      <c r="AEE668" s="26"/>
      <c r="AEF668" s="26"/>
      <c r="AEG668" s="26"/>
      <c r="AEH668" s="26"/>
      <c r="AEI668" s="26"/>
      <c r="AEJ668" s="26"/>
      <c r="AEK668" s="26"/>
      <c r="AEL668" s="26"/>
      <c r="AEM668" s="26"/>
      <c r="AEN668" s="26"/>
      <c r="AEO668" s="26"/>
      <c r="AEP668" s="26"/>
      <c r="AEQ668" s="26"/>
      <c r="AER668" s="26"/>
      <c r="AES668" s="26"/>
      <c r="AET668" s="26"/>
      <c r="AEU668" s="26"/>
      <c r="AEV668" s="26"/>
      <c r="AEW668" s="26"/>
      <c r="AEX668" s="26"/>
      <c r="AEY668" s="26"/>
      <c r="AEZ668" s="26"/>
      <c r="AFA668" s="26"/>
      <c r="AFB668" s="26"/>
      <c r="AFC668" s="26"/>
      <c r="AFD668" s="26"/>
      <c r="AFE668" s="26"/>
      <c r="AFF668" s="26"/>
      <c r="AFG668" s="26"/>
      <c r="AFH668" s="26"/>
      <c r="AFI668" s="26"/>
      <c r="AFJ668" s="26"/>
      <c r="AFK668" s="26"/>
      <c r="AFL668" s="26"/>
      <c r="AFM668" s="26"/>
      <c r="AFN668" s="26"/>
      <c r="AFO668" s="26"/>
      <c r="AFP668" s="26"/>
      <c r="AFQ668" s="26"/>
      <c r="AFR668" s="26"/>
      <c r="AFS668" s="26"/>
      <c r="AFT668" s="26"/>
      <c r="AFU668" s="26"/>
      <c r="AFV668" s="26"/>
      <c r="AFW668" s="26"/>
      <c r="AFX668" s="26"/>
      <c r="AFY668" s="26"/>
      <c r="AFZ668" s="26"/>
      <c r="AGA668" s="26"/>
      <c r="AGB668" s="26"/>
      <c r="AGC668" s="26"/>
      <c r="AGD668" s="26"/>
      <c r="AGE668" s="26"/>
      <c r="AGF668" s="26"/>
      <c r="AGG668" s="26"/>
      <c r="AGH668" s="26"/>
      <c r="AGI668" s="26"/>
      <c r="AGJ668" s="26"/>
      <c r="AGK668" s="26"/>
      <c r="AGL668" s="26"/>
      <c r="AGM668" s="26"/>
      <c r="AGN668" s="26"/>
      <c r="AGO668" s="26"/>
    </row>
    <row r="669" spans="371:873" x14ac:dyDescent="0.25">
      <c r="NG669" s="26"/>
      <c r="NH669" s="26"/>
      <c r="NI669" s="26"/>
      <c r="NJ669" s="26"/>
      <c r="NK669" s="26"/>
      <c r="NL669" s="26"/>
      <c r="NM669" s="26"/>
      <c r="NN669" s="26"/>
      <c r="NO669" s="26"/>
      <c r="NP669" s="26"/>
      <c r="NQ669" s="26"/>
      <c r="NR669" s="26"/>
      <c r="NS669" s="26"/>
      <c r="NT669" s="26"/>
      <c r="NU669" s="26"/>
      <c r="NV669" s="26"/>
      <c r="NW669" s="26"/>
      <c r="NX669" s="26"/>
      <c r="NY669" s="26"/>
      <c r="NZ669" s="26"/>
      <c r="OA669" s="26"/>
      <c r="OB669" s="26"/>
      <c r="OC669" s="26"/>
      <c r="OD669" s="26"/>
      <c r="OE669" s="26"/>
      <c r="OF669" s="26"/>
      <c r="OG669" s="26"/>
      <c r="OH669" s="26"/>
      <c r="OI669" s="26"/>
      <c r="OJ669" s="26"/>
      <c r="OK669" s="26"/>
      <c r="OL669" s="26"/>
      <c r="OM669" s="26"/>
      <c r="ON669" s="26"/>
      <c r="OO669" s="26"/>
      <c r="OP669" s="26"/>
      <c r="OQ669" s="26"/>
      <c r="OR669" s="26"/>
      <c r="OS669" s="26"/>
      <c r="OT669" s="26"/>
      <c r="OU669" s="26"/>
      <c r="OV669" s="26"/>
      <c r="OW669" s="26"/>
      <c r="OX669" s="26"/>
      <c r="OY669" s="26"/>
      <c r="OZ669" s="26"/>
      <c r="PA669" s="26"/>
      <c r="PB669" s="26"/>
      <c r="PC669" s="26"/>
      <c r="PD669" s="26"/>
      <c r="PE669" s="26"/>
      <c r="PF669" s="26"/>
      <c r="PG669" s="26"/>
      <c r="PH669" s="26"/>
      <c r="PI669" s="26"/>
      <c r="PJ669" s="26"/>
      <c r="PK669" s="26"/>
      <c r="PL669" s="26"/>
      <c r="PM669" s="26"/>
      <c r="PN669" s="26"/>
      <c r="PO669" s="26"/>
      <c r="PP669" s="26"/>
      <c r="PQ669" s="26"/>
      <c r="PR669" s="26"/>
      <c r="PS669" s="26"/>
      <c r="PT669" s="26"/>
      <c r="PU669" s="26"/>
      <c r="PV669" s="26"/>
      <c r="PW669" s="26"/>
      <c r="PX669" s="26"/>
      <c r="PY669" s="26"/>
      <c r="PZ669" s="26"/>
      <c r="QA669" s="26"/>
      <c r="QB669" s="26"/>
      <c r="QC669" s="26"/>
      <c r="QD669" s="26"/>
      <c r="QE669" s="26"/>
      <c r="QF669" s="26"/>
      <c r="QG669" s="26"/>
      <c r="QH669" s="26"/>
      <c r="QI669" s="26"/>
      <c r="QJ669" s="26"/>
      <c r="QK669" s="26"/>
      <c r="QL669" s="26"/>
      <c r="QM669" s="26"/>
      <c r="QN669" s="26"/>
      <c r="QO669" s="26"/>
      <c r="QP669" s="26"/>
      <c r="QQ669" s="26"/>
      <c r="QR669" s="26"/>
      <c r="QS669" s="26"/>
      <c r="QT669" s="26"/>
      <c r="QU669" s="26"/>
      <c r="QV669" s="26"/>
      <c r="QW669" s="26"/>
      <c r="QX669" s="26"/>
      <c r="QY669" s="26"/>
      <c r="QZ669" s="26"/>
      <c r="RA669" s="26"/>
      <c r="RB669" s="26"/>
      <c r="RC669" s="26"/>
      <c r="RD669" s="26"/>
      <c r="RE669" s="26"/>
      <c r="RF669" s="26"/>
      <c r="RG669" s="26"/>
      <c r="RH669" s="26"/>
      <c r="RI669" s="26"/>
      <c r="RJ669" s="26"/>
      <c r="RK669" s="26"/>
      <c r="RL669" s="26"/>
      <c r="RM669" s="26"/>
      <c r="RN669" s="26"/>
      <c r="RO669" s="26"/>
      <c r="RP669" s="26"/>
      <c r="RQ669" s="26"/>
      <c r="RR669" s="26"/>
      <c r="RS669" s="26"/>
      <c r="RT669" s="26"/>
      <c r="RU669" s="26"/>
      <c r="RV669" s="26"/>
      <c r="RW669" s="26"/>
      <c r="RX669" s="26"/>
      <c r="RY669" s="26"/>
      <c r="RZ669" s="26"/>
      <c r="SA669" s="26"/>
      <c r="SB669" s="26"/>
      <c r="SC669" s="26"/>
      <c r="SD669" s="26"/>
      <c r="SE669" s="26"/>
      <c r="SF669" s="26"/>
      <c r="SG669" s="26"/>
      <c r="SH669" s="26"/>
      <c r="SI669" s="26"/>
      <c r="SJ669" s="26"/>
      <c r="SK669" s="26"/>
      <c r="SL669" s="26"/>
      <c r="SM669" s="26"/>
      <c r="SN669" s="26"/>
      <c r="SO669" s="26"/>
      <c r="SP669" s="26"/>
      <c r="AAV669" s="26"/>
      <c r="AAW669" s="26"/>
      <c r="AAX669" s="26"/>
      <c r="AAY669" s="26"/>
      <c r="AAZ669" s="26"/>
      <c r="ABA669" s="26"/>
      <c r="ABB669" s="26"/>
      <c r="ABC669" s="26"/>
      <c r="ABD669" s="26"/>
      <c r="ABE669" s="26"/>
      <c r="ABF669" s="26"/>
      <c r="ABG669" s="26"/>
      <c r="ABH669" s="26"/>
      <c r="ABI669" s="26"/>
      <c r="ABJ669" s="26"/>
      <c r="ABK669" s="26"/>
      <c r="ABL669" s="26"/>
      <c r="ABM669" s="26"/>
      <c r="ABN669" s="26"/>
      <c r="ABO669" s="26"/>
      <c r="ABP669" s="26"/>
      <c r="ABQ669" s="26"/>
      <c r="ABR669" s="26"/>
      <c r="ABS669" s="26"/>
      <c r="ABT669" s="26"/>
      <c r="ABU669" s="26"/>
      <c r="ABV669" s="26"/>
      <c r="ABW669" s="26"/>
      <c r="ABX669" s="26"/>
      <c r="ABY669" s="26"/>
      <c r="ABZ669" s="26"/>
      <c r="ACA669" s="26"/>
      <c r="ACB669" s="26"/>
      <c r="ACC669" s="26"/>
      <c r="ACD669" s="26"/>
      <c r="ACE669" s="26"/>
      <c r="ACF669" s="26"/>
      <c r="ACG669" s="26"/>
      <c r="ACH669" s="26"/>
      <c r="ACI669" s="26"/>
      <c r="ACJ669" s="26"/>
      <c r="ACK669" s="26"/>
      <c r="ACL669" s="26"/>
      <c r="ACM669" s="26"/>
      <c r="ACN669" s="26"/>
      <c r="ACO669" s="26"/>
      <c r="ACP669" s="26"/>
      <c r="ACQ669" s="26"/>
      <c r="ACR669" s="26"/>
      <c r="ACS669" s="26"/>
      <c r="ACT669" s="26"/>
      <c r="ACU669" s="26"/>
      <c r="ACV669" s="26"/>
      <c r="ACW669" s="26"/>
      <c r="ACX669" s="26"/>
      <c r="ACY669" s="26"/>
      <c r="ACZ669" s="26"/>
      <c r="ADA669" s="26"/>
      <c r="ADB669" s="26"/>
      <c r="ADC669" s="26"/>
      <c r="ADD669" s="26"/>
      <c r="ADE669" s="26"/>
      <c r="ADF669" s="26"/>
      <c r="ADG669" s="26"/>
      <c r="ADH669" s="26"/>
      <c r="ADI669" s="26"/>
      <c r="ADJ669" s="26"/>
      <c r="ADK669" s="26"/>
      <c r="ADL669" s="26"/>
      <c r="ADM669" s="26"/>
      <c r="ADN669" s="26"/>
      <c r="ADO669" s="26"/>
      <c r="ADP669" s="26"/>
      <c r="ADQ669" s="26"/>
      <c r="ADR669" s="26"/>
      <c r="ADS669" s="26"/>
      <c r="ADT669" s="26"/>
      <c r="ADU669" s="26"/>
      <c r="ADV669" s="26"/>
      <c r="ADW669" s="26"/>
      <c r="ADX669" s="26"/>
      <c r="ADY669" s="26"/>
      <c r="ADZ669" s="26"/>
      <c r="AEA669" s="26"/>
      <c r="AEB669" s="26"/>
      <c r="AEC669" s="26"/>
      <c r="AED669" s="26"/>
      <c r="AEE669" s="26"/>
      <c r="AEF669" s="26"/>
      <c r="AEG669" s="26"/>
      <c r="AEH669" s="26"/>
      <c r="AEI669" s="26"/>
      <c r="AEJ669" s="26"/>
      <c r="AEK669" s="26"/>
      <c r="AEL669" s="26"/>
      <c r="AEM669" s="26"/>
      <c r="AEN669" s="26"/>
      <c r="AEO669" s="26"/>
      <c r="AEP669" s="26"/>
      <c r="AEQ669" s="26"/>
      <c r="AER669" s="26"/>
      <c r="AES669" s="26"/>
      <c r="AET669" s="26"/>
      <c r="AEU669" s="26"/>
      <c r="AEV669" s="26"/>
      <c r="AEW669" s="26"/>
      <c r="AEX669" s="26"/>
      <c r="AEY669" s="26"/>
      <c r="AEZ669" s="26"/>
      <c r="AFA669" s="26"/>
      <c r="AFB669" s="26"/>
      <c r="AFC669" s="26"/>
      <c r="AFD669" s="26"/>
      <c r="AFE669" s="26"/>
      <c r="AFF669" s="26"/>
      <c r="AFG669" s="26"/>
      <c r="AFH669" s="26"/>
      <c r="AFI669" s="26"/>
      <c r="AFJ669" s="26"/>
      <c r="AFK669" s="26"/>
      <c r="AFL669" s="26"/>
      <c r="AFM669" s="26"/>
      <c r="AFN669" s="26"/>
      <c r="AFO669" s="26"/>
      <c r="AFP669" s="26"/>
      <c r="AFQ669" s="26"/>
      <c r="AFR669" s="26"/>
      <c r="AFS669" s="26"/>
      <c r="AFT669" s="26"/>
      <c r="AFU669" s="26"/>
      <c r="AFV669" s="26"/>
      <c r="AFW669" s="26"/>
      <c r="AFX669" s="26"/>
      <c r="AFY669" s="26"/>
      <c r="AFZ669" s="26"/>
      <c r="AGA669" s="26"/>
      <c r="AGB669" s="26"/>
      <c r="AGC669" s="26"/>
      <c r="AGD669" s="26"/>
      <c r="AGE669" s="26"/>
      <c r="AGF669" s="26"/>
      <c r="AGG669" s="26"/>
      <c r="AGH669" s="26"/>
      <c r="AGI669" s="26"/>
      <c r="AGJ669" s="26"/>
      <c r="AGK669" s="26"/>
      <c r="AGL669" s="26"/>
      <c r="AGM669" s="26"/>
      <c r="AGN669" s="26"/>
      <c r="AGO669" s="26"/>
    </row>
    <row r="670" spans="371:873" x14ac:dyDescent="0.25">
      <c r="NG670" s="26"/>
      <c r="NH670" s="26"/>
      <c r="NI670" s="26"/>
      <c r="NJ670" s="26"/>
      <c r="NK670" s="26"/>
      <c r="NL670" s="26"/>
      <c r="NM670" s="26"/>
      <c r="NN670" s="26"/>
      <c r="NO670" s="26"/>
      <c r="NP670" s="26"/>
      <c r="NQ670" s="26"/>
      <c r="NR670" s="26"/>
      <c r="NS670" s="26"/>
      <c r="NT670" s="26"/>
      <c r="NU670" s="26"/>
      <c r="NV670" s="26"/>
      <c r="NW670" s="26"/>
      <c r="NX670" s="26"/>
      <c r="NY670" s="26"/>
      <c r="NZ670" s="26"/>
      <c r="OA670" s="26"/>
      <c r="OB670" s="26"/>
      <c r="OC670" s="26"/>
      <c r="OD670" s="26"/>
      <c r="OE670" s="26"/>
      <c r="OF670" s="26"/>
      <c r="OG670" s="26"/>
      <c r="OH670" s="26"/>
      <c r="OI670" s="26"/>
      <c r="OJ670" s="26"/>
      <c r="OK670" s="26"/>
      <c r="OL670" s="26"/>
      <c r="OM670" s="26"/>
      <c r="ON670" s="26"/>
      <c r="OO670" s="26"/>
      <c r="OP670" s="26"/>
      <c r="OQ670" s="26"/>
      <c r="OR670" s="26"/>
      <c r="OS670" s="26"/>
      <c r="OT670" s="26"/>
      <c r="OU670" s="26"/>
      <c r="OV670" s="26"/>
      <c r="OW670" s="26"/>
      <c r="OX670" s="26"/>
      <c r="OY670" s="26"/>
      <c r="OZ670" s="26"/>
      <c r="PA670" s="26"/>
      <c r="PB670" s="26"/>
      <c r="PC670" s="26"/>
      <c r="PD670" s="26"/>
      <c r="PE670" s="26"/>
      <c r="PF670" s="26"/>
      <c r="PG670" s="26"/>
      <c r="PH670" s="26"/>
      <c r="PI670" s="26"/>
      <c r="PJ670" s="26"/>
      <c r="PK670" s="26"/>
      <c r="PL670" s="26"/>
      <c r="PM670" s="26"/>
      <c r="PN670" s="26"/>
      <c r="PO670" s="26"/>
      <c r="PP670" s="26"/>
      <c r="PQ670" s="26"/>
      <c r="PR670" s="26"/>
      <c r="PS670" s="26"/>
      <c r="PT670" s="26"/>
      <c r="PU670" s="26"/>
      <c r="PV670" s="26"/>
      <c r="PW670" s="26"/>
      <c r="PX670" s="26"/>
      <c r="PY670" s="26"/>
      <c r="PZ670" s="26"/>
      <c r="QA670" s="26"/>
      <c r="QB670" s="26"/>
      <c r="QC670" s="26"/>
      <c r="QD670" s="26"/>
      <c r="QE670" s="26"/>
      <c r="QF670" s="26"/>
      <c r="QG670" s="26"/>
      <c r="QH670" s="26"/>
      <c r="QI670" s="26"/>
      <c r="QJ670" s="26"/>
      <c r="QK670" s="26"/>
      <c r="QL670" s="26"/>
      <c r="QM670" s="26"/>
      <c r="QN670" s="26"/>
      <c r="QO670" s="26"/>
      <c r="QP670" s="26"/>
      <c r="QQ670" s="26"/>
      <c r="QR670" s="26"/>
      <c r="QS670" s="26"/>
      <c r="QT670" s="26"/>
      <c r="QU670" s="26"/>
      <c r="QV670" s="26"/>
      <c r="QW670" s="26"/>
      <c r="QX670" s="26"/>
      <c r="QY670" s="26"/>
      <c r="QZ670" s="26"/>
      <c r="RA670" s="26"/>
      <c r="RB670" s="26"/>
      <c r="RC670" s="26"/>
      <c r="RD670" s="26"/>
      <c r="RE670" s="26"/>
      <c r="RF670" s="26"/>
      <c r="RG670" s="26"/>
      <c r="RH670" s="26"/>
      <c r="RI670" s="26"/>
      <c r="RJ670" s="26"/>
      <c r="RK670" s="26"/>
      <c r="RL670" s="26"/>
      <c r="RM670" s="26"/>
      <c r="RN670" s="26"/>
      <c r="RO670" s="26"/>
      <c r="RP670" s="26"/>
      <c r="RQ670" s="26"/>
      <c r="RR670" s="26"/>
      <c r="RS670" s="26"/>
      <c r="RT670" s="26"/>
      <c r="RU670" s="26"/>
      <c r="RV670" s="26"/>
      <c r="RW670" s="26"/>
      <c r="RX670" s="26"/>
      <c r="RY670" s="26"/>
      <c r="RZ670" s="26"/>
      <c r="SA670" s="26"/>
      <c r="SB670" s="26"/>
      <c r="SC670" s="26"/>
      <c r="SD670" s="26"/>
      <c r="SE670" s="26"/>
      <c r="SF670" s="26"/>
      <c r="SG670" s="26"/>
      <c r="SH670" s="26"/>
      <c r="SI670" s="26"/>
      <c r="SJ670" s="26"/>
      <c r="SK670" s="26"/>
      <c r="SL670" s="26"/>
      <c r="SM670" s="26"/>
      <c r="SN670" s="26"/>
      <c r="SO670" s="26"/>
      <c r="SP670" s="26"/>
      <c r="AAV670" s="26"/>
      <c r="AAW670" s="26"/>
      <c r="AAX670" s="26"/>
      <c r="AAY670" s="26"/>
      <c r="AAZ670" s="26"/>
      <c r="ABA670" s="26"/>
      <c r="ABB670" s="26"/>
      <c r="ABC670" s="26"/>
      <c r="ABD670" s="26"/>
      <c r="ABE670" s="26"/>
      <c r="ABF670" s="26"/>
      <c r="ABG670" s="26"/>
      <c r="ABH670" s="26"/>
      <c r="ABI670" s="26"/>
      <c r="ABJ670" s="26"/>
      <c r="ABK670" s="26"/>
      <c r="ABL670" s="26"/>
      <c r="ABM670" s="26"/>
      <c r="ABN670" s="26"/>
      <c r="ABO670" s="26"/>
      <c r="ABP670" s="26"/>
      <c r="ABQ670" s="26"/>
      <c r="ABR670" s="26"/>
      <c r="ABS670" s="26"/>
      <c r="ABT670" s="26"/>
      <c r="ABU670" s="26"/>
      <c r="ABV670" s="26"/>
      <c r="ABW670" s="26"/>
      <c r="ABX670" s="26"/>
      <c r="ABY670" s="26"/>
      <c r="ABZ670" s="26"/>
      <c r="ACA670" s="26"/>
      <c r="ACB670" s="26"/>
      <c r="ACC670" s="26"/>
      <c r="ACD670" s="26"/>
      <c r="ACE670" s="26"/>
      <c r="ACF670" s="26"/>
      <c r="ACG670" s="26"/>
      <c r="ACH670" s="26"/>
      <c r="ACI670" s="26"/>
      <c r="ACJ670" s="26"/>
      <c r="ACK670" s="26"/>
      <c r="ACL670" s="26"/>
      <c r="ACM670" s="26"/>
      <c r="ACN670" s="26"/>
      <c r="ACO670" s="26"/>
      <c r="ACP670" s="26"/>
      <c r="ACQ670" s="26"/>
      <c r="ACR670" s="26"/>
      <c r="ACS670" s="26"/>
      <c r="ACT670" s="26"/>
      <c r="ACU670" s="26"/>
      <c r="ACV670" s="26"/>
      <c r="ACW670" s="26"/>
      <c r="ACX670" s="26"/>
      <c r="ACY670" s="26"/>
      <c r="ACZ670" s="26"/>
      <c r="ADA670" s="26"/>
      <c r="ADB670" s="26"/>
      <c r="ADC670" s="26"/>
      <c r="ADD670" s="26"/>
      <c r="ADE670" s="26"/>
      <c r="ADF670" s="26"/>
      <c r="ADG670" s="26"/>
      <c r="ADH670" s="26"/>
      <c r="ADI670" s="26"/>
      <c r="ADJ670" s="26"/>
      <c r="ADK670" s="26"/>
      <c r="ADL670" s="26"/>
      <c r="ADM670" s="26"/>
      <c r="ADN670" s="26"/>
      <c r="ADO670" s="26"/>
      <c r="ADP670" s="26"/>
      <c r="ADQ670" s="26"/>
      <c r="ADR670" s="26"/>
      <c r="ADS670" s="26"/>
      <c r="ADT670" s="26"/>
      <c r="ADU670" s="26"/>
      <c r="ADV670" s="26"/>
      <c r="ADW670" s="26"/>
      <c r="ADX670" s="26"/>
      <c r="ADY670" s="26"/>
      <c r="ADZ670" s="26"/>
      <c r="AEA670" s="26"/>
      <c r="AEB670" s="26"/>
      <c r="AEC670" s="26"/>
      <c r="AED670" s="26"/>
      <c r="AEE670" s="26"/>
      <c r="AEF670" s="26"/>
      <c r="AEG670" s="26"/>
      <c r="AEH670" s="26"/>
      <c r="AEI670" s="26"/>
      <c r="AEJ670" s="26"/>
      <c r="AEK670" s="26"/>
      <c r="AEL670" s="26"/>
      <c r="AEM670" s="26"/>
      <c r="AEN670" s="26"/>
      <c r="AEO670" s="26"/>
      <c r="AEP670" s="26"/>
      <c r="AEQ670" s="26"/>
      <c r="AER670" s="26"/>
      <c r="AES670" s="26"/>
      <c r="AET670" s="26"/>
      <c r="AEU670" s="26"/>
      <c r="AEV670" s="26"/>
      <c r="AEW670" s="26"/>
      <c r="AEX670" s="26"/>
      <c r="AEY670" s="26"/>
      <c r="AEZ670" s="26"/>
      <c r="AFA670" s="26"/>
      <c r="AFB670" s="26"/>
      <c r="AFC670" s="26"/>
      <c r="AFD670" s="26"/>
      <c r="AFE670" s="26"/>
      <c r="AFF670" s="26"/>
      <c r="AFG670" s="26"/>
      <c r="AFH670" s="26"/>
      <c r="AFI670" s="26"/>
      <c r="AFJ670" s="26"/>
      <c r="AFK670" s="26"/>
      <c r="AFL670" s="26"/>
      <c r="AFM670" s="26"/>
      <c r="AFN670" s="26"/>
      <c r="AFO670" s="26"/>
      <c r="AFP670" s="26"/>
      <c r="AFQ670" s="26"/>
      <c r="AFR670" s="26"/>
      <c r="AFS670" s="26"/>
      <c r="AFT670" s="26"/>
      <c r="AFU670" s="26"/>
      <c r="AFV670" s="26"/>
      <c r="AFW670" s="26"/>
      <c r="AFX670" s="26"/>
      <c r="AFY670" s="26"/>
      <c r="AFZ670" s="26"/>
      <c r="AGA670" s="26"/>
      <c r="AGB670" s="26"/>
      <c r="AGC670" s="26"/>
      <c r="AGD670" s="26"/>
      <c r="AGE670" s="26"/>
      <c r="AGF670" s="26"/>
      <c r="AGG670" s="26"/>
      <c r="AGH670" s="26"/>
      <c r="AGI670" s="26"/>
      <c r="AGJ670" s="26"/>
      <c r="AGK670" s="26"/>
      <c r="AGL670" s="26"/>
      <c r="AGM670" s="26"/>
      <c r="AGN670" s="26"/>
      <c r="AGO670" s="26"/>
    </row>
    <row r="671" spans="371:873" x14ac:dyDescent="0.25">
      <c r="NG671" s="26"/>
      <c r="NH671" s="26"/>
      <c r="NI671" s="26"/>
      <c r="NJ671" s="26"/>
      <c r="NK671" s="26"/>
      <c r="NL671" s="26"/>
      <c r="NM671" s="26"/>
      <c r="NN671" s="26"/>
      <c r="NO671" s="26"/>
      <c r="NP671" s="26"/>
      <c r="NQ671" s="26"/>
      <c r="NR671" s="26"/>
      <c r="NS671" s="26"/>
      <c r="NT671" s="26"/>
      <c r="NU671" s="26"/>
      <c r="NV671" s="26"/>
      <c r="NW671" s="26"/>
      <c r="NX671" s="26"/>
      <c r="NY671" s="26"/>
      <c r="NZ671" s="26"/>
      <c r="OA671" s="26"/>
      <c r="OB671" s="26"/>
      <c r="OC671" s="26"/>
      <c r="OD671" s="26"/>
      <c r="OE671" s="26"/>
      <c r="OF671" s="26"/>
      <c r="OG671" s="26"/>
      <c r="OH671" s="26"/>
      <c r="OI671" s="26"/>
      <c r="OJ671" s="26"/>
      <c r="OK671" s="26"/>
      <c r="OL671" s="26"/>
      <c r="OM671" s="26"/>
      <c r="ON671" s="26"/>
      <c r="OO671" s="26"/>
      <c r="OP671" s="26"/>
      <c r="OQ671" s="26"/>
      <c r="OR671" s="26"/>
      <c r="OS671" s="26"/>
      <c r="OT671" s="26"/>
      <c r="OU671" s="26"/>
      <c r="OV671" s="26"/>
      <c r="OW671" s="26"/>
      <c r="OX671" s="26"/>
      <c r="OY671" s="26"/>
      <c r="OZ671" s="26"/>
      <c r="PA671" s="26"/>
      <c r="PB671" s="26"/>
      <c r="PC671" s="26"/>
      <c r="PD671" s="26"/>
      <c r="PE671" s="26"/>
      <c r="PF671" s="26"/>
      <c r="PG671" s="26"/>
      <c r="PH671" s="26"/>
      <c r="PI671" s="26"/>
      <c r="PJ671" s="26"/>
      <c r="PK671" s="26"/>
      <c r="PL671" s="26"/>
      <c r="PM671" s="26"/>
      <c r="PN671" s="26"/>
      <c r="PO671" s="26"/>
      <c r="PP671" s="26"/>
      <c r="PQ671" s="26"/>
      <c r="PR671" s="26"/>
      <c r="PS671" s="26"/>
      <c r="PT671" s="26"/>
      <c r="PU671" s="26"/>
      <c r="PV671" s="26"/>
      <c r="PW671" s="26"/>
      <c r="PX671" s="26"/>
      <c r="PY671" s="26"/>
      <c r="PZ671" s="26"/>
      <c r="QA671" s="26"/>
      <c r="QB671" s="26"/>
      <c r="QC671" s="26"/>
      <c r="QD671" s="26"/>
      <c r="QE671" s="26"/>
      <c r="QF671" s="26"/>
      <c r="QG671" s="26"/>
      <c r="QH671" s="26"/>
      <c r="QI671" s="26"/>
      <c r="QJ671" s="26"/>
      <c r="QK671" s="26"/>
      <c r="QL671" s="26"/>
      <c r="QM671" s="26"/>
      <c r="QN671" s="26"/>
      <c r="QO671" s="26"/>
      <c r="QP671" s="26"/>
      <c r="QQ671" s="26"/>
      <c r="QR671" s="26"/>
      <c r="QS671" s="26"/>
      <c r="QT671" s="26"/>
      <c r="QU671" s="26"/>
      <c r="QV671" s="26"/>
      <c r="QW671" s="26"/>
      <c r="QX671" s="26"/>
      <c r="QY671" s="26"/>
      <c r="QZ671" s="26"/>
      <c r="RA671" s="26"/>
      <c r="RB671" s="26"/>
      <c r="RC671" s="26"/>
      <c r="RD671" s="26"/>
      <c r="RE671" s="26"/>
      <c r="RF671" s="26"/>
      <c r="RG671" s="26"/>
      <c r="RH671" s="26"/>
      <c r="RI671" s="26"/>
      <c r="RJ671" s="26"/>
      <c r="RK671" s="26"/>
      <c r="RL671" s="26"/>
      <c r="RM671" s="26"/>
      <c r="RN671" s="26"/>
      <c r="RO671" s="26"/>
      <c r="RP671" s="26"/>
      <c r="RQ671" s="26"/>
      <c r="RR671" s="26"/>
      <c r="RS671" s="26"/>
      <c r="RT671" s="26"/>
      <c r="RU671" s="26"/>
      <c r="RV671" s="26"/>
      <c r="RW671" s="26"/>
      <c r="RX671" s="26"/>
      <c r="RY671" s="26"/>
      <c r="RZ671" s="26"/>
      <c r="SA671" s="26"/>
      <c r="SB671" s="26"/>
      <c r="SC671" s="26"/>
      <c r="SD671" s="26"/>
      <c r="SE671" s="26"/>
      <c r="SF671" s="26"/>
      <c r="SG671" s="26"/>
      <c r="SH671" s="26"/>
      <c r="SI671" s="26"/>
      <c r="SJ671" s="26"/>
      <c r="SK671" s="26"/>
      <c r="SL671" s="26"/>
      <c r="SM671" s="26"/>
      <c r="SN671" s="26"/>
      <c r="SO671" s="26"/>
      <c r="SP671" s="26"/>
      <c r="AAV671" s="26"/>
      <c r="AAW671" s="26"/>
      <c r="AAX671" s="26"/>
      <c r="AAY671" s="26"/>
      <c r="AAZ671" s="26"/>
      <c r="ABA671" s="26"/>
      <c r="ABB671" s="26"/>
      <c r="ABC671" s="26"/>
      <c r="ABD671" s="26"/>
      <c r="ABE671" s="26"/>
      <c r="ABF671" s="26"/>
      <c r="ABG671" s="26"/>
      <c r="ABH671" s="26"/>
      <c r="ABI671" s="26"/>
      <c r="ABJ671" s="26"/>
      <c r="ABK671" s="26"/>
      <c r="ABL671" s="26"/>
      <c r="ABM671" s="26"/>
      <c r="ABN671" s="26"/>
      <c r="ABO671" s="26"/>
      <c r="ABP671" s="26"/>
      <c r="ABQ671" s="26"/>
      <c r="ABR671" s="26"/>
      <c r="ABS671" s="26"/>
      <c r="ABT671" s="26"/>
      <c r="ABU671" s="26"/>
      <c r="ABV671" s="26"/>
      <c r="ABW671" s="26"/>
      <c r="ABX671" s="26"/>
      <c r="ABY671" s="26"/>
      <c r="ABZ671" s="26"/>
      <c r="ACA671" s="26"/>
      <c r="ACB671" s="26"/>
      <c r="ACC671" s="26"/>
      <c r="ACD671" s="26"/>
      <c r="ACE671" s="26"/>
      <c r="ACF671" s="26"/>
      <c r="ACG671" s="26"/>
      <c r="ACH671" s="26"/>
      <c r="ACI671" s="26"/>
      <c r="ACJ671" s="26"/>
      <c r="ACK671" s="26"/>
      <c r="ACL671" s="26"/>
      <c r="ACM671" s="26"/>
      <c r="ACN671" s="26"/>
      <c r="ACO671" s="26"/>
      <c r="ACP671" s="26"/>
      <c r="ACQ671" s="26"/>
      <c r="ACR671" s="26"/>
      <c r="ACS671" s="26"/>
      <c r="ACT671" s="26"/>
      <c r="ACU671" s="26"/>
      <c r="ACV671" s="26"/>
      <c r="ACW671" s="26"/>
      <c r="ACX671" s="26"/>
      <c r="ACY671" s="26"/>
      <c r="ACZ671" s="26"/>
      <c r="ADA671" s="26"/>
      <c r="ADB671" s="26"/>
      <c r="ADC671" s="26"/>
      <c r="ADD671" s="26"/>
      <c r="ADE671" s="26"/>
      <c r="ADF671" s="26"/>
      <c r="ADG671" s="26"/>
      <c r="ADH671" s="26"/>
      <c r="ADI671" s="26"/>
      <c r="ADJ671" s="26"/>
      <c r="ADK671" s="26"/>
      <c r="ADL671" s="26"/>
      <c r="ADM671" s="26"/>
      <c r="ADN671" s="26"/>
      <c r="ADO671" s="26"/>
      <c r="ADP671" s="26"/>
      <c r="ADQ671" s="26"/>
      <c r="ADR671" s="26"/>
      <c r="ADS671" s="26"/>
      <c r="ADT671" s="26"/>
      <c r="ADU671" s="26"/>
      <c r="ADV671" s="26"/>
      <c r="ADW671" s="26"/>
      <c r="ADX671" s="26"/>
      <c r="ADY671" s="26"/>
      <c r="ADZ671" s="26"/>
      <c r="AEA671" s="26"/>
      <c r="AEB671" s="26"/>
      <c r="AEC671" s="26"/>
      <c r="AED671" s="26"/>
      <c r="AEE671" s="26"/>
      <c r="AEF671" s="26"/>
      <c r="AEG671" s="26"/>
      <c r="AEH671" s="26"/>
      <c r="AEI671" s="26"/>
      <c r="AEJ671" s="26"/>
      <c r="AEK671" s="26"/>
      <c r="AEL671" s="26"/>
      <c r="AEM671" s="26"/>
      <c r="AEN671" s="26"/>
      <c r="AEO671" s="26"/>
      <c r="AEP671" s="26"/>
      <c r="AEQ671" s="26"/>
      <c r="AER671" s="26"/>
      <c r="AES671" s="26"/>
      <c r="AET671" s="26"/>
      <c r="AEU671" s="26"/>
      <c r="AEV671" s="26"/>
      <c r="AEW671" s="26"/>
      <c r="AEX671" s="26"/>
      <c r="AEY671" s="26"/>
      <c r="AEZ671" s="26"/>
      <c r="AFA671" s="26"/>
      <c r="AFB671" s="26"/>
      <c r="AFC671" s="26"/>
      <c r="AFD671" s="26"/>
      <c r="AFE671" s="26"/>
      <c r="AFF671" s="26"/>
      <c r="AFG671" s="26"/>
      <c r="AFH671" s="26"/>
      <c r="AFI671" s="26"/>
      <c r="AFJ671" s="26"/>
      <c r="AFK671" s="26"/>
      <c r="AFL671" s="26"/>
      <c r="AFM671" s="26"/>
      <c r="AFN671" s="26"/>
      <c r="AFO671" s="26"/>
      <c r="AFP671" s="26"/>
      <c r="AFQ671" s="26"/>
      <c r="AFR671" s="26"/>
      <c r="AFS671" s="26"/>
      <c r="AFT671" s="26"/>
      <c r="AFU671" s="26"/>
      <c r="AFV671" s="26"/>
      <c r="AFW671" s="26"/>
      <c r="AFX671" s="26"/>
      <c r="AFY671" s="26"/>
      <c r="AFZ671" s="26"/>
      <c r="AGA671" s="26"/>
      <c r="AGB671" s="26"/>
      <c r="AGC671" s="26"/>
      <c r="AGD671" s="26"/>
      <c r="AGE671" s="26"/>
      <c r="AGF671" s="26"/>
      <c r="AGG671" s="26"/>
      <c r="AGH671" s="26"/>
      <c r="AGI671" s="26"/>
      <c r="AGJ671" s="26"/>
      <c r="AGK671" s="26"/>
      <c r="AGL671" s="26"/>
      <c r="AGM671" s="26"/>
      <c r="AGN671" s="26"/>
      <c r="AGO671" s="26"/>
    </row>
    <row r="672" spans="371:873" x14ac:dyDescent="0.25">
      <c r="NG672" s="26"/>
      <c r="NH672" s="26"/>
      <c r="NI672" s="26"/>
      <c r="NJ672" s="26"/>
      <c r="NK672" s="26"/>
      <c r="NL672" s="26"/>
      <c r="NM672" s="26"/>
      <c r="NN672" s="26"/>
      <c r="NO672" s="26"/>
      <c r="NP672" s="26"/>
      <c r="NQ672" s="26"/>
      <c r="NR672" s="26"/>
      <c r="NS672" s="26"/>
      <c r="NT672" s="26"/>
      <c r="NU672" s="26"/>
      <c r="NV672" s="26"/>
      <c r="NW672" s="26"/>
      <c r="NX672" s="26"/>
      <c r="NY672" s="26"/>
      <c r="NZ672" s="26"/>
      <c r="OA672" s="26"/>
      <c r="OB672" s="26"/>
      <c r="OC672" s="26"/>
      <c r="OD672" s="26"/>
      <c r="OE672" s="26"/>
      <c r="OF672" s="26"/>
      <c r="OG672" s="26"/>
      <c r="OH672" s="26"/>
      <c r="OI672" s="26"/>
      <c r="OJ672" s="26"/>
      <c r="OK672" s="26"/>
      <c r="OL672" s="26"/>
      <c r="OM672" s="26"/>
      <c r="ON672" s="26"/>
      <c r="OO672" s="26"/>
      <c r="OP672" s="26"/>
      <c r="OQ672" s="26"/>
      <c r="OR672" s="26"/>
      <c r="OS672" s="26"/>
      <c r="OT672" s="26"/>
      <c r="OU672" s="26"/>
      <c r="OV672" s="26"/>
      <c r="OW672" s="26"/>
      <c r="OX672" s="26"/>
      <c r="OY672" s="26"/>
      <c r="OZ672" s="26"/>
      <c r="PA672" s="26"/>
      <c r="PB672" s="26"/>
      <c r="PC672" s="26"/>
      <c r="PD672" s="26"/>
      <c r="PE672" s="26"/>
      <c r="PF672" s="26"/>
      <c r="PG672" s="26"/>
      <c r="PH672" s="26"/>
      <c r="PI672" s="26"/>
      <c r="PJ672" s="26"/>
      <c r="PK672" s="26"/>
      <c r="PL672" s="26"/>
      <c r="PM672" s="26"/>
      <c r="PN672" s="26"/>
      <c r="PO672" s="26"/>
      <c r="PP672" s="26"/>
      <c r="PQ672" s="26"/>
      <c r="PR672" s="26"/>
      <c r="PS672" s="26"/>
      <c r="PT672" s="26"/>
      <c r="PU672" s="26"/>
      <c r="PV672" s="26"/>
      <c r="PW672" s="26"/>
      <c r="PX672" s="26"/>
      <c r="PY672" s="26"/>
      <c r="PZ672" s="26"/>
      <c r="QA672" s="26"/>
      <c r="QB672" s="26"/>
      <c r="QC672" s="26"/>
      <c r="QD672" s="26"/>
      <c r="QE672" s="26"/>
      <c r="QF672" s="26"/>
      <c r="QG672" s="26"/>
      <c r="QH672" s="26"/>
      <c r="QI672" s="26"/>
      <c r="QJ672" s="26"/>
      <c r="QK672" s="26"/>
      <c r="QL672" s="26"/>
      <c r="QM672" s="26"/>
      <c r="QN672" s="26"/>
      <c r="QO672" s="26"/>
      <c r="QP672" s="26"/>
      <c r="QQ672" s="26"/>
      <c r="QR672" s="26"/>
      <c r="QS672" s="26"/>
      <c r="QT672" s="26"/>
      <c r="QU672" s="26"/>
      <c r="QV672" s="26"/>
      <c r="QW672" s="26"/>
      <c r="QX672" s="26"/>
      <c r="QY672" s="26"/>
      <c r="QZ672" s="26"/>
      <c r="RA672" s="26"/>
      <c r="RB672" s="26"/>
      <c r="RC672" s="26"/>
      <c r="RD672" s="26"/>
      <c r="RE672" s="26"/>
      <c r="RF672" s="26"/>
      <c r="RG672" s="26"/>
      <c r="RH672" s="26"/>
      <c r="RI672" s="26"/>
      <c r="RJ672" s="26"/>
      <c r="RK672" s="26"/>
      <c r="RL672" s="26"/>
      <c r="RM672" s="26"/>
      <c r="RN672" s="26"/>
      <c r="RO672" s="26"/>
      <c r="RP672" s="26"/>
      <c r="RQ672" s="26"/>
      <c r="RR672" s="26"/>
      <c r="RS672" s="26"/>
      <c r="RT672" s="26"/>
      <c r="RU672" s="26"/>
      <c r="RV672" s="26"/>
      <c r="RW672" s="26"/>
      <c r="RX672" s="26"/>
      <c r="RY672" s="26"/>
      <c r="RZ672" s="26"/>
      <c r="SA672" s="26"/>
      <c r="SB672" s="26"/>
      <c r="SC672" s="26"/>
      <c r="SD672" s="26"/>
      <c r="SE672" s="26"/>
      <c r="SF672" s="26"/>
      <c r="SG672" s="26"/>
      <c r="SH672" s="26"/>
      <c r="SI672" s="26"/>
      <c r="SJ672" s="26"/>
      <c r="SK672" s="26"/>
      <c r="SL672" s="26"/>
      <c r="SM672" s="26"/>
      <c r="SN672" s="26"/>
      <c r="SO672" s="26"/>
      <c r="SP672" s="26"/>
      <c r="AAV672" s="26"/>
      <c r="AAW672" s="26"/>
      <c r="AAX672" s="26"/>
      <c r="AAY672" s="26"/>
      <c r="AAZ672" s="26"/>
      <c r="ABA672" s="26"/>
      <c r="ABB672" s="26"/>
      <c r="ABC672" s="26"/>
      <c r="ABD672" s="26"/>
      <c r="ABE672" s="26"/>
      <c r="ABF672" s="26"/>
      <c r="ABG672" s="26"/>
      <c r="ABH672" s="26"/>
      <c r="ABI672" s="26"/>
      <c r="ABJ672" s="26"/>
      <c r="ABK672" s="26"/>
      <c r="ABL672" s="26"/>
      <c r="ABM672" s="26"/>
      <c r="ABN672" s="26"/>
      <c r="ABO672" s="26"/>
      <c r="ABP672" s="26"/>
      <c r="ABQ672" s="26"/>
      <c r="ABR672" s="26"/>
      <c r="ABS672" s="26"/>
      <c r="ABT672" s="26"/>
      <c r="ABU672" s="26"/>
      <c r="ABV672" s="26"/>
      <c r="ABW672" s="26"/>
      <c r="ABX672" s="26"/>
      <c r="ABY672" s="26"/>
      <c r="ABZ672" s="26"/>
      <c r="ACA672" s="26"/>
      <c r="ACB672" s="26"/>
      <c r="ACC672" s="26"/>
      <c r="ACD672" s="26"/>
      <c r="ACE672" s="26"/>
      <c r="ACF672" s="26"/>
      <c r="ACG672" s="26"/>
      <c r="ACH672" s="26"/>
      <c r="ACI672" s="26"/>
      <c r="ACJ672" s="26"/>
      <c r="ACK672" s="26"/>
      <c r="ACL672" s="26"/>
      <c r="ACM672" s="26"/>
      <c r="ACN672" s="26"/>
      <c r="ACO672" s="26"/>
      <c r="ACP672" s="26"/>
      <c r="ACQ672" s="26"/>
      <c r="ACR672" s="26"/>
      <c r="ACS672" s="26"/>
      <c r="ACT672" s="26"/>
      <c r="ACU672" s="26"/>
      <c r="ACV672" s="26"/>
      <c r="ACW672" s="26"/>
      <c r="ACX672" s="26"/>
      <c r="ACY672" s="26"/>
      <c r="ACZ672" s="26"/>
      <c r="ADA672" s="26"/>
      <c r="ADB672" s="26"/>
      <c r="ADC672" s="26"/>
      <c r="ADD672" s="26"/>
      <c r="ADE672" s="26"/>
      <c r="ADF672" s="26"/>
      <c r="ADG672" s="26"/>
      <c r="ADH672" s="26"/>
      <c r="ADI672" s="26"/>
      <c r="ADJ672" s="26"/>
      <c r="ADK672" s="26"/>
      <c r="ADL672" s="26"/>
      <c r="ADM672" s="26"/>
      <c r="ADN672" s="26"/>
      <c r="ADO672" s="26"/>
      <c r="ADP672" s="26"/>
      <c r="ADQ672" s="26"/>
      <c r="ADR672" s="26"/>
      <c r="ADS672" s="26"/>
      <c r="ADT672" s="26"/>
      <c r="ADU672" s="26"/>
      <c r="ADV672" s="26"/>
      <c r="ADW672" s="26"/>
      <c r="ADX672" s="26"/>
      <c r="ADY672" s="26"/>
      <c r="ADZ672" s="26"/>
      <c r="AEA672" s="26"/>
      <c r="AEB672" s="26"/>
      <c r="AEC672" s="26"/>
      <c r="AED672" s="26"/>
      <c r="AEE672" s="26"/>
      <c r="AEF672" s="26"/>
      <c r="AEG672" s="26"/>
      <c r="AEH672" s="26"/>
      <c r="AEI672" s="26"/>
      <c r="AEJ672" s="26"/>
      <c r="AEK672" s="26"/>
      <c r="AEL672" s="26"/>
      <c r="AEM672" s="26"/>
      <c r="AEN672" s="26"/>
      <c r="AEO672" s="26"/>
      <c r="AEP672" s="26"/>
      <c r="AEQ672" s="26"/>
      <c r="AER672" s="26"/>
      <c r="AES672" s="26"/>
      <c r="AET672" s="26"/>
      <c r="AEU672" s="26"/>
      <c r="AEV672" s="26"/>
      <c r="AEW672" s="26"/>
      <c r="AEX672" s="26"/>
      <c r="AEY672" s="26"/>
      <c r="AEZ672" s="26"/>
      <c r="AFA672" s="26"/>
      <c r="AFB672" s="26"/>
      <c r="AFC672" s="26"/>
      <c r="AFD672" s="26"/>
      <c r="AFE672" s="26"/>
      <c r="AFF672" s="26"/>
      <c r="AFG672" s="26"/>
      <c r="AFH672" s="26"/>
      <c r="AFI672" s="26"/>
      <c r="AFJ672" s="26"/>
      <c r="AFK672" s="26"/>
      <c r="AFL672" s="26"/>
      <c r="AFM672" s="26"/>
      <c r="AFN672" s="26"/>
      <c r="AFO672" s="26"/>
      <c r="AFP672" s="26"/>
      <c r="AFQ672" s="26"/>
      <c r="AFR672" s="26"/>
      <c r="AFS672" s="26"/>
      <c r="AFT672" s="26"/>
      <c r="AFU672" s="26"/>
      <c r="AFV672" s="26"/>
      <c r="AFW672" s="26"/>
      <c r="AFX672" s="26"/>
      <c r="AFY672" s="26"/>
      <c r="AFZ672" s="26"/>
      <c r="AGA672" s="26"/>
      <c r="AGB672" s="26"/>
      <c r="AGC672" s="26"/>
      <c r="AGD672" s="26"/>
      <c r="AGE672" s="26"/>
      <c r="AGF672" s="26"/>
      <c r="AGG672" s="26"/>
      <c r="AGH672" s="26"/>
      <c r="AGI672" s="26"/>
      <c r="AGJ672" s="26"/>
      <c r="AGK672" s="26"/>
      <c r="AGL672" s="26"/>
      <c r="AGM672" s="26"/>
      <c r="AGN672" s="26"/>
      <c r="AGO672" s="26"/>
    </row>
    <row r="673" spans="371:873" x14ac:dyDescent="0.25">
      <c r="NG673" s="26"/>
      <c r="NH673" s="26"/>
      <c r="NI673" s="26"/>
      <c r="NJ673" s="26"/>
      <c r="NK673" s="26"/>
      <c r="NL673" s="26"/>
      <c r="NM673" s="26"/>
      <c r="NN673" s="26"/>
      <c r="NO673" s="26"/>
      <c r="NP673" s="26"/>
      <c r="NQ673" s="26"/>
      <c r="NR673" s="26"/>
      <c r="NS673" s="26"/>
      <c r="NT673" s="26"/>
      <c r="NU673" s="26"/>
      <c r="NV673" s="26"/>
      <c r="NW673" s="26"/>
      <c r="NX673" s="26"/>
      <c r="NY673" s="26"/>
      <c r="NZ673" s="26"/>
      <c r="OA673" s="26"/>
      <c r="OB673" s="26"/>
      <c r="OC673" s="26"/>
      <c r="OD673" s="26"/>
      <c r="OE673" s="26"/>
      <c r="OF673" s="26"/>
      <c r="OG673" s="26"/>
      <c r="OH673" s="26"/>
      <c r="OI673" s="26"/>
      <c r="OJ673" s="26"/>
      <c r="OK673" s="26"/>
      <c r="OL673" s="26"/>
      <c r="OM673" s="26"/>
      <c r="ON673" s="26"/>
      <c r="OO673" s="26"/>
      <c r="OP673" s="26"/>
      <c r="OQ673" s="26"/>
      <c r="OR673" s="26"/>
      <c r="OS673" s="26"/>
      <c r="OT673" s="26"/>
      <c r="OU673" s="26"/>
      <c r="OV673" s="26"/>
      <c r="OW673" s="26"/>
      <c r="OX673" s="26"/>
      <c r="OY673" s="26"/>
      <c r="OZ673" s="26"/>
      <c r="PA673" s="26"/>
      <c r="PB673" s="26"/>
      <c r="PC673" s="26"/>
      <c r="PD673" s="26"/>
      <c r="PE673" s="26"/>
      <c r="PF673" s="26"/>
      <c r="PG673" s="26"/>
      <c r="PH673" s="26"/>
      <c r="PI673" s="26"/>
      <c r="PJ673" s="26"/>
      <c r="PK673" s="26"/>
      <c r="PL673" s="26"/>
      <c r="PM673" s="26"/>
      <c r="PN673" s="26"/>
      <c r="PO673" s="26"/>
      <c r="PP673" s="26"/>
      <c r="PQ673" s="26"/>
      <c r="PR673" s="26"/>
      <c r="PS673" s="26"/>
      <c r="PT673" s="26"/>
      <c r="PU673" s="26"/>
      <c r="PV673" s="26"/>
      <c r="PW673" s="26"/>
      <c r="PX673" s="26"/>
      <c r="PY673" s="26"/>
      <c r="PZ673" s="26"/>
      <c r="QA673" s="26"/>
      <c r="QB673" s="26"/>
      <c r="QC673" s="26"/>
      <c r="QD673" s="26"/>
      <c r="QE673" s="26"/>
      <c r="QF673" s="26"/>
      <c r="QG673" s="26"/>
      <c r="QH673" s="26"/>
      <c r="QI673" s="26"/>
      <c r="QJ673" s="26"/>
      <c r="QK673" s="26"/>
      <c r="QL673" s="26"/>
      <c r="QM673" s="26"/>
      <c r="QN673" s="26"/>
      <c r="QO673" s="26"/>
      <c r="QP673" s="26"/>
      <c r="QQ673" s="26"/>
      <c r="QR673" s="26"/>
      <c r="QS673" s="26"/>
      <c r="QT673" s="26"/>
      <c r="QU673" s="26"/>
      <c r="QV673" s="26"/>
      <c r="QW673" s="26"/>
      <c r="QX673" s="26"/>
      <c r="QY673" s="26"/>
      <c r="QZ673" s="26"/>
      <c r="RA673" s="26"/>
      <c r="RB673" s="26"/>
      <c r="RC673" s="26"/>
      <c r="RD673" s="26"/>
      <c r="RE673" s="26"/>
      <c r="RF673" s="26"/>
      <c r="RG673" s="26"/>
      <c r="RH673" s="26"/>
      <c r="RI673" s="26"/>
      <c r="RJ673" s="26"/>
      <c r="RK673" s="26"/>
      <c r="RL673" s="26"/>
      <c r="RM673" s="26"/>
      <c r="RN673" s="26"/>
      <c r="RO673" s="26"/>
      <c r="RP673" s="26"/>
      <c r="RQ673" s="26"/>
      <c r="RR673" s="26"/>
      <c r="RS673" s="26"/>
      <c r="RT673" s="26"/>
      <c r="RU673" s="26"/>
      <c r="RV673" s="26"/>
      <c r="RW673" s="26"/>
      <c r="RX673" s="26"/>
      <c r="RY673" s="26"/>
      <c r="RZ673" s="26"/>
      <c r="SA673" s="26"/>
      <c r="SB673" s="26"/>
      <c r="SC673" s="26"/>
      <c r="SD673" s="26"/>
      <c r="SE673" s="26"/>
      <c r="SF673" s="26"/>
      <c r="SG673" s="26"/>
      <c r="SH673" s="26"/>
      <c r="SI673" s="26"/>
      <c r="SJ673" s="26"/>
      <c r="SK673" s="26"/>
      <c r="SL673" s="26"/>
      <c r="SM673" s="26"/>
      <c r="SN673" s="26"/>
      <c r="SO673" s="26"/>
      <c r="SP673" s="26"/>
      <c r="AAV673" s="26"/>
      <c r="AAW673" s="26"/>
      <c r="AAX673" s="26"/>
      <c r="AAY673" s="26"/>
      <c r="AAZ673" s="26"/>
      <c r="ABA673" s="26"/>
      <c r="ABB673" s="26"/>
      <c r="ABC673" s="26"/>
      <c r="ABD673" s="26"/>
      <c r="ABE673" s="26"/>
      <c r="ABF673" s="26"/>
      <c r="ABG673" s="26"/>
      <c r="ABH673" s="26"/>
      <c r="ABI673" s="26"/>
      <c r="ABJ673" s="26"/>
      <c r="ABK673" s="26"/>
      <c r="ABL673" s="26"/>
      <c r="ABM673" s="26"/>
      <c r="ABN673" s="26"/>
      <c r="ABO673" s="26"/>
      <c r="ABP673" s="26"/>
      <c r="ABQ673" s="26"/>
      <c r="ABR673" s="26"/>
      <c r="ABS673" s="26"/>
      <c r="ABT673" s="26"/>
      <c r="ABU673" s="26"/>
      <c r="ABV673" s="26"/>
      <c r="ABW673" s="26"/>
      <c r="ABX673" s="26"/>
      <c r="ABY673" s="26"/>
      <c r="ABZ673" s="26"/>
      <c r="ACA673" s="26"/>
      <c r="ACB673" s="26"/>
      <c r="ACC673" s="26"/>
      <c r="ACD673" s="26"/>
      <c r="ACE673" s="26"/>
      <c r="ACF673" s="26"/>
      <c r="ACG673" s="26"/>
      <c r="ACH673" s="26"/>
      <c r="ACI673" s="26"/>
      <c r="ACJ673" s="26"/>
      <c r="ACK673" s="26"/>
      <c r="ACL673" s="26"/>
      <c r="ACM673" s="26"/>
      <c r="ACN673" s="26"/>
      <c r="ACO673" s="26"/>
      <c r="ACP673" s="26"/>
      <c r="ACQ673" s="26"/>
      <c r="ACR673" s="26"/>
      <c r="ACS673" s="26"/>
      <c r="ACT673" s="26"/>
      <c r="ACU673" s="26"/>
      <c r="ACV673" s="26"/>
      <c r="ACW673" s="26"/>
      <c r="ACX673" s="26"/>
      <c r="ACY673" s="26"/>
      <c r="ACZ673" s="26"/>
      <c r="ADA673" s="26"/>
      <c r="ADB673" s="26"/>
      <c r="ADC673" s="26"/>
      <c r="ADD673" s="26"/>
      <c r="ADE673" s="26"/>
      <c r="ADF673" s="26"/>
      <c r="ADG673" s="26"/>
      <c r="ADH673" s="26"/>
      <c r="ADI673" s="26"/>
      <c r="ADJ673" s="26"/>
      <c r="ADK673" s="26"/>
      <c r="ADL673" s="26"/>
      <c r="ADM673" s="26"/>
      <c r="ADN673" s="26"/>
      <c r="ADO673" s="26"/>
      <c r="ADP673" s="26"/>
      <c r="ADQ673" s="26"/>
      <c r="ADR673" s="26"/>
      <c r="ADS673" s="26"/>
      <c r="ADT673" s="26"/>
      <c r="ADU673" s="26"/>
      <c r="ADV673" s="26"/>
      <c r="ADW673" s="26"/>
      <c r="ADX673" s="26"/>
      <c r="ADY673" s="26"/>
      <c r="ADZ673" s="26"/>
      <c r="AEA673" s="26"/>
      <c r="AEB673" s="26"/>
      <c r="AEC673" s="26"/>
      <c r="AED673" s="26"/>
      <c r="AEE673" s="26"/>
      <c r="AEF673" s="26"/>
      <c r="AEG673" s="26"/>
      <c r="AEH673" s="26"/>
      <c r="AEI673" s="26"/>
      <c r="AEJ673" s="26"/>
      <c r="AEK673" s="26"/>
      <c r="AEL673" s="26"/>
      <c r="AEM673" s="26"/>
      <c r="AEN673" s="26"/>
      <c r="AEO673" s="26"/>
      <c r="AEP673" s="26"/>
      <c r="AEQ673" s="26"/>
      <c r="AER673" s="26"/>
      <c r="AES673" s="26"/>
      <c r="AET673" s="26"/>
      <c r="AEU673" s="26"/>
      <c r="AEV673" s="26"/>
      <c r="AEW673" s="26"/>
      <c r="AEX673" s="26"/>
      <c r="AEY673" s="26"/>
      <c r="AEZ673" s="26"/>
      <c r="AFA673" s="26"/>
      <c r="AFB673" s="26"/>
      <c r="AFC673" s="26"/>
      <c r="AFD673" s="26"/>
      <c r="AFE673" s="26"/>
      <c r="AFF673" s="26"/>
      <c r="AFG673" s="26"/>
      <c r="AFH673" s="26"/>
      <c r="AFI673" s="26"/>
      <c r="AFJ673" s="26"/>
      <c r="AFK673" s="26"/>
      <c r="AFL673" s="26"/>
      <c r="AFM673" s="26"/>
      <c r="AFN673" s="26"/>
      <c r="AFO673" s="26"/>
      <c r="AFP673" s="26"/>
      <c r="AFQ673" s="26"/>
      <c r="AFR673" s="26"/>
      <c r="AFS673" s="26"/>
      <c r="AFT673" s="26"/>
      <c r="AFU673" s="26"/>
      <c r="AFV673" s="26"/>
      <c r="AFW673" s="26"/>
      <c r="AFX673" s="26"/>
      <c r="AFY673" s="26"/>
      <c r="AFZ673" s="26"/>
      <c r="AGA673" s="26"/>
      <c r="AGB673" s="26"/>
      <c r="AGC673" s="26"/>
      <c r="AGD673" s="26"/>
      <c r="AGE673" s="26"/>
      <c r="AGF673" s="26"/>
      <c r="AGG673" s="26"/>
      <c r="AGH673" s="26"/>
      <c r="AGI673" s="26"/>
      <c r="AGJ673" s="26"/>
      <c r="AGK673" s="26"/>
      <c r="AGL673" s="26"/>
      <c r="AGM673" s="26"/>
      <c r="AGN673" s="26"/>
      <c r="AGO673" s="26"/>
    </row>
    <row r="674" spans="371:873" x14ac:dyDescent="0.25">
      <c r="NG674" s="26"/>
      <c r="NH674" s="26"/>
      <c r="NI674" s="26"/>
      <c r="NJ674" s="26"/>
      <c r="NK674" s="26"/>
      <c r="NL674" s="26"/>
      <c r="NM674" s="26"/>
      <c r="NN674" s="26"/>
      <c r="NO674" s="26"/>
      <c r="NP674" s="26"/>
      <c r="NQ674" s="26"/>
      <c r="NR674" s="26"/>
      <c r="NS674" s="26"/>
      <c r="NT674" s="26"/>
      <c r="NU674" s="26"/>
      <c r="NV674" s="26"/>
      <c r="NW674" s="26"/>
      <c r="NX674" s="26"/>
      <c r="NY674" s="26"/>
      <c r="NZ674" s="26"/>
      <c r="OA674" s="26"/>
      <c r="OB674" s="26"/>
      <c r="OC674" s="26"/>
      <c r="OD674" s="26"/>
      <c r="OE674" s="26"/>
      <c r="OF674" s="26"/>
      <c r="OG674" s="26"/>
      <c r="OH674" s="26"/>
      <c r="OI674" s="26"/>
      <c r="OJ674" s="26"/>
      <c r="OK674" s="26"/>
      <c r="OL674" s="26"/>
      <c r="OM674" s="26"/>
      <c r="ON674" s="26"/>
      <c r="OO674" s="26"/>
      <c r="OP674" s="26"/>
      <c r="OQ674" s="26"/>
      <c r="OR674" s="26"/>
      <c r="OS674" s="26"/>
      <c r="OT674" s="26"/>
      <c r="OU674" s="26"/>
      <c r="OV674" s="26"/>
      <c r="OW674" s="26"/>
      <c r="OX674" s="26"/>
      <c r="OY674" s="26"/>
      <c r="OZ674" s="26"/>
      <c r="PA674" s="26"/>
      <c r="PB674" s="26"/>
      <c r="PC674" s="26"/>
      <c r="PD674" s="26"/>
      <c r="PE674" s="26"/>
      <c r="PF674" s="26"/>
      <c r="PG674" s="26"/>
      <c r="PH674" s="26"/>
      <c r="PI674" s="26"/>
      <c r="PJ674" s="26"/>
      <c r="PK674" s="26"/>
      <c r="PL674" s="26"/>
      <c r="PM674" s="26"/>
      <c r="PN674" s="26"/>
      <c r="PO674" s="26"/>
      <c r="PP674" s="26"/>
      <c r="PQ674" s="26"/>
      <c r="PR674" s="26"/>
      <c r="PS674" s="26"/>
      <c r="PT674" s="26"/>
      <c r="PU674" s="26"/>
      <c r="PV674" s="26"/>
      <c r="PW674" s="26"/>
      <c r="PX674" s="26"/>
      <c r="PY674" s="26"/>
      <c r="PZ674" s="26"/>
      <c r="QA674" s="26"/>
      <c r="QB674" s="26"/>
      <c r="QC674" s="26"/>
      <c r="QD674" s="26"/>
      <c r="QE674" s="26"/>
      <c r="QF674" s="26"/>
      <c r="QG674" s="26"/>
      <c r="QH674" s="26"/>
      <c r="QI674" s="26"/>
      <c r="QJ674" s="26"/>
      <c r="QK674" s="26"/>
      <c r="QL674" s="26"/>
      <c r="QM674" s="26"/>
      <c r="QN674" s="26"/>
      <c r="QO674" s="26"/>
      <c r="QP674" s="26"/>
      <c r="QQ674" s="26"/>
      <c r="QR674" s="26"/>
      <c r="QS674" s="26"/>
      <c r="QT674" s="26"/>
      <c r="QU674" s="26"/>
      <c r="QV674" s="26"/>
      <c r="QW674" s="26"/>
      <c r="QX674" s="26"/>
      <c r="QY674" s="26"/>
      <c r="QZ674" s="26"/>
      <c r="RA674" s="26"/>
      <c r="RB674" s="26"/>
      <c r="RC674" s="26"/>
      <c r="RD674" s="26"/>
      <c r="RE674" s="26"/>
      <c r="RF674" s="26"/>
      <c r="RG674" s="26"/>
      <c r="RH674" s="26"/>
      <c r="RI674" s="26"/>
      <c r="RJ674" s="26"/>
      <c r="RK674" s="26"/>
      <c r="RL674" s="26"/>
      <c r="RM674" s="26"/>
      <c r="RN674" s="26"/>
      <c r="RO674" s="26"/>
      <c r="RP674" s="26"/>
      <c r="RQ674" s="26"/>
      <c r="RR674" s="26"/>
      <c r="RS674" s="26"/>
      <c r="RT674" s="26"/>
      <c r="RU674" s="26"/>
      <c r="RV674" s="26"/>
      <c r="RW674" s="26"/>
      <c r="RX674" s="26"/>
      <c r="RY674" s="26"/>
      <c r="RZ674" s="26"/>
      <c r="SA674" s="26"/>
      <c r="SB674" s="26"/>
      <c r="SC674" s="26"/>
      <c r="SD674" s="26"/>
      <c r="SE674" s="26"/>
      <c r="SF674" s="26"/>
      <c r="SG674" s="26"/>
      <c r="SH674" s="26"/>
      <c r="SI674" s="26"/>
      <c r="SJ674" s="26"/>
      <c r="SK674" s="26"/>
      <c r="SL674" s="26"/>
      <c r="SM674" s="26"/>
      <c r="SN674" s="26"/>
      <c r="SO674" s="26"/>
      <c r="SP674" s="26"/>
      <c r="AAV674" s="26"/>
      <c r="AAW674" s="26"/>
      <c r="AAX674" s="26"/>
      <c r="AAY674" s="26"/>
      <c r="AAZ674" s="26"/>
      <c r="ABA674" s="26"/>
      <c r="ABB674" s="26"/>
      <c r="ABC674" s="26"/>
      <c r="ABD674" s="26"/>
      <c r="ABE674" s="26"/>
      <c r="ABF674" s="26"/>
      <c r="ABG674" s="26"/>
      <c r="ABH674" s="26"/>
      <c r="ABI674" s="26"/>
      <c r="ABJ674" s="26"/>
      <c r="ABK674" s="26"/>
      <c r="ABL674" s="26"/>
      <c r="ABM674" s="26"/>
      <c r="ABN674" s="26"/>
      <c r="ABO674" s="26"/>
      <c r="ABP674" s="26"/>
      <c r="ABQ674" s="26"/>
      <c r="ABR674" s="26"/>
      <c r="ABS674" s="26"/>
      <c r="ABT674" s="26"/>
      <c r="ABU674" s="26"/>
      <c r="ABV674" s="26"/>
      <c r="ABW674" s="26"/>
      <c r="ABX674" s="26"/>
      <c r="ABY674" s="26"/>
      <c r="ABZ674" s="26"/>
      <c r="ACA674" s="26"/>
      <c r="ACB674" s="26"/>
      <c r="ACC674" s="26"/>
      <c r="ACD674" s="26"/>
      <c r="ACE674" s="26"/>
      <c r="ACF674" s="26"/>
      <c r="ACG674" s="26"/>
      <c r="ACH674" s="26"/>
      <c r="ACI674" s="26"/>
      <c r="ACJ674" s="26"/>
      <c r="ACK674" s="26"/>
      <c r="ACL674" s="26"/>
      <c r="ACM674" s="26"/>
      <c r="ACN674" s="26"/>
      <c r="ACO674" s="26"/>
      <c r="ACP674" s="26"/>
      <c r="ACQ674" s="26"/>
      <c r="ACR674" s="26"/>
      <c r="ACS674" s="26"/>
      <c r="ACT674" s="26"/>
      <c r="ACU674" s="26"/>
      <c r="ACV674" s="26"/>
      <c r="ACW674" s="26"/>
      <c r="ACX674" s="26"/>
      <c r="ACY674" s="26"/>
      <c r="ACZ674" s="26"/>
      <c r="ADA674" s="26"/>
      <c r="ADB674" s="26"/>
      <c r="ADC674" s="26"/>
      <c r="ADD674" s="26"/>
      <c r="ADE674" s="26"/>
      <c r="ADF674" s="26"/>
      <c r="ADG674" s="26"/>
      <c r="ADH674" s="26"/>
      <c r="ADI674" s="26"/>
      <c r="ADJ674" s="26"/>
      <c r="ADK674" s="26"/>
      <c r="ADL674" s="26"/>
      <c r="ADM674" s="26"/>
      <c r="ADN674" s="26"/>
      <c r="ADO674" s="26"/>
      <c r="ADP674" s="26"/>
      <c r="ADQ674" s="26"/>
      <c r="ADR674" s="26"/>
      <c r="ADS674" s="26"/>
      <c r="ADT674" s="26"/>
      <c r="ADU674" s="26"/>
      <c r="ADV674" s="26"/>
      <c r="ADW674" s="26"/>
      <c r="ADX674" s="26"/>
      <c r="ADY674" s="26"/>
      <c r="ADZ674" s="26"/>
      <c r="AEA674" s="26"/>
      <c r="AEB674" s="26"/>
      <c r="AEC674" s="26"/>
      <c r="AED674" s="26"/>
      <c r="AEE674" s="26"/>
      <c r="AEF674" s="26"/>
      <c r="AEG674" s="26"/>
      <c r="AEH674" s="26"/>
      <c r="AEI674" s="26"/>
      <c r="AEJ674" s="26"/>
      <c r="AEK674" s="26"/>
      <c r="AEL674" s="26"/>
      <c r="AEM674" s="26"/>
      <c r="AEN674" s="26"/>
      <c r="AEO674" s="26"/>
      <c r="AEP674" s="26"/>
      <c r="AEQ674" s="26"/>
      <c r="AER674" s="26"/>
      <c r="AES674" s="26"/>
      <c r="AET674" s="26"/>
      <c r="AEU674" s="26"/>
      <c r="AEV674" s="26"/>
      <c r="AEW674" s="26"/>
      <c r="AEX674" s="26"/>
      <c r="AEY674" s="26"/>
      <c r="AEZ674" s="26"/>
      <c r="AFA674" s="26"/>
      <c r="AFB674" s="26"/>
      <c r="AFC674" s="26"/>
      <c r="AFD674" s="26"/>
      <c r="AFE674" s="26"/>
      <c r="AFF674" s="26"/>
      <c r="AFG674" s="26"/>
      <c r="AFH674" s="26"/>
      <c r="AFI674" s="26"/>
      <c r="AFJ674" s="26"/>
      <c r="AFK674" s="26"/>
      <c r="AFL674" s="26"/>
      <c r="AFM674" s="26"/>
      <c r="AFN674" s="26"/>
      <c r="AFO674" s="26"/>
      <c r="AFP674" s="26"/>
      <c r="AFQ674" s="26"/>
      <c r="AFR674" s="26"/>
      <c r="AFS674" s="26"/>
      <c r="AFT674" s="26"/>
      <c r="AFU674" s="26"/>
      <c r="AFV674" s="26"/>
      <c r="AFW674" s="26"/>
      <c r="AFX674" s="26"/>
      <c r="AFY674" s="26"/>
      <c r="AFZ674" s="26"/>
      <c r="AGA674" s="26"/>
      <c r="AGB674" s="26"/>
      <c r="AGC674" s="26"/>
      <c r="AGD674" s="26"/>
      <c r="AGE674" s="26"/>
      <c r="AGF674" s="26"/>
      <c r="AGG674" s="26"/>
      <c r="AGH674" s="26"/>
      <c r="AGI674" s="26"/>
      <c r="AGJ674" s="26"/>
      <c r="AGK674" s="26"/>
      <c r="AGL674" s="26"/>
      <c r="AGM674" s="26"/>
      <c r="AGN674" s="26"/>
      <c r="AGO674" s="26"/>
    </row>
    <row r="675" spans="371:873" x14ac:dyDescent="0.25">
      <c r="NG675" s="26"/>
      <c r="NH675" s="26"/>
      <c r="NI675" s="26"/>
      <c r="NJ675" s="26"/>
      <c r="NK675" s="26"/>
      <c r="NL675" s="26"/>
      <c r="NM675" s="26"/>
      <c r="NN675" s="26"/>
      <c r="NO675" s="26"/>
      <c r="NP675" s="26"/>
      <c r="NQ675" s="26"/>
      <c r="NR675" s="26"/>
      <c r="NS675" s="26"/>
      <c r="NT675" s="26"/>
      <c r="NU675" s="26"/>
      <c r="NV675" s="26"/>
      <c r="NW675" s="26"/>
      <c r="NX675" s="26"/>
      <c r="NY675" s="26"/>
      <c r="NZ675" s="26"/>
      <c r="OA675" s="26"/>
      <c r="OB675" s="26"/>
      <c r="OC675" s="26"/>
      <c r="OD675" s="26"/>
      <c r="OE675" s="26"/>
      <c r="OF675" s="26"/>
      <c r="OG675" s="26"/>
      <c r="OH675" s="26"/>
      <c r="OI675" s="26"/>
      <c r="OJ675" s="26"/>
      <c r="OK675" s="26"/>
      <c r="OL675" s="26"/>
      <c r="OM675" s="26"/>
      <c r="ON675" s="26"/>
      <c r="OO675" s="26"/>
      <c r="OP675" s="26"/>
      <c r="OQ675" s="26"/>
      <c r="OR675" s="26"/>
      <c r="OS675" s="26"/>
      <c r="OT675" s="26"/>
      <c r="OU675" s="26"/>
      <c r="OV675" s="26"/>
      <c r="OW675" s="26"/>
      <c r="OX675" s="26"/>
      <c r="OY675" s="26"/>
      <c r="OZ675" s="26"/>
      <c r="PA675" s="26"/>
      <c r="PB675" s="26"/>
      <c r="PC675" s="26"/>
      <c r="PD675" s="26"/>
      <c r="PE675" s="26"/>
      <c r="PF675" s="26"/>
      <c r="PG675" s="26"/>
      <c r="PH675" s="26"/>
      <c r="PI675" s="26"/>
      <c r="PJ675" s="26"/>
      <c r="PK675" s="26"/>
      <c r="PL675" s="26"/>
      <c r="PM675" s="26"/>
      <c r="PN675" s="26"/>
      <c r="PO675" s="26"/>
      <c r="PP675" s="26"/>
      <c r="PQ675" s="26"/>
      <c r="PR675" s="26"/>
      <c r="PS675" s="26"/>
      <c r="PT675" s="26"/>
      <c r="PU675" s="26"/>
      <c r="PV675" s="26"/>
      <c r="PW675" s="26"/>
      <c r="PX675" s="26"/>
      <c r="PY675" s="26"/>
      <c r="PZ675" s="26"/>
      <c r="QA675" s="26"/>
      <c r="QB675" s="26"/>
      <c r="QC675" s="26"/>
      <c r="QD675" s="26"/>
      <c r="QE675" s="26"/>
      <c r="QF675" s="26"/>
      <c r="QG675" s="26"/>
      <c r="QH675" s="26"/>
      <c r="QI675" s="26"/>
      <c r="QJ675" s="26"/>
      <c r="QK675" s="26"/>
      <c r="QL675" s="26"/>
      <c r="QM675" s="26"/>
      <c r="QN675" s="26"/>
      <c r="QO675" s="26"/>
      <c r="QP675" s="26"/>
      <c r="QQ675" s="26"/>
      <c r="QR675" s="26"/>
      <c r="QS675" s="26"/>
      <c r="QT675" s="26"/>
      <c r="QU675" s="26"/>
      <c r="QV675" s="26"/>
      <c r="QW675" s="26"/>
      <c r="QX675" s="26"/>
      <c r="QY675" s="26"/>
      <c r="QZ675" s="26"/>
      <c r="RA675" s="26"/>
      <c r="RB675" s="26"/>
      <c r="RC675" s="26"/>
      <c r="RD675" s="26"/>
      <c r="RE675" s="26"/>
      <c r="RF675" s="26"/>
      <c r="RG675" s="26"/>
      <c r="RH675" s="26"/>
      <c r="RI675" s="26"/>
      <c r="RJ675" s="26"/>
      <c r="RK675" s="26"/>
      <c r="RL675" s="26"/>
      <c r="RM675" s="26"/>
      <c r="RN675" s="26"/>
      <c r="RO675" s="26"/>
      <c r="RP675" s="26"/>
      <c r="RQ675" s="26"/>
      <c r="RR675" s="26"/>
      <c r="RS675" s="26"/>
      <c r="RT675" s="26"/>
      <c r="RU675" s="26"/>
      <c r="RV675" s="26"/>
      <c r="RW675" s="26"/>
      <c r="RX675" s="26"/>
      <c r="RY675" s="26"/>
      <c r="RZ675" s="26"/>
      <c r="SA675" s="26"/>
      <c r="SB675" s="26"/>
      <c r="SC675" s="26"/>
      <c r="SD675" s="26"/>
      <c r="SE675" s="26"/>
      <c r="SF675" s="26"/>
      <c r="SG675" s="26"/>
      <c r="SH675" s="26"/>
      <c r="SI675" s="26"/>
      <c r="SJ675" s="26"/>
      <c r="SK675" s="26"/>
      <c r="SL675" s="26"/>
      <c r="SM675" s="26"/>
      <c r="SN675" s="26"/>
      <c r="SO675" s="26"/>
      <c r="SP675" s="26"/>
      <c r="AAV675" s="26"/>
      <c r="AAW675" s="26"/>
      <c r="AAX675" s="26"/>
      <c r="AAY675" s="26"/>
      <c r="AAZ675" s="26"/>
      <c r="ABA675" s="26"/>
      <c r="ABB675" s="26"/>
      <c r="ABC675" s="26"/>
      <c r="ABD675" s="26"/>
      <c r="ABE675" s="26"/>
      <c r="ABF675" s="26"/>
      <c r="ABG675" s="26"/>
      <c r="ABH675" s="26"/>
      <c r="ABI675" s="26"/>
      <c r="ABJ675" s="26"/>
      <c r="ABK675" s="26"/>
      <c r="ABL675" s="26"/>
      <c r="ABM675" s="26"/>
      <c r="ABN675" s="26"/>
      <c r="ABO675" s="26"/>
      <c r="ABP675" s="26"/>
      <c r="ABQ675" s="26"/>
      <c r="ABR675" s="26"/>
      <c r="ABS675" s="26"/>
      <c r="ABT675" s="26"/>
      <c r="ABU675" s="26"/>
      <c r="ABV675" s="26"/>
      <c r="ABW675" s="26"/>
      <c r="ABX675" s="26"/>
      <c r="ABY675" s="26"/>
      <c r="ABZ675" s="26"/>
      <c r="ACA675" s="26"/>
      <c r="ACB675" s="26"/>
      <c r="ACC675" s="26"/>
      <c r="ACD675" s="26"/>
      <c r="ACE675" s="26"/>
      <c r="ACF675" s="26"/>
      <c r="ACG675" s="26"/>
      <c r="ACH675" s="26"/>
      <c r="ACI675" s="26"/>
      <c r="ACJ675" s="26"/>
      <c r="ACK675" s="26"/>
      <c r="ACL675" s="26"/>
      <c r="ACM675" s="26"/>
      <c r="ACN675" s="26"/>
      <c r="ACO675" s="26"/>
      <c r="ACP675" s="26"/>
      <c r="ACQ675" s="26"/>
      <c r="ACR675" s="26"/>
      <c r="ACS675" s="26"/>
      <c r="ACT675" s="26"/>
      <c r="ACU675" s="26"/>
      <c r="ACV675" s="26"/>
      <c r="ACW675" s="26"/>
      <c r="ACX675" s="26"/>
      <c r="ACY675" s="26"/>
      <c r="ACZ675" s="26"/>
      <c r="ADA675" s="26"/>
      <c r="ADB675" s="26"/>
      <c r="ADC675" s="26"/>
      <c r="ADD675" s="26"/>
      <c r="ADE675" s="26"/>
      <c r="ADF675" s="26"/>
      <c r="ADG675" s="26"/>
      <c r="ADH675" s="26"/>
      <c r="ADI675" s="26"/>
      <c r="ADJ675" s="26"/>
      <c r="ADK675" s="26"/>
      <c r="ADL675" s="26"/>
      <c r="ADM675" s="26"/>
      <c r="ADN675" s="26"/>
      <c r="ADO675" s="26"/>
      <c r="ADP675" s="26"/>
      <c r="ADQ675" s="26"/>
      <c r="ADR675" s="26"/>
      <c r="ADS675" s="26"/>
      <c r="ADT675" s="26"/>
      <c r="ADU675" s="26"/>
      <c r="ADV675" s="26"/>
      <c r="ADW675" s="26"/>
      <c r="ADX675" s="26"/>
      <c r="ADY675" s="26"/>
      <c r="ADZ675" s="26"/>
      <c r="AEA675" s="26"/>
      <c r="AEB675" s="26"/>
      <c r="AEC675" s="26"/>
      <c r="AED675" s="26"/>
      <c r="AEE675" s="26"/>
      <c r="AEF675" s="26"/>
      <c r="AEG675" s="26"/>
      <c r="AEH675" s="26"/>
      <c r="AEI675" s="26"/>
      <c r="AEJ675" s="26"/>
      <c r="AEK675" s="26"/>
      <c r="AEL675" s="26"/>
      <c r="AEM675" s="26"/>
      <c r="AEN675" s="26"/>
      <c r="AEO675" s="26"/>
      <c r="AEP675" s="26"/>
      <c r="AEQ675" s="26"/>
      <c r="AER675" s="26"/>
      <c r="AES675" s="26"/>
      <c r="AET675" s="26"/>
      <c r="AEU675" s="26"/>
      <c r="AEV675" s="26"/>
      <c r="AEW675" s="26"/>
      <c r="AEX675" s="26"/>
      <c r="AEY675" s="26"/>
      <c r="AEZ675" s="26"/>
      <c r="AFA675" s="26"/>
      <c r="AFB675" s="26"/>
      <c r="AFC675" s="26"/>
      <c r="AFD675" s="26"/>
      <c r="AFE675" s="26"/>
      <c r="AFF675" s="26"/>
      <c r="AFG675" s="26"/>
      <c r="AFH675" s="26"/>
      <c r="AFI675" s="26"/>
      <c r="AFJ675" s="26"/>
      <c r="AFK675" s="26"/>
      <c r="AFL675" s="26"/>
      <c r="AFM675" s="26"/>
      <c r="AFN675" s="26"/>
      <c r="AFO675" s="26"/>
      <c r="AFP675" s="26"/>
      <c r="AFQ675" s="26"/>
      <c r="AFR675" s="26"/>
      <c r="AFS675" s="26"/>
      <c r="AFT675" s="26"/>
      <c r="AFU675" s="26"/>
      <c r="AFV675" s="26"/>
      <c r="AFW675" s="26"/>
      <c r="AFX675" s="26"/>
      <c r="AFY675" s="26"/>
      <c r="AFZ675" s="26"/>
      <c r="AGA675" s="26"/>
      <c r="AGB675" s="26"/>
      <c r="AGC675" s="26"/>
      <c r="AGD675" s="26"/>
      <c r="AGE675" s="26"/>
      <c r="AGF675" s="26"/>
      <c r="AGG675" s="26"/>
      <c r="AGH675" s="26"/>
      <c r="AGI675" s="26"/>
      <c r="AGJ675" s="26"/>
      <c r="AGK675" s="26"/>
      <c r="AGL675" s="26"/>
      <c r="AGM675" s="26"/>
      <c r="AGN675" s="26"/>
      <c r="AGO675" s="26"/>
    </row>
    <row r="676" spans="371:873" x14ac:dyDescent="0.25">
      <c r="NG676" s="26"/>
      <c r="NH676" s="26"/>
      <c r="NI676" s="26"/>
      <c r="NJ676" s="26"/>
      <c r="NK676" s="26"/>
      <c r="NL676" s="26"/>
      <c r="NM676" s="26"/>
      <c r="NN676" s="26"/>
      <c r="NO676" s="26"/>
      <c r="NP676" s="26"/>
      <c r="NQ676" s="26"/>
      <c r="NR676" s="26"/>
      <c r="NS676" s="26"/>
      <c r="NT676" s="26"/>
      <c r="NU676" s="26"/>
      <c r="NV676" s="26"/>
      <c r="NW676" s="26"/>
      <c r="NX676" s="26"/>
      <c r="NY676" s="26"/>
      <c r="NZ676" s="26"/>
      <c r="OA676" s="26"/>
      <c r="OB676" s="26"/>
      <c r="OC676" s="26"/>
      <c r="OD676" s="26"/>
      <c r="OE676" s="26"/>
      <c r="OF676" s="26"/>
      <c r="OG676" s="26"/>
      <c r="OH676" s="26"/>
      <c r="OI676" s="26"/>
      <c r="OJ676" s="26"/>
      <c r="OK676" s="26"/>
      <c r="OL676" s="26"/>
      <c r="OM676" s="26"/>
      <c r="ON676" s="26"/>
      <c r="OO676" s="26"/>
      <c r="OP676" s="26"/>
      <c r="OQ676" s="26"/>
      <c r="OR676" s="26"/>
      <c r="OS676" s="26"/>
      <c r="OT676" s="26"/>
      <c r="OU676" s="26"/>
      <c r="OV676" s="26"/>
      <c r="OW676" s="26"/>
      <c r="OX676" s="26"/>
      <c r="OY676" s="26"/>
      <c r="OZ676" s="26"/>
      <c r="PA676" s="26"/>
      <c r="PB676" s="26"/>
      <c r="PC676" s="26"/>
      <c r="PD676" s="26"/>
      <c r="PE676" s="26"/>
      <c r="PF676" s="26"/>
      <c r="PG676" s="26"/>
      <c r="PH676" s="26"/>
      <c r="PI676" s="26"/>
      <c r="PJ676" s="26"/>
      <c r="PK676" s="26"/>
      <c r="PL676" s="26"/>
      <c r="PM676" s="26"/>
      <c r="PN676" s="26"/>
      <c r="PO676" s="26"/>
      <c r="PP676" s="26"/>
      <c r="PQ676" s="26"/>
      <c r="PR676" s="26"/>
      <c r="PS676" s="26"/>
      <c r="PT676" s="26"/>
      <c r="PU676" s="26"/>
      <c r="PV676" s="26"/>
      <c r="PW676" s="26"/>
      <c r="PX676" s="26"/>
      <c r="PY676" s="26"/>
      <c r="PZ676" s="26"/>
      <c r="QA676" s="26"/>
      <c r="QB676" s="26"/>
      <c r="QC676" s="26"/>
      <c r="QD676" s="26"/>
      <c r="QE676" s="26"/>
      <c r="QF676" s="26"/>
      <c r="QG676" s="26"/>
      <c r="QH676" s="26"/>
      <c r="QI676" s="26"/>
      <c r="QJ676" s="26"/>
      <c r="QK676" s="26"/>
      <c r="QL676" s="26"/>
      <c r="QM676" s="26"/>
      <c r="QN676" s="26"/>
      <c r="QO676" s="26"/>
      <c r="QP676" s="26"/>
      <c r="QQ676" s="26"/>
      <c r="QR676" s="26"/>
      <c r="QS676" s="26"/>
      <c r="QT676" s="26"/>
      <c r="QU676" s="26"/>
      <c r="QV676" s="26"/>
      <c r="QW676" s="26"/>
      <c r="QX676" s="26"/>
      <c r="QY676" s="26"/>
      <c r="QZ676" s="26"/>
      <c r="RA676" s="26"/>
      <c r="RB676" s="26"/>
      <c r="RC676" s="26"/>
      <c r="RD676" s="26"/>
      <c r="RE676" s="26"/>
      <c r="RF676" s="26"/>
      <c r="RG676" s="26"/>
      <c r="RH676" s="26"/>
      <c r="RI676" s="26"/>
      <c r="RJ676" s="26"/>
      <c r="RK676" s="26"/>
      <c r="RL676" s="26"/>
      <c r="RM676" s="26"/>
      <c r="RN676" s="26"/>
      <c r="RO676" s="26"/>
      <c r="RP676" s="26"/>
      <c r="RQ676" s="26"/>
      <c r="RR676" s="26"/>
      <c r="RS676" s="26"/>
      <c r="RT676" s="26"/>
      <c r="RU676" s="26"/>
      <c r="RV676" s="26"/>
      <c r="RW676" s="26"/>
      <c r="RX676" s="26"/>
      <c r="RY676" s="26"/>
      <c r="RZ676" s="26"/>
      <c r="SA676" s="26"/>
      <c r="SB676" s="26"/>
      <c r="SC676" s="26"/>
      <c r="SD676" s="26"/>
      <c r="SE676" s="26"/>
      <c r="SF676" s="26"/>
      <c r="SG676" s="26"/>
      <c r="SH676" s="26"/>
      <c r="SI676" s="26"/>
      <c r="SJ676" s="26"/>
      <c r="SK676" s="26"/>
      <c r="SL676" s="26"/>
      <c r="SM676" s="26"/>
      <c r="SN676" s="26"/>
      <c r="SO676" s="26"/>
      <c r="SP676" s="26"/>
      <c r="AAV676" s="26"/>
      <c r="AAW676" s="26"/>
      <c r="AAX676" s="26"/>
      <c r="AAY676" s="26"/>
      <c r="AAZ676" s="26"/>
      <c r="ABA676" s="26"/>
      <c r="ABB676" s="26"/>
      <c r="ABC676" s="26"/>
      <c r="ABD676" s="26"/>
      <c r="ABE676" s="26"/>
      <c r="ABF676" s="26"/>
      <c r="ABG676" s="26"/>
      <c r="ABH676" s="26"/>
      <c r="ABI676" s="26"/>
      <c r="ABJ676" s="26"/>
      <c r="ABK676" s="26"/>
      <c r="ABL676" s="26"/>
      <c r="ABM676" s="26"/>
      <c r="ABN676" s="26"/>
      <c r="ABO676" s="26"/>
      <c r="ABP676" s="26"/>
      <c r="ABQ676" s="26"/>
      <c r="ABR676" s="26"/>
      <c r="ABS676" s="26"/>
      <c r="ABT676" s="26"/>
      <c r="ABU676" s="26"/>
      <c r="ABV676" s="26"/>
      <c r="ABW676" s="26"/>
      <c r="ABX676" s="26"/>
      <c r="ABY676" s="26"/>
      <c r="ABZ676" s="26"/>
      <c r="ACA676" s="26"/>
      <c r="ACB676" s="26"/>
      <c r="ACC676" s="26"/>
      <c r="ACD676" s="26"/>
      <c r="ACE676" s="26"/>
      <c r="ACF676" s="26"/>
      <c r="ACG676" s="26"/>
      <c r="ACH676" s="26"/>
      <c r="ACI676" s="26"/>
      <c r="ACJ676" s="26"/>
      <c r="ACK676" s="26"/>
      <c r="ACL676" s="26"/>
      <c r="ACM676" s="26"/>
      <c r="ACN676" s="26"/>
      <c r="ACO676" s="26"/>
      <c r="ACP676" s="26"/>
      <c r="ACQ676" s="26"/>
      <c r="ACR676" s="26"/>
      <c r="ACS676" s="26"/>
      <c r="ACT676" s="26"/>
      <c r="ACU676" s="26"/>
      <c r="ACV676" s="26"/>
      <c r="ACW676" s="26"/>
      <c r="ACX676" s="26"/>
      <c r="ACY676" s="26"/>
      <c r="ACZ676" s="26"/>
      <c r="ADA676" s="26"/>
      <c r="ADB676" s="26"/>
      <c r="ADC676" s="26"/>
      <c r="ADD676" s="26"/>
      <c r="ADE676" s="26"/>
      <c r="ADF676" s="26"/>
      <c r="ADG676" s="26"/>
      <c r="ADH676" s="26"/>
      <c r="ADI676" s="26"/>
      <c r="ADJ676" s="26"/>
      <c r="ADK676" s="26"/>
      <c r="ADL676" s="26"/>
      <c r="ADM676" s="26"/>
      <c r="ADN676" s="26"/>
      <c r="ADO676" s="26"/>
      <c r="ADP676" s="26"/>
      <c r="ADQ676" s="26"/>
      <c r="ADR676" s="26"/>
      <c r="ADS676" s="26"/>
      <c r="ADT676" s="26"/>
      <c r="ADU676" s="26"/>
      <c r="ADV676" s="26"/>
      <c r="ADW676" s="26"/>
      <c r="ADX676" s="26"/>
      <c r="ADY676" s="26"/>
      <c r="ADZ676" s="26"/>
      <c r="AEA676" s="26"/>
      <c r="AEB676" s="26"/>
      <c r="AEC676" s="26"/>
      <c r="AED676" s="26"/>
      <c r="AEE676" s="26"/>
      <c r="AEF676" s="26"/>
      <c r="AEG676" s="26"/>
      <c r="AEH676" s="26"/>
      <c r="AEI676" s="26"/>
      <c r="AEJ676" s="26"/>
      <c r="AEK676" s="26"/>
      <c r="AEL676" s="26"/>
      <c r="AEM676" s="26"/>
      <c r="AEN676" s="26"/>
      <c r="AEO676" s="26"/>
      <c r="AEP676" s="26"/>
      <c r="AEQ676" s="26"/>
      <c r="AER676" s="26"/>
      <c r="AES676" s="26"/>
      <c r="AET676" s="26"/>
      <c r="AEU676" s="26"/>
      <c r="AEV676" s="26"/>
      <c r="AEW676" s="26"/>
      <c r="AEX676" s="26"/>
      <c r="AEY676" s="26"/>
      <c r="AEZ676" s="26"/>
      <c r="AFA676" s="26"/>
      <c r="AFB676" s="26"/>
      <c r="AFC676" s="26"/>
      <c r="AFD676" s="26"/>
      <c r="AFE676" s="26"/>
      <c r="AFF676" s="26"/>
      <c r="AFG676" s="26"/>
      <c r="AFH676" s="26"/>
      <c r="AFI676" s="26"/>
      <c r="AFJ676" s="26"/>
      <c r="AFK676" s="26"/>
      <c r="AFL676" s="26"/>
      <c r="AFM676" s="26"/>
      <c r="AFN676" s="26"/>
      <c r="AFO676" s="26"/>
      <c r="AFP676" s="26"/>
      <c r="AFQ676" s="26"/>
      <c r="AFR676" s="26"/>
      <c r="AFS676" s="26"/>
      <c r="AFT676" s="26"/>
      <c r="AFU676" s="26"/>
      <c r="AFV676" s="26"/>
      <c r="AFW676" s="26"/>
      <c r="AFX676" s="26"/>
      <c r="AFY676" s="26"/>
      <c r="AFZ676" s="26"/>
      <c r="AGA676" s="26"/>
      <c r="AGB676" s="26"/>
      <c r="AGC676" s="26"/>
      <c r="AGD676" s="26"/>
      <c r="AGE676" s="26"/>
      <c r="AGF676" s="26"/>
      <c r="AGG676" s="26"/>
      <c r="AGH676" s="26"/>
      <c r="AGI676" s="26"/>
      <c r="AGJ676" s="26"/>
      <c r="AGK676" s="26"/>
      <c r="AGL676" s="26"/>
      <c r="AGM676" s="26"/>
      <c r="AGN676" s="26"/>
      <c r="AGO676" s="26"/>
    </row>
    <row r="677" spans="371:873" x14ac:dyDescent="0.25">
      <c r="NG677" s="26"/>
      <c r="NH677" s="26"/>
      <c r="NI677" s="26"/>
      <c r="NJ677" s="26"/>
      <c r="NK677" s="26"/>
      <c r="NL677" s="26"/>
      <c r="NM677" s="26"/>
      <c r="NN677" s="26"/>
      <c r="NO677" s="26"/>
      <c r="NP677" s="26"/>
      <c r="NQ677" s="26"/>
      <c r="NR677" s="26"/>
      <c r="NS677" s="26"/>
      <c r="NT677" s="26"/>
      <c r="NU677" s="26"/>
      <c r="NV677" s="26"/>
      <c r="NW677" s="26"/>
      <c r="NX677" s="26"/>
      <c r="NY677" s="26"/>
      <c r="NZ677" s="26"/>
      <c r="OA677" s="26"/>
      <c r="OB677" s="26"/>
      <c r="OC677" s="26"/>
      <c r="OD677" s="26"/>
      <c r="OE677" s="26"/>
      <c r="OF677" s="26"/>
      <c r="OG677" s="26"/>
      <c r="OH677" s="26"/>
      <c r="OI677" s="26"/>
      <c r="OJ677" s="26"/>
      <c r="OK677" s="26"/>
      <c r="OL677" s="26"/>
      <c r="OM677" s="26"/>
      <c r="ON677" s="26"/>
      <c r="OO677" s="26"/>
      <c r="OP677" s="26"/>
      <c r="OQ677" s="26"/>
      <c r="OR677" s="26"/>
      <c r="OS677" s="26"/>
      <c r="OT677" s="26"/>
      <c r="OU677" s="26"/>
      <c r="OV677" s="26"/>
      <c r="OW677" s="26"/>
      <c r="OX677" s="26"/>
      <c r="OY677" s="26"/>
      <c r="OZ677" s="26"/>
      <c r="PA677" s="26"/>
      <c r="PB677" s="26"/>
      <c r="PC677" s="26"/>
      <c r="PD677" s="26"/>
      <c r="PE677" s="26"/>
      <c r="PF677" s="26"/>
      <c r="PG677" s="26"/>
      <c r="PH677" s="26"/>
      <c r="PI677" s="26"/>
      <c r="PJ677" s="26"/>
      <c r="PK677" s="26"/>
      <c r="PL677" s="26"/>
      <c r="PM677" s="26"/>
      <c r="PN677" s="26"/>
      <c r="PO677" s="26"/>
      <c r="PP677" s="26"/>
      <c r="PQ677" s="26"/>
      <c r="PR677" s="26"/>
      <c r="PS677" s="26"/>
      <c r="PT677" s="26"/>
      <c r="PU677" s="26"/>
      <c r="PV677" s="26"/>
      <c r="PW677" s="26"/>
      <c r="PX677" s="26"/>
      <c r="PY677" s="26"/>
      <c r="PZ677" s="26"/>
      <c r="QA677" s="26"/>
      <c r="QB677" s="26"/>
      <c r="QC677" s="26"/>
      <c r="QD677" s="26"/>
      <c r="QE677" s="26"/>
      <c r="QF677" s="26"/>
      <c r="QG677" s="26"/>
      <c r="QH677" s="26"/>
      <c r="QI677" s="26"/>
      <c r="QJ677" s="26"/>
      <c r="QK677" s="26"/>
      <c r="QL677" s="26"/>
      <c r="QM677" s="26"/>
      <c r="QN677" s="26"/>
      <c r="QO677" s="26"/>
      <c r="QP677" s="26"/>
      <c r="QQ677" s="26"/>
      <c r="QR677" s="26"/>
      <c r="QS677" s="26"/>
      <c r="QT677" s="26"/>
      <c r="QU677" s="26"/>
      <c r="QV677" s="26"/>
      <c r="QW677" s="26"/>
      <c r="QX677" s="26"/>
      <c r="QY677" s="26"/>
      <c r="QZ677" s="26"/>
      <c r="RA677" s="26"/>
      <c r="RB677" s="26"/>
      <c r="RC677" s="26"/>
      <c r="RD677" s="26"/>
      <c r="RE677" s="26"/>
      <c r="RF677" s="26"/>
      <c r="RG677" s="26"/>
      <c r="RH677" s="26"/>
      <c r="RI677" s="26"/>
      <c r="RJ677" s="26"/>
      <c r="RK677" s="26"/>
      <c r="RL677" s="26"/>
      <c r="RM677" s="26"/>
      <c r="RN677" s="26"/>
      <c r="RO677" s="26"/>
      <c r="RP677" s="26"/>
      <c r="RQ677" s="26"/>
      <c r="RR677" s="26"/>
      <c r="RS677" s="26"/>
      <c r="RT677" s="26"/>
      <c r="RU677" s="26"/>
      <c r="RV677" s="26"/>
      <c r="RW677" s="26"/>
      <c r="RX677" s="26"/>
      <c r="RY677" s="26"/>
      <c r="RZ677" s="26"/>
      <c r="SA677" s="26"/>
      <c r="SB677" s="26"/>
      <c r="SC677" s="26"/>
      <c r="SD677" s="26"/>
      <c r="SE677" s="26"/>
      <c r="SF677" s="26"/>
      <c r="SG677" s="26"/>
      <c r="SH677" s="26"/>
      <c r="SI677" s="26"/>
      <c r="SJ677" s="26"/>
      <c r="SK677" s="26"/>
      <c r="SL677" s="26"/>
      <c r="SM677" s="26"/>
      <c r="SN677" s="26"/>
      <c r="SO677" s="26"/>
      <c r="SP677" s="26"/>
      <c r="AAV677" s="26"/>
      <c r="AAW677" s="26"/>
      <c r="AAX677" s="26"/>
      <c r="AAY677" s="26"/>
      <c r="AAZ677" s="26"/>
      <c r="ABA677" s="26"/>
      <c r="ABB677" s="26"/>
      <c r="ABC677" s="26"/>
      <c r="ABD677" s="26"/>
      <c r="ABE677" s="26"/>
      <c r="ABF677" s="26"/>
      <c r="ABG677" s="26"/>
      <c r="ABH677" s="26"/>
      <c r="ABI677" s="26"/>
      <c r="ABJ677" s="26"/>
      <c r="ABK677" s="26"/>
      <c r="ABL677" s="26"/>
      <c r="ABM677" s="26"/>
      <c r="ABN677" s="26"/>
      <c r="ABO677" s="26"/>
      <c r="ABP677" s="26"/>
      <c r="ABQ677" s="26"/>
      <c r="ABR677" s="26"/>
      <c r="ABS677" s="26"/>
      <c r="ABT677" s="26"/>
      <c r="ABU677" s="26"/>
      <c r="ABV677" s="26"/>
      <c r="ABW677" s="26"/>
      <c r="ABX677" s="26"/>
      <c r="ABY677" s="26"/>
      <c r="ABZ677" s="26"/>
      <c r="ACA677" s="26"/>
      <c r="ACB677" s="26"/>
      <c r="ACC677" s="26"/>
      <c r="ACD677" s="26"/>
      <c r="ACE677" s="26"/>
      <c r="ACF677" s="26"/>
      <c r="ACG677" s="26"/>
      <c r="ACH677" s="26"/>
      <c r="ACI677" s="26"/>
      <c r="ACJ677" s="26"/>
      <c r="ACK677" s="26"/>
      <c r="ACL677" s="26"/>
      <c r="ACM677" s="26"/>
      <c r="ACN677" s="26"/>
      <c r="ACO677" s="26"/>
      <c r="ACP677" s="26"/>
      <c r="ACQ677" s="26"/>
      <c r="ACR677" s="26"/>
      <c r="ACS677" s="26"/>
      <c r="ACT677" s="26"/>
      <c r="ACU677" s="26"/>
      <c r="ACV677" s="26"/>
      <c r="ACW677" s="26"/>
      <c r="ACX677" s="26"/>
      <c r="ACY677" s="26"/>
      <c r="ACZ677" s="26"/>
      <c r="ADA677" s="26"/>
      <c r="ADB677" s="26"/>
      <c r="ADC677" s="26"/>
      <c r="ADD677" s="26"/>
      <c r="ADE677" s="26"/>
      <c r="ADF677" s="26"/>
      <c r="ADG677" s="26"/>
      <c r="ADH677" s="26"/>
      <c r="ADI677" s="26"/>
      <c r="ADJ677" s="26"/>
      <c r="ADK677" s="26"/>
      <c r="ADL677" s="26"/>
      <c r="ADM677" s="26"/>
      <c r="ADN677" s="26"/>
      <c r="ADO677" s="26"/>
      <c r="ADP677" s="26"/>
      <c r="ADQ677" s="26"/>
      <c r="ADR677" s="26"/>
      <c r="ADS677" s="26"/>
      <c r="ADT677" s="26"/>
      <c r="ADU677" s="26"/>
      <c r="ADV677" s="26"/>
      <c r="ADW677" s="26"/>
      <c r="ADX677" s="26"/>
      <c r="ADY677" s="26"/>
      <c r="ADZ677" s="26"/>
      <c r="AEA677" s="26"/>
      <c r="AEB677" s="26"/>
      <c r="AEC677" s="26"/>
      <c r="AED677" s="26"/>
      <c r="AEE677" s="26"/>
      <c r="AEF677" s="26"/>
      <c r="AEG677" s="26"/>
      <c r="AEH677" s="26"/>
      <c r="AEI677" s="26"/>
      <c r="AEJ677" s="26"/>
      <c r="AEK677" s="26"/>
      <c r="AEL677" s="26"/>
      <c r="AEM677" s="26"/>
      <c r="AEN677" s="26"/>
      <c r="AEO677" s="26"/>
      <c r="AEP677" s="26"/>
      <c r="AEQ677" s="26"/>
      <c r="AER677" s="26"/>
      <c r="AES677" s="26"/>
      <c r="AET677" s="26"/>
      <c r="AEU677" s="26"/>
      <c r="AEV677" s="26"/>
      <c r="AEW677" s="26"/>
      <c r="AEX677" s="26"/>
      <c r="AEY677" s="26"/>
      <c r="AEZ677" s="26"/>
      <c r="AFA677" s="26"/>
      <c r="AFB677" s="26"/>
      <c r="AFC677" s="26"/>
      <c r="AFD677" s="26"/>
      <c r="AFE677" s="26"/>
      <c r="AFF677" s="26"/>
      <c r="AFG677" s="26"/>
      <c r="AFH677" s="26"/>
      <c r="AFI677" s="26"/>
      <c r="AFJ677" s="26"/>
      <c r="AFK677" s="26"/>
      <c r="AFL677" s="26"/>
      <c r="AFM677" s="26"/>
      <c r="AFN677" s="26"/>
      <c r="AFO677" s="26"/>
      <c r="AFP677" s="26"/>
      <c r="AFQ677" s="26"/>
      <c r="AFR677" s="26"/>
      <c r="AFS677" s="26"/>
      <c r="AFT677" s="26"/>
      <c r="AFU677" s="26"/>
      <c r="AFV677" s="26"/>
      <c r="AFW677" s="26"/>
      <c r="AFX677" s="26"/>
      <c r="AFY677" s="26"/>
      <c r="AFZ677" s="26"/>
      <c r="AGA677" s="26"/>
      <c r="AGB677" s="26"/>
      <c r="AGC677" s="26"/>
      <c r="AGD677" s="26"/>
      <c r="AGE677" s="26"/>
      <c r="AGF677" s="26"/>
      <c r="AGG677" s="26"/>
      <c r="AGH677" s="26"/>
      <c r="AGI677" s="26"/>
      <c r="AGJ677" s="26"/>
      <c r="AGK677" s="26"/>
      <c r="AGL677" s="26"/>
      <c r="AGM677" s="26"/>
      <c r="AGN677" s="26"/>
      <c r="AGO677" s="26"/>
    </row>
    <row r="678" spans="371:873" x14ac:dyDescent="0.25">
      <c r="NG678" s="26"/>
      <c r="NH678" s="26"/>
      <c r="NI678" s="26"/>
      <c r="NJ678" s="26"/>
      <c r="NK678" s="26"/>
      <c r="NL678" s="26"/>
      <c r="NM678" s="26"/>
      <c r="NN678" s="26"/>
      <c r="NO678" s="26"/>
      <c r="NP678" s="26"/>
      <c r="NQ678" s="26"/>
      <c r="NR678" s="26"/>
      <c r="NS678" s="26"/>
      <c r="NT678" s="26"/>
      <c r="NU678" s="26"/>
      <c r="NV678" s="26"/>
      <c r="NW678" s="26"/>
      <c r="NX678" s="26"/>
      <c r="NY678" s="26"/>
      <c r="NZ678" s="26"/>
      <c r="OA678" s="26"/>
      <c r="OB678" s="26"/>
      <c r="OC678" s="26"/>
      <c r="OD678" s="26"/>
      <c r="OE678" s="26"/>
      <c r="OF678" s="26"/>
      <c r="OG678" s="26"/>
      <c r="OH678" s="26"/>
      <c r="OI678" s="26"/>
      <c r="OJ678" s="26"/>
      <c r="OK678" s="26"/>
      <c r="OL678" s="26"/>
      <c r="OM678" s="26"/>
      <c r="ON678" s="26"/>
      <c r="OO678" s="26"/>
      <c r="OP678" s="26"/>
      <c r="OQ678" s="26"/>
      <c r="OR678" s="26"/>
      <c r="OS678" s="26"/>
      <c r="OT678" s="26"/>
      <c r="OU678" s="26"/>
      <c r="OV678" s="26"/>
      <c r="OW678" s="26"/>
      <c r="OX678" s="26"/>
      <c r="OY678" s="26"/>
      <c r="OZ678" s="26"/>
      <c r="PA678" s="26"/>
      <c r="PB678" s="26"/>
      <c r="PC678" s="26"/>
      <c r="PD678" s="26"/>
      <c r="PE678" s="26"/>
      <c r="PF678" s="26"/>
      <c r="PG678" s="26"/>
      <c r="PH678" s="26"/>
      <c r="PI678" s="26"/>
      <c r="PJ678" s="26"/>
      <c r="PK678" s="26"/>
      <c r="PL678" s="26"/>
      <c r="PM678" s="26"/>
      <c r="PN678" s="26"/>
      <c r="PO678" s="26"/>
      <c r="PP678" s="26"/>
      <c r="PQ678" s="26"/>
      <c r="PR678" s="26"/>
      <c r="PS678" s="26"/>
      <c r="PT678" s="26"/>
      <c r="PU678" s="26"/>
      <c r="PV678" s="26"/>
      <c r="PW678" s="26"/>
      <c r="PX678" s="26"/>
      <c r="PY678" s="26"/>
      <c r="PZ678" s="26"/>
      <c r="QA678" s="26"/>
      <c r="QB678" s="26"/>
      <c r="QC678" s="26"/>
      <c r="QD678" s="26"/>
      <c r="QE678" s="26"/>
      <c r="QF678" s="26"/>
      <c r="QG678" s="26"/>
      <c r="QH678" s="26"/>
      <c r="QI678" s="26"/>
      <c r="QJ678" s="26"/>
      <c r="QK678" s="26"/>
      <c r="QL678" s="26"/>
      <c r="QM678" s="26"/>
      <c r="QN678" s="26"/>
      <c r="QO678" s="26"/>
      <c r="QP678" s="26"/>
      <c r="QQ678" s="26"/>
      <c r="QR678" s="26"/>
      <c r="QS678" s="26"/>
      <c r="QT678" s="26"/>
      <c r="QU678" s="26"/>
      <c r="QV678" s="26"/>
      <c r="QW678" s="26"/>
      <c r="QX678" s="26"/>
      <c r="QY678" s="26"/>
      <c r="QZ678" s="26"/>
      <c r="RA678" s="26"/>
      <c r="RB678" s="26"/>
      <c r="RC678" s="26"/>
      <c r="RD678" s="26"/>
      <c r="RE678" s="26"/>
      <c r="RF678" s="26"/>
      <c r="RG678" s="26"/>
      <c r="RH678" s="26"/>
      <c r="RI678" s="26"/>
      <c r="RJ678" s="26"/>
      <c r="RK678" s="26"/>
      <c r="RL678" s="26"/>
      <c r="RM678" s="26"/>
      <c r="RN678" s="26"/>
      <c r="RO678" s="26"/>
      <c r="RP678" s="26"/>
      <c r="RQ678" s="26"/>
      <c r="RR678" s="26"/>
      <c r="RS678" s="26"/>
      <c r="RT678" s="26"/>
      <c r="RU678" s="26"/>
      <c r="RV678" s="26"/>
      <c r="RW678" s="26"/>
      <c r="RX678" s="26"/>
      <c r="RY678" s="26"/>
      <c r="RZ678" s="26"/>
      <c r="SA678" s="26"/>
      <c r="SB678" s="26"/>
      <c r="SC678" s="26"/>
      <c r="SD678" s="26"/>
      <c r="SE678" s="26"/>
      <c r="SF678" s="26"/>
      <c r="SG678" s="26"/>
      <c r="SH678" s="26"/>
      <c r="SI678" s="26"/>
      <c r="SJ678" s="26"/>
      <c r="SK678" s="26"/>
      <c r="SL678" s="26"/>
      <c r="SM678" s="26"/>
      <c r="SN678" s="26"/>
      <c r="SO678" s="26"/>
      <c r="SP678" s="26"/>
      <c r="AAV678" s="26"/>
      <c r="AAW678" s="26"/>
      <c r="AAX678" s="26"/>
      <c r="AAY678" s="26"/>
      <c r="AAZ678" s="26"/>
      <c r="ABA678" s="26"/>
      <c r="ABB678" s="26"/>
      <c r="ABC678" s="26"/>
      <c r="ABD678" s="26"/>
      <c r="ABE678" s="26"/>
      <c r="ABF678" s="26"/>
      <c r="ABG678" s="26"/>
      <c r="ABH678" s="26"/>
      <c r="ABI678" s="26"/>
      <c r="ABJ678" s="26"/>
      <c r="ABK678" s="26"/>
      <c r="ABL678" s="26"/>
      <c r="ABM678" s="26"/>
      <c r="ABN678" s="26"/>
      <c r="ABO678" s="26"/>
      <c r="ABP678" s="26"/>
      <c r="ABQ678" s="26"/>
      <c r="ABR678" s="26"/>
      <c r="ABS678" s="26"/>
      <c r="ABT678" s="26"/>
      <c r="ABU678" s="26"/>
      <c r="ABV678" s="26"/>
      <c r="ABW678" s="26"/>
      <c r="ABX678" s="26"/>
      <c r="ABY678" s="26"/>
      <c r="ABZ678" s="26"/>
      <c r="ACA678" s="26"/>
      <c r="ACB678" s="26"/>
      <c r="ACC678" s="26"/>
      <c r="ACD678" s="26"/>
      <c r="ACE678" s="26"/>
      <c r="ACF678" s="26"/>
      <c r="ACG678" s="26"/>
      <c r="ACH678" s="26"/>
      <c r="ACI678" s="26"/>
      <c r="ACJ678" s="26"/>
      <c r="ACK678" s="26"/>
      <c r="ACL678" s="26"/>
      <c r="ACM678" s="26"/>
      <c r="ACN678" s="26"/>
      <c r="ACO678" s="26"/>
      <c r="ACP678" s="26"/>
      <c r="ACQ678" s="26"/>
      <c r="ACR678" s="26"/>
      <c r="ACS678" s="26"/>
      <c r="ACT678" s="26"/>
      <c r="ACU678" s="26"/>
      <c r="ACV678" s="26"/>
      <c r="ACW678" s="26"/>
      <c r="ACX678" s="26"/>
      <c r="ACY678" s="26"/>
      <c r="ACZ678" s="26"/>
      <c r="ADA678" s="26"/>
      <c r="ADB678" s="26"/>
      <c r="ADC678" s="26"/>
      <c r="ADD678" s="26"/>
      <c r="ADE678" s="26"/>
      <c r="ADF678" s="26"/>
      <c r="ADG678" s="26"/>
      <c r="ADH678" s="26"/>
      <c r="ADI678" s="26"/>
      <c r="ADJ678" s="26"/>
      <c r="ADK678" s="26"/>
      <c r="ADL678" s="26"/>
      <c r="ADM678" s="26"/>
      <c r="ADN678" s="26"/>
      <c r="ADO678" s="26"/>
      <c r="ADP678" s="26"/>
      <c r="ADQ678" s="26"/>
      <c r="ADR678" s="26"/>
      <c r="ADS678" s="26"/>
      <c r="ADT678" s="26"/>
      <c r="ADU678" s="26"/>
      <c r="ADV678" s="26"/>
      <c r="ADW678" s="26"/>
      <c r="ADX678" s="26"/>
      <c r="ADY678" s="26"/>
      <c r="ADZ678" s="26"/>
      <c r="AEA678" s="26"/>
      <c r="AEB678" s="26"/>
      <c r="AEC678" s="26"/>
      <c r="AED678" s="26"/>
      <c r="AEE678" s="26"/>
      <c r="AEF678" s="26"/>
      <c r="AEG678" s="26"/>
      <c r="AEH678" s="26"/>
      <c r="AEI678" s="26"/>
      <c r="AEJ678" s="26"/>
      <c r="AEK678" s="26"/>
      <c r="AEL678" s="26"/>
      <c r="AEM678" s="26"/>
      <c r="AEN678" s="26"/>
      <c r="AEO678" s="26"/>
      <c r="AEP678" s="26"/>
      <c r="AEQ678" s="26"/>
      <c r="AER678" s="26"/>
      <c r="AES678" s="26"/>
      <c r="AET678" s="26"/>
      <c r="AEU678" s="26"/>
      <c r="AEV678" s="26"/>
      <c r="AEW678" s="26"/>
      <c r="AEX678" s="26"/>
      <c r="AEY678" s="26"/>
      <c r="AEZ678" s="26"/>
      <c r="AFA678" s="26"/>
      <c r="AFB678" s="26"/>
      <c r="AFC678" s="26"/>
      <c r="AFD678" s="26"/>
      <c r="AFE678" s="26"/>
      <c r="AFF678" s="26"/>
      <c r="AFG678" s="26"/>
      <c r="AFH678" s="26"/>
      <c r="AFI678" s="26"/>
      <c r="AFJ678" s="26"/>
      <c r="AFK678" s="26"/>
      <c r="AFL678" s="26"/>
      <c r="AFM678" s="26"/>
      <c r="AFN678" s="26"/>
      <c r="AFO678" s="26"/>
      <c r="AFP678" s="26"/>
      <c r="AFQ678" s="26"/>
      <c r="AFR678" s="26"/>
      <c r="AFS678" s="26"/>
      <c r="AFT678" s="26"/>
      <c r="AFU678" s="26"/>
      <c r="AFV678" s="26"/>
      <c r="AFW678" s="26"/>
      <c r="AFX678" s="26"/>
      <c r="AFY678" s="26"/>
      <c r="AFZ678" s="26"/>
      <c r="AGA678" s="26"/>
      <c r="AGB678" s="26"/>
      <c r="AGC678" s="26"/>
      <c r="AGD678" s="26"/>
      <c r="AGE678" s="26"/>
      <c r="AGF678" s="26"/>
      <c r="AGG678" s="26"/>
      <c r="AGH678" s="26"/>
      <c r="AGI678" s="26"/>
      <c r="AGJ678" s="26"/>
      <c r="AGK678" s="26"/>
      <c r="AGL678" s="26"/>
      <c r="AGM678" s="26"/>
      <c r="AGN678" s="26"/>
      <c r="AGO678" s="26"/>
    </row>
    <row r="679" spans="371:873" x14ac:dyDescent="0.25">
      <c r="NG679" s="26"/>
      <c r="NH679" s="26"/>
      <c r="NI679" s="26"/>
      <c r="NJ679" s="26"/>
      <c r="NK679" s="26"/>
      <c r="NL679" s="26"/>
      <c r="NM679" s="26"/>
      <c r="NN679" s="26"/>
      <c r="NO679" s="26"/>
      <c r="NP679" s="26"/>
      <c r="NQ679" s="26"/>
      <c r="NR679" s="26"/>
      <c r="NS679" s="26"/>
      <c r="NT679" s="26"/>
      <c r="NU679" s="26"/>
      <c r="NV679" s="26"/>
      <c r="NW679" s="26"/>
      <c r="NX679" s="26"/>
      <c r="NY679" s="26"/>
      <c r="NZ679" s="26"/>
      <c r="OA679" s="26"/>
      <c r="OB679" s="26"/>
      <c r="OC679" s="26"/>
      <c r="OD679" s="26"/>
      <c r="OE679" s="26"/>
      <c r="OF679" s="26"/>
      <c r="OG679" s="26"/>
      <c r="OH679" s="26"/>
      <c r="OI679" s="26"/>
      <c r="OJ679" s="26"/>
      <c r="OK679" s="26"/>
      <c r="OL679" s="26"/>
      <c r="OM679" s="26"/>
      <c r="ON679" s="26"/>
      <c r="OO679" s="26"/>
      <c r="OP679" s="26"/>
      <c r="OQ679" s="26"/>
      <c r="OR679" s="26"/>
      <c r="OS679" s="26"/>
      <c r="OT679" s="26"/>
      <c r="OU679" s="26"/>
      <c r="OV679" s="26"/>
      <c r="OW679" s="26"/>
      <c r="OX679" s="26"/>
      <c r="OY679" s="26"/>
      <c r="OZ679" s="26"/>
      <c r="PA679" s="26"/>
      <c r="PB679" s="26"/>
      <c r="PC679" s="26"/>
      <c r="PD679" s="26"/>
      <c r="PE679" s="26"/>
      <c r="PF679" s="26"/>
      <c r="PG679" s="26"/>
      <c r="PH679" s="26"/>
      <c r="PI679" s="26"/>
      <c r="PJ679" s="26"/>
      <c r="PK679" s="26"/>
      <c r="PL679" s="26"/>
      <c r="PM679" s="26"/>
      <c r="PN679" s="26"/>
      <c r="PO679" s="26"/>
      <c r="PP679" s="26"/>
      <c r="PQ679" s="26"/>
      <c r="PR679" s="26"/>
      <c r="PS679" s="26"/>
      <c r="PT679" s="26"/>
      <c r="PU679" s="26"/>
      <c r="PV679" s="26"/>
      <c r="PW679" s="26"/>
      <c r="PX679" s="26"/>
      <c r="PY679" s="26"/>
      <c r="PZ679" s="26"/>
      <c r="QA679" s="26"/>
      <c r="QB679" s="26"/>
      <c r="QC679" s="26"/>
      <c r="QD679" s="26"/>
      <c r="QE679" s="26"/>
      <c r="QF679" s="26"/>
      <c r="QG679" s="26"/>
      <c r="QH679" s="26"/>
      <c r="QI679" s="26"/>
      <c r="QJ679" s="26"/>
      <c r="QK679" s="26"/>
      <c r="QL679" s="26"/>
      <c r="QM679" s="26"/>
      <c r="QN679" s="26"/>
      <c r="QO679" s="26"/>
      <c r="QP679" s="26"/>
      <c r="QQ679" s="26"/>
      <c r="QR679" s="26"/>
      <c r="QS679" s="26"/>
      <c r="QT679" s="26"/>
      <c r="QU679" s="26"/>
      <c r="QV679" s="26"/>
      <c r="QW679" s="26"/>
      <c r="QX679" s="26"/>
      <c r="QY679" s="26"/>
      <c r="QZ679" s="26"/>
      <c r="RA679" s="26"/>
      <c r="RB679" s="26"/>
      <c r="RC679" s="26"/>
      <c r="RD679" s="26"/>
      <c r="RE679" s="26"/>
      <c r="RF679" s="26"/>
      <c r="RG679" s="26"/>
      <c r="RH679" s="26"/>
      <c r="RI679" s="26"/>
      <c r="RJ679" s="26"/>
      <c r="RK679" s="26"/>
      <c r="RL679" s="26"/>
      <c r="RM679" s="26"/>
      <c r="RN679" s="26"/>
      <c r="RO679" s="26"/>
      <c r="RP679" s="26"/>
      <c r="RQ679" s="26"/>
      <c r="RR679" s="26"/>
      <c r="RS679" s="26"/>
      <c r="RT679" s="26"/>
      <c r="RU679" s="26"/>
      <c r="RV679" s="26"/>
      <c r="RW679" s="26"/>
      <c r="RX679" s="26"/>
      <c r="RY679" s="26"/>
      <c r="RZ679" s="26"/>
      <c r="SA679" s="26"/>
      <c r="SB679" s="26"/>
      <c r="SC679" s="26"/>
      <c r="SD679" s="26"/>
      <c r="SE679" s="26"/>
      <c r="SF679" s="26"/>
      <c r="SG679" s="26"/>
      <c r="SH679" s="26"/>
      <c r="SI679" s="26"/>
      <c r="SJ679" s="26"/>
      <c r="SK679" s="26"/>
      <c r="SL679" s="26"/>
      <c r="SM679" s="26"/>
      <c r="SN679" s="26"/>
      <c r="SO679" s="26"/>
      <c r="SP679" s="26"/>
      <c r="AAV679" s="26"/>
      <c r="AAW679" s="26"/>
      <c r="AAX679" s="26"/>
      <c r="AAY679" s="26"/>
      <c r="AAZ679" s="26"/>
      <c r="ABA679" s="26"/>
      <c r="ABB679" s="26"/>
      <c r="ABC679" s="26"/>
      <c r="ABD679" s="26"/>
      <c r="ABE679" s="26"/>
      <c r="ABF679" s="26"/>
      <c r="ABG679" s="26"/>
      <c r="ABH679" s="26"/>
      <c r="ABI679" s="26"/>
      <c r="ABJ679" s="26"/>
      <c r="ABK679" s="26"/>
      <c r="ABL679" s="26"/>
      <c r="ABM679" s="26"/>
      <c r="ABN679" s="26"/>
      <c r="ABO679" s="26"/>
      <c r="ABP679" s="26"/>
      <c r="ABQ679" s="26"/>
      <c r="ABR679" s="26"/>
      <c r="ABS679" s="26"/>
      <c r="ABT679" s="26"/>
      <c r="ABU679" s="26"/>
      <c r="ABV679" s="26"/>
      <c r="ABW679" s="26"/>
      <c r="ABX679" s="26"/>
      <c r="ABY679" s="26"/>
      <c r="ABZ679" s="26"/>
      <c r="ACA679" s="26"/>
      <c r="ACB679" s="26"/>
      <c r="ACC679" s="26"/>
      <c r="ACD679" s="26"/>
      <c r="ACE679" s="26"/>
      <c r="ACF679" s="26"/>
      <c r="ACG679" s="26"/>
      <c r="ACH679" s="26"/>
      <c r="ACI679" s="26"/>
      <c r="ACJ679" s="26"/>
      <c r="ACK679" s="26"/>
      <c r="ACL679" s="26"/>
      <c r="ACM679" s="26"/>
      <c r="ACN679" s="26"/>
      <c r="ACO679" s="26"/>
      <c r="ACP679" s="26"/>
      <c r="ACQ679" s="26"/>
      <c r="ACR679" s="26"/>
      <c r="ACS679" s="26"/>
      <c r="ACT679" s="26"/>
      <c r="ACU679" s="26"/>
      <c r="ACV679" s="26"/>
      <c r="ACW679" s="26"/>
      <c r="ACX679" s="26"/>
      <c r="ACY679" s="26"/>
      <c r="ACZ679" s="26"/>
      <c r="ADA679" s="26"/>
      <c r="ADB679" s="26"/>
      <c r="ADC679" s="26"/>
      <c r="ADD679" s="26"/>
      <c r="ADE679" s="26"/>
      <c r="ADF679" s="26"/>
      <c r="ADG679" s="26"/>
      <c r="ADH679" s="26"/>
      <c r="ADI679" s="26"/>
      <c r="ADJ679" s="26"/>
      <c r="ADK679" s="26"/>
      <c r="ADL679" s="26"/>
      <c r="ADM679" s="26"/>
      <c r="ADN679" s="26"/>
      <c r="ADO679" s="26"/>
      <c r="ADP679" s="26"/>
      <c r="ADQ679" s="26"/>
      <c r="ADR679" s="26"/>
      <c r="ADS679" s="26"/>
      <c r="ADT679" s="26"/>
      <c r="ADU679" s="26"/>
      <c r="ADV679" s="26"/>
      <c r="ADW679" s="26"/>
      <c r="ADX679" s="26"/>
      <c r="ADY679" s="26"/>
      <c r="ADZ679" s="26"/>
      <c r="AEA679" s="26"/>
      <c r="AEB679" s="26"/>
      <c r="AEC679" s="26"/>
      <c r="AED679" s="26"/>
      <c r="AEE679" s="26"/>
      <c r="AEF679" s="26"/>
      <c r="AEG679" s="26"/>
      <c r="AEH679" s="26"/>
      <c r="AEI679" s="26"/>
      <c r="AEJ679" s="26"/>
      <c r="AEK679" s="26"/>
      <c r="AEL679" s="26"/>
      <c r="AEM679" s="26"/>
      <c r="AEN679" s="26"/>
      <c r="AEO679" s="26"/>
      <c r="AEP679" s="26"/>
      <c r="AEQ679" s="26"/>
      <c r="AER679" s="26"/>
      <c r="AES679" s="26"/>
      <c r="AET679" s="26"/>
      <c r="AEU679" s="26"/>
      <c r="AEV679" s="26"/>
      <c r="AEW679" s="26"/>
      <c r="AEX679" s="26"/>
      <c r="AEY679" s="26"/>
      <c r="AEZ679" s="26"/>
      <c r="AFA679" s="26"/>
      <c r="AFB679" s="26"/>
      <c r="AFC679" s="26"/>
      <c r="AFD679" s="26"/>
      <c r="AFE679" s="26"/>
      <c r="AFF679" s="26"/>
      <c r="AFG679" s="26"/>
      <c r="AFH679" s="26"/>
      <c r="AFI679" s="26"/>
      <c r="AFJ679" s="26"/>
      <c r="AFK679" s="26"/>
      <c r="AFL679" s="26"/>
      <c r="AFM679" s="26"/>
      <c r="AFN679" s="26"/>
      <c r="AFO679" s="26"/>
      <c r="AFP679" s="26"/>
      <c r="AFQ679" s="26"/>
      <c r="AFR679" s="26"/>
      <c r="AFS679" s="26"/>
      <c r="AFT679" s="26"/>
      <c r="AFU679" s="26"/>
      <c r="AFV679" s="26"/>
      <c r="AFW679" s="26"/>
      <c r="AFX679" s="26"/>
      <c r="AFY679" s="26"/>
      <c r="AFZ679" s="26"/>
      <c r="AGA679" s="26"/>
      <c r="AGB679" s="26"/>
      <c r="AGC679" s="26"/>
      <c r="AGD679" s="26"/>
      <c r="AGE679" s="26"/>
      <c r="AGF679" s="26"/>
      <c r="AGG679" s="26"/>
      <c r="AGH679" s="26"/>
      <c r="AGI679" s="26"/>
      <c r="AGJ679" s="26"/>
      <c r="AGK679" s="26"/>
      <c r="AGL679" s="26"/>
      <c r="AGM679" s="26"/>
      <c r="AGN679" s="26"/>
      <c r="AGO679" s="26"/>
    </row>
    <row r="680" spans="371:873" x14ac:dyDescent="0.25">
      <c r="NG680" s="26"/>
      <c r="NH680" s="26"/>
      <c r="NI680" s="26"/>
      <c r="NJ680" s="26"/>
      <c r="NK680" s="26"/>
      <c r="NL680" s="26"/>
      <c r="NM680" s="26"/>
      <c r="NN680" s="26"/>
      <c r="NO680" s="26"/>
      <c r="NP680" s="26"/>
      <c r="NQ680" s="26"/>
      <c r="NR680" s="26"/>
      <c r="NS680" s="26"/>
      <c r="NT680" s="26"/>
      <c r="NU680" s="26"/>
      <c r="NV680" s="26"/>
      <c r="NW680" s="26"/>
      <c r="NX680" s="26"/>
      <c r="NY680" s="26"/>
      <c r="NZ680" s="26"/>
      <c r="OA680" s="26"/>
      <c r="OB680" s="26"/>
      <c r="OC680" s="26"/>
      <c r="OD680" s="26"/>
      <c r="OE680" s="26"/>
      <c r="OF680" s="26"/>
      <c r="OG680" s="26"/>
      <c r="OH680" s="26"/>
      <c r="OI680" s="26"/>
      <c r="OJ680" s="26"/>
      <c r="OK680" s="26"/>
      <c r="OL680" s="26"/>
      <c r="OM680" s="26"/>
      <c r="ON680" s="26"/>
      <c r="OO680" s="26"/>
      <c r="OP680" s="26"/>
      <c r="OQ680" s="26"/>
      <c r="OR680" s="26"/>
      <c r="OS680" s="26"/>
      <c r="OT680" s="26"/>
      <c r="OU680" s="26"/>
      <c r="OV680" s="26"/>
      <c r="OW680" s="26"/>
      <c r="OX680" s="26"/>
      <c r="OY680" s="26"/>
      <c r="OZ680" s="26"/>
      <c r="PA680" s="26"/>
      <c r="PB680" s="26"/>
      <c r="PC680" s="26"/>
      <c r="PD680" s="26"/>
      <c r="PE680" s="26"/>
      <c r="PF680" s="26"/>
      <c r="PG680" s="26"/>
      <c r="PH680" s="26"/>
      <c r="PI680" s="26"/>
      <c r="PJ680" s="26"/>
      <c r="PK680" s="26"/>
      <c r="PL680" s="26"/>
      <c r="PM680" s="26"/>
      <c r="PN680" s="26"/>
      <c r="PO680" s="26"/>
      <c r="PP680" s="26"/>
      <c r="PQ680" s="26"/>
      <c r="PR680" s="26"/>
      <c r="PS680" s="26"/>
      <c r="PT680" s="26"/>
      <c r="PU680" s="26"/>
      <c r="PV680" s="26"/>
      <c r="PW680" s="26"/>
      <c r="PX680" s="26"/>
      <c r="PY680" s="26"/>
      <c r="PZ680" s="26"/>
      <c r="QA680" s="26"/>
      <c r="QB680" s="26"/>
      <c r="QC680" s="26"/>
      <c r="QD680" s="26"/>
      <c r="QE680" s="26"/>
      <c r="QF680" s="26"/>
      <c r="QG680" s="26"/>
      <c r="QH680" s="26"/>
      <c r="QI680" s="26"/>
      <c r="QJ680" s="26"/>
      <c r="QK680" s="26"/>
      <c r="QL680" s="26"/>
      <c r="QM680" s="26"/>
      <c r="QN680" s="26"/>
      <c r="QO680" s="26"/>
      <c r="QP680" s="26"/>
      <c r="QQ680" s="26"/>
      <c r="QR680" s="26"/>
      <c r="QS680" s="26"/>
      <c r="QT680" s="26"/>
      <c r="QU680" s="26"/>
      <c r="QV680" s="26"/>
      <c r="QW680" s="26"/>
      <c r="QX680" s="26"/>
      <c r="QY680" s="26"/>
      <c r="QZ680" s="26"/>
      <c r="RA680" s="26"/>
      <c r="RB680" s="26"/>
      <c r="RC680" s="26"/>
      <c r="RD680" s="26"/>
      <c r="RE680" s="26"/>
      <c r="RF680" s="26"/>
      <c r="RG680" s="26"/>
      <c r="RH680" s="26"/>
      <c r="RI680" s="26"/>
      <c r="RJ680" s="26"/>
      <c r="RK680" s="26"/>
      <c r="RL680" s="26"/>
      <c r="RM680" s="26"/>
      <c r="RN680" s="26"/>
      <c r="RO680" s="26"/>
      <c r="RP680" s="26"/>
      <c r="RQ680" s="26"/>
      <c r="RR680" s="26"/>
      <c r="RS680" s="26"/>
      <c r="RT680" s="26"/>
      <c r="RU680" s="26"/>
      <c r="RV680" s="26"/>
      <c r="RW680" s="26"/>
      <c r="RX680" s="26"/>
      <c r="RY680" s="26"/>
      <c r="RZ680" s="26"/>
      <c r="SA680" s="26"/>
      <c r="SB680" s="26"/>
      <c r="SC680" s="26"/>
      <c r="SD680" s="26"/>
      <c r="SE680" s="26"/>
      <c r="SF680" s="26"/>
      <c r="SG680" s="26"/>
      <c r="SH680" s="26"/>
      <c r="SI680" s="26"/>
      <c r="SJ680" s="26"/>
      <c r="SK680" s="26"/>
      <c r="SL680" s="26"/>
      <c r="SM680" s="26"/>
      <c r="SN680" s="26"/>
      <c r="SO680" s="26"/>
      <c r="SP680" s="26"/>
      <c r="AAV680" s="26"/>
      <c r="AAW680" s="26"/>
      <c r="AAX680" s="26"/>
      <c r="AAY680" s="26"/>
      <c r="AAZ680" s="26"/>
      <c r="ABA680" s="26"/>
      <c r="ABB680" s="26"/>
      <c r="ABC680" s="26"/>
      <c r="ABD680" s="26"/>
      <c r="ABE680" s="26"/>
      <c r="ABF680" s="26"/>
      <c r="ABG680" s="26"/>
      <c r="ABH680" s="26"/>
      <c r="ABI680" s="26"/>
      <c r="ABJ680" s="26"/>
      <c r="ABK680" s="26"/>
      <c r="ABL680" s="26"/>
      <c r="ABM680" s="26"/>
      <c r="ABN680" s="26"/>
      <c r="ABO680" s="26"/>
      <c r="ABP680" s="26"/>
      <c r="ABQ680" s="26"/>
      <c r="ABR680" s="26"/>
      <c r="ABS680" s="26"/>
      <c r="ABT680" s="26"/>
      <c r="ABU680" s="26"/>
      <c r="ABV680" s="26"/>
      <c r="ABW680" s="26"/>
      <c r="ABX680" s="26"/>
      <c r="ABY680" s="26"/>
      <c r="ABZ680" s="26"/>
      <c r="ACA680" s="26"/>
      <c r="ACB680" s="26"/>
      <c r="ACC680" s="26"/>
      <c r="ACD680" s="26"/>
      <c r="ACE680" s="26"/>
      <c r="ACF680" s="26"/>
      <c r="ACG680" s="26"/>
      <c r="ACH680" s="26"/>
      <c r="ACI680" s="26"/>
      <c r="ACJ680" s="26"/>
      <c r="ACK680" s="26"/>
      <c r="ACL680" s="26"/>
      <c r="ACM680" s="26"/>
      <c r="ACN680" s="26"/>
      <c r="ACO680" s="26"/>
      <c r="ACP680" s="26"/>
      <c r="ACQ680" s="26"/>
      <c r="ACR680" s="26"/>
      <c r="ACS680" s="26"/>
      <c r="ACT680" s="26"/>
      <c r="ACU680" s="26"/>
      <c r="ACV680" s="26"/>
      <c r="ACW680" s="26"/>
      <c r="ACX680" s="26"/>
      <c r="ACY680" s="26"/>
      <c r="ACZ680" s="26"/>
      <c r="ADA680" s="26"/>
      <c r="ADB680" s="26"/>
      <c r="ADC680" s="26"/>
      <c r="ADD680" s="26"/>
      <c r="ADE680" s="26"/>
      <c r="ADF680" s="26"/>
      <c r="ADG680" s="26"/>
      <c r="ADH680" s="26"/>
      <c r="ADI680" s="26"/>
      <c r="ADJ680" s="26"/>
      <c r="ADK680" s="26"/>
      <c r="ADL680" s="26"/>
      <c r="ADM680" s="26"/>
      <c r="ADN680" s="26"/>
      <c r="ADO680" s="26"/>
      <c r="ADP680" s="26"/>
      <c r="ADQ680" s="26"/>
      <c r="ADR680" s="26"/>
      <c r="ADS680" s="26"/>
      <c r="ADT680" s="26"/>
      <c r="ADU680" s="26"/>
      <c r="ADV680" s="26"/>
      <c r="ADW680" s="26"/>
      <c r="ADX680" s="26"/>
      <c r="ADY680" s="26"/>
      <c r="ADZ680" s="26"/>
      <c r="AEA680" s="26"/>
      <c r="AEB680" s="26"/>
      <c r="AEC680" s="26"/>
      <c r="AED680" s="26"/>
      <c r="AEE680" s="26"/>
      <c r="AEF680" s="26"/>
      <c r="AEG680" s="26"/>
      <c r="AEH680" s="26"/>
      <c r="AEI680" s="26"/>
      <c r="AEJ680" s="26"/>
      <c r="AEK680" s="26"/>
      <c r="AEL680" s="26"/>
      <c r="AEM680" s="26"/>
      <c r="AEN680" s="26"/>
      <c r="AEO680" s="26"/>
      <c r="AEP680" s="26"/>
      <c r="AEQ680" s="26"/>
      <c r="AER680" s="26"/>
      <c r="AES680" s="26"/>
      <c r="AET680" s="26"/>
      <c r="AEU680" s="26"/>
      <c r="AEV680" s="26"/>
      <c r="AEW680" s="26"/>
      <c r="AEX680" s="26"/>
      <c r="AEY680" s="26"/>
      <c r="AEZ680" s="26"/>
      <c r="AFA680" s="26"/>
      <c r="AFB680" s="26"/>
      <c r="AFC680" s="26"/>
      <c r="AFD680" s="26"/>
      <c r="AFE680" s="26"/>
      <c r="AFF680" s="26"/>
      <c r="AFG680" s="26"/>
      <c r="AFH680" s="26"/>
      <c r="AFI680" s="26"/>
      <c r="AFJ680" s="26"/>
      <c r="AFK680" s="26"/>
      <c r="AFL680" s="26"/>
      <c r="AFM680" s="26"/>
      <c r="AFN680" s="26"/>
      <c r="AFO680" s="26"/>
      <c r="AFP680" s="26"/>
      <c r="AFQ680" s="26"/>
      <c r="AFR680" s="26"/>
      <c r="AFS680" s="26"/>
      <c r="AFT680" s="26"/>
      <c r="AFU680" s="26"/>
      <c r="AFV680" s="26"/>
      <c r="AFW680" s="26"/>
      <c r="AFX680" s="26"/>
      <c r="AFY680" s="26"/>
      <c r="AFZ680" s="26"/>
      <c r="AGA680" s="26"/>
      <c r="AGB680" s="26"/>
      <c r="AGC680" s="26"/>
      <c r="AGD680" s="26"/>
      <c r="AGE680" s="26"/>
      <c r="AGF680" s="26"/>
      <c r="AGG680" s="26"/>
      <c r="AGH680" s="26"/>
      <c r="AGI680" s="26"/>
      <c r="AGJ680" s="26"/>
      <c r="AGK680" s="26"/>
      <c r="AGL680" s="26"/>
      <c r="AGM680" s="26"/>
      <c r="AGN680" s="26"/>
      <c r="AGO680" s="26"/>
    </row>
    <row r="681" spans="371:873" x14ac:dyDescent="0.25">
      <c r="NG681" s="26"/>
      <c r="NH681" s="26"/>
      <c r="NI681" s="26"/>
      <c r="NJ681" s="26"/>
      <c r="NK681" s="26"/>
      <c r="NL681" s="26"/>
      <c r="NM681" s="26"/>
      <c r="NN681" s="26"/>
      <c r="NO681" s="26"/>
      <c r="NP681" s="26"/>
      <c r="NQ681" s="26"/>
      <c r="NR681" s="26"/>
      <c r="NS681" s="26"/>
      <c r="NT681" s="26"/>
      <c r="NU681" s="26"/>
      <c r="NV681" s="26"/>
      <c r="NW681" s="26"/>
      <c r="NX681" s="26"/>
      <c r="NY681" s="26"/>
      <c r="NZ681" s="26"/>
      <c r="OA681" s="26"/>
      <c r="OB681" s="26"/>
      <c r="OC681" s="26"/>
      <c r="OD681" s="26"/>
      <c r="OE681" s="26"/>
      <c r="OF681" s="26"/>
      <c r="OG681" s="26"/>
      <c r="OH681" s="26"/>
      <c r="OI681" s="26"/>
      <c r="OJ681" s="26"/>
      <c r="OK681" s="26"/>
      <c r="OL681" s="26"/>
      <c r="OM681" s="26"/>
      <c r="ON681" s="26"/>
      <c r="OO681" s="26"/>
      <c r="OP681" s="26"/>
      <c r="OQ681" s="26"/>
      <c r="OR681" s="26"/>
      <c r="OS681" s="26"/>
      <c r="OT681" s="26"/>
      <c r="OU681" s="26"/>
      <c r="OV681" s="26"/>
      <c r="OW681" s="26"/>
      <c r="OX681" s="26"/>
      <c r="OY681" s="26"/>
      <c r="OZ681" s="26"/>
      <c r="PA681" s="26"/>
      <c r="PB681" s="26"/>
      <c r="PC681" s="26"/>
      <c r="PD681" s="26"/>
      <c r="PE681" s="26"/>
      <c r="PF681" s="26"/>
      <c r="PG681" s="26"/>
      <c r="PH681" s="26"/>
      <c r="PI681" s="26"/>
      <c r="PJ681" s="26"/>
      <c r="PK681" s="26"/>
      <c r="PL681" s="26"/>
      <c r="PM681" s="26"/>
      <c r="PN681" s="26"/>
      <c r="PO681" s="26"/>
      <c r="PP681" s="26"/>
      <c r="PQ681" s="26"/>
      <c r="PR681" s="26"/>
      <c r="PS681" s="26"/>
      <c r="PT681" s="26"/>
      <c r="PU681" s="26"/>
      <c r="PV681" s="26"/>
      <c r="PW681" s="26"/>
      <c r="PX681" s="26"/>
      <c r="PY681" s="26"/>
      <c r="PZ681" s="26"/>
      <c r="QA681" s="26"/>
      <c r="QB681" s="26"/>
      <c r="QC681" s="26"/>
      <c r="QD681" s="26"/>
      <c r="QE681" s="26"/>
      <c r="QF681" s="26"/>
      <c r="QG681" s="26"/>
      <c r="QH681" s="26"/>
      <c r="QI681" s="26"/>
      <c r="QJ681" s="26"/>
      <c r="QK681" s="26"/>
      <c r="QL681" s="26"/>
      <c r="QM681" s="26"/>
      <c r="QN681" s="26"/>
      <c r="QO681" s="26"/>
      <c r="QP681" s="26"/>
      <c r="QQ681" s="26"/>
      <c r="QR681" s="26"/>
      <c r="QS681" s="26"/>
      <c r="QT681" s="26"/>
      <c r="QU681" s="26"/>
      <c r="QV681" s="26"/>
      <c r="QW681" s="26"/>
      <c r="QX681" s="26"/>
      <c r="QY681" s="26"/>
      <c r="QZ681" s="26"/>
      <c r="RA681" s="26"/>
      <c r="RB681" s="26"/>
      <c r="RC681" s="26"/>
      <c r="RD681" s="26"/>
      <c r="RE681" s="26"/>
      <c r="RF681" s="26"/>
      <c r="RG681" s="26"/>
      <c r="RH681" s="26"/>
      <c r="RI681" s="26"/>
      <c r="RJ681" s="26"/>
      <c r="RK681" s="26"/>
      <c r="RL681" s="26"/>
      <c r="RM681" s="26"/>
      <c r="RN681" s="26"/>
      <c r="RO681" s="26"/>
      <c r="RP681" s="26"/>
      <c r="RQ681" s="26"/>
      <c r="RR681" s="26"/>
      <c r="RS681" s="26"/>
      <c r="RT681" s="26"/>
      <c r="RU681" s="26"/>
      <c r="RV681" s="26"/>
      <c r="RW681" s="26"/>
      <c r="RX681" s="26"/>
      <c r="RY681" s="26"/>
      <c r="RZ681" s="26"/>
      <c r="SA681" s="26"/>
      <c r="SB681" s="26"/>
      <c r="SC681" s="26"/>
      <c r="SD681" s="26"/>
      <c r="SE681" s="26"/>
      <c r="SF681" s="26"/>
      <c r="SG681" s="26"/>
      <c r="SH681" s="26"/>
      <c r="SI681" s="26"/>
      <c r="SJ681" s="26"/>
      <c r="SK681" s="26"/>
      <c r="SL681" s="26"/>
      <c r="SM681" s="26"/>
      <c r="SN681" s="26"/>
      <c r="SO681" s="26"/>
      <c r="SP681" s="26"/>
      <c r="AAV681" s="26"/>
      <c r="AAW681" s="26"/>
      <c r="AAX681" s="26"/>
      <c r="AAY681" s="26"/>
      <c r="AAZ681" s="26"/>
      <c r="ABA681" s="26"/>
      <c r="ABB681" s="26"/>
      <c r="ABC681" s="26"/>
      <c r="ABD681" s="26"/>
      <c r="ABE681" s="26"/>
      <c r="ABF681" s="26"/>
      <c r="ABG681" s="26"/>
      <c r="ABH681" s="26"/>
      <c r="ABI681" s="26"/>
      <c r="ABJ681" s="26"/>
      <c r="ABK681" s="26"/>
      <c r="ABL681" s="26"/>
      <c r="ABM681" s="26"/>
      <c r="ABN681" s="26"/>
      <c r="ABO681" s="26"/>
      <c r="ABP681" s="26"/>
      <c r="ABQ681" s="26"/>
      <c r="ABR681" s="26"/>
      <c r="ABS681" s="26"/>
      <c r="ABT681" s="26"/>
      <c r="ABU681" s="26"/>
      <c r="ABV681" s="26"/>
      <c r="ABW681" s="26"/>
      <c r="ABX681" s="26"/>
      <c r="ABY681" s="26"/>
      <c r="ABZ681" s="26"/>
      <c r="ACA681" s="26"/>
      <c r="ACB681" s="26"/>
      <c r="ACC681" s="26"/>
      <c r="ACD681" s="26"/>
      <c r="ACE681" s="26"/>
      <c r="ACF681" s="26"/>
      <c r="ACG681" s="26"/>
      <c r="ACH681" s="26"/>
      <c r="ACI681" s="26"/>
      <c r="ACJ681" s="26"/>
      <c r="ACK681" s="26"/>
      <c r="ACL681" s="26"/>
      <c r="ACM681" s="26"/>
      <c r="ACN681" s="26"/>
      <c r="ACO681" s="26"/>
      <c r="ACP681" s="26"/>
      <c r="ACQ681" s="26"/>
      <c r="ACR681" s="26"/>
      <c r="ACS681" s="26"/>
      <c r="ACT681" s="26"/>
      <c r="ACU681" s="26"/>
      <c r="ACV681" s="26"/>
      <c r="ACW681" s="26"/>
      <c r="ACX681" s="26"/>
      <c r="ACY681" s="26"/>
      <c r="ACZ681" s="26"/>
      <c r="ADA681" s="26"/>
      <c r="ADB681" s="26"/>
      <c r="ADC681" s="26"/>
      <c r="ADD681" s="26"/>
      <c r="ADE681" s="26"/>
      <c r="ADF681" s="26"/>
      <c r="ADG681" s="26"/>
      <c r="ADH681" s="26"/>
      <c r="ADI681" s="26"/>
      <c r="ADJ681" s="26"/>
      <c r="ADK681" s="26"/>
      <c r="ADL681" s="26"/>
      <c r="ADM681" s="26"/>
      <c r="ADN681" s="26"/>
      <c r="ADO681" s="26"/>
      <c r="ADP681" s="26"/>
      <c r="ADQ681" s="26"/>
      <c r="ADR681" s="26"/>
      <c r="ADS681" s="26"/>
      <c r="ADT681" s="26"/>
      <c r="ADU681" s="26"/>
      <c r="ADV681" s="26"/>
      <c r="ADW681" s="26"/>
      <c r="ADX681" s="26"/>
      <c r="ADY681" s="26"/>
      <c r="ADZ681" s="26"/>
      <c r="AEA681" s="26"/>
      <c r="AEB681" s="26"/>
      <c r="AEC681" s="26"/>
      <c r="AED681" s="26"/>
      <c r="AEE681" s="26"/>
      <c r="AEF681" s="26"/>
      <c r="AEG681" s="26"/>
      <c r="AEH681" s="26"/>
      <c r="AEI681" s="26"/>
      <c r="AEJ681" s="26"/>
      <c r="AEK681" s="26"/>
      <c r="AEL681" s="26"/>
      <c r="AEM681" s="26"/>
      <c r="AEN681" s="26"/>
      <c r="AEO681" s="26"/>
      <c r="AEP681" s="26"/>
      <c r="AEQ681" s="26"/>
      <c r="AER681" s="26"/>
      <c r="AES681" s="26"/>
      <c r="AET681" s="26"/>
      <c r="AEU681" s="26"/>
      <c r="AEV681" s="26"/>
      <c r="AEW681" s="26"/>
      <c r="AEX681" s="26"/>
      <c r="AEY681" s="26"/>
      <c r="AEZ681" s="26"/>
      <c r="AFA681" s="26"/>
      <c r="AFB681" s="26"/>
      <c r="AFC681" s="26"/>
      <c r="AFD681" s="26"/>
      <c r="AFE681" s="26"/>
      <c r="AFF681" s="26"/>
      <c r="AFG681" s="26"/>
      <c r="AFH681" s="26"/>
      <c r="AFI681" s="26"/>
      <c r="AFJ681" s="26"/>
      <c r="AFK681" s="26"/>
      <c r="AFL681" s="26"/>
      <c r="AFM681" s="26"/>
      <c r="AFN681" s="26"/>
      <c r="AFO681" s="26"/>
      <c r="AFP681" s="26"/>
      <c r="AFQ681" s="26"/>
      <c r="AFR681" s="26"/>
      <c r="AFS681" s="26"/>
      <c r="AFT681" s="26"/>
      <c r="AFU681" s="26"/>
      <c r="AFV681" s="26"/>
      <c r="AFW681" s="26"/>
      <c r="AFX681" s="26"/>
      <c r="AFY681" s="26"/>
      <c r="AFZ681" s="26"/>
      <c r="AGA681" s="26"/>
      <c r="AGB681" s="26"/>
      <c r="AGC681" s="26"/>
      <c r="AGD681" s="26"/>
      <c r="AGE681" s="26"/>
      <c r="AGF681" s="26"/>
      <c r="AGG681" s="26"/>
      <c r="AGH681" s="26"/>
      <c r="AGI681" s="26"/>
      <c r="AGJ681" s="26"/>
      <c r="AGK681" s="26"/>
      <c r="AGL681" s="26"/>
      <c r="AGM681" s="26"/>
      <c r="AGN681" s="26"/>
      <c r="AGO681" s="26"/>
    </row>
    <row r="682" spans="371:873" x14ac:dyDescent="0.25">
      <c r="NG682" s="26"/>
      <c r="NH682" s="26"/>
      <c r="NI682" s="26"/>
      <c r="NJ682" s="26"/>
      <c r="NK682" s="26"/>
      <c r="NL682" s="26"/>
      <c r="NM682" s="26"/>
      <c r="NN682" s="26"/>
      <c r="NO682" s="26"/>
      <c r="NP682" s="26"/>
      <c r="NQ682" s="26"/>
      <c r="NR682" s="26"/>
      <c r="NS682" s="26"/>
      <c r="NT682" s="26"/>
      <c r="NU682" s="26"/>
      <c r="NV682" s="26"/>
      <c r="NW682" s="26"/>
      <c r="NX682" s="26"/>
      <c r="NY682" s="26"/>
      <c r="NZ682" s="26"/>
      <c r="OA682" s="26"/>
      <c r="OB682" s="26"/>
      <c r="OC682" s="26"/>
      <c r="OD682" s="26"/>
      <c r="OE682" s="26"/>
      <c r="OF682" s="26"/>
      <c r="OG682" s="26"/>
      <c r="OH682" s="26"/>
      <c r="OI682" s="26"/>
      <c r="OJ682" s="26"/>
      <c r="OK682" s="26"/>
      <c r="OL682" s="26"/>
      <c r="OM682" s="26"/>
      <c r="ON682" s="26"/>
      <c r="OO682" s="26"/>
      <c r="OP682" s="26"/>
      <c r="OQ682" s="26"/>
      <c r="OR682" s="26"/>
      <c r="OS682" s="26"/>
      <c r="OT682" s="26"/>
      <c r="OU682" s="26"/>
      <c r="OV682" s="26"/>
      <c r="OW682" s="26"/>
      <c r="OX682" s="26"/>
      <c r="OY682" s="26"/>
      <c r="OZ682" s="26"/>
      <c r="PA682" s="26"/>
      <c r="PB682" s="26"/>
      <c r="PC682" s="26"/>
      <c r="PD682" s="26"/>
      <c r="PE682" s="26"/>
      <c r="PF682" s="26"/>
      <c r="PG682" s="26"/>
      <c r="PH682" s="26"/>
      <c r="PI682" s="26"/>
      <c r="PJ682" s="26"/>
      <c r="PK682" s="26"/>
      <c r="PL682" s="26"/>
      <c r="PM682" s="26"/>
      <c r="PN682" s="26"/>
      <c r="PO682" s="26"/>
      <c r="PP682" s="26"/>
      <c r="PQ682" s="26"/>
      <c r="PR682" s="26"/>
      <c r="PS682" s="26"/>
      <c r="PT682" s="26"/>
      <c r="PU682" s="26"/>
      <c r="PV682" s="26"/>
      <c r="PW682" s="26"/>
      <c r="PX682" s="26"/>
      <c r="PY682" s="26"/>
      <c r="PZ682" s="26"/>
      <c r="QA682" s="26"/>
      <c r="QB682" s="26"/>
      <c r="QC682" s="26"/>
      <c r="QD682" s="26"/>
      <c r="QE682" s="26"/>
      <c r="QF682" s="26"/>
      <c r="QG682" s="26"/>
      <c r="QH682" s="26"/>
      <c r="QI682" s="26"/>
      <c r="QJ682" s="26"/>
      <c r="QK682" s="26"/>
      <c r="QL682" s="26"/>
      <c r="QM682" s="26"/>
      <c r="QN682" s="26"/>
      <c r="QO682" s="26"/>
      <c r="QP682" s="26"/>
      <c r="QQ682" s="26"/>
      <c r="QR682" s="26"/>
      <c r="QS682" s="26"/>
      <c r="QT682" s="26"/>
      <c r="QU682" s="26"/>
      <c r="QV682" s="26"/>
      <c r="QW682" s="26"/>
      <c r="QX682" s="26"/>
      <c r="QY682" s="26"/>
      <c r="QZ682" s="26"/>
      <c r="RA682" s="26"/>
      <c r="RB682" s="26"/>
      <c r="RC682" s="26"/>
      <c r="RD682" s="26"/>
      <c r="RE682" s="26"/>
      <c r="RF682" s="26"/>
      <c r="RG682" s="26"/>
      <c r="RH682" s="26"/>
      <c r="RI682" s="26"/>
      <c r="RJ682" s="26"/>
      <c r="RK682" s="26"/>
      <c r="RL682" s="26"/>
      <c r="RM682" s="26"/>
      <c r="RN682" s="26"/>
      <c r="RO682" s="26"/>
      <c r="RP682" s="26"/>
      <c r="RQ682" s="26"/>
      <c r="RR682" s="26"/>
      <c r="RS682" s="26"/>
      <c r="RT682" s="26"/>
      <c r="RU682" s="26"/>
      <c r="RV682" s="26"/>
      <c r="RW682" s="26"/>
      <c r="RX682" s="26"/>
      <c r="RY682" s="26"/>
      <c r="RZ682" s="26"/>
      <c r="SA682" s="26"/>
      <c r="SB682" s="26"/>
      <c r="SC682" s="26"/>
      <c r="SD682" s="26"/>
      <c r="SE682" s="26"/>
      <c r="SF682" s="26"/>
      <c r="SG682" s="26"/>
      <c r="SH682" s="26"/>
      <c r="SI682" s="26"/>
      <c r="SJ682" s="26"/>
      <c r="SK682" s="26"/>
      <c r="SL682" s="26"/>
      <c r="SM682" s="26"/>
      <c r="SN682" s="26"/>
      <c r="SO682" s="26"/>
      <c r="SP682" s="26"/>
      <c r="AAV682" s="26"/>
      <c r="AAW682" s="26"/>
      <c r="AAX682" s="26"/>
      <c r="AAY682" s="26"/>
      <c r="AAZ682" s="26"/>
      <c r="ABA682" s="26"/>
      <c r="ABB682" s="26"/>
      <c r="ABC682" s="26"/>
      <c r="ABD682" s="26"/>
      <c r="ABE682" s="26"/>
      <c r="ABF682" s="26"/>
      <c r="ABG682" s="26"/>
      <c r="ABH682" s="26"/>
      <c r="ABI682" s="26"/>
      <c r="ABJ682" s="26"/>
      <c r="ABK682" s="26"/>
      <c r="ABL682" s="26"/>
      <c r="ABM682" s="26"/>
      <c r="ABN682" s="26"/>
      <c r="ABO682" s="26"/>
      <c r="ABP682" s="26"/>
      <c r="ABQ682" s="26"/>
      <c r="ABR682" s="26"/>
      <c r="ABS682" s="26"/>
      <c r="ABT682" s="26"/>
      <c r="ABU682" s="26"/>
      <c r="ABV682" s="26"/>
      <c r="ABW682" s="26"/>
      <c r="ABX682" s="26"/>
      <c r="ABY682" s="26"/>
      <c r="ABZ682" s="26"/>
      <c r="ACA682" s="26"/>
      <c r="ACB682" s="26"/>
      <c r="ACC682" s="26"/>
      <c r="ACD682" s="26"/>
      <c r="ACE682" s="26"/>
      <c r="ACF682" s="26"/>
      <c r="ACG682" s="26"/>
      <c r="ACH682" s="26"/>
      <c r="ACI682" s="26"/>
      <c r="ACJ682" s="26"/>
      <c r="ACK682" s="26"/>
      <c r="ACL682" s="26"/>
      <c r="ACM682" s="26"/>
      <c r="ACN682" s="26"/>
      <c r="ACO682" s="26"/>
      <c r="ACP682" s="26"/>
      <c r="ACQ682" s="26"/>
      <c r="ACR682" s="26"/>
      <c r="ACS682" s="26"/>
      <c r="ACT682" s="26"/>
      <c r="ACU682" s="26"/>
      <c r="ACV682" s="26"/>
      <c r="ACW682" s="26"/>
      <c r="ACX682" s="26"/>
      <c r="ACY682" s="26"/>
      <c r="ACZ682" s="26"/>
      <c r="ADA682" s="26"/>
      <c r="ADB682" s="26"/>
      <c r="ADC682" s="26"/>
      <c r="ADD682" s="26"/>
      <c r="ADE682" s="26"/>
      <c r="ADF682" s="26"/>
      <c r="ADG682" s="26"/>
      <c r="ADH682" s="26"/>
      <c r="ADI682" s="26"/>
      <c r="ADJ682" s="26"/>
      <c r="ADK682" s="26"/>
      <c r="ADL682" s="26"/>
      <c r="ADM682" s="26"/>
      <c r="ADN682" s="26"/>
      <c r="ADO682" s="26"/>
      <c r="ADP682" s="26"/>
      <c r="ADQ682" s="26"/>
      <c r="ADR682" s="26"/>
      <c r="ADS682" s="26"/>
      <c r="ADT682" s="26"/>
      <c r="ADU682" s="26"/>
      <c r="ADV682" s="26"/>
      <c r="ADW682" s="26"/>
      <c r="ADX682" s="26"/>
      <c r="ADY682" s="26"/>
      <c r="ADZ682" s="26"/>
      <c r="AEA682" s="26"/>
      <c r="AEB682" s="26"/>
      <c r="AEC682" s="26"/>
      <c r="AED682" s="26"/>
      <c r="AEE682" s="26"/>
      <c r="AEF682" s="26"/>
      <c r="AEG682" s="26"/>
      <c r="AEH682" s="26"/>
      <c r="AEI682" s="26"/>
      <c r="AEJ682" s="26"/>
      <c r="AEK682" s="26"/>
      <c r="AEL682" s="26"/>
      <c r="AEM682" s="26"/>
      <c r="AEN682" s="26"/>
      <c r="AEO682" s="26"/>
      <c r="AEP682" s="26"/>
      <c r="AEQ682" s="26"/>
      <c r="AER682" s="26"/>
      <c r="AES682" s="26"/>
      <c r="AET682" s="26"/>
      <c r="AEU682" s="26"/>
      <c r="AEV682" s="26"/>
      <c r="AEW682" s="26"/>
      <c r="AEX682" s="26"/>
      <c r="AEY682" s="26"/>
      <c r="AEZ682" s="26"/>
      <c r="AFA682" s="26"/>
      <c r="AFB682" s="26"/>
      <c r="AFC682" s="26"/>
      <c r="AFD682" s="26"/>
      <c r="AFE682" s="26"/>
      <c r="AFF682" s="26"/>
      <c r="AFG682" s="26"/>
      <c r="AFH682" s="26"/>
      <c r="AFI682" s="26"/>
      <c r="AFJ682" s="26"/>
      <c r="AFK682" s="26"/>
      <c r="AFL682" s="26"/>
      <c r="AFM682" s="26"/>
      <c r="AFN682" s="26"/>
      <c r="AFO682" s="26"/>
      <c r="AFP682" s="26"/>
      <c r="AFQ682" s="26"/>
      <c r="AFR682" s="26"/>
      <c r="AFS682" s="26"/>
      <c r="AFT682" s="26"/>
      <c r="AFU682" s="26"/>
      <c r="AFV682" s="26"/>
      <c r="AFW682" s="26"/>
      <c r="AFX682" s="26"/>
      <c r="AFY682" s="26"/>
      <c r="AFZ682" s="26"/>
      <c r="AGA682" s="26"/>
      <c r="AGB682" s="26"/>
      <c r="AGC682" s="26"/>
      <c r="AGD682" s="26"/>
      <c r="AGE682" s="26"/>
      <c r="AGF682" s="26"/>
      <c r="AGG682" s="26"/>
      <c r="AGH682" s="26"/>
      <c r="AGI682" s="26"/>
      <c r="AGJ682" s="26"/>
      <c r="AGK682" s="26"/>
      <c r="AGL682" s="26"/>
      <c r="AGM682" s="26"/>
      <c r="AGN682" s="26"/>
      <c r="AGO682" s="26"/>
    </row>
    <row r="683" spans="371:873" x14ac:dyDescent="0.25">
      <c r="NG683" s="26"/>
      <c r="NH683" s="26"/>
      <c r="NI683" s="26"/>
      <c r="NJ683" s="26"/>
      <c r="NK683" s="26"/>
      <c r="NL683" s="26"/>
      <c r="NM683" s="26"/>
      <c r="NN683" s="26"/>
      <c r="NO683" s="26"/>
      <c r="NP683" s="26"/>
      <c r="NQ683" s="26"/>
      <c r="NR683" s="26"/>
      <c r="NS683" s="26"/>
      <c r="NT683" s="26"/>
      <c r="NU683" s="26"/>
      <c r="NV683" s="26"/>
      <c r="NW683" s="26"/>
      <c r="NX683" s="26"/>
      <c r="NY683" s="26"/>
      <c r="NZ683" s="26"/>
      <c r="OA683" s="26"/>
      <c r="OB683" s="26"/>
      <c r="OC683" s="26"/>
      <c r="OD683" s="26"/>
      <c r="OE683" s="26"/>
      <c r="OF683" s="26"/>
      <c r="OG683" s="26"/>
      <c r="OH683" s="26"/>
      <c r="OI683" s="26"/>
      <c r="OJ683" s="26"/>
      <c r="OK683" s="26"/>
      <c r="OL683" s="26"/>
      <c r="OM683" s="26"/>
      <c r="ON683" s="26"/>
      <c r="OO683" s="26"/>
      <c r="OP683" s="26"/>
      <c r="OQ683" s="26"/>
      <c r="OR683" s="26"/>
      <c r="OS683" s="26"/>
      <c r="OT683" s="26"/>
      <c r="OU683" s="26"/>
      <c r="OV683" s="26"/>
      <c r="OW683" s="26"/>
      <c r="OX683" s="26"/>
      <c r="OY683" s="26"/>
      <c r="OZ683" s="26"/>
      <c r="PA683" s="26"/>
      <c r="PB683" s="26"/>
      <c r="PC683" s="26"/>
      <c r="PD683" s="26"/>
      <c r="PE683" s="26"/>
      <c r="PF683" s="26"/>
      <c r="PG683" s="26"/>
      <c r="PH683" s="26"/>
      <c r="PI683" s="26"/>
      <c r="PJ683" s="26"/>
      <c r="PK683" s="26"/>
      <c r="PL683" s="26"/>
      <c r="PM683" s="26"/>
      <c r="PN683" s="26"/>
      <c r="PO683" s="26"/>
      <c r="PP683" s="26"/>
      <c r="PQ683" s="26"/>
      <c r="PR683" s="26"/>
      <c r="PS683" s="26"/>
      <c r="PT683" s="26"/>
      <c r="PU683" s="26"/>
      <c r="PV683" s="26"/>
      <c r="PW683" s="26"/>
      <c r="PX683" s="26"/>
      <c r="PY683" s="26"/>
      <c r="PZ683" s="26"/>
      <c r="QA683" s="26"/>
      <c r="QB683" s="26"/>
      <c r="QC683" s="26"/>
      <c r="QD683" s="26"/>
      <c r="QE683" s="26"/>
      <c r="QF683" s="26"/>
      <c r="QG683" s="26"/>
      <c r="QH683" s="26"/>
      <c r="QI683" s="26"/>
      <c r="QJ683" s="26"/>
      <c r="QK683" s="26"/>
      <c r="QL683" s="26"/>
      <c r="QM683" s="26"/>
      <c r="QN683" s="26"/>
      <c r="QO683" s="26"/>
      <c r="QP683" s="26"/>
      <c r="QQ683" s="26"/>
      <c r="QR683" s="26"/>
      <c r="QS683" s="26"/>
      <c r="QT683" s="26"/>
      <c r="QU683" s="26"/>
      <c r="QV683" s="26"/>
      <c r="QW683" s="26"/>
      <c r="QX683" s="26"/>
      <c r="QY683" s="26"/>
      <c r="QZ683" s="26"/>
      <c r="RA683" s="26"/>
      <c r="RB683" s="26"/>
      <c r="RC683" s="26"/>
      <c r="RD683" s="26"/>
      <c r="RE683" s="26"/>
      <c r="RF683" s="26"/>
      <c r="RG683" s="26"/>
      <c r="RH683" s="26"/>
      <c r="RI683" s="26"/>
      <c r="RJ683" s="26"/>
      <c r="RK683" s="26"/>
      <c r="RL683" s="26"/>
      <c r="RM683" s="26"/>
      <c r="RN683" s="26"/>
      <c r="RO683" s="26"/>
      <c r="RP683" s="26"/>
      <c r="RQ683" s="26"/>
      <c r="RR683" s="26"/>
      <c r="RS683" s="26"/>
      <c r="RT683" s="26"/>
      <c r="RU683" s="26"/>
      <c r="RV683" s="26"/>
      <c r="RW683" s="26"/>
      <c r="RX683" s="26"/>
      <c r="RY683" s="26"/>
      <c r="RZ683" s="26"/>
      <c r="SA683" s="26"/>
      <c r="SB683" s="26"/>
      <c r="SC683" s="26"/>
      <c r="SD683" s="26"/>
      <c r="SE683" s="26"/>
      <c r="SF683" s="26"/>
      <c r="SG683" s="26"/>
      <c r="SH683" s="26"/>
      <c r="SI683" s="26"/>
      <c r="SJ683" s="26"/>
      <c r="SK683" s="26"/>
      <c r="SL683" s="26"/>
      <c r="SM683" s="26"/>
      <c r="SN683" s="26"/>
      <c r="SO683" s="26"/>
      <c r="SP683" s="26"/>
      <c r="AAV683" s="26"/>
      <c r="AAW683" s="26"/>
      <c r="AAX683" s="26"/>
      <c r="AAY683" s="26"/>
      <c r="AAZ683" s="26"/>
      <c r="ABA683" s="26"/>
      <c r="ABB683" s="26"/>
      <c r="ABC683" s="26"/>
      <c r="ABD683" s="26"/>
      <c r="ABE683" s="26"/>
      <c r="ABF683" s="26"/>
      <c r="ABG683" s="26"/>
      <c r="ABH683" s="26"/>
      <c r="ABI683" s="26"/>
      <c r="ABJ683" s="26"/>
      <c r="ABK683" s="26"/>
      <c r="ABL683" s="26"/>
      <c r="ABM683" s="26"/>
      <c r="ABN683" s="26"/>
      <c r="ABO683" s="26"/>
      <c r="ABP683" s="26"/>
      <c r="ABQ683" s="26"/>
      <c r="ABR683" s="26"/>
      <c r="ABS683" s="26"/>
      <c r="ABT683" s="26"/>
      <c r="ABU683" s="26"/>
      <c r="ABV683" s="26"/>
      <c r="ABW683" s="26"/>
      <c r="ABX683" s="26"/>
      <c r="ABY683" s="26"/>
      <c r="ABZ683" s="26"/>
      <c r="ACA683" s="26"/>
      <c r="ACB683" s="26"/>
      <c r="ACC683" s="26"/>
      <c r="ACD683" s="26"/>
      <c r="ACE683" s="26"/>
      <c r="ACF683" s="26"/>
      <c r="ACG683" s="26"/>
      <c r="ACH683" s="26"/>
      <c r="ACI683" s="26"/>
      <c r="ACJ683" s="26"/>
      <c r="ACK683" s="26"/>
      <c r="ACL683" s="26"/>
      <c r="ACM683" s="26"/>
      <c r="ACN683" s="26"/>
      <c r="ACO683" s="26"/>
      <c r="ACP683" s="26"/>
      <c r="ACQ683" s="26"/>
      <c r="ACR683" s="26"/>
      <c r="ACS683" s="26"/>
      <c r="ACT683" s="26"/>
      <c r="ACU683" s="26"/>
      <c r="ACV683" s="26"/>
      <c r="ACW683" s="26"/>
      <c r="ACX683" s="26"/>
      <c r="ACY683" s="26"/>
      <c r="ACZ683" s="26"/>
      <c r="ADA683" s="26"/>
      <c r="ADB683" s="26"/>
      <c r="ADC683" s="26"/>
      <c r="ADD683" s="26"/>
      <c r="ADE683" s="26"/>
      <c r="ADF683" s="26"/>
      <c r="ADG683" s="26"/>
      <c r="ADH683" s="26"/>
      <c r="ADI683" s="26"/>
      <c r="ADJ683" s="26"/>
      <c r="ADK683" s="26"/>
      <c r="ADL683" s="26"/>
      <c r="ADM683" s="26"/>
      <c r="ADN683" s="26"/>
      <c r="ADO683" s="26"/>
      <c r="ADP683" s="26"/>
      <c r="ADQ683" s="26"/>
      <c r="ADR683" s="26"/>
      <c r="ADS683" s="26"/>
      <c r="ADT683" s="26"/>
      <c r="ADU683" s="26"/>
      <c r="ADV683" s="26"/>
      <c r="ADW683" s="26"/>
      <c r="ADX683" s="26"/>
      <c r="ADY683" s="26"/>
      <c r="ADZ683" s="26"/>
      <c r="AEA683" s="26"/>
      <c r="AEB683" s="26"/>
      <c r="AEC683" s="26"/>
      <c r="AED683" s="26"/>
      <c r="AEE683" s="26"/>
      <c r="AEF683" s="26"/>
      <c r="AEG683" s="26"/>
      <c r="AEH683" s="26"/>
      <c r="AEI683" s="26"/>
      <c r="AEJ683" s="26"/>
      <c r="AEK683" s="26"/>
      <c r="AEL683" s="26"/>
      <c r="AEM683" s="26"/>
      <c r="AEN683" s="26"/>
      <c r="AEO683" s="26"/>
      <c r="AEP683" s="26"/>
      <c r="AEQ683" s="26"/>
      <c r="AER683" s="26"/>
      <c r="AES683" s="26"/>
      <c r="AET683" s="26"/>
      <c r="AEU683" s="26"/>
      <c r="AEV683" s="26"/>
      <c r="AEW683" s="26"/>
      <c r="AEX683" s="26"/>
      <c r="AEY683" s="26"/>
      <c r="AEZ683" s="26"/>
      <c r="AFA683" s="26"/>
      <c r="AFB683" s="26"/>
      <c r="AFC683" s="26"/>
      <c r="AFD683" s="26"/>
      <c r="AFE683" s="26"/>
      <c r="AFF683" s="26"/>
      <c r="AFG683" s="26"/>
      <c r="AFH683" s="26"/>
      <c r="AFI683" s="26"/>
      <c r="AFJ683" s="26"/>
      <c r="AFK683" s="26"/>
      <c r="AFL683" s="26"/>
      <c r="AFM683" s="26"/>
      <c r="AFN683" s="26"/>
      <c r="AFO683" s="26"/>
      <c r="AFP683" s="26"/>
      <c r="AFQ683" s="26"/>
      <c r="AFR683" s="26"/>
      <c r="AFS683" s="26"/>
      <c r="AFT683" s="26"/>
      <c r="AFU683" s="26"/>
      <c r="AFV683" s="26"/>
      <c r="AFW683" s="26"/>
      <c r="AFX683" s="26"/>
      <c r="AFY683" s="26"/>
      <c r="AFZ683" s="26"/>
      <c r="AGA683" s="26"/>
      <c r="AGB683" s="26"/>
      <c r="AGC683" s="26"/>
      <c r="AGD683" s="26"/>
      <c r="AGE683" s="26"/>
      <c r="AGF683" s="26"/>
      <c r="AGG683" s="26"/>
      <c r="AGH683" s="26"/>
      <c r="AGI683" s="26"/>
      <c r="AGJ683" s="26"/>
      <c r="AGK683" s="26"/>
      <c r="AGL683" s="26"/>
      <c r="AGM683" s="26"/>
      <c r="AGN683" s="26"/>
      <c r="AGO683" s="26"/>
    </row>
    <row r="684" spans="371:873" x14ac:dyDescent="0.25">
      <c r="NG684" s="26"/>
      <c r="NH684" s="26"/>
      <c r="NI684" s="26"/>
      <c r="NJ684" s="26"/>
      <c r="NK684" s="26"/>
      <c r="NL684" s="26"/>
      <c r="NM684" s="26"/>
      <c r="NN684" s="26"/>
      <c r="NO684" s="26"/>
      <c r="NP684" s="26"/>
      <c r="NQ684" s="26"/>
      <c r="NR684" s="26"/>
      <c r="NS684" s="26"/>
      <c r="NT684" s="26"/>
      <c r="NU684" s="26"/>
      <c r="NV684" s="26"/>
      <c r="NW684" s="26"/>
      <c r="NX684" s="26"/>
      <c r="NY684" s="26"/>
      <c r="NZ684" s="26"/>
      <c r="OA684" s="26"/>
      <c r="OB684" s="26"/>
      <c r="OC684" s="26"/>
      <c r="OD684" s="26"/>
      <c r="OE684" s="26"/>
      <c r="OF684" s="26"/>
      <c r="OG684" s="26"/>
      <c r="OH684" s="26"/>
      <c r="OI684" s="26"/>
      <c r="OJ684" s="26"/>
      <c r="OK684" s="26"/>
      <c r="OL684" s="26"/>
      <c r="OM684" s="26"/>
      <c r="ON684" s="26"/>
      <c r="OO684" s="26"/>
      <c r="OP684" s="26"/>
      <c r="OQ684" s="26"/>
      <c r="OR684" s="26"/>
      <c r="OS684" s="26"/>
      <c r="OT684" s="26"/>
      <c r="OU684" s="26"/>
      <c r="OV684" s="26"/>
      <c r="OW684" s="26"/>
      <c r="OX684" s="26"/>
      <c r="OY684" s="26"/>
      <c r="OZ684" s="26"/>
      <c r="PA684" s="26"/>
      <c r="PB684" s="26"/>
      <c r="PC684" s="26"/>
      <c r="PD684" s="26"/>
      <c r="PE684" s="26"/>
      <c r="PF684" s="26"/>
      <c r="PG684" s="26"/>
      <c r="PH684" s="26"/>
      <c r="PI684" s="26"/>
      <c r="PJ684" s="26"/>
      <c r="PK684" s="26"/>
      <c r="PL684" s="26"/>
      <c r="PM684" s="26"/>
      <c r="PN684" s="26"/>
      <c r="PO684" s="26"/>
      <c r="PP684" s="26"/>
      <c r="PQ684" s="26"/>
      <c r="PR684" s="26"/>
      <c r="PS684" s="26"/>
      <c r="PT684" s="26"/>
      <c r="PU684" s="26"/>
      <c r="PV684" s="26"/>
      <c r="PW684" s="26"/>
      <c r="PX684" s="26"/>
      <c r="PY684" s="26"/>
      <c r="PZ684" s="26"/>
      <c r="QA684" s="26"/>
      <c r="QB684" s="26"/>
      <c r="QC684" s="26"/>
      <c r="QD684" s="26"/>
      <c r="QE684" s="26"/>
      <c r="QF684" s="26"/>
      <c r="QG684" s="26"/>
      <c r="QH684" s="26"/>
      <c r="QI684" s="26"/>
      <c r="QJ684" s="26"/>
      <c r="QK684" s="26"/>
      <c r="QL684" s="26"/>
      <c r="QM684" s="26"/>
      <c r="QN684" s="26"/>
      <c r="QO684" s="26"/>
      <c r="QP684" s="26"/>
      <c r="QQ684" s="26"/>
      <c r="QR684" s="26"/>
      <c r="QS684" s="26"/>
      <c r="QT684" s="26"/>
      <c r="QU684" s="26"/>
      <c r="QV684" s="26"/>
      <c r="QW684" s="26"/>
      <c r="QX684" s="26"/>
      <c r="QY684" s="26"/>
      <c r="QZ684" s="26"/>
      <c r="RA684" s="26"/>
      <c r="RB684" s="26"/>
      <c r="RC684" s="26"/>
      <c r="RD684" s="26"/>
      <c r="RE684" s="26"/>
      <c r="RF684" s="26"/>
      <c r="RG684" s="26"/>
      <c r="RH684" s="26"/>
      <c r="RI684" s="26"/>
      <c r="RJ684" s="26"/>
      <c r="RK684" s="26"/>
      <c r="RL684" s="26"/>
      <c r="RM684" s="26"/>
      <c r="RN684" s="26"/>
      <c r="RO684" s="26"/>
      <c r="RP684" s="26"/>
      <c r="RQ684" s="26"/>
      <c r="RR684" s="26"/>
      <c r="RS684" s="26"/>
      <c r="RT684" s="26"/>
      <c r="RU684" s="26"/>
      <c r="RV684" s="26"/>
      <c r="RW684" s="26"/>
      <c r="RX684" s="26"/>
      <c r="RY684" s="26"/>
      <c r="RZ684" s="26"/>
      <c r="SA684" s="26"/>
      <c r="SB684" s="26"/>
      <c r="SC684" s="26"/>
      <c r="SD684" s="26"/>
      <c r="SE684" s="26"/>
      <c r="SF684" s="26"/>
      <c r="SG684" s="26"/>
      <c r="SH684" s="26"/>
      <c r="SI684" s="26"/>
      <c r="SJ684" s="26"/>
      <c r="SK684" s="26"/>
      <c r="SL684" s="26"/>
      <c r="SM684" s="26"/>
      <c r="SN684" s="26"/>
      <c r="SO684" s="26"/>
      <c r="SP684" s="26"/>
      <c r="AAV684" s="26"/>
      <c r="AAW684" s="26"/>
      <c r="AAX684" s="26"/>
      <c r="AAY684" s="26"/>
      <c r="AAZ684" s="26"/>
      <c r="ABA684" s="26"/>
      <c r="ABB684" s="26"/>
      <c r="ABC684" s="26"/>
      <c r="ABD684" s="26"/>
      <c r="ABE684" s="26"/>
      <c r="ABF684" s="26"/>
      <c r="ABG684" s="26"/>
      <c r="ABH684" s="26"/>
      <c r="ABI684" s="26"/>
      <c r="ABJ684" s="26"/>
      <c r="ABK684" s="26"/>
      <c r="ABL684" s="26"/>
      <c r="ABM684" s="26"/>
      <c r="ABN684" s="26"/>
      <c r="ABO684" s="26"/>
      <c r="ABP684" s="26"/>
      <c r="ABQ684" s="26"/>
      <c r="ABR684" s="26"/>
      <c r="ABS684" s="26"/>
      <c r="ABT684" s="26"/>
      <c r="ABU684" s="26"/>
      <c r="ABV684" s="26"/>
      <c r="ABW684" s="26"/>
      <c r="ABX684" s="26"/>
      <c r="ABY684" s="26"/>
      <c r="ABZ684" s="26"/>
      <c r="ACA684" s="26"/>
      <c r="ACB684" s="26"/>
      <c r="ACC684" s="26"/>
      <c r="ACD684" s="26"/>
      <c r="ACE684" s="26"/>
      <c r="ACF684" s="26"/>
      <c r="ACG684" s="26"/>
      <c r="ACH684" s="26"/>
      <c r="ACI684" s="26"/>
      <c r="ACJ684" s="26"/>
      <c r="ACK684" s="26"/>
      <c r="ACL684" s="26"/>
      <c r="ACM684" s="26"/>
      <c r="ACN684" s="26"/>
      <c r="ACO684" s="26"/>
      <c r="ACP684" s="26"/>
      <c r="ACQ684" s="26"/>
      <c r="ACR684" s="26"/>
      <c r="ACS684" s="26"/>
      <c r="ACT684" s="26"/>
      <c r="ACU684" s="26"/>
      <c r="ACV684" s="26"/>
      <c r="ACW684" s="26"/>
      <c r="ACX684" s="26"/>
      <c r="ACY684" s="26"/>
      <c r="ACZ684" s="26"/>
      <c r="ADA684" s="26"/>
      <c r="ADB684" s="26"/>
      <c r="ADC684" s="26"/>
      <c r="ADD684" s="26"/>
      <c r="ADE684" s="26"/>
      <c r="ADF684" s="26"/>
      <c r="ADG684" s="26"/>
      <c r="ADH684" s="26"/>
      <c r="ADI684" s="26"/>
      <c r="ADJ684" s="26"/>
      <c r="ADK684" s="26"/>
      <c r="ADL684" s="26"/>
      <c r="ADM684" s="26"/>
      <c r="ADN684" s="26"/>
      <c r="ADO684" s="26"/>
      <c r="ADP684" s="26"/>
      <c r="ADQ684" s="26"/>
      <c r="ADR684" s="26"/>
      <c r="ADS684" s="26"/>
      <c r="ADT684" s="26"/>
      <c r="ADU684" s="26"/>
      <c r="ADV684" s="26"/>
      <c r="ADW684" s="26"/>
      <c r="ADX684" s="26"/>
      <c r="ADY684" s="26"/>
      <c r="ADZ684" s="26"/>
      <c r="AEA684" s="26"/>
      <c r="AEB684" s="26"/>
      <c r="AEC684" s="26"/>
      <c r="AED684" s="26"/>
      <c r="AEE684" s="26"/>
      <c r="AEF684" s="26"/>
      <c r="AEG684" s="26"/>
      <c r="AEH684" s="26"/>
      <c r="AEI684" s="26"/>
      <c r="AEJ684" s="26"/>
      <c r="AEK684" s="26"/>
      <c r="AEL684" s="26"/>
      <c r="AEM684" s="26"/>
      <c r="AEN684" s="26"/>
      <c r="AEO684" s="26"/>
      <c r="AEP684" s="26"/>
      <c r="AEQ684" s="26"/>
      <c r="AER684" s="26"/>
      <c r="AES684" s="26"/>
      <c r="AET684" s="26"/>
      <c r="AEU684" s="26"/>
      <c r="AEV684" s="26"/>
      <c r="AEW684" s="26"/>
      <c r="AEX684" s="26"/>
      <c r="AEY684" s="26"/>
      <c r="AEZ684" s="26"/>
      <c r="AFA684" s="26"/>
      <c r="AFB684" s="26"/>
      <c r="AFC684" s="26"/>
      <c r="AFD684" s="26"/>
      <c r="AFE684" s="26"/>
      <c r="AFF684" s="26"/>
      <c r="AFG684" s="26"/>
      <c r="AFH684" s="26"/>
      <c r="AFI684" s="26"/>
      <c r="AFJ684" s="26"/>
      <c r="AFK684" s="26"/>
      <c r="AFL684" s="26"/>
      <c r="AFM684" s="26"/>
      <c r="AFN684" s="26"/>
      <c r="AFO684" s="26"/>
      <c r="AFP684" s="26"/>
      <c r="AFQ684" s="26"/>
      <c r="AFR684" s="26"/>
      <c r="AFS684" s="26"/>
      <c r="AFT684" s="26"/>
      <c r="AFU684" s="26"/>
      <c r="AFV684" s="26"/>
      <c r="AFW684" s="26"/>
      <c r="AFX684" s="26"/>
      <c r="AFY684" s="26"/>
      <c r="AFZ684" s="26"/>
      <c r="AGA684" s="26"/>
      <c r="AGB684" s="26"/>
      <c r="AGC684" s="26"/>
      <c r="AGD684" s="26"/>
      <c r="AGE684" s="26"/>
      <c r="AGF684" s="26"/>
      <c r="AGG684" s="26"/>
      <c r="AGH684" s="26"/>
      <c r="AGI684" s="26"/>
      <c r="AGJ684" s="26"/>
      <c r="AGK684" s="26"/>
      <c r="AGL684" s="26"/>
      <c r="AGM684" s="26"/>
      <c r="AGN684" s="26"/>
      <c r="AGO684" s="26"/>
    </row>
    <row r="685" spans="371:873" x14ac:dyDescent="0.25">
      <c r="NG685" s="26"/>
      <c r="NH685" s="26"/>
      <c r="NI685" s="26"/>
      <c r="NJ685" s="26"/>
      <c r="NK685" s="26"/>
      <c r="NL685" s="26"/>
      <c r="NM685" s="26"/>
      <c r="NN685" s="26"/>
      <c r="NO685" s="26"/>
      <c r="NP685" s="26"/>
      <c r="NQ685" s="26"/>
      <c r="NR685" s="26"/>
      <c r="NS685" s="26"/>
      <c r="NT685" s="26"/>
      <c r="NU685" s="26"/>
      <c r="NV685" s="26"/>
      <c r="NW685" s="26"/>
      <c r="NX685" s="26"/>
      <c r="NY685" s="26"/>
      <c r="NZ685" s="26"/>
      <c r="OA685" s="26"/>
      <c r="OB685" s="26"/>
      <c r="OC685" s="26"/>
      <c r="OD685" s="26"/>
      <c r="OE685" s="26"/>
      <c r="OF685" s="26"/>
      <c r="OG685" s="26"/>
      <c r="OH685" s="26"/>
      <c r="OI685" s="26"/>
      <c r="OJ685" s="26"/>
      <c r="OK685" s="26"/>
      <c r="OL685" s="26"/>
      <c r="OM685" s="26"/>
      <c r="ON685" s="26"/>
      <c r="OO685" s="26"/>
      <c r="OP685" s="26"/>
      <c r="OQ685" s="26"/>
      <c r="OR685" s="26"/>
      <c r="OS685" s="26"/>
      <c r="OT685" s="26"/>
      <c r="OU685" s="26"/>
      <c r="OV685" s="26"/>
      <c r="OW685" s="26"/>
      <c r="OX685" s="26"/>
      <c r="OY685" s="26"/>
      <c r="OZ685" s="26"/>
      <c r="PA685" s="26"/>
      <c r="PB685" s="26"/>
      <c r="PC685" s="26"/>
      <c r="PD685" s="26"/>
      <c r="PE685" s="26"/>
      <c r="PF685" s="26"/>
      <c r="PG685" s="26"/>
      <c r="PH685" s="26"/>
      <c r="PI685" s="26"/>
      <c r="PJ685" s="26"/>
      <c r="PK685" s="26"/>
      <c r="PL685" s="26"/>
      <c r="PM685" s="26"/>
      <c r="PN685" s="26"/>
      <c r="PO685" s="26"/>
      <c r="PP685" s="26"/>
      <c r="PQ685" s="26"/>
      <c r="PR685" s="26"/>
      <c r="PS685" s="26"/>
      <c r="PT685" s="26"/>
      <c r="PU685" s="26"/>
      <c r="PV685" s="26"/>
      <c r="PW685" s="26"/>
      <c r="PX685" s="26"/>
      <c r="PY685" s="26"/>
      <c r="PZ685" s="26"/>
      <c r="QA685" s="26"/>
      <c r="QB685" s="26"/>
      <c r="QC685" s="26"/>
      <c r="QD685" s="26"/>
      <c r="QE685" s="26"/>
      <c r="QF685" s="26"/>
      <c r="QG685" s="26"/>
      <c r="QH685" s="26"/>
      <c r="QI685" s="26"/>
      <c r="QJ685" s="26"/>
      <c r="QK685" s="26"/>
      <c r="QL685" s="26"/>
      <c r="QM685" s="26"/>
      <c r="QN685" s="26"/>
      <c r="QO685" s="26"/>
      <c r="QP685" s="26"/>
      <c r="QQ685" s="26"/>
      <c r="QR685" s="26"/>
      <c r="QS685" s="26"/>
      <c r="QT685" s="26"/>
      <c r="QU685" s="26"/>
      <c r="QV685" s="26"/>
      <c r="QW685" s="26"/>
      <c r="QX685" s="26"/>
      <c r="QY685" s="26"/>
      <c r="QZ685" s="26"/>
      <c r="RA685" s="26"/>
      <c r="RB685" s="26"/>
      <c r="RC685" s="26"/>
      <c r="RD685" s="26"/>
      <c r="RE685" s="26"/>
      <c r="RF685" s="26"/>
      <c r="RG685" s="26"/>
      <c r="RH685" s="26"/>
      <c r="RI685" s="26"/>
      <c r="RJ685" s="26"/>
      <c r="RK685" s="26"/>
      <c r="RL685" s="26"/>
      <c r="RM685" s="26"/>
      <c r="RN685" s="26"/>
      <c r="RO685" s="26"/>
      <c r="RP685" s="26"/>
      <c r="RQ685" s="26"/>
      <c r="RR685" s="26"/>
      <c r="RS685" s="26"/>
      <c r="RT685" s="26"/>
      <c r="RU685" s="26"/>
      <c r="RV685" s="26"/>
      <c r="RW685" s="26"/>
      <c r="RX685" s="26"/>
      <c r="RY685" s="26"/>
      <c r="RZ685" s="26"/>
      <c r="SA685" s="26"/>
      <c r="SB685" s="26"/>
      <c r="SC685" s="26"/>
      <c r="SD685" s="26"/>
      <c r="SE685" s="26"/>
      <c r="SF685" s="26"/>
      <c r="SG685" s="26"/>
      <c r="SH685" s="26"/>
      <c r="SI685" s="26"/>
      <c r="SJ685" s="26"/>
      <c r="SK685" s="26"/>
      <c r="SL685" s="26"/>
      <c r="SM685" s="26"/>
      <c r="SN685" s="26"/>
      <c r="SO685" s="26"/>
      <c r="SP685" s="26"/>
      <c r="AAV685" s="26"/>
      <c r="AAW685" s="26"/>
      <c r="AAX685" s="26"/>
      <c r="AAY685" s="26"/>
      <c r="AAZ685" s="26"/>
      <c r="ABA685" s="26"/>
      <c r="ABB685" s="26"/>
      <c r="ABC685" s="26"/>
      <c r="ABD685" s="26"/>
      <c r="ABE685" s="26"/>
      <c r="ABF685" s="26"/>
      <c r="ABG685" s="26"/>
      <c r="ABH685" s="26"/>
      <c r="ABI685" s="26"/>
      <c r="ABJ685" s="26"/>
      <c r="ABK685" s="26"/>
      <c r="ABL685" s="26"/>
      <c r="ABM685" s="26"/>
      <c r="ABN685" s="26"/>
      <c r="ABO685" s="26"/>
      <c r="ABP685" s="26"/>
      <c r="ABQ685" s="26"/>
      <c r="ABR685" s="26"/>
      <c r="ABS685" s="26"/>
      <c r="ABT685" s="26"/>
      <c r="ABU685" s="26"/>
      <c r="ABV685" s="26"/>
      <c r="ABW685" s="26"/>
      <c r="ABX685" s="26"/>
      <c r="ABY685" s="26"/>
      <c r="ABZ685" s="26"/>
      <c r="ACA685" s="26"/>
      <c r="ACB685" s="26"/>
      <c r="ACC685" s="26"/>
      <c r="ACD685" s="26"/>
      <c r="ACE685" s="26"/>
      <c r="ACF685" s="26"/>
      <c r="ACG685" s="26"/>
      <c r="ACH685" s="26"/>
      <c r="ACI685" s="26"/>
      <c r="ACJ685" s="26"/>
      <c r="ACK685" s="26"/>
      <c r="ACL685" s="26"/>
      <c r="ACM685" s="26"/>
      <c r="ACN685" s="26"/>
      <c r="ACO685" s="26"/>
      <c r="ACP685" s="26"/>
      <c r="ACQ685" s="26"/>
      <c r="ACR685" s="26"/>
      <c r="ACS685" s="26"/>
      <c r="ACT685" s="26"/>
      <c r="ACU685" s="26"/>
      <c r="ACV685" s="26"/>
      <c r="ACW685" s="26"/>
      <c r="ACX685" s="26"/>
      <c r="ACY685" s="26"/>
      <c r="ACZ685" s="26"/>
      <c r="ADA685" s="26"/>
      <c r="ADB685" s="26"/>
      <c r="ADC685" s="26"/>
      <c r="ADD685" s="26"/>
      <c r="ADE685" s="26"/>
      <c r="ADF685" s="26"/>
      <c r="ADG685" s="26"/>
      <c r="ADH685" s="26"/>
      <c r="ADI685" s="26"/>
      <c r="ADJ685" s="26"/>
      <c r="ADK685" s="26"/>
      <c r="ADL685" s="26"/>
      <c r="ADM685" s="26"/>
      <c r="ADN685" s="26"/>
      <c r="ADO685" s="26"/>
      <c r="ADP685" s="26"/>
      <c r="ADQ685" s="26"/>
      <c r="ADR685" s="26"/>
      <c r="ADS685" s="26"/>
      <c r="ADT685" s="26"/>
      <c r="ADU685" s="26"/>
      <c r="ADV685" s="26"/>
      <c r="ADW685" s="26"/>
      <c r="ADX685" s="26"/>
      <c r="ADY685" s="26"/>
      <c r="ADZ685" s="26"/>
      <c r="AEA685" s="26"/>
      <c r="AEB685" s="26"/>
      <c r="AEC685" s="26"/>
      <c r="AED685" s="26"/>
      <c r="AEE685" s="26"/>
      <c r="AEF685" s="26"/>
      <c r="AEG685" s="26"/>
      <c r="AEH685" s="26"/>
      <c r="AEI685" s="26"/>
      <c r="AEJ685" s="26"/>
      <c r="AEK685" s="26"/>
      <c r="AEL685" s="26"/>
      <c r="AEM685" s="26"/>
      <c r="AEN685" s="26"/>
      <c r="AEO685" s="26"/>
      <c r="AEP685" s="26"/>
      <c r="AEQ685" s="26"/>
      <c r="AER685" s="26"/>
      <c r="AES685" s="26"/>
      <c r="AET685" s="26"/>
      <c r="AEU685" s="26"/>
      <c r="AEV685" s="26"/>
      <c r="AEW685" s="26"/>
      <c r="AEX685" s="26"/>
      <c r="AEY685" s="26"/>
      <c r="AEZ685" s="26"/>
      <c r="AFA685" s="26"/>
      <c r="AFB685" s="26"/>
      <c r="AFC685" s="26"/>
      <c r="AFD685" s="26"/>
      <c r="AFE685" s="26"/>
      <c r="AFF685" s="26"/>
      <c r="AFG685" s="26"/>
      <c r="AFH685" s="26"/>
      <c r="AFI685" s="26"/>
      <c r="AFJ685" s="26"/>
      <c r="AFK685" s="26"/>
      <c r="AFL685" s="26"/>
      <c r="AFM685" s="26"/>
      <c r="AFN685" s="26"/>
      <c r="AFO685" s="26"/>
      <c r="AFP685" s="26"/>
      <c r="AFQ685" s="26"/>
      <c r="AFR685" s="26"/>
      <c r="AFS685" s="26"/>
      <c r="AFT685" s="26"/>
      <c r="AFU685" s="26"/>
      <c r="AFV685" s="26"/>
      <c r="AFW685" s="26"/>
      <c r="AFX685" s="26"/>
      <c r="AFY685" s="26"/>
      <c r="AFZ685" s="26"/>
      <c r="AGA685" s="26"/>
      <c r="AGB685" s="26"/>
      <c r="AGC685" s="26"/>
      <c r="AGD685" s="26"/>
      <c r="AGE685" s="26"/>
      <c r="AGF685" s="26"/>
      <c r="AGG685" s="26"/>
      <c r="AGH685" s="26"/>
      <c r="AGI685" s="26"/>
      <c r="AGJ685" s="26"/>
      <c r="AGK685" s="26"/>
      <c r="AGL685" s="26"/>
      <c r="AGM685" s="26"/>
      <c r="AGN685" s="26"/>
      <c r="AGO685" s="26"/>
    </row>
    <row r="686" spans="371:873" x14ac:dyDescent="0.25">
      <c r="NG686" s="26"/>
      <c r="NH686" s="26"/>
      <c r="NI686" s="26"/>
      <c r="NJ686" s="26"/>
      <c r="NK686" s="26"/>
      <c r="NL686" s="26"/>
      <c r="NM686" s="26"/>
      <c r="NN686" s="26"/>
      <c r="NO686" s="26"/>
      <c r="NP686" s="26"/>
      <c r="NQ686" s="26"/>
      <c r="NR686" s="26"/>
      <c r="NS686" s="26"/>
      <c r="NT686" s="26"/>
      <c r="NU686" s="26"/>
      <c r="NV686" s="26"/>
      <c r="NW686" s="26"/>
      <c r="NX686" s="26"/>
      <c r="NY686" s="26"/>
      <c r="NZ686" s="26"/>
      <c r="OA686" s="26"/>
      <c r="OB686" s="26"/>
      <c r="OC686" s="26"/>
      <c r="OD686" s="26"/>
      <c r="OE686" s="26"/>
      <c r="OF686" s="26"/>
      <c r="OG686" s="26"/>
      <c r="OH686" s="26"/>
      <c r="OI686" s="26"/>
      <c r="OJ686" s="26"/>
      <c r="OK686" s="26"/>
      <c r="OL686" s="26"/>
      <c r="OM686" s="26"/>
      <c r="ON686" s="26"/>
      <c r="OO686" s="26"/>
      <c r="OP686" s="26"/>
      <c r="OQ686" s="26"/>
      <c r="OR686" s="26"/>
      <c r="OS686" s="26"/>
      <c r="OT686" s="26"/>
      <c r="OU686" s="26"/>
      <c r="OV686" s="26"/>
      <c r="OW686" s="26"/>
      <c r="OX686" s="26"/>
      <c r="OY686" s="26"/>
      <c r="OZ686" s="26"/>
      <c r="PA686" s="26"/>
      <c r="PB686" s="26"/>
      <c r="PC686" s="26"/>
      <c r="PD686" s="26"/>
      <c r="PE686" s="26"/>
      <c r="PF686" s="26"/>
      <c r="PG686" s="26"/>
      <c r="PH686" s="26"/>
      <c r="PI686" s="26"/>
      <c r="PJ686" s="26"/>
      <c r="PK686" s="26"/>
      <c r="PL686" s="26"/>
      <c r="PM686" s="26"/>
      <c r="PN686" s="26"/>
      <c r="PO686" s="26"/>
      <c r="PP686" s="26"/>
      <c r="PQ686" s="26"/>
      <c r="PR686" s="26"/>
      <c r="PS686" s="26"/>
      <c r="PT686" s="26"/>
      <c r="PU686" s="26"/>
      <c r="PV686" s="26"/>
      <c r="PW686" s="26"/>
      <c r="PX686" s="26"/>
      <c r="PY686" s="26"/>
      <c r="PZ686" s="26"/>
      <c r="QA686" s="26"/>
      <c r="QB686" s="26"/>
      <c r="QC686" s="26"/>
      <c r="QD686" s="26"/>
      <c r="QE686" s="26"/>
      <c r="QF686" s="26"/>
      <c r="QG686" s="26"/>
      <c r="QH686" s="26"/>
      <c r="QI686" s="26"/>
      <c r="QJ686" s="26"/>
      <c r="QK686" s="26"/>
      <c r="QL686" s="26"/>
      <c r="QM686" s="26"/>
      <c r="QN686" s="26"/>
      <c r="QO686" s="26"/>
      <c r="QP686" s="26"/>
      <c r="QQ686" s="26"/>
      <c r="QR686" s="26"/>
      <c r="QS686" s="26"/>
      <c r="QT686" s="26"/>
      <c r="QU686" s="26"/>
      <c r="QV686" s="26"/>
      <c r="QW686" s="26"/>
      <c r="QX686" s="26"/>
      <c r="QY686" s="26"/>
      <c r="QZ686" s="26"/>
      <c r="RA686" s="26"/>
      <c r="RB686" s="26"/>
      <c r="RC686" s="26"/>
      <c r="RD686" s="26"/>
      <c r="RE686" s="26"/>
      <c r="RF686" s="26"/>
      <c r="RG686" s="26"/>
      <c r="RH686" s="26"/>
      <c r="RI686" s="26"/>
      <c r="RJ686" s="26"/>
      <c r="RK686" s="26"/>
      <c r="RL686" s="26"/>
      <c r="RM686" s="26"/>
      <c r="RN686" s="26"/>
      <c r="RO686" s="26"/>
      <c r="RP686" s="26"/>
      <c r="RQ686" s="26"/>
      <c r="RR686" s="26"/>
      <c r="RS686" s="26"/>
      <c r="RT686" s="26"/>
      <c r="RU686" s="26"/>
      <c r="RV686" s="26"/>
      <c r="RW686" s="26"/>
      <c r="RX686" s="26"/>
      <c r="RY686" s="26"/>
      <c r="RZ686" s="26"/>
      <c r="SA686" s="26"/>
      <c r="SB686" s="26"/>
      <c r="SC686" s="26"/>
      <c r="SD686" s="26"/>
      <c r="SE686" s="26"/>
      <c r="SF686" s="26"/>
      <c r="SG686" s="26"/>
      <c r="SH686" s="26"/>
      <c r="SI686" s="26"/>
      <c r="SJ686" s="26"/>
      <c r="SK686" s="26"/>
      <c r="SL686" s="26"/>
      <c r="SM686" s="26"/>
      <c r="SN686" s="26"/>
      <c r="SO686" s="26"/>
      <c r="SP686" s="26"/>
      <c r="AAV686" s="26"/>
      <c r="AAW686" s="26"/>
      <c r="AAX686" s="26"/>
      <c r="AAY686" s="26"/>
      <c r="AAZ686" s="26"/>
      <c r="ABA686" s="26"/>
      <c r="ABB686" s="26"/>
      <c r="ABC686" s="26"/>
      <c r="ABD686" s="26"/>
      <c r="ABE686" s="26"/>
      <c r="ABF686" s="26"/>
      <c r="ABG686" s="26"/>
      <c r="ABH686" s="26"/>
      <c r="ABI686" s="26"/>
      <c r="ABJ686" s="26"/>
      <c r="ABK686" s="26"/>
      <c r="ABL686" s="26"/>
      <c r="ABM686" s="26"/>
      <c r="ABN686" s="26"/>
      <c r="ABO686" s="26"/>
      <c r="ABP686" s="26"/>
      <c r="ABQ686" s="26"/>
      <c r="ABR686" s="26"/>
      <c r="ABS686" s="26"/>
      <c r="ABT686" s="26"/>
      <c r="ABU686" s="26"/>
      <c r="ABV686" s="26"/>
      <c r="ABW686" s="26"/>
      <c r="ABX686" s="26"/>
      <c r="ABY686" s="26"/>
      <c r="ABZ686" s="26"/>
      <c r="ACA686" s="26"/>
      <c r="ACB686" s="26"/>
      <c r="ACC686" s="26"/>
      <c r="ACD686" s="26"/>
      <c r="ACE686" s="26"/>
      <c r="ACF686" s="26"/>
      <c r="ACG686" s="26"/>
      <c r="ACH686" s="26"/>
      <c r="ACI686" s="26"/>
      <c r="ACJ686" s="26"/>
      <c r="ACK686" s="26"/>
      <c r="ACL686" s="26"/>
      <c r="ACM686" s="26"/>
      <c r="ACN686" s="26"/>
      <c r="ACO686" s="26"/>
      <c r="ACP686" s="26"/>
      <c r="ACQ686" s="26"/>
      <c r="ACR686" s="26"/>
      <c r="ACS686" s="26"/>
      <c r="ACT686" s="26"/>
      <c r="ACU686" s="26"/>
      <c r="ACV686" s="26"/>
      <c r="ACW686" s="26"/>
      <c r="ACX686" s="26"/>
      <c r="ACY686" s="26"/>
      <c r="ACZ686" s="26"/>
      <c r="ADA686" s="26"/>
      <c r="ADB686" s="26"/>
      <c r="ADC686" s="26"/>
      <c r="ADD686" s="26"/>
      <c r="ADE686" s="26"/>
      <c r="ADF686" s="26"/>
      <c r="ADG686" s="26"/>
      <c r="ADH686" s="26"/>
      <c r="ADI686" s="26"/>
      <c r="ADJ686" s="26"/>
      <c r="ADK686" s="26"/>
      <c r="ADL686" s="26"/>
      <c r="ADM686" s="26"/>
      <c r="ADN686" s="26"/>
      <c r="ADO686" s="26"/>
      <c r="ADP686" s="26"/>
      <c r="ADQ686" s="26"/>
      <c r="ADR686" s="26"/>
      <c r="ADS686" s="26"/>
      <c r="ADT686" s="26"/>
      <c r="ADU686" s="26"/>
      <c r="ADV686" s="26"/>
      <c r="ADW686" s="26"/>
      <c r="ADX686" s="26"/>
      <c r="ADY686" s="26"/>
      <c r="ADZ686" s="26"/>
      <c r="AEA686" s="26"/>
      <c r="AEB686" s="26"/>
      <c r="AEC686" s="26"/>
      <c r="AED686" s="26"/>
      <c r="AEE686" s="26"/>
      <c r="AEF686" s="26"/>
      <c r="AEG686" s="26"/>
      <c r="AEH686" s="26"/>
      <c r="AEI686" s="26"/>
      <c r="AEJ686" s="26"/>
      <c r="AEK686" s="26"/>
      <c r="AEL686" s="26"/>
      <c r="AEM686" s="26"/>
      <c r="AEN686" s="26"/>
      <c r="AEO686" s="26"/>
      <c r="AEP686" s="26"/>
      <c r="AEQ686" s="26"/>
      <c r="AER686" s="26"/>
      <c r="AES686" s="26"/>
      <c r="AET686" s="26"/>
      <c r="AEU686" s="26"/>
      <c r="AEV686" s="26"/>
      <c r="AEW686" s="26"/>
      <c r="AEX686" s="26"/>
      <c r="AEY686" s="26"/>
      <c r="AEZ686" s="26"/>
      <c r="AFA686" s="26"/>
      <c r="AFB686" s="26"/>
      <c r="AFC686" s="26"/>
      <c r="AFD686" s="26"/>
      <c r="AFE686" s="26"/>
      <c r="AFF686" s="26"/>
      <c r="AFG686" s="26"/>
      <c r="AFH686" s="26"/>
      <c r="AFI686" s="26"/>
      <c r="AFJ686" s="26"/>
      <c r="AFK686" s="26"/>
      <c r="AFL686" s="26"/>
      <c r="AFM686" s="26"/>
      <c r="AFN686" s="26"/>
      <c r="AFO686" s="26"/>
      <c r="AFP686" s="26"/>
      <c r="AFQ686" s="26"/>
      <c r="AFR686" s="26"/>
      <c r="AFS686" s="26"/>
      <c r="AFT686" s="26"/>
      <c r="AFU686" s="26"/>
      <c r="AFV686" s="26"/>
      <c r="AFW686" s="26"/>
      <c r="AFX686" s="26"/>
      <c r="AFY686" s="26"/>
      <c r="AFZ686" s="26"/>
      <c r="AGA686" s="26"/>
      <c r="AGB686" s="26"/>
      <c r="AGC686" s="26"/>
      <c r="AGD686" s="26"/>
      <c r="AGE686" s="26"/>
      <c r="AGF686" s="26"/>
      <c r="AGG686" s="26"/>
      <c r="AGH686" s="26"/>
      <c r="AGI686" s="26"/>
      <c r="AGJ686" s="26"/>
      <c r="AGK686" s="26"/>
      <c r="AGL686" s="26"/>
      <c r="AGM686" s="26"/>
      <c r="AGN686" s="26"/>
      <c r="AGO686" s="26"/>
    </row>
    <row r="687" spans="371:873" x14ac:dyDescent="0.25">
      <c r="NG687" s="26"/>
      <c r="NH687" s="26"/>
      <c r="NI687" s="26"/>
      <c r="NJ687" s="26"/>
      <c r="NK687" s="26"/>
      <c r="NL687" s="26"/>
      <c r="NM687" s="26"/>
      <c r="NN687" s="26"/>
      <c r="NO687" s="26"/>
      <c r="NP687" s="26"/>
      <c r="NQ687" s="26"/>
      <c r="NR687" s="26"/>
      <c r="NS687" s="26"/>
      <c r="NT687" s="26"/>
      <c r="NU687" s="26"/>
      <c r="NV687" s="26"/>
      <c r="NW687" s="26"/>
      <c r="NX687" s="26"/>
      <c r="NY687" s="26"/>
      <c r="NZ687" s="26"/>
      <c r="OA687" s="26"/>
      <c r="OB687" s="26"/>
      <c r="OC687" s="26"/>
      <c r="OD687" s="26"/>
      <c r="OE687" s="26"/>
      <c r="OF687" s="26"/>
      <c r="OG687" s="26"/>
      <c r="OH687" s="26"/>
      <c r="OI687" s="26"/>
      <c r="OJ687" s="26"/>
      <c r="OK687" s="26"/>
      <c r="OL687" s="26"/>
      <c r="OM687" s="26"/>
      <c r="ON687" s="26"/>
      <c r="OO687" s="26"/>
      <c r="OP687" s="26"/>
      <c r="OQ687" s="26"/>
      <c r="OR687" s="26"/>
      <c r="OS687" s="26"/>
      <c r="OT687" s="26"/>
      <c r="OU687" s="26"/>
      <c r="OV687" s="26"/>
      <c r="OW687" s="26"/>
      <c r="OX687" s="26"/>
      <c r="OY687" s="26"/>
      <c r="OZ687" s="26"/>
      <c r="PA687" s="26"/>
      <c r="PB687" s="26"/>
      <c r="PC687" s="26"/>
      <c r="PD687" s="26"/>
      <c r="PE687" s="26"/>
      <c r="PF687" s="26"/>
      <c r="PG687" s="26"/>
      <c r="PH687" s="26"/>
      <c r="PI687" s="26"/>
      <c r="PJ687" s="26"/>
      <c r="PK687" s="26"/>
      <c r="PL687" s="26"/>
      <c r="PM687" s="26"/>
      <c r="PN687" s="26"/>
      <c r="PO687" s="26"/>
      <c r="PP687" s="26"/>
      <c r="PQ687" s="26"/>
      <c r="PR687" s="26"/>
      <c r="PS687" s="26"/>
      <c r="PT687" s="26"/>
      <c r="PU687" s="26"/>
      <c r="PV687" s="26"/>
      <c r="PW687" s="26"/>
      <c r="PX687" s="26"/>
      <c r="PY687" s="26"/>
      <c r="PZ687" s="26"/>
      <c r="QA687" s="26"/>
      <c r="QB687" s="26"/>
      <c r="QC687" s="26"/>
      <c r="QD687" s="26"/>
      <c r="QE687" s="26"/>
      <c r="QF687" s="26"/>
      <c r="QG687" s="26"/>
      <c r="QH687" s="26"/>
      <c r="QI687" s="26"/>
      <c r="QJ687" s="26"/>
      <c r="QK687" s="26"/>
      <c r="QL687" s="26"/>
      <c r="QM687" s="26"/>
      <c r="QN687" s="26"/>
      <c r="QO687" s="26"/>
      <c r="QP687" s="26"/>
      <c r="QQ687" s="26"/>
      <c r="QR687" s="26"/>
      <c r="QS687" s="26"/>
      <c r="QT687" s="26"/>
      <c r="QU687" s="26"/>
      <c r="QV687" s="26"/>
      <c r="QW687" s="26"/>
      <c r="QX687" s="26"/>
      <c r="QY687" s="26"/>
      <c r="QZ687" s="26"/>
      <c r="RA687" s="26"/>
      <c r="RB687" s="26"/>
      <c r="RC687" s="26"/>
      <c r="RD687" s="26"/>
      <c r="RE687" s="26"/>
      <c r="RF687" s="26"/>
      <c r="RG687" s="26"/>
      <c r="RH687" s="26"/>
      <c r="RI687" s="26"/>
      <c r="RJ687" s="26"/>
      <c r="RK687" s="26"/>
      <c r="RL687" s="26"/>
      <c r="RM687" s="26"/>
      <c r="RN687" s="26"/>
      <c r="RO687" s="26"/>
      <c r="RP687" s="26"/>
      <c r="RQ687" s="26"/>
      <c r="RR687" s="26"/>
      <c r="RS687" s="26"/>
      <c r="RT687" s="26"/>
      <c r="RU687" s="26"/>
      <c r="RV687" s="26"/>
      <c r="RW687" s="26"/>
      <c r="RX687" s="26"/>
      <c r="RY687" s="26"/>
      <c r="RZ687" s="26"/>
      <c r="SA687" s="26"/>
      <c r="SB687" s="26"/>
      <c r="SC687" s="26"/>
      <c r="SD687" s="26"/>
      <c r="SE687" s="26"/>
      <c r="SF687" s="26"/>
      <c r="SG687" s="26"/>
      <c r="SH687" s="26"/>
      <c r="SI687" s="26"/>
      <c r="SJ687" s="26"/>
      <c r="SK687" s="26"/>
      <c r="SL687" s="26"/>
      <c r="SM687" s="26"/>
      <c r="SN687" s="26"/>
      <c r="SO687" s="26"/>
      <c r="SP687" s="26"/>
      <c r="AAV687" s="26"/>
      <c r="AAW687" s="26"/>
      <c r="AAX687" s="26"/>
      <c r="AAY687" s="26"/>
      <c r="AAZ687" s="26"/>
      <c r="ABA687" s="26"/>
      <c r="ABB687" s="26"/>
      <c r="ABC687" s="26"/>
      <c r="ABD687" s="26"/>
      <c r="ABE687" s="26"/>
      <c r="ABF687" s="26"/>
      <c r="ABG687" s="26"/>
      <c r="ABH687" s="26"/>
      <c r="ABI687" s="26"/>
      <c r="ABJ687" s="26"/>
      <c r="ABK687" s="26"/>
      <c r="ABL687" s="26"/>
      <c r="ABM687" s="26"/>
      <c r="ABN687" s="26"/>
      <c r="ABO687" s="26"/>
      <c r="ABP687" s="26"/>
      <c r="ABQ687" s="26"/>
      <c r="ABR687" s="26"/>
      <c r="ABS687" s="26"/>
      <c r="ABT687" s="26"/>
      <c r="ABU687" s="26"/>
      <c r="ABV687" s="26"/>
      <c r="ABW687" s="26"/>
      <c r="ABX687" s="26"/>
      <c r="ABY687" s="26"/>
      <c r="ABZ687" s="26"/>
      <c r="ACA687" s="26"/>
      <c r="ACB687" s="26"/>
      <c r="ACC687" s="26"/>
      <c r="ACD687" s="26"/>
      <c r="ACE687" s="26"/>
      <c r="ACF687" s="26"/>
      <c r="ACG687" s="26"/>
      <c r="ACH687" s="26"/>
      <c r="ACI687" s="26"/>
      <c r="ACJ687" s="26"/>
      <c r="ACK687" s="26"/>
      <c r="ACL687" s="26"/>
      <c r="ACM687" s="26"/>
      <c r="ACN687" s="26"/>
      <c r="ACO687" s="26"/>
      <c r="ACP687" s="26"/>
      <c r="ACQ687" s="26"/>
      <c r="ACR687" s="26"/>
      <c r="ACS687" s="26"/>
      <c r="ACT687" s="26"/>
      <c r="ACU687" s="26"/>
      <c r="ACV687" s="26"/>
      <c r="ACW687" s="26"/>
      <c r="ACX687" s="26"/>
      <c r="ACY687" s="26"/>
      <c r="ACZ687" s="26"/>
      <c r="ADA687" s="26"/>
      <c r="ADB687" s="26"/>
      <c r="ADC687" s="26"/>
      <c r="ADD687" s="26"/>
      <c r="ADE687" s="26"/>
      <c r="ADF687" s="26"/>
      <c r="ADG687" s="26"/>
      <c r="ADH687" s="26"/>
      <c r="ADI687" s="26"/>
      <c r="ADJ687" s="26"/>
      <c r="ADK687" s="26"/>
      <c r="ADL687" s="26"/>
      <c r="ADM687" s="26"/>
      <c r="ADN687" s="26"/>
      <c r="ADO687" s="26"/>
      <c r="ADP687" s="26"/>
      <c r="ADQ687" s="26"/>
      <c r="ADR687" s="26"/>
      <c r="ADS687" s="26"/>
      <c r="ADT687" s="26"/>
      <c r="ADU687" s="26"/>
      <c r="ADV687" s="26"/>
      <c r="ADW687" s="26"/>
      <c r="ADX687" s="26"/>
      <c r="ADY687" s="26"/>
      <c r="ADZ687" s="26"/>
      <c r="AEA687" s="26"/>
      <c r="AEB687" s="26"/>
      <c r="AEC687" s="26"/>
      <c r="AED687" s="26"/>
      <c r="AEE687" s="26"/>
      <c r="AEF687" s="26"/>
      <c r="AEG687" s="26"/>
      <c r="AEH687" s="26"/>
      <c r="AEI687" s="26"/>
      <c r="AEJ687" s="26"/>
      <c r="AEK687" s="26"/>
      <c r="AEL687" s="26"/>
      <c r="AEM687" s="26"/>
      <c r="AEN687" s="26"/>
      <c r="AEO687" s="26"/>
      <c r="AEP687" s="26"/>
      <c r="AEQ687" s="26"/>
      <c r="AER687" s="26"/>
      <c r="AES687" s="26"/>
      <c r="AET687" s="26"/>
      <c r="AEU687" s="26"/>
      <c r="AEV687" s="26"/>
      <c r="AEW687" s="26"/>
      <c r="AEX687" s="26"/>
      <c r="AEY687" s="26"/>
      <c r="AEZ687" s="26"/>
      <c r="AFA687" s="26"/>
      <c r="AFB687" s="26"/>
      <c r="AFC687" s="26"/>
      <c r="AFD687" s="26"/>
      <c r="AFE687" s="26"/>
      <c r="AFF687" s="26"/>
      <c r="AFG687" s="26"/>
      <c r="AFH687" s="26"/>
      <c r="AFI687" s="26"/>
      <c r="AFJ687" s="26"/>
      <c r="AFK687" s="26"/>
      <c r="AFL687" s="26"/>
      <c r="AFM687" s="26"/>
      <c r="AFN687" s="26"/>
      <c r="AFO687" s="26"/>
      <c r="AFP687" s="26"/>
      <c r="AFQ687" s="26"/>
      <c r="AFR687" s="26"/>
      <c r="AFS687" s="26"/>
      <c r="AFT687" s="26"/>
      <c r="AFU687" s="26"/>
      <c r="AFV687" s="26"/>
      <c r="AFW687" s="26"/>
      <c r="AFX687" s="26"/>
      <c r="AFY687" s="26"/>
      <c r="AFZ687" s="26"/>
      <c r="AGA687" s="26"/>
      <c r="AGB687" s="26"/>
      <c r="AGC687" s="26"/>
      <c r="AGD687" s="26"/>
      <c r="AGE687" s="26"/>
      <c r="AGF687" s="26"/>
      <c r="AGG687" s="26"/>
      <c r="AGH687" s="26"/>
      <c r="AGI687" s="26"/>
      <c r="AGJ687" s="26"/>
      <c r="AGK687" s="26"/>
      <c r="AGL687" s="26"/>
      <c r="AGM687" s="26"/>
      <c r="AGN687" s="26"/>
      <c r="AGO687" s="26"/>
    </row>
    <row r="688" spans="371:873" x14ac:dyDescent="0.25">
      <c r="NG688" s="26"/>
      <c r="NH688" s="26"/>
      <c r="NI688" s="26"/>
      <c r="NJ688" s="26"/>
      <c r="NK688" s="26"/>
      <c r="NL688" s="26"/>
      <c r="NM688" s="26"/>
      <c r="NN688" s="26"/>
      <c r="NO688" s="26"/>
      <c r="NP688" s="26"/>
      <c r="NQ688" s="26"/>
      <c r="NR688" s="26"/>
      <c r="NS688" s="26"/>
      <c r="NT688" s="26"/>
      <c r="NU688" s="26"/>
      <c r="NV688" s="26"/>
      <c r="NW688" s="26"/>
      <c r="NX688" s="26"/>
      <c r="NY688" s="26"/>
      <c r="NZ688" s="26"/>
      <c r="OA688" s="26"/>
      <c r="OB688" s="26"/>
      <c r="OC688" s="26"/>
      <c r="OD688" s="26"/>
      <c r="OE688" s="26"/>
      <c r="OF688" s="26"/>
      <c r="OG688" s="26"/>
      <c r="OH688" s="26"/>
      <c r="OI688" s="26"/>
      <c r="OJ688" s="26"/>
      <c r="OK688" s="26"/>
      <c r="OL688" s="26"/>
      <c r="OM688" s="26"/>
      <c r="ON688" s="26"/>
      <c r="OO688" s="26"/>
      <c r="OP688" s="26"/>
      <c r="OQ688" s="26"/>
      <c r="OR688" s="26"/>
      <c r="OS688" s="26"/>
      <c r="OT688" s="26"/>
      <c r="OU688" s="26"/>
      <c r="OV688" s="26"/>
      <c r="OW688" s="26"/>
      <c r="OX688" s="26"/>
      <c r="OY688" s="26"/>
      <c r="OZ688" s="26"/>
      <c r="PA688" s="26"/>
      <c r="PB688" s="26"/>
      <c r="PC688" s="26"/>
      <c r="PD688" s="26"/>
      <c r="PE688" s="26"/>
      <c r="PF688" s="26"/>
      <c r="PG688" s="26"/>
      <c r="PH688" s="26"/>
      <c r="PI688" s="26"/>
      <c r="PJ688" s="26"/>
      <c r="PK688" s="26"/>
      <c r="PL688" s="26"/>
      <c r="PM688" s="26"/>
      <c r="PN688" s="26"/>
      <c r="PO688" s="26"/>
      <c r="PP688" s="26"/>
      <c r="PQ688" s="26"/>
      <c r="PR688" s="26"/>
      <c r="PS688" s="26"/>
      <c r="PT688" s="26"/>
      <c r="PU688" s="26"/>
      <c r="PV688" s="26"/>
      <c r="PW688" s="26"/>
      <c r="PX688" s="26"/>
      <c r="PY688" s="26"/>
      <c r="PZ688" s="26"/>
      <c r="QA688" s="26"/>
      <c r="QB688" s="26"/>
      <c r="QC688" s="26"/>
      <c r="QD688" s="26"/>
      <c r="QE688" s="26"/>
      <c r="QF688" s="26"/>
      <c r="QG688" s="26"/>
      <c r="QH688" s="26"/>
      <c r="QI688" s="26"/>
      <c r="QJ688" s="26"/>
      <c r="QK688" s="26"/>
      <c r="QL688" s="26"/>
      <c r="QM688" s="26"/>
      <c r="QN688" s="26"/>
      <c r="QO688" s="26"/>
      <c r="QP688" s="26"/>
      <c r="QQ688" s="26"/>
      <c r="QR688" s="26"/>
      <c r="QS688" s="26"/>
      <c r="QT688" s="26"/>
      <c r="QU688" s="26"/>
      <c r="QV688" s="26"/>
      <c r="QW688" s="26"/>
      <c r="QX688" s="26"/>
      <c r="QY688" s="26"/>
      <c r="QZ688" s="26"/>
      <c r="RA688" s="26"/>
      <c r="RB688" s="26"/>
      <c r="RC688" s="26"/>
      <c r="RD688" s="26"/>
      <c r="RE688" s="26"/>
      <c r="RF688" s="26"/>
      <c r="RG688" s="26"/>
      <c r="RH688" s="26"/>
      <c r="RI688" s="26"/>
      <c r="RJ688" s="26"/>
      <c r="RK688" s="26"/>
      <c r="RL688" s="26"/>
      <c r="RM688" s="26"/>
      <c r="RN688" s="26"/>
      <c r="RO688" s="26"/>
      <c r="RP688" s="26"/>
      <c r="RQ688" s="26"/>
      <c r="RR688" s="26"/>
      <c r="RS688" s="26"/>
      <c r="RT688" s="26"/>
      <c r="RU688" s="26"/>
      <c r="RV688" s="26"/>
      <c r="RW688" s="26"/>
      <c r="RX688" s="26"/>
      <c r="RY688" s="26"/>
      <c r="RZ688" s="26"/>
      <c r="SA688" s="26"/>
      <c r="SB688" s="26"/>
      <c r="SC688" s="26"/>
      <c r="SD688" s="26"/>
      <c r="SE688" s="26"/>
      <c r="SF688" s="26"/>
      <c r="SG688" s="26"/>
      <c r="SH688" s="26"/>
      <c r="SI688" s="26"/>
      <c r="SJ688" s="26"/>
      <c r="SK688" s="26"/>
      <c r="SL688" s="26"/>
      <c r="SM688" s="26"/>
      <c r="SN688" s="26"/>
      <c r="SO688" s="26"/>
      <c r="SP688" s="26"/>
      <c r="AAV688" s="26"/>
      <c r="AAW688" s="26"/>
      <c r="AAX688" s="26"/>
      <c r="AAY688" s="26"/>
      <c r="AAZ688" s="26"/>
      <c r="ABA688" s="26"/>
      <c r="ABB688" s="26"/>
      <c r="ABC688" s="26"/>
      <c r="ABD688" s="26"/>
      <c r="ABE688" s="26"/>
      <c r="ABF688" s="26"/>
      <c r="ABG688" s="26"/>
      <c r="ABH688" s="26"/>
      <c r="ABI688" s="26"/>
      <c r="ABJ688" s="26"/>
      <c r="ABK688" s="26"/>
      <c r="ABL688" s="26"/>
      <c r="ABM688" s="26"/>
      <c r="ABN688" s="26"/>
      <c r="ABO688" s="26"/>
      <c r="ABP688" s="26"/>
      <c r="ABQ688" s="26"/>
      <c r="ABR688" s="26"/>
      <c r="ABS688" s="26"/>
      <c r="ABT688" s="26"/>
      <c r="ABU688" s="26"/>
      <c r="ABV688" s="26"/>
      <c r="ABW688" s="26"/>
      <c r="ABX688" s="26"/>
      <c r="ABY688" s="26"/>
      <c r="ABZ688" s="26"/>
      <c r="ACA688" s="26"/>
      <c r="ACB688" s="26"/>
      <c r="ACC688" s="26"/>
      <c r="ACD688" s="26"/>
      <c r="ACE688" s="26"/>
      <c r="ACF688" s="26"/>
      <c r="ACG688" s="26"/>
      <c r="ACH688" s="26"/>
      <c r="ACI688" s="26"/>
      <c r="ACJ688" s="26"/>
      <c r="ACK688" s="26"/>
      <c r="ACL688" s="26"/>
      <c r="ACM688" s="26"/>
      <c r="ACN688" s="26"/>
      <c r="ACO688" s="26"/>
      <c r="ACP688" s="26"/>
      <c r="ACQ688" s="26"/>
      <c r="ACR688" s="26"/>
      <c r="ACS688" s="26"/>
      <c r="ACT688" s="26"/>
      <c r="ACU688" s="26"/>
      <c r="ACV688" s="26"/>
      <c r="ACW688" s="26"/>
      <c r="ACX688" s="26"/>
      <c r="ACY688" s="26"/>
      <c r="ACZ688" s="26"/>
      <c r="ADA688" s="26"/>
      <c r="ADB688" s="26"/>
      <c r="ADC688" s="26"/>
      <c r="ADD688" s="26"/>
      <c r="ADE688" s="26"/>
      <c r="ADF688" s="26"/>
      <c r="ADG688" s="26"/>
      <c r="ADH688" s="26"/>
      <c r="ADI688" s="26"/>
      <c r="ADJ688" s="26"/>
      <c r="ADK688" s="26"/>
      <c r="ADL688" s="26"/>
      <c r="ADM688" s="26"/>
      <c r="ADN688" s="26"/>
      <c r="ADO688" s="26"/>
      <c r="ADP688" s="26"/>
      <c r="ADQ688" s="26"/>
      <c r="ADR688" s="26"/>
      <c r="ADS688" s="26"/>
      <c r="ADT688" s="26"/>
      <c r="ADU688" s="26"/>
      <c r="ADV688" s="26"/>
      <c r="ADW688" s="26"/>
      <c r="ADX688" s="26"/>
      <c r="ADY688" s="26"/>
      <c r="ADZ688" s="26"/>
      <c r="AEA688" s="26"/>
      <c r="AEB688" s="26"/>
      <c r="AEC688" s="26"/>
      <c r="AED688" s="26"/>
      <c r="AEE688" s="26"/>
      <c r="AEF688" s="26"/>
      <c r="AEG688" s="26"/>
      <c r="AEH688" s="26"/>
      <c r="AEI688" s="26"/>
      <c r="AEJ688" s="26"/>
      <c r="AEK688" s="26"/>
      <c r="AEL688" s="26"/>
      <c r="AEM688" s="26"/>
      <c r="AEN688" s="26"/>
      <c r="AEO688" s="26"/>
      <c r="AEP688" s="26"/>
      <c r="AEQ688" s="26"/>
      <c r="AER688" s="26"/>
      <c r="AES688" s="26"/>
      <c r="AET688" s="26"/>
      <c r="AEU688" s="26"/>
      <c r="AEV688" s="26"/>
      <c r="AEW688" s="26"/>
      <c r="AEX688" s="26"/>
      <c r="AEY688" s="26"/>
      <c r="AEZ688" s="26"/>
      <c r="AFA688" s="26"/>
      <c r="AFB688" s="26"/>
      <c r="AFC688" s="26"/>
      <c r="AFD688" s="26"/>
      <c r="AFE688" s="26"/>
      <c r="AFF688" s="26"/>
      <c r="AFG688" s="26"/>
      <c r="AFH688" s="26"/>
      <c r="AFI688" s="26"/>
      <c r="AFJ688" s="26"/>
      <c r="AFK688" s="26"/>
      <c r="AFL688" s="26"/>
      <c r="AFM688" s="26"/>
      <c r="AFN688" s="26"/>
      <c r="AFO688" s="26"/>
      <c r="AFP688" s="26"/>
      <c r="AFQ688" s="26"/>
      <c r="AFR688" s="26"/>
      <c r="AFS688" s="26"/>
      <c r="AFT688" s="26"/>
      <c r="AFU688" s="26"/>
      <c r="AFV688" s="26"/>
      <c r="AFW688" s="26"/>
      <c r="AFX688" s="26"/>
      <c r="AFY688" s="26"/>
      <c r="AFZ688" s="26"/>
      <c r="AGA688" s="26"/>
      <c r="AGB688" s="26"/>
      <c r="AGC688" s="26"/>
      <c r="AGD688" s="26"/>
      <c r="AGE688" s="26"/>
      <c r="AGF688" s="26"/>
      <c r="AGG688" s="26"/>
      <c r="AGH688" s="26"/>
      <c r="AGI688" s="26"/>
      <c r="AGJ688" s="26"/>
      <c r="AGK688" s="26"/>
      <c r="AGL688" s="26"/>
      <c r="AGM688" s="26"/>
      <c r="AGN688" s="26"/>
      <c r="AGO688" s="26"/>
    </row>
    <row r="689" spans="371:873" x14ac:dyDescent="0.25">
      <c r="NG689" s="26"/>
      <c r="NH689" s="26"/>
      <c r="NI689" s="26"/>
      <c r="NJ689" s="26"/>
      <c r="NK689" s="26"/>
      <c r="NL689" s="26"/>
      <c r="NM689" s="26"/>
      <c r="NN689" s="26"/>
      <c r="NO689" s="26"/>
      <c r="NP689" s="26"/>
      <c r="NQ689" s="26"/>
      <c r="NR689" s="26"/>
      <c r="NS689" s="26"/>
      <c r="NT689" s="26"/>
      <c r="NU689" s="26"/>
      <c r="NV689" s="26"/>
      <c r="NW689" s="26"/>
      <c r="NX689" s="26"/>
      <c r="NY689" s="26"/>
      <c r="NZ689" s="26"/>
      <c r="OA689" s="26"/>
      <c r="OB689" s="26"/>
      <c r="OC689" s="26"/>
      <c r="OD689" s="26"/>
      <c r="OE689" s="26"/>
      <c r="OF689" s="26"/>
      <c r="OG689" s="26"/>
      <c r="OH689" s="26"/>
      <c r="OI689" s="26"/>
      <c r="OJ689" s="26"/>
      <c r="OK689" s="26"/>
      <c r="OL689" s="26"/>
      <c r="OM689" s="26"/>
      <c r="ON689" s="26"/>
      <c r="OO689" s="26"/>
      <c r="OP689" s="26"/>
      <c r="OQ689" s="26"/>
      <c r="OR689" s="26"/>
      <c r="OS689" s="26"/>
      <c r="OT689" s="26"/>
      <c r="OU689" s="26"/>
      <c r="OV689" s="26"/>
      <c r="OW689" s="26"/>
      <c r="OX689" s="26"/>
      <c r="OY689" s="26"/>
      <c r="OZ689" s="26"/>
      <c r="PA689" s="26"/>
      <c r="PB689" s="26"/>
      <c r="PC689" s="26"/>
      <c r="PD689" s="26"/>
      <c r="PE689" s="26"/>
      <c r="PF689" s="26"/>
      <c r="PG689" s="26"/>
      <c r="PH689" s="26"/>
      <c r="PI689" s="26"/>
      <c r="PJ689" s="26"/>
      <c r="PK689" s="26"/>
      <c r="PL689" s="26"/>
      <c r="PM689" s="26"/>
      <c r="PN689" s="26"/>
      <c r="PO689" s="26"/>
      <c r="PP689" s="26"/>
      <c r="PQ689" s="26"/>
      <c r="PR689" s="26"/>
      <c r="PS689" s="26"/>
      <c r="PT689" s="26"/>
      <c r="PU689" s="26"/>
      <c r="PV689" s="26"/>
      <c r="PW689" s="26"/>
      <c r="PX689" s="26"/>
      <c r="PY689" s="26"/>
      <c r="PZ689" s="26"/>
      <c r="QA689" s="26"/>
      <c r="QB689" s="26"/>
      <c r="QC689" s="26"/>
      <c r="QD689" s="26"/>
      <c r="QE689" s="26"/>
      <c r="QF689" s="26"/>
      <c r="QG689" s="26"/>
      <c r="QH689" s="26"/>
      <c r="QI689" s="26"/>
      <c r="QJ689" s="26"/>
      <c r="QK689" s="26"/>
      <c r="QL689" s="26"/>
      <c r="QM689" s="26"/>
      <c r="QN689" s="26"/>
      <c r="QO689" s="26"/>
      <c r="QP689" s="26"/>
      <c r="QQ689" s="26"/>
      <c r="QR689" s="26"/>
      <c r="QS689" s="26"/>
      <c r="QT689" s="26"/>
      <c r="QU689" s="26"/>
      <c r="QV689" s="26"/>
      <c r="QW689" s="26"/>
      <c r="QX689" s="26"/>
      <c r="QY689" s="26"/>
      <c r="QZ689" s="26"/>
      <c r="RA689" s="26"/>
      <c r="RB689" s="26"/>
      <c r="RC689" s="26"/>
      <c r="RD689" s="26"/>
      <c r="RE689" s="26"/>
      <c r="RF689" s="26"/>
      <c r="RG689" s="26"/>
      <c r="RH689" s="26"/>
      <c r="RI689" s="26"/>
      <c r="RJ689" s="26"/>
      <c r="RK689" s="26"/>
      <c r="RL689" s="26"/>
      <c r="RM689" s="26"/>
      <c r="RN689" s="26"/>
      <c r="RO689" s="26"/>
      <c r="RP689" s="26"/>
      <c r="RQ689" s="26"/>
      <c r="RR689" s="26"/>
      <c r="RS689" s="26"/>
      <c r="RT689" s="26"/>
      <c r="RU689" s="26"/>
      <c r="RV689" s="26"/>
      <c r="RW689" s="26"/>
      <c r="RX689" s="26"/>
      <c r="RY689" s="26"/>
      <c r="RZ689" s="26"/>
      <c r="SA689" s="26"/>
      <c r="SB689" s="26"/>
      <c r="SC689" s="26"/>
      <c r="SD689" s="26"/>
      <c r="SE689" s="26"/>
      <c r="SF689" s="26"/>
      <c r="SG689" s="26"/>
      <c r="SH689" s="26"/>
      <c r="SI689" s="26"/>
      <c r="SJ689" s="26"/>
      <c r="SK689" s="26"/>
      <c r="SL689" s="26"/>
      <c r="SM689" s="26"/>
      <c r="SN689" s="26"/>
      <c r="SO689" s="26"/>
      <c r="SP689" s="26"/>
      <c r="AAV689" s="26"/>
      <c r="AAW689" s="26"/>
      <c r="AAX689" s="26"/>
      <c r="AAY689" s="26"/>
      <c r="AAZ689" s="26"/>
      <c r="ABA689" s="26"/>
      <c r="ABB689" s="26"/>
      <c r="ABC689" s="26"/>
      <c r="ABD689" s="26"/>
      <c r="ABE689" s="26"/>
      <c r="ABF689" s="26"/>
      <c r="ABG689" s="26"/>
      <c r="ABH689" s="26"/>
      <c r="ABI689" s="26"/>
      <c r="ABJ689" s="26"/>
      <c r="ABK689" s="26"/>
      <c r="ABL689" s="26"/>
      <c r="ABM689" s="26"/>
      <c r="ABN689" s="26"/>
      <c r="ABO689" s="26"/>
      <c r="ABP689" s="26"/>
      <c r="ABQ689" s="26"/>
      <c r="ABR689" s="26"/>
      <c r="ABS689" s="26"/>
      <c r="ABT689" s="26"/>
      <c r="ABU689" s="26"/>
      <c r="ABV689" s="26"/>
      <c r="ABW689" s="26"/>
      <c r="ABX689" s="26"/>
      <c r="ABY689" s="26"/>
      <c r="ABZ689" s="26"/>
      <c r="ACA689" s="26"/>
      <c r="ACB689" s="26"/>
      <c r="ACC689" s="26"/>
      <c r="ACD689" s="26"/>
      <c r="ACE689" s="26"/>
      <c r="ACF689" s="26"/>
      <c r="ACG689" s="26"/>
      <c r="ACH689" s="26"/>
      <c r="ACI689" s="26"/>
      <c r="ACJ689" s="26"/>
      <c r="ACK689" s="26"/>
      <c r="ACL689" s="26"/>
      <c r="ACM689" s="26"/>
      <c r="ACN689" s="26"/>
      <c r="ACO689" s="26"/>
      <c r="ACP689" s="26"/>
      <c r="ACQ689" s="26"/>
      <c r="ACR689" s="26"/>
      <c r="ACS689" s="26"/>
      <c r="ACT689" s="26"/>
      <c r="ACU689" s="26"/>
      <c r="ACV689" s="26"/>
      <c r="ACW689" s="26"/>
      <c r="ACX689" s="26"/>
      <c r="ACY689" s="26"/>
      <c r="ACZ689" s="26"/>
      <c r="ADA689" s="26"/>
      <c r="ADB689" s="26"/>
      <c r="ADC689" s="26"/>
      <c r="ADD689" s="26"/>
      <c r="ADE689" s="26"/>
      <c r="ADF689" s="26"/>
      <c r="ADG689" s="26"/>
      <c r="ADH689" s="26"/>
      <c r="ADI689" s="26"/>
      <c r="ADJ689" s="26"/>
      <c r="ADK689" s="26"/>
      <c r="ADL689" s="26"/>
      <c r="ADM689" s="26"/>
      <c r="ADN689" s="26"/>
      <c r="ADO689" s="26"/>
      <c r="ADP689" s="26"/>
      <c r="ADQ689" s="26"/>
      <c r="ADR689" s="26"/>
      <c r="ADS689" s="26"/>
      <c r="ADT689" s="26"/>
      <c r="ADU689" s="26"/>
      <c r="ADV689" s="26"/>
      <c r="ADW689" s="26"/>
      <c r="ADX689" s="26"/>
      <c r="ADY689" s="26"/>
      <c r="ADZ689" s="26"/>
      <c r="AEA689" s="26"/>
      <c r="AEB689" s="26"/>
      <c r="AEC689" s="26"/>
      <c r="AED689" s="26"/>
      <c r="AEE689" s="26"/>
      <c r="AEF689" s="26"/>
      <c r="AEG689" s="26"/>
      <c r="AEH689" s="26"/>
      <c r="AEI689" s="26"/>
      <c r="AEJ689" s="26"/>
      <c r="AEK689" s="26"/>
      <c r="AEL689" s="26"/>
      <c r="AEM689" s="26"/>
      <c r="AEN689" s="26"/>
      <c r="AEO689" s="26"/>
      <c r="AEP689" s="26"/>
      <c r="AEQ689" s="26"/>
      <c r="AER689" s="26"/>
      <c r="AES689" s="26"/>
      <c r="AET689" s="26"/>
      <c r="AEU689" s="26"/>
      <c r="AEV689" s="26"/>
      <c r="AEW689" s="26"/>
      <c r="AEX689" s="26"/>
      <c r="AEY689" s="26"/>
      <c r="AEZ689" s="26"/>
      <c r="AFA689" s="26"/>
      <c r="AFB689" s="26"/>
      <c r="AFC689" s="26"/>
      <c r="AFD689" s="26"/>
      <c r="AFE689" s="26"/>
      <c r="AFF689" s="26"/>
      <c r="AFG689" s="26"/>
      <c r="AFH689" s="26"/>
      <c r="AFI689" s="26"/>
      <c r="AFJ689" s="26"/>
      <c r="AFK689" s="26"/>
      <c r="AFL689" s="26"/>
      <c r="AFM689" s="26"/>
      <c r="AFN689" s="26"/>
      <c r="AFO689" s="26"/>
      <c r="AFP689" s="26"/>
      <c r="AFQ689" s="26"/>
      <c r="AFR689" s="26"/>
      <c r="AFS689" s="26"/>
      <c r="AFT689" s="26"/>
      <c r="AFU689" s="26"/>
      <c r="AFV689" s="26"/>
      <c r="AFW689" s="26"/>
      <c r="AFX689" s="26"/>
      <c r="AFY689" s="26"/>
      <c r="AFZ689" s="26"/>
      <c r="AGA689" s="26"/>
      <c r="AGB689" s="26"/>
      <c r="AGC689" s="26"/>
      <c r="AGD689" s="26"/>
      <c r="AGE689" s="26"/>
      <c r="AGF689" s="26"/>
      <c r="AGG689" s="26"/>
      <c r="AGH689" s="26"/>
      <c r="AGI689" s="26"/>
      <c r="AGJ689" s="26"/>
      <c r="AGK689" s="26"/>
      <c r="AGL689" s="26"/>
      <c r="AGM689" s="26"/>
      <c r="AGN689" s="26"/>
      <c r="AGO689" s="26"/>
    </row>
    <row r="690" spans="371:873" x14ac:dyDescent="0.25">
      <c r="NG690" s="26"/>
      <c r="NH690" s="26"/>
      <c r="NI690" s="26"/>
      <c r="NJ690" s="26"/>
      <c r="NK690" s="26"/>
      <c r="NL690" s="26"/>
      <c r="NM690" s="26"/>
      <c r="NN690" s="26"/>
      <c r="NO690" s="26"/>
      <c r="NP690" s="26"/>
      <c r="NQ690" s="26"/>
      <c r="NR690" s="26"/>
      <c r="NS690" s="26"/>
      <c r="NT690" s="26"/>
      <c r="NU690" s="26"/>
      <c r="NV690" s="26"/>
      <c r="NW690" s="26"/>
      <c r="NX690" s="26"/>
      <c r="NY690" s="26"/>
      <c r="NZ690" s="26"/>
      <c r="OA690" s="26"/>
      <c r="OB690" s="26"/>
      <c r="OC690" s="26"/>
      <c r="OD690" s="26"/>
      <c r="OE690" s="26"/>
      <c r="OF690" s="26"/>
      <c r="OG690" s="26"/>
      <c r="OH690" s="26"/>
      <c r="OI690" s="26"/>
      <c r="OJ690" s="26"/>
      <c r="OK690" s="26"/>
      <c r="OL690" s="26"/>
      <c r="OM690" s="26"/>
      <c r="ON690" s="26"/>
      <c r="OO690" s="26"/>
      <c r="OP690" s="26"/>
      <c r="OQ690" s="26"/>
      <c r="OR690" s="26"/>
      <c r="OS690" s="26"/>
      <c r="OT690" s="26"/>
      <c r="OU690" s="26"/>
      <c r="OV690" s="26"/>
      <c r="OW690" s="26"/>
      <c r="OX690" s="26"/>
      <c r="OY690" s="26"/>
      <c r="OZ690" s="26"/>
      <c r="PA690" s="26"/>
      <c r="PB690" s="26"/>
      <c r="PC690" s="26"/>
      <c r="PD690" s="26"/>
      <c r="PE690" s="26"/>
      <c r="PF690" s="26"/>
      <c r="PG690" s="26"/>
      <c r="PH690" s="26"/>
      <c r="PI690" s="26"/>
      <c r="PJ690" s="26"/>
      <c r="PK690" s="26"/>
      <c r="PL690" s="26"/>
      <c r="PM690" s="26"/>
      <c r="PN690" s="26"/>
      <c r="PO690" s="26"/>
      <c r="PP690" s="26"/>
      <c r="PQ690" s="26"/>
      <c r="PR690" s="26"/>
      <c r="PS690" s="26"/>
      <c r="PT690" s="26"/>
      <c r="PU690" s="26"/>
      <c r="PV690" s="26"/>
      <c r="PW690" s="26"/>
      <c r="PX690" s="26"/>
      <c r="PY690" s="26"/>
      <c r="PZ690" s="26"/>
      <c r="QA690" s="26"/>
      <c r="QB690" s="26"/>
      <c r="QC690" s="26"/>
      <c r="QD690" s="26"/>
      <c r="QE690" s="26"/>
      <c r="QF690" s="26"/>
      <c r="QG690" s="26"/>
      <c r="QH690" s="26"/>
      <c r="QI690" s="26"/>
      <c r="QJ690" s="26"/>
      <c r="QK690" s="26"/>
      <c r="QL690" s="26"/>
      <c r="QM690" s="26"/>
      <c r="QN690" s="26"/>
      <c r="QO690" s="26"/>
      <c r="QP690" s="26"/>
      <c r="QQ690" s="26"/>
      <c r="QR690" s="26"/>
      <c r="QS690" s="26"/>
      <c r="QT690" s="26"/>
      <c r="QU690" s="26"/>
      <c r="QV690" s="26"/>
      <c r="QW690" s="26"/>
      <c r="QX690" s="26"/>
      <c r="QY690" s="26"/>
      <c r="QZ690" s="26"/>
      <c r="RA690" s="26"/>
      <c r="RB690" s="26"/>
      <c r="RC690" s="26"/>
      <c r="RD690" s="26"/>
      <c r="RE690" s="26"/>
      <c r="RF690" s="26"/>
      <c r="RG690" s="26"/>
      <c r="RH690" s="26"/>
      <c r="RI690" s="26"/>
      <c r="RJ690" s="26"/>
      <c r="RK690" s="26"/>
      <c r="RL690" s="26"/>
      <c r="RM690" s="26"/>
      <c r="RN690" s="26"/>
      <c r="RO690" s="26"/>
      <c r="RP690" s="26"/>
      <c r="RQ690" s="26"/>
      <c r="RR690" s="26"/>
      <c r="RS690" s="26"/>
      <c r="RT690" s="26"/>
      <c r="RU690" s="26"/>
      <c r="RV690" s="26"/>
      <c r="RW690" s="26"/>
      <c r="RX690" s="26"/>
      <c r="RY690" s="26"/>
      <c r="RZ690" s="26"/>
      <c r="SA690" s="26"/>
      <c r="SB690" s="26"/>
      <c r="SC690" s="26"/>
      <c r="SD690" s="26"/>
      <c r="SE690" s="26"/>
      <c r="SF690" s="26"/>
      <c r="SG690" s="26"/>
      <c r="SH690" s="26"/>
      <c r="SI690" s="26"/>
      <c r="SJ690" s="26"/>
      <c r="SK690" s="26"/>
      <c r="SL690" s="26"/>
      <c r="SM690" s="26"/>
      <c r="SN690" s="26"/>
      <c r="SO690" s="26"/>
      <c r="SP690" s="26"/>
      <c r="AAV690" s="26"/>
      <c r="AAW690" s="26"/>
      <c r="AAX690" s="26"/>
      <c r="AAY690" s="26"/>
      <c r="AAZ690" s="26"/>
      <c r="ABA690" s="26"/>
      <c r="ABB690" s="26"/>
      <c r="ABC690" s="26"/>
      <c r="ABD690" s="26"/>
      <c r="ABE690" s="26"/>
      <c r="ABF690" s="26"/>
      <c r="ABG690" s="26"/>
      <c r="ABH690" s="26"/>
      <c r="ABI690" s="26"/>
      <c r="ABJ690" s="26"/>
      <c r="ABK690" s="26"/>
      <c r="ABL690" s="26"/>
      <c r="ABM690" s="26"/>
      <c r="ABN690" s="26"/>
      <c r="ABO690" s="26"/>
      <c r="ABP690" s="26"/>
      <c r="ABQ690" s="26"/>
      <c r="ABR690" s="26"/>
      <c r="ABS690" s="26"/>
      <c r="ABT690" s="26"/>
      <c r="ABU690" s="26"/>
      <c r="ABV690" s="26"/>
      <c r="ABW690" s="26"/>
      <c r="ABX690" s="26"/>
      <c r="ABY690" s="26"/>
      <c r="ABZ690" s="26"/>
      <c r="ACA690" s="26"/>
      <c r="ACB690" s="26"/>
      <c r="ACC690" s="26"/>
      <c r="ACD690" s="26"/>
      <c r="ACE690" s="26"/>
      <c r="ACF690" s="26"/>
      <c r="ACG690" s="26"/>
      <c r="ACH690" s="26"/>
      <c r="ACI690" s="26"/>
      <c r="ACJ690" s="26"/>
      <c r="ACK690" s="26"/>
      <c r="ACL690" s="26"/>
      <c r="ACM690" s="26"/>
      <c r="ACN690" s="26"/>
      <c r="ACO690" s="26"/>
      <c r="ACP690" s="26"/>
      <c r="ACQ690" s="26"/>
      <c r="ACR690" s="26"/>
      <c r="ACS690" s="26"/>
      <c r="ACT690" s="26"/>
      <c r="ACU690" s="26"/>
      <c r="ACV690" s="26"/>
      <c r="ACW690" s="26"/>
      <c r="ACX690" s="26"/>
      <c r="ACY690" s="26"/>
      <c r="ACZ690" s="26"/>
      <c r="ADA690" s="26"/>
      <c r="ADB690" s="26"/>
      <c r="ADC690" s="26"/>
      <c r="ADD690" s="26"/>
      <c r="ADE690" s="26"/>
      <c r="ADF690" s="26"/>
      <c r="ADG690" s="26"/>
      <c r="ADH690" s="26"/>
      <c r="ADI690" s="26"/>
      <c r="ADJ690" s="26"/>
      <c r="ADK690" s="26"/>
      <c r="ADL690" s="26"/>
      <c r="ADM690" s="26"/>
      <c r="ADN690" s="26"/>
      <c r="ADO690" s="26"/>
      <c r="ADP690" s="26"/>
      <c r="ADQ690" s="26"/>
      <c r="ADR690" s="26"/>
      <c r="ADS690" s="26"/>
      <c r="ADT690" s="26"/>
      <c r="ADU690" s="26"/>
      <c r="ADV690" s="26"/>
      <c r="ADW690" s="26"/>
      <c r="ADX690" s="26"/>
      <c r="ADY690" s="26"/>
      <c r="ADZ690" s="26"/>
      <c r="AEA690" s="26"/>
      <c r="AEB690" s="26"/>
      <c r="AEC690" s="26"/>
      <c r="AED690" s="26"/>
      <c r="AEE690" s="26"/>
      <c r="AEF690" s="26"/>
      <c r="AEG690" s="26"/>
      <c r="AEH690" s="26"/>
      <c r="AEI690" s="26"/>
      <c r="AEJ690" s="26"/>
      <c r="AEK690" s="26"/>
      <c r="AEL690" s="26"/>
      <c r="AEM690" s="26"/>
      <c r="AEN690" s="26"/>
      <c r="AEO690" s="26"/>
      <c r="AEP690" s="26"/>
      <c r="AEQ690" s="26"/>
      <c r="AER690" s="26"/>
      <c r="AES690" s="26"/>
      <c r="AET690" s="26"/>
      <c r="AEU690" s="26"/>
      <c r="AEV690" s="26"/>
      <c r="AEW690" s="26"/>
      <c r="AEX690" s="26"/>
      <c r="AEY690" s="26"/>
      <c r="AEZ690" s="26"/>
      <c r="AFA690" s="26"/>
      <c r="AFB690" s="26"/>
      <c r="AFC690" s="26"/>
      <c r="AFD690" s="26"/>
      <c r="AFE690" s="26"/>
      <c r="AFF690" s="26"/>
      <c r="AFG690" s="26"/>
      <c r="AFH690" s="26"/>
      <c r="AFI690" s="26"/>
      <c r="AFJ690" s="26"/>
      <c r="AFK690" s="26"/>
      <c r="AFL690" s="26"/>
      <c r="AFM690" s="26"/>
      <c r="AFN690" s="26"/>
      <c r="AFO690" s="26"/>
      <c r="AFP690" s="26"/>
      <c r="AFQ690" s="26"/>
      <c r="AFR690" s="26"/>
      <c r="AFS690" s="26"/>
      <c r="AFT690" s="26"/>
      <c r="AFU690" s="26"/>
      <c r="AFV690" s="26"/>
      <c r="AFW690" s="26"/>
      <c r="AFX690" s="26"/>
      <c r="AFY690" s="26"/>
      <c r="AFZ690" s="26"/>
      <c r="AGA690" s="26"/>
      <c r="AGB690" s="26"/>
      <c r="AGC690" s="26"/>
      <c r="AGD690" s="26"/>
      <c r="AGE690" s="26"/>
      <c r="AGF690" s="26"/>
      <c r="AGG690" s="26"/>
      <c r="AGH690" s="26"/>
      <c r="AGI690" s="26"/>
      <c r="AGJ690" s="26"/>
      <c r="AGK690" s="26"/>
      <c r="AGL690" s="26"/>
      <c r="AGM690" s="26"/>
      <c r="AGN690" s="26"/>
      <c r="AGO690" s="26"/>
    </row>
    <row r="691" spans="371:873" x14ac:dyDescent="0.25">
      <c r="NG691" s="26"/>
      <c r="NH691" s="26"/>
      <c r="NI691" s="26"/>
      <c r="NJ691" s="26"/>
      <c r="NK691" s="26"/>
      <c r="NL691" s="26"/>
      <c r="NM691" s="26"/>
      <c r="NN691" s="26"/>
      <c r="NO691" s="26"/>
      <c r="NP691" s="26"/>
      <c r="NQ691" s="26"/>
      <c r="NR691" s="26"/>
      <c r="NS691" s="26"/>
      <c r="NT691" s="26"/>
      <c r="NU691" s="26"/>
      <c r="NV691" s="26"/>
      <c r="NW691" s="26"/>
      <c r="NX691" s="26"/>
      <c r="NY691" s="26"/>
      <c r="NZ691" s="26"/>
      <c r="OA691" s="26"/>
      <c r="OB691" s="26"/>
      <c r="OC691" s="26"/>
      <c r="OD691" s="26"/>
      <c r="OE691" s="26"/>
      <c r="OF691" s="26"/>
      <c r="OG691" s="26"/>
      <c r="OH691" s="26"/>
      <c r="OI691" s="26"/>
      <c r="OJ691" s="26"/>
      <c r="OK691" s="26"/>
      <c r="OL691" s="26"/>
      <c r="OM691" s="26"/>
      <c r="ON691" s="26"/>
      <c r="OO691" s="26"/>
      <c r="OP691" s="26"/>
      <c r="OQ691" s="26"/>
      <c r="OR691" s="26"/>
      <c r="OS691" s="26"/>
      <c r="OT691" s="26"/>
      <c r="OU691" s="26"/>
      <c r="OV691" s="26"/>
      <c r="OW691" s="26"/>
      <c r="OX691" s="26"/>
      <c r="OY691" s="26"/>
      <c r="OZ691" s="26"/>
      <c r="PA691" s="26"/>
      <c r="PB691" s="26"/>
      <c r="PC691" s="26"/>
      <c r="PD691" s="26"/>
      <c r="PE691" s="26"/>
      <c r="PF691" s="26"/>
      <c r="PG691" s="26"/>
      <c r="PH691" s="26"/>
      <c r="PI691" s="26"/>
      <c r="PJ691" s="26"/>
      <c r="PK691" s="26"/>
      <c r="PL691" s="26"/>
      <c r="PM691" s="26"/>
      <c r="PN691" s="26"/>
      <c r="PO691" s="26"/>
      <c r="PP691" s="26"/>
      <c r="PQ691" s="26"/>
      <c r="PR691" s="26"/>
      <c r="PS691" s="26"/>
      <c r="PT691" s="26"/>
      <c r="PU691" s="26"/>
      <c r="PV691" s="26"/>
      <c r="PW691" s="26"/>
      <c r="PX691" s="26"/>
      <c r="PY691" s="26"/>
      <c r="PZ691" s="26"/>
      <c r="QA691" s="26"/>
      <c r="QB691" s="26"/>
      <c r="QC691" s="26"/>
      <c r="QD691" s="26"/>
      <c r="QE691" s="26"/>
      <c r="QF691" s="26"/>
      <c r="QG691" s="26"/>
      <c r="QH691" s="26"/>
      <c r="QI691" s="26"/>
      <c r="QJ691" s="26"/>
      <c r="QK691" s="26"/>
      <c r="QL691" s="26"/>
      <c r="QM691" s="26"/>
      <c r="QN691" s="26"/>
      <c r="QO691" s="26"/>
      <c r="QP691" s="26"/>
      <c r="QQ691" s="26"/>
      <c r="QR691" s="26"/>
      <c r="QS691" s="26"/>
      <c r="QT691" s="26"/>
      <c r="QU691" s="26"/>
      <c r="QV691" s="26"/>
      <c r="QW691" s="26"/>
      <c r="QX691" s="26"/>
      <c r="QY691" s="26"/>
      <c r="QZ691" s="26"/>
      <c r="RA691" s="26"/>
      <c r="RB691" s="26"/>
      <c r="RC691" s="26"/>
      <c r="RD691" s="26"/>
      <c r="RE691" s="26"/>
      <c r="RF691" s="26"/>
      <c r="RG691" s="26"/>
      <c r="RH691" s="26"/>
      <c r="RI691" s="26"/>
      <c r="RJ691" s="26"/>
      <c r="RK691" s="26"/>
      <c r="RL691" s="26"/>
      <c r="RM691" s="26"/>
      <c r="RN691" s="26"/>
      <c r="RO691" s="26"/>
      <c r="RP691" s="26"/>
      <c r="RQ691" s="26"/>
      <c r="RR691" s="26"/>
      <c r="RS691" s="26"/>
      <c r="RT691" s="26"/>
      <c r="RU691" s="26"/>
      <c r="RV691" s="26"/>
      <c r="RW691" s="26"/>
      <c r="RX691" s="26"/>
      <c r="RY691" s="26"/>
      <c r="RZ691" s="26"/>
      <c r="SA691" s="26"/>
      <c r="SB691" s="26"/>
      <c r="SC691" s="26"/>
      <c r="SD691" s="26"/>
      <c r="SE691" s="26"/>
      <c r="SF691" s="26"/>
      <c r="SG691" s="26"/>
      <c r="SH691" s="26"/>
      <c r="SI691" s="26"/>
      <c r="SJ691" s="26"/>
      <c r="SK691" s="26"/>
      <c r="SL691" s="26"/>
      <c r="SM691" s="26"/>
      <c r="SN691" s="26"/>
      <c r="SO691" s="26"/>
      <c r="SP691" s="26"/>
      <c r="AAV691" s="26"/>
      <c r="AAW691" s="26"/>
      <c r="AAX691" s="26"/>
      <c r="AAY691" s="26"/>
      <c r="AAZ691" s="26"/>
      <c r="ABA691" s="26"/>
      <c r="ABB691" s="26"/>
      <c r="ABC691" s="26"/>
      <c r="ABD691" s="26"/>
      <c r="ABE691" s="26"/>
      <c r="ABF691" s="26"/>
      <c r="ABG691" s="26"/>
      <c r="ABH691" s="26"/>
      <c r="ABI691" s="26"/>
      <c r="ABJ691" s="26"/>
      <c r="ABK691" s="26"/>
      <c r="ABL691" s="26"/>
      <c r="ABM691" s="26"/>
      <c r="ABN691" s="26"/>
      <c r="ABO691" s="26"/>
      <c r="ABP691" s="26"/>
      <c r="ABQ691" s="26"/>
      <c r="ABR691" s="26"/>
      <c r="ABS691" s="26"/>
      <c r="ABT691" s="26"/>
      <c r="ABU691" s="26"/>
      <c r="ABV691" s="26"/>
      <c r="ABW691" s="26"/>
      <c r="ABX691" s="26"/>
      <c r="ABY691" s="26"/>
      <c r="ABZ691" s="26"/>
      <c r="ACA691" s="26"/>
      <c r="ACB691" s="26"/>
      <c r="ACC691" s="26"/>
      <c r="ACD691" s="26"/>
      <c r="ACE691" s="26"/>
      <c r="ACF691" s="26"/>
      <c r="ACG691" s="26"/>
      <c r="ACH691" s="26"/>
      <c r="ACI691" s="26"/>
      <c r="ACJ691" s="26"/>
      <c r="ACK691" s="26"/>
      <c r="ACL691" s="26"/>
      <c r="ACM691" s="26"/>
      <c r="ACN691" s="26"/>
      <c r="ACO691" s="26"/>
      <c r="ACP691" s="26"/>
      <c r="ACQ691" s="26"/>
      <c r="ACR691" s="26"/>
      <c r="ACS691" s="26"/>
      <c r="ACT691" s="26"/>
      <c r="ACU691" s="26"/>
      <c r="ACV691" s="26"/>
      <c r="ACW691" s="26"/>
      <c r="ACX691" s="26"/>
      <c r="ACY691" s="26"/>
      <c r="ACZ691" s="26"/>
      <c r="ADA691" s="26"/>
      <c r="ADB691" s="26"/>
      <c r="ADC691" s="26"/>
      <c r="ADD691" s="26"/>
      <c r="ADE691" s="26"/>
      <c r="ADF691" s="26"/>
      <c r="ADG691" s="26"/>
      <c r="ADH691" s="26"/>
      <c r="ADI691" s="26"/>
      <c r="ADJ691" s="26"/>
      <c r="ADK691" s="26"/>
      <c r="ADL691" s="26"/>
      <c r="ADM691" s="26"/>
      <c r="ADN691" s="26"/>
      <c r="ADO691" s="26"/>
      <c r="ADP691" s="26"/>
      <c r="ADQ691" s="26"/>
      <c r="ADR691" s="26"/>
      <c r="ADS691" s="26"/>
      <c r="ADT691" s="26"/>
      <c r="ADU691" s="26"/>
      <c r="ADV691" s="26"/>
      <c r="ADW691" s="26"/>
      <c r="ADX691" s="26"/>
      <c r="ADY691" s="26"/>
      <c r="ADZ691" s="26"/>
      <c r="AEA691" s="26"/>
      <c r="AEB691" s="26"/>
      <c r="AEC691" s="26"/>
      <c r="AED691" s="26"/>
      <c r="AEE691" s="26"/>
      <c r="AEF691" s="26"/>
      <c r="AEG691" s="26"/>
      <c r="AEH691" s="26"/>
      <c r="AEI691" s="26"/>
      <c r="AEJ691" s="26"/>
      <c r="AEK691" s="26"/>
      <c r="AEL691" s="26"/>
      <c r="AEM691" s="26"/>
      <c r="AEN691" s="26"/>
      <c r="AEO691" s="26"/>
      <c r="AEP691" s="26"/>
      <c r="AEQ691" s="26"/>
      <c r="AER691" s="26"/>
      <c r="AES691" s="26"/>
      <c r="AET691" s="26"/>
      <c r="AEU691" s="26"/>
      <c r="AEV691" s="26"/>
      <c r="AEW691" s="26"/>
      <c r="AEX691" s="26"/>
      <c r="AEY691" s="26"/>
      <c r="AEZ691" s="26"/>
      <c r="AFA691" s="26"/>
      <c r="AFB691" s="26"/>
      <c r="AFC691" s="26"/>
      <c r="AFD691" s="26"/>
      <c r="AFE691" s="26"/>
      <c r="AFF691" s="26"/>
      <c r="AFG691" s="26"/>
      <c r="AFH691" s="26"/>
      <c r="AFI691" s="26"/>
      <c r="AFJ691" s="26"/>
      <c r="AFK691" s="26"/>
      <c r="AFL691" s="26"/>
      <c r="AFM691" s="26"/>
      <c r="AFN691" s="26"/>
      <c r="AFO691" s="26"/>
      <c r="AFP691" s="26"/>
      <c r="AFQ691" s="26"/>
      <c r="AFR691" s="26"/>
      <c r="AFS691" s="26"/>
      <c r="AFT691" s="26"/>
      <c r="AFU691" s="26"/>
      <c r="AFV691" s="26"/>
      <c r="AFW691" s="26"/>
      <c r="AFX691" s="26"/>
      <c r="AFY691" s="26"/>
      <c r="AFZ691" s="26"/>
      <c r="AGA691" s="26"/>
      <c r="AGB691" s="26"/>
      <c r="AGC691" s="26"/>
      <c r="AGD691" s="26"/>
      <c r="AGE691" s="26"/>
      <c r="AGF691" s="26"/>
      <c r="AGG691" s="26"/>
      <c r="AGH691" s="26"/>
      <c r="AGI691" s="26"/>
      <c r="AGJ691" s="26"/>
      <c r="AGK691" s="26"/>
      <c r="AGL691" s="26"/>
      <c r="AGM691" s="26"/>
      <c r="AGN691" s="26"/>
      <c r="AGO691" s="26"/>
    </row>
    <row r="692" spans="371:873" x14ac:dyDescent="0.25">
      <c r="NG692" s="26"/>
      <c r="NH692" s="26"/>
      <c r="NI692" s="26"/>
      <c r="NJ692" s="26"/>
      <c r="NK692" s="26"/>
      <c r="NL692" s="26"/>
      <c r="NM692" s="26"/>
      <c r="NN692" s="26"/>
      <c r="NO692" s="26"/>
      <c r="NP692" s="26"/>
      <c r="NQ692" s="26"/>
      <c r="NR692" s="26"/>
      <c r="NS692" s="26"/>
      <c r="NT692" s="26"/>
      <c r="NU692" s="26"/>
      <c r="NV692" s="26"/>
      <c r="NW692" s="26"/>
      <c r="NX692" s="26"/>
      <c r="NY692" s="26"/>
      <c r="NZ692" s="26"/>
      <c r="OA692" s="26"/>
      <c r="OB692" s="26"/>
      <c r="OC692" s="26"/>
      <c r="OD692" s="26"/>
      <c r="OE692" s="26"/>
      <c r="OF692" s="26"/>
      <c r="OG692" s="26"/>
      <c r="OH692" s="26"/>
      <c r="OI692" s="26"/>
      <c r="OJ692" s="26"/>
      <c r="OK692" s="26"/>
      <c r="OL692" s="26"/>
      <c r="OM692" s="26"/>
      <c r="ON692" s="26"/>
      <c r="OO692" s="26"/>
      <c r="OP692" s="26"/>
      <c r="OQ692" s="26"/>
      <c r="OR692" s="26"/>
      <c r="OS692" s="26"/>
      <c r="OT692" s="26"/>
      <c r="OU692" s="26"/>
      <c r="OV692" s="26"/>
      <c r="OW692" s="26"/>
      <c r="OX692" s="26"/>
      <c r="OY692" s="26"/>
      <c r="OZ692" s="26"/>
      <c r="PA692" s="26"/>
      <c r="PB692" s="26"/>
      <c r="PC692" s="26"/>
      <c r="PD692" s="26"/>
      <c r="PE692" s="26"/>
      <c r="PF692" s="26"/>
      <c r="PG692" s="26"/>
      <c r="PH692" s="26"/>
      <c r="PI692" s="26"/>
      <c r="PJ692" s="26"/>
      <c r="PK692" s="26"/>
      <c r="PL692" s="26"/>
      <c r="PM692" s="26"/>
      <c r="PN692" s="26"/>
      <c r="PO692" s="26"/>
      <c r="PP692" s="26"/>
      <c r="PQ692" s="26"/>
      <c r="PR692" s="26"/>
      <c r="PS692" s="26"/>
      <c r="PT692" s="26"/>
      <c r="PU692" s="26"/>
      <c r="PV692" s="26"/>
      <c r="PW692" s="26"/>
      <c r="PX692" s="26"/>
      <c r="PY692" s="26"/>
      <c r="PZ692" s="26"/>
      <c r="QA692" s="26"/>
      <c r="QB692" s="26"/>
      <c r="QC692" s="26"/>
      <c r="QD692" s="26"/>
      <c r="QE692" s="26"/>
      <c r="QF692" s="26"/>
      <c r="QG692" s="26"/>
      <c r="QH692" s="26"/>
      <c r="QI692" s="26"/>
      <c r="QJ692" s="26"/>
      <c r="QK692" s="26"/>
      <c r="QL692" s="26"/>
      <c r="QM692" s="26"/>
      <c r="QN692" s="26"/>
      <c r="QO692" s="26"/>
      <c r="QP692" s="26"/>
      <c r="QQ692" s="26"/>
      <c r="QR692" s="26"/>
      <c r="QS692" s="26"/>
      <c r="QT692" s="26"/>
      <c r="QU692" s="26"/>
      <c r="QV692" s="26"/>
      <c r="QW692" s="26"/>
      <c r="QX692" s="26"/>
      <c r="QY692" s="26"/>
      <c r="QZ692" s="26"/>
      <c r="RA692" s="26"/>
      <c r="RB692" s="26"/>
      <c r="RC692" s="26"/>
      <c r="RD692" s="26"/>
      <c r="RE692" s="26"/>
      <c r="RF692" s="26"/>
      <c r="RG692" s="26"/>
      <c r="RH692" s="26"/>
      <c r="RI692" s="26"/>
      <c r="RJ692" s="26"/>
      <c r="RK692" s="26"/>
      <c r="RL692" s="26"/>
      <c r="RM692" s="26"/>
      <c r="RN692" s="26"/>
      <c r="RO692" s="26"/>
      <c r="RP692" s="26"/>
      <c r="RQ692" s="26"/>
      <c r="RR692" s="26"/>
      <c r="RS692" s="26"/>
      <c r="RT692" s="26"/>
      <c r="RU692" s="26"/>
      <c r="RV692" s="26"/>
      <c r="RW692" s="26"/>
      <c r="RX692" s="26"/>
      <c r="RY692" s="26"/>
      <c r="RZ692" s="26"/>
      <c r="SA692" s="26"/>
      <c r="SB692" s="26"/>
      <c r="SC692" s="26"/>
      <c r="SD692" s="26"/>
      <c r="SE692" s="26"/>
      <c r="SF692" s="26"/>
      <c r="SG692" s="26"/>
      <c r="SH692" s="26"/>
      <c r="SI692" s="26"/>
      <c r="SJ692" s="26"/>
      <c r="SK692" s="26"/>
      <c r="SL692" s="26"/>
      <c r="SM692" s="26"/>
      <c r="SN692" s="26"/>
      <c r="SO692" s="26"/>
      <c r="SP692" s="26"/>
      <c r="AAV692" s="26"/>
      <c r="AAW692" s="26"/>
      <c r="AAX692" s="26"/>
      <c r="AAY692" s="26"/>
      <c r="AAZ692" s="26"/>
      <c r="ABA692" s="26"/>
      <c r="ABB692" s="26"/>
      <c r="ABC692" s="26"/>
      <c r="ABD692" s="26"/>
      <c r="ABE692" s="26"/>
      <c r="ABF692" s="26"/>
      <c r="ABG692" s="26"/>
      <c r="ABH692" s="26"/>
      <c r="ABI692" s="26"/>
      <c r="ABJ692" s="26"/>
      <c r="ABK692" s="26"/>
      <c r="ABL692" s="26"/>
      <c r="ABM692" s="26"/>
      <c r="ABN692" s="26"/>
      <c r="ABO692" s="26"/>
      <c r="ABP692" s="26"/>
      <c r="ABQ692" s="26"/>
      <c r="ABR692" s="26"/>
      <c r="ABS692" s="26"/>
      <c r="ABT692" s="26"/>
      <c r="ABU692" s="26"/>
      <c r="ABV692" s="26"/>
      <c r="ABW692" s="26"/>
      <c r="ABX692" s="26"/>
      <c r="ABY692" s="26"/>
      <c r="ABZ692" s="26"/>
      <c r="ACA692" s="26"/>
      <c r="ACB692" s="26"/>
      <c r="ACC692" s="26"/>
      <c r="ACD692" s="26"/>
      <c r="ACE692" s="26"/>
      <c r="ACF692" s="26"/>
      <c r="ACG692" s="26"/>
      <c r="ACH692" s="26"/>
      <c r="ACI692" s="26"/>
      <c r="ACJ692" s="26"/>
      <c r="ACK692" s="26"/>
      <c r="ACL692" s="26"/>
      <c r="ACM692" s="26"/>
      <c r="ACN692" s="26"/>
      <c r="ACO692" s="26"/>
      <c r="ACP692" s="26"/>
      <c r="ACQ692" s="26"/>
      <c r="ACR692" s="26"/>
      <c r="ACS692" s="26"/>
      <c r="ACT692" s="26"/>
      <c r="ACU692" s="26"/>
      <c r="ACV692" s="26"/>
      <c r="ACW692" s="26"/>
      <c r="ACX692" s="26"/>
      <c r="ACY692" s="26"/>
      <c r="ACZ692" s="26"/>
      <c r="ADA692" s="26"/>
      <c r="ADB692" s="26"/>
      <c r="ADC692" s="26"/>
      <c r="ADD692" s="26"/>
      <c r="ADE692" s="26"/>
      <c r="ADF692" s="26"/>
      <c r="ADG692" s="26"/>
      <c r="ADH692" s="26"/>
      <c r="ADI692" s="26"/>
      <c r="ADJ692" s="26"/>
      <c r="ADK692" s="26"/>
      <c r="ADL692" s="26"/>
      <c r="ADM692" s="26"/>
      <c r="ADN692" s="26"/>
      <c r="ADO692" s="26"/>
      <c r="ADP692" s="26"/>
      <c r="ADQ692" s="26"/>
      <c r="ADR692" s="26"/>
      <c r="ADS692" s="26"/>
      <c r="ADT692" s="26"/>
      <c r="ADU692" s="26"/>
      <c r="ADV692" s="26"/>
      <c r="ADW692" s="26"/>
      <c r="ADX692" s="26"/>
      <c r="ADY692" s="26"/>
      <c r="ADZ692" s="26"/>
      <c r="AEA692" s="26"/>
      <c r="AEB692" s="26"/>
      <c r="AEC692" s="26"/>
      <c r="AED692" s="26"/>
      <c r="AEE692" s="26"/>
      <c r="AEF692" s="26"/>
      <c r="AEG692" s="26"/>
      <c r="AEH692" s="26"/>
      <c r="AEI692" s="26"/>
      <c r="AEJ692" s="26"/>
      <c r="AEK692" s="26"/>
      <c r="AEL692" s="26"/>
      <c r="AEM692" s="26"/>
      <c r="AEN692" s="26"/>
      <c r="AEO692" s="26"/>
      <c r="AEP692" s="26"/>
      <c r="AEQ692" s="26"/>
      <c r="AER692" s="26"/>
      <c r="AES692" s="26"/>
      <c r="AET692" s="26"/>
      <c r="AEU692" s="26"/>
      <c r="AEV692" s="26"/>
      <c r="AEW692" s="26"/>
      <c r="AEX692" s="26"/>
      <c r="AEY692" s="26"/>
      <c r="AEZ692" s="26"/>
      <c r="AFA692" s="26"/>
      <c r="AFB692" s="26"/>
      <c r="AFC692" s="26"/>
      <c r="AFD692" s="26"/>
      <c r="AFE692" s="26"/>
      <c r="AFF692" s="26"/>
      <c r="AFG692" s="26"/>
      <c r="AFH692" s="26"/>
      <c r="AFI692" s="26"/>
      <c r="AFJ692" s="26"/>
      <c r="AFK692" s="26"/>
      <c r="AFL692" s="26"/>
      <c r="AFM692" s="26"/>
      <c r="AFN692" s="26"/>
      <c r="AFO692" s="26"/>
      <c r="AFP692" s="26"/>
      <c r="AFQ692" s="26"/>
      <c r="AFR692" s="26"/>
      <c r="AFS692" s="26"/>
      <c r="AFT692" s="26"/>
      <c r="AFU692" s="26"/>
      <c r="AFV692" s="26"/>
      <c r="AFW692" s="26"/>
      <c r="AFX692" s="26"/>
      <c r="AFY692" s="26"/>
      <c r="AFZ692" s="26"/>
      <c r="AGA692" s="26"/>
      <c r="AGB692" s="26"/>
      <c r="AGC692" s="26"/>
      <c r="AGD692" s="26"/>
      <c r="AGE692" s="26"/>
      <c r="AGF692" s="26"/>
      <c r="AGG692" s="26"/>
      <c r="AGH692" s="26"/>
      <c r="AGI692" s="26"/>
      <c r="AGJ692" s="26"/>
      <c r="AGK692" s="26"/>
      <c r="AGL692" s="26"/>
      <c r="AGM692" s="26"/>
      <c r="AGN692" s="26"/>
      <c r="AGO692" s="26"/>
    </row>
    <row r="693" spans="371:873" x14ac:dyDescent="0.25">
      <c r="NG693" s="26"/>
      <c r="NH693" s="26"/>
      <c r="NI693" s="26"/>
      <c r="NJ693" s="26"/>
      <c r="NK693" s="26"/>
      <c r="NL693" s="26"/>
      <c r="NM693" s="26"/>
      <c r="NN693" s="26"/>
      <c r="NO693" s="26"/>
      <c r="NP693" s="26"/>
      <c r="NQ693" s="26"/>
      <c r="NR693" s="26"/>
      <c r="NS693" s="26"/>
      <c r="NT693" s="26"/>
      <c r="NU693" s="26"/>
      <c r="NV693" s="26"/>
      <c r="NW693" s="26"/>
      <c r="NX693" s="26"/>
      <c r="NY693" s="26"/>
      <c r="NZ693" s="26"/>
      <c r="OA693" s="26"/>
      <c r="OB693" s="26"/>
      <c r="OC693" s="26"/>
      <c r="OD693" s="26"/>
      <c r="OE693" s="26"/>
      <c r="OF693" s="26"/>
      <c r="OG693" s="26"/>
      <c r="OH693" s="26"/>
      <c r="OI693" s="26"/>
      <c r="OJ693" s="26"/>
      <c r="OK693" s="26"/>
      <c r="OL693" s="26"/>
      <c r="OM693" s="26"/>
      <c r="ON693" s="26"/>
      <c r="OO693" s="26"/>
      <c r="OP693" s="26"/>
      <c r="OQ693" s="26"/>
      <c r="OR693" s="26"/>
      <c r="OS693" s="26"/>
      <c r="OT693" s="26"/>
      <c r="OU693" s="26"/>
      <c r="OV693" s="26"/>
      <c r="OW693" s="26"/>
      <c r="OX693" s="26"/>
      <c r="OY693" s="26"/>
      <c r="OZ693" s="26"/>
      <c r="PA693" s="26"/>
      <c r="PB693" s="26"/>
      <c r="PC693" s="26"/>
      <c r="PD693" s="26"/>
      <c r="PE693" s="26"/>
      <c r="PF693" s="26"/>
      <c r="PG693" s="26"/>
      <c r="PH693" s="26"/>
      <c r="PI693" s="26"/>
      <c r="PJ693" s="26"/>
      <c r="PK693" s="26"/>
      <c r="PL693" s="26"/>
      <c r="PM693" s="26"/>
      <c r="PN693" s="26"/>
      <c r="PO693" s="26"/>
      <c r="PP693" s="26"/>
      <c r="PQ693" s="26"/>
      <c r="PR693" s="26"/>
      <c r="PS693" s="26"/>
      <c r="PT693" s="26"/>
      <c r="PU693" s="26"/>
      <c r="PV693" s="26"/>
      <c r="PW693" s="26"/>
      <c r="PX693" s="26"/>
      <c r="PY693" s="26"/>
      <c r="PZ693" s="26"/>
      <c r="QA693" s="26"/>
      <c r="QB693" s="26"/>
      <c r="QC693" s="26"/>
      <c r="QD693" s="26"/>
      <c r="QE693" s="26"/>
      <c r="QF693" s="26"/>
      <c r="QG693" s="26"/>
      <c r="QH693" s="26"/>
      <c r="QI693" s="26"/>
      <c r="QJ693" s="26"/>
      <c r="QK693" s="26"/>
      <c r="QL693" s="26"/>
      <c r="QM693" s="26"/>
      <c r="QN693" s="26"/>
      <c r="QO693" s="26"/>
      <c r="QP693" s="26"/>
      <c r="QQ693" s="26"/>
      <c r="QR693" s="26"/>
      <c r="QS693" s="26"/>
      <c r="QT693" s="26"/>
      <c r="QU693" s="26"/>
      <c r="QV693" s="26"/>
      <c r="QW693" s="26"/>
      <c r="QX693" s="26"/>
      <c r="QY693" s="26"/>
      <c r="QZ693" s="26"/>
      <c r="RA693" s="26"/>
      <c r="RB693" s="26"/>
      <c r="RC693" s="26"/>
      <c r="RD693" s="26"/>
      <c r="RE693" s="26"/>
      <c r="RF693" s="26"/>
      <c r="RG693" s="26"/>
      <c r="RH693" s="26"/>
      <c r="RI693" s="26"/>
      <c r="RJ693" s="26"/>
      <c r="RK693" s="26"/>
      <c r="RL693" s="26"/>
      <c r="RM693" s="26"/>
      <c r="RN693" s="26"/>
      <c r="RO693" s="26"/>
      <c r="RP693" s="26"/>
      <c r="RQ693" s="26"/>
      <c r="RR693" s="26"/>
      <c r="RS693" s="26"/>
      <c r="RT693" s="26"/>
      <c r="RU693" s="26"/>
      <c r="RV693" s="26"/>
      <c r="RW693" s="26"/>
      <c r="RX693" s="26"/>
      <c r="RY693" s="26"/>
      <c r="RZ693" s="26"/>
      <c r="SA693" s="26"/>
      <c r="SB693" s="26"/>
      <c r="SC693" s="26"/>
      <c r="SD693" s="26"/>
      <c r="SE693" s="26"/>
      <c r="SF693" s="26"/>
      <c r="SG693" s="26"/>
      <c r="SH693" s="26"/>
      <c r="SI693" s="26"/>
      <c r="SJ693" s="26"/>
      <c r="SK693" s="26"/>
      <c r="SL693" s="26"/>
      <c r="SM693" s="26"/>
      <c r="SN693" s="26"/>
      <c r="SO693" s="26"/>
      <c r="SP693" s="26"/>
      <c r="AAV693" s="26"/>
      <c r="AAW693" s="26"/>
      <c r="AAX693" s="26"/>
      <c r="AAY693" s="26"/>
      <c r="AAZ693" s="26"/>
      <c r="ABA693" s="26"/>
      <c r="ABB693" s="26"/>
      <c r="ABC693" s="26"/>
      <c r="ABD693" s="26"/>
      <c r="ABE693" s="26"/>
      <c r="ABF693" s="26"/>
      <c r="ABG693" s="26"/>
      <c r="ABH693" s="26"/>
      <c r="ABI693" s="26"/>
      <c r="ABJ693" s="26"/>
      <c r="ABK693" s="26"/>
      <c r="ABL693" s="26"/>
      <c r="ABM693" s="26"/>
      <c r="ABN693" s="26"/>
      <c r="ABO693" s="26"/>
      <c r="ABP693" s="26"/>
      <c r="ABQ693" s="26"/>
      <c r="ABR693" s="26"/>
      <c r="ABS693" s="26"/>
      <c r="ABT693" s="26"/>
      <c r="ABU693" s="26"/>
      <c r="ABV693" s="26"/>
      <c r="ABW693" s="26"/>
      <c r="ABX693" s="26"/>
      <c r="ABY693" s="26"/>
      <c r="ABZ693" s="26"/>
      <c r="ACA693" s="26"/>
      <c r="ACB693" s="26"/>
      <c r="ACC693" s="26"/>
      <c r="ACD693" s="26"/>
      <c r="ACE693" s="26"/>
      <c r="ACF693" s="26"/>
      <c r="ACG693" s="26"/>
      <c r="ACH693" s="26"/>
      <c r="ACI693" s="26"/>
      <c r="ACJ693" s="26"/>
      <c r="ACK693" s="26"/>
      <c r="ACL693" s="26"/>
      <c r="ACM693" s="26"/>
      <c r="ACN693" s="26"/>
      <c r="ACO693" s="26"/>
      <c r="ACP693" s="26"/>
      <c r="ACQ693" s="26"/>
      <c r="ACR693" s="26"/>
      <c r="ACS693" s="26"/>
      <c r="ACT693" s="26"/>
      <c r="ACU693" s="26"/>
      <c r="ACV693" s="26"/>
      <c r="ACW693" s="26"/>
      <c r="ACX693" s="26"/>
      <c r="ACY693" s="26"/>
      <c r="ACZ693" s="26"/>
      <c r="ADA693" s="26"/>
      <c r="ADB693" s="26"/>
      <c r="ADC693" s="26"/>
      <c r="ADD693" s="26"/>
      <c r="ADE693" s="26"/>
      <c r="ADF693" s="26"/>
      <c r="ADG693" s="26"/>
      <c r="ADH693" s="26"/>
      <c r="ADI693" s="26"/>
      <c r="ADJ693" s="26"/>
      <c r="ADK693" s="26"/>
      <c r="ADL693" s="26"/>
      <c r="ADM693" s="26"/>
      <c r="ADN693" s="26"/>
      <c r="ADO693" s="26"/>
      <c r="ADP693" s="26"/>
      <c r="ADQ693" s="26"/>
      <c r="ADR693" s="26"/>
      <c r="ADS693" s="26"/>
      <c r="ADT693" s="26"/>
      <c r="ADU693" s="26"/>
      <c r="ADV693" s="26"/>
      <c r="ADW693" s="26"/>
      <c r="ADX693" s="26"/>
      <c r="ADY693" s="26"/>
      <c r="ADZ693" s="26"/>
      <c r="AEA693" s="26"/>
      <c r="AEB693" s="26"/>
      <c r="AEC693" s="26"/>
      <c r="AED693" s="26"/>
      <c r="AEE693" s="26"/>
      <c r="AEF693" s="26"/>
      <c r="AEG693" s="26"/>
      <c r="AEH693" s="26"/>
      <c r="AEI693" s="26"/>
      <c r="AEJ693" s="26"/>
      <c r="AEK693" s="26"/>
      <c r="AEL693" s="26"/>
      <c r="AEM693" s="26"/>
      <c r="AEN693" s="26"/>
      <c r="AEO693" s="26"/>
      <c r="AEP693" s="26"/>
      <c r="AEQ693" s="26"/>
      <c r="AER693" s="26"/>
      <c r="AES693" s="26"/>
      <c r="AET693" s="26"/>
      <c r="AEU693" s="26"/>
      <c r="AEV693" s="26"/>
      <c r="AEW693" s="26"/>
      <c r="AEX693" s="26"/>
      <c r="AEY693" s="26"/>
      <c r="AEZ693" s="26"/>
      <c r="AFA693" s="26"/>
      <c r="AFB693" s="26"/>
      <c r="AFC693" s="26"/>
      <c r="AFD693" s="26"/>
      <c r="AFE693" s="26"/>
      <c r="AFF693" s="26"/>
      <c r="AFG693" s="26"/>
      <c r="AFH693" s="26"/>
      <c r="AFI693" s="26"/>
      <c r="AFJ693" s="26"/>
      <c r="AFK693" s="26"/>
      <c r="AFL693" s="26"/>
      <c r="AFM693" s="26"/>
      <c r="AFN693" s="26"/>
      <c r="AFO693" s="26"/>
      <c r="AFP693" s="26"/>
      <c r="AFQ693" s="26"/>
      <c r="AFR693" s="26"/>
      <c r="AFS693" s="26"/>
      <c r="AFT693" s="26"/>
      <c r="AFU693" s="26"/>
      <c r="AFV693" s="26"/>
      <c r="AFW693" s="26"/>
      <c r="AFX693" s="26"/>
      <c r="AFY693" s="26"/>
      <c r="AFZ693" s="26"/>
      <c r="AGA693" s="26"/>
      <c r="AGB693" s="26"/>
      <c r="AGC693" s="26"/>
      <c r="AGD693" s="26"/>
      <c r="AGE693" s="26"/>
      <c r="AGF693" s="26"/>
      <c r="AGG693" s="26"/>
      <c r="AGH693" s="26"/>
      <c r="AGI693" s="26"/>
      <c r="AGJ693" s="26"/>
      <c r="AGK693" s="26"/>
      <c r="AGL693" s="26"/>
      <c r="AGM693" s="26"/>
      <c r="AGN693" s="26"/>
      <c r="AGO693" s="26"/>
    </row>
    <row r="694" spans="371:873" x14ac:dyDescent="0.25">
      <c r="NG694" s="26"/>
      <c r="NH694" s="26"/>
      <c r="NI694" s="26"/>
      <c r="NJ694" s="26"/>
      <c r="NK694" s="26"/>
      <c r="NL694" s="26"/>
      <c r="NM694" s="26"/>
      <c r="NN694" s="26"/>
      <c r="NO694" s="26"/>
      <c r="NP694" s="26"/>
      <c r="NQ694" s="26"/>
      <c r="NR694" s="26"/>
      <c r="NS694" s="26"/>
      <c r="NT694" s="26"/>
      <c r="NU694" s="26"/>
      <c r="NV694" s="26"/>
      <c r="NW694" s="26"/>
      <c r="NX694" s="26"/>
      <c r="NY694" s="26"/>
      <c r="NZ694" s="26"/>
      <c r="OA694" s="26"/>
      <c r="OB694" s="26"/>
      <c r="OC694" s="26"/>
      <c r="OD694" s="26"/>
      <c r="OE694" s="26"/>
      <c r="OF694" s="26"/>
      <c r="OG694" s="26"/>
      <c r="OH694" s="26"/>
      <c r="OI694" s="26"/>
      <c r="OJ694" s="26"/>
      <c r="OK694" s="26"/>
      <c r="OL694" s="26"/>
      <c r="OM694" s="26"/>
      <c r="ON694" s="26"/>
      <c r="OO694" s="26"/>
      <c r="OP694" s="26"/>
      <c r="OQ694" s="26"/>
      <c r="OR694" s="26"/>
      <c r="OS694" s="26"/>
      <c r="OT694" s="26"/>
      <c r="OU694" s="26"/>
      <c r="OV694" s="26"/>
      <c r="OW694" s="26"/>
      <c r="OX694" s="26"/>
      <c r="OY694" s="26"/>
      <c r="OZ694" s="26"/>
      <c r="PA694" s="26"/>
      <c r="PB694" s="26"/>
      <c r="PC694" s="26"/>
      <c r="PD694" s="26"/>
      <c r="PE694" s="26"/>
      <c r="PF694" s="26"/>
      <c r="PG694" s="26"/>
      <c r="PH694" s="26"/>
      <c r="PI694" s="26"/>
      <c r="PJ694" s="26"/>
      <c r="PK694" s="26"/>
      <c r="PL694" s="26"/>
      <c r="PM694" s="26"/>
      <c r="PN694" s="26"/>
      <c r="PO694" s="26"/>
      <c r="PP694" s="26"/>
      <c r="PQ694" s="26"/>
      <c r="PR694" s="26"/>
      <c r="PS694" s="26"/>
      <c r="PT694" s="26"/>
      <c r="PU694" s="26"/>
      <c r="PV694" s="26"/>
      <c r="PW694" s="26"/>
      <c r="PX694" s="26"/>
      <c r="PY694" s="26"/>
      <c r="PZ694" s="26"/>
      <c r="QA694" s="26"/>
      <c r="QB694" s="26"/>
      <c r="QC694" s="26"/>
      <c r="QD694" s="26"/>
      <c r="QE694" s="26"/>
      <c r="QF694" s="26"/>
      <c r="QG694" s="26"/>
      <c r="QH694" s="26"/>
      <c r="QI694" s="26"/>
      <c r="QJ694" s="26"/>
      <c r="QK694" s="26"/>
      <c r="QL694" s="26"/>
      <c r="QM694" s="26"/>
      <c r="QN694" s="26"/>
      <c r="QO694" s="26"/>
      <c r="QP694" s="26"/>
      <c r="QQ694" s="26"/>
      <c r="QR694" s="26"/>
      <c r="QS694" s="26"/>
      <c r="QT694" s="26"/>
      <c r="QU694" s="26"/>
      <c r="QV694" s="26"/>
      <c r="QW694" s="26"/>
      <c r="QX694" s="26"/>
      <c r="QY694" s="26"/>
      <c r="QZ694" s="26"/>
      <c r="RA694" s="26"/>
      <c r="RB694" s="26"/>
      <c r="RC694" s="26"/>
      <c r="RD694" s="26"/>
      <c r="RE694" s="26"/>
      <c r="RF694" s="26"/>
      <c r="RG694" s="26"/>
      <c r="RH694" s="26"/>
      <c r="RI694" s="26"/>
      <c r="RJ694" s="26"/>
      <c r="RK694" s="26"/>
      <c r="RL694" s="26"/>
      <c r="RM694" s="26"/>
      <c r="RN694" s="26"/>
      <c r="RO694" s="26"/>
      <c r="RP694" s="26"/>
      <c r="RQ694" s="26"/>
      <c r="RR694" s="26"/>
      <c r="RS694" s="26"/>
      <c r="RT694" s="26"/>
      <c r="RU694" s="26"/>
      <c r="RV694" s="26"/>
      <c r="RW694" s="26"/>
      <c r="RX694" s="26"/>
      <c r="RY694" s="26"/>
      <c r="RZ694" s="26"/>
      <c r="SA694" s="26"/>
      <c r="SB694" s="26"/>
      <c r="SC694" s="26"/>
      <c r="SD694" s="26"/>
      <c r="SE694" s="26"/>
      <c r="SF694" s="26"/>
      <c r="SG694" s="26"/>
      <c r="SH694" s="26"/>
      <c r="SI694" s="26"/>
      <c r="SJ694" s="26"/>
      <c r="SK694" s="26"/>
      <c r="SL694" s="26"/>
      <c r="SM694" s="26"/>
      <c r="SN694" s="26"/>
      <c r="SO694" s="26"/>
      <c r="SP694" s="26"/>
      <c r="AAV694" s="26"/>
      <c r="AAW694" s="26"/>
      <c r="AAX694" s="26"/>
      <c r="AAY694" s="26"/>
      <c r="AAZ694" s="26"/>
      <c r="ABA694" s="26"/>
      <c r="ABB694" s="26"/>
      <c r="ABC694" s="26"/>
      <c r="ABD694" s="26"/>
      <c r="ABE694" s="26"/>
      <c r="ABF694" s="26"/>
      <c r="ABG694" s="26"/>
      <c r="ABH694" s="26"/>
      <c r="ABI694" s="26"/>
      <c r="ABJ694" s="26"/>
      <c r="ABK694" s="26"/>
      <c r="ABL694" s="26"/>
      <c r="ABM694" s="26"/>
      <c r="ABN694" s="26"/>
      <c r="ABO694" s="26"/>
      <c r="ABP694" s="26"/>
      <c r="ABQ694" s="26"/>
      <c r="ABR694" s="26"/>
      <c r="ABS694" s="26"/>
      <c r="ABT694" s="26"/>
      <c r="ABU694" s="26"/>
      <c r="ABV694" s="26"/>
      <c r="ABW694" s="26"/>
      <c r="ABX694" s="26"/>
      <c r="ABY694" s="26"/>
      <c r="ABZ694" s="26"/>
      <c r="ACA694" s="26"/>
      <c r="ACB694" s="26"/>
      <c r="ACC694" s="26"/>
      <c r="ACD694" s="26"/>
      <c r="ACE694" s="26"/>
      <c r="ACF694" s="26"/>
      <c r="ACG694" s="26"/>
      <c r="ACH694" s="26"/>
      <c r="ACI694" s="26"/>
      <c r="ACJ694" s="26"/>
      <c r="ACK694" s="26"/>
      <c r="ACL694" s="26"/>
      <c r="ACM694" s="26"/>
      <c r="ACN694" s="26"/>
      <c r="ACO694" s="26"/>
      <c r="ACP694" s="26"/>
      <c r="ACQ694" s="26"/>
      <c r="ACR694" s="26"/>
      <c r="ACS694" s="26"/>
      <c r="ACT694" s="26"/>
      <c r="ACU694" s="26"/>
      <c r="ACV694" s="26"/>
      <c r="ACW694" s="26"/>
      <c r="ACX694" s="26"/>
      <c r="ACY694" s="26"/>
      <c r="ACZ694" s="26"/>
      <c r="ADA694" s="26"/>
      <c r="ADB694" s="26"/>
      <c r="ADC694" s="26"/>
      <c r="ADD694" s="26"/>
      <c r="ADE694" s="26"/>
      <c r="ADF694" s="26"/>
      <c r="ADG694" s="26"/>
      <c r="ADH694" s="26"/>
      <c r="ADI694" s="26"/>
      <c r="ADJ694" s="26"/>
      <c r="ADK694" s="26"/>
      <c r="ADL694" s="26"/>
      <c r="ADM694" s="26"/>
      <c r="ADN694" s="26"/>
      <c r="ADO694" s="26"/>
      <c r="ADP694" s="26"/>
      <c r="ADQ694" s="26"/>
      <c r="ADR694" s="26"/>
      <c r="ADS694" s="26"/>
      <c r="ADT694" s="26"/>
      <c r="ADU694" s="26"/>
      <c r="ADV694" s="26"/>
      <c r="ADW694" s="26"/>
      <c r="ADX694" s="26"/>
      <c r="ADY694" s="26"/>
      <c r="ADZ694" s="26"/>
      <c r="AEA694" s="26"/>
      <c r="AEB694" s="26"/>
      <c r="AEC694" s="26"/>
      <c r="AED694" s="26"/>
      <c r="AEE694" s="26"/>
      <c r="AEF694" s="26"/>
      <c r="AEG694" s="26"/>
      <c r="AEH694" s="26"/>
      <c r="AEI694" s="26"/>
      <c r="AEJ694" s="26"/>
      <c r="AEK694" s="26"/>
      <c r="AEL694" s="26"/>
      <c r="AEM694" s="26"/>
      <c r="AEN694" s="26"/>
      <c r="AEO694" s="26"/>
      <c r="AEP694" s="26"/>
      <c r="AEQ694" s="26"/>
      <c r="AER694" s="26"/>
      <c r="AES694" s="26"/>
      <c r="AET694" s="26"/>
      <c r="AEU694" s="26"/>
      <c r="AEV694" s="26"/>
      <c r="AEW694" s="26"/>
      <c r="AEX694" s="26"/>
      <c r="AEY694" s="26"/>
      <c r="AEZ694" s="26"/>
      <c r="AFA694" s="26"/>
      <c r="AFB694" s="26"/>
      <c r="AFC694" s="26"/>
      <c r="AFD694" s="26"/>
      <c r="AFE694" s="26"/>
      <c r="AFF694" s="26"/>
      <c r="AFG694" s="26"/>
      <c r="AFH694" s="26"/>
      <c r="AFI694" s="26"/>
      <c r="AFJ694" s="26"/>
      <c r="AFK694" s="26"/>
      <c r="AFL694" s="26"/>
      <c r="AFM694" s="26"/>
      <c r="AFN694" s="26"/>
      <c r="AFO694" s="26"/>
      <c r="AFP694" s="26"/>
      <c r="AFQ694" s="26"/>
      <c r="AFR694" s="26"/>
      <c r="AFS694" s="26"/>
      <c r="AFT694" s="26"/>
      <c r="AFU694" s="26"/>
      <c r="AFV694" s="26"/>
      <c r="AFW694" s="26"/>
      <c r="AFX694" s="26"/>
      <c r="AFY694" s="26"/>
      <c r="AFZ694" s="26"/>
      <c r="AGA694" s="26"/>
      <c r="AGB694" s="26"/>
      <c r="AGC694" s="26"/>
      <c r="AGD694" s="26"/>
      <c r="AGE694" s="26"/>
      <c r="AGF694" s="26"/>
      <c r="AGG694" s="26"/>
      <c r="AGH694" s="26"/>
      <c r="AGI694" s="26"/>
      <c r="AGJ694" s="26"/>
      <c r="AGK694" s="26"/>
      <c r="AGL694" s="26"/>
      <c r="AGM694" s="26"/>
      <c r="AGN694" s="26"/>
      <c r="AGO694" s="26"/>
    </row>
    <row r="695" spans="371:873" x14ac:dyDescent="0.25">
      <c r="NG695" s="26"/>
      <c r="NH695" s="26"/>
      <c r="NI695" s="26"/>
      <c r="NJ695" s="26"/>
      <c r="NK695" s="26"/>
      <c r="NL695" s="26"/>
      <c r="NM695" s="26"/>
      <c r="NN695" s="26"/>
      <c r="NO695" s="26"/>
      <c r="NP695" s="26"/>
      <c r="NQ695" s="26"/>
      <c r="NR695" s="26"/>
      <c r="NS695" s="26"/>
      <c r="NT695" s="26"/>
      <c r="NU695" s="26"/>
      <c r="NV695" s="26"/>
      <c r="NW695" s="26"/>
      <c r="NX695" s="26"/>
      <c r="NY695" s="26"/>
      <c r="NZ695" s="26"/>
      <c r="OA695" s="26"/>
      <c r="OB695" s="26"/>
      <c r="OC695" s="26"/>
      <c r="OD695" s="26"/>
      <c r="OE695" s="26"/>
      <c r="OF695" s="26"/>
      <c r="OG695" s="26"/>
      <c r="OH695" s="26"/>
      <c r="OI695" s="26"/>
      <c r="OJ695" s="26"/>
      <c r="OK695" s="26"/>
      <c r="OL695" s="26"/>
      <c r="OM695" s="26"/>
      <c r="ON695" s="26"/>
      <c r="OO695" s="26"/>
      <c r="OP695" s="26"/>
      <c r="OQ695" s="26"/>
      <c r="OR695" s="26"/>
      <c r="OS695" s="26"/>
      <c r="OT695" s="26"/>
      <c r="OU695" s="26"/>
      <c r="OV695" s="26"/>
      <c r="OW695" s="26"/>
      <c r="OX695" s="26"/>
      <c r="OY695" s="26"/>
      <c r="OZ695" s="26"/>
      <c r="PA695" s="26"/>
      <c r="PB695" s="26"/>
      <c r="PC695" s="26"/>
      <c r="PD695" s="26"/>
      <c r="PE695" s="26"/>
      <c r="PF695" s="26"/>
      <c r="PG695" s="26"/>
      <c r="PH695" s="26"/>
      <c r="PI695" s="26"/>
      <c r="PJ695" s="26"/>
      <c r="PK695" s="26"/>
      <c r="PL695" s="26"/>
      <c r="PM695" s="26"/>
      <c r="PN695" s="26"/>
      <c r="PO695" s="26"/>
      <c r="PP695" s="26"/>
      <c r="PQ695" s="26"/>
      <c r="PR695" s="26"/>
      <c r="PS695" s="26"/>
      <c r="PT695" s="26"/>
      <c r="PU695" s="26"/>
      <c r="PV695" s="26"/>
      <c r="PW695" s="26"/>
      <c r="PX695" s="26"/>
      <c r="PY695" s="26"/>
      <c r="PZ695" s="26"/>
      <c r="QA695" s="26"/>
      <c r="QB695" s="26"/>
      <c r="QC695" s="26"/>
      <c r="QD695" s="26"/>
      <c r="QE695" s="26"/>
      <c r="QF695" s="26"/>
      <c r="QG695" s="26"/>
      <c r="QH695" s="26"/>
      <c r="QI695" s="26"/>
      <c r="QJ695" s="26"/>
      <c r="QK695" s="26"/>
      <c r="QL695" s="26"/>
      <c r="QM695" s="26"/>
      <c r="QN695" s="26"/>
      <c r="QO695" s="26"/>
      <c r="QP695" s="26"/>
      <c r="QQ695" s="26"/>
      <c r="QR695" s="26"/>
      <c r="QS695" s="26"/>
      <c r="QT695" s="26"/>
      <c r="QU695" s="26"/>
      <c r="QV695" s="26"/>
      <c r="QW695" s="26"/>
      <c r="QX695" s="26"/>
      <c r="QY695" s="26"/>
      <c r="QZ695" s="26"/>
      <c r="RA695" s="26"/>
      <c r="RB695" s="26"/>
      <c r="RC695" s="26"/>
      <c r="RD695" s="26"/>
      <c r="RE695" s="26"/>
      <c r="RF695" s="26"/>
      <c r="RG695" s="26"/>
      <c r="RH695" s="26"/>
      <c r="RI695" s="26"/>
      <c r="RJ695" s="26"/>
      <c r="RK695" s="26"/>
      <c r="RL695" s="26"/>
      <c r="RM695" s="26"/>
      <c r="RN695" s="26"/>
      <c r="RO695" s="26"/>
      <c r="RP695" s="26"/>
      <c r="RQ695" s="26"/>
      <c r="RR695" s="26"/>
      <c r="RS695" s="26"/>
      <c r="RT695" s="26"/>
      <c r="RU695" s="26"/>
      <c r="RV695" s="26"/>
      <c r="RW695" s="26"/>
      <c r="RX695" s="26"/>
      <c r="RY695" s="26"/>
      <c r="RZ695" s="26"/>
      <c r="SA695" s="26"/>
      <c r="SB695" s="26"/>
      <c r="SC695" s="26"/>
      <c r="SD695" s="26"/>
      <c r="SE695" s="26"/>
      <c r="SF695" s="26"/>
      <c r="SG695" s="26"/>
      <c r="SH695" s="26"/>
      <c r="SI695" s="26"/>
      <c r="SJ695" s="26"/>
      <c r="SK695" s="26"/>
      <c r="SL695" s="26"/>
      <c r="SM695" s="26"/>
      <c r="SN695" s="26"/>
      <c r="SO695" s="26"/>
      <c r="SP695" s="26"/>
      <c r="AAV695" s="26"/>
      <c r="AAW695" s="26"/>
      <c r="AAX695" s="26"/>
      <c r="AAY695" s="26"/>
      <c r="AAZ695" s="26"/>
      <c r="ABA695" s="26"/>
      <c r="ABB695" s="26"/>
      <c r="ABC695" s="26"/>
      <c r="ABD695" s="26"/>
      <c r="ABE695" s="26"/>
      <c r="ABF695" s="26"/>
      <c r="ABG695" s="26"/>
      <c r="ABH695" s="26"/>
      <c r="ABI695" s="26"/>
      <c r="ABJ695" s="26"/>
      <c r="ABK695" s="26"/>
      <c r="ABL695" s="26"/>
      <c r="ABM695" s="26"/>
      <c r="ABN695" s="26"/>
      <c r="ABO695" s="26"/>
      <c r="ABP695" s="26"/>
      <c r="ABQ695" s="26"/>
      <c r="ABR695" s="26"/>
      <c r="ABS695" s="26"/>
      <c r="ABT695" s="26"/>
      <c r="ABU695" s="26"/>
      <c r="ABV695" s="26"/>
      <c r="ABW695" s="26"/>
      <c r="ABX695" s="26"/>
      <c r="ABY695" s="26"/>
      <c r="ABZ695" s="26"/>
      <c r="ACA695" s="26"/>
      <c r="ACB695" s="26"/>
      <c r="ACC695" s="26"/>
      <c r="ACD695" s="26"/>
      <c r="ACE695" s="26"/>
      <c r="ACF695" s="26"/>
      <c r="ACG695" s="26"/>
      <c r="ACH695" s="26"/>
      <c r="ACI695" s="26"/>
      <c r="ACJ695" s="26"/>
      <c r="ACK695" s="26"/>
      <c r="ACL695" s="26"/>
      <c r="ACM695" s="26"/>
      <c r="ACN695" s="26"/>
      <c r="ACO695" s="26"/>
      <c r="ACP695" s="26"/>
      <c r="ACQ695" s="26"/>
      <c r="ACR695" s="26"/>
      <c r="ACS695" s="26"/>
      <c r="ACT695" s="26"/>
      <c r="ACU695" s="26"/>
      <c r="ACV695" s="26"/>
      <c r="ACW695" s="26"/>
      <c r="ACX695" s="26"/>
      <c r="ACY695" s="26"/>
      <c r="ACZ695" s="26"/>
      <c r="ADA695" s="26"/>
      <c r="ADB695" s="26"/>
      <c r="ADC695" s="26"/>
      <c r="ADD695" s="26"/>
      <c r="ADE695" s="26"/>
      <c r="ADF695" s="26"/>
      <c r="ADG695" s="26"/>
      <c r="ADH695" s="26"/>
      <c r="ADI695" s="26"/>
      <c r="ADJ695" s="26"/>
      <c r="ADK695" s="26"/>
      <c r="ADL695" s="26"/>
      <c r="ADM695" s="26"/>
      <c r="ADN695" s="26"/>
      <c r="ADO695" s="26"/>
      <c r="ADP695" s="26"/>
      <c r="ADQ695" s="26"/>
      <c r="ADR695" s="26"/>
      <c r="ADS695" s="26"/>
      <c r="ADT695" s="26"/>
      <c r="ADU695" s="26"/>
      <c r="ADV695" s="26"/>
      <c r="ADW695" s="26"/>
      <c r="ADX695" s="26"/>
      <c r="ADY695" s="26"/>
      <c r="ADZ695" s="26"/>
      <c r="AEA695" s="26"/>
      <c r="AEB695" s="26"/>
      <c r="AEC695" s="26"/>
      <c r="AED695" s="26"/>
      <c r="AEE695" s="26"/>
      <c r="AEF695" s="26"/>
      <c r="AEG695" s="26"/>
      <c r="AEH695" s="26"/>
      <c r="AEI695" s="26"/>
      <c r="AEJ695" s="26"/>
      <c r="AEK695" s="26"/>
      <c r="AEL695" s="26"/>
      <c r="AEM695" s="26"/>
      <c r="AEN695" s="26"/>
      <c r="AEO695" s="26"/>
      <c r="AEP695" s="26"/>
      <c r="AEQ695" s="26"/>
      <c r="AER695" s="26"/>
      <c r="AES695" s="26"/>
      <c r="AET695" s="26"/>
      <c r="AEU695" s="26"/>
      <c r="AEV695" s="26"/>
      <c r="AEW695" s="26"/>
      <c r="AEX695" s="26"/>
      <c r="AEY695" s="26"/>
      <c r="AEZ695" s="26"/>
      <c r="AFA695" s="26"/>
      <c r="AFB695" s="26"/>
      <c r="AFC695" s="26"/>
      <c r="AFD695" s="26"/>
      <c r="AFE695" s="26"/>
      <c r="AFF695" s="26"/>
      <c r="AFG695" s="26"/>
      <c r="AFH695" s="26"/>
      <c r="AFI695" s="26"/>
      <c r="AFJ695" s="26"/>
      <c r="AFK695" s="26"/>
      <c r="AFL695" s="26"/>
      <c r="AFM695" s="26"/>
      <c r="AFN695" s="26"/>
      <c r="AFO695" s="26"/>
      <c r="AFP695" s="26"/>
      <c r="AFQ695" s="26"/>
      <c r="AFR695" s="26"/>
      <c r="AFS695" s="26"/>
      <c r="AFT695" s="26"/>
      <c r="AFU695" s="26"/>
      <c r="AFV695" s="26"/>
      <c r="AFW695" s="26"/>
      <c r="AFX695" s="26"/>
      <c r="AFY695" s="26"/>
      <c r="AFZ695" s="26"/>
      <c r="AGA695" s="26"/>
      <c r="AGB695" s="26"/>
      <c r="AGC695" s="26"/>
      <c r="AGD695" s="26"/>
      <c r="AGE695" s="26"/>
      <c r="AGF695" s="26"/>
      <c r="AGG695" s="26"/>
      <c r="AGH695" s="26"/>
      <c r="AGI695" s="26"/>
      <c r="AGJ695" s="26"/>
      <c r="AGK695" s="26"/>
      <c r="AGL695" s="26"/>
      <c r="AGM695" s="26"/>
      <c r="AGN695" s="26"/>
      <c r="AGO695" s="26"/>
    </row>
    <row r="696" spans="371:873" x14ac:dyDescent="0.25">
      <c r="NG696" s="26"/>
      <c r="NH696" s="26"/>
      <c r="NI696" s="26"/>
      <c r="NJ696" s="26"/>
      <c r="NK696" s="26"/>
      <c r="NL696" s="26"/>
      <c r="NM696" s="26"/>
      <c r="NN696" s="26"/>
      <c r="NO696" s="26"/>
      <c r="NP696" s="26"/>
      <c r="NQ696" s="26"/>
      <c r="NR696" s="26"/>
      <c r="NS696" s="26"/>
      <c r="NT696" s="26"/>
      <c r="NU696" s="26"/>
      <c r="NV696" s="26"/>
      <c r="NW696" s="26"/>
      <c r="NX696" s="26"/>
      <c r="NY696" s="26"/>
      <c r="NZ696" s="26"/>
      <c r="OA696" s="26"/>
      <c r="OB696" s="26"/>
      <c r="OC696" s="26"/>
      <c r="OD696" s="26"/>
      <c r="OE696" s="26"/>
      <c r="OF696" s="26"/>
      <c r="OG696" s="26"/>
      <c r="OH696" s="26"/>
      <c r="OI696" s="26"/>
      <c r="OJ696" s="26"/>
      <c r="OK696" s="26"/>
      <c r="OL696" s="26"/>
      <c r="OM696" s="26"/>
      <c r="ON696" s="26"/>
      <c r="OO696" s="26"/>
      <c r="OP696" s="26"/>
      <c r="OQ696" s="26"/>
      <c r="OR696" s="26"/>
      <c r="OS696" s="26"/>
      <c r="OT696" s="26"/>
      <c r="OU696" s="26"/>
      <c r="OV696" s="26"/>
      <c r="OW696" s="26"/>
      <c r="OX696" s="26"/>
      <c r="OY696" s="26"/>
      <c r="OZ696" s="26"/>
      <c r="PA696" s="26"/>
      <c r="PB696" s="26"/>
      <c r="PC696" s="26"/>
      <c r="PD696" s="26"/>
      <c r="PE696" s="26"/>
      <c r="PF696" s="26"/>
      <c r="PG696" s="26"/>
      <c r="PH696" s="26"/>
      <c r="PI696" s="26"/>
      <c r="PJ696" s="26"/>
      <c r="PK696" s="26"/>
      <c r="PL696" s="26"/>
      <c r="PM696" s="26"/>
      <c r="PN696" s="26"/>
      <c r="PO696" s="26"/>
      <c r="PP696" s="26"/>
      <c r="PQ696" s="26"/>
      <c r="PR696" s="26"/>
      <c r="PS696" s="26"/>
      <c r="PT696" s="26"/>
      <c r="PU696" s="26"/>
      <c r="PV696" s="26"/>
      <c r="PW696" s="26"/>
      <c r="PX696" s="26"/>
      <c r="PY696" s="26"/>
      <c r="PZ696" s="26"/>
      <c r="QA696" s="26"/>
      <c r="QB696" s="26"/>
      <c r="QC696" s="26"/>
      <c r="QD696" s="26"/>
      <c r="QE696" s="26"/>
      <c r="QF696" s="26"/>
      <c r="QG696" s="26"/>
      <c r="QH696" s="26"/>
      <c r="QI696" s="26"/>
      <c r="QJ696" s="26"/>
      <c r="QK696" s="26"/>
      <c r="QL696" s="26"/>
      <c r="QM696" s="26"/>
      <c r="QN696" s="26"/>
      <c r="QO696" s="26"/>
      <c r="QP696" s="26"/>
      <c r="QQ696" s="26"/>
      <c r="QR696" s="26"/>
      <c r="QS696" s="26"/>
      <c r="QT696" s="26"/>
      <c r="QU696" s="26"/>
      <c r="QV696" s="26"/>
      <c r="QW696" s="26"/>
      <c r="QX696" s="26"/>
      <c r="QY696" s="26"/>
      <c r="QZ696" s="26"/>
      <c r="RA696" s="26"/>
      <c r="RB696" s="26"/>
      <c r="RC696" s="26"/>
      <c r="RD696" s="26"/>
      <c r="RE696" s="26"/>
      <c r="RF696" s="26"/>
      <c r="RG696" s="26"/>
      <c r="RH696" s="26"/>
      <c r="RI696" s="26"/>
      <c r="RJ696" s="26"/>
      <c r="RK696" s="26"/>
      <c r="RL696" s="26"/>
      <c r="RM696" s="26"/>
      <c r="RN696" s="26"/>
      <c r="RO696" s="26"/>
      <c r="RP696" s="26"/>
      <c r="RQ696" s="26"/>
      <c r="RR696" s="26"/>
      <c r="RS696" s="26"/>
      <c r="RT696" s="26"/>
      <c r="RU696" s="26"/>
      <c r="RV696" s="26"/>
      <c r="RW696" s="26"/>
      <c r="RX696" s="26"/>
      <c r="RY696" s="26"/>
      <c r="RZ696" s="26"/>
      <c r="SA696" s="26"/>
      <c r="SB696" s="26"/>
      <c r="SC696" s="26"/>
      <c r="SD696" s="26"/>
      <c r="SE696" s="26"/>
      <c r="SF696" s="26"/>
      <c r="SG696" s="26"/>
      <c r="SH696" s="26"/>
      <c r="SI696" s="26"/>
      <c r="SJ696" s="26"/>
      <c r="SK696" s="26"/>
      <c r="SL696" s="26"/>
      <c r="SM696" s="26"/>
      <c r="SN696" s="26"/>
      <c r="SO696" s="26"/>
      <c r="SP696" s="26"/>
      <c r="AAV696" s="26"/>
      <c r="AAW696" s="26"/>
      <c r="AAX696" s="26"/>
      <c r="AAY696" s="26"/>
      <c r="AAZ696" s="26"/>
      <c r="ABA696" s="26"/>
      <c r="ABB696" s="26"/>
      <c r="ABC696" s="26"/>
      <c r="ABD696" s="26"/>
      <c r="ABE696" s="26"/>
      <c r="ABF696" s="26"/>
      <c r="ABG696" s="26"/>
      <c r="ABH696" s="26"/>
      <c r="ABI696" s="26"/>
      <c r="ABJ696" s="26"/>
      <c r="ABK696" s="26"/>
      <c r="ABL696" s="26"/>
      <c r="ABM696" s="26"/>
      <c r="ABN696" s="26"/>
      <c r="ABO696" s="26"/>
      <c r="ABP696" s="26"/>
      <c r="ABQ696" s="26"/>
      <c r="ABR696" s="26"/>
      <c r="ABS696" s="26"/>
      <c r="ABT696" s="26"/>
      <c r="ABU696" s="26"/>
      <c r="ABV696" s="26"/>
      <c r="ABW696" s="26"/>
      <c r="ABX696" s="26"/>
      <c r="ABY696" s="26"/>
      <c r="ABZ696" s="26"/>
      <c r="ACA696" s="26"/>
      <c r="ACB696" s="26"/>
      <c r="ACC696" s="26"/>
      <c r="ACD696" s="26"/>
      <c r="ACE696" s="26"/>
      <c r="ACF696" s="26"/>
      <c r="ACG696" s="26"/>
      <c r="ACH696" s="26"/>
      <c r="ACI696" s="26"/>
      <c r="ACJ696" s="26"/>
      <c r="ACK696" s="26"/>
      <c r="ACL696" s="26"/>
      <c r="ACM696" s="26"/>
      <c r="ACN696" s="26"/>
      <c r="ACO696" s="26"/>
      <c r="ACP696" s="26"/>
      <c r="ACQ696" s="26"/>
      <c r="ACR696" s="26"/>
      <c r="ACS696" s="26"/>
      <c r="ACT696" s="26"/>
      <c r="ACU696" s="26"/>
      <c r="ACV696" s="26"/>
      <c r="ACW696" s="26"/>
      <c r="ACX696" s="26"/>
      <c r="ACY696" s="26"/>
      <c r="ACZ696" s="26"/>
      <c r="ADA696" s="26"/>
      <c r="ADB696" s="26"/>
      <c r="ADC696" s="26"/>
      <c r="ADD696" s="26"/>
      <c r="ADE696" s="26"/>
      <c r="ADF696" s="26"/>
      <c r="ADG696" s="26"/>
      <c r="ADH696" s="26"/>
      <c r="ADI696" s="26"/>
      <c r="ADJ696" s="26"/>
      <c r="ADK696" s="26"/>
      <c r="ADL696" s="26"/>
      <c r="ADM696" s="26"/>
      <c r="ADN696" s="26"/>
      <c r="ADO696" s="26"/>
      <c r="ADP696" s="26"/>
      <c r="ADQ696" s="26"/>
      <c r="ADR696" s="26"/>
      <c r="ADS696" s="26"/>
      <c r="ADT696" s="26"/>
      <c r="ADU696" s="26"/>
      <c r="ADV696" s="26"/>
      <c r="ADW696" s="26"/>
      <c r="ADX696" s="26"/>
      <c r="ADY696" s="26"/>
      <c r="ADZ696" s="26"/>
      <c r="AEA696" s="26"/>
      <c r="AEB696" s="26"/>
      <c r="AEC696" s="26"/>
      <c r="AED696" s="26"/>
      <c r="AEE696" s="26"/>
      <c r="AEF696" s="26"/>
      <c r="AEG696" s="26"/>
      <c r="AEH696" s="26"/>
      <c r="AEI696" s="26"/>
      <c r="AEJ696" s="26"/>
      <c r="AEK696" s="26"/>
      <c r="AEL696" s="26"/>
      <c r="AEM696" s="26"/>
      <c r="AEN696" s="26"/>
      <c r="AEO696" s="26"/>
      <c r="AEP696" s="26"/>
      <c r="AEQ696" s="26"/>
      <c r="AER696" s="26"/>
      <c r="AES696" s="26"/>
      <c r="AET696" s="26"/>
      <c r="AEU696" s="26"/>
      <c r="AEV696" s="26"/>
      <c r="AEW696" s="26"/>
      <c r="AEX696" s="26"/>
      <c r="AEY696" s="26"/>
      <c r="AEZ696" s="26"/>
      <c r="AFA696" s="26"/>
      <c r="AFB696" s="26"/>
      <c r="AFC696" s="26"/>
      <c r="AFD696" s="26"/>
      <c r="AFE696" s="26"/>
      <c r="AFF696" s="26"/>
      <c r="AFG696" s="26"/>
      <c r="AFH696" s="26"/>
      <c r="AFI696" s="26"/>
      <c r="AFJ696" s="26"/>
      <c r="AFK696" s="26"/>
      <c r="AFL696" s="26"/>
      <c r="AFM696" s="26"/>
      <c r="AFN696" s="26"/>
      <c r="AFO696" s="26"/>
      <c r="AFP696" s="26"/>
      <c r="AFQ696" s="26"/>
      <c r="AFR696" s="26"/>
      <c r="AFS696" s="26"/>
      <c r="AFT696" s="26"/>
      <c r="AFU696" s="26"/>
      <c r="AFV696" s="26"/>
      <c r="AFW696" s="26"/>
      <c r="AFX696" s="26"/>
      <c r="AFY696" s="26"/>
      <c r="AFZ696" s="26"/>
      <c r="AGA696" s="26"/>
      <c r="AGB696" s="26"/>
      <c r="AGC696" s="26"/>
      <c r="AGD696" s="26"/>
      <c r="AGE696" s="26"/>
      <c r="AGF696" s="26"/>
      <c r="AGG696" s="26"/>
      <c r="AGH696" s="26"/>
      <c r="AGI696" s="26"/>
      <c r="AGJ696" s="26"/>
      <c r="AGK696" s="26"/>
      <c r="AGL696" s="26"/>
      <c r="AGM696" s="26"/>
      <c r="AGN696" s="26"/>
      <c r="AGO696" s="26"/>
    </row>
    <row r="697" spans="371:873" x14ac:dyDescent="0.25">
      <c r="NG697" s="26"/>
      <c r="NH697" s="26"/>
      <c r="NI697" s="26"/>
      <c r="NJ697" s="26"/>
      <c r="NK697" s="26"/>
      <c r="NL697" s="26"/>
      <c r="NM697" s="26"/>
      <c r="NN697" s="26"/>
      <c r="NO697" s="26"/>
      <c r="NP697" s="26"/>
      <c r="NQ697" s="26"/>
      <c r="NR697" s="26"/>
      <c r="NS697" s="26"/>
      <c r="NT697" s="26"/>
      <c r="NU697" s="26"/>
      <c r="NV697" s="26"/>
      <c r="NW697" s="26"/>
      <c r="NX697" s="26"/>
      <c r="NY697" s="26"/>
      <c r="NZ697" s="26"/>
      <c r="OA697" s="26"/>
      <c r="OB697" s="26"/>
      <c r="OC697" s="26"/>
      <c r="OD697" s="26"/>
      <c r="OE697" s="26"/>
      <c r="OF697" s="26"/>
      <c r="OG697" s="26"/>
      <c r="OH697" s="26"/>
      <c r="OI697" s="26"/>
      <c r="OJ697" s="26"/>
      <c r="OK697" s="26"/>
      <c r="OL697" s="26"/>
      <c r="OM697" s="26"/>
      <c r="ON697" s="26"/>
      <c r="OO697" s="26"/>
      <c r="OP697" s="26"/>
      <c r="OQ697" s="26"/>
      <c r="OR697" s="26"/>
      <c r="OS697" s="26"/>
      <c r="OT697" s="26"/>
      <c r="OU697" s="26"/>
      <c r="OV697" s="26"/>
      <c r="OW697" s="26"/>
      <c r="OX697" s="26"/>
      <c r="OY697" s="26"/>
      <c r="OZ697" s="26"/>
      <c r="PA697" s="26"/>
      <c r="PB697" s="26"/>
      <c r="PC697" s="26"/>
      <c r="PD697" s="26"/>
      <c r="PE697" s="26"/>
      <c r="PF697" s="26"/>
      <c r="PG697" s="26"/>
      <c r="PH697" s="26"/>
      <c r="PI697" s="26"/>
      <c r="PJ697" s="26"/>
      <c r="PK697" s="26"/>
      <c r="PL697" s="26"/>
      <c r="PM697" s="26"/>
      <c r="PN697" s="26"/>
      <c r="PO697" s="26"/>
      <c r="PP697" s="26"/>
      <c r="PQ697" s="26"/>
      <c r="PR697" s="26"/>
      <c r="PS697" s="26"/>
      <c r="PT697" s="26"/>
      <c r="PU697" s="26"/>
      <c r="PV697" s="26"/>
      <c r="PW697" s="26"/>
      <c r="PX697" s="26"/>
      <c r="PY697" s="26"/>
      <c r="PZ697" s="26"/>
      <c r="QA697" s="26"/>
      <c r="QB697" s="26"/>
      <c r="QC697" s="26"/>
      <c r="QD697" s="26"/>
      <c r="QE697" s="26"/>
      <c r="QF697" s="26"/>
      <c r="QG697" s="26"/>
      <c r="QH697" s="26"/>
      <c r="QI697" s="26"/>
      <c r="QJ697" s="26"/>
      <c r="QK697" s="26"/>
      <c r="QL697" s="26"/>
      <c r="QM697" s="26"/>
      <c r="QN697" s="26"/>
      <c r="QO697" s="26"/>
      <c r="QP697" s="26"/>
      <c r="QQ697" s="26"/>
      <c r="QR697" s="26"/>
      <c r="QS697" s="26"/>
      <c r="QT697" s="26"/>
      <c r="QU697" s="26"/>
      <c r="QV697" s="26"/>
      <c r="QW697" s="26"/>
      <c r="QX697" s="26"/>
      <c r="QY697" s="26"/>
      <c r="QZ697" s="26"/>
      <c r="RA697" s="26"/>
      <c r="RB697" s="26"/>
      <c r="RC697" s="26"/>
      <c r="RD697" s="26"/>
      <c r="RE697" s="26"/>
      <c r="RF697" s="26"/>
      <c r="RG697" s="26"/>
      <c r="RH697" s="26"/>
      <c r="RI697" s="26"/>
      <c r="RJ697" s="26"/>
      <c r="RK697" s="26"/>
      <c r="RL697" s="26"/>
      <c r="RM697" s="26"/>
      <c r="RN697" s="26"/>
      <c r="RO697" s="26"/>
      <c r="RP697" s="26"/>
      <c r="RQ697" s="26"/>
      <c r="RR697" s="26"/>
      <c r="RS697" s="26"/>
      <c r="RT697" s="26"/>
      <c r="RU697" s="26"/>
      <c r="RV697" s="26"/>
      <c r="RW697" s="26"/>
      <c r="RX697" s="26"/>
      <c r="RY697" s="26"/>
      <c r="RZ697" s="26"/>
      <c r="SA697" s="26"/>
      <c r="SB697" s="26"/>
      <c r="SC697" s="26"/>
      <c r="SD697" s="26"/>
      <c r="SE697" s="26"/>
      <c r="SF697" s="26"/>
      <c r="SG697" s="26"/>
      <c r="SH697" s="26"/>
      <c r="SI697" s="26"/>
      <c r="SJ697" s="26"/>
      <c r="SK697" s="26"/>
      <c r="SL697" s="26"/>
      <c r="SM697" s="26"/>
      <c r="SN697" s="26"/>
      <c r="SO697" s="26"/>
      <c r="SP697" s="26"/>
      <c r="AAV697" s="26"/>
      <c r="AAW697" s="26"/>
      <c r="AAX697" s="26"/>
      <c r="AAY697" s="26"/>
      <c r="AAZ697" s="26"/>
      <c r="ABA697" s="26"/>
      <c r="ABB697" s="26"/>
      <c r="ABC697" s="26"/>
      <c r="ABD697" s="26"/>
      <c r="ABE697" s="26"/>
      <c r="ABF697" s="26"/>
      <c r="ABG697" s="26"/>
      <c r="ABH697" s="26"/>
      <c r="ABI697" s="26"/>
      <c r="ABJ697" s="26"/>
      <c r="ABK697" s="26"/>
      <c r="ABL697" s="26"/>
      <c r="ABM697" s="26"/>
      <c r="ABN697" s="26"/>
      <c r="ABO697" s="26"/>
      <c r="ABP697" s="26"/>
      <c r="ABQ697" s="26"/>
      <c r="ABR697" s="26"/>
      <c r="ABS697" s="26"/>
      <c r="ABT697" s="26"/>
      <c r="ABU697" s="26"/>
      <c r="ABV697" s="26"/>
      <c r="ABW697" s="26"/>
      <c r="ABX697" s="26"/>
      <c r="ABY697" s="26"/>
      <c r="ABZ697" s="26"/>
      <c r="ACA697" s="26"/>
      <c r="ACB697" s="26"/>
      <c r="ACC697" s="26"/>
      <c r="ACD697" s="26"/>
      <c r="ACE697" s="26"/>
      <c r="ACF697" s="26"/>
      <c r="ACG697" s="26"/>
      <c r="ACH697" s="26"/>
      <c r="ACI697" s="26"/>
      <c r="ACJ697" s="26"/>
      <c r="ACK697" s="26"/>
      <c r="ACL697" s="26"/>
      <c r="ACM697" s="26"/>
      <c r="ACN697" s="26"/>
      <c r="ACO697" s="26"/>
      <c r="ACP697" s="26"/>
      <c r="ACQ697" s="26"/>
      <c r="ACR697" s="26"/>
      <c r="ACS697" s="26"/>
      <c r="ACT697" s="26"/>
      <c r="ACU697" s="26"/>
      <c r="ACV697" s="26"/>
      <c r="ACW697" s="26"/>
      <c r="ACX697" s="26"/>
      <c r="ACY697" s="26"/>
      <c r="ACZ697" s="26"/>
      <c r="ADA697" s="26"/>
      <c r="ADB697" s="26"/>
      <c r="ADC697" s="26"/>
      <c r="ADD697" s="26"/>
      <c r="ADE697" s="26"/>
      <c r="ADF697" s="26"/>
      <c r="ADG697" s="26"/>
      <c r="ADH697" s="26"/>
      <c r="ADI697" s="26"/>
      <c r="ADJ697" s="26"/>
      <c r="ADK697" s="26"/>
      <c r="ADL697" s="26"/>
      <c r="ADM697" s="26"/>
      <c r="ADN697" s="26"/>
      <c r="ADO697" s="26"/>
      <c r="ADP697" s="26"/>
      <c r="ADQ697" s="26"/>
      <c r="ADR697" s="26"/>
      <c r="ADS697" s="26"/>
      <c r="ADT697" s="26"/>
      <c r="ADU697" s="26"/>
      <c r="ADV697" s="26"/>
      <c r="ADW697" s="26"/>
      <c r="ADX697" s="26"/>
      <c r="ADY697" s="26"/>
      <c r="ADZ697" s="26"/>
      <c r="AEA697" s="26"/>
      <c r="AEB697" s="26"/>
      <c r="AEC697" s="26"/>
      <c r="AED697" s="26"/>
      <c r="AEE697" s="26"/>
      <c r="AEF697" s="26"/>
      <c r="AEG697" s="26"/>
      <c r="AEH697" s="26"/>
      <c r="AEI697" s="26"/>
      <c r="AEJ697" s="26"/>
      <c r="AEK697" s="26"/>
      <c r="AEL697" s="26"/>
      <c r="AEM697" s="26"/>
      <c r="AEN697" s="26"/>
      <c r="AEO697" s="26"/>
      <c r="AEP697" s="26"/>
      <c r="AEQ697" s="26"/>
      <c r="AER697" s="26"/>
      <c r="AES697" s="26"/>
      <c r="AET697" s="26"/>
      <c r="AEU697" s="26"/>
      <c r="AEV697" s="26"/>
      <c r="AEW697" s="26"/>
      <c r="AEX697" s="26"/>
      <c r="AEY697" s="26"/>
      <c r="AEZ697" s="26"/>
      <c r="AFA697" s="26"/>
      <c r="AFB697" s="26"/>
      <c r="AFC697" s="26"/>
      <c r="AFD697" s="26"/>
      <c r="AFE697" s="26"/>
      <c r="AFF697" s="26"/>
      <c r="AFG697" s="26"/>
      <c r="AFH697" s="26"/>
      <c r="AFI697" s="26"/>
      <c r="AFJ697" s="26"/>
      <c r="AFK697" s="26"/>
      <c r="AFL697" s="26"/>
      <c r="AFM697" s="26"/>
      <c r="AFN697" s="26"/>
      <c r="AFO697" s="26"/>
      <c r="AFP697" s="26"/>
      <c r="AFQ697" s="26"/>
      <c r="AFR697" s="26"/>
      <c r="AFS697" s="26"/>
      <c r="AFT697" s="26"/>
      <c r="AFU697" s="26"/>
      <c r="AFV697" s="26"/>
      <c r="AFW697" s="26"/>
      <c r="AFX697" s="26"/>
      <c r="AFY697" s="26"/>
      <c r="AFZ697" s="26"/>
      <c r="AGA697" s="26"/>
      <c r="AGB697" s="26"/>
      <c r="AGC697" s="26"/>
      <c r="AGD697" s="26"/>
      <c r="AGE697" s="26"/>
      <c r="AGF697" s="26"/>
      <c r="AGG697" s="26"/>
      <c r="AGH697" s="26"/>
      <c r="AGI697" s="26"/>
      <c r="AGJ697" s="26"/>
      <c r="AGK697" s="26"/>
      <c r="AGL697" s="26"/>
      <c r="AGM697" s="26"/>
      <c r="AGN697" s="26"/>
      <c r="AGO697" s="26"/>
    </row>
    <row r="698" spans="371:873" x14ac:dyDescent="0.25">
      <c r="NG698" s="26"/>
      <c r="NH698" s="26"/>
      <c r="NI698" s="26"/>
      <c r="NJ698" s="26"/>
      <c r="NK698" s="26"/>
      <c r="NL698" s="26"/>
      <c r="NM698" s="26"/>
      <c r="NN698" s="26"/>
      <c r="NO698" s="26"/>
      <c r="NP698" s="26"/>
      <c r="NQ698" s="26"/>
      <c r="NR698" s="26"/>
      <c r="NS698" s="26"/>
      <c r="NT698" s="26"/>
      <c r="NU698" s="26"/>
      <c r="NV698" s="26"/>
      <c r="NW698" s="26"/>
      <c r="NX698" s="26"/>
      <c r="NY698" s="26"/>
      <c r="NZ698" s="26"/>
      <c r="OA698" s="26"/>
      <c r="OB698" s="26"/>
      <c r="OC698" s="26"/>
      <c r="OD698" s="26"/>
      <c r="OE698" s="26"/>
      <c r="OF698" s="26"/>
      <c r="OG698" s="26"/>
      <c r="OH698" s="26"/>
      <c r="OI698" s="26"/>
      <c r="OJ698" s="26"/>
      <c r="OK698" s="26"/>
      <c r="OL698" s="26"/>
      <c r="OM698" s="26"/>
      <c r="ON698" s="26"/>
      <c r="OO698" s="26"/>
      <c r="OP698" s="26"/>
      <c r="OQ698" s="26"/>
      <c r="OR698" s="26"/>
      <c r="OS698" s="26"/>
      <c r="OT698" s="26"/>
      <c r="OU698" s="26"/>
      <c r="OV698" s="26"/>
      <c r="OW698" s="26"/>
      <c r="OX698" s="26"/>
      <c r="OY698" s="26"/>
      <c r="OZ698" s="26"/>
      <c r="PA698" s="26"/>
      <c r="PB698" s="26"/>
      <c r="PC698" s="26"/>
      <c r="PD698" s="26"/>
      <c r="PE698" s="26"/>
      <c r="PF698" s="26"/>
      <c r="PG698" s="26"/>
      <c r="PH698" s="26"/>
      <c r="PI698" s="26"/>
      <c r="PJ698" s="26"/>
      <c r="PK698" s="26"/>
      <c r="PL698" s="26"/>
      <c r="PM698" s="26"/>
      <c r="PN698" s="26"/>
      <c r="PO698" s="26"/>
      <c r="PP698" s="26"/>
      <c r="PQ698" s="26"/>
      <c r="PR698" s="26"/>
      <c r="PS698" s="26"/>
      <c r="PT698" s="26"/>
      <c r="PU698" s="26"/>
      <c r="PV698" s="26"/>
      <c r="PW698" s="26"/>
      <c r="PX698" s="26"/>
      <c r="PY698" s="26"/>
      <c r="PZ698" s="26"/>
      <c r="QA698" s="26"/>
      <c r="QB698" s="26"/>
      <c r="QC698" s="26"/>
      <c r="QD698" s="26"/>
      <c r="QE698" s="26"/>
      <c r="QF698" s="26"/>
      <c r="QG698" s="26"/>
      <c r="QH698" s="26"/>
      <c r="QI698" s="26"/>
      <c r="QJ698" s="26"/>
      <c r="QK698" s="26"/>
      <c r="QL698" s="26"/>
      <c r="QM698" s="26"/>
      <c r="QN698" s="26"/>
      <c r="QO698" s="26"/>
      <c r="QP698" s="26"/>
      <c r="QQ698" s="26"/>
      <c r="QR698" s="26"/>
      <c r="QS698" s="26"/>
      <c r="QT698" s="26"/>
      <c r="QU698" s="26"/>
      <c r="QV698" s="26"/>
      <c r="QW698" s="26"/>
      <c r="QX698" s="26"/>
      <c r="QY698" s="26"/>
      <c r="QZ698" s="26"/>
      <c r="RA698" s="26"/>
      <c r="RB698" s="26"/>
      <c r="RC698" s="26"/>
      <c r="RD698" s="26"/>
      <c r="RE698" s="26"/>
      <c r="RF698" s="26"/>
      <c r="RG698" s="26"/>
      <c r="RH698" s="26"/>
      <c r="RI698" s="26"/>
      <c r="RJ698" s="26"/>
      <c r="RK698" s="26"/>
      <c r="RL698" s="26"/>
      <c r="RM698" s="26"/>
      <c r="RN698" s="26"/>
      <c r="RO698" s="26"/>
      <c r="RP698" s="26"/>
      <c r="RQ698" s="26"/>
      <c r="RR698" s="26"/>
      <c r="RS698" s="26"/>
      <c r="RT698" s="26"/>
      <c r="RU698" s="26"/>
      <c r="RV698" s="26"/>
      <c r="RW698" s="26"/>
      <c r="RX698" s="26"/>
      <c r="RY698" s="26"/>
      <c r="RZ698" s="26"/>
      <c r="SA698" s="26"/>
      <c r="SB698" s="26"/>
      <c r="SC698" s="26"/>
      <c r="SD698" s="26"/>
      <c r="SE698" s="26"/>
      <c r="SF698" s="26"/>
      <c r="SG698" s="26"/>
      <c r="SH698" s="26"/>
      <c r="SI698" s="26"/>
      <c r="SJ698" s="26"/>
      <c r="SK698" s="26"/>
      <c r="SL698" s="26"/>
      <c r="SM698" s="26"/>
      <c r="SN698" s="26"/>
      <c r="SO698" s="26"/>
      <c r="SP698" s="26"/>
      <c r="AAV698" s="26"/>
      <c r="AAW698" s="26"/>
      <c r="AAX698" s="26"/>
      <c r="AAY698" s="26"/>
      <c r="AAZ698" s="26"/>
      <c r="ABA698" s="26"/>
      <c r="ABB698" s="26"/>
      <c r="ABC698" s="26"/>
      <c r="ABD698" s="26"/>
      <c r="ABE698" s="26"/>
      <c r="ABF698" s="26"/>
      <c r="ABG698" s="26"/>
      <c r="ABH698" s="26"/>
      <c r="ABI698" s="26"/>
      <c r="ABJ698" s="26"/>
      <c r="ABK698" s="26"/>
      <c r="ABL698" s="26"/>
      <c r="ABM698" s="26"/>
      <c r="ABN698" s="26"/>
      <c r="ABO698" s="26"/>
      <c r="ABP698" s="26"/>
      <c r="ABQ698" s="26"/>
      <c r="ABR698" s="26"/>
      <c r="ABS698" s="26"/>
      <c r="ABT698" s="26"/>
      <c r="ABU698" s="26"/>
      <c r="ABV698" s="26"/>
      <c r="ABW698" s="26"/>
      <c r="ABX698" s="26"/>
      <c r="ABY698" s="26"/>
      <c r="ABZ698" s="26"/>
      <c r="ACA698" s="26"/>
      <c r="ACB698" s="26"/>
      <c r="ACC698" s="26"/>
      <c r="ACD698" s="26"/>
      <c r="ACE698" s="26"/>
      <c r="ACF698" s="26"/>
      <c r="ACG698" s="26"/>
      <c r="ACH698" s="26"/>
      <c r="ACI698" s="26"/>
      <c r="ACJ698" s="26"/>
      <c r="ACK698" s="26"/>
      <c r="ACL698" s="26"/>
      <c r="ACM698" s="26"/>
      <c r="ACN698" s="26"/>
      <c r="ACO698" s="26"/>
      <c r="ACP698" s="26"/>
      <c r="ACQ698" s="26"/>
      <c r="ACR698" s="26"/>
      <c r="ACS698" s="26"/>
      <c r="ACT698" s="26"/>
      <c r="ACU698" s="26"/>
      <c r="ACV698" s="26"/>
      <c r="ACW698" s="26"/>
      <c r="ACX698" s="26"/>
      <c r="ACY698" s="26"/>
      <c r="ACZ698" s="26"/>
      <c r="ADA698" s="26"/>
      <c r="ADB698" s="26"/>
      <c r="ADC698" s="26"/>
      <c r="ADD698" s="26"/>
      <c r="ADE698" s="26"/>
      <c r="ADF698" s="26"/>
      <c r="ADG698" s="26"/>
      <c r="ADH698" s="26"/>
      <c r="ADI698" s="26"/>
      <c r="ADJ698" s="26"/>
      <c r="ADK698" s="26"/>
      <c r="ADL698" s="26"/>
      <c r="ADM698" s="26"/>
      <c r="ADN698" s="26"/>
      <c r="ADO698" s="26"/>
      <c r="ADP698" s="26"/>
      <c r="ADQ698" s="26"/>
      <c r="ADR698" s="26"/>
      <c r="ADS698" s="26"/>
      <c r="ADT698" s="26"/>
      <c r="ADU698" s="26"/>
      <c r="ADV698" s="26"/>
      <c r="ADW698" s="26"/>
      <c r="ADX698" s="26"/>
      <c r="ADY698" s="26"/>
      <c r="ADZ698" s="26"/>
      <c r="AEA698" s="26"/>
      <c r="AEB698" s="26"/>
      <c r="AEC698" s="26"/>
      <c r="AED698" s="26"/>
      <c r="AEE698" s="26"/>
      <c r="AEF698" s="26"/>
      <c r="AEG698" s="26"/>
      <c r="AEH698" s="26"/>
      <c r="AEI698" s="26"/>
      <c r="AEJ698" s="26"/>
      <c r="AEK698" s="26"/>
      <c r="AEL698" s="26"/>
      <c r="AEM698" s="26"/>
      <c r="AEN698" s="26"/>
      <c r="AEO698" s="26"/>
      <c r="AEP698" s="26"/>
      <c r="AEQ698" s="26"/>
      <c r="AER698" s="26"/>
      <c r="AES698" s="26"/>
      <c r="AET698" s="26"/>
      <c r="AEU698" s="26"/>
      <c r="AEV698" s="26"/>
      <c r="AEW698" s="26"/>
      <c r="AEX698" s="26"/>
      <c r="AEY698" s="26"/>
      <c r="AEZ698" s="26"/>
      <c r="AFA698" s="26"/>
      <c r="AFB698" s="26"/>
      <c r="AFC698" s="26"/>
      <c r="AFD698" s="26"/>
      <c r="AFE698" s="26"/>
      <c r="AFF698" s="26"/>
      <c r="AFG698" s="26"/>
      <c r="AFH698" s="26"/>
      <c r="AFI698" s="26"/>
      <c r="AFJ698" s="26"/>
      <c r="AFK698" s="26"/>
      <c r="AFL698" s="26"/>
      <c r="AFM698" s="26"/>
      <c r="AFN698" s="26"/>
      <c r="AFO698" s="26"/>
      <c r="AFP698" s="26"/>
      <c r="AFQ698" s="26"/>
      <c r="AFR698" s="26"/>
      <c r="AFS698" s="26"/>
      <c r="AFT698" s="26"/>
      <c r="AFU698" s="26"/>
      <c r="AFV698" s="26"/>
      <c r="AFW698" s="26"/>
      <c r="AFX698" s="26"/>
      <c r="AFY698" s="26"/>
      <c r="AFZ698" s="26"/>
      <c r="AGA698" s="26"/>
      <c r="AGB698" s="26"/>
      <c r="AGC698" s="26"/>
      <c r="AGD698" s="26"/>
      <c r="AGE698" s="26"/>
      <c r="AGF698" s="26"/>
      <c r="AGG698" s="26"/>
      <c r="AGH698" s="26"/>
      <c r="AGI698" s="26"/>
      <c r="AGJ698" s="26"/>
      <c r="AGK698" s="26"/>
      <c r="AGL698" s="26"/>
      <c r="AGM698" s="26"/>
      <c r="AGN698" s="26"/>
      <c r="AGO698" s="26"/>
    </row>
    <row r="699" spans="371:873" x14ac:dyDescent="0.25">
      <c r="NG699" s="26"/>
      <c r="NH699" s="26"/>
      <c r="NI699" s="26"/>
      <c r="NJ699" s="26"/>
      <c r="NK699" s="26"/>
      <c r="NL699" s="26"/>
      <c r="NM699" s="26"/>
      <c r="NN699" s="26"/>
      <c r="NO699" s="26"/>
      <c r="NP699" s="26"/>
      <c r="NQ699" s="26"/>
      <c r="NR699" s="26"/>
      <c r="NS699" s="26"/>
      <c r="NT699" s="26"/>
      <c r="NU699" s="26"/>
      <c r="NV699" s="26"/>
      <c r="NW699" s="26"/>
      <c r="NX699" s="26"/>
      <c r="NY699" s="26"/>
      <c r="NZ699" s="26"/>
      <c r="OA699" s="26"/>
      <c r="OB699" s="26"/>
      <c r="OC699" s="26"/>
      <c r="OD699" s="26"/>
      <c r="OE699" s="26"/>
      <c r="OF699" s="26"/>
      <c r="OG699" s="26"/>
      <c r="OH699" s="26"/>
      <c r="OI699" s="26"/>
      <c r="OJ699" s="26"/>
      <c r="OK699" s="26"/>
      <c r="OL699" s="26"/>
      <c r="OM699" s="26"/>
      <c r="ON699" s="26"/>
      <c r="OO699" s="26"/>
      <c r="OP699" s="26"/>
      <c r="OQ699" s="26"/>
      <c r="OR699" s="26"/>
      <c r="OS699" s="26"/>
      <c r="OT699" s="26"/>
      <c r="OU699" s="26"/>
      <c r="OV699" s="26"/>
      <c r="OW699" s="26"/>
      <c r="OX699" s="26"/>
      <c r="OY699" s="26"/>
      <c r="OZ699" s="26"/>
      <c r="PA699" s="26"/>
      <c r="PB699" s="26"/>
      <c r="PC699" s="26"/>
      <c r="PD699" s="26"/>
      <c r="PE699" s="26"/>
      <c r="PF699" s="26"/>
      <c r="PG699" s="26"/>
      <c r="PH699" s="26"/>
      <c r="PI699" s="26"/>
      <c r="PJ699" s="26"/>
      <c r="PK699" s="26"/>
      <c r="PL699" s="26"/>
      <c r="PM699" s="26"/>
      <c r="PN699" s="26"/>
      <c r="PO699" s="26"/>
      <c r="PP699" s="26"/>
      <c r="PQ699" s="26"/>
      <c r="PR699" s="26"/>
      <c r="PS699" s="26"/>
      <c r="PT699" s="26"/>
      <c r="PU699" s="26"/>
      <c r="PV699" s="26"/>
      <c r="PW699" s="26"/>
      <c r="PX699" s="26"/>
      <c r="PY699" s="26"/>
      <c r="PZ699" s="26"/>
      <c r="QA699" s="26"/>
      <c r="QB699" s="26"/>
      <c r="QC699" s="26"/>
      <c r="QD699" s="26"/>
      <c r="QE699" s="26"/>
      <c r="QF699" s="26"/>
      <c r="QG699" s="26"/>
      <c r="QH699" s="26"/>
      <c r="QI699" s="26"/>
      <c r="QJ699" s="26"/>
      <c r="QK699" s="26"/>
      <c r="QL699" s="26"/>
      <c r="QM699" s="26"/>
      <c r="QN699" s="26"/>
      <c r="QO699" s="26"/>
      <c r="QP699" s="26"/>
      <c r="QQ699" s="26"/>
      <c r="QR699" s="26"/>
      <c r="QS699" s="26"/>
      <c r="QT699" s="26"/>
      <c r="QU699" s="26"/>
      <c r="QV699" s="26"/>
      <c r="QW699" s="26"/>
      <c r="QX699" s="26"/>
      <c r="QY699" s="26"/>
      <c r="QZ699" s="26"/>
      <c r="RA699" s="26"/>
      <c r="RB699" s="26"/>
      <c r="RC699" s="26"/>
      <c r="RD699" s="26"/>
      <c r="RE699" s="26"/>
      <c r="RF699" s="26"/>
      <c r="RG699" s="26"/>
      <c r="RH699" s="26"/>
      <c r="RI699" s="26"/>
      <c r="RJ699" s="26"/>
      <c r="RK699" s="26"/>
      <c r="RL699" s="26"/>
      <c r="RM699" s="26"/>
      <c r="RN699" s="26"/>
      <c r="RO699" s="26"/>
      <c r="RP699" s="26"/>
      <c r="RQ699" s="26"/>
      <c r="RR699" s="26"/>
      <c r="RS699" s="26"/>
      <c r="RT699" s="26"/>
      <c r="RU699" s="26"/>
      <c r="RV699" s="26"/>
      <c r="RW699" s="26"/>
      <c r="RX699" s="26"/>
      <c r="RY699" s="26"/>
      <c r="RZ699" s="26"/>
      <c r="SA699" s="26"/>
      <c r="SB699" s="26"/>
      <c r="SC699" s="26"/>
      <c r="SD699" s="26"/>
      <c r="SE699" s="26"/>
      <c r="SF699" s="26"/>
      <c r="SG699" s="26"/>
      <c r="SH699" s="26"/>
      <c r="SI699" s="26"/>
      <c r="SJ699" s="26"/>
      <c r="SK699" s="26"/>
      <c r="SL699" s="26"/>
      <c r="SM699" s="26"/>
      <c r="SN699" s="26"/>
      <c r="SO699" s="26"/>
      <c r="SP699" s="26"/>
      <c r="AAV699" s="26"/>
      <c r="AAW699" s="26"/>
      <c r="AAX699" s="26"/>
      <c r="AAY699" s="26"/>
      <c r="AAZ699" s="26"/>
      <c r="ABA699" s="26"/>
      <c r="ABB699" s="26"/>
      <c r="ABC699" s="26"/>
      <c r="ABD699" s="26"/>
      <c r="ABE699" s="26"/>
      <c r="ABF699" s="26"/>
      <c r="ABG699" s="26"/>
      <c r="ABH699" s="26"/>
      <c r="ABI699" s="26"/>
      <c r="ABJ699" s="26"/>
      <c r="ABK699" s="26"/>
      <c r="ABL699" s="26"/>
      <c r="ABM699" s="26"/>
      <c r="ABN699" s="26"/>
      <c r="ABO699" s="26"/>
      <c r="ABP699" s="26"/>
      <c r="ABQ699" s="26"/>
      <c r="ABR699" s="26"/>
      <c r="ABS699" s="26"/>
      <c r="ABT699" s="26"/>
      <c r="ABU699" s="26"/>
      <c r="ABV699" s="26"/>
      <c r="ABW699" s="26"/>
      <c r="ABX699" s="26"/>
      <c r="ABY699" s="26"/>
      <c r="ABZ699" s="26"/>
      <c r="ACA699" s="26"/>
      <c r="ACB699" s="26"/>
      <c r="ACC699" s="26"/>
      <c r="ACD699" s="26"/>
      <c r="ACE699" s="26"/>
      <c r="ACF699" s="26"/>
      <c r="ACG699" s="26"/>
      <c r="ACH699" s="26"/>
      <c r="ACI699" s="26"/>
      <c r="ACJ699" s="26"/>
      <c r="ACK699" s="26"/>
      <c r="ACL699" s="26"/>
      <c r="ACM699" s="26"/>
      <c r="ACN699" s="26"/>
      <c r="ACO699" s="26"/>
      <c r="ACP699" s="26"/>
      <c r="ACQ699" s="26"/>
      <c r="ACR699" s="26"/>
      <c r="ACS699" s="26"/>
      <c r="ACT699" s="26"/>
      <c r="ACU699" s="26"/>
      <c r="ACV699" s="26"/>
      <c r="ACW699" s="26"/>
      <c r="ACX699" s="26"/>
      <c r="ACY699" s="26"/>
      <c r="ACZ699" s="26"/>
      <c r="ADA699" s="26"/>
      <c r="ADB699" s="26"/>
      <c r="ADC699" s="26"/>
      <c r="ADD699" s="26"/>
      <c r="ADE699" s="26"/>
      <c r="ADF699" s="26"/>
      <c r="ADG699" s="26"/>
      <c r="ADH699" s="26"/>
      <c r="ADI699" s="26"/>
      <c r="ADJ699" s="26"/>
      <c r="ADK699" s="26"/>
      <c r="ADL699" s="26"/>
      <c r="ADM699" s="26"/>
      <c r="ADN699" s="26"/>
      <c r="ADO699" s="26"/>
      <c r="ADP699" s="26"/>
      <c r="ADQ699" s="26"/>
      <c r="ADR699" s="26"/>
      <c r="ADS699" s="26"/>
      <c r="ADT699" s="26"/>
      <c r="ADU699" s="26"/>
      <c r="ADV699" s="26"/>
      <c r="ADW699" s="26"/>
      <c r="ADX699" s="26"/>
      <c r="ADY699" s="26"/>
      <c r="ADZ699" s="26"/>
      <c r="AEA699" s="26"/>
      <c r="AEB699" s="26"/>
      <c r="AEC699" s="26"/>
      <c r="AED699" s="26"/>
      <c r="AEE699" s="26"/>
      <c r="AEF699" s="26"/>
      <c r="AEG699" s="26"/>
      <c r="AEH699" s="26"/>
      <c r="AEI699" s="26"/>
      <c r="AEJ699" s="26"/>
      <c r="AEK699" s="26"/>
      <c r="AEL699" s="26"/>
      <c r="AEM699" s="26"/>
      <c r="AEN699" s="26"/>
      <c r="AEO699" s="26"/>
      <c r="AEP699" s="26"/>
      <c r="AEQ699" s="26"/>
      <c r="AER699" s="26"/>
      <c r="AES699" s="26"/>
      <c r="AET699" s="26"/>
      <c r="AEU699" s="26"/>
      <c r="AEV699" s="26"/>
      <c r="AEW699" s="26"/>
      <c r="AEX699" s="26"/>
      <c r="AEY699" s="26"/>
      <c r="AEZ699" s="26"/>
      <c r="AFA699" s="26"/>
      <c r="AFB699" s="26"/>
      <c r="AFC699" s="26"/>
      <c r="AFD699" s="26"/>
      <c r="AFE699" s="26"/>
      <c r="AFF699" s="26"/>
      <c r="AFG699" s="26"/>
      <c r="AFH699" s="26"/>
      <c r="AFI699" s="26"/>
      <c r="AFJ699" s="26"/>
      <c r="AFK699" s="26"/>
      <c r="AFL699" s="26"/>
      <c r="AFM699" s="26"/>
      <c r="AFN699" s="26"/>
      <c r="AFO699" s="26"/>
      <c r="AFP699" s="26"/>
      <c r="AFQ699" s="26"/>
      <c r="AFR699" s="26"/>
      <c r="AFS699" s="26"/>
      <c r="AFT699" s="26"/>
      <c r="AFU699" s="26"/>
      <c r="AFV699" s="26"/>
      <c r="AFW699" s="26"/>
      <c r="AFX699" s="26"/>
      <c r="AFY699" s="26"/>
      <c r="AFZ699" s="26"/>
      <c r="AGA699" s="26"/>
      <c r="AGB699" s="26"/>
      <c r="AGC699" s="26"/>
      <c r="AGD699" s="26"/>
      <c r="AGE699" s="26"/>
      <c r="AGF699" s="26"/>
      <c r="AGG699" s="26"/>
      <c r="AGH699" s="26"/>
      <c r="AGI699" s="26"/>
      <c r="AGJ699" s="26"/>
      <c r="AGK699" s="26"/>
      <c r="AGL699" s="26"/>
      <c r="AGM699" s="26"/>
      <c r="AGN699" s="26"/>
      <c r="AGO699" s="26"/>
    </row>
    <row r="700" spans="371:873" x14ac:dyDescent="0.25">
      <c r="NG700" s="26"/>
      <c r="NH700" s="26"/>
      <c r="NI700" s="26"/>
      <c r="NJ700" s="26"/>
      <c r="NK700" s="26"/>
      <c r="NL700" s="26"/>
      <c r="NM700" s="26"/>
      <c r="NN700" s="26"/>
      <c r="NO700" s="26"/>
      <c r="NP700" s="26"/>
      <c r="NQ700" s="26"/>
      <c r="NR700" s="26"/>
      <c r="NS700" s="26"/>
      <c r="NT700" s="26"/>
      <c r="NU700" s="26"/>
      <c r="NV700" s="26"/>
      <c r="NW700" s="26"/>
      <c r="NX700" s="26"/>
      <c r="NY700" s="26"/>
      <c r="NZ700" s="26"/>
      <c r="OA700" s="26"/>
      <c r="OB700" s="26"/>
      <c r="OC700" s="26"/>
      <c r="OD700" s="26"/>
      <c r="OE700" s="26"/>
      <c r="OF700" s="26"/>
      <c r="OG700" s="26"/>
      <c r="OH700" s="26"/>
      <c r="OI700" s="26"/>
      <c r="OJ700" s="26"/>
      <c r="OK700" s="26"/>
      <c r="OL700" s="26"/>
      <c r="OM700" s="26"/>
      <c r="ON700" s="26"/>
      <c r="OO700" s="26"/>
      <c r="OP700" s="26"/>
      <c r="OQ700" s="26"/>
      <c r="OR700" s="26"/>
      <c r="OS700" s="26"/>
      <c r="OT700" s="26"/>
      <c r="OU700" s="26"/>
      <c r="OV700" s="26"/>
      <c r="OW700" s="26"/>
      <c r="OX700" s="26"/>
      <c r="OY700" s="26"/>
      <c r="OZ700" s="26"/>
      <c r="PA700" s="26"/>
      <c r="PB700" s="26"/>
      <c r="PC700" s="26"/>
      <c r="PD700" s="26"/>
      <c r="PE700" s="26"/>
      <c r="PF700" s="26"/>
      <c r="PG700" s="26"/>
      <c r="PH700" s="26"/>
      <c r="PI700" s="26"/>
      <c r="PJ700" s="26"/>
      <c r="PK700" s="26"/>
      <c r="PL700" s="26"/>
      <c r="PM700" s="26"/>
      <c r="PN700" s="26"/>
      <c r="PO700" s="26"/>
      <c r="PP700" s="26"/>
      <c r="PQ700" s="26"/>
      <c r="PR700" s="26"/>
      <c r="PS700" s="26"/>
      <c r="PT700" s="26"/>
      <c r="PU700" s="26"/>
      <c r="PV700" s="26"/>
      <c r="PW700" s="26"/>
      <c r="PX700" s="26"/>
      <c r="PY700" s="26"/>
      <c r="PZ700" s="26"/>
      <c r="QA700" s="26"/>
      <c r="QB700" s="26"/>
      <c r="QC700" s="26"/>
      <c r="QD700" s="26"/>
      <c r="QE700" s="26"/>
      <c r="QF700" s="26"/>
      <c r="QG700" s="26"/>
      <c r="QH700" s="26"/>
      <c r="QI700" s="26"/>
      <c r="QJ700" s="26"/>
      <c r="QK700" s="26"/>
      <c r="QL700" s="26"/>
      <c r="QM700" s="26"/>
      <c r="QN700" s="26"/>
      <c r="QO700" s="26"/>
      <c r="QP700" s="26"/>
      <c r="QQ700" s="26"/>
      <c r="QR700" s="26"/>
      <c r="QS700" s="26"/>
      <c r="QT700" s="26"/>
      <c r="QU700" s="26"/>
      <c r="QV700" s="26"/>
      <c r="QW700" s="26"/>
      <c r="QX700" s="26"/>
      <c r="QY700" s="26"/>
      <c r="QZ700" s="26"/>
      <c r="RA700" s="26"/>
      <c r="RB700" s="26"/>
      <c r="RC700" s="26"/>
      <c r="RD700" s="26"/>
      <c r="RE700" s="26"/>
      <c r="RF700" s="26"/>
      <c r="RG700" s="26"/>
      <c r="RH700" s="26"/>
      <c r="RI700" s="26"/>
      <c r="RJ700" s="26"/>
      <c r="RK700" s="26"/>
      <c r="RL700" s="26"/>
      <c r="RM700" s="26"/>
      <c r="RN700" s="26"/>
      <c r="RO700" s="26"/>
      <c r="RP700" s="26"/>
      <c r="RQ700" s="26"/>
      <c r="RR700" s="26"/>
      <c r="RS700" s="26"/>
      <c r="RT700" s="26"/>
      <c r="RU700" s="26"/>
      <c r="RV700" s="26"/>
      <c r="RW700" s="26"/>
      <c r="RX700" s="26"/>
      <c r="RY700" s="26"/>
      <c r="RZ700" s="26"/>
      <c r="SA700" s="26"/>
      <c r="SB700" s="26"/>
      <c r="SC700" s="26"/>
      <c r="SD700" s="26"/>
      <c r="SE700" s="26"/>
      <c r="SF700" s="26"/>
      <c r="SG700" s="26"/>
      <c r="SH700" s="26"/>
      <c r="SI700" s="26"/>
      <c r="SJ700" s="26"/>
      <c r="SK700" s="26"/>
      <c r="SL700" s="26"/>
      <c r="SM700" s="26"/>
      <c r="SN700" s="26"/>
      <c r="SO700" s="26"/>
      <c r="SP700" s="26"/>
      <c r="AAV700" s="26"/>
      <c r="AAW700" s="26"/>
      <c r="AAX700" s="26"/>
      <c r="AAY700" s="26"/>
      <c r="AAZ700" s="26"/>
      <c r="ABA700" s="26"/>
      <c r="ABB700" s="26"/>
      <c r="ABC700" s="26"/>
      <c r="ABD700" s="26"/>
      <c r="ABE700" s="26"/>
      <c r="ABF700" s="26"/>
      <c r="ABG700" s="26"/>
      <c r="ABH700" s="26"/>
      <c r="ABI700" s="26"/>
      <c r="ABJ700" s="26"/>
      <c r="ABK700" s="26"/>
      <c r="ABL700" s="26"/>
      <c r="ABM700" s="26"/>
      <c r="ABN700" s="26"/>
      <c r="ABO700" s="26"/>
      <c r="ABP700" s="26"/>
      <c r="ABQ700" s="26"/>
      <c r="ABR700" s="26"/>
      <c r="ABS700" s="26"/>
      <c r="ABT700" s="26"/>
      <c r="ABU700" s="26"/>
      <c r="ABV700" s="26"/>
      <c r="ABW700" s="26"/>
      <c r="ABX700" s="26"/>
      <c r="ABY700" s="26"/>
      <c r="ABZ700" s="26"/>
      <c r="ACA700" s="26"/>
      <c r="ACB700" s="26"/>
      <c r="ACC700" s="26"/>
      <c r="ACD700" s="26"/>
      <c r="ACE700" s="26"/>
      <c r="ACF700" s="26"/>
      <c r="ACG700" s="26"/>
      <c r="ACH700" s="26"/>
      <c r="ACI700" s="26"/>
      <c r="ACJ700" s="26"/>
      <c r="ACK700" s="26"/>
      <c r="ACL700" s="26"/>
      <c r="ACM700" s="26"/>
      <c r="ACN700" s="26"/>
      <c r="ACO700" s="26"/>
      <c r="ACP700" s="26"/>
      <c r="ACQ700" s="26"/>
      <c r="ACR700" s="26"/>
      <c r="ACS700" s="26"/>
      <c r="ACT700" s="26"/>
      <c r="ACU700" s="26"/>
      <c r="ACV700" s="26"/>
      <c r="ACW700" s="26"/>
      <c r="ACX700" s="26"/>
      <c r="ACY700" s="26"/>
      <c r="ACZ700" s="26"/>
      <c r="ADA700" s="26"/>
      <c r="ADB700" s="26"/>
      <c r="ADC700" s="26"/>
      <c r="ADD700" s="26"/>
      <c r="ADE700" s="26"/>
      <c r="ADF700" s="26"/>
      <c r="ADG700" s="26"/>
      <c r="ADH700" s="26"/>
      <c r="ADI700" s="26"/>
      <c r="ADJ700" s="26"/>
      <c r="ADK700" s="26"/>
      <c r="ADL700" s="26"/>
      <c r="ADM700" s="26"/>
      <c r="ADN700" s="26"/>
      <c r="ADO700" s="26"/>
      <c r="ADP700" s="26"/>
      <c r="ADQ700" s="26"/>
      <c r="ADR700" s="26"/>
      <c r="ADS700" s="26"/>
      <c r="ADT700" s="26"/>
      <c r="ADU700" s="26"/>
      <c r="ADV700" s="26"/>
      <c r="ADW700" s="26"/>
      <c r="ADX700" s="26"/>
      <c r="ADY700" s="26"/>
      <c r="ADZ700" s="26"/>
      <c r="AEA700" s="26"/>
      <c r="AEB700" s="26"/>
      <c r="AEC700" s="26"/>
      <c r="AED700" s="26"/>
      <c r="AEE700" s="26"/>
      <c r="AEF700" s="26"/>
      <c r="AEG700" s="26"/>
      <c r="AEH700" s="26"/>
      <c r="AEI700" s="26"/>
      <c r="AEJ700" s="26"/>
      <c r="AEK700" s="26"/>
      <c r="AEL700" s="26"/>
      <c r="AEM700" s="26"/>
      <c r="AEN700" s="26"/>
      <c r="AEO700" s="26"/>
      <c r="AEP700" s="26"/>
      <c r="AEQ700" s="26"/>
      <c r="AER700" s="26"/>
      <c r="AES700" s="26"/>
      <c r="AET700" s="26"/>
      <c r="AEU700" s="26"/>
      <c r="AEV700" s="26"/>
      <c r="AEW700" s="26"/>
      <c r="AEX700" s="26"/>
      <c r="AEY700" s="26"/>
      <c r="AEZ700" s="26"/>
      <c r="AFA700" s="26"/>
      <c r="AFB700" s="26"/>
      <c r="AFC700" s="26"/>
      <c r="AFD700" s="26"/>
      <c r="AFE700" s="26"/>
      <c r="AFF700" s="26"/>
      <c r="AFG700" s="26"/>
      <c r="AFH700" s="26"/>
      <c r="AFI700" s="26"/>
      <c r="AFJ700" s="26"/>
      <c r="AFK700" s="26"/>
      <c r="AFL700" s="26"/>
      <c r="AFM700" s="26"/>
      <c r="AFN700" s="26"/>
      <c r="AFO700" s="26"/>
      <c r="AFP700" s="26"/>
      <c r="AFQ700" s="26"/>
      <c r="AFR700" s="26"/>
      <c r="AFS700" s="26"/>
      <c r="AFT700" s="26"/>
      <c r="AFU700" s="26"/>
      <c r="AFV700" s="26"/>
      <c r="AFW700" s="26"/>
      <c r="AFX700" s="26"/>
      <c r="AFY700" s="26"/>
      <c r="AFZ700" s="26"/>
      <c r="AGA700" s="26"/>
      <c r="AGB700" s="26"/>
      <c r="AGC700" s="26"/>
      <c r="AGD700" s="26"/>
      <c r="AGE700" s="26"/>
      <c r="AGF700" s="26"/>
      <c r="AGG700" s="26"/>
      <c r="AGH700" s="26"/>
      <c r="AGI700" s="26"/>
      <c r="AGJ700" s="26"/>
      <c r="AGK700" s="26"/>
      <c r="AGL700" s="26"/>
      <c r="AGM700" s="26"/>
      <c r="AGN700" s="26"/>
      <c r="AGO700" s="26"/>
    </row>
    <row r="701" spans="371:873" x14ac:dyDescent="0.25">
      <c r="NG701" s="26"/>
      <c r="NH701" s="26"/>
      <c r="NI701" s="26"/>
      <c r="NJ701" s="26"/>
      <c r="NK701" s="26"/>
      <c r="NL701" s="26"/>
      <c r="NM701" s="26"/>
      <c r="NN701" s="26"/>
      <c r="NO701" s="26"/>
      <c r="NP701" s="26"/>
      <c r="NQ701" s="26"/>
      <c r="NR701" s="26"/>
      <c r="NS701" s="26"/>
      <c r="NT701" s="26"/>
      <c r="NU701" s="26"/>
      <c r="NV701" s="26"/>
      <c r="NW701" s="26"/>
      <c r="NX701" s="26"/>
      <c r="NY701" s="26"/>
      <c r="NZ701" s="26"/>
      <c r="OA701" s="26"/>
      <c r="OB701" s="26"/>
      <c r="OC701" s="26"/>
      <c r="OD701" s="26"/>
      <c r="OE701" s="26"/>
      <c r="OF701" s="26"/>
      <c r="OG701" s="26"/>
      <c r="OH701" s="26"/>
      <c r="OI701" s="26"/>
      <c r="OJ701" s="26"/>
      <c r="OK701" s="26"/>
      <c r="OL701" s="26"/>
      <c r="OM701" s="26"/>
      <c r="ON701" s="26"/>
      <c r="OO701" s="26"/>
      <c r="OP701" s="26"/>
      <c r="OQ701" s="26"/>
      <c r="OR701" s="26"/>
      <c r="OS701" s="26"/>
      <c r="OT701" s="26"/>
      <c r="OU701" s="26"/>
      <c r="OV701" s="26"/>
      <c r="OW701" s="26"/>
      <c r="OX701" s="26"/>
      <c r="OY701" s="26"/>
      <c r="OZ701" s="26"/>
      <c r="PA701" s="26"/>
      <c r="PB701" s="26"/>
      <c r="PC701" s="26"/>
      <c r="PD701" s="26"/>
      <c r="PE701" s="26"/>
      <c r="PF701" s="26"/>
      <c r="PG701" s="26"/>
      <c r="PH701" s="26"/>
      <c r="PI701" s="26"/>
      <c r="PJ701" s="26"/>
      <c r="PK701" s="26"/>
      <c r="PL701" s="26"/>
      <c r="PM701" s="26"/>
      <c r="PN701" s="26"/>
      <c r="PO701" s="26"/>
      <c r="PP701" s="26"/>
      <c r="PQ701" s="26"/>
      <c r="PR701" s="26"/>
      <c r="PS701" s="26"/>
      <c r="PT701" s="26"/>
      <c r="PU701" s="26"/>
      <c r="PV701" s="26"/>
      <c r="PW701" s="26"/>
      <c r="PX701" s="26"/>
      <c r="PY701" s="26"/>
      <c r="PZ701" s="26"/>
      <c r="QA701" s="26"/>
      <c r="QB701" s="26"/>
      <c r="QC701" s="26"/>
      <c r="QD701" s="26"/>
      <c r="QE701" s="26"/>
      <c r="QF701" s="26"/>
      <c r="QG701" s="26"/>
      <c r="QH701" s="26"/>
      <c r="QI701" s="26"/>
      <c r="QJ701" s="26"/>
      <c r="QK701" s="26"/>
      <c r="QL701" s="26"/>
      <c r="QM701" s="26"/>
      <c r="QN701" s="26"/>
      <c r="QO701" s="26"/>
      <c r="QP701" s="26"/>
      <c r="QQ701" s="26"/>
      <c r="QR701" s="26"/>
      <c r="QS701" s="26"/>
      <c r="QT701" s="26"/>
      <c r="QU701" s="26"/>
      <c r="QV701" s="26"/>
      <c r="QW701" s="26"/>
      <c r="QX701" s="26"/>
      <c r="QY701" s="26"/>
      <c r="QZ701" s="26"/>
      <c r="RA701" s="26"/>
      <c r="RB701" s="26"/>
      <c r="RC701" s="26"/>
      <c r="RD701" s="26"/>
      <c r="RE701" s="26"/>
      <c r="RF701" s="26"/>
      <c r="RG701" s="26"/>
      <c r="RH701" s="26"/>
      <c r="RI701" s="26"/>
      <c r="RJ701" s="26"/>
      <c r="RK701" s="26"/>
      <c r="RL701" s="26"/>
      <c r="RM701" s="26"/>
      <c r="RN701" s="26"/>
      <c r="RO701" s="26"/>
      <c r="RP701" s="26"/>
      <c r="RQ701" s="26"/>
      <c r="RR701" s="26"/>
      <c r="RS701" s="26"/>
      <c r="RT701" s="26"/>
      <c r="RU701" s="26"/>
      <c r="RV701" s="26"/>
      <c r="RW701" s="26"/>
      <c r="RX701" s="26"/>
      <c r="RY701" s="26"/>
      <c r="RZ701" s="26"/>
      <c r="SA701" s="26"/>
      <c r="SB701" s="26"/>
      <c r="SC701" s="26"/>
      <c r="SD701" s="26"/>
      <c r="SE701" s="26"/>
      <c r="SF701" s="26"/>
      <c r="SG701" s="26"/>
      <c r="SH701" s="26"/>
      <c r="SI701" s="26"/>
      <c r="SJ701" s="26"/>
      <c r="SK701" s="26"/>
      <c r="SL701" s="26"/>
      <c r="SM701" s="26"/>
      <c r="SN701" s="26"/>
      <c r="SO701" s="26"/>
      <c r="SP701" s="26"/>
      <c r="AAV701" s="26"/>
      <c r="AAW701" s="26"/>
      <c r="AAX701" s="26"/>
      <c r="AAY701" s="26"/>
      <c r="AAZ701" s="26"/>
      <c r="ABA701" s="26"/>
      <c r="ABB701" s="26"/>
      <c r="ABC701" s="26"/>
      <c r="ABD701" s="26"/>
      <c r="ABE701" s="26"/>
      <c r="ABF701" s="26"/>
      <c r="ABG701" s="26"/>
      <c r="ABH701" s="26"/>
      <c r="ABI701" s="26"/>
      <c r="ABJ701" s="26"/>
      <c r="ABK701" s="26"/>
      <c r="ABL701" s="26"/>
      <c r="ABM701" s="26"/>
      <c r="ABN701" s="26"/>
      <c r="ABO701" s="26"/>
      <c r="ABP701" s="26"/>
      <c r="ABQ701" s="26"/>
      <c r="ABR701" s="26"/>
      <c r="ABS701" s="26"/>
      <c r="ABT701" s="26"/>
      <c r="ABU701" s="26"/>
      <c r="ABV701" s="26"/>
      <c r="ABW701" s="26"/>
      <c r="ABX701" s="26"/>
      <c r="ABY701" s="26"/>
      <c r="ABZ701" s="26"/>
      <c r="ACA701" s="26"/>
      <c r="ACB701" s="26"/>
      <c r="ACC701" s="26"/>
      <c r="ACD701" s="26"/>
      <c r="ACE701" s="26"/>
      <c r="ACF701" s="26"/>
      <c r="ACG701" s="26"/>
      <c r="ACH701" s="26"/>
      <c r="ACI701" s="26"/>
      <c r="ACJ701" s="26"/>
      <c r="ACK701" s="26"/>
      <c r="ACL701" s="26"/>
      <c r="ACM701" s="26"/>
      <c r="ACN701" s="26"/>
      <c r="ACO701" s="26"/>
      <c r="ACP701" s="26"/>
      <c r="ACQ701" s="26"/>
      <c r="ACR701" s="26"/>
      <c r="ACS701" s="26"/>
      <c r="ACT701" s="26"/>
      <c r="ACU701" s="26"/>
      <c r="ACV701" s="26"/>
      <c r="ACW701" s="26"/>
      <c r="ACX701" s="26"/>
      <c r="ACY701" s="26"/>
      <c r="ACZ701" s="26"/>
      <c r="ADA701" s="26"/>
      <c r="ADB701" s="26"/>
      <c r="ADC701" s="26"/>
      <c r="ADD701" s="26"/>
      <c r="ADE701" s="26"/>
      <c r="ADF701" s="26"/>
      <c r="ADG701" s="26"/>
      <c r="ADH701" s="26"/>
      <c r="ADI701" s="26"/>
      <c r="ADJ701" s="26"/>
      <c r="ADK701" s="26"/>
      <c r="ADL701" s="26"/>
      <c r="ADM701" s="26"/>
      <c r="ADN701" s="26"/>
      <c r="ADO701" s="26"/>
      <c r="ADP701" s="26"/>
      <c r="ADQ701" s="26"/>
      <c r="ADR701" s="26"/>
      <c r="ADS701" s="26"/>
      <c r="ADT701" s="26"/>
      <c r="ADU701" s="26"/>
      <c r="ADV701" s="26"/>
      <c r="ADW701" s="26"/>
      <c r="ADX701" s="26"/>
      <c r="ADY701" s="26"/>
      <c r="ADZ701" s="26"/>
      <c r="AEA701" s="26"/>
      <c r="AEB701" s="26"/>
      <c r="AEC701" s="26"/>
      <c r="AED701" s="26"/>
      <c r="AEE701" s="26"/>
      <c r="AEF701" s="26"/>
      <c r="AEG701" s="26"/>
      <c r="AEH701" s="26"/>
      <c r="AEI701" s="26"/>
      <c r="AEJ701" s="26"/>
      <c r="AEK701" s="26"/>
      <c r="AEL701" s="26"/>
      <c r="AEM701" s="26"/>
      <c r="AEN701" s="26"/>
      <c r="AEO701" s="26"/>
      <c r="AEP701" s="26"/>
      <c r="AEQ701" s="26"/>
      <c r="AER701" s="26"/>
      <c r="AES701" s="26"/>
      <c r="AET701" s="26"/>
      <c r="AEU701" s="26"/>
      <c r="AEV701" s="26"/>
      <c r="AEW701" s="26"/>
      <c r="AEX701" s="26"/>
      <c r="AEY701" s="26"/>
      <c r="AEZ701" s="26"/>
      <c r="AFA701" s="26"/>
      <c r="AFB701" s="26"/>
      <c r="AFC701" s="26"/>
      <c r="AFD701" s="26"/>
      <c r="AFE701" s="26"/>
      <c r="AFF701" s="26"/>
      <c r="AFG701" s="26"/>
      <c r="AFH701" s="26"/>
      <c r="AFI701" s="26"/>
      <c r="AFJ701" s="26"/>
      <c r="AFK701" s="26"/>
      <c r="AFL701" s="26"/>
      <c r="AFM701" s="26"/>
      <c r="AFN701" s="26"/>
      <c r="AFO701" s="26"/>
      <c r="AFP701" s="26"/>
      <c r="AFQ701" s="26"/>
      <c r="AFR701" s="26"/>
      <c r="AFS701" s="26"/>
      <c r="AFT701" s="26"/>
      <c r="AFU701" s="26"/>
      <c r="AFV701" s="26"/>
      <c r="AFW701" s="26"/>
      <c r="AFX701" s="26"/>
      <c r="AFY701" s="26"/>
      <c r="AFZ701" s="26"/>
      <c r="AGA701" s="26"/>
      <c r="AGB701" s="26"/>
      <c r="AGC701" s="26"/>
      <c r="AGD701" s="26"/>
      <c r="AGE701" s="26"/>
      <c r="AGF701" s="26"/>
      <c r="AGG701" s="26"/>
      <c r="AGH701" s="26"/>
      <c r="AGI701" s="26"/>
      <c r="AGJ701" s="26"/>
      <c r="AGK701" s="26"/>
      <c r="AGL701" s="26"/>
      <c r="AGM701" s="26"/>
      <c r="AGN701" s="26"/>
      <c r="AGO701" s="26"/>
    </row>
    <row r="702" spans="371:873" x14ac:dyDescent="0.25">
      <c r="NG702" s="26"/>
      <c r="NH702" s="26"/>
      <c r="NI702" s="26"/>
      <c r="NJ702" s="26"/>
      <c r="NK702" s="26"/>
      <c r="NL702" s="26"/>
      <c r="NM702" s="26"/>
      <c r="NN702" s="26"/>
      <c r="NO702" s="26"/>
      <c r="NP702" s="26"/>
      <c r="NQ702" s="26"/>
      <c r="NR702" s="26"/>
      <c r="NS702" s="26"/>
      <c r="NT702" s="26"/>
      <c r="NU702" s="26"/>
      <c r="NV702" s="26"/>
      <c r="NW702" s="26"/>
      <c r="NX702" s="26"/>
      <c r="NY702" s="26"/>
      <c r="NZ702" s="26"/>
      <c r="OA702" s="26"/>
      <c r="OB702" s="26"/>
      <c r="OC702" s="26"/>
      <c r="OD702" s="26"/>
      <c r="OE702" s="26"/>
      <c r="OF702" s="26"/>
      <c r="OG702" s="26"/>
      <c r="OH702" s="26"/>
      <c r="OI702" s="26"/>
      <c r="OJ702" s="26"/>
      <c r="OK702" s="26"/>
      <c r="OL702" s="26"/>
      <c r="OM702" s="26"/>
      <c r="ON702" s="26"/>
      <c r="OO702" s="26"/>
      <c r="OP702" s="26"/>
      <c r="OQ702" s="26"/>
      <c r="OR702" s="26"/>
      <c r="OS702" s="26"/>
      <c r="OT702" s="26"/>
      <c r="OU702" s="26"/>
      <c r="OV702" s="26"/>
      <c r="OW702" s="26"/>
      <c r="OX702" s="26"/>
      <c r="OY702" s="26"/>
      <c r="OZ702" s="26"/>
      <c r="PA702" s="26"/>
      <c r="PB702" s="26"/>
      <c r="PC702" s="26"/>
      <c r="PD702" s="26"/>
      <c r="PE702" s="26"/>
      <c r="PF702" s="26"/>
      <c r="PG702" s="26"/>
      <c r="PH702" s="26"/>
      <c r="PI702" s="26"/>
      <c r="PJ702" s="26"/>
      <c r="PK702" s="26"/>
      <c r="PL702" s="26"/>
      <c r="PM702" s="26"/>
      <c r="PN702" s="26"/>
      <c r="PO702" s="26"/>
      <c r="PP702" s="26"/>
      <c r="PQ702" s="26"/>
      <c r="PR702" s="26"/>
      <c r="PS702" s="26"/>
      <c r="PT702" s="26"/>
      <c r="PU702" s="26"/>
      <c r="PV702" s="26"/>
      <c r="PW702" s="26"/>
      <c r="PX702" s="26"/>
      <c r="PY702" s="26"/>
      <c r="PZ702" s="26"/>
      <c r="QA702" s="26"/>
      <c r="QB702" s="26"/>
      <c r="QC702" s="26"/>
      <c r="QD702" s="26"/>
      <c r="QE702" s="26"/>
      <c r="QF702" s="26"/>
      <c r="QG702" s="26"/>
      <c r="QH702" s="26"/>
      <c r="QI702" s="26"/>
      <c r="QJ702" s="26"/>
      <c r="QK702" s="26"/>
      <c r="QL702" s="26"/>
      <c r="QM702" s="26"/>
      <c r="QN702" s="26"/>
      <c r="QO702" s="26"/>
      <c r="QP702" s="26"/>
      <c r="QQ702" s="26"/>
      <c r="QR702" s="26"/>
      <c r="QS702" s="26"/>
      <c r="QT702" s="26"/>
      <c r="QU702" s="26"/>
      <c r="QV702" s="26"/>
      <c r="QW702" s="26"/>
      <c r="QX702" s="26"/>
      <c r="QY702" s="26"/>
      <c r="QZ702" s="26"/>
      <c r="RA702" s="26"/>
      <c r="RB702" s="26"/>
      <c r="RC702" s="26"/>
      <c r="RD702" s="26"/>
      <c r="RE702" s="26"/>
      <c r="RF702" s="26"/>
      <c r="RG702" s="26"/>
      <c r="RH702" s="26"/>
      <c r="RI702" s="26"/>
      <c r="RJ702" s="26"/>
      <c r="RK702" s="26"/>
      <c r="RL702" s="26"/>
      <c r="RM702" s="26"/>
      <c r="RN702" s="26"/>
      <c r="RO702" s="26"/>
      <c r="RP702" s="26"/>
      <c r="RQ702" s="26"/>
      <c r="RR702" s="26"/>
      <c r="RS702" s="26"/>
      <c r="RT702" s="26"/>
      <c r="RU702" s="26"/>
      <c r="RV702" s="26"/>
      <c r="RW702" s="26"/>
      <c r="RX702" s="26"/>
      <c r="RY702" s="26"/>
      <c r="RZ702" s="26"/>
      <c r="SA702" s="26"/>
      <c r="SB702" s="26"/>
      <c r="SC702" s="26"/>
      <c r="SD702" s="26"/>
      <c r="SE702" s="26"/>
      <c r="SF702" s="26"/>
      <c r="SG702" s="26"/>
      <c r="SH702" s="26"/>
      <c r="SI702" s="26"/>
      <c r="SJ702" s="26"/>
      <c r="SK702" s="26"/>
      <c r="SL702" s="26"/>
      <c r="SM702" s="26"/>
      <c r="SN702" s="26"/>
      <c r="SO702" s="26"/>
      <c r="SP702" s="26"/>
      <c r="AAV702" s="26"/>
      <c r="AAW702" s="26"/>
      <c r="AAX702" s="26"/>
      <c r="AAY702" s="26"/>
      <c r="AAZ702" s="26"/>
      <c r="ABA702" s="26"/>
      <c r="ABB702" s="26"/>
      <c r="ABC702" s="26"/>
      <c r="ABD702" s="26"/>
      <c r="ABE702" s="26"/>
      <c r="ABF702" s="26"/>
      <c r="ABG702" s="26"/>
      <c r="ABH702" s="26"/>
      <c r="ABI702" s="26"/>
      <c r="ABJ702" s="26"/>
      <c r="ABK702" s="26"/>
      <c r="ABL702" s="26"/>
      <c r="ABM702" s="26"/>
      <c r="ABN702" s="26"/>
      <c r="ABO702" s="26"/>
      <c r="ABP702" s="26"/>
      <c r="ABQ702" s="26"/>
      <c r="ABR702" s="26"/>
      <c r="ABS702" s="26"/>
      <c r="ABT702" s="26"/>
      <c r="ABU702" s="26"/>
      <c r="ABV702" s="26"/>
      <c r="ABW702" s="26"/>
      <c r="ABX702" s="26"/>
      <c r="ABY702" s="26"/>
      <c r="ABZ702" s="26"/>
      <c r="ACA702" s="26"/>
      <c r="ACB702" s="26"/>
      <c r="ACC702" s="26"/>
      <c r="ACD702" s="26"/>
      <c r="ACE702" s="26"/>
      <c r="ACF702" s="26"/>
      <c r="ACG702" s="26"/>
      <c r="ACH702" s="26"/>
      <c r="ACI702" s="26"/>
      <c r="ACJ702" s="26"/>
      <c r="ACK702" s="26"/>
      <c r="ACL702" s="26"/>
      <c r="ACM702" s="26"/>
      <c r="ACN702" s="26"/>
      <c r="ACO702" s="26"/>
      <c r="ACP702" s="26"/>
      <c r="ACQ702" s="26"/>
      <c r="ACR702" s="26"/>
      <c r="ACS702" s="26"/>
      <c r="ACT702" s="26"/>
      <c r="ACU702" s="26"/>
      <c r="ACV702" s="26"/>
      <c r="ACW702" s="26"/>
      <c r="ACX702" s="26"/>
      <c r="ACY702" s="26"/>
      <c r="ACZ702" s="26"/>
      <c r="ADA702" s="26"/>
      <c r="ADB702" s="26"/>
      <c r="ADC702" s="26"/>
      <c r="ADD702" s="26"/>
      <c r="ADE702" s="26"/>
      <c r="ADF702" s="26"/>
      <c r="ADG702" s="26"/>
      <c r="ADH702" s="26"/>
      <c r="ADI702" s="26"/>
      <c r="ADJ702" s="26"/>
      <c r="ADK702" s="26"/>
      <c r="ADL702" s="26"/>
      <c r="ADM702" s="26"/>
      <c r="ADN702" s="26"/>
      <c r="ADO702" s="26"/>
      <c r="ADP702" s="26"/>
      <c r="ADQ702" s="26"/>
      <c r="ADR702" s="26"/>
      <c r="ADS702" s="26"/>
      <c r="ADT702" s="26"/>
      <c r="ADU702" s="26"/>
      <c r="ADV702" s="26"/>
      <c r="ADW702" s="26"/>
      <c r="ADX702" s="26"/>
      <c r="ADY702" s="26"/>
      <c r="ADZ702" s="26"/>
      <c r="AEA702" s="26"/>
      <c r="AEB702" s="26"/>
      <c r="AEC702" s="26"/>
      <c r="AED702" s="26"/>
      <c r="AEE702" s="26"/>
      <c r="AEF702" s="26"/>
      <c r="AEG702" s="26"/>
      <c r="AEH702" s="26"/>
      <c r="AEI702" s="26"/>
      <c r="AEJ702" s="26"/>
      <c r="AEK702" s="26"/>
      <c r="AEL702" s="26"/>
      <c r="AEM702" s="26"/>
      <c r="AEN702" s="26"/>
      <c r="AEO702" s="26"/>
      <c r="AEP702" s="26"/>
      <c r="AEQ702" s="26"/>
      <c r="AER702" s="26"/>
      <c r="AES702" s="26"/>
      <c r="AET702" s="26"/>
      <c r="AEU702" s="26"/>
      <c r="AEV702" s="26"/>
      <c r="AEW702" s="26"/>
      <c r="AEX702" s="26"/>
      <c r="AEY702" s="26"/>
      <c r="AEZ702" s="26"/>
      <c r="AFA702" s="26"/>
      <c r="AFB702" s="26"/>
      <c r="AFC702" s="26"/>
      <c r="AFD702" s="26"/>
      <c r="AFE702" s="26"/>
      <c r="AFF702" s="26"/>
      <c r="AFG702" s="26"/>
      <c r="AFH702" s="26"/>
      <c r="AFI702" s="26"/>
      <c r="AFJ702" s="26"/>
      <c r="AFK702" s="26"/>
      <c r="AFL702" s="26"/>
      <c r="AFM702" s="26"/>
      <c r="AFN702" s="26"/>
      <c r="AFO702" s="26"/>
      <c r="AFP702" s="26"/>
      <c r="AFQ702" s="26"/>
      <c r="AFR702" s="26"/>
      <c r="AFS702" s="26"/>
      <c r="AFT702" s="26"/>
      <c r="AFU702" s="26"/>
      <c r="AFV702" s="26"/>
      <c r="AFW702" s="26"/>
      <c r="AFX702" s="26"/>
      <c r="AFY702" s="26"/>
      <c r="AFZ702" s="26"/>
      <c r="AGA702" s="26"/>
      <c r="AGB702" s="26"/>
      <c r="AGC702" s="26"/>
      <c r="AGD702" s="26"/>
      <c r="AGE702" s="26"/>
      <c r="AGF702" s="26"/>
      <c r="AGG702" s="26"/>
      <c r="AGH702" s="26"/>
      <c r="AGI702" s="26"/>
      <c r="AGJ702" s="26"/>
      <c r="AGK702" s="26"/>
      <c r="AGL702" s="26"/>
      <c r="AGM702" s="26"/>
      <c r="AGN702" s="26"/>
      <c r="AGO702" s="26"/>
    </row>
    <row r="703" spans="371:873" x14ac:dyDescent="0.25">
      <c r="NG703" s="26"/>
      <c r="NH703" s="26"/>
      <c r="NI703" s="26"/>
      <c r="NJ703" s="26"/>
      <c r="NK703" s="26"/>
      <c r="NL703" s="26"/>
      <c r="NM703" s="26"/>
      <c r="NN703" s="26"/>
      <c r="NO703" s="26"/>
      <c r="NP703" s="26"/>
      <c r="NQ703" s="26"/>
      <c r="NR703" s="26"/>
      <c r="NS703" s="26"/>
      <c r="NT703" s="26"/>
      <c r="NU703" s="26"/>
      <c r="NV703" s="26"/>
      <c r="NW703" s="26"/>
      <c r="NX703" s="26"/>
      <c r="NY703" s="26"/>
      <c r="NZ703" s="26"/>
      <c r="OA703" s="26"/>
      <c r="OB703" s="26"/>
      <c r="OC703" s="26"/>
      <c r="OD703" s="26"/>
      <c r="OE703" s="26"/>
      <c r="OF703" s="26"/>
      <c r="OG703" s="26"/>
      <c r="OH703" s="26"/>
      <c r="OI703" s="26"/>
      <c r="OJ703" s="26"/>
      <c r="OK703" s="26"/>
      <c r="OL703" s="26"/>
      <c r="OM703" s="26"/>
      <c r="ON703" s="26"/>
      <c r="OO703" s="26"/>
      <c r="OP703" s="26"/>
      <c r="OQ703" s="26"/>
      <c r="OR703" s="26"/>
      <c r="OS703" s="26"/>
      <c r="OT703" s="26"/>
      <c r="OU703" s="26"/>
      <c r="OV703" s="26"/>
      <c r="OW703" s="26"/>
      <c r="OX703" s="26"/>
      <c r="OY703" s="26"/>
      <c r="OZ703" s="26"/>
      <c r="PA703" s="26"/>
      <c r="PB703" s="26"/>
      <c r="PC703" s="26"/>
      <c r="PD703" s="26"/>
      <c r="PE703" s="26"/>
      <c r="PF703" s="26"/>
      <c r="PG703" s="26"/>
      <c r="PH703" s="26"/>
      <c r="PI703" s="26"/>
      <c r="PJ703" s="26"/>
      <c r="PK703" s="26"/>
      <c r="PL703" s="26"/>
      <c r="PM703" s="26"/>
      <c r="PN703" s="26"/>
      <c r="PO703" s="26"/>
      <c r="PP703" s="26"/>
      <c r="PQ703" s="26"/>
      <c r="PR703" s="26"/>
      <c r="PS703" s="26"/>
      <c r="PT703" s="26"/>
      <c r="PU703" s="26"/>
      <c r="PV703" s="26"/>
      <c r="PW703" s="26"/>
      <c r="PX703" s="26"/>
      <c r="PY703" s="26"/>
      <c r="PZ703" s="26"/>
      <c r="QA703" s="26"/>
      <c r="QB703" s="26"/>
      <c r="QC703" s="26"/>
      <c r="QD703" s="26"/>
      <c r="QE703" s="26"/>
      <c r="QF703" s="26"/>
      <c r="QG703" s="26"/>
      <c r="QH703" s="26"/>
      <c r="QI703" s="26"/>
      <c r="QJ703" s="26"/>
      <c r="QK703" s="26"/>
      <c r="QL703" s="26"/>
      <c r="QM703" s="26"/>
      <c r="QN703" s="26"/>
      <c r="QO703" s="26"/>
      <c r="QP703" s="26"/>
      <c r="QQ703" s="26"/>
      <c r="QR703" s="26"/>
      <c r="QS703" s="26"/>
      <c r="QT703" s="26"/>
      <c r="QU703" s="26"/>
      <c r="QV703" s="26"/>
      <c r="QW703" s="26"/>
      <c r="QX703" s="26"/>
      <c r="QY703" s="26"/>
      <c r="QZ703" s="26"/>
      <c r="RA703" s="26"/>
      <c r="RB703" s="26"/>
      <c r="RC703" s="26"/>
      <c r="RD703" s="26"/>
      <c r="RE703" s="26"/>
      <c r="RF703" s="26"/>
      <c r="RG703" s="26"/>
      <c r="RH703" s="26"/>
      <c r="RI703" s="26"/>
      <c r="RJ703" s="26"/>
      <c r="RK703" s="26"/>
      <c r="RL703" s="26"/>
      <c r="RM703" s="26"/>
      <c r="RN703" s="26"/>
      <c r="RO703" s="26"/>
      <c r="RP703" s="26"/>
      <c r="RQ703" s="26"/>
      <c r="RR703" s="26"/>
      <c r="RS703" s="26"/>
      <c r="RT703" s="26"/>
      <c r="RU703" s="26"/>
      <c r="RV703" s="26"/>
      <c r="RW703" s="26"/>
      <c r="RX703" s="26"/>
      <c r="RY703" s="26"/>
      <c r="RZ703" s="26"/>
      <c r="SA703" s="26"/>
      <c r="SB703" s="26"/>
      <c r="SC703" s="26"/>
      <c r="SD703" s="26"/>
      <c r="SE703" s="26"/>
      <c r="SF703" s="26"/>
      <c r="SG703" s="26"/>
      <c r="SH703" s="26"/>
      <c r="SI703" s="26"/>
      <c r="SJ703" s="26"/>
      <c r="SK703" s="26"/>
      <c r="SL703" s="26"/>
      <c r="SM703" s="26"/>
      <c r="SN703" s="26"/>
      <c r="SO703" s="26"/>
      <c r="SP703" s="26"/>
      <c r="AAV703" s="26"/>
      <c r="AAW703" s="26"/>
      <c r="AAX703" s="26"/>
      <c r="AAY703" s="26"/>
      <c r="AAZ703" s="26"/>
      <c r="ABA703" s="26"/>
      <c r="ABB703" s="26"/>
      <c r="ABC703" s="26"/>
      <c r="ABD703" s="26"/>
      <c r="ABE703" s="26"/>
      <c r="ABF703" s="26"/>
      <c r="ABG703" s="26"/>
      <c r="ABH703" s="26"/>
      <c r="ABI703" s="26"/>
      <c r="ABJ703" s="26"/>
      <c r="ABK703" s="26"/>
      <c r="ABL703" s="26"/>
      <c r="ABM703" s="26"/>
      <c r="ABN703" s="26"/>
      <c r="ABO703" s="26"/>
      <c r="ABP703" s="26"/>
      <c r="ABQ703" s="26"/>
      <c r="ABR703" s="26"/>
      <c r="ABS703" s="26"/>
      <c r="ABT703" s="26"/>
      <c r="ABU703" s="26"/>
      <c r="ABV703" s="26"/>
      <c r="ABW703" s="26"/>
      <c r="ABX703" s="26"/>
      <c r="ABY703" s="26"/>
      <c r="ABZ703" s="26"/>
      <c r="ACA703" s="26"/>
      <c r="ACB703" s="26"/>
      <c r="ACC703" s="26"/>
      <c r="ACD703" s="26"/>
      <c r="ACE703" s="26"/>
      <c r="ACF703" s="26"/>
      <c r="ACG703" s="26"/>
      <c r="ACH703" s="26"/>
      <c r="ACI703" s="26"/>
      <c r="ACJ703" s="26"/>
      <c r="ACK703" s="26"/>
      <c r="ACL703" s="26"/>
      <c r="ACM703" s="26"/>
      <c r="ACN703" s="26"/>
      <c r="ACO703" s="26"/>
      <c r="ACP703" s="26"/>
      <c r="ACQ703" s="26"/>
      <c r="ACR703" s="26"/>
      <c r="ACS703" s="26"/>
      <c r="ACT703" s="26"/>
      <c r="ACU703" s="26"/>
      <c r="ACV703" s="26"/>
      <c r="ACW703" s="26"/>
      <c r="ACX703" s="26"/>
      <c r="ACY703" s="26"/>
      <c r="ACZ703" s="26"/>
      <c r="ADA703" s="26"/>
      <c r="ADB703" s="26"/>
      <c r="ADC703" s="26"/>
      <c r="ADD703" s="26"/>
      <c r="ADE703" s="26"/>
      <c r="ADF703" s="26"/>
      <c r="ADG703" s="26"/>
      <c r="ADH703" s="26"/>
      <c r="ADI703" s="26"/>
      <c r="ADJ703" s="26"/>
      <c r="ADK703" s="26"/>
      <c r="ADL703" s="26"/>
      <c r="ADM703" s="26"/>
      <c r="ADN703" s="26"/>
      <c r="ADO703" s="26"/>
      <c r="ADP703" s="26"/>
      <c r="ADQ703" s="26"/>
      <c r="ADR703" s="26"/>
      <c r="ADS703" s="26"/>
      <c r="ADT703" s="26"/>
      <c r="ADU703" s="26"/>
      <c r="ADV703" s="26"/>
      <c r="ADW703" s="26"/>
      <c r="ADX703" s="26"/>
      <c r="ADY703" s="26"/>
      <c r="ADZ703" s="26"/>
      <c r="AEA703" s="26"/>
      <c r="AEB703" s="26"/>
      <c r="AEC703" s="26"/>
      <c r="AED703" s="26"/>
      <c r="AEE703" s="26"/>
      <c r="AEF703" s="26"/>
      <c r="AEG703" s="26"/>
      <c r="AEH703" s="26"/>
      <c r="AEI703" s="26"/>
      <c r="AEJ703" s="26"/>
      <c r="AEK703" s="26"/>
      <c r="AEL703" s="26"/>
      <c r="AEM703" s="26"/>
      <c r="AEN703" s="26"/>
      <c r="AEO703" s="26"/>
      <c r="AEP703" s="26"/>
      <c r="AEQ703" s="26"/>
      <c r="AER703" s="26"/>
      <c r="AES703" s="26"/>
      <c r="AET703" s="26"/>
      <c r="AEU703" s="26"/>
      <c r="AEV703" s="26"/>
      <c r="AEW703" s="26"/>
      <c r="AEX703" s="26"/>
      <c r="AEY703" s="26"/>
      <c r="AEZ703" s="26"/>
      <c r="AFA703" s="26"/>
      <c r="AFB703" s="26"/>
      <c r="AFC703" s="26"/>
      <c r="AFD703" s="26"/>
      <c r="AFE703" s="26"/>
      <c r="AFF703" s="26"/>
      <c r="AFG703" s="26"/>
      <c r="AFH703" s="26"/>
      <c r="AFI703" s="26"/>
      <c r="AFJ703" s="26"/>
      <c r="AFK703" s="26"/>
      <c r="AFL703" s="26"/>
      <c r="AFM703" s="26"/>
      <c r="AFN703" s="26"/>
      <c r="AFO703" s="26"/>
      <c r="AFP703" s="26"/>
      <c r="AFQ703" s="26"/>
      <c r="AFR703" s="26"/>
      <c r="AFS703" s="26"/>
      <c r="AFT703" s="26"/>
      <c r="AFU703" s="26"/>
      <c r="AFV703" s="26"/>
      <c r="AFW703" s="26"/>
      <c r="AFX703" s="26"/>
      <c r="AFY703" s="26"/>
      <c r="AFZ703" s="26"/>
      <c r="AGA703" s="26"/>
      <c r="AGB703" s="26"/>
      <c r="AGC703" s="26"/>
      <c r="AGD703" s="26"/>
      <c r="AGE703" s="26"/>
      <c r="AGF703" s="26"/>
      <c r="AGG703" s="26"/>
      <c r="AGH703" s="26"/>
      <c r="AGI703" s="26"/>
      <c r="AGJ703" s="26"/>
      <c r="AGK703" s="26"/>
      <c r="AGL703" s="26"/>
      <c r="AGM703" s="26"/>
      <c r="AGN703" s="26"/>
      <c r="AGO703" s="26"/>
    </row>
    <row r="704" spans="371:873" x14ac:dyDescent="0.25">
      <c r="NG704" s="26"/>
      <c r="NH704" s="26"/>
      <c r="NI704" s="26"/>
      <c r="NJ704" s="26"/>
      <c r="NK704" s="26"/>
      <c r="NL704" s="26"/>
      <c r="NM704" s="26"/>
      <c r="NN704" s="26"/>
      <c r="NO704" s="26"/>
      <c r="NP704" s="26"/>
      <c r="NQ704" s="26"/>
      <c r="NR704" s="26"/>
      <c r="NS704" s="26"/>
      <c r="NT704" s="26"/>
      <c r="NU704" s="26"/>
      <c r="NV704" s="26"/>
      <c r="NW704" s="26"/>
      <c r="NX704" s="26"/>
      <c r="NY704" s="26"/>
      <c r="NZ704" s="26"/>
      <c r="OA704" s="26"/>
      <c r="OB704" s="26"/>
      <c r="OC704" s="26"/>
      <c r="OD704" s="26"/>
      <c r="OE704" s="26"/>
      <c r="OF704" s="26"/>
      <c r="OG704" s="26"/>
      <c r="OH704" s="26"/>
      <c r="OI704" s="26"/>
      <c r="OJ704" s="26"/>
      <c r="OK704" s="26"/>
      <c r="OL704" s="26"/>
      <c r="OM704" s="26"/>
      <c r="ON704" s="26"/>
      <c r="OO704" s="26"/>
      <c r="OP704" s="26"/>
      <c r="OQ704" s="26"/>
      <c r="OR704" s="26"/>
      <c r="OS704" s="26"/>
      <c r="OT704" s="26"/>
      <c r="OU704" s="26"/>
      <c r="OV704" s="26"/>
      <c r="OW704" s="26"/>
      <c r="OX704" s="26"/>
      <c r="OY704" s="26"/>
      <c r="OZ704" s="26"/>
      <c r="PA704" s="26"/>
      <c r="PB704" s="26"/>
      <c r="PC704" s="26"/>
      <c r="PD704" s="26"/>
      <c r="PE704" s="26"/>
      <c r="PF704" s="26"/>
      <c r="PG704" s="26"/>
      <c r="PH704" s="26"/>
      <c r="PI704" s="26"/>
      <c r="PJ704" s="26"/>
      <c r="PK704" s="26"/>
      <c r="PL704" s="26"/>
      <c r="PM704" s="26"/>
      <c r="PN704" s="26"/>
      <c r="PO704" s="26"/>
      <c r="PP704" s="26"/>
      <c r="PQ704" s="26"/>
      <c r="PR704" s="26"/>
      <c r="PS704" s="26"/>
      <c r="PT704" s="26"/>
      <c r="PU704" s="26"/>
      <c r="PV704" s="26"/>
      <c r="PW704" s="26"/>
      <c r="PX704" s="26"/>
      <c r="PY704" s="26"/>
      <c r="PZ704" s="26"/>
      <c r="QA704" s="26"/>
      <c r="QB704" s="26"/>
      <c r="QC704" s="26"/>
      <c r="QD704" s="26"/>
      <c r="QE704" s="26"/>
      <c r="QF704" s="26"/>
      <c r="QG704" s="26"/>
      <c r="QH704" s="26"/>
      <c r="QI704" s="26"/>
      <c r="QJ704" s="26"/>
      <c r="QK704" s="26"/>
      <c r="QL704" s="26"/>
      <c r="QM704" s="26"/>
      <c r="QN704" s="26"/>
      <c r="QO704" s="26"/>
      <c r="QP704" s="26"/>
      <c r="QQ704" s="26"/>
      <c r="QR704" s="26"/>
      <c r="QS704" s="26"/>
      <c r="QT704" s="26"/>
      <c r="QU704" s="26"/>
      <c r="QV704" s="26"/>
      <c r="QW704" s="26"/>
      <c r="QX704" s="26"/>
      <c r="QY704" s="26"/>
      <c r="QZ704" s="26"/>
      <c r="RA704" s="26"/>
      <c r="RB704" s="26"/>
      <c r="RC704" s="26"/>
      <c r="RD704" s="26"/>
      <c r="RE704" s="26"/>
      <c r="RF704" s="26"/>
      <c r="RG704" s="26"/>
      <c r="RH704" s="26"/>
      <c r="RI704" s="26"/>
      <c r="RJ704" s="26"/>
      <c r="RK704" s="26"/>
      <c r="RL704" s="26"/>
      <c r="RM704" s="26"/>
      <c r="RN704" s="26"/>
      <c r="RO704" s="26"/>
      <c r="RP704" s="26"/>
      <c r="RQ704" s="26"/>
      <c r="RR704" s="26"/>
      <c r="RS704" s="26"/>
      <c r="RT704" s="26"/>
      <c r="RU704" s="26"/>
      <c r="RV704" s="26"/>
      <c r="RW704" s="26"/>
      <c r="RX704" s="26"/>
      <c r="RY704" s="26"/>
      <c r="RZ704" s="26"/>
      <c r="SA704" s="26"/>
      <c r="SB704" s="26"/>
      <c r="SC704" s="26"/>
      <c r="SD704" s="26"/>
      <c r="SE704" s="26"/>
      <c r="SF704" s="26"/>
      <c r="SG704" s="26"/>
      <c r="SH704" s="26"/>
      <c r="SI704" s="26"/>
      <c r="SJ704" s="26"/>
      <c r="SK704" s="26"/>
      <c r="SL704" s="26"/>
      <c r="SM704" s="26"/>
      <c r="SN704" s="26"/>
      <c r="SO704" s="26"/>
      <c r="SP704" s="26"/>
      <c r="AAV704" s="26"/>
      <c r="AAW704" s="26"/>
      <c r="AAX704" s="26"/>
      <c r="AAY704" s="26"/>
      <c r="AAZ704" s="26"/>
      <c r="ABA704" s="26"/>
      <c r="ABB704" s="26"/>
      <c r="ABC704" s="26"/>
      <c r="ABD704" s="26"/>
      <c r="ABE704" s="26"/>
      <c r="ABF704" s="26"/>
      <c r="ABG704" s="26"/>
      <c r="ABH704" s="26"/>
      <c r="ABI704" s="26"/>
      <c r="ABJ704" s="26"/>
      <c r="ABK704" s="26"/>
      <c r="ABL704" s="26"/>
      <c r="ABM704" s="26"/>
      <c r="ABN704" s="26"/>
      <c r="ABO704" s="26"/>
      <c r="ABP704" s="26"/>
      <c r="ABQ704" s="26"/>
      <c r="ABR704" s="26"/>
      <c r="ABS704" s="26"/>
      <c r="ABT704" s="26"/>
      <c r="ABU704" s="26"/>
      <c r="ABV704" s="26"/>
      <c r="ABW704" s="26"/>
      <c r="ABX704" s="26"/>
      <c r="ABY704" s="26"/>
      <c r="ABZ704" s="26"/>
      <c r="ACA704" s="26"/>
      <c r="ACB704" s="26"/>
      <c r="ACC704" s="26"/>
      <c r="ACD704" s="26"/>
      <c r="ACE704" s="26"/>
      <c r="ACF704" s="26"/>
      <c r="ACG704" s="26"/>
      <c r="ACH704" s="26"/>
      <c r="ACI704" s="26"/>
      <c r="ACJ704" s="26"/>
      <c r="ACK704" s="26"/>
      <c r="ACL704" s="26"/>
      <c r="ACM704" s="26"/>
      <c r="ACN704" s="26"/>
      <c r="ACO704" s="26"/>
      <c r="ACP704" s="26"/>
      <c r="ACQ704" s="26"/>
      <c r="ACR704" s="26"/>
      <c r="ACS704" s="26"/>
      <c r="ACT704" s="26"/>
      <c r="ACU704" s="26"/>
      <c r="ACV704" s="26"/>
      <c r="ACW704" s="26"/>
      <c r="ACX704" s="26"/>
      <c r="ACY704" s="26"/>
      <c r="ACZ704" s="26"/>
      <c r="ADA704" s="26"/>
      <c r="ADB704" s="26"/>
      <c r="ADC704" s="26"/>
      <c r="ADD704" s="26"/>
      <c r="ADE704" s="26"/>
      <c r="ADF704" s="26"/>
      <c r="ADG704" s="26"/>
      <c r="ADH704" s="26"/>
      <c r="ADI704" s="26"/>
      <c r="ADJ704" s="26"/>
      <c r="ADK704" s="26"/>
      <c r="ADL704" s="26"/>
      <c r="ADM704" s="26"/>
      <c r="ADN704" s="26"/>
      <c r="ADO704" s="26"/>
      <c r="ADP704" s="26"/>
      <c r="ADQ704" s="26"/>
      <c r="ADR704" s="26"/>
      <c r="ADS704" s="26"/>
      <c r="ADT704" s="26"/>
      <c r="ADU704" s="26"/>
      <c r="ADV704" s="26"/>
      <c r="ADW704" s="26"/>
      <c r="ADX704" s="26"/>
      <c r="ADY704" s="26"/>
      <c r="ADZ704" s="26"/>
      <c r="AEA704" s="26"/>
      <c r="AEB704" s="26"/>
      <c r="AEC704" s="26"/>
      <c r="AED704" s="26"/>
      <c r="AEE704" s="26"/>
      <c r="AEF704" s="26"/>
      <c r="AEG704" s="26"/>
      <c r="AEH704" s="26"/>
      <c r="AEI704" s="26"/>
      <c r="AEJ704" s="26"/>
      <c r="AEK704" s="26"/>
      <c r="AEL704" s="26"/>
      <c r="AEM704" s="26"/>
      <c r="AEN704" s="26"/>
      <c r="AEO704" s="26"/>
      <c r="AEP704" s="26"/>
      <c r="AEQ704" s="26"/>
      <c r="AER704" s="26"/>
      <c r="AES704" s="26"/>
      <c r="AET704" s="26"/>
      <c r="AEU704" s="26"/>
      <c r="AEV704" s="26"/>
      <c r="AEW704" s="26"/>
      <c r="AEX704" s="26"/>
      <c r="AEY704" s="26"/>
      <c r="AEZ704" s="26"/>
      <c r="AFA704" s="26"/>
      <c r="AFB704" s="26"/>
      <c r="AFC704" s="26"/>
      <c r="AFD704" s="26"/>
      <c r="AFE704" s="26"/>
      <c r="AFF704" s="26"/>
      <c r="AFG704" s="26"/>
      <c r="AFH704" s="26"/>
      <c r="AFI704" s="26"/>
      <c r="AFJ704" s="26"/>
      <c r="AFK704" s="26"/>
      <c r="AFL704" s="26"/>
      <c r="AFM704" s="26"/>
      <c r="AFN704" s="26"/>
      <c r="AFO704" s="26"/>
      <c r="AFP704" s="26"/>
      <c r="AFQ704" s="26"/>
      <c r="AFR704" s="26"/>
      <c r="AFS704" s="26"/>
      <c r="AFT704" s="26"/>
      <c r="AFU704" s="26"/>
      <c r="AFV704" s="26"/>
      <c r="AFW704" s="26"/>
      <c r="AFX704" s="26"/>
      <c r="AFY704" s="26"/>
      <c r="AFZ704" s="26"/>
      <c r="AGA704" s="26"/>
      <c r="AGB704" s="26"/>
      <c r="AGC704" s="26"/>
      <c r="AGD704" s="26"/>
      <c r="AGE704" s="26"/>
      <c r="AGF704" s="26"/>
      <c r="AGG704" s="26"/>
      <c r="AGH704" s="26"/>
      <c r="AGI704" s="26"/>
      <c r="AGJ704" s="26"/>
      <c r="AGK704" s="26"/>
      <c r="AGL704" s="26"/>
      <c r="AGM704" s="26"/>
      <c r="AGN704" s="26"/>
      <c r="AGO704" s="26"/>
    </row>
    <row r="705" spans="371:873" x14ac:dyDescent="0.25">
      <c r="NG705" s="26"/>
      <c r="NH705" s="26"/>
      <c r="NI705" s="26"/>
      <c r="NJ705" s="26"/>
      <c r="NK705" s="26"/>
      <c r="NL705" s="26"/>
      <c r="NM705" s="26"/>
      <c r="NN705" s="26"/>
      <c r="NO705" s="26"/>
      <c r="NP705" s="26"/>
      <c r="NQ705" s="26"/>
      <c r="NR705" s="26"/>
      <c r="NS705" s="26"/>
      <c r="NT705" s="26"/>
      <c r="NU705" s="26"/>
      <c r="NV705" s="26"/>
      <c r="NW705" s="26"/>
      <c r="NX705" s="26"/>
      <c r="NY705" s="26"/>
      <c r="NZ705" s="26"/>
      <c r="OA705" s="26"/>
      <c r="OB705" s="26"/>
      <c r="OC705" s="26"/>
      <c r="OD705" s="26"/>
      <c r="OE705" s="26"/>
      <c r="OF705" s="26"/>
      <c r="OG705" s="26"/>
      <c r="OH705" s="26"/>
      <c r="OI705" s="26"/>
      <c r="OJ705" s="26"/>
      <c r="OK705" s="26"/>
      <c r="OL705" s="26"/>
      <c r="OM705" s="26"/>
      <c r="ON705" s="26"/>
      <c r="OO705" s="26"/>
      <c r="OP705" s="26"/>
      <c r="OQ705" s="26"/>
      <c r="OR705" s="26"/>
      <c r="OS705" s="26"/>
      <c r="OT705" s="26"/>
      <c r="OU705" s="26"/>
      <c r="OV705" s="26"/>
      <c r="OW705" s="26"/>
      <c r="OX705" s="26"/>
      <c r="OY705" s="26"/>
      <c r="OZ705" s="26"/>
      <c r="PA705" s="26"/>
      <c r="PB705" s="26"/>
      <c r="PC705" s="26"/>
      <c r="PD705" s="26"/>
      <c r="PE705" s="26"/>
      <c r="PF705" s="26"/>
      <c r="PG705" s="26"/>
      <c r="PH705" s="26"/>
      <c r="PI705" s="26"/>
      <c r="PJ705" s="26"/>
      <c r="PK705" s="26"/>
      <c r="PL705" s="26"/>
      <c r="PM705" s="26"/>
      <c r="PN705" s="26"/>
      <c r="PO705" s="26"/>
      <c r="PP705" s="26"/>
      <c r="PQ705" s="26"/>
      <c r="PR705" s="26"/>
      <c r="PS705" s="26"/>
      <c r="PT705" s="26"/>
      <c r="PU705" s="26"/>
      <c r="PV705" s="26"/>
      <c r="PW705" s="26"/>
      <c r="PX705" s="26"/>
      <c r="PY705" s="26"/>
      <c r="PZ705" s="26"/>
      <c r="QA705" s="26"/>
      <c r="QB705" s="26"/>
      <c r="QC705" s="26"/>
      <c r="QD705" s="26"/>
      <c r="QE705" s="26"/>
      <c r="QF705" s="26"/>
      <c r="QG705" s="26"/>
      <c r="QH705" s="26"/>
      <c r="QI705" s="26"/>
      <c r="QJ705" s="26"/>
      <c r="QK705" s="26"/>
      <c r="QL705" s="26"/>
      <c r="QM705" s="26"/>
      <c r="QN705" s="26"/>
      <c r="QO705" s="26"/>
      <c r="QP705" s="26"/>
      <c r="QQ705" s="26"/>
      <c r="QR705" s="26"/>
      <c r="QS705" s="26"/>
      <c r="QT705" s="26"/>
      <c r="QU705" s="26"/>
      <c r="QV705" s="26"/>
      <c r="QW705" s="26"/>
      <c r="QX705" s="26"/>
      <c r="QY705" s="26"/>
      <c r="QZ705" s="26"/>
      <c r="RA705" s="26"/>
      <c r="RB705" s="26"/>
      <c r="RC705" s="26"/>
      <c r="RD705" s="26"/>
      <c r="RE705" s="26"/>
      <c r="RF705" s="26"/>
      <c r="RG705" s="26"/>
      <c r="RH705" s="26"/>
      <c r="RI705" s="26"/>
      <c r="RJ705" s="26"/>
      <c r="RK705" s="26"/>
      <c r="RL705" s="26"/>
      <c r="RM705" s="26"/>
      <c r="RN705" s="26"/>
      <c r="RO705" s="26"/>
      <c r="RP705" s="26"/>
      <c r="RQ705" s="26"/>
      <c r="RR705" s="26"/>
      <c r="RS705" s="26"/>
      <c r="RT705" s="26"/>
      <c r="RU705" s="26"/>
      <c r="RV705" s="26"/>
      <c r="RW705" s="26"/>
      <c r="RX705" s="26"/>
      <c r="RY705" s="26"/>
      <c r="RZ705" s="26"/>
      <c r="SA705" s="26"/>
      <c r="SB705" s="26"/>
      <c r="SC705" s="26"/>
      <c r="SD705" s="26"/>
      <c r="SE705" s="26"/>
      <c r="SF705" s="26"/>
      <c r="SG705" s="26"/>
      <c r="SH705" s="26"/>
      <c r="SI705" s="26"/>
      <c r="SJ705" s="26"/>
      <c r="SK705" s="26"/>
      <c r="SL705" s="26"/>
      <c r="SM705" s="26"/>
      <c r="SN705" s="26"/>
      <c r="SO705" s="26"/>
      <c r="SP705" s="26"/>
      <c r="AAV705" s="26"/>
      <c r="AAW705" s="26"/>
      <c r="AAX705" s="26"/>
      <c r="AAY705" s="26"/>
      <c r="AAZ705" s="26"/>
      <c r="ABA705" s="26"/>
      <c r="ABB705" s="26"/>
      <c r="ABC705" s="26"/>
      <c r="ABD705" s="26"/>
      <c r="ABE705" s="26"/>
      <c r="ABF705" s="26"/>
      <c r="ABG705" s="26"/>
      <c r="ABH705" s="26"/>
      <c r="ABI705" s="26"/>
      <c r="ABJ705" s="26"/>
      <c r="ABK705" s="26"/>
      <c r="ABL705" s="26"/>
      <c r="ABM705" s="26"/>
      <c r="ABN705" s="26"/>
      <c r="ABO705" s="26"/>
      <c r="ABP705" s="26"/>
      <c r="ABQ705" s="26"/>
      <c r="ABR705" s="26"/>
      <c r="ABS705" s="26"/>
      <c r="ABT705" s="26"/>
      <c r="ABU705" s="26"/>
      <c r="ABV705" s="26"/>
      <c r="ABW705" s="26"/>
      <c r="ABX705" s="26"/>
      <c r="ABY705" s="26"/>
      <c r="ABZ705" s="26"/>
      <c r="ACA705" s="26"/>
      <c r="ACB705" s="26"/>
      <c r="ACC705" s="26"/>
      <c r="ACD705" s="26"/>
      <c r="ACE705" s="26"/>
      <c r="ACF705" s="26"/>
      <c r="ACG705" s="26"/>
      <c r="ACH705" s="26"/>
      <c r="ACI705" s="26"/>
      <c r="ACJ705" s="26"/>
      <c r="ACK705" s="26"/>
      <c r="ACL705" s="26"/>
      <c r="ACM705" s="26"/>
      <c r="ACN705" s="26"/>
      <c r="ACO705" s="26"/>
      <c r="ACP705" s="26"/>
      <c r="ACQ705" s="26"/>
      <c r="ACR705" s="26"/>
      <c r="ACS705" s="26"/>
      <c r="ACT705" s="26"/>
      <c r="ACU705" s="26"/>
      <c r="ACV705" s="26"/>
      <c r="ACW705" s="26"/>
      <c r="ACX705" s="26"/>
      <c r="ACY705" s="26"/>
      <c r="ACZ705" s="26"/>
      <c r="ADA705" s="26"/>
      <c r="ADB705" s="26"/>
      <c r="ADC705" s="26"/>
      <c r="ADD705" s="26"/>
      <c r="ADE705" s="26"/>
      <c r="ADF705" s="26"/>
      <c r="ADG705" s="26"/>
      <c r="ADH705" s="26"/>
      <c r="ADI705" s="26"/>
      <c r="ADJ705" s="26"/>
      <c r="ADK705" s="26"/>
      <c r="ADL705" s="26"/>
      <c r="ADM705" s="26"/>
      <c r="ADN705" s="26"/>
      <c r="ADO705" s="26"/>
      <c r="ADP705" s="26"/>
      <c r="ADQ705" s="26"/>
      <c r="ADR705" s="26"/>
      <c r="ADS705" s="26"/>
      <c r="ADT705" s="26"/>
      <c r="ADU705" s="26"/>
      <c r="ADV705" s="26"/>
      <c r="ADW705" s="26"/>
      <c r="ADX705" s="26"/>
      <c r="ADY705" s="26"/>
      <c r="ADZ705" s="26"/>
      <c r="AEA705" s="26"/>
      <c r="AEB705" s="26"/>
      <c r="AEC705" s="26"/>
      <c r="AED705" s="26"/>
      <c r="AEE705" s="26"/>
      <c r="AEF705" s="26"/>
      <c r="AEG705" s="26"/>
      <c r="AEH705" s="26"/>
      <c r="AEI705" s="26"/>
      <c r="AEJ705" s="26"/>
      <c r="AEK705" s="26"/>
      <c r="AEL705" s="26"/>
      <c r="AEM705" s="26"/>
      <c r="AEN705" s="26"/>
      <c r="AEO705" s="26"/>
      <c r="AEP705" s="26"/>
      <c r="AEQ705" s="26"/>
      <c r="AER705" s="26"/>
      <c r="AES705" s="26"/>
      <c r="AET705" s="26"/>
      <c r="AEU705" s="26"/>
      <c r="AEV705" s="26"/>
      <c r="AEW705" s="26"/>
      <c r="AEX705" s="26"/>
      <c r="AEY705" s="26"/>
      <c r="AEZ705" s="26"/>
      <c r="AFA705" s="26"/>
      <c r="AFB705" s="26"/>
      <c r="AFC705" s="26"/>
      <c r="AFD705" s="26"/>
      <c r="AFE705" s="26"/>
      <c r="AFF705" s="26"/>
      <c r="AFG705" s="26"/>
      <c r="AFH705" s="26"/>
      <c r="AFI705" s="26"/>
      <c r="AFJ705" s="26"/>
      <c r="AFK705" s="26"/>
      <c r="AFL705" s="26"/>
      <c r="AFM705" s="26"/>
      <c r="AFN705" s="26"/>
      <c r="AFO705" s="26"/>
      <c r="AFP705" s="26"/>
      <c r="AFQ705" s="26"/>
      <c r="AFR705" s="26"/>
      <c r="AFS705" s="26"/>
      <c r="AFT705" s="26"/>
      <c r="AFU705" s="26"/>
      <c r="AFV705" s="26"/>
      <c r="AFW705" s="26"/>
      <c r="AFX705" s="26"/>
      <c r="AFY705" s="26"/>
      <c r="AFZ705" s="26"/>
      <c r="AGA705" s="26"/>
      <c r="AGB705" s="26"/>
      <c r="AGC705" s="26"/>
      <c r="AGD705" s="26"/>
      <c r="AGE705" s="26"/>
      <c r="AGF705" s="26"/>
      <c r="AGG705" s="26"/>
      <c r="AGH705" s="26"/>
      <c r="AGI705" s="26"/>
      <c r="AGJ705" s="26"/>
      <c r="AGK705" s="26"/>
      <c r="AGL705" s="26"/>
      <c r="AGM705" s="26"/>
      <c r="AGN705" s="26"/>
      <c r="AGO705" s="26"/>
    </row>
    <row r="706" spans="371:873" x14ac:dyDescent="0.25">
      <c r="NG706" s="26"/>
      <c r="NH706" s="26"/>
      <c r="NI706" s="26"/>
      <c r="NJ706" s="26"/>
      <c r="NK706" s="26"/>
      <c r="NL706" s="26"/>
      <c r="NM706" s="26"/>
      <c r="NN706" s="26"/>
      <c r="NO706" s="26"/>
      <c r="NP706" s="26"/>
      <c r="NQ706" s="26"/>
      <c r="NR706" s="26"/>
      <c r="NS706" s="26"/>
      <c r="NT706" s="26"/>
      <c r="NU706" s="26"/>
      <c r="NV706" s="26"/>
      <c r="NW706" s="26"/>
      <c r="NX706" s="26"/>
      <c r="NY706" s="26"/>
      <c r="NZ706" s="26"/>
      <c r="OA706" s="26"/>
      <c r="OB706" s="26"/>
      <c r="OC706" s="26"/>
      <c r="OD706" s="26"/>
      <c r="OE706" s="26"/>
      <c r="OF706" s="26"/>
      <c r="OG706" s="26"/>
      <c r="OH706" s="26"/>
      <c r="OI706" s="26"/>
      <c r="OJ706" s="26"/>
      <c r="OK706" s="26"/>
      <c r="OL706" s="26"/>
      <c r="OM706" s="26"/>
      <c r="ON706" s="26"/>
      <c r="OO706" s="26"/>
      <c r="OP706" s="26"/>
      <c r="OQ706" s="26"/>
      <c r="OR706" s="26"/>
      <c r="OS706" s="26"/>
      <c r="OT706" s="26"/>
      <c r="OU706" s="26"/>
      <c r="OV706" s="26"/>
      <c r="OW706" s="26"/>
      <c r="OX706" s="26"/>
      <c r="OY706" s="26"/>
      <c r="OZ706" s="26"/>
      <c r="PA706" s="26"/>
      <c r="PB706" s="26"/>
      <c r="PC706" s="26"/>
      <c r="PD706" s="26"/>
      <c r="PE706" s="26"/>
      <c r="PF706" s="26"/>
      <c r="PG706" s="26"/>
      <c r="PH706" s="26"/>
      <c r="PI706" s="26"/>
      <c r="PJ706" s="26"/>
      <c r="PK706" s="26"/>
      <c r="PL706" s="26"/>
      <c r="PM706" s="26"/>
      <c r="PN706" s="26"/>
      <c r="PO706" s="26"/>
      <c r="PP706" s="26"/>
      <c r="PQ706" s="26"/>
      <c r="PR706" s="26"/>
      <c r="PS706" s="26"/>
      <c r="PT706" s="26"/>
      <c r="PU706" s="26"/>
      <c r="PV706" s="26"/>
      <c r="PW706" s="26"/>
      <c r="PX706" s="26"/>
      <c r="PY706" s="26"/>
      <c r="PZ706" s="26"/>
      <c r="QA706" s="26"/>
      <c r="QB706" s="26"/>
      <c r="QC706" s="26"/>
      <c r="QD706" s="26"/>
      <c r="QE706" s="26"/>
      <c r="QF706" s="26"/>
      <c r="QG706" s="26"/>
      <c r="QH706" s="26"/>
      <c r="QI706" s="26"/>
      <c r="QJ706" s="26"/>
      <c r="QK706" s="26"/>
      <c r="QL706" s="26"/>
      <c r="QM706" s="26"/>
      <c r="QN706" s="26"/>
      <c r="QO706" s="26"/>
      <c r="QP706" s="26"/>
      <c r="QQ706" s="26"/>
      <c r="QR706" s="26"/>
      <c r="QS706" s="26"/>
      <c r="QT706" s="26"/>
      <c r="QU706" s="26"/>
      <c r="QV706" s="26"/>
      <c r="QW706" s="26"/>
      <c r="QX706" s="26"/>
      <c r="QY706" s="26"/>
      <c r="QZ706" s="26"/>
      <c r="RA706" s="26"/>
      <c r="RB706" s="26"/>
      <c r="RC706" s="26"/>
      <c r="RD706" s="26"/>
      <c r="RE706" s="26"/>
      <c r="RF706" s="26"/>
      <c r="RG706" s="26"/>
      <c r="RH706" s="26"/>
      <c r="RI706" s="26"/>
      <c r="RJ706" s="26"/>
      <c r="RK706" s="26"/>
      <c r="RL706" s="26"/>
      <c r="RM706" s="26"/>
      <c r="RN706" s="26"/>
      <c r="RO706" s="26"/>
      <c r="RP706" s="26"/>
      <c r="RQ706" s="26"/>
      <c r="RR706" s="26"/>
      <c r="RS706" s="26"/>
      <c r="RT706" s="26"/>
      <c r="RU706" s="26"/>
      <c r="RV706" s="26"/>
      <c r="RW706" s="26"/>
      <c r="RX706" s="26"/>
      <c r="RY706" s="26"/>
      <c r="RZ706" s="26"/>
      <c r="SA706" s="26"/>
      <c r="SB706" s="26"/>
      <c r="SC706" s="26"/>
      <c r="SD706" s="26"/>
      <c r="SE706" s="26"/>
      <c r="SF706" s="26"/>
      <c r="SG706" s="26"/>
      <c r="SH706" s="26"/>
      <c r="SI706" s="26"/>
      <c r="SJ706" s="26"/>
      <c r="SK706" s="26"/>
      <c r="SL706" s="26"/>
      <c r="SM706" s="26"/>
      <c r="SN706" s="26"/>
      <c r="SO706" s="26"/>
      <c r="SP706" s="26"/>
      <c r="AAV706" s="26"/>
      <c r="AAW706" s="26"/>
      <c r="AAX706" s="26"/>
      <c r="AAY706" s="26"/>
      <c r="AAZ706" s="26"/>
      <c r="ABA706" s="26"/>
      <c r="ABB706" s="26"/>
      <c r="ABC706" s="26"/>
      <c r="ABD706" s="26"/>
      <c r="ABE706" s="26"/>
      <c r="ABF706" s="26"/>
      <c r="ABG706" s="26"/>
      <c r="ABH706" s="26"/>
      <c r="ABI706" s="26"/>
      <c r="ABJ706" s="26"/>
      <c r="ABK706" s="26"/>
      <c r="ABL706" s="26"/>
      <c r="ABM706" s="26"/>
      <c r="ABN706" s="26"/>
      <c r="ABO706" s="26"/>
      <c r="ABP706" s="26"/>
      <c r="ABQ706" s="26"/>
      <c r="ABR706" s="26"/>
      <c r="ABS706" s="26"/>
      <c r="ABT706" s="26"/>
      <c r="ABU706" s="26"/>
      <c r="ABV706" s="26"/>
      <c r="ABW706" s="26"/>
      <c r="ABX706" s="26"/>
      <c r="ABY706" s="26"/>
      <c r="ABZ706" s="26"/>
      <c r="ACA706" s="26"/>
      <c r="ACB706" s="26"/>
      <c r="ACC706" s="26"/>
      <c r="ACD706" s="26"/>
      <c r="ACE706" s="26"/>
      <c r="ACF706" s="26"/>
      <c r="ACG706" s="26"/>
      <c r="ACH706" s="26"/>
      <c r="ACI706" s="26"/>
      <c r="ACJ706" s="26"/>
      <c r="ACK706" s="26"/>
      <c r="ACL706" s="26"/>
      <c r="ACM706" s="26"/>
      <c r="ACN706" s="26"/>
      <c r="ACO706" s="26"/>
      <c r="ACP706" s="26"/>
      <c r="ACQ706" s="26"/>
      <c r="ACR706" s="26"/>
      <c r="ACS706" s="26"/>
      <c r="ACT706" s="26"/>
      <c r="ACU706" s="26"/>
      <c r="ACV706" s="26"/>
      <c r="ACW706" s="26"/>
      <c r="ACX706" s="26"/>
      <c r="ACY706" s="26"/>
      <c r="ACZ706" s="26"/>
      <c r="ADA706" s="26"/>
      <c r="ADB706" s="26"/>
      <c r="ADC706" s="26"/>
      <c r="ADD706" s="26"/>
      <c r="ADE706" s="26"/>
      <c r="ADF706" s="26"/>
      <c r="ADG706" s="26"/>
      <c r="ADH706" s="26"/>
      <c r="ADI706" s="26"/>
      <c r="ADJ706" s="26"/>
      <c r="ADK706" s="26"/>
      <c r="ADL706" s="26"/>
      <c r="ADM706" s="26"/>
      <c r="ADN706" s="26"/>
      <c r="ADO706" s="26"/>
      <c r="ADP706" s="26"/>
      <c r="ADQ706" s="26"/>
      <c r="ADR706" s="26"/>
      <c r="ADS706" s="26"/>
      <c r="ADT706" s="26"/>
      <c r="ADU706" s="26"/>
      <c r="ADV706" s="26"/>
      <c r="ADW706" s="26"/>
      <c r="ADX706" s="26"/>
      <c r="ADY706" s="26"/>
      <c r="ADZ706" s="26"/>
      <c r="AEA706" s="26"/>
      <c r="AEB706" s="26"/>
      <c r="AEC706" s="26"/>
      <c r="AED706" s="26"/>
      <c r="AEE706" s="26"/>
      <c r="AEF706" s="26"/>
      <c r="AEG706" s="26"/>
      <c r="AEH706" s="26"/>
      <c r="AEI706" s="26"/>
      <c r="AEJ706" s="26"/>
      <c r="AEK706" s="26"/>
      <c r="AEL706" s="26"/>
      <c r="AEM706" s="26"/>
      <c r="AEN706" s="26"/>
      <c r="AEO706" s="26"/>
      <c r="AEP706" s="26"/>
      <c r="AEQ706" s="26"/>
      <c r="AER706" s="26"/>
      <c r="AES706" s="26"/>
      <c r="AET706" s="26"/>
      <c r="AEU706" s="26"/>
      <c r="AEV706" s="26"/>
      <c r="AEW706" s="26"/>
      <c r="AEX706" s="26"/>
      <c r="AEY706" s="26"/>
      <c r="AEZ706" s="26"/>
      <c r="AFA706" s="26"/>
      <c r="AFB706" s="26"/>
      <c r="AFC706" s="26"/>
      <c r="AFD706" s="26"/>
      <c r="AFE706" s="26"/>
      <c r="AFF706" s="26"/>
      <c r="AFG706" s="26"/>
      <c r="AFH706" s="26"/>
      <c r="AFI706" s="26"/>
      <c r="AFJ706" s="26"/>
      <c r="AFK706" s="26"/>
      <c r="AFL706" s="26"/>
      <c r="AFM706" s="26"/>
      <c r="AFN706" s="26"/>
      <c r="AFO706" s="26"/>
      <c r="AFP706" s="26"/>
      <c r="AFQ706" s="26"/>
      <c r="AFR706" s="26"/>
      <c r="AFS706" s="26"/>
      <c r="AFT706" s="26"/>
      <c r="AFU706" s="26"/>
      <c r="AFV706" s="26"/>
      <c r="AFW706" s="26"/>
      <c r="AFX706" s="26"/>
      <c r="AFY706" s="26"/>
      <c r="AFZ706" s="26"/>
      <c r="AGA706" s="26"/>
      <c r="AGB706" s="26"/>
      <c r="AGC706" s="26"/>
      <c r="AGD706" s="26"/>
      <c r="AGE706" s="26"/>
      <c r="AGF706" s="26"/>
      <c r="AGG706" s="26"/>
      <c r="AGH706" s="26"/>
      <c r="AGI706" s="26"/>
      <c r="AGJ706" s="26"/>
      <c r="AGK706" s="26"/>
      <c r="AGL706" s="26"/>
      <c r="AGM706" s="26"/>
      <c r="AGN706" s="26"/>
      <c r="AGO706" s="26"/>
    </row>
    <row r="707" spans="371:873" x14ac:dyDescent="0.25">
      <c r="NG707" s="26"/>
      <c r="NH707" s="26"/>
      <c r="NI707" s="26"/>
      <c r="NJ707" s="26"/>
      <c r="NK707" s="26"/>
      <c r="NL707" s="26"/>
      <c r="NM707" s="26"/>
      <c r="NN707" s="26"/>
      <c r="NO707" s="26"/>
      <c r="NP707" s="26"/>
      <c r="NQ707" s="26"/>
      <c r="NR707" s="26"/>
      <c r="NS707" s="26"/>
      <c r="NT707" s="26"/>
      <c r="NU707" s="26"/>
      <c r="NV707" s="26"/>
      <c r="NW707" s="26"/>
      <c r="NX707" s="26"/>
      <c r="NY707" s="26"/>
      <c r="NZ707" s="26"/>
      <c r="OA707" s="26"/>
      <c r="OB707" s="26"/>
      <c r="OC707" s="26"/>
      <c r="OD707" s="26"/>
      <c r="OE707" s="26"/>
      <c r="OF707" s="26"/>
      <c r="OG707" s="26"/>
      <c r="OH707" s="26"/>
      <c r="OI707" s="26"/>
      <c r="OJ707" s="26"/>
      <c r="OK707" s="26"/>
      <c r="OL707" s="26"/>
      <c r="OM707" s="26"/>
      <c r="ON707" s="26"/>
      <c r="OO707" s="26"/>
      <c r="OP707" s="26"/>
      <c r="OQ707" s="26"/>
      <c r="OR707" s="26"/>
      <c r="OS707" s="26"/>
      <c r="OT707" s="26"/>
      <c r="OU707" s="26"/>
      <c r="OV707" s="26"/>
      <c r="OW707" s="26"/>
      <c r="OX707" s="26"/>
      <c r="OY707" s="26"/>
      <c r="OZ707" s="26"/>
      <c r="PA707" s="26"/>
      <c r="PB707" s="26"/>
      <c r="PC707" s="26"/>
      <c r="PD707" s="26"/>
      <c r="PE707" s="26"/>
      <c r="PF707" s="26"/>
      <c r="PG707" s="26"/>
      <c r="PH707" s="26"/>
      <c r="PI707" s="26"/>
      <c r="PJ707" s="26"/>
      <c r="PK707" s="26"/>
      <c r="PL707" s="26"/>
      <c r="PM707" s="26"/>
      <c r="PN707" s="26"/>
      <c r="PO707" s="26"/>
      <c r="PP707" s="26"/>
      <c r="PQ707" s="26"/>
      <c r="PR707" s="26"/>
      <c r="PS707" s="26"/>
      <c r="PT707" s="26"/>
      <c r="PU707" s="26"/>
      <c r="PV707" s="26"/>
      <c r="PW707" s="26"/>
      <c r="PX707" s="26"/>
      <c r="PY707" s="26"/>
      <c r="PZ707" s="26"/>
      <c r="QA707" s="26"/>
      <c r="QB707" s="26"/>
      <c r="QC707" s="26"/>
      <c r="QD707" s="26"/>
      <c r="QE707" s="26"/>
      <c r="QF707" s="26"/>
      <c r="QG707" s="26"/>
      <c r="QH707" s="26"/>
      <c r="QI707" s="26"/>
      <c r="QJ707" s="26"/>
      <c r="QK707" s="26"/>
      <c r="QL707" s="26"/>
      <c r="QM707" s="26"/>
      <c r="QN707" s="26"/>
      <c r="QO707" s="26"/>
      <c r="QP707" s="26"/>
      <c r="QQ707" s="26"/>
      <c r="QR707" s="26"/>
      <c r="QS707" s="26"/>
      <c r="QT707" s="26"/>
      <c r="QU707" s="26"/>
      <c r="QV707" s="26"/>
      <c r="QW707" s="26"/>
      <c r="QX707" s="26"/>
      <c r="QY707" s="26"/>
      <c r="QZ707" s="26"/>
      <c r="RA707" s="26"/>
      <c r="RB707" s="26"/>
      <c r="RC707" s="26"/>
      <c r="RD707" s="26"/>
      <c r="RE707" s="26"/>
      <c r="RF707" s="26"/>
      <c r="RG707" s="26"/>
      <c r="RH707" s="26"/>
      <c r="RI707" s="26"/>
      <c r="RJ707" s="26"/>
      <c r="RK707" s="26"/>
      <c r="RL707" s="26"/>
      <c r="RM707" s="26"/>
      <c r="RN707" s="26"/>
      <c r="RO707" s="26"/>
      <c r="RP707" s="26"/>
      <c r="RQ707" s="26"/>
      <c r="RR707" s="26"/>
      <c r="RS707" s="26"/>
      <c r="RT707" s="26"/>
      <c r="RU707" s="26"/>
      <c r="RV707" s="26"/>
      <c r="RW707" s="26"/>
      <c r="RX707" s="26"/>
      <c r="RY707" s="26"/>
      <c r="RZ707" s="26"/>
      <c r="SA707" s="26"/>
      <c r="SB707" s="26"/>
      <c r="SC707" s="26"/>
      <c r="SD707" s="26"/>
      <c r="SE707" s="26"/>
      <c r="SF707" s="26"/>
      <c r="SG707" s="26"/>
      <c r="SH707" s="26"/>
      <c r="SI707" s="26"/>
      <c r="SJ707" s="26"/>
      <c r="SK707" s="26"/>
      <c r="SL707" s="26"/>
      <c r="SM707" s="26"/>
      <c r="SN707" s="26"/>
      <c r="SO707" s="26"/>
      <c r="SP707" s="26"/>
      <c r="AAV707" s="26"/>
      <c r="AAW707" s="26"/>
      <c r="AAX707" s="26"/>
      <c r="AAY707" s="26"/>
      <c r="AAZ707" s="26"/>
      <c r="ABA707" s="26"/>
      <c r="ABB707" s="26"/>
      <c r="ABC707" s="26"/>
      <c r="ABD707" s="26"/>
      <c r="ABE707" s="26"/>
      <c r="ABF707" s="26"/>
      <c r="ABG707" s="26"/>
      <c r="ABH707" s="26"/>
      <c r="ABI707" s="26"/>
      <c r="ABJ707" s="26"/>
      <c r="ABK707" s="26"/>
      <c r="ABL707" s="26"/>
      <c r="ABM707" s="26"/>
      <c r="ABN707" s="26"/>
      <c r="ABO707" s="26"/>
      <c r="ABP707" s="26"/>
      <c r="ABQ707" s="26"/>
      <c r="ABR707" s="26"/>
      <c r="ABS707" s="26"/>
      <c r="ABT707" s="26"/>
      <c r="ABU707" s="26"/>
      <c r="ABV707" s="26"/>
      <c r="ABW707" s="26"/>
      <c r="ABX707" s="26"/>
      <c r="ABY707" s="26"/>
      <c r="ABZ707" s="26"/>
      <c r="ACA707" s="26"/>
      <c r="ACB707" s="26"/>
      <c r="ACC707" s="26"/>
      <c r="ACD707" s="26"/>
      <c r="ACE707" s="26"/>
      <c r="ACF707" s="26"/>
      <c r="ACG707" s="26"/>
      <c r="ACH707" s="26"/>
      <c r="ACI707" s="26"/>
      <c r="ACJ707" s="26"/>
      <c r="ACK707" s="26"/>
      <c r="ACL707" s="26"/>
      <c r="ACM707" s="26"/>
      <c r="ACN707" s="26"/>
      <c r="ACO707" s="26"/>
      <c r="ACP707" s="26"/>
      <c r="ACQ707" s="26"/>
      <c r="ACR707" s="26"/>
      <c r="ACS707" s="26"/>
      <c r="ACT707" s="26"/>
      <c r="ACU707" s="26"/>
      <c r="ACV707" s="26"/>
      <c r="ACW707" s="26"/>
      <c r="ACX707" s="26"/>
      <c r="ACY707" s="26"/>
      <c r="ACZ707" s="26"/>
      <c r="ADA707" s="26"/>
      <c r="ADB707" s="26"/>
      <c r="ADC707" s="26"/>
      <c r="ADD707" s="26"/>
      <c r="ADE707" s="26"/>
      <c r="ADF707" s="26"/>
      <c r="ADG707" s="26"/>
      <c r="ADH707" s="26"/>
      <c r="ADI707" s="26"/>
      <c r="ADJ707" s="26"/>
      <c r="ADK707" s="26"/>
      <c r="ADL707" s="26"/>
      <c r="ADM707" s="26"/>
      <c r="ADN707" s="26"/>
      <c r="ADO707" s="26"/>
      <c r="ADP707" s="26"/>
      <c r="ADQ707" s="26"/>
      <c r="ADR707" s="26"/>
      <c r="ADS707" s="26"/>
      <c r="ADT707" s="26"/>
      <c r="ADU707" s="26"/>
      <c r="ADV707" s="26"/>
      <c r="ADW707" s="26"/>
      <c r="ADX707" s="26"/>
      <c r="ADY707" s="26"/>
      <c r="ADZ707" s="26"/>
      <c r="AEA707" s="26"/>
      <c r="AEB707" s="26"/>
      <c r="AEC707" s="26"/>
      <c r="AED707" s="26"/>
      <c r="AEE707" s="26"/>
      <c r="AEF707" s="26"/>
      <c r="AEG707" s="26"/>
      <c r="AEH707" s="26"/>
      <c r="AEI707" s="26"/>
      <c r="AEJ707" s="26"/>
      <c r="AEK707" s="26"/>
      <c r="AEL707" s="26"/>
      <c r="AEM707" s="26"/>
      <c r="AEN707" s="26"/>
      <c r="AEO707" s="26"/>
      <c r="AEP707" s="26"/>
      <c r="AEQ707" s="26"/>
      <c r="AER707" s="26"/>
      <c r="AES707" s="26"/>
      <c r="AET707" s="26"/>
      <c r="AEU707" s="26"/>
      <c r="AEV707" s="26"/>
      <c r="AEW707" s="26"/>
      <c r="AEX707" s="26"/>
      <c r="AEY707" s="26"/>
      <c r="AEZ707" s="26"/>
      <c r="AFA707" s="26"/>
      <c r="AFB707" s="26"/>
      <c r="AFC707" s="26"/>
      <c r="AFD707" s="26"/>
      <c r="AFE707" s="26"/>
      <c r="AFF707" s="26"/>
      <c r="AFG707" s="26"/>
      <c r="AFH707" s="26"/>
      <c r="AFI707" s="26"/>
      <c r="AFJ707" s="26"/>
      <c r="AFK707" s="26"/>
      <c r="AFL707" s="26"/>
      <c r="AFM707" s="26"/>
      <c r="AFN707" s="26"/>
      <c r="AFO707" s="26"/>
      <c r="AFP707" s="26"/>
      <c r="AFQ707" s="26"/>
      <c r="AFR707" s="26"/>
      <c r="AFS707" s="26"/>
      <c r="AFT707" s="26"/>
      <c r="AFU707" s="26"/>
      <c r="AFV707" s="26"/>
      <c r="AFW707" s="26"/>
      <c r="AFX707" s="26"/>
      <c r="AFY707" s="26"/>
      <c r="AFZ707" s="26"/>
      <c r="AGA707" s="26"/>
      <c r="AGB707" s="26"/>
      <c r="AGC707" s="26"/>
      <c r="AGD707" s="26"/>
      <c r="AGE707" s="26"/>
      <c r="AGF707" s="26"/>
      <c r="AGG707" s="26"/>
      <c r="AGH707" s="26"/>
      <c r="AGI707" s="26"/>
      <c r="AGJ707" s="26"/>
      <c r="AGK707" s="26"/>
      <c r="AGL707" s="26"/>
      <c r="AGM707" s="26"/>
      <c r="AGN707" s="26"/>
      <c r="AGO707" s="26"/>
    </row>
    <row r="708" spans="371:873" x14ac:dyDescent="0.25">
      <c r="NG708" s="26"/>
      <c r="NH708" s="26"/>
      <c r="NI708" s="26"/>
      <c r="NJ708" s="26"/>
      <c r="NK708" s="26"/>
      <c r="NL708" s="26"/>
      <c r="NM708" s="26"/>
      <c r="NN708" s="26"/>
      <c r="NO708" s="26"/>
      <c r="NP708" s="26"/>
      <c r="NQ708" s="26"/>
      <c r="NR708" s="26"/>
      <c r="NS708" s="26"/>
      <c r="NT708" s="26"/>
      <c r="NU708" s="26"/>
      <c r="NV708" s="26"/>
      <c r="NW708" s="26"/>
      <c r="NX708" s="26"/>
      <c r="NY708" s="26"/>
      <c r="NZ708" s="26"/>
      <c r="OA708" s="26"/>
      <c r="OB708" s="26"/>
      <c r="OC708" s="26"/>
      <c r="OD708" s="26"/>
      <c r="OE708" s="26"/>
      <c r="OF708" s="26"/>
      <c r="OG708" s="26"/>
      <c r="OH708" s="26"/>
      <c r="OI708" s="26"/>
      <c r="OJ708" s="26"/>
      <c r="OK708" s="26"/>
      <c r="OL708" s="26"/>
      <c r="OM708" s="26"/>
      <c r="ON708" s="26"/>
      <c r="OO708" s="26"/>
      <c r="OP708" s="26"/>
      <c r="OQ708" s="26"/>
      <c r="OR708" s="26"/>
      <c r="OS708" s="26"/>
      <c r="OT708" s="26"/>
      <c r="OU708" s="26"/>
      <c r="OV708" s="26"/>
      <c r="OW708" s="26"/>
      <c r="OX708" s="26"/>
      <c r="OY708" s="26"/>
      <c r="OZ708" s="26"/>
      <c r="PA708" s="26"/>
      <c r="PB708" s="26"/>
      <c r="PC708" s="26"/>
      <c r="PD708" s="26"/>
      <c r="PE708" s="26"/>
      <c r="PF708" s="26"/>
      <c r="PG708" s="26"/>
      <c r="PH708" s="26"/>
      <c r="PI708" s="26"/>
      <c r="PJ708" s="26"/>
      <c r="PK708" s="26"/>
      <c r="PL708" s="26"/>
      <c r="PM708" s="26"/>
      <c r="PN708" s="26"/>
      <c r="PO708" s="26"/>
      <c r="PP708" s="26"/>
      <c r="PQ708" s="26"/>
      <c r="PR708" s="26"/>
      <c r="PS708" s="26"/>
      <c r="PT708" s="26"/>
      <c r="PU708" s="26"/>
      <c r="PV708" s="26"/>
      <c r="PW708" s="26"/>
      <c r="PX708" s="26"/>
      <c r="PY708" s="26"/>
      <c r="PZ708" s="26"/>
      <c r="QA708" s="26"/>
      <c r="QB708" s="26"/>
      <c r="QC708" s="26"/>
      <c r="QD708" s="26"/>
      <c r="QE708" s="26"/>
      <c r="QF708" s="26"/>
      <c r="QG708" s="26"/>
      <c r="QH708" s="26"/>
      <c r="QI708" s="26"/>
      <c r="QJ708" s="26"/>
      <c r="QK708" s="26"/>
      <c r="QL708" s="26"/>
      <c r="QM708" s="26"/>
      <c r="QN708" s="26"/>
      <c r="QO708" s="26"/>
      <c r="QP708" s="26"/>
      <c r="QQ708" s="26"/>
      <c r="QR708" s="26"/>
      <c r="QS708" s="26"/>
      <c r="QT708" s="26"/>
      <c r="QU708" s="26"/>
      <c r="QV708" s="26"/>
      <c r="QW708" s="26"/>
      <c r="QX708" s="26"/>
      <c r="QY708" s="26"/>
      <c r="QZ708" s="26"/>
      <c r="RA708" s="26"/>
      <c r="RB708" s="26"/>
      <c r="RC708" s="26"/>
      <c r="RD708" s="26"/>
      <c r="RE708" s="26"/>
      <c r="RF708" s="26"/>
      <c r="RG708" s="26"/>
      <c r="RH708" s="26"/>
      <c r="RI708" s="26"/>
      <c r="RJ708" s="26"/>
      <c r="RK708" s="26"/>
      <c r="RL708" s="26"/>
      <c r="RM708" s="26"/>
      <c r="RN708" s="26"/>
      <c r="RO708" s="26"/>
      <c r="RP708" s="26"/>
      <c r="RQ708" s="26"/>
      <c r="RR708" s="26"/>
      <c r="RS708" s="26"/>
      <c r="RT708" s="26"/>
      <c r="RU708" s="26"/>
      <c r="RV708" s="26"/>
      <c r="RW708" s="26"/>
      <c r="RX708" s="26"/>
      <c r="RY708" s="26"/>
      <c r="RZ708" s="26"/>
      <c r="SA708" s="26"/>
      <c r="SB708" s="26"/>
      <c r="SC708" s="26"/>
      <c r="SD708" s="26"/>
      <c r="SE708" s="26"/>
      <c r="SF708" s="26"/>
      <c r="SG708" s="26"/>
      <c r="SH708" s="26"/>
      <c r="SI708" s="26"/>
      <c r="SJ708" s="26"/>
      <c r="SK708" s="26"/>
      <c r="SL708" s="26"/>
      <c r="SM708" s="26"/>
      <c r="SN708" s="26"/>
      <c r="SO708" s="26"/>
      <c r="SP708" s="26"/>
      <c r="AAV708" s="26"/>
      <c r="AAW708" s="26"/>
      <c r="AAX708" s="26"/>
      <c r="AAY708" s="26"/>
      <c r="AAZ708" s="26"/>
      <c r="ABA708" s="26"/>
      <c r="ABB708" s="26"/>
      <c r="ABC708" s="26"/>
      <c r="ABD708" s="26"/>
      <c r="ABE708" s="26"/>
      <c r="ABF708" s="26"/>
      <c r="ABG708" s="26"/>
      <c r="ABH708" s="26"/>
      <c r="ABI708" s="26"/>
      <c r="ABJ708" s="26"/>
      <c r="ABK708" s="26"/>
      <c r="ABL708" s="26"/>
      <c r="ABM708" s="26"/>
      <c r="ABN708" s="26"/>
      <c r="ABO708" s="26"/>
      <c r="ABP708" s="26"/>
      <c r="ABQ708" s="26"/>
      <c r="ABR708" s="26"/>
      <c r="ABS708" s="26"/>
      <c r="ABT708" s="26"/>
      <c r="ABU708" s="26"/>
      <c r="ABV708" s="26"/>
      <c r="ABW708" s="26"/>
      <c r="ABX708" s="26"/>
      <c r="ABY708" s="26"/>
      <c r="ABZ708" s="26"/>
      <c r="ACA708" s="26"/>
      <c r="ACB708" s="26"/>
      <c r="ACC708" s="26"/>
      <c r="ACD708" s="26"/>
      <c r="ACE708" s="26"/>
      <c r="ACF708" s="26"/>
      <c r="ACG708" s="26"/>
      <c r="ACH708" s="26"/>
      <c r="ACI708" s="26"/>
      <c r="ACJ708" s="26"/>
      <c r="ACK708" s="26"/>
      <c r="ACL708" s="26"/>
      <c r="ACM708" s="26"/>
      <c r="ACN708" s="26"/>
      <c r="ACO708" s="26"/>
      <c r="ACP708" s="26"/>
      <c r="ACQ708" s="26"/>
      <c r="ACR708" s="26"/>
      <c r="ACS708" s="26"/>
      <c r="ACT708" s="26"/>
      <c r="ACU708" s="26"/>
      <c r="ACV708" s="26"/>
      <c r="ACW708" s="26"/>
      <c r="ACX708" s="26"/>
      <c r="ACY708" s="26"/>
      <c r="ACZ708" s="26"/>
      <c r="ADA708" s="26"/>
      <c r="ADB708" s="26"/>
      <c r="ADC708" s="26"/>
      <c r="ADD708" s="26"/>
      <c r="ADE708" s="26"/>
      <c r="ADF708" s="26"/>
      <c r="ADG708" s="26"/>
      <c r="ADH708" s="26"/>
      <c r="ADI708" s="26"/>
      <c r="ADJ708" s="26"/>
      <c r="ADK708" s="26"/>
      <c r="ADL708" s="26"/>
      <c r="ADM708" s="26"/>
      <c r="ADN708" s="26"/>
      <c r="ADO708" s="26"/>
      <c r="ADP708" s="26"/>
      <c r="ADQ708" s="26"/>
      <c r="ADR708" s="26"/>
      <c r="ADS708" s="26"/>
      <c r="ADT708" s="26"/>
      <c r="ADU708" s="26"/>
      <c r="ADV708" s="26"/>
      <c r="ADW708" s="26"/>
      <c r="ADX708" s="26"/>
      <c r="ADY708" s="26"/>
      <c r="ADZ708" s="26"/>
      <c r="AEA708" s="26"/>
      <c r="AEB708" s="26"/>
      <c r="AEC708" s="26"/>
      <c r="AED708" s="26"/>
      <c r="AEE708" s="26"/>
      <c r="AEF708" s="26"/>
      <c r="AEG708" s="26"/>
      <c r="AEH708" s="26"/>
      <c r="AEI708" s="26"/>
      <c r="AEJ708" s="26"/>
      <c r="AEK708" s="26"/>
      <c r="AEL708" s="26"/>
      <c r="AEM708" s="26"/>
      <c r="AEN708" s="26"/>
      <c r="AEO708" s="26"/>
      <c r="AEP708" s="26"/>
      <c r="AEQ708" s="26"/>
      <c r="AER708" s="26"/>
      <c r="AES708" s="26"/>
      <c r="AET708" s="26"/>
      <c r="AEU708" s="26"/>
      <c r="AEV708" s="26"/>
      <c r="AEW708" s="26"/>
      <c r="AEX708" s="26"/>
      <c r="AEY708" s="26"/>
      <c r="AEZ708" s="26"/>
      <c r="AFA708" s="26"/>
      <c r="AFB708" s="26"/>
      <c r="AFC708" s="26"/>
      <c r="AFD708" s="26"/>
      <c r="AFE708" s="26"/>
      <c r="AFF708" s="26"/>
      <c r="AFG708" s="26"/>
      <c r="AFH708" s="26"/>
      <c r="AFI708" s="26"/>
      <c r="AFJ708" s="26"/>
      <c r="AFK708" s="26"/>
      <c r="AFL708" s="26"/>
      <c r="AFM708" s="26"/>
      <c r="AFN708" s="26"/>
      <c r="AFO708" s="26"/>
      <c r="AFP708" s="26"/>
      <c r="AFQ708" s="26"/>
      <c r="AFR708" s="26"/>
      <c r="AFS708" s="26"/>
      <c r="AFT708" s="26"/>
      <c r="AFU708" s="26"/>
      <c r="AFV708" s="26"/>
      <c r="AFW708" s="26"/>
      <c r="AFX708" s="26"/>
      <c r="AFY708" s="26"/>
      <c r="AFZ708" s="26"/>
      <c r="AGA708" s="26"/>
      <c r="AGB708" s="26"/>
      <c r="AGC708" s="26"/>
      <c r="AGD708" s="26"/>
      <c r="AGE708" s="26"/>
      <c r="AGF708" s="26"/>
      <c r="AGG708" s="26"/>
      <c r="AGH708" s="26"/>
      <c r="AGI708" s="26"/>
      <c r="AGJ708" s="26"/>
      <c r="AGK708" s="26"/>
      <c r="AGL708" s="26"/>
      <c r="AGM708" s="26"/>
      <c r="AGN708" s="26"/>
      <c r="AGO708" s="26"/>
    </row>
    <row r="709" spans="371:873" x14ac:dyDescent="0.25">
      <c r="NG709" s="26"/>
      <c r="NH709" s="26"/>
      <c r="NI709" s="26"/>
      <c r="NJ709" s="26"/>
      <c r="NK709" s="26"/>
      <c r="NL709" s="26"/>
      <c r="NM709" s="26"/>
      <c r="NN709" s="26"/>
      <c r="NO709" s="26"/>
      <c r="NP709" s="26"/>
      <c r="NQ709" s="26"/>
      <c r="NR709" s="26"/>
      <c r="NS709" s="26"/>
      <c r="NT709" s="26"/>
      <c r="NU709" s="26"/>
      <c r="NV709" s="26"/>
      <c r="NW709" s="26"/>
      <c r="NX709" s="26"/>
      <c r="NY709" s="26"/>
      <c r="NZ709" s="26"/>
      <c r="OA709" s="26"/>
      <c r="OB709" s="26"/>
      <c r="OC709" s="26"/>
      <c r="OD709" s="26"/>
      <c r="OE709" s="26"/>
      <c r="OF709" s="26"/>
      <c r="OG709" s="26"/>
      <c r="OH709" s="26"/>
      <c r="OI709" s="26"/>
      <c r="OJ709" s="26"/>
      <c r="OK709" s="26"/>
      <c r="OL709" s="26"/>
      <c r="OM709" s="26"/>
      <c r="ON709" s="26"/>
      <c r="OO709" s="26"/>
      <c r="OP709" s="26"/>
      <c r="OQ709" s="26"/>
      <c r="OR709" s="26"/>
      <c r="OS709" s="26"/>
      <c r="OT709" s="26"/>
      <c r="OU709" s="26"/>
      <c r="OV709" s="26"/>
      <c r="OW709" s="26"/>
      <c r="OX709" s="26"/>
      <c r="OY709" s="26"/>
      <c r="OZ709" s="26"/>
      <c r="PA709" s="26"/>
      <c r="PB709" s="26"/>
      <c r="PC709" s="26"/>
      <c r="PD709" s="26"/>
      <c r="PE709" s="26"/>
      <c r="PF709" s="26"/>
      <c r="PG709" s="26"/>
      <c r="PH709" s="26"/>
      <c r="PI709" s="26"/>
      <c r="PJ709" s="26"/>
      <c r="PK709" s="26"/>
      <c r="PL709" s="26"/>
      <c r="PM709" s="26"/>
      <c r="PN709" s="26"/>
      <c r="PO709" s="26"/>
      <c r="PP709" s="26"/>
      <c r="PQ709" s="26"/>
      <c r="PR709" s="26"/>
      <c r="PS709" s="26"/>
      <c r="PT709" s="26"/>
      <c r="PU709" s="26"/>
      <c r="PV709" s="26"/>
      <c r="PW709" s="26"/>
      <c r="PX709" s="26"/>
      <c r="PY709" s="26"/>
      <c r="PZ709" s="26"/>
      <c r="QA709" s="26"/>
      <c r="QB709" s="26"/>
      <c r="QC709" s="26"/>
      <c r="QD709" s="26"/>
      <c r="QE709" s="26"/>
      <c r="QF709" s="26"/>
      <c r="QG709" s="26"/>
      <c r="QH709" s="26"/>
      <c r="QI709" s="26"/>
      <c r="QJ709" s="26"/>
      <c r="QK709" s="26"/>
      <c r="QL709" s="26"/>
      <c r="QM709" s="26"/>
      <c r="QN709" s="26"/>
      <c r="QO709" s="26"/>
      <c r="QP709" s="26"/>
      <c r="QQ709" s="26"/>
      <c r="QR709" s="26"/>
      <c r="QS709" s="26"/>
      <c r="QT709" s="26"/>
      <c r="QU709" s="26"/>
      <c r="QV709" s="26"/>
      <c r="QW709" s="26"/>
      <c r="QX709" s="26"/>
      <c r="QY709" s="26"/>
      <c r="QZ709" s="26"/>
      <c r="RA709" s="26"/>
      <c r="RB709" s="26"/>
      <c r="RC709" s="26"/>
      <c r="RD709" s="26"/>
      <c r="RE709" s="26"/>
      <c r="RF709" s="26"/>
      <c r="RG709" s="26"/>
      <c r="RH709" s="26"/>
      <c r="RI709" s="26"/>
      <c r="RJ709" s="26"/>
      <c r="RK709" s="26"/>
      <c r="RL709" s="26"/>
      <c r="RM709" s="26"/>
      <c r="RN709" s="26"/>
      <c r="RO709" s="26"/>
      <c r="RP709" s="26"/>
      <c r="RQ709" s="26"/>
      <c r="RR709" s="26"/>
      <c r="RS709" s="26"/>
      <c r="RT709" s="26"/>
      <c r="RU709" s="26"/>
      <c r="RV709" s="26"/>
      <c r="RW709" s="26"/>
      <c r="RX709" s="26"/>
      <c r="RY709" s="26"/>
      <c r="RZ709" s="26"/>
      <c r="SA709" s="26"/>
      <c r="SB709" s="26"/>
      <c r="SC709" s="26"/>
      <c r="SD709" s="26"/>
      <c r="SE709" s="26"/>
      <c r="SF709" s="26"/>
      <c r="SG709" s="26"/>
      <c r="SH709" s="26"/>
      <c r="SI709" s="26"/>
      <c r="SJ709" s="26"/>
      <c r="SK709" s="26"/>
      <c r="SL709" s="26"/>
      <c r="SM709" s="26"/>
      <c r="SN709" s="26"/>
      <c r="SO709" s="26"/>
      <c r="SP709" s="26"/>
      <c r="AAV709" s="26"/>
      <c r="AAW709" s="26"/>
      <c r="AAX709" s="26"/>
      <c r="AAY709" s="26"/>
      <c r="AAZ709" s="26"/>
      <c r="ABA709" s="26"/>
      <c r="ABB709" s="26"/>
      <c r="ABC709" s="26"/>
      <c r="ABD709" s="26"/>
      <c r="ABE709" s="26"/>
      <c r="ABF709" s="26"/>
      <c r="ABG709" s="26"/>
      <c r="ABH709" s="26"/>
      <c r="ABI709" s="26"/>
      <c r="ABJ709" s="26"/>
      <c r="ABK709" s="26"/>
      <c r="ABL709" s="26"/>
      <c r="ABM709" s="26"/>
      <c r="ABN709" s="26"/>
      <c r="ABO709" s="26"/>
      <c r="ABP709" s="26"/>
      <c r="ABQ709" s="26"/>
      <c r="ABR709" s="26"/>
      <c r="ABS709" s="26"/>
      <c r="ABT709" s="26"/>
      <c r="ABU709" s="26"/>
      <c r="ABV709" s="26"/>
      <c r="ABW709" s="26"/>
      <c r="ABX709" s="26"/>
      <c r="ABY709" s="26"/>
      <c r="ABZ709" s="26"/>
      <c r="ACA709" s="26"/>
      <c r="ACB709" s="26"/>
      <c r="ACC709" s="26"/>
      <c r="ACD709" s="26"/>
      <c r="ACE709" s="26"/>
      <c r="ACF709" s="26"/>
      <c r="ACG709" s="26"/>
      <c r="ACH709" s="26"/>
      <c r="ACI709" s="26"/>
      <c r="ACJ709" s="26"/>
      <c r="ACK709" s="26"/>
      <c r="ACL709" s="26"/>
      <c r="ACM709" s="26"/>
      <c r="ACN709" s="26"/>
      <c r="ACO709" s="26"/>
      <c r="ACP709" s="26"/>
      <c r="ACQ709" s="26"/>
      <c r="ACR709" s="26"/>
      <c r="ACS709" s="26"/>
      <c r="ACT709" s="26"/>
      <c r="ACU709" s="26"/>
      <c r="ACV709" s="26"/>
      <c r="ACW709" s="26"/>
      <c r="ACX709" s="26"/>
      <c r="ACY709" s="26"/>
      <c r="ACZ709" s="26"/>
      <c r="ADA709" s="26"/>
      <c r="ADB709" s="26"/>
      <c r="ADC709" s="26"/>
      <c r="ADD709" s="26"/>
      <c r="ADE709" s="26"/>
      <c r="ADF709" s="26"/>
      <c r="ADG709" s="26"/>
      <c r="ADH709" s="26"/>
      <c r="ADI709" s="26"/>
      <c r="ADJ709" s="26"/>
      <c r="ADK709" s="26"/>
      <c r="ADL709" s="26"/>
      <c r="ADM709" s="26"/>
      <c r="ADN709" s="26"/>
      <c r="ADO709" s="26"/>
      <c r="ADP709" s="26"/>
      <c r="ADQ709" s="26"/>
      <c r="ADR709" s="26"/>
      <c r="ADS709" s="26"/>
      <c r="ADT709" s="26"/>
      <c r="ADU709" s="26"/>
      <c r="ADV709" s="26"/>
      <c r="ADW709" s="26"/>
      <c r="ADX709" s="26"/>
      <c r="ADY709" s="26"/>
      <c r="ADZ709" s="26"/>
      <c r="AEA709" s="26"/>
      <c r="AEB709" s="26"/>
      <c r="AEC709" s="26"/>
      <c r="AED709" s="26"/>
      <c r="AEE709" s="26"/>
      <c r="AEF709" s="26"/>
      <c r="AEG709" s="26"/>
      <c r="AEH709" s="26"/>
      <c r="AEI709" s="26"/>
      <c r="AEJ709" s="26"/>
      <c r="AEK709" s="26"/>
      <c r="AEL709" s="26"/>
      <c r="AEM709" s="26"/>
      <c r="AEN709" s="26"/>
      <c r="AEO709" s="26"/>
      <c r="AEP709" s="26"/>
      <c r="AEQ709" s="26"/>
      <c r="AER709" s="26"/>
      <c r="AES709" s="26"/>
      <c r="AET709" s="26"/>
      <c r="AEU709" s="26"/>
      <c r="AEV709" s="26"/>
      <c r="AEW709" s="26"/>
      <c r="AEX709" s="26"/>
      <c r="AEY709" s="26"/>
      <c r="AEZ709" s="26"/>
      <c r="AFA709" s="26"/>
      <c r="AFB709" s="26"/>
      <c r="AFC709" s="26"/>
      <c r="AFD709" s="26"/>
      <c r="AFE709" s="26"/>
      <c r="AFF709" s="26"/>
      <c r="AFG709" s="26"/>
      <c r="AFH709" s="26"/>
      <c r="AFI709" s="26"/>
      <c r="AFJ709" s="26"/>
      <c r="AFK709" s="26"/>
      <c r="AFL709" s="26"/>
      <c r="AFM709" s="26"/>
      <c r="AFN709" s="26"/>
      <c r="AFO709" s="26"/>
      <c r="AFP709" s="26"/>
      <c r="AFQ709" s="26"/>
      <c r="AFR709" s="26"/>
      <c r="AFS709" s="26"/>
      <c r="AFT709" s="26"/>
      <c r="AFU709" s="26"/>
      <c r="AFV709" s="26"/>
      <c r="AFW709" s="26"/>
      <c r="AFX709" s="26"/>
      <c r="AFY709" s="26"/>
      <c r="AFZ709" s="26"/>
      <c r="AGA709" s="26"/>
      <c r="AGB709" s="26"/>
      <c r="AGC709" s="26"/>
      <c r="AGD709" s="26"/>
      <c r="AGE709" s="26"/>
      <c r="AGF709" s="26"/>
      <c r="AGG709" s="26"/>
      <c r="AGH709" s="26"/>
      <c r="AGI709" s="26"/>
      <c r="AGJ709" s="26"/>
      <c r="AGK709" s="26"/>
      <c r="AGL709" s="26"/>
      <c r="AGM709" s="26"/>
      <c r="AGN709" s="26"/>
      <c r="AGO709" s="26"/>
    </row>
    <row r="710" spans="371:873" x14ac:dyDescent="0.25">
      <c r="NG710" s="26"/>
      <c r="NH710" s="26"/>
      <c r="NI710" s="26"/>
      <c r="NJ710" s="26"/>
      <c r="NK710" s="26"/>
      <c r="NL710" s="26"/>
      <c r="NM710" s="26"/>
      <c r="NN710" s="26"/>
      <c r="NO710" s="26"/>
      <c r="NP710" s="26"/>
      <c r="NQ710" s="26"/>
      <c r="NR710" s="26"/>
      <c r="NS710" s="26"/>
      <c r="NT710" s="26"/>
      <c r="NU710" s="26"/>
      <c r="NV710" s="26"/>
      <c r="NW710" s="26"/>
      <c r="NX710" s="26"/>
      <c r="NY710" s="26"/>
      <c r="NZ710" s="26"/>
      <c r="OA710" s="26"/>
      <c r="OB710" s="26"/>
      <c r="OC710" s="26"/>
      <c r="OD710" s="26"/>
      <c r="OE710" s="26"/>
      <c r="OF710" s="26"/>
      <c r="OG710" s="26"/>
      <c r="OH710" s="26"/>
      <c r="OI710" s="26"/>
      <c r="OJ710" s="26"/>
      <c r="OK710" s="26"/>
      <c r="OL710" s="26"/>
      <c r="OM710" s="26"/>
      <c r="ON710" s="26"/>
      <c r="OO710" s="26"/>
      <c r="OP710" s="26"/>
      <c r="OQ710" s="26"/>
      <c r="OR710" s="26"/>
      <c r="OS710" s="26"/>
      <c r="OT710" s="26"/>
      <c r="OU710" s="26"/>
      <c r="OV710" s="26"/>
      <c r="OW710" s="26"/>
      <c r="OX710" s="26"/>
      <c r="OY710" s="26"/>
      <c r="OZ710" s="26"/>
      <c r="PA710" s="26"/>
      <c r="PB710" s="26"/>
      <c r="PC710" s="26"/>
      <c r="PD710" s="26"/>
      <c r="PE710" s="26"/>
      <c r="PF710" s="26"/>
      <c r="PG710" s="26"/>
      <c r="PH710" s="26"/>
      <c r="PI710" s="26"/>
      <c r="PJ710" s="26"/>
      <c r="PK710" s="26"/>
      <c r="PL710" s="26"/>
      <c r="PM710" s="26"/>
      <c r="PN710" s="26"/>
      <c r="PO710" s="26"/>
      <c r="PP710" s="26"/>
      <c r="PQ710" s="26"/>
      <c r="PR710" s="26"/>
      <c r="PS710" s="26"/>
      <c r="PT710" s="26"/>
      <c r="PU710" s="26"/>
      <c r="PV710" s="26"/>
      <c r="PW710" s="26"/>
      <c r="PX710" s="26"/>
      <c r="PY710" s="26"/>
      <c r="PZ710" s="26"/>
      <c r="QA710" s="26"/>
      <c r="QB710" s="26"/>
      <c r="QC710" s="26"/>
      <c r="QD710" s="26"/>
      <c r="QE710" s="26"/>
      <c r="QF710" s="26"/>
      <c r="QG710" s="26"/>
      <c r="QH710" s="26"/>
      <c r="QI710" s="26"/>
      <c r="QJ710" s="26"/>
      <c r="QK710" s="26"/>
      <c r="QL710" s="26"/>
      <c r="QM710" s="26"/>
      <c r="QN710" s="26"/>
      <c r="QO710" s="26"/>
      <c r="QP710" s="26"/>
      <c r="QQ710" s="26"/>
      <c r="QR710" s="26"/>
      <c r="QS710" s="26"/>
      <c r="QT710" s="26"/>
      <c r="QU710" s="26"/>
      <c r="QV710" s="26"/>
      <c r="QW710" s="26"/>
      <c r="QX710" s="26"/>
      <c r="QY710" s="26"/>
      <c r="QZ710" s="26"/>
      <c r="RA710" s="26"/>
      <c r="RB710" s="26"/>
      <c r="RC710" s="26"/>
      <c r="RD710" s="26"/>
      <c r="RE710" s="26"/>
      <c r="RF710" s="26"/>
      <c r="RG710" s="26"/>
      <c r="RH710" s="26"/>
      <c r="RI710" s="26"/>
      <c r="RJ710" s="26"/>
      <c r="RK710" s="26"/>
      <c r="RL710" s="26"/>
      <c r="RM710" s="26"/>
      <c r="RN710" s="26"/>
      <c r="RO710" s="26"/>
      <c r="RP710" s="26"/>
      <c r="RQ710" s="26"/>
      <c r="RR710" s="26"/>
      <c r="RS710" s="26"/>
      <c r="RT710" s="26"/>
      <c r="RU710" s="26"/>
      <c r="RV710" s="26"/>
      <c r="RW710" s="26"/>
      <c r="RX710" s="26"/>
      <c r="RY710" s="26"/>
      <c r="RZ710" s="26"/>
      <c r="SA710" s="26"/>
      <c r="SB710" s="26"/>
      <c r="SC710" s="26"/>
      <c r="SD710" s="26"/>
      <c r="SE710" s="26"/>
      <c r="SF710" s="26"/>
      <c r="SG710" s="26"/>
      <c r="SH710" s="26"/>
      <c r="SI710" s="26"/>
      <c r="SJ710" s="26"/>
      <c r="SK710" s="26"/>
      <c r="SL710" s="26"/>
      <c r="SM710" s="26"/>
      <c r="SN710" s="26"/>
      <c r="SO710" s="26"/>
      <c r="SP710" s="26"/>
      <c r="AAV710" s="26"/>
      <c r="AAW710" s="26"/>
      <c r="AAX710" s="26"/>
      <c r="AAY710" s="26"/>
      <c r="AAZ710" s="26"/>
      <c r="ABA710" s="26"/>
      <c r="ABB710" s="26"/>
      <c r="ABC710" s="26"/>
      <c r="ABD710" s="26"/>
      <c r="ABE710" s="26"/>
      <c r="ABF710" s="26"/>
      <c r="ABG710" s="26"/>
      <c r="ABH710" s="26"/>
      <c r="ABI710" s="26"/>
      <c r="ABJ710" s="26"/>
      <c r="ABK710" s="26"/>
      <c r="ABL710" s="26"/>
      <c r="ABM710" s="26"/>
      <c r="ABN710" s="26"/>
      <c r="ABO710" s="26"/>
      <c r="ABP710" s="26"/>
      <c r="ABQ710" s="26"/>
      <c r="ABR710" s="26"/>
      <c r="ABS710" s="26"/>
      <c r="ABT710" s="26"/>
      <c r="ABU710" s="26"/>
      <c r="ABV710" s="26"/>
      <c r="ABW710" s="26"/>
      <c r="ABX710" s="26"/>
      <c r="ABY710" s="26"/>
      <c r="ABZ710" s="26"/>
      <c r="ACA710" s="26"/>
      <c r="ACB710" s="26"/>
      <c r="ACC710" s="26"/>
      <c r="ACD710" s="26"/>
      <c r="ACE710" s="26"/>
      <c r="ACF710" s="26"/>
      <c r="ACG710" s="26"/>
      <c r="ACH710" s="26"/>
      <c r="ACI710" s="26"/>
      <c r="ACJ710" s="26"/>
      <c r="ACK710" s="26"/>
      <c r="ACL710" s="26"/>
      <c r="ACM710" s="26"/>
      <c r="ACN710" s="26"/>
      <c r="ACO710" s="26"/>
      <c r="ACP710" s="26"/>
      <c r="ACQ710" s="26"/>
      <c r="ACR710" s="26"/>
      <c r="ACS710" s="26"/>
      <c r="ACT710" s="26"/>
      <c r="ACU710" s="26"/>
      <c r="ACV710" s="26"/>
      <c r="ACW710" s="26"/>
      <c r="ACX710" s="26"/>
      <c r="ACY710" s="26"/>
      <c r="ACZ710" s="26"/>
      <c r="ADA710" s="26"/>
      <c r="ADB710" s="26"/>
      <c r="ADC710" s="26"/>
      <c r="ADD710" s="26"/>
      <c r="ADE710" s="26"/>
      <c r="ADF710" s="26"/>
      <c r="ADG710" s="26"/>
      <c r="ADH710" s="26"/>
      <c r="ADI710" s="26"/>
      <c r="ADJ710" s="26"/>
      <c r="ADK710" s="26"/>
      <c r="ADL710" s="26"/>
      <c r="ADM710" s="26"/>
      <c r="ADN710" s="26"/>
      <c r="ADO710" s="26"/>
      <c r="ADP710" s="26"/>
      <c r="ADQ710" s="26"/>
      <c r="ADR710" s="26"/>
      <c r="ADS710" s="26"/>
      <c r="ADT710" s="26"/>
      <c r="ADU710" s="26"/>
      <c r="ADV710" s="26"/>
      <c r="ADW710" s="26"/>
      <c r="ADX710" s="26"/>
      <c r="ADY710" s="26"/>
      <c r="ADZ710" s="26"/>
      <c r="AEA710" s="26"/>
      <c r="AEB710" s="26"/>
      <c r="AEC710" s="26"/>
      <c r="AED710" s="26"/>
      <c r="AEE710" s="26"/>
      <c r="AEF710" s="26"/>
      <c r="AEG710" s="26"/>
      <c r="AEH710" s="26"/>
      <c r="AEI710" s="26"/>
      <c r="AEJ710" s="26"/>
      <c r="AEK710" s="26"/>
      <c r="AEL710" s="26"/>
      <c r="AEM710" s="26"/>
      <c r="AEN710" s="26"/>
      <c r="AEO710" s="26"/>
      <c r="AEP710" s="26"/>
      <c r="AEQ710" s="26"/>
      <c r="AER710" s="26"/>
      <c r="AES710" s="26"/>
      <c r="AET710" s="26"/>
      <c r="AEU710" s="26"/>
      <c r="AEV710" s="26"/>
      <c r="AEW710" s="26"/>
      <c r="AEX710" s="26"/>
      <c r="AEY710" s="26"/>
      <c r="AEZ710" s="26"/>
      <c r="AFA710" s="26"/>
      <c r="AFB710" s="26"/>
      <c r="AFC710" s="26"/>
      <c r="AFD710" s="26"/>
      <c r="AFE710" s="26"/>
      <c r="AFF710" s="26"/>
      <c r="AFG710" s="26"/>
      <c r="AFH710" s="26"/>
      <c r="AFI710" s="26"/>
      <c r="AFJ710" s="26"/>
      <c r="AFK710" s="26"/>
      <c r="AFL710" s="26"/>
      <c r="AFM710" s="26"/>
      <c r="AFN710" s="26"/>
      <c r="AFO710" s="26"/>
      <c r="AFP710" s="26"/>
      <c r="AFQ710" s="26"/>
      <c r="AFR710" s="26"/>
      <c r="AFS710" s="26"/>
      <c r="AFT710" s="26"/>
      <c r="AFU710" s="26"/>
      <c r="AFV710" s="26"/>
      <c r="AFW710" s="26"/>
      <c r="AFX710" s="26"/>
      <c r="AFY710" s="26"/>
      <c r="AFZ710" s="26"/>
      <c r="AGA710" s="26"/>
      <c r="AGB710" s="26"/>
      <c r="AGC710" s="26"/>
      <c r="AGD710" s="26"/>
      <c r="AGE710" s="26"/>
      <c r="AGF710" s="26"/>
      <c r="AGG710" s="26"/>
      <c r="AGH710" s="26"/>
      <c r="AGI710" s="26"/>
      <c r="AGJ710" s="26"/>
      <c r="AGK710" s="26"/>
      <c r="AGL710" s="26"/>
      <c r="AGM710" s="26"/>
      <c r="AGN710" s="26"/>
      <c r="AGO710" s="26"/>
    </row>
    <row r="711" spans="371:873" x14ac:dyDescent="0.25">
      <c r="NG711" s="26"/>
      <c r="NH711" s="26"/>
      <c r="NI711" s="26"/>
      <c r="NJ711" s="26"/>
      <c r="NK711" s="26"/>
      <c r="NL711" s="26"/>
      <c r="NM711" s="26"/>
      <c r="NN711" s="26"/>
      <c r="NO711" s="26"/>
      <c r="NP711" s="26"/>
      <c r="NQ711" s="26"/>
      <c r="NR711" s="26"/>
      <c r="NS711" s="26"/>
      <c r="NT711" s="26"/>
      <c r="NU711" s="26"/>
      <c r="NV711" s="26"/>
      <c r="NW711" s="26"/>
      <c r="NX711" s="26"/>
      <c r="NY711" s="26"/>
      <c r="NZ711" s="26"/>
      <c r="OA711" s="26"/>
      <c r="OB711" s="26"/>
      <c r="OC711" s="26"/>
      <c r="OD711" s="26"/>
      <c r="OE711" s="26"/>
      <c r="OF711" s="26"/>
      <c r="OG711" s="26"/>
      <c r="OH711" s="26"/>
      <c r="OI711" s="26"/>
      <c r="OJ711" s="26"/>
      <c r="OK711" s="26"/>
      <c r="OL711" s="26"/>
      <c r="OM711" s="26"/>
      <c r="ON711" s="26"/>
      <c r="OO711" s="26"/>
      <c r="OP711" s="26"/>
      <c r="OQ711" s="26"/>
      <c r="OR711" s="26"/>
      <c r="OS711" s="26"/>
      <c r="OT711" s="26"/>
      <c r="OU711" s="26"/>
      <c r="OV711" s="26"/>
      <c r="OW711" s="26"/>
      <c r="OX711" s="26"/>
      <c r="OY711" s="26"/>
      <c r="OZ711" s="26"/>
      <c r="PA711" s="26"/>
      <c r="PB711" s="26"/>
      <c r="PC711" s="26"/>
      <c r="PD711" s="26"/>
      <c r="PE711" s="26"/>
      <c r="PF711" s="26"/>
      <c r="PG711" s="26"/>
      <c r="PH711" s="26"/>
      <c r="PI711" s="26"/>
      <c r="PJ711" s="26"/>
      <c r="PK711" s="26"/>
      <c r="PL711" s="26"/>
      <c r="PM711" s="26"/>
      <c r="PN711" s="26"/>
      <c r="PO711" s="26"/>
      <c r="PP711" s="26"/>
      <c r="PQ711" s="26"/>
      <c r="PR711" s="26"/>
      <c r="PS711" s="26"/>
      <c r="PT711" s="26"/>
      <c r="PU711" s="26"/>
      <c r="PV711" s="26"/>
      <c r="PW711" s="26"/>
      <c r="PX711" s="26"/>
      <c r="PY711" s="26"/>
      <c r="PZ711" s="26"/>
      <c r="QA711" s="26"/>
      <c r="QB711" s="26"/>
      <c r="QC711" s="26"/>
      <c r="QD711" s="26"/>
      <c r="QE711" s="26"/>
      <c r="QF711" s="26"/>
      <c r="QG711" s="26"/>
      <c r="QH711" s="26"/>
      <c r="QI711" s="26"/>
      <c r="QJ711" s="26"/>
      <c r="QK711" s="26"/>
      <c r="QL711" s="26"/>
      <c r="QM711" s="26"/>
      <c r="QN711" s="26"/>
      <c r="QO711" s="26"/>
      <c r="QP711" s="26"/>
      <c r="QQ711" s="26"/>
      <c r="QR711" s="26"/>
      <c r="QS711" s="26"/>
      <c r="QT711" s="26"/>
      <c r="QU711" s="26"/>
      <c r="QV711" s="26"/>
      <c r="QW711" s="26"/>
      <c r="QX711" s="26"/>
      <c r="QY711" s="26"/>
      <c r="QZ711" s="26"/>
      <c r="RA711" s="26"/>
      <c r="RB711" s="26"/>
      <c r="RC711" s="26"/>
      <c r="RD711" s="26"/>
      <c r="RE711" s="26"/>
      <c r="RF711" s="26"/>
      <c r="RG711" s="26"/>
      <c r="RH711" s="26"/>
      <c r="RI711" s="26"/>
      <c r="RJ711" s="26"/>
      <c r="RK711" s="26"/>
      <c r="RL711" s="26"/>
      <c r="RM711" s="26"/>
      <c r="RN711" s="26"/>
      <c r="RO711" s="26"/>
      <c r="RP711" s="26"/>
      <c r="RQ711" s="26"/>
      <c r="RR711" s="26"/>
      <c r="RS711" s="26"/>
      <c r="RT711" s="26"/>
      <c r="RU711" s="26"/>
      <c r="RV711" s="26"/>
      <c r="RW711" s="26"/>
      <c r="RX711" s="26"/>
      <c r="RY711" s="26"/>
      <c r="RZ711" s="26"/>
      <c r="SA711" s="26"/>
      <c r="SB711" s="26"/>
      <c r="SC711" s="26"/>
      <c r="SD711" s="26"/>
      <c r="SE711" s="26"/>
      <c r="SF711" s="26"/>
      <c r="SG711" s="26"/>
      <c r="SH711" s="26"/>
      <c r="SI711" s="26"/>
      <c r="SJ711" s="26"/>
      <c r="SK711" s="26"/>
      <c r="SL711" s="26"/>
      <c r="SM711" s="26"/>
      <c r="SN711" s="26"/>
      <c r="SO711" s="26"/>
      <c r="SP711" s="26"/>
      <c r="AAV711" s="26"/>
      <c r="AAW711" s="26"/>
      <c r="AAX711" s="26"/>
      <c r="AAY711" s="26"/>
      <c r="AAZ711" s="26"/>
      <c r="ABA711" s="26"/>
      <c r="ABB711" s="26"/>
      <c r="ABC711" s="26"/>
      <c r="ABD711" s="26"/>
      <c r="ABE711" s="26"/>
      <c r="ABF711" s="26"/>
      <c r="ABG711" s="26"/>
      <c r="ABH711" s="26"/>
      <c r="ABI711" s="26"/>
      <c r="ABJ711" s="26"/>
      <c r="ABK711" s="26"/>
      <c r="ABL711" s="26"/>
      <c r="ABM711" s="26"/>
      <c r="ABN711" s="26"/>
      <c r="ABO711" s="26"/>
      <c r="ABP711" s="26"/>
      <c r="ABQ711" s="26"/>
      <c r="ABR711" s="26"/>
      <c r="ABS711" s="26"/>
      <c r="ABT711" s="26"/>
      <c r="ABU711" s="26"/>
      <c r="ABV711" s="26"/>
      <c r="ABW711" s="26"/>
      <c r="ABX711" s="26"/>
      <c r="ABY711" s="26"/>
      <c r="ABZ711" s="26"/>
      <c r="ACA711" s="26"/>
      <c r="ACB711" s="26"/>
      <c r="ACC711" s="26"/>
      <c r="ACD711" s="26"/>
      <c r="ACE711" s="26"/>
      <c r="ACF711" s="26"/>
      <c r="ACG711" s="26"/>
      <c r="ACH711" s="26"/>
      <c r="ACI711" s="26"/>
      <c r="ACJ711" s="26"/>
      <c r="ACK711" s="26"/>
      <c r="ACL711" s="26"/>
      <c r="ACM711" s="26"/>
      <c r="ACN711" s="26"/>
      <c r="ACO711" s="26"/>
      <c r="ACP711" s="26"/>
      <c r="ACQ711" s="26"/>
      <c r="ACR711" s="26"/>
      <c r="ACS711" s="26"/>
      <c r="ACT711" s="26"/>
      <c r="ACU711" s="26"/>
      <c r="ACV711" s="26"/>
      <c r="ACW711" s="26"/>
      <c r="ACX711" s="26"/>
      <c r="ACY711" s="26"/>
      <c r="ACZ711" s="26"/>
      <c r="ADA711" s="26"/>
      <c r="ADB711" s="26"/>
      <c r="ADC711" s="26"/>
      <c r="ADD711" s="26"/>
      <c r="ADE711" s="26"/>
      <c r="ADF711" s="26"/>
      <c r="ADG711" s="26"/>
      <c r="ADH711" s="26"/>
      <c r="ADI711" s="26"/>
      <c r="ADJ711" s="26"/>
      <c r="ADK711" s="26"/>
      <c r="ADL711" s="26"/>
      <c r="ADM711" s="26"/>
      <c r="ADN711" s="26"/>
      <c r="ADO711" s="26"/>
      <c r="ADP711" s="26"/>
      <c r="ADQ711" s="26"/>
      <c r="ADR711" s="26"/>
      <c r="ADS711" s="26"/>
      <c r="ADT711" s="26"/>
      <c r="ADU711" s="26"/>
      <c r="ADV711" s="26"/>
      <c r="ADW711" s="26"/>
      <c r="ADX711" s="26"/>
      <c r="ADY711" s="26"/>
      <c r="ADZ711" s="26"/>
      <c r="AEA711" s="26"/>
      <c r="AEB711" s="26"/>
      <c r="AEC711" s="26"/>
      <c r="AED711" s="26"/>
      <c r="AEE711" s="26"/>
      <c r="AEF711" s="26"/>
      <c r="AEG711" s="26"/>
      <c r="AEH711" s="26"/>
      <c r="AEI711" s="26"/>
      <c r="AEJ711" s="26"/>
      <c r="AEK711" s="26"/>
      <c r="AEL711" s="26"/>
      <c r="AEM711" s="26"/>
      <c r="AEN711" s="26"/>
      <c r="AEO711" s="26"/>
      <c r="AEP711" s="26"/>
      <c r="AEQ711" s="26"/>
      <c r="AER711" s="26"/>
      <c r="AES711" s="26"/>
      <c r="AET711" s="26"/>
      <c r="AEU711" s="26"/>
      <c r="AEV711" s="26"/>
      <c r="AEW711" s="26"/>
      <c r="AEX711" s="26"/>
      <c r="AEY711" s="26"/>
      <c r="AEZ711" s="26"/>
      <c r="AFA711" s="26"/>
      <c r="AFB711" s="26"/>
      <c r="AFC711" s="26"/>
      <c r="AFD711" s="26"/>
      <c r="AFE711" s="26"/>
      <c r="AFF711" s="26"/>
      <c r="AFG711" s="26"/>
      <c r="AFH711" s="26"/>
      <c r="AFI711" s="26"/>
      <c r="AFJ711" s="26"/>
      <c r="AFK711" s="26"/>
      <c r="AFL711" s="26"/>
      <c r="AFM711" s="26"/>
      <c r="AFN711" s="26"/>
      <c r="AFO711" s="26"/>
      <c r="AFP711" s="26"/>
      <c r="AFQ711" s="26"/>
      <c r="AFR711" s="26"/>
      <c r="AFS711" s="26"/>
      <c r="AFT711" s="26"/>
      <c r="AFU711" s="26"/>
      <c r="AFV711" s="26"/>
      <c r="AFW711" s="26"/>
      <c r="AFX711" s="26"/>
      <c r="AFY711" s="26"/>
      <c r="AFZ711" s="26"/>
      <c r="AGA711" s="26"/>
      <c r="AGB711" s="26"/>
      <c r="AGC711" s="26"/>
      <c r="AGD711" s="26"/>
      <c r="AGE711" s="26"/>
      <c r="AGF711" s="26"/>
      <c r="AGG711" s="26"/>
      <c r="AGH711" s="26"/>
      <c r="AGI711" s="26"/>
      <c r="AGJ711" s="26"/>
      <c r="AGK711" s="26"/>
      <c r="AGL711" s="26"/>
      <c r="AGM711" s="26"/>
      <c r="AGN711" s="26"/>
      <c r="AGO711" s="26"/>
    </row>
    <row r="712" spans="371:873" x14ac:dyDescent="0.25">
      <c r="NG712" s="26"/>
      <c r="NH712" s="26"/>
      <c r="NI712" s="26"/>
      <c r="NJ712" s="26"/>
      <c r="NK712" s="26"/>
      <c r="NL712" s="26"/>
      <c r="NM712" s="26"/>
      <c r="NN712" s="26"/>
      <c r="NO712" s="26"/>
      <c r="NP712" s="26"/>
      <c r="NQ712" s="26"/>
      <c r="NR712" s="26"/>
      <c r="NS712" s="26"/>
      <c r="NT712" s="26"/>
      <c r="NU712" s="26"/>
      <c r="NV712" s="26"/>
      <c r="NW712" s="26"/>
      <c r="NX712" s="26"/>
      <c r="NY712" s="26"/>
      <c r="NZ712" s="26"/>
      <c r="OA712" s="26"/>
      <c r="OB712" s="26"/>
      <c r="OC712" s="26"/>
      <c r="OD712" s="26"/>
      <c r="OE712" s="26"/>
      <c r="OF712" s="26"/>
      <c r="OG712" s="26"/>
      <c r="OH712" s="26"/>
      <c r="OI712" s="26"/>
      <c r="OJ712" s="26"/>
      <c r="OK712" s="26"/>
      <c r="OL712" s="26"/>
      <c r="OM712" s="26"/>
      <c r="ON712" s="26"/>
      <c r="OO712" s="26"/>
      <c r="OP712" s="26"/>
      <c r="OQ712" s="26"/>
      <c r="OR712" s="26"/>
      <c r="OS712" s="26"/>
      <c r="OT712" s="26"/>
      <c r="OU712" s="26"/>
      <c r="OV712" s="26"/>
      <c r="OW712" s="26"/>
      <c r="OX712" s="26"/>
      <c r="OY712" s="26"/>
      <c r="OZ712" s="26"/>
      <c r="PA712" s="26"/>
      <c r="PB712" s="26"/>
      <c r="PC712" s="26"/>
      <c r="PD712" s="26"/>
      <c r="PE712" s="26"/>
      <c r="PF712" s="26"/>
      <c r="PG712" s="26"/>
      <c r="PH712" s="26"/>
      <c r="PI712" s="26"/>
      <c r="PJ712" s="26"/>
      <c r="PK712" s="26"/>
      <c r="PL712" s="26"/>
      <c r="PM712" s="26"/>
      <c r="PN712" s="26"/>
      <c r="PO712" s="26"/>
      <c r="PP712" s="26"/>
      <c r="PQ712" s="26"/>
      <c r="PR712" s="26"/>
      <c r="PS712" s="26"/>
      <c r="PT712" s="26"/>
      <c r="PU712" s="26"/>
      <c r="PV712" s="26"/>
      <c r="PW712" s="26"/>
      <c r="PX712" s="26"/>
      <c r="PY712" s="26"/>
      <c r="PZ712" s="26"/>
      <c r="QA712" s="26"/>
      <c r="QB712" s="26"/>
      <c r="QC712" s="26"/>
      <c r="QD712" s="26"/>
      <c r="QE712" s="26"/>
      <c r="QF712" s="26"/>
      <c r="QG712" s="26"/>
      <c r="QH712" s="26"/>
      <c r="QI712" s="26"/>
      <c r="QJ712" s="26"/>
      <c r="QK712" s="26"/>
      <c r="QL712" s="26"/>
      <c r="QM712" s="26"/>
      <c r="QN712" s="26"/>
      <c r="QO712" s="26"/>
      <c r="QP712" s="26"/>
      <c r="QQ712" s="26"/>
      <c r="QR712" s="26"/>
      <c r="QS712" s="26"/>
      <c r="QT712" s="26"/>
      <c r="QU712" s="26"/>
      <c r="QV712" s="26"/>
      <c r="QW712" s="26"/>
      <c r="QX712" s="26"/>
      <c r="QY712" s="26"/>
      <c r="QZ712" s="26"/>
      <c r="RA712" s="26"/>
      <c r="RB712" s="26"/>
      <c r="RC712" s="26"/>
      <c r="RD712" s="26"/>
      <c r="RE712" s="26"/>
      <c r="RF712" s="26"/>
      <c r="RG712" s="26"/>
      <c r="RH712" s="26"/>
      <c r="RI712" s="26"/>
      <c r="RJ712" s="26"/>
      <c r="RK712" s="26"/>
      <c r="RL712" s="26"/>
      <c r="RM712" s="26"/>
      <c r="RN712" s="26"/>
      <c r="RO712" s="26"/>
      <c r="RP712" s="26"/>
      <c r="RQ712" s="26"/>
      <c r="RR712" s="26"/>
      <c r="RS712" s="26"/>
      <c r="RT712" s="26"/>
      <c r="RU712" s="26"/>
      <c r="RV712" s="26"/>
      <c r="RW712" s="26"/>
      <c r="RX712" s="26"/>
      <c r="RY712" s="26"/>
      <c r="RZ712" s="26"/>
      <c r="SA712" s="26"/>
      <c r="SB712" s="26"/>
      <c r="SC712" s="26"/>
      <c r="SD712" s="26"/>
      <c r="SE712" s="26"/>
      <c r="SF712" s="26"/>
      <c r="SG712" s="26"/>
      <c r="SH712" s="26"/>
      <c r="SI712" s="26"/>
      <c r="SJ712" s="26"/>
      <c r="SK712" s="26"/>
      <c r="SL712" s="26"/>
      <c r="SM712" s="26"/>
      <c r="SN712" s="26"/>
      <c r="SO712" s="26"/>
      <c r="SP712" s="26"/>
      <c r="AAV712" s="26"/>
      <c r="AAW712" s="26"/>
      <c r="AAX712" s="26"/>
      <c r="AAY712" s="26"/>
      <c r="AAZ712" s="26"/>
      <c r="ABA712" s="26"/>
      <c r="ABB712" s="26"/>
      <c r="ABC712" s="26"/>
      <c r="ABD712" s="26"/>
      <c r="ABE712" s="26"/>
      <c r="ABF712" s="26"/>
      <c r="ABG712" s="26"/>
      <c r="ABH712" s="26"/>
      <c r="ABI712" s="26"/>
      <c r="ABJ712" s="26"/>
      <c r="ABK712" s="26"/>
      <c r="ABL712" s="26"/>
      <c r="ABM712" s="26"/>
      <c r="ABN712" s="26"/>
      <c r="ABO712" s="26"/>
      <c r="ABP712" s="26"/>
      <c r="ABQ712" s="26"/>
      <c r="ABR712" s="26"/>
      <c r="ABS712" s="26"/>
      <c r="ABT712" s="26"/>
      <c r="ABU712" s="26"/>
      <c r="ABV712" s="26"/>
      <c r="ABW712" s="26"/>
      <c r="ABX712" s="26"/>
      <c r="ABY712" s="26"/>
      <c r="ABZ712" s="26"/>
      <c r="ACA712" s="26"/>
      <c r="ACB712" s="26"/>
      <c r="ACC712" s="26"/>
      <c r="ACD712" s="26"/>
      <c r="ACE712" s="26"/>
      <c r="ACF712" s="26"/>
      <c r="ACG712" s="26"/>
      <c r="ACH712" s="26"/>
      <c r="ACI712" s="26"/>
      <c r="ACJ712" s="26"/>
      <c r="ACK712" s="26"/>
      <c r="ACL712" s="26"/>
      <c r="ACM712" s="26"/>
      <c r="ACN712" s="26"/>
      <c r="ACO712" s="26"/>
      <c r="ACP712" s="26"/>
      <c r="ACQ712" s="26"/>
      <c r="ACR712" s="26"/>
      <c r="ACS712" s="26"/>
      <c r="ACT712" s="26"/>
      <c r="ACU712" s="26"/>
      <c r="ACV712" s="26"/>
      <c r="ACW712" s="26"/>
      <c r="ACX712" s="26"/>
      <c r="ACY712" s="26"/>
      <c r="ACZ712" s="26"/>
      <c r="ADA712" s="26"/>
      <c r="ADB712" s="26"/>
      <c r="ADC712" s="26"/>
      <c r="ADD712" s="26"/>
      <c r="ADE712" s="26"/>
      <c r="ADF712" s="26"/>
      <c r="ADG712" s="26"/>
      <c r="ADH712" s="26"/>
      <c r="ADI712" s="26"/>
      <c r="ADJ712" s="26"/>
      <c r="ADK712" s="26"/>
      <c r="ADL712" s="26"/>
      <c r="ADM712" s="26"/>
      <c r="ADN712" s="26"/>
      <c r="ADO712" s="26"/>
      <c r="ADP712" s="26"/>
      <c r="ADQ712" s="26"/>
      <c r="ADR712" s="26"/>
      <c r="ADS712" s="26"/>
      <c r="ADT712" s="26"/>
      <c r="ADU712" s="26"/>
      <c r="ADV712" s="26"/>
      <c r="ADW712" s="26"/>
      <c r="ADX712" s="26"/>
      <c r="ADY712" s="26"/>
      <c r="ADZ712" s="26"/>
      <c r="AEA712" s="26"/>
      <c r="AEB712" s="26"/>
      <c r="AEC712" s="26"/>
      <c r="AED712" s="26"/>
      <c r="AEE712" s="26"/>
      <c r="AEF712" s="26"/>
      <c r="AEG712" s="26"/>
      <c r="AEH712" s="26"/>
      <c r="AEI712" s="26"/>
      <c r="AEJ712" s="26"/>
      <c r="AEK712" s="26"/>
      <c r="AEL712" s="26"/>
      <c r="AEM712" s="26"/>
      <c r="AEN712" s="26"/>
      <c r="AEO712" s="26"/>
      <c r="AEP712" s="26"/>
      <c r="AEQ712" s="26"/>
      <c r="AER712" s="26"/>
      <c r="AES712" s="26"/>
      <c r="AET712" s="26"/>
      <c r="AEU712" s="26"/>
      <c r="AEV712" s="26"/>
      <c r="AEW712" s="26"/>
      <c r="AEX712" s="26"/>
      <c r="AEY712" s="26"/>
      <c r="AEZ712" s="26"/>
      <c r="AFA712" s="26"/>
      <c r="AFB712" s="26"/>
      <c r="AFC712" s="26"/>
      <c r="AFD712" s="26"/>
      <c r="AFE712" s="26"/>
      <c r="AFF712" s="26"/>
      <c r="AFG712" s="26"/>
      <c r="AFH712" s="26"/>
      <c r="AFI712" s="26"/>
      <c r="AFJ712" s="26"/>
      <c r="AFK712" s="26"/>
      <c r="AFL712" s="26"/>
      <c r="AFM712" s="26"/>
      <c r="AFN712" s="26"/>
      <c r="AFO712" s="26"/>
      <c r="AFP712" s="26"/>
      <c r="AFQ712" s="26"/>
      <c r="AFR712" s="26"/>
      <c r="AFS712" s="26"/>
      <c r="AFT712" s="26"/>
      <c r="AFU712" s="26"/>
      <c r="AFV712" s="26"/>
      <c r="AFW712" s="26"/>
      <c r="AFX712" s="26"/>
      <c r="AFY712" s="26"/>
      <c r="AFZ712" s="26"/>
      <c r="AGA712" s="26"/>
      <c r="AGB712" s="26"/>
      <c r="AGC712" s="26"/>
      <c r="AGD712" s="26"/>
      <c r="AGE712" s="26"/>
      <c r="AGF712" s="26"/>
      <c r="AGG712" s="26"/>
      <c r="AGH712" s="26"/>
      <c r="AGI712" s="26"/>
      <c r="AGJ712" s="26"/>
      <c r="AGK712" s="26"/>
      <c r="AGL712" s="26"/>
      <c r="AGM712" s="26"/>
      <c r="AGN712" s="26"/>
      <c r="AGO712" s="26"/>
    </row>
    <row r="713" spans="371:873" x14ac:dyDescent="0.25">
      <c r="NG713" s="26"/>
      <c r="NH713" s="26"/>
      <c r="NI713" s="26"/>
      <c r="NJ713" s="26"/>
      <c r="NK713" s="26"/>
      <c r="NL713" s="26"/>
      <c r="NM713" s="26"/>
      <c r="NN713" s="26"/>
      <c r="NO713" s="26"/>
      <c r="NP713" s="26"/>
      <c r="NQ713" s="26"/>
      <c r="NR713" s="26"/>
      <c r="NS713" s="26"/>
      <c r="NT713" s="26"/>
      <c r="NU713" s="26"/>
      <c r="NV713" s="26"/>
      <c r="NW713" s="26"/>
      <c r="NX713" s="26"/>
      <c r="NY713" s="26"/>
      <c r="NZ713" s="26"/>
      <c r="OA713" s="26"/>
      <c r="OB713" s="26"/>
      <c r="OC713" s="26"/>
      <c r="OD713" s="26"/>
      <c r="OE713" s="26"/>
      <c r="OF713" s="26"/>
      <c r="OG713" s="26"/>
      <c r="OH713" s="26"/>
      <c r="OI713" s="26"/>
      <c r="OJ713" s="26"/>
      <c r="OK713" s="26"/>
      <c r="OL713" s="26"/>
      <c r="OM713" s="26"/>
      <c r="ON713" s="26"/>
      <c r="OO713" s="26"/>
      <c r="OP713" s="26"/>
      <c r="OQ713" s="26"/>
      <c r="OR713" s="26"/>
      <c r="OS713" s="26"/>
      <c r="OT713" s="26"/>
      <c r="OU713" s="26"/>
      <c r="OV713" s="26"/>
      <c r="OW713" s="26"/>
      <c r="OX713" s="26"/>
      <c r="OY713" s="26"/>
      <c r="OZ713" s="26"/>
      <c r="PA713" s="26"/>
      <c r="PB713" s="26"/>
      <c r="PC713" s="26"/>
      <c r="PD713" s="26"/>
      <c r="PE713" s="26"/>
      <c r="PF713" s="26"/>
      <c r="PG713" s="26"/>
      <c r="PH713" s="26"/>
      <c r="PI713" s="26"/>
      <c r="PJ713" s="26"/>
      <c r="PK713" s="26"/>
      <c r="PL713" s="26"/>
      <c r="PM713" s="26"/>
      <c r="PN713" s="26"/>
      <c r="PO713" s="26"/>
      <c r="PP713" s="26"/>
      <c r="PQ713" s="26"/>
      <c r="PR713" s="26"/>
      <c r="PS713" s="26"/>
      <c r="PT713" s="26"/>
      <c r="PU713" s="26"/>
      <c r="PV713" s="26"/>
      <c r="PW713" s="26"/>
      <c r="PX713" s="26"/>
      <c r="PY713" s="26"/>
      <c r="PZ713" s="26"/>
      <c r="QA713" s="26"/>
      <c r="QB713" s="26"/>
      <c r="QC713" s="26"/>
      <c r="QD713" s="26"/>
      <c r="QE713" s="26"/>
      <c r="QF713" s="26"/>
      <c r="QG713" s="26"/>
      <c r="QH713" s="26"/>
      <c r="QI713" s="26"/>
      <c r="QJ713" s="26"/>
      <c r="QK713" s="26"/>
      <c r="QL713" s="26"/>
      <c r="QM713" s="26"/>
      <c r="QN713" s="26"/>
      <c r="QO713" s="26"/>
      <c r="QP713" s="26"/>
      <c r="QQ713" s="26"/>
      <c r="QR713" s="26"/>
      <c r="QS713" s="26"/>
      <c r="QT713" s="26"/>
      <c r="QU713" s="26"/>
      <c r="QV713" s="26"/>
      <c r="QW713" s="26"/>
      <c r="QX713" s="26"/>
      <c r="QY713" s="26"/>
      <c r="QZ713" s="26"/>
      <c r="RA713" s="26"/>
      <c r="RB713" s="26"/>
      <c r="RC713" s="26"/>
      <c r="RD713" s="26"/>
      <c r="RE713" s="26"/>
      <c r="RF713" s="26"/>
      <c r="RG713" s="26"/>
      <c r="RH713" s="26"/>
      <c r="RI713" s="26"/>
      <c r="RJ713" s="26"/>
      <c r="RK713" s="26"/>
      <c r="RL713" s="26"/>
      <c r="RM713" s="26"/>
      <c r="RN713" s="26"/>
      <c r="RO713" s="26"/>
      <c r="RP713" s="26"/>
      <c r="RQ713" s="26"/>
      <c r="RR713" s="26"/>
      <c r="RS713" s="26"/>
      <c r="RT713" s="26"/>
      <c r="RU713" s="26"/>
      <c r="RV713" s="26"/>
      <c r="RW713" s="26"/>
      <c r="RX713" s="26"/>
      <c r="RY713" s="26"/>
      <c r="RZ713" s="26"/>
      <c r="SA713" s="26"/>
      <c r="SB713" s="26"/>
      <c r="SC713" s="26"/>
      <c r="SD713" s="26"/>
      <c r="SE713" s="26"/>
      <c r="SF713" s="26"/>
      <c r="SG713" s="26"/>
      <c r="SH713" s="26"/>
      <c r="SI713" s="26"/>
      <c r="SJ713" s="26"/>
      <c r="SK713" s="26"/>
      <c r="SL713" s="26"/>
      <c r="SM713" s="26"/>
      <c r="SN713" s="26"/>
      <c r="SO713" s="26"/>
      <c r="SP713" s="26"/>
      <c r="AAV713" s="26"/>
      <c r="AAW713" s="26"/>
      <c r="AAX713" s="26"/>
      <c r="AAY713" s="26"/>
      <c r="AAZ713" s="26"/>
      <c r="ABA713" s="26"/>
      <c r="ABB713" s="26"/>
      <c r="ABC713" s="26"/>
      <c r="ABD713" s="26"/>
      <c r="ABE713" s="26"/>
      <c r="ABF713" s="26"/>
      <c r="ABG713" s="26"/>
      <c r="ABH713" s="26"/>
      <c r="ABI713" s="26"/>
      <c r="ABJ713" s="26"/>
      <c r="ABK713" s="26"/>
      <c r="ABL713" s="26"/>
      <c r="ABM713" s="26"/>
      <c r="ABN713" s="26"/>
      <c r="ABO713" s="26"/>
      <c r="ABP713" s="26"/>
      <c r="ABQ713" s="26"/>
      <c r="ABR713" s="26"/>
      <c r="ABS713" s="26"/>
      <c r="ABT713" s="26"/>
      <c r="ABU713" s="26"/>
      <c r="ABV713" s="26"/>
      <c r="ABW713" s="26"/>
      <c r="ABX713" s="26"/>
      <c r="ABY713" s="26"/>
      <c r="ABZ713" s="26"/>
      <c r="ACA713" s="26"/>
      <c r="ACB713" s="26"/>
      <c r="ACC713" s="26"/>
      <c r="ACD713" s="26"/>
      <c r="ACE713" s="26"/>
      <c r="ACF713" s="26"/>
      <c r="ACG713" s="26"/>
      <c r="ACH713" s="26"/>
      <c r="ACI713" s="26"/>
      <c r="ACJ713" s="26"/>
      <c r="ACK713" s="26"/>
      <c r="ACL713" s="26"/>
      <c r="ACM713" s="26"/>
      <c r="ACN713" s="26"/>
      <c r="ACO713" s="26"/>
      <c r="ACP713" s="26"/>
      <c r="ACQ713" s="26"/>
      <c r="ACR713" s="26"/>
      <c r="ACS713" s="26"/>
      <c r="ACT713" s="26"/>
      <c r="ACU713" s="26"/>
      <c r="ACV713" s="26"/>
      <c r="ACW713" s="26"/>
      <c r="ACX713" s="26"/>
      <c r="ACY713" s="26"/>
      <c r="ACZ713" s="26"/>
      <c r="ADA713" s="26"/>
      <c r="ADB713" s="26"/>
      <c r="ADC713" s="26"/>
      <c r="ADD713" s="26"/>
      <c r="ADE713" s="26"/>
      <c r="ADF713" s="26"/>
      <c r="ADG713" s="26"/>
      <c r="ADH713" s="26"/>
      <c r="ADI713" s="26"/>
      <c r="ADJ713" s="26"/>
      <c r="ADK713" s="26"/>
      <c r="ADL713" s="26"/>
      <c r="ADM713" s="26"/>
      <c r="ADN713" s="26"/>
      <c r="ADO713" s="26"/>
      <c r="ADP713" s="26"/>
      <c r="ADQ713" s="26"/>
      <c r="ADR713" s="26"/>
      <c r="ADS713" s="26"/>
      <c r="ADT713" s="26"/>
      <c r="ADU713" s="26"/>
      <c r="ADV713" s="26"/>
      <c r="ADW713" s="26"/>
      <c r="ADX713" s="26"/>
      <c r="ADY713" s="26"/>
      <c r="ADZ713" s="26"/>
      <c r="AEA713" s="26"/>
      <c r="AEB713" s="26"/>
      <c r="AEC713" s="26"/>
      <c r="AED713" s="26"/>
      <c r="AEE713" s="26"/>
      <c r="AEF713" s="26"/>
      <c r="AEG713" s="26"/>
      <c r="AEH713" s="26"/>
      <c r="AEI713" s="26"/>
      <c r="AEJ713" s="26"/>
      <c r="AEK713" s="26"/>
      <c r="AEL713" s="26"/>
      <c r="AEM713" s="26"/>
      <c r="AEN713" s="26"/>
      <c r="AEO713" s="26"/>
      <c r="AEP713" s="26"/>
      <c r="AEQ713" s="26"/>
      <c r="AER713" s="26"/>
      <c r="AES713" s="26"/>
      <c r="AET713" s="26"/>
      <c r="AEU713" s="26"/>
      <c r="AEV713" s="26"/>
      <c r="AEW713" s="26"/>
      <c r="AEX713" s="26"/>
      <c r="AEY713" s="26"/>
      <c r="AEZ713" s="26"/>
      <c r="AFA713" s="26"/>
      <c r="AFB713" s="26"/>
      <c r="AFC713" s="26"/>
      <c r="AFD713" s="26"/>
      <c r="AFE713" s="26"/>
      <c r="AFF713" s="26"/>
      <c r="AFG713" s="26"/>
      <c r="AFH713" s="26"/>
      <c r="AFI713" s="26"/>
      <c r="AFJ713" s="26"/>
      <c r="AFK713" s="26"/>
      <c r="AFL713" s="26"/>
      <c r="AFM713" s="26"/>
      <c r="AFN713" s="26"/>
      <c r="AFO713" s="26"/>
      <c r="AFP713" s="26"/>
      <c r="AFQ713" s="26"/>
      <c r="AFR713" s="26"/>
      <c r="AFS713" s="26"/>
      <c r="AFT713" s="26"/>
      <c r="AFU713" s="26"/>
      <c r="AFV713" s="26"/>
      <c r="AFW713" s="26"/>
      <c r="AFX713" s="26"/>
      <c r="AFY713" s="26"/>
      <c r="AFZ713" s="26"/>
      <c r="AGA713" s="26"/>
      <c r="AGB713" s="26"/>
      <c r="AGC713" s="26"/>
      <c r="AGD713" s="26"/>
      <c r="AGE713" s="26"/>
      <c r="AGF713" s="26"/>
      <c r="AGG713" s="26"/>
      <c r="AGH713" s="26"/>
      <c r="AGI713" s="26"/>
      <c r="AGJ713" s="26"/>
      <c r="AGK713" s="26"/>
      <c r="AGL713" s="26"/>
      <c r="AGM713" s="26"/>
      <c r="AGN713" s="26"/>
      <c r="AGO713" s="26"/>
    </row>
    <row r="714" spans="371:873" x14ac:dyDescent="0.25">
      <c r="NG714" s="26"/>
      <c r="NH714" s="26"/>
      <c r="NI714" s="26"/>
      <c r="NJ714" s="26"/>
      <c r="NK714" s="26"/>
      <c r="NL714" s="26"/>
      <c r="NM714" s="26"/>
      <c r="NN714" s="26"/>
      <c r="NO714" s="26"/>
      <c r="NP714" s="26"/>
      <c r="NQ714" s="26"/>
      <c r="NR714" s="26"/>
      <c r="NS714" s="26"/>
      <c r="NT714" s="26"/>
      <c r="NU714" s="26"/>
      <c r="NV714" s="26"/>
      <c r="NW714" s="26"/>
      <c r="NX714" s="26"/>
      <c r="NY714" s="26"/>
      <c r="NZ714" s="26"/>
      <c r="OA714" s="26"/>
      <c r="OB714" s="26"/>
      <c r="OC714" s="26"/>
      <c r="OD714" s="26"/>
      <c r="OE714" s="26"/>
      <c r="OF714" s="26"/>
      <c r="OG714" s="26"/>
      <c r="OH714" s="26"/>
      <c r="OI714" s="26"/>
      <c r="OJ714" s="26"/>
      <c r="OK714" s="26"/>
      <c r="OL714" s="26"/>
      <c r="OM714" s="26"/>
      <c r="ON714" s="26"/>
      <c r="OO714" s="26"/>
      <c r="OP714" s="26"/>
      <c r="OQ714" s="26"/>
      <c r="OR714" s="26"/>
      <c r="OS714" s="26"/>
      <c r="OT714" s="26"/>
      <c r="OU714" s="26"/>
      <c r="OV714" s="26"/>
      <c r="OW714" s="26"/>
      <c r="OX714" s="26"/>
      <c r="OY714" s="26"/>
      <c r="OZ714" s="26"/>
      <c r="PA714" s="26"/>
      <c r="PB714" s="26"/>
      <c r="PC714" s="26"/>
      <c r="PD714" s="26"/>
      <c r="PE714" s="26"/>
      <c r="PF714" s="26"/>
      <c r="PG714" s="26"/>
      <c r="PH714" s="26"/>
      <c r="PI714" s="26"/>
      <c r="PJ714" s="26"/>
      <c r="PK714" s="26"/>
      <c r="PL714" s="26"/>
      <c r="PM714" s="26"/>
      <c r="PN714" s="26"/>
      <c r="PO714" s="26"/>
      <c r="PP714" s="26"/>
      <c r="PQ714" s="26"/>
      <c r="PR714" s="26"/>
      <c r="PS714" s="26"/>
      <c r="PT714" s="26"/>
      <c r="PU714" s="26"/>
      <c r="PV714" s="26"/>
      <c r="PW714" s="26"/>
      <c r="PX714" s="26"/>
      <c r="PY714" s="26"/>
      <c r="PZ714" s="26"/>
      <c r="QA714" s="26"/>
      <c r="QB714" s="26"/>
      <c r="QC714" s="26"/>
      <c r="QD714" s="26"/>
      <c r="QE714" s="26"/>
      <c r="QF714" s="26"/>
      <c r="QG714" s="26"/>
      <c r="QH714" s="26"/>
      <c r="QI714" s="26"/>
      <c r="QJ714" s="26"/>
      <c r="QK714" s="26"/>
      <c r="QL714" s="26"/>
      <c r="QM714" s="26"/>
      <c r="QN714" s="26"/>
      <c r="QO714" s="26"/>
      <c r="QP714" s="26"/>
      <c r="QQ714" s="26"/>
      <c r="QR714" s="26"/>
      <c r="QS714" s="26"/>
      <c r="QT714" s="26"/>
      <c r="QU714" s="26"/>
      <c r="QV714" s="26"/>
      <c r="QW714" s="26"/>
      <c r="QX714" s="26"/>
      <c r="QY714" s="26"/>
      <c r="QZ714" s="26"/>
      <c r="RA714" s="26"/>
      <c r="RB714" s="26"/>
      <c r="RC714" s="26"/>
      <c r="RD714" s="26"/>
      <c r="RE714" s="26"/>
      <c r="RF714" s="26"/>
      <c r="RG714" s="26"/>
      <c r="RH714" s="26"/>
      <c r="RI714" s="26"/>
      <c r="RJ714" s="26"/>
      <c r="RK714" s="26"/>
      <c r="RL714" s="26"/>
      <c r="RM714" s="26"/>
      <c r="RN714" s="26"/>
      <c r="RO714" s="26"/>
      <c r="RP714" s="26"/>
      <c r="RQ714" s="26"/>
      <c r="RR714" s="26"/>
      <c r="RS714" s="26"/>
      <c r="RT714" s="26"/>
      <c r="RU714" s="26"/>
      <c r="RV714" s="26"/>
      <c r="RW714" s="26"/>
      <c r="RX714" s="26"/>
      <c r="RY714" s="26"/>
      <c r="RZ714" s="26"/>
      <c r="SA714" s="26"/>
      <c r="SB714" s="26"/>
      <c r="SC714" s="26"/>
      <c r="SD714" s="26"/>
      <c r="SE714" s="26"/>
      <c r="SF714" s="26"/>
      <c r="SG714" s="26"/>
      <c r="SH714" s="26"/>
      <c r="SI714" s="26"/>
      <c r="SJ714" s="26"/>
      <c r="SK714" s="26"/>
      <c r="SL714" s="26"/>
      <c r="SM714" s="26"/>
      <c r="SN714" s="26"/>
      <c r="SO714" s="26"/>
      <c r="SP714" s="26"/>
      <c r="AAV714" s="26"/>
      <c r="AAW714" s="26"/>
      <c r="AAX714" s="26"/>
      <c r="AAY714" s="26"/>
      <c r="AAZ714" s="26"/>
      <c r="ABA714" s="26"/>
      <c r="ABB714" s="26"/>
      <c r="ABC714" s="26"/>
      <c r="ABD714" s="26"/>
      <c r="ABE714" s="26"/>
      <c r="ABF714" s="26"/>
      <c r="ABG714" s="26"/>
      <c r="ABH714" s="26"/>
      <c r="ABI714" s="26"/>
      <c r="ABJ714" s="26"/>
      <c r="ABK714" s="26"/>
      <c r="ABL714" s="26"/>
      <c r="ABM714" s="26"/>
      <c r="ABN714" s="26"/>
      <c r="ABO714" s="26"/>
      <c r="ABP714" s="26"/>
      <c r="ABQ714" s="26"/>
      <c r="ABR714" s="26"/>
      <c r="ABS714" s="26"/>
      <c r="ABT714" s="26"/>
      <c r="ABU714" s="26"/>
      <c r="ABV714" s="26"/>
      <c r="ABW714" s="26"/>
      <c r="ABX714" s="26"/>
      <c r="ABY714" s="26"/>
      <c r="ABZ714" s="26"/>
      <c r="ACA714" s="26"/>
      <c r="ACB714" s="26"/>
      <c r="ACC714" s="26"/>
      <c r="ACD714" s="26"/>
      <c r="ACE714" s="26"/>
      <c r="ACF714" s="26"/>
      <c r="ACG714" s="26"/>
      <c r="ACH714" s="26"/>
      <c r="ACI714" s="26"/>
      <c r="ACJ714" s="26"/>
      <c r="ACK714" s="26"/>
      <c r="ACL714" s="26"/>
      <c r="ACM714" s="26"/>
      <c r="ACN714" s="26"/>
      <c r="ACO714" s="26"/>
      <c r="ACP714" s="26"/>
      <c r="ACQ714" s="26"/>
      <c r="ACR714" s="26"/>
      <c r="ACS714" s="26"/>
      <c r="ACT714" s="26"/>
      <c r="ACU714" s="26"/>
      <c r="ACV714" s="26"/>
      <c r="ACW714" s="26"/>
      <c r="ACX714" s="26"/>
      <c r="ACY714" s="26"/>
      <c r="ACZ714" s="26"/>
      <c r="ADA714" s="26"/>
      <c r="ADB714" s="26"/>
      <c r="ADC714" s="26"/>
      <c r="ADD714" s="26"/>
      <c r="ADE714" s="26"/>
      <c r="ADF714" s="26"/>
      <c r="ADG714" s="26"/>
      <c r="ADH714" s="26"/>
      <c r="ADI714" s="26"/>
      <c r="ADJ714" s="26"/>
      <c r="ADK714" s="26"/>
      <c r="ADL714" s="26"/>
      <c r="ADM714" s="26"/>
      <c r="ADN714" s="26"/>
      <c r="ADO714" s="26"/>
      <c r="ADP714" s="26"/>
      <c r="ADQ714" s="26"/>
      <c r="ADR714" s="26"/>
      <c r="ADS714" s="26"/>
      <c r="ADT714" s="26"/>
      <c r="ADU714" s="26"/>
      <c r="ADV714" s="26"/>
      <c r="ADW714" s="26"/>
      <c r="ADX714" s="26"/>
      <c r="ADY714" s="26"/>
      <c r="ADZ714" s="26"/>
      <c r="AEA714" s="26"/>
      <c r="AEB714" s="26"/>
      <c r="AEC714" s="26"/>
      <c r="AED714" s="26"/>
      <c r="AEE714" s="26"/>
      <c r="AEF714" s="26"/>
      <c r="AEG714" s="26"/>
      <c r="AEH714" s="26"/>
      <c r="AEI714" s="26"/>
      <c r="AEJ714" s="26"/>
      <c r="AEK714" s="26"/>
      <c r="AEL714" s="26"/>
      <c r="AEM714" s="26"/>
      <c r="AEN714" s="26"/>
      <c r="AEO714" s="26"/>
      <c r="AEP714" s="26"/>
      <c r="AEQ714" s="26"/>
      <c r="AER714" s="26"/>
      <c r="AES714" s="26"/>
      <c r="AET714" s="26"/>
      <c r="AEU714" s="26"/>
      <c r="AEV714" s="26"/>
      <c r="AEW714" s="26"/>
      <c r="AEX714" s="26"/>
      <c r="AEY714" s="26"/>
      <c r="AEZ714" s="26"/>
      <c r="AFA714" s="26"/>
      <c r="AFB714" s="26"/>
      <c r="AFC714" s="26"/>
      <c r="AFD714" s="26"/>
      <c r="AFE714" s="26"/>
      <c r="AFF714" s="26"/>
      <c r="AFG714" s="26"/>
      <c r="AFH714" s="26"/>
      <c r="AFI714" s="26"/>
      <c r="AFJ714" s="26"/>
      <c r="AFK714" s="26"/>
      <c r="AFL714" s="26"/>
      <c r="AFM714" s="26"/>
      <c r="AFN714" s="26"/>
      <c r="AFO714" s="26"/>
      <c r="AFP714" s="26"/>
      <c r="AFQ714" s="26"/>
      <c r="AFR714" s="26"/>
      <c r="AFS714" s="26"/>
      <c r="AFT714" s="26"/>
      <c r="AFU714" s="26"/>
      <c r="AFV714" s="26"/>
      <c r="AFW714" s="26"/>
      <c r="AFX714" s="26"/>
      <c r="AFY714" s="26"/>
      <c r="AFZ714" s="26"/>
      <c r="AGA714" s="26"/>
      <c r="AGB714" s="26"/>
      <c r="AGC714" s="26"/>
      <c r="AGD714" s="26"/>
      <c r="AGE714" s="26"/>
      <c r="AGF714" s="26"/>
      <c r="AGG714" s="26"/>
      <c r="AGH714" s="26"/>
      <c r="AGI714" s="26"/>
      <c r="AGJ714" s="26"/>
      <c r="AGK714" s="26"/>
      <c r="AGL714" s="26"/>
      <c r="AGM714" s="26"/>
      <c r="AGN714" s="26"/>
      <c r="AGO714" s="26"/>
    </row>
    <row r="715" spans="371:873" x14ac:dyDescent="0.25">
      <c r="NG715" s="26"/>
      <c r="NH715" s="26"/>
      <c r="NI715" s="26"/>
      <c r="NJ715" s="26"/>
      <c r="NK715" s="26"/>
      <c r="NL715" s="26"/>
      <c r="NM715" s="26"/>
      <c r="NN715" s="26"/>
      <c r="NO715" s="26"/>
      <c r="NP715" s="26"/>
      <c r="NQ715" s="26"/>
      <c r="NR715" s="26"/>
      <c r="NS715" s="26"/>
      <c r="NT715" s="26"/>
      <c r="NU715" s="26"/>
      <c r="NV715" s="26"/>
      <c r="NW715" s="26"/>
      <c r="NX715" s="26"/>
      <c r="NY715" s="26"/>
      <c r="NZ715" s="26"/>
      <c r="OA715" s="26"/>
      <c r="OB715" s="26"/>
      <c r="OC715" s="26"/>
      <c r="OD715" s="26"/>
      <c r="OE715" s="26"/>
      <c r="OF715" s="26"/>
      <c r="OG715" s="26"/>
      <c r="OH715" s="26"/>
      <c r="OI715" s="26"/>
      <c r="OJ715" s="26"/>
      <c r="OK715" s="26"/>
      <c r="OL715" s="26"/>
      <c r="OM715" s="26"/>
      <c r="ON715" s="26"/>
      <c r="OO715" s="26"/>
      <c r="OP715" s="26"/>
      <c r="OQ715" s="26"/>
      <c r="OR715" s="26"/>
      <c r="OS715" s="26"/>
      <c r="OT715" s="26"/>
      <c r="OU715" s="26"/>
      <c r="OV715" s="26"/>
      <c r="OW715" s="26"/>
      <c r="OX715" s="26"/>
      <c r="OY715" s="26"/>
      <c r="OZ715" s="26"/>
      <c r="PA715" s="26"/>
      <c r="PB715" s="26"/>
      <c r="PC715" s="26"/>
      <c r="PD715" s="26"/>
      <c r="PE715" s="26"/>
      <c r="PF715" s="26"/>
      <c r="PG715" s="26"/>
      <c r="PH715" s="26"/>
      <c r="PI715" s="26"/>
      <c r="PJ715" s="26"/>
      <c r="PK715" s="26"/>
      <c r="PL715" s="26"/>
      <c r="PM715" s="26"/>
      <c r="PN715" s="26"/>
      <c r="PO715" s="26"/>
      <c r="PP715" s="26"/>
      <c r="PQ715" s="26"/>
      <c r="PR715" s="26"/>
      <c r="PS715" s="26"/>
      <c r="PT715" s="26"/>
      <c r="PU715" s="26"/>
      <c r="PV715" s="26"/>
      <c r="PW715" s="26"/>
      <c r="PX715" s="26"/>
      <c r="PY715" s="26"/>
      <c r="PZ715" s="26"/>
      <c r="QA715" s="26"/>
      <c r="QB715" s="26"/>
      <c r="QC715" s="26"/>
      <c r="QD715" s="26"/>
      <c r="QE715" s="26"/>
      <c r="QF715" s="26"/>
      <c r="QG715" s="26"/>
      <c r="QH715" s="26"/>
      <c r="QI715" s="26"/>
      <c r="QJ715" s="26"/>
      <c r="QK715" s="26"/>
      <c r="QL715" s="26"/>
      <c r="QM715" s="26"/>
      <c r="QN715" s="26"/>
      <c r="QO715" s="26"/>
      <c r="QP715" s="26"/>
      <c r="QQ715" s="26"/>
      <c r="QR715" s="26"/>
      <c r="QS715" s="26"/>
      <c r="QT715" s="26"/>
      <c r="QU715" s="26"/>
      <c r="QV715" s="26"/>
      <c r="QW715" s="26"/>
      <c r="QX715" s="26"/>
      <c r="QY715" s="26"/>
      <c r="QZ715" s="26"/>
      <c r="RA715" s="26"/>
      <c r="RB715" s="26"/>
      <c r="RC715" s="26"/>
      <c r="RD715" s="26"/>
      <c r="RE715" s="26"/>
      <c r="RF715" s="26"/>
      <c r="RG715" s="26"/>
      <c r="RH715" s="26"/>
      <c r="RI715" s="26"/>
      <c r="RJ715" s="26"/>
      <c r="RK715" s="26"/>
      <c r="RL715" s="26"/>
      <c r="RM715" s="26"/>
      <c r="RN715" s="26"/>
      <c r="RO715" s="26"/>
      <c r="RP715" s="26"/>
      <c r="RQ715" s="26"/>
      <c r="RR715" s="26"/>
      <c r="RS715" s="26"/>
      <c r="RT715" s="26"/>
      <c r="RU715" s="26"/>
      <c r="RV715" s="26"/>
      <c r="RW715" s="26"/>
      <c r="RX715" s="26"/>
      <c r="RY715" s="26"/>
      <c r="RZ715" s="26"/>
      <c r="SA715" s="26"/>
      <c r="SB715" s="26"/>
      <c r="SC715" s="26"/>
      <c r="SD715" s="26"/>
      <c r="SE715" s="26"/>
      <c r="SF715" s="26"/>
      <c r="SG715" s="26"/>
      <c r="SH715" s="26"/>
      <c r="SI715" s="26"/>
      <c r="SJ715" s="26"/>
      <c r="SK715" s="26"/>
      <c r="SL715" s="26"/>
      <c r="SM715" s="26"/>
      <c r="SN715" s="26"/>
      <c r="SO715" s="26"/>
      <c r="SP715" s="26"/>
      <c r="AAV715" s="26"/>
      <c r="AAW715" s="26"/>
      <c r="AAX715" s="26"/>
      <c r="AAY715" s="26"/>
      <c r="AAZ715" s="26"/>
      <c r="ABA715" s="26"/>
      <c r="ABB715" s="26"/>
      <c r="ABC715" s="26"/>
      <c r="ABD715" s="26"/>
      <c r="ABE715" s="26"/>
      <c r="ABF715" s="26"/>
      <c r="ABG715" s="26"/>
      <c r="ABH715" s="26"/>
      <c r="ABI715" s="26"/>
      <c r="ABJ715" s="26"/>
      <c r="ABK715" s="26"/>
      <c r="ABL715" s="26"/>
      <c r="ABM715" s="26"/>
      <c r="ABN715" s="26"/>
      <c r="ABO715" s="26"/>
      <c r="ABP715" s="26"/>
      <c r="ABQ715" s="26"/>
      <c r="ABR715" s="26"/>
      <c r="ABS715" s="26"/>
      <c r="ABT715" s="26"/>
      <c r="ABU715" s="26"/>
      <c r="ABV715" s="26"/>
      <c r="ABW715" s="26"/>
      <c r="ABX715" s="26"/>
      <c r="ABY715" s="26"/>
      <c r="ABZ715" s="26"/>
      <c r="ACA715" s="26"/>
      <c r="ACB715" s="26"/>
      <c r="ACC715" s="26"/>
      <c r="ACD715" s="26"/>
      <c r="ACE715" s="26"/>
      <c r="ACF715" s="26"/>
      <c r="ACG715" s="26"/>
      <c r="ACH715" s="26"/>
      <c r="ACI715" s="26"/>
      <c r="ACJ715" s="26"/>
      <c r="ACK715" s="26"/>
      <c r="ACL715" s="26"/>
      <c r="ACM715" s="26"/>
      <c r="ACN715" s="26"/>
      <c r="ACO715" s="26"/>
      <c r="ACP715" s="26"/>
      <c r="ACQ715" s="26"/>
      <c r="ACR715" s="26"/>
      <c r="ACS715" s="26"/>
      <c r="ACT715" s="26"/>
      <c r="ACU715" s="26"/>
      <c r="ACV715" s="26"/>
      <c r="ACW715" s="26"/>
      <c r="ACX715" s="26"/>
      <c r="ACY715" s="26"/>
      <c r="ACZ715" s="26"/>
      <c r="ADA715" s="26"/>
      <c r="ADB715" s="26"/>
      <c r="ADC715" s="26"/>
      <c r="ADD715" s="26"/>
      <c r="ADE715" s="26"/>
      <c r="ADF715" s="26"/>
      <c r="ADG715" s="26"/>
      <c r="ADH715" s="26"/>
      <c r="ADI715" s="26"/>
      <c r="ADJ715" s="26"/>
      <c r="ADK715" s="26"/>
      <c r="ADL715" s="26"/>
      <c r="ADM715" s="26"/>
      <c r="ADN715" s="26"/>
      <c r="ADO715" s="26"/>
      <c r="ADP715" s="26"/>
      <c r="ADQ715" s="26"/>
      <c r="ADR715" s="26"/>
      <c r="ADS715" s="26"/>
      <c r="ADT715" s="26"/>
      <c r="ADU715" s="26"/>
      <c r="ADV715" s="26"/>
      <c r="ADW715" s="26"/>
      <c r="ADX715" s="26"/>
      <c r="ADY715" s="26"/>
      <c r="ADZ715" s="26"/>
      <c r="AEA715" s="26"/>
      <c r="AEB715" s="26"/>
      <c r="AEC715" s="26"/>
      <c r="AED715" s="26"/>
      <c r="AEE715" s="26"/>
      <c r="AEF715" s="26"/>
      <c r="AEG715" s="26"/>
      <c r="AEH715" s="26"/>
      <c r="AEI715" s="26"/>
      <c r="AEJ715" s="26"/>
      <c r="AEK715" s="26"/>
      <c r="AEL715" s="26"/>
      <c r="AEM715" s="26"/>
      <c r="AEN715" s="26"/>
      <c r="AEO715" s="26"/>
      <c r="AEP715" s="26"/>
      <c r="AEQ715" s="26"/>
      <c r="AER715" s="26"/>
      <c r="AES715" s="26"/>
      <c r="AET715" s="26"/>
      <c r="AEU715" s="26"/>
      <c r="AEV715" s="26"/>
      <c r="AEW715" s="26"/>
      <c r="AEX715" s="26"/>
      <c r="AEY715" s="26"/>
      <c r="AEZ715" s="26"/>
      <c r="AFA715" s="26"/>
      <c r="AFB715" s="26"/>
      <c r="AFC715" s="26"/>
      <c r="AFD715" s="26"/>
      <c r="AFE715" s="26"/>
      <c r="AFF715" s="26"/>
      <c r="AFG715" s="26"/>
      <c r="AFH715" s="26"/>
      <c r="AFI715" s="26"/>
      <c r="AFJ715" s="26"/>
      <c r="AFK715" s="26"/>
      <c r="AFL715" s="26"/>
      <c r="AFM715" s="26"/>
      <c r="AFN715" s="26"/>
      <c r="AFO715" s="26"/>
      <c r="AFP715" s="26"/>
      <c r="AFQ715" s="26"/>
      <c r="AFR715" s="26"/>
      <c r="AFS715" s="26"/>
      <c r="AFT715" s="26"/>
      <c r="AFU715" s="26"/>
      <c r="AFV715" s="26"/>
      <c r="AFW715" s="26"/>
      <c r="AFX715" s="26"/>
      <c r="AFY715" s="26"/>
      <c r="AFZ715" s="26"/>
      <c r="AGA715" s="26"/>
      <c r="AGB715" s="26"/>
      <c r="AGC715" s="26"/>
      <c r="AGD715" s="26"/>
      <c r="AGE715" s="26"/>
      <c r="AGF715" s="26"/>
      <c r="AGG715" s="26"/>
      <c r="AGH715" s="26"/>
      <c r="AGI715" s="26"/>
      <c r="AGJ715" s="26"/>
      <c r="AGK715" s="26"/>
      <c r="AGL715" s="26"/>
      <c r="AGM715" s="26"/>
      <c r="AGN715" s="26"/>
      <c r="AGO715" s="26"/>
    </row>
    <row r="716" spans="371:873" x14ac:dyDescent="0.25">
      <c r="NG716" s="26"/>
      <c r="NH716" s="26"/>
      <c r="NI716" s="26"/>
      <c r="NJ716" s="26"/>
      <c r="NK716" s="26"/>
      <c r="NL716" s="26"/>
      <c r="NM716" s="26"/>
      <c r="NN716" s="26"/>
      <c r="NO716" s="26"/>
      <c r="NP716" s="26"/>
      <c r="NQ716" s="26"/>
      <c r="NR716" s="26"/>
      <c r="NS716" s="26"/>
      <c r="NT716" s="26"/>
      <c r="NU716" s="26"/>
      <c r="NV716" s="26"/>
      <c r="NW716" s="26"/>
      <c r="NX716" s="26"/>
      <c r="NY716" s="26"/>
      <c r="NZ716" s="26"/>
      <c r="OA716" s="26"/>
      <c r="OB716" s="26"/>
      <c r="OC716" s="26"/>
      <c r="OD716" s="26"/>
      <c r="OE716" s="26"/>
      <c r="OF716" s="26"/>
      <c r="OG716" s="26"/>
      <c r="OH716" s="26"/>
      <c r="OI716" s="26"/>
      <c r="OJ716" s="26"/>
      <c r="OK716" s="26"/>
      <c r="OL716" s="26"/>
      <c r="OM716" s="26"/>
      <c r="ON716" s="26"/>
      <c r="OO716" s="26"/>
      <c r="OP716" s="26"/>
      <c r="OQ716" s="26"/>
      <c r="OR716" s="26"/>
      <c r="OS716" s="26"/>
      <c r="OT716" s="26"/>
      <c r="OU716" s="26"/>
      <c r="OV716" s="26"/>
      <c r="OW716" s="26"/>
      <c r="OX716" s="26"/>
      <c r="OY716" s="26"/>
      <c r="OZ716" s="26"/>
      <c r="PA716" s="26"/>
      <c r="PB716" s="26"/>
      <c r="PC716" s="26"/>
      <c r="PD716" s="26"/>
      <c r="PE716" s="26"/>
      <c r="PF716" s="26"/>
      <c r="PG716" s="26"/>
      <c r="PH716" s="26"/>
      <c r="PI716" s="26"/>
      <c r="PJ716" s="26"/>
      <c r="PK716" s="26"/>
      <c r="PL716" s="26"/>
      <c r="PM716" s="26"/>
      <c r="PN716" s="26"/>
      <c r="PO716" s="26"/>
      <c r="PP716" s="26"/>
      <c r="PQ716" s="26"/>
      <c r="PR716" s="26"/>
      <c r="PS716" s="26"/>
      <c r="PT716" s="26"/>
      <c r="PU716" s="26"/>
      <c r="PV716" s="26"/>
      <c r="PW716" s="26"/>
      <c r="PX716" s="26"/>
      <c r="PY716" s="26"/>
      <c r="PZ716" s="26"/>
      <c r="QA716" s="26"/>
      <c r="QB716" s="26"/>
      <c r="QC716" s="26"/>
      <c r="QD716" s="26"/>
      <c r="QE716" s="26"/>
      <c r="QF716" s="26"/>
      <c r="QG716" s="26"/>
      <c r="QH716" s="26"/>
      <c r="QI716" s="26"/>
      <c r="QJ716" s="26"/>
      <c r="QK716" s="26"/>
      <c r="QL716" s="26"/>
      <c r="QM716" s="26"/>
      <c r="QN716" s="26"/>
      <c r="QO716" s="26"/>
      <c r="QP716" s="26"/>
      <c r="QQ716" s="26"/>
      <c r="QR716" s="26"/>
      <c r="QS716" s="26"/>
      <c r="QT716" s="26"/>
      <c r="QU716" s="26"/>
      <c r="QV716" s="26"/>
      <c r="QW716" s="26"/>
      <c r="QX716" s="26"/>
      <c r="QY716" s="26"/>
      <c r="QZ716" s="26"/>
      <c r="RA716" s="26"/>
      <c r="RB716" s="26"/>
      <c r="RC716" s="26"/>
      <c r="RD716" s="26"/>
      <c r="RE716" s="26"/>
      <c r="RF716" s="26"/>
      <c r="RG716" s="26"/>
      <c r="RH716" s="26"/>
      <c r="RI716" s="26"/>
      <c r="RJ716" s="26"/>
      <c r="RK716" s="26"/>
      <c r="RL716" s="26"/>
      <c r="RM716" s="26"/>
      <c r="RN716" s="26"/>
      <c r="RO716" s="26"/>
      <c r="RP716" s="26"/>
      <c r="RQ716" s="26"/>
      <c r="RR716" s="26"/>
      <c r="RS716" s="26"/>
      <c r="RT716" s="26"/>
      <c r="RU716" s="26"/>
      <c r="RV716" s="26"/>
      <c r="RW716" s="26"/>
      <c r="RX716" s="26"/>
      <c r="RY716" s="26"/>
      <c r="RZ716" s="26"/>
      <c r="SA716" s="26"/>
      <c r="SB716" s="26"/>
      <c r="SC716" s="26"/>
      <c r="SD716" s="26"/>
      <c r="SE716" s="26"/>
      <c r="SF716" s="26"/>
      <c r="SG716" s="26"/>
      <c r="SH716" s="26"/>
      <c r="SI716" s="26"/>
      <c r="SJ716" s="26"/>
      <c r="SK716" s="26"/>
      <c r="SL716" s="26"/>
      <c r="SM716" s="26"/>
      <c r="SN716" s="26"/>
      <c r="SO716" s="26"/>
      <c r="SP716" s="26"/>
      <c r="AAV716" s="26"/>
      <c r="AAW716" s="26"/>
      <c r="AAX716" s="26"/>
      <c r="AAY716" s="26"/>
      <c r="AAZ716" s="26"/>
      <c r="ABA716" s="26"/>
      <c r="ABB716" s="26"/>
      <c r="ABC716" s="26"/>
      <c r="ABD716" s="26"/>
      <c r="ABE716" s="26"/>
      <c r="ABF716" s="26"/>
      <c r="ABG716" s="26"/>
      <c r="ABH716" s="26"/>
      <c r="ABI716" s="26"/>
      <c r="ABJ716" s="26"/>
      <c r="ABK716" s="26"/>
      <c r="ABL716" s="26"/>
      <c r="ABM716" s="26"/>
      <c r="ABN716" s="26"/>
      <c r="ABO716" s="26"/>
      <c r="ABP716" s="26"/>
      <c r="ABQ716" s="26"/>
      <c r="ABR716" s="26"/>
      <c r="ABS716" s="26"/>
      <c r="ABT716" s="26"/>
      <c r="ABU716" s="26"/>
      <c r="ABV716" s="26"/>
      <c r="ABW716" s="26"/>
      <c r="ABX716" s="26"/>
      <c r="ABY716" s="26"/>
      <c r="ABZ716" s="26"/>
      <c r="ACA716" s="26"/>
      <c r="ACB716" s="26"/>
      <c r="ACC716" s="26"/>
      <c r="ACD716" s="26"/>
      <c r="ACE716" s="26"/>
      <c r="ACF716" s="26"/>
      <c r="ACG716" s="26"/>
      <c r="ACH716" s="26"/>
      <c r="ACI716" s="26"/>
      <c r="ACJ716" s="26"/>
      <c r="ACK716" s="26"/>
      <c r="ACL716" s="26"/>
      <c r="ACM716" s="26"/>
      <c r="ACN716" s="26"/>
      <c r="ACO716" s="26"/>
      <c r="ACP716" s="26"/>
      <c r="ACQ716" s="26"/>
      <c r="ACR716" s="26"/>
      <c r="ACS716" s="26"/>
      <c r="ACT716" s="26"/>
      <c r="ACU716" s="26"/>
      <c r="ACV716" s="26"/>
      <c r="ACW716" s="26"/>
      <c r="ACX716" s="26"/>
      <c r="ACY716" s="26"/>
      <c r="ACZ716" s="26"/>
      <c r="ADA716" s="26"/>
      <c r="ADB716" s="26"/>
      <c r="ADC716" s="26"/>
      <c r="ADD716" s="26"/>
      <c r="ADE716" s="26"/>
      <c r="ADF716" s="26"/>
      <c r="ADG716" s="26"/>
      <c r="ADH716" s="26"/>
      <c r="ADI716" s="26"/>
      <c r="ADJ716" s="26"/>
      <c r="ADK716" s="26"/>
      <c r="ADL716" s="26"/>
      <c r="ADM716" s="26"/>
      <c r="ADN716" s="26"/>
      <c r="ADO716" s="26"/>
      <c r="ADP716" s="26"/>
      <c r="ADQ716" s="26"/>
      <c r="ADR716" s="26"/>
      <c r="ADS716" s="26"/>
      <c r="ADT716" s="26"/>
      <c r="ADU716" s="26"/>
      <c r="ADV716" s="26"/>
      <c r="ADW716" s="26"/>
      <c r="ADX716" s="26"/>
      <c r="ADY716" s="26"/>
      <c r="ADZ716" s="26"/>
      <c r="AEA716" s="26"/>
      <c r="AEB716" s="26"/>
      <c r="AEC716" s="26"/>
      <c r="AED716" s="26"/>
      <c r="AEE716" s="26"/>
      <c r="AEF716" s="26"/>
      <c r="AEG716" s="26"/>
      <c r="AEH716" s="26"/>
      <c r="AEI716" s="26"/>
      <c r="AEJ716" s="26"/>
      <c r="AEK716" s="26"/>
      <c r="AEL716" s="26"/>
      <c r="AEM716" s="26"/>
      <c r="AEN716" s="26"/>
      <c r="AEO716" s="26"/>
      <c r="AEP716" s="26"/>
      <c r="AEQ716" s="26"/>
      <c r="AER716" s="26"/>
      <c r="AES716" s="26"/>
      <c r="AET716" s="26"/>
      <c r="AEU716" s="26"/>
      <c r="AEV716" s="26"/>
      <c r="AEW716" s="26"/>
      <c r="AEX716" s="26"/>
      <c r="AEY716" s="26"/>
      <c r="AEZ716" s="26"/>
      <c r="AFA716" s="26"/>
      <c r="AFB716" s="26"/>
      <c r="AFC716" s="26"/>
      <c r="AFD716" s="26"/>
      <c r="AFE716" s="26"/>
      <c r="AFF716" s="26"/>
      <c r="AFG716" s="26"/>
      <c r="AFH716" s="26"/>
      <c r="AFI716" s="26"/>
      <c r="AFJ716" s="26"/>
      <c r="AFK716" s="26"/>
      <c r="AFL716" s="26"/>
      <c r="AFM716" s="26"/>
      <c r="AFN716" s="26"/>
      <c r="AFO716" s="26"/>
      <c r="AFP716" s="26"/>
      <c r="AFQ716" s="26"/>
      <c r="AFR716" s="26"/>
      <c r="AFS716" s="26"/>
      <c r="AFT716" s="26"/>
      <c r="AFU716" s="26"/>
      <c r="AFV716" s="26"/>
      <c r="AFW716" s="26"/>
      <c r="AFX716" s="26"/>
      <c r="AFY716" s="26"/>
      <c r="AFZ716" s="26"/>
      <c r="AGA716" s="26"/>
      <c r="AGB716" s="26"/>
      <c r="AGC716" s="26"/>
      <c r="AGD716" s="26"/>
      <c r="AGE716" s="26"/>
      <c r="AGF716" s="26"/>
      <c r="AGG716" s="26"/>
      <c r="AGH716" s="26"/>
      <c r="AGI716" s="26"/>
      <c r="AGJ716" s="26"/>
      <c r="AGK716" s="26"/>
      <c r="AGL716" s="26"/>
      <c r="AGM716" s="26"/>
      <c r="AGN716" s="26"/>
      <c r="AGO716" s="26"/>
    </row>
    <row r="717" spans="371:873" x14ac:dyDescent="0.25">
      <c r="NG717" s="26"/>
      <c r="NH717" s="26"/>
      <c r="NI717" s="26"/>
      <c r="NJ717" s="26"/>
      <c r="NK717" s="26"/>
      <c r="NL717" s="26"/>
      <c r="NM717" s="26"/>
      <c r="NN717" s="26"/>
      <c r="NO717" s="26"/>
      <c r="NP717" s="26"/>
      <c r="NQ717" s="26"/>
      <c r="NR717" s="26"/>
      <c r="NS717" s="26"/>
      <c r="NT717" s="26"/>
      <c r="NU717" s="26"/>
      <c r="NV717" s="26"/>
      <c r="NW717" s="26"/>
      <c r="NX717" s="26"/>
      <c r="NY717" s="26"/>
      <c r="NZ717" s="26"/>
      <c r="OA717" s="26"/>
      <c r="OB717" s="26"/>
      <c r="OC717" s="26"/>
      <c r="OD717" s="26"/>
      <c r="OE717" s="26"/>
      <c r="OF717" s="26"/>
      <c r="OG717" s="26"/>
      <c r="OH717" s="26"/>
      <c r="OI717" s="26"/>
      <c r="OJ717" s="26"/>
      <c r="OK717" s="26"/>
      <c r="OL717" s="26"/>
      <c r="OM717" s="26"/>
      <c r="ON717" s="26"/>
      <c r="OO717" s="26"/>
      <c r="OP717" s="26"/>
      <c r="OQ717" s="26"/>
      <c r="OR717" s="26"/>
      <c r="OS717" s="26"/>
      <c r="OT717" s="26"/>
      <c r="OU717" s="26"/>
      <c r="OV717" s="26"/>
      <c r="OW717" s="26"/>
      <c r="OX717" s="26"/>
      <c r="OY717" s="26"/>
      <c r="OZ717" s="26"/>
      <c r="PA717" s="26"/>
      <c r="PB717" s="26"/>
      <c r="PC717" s="26"/>
      <c r="PD717" s="26"/>
      <c r="PE717" s="26"/>
      <c r="PF717" s="26"/>
      <c r="PG717" s="26"/>
      <c r="PH717" s="26"/>
      <c r="PI717" s="26"/>
      <c r="PJ717" s="26"/>
      <c r="PK717" s="26"/>
      <c r="PL717" s="26"/>
      <c r="PM717" s="26"/>
      <c r="PN717" s="26"/>
      <c r="PO717" s="26"/>
      <c r="PP717" s="26"/>
      <c r="PQ717" s="26"/>
      <c r="PR717" s="26"/>
      <c r="PS717" s="26"/>
      <c r="PT717" s="26"/>
      <c r="PU717" s="26"/>
      <c r="PV717" s="26"/>
      <c r="PW717" s="26"/>
      <c r="PX717" s="26"/>
      <c r="PY717" s="26"/>
      <c r="PZ717" s="26"/>
      <c r="QA717" s="26"/>
      <c r="QB717" s="26"/>
      <c r="QC717" s="26"/>
      <c r="QD717" s="26"/>
      <c r="QE717" s="26"/>
      <c r="QF717" s="26"/>
      <c r="QG717" s="26"/>
      <c r="QH717" s="26"/>
      <c r="QI717" s="26"/>
      <c r="QJ717" s="26"/>
      <c r="QK717" s="26"/>
      <c r="QL717" s="26"/>
      <c r="QM717" s="26"/>
      <c r="QN717" s="26"/>
      <c r="QO717" s="26"/>
      <c r="QP717" s="26"/>
      <c r="QQ717" s="26"/>
      <c r="QR717" s="26"/>
      <c r="QS717" s="26"/>
      <c r="QT717" s="26"/>
      <c r="QU717" s="26"/>
      <c r="QV717" s="26"/>
      <c r="QW717" s="26"/>
      <c r="QX717" s="26"/>
      <c r="QY717" s="26"/>
      <c r="QZ717" s="26"/>
      <c r="RA717" s="26"/>
      <c r="RB717" s="26"/>
      <c r="RC717" s="26"/>
      <c r="RD717" s="26"/>
      <c r="RE717" s="26"/>
      <c r="RF717" s="26"/>
      <c r="RG717" s="26"/>
      <c r="RH717" s="26"/>
      <c r="RI717" s="26"/>
      <c r="RJ717" s="26"/>
      <c r="RK717" s="26"/>
      <c r="RL717" s="26"/>
      <c r="RM717" s="26"/>
      <c r="RN717" s="26"/>
      <c r="RO717" s="26"/>
      <c r="RP717" s="26"/>
      <c r="RQ717" s="26"/>
      <c r="RR717" s="26"/>
      <c r="RS717" s="26"/>
      <c r="RT717" s="26"/>
      <c r="RU717" s="26"/>
      <c r="RV717" s="26"/>
      <c r="RW717" s="26"/>
      <c r="RX717" s="26"/>
      <c r="RY717" s="26"/>
      <c r="RZ717" s="26"/>
      <c r="SA717" s="26"/>
      <c r="SB717" s="26"/>
      <c r="SC717" s="26"/>
      <c r="SD717" s="26"/>
      <c r="SE717" s="26"/>
      <c r="SF717" s="26"/>
      <c r="SG717" s="26"/>
      <c r="SH717" s="26"/>
      <c r="SI717" s="26"/>
      <c r="SJ717" s="26"/>
      <c r="SK717" s="26"/>
      <c r="SL717" s="26"/>
      <c r="SM717" s="26"/>
      <c r="SN717" s="26"/>
      <c r="SO717" s="26"/>
      <c r="SP717" s="26"/>
      <c r="AAV717" s="26"/>
      <c r="AAW717" s="26"/>
      <c r="AAX717" s="26"/>
      <c r="AAY717" s="26"/>
      <c r="AAZ717" s="26"/>
      <c r="ABA717" s="26"/>
      <c r="ABB717" s="26"/>
      <c r="ABC717" s="26"/>
      <c r="ABD717" s="26"/>
      <c r="ABE717" s="26"/>
      <c r="ABF717" s="26"/>
      <c r="ABG717" s="26"/>
      <c r="ABH717" s="26"/>
      <c r="ABI717" s="26"/>
      <c r="ABJ717" s="26"/>
      <c r="ABK717" s="26"/>
      <c r="ABL717" s="26"/>
      <c r="ABM717" s="26"/>
      <c r="ABN717" s="26"/>
      <c r="ABO717" s="26"/>
      <c r="ABP717" s="26"/>
      <c r="ABQ717" s="26"/>
      <c r="ABR717" s="26"/>
      <c r="ABS717" s="26"/>
      <c r="ABT717" s="26"/>
      <c r="ABU717" s="26"/>
      <c r="ABV717" s="26"/>
      <c r="ABW717" s="26"/>
      <c r="ABX717" s="26"/>
      <c r="ABY717" s="26"/>
      <c r="ABZ717" s="26"/>
      <c r="ACA717" s="26"/>
      <c r="ACB717" s="26"/>
      <c r="ACC717" s="26"/>
      <c r="ACD717" s="26"/>
      <c r="ACE717" s="26"/>
      <c r="ACF717" s="26"/>
      <c r="ACG717" s="26"/>
      <c r="ACH717" s="26"/>
      <c r="ACI717" s="26"/>
      <c r="ACJ717" s="26"/>
      <c r="ACK717" s="26"/>
      <c r="ACL717" s="26"/>
      <c r="ACM717" s="26"/>
      <c r="ACN717" s="26"/>
      <c r="ACO717" s="26"/>
      <c r="ACP717" s="26"/>
      <c r="ACQ717" s="26"/>
      <c r="ACR717" s="26"/>
      <c r="ACS717" s="26"/>
      <c r="ACT717" s="26"/>
      <c r="ACU717" s="26"/>
      <c r="ACV717" s="26"/>
      <c r="ACW717" s="26"/>
      <c r="ACX717" s="26"/>
      <c r="ACY717" s="26"/>
      <c r="ACZ717" s="26"/>
      <c r="ADA717" s="26"/>
      <c r="ADB717" s="26"/>
      <c r="ADC717" s="26"/>
      <c r="ADD717" s="26"/>
      <c r="ADE717" s="26"/>
      <c r="ADF717" s="26"/>
      <c r="ADG717" s="26"/>
      <c r="ADH717" s="26"/>
      <c r="ADI717" s="26"/>
      <c r="ADJ717" s="26"/>
      <c r="ADK717" s="26"/>
      <c r="ADL717" s="26"/>
      <c r="ADM717" s="26"/>
      <c r="ADN717" s="26"/>
      <c r="ADO717" s="26"/>
      <c r="ADP717" s="26"/>
      <c r="ADQ717" s="26"/>
      <c r="ADR717" s="26"/>
      <c r="ADS717" s="26"/>
      <c r="ADT717" s="26"/>
      <c r="ADU717" s="26"/>
      <c r="ADV717" s="26"/>
      <c r="ADW717" s="26"/>
      <c r="ADX717" s="26"/>
      <c r="ADY717" s="26"/>
      <c r="ADZ717" s="26"/>
      <c r="AEA717" s="26"/>
      <c r="AEB717" s="26"/>
      <c r="AEC717" s="26"/>
      <c r="AED717" s="26"/>
      <c r="AEE717" s="26"/>
      <c r="AEF717" s="26"/>
      <c r="AEG717" s="26"/>
      <c r="AEH717" s="26"/>
      <c r="AEI717" s="26"/>
      <c r="AEJ717" s="26"/>
      <c r="AEK717" s="26"/>
      <c r="AEL717" s="26"/>
      <c r="AEM717" s="26"/>
      <c r="AEN717" s="26"/>
      <c r="AEO717" s="26"/>
      <c r="AEP717" s="26"/>
      <c r="AEQ717" s="26"/>
      <c r="AER717" s="26"/>
      <c r="AES717" s="26"/>
      <c r="AET717" s="26"/>
      <c r="AEU717" s="26"/>
      <c r="AEV717" s="26"/>
      <c r="AEW717" s="26"/>
      <c r="AEX717" s="26"/>
      <c r="AEY717" s="26"/>
      <c r="AEZ717" s="26"/>
      <c r="AFA717" s="26"/>
      <c r="AFB717" s="26"/>
      <c r="AFC717" s="26"/>
      <c r="AFD717" s="26"/>
      <c r="AFE717" s="26"/>
      <c r="AFF717" s="26"/>
      <c r="AFG717" s="26"/>
      <c r="AFH717" s="26"/>
      <c r="AFI717" s="26"/>
      <c r="AFJ717" s="26"/>
      <c r="AFK717" s="26"/>
      <c r="AFL717" s="26"/>
      <c r="AFM717" s="26"/>
      <c r="AFN717" s="26"/>
      <c r="AFO717" s="26"/>
      <c r="AFP717" s="26"/>
      <c r="AFQ717" s="26"/>
      <c r="AFR717" s="26"/>
      <c r="AFS717" s="26"/>
      <c r="AFT717" s="26"/>
      <c r="AFU717" s="26"/>
      <c r="AFV717" s="26"/>
      <c r="AFW717" s="26"/>
      <c r="AFX717" s="26"/>
      <c r="AFY717" s="26"/>
      <c r="AFZ717" s="26"/>
      <c r="AGA717" s="26"/>
      <c r="AGB717" s="26"/>
      <c r="AGC717" s="26"/>
      <c r="AGD717" s="26"/>
      <c r="AGE717" s="26"/>
      <c r="AGF717" s="26"/>
      <c r="AGG717" s="26"/>
      <c r="AGH717" s="26"/>
      <c r="AGI717" s="26"/>
      <c r="AGJ717" s="26"/>
      <c r="AGK717" s="26"/>
      <c r="AGL717" s="26"/>
      <c r="AGM717" s="26"/>
      <c r="AGN717" s="26"/>
      <c r="AGO717" s="26"/>
    </row>
    <row r="718" spans="371:873" x14ac:dyDescent="0.25">
      <c r="NG718" s="26"/>
      <c r="NH718" s="26"/>
      <c r="NI718" s="26"/>
      <c r="NJ718" s="26"/>
      <c r="NK718" s="26"/>
      <c r="NL718" s="26"/>
      <c r="NM718" s="26"/>
      <c r="NN718" s="26"/>
      <c r="NO718" s="26"/>
      <c r="NP718" s="26"/>
      <c r="NQ718" s="26"/>
      <c r="NR718" s="26"/>
      <c r="NS718" s="26"/>
      <c r="NT718" s="26"/>
      <c r="NU718" s="26"/>
      <c r="NV718" s="26"/>
      <c r="NW718" s="26"/>
      <c r="NX718" s="26"/>
      <c r="NY718" s="26"/>
      <c r="NZ718" s="26"/>
      <c r="OA718" s="26"/>
      <c r="OB718" s="26"/>
      <c r="OC718" s="26"/>
      <c r="OD718" s="26"/>
      <c r="OE718" s="26"/>
      <c r="OF718" s="26"/>
      <c r="OG718" s="26"/>
      <c r="OH718" s="26"/>
      <c r="OI718" s="26"/>
      <c r="OJ718" s="26"/>
      <c r="OK718" s="26"/>
      <c r="OL718" s="26"/>
      <c r="OM718" s="26"/>
      <c r="ON718" s="26"/>
      <c r="OO718" s="26"/>
      <c r="OP718" s="26"/>
      <c r="OQ718" s="26"/>
      <c r="OR718" s="26"/>
      <c r="OS718" s="26"/>
      <c r="OT718" s="26"/>
      <c r="OU718" s="26"/>
      <c r="OV718" s="26"/>
      <c r="OW718" s="26"/>
      <c r="OX718" s="26"/>
      <c r="OY718" s="26"/>
      <c r="OZ718" s="26"/>
      <c r="PA718" s="26"/>
      <c r="PB718" s="26"/>
      <c r="PC718" s="26"/>
      <c r="PD718" s="26"/>
      <c r="PE718" s="26"/>
      <c r="PF718" s="26"/>
      <c r="PG718" s="26"/>
      <c r="PH718" s="26"/>
      <c r="PI718" s="26"/>
      <c r="PJ718" s="26"/>
      <c r="PK718" s="26"/>
      <c r="PL718" s="26"/>
      <c r="PM718" s="26"/>
      <c r="PN718" s="26"/>
      <c r="PO718" s="26"/>
      <c r="PP718" s="26"/>
      <c r="PQ718" s="26"/>
      <c r="PR718" s="26"/>
      <c r="PS718" s="26"/>
      <c r="PT718" s="26"/>
      <c r="PU718" s="26"/>
      <c r="PV718" s="26"/>
      <c r="PW718" s="26"/>
      <c r="PX718" s="26"/>
      <c r="PY718" s="26"/>
      <c r="PZ718" s="26"/>
      <c r="QA718" s="26"/>
      <c r="QB718" s="26"/>
      <c r="QC718" s="26"/>
      <c r="QD718" s="26"/>
      <c r="QE718" s="26"/>
      <c r="QF718" s="26"/>
      <c r="QG718" s="26"/>
      <c r="QH718" s="26"/>
      <c r="QI718" s="26"/>
      <c r="QJ718" s="26"/>
      <c r="QK718" s="26"/>
      <c r="QL718" s="26"/>
      <c r="QM718" s="26"/>
      <c r="QN718" s="26"/>
      <c r="QO718" s="26"/>
      <c r="QP718" s="26"/>
      <c r="QQ718" s="26"/>
      <c r="QR718" s="26"/>
      <c r="QS718" s="26"/>
      <c r="QT718" s="26"/>
      <c r="QU718" s="26"/>
      <c r="QV718" s="26"/>
      <c r="QW718" s="26"/>
      <c r="QX718" s="26"/>
      <c r="QY718" s="26"/>
      <c r="QZ718" s="26"/>
      <c r="RA718" s="26"/>
      <c r="RB718" s="26"/>
      <c r="RC718" s="26"/>
      <c r="RD718" s="26"/>
      <c r="RE718" s="26"/>
      <c r="RF718" s="26"/>
      <c r="RG718" s="26"/>
      <c r="RH718" s="26"/>
      <c r="RI718" s="26"/>
      <c r="RJ718" s="26"/>
      <c r="RK718" s="26"/>
      <c r="RL718" s="26"/>
      <c r="RM718" s="26"/>
      <c r="RN718" s="26"/>
      <c r="RO718" s="26"/>
      <c r="RP718" s="26"/>
      <c r="RQ718" s="26"/>
      <c r="RR718" s="26"/>
      <c r="RS718" s="26"/>
      <c r="RT718" s="26"/>
      <c r="RU718" s="26"/>
      <c r="RV718" s="26"/>
      <c r="RW718" s="26"/>
      <c r="RX718" s="26"/>
      <c r="RY718" s="26"/>
      <c r="RZ718" s="26"/>
      <c r="SA718" s="26"/>
      <c r="SB718" s="26"/>
      <c r="SC718" s="26"/>
      <c r="SD718" s="26"/>
      <c r="SE718" s="26"/>
      <c r="SF718" s="26"/>
      <c r="SG718" s="26"/>
      <c r="SH718" s="26"/>
      <c r="SI718" s="26"/>
      <c r="SJ718" s="26"/>
      <c r="SK718" s="26"/>
      <c r="SL718" s="26"/>
      <c r="SM718" s="26"/>
      <c r="SN718" s="26"/>
      <c r="SO718" s="26"/>
      <c r="SP718" s="26"/>
      <c r="AAV718" s="26"/>
      <c r="AAW718" s="26"/>
      <c r="AAX718" s="26"/>
      <c r="AAY718" s="26"/>
      <c r="AAZ718" s="26"/>
      <c r="ABA718" s="26"/>
      <c r="ABB718" s="26"/>
      <c r="ABC718" s="26"/>
      <c r="ABD718" s="26"/>
      <c r="ABE718" s="26"/>
      <c r="ABF718" s="26"/>
      <c r="ABG718" s="26"/>
      <c r="ABH718" s="26"/>
      <c r="ABI718" s="26"/>
      <c r="ABJ718" s="26"/>
      <c r="ABK718" s="26"/>
      <c r="ABL718" s="26"/>
      <c r="ABM718" s="26"/>
      <c r="ABN718" s="26"/>
      <c r="ABO718" s="26"/>
      <c r="ABP718" s="26"/>
      <c r="ABQ718" s="26"/>
      <c r="ABR718" s="26"/>
      <c r="ABS718" s="26"/>
      <c r="ABT718" s="26"/>
      <c r="ABU718" s="26"/>
      <c r="ABV718" s="26"/>
      <c r="ABW718" s="26"/>
      <c r="ABX718" s="26"/>
      <c r="ABY718" s="26"/>
      <c r="ABZ718" s="26"/>
      <c r="ACA718" s="26"/>
      <c r="ACB718" s="26"/>
      <c r="ACC718" s="26"/>
      <c r="ACD718" s="26"/>
      <c r="ACE718" s="26"/>
      <c r="ACF718" s="26"/>
      <c r="ACG718" s="26"/>
      <c r="ACH718" s="26"/>
      <c r="ACI718" s="26"/>
      <c r="ACJ718" s="26"/>
      <c r="ACK718" s="26"/>
      <c r="ACL718" s="26"/>
      <c r="ACM718" s="26"/>
      <c r="ACN718" s="26"/>
      <c r="ACO718" s="26"/>
      <c r="ACP718" s="26"/>
      <c r="ACQ718" s="26"/>
      <c r="ACR718" s="26"/>
      <c r="ACS718" s="26"/>
      <c r="ACT718" s="26"/>
      <c r="ACU718" s="26"/>
      <c r="ACV718" s="26"/>
      <c r="ACW718" s="26"/>
      <c r="ACX718" s="26"/>
      <c r="ACY718" s="26"/>
      <c r="ACZ718" s="26"/>
      <c r="ADA718" s="26"/>
      <c r="ADB718" s="26"/>
      <c r="ADC718" s="26"/>
      <c r="ADD718" s="26"/>
      <c r="ADE718" s="26"/>
      <c r="ADF718" s="26"/>
      <c r="ADG718" s="26"/>
      <c r="ADH718" s="26"/>
      <c r="ADI718" s="26"/>
      <c r="ADJ718" s="26"/>
      <c r="ADK718" s="26"/>
      <c r="ADL718" s="26"/>
      <c r="ADM718" s="26"/>
      <c r="ADN718" s="26"/>
      <c r="ADO718" s="26"/>
      <c r="ADP718" s="26"/>
      <c r="ADQ718" s="26"/>
      <c r="ADR718" s="26"/>
      <c r="ADS718" s="26"/>
      <c r="ADT718" s="26"/>
      <c r="ADU718" s="26"/>
      <c r="ADV718" s="26"/>
      <c r="ADW718" s="26"/>
      <c r="ADX718" s="26"/>
      <c r="ADY718" s="26"/>
      <c r="ADZ718" s="26"/>
      <c r="AEA718" s="26"/>
      <c r="AEB718" s="26"/>
      <c r="AEC718" s="26"/>
      <c r="AED718" s="26"/>
      <c r="AEE718" s="26"/>
      <c r="AEF718" s="26"/>
      <c r="AEG718" s="26"/>
      <c r="AEH718" s="26"/>
      <c r="AEI718" s="26"/>
      <c r="AEJ718" s="26"/>
      <c r="AEK718" s="26"/>
      <c r="AEL718" s="26"/>
      <c r="AEM718" s="26"/>
      <c r="AEN718" s="26"/>
      <c r="AEO718" s="26"/>
      <c r="AEP718" s="26"/>
      <c r="AEQ718" s="26"/>
      <c r="AER718" s="26"/>
      <c r="AES718" s="26"/>
      <c r="AET718" s="26"/>
      <c r="AEU718" s="26"/>
      <c r="AEV718" s="26"/>
      <c r="AEW718" s="26"/>
      <c r="AEX718" s="26"/>
      <c r="AEY718" s="26"/>
      <c r="AEZ718" s="26"/>
      <c r="AFA718" s="26"/>
      <c r="AFB718" s="26"/>
      <c r="AFC718" s="26"/>
      <c r="AFD718" s="26"/>
      <c r="AFE718" s="26"/>
      <c r="AFF718" s="26"/>
      <c r="AFG718" s="26"/>
      <c r="AFH718" s="26"/>
      <c r="AFI718" s="26"/>
      <c r="AFJ718" s="26"/>
      <c r="AFK718" s="26"/>
      <c r="AFL718" s="26"/>
      <c r="AFM718" s="26"/>
      <c r="AFN718" s="26"/>
      <c r="AFO718" s="26"/>
      <c r="AFP718" s="26"/>
      <c r="AFQ718" s="26"/>
      <c r="AFR718" s="26"/>
      <c r="AFS718" s="26"/>
      <c r="AFT718" s="26"/>
      <c r="AFU718" s="26"/>
      <c r="AFV718" s="26"/>
      <c r="AFW718" s="26"/>
      <c r="AFX718" s="26"/>
      <c r="AFY718" s="26"/>
      <c r="AFZ718" s="26"/>
      <c r="AGA718" s="26"/>
      <c r="AGB718" s="26"/>
      <c r="AGC718" s="26"/>
      <c r="AGD718" s="26"/>
      <c r="AGE718" s="26"/>
      <c r="AGF718" s="26"/>
      <c r="AGG718" s="26"/>
      <c r="AGH718" s="26"/>
      <c r="AGI718" s="26"/>
      <c r="AGJ718" s="26"/>
      <c r="AGK718" s="26"/>
      <c r="AGL718" s="26"/>
      <c r="AGM718" s="26"/>
      <c r="AGN718" s="26"/>
      <c r="AGO718" s="26"/>
    </row>
    <row r="719" spans="371:873" x14ac:dyDescent="0.25">
      <c r="NG719" s="26"/>
      <c r="NH719" s="26"/>
      <c r="NI719" s="26"/>
      <c r="NJ719" s="26"/>
      <c r="NK719" s="26"/>
      <c r="NL719" s="26"/>
      <c r="NM719" s="26"/>
      <c r="NN719" s="26"/>
      <c r="NO719" s="26"/>
      <c r="NP719" s="26"/>
      <c r="NQ719" s="26"/>
      <c r="NR719" s="26"/>
      <c r="NS719" s="26"/>
      <c r="NT719" s="26"/>
      <c r="NU719" s="26"/>
      <c r="NV719" s="26"/>
      <c r="NW719" s="26"/>
      <c r="NX719" s="26"/>
      <c r="NY719" s="26"/>
      <c r="NZ719" s="26"/>
      <c r="OA719" s="26"/>
      <c r="OB719" s="26"/>
      <c r="OC719" s="26"/>
      <c r="OD719" s="26"/>
      <c r="OE719" s="26"/>
      <c r="OF719" s="26"/>
      <c r="OG719" s="26"/>
      <c r="OH719" s="26"/>
      <c r="OI719" s="26"/>
      <c r="OJ719" s="26"/>
      <c r="OK719" s="26"/>
      <c r="OL719" s="26"/>
      <c r="OM719" s="26"/>
      <c r="ON719" s="26"/>
      <c r="OO719" s="26"/>
      <c r="OP719" s="26"/>
      <c r="OQ719" s="26"/>
      <c r="OR719" s="26"/>
      <c r="OS719" s="26"/>
      <c r="OT719" s="26"/>
      <c r="OU719" s="26"/>
      <c r="OV719" s="26"/>
      <c r="OW719" s="26"/>
      <c r="OX719" s="26"/>
      <c r="OY719" s="26"/>
      <c r="OZ719" s="26"/>
      <c r="PA719" s="26"/>
      <c r="PB719" s="26"/>
      <c r="PC719" s="26"/>
      <c r="PD719" s="26"/>
      <c r="PE719" s="26"/>
      <c r="PF719" s="26"/>
      <c r="PG719" s="26"/>
      <c r="PH719" s="26"/>
      <c r="PI719" s="26"/>
      <c r="PJ719" s="26"/>
      <c r="PK719" s="26"/>
      <c r="PL719" s="26"/>
      <c r="PM719" s="26"/>
      <c r="PN719" s="26"/>
      <c r="PO719" s="26"/>
      <c r="PP719" s="26"/>
      <c r="PQ719" s="26"/>
      <c r="PR719" s="26"/>
      <c r="PS719" s="26"/>
      <c r="PT719" s="26"/>
      <c r="PU719" s="26"/>
      <c r="PV719" s="26"/>
      <c r="PW719" s="26"/>
      <c r="PX719" s="26"/>
      <c r="PY719" s="26"/>
      <c r="PZ719" s="26"/>
      <c r="QA719" s="26"/>
      <c r="QB719" s="26"/>
      <c r="QC719" s="26"/>
      <c r="QD719" s="26"/>
      <c r="QE719" s="26"/>
      <c r="QF719" s="26"/>
      <c r="QG719" s="26"/>
      <c r="QH719" s="26"/>
      <c r="QI719" s="26"/>
      <c r="QJ719" s="26"/>
      <c r="QK719" s="26"/>
      <c r="QL719" s="26"/>
      <c r="QM719" s="26"/>
      <c r="QN719" s="26"/>
      <c r="QO719" s="26"/>
      <c r="QP719" s="26"/>
      <c r="QQ719" s="26"/>
      <c r="QR719" s="26"/>
      <c r="QS719" s="26"/>
      <c r="QT719" s="26"/>
      <c r="QU719" s="26"/>
      <c r="QV719" s="26"/>
      <c r="QW719" s="26"/>
      <c r="QX719" s="26"/>
      <c r="QY719" s="26"/>
      <c r="QZ719" s="26"/>
      <c r="RA719" s="26"/>
      <c r="RB719" s="26"/>
      <c r="RC719" s="26"/>
      <c r="RD719" s="26"/>
      <c r="RE719" s="26"/>
      <c r="RF719" s="26"/>
      <c r="RG719" s="26"/>
      <c r="RH719" s="26"/>
      <c r="RI719" s="26"/>
      <c r="RJ719" s="26"/>
      <c r="RK719" s="26"/>
      <c r="RL719" s="26"/>
      <c r="RM719" s="26"/>
      <c r="RN719" s="26"/>
      <c r="RO719" s="26"/>
      <c r="RP719" s="26"/>
      <c r="RQ719" s="26"/>
      <c r="RR719" s="26"/>
      <c r="RS719" s="26"/>
      <c r="RT719" s="26"/>
      <c r="RU719" s="26"/>
      <c r="RV719" s="26"/>
      <c r="RW719" s="26"/>
      <c r="RX719" s="26"/>
      <c r="RY719" s="26"/>
      <c r="RZ719" s="26"/>
      <c r="SA719" s="26"/>
      <c r="SB719" s="26"/>
      <c r="SC719" s="26"/>
      <c r="SD719" s="26"/>
      <c r="SE719" s="26"/>
      <c r="SF719" s="26"/>
      <c r="SG719" s="26"/>
      <c r="SH719" s="26"/>
      <c r="SI719" s="26"/>
      <c r="SJ719" s="26"/>
      <c r="SK719" s="26"/>
      <c r="SL719" s="26"/>
      <c r="SM719" s="26"/>
      <c r="SN719" s="26"/>
      <c r="SO719" s="26"/>
      <c r="SP719" s="26"/>
      <c r="AAV719" s="26"/>
      <c r="AAW719" s="26"/>
      <c r="AAX719" s="26"/>
      <c r="AAY719" s="26"/>
      <c r="AAZ719" s="26"/>
      <c r="ABA719" s="26"/>
      <c r="ABB719" s="26"/>
      <c r="ABC719" s="26"/>
      <c r="ABD719" s="26"/>
      <c r="ABE719" s="26"/>
      <c r="ABF719" s="26"/>
      <c r="ABG719" s="26"/>
      <c r="ABH719" s="26"/>
      <c r="ABI719" s="26"/>
      <c r="ABJ719" s="26"/>
      <c r="ABK719" s="26"/>
      <c r="ABL719" s="26"/>
      <c r="ABM719" s="26"/>
      <c r="ABN719" s="26"/>
      <c r="ABO719" s="26"/>
      <c r="ABP719" s="26"/>
      <c r="ABQ719" s="26"/>
      <c r="ABR719" s="26"/>
      <c r="ABS719" s="26"/>
      <c r="ABT719" s="26"/>
      <c r="ABU719" s="26"/>
      <c r="ABV719" s="26"/>
      <c r="ABW719" s="26"/>
      <c r="ABX719" s="26"/>
      <c r="ABY719" s="26"/>
      <c r="ABZ719" s="26"/>
      <c r="ACA719" s="26"/>
      <c r="ACB719" s="26"/>
      <c r="ACC719" s="26"/>
      <c r="ACD719" s="26"/>
      <c r="ACE719" s="26"/>
      <c r="ACF719" s="26"/>
      <c r="ACG719" s="26"/>
      <c r="ACH719" s="26"/>
      <c r="ACI719" s="26"/>
      <c r="ACJ719" s="26"/>
      <c r="ACK719" s="26"/>
      <c r="ACL719" s="26"/>
      <c r="ACM719" s="26"/>
      <c r="ACN719" s="26"/>
      <c r="ACO719" s="26"/>
      <c r="ACP719" s="26"/>
      <c r="ACQ719" s="26"/>
      <c r="ACR719" s="26"/>
      <c r="ACS719" s="26"/>
      <c r="ACT719" s="26"/>
      <c r="ACU719" s="26"/>
      <c r="ACV719" s="26"/>
      <c r="ACW719" s="26"/>
      <c r="ACX719" s="26"/>
      <c r="ACY719" s="26"/>
      <c r="ACZ719" s="26"/>
      <c r="ADA719" s="26"/>
      <c r="ADB719" s="26"/>
      <c r="ADC719" s="26"/>
      <c r="ADD719" s="26"/>
      <c r="ADE719" s="26"/>
      <c r="ADF719" s="26"/>
      <c r="ADG719" s="26"/>
      <c r="ADH719" s="26"/>
      <c r="ADI719" s="26"/>
      <c r="ADJ719" s="26"/>
      <c r="ADK719" s="26"/>
      <c r="ADL719" s="26"/>
      <c r="ADM719" s="26"/>
      <c r="ADN719" s="26"/>
      <c r="ADO719" s="26"/>
      <c r="ADP719" s="26"/>
      <c r="ADQ719" s="26"/>
      <c r="ADR719" s="26"/>
      <c r="ADS719" s="26"/>
      <c r="ADT719" s="26"/>
      <c r="ADU719" s="26"/>
      <c r="ADV719" s="26"/>
      <c r="ADW719" s="26"/>
      <c r="ADX719" s="26"/>
      <c r="ADY719" s="26"/>
      <c r="ADZ719" s="26"/>
      <c r="AEA719" s="26"/>
      <c r="AEB719" s="26"/>
      <c r="AEC719" s="26"/>
      <c r="AED719" s="26"/>
      <c r="AEE719" s="26"/>
      <c r="AEF719" s="26"/>
      <c r="AEG719" s="26"/>
      <c r="AEH719" s="26"/>
      <c r="AEI719" s="26"/>
      <c r="AEJ719" s="26"/>
      <c r="AEK719" s="26"/>
      <c r="AEL719" s="26"/>
      <c r="AEM719" s="26"/>
      <c r="AEN719" s="26"/>
      <c r="AEO719" s="26"/>
      <c r="AEP719" s="26"/>
      <c r="AEQ719" s="26"/>
      <c r="AER719" s="26"/>
      <c r="AES719" s="26"/>
      <c r="AET719" s="26"/>
      <c r="AEU719" s="26"/>
      <c r="AEV719" s="26"/>
      <c r="AEW719" s="26"/>
      <c r="AEX719" s="26"/>
      <c r="AEY719" s="26"/>
      <c r="AEZ719" s="26"/>
      <c r="AFA719" s="26"/>
      <c r="AFB719" s="26"/>
      <c r="AFC719" s="26"/>
      <c r="AFD719" s="26"/>
      <c r="AFE719" s="26"/>
      <c r="AFF719" s="26"/>
      <c r="AFG719" s="26"/>
      <c r="AFH719" s="26"/>
      <c r="AFI719" s="26"/>
      <c r="AFJ719" s="26"/>
      <c r="AFK719" s="26"/>
      <c r="AFL719" s="26"/>
      <c r="AFM719" s="26"/>
      <c r="AFN719" s="26"/>
      <c r="AFO719" s="26"/>
      <c r="AFP719" s="26"/>
      <c r="AFQ719" s="26"/>
      <c r="AFR719" s="26"/>
      <c r="AFS719" s="26"/>
      <c r="AFT719" s="26"/>
      <c r="AFU719" s="26"/>
      <c r="AFV719" s="26"/>
      <c r="AFW719" s="26"/>
      <c r="AFX719" s="26"/>
      <c r="AFY719" s="26"/>
      <c r="AFZ719" s="26"/>
      <c r="AGA719" s="26"/>
      <c r="AGB719" s="26"/>
      <c r="AGC719" s="26"/>
      <c r="AGD719" s="26"/>
      <c r="AGE719" s="26"/>
      <c r="AGF719" s="26"/>
      <c r="AGG719" s="26"/>
      <c r="AGH719" s="26"/>
      <c r="AGI719" s="26"/>
      <c r="AGJ719" s="26"/>
      <c r="AGK719" s="26"/>
      <c r="AGL719" s="26"/>
      <c r="AGM719" s="26"/>
      <c r="AGN719" s="26"/>
      <c r="AGO719" s="26"/>
    </row>
    <row r="720" spans="371:873" x14ac:dyDescent="0.25">
      <c r="NG720" s="26"/>
      <c r="NH720" s="26"/>
      <c r="NI720" s="26"/>
      <c r="NJ720" s="26"/>
      <c r="NK720" s="26"/>
      <c r="NL720" s="26"/>
      <c r="NM720" s="26"/>
      <c r="NN720" s="26"/>
      <c r="NO720" s="26"/>
      <c r="NP720" s="26"/>
      <c r="NQ720" s="26"/>
      <c r="NR720" s="26"/>
      <c r="NS720" s="26"/>
      <c r="NT720" s="26"/>
      <c r="NU720" s="26"/>
      <c r="NV720" s="26"/>
      <c r="NW720" s="26"/>
      <c r="NX720" s="26"/>
      <c r="NY720" s="26"/>
      <c r="NZ720" s="26"/>
      <c r="OA720" s="26"/>
      <c r="OB720" s="26"/>
      <c r="OC720" s="26"/>
      <c r="OD720" s="26"/>
      <c r="OE720" s="26"/>
      <c r="OF720" s="26"/>
      <c r="OG720" s="26"/>
      <c r="OH720" s="26"/>
      <c r="OI720" s="26"/>
      <c r="OJ720" s="26"/>
      <c r="OK720" s="26"/>
      <c r="OL720" s="26"/>
      <c r="OM720" s="26"/>
      <c r="ON720" s="26"/>
      <c r="OO720" s="26"/>
      <c r="OP720" s="26"/>
      <c r="OQ720" s="26"/>
      <c r="OR720" s="26"/>
      <c r="OS720" s="26"/>
      <c r="OT720" s="26"/>
      <c r="OU720" s="26"/>
      <c r="OV720" s="26"/>
      <c r="OW720" s="26"/>
      <c r="OX720" s="26"/>
      <c r="OY720" s="26"/>
      <c r="OZ720" s="26"/>
      <c r="PA720" s="26"/>
      <c r="PB720" s="26"/>
      <c r="PC720" s="26"/>
      <c r="PD720" s="26"/>
      <c r="PE720" s="26"/>
      <c r="PF720" s="26"/>
      <c r="PG720" s="26"/>
      <c r="PH720" s="26"/>
      <c r="PI720" s="26"/>
      <c r="PJ720" s="26"/>
      <c r="PK720" s="26"/>
      <c r="PL720" s="26"/>
      <c r="PM720" s="26"/>
      <c r="PN720" s="26"/>
      <c r="PO720" s="26"/>
      <c r="PP720" s="26"/>
      <c r="PQ720" s="26"/>
      <c r="PR720" s="26"/>
      <c r="PS720" s="26"/>
      <c r="PT720" s="26"/>
      <c r="PU720" s="26"/>
      <c r="PV720" s="26"/>
      <c r="PW720" s="26"/>
      <c r="PX720" s="26"/>
      <c r="PY720" s="26"/>
      <c r="PZ720" s="26"/>
      <c r="QA720" s="26"/>
      <c r="QB720" s="26"/>
      <c r="QC720" s="26"/>
      <c r="QD720" s="26"/>
      <c r="QE720" s="26"/>
      <c r="QF720" s="26"/>
      <c r="QG720" s="26"/>
      <c r="QH720" s="26"/>
      <c r="QI720" s="26"/>
      <c r="QJ720" s="26"/>
      <c r="QK720" s="26"/>
      <c r="QL720" s="26"/>
      <c r="QM720" s="26"/>
      <c r="QN720" s="26"/>
      <c r="QO720" s="26"/>
      <c r="QP720" s="26"/>
      <c r="QQ720" s="26"/>
      <c r="QR720" s="26"/>
      <c r="QS720" s="26"/>
      <c r="QT720" s="26"/>
      <c r="QU720" s="26"/>
      <c r="QV720" s="26"/>
      <c r="QW720" s="26"/>
      <c r="QX720" s="26"/>
      <c r="QY720" s="26"/>
      <c r="QZ720" s="26"/>
      <c r="RA720" s="26"/>
      <c r="RB720" s="26"/>
      <c r="RC720" s="26"/>
      <c r="RD720" s="26"/>
      <c r="RE720" s="26"/>
      <c r="RF720" s="26"/>
      <c r="RG720" s="26"/>
      <c r="RH720" s="26"/>
      <c r="RI720" s="26"/>
      <c r="RJ720" s="26"/>
      <c r="RK720" s="26"/>
      <c r="RL720" s="26"/>
      <c r="RM720" s="26"/>
      <c r="RN720" s="26"/>
      <c r="RO720" s="26"/>
      <c r="RP720" s="26"/>
      <c r="RQ720" s="26"/>
      <c r="RR720" s="26"/>
      <c r="RS720" s="26"/>
      <c r="RT720" s="26"/>
      <c r="RU720" s="26"/>
      <c r="RV720" s="26"/>
      <c r="RW720" s="26"/>
      <c r="RX720" s="26"/>
      <c r="RY720" s="26"/>
      <c r="RZ720" s="26"/>
      <c r="SA720" s="26"/>
      <c r="SB720" s="26"/>
      <c r="SC720" s="26"/>
      <c r="SD720" s="26"/>
      <c r="SE720" s="26"/>
      <c r="SF720" s="26"/>
      <c r="SG720" s="26"/>
      <c r="SH720" s="26"/>
      <c r="SI720" s="26"/>
      <c r="SJ720" s="26"/>
      <c r="SK720" s="26"/>
      <c r="SL720" s="26"/>
      <c r="SM720" s="26"/>
      <c r="SN720" s="26"/>
      <c r="SO720" s="26"/>
      <c r="SP720" s="26"/>
      <c r="AAV720" s="26"/>
      <c r="AAW720" s="26"/>
      <c r="AAX720" s="26"/>
      <c r="AAY720" s="26"/>
      <c r="AAZ720" s="26"/>
      <c r="ABA720" s="26"/>
      <c r="ABB720" s="26"/>
      <c r="ABC720" s="26"/>
      <c r="ABD720" s="26"/>
      <c r="ABE720" s="26"/>
      <c r="ABF720" s="26"/>
      <c r="ABG720" s="26"/>
      <c r="ABH720" s="26"/>
      <c r="ABI720" s="26"/>
      <c r="ABJ720" s="26"/>
      <c r="ABK720" s="26"/>
      <c r="ABL720" s="26"/>
      <c r="ABM720" s="26"/>
      <c r="ABN720" s="26"/>
      <c r="ABO720" s="26"/>
      <c r="ABP720" s="26"/>
      <c r="ABQ720" s="26"/>
      <c r="ABR720" s="26"/>
      <c r="ABS720" s="26"/>
      <c r="ABT720" s="26"/>
      <c r="ABU720" s="26"/>
      <c r="ABV720" s="26"/>
      <c r="ABW720" s="26"/>
      <c r="ABX720" s="26"/>
      <c r="ABY720" s="26"/>
      <c r="ABZ720" s="26"/>
      <c r="ACA720" s="26"/>
      <c r="ACB720" s="26"/>
      <c r="ACC720" s="26"/>
      <c r="ACD720" s="26"/>
      <c r="ACE720" s="26"/>
      <c r="ACF720" s="26"/>
      <c r="ACG720" s="26"/>
      <c r="ACH720" s="26"/>
      <c r="ACI720" s="26"/>
      <c r="ACJ720" s="26"/>
      <c r="ACK720" s="26"/>
      <c r="ACL720" s="26"/>
      <c r="ACM720" s="26"/>
      <c r="ACN720" s="26"/>
      <c r="ACO720" s="26"/>
      <c r="ACP720" s="26"/>
      <c r="ACQ720" s="26"/>
      <c r="ACR720" s="26"/>
      <c r="ACS720" s="26"/>
      <c r="ACT720" s="26"/>
      <c r="ACU720" s="26"/>
      <c r="ACV720" s="26"/>
      <c r="ACW720" s="26"/>
      <c r="ACX720" s="26"/>
      <c r="ACY720" s="26"/>
      <c r="ACZ720" s="26"/>
      <c r="ADA720" s="26"/>
      <c r="ADB720" s="26"/>
      <c r="ADC720" s="26"/>
      <c r="ADD720" s="26"/>
      <c r="ADE720" s="26"/>
      <c r="ADF720" s="26"/>
      <c r="ADG720" s="26"/>
      <c r="ADH720" s="26"/>
      <c r="ADI720" s="26"/>
      <c r="ADJ720" s="26"/>
      <c r="ADK720" s="26"/>
      <c r="ADL720" s="26"/>
      <c r="ADM720" s="26"/>
      <c r="ADN720" s="26"/>
      <c r="ADO720" s="26"/>
      <c r="ADP720" s="26"/>
      <c r="ADQ720" s="26"/>
      <c r="ADR720" s="26"/>
      <c r="ADS720" s="26"/>
      <c r="ADT720" s="26"/>
      <c r="ADU720" s="26"/>
      <c r="ADV720" s="26"/>
      <c r="ADW720" s="26"/>
      <c r="ADX720" s="26"/>
      <c r="ADY720" s="26"/>
      <c r="ADZ720" s="26"/>
      <c r="AEA720" s="26"/>
      <c r="AEB720" s="26"/>
      <c r="AEC720" s="26"/>
      <c r="AED720" s="26"/>
      <c r="AEE720" s="26"/>
      <c r="AEF720" s="26"/>
      <c r="AEG720" s="26"/>
      <c r="AEH720" s="26"/>
      <c r="AEI720" s="26"/>
      <c r="AEJ720" s="26"/>
      <c r="AEK720" s="26"/>
      <c r="AEL720" s="26"/>
      <c r="AEM720" s="26"/>
      <c r="AEN720" s="26"/>
      <c r="AEO720" s="26"/>
      <c r="AEP720" s="26"/>
      <c r="AEQ720" s="26"/>
      <c r="AER720" s="26"/>
      <c r="AES720" s="26"/>
      <c r="AET720" s="26"/>
      <c r="AEU720" s="26"/>
      <c r="AEV720" s="26"/>
      <c r="AEW720" s="26"/>
      <c r="AEX720" s="26"/>
      <c r="AEY720" s="26"/>
      <c r="AEZ720" s="26"/>
      <c r="AFA720" s="26"/>
      <c r="AFB720" s="26"/>
      <c r="AFC720" s="26"/>
      <c r="AFD720" s="26"/>
      <c r="AFE720" s="26"/>
      <c r="AFF720" s="26"/>
      <c r="AFG720" s="26"/>
      <c r="AFH720" s="26"/>
      <c r="AFI720" s="26"/>
      <c r="AFJ720" s="26"/>
      <c r="AFK720" s="26"/>
      <c r="AFL720" s="26"/>
      <c r="AFM720" s="26"/>
      <c r="AFN720" s="26"/>
      <c r="AFO720" s="26"/>
      <c r="AFP720" s="26"/>
      <c r="AFQ720" s="26"/>
      <c r="AFR720" s="26"/>
      <c r="AFS720" s="26"/>
      <c r="AFT720" s="26"/>
      <c r="AFU720" s="26"/>
      <c r="AFV720" s="26"/>
      <c r="AFW720" s="26"/>
      <c r="AFX720" s="26"/>
      <c r="AFY720" s="26"/>
      <c r="AFZ720" s="26"/>
      <c r="AGA720" s="26"/>
      <c r="AGB720" s="26"/>
      <c r="AGC720" s="26"/>
      <c r="AGD720" s="26"/>
      <c r="AGE720" s="26"/>
      <c r="AGF720" s="26"/>
      <c r="AGG720" s="26"/>
      <c r="AGH720" s="26"/>
      <c r="AGI720" s="26"/>
      <c r="AGJ720" s="26"/>
      <c r="AGK720" s="26"/>
      <c r="AGL720" s="26"/>
      <c r="AGM720" s="26"/>
      <c r="AGN720" s="26"/>
      <c r="AGO720" s="26"/>
    </row>
    <row r="721" spans="371:873" x14ac:dyDescent="0.25">
      <c r="NG721" s="26"/>
      <c r="NH721" s="26"/>
      <c r="NI721" s="26"/>
      <c r="NJ721" s="26"/>
      <c r="NK721" s="26"/>
      <c r="NL721" s="26"/>
      <c r="NM721" s="26"/>
      <c r="NN721" s="26"/>
      <c r="NO721" s="26"/>
      <c r="NP721" s="26"/>
      <c r="NQ721" s="26"/>
      <c r="NR721" s="26"/>
      <c r="NS721" s="26"/>
      <c r="NT721" s="26"/>
      <c r="NU721" s="26"/>
      <c r="NV721" s="26"/>
      <c r="NW721" s="26"/>
      <c r="NX721" s="26"/>
      <c r="NY721" s="26"/>
      <c r="NZ721" s="26"/>
      <c r="OA721" s="26"/>
      <c r="OB721" s="26"/>
      <c r="OC721" s="26"/>
      <c r="OD721" s="26"/>
      <c r="OE721" s="26"/>
      <c r="OF721" s="26"/>
      <c r="OG721" s="26"/>
      <c r="OH721" s="26"/>
      <c r="OI721" s="26"/>
      <c r="OJ721" s="26"/>
      <c r="OK721" s="26"/>
      <c r="OL721" s="26"/>
      <c r="OM721" s="26"/>
      <c r="ON721" s="26"/>
      <c r="OO721" s="26"/>
      <c r="OP721" s="26"/>
      <c r="OQ721" s="26"/>
      <c r="OR721" s="26"/>
      <c r="OS721" s="26"/>
      <c r="OT721" s="26"/>
      <c r="OU721" s="26"/>
      <c r="OV721" s="26"/>
      <c r="OW721" s="26"/>
      <c r="OX721" s="26"/>
      <c r="OY721" s="26"/>
      <c r="OZ721" s="26"/>
      <c r="PA721" s="26"/>
      <c r="PB721" s="26"/>
      <c r="PC721" s="26"/>
      <c r="PD721" s="26"/>
      <c r="PE721" s="26"/>
      <c r="PF721" s="26"/>
      <c r="PG721" s="26"/>
      <c r="PH721" s="26"/>
      <c r="PI721" s="26"/>
      <c r="PJ721" s="26"/>
      <c r="PK721" s="26"/>
      <c r="PL721" s="26"/>
      <c r="PM721" s="26"/>
      <c r="PN721" s="26"/>
      <c r="PO721" s="26"/>
      <c r="PP721" s="26"/>
      <c r="PQ721" s="26"/>
      <c r="PR721" s="26"/>
      <c r="PS721" s="26"/>
      <c r="PT721" s="26"/>
      <c r="PU721" s="26"/>
      <c r="PV721" s="26"/>
      <c r="PW721" s="26"/>
      <c r="PX721" s="26"/>
      <c r="PY721" s="26"/>
      <c r="PZ721" s="26"/>
      <c r="QA721" s="26"/>
      <c r="QB721" s="26"/>
      <c r="QC721" s="26"/>
      <c r="QD721" s="26"/>
      <c r="QE721" s="26"/>
      <c r="QF721" s="26"/>
      <c r="QG721" s="26"/>
      <c r="QH721" s="26"/>
      <c r="QI721" s="26"/>
      <c r="QJ721" s="26"/>
      <c r="QK721" s="26"/>
      <c r="QL721" s="26"/>
      <c r="QM721" s="26"/>
      <c r="QN721" s="26"/>
      <c r="QO721" s="26"/>
      <c r="QP721" s="26"/>
      <c r="QQ721" s="26"/>
      <c r="QR721" s="26"/>
      <c r="QS721" s="26"/>
      <c r="QT721" s="26"/>
      <c r="QU721" s="26"/>
      <c r="QV721" s="26"/>
      <c r="QW721" s="26"/>
      <c r="QX721" s="26"/>
      <c r="QY721" s="26"/>
      <c r="QZ721" s="26"/>
      <c r="RA721" s="26"/>
      <c r="RB721" s="26"/>
      <c r="RC721" s="26"/>
      <c r="RD721" s="26"/>
      <c r="RE721" s="26"/>
      <c r="RF721" s="26"/>
      <c r="RG721" s="26"/>
      <c r="RH721" s="26"/>
      <c r="RI721" s="26"/>
      <c r="RJ721" s="26"/>
      <c r="RK721" s="26"/>
      <c r="RL721" s="26"/>
      <c r="RM721" s="26"/>
      <c r="RN721" s="26"/>
      <c r="RO721" s="26"/>
      <c r="RP721" s="26"/>
      <c r="RQ721" s="26"/>
      <c r="RR721" s="26"/>
      <c r="RS721" s="26"/>
      <c r="RT721" s="26"/>
      <c r="RU721" s="26"/>
      <c r="RV721" s="26"/>
      <c r="RW721" s="26"/>
      <c r="RX721" s="26"/>
      <c r="RY721" s="26"/>
      <c r="RZ721" s="26"/>
      <c r="SA721" s="26"/>
      <c r="SB721" s="26"/>
      <c r="SC721" s="26"/>
      <c r="SD721" s="26"/>
      <c r="SE721" s="26"/>
      <c r="SF721" s="26"/>
      <c r="SG721" s="26"/>
      <c r="SH721" s="26"/>
      <c r="SI721" s="26"/>
      <c r="SJ721" s="26"/>
      <c r="SK721" s="26"/>
      <c r="SL721" s="26"/>
      <c r="SM721" s="26"/>
      <c r="SN721" s="26"/>
      <c r="SO721" s="26"/>
      <c r="SP721" s="26"/>
      <c r="AAV721" s="26"/>
      <c r="AAW721" s="26"/>
      <c r="AAX721" s="26"/>
      <c r="AAY721" s="26"/>
      <c r="AAZ721" s="26"/>
      <c r="ABA721" s="26"/>
      <c r="ABB721" s="26"/>
      <c r="ABC721" s="26"/>
      <c r="ABD721" s="26"/>
      <c r="ABE721" s="26"/>
      <c r="ABF721" s="26"/>
      <c r="ABG721" s="26"/>
      <c r="ABH721" s="26"/>
      <c r="ABI721" s="26"/>
      <c r="ABJ721" s="26"/>
      <c r="ABK721" s="26"/>
      <c r="ABL721" s="26"/>
      <c r="ABM721" s="26"/>
      <c r="ABN721" s="26"/>
      <c r="ABO721" s="26"/>
      <c r="ABP721" s="26"/>
      <c r="ABQ721" s="26"/>
      <c r="ABR721" s="26"/>
      <c r="ABS721" s="26"/>
      <c r="ABT721" s="26"/>
      <c r="ABU721" s="26"/>
      <c r="ABV721" s="26"/>
      <c r="ABW721" s="26"/>
      <c r="ABX721" s="26"/>
      <c r="ABY721" s="26"/>
      <c r="ABZ721" s="26"/>
      <c r="ACA721" s="26"/>
      <c r="ACB721" s="26"/>
      <c r="ACC721" s="26"/>
      <c r="ACD721" s="26"/>
      <c r="ACE721" s="26"/>
      <c r="ACF721" s="26"/>
      <c r="ACG721" s="26"/>
      <c r="ACH721" s="26"/>
      <c r="ACI721" s="26"/>
      <c r="ACJ721" s="26"/>
      <c r="ACK721" s="26"/>
      <c r="ACL721" s="26"/>
      <c r="ACM721" s="26"/>
      <c r="ACN721" s="26"/>
      <c r="ACO721" s="26"/>
      <c r="ACP721" s="26"/>
      <c r="ACQ721" s="26"/>
      <c r="ACR721" s="26"/>
      <c r="ACS721" s="26"/>
      <c r="ACT721" s="26"/>
      <c r="ACU721" s="26"/>
      <c r="ACV721" s="26"/>
      <c r="ACW721" s="26"/>
      <c r="ACX721" s="26"/>
      <c r="ACY721" s="26"/>
      <c r="ACZ721" s="26"/>
      <c r="ADA721" s="26"/>
      <c r="ADB721" s="26"/>
      <c r="ADC721" s="26"/>
      <c r="ADD721" s="26"/>
      <c r="ADE721" s="26"/>
      <c r="ADF721" s="26"/>
      <c r="ADG721" s="26"/>
      <c r="ADH721" s="26"/>
      <c r="ADI721" s="26"/>
      <c r="ADJ721" s="26"/>
      <c r="ADK721" s="26"/>
      <c r="ADL721" s="26"/>
      <c r="ADM721" s="26"/>
      <c r="ADN721" s="26"/>
      <c r="ADO721" s="26"/>
      <c r="ADP721" s="26"/>
      <c r="ADQ721" s="26"/>
      <c r="ADR721" s="26"/>
      <c r="ADS721" s="26"/>
      <c r="ADT721" s="26"/>
      <c r="ADU721" s="26"/>
      <c r="ADV721" s="26"/>
      <c r="ADW721" s="26"/>
      <c r="ADX721" s="26"/>
      <c r="ADY721" s="26"/>
      <c r="ADZ721" s="26"/>
      <c r="AEA721" s="26"/>
      <c r="AEB721" s="26"/>
      <c r="AEC721" s="26"/>
      <c r="AED721" s="26"/>
      <c r="AEE721" s="26"/>
      <c r="AEF721" s="26"/>
      <c r="AEG721" s="26"/>
      <c r="AEH721" s="26"/>
      <c r="AEI721" s="26"/>
      <c r="AEJ721" s="26"/>
      <c r="AEK721" s="26"/>
      <c r="AEL721" s="26"/>
      <c r="AEM721" s="26"/>
      <c r="AEN721" s="26"/>
      <c r="AEO721" s="26"/>
      <c r="AEP721" s="26"/>
      <c r="AEQ721" s="26"/>
      <c r="AER721" s="26"/>
      <c r="AES721" s="26"/>
      <c r="AET721" s="26"/>
      <c r="AEU721" s="26"/>
      <c r="AEV721" s="26"/>
      <c r="AEW721" s="26"/>
      <c r="AEX721" s="26"/>
      <c r="AEY721" s="26"/>
      <c r="AEZ721" s="26"/>
      <c r="AFA721" s="26"/>
      <c r="AFB721" s="26"/>
      <c r="AFC721" s="26"/>
      <c r="AFD721" s="26"/>
      <c r="AFE721" s="26"/>
      <c r="AFF721" s="26"/>
      <c r="AFG721" s="26"/>
      <c r="AFH721" s="26"/>
      <c r="AFI721" s="26"/>
      <c r="AFJ721" s="26"/>
      <c r="AFK721" s="26"/>
      <c r="AFL721" s="26"/>
      <c r="AFM721" s="26"/>
      <c r="AFN721" s="26"/>
      <c r="AFO721" s="26"/>
      <c r="AFP721" s="26"/>
      <c r="AFQ721" s="26"/>
      <c r="AFR721" s="26"/>
      <c r="AFS721" s="26"/>
      <c r="AFT721" s="26"/>
      <c r="AFU721" s="26"/>
      <c r="AFV721" s="26"/>
      <c r="AFW721" s="26"/>
      <c r="AFX721" s="26"/>
      <c r="AFY721" s="26"/>
      <c r="AFZ721" s="26"/>
      <c r="AGA721" s="26"/>
      <c r="AGB721" s="26"/>
      <c r="AGC721" s="26"/>
      <c r="AGD721" s="26"/>
      <c r="AGE721" s="26"/>
      <c r="AGF721" s="26"/>
      <c r="AGG721" s="26"/>
      <c r="AGH721" s="26"/>
      <c r="AGI721" s="26"/>
      <c r="AGJ721" s="26"/>
      <c r="AGK721" s="26"/>
      <c r="AGL721" s="26"/>
      <c r="AGM721" s="26"/>
      <c r="AGN721" s="26"/>
      <c r="AGO721" s="26"/>
    </row>
    <row r="722" spans="371:873" x14ac:dyDescent="0.25">
      <c r="NG722" s="26"/>
      <c r="NH722" s="26"/>
      <c r="NI722" s="26"/>
      <c r="NJ722" s="26"/>
      <c r="NK722" s="26"/>
      <c r="NL722" s="26"/>
      <c r="NM722" s="26"/>
      <c r="NN722" s="26"/>
      <c r="NO722" s="26"/>
      <c r="NP722" s="26"/>
      <c r="NQ722" s="26"/>
      <c r="NR722" s="26"/>
      <c r="NS722" s="26"/>
      <c r="NT722" s="26"/>
      <c r="NU722" s="26"/>
      <c r="NV722" s="26"/>
      <c r="NW722" s="26"/>
      <c r="NX722" s="26"/>
      <c r="NY722" s="26"/>
      <c r="NZ722" s="26"/>
      <c r="OA722" s="26"/>
      <c r="OB722" s="26"/>
      <c r="OC722" s="26"/>
      <c r="OD722" s="26"/>
      <c r="OE722" s="26"/>
      <c r="OF722" s="26"/>
      <c r="OG722" s="26"/>
      <c r="OH722" s="26"/>
      <c r="OI722" s="26"/>
      <c r="OJ722" s="26"/>
      <c r="OK722" s="26"/>
      <c r="OL722" s="26"/>
      <c r="OM722" s="26"/>
      <c r="ON722" s="26"/>
      <c r="OO722" s="26"/>
      <c r="OP722" s="26"/>
      <c r="OQ722" s="26"/>
      <c r="OR722" s="26"/>
      <c r="OS722" s="26"/>
      <c r="OT722" s="26"/>
      <c r="OU722" s="26"/>
      <c r="OV722" s="26"/>
      <c r="OW722" s="26"/>
      <c r="OX722" s="26"/>
      <c r="OY722" s="26"/>
      <c r="OZ722" s="26"/>
      <c r="PA722" s="26"/>
      <c r="PB722" s="26"/>
      <c r="PC722" s="26"/>
      <c r="PD722" s="26"/>
      <c r="PE722" s="26"/>
      <c r="PF722" s="26"/>
      <c r="PG722" s="26"/>
      <c r="PH722" s="26"/>
      <c r="PI722" s="26"/>
      <c r="PJ722" s="26"/>
      <c r="PK722" s="26"/>
      <c r="PL722" s="26"/>
      <c r="PM722" s="26"/>
      <c r="PN722" s="26"/>
      <c r="PO722" s="26"/>
      <c r="PP722" s="26"/>
      <c r="PQ722" s="26"/>
      <c r="PR722" s="26"/>
      <c r="PS722" s="26"/>
      <c r="PT722" s="26"/>
      <c r="PU722" s="26"/>
      <c r="PV722" s="26"/>
      <c r="PW722" s="26"/>
      <c r="PX722" s="26"/>
      <c r="PY722" s="26"/>
      <c r="PZ722" s="26"/>
      <c r="QA722" s="26"/>
      <c r="QB722" s="26"/>
      <c r="QC722" s="26"/>
      <c r="QD722" s="26"/>
      <c r="QE722" s="26"/>
      <c r="QF722" s="26"/>
      <c r="QG722" s="26"/>
      <c r="QH722" s="26"/>
      <c r="QI722" s="26"/>
      <c r="QJ722" s="26"/>
      <c r="QK722" s="26"/>
      <c r="QL722" s="26"/>
      <c r="QM722" s="26"/>
      <c r="QN722" s="26"/>
      <c r="QO722" s="26"/>
      <c r="QP722" s="26"/>
      <c r="QQ722" s="26"/>
      <c r="QR722" s="26"/>
      <c r="QS722" s="26"/>
      <c r="QT722" s="26"/>
      <c r="QU722" s="26"/>
      <c r="QV722" s="26"/>
      <c r="QW722" s="26"/>
      <c r="QX722" s="26"/>
      <c r="QY722" s="26"/>
      <c r="QZ722" s="26"/>
      <c r="RA722" s="26"/>
      <c r="RB722" s="26"/>
      <c r="RC722" s="26"/>
      <c r="RD722" s="26"/>
      <c r="RE722" s="26"/>
      <c r="RF722" s="26"/>
      <c r="RG722" s="26"/>
      <c r="RH722" s="26"/>
      <c r="RI722" s="26"/>
      <c r="RJ722" s="26"/>
      <c r="RK722" s="26"/>
      <c r="RL722" s="26"/>
      <c r="RM722" s="26"/>
      <c r="RN722" s="26"/>
      <c r="RO722" s="26"/>
      <c r="RP722" s="26"/>
      <c r="RQ722" s="26"/>
      <c r="RR722" s="26"/>
      <c r="RS722" s="26"/>
      <c r="RT722" s="26"/>
      <c r="RU722" s="26"/>
      <c r="RV722" s="26"/>
      <c r="RW722" s="26"/>
      <c r="RX722" s="26"/>
      <c r="RY722" s="26"/>
      <c r="RZ722" s="26"/>
      <c r="SA722" s="26"/>
      <c r="SB722" s="26"/>
      <c r="SC722" s="26"/>
      <c r="SD722" s="26"/>
      <c r="SE722" s="26"/>
      <c r="SF722" s="26"/>
      <c r="SG722" s="26"/>
      <c r="SH722" s="26"/>
      <c r="SI722" s="26"/>
      <c r="SJ722" s="26"/>
      <c r="SK722" s="26"/>
      <c r="SL722" s="26"/>
      <c r="SM722" s="26"/>
      <c r="SN722" s="26"/>
      <c r="SO722" s="26"/>
      <c r="SP722" s="26"/>
      <c r="AAV722" s="26"/>
      <c r="AAW722" s="26"/>
      <c r="AAX722" s="26"/>
      <c r="AAY722" s="26"/>
      <c r="AAZ722" s="26"/>
      <c r="ABA722" s="26"/>
      <c r="ABB722" s="26"/>
      <c r="ABC722" s="26"/>
      <c r="ABD722" s="26"/>
      <c r="ABE722" s="26"/>
      <c r="ABF722" s="26"/>
      <c r="ABG722" s="26"/>
      <c r="ABH722" s="26"/>
      <c r="ABI722" s="26"/>
      <c r="ABJ722" s="26"/>
      <c r="ABK722" s="26"/>
      <c r="ABL722" s="26"/>
      <c r="ABM722" s="26"/>
      <c r="ABN722" s="26"/>
      <c r="ABO722" s="26"/>
      <c r="ABP722" s="26"/>
      <c r="ABQ722" s="26"/>
      <c r="ABR722" s="26"/>
      <c r="ABS722" s="26"/>
      <c r="ABT722" s="26"/>
      <c r="ABU722" s="26"/>
      <c r="ABV722" s="26"/>
      <c r="ABW722" s="26"/>
      <c r="ABX722" s="26"/>
      <c r="ABY722" s="26"/>
      <c r="ABZ722" s="26"/>
      <c r="ACA722" s="26"/>
      <c r="ACB722" s="26"/>
      <c r="ACC722" s="26"/>
      <c r="ACD722" s="26"/>
      <c r="ACE722" s="26"/>
      <c r="ACF722" s="26"/>
      <c r="ACG722" s="26"/>
      <c r="ACH722" s="26"/>
      <c r="ACI722" s="26"/>
      <c r="ACJ722" s="26"/>
      <c r="ACK722" s="26"/>
      <c r="ACL722" s="26"/>
      <c r="ACM722" s="26"/>
      <c r="ACN722" s="26"/>
      <c r="ACO722" s="26"/>
      <c r="ACP722" s="26"/>
      <c r="ACQ722" s="26"/>
      <c r="ACR722" s="26"/>
      <c r="ACS722" s="26"/>
      <c r="ACT722" s="26"/>
      <c r="ACU722" s="26"/>
      <c r="ACV722" s="26"/>
      <c r="ACW722" s="26"/>
      <c r="ACX722" s="26"/>
      <c r="ACY722" s="26"/>
      <c r="ACZ722" s="26"/>
      <c r="ADA722" s="26"/>
      <c r="ADB722" s="26"/>
      <c r="ADC722" s="26"/>
      <c r="ADD722" s="26"/>
      <c r="ADE722" s="26"/>
      <c r="ADF722" s="26"/>
      <c r="ADG722" s="26"/>
      <c r="ADH722" s="26"/>
      <c r="ADI722" s="26"/>
      <c r="ADJ722" s="26"/>
      <c r="ADK722" s="26"/>
      <c r="ADL722" s="26"/>
      <c r="ADM722" s="26"/>
      <c r="ADN722" s="26"/>
      <c r="ADO722" s="26"/>
      <c r="ADP722" s="26"/>
      <c r="ADQ722" s="26"/>
      <c r="ADR722" s="26"/>
      <c r="ADS722" s="26"/>
      <c r="ADT722" s="26"/>
      <c r="ADU722" s="26"/>
      <c r="ADV722" s="26"/>
      <c r="ADW722" s="26"/>
      <c r="ADX722" s="26"/>
      <c r="ADY722" s="26"/>
      <c r="ADZ722" s="26"/>
      <c r="AEA722" s="26"/>
      <c r="AEB722" s="26"/>
      <c r="AEC722" s="26"/>
      <c r="AED722" s="26"/>
      <c r="AEE722" s="26"/>
      <c r="AEF722" s="26"/>
      <c r="AEG722" s="26"/>
      <c r="AEH722" s="26"/>
      <c r="AEI722" s="26"/>
      <c r="AEJ722" s="26"/>
      <c r="AEK722" s="26"/>
      <c r="AEL722" s="26"/>
      <c r="AEM722" s="26"/>
      <c r="AEN722" s="26"/>
      <c r="AEO722" s="26"/>
      <c r="AEP722" s="26"/>
      <c r="AEQ722" s="26"/>
      <c r="AER722" s="26"/>
      <c r="AES722" s="26"/>
      <c r="AET722" s="26"/>
      <c r="AEU722" s="26"/>
      <c r="AEV722" s="26"/>
      <c r="AEW722" s="26"/>
      <c r="AEX722" s="26"/>
      <c r="AEY722" s="26"/>
      <c r="AEZ722" s="26"/>
      <c r="AFA722" s="26"/>
      <c r="AFB722" s="26"/>
      <c r="AFC722" s="26"/>
      <c r="AFD722" s="26"/>
      <c r="AFE722" s="26"/>
      <c r="AFF722" s="26"/>
      <c r="AFG722" s="26"/>
      <c r="AFH722" s="26"/>
      <c r="AFI722" s="26"/>
      <c r="AFJ722" s="26"/>
      <c r="AFK722" s="26"/>
      <c r="AFL722" s="26"/>
      <c r="AFM722" s="26"/>
      <c r="AFN722" s="26"/>
      <c r="AFO722" s="26"/>
      <c r="AFP722" s="26"/>
      <c r="AFQ722" s="26"/>
      <c r="AFR722" s="26"/>
      <c r="AFS722" s="26"/>
      <c r="AFT722" s="26"/>
      <c r="AFU722" s="26"/>
      <c r="AFV722" s="26"/>
      <c r="AFW722" s="26"/>
      <c r="AFX722" s="26"/>
      <c r="AFY722" s="26"/>
      <c r="AFZ722" s="26"/>
      <c r="AGA722" s="26"/>
      <c r="AGB722" s="26"/>
      <c r="AGC722" s="26"/>
      <c r="AGD722" s="26"/>
      <c r="AGE722" s="26"/>
      <c r="AGF722" s="26"/>
      <c r="AGG722" s="26"/>
      <c r="AGH722" s="26"/>
      <c r="AGI722" s="26"/>
      <c r="AGJ722" s="26"/>
      <c r="AGK722" s="26"/>
      <c r="AGL722" s="26"/>
      <c r="AGM722" s="26"/>
      <c r="AGN722" s="26"/>
      <c r="AGO722" s="26"/>
    </row>
    <row r="723" spans="371:873" x14ac:dyDescent="0.25">
      <c r="NG723" s="26"/>
      <c r="NH723" s="26"/>
      <c r="NI723" s="26"/>
      <c r="NJ723" s="26"/>
      <c r="NK723" s="26"/>
      <c r="NL723" s="26"/>
      <c r="NM723" s="26"/>
      <c r="NN723" s="26"/>
      <c r="NO723" s="26"/>
      <c r="NP723" s="26"/>
      <c r="NQ723" s="26"/>
      <c r="NR723" s="26"/>
      <c r="NS723" s="26"/>
      <c r="NT723" s="26"/>
      <c r="NU723" s="26"/>
      <c r="NV723" s="26"/>
      <c r="NW723" s="26"/>
      <c r="NX723" s="26"/>
      <c r="NY723" s="26"/>
      <c r="NZ723" s="26"/>
      <c r="OA723" s="26"/>
      <c r="OB723" s="26"/>
      <c r="OC723" s="26"/>
      <c r="OD723" s="26"/>
      <c r="OE723" s="26"/>
      <c r="OF723" s="26"/>
      <c r="OG723" s="26"/>
      <c r="OH723" s="26"/>
      <c r="OI723" s="26"/>
      <c r="OJ723" s="26"/>
      <c r="OK723" s="26"/>
      <c r="OL723" s="26"/>
      <c r="OM723" s="26"/>
      <c r="ON723" s="26"/>
      <c r="OO723" s="26"/>
      <c r="OP723" s="26"/>
      <c r="OQ723" s="26"/>
      <c r="OR723" s="26"/>
      <c r="OS723" s="26"/>
      <c r="OT723" s="26"/>
      <c r="OU723" s="26"/>
      <c r="OV723" s="26"/>
      <c r="OW723" s="26"/>
      <c r="OX723" s="26"/>
      <c r="OY723" s="26"/>
      <c r="OZ723" s="26"/>
      <c r="PA723" s="26"/>
      <c r="PB723" s="26"/>
      <c r="PC723" s="26"/>
      <c r="PD723" s="26"/>
      <c r="PE723" s="26"/>
      <c r="PF723" s="26"/>
      <c r="PG723" s="26"/>
      <c r="PH723" s="26"/>
      <c r="PI723" s="26"/>
      <c r="PJ723" s="26"/>
      <c r="PK723" s="26"/>
      <c r="PL723" s="26"/>
      <c r="PM723" s="26"/>
      <c r="PN723" s="26"/>
      <c r="PO723" s="26"/>
      <c r="PP723" s="26"/>
      <c r="PQ723" s="26"/>
      <c r="PR723" s="26"/>
      <c r="PS723" s="26"/>
      <c r="PT723" s="26"/>
      <c r="PU723" s="26"/>
      <c r="PV723" s="26"/>
      <c r="PW723" s="26"/>
      <c r="PX723" s="26"/>
      <c r="PY723" s="26"/>
      <c r="PZ723" s="26"/>
      <c r="QA723" s="26"/>
      <c r="QB723" s="26"/>
      <c r="QC723" s="26"/>
      <c r="QD723" s="26"/>
      <c r="QE723" s="26"/>
      <c r="QF723" s="26"/>
      <c r="QG723" s="26"/>
      <c r="QH723" s="26"/>
      <c r="QI723" s="26"/>
      <c r="QJ723" s="26"/>
      <c r="QK723" s="26"/>
      <c r="QL723" s="26"/>
      <c r="QM723" s="26"/>
      <c r="QN723" s="26"/>
      <c r="QO723" s="26"/>
      <c r="QP723" s="26"/>
      <c r="QQ723" s="26"/>
      <c r="QR723" s="26"/>
      <c r="QS723" s="26"/>
      <c r="QT723" s="26"/>
      <c r="QU723" s="26"/>
      <c r="QV723" s="26"/>
      <c r="QW723" s="26"/>
      <c r="QX723" s="26"/>
      <c r="QY723" s="26"/>
      <c r="QZ723" s="26"/>
      <c r="RA723" s="26"/>
      <c r="RB723" s="26"/>
      <c r="RC723" s="26"/>
      <c r="RD723" s="26"/>
      <c r="RE723" s="26"/>
      <c r="RF723" s="26"/>
      <c r="RG723" s="26"/>
      <c r="RH723" s="26"/>
      <c r="RI723" s="26"/>
      <c r="RJ723" s="26"/>
      <c r="RK723" s="26"/>
      <c r="RL723" s="26"/>
      <c r="RM723" s="26"/>
      <c r="RN723" s="26"/>
      <c r="RO723" s="26"/>
      <c r="RP723" s="26"/>
      <c r="RQ723" s="26"/>
      <c r="RR723" s="26"/>
      <c r="RS723" s="26"/>
      <c r="RT723" s="26"/>
      <c r="RU723" s="26"/>
      <c r="RV723" s="26"/>
      <c r="RW723" s="26"/>
      <c r="RX723" s="26"/>
      <c r="RY723" s="26"/>
      <c r="RZ723" s="26"/>
      <c r="SA723" s="26"/>
      <c r="SB723" s="26"/>
      <c r="SC723" s="26"/>
      <c r="SD723" s="26"/>
      <c r="SE723" s="26"/>
      <c r="SF723" s="26"/>
      <c r="SG723" s="26"/>
      <c r="SH723" s="26"/>
      <c r="SI723" s="26"/>
      <c r="SJ723" s="26"/>
      <c r="SK723" s="26"/>
      <c r="SL723" s="26"/>
      <c r="SM723" s="26"/>
      <c r="SN723" s="26"/>
      <c r="SO723" s="26"/>
      <c r="SP723" s="26"/>
      <c r="AAV723" s="26"/>
      <c r="AAW723" s="26"/>
      <c r="AAX723" s="26"/>
      <c r="AAY723" s="26"/>
      <c r="AAZ723" s="26"/>
      <c r="ABA723" s="26"/>
      <c r="ABB723" s="26"/>
      <c r="ABC723" s="26"/>
      <c r="ABD723" s="26"/>
      <c r="ABE723" s="26"/>
      <c r="ABF723" s="26"/>
      <c r="ABG723" s="26"/>
      <c r="ABH723" s="26"/>
      <c r="ABI723" s="26"/>
      <c r="ABJ723" s="26"/>
      <c r="ABK723" s="26"/>
      <c r="ABL723" s="26"/>
      <c r="ABM723" s="26"/>
      <c r="ABN723" s="26"/>
      <c r="ABO723" s="26"/>
      <c r="ABP723" s="26"/>
      <c r="ABQ723" s="26"/>
      <c r="ABR723" s="26"/>
      <c r="ABS723" s="26"/>
      <c r="ABT723" s="26"/>
      <c r="ABU723" s="26"/>
      <c r="ABV723" s="26"/>
      <c r="ABW723" s="26"/>
      <c r="ABX723" s="26"/>
      <c r="ABY723" s="26"/>
      <c r="ABZ723" s="26"/>
      <c r="ACA723" s="26"/>
      <c r="ACB723" s="26"/>
      <c r="ACC723" s="26"/>
      <c r="ACD723" s="26"/>
      <c r="ACE723" s="26"/>
      <c r="ACF723" s="26"/>
      <c r="ACG723" s="26"/>
      <c r="ACH723" s="26"/>
      <c r="ACI723" s="26"/>
      <c r="ACJ723" s="26"/>
      <c r="ACK723" s="26"/>
      <c r="ACL723" s="26"/>
      <c r="ACM723" s="26"/>
      <c r="ACN723" s="26"/>
      <c r="ACO723" s="26"/>
      <c r="ACP723" s="26"/>
      <c r="ACQ723" s="26"/>
      <c r="ACR723" s="26"/>
      <c r="ACS723" s="26"/>
      <c r="ACT723" s="26"/>
      <c r="ACU723" s="26"/>
      <c r="ACV723" s="26"/>
      <c r="ACW723" s="26"/>
      <c r="ACX723" s="26"/>
      <c r="ACY723" s="26"/>
      <c r="ACZ723" s="26"/>
      <c r="ADA723" s="26"/>
      <c r="ADB723" s="26"/>
      <c r="ADC723" s="26"/>
      <c r="ADD723" s="26"/>
      <c r="ADE723" s="26"/>
      <c r="ADF723" s="26"/>
      <c r="ADG723" s="26"/>
      <c r="ADH723" s="26"/>
      <c r="ADI723" s="26"/>
      <c r="ADJ723" s="26"/>
      <c r="ADK723" s="26"/>
      <c r="ADL723" s="26"/>
      <c r="ADM723" s="26"/>
      <c r="ADN723" s="26"/>
      <c r="ADO723" s="26"/>
      <c r="ADP723" s="26"/>
      <c r="ADQ723" s="26"/>
      <c r="ADR723" s="26"/>
      <c r="ADS723" s="26"/>
      <c r="ADT723" s="26"/>
      <c r="ADU723" s="26"/>
      <c r="ADV723" s="26"/>
      <c r="ADW723" s="26"/>
      <c r="ADX723" s="26"/>
      <c r="ADY723" s="26"/>
      <c r="ADZ723" s="26"/>
      <c r="AEA723" s="26"/>
      <c r="AEB723" s="26"/>
      <c r="AEC723" s="26"/>
      <c r="AED723" s="26"/>
      <c r="AEE723" s="26"/>
      <c r="AEF723" s="26"/>
      <c r="AEG723" s="26"/>
      <c r="AEH723" s="26"/>
      <c r="AEI723" s="26"/>
      <c r="AEJ723" s="26"/>
      <c r="AEK723" s="26"/>
      <c r="AEL723" s="26"/>
      <c r="AEM723" s="26"/>
      <c r="AEN723" s="26"/>
      <c r="AEO723" s="26"/>
      <c r="AEP723" s="26"/>
      <c r="AEQ723" s="26"/>
      <c r="AER723" s="26"/>
      <c r="AES723" s="26"/>
      <c r="AET723" s="26"/>
      <c r="AEU723" s="26"/>
      <c r="AEV723" s="26"/>
      <c r="AEW723" s="26"/>
      <c r="AEX723" s="26"/>
      <c r="AEY723" s="26"/>
      <c r="AEZ723" s="26"/>
      <c r="AFA723" s="26"/>
      <c r="AFB723" s="26"/>
      <c r="AFC723" s="26"/>
      <c r="AFD723" s="26"/>
      <c r="AFE723" s="26"/>
      <c r="AFF723" s="26"/>
      <c r="AFG723" s="26"/>
      <c r="AFH723" s="26"/>
      <c r="AFI723" s="26"/>
      <c r="AFJ723" s="26"/>
      <c r="AFK723" s="26"/>
      <c r="AFL723" s="26"/>
      <c r="AFM723" s="26"/>
      <c r="AFN723" s="26"/>
      <c r="AFO723" s="26"/>
      <c r="AFP723" s="26"/>
      <c r="AFQ723" s="26"/>
      <c r="AFR723" s="26"/>
      <c r="AFS723" s="26"/>
      <c r="AFT723" s="26"/>
      <c r="AFU723" s="26"/>
      <c r="AFV723" s="26"/>
      <c r="AFW723" s="26"/>
      <c r="AFX723" s="26"/>
      <c r="AFY723" s="26"/>
      <c r="AFZ723" s="26"/>
      <c r="AGA723" s="26"/>
      <c r="AGB723" s="26"/>
      <c r="AGC723" s="26"/>
      <c r="AGD723" s="26"/>
      <c r="AGE723" s="26"/>
      <c r="AGF723" s="26"/>
      <c r="AGG723" s="26"/>
      <c r="AGH723" s="26"/>
      <c r="AGI723" s="26"/>
      <c r="AGJ723" s="26"/>
      <c r="AGK723" s="26"/>
      <c r="AGL723" s="26"/>
      <c r="AGM723" s="26"/>
      <c r="AGN723" s="26"/>
      <c r="AGO723" s="26"/>
    </row>
    <row r="724" spans="371:873" x14ac:dyDescent="0.25">
      <c r="NG724" s="26"/>
      <c r="NH724" s="26"/>
      <c r="NI724" s="26"/>
      <c r="NJ724" s="26"/>
      <c r="NK724" s="26"/>
      <c r="NL724" s="26"/>
      <c r="NM724" s="26"/>
      <c r="NN724" s="26"/>
      <c r="NO724" s="26"/>
      <c r="NP724" s="26"/>
      <c r="NQ724" s="26"/>
      <c r="NR724" s="26"/>
      <c r="NS724" s="26"/>
      <c r="NT724" s="26"/>
      <c r="NU724" s="26"/>
      <c r="NV724" s="26"/>
      <c r="NW724" s="26"/>
      <c r="NX724" s="26"/>
      <c r="NY724" s="26"/>
      <c r="NZ724" s="26"/>
      <c r="OA724" s="26"/>
      <c r="OB724" s="26"/>
      <c r="OC724" s="26"/>
      <c r="OD724" s="26"/>
      <c r="OE724" s="26"/>
      <c r="OF724" s="26"/>
      <c r="OG724" s="26"/>
      <c r="OH724" s="26"/>
      <c r="OI724" s="26"/>
      <c r="OJ724" s="26"/>
      <c r="OK724" s="26"/>
      <c r="OL724" s="26"/>
      <c r="OM724" s="26"/>
      <c r="ON724" s="26"/>
      <c r="OO724" s="26"/>
      <c r="OP724" s="26"/>
      <c r="OQ724" s="26"/>
      <c r="OR724" s="26"/>
      <c r="OS724" s="26"/>
      <c r="OT724" s="26"/>
      <c r="OU724" s="26"/>
      <c r="OV724" s="26"/>
      <c r="OW724" s="26"/>
      <c r="OX724" s="26"/>
      <c r="OY724" s="26"/>
      <c r="OZ724" s="26"/>
      <c r="PA724" s="26"/>
      <c r="PB724" s="26"/>
      <c r="PC724" s="26"/>
      <c r="PD724" s="26"/>
      <c r="PE724" s="26"/>
      <c r="PF724" s="26"/>
      <c r="PG724" s="26"/>
      <c r="PH724" s="26"/>
      <c r="PI724" s="26"/>
      <c r="PJ724" s="26"/>
      <c r="PK724" s="26"/>
      <c r="PL724" s="26"/>
      <c r="PM724" s="26"/>
      <c r="PN724" s="26"/>
      <c r="PO724" s="26"/>
      <c r="PP724" s="26"/>
      <c r="PQ724" s="26"/>
      <c r="PR724" s="26"/>
      <c r="PS724" s="26"/>
      <c r="PT724" s="26"/>
      <c r="PU724" s="26"/>
      <c r="PV724" s="26"/>
      <c r="PW724" s="26"/>
      <c r="PX724" s="26"/>
      <c r="PY724" s="26"/>
      <c r="PZ724" s="26"/>
      <c r="QA724" s="26"/>
      <c r="QB724" s="26"/>
      <c r="QC724" s="26"/>
      <c r="QD724" s="26"/>
      <c r="QE724" s="26"/>
      <c r="QF724" s="26"/>
      <c r="QG724" s="26"/>
      <c r="QH724" s="26"/>
      <c r="QI724" s="26"/>
      <c r="QJ724" s="26"/>
      <c r="QK724" s="26"/>
      <c r="QL724" s="26"/>
      <c r="QM724" s="26"/>
      <c r="QN724" s="26"/>
      <c r="QO724" s="26"/>
      <c r="QP724" s="26"/>
      <c r="QQ724" s="26"/>
      <c r="QR724" s="26"/>
      <c r="QS724" s="26"/>
      <c r="QT724" s="26"/>
      <c r="QU724" s="26"/>
      <c r="QV724" s="26"/>
      <c r="QW724" s="26"/>
      <c r="QX724" s="26"/>
      <c r="QY724" s="26"/>
      <c r="QZ724" s="26"/>
      <c r="RA724" s="26"/>
      <c r="RB724" s="26"/>
      <c r="RC724" s="26"/>
      <c r="RD724" s="26"/>
      <c r="RE724" s="26"/>
      <c r="RF724" s="26"/>
      <c r="RG724" s="26"/>
      <c r="RH724" s="26"/>
      <c r="RI724" s="26"/>
      <c r="RJ724" s="26"/>
      <c r="RK724" s="26"/>
      <c r="RL724" s="26"/>
      <c r="RM724" s="26"/>
      <c r="RN724" s="26"/>
      <c r="RO724" s="26"/>
      <c r="RP724" s="26"/>
      <c r="RQ724" s="26"/>
      <c r="RR724" s="26"/>
      <c r="RS724" s="26"/>
      <c r="RT724" s="26"/>
      <c r="RU724" s="26"/>
      <c r="RV724" s="26"/>
      <c r="RW724" s="26"/>
      <c r="RX724" s="26"/>
      <c r="RY724" s="26"/>
      <c r="RZ724" s="26"/>
      <c r="SA724" s="26"/>
      <c r="SB724" s="26"/>
      <c r="SC724" s="26"/>
      <c r="SD724" s="26"/>
      <c r="SE724" s="26"/>
      <c r="SF724" s="26"/>
      <c r="SG724" s="26"/>
      <c r="SH724" s="26"/>
      <c r="SI724" s="26"/>
      <c r="SJ724" s="26"/>
      <c r="SK724" s="26"/>
      <c r="SL724" s="26"/>
      <c r="SM724" s="26"/>
      <c r="SN724" s="26"/>
      <c r="SO724" s="26"/>
      <c r="SP724" s="26"/>
      <c r="AAV724" s="26"/>
      <c r="AAW724" s="26"/>
      <c r="AAX724" s="26"/>
      <c r="AAY724" s="26"/>
      <c r="AAZ724" s="26"/>
      <c r="ABA724" s="26"/>
      <c r="ABB724" s="26"/>
      <c r="ABC724" s="26"/>
      <c r="ABD724" s="26"/>
      <c r="ABE724" s="26"/>
      <c r="ABF724" s="26"/>
      <c r="ABG724" s="26"/>
      <c r="ABH724" s="26"/>
      <c r="ABI724" s="26"/>
      <c r="ABJ724" s="26"/>
      <c r="ABK724" s="26"/>
      <c r="ABL724" s="26"/>
      <c r="ABM724" s="26"/>
      <c r="ABN724" s="26"/>
      <c r="ABO724" s="26"/>
      <c r="ABP724" s="26"/>
      <c r="ABQ724" s="26"/>
      <c r="ABR724" s="26"/>
      <c r="ABS724" s="26"/>
      <c r="ABT724" s="26"/>
      <c r="ABU724" s="26"/>
      <c r="ABV724" s="26"/>
      <c r="ABW724" s="26"/>
      <c r="ABX724" s="26"/>
      <c r="ABY724" s="26"/>
      <c r="ABZ724" s="26"/>
      <c r="ACA724" s="26"/>
      <c r="ACB724" s="26"/>
      <c r="ACC724" s="26"/>
      <c r="ACD724" s="26"/>
      <c r="ACE724" s="26"/>
      <c r="ACF724" s="26"/>
      <c r="ACG724" s="26"/>
      <c r="ACH724" s="26"/>
      <c r="ACI724" s="26"/>
      <c r="ACJ724" s="26"/>
      <c r="ACK724" s="26"/>
      <c r="ACL724" s="26"/>
      <c r="ACM724" s="26"/>
      <c r="ACN724" s="26"/>
      <c r="ACO724" s="26"/>
      <c r="ACP724" s="26"/>
      <c r="ACQ724" s="26"/>
      <c r="ACR724" s="26"/>
      <c r="ACS724" s="26"/>
      <c r="ACT724" s="26"/>
      <c r="ACU724" s="26"/>
      <c r="ACV724" s="26"/>
      <c r="ACW724" s="26"/>
      <c r="ACX724" s="26"/>
      <c r="ACY724" s="26"/>
      <c r="ACZ724" s="26"/>
      <c r="ADA724" s="26"/>
      <c r="ADB724" s="26"/>
      <c r="ADC724" s="26"/>
      <c r="ADD724" s="26"/>
      <c r="ADE724" s="26"/>
      <c r="ADF724" s="26"/>
      <c r="ADG724" s="26"/>
      <c r="ADH724" s="26"/>
      <c r="ADI724" s="26"/>
      <c r="ADJ724" s="26"/>
      <c r="ADK724" s="26"/>
      <c r="ADL724" s="26"/>
      <c r="ADM724" s="26"/>
      <c r="ADN724" s="26"/>
      <c r="ADO724" s="26"/>
      <c r="ADP724" s="26"/>
      <c r="ADQ724" s="26"/>
      <c r="ADR724" s="26"/>
      <c r="ADS724" s="26"/>
      <c r="ADT724" s="26"/>
      <c r="ADU724" s="26"/>
      <c r="ADV724" s="26"/>
      <c r="ADW724" s="26"/>
      <c r="ADX724" s="26"/>
      <c r="ADY724" s="26"/>
      <c r="ADZ724" s="26"/>
      <c r="AEA724" s="26"/>
      <c r="AEB724" s="26"/>
      <c r="AEC724" s="26"/>
      <c r="AED724" s="26"/>
      <c r="AEE724" s="26"/>
      <c r="AEF724" s="26"/>
      <c r="AEG724" s="26"/>
      <c r="AEH724" s="26"/>
      <c r="AEI724" s="26"/>
      <c r="AEJ724" s="26"/>
      <c r="AEK724" s="26"/>
      <c r="AEL724" s="26"/>
      <c r="AEM724" s="26"/>
      <c r="AEN724" s="26"/>
      <c r="AEO724" s="26"/>
      <c r="AEP724" s="26"/>
      <c r="AEQ724" s="26"/>
      <c r="AER724" s="26"/>
      <c r="AES724" s="26"/>
      <c r="AET724" s="26"/>
      <c r="AEU724" s="26"/>
      <c r="AEV724" s="26"/>
      <c r="AEW724" s="26"/>
      <c r="AEX724" s="26"/>
      <c r="AEY724" s="26"/>
      <c r="AEZ724" s="26"/>
      <c r="AFA724" s="26"/>
      <c r="AFB724" s="26"/>
      <c r="AFC724" s="26"/>
      <c r="AFD724" s="26"/>
      <c r="AFE724" s="26"/>
      <c r="AFF724" s="26"/>
      <c r="AFG724" s="26"/>
      <c r="AFH724" s="26"/>
      <c r="AFI724" s="26"/>
      <c r="AFJ724" s="26"/>
      <c r="AFK724" s="26"/>
      <c r="AFL724" s="26"/>
      <c r="AFM724" s="26"/>
      <c r="AFN724" s="26"/>
      <c r="AFO724" s="26"/>
      <c r="AFP724" s="26"/>
      <c r="AFQ724" s="26"/>
      <c r="AFR724" s="26"/>
      <c r="AFS724" s="26"/>
      <c r="AFT724" s="26"/>
      <c r="AFU724" s="26"/>
      <c r="AFV724" s="26"/>
      <c r="AFW724" s="26"/>
      <c r="AFX724" s="26"/>
      <c r="AFY724" s="26"/>
      <c r="AFZ724" s="26"/>
      <c r="AGA724" s="26"/>
      <c r="AGB724" s="26"/>
      <c r="AGC724" s="26"/>
      <c r="AGD724" s="26"/>
      <c r="AGE724" s="26"/>
      <c r="AGF724" s="26"/>
      <c r="AGG724" s="26"/>
      <c r="AGH724" s="26"/>
      <c r="AGI724" s="26"/>
      <c r="AGJ724" s="26"/>
      <c r="AGK724" s="26"/>
      <c r="AGL724" s="26"/>
      <c r="AGM724" s="26"/>
      <c r="AGN724" s="26"/>
      <c r="AGO724" s="26"/>
    </row>
    <row r="725" spans="371:873" x14ac:dyDescent="0.25">
      <c r="NG725" s="26"/>
      <c r="NH725" s="26"/>
      <c r="NI725" s="26"/>
      <c r="NJ725" s="26"/>
      <c r="NK725" s="26"/>
      <c r="NL725" s="26"/>
      <c r="NM725" s="26"/>
      <c r="NN725" s="26"/>
      <c r="NO725" s="26"/>
      <c r="NP725" s="26"/>
      <c r="NQ725" s="26"/>
      <c r="NR725" s="26"/>
      <c r="NS725" s="26"/>
      <c r="NT725" s="26"/>
      <c r="NU725" s="26"/>
      <c r="NV725" s="26"/>
      <c r="NW725" s="26"/>
      <c r="NX725" s="26"/>
      <c r="NY725" s="26"/>
      <c r="NZ725" s="26"/>
      <c r="OA725" s="26"/>
      <c r="OB725" s="26"/>
      <c r="OC725" s="26"/>
      <c r="OD725" s="26"/>
      <c r="OE725" s="26"/>
      <c r="OF725" s="26"/>
      <c r="OG725" s="26"/>
      <c r="OH725" s="26"/>
      <c r="OI725" s="26"/>
      <c r="OJ725" s="26"/>
      <c r="OK725" s="26"/>
      <c r="OL725" s="26"/>
      <c r="OM725" s="26"/>
      <c r="ON725" s="26"/>
      <c r="OO725" s="26"/>
      <c r="OP725" s="26"/>
      <c r="OQ725" s="26"/>
      <c r="OR725" s="26"/>
      <c r="OS725" s="26"/>
      <c r="OT725" s="26"/>
      <c r="OU725" s="26"/>
      <c r="OV725" s="26"/>
      <c r="OW725" s="26"/>
      <c r="OX725" s="26"/>
      <c r="OY725" s="26"/>
      <c r="OZ725" s="26"/>
      <c r="PA725" s="26"/>
      <c r="PB725" s="26"/>
      <c r="PC725" s="26"/>
      <c r="PD725" s="26"/>
      <c r="PE725" s="26"/>
      <c r="PF725" s="26"/>
      <c r="PG725" s="26"/>
      <c r="PH725" s="26"/>
      <c r="PI725" s="26"/>
      <c r="PJ725" s="26"/>
      <c r="PK725" s="26"/>
      <c r="PL725" s="26"/>
      <c r="PM725" s="26"/>
      <c r="PN725" s="26"/>
      <c r="PO725" s="26"/>
      <c r="PP725" s="26"/>
      <c r="PQ725" s="26"/>
      <c r="PR725" s="26"/>
      <c r="PS725" s="26"/>
      <c r="PT725" s="26"/>
      <c r="PU725" s="26"/>
      <c r="PV725" s="26"/>
      <c r="PW725" s="26"/>
      <c r="PX725" s="26"/>
      <c r="PY725" s="26"/>
      <c r="PZ725" s="26"/>
      <c r="QA725" s="26"/>
      <c r="QB725" s="26"/>
      <c r="QC725" s="26"/>
      <c r="QD725" s="26"/>
      <c r="QE725" s="26"/>
      <c r="QF725" s="26"/>
      <c r="QG725" s="26"/>
      <c r="QH725" s="26"/>
      <c r="QI725" s="26"/>
      <c r="QJ725" s="26"/>
      <c r="QK725" s="26"/>
      <c r="QL725" s="26"/>
      <c r="QM725" s="26"/>
      <c r="QN725" s="26"/>
      <c r="QO725" s="26"/>
      <c r="QP725" s="26"/>
      <c r="QQ725" s="26"/>
      <c r="QR725" s="26"/>
      <c r="QS725" s="26"/>
      <c r="QT725" s="26"/>
      <c r="QU725" s="26"/>
      <c r="QV725" s="26"/>
      <c r="QW725" s="26"/>
      <c r="QX725" s="26"/>
      <c r="QY725" s="26"/>
      <c r="QZ725" s="26"/>
      <c r="RA725" s="26"/>
      <c r="RB725" s="26"/>
      <c r="RC725" s="26"/>
      <c r="RD725" s="26"/>
      <c r="RE725" s="26"/>
      <c r="RF725" s="26"/>
      <c r="RG725" s="26"/>
      <c r="RH725" s="26"/>
      <c r="RI725" s="26"/>
      <c r="RJ725" s="26"/>
      <c r="RK725" s="26"/>
      <c r="RL725" s="26"/>
      <c r="RM725" s="26"/>
      <c r="RN725" s="26"/>
      <c r="RO725" s="26"/>
      <c r="RP725" s="26"/>
      <c r="RQ725" s="26"/>
      <c r="RR725" s="26"/>
      <c r="RS725" s="26"/>
      <c r="RT725" s="26"/>
      <c r="RU725" s="26"/>
      <c r="RV725" s="26"/>
      <c r="RW725" s="26"/>
      <c r="RX725" s="26"/>
      <c r="RY725" s="26"/>
      <c r="RZ725" s="26"/>
      <c r="SA725" s="26"/>
      <c r="SB725" s="26"/>
      <c r="SC725" s="26"/>
      <c r="SD725" s="26"/>
      <c r="SE725" s="26"/>
      <c r="SF725" s="26"/>
      <c r="SG725" s="26"/>
      <c r="SH725" s="26"/>
      <c r="SI725" s="26"/>
      <c r="SJ725" s="26"/>
      <c r="SK725" s="26"/>
      <c r="SL725" s="26"/>
      <c r="SM725" s="26"/>
      <c r="SN725" s="26"/>
      <c r="SO725" s="26"/>
      <c r="SP725" s="26"/>
      <c r="AAV725" s="26"/>
      <c r="AAW725" s="26"/>
      <c r="AAX725" s="26"/>
      <c r="AAY725" s="26"/>
      <c r="AAZ725" s="26"/>
      <c r="ABA725" s="26"/>
      <c r="ABB725" s="26"/>
      <c r="ABC725" s="26"/>
      <c r="ABD725" s="26"/>
      <c r="ABE725" s="26"/>
      <c r="ABF725" s="26"/>
      <c r="ABG725" s="26"/>
      <c r="ABH725" s="26"/>
      <c r="ABI725" s="26"/>
      <c r="ABJ725" s="26"/>
      <c r="ABK725" s="26"/>
      <c r="ABL725" s="26"/>
      <c r="ABM725" s="26"/>
      <c r="ABN725" s="26"/>
      <c r="ABO725" s="26"/>
      <c r="ABP725" s="26"/>
      <c r="ABQ725" s="26"/>
      <c r="ABR725" s="26"/>
      <c r="ABS725" s="26"/>
      <c r="ABT725" s="26"/>
      <c r="ABU725" s="26"/>
      <c r="ABV725" s="26"/>
      <c r="ABW725" s="26"/>
      <c r="ABX725" s="26"/>
      <c r="ABY725" s="26"/>
      <c r="ABZ725" s="26"/>
      <c r="ACA725" s="26"/>
      <c r="ACB725" s="26"/>
      <c r="ACC725" s="26"/>
      <c r="ACD725" s="26"/>
      <c r="ACE725" s="26"/>
      <c r="ACF725" s="26"/>
      <c r="ACG725" s="26"/>
      <c r="ACH725" s="26"/>
      <c r="ACI725" s="26"/>
      <c r="ACJ725" s="26"/>
      <c r="ACK725" s="26"/>
      <c r="ACL725" s="26"/>
      <c r="ACM725" s="26"/>
      <c r="ACN725" s="26"/>
      <c r="ACO725" s="26"/>
      <c r="ACP725" s="26"/>
      <c r="ACQ725" s="26"/>
      <c r="ACR725" s="26"/>
      <c r="ACS725" s="26"/>
      <c r="ACT725" s="26"/>
      <c r="ACU725" s="26"/>
      <c r="ACV725" s="26"/>
      <c r="ACW725" s="26"/>
      <c r="ACX725" s="26"/>
      <c r="ACY725" s="26"/>
      <c r="ACZ725" s="26"/>
      <c r="ADA725" s="26"/>
      <c r="ADB725" s="26"/>
      <c r="ADC725" s="26"/>
      <c r="ADD725" s="26"/>
      <c r="ADE725" s="26"/>
      <c r="ADF725" s="26"/>
      <c r="ADG725" s="26"/>
      <c r="ADH725" s="26"/>
      <c r="ADI725" s="26"/>
      <c r="ADJ725" s="26"/>
      <c r="ADK725" s="26"/>
      <c r="ADL725" s="26"/>
      <c r="ADM725" s="26"/>
      <c r="ADN725" s="26"/>
      <c r="ADO725" s="26"/>
      <c r="ADP725" s="26"/>
      <c r="ADQ725" s="26"/>
      <c r="ADR725" s="26"/>
      <c r="ADS725" s="26"/>
      <c r="ADT725" s="26"/>
      <c r="ADU725" s="26"/>
      <c r="ADV725" s="26"/>
      <c r="ADW725" s="26"/>
      <c r="ADX725" s="26"/>
      <c r="ADY725" s="26"/>
      <c r="ADZ725" s="26"/>
      <c r="AEA725" s="26"/>
      <c r="AEB725" s="26"/>
      <c r="AEC725" s="26"/>
      <c r="AED725" s="26"/>
      <c r="AEE725" s="26"/>
      <c r="AEF725" s="26"/>
      <c r="AEG725" s="26"/>
      <c r="AEH725" s="26"/>
      <c r="AEI725" s="26"/>
      <c r="AEJ725" s="26"/>
      <c r="AEK725" s="26"/>
      <c r="AEL725" s="26"/>
      <c r="AEM725" s="26"/>
      <c r="AEN725" s="26"/>
      <c r="AEO725" s="26"/>
      <c r="AEP725" s="26"/>
      <c r="AEQ725" s="26"/>
      <c r="AER725" s="26"/>
      <c r="AES725" s="26"/>
      <c r="AET725" s="26"/>
      <c r="AEU725" s="26"/>
      <c r="AEV725" s="26"/>
      <c r="AEW725" s="26"/>
      <c r="AEX725" s="26"/>
      <c r="AEY725" s="26"/>
      <c r="AEZ725" s="26"/>
      <c r="AFA725" s="26"/>
      <c r="AFB725" s="26"/>
      <c r="AFC725" s="26"/>
      <c r="AFD725" s="26"/>
      <c r="AFE725" s="26"/>
      <c r="AFF725" s="26"/>
      <c r="AFG725" s="26"/>
      <c r="AFH725" s="26"/>
      <c r="AFI725" s="26"/>
      <c r="AFJ725" s="26"/>
      <c r="AFK725" s="26"/>
      <c r="AFL725" s="26"/>
      <c r="AFM725" s="26"/>
      <c r="AFN725" s="26"/>
      <c r="AFO725" s="26"/>
      <c r="AFP725" s="26"/>
      <c r="AFQ725" s="26"/>
      <c r="AFR725" s="26"/>
      <c r="AFS725" s="26"/>
      <c r="AFT725" s="26"/>
      <c r="AFU725" s="26"/>
      <c r="AFV725" s="26"/>
      <c r="AFW725" s="26"/>
      <c r="AFX725" s="26"/>
      <c r="AFY725" s="26"/>
      <c r="AFZ725" s="26"/>
      <c r="AGA725" s="26"/>
      <c r="AGB725" s="26"/>
      <c r="AGC725" s="26"/>
      <c r="AGD725" s="26"/>
      <c r="AGE725" s="26"/>
      <c r="AGF725" s="26"/>
      <c r="AGG725" s="26"/>
      <c r="AGH725" s="26"/>
      <c r="AGI725" s="26"/>
      <c r="AGJ725" s="26"/>
      <c r="AGK725" s="26"/>
      <c r="AGL725" s="26"/>
      <c r="AGM725" s="26"/>
      <c r="AGN725" s="26"/>
      <c r="AGO725" s="26"/>
    </row>
    <row r="726" spans="371:873" x14ac:dyDescent="0.25">
      <c r="NG726" s="26"/>
      <c r="NH726" s="26"/>
      <c r="NI726" s="26"/>
      <c r="NJ726" s="26"/>
      <c r="NK726" s="26"/>
      <c r="NL726" s="26"/>
      <c r="NM726" s="26"/>
      <c r="NN726" s="26"/>
      <c r="NO726" s="26"/>
      <c r="NP726" s="26"/>
      <c r="NQ726" s="26"/>
      <c r="NR726" s="26"/>
      <c r="NS726" s="26"/>
      <c r="NT726" s="26"/>
      <c r="NU726" s="26"/>
      <c r="NV726" s="26"/>
      <c r="NW726" s="26"/>
      <c r="NX726" s="26"/>
      <c r="NY726" s="26"/>
      <c r="NZ726" s="26"/>
      <c r="OA726" s="26"/>
      <c r="OB726" s="26"/>
      <c r="OC726" s="26"/>
      <c r="OD726" s="26"/>
      <c r="OE726" s="26"/>
      <c r="OF726" s="26"/>
      <c r="OG726" s="26"/>
      <c r="OH726" s="26"/>
      <c r="OI726" s="26"/>
      <c r="OJ726" s="26"/>
      <c r="OK726" s="26"/>
      <c r="OL726" s="26"/>
      <c r="OM726" s="26"/>
      <c r="ON726" s="26"/>
      <c r="OO726" s="26"/>
      <c r="OP726" s="26"/>
      <c r="OQ726" s="26"/>
      <c r="OR726" s="26"/>
      <c r="OS726" s="26"/>
      <c r="OT726" s="26"/>
      <c r="OU726" s="26"/>
      <c r="OV726" s="26"/>
      <c r="OW726" s="26"/>
      <c r="OX726" s="26"/>
      <c r="OY726" s="26"/>
      <c r="OZ726" s="26"/>
      <c r="PA726" s="26"/>
      <c r="PB726" s="26"/>
      <c r="PC726" s="26"/>
      <c r="PD726" s="26"/>
      <c r="PE726" s="26"/>
      <c r="PF726" s="26"/>
      <c r="PG726" s="26"/>
      <c r="PH726" s="26"/>
      <c r="PI726" s="26"/>
      <c r="PJ726" s="26"/>
      <c r="PK726" s="26"/>
      <c r="PL726" s="26"/>
      <c r="PM726" s="26"/>
      <c r="PN726" s="26"/>
      <c r="PO726" s="26"/>
      <c r="PP726" s="26"/>
      <c r="PQ726" s="26"/>
      <c r="PR726" s="26"/>
      <c r="PS726" s="26"/>
      <c r="PT726" s="26"/>
      <c r="PU726" s="26"/>
      <c r="PV726" s="26"/>
      <c r="PW726" s="26"/>
      <c r="PX726" s="26"/>
      <c r="PY726" s="26"/>
      <c r="PZ726" s="26"/>
      <c r="QA726" s="26"/>
      <c r="QB726" s="26"/>
      <c r="QC726" s="26"/>
      <c r="QD726" s="26"/>
      <c r="QE726" s="26"/>
      <c r="QF726" s="26"/>
      <c r="QG726" s="26"/>
      <c r="QH726" s="26"/>
      <c r="QI726" s="26"/>
      <c r="QJ726" s="26"/>
      <c r="QK726" s="26"/>
      <c r="QL726" s="26"/>
      <c r="QM726" s="26"/>
      <c r="QN726" s="26"/>
      <c r="QO726" s="26"/>
      <c r="QP726" s="26"/>
      <c r="QQ726" s="26"/>
      <c r="QR726" s="26"/>
      <c r="QS726" s="26"/>
      <c r="QT726" s="26"/>
      <c r="QU726" s="26"/>
      <c r="QV726" s="26"/>
      <c r="QW726" s="26"/>
      <c r="QX726" s="26"/>
      <c r="QY726" s="26"/>
      <c r="QZ726" s="26"/>
      <c r="RA726" s="26"/>
      <c r="RB726" s="26"/>
      <c r="RC726" s="26"/>
      <c r="RD726" s="26"/>
      <c r="RE726" s="26"/>
      <c r="RF726" s="26"/>
      <c r="RG726" s="26"/>
      <c r="RH726" s="26"/>
      <c r="RI726" s="26"/>
      <c r="RJ726" s="26"/>
      <c r="RK726" s="26"/>
      <c r="RL726" s="26"/>
      <c r="RM726" s="26"/>
      <c r="RN726" s="26"/>
      <c r="RO726" s="26"/>
      <c r="RP726" s="26"/>
      <c r="RQ726" s="26"/>
      <c r="RR726" s="26"/>
      <c r="RS726" s="26"/>
      <c r="RT726" s="26"/>
      <c r="RU726" s="26"/>
      <c r="RV726" s="26"/>
      <c r="RW726" s="26"/>
      <c r="RX726" s="26"/>
      <c r="RY726" s="26"/>
      <c r="RZ726" s="26"/>
      <c r="SA726" s="26"/>
      <c r="SB726" s="26"/>
      <c r="SC726" s="26"/>
      <c r="SD726" s="26"/>
      <c r="SE726" s="26"/>
      <c r="SF726" s="26"/>
      <c r="SG726" s="26"/>
      <c r="SH726" s="26"/>
      <c r="SI726" s="26"/>
      <c r="SJ726" s="26"/>
      <c r="SK726" s="26"/>
      <c r="SL726" s="26"/>
      <c r="SM726" s="26"/>
      <c r="SN726" s="26"/>
      <c r="SO726" s="26"/>
      <c r="SP726" s="26"/>
      <c r="AAV726" s="26"/>
      <c r="AAW726" s="26"/>
      <c r="AAX726" s="26"/>
      <c r="AAY726" s="26"/>
      <c r="AAZ726" s="26"/>
      <c r="ABA726" s="26"/>
      <c r="ABB726" s="26"/>
      <c r="ABC726" s="26"/>
      <c r="ABD726" s="26"/>
      <c r="ABE726" s="26"/>
      <c r="ABF726" s="26"/>
      <c r="ABG726" s="26"/>
      <c r="ABH726" s="26"/>
      <c r="ABI726" s="26"/>
      <c r="ABJ726" s="26"/>
      <c r="ABK726" s="26"/>
      <c r="ABL726" s="26"/>
      <c r="ABM726" s="26"/>
      <c r="ABN726" s="26"/>
      <c r="ABO726" s="26"/>
      <c r="ABP726" s="26"/>
      <c r="ABQ726" s="26"/>
      <c r="ABR726" s="26"/>
      <c r="ABS726" s="26"/>
      <c r="ABT726" s="26"/>
      <c r="ABU726" s="26"/>
      <c r="ABV726" s="26"/>
      <c r="ABW726" s="26"/>
      <c r="ABX726" s="26"/>
      <c r="ABY726" s="26"/>
      <c r="ABZ726" s="26"/>
      <c r="ACA726" s="26"/>
      <c r="ACB726" s="26"/>
      <c r="ACC726" s="26"/>
      <c r="ACD726" s="26"/>
      <c r="ACE726" s="26"/>
      <c r="ACF726" s="26"/>
      <c r="ACG726" s="26"/>
      <c r="ACH726" s="26"/>
      <c r="ACI726" s="26"/>
      <c r="ACJ726" s="26"/>
      <c r="ACK726" s="26"/>
      <c r="ACL726" s="26"/>
      <c r="ACM726" s="26"/>
      <c r="ACN726" s="26"/>
      <c r="ACO726" s="26"/>
      <c r="ACP726" s="26"/>
      <c r="ACQ726" s="26"/>
      <c r="ACR726" s="26"/>
      <c r="ACS726" s="26"/>
      <c r="ACT726" s="26"/>
      <c r="ACU726" s="26"/>
      <c r="ACV726" s="26"/>
      <c r="ACW726" s="26"/>
      <c r="ACX726" s="26"/>
      <c r="ACY726" s="26"/>
      <c r="ACZ726" s="26"/>
      <c r="ADA726" s="26"/>
      <c r="ADB726" s="26"/>
      <c r="ADC726" s="26"/>
      <c r="ADD726" s="26"/>
      <c r="ADE726" s="26"/>
      <c r="ADF726" s="26"/>
      <c r="ADG726" s="26"/>
      <c r="ADH726" s="26"/>
      <c r="ADI726" s="26"/>
      <c r="ADJ726" s="26"/>
      <c r="ADK726" s="26"/>
      <c r="ADL726" s="26"/>
      <c r="ADM726" s="26"/>
      <c r="ADN726" s="26"/>
      <c r="ADO726" s="26"/>
      <c r="ADP726" s="26"/>
      <c r="ADQ726" s="26"/>
      <c r="ADR726" s="26"/>
      <c r="ADS726" s="26"/>
      <c r="ADT726" s="26"/>
      <c r="ADU726" s="26"/>
      <c r="ADV726" s="26"/>
      <c r="ADW726" s="26"/>
      <c r="ADX726" s="26"/>
      <c r="ADY726" s="26"/>
      <c r="ADZ726" s="26"/>
      <c r="AEA726" s="26"/>
      <c r="AEB726" s="26"/>
      <c r="AEC726" s="26"/>
      <c r="AED726" s="26"/>
      <c r="AEE726" s="26"/>
      <c r="AEF726" s="26"/>
      <c r="AEG726" s="26"/>
      <c r="AEH726" s="26"/>
      <c r="AEI726" s="26"/>
      <c r="AEJ726" s="26"/>
      <c r="AEK726" s="26"/>
      <c r="AEL726" s="26"/>
      <c r="AEM726" s="26"/>
      <c r="AEN726" s="26"/>
      <c r="AEO726" s="26"/>
      <c r="AEP726" s="26"/>
      <c r="AEQ726" s="26"/>
      <c r="AER726" s="26"/>
      <c r="AES726" s="26"/>
      <c r="AET726" s="26"/>
      <c r="AEU726" s="26"/>
      <c r="AEV726" s="26"/>
      <c r="AEW726" s="26"/>
      <c r="AEX726" s="26"/>
      <c r="AEY726" s="26"/>
      <c r="AEZ726" s="26"/>
      <c r="AFA726" s="26"/>
      <c r="AFB726" s="26"/>
      <c r="AFC726" s="26"/>
      <c r="AFD726" s="26"/>
      <c r="AFE726" s="26"/>
      <c r="AFF726" s="26"/>
      <c r="AFG726" s="26"/>
      <c r="AFH726" s="26"/>
      <c r="AFI726" s="26"/>
      <c r="AFJ726" s="26"/>
      <c r="AFK726" s="26"/>
      <c r="AFL726" s="26"/>
      <c r="AFM726" s="26"/>
      <c r="AFN726" s="26"/>
      <c r="AFO726" s="26"/>
      <c r="AFP726" s="26"/>
      <c r="AFQ726" s="26"/>
      <c r="AFR726" s="26"/>
      <c r="AFS726" s="26"/>
      <c r="AFT726" s="26"/>
      <c r="AFU726" s="26"/>
      <c r="AFV726" s="26"/>
      <c r="AFW726" s="26"/>
      <c r="AFX726" s="26"/>
      <c r="AFY726" s="26"/>
      <c r="AFZ726" s="26"/>
      <c r="AGA726" s="26"/>
      <c r="AGB726" s="26"/>
      <c r="AGC726" s="26"/>
      <c r="AGD726" s="26"/>
      <c r="AGE726" s="26"/>
      <c r="AGF726" s="26"/>
      <c r="AGG726" s="26"/>
      <c r="AGH726" s="26"/>
      <c r="AGI726" s="26"/>
      <c r="AGJ726" s="26"/>
      <c r="AGK726" s="26"/>
      <c r="AGL726" s="26"/>
      <c r="AGM726" s="26"/>
      <c r="AGN726" s="26"/>
      <c r="AGO726" s="26"/>
    </row>
    <row r="727" spans="371:873" x14ac:dyDescent="0.25">
      <c r="NG727" s="26"/>
      <c r="NH727" s="26"/>
      <c r="NI727" s="26"/>
      <c r="NJ727" s="26"/>
      <c r="NK727" s="26"/>
      <c r="NL727" s="26"/>
      <c r="NM727" s="26"/>
      <c r="NN727" s="26"/>
      <c r="NO727" s="26"/>
      <c r="NP727" s="26"/>
      <c r="NQ727" s="26"/>
      <c r="NR727" s="26"/>
      <c r="NS727" s="26"/>
      <c r="NT727" s="26"/>
      <c r="NU727" s="26"/>
      <c r="NV727" s="26"/>
      <c r="NW727" s="26"/>
      <c r="NX727" s="26"/>
      <c r="NY727" s="26"/>
      <c r="NZ727" s="26"/>
      <c r="OA727" s="26"/>
      <c r="OB727" s="26"/>
      <c r="OC727" s="26"/>
      <c r="OD727" s="26"/>
      <c r="OE727" s="26"/>
      <c r="OF727" s="26"/>
      <c r="OG727" s="26"/>
      <c r="OH727" s="26"/>
      <c r="OI727" s="26"/>
      <c r="OJ727" s="26"/>
      <c r="OK727" s="26"/>
      <c r="OL727" s="26"/>
      <c r="OM727" s="26"/>
      <c r="ON727" s="26"/>
      <c r="OO727" s="26"/>
      <c r="OP727" s="26"/>
      <c r="OQ727" s="26"/>
      <c r="OR727" s="26"/>
      <c r="OS727" s="26"/>
      <c r="OT727" s="26"/>
      <c r="OU727" s="26"/>
      <c r="OV727" s="26"/>
      <c r="OW727" s="26"/>
      <c r="OX727" s="26"/>
      <c r="OY727" s="26"/>
      <c r="OZ727" s="26"/>
      <c r="PA727" s="26"/>
      <c r="PB727" s="26"/>
      <c r="PC727" s="26"/>
      <c r="PD727" s="26"/>
      <c r="PE727" s="26"/>
      <c r="PF727" s="26"/>
      <c r="PG727" s="26"/>
      <c r="PH727" s="26"/>
      <c r="PI727" s="26"/>
      <c r="PJ727" s="26"/>
      <c r="PK727" s="26"/>
      <c r="PL727" s="26"/>
      <c r="PM727" s="26"/>
      <c r="PN727" s="26"/>
      <c r="PO727" s="26"/>
      <c r="PP727" s="26"/>
      <c r="PQ727" s="26"/>
      <c r="PR727" s="26"/>
      <c r="PS727" s="26"/>
      <c r="PT727" s="26"/>
      <c r="PU727" s="26"/>
      <c r="PV727" s="26"/>
      <c r="PW727" s="26"/>
      <c r="PX727" s="26"/>
      <c r="PY727" s="26"/>
      <c r="PZ727" s="26"/>
      <c r="QA727" s="26"/>
      <c r="QB727" s="26"/>
      <c r="QC727" s="26"/>
      <c r="QD727" s="26"/>
      <c r="QE727" s="26"/>
      <c r="QF727" s="26"/>
      <c r="QG727" s="26"/>
      <c r="QH727" s="26"/>
      <c r="QI727" s="26"/>
      <c r="QJ727" s="26"/>
      <c r="QK727" s="26"/>
      <c r="QL727" s="26"/>
      <c r="QM727" s="26"/>
      <c r="QN727" s="26"/>
      <c r="QO727" s="26"/>
      <c r="QP727" s="26"/>
      <c r="QQ727" s="26"/>
      <c r="QR727" s="26"/>
      <c r="QS727" s="26"/>
      <c r="QT727" s="26"/>
      <c r="QU727" s="26"/>
      <c r="QV727" s="26"/>
      <c r="QW727" s="26"/>
      <c r="QX727" s="26"/>
      <c r="QY727" s="26"/>
      <c r="QZ727" s="26"/>
      <c r="RA727" s="26"/>
      <c r="RB727" s="26"/>
      <c r="RC727" s="26"/>
      <c r="RD727" s="26"/>
      <c r="RE727" s="26"/>
      <c r="RF727" s="26"/>
      <c r="RG727" s="26"/>
      <c r="RH727" s="26"/>
      <c r="RI727" s="26"/>
      <c r="RJ727" s="26"/>
      <c r="RK727" s="26"/>
      <c r="RL727" s="26"/>
      <c r="RM727" s="26"/>
      <c r="RN727" s="26"/>
      <c r="RO727" s="26"/>
      <c r="RP727" s="26"/>
      <c r="RQ727" s="26"/>
      <c r="RR727" s="26"/>
      <c r="RS727" s="26"/>
      <c r="RT727" s="26"/>
      <c r="RU727" s="26"/>
      <c r="RV727" s="26"/>
      <c r="RW727" s="26"/>
      <c r="RX727" s="26"/>
      <c r="RY727" s="26"/>
      <c r="RZ727" s="26"/>
      <c r="SA727" s="26"/>
      <c r="SB727" s="26"/>
      <c r="SC727" s="26"/>
      <c r="SD727" s="26"/>
      <c r="SE727" s="26"/>
      <c r="SF727" s="26"/>
      <c r="SG727" s="26"/>
      <c r="SH727" s="26"/>
      <c r="SI727" s="26"/>
      <c r="SJ727" s="26"/>
      <c r="SK727" s="26"/>
      <c r="SL727" s="26"/>
      <c r="SM727" s="26"/>
      <c r="SN727" s="26"/>
      <c r="SO727" s="26"/>
      <c r="SP727" s="26"/>
      <c r="AAV727" s="26"/>
      <c r="AAW727" s="26"/>
      <c r="AAX727" s="26"/>
      <c r="AAY727" s="26"/>
      <c r="AAZ727" s="26"/>
      <c r="ABA727" s="26"/>
      <c r="ABB727" s="26"/>
      <c r="ABC727" s="26"/>
      <c r="ABD727" s="26"/>
      <c r="ABE727" s="26"/>
      <c r="ABF727" s="26"/>
      <c r="ABG727" s="26"/>
      <c r="ABH727" s="26"/>
      <c r="ABI727" s="26"/>
      <c r="ABJ727" s="26"/>
      <c r="ABK727" s="26"/>
      <c r="ABL727" s="26"/>
      <c r="ABM727" s="26"/>
      <c r="ABN727" s="26"/>
      <c r="ABO727" s="26"/>
      <c r="ABP727" s="26"/>
      <c r="ABQ727" s="26"/>
      <c r="ABR727" s="26"/>
      <c r="ABS727" s="26"/>
      <c r="ABT727" s="26"/>
      <c r="ABU727" s="26"/>
      <c r="ABV727" s="26"/>
      <c r="ABW727" s="26"/>
      <c r="ABX727" s="26"/>
      <c r="ABY727" s="26"/>
      <c r="ABZ727" s="26"/>
      <c r="ACA727" s="26"/>
      <c r="ACB727" s="26"/>
      <c r="ACC727" s="26"/>
      <c r="ACD727" s="26"/>
      <c r="ACE727" s="26"/>
      <c r="ACF727" s="26"/>
      <c r="ACG727" s="26"/>
      <c r="ACH727" s="26"/>
      <c r="ACI727" s="26"/>
      <c r="ACJ727" s="26"/>
      <c r="ACK727" s="26"/>
      <c r="ACL727" s="26"/>
      <c r="ACM727" s="26"/>
      <c r="ACN727" s="26"/>
      <c r="ACO727" s="26"/>
      <c r="ACP727" s="26"/>
      <c r="ACQ727" s="26"/>
      <c r="ACR727" s="26"/>
      <c r="ACS727" s="26"/>
      <c r="ACT727" s="26"/>
      <c r="ACU727" s="26"/>
      <c r="ACV727" s="26"/>
      <c r="ACW727" s="26"/>
      <c r="ACX727" s="26"/>
      <c r="ACY727" s="26"/>
      <c r="ACZ727" s="26"/>
      <c r="ADA727" s="26"/>
      <c r="ADB727" s="26"/>
      <c r="ADC727" s="26"/>
      <c r="ADD727" s="26"/>
      <c r="ADE727" s="26"/>
      <c r="ADF727" s="26"/>
      <c r="ADG727" s="26"/>
      <c r="ADH727" s="26"/>
      <c r="ADI727" s="26"/>
      <c r="ADJ727" s="26"/>
      <c r="ADK727" s="26"/>
      <c r="ADL727" s="26"/>
      <c r="ADM727" s="26"/>
      <c r="ADN727" s="26"/>
      <c r="ADO727" s="26"/>
      <c r="ADP727" s="26"/>
      <c r="ADQ727" s="26"/>
      <c r="ADR727" s="26"/>
      <c r="ADS727" s="26"/>
      <c r="ADT727" s="26"/>
      <c r="ADU727" s="26"/>
      <c r="ADV727" s="26"/>
      <c r="ADW727" s="26"/>
      <c r="ADX727" s="26"/>
      <c r="ADY727" s="26"/>
      <c r="ADZ727" s="26"/>
      <c r="AEA727" s="26"/>
      <c r="AEB727" s="26"/>
      <c r="AEC727" s="26"/>
      <c r="AED727" s="26"/>
      <c r="AEE727" s="26"/>
      <c r="AEF727" s="26"/>
      <c r="AEG727" s="26"/>
      <c r="AEH727" s="26"/>
      <c r="AEI727" s="26"/>
      <c r="AEJ727" s="26"/>
      <c r="AEK727" s="26"/>
      <c r="AEL727" s="26"/>
      <c r="AEM727" s="26"/>
      <c r="AEN727" s="26"/>
      <c r="AEO727" s="26"/>
      <c r="AEP727" s="26"/>
      <c r="AEQ727" s="26"/>
      <c r="AER727" s="26"/>
      <c r="AES727" s="26"/>
      <c r="AET727" s="26"/>
      <c r="AEU727" s="26"/>
      <c r="AEV727" s="26"/>
      <c r="AEW727" s="26"/>
      <c r="AEX727" s="26"/>
      <c r="AEY727" s="26"/>
      <c r="AEZ727" s="26"/>
      <c r="AFA727" s="26"/>
      <c r="AFB727" s="26"/>
      <c r="AFC727" s="26"/>
      <c r="AFD727" s="26"/>
      <c r="AFE727" s="26"/>
      <c r="AFF727" s="26"/>
      <c r="AFG727" s="26"/>
      <c r="AFH727" s="26"/>
      <c r="AFI727" s="26"/>
      <c r="AFJ727" s="26"/>
      <c r="AFK727" s="26"/>
      <c r="AFL727" s="26"/>
      <c r="AFM727" s="26"/>
      <c r="AFN727" s="26"/>
      <c r="AFO727" s="26"/>
      <c r="AFP727" s="26"/>
      <c r="AFQ727" s="26"/>
      <c r="AFR727" s="26"/>
      <c r="AFS727" s="26"/>
      <c r="AFT727" s="26"/>
      <c r="AFU727" s="26"/>
      <c r="AFV727" s="26"/>
      <c r="AFW727" s="26"/>
      <c r="AFX727" s="26"/>
      <c r="AFY727" s="26"/>
      <c r="AFZ727" s="26"/>
      <c r="AGA727" s="26"/>
      <c r="AGB727" s="26"/>
      <c r="AGC727" s="26"/>
      <c r="AGD727" s="26"/>
      <c r="AGE727" s="26"/>
      <c r="AGF727" s="26"/>
      <c r="AGG727" s="26"/>
      <c r="AGH727" s="26"/>
      <c r="AGI727" s="26"/>
      <c r="AGJ727" s="26"/>
      <c r="AGK727" s="26"/>
      <c r="AGL727" s="26"/>
      <c r="AGM727" s="26"/>
      <c r="AGN727" s="26"/>
      <c r="AGO727" s="26"/>
    </row>
    <row r="728" spans="371:873" x14ac:dyDescent="0.25">
      <c r="NG728" s="26"/>
      <c r="NH728" s="26"/>
      <c r="NI728" s="26"/>
      <c r="NJ728" s="26"/>
      <c r="NK728" s="26"/>
      <c r="NL728" s="26"/>
      <c r="NM728" s="26"/>
      <c r="NN728" s="26"/>
      <c r="NO728" s="26"/>
      <c r="NP728" s="26"/>
      <c r="NQ728" s="26"/>
      <c r="NR728" s="26"/>
      <c r="NS728" s="26"/>
      <c r="NT728" s="26"/>
      <c r="NU728" s="26"/>
      <c r="NV728" s="26"/>
      <c r="NW728" s="26"/>
      <c r="NX728" s="26"/>
      <c r="NY728" s="26"/>
      <c r="NZ728" s="26"/>
      <c r="OA728" s="26"/>
      <c r="OB728" s="26"/>
      <c r="OC728" s="26"/>
      <c r="OD728" s="26"/>
      <c r="OE728" s="26"/>
      <c r="OF728" s="26"/>
      <c r="OG728" s="26"/>
      <c r="OH728" s="26"/>
      <c r="OI728" s="26"/>
      <c r="OJ728" s="26"/>
      <c r="OK728" s="26"/>
      <c r="OL728" s="26"/>
      <c r="OM728" s="26"/>
      <c r="ON728" s="26"/>
      <c r="OO728" s="26"/>
      <c r="OP728" s="26"/>
      <c r="OQ728" s="26"/>
      <c r="OR728" s="26"/>
      <c r="OS728" s="26"/>
      <c r="OT728" s="26"/>
      <c r="OU728" s="26"/>
      <c r="OV728" s="26"/>
      <c r="OW728" s="26"/>
      <c r="OX728" s="26"/>
      <c r="OY728" s="26"/>
      <c r="OZ728" s="26"/>
      <c r="PA728" s="26"/>
      <c r="PB728" s="26"/>
      <c r="PC728" s="26"/>
      <c r="PD728" s="26"/>
      <c r="PE728" s="26"/>
      <c r="PF728" s="26"/>
      <c r="PG728" s="26"/>
      <c r="PH728" s="26"/>
      <c r="PI728" s="26"/>
      <c r="PJ728" s="26"/>
      <c r="PK728" s="26"/>
      <c r="PL728" s="26"/>
      <c r="PM728" s="26"/>
      <c r="PN728" s="26"/>
      <c r="PO728" s="26"/>
      <c r="PP728" s="26"/>
      <c r="PQ728" s="26"/>
      <c r="PR728" s="26"/>
      <c r="PS728" s="26"/>
      <c r="PT728" s="26"/>
      <c r="PU728" s="26"/>
      <c r="PV728" s="26"/>
      <c r="PW728" s="26"/>
      <c r="PX728" s="26"/>
      <c r="PY728" s="26"/>
      <c r="PZ728" s="26"/>
      <c r="QA728" s="26"/>
      <c r="QB728" s="26"/>
      <c r="QC728" s="26"/>
      <c r="QD728" s="26"/>
      <c r="QE728" s="26"/>
      <c r="QF728" s="26"/>
      <c r="QG728" s="26"/>
      <c r="QH728" s="26"/>
      <c r="QI728" s="26"/>
      <c r="QJ728" s="26"/>
      <c r="QK728" s="26"/>
      <c r="QL728" s="26"/>
      <c r="QM728" s="26"/>
      <c r="QN728" s="26"/>
      <c r="QO728" s="26"/>
      <c r="QP728" s="26"/>
      <c r="QQ728" s="26"/>
      <c r="QR728" s="26"/>
      <c r="QS728" s="26"/>
      <c r="QT728" s="26"/>
      <c r="QU728" s="26"/>
      <c r="QV728" s="26"/>
      <c r="QW728" s="26"/>
      <c r="QX728" s="26"/>
      <c r="QY728" s="26"/>
      <c r="QZ728" s="26"/>
      <c r="RA728" s="26"/>
      <c r="RB728" s="26"/>
      <c r="RC728" s="26"/>
      <c r="RD728" s="26"/>
      <c r="RE728" s="26"/>
      <c r="RF728" s="26"/>
      <c r="RG728" s="26"/>
      <c r="RH728" s="26"/>
      <c r="RI728" s="26"/>
      <c r="RJ728" s="26"/>
      <c r="RK728" s="26"/>
      <c r="RL728" s="26"/>
      <c r="RM728" s="26"/>
      <c r="RN728" s="26"/>
      <c r="RO728" s="26"/>
      <c r="RP728" s="26"/>
      <c r="RQ728" s="26"/>
      <c r="RR728" s="26"/>
      <c r="RS728" s="26"/>
      <c r="RT728" s="26"/>
      <c r="RU728" s="26"/>
      <c r="RV728" s="26"/>
      <c r="RW728" s="26"/>
      <c r="RX728" s="26"/>
      <c r="RY728" s="26"/>
      <c r="RZ728" s="26"/>
      <c r="SA728" s="26"/>
      <c r="SB728" s="26"/>
      <c r="SC728" s="26"/>
      <c r="SD728" s="26"/>
      <c r="SE728" s="26"/>
      <c r="SF728" s="26"/>
      <c r="SG728" s="26"/>
      <c r="SH728" s="26"/>
      <c r="SI728" s="26"/>
      <c r="SJ728" s="26"/>
      <c r="SK728" s="26"/>
      <c r="SL728" s="26"/>
      <c r="SM728" s="26"/>
      <c r="SN728" s="26"/>
      <c r="SO728" s="26"/>
      <c r="SP728" s="26"/>
      <c r="AAV728" s="26"/>
      <c r="AAW728" s="26"/>
      <c r="AAX728" s="26"/>
      <c r="AAY728" s="26"/>
      <c r="AAZ728" s="26"/>
      <c r="ABA728" s="26"/>
      <c r="ABB728" s="26"/>
      <c r="ABC728" s="26"/>
      <c r="ABD728" s="26"/>
      <c r="ABE728" s="26"/>
      <c r="ABF728" s="26"/>
      <c r="ABG728" s="26"/>
      <c r="ABH728" s="26"/>
      <c r="ABI728" s="26"/>
      <c r="ABJ728" s="26"/>
      <c r="ABK728" s="26"/>
      <c r="ABL728" s="26"/>
      <c r="ABM728" s="26"/>
      <c r="ABN728" s="26"/>
      <c r="ABO728" s="26"/>
      <c r="ABP728" s="26"/>
      <c r="ABQ728" s="26"/>
      <c r="ABR728" s="26"/>
      <c r="ABS728" s="26"/>
      <c r="ABT728" s="26"/>
      <c r="ABU728" s="26"/>
      <c r="ABV728" s="26"/>
      <c r="ABW728" s="26"/>
      <c r="ABX728" s="26"/>
      <c r="ABY728" s="26"/>
      <c r="ABZ728" s="26"/>
      <c r="ACA728" s="26"/>
      <c r="ACB728" s="26"/>
      <c r="ACC728" s="26"/>
      <c r="ACD728" s="26"/>
      <c r="ACE728" s="26"/>
      <c r="ACF728" s="26"/>
      <c r="ACG728" s="26"/>
      <c r="ACH728" s="26"/>
      <c r="ACI728" s="26"/>
      <c r="ACJ728" s="26"/>
      <c r="ACK728" s="26"/>
      <c r="ACL728" s="26"/>
      <c r="ACM728" s="26"/>
      <c r="ACN728" s="26"/>
      <c r="ACO728" s="26"/>
      <c r="ACP728" s="26"/>
      <c r="ACQ728" s="26"/>
      <c r="ACR728" s="26"/>
      <c r="ACS728" s="26"/>
      <c r="ACT728" s="26"/>
      <c r="ACU728" s="26"/>
      <c r="ACV728" s="26"/>
      <c r="ACW728" s="26"/>
      <c r="ACX728" s="26"/>
      <c r="ACY728" s="26"/>
      <c r="ACZ728" s="26"/>
      <c r="ADA728" s="26"/>
      <c r="ADB728" s="26"/>
      <c r="ADC728" s="26"/>
      <c r="ADD728" s="26"/>
      <c r="ADE728" s="26"/>
      <c r="ADF728" s="26"/>
      <c r="ADG728" s="26"/>
      <c r="ADH728" s="26"/>
      <c r="ADI728" s="26"/>
      <c r="ADJ728" s="26"/>
      <c r="ADK728" s="26"/>
      <c r="ADL728" s="26"/>
      <c r="ADM728" s="26"/>
      <c r="ADN728" s="26"/>
      <c r="ADO728" s="26"/>
      <c r="ADP728" s="26"/>
      <c r="ADQ728" s="26"/>
      <c r="ADR728" s="26"/>
      <c r="ADS728" s="26"/>
      <c r="ADT728" s="26"/>
      <c r="ADU728" s="26"/>
      <c r="ADV728" s="26"/>
      <c r="ADW728" s="26"/>
      <c r="ADX728" s="26"/>
      <c r="ADY728" s="26"/>
      <c r="ADZ728" s="26"/>
      <c r="AEA728" s="26"/>
      <c r="AEB728" s="26"/>
      <c r="AEC728" s="26"/>
      <c r="AED728" s="26"/>
      <c r="AEE728" s="26"/>
      <c r="AEF728" s="26"/>
      <c r="AEG728" s="26"/>
      <c r="AEH728" s="26"/>
      <c r="AEI728" s="26"/>
      <c r="AEJ728" s="26"/>
      <c r="AEK728" s="26"/>
      <c r="AEL728" s="26"/>
      <c r="AEM728" s="26"/>
      <c r="AEN728" s="26"/>
      <c r="AEO728" s="26"/>
      <c r="AEP728" s="26"/>
      <c r="AEQ728" s="26"/>
      <c r="AER728" s="26"/>
      <c r="AES728" s="26"/>
      <c r="AET728" s="26"/>
      <c r="AEU728" s="26"/>
      <c r="AEV728" s="26"/>
      <c r="AEW728" s="26"/>
      <c r="AEX728" s="26"/>
      <c r="AEY728" s="26"/>
      <c r="AEZ728" s="26"/>
      <c r="AFA728" s="26"/>
      <c r="AFB728" s="26"/>
      <c r="AFC728" s="26"/>
      <c r="AFD728" s="26"/>
      <c r="AFE728" s="26"/>
      <c r="AFF728" s="26"/>
      <c r="AFG728" s="26"/>
      <c r="AFH728" s="26"/>
      <c r="AFI728" s="26"/>
      <c r="AFJ728" s="26"/>
      <c r="AFK728" s="26"/>
      <c r="AFL728" s="26"/>
      <c r="AFM728" s="26"/>
      <c r="AFN728" s="26"/>
      <c r="AFO728" s="26"/>
      <c r="AFP728" s="26"/>
      <c r="AFQ728" s="26"/>
      <c r="AFR728" s="26"/>
      <c r="AFS728" s="26"/>
      <c r="AFT728" s="26"/>
      <c r="AFU728" s="26"/>
      <c r="AFV728" s="26"/>
      <c r="AFW728" s="26"/>
      <c r="AFX728" s="26"/>
      <c r="AFY728" s="26"/>
      <c r="AFZ728" s="26"/>
      <c r="AGA728" s="26"/>
      <c r="AGB728" s="26"/>
      <c r="AGC728" s="26"/>
      <c r="AGD728" s="26"/>
      <c r="AGE728" s="26"/>
      <c r="AGF728" s="26"/>
      <c r="AGG728" s="26"/>
      <c r="AGH728" s="26"/>
      <c r="AGI728" s="26"/>
      <c r="AGJ728" s="26"/>
      <c r="AGK728" s="26"/>
      <c r="AGL728" s="26"/>
      <c r="AGM728" s="26"/>
      <c r="AGN728" s="26"/>
      <c r="AGO728" s="26"/>
    </row>
    <row r="729" spans="371:873" x14ac:dyDescent="0.25">
      <c r="NG729" s="26"/>
      <c r="NH729" s="26"/>
      <c r="NI729" s="26"/>
      <c r="NJ729" s="26"/>
      <c r="NK729" s="26"/>
      <c r="NL729" s="26"/>
      <c r="NM729" s="26"/>
      <c r="NN729" s="26"/>
      <c r="NO729" s="26"/>
      <c r="NP729" s="26"/>
      <c r="NQ729" s="26"/>
      <c r="NR729" s="26"/>
      <c r="NS729" s="26"/>
      <c r="NT729" s="26"/>
      <c r="NU729" s="26"/>
      <c r="NV729" s="26"/>
      <c r="NW729" s="26"/>
      <c r="NX729" s="26"/>
      <c r="NY729" s="26"/>
      <c r="NZ729" s="26"/>
      <c r="OA729" s="26"/>
      <c r="OB729" s="26"/>
      <c r="OC729" s="26"/>
      <c r="OD729" s="26"/>
      <c r="OE729" s="26"/>
      <c r="OF729" s="26"/>
      <c r="OG729" s="26"/>
      <c r="OH729" s="26"/>
      <c r="OI729" s="26"/>
      <c r="OJ729" s="26"/>
      <c r="OK729" s="26"/>
      <c r="OL729" s="26"/>
      <c r="OM729" s="26"/>
      <c r="ON729" s="26"/>
      <c r="OO729" s="26"/>
      <c r="OP729" s="26"/>
      <c r="OQ729" s="26"/>
      <c r="OR729" s="26"/>
      <c r="OS729" s="26"/>
      <c r="OT729" s="26"/>
      <c r="OU729" s="26"/>
      <c r="OV729" s="26"/>
      <c r="OW729" s="26"/>
      <c r="OX729" s="26"/>
      <c r="OY729" s="26"/>
      <c r="OZ729" s="26"/>
      <c r="PA729" s="26"/>
      <c r="PB729" s="26"/>
      <c r="PC729" s="26"/>
      <c r="PD729" s="26"/>
      <c r="PE729" s="26"/>
      <c r="PF729" s="26"/>
      <c r="PG729" s="26"/>
      <c r="PH729" s="26"/>
      <c r="PI729" s="26"/>
      <c r="PJ729" s="26"/>
      <c r="PK729" s="26"/>
      <c r="PL729" s="26"/>
      <c r="PM729" s="26"/>
      <c r="PN729" s="26"/>
      <c r="PO729" s="26"/>
      <c r="PP729" s="26"/>
      <c r="PQ729" s="26"/>
      <c r="PR729" s="26"/>
      <c r="PS729" s="26"/>
      <c r="PT729" s="26"/>
      <c r="PU729" s="26"/>
      <c r="PV729" s="26"/>
      <c r="PW729" s="26"/>
      <c r="PX729" s="26"/>
      <c r="PY729" s="26"/>
      <c r="PZ729" s="26"/>
      <c r="QA729" s="26"/>
      <c r="QB729" s="26"/>
      <c r="QC729" s="26"/>
      <c r="QD729" s="26"/>
      <c r="QE729" s="26"/>
      <c r="QF729" s="26"/>
      <c r="QG729" s="26"/>
      <c r="QH729" s="26"/>
      <c r="QI729" s="26"/>
      <c r="QJ729" s="26"/>
      <c r="QK729" s="26"/>
      <c r="QL729" s="26"/>
      <c r="QM729" s="26"/>
      <c r="QN729" s="26"/>
      <c r="QO729" s="26"/>
      <c r="QP729" s="26"/>
      <c r="QQ729" s="26"/>
      <c r="QR729" s="26"/>
      <c r="QS729" s="26"/>
      <c r="QT729" s="26"/>
      <c r="QU729" s="26"/>
      <c r="QV729" s="26"/>
      <c r="QW729" s="26"/>
      <c r="QX729" s="26"/>
      <c r="QY729" s="26"/>
      <c r="QZ729" s="26"/>
      <c r="RA729" s="26"/>
      <c r="RB729" s="26"/>
      <c r="RC729" s="26"/>
      <c r="RD729" s="26"/>
      <c r="RE729" s="26"/>
      <c r="RF729" s="26"/>
      <c r="RG729" s="26"/>
      <c r="RH729" s="26"/>
      <c r="RI729" s="26"/>
      <c r="RJ729" s="26"/>
      <c r="RK729" s="26"/>
      <c r="RL729" s="26"/>
      <c r="RM729" s="26"/>
      <c r="RN729" s="26"/>
      <c r="RO729" s="26"/>
      <c r="RP729" s="26"/>
      <c r="RQ729" s="26"/>
      <c r="RR729" s="26"/>
      <c r="RS729" s="26"/>
      <c r="RT729" s="26"/>
      <c r="RU729" s="26"/>
      <c r="RV729" s="26"/>
      <c r="RW729" s="26"/>
      <c r="RX729" s="26"/>
      <c r="RY729" s="26"/>
      <c r="RZ729" s="26"/>
      <c r="SA729" s="26"/>
      <c r="SB729" s="26"/>
      <c r="SC729" s="26"/>
      <c r="SD729" s="26"/>
      <c r="SE729" s="26"/>
      <c r="SF729" s="26"/>
      <c r="SG729" s="26"/>
      <c r="SH729" s="26"/>
      <c r="SI729" s="26"/>
      <c r="SJ729" s="26"/>
      <c r="SK729" s="26"/>
      <c r="SL729" s="26"/>
      <c r="SM729" s="26"/>
      <c r="SN729" s="26"/>
      <c r="SO729" s="26"/>
      <c r="SP729" s="26"/>
      <c r="AAV729" s="26"/>
      <c r="AAW729" s="26"/>
      <c r="AAX729" s="26"/>
      <c r="AAY729" s="26"/>
      <c r="AAZ729" s="26"/>
      <c r="ABA729" s="26"/>
      <c r="ABB729" s="26"/>
      <c r="ABC729" s="26"/>
      <c r="ABD729" s="26"/>
      <c r="ABE729" s="26"/>
      <c r="ABF729" s="26"/>
      <c r="ABG729" s="26"/>
      <c r="ABH729" s="26"/>
      <c r="ABI729" s="26"/>
      <c r="ABJ729" s="26"/>
      <c r="ABK729" s="26"/>
      <c r="ABL729" s="26"/>
      <c r="ABM729" s="26"/>
      <c r="ABN729" s="26"/>
      <c r="ABO729" s="26"/>
      <c r="ABP729" s="26"/>
      <c r="ABQ729" s="26"/>
      <c r="ABR729" s="26"/>
      <c r="ABS729" s="26"/>
      <c r="ABT729" s="26"/>
      <c r="ABU729" s="26"/>
      <c r="ABV729" s="26"/>
      <c r="ABW729" s="26"/>
      <c r="ABX729" s="26"/>
      <c r="ABY729" s="26"/>
      <c r="ABZ729" s="26"/>
      <c r="ACA729" s="26"/>
      <c r="ACB729" s="26"/>
      <c r="ACC729" s="26"/>
      <c r="ACD729" s="26"/>
      <c r="ACE729" s="26"/>
      <c r="ACF729" s="26"/>
      <c r="ACG729" s="26"/>
      <c r="ACH729" s="26"/>
      <c r="ACI729" s="26"/>
      <c r="ACJ729" s="26"/>
      <c r="ACK729" s="26"/>
      <c r="ACL729" s="26"/>
      <c r="ACM729" s="26"/>
      <c r="ACN729" s="26"/>
      <c r="ACO729" s="26"/>
      <c r="ACP729" s="26"/>
      <c r="ACQ729" s="26"/>
      <c r="ACR729" s="26"/>
      <c r="ACS729" s="26"/>
      <c r="ACT729" s="26"/>
      <c r="ACU729" s="26"/>
      <c r="ACV729" s="26"/>
      <c r="ACW729" s="26"/>
      <c r="ACX729" s="26"/>
      <c r="ACY729" s="26"/>
      <c r="ACZ729" s="26"/>
      <c r="ADA729" s="26"/>
      <c r="ADB729" s="26"/>
      <c r="ADC729" s="26"/>
      <c r="ADD729" s="26"/>
      <c r="ADE729" s="26"/>
      <c r="ADF729" s="26"/>
      <c r="ADG729" s="26"/>
      <c r="ADH729" s="26"/>
      <c r="ADI729" s="26"/>
      <c r="ADJ729" s="26"/>
      <c r="ADK729" s="26"/>
      <c r="ADL729" s="26"/>
      <c r="ADM729" s="26"/>
      <c r="ADN729" s="26"/>
      <c r="ADO729" s="26"/>
      <c r="ADP729" s="26"/>
      <c r="ADQ729" s="26"/>
      <c r="ADR729" s="26"/>
      <c r="ADS729" s="26"/>
      <c r="ADT729" s="26"/>
      <c r="ADU729" s="26"/>
      <c r="ADV729" s="26"/>
      <c r="ADW729" s="26"/>
      <c r="ADX729" s="26"/>
      <c r="ADY729" s="26"/>
      <c r="ADZ729" s="26"/>
      <c r="AEA729" s="26"/>
      <c r="AEB729" s="26"/>
      <c r="AEC729" s="26"/>
      <c r="AED729" s="26"/>
      <c r="AEE729" s="26"/>
      <c r="AEF729" s="26"/>
      <c r="AEG729" s="26"/>
      <c r="AEH729" s="26"/>
      <c r="AEI729" s="26"/>
      <c r="AEJ729" s="26"/>
      <c r="AEK729" s="26"/>
      <c r="AEL729" s="26"/>
      <c r="AEM729" s="26"/>
      <c r="AEN729" s="26"/>
      <c r="AEO729" s="26"/>
      <c r="AEP729" s="26"/>
      <c r="AEQ729" s="26"/>
      <c r="AER729" s="26"/>
      <c r="AES729" s="26"/>
      <c r="AET729" s="26"/>
      <c r="AEU729" s="26"/>
      <c r="AEV729" s="26"/>
      <c r="AEW729" s="26"/>
      <c r="AEX729" s="26"/>
      <c r="AEY729" s="26"/>
      <c r="AEZ729" s="26"/>
      <c r="AFA729" s="26"/>
      <c r="AFB729" s="26"/>
      <c r="AFC729" s="26"/>
      <c r="AFD729" s="26"/>
      <c r="AFE729" s="26"/>
      <c r="AFF729" s="26"/>
      <c r="AFG729" s="26"/>
      <c r="AFH729" s="26"/>
      <c r="AFI729" s="26"/>
      <c r="AFJ729" s="26"/>
      <c r="AFK729" s="26"/>
      <c r="AFL729" s="26"/>
      <c r="AFM729" s="26"/>
      <c r="AFN729" s="26"/>
      <c r="AFO729" s="26"/>
      <c r="AFP729" s="26"/>
      <c r="AFQ729" s="26"/>
      <c r="AFR729" s="26"/>
      <c r="AFS729" s="26"/>
      <c r="AFT729" s="26"/>
      <c r="AFU729" s="26"/>
      <c r="AFV729" s="26"/>
      <c r="AFW729" s="26"/>
      <c r="AFX729" s="26"/>
      <c r="AFY729" s="26"/>
      <c r="AFZ729" s="26"/>
      <c r="AGA729" s="26"/>
      <c r="AGB729" s="26"/>
      <c r="AGC729" s="26"/>
      <c r="AGD729" s="26"/>
      <c r="AGE729" s="26"/>
      <c r="AGF729" s="26"/>
      <c r="AGG729" s="26"/>
      <c r="AGH729" s="26"/>
      <c r="AGI729" s="26"/>
      <c r="AGJ729" s="26"/>
      <c r="AGK729" s="26"/>
      <c r="AGL729" s="26"/>
      <c r="AGM729" s="26"/>
      <c r="AGN729" s="26"/>
      <c r="AGO729" s="26"/>
    </row>
    <row r="730" spans="371:873" x14ac:dyDescent="0.25">
      <c r="NG730" s="26"/>
      <c r="NH730" s="26"/>
      <c r="NI730" s="26"/>
      <c r="NJ730" s="26"/>
      <c r="NK730" s="26"/>
      <c r="NL730" s="26"/>
      <c r="NM730" s="26"/>
      <c r="NN730" s="26"/>
      <c r="NO730" s="26"/>
      <c r="NP730" s="26"/>
      <c r="NQ730" s="26"/>
      <c r="NR730" s="26"/>
      <c r="NS730" s="26"/>
      <c r="NT730" s="26"/>
      <c r="NU730" s="26"/>
      <c r="NV730" s="26"/>
      <c r="NW730" s="26"/>
      <c r="NX730" s="26"/>
      <c r="NY730" s="26"/>
      <c r="NZ730" s="26"/>
      <c r="OA730" s="26"/>
      <c r="OB730" s="26"/>
      <c r="OC730" s="26"/>
      <c r="OD730" s="26"/>
      <c r="OE730" s="26"/>
      <c r="OF730" s="26"/>
      <c r="OG730" s="26"/>
      <c r="OH730" s="26"/>
      <c r="OI730" s="26"/>
      <c r="OJ730" s="26"/>
      <c r="OK730" s="26"/>
      <c r="OL730" s="26"/>
      <c r="OM730" s="26"/>
      <c r="ON730" s="26"/>
      <c r="OO730" s="26"/>
      <c r="OP730" s="26"/>
      <c r="OQ730" s="26"/>
      <c r="OR730" s="26"/>
      <c r="OS730" s="26"/>
      <c r="OT730" s="26"/>
      <c r="OU730" s="26"/>
      <c r="OV730" s="26"/>
      <c r="OW730" s="26"/>
      <c r="OX730" s="26"/>
      <c r="OY730" s="26"/>
      <c r="OZ730" s="26"/>
      <c r="PA730" s="26"/>
      <c r="PB730" s="26"/>
      <c r="PC730" s="26"/>
      <c r="PD730" s="26"/>
      <c r="PE730" s="26"/>
      <c r="PF730" s="26"/>
      <c r="PG730" s="26"/>
      <c r="PH730" s="26"/>
      <c r="PI730" s="26"/>
      <c r="PJ730" s="26"/>
      <c r="PK730" s="26"/>
      <c r="PL730" s="26"/>
      <c r="PM730" s="26"/>
      <c r="PN730" s="26"/>
      <c r="PO730" s="26"/>
      <c r="PP730" s="26"/>
      <c r="PQ730" s="26"/>
      <c r="PR730" s="26"/>
      <c r="PS730" s="26"/>
      <c r="PT730" s="26"/>
      <c r="PU730" s="26"/>
      <c r="PV730" s="26"/>
      <c r="PW730" s="26"/>
      <c r="PX730" s="26"/>
      <c r="PY730" s="26"/>
      <c r="PZ730" s="26"/>
      <c r="QA730" s="26"/>
      <c r="QB730" s="26"/>
      <c r="QC730" s="26"/>
      <c r="QD730" s="26"/>
      <c r="QE730" s="26"/>
      <c r="QF730" s="26"/>
      <c r="QG730" s="26"/>
      <c r="QH730" s="26"/>
      <c r="QI730" s="26"/>
      <c r="QJ730" s="26"/>
      <c r="QK730" s="26"/>
      <c r="QL730" s="26"/>
      <c r="QM730" s="26"/>
      <c r="QN730" s="26"/>
      <c r="QO730" s="26"/>
      <c r="QP730" s="26"/>
      <c r="QQ730" s="26"/>
      <c r="QR730" s="26"/>
      <c r="QS730" s="26"/>
      <c r="QT730" s="26"/>
      <c r="QU730" s="26"/>
      <c r="QV730" s="26"/>
      <c r="QW730" s="26"/>
      <c r="QX730" s="26"/>
      <c r="QY730" s="26"/>
      <c r="QZ730" s="26"/>
      <c r="RA730" s="26"/>
      <c r="RB730" s="26"/>
      <c r="RC730" s="26"/>
      <c r="RD730" s="26"/>
      <c r="RE730" s="26"/>
      <c r="RF730" s="26"/>
      <c r="RG730" s="26"/>
      <c r="RH730" s="26"/>
      <c r="RI730" s="26"/>
      <c r="RJ730" s="26"/>
      <c r="RK730" s="26"/>
      <c r="RL730" s="26"/>
      <c r="RM730" s="26"/>
      <c r="RN730" s="26"/>
      <c r="RO730" s="26"/>
      <c r="RP730" s="26"/>
      <c r="RQ730" s="26"/>
      <c r="RR730" s="26"/>
      <c r="RS730" s="26"/>
      <c r="RT730" s="26"/>
      <c r="RU730" s="26"/>
      <c r="RV730" s="26"/>
      <c r="RW730" s="26"/>
      <c r="RX730" s="26"/>
      <c r="RY730" s="26"/>
      <c r="RZ730" s="26"/>
      <c r="SA730" s="26"/>
      <c r="SB730" s="26"/>
      <c r="SC730" s="26"/>
      <c r="SD730" s="26"/>
      <c r="SE730" s="26"/>
      <c r="SF730" s="26"/>
      <c r="SG730" s="26"/>
      <c r="SH730" s="26"/>
      <c r="SI730" s="26"/>
      <c r="SJ730" s="26"/>
      <c r="SK730" s="26"/>
      <c r="SL730" s="26"/>
      <c r="SM730" s="26"/>
      <c r="SN730" s="26"/>
      <c r="SO730" s="26"/>
      <c r="SP730" s="26"/>
      <c r="AAV730" s="26"/>
      <c r="AAW730" s="26"/>
      <c r="AAX730" s="26"/>
      <c r="AAY730" s="26"/>
      <c r="AAZ730" s="26"/>
      <c r="ABA730" s="26"/>
      <c r="ABB730" s="26"/>
      <c r="ABC730" s="26"/>
      <c r="ABD730" s="26"/>
      <c r="ABE730" s="26"/>
      <c r="ABF730" s="26"/>
      <c r="ABG730" s="26"/>
      <c r="ABH730" s="26"/>
      <c r="ABI730" s="26"/>
      <c r="ABJ730" s="26"/>
      <c r="ABK730" s="26"/>
      <c r="ABL730" s="26"/>
      <c r="ABM730" s="26"/>
      <c r="ABN730" s="26"/>
      <c r="ABO730" s="26"/>
      <c r="ABP730" s="26"/>
      <c r="ABQ730" s="26"/>
      <c r="ABR730" s="26"/>
      <c r="ABS730" s="26"/>
      <c r="ABT730" s="26"/>
      <c r="ABU730" s="26"/>
      <c r="ABV730" s="26"/>
      <c r="ABW730" s="26"/>
      <c r="ABX730" s="26"/>
      <c r="ABY730" s="26"/>
      <c r="ABZ730" s="26"/>
      <c r="ACA730" s="26"/>
      <c r="ACB730" s="26"/>
      <c r="ACC730" s="26"/>
      <c r="ACD730" s="26"/>
      <c r="ACE730" s="26"/>
      <c r="ACF730" s="26"/>
      <c r="ACG730" s="26"/>
      <c r="ACH730" s="26"/>
      <c r="ACI730" s="26"/>
      <c r="ACJ730" s="26"/>
      <c r="ACK730" s="26"/>
      <c r="ACL730" s="26"/>
      <c r="ACM730" s="26"/>
      <c r="ACN730" s="26"/>
      <c r="ACO730" s="26"/>
      <c r="ACP730" s="26"/>
      <c r="ACQ730" s="26"/>
      <c r="ACR730" s="26"/>
      <c r="ACS730" s="26"/>
      <c r="ACT730" s="26"/>
      <c r="ACU730" s="26"/>
      <c r="ACV730" s="26"/>
      <c r="ACW730" s="26"/>
      <c r="ACX730" s="26"/>
      <c r="ACY730" s="26"/>
      <c r="ACZ730" s="26"/>
      <c r="ADA730" s="26"/>
      <c r="ADB730" s="26"/>
      <c r="ADC730" s="26"/>
      <c r="ADD730" s="26"/>
      <c r="ADE730" s="26"/>
      <c r="ADF730" s="26"/>
      <c r="ADG730" s="26"/>
      <c r="ADH730" s="26"/>
      <c r="ADI730" s="26"/>
      <c r="ADJ730" s="26"/>
      <c r="ADK730" s="26"/>
      <c r="ADL730" s="26"/>
      <c r="ADM730" s="26"/>
      <c r="ADN730" s="26"/>
      <c r="ADO730" s="26"/>
      <c r="ADP730" s="26"/>
      <c r="ADQ730" s="26"/>
      <c r="ADR730" s="26"/>
      <c r="ADS730" s="26"/>
      <c r="ADT730" s="26"/>
      <c r="ADU730" s="26"/>
      <c r="ADV730" s="26"/>
      <c r="ADW730" s="26"/>
      <c r="ADX730" s="26"/>
      <c r="ADY730" s="26"/>
      <c r="ADZ730" s="26"/>
      <c r="AEA730" s="26"/>
      <c r="AEB730" s="26"/>
      <c r="AEC730" s="26"/>
      <c r="AED730" s="26"/>
      <c r="AEE730" s="26"/>
      <c r="AEF730" s="26"/>
      <c r="AEG730" s="26"/>
      <c r="AEH730" s="26"/>
      <c r="AEI730" s="26"/>
      <c r="AEJ730" s="26"/>
      <c r="AEK730" s="26"/>
      <c r="AEL730" s="26"/>
      <c r="AEM730" s="26"/>
      <c r="AEN730" s="26"/>
      <c r="AEO730" s="26"/>
      <c r="AEP730" s="26"/>
      <c r="AEQ730" s="26"/>
      <c r="AER730" s="26"/>
      <c r="AES730" s="26"/>
      <c r="AET730" s="26"/>
      <c r="AEU730" s="26"/>
      <c r="AEV730" s="26"/>
      <c r="AEW730" s="26"/>
      <c r="AEX730" s="26"/>
      <c r="AEY730" s="26"/>
      <c r="AEZ730" s="26"/>
      <c r="AFA730" s="26"/>
      <c r="AFB730" s="26"/>
      <c r="AFC730" s="26"/>
      <c r="AFD730" s="26"/>
      <c r="AFE730" s="26"/>
      <c r="AFF730" s="26"/>
      <c r="AFG730" s="26"/>
      <c r="AFH730" s="26"/>
      <c r="AFI730" s="26"/>
      <c r="AFJ730" s="26"/>
      <c r="AFK730" s="26"/>
      <c r="AFL730" s="26"/>
      <c r="AFM730" s="26"/>
      <c r="AFN730" s="26"/>
      <c r="AFO730" s="26"/>
      <c r="AFP730" s="26"/>
      <c r="AFQ730" s="26"/>
      <c r="AFR730" s="26"/>
      <c r="AFS730" s="26"/>
      <c r="AFT730" s="26"/>
      <c r="AFU730" s="26"/>
      <c r="AFV730" s="26"/>
      <c r="AFW730" s="26"/>
      <c r="AFX730" s="26"/>
      <c r="AFY730" s="26"/>
      <c r="AFZ730" s="26"/>
      <c r="AGA730" s="26"/>
      <c r="AGB730" s="26"/>
      <c r="AGC730" s="26"/>
      <c r="AGD730" s="26"/>
      <c r="AGE730" s="26"/>
      <c r="AGF730" s="26"/>
      <c r="AGG730" s="26"/>
      <c r="AGH730" s="26"/>
      <c r="AGI730" s="26"/>
      <c r="AGJ730" s="26"/>
      <c r="AGK730" s="26"/>
      <c r="AGL730" s="26"/>
      <c r="AGM730" s="26"/>
      <c r="AGN730" s="26"/>
      <c r="AGO730" s="26"/>
    </row>
    <row r="731" spans="371:873" x14ac:dyDescent="0.25">
      <c r="NG731" s="26"/>
      <c r="NH731" s="26"/>
      <c r="NI731" s="26"/>
      <c r="NJ731" s="26"/>
      <c r="NK731" s="26"/>
      <c r="NL731" s="26"/>
      <c r="NM731" s="26"/>
      <c r="NN731" s="26"/>
      <c r="NO731" s="26"/>
      <c r="NP731" s="26"/>
      <c r="NQ731" s="26"/>
      <c r="NR731" s="26"/>
      <c r="NS731" s="26"/>
      <c r="NT731" s="26"/>
      <c r="NU731" s="26"/>
      <c r="NV731" s="26"/>
      <c r="NW731" s="26"/>
      <c r="NX731" s="26"/>
      <c r="NY731" s="26"/>
      <c r="NZ731" s="26"/>
      <c r="OA731" s="26"/>
      <c r="OB731" s="26"/>
      <c r="OC731" s="26"/>
      <c r="OD731" s="26"/>
      <c r="OE731" s="26"/>
      <c r="OF731" s="26"/>
      <c r="OG731" s="26"/>
      <c r="OH731" s="26"/>
      <c r="OI731" s="26"/>
      <c r="OJ731" s="26"/>
      <c r="OK731" s="26"/>
      <c r="OL731" s="26"/>
      <c r="OM731" s="26"/>
      <c r="ON731" s="26"/>
      <c r="OO731" s="26"/>
      <c r="OP731" s="26"/>
      <c r="OQ731" s="26"/>
      <c r="OR731" s="26"/>
      <c r="OS731" s="26"/>
      <c r="OT731" s="26"/>
      <c r="OU731" s="26"/>
      <c r="OV731" s="26"/>
      <c r="OW731" s="26"/>
      <c r="OX731" s="26"/>
      <c r="OY731" s="26"/>
      <c r="OZ731" s="26"/>
      <c r="PA731" s="26"/>
      <c r="PB731" s="26"/>
      <c r="PC731" s="26"/>
      <c r="PD731" s="26"/>
      <c r="PE731" s="26"/>
      <c r="PF731" s="26"/>
      <c r="PG731" s="26"/>
      <c r="PH731" s="26"/>
      <c r="PI731" s="26"/>
      <c r="PJ731" s="26"/>
      <c r="PK731" s="26"/>
      <c r="PL731" s="26"/>
      <c r="PM731" s="26"/>
      <c r="PN731" s="26"/>
      <c r="PO731" s="26"/>
      <c r="PP731" s="26"/>
      <c r="PQ731" s="26"/>
      <c r="PR731" s="26"/>
      <c r="PS731" s="26"/>
      <c r="PT731" s="26"/>
      <c r="PU731" s="26"/>
      <c r="PV731" s="26"/>
      <c r="PW731" s="26"/>
      <c r="PX731" s="26"/>
      <c r="PY731" s="26"/>
      <c r="PZ731" s="26"/>
      <c r="QA731" s="26"/>
      <c r="QB731" s="26"/>
      <c r="QC731" s="26"/>
      <c r="QD731" s="26"/>
      <c r="QE731" s="26"/>
      <c r="QF731" s="26"/>
      <c r="QG731" s="26"/>
      <c r="QH731" s="26"/>
      <c r="QI731" s="26"/>
      <c r="QJ731" s="26"/>
      <c r="QK731" s="26"/>
      <c r="QL731" s="26"/>
      <c r="QM731" s="26"/>
      <c r="QN731" s="26"/>
      <c r="QO731" s="26"/>
      <c r="QP731" s="26"/>
      <c r="QQ731" s="26"/>
      <c r="QR731" s="26"/>
      <c r="QS731" s="26"/>
      <c r="QT731" s="26"/>
      <c r="QU731" s="26"/>
      <c r="QV731" s="26"/>
      <c r="QW731" s="26"/>
      <c r="QX731" s="26"/>
      <c r="QY731" s="26"/>
      <c r="QZ731" s="26"/>
      <c r="RA731" s="26"/>
      <c r="RB731" s="26"/>
      <c r="RC731" s="26"/>
      <c r="RD731" s="26"/>
      <c r="RE731" s="26"/>
      <c r="RF731" s="26"/>
      <c r="RG731" s="26"/>
      <c r="RH731" s="26"/>
      <c r="RI731" s="26"/>
      <c r="RJ731" s="26"/>
      <c r="RK731" s="26"/>
      <c r="RL731" s="26"/>
      <c r="RM731" s="26"/>
      <c r="RN731" s="26"/>
      <c r="RO731" s="26"/>
      <c r="RP731" s="26"/>
      <c r="RQ731" s="26"/>
      <c r="RR731" s="26"/>
      <c r="RS731" s="26"/>
      <c r="RT731" s="26"/>
      <c r="RU731" s="26"/>
      <c r="RV731" s="26"/>
      <c r="RW731" s="26"/>
      <c r="RX731" s="26"/>
      <c r="RY731" s="26"/>
      <c r="RZ731" s="26"/>
      <c r="SA731" s="26"/>
      <c r="SB731" s="26"/>
      <c r="SC731" s="26"/>
      <c r="SD731" s="26"/>
      <c r="SE731" s="26"/>
      <c r="SF731" s="26"/>
      <c r="SG731" s="26"/>
      <c r="SH731" s="26"/>
      <c r="SI731" s="26"/>
      <c r="SJ731" s="26"/>
      <c r="SK731" s="26"/>
      <c r="SL731" s="26"/>
      <c r="SM731" s="26"/>
      <c r="SN731" s="26"/>
      <c r="SO731" s="26"/>
      <c r="SP731" s="26"/>
      <c r="AAV731" s="26"/>
      <c r="AAW731" s="26"/>
      <c r="AAX731" s="26"/>
      <c r="AAY731" s="26"/>
      <c r="AAZ731" s="26"/>
      <c r="ABA731" s="26"/>
      <c r="ABB731" s="26"/>
      <c r="ABC731" s="26"/>
      <c r="ABD731" s="26"/>
      <c r="ABE731" s="26"/>
      <c r="ABF731" s="26"/>
      <c r="ABG731" s="26"/>
      <c r="ABH731" s="26"/>
      <c r="ABI731" s="26"/>
      <c r="ABJ731" s="26"/>
      <c r="ABK731" s="26"/>
      <c r="ABL731" s="26"/>
      <c r="ABM731" s="26"/>
      <c r="ABN731" s="26"/>
      <c r="ABO731" s="26"/>
      <c r="ABP731" s="26"/>
      <c r="ABQ731" s="26"/>
      <c r="ABR731" s="26"/>
      <c r="ABS731" s="26"/>
      <c r="ABT731" s="26"/>
      <c r="ABU731" s="26"/>
      <c r="ABV731" s="26"/>
      <c r="ABW731" s="26"/>
      <c r="ABX731" s="26"/>
      <c r="ABY731" s="26"/>
      <c r="ABZ731" s="26"/>
      <c r="ACA731" s="26"/>
      <c r="ACB731" s="26"/>
      <c r="ACC731" s="26"/>
      <c r="ACD731" s="26"/>
      <c r="ACE731" s="26"/>
      <c r="ACF731" s="26"/>
      <c r="ACG731" s="26"/>
      <c r="ACH731" s="26"/>
      <c r="ACI731" s="26"/>
      <c r="ACJ731" s="26"/>
      <c r="ACK731" s="26"/>
      <c r="ACL731" s="26"/>
      <c r="ACM731" s="26"/>
      <c r="ACN731" s="26"/>
      <c r="ACO731" s="26"/>
      <c r="ACP731" s="26"/>
      <c r="ACQ731" s="26"/>
      <c r="ACR731" s="26"/>
      <c r="ACS731" s="26"/>
      <c r="ACT731" s="26"/>
      <c r="ACU731" s="26"/>
      <c r="ACV731" s="26"/>
      <c r="ACW731" s="26"/>
      <c r="ACX731" s="26"/>
      <c r="ACY731" s="26"/>
      <c r="ACZ731" s="26"/>
      <c r="ADA731" s="26"/>
      <c r="ADB731" s="26"/>
      <c r="ADC731" s="26"/>
      <c r="ADD731" s="26"/>
      <c r="ADE731" s="26"/>
      <c r="ADF731" s="26"/>
      <c r="ADG731" s="26"/>
      <c r="ADH731" s="26"/>
      <c r="ADI731" s="26"/>
      <c r="ADJ731" s="26"/>
      <c r="ADK731" s="26"/>
      <c r="ADL731" s="26"/>
      <c r="ADM731" s="26"/>
      <c r="ADN731" s="26"/>
      <c r="ADO731" s="26"/>
      <c r="ADP731" s="26"/>
      <c r="ADQ731" s="26"/>
      <c r="ADR731" s="26"/>
      <c r="ADS731" s="26"/>
      <c r="ADT731" s="26"/>
      <c r="ADU731" s="26"/>
      <c r="ADV731" s="26"/>
      <c r="ADW731" s="26"/>
      <c r="ADX731" s="26"/>
      <c r="ADY731" s="26"/>
      <c r="ADZ731" s="26"/>
      <c r="AEA731" s="26"/>
      <c r="AEB731" s="26"/>
      <c r="AEC731" s="26"/>
      <c r="AED731" s="26"/>
      <c r="AEE731" s="26"/>
      <c r="AEF731" s="26"/>
      <c r="AEG731" s="26"/>
      <c r="AEH731" s="26"/>
      <c r="AEI731" s="26"/>
      <c r="AEJ731" s="26"/>
      <c r="AEK731" s="26"/>
      <c r="AEL731" s="26"/>
      <c r="AEM731" s="26"/>
      <c r="AEN731" s="26"/>
      <c r="AEO731" s="26"/>
      <c r="AEP731" s="26"/>
      <c r="AEQ731" s="26"/>
      <c r="AER731" s="26"/>
      <c r="AES731" s="26"/>
      <c r="AET731" s="26"/>
      <c r="AEU731" s="26"/>
      <c r="AEV731" s="26"/>
      <c r="AEW731" s="26"/>
      <c r="AEX731" s="26"/>
      <c r="AEY731" s="26"/>
      <c r="AEZ731" s="26"/>
      <c r="AFA731" s="26"/>
      <c r="AFB731" s="26"/>
      <c r="AFC731" s="26"/>
      <c r="AFD731" s="26"/>
      <c r="AFE731" s="26"/>
      <c r="AFF731" s="26"/>
      <c r="AFG731" s="26"/>
      <c r="AFH731" s="26"/>
      <c r="AFI731" s="26"/>
      <c r="AFJ731" s="26"/>
      <c r="AFK731" s="26"/>
      <c r="AFL731" s="26"/>
      <c r="AFM731" s="26"/>
      <c r="AFN731" s="26"/>
      <c r="AFO731" s="26"/>
      <c r="AFP731" s="26"/>
      <c r="AFQ731" s="26"/>
      <c r="AFR731" s="26"/>
      <c r="AFS731" s="26"/>
      <c r="AFT731" s="26"/>
      <c r="AFU731" s="26"/>
      <c r="AFV731" s="26"/>
      <c r="AFW731" s="26"/>
      <c r="AFX731" s="26"/>
      <c r="AFY731" s="26"/>
      <c r="AFZ731" s="26"/>
      <c r="AGA731" s="26"/>
      <c r="AGB731" s="26"/>
      <c r="AGC731" s="26"/>
      <c r="AGD731" s="26"/>
      <c r="AGE731" s="26"/>
      <c r="AGF731" s="26"/>
      <c r="AGG731" s="26"/>
      <c r="AGH731" s="26"/>
      <c r="AGI731" s="26"/>
      <c r="AGJ731" s="26"/>
      <c r="AGK731" s="26"/>
      <c r="AGL731" s="26"/>
      <c r="AGM731" s="26"/>
      <c r="AGN731" s="26"/>
      <c r="AGO731" s="26"/>
    </row>
    <row r="732" spans="371:873" x14ac:dyDescent="0.25">
      <c r="NG732" s="26"/>
      <c r="NH732" s="26"/>
      <c r="NI732" s="26"/>
      <c r="NJ732" s="26"/>
      <c r="NK732" s="26"/>
      <c r="NL732" s="26"/>
      <c r="NM732" s="26"/>
      <c r="NN732" s="26"/>
      <c r="NO732" s="26"/>
      <c r="NP732" s="26"/>
      <c r="NQ732" s="26"/>
      <c r="NR732" s="26"/>
      <c r="NS732" s="26"/>
      <c r="NT732" s="26"/>
      <c r="NU732" s="26"/>
      <c r="NV732" s="26"/>
      <c r="NW732" s="26"/>
      <c r="NX732" s="26"/>
      <c r="NY732" s="26"/>
      <c r="NZ732" s="26"/>
      <c r="OA732" s="26"/>
      <c r="OB732" s="26"/>
      <c r="OC732" s="26"/>
      <c r="OD732" s="26"/>
      <c r="OE732" s="26"/>
      <c r="OF732" s="26"/>
      <c r="OG732" s="26"/>
      <c r="OH732" s="26"/>
      <c r="OI732" s="26"/>
      <c r="OJ732" s="26"/>
      <c r="OK732" s="26"/>
      <c r="OL732" s="26"/>
      <c r="OM732" s="26"/>
      <c r="ON732" s="26"/>
      <c r="OO732" s="26"/>
      <c r="OP732" s="26"/>
      <c r="OQ732" s="26"/>
      <c r="OR732" s="26"/>
      <c r="OS732" s="26"/>
      <c r="OT732" s="26"/>
      <c r="OU732" s="26"/>
      <c r="OV732" s="26"/>
      <c r="OW732" s="26"/>
      <c r="OX732" s="26"/>
      <c r="OY732" s="26"/>
      <c r="OZ732" s="26"/>
      <c r="PA732" s="26"/>
      <c r="PB732" s="26"/>
      <c r="PC732" s="26"/>
      <c r="PD732" s="26"/>
      <c r="PE732" s="26"/>
      <c r="PF732" s="26"/>
      <c r="PG732" s="26"/>
      <c r="PH732" s="26"/>
      <c r="PI732" s="26"/>
      <c r="PJ732" s="26"/>
      <c r="PK732" s="26"/>
      <c r="PL732" s="26"/>
      <c r="PM732" s="26"/>
      <c r="PN732" s="26"/>
      <c r="PO732" s="26"/>
      <c r="PP732" s="26"/>
      <c r="PQ732" s="26"/>
      <c r="PR732" s="26"/>
      <c r="PS732" s="26"/>
      <c r="PT732" s="26"/>
      <c r="PU732" s="26"/>
      <c r="PV732" s="26"/>
      <c r="PW732" s="26"/>
      <c r="PX732" s="26"/>
      <c r="PY732" s="26"/>
      <c r="PZ732" s="26"/>
      <c r="QA732" s="26"/>
      <c r="QB732" s="26"/>
      <c r="QC732" s="26"/>
      <c r="QD732" s="26"/>
      <c r="QE732" s="26"/>
      <c r="QF732" s="26"/>
      <c r="QG732" s="26"/>
      <c r="QH732" s="26"/>
      <c r="QI732" s="26"/>
      <c r="QJ732" s="26"/>
      <c r="QK732" s="26"/>
      <c r="QL732" s="26"/>
      <c r="QM732" s="26"/>
      <c r="QN732" s="26"/>
      <c r="QO732" s="26"/>
      <c r="QP732" s="26"/>
      <c r="QQ732" s="26"/>
      <c r="QR732" s="26"/>
      <c r="QS732" s="26"/>
      <c r="QT732" s="26"/>
      <c r="QU732" s="26"/>
      <c r="QV732" s="26"/>
      <c r="QW732" s="26"/>
      <c r="QX732" s="26"/>
      <c r="QY732" s="26"/>
      <c r="QZ732" s="26"/>
      <c r="RA732" s="26"/>
      <c r="RB732" s="26"/>
      <c r="RC732" s="26"/>
      <c r="RD732" s="26"/>
      <c r="RE732" s="26"/>
      <c r="RF732" s="26"/>
      <c r="RG732" s="26"/>
      <c r="RH732" s="26"/>
      <c r="RI732" s="26"/>
      <c r="RJ732" s="26"/>
      <c r="RK732" s="26"/>
      <c r="RL732" s="26"/>
      <c r="RM732" s="26"/>
      <c r="RN732" s="26"/>
      <c r="RO732" s="26"/>
      <c r="RP732" s="26"/>
      <c r="RQ732" s="26"/>
      <c r="RR732" s="26"/>
      <c r="RS732" s="26"/>
      <c r="RT732" s="26"/>
      <c r="RU732" s="26"/>
      <c r="RV732" s="26"/>
      <c r="RW732" s="26"/>
      <c r="RX732" s="26"/>
      <c r="RY732" s="26"/>
      <c r="RZ732" s="26"/>
      <c r="SA732" s="26"/>
      <c r="SB732" s="26"/>
      <c r="SC732" s="26"/>
      <c r="SD732" s="26"/>
      <c r="SE732" s="26"/>
      <c r="SF732" s="26"/>
      <c r="SG732" s="26"/>
      <c r="SH732" s="26"/>
      <c r="SI732" s="26"/>
      <c r="SJ732" s="26"/>
      <c r="SK732" s="26"/>
      <c r="SL732" s="26"/>
      <c r="SM732" s="26"/>
      <c r="SN732" s="26"/>
      <c r="SO732" s="26"/>
      <c r="SP732" s="26"/>
      <c r="AAV732" s="26"/>
      <c r="AAW732" s="26"/>
      <c r="AAX732" s="26"/>
      <c r="AAY732" s="26"/>
      <c r="AAZ732" s="26"/>
      <c r="ABA732" s="26"/>
      <c r="ABB732" s="26"/>
      <c r="ABC732" s="26"/>
      <c r="ABD732" s="26"/>
      <c r="ABE732" s="26"/>
      <c r="ABF732" s="26"/>
      <c r="ABG732" s="26"/>
      <c r="ABH732" s="26"/>
      <c r="ABI732" s="26"/>
      <c r="ABJ732" s="26"/>
      <c r="ABK732" s="26"/>
      <c r="ABL732" s="26"/>
      <c r="ABM732" s="26"/>
      <c r="ABN732" s="26"/>
      <c r="ABO732" s="26"/>
      <c r="ABP732" s="26"/>
      <c r="ABQ732" s="26"/>
      <c r="ABR732" s="26"/>
      <c r="ABS732" s="26"/>
      <c r="ABT732" s="26"/>
      <c r="ABU732" s="26"/>
      <c r="ABV732" s="26"/>
      <c r="ABW732" s="26"/>
      <c r="ABX732" s="26"/>
      <c r="ABY732" s="26"/>
      <c r="ABZ732" s="26"/>
      <c r="ACA732" s="26"/>
      <c r="ACB732" s="26"/>
      <c r="ACC732" s="26"/>
      <c r="ACD732" s="26"/>
      <c r="ACE732" s="26"/>
      <c r="ACF732" s="26"/>
      <c r="ACG732" s="26"/>
      <c r="ACH732" s="26"/>
      <c r="ACI732" s="26"/>
      <c r="ACJ732" s="26"/>
      <c r="ACK732" s="26"/>
      <c r="ACL732" s="26"/>
      <c r="ACM732" s="26"/>
      <c r="ACN732" s="26"/>
      <c r="ACO732" s="26"/>
      <c r="ACP732" s="26"/>
      <c r="ACQ732" s="26"/>
      <c r="ACR732" s="26"/>
      <c r="ACS732" s="26"/>
      <c r="ACT732" s="26"/>
      <c r="ACU732" s="26"/>
      <c r="ACV732" s="26"/>
      <c r="ACW732" s="26"/>
      <c r="ACX732" s="26"/>
      <c r="ACY732" s="26"/>
      <c r="ACZ732" s="26"/>
      <c r="ADA732" s="26"/>
      <c r="ADB732" s="26"/>
      <c r="ADC732" s="26"/>
      <c r="ADD732" s="26"/>
      <c r="ADE732" s="26"/>
      <c r="ADF732" s="26"/>
      <c r="ADG732" s="26"/>
      <c r="ADH732" s="26"/>
      <c r="ADI732" s="26"/>
      <c r="ADJ732" s="26"/>
      <c r="ADK732" s="26"/>
      <c r="ADL732" s="26"/>
      <c r="ADM732" s="26"/>
      <c r="ADN732" s="26"/>
      <c r="ADO732" s="26"/>
      <c r="ADP732" s="26"/>
      <c r="ADQ732" s="26"/>
      <c r="ADR732" s="26"/>
      <c r="ADS732" s="26"/>
      <c r="ADT732" s="26"/>
      <c r="ADU732" s="26"/>
      <c r="ADV732" s="26"/>
      <c r="ADW732" s="26"/>
      <c r="ADX732" s="26"/>
      <c r="ADY732" s="26"/>
      <c r="ADZ732" s="26"/>
      <c r="AEA732" s="26"/>
      <c r="AEB732" s="26"/>
      <c r="AEC732" s="26"/>
      <c r="AED732" s="26"/>
      <c r="AEE732" s="26"/>
      <c r="AEF732" s="26"/>
      <c r="AEG732" s="26"/>
      <c r="AEH732" s="26"/>
      <c r="AEI732" s="26"/>
      <c r="AEJ732" s="26"/>
      <c r="AEK732" s="26"/>
      <c r="AEL732" s="26"/>
      <c r="AEM732" s="26"/>
      <c r="AEN732" s="26"/>
      <c r="AEO732" s="26"/>
      <c r="AEP732" s="26"/>
      <c r="AEQ732" s="26"/>
      <c r="AER732" s="26"/>
      <c r="AES732" s="26"/>
      <c r="AET732" s="26"/>
      <c r="AEU732" s="26"/>
      <c r="AEV732" s="26"/>
      <c r="AEW732" s="26"/>
      <c r="AEX732" s="26"/>
      <c r="AEY732" s="26"/>
      <c r="AEZ732" s="26"/>
      <c r="AFA732" s="26"/>
      <c r="AFB732" s="26"/>
      <c r="AFC732" s="26"/>
      <c r="AFD732" s="26"/>
      <c r="AFE732" s="26"/>
      <c r="AFF732" s="26"/>
      <c r="AFG732" s="26"/>
      <c r="AFH732" s="26"/>
      <c r="AFI732" s="26"/>
      <c r="AFJ732" s="26"/>
      <c r="AFK732" s="26"/>
      <c r="AFL732" s="26"/>
      <c r="AFM732" s="26"/>
      <c r="AFN732" s="26"/>
      <c r="AFO732" s="26"/>
      <c r="AFP732" s="26"/>
      <c r="AFQ732" s="26"/>
      <c r="AFR732" s="26"/>
      <c r="AFS732" s="26"/>
      <c r="AFT732" s="26"/>
      <c r="AFU732" s="26"/>
      <c r="AFV732" s="26"/>
      <c r="AFW732" s="26"/>
      <c r="AFX732" s="26"/>
      <c r="AFY732" s="26"/>
      <c r="AFZ732" s="26"/>
      <c r="AGA732" s="26"/>
      <c r="AGB732" s="26"/>
      <c r="AGC732" s="26"/>
      <c r="AGD732" s="26"/>
      <c r="AGE732" s="26"/>
      <c r="AGF732" s="26"/>
      <c r="AGG732" s="26"/>
      <c r="AGH732" s="26"/>
      <c r="AGI732" s="26"/>
      <c r="AGJ732" s="26"/>
      <c r="AGK732" s="26"/>
      <c r="AGL732" s="26"/>
      <c r="AGM732" s="26"/>
      <c r="AGN732" s="26"/>
      <c r="AGO732" s="26"/>
    </row>
    <row r="733" spans="371:873" x14ac:dyDescent="0.25">
      <c r="NG733" s="26"/>
      <c r="NH733" s="26"/>
      <c r="NI733" s="26"/>
      <c r="NJ733" s="26"/>
      <c r="NK733" s="26"/>
      <c r="NL733" s="26"/>
      <c r="NM733" s="26"/>
      <c r="NN733" s="26"/>
      <c r="NO733" s="26"/>
      <c r="NP733" s="26"/>
      <c r="NQ733" s="26"/>
      <c r="NR733" s="26"/>
      <c r="NS733" s="26"/>
      <c r="NT733" s="26"/>
      <c r="NU733" s="26"/>
      <c r="NV733" s="26"/>
      <c r="NW733" s="26"/>
      <c r="NX733" s="26"/>
      <c r="NY733" s="26"/>
      <c r="NZ733" s="26"/>
      <c r="OA733" s="26"/>
      <c r="OB733" s="26"/>
      <c r="OC733" s="26"/>
      <c r="OD733" s="26"/>
      <c r="OE733" s="26"/>
      <c r="OF733" s="26"/>
      <c r="OG733" s="26"/>
      <c r="OH733" s="26"/>
      <c r="OI733" s="26"/>
      <c r="OJ733" s="26"/>
      <c r="OK733" s="26"/>
      <c r="OL733" s="26"/>
      <c r="OM733" s="26"/>
      <c r="ON733" s="26"/>
      <c r="OO733" s="26"/>
      <c r="OP733" s="26"/>
      <c r="OQ733" s="26"/>
      <c r="OR733" s="26"/>
      <c r="OS733" s="26"/>
      <c r="OT733" s="26"/>
      <c r="OU733" s="26"/>
      <c r="OV733" s="26"/>
      <c r="OW733" s="26"/>
      <c r="OX733" s="26"/>
      <c r="OY733" s="26"/>
      <c r="OZ733" s="26"/>
      <c r="PA733" s="26"/>
      <c r="PB733" s="26"/>
      <c r="PC733" s="26"/>
      <c r="PD733" s="26"/>
      <c r="PE733" s="26"/>
      <c r="PF733" s="26"/>
      <c r="PG733" s="26"/>
      <c r="PH733" s="26"/>
      <c r="PI733" s="26"/>
      <c r="PJ733" s="26"/>
      <c r="PK733" s="26"/>
      <c r="PL733" s="26"/>
      <c r="PM733" s="26"/>
      <c r="PN733" s="26"/>
      <c r="PO733" s="26"/>
      <c r="PP733" s="26"/>
      <c r="PQ733" s="26"/>
      <c r="PR733" s="26"/>
      <c r="PS733" s="26"/>
      <c r="PT733" s="26"/>
      <c r="PU733" s="26"/>
      <c r="PV733" s="26"/>
      <c r="PW733" s="26"/>
      <c r="PX733" s="26"/>
      <c r="PY733" s="26"/>
      <c r="PZ733" s="26"/>
      <c r="QA733" s="26"/>
      <c r="QB733" s="26"/>
      <c r="QC733" s="26"/>
      <c r="QD733" s="26"/>
      <c r="QE733" s="26"/>
      <c r="QF733" s="26"/>
      <c r="QG733" s="26"/>
      <c r="QH733" s="26"/>
      <c r="QI733" s="26"/>
      <c r="QJ733" s="26"/>
      <c r="QK733" s="26"/>
      <c r="QL733" s="26"/>
      <c r="QM733" s="26"/>
      <c r="QN733" s="26"/>
      <c r="QO733" s="26"/>
      <c r="QP733" s="26"/>
      <c r="QQ733" s="26"/>
      <c r="QR733" s="26"/>
      <c r="QS733" s="26"/>
      <c r="QT733" s="26"/>
      <c r="QU733" s="26"/>
      <c r="QV733" s="26"/>
      <c r="QW733" s="26"/>
      <c r="QX733" s="26"/>
      <c r="QY733" s="26"/>
      <c r="QZ733" s="26"/>
      <c r="RA733" s="26"/>
      <c r="RB733" s="26"/>
      <c r="RC733" s="26"/>
      <c r="RD733" s="26"/>
      <c r="RE733" s="26"/>
      <c r="RF733" s="26"/>
      <c r="RG733" s="26"/>
      <c r="RH733" s="26"/>
      <c r="RI733" s="26"/>
      <c r="RJ733" s="26"/>
      <c r="RK733" s="26"/>
      <c r="RL733" s="26"/>
      <c r="RM733" s="26"/>
      <c r="RN733" s="26"/>
      <c r="RO733" s="26"/>
      <c r="RP733" s="26"/>
      <c r="RQ733" s="26"/>
      <c r="RR733" s="26"/>
      <c r="RS733" s="26"/>
      <c r="RT733" s="26"/>
      <c r="RU733" s="26"/>
      <c r="RV733" s="26"/>
      <c r="RW733" s="26"/>
      <c r="RX733" s="26"/>
      <c r="RY733" s="26"/>
      <c r="RZ733" s="26"/>
      <c r="SA733" s="26"/>
      <c r="SB733" s="26"/>
      <c r="SC733" s="26"/>
      <c r="SD733" s="26"/>
      <c r="SE733" s="26"/>
      <c r="SF733" s="26"/>
      <c r="SG733" s="26"/>
      <c r="SH733" s="26"/>
      <c r="SI733" s="26"/>
      <c r="SJ733" s="26"/>
      <c r="SK733" s="26"/>
      <c r="SL733" s="26"/>
      <c r="SM733" s="26"/>
      <c r="SN733" s="26"/>
      <c r="SO733" s="26"/>
      <c r="SP733" s="26"/>
      <c r="AAV733" s="26"/>
      <c r="AAW733" s="26"/>
      <c r="AAX733" s="26"/>
      <c r="AAY733" s="26"/>
      <c r="AAZ733" s="26"/>
      <c r="ABA733" s="26"/>
      <c r="ABB733" s="26"/>
      <c r="ABC733" s="26"/>
      <c r="ABD733" s="26"/>
      <c r="ABE733" s="26"/>
      <c r="ABF733" s="26"/>
      <c r="ABG733" s="26"/>
      <c r="ABH733" s="26"/>
      <c r="ABI733" s="26"/>
      <c r="ABJ733" s="26"/>
      <c r="ABK733" s="26"/>
      <c r="ABL733" s="26"/>
      <c r="ABM733" s="26"/>
      <c r="ABN733" s="26"/>
      <c r="ABO733" s="26"/>
      <c r="ABP733" s="26"/>
      <c r="ABQ733" s="26"/>
      <c r="ABR733" s="26"/>
      <c r="ABS733" s="26"/>
      <c r="ABT733" s="26"/>
      <c r="ABU733" s="26"/>
      <c r="ABV733" s="26"/>
      <c r="ABW733" s="26"/>
      <c r="ABX733" s="26"/>
      <c r="ABY733" s="26"/>
      <c r="ABZ733" s="26"/>
      <c r="ACA733" s="26"/>
      <c r="ACB733" s="26"/>
      <c r="ACC733" s="26"/>
      <c r="ACD733" s="26"/>
      <c r="ACE733" s="26"/>
      <c r="ACF733" s="26"/>
      <c r="ACG733" s="26"/>
      <c r="ACH733" s="26"/>
      <c r="ACI733" s="26"/>
      <c r="ACJ733" s="26"/>
      <c r="ACK733" s="26"/>
      <c r="ACL733" s="26"/>
      <c r="ACM733" s="26"/>
      <c r="ACN733" s="26"/>
      <c r="ACO733" s="26"/>
      <c r="ACP733" s="26"/>
      <c r="ACQ733" s="26"/>
      <c r="ACR733" s="26"/>
      <c r="ACS733" s="26"/>
      <c r="ACT733" s="26"/>
      <c r="ACU733" s="26"/>
      <c r="ACV733" s="26"/>
      <c r="ACW733" s="26"/>
      <c r="ACX733" s="26"/>
      <c r="ACY733" s="26"/>
      <c r="ACZ733" s="26"/>
      <c r="ADA733" s="26"/>
      <c r="ADB733" s="26"/>
      <c r="ADC733" s="26"/>
      <c r="ADD733" s="26"/>
      <c r="ADE733" s="26"/>
      <c r="ADF733" s="26"/>
      <c r="ADG733" s="26"/>
      <c r="ADH733" s="26"/>
      <c r="ADI733" s="26"/>
      <c r="ADJ733" s="26"/>
      <c r="ADK733" s="26"/>
      <c r="ADL733" s="26"/>
      <c r="ADM733" s="26"/>
      <c r="ADN733" s="26"/>
      <c r="ADO733" s="26"/>
      <c r="ADP733" s="26"/>
      <c r="ADQ733" s="26"/>
      <c r="ADR733" s="26"/>
      <c r="ADS733" s="26"/>
      <c r="ADT733" s="26"/>
      <c r="ADU733" s="26"/>
      <c r="ADV733" s="26"/>
      <c r="ADW733" s="26"/>
      <c r="ADX733" s="26"/>
      <c r="ADY733" s="26"/>
      <c r="ADZ733" s="26"/>
      <c r="AEA733" s="26"/>
      <c r="AEB733" s="26"/>
      <c r="AEC733" s="26"/>
      <c r="AED733" s="26"/>
      <c r="AEE733" s="26"/>
      <c r="AEF733" s="26"/>
      <c r="AEG733" s="26"/>
      <c r="AEH733" s="26"/>
      <c r="AEI733" s="26"/>
      <c r="AEJ733" s="26"/>
      <c r="AEK733" s="26"/>
      <c r="AEL733" s="26"/>
      <c r="AEM733" s="26"/>
      <c r="AEN733" s="26"/>
      <c r="AEO733" s="26"/>
      <c r="AEP733" s="26"/>
      <c r="AEQ733" s="26"/>
      <c r="AER733" s="26"/>
      <c r="AES733" s="26"/>
      <c r="AET733" s="26"/>
      <c r="AEU733" s="26"/>
      <c r="AEV733" s="26"/>
      <c r="AEW733" s="26"/>
      <c r="AEX733" s="26"/>
      <c r="AEY733" s="26"/>
      <c r="AEZ733" s="26"/>
      <c r="AFA733" s="26"/>
      <c r="AFB733" s="26"/>
      <c r="AFC733" s="26"/>
      <c r="AFD733" s="26"/>
      <c r="AFE733" s="26"/>
      <c r="AFF733" s="26"/>
      <c r="AFG733" s="26"/>
      <c r="AFH733" s="26"/>
      <c r="AFI733" s="26"/>
      <c r="AFJ733" s="26"/>
      <c r="AFK733" s="26"/>
      <c r="AFL733" s="26"/>
      <c r="AFM733" s="26"/>
      <c r="AFN733" s="26"/>
      <c r="AFO733" s="26"/>
      <c r="AFP733" s="26"/>
      <c r="AFQ733" s="26"/>
      <c r="AFR733" s="26"/>
      <c r="AFS733" s="26"/>
      <c r="AFT733" s="26"/>
      <c r="AFU733" s="26"/>
      <c r="AFV733" s="26"/>
      <c r="AFW733" s="26"/>
      <c r="AFX733" s="26"/>
      <c r="AFY733" s="26"/>
      <c r="AFZ733" s="26"/>
      <c r="AGA733" s="26"/>
      <c r="AGB733" s="26"/>
      <c r="AGC733" s="26"/>
      <c r="AGD733" s="26"/>
      <c r="AGE733" s="26"/>
      <c r="AGF733" s="26"/>
      <c r="AGG733" s="26"/>
      <c r="AGH733" s="26"/>
      <c r="AGI733" s="26"/>
      <c r="AGJ733" s="26"/>
      <c r="AGK733" s="26"/>
      <c r="AGL733" s="26"/>
      <c r="AGM733" s="26"/>
      <c r="AGN733" s="26"/>
      <c r="AGO733" s="26"/>
    </row>
    <row r="734" spans="371:873" x14ac:dyDescent="0.25">
      <c r="NG734" s="26"/>
      <c r="NH734" s="26"/>
      <c r="NI734" s="26"/>
      <c r="NJ734" s="26"/>
      <c r="NK734" s="26"/>
      <c r="NL734" s="26"/>
      <c r="NM734" s="26"/>
      <c r="NN734" s="26"/>
      <c r="NO734" s="26"/>
      <c r="NP734" s="26"/>
      <c r="NQ734" s="26"/>
      <c r="NR734" s="26"/>
      <c r="NS734" s="26"/>
      <c r="NT734" s="26"/>
      <c r="NU734" s="26"/>
      <c r="NV734" s="26"/>
      <c r="NW734" s="26"/>
      <c r="NX734" s="26"/>
      <c r="NY734" s="26"/>
      <c r="NZ734" s="26"/>
      <c r="OA734" s="26"/>
      <c r="OB734" s="26"/>
      <c r="OC734" s="26"/>
      <c r="OD734" s="26"/>
      <c r="OE734" s="26"/>
      <c r="OF734" s="26"/>
      <c r="OG734" s="26"/>
      <c r="OH734" s="26"/>
      <c r="OI734" s="26"/>
      <c r="OJ734" s="26"/>
      <c r="OK734" s="26"/>
      <c r="OL734" s="26"/>
      <c r="OM734" s="26"/>
      <c r="ON734" s="26"/>
      <c r="OO734" s="26"/>
      <c r="OP734" s="26"/>
      <c r="OQ734" s="26"/>
      <c r="OR734" s="26"/>
      <c r="OS734" s="26"/>
      <c r="OT734" s="26"/>
      <c r="OU734" s="26"/>
      <c r="OV734" s="26"/>
      <c r="OW734" s="26"/>
      <c r="OX734" s="26"/>
      <c r="OY734" s="26"/>
      <c r="OZ734" s="26"/>
      <c r="PA734" s="26"/>
      <c r="PB734" s="26"/>
      <c r="PC734" s="26"/>
      <c r="PD734" s="26"/>
      <c r="PE734" s="26"/>
      <c r="PF734" s="26"/>
      <c r="PG734" s="26"/>
      <c r="PH734" s="26"/>
      <c r="PI734" s="26"/>
      <c r="PJ734" s="26"/>
      <c r="PK734" s="26"/>
      <c r="PL734" s="26"/>
      <c r="PM734" s="26"/>
      <c r="PN734" s="26"/>
      <c r="PO734" s="26"/>
      <c r="PP734" s="26"/>
      <c r="PQ734" s="26"/>
      <c r="PR734" s="26"/>
      <c r="PS734" s="26"/>
      <c r="PT734" s="26"/>
      <c r="PU734" s="26"/>
      <c r="PV734" s="26"/>
      <c r="PW734" s="26"/>
      <c r="PX734" s="26"/>
      <c r="PY734" s="26"/>
      <c r="PZ734" s="26"/>
      <c r="QA734" s="26"/>
      <c r="QB734" s="26"/>
      <c r="QC734" s="26"/>
      <c r="QD734" s="26"/>
      <c r="QE734" s="26"/>
      <c r="QF734" s="26"/>
      <c r="QG734" s="26"/>
      <c r="QH734" s="26"/>
      <c r="QI734" s="26"/>
      <c r="QJ734" s="26"/>
      <c r="QK734" s="26"/>
      <c r="QL734" s="26"/>
      <c r="QM734" s="26"/>
      <c r="QN734" s="26"/>
      <c r="QO734" s="26"/>
      <c r="QP734" s="26"/>
      <c r="QQ734" s="26"/>
      <c r="QR734" s="26"/>
      <c r="QS734" s="26"/>
      <c r="QT734" s="26"/>
      <c r="QU734" s="26"/>
      <c r="QV734" s="26"/>
      <c r="QW734" s="26"/>
      <c r="QX734" s="26"/>
      <c r="QY734" s="26"/>
      <c r="QZ734" s="26"/>
      <c r="RA734" s="26"/>
      <c r="RB734" s="26"/>
      <c r="RC734" s="26"/>
      <c r="RD734" s="26"/>
      <c r="RE734" s="26"/>
      <c r="RF734" s="26"/>
      <c r="RG734" s="26"/>
      <c r="RH734" s="26"/>
      <c r="RI734" s="26"/>
      <c r="RJ734" s="26"/>
      <c r="RK734" s="26"/>
      <c r="RL734" s="26"/>
      <c r="RM734" s="26"/>
      <c r="RN734" s="26"/>
      <c r="RO734" s="26"/>
      <c r="RP734" s="26"/>
      <c r="RQ734" s="26"/>
      <c r="RR734" s="26"/>
      <c r="RS734" s="26"/>
      <c r="RT734" s="26"/>
      <c r="RU734" s="26"/>
      <c r="RV734" s="26"/>
      <c r="RW734" s="26"/>
      <c r="RX734" s="26"/>
      <c r="RY734" s="26"/>
      <c r="RZ734" s="26"/>
      <c r="SA734" s="26"/>
      <c r="SB734" s="26"/>
      <c r="SC734" s="26"/>
      <c r="SD734" s="26"/>
      <c r="SE734" s="26"/>
      <c r="SF734" s="26"/>
      <c r="SG734" s="26"/>
      <c r="SH734" s="26"/>
      <c r="SI734" s="26"/>
      <c r="SJ734" s="26"/>
      <c r="SK734" s="26"/>
      <c r="SL734" s="26"/>
      <c r="SM734" s="26"/>
      <c r="SN734" s="26"/>
      <c r="SO734" s="26"/>
      <c r="SP734" s="26"/>
      <c r="AAV734" s="26"/>
      <c r="AAW734" s="26"/>
      <c r="AAX734" s="26"/>
      <c r="AAY734" s="26"/>
      <c r="AAZ734" s="26"/>
      <c r="ABA734" s="26"/>
      <c r="ABB734" s="26"/>
      <c r="ABC734" s="26"/>
      <c r="ABD734" s="26"/>
      <c r="ABE734" s="26"/>
      <c r="ABF734" s="26"/>
      <c r="ABG734" s="26"/>
      <c r="ABH734" s="26"/>
      <c r="ABI734" s="26"/>
      <c r="ABJ734" s="26"/>
      <c r="ABK734" s="26"/>
      <c r="ABL734" s="26"/>
      <c r="ABM734" s="26"/>
      <c r="ABN734" s="26"/>
      <c r="ABO734" s="26"/>
      <c r="ABP734" s="26"/>
      <c r="ABQ734" s="26"/>
      <c r="ABR734" s="26"/>
      <c r="ABS734" s="26"/>
      <c r="ABT734" s="26"/>
      <c r="ABU734" s="26"/>
      <c r="ABV734" s="26"/>
      <c r="ABW734" s="26"/>
      <c r="ABX734" s="26"/>
      <c r="ABY734" s="26"/>
      <c r="ABZ734" s="26"/>
      <c r="ACA734" s="26"/>
      <c r="ACB734" s="26"/>
      <c r="ACC734" s="26"/>
      <c r="ACD734" s="26"/>
      <c r="ACE734" s="26"/>
      <c r="ACF734" s="26"/>
      <c r="ACG734" s="26"/>
      <c r="ACH734" s="26"/>
      <c r="ACI734" s="26"/>
      <c r="ACJ734" s="26"/>
      <c r="ACK734" s="26"/>
      <c r="ACL734" s="26"/>
      <c r="ACM734" s="26"/>
      <c r="ACN734" s="26"/>
      <c r="ACO734" s="26"/>
      <c r="ACP734" s="26"/>
      <c r="ACQ734" s="26"/>
      <c r="ACR734" s="26"/>
      <c r="ACS734" s="26"/>
      <c r="ACT734" s="26"/>
      <c r="ACU734" s="26"/>
      <c r="ACV734" s="26"/>
      <c r="ACW734" s="26"/>
      <c r="ACX734" s="26"/>
      <c r="ACY734" s="26"/>
      <c r="ACZ734" s="26"/>
      <c r="ADA734" s="26"/>
      <c r="ADB734" s="26"/>
      <c r="ADC734" s="26"/>
      <c r="ADD734" s="26"/>
      <c r="ADE734" s="26"/>
      <c r="ADF734" s="26"/>
      <c r="ADG734" s="26"/>
      <c r="ADH734" s="26"/>
      <c r="ADI734" s="26"/>
      <c r="ADJ734" s="26"/>
      <c r="ADK734" s="26"/>
      <c r="ADL734" s="26"/>
      <c r="ADM734" s="26"/>
      <c r="ADN734" s="26"/>
      <c r="ADO734" s="26"/>
      <c r="ADP734" s="26"/>
      <c r="ADQ734" s="26"/>
      <c r="ADR734" s="26"/>
      <c r="ADS734" s="26"/>
      <c r="ADT734" s="26"/>
      <c r="ADU734" s="26"/>
      <c r="ADV734" s="26"/>
      <c r="ADW734" s="26"/>
      <c r="ADX734" s="26"/>
      <c r="ADY734" s="26"/>
      <c r="ADZ734" s="26"/>
      <c r="AEA734" s="26"/>
      <c r="AEB734" s="26"/>
      <c r="AEC734" s="26"/>
      <c r="AED734" s="26"/>
      <c r="AEE734" s="26"/>
      <c r="AEF734" s="26"/>
      <c r="AEG734" s="26"/>
      <c r="AEH734" s="26"/>
      <c r="AEI734" s="26"/>
      <c r="AEJ734" s="26"/>
      <c r="AEK734" s="26"/>
      <c r="AEL734" s="26"/>
      <c r="AEM734" s="26"/>
      <c r="AEN734" s="26"/>
      <c r="AEO734" s="26"/>
      <c r="AEP734" s="26"/>
      <c r="AEQ734" s="26"/>
      <c r="AER734" s="26"/>
      <c r="AES734" s="26"/>
      <c r="AET734" s="26"/>
      <c r="AEU734" s="26"/>
      <c r="AEV734" s="26"/>
      <c r="AEW734" s="26"/>
      <c r="AEX734" s="26"/>
      <c r="AEY734" s="26"/>
      <c r="AEZ734" s="26"/>
      <c r="AFA734" s="26"/>
      <c r="AFB734" s="26"/>
      <c r="AFC734" s="26"/>
      <c r="AFD734" s="26"/>
      <c r="AFE734" s="26"/>
      <c r="AFF734" s="26"/>
      <c r="AFG734" s="26"/>
      <c r="AFH734" s="26"/>
      <c r="AFI734" s="26"/>
      <c r="AFJ734" s="26"/>
      <c r="AFK734" s="26"/>
      <c r="AFL734" s="26"/>
      <c r="AFM734" s="26"/>
      <c r="AFN734" s="26"/>
      <c r="AFO734" s="26"/>
      <c r="AFP734" s="26"/>
      <c r="AFQ734" s="26"/>
      <c r="AFR734" s="26"/>
      <c r="AFS734" s="26"/>
      <c r="AFT734" s="26"/>
      <c r="AFU734" s="26"/>
      <c r="AFV734" s="26"/>
      <c r="AFW734" s="26"/>
      <c r="AFX734" s="26"/>
      <c r="AFY734" s="26"/>
      <c r="AFZ734" s="26"/>
      <c r="AGA734" s="26"/>
      <c r="AGB734" s="26"/>
      <c r="AGC734" s="26"/>
      <c r="AGD734" s="26"/>
      <c r="AGE734" s="26"/>
      <c r="AGF734" s="26"/>
      <c r="AGG734" s="26"/>
      <c r="AGH734" s="26"/>
      <c r="AGI734" s="26"/>
      <c r="AGJ734" s="26"/>
      <c r="AGK734" s="26"/>
      <c r="AGL734" s="26"/>
      <c r="AGM734" s="26"/>
      <c r="AGN734" s="26"/>
      <c r="AGO734" s="26"/>
    </row>
    <row r="735" spans="371:873" x14ac:dyDescent="0.25">
      <c r="NG735" s="26"/>
      <c r="NH735" s="26"/>
      <c r="NI735" s="26"/>
      <c r="NJ735" s="26"/>
      <c r="NK735" s="26"/>
      <c r="NL735" s="26"/>
      <c r="NM735" s="26"/>
      <c r="NN735" s="26"/>
      <c r="NO735" s="26"/>
      <c r="NP735" s="26"/>
      <c r="NQ735" s="26"/>
      <c r="NR735" s="26"/>
      <c r="NS735" s="26"/>
      <c r="NT735" s="26"/>
      <c r="NU735" s="26"/>
      <c r="NV735" s="26"/>
      <c r="NW735" s="26"/>
      <c r="NX735" s="26"/>
      <c r="NY735" s="26"/>
      <c r="NZ735" s="26"/>
      <c r="OA735" s="26"/>
      <c r="OB735" s="26"/>
      <c r="OC735" s="26"/>
      <c r="OD735" s="26"/>
      <c r="OE735" s="26"/>
      <c r="OF735" s="26"/>
      <c r="OG735" s="26"/>
      <c r="OH735" s="26"/>
      <c r="OI735" s="26"/>
      <c r="OJ735" s="26"/>
      <c r="OK735" s="26"/>
      <c r="OL735" s="26"/>
      <c r="OM735" s="26"/>
      <c r="ON735" s="26"/>
      <c r="OO735" s="26"/>
      <c r="OP735" s="26"/>
      <c r="OQ735" s="26"/>
      <c r="OR735" s="26"/>
      <c r="OS735" s="26"/>
      <c r="OT735" s="26"/>
      <c r="OU735" s="26"/>
      <c r="OV735" s="26"/>
      <c r="OW735" s="26"/>
      <c r="OX735" s="26"/>
      <c r="OY735" s="26"/>
      <c r="OZ735" s="26"/>
      <c r="PA735" s="26"/>
      <c r="PB735" s="26"/>
      <c r="PC735" s="26"/>
      <c r="PD735" s="26"/>
      <c r="PE735" s="26"/>
      <c r="PF735" s="26"/>
      <c r="PG735" s="26"/>
      <c r="PH735" s="26"/>
      <c r="PI735" s="26"/>
      <c r="PJ735" s="26"/>
      <c r="PK735" s="26"/>
      <c r="PL735" s="26"/>
      <c r="PM735" s="26"/>
      <c r="PN735" s="26"/>
      <c r="PO735" s="26"/>
      <c r="PP735" s="26"/>
      <c r="PQ735" s="26"/>
      <c r="PR735" s="26"/>
      <c r="PS735" s="26"/>
      <c r="PT735" s="26"/>
      <c r="PU735" s="26"/>
      <c r="PV735" s="26"/>
      <c r="PW735" s="26"/>
      <c r="PX735" s="26"/>
      <c r="PY735" s="26"/>
      <c r="PZ735" s="26"/>
      <c r="QA735" s="26"/>
      <c r="QB735" s="26"/>
      <c r="QC735" s="26"/>
      <c r="QD735" s="26"/>
      <c r="QE735" s="26"/>
      <c r="QF735" s="26"/>
      <c r="QG735" s="26"/>
      <c r="QH735" s="26"/>
      <c r="QI735" s="26"/>
      <c r="QJ735" s="26"/>
      <c r="QK735" s="26"/>
      <c r="QL735" s="26"/>
      <c r="QM735" s="26"/>
      <c r="QN735" s="26"/>
      <c r="QO735" s="26"/>
      <c r="QP735" s="26"/>
      <c r="QQ735" s="26"/>
      <c r="QR735" s="26"/>
      <c r="QS735" s="26"/>
      <c r="QT735" s="26"/>
      <c r="QU735" s="26"/>
      <c r="QV735" s="26"/>
      <c r="QW735" s="26"/>
      <c r="QX735" s="26"/>
      <c r="QY735" s="26"/>
      <c r="QZ735" s="26"/>
      <c r="RA735" s="26"/>
      <c r="RB735" s="26"/>
      <c r="RC735" s="26"/>
      <c r="RD735" s="26"/>
      <c r="RE735" s="26"/>
      <c r="RF735" s="26"/>
      <c r="RG735" s="26"/>
      <c r="RH735" s="26"/>
      <c r="RI735" s="26"/>
      <c r="RJ735" s="26"/>
      <c r="RK735" s="26"/>
      <c r="RL735" s="26"/>
      <c r="RM735" s="26"/>
      <c r="RN735" s="26"/>
      <c r="RO735" s="26"/>
      <c r="RP735" s="26"/>
      <c r="RQ735" s="26"/>
      <c r="RR735" s="26"/>
      <c r="RS735" s="26"/>
      <c r="RT735" s="26"/>
      <c r="RU735" s="26"/>
      <c r="RV735" s="26"/>
      <c r="RW735" s="26"/>
      <c r="RX735" s="26"/>
      <c r="RY735" s="26"/>
      <c r="RZ735" s="26"/>
      <c r="SA735" s="26"/>
      <c r="SB735" s="26"/>
      <c r="SC735" s="26"/>
      <c r="SD735" s="26"/>
      <c r="SE735" s="26"/>
      <c r="SF735" s="26"/>
      <c r="SG735" s="26"/>
      <c r="SH735" s="26"/>
      <c r="SI735" s="26"/>
      <c r="SJ735" s="26"/>
      <c r="SK735" s="26"/>
      <c r="SL735" s="26"/>
      <c r="SM735" s="26"/>
      <c r="SN735" s="26"/>
      <c r="SO735" s="26"/>
      <c r="SP735" s="26"/>
      <c r="AAV735" s="26"/>
      <c r="AAW735" s="26"/>
      <c r="AAX735" s="26"/>
      <c r="AAY735" s="26"/>
      <c r="AAZ735" s="26"/>
      <c r="ABA735" s="26"/>
      <c r="ABB735" s="26"/>
      <c r="ABC735" s="26"/>
      <c r="ABD735" s="26"/>
      <c r="ABE735" s="26"/>
      <c r="ABF735" s="26"/>
      <c r="ABG735" s="26"/>
      <c r="ABH735" s="26"/>
      <c r="ABI735" s="26"/>
      <c r="ABJ735" s="26"/>
      <c r="ABK735" s="26"/>
      <c r="ABL735" s="26"/>
      <c r="ABM735" s="26"/>
      <c r="ABN735" s="26"/>
      <c r="ABO735" s="26"/>
      <c r="ABP735" s="26"/>
      <c r="ABQ735" s="26"/>
      <c r="ABR735" s="26"/>
      <c r="ABS735" s="26"/>
      <c r="ABT735" s="26"/>
      <c r="ABU735" s="26"/>
      <c r="ABV735" s="26"/>
      <c r="ABW735" s="26"/>
      <c r="ABX735" s="26"/>
      <c r="ABY735" s="26"/>
      <c r="ABZ735" s="26"/>
      <c r="ACA735" s="26"/>
      <c r="ACB735" s="26"/>
      <c r="ACC735" s="26"/>
      <c r="ACD735" s="26"/>
      <c r="ACE735" s="26"/>
      <c r="ACF735" s="26"/>
      <c r="ACG735" s="26"/>
      <c r="ACH735" s="26"/>
      <c r="ACI735" s="26"/>
      <c r="ACJ735" s="26"/>
      <c r="ACK735" s="26"/>
      <c r="ACL735" s="26"/>
      <c r="ACM735" s="26"/>
      <c r="ACN735" s="26"/>
      <c r="ACO735" s="26"/>
      <c r="ACP735" s="26"/>
      <c r="ACQ735" s="26"/>
      <c r="ACR735" s="26"/>
      <c r="ACS735" s="26"/>
      <c r="ACT735" s="26"/>
      <c r="ACU735" s="26"/>
      <c r="ACV735" s="26"/>
      <c r="ACW735" s="26"/>
      <c r="ACX735" s="26"/>
      <c r="ACY735" s="26"/>
      <c r="ACZ735" s="26"/>
      <c r="ADA735" s="26"/>
      <c r="ADB735" s="26"/>
      <c r="ADC735" s="26"/>
      <c r="ADD735" s="26"/>
      <c r="ADE735" s="26"/>
      <c r="ADF735" s="26"/>
      <c r="ADG735" s="26"/>
      <c r="ADH735" s="26"/>
      <c r="ADI735" s="26"/>
      <c r="ADJ735" s="26"/>
      <c r="ADK735" s="26"/>
      <c r="ADL735" s="26"/>
      <c r="ADM735" s="26"/>
      <c r="ADN735" s="26"/>
      <c r="ADO735" s="26"/>
      <c r="ADP735" s="26"/>
      <c r="ADQ735" s="26"/>
      <c r="ADR735" s="26"/>
      <c r="ADS735" s="26"/>
      <c r="ADT735" s="26"/>
      <c r="ADU735" s="26"/>
      <c r="ADV735" s="26"/>
      <c r="ADW735" s="26"/>
      <c r="ADX735" s="26"/>
      <c r="ADY735" s="26"/>
      <c r="ADZ735" s="26"/>
      <c r="AEA735" s="26"/>
      <c r="AEB735" s="26"/>
      <c r="AEC735" s="26"/>
      <c r="AED735" s="26"/>
      <c r="AEE735" s="26"/>
      <c r="AEF735" s="26"/>
      <c r="AEG735" s="26"/>
      <c r="AEH735" s="26"/>
      <c r="AEI735" s="26"/>
      <c r="AEJ735" s="26"/>
      <c r="AEK735" s="26"/>
      <c r="AEL735" s="26"/>
      <c r="AEM735" s="26"/>
      <c r="AEN735" s="26"/>
      <c r="AEO735" s="26"/>
      <c r="AEP735" s="26"/>
      <c r="AEQ735" s="26"/>
      <c r="AER735" s="26"/>
      <c r="AES735" s="26"/>
      <c r="AET735" s="26"/>
      <c r="AEU735" s="26"/>
      <c r="AEV735" s="26"/>
      <c r="AEW735" s="26"/>
      <c r="AEX735" s="26"/>
      <c r="AEY735" s="26"/>
      <c r="AEZ735" s="26"/>
      <c r="AFA735" s="26"/>
      <c r="AFB735" s="26"/>
      <c r="AFC735" s="26"/>
      <c r="AFD735" s="26"/>
      <c r="AFE735" s="26"/>
      <c r="AFF735" s="26"/>
      <c r="AFG735" s="26"/>
      <c r="AFH735" s="26"/>
      <c r="AFI735" s="26"/>
      <c r="AFJ735" s="26"/>
      <c r="AFK735" s="26"/>
      <c r="AFL735" s="26"/>
      <c r="AFM735" s="26"/>
      <c r="AFN735" s="26"/>
      <c r="AFO735" s="26"/>
      <c r="AFP735" s="26"/>
      <c r="AFQ735" s="26"/>
      <c r="AFR735" s="26"/>
      <c r="AFS735" s="26"/>
      <c r="AFT735" s="26"/>
      <c r="AFU735" s="26"/>
      <c r="AFV735" s="26"/>
      <c r="AFW735" s="26"/>
      <c r="AFX735" s="26"/>
      <c r="AFY735" s="26"/>
      <c r="AFZ735" s="26"/>
      <c r="AGA735" s="26"/>
      <c r="AGB735" s="26"/>
      <c r="AGC735" s="26"/>
      <c r="AGD735" s="26"/>
      <c r="AGE735" s="26"/>
      <c r="AGF735" s="26"/>
      <c r="AGG735" s="26"/>
      <c r="AGH735" s="26"/>
      <c r="AGI735" s="26"/>
      <c r="AGJ735" s="26"/>
      <c r="AGK735" s="26"/>
      <c r="AGL735" s="26"/>
      <c r="AGM735" s="26"/>
      <c r="AGN735" s="26"/>
      <c r="AGO735" s="26"/>
    </row>
    <row r="736" spans="371:873" x14ac:dyDescent="0.25">
      <c r="NG736" s="26"/>
      <c r="NH736" s="26"/>
      <c r="NI736" s="26"/>
      <c r="NJ736" s="26"/>
      <c r="NK736" s="26"/>
      <c r="NL736" s="26"/>
      <c r="NM736" s="26"/>
      <c r="NN736" s="26"/>
      <c r="NO736" s="26"/>
      <c r="NP736" s="26"/>
      <c r="NQ736" s="26"/>
      <c r="NR736" s="26"/>
      <c r="NS736" s="26"/>
      <c r="NT736" s="26"/>
      <c r="NU736" s="26"/>
      <c r="NV736" s="26"/>
      <c r="NW736" s="26"/>
      <c r="NX736" s="26"/>
      <c r="NY736" s="26"/>
      <c r="NZ736" s="26"/>
      <c r="OA736" s="26"/>
      <c r="OB736" s="26"/>
      <c r="OC736" s="26"/>
      <c r="OD736" s="26"/>
      <c r="OE736" s="26"/>
      <c r="OF736" s="26"/>
      <c r="OG736" s="26"/>
      <c r="OH736" s="26"/>
      <c r="OI736" s="26"/>
      <c r="OJ736" s="26"/>
      <c r="OK736" s="26"/>
      <c r="OL736" s="26"/>
      <c r="OM736" s="26"/>
      <c r="ON736" s="26"/>
      <c r="OO736" s="26"/>
      <c r="OP736" s="26"/>
      <c r="OQ736" s="26"/>
      <c r="OR736" s="26"/>
      <c r="OS736" s="26"/>
      <c r="OT736" s="26"/>
      <c r="OU736" s="26"/>
      <c r="OV736" s="26"/>
      <c r="OW736" s="26"/>
      <c r="OX736" s="26"/>
      <c r="OY736" s="26"/>
      <c r="OZ736" s="26"/>
      <c r="PA736" s="26"/>
      <c r="PB736" s="26"/>
      <c r="PC736" s="26"/>
      <c r="PD736" s="26"/>
      <c r="PE736" s="26"/>
      <c r="PF736" s="26"/>
      <c r="PG736" s="26"/>
      <c r="PH736" s="26"/>
      <c r="PI736" s="26"/>
      <c r="PJ736" s="26"/>
      <c r="PK736" s="26"/>
      <c r="PL736" s="26"/>
      <c r="PM736" s="26"/>
      <c r="PN736" s="26"/>
      <c r="PO736" s="26"/>
      <c r="PP736" s="26"/>
      <c r="PQ736" s="26"/>
      <c r="PR736" s="26"/>
      <c r="PS736" s="26"/>
      <c r="PT736" s="26"/>
      <c r="PU736" s="26"/>
      <c r="PV736" s="26"/>
      <c r="PW736" s="26"/>
      <c r="PX736" s="26"/>
      <c r="PY736" s="26"/>
      <c r="PZ736" s="26"/>
      <c r="QA736" s="26"/>
      <c r="QB736" s="26"/>
      <c r="QC736" s="26"/>
      <c r="QD736" s="26"/>
      <c r="QE736" s="26"/>
      <c r="QF736" s="26"/>
      <c r="QG736" s="26"/>
      <c r="QH736" s="26"/>
      <c r="QI736" s="26"/>
      <c r="QJ736" s="26"/>
      <c r="QK736" s="26"/>
      <c r="QL736" s="26"/>
      <c r="QM736" s="26"/>
      <c r="QN736" s="26"/>
      <c r="QO736" s="26"/>
      <c r="QP736" s="26"/>
      <c r="QQ736" s="26"/>
      <c r="QR736" s="26"/>
      <c r="QS736" s="26"/>
      <c r="QT736" s="26"/>
      <c r="QU736" s="26"/>
      <c r="QV736" s="26"/>
      <c r="QW736" s="26"/>
      <c r="QX736" s="26"/>
      <c r="QY736" s="26"/>
      <c r="QZ736" s="26"/>
      <c r="RA736" s="26"/>
      <c r="RB736" s="26"/>
      <c r="RC736" s="26"/>
      <c r="RD736" s="26"/>
      <c r="RE736" s="26"/>
      <c r="RF736" s="26"/>
      <c r="RG736" s="26"/>
      <c r="RH736" s="26"/>
      <c r="RI736" s="26"/>
      <c r="RJ736" s="26"/>
      <c r="RK736" s="26"/>
      <c r="RL736" s="26"/>
      <c r="RM736" s="26"/>
      <c r="RN736" s="26"/>
      <c r="RO736" s="26"/>
      <c r="RP736" s="26"/>
      <c r="RQ736" s="26"/>
      <c r="RR736" s="26"/>
      <c r="RS736" s="26"/>
      <c r="RT736" s="26"/>
      <c r="RU736" s="26"/>
      <c r="RV736" s="26"/>
      <c r="RW736" s="26"/>
      <c r="RX736" s="26"/>
      <c r="RY736" s="26"/>
      <c r="RZ736" s="26"/>
      <c r="SA736" s="26"/>
      <c r="SB736" s="26"/>
      <c r="SC736" s="26"/>
      <c r="SD736" s="26"/>
      <c r="SE736" s="26"/>
      <c r="SF736" s="26"/>
      <c r="SG736" s="26"/>
      <c r="SH736" s="26"/>
      <c r="SI736" s="26"/>
      <c r="SJ736" s="26"/>
      <c r="SK736" s="26"/>
      <c r="SL736" s="26"/>
      <c r="SM736" s="26"/>
      <c r="SN736" s="26"/>
      <c r="SO736" s="26"/>
      <c r="SP736" s="26"/>
      <c r="AAV736" s="26"/>
      <c r="AAW736" s="26"/>
      <c r="AAX736" s="26"/>
      <c r="AAY736" s="26"/>
      <c r="AAZ736" s="26"/>
      <c r="ABA736" s="26"/>
      <c r="ABB736" s="26"/>
      <c r="ABC736" s="26"/>
      <c r="ABD736" s="26"/>
      <c r="ABE736" s="26"/>
      <c r="ABF736" s="26"/>
      <c r="ABG736" s="26"/>
      <c r="ABH736" s="26"/>
      <c r="ABI736" s="26"/>
      <c r="ABJ736" s="26"/>
      <c r="ABK736" s="26"/>
      <c r="ABL736" s="26"/>
      <c r="ABM736" s="26"/>
      <c r="ABN736" s="26"/>
      <c r="ABO736" s="26"/>
      <c r="ABP736" s="26"/>
      <c r="ABQ736" s="26"/>
      <c r="ABR736" s="26"/>
      <c r="ABS736" s="26"/>
      <c r="ABT736" s="26"/>
      <c r="ABU736" s="26"/>
      <c r="ABV736" s="26"/>
      <c r="ABW736" s="26"/>
      <c r="ABX736" s="26"/>
      <c r="ABY736" s="26"/>
      <c r="ABZ736" s="26"/>
      <c r="ACA736" s="26"/>
      <c r="ACB736" s="26"/>
      <c r="ACC736" s="26"/>
      <c r="ACD736" s="26"/>
      <c r="ACE736" s="26"/>
      <c r="ACF736" s="26"/>
      <c r="ACG736" s="26"/>
      <c r="ACH736" s="26"/>
      <c r="ACI736" s="26"/>
      <c r="ACJ736" s="26"/>
      <c r="ACK736" s="26"/>
      <c r="ACL736" s="26"/>
      <c r="ACM736" s="26"/>
      <c r="ACN736" s="26"/>
      <c r="ACO736" s="26"/>
      <c r="ACP736" s="26"/>
      <c r="ACQ736" s="26"/>
      <c r="ACR736" s="26"/>
      <c r="ACS736" s="26"/>
      <c r="ACT736" s="26"/>
      <c r="ACU736" s="26"/>
      <c r="ACV736" s="26"/>
      <c r="ACW736" s="26"/>
      <c r="ACX736" s="26"/>
      <c r="ACY736" s="26"/>
      <c r="ACZ736" s="26"/>
      <c r="ADA736" s="26"/>
      <c r="ADB736" s="26"/>
      <c r="ADC736" s="26"/>
      <c r="ADD736" s="26"/>
      <c r="ADE736" s="26"/>
      <c r="ADF736" s="26"/>
      <c r="ADG736" s="26"/>
      <c r="ADH736" s="26"/>
      <c r="ADI736" s="26"/>
      <c r="ADJ736" s="26"/>
      <c r="ADK736" s="26"/>
      <c r="ADL736" s="26"/>
      <c r="ADM736" s="26"/>
      <c r="ADN736" s="26"/>
      <c r="ADO736" s="26"/>
      <c r="ADP736" s="26"/>
      <c r="ADQ736" s="26"/>
      <c r="ADR736" s="26"/>
      <c r="ADS736" s="26"/>
      <c r="ADT736" s="26"/>
      <c r="ADU736" s="26"/>
      <c r="ADV736" s="26"/>
      <c r="ADW736" s="26"/>
      <c r="ADX736" s="26"/>
      <c r="ADY736" s="26"/>
      <c r="ADZ736" s="26"/>
      <c r="AEA736" s="26"/>
      <c r="AEB736" s="26"/>
      <c r="AEC736" s="26"/>
      <c r="AED736" s="26"/>
      <c r="AEE736" s="26"/>
      <c r="AEF736" s="26"/>
      <c r="AEG736" s="26"/>
      <c r="AEH736" s="26"/>
      <c r="AEI736" s="26"/>
      <c r="AEJ736" s="26"/>
      <c r="AEK736" s="26"/>
      <c r="AEL736" s="26"/>
      <c r="AEM736" s="26"/>
      <c r="AEN736" s="26"/>
      <c r="AEO736" s="26"/>
      <c r="AEP736" s="26"/>
      <c r="AEQ736" s="26"/>
      <c r="AER736" s="26"/>
      <c r="AES736" s="26"/>
      <c r="AET736" s="26"/>
      <c r="AEU736" s="26"/>
      <c r="AEV736" s="26"/>
      <c r="AEW736" s="26"/>
      <c r="AEX736" s="26"/>
      <c r="AEY736" s="26"/>
      <c r="AEZ736" s="26"/>
      <c r="AFA736" s="26"/>
      <c r="AFB736" s="26"/>
      <c r="AFC736" s="26"/>
      <c r="AFD736" s="26"/>
      <c r="AFE736" s="26"/>
      <c r="AFF736" s="26"/>
      <c r="AFG736" s="26"/>
      <c r="AFH736" s="26"/>
      <c r="AFI736" s="26"/>
      <c r="AFJ736" s="26"/>
      <c r="AFK736" s="26"/>
      <c r="AFL736" s="26"/>
      <c r="AFM736" s="26"/>
      <c r="AFN736" s="26"/>
      <c r="AFO736" s="26"/>
      <c r="AFP736" s="26"/>
      <c r="AFQ736" s="26"/>
      <c r="AFR736" s="26"/>
      <c r="AFS736" s="26"/>
      <c r="AFT736" s="26"/>
      <c r="AFU736" s="26"/>
      <c r="AFV736" s="26"/>
      <c r="AFW736" s="26"/>
      <c r="AFX736" s="26"/>
      <c r="AFY736" s="26"/>
      <c r="AFZ736" s="26"/>
      <c r="AGA736" s="26"/>
      <c r="AGB736" s="26"/>
      <c r="AGC736" s="26"/>
      <c r="AGD736" s="26"/>
      <c r="AGE736" s="26"/>
      <c r="AGF736" s="26"/>
      <c r="AGG736" s="26"/>
      <c r="AGH736" s="26"/>
      <c r="AGI736" s="26"/>
      <c r="AGJ736" s="26"/>
      <c r="AGK736" s="26"/>
      <c r="AGL736" s="26"/>
      <c r="AGM736" s="26"/>
      <c r="AGN736" s="26"/>
      <c r="AGO736" s="26"/>
    </row>
    <row r="737" spans="371:873" x14ac:dyDescent="0.25">
      <c r="NG737" s="26"/>
      <c r="NH737" s="26"/>
      <c r="NI737" s="26"/>
      <c r="NJ737" s="26"/>
      <c r="NK737" s="26"/>
      <c r="NL737" s="26"/>
      <c r="NM737" s="26"/>
      <c r="NN737" s="26"/>
      <c r="NO737" s="26"/>
      <c r="NP737" s="26"/>
      <c r="NQ737" s="26"/>
      <c r="NR737" s="26"/>
      <c r="NS737" s="26"/>
      <c r="NT737" s="26"/>
      <c r="NU737" s="26"/>
      <c r="NV737" s="26"/>
      <c r="NW737" s="26"/>
      <c r="NX737" s="26"/>
      <c r="NY737" s="26"/>
      <c r="NZ737" s="26"/>
      <c r="OA737" s="26"/>
      <c r="OB737" s="26"/>
      <c r="OC737" s="26"/>
      <c r="OD737" s="26"/>
      <c r="OE737" s="26"/>
      <c r="OF737" s="26"/>
      <c r="OG737" s="26"/>
      <c r="OH737" s="26"/>
      <c r="OI737" s="26"/>
      <c r="OJ737" s="26"/>
      <c r="OK737" s="26"/>
      <c r="OL737" s="26"/>
      <c r="OM737" s="26"/>
      <c r="ON737" s="26"/>
      <c r="OO737" s="26"/>
      <c r="OP737" s="26"/>
      <c r="OQ737" s="26"/>
      <c r="OR737" s="26"/>
      <c r="OS737" s="26"/>
      <c r="OT737" s="26"/>
      <c r="OU737" s="26"/>
      <c r="OV737" s="26"/>
      <c r="OW737" s="26"/>
      <c r="OX737" s="26"/>
      <c r="OY737" s="26"/>
      <c r="OZ737" s="26"/>
      <c r="PA737" s="26"/>
      <c r="PB737" s="26"/>
      <c r="PC737" s="26"/>
      <c r="PD737" s="26"/>
      <c r="PE737" s="26"/>
      <c r="PF737" s="26"/>
      <c r="PG737" s="26"/>
      <c r="PH737" s="26"/>
      <c r="PI737" s="26"/>
      <c r="PJ737" s="26"/>
      <c r="PK737" s="26"/>
      <c r="PL737" s="26"/>
      <c r="PM737" s="26"/>
      <c r="PN737" s="26"/>
      <c r="PO737" s="26"/>
      <c r="PP737" s="26"/>
      <c r="PQ737" s="26"/>
      <c r="PR737" s="26"/>
      <c r="PS737" s="26"/>
      <c r="PT737" s="26"/>
      <c r="PU737" s="26"/>
      <c r="PV737" s="26"/>
      <c r="PW737" s="26"/>
      <c r="PX737" s="26"/>
      <c r="PY737" s="26"/>
      <c r="PZ737" s="26"/>
      <c r="QA737" s="26"/>
      <c r="QB737" s="26"/>
      <c r="QC737" s="26"/>
      <c r="QD737" s="26"/>
      <c r="QE737" s="26"/>
      <c r="QF737" s="26"/>
      <c r="QG737" s="26"/>
      <c r="QH737" s="26"/>
      <c r="QI737" s="26"/>
      <c r="QJ737" s="26"/>
      <c r="QK737" s="26"/>
      <c r="QL737" s="26"/>
      <c r="QM737" s="26"/>
      <c r="QN737" s="26"/>
      <c r="QO737" s="26"/>
      <c r="QP737" s="26"/>
      <c r="QQ737" s="26"/>
      <c r="QR737" s="26"/>
      <c r="QS737" s="26"/>
      <c r="QT737" s="26"/>
      <c r="QU737" s="26"/>
      <c r="QV737" s="26"/>
      <c r="QW737" s="26"/>
      <c r="QX737" s="26"/>
      <c r="QY737" s="26"/>
      <c r="QZ737" s="26"/>
      <c r="RA737" s="26"/>
      <c r="RB737" s="26"/>
      <c r="RC737" s="26"/>
      <c r="RD737" s="26"/>
      <c r="RE737" s="26"/>
      <c r="RF737" s="26"/>
      <c r="RG737" s="26"/>
      <c r="RH737" s="26"/>
      <c r="RI737" s="26"/>
      <c r="RJ737" s="26"/>
      <c r="RK737" s="26"/>
      <c r="RL737" s="26"/>
      <c r="RM737" s="26"/>
      <c r="RN737" s="26"/>
      <c r="RO737" s="26"/>
      <c r="RP737" s="26"/>
      <c r="RQ737" s="26"/>
      <c r="RR737" s="26"/>
      <c r="RS737" s="26"/>
      <c r="RT737" s="26"/>
      <c r="RU737" s="26"/>
      <c r="RV737" s="26"/>
      <c r="RW737" s="26"/>
      <c r="RX737" s="26"/>
      <c r="RY737" s="26"/>
      <c r="RZ737" s="26"/>
      <c r="SA737" s="26"/>
      <c r="SB737" s="26"/>
      <c r="SC737" s="26"/>
      <c r="SD737" s="26"/>
      <c r="SE737" s="26"/>
      <c r="SF737" s="26"/>
      <c r="SG737" s="26"/>
      <c r="SH737" s="26"/>
      <c r="SI737" s="26"/>
      <c r="SJ737" s="26"/>
      <c r="SK737" s="26"/>
      <c r="SL737" s="26"/>
      <c r="SM737" s="26"/>
      <c r="SN737" s="26"/>
      <c r="SO737" s="26"/>
      <c r="SP737" s="26"/>
      <c r="AAV737" s="26"/>
      <c r="AAW737" s="26"/>
      <c r="AAX737" s="26"/>
      <c r="AAY737" s="26"/>
      <c r="AAZ737" s="26"/>
      <c r="ABA737" s="26"/>
      <c r="ABB737" s="26"/>
      <c r="ABC737" s="26"/>
      <c r="ABD737" s="26"/>
      <c r="ABE737" s="26"/>
      <c r="ABF737" s="26"/>
      <c r="ABG737" s="26"/>
      <c r="ABH737" s="26"/>
      <c r="ABI737" s="26"/>
      <c r="ABJ737" s="26"/>
      <c r="ABK737" s="26"/>
      <c r="ABL737" s="26"/>
      <c r="ABM737" s="26"/>
      <c r="ABN737" s="26"/>
      <c r="ABO737" s="26"/>
      <c r="ABP737" s="26"/>
      <c r="ABQ737" s="26"/>
      <c r="ABR737" s="26"/>
      <c r="ABS737" s="26"/>
      <c r="ABT737" s="26"/>
      <c r="ABU737" s="26"/>
      <c r="ABV737" s="26"/>
      <c r="ABW737" s="26"/>
      <c r="ABX737" s="26"/>
      <c r="ABY737" s="26"/>
      <c r="ABZ737" s="26"/>
      <c r="ACA737" s="26"/>
      <c r="ACB737" s="26"/>
      <c r="ACC737" s="26"/>
      <c r="ACD737" s="26"/>
      <c r="ACE737" s="26"/>
      <c r="ACF737" s="26"/>
      <c r="ACG737" s="26"/>
      <c r="ACH737" s="26"/>
      <c r="ACI737" s="26"/>
      <c r="ACJ737" s="26"/>
      <c r="ACK737" s="26"/>
      <c r="ACL737" s="26"/>
      <c r="ACM737" s="26"/>
      <c r="ACN737" s="26"/>
      <c r="ACO737" s="26"/>
      <c r="ACP737" s="26"/>
      <c r="ACQ737" s="26"/>
      <c r="ACR737" s="26"/>
      <c r="ACS737" s="26"/>
      <c r="ACT737" s="26"/>
      <c r="ACU737" s="26"/>
      <c r="ACV737" s="26"/>
      <c r="ACW737" s="26"/>
      <c r="ACX737" s="26"/>
      <c r="ACY737" s="26"/>
      <c r="ACZ737" s="26"/>
      <c r="ADA737" s="26"/>
      <c r="ADB737" s="26"/>
      <c r="ADC737" s="26"/>
      <c r="ADD737" s="26"/>
      <c r="ADE737" s="26"/>
      <c r="ADF737" s="26"/>
      <c r="ADG737" s="26"/>
      <c r="ADH737" s="26"/>
      <c r="ADI737" s="26"/>
      <c r="ADJ737" s="26"/>
      <c r="ADK737" s="26"/>
      <c r="ADL737" s="26"/>
      <c r="ADM737" s="26"/>
      <c r="ADN737" s="26"/>
      <c r="ADO737" s="26"/>
      <c r="ADP737" s="26"/>
      <c r="ADQ737" s="26"/>
      <c r="ADR737" s="26"/>
      <c r="ADS737" s="26"/>
      <c r="ADT737" s="26"/>
      <c r="ADU737" s="26"/>
      <c r="ADV737" s="26"/>
      <c r="ADW737" s="26"/>
      <c r="ADX737" s="26"/>
      <c r="ADY737" s="26"/>
      <c r="ADZ737" s="26"/>
      <c r="AEA737" s="26"/>
      <c r="AEB737" s="26"/>
      <c r="AEC737" s="26"/>
      <c r="AED737" s="26"/>
      <c r="AEE737" s="26"/>
      <c r="AEF737" s="26"/>
      <c r="AEG737" s="26"/>
      <c r="AEH737" s="26"/>
      <c r="AEI737" s="26"/>
      <c r="AEJ737" s="26"/>
      <c r="AEK737" s="26"/>
      <c r="AEL737" s="26"/>
      <c r="AEM737" s="26"/>
      <c r="AEN737" s="26"/>
      <c r="AEO737" s="26"/>
      <c r="AEP737" s="26"/>
      <c r="AEQ737" s="26"/>
      <c r="AER737" s="26"/>
      <c r="AES737" s="26"/>
      <c r="AET737" s="26"/>
      <c r="AEU737" s="26"/>
      <c r="AEV737" s="26"/>
      <c r="AEW737" s="26"/>
      <c r="AEX737" s="26"/>
      <c r="AEY737" s="26"/>
      <c r="AEZ737" s="26"/>
      <c r="AFA737" s="26"/>
      <c r="AFB737" s="26"/>
      <c r="AFC737" s="26"/>
      <c r="AFD737" s="26"/>
      <c r="AFE737" s="26"/>
      <c r="AFF737" s="26"/>
      <c r="AFG737" s="26"/>
      <c r="AFH737" s="26"/>
      <c r="AFI737" s="26"/>
      <c r="AFJ737" s="26"/>
      <c r="AFK737" s="26"/>
      <c r="AFL737" s="26"/>
      <c r="AFM737" s="26"/>
      <c r="AFN737" s="26"/>
      <c r="AFO737" s="26"/>
      <c r="AFP737" s="26"/>
      <c r="AFQ737" s="26"/>
      <c r="AFR737" s="26"/>
      <c r="AFS737" s="26"/>
      <c r="AFT737" s="26"/>
      <c r="AFU737" s="26"/>
      <c r="AFV737" s="26"/>
      <c r="AFW737" s="26"/>
      <c r="AFX737" s="26"/>
      <c r="AFY737" s="26"/>
      <c r="AFZ737" s="26"/>
      <c r="AGA737" s="26"/>
      <c r="AGB737" s="26"/>
      <c r="AGC737" s="26"/>
      <c r="AGD737" s="26"/>
      <c r="AGE737" s="26"/>
      <c r="AGF737" s="26"/>
      <c r="AGG737" s="26"/>
      <c r="AGH737" s="26"/>
      <c r="AGI737" s="26"/>
      <c r="AGJ737" s="26"/>
      <c r="AGK737" s="26"/>
      <c r="AGL737" s="26"/>
      <c r="AGM737" s="26"/>
      <c r="AGN737" s="26"/>
      <c r="AGO737" s="26"/>
    </row>
    <row r="738" spans="371:873" x14ac:dyDescent="0.25">
      <c r="NG738" s="26"/>
      <c r="NH738" s="26"/>
      <c r="NI738" s="26"/>
      <c r="NJ738" s="26"/>
      <c r="NK738" s="26"/>
      <c r="NL738" s="26"/>
      <c r="NM738" s="26"/>
      <c r="NN738" s="26"/>
      <c r="NO738" s="26"/>
      <c r="NP738" s="26"/>
      <c r="NQ738" s="26"/>
      <c r="NR738" s="26"/>
      <c r="NS738" s="26"/>
      <c r="NT738" s="26"/>
      <c r="NU738" s="26"/>
      <c r="NV738" s="26"/>
      <c r="NW738" s="26"/>
      <c r="NX738" s="26"/>
      <c r="NY738" s="26"/>
      <c r="NZ738" s="26"/>
      <c r="OA738" s="26"/>
      <c r="OB738" s="26"/>
      <c r="OC738" s="26"/>
      <c r="OD738" s="26"/>
      <c r="OE738" s="26"/>
      <c r="OF738" s="26"/>
      <c r="OG738" s="26"/>
      <c r="OH738" s="26"/>
      <c r="OI738" s="26"/>
      <c r="OJ738" s="26"/>
      <c r="OK738" s="26"/>
      <c r="OL738" s="26"/>
      <c r="OM738" s="26"/>
      <c r="ON738" s="26"/>
      <c r="OO738" s="26"/>
      <c r="OP738" s="26"/>
      <c r="OQ738" s="26"/>
      <c r="OR738" s="26"/>
      <c r="OS738" s="26"/>
      <c r="OT738" s="26"/>
      <c r="OU738" s="26"/>
      <c r="OV738" s="26"/>
      <c r="OW738" s="26"/>
      <c r="OX738" s="26"/>
      <c r="OY738" s="26"/>
      <c r="OZ738" s="26"/>
      <c r="PA738" s="26"/>
      <c r="PB738" s="26"/>
      <c r="PC738" s="26"/>
      <c r="PD738" s="26"/>
      <c r="PE738" s="26"/>
      <c r="PF738" s="26"/>
      <c r="PG738" s="26"/>
      <c r="PH738" s="26"/>
      <c r="PI738" s="26"/>
      <c r="PJ738" s="26"/>
      <c r="PK738" s="26"/>
      <c r="PL738" s="26"/>
      <c r="PM738" s="26"/>
      <c r="PN738" s="26"/>
      <c r="PO738" s="26"/>
      <c r="PP738" s="26"/>
      <c r="PQ738" s="26"/>
      <c r="PR738" s="26"/>
      <c r="PS738" s="26"/>
      <c r="PT738" s="26"/>
      <c r="PU738" s="26"/>
      <c r="PV738" s="26"/>
      <c r="PW738" s="26"/>
      <c r="PX738" s="26"/>
      <c r="PY738" s="26"/>
      <c r="PZ738" s="26"/>
      <c r="QA738" s="26"/>
      <c r="QB738" s="26"/>
      <c r="QC738" s="26"/>
      <c r="QD738" s="26"/>
      <c r="QE738" s="26"/>
      <c r="QF738" s="26"/>
      <c r="QG738" s="26"/>
      <c r="QH738" s="26"/>
      <c r="QI738" s="26"/>
      <c r="QJ738" s="26"/>
      <c r="QK738" s="26"/>
      <c r="QL738" s="26"/>
      <c r="QM738" s="26"/>
      <c r="QN738" s="26"/>
      <c r="QO738" s="26"/>
      <c r="QP738" s="26"/>
      <c r="QQ738" s="26"/>
      <c r="QR738" s="26"/>
      <c r="QS738" s="26"/>
      <c r="QT738" s="26"/>
      <c r="QU738" s="26"/>
      <c r="QV738" s="26"/>
      <c r="QW738" s="26"/>
      <c r="QX738" s="26"/>
      <c r="QY738" s="26"/>
      <c r="QZ738" s="26"/>
      <c r="RA738" s="26"/>
      <c r="RB738" s="26"/>
      <c r="RC738" s="26"/>
      <c r="RD738" s="26"/>
      <c r="RE738" s="26"/>
      <c r="RF738" s="26"/>
      <c r="RG738" s="26"/>
      <c r="RH738" s="26"/>
      <c r="RI738" s="26"/>
      <c r="RJ738" s="26"/>
      <c r="RK738" s="26"/>
      <c r="RL738" s="26"/>
      <c r="RM738" s="26"/>
      <c r="RN738" s="26"/>
      <c r="RO738" s="26"/>
      <c r="RP738" s="26"/>
      <c r="RQ738" s="26"/>
      <c r="RR738" s="26"/>
      <c r="RS738" s="26"/>
      <c r="RT738" s="26"/>
      <c r="RU738" s="26"/>
      <c r="RV738" s="26"/>
      <c r="RW738" s="26"/>
      <c r="RX738" s="26"/>
      <c r="RY738" s="26"/>
      <c r="RZ738" s="26"/>
      <c r="SA738" s="26"/>
      <c r="SB738" s="26"/>
      <c r="SC738" s="26"/>
      <c r="SD738" s="26"/>
      <c r="SE738" s="26"/>
      <c r="SF738" s="26"/>
      <c r="SG738" s="26"/>
      <c r="SH738" s="26"/>
      <c r="SI738" s="26"/>
      <c r="SJ738" s="26"/>
      <c r="SK738" s="26"/>
      <c r="SL738" s="26"/>
      <c r="SM738" s="26"/>
      <c r="SN738" s="26"/>
      <c r="SO738" s="26"/>
      <c r="SP738" s="26"/>
      <c r="AAV738" s="26"/>
      <c r="AAW738" s="26"/>
      <c r="AAX738" s="26"/>
      <c r="AAY738" s="26"/>
      <c r="AAZ738" s="26"/>
      <c r="ABA738" s="26"/>
      <c r="ABB738" s="26"/>
      <c r="ABC738" s="26"/>
      <c r="ABD738" s="26"/>
      <c r="ABE738" s="26"/>
      <c r="ABF738" s="26"/>
      <c r="ABG738" s="26"/>
      <c r="ABH738" s="26"/>
      <c r="ABI738" s="26"/>
      <c r="ABJ738" s="26"/>
      <c r="ABK738" s="26"/>
      <c r="ABL738" s="26"/>
      <c r="ABM738" s="26"/>
      <c r="ABN738" s="26"/>
      <c r="ABO738" s="26"/>
      <c r="ABP738" s="26"/>
      <c r="ABQ738" s="26"/>
      <c r="ABR738" s="26"/>
      <c r="ABS738" s="26"/>
      <c r="ABT738" s="26"/>
      <c r="ABU738" s="26"/>
      <c r="ABV738" s="26"/>
      <c r="ABW738" s="26"/>
      <c r="ABX738" s="26"/>
      <c r="ABY738" s="26"/>
      <c r="ABZ738" s="26"/>
      <c r="ACA738" s="26"/>
      <c r="ACB738" s="26"/>
      <c r="ACC738" s="26"/>
      <c r="ACD738" s="26"/>
      <c r="ACE738" s="26"/>
      <c r="ACF738" s="26"/>
      <c r="ACG738" s="26"/>
      <c r="ACH738" s="26"/>
      <c r="ACI738" s="26"/>
      <c r="ACJ738" s="26"/>
      <c r="ACK738" s="26"/>
      <c r="ACL738" s="26"/>
      <c r="ACM738" s="26"/>
      <c r="ACN738" s="26"/>
      <c r="ACO738" s="26"/>
      <c r="ACP738" s="26"/>
      <c r="ACQ738" s="26"/>
      <c r="ACR738" s="26"/>
      <c r="ACS738" s="26"/>
      <c r="ACT738" s="26"/>
      <c r="ACU738" s="26"/>
      <c r="ACV738" s="26"/>
      <c r="ACW738" s="26"/>
      <c r="ACX738" s="26"/>
      <c r="ACY738" s="26"/>
      <c r="ACZ738" s="26"/>
      <c r="ADA738" s="26"/>
      <c r="ADB738" s="26"/>
      <c r="ADC738" s="26"/>
      <c r="ADD738" s="26"/>
      <c r="ADE738" s="26"/>
      <c r="ADF738" s="26"/>
      <c r="ADG738" s="26"/>
      <c r="ADH738" s="26"/>
      <c r="ADI738" s="26"/>
      <c r="ADJ738" s="26"/>
      <c r="ADK738" s="26"/>
      <c r="ADL738" s="26"/>
      <c r="ADM738" s="26"/>
      <c r="ADN738" s="26"/>
      <c r="ADO738" s="26"/>
      <c r="ADP738" s="26"/>
      <c r="ADQ738" s="26"/>
      <c r="ADR738" s="26"/>
      <c r="ADS738" s="26"/>
      <c r="ADT738" s="26"/>
      <c r="ADU738" s="26"/>
      <c r="ADV738" s="26"/>
      <c r="ADW738" s="26"/>
      <c r="ADX738" s="26"/>
      <c r="ADY738" s="26"/>
      <c r="ADZ738" s="26"/>
      <c r="AEA738" s="26"/>
      <c r="AEB738" s="26"/>
      <c r="AEC738" s="26"/>
      <c r="AED738" s="26"/>
      <c r="AEE738" s="26"/>
      <c r="AEF738" s="26"/>
      <c r="AEG738" s="26"/>
      <c r="AEH738" s="26"/>
      <c r="AEI738" s="26"/>
      <c r="AEJ738" s="26"/>
      <c r="AEK738" s="26"/>
      <c r="AEL738" s="26"/>
      <c r="AEM738" s="26"/>
      <c r="AEN738" s="26"/>
      <c r="AEO738" s="26"/>
      <c r="AEP738" s="26"/>
      <c r="AEQ738" s="26"/>
      <c r="AER738" s="26"/>
      <c r="AES738" s="26"/>
      <c r="AET738" s="26"/>
      <c r="AEU738" s="26"/>
      <c r="AEV738" s="26"/>
      <c r="AEW738" s="26"/>
      <c r="AEX738" s="26"/>
      <c r="AEY738" s="26"/>
      <c r="AEZ738" s="26"/>
      <c r="AFA738" s="26"/>
      <c r="AFB738" s="26"/>
      <c r="AFC738" s="26"/>
      <c r="AFD738" s="26"/>
      <c r="AFE738" s="26"/>
      <c r="AFF738" s="26"/>
      <c r="AFG738" s="26"/>
      <c r="AFH738" s="26"/>
      <c r="AFI738" s="26"/>
      <c r="AFJ738" s="26"/>
      <c r="AFK738" s="26"/>
      <c r="AFL738" s="26"/>
      <c r="AFM738" s="26"/>
      <c r="AFN738" s="26"/>
      <c r="AFO738" s="26"/>
      <c r="AFP738" s="26"/>
      <c r="AFQ738" s="26"/>
      <c r="AFR738" s="26"/>
      <c r="AFS738" s="26"/>
      <c r="AFT738" s="26"/>
      <c r="AFU738" s="26"/>
      <c r="AFV738" s="26"/>
      <c r="AFW738" s="26"/>
      <c r="AFX738" s="26"/>
      <c r="AFY738" s="26"/>
      <c r="AFZ738" s="26"/>
      <c r="AGA738" s="26"/>
      <c r="AGB738" s="26"/>
      <c r="AGC738" s="26"/>
      <c r="AGD738" s="26"/>
      <c r="AGE738" s="26"/>
      <c r="AGF738" s="26"/>
      <c r="AGG738" s="26"/>
      <c r="AGH738" s="26"/>
      <c r="AGI738" s="26"/>
      <c r="AGJ738" s="26"/>
      <c r="AGK738" s="26"/>
      <c r="AGL738" s="26"/>
      <c r="AGM738" s="26"/>
      <c r="AGN738" s="26"/>
      <c r="AGO738" s="26"/>
    </row>
    <row r="739" spans="371:873" x14ac:dyDescent="0.25">
      <c r="NG739" s="26"/>
      <c r="NH739" s="26"/>
      <c r="NI739" s="26"/>
      <c r="NJ739" s="26"/>
      <c r="NK739" s="26"/>
      <c r="NL739" s="26"/>
      <c r="NM739" s="26"/>
      <c r="NN739" s="26"/>
      <c r="NO739" s="26"/>
      <c r="NP739" s="26"/>
      <c r="NQ739" s="26"/>
      <c r="NR739" s="26"/>
      <c r="NS739" s="26"/>
      <c r="NT739" s="26"/>
      <c r="NU739" s="26"/>
      <c r="NV739" s="26"/>
      <c r="NW739" s="26"/>
      <c r="NX739" s="26"/>
      <c r="NY739" s="26"/>
      <c r="NZ739" s="26"/>
      <c r="OA739" s="26"/>
      <c r="OB739" s="26"/>
      <c r="OC739" s="26"/>
      <c r="OD739" s="26"/>
      <c r="OE739" s="26"/>
      <c r="OF739" s="26"/>
      <c r="OG739" s="26"/>
      <c r="OH739" s="26"/>
      <c r="OI739" s="26"/>
      <c r="OJ739" s="26"/>
      <c r="OK739" s="26"/>
      <c r="OL739" s="26"/>
      <c r="OM739" s="26"/>
      <c r="ON739" s="26"/>
      <c r="OO739" s="26"/>
      <c r="OP739" s="26"/>
      <c r="OQ739" s="26"/>
      <c r="OR739" s="26"/>
      <c r="OS739" s="26"/>
      <c r="OT739" s="26"/>
      <c r="OU739" s="26"/>
      <c r="OV739" s="26"/>
      <c r="OW739" s="26"/>
      <c r="OX739" s="26"/>
      <c r="OY739" s="26"/>
      <c r="OZ739" s="26"/>
      <c r="PA739" s="26"/>
      <c r="PB739" s="26"/>
      <c r="PC739" s="26"/>
      <c r="PD739" s="26"/>
      <c r="PE739" s="26"/>
      <c r="PF739" s="26"/>
      <c r="PG739" s="26"/>
      <c r="PH739" s="26"/>
      <c r="PI739" s="26"/>
      <c r="PJ739" s="26"/>
      <c r="PK739" s="26"/>
      <c r="PL739" s="26"/>
      <c r="PM739" s="26"/>
      <c r="PN739" s="26"/>
      <c r="PO739" s="26"/>
      <c r="PP739" s="26"/>
      <c r="PQ739" s="26"/>
      <c r="PR739" s="26"/>
      <c r="PS739" s="26"/>
      <c r="PT739" s="26"/>
      <c r="PU739" s="26"/>
      <c r="PV739" s="26"/>
      <c r="PW739" s="26"/>
      <c r="PX739" s="26"/>
      <c r="PY739" s="26"/>
      <c r="PZ739" s="26"/>
      <c r="QA739" s="26"/>
      <c r="QB739" s="26"/>
      <c r="QC739" s="26"/>
      <c r="QD739" s="26"/>
      <c r="QE739" s="26"/>
      <c r="QF739" s="26"/>
      <c r="QG739" s="26"/>
      <c r="QH739" s="26"/>
      <c r="QI739" s="26"/>
      <c r="QJ739" s="26"/>
      <c r="QK739" s="26"/>
      <c r="QL739" s="26"/>
      <c r="QM739" s="26"/>
      <c r="QN739" s="26"/>
      <c r="QO739" s="26"/>
      <c r="QP739" s="26"/>
      <c r="QQ739" s="26"/>
      <c r="QR739" s="26"/>
      <c r="QS739" s="26"/>
      <c r="QT739" s="26"/>
      <c r="QU739" s="26"/>
      <c r="QV739" s="26"/>
      <c r="QW739" s="26"/>
      <c r="QX739" s="26"/>
      <c r="QY739" s="26"/>
      <c r="QZ739" s="26"/>
      <c r="RA739" s="26"/>
      <c r="RB739" s="26"/>
      <c r="RC739" s="26"/>
      <c r="RD739" s="26"/>
      <c r="RE739" s="26"/>
      <c r="RF739" s="26"/>
      <c r="RG739" s="26"/>
      <c r="RH739" s="26"/>
      <c r="RI739" s="26"/>
      <c r="RJ739" s="26"/>
      <c r="RK739" s="26"/>
      <c r="RL739" s="26"/>
      <c r="RM739" s="26"/>
      <c r="RN739" s="26"/>
      <c r="RO739" s="26"/>
      <c r="RP739" s="26"/>
      <c r="RQ739" s="26"/>
      <c r="RR739" s="26"/>
      <c r="RS739" s="26"/>
      <c r="RT739" s="26"/>
      <c r="RU739" s="26"/>
      <c r="RV739" s="26"/>
      <c r="RW739" s="26"/>
      <c r="RX739" s="26"/>
      <c r="RY739" s="26"/>
      <c r="RZ739" s="26"/>
      <c r="SA739" s="26"/>
      <c r="SB739" s="26"/>
      <c r="SC739" s="26"/>
      <c r="SD739" s="26"/>
      <c r="SE739" s="26"/>
      <c r="SF739" s="26"/>
      <c r="SG739" s="26"/>
      <c r="SH739" s="26"/>
      <c r="SI739" s="26"/>
      <c r="SJ739" s="26"/>
      <c r="SK739" s="26"/>
      <c r="SL739" s="26"/>
      <c r="SM739" s="26"/>
      <c r="SN739" s="26"/>
      <c r="SO739" s="26"/>
      <c r="SP739" s="26"/>
      <c r="AAV739" s="26"/>
      <c r="AAW739" s="26"/>
      <c r="AAX739" s="26"/>
      <c r="AAY739" s="26"/>
      <c r="AAZ739" s="26"/>
      <c r="ABA739" s="26"/>
      <c r="ABB739" s="26"/>
      <c r="ABC739" s="26"/>
      <c r="ABD739" s="26"/>
      <c r="ABE739" s="26"/>
      <c r="ABF739" s="26"/>
      <c r="ABG739" s="26"/>
      <c r="ABH739" s="26"/>
      <c r="ABI739" s="26"/>
      <c r="ABJ739" s="26"/>
      <c r="ABK739" s="26"/>
      <c r="ABL739" s="26"/>
      <c r="ABM739" s="26"/>
      <c r="ABN739" s="26"/>
      <c r="ABO739" s="26"/>
      <c r="ABP739" s="26"/>
      <c r="ABQ739" s="26"/>
      <c r="ABR739" s="26"/>
      <c r="ABS739" s="26"/>
      <c r="ABT739" s="26"/>
      <c r="ABU739" s="26"/>
      <c r="ABV739" s="26"/>
      <c r="ABW739" s="26"/>
      <c r="ABX739" s="26"/>
      <c r="ABY739" s="26"/>
      <c r="ABZ739" s="26"/>
      <c r="ACA739" s="26"/>
      <c r="ACB739" s="26"/>
      <c r="ACC739" s="26"/>
      <c r="ACD739" s="26"/>
      <c r="ACE739" s="26"/>
      <c r="ACF739" s="26"/>
      <c r="ACG739" s="26"/>
      <c r="ACH739" s="26"/>
      <c r="ACI739" s="26"/>
      <c r="ACJ739" s="26"/>
      <c r="ACK739" s="26"/>
      <c r="ACL739" s="26"/>
      <c r="ACM739" s="26"/>
      <c r="ACN739" s="26"/>
      <c r="ACO739" s="26"/>
      <c r="ACP739" s="26"/>
      <c r="ACQ739" s="26"/>
      <c r="ACR739" s="26"/>
      <c r="ACS739" s="26"/>
      <c r="ACT739" s="26"/>
      <c r="ACU739" s="26"/>
      <c r="ACV739" s="26"/>
      <c r="ACW739" s="26"/>
      <c r="ACX739" s="26"/>
      <c r="ACY739" s="26"/>
      <c r="ACZ739" s="26"/>
      <c r="ADA739" s="26"/>
      <c r="ADB739" s="26"/>
      <c r="ADC739" s="26"/>
      <c r="ADD739" s="26"/>
      <c r="ADE739" s="26"/>
      <c r="ADF739" s="26"/>
      <c r="ADG739" s="26"/>
      <c r="ADH739" s="26"/>
      <c r="ADI739" s="26"/>
      <c r="ADJ739" s="26"/>
      <c r="ADK739" s="26"/>
      <c r="ADL739" s="26"/>
      <c r="ADM739" s="26"/>
      <c r="ADN739" s="26"/>
      <c r="ADO739" s="26"/>
      <c r="ADP739" s="26"/>
      <c r="ADQ739" s="26"/>
      <c r="ADR739" s="26"/>
      <c r="ADS739" s="26"/>
      <c r="ADT739" s="26"/>
      <c r="ADU739" s="26"/>
      <c r="ADV739" s="26"/>
      <c r="ADW739" s="26"/>
      <c r="ADX739" s="26"/>
      <c r="ADY739" s="26"/>
      <c r="ADZ739" s="26"/>
      <c r="AEA739" s="26"/>
      <c r="AEB739" s="26"/>
      <c r="AEC739" s="26"/>
      <c r="AED739" s="26"/>
      <c r="AEE739" s="26"/>
      <c r="AEF739" s="26"/>
      <c r="AEG739" s="26"/>
      <c r="AEH739" s="26"/>
      <c r="AEI739" s="26"/>
      <c r="AEJ739" s="26"/>
      <c r="AEK739" s="26"/>
      <c r="AEL739" s="26"/>
      <c r="AEM739" s="26"/>
      <c r="AEN739" s="26"/>
      <c r="AEO739" s="26"/>
      <c r="AEP739" s="26"/>
      <c r="AEQ739" s="26"/>
      <c r="AER739" s="26"/>
      <c r="AES739" s="26"/>
      <c r="AET739" s="26"/>
      <c r="AEU739" s="26"/>
      <c r="AEV739" s="26"/>
      <c r="AEW739" s="26"/>
      <c r="AEX739" s="26"/>
      <c r="AEY739" s="26"/>
      <c r="AEZ739" s="26"/>
      <c r="AFA739" s="26"/>
      <c r="AFB739" s="26"/>
      <c r="AFC739" s="26"/>
      <c r="AFD739" s="26"/>
      <c r="AFE739" s="26"/>
      <c r="AFF739" s="26"/>
      <c r="AFG739" s="26"/>
      <c r="AFH739" s="26"/>
      <c r="AFI739" s="26"/>
      <c r="AFJ739" s="26"/>
      <c r="AFK739" s="26"/>
      <c r="AFL739" s="26"/>
      <c r="AFM739" s="26"/>
      <c r="AFN739" s="26"/>
      <c r="AFO739" s="26"/>
      <c r="AFP739" s="26"/>
      <c r="AFQ739" s="26"/>
      <c r="AFR739" s="26"/>
      <c r="AFS739" s="26"/>
      <c r="AFT739" s="26"/>
      <c r="AFU739" s="26"/>
      <c r="AFV739" s="26"/>
      <c r="AFW739" s="26"/>
      <c r="AFX739" s="26"/>
      <c r="AFY739" s="26"/>
      <c r="AFZ739" s="26"/>
      <c r="AGA739" s="26"/>
      <c r="AGB739" s="26"/>
      <c r="AGC739" s="26"/>
      <c r="AGD739" s="26"/>
      <c r="AGE739" s="26"/>
      <c r="AGF739" s="26"/>
      <c r="AGG739" s="26"/>
      <c r="AGH739" s="26"/>
      <c r="AGI739" s="26"/>
      <c r="AGJ739" s="26"/>
      <c r="AGK739" s="26"/>
      <c r="AGL739" s="26"/>
      <c r="AGM739" s="26"/>
      <c r="AGN739" s="26"/>
      <c r="AGO739" s="26"/>
    </row>
    <row r="740" spans="371:873" x14ac:dyDescent="0.25">
      <c r="NG740" s="26"/>
      <c r="NH740" s="26"/>
      <c r="NI740" s="26"/>
      <c r="NJ740" s="26"/>
      <c r="NK740" s="26"/>
      <c r="NL740" s="26"/>
      <c r="NM740" s="26"/>
      <c r="NN740" s="26"/>
      <c r="NO740" s="26"/>
      <c r="NP740" s="26"/>
      <c r="NQ740" s="26"/>
      <c r="NR740" s="26"/>
      <c r="NS740" s="26"/>
      <c r="NT740" s="26"/>
      <c r="NU740" s="26"/>
      <c r="NV740" s="26"/>
      <c r="NW740" s="26"/>
      <c r="NX740" s="26"/>
      <c r="NY740" s="26"/>
      <c r="NZ740" s="26"/>
      <c r="OA740" s="26"/>
      <c r="OB740" s="26"/>
      <c r="OC740" s="26"/>
      <c r="OD740" s="26"/>
      <c r="OE740" s="26"/>
      <c r="OF740" s="26"/>
      <c r="OG740" s="26"/>
      <c r="OH740" s="26"/>
      <c r="OI740" s="26"/>
      <c r="OJ740" s="26"/>
      <c r="OK740" s="26"/>
      <c r="OL740" s="26"/>
      <c r="OM740" s="26"/>
      <c r="ON740" s="26"/>
      <c r="OO740" s="26"/>
      <c r="OP740" s="26"/>
      <c r="OQ740" s="26"/>
      <c r="OR740" s="26"/>
      <c r="OS740" s="26"/>
      <c r="OT740" s="26"/>
      <c r="OU740" s="26"/>
      <c r="OV740" s="26"/>
      <c r="OW740" s="26"/>
      <c r="OX740" s="26"/>
      <c r="OY740" s="26"/>
      <c r="OZ740" s="26"/>
      <c r="PA740" s="26"/>
      <c r="PB740" s="26"/>
      <c r="PC740" s="26"/>
      <c r="PD740" s="26"/>
      <c r="PE740" s="26"/>
      <c r="PF740" s="26"/>
      <c r="PG740" s="26"/>
      <c r="PH740" s="26"/>
      <c r="PI740" s="26"/>
      <c r="PJ740" s="26"/>
      <c r="PK740" s="26"/>
      <c r="PL740" s="26"/>
      <c r="PM740" s="26"/>
      <c r="PN740" s="26"/>
      <c r="PO740" s="26"/>
      <c r="PP740" s="26"/>
      <c r="PQ740" s="26"/>
      <c r="PR740" s="26"/>
      <c r="PS740" s="26"/>
      <c r="PT740" s="26"/>
      <c r="PU740" s="26"/>
      <c r="PV740" s="26"/>
      <c r="PW740" s="26"/>
      <c r="PX740" s="26"/>
      <c r="PY740" s="26"/>
      <c r="PZ740" s="26"/>
      <c r="QA740" s="26"/>
      <c r="QB740" s="26"/>
      <c r="QC740" s="26"/>
      <c r="QD740" s="26"/>
      <c r="QE740" s="26"/>
      <c r="QF740" s="26"/>
      <c r="QG740" s="26"/>
      <c r="QH740" s="26"/>
      <c r="QI740" s="26"/>
      <c r="QJ740" s="26"/>
      <c r="QK740" s="26"/>
      <c r="QL740" s="26"/>
      <c r="QM740" s="26"/>
      <c r="QN740" s="26"/>
      <c r="QO740" s="26"/>
      <c r="QP740" s="26"/>
      <c r="QQ740" s="26"/>
      <c r="QR740" s="26"/>
      <c r="QS740" s="26"/>
      <c r="QT740" s="26"/>
      <c r="QU740" s="26"/>
      <c r="QV740" s="26"/>
      <c r="QW740" s="26"/>
      <c r="QX740" s="26"/>
      <c r="QY740" s="26"/>
      <c r="QZ740" s="26"/>
      <c r="RA740" s="26"/>
      <c r="RB740" s="26"/>
      <c r="RC740" s="26"/>
      <c r="RD740" s="26"/>
      <c r="RE740" s="26"/>
      <c r="RF740" s="26"/>
      <c r="RG740" s="26"/>
      <c r="RH740" s="26"/>
      <c r="RI740" s="26"/>
      <c r="RJ740" s="26"/>
      <c r="RK740" s="26"/>
      <c r="RL740" s="26"/>
      <c r="RM740" s="26"/>
      <c r="RN740" s="26"/>
      <c r="RO740" s="26"/>
      <c r="RP740" s="26"/>
      <c r="RQ740" s="26"/>
      <c r="RR740" s="26"/>
      <c r="RS740" s="26"/>
      <c r="RT740" s="26"/>
      <c r="RU740" s="26"/>
      <c r="RV740" s="26"/>
      <c r="RW740" s="26"/>
      <c r="RX740" s="26"/>
      <c r="RY740" s="26"/>
      <c r="RZ740" s="26"/>
      <c r="SA740" s="26"/>
      <c r="SB740" s="26"/>
      <c r="SC740" s="26"/>
      <c r="SD740" s="26"/>
      <c r="SE740" s="26"/>
      <c r="SF740" s="26"/>
      <c r="SG740" s="26"/>
      <c r="SH740" s="26"/>
      <c r="SI740" s="26"/>
      <c r="SJ740" s="26"/>
      <c r="SK740" s="26"/>
      <c r="SL740" s="26"/>
      <c r="SM740" s="26"/>
      <c r="SN740" s="26"/>
      <c r="SO740" s="26"/>
      <c r="SP740" s="26"/>
      <c r="AAV740" s="26"/>
      <c r="AAW740" s="26"/>
      <c r="AAX740" s="26"/>
      <c r="AAY740" s="26"/>
      <c r="AAZ740" s="26"/>
      <c r="ABA740" s="26"/>
      <c r="ABB740" s="26"/>
      <c r="ABC740" s="26"/>
      <c r="ABD740" s="26"/>
      <c r="ABE740" s="26"/>
      <c r="ABF740" s="26"/>
      <c r="ABG740" s="26"/>
      <c r="ABH740" s="26"/>
      <c r="ABI740" s="26"/>
      <c r="ABJ740" s="26"/>
      <c r="ABK740" s="26"/>
      <c r="ABL740" s="26"/>
      <c r="ABM740" s="26"/>
      <c r="ABN740" s="26"/>
      <c r="ABO740" s="26"/>
      <c r="ABP740" s="26"/>
      <c r="ABQ740" s="26"/>
      <c r="ABR740" s="26"/>
      <c r="ABS740" s="26"/>
      <c r="ABT740" s="26"/>
      <c r="ABU740" s="26"/>
      <c r="ABV740" s="26"/>
      <c r="ABW740" s="26"/>
      <c r="ABX740" s="26"/>
      <c r="ABY740" s="26"/>
      <c r="ABZ740" s="26"/>
      <c r="ACA740" s="26"/>
      <c r="ACB740" s="26"/>
      <c r="ACC740" s="26"/>
      <c r="ACD740" s="26"/>
      <c r="ACE740" s="26"/>
      <c r="ACF740" s="26"/>
      <c r="ACG740" s="26"/>
      <c r="ACH740" s="26"/>
      <c r="ACI740" s="26"/>
      <c r="ACJ740" s="26"/>
      <c r="ACK740" s="26"/>
      <c r="ACL740" s="26"/>
      <c r="ACM740" s="26"/>
      <c r="ACN740" s="26"/>
      <c r="ACO740" s="26"/>
      <c r="ACP740" s="26"/>
      <c r="ACQ740" s="26"/>
      <c r="ACR740" s="26"/>
      <c r="ACS740" s="26"/>
      <c r="ACT740" s="26"/>
      <c r="ACU740" s="26"/>
      <c r="ACV740" s="26"/>
      <c r="ACW740" s="26"/>
      <c r="ACX740" s="26"/>
      <c r="ACY740" s="26"/>
      <c r="ACZ740" s="26"/>
      <c r="ADA740" s="26"/>
      <c r="ADB740" s="26"/>
      <c r="ADC740" s="26"/>
      <c r="ADD740" s="26"/>
      <c r="ADE740" s="26"/>
      <c r="ADF740" s="26"/>
      <c r="ADG740" s="26"/>
      <c r="ADH740" s="26"/>
      <c r="ADI740" s="26"/>
      <c r="ADJ740" s="26"/>
      <c r="ADK740" s="26"/>
      <c r="ADL740" s="26"/>
      <c r="ADM740" s="26"/>
      <c r="ADN740" s="26"/>
      <c r="ADO740" s="26"/>
      <c r="ADP740" s="26"/>
      <c r="ADQ740" s="26"/>
      <c r="ADR740" s="26"/>
      <c r="ADS740" s="26"/>
      <c r="ADT740" s="26"/>
      <c r="ADU740" s="26"/>
      <c r="ADV740" s="26"/>
      <c r="ADW740" s="26"/>
      <c r="ADX740" s="26"/>
      <c r="ADY740" s="26"/>
      <c r="ADZ740" s="26"/>
      <c r="AEA740" s="26"/>
      <c r="AEB740" s="26"/>
      <c r="AEC740" s="26"/>
      <c r="AED740" s="26"/>
      <c r="AEE740" s="26"/>
      <c r="AEF740" s="26"/>
      <c r="AEG740" s="26"/>
      <c r="AEH740" s="26"/>
      <c r="AEI740" s="26"/>
      <c r="AEJ740" s="26"/>
      <c r="AEK740" s="26"/>
      <c r="AEL740" s="26"/>
      <c r="AEM740" s="26"/>
      <c r="AEN740" s="26"/>
      <c r="AEO740" s="26"/>
      <c r="AEP740" s="26"/>
      <c r="AEQ740" s="26"/>
      <c r="AER740" s="26"/>
      <c r="AES740" s="26"/>
      <c r="AET740" s="26"/>
      <c r="AEU740" s="26"/>
      <c r="AEV740" s="26"/>
      <c r="AEW740" s="26"/>
      <c r="AEX740" s="26"/>
      <c r="AEY740" s="26"/>
      <c r="AEZ740" s="26"/>
      <c r="AFA740" s="26"/>
      <c r="AFB740" s="26"/>
      <c r="AFC740" s="26"/>
      <c r="AFD740" s="26"/>
      <c r="AFE740" s="26"/>
      <c r="AFF740" s="26"/>
      <c r="AFG740" s="26"/>
      <c r="AFH740" s="26"/>
      <c r="AFI740" s="26"/>
      <c r="AFJ740" s="26"/>
      <c r="AFK740" s="26"/>
      <c r="AFL740" s="26"/>
      <c r="AFM740" s="26"/>
      <c r="AFN740" s="26"/>
      <c r="AFO740" s="26"/>
      <c r="AFP740" s="26"/>
      <c r="AFQ740" s="26"/>
      <c r="AFR740" s="26"/>
      <c r="AFS740" s="26"/>
      <c r="AFT740" s="26"/>
      <c r="AFU740" s="26"/>
      <c r="AFV740" s="26"/>
      <c r="AFW740" s="26"/>
      <c r="AFX740" s="26"/>
      <c r="AFY740" s="26"/>
      <c r="AFZ740" s="26"/>
      <c r="AGA740" s="26"/>
      <c r="AGB740" s="26"/>
      <c r="AGC740" s="26"/>
      <c r="AGD740" s="26"/>
      <c r="AGE740" s="26"/>
      <c r="AGF740" s="26"/>
      <c r="AGG740" s="26"/>
      <c r="AGH740" s="26"/>
      <c r="AGI740" s="26"/>
      <c r="AGJ740" s="26"/>
      <c r="AGK740" s="26"/>
      <c r="AGL740" s="26"/>
      <c r="AGM740" s="26"/>
      <c r="AGN740" s="26"/>
      <c r="AGO740" s="26"/>
    </row>
    <row r="741" spans="371:873" x14ac:dyDescent="0.25">
      <c r="NG741" s="26"/>
      <c r="NH741" s="26"/>
      <c r="NI741" s="26"/>
      <c r="NJ741" s="26"/>
      <c r="NK741" s="26"/>
      <c r="NL741" s="26"/>
      <c r="NM741" s="26"/>
      <c r="NN741" s="26"/>
      <c r="NO741" s="26"/>
      <c r="NP741" s="26"/>
      <c r="NQ741" s="26"/>
      <c r="NR741" s="26"/>
      <c r="NS741" s="26"/>
      <c r="NT741" s="26"/>
      <c r="NU741" s="26"/>
      <c r="NV741" s="26"/>
      <c r="NW741" s="26"/>
      <c r="NX741" s="26"/>
      <c r="NY741" s="26"/>
      <c r="NZ741" s="26"/>
      <c r="OA741" s="26"/>
      <c r="OB741" s="26"/>
      <c r="OC741" s="26"/>
      <c r="OD741" s="26"/>
      <c r="OE741" s="26"/>
      <c r="OF741" s="26"/>
      <c r="OG741" s="26"/>
      <c r="OH741" s="26"/>
      <c r="OI741" s="26"/>
      <c r="OJ741" s="26"/>
      <c r="OK741" s="26"/>
      <c r="OL741" s="26"/>
      <c r="OM741" s="26"/>
      <c r="ON741" s="26"/>
      <c r="OO741" s="26"/>
      <c r="OP741" s="26"/>
      <c r="OQ741" s="26"/>
      <c r="OR741" s="26"/>
      <c r="OS741" s="26"/>
      <c r="OT741" s="26"/>
      <c r="OU741" s="26"/>
      <c r="OV741" s="26"/>
      <c r="OW741" s="26"/>
      <c r="OX741" s="26"/>
      <c r="OY741" s="26"/>
      <c r="OZ741" s="26"/>
      <c r="PA741" s="26"/>
      <c r="PB741" s="26"/>
      <c r="PC741" s="26"/>
      <c r="PD741" s="26"/>
      <c r="PE741" s="26"/>
      <c r="PF741" s="26"/>
      <c r="PG741" s="26"/>
      <c r="PH741" s="26"/>
      <c r="PI741" s="26"/>
      <c r="PJ741" s="26"/>
      <c r="PK741" s="26"/>
      <c r="PL741" s="26"/>
      <c r="PM741" s="26"/>
      <c r="PN741" s="26"/>
      <c r="PO741" s="26"/>
      <c r="PP741" s="26"/>
      <c r="PQ741" s="26"/>
      <c r="PR741" s="26"/>
      <c r="PS741" s="26"/>
      <c r="PT741" s="26"/>
      <c r="PU741" s="26"/>
      <c r="PV741" s="26"/>
      <c r="PW741" s="26"/>
      <c r="PX741" s="26"/>
      <c r="PY741" s="26"/>
      <c r="PZ741" s="26"/>
      <c r="QA741" s="26"/>
      <c r="QB741" s="26"/>
      <c r="QC741" s="26"/>
      <c r="QD741" s="26"/>
      <c r="QE741" s="26"/>
      <c r="QF741" s="26"/>
      <c r="QG741" s="26"/>
      <c r="QH741" s="26"/>
      <c r="QI741" s="26"/>
      <c r="QJ741" s="26"/>
      <c r="QK741" s="26"/>
      <c r="QL741" s="26"/>
      <c r="QM741" s="26"/>
      <c r="QN741" s="26"/>
      <c r="QO741" s="26"/>
      <c r="QP741" s="26"/>
      <c r="QQ741" s="26"/>
      <c r="QR741" s="26"/>
      <c r="QS741" s="26"/>
      <c r="QT741" s="26"/>
      <c r="QU741" s="26"/>
      <c r="QV741" s="26"/>
      <c r="QW741" s="26"/>
      <c r="QX741" s="26"/>
      <c r="QY741" s="26"/>
      <c r="QZ741" s="26"/>
      <c r="RA741" s="26"/>
      <c r="RB741" s="26"/>
      <c r="RC741" s="26"/>
      <c r="RD741" s="26"/>
      <c r="RE741" s="26"/>
      <c r="RF741" s="26"/>
      <c r="RG741" s="26"/>
      <c r="RH741" s="26"/>
      <c r="RI741" s="26"/>
      <c r="RJ741" s="26"/>
      <c r="RK741" s="26"/>
      <c r="RL741" s="26"/>
      <c r="RM741" s="26"/>
      <c r="RN741" s="26"/>
      <c r="RO741" s="26"/>
      <c r="RP741" s="26"/>
      <c r="RQ741" s="26"/>
      <c r="RR741" s="26"/>
      <c r="RS741" s="26"/>
      <c r="RT741" s="26"/>
      <c r="RU741" s="26"/>
      <c r="RV741" s="26"/>
      <c r="RW741" s="26"/>
      <c r="RX741" s="26"/>
      <c r="RY741" s="26"/>
      <c r="RZ741" s="26"/>
      <c r="SA741" s="26"/>
      <c r="SB741" s="26"/>
      <c r="SC741" s="26"/>
      <c r="SD741" s="26"/>
      <c r="SE741" s="26"/>
      <c r="SF741" s="26"/>
      <c r="SG741" s="26"/>
      <c r="SH741" s="26"/>
      <c r="SI741" s="26"/>
      <c r="SJ741" s="26"/>
      <c r="SK741" s="26"/>
      <c r="SL741" s="26"/>
      <c r="SM741" s="26"/>
      <c r="SN741" s="26"/>
      <c r="SO741" s="26"/>
      <c r="SP741" s="26"/>
      <c r="AAV741" s="26"/>
      <c r="AAW741" s="26"/>
      <c r="AAX741" s="26"/>
      <c r="AAY741" s="26"/>
      <c r="AAZ741" s="26"/>
      <c r="ABA741" s="26"/>
      <c r="ABB741" s="26"/>
      <c r="ABC741" s="26"/>
      <c r="ABD741" s="26"/>
      <c r="ABE741" s="26"/>
      <c r="ABF741" s="26"/>
      <c r="ABG741" s="26"/>
      <c r="ABH741" s="26"/>
      <c r="ABI741" s="26"/>
      <c r="ABJ741" s="26"/>
      <c r="ABK741" s="26"/>
      <c r="ABL741" s="26"/>
      <c r="ABM741" s="26"/>
      <c r="ABN741" s="26"/>
      <c r="ABO741" s="26"/>
      <c r="ABP741" s="26"/>
      <c r="ABQ741" s="26"/>
      <c r="ABR741" s="26"/>
      <c r="ABS741" s="26"/>
      <c r="ABT741" s="26"/>
      <c r="ABU741" s="26"/>
      <c r="ABV741" s="26"/>
      <c r="ABW741" s="26"/>
      <c r="ABX741" s="26"/>
      <c r="ABY741" s="26"/>
      <c r="ABZ741" s="26"/>
      <c r="ACA741" s="26"/>
      <c r="ACB741" s="26"/>
      <c r="ACC741" s="26"/>
      <c r="ACD741" s="26"/>
      <c r="ACE741" s="26"/>
      <c r="ACF741" s="26"/>
      <c r="ACG741" s="26"/>
      <c r="ACH741" s="26"/>
      <c r="ACI741" s="26"/>
      <c r="ACJ741" s="26"/>
      <c r="ACK741" s="26"/>
      <c r="ACL741" s="26"/>
      <c r="ACM741" s="26"/>
      <c r="ACN741" s="26"/>
      <c r="ACO741" s="26"/>
      <c r="ACP741" s="26"/>
      <c r="ACQ741" s="26"/>
      <c r="ACR741" s="26"/>
      <c r="ACS741" s="26"/>
      <c r="ACT741" s="26"/>
      <c r="ACU741" s="26"/>
      <c r="ACV741" s="26"/>
      <c r="ACW741" s="26"/>
      <c r="ACX741" s="26"/>
      <c r="ACY741" s="26"/>
      <c r="ACZ741" s="26"/>
      <c r="ADA741" s="26"/>
      <c r="ADB741" s="26"/>
      <c r="ADC741" s="26"/>
      <c r="ADD741" s="26"/>
      <c r="ADE741" s="26"/>
      <c r="ADF741" s="26"/>
      <c r="ADG741" s="26"/>
      <c r="ADH741" s="26"/>
      <c r="ADI741" s="26"/>
      <c r="ADJ741" s="26"/>
      <c r="ADK741" s="26"/>
      <c r="ADL741" s="26"/>
      <c r="ADM741" s="26"/>
      <c r="ADN741" s="26"/>
      <c r="ADO741" s="26"/>
      <c r="ADP741" s="26"/>
      <c r="ADQ741" s="26"/>
      <c r="ADR741" s="26"/>
      <c r="ADS741" s="26"/>
      <c r="ADT741" s="26"/>
      <c r="ADU741" s="26"/>
      <c r="ADV741" s="26"/>
      <c r="ADW741" s="26"/>
      <c r="ADX741" s="26"/>
      <c r="ADY741" s="26"/>
      <c r="ADZ741" s="26"/>
      <c r="AEA741" s="26"/>
      <c r="AEB741" s="26"/>
      <c r="AEC741" s="26"/>
      <c r="AED741" s="26"/>
      <c r="AEE741" s="26"/>
      <c r="AEF741" s="26"/>
      <c r="AEG741" s="26"/>
      <c r="AEH741" s="26"/>
      <c r="AEI741" s="26"/>
      <c r="AEJ741" s="26"/>
      <c r="AEK741" s="26"/>
      <c r="AEL741" s="26"/>
      <c r="AEM741" s="26"/>
      <c r="AEN741" s="26"/>
      <c r="AEO741" s="26"/>
      <c r="AEP741" s="26"/>
      <c r="AEQ741" s="26"/>
      <c r="AER741" s="26"/>
      <c r="AES741" s="26"/>
      <c r="AET741" s="26"/>
      <c r="AEU741" s="26"/>
      <c r="AEV741" s="26"/>
      <c r="AEW741" s="26"/>
      <c r="AEX741" s="26"/>
      <c r="AEY741" s="26"/>
      <c r="AEZ741" s="26"/>
      <c r="AFA741" s="26"/>
      <c r="AFB741" s="26"/>
      <c r="AFC741" s="26"/>
      <c r="AFD741" s="26"/>
      <c r="AFE741" s="26"/>
      <c r="AFF741" s="26"/>
      <c r="AFG741" s="26"/>
      <c r="AFH741" s="26"/>
      <c r="AFI741" s="26"/>
      <c r="AFJ741" s="26"/>
      <c r="AFK741" s="26"/>
      <c r="AFL741" s="26"/>
      <c r="AFM741" s="26"/>
      <c r="AFN741" s="26"/>
      <c r="AFO741" s="26"/>
      <c r="AFP741" s="26"/>
      <c r="AFQ741" s="26"/>
      <c r="AFR741" s="26"/>
      <c r="AFS741" s="26"/>
      <c r="AFT741" s="26"/>
      <c r="AFU741" s="26"/>
      <c r="AFV741" s="26"/>
      <c r="AFW741" s="26"/>
      <c r="AFX741" s="26"/>
      <c r="AFY741" s="26"/>
      <c r="AFZ741" s="26"/>
      <c r="AGA741" s="26"/>
      <c r="AGB741" s="26"/>
      <c r="AGC741" s="26"/>
      <c r="AGD741" s="26"/>
      <c r="AGE741" s="26"/>
      <c r="AGF741" s="26"/>
      <c r="AGG741" s="26"/>
      <c r="AGH741" s="26"/>
      <c r="AGI741" s="26"/>
      <c r="AGJ741" s="26"/>
      <c r="AGK741" s="26"/>
      <c r="AGL741" s="26"/>
      <c r="AGM741" s="26"/>
      <c r="AGN741" s="26"/>
      <c r="AGO741" s="26"/>
    </row>
    <row r="742" spans="371:873" x14ac:dyDescent="0.25">
      <c r="NG742" s="26"/>
      <c r="NH742" s="26"/>
      <c r="NI742" s="26"/>
      <c r="NJ742" s="26"/>
      <c r="NK742" s="26"/>
      <c r="NL742" s="26"/>
      <c r="NM742" s="26"/>
      <c r="NN742" s="26"/>
      <c r="NO742" s="26"/>
      <c r="NP742" s="26"/>
      <c r="NQ742" s="26"/>
      <c r="NR742" s="26"/>
      <c r="NS742" s="26"/>
      <c r="NT742" s="26"/>
      <c r="NU742" s="26"/>
      <c r="NV742" s="26"/>
      <c r="NW742" s="26"/>
      <c r="NX742" s="26"/>
      <c r="NY742" s="26"/>
      <c r="NZ742" s="26"/>
      <c r="OA742" s="26"/>
      <c r="OB742" s="26"/>
      <c r="OC742" s="26"/>
      <c r="OD742" s="26"/>
      <c r="OE742" s="26"/>
      <c r="OF742" s="26"/>
      <c r="OG742" s="26"/>
      <c r="OH742" s="26"/>
      <c r="OI742" s="26"/>
      <c r="OJ742" s="26"/>
      <c r="OK742" s="26"/>
      <c r="OL742" s="26"/>
      <c r="OM742" s="26"/>
      <c r="ON742" s="26"/>
      <c r="OO742" s="26"/>
      <c r="OP742" s="26"/>
      <c r="OQ742" s="26"/>
      <c r="OR742" s="26"/>
      <c r="OS742" s="26"/>
      <c r="OT742" s="26"/>
      <c r="OU742" s="26"/>
      <c r="OV742" s="26"/>
      <c r="OW742" s="26"/>
      <c r="OX742" s="26"/>
      <c r="OY742" s="26"/>
      <c r="OZ742" s="26"/>
      <c r="PA742" s="26"/>
      <c r="PB742" s="26"/>
      <c r="PC742" s="26"/>
      <c r="PD742" s="26"/>
      <c r="PE742" s="26"/>
      <c r="PF742" s="26"/>
      <c r="PG742" s="26"/>
      <c r="PH742" s="26"/>
      <c r="PI742" s="26"/>
      <c r="PJ742" s="26"/>
      <c r="PK742" s="26"/>
      <c r="PL742" s="26"/>
      <c r="PM742" s="26"/>
      <c r="PN742" s="26"/>
      <c r="PO742" s="26"/>
      <c r="PP742" s="26"/>
      <c r="PQ742" s="26"/>
      <c r="PR742" s="26"/>
      <c r="PS742" s="26"/>
      <c r="PT742" s="26"/>
      <c r="PU742" s="26"/>
      <c r="PV742" s="26"/>
      <c r="PW742" s="26"/>
      <c r="PX742" s="26"/>
      <c r="PY742" s="26"/>
      <c r="PZ742" s="26"/>
      <c r="QA742" s="26"/>
      <c r="QB742" s="26"/>
      <c r="QC742" s="26"/>
      <c r="QD742" s="26"/>
      <c r="QE742" s="26"/>
      <c r="QF742" s="26"/>
      <c r="QG742" s="26"/>
      <c r="QH742" s="26"/>
      <c r="QI742" s="26"/>
      <c r="QJ742" s="26"/>
      <c r="QK742" s="26"/>
      <c r="QL742" s="26"/>
      <c r="QM742" s="26"/>
      <c r="QN742" s="26"/>
      <c r="QO742" s="26"/>
      <c r="QP742" s="26"/>
      <c r="QQ742" s="26"/>
      <c r="QR742" s="26"/>
      <c r="QS742" s="26"/>
      <c r="QT742" s="26"/>
      <c r="QU742" s="26"/>
      <c r="QV742" s="26"/>
      <c r="QW742" s="26"/>
      <c r="QX742" s="26"/>
      <c r="QY742" s="26"/>
      <c r="QZ742" s="26"/>
      <c r="RA742" s="26"/>
      <c r="RB742" s="26"/>
      <c r="RC742" s="26"/>
      <c r="RD742" s="26"/>
      <c r="RE742" s="26"/>
      <c r="RF742" s="26"/>
      <c r="RG742" s="26"/>
      <c r="RH742" s="26"/>
      <c r="RI742" s="26"/>
      <c r="RJ742" s="26"/>
      <c r="RK742" s="26"/>
      <c r="RL742" s="26"/>
      <c r="RM742" s="26"/>
      <c r="RN742" s="26"/>
      <c r="RO742" s="26"/>
      <c r="RP742" s="26"/>
      <c r="RQ742" s="26"/>
      <c r="RR742" s="26"/>
      <c r="RS742" s="26"/>
      <c r="RT742" s="26"/>
      <c r="RU742" s="26"/>
      <c r="RV742" s="26"/>
      <c r="RW742" s="26"/>
      <c r="RX742" s="26"/>
      <c r="RY742" s="26"/>
      <c r="RZ742" s="26"/>
      <c r="SA742" s="26"/>
      <c r="SB742" s="26"/>
      <c r="SC742" s="26"/>
      <c r="SD742" s="26"/>
      <c r="SE742" s="26"/>
      <c r="SF742" s="26"/>
      <c r="SG742" s="26"/>
      <c r="SH742" s="26"/>
      <c r="SI742" s="26"/>
      <c r="SJ742" s="26"/>
      <c r="SK742" s="26"/>
      <c r="SL742" s="26"/>
      <c r="SM742" s="26"/>
      <c r="SN742" s="26"/>
      <c r="SO742" s="26"/>
      <c r="SP742" s="26"/>
      <c r="AAV742" s="26"/>
      <c r="AAW742" s="26"/>
      <c r="AAX742" s="26"/>
      <c r="AAY742" s="26"/>
      <c r="AAZ742" s="26"/>
      <c r="ABA742" s="26"/>
      <c r="ABB742" s="26"/>
      <c r="ABC742" s="26"/>
      <c r="ABD742" s="26"/>
      <c r="ABE742" s="26"/>
      <c r="ABF742" s="26"/>
      <c r="ABG742" s="26"/>
      <c r="ABH742" s="26"/>
      <c r="ABI742" s="26"/>
      <c r="ABJ742" s="26"/>
      <c r="ABK742" s="26"/>
      <c r="ABL742" s="26"/>
      <c r="ABM742" s="26"/>
      <c r="ABN742" s="26"/>
      <c r="ABO742" s="26"/>
      <c r="ABP742" s="26"/>
      <c r="ABQ742" s="26"/>
      <c r="ABR742" s="26"/>
      <c r="ABS742" s="26"/>
      <c r="ABT742" s="26"/>
      <c r="ABU742" s="26"/>
      <c r="ABV742" s="26"/>
      <c r="ABW742" s="26"/>
      <c r="ABX742" s="26"/>
      <c r="ABY742" s="26"/>
      <c r="ABZ742" s="26"/>
      <c r="ACA742" s="26"/>
      <c r="ACB742" s="26"/>
      <c r="ACC742" s="26"/>
      <c r="ACD742" s="26"/>
      <c r="ACE742" s="26"/>
      <c r="ACF742" s="26"/>
      <c r="ACG742" s="26"/>
      <c r="ACH742" s="26"/>
      <c r="ACI742" s="26"/>
      <c r="ACJ742" s="26"/>
      <c r="ACK742" s="26"/>
      <c r="ACL742" s="26"/>
      <c r="ACM742" s="26"/>
      <c r="ACN742" s="26"/>
      <c r="ACO742" s="26"/>
      <c r="ACP742" s="26"/>
      <c r="ACQ742" s="26"/>
      <c r="ACR742" s="26"/>
      <c r="ACS742" s="26"/>
      <c r="ACT742" s="26"/>
      <c r="ACU742" s="26"/>
      <c r="ACV742" s="26"/>
      <c r="ACW742" s="26"/>
      <c r="ACX742" s="26"/>
      <c r="ACY742" s="26"/>
      <c r="ACZ742" s="26"/>
      <c r="ADA742" s="26"/>
      <c r="ADB742" s="26"/>
      <c r="ADC742" s="26"/>
      <c r="ADD742" s="26"/>
      <c r="ADE742" s="26"/>
      <c r="ADF742" s="26"/>
      <c r="ADG742" s="26"/>
      <c r="ADH742" s="26"/>
      <c r="ADI742" s="26"/>
      <c r="ADJ742" s="26"/>
      <c r="ADK742" s="26"/>
      <c r="ADL742" s="26"/>
      <c r="ADM742" s="26"/>
      <c r="ADN742" s="26"/>
      <c r="ADO742" s="26"/>
      <c r="ADP742" s="26"/>
      <c r="ADQ742" s="26"/>
      <c r="ADR742" s="26"/>
      <c r="ADS742" s="26"/>
      <c r="ADT742" s="26"/>
      <c r="ADU742" s="26"/>
      <c r="ADV742" s="26"/>
      <c r="ADW742" s="26"/>
      <c r="ADX742" s="26"/>
      <c r="ADY742" s="26"/>
      <c r="ADZ742" s="26"/>
      <c r="AEA742" s="26"/>
      <c r="AEB742" s="26"/>
      <c r="AEC742" s="26"/>
      <c r="AED742" s="26"/>
      <c r="AEE742" s="26"/>
      <c r="AEF742" s="26"/>
      <c r="AEG742" s="26"/>
      <c r="AEH742" s="26"/>
      <c r="AEI742" s="26"/>
      <c r="AEJ742" s="26"/>
      <c r="AEK742" s="26"/>
      <c r="AEL742" s="26"/>
      <c r="AEM742" s="26"/>
      <c r="AEN742" s="26"/>
      <c r="AEO742" s="26"/>
      <c r="AEP742" s="26"/>
      <c r="AEQ742" s="26"/>
      <c r="AER742" s="26"/>
      <c r="AES742" s="26"/>
      <c r="AET742" s="26"/>
      <c r="AEU742" s="26"/>
      <c r="AEV742" s="26"/>
      <c r="AEW742" s="26"/>
      <c r="AEX742" s="26"/>
      <c r="AEY742" s="26"/>
      <c r="AEZ742" s="26"/>
      <c r="AFA742" s="26"/>
      <c r="AFB742" s="26"/>
      <c r="AFC742" s="26"/>
      <c r="AFD742" s="26"/>
      <c r="AFE742" s="26"/>
      <c r="AFF742" s="26"/>
      <c r="AFG742" s="26"/>
      <c r="AFH742" s="26"/>
      <c r="AFI742" s="26"/>
      <c r="AFJ742" s="26"/>
      <c r="AFK742" s="26"/>
      <c r="AFL742" s="26"/>
      <c r="AFM742" s="26"/>
      <c r="AFN742" s="26"/>
      <c r="AFO742" s="26"/>
      <c r="AFP742" s="26"/>
      <c r="AFQ742" s="26"/>
      <c r="AFR742" s="26"/>
      <c r="AFS742" s="26"/>
      <c r="AFT742" s="26"/>
      <c r="AFU742" s="26"/>
      <c r="AFV742" s="26"/>
      <c r="AFW742" s="26"/>
      <c r="AFX742" s="26"/>
      <c r="AFY742" s="26"/>
      <c r="AFZ742" s="26"/>
      <c r="AGA742" s="26"/>
      <c r="AGB742" s="26"/>
      <c r="AGC742" s="26"/>
      <c r="AGD742" s="26"/>
      <c r="AGE742" s="26"/>
      <c r="AGF742" s="26"/>
      <c r="AGG742" s="26"/>
      <c r="AGH742" s="26"/>
      <c r="AGI742" s="26"/>
      <c r="AGJ742" s="26"/>
      <c r="AGK742" s="26"/>
      <c r="AGL742" s="26"/>
      <c r="AGM742" s="26"/>
      <c r="AGN742" s="26"/>
      <c r="AGO742" s="26"/>
    </row>
    <row r="743" spans="371:873" x14ac:dyDescent="0.25">
      <c r="NG743" s="26"/>
      <c r="NH743" s="26"/>
      <c r="NI743" s="26"/>
      <c r="NJ743" s="26"/>
      <c r="NK743" s="26"/>
      <c r="NL743" s="26"/>
      <c r="NM743" s="26"/>
      <c r="NN743" s="26"/>
      <c r="NO743" s="26"/>
      <c r="NP743" s="26"/>
      <c r="NQ743" s="26"/>
      <c r="NR743" s="26"/>
      <c r="NS743" s="26"/>
      <c r="NT743" s="26"/>
      <c r="NU743" s="26"/>
      <c r="NV743" s="26"/>
      <c r="NW743" s="26"/>
      <c r="NX743" s="26"/>
      <c r="NY743" s="26"/>
      <c r="NZ743" s="26"/>
      <c r="OA743" s="26"/>
      <c r="OB743" s="26"/>
      <c r="OC743" s="26"/>
      <c r="OD743" s="26"/>
      <c r="OE743" s="26"/>
      <c r="OF743" s="26"/>
      <c r="OG743" s="26"/>
      <c r="OH743" s="26"/>
      <c r="OI743" s="26"/>
      <c r="OJ743" s="26"/>
      <c r="OK743" s="26"/>
      <c r="OL743" s="26"/>
      <c r="OM743" s="26"/>
      <c r="ON743" s="26"/>
      <c r="OO743" s="26"/>
      <c r="OP743" s="26"/>
      <c r="OQ743" s="26"/>
      <c r="OR743" s="26"/>
      <c r="OS743" s="26"/>
      <c r="OT743" s="26"/>
      <c r="OU743" s="26"/>
      <c r="OV743" s="26"/>
      <c r="OW743" s="26"/>
      <c r="OX743" s="26"/>
      <c r="OY743" s="26"/>
      <c r="OZ743" s="26"/>
      <c r="PA743" s="26"/>
      <c r="PB743" s="26"/>
      <c r="PC743" s="26"/>
      <c r="PD743" s="26"/>
      <c r="PE743" s="26"/>
      <c r="PF743" s="26"/>
      <c r="PG743" s="26"/>
      <c r="PH743" s="26"/>
      <c r="PI743" s="26"/>
      <c r="PJ743" s="26"/>
      <c r="PK743" s="26"/>
      <c r="PL743" s="26"/>
      <c r="PM743" s="26"/>
      <c r="PN743" s="26"/>
      <c r="PO743" s="26"/>
      <c r="PP743" s="26"/>
      <c r="PQ743" s="26"/>
      <c r="PR743" s="26"/>
      <c r="PS743" s="26"/>
      <c r="PT743" s="26"/>
      <c r="PU743" s="26"/>
      <c r="PV743" s="26"/>
      <c r="PW743" s="26"/>
      <c r="PX743" s="26"/>
      <c r="PY743" s="26"/>
      <c r="PZ743" s="26"/>
      <c r="QA743" s="26"/>
      <c r="QB743" s="26"/>
      <c r="QC743" s="26"/>
      <c r="QD743" s="26"/>
      <c r="QE743" s="26"/>
      <c r="QF743" s="26"/>
      <c r="QG743" s="26"/>
      <c r="QH743" s="26"/>
      <c r="QI743" s="26"/>
      <c r="QJ743" s="26"/>
      <c r="QK743" s="26"/>
      <c r="QL743" s="26"/>
      <c r="QM743" s="26"/>
      <c r="QN743" s="26"/>
      <c r="QO743" s="26"/>
      <c r="QP743" s="26"/>
      <c r="QQ743" s="26"/>
      <c r="QR743" s="26"/>
      <c r="QS743" s="26"/>
      <c r="QT743" s="26"/>
      <c r="QU743" s="26"/>
      <c r="QV743" s="26"/>
      <c r="QW743" s="26"/>
      <c r="QX743" s="26"/>
      <c r="QY743" s="26"/>
      <c r="QZ743" s="26"/>
      <c r="RA743" s="26"/>
      <c r="RB743" s="26"/>
      <c r="RC743" s="26"/>
      <c r="RD743" s="26"/>
      <c r="RE743" s="26"/>
      <c r="RF743" s="26"/>
      <c r="RG743" s="26"/>
      <c r="RH743" s="26"/>
      <c r="RI743" s="26"/>
      <c r="RJ743" s="26"/>
      <c r="RK743" s="26"/>
      <c r="RL743" s="26"/>
      <c r="RM743" s="26"/>
      <c r="RN743" s="26"/>
      <c r="RO743" s="26"/>
      <c r="RP743" s="26"/>
      <c r="RQ743" s="26"/>
      <c r="RR743" s="26"/>
      <c r="RS743" s="26"/>
      <c r="RT743" s="26"/>
      <c r="RU743" s="26"/>
      <c r="RV743" s="26"/>
      <c r="RW743" s="26"/>
      <c r="RX743" s="26"/>
      <c r="RY743" s="26"/>
      <c r="RZ743" s="26"/>
      <c r="SA743" s="26"/>
      <c r="SB743" s="26"/>
      <c r="SC743" s="26"/>
      <c r="SD743" s="26"/>
      <c r="SE743" s="26"/>
      <c r="SF743" s="26"/>
      <c r="SG743" s="26"/>
      <c r="SH743" s="26"/>
      <c r="SI743" s="26"/>
      <c r="SJ743" s="26"/>
      <c r="SK743" s="26"/>
      <c r="SL743" s="26"/>
      <c r="SM743" s="26"/>
      <c r="SN743" s="26"/>
      <c r="SO743" s="26"/>
      <c r="SP743" s="26"/>
      <c r="AAV743" s="26"/>
      <c r="AAW743" s="26"/>
      <c r="AAX743" s="26"/>
      <c r="AAY743" s="26"/>
      <c r="AAZ743" s="26"/>
      <c r="ABA743" s="26"/>
      <c r="ABB743" s="26"/>
      <c r="ABC743" s="26"/>
      <c r="ABD743" s="26"/>
      <c r="ABE743" s="26"/>
      <c r="ABF743" s="26"/>
      <c r="ABG743" s="26"/>
      <c r="ABH743" s="26"/>
      <c r="ABI743" s="26"/>
      <c r="ABJ743" s="26"/>
      <c r="ABK743" s="26"/>
      <c r="ABL743" s="26"/>
      <c r="ABM743" s="26"/>
      <c r="ABN743" s="26"/>
      <c r="ABO743" s="26"/>
      <c r="ABP743" s="26"/>
      <c r="ABQ743" s="26"/>
      <c r="ABR743" s="26"/>
      <c r="ABS743" s="26"/>
      <c r="ABT743" s="26"/>
      <c r="ABU743" s="26"/>
      <c r="ABV743" s="26"/>
      <c r="ABW743" s="26"/>
      <c r="ABX743" s="26"/>
      <c r="ABY743" s="26"/>
      <c r="ABZ743" s="26"/>
      <c r="ACA743" s="26"/>
      <c r="ACB743" s="26"/>
      <c r="ACC743" s="26"/>
      <c r="ACD743" s="26"/>
      <c r="ACE743" s="26"/>
      <c r="ACF743" s="26"/>
      <c r="ACG743" s="26"/>
      <c r="ACH743" s="26"/>
      <c r="ACI743" s="26"/>
      <c r="ACJ743" s="26"/>
      <c r="ACK743" s="26"/>
      <c r="ACL743" s="26"/>
      <c r="ACM743" s="26"/>
      <c r="ACN743" s="26"/>
      <c r="ACO743" s="26"/>
      <c r="ACP743" s="26"/>
      <c r="ACQ743" s="26"/>
      <c r="ACR743" s="26"/>
      <c r="ACS743" s="26"/>
      <c r="ACT743" s="26"/>
      <c r="ACU743" s="26"/>
      <c r="ACV743" s="26"/>
      <c r="ACW743" s="26"/>
      <c r="ACX743" s="26"/>
      <c r="ACY743" s="26"/>
      <c r="ACZ743" s="26"/>
      <c r="ADA743" s="26"/>
      <c r="ADB743" s="26"/>
      <c r="ADC743" s="26"/>
      <c r="ADD743" s="26"/>
      <c r="ADE743" s="26"/>
      <c r="ADF743" s="26"/>
      <c r="ADG743" s="26"/>
      <c r="ADH743" s="26"/>
      <c r="ADI743" s="26"/>
      <c r="ADJ743" s="26"/>
      <c r="ADK743" s="26"/>
      <c r="ADL743" s="26"/>
      <c r="ADM743" s="26"/>
      <c r="ADN743" s="26"/>
      <c r="ADO743" s="26"/>
      <c r="ADP743" s="26"/>
      <c r="ADQ743" s="26"/>
      <c r="ADR743" s="26"/>
      <c r="ADS743" s="26"/>
      <c r="ADT743" s="26"/>
      <c r="ADU743" s="26"/>
      <c r="ADV743" s="26"/>
      <c r="ADW743" s="26"/>
      <c r="ADX743" s="26"/>
      <c r="ADY743" s="26"/>
      <c r="ADZ743" s="26"/>
      <c r="AEA743" s="26"/>
      <c r="AEB743" s="26"/>
      <c r="AEC743" s="26"/>
      <c r="AED743" s="26"/>
      <c r="AEE743" s="26"/>
      <c r="AEF743" s="26"/>
      <c r="AEG743" s="26"/>
      <c r="AEH743" s="26"/>
      <c r="AEI743" s="26"/>
      <c r="AEJ743" s="26"/>
      <c r="AEK743" s="26"/>
      <c r="AEL743" s="26"/>
      <c r="AEM743" s="26"/>
      <c r="AEN743" s="26"/>
      <c r="AEO743" s="26"/>
      <c r="AEP743" s="26"/>
      <c r="AEQ743" s="26"/>
      <c r="AER743" s="26"/>
      <c r="AES743" s="26"/>
      <c r="AET743" s="26"/>
      <c r="AEU743" s="26"/>
      <c r="AEV743" s="26"/>
      <c r="AEW743" s="26"/>
      <c r="AEX743" s="26"/>
      <c r="AEY743" s="26"/>
      <c r="AEZ743" s="26"/>
      <c r="AFA743" s="26"/>
      <c r="AFB743" s="26"/>
      <c r="AFC743" s="26"/>
      <c r="AFD743" s="26"/>
      <c r="AFE743" s="26"/>
      <c r="AFF743" s="26"/>
      <c r="AFG743" s="26"/>
      <c r="AFH743" s="26"/>
      <c r="AFI743" s="26"/>
      <c r="AFJ743" s="26"/>
      <c r="AFK743" s="26"/>
      <c r="AFL743" s="26"/>
      <c r="AFM743" s="26"/>
      <c r="AFN743" s="26"/>
      <c r="AFO743" s="26"/>
      <c r="AFP743" s="26"/>
      <c r="AFQ743" s="26"/>
      <c r="AFR743" s="26"/>
      <c r="AFS743" s="26"/>
      <c r="AFT743" s="26"/>
      <c r="AFU743" s="26"/>
      <c r="AFV743" s="26"/>
      <c r="AFW743" s="26"/>
      <c r="AFX743" s="26"/>
      <c r="AFY743" s="26"/>
      <c r="AFZ743" s="26"/>
      <c r="AGA743" s="26"/>
      <c r="AGB743" s="26"/>
      <c r="AGC743" s="26"/>
      <c r="AGD743" s="26"/>
      <c r="AGE743" s="26"/>
      <c r="AGF743" s="26"/>
      <c r="AGG743" s="26"/>
      <c r="AGH743" s="26"/>
      <c r="AGI743" s="26"/>
      <c r="AGJ743" s="26"/>
      <c r="AGK743" s="26"/>
      <c r="AGL743" s="26"/>
      <c r="AGM743" s="26"/>
      <c r="AGN743" s="26"/>
      <c r="AGO743" s="26"/>
    </row>
    <row r="744" spans="371:873" x14ac:dyDescent="0.25">
      <c r="NG744" s="26"/>
      <c r="NH744" s="26"/>
      <c r="NI744" s="26"/>
      <c r="NJ744" s="26"/>
      <c r="NK744" s="26"/>
      <c r="NL744" s="26"/>
      <c r="NM744" s="26"/>
      <c r="NN744" s="26"/>
      <c r="NO744" s="26"/>
      <c r="NP744" s="26"/>
      <c r="NQ744" s="26"/>
      <c r="NR744" s="26"/>
      <c r="NS744" s="26"/>
      <c r="NT744" s="26"/>
      <c r="NU744" s="26"/>
      <c r="NV744" s="26"/>
      <c r="NW744" s="26"/>
      <c r="NX744" s="26"/>
      <c r="NY744" s="26"/>
      <c r="NZ744" s="26"/>
      <c r="OA744" s="26"/>
      <c r="OB744" s="26"/>
      <c r="OC744" s="26"/>
      <c r="OD744" s="26"/>
      <c r="OE744" s="26"/>
      <c r="OF744" s="26"/>
      <c r="OG744" s="26"/>
      <c r="OH744" s="26"/>
      <c r="OI744" s="26"/>
      <c r="OJ744" s="26"/>
      <c r="OK744" s="26"/>
      <c r="OL744" s="26"/>
      <c r="OM744" s="26"/>
      <c r="ON744" s="26"/>
      <c r="OO744" s="26"/>
      <c r="OP744" s="26"/>
      <c r="OQ744" s="26"/>
      <c r="OR744" s="26"/>
      <c r="OS744" s="26"/>
      <c r="OT744" s="26"/>
      <c r="OU744" s="26"/>
      <c r="OV744" s="26"/>
      <c r="OW744" s="26"/>
      <c r="OX744" s="26"/>
      <c r="OY744" s="26"/>
      <c r="OZ744" s="26"/>
      <c r="PA744" s="26"/>
      <c r="PB744" s="26"/>
      <c r="PC744" s="26"/>
      <c r="PD744" s="26"/>
      <c r="PE744" s="26"/>
      <c r="PF744" s="26"/>
      <c r="PG744" s="26"/>
      <c r="PH744" s="26"/>
      <c r="PI744" s="26"/>
      <c r="PJ744" s="26"/>
      <c r="PK744" s="26"/>
      <c r="PL744" s="26"/>
      <c r="PM744" s="26"/>
      <c r="PN744" s="26"/>
      <c r="PO744" s="26"/>
      <c r="PP744" s="26"/>
      <c r="PQ744" s="26"/>
      <c r="PR744" s="26"/>
      <c r="PS744" s="26"/>
      <c r="PT744" s="26"/>
      <c r="PU744" s="26"/>
      <c r="PV744" s="26"/>
      <c r="PW744" s="26"/>
      <c r="PX744" s="26"/>
      <c r="PY744" s="26"/>
      <c r="PZ744" s="26"/>
      <c r="QA744" s="26"/>
      <c r="QB744" s="26"/>
      <c r="QC744" s="26"/>
      <c r="QD744" s="26"/>
      <c r="QE744" s="26"/>
      <c r="QF744" s="26"/>
      <c r="QG744" s="26"/>
      <c r="QH744" s="26"/>
      <c r="QI744" s="26"/>
      <c r="QJ744" s="26"/>
      <c r="QK744" s="26"/>
      <c r="QL744" s="26"/>
      <c r="QM744" s="26"/>
      <c r="QN744" s="26"/>
      <c r="QO744" s="26"/>
      <c r="QP744" s="26"/>
      <c r="QQ744" s="26"/>
      <c r="QR744" s="26"/>
      <c r="QS744" s="26"/>
      <c r="QT744" s="26"/>
      <c r="QU744" s="26"/>
      <c r="QV744" s="26"/>
      <c r="QW744" s="26"/>
      <c r="QX744" s="26"/>
      <c r="QY744" s="26"/>
      <c r="QZ744" s="26"/>
      <c r="RA744" s="26"/>
      <c r="RB744" s="26"/>
      <c r="RC744" s="26"/>
      <c r="RD744" s="26"/>
      <c r="RE744" s="26"/>
      <c r="RF744" s="26"/>
      <c r="RG744" s="26"/>
      <c r="RH744" s="26"/>
      <c r="RI744" s="26"/>
      <c r="RJ744" s="26"/>
      <c r="RK744" s="26"/>
      <c r="RL744" s="26"/>
      <c r="RM744" s="26"/>
      <c r="RN744" s="26"/>
      <c r="RO744" s="26"/>
      <c r="RP744" s="26"/>
      <c r="RQ744" s="26"/>
      <c r="RR744" s="26"/>
      <c r="RS744" s="26"/>
      <c r="RT744" s="26"/>
      <c r="RU744" s="26"/>
      <c r="RV744" s="26"/>
      <c r="RW744" s="26"/>
      <c r="RX744" s="26"/>
      <c r="RY744" s="26"/>
      <c r="RZ744" s="26"/>
      <c r="SA744" s="26"/>
      <c r="SB744" s="26"/>
      <c r="SC744" s="26"/>
      <c r="SD744" s="26"/>
      <c r="SE744" s="26"/>
      <c r="SF744" s="26"/>
      <c r="SG744" s="26"/>
      <c r="SH744" s="26"/>
      <c r="SI744" s="26"/>
      <c r="SJ744" s="26"/>
      <c r="SK744" s="26"/>
      <c r="SL744" s="26"/>
      <c r="SM744" s="26"/>
      <c r="SN744" s="26"/>
      <c r="SO744" s="26"/>
      <c r="SP744" s="26"/>
      <c r="AAV744" s="26"/>
      <c r="AAW744" s="26"/>
      <c r="AAX744" s="26"/>
      <c r="AAY744" s="26"/>
      <c r="AAZ744" s="26"/>
      <c r="ABA744" s="26"/>
      <c r="ABB744" s="26"/>
      <c r="ABC744" s="26"/>
      <c r="ABD744" s="26"/>
      <c r="ABE744" s="26"/>
      <c r="ABF744" s="26"/>
      <c r="ABG744" s="26"/>
      <c r="ABH744" s="26"/>
      <c r="ABI744" s="26"/>
      <c r="ABJ744" s="26"/>
      <c r="ABK744" s="26"/>
      <c r="ABL744" s="26"/>
      <c r="ABM744" s="26"/>
      <c r="ABN744" s="26"/>
      <c r="ABO744" s="26"/>
      <c r="ABP744" s="26"/>
      <c r="ABQ744" s="26"/>
      <c r="ABR744" s="26"/>
      <c r="ABS744" s="26"/>
      <c r="ABT744" s="26"/>
      <c r="ABU744" s="26"/>
      <c r="ABV744" s="26"/>
      <c r="ABW744" s="26"/>
      <c r="ABX744" s="26"/>
      <c r="ABY744" s="26"/>
      <c r="ABZ744" s="26"/>
      <c r="ACA744" s="26"/>
      <c r="ACB744" s="26"/>
      <c r="ACC744" s="26"/>
      <c r="ACD744" s="26"/>
      <c r="ACE744" s="26"/>
      <c r="ACF744" s="26"/>
      <c r="ACG744" s="26"/>
      <c r="ACH744" s="26"/>
      <c r="ACI744" s="26"/>
      <c r="ACJ744" s="26"/>
      <c r="ACK744" s="26"/>
      <c r="ACL744" s="26"/>
      <c r="ACM744" s="26"/>
      <c r="ACN744" s="26"/>
      <c r="ACO744" s="26"/>
      <c r="ACP744" s="26"/>
      <c r="ACQ744" s="26"/>
      <c r="ACR744" s="26"/>
      <c r="ACS744" s="26"/>
      <c r="ACT744" s="26"/>
      <c r="ACU744" s="26"/>
      <c r="ACV744" s="26"/>
      <c r="ACW744" s="26"/>
      <c r="ACX744" s="26"/>
      <c r="ACY744" s="26"/>
      <c r="ACZ744" s="26"/>
      <c r="ADA744" s="26"/>
      <c r="ADB744" s="26"/>
      <c r="ADC744" s="26"/>
      <c r="ADD744" s="26"/>
      <c r="ADE744" s="26"/>
      <c r="ADF744" s="26"/>
      <c r="ADG744" s="26"/>
      <c r="ADH744" s="26"/>
      <c r="ADI744" s="26"/>
      <c r="ADJ744" s="26"/>
      <c r="ADK744" s="26"/>
      <c r="ADL744" s="26"/>
      <c r="ADM744" s="26"/>
      <c r="ADN744" s="26"/>
      <c r="ADO744" s="26"/>
      <c r="ADP744" s="26"/>
      <c r="ADQ744" s="26"/>
      <c r="ADR744" s="26"/>
      <c r="ADS744" s="26"/>
      <c r="ADT744" s="26"/>
      <c r="ADU744" s="26"/>
      <c r="ADV744" s="26"/>
      <c r="ADW744" s="26"/>
      <c r="ADX744" s="26"/>
      <c r="ADY744" s="26"/>
      <c r="ADZ744" s="26"/>
      <c r="AEA744" s="26"/>
      <c r="AEB744" s="26"/>
      <c r="AEC744" s="26"/>
      <c r="AED744" s="26"/>
      <c r="AEE744" s="26"/>
      <c r="AEF744" s="26"/>
      <c r="AEG744" s="26"/>
      <c r="AEH744" s="26"/>
      <c r="AEI744" s="26"/>
      <c r="AEJ744" s="26"/>
      <c r="AEK744" s="26"/>
      <c r="AEL744" s="26"/>
      <c r="AEM744" s="26"/>
      <c r="AEN744" s="26"/>
      <c r="AEO744" s="26"/>
      <c r="AEP744" s="26"/>
      <c r="AEQ744" s="26"/>
      <c r="AER744" s="26"/>
      <c r="AES744" s="26"/>
      <c r="AET744" s="26"/>
      <c r="AEU744" s="26"/>
      <c r="AEV744" s="26"/>
      <c r="AEW744" s="26"/>
      <c r="AEX744" s="26"/>
      <c r="AEY744" s="26"/>
      <c r="AEZ744" s="26"/>
      <c r="AFA744" s="26"/>
      <c r="AFB744" s="26"/>
      <c r="AFC744" s="26"/>
      <c r="AFD744" s="26"/>
      <c r="AFE744" s="26"/>
      <c r="AFF744" s="26"/>
      <c r="AFG744" s="26"/>
      <c r="AFH744" s="26"/>
      <c r="AFI744" s="26"/>
      <c r="AFJ744" s="26"/>
      <c r="AFK744" s="26"/>
      <c r="AFL744" s="26"/>
      <c r="AFM744" s="26"/>
      <c r="AFN744" s="26"/>
      <c r="AFO744" s="26"/>
      <c r="AFP744" s="26"/>
      <c r="AFQ744" s="26"/>
      <c r="AFR744" s="26"/>
      <c r="AFS744" s="26"/>
      <c r="AFT744" s="26"/>
      <c r="AFU744" s="26"/>
      <c r="AFV744" s="26"/>
      <c r="AFW744" s="26"/>
      <c r="AFX744" s="26"/>
      <c r="AFY744" s="26"/>
      <c r="AFZ744" s="26"/>
      <c r="AGA744" s="26"/>
      <c r="AGB744" s="26"/>
      <c r="AGC744" s="26"/>
      <c r="AGD744" s="26"/>
      <c r="AGE744" s="26"/>
      <c r="AGF744" s="26"/>
      <c r="AGG744" s="26"/>
      <c r="AGH744" s="26"/>
      <c r="AGI744" s="26"/>
      <c r="AGJ744" s="26"/>
      <c r="AGK744" s="26"/>
      <c r="AGL744" s="26"/>
      <c r="AGM744" s="26"/>
      <c r="AGN744" s="26"/>
      <c r="AGO744" s="26"/>
    </row>
    <row r="745" spans="371:873" x14ac:dyDescent="0.25">
      <c r="NG745" s="26"/>
      <c r="NH745" s="26"/>
      <c r="NI745" s="26"/>
      <c r="NJ745" s="26"/>
      <c r="NK745" s="26"/>
      <c r="NL745" s="26"/>
      <c r="NM745" s="26"/>
      <c r="NN745" s="26"/>
      <c r="NO745" s="26"/>
      <c r="NP745" s="26"/>
      <c r="NQ745" s="26"/>
      <c r="NR745" s="26"/>
      <c r="NS745" s="26"/>
      <c r="NT745" s="26"/>
      <c r="NU745" s="26"/>
      <c r="NV745" s="26"/>
      <c r="NW745" s="26"/>
      <c r="NX745" s="26"/>
      <c r="NY745" s="26"/>
      <c r="NZ745" s="26"/>
      <c r="OA745" s="26"/>
      <c r="OB745" s="26"/>
      <c r="OC745" s="26"/>
      <c r="OD745" s="26"/>
      <c r="OE745" s="26"/>
      <c r="OF745" s="26"/>
      <c r="OG745" s="26"/>
      <c r="OH745" s="26"/>
      <c r="OI745" s="26"/>
      <c r="OJ745" s="26"/>
      <c r="OK745" s="26"/>
      <c r="OL745" s="26"/>
      <c r="OM745" s="26"/>
      <c r="ON745" s="26"/>
      <c r="OO745" s="26"/>
      <c r="OP745" s="26"/>
      <c r="OQ745" s="26"/>
      <c r="OR745" s="26"/>
      <c r="OS745" s="26"/>
      <c r="OT745" s="26"/>
      <c r="OU745" s="26"/>
      <c r="OV745" s="26"/>
      <c r="OW745" s="26"/>
      <c r="OX745" s="26"/>
      <c r="OY745" s="26"/>
      <c r="OZ745" s="26"/>
      <c r="PA745" s="26"/>
      <c r="PB745" s="26"/>
      <c r="PC745" s="26"/>
      <c r="PD745" s="26"/>
      <c r="PE745" s="26"/>
      <c r="PF745" s="26"/>
      <c r="PG745" s="26"/>
      <c r="PH745" s="26"/>
      <c r="PI745" s="26"/>
      <c r="PJ745" s="26"/>
      <c r="PK745" s="26"/>
      <c r="PL745" s="26"/>
      <c r="PM745" s="26"/>
      <c r="PN745" s="26"/>
      <c r="PO745" s="26"/>
      <c r="PP745" s="26"/>
      <c r="PQ745" s="26"/>
      <c r="PR745" s="26"/>
      <c r="PS745" s="26"/>
      <c r="PT745" s="26"/>
      <c r="PU745" s="26"/>
      <c r="PV745" s="26"/>
      <c r="PW745" s="26"/>
      <c r="PX745" s="26"/>
      <c r="PY745" s="26"/>
      <c r="PZ745" s="26"/>
      <c r="QA745" s="26"/>
      <c r="QB745" s="26"/>
      <c r="QC745" s="26"/>
      <c r="QD745" s="26"/>
      <c r="QE745" s="26"/>
      <c r="QF745" s="26"/>
      <c r="QG745" s="26"/>
      <c r="QH745" s="26"/>
      <c r="QI745" s="26"/>
      <c r="QJ745" s="26"/>
      <c r="QK745" s="26"/>
      <c r="QL745" s="26"/>
      <c r="QM745" s="26"/>
      <c r="QN745" s="26"/>
      <c r="QO745" s="26"/>
      <c r="QP745" s="26"/>
      <c r="QQ745" s="26"/>
      <c r="QR745" s="26"/>
      <c r="QS745" s="26"/>
      <c r="QT745" s="26"/>
      <c r="QU745" s="26"/>
      <c r="QV745" s="26"/>
      <c r="QW745" s="26"/>
      <c r="QX745" s="26"/>
      <c r="QY745" s="26"/>
      <c r="QZ745" s="26"/>
      <c r="RA745" s="26"/>
      <c r="RB745" s="26"/>
      <c r="RC745" s="26"/>
      <c r="RD745" s="26"/>
      <c r="RE745" s="26"/>
      <c r="RF745" s="26"/>
      <c r="RG745" s="26"/>
      <c r="RH745" s="26"/>
      <c r="RI745" s="26"/>
      <c r="RJ745" s="26"/>
      <c r="RK745" s="26"/>
      <c r="RL745" s="26"/>
      <c r="RM745" s="26"/>
      <c r="RN745" s="26"/>
      <c r="RO745" s="26"/>
      <c r="RP745" s="26"/>
      <c r="RQ745" s="26"/>
      <c r="RR745" s="26"/>
      <c r="RS745" s="26"/>
      <c r="RT745" s="26"/>
      <c r="RU745" s="26"/>
      <c r="RV745" s="26"/>
      <c r="RW745" s="26"/>
      <c r="RX745" s="26"/>
      <c r="RY745" s="26"/>
      <c r="RZ745" s="26"/>
      <c r="SA745" s="26"/>
      <c r="SB745" s="26"/>
      <c r="SC745" s="26"/>
      <c r="SD745" s="26"/>
      <c r="SE745" s="26"/>
      <c r="SF745" s="26"/>
      <c r="SG745" s="26"/>
      <c r="SH745" s="26"/>
      <c r="SI745" s="26"/>
      <c r="SJ745" s="26"/>
      <c r="SK745" s="26"/>
      <c r="SL745" s="26"/>
      <c r="SM745" s="26"/>
      <c r="SN745" s="26"/>
      <c r="SO745" s="26"/>
      <c r="SP745" s="26"/>
      <c r="AAV745" s="26"/>
      <c r="AAW745" s="26"/>
      <c r="AAX745" s="26"/>
      <c r="AAY745" s="26"/>
      <c r="AAZ745" s="26"/>
      <c r="ABA745" s="26"/>
      <c r="ABB745" s="26"/>
      <c r="ABC745" s="26"/>
      <c r="ABD745" s="26"/>
      <c r="ABE745" s="26"/>
      <c r="ABF745" s="26"/>
      <c r="ABG745" s="26"/>
      <c r="ABH745" s="26"/>
      <c r="ABI745" s="26"/>
      <c r="ABJ745" s="26"/>
      <c r="ABK745" s="26"/>
      <c r="ABL745" s="26"/>
      <c r="ABM745" s="26"/>
      <c r="ABN745" s="26"/>
      <c r="ABO745" s="26"/>
      <c r="ABP745" s="26"/>
      <c r="ABQ745" s="26"/>
      <c r="ABR745" s="26"/>
      <c r="ABS745" s="26"/>
      <c r="ABT745" s="26"/>
      <c r="ABU745" s="26"/>
      <c r="ABV745" s="26"/>
      <c r="ABW745" s="26"/>
      <c r="ABX745" s="26"/>
      <c r="ABY745" s="26"/>
      <c r="ABZ745" s="26"/>
      <c r="ACA745" s="26"/>
      <c r="ACB745" s="26"/>
      <c r="ACC745" s="26"/>
      <c r="ACD745" s="26"/>
      <c r="ACE745" s="26"/>
      <c r="ACF745" s="26"/>
      <c r="ACG745" s="26"/>
      <c r="ACH745" s="26"/>
      <c r="ACI745" s="26"/>
      <c r="ACJ745" s="26"/>
      <c r="ACK745" s="26"/>
      <c r="ACL745" s="26"/>
      <c r="ACM745" s="26"/>
      <c r="ACN745" s="26"/>
      <c r="ACO745" s="26"/>
      <c r="ACP745" s="26"/>
      <c r="ACQ745" s="26"/>
      <c r="ACR745" s="26"/>
      <c r="ACS745" s="26"/>
      <c r="ACT745" s="26"/>
      <c r="ACU745" s="26"/>
      <c r="ACV745" s="26"/>
      <c r="ACW745" s="26"/>
      <c r="ACX745" s="26"/>
      <c r="ACY745" s="26"/>
      <c r="ACZ745" s="26"/>
      <c r="ADA745" s="26"/>
      <c r="ADB745" s="26"/>
      <c r="ADC745" s="26"/>
      <c r="ADD745" s="26"/>
      <c r="ADE745" s="26"/>
      <c r="ADF745" s="26"/>
      <c r="ADG745" s="26"/>
      <c r="ADH745" s="26"/>
      <c r="ADI745" s="26"/>
      <c r="ADJ745" s="26"/>
      <c r="ADK745" s="26"/>
      <c r="ADL745" s="26"/>
      <c r="ADM745" s="26"/>
      <c r="ADN745" s="26"/>
      <c r="ADO745" s="26"/>
      <c r="ADP745" s="26"/>
      <c r="ADQ745" s="26"/>
      <c r="ADR745" s="26"/>
      <c r="ADS745" s="26"/>
      <c r="ADT745" s="26"/>
      <c r="ADU745" s="26"/>
      <c r="ADV745" s="26"/>
      <c r="ADW745" s="26"/>
      <c r="ADX745" s="26"/>
      <c r="ADY745" s="26"/>
      <c r="ADZ745" s="26"/>
      <c r="AEA745" s="26"/>
      <c r="AEB745" s="26"/>
      <c r="AEC745" s="26"/>
      <c r="AED745" s="26"/>
      <c r="AEE745" s="26"/>
      <c r="AEF745" s="26"/>
      <c r="AEG745" s="26"/>
      <c r="AEH745" s="26"/>
      <c r="AEI745" s="26"/>
      <c r="AEJ745" s="26"/>
      <c r="AEK745" s="26"/>
      <c r="AEL745" s="26"/>
      <c r="AEM745" s="26"/>
      <c r="AEN745" s="26"/>
      <c r="AEO745" s="26"/>
      <c r="AEP745" s="26"/>
      <c r="AEQ745" s="26"/>
      <c r="AER745" s="26"/>
      <c r="AES745" s="26"/>
      <c r="AET745" s="26"/>
      <c r="AEU745" s="26"/>
      <c r="AEV745" s="26"/>
      <c r="AEW745" s="26"/>
      <c r="AEX745" s="26"/>
      <c r="AEY745" s="26"/>
      <c r="AEZ745" s="26"/>
      <c r="AFA745" s="26"/>
      <c r="AFB745" s="26"/>
      <c r="AFC745" s="26"/>
      <c r="AFD745" s="26"/>
      <c r="AFE745" s="26"/>
      <c r="AFF745" s="26"/>
      <c r="AFG745" s="26"/>
      <c r="AFH745" s="26"/>
      <c r="AFI745" s="26"/>
      <c r="AFJ745" s="26"/>
      <c r="AFK745" s="26"/>
      <c r="AFL745" s="26"/>
      <c r="AFM745" s="26"/>
      <c r="AFN745" s="26"/>
      <c r="AFO745" s="26"/>
      <c r="AFP745" s="26"/>
      <c r="AFQ745" s="26"/>
      <c r="AFR745" s="26"/>
      <c r="AFS745" s="26"/>
      <c r="AFT745" s="26"/>
      <c r="AFU745" s="26"/>
      <c r="AFV745" s="26"/>
      <c r="AFW745" s="26"/>
      <c r="AFX745" s="26"/>
      <c r="AFY745" s="26"/>
      <c r="AFZ745" s="26"/>
      <c r="AGA745" s="26"/>
      <c r="AGB745" s="26"/>
      <c r="AGC745" s="26"/>
      <c r="AGD745" s="26"/>
      <c r="AGE745" s="26"/>
      <c r="AGF745" s="26"/>
      <c r="AGG745" s="26"/>
      <c r="AGH745" s="26"/>
      <c r="AGI745" s="26"/>
      <c r="AGJ745" s="26"/>
      <c r="AGK745" s="26"/>
      <c r="AGL745" s="26"/>
      <c r="AGM745" s="26"/>
      <c r="AGN745" s="26"/>
      <c r="AGO745" s="26"/>
    </row>
    <row r="746" spans="371:873" x14ac:dyDescent="0.25">
      <c r="NG746" s="26"/>
      <c r="NH746" s="26"/>
      <c r="NI746" s="26"/>
      <c r="NJ746" s="26"/>
      <c r="NK746" s="26"/>
      <c r="NL746" s="26"/>
      <c r="NM746" s="26"/>
      <c r="NN746" s="26"/>
      <c r="NO746" s="26"/>
      <c r="NP746" s="26"/>
      <c r="NQ746" s="26"/>
      <c r="NR746" s="26"/>
      <c r="NS746" s="26"/>
      <c r="NT746" s="26"/>
      <c r="NU746" s="26"/>
      <c r="NV746" s="26"/>
      <c r="NW746" s="26"/>
      <c r="NX746" s="26"/>
      <c r="NY746" s="26"/>
      <c r="NZ746" s="26"/>
      <c r="OA746" s="26"/>
      <c r="OB746" s="26"/>
      <c r="OC746" s="26"/>
      <c r="OD746" s="26"/>
      <c r="OE746" s="26"/>
      <c r="OF746" s="26"/>
      <c r="OG746" s="26"/>
      <c r="OH746" s="26"/>
      <c r="OI746" s="26"/>
      <c r="OJ746" s="26"/>
      <c r="OK746" s="26"/>
      <c r="OL746" s="26"/>
      <c r="OM746" s="26"/>
      <c r="ON746" s="26"/>
      <c r="OO746" s="26"/>
      <c r="OP746" s="26"/>
      <c r="OQ746" s="26"/>
      <c r="OR746" s="26"/>
      <c r="OS746" s="26"/>
      <c r="OT746" s="26"/>
      <c r="OU746" s="26"/>
      <c r="OV746" s="26"/>
      <c r="OW746" s="26"/>
      <c r="OX746" s="26"/>
      <c r="OY746" s="26"/>
      <c r="OZ746" s="26"/>
      <c r="PA746" s="26"/>
      <c r="PB746" s="26"/>
      <c r="PC746" s="26"/>
      <c r="PD746" s="26"/>
      <c r="PE746" s="26"/>
      <c r="PF746" s="26"/>
      <c r="PG746" s="26"/>
      <c r="PH746" s="26"/>
      <c r="PI746" s="26"/>
      <c r="PJ746" s="26"/>
      <c r="PK746" s="26"/>
      <c r="PL746" s="26"/>
      <c r="PM746" s="26"/>
      <c r="PN746" s="26"/>
      <c r="PO746" s="26"/>
      <c r="PP746" s="26"/>
      <c r="PQ746" s="26"/>
      <c r="PR746" s="26"/>
      <c r="PS746" s="26"/>
      <c r="PT746" s="26"/>
      <c r="PU746" s="26"/>
      <c r="PV746" s="26"/>
      <c r="PW746" s="26"/>
      <c r="PX746" s="26"/>
      <c r="PY746" s="26"/>
      <c r="PZ746" s="26"/>
      <c r="QA746" s="26"/>
      <c r="QB746" s="26"/>
      <c r="QC746" s="26"/>
      <c r="QD746" s="26"/>
      <c r="QE746" s="26"/>
      <c r="QF746" s="26"/>
      <c r="QG746" s="26"/>
      <c r="QH746" s="26"/>
      <c r="QI746" s="26"/>
      <c r="QJ746" s="26"/>
      <c r="QK746" s="26"/>
      <c r="QL746" s="26"/>
      <c r="QM746" s="26"/>
      <c r="QN746" s="26"/>
      <c r="QO746" s="26"/>
      <c r="QP746" s="26"/>
      <c r="QQ746" s="26"/>
      <c r="QR746" s="26"/>
      <c r="QS746" s="26"/>
      <c r="QT746" s="26"/>
      <c r="QU746" s="26"/>
      <c r="QV746" s="26"/>
      <c r="QW746" s="26"/>
      <c r="QX746" s="26"/>
      <c r="QY746" s="26"/>
      <c r="QZ746" s="26"/>
      <c r="RA746" s="26"/>
      <c r="RB746" s="26"/>
      <c r="RC746" s="26"/>
      <c r="RD746" s="26"/>
      <c r="RE746" s="26"/>
      <c r="RF746" s="26"/>
      <c r="RG746" s="26"/>
      <c r="RH746" s="26"/>
      <c r="RI746" s="26"/>
      <c r="RJ746" s="26"/>
      <c r="RK746" s="26"/>
      <c r="RL746" s="26"/>
      <c r="RM746" s="26"/>
      <c r="RN746" s="26"/>
      <c r="RO746" s="26"/>
      <c r="RP746" s="26"/>
      <c r="RQ746" s="26"/>
      <c r="RR746" s="26"/>
      <c r="RS746" s="26"/>
      <c r="RT746" s="26"/>
      <c r="RU746" s="26"/>
      <c r="RV746" s="26"/>
      <c r="RW746" s="26"/>
      <c r="RX746" s="26"/>
      <c r="RY746" s="26"/>
      <c r="RZ746" s="26"/>
      <c r="SA746" s="26"/>
      <c r="SB746" s="26"/>
      <c r="SC746" s="26"/>
      <c r="SD746" s="26"/>
      <c r="SE746" s="26"/>
      <c r="SF746" s="26"/>
      <c r="SG746" s="26"/>
      <c r="SH746" s="26"/>
      <c r="SI746" s="26"/>
      <c r="SJ746" s="26"/>
      <c r="SK746" s="26"/>
      <c r="SL746" s="26"/>
      <c r="SM746" s="26"/>
      <c r="SN746" s="26"/>
      <c r="SO746" s="26"/>
      <c r="SP746" s="26"/>
      <c r="AAV746" s="26"/>
      <c r="AAW746" s="26"/>
      <c r="AAX746" s="26"/>
      <c r="AAY746" s="26"/>
      <c r="AAZ746" s="26"/>
      <c r="ABA746" s="26"/>
      <c r="ABB746" s="26"/>
      <c r="ABC746" s="26"/>
      <c r="ABD746" s="26"/>
      <c r="ABE746" s="26"/>
      <c r="ABF746" s="26"/>
      <c r="ABG746" s="26"/>
      <c r="ABH746" s="26"/>
      <c r="ABI746" s="26"/>
      <c r="ABJ746" s="26"/>
      <c r="ABK746" s="26"/>
      <c r="ABL746" s="26"/>
      <c r="ABM746" s="26"/>
      <c r="ABN746" s="26"/>
      <c r="ABO746" s="26"/>
      <c r="ABP746" s="26"/>
      <c r="ABQ746" s="26"/>
      <c r="ABR746" s="26"/>
      <c r="ABS746" s="26"/>
      <c r="ABT746" s="26"/>
      <c r="ABU746" s="26"/>
      <c r="ABV746" s="26"/>
      <c r="ABW746" s="26"/>
      <c r="ABX746" s="26"/>
      <c r="ABY746" s="26"/>
      <c r="ABZ746" s="26"/>
      <c r="ACA746" s="26"/>
      <c r="ACB746" s="26"/>
      <c r="ACC746" s="26"/>
      <c r="ACD746" s="26"/>
      <c r="ACE746" s="26"/>
      <c r="ACF746" s="26"/>
      <c r="ACG746" s="26"/>
      <c r="ACH746" s="26"/>
      <c r="ACI746" s="26"/>
      <c r="ACJ746" s="26"/>
      <c r="ACK746" s="26"/>
      <c r="ACL746" s="26"/>
      <c r="ACM746" s="26"/>
      <c r="ACN746" s="26"/>
      <c r="ACO746" s="26"/>
      <c r="ACP746" s="26"/>
      <c r="ACQ746" s="26"/>
      <c r="ACR746" s="26"/>
      <c r="ACS746" s="26"/>
      <c r="ACT746" s="26"/>
      <c r="ACU746" s="26"/>
      <c r="ACV746" s="26"/>
      <c r="ACW746" s="26"/>
      <c r="ACX746" s="26"/>
      <c r="ACY746" s="26"/>
      <c r="ACZ746" s="26"/>
      <c r="ADA746" s="26"/>
      <c r="ADB746" s="26"/>
      <c r="ADC746" s="26"/>
      <c r="ADD746" s="26"/>
      <c r="ADE746" s="26"/>
      <c r="ADF746" s="26"/>
      <c r="ADG746" s="26"/>
      <c r="ADH746" s="26"/>
      <c r="ADI746" s="26"/>
      <c r="ADJ746" s="26"/>
      <c r="ADK746" s="26"/>
      <c r="ADL746" s="26"/>
      <c r="ADM746" s="26"/>
      <c r="ADN746" s="26"/>
      <c r="ADO746" s="26"/>
      <c r="ADP746" s="26"/>
      <c r="ADQ746" s="26"/>
      <c r="ADR746" s="26"/>
      <c r="ADS746" s="26"/>
      <c r="ADT746" s="26"/>
      <c r="ADU746" s="26"/>
      <c r="ADV746" s="26"/>
      <c r="ADW746" s="26"/>
      <c r="ADX746" s="26"/>
      <c r="ADY746" s="26"/>
      <c r="ADZ746" s="26"/>
      <c r="AEA746" s="26"/>
      <c r="AEB746" s="26"/>
      <c r="AEC746" s="26"/>
      <c r="AED746" s="26"/>
      <c r="AEE746" s="26"/>
      <c r="AEF746" s="26"/>
      <c r="AEG746" s="26"/>
      <c r="AEH746" s="26"/>
      <c r="AEI746" s="26"/>
      <c r="AEJ746" s="26"/>
      <c r="AEK746" s="26"/>
      <c r="AEL746" s="26"/>
      <c r="AEM746" s="26"/>
      <c r="AEN746" s="26"/>
      <c r="AEO746" s="26"/>
      <c r="AEP746" s="26"/>
      <c r="AEQ746" s="26"/>
      <c r="AER746" s="26"/>
      <c r="AES746" s="26"/>
      <c r="AET746" s="26"/>
      <c r="AEU746" s="26"/>
      <c r="AEV746" s="26"/>
      <c r="AEW746" s="26"/>
      <c r="AEX746" s="26"/>
      <c r="AEY746" s="26"/>
      <c r="AEZ746" s="26"/>
      <c r="AFA746" s="26"/>
      <c r="AFB746" s="26"/>
      <c r="AFC746" s="26"/>
      <c r="AFD746" s="26"/>
      <c r="AFE746" s="26"/>
      <c r="AFF746" s="26"/>
      <c r="AFG746" s="26"/>
      <c r="AFH746" s="26"/>
      <c r="AFI746" s="26"/>
      <c r="AFJ746" s="26"/>
      <c r="AFK746" s="26"/>
      <c r="AFL746" s="26"/>
      <c r="AFM746" s="26"/>
      <c r="AFN746" s="26"/>
      <c r="AFO746" s="26"/>
      <c r="AFP746" s="26"/>
      <c r="AFQ746" s="26"/>
      <c r="AFR746" s="26"/>
      <c r="AFS746" s="26"/>
      <c r="AFT746" s="26"/>
      <c r="AFU746" s="26"/>
      <c r="AFV746" s="26"/>
      <c r="AFW746" s="26"/>
      <c r="AFX746" s="26"/>
      <c r="AFY746" s="26"/>
      <c r="AFZ746" s="26"/>
      <c r="AGA746" s="26"/>
      <c r="AGB746" s="26"/>
      <c r="AGC746" s="26"/>
      <c r="AGD746" s="26"/>
      <c r="AGE746" s="26"/>
      <c r="AGF746" s="26"/>
      <c r="AGG746" s="26"/>
      <c r="AGH746" s="26"/>
      <c r="AGI746" s="26"/>
      <c r="AGJ746" s="26"/>
      <c r="AGK746" s="26"/>
      <c r="AGL746" s="26"/>
      <c r="AGM746" s="26"/>
      <c r="AGN746" s="26"/>
      <c r="AGO746" s="26"/>
    </row>
    <row r="747" spans="371:873" x14ac:dyDescent="0.25">
      <c r="NG747" s="26"/>
      <c r="NH747" s="26"/>
      <c r="NI747" s="26"/>
      <c r="NJ747" s="26"/>
      <c r="NK747" s="26"/>
      <c r="NL747" s="26"/>
      <c r="NM747" s="26"/>
      <c r="NN747" s="26"/>
      <c r="NO747" s="26"/>
      <c r="NP747" s="26"/>
      <c r="NQ747" s="26"/>
      <c r="NR747" s="26"/>
      <c r="NS747" s="26"/>
      <c r="NT747" s="26"/>
      <c r="NU747" s="26"/>
      <c r="NV747" s="26"/>
      <c r="NW747" s="26"/>
      <c r="NX747" s="26"/>
      <c r="NY747" s="26"/>
      <c r="NZ747" s="26"/>
      <c r="OA747" s="26"/>
      <c r="OB747" s="26"/>
      <c r="OC747" s="26"/>
      <c r="OD747" s="26"/>
      <c r="OE747" s="26"/>
      <c r="OF747" s="26"/>
      <c r="OG747" s="26"/>
      <c r="OH747" s="26"/>
      <c r="OI747" s="26"/>
      <c r="OJ747" s="26"/>
      <c r="OK747" s="26"/>
      <c r="OL747" s="26"/>
      <c r="OM747" s="26"/>
      <c r="ON747" s="26"/>
      <c r="OO747" s="26"/>
      <c r="OP747" s="26"/>
      <c r="OQ747" s="26"/>
      <c r="OR747" s="26"/>
      <c r="OS747" s="26"/>
      <c r="OT747" s="26"/>
      <c r="OU747" s="26"/>
      <c r="OV747" s="26"/>
      <c r="OW747" s="26"/>
      <c r="OX747" s="26"/>
      <c r="OY747" s="26"/>
      <c r="OZ747" s="26"/>
      <c r="PA747" s="26"/>
      <c r="PB747" s="26"/>
      <c r="PC747" s="26"/>
      <c r="PD747" s="26"/>
      <c r="PE747" s="26"/>
      <c r="PF747" s="26"/>
      <c r="PG747" s="26"/>
      <c r="PH747" s="26"/>
      <c r="PI747" s="26"/>
      <c r="PJ747" s="26"/>
      <c r="PK747" s="26"/>
      <c r="PL747" s="26"/>
      <c r="PM747" s="26"/>
      <c r="PN747" s="26"/>
      <c r="PO747" s="26"/>
      <c r="PP747" s="26"/>
      <c r="PQ747" s="26"/>
      <c r="PR747" s="26"/>
      <c r="PS747" s="26"/>
      <c r="PT747" s="26"/>
      <c r="PU747" s="26"/>
      <c r="PV747" s="26"/>
      <c r="PW747" s="26"/>
      <c r="PX747" s="26"/>
      <c r="PY747" s="26"/>
      <c r="PZ747" s="26"/>
      <c r="QA747" s="26"/>
      <c r="QB747" s="26"/>
      <c r="QC747" s="26"/>
      <c r="QD747" s="26"/>
      <c r="QE747" s="26"/>
      <c r="QF747" s="26"/>
      <c r="QG747" s="26"/>
      <c r="QH747" s="26"/>
      <c r="QI747" s="26"/>
      <c r="QJ747" s="26"/>
      <c r="QK747" s="26"/>
      <c r="QL747" s="26"/>
      <c r="QM747" s="26"/>
      <c r="QN747" s="26"/>
      <c r="QO747" s="26"/>
      <c r="QP747" s="26"/>
      <c r="QQ747" s="26"/>
      <c r="QR747" s="26"/>
      <c r="QS747" s="26"/>
      <c r="QT747" s="26"/>
      <c r="QU747" s="26"/>
      <c r="QV747" s="26"/>
      <c r="QW747" s="26"/>
      <c r="QX747" s="26"/>
      <c r="QY747" s="26"/>
      <c r="QZ747" s="26"/>
      <c r="RA747" s="26"/>
      <c r="RB747" s="26"/>
      <c r="RC747" s="26"/>
      <c r="RD747" s="26"/>
      <c r="RE747" s="26"/>
      <c r="RF747" s="26"/>
      <c r="RG747" s="26"/>
      <c r="RH747" s="26"/>
      <c r="RI747" s="26"/>
      <c r="RJ747" s="26"/>
      <c r="RK747" s="26"/>
      <c r="RL747" s="26"/>
      <c r="RM747" s="26"/>
      <c r="RN747" s="26"/>
      <c r="RO747" s="26"/>
      <c r="RP747" s="26"/>
      <c r="RQ747" s="26"/>
      <c r="RR747" s="26"/>
      <c r="RS747" s="26"/>
      <c r="RT747" s="26"/>
      <c r="RU747" s="26"/>
      <c r="RV747" s="26"/>
      <c r="RW747" s="26"/>
      <c r="RX747" s="26"/>
      <c r="RY747" s="26"/>
      <c r="RZ747" s="26"/>
      <c r="SA747" s="26"/>
      <c r="SB747" s="26"/>
      <c r="SC747" s="26"/>
      <c r="SD747" s="26"/>
      <c r="SE747" s="26"/>
      <c r="SF747" s="26"/>
      <c r="SG747" s="26"/>
      <c r="SH747" s="26"/>
      <c r="SI747" s="26"/>
      <c r="SJ747" s="26"/>
      <c r="SK747" s="26"/>
      <c r="SL747" s="26"/>
      <c r="SM747" s="26"/>
      <c r="SN747" s="26"/>
      <c r="SO747" s="26"/>
      <c r="SP747" s="26"/>
      <c r="AAV747" s="26"/>
      <c r="AAW747" s="26"/>
      <c r="AAX747" s="26"/>
      <c r="AAY747" s="26"/>
      <c r="AAZ747" s="26"/>
      <c r="ABA747" s="26"/>
      <c r="ABB747" s="26"/>
      <c r="ABC747" s="26"/>
      <c r="ABD747" s="26"/>
      <c r="ABE747" s="26"/>
      <c r="ABF747" s="26"/>
      <c r="ABG747" s="26"/>
      <c r="ABH747" s="26"/>
      <c r="ABI747" s="26"/>
      <c r="ABJ747" s="26"/>
      <c r="ABK747" s="26"/>
      <c r="ABL747" s="26"/>
      <c r="ABM747" s="26"/>
      <c r="ABN747" s="26"/>
      <c r="ABO747" s="26"/>
      <c r="ABP747" s="26"/>
      <c r="ABQ747" s="26"/>
      <c r="ABR747" s="26"/>
      <c r="ABS747" s="26"/>
      <c r="ABT747" s="26"/>
      <c r="ABU747" s="26"/>
      <c r="ABV747" s="26"/>
      <c r="ABW747" s="26"/>
      <c r="ABX747" s="26"/>
      <c r="ABY747" s="26"/>
      <c r="ABZ747" s="26"/>
      <c r="ACA747" s="26"/>
      <c r="ACB747" s="26"/>
      <c r="ACC747" s="26"/>
      <c r="ACD747" s="26"/>
      <c r="ACE747" s="26"/>
      <c r="ACF747" s="26"/>
      <c r="ACG747" s="26"/>
      <c r="ACH747" s="26"/>
      <c r="ACI747" s="26"/>
      <c r="ACJ747" s="26"/>
      <c r="ACK747" s="26"/>
      <c r="ACL747" s="26"/>
      <c r="ACM747" s="26"/>
      <c r="ACN747" s="26"/>
      <c r="ACO747" s="26"/>
      <c r="ACP747" s="26"/>
      <c r="ACQ747" s="26"/>
      <c r="ACR747" s="26"/>
      <c r="ACS747" s="26"/>
      <c r="ACT747" s="26"/>
      <c r="ACU747" s="26"/>
      <c r="ACV747" s="26"/>
      <c r="ACW747" s="26"/>
      <c r="ACX747" s="26"/>
      <c r="ACY747" s="26"/>
      <c r="ACZ747" s="26"/>
      <c r="ADA747" s="26"/>
      <c r="ADB747" s="26"/>
      <c r="ADC747" s="26"/>
      <c r="ADD747" s="26"/>
      <c r="ADE747" s="26"/>
      <c r="ADF747" s="26"/>
      <c r="ADG747" s="26"/>
      <c r="ADH747" s="26"/>
      <c r="ADI747" s="26"/>
      <c r="ADJ747" s="26"/>
      <c r="ADK747" s="26"/>
      <c r="ADL747" s="26"/>
      <c r="ADM747" s="26"/>
      <c r="ADN747" s="26"/>
      <c r="ADO747" s="26"/>
      <c r="ADP747" s="26"/>
      <c r="ADQ747" s="26"/>
      <c r="ADR747" s="26"/>
      <c r="ADS747" s="26"/>
      <c r="ADT747" s="26"/>
      <c r="ADU747" s="26"/>
      <c r="ADV747" s="26"/>
      <c r="ADW747" s="26"/>
      <c r="ADX747" s="26"/>
      <c r="ADY747" s="26"/>
      <c r="ADZ747" s="26"/>
      <c r="AEA747" s="26"/>
      <c r="AEB747" s="26"/>
      <c r="AEC747" s="26"/>
      <c r="AED747" s="26"/>
      <c r="AEE747" s="26"/>
      <c r="AEF747" s="26"/>
      <c r="AEG747" s="26"/>
      <c r="AEH747" s="26"/>
      <c r="AEI747" s="26"/>
      <c r="AEJ747" s="26"/>
      <c r="AEK747" s="26"/>
      <c r="AEL747" s="26"/>
      <c r="AEM747" s="26"/>
      <c r="AEN747" s="26"/>
      <c r="AEO747" s="26"/>
      <c r="AEP747" s="26"/>
      <c r="AEQ747" s="26"/>
      <c r="AER747" s="26"/>
      <c r="AES747" s="26"/>
      <c r="AET747" s="26"/>
      <c r="AEU747" s="26"/>
      <c r="AEV747" s="26"/>
      <c r="AEW747" s="26"/>
      <c r="AEX747" s="26"/>
      <c r="AEY747" s="26"/>
      <c r="AEZ747" s="26"/>
      <c r="AFA747" s="26"/>
      <c r="AFB747" s="26"/>
      <c r="AFC747" s="26"/>
      <c r="AFD747" s="26"/>
      <c r="AFE747" s="26"/>
      <c r="AFF747" s="26"/>
      <c r="AFG747" s="26"/>
      <c r="AFH747" s="26"/>
      <c r="AFI747" s="26"/>
      <c r="AFJ747" s="26"/>
      <c r="AFK747" s="26"/>
      <c r="AFL747" s="26"/>
      <c r="AFM747" s="26"/>
      <c r="AFN747" s="26"/>
      <c r="AFO747" s="26"/>
      <c r="AFP747" s="26"/>
      <c r="AFQ747" s="26"/>
      <c r="AFR747" s="26"/>
      <c r="AFS747" s="26"/>
      <c r="AFT747" s="26"/>
      <c r="AFU747" s="26"/>
      <c r="AFV747" s="26"/>
      <c r="AFW747" s="26"/>
      <c r="AFX747" s="26"/>
      <c r="AFY747" s="26"/>
      <c r="AFZ747" s="26"/>
      <c r="AGA747" s="26"/>
      <c r="AGB747" s="26"/>
      <c r="AGC747" s="26"/>
      <c r="AGD747" s="26"/>
      <c r="AGE747" s="26"/>
      <c r="AGF747" s="26"/>
      <c r="AGG747" s="26"/>
      <c r="AGH747" s="26"/>
      <c r="AGI747" s="26"/>
      <c r="AGJ747" s="26"/>
      <c r="AGK747" s="26"/>
      <c r="AGL747" s="26"/>
      <c r="AGM747" s="26"/>
      <c r="AGN747" s="26"/>
      <c r="AGO747" s="26"/>
    </row>
    <row r="748" spans="371:873" x14ac:dyDescent="0.25">
      <c r="NG748" s="26"/>
      <c r="NH748" s="26"/>
      <c r="NI748" s="26"/>
      <c r="NJ748" s="26"/>
      <c r="NK748" s="26"/>
      <c r="NL748" s="26"/>
      <c r="NM748" s="26"/>
      <c r="NN748" s="26"/>
      <c r="NO748" s="26"/>
      <c r="NP748" s="26"/>
      <c r="NQ748" s="26"/>
      <c r="NR748" s="26"/>
      <c r="NS748" s="26"/>
      <c r="NT748" s="26"/>
      <c r="NU748" s="26"/>
      <c r="NV748" s="26"/>
      <c r="NW748" s="26"/>
      <c r="NX748" s="26"/>
      <c r="NY748" s="26"/>
      <c r="NZ748" s="26"/>
      <c r="OA748" s="26"/>
      <c r="OB748" s="26"/>
      <c r="OC748" s="26"/>
      <c r="OD748" s="26"/>
      <c r="OE748" s="26"/>
      <c r="OF748" s="26"/>
      <c r="OG748" s="26"/>
      <c r="OH748" s="26"/>
      <c r="OI748" s="26"/>
      <c r="OJ748" s="26"/>
      <c r="OK748" s="26"/>
      <c r="OL748" s="26"/>
      <c r="OM748" s="26"/>
      <c r="ON748" s="26"/>
      <c r="OO748" s="26"/>
      <c r="OP748" s="26"/>
      <c r="OQ748" s="26"/>
      <c r="OR748" s="26"/>
      <c r="OS748" s="26"/>
      <c r="OT748" s="26"/>
      <c r="OU748" s="26"/>
      <c r="OV748" s="26"/>
      <c r="OW748" s="26"/>
      <c r="OX748" s="26"/>
      <c r="OY748" s="26"/>
      <c r="OZ748" s="26"/>
      <c r="PA748" s="26"/>
      <c r="PB748" s="26"/>
      <c r="PC748" s="26"/>
      <c r="PD748" s="26"/>
      <c r="PE748" s="26"/>
      <c r="PF748" s="26"/>
      <c r="PG748" s="26"/>
      <c r="PH748" s="26"/>
      <c r="PI748" s="26"/>
      <c r="PJ748" s="26"/>
      <c r="PK748" s="26"/>
      <c r="PL748" s="26"/>
      <c r="PM748" s="26"/>
      <c r="PN748" s="26"/>
      <c r="PO748" s="26"/>
      <c r="PP748" s="26"/>
      <c r="PQ748" s="26"/>
      <c r="PR748" s="26"/>
      <c r="PS748" s="26"/>
      <c r="PT748" s="26"/>
      <c r="PU748" s="26"/>
      <c r="PV748" s="26"/>
      <c r="PW748" s="26"/>
      <c r="PX748" s="26"/>
      <c r="PY748" s="26"/>
      <c r="PZ748" s="26"/>
      <c r="QA748" s="26"/>
      <c r="QB748" s="26"/>
      <c r="QC748" s="26"/>
      <c r="QD748" s="26"/>
      <c r="QE748" s="26"/>
      <c r="QF748" s="26"/>
      <c r="QG748" s="26"/>
      <c r="QH748" s="26"/>
      <c r="QI748" s="26"/>
      <c r="QJ748" s="26"/>
      <c r="QK748" s="26"/>
      <c r="QL748" s="26"/>
      <c r="QM748" s="26"/>
      <c r="QN748" s="26"/>
      <c r="QO748" s="26"/>
      <c r="QP748" s="26"/>
      <c r="QQ748" s="26"/>
      <c r="QR748" s="26"/>
      <c r="QS748" s="26"/>
      <c r="QT748" s="26"/>
      <c r="QU748" s="26"/>
      <c r="QV748" s="26"/>
      <c r="QW748" s="26"/>
      <c r="QX748" s="26"/>
      <c r="QY748" s="26"/>
      <c r="QZ748" s="26"/>
      <c r="RA748" s="26"/>
      <c r="RB748" s="26"/>
      <c r="RC748" s="26"/>
      <c r="RD748" s="26"/>
      <c r="RE748" s="26"/>
      <c r="RF748" s="26"/>
      <c r="RG748" s="26"/>
      <c r="RH748" s="26"/>
      <c r="RI748" s="26"/>
      <c r="RJ748" s="26"/>
      <c r="RK748" s="26"/>
      <c r="RL748" s="26"/>
      <c r="RM748" s="26"/>
      <c r="RN748" s="26"/>
      <c r="RO748" s="26"/>
      <c r="RP748" s="26"/>
      <c r="RQ748" s="26"/>
      <c r="RR748" s="26"/>
      <c r="RS748" s="26"/>
      <c r="RT748" s="26"/>
      <c r="RU748" s="26"/>
      <c r="RV748" s="26"/>
      <c r="RW748" s="26"/>
      <c r="RX748" s="26"/>
      <c r="RY748" s="26"/>
      <c r="RZ748" s="26"/>
      <c r="SA748" s="26"/>
      <c r="SB748" s="26"/>
      <c r="SC748" s="26"/>
      <c r="SD748" s="26"/>
      <c r="SE748" s="26"/>
      <c r="SF748" s="26"/>
      <c r="SG748" s="26"/>
      <c r="SH748" s="26"/>
      <c r="SI748" s="26"/>
      <c r="SJ748" s="26"/>
      <c r="SK748" s="26"/>
      <c r="SL748" s="26"/>
      <c r="SM748" s="26"/>
      <c r="SN748" s="26"/>
      <c r="SO748" s="26"/>
      <c r="SP748" s="26"/>
      <c r="AAV748" s="26"/>
      <c r="AAW748" s="26"/>
      <c r="AAX748" s="26"/>
      <c r="AAY748" s="26"/>
      <c r="AAZ748" s="26"/>
      <c r="ABA748" s="26"/>
      <c r="ABB748" s="26"/>
      <c r="ABC748" s="26"/>
      <c r="ABD748" s="26"/>
      <c r="ABE748" s="26"/>
      <c r="ABF748" s="26"/>
      <c r="ABG748" s="26"/>
      <c r="ABH748" s="26"/>
      <c r="ABI748" s="26"/>
      <c r="ABJ748" s="26"/>
      <c r="ABK748" s="26"/>
      <c r="ABL748" s="26"/>
      <c r="ABM748" s="26"/>
      <c r="ABN748" s="26"/>
      <c r="ABO748" s="26"/>
      <c r="ABP748" s="26"/>
      <c r="ABQ748" s="26"/>
      <c r="ABR748" s="26"/>
      <c r="ABS748" s="26"/>
      <c r="ABT748" s="26"/>
      <c r="ABU748" s="26"/>
      <c r="ABV748" s="26"/>
      <c r="ABW748" s="26"/>
      <c r="ABX748" s="26"/>
      <c r="ABY748" s="26"/>
      <c r="ABZ748" s="26"/>
      <c r="ACA748" s="26"/>
      <c r="ACB748" s="26"/>
      <c r="ACC748" s="26"/>
      <c r="ACD748" s="26"/>
      <c r="ACE748" s="26"/>
      <c r="ACF748" s="26"/>
      <c r="ACG748" s="26"/>
      <c r="ACH748" s="26"/>
      <c r="ACI748" s="26"/>
      <c r="ACJ748" s="26"/>
      <c r="ACK748" s="26"/>
      <c r="ACL748" s="26"/>
      <c r="ACM748" s="26"/>
      <c r="ACN748" s="26"/>
      <c r="ACO748" s="26"/>
      <c r="ACP748" s="26"/>
      <c r="ACQ748" s="26"/>
      <c r="ACR748" s="26"/>
      <c r="ACS748" s="26"/>
      <c r="ACT748" s="26"/>
      <c r="ACU748" s="26"/>
      <c r="ACV748" s="26"/>
      <c r="ACW748" s="26"/>
      <c r="ACX748" s="26"/>
      <c r="ACY748" s="26"/>
      <c r="ACZ748" s="26"/>
      <c r="ADA748" s="26"/>
      <c r="ADB748" s="26"/>
      <c r="ADC748" s="26"/>
      <c r="ADD748" s="26"/>
      <c r="ADE748" s="26"/>
      <c r="ADF748" s="26"/>
      <c r="ADG748" s="26"/>
      <c r="ADH748" s="26"/>
      <c r="ADI748" s="26"/>
      <c r="ADJ748" s="26"/>
      <c r="ADK748" s="26"/>
      <c r="ADL748" s="26"/>
      <c r="ADM748" s="26"/>
      <c r="ADN748" s="26"/>
      <c r="ADO748" s="26"/>
      <c r="ADP748" s="26"/>
      <c r="ADQ748" s="26"/>
      <c r="ADR748" s="26"/>
      <c r="ADS748" s="26"/>
      <c r="ADT748" s="26"/>
      <c r="ADU748" s="26"/>
      <c r="ADV748" s="26"/>
      <c r="ADW748" s="26"/>
      <c r="ADX748" s="26"/>
      <c r="ADY748" s="26"/>
      <c r="ADZ748" s="26"/>
      <c r="AEA748" s="26"/>
      <c r="AEB748" s="26"/>
      <c r="AEC748" s="26"/>
      <c r="AED748" s="26"/>
      <c r="AEE748" s="26"/>
      <c r="AEF748" s="26"/>
      <c r="AEG748" s="26"/>
      <c r="AEH748" s="26"/>
      <c r="AEI748" s="26"/>
      <c r="AEJ748" s="26"/>
      <c r="AEK748" s="26"/>
      <c r="AEL748" s="26"/>
      <c r="AEM748" s="26"/>
      <c r="AEN748" s="26"/>
      <c r="AEO748" s="26"/>
      <c r="AEP748" s="26"/>
      <c r="AEQ748" s="26"/>
      <c r="AER748" s="26"/>
      <c r="AES748" s="26"/>
      <c r="AET748" s="26"/>
      <c r="AEU748" s="26"/>
      <c r="AEV748" s="26"/>
      <c r="AEW748" s="26"/>
      <c r="AEX748" s="26"/>
      <c r="AEY748" s="26"/>
      <c r="AEZ748" s="26"/>
      <c r="AFA748" s="26"/>
      <c r="AFB748" s="26"/>
      <c r="AFC748" s="26"/>
      <c r="AFD748" s="26"/>
      <c r="AFE748" s="26"/>
      <c r="AFF748" s="26"/>
      <c r="AFG748" s="26"/>
      <c r="AFH748" s="26"/>
      <c r="AFI748" s="26"/>
      <c r="AFJ748" s="26"/>
      <c r="AFK748" s="26"/>
      <c r="AFL748" s="26"/>
      <c r="AFM748" s="26"/>
      <c r="AFN748" s="26"/>
      <c r="AFO748" s="26"/>
      <c r="AFP748" s="26"/>
      <c r="AFQ748" s="26"/>
      <c r="AFR748" s="26"/>
      <c r="AFS748" s="26"/>
      <c r="AFT748" s="26"/>
      <c r="AFU748" s="26"/>
      <c r="AFV748" s="26"/>
      <c r="AFW748" s="26"/>
      <c r="AFX748" s="26"/>
      <c r="AFY748" s="26"/>
      <c r="AFZ748" s="26"/>
      <c r="AGA748" s="26"/>
      <c r="AGB748" s="26"/>
      <c r="AGC748" s="26"/>
      <c r="AGD748" s="26"/>
      <c r="AGE748" s="26"/>
      <c r="AGF748" s="26"/>
      <c r="AGG748" s="26"/>
      <c r="AGH748" s="26"/>
      <c r="AGI748" s="26"/>
      <c r="AGJ748" s="26"/>
      <c r="AGK748" s="26"/>
      <c r="AGL748" s="26"/>
      <c r="AGM748" s="26"/>
      <c r="AGN748" s="26"/>
      <c r="AGO748" s="26"/>
    </row>
    <row r="749" spans="371:873" x14ac:dyDescent="0.25">
      <c r="NG749" s="26"/>
      <c r="NH749" s="26"/>
      <c r="NI749" s="26"/>
      <c r="NJ749" s="26"/>
      <c r="NK749" s="26"/>
      <c r="NL749" s="26"/>
      <c r="NM749" s="26"/>
      <c r="NN749" s="26"/>
      <c r="NO749" s="26"/>
      <c r="NP749" s="26"/>
      <c r="NQ749" s="26"/>
      <c r="NR749" s="26"/>
      <c r="NS749" s="26"/>
      <c r="NT749" s="26"/>
      <c r="NU749" s="26"/>
      <c r="NV749" s="26"/>
      <c r="NW749" s="26"/>
      <c r="NX749" s="26"/>
      <c r="NY749" s="26"/>
      <c r="NZ749" s="26"/>
      <c r="OA749" s="26"/>
      <c r="OB749" s="26"/>
      <c r="OC749" s="26"/>
      <c r="OD749" s="26"/>
      <c r="OE749" s="26"/>
      <c r="OF749" s="26"/>
      <c r="OG749" s="26"/>
      <c r="OH749" s="26"/>
      <c r="OI749" s="26"/>
      <c r="OJ749" s="26"/>
      <c r="OK749" s="26"/>
      <c r="OL749" s="26"/>
      <c r="OM749" s="26"/>
      <c r="ON749" s="26"/>
      <c r="OO749" s="26"/>
      <c r="OP749" s="26"/>
      <c r="OQ749" s="26"/>
      <c r="OR749" s="26"/>
      <c r="OS749" s="26"/>
      <c r="OT749" s="26"/>
      <c r="OU749" s="26"/>
      <c r="OV749" s="26"/>
      <c r="OW749" s="26"/>
      <c r="OX749" s="26"/>
      <c r="OY749" s="26"/>
      <c r="OZ749" s="26"/>
      <c r="PA749" s="26"/>
      <c r="PB749" s="26"/>
      <c r="PC749" s="26"/>
      <c r="PD749" s="26"/>
      <c r="PE749" s="26"/>
      <c r="PF749" s="26"/>
      <c r="PG749" s="26"/>
      <c r="PH749" s="26"/>
      <c r="PI749" s="26"/>
      <c r="PJ749" s="26"/>
      <c r="PK749" s="26"/>
      <c r="PL749" s="26"/>
      <c r="PM749" s="26"/>
      <c r="PN749" s="26"/>
      <c r="PO749" s="26"/>
      <c r="PP749" s="26"/>
      <c r="PQ749" s="26"/>
      <c r="PR749" s="26"/>
      <c r="PS749" s="26"/>
      <c r="PT749" s="26"/>
      <c r="PU749" s="26"/>
      <c r="PV749" s="26"/>
      <c r="PW749" s="26"/>
      <c r="PX749" s="26"/>
      <c r="PY749" s="26"/>
      <c r="PZ749" s="26"/>
      <c r="QA749" s="26"/>
      <c r="QB749" s="26"/>
      <c r="QC749" s="26"/>
      <c r="QD749" s="26"/>
      <c r="QE749" s="26"/>
      <c r="QF749" s="26"/>
      <c r="QG749" s="26"/>
      <c r="QH749" s="26"/>
      <c r="QI749" s="26"/>
      <c r="QJ749" s="26"/>
      <c r="QK749" s="26"/>
      <c r="QL749" s="26"/>
      <c r="QM749" s="26"/>
      <c r="QN749" s="26"/>
      <c r="QO749" s="26"/>
      <c r="QP749" s="26"/>
      <c r="QQ749" s="26"/>
      <c r="QR749" s="26"/>
      <c r="QS749" s="26"/>
      <c r="QT749" s="26"/>
      <c r="QU749" s="26"/>
      <c r="QV749" s="26"/>
      <c r="QW749" s="26"/>
      <c r="QX749" s="26"/>
      <c r="QY749" s="26"/>
      <c r="QZ749" s="26"/>
      <c r="RA749" s="26"/>
      <c r="RB749" s="26"/>
      <c r="RC749" s="26"/>
      <c r="RD749" s="26"/>
      <c r="RE749" s="26"/>
      <c r="RF749" s="26"/>
      <c r="RG749" s="26"/>
      <c r="RH749" s="26"/>
      <c r="RI749" s="26"/>
      <c r="RJ749" s="26"/>
      <c r="RK749" s="26"/>
      <c r="RL749" s="26"/>
      <c r="RM749" s="26"/>
      <c r="RN749" s="26"/>
      <c r="RO749" s="26"/>
      <c r="RP749" s="26"/>
      <c r="RQ749" s="26"/>
      <c r="RR749" s="26"/>
      <c r="RS749" s="26"/>
      <c r="RT749" s="26"/>
      <c r="RU749" s="26"/>
      <c r="RV749" s="26"/>
      <c r="RW749" s="26"/>
      <c r="RX749" s="26"/>
      <c r="RY749" s="26"/>
      <c r="RZ749" s="26"/>
      <c r="SA749" s="26"/>
      <c r="SB749" s="26"/>
      <c r="SC749" s="26"/>
      <c r="SD749" s="26"/>
      <c r="SE749" s="26"/>
      <c r="SF749" s="26"/>
      <c r="SG749" s="26"/>
      <c r="SH749" s="26"/>
      <c r="SI749" s="26"/>
      <c r="SJ749" s="26"/>
      <c r="SK749" s="26"/>
      <c r="SL749" s="26"/>
      <c r="SM749" s="26"/>
      <c r="SN749" s="26"/>
      <c r="SO749" s="26"/>
      <c r="SP749" s="26"/>
      <c r="AAV749" s="26"/>
      <c r="AAW749" s="26"/>
      <c r="AAX749" s="26"/>
      <c r="AAY749" s="26"/>
      <c r="AAZ749" s="26"/>
      <c r="ABA749" s="26"/>
      <c r="ABB749" s="26"/>
      <c r="ABC749" s="26"/>
      <c r="ABD749" s="26"/>
      <c r="ABE749" s="26"/>
      <c r="ABF749" s="26"/>
      <c r="ABG749" s="26"/>
      <c r="ABH749" s="26"/>
      <c r="ABI749" s="26"/>
      <c r="ABJ749" s="26"/>
      <c r="ABK749" s="26"/>
      <c r="ABL749" s="26"/>
      <c r="ABM749" s="26"/>
      <c r="ABN749" s="26"/>
      <c r="ABO749" s="26"/>
      <c r="ABP749" s="26"/>
      <c r="ABQ749" s="26"/>
      <c r="ABR749" s="26"/>
      <c r="ABS749" s="26"/>
      <c r="ABT749" s="26"/>
      <c r="ABU749" s="26"/>
      <c r="ABV749" s="26"/>
      <c r="ABW749" s="26"/>
      <c r="ABX749" s="26"/>
      <c r="ABY749" s="26"/>
      <c r="ABZ749" s="26"/>
      <c r="ACA749" s="26"/>
      <c r="ACB749" s="26"/>
      <c r="ACC749" s="26"/>
      <c r="ACD749" s="26"/>
      <c r="ACE749" s="26"/>
      <c r="ACF749" s="26"/>
      <c r="ACG749" s="26"/>
      <c r="ACH749" s="26"/>
      <c r="ACI749" s="26"/>
      <c r="ACJ749" s="26"/>
      <c r="ACK749" s="26"/>
      <c r="ACL749" s="26"/>
      <c r="ACM749" s="26"/>
      <c r="ACN749" s="26"/>
      <c r="ACO749" s="26"/>
      <c r="ACP749" s="26"/>
      <c r="ACQ749" s="26"/>
      <c r="ACR749" s="26"/>
      <c r="ACS749" s="26"/>
      <c r="ACT749" s="26"/>
      <c r="ACU749" s="26"/>
      <c r="ACV749" s="26"/>
      <c r="ACW749" s="26"/>
      <c r="ACX749" s="26"/>
      <c r="ACY749" s="26"/>
      <c r="ACZ749" s="26"/>
      <c r="ADA749" s="26"/>
      <c r="ADB749" s="26"/>
      <c r="ADC749" s="26"/>
      <c r="ADD749" s="26"/>
      <c r="ADE749" s="26"/>
      <c r="ADF749" s="26"/>
      <c r="ADG749" s="26"/>
      <c r="ADH749" s="26"/>
      <c r="ADI749" s="26"/>
      <c r="ADJ749" s="26"/>
      <c r="ADK749" s="26"/>
      <c r="ADL749" s="26"/>
      <c r="ADM749" s="26"/>
      <c r="ADN749" s="26"/>
      <c r="ADO749" s="26"/>
      <c r="ADP749" s="26"/>
      <c r="ADQ749" s="26"/>
      <c r="ADR749" s="26"/>
      <c r="ADS749" s="26"/>
      <c r="ADT749" s="26"/>
      <c r="ADU749" s="26"/>
      <c r="ADV749" s="26"/>
      <c r="ADW749" s="26"/>
      <c r="ADX749" s="26"/>
      <c r="ADY749" s="26"/>
      <c r="ADZ749" s="26"/>
      <c r="AEA749" s="26"/>
      <c r="AEB749" s="26"/>
      <c r="AEC749" s="26"/>
      <c r="AED749" s="26"/>
      <c r="AEE749" s="26"/>
      <c r="AEF749" s="26"/>
      <c r="AEG749" s="26"/>
      <c r="AEH749" s="26"/>
      <c r="AEI749" s="26"/>
      <c r="AEJ749" s="26"/>
      <c r="AEK749" s="26"/>
      <c r="AEL749" s="26"/>
      <c r="AEM749" s="26"/>
      <c r="AEN749" s="26"/>
      <c r="AEO749" s="26"/>
      <c r="AEP749" s="26"/>
      <c r="AEQ749" s="26"/>
      <c r="AER749" s="26"/>
      <c r="AES749" s="26"/>
      <c r="AET749" s="26"/>
      <c r="AEU749" s="26"/>
      <c r="AEV749" s="26"/>
      <c r="AEW749" s="26"/>
      <c r="AEX749" s="26"/>
      <c r="AEY749" s="26"/>
      <c r="AEZ749" s="26"/>
      <c r="AFA749" s="26"/>
      <c r="AFB749" s="26"/>
      <c r="AFC749" s="26"/>
      <c r="AFD749" s="26"/>
      <c r="AFE749" s="26"/>
      <c r="AFF749" s="26"/>
      <c r="AFG749" s="26"/>
      <c r="AFH749" s="26"/>
      <c r="AFI749" s="26"/>
      <c r="AFJ749" s="26"/>
      <c r="AFK749" s="26"/>
      <c r="AFL749" s="26"/>
      <c r="AFM749" s="26"/>
      <c r="AFN749" s="26"/>
      <c r="AFO749" s="26"/>
      <c r="AFP749" s="26"/>
      <c r="AFQ749" s="26"/>
      <c r="AFR749" s="26"/>
      <c r="AFS749" s="26"/>
      <c r="AFT749" s="26"/>
      <c r="AFU749" s="26"/>
      <c r="AFV749" s="26"/>
      <c r="AFW749" s="26"/>
      <c r="AFX749" s="26"/>
      <c r="AFY749" s="26"/>
      <c r="AFZ749" s="26"/>
      <c r="AGA749" s="26"/>
      <c r="AGB749" s="26"/>
      <c r="AGC749" s="26"/>
      <c r="AGD749" s="26"/>
      <c r="AGE749" s="26"/>
      <c r="AGF749" s="26"/>
      <c r="AGG749" s="26"/>
      <c r="AGH749" s="26"/>
      <c r="AGI749" s="26"/>
      <c r="AGJ749" s="26"/>
      <c r="AGK749" s="26"/>
      <c r="AGL749" s="26"/>
      <c r="AGM749" s="26"/>
      <c r="AGN749" s="26"/>
      <c r="AGO749" s="26"/>
    </row>
    <row r="750" spans="371:873" x14ac:dyDescent="0.25">
      <c r="NG750" s="26"/>
      <c r="NH750" s="26"/>
      <c r="NI750" s="26"/>
      <c r="NJ750" s="26"/>
      <c r="NK750" s="26"/>
      <c r="NL750" s="26"/>
      <c r="NM750" s="26"/>
      <c r="NN750" s="26"/>
      <c r="NO750" s="26"/>
      <c r="NP750" s="26"/>
      <c r="NQ750" s="26"/>
      <c r="NR750" s="26"/>
      <c r="NS750" s="26"/>
      <c r="NT750" s="26"/>
      <c r="NU750" s="26"/>
      <c r="NV750" s="26"/>
      <c r="NW750" s="26"/>
      <c r="NX750" s="26"/>
      <c r="NY750" s="26"/>
      <c r="NZ750" s="26"/>
      <c r="OA750" s="26"/>
      <c r="OB750" s="26"/>
      <c r="OC750" s="26"/>
      <c r="OD750" s="26"/>
      <c r="OE750" s="26"/>
      <c r="OF750" s="26"/>
      <c r="OG750" s="26"/>
      <c r="OH750" s="26"/>
      <c r="OI750" s="26"/>
      <c r="OJ750" s="26"/>
      <c r="OK750" s="26"/>
      <c r="OL750" s="26"/>
      <c r="OM750" s="26"/>
      <c r="ON750" s="26"/>
      <c r="OO750" s="26"/>
      <c r="OP750" s="26"/>
      <c r="OQ750" s="26"/>
      <c r="OR750" s="26"/>
      <c r="OS750" s="26"/>
      <c r="OT750" s="26"/>
      <c r="OU750" s="26"/>
      <c r="OV750" s="26"/>
      <c r="OW750" s="26"/>
      <c r="OX750" s="26"/>
      <c r="OY750" s="26"/>
      <c r="OZ750" s="26"/>
      <c r="PA750" s="26"/>
      <c r="PB750" s="26"/>
      <c r="PC750" s="26"/>
      <c r="PD750" s="26"/>
      <c r="PE750" s="26"/>
      <c r="PF750" s="26"/>
      <c r="PG750" s="26"/>
      <c r="PH750" s="26"/>
      <c r="PI750" s="26"/>
      <c r="PJ750" s="26"/>
      <c r="PK750" s="26"/>
      <c r="PL750" s="26"/>
      <c r="PM750" s="26"/>
      <c r="PN750" s="26"/>
      <c r="PO750" s="26"/>
      <c r="PP750" s="26"/>
      <c r="PQ750" s="26"/>
      <c r="PR750" s="26"/>
      <c r="PS750" s="26"/>
      <c r="PT750" s="26"/>
      <c r="PU750" s="26"/>
      <c r="PV750" s="26"/>
      <c r="PW750" s="26"/>
      <c r="PX750" s="26"/>
      <c r="PY750" s="26"/>
      <c r="PZ750" s="26"/>
      <c r="QA750" s="26"/>
      <c r="QB750" s="26"/>
      <c r="QC750" s="26"/>
      <c r="QD750" s="26"/>
      <c r="QE750" s="26"/>
      <c r="QF750" s="26"/>
      <c r="QG750" s="26"/>
      <c r="QH750" s="26"/>
      <c r="QI750" s="26"/>
      <c r="QJ750" s="26"/>
      <c r="QK750" s="26"/>
      <c r="QL750" s="26"/>
      <c r="QM750" s="26"/>
      <c r="QN750" s="26"/>
      <c r="QO750" s="26"/>
      <c r="QP750" s="26"/>
      <c r="QQ750" s="26"/>
      <c r="QR750" s="26"/>
      <c r="QS750" s="26"/>
      <c r="QT750" s="26"/>
      <c r="QU750" s="26"/>
      <c r="QV750" s="26"/>
      <c r="QW750" s="26"/>
      <c r="QX750" s="26"/>
      <c r="QY750" s="26"/>
      <c r="QZ750" s="26"/>
      <c r="RA750" s="26"/>
      <c r="RB750" s="26"/>
      <c r="RC750" s="26"/>
      <c r="RD750" s="26"/>
      <c r="RE750" s="26"/>
      <c r="RF750" s="26"/>
      <c r="RG750" s="26"/>
      <c r="RH750" s="26"/>
      <c r="RI750" s="26"/>
      <c r="RJ750" s="26"/>
      <c r="RK750" s="26"/>
      <c r="RL750" s="26"/>
      <c r="RM750" s="26"/>
      <c r="RN750" s="26"/>
      <c r="RO750" s="26"/>
      <c r="RP750" s="26"/>
      <c r="RQ750" s="26"/>
      <c r="RR750" s="26"/>
      <c r="RS750" s="26"/>
      <c r="RT750" s="26"/>
      <c r="RU750" s="26"/>
      <c r="RV750" s="26"/>
      <c r="RW750" s="26"/>
      <c r="RX750" s="26"/>
      <c r="RY750" s="26"/>
      <c r="RZ750" s="26"/>
      <c r="SA750" s="26"/>
      <c r="SB750" s="26"/>
      <c r="SC750" s="26"/>
      <c r="SD750" s="26"/>
      <c r="SE750" s="26"/>
      <c r="SF750" s="26"/>
      <c r="SG750" s="26"/>
      <c r="SH750" s="26"/>
      <c r="SI750" s="26"/>
      <c r="SJ750" s="26"/>
      <c r="SK750" s="26"/>
      <c r="SL750" s="26"/>
      <c r="SM750" s="26"/>
      <c r="SN750" s="26"/>
      <c r="SO750" s="26"/>
      <c r="SP750" s="26"/>
      <c r="AAV750" s="26"/>
      <c r="AAW750" s="26"/>
      <c r="AAX750" s="26"/>
      <c r="AAY750" s="26"/>
      <c r="AAZ750" s="26"/>
      <c r="ABA750" s="26"/>
      <c r="ABB750" s="26"/>
      <c r="ABC750" s="26"/>
      <c r="ABD750" s="26"/>
      <c r="ABE750" s="26"/>
      <c r="ABF750" s="26"/>
      <c r="ABG750" s="26"/>
      <c r="ABH750" s="26"/>
      <c r="ABI750" s="26"/>
      <c r="ABJ750" s="26"/>
      <c r="ABK750" s="26"/>
      <c r="ABL750" s="26"/>
      <c r="ABM750" s="26"/>
      <c r="ABN750" s="26"/>
      <c r="ABO750" s="26"/>
      <c r="ABP750" s="26"/>
      <c r="ABQ750" s="26"/>
      <c r="ABR750" s="26"/>
      <c r="ABS750" s="26"/>
      <c r="ABT750" s="26"/>
      <c r="ABU750" s="26"/>
      <c r="ABV750" s="26"/>
      <c r="ABW750" s="26"/>
      <c r="ABX750" s="26"/>
      <c r="ABY750" s="26"/>
      <c r="ABZ750" s="26"/>
      <c r="ACA750" s="26"/>
      <c r="ACB750" s="26"/>
      <c r="ACC750" s="26"/>
      <c r="ACD750" s="26"/>
      <c r="ACE750" s="26"/>
      <c r="ACF750" s="26"/>
      <c r="ACG750" s="26"/>
      <c r="ACH750" s="26"/>
      <c r="ACI750" s="26"/>
      <c r="ACJ750" s="26"/>
      <c r="ACK750" s="26"/>
      <c r="ACL750" s="26"/>
      <c r="ACM750" s="26"/>
      <c r="ACN750" s="26"/>
      <c r="ACO750" s="26"/>
      <c r="ACP750" s="26"/>
      <c r="ACQ750" s="26"/>
      <c r="ACR750" s="26"/>
      <c r="ACS750" s="26"/>
      <c r="ACT750" s="26"/>
      <c r="ACU750" s="26"/>
      <c r="ACV750" s="26"/>
      <c r="ACW750" s="26"/>
      <c r="ACX750" s="26"/>
      <c r="ACY750" s="26"/>
      <c r="ACZ750" s="26"/>
      <c r="ADA750" s="26"/>
      <c r="ADB750" s="26"/>
      <c r="ADC750" s="26"/>
      <c r="ADD750" s="26"/>
      <c r="ADE750" s="26"/>
      <c r="ADF750" s="26"/>
      <c r="ADG750" s="26"/>
      <c r="ADH750" s="26"/>
      <c r="ADI750" s="26"/>
      <c r="ADJ750" s="26"/>
      <c r="ADK750" s="26"/>
      <c r="ADL750" s="26"/>
      <c r="ADM750" s="26"/>
      <c r="ADN750" s="26"/>
      <c r="ADO750" s="26"/>
      <c r="ADP750" s="26"/>
      <c r="ADQ750" s="26"/>
      <c r="ADR750" s="26"/>
      <c r="ADS750" s="26"/>
      <c r="ADT750" s="26"/>
      <c r="ADU750" s="26"/>
      <c r="ADV750" s="26"/>
      <c r="ADW750" s="26"/>
      <c r="ADX750" s="26"/>
      <c r="ADY750" s="26"/>
      <c r="ADZ750" s="26"/>
      <c r="AEA750" s="26"/>
      <c r="AEB750" s="26"/>
      <c r="AEC750" s="26"/>
      <c r="AED750" s="26"/>
      <c r="AEE750" s="26"/>
      <c r="AEF750" s="26"/>
      <c r="AEG750" s="26"/>
      <c r="AEH750" s="26"/>
      <c r="AEI750" s="26"/>
      <c r="AEJ750" s="26"/>
      <c r="AEK750" s="26"/>
      <c r="AEL750" s="26"/>
      <c r="AEM750" s="26"/>
      <c r="AEN750" s="26"/>
      <c r="AEO750" s="26"/>
      <c r="AEP750" s="26"/>
      <c r="AEQ750" s="26"/>
      <c r="AER750" s="26"/>
      <c r="AES750" s="26"/>
      <c r="AET750" s="26"/>
      <c r="AEU750" s="26"/>
      <c r="AEV750" s="26"/>
      <c r="AEW750" s="26"/>
      <c r="AEX750" s="26"/>
      <c r="AEY750" s="26"/>
      <c r="AEZ750" s="26"/>
      <c r="AFA750" s="26"/>
      <c r="AFB750" s="26"/>
      <c r="AFC750" s="26"/>
      <c r="AFD750" s="26"/>
      <c r="AFE750" s="26"/>
      <c r="AFF750" s="26"/>
      <c r="AFG750" s="26"/>
      <c r="AFH750" s="26"/>
      <c r="AFI750" s="26"/>
      <c r="AFJ750" s="26"/>
      <c r="AFK750" s="26"/>
      <c r="AFL750" s="26"/>
      <c r="AFM750" s="26"/>
      <c r="AFN750" s="26"/>
      <c r="AFO750" s="26"/>
      <c r="AFP750" s="26"/>
      <c r="AFQ750" s="26"/>
      <c r="AFR750" s="26"/>
      <c r="AFS750" s="26"/>
      <c r="AFT750" s="26"/>
      <c r="AFU750" s="26"/>
      <c r="AFV750" s="26"/>
      <c r="AFW750" s="26"/>
      <c r="AFX750" s="26"/>
      <c r="AFY750" s="26"/>
      <c r="AFZ750" s="26"/>
      <c r="AGA750" s="26"/>
      <c r="AGB750" s="26"/>
      <c r="AGC750" s="26"/>
      <c r="AGD750" s="26"/>
      <c r="AGE750" s="26"/>
      <c r="AGF750" s="26"/>
      <c r="AGG750" s="26"/>
      <c r="AGH750" s="26"/>
      <c r="AGI750" s="26"/>
      <c r="AGJ750" s="26"/>
      <c r="AGK750" s="26"/>
      <c r="AGL750" s="26"/>
      <c r="AGM750" s="26"/>
      <c r="AGN750" s="26"/>
      <c r="AGO750" s="26"/>
    </row>
    <row r="751" spans="371:873" x14ac:dyDescent="0.25">
      <c r="NG751" s="26"/>
      <c r="NH751" s="26"/>
      <c r="NI751" s="26"/>
      <c r="NJ751" s="26"/>
      <c r="NK751" s="26"/>
      <c r="NL751" s="26"/>
      <c r="NM751" s="26"/>
      <c r="NN751" s="26"/>
      <c r="NO751" s="26"/>
      <c r="NP751" s="26"/>
      <c r="NQ751" s="26"/>
      <c r="NR751" s="26"/>
      <c r="NS751" s="26"/>
      <c r="NT751" s="26"/>
      <c r="NU751" s="26"/>
      <c r="NV751" s="26"/>
      <c r="NW751" s="26"/>
      <c r="NX751" s="26"/>
      <c r="NY751" s="26"/>
      <c r="NZ751" s="26"/>
      <c r="OA751" s="26"/>
      <c r="OB751" s="26"/>
      <c r="OC751" s="26"/>
      <c r="OD751" s="26"/>
      <c r="OE751" s="26"/>
      <c r="OF751" s="26"/>
      <c r="OG751" s="26"/>
      <c r="OH751" s="26"/>
      <c r="OI751" s="26"/>
      <c r="OJ751" s="26"/>
      <c r="OK751" s="26"/>
      <c r="OL751" s="26"/>
      <c r="OM751" s="26"/>
      <c r="ON751" s="26"/>
      <c r="OO751" s="26"/>
      <c r="OP751" s="26"/>
      <c r="OQ751" s="26"/>
      <c r="OR751" s="26"/>
      <c r="OS751" s="26"/>
      <c r="OT751" s="26"/>
      <c r="OU751" s="26"/>
      <c r="OV751" s="26"/>
      <c r="OW751" s="26"/>
      <c r="OX751" s="26"/>
      <c r="OY751" s="26"/>
      <c r="OZ751" s="26"/>
      <c r="PA751" s="26"/>
      <c r="PB751" s="26"/>
      <c r="PC751" s="26"/>
      <c r="PD751" s="26"/>
      <c r="PE751" s="26"/>
      <c r="PF751" s="26"/>
      <c r="PG751" s="26"/>
      <c r="PH751" s="26"/>
      <c r="PI751" s="26"/>
      <c r="PJ751" s="26"/>
      <c r="PK751" s="26"/>
      <c r="PL751" s="26"/>
      <c r="PM751" s="26"/>
      <c r="PN751" s="26"/>
      <c r="PO751" s="26"/>
      <c r="PP751" s="26"/>
      <c r="PQ751" s="26"/>
      <c r="PR751" s="26"/>
      <c r="PS751" s="26"/>
      <c r="PT751" s="26"/>
      <c r="PU751" s="26"/>
      <c r="PV751" s="26"/>
      <c r="PW751" s="26"/>
      <c r="PX751" s="26"/>
      <c r="PY751" s="26"/>
      <c r="PZ751" s="26"/>
      <c r="QA751" s="26"/>
      <c r="QB751" s="26"/>
      <c r="QC751" s="26"/>
      <c r="QD751" s="26"/>
      <c r="QE751" s="26"/>
      <c r="QF751" s="26"/>
      <c r="QG751" s="26"/>
      <c r="QH751" s="26"/>
      <c r="QI751" s="26"/>
      <c r="QJ751" s="26"/>
      <c r="QK751" s="26"/>
      <c r="QL751" s="26"/>
      <c r="QM751" s="26"/>
      <c r="QN751" s="26"/>
      <c r="QO751" s="26"/>
      <c r="QP751" s="26"/>
      <c r="QQ751" s="26"/>
      <c r="QR751" s="26"/>
      <c r="QS751" s="26"/>
      <c r="QT751" s="26"/>
      <c r="QU751" s="26"/>
      <c r="QV751" s="26"/>
      <c r="QW751" s="26"/>
      <c r="QX751" s="26"/>
      <c r="QY751" s="26"/>
      <c r="QZ751" s="26"/>
      <c r="RA751" s="26"/>
      <c r="RB751" s="26"/>
      <c r="RC751" s="26"/>
      <c r="RD751" s="26"/>
      <c r="RE751" s="26"/>
      <c r="RF751" s="26"/>
      <c r="RG751" s="26"/>
      <c r="RH751" s="26"/>
      <c r="RI751" s="26"/>
      <c r="RJ751" s="26"/>
      <c r="RK751" s="26"/>
      <c r="RL751" s="26"/>
      <c r="RM751" s="26"/>
      <c r="RN751" s="26"/>
      <c r="RO751" s="26"/>
      <c r="RP751" s="26"/>
      <c r="RQ751" s="26"/>
      <c r="RR751" s="26"/>
      <c r="RS751" s="26"/>
      <c r="RT751" s="26"/>
      <c r="RU751" s="26"/>
      <c r="RV751" s="26"/>
      <c r="RW751" s="26"/>
      <c r="RX751" s="26"/>
      <c r="RY751" s="26"/>
      <c r="RZ751" s="26"/>
      <c r="SA751" s="26"/>
      <c r="SB751" s="26"/>
      <c r="SC751" s="26"/>
      <c r="SD751" s="26"/>
      <c r="SE751" s="26"/>
      <c r="SF751" s="26"/>
      <c r="SG751" s="26"/>
      <c r="SH751" s="26"/>
      <c r="SI751" s="26"/>
      <c r="SJ751" s="26"/>
      <c r="SK751" s="26"/>
      <c r="SL751" s="26"/>
      <c r="SM751" s="26"/>
      <c r="SN751" s="26"/>
      <c r="SO751" s="26"/>
      <c r="SP751" s="26"/>
      <c r="AAV751" s="26"/>
      <c r="AAW751" s="26"/>
      <c r="AAX751" s="26"/>
      <c r="AAY751" s="26"/>
      <c r="AAZ751" s="26"/>
      <c r="ABA751" s="26"/>
      <c r="ABB751" s="26"/>
      <c r="ABC751" s="26"/>
      <c r="ABD751" s="26"/>
      <c r="ABE751" s="26"/>
      <c r="ABF751" s="26"/>
      <c r="ABG751" s="26"/>
      <c r="ABH751" s="26"/>
      <c r="ABI751" s="26"/>
      <c r="ABJ751" s="26"/>
      <c r="ABK751" s="26"/>
      <c r="ABL751" s="26"/>
      <c r="ABM751" s="26"/>
      <c r="ABN751" s="26"/>
      <c r="ABO751" s="26"/>
      <c r="ABP751" s="26"/>
      <c r="ABQ751" s="26"/>
      <c r="ABR751" s="26"/>
      <c r="ABS751" s="26"/>
      <c r="ABT751" s="26"/>
      <c r="ABU751" s="26"/>
      <c r="ABV751" s="26"/>
      <c r="ABW751" s="26"/>
      <c r="ABX751" s="26"/>
      <c r="ABY751" s="26"/>
      <c r="ABZ751" s="26"/>
      <c r="ACA751" s="26"/>
      <c r="ACB751" s="26"/>
      <c r="ACC751" s="26"/>
      <c r="ACD751" s="26"/>
      <c r="ACE751" s="26"/>
      <c r="ACF751" s="26"/>
      <c r="ACG751" s="26"/>
      <c r="ACH751" s="26"/>
      <c r="ACI751" s="26"/>
      <c r="ACJ751" s="26"/>
      <c r="ACK751" s="26"/>
      <c r="ACL751" s="26"/>
      <c r="ACM751" s="26"/>
      <c r="ACN751" s="26"/>
      <c r="ACO751" s="26"/>
      <c r="ACP751" s="26"/>
      <c r="ACQ751" s="26"/>
      <c r="ACR751" s="26"/>
      <c r="ACS751" s="26"/>
      <c r="ACT751" s="26"/>
      <c r="ACU751" s="26"/>
      <c r="ACV751" s="26"/>
      <c r="ACW751" s="26"/>
      <c r="ACX751" s="26"/>
      <c r="ACY751" s="26"/>
      <c r="ACZ751" s="26"/>
      <c r="ADA751" s="26"/>
      <c r="ADB751" s="26"/>
      <c r="ADC751" s="26"/>
      <c r="ADD751" s="26"/>
      <c r="ADE751" s="26"/>
      <c r="ADF751" s="26"/>
      <c r="ADG751" s="26"/>
      <c r="ADH751" s="26"/>
      <c r="ADI751" s="26"/>
      <c r="ADJ751" s="26"/>
      <c r="ADK751" s="26"/>
      <c r="ADL751" s="26"/>
      <c r="ADM751" s="26"/>
      <c r="ADN751" s="26"/>
      <c r="ADO751" s="26"/>
      <c r="ADP751" s="26"/>
      <c r="ADQ751" s="26"/>
      <c r="ADR751" s="26"/>
      <c r="ADS751" s="26"/>
      <c r="ADT751" s="26"/>
      <c r="ADU751" s="26"/>
      <c r="ADV751" s="26"/>
      <c r="ADW751" s="26"/>
      <c r="ADX751" s="26"/>
      <c r="ADY751" s="26"/>
      <c r="ADZ751" s="26"/>
      <c r="AEA751" s="26"/>
      <c r="AEB751" s="26"/>
      <c r="AEC751" s="26"/>
      <c r="AED751" s="26"/>
      <c r="AEE751" s="26"/>
      <c r="AEF751" s="26"/>
      <c r="AEG751" s="26"/>
      <c r="AEH751" s="26"/>
      <c r="AEI751" s="26"/>
      <c r="AEJ751" s="26"/>
      <c r="AEK751" s="26"/>
      <c r="AEL751" s="26"/>
      <c r="AEM751" s="26"/>
      <c r="AEN751" s="26"/>
      <c r="AEO751" s="26"/>
      <c r="AEP751" s="26"/>
      <c r="AEQ751" s="26"/>
      <c r="AER751" s="26"/>
      <c r="AES751" s="26"/>
      <c r="AET751" s="26"/>
      <c r="AEU751" s="26"/>
      <c r="AEV751" s="26"/>
      <c r="AEW751" s="26"/>
      <c r="AEX751" s="26"/>
      <c r="AEY751" s="26"/>
      <c r="AEZ751" s="26"/>
      <c r="AFA751" s="26"/>
      <c r="AFB751" s="26"/>
      <c r="AFC751" s="26"/>
      <c r="AFD751" s="26"/>
      <c r="AFE751" s="26"/>
      <c r="AFF751" s="26"/>
      <c r="AFG751" s="26"/>
      <c r="AFH751" s="26"/>
      <c r="AFI751" s="26"/>
      <c r="AFJ751" s="26"/>
      <c r="AFK751" s="26"/>
      <c r="AFL751" s="26"/>
      <c r="AFM751" s="26"/>
      <c r="AFN751" s="26"/>
      <c r="AFO751" s="26"/>
      <c r="AFP751" s="26"/>
      <c r="AFQ751" s="26"/>
      <c r="AFR751" s="26"/>
      <c r="AFS751" s="26"/>
      <c r="AFT751" s="26"/>
      <c r="AFU751" s="26"/>
      <c r="AFV751" s="26"/>
      <c r="AFW751" s="26"/>
      <c r="AFX751" s="26"/>
      <c r="AFY751" s="26"/>
      <c r="AFZ751" s="26"/>
      <c r="AGA751" s="26"/>
      <c r="AGB751" s="26"/>
      <c r="AGC751" s="26"/>
      <c r="AGD751" s="26"/>
      <c r="AGE751" s="26"/>
      <c r="AGF751" s="26"/>
      <c r="AGG751" s="26"/>
      <c r="AGH751" s="26"/>
      <c r="AGI751" s="26"/>
      <c r="AGJ751" s="26"/>
      <c r="AGK751" s="26"/>
      <c r="AGL751" s="26"/>
      <c r="AGM751" s="26"/>
      <c r="AGN751" s="26"/>
      <c r="AGO751" s="26"/>
    </row>
    <row r="752" spans="371:873" x14ac:dyDescent="0.25">
      <c r="NG752" s="26"/>
      <c r="NH752" s="26"/>
      <c r="NI752" s="26"/>
      <c r="NJ752" s="26"/>
      <c r="NK752" s="26"/>
      <c r="NL752" s="26"/>
      <c r="NM752" s="26"/>
      <c r="NN752" s="26"/>
      <c r="NO752" s="26"/>
      <c r="NP752" s="26"/>
      <c r="NQ752" s="26"/>
      <c r="NR752" s="26"/>
      <c r="NS752" s="26"/>
      <c r="NT752" s="26"/>
      <c r="NU752" s="26"/>
      <c r="NV752" s="26"/>
      <c r="NW752" s="26"/>
      <c r="NX752" s="26"/>
      <c r="NY752" s="26"/>
      <c r="NZ752" s="26"/>
      <c r="OA752" s="26"/>
      <c r="OB752" s="26"/>
      <c r="OC752" s="26"/>
      <c r="OD752" s="26"/>
      <c r="OE752" s="26"/>
      <c r="OF752" s="26"/>
      <c r="OG752" s="26"/>
      <c r="OH752" s="26"/>
      <c r="OI752" s="26"/>
      <c r="OJ752" s="26"/>
      <c r="OK752" s="26"/>
      <c r="OL752" s="26"/>
      <c r="OM752" s="26"/>
      <c r="ON752" s="26"/>
      <c r="OO752" s="26"/>
      <c r="OP752" s="26"/>
      <c r="OQ752" s="26"/>
      <c r="OR752" s="26"/>
      <c r="OS752" s="26"/>
      <c r="OT752" s="26"/>
      <c r="OU752" s="26"/>
      <c r="OV752" s="26"/>
      <c r="OW752" s="26"/>
      <c r="OX752" s="26"/>
      <c r="OY752" s="26"/>
      <c r="OZ752" s="26"/>
      <c r="PA752" s="26"/>
      <c r="PB752" s="26"/>
      <c r="PC752" s="26"/>
      <c r="PD752" s="26"/>
      <c r="PE752" s="26"/>
      <c r="PF752" s="26"/>
      <c r="PG752" s="26"/>
      <c r="PH752" s="26"/>
      <c r="PI752" s="26"/>
      <c r="PJ752" s="26"/>
      <c r="PK752" s="26"/>
      <c r="PL752" s="26"/>
      <c r="PM752" s="26"/>
      <c r="PN752" s="26"/>
      <c r="PO752" s="26"/>
      <c r="PP752" s="26"/>
      <c r="PQ752" s="26"/>
      <c r="PR752" s="26"/>
      <c r="PS752" s="26"/>
      <c r="PT752" s="26"/>
      <c r="PU752" s="26"/>
      <c r="PV752" s="26"/>
      <c r="PW752" s="26"/>
      <c r="PX752" s="26"/>
      <c r="PY752" s="26"/>
      <c r="PZ752" s="26"/>
      <c r="QA752" s="26"/>
      <c r="QB752" s="26"/>
      <c r="QC752" s="26"/>
      <c r="QD752" s="26"/>
      <c r="QE752" s="26"/>
      <c r="QF752" s="26"/>
      <c r="QG752" s="26"/>
      <c r="QH752" s="26"/>
      <c r="QI752" s="26"/>
      <c r="QJ752" s="26"/>
      <c r="QK752" s="26"/>
      <c r="QL752" s="26"/>
      <c r="QM752" s="26"/>
      <c r="QN752" s="26"/>
      <c r="QO752" s="26"/>
      <c r="QP752" s="26"/>
      <c r="QQ752" s="26"/>
      <c r="QR752" s="26"/>
      <c r="QS752" s="26"/>
      <c r="QT752" s="26"/>
      <c r="QU752" s="26"/>
      <c r="QV752" s="26"/>
      <c r="QW752" s="26"/>
      <c r="QX752" s="26"/>
      <c r="QY752" s="26"/>
      <c r="QZ752" s="26"/>
      <c r="RA752" s="26"/>
      <c r="RB752" s="26"/>
      <c r="RC752" s="26"/>
      <c r="RD752" s="26"/>
      <c r="RE752" s="26"/>
      <c r="RF752" s="26"/>
      <c r="RG752" s="26"/>
      <c r="RH752" s="26"/>
      <c r="RI752" s="26"/>
      <c r="RJ752" s="26"/>
      <c r="RK752" s="26"/>
      <c r="RL752" s="26"/>
      <c r="RM752" s="26"/>
      <c r="RN752" s="26"/>
      <c r="RO752" s="26"/>
      <c r="RP752" s="26"/>
      <c r="RQ752" s="26"/>
      <c r="RR752" s="26"/>
      <c r="RS752" s="26"/>
      <c r="RT752" s="26"/>
      <c r="RU752" s="26"/>
      <c r="RV752" s="26"/>
      <c r="RW752" s="26"/>
      <c r="RX752" s="26"/>
      <c r="RY752" s="26"/>
      <c r="RZ752" s="26"/>
      <c r="SA752" s="26"/>
      <c r="SB752" s="26"/>
      <c r="SC752" s="26"/>
      <c r="SD752" s="26"/>
      <c r="SE752" s="26"/>
      <c r="SF752" s="26"/>
      <c r="SG752" s="26"/>
      <c r="SH752" s="26"/>
      <c r="SI752" s="26"/>
      <c r="SJ752" s="26"/>
      <c r="SK752" s="26"/>
      <c r="SL752" s="26"/>
      <c r="SM752" s="26"/>
      <c r="SN752" s="26"/>
      <c r="SO752" s="26"/>
      <c r="SP752" s="26"/>
      <c r="AAV752" s="26"/>
      <c r="AAW752" s="26"/>
      <c r="AAX752" s="26"/>
      <c r="AAY752" s="26"/>
      <c r="AAZ752" s="26"/>
      <c r="ABA752" s="26"/>
      <c r="ABB752" s="26"/>
      <c r="ABC752" s="26"/>
      <c r="ABD752" s="26"/>
      <c r="ABE752" s="26"/>
      <c r="ABF752" s="26"/>
      <c r="ABG752" s="26"/>
      <c r="ABH752" s="26"/>
      <c r="ABI752" s="26"/>
      <c r="ABJ752" s="26"/>
      <c r="ABK752" s="26"/>
      <c r="ABL752" s="26"/>
      <c r="ABM752" s="26"/>
      <c r="ABN752" s="26"/>
      <c r="ABO752" s="26"/>
      <c r="ABP752" s="26"/>
      <c r="ABQ752" s="26"/>
      <c r="ABR752" s="26"/>
      <c r="ABS752" s="26"/>
      <c r="ABT752" s="26"/>
      <c r="ABU752" s="26"/>
      <c r="ABV752" s="26"/>
      <c r="ABW752" s="26"/>
      <c r="ABX752" s="26"/>
      <c r="ABY752" s="26"/>
      <c r="ABZ752" s="26"/>
      <c r="ACA752" s="26"/>
      <c r="ACB752" s="26"/>
      <c r="ACC752" s="26"/>
      <c r="ACD752" s="26"/>
      <c r="ACE752" s="26"/>
      <c r="ACF752" s="26"/>
      <c r="ACG752" s="26"/>
      <c r="ACH752" s="26"/>
      <c r="ACI752" s="26"/>
      <c r="ACJ752" s="26"/>
      <c r="ACK752" s="26"/>
      <c r="ACL752" s="26"/>
      <c r="ACM752" s="26"/>
      <c r="ACN752" s="26"/>
      <c r="ACO752" s="26"/>
      <c r="ACP752" s="26"/>
      <c r="ACQ752" s="26"/>
      <c r="ACR752" s="26"/>
      <c r="ACS752" s="26"/>
      <c r="ACT752" s="26"/>
      <c r="ACU752" s="26"/>
      <c r="ACV752" s="26"/>
      <c r="ACW752" s="26"/>
      <c r="ACX752" s="26"/>
      <c r="ACY752" s="26"/>
      <c r="ACZ752" s="26"/>
      <c r="ADA752" s="26"/>
      <c r="ADB752" s="26"/>
      <c r="ADC752" s="26"/>
      <c r="ADD752" s="26"/>
      <c r="ADE752" s="26"/>
      <c r="ADF752" s="26"/>
      <c r="ADG752" s="26"/>
      <c r="ADH752" s="26"/>
      <c r="ADI752" s="26"/>
      <c r="ADJ752" s="26"/>
      <c r="ADK752" s="26"/>
      <c r="ADL752" s="26"/>
      <c r="ADM752" s="26"/>
      <c r="ADN752" s="26"/>
      <c r="ADO752" s="26"/>
      <c r="ADP752" s="26"/>
      <c r="ADQ752" s="26"/>
      <c r="ADR752" s="26"/>
      <c r="ADS752" s="26"/>
      <c r="ADT752" s="26"/>
      <c r="ADU752" s="26"/>
      <c r="ADV752" s="26"/>
      <c r="ADW752" s="26"/>
      <c r="ADX752" s="26"/>
      <c r="ADY752" s="26"/>
      <c r="ADZ752" s="26"/>
      <c r="AEA752" s="26"/>
      <c r="AEB752" s="26"/>
      <c r="AEC752" s="26"/>
      <c r="AED752" s="26"/>
      <c r="AEE752" s="26"/>
      <c r="AEF752" s="26"/>
      <c r="AEG752" s="26"/>
      <c r="AEH752" s="26"/>
      <c r="AEI752" s="26"/>
      <c r="AEJ752" s="26"/>
      <c r="AEK752" s="26"/>
      <c r="AEL752" s="26"/>
      <c r="AEM752" s="26"/>
      <c r="AEN752" s="26"/>
      <c r="AEO752" s="26"/>
      <c r="AEP752" s="26"/>
      <c r="AEQ752" s="26"/>
      <c r="AER752" s="26"/>
      <c r="AES752" s="26"/>
      <c r="AET752" s="26"/>
      <c r="AEU752" s="26"/>
      <c r="AEV752" s="26"/>
      <c r="AEW752" s="26"/>
      <c r="AEX752" s="26"/>
      <c r="AEY752" s="26"/>
      <c r="AEZ752" s="26"/>
      <c r="AFA752" s="26"/>
      <c r="AFB752" s="26"/>
      <c r="AFC752" s="26"/>
      <c r="AFD752" s="26"/>
      <c r="AFE752" s="26"/>
      <c r="AFF752" s="26"/>
      <c r="AFG752" s="26"/>
      <c r="AFH752" s="26"/>
      <c r="AFI752" s="26"/>
      <c r="AFJ752" s="26"/>
      <c r="AFK752" s="26"/>
      <c r="AFL752" s="26"/>
      <c r="AFM752" s="26"/>
      <c r="AFN752" s="26"/>
      <c r="AFO752" s="26"/>
      <c r="AFP752" s="26"/>
      <c r="AFQ752" s="26"/>
      <c r="AFR752" s="26"/>
      <c r="AFS752" s="26"/>
      <c r="AFT752" s="26"/>
      <c r="AFU752" s="26"/>
      <c r="AFV752" s="26"/>
      <c r="AFW752" s="26"/>
      <c r="AFX752" s="26"/>
      <c r="AFY752" s="26"/>
      <c r="AFZ752" s="26"/>
      <c r="AGA752" s="26"/>
      <c r="AGB752" s="26"/>
      <c r="AGC752" s="26"/>
      <c r="AGD752" s="26"/>
      <c r="AGE752" s="26"/>
      <c r="AGF752" s="26"/>
      <c r="AGG752" s="26"/>
      <c r="AGH752" s="26"/>
      <c r="AGI752" s="26"/>
      <c r="AGJ752" s="26"/>
      <c r="AGK752" s="26"/>
      <c r="AGL752" s="26"/>
      <c r="AGM752" s="26"/>
      <c r="AGN752" s="26"/>
      <c r="AGO752" s="26"/>
    </row>
    <row r="753" spans="371:873" x14ac:dyDescent="0.25">
      <c r="NG753" s="26"/>
      <c r="NH753" s="26"/>
      <c r="NI753" s="26"/>
      <c r="NJ753" s="26"/>
      <c r="NK753" s="26"/>
      <c r="NL753" s="26"/>
      <c r="NM753" s="26"/>
      <c r="NN753" s="26"/>
      <c r="NO753" s="26"/>
      <c r="NP753" s="26"/>
      <c r="NQ753" s="26"/>
      <c r="NR753" s="26"/>
      <c r="NS753" s="26"/>
      <c r="NT753" s="26"/>
      <c r="NU753" s="26"/>
      <c r="NV753" s="26"/>
      <c r="NW753" s="26"/>
      <c r="NX753" s="26"/>
      <c r="NY753" s="26"/>
      <c r="NZ753" s="26"/>
      <c r="OA753" s="26"/>
      <c r="OB753" s="26"/>
      <c r="OC753" s="26"/>
      <c r="OD753" s="26"/>
      <c r="OE753" s="26"/>
      <c r="OF753" s="26"/>
      <c r="OG753" s="26"/>
      <c r="OH753" s="26"/>
      <c r="OI753" s="26"/>
      <c r="OJ753" s="26"/>
      <c r="OK753" s="26"/>
      <c r="OL753" s="26"/>
      <c r="OM753" s="26"/>
      <c r="ON753" s="26"/>
      <c r="OO753" s="26"/>
      <c r="OP753" s="26"/>
      <c r="OQ753" s="26"/>
      <c r="OR753" s="26"/>
      <c r="OS753" s="26"/>
      <c r="OT753" s="26"/>
      <c r="OU753" s="26"/>
      <c r="OV753" s="26"/>
      <c r="OW753" s="26"/>
      <c r="OX753" s="26"/>
      <c r="OY753" s="26"/>
      <c r="OZ753" s="26"/>
      <c r="PA753" s="26"/>
      <c r="PB753" s="26"/>
      <c r="PC753" s="26"/>
      <c r="PD753" s="26"/>
      <c r="PE753" s="26"/>
      <c r="PF753" s="26"/>
      <c r="PG753" s="26"/>
      <c r="PH753" s="26"/>
      <c r="PI753" s="26"/>
      <c r="PJ753" s="26"/>
      <c r="PK753" s="26"/>
      <c r="PL753" s="26"/>
      <c r="PM753" s="26"/>
      <c r="PN753" s="26"/>
      <c r="PO753" s="26"/>
      <c r="PP753" s="26"/>
      <c r="PQ753" s="26"/>
      <c r="PR753" s="26"/>
      <c r="PS753" s="26"/>
      <c r="PT753" s="26"/>
      <c r="PU753" s="26"/>
      <c r="PV753" s="26"/>
      <c r="PW753" s="26"/>
      <c r="PX753" s="26"/>
      <c r="PY753" s="26"/>
      <c r="PZ753" s="26"/>
      <c r="QA753" s="26"/>
      <c r="QB753" s="26"/>
      <c r="QC753" s="26"/>
      <c r="QD753" s="26"/>
      <c r="QE753" s="26"/>
      <c r="QF753" s="26"/>
      <c r="QG753" s="26"/>
      <c r="QH753" s="26"/>
      <c r="QI753" s="26"/>
      <c r="QJ753" s="26"/>
      <c r="QK753" s="26"/>
      <c r="QL753" s="26"/>
      <c r="QM753" s="26"/>
      <c r="QN753" s="26"/>
      <c r="QO753" s="26"/>
      <c r="QP753" s="26"/>
      <c r="QQ753" s="26"/>
      <c r="QR753" s="26"/>
      <c r="QS753" s="26"/>
      <c r="QT753" s="26"/>
      <c r="QU753" s="26"/>
      <c r="QV753" s="26"/>
      <c r="QW753" s="26"/>
      <c r="QX753" s="26"/>
      <c r="QY753" s="26"/>
      <c r="QZ753" s="26"/>
      <c r="RA753" s="26"/>
      <c r="RB753" s="26"/>
      <c r="RC753" s="26"/>
      <c r="RD753" s="26"/>
      <c r="RE753" s="26"/>
      <c r="RF753" s="26"/>
      <c r="RG753" s="26"/>
      <c r="RH753" s="26"/>
      <c r="RI753" s="26"/>
      <c r="RJ753" s="26"/>
      <c r="RK753" s="26"/>
      <c r="RL753" s="26"/>
      <c r="RM753" s="26"/>
      <c r="RN753" s="26"/>
      <c r="RO753" s="26"/>
      <c r="RP753" s="26"/>
      <c r="RQ753" s="26"/>
      <c r="RR753" s="26"/>
      <c r="RS753" s="26"/>
      <c r="RT753" s="26"/>
      <c r="RU753" s="26"/>
      <c r="RV753" s="26"/>
      <c r="RW753" s="26"/>
      <c r="RX753" s="26"/>
      <c r="RY753" s="26"/>
      <c r="RZ753" s="26"/>
      <c r="SA753" s="26"/>
      <c r="SB753" s="26"/>
      <c r="SC753" s="26"/>
      <c r="SD753" s="26"/>
      <c r="SE753" s="26"/>
      <c r="SF753" s="26"/>
      <c r="SG753" s="26"/>
      <c r="SH753" s="26"/>
      <c r="SI753" s="26"/>
      <c r="SJ753" s="26"/>
      <c r="SK753" s="26"/>
      <c r="SL753" s="26"/>
      <c r="SM753" s="26"/>
      <c r="SN753" s="26"/>
      <c r="SO753" s="26"/>
      <c r="SP753" s="26"/>
      <c r="AAV753" s="26"/>
      <c r="AAW753" s="26"/>
      <c r="AAX753" s="26"/>
      <c r="AAY753" s="26"/>
      <c r="AAZ753" s="26"/>
      <c r="ABA753" s="26"/>
      <c r="ABB753" s="26"/>
      <c r="ABC753" s="26"/>
      <c r="ABD753" s="26"/>
      <c r="ABE753" s="26"/>
      <c r="ABF753" s="26"/>
      <c r="ABG753" s="26"/>
      <c r="ABH753" s="26"/>
      <c r="ABI753" s="26"/>
      <c r="ABJ753" s="26"/>
      <c r="ABK753" s="26"/>
      <c r="ABL753" s="26"/>
      <c r="ABM753" s="26"/>
      <c r="ABN753" s="26"/>
      <c r="ABO753" s="26"/>
      <c r="ABP753" s="26"/>
      <c r="ABQ753" s="26"/>
      <c r="ABR753" s="26"/>
      <c r="ABS753" s="26"/>
      <c r="ABT753" s="26"/>
      <c r="ABU753" s="26"/>
      <c r="ABV753" s="26"/>
      <c r="ABW753" s="26"/>
      <c r="ABX753" s="26"/>
      <c r="ABY753" s="26"/>
      <c r="ABZ753" s="26"/>
      <c r="ACA753" s="26"/>
      <c r="ACB753" s="26"/>
      <c r="ACC753" s="26"/>
      <c r="ACD753" s="26"/>
      <c r="ACE753" s="26"/>
      <c r="ACF753" s="26"/>
      <c r="ACG753" s="26"/>
      <c r="ACH753" s="26"/>
      <c r="ACI753" s="26"/>
      <c r="ACJ753" s="26"/>
      <c r="ACK753" s="26"/>
      <c r="ACL753" s="26"/>
      <c r="ACM753" s="26"/>
      <c r="ACN753" s="26"/>
      <c r="ACO753" s="26"/>
      <c r="ACP753" s="26"/>
      <c r="ACQ753" s="26"/>
      <c r="ACR753" s="26"/>
      <c r="ACS753" s="26"/>
      <c r="ACT753" s="26"/>
      <c r="ACU753" s="26"/>
      <c r="ACV753" s="26"/>
      <c r="ACW753" s="26"/>
      <c r="ACX753" s="26"/>
      <c r="ACY753" s="26"/>
      <c r="ACZ753" s="26"/>
      <c r="ADA753" s="26"/>
      <c r="ADB753" s="26"/>
      <c r="ADC753" s="26"/>
      <c r="ADD753" s="26"/>
      <c r="ADE753" s="26"/>
      <c r="ADF753" s="26"/>
      <c r="ADG753" s="26"/>
      <c r="ADH753" s="26"/>
      <c r="ADI753" s="26"/>
      <c r="ADJ753" s="26"/>
      <c r="ADK753" s="26"/>
      <c r="ADL753" s="26"/>
      <c r="ADM753" s="26"/>
      <c r="ADN753" s="26"/>
      <c r="ADO753" s="26"/>
      <c r="ADP753" s="26"/>
      <c r="ADQ753" s="26"/>
      <c r="ADR753" s="26"/>
      <c r="ADS753" s="26"/>
      <c r="ADT753" s="26"/>
      <c r="ADU753" s="26"/>
      <c r="ADV753" s="26"/>
      <c r="ADW753" s="26"/>
      <c r="ADX753" s="26"/>
      <c r="ADY753" s="26"/>
      <c r="ADZ753" s="26"/>
      <c r="AEA753" s="26"/>
      <c r="AEB753" s="26"/>
      <c r="AEC753" s="26"/>
      <c r="AED753" s="26"/>
      <c r="AEE753" s="26"/>
      <c r="AEF753" s="26"/>
      <c r="AEG753" s="26"/>
      <c r="AEH753" s="26"/>
      <c r="AEI753" s="26"/>
      <c r="AEJ753" s="26"/>
      <c r="AEK753" s="26"/>
      <c r="AEL753" s="26"/>
      <c r="AEM753" s="26"/>
      <c r="AEN753" s="26"/>
      <c r="AEO753" s="26"/>
      <c r="AEP753" s="26"/>
      <c r="AEQ753" s="26"/>
      <c r="AER753" s="26"/>
      <c r="AES753" s="26"/>
      <c r="AET753" s="26"/>
      <c r="AEU753" s="26"/>
      <c r="AEV753" s="26"/>
      <c r="AEW753" s="26"/>
      <c r="AEX753" s="26"/>
      <c r="AEY753" s="26"/>
      <c r="AEZ753" s="26"/>
      <c r="AFA753" s="26"/>
      <c r="AFB753" s="26"/>
      <c r="AFC753" s="26"/>
      <c r="AFD753" s="26"/>
      <c r="AFE753" s="26"/>
      <c r="AFF753" s="26"/>
      <c r="AFG753" s="26"/>
      <c r="AFH753" s="26"/>
      <c r="AFI753" s="26"/>
      <c r="AFJ753" s="26"/>
      <c r="AFK753" s="26"/>
      <c r="AFL753" s="26"/>
      <c r="AFM753" s="26"/>
      <c r="AFN753" s="26"/>
      <c r="AFO753" s="26"/>
      <c r="AFP753" s="26"/>
      <c r="AFQ753" s="26"/>
      <c r="AFR753" s="26"/>
      <c r="AFS753" s="26"/>
      <c r="AFT753" s="26"/>
      <c r="AFU753" s="26"/>
      <c r="AFV753" s="26"/>
      <c r="AFW753" s="26"/>
      <c r="AFX753" s="26"/>
      <c r="AFY753" s="26"/>
      <c r="AFZ753" s="26"/>
      <c r="AGA753" s="26"/>
      <c r="AGB753" s="26"/>
      <c r="AGC753" s="26"/>
      <c r="AGD753" s="26"/>
      <c r="AGE753" s="26"/>
      <c r="AGF753" s="26"/>
      <c r="AGG753" s="26"/>
      <c r="AGH753" s="26"/>
      <c r="AGI753" s="26"/>
      <c r="AGJ753" s="26"/>
      <c r="AGK753" s="26"/>
      <c r="AGL753" s="26"/>
      <c r="AGM753" s="26"/>
      <c r="AGN753" s="26"/>
      <c r="AGO753" s="26"/>
    </row>
    <row r="754" spans="371:873" x14ac:dyDescent="0.25">
      <c r="NG754" s="26"/>
      <c r="NH754" s="26"/>
      <c r="NI754" s="26"/>
      <c r="NJ754" s="26"/>
      <c r="NK754" s="26"/>
      <c r="NL754" s="26"/>
      <c r="NM754" s="26"/>
      <c r="NN754" s="26"/>
      <c r="NO754" s="26"/>
      <c r="NP754" s="26"/>
      <c r="NQ754" s="26"/>
      <c r="NR754" s="26"/>
      <c r="NS754" s="26"/>
      <c r="NT754" s="26"/>
      <c r="NU754" s="26"/>
      <c r="NV754" s="26"/>
      <c r="NW754" s="26"/>
      <c r="NX754" s="26"/>
      <c r="NY754" s="26"/>
      <c r="NZ754" s="26"/>
      <c r="OA754" s="26"/>
      <c r="OB754" s="26"/>
      <c r="OC754" s="26"/>
      <c r="OD754" s="26"/>
      <c r="OE754" s="26"/>
      <c r="OF754" s="26"/>
      <c r="OG754" s="26"/>
      <c r="OH754" s="26"/>
      <c r="OI754" s="26"/>
      <c r="OJ754" s="26"/>
      <c r="OK754" s="26"/>
      <c r="OL754" s="26"/>
      <c r="OM754" s="26"/>
      <c r="ON754" s="26"/>
      <c r="OO754" s="26"/>
      <c r="OP754" s="26"/>
      <c r="OQ754" s="26"/>
      <c r="OR754" s="26"/>
      <c r="OS754" s="26"/>
      <c r="OT754" s="26"/>
      <c r="OU754" s="26"/>
      <c r="OV754" s="26"/>
      <c r="OW754" s="26"/>
      <c r="OX754" s="26"/>
      <c r="OY754" s="26"/>
      <c r="OZ754" s="26"/>
      <c r="PA754" s="26"/>
      <c r="PB754" s="26"/>
      <c r="PC754" s="26"/>
      <c r="PD754" s="26"/>
      <c r="PE754" s="26"/>
      <c r="PF754" s="26"/>
      <c r="PG754" s="26"/>
      <c r="PH754" s="26"/>
      <c r="PI754" s="26"/>
      <c r="PJ754" s="26"/>
      <c r="PK754" s="26"/>
      <c r="PL754" s="26"/>
      <c r="PM754" s="26"/>
      <c r="PN754" s="26"/>
      <c r="PO754" s="26"/>
      <c r="PP754" s="26"/>
      <c r="PQ754" s="26"/>
      <c r="PR754" s="26"/>
      <c r="PS754" s="26"/>
      <c r="PT754" s="26"/>
      <c r="PU754" s="26"/>
      <c r="PV754" s="26"/>
      <c r="PW754" s="26"/>
      <c r="PX754" s="26"/>
      <c r="PY754" s="26"/>
      <c r="PZ754" s="26"/>
      <c r="QA754" s="26"/>
      <c r="QB754" s="26"/>
      <c r="QC754" s="26"/>
      <c r="QD754" s="26"/>
      <c r="QE754" s="26"/>
      <c r="QF754" s="26"/>
      <c r="QG754" s="26"/>
      <c r="QH754" s="26"/>
      <c r="QI754" s="26"/>
      <c r="QJ754" s="26"/>
      <c r="QK754" s="26"/>
      <c r="QL754" s="26"/>
      <c r="QM754" s="26"/>
      <c r="QN754" s="26"/>
      <c r="QO754" s="26"/>
      <c r="QP754" s="26"/>
      <c r="QQ754" s="26"/>
      <c r="QR754" s="26"/>
      <c r="QS754" s="26"/>
      <c r="QT754" s="26"/>
      <c r="QU754" s="26"/>
      <c r="QV754" s="26"/>
      <c r="QW754" s="26"/>
      <c r="QX754" s="26"/>
      <c r="QY754" s="26"/>
      <c r="QZ754" s="26"/>
      <c r="RA754" s="26"/>
      <c r="RB754" s="26"/>
      <c r="RC754" s="26"/>
      <c r="RD754" s="26"/>
      <c r="RE754" s="26"/>
      <c r="RF754" s="26"/>
      <c r="RG754" s="26"/>
      <c r="RH754" s="26"/>
      <c r="RI754" s="26"/>
      <c r="RJ754" s="26"/>
      <c r="RK754" s="26"/>
      <c r="RL754" s="26"/>
      <c r="RM754" s="26"/>
      <c r="RN754" s="26"/>
      <c r="RO754" s="26"/>
      <c r="RP754" s="26"/>
      <c r="RQ754" s="26"/>
      <c r="RR754" s="26"/>
      <c r="RS754" s="26"/>
      <c r="RT754" s="26"/>
      <c r="RU754" s="26"/>
      <c r="RV754" s="26"/>
      <c r="RW754" s="26"/>
      <c r="RX754" s="26"/>
      <c r="RY754" s="26"/>
      <c r="RZ754" s="26"/>
      <c r="SA754" s="26"/>
      <c r="SB754" s="26"/>
      <c r="SC754" s="26"/>
      <c r="SD754" s="26"/>
      <c r="SE754" s="26"/>
      <c r="SF754" s="26"/>
      <c r="SG754" s="26"/>
      <c r="SH754" s="26"/>
      <c r="SI754" s="26"/>
      <c r="SJ754" s="26"/>
      <c r="SK754" s="26"/>
      <c r="SL754" s="26"/>
      <c r="SM754" s="26"/>
      <c r="SN754" s="26"/>
      <c r="SO754" s="26"/>
      <c r="SP754" s="26"/>
      <c r="AAV754" s="26"/>
      <c r="AAW754" s="26"/>
      <c r="AAX754" s="26"/>
      <c r="AAY754" s="26"/>
      <c r="AAZ754" s="26"/>
      <c r="ABA754" s="26"/>
      <c r="ABB754" s="26"/>
      <c r="ABC754" s="26"/>
      <c r="ABD754" s="26"/>
      <c r="ABE754" s="26"/>
      <c r="ABF754" s="26"/>
      <c r="ABG754" s="26"/>
      <c r="ABH754" s="26"/>
      <c r="ABI754" s="26"/>
      <c r="ABJ754" s="26"/>
      <c r="ABK754" s="26"/>
      <c r="ABL754" s="26"/>
      <c r="ABM754" s="26"/>
      <c r="ABN754" s="26"/>
      <c r="ABO754" s="26"/>
      <c r="ABP754" s="26"/>
      <c r="ABQ754" s="26"/>
      <c r="ABR754" s="26"/>
      <c r="ABS754" s="26"/>
      <c r="ABT754" s="26"/>
      <c r="ABU754" s="26"/>
      <c r="ABV754" s="26"/>
      <c r="ABW754" s="26"/>
      <c r="ABX754" s="26"/>
      <c r="ABY754" s="26"/>
      <c r="ABZ754" s="26"/>
      <c r="ACA754" s="26"/>
      <c r="ACB754" s="26"/>
      <c r="ACC754" s="26"/>
      <c r="ACD754" s="26"/>
      <c r="ACE754" s="26"/>
      <c r="ACF754" s="26"/>
      <c r="ACG754" s="26"/>
      <c r="ACH754" s="26"/>
      <c r="ACI754" s="26"/>
      <c r="ACJ754" s="26"/>
      <c r="ACK754" s="26"/>
      <c r="ACL754" s="26"/>
      <c r="ACM754" s="26"/>
      <c r="ACN754" s="26"/>
      <c r="ACO754" s="26"/>
      <c r="ACP754" s="26"/>
      <c r="ACQ754" s="26"/>
      <c r="ACR754" s="26"/>
      <c r="ACS754" s="26"/>
      <c r="ACT754" s="26"/>
      <c r="ACU754" s="26"/>
      <c r="ACV754" s="26"/>
      <c r="ACW754" s="26"/>
      <c r="ACX754" s="26"/>
      <c r="ACY754" s="26"/>
      <c r="ACZ754" s="26"/>
      <c r="ADA754" s="26"/>
      <c r="ADB754" s="26"/>
      <c r="ADC754" s="26"/>
      <c r="ADD754" s="26"/>
      <c r="ADE754" s="26"/>
      <c r="ADF754" s="26"/>
      <c r="ADG754" s="26"/>
      <c r="ADH754" s="26"/>
      <c r="ADI754" s="26"/>
      <c r="ADJ754" s="26"/>
      <c r="ADK754" s="26"/>
      <c r="ADL754" s="26"/>
      <c r="ADM754" s="26"/>
      <c r="ADN754" s="26"/>
      <c r="ADO754" s="26"/>
      <c r="ADP754" s="26"/>
      <c r="ADQ754" s="26"/>
      <c r="ADR754" s="26"/>
      <c r="ADS754" s="26"/>
      <c r="ADT754" s="26"/>
      <c r="ADU754" s="26"/>
      <c r="ADV754" s="26"/>
      <c r="ADW754" s="26"/>
      <c r="ADX754" s="26"/>
      <c r="ADY754" s="26"/>
      <c r="ADZ754" s="26"/>
      <c r="AEA754" s="26"/>
      <c r="AEB754" s="26"/>
      <c r="AEC754" s="26"/>
      <c r="AED754" s="26"/>
      <c r="AEE754" s="26"/>
      <c r="AEF754" s="26"/>
      <c r="AEG754" s="26"/>
      <c r="AEH754" s="26"/>
      <c r="AEI754" s="26"/>
      <c r="AEJ754" s="26"/>
      <c r="AEK754" s="26"/>
      <c r="AEL754" s="26"/>
      <c r="AEM754" s="26"/>
      <c r="AEN754" s="26"/>
      <c r="AEO754" s="26"/>
      <c r="AEP754" s="26"/>
      <c r="AEQ754" s="26"/>
      <c r="AER754" s="26"/>
      <c r="AES754" s="26"/>
      <c r="AET754" s="26"/>
      <c r="AEU754" s="26"/>
      <c r="AEV754" s="26"/>
      <c r="AEW754" s="26"/>
      <c r="AEX754" s="26"/>
      <c r="AEY754" s="26"/>
      <c r="AEZ754" s="26"/>
      <c r="AFA754" s="26"/>
      <c r="AFB754" s="26"/>
      <c r="AFC754" s="26"/>
      <c r="AFD754" s="26"/>
      <c r="AFE754" s="26"/>
      <c r="AFF754" s="26"/>
      <c r="AFG754" s="26"/>
      <c r="AFH754" s="26"/>
      <c r="AFI754" s="26"/>
      <c r="AFJ754" s="26"/>
      <c r="AFK754" s="26"/>
      <c r="AFL754" s="26"/>
      <c r="AFM754" s="26"/>
      <c r="AFN754" s="26"/>
      <c r="AFO754" s="26"/>
      <c r="AFP754" s="26"/>
      <c r="AFQ754" s="26"/>
      <c r="AFR754" s="26"/>
      <c r="AFS754" s="26"/>
      <c r="AFT754" s="26"/>
      <c r="AFU754" s="26"/>
      <c r="AFV754" s="26"/>
      <c r="AFW754" s="26"/>
      <c r="AFX754" s="26"/>
      <c r="AFY754" s="26"/>
      <c r="AFZ754" s="26"/>
      <c r="AGA754" s="26"/>
      <c r="AGB754" s="26"/>
      <c r="AGC754" s="26"/>
      <c r="AGD754" s="26"/>
      <c r="AGE754" s="26"/>
      <c r="AGF754" s="26"/>
      <c r="AGG754" s="26"/>
      <c r="AGH754" s="26"/>
      <c r="AGI754" s="26"/>
      <c r="AGJ754" s="26"/>
      <c r="AGK754" s="26"/>
      <c r="AGL754" s="26"/>
      <c r="AGM754" s="26"/>
      <c r="AGN754" s="26"/>
      <c r="AGO754" s="26"/>
    </row>
    <row r="755" spans="371:873" x14ac:dyDescent="0.25">
      <c r="NG755" s="26"/>
      <c r="NH755" s="26"/>
      <c r="NI755" s="26"/>
      <c r="NJ755" s="26"/>
      <c r="NK755" s="26"/>
      <c r="NL755" s="26"/>
      <c r="NM755" s="26"/>
      <c r="NN755" s="26"/>
      <c r="NO755" s="26"/>
      <c r="NP755" s="26"/>
      <c r="NQ755" s="26"/>
      <c r="NR755" s="26"/>
      <c r="NS755" s="26"/>
      <c r="NT755" s="26"/>
      <c r="NU755" s="26"/>
      <c r="NV755" s="26"/>
      <c r="NW755" s="26"/>
      <c r="NX755" s="26"/>
      <c r="NY755" s="26"/>
      <c r="NZ755" s="26"/>
      <c r="OA755" s="26"/>
      <c r="OB755" s="26"/>
      <c r="OC755" s="26"/>
      <c r="OD755" s="26"/>
      <c r="OE755" s="26"/>
      <c r="OF755" s="26"/>
      <c r="OG755" s="26"/>
      <c r="OH755" s="26"/>
      <c r="OI755" s="26"/>
      <c r="OJ755" s="26"/>
      <c r="OK755" s="26"/>
      <c r="OL755" s="26"/>
      <c r="OM755" s="26"/>
      <c r="ON755" s="26"/>
      <c r="OO755" s="26"/>
      <c r="OP755" s="26"/>
      <c r="OQ755" s="26"/>
      <c r="OR755" s="26"/>
      <c r="OS755" s="26"/>
      <c r="OT755" s="26"/>
      <c r="OU755" s="26"/>
      <c r="OV755" s="26"/>
      <c r="OW755" s="26"/>
      <c r="OX755" s="26"/>
      <c r="OY755" s="26"/>
      <c r="OZ755" s="26"/>
      <c r="PA755" s="26"/>
      <c r="PB755" s="26"/>
      <c r="PC755" s="26"/>
      <c r="PD755" s="26"/>
      <c r="PE755" s="26"/>
      <c r="PF755" s="26"/>
      <c r="PG755" s="26"/>
      <c r="PH755" s="26"/>
      <c r="PI755" s="26"/>
      <c r="PJ755" s="26"/>
      <c r="PK755" s="26"/>
      <c r="PL755" s="26"/>
      <c r="PM755" s="26"/>
      <c r="PN755" s="26"/>
      <c r="PO755" s="26"/>
      <c r="PP755" s="26"/>
      <c r="PQ755" s="26"/>
      <c r="PR755" s="26"/>
      <c r="PS755" s="26"/>
      <c r="PT755" s="26"/>
      <c r="PU755" s="26"/>
      <c r="PV755" s="26"/>
      <c r="PW755" s="26"/>
      <c r="PX755" s="26"/>
      <c r="PY755" s="26"/>
      <c r="PZ755" s="26"/>
      <c r="QA755" s="26"/>
      <c r="QB755" s="26"/>
      <c r="QC755" s="26"/>
      <c r="QD755" s="26"/>
      <c r="QE755" s="26"/>
      <c r="QF755" s="26"/>
      <c r="QG755" s="26"/>
      <c r="QH755" s="26"/>
      <c r="QI755" s="26"/>
      <c r="QJ755" s="26"/>
      <c r="QK755" s="26"/>
      <c r="QL755" s="26"/>
      <c r="QM755" s="26"/>
      <c r="QN755" s="26"/>
      <c r="QO755" s="26"/>
      <c r="QP755" s="26"/>
      <c r="QQ755" s="26"/>
      <c r="QR755" s="26"/>
      <c r="QS755" s="26"/>
      <c r="QT755" s="26"/>
      <c r="QU755" s="26"/>
      <c r="QV755" s="26"/>
      <c r="QW755" s="26"/>
      <c r="QX755" s="26"/>
      <c r="QY755" s="26"/>
      <c r="QZ755" s="26"/>
      <c r="RA755" s="26"/>
      <c r="RB755" s="26"/>
      <c r="RC755" s="26"/>
      <c r="RD755" s="26"/>
      <c r="RE755" s="26"/>
      <c r="RF755" s="26"/>
      <c r="RG755" s="26"/>
      <c r="RH755" s="26"/>
      <c r="RI755" s="26"/>
      <c r="RJ755" s="26"/>
      <c r="RK755" s="26"/>
      <c r="RL755" s="26"/>
      <c r="RM755" s="26"/>
      <c r="RN755" s="26"/>
      <c r="RO755" s="26"/>
      <c r="RP755" s="26"/>
      <c r="RQ755" s="26"/>
      <c r="RR755" s="26"/>
      <c r="RS755" s="26"/>
      <c r="RT755" s="26"/>
      <c r="RU755" s="26"/>
      <c r="RV755" s="26"/>
      <c r="RW755" s="26"/>
      <c r="RX755" s="26"/>
      <c r="RY755" s="26"/>
      <c r="RZ755" s="26"/>
      <c r="SA755" s="26"/>
      <c r="SB755" s="26"/>
      <c r="SC755" s="26"/>
      <c r="SD755" s="26"/>
      <c r="SE755" s="26"/>
      <c r="SF755" s="26"/>
      <c r="SG755" s="26"/>
      <c r="SH755" s="26"/>
      <c r="SI755" s="26"/>
      <c r="SJ755" s="26"/>
      <c r="SK755" s="26"/>
      <c r="SL755" s="26"/>
      <c r="SM755" s="26"/>
      <c r="SN755" s="26"/>
      <c r="SO755" s="26"/>
      <c r="SP755" s="26"/>
      <c r="AAV755" s="26"/>
      <c r="AAW755" s="26"/>
      <c r="AAX755" s="26"/>
      <c r="AAY755" s="26"/>
      <c r="AAZ755" s="26"/>
      <c r="ABA755" s="26"/>
      <c r="ABB755" s="26"/>
      <c r="ABC755" s="26"/>
      <c r="ABD755" s="26"/>
      <c r="ABE755" s="26"/>
      <c r="ABF755" s="26"/>
      <c r="ABG755" s="26"/>
      <c r="ABH755" s="26"/>
      <c r="ABI755" s="26"/>
      <c r="ABJ755" s="26"/>
      <c r="ABK755" s="26"/>
      <c r="ABL755" s="26"/>
      <c r="ABM755" s="26"/>
      <c r="ABN755" s="26"/>
      <c r="ABO755" s="26"/>
      <c r="ABP755" s="26"/>
      <c r="ABQ755" s="26"/>
      <c r="ABR755" s="26"/>
      <c r="ABS755" s="26"/>
      <c r="ABT755" s="26"/>
      <c r="ABU755" s="26"/>
      <c r="ABV755" s="26"/>
      <c r="ABW755" s="26"/>
      <c r="ABX755" s="26"/>
      <c r="ABY755" s="26"/>
      <c r="ABZ755" s="26"/>
      <c r="ACA755" s="26"/>
      <c r="ACB755" s="26"/>
      <c r="ACC755" s="26"/>
      <c r="ACD755" s="26"/>
      <c r="ACE755" s="26"/>
      <c r="ACF755" s="26"/>
      <c r="ACG755" s="26"/>
      <c r="ACH755" s="26"/>
      <c r="ACI755" s="26"/>
      <c r="ACJ755" s="26"/>
      <c r="ACK755" s="26"/>
      <c r="ACL755" s="26"/>
      <c r="ACM755" s="26"/>
      <c r="ACN755" s="26"/>
      <c r="ACO755" s="26"/>
      <c r="ACP755" s="26"/>
      <c r="ACQ755" s="26"/>
      <c r="ACR755" s="26"/>
      <c r="ACS755" s="26"/>
      <c r="ACT755" s="26"/>
      <c r="ACU755" s="26"/>
      <c r="ACV755" s="26"/>
      <c r="ACW755" s="26"/>
      <c r="ACX755" s="26"/>
      <c r="ACY755" s="26"/>
      <c r="ACZ755" s="26"/>
      <c r="ADA755" s="26"/>
      <c r="ADB755" s="26"/>
      <c r="ADC755" s="26"/>
      <c r="ADD755" s="26"/>
      <c r="ADE755" s="26"/>
      <c r="ADF755" s="26"/>
      <c r="ADG755" s="26"/>
      <c r="ADH755" s="26"/>
      <c r="ADI755" s="26"/>
      <c r="ADJ755" s="26"/>
      <c r="ADK755" s="26"/>
      <c r="ADL755" s="26"/>
      <c r="ADM755" s="26"/>
      <c r="ADN755" s="26"/>
      <c r="ADO755" s="26"/>
      <c r="ADP755" s="26"/>
      <c r="ADQ755" s="26"/>
      <c r="ADR755" s="26"/>
      <c r="ADS755" s="26"/>
      <c r="ADT755" s="26"/>
      <c r="ADU755" s="26"/>
      <c r="ADV755" s="26"/>
      <c r="ADW755" s="26"/>
      <c r="ADX755" s="26"/>
      <c r="ADY755" s="26"/>
      <c r="ADZ755" s="26"/>
      <c r="AEA755" s="26"/>
      <c r="AEB755" s="26"/>
      <c r="AEC755" s="26"/>
      <c r="AED755" s="26"/>
      <c r="AEE755" s="26"/>
      <c r="AEF755" s="26"/>
      <c r="AEG755" s="26"/>
      <c r="AEH755" s="26"/>
      <c r="AEI755" s="26"/>
      <c r="AEJ755" s="26"/>
      <c r="AEK755" s="26"/>
      <c r="AEL755" s="26"/>
      <c r="AEM755" s="26"/>
      <c r="AEN755" s="26"/>
      <c r="AEO755" s="26"/>
      <c r="AEP755" s="26"/>
      <c r="AEQ755" s="26"/>
      <c r="AER755" s="26"/>
      <c r="AES755" s="26"/>
      <c r="AET755" s="26"/>
      <c r="AEU755" s="26"/>
      <c r="AEV755" s="26"/>
      <c r="AEW755" s="26"/>
      <c r="AEX755" s="26"/>
      <c r="AEY755" s="26"/>
      <c r="AEZ755" s="26"/>
      <c r="AFA755" s="26"/>
      <c r="AFB755" s="26"/>
      <c r="AFC755" s="26"/>
      <c r="AFD755" s="26"/>
      <c r="AFE755" s="26"/>
      <c r="AFF755" s="26"/>
      <c r="AFG755" s="26"/>
      <c r="AFH755" s="26"/>
      <c r="AFI755" s="26"/>
      <c r="AFJ755" s="26"/>
      <c r="AFK755" s="26"/>
      <c r="AFL755" s="26"/>
      <c r="AFM755" s="26"/>
      <c r="AFN755" s="26"/>
      <c r="AFO755" s="26"/>
      <c r="AFP755" s="26"/>
      <c r="AFQ755" s="26"/>
      <c r="AFR755" s="26"/>
      <c r="AFS755" s="26"/>
      <c r="AFT755" s="26"/>
      <c r="AFU755" s="26"/>
      <c r="AFV755" s="26"/>
      <c r="AFW755" s="26"/>
      <c r="AFX755" s="26"/>
      <c r="AFY755" s="26"/>
      <c r="AFZ755" s="26"/>
      <c r="AGA755" s="26"/>
      <c r="AGB755" s="26"/>
      <c r="AGC755" s="26"/>
      <c r="AGD755" s="26"/>
      <c r="AGE755" s="26"/>
      <c r="AGF755" s="26"/>
      <c r="AGG755" s="26"/>
      <c r="AGH755" s="26"/>
      <c r="AGI755" s="26"/>
      <c r="AGJ755" s="26"/>
      <c r="AGK755" s="26"/>
      <c r="AGL755" s="26"/>
      <c r="AGM755" s="26"/>
      <c r="AGN755" s="26"/>
      <c r="AGO755" s="26"/>
    </row>
    <row r="756" spans="371:873" x14ac:dyDescent="0.25">
      <c r="NG756" s="26"/>
      <c r="NH756" s="26"/>
      <c r="NI756" s="26"/>
      <c r="NJ756" s="26"/>
      <c r="NK756" s="26"/>
      <c r="NL756" s="26"/>
      <c r="NM756" s="26"/>
      <c r="NN756" s="26"/>
      <c r="NO756" s="26"/>
      <c r="NP756" s="26"/>
      <c r="NQ756" s="26"/>
      <c r="NR756" s="26"/>
      <c r="NS756" s="26"/>
      <c r="NT756" s="26"/>
      <c r="NU756" s="26"/>
      <c r="NV756" s="26"/>
      <c r="NW756" s="26"/>
      <c r="NX756" s="26"/>
      <c r="NY756" s="26"/>
      <c r="NZ756" s="26"/>
      <c r="OA756" s="26"/>
      <c r="OB756" s="26"/>
      <c r="OC756" s="26"/>
      <c r="OD756" s="26"/>
      <c r="OE756" s="26"/>
      <c r="OF756" s="26"/>
      <c r="OG756" s="26"/>
      <c r="OH756" s="26"/>
      <c r="OI756" s="26"/>
      <c r="OJ756" s="26"/>
      <c r="OK756" s="26"/>
      <c r="OL756" s="26"/>
      <c r="OM756" s="26"/>
      <c r="ON756" s="26"/>
      <c r="OO756" s="26"/>
      <c r="OP756" s="26"/>
      <c r="OQ756" s="26"/>
      <c r="OR756" s="26"/>
      <c r="OS756" s="26"/>
      <c r="OT756" s="26"/>
      <c r="OU756" s="26"/>
      <c r="OV756" s="26"/>
      <c r="OW756" s="26"/>
      <c r="OX756" s="26"/>
      <c r="OY756" s="26"/>
      <c r="OZ756" s="26"/>
      <c r="PA756" s="26"/>
      <c r="PB756" s="26"/>
      <c r="PC756" s="26"/>
      <c r="PD756" s="26"/>
      <c r="PE756" s="26"/>
      <c r="PF756" s="26"/>
      <c r="PG756" s="26"/>
      <c r="PH756" s="26"/>
      <c r="PI756" s="26"/>
      <c r="PJ756" s="26"/>
      <c r="PK756" s="26"/>
      <c r="PL756" s="26"/>
      <c r="PM756" s="26"/>
      <c r="PN756" s="26"/>
      <c r="PO756" s="26"/>
      <c r="PP756" s="26"/>
      <c r="PQ756" s="26"/>
      <c r="PR756" s="26"/>
      <c r="PS756" s="26"/>
      <c r="PT756" s="26"/>
      <c r="PU756" s="26"/>
      <c r="PV756" s="26"/>
      <c r="PW756" s="26"/>
      <c r="PX756" s="26"/>
      <c r="PY756" s="26"/>
      <c r="PZ756" s="26"/>
      <c r="QA756" s="26"/>
      <c r="QB756" s="26"/>
      <c r="QC756" s="26"/>
      <c r="QD756" s="26"/>
      <c r="QE756" s="26"/>
      <c r="QF756" s="26"/>
      <c r="QG756" s="26"/>
      <c r="QH756" s="26"/>
      <c r="QI756" s="26"/>
      <c r="QJ756" s="26"/>
      <c r="QK756" s="26"/>
      <c r="QL756" s="26"/>
      <c r="QM756" s="26"/>
      <c r="QN756" s="26"/>
      <c r="QO756" s="26"/>
      <c r="QP756" s="26"/>
      <c r="QQ756" s="26"/>
      <c r="QR756" s="26"/>
      <c r="QS756" s="26"/>
      <c r="QT756" s="26"/>
      <c r="QU756" s="26"/>
      <c r="QV756" s="26"/>
      <c r="QW756" s="26"/>
      <c r="QX756" s="26"/>
      <c r="QY756" s="26"/>
      <c r="QZ756" s="26"/>
      <c r="RA756" s="26"/>
      <c r="RB756" s="26"/>
      <c r="RC756" s="26"/>
      <c r="RD756" s="26"/>
      <c r="RE756" s="26"/>
      <c r="RF756" s="26"/>
      <c r="RG756" s="26"/>
      <c r="RH756" s="26"/>
      <c r="RI756" s="26"/>
      <c r="RJ756" s="26"/>
      <c r="RK756" s="26"/>
      <c r="RL756" s="26"/>
      <c r="RM756" s="26"/>
      <c r="RN756" s="26"/>
      <c r="RO756" s="26"/>
      <c r="RP756" s="26"/>
      <c r="RQ756" s="26"/>
      <c r="RR756" s="26"/>
      <c r="RS756" s="26"/>
      <c r="RT756" s="26"/>
      <c r="RU756" s="26"/>
      <c r="RV756" s="26"/>
      <c r="RW756" s="26"/>
      <c r="RX756" s="26"/>
      <c r="RY756" s="26"/>
      <c r="RZ756" s="26"/>
      <c r="SA756" s="26"/>
      <c r="SB756" s="26"/>
      <c r="SC756" s="26"/>
      <c r="SD756" s="26"/>
      <c r="SE756" s="26"/>
      <c r="SF756" s="26"/>
      <c r="SG756" s="26"/>
      <c r="SH756" s="26"/>
      <c r="SI756" s="26"/>
      <c r="SJ756" s="26"/>
      <c r="SK756" s="26"/>
      <c r="SL756" s="26"/>
      <c r="SM756" s="26"/>
      <c r="SN756" s="26"/>
      <c r="SO756" s="26"/>
      <c r="SP756" s="26"/>
      <c r="AAV756" s="26"/>
      <c r="AAW756" s="26"/>
      <c r="AAX756" s="26"/>
      <c r="AAY756" s="26"/>
      <c r="AAZ756" s="26"/>
      <c r="ABA756" s="26"/>
      <c r="ABB756" s="26"/>
      <c r="ABC756" s="26"/>
      <c r="ABD756" s="26"/>
      <c r="ABE756" s="26"/>
      <c r="ABF756" s="26"/>
      <c r="ABG756" s="26"/>
      <c r="ABH756" s="26"/>
      <c r="ABI756" s="26"/>
      <c r="ABJ756" s="26"/>
      <c r="ABK756" s="26"/>
      <c r="ABL756" s="26"/>
      <c r="ABM756" s="26"/>
      <c r="ABN756" s="26"/>
      <c r="ABO756" s="26"/>
      <c r="ABP756" s="26"/>
      <c r="ABQ756" s="26"/>
      <c r="ABR756" s="26"/>
      <c r="ABS756" s="26"/>
      <c r="ABT756" s="26"/>
      <c r="ABU756" s="26"/>
      <c r="ABV756" s="26"/>
      <c r="ABW756" s="26"/>
      <c r="ABX756" s="26"/>
      <c r="ABY756" s="26"/>
      <c r="ABZ756" s="26"/>
      <c r="ACA756" s="26"/>
      <c r="ACB756" s="26"/>
      <c r="ACC756" s="26"/>
      <c r="ACD756" s="26"/>
      <c r="ACE756" s="26"/>
      <c r="ACF756" s="26"/>
      <c r="ACG756" s="26"/>
      <c r="ACH756" s="26"/>
      <c r="ACI756" s="26"/>
      <c r="ACJ756" s="26"/>
      <c r="ACK756" s="26"/>
      <c r="ACL756" s="26"/>
      <c r="ACM756" s="26"/>
      <c r="ACN756" s="26"/>
      <c r="ACO756" s="26"/>
      <c r="ACP756" s="26"/>
      <c r="ACQ756" s="26"/>
      <c r="ACR756" s="26"/>
      <c r="ACS756" s="26"/>
      <c r="ACT756" s="26"/>
      <c r="ACU756" s="26"/>
      <c r="ACV756" s="26"/>
      <c r="ACW756" s="26"/>
      <c r="ACX756" s="26"/>
      <c r="ACY756" s="26"/>
      <c r="ACZ756" s="26"/>
      <c r="ADA756" s="26"/>
      <c r="ADB756" s="26"/>
      <c r="ADC756" s="26"/>
      <c r="ADD756" s="26"/>
      <c r="ADE756" s="26"/>
      <c r="ADF756" s="26"/>
      <c r="ADG756" s="26"/>
      <c r="ADH756" s="26"/>
      <c r="ADI756" s="26"/>
      <c r="ADJ756" s="26"/>
      <c r="ADK756" s="26"/>
      <c r="ADL756" s="26"/>
      <c r="ADM756" s="26"/>
      <c r="ADN756" s="26"/>
      <c r="ADO756" s="26"/>
      <c r="ADP756" s="26"/>
      <c r="ADQ756" s="26"/>
      <c r="ADR756" s="26"/>
      <c r="ADS756" s="26"/>
      <c r="ADT756" s="26"/>
      <c r="ADU756" s="26"/>
      <c r="ADV756" s="26"/>
      <c r="ADW756" s="26"/>
      <c r="ADX756" s="26"/>
      <c r="ADY756" s="26"/>
      <c r="ADZ756" s="26"/>
      <c r="AEA756" s="26"/>
      <c r="AEB756" s="26"/>
      <c r="AEC756" s="26"/>
      <c r="AED756" s="26"/>
      <c r="AEE756" s="26"/>
      <c r="AEF756" s="26"/>
      <c r="AEG756" s="26"/>
      <c r="AEH756" s="26"/>
      <c r="AEI756" s="26"/>
      <c r="AEJ756" s="26"/>
      <c r="AEK756" s="26"/>
      <c r="AEL756" s="26"/>
      <c r="AEM756" s="26"/>
      <c r="AEN756" s="26"/>
      <c r="AEO756" s="26"/>
      <c r="AEP756" s="26"/>
      <c r="AEQ756" s="26"/>
      <c r="AER756" s="26"/>
      <c r="AES756" s="26"/>
      <c r="AET756" s="26"/>
      <c r="AEU756" s="26"/>
      <c r="AEV756" s="26"/>
      <c r="AEW756" s="26"/>
      <c r="AEX756" s="26"/>
      <c r="AEY756" s="26"/>
      <c r="AEZ756" s="26"/>
      <c r="AFA756" s="26"/>
      <c r="AFB756" s="26"/>
      <c r="AFC756" s="26"/>
      <c r="AFD756" s="26"/>
      <c r="AFE756" s="26"/>
      <c r="AFF756" s="26"/>
      <c r="AFG756" s="26"/>
      <c r="AFH756" s="26"/>
      <c r="AFI756" s="26"/>
      <c r="AFJ756" s="26"/>
      <c r="AFK756" s="26"/>
      <c r="AFL756" s="26"/>
      <c r="AFM756" s="26"/>
      <c r="AFN756" s="26"/>
      <c r="AFO756" s="26"/>
      <c r="AFP756" s="26"/>
      <c r="AFQ756" s="26"/>
      <c r="AFR756" s="26"/>
      <c r="AFS756" s="26"/>
      <c r="AFT756" s="26"/>
      <c r="AFU756" s="26"/>
      <c r="AFV756" s="26"/>
      <c r="AFW756" s="26"/>
      <c r="AFX756" s="26"/>
      <c r="AFY756" s="26"/>
      <c r="AFZ756" s="26"/>
      <c r="AGA756" s="26"/>
      <c r="AGB756" s="26"/>
      <c r="AGC756" s="26"/>
      <c r="AGD756" s="26"/>
      <c r="AGE756" s="26"/>
      <c r="AGF756" s="26"/>
      <c r="AGG756" s="26"/>
      <c r="AGH756" s="26"/>
      <c r="AGI756" s="26"/>
      <c r="AGJ756" s="26"/>
      <c r="AGK756" s="26"/>
      <c r="AGL756" s="26"/>
      <c r="AGM756" s="26"/>
      <c r="AGN756" s="26"/>
      <c r="AGO756" s="26"/>
    </row>
    <row r="757" spans="371:873" x14ac:dyDescent="0.25">
      <c r="NG757" s="26"/>
      <c r="NH757" s="26"/>
      <c r="NI757" s="26"/>
      <c r="NJ757" s="26"/>
      <c r="NK757" s="26"/>
      <c r="NL757" s="26"/>
      <c r="NM757" s="26"/>
      <c r="NN757" s="26"/>
      <c r="NO757" s="26"/>
      <c r="NP757" s="26"/>
      <c r="NQ757" s="26"/>
      <c r="NR757" s="26"/>
      <c r="NS757" s="26"/>
      <c r="NT757" s="26"/>
      <c r="NU757" s="26"/>
      <c r="NV757" s="26"/>
      <c r="NW757" s="26"/>
      <c r="NX757" s="26"/>
      <c r="NY757" s="26"/>
      <c r="NZ757" s="26"/>
      <c r="OA757" s="26"/>
      <c r="OB757" s="26"/>
      <c r="OC757" s="26"/>
      <c r="OD757" s="26"/>
      <c r="OE757" s="26"/>
      <c r="OF757" s="26"/>
      <c r="OG757" s="26"/>
      <c r="OH757" s="26"/>
      <c r="OI757" s="26"/>
      <c r="OJ757" s="26"/>
      <c r="OK757" s="26"/>
      <c r="OL757" s="26"/>
      <c r="OM757" s="26"/>
      <c r="ON757" s="26"/>
      <c r="OO757" s="26"/>
      <c r="OP757" s="26"/>
      <c r="OQ757" s="26"/>
      <c r="OR757" s="26"/>
      <c r="OS757" s="26"/>
      <c r="OT757" s="26"/>
      <c r="OU757" s="26"/>
      <c r="OV757" s="26"/>
      <c r="OW757" s="26"/>
      <c r="OX757" s="26"/>
      <c r="OY757" s="26"/>
      <c r="OZ757" s="26"/>
      <c r="PA757" s="26"/>
      <c r="PB757" s="26"/>
      <c r="PC757" s="26"/>
      <c r="PD757" s="26"/>
      <c r="PE757" s="26"/>
      <c r="PF757" s="26"/>
      <c r="PG757" s="26"/>
      <c r="PH757" s="26"/>
      <c r="PI757" s="26"/>
      <c r="PJ757" s="26"/>
      <c r="PK757" s="26"/>
      <c r="PL757" s="26"/>
      <c r="PM757" s="26"/>
      <c r="PN757" s="26"/>
      <c r="PO757" s="26"/>
      <c r="PP757" s="26"/>
      <c r="PQ757" s="26"/>
      <c r="PR757" s="26"/>
      <c r="PS757" s="26"/>
      <c r="PT757" s="26"/>
      <c r="PU757" s="26"/>
      <c r="PV757" s="26"/>
      <c r="PW757" s="26"/>
      <c r="PX757" s="26"/>
      <c r="PY757" s="26"/>
      <c r="PZ757" s="26"/>
      <c r="QA757" s="26"/>
      <c r="QB757" s="26"/>
      <c r="QC757" s="26"/>
      <c r="QD757" s="26"/>
      <c r="QE757" s="26"/>
      <c r="QF757" s="26"/>
      <c r="QG757" s="26"/>
      <c r="QH757" s="26"/>
      <c r="QI757" s="26"/>
      <c r="QJ757" s="26"/>
      <c r="QK757" s="26"/>
      <c r="QL757" s="26"/>
      <c r="QM757" s="26"/>
      <c r="QN757" s="26"/>
      <c r="QO757" s="26"/>
      <c r="QP757" s="26"/>
      <c r="QQ757" s="26"/>
      <c r="QR757" s="26"/>
      <c r="QS757" s="26"/>
      <c r="QT757" s="26"/>
      <c r="QU757" s="26"/>
      <c r="QV757" s="26"/>
      <c r="QW757" s="26"/>
      <c r="QX757" s="26"/>
      <c r="QY757" s="26"/>
      <c r="QZ757" s="26"/>
      <c r="RA757" s="26"/>
      <c r="RB757" s="26"/>
      <c r="RC757" s="26"/>
      <c r="RD757" s="26"/>
      <c r="RE757" s="26"/>
      <c r="RF757" s="26"/>
      <c r="RG757" s="26"/>
      <c r="RH757" s="26"/>
      <c r="RI757" s="26"/>
      <c r="RJ757" s="26"/>
      <c r="RK757" s="26"/>
      <c r="RL757" s="26"/>
      <c r="RM757" s="26"/>
      <c r="RN757" s="26"/>
      <c r="RO757" s="26"/>
      <c r="RP757" s="26"/>
      <c r="RQ757" s="26"/>
      <c r="RR757" s="26"/>
      <c r="RS757" s="26"/>
      <c r="RT757" s="26"/>
      <c r="RU757" s="26"/>
      <c r="RV757" s="26"/>
      <c r="RW757" s="26"/>
      <c r="RX757" s="26"/>
      <c r="RY757" s="26"/>
      <c r="RZ757" s="26"/>
      <c r="SA757" s="26"/>
      <c r="SB757" s="26"/>
      <c r="SC757" s="26"/>
      <c r="SD757" s="26"/>
      <c r="SE757" s="26"/>
      <c r="SF757" s="26"/>
      <c r="SG757" s="26"/>
      <c r="SH757" s="26"/>
      <c r="SI757" s="26"/>
      <c r="SJ757" s="26"/>
      <c r="SK757" s="26"/>
      <c r="SL757" s="26"/>
      <c r="SM757" s="26"/>
      <c r="SN757" s="26"/>
      <c r="SO757" s="26"/>
      <c r="SP757" s="26"/>
      <c r="AAV757" s="26"/>
      <c r="AAW757" s="26"/>
      <c r="AAX757" s="26"/>
      <c r="AAY757" s="26"/>
      <c r="AAZ757" s="26"/>
      <c r="ABA757" s="26"/>
      <c r="ABB757" s="26"/>
      <c r="ABC757" s="26"/>
      <c r="ABD757" s="26"/>
      <c r="ABE757" s="26"/>
      <c r="ABF757" s="26"/>
      <c r="ABG757" s="26"/>
      <c r="ABH757" s="26"/>
      <c r="ABI757" s="26"/>
      <c r="ABJ757" s="26"/>
      <c r="ABK757" s="26"/>
      <c r="ABL757" s="26"/>
      <c r="ABM757" s="26"/>
      <c r="ABN757" s="26"/>
      <c r="ABO757" s="26"/>
      <c r="ABP757" s="26"/>
      <c r="ABQ757" s="26"/>
      <c r="ABR757" s="26"/>
      <c r="ABS757" s="26"/>
      <c r="ABT757" s="26"/>
      <c r="ABU757" s="26"/>
      <c r="ABV757" s="26"/>
      <c r="ABW757" s="26"/>
      <c r="ABX757" s="26"/>
      <c r="ABY757" s="26"/>
      <c r="ABZ757" s="26"/>
      <c r="ACA757" s="26"/>
      <c r="ACB757" s="26"/>
      <c r="ACC757" s="26"/>
      <c r="ACD757" s="26"/>
      <c r="ACE757" s="26"/>
      <c r="ACF757" s="26"/>
      <c r="ACG757" s="26"/>
      <c r="ACH757" s="26"/>
      <c r="ACI757" s="26"/>
      <c r="ACJ757" s="26"/>
      <c r="ACK757" s="26"/>
      <c r="ACL757" s="26"/>
      <c r="ACM757" s="26"/>
      <c r="ACN757" s="26"/>
      <c r="ACO757" s="26"/>
      <c r="ACP757" s="26"/>
      <c r="ACQ757" s="26"/>
      <c r="ACR757" s="26"/>
      <c r="ACS757" s="26"/>
      <c r="ACT757" s="26"/>
      <c r="ACU757" s="26"/>
      <c r="ACV757" s="26"/>
      <c r="ACW757" s="26"/>
      <c r="ACX757" s="26"/>
      <c r="ACY757" s="26"/>
      <c r="ACZ757" s="26"/>
      <c r="ADA757" s="26"/>
      <c r="ADB757" s="26"/>
      <c r="ADC757" s="26"/>
      <c r="ADD757" s="26"/>
      <c r="ADE757" s="26"/>
      <c r="ADF757" s="26"/>
      <c r="ADG757" s="26"/>
      <c r="ADH757" s="26"/>
      <c r="ADI757" s="26"/>
      <c r="ADJ757" s="26"/>
      <c r="ADK757" s="26"/>
      <c r="ADL757" s="26"/>
      <c r="ADM757" s="26"/>
      <c r="ADN757" s="26"/>
      <c r="ADO757" s="26"/>
      <c r="ADP757" s="26"/>
      <c r="ADQ757" s="26"/>
      <c r="ADR757" s="26"/>
      <c r="ADS757" s="26"/>
      <c r="ADT757" s="26"/>
      <c r="ADU757" s="26"/>
      <c r="ADV757" s="26"/>
      <c r="ADW757" s="26"/>
      <c r="ADX757" s="26"/>
      <c r="ADY757" s="26"/>
      <c r="ADZ757" s="26"/>
      <c r="AEA757" s="26"/>
      <c r="AEB757" s="26"/>
      <c r="AEC757" s="26"/>
      <c r="AED757" s="26"/>
      <c r="AEE757" s="26"/>
      <c r="AEF757" s="26"/>
      <c r="AEG757" s="26"/>
      <c r="AEH757" s="26"/>
      <c r="AEI757" s="26"/>
      <c r="AEJ757" s="26"/>
      <c r="AEK757" s="26"/>
      <c r="AEL757" s="26"/>
      <c r="AEM757" s="26"/>
      <c r="AEN757" s="26"/>
      <c r="AEO757" s="26"/>
      <c r="AEP757" s="26"/>
      <c r="AEQ757" s="26"/>
      <c r="AER757" s="26"/>
      <c r="AES757" s="26"/>
      <c r="AET757" s="26"/>
      <c r="AEU757" s="26"/>
      <c r="AEV757" s="26"/>
      <c r="AEW757" s="26"/>
      <c r="AEX757" s="26"/>
      <c r="AEY757" s="26"/>
      <c r="AEZ757" s="26"/>
      <c r="AFA757" s="26"/>
      <c r="AFB757" s="26"/>
      <c r="AFC757" s="26"/>
      <c r="AFD757" s="26"/>
      <c r="AFE757" s="26"/>
      <c r="AFF757" s="26"/>
      <c r="AFG757" s="26"/>
      <c r="AFH757" s="26"/>
      <c r="AFI757" s="26"/>
      <c r="AFJ757" s="26"/>
      <c r="AFK757" s="26"/>
      <c r="AFL757" s="26"/>
      <c r="AFM757" s="26"/>
      <c r="AFN757" s="26"/>
      <c r="AFO757" s="26"/>
      <c r="AFP757" s="26"/>
      <c r="AFQ757" s="26"/>
      <c r="AFR757" s="26"/>
      <c r="AFS757" s="26"/>
      <c r="AFT757" s="26"/>
      <c r="AFU757" s="26"/>
      <c r="AFV757" s="26"/>
      <c r="AFW757" s="26"/>
      <c r="AFX757" s="26"/>
      <c r="AFY757" s="26"/>
      <c r="AFZ757" s="26"/>
      <c r="AGA757" s="26"/>
      <c r="AGB757" s="26"/>
      <c r="AGC757" s="26"/>
      <c r="AGD757" s="26"/>
      <c r="AGE757" s="26"/>
      <c r="AGF757" s="26"/>
      <c r="AGG757" s="26"/>
      <c r="AGH757" s="26"/>
      <c r="AGI757" s="26"/>
      <c r="AGJ757" s="26"/>
      <c r="AGK757" s="26"/>
      <c r="AGL757" s="26"/>
      <c r="AGM757" s="26"/>
      <c r="AGN757" s="26"/>
      <c r="AGO757" s="26"/>
    </row>
    <row r="758" spans="371:873" x14ac:dyDescent="0.25">
      <c r="NG758" s="26"/>
      <c r="NH758" s="26"/>
      <c r="NI758" s="26"/>
      <c r="NJ758" s="26"/>
      <c r="NK758" s="26"/>
      <c r="NL758" s="26"/>
      <c r="NM758" s="26"/>
      <c r="NN758" s="26"/>
      <c r="NO758" s="26"/>
      <c r="NP758" s="26"/>
      <c r="NQ758" s="26"/>
      <c r="NR758" s="26"/>
      <c r="NS758" s="26"/>
      <c r="NT758" s="26"/>
      <c r="NU758" s="26"/>
      <c r="NV758" s="26"/>
      <c r="NW758" s="26"/>
      <c r="NX758" s="26"/>
      <c r="NY758" s="26"/>
      <c r="NZ758" s="26"/>
      <c r="OA758" s="26"/>
      <c r="OB758" s="26"/>
      <c r="OC758" s="26"/>
      <c r="OD758" s="26"/>
      <c r="OE758" s="26"/>
      <c r="OF758" s="26"/>
      <c r="OG758" s="26"/>
      <c r="OH758" s="26"/>
      <c r="OI758" s="26"/>
      <c r="OJ758" s="26"/>
      <c r="OK758" s="26"/>
      <c r="OL758" s="26"/>
      <c r="OM758" s="26"/>
      <c r="ON758" s="26"/>
      <c r="OO758" s="26"/>
      <c r="OP758" s="26"/>
      <c r="OQ758" s="26"/>
      <c r="OR758" s="26"/>
      <c r="OS758" s="26"/>
      <c r="OT758" s="26"/>
      <c r="OU758" s="26"/>
      <c r="OV758" s="26"/>
      <c r="OW758" s="26"/>
      <c r="OX758" s="26"/>
      <c r="OY758" s="26"/>
      <c r="OZ758" s="26"/>
      <c r="PA758" s="26"/>
      <c r="PB758" s="26"/>
      <c r="PC758" s="26"/>
      <c r="PD758" s="26"/>
      <c r="PE758" s="26"/>
      <c r="PF758" s="26"/>
      <c r="PG758" s="26"/>
      <c r="PH758" s="26"/>
      <c r="PI758" s="26"/>
      <c r="PJ758" s="26"/>
      <c r="PK758" s="26"/>
      <c r="PL758" s="26"/>
      <c r="PM758" s="26"/>
      <c r="PN758" s="26"/>
      <c r="PO758" s="26"/>
      <c r="PP758" s="26"/>
      <c r="PQ758" s="26"/>
      <c r="PR758" s="26"/>
      <c r="PS758" s="26"/>
      <c r="PT758" s="26"/>
      <c r="PU758" s="26"/>
      <c r="PV758" s="26"/>
      <c r="PW758" s="26"/>
      <c r="PX758" s="26"/>
      <c r="PY758" s="26"/>
      <c r="PZ758" s="26"/>
      <c r="QA758" s="26"/>
      <c r="QB758" s="26"/>
      <c r="QC758" s="26"/>
      <c r="QD758" s="26"/>
      <c r="QE758" s="26"/>
      <c r="QF758" s="26"/>
      <c r="QG758" s="26"/>
      <c r="QH758" s="26"/>
      <c r="QI758" s="26"/>
      <c r="QJ758" s="26"/>
      <c r="QK758" s="26"/>
      <c r="QL758" s="26"/>
      <c r="QM758" s="26"/>
      <c r="QN758" s="26"/>
      <c r="QO758" s="26"/>
      <c r="QP758" s="26"/>
      <c r="QQ758" s="26"/>
      <c r="QR758" s="26"/>
      <c r="QS758" s="26"/>
      <c r="QT758" s="26"/>
      <c r="QU758" s="26"/>
      <c r="QV758" s="26"/>
      <c r="QW758" s="26"/>
      <c r="QX758" s="26"/>
      <c r="QY758" s="26"/>
      <c r="QZ758" s="26"/>
      <c r="RA758" s="26"/>
      <c r="RB758" s="26"/>
      <c r="RC758" s="26"/>
      <c r="RD758" s="26"/>
      <c r="RE758" s="26"/>
      <c r="RF758" s="26"/>
      <c r="RG758" s="26"/>
      <c r="RH758" s="26"/>
      <c r="RI758" s="26"/>
      <c r="RJ758" s="26"/>
      <c r="RK758" s="26"/>
      <c r="RL758" s="26"/>
      <c r="RM758" s="26"/>
      <c r="RN758" s="26"/>
      <c r="RO758" s="26"/>
      <c r="RP758" s="26"/>
      <c r="RQ758" s="26"/>
      <c r="RR758" s="26"/>
      <c r="RS758" s="26"/>
      <c r="RT758" s="26"/>
      <c r="RU758" s="26"/>
      <c r="RV758" s="26"/>
      <c r="RW758" s="26"/>
      <c r="RX758" s="26"/>
      <c r="RY758" s="26"/>
      <c r="RZ758" s="26"/>
      <c r="SA758" s="26"/>
      <c r="SB758" s="26"/>
      <c r="SC758" s="26"/>
      <c r="SD758" s="26"/>
      <c r="SE758" s="26"/>
      <c r="SF758" s="26"/>
      <c r="SG758" s="26"/>
      <c r="SH758" s="26"/>
      <c r="SI758" s="26"/>
      <c r="SJ758" s="26"/>
      <c r="SK758" s="26"/>
      <c r="SL758" s="26"/>
      <c r="SM758" s="26"/>
      <c r="SN758" s="26"/>
      <c r="SO758" s="26"/>
      <c r="SP758" s="26"/>
      <c r="AAV758" s="26"/>
      <c r="AAW758" s="26"/>
      <c r="AAX758" s="26"/>
      <c r="AAY758" s="26"/>
      <c r="AAZ758" s="26"/>
      <c r="ABA758" s="26"/>
      <c r="ABB758" s="26"/>
      <c r="ABC758" s="26"/>
      <c r="ABD758" s="26"/>
      <c r="ABE758" s="26"/>
      <c r="ABF758" s="26"/>
      <c r="ABG758" s="26"/>
      <c r="ABH758" s="26"/>
      <c r="ABI758" s="26"/>
      <c r="ABJ758" s="26"/>
      <c r="ABK758" s="26"/>
      <c r="ABL758" s="26"/>
      <c r="ABM758" s="26"/>
      <c r="ABN758" s="26"/>
      <c r="ABO758" s="26"/>
      <c r="ABP758" s="26"/>
      <c r="ABQ758" s="26"/>
      <c r="ABR758" s="26"/>
      <c r="ABS758" s="26"/>
      <c r="ABT758" s="26"/>
      <c r="ABU758" s="26"/>
      <c r="ABV758" s="26"/>
      <c r="ABW758" s="26"/>
      <c r="ABX758" s="26"/>
      <c r="ABY758" s="26"/>
      <c r="ABZ758" s="26"/>
      <c r="ACA758" s="26"/>
      <c r="ACB758" s="26"/>
      <c r="ACC758" s="26"/>
      <c r="ACD758" s="26"/>
      <c r="ACE758" s="26"/>
      <c r="ACF758" s="26"/>
      <c r="ACG758" s="26"/>
      <c r="ACH758" s="26"/>
      <c r="ACI758" s="26"/>
      <c r="ACJ758" s="26"/>
      <c r="ACK758" s="26"/>
      <c r="ACL758" s="26"/>
      <c r="ACM758" s="26"/>
      <c r="ACN758" s="26"/>
      <c r="ACO758" s="26"/>
      <c r="ACP758" s="26"/>
      <c r="ACQ758" s="26"/>
      <c r="ACR758" s="26"/>
      <c r="ACS758" s="26"/>
      <c r="ACT758" s="26"/>
      <c r="ACU758" s="26"/>
      <c r="ACV758" s="26"/>
      <c r="ACW758" s="26"/>
      <c r="ACX758" s="26"/>
      <c r="ACY758" s="26"/>
      <c r="ACZ758" s="26"/>
      <c r="ADA758" s="26"/>
      <c r="ADB758" s="26"/>
      <c r="ADC758" s="26"/>
      <c r="ADD758" s="26"/>
      <c r="ADE758" s="26"/>
      <c r="ADF758" s="26"/>
      <c r="ADG758" s="26"/>
      <c r="ADH758" s="26"/>
      <c r="ADI758" s="26"/>
      <c r="ADJ758" s="26"/>
      <c r="ADK758" s="26"/>
      <c r="ADL758" s="26"/>
      <c r="ADM758" s="26"/>
      <c r="ADN758" s="26"/>
      <c r="ADO758" s="26"/>
      <c r="ADP758" s="26"/>
      <c r="ADQ758" s="26"/>
      <c r="ADR758" s="26"/>
      <c r="ADS758" s="26"/>
      <c r="ADT758" s="26"/>
      <c r="ADU758" s="26"/>
      <c r="ADV758" s="26"/>
      <c r="ADW758" s="26"/>
      <c r="ADX758" s="26"/>
      <c r="ADY758" s="26"/>
      <c r="ADZ758" s="26"/>
      <c r="AEA758" s="26"/>
      <c r="AEB758" s="26"/>
      <c r="AEC758" s="26"/>
      <c r="AED758" s="26"/>
      <c r="AEE758" s="26"/>
      <c r="AEF758" s="26"/>
      <c r="AEG758" s="26"/>
      <c r="AEH758" s="26"/>
      <c r="AEI758" s="26"/>
      <c r="AEJ758" s="26"/>
      <c r="AEK758" s="26"/>
      <c r="AEL758" s="26"/>
      <c r="AEM758" s="26"/>
      <c r="AEN758" s="26"/>
      <c r="AEO758" s="26"/>
      <c r="AEP758" s="26"/>
      <c r="AEQ758" s="26"/>
      <c r="AER758" s="26"/>
      <c r="AES758" s="26"/>
      <c r="AET758" s="26"/>
      <c r="AEU758" s="26"/>
      <c r="AEV758" s="26"/>
      <c r="AEW758" s="26"/>
      <c r="AEX758" s="26"/>
      <c r="AEY758" s="26"/>
      <c r="AEZ758" s="26"/>
      <c r="AFA758" s="26"/>
      <c r="AFB758" s="26"/>
      <c r="AFC758" s="26"/>
      <c r="AFD758" s="26"/>
      <c r="AFE758" s="26"/>
      <c r="AFF758" s="26"/>
      <c r="AFG758" s="26"/>
      <c r="AFH758" s="26"/>
      <c r="AFI758" s="26"/>
      <c r="AFJ758" s="26"/>
      <c r="AFK758" s="26"/>
      <c r="AFL758" s="26"/>
      <c r="AFM758" s="26"/>
      <c r="AFN758" s="26"/>
      <c r="AFO758" s="26"/>
      <c r="AFP758" s="26"/>
      <c r="AFQ758" s="26"/>
      <c r="AFR758" s="26"/>
      <c r="AFS758" s="26"/>
      <c r="AFT758" s="26"/>
      <c r="AFU758" s="26"/>
      <c r="AFV758" s="26"/>
      <c r="AFW758" s="26"/>
      <c r="AFX758" s="26"/>
      <c r="AFY758" s="26"/>
      <c r="AFZ758" s="26"/>
      <c r="AGA758" s="26"/>
      <c r="AGB758" s="26"/>
      <c r="AGC758" s="26"/>
      <c r="AGD758" s="26"/>
      <c r="AGE758" s="26"/>
      <c r="AGF758" s="26"/>
      <c r="AGG758" s="26"/>
      <c r="AGH758" s="26"/>
      <c r="AGI758" s="26"/>
      <c r="AGJ758" s="26"/>
      <c r="AGK758" s="26"/>
      <c r="AGL758" s="26"/>
      <c r="AGM758" s="26"/>
      <c r="AGN758" s="26"/>
      <c r="AGO758" s="26"/>
    </row>
    <row r="759" spans="371:873" x14ac:dyDescent="0.25">
      <c r="NG759" s="26"/>
      <c r="NH759" s="26"/>
      <c r="NI759" s="26"/>
      <c r="NJ759" s="26"/>
      <c r="NK759" s="26"/>
      <c r="NL759" s="26"/>
      <c r="NM759" s="26"/>
      <c r="NN759" s="26"/>
      <c r="NO759" s="26"/>
      <c r="NP759" s="26"/>
      <c r="NQ759" s="26"/>
      <c r="NR759" s="26"/>
      <c r="NS759" s="26"/>
      <c r="NT759" s="26"/>
      <c r="NU759" s="26"/>
      <c r="NV759" s="26"/>
      <c r="NW759" s="26"/>
      <c r="NX759" s="26"/>
      <c r="NY759" s="26"/>
      <c r="NZ759" s="26"/>
      <c r="OA759" s="26"/>
      <c r="OB759" s="26"/>
      <c r="OC759" s="26"/>
      <c r="OD759" s="26"/>
      <c r="OE759" s="26"/>
      <c r="OF759" s="26"/>
      <c r="OG759" s="26"/>
      <c r="OH759" s="26"/>
      <c r="OI759" s="26"/>
      <c r="OJ759" s="26"/>
      <c r="OK759" s="26"/>
      <c r="OL759" s="26"/>
      <c r="OM759" s="26"/>
      <c r="ON759" s="26"/>
      <c r="OO759" s="26"/>
      <c r="OP759" s="26"/>
      <c r="OQ759" s="26"/>
      <c r="OR759" s="26"/>
      <c r="OS759" s="26"/>
      <c r="OT759" s="26"/>
      <c r="OU759" s="26"/>
      <c r="OV759" s="26"/>
      <c r="OW759" s="26"/>
      <c r="OX759" s="26"/>
      <c r="OY759" s="26"/>
      <c r="OZ759" s="26"/>
      <c r="PA759" s="26"/>
      <c r="PB759" s="26"/>
      <c r="PC759" s="26"/>
      <c r="PD759" s="26"/>
      <c r="PE759" s="26"/>
      <c r="PF759" s="26"/>
      <c r="PG759" s="26"/>
      <c r="PH759" s="26"/>
      <c r="PI759" s="26"/>
      <c r="PJ759" s="26"/>
      <c r="PK759" s="26"/>
      <c r="PL759" s="26"/>
      <c r="PM759" s="26"/>
      <c r="PN759" s="26"/>
      <c r="PO759" s="26"/>
      <c r="PP759" s="26"/>
      <c r="PQ759" s="26"/>
      <c r="PR759" s="26"/>
      <c r="PS759" s="26"/>
      <c r="PT759" s="26"/>
      <c r="PU759" s="26"/>
      <c r="PV759" s="26"/>
      <c r="PW759" s="26"/>
      <c r="PX759" s="26"/>
      <c r="PY759" s="26"/>
      <c r="PZ759" s="26"/>
      <c r="QA759" s="26"/>
      <c r="QB759" s="26"/>
      <c r="QC759" s="26"/>
      <c r="QD759" s="26"/>
      <c r="QE759" s="26"/>
      <c r="QF759" s="26"/>
      <c r="QG759" s="26"/>
      <c r="QH759" s="26"/>
      <c r="QI759" s="26"/>
      <c r="QJ759" s="26"/>
      <c r="QK759" s="26"/>
      <c r="QL759" s="26"/>
      <c r="QM759" s="26"/>
      <c r="QN759" s="26"/>
      <c r="QO759" s="26"/>
      <c r="QP759" s="26"/>
      <c r="QQ759" s="26"/>
      <c r="QR759" s="26"/>
      <c r="QS759" s="26"/>
      <c r="QT759" s="26"/>
      <c r="QU759" s="26"/>
      <c r="QV759" s="26"/>
      <c r="QW759" s="26"/>
      <c r="QX759" s="26"/>
      <c r="QY759" s="26"/>
      <c r="QZ759" s="26"/>
      <c r="RA759" s="26"/>
      <c r="RB759" s="26"/>
      <c r="RC759" s="26"/>
      <c r="RD759" s="26"/>
      <c r="RE759" s="26"/>
      <c r="RF759" s="26"/>
      <c r="RG759" s="26"/>
      <c r="RH759" s="26"/>
      <c r="RI759" s="26"/>
      <c r="RJ759" s="26"/>
      <c r="RK759" s="26"/>
      <c r="RL759" s="26"/>
      <c r="RM759" s="26"/>
      <c r="RN759" s="26"/>
      <c r="RO759" s="26"/>
      <c r="RP759" s="26"/>
      <c r="RQ759" s="26"/>
      <c r="RR759" s="26"/>
      <c r="RS759" s="26"/>
      <c r="RT759" s="26"/>
      <c r="RU759" s="26"/>
      <c r="RV759" s="26"/>
      <c r="RW759" s="26"/>
      <c r="RX759" s="26"/>
      <c r="RY759" s="26"/>
      <c r="RZ759" s="26"/>
      <c r="SA759" s="26"/>
      <c r="SB759" s="26"/>
      <c r="SC759" s="26"/>
      <c r="SD759" s="26"/>
      <c r="SE759" s="26"/>
      <c r="SF759" s="26"/>
      <c r="SG759" s="26"/>
      <c r="SH759" s="26"/>
      <c r="SI759" s="26"/>
      <c r="SJ759" s="26"/>
      <c r="SK759" s="26"/>
      <c r="SL759" s="26"/>
      <c r="SM759" s="26"/>
      <c r="SN759" s="26"/>
      <c r="SO759" s="26"/>
      <c r="SP759" s="26"/>
      <c r="AAV759" s="26"/>
      <c r="AAW759" s="26"/>
      <c r="AAX759" s="26"/>
      <c r="AAY759" s="26"/>
      <c r="AAZ759" s="26"/>
      <c r="ABA759" s="26"/>
      <c r="ABB759" s="26"/>
      <c r="ABC759" s="26"/>
      <c r="ABD759" s="26"/>
      <c r="ABE759" s="26"/>
      <c r="ABF759" s="26"/>
      <c r="ABG759" s="26"/>
      <c r="ABH759" s="26"/>
      <c r="ABI759" s="26"/>
      <c r="ABJ759" s="26"/>
      <c r="ABK759" s="26"/>
      <c r="ABL759" s="26"/>
      <c r="ABM759" s="26"/>
      <c r="ABN759" s="26"/>
      <c r="ABO759" s="26"/>
      <c r="ABP759" s="26"/>
      <c r="ABQ759" s="26"/>
      <c r="ABR759" s="26"/>
      <c r="ABS759" s="26"/>
      <c r="ABT759" s="26"/>
      <c r="ABU759" s="26"/>
      <c r="ABV759" s="26"/>
      <c r="ABW759" s="26"/>
      <c r="ABX759" s="26"/>
      <c r="ABY759" s="26"/>
      <c r="ABZ759" s="26"/>
      <c r="ACA759" s="26"/>
      <c r="ACB759" s="26"/>
      <c r="ACC759" s="26"/>
      <c r="ACD759" s="26"/>
      <c r="ACE759" s="26"/>
      <c r="ACF759" s="26"/>
      <c r="ACG759" s="26"/>
      <c r="ACH759" s="26"/>
      <c r="ACI759" s="26"/>
      <c r="ACJ759" s="26"/>
      <c r="ACK759" s="26"/>
      <c r="ACL759" s="26"/>
      <c r="ACM759" s="26"/>
      <c r="ACN759" s="26"/>
      <c r="ACO759" s="26"/>
      <c r="ACP759" s="26"/>
      <c r="ACQ759" s="26"/>
      <c r="ACR759" s="26"/>
      <c r="ACS759" s="26"/>
      <c r="ACT759" s="26"/>
      <c r="ACU759" s="26"/>
      <c r="ACV759" s="26"/>
      <c r="ACW759" s="26"/>
      <c r="ACX759" s="26"/>
      <c r="ACY759" s="26"/>
      <c r="ACZ759" s="26"/>
      <c r="ADA759" s="26"/>
      <c r="ADB759" s="26"/>
      <c r="ADC759" s="26"/>
      <c r="ADD759" s="26"/>
      <c r="ADE759" s="26"/>
      <c r="ADF759" s="26"/>
      <c r="ADG759" s="26"/>
      <c r="ADH759" s="26"/>
      <c r="ADI759" s="26"/>
      <c r="ADJ759" s="26"/>
      <c r="ADK759" s="26"/>
      <c r="ADL759" s="26"/>
      <c r="ADM759" s="26"/>
      <c r="ADN759" s="26"/>
      <c r="ADO759" s="26"/>
      <c r="ADP759" s="26"/>
      <c r="ADQ759" s="26"/>
      <c r="ADR759" s="26"/>
      <c r="ADS759" s="26"/>
      <c r="ADT759" s="26"/>
      <c r="ADU759" s="26"/>
      <c r="ADV759" s="26"/>
      <c r="ADW759" s="26"/>
      <c r="ADX759" s="26"/>
      <c r="ADY759" s="26"/>
      <c r="ADZ759" s="26"/>
      <c r="AEA759" s="26"/>
      <c r="AEB759" s="26"/>
      <c r="AEC759" s="26"/>
      <c r="AED759" s="26"/>
      <c r="AEE759" s="26"/>
      <c r="AEF759" s="26"/>
      <c r="AEG759" s="26"/>
      <c r="AEH759" s="26"/>
      <c r="AEI759" s="26"/>
      <c r="AEJ759" s="26"/>
      <c r="AEK759" s="26"/>
      <c r="AEL759" s="26"/>
      <c r="AEM759" s="26"/>
      <c r="AEN759" s="26"/>
      <c r="AEO759" s="26"/>
      <c r="AEP759" s="26"/>
      <c r="AEQ759" s="26"/>
      <c r="AER759" s="26"/>
      <c r="AES759" s="26"/>
      <c r="AET759" s="26"/>
      <c r="AEU759" s="26"/>
      <c r="AEV759" s="26"/>
      <c r="AEW759" s="26"/>
      <c r="AEX759" s="26"/>
      <c r="AEY759" s="26"/>
      <c r="AEZ759" s="26"/>
      <c r="AFA759" s="26"/>
      <c r="AFB759" s="26"/>
      <c r="AFC759" s="26"/>
      <c r="AFD759" s="26"/>
      <c r="AFE759" s="26"/>
      <c r="AFF759" s="26"/>
      <c r="AFG759" s="26"/>
      <c r="AFH759" s="26"/>
      <c r="AFI759" s="26"/>
      <c r="AFJ759" s="26"/>
      <c r="AFK759" s="26"/>
      <c r="AFL759" s="26"/>
      <c r="AFM759" s="26"/>
      <c r="AFN759" s="26"/>
      <c r="AFO759" s="26"/>
      <c r="AFP759" s="26"/>
      <c r="AFQ759" s="26"/>
      <c r="AFR759" s="26"/>
      <c r="AFS759" s="26"/>
      <c r="AFT759" s="26"/>
      <c r="AFU759" s="26"/>
      <c r="AFV759" s="26"/>
      <c r="AFW759" s="26"/>
      <c r="AFX759" s="26"/>
      <c r="AFY759" s="26"/>
      <c r="AFZ759" s="26"/>
      <c r="AGA759" s="26"/>
      <c r="AGB759" s="26"/>
      <c r="AGC759" s="26"/>
      <c r="AGD759" s="26"/>
      <c r="AGE759" s="26"/>
      <c r="AGF759" s="26"/>
      <c r="AGG759" s="26"/>
      <c r="AGH759" s="26"/>
      <c r="AGI759" s="26"/>
      <c r="AGJ759" s="26"/>
      <c r="AGK759" s="26"/>
      <c r="AGL759" s="26"/>
      <c r="AGM759" s="26"/>
      <c r="AGN759" s="26"/>
      <c r="AGO759" s="26"/>
    </row>
    <row r="760" spans="371:873" x14ac:dyDescent="0.25">
      <c r="NG760" s="26"/>
      <c r="NH760" s="26"/>
      <c r="NI760" s="26"/>
      <c r="NJ760" s="26"/>
      <c r="NK760" s="26"/>
      <c r="NL760" s="26"/>
      <c r="NM760" s="26"/>
      <c r="NN760" s="26"/>
      <c r="NO760" s="26"/>
      <c r="NP760" s="26"/>
      <c r="NQ760" s="26"/>
      <c r="NR760" s="26"/>
      <c r="NS760" s="26"/>
      <c r="NT760" s="26"/>
      <c r="NU760" s="26"/>
      <c r="NV760" s="26"/>
      <c r="NW760" s="26"/>
      <c r="NX760" s="26"/>
      <c r="NY760" s="26"/>
      <c r="NZ760" s="26"/>
      <c r="OA760" s="26"/>
      <c r="OB760" s="26"/>
      <c r="OC760" s="26"/>
      <c r="OD760" s="26"/>
      <c r="OE760" s="26"/>
      <c r="OF760" s="26"/>
      <c r="OG760" s="26"/>
      <c r="OH760" s="26"/>
      <c r="OI760" s="26"/>
      <c r="OJ760" s="26"/>
      <c r="OK760" s="26"/>
      <c r="OL760" s="26"/>
      <c r="OM760" s="26"/>
      <c r="ON760" s="26"/>
      <c r="OO760" s="26"/>
      <c r="OP760" s="26"/>
      <c r="OQ760" s="26"/>
      <c r="OR760" s="26"/>
      <c r="OS760" s="26"/>
      <c r="OT760" s="26"/>
      <c r="OU760" s="26"/>
      <c r="OV760" s="26"/>
      <c r="OW760" s="26"/>
      <c r="OX760" s="26"/>
      <c r="OY760" s="26"/>
      <c r="OZ760" s="26"/>
      <c r="PA760" s="26"/>
      <c r="PB760" s="26"/>
      <c r="PC760" s="26"/>
      <c r="PD760" s="26"/>
      <c r="PE760" s="26"/>
      <c r="PF760" s="26"/>
      <c r="PG760" s="26"/>
      <c r="PH760" s="26"/>
      <c r="PI760" s="26"/>
      <c r="PJ760" s="26"/>
      <c r="PK760" s="26"/>
      <c r="PL760" s="26"/>
      <c r="PM760" s="26"/>
      <c r="PN760" s="26"/>
      <c r="PO760" s="26"/>
      <c r="PP760" s="26"/>
      <c r="PQ760" s="26"/>
      <c r="PR760" s="26"/>
      <c r="PS760" s="26"/>
      <c r="PT760" s="26"/>
      <c r="PU760" s="26"/>
      <c r="PV760" s="26"/>
      <c r="PW760" s="26"/>
      <c r="PX760" s="26"/>
      <c r="PY760" s="26"/>
      <c r="PZ760" s="26"/>
      <c r="QA760" s="26"/>
      <c r="QB760" s="26"/>
      <c r="QC760" s="26"/>
      <c r="QD760" s="26"/>
      <c r="QE760" s="26"/>
      <c r="QF760" s="26"/>
      <c r="QG760" s="26"/>
      <c r="QH760" s="26"/>
      <c r="QI760" s="26"/>
      <c r="QJ760" s="26"/>
      <c r="QK760" s="26"/>
      <c r="QL760" s="26"/>
      <c r="QM760" s="26"/>
      <c r="QN760" s="26"/>
      <c r="QO760" s="26"/>
      <c r="QP760" s="26"/>
      <c r="QQ760" s="26"/>
      <c r="QR760" s="26"/>
      <c r="QS760" s="26"/>
      <c r="QT760" s="26"/>
      <c r="QU760" s="26"/>
      <c r="QV760" s="26"/>
      <c r="QW760" s="26"/>
      <c r="QX760" s="26"/>
      <c r="QY760" s="26"/>
      <c r="QZ760" s="26"/>
      <c r="RA760" s="26"/>
      <c r="RB760" s="26"/>
      <c r="RC760" s="26"/>
      <c r="RD760" s="26"/>
      <c r="RE760" s="26"/>
      <c r="RF760" s="26"/>
      <c r="RG760" s="26"/>
      <c r="RH760" s="26"/>
      <c r="RI760" s="26"/>
      <c r="RJ760" s="26"/>
      <c r="RK760" s="26"/>
      <c r="RL760" s="26"/>
      <c r="RM760" s="26"/>
      <c r="RN760" s="26"/>
      <c r="RO760" s="26"/>
      <c r="RP760" s="26"/>
      <c r="RQ760" s="26"/>
      <c r="RR760" s="26"/>
      <c r="RS760" s="26"/>
      <c r="RT760" s="26"/>
      <c r="RU760" s="26"/>
      <c r="RV760" s="26"/>
      <c r="RW760" s="26"/>
      <c r="RX760" s="26"/>
      <c r="RY760" s="26"/>
      <c r="RZ760" s="26"/>
      <c r="SA760" s="26"/>
      <c r="SB760" s="26"/>
      <c r="SC760" s="26"/>
      <c r="SD760" s="26"/>
      <c r="SE760" s="26"/>
      <c r="SF760" s="26"/>
      <c r="SG760" s="26"/>
      <c r="SH760" s="26"/>
      <c r="SI760" s="26"/>
      <c r="SJ760" s="26"/>
      <c r="SK760" s="26"/>
      <c r="SL760" s="26"/>
      <c r="SM760" s="26"/>
      <c r="SN760" s="26"/>
      <c r="SO760" s="26"/>
      <c r="SP760" s="26"/>
      <c r="AAV760" s="26"/>
      <c r="AAW760" s="26"/>
      <c r="AAX760" s="26"/>
      <c r="AAY760" s="26"/>
      <c r="AAZ760" s="26"/>
      <c r="ABA760" s="26"/>
      <c r="ABB760" s="26"/>
      <c r="ABC760" s="26"/>
      <c r="ABD760" s="26"/>
      <c r="ABE760" s="26"/>
      <c r="ABF760" s="26"/>
      <c r="ABG760" s="26"/>
      <c r="ABH760" s="26"/>
      <c r="ABI760" s="26"/>
      <c r="ABJ760" s="26"/>
      <c r="ABK760" s="26"/>
      <c r="ABL760" s="26"/>
      <c r="ABM760" s="26"/>
      <c r="ABN760" s="26"/>
      <c r="ABO760" s="26"/>
      <c r="ABP760" s="26"/>
      <c r="ABQ760" s="26"/>
      <c r="ABR760" s="26"/>
      <c r="ABS760" s="26"/>
      <c r="ABT760" s="26"/>
      <c r="ABU760" s="26"/>
      <c r="ABV760" s="26"/>
      <c r="ABW760" s="26"/>
      <c r="ABX760" s="26"/>
      <c r="ABY760" s="26"/>
      <c r="ABZ760" s="26"/>
      <c r="ACA760" s="26"/>
      <c r="ACB760" s="26"/>
      <c r="ACC760" s="26"/>
      <c r="ACD760" s="26"/>
      <c r="ACE760" s="26"/>
      <c r="ACF760" s="26"/>
      <c r="ACG760" s="26"/>
      <c r="ACH760" s="26"/>
      <c r="ACI760" s="26"/>
      <c r="ACJ760" s="26"/>
      <c r="ACK760" s="26"/>
      <c r="ACL760" s="26"/>
      <c r="ACM760" s="26"/>
      <c r="ACN760" s="26"/>
      <c r="ACO760" s="26"/>
      <c r="ACP760" s="26"/>
      <c r="ACQ760" s="26"/>
      <c r="ACR760" s="26"/>
      <c r="ACS760" s="26"/>
      <c r="ACT760" s="26"/>
      <c r="ACU760" s="26"/>
      <c r="ACV760" s="26"/>
      <c r="ACW760" s="26"/>
      <c r="ACX760" s="26"/>
      <c r="ACY760" s="26"/>
      <c r="ACZ760" s="26"/>
      <c r="ADA760" s="26"/>
      <c r="ADB760" s="26"/>
      <c r="ADC760" s="26"/>
      <c r="ADD760" s="26"/>
      <c r="ADE760" s="26"/>
      <c r="ADF760" s="26"/>
      <c r="ADG760" s="26"/>
      <c r="ADH760" s="26"/>
      <c r="ADI760" s="26"/>
      <c r="ADJ760" s="26"/>
      <c r="ADK760" s="26"/>
      <c r="ADL760" s="26"/>
      <c r="ADM760" s="26"/>
      <c r="ADN760" s="26"/>
      <c r="ADO760" s="26"/>
      <c r="ADP760" s="26"/>
      <c r="ADQ760" s="26"/>
      <c r="ADR760" s="26"/>
      <c r="ADS760" s="26"/>
      <c r="ADT760" s="26"/>
      <c r="ADU760" s="26"/>
      <c r="ADV760" s="26"/>
      <c r="ADW760" s="26"/>
      <c r="ADX760" s="26"/>
      <c r="ADY760" s="26"/>
      <c r="ADZ760" s="26"/>
      <c r="AEA760" s="26"/>
      <c r="AEB760" s="26"/>
      <c r="AEC760" s="26"/>
      <c r="AED760" s="26"/>
      <c r="AEE760" s="26"/>
      <c r="AEF760" s="26"/>
      <c r="AEG760" s="26"/>
      <c r="AEH760" s="26"/>
      <c r="AEI760" s="26"/>
      <c r="AEJ760" s="26"/>
      <c r="AEK760" s="26"/>
      <c r="AEL760" s="26"/>
      <c r="AEM760" s="26"/>
      <c r="AEN760" s="26"/>
      <c r="AEO760" s="26"/>
      <c r="AEP760" s="26"/>
      <c r="AEQ760" s="26"/>
      <c r="AER760" s="26"/>
      <c r="AES760" s="26"/>
      <c r="AET760" s="26"/>
      <c r="AEU760" s="26"/>
      <c r="AEV760" s="26"/>
      <c r="AEW760" s="26"/>
      <c r="AEX760" s="26"/>
      <c r="AEY760" s="26"/>
      <c r="AEZ760" s="26"/>
      <c r="AFA760" s="26"/>
      <c r="AFB760" s="26"/>
      <c r="AFC760" s="26"/>
      <c r="AFD760" s="26"/>
      <c r="AFE760" s="26"/>
      <c r="AFF760" s="26"/>
      <c r="AFG760" s="26"/>
      <c r="AFH760" s="26"/>
      <c r="AFI760" s="26"/>
      <c r="AFJ760" s="26"/>
      <c r="AFK760" s="26"/>
      <c r="AFL760" s="26"/>
      <c r="AFM760" s="26"/>
      <c r="AFN760" s="26"/>
      <c r="AFO760" s="26"/>
      <c r="AFP760" s="26"/>
      <c r="AFQ760" s="26"/>
      <c r="AFR760" s="26"/>
      <c r="AFS760" s="26"/>
      <c r="AFT760" s="26"/>
      <c r="AFU760" s="26"/>
      <c r="AFV760" s="26"/>
      <c r="AFW760" s="26"/>
      <c r="AFX760" s="26"/>
      <c r="AFY760" s="26"/>
      <c r="AFZ760" s="26"/>
      <c r="AGA760" s="26"/>
      <c r="AGB760" s="26"/>
      <c r="AGC760" s="26"/>
      <c r="AGD760" s="26"/>
      <c r="AGE760" s="26"/>
      <c r="AGF760" s="26"/>
      <c r="AGG760" s="26"/>
      <c r="AGH760" s="26"/>
      <c r="AGI760" s="26"/>
      <c r="AGJ760" s="26"/>
      <c r="AGK760" s="26"/>
      <c r="AGL760" s="26"/>
      <c r="AGM760" s="26"/>
      <c r="AGN760" s="26"/>
      <c r="AGO760" s="26"/>
    </row>
    <row r="761" spans="371:873" x14ac:dyDescent="0.25">
      <c r="NG761" s="26"/>
      <c r="NH761" s="26"/>
      <c r="NI761" s="26"/>
      <c r="NJ761" s="26"/>
      <c r="NK761" s="26"/>
      <c r="NL761" s="26"/>
      <c r="NM761" s="26"/>
      <c r="NN761" s="26"/>
      <c r="NO761" s="26"/>
      <c r="NP761" s="26"/>
      <c r="NQ761" s="26"/>
      <c r="NR761" s="26"/>
      <c r="NS761" s="26"/>
      <c r="NT761" s="26"/>
      <c r="NU761" s="26"/>
      <c r="NV761" s="26"/>
      <c r="NW761" s="26"/>
      <c r="NX761" s="26"/>
      <c r="NY761" s="26"/>
      <c r="NZ761" s="26"/>
      <c r="OA761" s="26"/>
      <c r="OB761" s="26"/>
      <c r="OC761" s="26"/>
      <c r="OD761" s="26"/>
      <c r="OE761" s="26"/>
      <c r="OF761" s="26"/>
      <c r="OG761" s="26"/>
      <c r="OH761" s="26"/>
      <c r="OI761" s="26"/>
      <c r="OJ761" s="26"/>
      <c r="OK761" s="26"/>
      <c r="OL761" s="26"/>
      <c r="OM761" s="26"/>
      <c r="ON761" s="26"/>
      <c r="OO761" s="26"/>
      <c r="OP761" s="26"/>
      <c r="OQ761" s="26"/>
      <c r="OR761" s="26"/>
      <c r="OS761" s="26"/>
      <c r="OT761" s="26"/>
      <c r="OU761" s="26"/>
      <c r="OV761" s="26"/>
      <c r="OW761" s="26"/>
      <c r="OX761" s="26"/>
      <c r="OY761" s="26"/>
      <c r="OZ761" s="26"/>
      <c r="PA761" s="26"/>
      <c r="PB761" s="26"/>
      <c r="PC761" s="26"/>
      <c r="PD761" s="26"/>
      <c r="PE761" s="26"/>
      <c r="PF761" s="26"/>
      <c r="PG761" s="26"/>
      <c r="PH761" s="26"/>
      <c r="PI761" s="26"/>
      <c r="PJ761" s="26"/>
      <c r="PK761" s="26"/>
      <c r="PL761" s="26"/>
      <c r="PM761" s="26"/>
      <c r="PN761" s="26"/>
      <c r="PO761" s="26"/>
      <c r="PP761" s="26"/>
      <c r="PQ761" s="26"/>
      <c r="PR761" s="26"/>
      <c r="PS761" s="26"/>
      <c r="PT761" s="26"/>
      <c r="PU761" s="26"/>
      <c r="PV761" s="26"/>
      <c r="PW761" s="26"/>
      <c r="PX761" s="26"/>
      <c r="PY761" s="26"/>
      <c r="PZ761" s="26"/>
      <c r="QA761" s="26"/>
      <c r="QB761" s="26"/>
      <c r="QC761" s="26"/>
      <c r="QD761" s="26"/>
      <c r="QE761" s="26"/>
      <c r="QF761" s="26"/>
      <c r="QG761" s="26"/>
      <c r="QH761" s="26"/>
      <c r="QI761" s="26"/>
      <c r="QJ761" s="26"/>
      <c r="QK761" s="26"/>
      <c r="QL761" s="26"/>
      <c r="QM761" s="26"/>
      <c r="QN761" s="26"/>
      <c r="QO761" s="26"/>
      <c r="QP761" s="26"/>
      <c r="QQ761" s="26"/>
      <c r="QR761" s="26"/>
      <c r="QS761" s="26"/>
      <c r="QT761" s="26"/>
      <c r="QU761" s="26"/>
      <c r="QV761" s="26"/>
      <c r="QW761" s="26"/>
      <c r="QX761" s="26"/>
      <c r="QY761" s="26"/>
      <c r="QZ761" s="26"/>
      <c r="RA761" s="26"/>
      <c r="RB761" s="26"/>
      <c r="RC761" s="26"/>
      <c r="RD761" s="26"/>
      <c r="RE761" s="26"/>
      <c r="RF761" s="26"/>
      <c r="RG761" s="26"/>
      <c r="RH761" s="26"/>
      <c r="RI761" s="26"/>
      <c r="RJ761" s="26"/>
      <c r="RK761" s="26"/>
      <c r="RL761" s="26"/>
      <c r="RM761" s="26"/>
      <c r="RN761" s="26"/>
      <c r="RO761" s="26"/>
      <c r="RP761" s="26"/>
      <c r="RQ761" s="26"/>
      <c r="RR761" s="26"/>
      <c r="RS761" s="26"/>
      <c r="RT761" s="26"/>
      <c r="RU761" s="26"/>
      <c r="RV761" s="26"/>
      <c r="RW761" s="26"/>
      <c r="RX761" s="26"/>
      <c r="RY761" s="26"/>
      <c r="RZ761" s="26"/>
      <c r="SA761" s="26"/>
      <c r="SB761" s="26"/>
      <c r="SC761" s="26"/>
      <c r="SD761" s="26"/>
      <c r="SE761" s="26"/>
      <c r="SF761" s="26"/>
      <c r="SG761" s="26"/>
      <c r="SH761" s="26"/>
      <c r="SI761" s="26"/>
      <c r="SJ761" s="26"/>
      <c r="SK761" s="26"/>
      <c r="SL761" s="26"/>
      <c r="SM761" s="26"/>
      <c r="SN761" s="26"/>
      <c r="SO761" s="26"/>
      <c r="SP761" s="26"/>
      <c r="AAV761" s="26"/>
      <c r="AAW761" s="26"/>
      <c r="AAX761" s="26"/>
      <c r="AAY761" s="26"/>
      <c r="AAZ761" s="26"/>
      <c r="ABA761" s="26"/>
      <c r="ABB761" s="26"/>
      <c r="ABC761" s="26"/>
      <c r="ABD761" s="26"/>
      <c r="ABE761" s="26"/>
      <c r="ABF761" s="26"/>
      <c r="ABG761" s="26"/>
      <c r="ABH761" s="26"/>
      <c r="ABI761" s="26"/>
      <c r="ABJ761" s="26"/>
      <c r="ABK761" s="26"/>
      <c r="ABL761" s="26"/>
      <c r="ABM761" s="26"/>
      <c r="ABN761" s="26"/>
      <c r="ABO761" s="26"/>
      <c r="ABP761" s="26"/>
      <c r="ABQ761" s="26"/>
      <c r="ABR761" s="26"/>
      <c r="ABS761" s="26"/>
      <c r="ABT761" s="26"/>
      <c r="ABU761" s="26"/>
      <c r="ABV761" s="26"/>
      <c r="ABW761" s="26"/>
      <c r="ABX761" s="26"/>
      <c r="ABY761" s="26"/>
      <c r="ABZ761" s="26"/>
      <c r="ACA761" s="26"/>
      <c r="ACB761" s="26"/>
      <c r="ACC761" s="26"/>
      <c r="ACD761" s="26"/>
      <c r="ACE761" s="26"/>
      <c r="ACF761" s="26"/>
      <c r="ACG761" s="26"/>
      <c r="ACH761" s="26"/>
      <c r="ACI761" s="26"/>
      <c r="ACJ761" s="26"/>
      <c r="ACK761" s="26"/>
      <c r="ACL761" s="26"/>
      <c r="ACM761" s="26"/>
      <c r="ACN761" s="26"/>
      <c r="ACO761" s="26"/>
      <c r="ACP761" s="26"/>
      <c r="ACQ761" s="26"/>
      <c r="ACR761" s="26"/>
      <c r="ACS761" s="26"/>
      <c r="ACT761" s="26"/>
      <c r="ACU761" s="26"/>
      <c r="ACV761" s="26"/>
      <c r="ACW761" s="26"/>
      <c r="ACX761" s="26"/>
      <c r="ACY761" s="26"/>
      <c r="ACZ761" s="26"/>
      <c r="ADA761" s="26"/>
      <c r="ADB761" s="26"/>
      <c r="ADC761" s="26"/>
      <c r="ADD761" s="26"/>
      <c r="ADE761" s="26"/>
      <c r="ADF761" s="26"/>
      <c r="ADG761" s="26"/>
      <c r="ADH761" s="26"/>
      <c r="ADI761" s="26"/>
      <c r="ADJ761" s="26"/>
      <c r="ADK761" s="26"/>
      <c r="ADL761" s="26"/>
      <c r="ADM761" s="26"/>
      <c r="ADN761" s="26"/>
      <c r="ADO761" s="26"/>
      <c r="ADP761" s="26"/>
      <c r="ADQ761" s="26"/>
      <c r="ADR761" s="26"/>
      <c r="ADS761" s="26"/>
      <c r="ADT761" s="26"/>
      <c r="ADU761" s="26"/>
      <c r="ADV761" s="26"/>
      <c r="ADW761" s="26"/>
      <c r="ADX761" s="26"/>
      <c r="ADY761" s="26"/>
      <c r="ADZ761" s="26"/>
      <c r="AEA761" s="26"/>
      <c r="AEB761" s="26"/>
      <c r="AEC761" s="26"/>
      <c r="AED761" s="26"/>
      <c r="AEE761" s="26"/>
      <c r="AEF761" s="26"/>
      <c r="AEG761" s="26"/>
      <c r="AEH761" s="26"/>
      <c r="AEI761" s="26"/>
      <c r="AEJ761" s="26"/>
      <c r="AEK761" s="26"/>
      <c r="AEL761" s="26"/>
      <c r="AEM761" s="26"/>
      <c r="AEN761" s="26"/>
      <c r="AEO761" s="26"/>
      <c r="AEP761" s="26"/>
      <c r="AEQ761" s="26"/>
      <c r="AER761" s="26"/>
      <c r="AES761" s="26"/>
      <c r="AET761" s="26"/>
      <c r="AEU761" s="26"/>
      <c r="AEV761" s="26"/>
      <c r="AEW761" s="26"/>
      <c r="AEX761" s="26"/>
      <c r="AEY761" s="26"/>
      <c r="AEZ761" s="26"/>
      <c r="AFA761" s="26"/>
      <c r="AFB761" s="26"/>
      <c r="AFC761" s="26"/>
      <c r="AFD761" s="26"/>
      <c r="AFE761" s="26"/>
      <c r="AFF761" s="26"/>
      <c r="AFG761" s="26"/>
      <c r="AFH761" s="26"/>
      <c r="AFI761" s="26"/>
      <c r="AFJ761" s="26"/>
      <c r="AFK761" s="26"/>
      <c r="AFL761" s="26"/>
      <c r="AFM761" s="26"/>
      <c r="AFN761" s="26"/>
      <c r="AFO761" s="26"/>
      <c r="AFP761" s="26"/>
      <c r="AFQ761" s="26"/>
      <c r="AFR761" s="26"/>
      <c r="AFS761" s="26"/>
      <c r="AFT761" s="26"/>
      <c r="AFU761" s="26"/>
      <c r="AFV761" s="26"/>
      <c r="AFW761" s="26"/>
      <c r="AFX761" s="26"/>
      <c r="AFY761" s="26"/>
      <c r="AFZ761" s="26"/>
      <c r="AGA761" s="26"/>
      <c r="AGB761" s="26"/>
      <c r="AGC761" s="26"/>
      <c r="AGD761" s="26"/>
      <c r="AGE761" s="26"/>
      <c r="AGF761" s="26"/>
      <c r="AGG761" s="26"/>
      <c r="AGH761" s="26"/>
      <c r="AGI761" s="26"/>
      <c r="AGJ761" s="26"/>
      <c r="AGK761" s="26"/>
      <c r="AGL761" s="26"/>
      <c r="AGM761" s="26"/>
      <c r="AGN761" s="26"/>
      <c r="AGO761" s="26"/>
    </row>
    <row r="762" spans="371:873" x14ac:dyDescent="0.25">
      <c r="NG762" s="26"/>
      <c r="NH762" s="26"/>
      <c r="NI762" s="26"/>
      <c r="NJ762" s="26"/>
      <c r="NK762" s="26"/>
      <c r="NL762" s="26"/>
      <c r="NM762" s="26"/>
      <c r="NN762" s="26"/>
      <c r="NO762" s="26"/>
      <c r="NP762" s="26"/>
      <c r="NQ762" s="26"/>
      <c r="NR762" s="26"/>
      <c r="NS762" s="26"/>
      <c r="NT762" s="26"/>
      <c r="NU762" s="26"/>
      <c r="NV762" s="26"/>
      <c r="NW762" s="26"/>
      <c r="NX762" s="26"/>
      <c r="NY762" s="26"/>
      <c r="NZ762" s="26"/>
      <c r="OA762" s="26"/>
      <c r="OB762" s="26"/>
      <c r="OC762" s="26"/>
      <c r="OD762" s="26"/>
      <c r="OE762" s="26"/>
      <c r="OF762" s="26"/>
      <c r="OG762" s="26"/>
      <c r="OH762" s="26"/>
      <c r="OI762" s="26"/>
      <c r="OJ762" s="26"/>
      <c r="OK762" s="26"/>
      <c r="OL762" s="26"/>
      <c r="OM762" s="26"/>
      <c r="ON762" s="26"/>
      <c r="OO762" s="26"/>
      <c r="OP762" s="26"/>
      <c r="OQ762" s="26"/>
      <c r="OR762" s="26"/>
      <c r="OS762" s="26"/>
      <c r="OT762" s="26"/>
      <c r="OU762" s="26"/>
      <c r="OV762" s="26"/>
      <c r="OW762" s="26"/>
      <c r="OX762" s="26"/>
      <c r="OY762" s="26"/>
      <c r="OZ762" s="26"/>
      <c r="PA762" s="26"/>
      <c r="PB762" s="26"/>
      <c r="PC762" s="26"/>
      <c r="PD762" s="26"/>
      <c r="PE762" s="26"/>
      <c r="PF762" s="26"/>
      <c r="PG762" s="26"/>
      <c r="PH762" s="26"/>
      <c r="PI762" s="26"/>
      <c r="PJ762" s="26"/>
      <c r="PK762" s="26"/>
      <c r="PL762" s="26"/>
      <c r="PM762" s="26"/>
      <c r="PN762" s="26"/>
      <c r="PO762" s="26"/>
      <c r="PP762" s="26"/>
      <c r="PQ762" s="26"/>
      <c r="PR762" s="26"/>
      <c r="PS762" s="26"/>
      <c r="PT762" s="26"/>
      <c r="PU762" s="26"/>
      <c r="PV762" s="26"/>
      <c r="PW762" s="26"/>
      <c r="PX762" s="26"/>
      <c r="PY762" s="26"/>
      <c r="PZ762" s="26"/>
      <c r="QA762" s="26"/>
      <c r="QB762" s="26"/>
      <c r="QC762" s="26"/>
      <c r="QD762" s="26"/>
      <c r="QE762" s="26"/>
      <c r="QF762" s="26"/>
      <c r="QG762" s="26"/>
      <c r="QH762" s="26"/>
      <c r="QI762" s="26"/>
      <c r="QJ762" s="26"/>
      <c r="QK762" s="26"/>
      <c r="QL762" s="26"/>
      <c r="QM762" s="26"/>
      <c r="QN762" s="26"/>
      <c r="QO762" s="26"/>
      <c r="QP762" s="26"/>
      <c r="QQ762" s="26"/>
      <c r="QR762" s="26"/>
      <c r="QS762" s="26"/>
      <c r="QT762" s="26"/>
      <c r="QU762" s="26"/>
      <c r="QV762" s="26"/>
      <c r="QW762" s="26"/>
      <c r="QX762" s="26"/>
      <c r="QY762" s="26"/>
      <c r="QZ762" s="26"/>
      <c r="RA762" s="26"/>
      <c r="RB762" s="26"/>
      <c r="RC762" s="26"/>
      <c r="RD762" s="26"/>
      <c r="RE762" s="26"/>
      <c r="RF762" s="26"/>
      <c r="RG762" s="26"/>
      <c r="RH762" s="26"/>
      <c r="RI762" s="26"/>
      <c r="RJ762" s="26"/>
      <c r="RK762" s="26"/>
      <c r="RL762" s="26"/>
      <c r="RM762" s="26"/>
      <c r="RN762" s="26"/>
      <c r="RO762" s="26"/>
      <c r="RP762" s="26"/>
      <c r="RQ762" s="26"/>
      <c r="RR762" s="26"/>
      <c r="RS762" s="26"/>
      <c r="RT762" s="26"/>
      <c r="RU762" s="26"/>
      <c r="RV762" s="26"/>
      <c r="RW762" s="26"/>
      <c r="RX762" s="26"/>
      <c r="RY762" s="26"/>
      <c r="RZ762" s="26"/>
      <c r="SA762" s="26"/>
      <c r="SB762" s="26"/>
      <c r="SC762" s="26"/>
      <c r="SD762" s="26"/>
      <c r="SE762" s="26"/>
      <c r="SF762" s="26"/>
      <c r="SG762" s="26"/>
      <c r="SH762" s="26"/>
      <c r="SI762" s="26"/>
      <c r="SJ762" s="26"/>
      <c r="SK762" s="26"/>
      <c r="SL762" s="26"/>
      <c r="SM762" s="26"/>
      <c r="SN762" s="26"/>
      <c r="SO762" s="26"/>
      <c r="SP762" s="26"/>
      <c r="AAV762" s="26"/>
      <c r="AAW762" s="26"/>
      <c r="AAX762" s="26"/>
      <c r="AAY762" s="26"/>
      <c r="AAZ762" s="26"/>
      <c r="ABA762" s="26"/>
      <c r="ABB762" s="26"/>
      <c r="ABC762" s="26"/>
      <c r="ABD762" s="26"/>
      <c r="ABE762" s="26"/>
      <c r="ABF762" s="26"/>
      <c r="ABG762" s="26"/>
      <c r="ABH762" s="26"/>
      <c r="ABI762" s="26"/>
      <c r="ABJ762" s="26"/>
      <c r="ABK762" s="26"/>
      <c r="ABL762" s="26"/>
      <c r="ABM762" s="26"/>
      <c r="ABN762" s="26"/>
      <c r="ABO762" s="26"/>
      <c r="ABP762" s="26"/>
      <c r="ABQ762" s="26"/>
      <c r="ABR762" s="26"/>
      <c r="ABS762" s="26"/>
      <c r="ABT762" s="26"/>
      <c r="ABU762" s="26"/>
      <c r="ABV762" s="26"/>
      <c r="ABW762" s="26"/>
      <c r="ABX762" s="26"/>
      <c r="ABY762" s="26"/>
      <c r="ABZ762" s="26"/>
      <c r="ACA762" s="26"/>
      <c r="ACB762" s="26"/>
      <c r="ACC762" s="26"/>
      <c r="ACD762" s="26"/>
      <c r="ACE762" s="26"/>
      <c r="ACF762" s="26"/>
      <c r="ACG762" s="26"/>
      <c r="ACH762" s="26"/>
      <c r="ACI762" s="26"/>
      <c r="ACJ762" s="26"/>
      <c r="ACK762" s="26"/>
      <c r="ACL762" s="26"/>
      <c r="ACM762" s="26"/>
      <c r="ACN762" s="26"/>
      <c r="ACO762" s="26"/>
      <c r="ACP762" s="26"/>
      <c r="ACQ762" s="26"/>
      <c r="ACR762" s="26"/>
      <c r="ACS762" s="26"/>
      <c r="ACT762" s="26"/>
      <c r="ACU762" s="26"/>
      <c r="ACV762" s="26"/>
      <c r="ACW762" s="26"/>
      <c r="ACX762" s="26"/>
      <c r="ACY762" s="26"/>
      <c r="ACZ762" s="26"/>
      <c r="ADA762" s="26"/>
      <c r="ADB762" s="26"/>
      <c r="ADC762" s="26"/>
      <c r="ADD762" s="26"/>
      <c r="ADE762" s="26"/>
      <c r="ADF762" s="26"/>
      <c r="ADG762" s="26"/>
      <c r="ADH762" s="26"/>
      <c r="ADI762" s="26"/>
      <c r="ADJ762" s="26"/>
      <c r="ADK762" s="26"/>
      <c r="ADL762" s="26"/>
      <c r="ADM762" s="26"/>
      <c r="ADN762" s="26"/>
      <c r="ADO762" s="26"/>
      <c r="ADP762" s="26"/>
      <c r="ADQ762" s="26"/>
      <c r="ADR762" s="26"/>
      <c r="ADS762" s="26"/>
      <c r="ADT762" s="26"/>
      <c r="ADU762" s="26"/>
      <c r="ADV762" s="26"/>
      <c r="ADW762" s="26"/>
      <c r="ADX762" s="26"/>
      <c r="ADY762" s="26"/>
      <c r="ADZ762" s="26"/>
      <c r="AEA762" s="26"/>
      <c r="AEB762" s="26"/>
      <c r="AEC762" s="26"/>
      <c r="AED762" s="26"/>
      <c r="AEE762" s="26"/>
      <c r="AEF762" s="26"/>
      <c r="AEG762" s="26"/>
      <c r="AEH762" s="26"/>
      <c r="AEI762" s="26"/>
      <c r="AEJ762" s="26"/>
      <c r="AEK762" s="26"/>
      <c r="AEL762" s="26"/>
      <c r="AEM762" s="26"/>
      <c r="AEN762" s="26"/>
      <c r="AEO762" s="26"/>
      <c r="AEP762" s="26"/>
      <c r="AEQ762" s="26"/>
      <c r="AER762" s="26"/>
      <c r="AES762" s="26"/>
      <c r="AET762" s="26"/>
      <c r="AEU762" s="26"/>
      <c r="AEV762" s="26"/>
      <c r="AEW762" s="26"/>
      <c r="AEX762" s="26"/>
      <c r="AEY762" s="26"/>
      <c r="AEZ762" s="26"/>
      <c r="AFA762" s="26"/>
      <c r="AFB762" s="26"/>
      <c r="AFC762" s="26"/>
      <c r="AFD762" s="26"/>
      <c r="AFE762" s="26"/>
      <c r="AFF762" s="26"/>
      <c r="AFG762" s="26"/>
      <c r="AFH762" s="26"/>
      <c r="AFI762" s="26"/>
      <c r="AFJ762" s="26"/>
      <c r="AFK762" s="26"/>
      <c r="AFL762" s="26"/>
      <c r="AFM762" s="26"/>
      <c r="AFN762" s="26"/>
      <c r="AFO762" s="26"/>
      <c r="AFP762" s="26"/>
      <c r="AFQ762" s="26"/>
      <c r="AFR762" s="26"/>
      <c r="AFS762" s="26"/>
      <c r="AFT762" s="26"/>
      <c r="AFU762" s="26"/>
      <c r="AFV762" s="26"/>
      <c r="AFW762" s="26"/>
      <c r="AFX762" s="26"/>
      <c r="AFY762" s="26"/>
      <c r="AFZ762" s="26"/>
      <c r="AGA762" s="26"/>
      <c r="AGB762" s="26"/>
      <c r="AGC762" s="26"/>
      <c r="AGD762" s="26"/>
      <c r="AGE762" s="26"/>
      <c r="AGF762" s="26"/>
      <c r="AGG762" s="26"/>
      <c r="AGH762" s="26"/>
      <c r="AGI762" s="26"/>
      <c r="AGJ762" s="26"/>
      <c r="AGK762" s="26"/>
      <c r="AGL762" s="26"/>
      <c r="AGM762" s="26"/>
      <c r="AGN762" s="26"/>
      <c r="AGO762" s="26"/>
    </row>
    <row r="763" spans="371:873" x14ac:dyDescent="0.25">
      <c r="NG763" s="26"/>
      <c r="NH763" s="26"/>
      <c r="NI763" s="26"/>
      <c r="NJ763" s="26"/>
      <c r="NK763" s="26"/>
      <c r="NL763" s="26"/>
      <c r="NM763" s="26"/>
      <c r="NN763" s="26"/>
      <c r="NO763" s="26"/>
      <c r="NP763" s="26"/>
      <c r="NQ763" s="26"/>
      <c r="NR763" s="26"/>
      <c r="NS763" s="26"/>
      <c r="NT763" s="26"/>
      <c r="NU763" s="26"/>
      <c r="NV763" s="26"/>
      <c r="NW763" s="26"/>
      <c r="NX763" s="26"/>
      <c r="NY763" s="26"/>
      <c r="NZ763" s="26"/>
      <c r="OA763" s="26"/>
      <c r="OB763" s="26"/>
      <c r="OC763" s="26"/>
      <c r="OD763" s="26"/>
      <c r="OE763" s="26"/>
      <c r="OF763" s="26"/>
      <c r="OG763" s="26"/>
      <c r="OH763" s="26"/>
      <c r="OI763" s="26"/>
      <c r="OJ763" s="26"/>
      <c r="OK763" s="26"/>
      <c r="OL763" s="26"/>
      <c r="OM763" s="26"/>
      <c r="ON763" s="26"/>
      <c r="OO763" s="26"/>
      <c r="OP763" s="26"/>
      <c r="OQ763" s="26"/>
      <c r="OR763" s="26"/>
      <c r="OS763" s="26"/>
      <c r="OT763" s="26"/>
      <c r="OU763" s="26"/>
      <c r="OV763" s="26"/>
      <c r="OW763" s="26"/>
      <c r="OX763" s="26"/>
      <c r="OY763" s="26"/>
      <c r="OZ763" s="26"/>
      <c r="PA763" s="26"/>
      <c r="PB763" s="26"/>
      <c r="PC763" s="26"/>
      <c r="PD763" s="26"/>
      <c r="PE763" s="26"/>
      <c r="PF763" s="26"/>
      <c r="PG763" s="26"/>
      <c r="PH763" s="26"/>
      <c r="PI763" s="26"/>
      <c r="PJ763" s="26"/>
      <c r="PK763" s="26"/>
      <c r="PL763" s="26"/>
      <c r="PM763" s="26"/>
      <c r="PN763" s="26"/>
      <c r="PO763" s="26"/>
      <c r="PP763" s="26"/>
      <c r="PQ763" s="26"/>
      <c r="PR763" s="26"/>
      <c r="PS763" s="26"/>
      <c r="PT763" s="26"/>
      <c r="PU763" s="26"/>
      <c r="PV763" s="26"/>
      <c r="PW763" s="26"/>
      <c r="PX763" s="26"/>
      <c r="PY763" s="26"/>
      <c r="PZ763" s="26"/>
      <c r="QA763" s="26"/>
      <c r="QB763" s="26"/>
      <c r="QC763" s="26"/>
      <c r="QD763" s="26"/>
      <c r="QE763" s="26"/>
      <c r="QF763" s="26"/>
      <c r="QG763" s="26"/>
      <c r="QH763" s="26"/>
      <c r="QI763" s="26"/>
      <c r="QJ763" s="26"/>
      <c r="QK763" s="26"/>
      <c r="QL763" s="26"/>
      <c r="QM763" s="26"/>
      <c r="QN763" s="26"/>
      <c r="QO763" s="26"/>
      <c r="QP763" s="26"/>
      <c r="QQ763" s="26"/>
      <c r="QR763" s="26"/>
      <c r="QS763" s="26"/>
      <c r="QT763" s="26"/>
      <c r="QU763" s="26"/>
      <c r="QV763" s="26"/>
      <c r="QW763" s="26"/>
      <c r="QX763" s="26"/>
      <c r="QY763" s="26"/>
      <c r="QZ763" s="26"/>
      <c r="RA763" s="26"/>
      <c r="RB763" s="26"/>
      <c r="RC763" s="26"/>
      <c r="RD763" s="26"/>
      <c r="RE763" s="26"/>
      <c r="RF763" s="26"/>
      <c r="RG763" s="26"/>
      <c r="RH763" s="26"/>
      <c r="RI763" s="26"/>
      <c r="RJ763" s="26"/>
      <c r="RK763" s="26"/>
      <c r="RL763" s="26"/>
      <c r="RM763" s="26"/>
      <c r="RN763" s="26"/>
      <c r="RO763" s="26"/>
      <c r="RP763" s="26"/>
      <c r="RQ763" s="26"/>
      <c r="RR763" s="26"/>
      <c r="RS763" s="26"/>
      <c r="RT763" s="26"/>
      <c r="RU763" s="26"/>
      <c r="RV763" s="26"/>
      <c r="RW763" s="26"/>
      <c r="RX763" s="26"/>
      <c r="RY763" s="26"/>
      <c r="RZ763" s="26"/>
      <c r="SA763" s="26"/>
      <c r="SB763" s="26"/>
      <c r="SC763" s="26"/>
      <c r="SD763" s="26"/>
      <c r="SE763" s="26"/>
      <c r="SF763" s="26"/>
      <c r="SG763" s="26"/>
      <c r="SH763" s="26"/>
      <c r="SI763" s="26"/>
      <c r="SJ763" s="26"/>
      <c r="SK763" s="26"/>
      <c r="SL763" s="26"/>
      <c r="SM763" s="26"/>
      <c r="SN763" s="26"/>
      <c r="SO763" s="26"/>
      <c r="SP763" s="26"/>
      <c r="AAV763" s="26"/>
      <c r="AAW763" s="26"/>
      <c r="AAX763" s="26"/>
      <c r="AAY763" s="26"/>
      <c r="AAZ763" s="26"/>
      <c r="ABA763" s="26"/>
      <c r="ABB763" s="26"/>
      <c r="ABC763" s="26"/>
      <c r="ABD763" s="26"/>
      <c r="ABE763" s="26"/>
      <c r="ABF763" s="26"/>
      <c r="ABG763" s="26"/>
      <c r="ABH763" s="26"/>
      <c r="ABI763" s="26"/>
      <c r="ABJ763" s="26"/>
      <c r="ABK763" s="26"/>
      <c r="ABL763" s="26"/>
      <c r="ABM763" s="26"/>
      <c r="ABN763" s="26"/>
      <c r="ABO763" s="26"/>
      <c r="ABP763" s="26"/>
      <c r="ABQ763" s="26"/>
      <c r="ABR763" s="26"/>
      <c r="ABS763" s="26"/>
      <c r="ABT763" s="26"/>
      <c r="ABU763" s="26"/>
      <c r="ABV763" s="26"/>
      <c r="ABW763" s="26"/>
      <c r="ABX763" s="26"/>
      <c r="ABY763" s="26"/>
      <c r="ABZ763" s="26"/>
      <c r="ACA763" s="26"/>
      <c r="ACB763" s="26"/>
      <c r="ACC763" s="26"/>
      <c r="ACD763" s="26"/>
      <c r="ACE763" s="26"/>
      <c r="ACF763" s="26"/>
      <c r="ACG763" s="26"/>
      <c r="ACH763" s="26"/>
      <c r="ACI763" s="26"/>
      <c r="ACJ763" s="26"/>
      <c r="ACK763" s="26"/>
      <c r="ACL763" s="26"/>
      <c r="ACM763" s="26"/>
      <c r="ACN763" s="26"/>
      <c r="ACO763" s="26"/>
      <c r="ACP763" s="26"/>
      <c r="ACQ763" s="26"/>
      <c r="ACR763" s="26"/>
      <c r="ACS763" s="26"/>
      <c r="ACT763" s="26"/>
      <c r="ACU763" s="26"/>
      <c r="ACV763" s="26"/>
      <c r="ACW763" s="26"/>
      <c r="ACX763" s="26"/>
      <c r="ACY763" s="26"/>
      <c r="ACZ763" s="26"/>
      <c r="ADA763" s="26"/>
      <c r="ADB763" s="26"/>
      <c r="ADC763" s="26"/>
      <c r="ADD763" s="26"/>
      <c r="ADE763" s="26"/>
      <c r="ADF763" s="26"/>
      <c r="ADG763" s="26"/>
      <c r="ADH763" s="26"/>
      <c r="ADI763" s="26"/>
      <c r="ADJ763" s="26"/>
      <c r="ADK763" s="26"/>
      <c r="ADL763" s="26"/>
      <c r="ADM763" s="26"/>
      <c r="ADN763" s="26"/>
      <c r="ADO763" s="26"/>
      <c r="ADP763" s="26"/>
      <c r="ADQ763" s="26"/>
      <c r="ADR763" s="26"/>
      <c r="ADS763" s="26"/>
      <c r="ADT763" s="26"/>
      <c r="ADU763" s="26"/>
      <c r="ADV763" s="26"/>
      <c r="ADW763" s="26"/>
      <c r="ADX763" s="26"/>
      <c r="ADY763" s="26"/>
      <c r="ADZ763" s="26"/>
      <c r="AEA763" s="26"/>
      <c r="AEB763" s="26"/>
      <c r="AEC763" s="26"/>
      <c r="AED763" s="26"/>
      <c r="AEE763" s="26"/>
      <c r="AEF763" s="26"/>
      <c r="AEG763" s="26"/>
      <c r="AEH763" s="26"/>
      <c r="AEI763" s="26"/>
      <c r="AEJ763" s="26"/>
      <c r="AEK763" s="26"/>
      <c r="AEL763" s="26"/>
      <c r="AEM763" s="26"/>
      <c r="AEN763" s="26"/>
      <c r="AEO763" s="26"/>
      <c r="AEP763" s="26"/>
      <c r="AEQ763" s="26"/>
      <c r="AER763" s="26"/>
      <c r="AES763" s="26"/>
      <c r="AET763" s="26"/>
      <c r="AEU763" s="26"/>
      <c r="AEV763" s="26"/>
      <c r="AEW763" s="26"/>
      <c r="AEX763" s="26"/>
      <c r="AEY763" s="26"/>
      <c r="AEZ763" s="26"/>
      <c r="AFA763" s="26"/>
      <c r="AFB763" s="26"/>
      <c r="AFC763" s="26"/>
      <c r="AFD763" s="26"/>
      <c r="AFE763" s="26"/>
      <c r="AFF763" s="26"/>
      <c r="AFG763" s="26"/>
      <c r="AFH763" s="26"/>
      <c r="AFI763" s="26"/>
      <c r="AFJ763" s="26"/>
      <c r="AFK763" s="26"/>
      <c r="AFL763" s="26"/>
      <c r="AFM763" s="26"/>
      <c r="AFN763" s="26"/>
      <c r="AFO763" s="26"/>
      <c r="AFP763" s="26"/>
      <c r="AFQ763" s="26"/>
      <c r="AFR763" s="26"/>
      <c r="AFS763" s="26"/>
      <c r="AFT763" s="26"/>
      <c r="AFU763" s="26"/>
      <c r="AFV763" s="26"/>
      <c r="AFW763" s="26"/>
      <c r="AFX763" s="26"/>
      <c r="AFY763" s="26"/>
      <c r="AFZ763" s="26"/>
      <c r="AGA763" s="26"/>
      <c r="AGB763" s="26"/>
      <c r="AGC763" s="26"/>
      <c r="AGD763" s="26"/>
      <c r="AGE763" s="26"/>
      <c r="AGF763" s="26"/>
      <c r="AGG763" s="26"/>
      <c r="AGH763" s="26"/>
      <c r="AGI763" s="26"/>
      <c r="AGJ763" s="26"/>
      <c r="AGK763" s="26"/>
      <c r="AGL763" s="26"/>
      <c r="AGM763" s="26"/>
      <c r="AGN763" s="26"/>
      <c r="AGO763" s="26"/>
    </row>
    <row r="764" spans="371:873" x14ac:dyDescent="0.25">
      <c r="NG764" s="26"/>
      <c r="NH764" s="26"/>
      <c r="NI764" s="26"/>
      <c r="NJ764" s="26"/>
      <c r="NK764" s="26"/>
      <c r="NL764" s="26"/>
      <c r="NM764" s="26"/>
      <c r="NN764" s="26"/>
      <c r="NO764" s="26"/>
      <c r="NP764" s="26"/>
      <c r="NQ764" s="26"/>
      <c r="NR764" s="26"/>
      <c r="NS764" s="26"/>
      <c r="NT764" s="26"/>
      <c r="NU764" s="26"/>
      <c r="NV764" s="26"/>
      <c r="NW764" s="26"/>
      <c r="NX764" s="26"/>
      <c r="NY764" s="26"/>
      <c r="NZ764" s="26"/>
      <c r="OA764" s="26"/>
      <c r="OB764" s="26"/>
      <c r="OC764" s="26"/>
      <c r="OD764" s="26"/>
      <c r="OE764" s="26"/>
      <c r="OF764" s="26"/>
      <c r="OG764" s="26"/>
      <c r="OH764" s="26"/>
      <c r="OI764" s="26"/>
      <c r="OJ764" s="26"/>
      <c r="OK764" s="26"/>
      <c r="OL764" s="26"/>
      <c r="OM764" s="26"/>
      <c r="ON764" s="26"/>
      <c r="OO764" s="26"/>
      <c r="OP764" s="26"/>
      <c r="OQ764" s="26"/>
      <c r="OR764" s="26"/>
      <c r="OS764" s="26"/>
      <c r="OT764" s="26"/>
      <c r="OU764" s="26"/>
      <c r="OV764" s="26"/>
      <c r="OW764" s="26"/>
      <c r="OX764" s="26"/>
      <c r="OY764" s="26"/>
      <c r="OZ764" s="26"/>
      <c r="PA764" s="26"/>
      <c r="PB764" s="26"/>
      <c r="PC764" s="26"/>
      <c r="PD764" s="26"/>
      <c r="PE764" s="26"/>
      <c r="PF764" s="26"/>
      <c r="PG764" s="26"/>
      <c r="PH764" s="26"/>
      <c r="PI764" s="26"/>
      <c r="PJ764" s="26"/>
      <c r="PK764" s="26"/>
      <c r="PL764" s="26"/>
      <c r="PM764" s="26"/>
      <c r="PN764" s="26"/>
      <c r="PO764" s="26"/>
      <c r="PP764" s="26"/>
      <c r="PQ764" s="26"/>
      <c r="PR764" s="26"/>
      <c r="PS764" s="26"/>
      <c r="PT764" s="26"/>
      <c r="PU764" s="26"/>
      <c r="PV764" s="26"/>
      <c r="PW764" s="26"/>
      <c r="PX764" s="26"/>
      <c r="PY764" s="26"/>
      <c r="PZ764" s="26"/>
      <c r="QA764" s="26"/>
      <c r="QB764" s="26"/>
      <c r="QC764" s="26"/>
      <c r="QD764" s="26"/>
      <c r="QE764" s="26"/>
      <c r="QF764" s="26"/>
      <c r="QG764" s="26"/>
      <c r="QH764" s="26"/>
      <c r="QI764" s="26"/>
      <c r="QJ764" s="26"/>
      <c r="QK764" s="26"/>
      <c r="QL764" s="26"/>
      <c r="QM764" s="26"/>
      <c r="QN764" s="26"/>
      <c r="QO764" s="26"/>
      <c r="QP764" s="26"/>
      <c r="QQ764" s="26"/>
      <c r="QR764" s="26"/>
      <c r="QS764" s="26"/>
      <c r="QT764" s="26"/>
      <c r="QU764" s="26"/>
      <c r="QV764" s="26"/>
      <c r="QW764" s="26"/>
      <c r="QX764" s="26"/>
      <c r="QY764" s="26"/>
      <c r="QZ764" s="26"/>
      <c r="RA764" s="26"/>
      <c r="RB764" s="26"/>
      <c r="RC764" s="26"/>
      <c r="RD764" s="26"/>
      <c r="RE764" s="26"/>
      <c r="RF764" s="26"/>
      <c r="RG764" s="26"/>
      <c r="RH764" s="26"/>
      <c r="RI764" s="26"/>
      <c r="RJ764" s="26"/>
      <c r="RK764" s="26"/>
      <c r="RL764" s="26"/>
      <c r="RM764" s="26"/>
      <c r="RN764" s="26"/>
      <c r="RO764" s="26"/>
      <c r="RP764" s="26"/>
      <c r="RQ764" s="26"/>
      <c r="RR764" s="26"/>
      <c r="RS764" s="26"/>
      <c r="RT764" s="26"/>
      <c r="RU764" s="26"/>
      <c r="RV764" s="26"/>
      <c r="RW764" s="26"/>
      <c r="RX764" s="26"/>
      <c r="RY764" s="26"/>
      <c r="RZ764" s="26"/>
      <c r="SA764" s="26"/>
      <c r="SB764" s="26"/>
      <c r="SC764" s="26"/>
      <c r="SD764" s="26"/>
      <c r="SE764" s="26"/>
      <c r="SF764" s="26"/>
      <c r="SG764" s="26"/>
      <c r="SH764" s="26"/>
      <c r="SI764" s="26"/>
      <c r="SJ764" s="26"/>
      <c r="SK764" s="26"/>
      <c r="SL764" s="26"/>
      <c r="SM764" s="26"/>
      <c r="SN764" s="26"/>
      <c r="SO764" s="26"/>
      <c r="SP764" s="26"/>
      <c r="AAV764" s="26"/>
      <c r="AAW764" s="26"/>
      <c r="AAX764" s="26"/>
      <c r="AAY764" s="26"/>
      <c r="AAZ764" s="26"/>
      <c r="ABA764" s="26"/>
      <c r="ABB764" s="26"/>
      <c r="ABC764" s="26"/>
      <c r="ABD764" s="26"/>
      <c r="ABE764" s="26"/>
      <c r="ABF764" s="26"/>
      <c r="ABG764" s="26"/>
      <c r="ABH764" s="26"/>
      <c r="ABI764" s="26"/>
      <c r="ABJ764" s="26"/>
      <c r="ABK764" s="26"/>
      <c r="ABL764" s="26"/>
      <c r="ABM764" s="26"/>
      <c r="ABN764" s="26"/>
      <c r="ABO764" s="26"/>
      <c r="ABP764" s="26"/>
      <c r="ABQ764" s="26"/>
      <c r="ABR764" s="26"/>
      <c r="ABS764" s="26"/>
      <c r="ABT764" s="26"/>
      <c r="ABU764" s="26"/>
      <c r="ABV764" s="26"/>
      <c r="ABW764" s="26"/>
      <c r="ABX764" s="26"/>
      <c r="ABY764" s="26"/>
      <c r="ABZ764" s="26"/>
      <c r="ACA764" s="26"/>
      <c r="ACB764" s="26"/>
      <c r="ACC764" s="26"/>
      <c r="ACD764" s="26"/>
      <c r="ACE764" s="26"/>
      <c r="ACF764" s="26"/>
      <c r="ACG764" s="26"/>
      <c r="ACH764" s="26"/>
      <c r="ACI764" s="26"/>
      <c r="ACJ764" s="26"/>
      <c r="ACK764" s="26"/>
      <c r="ACL764" s="26"/>
      <c r="ACM764" s="26"/>
      <c r="ACN764" s="26"/>
      <c r="ACO764" s="26"/>
      <c r="ACP764" s="26"/>
      <c r="ACQ764" s="26"/>
      <c r="ACR764" s="26"/>
      <c r="ACS764" s="26"/>
      <c r="ACT764" s="26"/>
      <c r="ACU764" s="26"/>
      <c r="ACV764" s="26"/>
      <c r="ACW764" s="26"/>
      <c r="ACX764" s="26"/>
      <c r="ACY764" s="26"/>
      <c r="ACZ764" s="26"/>
      <c r="ADA764" s="26"/>
      <c r="ADB764" s="26"/>
      <c r="ADC764" s="26"/>
      <c r="ADD764" s="26"/>
      <c r="ADE764" s="26"/>
      <c r="ADF764" s="26"/>
      <c r="ADG764" s="26"/>
      <c r="ADH764" s="26"/>
      <c r="ADI764" s="26"/>
      <c r="ADJ764" s="26"/>
      <c r="ADK764" s="26"/>
      <c r="ADL764" s="26"/>
      <c r="ADM764" s="26"/>
      <c r="ADN764" s="26"/>
      <c r="ADO764" s="26"/>
      <c r="ADP764" s="26"/>
      <c r="ADQ764" s="26"/>
      <c r="ADR764" s="26"/>
      <c r="ADS764" s="26"/>
      <c r="ADT764" s="26"/>
      <c r="ADU764" s="26"/>
      <c r="ADV764" s="26"/>
      <c r="ADW764" s="26"/>
      <c r="ADX764" s="26"/>
      <c r="ADY764" s="26"/>
      <c r="ADZ764" s="26"/>
      <c r="AEA764" s="26"/>
      <c r="AEB764" s="26"/>
      <c r="AEC764" s="26"/>
      <c r="AED764" s="26"/>
      <c r="AEE764" s="26"/>
      <c r="AEF764" s="26"/>
      <c r="AEG764" s="26"/>
      <c r="AEH764" s="26"/>
      <c r="AEI764" s="26"/>
      <c r="AEJ764" s="26"/>
      <c r="AEK764" s="26"/>
      <c r="AEL764" s="26"/>
      <c r="AEM764" s="26"/>
      <c r="AEN764" s="26"/>
      <c r="AEO764" s="26"/>
      <c r="AEP764" s="26"/>
      <c r="AEQ764" s="26"/>
      <c r="AER764" s="26"/>
      <c r="AES764" s="26"/>
      <c r="AET764" s="26"/>
      <c r="AEU764" s="26"/>
      <c r="AEV764" s="26"/>
      <c r="AEW764" s="26"/>
      <c r="AEX764" s="26"/>
      <c r="AEY764" s="26"/>
      <c r="AEZ764" s="26"/>
      <c r="AFA764" s="26"/>
      <c r="AFB764" s="26"/>
      <c r="AFC764" s="26"/>
      <c r="AFD764" s="26"/>
      <c r="AFE764" s="26"/>
      <c r="AFF764" s="26"/>
      <c r="AFG764" s="26"/>
      <c r="AFH764" s="26"/>
      <c r="AFI764" s="26"/>
      <c r="AFJ764" s="26"/>
      <c r="AFK764" s="26"/>
      <c r="AFL764" s="26"/>
      <c r="AFM764" s="26"/>
      <c r="AFN764" s="26"/>
      <c r="AFO764" s="26"/>
      <c r="AFP764" s="26"/>
      <c r="AFQ764" s="26"/>
      <c r="AFR764" s="26"/>
      <c r="AFS764" s="26"/>
      <c r="AFT764" s="26"/>
      <c r="AFU764" s="26"/>
      <c r="AFV764" s="26"/>
      <c r="AFW764" s="26"/>
      <c r="AFX764" s="26"/>
      <c r="AFY764" s="26"/>
      <c r="AFZ764" s="26"/>
      <c r="AGA764" s="26"/>
      <c r="AGB764" s="26"/>
      <c r="AGC764" s="26"/>
      <c r="AGD764" s="26"/>
      <c r="AGE764" s="26"/>
      <c r="AGF764" s="26"/>
      <c r="AGG764" s="26"/>
      <c r="AGH764" s="26"/>
      <c r="AGI764" s="26"/>
      <c r="AGJ764" s="26"/>
      <c r="AGK764" s="26"/>
      <c r="AGL764" s="26"/>
      <c r="AGM764" s="26"/>
      <c r="AGN764" s="26"/>
      <c r="AGO764" s="26"/>
    </row>
    <row r="765" spans="371:873" x14ac:dyDescent="0.25">
      <c r="NG765" s="26"/>
      <c r="NH765" s="26"/>
      <c r="NI765" s="26"/>
      <c r="NJ765" s="26"/>
      <c r="NK765" s="26"/>
      <c r="NL765" s="26"/>
      <c r="NM765" s="26"/>
      <c r="NN765" s="26"/>
      <c r="NO765" s="26"/>
      <c r="NP765" s="26"/>
      <c r="NQ765" s="26"/>
      <c r="NR765" s="26"/>
      <c r="NS765" s="26"/>
      <c r="NT765" s="26"/>
      <c r="NU765" s="26"/>
      <c r="NV765" s="26"/>
      <c r="NW765" s="26"/>
      <c r="NX765" s="26"/>
      <c r="NY765" s="26"/>
      <c r="NZ765" s="26"/>
      <c r="OA765" s="26"/>
      <c r="OB765" s="26"/>
      <c r="OC765" s="26"/>
      <c r="OD765" s="26"/>
      <c r="OE765" s="26"/>
      <c r="OF765" s="26"/>
      <c r="OG765" s="26"/>
      <c r="OH765" s="26"/>
      <c r="OI765" s="26"/>
      <c r="OJ765" s="26"/>
      <c r="OK765" s="26"/>
      <c r="OL765" s="26"/>
      <c r="OM765" s="26"/>
      <c r="ON765" s="26"/>
      <c r="OO765" s="26"/>
      <c r="OP765" s="26"/>
      <c r="OQ765" s="26"/>
      <c r="OR765" s="26"/>
      <c r="OS765" s="26"/>
      <c r="OT765" s="26"/>
      <c r="OU765" s="26"/>
      <c r="OV765" s="26"/>
      <c r="OW765" s="26"/>
      <c r="OX765" s="26"/>
      <c r="OY765" s="26"/>
      <c r="OZ765" s="26"/>
      <c r="PA765" s="26"/>
      <c r="PB765" s="26"/>
      <c r="PC765" s="26"/>
      <c r="PD765" s="26"/>
      <c r="PE765" s="26"/>
      <c r="PF765" s="26"/>
      <c r="PG765" s="26"/>
      <c r="PH765" s="26"/>
      <c r="PI765" s="26"/>
      <c r="PJ765" s="26"/>
      <c r="PK765" s="26"/>
      <c r="PL765" s="26"/>
      <c r="PM765" s="26"/>
      <c r="PN765" s="26"/>
      <c r="PO765" s="26"/>
      <c r="PP765" s="26"/>
      <c r="PQ765" s="26"/>
      <c r="PR765" s="26"/>
      <c r="PS765" s="26"/>
      <c r="PT765" s="26"/>
      <c r="PU765" s="26"/>
      <c r="PV765" s="26"/>
      <c r="PW765" s="26"/>
      <c r="PX765" s="26"/>
      <c r="PY765" s="26"/>
      <c r="PZ765" s="26"/>
      <c r="QA765" s="26"/>
      <c r="QB765" s="26"/>
      <c r="QC765" s="26"/>
      <c r="QD765" s="26"/>
      <c r="QE765" s="26"/>
      <c r="QF765" s="26"/>
      <c r="QG765" s="26"/>
      <c r="QH765" s="26"/>
      <c r="QI765" s="26"/>
      <c r="QJ765" s="26"/>
      <c r="QK765" s="26"/>
      <c r="QL765" s="26"/>
      <c r="QM765" s="26"/>
      <c r="QN765" s="26"/>
      <c r="QO765" s="26"/>
      <c r="QP765" s="26"/>
      <c r="QQ765" s="26"/>
      <c r="QR765" s="26"/>
      <c r="QS765" s="26"/>
      <c r="QT765" s="26"/>
      <c r="QU765" s="26"/>
      <c r="QV765" s="26"/>
      <c r="QW765" s="26"/>
      <c r="QX765" s="26"/>
      <c r="QY765" s="26"/>
      <c r="QZ765" s="26"/>
      <c r="RA765" s="26"/>
      <c r="RB765" s="26"/>
      <c r="RC765" s="26"/>
      <c r="RD765" s="26"/>
      <c r="RE765" s="26"/>
      <c r="RF765" s="26"/>
      <c r="RG765" s="26"/>
      <c r="RH765" s="26"/>
      <c r="RI765" s="26"/>
      <c r="RJ765" s="26"/>
      <c r="RK765" s="26"/>
      <c r="RL765" s="26"/>
      <c r="RM765" s="26"/>
      <c r="RN765" s="26"/>
      <c r="RO765" s="26"/>
      <c r="RP765" s="26"/>
      <c r="RQ765" s="26"/>
      <c r="RR765" s="26"/>
      <c r="RS765" s="26"/>
      <c r="RT765" s="26"/>
      <c r="RU765" s="26"/>
      <c r="RV765" s="26"/>
      <c r="RW765" s="26"/>
      <c r="RX765" s="26"/>
      <c r="RY765" s="26"/>
      <c r="RZ765" s="26"/>
      <c r="SA765" s="26"/>
      <c r="SB765" s="26"/>
      <c r="SC765" s="26"/>
      <c r="SD765" s="26"/>
      <c r="SE765" s="26"/>
      <c r="SF765" s="26"/>
      <c r="SG765" s="26"/>
      <c r="SH765" s="26"/>
      <c r="SI765" s="26"/>
      <c r="SJ765" s="26"/>
      <c r="SK765" s="26"/>
      <c r="SL765" s="26"/>
      <c r="SM765" s="26"/>
      <c r="SN765" s="26"/>
      <c r="SO765" s="26"/>
      <c r="SP765" s="26"/>
      <c r="AAV765" s="26"/>
      <c r="AAW765" s="26"/>
      <c r="AAX765" s="26"/>
      <c r="AAY765" s="26"/>
      <c r="AAZ765" s="26"/>
      <c r="ABA765" s="26"/>
      <c r="ABB765" s="26"/>
      <c r="ABC765" s="26"/>
      <c r="ABD765" s="26"/>
      <c r="ABE765" s="26"/>
      <c r="ABF765" s="26"/>
      <c r="ABG765" s="26"/>
      <c r="ABH765" s="26"/>
      <c r="ABI765" s="26"/>
      <c r="ABJ765" s="26"/>
      <c r="ABK765" s="26"/>
      <c r="ABL765" s="26"/>
      <c r="ABM765" s="26"/>
      <c r="ABN765" s="26"/>
      <c r="ABO765" s="26"/>
      <c r="ABP765" s="26"/>
      <c r="ABQ765" s="26"/>
      <c r="ABR765" s="26"/>
      <c r="ABS765" s="26"/>
      <c r="ABT765" s="26"/>
      <c r="ABU765" s="26"/>
      <c r="ABV765" s="26"/>
      <c r="ABW765" s="26"/>
      <c r="ABX765" s="26"/>
      <c r="ABY765" s="26"/>
      <c r="ABZ765" s="26"/>
      <c r="ACA765" s="26"/>
      <c r="ACB765" s="26"/>
      <c r="ACC765" s="26"/>
      <c r="ACD765" s="26"/>
      <c r="ACE765" s="26"/>
      <c r="ACF765" s="26"/>
      <c r="ACG765" s="26"/>
      <c r="ACH765" s="26"/>
      <c r="ACI765" s="26"/>
      <c r="ACJ765" s="26"/>
      <c r="ACK765" s="26"/>
      <c r="ACL765" s="26"/>
      <c r="ACM765" s="26"/>
      <c r="ACN765" s="26"/>
      <c r="ACO765" s="26"/>
      <c r="ACP765" s="26"/>
      <c r="ACQ765" s="26"/>
      <c r="ACR765" s="26"/>
      <c r="ACS765" s="26"/>
      <c r="ACT765" s="26"/>
      <c r="ACU765" s="26"/>
      <c r="ACV765" s="26"/>
      <c r="ACW765" s="26"/>
      <c r="ACX765" s="26"/>
      <c r="ACY765" s="26"/>
      <c r="ACZ765" s="26"/>
      <c r="ADA765" s="26"/>
      <c r="ADB765" s="26"/>
      <c r="ADC765" s="26"/>
      <c r="ADD765" s="26"/>
      <c r="ADE765" s="26"/>
      <c r="ADF765" s="26"/>
      <c r="ADG765" s="26"/>
      <c r="ADH765" s="26"/>
      <c r="ADI765" s="26"/>
      <c r="ADJ765" s="26"/>
      <c r="ADK765" s="26"/>
      <c r="ADL765" s="26"/>
      <c r="ADM765" s="26"/>
      <c r="ADN765" s="26"/>
      <c r="ADO765" s="26"/>
      <c r="ADP765" s="26"/>
      <c r="ADQ765" s="26"/>
      <c r="ADR765" s="26"/>
      <c r="ADS765" s="26"/>
      <c r="ADT765" s="26"/>
      <c r="ADU765" s="26"/>
      <c r="ADV765" s="26"/>
      <c r="ADW765" s="26"/>
      <c r="ADX765" s="26"/>
      <c r="ADY765" s="26"/>
      <c r="ADZ765" s="26"/>
      <c r="AEA765" s="26"/>
      <c r="AEB765" s="26"/>
      <c r="AEC765" s="26"/>
      <c r="AED765" s="26"/>
      <c r="AEE765" s="26"/>
      <c r="AEF765" s="26"/>
      <c r="AEG765" s="26"/>
      <c r="AEH765" s="26"/>
      <c r="AEI765" s="26"/>
      <c r="AEJ765" s="26"/>
      <c r="AEK765" s="26"/>
      <c r="AEL765" s="26"/>
      <c r="AEM765" s="26"/>
      <c r="AEN765" s="26"/>
      <c r="AEO765" s="26"/>
      <c r="AEP765" s="26"/>
      <c r="AEQ765" s="26"/>
      <c r="AER765" s="26"/>
      <c r="AES765" s="26"/>
      <c r="AET765" s="26"/>
      <c r="AEU765" s="26"/>
      <c r="AEV765" s="26"/>
      <c r="AEW765" s="26"/>
      <c r="AEX765" s="26"/>
      <c r="AEY765" s="26"/>
      <c r="AEZ765" s="26"/>
      <c r="AFA765" s="26"/>
      <c r="AFB765" s="26"/>
      <c r="AFC765" s="26"/>
      <c r="AFD765" s="26"/>
      <c r="AFE765" s="26"/>
      <c r="AFF765" s="26"/>
      <c r="AFG765" s="26"/>
      <c r="AFH765" s="26"/>
      <c r="AFI765" s="26"/>
      <c r="AFJ765" s="26"/>
      <c r="AFK765" s="26"/>
      <c r="AFL765" s="26"/>
      <c r="AFM765" s="26"/>
      <c r="AFN765" s="26"/>
      <c r="AFO765" s="26"/>
      <c r="AFP765" s="26"/>
      <c r="AFQ765" s="26"/>
      <c r="AFR765" s="26"/>
      <c r="AFS765" s="26"/>
      <c r="AFT765" s="26"/>
      <c r="AFU765" s="26"/>
      <c r="AFV765" s="26"/>
      <c r="AFW765" s="26"/>
      <c r="AFX765" s="26"/>
      <c r="AFY765" s="26"/>
      <c r="AFZ765" s="26"/>
      <c r="AGA765" s="26"/>
      <c r="AGB765" s="26"/>
      <c r="AGC765" s="26"/>
      <c r="AGD765" s="26"/>
      <c r="AGE765" s="26"/>
      <c r="AGF765" s="26"/>
      <c r="AGG765" s="26"/>
      <c r="AGH765" s="26"/>
      <c r="AGI765" s="26"/>
      <c r="AGJ765" s="26"/>
      <c r="AGK765" s="26"/>
      <c r="AGL765" s="26"/>
      <c r="AGM765" s="26"/>
      <c r="AGN765" s="26"/>
      <c r="AGO765" s="26"/>
    </row>
    <row r="766" spans="371:873" x14ac:dyDescent="0.25">
      <c r="NG766" s="26"/>
      <c r="NH766" s="26"/>
      <c r="NI766" s="26"/>
      <c r="NJ766" s="26"/>
      <c r="NK766" s="26"/>
      <c r="NL766" s="26"/>
      <c r="NM766" s="26"/>
      <c r="NN766" s="26"/>
      <c r="NO766" s="26"/>
      <c r="NP766" s="26"/>
      <c r="NQ766" s="26"/>
      <c r="NR766" s="26"/>
      <c r="NS766" s="26"/>
      <c r="NT766" s="26"/>
      <c r="NU766" s="26"/>
      <c r="NV766" s="26"/>
      <c r="NW766" s="26"/>
      <c r="NX766" s="26"/>
      <c r="NY766" s="26"/>
      <c r="NZ766" s="26"/>
      <c r="OA766" s="26"/>
      <c r="OB766" s="26"/>
      <c r="OC766" s="26"/>
      <c r="OD766" s="26"/>
      <c r="OE766" s="26"/>
      <c r="OF766" s="26"/>
      <c r="OG766" s="26"/>
      <c r="OH766" s="26"/>
      <c r="OI766" s="26"/>
      <c r="OJ766" s="26"/>
      <c r="OK766" s="26"/>
      <c r="OL766" s="26"/>
      <c r="OM766" s="26"/>
      <c r="ON766" s="26"/>
      <c r="OO766" s="26"/>
      <c r="OP766" s="26"/>
      <c r="OQ766" s="26"/>
      <c r="OR766" s="26"/>
      <c r="OS766" s="26"/>
      <c r="OT766" s="26"/>
      <c r="OU766" s="26"/>
      <c r="OV766" s="26"/>
      <c r="OW766" s="26"/>
      <c r="OX766" s="26"/>
      <c r="OY766" s="26"/>
      <c r="OZ766" s="26"/>
      <c r="PA766" s="26"/>
      <c r="PB766" s="26"/>
      <c r="PC766" s="26"/>
      <c r="PD766" s="26"/>
      <c r="PE766" s="26"/>
      <c r="PF766" s="26"/>
      <c r="PG766" s="26"/>
      <c r="PH766" s="26"/>
      <c r="PI766" s="26"/>
      <c r="PJ766" s="26"/>
      <c r="PK766" s="26"/>
      <c r="PL766" s="26"/>
      <c r="PM766" s="26"/>
      <c r="PN766" s="26"/>
      <c r="PO766" s="26"/>
      <c r="PP766" s="26"/>
      <c r="PQ766" s="26"/>
      <c r="PR766" s="26"/>
      <c r="PS766" s="26"/>
      <c r="PT766" s="26"/>
      <c r="PU766" s="26"/>
      <c r="PV766" s="26"/>
      <c r="PW766" s="26"/>
      <c r="PX766" s="26"/>
      <c r="PY766" s="26"/>
      <c r="PZ766" s="26"/>
      <c r="QA766" s="26"/>
      <c r="QB766" s="26"/>
      <c r="QC766" s="26"/>
      <c r="QD766" s="26"/>
      <c r="QE766" s="26"/>
      <c r="QF766" s="26"/>
      <c r="QG766" s="26"/>
      <c r="QH766" s="26"/>
      <c r="QI766" s="26"/>
      <c r="QJ766" s="26"/>
      <c r="QK766" s="26"/>
      <c r="QL766" s="26"/>
      <c r="QM766" s="26"/>
      <c r="QN766" s="26"/>
      <c r="QO766" s="26"/>
      <c r="QP766" s="26"/>
      <c r="QQ766" s="26"/>
      <c r="QR766" s="26"/>
      <c r="QS766" s="26"/>
      <c r="QT766" s="26"/>
      <c r="QU766" s="26"/>
      <c r="QV766" s="26"/>
      <c r="QW766" s="26"/>
      <c r="QX766" s="26"/>
      <c r="QY766" s="26"/>
      <c r="QZ766" s="26"/>
      <c r="RA766" s="26"/>
      <c r="RB766" s="26"/>
      <c r="RC766" s="26"/>
      <c r="RD766" s="26"/>
      <c r="RE766" s="26"/>
      <c r="RF766" s="26"/>
      <c r="RG766" s="26"/>
      <c r="RH766" s="26"/>
      <c r="RI766" s="26"/>
      <c r="RJ766" s="26"/>
      <c r="RK766" s="26"/>
      <c r="RL766" s="26"/>
      <c r="RM766" s="26"/>
      <c r="RN766" s="26"/>
      <c r="RO766" s="26"/>
      <c r="RP766" s="26"/>
      <c r="RQ766" s="26"/>
      <c r="RR766" s="26"/>
      <c r="RS766" s="26"/>
      <c r="RT766" s="26"/>
      <c r="RU766" s="26"/>
      <c r="RV766" s="26"/>
      <c r="RW766" s="26"/>
      <c r="RX766" s="26"/>
      <c r="RY766" s="26"/>
      <c r="RZ766" s="26"/>
      <c r="SA766" s="26"/>
      <c r="SB766" s="26"/>
      <c r="SC766" s="26"/>
      <c r="SD766" s="26"/>
      <c r="SE766" s="26"/>
      <c r="SF766" s="26"/>
      <c r="SG766" s="26"/>
      <c r="SH766" s="26"/>
      <c r="SI766" s="26"/>
      <c r="SJ766" s="26"/>
      <c r="SK766" s="26"/>
      <c r="SL766" s="26"/>
      <c r="SM766" s="26"/>
      <c r="SN766" s="26"/>
      <c r="SO766" s="26"/>
      <c r="SP766" s="26"/>
      <c r="AAV766" s="26"/>
      <c r="AAW766" s="26"/>
      <c r="AAX766" s="26"/>
      <c r="AAY766" s="26"/>
      <c r="AAZ766" s="26"/>
      <c r="ABA766" s="26"/>
      <c r="ABB766" s="26"/>
      <c r="ABC766" s="26"/>
      <c r="ABD766" s="26"/>
      <c r="ABE766" s="26"/>
      <c r="ABF766" s="26"/>
      <c r="ABG766" s="26"/>
      <c r="ABH766" s="26"/>
      <c r="ABI766" s="26"/>
      <c r="ABJ766" s="26"/>
      <c r="ABK766" s="26"/>
      <c r="ABL766" s="26"/>
      <c r="ABM766" s="26"/>
      <c r="ABN766" s="26"/>
      <c r="ABO766" s="26"/>
      <c r="ABP766" s="26"/>
      <c r="ABQ766" s="26"/>
      <c r="ABR766" s="26"/>
      <c r="ABS766" s="26"/>
      <c r="ABT766" s="26"/>
      <c r="ABU766" s="26"/>
      <c r="ABV766" s="26"/>
      <c r="ABW766" s="26"/>
      <c r="ABX766" s="26"/>
      <c r="ABY766" s="26"/>
      <c r="ABZ766" s="26"/>
      <c r="ACA766" s="26"/>
      <c r="ACB766" s="26"/>
      <c r="ACC766" s="26"/>
      <c r="ACD766" s="26"/>
      <c r="ACE766" s="26"/>
      <c r="ACF766" s="26"/>
      <c r="ACG766" s="26"/>
      <c r="ACH766" s="26"/>
      <c r="ACI766" s="26"/>
      <c r="ACJ766" s="26"/>
      <c r="ACK766" s="26"/>
      <c r="ACL766" s="26"/>
      <c r="ACM766" s="26"/>
      <c r="ACN766" s="26"/>
      <c r="ACO766" s="26"/>
      <c r="ACP766" s="26"/>
      <c r="ACQ766" s="26"/>
      <c r="ACR766" s="26"/>
      <c r="ACS766" s="26"/>
      <c r="ACT766" s="26"/>
      <c r="ACU766" s="26"/>
      <c r="ACV766" s="26"/>
      <c r="ACW766" s="26"/>
      <c r="ACX766" s="26"/>
      <c r="ACY766" s="26"/>
      <c r="ACZ766" s="26"/>
      <c r="ADA766" s="26"/>
      <c r="ADB766" s="26"/>
      <c r="ADC766" s="26"/>
      <c r="ADD766" s="26"/>
      <c r="ADE766" s="26"/>
      <c r="ADF766" s="26"/>
      <c r="ADG766" s="26"/>
      <c r="ADH766" s="26"/>
      <c r="ADI766" s="26"/>
      <c r="ADJ766" s="26"/>
      <c r="ADK766" s="26"/>
      <c r="ADL766" s="26"/>
      <c r="ADM766" s="26"/>
      <c r="ADN766" s="26"/>
      <c r="ADO766" s="26"/>
      <c r="ADP766" s="26"/>
      <c r="ADQ766" s="26"/>
      <c r="ADR766" s="26"/>
      <c r="ADS766" s="26"/>
      <c r="ADT766" s="26"/>
      <c r="ADU766" s="26"/>
      <c r="ADV766" s="26"/>
      <c r="ADW766" s="26"/>
      <c r="ADX766" s="26"/>
      <c r="ADY766" s="26"/>
      <c r="ADZ766" s="26"/>
      <c r="AEA766" s="26"/>
      <c r="AEB766" s="26"/>
      <c r="AEC766" s="26"/>
      <c r="AED766" s="26"/>
      <c r="AEE766" s="26"/>
      <c r="AEF766" s="26"/>
      <c r="AEG766" s="26"/>
      <c r="AEH766" s="26"/>
      <c r="AEI766" s="26"/>
      <c r="AEJ766" s="26"/>
      <c r="AEK766" s="26"/>
      <c r="AEL766" s="26"/>
      <c r="AEM766" s="26"/>
      <c r="AEN766" s="26"/>
      <c r="AEO766" s="26"/>
      <c r="AEP766" s="26"/>
      <c r="AEQ766" s="26"/>
      <c r="AER766" s="26"/>
      <c r="AES766" s="26"/>
      <c r="AET766" s="26"/>
      <c r="AEU766" s="26"/>
      <c r="AEV766" s="26"/>
      <c r="AEW766" s="26"/>
      <c r="AEX766" s="26"/>
      <c r="AEY766" s="26"/>
      <c r="AEZ766" s="26"/>
      <c r="AFA766" s="26"/>
      <c r="AFB766" s="26"/>
      <c r="AFC766" s="26"/>
      <c r="AFD766" s="26"/>
      <c r="AFE766" s="26"/>
      <c r="AFF766" s="26"/>
      <c r="AFG766" s="26"/>
      <c r="AFH766" s="26"/>
      <c r="AFI766" s="26"/>
      <c r="AFJ766" s="26"/>
      <c r="AFK766" s="26"/>
      <c r="AFL766" s="26"/>
      <c r="AFM766" s="26"/>
      <c r="AFN766" s="26"/>
      <c r="AFO766" s="26"/>
      <c r="AFP766" s="26"/>
      <c r="AFQ766" s="26"/>
      <c r="AFR766" s="26"/>
      <c r="AFS766" s="26"/>
      <c r="AFT766" s="26"/>
      <c r="AFU766" s="26"/>
      <c r="AFV766" s="26"/>
      <c r="AFW766" s="26"/>
      <c r="AFX766" s="26"/>
      <c r="AFY766" s="26"/>
      <c r="AFZ766" s="26"/>
      <c r="AGA766" s="26"/>
      <c r="AGB766" s="26"/>
      <c r="AGC766" s="26"/>
      <c r="AGD766" s="26"/>
      <c r="AGE766" s="26"/>
      <c r="AGF766" s="26"/>
      <c r="AGG766" s="26"/>
      <c r="AGH766" s="26"/>
      <c r="AGI766" s="26"/>
      <c r="AGJ766" s="26"/>
      <c r="AGK766" s="26"/>
      <c r="AGL766" s="26"/>
      <c r="AGM766" s="26"/>
      <c r="AGN766" s="26"/>
      <c r="AGO766" s="26"/>
    </row>
    <row r="767" spans="371:873" x14ac:dyDescent="0.25">
      <c r="NG767" s="26"/>
      <c r="NH767" s="26"/>
      <c r="NI767" s="26"/>
      <c r="NJ767" s="26"/>
      <c r="NK767" s="26"/>
      <c r="NL767" s="26"/>
      <c r="NM767" s="26"/>
      <c r="NN767" s="26"/>
      <c r="NO767" s="26"/>
      <c r="NP767" s="26"/>
      <c r="NQ767" s="26"/>
      <c r="NR767" s="26"/>
      <c r="NS767" s="26"/>
      <c r="NT767" s="26"/>
      <c r="NU767" s="26"/>
      <c r="NV767" s="26"/>
      <c r="NW767" s="26"/>
      <c r="NX767" s="26"/>
      <c r="NY767" s="26"/>
      <c r="NZ767" s="26"/>
      <c r="OA767" s="26"/>
      <c r="OB767" s="26"/>
      <c r="OC767" s="26"/>
      <c r="OD767" s="26"/>
      <c r="OE767" s="26"/>
      <c r="OF767" s="26"/>
      <c r="OG767" s="26"/>
      <c r="OH767" s="26"/>
      <c r="OI767" s="26"/>
      <c r="OJ767" s="26"/>
      <c r="OK767" s="26"/>
      <c r="OL767" s="26"/>
      <c r="OM767" s="26"/>
      <c r="ON767" s="26"/>
      <c r="OO767" s="26"/>
      <c r="OP767" s="26"/>
      <c r="OQ767" s="26"/>
      <c r="OR767" s="26"/>
      <c r="OS767" s="26"/>
      <c r="OT767" s="26"/>
      <c r="OU767" s="26"/>
      <c r="OV767" s="26"/>
      <c r="OW767" s="26"/>
      <c r="OX767" s="26"/>
      <c r="OY767" s="26"/>
      <c r="OZ767" s="26"/>
      <c r="PA767" s="26"/>
      <c r="PB767" s="26"/>
      <c r="PC767" s="26"/>
      <c r="PD767" s="26"/>
      <c r="PE767" s="26"/>
      <c r="PF767" s="26"/>
      <c r="PG767" s="26"/>
      <c r="PH767" s="26"/>
      <c r="PI767" s="26"/>
      <c r="PJ767" s="26"/>
      <c r="PK767" s="26"/>
      <c r="PL767" s="26"/>
      <c r="PM767" s="26"/>
      <c r="PN767" s="26"/>
      <c r="PO767" s="26"/>
      <c r="PP767" s="26"/>
      <c r="PQ767" s="26"/>
      <c r="PR767" s="26"/>
      <c r="PS767" s="26"/>
      <c r="PT767" s="26"/>
      <c r="PU767" s="26"/>
      <c r="PV767" s="26"/>
      <c r="PW767" s="26"/>
      <c r="PX767" s="26"/>
      <c r="PY767" s="26"/>
      <c r="PZ767" s="26"/>
      <c r="QA767" s="26"/>
      <c r="QB767" s="26"/>
      <c r="QC767" s="26"/>
      <c r="QD767" s="26"/>
      <c r="QE767" s="26"/>
      <c r="QF767" s="26"/>
      <c r="QG767" s="26"/>
      <c r="QH767" s="26"/>
      <c r="QI767" s="26"/>
      <c r="QJ767" s="26"/>
      <c r="QK767" s="26"/>
      <c r="QL767" s="26"/>
      <c r="QM767" s="26"/>
      <c r="QN767" s="26"/>
      <c r="QO767" s="26"/>
      <c r="QP767" s="26"/>
      <c r="QQ767" s="26"/>
      <c r="QR767" s="26"/>
      <c r="QS767" s="26"/>
      <c r="QT767" s="26"/>
      <c r="QU767" s="26"/>
      <c r="QV767" s="26"/>
      <c r="QW767" s="26"/>
      <c r="QX767" s="26"/>
      <c r="QY767" s="26"/>
      <c r="QZ767" s="26"/>
      <c r="RA767" s="26"/>
      <c r="RB767" s="26"/>
      <c r="RC767" s="26"/>
      <c r="RD767" s="26"/>
      <c r="RE767" s="26"/>
      <c r="RF767" s="26"/>
      <c r="RG767" s="26"/>
      <c r="RH767" s="26"/>
      <c r="RI767" s="26"/>
      <c r="RJ767" s="26"/>
      <c r="RK767" s="26"/>
      <c r="RL767" s="26"/>
      <c r="RM767" s="26"/>
      <c r="RN767" s="26"/>
      <c r="RO767" s="26"/>
      <c r="RP767" s="26"/>
      <c r="RQ767" s="26"/>
      <c r="RR767" s="26"/>
      <c r="RS767" s="26"/>
      <c r="RT767" s="26"/>
      <c r="RU767" s="26"/>
      <c r="RV767" s="26"/>
      <c r="RW767" s="26"/>
      <c r="RX767" s="26"/>
      <c r="RY767" s="26"/>
      <c r="RZ767" s="26"/>
      <c r="SA767" s="26"/>
      <c r="SB767" s="26"/>
      <c r="SC767" s="26"/>
      <c r="SD767" s="26"/>
      <c r="SE767" s="26"/>
      <c r="SF767" s="26"/>
      <c r="SG767" s="26"/>
      <c r="SH767" s="26"/>
      <c r="SI767" s="26"/>
      <c r="SJ767" s="26"/>
      <c r="SK767" s="26"/>
      <c r="SL767" s="26"/>
      <c r="SM767" s="26"/>
      <c r="SN767" s="26"/>
      <c r="SO767" s="26"/>
      <c r="SP767" s="26"/>
      <c r="AAV767" s="26"/>
      <c r="AAW767" s="26"/>
      <c r="AAX767" s="26"/>
      <c r="AAY767" s="26"/>
      <c r="AAZ767" s="26"/>
      <c r="ABA767" s="26"/>
      <c r="ABB767" s="26"/>
      <c r="ABC767" s="26"/>
      <c r="ABD767" s="26"/>
      <c r="ABE767" s="26"/>
      <c r="ABF767" s="26"/>
      <c r="ABG767" s="26"/>
      <c r="ABH767" s="26"/>
      <c r="ABI767" s="26"/>
      <c r="ABJ767" s="26"/>
      <c r="ABK767" s="26"/>
      <c r="ABL767" s="26"/>
      <c r="ABM767" s="26"/>
      <c r="ABN767" s="26"/>
      <c r="ABO767" s="26"/>
      <c r="ABP767" s="26"/>
      <c r="ABQ767" s="26"/>
      <c r="ABR767" s="26"/>
      <c r="ABS767" s="26"/>
      <c r="ABT767" s="26"/>
      <c r="ABU767" s="26"/>
      <c r="ABV767" s="26"/>
      <c r="ABW767" s="26"/>
      <c r="ABX767" s="26"/>
      <c r="ABY767" s="26"/>
      <c r="ABZ767" s="26"/>
      <c r="ACA767" s="26"/>
      <c r="ACB767" s="26"/>
      <c r="ACC767" s="26"/>
      <c r="ACD767" s="26"/>
      <c r="ACE767" s="26"/>
      <c r="ACF767" s="26"/>
      <c r="ACG767" s="26"/>
      <c r="ACH767" s="26"/>
      <c r="ACI767" s="26"/>
      <c r="ACJ767" s="26"/>
      <c r="ACK767" s="26"/>
      <c r="ACL767" s="26"/>
      <c r="ACM767" s="26"/>
      <c r="ACN767" s="26"/>
      <c r="ACO767" s="26"/>
      <c r="ACP767" s="26"/>
      <c r="ACQ767" s="26"/>
      <c r="ACR767" s="26"/>
      <c r="ACS767" s="26"/>
      <c r="ACT767" s="26"/>
      <c r="ACU767" s="26"/>
      <c r="ACV767" s="26"/>
      <c r="ACW767" s="26"/>
      <c r="ACX767" s="26"/>
      <c r="ACY767" s="26"/>
      <c r="ACZ767" s="26"/>
      <c r="ADA767" s="26"/>
      <c r="ADB767" s="26"/>
      <c r="ADC767" s="26"/>
      <c r="ADD767" s="26"/>
      <c r="ADE767" s="26"/>
      <c r="ADF767" s="26"/>
      <c r="ADG767" s="26"/>
      <c r="ADH767" s="26"/>
      <c r="ADI767" s="26"/>
      <c r="ADJ767" s="26"/>
      <c r="ADK767" s="26"/>
      <c r="ADL767" s="26"/>
      <c r="ADM767" s="26"/>
      <c r="ADN767" s="26"/>
      <c r="ADO767" s="26"/>
      <c r="ADP767" s="26"/>
      <c r="ADQ767" s="26"/>
      <c r="ADR767" s="26"/>
      <c r="ADS767" s="26"/>
      <c r="ADT767" s="26"/>
      <c r="ADU767" s="26"/>
      <c r="ADV767" s="26"/>
      <c r="ADW767" s="26"/>
      <c r="ADX767" s="26"/>
      <c r="ADY767" s="26"/>
      <c r="ADZ767" s="26"/>
      <c r="AEA767" s="26"/>
      <c r="AEB767" s="26"/>
      <c r="AEC767" s="26"/>
      <c r="AED767" s="26"/>
      <c r="AEE767" s="26"/>
      <c r="AEF767" s="26"/>
      <c r="AEG767" s="26"/>
      <c r="AEH767" s="26"/>
      <c r="AEI767" s="26"/>
      <c r="AEJ767" s="26"/>
      <c r="AEK767" s="26"/>
      <c r="AEL767" s="26"/>
      <c r="AEM767" s="26"/>
      <c r="AEN767" s="26"/>
      <c r="AEO767" s="26"/>
      <c r="AEP767" s="26"/>
      <c r="AEQ767" s="26"/>
      <c r="AER767" s="26"/>
      <c r="AES767" s="26"/>
      <c r="AET767" s="26"/>
      <c r="AEU767" s="26"/>
      <c r="AEV767" s="26"/>
      <c r="AEW767" s="26"/>
      <c r="AEX767" s="26"/>
      <c r="AEY767" s="26"/>
      <c r="AEZ767" s="26"/>
      <c r="AFA767" s="26"/>
      <c r="AFB767" s="26"/>
      <c r="AFC767" s="26"/>
      <c r="AFD767" s="26"/>
      <c r="AFE767" s="26"/>
      <c r="AFF767" s="26"/>
      <c r="AFG767" s="26"/>
      <c r="AFH767" s="26"/>
      <c r="AFI767" s="26"/>
      <c r="AFJ767" s="26"/>
      <c r="AFK767" s="26"/>
      <c r="AFL767" s="26"/>
      <c r="AFM767" s="26"/>
      <c r="AFN767" s="26"/>
      <c r="AFO767" s="26"/>
      <c r="AFP767" s="26"/>
      <c r="AFQ767" s="26"/>
      <c r="AFR767" s="26"/>
      <c r="AFS767" s="26"/>
      <c r="AFT767" s="26"/>
      <c r="AFU767" s="26"/>
      <c r="AFV767" s="26"/>
      <c r="AFW767" s="26"/>
      <c r="AFX767" s="26"/>
      <c r="AFY767" s="26"/>
      <c r="AFZ767" s="26"/>
      <c r="AGA767" s="26"/>
      <c r="AGB767" s="26"/>
      <c r="AGC767" s="26"/>
      <c r="AGD767" s="26"/>
      <c r="AGE767" s="26"/>
      <c r="AGF767" s="26"/>
      <c r="AGG767" s="26"/>
      <c r="AGH767" s="26"/>
      <c r="AGI767" s="26"/>
      <c r="AGJ767" s="26"/>
      <c r="AGK767" s="26"/>
      <c r="AGL767" s="26"/>
      <c r="AGM767" s="26"/>
      <c r="AGN767" s="26"/>
      <c r="AGO767" s="26"/>
    </row>
    <row r="768" spans="371:873" x14ac:dyDescent="0.25">
      <c r="NG768" s="26"/>
      <c r="NH768" s="26"/>
      <c r="NI768" s="26"/>
      <c r="NJ768" s="26"/>
      <c r="NK768" s="26"/>
      <c r="NL768" s="26"/>
      <c r="NM768" s="26"/>
      <c r="NN768" s="26"/>
      <c r="NO768" s="26"/>
      <c r="NP768" s="26"/>
      <c r="NQ768" s="26"/>
      <c r="NR768" s="26"/>
      <c r="NS768" s="26"/>
      <c r="NT768" s="26"/>
      <c r="NU768" s="26"/>
      <c r="NV768" s="26"/>
      <c r="NW768" s="26"/>
      <c r="NX768" s="26"/>
      <c r="NY768" s="26"/>
      <c r="NZ768" s="26"/>
      <c r="OA768" s="26"/>
      <c r="OB768" s="26"/>
      <c r="OC768" s="26"/>
      <c r="OD768" s="26"/>
      <c r="OE768" s="26"/>
      <c r="OF768" s="26"/>
      <c r="OG768" s="26"/>
      <c r="OH768" s="26"/>
      <c r="OI768" s="26"/>
      <c r="OJ768" s="26"/>
      <c r="OK768" s="26"/>
      <c r="OL768" s="26"/>
      <c r="OM768" s="26"/>
      <c r="ON768" s="26"/>
      <c r="OO768" s="26"/>
      <c r="OP768" s="26"/>
      <c r="OQ768" s="26"/>
      <c r="OR768" s="26"/>
      <c r="OS768" s="26"/>
      <c r="OT768" s="26"/>
      <c r="OU768" s="26"/>
      <c r="OV768" s="26"/>
      <c r="OW768" s="26"/>
      <c r="OX768" s="26"/>
      <c r="OY768" s="26"/>
      <c r="OZ768" s="26"/>
      <c r="PA768" s="26"/>
      <c r="PB768" s="26"/>
      <c r="PC768" s="26"/>
      <c r="PD768" s="26"/>
      <c r="PE768" s="26"/>
      <c r="PF768" s="26"/>
      <c r="PG768" s="26"/>
      <c r="PH768" s="26"/>
      <c r="PI768" s="26"/>
      <c r="PJ768" s="26"/>
      <c r="PK768" s="26"/>
      <c r="PL768" s="26"/>
      <c r="PM768" s="26"/>
      <c r="PN768" s="26"/>
      <c r="PO768" s="26"/>
      <c r="PP768" s="26"/>
      <c r="PQ768" s="26"/>
      <c r="PR768" s="26"/>
      <c r="PS768" s="26"/>
      <c r="PT768" s="26"/>
      <c r="PU768" s="26"/>
      <c r="PV768" s="26"/>
      <c r="PW768" s="26"/>
      <c r="PX768" s="26"/>
      <c r="PY768" s="26"/>
      <c r="PZ768" s="26"/>
      <c r="QA768" s="26"/>
      <c r="QB768" s="26"/>
      <c r="QC768" s="26"/>
      <c r="QD768" s="26"/>
      <c r="QE768" s="26"/>
      <c r="QF768" s="26"/>
      <c r="QG768" s="26"/>
      <c r="QH768" s="26"/>
      <c r="QI768" s="26"/>
      <c r="QJ768" s="26"/>
      <c r="QK768" s="26"/>
      <c r="QL768" s="26"/>
      <c r="QM768" s="26"/>
      <c r="QN768" s="26"/>
      <c r="QO768" s="26"/>
      <c r="QP768" s="26"/>
      <c r="QQ768" s="26"/>
      <c r="QR768" s="26"/>
      <c r="QS768" s="26"/>
      <c r="QT768" s="26"/>
      <c r="QU768" s="26"/>
      <c r="QV768" s="26"/>
      <c r="QW768" s="26"/>
      <c r="QX768" s="26"/>
      <c r="QY768" s="26"/>
      <c r="QZ768" s="26"/>
      <c r="RA768" s="26"/>
      <c r="RB768" s="26"/>
      <c r="RC768" s="26"/>
      <c r="RD768" s="26"/>
      <c r="RE768" s="26"/>
      <c r="RF768" s="26"/>
      <c r="RG768" s="26"/>
      <c r="RH768" s="26"/>
      <c r="RI768" s="26"/>
      <c r="RJ768" s="26"/>
      <c r="RK768" s="26"/>
      <c r="RL768" s="26"/>
      <c r="RM768" s="26"/>
      <c r="RN768" s="26"/>
      <c r="RO768" s="26"/>
      <c r="RP768" s="26"/>
      <c r="RQ768" s="26"/>
      <c r="RR768" s="26"/>
      <c r="RS768" s="26"/>
      <c r="RT768" s="26"/>
      <c r="RU768" s="26"/>
      <c r="RV768" s="26"/>
      <c r="RW768" s="26"/>
      <c r="RX768" s="26"/>
      <c r="RY768" s="26"/>
      <c r="RZ768" s="26"/>
      <c r="SA768" s="26"/>
      <c r="SB768" s="26"/>
      <c r="SC768" s="26"/>
      <c r="SD768" s="26"/>
      <c r="SE768" s="26"/>
      <c r="SF768" s="26"/>
      <c r="SG768" s="26"/>
      <c r="SH768" s="26"/>
      <c r="SI768" s="26"/>
      <c r="SJ768" s="26"/>
      <c r="SK768" s="26"/>
      <c r="SL768" s="26"/>
      <c r="SM768" s="26"/>
      <c r="SN768" s="26"/>
      <c r="SO768" s="26"/>
      <c r="SP768" s="26"/>
      <c r="AAV768" s="26"/>
      <c r="AAW768" s="26"/>
      <c r="AAX768" s="26"/>
      <c r="AAY768" s="26"/>
      <c r="AAZ768" s="26"/>
      <c r="ABA768" s="26"/>
      <c r="ABB768" s="26"/>
      <c r="ABC768" s="26"/>
      <c r="ABD768" s="26"/>
      <c r="ABE768" s="26"/>
      <c r="ABF768" s="26"/>
      <c r="ABG768" s="26"/>
      <c r="ABH768" s="26"/>
      <c r="ABI768" s="26"/>
      <c r="ABJ768" s="26"/>
      <c r="ABK768" s="26"/>
      <c r="ABL768" s="26"/>
      <c r="ABM768" s="26"/>
      <c r="ABN768" s="26"/>
      <c r="ABO768" s="26"/>
      <c r="ABP768" s="26"/>
      <c r="ABQ768" s="26"/>
      <c r="ABR768" s="26"/>
      <c r="ABS768" s="26"/>
      <c r="ABT768" s="26"/>
      <c r="ABU768" s="26"/>
      <c r="ABV768" s="26"/>
      <c r="ABW768" s="26"/>
      <c r="ABX768" s="26"/>
      <c r="ABY768" s="26"/>
      <c r="ABZ768" s="26"/>
      <c r="ACA768" s="26"/>
      <c r="ACB768" s="26"/>
      <c r="ACC768" s="26"/>
      <c r="ACD768" s="26"/>
      <c r="ACE768" s="26"/>
      <c r="ACF768" s="26"/>
      <c r="ACG768" s="26"/>
      <c r="ACH768" s="26"/>
      <c r="ACI768" s="26"/>
      <c r="ACJ768" s="26"/>
      <c r="ACK768" s="26"/>
      <c r="ACL768" s="26"/>
      <c r="ACM768" s="26"/>
      <c r="ACN768" s="26"/>
      <c r="ACO768" s="26"/>
      <c r="ACP768" s="26"/>
      <c r="ACQ768" s="26"/>
      <c r="ACR768" s="26"/>
      <c r="ACS768" s="26"/>
      <c r="ACT768" s="26"/>
      <c r="ACU768" s="26"/>
      <c r="ACV768" s="26"/>
      <c r="ACW768" s="26"/>
      <c r="ACX768" s="26"/>
      <c r="ACY768" s="26"/>
      <c r="ACZ768" s="26"/>
      <c r="ADA768" s="26"/>
      <c r="ADB768" s="26"/>
      <c r="ADC768" s="26"/>
      <c r="ADD768" s="26"/>
      <c r="ADE768" s="26"/>
      <c r="ADF768" s="26"/>
      <c r="ADG768" s="26"/>
      <c r="ADH768" s="26"/>
      <c r="ADI768" s="26"/>
      <c r="ADJ768" s="26"/>
      <c r="ADK768" s="26"/>
      <c r="ADL768" s="26"/>
      <c r="ADM768" s="26"/>
      <c r="ADN768" s="26"/>
      <c r="ADO768" s="26"/>
      <c r="ADP768" s="26"/>
      <c r="ADQ768" s="26"/>
      <c r="ADR768" s="26"/>
      <c r="ADS768" s="26"/>
      <c r="ADT768" s="26"/>
      <c r="ADU768" s="26"/>
      <c r="ADV768" s="26"/>
      <c r="ADW768" s="26"/>
      <c r="ADX768" s="26"/>
      <c r="ADY768" s="26"/>
      <c r="ADZ768" s="26"/>
      <c r="AEA768" s="26"/>
      <c r="AEB768" s="26"/>
      <c r="AEC768" s="26"/>
      <c r="AED768" s="26"/>
      <c r="AEE768" s="26"/>
      <c r="AEF768" s="26"/>
      <c r="AEG768" s="26"/>
      <c r="AEH768" s="26"/>
      <c r="AEI768" s="26"/>
      <c r="AEJ768" s="26"/>
      <c r="AEK768" s="26"/>
      <c r="AEL768" s="26"/>
      <c r="AEM768" s="26"/>
      <c r="AEN768" s="26"/>
      <c r="AEO768" s="26"/>
      <c r="AEP768" s="26"/>
      <c r="AEQ768" s="26"/>
      <c r="AER768" s="26"/>
      <c r="AES768" s="26"/>
      <c r="AET768" s="26"/>
      <c r="AEU768" s="26"/>
      <c r="AEV768" s="26"/>
      <c r="AEW768" s="26"/>
      <c r="AEX768" s="26"/>
      <c r="AEY768" s="26"/>
      <c r="AEZ768" s="26"/>
      <c r="AFA768" s="26"/>
      <c r="AFB768" s="26"/>
      <c r="AFC768" s="26"/>
      <c r="AFD768" s="26"/>
      <c r="AFE768" s="26"/>
      <c r="AFF768" s="26"/>
      <c r="AFG768" s="26"/>
      <c r="AFH768" s="26"/>
      <c r="AFI768" s="26"/>
      <c r="AFJ768" s="26"/>
      <c r="AFK768" s="26"/>
      <c r="AFL768" s="26"/>
      <c r="AFM768" s="26"/>
      <c r="AFN768" s="26"/>
      <c r="AFO768" s="26"/>
      <c r="AFP768" s="26"/>
      <c r="AFQ768" s="26"/>
      <c r="AFR768" s="26"/>
      <c r="AFS768" s="26"/>
      <c r="AFT768" s="26"/>
      <c r="AFU768" s="26"/>
      <c r="AFV768" s="26"/>
      <c r="AFW768" s="26"/>
      <c r="AFX768" s="26"/>
      <c r="AFY768" s="26"/>
      <c r="AFZ768" s="26"/>
      <c r="AGA768" s="26"/>
      <c r="AGB768" s="26"/>
      <c r="AGC768" s="26"/>
      <c r="AGD768" s="26"/>
      <c r="AGE768" s="26"/>
      <c r="AGF768" s="26"/>
      <c r="AGG768" s="26"/>
      <c r="AGH768" s="26"/>
      <c r="AGI768" s="26"/>
      <c r="AGJ768" s="26"/>
      <c r="AGK768" s="26"/>
      <c r="AGL768" s="26"/>
      <c r="AGM768" s="26"/>
      <c r="AGN768" s="26"/>
      <c r="AGO768" s="26"/>
    </row>
    <row r="769" spans="371:873" x14ac:dyDescent="0.25">
      <c r="NG769" s="26"/>
      <c r="NH769" s="26"/>
      <c r="NI769" s="26"/>
      <c r="NJ769" s="26"/>
      <c r="NK769" s="26"/>
      <c r="NL769" s="26"/>
      <c r="NM769" s="26"/>
      <c r="NN769" s="26"/>
      <c r="NO769" s="26"/>
      <c r="NP769" s="26"/>
      <c r="NQ769" s="26"/>
      <c r="NR769" s="26"/>
      <c r="NS769" s="26"/>
      <c r="NT769" s="26"/>
      <c r="NU769" s="26"/>
      <c r="NV769" s="26"/>
      <c r="NW769" s="26"/>
      <c r="NX769" s="26"/>
      <c r="NY769" s="26"/>
      <c r="NZ769" s="26"/>
      <c r="OA769" s="26"/>
      <c r="OB769" s="26"/>
      <c r="OC769" s="26"/>
      <c r="OD769" s="26"/>
      <c r="OE769" s="26"/>
      <c r="OF769" s="26"/>
      <c r="OG769" s="26"/>
      <c r="OH769" s="26"/>
      <c r="OI769" s="26"/>
      <c r="OJ769" s="26"/>
      <c r="OK769" s="26"/>
      <c r="OL769" s="26"/>
      <c r="OM769" s="26"/>
      <c r="ON769" s="26"/>
      <c r="OO769" s="26"/>
      <c r="OP769" s="26"/>
      <c r="OQ769" s="26"/>
      <c r="OR769" s="26"/>
      <c r="OS769" s="26"/>
      <c r="OT769" s="26"/>
      <c r="OU769" s="26"/>
      <c r="OV769" s="26"/>
      <c r="OW769" s="26"/>
      <c r="OX769" s="26"/>
      <c r="OY769" s="26"/>
      <c r="OZ769" s="26"/>
      <c r="PA769" s="26"/>
      <c r="PB769" s="26"/>
      <c r="PC769" s="26"/>
      <c r="PD769" s="26"/>
      <c r="PE769" s="26"/>
      <c r="PF769" s="26"/>
      <c r="PG769" s="26"/>
      <c r="PH769" s="26"/>
      <c r="PI769" s="26"/>
      <c r="PJ769" s="26"/>
      <c r="PK769" s="26"/>
      <c r="PL769" s="26"/>
      <c r="PM769" s="26"/>
      <c r="PN769" s="26"/>
      <c r="PO769" s="26"/>
      <c r="PP769" s="26"/>
      <c r="PQ769" s="26"/>
      <c r="PR769" s="26"/>
      <c r="PS769" s="26"/>
      <c r="PT769" s="26"/>
      <c r="PU769" s="26"/>
      <c r="PV769" s="26"/>
      <c r="PW769" s="26"/>
      <c r="PX769" s="26"/>
      <c r="PY769" s="26"/>
      <c r="PZ769" s="26"/>
      <c r="QA769" s="26"/>
      <c r="QB769" s="26"/>
      <c r="QC769" s="26"/>
      <c r="QD769" s="26"/>
      <c r="QE769" s="26"/>
      <c r="QF769" s="26"/>
      <c r="QG769" s="26"/>
      <c r="QH769" s="26"/>
      <c r="QI769" s="26"/>
      <c r="QJ769" s="26"/>
      <c r="QK769" s="26"/>
      <c r="QL769" s="26"/>
      <c r="QM769" s="26"/>
      <c r="QN769" s="26"/>
      <c r="QO769" s="26"/>
      <c r="QP769" s="26"/>
      <c r="QQ769" s="26"/>
      <c r="QR769" s="26"/>
      <c r="QS769" s="26"/>
      <c r="QT769" s="26"/>
      <c r="QU769" s="26"/>
      <c r="QV769" s="26"/>
      <c r="QW769" s="26"/>
      <c r="QX769" s="26"/>
      <c r="QY769" s="26"/>
      <c r="QZ769" s="26"/>
      <c r="RA769" s="26"/>
      <c r="RB769" s="26"/>
      <c r="RC769" s="26"/>
      <c r="RD769" s="26"/>
      <c r="RE769" s="26"/>
      <c r="RF769" s="26"/>
      <c r="RG769" s="26"/>
      <c r="RH769" s="26"/>
      <c r="RI769" s="26"/>
      <c r="RJ769" s="26"/>
      <c r="RK769" s="26"/>
      <c r="RL769" s="26"/>
      <c r="RM769" s="26"/>
      <c r="RN769" s="26"/>
      <c r="RO769" s="26"/>
      <c r="RP769" s="26"/>
      <c r="RQ769" s="26"/>
      <c r="RR769" s="26"/>
      <c r="RS769" s="26"/>
      <c r="RT769" s="26"/>
      <c r="RU769" s="26"/>
      <c r="RV769" s="26"/>
      <c r="RW769" s="26"/>
      <c r="RX769" s="26"/>
      <c r="RY769" s="26"/>
      <c r="RZ769" s="26"/>
      <c r="SA769" s="26"/>
      <c r="SB769" s="26"/>
      <c r="SC769" s="26"/>
      <c r="SD769" s="26"/>
      <c r="SE769" s="26"/>
      <c r="SF769" s="26"/>
      <c r="SG769" s="26"/>
      <c r="SH769" s="26"/>
      <c r="SI769" s="26"/>
      <c r="SJ769" s="26"/>
      <c r="SK769" s="26"/>
      <c r="SL769" s="26"/>
      <c r="SM769" s="26"/>
      <c r="SN769" s="26"/>
      <c r="SO769" s="26"/>
      <c r="SP769" s="26"/>
      <c r="AAV769" s="26"/>
      <c r="AAW769" s="26"/>
      <c r="AAX769" s="26"/>
      <c r="AAY769" s="26"/>
      <c r="AAZ769" s="26"/>
      <c r="ABA769" s="26"/>
      <c r="ABB769" s="26"/>
      <c r="ABC769" s="26"/>
      <c r="ABD769" s="26"/>
      <c r="ABE769" s="26"/>
      <c r="ABF769" s="26"/>
      <c r="ABG769" s="26"/>
      <c r="ABH769" s="26"/>
      <c r="ABI769" s="26"/>
      <c r="ABJ769" s="26"/>
      <c r="ABK769" s="26"/>
      <c r="ABL769" s="26"/>
      <c r="ABM769" s="26"/>
      <c r="ABN769" s="26"/>
      <c r="ABO769" s="26"/>
      <c r="ABP769" s="26"/>
      <c r="ABQ769" s="26"/>
      <c r="ABR769" s="26"/>
      <c r="ABS769" s="26"/>
      <c r="ABT769" s="26"/>
      <c r="ABU769" s="26"/>
      <c r="ABV769" s="26"/>
      <c r="ABW769" s="26"/>
      <c r="ABX769" s="26"/>
      <c r="ABY769" s="26"/>
      <c r="ABZ769" s="26"/>
      <c r="ACA769" s="26"/>
      <c r="ACB769" s="26"/>
      <c r="ACC769" s="26"/>
      <c r="ACD769" s="26"/>
      <c r="ACE769" s="26"/>
      <c r="ACF769" s="26"/>
      <c r="ACG769" s="26"/>
      <c r="ACH769" s="26"/>
      <c r="ACI769" s="26"/>
      <c r="ACJ769" s="26"/>
      <c r="ACK769" s="26"/>
      <c r="ACL769" s="26"/>
      <c r="ACM769" s="26"/>
      <c r="ACN769" s="26"/>
      <c r="ACO769" s="26"/>
      <c r="ACP769" s="26"/>
      <c r="ACQ769" s="26"/>
      <c r="ACR769" s="26"/>
      <c r="ACS769" s="26"/>
      <c r="ACT769" s="26"/>
      <c r="ACU769" s="26"/>
      <c r="ACV769" s="26"/>
      <c r="ACW769" s="26"/>
      <c r="ACX769" s="26"/>
      <c r="ACY769" s="26"/>
      <c r="ACZ769" s="26"/>
      <c r="ADA769" s="26"/>
      <c r="ADB769" s="26"/>
      <c r="ADC769" s="26"/>
      <c r="ADD769" s="26"/>
      <c r="ADE769" s="26"/>
      <c r="ADF769" s="26"/>
      <c r="ADG769" s="26"/>
      <c r="ADH769" s="26"/>
      <c r="ADI769" s="26"/>
      <c r="ADJ769" s="26"/>
      <c r="ADK769" s="26"/>
      <c r="ADL769" s="26"/>
      <c r="ADM769" s="26"/>
      <c r="ADN769" s="26"/>
      <c r="ADO769" s="26"/>
      <c r="ADP769" s="26"/>
      <c r="ADQ769" s="26"/>
      <c r="ADR769" s="26"/>
      <c r="ADS769" s="26"/>
      <c r="ADT769" s="26"/>
      <c r="ADU769" s="26"/>
      <c r="ADV769" s="26"/>
      <c r="ADW769" s="26"/>
      <c r="ADX769" s="26"/>
      <c r="ADY769" s="26"/>
      <c r="ADZ769" s="26"/>
      <c r="AEA769" s="26"/>
      <c r="AEB769" s="26"/>
      <c r="AEC769" s="26"/>
      <c r="AED769" s="26"/>
      <c r="AEE769" s="26"/>
      <c r="AEF769" s="26"/>
      <c r="AEG769" s="26"/>
      <c r="AEH769" s="26"/>
      <c r="AEI769" s="26"/>
      <c r="AEJ769" s="26"/>
      <c r="AEK769" s="26"/>
      <c r="AEL769" s="26"/>
      <c r="AEM769" s="26"/>
      <c r="AEN769" s="26"/>
      <c r="AEO769" s="26"/>
      <c r="AEP769" s="26"/>
      <c r="AEQ769" s="26"/>
      <c r="AER769" s="26"/>
      <c r="AES769" s="26"/>
      <c r="AET769" s="26"/>
      <c r="AEU769" s="26"/>
      <c r="AEV769" s="26"/>
      <c r="AEW769" s="26"/>
      <c r="AEX769" s="26"/>
      <c r="AEY769" s="26"/>
      <c r="AEZ769" s="26"/>
      <c r="AFA769" s="26"/>
      <c r="AFB769" s="26"/>
      <c r="AFC769" s="26"/>
      <c r="AFD769" s="26"/>
      <c r="AFE769" s="26"/>
      <c r="AFF769" s="26"/>
      <c r="AFG769" s="26"/>
      <c r="AFH769" s="26"/>
      <c r="AFI769" s="26"/>
      <c r="AFJ769" s="26"/>
      <c r="AFK769" s="26"/>
      <c r="AFL769" s="26"/>
      <c r="AFM769" s="26"/>
      <c r="AFN769" s="26"/>
      <c r="AFO769" s="26"/>
      <c r="AFP769" s="26"/>
      <c r="AFQ769" s="26"/>
      <c r="AFR769" s="26"/>
      <c r="AFS769" s="26"/>
      <c r="AFT769" s="26"/>
      <c r="AFU769" s="26"/>
      <c r="AFV769" s="26"/>
      <c r="AFW769" s="26"/>
      <c r="AFX769" s="26"/>
      <c r="AFY769" s="26"/>
      <c r="AFZ769" s="26"/>
      <c r="AGA769" s="26"/>
      <c r="AGB769" s="26"/>
      <c r="AGC769" s="26"/>
      <c r="AGD769" s="26"/>
      <c r="AGE769" s="26"/>
      <c r="AGF769" s="26"/>
      <c r="AGG769" s="26"/>
      <c r="AGH769" s="26"/>
      <c r="AGI769" s="26"/>
      <c r="AGJ769" s="26"/>
      <c r="AGK769" s="26"/>
      <c r="AGL769" s="26"/>
      <c r="AGM769" s="26"/>
      <c r="AGN769" s="26"/>
      <c r="AGO769" s="26"/>
    </row>
    <row r="770" spans="371:873" x14ac:dyDescent="0.25">
      <c r="NG770" s="26"/>
      <c r="NH770" s="26"/>
      <c r="NI770" s="26"/>
      <c r="NJ770" s="26"/>
      <c r="NK770" s="26"/>
      <c r="NL770" s="26"/>
      <c r="NM770" s="26"/>
      <c r="NN770" s="26"/>
      <c r="NO770" s="26"/>
      <c r="NP770" s="26"/>
      <c r="NQ770" s="26"/>
      <c r="NR770" s="26"/>
      <c r="NS770" s="26"/>
      <c r="NT770" s="26"/>
      <c r="NU770" s="26"/>
      <c r="NV770" s="26"/>
      <c r="NW770" s="26"/>
      <c r="NX770" s="26"/>
      <c r="NY770" s="26"/>
      <c r="NZ770" s="26"/>
      <c r="OA770" s="26"/>
      <c r="OB770" s="26"/>
      <c r="OC770" s="26"/>
      <c r="OD770" s="26"/>
      <c r="OE770" s="26"/>
      <c r="OF770" s="26"/>
      <c r="OG770" s="26"/>
      <c r="OH770" s="26"/>
      <c r="OI770" s="26"/>
      <c r="OJ770" s="26"/>
      <c r="OK770" s="26"/>
      <c r="OL770" s="26"/>
      <c r="OM770" s="26"/>
      <c r="ON770" s="26"/>
      <c r="OO770" s="26"/>
      <c r="OP770" s="26"/>
      <c r="OQ770" s="26"/>
      <c r="OR770" s="26"/>
      <c r="OS770" s="26"/>
      <c r="OT770" s="26"/>
      <c r="OU770" s="26"/>
      <c r="OV770" s="26"/>
      <c r="OW770" s="26"/>
      <c r="OX770" s="26"/>
      <c r="OY770" s="26"/>
      <c r="OZ770" s="26"/>
      <c r="PA770" s="26"/>
      <c r="PB770" s="26"/>
      <c r="PC770" s="26"/>
      <c r="PD770" s="26"/>
      <c r="PE770" s="26"/>
      <c r="PF770" s="26"/>
      <c r="PG770" s="26"/>
      <c r="PH770" s="26"/>
      <c r="PI770" s="26"/>
      <c r="PJ770" s="26"/>
      <c r="PK770" s="26"/>
      <c r="PL770" s="26"/>
      <c r="PM770" s="26"/>
      <c r="PN770" s="26"/>
      <c r="PO770" s="26"/>
      <c r="PP770" s="26"/>
      <c r="PQ770" s="26"/>
      <c r="PR770" s="26"/>
      <c r="PS770" s="26"/>
      <c r="PT770" s="26"/>
      <c r="PU770" s="26"/>
      <c r="PV770" s="26"/>
      <c r="PW770" s="26"/>
      <c r="PX770" s="26"/>
      <c r="PY770" s="26"/>
      <c r="PZ770" s="26"/>
      <c r="QA770" s="26"/>
      <c r="QB770" s="26"/>
      <c r="QC770" s="26"/>
      <c r="QD770" s="26"/>
      <c r="QE770" s="26"/>
      <c r="QF770" s="26"/>
      <c r="QG770" s="26"/>
      <c r="QH770" s="26"/>
      <c r="QI770" s="26"/>
      <c r="QJ770" s="26"/>
      <c r="QK770" s="26"/>
      <c r="QL770" s="26"/>
      <c r="QM770" s="26"/>
      <c r="QN770" s="26"/>
      <c r="QO770" s="26"/>
      <c r="QP770" s="26"/>
      <c r="QQ770" s="26"/>
      <c r="QR770" s="26"/>
      <c r="QS770" s="26"/>
      <c r="QT770" s="26"/>
      <c r="QU770" s="26"/>
      <c r="QV770" s="26"/>
      <c r="QW770" s="26"/>
      <c r="QX770" s="26"/>
      <c r="QY770" s="26"/>
      <c r="QZ770" s="26"/>
      <c r="RA770" s="26"/>
      <c r="RB770" s="26"/>
      <c r="RC770" s="26"/>
      <c r="RD770" s="26"/>
      <c r="RE770" s="26"/>
      <c r="RF770" s="26"/>
      <c r="RG770" s="26"/>
      <c r="RH770" s="26"/>
      <c r="RI770" s="26"/>
      <c r="RJ770" s="26"/>
      <c r="RK770" s="26"/>
      <c r="RL770" s="26"/>
      <c r="RM770" s="26"/>
      <c r="RN770" s="26"/>
      <c r="RO770" s="26"/>
      <c r="RP770" s="26"/>
      <c r="RQ770" s="26"/>
      <c r="RR770" s="26"/>
      <c r="RS770" s="26"/>
      <c r="RT770" s="26"/>
      <c r="RU770" s="26"/>
      <c r="RV770" s="26"/>
      <c r="RW770" s="26"/>
      <c r="RX770" s="26"/>
      <c r="RY770" s="26"/>
      <c r="RZ770" s="26"/>
      <c r="SA770" s="26"/>
      <c r="SB770" s="26"/>
      <c r="SC770" s="26"/>
      <c r="SD770" s="26"/>
      <c r="SE770" s="26"/>
      <c r="SF770" s="26"/>
      <c r="SG770" s="26"/>
      <c r="SH770" s="26"/>
      <c r="SI770" s="26"/>
      <c r="SJ770" s="26"/>
      <c r="SK770" s="26"/>
      <c r="SL770" s="26"/>
      <c r="SM770" s="26"/>
      <c r="SN770" s="26"/>
      <c r="SO770" s="26"/>
      <c r="SP770" s="26"/>
      <c r="AAV770" s="26"/>
      <c r="AAW770" s="26"/>
      <c r="AAX770" s="26"/>
      <c r="AAY770" s="26"/>
      <c r="AAZ770" s="26"/>
      <c r="ABA770" s="26"/>
      <c r="ABB770" s="26"/>
      <c r="ABC770" s="26"/>
      <c r="ABD770" s="26"/>
      <c r="ABE770" s="26"/>
      <c r="ABF770" s="26"/>
      <c r="ABG770" s="26"/>
      <c r="ABH770" s="26"/>
      <c r="ABI770" s="26"/>
      <c r="ABJ770" s="26"/>
      <c r="ABK770" s="26"/>
      <c r="ABL770" s="26"/>
      <c r="ABM770" s="26"/>
      <c r="ABN770" s="26"/>
      <c r="ABO770" s="26"/>
      <c r="ABP770" s="26"/>
      <c r="ABQ770" s="26"/>
      <c r="ABR770" s="26"/>
      <c r="ABS770" s="26"/>
      <c r="ABT770" s="26"/>
      <c r="ABU770" s="26"/>
      <c r="ABV770" s="26"/>
      <c r="ABW770" s="26"/>
      <c r="ABX770" s="26"/>
      <c r="ABY770" s="26"/>
      <c r="ABZ770" s="26"/>
      <c r="ACA770" s="26"/>
      <c r="ACB770" s="26"/>
      <c r="ACC770" s="26"/>
      <c r="ACD770" s="26"/>
      <c r="ACE770" s="26"/>
      <c r="ACF770" s="26"/>
      <c r="ACG770" s="26"/>
      <c r="ACH770" s="26"/>
      <c r="ACI770" s="26"/>
      <c r="ACJ770" s="26"/>
      <c r="ACK770" s="26"/>
      <c r="ACL770" s="26"/>
      <c r="ACM770" s="26"/>
      <c r="ACN770" s="26"/>
      <c r="ACO770" s="26"/>
      <c r="ACP770" s="26"/>
      <c r="ACQ770" s="26"/>
      <c r="ACR770" s="26"/>
      <c r="ACS770" s="26"/>
      <c r="ACT770" s="26"/>
      <c r="ACU770" s="26"/>
      <c r="ACV770" s="26"/>
      <c r="ACW770" s="26"/>
      <c r="ACX770" s="26"/>
      <c r="ACY770" s="26"/>
      <c r="ACZ770" s="26"/>
      <c r="ADA770" s="26"/>
      <c r="ADB770" s="26"/>
      <c r="ADC770" s="26"/>
      <c r="ADD770" s="26"/>
      <c r="ADE770" s="26"/>
      <c r="ADF770" s="26"/>
      <c r="ADG770" s="26"/>
      <c r="ADH770" s="26"/>
      <c r="ADI770" s="26"/>
      <c r="ADJ770" s="26"/>
      <c r="ADK770" s="26"/>
      <c r="ADL770" s="26"/>
      <c r="ADM770" s="26"/>
      <c r="ADN770" s="26"/>
      <c r="ADO770" s="26"/>
      <c r="ADP770" s="26"/>
      <c r="ADQ770" s="26"/>
      <c r="ADR770" s="26"/>
      <c r="ADS770" s="26"/>
      <c r="ADT770" s="26"/>
      <c r="ADU770" s="26"/>
      <c r="ADV770" s="26"/>
      <c r="ADW770" s="26"/>
      <c r="ADX770" s="26"/>
      <c r="ADY770" s="26"/>
      <c r="ADZ770" s="26"/>
      <c r="AEA770" s="26"/>
      <c r="AEB770" s="26"/>
      <c r="AEC770" s="26"/>
      <c r="AED770" s="26"/>
      <c r="AEE770" s="26"/>
      <c r="AEF770" s="26"/>
      <c r="AEG770" s="26"/>
      <c r="AEH770" s="26"/>
      <c r="AEI770" s="26"/>
      <c r="AEJ770" s="26"/>
      <c r="AEK770" s="26"/>
      <c r="AEL770" s="26"/>
      <c r="AEM770" s="26"/>
      <c r="AEN770" s="26"/>
      <c r="AEO770" s="26"/>
      <c r="AEP770" s="26"/>
      <c r="AEQ770" s="26"/>
      <c r="AER770" s="26"/>
      <c r="AES770" s="26"/>
      <c r="AET770" s="26"/>
      <c r="AEU770" s="26"/>
      <c r="AEV770" s="26"/>
      <c r="AEW770" s="26"/>
      <c r="AEX770" s="26"/>
      <c r="AEY770" s="26"/>
      <c r="AEZ770" s="26"/>
      <c r="AFA770" s="26"/>
      <c r="AFB770" s="26"/>
      <c r="AFC770" s="26"/>
      <c r="AFD770" s="26"/>
      <c r="AFE770" s="26"/>
      <c r="AFF770" s="26"/>
      <c r="AFG770" s="26"/>
      <c r="AFH770" s="26"/>
      <c r="AFI770" s="26"/>
      <c r="AFJ770" s="26"/>
      <c r="AFK770" s="26"/>
      <c r="AFL770" s="26"/>
      <c r="AFM770" s="26"/>
      <c r="AFN770" s="26"/>
      <c r="AFO770" s="26"/>
      <c r="AFP770" s="26"/>
      <c r="AFQ770" s="26"/>
      <c r="AFR770" s="26"/>
      <c r="AFS770" s="26"/>
      <c r="AFT770" s="26"/>
      <c r="AFU770" s="26"/>
      <c r="AFV770" s="26"/>
      <c r="AFW770" s="26"/>
      <c r="AFX770" s="26"/>
      <c r="AFY770" s="26"/>
      <c r="AFZ770" s="26"/>
      <c r="AGA770" s="26"/>
      <c r="AGB770" s="26"/>
      <c r="AGC770" s="26"/>
      <c r="AGD770" s="26"/>
      <c r="AGE770" s="26"/>
      <c r="AGF770" s="26"/>
      <c r="AGG770" s="26"/>
      <c r="AGH770" s="26"/>
      <c r="AGI770" s="26"/>
      <c r="AGJ770" s="26"/>
      <c r="AGK770" s="26"/>
      <c r="AGL770" s="26"/>
      <c r="AGM770" s="26"/>
      <c r="AGN770" s="26"/>
      <c r="AGO770" s="26"/>
    </row>
    <row r="771" spans="371:873" x14ac:dyDescent="0.25">
      <c r="NG771" s="26"/>
      <c r="NH771" s="26"/>
      <c r="NI771" s="26"/>
      <c r="NJ771" s="26"/>
      <c r="NK771" s="26"/>
      <c r="NL771" s="26"/>
      <c r="NM771" s="26"/>
      <c r="NN771" s="26"/>
      <c r="NO771" s="26"/>
      <c r="NP771" s="26"/>
      <c r="NQ771" s="26"/>
      <c r="NR771" s="26"/>
      <c r="NS771" s="26"/>
      <c r="NT771" s="26"/>
      <c r="NU771" s="26"/>
      <c r="NV771" s="26"/>
      <c r="NW771" s="26"/>
      <c r="NX771" s="26"/>
      <c r="NY771" s="26"/>
      <c r="NZ771" s="26"/>
      <c r="OA771" s="26"/>
      <c r="OB771" s="26"/>
      <c r="OC771" s="26"/>
      <c r="OD771" s="26"/>
      <c r="OE771" s="26"/>
      <c r="OF771" s="26"/>
      <c r="OG771" s="26"/>
      <c r="OH771" s="26"/>
      <c r="OI771" s="26"/>
      <c r="OJ771" s="26"/>
      <c r="OK771" s="26"/>
      <c r="OL771" s="26"/>
      <c r="OM771" s="26"/>
      <c r="ON771" s="26"/>
      <c r="OO771" s="26"/>
      <c r="OP771" s="26"/>
      <c r="OQ771" s="26"/>
      <c r="OR771" s="26"/>
      <c r="OS771" s="26"/>
      <c r="OT771" s="26"/>
      <c r="OU771" s="26"/>
      <c r="OV771" s="26"/>
      <c r="OW771" s="26"/>
      <c r="OX771" s="26"/>
      <c r="OY771" s="26"/>
      <c r="OZ771" s="26"/>
      <c r="PA771" s="26"/>
      <c r="PB771" s="26"/>
      <c r="PC771" s="26"/>
      <c r="PD771" s="26"/>
      <c r="PE771" s="26"/>
      <c r="PF771" s="26"/>
      <c r="PG771" s="26"/>
      <c r="PH771" s="26"/>
      <c r="PI771" s="26"/>
      <c r="PJ771" s="26"/>
      <c r="PK771" s="26"/>
      <c r="PL771" s="26"/>
      <c r="PM771" s="26"/>
      <c r="PN771" s="26"/>
      <c r="PO771" s="26"/>
      <c r="PP771" s="26"/>
      <c r="PQ771" s="26"/>
      <c r="PR771" s="26"/>
      <c r="PS771" s="26"/>
      <c r="PT771" s="26"/>
      <c r="PU771" s="26"/>
      <c r="PV771" s="26"/>
      <c r="PW771" s="26"/>
      <c r="PX771" s="26"/>
      <c r="PY771" s="26"/>
      <c r="PZ771" s="26"/>
      <c r="QA771" s="26"/>
      <c r="QB771" s="26"/>
      <c r="QC771" s="26"/>
      <c r="QD771" s="26"/>
      <c r="QE771" s="26"/>
      <c r="QF771" s="26"/>
      <c r="QG771" s="26"/>
      <c r="QH771" s="26"/>
      <c r="QI771" s="26"/>
      <c r="QJ771" s="26"/>
      <c r="QK771" s="26"/>
      <c r="QL771" s="26"/>
      <c r="QM771" s="26"/>
      <c r="QN771" s="26"/>
      <c r="QO771" s="26"/>
      <c r="QP771" s="26"/>
      <c r="QQ771" s="26"/>
      <c r="QR771" s="26"/>
      <c r="QS771" s="26"/>
      <c r="QT771" s="26"/>
      <c r="QU771" s="26"/>
      <c r="QV771" s="26"/>
      <c r="QW771" s="26"/>
      <c r="QX771" s="26"/>
      <c r="QY771" s="26"/>
      <c r="QZ771" s="26"/>
      <c r="RA771" s="26"/>
      <c r="RB771" s="26"/>
      <c r="RC771" s="26"/>
      <c r="RD771" s="26"/>
      <c r="RE771" s="26"/>
      <c r="RF771" s="26"/>
      <c r="RG771" s="26"/>
      <c r="RH771" s="26"/>
      <c r="RI771" s="26"/>
      <c r="RJ771" s="26"/>
      <c r="RK771" s="26"/>
      <c r="RL771" s="26"/>
      <c r="RM771" s="26"/>
      <c r="RN771" s="26"/>
      <c r="RO771" s="26"/>
      <c r="RP771" s="26"/>
      <c r="RQ771" s="26"/>
      <c r="RR771" s="26"/>
      <c r="RS771" s="26"/>
      <c r="RT771" s="26"/>
      <c r="RU771" s="26"/>
      <c r="RV771" s="26"/>
      <c r="RW771" s="26"/>
      <c r="RX771" s="26"/>
      <c r="RY771" s="26"/>
      <c r="RZ771" s="26"/>
      <c r="SA771" s="26"/>
      <c r="SB771" s="26"/>
      <c r="SC771" s="26"/>
      <c r="SD771" s="26"/>
      <c r="SE771" s="26"/>
      <c r="SF771" s="26"/>
      <c r="SG771" s="26"/>
      <c r="SH771" s="26"/>
      <c r="SI771" s="26"/>
      <c r="SJ771" s="26"/>
      <c r="SK771" s="26"/>
      <c r="SL771" s="26"/>
      <c r="SM771" s="26"/>
      <c r="SN771" s="26"/>
      <c r="SO771" s="26"/>
      <c r="SP771" s="26"/>
      <c r="AAV771" s="26"/>
      <c r="AAW771" s="26"/>
      <c r="AAX771" s="26"/>
      <c r="AAY771" s="26"/>
      <c r="AAZ771" s="26"/>
      <c r="ABA771" s="26"/>
      <c r="ABB771" s="26"/>
      <c r="ABC771" s="26"/>
      <c r="ABD771" s="26"/>
      <c r="ABE771" s="26"/>
      <c r="ABF771" s="26"/>
      <c r="ABG771" s="26"/>
      <c r="ABH771" s="26"/>
      <c r="ABI771" s="26"/>
      <c r="ABJ771" s="26"/>
      <c r="ABK771" s="26"/>
      <c r="ABL771" s="26"/>
      <c r="ABM771" s="26"/>
      <c r="ABN771" s="26"/>
      <c r="ABO771" s="26"/>
      <c r="ABP771" s="26"/>
      <c r="ABQ771" s="26"/>
      <c r="ABR771" s="26"/>
      <c r="ABS771" s="26"/>
      <c r="ABT771" s="26"/>
      <c r="ABU771" s="26"/>
      <c r="ABV771" s="26"/>
      <c r="ABW771" s="26"/>
      <c r="ABX771" s="26"/>
      <c r="ABY771" s="26"/>
      <c r="ABZ771" s="26"/>
      <c r="ACA771" s="26"/>
      <c r="ACB771" s="26"/>
      <c r="ACC771" s="26"/>
      <c r="ACD771" s="26"/>
      <c r="ACE771" s="26"/>
      <c r="ACF771" s="26"/>
      <c r="ACG771" s="26"/>
      <c r="ACH771" s="26"/>
      <c r="ACI771" s="26"/>
      <c r="ACJ771" s="26"/>
      <c r="ACK771" s="26"/>
      <c r="ACL771" s="26"/>
      <c r="ACM771" s="26"/>
      <c r="ACN771" s="26"/>
      <c r="ACO771" s="26"/>
      <c r="ACP771" s="26"/>
      <c r="ACQ771" s="26"/>
      <c r="ACR771" s="26"/>
      <c r="ACS771" s="26"/>
      <c r="ACT771" s="26"/>
      <c r="ACU771" s="26"/>
      <c r="ACV771" s="26"/>
      <c r="ACW771" s="26"/>
      <c r="ACX771" s="26"/>
      <c r="ACY771" s="26"/>
      <c r="ACZ771" s="26"/>
      <c r="ADA771" s="26"/>
      <c r="ADB771" s="26"/>
      <c r="ADC771" s="26"/>
      <c r="ADD771" s="26"/>
      <c r="ADE771" s="26"/>
      <c r="ADF771" s="26"/>
      <c r="ADG771" s="26"/>
      <c r="ADH771" s="26"/>
      <c r="ADI771" s="26"/>
      <c r="ADJ771" s="26"/>
      <c r="ADK771" s="26"/>
      <c r="ADL771" s="26"/>
      <c r="ADM771" s="26"/>
      <c r="ADN771" s="26"/>
      <c r="ADO771" s="26"/>
      <c r="ADP771" s="26"/>
      <c r="ADQ771" s="26"/>
      <c r="ADR771" s="26"/>
      <c r="ADS771" s="26"/>
      <c r="ADT771" s="26"/>
      <c r="ADU771" s="26"/>
      <c r="ADV771" s="26"/>
      <c r="ADW771" s="26"/>
      <c r="ADX771" s="26"/>
      <c r="ADY771" s="26"/>
      <c r="ADZ771" s="26"/>
      <c r="AEA771" s="26"/>
      <c r="AEB771" s="26"/>
      <c r="AEC771" s="26"/>
      <c r="AED771" s="26"/>
      <c r="AEE771" s="26"/>
      <c r="AEF771" s="26"/>
      <c r="AEG771" s="26"/>
      <c r="AEH771" s="26"/>
      <c r="AEI771" s="26"/>
      <c r="AEJ771" s="26"/>
      <c r="AEK771" s="26"/>
      <c r="AEL771" s="26"/>
      <c r="AEM771" s="26"/>
      <c r="AEN771" s="26"/>
      <c r="AEO771" s="26"/>
      <c r="AEP771" s="26"/>
      <c r="AEQ771" s="26"/>
      <c r="AER771" s="26"/>
      <c r="AES771" s="26"/>
      <c r="AET771" s="26"/>
      <c r="AEU771" s="26"/>
      <c r="AEV771" s="26"/>
      <c r="AEW771" s="26"/>
      <c r="AEX771" s="26"/>
      <c r="AEY771" s="26"/>
      <c r="AEZ771" s="26"/>
      <c r="AFA771" s="26"/>
      <c r="AFB771" s="26"/>
      <c r="AFC771" s="26"/>
      <c r="AFD771" s="26"/>
      <c r="AFE771" s="26"/>
      <c r="AFF771" s="26"/>
      <c r="AFG771" s="26"/>
      <c r="AFH771" s="26"/>
      <c r="AFI771" s="26"/>
      <c r="AFJ771" s="26"/>
      <c r="AFK771" s="26"/>
      <c r="AFL771" s="26"/>
      <c r="AFM771" s="26"/>
      <c r="AFN771" s="26"/>
      <c r="AFO771" s="26"/>
      <c r="AFP771" s="26"/>
      <c r="AFQ771" s="26"/>
      <c r="AFR771" s="26"/>
      <c r="AFS771" s="26"/>
      <c r="AFT771" s="26"/>
      <c r="AFU771" s="26"/>
      <c r="AFV771" s="26"/>
      <c r="AFW771" s="26"/>
      <c r="AFX771" s="26"/>
      <c r="AFY771" s="26"/>
      <c r="AFZ771" s="26"/>
      <c r="AGA771" s="26"/>
      <c r="AGB771" s="26"/>
      <c r="AGC771" s="26"/>
      <c r="AGD771" s="26"/>
      <c r="AGE771" s="26"/>
      <c r="AGF771" s="26"/>
      <c r="AGG771" s="26"/>
      <c r="AGH771" s="26"/>
      <c r="AGI771" s="26"/>
      <c r="AGJ771" s="26"/>
      <c r="AGK771" s="26"/>
      <c r="AGL771" s="26"/>
      <c r="AGM771" s="26"/>
      <c r="AGN771" s="26"/>
      <c r="AGO771" s="26"/>
    </row>
    <row r="772" spans="371:873" x14ac:dyDescent="0.25">
      <c r="NG772" s="26"/>
      <c r="NH772" s="26"/>
      <c r="NI772" s="26"/>
      <c r="NJ772" s="26"/>
      <c r="NK772" s="26"/>
      <c r="NL772" s="26"/>
      <c r="NM772" s="26"/>
      <c r="NN772" s="26"/>
      <c r="NO772" s="26"/>
      <c r="NP772" s="26"/>
      <c r="NQ772" s="26"/>
      <c r="NR772" s="26"/>
      <c r="NS772" s="26"/>
      <c r="NT772" s="26"/>
      <c r="NU772" s="26"/>
      <c r="NV772" s="26"/>
      <c r="NW772" s="26"/>
      <c r="NX772" s="26"/>
      <c r="NY772" s="26"/>
      <c r="NZ772" s="26"/>
      <c r="OA772" s="26"/>
      <c r="OB772" s="26"/>
      <c r="OC772" s="26"/>
      <c r="OD772" s="26"/>
      <c r="OE772" s="26"/>
      <c r="OF772" s="26"/>
      <c r="OG772" s="26"/>
      <c r="OH772" s="26"/>
      <c r="OI772" s="26"/>
      <c r="OJ772" s="26"/>
      <c r="OK772" s="26"/>
      <c r="OL772" s="26"/>
      <c r="OM772" s="26"/>
      <c r="ON772" s="26"/>
      <c r="OO772" s="26"/>
      <c r="OP772" s="26"/>
      <c r="OQ772" s="26"/>
      <c r="OR772" s="26"/>
      <c r="OS772" s="26"/>
      <c r="OT772" s="26"/>
      <c r="OU772" s="26"/>
      <c r="OV772" s="26"/>
      <c r="OW772" s="26"/>
      <c r="OX772" s="26"/>
      <c r="OY772" s="26"/>
      <c r="OZ772" s="26"/>
      <c r="PA772" s="26"/>
      <c r="PB772" s="26"/>
      <c r="PC772" s="26"/>
      <c r="PD772" s="26"/>
      <c r="PE772" s="26"/>
      <c r="PF772" s="26"/>
      <c r="PG772" s="26"/>
      <c r="PH772" s="26"/>
      <c r="PI772" s="26"/>
      <c r="PJ772" s="26"/>
      <c r="PK772" s="26"/>
      <c r="PL772" s="26"/>
      <c r="PM772" s="26"/>
      <c r="PN772" s="26"/>
      <c r="PO772" s="26"/>
      <c r="PP772" s="26"/>
      <c r="PQ772" s="26"/>
      <c r="PR772" s="26"/>
      <c r="PS772" s="26"/>
      <c r="PT772" s="26"/>
      <c r="PU772" s="26"/>
      <c r="PV772" s="26"/>
      <c r="PW772" s="26"/>
      <c r="PX772" s="26"/>
      <c r="PY772" s="26"/>
      <c r="PZ772" s="26"/>
      <c r="QA772" s="26"/>
      <c r="QB772" s="26"/>
      <c r="QC772" s="26"/>
      <c r="QD772" s="26"/>
      <c r="QE772" s="26"/>
      <c r="QF772" s="26"/>
      <c r="QG772" s="26"/>
      <c r="QH772" s="26"/>
      <c r="QI772" s="26"/>
      <c r="QJ772" s="26"/>
      <c r="QK772" s="26"/>
      <c r="QL772" s="26"/>
      <c r="QM772" s="26"/>
      <c r="QN772" s="26"/>
      <c r="QO772" s="26"/>
      <c r="QP772" s="26"/>
      <c r="QQ772" s="26"/>
      <c r="QR772" s="26"/>
      <c r="QS772" s="26"/>
      <c r="QT772" s="26"/>
      <c r="QU772" s="26"/>
      <c r="QV772" s="26"/>
      <c r="QW772" s="26"/>
      <c r="QX772" s="26"/>
      <c r="QY772" s="26"/>
      <c r="QZ772" s="26"/>
      <c r="RA772" s="26"/>
      <c r="RB772" s="26"/>
      <c r="RC772" s="26"/>
      <c r="RD772" s="26"/>
      <c r="RE772" s="26"/>
      <c r="RF772" s="26"/>
      <c r="RG772" s="26"/>
      <c r="RH772" s="26"/>
      <c r="RI772" s="26"/>
      <c r="RJ772" s="26"/>
      <c r="RK772" s="26"/>
      <c r="RL772" s="26"/>
      <c r="RM772" s="26"/>
      <c r="RN772" s="26"/>
      <c r="RO772" s="26"/>
      <c r="RP772" s="26"/>
      <c r="RQ772" s="26"/>
      <c r="RR772" s="26"/>
      <c r="RS772" s="26"/>
      <c r="RT772" s="26"/>
      <c r="RU772" s="26"/>
      <c r="RV772" s="26"/>
      <c r="RW772" s="26"/>
      <c r="RX772" s="26"/>
      <c r="RY772" s="26"/>
      <c r="RZ772" s="26"/>
      <c r="SA772" s="26"/>
      <c r="SB772" s="26"/>
      <c r="SC772" s="26"/>
      <c r="SD772" s="26"/>
      <c r="SE772" s="26"/>
      <c r="SF772" s="26"/>
      <c r="SG772" s="26"/>
      <c r="SH772" s="26"/>
      <c r="SI772" s="26"/>
      <c r="SJ772" s="26"/>
      <c r="SK772" s="26"/>
      <c r="SL772" s="26"/>
      <c r="SM772" s="26"/>
      <c r="SN772" s="26"/>
      <c r="SO772" s="26"/>
      <c r="SP772" s="26"/>
      <c r="AAV772" s="26"/>
      <c r="AAW772" s="26"/>
      <c r="AAX772" s="26"/>
      <c r="AAY772" s="26"/>
      <c r="AAZ772" s="26"/>
      <c r="ABA772" s="26"/>
      <c r="ABB772" s="26"/>
      <c r="ABC772" s="26"/>
      <c r="ABD772" s="26"/>
      <c r="ABE772" s="26"/>
      <c r="ABF772" s="26"/>
      <c r="ABG772" s="26"/>
      <c r="ABH772" s="26"/>
      <c r="ABI772" s="26"/>
      <c r="ABJ772" s="26"/>
      <c r="ABK772" s="26"/>
      <c r="ABL772" s="26"/>
      <c r="ABM772" s="26"/>
      <c r="ABN772" s="26"/>
      <c r="ABO772" s="26"/>
      <c r="ABP772" s="26"/>
      <c r="ABQ772" s="26"/>
      <c r="ABR772" s="26"/>
      <c r="ABS772" s="26"/>
      <c r="ABT772" s="26"/>
      <c r="ABU772" s="26"/>
      <c r="ABV772" s="26"/>
      <c r="ABW772" s="26"/>
      <c r="ABX772" s="26"/>
      <c r="ABY772" s="26"/>
      <c r="ABZ772" s="26"/>
      <c r="ACA772" s="26"/>
      <c r="ACB772" s="26"/>
      <c r="ACC772" s="26"/>
      <c r="ACD772" s="26"/>
      <c r="ACE772" s="26"/>
      <c r="ACF772" s="26"/>
      <c r="ACG772" s="26"/>
      <c r="ACH772" s="26"/>
      <c r="ACI772" s="26"/>
      <c r="ACJ772" s="26"/>
      <c r="ACK772" s="26"/>
      <c r="ACL772" s="26"/>
      <c r="ACM772" s="26"/>
      <c r="ACN772" s="26"/>
      <c r="ACO772" s="26"/>
      <c r="ACP772" s="26"/>
      <c r="ACQ772" s="26"/>
      <c r="ACR772" s="26"/>
      <c r="ACS772" s="26"/>
      <c r="ACT772" s="26"/>
      <c r="ACU772" s="26"/>
      <c r="ACV772" s="26"/>
      <c r="ACW772" s="26"/>
      <c r="ACX772" s="26"/>
      <c r="ACY772" s="26"/>
      <c r="ACZ772" s="26"/>
      <c r="ADA772" s="26"/>
      <c r="ADB772" s="26"/>
      <c r="ADC772" s="26"/>
      <c r="ADD772" s="26"/>
      <c r="ADE772" s="26"/>
      <c r="ADF772" s="26"/>
      <c r="ADG772" s="26"/>
      <c r="ADH772" s="26"/>
      <c r="ADI772" s="26"/>
      <c r="ADJ772" s="26"/>
      <c r="ADK772" s="26"/>
      <c r="ADL772" s="26"/>
      <c r="ADM772" s="26"/>
      <c r="ADN772" s="26"/>
      <c r="ADO772" s="26"/>
      <c r="ADP772" s="26"/>
      <c r="ADQ772" s="26"/>
      <c r="ADR772" s="26"/>
      <c r="ADS772" s="26"/>
      <c r="ADT772" s="26"/>
      <c r="ADU772" s="26"/>
      <c r="ADV772" s="26"/>
      <c r="ADW772" s="26"/>
      <c r="ADX772" s="26"/>
      <c r="ADY772" s="26"/>
      <c r="ADZ772" s="26"/>
      <c r="AEA772" s="26"/>
      <c r="AEB772" s="26"/>
      <c r="AEC772" s="26"/>
      <c r="AED772" s="26"/>
      <c r="AEE772" s="26"/>
      <c r="AEF772" s="26"/>
      <c r="AEG772" s="26"/>
      <c r="AEH772" s="26"/>
      <c r="AEI772" s="26"/>
      <c r="AEJ772" s="26"/>
      <c r="AEK772" s="26"/>
      <c r="AEL772" s="26"/>
      <c r="AEM772" s="26"/>
      <c r="AEN772" s="26"/>
      <c r="AEO772" s="26"/>
      <c r="AEP772" s="26"/>
      <c r="AEQ772" s="26"/>
      <c r="AER772" s="26"/>
      <c r="AES772" s="26"/>
      <c r="AET772" s="26"/>
      <c r="AEU772" s="26"/>
      <c r="AEV772" s="26"/>
      <c r="AEW772" s="26"/>
      <c r="AEX772" s="26"/>
      <c r="AEY772" s="26"/>
      <c r="AEZ772" s="26"/>
      <c r="AFA772" s="26"/>
      <c r="AFB772" s="26"/>
      <c r="AFC772" s="26"/>
      <c r="AFD772" s="26"/>
      <c r="AFE772" s="26"/>
      <c r="AFF772" s="26"/>
      <c r="AFG772" s="26"/>
      <c r="AFH772" s="26"/>
      <c r="AFI772" s="26"/>
      <c r="AFJ772" s="26"/>
      <c r="AFK772" s="26"/>
      <c r="AFL772" s="26"/>
      <c r="AFM772" s="26"/>
      <c r="AFN772" s="26"/>
      <c r="AFO772" s="26"/>
      <c r="AFP772" s="26"/>
      <c r="AFQ772" s="26"/>
      <c r="AFR772" s="26"/>
      <c r="AFS772" s="26"/>
      <c r="AFT772" s="26"/>
      <c r="AFU772" s="26"/>
      <c r="AFV772" s="26"/>
      <c r="AFW772" s="26"/>
      <c r="AFX772" s="26"/>
      <c r="AFY772" s="26"/>
      <c r="AFZ772" s="26"/>
      <c r="AGA772" s="26"/>
      <c r="AGB772" s="26"/>
      <c r="AGC772" s="26"/>
      <c r="AGD772" s="26"/>
      <c r="AGE772" s="26"/>
      <c r="AGF772" s="26"/>
      <c r="AGG772" s="26"/>
      <c r="AGH772" s="26"/>
      <c r="AGI772" s="26"/>
      <c r="AGJ772" s="26"/>
      <c r="AGK772" s="26"/>
      <c r="AGL772" s="26"/>
      <c r="AGM772" s="26"/>
      <c r="AGN772" s="26"/>
      <c r="AGO772" s="26"/>
    </row>
    <row r="773" spans="371:873" x14ac:dyDescent="0.25">
      <c r="NG773" s="26"/>
      <c r="NH773" s="26"/>
      <c r="NI773" s="26"/>
      <c r="NJ773" s="26"/>
      <c r="NK773" s="26"/>
      <c r="NL773" s="26"/>
      <c r="NM773" s="26"/>
      <c r="NN773" s="26"/>
      <c r="NO773" s="26"/>
      <c r="NP773" s="26"/>
      <c r="NQ773" s="26"/>
      <c r="NR773" s="26"/>
      <c r="NS773" s="26"/>
      <c r="NT773" s="26"/>
      <c r="NU773" s="26"/>
      <c r="NV773" s="26"/>
      <c r="NW773" s="26"/>
      <c r="NX773" s="26"/>
      <c r="NY773" s="26"/>
      <c r="NZ773" s="26"/>
      <c r="OA773" s="26"/>
      <c r="OB773" s="26"/>
      <c r="OC773" s="26"/>
      <c r="OD773" s="26"/>
      <c r="OE773" s="26"/>
      <c r="OF773" s="26"/>
      <c r="OG773" s="26"/>
      <c r="OH773" s="26"/>
      <c r="OI773" s="26"/>
      <c r="OJ773" s="26"/>
      <c r="OK773" s="26"/>
      <c r="OL773" s="26"/>
      <c r="OM773" s="26"/>
      <c r="ON773" s="26"/>
      <c r="OO773" s="26"/>
      <c r="OP773" s="26"/>
      <c r="OQ773" s="26"/>
      <c r="OR773" s="26"/>
      <c r="OS773" s="26"/>
      <c r="OT773" s="26"/>
      <c r="OU773" s="26"/>
      <c r="OV773" s="26"/>
      <c r="OW773" s="26"/>
      <c r="OX773" s="26"/>
      <c r="OY773" s="26"/>
      <c r="OZ773" s="26"/>
      <c r="PA773" s="26"/>
      <c r="PB773" s="26"/>
      <c r="PC773" s="26"/>
      <c r="PD773" s="26"/>
      <c r="PE773" s="26"/>
      <c r="PF773" s="26"/>
      <c r="PG773" s="26"/>
      <c r="PH773" s="26"/>
      <c r="PI773" s="26"/>
      <c r="PJ773" s="26"/>
      <c r="PK773" s="26"/>
      <c r="PL773" s="26"/>
      <c r="PM773" s="26"/>
      <c r="PN773" s="26"/>
      <c r="PO773" s="26"/>
      <c r="PP773" s="26"/>
      <c r="PQ773" s="26"/>
      <c r="PR773" s="26"/>
      <c r="PS773" s="26"/>
      <c r="PT773" s="26"/>
      <c r="PU773" s="26"/>
      <c r="PV773" s="26"/>
      <c r="PW773" s="26"/>
      <c r="PX773" s="26"/>
      <c r="PY773" s="26"/>
      <c r="PZ773" s="26"/>
      <c r="QA773" s="26"/>
      <c r="QB773" s="26"/>
      <c r="QC773" s="26"/>
      <c r="QD773" s="26"/>
      <c r="QE773" s="26"/>
      <c r="QF773" s="26"/>
      <c r="QG773" s="26"/>
      <c r="QH773" s="26"/>
      <c r="QI773" s="26"/>
      <c r="QJ773" s="26"/>
      <c r="QK773" s="26"/>
      <c r="QL773" s="26"/>
      <c r="QM773" s="26"/>
      <c r="QN773" s="26"/>
      <c r="QO773" s="26"/>
      <c r="QP773" s="26"/>
      <c r="QQ773" s="26"/>
      <c r="QR773" s="26"/>
      <c r="QS773" s="26"/>
      <c r="QT773" s="26"/>
      <c r="QU773" s="26"/>
      <c r="QV773" s="26"/>
      <c r="QW773" s="26"/>
      <c r="QX773" s="26"/>
      <c r="QY773" s="26"/>
      <c r="QZ773" s="26"/>
      <c r="RA773" s="26"/>
      <c r="RB773" s="26"/>
      <c r="RC773" s="26"/>
      <c r="RD773" s="26"/>
      <c r="RE773" s="26"/>
      <c r="RF773" s="26"/>
      <c r="RG773" s="26"/>
      <c r="RH773" s="26"/>
      <c r="RI773" s="26"/>
      <c r="RJ773" s="26"/>
      <c r="RK773" s="26"/>
      <c r="RL773" s="26"/>
      <c r="RM773" s="26"/>
      <c r="RN773" s="26"/>
      <c r="RO773" s="26"/>
      <c r="RP773" s="26"/>
      <c r="RQ773" s="26"/>
      <c r="RR773" s="26"/>
      <c r="RS773" s="26"/>
      <c r="RT773" s="26"/>
      <c r="RU773" s="26"/>
      <c r="RV773" s="26"/>
      <c r="RW773" s="26"/>
      <c r="RX773" s="26"/>
      <c r="RY773" s="26"/>
      <c r="RZ773" s="26"/>
      <c r="SA773" s="26"/>
      <c r="SB773" s="26"/>
      <c r="SC773" s="26"/>
      <c r="SD773" s="26"/>
      <c r="SE773" s="26"/>
      <c r="SF773" s="26"/>
      <c r="SG773" s="26"/>
      <c r="SH773" s="26"/>
      <c r="SI773" s="26"/>
      <c r="SJ773" s="26"/>
      <c r="SK773" s="26"/>
      <c r="SL773" s="26"/>
      <c r="SM773" s="26"/>
      <c r="SN773" s="26"/>
      <c r="SO773" s="26"/>
      <c r="SP773" s="26"/>
      <c r="AAV773" s="26"/>
      <c r="AAW773" s="26"/>
      <c r="AAX773" s="26"/>
      <c r="AAY773" s="26"/>
      <c r="AAZ773" s="26"/>
      <c r="ABA773" s="26"/>
      <c r="ABB773" s="26"/>
      <c r="ABC773" s="26"/>
      <c r="ABD773" s="26"/>
      <c r="ABE773" s="26"/>
      <c r="ABF773" s="26"/>
      <c r="ABG773" s="26"/>
      <c r="ABH773" s="26"/>
      <c r="ABI773" s="26"/>
      <c r="ABJ773" s="26"/>
      <c r="ABK773" s="26"/>
      <c r="ABL773" s="26"/>
      <c r="ABM773" s="26"/>
      <c r="ABN773" s="26"/>
      <c r="ABO773" s="26"/>
      <c r="ABP773" s="26"/>
      <c r="ABQ773" s="26"/>
      <c r="ABR773" s="26"/>
      <c r="ABS773" s="26"/>
      <c r="ABT773" s="26"/>
      <c r="ABU773" s="26"/>
      <c r="ABV773" s="26"/>
      <c r="ABW773" s="26"/>
      <c r="ABX773" s="26"/>
      <c r="ABY773" s="26"/>
      <c r="ABZ773" s="26"/>
      <c r="ACA773" s="26"/>
      <c r="ACB773" s="26"/>
      <c r="ACC773" s="26"/>
      <c r="ACD773" s="26"/>
      <c r="ACE773" s="26"/>
      <c r="ACF773" s="26"/>
      <c r="ACG773" s="26"/>
      <c r="ACH773" s="26"/>
      <c r="ACI773" s="26"/>
      <c r="ACJ773" s="26"/>
      <c r="ACK773" s="26"/>
      <c r="ACL773" s="26"/>
      <c r="ACM773" s="26"/>
      <c r="ACN773" s="26"/>
      <c r="ACO773" s="26"/>
      <c r="ACP773" s="26"/>
      <c r="ACQ773" s="26"/>
      <c r="ACR773" s="26"/>
      <c r="ACS773" s="26"/>
      <c r="ACT773" s="26"/>
      <c r="ACU773" s="26"/>
      <c r="ACV773" s="26"/>
      <c r="ACW773" s="26"/>
      <c r="ACX773" s="26"/>
      <c r="ACY773" s="26"/>
      <c r="ACZ773" s="26"/>
      <c r="ADA773" s="26"/>
      <c r="ADB773" s="26"/>
      <c r="ADC773" s="26"/>
      <c r="ADD773" s="26"/>
      <c r="ADE773" s="26"/>
      <c r="ADF773" s="26"/>
      <c r="ADG773" s="26"/>
      <c r="ADH773" s="26"/>
      <c r="ADI773" s="26"/>
      <c r="ADJ773" s="26"/>
      <c r="ADK773" s="26"/>
      <c r="ADL773" s="26"/>
      <c r="ADM773" s="26"/>
      <c r="ADN773" s="26"/>
      <c r="ADO773" s="26"/>
      <c r="ADP773" s="26"/>
      <c r="ADQ773" s="26"/>
      <c r="ADR773" s="26"/>
      <c r="ADS773" s="26"/>
      <c r="ADT773" s="26"/>
      <c r="ADU773" s="26"/>
      <c r="ADV773" s="26"/>
      <c r="ADW773" s="26"/>
      <c r="ADX773" s="26"/>
      <c r="ADY773" s="26"/>
      <c r="ADZ773" s="26"/>
      <c r="AEA773" s="26"/>
      <c r="AEB773" s="26"/>
      <c r="AEC773" s="26"/>
      <c r="AED773" s="26"/>
      <c r="AEE773" s="26"/>
      <c r="AEF773" s="26"/>
      <c r="AEG773" s="26"/>
      <c r="AEH773" s="26"/>
      <c r="AEI773" s="26"/>
      <c r="AEJ773" s="26"/>
      <c r="AEK773" s="26"/>
      <c r="AEL773" s="26"/>
      <c r="AEM773" s="26"/>
      <c r="AEN773" s="26"/>
      <c r="AEO773" s="26"/>
      <c r="AEP773" s="26"/>
      <c r="AEQ773" s="26"/>
      <c r="AER773" s="26"/>
      <c r="AES773" s="26"/>
      <c r="AET773" s="26"/>
      <c r="AEU773" s="26"/>
      <c r="AEV773" s="26"/>
      <c r="AEW773" s="26"/>
      <c r="AEX773" s="26"/>
      <c r="AEY773" s="26"/>
      <c r="AEZ773" s="26"/>
      <c r="AFA773" s="26"/>
      <c r="AFB773" s="26"/>
      <c r="AFC773" s="26"/>
      <c r="AFD773" s="26"/>
      <c r="AFE773" s="26"/>
      <c r="AFF773" s="26"/>
      <c r="AFG773" s="26"/>
      <c r="AFH773" s="26"/>
      <c r="AFI773" s="26"/>
      <c r="AFJ773" s="26"/>
      <c r="AFK773" s="26"/>
      <c r="AFL773" s="26"/>
      <c r="AFM773" s="26"/>
      <c r="AFN773" s="26"/>
      <c r="AFO773" s="26"/>
      <c r="AFP773" s="26"/>
      <c r="AFQ773" s="26"/>
      <c r="AFR773" s="26"/>
      <c r="AFS773" s="26"/>
      <c r="AFT773" s="26"/>
      <c r="AFU773" s="26"/>
      <c r="AFV773" s="26"/>
      <c r="AFW773" s="26"/>
      <c r="AFX773" s="26"/>
      <c r="AFY773" s="26"/>
      <c r="AFZ773" s="26"/>
      <c r="AGA773" s="26"/>
      <c r="AGB773" s="26"/>
      <c r="AGC773" s="26"/>
      <c r="AGD773" s="26"/>
      <c r="AGE773" s="26"/>
      <c r="AGF773" s="26"/>
      <c r="AGG773" s="26"/>
      <c r="AGH773" s="26"/>
      <c r="AGI773" s="26"/>
      <c r="AGJ773" s="26"/>
      <c r="AGK773" s="26"/>
      <c r="AGL773" s="26"/>
      <c r="AGM773" s="26"/>
      <c r="AGN773" s="26"/>
      <c r="AGO773" s="26"/>
    </row>
    <row r="774" spans="371:873" x14ac:dyDescent="0.25">
      <c r="NG774" s="26"/>
      <c r="NH774" s="26"/>
      <c r="NI774" s="26"/>
      <c r="NJ774" s="26"/>
      <c r="NK774" s="26"/>
      <c r="NL774" s="26"/>
      <c r="NM774" s="26"/>
      <c r="NN774" s="26"/>
      <c r="NO774" s="26"/>
      <c r="NP774" s="26"/>
      <c r="NQ774" s="26"/>
      <c r="NR774" s="26"/>
      <c r="NS774" s="26"/>
      <c r="NT774" s="26"/>
      <c r="NU774" s="26"/>
      <c r="NV774" s="26"/>
      <c r="NW774" s="26"/>
      <c r="NX774" s="26"/>
      <c r="NY774" s="26"/>
      <c r="NZ774" s="26"/>
      <c r="OA774" s="26"/>
      <c r="OB774" s="26"/>
      <c r="OC774" s="26"/>
      <c r="OD774" s="26"/>
      <c r="OE774" s="26"/>
      <c r="OF774" s="26"/>
      <c r="OG774" s="26"/>
      <c r="OH774" s="26"/>
      <c r="OI774" s="26"/>
      <c r="OJ774" s="26"/>
      <c r="OK774" s="26"/>
      <c r="OL774" s="26"/>
      <c r="OM774" s="26"/>
      <c r="ON774" s="26"/>
      <c r="OO774" s="26"/>
      <c r="OP774" s="26"/>
      <c r="OQ774" s="26"/>
      <c r="OR774" s="26"/>
      <c r="OS774" s="26"/>
      <c r="OT774" s="26"/>
      <c r="OU774" s="26"/>
      <c r="OV774" s="26"/>
      <c r="OW774" s="26"/>
      <c r="OX774" s="26"/>
      <c r="OY774" s="26"/>
      <c r="OZ774" s="26"/>
      <c r="PA774" s="26"/>
      <c r="PB774" s="26"/>
      <c r="PC774" s="26"/>
      <c r="PD774" s="26"/>
      <c r="PE774" s="26"/>
      <c r="PF774" s="26"/>
      <c r="PG774" s="26"/>
      <c r="PH774" s="26"/>
      <c r="PI774" s="26"/>
      <c r="PJ774" s="26"/>
      <c r="PK774" s="26"/>
      <c r="PL774" s="26"/>
      <c r="PM774" s="26"/>
      <c r="PN774" s="26"/>
      <c r="PO774" s="26"/>
      <c r="PP774" s="26"/>
      <c r="PQ774" s="26"/>
      <c r="PR774" s="26"/>
      <c r="PS774" s="26"/>
      <c r="PT774" s="26"/>
      <c r="PU774" s="26"/>
      <c r="PV774" s="26"/>
      <c r="PW774" s="26"/>
      <c r="PX774" s="26"/>
      <c r="PY774" s="26"/>
      <c r="PZ774" s="26"/>
      <c r="QA774" s="26"/>
      <c r="QB774" s="26"/>
      <c r="QC774" s="26"/>
      <c r="QD774" s="26"/>
      <c r="QE774" s="26"/>
      <c r="QF774" s="26"/>
      <c r="QG774" s="26"/>
      <c r="QH774" s="26"/>
      <c r="QI774" s="26"/>
      <c r="QJ774" s="26"/>
      <c r="QK774" s="26"/>
      <c r="QL774" s="26"/>
      <c r="QM774" s="26"/>
      <c r="QN774" s="26"/>
      <c r="QO774" s="26"/>
      <c r="QP774" s="26"/>
      <c r="QQ774" s="26"/>
      <c r="QR774" s="26"/>
      <c r="QS774" s="26"/>
      <c r="QT774" s="26"/>
      <c r="QU774" s="26"/>
      <c r="QV774" s="26"/>
      <c r="QW774" s="26"/>
      <c r="QX774" s="26"/>
      <c r="QY774" s="26"/>
      <c r="QZ774" s="26"/>
      <c r="RA774" s="26"/>
      <c r="RB774" s="26"/>
      <c r="RC774" s="26"/>
      <c r="RD774" s="26"/>
      <c r="RE774" s="26"/>
      <c r="RF774" s="26"/>
      <c r="RG774" s="26"/>
      <c r="RH774" s="26"/>
      <c r="RI774" s="26"/>
      <c r="RJ774" s="26"/>
      <c r="RK774" s="26"/>
      <c r="RL774" s="26"/>
      <c r="RM774" s="26"/>
      <c r="RN774" s="26"/>
      <c r="RO774" s="26"/>
      <c r="RP774" s="26"/>
      <c r="RQ774" s="26"/>
      <c r="RR774" s="26"/>
      <c r="RS774" s="26"/>
      <c r="RT774" s="26"/>
      <c r="RU774" s="26"/>
      <c r="RV774" s="26"/>
      <c r="RW774" s="26"/>
      <c r="RX774" s="26"/>
      <c r="RY774" s="26"/>
      <c r="RZ774" s="26"/>
      <c r="SA774" s="26"/>
      <c r="SB774" s="26"/>
      <c r="SC774" s="26"/>
      <c r="SD774" s="26"/>
      <c r="SE774" s="26"/>
      <c r="SF774" s="26"/>
      <c r="SG774" s="26"/>
      <c r="SH774" s="26"/>
      <c r="SI774" s="26"/>
      <c r="SJ774" s="26"/>
      <c r="SK774" s="26"/>
      <c r="SL774" s="26"/>
      <c r="SM774" s="26"/>
      <c r="SN774" s="26"/>
      <c r="SO774" s="26"/>
      <c r="SP774" s="26"/>
      <c r="AAV774" s="26"/>
      <c r="AAW774" s="26"/>
      <c r="AAX774" s="26"/>
      <c r="AAY774" s="26"/>
      <c r="AAZ774" s="26"/>
      <c r="ABA774" s="26"/>
      <c r="ABB774" s="26"/>
      <c r="ABC774" s="26"/>
      <c r="ABD774" s="26"/>
      <c r="ABE774" s="26"/>
      <c r="ABF774" s="26"/>
      <c r="ABG774" s="26"/>
      <c r="ABH774" s="26"/>
      <c r="ABI774" s="26"/>
      <c r="ABJ774" s="26"/>
      <c r="ABK774" s="26"/>
      <c r="ABL774" s="26"/>
      <c r="ABM774" s="26"/>
      <c r="ABN774" s="26"/>
      <c r="ABO774" s="26"/>
      <c r="ABP774" s="26"/>
      <c r="ABQ774" s="26"/>
      <c r="ABR774" s="26"/>
      <c r="ABS774" s="26"/>
      <c r="ABT774" s="26"/>
      <c r="ABU774" s="26"/>
      <c r="ABV774" s="26"/>
      <c r="ABW774" s="26"/>
      <c r="ABX774" s="26"/>
      <c r="ABY774" s="26"/>
      <c r="ABZ774" s="26"/>
      <c r="ACA774" s="26"/>
      <c r="ACB774" s="26"/>
      <c r="ACC774" s="26"/>
      <c r="ACD774" s="26"/>
      <c r="ACE774" s="26"/>
      <c r="ACF774" s="26"/>
      <c r="ACG774" s="26"/>
      <c r="ACH774" s="26"/>
      <c r="ACI774" s="26"/>
      <c r="ACJ774" s="26"/>
      <c r="ACK774" s="26"/>
      <c r="ACL774" s="26"/>
      <c r="ACM774" s="26"/>
      <c r="ACN774" s="26"/>
      <c r="ACO774" s="26"/>
      <c r="ACP774" s="26"/>
      <c r="ACQ774" s="26"/>
      <c r="ACR774" s="26"/>
      <c r="ACS774" s="26"/>
      <c r="ACT774" s="26"/>
      <c r="ACU774" s="26"/>
      <c r="ACV774" s="26"/>
      <c r="ACW774" s="26"/>
      <c r="ACX774" s="26"/>
      <c r="ACY774" s="26"/>
      <c r="ACZ774" s="26"/>
      <c r="ADA774" s="26"/>
      <c r="ADB774" s="26"/>
      <c r="ADC774" s="26"/>
      <c r="ADD774" s="26"/>
      <c r="ADE774" s="26"/>
      <c r="ADF774" s="26"/>
      <c r="ADG774" s="26"/>
      <c r="ADH774" s="26"/>
      <c r="ADI774" s="26"/>
      <c r="ADJ774" s="26"/>
      <c r="ADK774" s="26"/>
      <c r="ADL774" s="26"/>
      <c r="ADM774" s="26"/>
      <c r="ADN774" s="26"/>
      <c r="ADO774" s="26"/>
      <c r="ADP774" s="26"/>
      <c r="ADQ774" s="26"/>
      <c r="ADR774" s="26"/>
      <c r="ADS774" s="26"/>
      <c r="ADT774" s="26"/>
      <c r="ADU774" s="26"/>
      <c r="ADV774" s="26"/>
      <c r="ADW774" s="26"/>
      <c r="ADX774" s="26"/>
      <c r="ADY774" s="26"/>
      <c r="ADZ774" s="26"/>
      <c r="AEA774" s="26"/>
      <c r="AEB774" s="26"/>
      <c r="AEC774" s="26"/>
      <c r="AED774" s="26"/>
      <c r="AEE774" s="26"/>
      <c r="AEF774" s="26"/>
      <c r="AEG774" s="26"/>
      <c r="AEH774" s="26"/>
      <c r="AEI774" s="26"/>
      <c r="AEJ774" s="26"/>
      <c r="AEK774" s="26"/>
      <c r="AEL774" s="26"/>
      <c r="AEM774" s="26"/>
      <c r="AEN774" s="26"/>
      <c r="AEO774" s="26"/>
      <c r="AEP774" s="26"/>
      <c r="AEQ774" s="26"/>
      <c r="AER774" s="26"/>
      <c r="AES774" s="26"/>
      <c r="AET774" s="26"/>
      <c r="AEU774" s="26"/>
      <c r="AEV774" s="26"/>
      <c r="AEW774" s="26"/>
      <c r="AEX774" s="26"/>
      <c r="AEY774" s="26"/>
      <c r="AEZ774" s="26"/>
      <c r="AFA774" s="26"/>
      <c r="AFB774" s="26"/>
      <c r="AFC774" s="26"/>
      <c r="AFD774" s="26"/>
      <c r="AFE774" s="26"/>
      <c r="AFF774" s="26"/>
      <c r="AFG774" s="26"/>
      <c r="AFH774" s="26"/>
      <c r="AFI774" s="26"/>
      <c r="AFJ774" s="26"/>
      <c r="AFK774" s="26"/>
      <c r="AFL774" s="26"/>
      <c r="AFM774" s="26"/>
      <c r="AFN774" s="26"/>
      <c r="AFO774" s="26"/>
      <c r="AFP774" s="26"/>
      <c r="AFQ774" s="26"/>
      <c r="AFR774" s="26"/>
      <c r="AFS774" s="26"/>
      <c r="AFT774" s="26"/>
      <c r="AFU774" s="26"/>
      <c r="AFV774" s="26"/>
      <c r="AFW774" s="26"/>
      <c r="AFX774" s="26"/>
      <c r="AFY774" s="26"/>
      <c r="AFZ774" s="26"/>
      <c r="AGA774" s="26"/>
      <c r="AGB774" s="26"/>
      <c r="AGC774" s="26"/>
      <c r="AGD774" s="26"/>
      <c r="AGE774" s="26"/>
      <c r="AGF774" s="26"/>
      <c r="AGG774" s="26"/>
      <c r="AGH774" s="26"/>
      <c r="AGI774" s="26"/>
      <c r="AGJ774" s="26"/>
      <c r="AGK774" s="26"/>
      <c r="AGL774" s="26"/>
      <c r="AGM774" s="26"/>
      <c r="AGN774" s="26"/>
      <c r="AGO774" s="26"/>
    </row>
    <row r="775" spans="371:873" x14ac:dyDescent="0.25">
      <c r="NG775" s="26"/>
      <c r="NH775" s="26"/>
      <c r="NI775" s="26"/>
      <c r="NJ775" s="26"/>
      <c r="NK775" s="26"/>
      <c r="NL775" s="26"/>
      <c r="NM775" s="26"/>
      <c r="NN775" s="26"/>
      <c r="NO775" s="26"/>
      <c r="NP775" s="26"/>
      <c r="NQ775" s="26"/>
      <c r="NR775" s="26"/>
      <c r="NS775" s="26"/>
      <c r="NT775" s="26"/>
      <c r="NU775" s="26"/>
      <c r="NV775" s="26"/>
      <c r="NW775" s="26"/>
      <c r="NX775" s="26"/>
      <c r="NY775" s="26"/>
      <c r="NZ775" s="26"/>
      <c r="OA775" s="26"/>
      <c r="OB775" s="26"/>
      <c r="OC775" s="26"/>
      <c r="OD775" s="26"/>
      <c r="OE775" s="26"/>
      <c r="OF775" s="26"/>
      <c r="OG775" s="26"/>
      <c r="OH775" s="26"/>
      <c r="OI775" s="26"/>
      <c r="OJ775" s="26"/>
      <c r="OK775" s="26"/>
      <c r="OL775" s="26"/>
      <c r="OM775" s="26"/>
      <c r="ON775" s="26"/>
      <c r="OO775" s="26"/>
      <c r="OP775" s="26"/>
      <c r="OQ775" s="26"/>
      <c r="OR775" s="26"/>
      <c r="OS775" s="26"/>
      <c r="OT775" s="26"/>
      <c r="OU775" s="26"/>
      <c r="OV775" s="26"/>
      <c r="OW775" s="26"/>
      <c r="OX775" s="26"/>
      <c r="OY775" s="26"/>
      <c r="OZ775" s="26"/>
      <c r="PA775" s="26"/>
      <c r="PB775" s="26"/>
      <c r="PC775" s="26"/>
      <c r="PD775" s="26"/>
      <c r="PE775" s="26"/>
      <c r="PF775" s="26"/>
      <c r="PG775" s="26"/>
      <c r="PH775" s="26"/>
      <c r="PI775" s="26"/>
      <c r="PJ775" s="26"/>
      <c r="PK775" s="26"/>
      <c r="PL775" s="26"/>
      <c r="PM775" s="26"/>
      <c r="PN775" s="26"/>
      <c r="PO775" s="26"/>
      <c r="PP775" s="26"/>
      <c r="PQ775" s="26"/>
      <c r="PR775" s="26"/>
      <c r="PS775" s="26"/>
      <c r="PT775" s="26"/>
      <c r="PU775" s="26"/>
      <c r="PV775" s="26"/>
      <c r="PW775" s="26"/>
      <c r="PX775" s="26"/>
      <c r="PY775" s="26"/>
      <c r="PZ775" s="26"/>
      <c r="QA775" s="26"/>
      <c r="QB775" s="26"/>
      <c r="QC775" s="26"/>
      <c r="QD775" s="26"/>
      <c r="QE775" s="26"/>
      <c r="QF775" s="26"/>
      <c r="QG775" s="26"/>
      <c r="QH775" s="26"/>
      <c r="QI775" s="26"/>
      <c r="QJ775" s="26"/>
      <c r="QK775" s="26"/>
      <c r="QL775" s="26"/>
      <c r="QM775" s="26"/>
      <c r="QN775" s="26"/>
      <c r="QO775" s="26"/>
      <c r="QP775" s="26"/>
      <c r="QQ775" s="26"/>
      <c r="QR775" s="26"/>
      <c r="QS775" s="26"/>
      <c r="QT775" s="26"/>
      <c r="QU775" s="26"/>
      <c r="QV775" s="26"/>
      <c r="QW775" s="26"/>
      <c r="QX775" s="26"/>
      <c r="QY775" s="26"/>
      <c r="QZ775" s="26"/>
      <c r="RA775" s="26"/>
      <c r="RB775" s="26"/>
      <c r="RC775" s="26"/>
      <c r="RD775" s="26"/>
      <c r="RE775" s="26"/>
      <c r="RF775" s="26"/>
      <c r="RG775" s="26"/>
      <c r="RH775" s="26"/>
      <c r="RI775" s="26"/>
      <c r="RJ775" s="26"/>
      <c r="RK775" s="26"/>
      <c r="RL775" s="26"/>
      <c r="RM775" s="26"/>
      <c r="RN775" s="26"/>
      <c r="RO775" s="26"/>
      <c r="RP775" s="26"/>
      <c r="RQ775" s="26"/>
      <c r="RR775" s="26"/>
      <c r="RS775" s="26"/>
      <c r="RT775" s="26"/>
      <c r="RU775" s="26"/>
      <c r="RV775" s="26"/>
      <c r="RW775" s="26"/>
      <c r="RX775" s="26"/>
      <c r="RY775" s="26"/>
      <c r="RZ775" s="26"/>
      <c r="SA775" s="26"/>
      <c r="SB775" s="26"/>
      <c r="SC775" s="26"/>
      <c r="SD775" s="26"/>
      <c r="SE775" s="26"/>
      <c r="SF775" s="26"/>
      <c r="SG775" s="26"/>
      <c r="SH775" s="26"/>
      <c r="SI775" s="26"/>
      <c r="SJ775" s="26"/>
      <c r="SK775" s="26"/>
      <c r="SL775" s="26"/>
      <c r="SM775" s="26"/>
      <c r="SN775" s="26"/>
      <c r="SO775" s="26"/>
      <c r="SP775" s="26"/>
      <c r="AAV775" s="26"/>
      <c r="AAW775" s="26"/>
      <c r="AAX775" s="26"/>
      <c r="AAY775" s="26"/>
      <c r="AAZ775" s="26"/>
      <c r="ABA775" s="26"/>
      <c r="ABB775" s="26"/>
      <c r="ABC775" s="26"/>
      <c r="ABD775" s="26"/>
      <c r="ABE775" s="26"/>
      <c r="ABF775" s="26"/>
      <c r="ABG775" s="26"/>
      <c r="ABH775" s="26"/>
      <c r="ABI775" s="26"/>
      <c r="ABJ775" s="26"/>
      <c r="ABK775" s="26"/>
      <c r="ABL775" s="26"/>
      <c r="ABM775" s="26"/>
      <c r="ABN775" s="26"/>
      <c r="ABO775" s="26"/>
      <c r="ABP775" s="26"/>
      <c r="ABQ775" s="26"/>
      <c r="ABR775" s="26"/>
      <c r="ABS775" s="26"/>
      <c r="ABT775" s="26"/>
      <c r="ABU775" s="26"/>
      <c r="ABV775" s="26"/>
      <c r="ABW775" s="26"/>
      <c r="ABX775" s="26"/>
      <c r="ABY775" s="26"/>
      <c r="ABZ775" s="26"/>
      <c r="ACA775" s="26"/>
      <c r="ACB775" s="26"/>
      <c r="ACC775" s="26"/>
      <c r="ACD775" s="26"/>
      <c r="ACE775" s="26"/>
      <c r="ACF775" s="26"/>
      <c r="ACG775" s="26"/>
      <c r="ACH775" s="26"/>
      <c r="ACI775" s="26"/>
      <c r="ACJ775" s="26"/>
      <c r="ACK775" s="26"/>
      <c r="ACL775" s="26"/>
      <c r="ACM775" s="26"/>
      <c r="ACN775" s="26"/>
      <c r="ACO775" s="26"/>
      <c r="ACP775" s="26"/>
      <c r="ACQ775" s="26"/>
      <c r="ACR775" s="26"/>
      <c r="ACS775" s="26"/>
      <c r="ACT775" s="26"/>
      <c r="ACU775" s="26"/>
      <c r="ACV775" s="26"/>
      <c r="ACW775" s="26"/>
      <c r="ACX775" s="26"/>
      <c r="ACY775" s="26"/>
      <c r="ACZ775" s="26"/>
      <c r="ADA775" s="26"/>
      <c r="ADB775" s="26"/>
      <c r="ADC775" s="26"/>
      <c r="ADD775" s="26"/>
      <c r="ADE775" s="26"/>
      <c r="ADF775" s="26"/>
      <c r="ADG775" s="26"/>
      <c r="ADH775" s="26"/>
      <c r="ADI775" s="26"/>
      <c r="ADJ775" s="26"/>
      <c r="ADK775" s="26"/>
      <c r="ADL775" s="26"/>
      <c r="ADM775" s="26"/>
      <c r="ADN775" s="26"/>
      <c r="ADO775" s="26"/>
      <c r="ADP775" s="26"/>
      <c r="ADQ775" s="26"/>
      <c r="ADR775" s="26"/>
      <c r="ADS775" s="26"/>
      <c r="ADT775" s="26"/>
      <c r="ADU775" s="26"/>
      <c r="ADV775" s="26"/>
      <c r="ADW775" s="26"/>
      <c r="ADX775" s="26"/>
      <c r="ADY775" s="26"/>
      <c r="ADZ775" s="26"/>
      <c r="AEA775" s="26"/>
      <c r="AEB775" s="26"/>
      <c r="AEC775" s="26"/>
      <c r="AED775" s="26"/>
      <c r="AEE775" s="26"/>
      <c r="AEF775" s="26"/>
      <c r="AEG775" s="26"/>
      <c r="AEH775" s="26"/>
      <c r="AEI775" s="26"/>
      <c r="AEJ775" s="26"/>
      <c r="AEK775" s="26"/>
      <c r="AEL775" s="26"/>
      <c r="AEM775" s="26"/>
      <c r="AEN775" s="26"/>
      <c r="AEO775" s="26"/>
      <c r="AEP775" s="26"/>
      <c r="AEQ775" s="26"/>
      <c r="AER775" s="26"/>
      <c r="AES775" s="26"/>
      <c r="AET775" s="26"/>
      <c r="AEU775" s="26"/>
      <c r="AEV775" s="26"/>
      <c r="AEW775" s="26"/>
      <c r="AEX775" s="26"/>
      <c r="AEY775" s="26"/>
      <c r="AEZ775" s="26"/>
      <c r="AFA775" s="26"/>
      <c r="AFB775" s="26"/>
      <c r="AFC775" s="26"/>
      <c r="AFD775" s="26"/>
      <c r="AFE775" s="26"/>
      <c r="AFF775" s="26"/>
      <c r="AFG775" s="26"/>
      <c r="AFH775" s="26"/>
      <c r="AFI775" s="26"/>
      <c r="AFJ775" s="26"/>
      <c r="AFK775" s="26"/>
      <c r="AFL775" s="26"/>
      <c r="AFM775" s="26"/>
      <c r="AFN775" s="26"/>
      <c r="AFO775" s="26"/>
      <c r="AFP775" s="26"/>
      <c r="AFQ775" s="26"/>
      <c r="AFR775" s="26"/>
      <c r="AFS775" s="26"/>
      <c r="AFT775" s="26"/>
      <c r="AFU775" s="26"/>
      <c r="AFV775" s="26"/>
      <c r="AFW775" s="26"/>
      <c r="AFX775" s="26"/>
      <c r="AFY775" s="26"/>
      <c r="AFZ775" s="26"/>
      <c r="AGA775" s="26"/>
      <c r="AGB775" s="26"/>
      <c r="AGC775" s="26"/>
      <c r="AGD775" s="26"/>
      <c r="AGE775" s="26"/>
      <c r="AGF775" s="26"/>
      <c r="AGG775" s="26"/>
      <c r="AGH775" s="26"/>
      <c r="AGI775" s="26"/>
      <c r="AGJ775" s="26"/>
      <c r="AGK775" s="26"/>
      <c r="AGL775" s="26"/>
      <c r="AGM775" s="26"/>
      <c r="AGN775" s="26"/>
      <c r="AGO775" s="26"/>
    </row>
    <row r="776" spans="371:873" x14ac:dyDescent="0.25">
      <c r="NG776" s="26"/>
      <c r="NH776" s="26"/>
      <c r="NI776" s="26"/>
      <c r="NJ776" s="26"/>
      <c r="NK776" s="26"/>
      <c r="NL776" s="26"/>
      <c r="NM776" s="26"/>
      <c r="NN776" s="26"/>
      <c r="NO776" s="26"/>
      <c r="NP776" s="26"/>
      <c r="NQ776" s="26"/>
      <c r="NR776" s="26"/>
      <c r="NS776" s="26"/>
      <c r="NT776" s="26"/>
      <c r="NU776" s="26"/>
      <c r="NV776" s="26"/>
      <c r="NW776" s="26"/>
      <c r="NX776" s="26"/>
      <c r="NY776" s="26"/>
      <c r="NZ776" s="26"/>
      <c r="OA776" s="26"/>
      <c r="OB776" s="26"/>
      <c r="OC776" s="26"/>
      <c r="OD776" s="26"/>
      <c r="OE776" s="26"/>
      <c r="OF776" s="26"/>
      <c r="OG776" s="26"/>
      <c r="OH776" s="26"/>
      <c r="OI776" s="26"/>
      <c r="OJ776" s="26"/>
      <c r="OK776" s="26"/>
      <c r="OL776" s="26"/>
      <c r="OM776" s="26"/>
      <c r="ON776" s="26"/>
      <c r="OO776" s="26"/>
      <c r="OP776" s="26"/>
      <c r="OQ776" s="26"/>
      <c r="OR776" s="26"/>
      <c r="OS776" s="26"/>
      <c r="OT776" s="26"/>
      <c r="OU776" s="26"/>
      <c r="OV776" s="26"/>
      <c r="OW776" s="26"/>
      <c r="OX776" s="26"/>
      <c r="OY776" s="26"/>
      <c r="OZ776" s="26"/>
      <c r="PA776" s="26"/>
      <c r="PB776" s="26"/>
      <c r="PC776" s="26"/>
      <c r="PD776" s="26"/>
      <c r="PE776" s="26"/>
      <c r="PF776" s="26"/>
      <c r="PG776" s="26"/>
      <c r="PH776" s="26"/>
      <c r="PI776" s="26"/>
      <c r="PJ776" s="26"/>
      <c r="PK776" s="26"/>
      <c r="PL776" s="26"/>
      <c r="PM776" s="26"/>
      <c r="PN776" s="26"/>
      <c r="PO776" s="26"/>
      <c r="PP776" s="26"/>
      <c r="PQ776" s="26"/>
      <c r="PR776" s="26"/>
      <c r="PS776" s="26"/>
      <c r="PT776" s="26"/>
      <c r="PU776" s="26"/>
      <c r="PV776" s="26"/>
      <c r="PW776" s="26"/>
      <c r="PX776" s="26"/>
      <c r="PY776" s="26"/>
      <c r="PZ776" s="26"/>
      <c r="QA776" s="26"/>
      <c r="QB776" s="26"/>
      <c r="QC776" s="26"/>
      <c r="QD776" s="26"/>
      <c r="QE776" s="26"/>
      <c r="QF776" s="26"/>
      <c r="QG776" s="26"/>
      <c r="QH776" s="26"/>
      <c r="QI776" s="26"/>
      <c r="QJ776" s="26"/>
      <c r="QK776" s="26"/>
      <c r="QL776" s="26"/>
      <c r="QM776" s="26"/>
      <c r="QN776" s="26"/>
      <c r="QO776" s="26"/>
      <c r="QP776" s="26"/>
      <c r="QQ776" s="26"/>
      <c r="QR776" s="26"/>
      <c r="QS776" s="26"/>
      <c r="QT776" s="26"/>
      <c r="QU776" s="26"/>
      <c r="QV776" s="26"/>
      <c r="QW776" s="26"/>
      <c r="QX776" s="26"/>
      <c r="QY776" s="26"/>
      <c r="QZ776" s="26"/>
      <c r="RA776" s="26"/>
      <c r="RB776" s="26"/>
      <c r="RC776" s="26"/>
      <c r="RD776" s="26"/>
      <c r="RE776" s="26"/>
      <c r="RF776" s="26"/>
      <c r="RG776" s="26"/>
      <c r="RH776" s="26"/>
      <c r="RI776" s="26"/>
      <c r="RJ776" s="26"/>
      <c r="RK776" s="26"/>
      <c r="RL776" s="26"/>
      <c r="RM776" s="26"/>
      <c r="RN776" s="26"/>
      <c r="RO776" s="26"/>
      <c r="RP776" s="26"/>
      <c r="RQ776" s="26"/>
      <c r="RR776" s="26"/>
      <c r="RS776" s="26"/>
      <c r="RT776" s="26"/>
      <c r="RU776" s="26"/>
      <c r="RV776" s="26"/>
      <c r="RW776" s="26"/>
      <c r="RX776" s="26"/>
      <c r="RY776" s="26"/>
      <c r="RZ776" s="26"/>
      <c r="SA776" s="26"/>
      <c r="SB776" s="26"/>
      <c r="SC776" s="26"/>
      <c r="SD776" s="26"/>
      <c r="SE776" s="26"/>
      <c r="SF776" s="26"/>
      <c r="SG776" s="26"/>
      <c r="SH776" s="26"/>
      <c r="SI776" s="26"/>
      <c r="SJ776" s="26"/>
      <c r="SK776" s="26"/>
      <c r="SL776" s="26"/>
      <c r="SM776" s="26"/>
      <c r="SN776" s="26"/>
      <c r="SO776" s="26"/>
      <c r="SP776" s="26"/>
      <c r="AAV776" s="26"/>
      <c r="AAW776" s="26"/>
      <c r="AAX776" s="26"/>
      <c r="AAY776" s="26"/>
      <c r="AAZ776" s="26"/>
      <c r="ABA776" s="26"/>
      <c r="ABB776" s="26"/>
      <c r="ABC776" s="26"/>
      <c r="ABD776" s="26"/>
      <c r="ABE776" s="26"/>
      <c r="ABF776" s="26"/>
      <c r="ABG776" s="26"/>
      <c r="ABH776" s="26"/>
      <c r="ABI776" s="26"/>
      <c r="ABJ776" s="26"/>
      <c r="ABK776" s="26"/>
      <c r="ABL776" s="26"/>
      <c r="ABM776" s="26"/>
      <c r="ABN776" s="26"/>
      <c r="ABO776" s="26"/>
      <c r="ABP776" s="26"/>
      <c r="ABQ776" s="26"/>
      <c r="ABR776" s="26"/>
      <c r="ABS776" s="26"/>
      <c r="ABT776" s="26"/>
      <c r="ABU776" s="26"/>
      <c r="ABV776" s="26"/>
      <c r="ABW776" s="26"/>
      <c r="ABX776" s="26"/>
      <c r="ABY776" s="26"/>
      <c r="ABZ776" s="26"/>
      <c r="ACA776" s="26"/>
      <c r="ACB776" s="26"/>
      <c r="ACC776" s="26"/>
      <c r="ACD776" s="26"/>
      <c r="ACE776" s="26"/>
      <c r="ACF776" s="26"/>
      <c r="ACG776" s="26"/>
      <c r="ACH776" s="26"/>
      <c r="ACI776" s="26"/>
      <c r="ACJ776" s="26"/>
      <c r="ACK776" s="26"/>
      <c r="ACL776" s="26"/>
      <c r="ACM776" s="26"/>
      <c r="ACN776" s="26"/>
      <c r="ACO776" s="26"/>
      <c r="ACP776" s="26"/>
      <c r="ACQ776" s="26"/>
      <c r="ACR776" s="26"/>
      <c r="ACS776" s="26"/>
      <c r="ACT776" s="26"/>
      <c r="ACU776" s="26"/>
      <c r="ACV776" s="26"/>
      <c r="ACW776" s="26"/>
      <c r="ACX776" s="26"/>
      <c r="ACY776" s="26"/>
      <c r="ACZ776" s="26"/>
      <c r="ADA776" s="26"/>
      <c r="ADB776" s="26"/>
      <c r="ADC776" s="26"/>
      <c r="ADD776" s="26"/>
      <c r="ADE776" s="26"/>
      <c r="ADF776" s="26"/>
      <c r="ADG776" s="26"/>
      <c r="ADH776" s="26"/>
      <c r="ADI776" s="26"/>
      <c r="ADJ776" s="26"/>
      <c r="ADK776" s="26"/>
      <c r="ADL776" s="26"/>
      <c r="ADM776" s="26"/>
      <c r="ADN776" s="26"/>
      <c r="ADO776" s="26"/>
      <c r="ADP776" s="26"/>
      <c r="ADQ776" s="26"/>
      <c r="ADR776" s="26"/>
      <c r="ADS776" s="26"/>
      <c r="ADT776" s="26"/>
      <c r="ADU776" s="26"/>
      <c r="ADV776" s="26"/>
      <c r="ADW776" s="26"/>
      <c r="ADX776" s="26"/>
      <c r="ADY776" s="26"/>
      <c r="ADZ776" s="26"/>
      <c r="AEA776" s="26"/>
      <c r="AEB776" s="26"/>
      <c r="AEC776" s="26"/>
      <c r="AED776" s="26"/>
      <c r="AEE776" s="26"/>
      <c r="AEF776" s="26"/>
      <c r="AEG776" s="26"/>
      <c r="AEH776" s="26"/>
      <c r="AEI776" s="26"/>
      <c r="AEJ776" s="26"/>
      <c r="AEK776" s="26"/>
      <c r="AEL776" s="26"/>
      <c r="AEM776" s="26"/>
      <c r="AEN776" s="26"/>
      <c r="AEO776" s="26"/>
      <c r="AEP776" s="26"/>
      <c r="AEQ776" s="26"/>
      <c r="AER776" s="26"/>
      <c r="AES776" s="26"/>
      <c r="AET776" s="26"/>
      <c r="AEU776" s="26"/>
      <c r="AEV776" s="26"/>
      <c r="AEW776" s="26"/>
      <c r="AEX776" s="26"/>
      <c r="AEY776" s="26"/>
      <c r="AEZ776" s="26"/>
      <c r="AFA776" s="26"/>
      <c r="AFB776" s="26"/>
      <c r="AFC776" s="26"/>
      <c r="AFD776" s="26"/>
      <c r="AFE776" s="26"/>
      <c r="AFF776" s="26"/>
      <c r="AFG776" s="26"/>
      <c r="AFH776" s="26"/>
      <c r="AFI776" s="26"/>
      <c r="AFJ776" s="26"/>
      <c r="AFK776" s="26"/>
      <c r="AFL776" s="26"/>
      <c r="AFM776" s="26"/>
      <c r="AFN776" s="26"/>
      <c r="AFO776" s="26"/>
      <c r="AFP776" s="26"/>
      <c r="AFQ776" s="26"/>
      <c r="AFR776" s="26"/>
      <c r="AFS776" s="26"/>
      <c r="AFT776" s="26"/>
      <c r="AFU776" s="26"/>
      <c r="AFV776" s="26"/>
      <c r="AFW776" s="26"/>
      <c r="AFX776" s="26"/>
      <c r="AFY776" s="26"/>
      <c r="AFZ776" s="26"/>
      <c r="AGA776" s="26"/>
      <c r="AGB776" s="26"/>
      <c r="AGC776" s="26"/>
      <c r="AGD776" s="26"/>
      <c r="AGE776" s="26"/>
      <c r="AGF776" s="26"/>
      <c r="AGG776" s="26"/>
      <c r="AGH776" s="26"/>
      <c r="AGI776" s="26"/>
      <c r="AGJ776" s="26"/>
      <c r="AGK776" s="26"/>
      <c r="AGL776" s="26"/>
      <c r="AGM776" s="26"/>
      <c r="AGN776" s="26"/>
      <c r="AGO776" s="26"/>
    </row>
    <row r="777" spans="371:873" x14ac:dyDescent="0.25">
      <c r="NG777" s="26"/>
      <c r="NH777" s="26"/>
      <c r="NI777" s="26"/>
      <c r="NJ777" s="26"/>
      <c r="NK777" s="26"/>
      <c r="NL777" s="26"/>
      <c r="NM777" s="26"/>
      <c r="NN777" s="26"/>
      <c r="NO777" s="26"/>
      <c r="NP777" s="26"/>
      <c r="NQ777" s="26"/>
      <c r="NR777" s="26"/>
      <c r="NS777" s="26"/>
      <c r="NT777" s="26"/>
      <c r="NU777" s="26"/>
      <c r="NV777" s="26"/>
      <c r="NW777" s="26"/>
      <c r="NX777" s="26"/>
      <c r="NY777" s="26"/>
      <c r="NZ777" s="26"/>
      <c r="OA777" s="26"/>
      <c r="OB777" s="26"/>
      <c r="OC777" s="26"/>
      <c r="OD777" s="26"/>
      <c r="OE777" s="26"/>
      <c r="OF777" s="26"/>
      <c r="OG777" s="26"/>
      <c r="OH777" s="26"/>
      <c r="OI777" s="26"/>
      <c r="OJ777" s="26"/>
      <c r="OK777" s="26"/>
      <c r="OL777" s="26"/>
      <c r="OM777" s="26"/>
      <c r="ON777" s="26"/>
      <c r="OO777" s="26"/>
      <c r="OP777" s="26"/>
      <c r="OQ777" s="26"/>
      <c r="OR777" s="26"/>
      <c r="OS777" s="26"/>
      <c r="OT777" s="26"/>
      <c r="OU777" s="26"/>
      <c r="OV777" s="26"/>
      <c r="OW777" s="26"/>
      <c r="OX777" s="26"/>
      <c r="OY777" s="26"/>
      <c r="OZ777" s="26"/>
      <c r="PA777" s="26"/>
      <c r="PB777" s="26"/>
      <c r="PC777" s="26"/>
      <c r="PD777" s="26"/>
      <c r="PE777" s="26"/>
      <c r="PF777" s="26"/>
      <c r="PG777" s="26"/>
      <c r="PH777" s="26"/>
      <c r="PI777" s="26"/>
      <c r="PJ777" s="26"/>
      <c r="PK777" s="26"/>
      <c r="PL777" s="26"/>
      <c r="PM777" s="26"/>
      <c r="PN777" s="26"/>
      <c r="PO777" s="26"/>
      <c r="PP777" s="26"/>
      <c r="PQ777" s="26"/>
      <c r="PR777" s="26"/>
      <c r="PS777" s="26"/>
      <c r="PT777" s="26"/>
      <c r="PU777" s="26"/>
      <c r="PV777" s="26"/>
      <c r="PW777" s="26"/>
      <c r="PX777" s="26"/>
      <c r="PY777" s="26"/>
      <c r="PZ777" s="26"/>
      <c r="QA777" s="26"/>
      <c r="QB777" s="26"/>
      <c r="QC777" s="26"/>
      <c r="QD777" s="26"/>
      <c r="QE777" s="26"/>
      <c r="QF777" s="26"/>
      <c r="QG777" s="26"/>
      <c r="QH777" s="26"/>
      <c r="QI777" s="26"/>
      <c r="QJ777" s="26"/>
      <c r="QK777" s="26"/>
      <c r="QL777" s="26"/>
      <c r="QM777" s="26"/>
      <c r="QN777" s="26"/>
      <c r="QO777" s="26"/>
      <c r="QP777" s="26"/>
      <c r="QQ777" s="26"/>
      <c r="QR777" s="26"/>
      <c r="QS777" s="26"/>
      <c r="QT777" s="26"/>
      <c r="QU777" s="26"/>
      <c r="QV777" s="26"/>
      <c r="QW777" s="26"/>
      <c r="QX777" s="26"/>
      <c r="QY777" s="26"/>
      <c r="QZ777" s="26"/>
      <c r="RA777" s="26"/>
      <c r="RB777" s="26"/>
      <c r="RC777" s="26"/>
      <c r="RD777" s="26"/>
      <c r="RE777" s="26"/>
      <c r="RF777" s="26"/>
      <c r="RG777" s="26"/>
      <c r="RH777" s="26"/>
      <c r="RI777" s="26"/>
      <c r="RJ777" s="26"/>
      <c r="RK777" s="26"/>
      <c r="RL777" s="26"/>
      <c r="RM777" s="26"/>
      <c r="RN777" s="26"/>
      <c r="RO777" s="26"/>
      <c r="RP777" s="26"/>
      <c r="RQ777" s="26"/>
      <c r="RR777" s="26"/>
      <c r="RS777" s="26"/>
      <c r="RT777" s="26"/>
      <c r="RU777" s="26"/>
      <c r="RV777" s="26"/>
      <c r="RW777" s="26"/>
      <c r="RX777" s="26"/>
      <c r="RY777" s="26"/>
      <c r="RZ777" s="26"/>
      <c r="SA777" s="26"/>
      <c r="SB777" s="26"/>
      <c r="SC777" s="26"/>
      <c r="SD777" s="26"/>
      <c r="SE777" s="26"/>
      <c r="SF777" s="26"/>
      <c r="SG777" s="26"/>
      <c r="SH777" s="26"/>
      <c r="SI777" s="26"/>
      <c r="SJ777" s="26"/>
      <c r="SK777" s="26"/>
      <c r="SL777" s="26"/>
      <c r="SM777" s="26"/>
      <c r="SN777" s="26"/>
      <c r="SO777" s="26"/>
      <c r="SP777" s="26"/>
      <c r="AAV777" s="26"/>
      <c r="AAW777" s="26"/>
      <c r="AAX777" s="26"/>
      <c r="AAY777" s="26"/>
      <c r="AAZ777" s="26"/>
      <c r="ABA777" s="26"/>
      <c r="ABB777" s="26"/>
      <c r="ABC777" s="26"/>
      <c r="ABD777" s="26"/>
      <c r="ABE777" s="26"/>
      <c r="ABF777" s="26"/>
      <c r="ABG777" s="26"/>
      <c r="ABH777" s="26"/>
      <c r="ABI777" s="26"/>
      <c r="ABJ777" s="26"/>
      <c r="ABK777" s="26"/>
      <c r="ABL777" s="26"/>
      <c r="ABM777" s="26"/>
      <c r="ABN777" s="26"/>
      <c r="ABO777" s="26"/>
      <c r="ABP777" s="26"/>
      <c r="ABQ777" s="26"/>
      <c r="ABR777" s="26"/>
      <c r="ABS777" s="26"/>
      <c r="ABT777" s="26"/>
      <c r="ABU777" s="26"/>
      <c r="ABV777" s="26"/>
      <c r="ABW777" s="26"/>
      <c r="ABX777" s="26"/>
      <c r="ABY777" s="26"/>
      <c r="ABZ777" s="26"/>
      <c r="ACA777" s="26"/>
      <c r="ACB777" s="26"/>
      <c r="ACC777" s="26"/>
      <c r="ACD777" s="26"/>
      <c r="ACE777" s="26"/>
      <c r="ACF777" s="26"/>
      <c r="ACG777" s="26"/>
      <c r="ACH777" s="26"/>
      <c r="ACI777" s="26"/>
      <c r="ACJ777" s="26"/>
      <c r="ACK777" s="26"/>
      <c r="ACL777" s="26"/>
      <c r="ACM777" s="26"/>
      <c r="ACN777" s="26"/>
      <c r="ACO777" s="26"/>
      <c r="ACP777" s="26"/>
      <c r="ACQ777" s="26"/>
      <c r="ACR777" s="26"/>
      <c r="ACS777" s="26"/>
      <c r="ACT777" s="26"/>
      <c r="ACU777" s="26"/>
      <c r="ACV777" s="26"/>
      <c r="ACW777" s="26"/>
      <c r="ACX777" s="26"/>
      <c r="ACY777" s="26"/>
      <c r="ACZ777" s="26"/>
      <c r="ADA777" s="26"/>
      <c r="ADB777" s="26"/>
      <c r="ADC777" s="26"/>
      <c r="ADD777" s="26"/>
      <c r="ADE777" s="26"/>
      <c r="ADF777" s="26"/>
      <c r="ADG777" s="26"/>
      <c r="ADH777" s="26"/>
      <c r="ADI777" s="26"/>
      <c r="ADJ777" s="26"/>
      <c r="ADK777" s="26"/>
      <c r="ADL777" s="26"/>
      <c r="ADM777" s="26"/>
      <c r="ADN777" s="26"/>
      <c r="ADO777" s="26"/>
      <c r="ADP777" s="26"/>
      <c r="ADQ777" s="26"/>
      <c r="ADR777" s="26"/>
      <c r="ADS777" s="26"/>
      <c r="ADT777" s="26"/>
      <c r="ADU777" s="26"/>
      <c r="ADV777" s="26"/>
      <c r="ADW777" s="26"/>
      <c r="ADX777" s="26"/>
      <c r="ADY777" s="26"/>
      <c r="ADZ777" s="26"/>
      <c r="AEA777" s="26"/>
      <c r="AEB777" s="26"/>
      <c r="AEC777" s="26"/>
      <c r="AED777" s="26"/>
      <c r="AEE777" s="26"/>
      <c r="AEF777" s="26"/>
      <c r="AEG777" s="26"/>
      <c r="AEH777" s="26"/>
      <c r="AEI777" s="26"/>
      <c r="AEJ777" s="26"/>
      <c r="AEK777" s="26"/>
      <c r="AEL777" s="26"/>
      <c r="AEM777" s="26"/>
      <c r="AEN777" s="26"/>
      <c r="AEO777" s="26"/>
      <c r="AEP777" s="26"/>
      <c r="AEQ777" s="26"/>
      <c r="AER777" s="26"/>
      <c r="AES777" s="26"/>
      <c r="AET777" s="26"/>
      <c r="AEU777" s="26"/>
      <c r="AEV777" s="26"/>
      <c r="AEW777" s="26"/>
      <c r="AEX777" s="26"/>
      <c r="AEY777" s="26"/>
      <c r="AEZ777" s="26"/>
      <c r="AFA777" s="26"/>
      <c r="AFB777" s="26"/>
      <c r="AFC777" s="26"/>
      <c r="AFD777" s="26"/>
      <c r="AFE777" s="26"/>
      <c r="AFF777" s="26"/>
      <c r="AFG777" s="26"/>
      <c r="AFH777" s="26"/>
      <c r="AFI777" s="26"/>
      <c r="AFJ777" s="26"/>
      <c r="AFK777" s="26"/>
      <c r="AFL777" s="26"/>
      <c r="AFM777" s="26"/>
      <c r="AFN777" s="26"/>
      <c r="AFO777" s="26"/>
      <c r="AFP777" s="26"/>
      <c r="AFQ777" s="26"/>
      <c r="AFR777" s="26"/>
      <c r="AFS777" s="26"/>
      <c r="AFT777" s="26"/>
      <c r="AFU777" s="26"/>
      <c r="AFV777" s="26"/>
      <c r="AFW777" s="26"/>
      <c r="AFX777" s="26"/>
      <c r="AFY777" s="26"/>
      <c r="AFZ777" s="26"/>
      <c r="AGA777" s="26"/>
      <c r="AGB777" s="26"/>
      <c r="AGC777" s="26"/>
      <c r="AGD777" s="26"/>
      <c r="AGE777" s="26"/>
      <c r="AGF777" s="26"/>
      <c r="AGG777" s="26"/>
      <c r="AGH777" s="26"/>
      <c r="AGI777" s="26"/>
      <c r="AGJ777" s="26"/>
      <c r="AGK777" s="26"/>
      <c r="AGL777" s="26"/>
      <c r="AGM777" s="26"/>
      <c r="AGN777" s="26"/>
      <c r="AGO777" s="26"/>
    </row>
    <row r="778" spans="371:873" x14ac:dyDescent="0.25">
      <c r="NG778" s="26"/>
      <c r="NH778" s="26"/>
      <c r="NI778" s="26"/>
      <c r="NJ778" s="26"/>
      <c r="NK778" s="26"/>
      <c r="NL778" s="26"/>
      <c r="NM778" s="26"/>
      <c r="NN778" s="26"/>
      <c r="NO778" s="26"/>
      <c r="NP778" s="26"/>
      <c r="NQ778" s="26"/>
      <c r="NR778" s="26"/>
      <c r="NS778" s="26"/>
      <c r="NT778" s="26"/>
      <c r="NU778" s="26"/>
      <c r="NV778" s="26"/>
      <c r="NW778" s="26"/>
      <c r="NX778" s="26"/>
      <c r="NY778" s="26"/>
      <c r="NZ778" s="26"/>
      <c r="OA778" s="26"/>
      <c r="OB778" s="26"/>
      <c r="OC778" s="26"/>
      <c r="OD778" s="26"/>
      <c r="OE778" s="26"/>
      <c r="OF778" s="26"/>
      <c r="OG778" s="26"/>
      <c r="OH778" s="26"/>
      <c r="OI778" s="26"/>
      <c r="OJ778" s="26"/>
      <c r="OK778" s="26"/>
      <c r="OL778" s="26"/>
      <c r="OM778" s="26"/>
      <c r="ON778" s="26"/>
      <c r="OO778" s="26"/>
      <c r="OP778" s="26"/>
      <c r="OQ778" s="26"/>
      <c r="OR778" s="26"/>
      <c r="OS778" s="26"/>
      <c r="OT778" s="26"/>
      <c r="OU778" s="26"/>
      <c r="OV778" s="26"/>
      <c r="OW778" s="26"/>
      <c r="OX778" s="26"/>
      <c r="OY778" s="26"/>
      <c r="OZ778" s="26"/>
      <c r="PA778" s="26"/>
      <c r="PB778" s="26"/>
      <c r="PC778" s="26"/>
      <c r="PD778" s="26"/>
      <c r="PE778" s="26"/>
      <c r="PF778" s="26"/>
      <c r="PG778" s="26"/>
      <c r="PH778" s="26"/>
      <c r="PI778" s="26"/>
      <c r="PJ778" s="26"/>
      <c r="PK778" s="26"/>
      <c r="PL778" s="26"/>
      <c r="PM778" s="26"/>
      <c r="PN778" s="26"/>
      <c r="PO778" s="26"/>
      <c r="PP778" s="26"/>
      <c r="PQ778" s="26"/>
      <c r="PR778" s="26"/>
      <c r="PS778" s="26"/>
      <c r="PT778" s="26"/>
      <c r="PU778" s="26"/>
      <c r="PV778" s="26"/>
      <c r="PW778" s="26"/>
      <c r="PX778" s="26"/>
      <c r="PY778" s="26"/>
      <c r="PZ778" s="26"/>
      <c r="QA778" s="26"/>
      <c r="QB778" s="26"/>
      <c r="QC778" s="26"/>
      <c r="QD778" s="26"/>
      <c r="QE778" s="26"/>
      <c r="QF778" s="26"/>
      <c r="QG778" s="26"/>
      <c r="QH778" s="26"/>
      <c r="QI778" s="26"/>
      <c r="QJ778" s="26"/>
      <c r="QK778" s="26"/>
      <c r="QL778" s="26"/>
      <c r="QM778" s="26"/>
      <c r="QN778" s="26"/>
      <c r="QO778" s="26"/>
      <c r="QP778" s="26"/>
      <c r="QQ778" s="26"/>
      <c r="QR778" s="26"/>
      <c r="QS778" s="26"/>
      <c r="QT778" s="26"/>
      <c r="QU778" s="26"/>
      <c r="QV778" s="26"/>
      <c r="QW778" s="26"/>
      <c r="QX778" s="26"/>
      <c r="QY778" s="26"/>
      <c r="QZ778" s="26"/>
      <c r="RA778" s="26"/>
      <c r="RB778" s="26"/>
      <c r="RC778" s="26"/>
      <c r="RD778" s="26"/>
      <c r="RE778" s="26"/>
      <c r="RF778" s="26"/>
      <c r="RG778" s="26"/>
      <c r="RH778" s="26"/>
      <c r="RI778" s="26"/>
      <c r="RJ778" s="26"/>
      <c r="RK778" s="26"/>
      <c r="RL778" s="26"/>
      <c r="RM778" s="26"/>
      <c r="RN778" s="26"/>
      <c r="RO778" s="26"/>
      <c r="RP778" s="26"/>
      <c r="RQ778" s="26"/>
      <c r="RR778" s="26"/>
      <c r="RS778" s="26"/>
      <c r="RT778" s="26"/>
      <c r="RU778" s="26"/>
      <c r="RV778" s="26"/>
      <c r="RW778" s="26"/>
      <c r="RX778" s="26"/>
      <c r="RY778" s="26"/>
      <c r="RZ778" s="26"/>
      <c r="SA778" s="26"/>
      <c r="SB778" s="26"/>
      <c r="SC778" s="26"/>
      <c r="SD778" s="26"/>
      <c r="SE778" s="26"/>
      <c r="SF778" s="26"/>
      <c r="SG778" s="26"/>
      <c r="SH778" s="26"/>
      <c r="SI778" s="26"/>
      <c r="SJ778" s="26"/>
      <c r="SK778" s="26"/>
      <c r="SL778" s="26"/>
      <c r="SM778" s="26"/>
      <c r="SN778" s="26"/>
      <c r="SO778" s="26"/>
      <c r="SP778" s="26"/>
      <c r="AAV778" s="26"/>
      <c r="AAW778" s="26"/>
      <c r="AAX778" s="26"/>
      <c r="AAY778" s="26"/>
      <c r="AAZ778" s="26"/>
      <c r="ABA778" s="26"/>
      <c r="ABB778" s="26"/>
      <c r="ABC778" s="26"/>
      <c r="ABD778" s="26"/>
      <c r="ABE778" s="26"/>
      <c r="ABF778" s="26"/>
      <c r="ABG778" s="26"/>
      <c r="ABH778" s="26"/>
      <c r="ABI778" s="26"/>
      <c r="ABJ778" s="26"/>
      <c r="ABK778" s="26"/>
      <c r="ABL778" s="26"/>
      <c r="ABM778" s="26"/>
      <c r="ABN778" s="26"/>
      <c r="ABO778" s="26"/>
      <c r="ABP778" s="26"/>
      <c r="ABQ778" s="26"/>
      <c r="ABR778" s="26"/>
      <c r="ABS778" s="26"/>
      <c r="ABT778" s="26"/>
      <c r="ABU778" s="26"/>
      <c r="ABV778" s="26"/>
      <c r="ABW778" s="26"/>
      <c r="ABX778" s="26"/>
      <c r="ABY778" s="26"/>
      <c r="ABZ778" s="26"/>
      <c r="ACA778" s="26"/>
      <c r="ACB778" s="26"/>
      <c r="ACC778" s="26"/>
      <c r="ACD778" s="26"/>
      <c r="ACE778" s="26"/>
      <c r="ACF778" s="26"/>
      <c r="ACG778" s="26"/>
      <c r="ACH778" s="26"/>
      <c r="ACI778" s="26"/>
      <c r="ACJ778" s="26"/>
      <c r="ACK778" s="26"/>
      <c r="ACL778" s="26"/>
      <c r="ACM778" s="26"/>
      <c r="ACN778" s="26"/>
      <c r="ACO778" s="26"/>
      <c r="ACP778" s="26"/>
      <c r="ACQ778" s="26"/>
      <c r="ACR778" s="26"/>
      <c r="ACS778" s="26"/>
      <c r="ACT778" s="26"/>
      <c r="ACU778" s="26"/>
      <c r="ACV778" s="26"/>
      <c r="ACW778" s="26"/>
      <c r="ACX778" s="26"/>
      <c r="ACY778" s="26"/>
      <c r="ACZ778" s="26"/>
      <c r="ADA778" s="26"/>
      <c r="ADB778" s="26"/>
      <c r="ADC778" s="26"/>
      <c r="ADD778" s="26"/>
      <c r="ADE778" s="26"/>
      <c r="ADF778" s="26"/>
      <c r="ADG778" s="26"/>
      <c r="ADH778" s="26"/>
      <c r="ADI778" s="26"/>
      <c r="ADJ778" s="26"/>
      <c r="ADK778" s="26"/>
      <c r="ADL778" s="26"/>
      <c r="ADM778" s="26"/>
      <c r="ADN778" s="26"/>
      <c r="ADO778" s="26"/>
      <c r="ADP778" s="26"/>
      <c r="ADQ778" s="26"/>
      <c r="ADR778" s="26"/>
      <c r="ADS778" s="26"/>
      <c r="ADT778" s="26"/>
      <c r="ADU778" s="26"/>
      <c r="ADV778" s="26"/>
      <c r="ADW778" s="26"/>
      <c r="ADX778" s="26"/>
      <c r="ADY778" s="26"/>
      <c r="ADZ778" s="26"/>
      <c r="AEA778" s="26"/>
      <c r="AEB778" s="26"/>
      <c r="AEC778" s="26"/>
      <c r="AED778" s="26"/>
      <c r="AEE778" s="26"/>
      <c r="AEF778" s="26"/>
      <c r="AEG778" s="26"/>
      <c r="AEH778" s="26"/>
      <c r="AEI778" s="26"/>
      <c r="AEJ778" s="26"/>
      <c r="AEK778" s="26"/>
      <c r="AEL778" s="26"/>
      <c r="AEM778" s="26"/>
      <c r="AEN778" s="26"/>
      <c r="AEO778" s="26"/>
      <c r="AEP778" s="26"/>
      <c r="AEQ778" s="26"/>
      <c r="AER778" s="26"/>
      <c r="AES778" s="26"/>
      <c r="AET778" s="26"/>
      <c r="AEU778" s="26"/>
      <c r="AEV778" s="26"/>
      <c r="AEW778" s="26"/>
      <c r="AEX778" s="26"/>
      <c r="AEY778" s="26"/>
      <c r="AEZ778" s="26"/>
      <c r="AFA778" s="26"/>
      <c r="AFB778" s="26"/>
      <c r="AFC778" s="26"/>
      <c r="AFD778" s="26"/>
      <c r="AFE778" s="26"/>
      <c r="AFF778" s="26"/>
      <c r="AFG778" s="26"/>
      <c r="AFH778" s="26"/>
      <c r="AFI778" s="26"/>
      <c r="AFJ778" s="26"/>
      <c r="AFK778" s="26"/>
      <c r="AFL778" s="26"/>
      <c r="AFM778" s="26"/>
      <c r="AFN778" s="26"/>
      <c r="AFO778" s="26"/>
      <c r="AFP778" s="26"/>
      <c r="AFQ778" s="26"/>
      <c r="AFR778" s="26"/>
      <c r="AFS778" s="26"/>
      <c r="AFT778" s="26"/>
      <c r="AFU778" s="26"/>
      <c r="AFV778" s="26"/>
      <c r="AFW778" s="26"/>
      <c r="AFX778" s="26"/>
      <c r="AFY778" s="26"/>
      <c r="AFZ778" s="26"/>
      <c r="AGA778" s="26"/>
      <c r="AGB778" s="26"/>
      <c r="AGC778" s="26"/>
      <c r="AGD778" s="26"/>
      <c r="AGE778" s="26"/>
      <c r="AGF778" s="26"/>
      <c r="AGG778" s="26"/>
      <c r="AGH778" s="26"/>
      <c r="AGI778" s="26"/>
      <c r="AGJ778" s="26"/>
      <c r="AGK778" s="26"/>
      <c r="AGL778" s="26"/>
      <c r="AGM778" s="26"/>
      <c r="AGN778" s="26"/>
      <c r="AGO778" s="26"/>
    </row>
    <row r="779" spans="371:873" x14ac:dyDescent="0.25">
      <c r="NG779" s="26"/>
      <c r="NH779" s="26"/>
      <c r="NI779" s="26"/>
      <c r="NJ779" s="26"/>
      <c r="NK779" s="26"/>
      <c r="NL779" s="26"/>
      <c r="NM779" s="26"/>
      <c r="NN779" s="26"/>
      <c r="NO779" s="26"/>
      <c r="NP779" s="26"/>
      <c r="NQ779" s="26"/>
      <c r="NR779" s="26"/>
      <c r="NS779" s="26"/>
      <c r="NT779" s="26"/>
      <c r="NU779" s="26"/>
      <c r="NV779" s="26"/>
      <c r="NW779" s="26"/>
      <c r="NX779" s="26"/>
      <c r="NY779" s="26"/>
      <c r="NZ779" s="26"/>
      <c r="OA779" s="26"/>
      <c r="OB779" s="26"/>
      <c r="OC779" s="26"/>
      <c r="OD779" s="26"/>
      <c r="OE779" s="26"/>
      <c r="OF779" s="26"/>
      <c r="OG779" s="26"/>
      <c r="OH779" s="26"/>
      <c r="OI779" s="26"/>
      <c r="OJ779" s="26"/>
      <c r="OK779" s="26"/>
      <c r="OL779" s="26"/>
      <c r="OM779" s="26"/>
      <c r="ON779" s="26"/>
      <c r="OO779" s="26"/>
      <c r="OP779" s="26"/>
      <c r="OQ779" s="26"/>
      <c r="OR779" s="26"/>
      <c r="OS779" s="26"/>
      <c r="OT779" s="26"/>
      <c r="OU779" s="26"/>
      <c r="OV779" s="26"/>
      <c r="OW779" s="26"/>
      <c r="OX779" s="26"/>
      <c r="OY779" s="26"/>
      <c r="OZ779" s="26"/>
      <c r="PA779" s="26"/>
      <c r="PB779" s="26"/>
      <c r="PC779" s="26"/>
      <c r="PD779" s="26"/>
      <c r="PE779" s="26"/>
      <c r="PF779" s="26"/>
      <c r="PG779" s="26"/>
      <c r="PH779" s="26"/>
      <c r="PI779" s="26"/>
      <c r="PJ779" s="26"/>
      <c r="PK779" s="26"/>
      <c r="PL779" s="26"/>
      <c r="PM779" s="26"/>
      <c r="PN779" s="26"/>
      <c r="PO779" s="26"/>
      <c r="PP779" s="26"/>
      <c r="PQ779" s="26"/>
      <c r="PR779" s="26"/>
      <c r="PS779" s="26"/>
      <c r="PT779" s="26"/>
      <c r="PU779" s="26"/>
      <c r="PV779" s="26"/>
      <c r="PW779" s="26"/>
      <c r="PX779" s="26"/>
      <c r="PY779" s="26"/>
      <c r="PZ779" s="26"/>
      <c r="QA779" s="26"/>
      <c r="QB779" s="26"/>
      <c r="QC779" s="26"/>
      <c r="QD779" s="26"/>
      <c r="QE779" s="26"/>
      <c r="QF779" s="26"/>
      <c r="QG779" s="26"/>
      <c r="QH779" s="26"/>
      <c r="QI779" s="26"/>
      <c r="QJ779" s="26"/>
      <c r="QK779" s="26"/>
      <c r="QL779" s="26"/>
      <c r="QM779" s="26"/>
      <c r="QN779" s="26"/>
      <c r="QO779" s="26"/>
      <c r="QP779" s="26"/>
      <c r="QQ779" s="26"/>
      <c r="QR779" s="26"/>
      <c r="QS779" s="26"/>
      <c r="QT779" s="26"/>
      <c r="QU779" s="26"/>
      <c r="QV779" s="26"/>
      <c r="QW779" s="26"/>
      <c r="QX779" s="26"/>
      <c r="QY779" s="26"/>
      <c r="QZ779" s="26"/>
      <c r="RA779" s="26"/>
      <c r="RB779" s="26"/>
      <c r="RC779" s="26"/>
      <c r="RD779" s="26"/>
      <c r="RE779" s="26"/>
      <c r="RF779" s="26"/>
      <c r="RG779" s="26"/>
      <c r="RH779" s="26"/>
      <c r="RI779" s="26"/>
      <c r="RJ779" s="26"/>
      <c r="RK779" s="26"/>
      <c r="RL779" s="26"/>
      <c r="RM779" s="26"/>
      <c r="RN779" s="26"/>
      <c r="RO779" s="26"/>
      <c r="RP779" s="26"/>
      <c r="RQ779" s="26"/>
      <c r="RR779" s="26"/>
      <c r="RS779" s="26"/>
      <c r="RT779" s="26"/>
      <c r="RU779" s="26"/>
      <c r="RV779" s="26"/>
      <c r="RW779" s="26"/>
      <c r="RX779" s="26"/>
      <c r="RY779" s="26"/>
      <c r="RZ779" s="26"/>
      <c r="SA779" s="26"/>
      <c r="SB779" s="26"/>
      <c r="SC779" s="26"/>
      <c r="SD779" s="26"/>
      <c r="SE779" s="26"/>
      <c r="SF779" s="26"/>
      <c r="SG779" s="26"/>
      <c r="SH779" s="26"/>
      <c r="SI779" s="26"/>
      <c r="SJ779" s="26"/>
      <c r="SK779" s="26"/>
      <c r="SL779" s="26"/>
      <c r="SM779" s="26"/>
      <c r="SN779" s="26"/>
      <c r="SO779" s="26"/>
      <c r="SP779" s="26"/>
      <c r="AAV779" s="26"/>
      <c r="AAW779" s="26"/>
      <c r="AAX779" s="26"/>
      <c r="AAY779" s="26"/>
      <c r="AAZ779" s="26"/>
      <c r="ABA779" s="26"/>
      <c r="ABB779" s="26"/>
      <c r="ABC779" s="26"/>
      <c r="ABD779" s="26"/>
      <c r="ABE779" s="26"/>
      <c r="ABF779" s="26"/>
      <c r="ABG779" s="26"/>
      <c r="ABH779" s="26"/>
      <c r="ABI779" s="26"/>
      <c r="ABJ779" s="26"/>
      <c r="ABK779" s="26"/>
      <c r="ABL779" s="26"/>
      <c r="ABM779" s="26"/>
      <c r="ABN779" s="26"/>
      <c r="ABO779" s="26"/>
      <c r="ABP779" s="26"/>
      <c r="ABQ779" s="26"/>
      <c r="ABR779" s="26"/>
      <c r="ABS779" s="26"/>
      <c r="ABT779" s="26"/>
      <c r="ABU779" s="26"/>
      <c r="ABV779" s="26"/>
      <c r="ABW779" s="26"/>
      <c r="ABX779" s="26"/>
      <c r="ABY779" s="26"/>
      <c r="ABZ779" s="26"/>
      <c r="ACA779" s="26"/>
      <c r="ACB779" s="26"/>
      <c r="ACC779" s="26"/>
      <c r="ACD779" s="26"/>
      <c r="ACE779" s="26"/>
      <c r="ACF779" s="26"/>
      <c r="ACG779" s="26"/>
      <c r="ACH779" s="26"/>
      <c r="ACI779" s="26"/>
      <c r="ACJ779" s="26"/>
      <c r="ACK779" s="26"/>
      <c r="ACL779" s="26"/>
      <c r="ACM779" s="26"/>
      <c r="ACN779" s="26"/>
      <c r="ACO779" s="26"/>
      <c r="ACP779" s="26"/>
      <c r="ACQ779" s="26"/>
      <c r="ACR779" s="26"/>
      <c r="ACS779" s="26"/>
      <c r="ACT779" s="26"/>
      <c r="ACU779" s="26"/>
      <c r="ACV779" s="26"/>
      <c r="ACW779" s="26"/>
      <c r="ACX779" s="26"/>
      <c r="ACY779" s="26"/>
      <c r="ACZ779" s="26"/>
      <c r="ADA779" s="26"/>
      <c r="ADB779" s="26"/>
      <c r="ADC779" s="26"/>
      <c r="ADD779" s="26"/>
      <c r="ADE779" s="26"/>
      <c r="ADF779" s="26"/>
      <c r="ADG779" s="26"/>
      <c r="ADH779" s="26"/>
      <c r="ADI779" s="26"/>
      <c r="ADJ779" s="26"/>
      <c r="ADK779" s="26"/>
      <c r="ADL779" s="26"/>
      <c r="ADM779" s="26"/>
      <c r="ADN779" s="26"/>
      <c r="ADO779" s="26"/>
      <c r="ADP779" s="26"/>
      <c r="ADQ779" s="26"/>
      <c r="ADR779" s="26"/>
      <c r="ADS779" s="26"/>
      <c r="ADT779" s="26"/>
      <c r="ADU779" s="26"/>
      <c r="ADV779" s="26"/>
      <c r="ADW779" s="26"/>
      <c r="ADX779" s="26"/>
      <c r="ADY779" s="26"/>
      <c r="ADZ779" s="26"/>
      <c r="AEA779" s="26"/>
      <c r="AEB779" s="26"/>
      <c r="AEC779" s="26"/>
      <c r="AED779" s="26"/>
      <c r="AEE779" s="26"/>
      <c r="AEF779" s="26"/>
      <c r="AEG779" s="26"/>
      <c r="AEH779" s="26"/>
      <c r="AEI779" s="26"/>
      <c r="AEJ779" s="26"/>
      <c r="AEK779" s="26"/>
      <c r="AEL779" s="26"/>
      <c r="AEM779" s="26"/>
      <c r="AEN779" s="26"/>
      <c r="AEO779" s="26"/>
      <c r="AEP779" s="26"/>
      <c r="AEQ779" s="26"/>
      <c r="AER779" s="26"/>
      <c r="AES779" s="26"/>
      <c r="AET779" s="26"/>
      <c r="AEU779" s="26"/>
      <c r="AEV779" s="26"/>
      <c r="AEW779" s="26"/>
      <c r="AEX779" s="26"/>
      <c r="AEY779" s="26"/>
      <c r="AEZ779" s="26"/>
      <c r="AFA779" s="26"/>
      <c r="AFB779" s="26"/>
      <c r="AFC779" s="26"/>
      <c r="AFD779" s="26"/>
      <c r="AFE779" s="26"/>
      <c r="AFF779" s="26"/>
      <c r="AFG779" s="26"/>
      <c r="AFH779" s="26"/>
      <c r="AFI779" s="26"/>
      <c r="AFJ779" s="26"/>
      <c r="AFK779" s="26"/>
      <c r="AFL779" s="26"/>
      <c r="AFM779" s="26"/>
      <c r="AFN779" s="26"/>
      <c r="AFO779" s="26"/>
      <c r="AFP779" s="26"/>
      <c r="AFQ779" s="26"/>
      <c r="AFR779" s="26"/>
      <c r="AFS779" s="26"/>
      <c r="AFT779" s="26"/>
      <c r="AFU779" s="26"/>
      <c r="AFV779" s="26"/>
      <c r="AFW779" s="26"/>
      <c r="AFX779" s="26"/>
      <c r="AFY779" s="26"/>
      <c r="AFZ779" s="26"/>
      <c r="AGA779" s="26"/>
      <c r="AGB779" s="26"/>
      <c r="AGC779" s="26"/>
      <c r="AGD779" s="26"/>
      <c r="AGE779" s="26"/>
      <c r="AGF779" s="26"/>
      <c r="AGG779" s="26"/>
      <c r="AGH779" s="26"/>
      <c r="AGI779" s="26"/>
      <c r="AGJ779" s="26"/>
      <c r="AGK779" s="26"/>
      <c r="AGL779" s="26"/>
      <c r="AGM779" s="26"/>
      <c r="AGN779" s="26"/>
      <c r="AGO779" s="26"/>
    </row>
    <row r="780" spans="371:873" x14ac:dyDescent="0.25">
      <c r="NG780" s="26"/>
      <c r="NH780" s="26"/>
      <c r="NI780" s="26"/>
      <c r="NJ780" s="26"/>
      <c r="NK780" s="26"/>
      <c r="NL780" s="26"/>
      <c r="NM780" s="26"/>
      <c r="NN780" s="26"/>
      <c r="NO780" s="26"/>
      <c r="NP780" s="26"/>
      <c r="NQ780" s="26"/>
      <c r="NR780" s="26"/>
      <c r="NS780" s="26"/>
      <c r="NT780" s="26"/>
      <c r="NU780" s="26"/>
      <c r="NV780" s="26"/>
      <c r="NW780" s="26"/>
      <c r="NX780" s="26"/>
      <c r="NY780" s="26"/>
      <c r="NZ780" s="26"/>
      <c r="OA780" s="26"/>
      <c r="OB780" s="26"/>
      <c r="OC780" s="26"/>
      <c r="OD780" s="26"/>
      <c r="OE780" s="26"/>
      <c r="OF780" s="26"/>
      <c r="OG780" s="26"/>
      <c r="OH780" s="26"/>
      <c r="OI780" s="26"/>
      <c r="OJ780" s="26"/>
      <c r="OK780" s="26"/>
      <c r="OL780" s="26"/>
      <c r="OM780" s="26"/>
      <c r="ON780" s="26"/>
      <c r="OO780" s="26"/>
      <c r="OP780" s="26"/>
      <c r="OQ780" s="26"/>
      <c r="OR780" s="26"/>
      <c r="OS780" s="26"/>
      <c r="OT780" s="26"/>
      <c r="OU780" s="26"/>
      <c r="OV780" s="26"/>
      <c r="OW780" s="26"/>
      <c r="OX780" s="26"/>
      <c r="OY780" s="26"/>
      <c r="OZ780" s="26"/>
      <c r="PA780" s="26"/>
      <c r="PB780" s="26"/>
      <c r="PC780" s="26"/>
      <c r="PD780" s="26"/>
      <c r="PE780" s="26"/>
      <c r="PF780" s="26"/>
      <c r="PG780" s="26"/>
      <c r="PH780" s="26"/>
      <c r="PI780" s="26"/>
      <c r="PJ780" s="26"/>
      <c r="PK780" s="26"/>
      <c r="PL780" s="26"/>
      <c r="PM780" s="26"/>
      <c r="PN780" s="26"/>
      <c r="PO780" s="26"/>
      <c r="PP780" s="26"/>
      <c r="PQ780" s="26"/>
      <c r="PR780" s="26"/>
      <c r="PS780" s="26"/>
      <c r="PT780" s="26"/>
      <c r="PU780" s="26"/>
      <c r="PV780" s="26"/>
      <c r="PW780" s="26"/>
      <c r="PX780" s="26"/>
      <c r="PY780" s="26"/>
      <c r="PZ780" s="26"/>
      <c r="QA780" s="26"/>
      <c r="QB780" s="26"/>
      <c r="QC780" s="26"/>
      <c r="QD780" s="26"/>
      <c r="QE780" s="26"/>
      <c r="QF780" s="26"/>
      <c r="QG780" s="26"/>
      <c r="QH780" s="26"/>
      <c r="QI780" s="26"/>
      <c r="QJ780" s="26"/>
      <c r="QK780" s="26"/>
      <c r="QL780" s="26"/>
      <c r="QM780" s="26"/>
      <c r="QN780" s="26"/>
      <c r="QO780" s="26"/>
      <c r="QP780" s="26"/>
      <c r="QQ780" s="26"/>
      <c r="QR780" s="26"/>
      <c r="QS780" s="26"/>
      <c r="QT780" s="26"/>
      <c r="QU780" s="26"/>
      <c r="QV780" s="26"/>
      <c r="QW780" s="26"/>
      <c r="QX780" s="26"/>
      <c r="QY780" s="26"/>
      <c r="QZ780" s="26"/>
      <c r="RA780" s="26"/>
      <c r="RB780" s="26"/>
      <c r="RC780" s="26"/>
      <c r="RD780" s="26"/>
      <c r="RE780" s="26"/>
      <c r="RF780" s="26"/>
      <c r="RG780" s="26"/>
      <c r="RH780" s="26"/>
      <c r="RI780" s="26"/>
      <c r="RJ780" s="26"/>
      <c r="RK780" s="26"/>
      <c r="RL780" s="26"/>
      <c r="RM780" s="26"/>
      <c r="RN780" s="26"/>
      <c r="RO780" s="26"/>
      <c r="RP780" s="26"/>
      <c r="RQ780" s="26"/>
      <c r="RR780" s="26"/>
      <c r="RS780" s="26"/>
      <c r="RT780" s="26"/>
      <c r="RU780" s="26"/>
      <c r="RV780" s="26"/>
      <c r="RW780" s="26"/>
      <c r="RX780" s="26"/>
      <c r="RY780" s="26"/>
      <c r="RZ780" s="26"/>
      <c r="SA780" s="26"/>
      <c r="SB780" s="26"/>
      <c r="SC780" s="26"/>
      <c r="SD780" s="26"/>
      <c r="SE780" s="26"/>
      <c r="SF780" s="26"/>
      <c r="SG780" s="26"/>
      <c r="SH780" s="26"/>
      <c r="SI780" s="26"/>
      <c r="SJ780" s="26"/>
      <c r="SK780" s="26"/>
      <c r="SL780" s="26"/>
      <c r="SM780" s="26"/>
      <c r="SN780" s="26"/>
      <c r="SO780" s="26"/>
      <c r="SP780" s="26"/>
      <c r="AAV780" s="26"/>
      <c r="AAW780" s="26"/>
      <c r="AAX780" s="26"/>
      <c r="AAY780" s="26"/>
      <c r="AAZ780" s="26"/>
      <c r="ABA780" s="26"/>
      <c r="ABB780" s="26"/>
      <c r="ABC780" s="26"/>
      <c r="ABD780" s="26"/>
      <c r="ABE780" s="26"/>
      <c r="ABF780" s="26"/>
      <c r="ABG780" s="26"/>
      <c r="ABH780" s="26"/>
      <c r="ABI780" s="26"/>
      <c r="ABJ780" s="26"/>
      <c r="ABK780" s="26"/>
      <c r="ABL780" s="26"/>
      <c r="ABM780" s="26"/>
      <c r="ABN780" s="26"/>
      <c r="ABO780" s="26"/>
      <c r="ABP780" s="26"/>
      <c r="ABQ780" s="26"/>
      <c r="ABR780" s="26"/>
      <c r="ABS780" s="26"/>
      <c r="ABT780" s="26"/>
      <c r="ABU780" s="26"/>
      <c r="ABV780" s="26"/>
      <c r="ABW780" s="26"/>
      <c r="ABX780" s="26"/>
      <c r="ABY780" s="26"/>
      <c r="ABZ780" s="26"/>
      <c r="ACA780" s="26"/>
      <c r="ACB780" s="26"/>
      <c r="ACC780" s="26"/>
      <c r="ACD780" s="26"/>
      <c r="ACE780" s="26"/>
      <c r="ACF780" s="26"/>
      <c r="ACG780" s="26"/>
      <c r="ACH780" s="26"/>
      <c r="ACI780" s="26"/>
      <c r="ACJ780" s="26"/>
      <c r="ACK780" s="26"/>
      <c r="ACL780" s="26"/>
      <c r="ACM780" s="26"/>
      <c r="ACN780" s="26"/>
      <c r="ACO780" s="26"/>
      <c r="ACP780" s="26"/>
      <c r="ACQ780" s="26"/>
      <c r="ACR780" s="26"/>
      <c r="ACS780" s="26"/>
      <c r="ACT780" s="26"/>
      <c r="ACU780" s="26"/>
      <c r="ACV780" s="26"/>
      <c r="ACW780" s="26"/>
      <c r="ACX780" s="26"/>
      <c r="ACY780" s="26"/>
      <c r="ACZ780" s="26"/>
      <c r="ADA780" s="26"/>
      <c r="ADB780" s="26"/>
      <c r="ADC780" s="26"/>
      <c r="ADD780" s="26"/>
      <c r="ADE780" s="26"/>
      <c r="ADF780" s="26"/>
      <c r="ADG780" s="26"/>
      <c r="ADH780" s="26"/>
      <c r="ADI780" s="26"/>
      <c r="ADJ780" s="26"/>
      <c r="ADK780" s="26"/>
      <c r="ADL780" s="26"/>
      <c r="ADM780" s="26"/>
      <c r="ADN780" s="26"/>
      <c r="ADO780" s="26"/>
      <c r="ADP780" s="26"/>
      <c r="ADQ780" s="26"/>
      <c r="ADR780" s="26"/>
      <c r="ADS780" s="26"/>
      <c r="ADT780" s="26"/>
      <c r="ADU780" s="26"/>
      <c r="ADV780" s="26"/>
      <c r="ADW780" s="26"/>
      <c r="ADX780" s="26"/>
      <c r="ADY780" s="26"/>
      <c r="ADZ780" s="26"/>
      <c r="AEA780" s="26"/>
      <c r="AEB780" s="26"/>
      <c r="AEC780" s="26"/>
      <c r="AED780" s="26"/>
      <c r="AEE780" s="26"/>
      <c r="AEF780" s="26"/>
      <c r="AEG780" s="26"/>
      <c r="AEH780" s="26"/>
      <c r="AEI780" s="26"/>
      <c r="AEJ780" s="26"/>
      <c r="AEK780" s="26"/>
      <c r="AEL780" s="26"/>
      <c r="AEM780" s="26"/>
      <c r="AEN780" s="26"/>
      <c r="AEO780" s="26"/>
      <c r="AEP780" s="26"/>
      <c r="AEQ780" s="26"/>
      <c r="AER780" s="26"/>
      <c r="AES780" s="26"/>
      <c r="AET780" s="26"/>
      <c r="AEU780" s="26"/>
      <c r="AEV780" s="26"/>
      <c r="AEW780" s="26"/>
      <c r="AEX780" s="26"/>
      <c r="AEY780" s="26"/>
      <c r="AEZ780" s="26"/>
      <c r="AFA780" s="26"/>
      <c r="AFB780" s="26"/>
      <c r="AFC780" s="26"/>
      <c r="AFD780" s="26"/>
      <c r="AFE780" s="26"/>
      <c r="AFF780" s="26"/>
      <c r="AFG780" s="26"/>
      <c r="AFH780" s="26"/>
      <c r="AFI780" s="26"/>
      <c r="AFJ780" s="26"/>
      <c r="AFK780" s="26"/>
      <c r="AFL780" s="26"/>
      <c r="AFM780" s="26"/>
      <c r="AFN780" s="26"/>
      <c r="AFO780" s="26"/>
      <c r="AFP780" s="26"/>
      <c r="AFQ780" s="26"/>
      <c r="AFR780" s="26"/>
      <c r="AFS780" s="26"/>
      <c r="AFT780" s="26"/>
      <c r="AFU780" s="26"/>
      <c r="AFV780" s="26"/>
      <c r="AFW780" s="26"/>
      <c r="AFX780" s="26"/>
      <c r="AFY780" s="26"/>
      <c r="AFZ780" s="26"/>
      <c r="AGA780" s="26"/>
      <c r="AGB780" s="26"/>
      <c r="AGC780" s="26"/>
      <c r="AGD780" s="26"/>
      <c r="AGE780" s="26"/>
      <c r="AGF780" s="26"/>
      <c r="AGG780" s="26"/>
      <c r="AGH780" s="26"/>
      <c r="AGI780" s="26"/>
      <c r="AGJ780" s="26"/>
      <c r="AGK780" s="26"/>
      <c r="AGL780" s="26"/>
      <c r="AGM780" s="26"/>
      <c r="AGN780" s="26"/>
      <c r="AGO780" s="26"/>
    </row>
    <row r="781" spans="371:873" x14ac:dyDescent="0.25">
      <c r="NG781" s="26"/>
      <c r="NH781" s="26"/>
      <c r="NI781" s="26"/>
      <c r="NJ781" s="26"/>
      <c r="NK781" s="26"/>
      <c r="NL781" s="26"/>
      <c r="NM781" s="26"/>
      <c r="NN781" s="26"/>
      <c r="NO781" s="26"/>
      <c r="NP781" s="26"/>
      <c r="NQ781" s="26"/>
      <c r="NR781" s="26"/>
      <c r="NS781" s="26"/>
      <c r="NT781" s="26"/>
      <c r="NU781" s="26"/>
      <c r="NV781" s="26"/>
      <c r="NW781" s="26"/>
      <c r="NX781" s="26"/>
      <c r="NY781" s="26"/>
      <c r="NZ781" s="26"/>
      <c r="OA781" s="26"/>
      <c r="OB781" s="26"/>
      <c r="OC781" s="26"/>
      <c r="OD781" s="26"/>
      <c r="OE781" s="26"/>
      <c r="OF781" s="26"/>
      <c r="OG781" s="26"/>
      <c r="OH781" s="26"/>
      <c r="OI781" s="26"/>
      <c r="OJ781" s="26"/>
      <c r="OK781" s="26"/>
      <c r="OL781" s="26"/>
      <c r="OM781" s="26"/>
      <c r="ON781" s="26"/>
      <c r="OO781" s="26"/>
      <c r="OP781" s="26"/>
      <c r="OQ781" s="26"/>
      <c r="OR781" s="26"/>
      <c r="OS781" s="26"/>
      <c r="OT781" s="26"/>
      <c r="OU781" s="26"/>
      <c r="OV781" s="26"/>
      <c r="OW781" s="26"/>
      <c r="OX781" s="26"/>
      <c r="OY781" s="26"/>
      <c r="OZ781" s="26"/>
      <c r="PA781" s="26"/>
      <c r="PB781" s="26"/>
      <c r="PC781" s="26"/>
      <c r="PD781" s="26"/>
      <c r="PE781" s="26"/>
      <c r="PF781" s="26"/>
      <c r="PG781" s="26"/>
      <c r="PH781" s="26"/>
      <c r="PI781" s="26"/>
      <c r="PJ781" s="26"/>
      <c r="PK781" s="26"/>
      <c r="PL781" s="26"/>
      <c r="PM781" s="26"/>
      <c r="PN781" s="26"/>
      <c r="PO781" s="26"/>
      <c r="PP781" s="26"/>
      <c r="PQ781" s="26"/>
      <c r="PR781" s="26"/>
      <c r="PS781" s="26"/>
      <c r="PT781" s="26"/>
      <c r="PU781" s="26"/>
      <c r="PV781" s="26"/>
      <c r="PW781" s="26"/>
      <c r="PX781" s="26"/>
      <c r="PY781" s="26"/>
      <c r="PZ781" s="26"/>
      <c r="QA781" s="26"/>
      <c r="QB781" s="26"/>
      <c r="QC781" s="26"/>
      <c r="QD781" s="26"/>
      <c r="QE781" s="26"/>
      <c r="QF781" s="26"/>
      <c r="QG781" s="26"/>
      <c r="QH781" s="26"/>
      <c r="QI781" s="26"/>
      <c r="QJ781" s="26"/>
      <c r="QK781" s="26"/>
      <c r="QL781" s="26"/>
      <c r="QM781" s="26"/>
      <c r="QN781" s="26"/>
      <c r="QO781" s="26"/>
      <c r="QP781" s="26"/>
      <c r="QQ781" s="26"/>
      <c r="QR781" s="26"/>
      <c r="QS781" s="26"/>
      <c r="QT781" s="26"/>
      <c r="QU781" s="26"/>
      <c r="QV781" s="26"/>
      <c r="QW781" s="26"/>
      <c r="QX781" s="26"/>
      <c r="QY781" s="26"/>
      <c r="QZ781" s="26"/>
      <c r="RA781" s="26"/>
      <c r="RB781" s="26"/>
      <c r="RC781" s="26"/>
      <c r="RD781" s="26"/>
      <c r="RE781" s="26"/>
      <c r="RF781" s="26"/>
      <c r="RG781" s="26"/>
      <c r="RH781" s="26"/>
      <c r="RI781" s="26"/>
      <c r="RJ781" s="26"/>
      <c r="RK781" s="26"/>
      <c r="RL781" s="26"/>
      <c r="RM781" s="26"/>
      <c r="RN781" s="26"/>
      <c r="RO781" s="26"/>
      <c r="RP781" s="26"/>
      <c r="RQ781" s="26"/>
      <c r="RR781" s="26"/>
      <c r="RS781" s="26"/>
      <c r="RT781" s="26"/>
      <c r="RU781" s="26"/>
      <c r="RV781" s="26"/>
      <c r="RW781" s="26"/>
      <c r="RX781" s="26"/>
      <c r="RY781" s="26"/>
      <c r="RZ781" s="26"/>
      <c r="SA781" s="26"/>
      <c r="SB781" s="26"/>
      <c r="SC781" s="26"/>
      <c r="SD781" s="26"/>
      <c r="SE781" s="26"/>
      <c r="SF781" s="26"/>
      <c r="SG781" s="26"/>
      <c r="SH781" s="26"/>
      <c r="SI781" s="26"/>
      <c r="SJ781" s="26"/>
      <c r="SK781" s="26"/>
      <c r="SL781" s="26"/>
      <c r="SM781" s="26"/>
      <c r="SN781" s="26"/>
      <c r="SO781" s="26"/>
      <c r="SP781" s="26"/>
      <c r="AAV781" s="26"/>
      <c r="AAW781" s="26"/>
      <c r="AAX781" s="26"/>
      <c r="AAY781" s="26"/>
      <c r="AAZ781" s="26"/>
      <c r="ABA781" s="26"/>
      <c r="ABB781" s="26"/>
      <c r="ABC781" s="26"/>
      <c r="ABD781" s="26"/>
      <c r="ABE781" s="26"/>
      <c r="ABF781" s="26"/>
      <c r="ABG781" s="26"/>
      <c r="ABH781" s="26"/>
      <c r="ABI781" s="26"/>
      <c r="ABJ781" s="26"/>
      <c r="ABK781" s="26"/>
      <c r="ABL781" s="26"/>
      <c r="ABM781" s="26"/>
      <c r="ABN781" s="26"/>
      <c r="ABO781" s="26"/>
      <c r="ABP781" s="26"/>
      <c r="ABQ781" s="26"/>
      <c r="ABR781" s="26"/>
      <c r="ABS781" s="26"/>
      <c r="ABT781" s="26"/>
      <c r="ABU781" s="26"/>
      <c r="ABV781" s="26"/>
      <c r="ABW781" s="26"/>
      <c r="ABX781" s="26"/>
      <c r="ABY781" s="26"/>
      <c r="ABZ781" s="26"/>
      <c r="ACA781" s="26"/>
      <c r="ACB781" s="26"/>
      <c r="ACC781" s="26"/>
      <c r="ACD781" s="26"/>
      <c r="ACE781" s="26"/>
      <c r="ACF781" s="26"/>
      <c r="ACG781" s="26"/>
      <c r="ACH781" s="26"/>
      <c r="ACI781" s="26"/>
      <c r="ACJ781" s="26"/>
      <c r="ACK781" s="26"/>
      <c r="ACL781" s="26"/>
      <c r="ACM781" s="26"/>
      <c r="ACN781" s="26"/>
      <c r="ACO781" s="26"/>
      <c r="ACP781" s="26"/>
      <c r="ACQ781" s="26"/>
      <c r="ACR781" s="26"/>
      <c r="ACS781" s="26"/>
      <c r="ACT781" s="26"/>
      <c r="ACU781" s="26"/>
      <c r="ACV781" s="26"/>
      <c r="ACW781" s="26"/>
      <c r="ACX781" s="26"/>
      <c r="ACY781" s="26"/>
      <c r="ACZ781" s="26"/>
      <c r="ADA781" s="26"/>
      <c r="ADB781" s="26"/>
      <c r="ADC781" s="26"/>
      <c r="ADD781" s="26"/>
      <c r="ADE781" s="26"/>
      <c r="ADF781" s="26"/>
      <c r="ADG781" s="26"/>
      <c r="ADH781" s="26"/>
      <c r="ADI781" s="26"/>
      <c r="ADJ781" s="26"/>
      <c r="ADK781" s="26"/>
      <c r="ADL781" s="26"/>
      <c r="ADM781" s="26"/>
      <c r="ADN781" s="26"/>
      <c r="ADO781" s="26"/>
      <c r="ADP781" s="26"/>
      <c r="ADQ781" s="26"/>
      <c r="ADR781" s="26"/>
      <c r="ADS781" s="26"/>
      <c r="ADT781" s="26"/>
      <c r="ADU781" s="26"/>
      <c r="ADV781" s="26"/>
      <c r="ADW781" s="26"/>
      <c r="ADX781" s="26"/>
      <c r="ADY781" s="26"/>
      <c r="ADZ781" s="26"/>
      <c r="AEA781" s="26"/>
      <c r="AEB781" s="26"/>
      <c r="AEC781" s="26"/>
      <c r="AED781" s="26"/>
      <c r="AEE781" s="26"/>
      <c r="AEF781" s="26"/>
      <c r="AEG781" s="26"/>
      <c r="AEH781" s="26"/>
      <c r="AEI781" s="26"/>
      <c r="AEJ781" s="26"/>
      <c r="AEK781" s="26"/>
      <c r="AEL781" s="26"/>
      <c r="AEM781" s="26"/>
      <c r="AEN781" s="26"/>
      <c r="AEO781" s="26"/>
      <c r="AEP781" s="26"/>
      <c r="AEQ781" s="26"/>
      <c r="AER781" s="26"/>
      <c r="AES781" s="26"/>
      <c r="AET781" s="26"/>
      <c r="AEU781" s="26"/>
      <c r="AEV781" s="26"/>
      <c r="AEW781" s="26"/>
      <c r="AEX781" s="26"/>
      <c r="AEY781" s="26"/>
      <c r="AEZ781" s="26"/>
      <c r="AFA781" s="26"/>
      <c r="AFB781" s="26"/>
      <c r="AFC781" s="26"/>
      <c r="AFD781" s="26"/>
      <c r="AFE781" s="26"/>
      <c r="AFF781" s="26"/>
      <c r="AFG781" s="26"/>
      <c r="AFH781" s="26"/>
      <c r="AFI781" s="26"/>
      <c r="AFJ781" s="26"/>
      <c r="AFK781" s="26"/>
      <c r="AFL781" s="26"/>
      <c r="AFM781" s="26"/>
      <c r="AFN781" s="26"/>
      <c r="AFO781" s="26"/>
      <c r="AFP781" s="26"/>
      <c r="AFQ781" s="26"/>
      <c r="AFR781" s="26"/>
      <c r="AFS781" s="26"/>
      <c r="AFT781" s="26"/>
      <c r="AFU781" s="26"/>
      <c r="AFV781" s="26"/>
      <c r="AFW781" s="26"/>
      <c r="AFX781" s="26"/>
      <c r="AFY781" s="26"/>
      <c r="AFZ781" s="26"/>
      <c r="AGA781" s="26"/>
      <c r="AGB781" s="26"/>
      <c r="AGC781" s="26"/>
      <c r="AGD781" s="26"/>
      <c r="AGE781" s="26"/>
      <c r="AGF781" s="26"/>
      <c r="AGG781" s="26"/>
      <c r="AGH781" s="26"/>
      <c r="AGI781" s="26"/>
      <c r="AGJ781" s="26"/>
      <c r="AGK781" s="26"/>
      <c r="AGL781" s="26"/>
      <c r="AGM781" s="26"/>
      <c r="AGN781" s="26"/>
      <c r="AGO781" s="26"/>
    </row>
    <row r="782" spans="371:873" x14ac:dyDescent="0.25">
      <c r="NG782" s="26"/>
      <c r="NH782" s="26"/>
      <c r="NI782" s="26"/>
      <c r="NJ782" s="26"/>
      <c r="NK782" s="26"/>
      <c r="NL782" s="26"/>
      <c r="NM782" s="26"/>
      <c r="NN782" s="26"/>
      <c r="NO782" s="26"/>
      <c r="NP782" s="26"/>
      <c r="NQ782" s="26"/>
      <c r="NR782" s="26"/>
      <c r="NS782" s="26"/>
      <c r="NT782" s="26"/>
      <c r="NU782" s="26"/>
      <c r="NV782" s="26"/>
      <c r="NW782" s="26"/>
      <c r="NX782" s="26"/>
      <c r="NY782" s="26"/>
      <c r="NZ782" s="26"/>
      <c r="OA782" s="26"/>
      <c r="OB782" s="26"/>
      <c r="OC782" s="26"/>
      <c r="OD782" s="26"/>
      <c r="OE782" s="26"/>
      <c r="OF782" s="26"/>
      <c r="OG782" s="26"/>
      <c r="OH782" s="26"/>
      <c r="OI782" s="26"/>
      <c r="OJ782" s="26"/>
      <c r="OK782" s="26"/>
      <c r="OL782" s="26"/>
      <c r="OM782" s="26"/>
      <c r="ON782" s="26"/>
      <c r="OO782" s="26"/>
      <c r="OP782" s="26"/>
      <c r="OQ782" s="26"/>
      <c r="OR782" s="26"/>
      <c r="OS782" s="26"/>
      <c r="OT782" s="26"/>
      <c r="OU782" s="26"/>
      <c r="OV782" s="26"/>
      <c r="OW782" s="26"/>
      <c r="OX782" s="26"/>
      <c r="OY782" s="26"/>
      <c r="OZ782" s="26"/>
      <c r="PA782" s="26"/>
      <c r="PB782" s="26"/>
      <c r="PC782" s="26"/>
      <c r="PD782" s="26"/>
      <c r="PE782" s="26"/>
      <c r="PF782" s="26"/>
      <c r="PG782" s="26"/>
      <c r="PH782" s="26"/>
      <c r="PI782" s="26"/>
      <c r="PJ782" s="26"/>
      <c r="PK782" s="26"/>
      <c r="PL782" s="26"/>
      <c r="PM782" s="26"/>
      <c r="PN782" s="26"/>
      <c r="PO782" s="26"/>
      <c r="PP782" s="26"/>
      <c r="PQ782" s="26"/>
      <c r="PR782" s="26"/>
      <c r="PS782" s="26"/>
      <c r="PT782" s="26"/>
      <c r="PU782" s="26"/>
      <c r="PV782" s="26"/>
      <c r="PW782" s="26"/>
      <c r="PX782" s="26"/>
      <c r="PY782" s="26"/>
      <c r="PZ782" s="26"/>
      <c r="QA782" s="26"/>
      <c r="QB782" s="26"/>
      <c r="QC782" s="26"/>
      <c r="QD782" s="26"/>
      <c r="QE782" s="26"/>
      <c r="QF782" s="26"/>
      <c r="QG782" s="26"/>
      <c r="QH782" s="26"/>
      <c r="QI782" s="26"/>
      <c r="QJ782" s="26"/>
      <c r="QK782" s="26"/>
      <c r="QL782" s="26"/>
      <c r="QM782" s="26"/>
      <c r="QN782" s="26"/>
      <c r="QO782" s="26"/>
      <c r="QP782" s="26"/>
      <c r="QQ782" s="26"/>
      <c r="QR782" s="26"/>
      <c r="QS782" s="26"/>
      <c r="QT782" s="26"/>
      <c r="QU782" s="26"/>
      <c r="QV782" s="26"/>
      <c r="QW782" s="26"/>
      <c r="QX782" s="26"/>
      <c r="QY782" s="26"/>
      <c r="QZ782" s="26"/>
      <c r="RA782" s="26"/>
      <c r="RB782" s="26"/>
      <c r="RC782" s="26"/>
      <c r="RD782" s="26"/>
      <c r="RE782" s="26"/>
      <c r="RF782" s="26"/>
      <c r="RG782" s="26"/>
      <c r="RH782" s="26"/>
      <c r="RI782" s="26"/>
      <c r="RJ782" s="26"/>
      <c r="RK782" s="26"/>
      <c r="RL782" s="26"/>
      <c r="RM782" s="26"/>
      <c r="RN782" s="26"/>
      <c r="RO782" s="26"/>
      <c r="RP782" s="26"/>
      <c r="RQ782" s="26"/>
      <c r="RR782" s="26"/>
      <c r="RS782" s="26"/>
      <c r="RT782" s="26"/>
      <c r="RU782" s="26"/>
      <c r="RV782" s="26"/>
      <c r="RW782" s="26"/>
      <c r="RX782" s="26"/>
      <c r="RY782" s="26"/>
      <c r="RZ782" s="26"/>
      <c r="SA782" s="26"/>
      <c r="SB782" s="26"/>
      <c r="SC782" s="26"/>
      <c r="SD782" s="26"/>
      <c r="SE782" s="26"/>
      <c r="SF782" s="26"/>
      <c r="SG782" s="26"/>
      <c r="SH782" s="26"/>
      <c r="SI782" s="26"/>
      <c r="SJ782" s="26"/>
      <c r="SK782" s="26"/>
      <c r="SL782" s="26"/>
      <c r="SM782" s="26"/>
      <c r="SN782" s="26"/>
      <c r="SO782" s="26"/>
      <c r="SP782" s="26"/>
      <c r="AAV782" s="26"/>
      <c r="AAW782" s="26"/>
      <c r="AAX782" s="26"/>
      <c r="AAY782" s="26"/>
      <c r="AAZ782" s="26"/>
      <c r="ABA782" s="26"/>
      <c r="ABB782" s="26"/>
      <c r="ABC782" s="26"/>
      <c r="ABD782" s="26"/>
      <c r="ABE782" s="26"/>
      <c r="ABF782" s="26"/>
      <c r="ABG782" s="26"/>
      <c r="ABH782" s="26"/>
      <c r="ABI782" s="26"/>
      <c r="ABJ782" s="26"/>
      <c r="ABK782" s="26"/>
      <c r="ABL782" s="26"/>
      <c r="ABM782" s="26"/>
      <c r="ABN782" s="26"/>
      <c r="ABO782" s="26"/>
      <c r="ABP782" s="26"/>
      <c r="ABQ782" s="26"/>
      <c r="ABR782" s="26"/>
      <c r="ABS782" s="26"/>
      <c r="ABT782" s="26"/>
      <c r="ABU782" s="26"/>
      <c r="ABV782" s="26"/>
      <c r="ABW782" s="26"/>
      <c r="ABX782" s="26"/>
      <c r="ABY782" s="26"/>
      <c r="ABZ782" s="26"/>
      <c r="ACA782" s="26"/>
      <c r="ACB782" s="26"/>
      <c r="ACC782" s="26"/>
      <c r="ACD782" s="26"/>
      <c r="ACE782" s="26"/>
      <c r="ACF782" s="26"/>
      <c r="ACG782" s="26"/>
      <c r="ACH782" s="26"/>
      <c r="ACI782" s="26"/>
      <c r="ACJ782" s="26"/>
      <c r="ACK782" s="26"/>
      <c r="ACL782" s="26"/>
      <c r="ACM782" s="26"/>
      <c r="ACN782" s="26"/>
      <c r="ACO782" s="26"/>
      <c r="ACP782" s="26"/>
      <c r="ACQ782" s="26"/>
      <c r="ACR782" s="26"/>
      <c r="ACS782" s="26"/>
      <c r="ACT782" s="26"/>
      <c r="ACU782" s="26"/>
      <c r="ACV782" s="26"/>
      <c r="ACW782" s="26"/>
      <c r="ACX782" s="26"/>
      <c r="ACY782" s="26"/>
      <c r="ACZ782" s="26"/>
      <c r="ADA782" s="26"/>
      <c r="ADB782" s="26"/>
      <c r="ADC782" s="26"/>
      <c r="ADD782" s="26"/>
      <c r="ADE782" s="26"/>
      <c r="ADF782" s="26"/>
      <c r="ADG782" s="26"/>
      <c r="ADH782" s="26"/>
      <c r="ADI782" s="26"/>
      <c r="ADJ782" s="26"/>
      <c r="ADK782" s="26"/>
      <c r="ADL782" s="26"/>
      <c r="ADM782" s="26"/>
      <c r="ADN782" s="26"/>
      <c r="ADO782" s="26"/>
      <c r="ADP782" s="26"/>
      <c r="ADQ782" s="26"/>
      <c r="ADR782" s="26"/>
      <c r="ADS782" s="26"/>
      <c r="ADT782" s="26"/>
      <c r="ADU782" s="26"/>
      <c r="ADV782" s="26"/>
      <c r="ADW782" s="26"/>
      <c r="ADX782" s="26"/>
      <c r="ADY782" s="26"/>
      <c r="ADZ782" s="26"/>
      <c r="AEA782" s="26"/>
      <c r="AEB782" s="26"/>
      <c r="AEC782" s="26"/>
      <c r="AED782" s="26"/>
      <c r="AEE782" s="26"/>
      <c r="AEF782" s="26"/>
      <c r="AEG782" s="26"/>
      <c r="AEH782" s="26"/>
      <c r="AEI782" s="26"/>
      <c r="AEJ782" s="26"/>
      <c r="AEK782" s="26"/>
      <c r="AEL782" s="26"/>
      <c r="AEM782" s="26"/>
      <c r="AEN782" s="26"/>
      <c r="AEO782" s="26"/>
      <c r="AEP782" s="26"/>
      <c r="AEQ782" s="26"/>
      <c r="AER782" s="26"/>
      <c r="AES782" s="26"/>
      <c r="AET782" s="26"/>
      <c r="AEU782" s="26"/>
      <c r="AEV782" s="26"/>
      <c r="AEW782" s="26"/>
      <c r="AEX782" s="26"/>
      <c r="AEY782" s="26"/>
      <c r="AEZ782" s="26"/>
      <c r="AFA782" s="26"/>
      <c r="AFB782" s="26"/>
      <c r="AFC782" s="26"/>
      <c r="AFD782" s="26"/>
      <c r="AFE782" s="26"/>
      <c r="AFF782" s="26"/>
      <c r="AFG782" s="26"/>
      <c r="AFH782" s="26"/>
      <c r="AFI782" s="26"/>
      <c r="AFJ782" s="26"/>
      <c r="AFK782" s="26"/>
      <c r="AFL782" s="26"/>
      <c r="AFM782" s="26"/>
      <c r="AFN782" s="26"/>
      <c r="AFO782" s="26"/>
      <c r="AFP782" s="26"/>
      <c r="AFQ782" s="26"/>
      <c r="AFR782" s="26"/>
      <c r="AFS782" s="26"/>
      <c r="AFT782" s="26"/>
      <c r="AFU782" s="26"/>
      <c r="AFV782" s="26"/>
      <c r="AFW782" s="26"/>
      <c r="AFX782" s="26"/>
      <c r="AFY782" s="26"/>
      <c r="AFZ782" s="26"/>
      <c r="AGA782" s="26"/>
      <c r="AGB782" s="26"/>
      <c r="AGC782" s="26"/>
      <c r="AGD782" s="26"/>
      <c r="AGE782" s="26"/>
      <c r="AGF782" s="26"/>
      <c r="AGG782" s="26"/>
      <c r="AGH782" s="26"/>
      <c r="AGI782" s="26"/>
      <c r="AGJ782" s="26"/>
      <c r="AGK782" s="26"/>
      <c r="AGL782" s="26"/>
      <c r="AGM782" s="26"/>
      <c r="AGN782" s="26"/>
      <c r="AGO782" s="26"/>
    </row>
    <row r="783" spans="371:873" x14ac:dyDescent="0.25">
      <c r="NG783" s="26"/>
      <c r="NH783" s="26"/>
      <c r="NI783" s="26"/>
      <c r="NJ783" s="26"/>
      <c r="NK783" s="26"/>
      <c r="NL783" s="26"/>
      <c r="NM783" s="26"/>
      <c r="NN783" s="26"/>
      <c r="NO783" s="26"/>
      <c r="NP783" s="26"/>
      <c r="NQ783" s="26"/>
      <c r="NR783" s="26"/>
      <c r="NS783" s="26"/>
      <c r="NT783" s="26"/>
      <c r="NU783" s="26"/>
      <c r="NV783" s="26"/>
      <c r="NW783" s="26"/>
      <c r="NX783" s="26"/>
      <c r="NY783" s="26"/>
      <c r="NZ783" s="26"/>
      <c r="OA783" s="26"/>
      <c r="OB783" s="26"/>
      <c r="OC783" s="26"/>
      <c r="OD783" s="26"/>
      <c r="OE783" s="26"/>
      <c r="OF783" s="26"/>
      <c r="OG783" s="26"/>
      <c r="OH783" s="26"/>
      <c r="OI783" s="26"/>
      <c r="OJ783" s="26"/>
      <c r="OK783" s="26"/>
      <c r="OL783" s="26"/>
      <c r="OM783" s="26"/>
      <c r="ON783" s="26"/>
      <c r="OO783" s="26"/>
      <c r="OP783" s="26"/>
      <c r="OQ783" s="26"/>
      <c r="OR783" s="26"/>
      <c r="OS783" s="26"/>
      <c r="OT783" s="26"/>
      <c r="OU783" s="26"/>
      <c r="OV783" s="26"/>
      <c r="OW783" s="26"/>
      <c r="OX783" s="26"/>
      <c r="OY783" s="26"/>
      <c r="OZ783" s="26"/>
      <c r="PA783" s="26"/>
      <c r="PB783" s="26"/>
      <c r="PC783" s="26"/>
      <c r="PD783" s="26"/>
      <c r="PE783" s="26"/>
      <c r="PF783" s="26"/>
      <c r="PG783" s="26"/>
      <c r="PH783" s="26"/>
      <c r="PI783" s="26"/>
      <c r="PJ783" s="26"/>
      <c r="PK783" s="26"/>
      <c r="PL783" s="26"/>
      <c r="PM783" s="26"/>
      <c r="PN783" s="26"/>
      <c r="PO783" s="26"/>
      <c r="PP783" s="26"/>
      <c r="PQ783" s="26"/>
      <c r="PR783" s="26"/>
      <c r="PS783" s="26"/>
      <c r="PT783" s="26"/>
      <c r="PU783" s="26"/>
      <c r="PV783" s="26"/>
      <c r="PW783" s="26"/>
      <c r="PX783" s="26"/>
      <c r="PY783" s="26"/>
      <c r="PZ783" s="26"/>
      <c r="QA783" s="26"/>
      <c r="QB783" s="26"/>
      <c r="QC783" s="26"/>
      <c r="QD783" s="26"/>
      <c r="QE783" s="26"/>
      <c r="QF783" s="26"/>
      <c r="QG783" s="26"/>
      <c r="QH783" s="26"/>
      <c r="QI783" s="26"/>
      <c r="QJ783" s="26"/>
      <c r="QK783" s="26"/>
      <c r="QL783" s="26"/>
      <c r="QM783" s="26"/>
      <c r="QN783" s="26"/>
      <c r="QO783" s="26"/>
      <c r="QP783" s="26"/>
      <c r="QQ783" s="26"/>
      <c r="QR783" s="26"/>
      <c r="QS783" s="26"/>
      <c r="QT783" s="26"/>
      <c r="QU783" s="26"/>
      <c r="QV783" s="26"/>
      <c r="QW783" s="26"/>
      <c r="QX783" s="26"/>
      <c r="QY783" s="26"/>
      <c r="QZ783" s="26"/>
      <c r="RA783" s="26"/>
      <c r="RB783" s="26"/>
      <c r="RC783" s="26"/>
      <c r="RD783" s="26"/>
      <c r="RE783" s="26"/>
      <c r="RF783" s="26"/>
      <c r="RG783" s="26"/>
      <c r="RH783" s="26"/>
      <c r="RI783" s="26"/>
      <c r="RJ783" s="26"/>
      <c r="RK783" s="26"/>
      <c r="RL783" s="26"/>
      <c r="RM783" s="26"/>
      <c r="RN783" s="26"/>
      <c r="RO783" s="26"/>
      <c r="RP783" s="26"/>
      <c r="RQ783" s="26"/>
      <c r="RR783" s="26"/>
      <c r="RS783" s="26"/>
      <c r="RT783" s="26"/>
      <c r="RU783" s="26"/>
      <c r="RV783" s="26"/>
      <c r="RW783" s="26"/>
      <c r="RX783" s="26"/>
      <c r="RY783" s="26"/>
      <c r="RZ783" s="26"/>
      <c r="SA783" s="26"/>
      <c r="SB783" s="26"/>
      <c r="SC783" s="26"/>
      <c r="SD783" s="26"/>
      <c r="SE783" s="26"/>
      <c r="SF783" s="26"/>
      <c r="SG783" s="26"/>
      <c r="SH783" s="26"/>
      <c r="SI783" s="26"/>
      <c r="SJ783" s="26"/>
      <c r="SK783" s="26"/>
      <c r="SL783" s="26"/>
      <c r="SM783" s="26"/>
      <c r="SN783" s="26"/>
      <c r="SO783" s="26"/>
      <c r="SP783" s="26"/>
      <c r="AAV783" s="26"/>
      <c r="AAW783" s="26"/>
      <c r="AAX783" s="26"/>
      <c r="AAY783" s="26"/>
      <c r="AAZ783" s="26"/>
      <c r="ABA783" s="26"/>
      <c r="ABB783" s="26"/>
      <c r="ABC783" s="26"/>
      <c r="ABD783" s="26"/>
      <c r="ABE783" s="26"/>
      <c r="ABF783" s="26"/>
      <c r="ABG783" s="26"/>
      <c r="ABH783" s="26"/>
      <c r="ABI783" s="26"/>
      <c r="ABJ783" s="26"/>
      <c r="ABK783" s="26"/>
      <c r="ABL783" s="26"/>
      <c r="ABM783" s="26"/>
      <c r="ABN783" s="26"/>
      <c r="ABO783" s="26"/>
      <c r="ABP783" s="26"/>
      <c r="ABQ783" s="26"/>
      <c r="ABR783" s="26"/>
      <c r="ABS783" s="26"/>
      <c r="ABT783" s="26"/>
      <c r="ABU783" s="26"/>
      <c r="ABV783" s="26"/>
      <c r="ABW783" s="26"/>
      <c r="ABX783" s="26"/>
      <c r="ABY783" s="26"/>
      <c r="ABZ783" s="26"/>
      <c r="ACA783" s="26"/>
      <c r="ACB783" s="26"/>
      <c r="ACC783" s="26"/>
      <c r="ACD783" s="26"/>
      <c r="ACE783" s="26"/>
      <c r="ACF783" s="26"/>
      <c r="ACG783" s="26"/>
      <c r="ACH783" s="26"/>
      <c r="ACI783" s="26"/>
      <c r="ACJ783" s="26"/>
      <c r="ACK783" s="26"/>
      <c r="ACL783" s="26"/>
      <c r="ACM783" s="26"/>
      <c r="ACN783" s="26"/>
      <c r="ACO783" s="26"/>
      <c r="ACP783" s="26"/>
      <c r="ACQ783" s="26"/>
      <c r="ACR783" s="26"/>
      <c r="ACS783" s="26"/>
      <c r="ACT783" s="26"/>
      <c r="ACU783" s="26"/>
      <c r="ACV783" s="26"/>
      <c r="ACW783" s="26"/>
      <c r="ACX783" s="26"/>
      <c r="ACY783" s="26"/>
      <c r="ACZ783" s="26"/>
      <c r="ADA783" s="26"/>
      <c r="ADB783" s="26"/>
      <c r="ADC783" s="26"/>
      <c r="ADD783" s="26"/>
      <c r="ADE783" s="26"/>
      <c r="ADF783" s="26"/>
      <c r="ADG783" s="26"/>
      <c r="ADH783" s="26"/>
      <c r="ADI783" s="26"/>
      <c r="ADJ783" s="26"/>
      <c r="ADK783" s="26"/>
      <c r="ADL783" s="26"/>
      <c r="ADM783" s="26"/>
      <c r="ADN783" s="26"/>
      <c r="ADO783" s="26"/>
      <c r="ADP783" s="26"/>
      <c r="ADQ783" s="26"/>
      <c r="ADR783" s="26"/>
      <c r="ADS783" s="26"/>
      <c r="ADT783" s="26"/>
      <c r="ADU783" s="26"/>
      <c r="ADV783" s="26"/>
      <c r="ADW783" s="26"/>
      <c r="ADX783" s="26"/>
      <c r="ADY783" s="26"/>
      <c r="ADZ783" s="26"/>
      <c r="AEA783" s="26"/>
      <c r="AEB783" s="26"/>
      <c r="AEC783" s="26"/>
      <c r="AED783" s="26"/>
      <c r="AEE783" s="26"/>
      <c r="AEF783" s="26"/>
      <c r="AEG783" s="26"/>
      <c r="AEH783" s="26"/>
      <c r="AEI783" s="26"/>
      <c r="AEJ783" s="26"/>
      <c r="AEK783" s="26"/>
      <c r="AEL783" s="26"/>
      <c r="AEM783" s="26"/>
      <c r="AEN783" s="26"/>
      <c r="AEO783" s="26"/>
      <c r="AEP783" s="26"/>
      <c r="AEQ783" s="26"/>
      <c r="AER783" s="26"/>
      <c r="AES783" s="26"/>
      <c r="AET783" s="26"/>
      <c r="AEU783" s="26"/>
      <c r="AEV783" s="26"/>
      <c r="AEW783" s="26"/>
      <c r="AEX783" s="26"/>
      <c r="AEY783" s="26"/>
      <c r="AEZ783" s="26"/>
      <c r="AFA783" s="26"/>
      <c r="AFB783" s="26"/>
      <c r="AFC783" s="26"/>
      <c r="AFD783" s="26"/>
      <c r="AFE783" s="26"/>
      <c r="AFF783" s="26"/>
      <c r="AFG783" s="26"/>
      <c r="AFH783" s="26"/>
      <c r="AFI783" s="26"/>
      <c r="AFJ783" s="26"/>
      <c r="AFK783" s="26"/>
      <c r="AFL783" s="26"/>
      <c r="AFM783" s="26"/>
      <c r="AFN783" s="26"/>
      <c r="AFO783" s="26"/>
      <c r="AFP783" s="26"/>
      <c r="AFQ783" s="26"/>
      <c r="AFR783" s="26"/>
      <c r="AFS783" s="26"/>
      <c r="AFT783" s="26"/>
      <c r="AFU783" s="26"/>
      <c r="AFV783" s="26"/>
      <c r="AFW783" s="26"/>
      <c r="AFX783" s="26"/>
      <c r="AFY783" s="26"/>
      <c r="AFZ783" s="26"/>
      <c r="AGA783" s="26"/>
      <c r="AGB783" s="26"/>
      <c r="AGC783" s="26"/>
      <c r="AGD783" s="26"/>
      <c r="AGE783" s="26"/>
      <c r="AGF783" s="26"/>
      <c r="AGG783" s="26"/>
      <c r="AGH783" s="26"/>
      <c r="AGI783" s="26"/>
      <c r="AGJ783" s="26"/>
      <c r="AGK783" s="26"/>
      <c r="AGL783" s="26"/>
      <c r="AGM783" s="26"/>
      <c r="AGN783" s="26"/>
      <c r="AGO783" s="26"/>
    </row>
    <row r="784" spans="371:873" x14ac:dyDescent="0.25">
      <c r="NG784" s="26"/>
      <c r="NH784" s="26"/>
      <c r="NI784" s="26"/>
      <c r="NJ784" s="26"/>
      <c r="NK784" s="26"/>
      <c r="NL784" s="26"/>
      <c r="NM784" s="26"/>
      <c r="NN784" s="26"/>
      <c r="NO784" s="26"/>
      <c r="NP784" s="26"/>
      <c r="NQ784" s="26"/>
      <c r="NR784" s="26"/>
      <c r="NS784" s="26"/>
      <c r="NT784" s="26"/>
      <c r="NU784" s="26"/>
      <c r="NV784" s="26"/>
      <c r="NW784" s="26"/>
      <c r="NX784" s="26"/>
      <c r="NY784" s="26"/>
      <c r="NZ784" s="26"/>
      <c r="OA784" s="26"/>
      <c r="OB784" s="26"/>
      <c r="OC784" s="26"/>
      <c r="OD784" s="26"/>
      <c r="OE784" s="26"/>
      <c r="OF784" s="26"/>
      <c r="OG784" s="26"/>
      <c r="OH784" s="26"/>
      <c r="OI784" s="26"/>
      <c r="OJ784" s="26"/>
      <c r="OK784" s="26"/>
      <c r="OL784" s="26"/>
      <c r="OM784" s="26"/>
      <c r="ON784" s="26"/>
      <c r="OO784" s="26"/>
      <c r="OP784" s="26"/>
      <c r="OQ784" s="26"/>
      <c r="OR784" s="26"/>
      <c r="OS784" s="26"/>
      <c r="OT784" s="26"/>
      <c r="OU784" s="26"/>
      <c r="OV784" s="26"/>
      <c r="OW784" s="26"/>
      <c r="OX784" s="26"/>
      <c r="OY784" s="26"/>
      <c r="OZ784" s="26"/>
      <c r="PA784" s="26"/>
      <c r="PB784" s="26"/>
      <c r="PC784" s="26"/>
      <c r="PD784" s="26"/>
      <c r="PE784" s="26"/>
      <c r="PF784" s="26"/>
      <c r="PG784" s="26"/>
      <c r="PH784" s="26"/>
      <c r="PI784" s="26"/>
      <c r="PJ784" s="26"/>
      <c r="PK784" s="26"/>
      <c r="PL784" s="26"/>
      <c r="PM784" s="26"/>
      <c r="PN784" s="26"/>
      <c r="PO784" s="26"/>
      <c r="PP784" s="26"/>
      <c r="PQ784" s="26"/>
      <c r="PR784" s="26"/>
      <c r="PS784" s="26"/>
      <c r="PT784" s="26"/>
      <c r="PU784" s="26"/>
      <c r="PV784" s="26"/>
      <c r="PW784" s="26"/>
      <c r="PX784" s="26"/>
      <c r="PY784" s="26"/>
      <c r="PZ784" s="26"/>
      <c r="QA784" s="26"/>
      <c r="QB784" s="26"/>
      <c r="QC784" s="26"/>
      <c r="QD784" s="26"/>
      <c r="QE784" s="26"/>
      <c r="QF784" s="26"/>
      <c r="QG784" s="26"/>
      <c r="QH784" s="26"/>
      <c r="QI784" s="26"/>
      <c r="QJ784" s="26"/>
      <c r="QK784" s="26"/>
      <c r="QL784" s="26"/>
      <c r="QM784" s="26"/>
      <c r="QN784" s="26"/>
      <c r="QO784" s="26"/>
      <c r="QP784" s="26"/>
      <c r="QQ784" s="26"/>
      <c r="QR784" s="26"/>
      <c r="QS784" s="26"/>
      <c r="QT784" s="26"/>
      <c r="QU784" s="26"/>
      <c r="QV784" s="26"/>
      <c r="QW784" s="26"/>
      <c r="QX784" s="26"/>
      <c r="QY784" s="26"/>
      <c r="QZ784" s="26"/>
      <c r="RA784" s="26"/>
      <c r="RB784" s="26"/>
      <c r="RC784" s="26"/>
      <c r="RD784" s="26"/>
      <c r="RE784" s="26"/>
      <c r="RF784" s="26"/>
      <c r="RG784" s="26"/>
      <c r="RH784" s="26"/>
      <c r="RI784" s="26"/>
      <c r="RJ784" s="26"/>
      <c r="RK784" s="26"/>
      <c r="RL784" s="26"/>
      <c r="RM784" s="26"/>
      <c r="RN784" s="26"/>
      <c r="RO784" s="26"/>
      <c r="RP784" s="26"/>
      <c r="RQ784" s="26"/>
      <c r="RR784" s="26"/>
      <c r="RS784" s="26"/>
      <c r="RT784" s="26"/>
      <c r="RU784" s="26"/>
      <c r="RV784" s="26"/>
      <c r="RW784" s="26"/>
      <c r="RX784" s="26"/>
      <c r="RY784" s="26"/>
      <c r="RZ784" s="26"/>
      <c r="SA784" s="26"/>
      <c r="SB784" s="26"/>
      <c r="SC784" s="26"/>
      <c r="SD784" s="26"/>
      <c r="SE784" s="26"/>
      <c r="SF784" s="26"/>
      <c r="SG784" s="26"/>
      <c r="SH784" s="26"/>
      <c r="SI784" s="26"/>
      <c r="SJ784" s="26"/>
      <c r="SK784" s="26"/>
      <c r="SL784" s="26"/>
      <c r="SM784" s="26"/>
      <c r="SN784" s="26"/>
      <c r="SO784" s="26"/>
      <c r="SP784" s="26"/>
      <c r="AAV784" s="26"/>
      <c r="AAW784" s="26"/>
      <c r="AAX784" s="26"/>
      <c r="AAY784" s="26"/>
      <c r="AAZ784" s="26"/>
      <c r="ABA784" s="26"/>
      <c r="ABB784" s="26"/>
      <c r="ABC784" s="26"/>
      <c r="ABD784" s="26"/>
      <c r="ABE784" s="26"/>
      <c r="ABF784" s="26"/>
      <c r="ABG784" s="26"/>
      <c r="ABH784" s="26"/>
      <c r="ABI784" s="26"/>
      <c r="ABJ784" s="26"/>
      <c r="ABK784" s="26"/>
      <c r="ABL784" s="26"/>
      <c r="ABM784" s="26"/>
      <c r="ABN784" s="26"/>
      <c r="ABO784" s="26"/>
      <c r="ABP784" s="26"/>
      <c r="ABQ784" s="26"/>
      <c r="ABR784" s="26"/>
      <c r="ABS784" s="26"/>
      <c r="ABT784" s="26"/>
      <c r="ABU784" s="26"/>
      <c r="ABV784" s="26"/>
      <c r="ABW784" s="26"/>
      <c r="ABX784" s="26"/>
      <c r="ABY784" s="26"/>
      <c r="ABZ784" s="26"/>
      <c r="ACA784" s="26"/>
      <c r="ACB784" s="26"/>
      <c r="ACC784" s="26"/>
      <c r="ACD784" s="26"/>
      <c r="ACE784" s="26"/>
      <c r="ACF784" s="26"/>
      <c r="ACG784" s="26"/>
      <c r="ACH784" s="26"/>
      <c r="ACI784" s="26"/>
      <c r="ACJ784" s="26"/>
      <c r="ACK784" s="26"/>
      <c r="ACL784" s="26"/>
      <c r="ACM784" s="26"/>
      <c r="ACN784" s="26"/>
      <c r="ACO784" s="26"/>
      <c r="ACP784" s="26"/>
      <c r="ACQ784" s="26"/>
      <c r="ACR784" s="26"/>
      <c r="ACS784" s="26"/>
      <c r="ACT784" s="26"/>
      <c r="ACU784" s="26"/>
      <c r="ACV784" s="26"/>
      <c r="ACW784" s="26"/>
      <c r="ACX784" s="26"/>
      <c r="ACY784" s="26"/>
      <c r="ACZ784" s="26"/>
      <c r="ADA784" s="26"/>
      <c r="ADB784" s="26"/>
      <c r="ADC784" s="26"/>
      <c r="ADD784" s="26"/>
      <c r="ADE784" s="26"/>
      <c r="ADF784" s="26"/>
      <c r="ADG784" s="26"/>
      <c r="ADH784" s="26"/>
      <c r="ADI784" s="26"/>
      <c r="ADJ784" s="26"/>
      <c r="ADK784" s="26"/>
      <c r="ADL784" s="26"/>
      <c r="ADM784" s="26"/>
      <c r="ADN784" s="26"/>
      <c r="ADO784" s="26"/>
      <c r="ADP784" s="26"/>
      <c r="ADQ784" s="26"/>
      <c r="ADR784" s="26"/>
      <c r="ADS784" s="26"/>
      <c r="ADT784" s="26"/>
      <c r="ADU784" s="26"/>
      <c r="ADV784" s="26"/>
      <c r="ADW784" s="26"/>
      <c r="ADX784" s="26"/>
      <c r="ADY784" s="26"/>
      <c r="ADZ784" s="26"/>
      <c r="AEA784" s="26"/>
      <c r="AEB784" s="26"/>
      <c r="AEC784" s="26"/>
      <c r="AED784" s="26"/>
      <c r="AEE784" s="26"/>
      <c r="AEF784" s="26"/>
      <c r="AEG784" s="26"/>
      <c r="AEH784" s="26"/>
      <c r="AEI784" s="26"/>
      <c r="AEJ784" s="26"/>
      <c r="AEK784" s="26"/>
      <c r="AEL784" s="26"/>
      <c r="AEM784" s="26"/>
      <c r="AEN784" s="26"/>
      <c r="AEO784" s="26"/>
      <c r="AEP784" s="26"/>
      <c r="AEQ784" s="26"/>
      <c r="AER784" s="26"/>
      <c r="AES784" s="26"/>
      <c r="AET784" s="26"/>
      <c r="AEU784" s="26"/>
      <c r="AEV784" s="26"/>
      <c r="AEW784" s="26"/>
      <c r="AEX784" s="26"/>
      <c r="AEY784" s="26"/>
      <c r="AEZ784" s="26"/>
      <c r="AFA784" s="26"/>
      <c r="AFB784" s="26"/>
      <c r="AFC784" s="26"/>
      <c r="AFD784" s="26"/>
      <c r="AFE784" s="26"/>
      <c r="AFF784" s="26"/>
      <c r="AFG784" s="26"/>
      <c r="AFH784" s="26"/>
      <c r="AFI784" s="26"/>
      <c r="AFJ784" s="26"/>
      <c r="AFK784" s="26"/>
      <c r="AFL784" s="26"/>
      <c r="AFM784" s="26"/>
      <c r="AFN784" s="26"/>
      <c r="AFO784" s="26"/>
      <c r="AFP784" s="26"/>
      <c r="AFQ784" s="26"/>
      <c r="AFR784" s="26"/>
      <c r="AFS784" s="26"/>
      <c r="AFT784" s="26"/>
      <c r="AFU784" s="26"/>
      <c r="AFV784" s="26"/>
      <c r="AFW784" s="26"/>
      <c r="AFX784" s="26"/>
      <c r="AFY784" s="26"/>
      <c r="AFZ784" s="26"/>
      <c r="AGA784" s="26"/>
      <c r="AGB784" s="26"/>
      <c r="AGC784" s="26"/>
      <c r="AGD784" s="26"/>
      <c r="AGE784" s="26"/>
      <c r="AGF784" s="26"/>
      <c r="AGG784" s="26"/>
      <c r="AGH784" s="26"/>
      <c r="AGI784" s="26"/>
      <c r="AGJ784" s="26"/>
      <c r="AGK784" s="26"/>
      <c r="AGL784" s="26"/>
      <c r="AGM784" s="26"/>
      <c r="AGN784" s="26"/>
      <c r="AGO784" s="26"/>
    </row>
    <row r="785" spans="371:873" x14ac:dyDescent="0.25">
      <c r="NG785" s="26"/>
      <c r="NH785" s="26"/>
      <c r="NI785" s="26"/>
      <c r="NJ785" s="26"/>
      <c r="NK785" s="26"/>
      <c r="NL785" s="26"/>
      <c r="NM785" s="26"/>
      <c r="NN785" s="26"/>
      <c r="NO785" s="26"/>
      <c r="NP785" s="26"/>
      <c r="NQ785" s="26"/>
      <c r="NR785" s="26"/>
      <c r="NS785" s="26"/>
      <c r="NT785" s="26"/>
      <c r="NU785" s="26"/>
      <c r="NV785" s="26"/>
      <c r="NW785" s="26"/>
      <c r="NX785" s="26"/>
      <c r="NY785" s="26"/>
      <c r="NZ785" s="26"/>
      <c r="OA785" s="26"/>
      <c r="OB785" s="26"/>
      <c r="OC785" s="26"/>
      <c r="OD785" s="26"/>
      <c r="OE785" s="26"/>
      <c r="OF785" s="26"/>
      <c r="OG785" s="26"/>
      <c r="OH785" s="26"/>
      <c r="OI785" s="26"/>
      <c r="OJ785" s="26"/>
      <c r="OK785" s="26"/>
      <c r="OL785" s="26"/>
      <c r="OM785" s="26"/>
      <c r="ON785" s="26"/>
      <c r="OO785" s="26"/>
      <c r="OP785" s="26"/>
      <c r="OQ785" s="26"/>
      <c r="OR785" s="26"/>
      <c r="OS785" s="26"/>
      <c r="OT785" s="26"/>
      <c r="OU785" s="26"/>
      <c r="OV785" s="26"/>
      <c r="OW785" s="26"/>
      <c r="OX785" s="26"/>
      <c r="OY785" s="26"/>
      <c r="OZ785" s="26"/>
      <c r="PA785" s="26"/>
      <c r="PB785" s="26"/>
      <c r="PC785" s="26"/>
      <c r="PD785" s="26"/>
      <c r="PE785" s="26"/>
      <c r="PF785" s="26"/>
      <c r="PG785" s="26"/>
      <c r="PH785" s="26"/>
      <c r="PI785" s="26"/>
      <c r="PJ785" s="26"/>
      <c r="PK785" s="26"/>
      <c r="PL785" s="26"/>
      <c r="PM785" s="26"/>
      <c r="PN785" s="26"/>
      <c r="PO785" s="26"/>
      <c r="PP785" s="26"/>
      <c r="PQ785" s="26"/>
      <c r="PR785" s="26"/>
      <c r="PS785" s="26"/>
      <c r="PT785" s="26"/>
      <c r="PU785" s="26"/>
      <c r="PV785" s="26"/>
      <c r="PW785" s="26"/>
      <c r="PX785" s="26"/>
      <c r="PY785" s="26"/>
      <c r="PZ785" s="26"/>
      <c r="QA785" s="26"/>
      <c r="QB785" s="26"/>
      <c r="QC785" s="26"/>
      <c r="QD785" s="26"/>
      <c r="QE785" s="26"/>
      <c r="QF785" s="26"/>
      <c r="QG785" s="26"/>
      <c r="QH785" s="26"/>
      <c r="QI785" s="26"/>
      <c r="QJ785" s="26"/>
      <c r="QK785" s="26"/>
      <c r="QL785" s="26"/>
      <c r="QM785" s="26"/>
      <c r="QN785" s="26"/>
      <c r="QO785" s="26"/>
      <c r="QP785" s="26"/>
      <c r="QQ785" s="26"/>
      <c r="QR785" s="26"/>
      <c r="QS785" s="26"/>
      <c r="QT785" s="26"/>
      <c r="QU785" s="26"/>
      <c r="QV785" s="26"/>
      <c r="QW785" s="26"/>
      <c r="QX785" s="26"/>
      <c r="QY785" s="26"/>
      <c r="QZ785" s="26"/>
      <c r="RA785" s="26"/>
      <c r="RB785" s="26"/>
      <c r="RC785" s="26"/>
      <c r="RD785" s="26"/>
      <c r="RE785" s="26"/>
      <c r="RF785" s="26"/>
      <c r="RG785" s="26"/>
      <c r="RH785" s="26"/>
      <c r="RI785" s="26"/>
      <c r="RJ785" s="26"/>
      <c r="RK785" s="26"/>
      <c r="RL785" s="26"/>
      <c r="RM785" s="26"/>
      <c r="RN785" s="26"/>
      <c r="RO785" s="26"/>
      <c r="RP785" s="26"/>
      <c r="RQ785" s="26"/>
      <c r="RR785" s="26"/>
      <c r="RS785" s="26"/>
      <c r="RT785" s="26"/>
      <c r="RU785" s="26"/>
      <c r="RV785" s="26"/>
      <c r="RW785" s="26"/>
      <c r="RX785" s="26"/>
      <c r="RY785" s="26"/>
      <c r="RZ785" s="26"/>
      <c r="SA785" s="26"/>
      <c r="SB785" s="26"/>
      <c r="SC785" s="26"/>
      <c r="SD785" s="26"/>
      <c r="SE785" s="26"/>
      <c r="SF785" s="26"/>
      <c r="SG785" s="26"/>
      <c r="SH785" s="26"/>
      <c r="SI785" s="26"/>
      <c r="SJ785" s="26"/>
      <c r="SK785" s="26"/>
      <c r="SL785" s="26"/>
      <c r="SM785" s="26"/>
      <c r="SN785" s="26"/>
      <c r="SO785" s="26"/>
      <c r="SP785" s="26"/>
      <c r="AAV785" s="26"/>
      <c r="AAW785" s="26"/>
      <c r="AAX785" s="26"/>
      <c r="AAY785" s="26"/>
      <c r="AAZ785" s="26"/>
      <c r="ABA785" s="26"/>
      <c r="ABB785" s="26"/>
      <c r="ABC785" s="26"/>
      <c r="ABD785" s="26"/>
      <c r="ABE785" s="26"/>
      <c r="ABF785" s="26"/>
      <c r="ABG785" s="26"/>
      <c r="ABH785" s="26"/>
      <c r="ABI785" s="26"/>
      <c r="ABJ785" s="26"/>
      <c r="ABK785" s="26"/>
      <c r="ABL785" s="26"/>
      <c r="ABM785" s="26"/>
      <c r="ABN785" s="26"/>
      <c r="ABO785" s="26"/>
      <c r="ABP785" s="26"/>
      <c r="ABQ785" s="26"/>
      <c r="ABR785" s="26"/>
      <c r="ABS785" s="26"/>
      <c r="ABT785" s="26"/>
      <c r="ABU785" s="26"/>
      <c r="ABV785" s="26"/>
      <c r="ABW785" s="26"/>
      <c r="ABX785" s="26"/>
      <c r="ABY785" s="26"/>
      <c r="ABZ785" s="26"/>
      <c r="ACA785" s="26"/>
      <c r="ACB785" s="26"/>
      <c r="ACC785" s="26"/>
      <c r="ACD785" s="26"/>
      <c r="ACE785" s="26"/>
      <c r="ACF785" s="26"/>
      <c r="ACG785" s="26"/>
      <c r="ACH785" s="26"/>
      <c r="ACI785" s="26"/>
      <c r="ACJ785" s="26"/>
      <c r="ACK785" s="26"/>
      <c r="ACL785" s="26"/>
      <c r="ACM785" s="26"/>
      <c r="ACN785" s="26"/>
      <c r="ACO785" s="26"/>
      <c r="ACP785" s="26"/>
      <c r="ACQ785" s="26"/>
      <c r="ACR785" s="26"/>
      <c r="ACS785" s="26"/>
      <c r="ACT785" s="26"/>
      <c r="ACU785" s="26"/>
      <c r="ACV785" s="26"/>
      <c r="ACW785" s="26"/>
      <c r="ACX785" s="26"/>
      <c r="ACY785" s="26"/>
      <c r="ACZ785" s="26"/>
      <c r="ADA785" s="26"/>
      <c r="ADB785" s="26"/>
      <c r="ADC785" s="26"/>
      <c r="ADD785" s="26"/>
      <c r="ADE785" s="26"/>
      <c r="ADF785" s="26"/>
      <c r="ADG785" s="26"/>
      <c r="ADH785" s="26"/>
      <c r="ADI785" s="26"/>
      <c r="ADJ785" s="26"/>
      <c r="ADK785" s="26"/>
      <c r="ADL785" s="26"/>
      <c r="ADM785" s="26"/>
      <c r="ADN785" s="26"/>
      <c r="ADO785" s="26"/>
      <c r="ADP785" s="26"/>
      <c r="ADQ785" s="26"/>
      <c r="ADR785" s="26"/>
      <c r="ADS785" s="26"/>
      <c r="ADT785" s="26"/>
      <c r="ADU785" s="26"/>
      <c r="ADV785" s="26"/>
      <c r="ADW785" s="26"/>
      <c r="ADX785" s="26"/>
      <c r="ADY785" s="26"/>
      <c r="ADZ785" s="26"/>
      <c r="AEA785" s="26"/>
      <c r="AEB785" s="26"/>
      <c r="AEC785" s="26"/>
      <c r="AED785" s="26"/>
      <c r="AEE785" s="26"/>
      <c r="AEF785" s="26"/>
      <c r="AEG785" s="26"/>
      <c r="AEH785" s="26"/>
      <c r="AEI785" s="26"/>
      <c r="AEJ785" s="26"/>
      <c r="AEK785" s="26"/>
      <c r="AEL785" s="26"/>
      <c r="AEM785" s="26"/>
      <c r="AEN785" s="26"/>
      <c r="AEO785" s="26"/>
      <c r="AEP785" s="26"/>
      <c r="AEQ785" s="26"/>
      <c r="AER785" s="26"/>
      <c r="AES785" s="26"/>
      <c r="AET785" s="26"/>
      <c r="AEU785" s="26"/>
      <c r="AEV785" s="26"/>
      <c r="AEW785" s="26"/>
      <c r="AEX785" s="26"/>
      <c r="AEY785" s="26"/>
      <c r="AEZ785" s="26"/>
      <c r="AFA785" s="26"/>
      <c r="AFB785" s="26"/>
      <c r="AFC785" s="26"/>
      <c r="AFD785" s="26"/>
      <c r="AFE785" s="26"/>
      <c r="AFF785" s="26"/>
      <c r="AFG785" s="26"/>
      <c r="AFH785" s="26"/>
      <c r="AFI785" s="26"/>
      <c r="AFJ785" s="26"/>
      <c r="AFK785" s="26"/>
      <c r="AFL785" s="26"/>
      <c r="AFM785" s="26"/>
      <c r="AFN785" s="26"/>
      <c r="AFO785" s="26"/>
      <c r="AFP785" s="26"/>
      <c r="AFQ785" s="26"/>
      <c r="AFR785" s="26"/>
      <c r="AFS785" s="26"/>
      <c r="AFT785" s="26"/>
      <c r="AFU785" s="26"/>
      <c r="AFV785" s="26"/>
      <c r="AFW785" s="26"/>
      <c r="AFX785" s="26"/>
      <c r="AFY785" s="26"/>
      <c r="AFZ785" s="26"/>
      <c r="AGA785" s="26"/>
      <c r="AGB785" s="26"/>
      <c r="AGC785" s="26"/>
      <c r="AGD785" s="26"/>
      <c r="AGE785" s="26"/>
      <c r="AGF785" s="26"/>
      <c r="AGG785" s="26"/>
      <c r="AGH785" s="26"/>
      <c r="AGI785" s="26"/>
      <c r="AGJ785" s="26"/>
      <c r="AGK785" s="26"/>
      <c r="AGL785" s="26"/>
      <c r="AGM785" s="26"/>
      <c r="AGN785" s="26"/>
      <c r="AGO785" s="26"/>
    </row>
    <row r="786" spans="371:873" x14ac:dyDescent="0.25">
      <c r="NG786" s="26"/>
      <c r="NH786" s="26"/>
      <c r="NI786" s="26"/>
      <c r="NJ786" s="26"/>
      <c r="NK786" s="26"/>
      <c r="NL786" s="26"/>
      <c r="NM786" s="26"/>
      <c r="NN786" s="26"/>
      <c r="NO786" s="26"/>
      <c r="NP786" s="26"/>
      <c r="NQ786" s="26"/>
      <c r="NR786" s="26"/>
      <c r="NS786" s="26"/>
      <c r="NT786" s="26"/>
      <c r="NU786" s="26"/>
      <c r="NV786" s="26"/>
      <c r="NW786" s="26"/>
      <c r="NX786" s="26"/>
      <c r="NY786" s="26"/>
      <c r="NZ786" s="26"/>
      <c r="OA786" s="26"/>
      <c r="OB786" s="26"/>
      <c r="OC786" s="26"/>
      <c r="OD786" s="26"/>
      <c r="OE786" s="26"/>
      <c r="OF786" s="26"/>
      <c r="OG786" s="26"/>
      <c r="OH786" s="26"/>
      <c r="OI786" s="26"/>
      <c r="OJ786" s="26"/>
      <c r="OK786" s="26"/>
      <c r="OL786" s="26"/>
      <c r="OM786" s="26"/>
      <c r="ON786" s="26"/>
      <c r="OO786" s="26"/>
      <c r="OP786" s="26"/>
      <c r="OQ786" s="26"/>
      <c r="OR786" s="26"/>
      <c r="OS786" s="26"/>
      <c r="OT786" s="26"/>
      <c r="OU786" s="26"/>
      <c r="OV786" s="26"/>
      <c r="OW786" s="26"/>
      <c r="OX786" s="26"/>
      <c r="OY786" s="26"/>
      <c r="OZ786" s="26"/>
      <c r="PA786" s="26"/>
      <c r="PB786" s="26"/>
      <c r="PC786" s="26"/>
      <c r="PD786" s="26"/>
      <c r="PE786" s="26"/>
      <c r="PF786" s="26"/>
      <c r="PG786" s="26"/>
      <c r="PH786" s="26"/>
      <c r="PI786" s="26"/>
      <c r="PJ786" s="26"/>
      <c r="PK786" s="26"/>
      <c r="PL786" s="26"/>
      <c r="PM786" s="26"/>
      <c r="PN786" s="26"/>
      <c r="PO786" s="26"/>
      <c r="PP786" s="26"/>
      <c r="PQ786" s="26"/>
      <c r="PR786" s="26"/>
      <c r="PS786" s="26"/>
      <c r="PT786" s="26"/>
      <c r="PU786" s="26"/>
      <c r="PV786" s="26"/>
      <c r="PW786" s="26"/>
      <c r="PX786" s="26"/>
      <c r="PY786" s="26"/>
      <c r="PZ786" s="26"/>
      <c r="QA786" s="26"/>
      <c r="QB786" s="26"/>
      <c r="QC786" s="26"/>
      <c r="QD786" s="26"/>
      <c r="QE786" s="26"/>
      <c r="QF786" s="26"/>
      <c r="QG786" s="26"/>
      <c r="QH786" s="26"/>
      <c r="QI786" s="26"/>
      <c r="QJ786" s="26"/>
      <c r="QK786" s="26"/>
      <c r="QL786" s="26"/>
      <c r="QM786" s="26"/>
      <c r="QN786" s="26"/>
      <c r="QO786" s="26"/>
      <c r="QP786" s="26"/>
      <c r="QQ786" s="26"/>
      <c r="QR786" s="26"/>
      <c r="QS786" s="26"/>
      <c r="QT786" s="26"/>
      <c r="QU786" s="26"/>
      <c r="QV786" s="26"/>
      <c r="QW786" s="26"/>
      <c r="QX786" s="26"/>
      <c r="QY786" s="26"/>
      <c r="QZ786" s="26"/>
      <c r="RA786" s="26"/>
      <c r="RB786" s="26"/>
      <c r="RC786" s="26"/>
      <c r="RD786" s="26"/>
      <c r="RE786" s="26"/>
      <c r="RF786" s="26"/>
      <c r="RG786" s="26"/>
      <c r="RH786" s="26"/>
      <c r="RI786" s="26"/>
      <c r="RJ786" s="26"/>
      <c r="RK786" s="26"/>
      <c r="RL786" s="26"/>
      <c r="RM786" s="26"/>
      <c r="RN786" s="26"/>
      <c r="RO786" s="26"/>
      <c r="RP786" s="26"/>
      <c r="RQ786" s="26"/>
      <c r="RR786" s="26"/>
      <c r="RS786" s="26"/>
      <c r="RT786" s="26"/>
      <c r="RU786" s="26"/>
      <c r="RV786" s="26"/>
      <c r="RW786" s="26"/>
      <c r="RX786" s="26"/>
      <c r="RY786" s="26"/>
      <c r="RZ786" s="26"/>
      <c r="SA786" s="26"/>
      <c r="SB786" s="26"/>
      <c r="SC786" s="26"/>
      <c r="SD786" s="26"/>
      <c r="SE786" s="26"/>
      <c r="SF786" s="26"/>
      <c r="SG786" s="26"/>
      <c r="SH786" s="26"/>
      <c r="SI786" s="26"/>
      <c r="SJ786" s="26"/>
      <c r="SK786" s="26"/>
      <c r="SL786" s="26"/>
      <c r="SM786" s="26"/>
      <c r="SN786" s="26"/>
      <c r="SO786" s="26"/>
      <c r="SP786" s="26"/>
      <c r="AAV786" s="26"/>
      <c r="AAW786" s="26"/>
      <c r="AAX786" s="26"/>
      <c r="AAY786" s="26"/>
      <c r="AAZ786" s="26"/>
      <c r="ABA786" s="26"/>
      <c r="ABB786" s="26"/>
      <c r="ABC786" s="26"/>
      <c r="ABD786" s="26"/>
      <c r="ABE786" s="26"/>
      <c r="ABF786" s="26"/>
      <c r="ABG786" s="26"/>
      <c r="ABH786" s="26"/>
      <c r="ABI786" s="26"/>
      <c r="ABJ786" s="26"/>
      <c r="ABK786" s="26"/>
      <c r="ABL786" s="26"/>
      <c r="ABM786" s="26"/>
      <c r="ABN786" s="26"/>
      <c r="ABO786" s="26"/>
      <c r="ABP786" s="26"/>
      <c r="ABQ786" s="26"/>
      <c r="ABR786" s="26"/>
      <c r="ABS786" s="26"/>
      <c r="ABT786" s="26"/>
      <c r="ABU786" s="26"/>
      <c r="ABV786" s="26"/>
      <c r="ABW786" s="26"/>
      <c r="ABX786" s="26"/>
      <c r="ABY786" s="26"/>
      <c r="ABZ786" s="26"/>
      <c r="ACA786" s="26"/>
      <c r="ACB786" s="26"/>
      <c r="ACC786" s="26"/>
      <c r="ACD786" s="26"/>
      <c r="ACE786" s="26"/>
      <c r="ACF786" s="26"/>
      <c r="ACG786" s="26"/>
      <c r="ACH786" s="26"/>
      <c r="ACI786" s="26"/>
      <c r="ACJ786" s="26"/>
      <c r="ACK786" s="26"/>
      <c r="ACL786" s="26"/>
      <c r="ACM786" s="26"/>
      <c r="ACN786" s="26"/>
      <c r="ACO786" s="26"/>
      <c r="ACP786" s="26"/>
      <c r="ACQ786" s="26"/>
      <c r="ACR786" s="26"/>
      <c r="ACS786" s="26"/>
      <c r="ACT786" s="26"/>
      <c r="ACU786" s="26"/>
      <c r="ACV786" s="26"/>
      <c r="ACW786" s="26"/>
      <c r="ACX786" s="26"/>
      <c r="ACY786" s="26"/>
      <c r="ACZ786" s="26"/>
      <c r="ADA786" s="26"/>
      <c r="ADB786" s="26"/>
      <c r="ADC786" s="26"/>
      <c r="ADD786" s="26"/>
      <c r="ADE786" s="26"/>
      <c r="ADF786" s="26"/>
      <c r="ADG786" s="26"/>
      <c r="ADH786" s="26"/>
      <c r="ADI786" s="26"/>
      <c r="ADJ786" s="26"/>
      <c r="ADK786" s="26"/>
      <c r="ADL786" s="26"/>
      <c r="ADM786" s="26"/>
      <c r="ADN786" s="26"/>
      <c r="ADO786" s="26"/>
      <c r="ADP786" s="26"/>
      <c r="ADQ786" s="26"/>
      <c r="ADR786" s="26"/>
      <c r="ADS786" s="26"/>
      <c r="ADT786" s="26"/>
      <c r="ADU786" s="26"/>
      <c r="ADV786" s="26"/>
      <c r="ADW786" s="26"/>
      <c r="ADX786" s="26"/>
      <c r="ADY786" s="26"/>
      <c r="ADZ786" s="26"/>
      <c r="AEA786" s="26"/>
      <c r="AEB786" s="26"/>
      <c r="AEC786" s="26"/>
      <c r="AED786" s="26"/>
      <c r="AEE786" s="26"/>
      <c r="AEF786" s="26"/>
      <c r="AEG786" s="26"/>
      <c r="AEH786" s="26"/>
      <c r="AEI786" s="26"/>
      <c r="AEJ786" s="26"/>
      <c r="AEK786" s="26"/>
      <c r="AEL786" s="26"/>
      <c r="AEM786" s="26"/>
      <c r="AEN786" s="26"/>
      <c r="AEO786" s="26"/>
      <c r="AEP786" s="26"/>
      <c r="AEQ786" s="26"/>
      <c r="AER786" s="26"/>
      <c r="AES786" s="26"/>
      <c r="AET786" s="26"/>
      <c r="AEU786" s="26"/>
      <c r="AEV786" s="26"/>
      <c r="AEW786" s="26"/>
      <c r="AEX786" s="26"/>
      <c r="AEY786" s="26"/>
      <c r="AEZ786" s="26"/>
      <c r="AFA786" s="26"/>
      <c r="AFB786" s="26"/>
      <c r="AFC786" s="26"/>
      <c r="AFD786" s="26"/>
      <c r="AFE786" s="26"/>
      <c r="AFF786" s="26"/>
      <c r="AFG786" s="26"/>
      <c r="AFH786" s="26"/>
      <c r="AFI786" s="26"/>
      <c r="AFJ786" s="26"/>
      <c r="AFK786" s="26"/>
      <c r="AFL786" s="26"/>
      <c r="AFM786" s="26"/>
      <c r="AFN786" s="26"/>
      <c r="AFO786" s="26"/>
      <c r="AFP786" s="26"/>
      <c r="AFQ786" s="26"/>
      <c r="AFR786" s="26"/>
      <c r="AFS786" s="26"/>
      <c r="AFT786" s="26"/>
      <c r="AFU786" s="26"/>
      <c r="AFV786" s="26"/>
      <c r="AFW786" s="26"/>
      <c r="AFX786" s="26"/>
      <c r="AFY786" s="26"/>
      <c r="AFZ786" s="26"/>
      <c r="AGA786" s="26"/>
      <c r="AGB786" s="26"/>
      <c r="AGC786" s="26"/>
      <c r="AGD786" s="26"/>
      <c r="AGE786" s="26"/>
      <c r="AGF786" s="26"/>
      <c r="AGG786" s="26"/>
      <c r="AGH786" s="26"/>
      <c r="AGI786" s="26"/>
      <c r="AGJ786" s="26"/>
      <c r="AGK786" s="26"/>
      <c r="AGL786" s="26"/>
      <c r="AGM786" s="26"/>
      <c r="AGN786" s="26"/>
      <c r="AGO786" s="26"/>
    </row>
    <row r="787" spans="371:873" x14ac:dyDescent="0.25">
      <c r="NG787" s="26"/>
      <c r="NH787" s="26"/>
      <c r="NI787" s="26"/>
      <c r="NJ787" s="26"/>
      <c r="NK787" s="26"/>
      <c r="NL787" s="26"/>
      <c r="NM787" s="26"/>
      <c r="NN787" s="26"/>
      <c r="NO787" s="26"/>
      <c r="NP787" s="26"/>
      <c r="NQ787" s="26"/>
      <c r="NR787" s="26"/>
      <c r="NS787" s="26"/>
      <c r="NT787" s="26"/>
      <c r="NU787" s="26"/>
      <c r="NV787" s="26"/>
      <c r="NW787" s="26"/>
      <c r="NX787" s="26"/>
      <c r="NY787" s="26"/>
      <c r="NZ787" s="26"/>
      <c r="OA787" s="26"/>
      <c r="OB787" s="26"/>
      <c r="OC787" s="26"/>
      <c r="OD787" s="26"/>
      <c r="OE787" s="26"/>
      <c r="OF787" s="26"/>
      <c r="OG787" s="26"/>
      <c r="OH787" s="26"/>
      <c r="OI787" s="26"/>
      <c r="OJ787" s="26"/>
      <c r="OK787" s="26"/>
      <c r="OL787" s="26"/>
      <c r="OM787" s="26"/>
      <c r="ON787" s="26"/>
      <c r="OO787" s="26"/>
      <c r="OP787" s="26"/>
      <c r="OQ787" s="26"/>
      <c r="OR787" s="26"/>
      <c r="OS787" s="26"/>
      <c r="OT787" s="26"/>
      <c r="OU787" s="26"/>
      <c r="OV787" s="26"/>
      <c r="OW787" s="26"/>
      <c r="OX787" s="26"/>
      <c r="OY787" s="26"/>
      <c r="OZ787" s="26"/>
      <c r="PA787" s="26"/>
      <c r="PB787" s="26"/>
      <c r="PC787" s="26"/>
      <c r="PD787" s="26"/>
      <c r="PE787" s="26"/>
      <c r="PF787" s="26"/>
      <c r="PG787" s="26"/>
      <c r="PH787" s="26"/>
      <c r="PI787" s="26"/>
      <c r="PJ787" s="26"/>
      <c r="PK787" s="26"/>
      <c r="PL787" s="26"/>
      <c r="PM787" s="26"/>
      <c r="PN787" s="26"/>
      <c r="PO787" s="26"/>
      <c r="PP787" s="26"/>
      <c r="PQ787" s="26"/>
      <c r="PR787" s="26"/>
      <c r="PS787" s="26"/>
      <c r="PT787" s="26"/>
      <c r="PU787" s="26"/>
      <c r="PV787" s="26"/>
      <c r="PW787" s="26"/>
      <c r="PX787" s="26"/>
      <c r="PY787" s="26"/>
      <c r="PZ787" s="26"/>
      <c r="QA787" s="26"/>
      <c r="QB787" s="26"/>
      <c r="QC787" s="26"/>
      <c r="QD787" s="26"/>
      <c r="QE787" s="26"/>
      <c r="QF787" s="26"/>
      <c r="QG787" s="26"/>
      <c r="QH787" s="26"/>
      <c r="QI787" s="26"/>
      <c r="QJ787" s="26"/>
      <c r="QK787" s="26"/>
      <c r="QL787" s="26"/>
      <c r="QM787" s="26"/>
      <c r="QN787" s="26"/>
      <c r="QO787" s="26"/>
      <c r="QP787" s="26"/>
      <c r="QQ787" s="26"/>
      <c r="QR787" s="26"/>
      <c r="QS787" s="26"/>
      <c r="QT787" s="26"/>
      <c r="QU787" s="26"/>
      <c r="QV787" s="26"/>
      <c r="QW787" s="26"/>
      <c r="QX787" s="26"/>
      <c r="QY787" s="26"/>
      <c r="QZ787" s="26"/>
      <c r="RA787" s="26"/>
      <c r="RB787" s="26"/>
      <c r="RC787" s="26"/>
      <c r="RD787" s="26"/>
      <c r="RE787" s="26"/>
      <c r="RF787" s="26"/>
      <c r="RG787" s="26"/>
      <c r="RH787" s="26"/>
      <c r="RI787" s="26"/>
      <c r="RJ787" s="26"/>
      <c r="RK787" s="26"/>
      <c r="RL787" s="26"/>
      <c r="RM787" s="26"/>
      <c r="RN787" s="26"/>
      <c r="RO787" s="26"/>
      <c r="RP787" s="26"/>
      <c r="RQ787" s="26"/>
      <c r="RR787" s="26"/>
      <c r="RS787" s="26"/>
      <c r="RT787" s="26"/>
      <c r="RU787" s="26"/>
      <c r="RV787" s="26"/>
      <c r="RW787" s="26"/>
      <c r="RX787" s="26"/>
      <c r="RY787" s="26"/>
      <c r="RZ787" s="26"/>
      <c r="SA787" s="26"/>
      <c r="SB787" s="26"/>
      <c r="SC787" s="26"/>
      <c r="SD787" s="26"/>
      <c r="SE787" s="26"/>
      <c r="SF787" s="26"/>
      <c r="SG787" s="26"/>
      <c r="SH787" s="26"/>
      <c r="SI787" s="26"/>
      <c r="SJ787" s="26"/>
      <c r="SK787" s="26"/>
      <c r="SL787" s="26"/>
      <c r="SM787" s="26"/>
      <c r="SN787" s="26"/>
      <c r="SO787" s="26"/>
      <c r="SP787" s="26"/>
      <c r="AAV787" s="26"/>
      <c r="AAW787" s="26"/>
      <c r="AAX787" s="26"/>
      <c r="AAY787" s="26"/>
      <c r="AAZ787" s="26"/>
      <c r="ABA787" s="26"/>
      <c r="ABB787" s="26"/>
      <c r="ABC787" s="26"/>
      <c r="ABD787" s="26"/>
      <c r="ABE787" s="26"/>
      <c r="ABF787" s="26"/>
      <c r="ABG787" s="26"/>
      <c r="ABH787" s="26"/>
      <c r="ABI787" s="26"/>
      <c r="ABJ787" s="26"/>
      <c r="ABK787" s="26"/>
      <c r="ABL787" s="26"/>
      <c r="ABM787" s="26"/>
      <c r="ABN787" s="26"/>
      <c r="ABO787" s="26"/>
      <c r="ABP787" s="26"/>
      <c r="ABQ787" s="26"/>
      <c r="ABR787" s="26"/>
      <c r="ABS787" s="26"/>
      <c r="ABT787" s="26"/>
      <c r="ABU787" s="26"/>
      <c r="ABV787" s="26"/>
      <c r="ABW787" s="26"/>
      <c r="ABX787" s="26"/>
      <c r="ABY787" s="26"/>
      <c r="ABZ787" s="26"/>
      <c r="ACA787" s="26"/>
      <c r="ACB787" s="26"/>
      <c r="ACC787" s="26"/>
      <c r="ACD787" s="26"/>
      <c r="ACE787" s="26"/>
      <c r="ACF787" s="26"/>
      <c r="ACG787" s="26"/>
      <c r="ACH787" s="26"/>
      <c r="ACI787" s="26"/>
      <c r="ACJ787" s="26"/>
      <c r="ACK787" s="26"/>
      <c r="ACL787" s="26"/>
      <c r="ACM787" s="26"/>
      <c r="ACN787" s="26"/>
      <c r="ACO787" s="26"/>
      <c r="ACP787" s="26"/>
      <c r="ACQ787" s="26"/>
      <c r="ACR787" s="26"/>
      <c r="ACS787" s="26"/>
      <c r="ACT787" s="26"/>
      <c r="ACU787" s="26"/>
      <c r="ACV787" s="26"/>
      <c r="ACW787" s="26"/>
      <c r="ACX787" s="26"/>
      <c r="ACY787" s="26"/>
      <c r="ACZ787" s="26"/>
      <c r="ADA787" s="26"/>
      <c r="ADB787" s="26"/>
      <c r="ADC787" s="26"/>
      <c r="ADD787" s="26"/>
      <c r="ADE787" s="26"/>
      <c r="ADF787" s="26"/>
      <c r="ADG787" s="26"/>
      <c r="ADH787" s="26"/>
      <c r="ADI787" s="26"/>
      <c r="ADJ787" s="26"/>
      <c r="ADK787" s="26"/>
      <c r="ADL787" s="26"/>
      <c r="ADM787" s="26"/>
      <c r="ADN787" s="26"/>
      <c r="ADO787" s="26"/>
      <c r="ADP787" s="26"/>
      <c r="ADQ787" s="26"/>
      <c r="ADR787" s="26"/>
      <c r="ADS787" s="26"/>
      <c r="ADT787" s="26"/>
      <c r="ADU787" s="26"/>
      <c r="ADV787" s="26"/>
      <c r="ADW787" s="26"/>
      <c r="ADX787" s="26"/>
      <c r="ADY787" s="26"/>
      <c r="ADZ787" s="26"/>
      <c r="AEA787" s="26"/>
      <c r="AEB787" s="26"/>
      <c r="AEC787" s="26"/>
      <c r="AED787" s="26"/>
      <c r="AEE787" s="26"/>
      <c r="AEF787" s="26"/>
      <c r="AEG787" s="26"/>
      <c r="AEH787" s="26"/>
      <c r="AEI787" s="26"/>
      <c r="AEJ787" s="26"/>
      <c r="AEK787" s="26"/>
      <c r="AEL787" s="26"/>
      <c r="AEM787" s="26"/>
      <c r="AEN787" s="26"/>
      <c r="AEO787" s="26"/>
      <c r="AEP787" s="26"/>
      <c r="AEQ787" s="26"/>
      <c r="AER787" s="26"/>
      <c r="AES787" s="26"/>
      <c r="AET787" s="26"/>
      <c r="AEU787" s="26"/>
      <c r="AEV787" s="26"/>
      <c r="AEW787" s="26"/>
      <c r="AEX787" s="26"/>
      <c r="AEY787" s="26"/>
      <c r="AEZ787" s="26"/>
      <c r="AFA787" s="26"/>
      <c r="AFB787" s="26"/>
      <c r="AFC787" s="26"/>
      <c r="AFD787" s="26"/>
      <c r="AFE787" s="26"/>
      <c r="AFF787" s="26"/>
      <c r="AFG787" s="26"/>
      <c r="AFH787" s="26"/>
      <c r="AFI787" s="26"/>
      <c r="AFJ787" s="26"/>
      <c r="AFK787" s="26"/>
      <c r="AFL787" s="26"/>
      <c r="AFM787" s="26"/>
      <c r="AFN787" s="26"/>
      <c r="AFO787" s="26"/>
      <c r="AFP787" s="26"/>
      <c r="AFQ787" s="26"/>
      <c r="AFR787" s="26"/>
      <c r="AFS787" s="26"/>
      <c r="AFT787" s="26"/>
      <c r="AFU787" s="26"/>
      <c r="AFV787" s="26"/>
      <c r="AFW787" s="26"/>
      <c r="AFX787" s="26"/>
      <c r="AFY787" s="26"/>
      <c r="AFZ787" s="26"/>
      <c r="AGA787" s="26"/>
      <c r="AGB787" s="26"/>
      <c r="AGC787" s="26"/>
      <c r="AGD787" s="26"/>
      <c r="AGE787" s="26"/>
      <c r="AGF787" s="26"/>
      <c r="AGG787" s="26"/>
      <c r="AGH787" s="26"/>
      <c r="AGI787" s="26"/>
      <c r="AGJ787" s="26"/>
      <c r="AGK787" s="26"/>
      <c r="AGL787" s="26"/>
      <c r="AGM787" s="26"/>
      <c r="AGN787" s="26"/>
      <c r="AGO787" s="26"/>
    </row>
    <row r="788" spans="371:873" x14ac:dyDescent="0.25">
      <c r="NG788" s="26"/>
      <c r="NH788" s="26"/>
      <c r="NI788" s="26"/>
      <c r="NJ788" s="26"/>
      <c r="NK788" s="26"/>
      <c r="NL788" s="26"/>
      <c r="NM788" s="26"/>
      <c r="NN788" s="26"/>
      <c r="NO788" s="26"/>
      <c r="NP788" s="26"/>
      <c r="NQ788" s="26"/>
      <c r="NR788" s="26"/>
      <c r="NS788" s="26"/>
      <c r="NT788" s="26"/>
      <c r="NU788" s="26"/>
      <c r="NV788" s="26"/>
      <c r="NW788" s="26"/>
      <c r="NX788" s="26"/>
      <c r="NY788" s="26"/>
      <c r="NZ788" s="26"/>
      <c r="OA788" s="26"/>
      <c r="OB788" s="26"/>
      <c r="OC788" s="26"/>
      <c r="OD788" s="26"/>
      <c r="OE788" s="26"/>
      <c r="OF788" s="26"/>
      <c r="OG788" s="26"/>
      <c r="OH788" s="26"/>
      <c r="OI788" s="26"/>
      <c r="OJ788" s="26"/>
      <c r="OK788" s="26"/>
      <c r="OL788" s="26"/>
      <c r="OM788" s="26"/>
      <c r="ON788" s="26"/>
      <c r="OO788" s="26"/>
      <c r="OP788" s="26"/>
      <c r="OQ788" s="26"/>
      <c r="OR788" s="26"/>
      <c r="OS788" s="26"/>
      <c r="OT788" s="26"/>
      <c r="OU788" s="26"/>
      <c r="OV788" s="26"/>
      <c r="OW788" s="26"/>
      <c r="OX788" s="26"/>
      <c r="OY788" s="26"/>
      <c r="OZ788" s="26"/>
      <c r="PA788" s="26"/>
      <c r="PB788" s="26"/>
      <c r="PC788" s="26"/>
      <c r="PD788" s="26"/>
      <c r="PE788" s="26"/>
      <c r="PF788" s="26"/>
      <c r="PG788" s="26"/>
      <c r="PH788" s="26"/>
      <c r="PI788" s="26"/>
      <c r="PJ788" s="26"/>
      <c r="PK788" s="26"/>
      <c r="PL788" s="26"/>
      <c r="PM788" s="26"/>
      <c r="PN788" s="26"/>
      <c r="PO788" s="26"/>
      <c r="PP788" s="26"/>
      <c r="PQ788" s="26"/>
      <c r="PR788" s="26"/>
      <c r="PS788" s="26"/>
      <c r="PT788" s="26"/>
      <c r="PU788" s="26"/>
      <c r="PV788" s="26"/>
      <c r="PW788" s="26"/>
      <c r="PX788" s="26"/>
      <c r="PY788" s="26"/>
      <c r="PZ788" s="26"/>
      <c r="QA788" s="26"/>
      <c r="QB788" s="26"/>
      <c r="QC788" s="26"/>
      <c r="QD788" s="26"/>
      <c r="QE788" s="26"/>
      <c r="QF788" s="26"/>
      <c r="QG788" s="26"/>
      <c r="QH788" s="26"/>
      <c r="QI788" s="26"/>
      <c r="QJ788" s="26"/>
      <c r="QK788" s="26"/>
      <c r="QL788" s="26"/>
      <c r="QM788" s="26"/>
      <c r="QN788" s="26"/>
      <c r="QO788" s="26"/>
      <c r="QP788" s="26"/>
      <c r="QQ788" s="26"/>
      <c r="QR788" s="26"/>
      <c r="QS788" s="26"/>
      <c r="QT788" s="26"/>
      <c r="QU788" s="26"/>
      <c r="QV788" s="26"/>
      <c r="QW788" s="26"/>
      <c r="QX788" s="26"/>
      <c r="QY788" s="26"/>
      <c r="QZ788" s="26"/>
      <c r="RA788" s="26"/>
      <c r="RB788" s="26"/>
      <c r="RC788" s="26"/>
      <c r="RD788" s="26"/>
      <c r="RE788" s="26"/>
      <c r="RF788" s="26"/>
      <c r="RG788" s="26"/>
      <c r="RH788" s="26"/>
      <c r="RI788" s="26"/>
      <c r="RJ788" s="26"/>
      <c r="RK788" s="26"/>
      <c r="RL788" s="26"/>
      <c r="RM788" s="26"/>
      <c r="RN788" s="26"/>
      <c r="RO788" s="26"/>
      <c r="RP788" s="26"/>
      <c r="RQ788" s="26"/>
      <c r="RR788" s="26"/>
      <c r="RS788" s="26"/>
      <c r="RT788" s="26"/>
      <c r="RU788" s="26"/>
      <c r="RV788" s="26"/>
      <c r="RW788" s="26"/>
      <c r="RX788" s="26"/>
      <c r="RY788" s="26"/>
      <c r="RZ788" s="26"/>
      <c r="SA788" s="26"/>
      <c r="SB788" s="26"/>
      <c r="SC788" s="26"/>
      <c r="SD788" s="26"/>
      <c r="SE788" s="26"/>
      <c r="SF788" s="26"/>
      <c r="SG788" s="26"/>
      <c r="SH788" s="26"/>
      <c r="SI788" s="26"/>
      <c r="SJ788" s="26"/>
      <c r="SK788" s="26"/>
      <c r="SL788" s="26"/>
      <c r="SM788" s="26"/>
      <c r="SN788" s="26"/>
      <c r="SO788" s="26"/>
      <c r="SP788" s="26"/>
      <c r="AAV788" s="26"/>
      <c r="AAW788" s="26"/>
      <c r="AAX788" s="26"/>
      <c r="AAY788" s="26"/>
      <c r="AAZ788" s="26"/>
      <c r="ABA788" s="26"/>
      <c r="ABB788" s="26"/>
      <c r="ABC788" s="26"/>
      <c r="ABD788" s="26"/>
      <c r="ABE788" s="26"/>
      <c r="ABF788" s="26"/>
      <c r="ABG788" s="26"/>
      <c r="ABH788" s="26"/>
      <c r="ABI788" s="26"/>
      <c r="ABJ788" s="26"/>
      <c r="ABK788" s="26"/>
      <c r="ABL788" s="26"/>
      <c r="ABM788" s="26"/>
      <c r="ABN788" s="26"/>
      <c r="ABO788" s="26"/>
      <c r="ABP788" s="26"/>
      <c r="ABQ788" s="26"/>
      <c r="ABR788" s="26"/>
      <c r="ABS788" s="26"/>
      <c r="ABT788" s="26"/>
      <c r="ABU788" s="26"/>
      <c r="ABV788" s="26"/>
      <c r="ABW788" s="26"/>
      <c r="ABX788" s="26"/>
      <c r="ABY788" s="26"/>
      <c r="ABZ788" s="26"/>
      <c r="ACA788" s="26"/>
      <c r="ACB788" s="26"/>
      <c r="ACC788" s="26"/>
      <c r="ACD788" s="26"/>
      <c r="ACE788" s="26"/>
      <c r="ACF788" s="26"/>
      <c r="ACG788" s="26"/>
      <c r="ACH788" s="26"/>
      <c r="ACI788" s="26"/>
      <c r="ACJ788" s="26"/>
      <c r="ACK788" s="26"/>
      <c r="ACL788" s="26"/>
      <c r="ACM788" s="26"/>
      <c r="ACN788" s="26"/>
      <c r="ACO788" s="26"/>
      <c r="ACP788" s="26"/>
      <c r="ACQ788" s="26"/>
      <c r="ACR788" s="26"/>
      <c r="ACS788" s="26"/>
      <c r="ACT788" s="26"/>
      <c r="ACU788" s="26"/>
      <c r="ACV788" s="26"/>
      <c r="ACW788" s="26"/>
      <c r="ACX788" s="26"/>
      <c r="ACY788" s="26"/>
      <c r="ACZ788" s="26"/>
      <c r="ADA788" s="26"/>
      <c r="ADB788" s="26"/>
      <c r="ADC788" s="26"/>
      <c r="ADD788" s="26"/>
      <c r="ADE788" s="26"/>
      <c r="ADF788" s="26"/>
      <c r="ADG788" s="26"/>
      <c r="ADH788" s="26"/>
      <c r="ADI788" s="26"/>
      <c r="ADJ788" s="26"/>
      <c r="ADK788" s="26"/>
      <c r="ADL788" s="26"/>
      <c r="ADM788" s="26"/>
      <c r="ADN788" s="26"/>
      <c r="ADO788" s="26"/>
      <c r="ADP788" s="26"/>
      <c r="ADQ788" s="26"/>
      <c r="ADR788" s="26"/>
      <c r="ADS788" s="26"/>
      <c r="ADT788" s="26"/>
      <c r="ADU788" s="26"/>
      <c r="ADV788" s="26"/>
      <c r="ADW788" s="26"/>
      <c r="ADX788" s="26"/>
      <c r="ADY788" s="26"/>
      <c r="ADZ788" s="26"/>
      <c r="AEA788" s="26"/>
      <c r="AEB788" s="26"/>
      <c r="AEC788" s="26"/>
      <c r="AED788" s="26"/>
      <c r="AEE788" s="26"/>
      <c r="AEF788" s="26"/>
      <c r="AEG788" s="26"/>
      <c r="AEH788" s="26"/>
      <c r="AEI788" s="26"/>
      <c r="AEJ788" s="26"/>
      <c r="AEK788" s="26"/>
      <c r="AEL788" s="26"/>
      <c r="AEM788" s="26"/>
      <c r="AEN788" s="26"/>
      <c r="AEO788" s="26"/>
      <c r="AEP788" s="26"/>
      <c r="AEQ788" s="26"/>
      <c r="AER788" s="26"/>
      <c r="AES788" s="26"/>
      <c r="AET788" s="26"/>
      <c r="AEU788" s="26"/>
      <c r="AEV788" s="26"/>
      <c r="AEW788" s="26"/>
      <c r="AEX788" s="26"/>
      <c r="AEY788" s="26"/>
      <c r="AEZ788" s="26"/>
      <c r="AFA788" s="26"/>
      <c r="AFB788" s="26"/>
      <c r="AFC788" s="26"/>
      <c r="AFD788" s="26"/>
      <c r="AFE788" s="26"/>
      <c r="AFF788" s="26"/>
      <c r="AFG788" s="26"/>
      <c r="AFH788" s="26"/>
      <c r="AFI788" s="26"/>
      <c r="AFJ788" s="26"/>
      <c r="AFK788" s="26"/>
      <c r="AFL788" s="26"/>
      <c r="AFM788" s="26"/>
      <c r="AFN788" s="26"/>
      <c r="AFO788" s="26"/>
      <c r="AFP788" s="26"/>
      <c r="AFQ788" s="26"/>
      <c r="AFR788" s="26"/>
      <c r="AFS788" s="26"/>
      <c r="AFT788" s="26"/>
      <c r="AFU788" s="26"/>
      <c r="AFV788" s="26"/>
      <c r="AFW788" s="26"/>
      <c r="AFX788" s="26"/>
      <c r="AFY788" s="26"/>
      <c r="AFZ788" s="26"/>
      <c r="AGA788" s="26"/>
      <c r="AGB788" s="26"/>
      <c r="AGC788" s="26"/>
      <c r="AGD788" s="26"/>
      <c r="AGE788" s="26"/>
      <c r="AGF788" s="26"/>
      <c r="AGG788" s="26"/>
      <c r="AGH788" s="26"/>
      <c r="AGI788" s="26"/>
      <c r="AGJ788" s="26"/>
      <c r="AGK788" s="26"/>
      <c r="AGL788" s="26"/>
      <c r="AGM788" s="26"/>
      <c r="AGN788" s="26"/>
      <c r="AGO788" s="26"/>
    </row>
    <row r="789" spans="371:873" x14ac:dyDescent="0.25">
      <c r="NG789" s="26"/>
      <c r="NH789" s="26"/>
      <c r="NI789" s="26"/>
      <c r="NJ789" s="26"/>
      <c r="NK789" s="26"/>
      <c r="NL789" s="26"/>
      <c r="NM789" s="26"/>
      <c r="NN789" s="26"/>
      <c r="NO789" s="26"/>
      <c r="NP789" s="26"/>
      <c r="NQ789" s="26"/>
      <c r="NR789" s="26"/>
      <c r="NS789" s="26"/>
      <c r="NT789" s="26"/>
      <c r="NU789" s="26"/>
      <c r="NV789" s="26"/>
      <c r="NW789" s="26"/>
      <c r="NX789" s="26"/>
      <c r="NY789" s="26"/>
      <c r="NZ789" s="26"/>
      <c r="OA789" s="26"/>
      <c r="OB789" s="26"/>
      <c r="OC789" s="26"/>
      <c r="OD789" s="26"/>
      <c r="OE789" s="26"/>
      <c r="OF789" s="26"/>
      <c r="OG789" s="26"/>
      <c r="OH789" s="26"/>
      <c r="OI789" s="26"/>
      <c r="OJ789" s="26"/>
      <c r="OK789" s="26"/>
      <c r="OL789" s="26"/>
      <c r="OM789" s="26"/>
      <c r="ON789" s="26"/>
      <c r="OO789" s="26"/>
      <c r="OP789" s="26"/>
      <c r="OQ789" s="26"/>
      <c r="OR789" s="26"/>
      <c r="OS789" s="26"/>
      <c r="OT789" s="26"/>
      <c r="OU789" s="26"/>
      <c r="OV789" s="26"/>
      <c r="OW789" s="26"/>
      <c r="OX789" s="26"/>
      <c r="OY789" s="26"/>
      <c r="OZ789" s="26"/>
      <c r="PA789" s="26"/>
      <c r="PB789" s="26"/>
      <c r="PC789" s="26"/>
      <c r="PD789" s="26"/>
      <c r="PE789" s="26"/>
      <c r="PF789" s="26"/>
      <c r="PG789" s="26"/>
      <c r="PH789" s="26"/>
      <c r="PI789" s="26"/>
      <c r="PJ789" s="26"/>
      <c r="PK789" s="26"/>
      <c r="PL789" s="26"/>
      <c r="PM789" s="26"/>
      <c r="PN789" s="26"/>
      <c r="PO789" s="26"/>
      <c r="PP789" s="26"/>
      <c r="PQ789" s="26"/>
      <c r="PR789" s="26"/>
      <c r="PS789" s="26"/>
      <c r="PT789" s="26"/>
      <c r="PU789" s="26"/>
      <c r="PV789" s="26"/>
      <c r="PW789" s="26"/>
      <c r="PX789" s="26"/>
      <c r="PY789" s="26"/>
      <c r="PZ789" s="26"/>
      <c r="QA789" s="26"/>
      <c r="QB789" s="26"/>
      <c r="QC789" s="26"/>
      <c r="QD789" s="26"/>
      <c r="QE789" s="26"/>
      <c r="QF789" s="26"/>
      <c r="QG789" s="26"/>
      <c r="QH789" s="26"/>
      <c r="QI789" s="26"/>
      <c r="QJ789" s="26"/>
      <c r="QK789" s="26"/>
      <c r="QL789" s="26"/>
      <c r="QM789" s="26"/>
      <c r="QN789" s="26"/>
      <c r="QO789" s="26"/>
      <c r="QP789" s="26"/>
      <c r="QQ789" s="26"/>
      <c r="QR789" s="26"/>
      <c r="QS789" s="26"/>
      <c r="QT789" s="26"/>
      <c r="QU789" s="26"/>
      <c r="QV789" s="26"/>
      <c r="QW789" s="26"/>
      <c r="QX789" s="26"/>
      <c r="QY789" s="26"/>
      <c r="QZ789" s="26"/>
      <c r="RA789" s="26"/>
      <c r="RB789" s="26"/>
      <c r="RC789" s="26"/>
      <c r="RD789" s="26"/>
      <c r="RE789" s="26"/>
      <c r="RF789" s="26"/>
      <c r="RG789" s="26"/>
      <c r="RH789" s="26"/>
      <c r="RI789" s="26"/>
      <c r="RJ789" s="26"/>
      <c r="RK789" s="26"/>
      <c r="RL789" s="26"/>
      <c r="RM789" s="26"/>
      <c r="RN789" s="26"/>
      <c r="RO789" s="26"/>
      <c r="RP789" s="26"/>
      <c r="RQ789" s="26"/>
      <c r="RR789" s="26"/>
      <c r="RS789" s="26"/>
      <c r="RT789" s="26"/>
      <c r="RU789" s="26"/>
      <c r="RV789" s="26"/>
      <c r="RW789" s="26"/>
      <c r="RX789" s="26"/>
      <c r="RY789" s="26"/>
      <c r="RZ789" s="26"/>
      <c r="SA789" s="26"/>
      <c r="SB789" s="26"/>
      <c r="SC789" s="26"/>
      <c r="SD789" s="26"/>
      <c r="SE789" s="26"/>
      <c r="SF789" s="26"/>
      <c r="SG789" s="26"/>
      <c r="SH789" s="26"/>
      <c r="SI789" s="26"/>
      <c r="SJ789" s="26"/>
      <c r="SK789" s="26"/>
      <c r="SL789" s="26"/>
      <c r="SM789" s="26"/>
      <c r="SN789" s="26"/>
      <c r="SO789" s="26"/>
      <c r="SP789" s="26"/>
      <c r="AAV789" s="26"/>
      <c r="AAW789" s="26"/>
      <c r="AAX789" s="26"/>
      <c r="AAY789" s="26"/>
      <c r="AAZ789" s="26"/>
      <c r="ABA789" s="26"/>
      <c r="ABB789" s="26"/>
      <c r="ABC789" s="26"/>
      <c r="ABD789" s="26"/>
      <c r="ABE789" s="26"/>
      <c r="ABF789" s="26"/>
      <c r="ABG789" s="26"/>
      <c r="ABH789" s="26"/>
      <c r="ABI789" s="26"/>
      <c r="ABJ789" s="26"/>
      <c r="ABK789" s="26"/>
      <c r="ABL789" s="26"/>
      <c r="ABM789" s="26"/>
      <c r="ABN789" s="26"/>
      <c r="ABO789" s="26"/>
      <c r="ABP789" s="26"/>
      <c r="ABQ789" s="26"/>
      <c r="ABR789" s="26"/>
      <c r="ABS789" s="26"/>
      <c r="ABT789" s="26"/>
      <c r="ABU789" s="26"/>
      <c r="ABV789" s="26"/>
      <c r="ABW789" s="26"/>
      <c r="ABX789" s="26"/>
      <c r="ABY789" s="26"/>
      <c r="ABZ789" s="26"/>
      <c r="ACA789" s="26"/>
      <c r="ACB789" s="26"/>
      <c r="ACC789" s="26"/>
      <c r="ACD789" s="26"/>
      <c r="ACE789" s="26"/>
      <c r="ACF789" s="26"/>
      <c r="ACG789" s="26"/>
      <c r="ACH789" s="26"/>
      <c r="ACI789" s="26"/>
      <c r="ACJ789" s="26"/>
      <c r="ACK789" s="26"/>
      <c r="ACL789" s="26"/>
      <c r="ACM789" s="26"/>
      <c r="ACN789" s="26"/>
      <c r="ACO789" s="26"/>
      <c r="ACP789" s="26"/>
      <c r="ACQ789" s="26"/>
      <c r="ACR789" s="26"/>
      <c r="ACS789" s="26"/>
      <c r="ACT789" s="26"/>
      <c r="ACU789" s="26"/>
      <c r="ACV789" s="26"/>
      <c r="ACW789" s="26"/>
      <c r="ACX789" s="26"/>
      <c r="ACY789" s="26"/>
      <c r="ACZ789" s="26"/>
      <c r="ADA789" s="26"/>
      <c r="ADB789" s="26"/>
      <c r="ADC789" s="26"/>
      <c r="ADD789" s="26"/>
      <c r="ADE789" s="26"/>
      <c r="ADF789" s="26"/>
      <c r="ADG789" s="26"/>
      <c r="ADH789" s="26"/>
      <c r="ADI789" s="26"/>
      <c r="ADJ789" s="26"/>
      <c r="ADK789" s="26"/>
      <c r="ADL789" s="26"/>
      <c r="ADM789" s="26"/>
      <c r="ADN789" s="26"/>
      <c r="ADO789" s="26"/>
      <c r="ADP789" s="26"/>
      <c r="ADQ789" s="26"/>
      <c r="ADR789" s="26"/>
      <c r="ADS789" s="26"/>
      <c r="ADT789" s="26"/>
      <c r="ADU789" s="26"/>
      <c r="ADV789" s="26"/>
      <c r="ADW789" s="26"/>
      <c r="ADX789" s="26"/>
      <c r="ADY789" s="26"/>
      <c r="ADZ789" s="26"/>
      <c r="AEA789" s="26"/>
      <c r="AEB789" s="26"/>
      <c r="AEC789" s="26"/>
      <c r="AED789" s="26"/>
      <c r="AEE789" s="26"/>
      <c r="AEF789" s="26"/>
      <c r="AEG789" s="26"/>
      <c r="AEH789" s="26"/>
      <c r="AEI789" s="26"/>
      <c r="AEJ789" s="26"/>
      <c r="AEK789" s="26"/>
      <c r="AEL789" s="26"/>
      <c r="AEM789" s="26"/>
      <c r="AEN789" s="26"/>
      <c r="AEO789" s="26"/>
      <c r="AEP789" s="26"/>
      <c r="AEQ789" s="26"/>
      <c r="AER789" s="26"/>
      <c r="AES789" s="26"/>
      <c r="AET789" s="26"/>
      <c r="AEU789" s="26"/>
      <c r="AEV789" s="26"/>
      <c r="AEW789" s="26"/>
      <c r="AEX789" s="26"/>
      <c r="AEY789" s="26"/>
      <c r="AEZ789" s="26"/>
      <c r="AFA789" s="26"/>
      <c r="AFB789" s="26"/>
      <c r="AFC789" s="26"/>
      <c r="AFD789" s="26"/>
      <c r="AFE789" s="26"/>
      <c r="AFF789" s="26"/>
      <c r="AFG789" s="26"/>
      <c r="AFH789" s="26"/>
      <c r="AFI789" s="26"/>
      <c r="AFJ789" s="26"/>
      <c r="AFK789" s="26"/>
      <c r="AFL789" s="26"/>
      <c r="AFM789" s="26"/>
      <c r="AFN789" s="26"/>
      <c r="AFO789" s="26"/>
      <c r="AFP789" s="26"/>
      <c r="AFQ789" s="26"/>
      <c r="AFR789" s="26"/>
      <c r="AFS789" s="26"/>
      <c r="AFT789" s="26"/>
      <c r="AFU789" s="26"/>
      <c r="AFV789" s="26"/>
      <c r="AFW789" s="26"/>
      <c r="AFX789" s="26"/>
      <c r="AFY789" s="26"/>
      <c r="AFZ789" s="26"/>
      <c r="AGA789" s="26"/>
      <c r="AGB789" s="26"/>
      <c r="AGC789" s="26"/>
      <c r="AGD789" s="26"/>
      <c r="AGE789" s="26"/>
      <c r="AGF789" s="26"/>
      <c r="AGG789" s="26"/>
      <c r="AGH789" s="26"/>
      <c r="AGI789" s="26"/>
      <c r="AGJ789" s="26"/>
      <c r="AGK789" s="26"/>
      <c r="AGL789" s="26"/>
      <c r="AGM789" s="26"/>
      <c r="AGN789" s="26"/>
      <c r="AGO789" s="26"/>
    </row>
    <row r="790" spans="371:873" x14ac:dyDescent="0.25">
      <c r="NG790" s="26"/>
      <c r="NH790" s="26"/>
      <c r="NI790" s="26"/>
      <c r="NJ790" s="26"/>
      <c r="NK790" s="26"/>
      <c r="NL790" s="26"/>
      <c r="NM790" s="26"/>
      <c r="NN790" s="26"/>
      <c r="NO790" s="26"/>
      <c r="NP790" s="26"/>
      <c r="NQ790" s="26"/>
      <c r="NR790" s="26"/>
      <c r="NS790" s="26"/>
      <c r="NT790" s="26"/>
      <c r="NU790" s="26"/>
      <c r="NV790" s="26"/>
      <c r="NW790" s="26"/>
      <c r="NX790" s="26"/>
      <c r="NY790" s="26"/>
      <c r="NZ790" s="26"/>
      <c r="OA790" s="26"/>
      <c r="OB790" s="26"/>
      <c r="OC790" s="26"/>
      <c r="OD790" s="26"/>
      <c r="OE790" s="26"/>
      <c r="OF790" s="26"/>
      <c r="OG790" s="26"/>
      <c r="OH790" s="26"/>
      <c r="OI790" s="26"/>
      <c r="OJ790" s="26"/>
      <c r="OK790" s="26"/>
      <c r="OL790" s="26"/>
      <c r="OM790" s="26"/>
      <c r="ON790" s="26"/>
      <c r="OO790" s="26"/>
      <c r="OP790" s="26"/>
      <c r="OQ790" s="26"/>
      <c r="OR790" s="26"/>
      <c r="OS790" s="26"/>
      <c r="OT790" s="26"/>
      <c r="OU790" s="26"/>
      <c r="OV790" s="26"/>
      <c r="OW790" s="26"/>
      <c r="OX790" s="26"/>
      <c r="OY790" s="26"/>
      <c r="OZ790" s="26"/>
      <c r="PA790" s="26"/>
      <c r="PB790" s="26"/>
      <c r="PC790" s="26"/>
      <c r="PD790" s="26"/>
      <c r="PE790" s="26"/>
      <c r="PF790" s="26"/>
      <c r="PG790" s="26"/>
      <c r="PH790" s="26"/>
      <c r="PI790" s="26"/>
      <c r="PJ790" s="26"/>
      <c r="PK790" s="26"/>
      <c r="PL790" s="26"/>
      <c r="PM790" s="26"/>
      <c r="PN790" s="26"/>
      <c r="PO790" s="26"/>
      <c r="PP790" s="26"/>
      <c r="PQ790" s="26"/>
      <c r="PR790" s="26"/>
      <c r="PS790" s="26"/>
      <c r="PT790" s="26"/>
      <c r="PU790" s="26"/>
      <c r="PV790" s="26"/>
      <c r="PW790" s="26"/>
      <c r="PX790" s="26"/>
      <c r="PY790" s="26"/>
      <c r="PZ790" s="26"/>
      <c r="QA790" s="26"/>
      <c r="QB790" s="26"/>
      <c r="QC790" s="26"/>
      <c r="QD790" s="26"/>
      <c r="QE790" s="26"/>
      <c r="QF790" s="26"/>
      <c r="QG790" s="26"/>
      <c r="QH790" s="26"/>
      <c r="QI790" s="26"/>
      <c r="QJ790" s="26"/>
      <c r="QK790" s="26"/>
      <c r="QL790" s="26"/>
      <c r="QM790" s="26"/>
      <c r="QN790" s="26"/>
      <c r="QO790" s="26"/>
      <c r="QP790" s="26"/>
      <c r="QQ790" s="26"/>
      <c r="QR790" s="26"/>
      <c r="QS790" s="26"/>
      <c r="QT790" s="26"/>
      <c r="QU790" s="26"/>
      <c r="QV790" s="26"/>
      <c r="QW790" s="26"/>
      <c r="QX790" s="26"/>
      <c r="QY790" s="26"/>
      <c r="QZ790" s="26"/>
      <c r="RA790" s="26"/>
      <c r="RB790" s="26"/>
      <c r="RC790" s="26"/>
      <c r="RD790" s="26"/>
      <c r="RE790" s="26"/>
      <c r="RF790" s="26"/>
      <c r="RG790" s="26"/>
      <c r="RH790" s="26"/>
      <c r="RI790" s="26"/>
      <c r="RJ790" s="26"/>
      <c r="RK790" s="26"/>
      <c r="RL790" s="26"/>
      <c r="RM790" s="26"/>
      <c r="RN790" s="26"/>
      <c r="RO790" s="26"/>
      <c r="RP790" s="26"/>
      <c r="RQ790" s="26"/>
      <c r="RR790" s="26"/>
      <c r="RS790" s="26"/>
      <c r="RT790" s="26"/>
      <c r="RU790" s="26"/>
      <c r="RV790" s="26"/>
      <c r="RW790" s="26"/>
      <c r="RX790" s="26"/>
      <c r="RY790" s="26"/>
      <c r="RZ790" s="26"/>
      <c r="SA790" s="26"/>
      <c r="SB790" s="26"/>
      <c r="SC790" s="26"/>
      <c r="SD790" s="26"/>
      <c r="SE790" s="26"/>
      <c r="SF790" s="26"/>
      <c r="SG790" s="26"/>
      <c r="SH790" s="26"/>
      <c r="SI790" s="26"/>
      <c r="SJ790" s="26"/>
      <c r="SK790" s="26"/>
      <c r="SL790" s="26"/>
      <c r="SM790" s="26"/>
      <c r="SN790" s="26"/>
      <c r="SO790" s="26"/>
      <c r="SP790" s="26"/>
      <c r="AAV790" s="26"/>
      <c r="AAW790" s="26"/>
      <c r="AAX790" s="26"/>
      <c r="AAY790" s="26"/>
      <c r="AAZ790" s="26"/>
      <c r="ABA790" s="26"/>
      <c r="ABB790" s="26"/>
      <c r="ABC790" s="26"/>
      <c r="ABD790" s="26"/>
      <c r="ABE790" s="26"/>
      <c r="ABF790" s="26"/>
      <c r="ABG790" s="26"/>
      <c r="ABH790" s="26"/>
      <c r="ABI790" s="26"/>
      <c r="ABJ790" s="26"/>
      <c r="ABK790" s="26"/>
      <c r="ABL790" s="26"/>
      <c r="ABM790" s="26"/>
      <c r="ABN790" s="26"/>
      <c r="ABO790" s="26"/>
      <c r="ABP790" s="26"/>
      <c r="ABQ790" s="26"/>
      <c r="ABR790" s="26"/>
      <c r="ABS790" s="26"/>
      <c r="ABT790" s="26"/>
      <c r="ABU790" s="26"/>
      <c r="ABV790" s="26"/>
      <c r="ABW790" s="26"/>
      <c r="ABX790" s="26"/>
      <c r="ABY790" s="26"/>
      <c r="ABZ790" s="26"/>
      <c r="ACA790" s="26"/>
      <c r="ACB790" s="26"/>
      <c r="ACC790" s="26"/>
      <c r="ACD790" s="26"/>
      <c r="ACE790" s="26"/>
      <c r="ACF790" s="26"/>
      <c r="ACG790" s="26"/>
      <c r="ACH790" s="26"/>
      <c r="ACI790" s="26"/>
      <c r="ACJ790" s="26"/>
      <c r="ACK790" s="26"/>
      <c r="ACL790" s="26"/>
      <c r="ACM790" s="26"/>
      <c r="ACN790" s="26"/>
      <c r="ACO790" s="26"/>
      <c r="ACP790" s="26"/>
      <c r="ACQ790" s="26"/>
      <c r="ACR790" s="26"/>
      <c r="ACS790" s="26"/>
      <c r="ACT790" s="26"/>
      <c r="ACU790" s="26"/>
      <c r="ACV790" s="26"/>
      <c r="ACW790" s="26"/>
      <c r="ACX790" s="26"/>
      <c r="ACY790" s="26"/>
      <c r="ACZ790" s="26"/>
      <c r="ADA790" s="26"/>
      <c r="ADB790" s="26"/>
      <c r="ADC790" s="26"/>
      <c r="ADD790" s="26"/>
      <c r="ADE790" s="26"/>
      <c r="ADF790" s="26"/>
      <c r="ADG790" s="26"/>
      <c r="ADH790" s="26"/>
      <c r="ADI790" s="26"/>
      <c r="ADJ790" s="26"/>
      <c r="ADK790" s="26"/>
      <c r="ADL790" s="26"/>
      <c r="ADM790" s="26"/>
      <c r="ADN790" s="26"/>
      <c r="ADO790" s="26"/>
      <c r="ADP790" s="26"/>
      <c r="ADQ790" s="26"/>
      <c r="ADR790" s="26"/>
      <c r="ADS790" s="26"/>
      <c r="ADT790" s="26"/>
      <c r="ADU790" s="26"/>
      <c r="ADV790" s="26"/>
      <c r="ADW790" s="26"/>
      <c r="ADX790" s="26"/>
      <c r="ADY790" s="26"/>
      <c r="ADZ790" s="26"/>
      <c r="AEA790" s="26"/>
      <c r="AEB790" s="26"/>
      <c r="AEC790" s="26"/>
      <c r="AED790" s="26"/>
      <c r="AEE790" s="26"/>
      <c r="AEF790" s="26"/>
      <c r="AEG790" s="26"/>
      <c r="AEH790" s="26"/>
      <c r="AEI790" s="26"/>
      <c r="AEJ790" s="26"/>
      <c r="AEK790" s="26"/>
      <c r="AEL790" s="26"/>
      <c r="AEM790" s="26"/>
      <c r="AEN790" s="26"/>
      <c r="AEO790" s="26"/>
      <c r="AEP790" s="26"/>
      <c r="AEQ790" s="26"/>
      <c r="AER790" s="26"/>
      <c r="AES790" s="26"/>
      <c r="AET790" s="26"/>
      <c r="AEU790" s="26"/>
      <c r="AEV790" s="26"/>
      <c r="AEW790" s="26"/>
      <c r="AEX790" s="26"/>
      <c r="AEY790" s="26"/>
      <c r="AEZ790" s="26"/>
      <c r="AFA790" s="26"/>
      <c r="AFB790" s="26"/>
      <c r="AFC790" s="26"/>
      <c r="AFD790" s="26"/>
      <c r="AFE790" s="26"/>
      <c r="AFF790" s="26"/>
      <c r="AFG790" s="26"/>
      <c r="AFH790" s="26"/>
      <c r="AFI790" s="26"/>
      <c r="AFJ790" s="26"/>
      <c r="AFK790" s="26"/>
      <c r="AFL790" s="26"/>
      <c r="AFM790" s="26"/>
      <c r="AFN790" s="26"/>
      <c r="AFO790" s="26"/>
      <c r="AFP790" s="26"/>
      <c r="AFQ790" s="26"/>
      <c r="AFR790" s="26"/>
      <c r="AFS790" s="26"/>
      <c r="AFT790" s="26"/>
      <c r="AFU790" s="26"/>
      <c r="AFV790" s="26"/>
      <c r="AFW790" s="26"/>
      <c r="AFX790" s="26"/>
      <c r="AFY790" s="26"/>
      <c r="AFZ790" s="26"/>
      <c r="AGA790" s="26"/>
      <c r="AGB790" s="26"/>
      <c r="AGC790" s="26"/>
      <c r="AGD790" s="26"/>
      <c r="AGE790" s="26"/>
      <c r="AGF790" s="26"/>
      <c r="AGG790" s="26"/>
      <c r="AGH790" s="26"/>
      <c r="AGI790" s="26"/>
      <c r="AGJ790" s="26"/>
      <c r="AGK790" s="26"/>
      <c r="AGL790" s="26"/>
      <c r="AGM790" s="26"/>
      <c r="AGN790" s="26"/>
      <c r="AGO790" s="26"/>
    </row>
    <row r="791" spans="371:873" x14ac:dyDescent="0.25">
      <c r="NG791" s="26"/>
      <c r="NH791" s="26"/>
      <c r="NI791" s="26"/>
      <c r="NJ791" s="26"/>
      <c r="NK791" s="26"/>
      <c r="NL791" s="26"/>
      <c r="NM791" s="26"/>
      <c r="NN791" s="26"/>
      <c r="NO791" s="26"/>
      <c r="NP791" s="26"/>
      <c r="NQ791" s="26"/>
      <c r="NR791" s="26"/>
      <c r="NS791" s="26"/>
      <c r="NT791" s="26"/>
      <c r="NU791" s="26"/>
      <c r="NV791" s="26"/>
      <c r="NW791" s="26"/>
      <c r="NX791" s="26"/>
      <c r="NY791" s="26"/>
      <c r="NZ791" s="26"/>
      <c r="OA791" s="26"/>
      <c r="OB791" s="26"/>
      <c r="OC791" s="26"/>
      <c r="OD791" s="26"/>
      <c r="OE791" s="26"/>
      <c r="OF791" s="26"/>
      <c r="OG791" s="26"/>
      <c r="OH791" s="26"/>
      <c r="OI791" s="26"/>
      <c r="OJ791" s="26"/>
      <c r="OK791" s="26"/>
      <c r="OL791" s="26"/>
      <c r="OM791" s="26"/>
      <c r="ON791" s="26"/>
      <c r="OO791" s="26"/>
      <c r="OP791" s="26"/>
      <c r="OQ791" s="26"/>
      <c r="OR791" s="26"/>
      <c r="OS791" s="26"/>
      <c r="OT791" s="26"/>
      <c r="OU791" s="26"/>
      <c r="OV791" s="26"/>
      <c r="OW791" s="26"/>
      <c r="OX791" s="26"/>
      <c r="OY791" s="26"/>
      <c r="OZ791" s="26"/>
      <c r="PA791" s="26"/>
      <c r="PB791" s="26"/>
      <c r="PC791" s="26"/>
      <c r="PD791" s="26"/>
      <c r="PE791" s="26"/>
      <c r="PF791" s="26"/>
      <c r="PG791" s="26"/>
      <c r="PH791" s="26"/>
      <c r="PI791" s="26"/>
      <c r="PJ791" s="26"/>
      <c r="PK791" s="26"/>
      <c r="PL791" s="26"/>
      <c r="PM791" s="26"/>
      <c r="PN791" s="26"/>
      <c r="PO791" s="26"/>
      <c r="PP791" s="26"/>
      <c r="PQ791" s="26"/>
      <c r="PR791" s="26"/>
      <c r="PS791" s="26"/>
      <c r="PT791" s="26"/>
      <c r="PU791" s="26"/>
      <c r="PV791" s="26"/>
      <c r="PW791" s="26"/>
      <c r="PX791" s="26"/>
      <c r="PY791" s="26"/>
      <c r="PZ791" s="26"/>
      <c r="QA791" s="26"/>
      <c r="QB791" s="26"/>
      <c r="QC791" s="26"/>
      <c r="QD791" s="26"/>
      <c r="QE791" s="26"/>
      <c r="QF791" s="26"/>
      <c r="QG791" s="26"/>
      <c r="QH791" s="26"/>
      <c r="QI791" s="26"/>
      <c r="QJ791" s="26"/>
      <c r="QK791" s="26"/>
      <c r="QL791" s="26"/>
      <c r="QM791" s="26"/>
      <c r="QN791" s="26"/>
      <c r="QO791" s="26"/>
      <c r="QP791" s="26"/>
      <c r="QQ791" s="26"/>
      <c r="QR791" s="26"/>
      <c r="QS791" s="26"/>
      <c r="QT791" s="26"/>
      <c r="QU791" s="26"/>
      <c r="QV791" s="26"/>
      <c r="QW791" s="26"/>
      <c r="QX791" s="26"/>
      <c r="QY791" s="26"/>
      <c r="QZ791" s="26"/>
      <c r="RA791" s="26"/>
      <c r="RB791" s="26"/>
      <c r="RC791" s="26"/>
      <c r="RD791" s="26"/>
      <c r="RE791" s="26"/>
      <c r="RF791" s="26"/>
      <c r="RG791" s="26"/>
      <c r="RH791" s="26"/>
      <c r="RI791" s="26"/>
      <c r="RJ791" s="26"/>
      <c r="RK791" s="26"/>
      <c r="RL791" s="26"/>
      <c r="RM791" s="26"/>
      <c r="RN791" s="26"/>
      <c r="RO791" s="26"/>
      <c r="RP791" s="26"/>
      <c r="RQ791" s="26"/>
      <c r="RR791" s="26"/>
      <c r="RS791" s="26"/>
      <c r="RT791" s="26"/>
      <c r="RU791" s="26"/>
      <c r="RV791" s="26"/>
      <c r="RW791" s="26"/>
      <c r="RX791" s="26"/>
      <c r="RY791" s="26"/>
      <c r="RZ791" s="26"/>
      <c r="SA791" s="26"/>
      <c r="SB791" s="26"/>
      <c r="SC791" s="26"/>
      <c r="SD791" s="26"/>
      <c r="SE791" s="26"/>
      <c r="SF791" s="26"/>
      <c r="SG791" s="26"/>
      <c r="SH791" s="26"/>
      <c r="SI791" s="26"/>
      <c r="SJ791" s="26"/>
      <c r="SK791" s="26"/>
      <c r="SL791" s="26"/>
      <c r="SM791" s="26"/>
      <c r="SN791" s="26"/>
      <c r="SO791" s="26"/>
      <c r="SP791" s="26"/>
      <c r="AAV791" s="26"/>
      <c r="AAW791" s="26"/>
      <c r="AAX791" s="26"/>
      <c r="AAY791" s="26"/>
      <c r="AAZ791" s="26"/>
      <c r="ABA791" s="26"/>
      <c r="ABB791" s="26"/>
      <c r="ABC791" s="26"/>
      <c r="ABD791" s="26"/>
      <c r="ABE791" s="26"/>
      <c r="ABF791" s="26"/>
      <c r="ABG791" s="26"/>
      <c r="ABH791" s="26"/>
      <c r="ABI791" s="26"/>
      <c r="ABJ791" s="26"/>
      <c r="ABK791" s="26"/>
      <c r="ABL791" s="26"/>
      <c r="ABM791" s="26"/>
      <c r="ABN791" s="26"/>
      <c r="ABO791" s="26"/>
      <c r="ABP791" s="26"/>
      <c r="ABQ791" s="26"/>
      <c r="ABR791" s="26"/>
      <c r="ABS791" s="26"/>
      <c r="ABT791" s="26"/>
      <c r="ABU791" s="26"/>
      <c r="ABV791" s="26"/>
      <c r="ABW791" s="26"/>
      <c r="ABX791" s="26"/>
      <c r="ABY791" s="26"/>
      <c r="ABZ791" s="26"/>
      <c r="ACA791" s="26"/>
      <c r="ACB791" s="26"/>
      <c r="ACC791" s="26"/>
      <c r="ACD791" s="26"/>
      <c r="ACE791" s="26"/>
      <c r="ACF791" s="26"/>
      <c r="ACG791" s="26"/>
      <c r="ACH791" s="26"/>
      <c r="ACI791" s="26"/>
      <c r="ACJ791" s="26"/>
      <c r="ACK791" s="26"/>
      <c r="ACL791" s="26"/>
      <c r="ACM791" s="26"/>
      <c r="ACN791" s="26"/>
      <c r="ACO791" s="26"/>
      <c r="ACP791" s="26"/>
      <c r="ACQ791" s="26"/>
      <c r="ACR791" s="26"/>
      <c r="ACS791" s="26"/>
      <c r="ACT791" s="26"/>
      <c r="ACU791" s="26"/>
      <c r="ACV791" s="26"/>
      <c r="ACW791" s="26"/>
      <c r="ACX791" s="26"/>
      <c r="ACY791" s="26"/>
      <c r="ACZ791" s="26"/>
      <c r="ADA791" s="26"/>
      <c r="ADB791" s="26"/>
      <c r="ADC791" s="26"/>
      <c r="ADD791" s="26"/>
      <c r="ADE791" s="26"/>
      <c r="ADF791" s="26"/>
      <c r="ADG791" s="26"/>
      <c r="ADH791" s="26"/>
      <c r="ADI791" s="26"/>
      <c r="ADJ791" s="26"/>
      <c r="ADK791" s="26"/>
      <c r="ADL791" s="26"/>
      <c r="ADM791" s="26"/>
      <c r="ADN791" s="26"/>
      <c r="ADO791" s="26"/>
      <c r="ADP791" s="26"/>
      <c r="ADQ791" s="26"/>
      <c r="ADR791" s="26"/>
      <c r="ADS791" s="26"/>
      <c r="ADT791" s="26"/>
      <c r="ADU791" s="26"/>
      <c r="ADV791" s="26"/>
      <c r="ADW791" s="26"/>
      <c r="ADX791" s="26"/>
      <c r="ADY791" s="26"/>
      <c r="ADZ791" s="26"/>
      <c r="AEA791" s="26"/>
      <c r="AEB791" s="26"/>
      <c r="AEC791" s="26"/>
      <c r="AED791" s="26"/>
      <c r="AEE791" s="26"/>
      <c r="AEF791" s="26"/>
      <c r="AEG791" s="26"/>
      <c r="AEH791" s="26"/>
      <c r="AEI791" s="26"/>
      <c r="AEJ791" s="26"/>
      <c r="AEK791" s="26"/>
      <c r="AEL791" s="26"/>
      <c r="AEM791" s="26"/>
      <c r="AEN791" s="26"/>
      <c r="AEO791" s="26"/>
      <c r="AEP791" s="26"/>
      <c r="AEQ791" s="26"/>
      <c r="AER791" s="26"/>
      <c r="AES791" s="26"/>
      <c r="AET791" s="26"/>
      <c r="AEU791" s="26"/>
      <c r="AEV791" s="26"/>
      <c r="AEW791" s="26"/>
      <c r="AEX791" s="26"/>
      <c r="AEY791" s="26"/>
      <c r="AEZ791" s="26"/>
      <c r="AFA791" s="26"/>
      <c r="AFB791" s="26"/>
      <c r="AFC791" s="26"/>
      <c r="AFD791" s="26"/>
      <c r="AFE791" s="26"/>
      <c r="AFF791" s="26"/>
      <c r="AFG791" s="26"/>
      <c r="AFH791" s="26"/>
      <c r="AFI791" s="26"/>
      <c r="AFJ791" s="26"/>
      <c r="AFK791" s="26"/>
      <c r="AFL791" s="26"/>
      <c r="AFM791" s="26"/>
      <c r="AFN791" s="26"/>
      <c r="AFO791" s="26"/>
      <c r="AFP791" s="26"/>
      <c r="AFQ791" s="26"/>
      <c r="AFR791" s="26"/>
      <c r="AFS791" s="26"/>
      <c r="AFT791" s="26"/>
      <c r="AFU791" s="26"/>
      <c r="AFV791" s="26"/>
      <c r="AFW791" s="26"/>
      <c r="AFX791" s="26"/>
      <c r="AFY791" s="26"/>
      <c r="AFZ791" s="26"/>
      <c r="AGA791" s="26"/>
      <c r="AGB791" s="26"/>
      <c r="AGC791" s="26"/>
      <c r="AGD791" s="26"/>
      <c r="AGE791" s="26"/>
      <c r="AGF791" s="26"/>
      <c r="AGG791" s="26"/>
      <c r="AGH791" s="26"/>
      <c r="AGI791" s="26"/>
      <c r="AGJ791" s="26"/>
      <c r="AGK791" s="26"/>
      <c r="AGL791" s="26"/>
      <c r="AGM791" s="26"/>
      <c r="AGN791" s="26"/>
      <c r="AGO791" s="26"/>
    </row>
    <row r="792" spans="371:873" x14ac:dyDescent="0.25">
      <c r="NG792" s="26"/>
      <c r="NH792" s="26"/>
      <c r="NI792" s="26"/>
      <c r="NJ792" s="26"/>
      <c r="NK792" s="26"/>
      <c r="NL792" s="26"/>
      <c r="NM792" s="26"/>
      <c r="NN792" s="26"/>
      <c r="NO792" s="26"/>
      <c r="NP792" s="26"/>
      <c r="NQ792" s="26"/>
      <c r="NR792" s="26"/>
      <c r="NS792" s="26"/>
      <c r="NT792" s="26"/>
      <c r="NU792" s="26"/>
      <c r="NV792" s="26"/>
      <c r="NW792" s="26"/>
      <c r="NX792" s="26"/>
      <c r="NY792" s="26"/>
      <c r="NZ792" s="26"/>
      <c r="OA792" s="26"/>
      <c r="OB792" s="26"/>
      <c r="OC792" s="26"/>
      <c r="OD792" s="26"/>
      <c r="OE792" s="26"/>
      <c r="OF792" s="26"/>
      <c r="OG792" s="26"/>
      <c r="OH792" s="26"/>
      <c r="OI792" s="26"/>
      <c r="OJ792" s="26"/>
      <c r="OK792" s="26"/>
      <c r="OL792" s="26"/>
      <c r="OM792" s="26"/>
      <c r="ON792" s="26"/>
      <c r="OO792" s="26"/>
      <c r="OP792" s="26"/>
      <c r="OQ792" s="26"/>
      <c r="OR792" s="26"/>
      <c r="OS792" s="26"/>
      <c r="OT792" s="26"/>
      <c r="OU792" s="26"/>
      <c r="OV792" s="26"/>
      <c r="OW792" s="26"/>
      <c r="OX792" s="26"/>
      <c r="OY792" s="26"/>
      <c r="OZ792" s="26"/>
      <c r="PA792" s="26"/>
      <c r="PB792" s="26"/>
      <c r="PC792" s="26"/>
      <c r="PD792" s="26"/>
      <c r="PE792" s="26"/>
      <c r="PF792" s="26"/>
      <c r="PG792" s="26"/>
      <c r="PH792" s="26"/>
      <c r="PI792" s="26"/>
      <c r="PJ792" s="26"/>
      <c r="PK792" s="26"/>
      <c r="PL792" s="26"/>
      <c r="PM792" s="26"/>
      <c r="PN792" s="26"/>
      <c r="PO792" s="26"/>
      <c r="PP792" s="26"/>
      <c r="PQ792" s="26"/>
      <c r="PR792" s="26"/>
      <c r="PS792" s="26"/>
      <c r="PT792" s="26"/>
      <c r="PU792" s="26"/>
      <c r="PV792" s="26"/>
      <c r="PW792" s="26"/>
      <c r="PX792" s="26"/>
      <c r="PY792" s="26"/>
      <c r="PZ792" s="26"/>
      <c r="QA792" s="26"/>
      <c r="QB792" s="26"/>
      <c r="QC792" s="26"/>
      <c r="QD792" s="26"/>
      <c r="QE792" s="26"/>
      <c r="QF792" s="26"/>
      <c r="QG792" s="26"/>
      <c r="QH792" s="26"/>
      <c r="QI792" s="26"/>
      <c r="QJ792" s="26"/>
      <c r="QK792" s="26"/>
      <c r="QL792" s="26"/>
      <c r="QM792" s="26"/>
      <c r="QN792" s="26"/>
      <c r="QO792" s="26"/>
      <c r="QP792" s="26"/>
      <c r="QQ792" s="26"/>
      <c r="QR792" s="26"/>
      <c r="QS792" s="26"/>
      <c r="QT792" s="26"/>
      <c r="QU792" s="26"/>
      <c r="QV792" s="26"/>
      <c r="QW792" s="26"/>
      <c r="QX792" s="26"/>
      <c r="QY792" s="26"/>
      <c r="QZ792" s="26"/>
      <c r="RA792" s="26"/>
      <c r="RB792" s="26"/>
      <c r="RC792" s="26"/>
      <c r="RD792" s="26"/>
      <c r="RE792" s="26"/>
      <c r="RF792" s="26"/>
      <c r="RG792" s="26"/>
      <c r="RH792" s="26"/>
      <c r="RI792" s="26"/>
      <c r="RJ792" s="26"/>
      <c r="RK792" s="26"/>
      <c r="RL792" s="26"/>
      <c r="RM792" s="26"/>
      <c r="RN792" s="26"/>
      <c r="RO792" s="26"/>
      <c r="RP792" s="26"/>
      <c r="RQ792" s="26"/>
      <c r="RR792" s="26"/>
      <c r="RS792" s="26"/>
      <c r="RT792" s="26"/>
      <c r="RU792" s="26"/>
      <c r="RV792" s="26"/>
      <c r="RW792" s="26"/>
      <c r="RX792" s="26"/>
      <c r="RY792" s="26"/>
      <c r="RZ792" s="26"/>
      <c r="SA792" s="26"/>
      <c r="SB792" s="26"/>
      <c r="SC792" s="26"/>
      <c r="SD792" s="26"/>
      <c r="SE792" s="26"/>
      <c r="SF792" s="26"/>
      <c r="SG792" s="26"/>
      <c r="SH792" s="26"/>
      <c r="SI792" s="26"/>
      <c r="SJ792" s="26"/>
      <c r="SK792" s="26"/>
      <c r="SL792" s="26"/>
      <c r="SM792" s="26"/>
      <c r="SN792" s="26"/>
      <c r="SO792" s="26"/>
      <c r="SP792" s="26"/>
      <c r="AAV792" s="26"/>
      <c r="AAW792" s="26"/>
      <c r="AAX792" s="26"/>
      <c r="AAY792" s="26"/>
      <c r="AAZ792" s="26"/>
      <c r="ABA792" s="26"/>
      <c r="ABB792" s="26"/>
      <c r="ABC792" s="26"/>
      <c r="ABD792" s="26"/>
      <c r="ABE792" s="26"/>
      <c r="ABF792" s="26"/>
      <c r="ABG792" s="26"/>
      <c r="ABH792" s="26"/>
      <c r="ABI792" s="26"/>
      <c r="ABJ792" s="26"/>
      <c r="ABK792" s="26"/>
      <c r="ABL792" s="26"/>
      <c r="ABM792" s="26"/>
      <c r="ABN792" s="26"/>
      <c r="ABO792" s="26"/>
      <c r="ABP792" s="26"/>
      <c r="ABQ792" s="26"/>
      <c r="ABR792" s="26"/>
      <c r="ABS792" s="26"/>
      <c r="ABT792" s="26"/>
      <c r="ABU792" s="26"/>
      <c r="ABV792" s="26"/>
      <c r="ABW792" s="26"/>
      <c r="ABX792" s="26"/>
      <c r="ABY792" s="26"/>
      <c r="ABZ792" s="26"/>
      <c r="ACA792" s="26"/>
      <c r="ACB792" s="26"/>
      <c r="ACC792" s="26"/>
      <c r="ACD792" s="26"/>
      <c r="ACE792" s="26"/>
      <c r="ACF792" s="26"/>
      <c r="ACG792" s="26"/>
      <c r="ACH792" s="26"/>
      <c r="ACI792" s="26"/>
      <c r="ACJ792" s="26"/>
      <c r="ACK792" s="26"/>
      <c r="ACL792" s="26"/>
      <c r="ACM792" s="26"/>
      <c r="ACN792" s="26"/>
      <c r="ACO792" s="26"/>
      <c r="ACP792" s="26"/>
      <c r="ACQ792" s="26"/>
      <c r="ACR792" s="26"/>
      <c r="ACS792" s="26"/>
      <c r="ACT792" s="26"/>
      <c r="ACU792" s="26"/>
      <c r="ACV792" s="26"/>
      <c r="ACW792" s="26"/>
      <c r="ACX792" s="26"/>
      <c r="ACY792" s="26"/>
      <c r="ACZ792" s="26"/>
      <c r="ADA792" s="26"/>
      <c r="ADB792" s="26"/>
      <c r="ADC792" s="26"/>
      <c r="ADD792" s="26"/>
      <c r="ADE792" s="26"/>
      <c r="ADF792" s="26"/>
      <c r="ADG792" s="26"/>
      <c r="ADH792" s="26"/>
      <c r="ADI792" s="26"/>
      <c r="ADJ792" s="26"/>
      <c r="ADK792" s="26"/>
      <c r="ADL792" s="26"/>
      <c r="ADM792" s="26"/>
      <c r="ADN792" s="26"/>
      <c r="ADO792" s="26"/>
      <c r="ADP792" s="26"/>
      <c r="ADQ792" s="26"/>
      <c r="ADR792" s="26"/>
      <c r="ADS792" s="26"/>
      <c r="ADT792" s="26"/>
      <c r="ADU792" s="26"/>
      <c r="ADV792" s="26"/>
      <c r="ADW792" s="26"/>
      <c r="ADX792" s="26"/>
      <c r="ADY792" s="26"/>
      <c r="ADZ792" s="26"/>
      <c r="AEA792" s="26"/>
      <c r="AEB792" s="26"/>
      <c r="AEC792" s="26"/>
      <c r="AED792" s="26"/>
      <c r="AEE792" s="26"/>
      <c r="AEF792" s="26"/>
      <c r="AEG792" s="26"/>
      <c r="AEH792" s="26"/>
      <c r="AEI792" s="26"/>
      <c r="AEJ792" s="26"/>
      <c r="AEK792" s="26"/>
      <c r="AEL792" s="26"/>
      <c r="AEM792" s="26"/>
      <c r="AEN792" s="26"/>
      <c r="AEO792" s="26"/>
      <c r="AEP792" s="26"/>
      <c r="AEQ792" s="26"/>
      <c r="AER792" s="26"/>
      <c r="AES792" s="26"/>
      <c r="AET792" s="26"/>
      <c r="AEU792" s="26"/>
      <c r="AEV792" s="26"/>
      <c r="AEW792" s="26"/>
      <c r="AEX792" s="26"/>
      <c r="AEY792" s="26"/>
      <c r="AEZ792" s="26"/>
      <c r="AFA792" s="26"/>
      <c r="AFB792" s="26"/>
      <c r="AFC792" s="26"/>
      <c r="AFD792" s="26"/>
      <c r="AFE792" s="26"/>
      <c r="AFF792" s="26"/>
      <c r="AFG792" s="26"/>
      <c r="AFH792" s="26"/>
      <c r="AFI792" s="26"/>
      <c r="AFJ792" s="26"/>
      <c r="AFK792" s="26"/>
      <c r="AFL792" s="26"/>
      <c r="AFM792" s="26"/>
      <c r="AFN792" s="26"/>
      <c r="AFO792" s="26"/>
      <c r="AFP792" s="26"/>
      <c r="AFQ792" s="26"/>
      <c r="AFR792" s="26"/>
      <c r="AFS792" s="26"/>
      <c r="AFT792" s="26"/>
      <c r="AFU792" s="26"/>
      <c r="AFV792" s="26"/>
      <c r="AFW792" s="26"/>
      <c r="AFX792" s="26"/>
      <c r="AFY792" s="26"/>
      <c r="AFZ792" s="26"/>
      <c r="AGA792" s="26"/>
      <c r="AGB792" s="26"/>
      <c r="AGC792" s="26"/>
      <c r="AGD792" s="26"/>
      <c r="AGE792" s="26"/>
      <c r="AGF792" s="26"/>
      <c r="AGG792" s="26"/>
      <c r="AGH792" s="26"/>
      <c r="AGI792" s="26"/>
      <c r="AGJ792" s="26"/>
      <c r="AGK792" s="26"/>
      <c r="AGL792" s="26"/>
      <c r="AGM792" s="26"/>
      <c r="AGN792" s="26"/>
      <c r="AGO792" s="26"/>
    </row>
    <row r="793" spans="371:873" x14ac:dyDescent="0.25">
      <c r="NG793" s="26"/>
      <c r="NH793" s="26"/>
      <c r="NI793" s="26"/>
      <c r="NJ793" s="26"/>
      <c r="NK793" s="26"/>
      <c r="NL793" s="26"/>
      <c r="NM793" s="26"/>
      <c r="NN793" s="26"/>
      <c r="NO793" s="26"/>
      <c r="NP793" s="26"/>
      <c r="NQ793" s="26"/>
      <c r="NR793" s="26"/>
      <c r="NS793" s="26"/>
      <c r="NT793" s="26"/>
      <c r="NU793" s="26"/>
      <c r="NV793" s="26"/>
      <c r="NW793" s="26"/>
      <c r="NX793" s="26"/>
      <c r="NY793" s="26"/>
      <c r="NZ793" s="26"/>
      <c r="OA793" s="26"/>
      <c r="OB793" s="26"/>
      <c r="OC793" s="26"/>
      <c r="OD793" s="26"/>
      <c r="OE793" s="26"/>
      <c r="OF793" s="26"/>
      <c r="OG793" s="26"/>
      <c r="OH793" s="26"/>
      <c r="OI793" s="26"/>
      <c r="OJ793" s="26"/>
      <c r="OK793" s="26"/>
      <c r="OL793" s="26"/>
      <c r="OM793" s="26"/>
      <c r="ON793" s="26"/>
      <c r="OO793" s="26"/>
      <c r="OP793" s="26"/>
      <c r="OQ793" s="26"/>
      <c r="OR793" s="26"/>
      <c r="OS793" s="26"/>
      <c r="OT793" s="26"/>
      <c r="OU793" s="26"/>
      <c r="OV793" s="26"/>
      <c r="OW793" s="26"/>
      <c r="OX793" s="26"/>
      <c r="OY793" s="26"/>
      <c r="OZ793" s="26"/>
      <c r="PA793" s="26"/>
      <c r="PB793" s="26"/>
      <c r="PC793" s="26"/>
      <c r="PD793" s="26"/>
      <c r="PE793" s="26"/>
      <c r="PF793" s="26"/>
      <c r="PG793" s="26"/>
      <c r="PH793" s="26"/>
      <c r="PI793" s="26"/>
      <c r="PJ793" s="26"/>
      <c r="PK793" s="26"/>
      <c r="PL793" s="26"/>
      <c r="PM793" s="26"/>
      <c r="PN793" s="26"/>
      <c r="PO793" s="26"/>
      <c r="PP793" s="26"/>
      <c r="PQ793" s="26"/>
      <c r="PR793" s="26"/>
      <c r="PS793" s="26"/>
      <c r="PT793" s="26"/>
      <c r="PU793" s="26"/>
      <c r="PV793" s="26"/>
      <c r="PW793" s="26"/>
      <c r="PX793" s="26"/>
      <c r="PY793" s="26"/>
      <c r="PZ793" s="26"/>
      <c r="QA793" s="26"/>
      <c r="QB793" s="26"/>
      <c r="QC793" s="26"/>
      <c r="QD793" s="26"/>
      <c r="QE793" s="26"/>
      <c r="QF793" s="26"/>
      <c r="QG793" s="26"/>
      <c r="QH793" s="26"/>
      <c r="QI793" s="26"/>
      <c r="QJ793" s="26"/>
      <c r="QK793" s="26"/>
      <c r="QL793" s="26"/>
      <c r="QM793" s="26"/>
      <c r="QN793" s="26"/>
      <c r="QO793" s="26"/>
      <c r="QP793" s="26"/>
      <c r="QQ793" s="26"/>
      <c r="QR793" s="26"/>
      <c r="QS793" s="26"/>
      <c r="QT793" s="26"/>
      <c r="QU793" s="26"/>
      <c r="QV793" s="26"/>
      <c r="QW793" s="26"/>
      <c r="QX793" s="26"/>
      <c r="QY793" s="26"/>
      <c r="QZ793" s="26"/>
      <c r="RA793" s="26"/>
      <c r="RB793" s="26"/>
      <c r="RC793" s="26"/>
      <c r="RD793" s="26"/>
      <c r="RE793" s="26"/>
      <c r="RF793" s="26"/>
      <c r="RG793" s="26"/>
      <c r="RH793" s="26"/>
      <c r="RI793" s="26"/>
      <c r="RJ793" s="26"/>
      <c r="RK793" s="26"/>
      <c r="RL793" s="26"/>
      <c r="RM793" s="26"/>
      <c r="RN793" s="26"/>
      <c r="RO793" s="26"/>
      <c r="RP793" s="26"/>
      <c r="RQ793" s="26"/>
      <c r="RR793" s="26"/>
      <c r="RS793" s="26"/>
      <c r="RT793" s="26"/>
      <c r="RU793" s="26"/>
      <c r="RV793" s="26"/>
      <c r="RW793" s="26"/>
      <c r="RX793" s="26"/>
      <c r="RY793" s="26"/>
      <c r="RZ793" s="26"/>
      <c r="SA793" s="26"/>
      <c r="SB793" s="26"/>
      <c r="SC793" s="26"/>
      <c r="SD793" s="26"/>
      <c r="SE793" s="26"/>
      <c r="SF793" s="26"/>
      <c r="SG793" s="26"/>
      <c r="SH793" s="26"/>
      <c r="SI793" s="26"/>
      <c r="SJ793" s="26"/>
      <c r="SK793" s="26"/>
      <c r="SL793" s="26"/>
      <c r="SM793" s="26"/>
      <c r="SN793" s="26"/>
      <c r="SO793" s="26"/>
      <c r="SP793" s="26"/>
      <c r="AAV793" s="26"/>
      <c r="AAW793" s="26"/>
      <c r="AAX793" s="26"/>
      <c r="AAY793" s="26"/>
      <c r="AAZ793" s="26"/>
      <c r="ABA793" s="26"/>
      <c r="ABB793" s="26"/>
      <c r="ABC793" s="26"/>
      <c r="ABD793" s="26"/>
      <c r="ABE793" s="26"/>
      <c r="ABF793" s="26"/>
      <c r="ABG793" s="26"/>
      <c r="ABH793" s="26"/>
      <c r="ABI793" s="26"/>
      <c r="ABJ793" s="26"/>
      <c r="ABK793" s="26"/>
      <c r="ABL793" s="26"/>
      <c r="ABM793" s="26"/>
      <c r="ABN793" s="26"/>
      <c r="ABO793" s="26"/>
      <c r="ABP793" s="26"/>
      <c r="ABQ793" s="26"/>
      <c r="ABR793" s="26"/>
      <c r="ABS793" s="26"/>
      <c r="ABT793" s="26"/>
      <c r="ABU793" s="26"/>
      <c r="ABV793" s="26"/>
      <c r="ABW793" s="26"/>
      <c r="ABX793" s="26"/>
      <c r="ABY793" s="26"/>
      <c r="ABZ793" s="26"/>
      <c r="ACA793" s="26"/>
      <c r="ACB793" s="26"/>
      <c r="ACC793" s="26"/>
      <c r="ACD793" s="26"/>
      <c r="ACE793" s="26"/>
      <c r="ACF793" s="26"/>
      <c r="ACG793" s="26"/>
      <c r="ACH793" s="26"/>
      <c r="ACI793" s="26"/>
      <c r="ACJ793" s="26"/>
      <c r="ACK793" s="26"/>
      <c r="ACL793" s="26"/>
      <c r="ACM793" s="26"/>
      <c r="ACN793" s="26"/>
      <c r="ACO793" s="26"/>
      <c r="ACP793" s="26"/>
      <c r="ACQ793" s="26"/>
      <c r="ACR793" s="26"/>
      <c r="ACS793" s="26"/>
      <c r="ACT793" s="26"/>
      <c r="ACU793" s="26"/>
      <c r="ACV793" s="26"/>
      <c r="ACW793" s="26"/>
      <c r="ACX793" s="26"/>
      <c r="ACY793" s="26"/>
      <c r="ACZ793" s="26"/>
      <c r="ADA793" s="26"/>
      <c r="ADB793" s="26"/>
      <c r="ADC793" s="26"/>
      <c r="ADD793" s="26"/>
      <c r="ADE793" s="26"/>
      <c r="ADF793" s="26"/>
      <c r="ADG793" s="26"/>
      <c r="ADH793" s="26"/>
      <c r="ADI793" s="26"/>
      <c r="ADJ793" s="26"/>
      <c r="ADK793" s="26"/>
      <c r="ADL793" s="26"/>
      <c r="ADM793" s="26"/>
      <c r="ADN793" s="26"/>
      <c r="ADO793" s="26"/>
      <c r="ADP793" s="26"/>
      <c r="ADQ793" s="26"/>
      <c r="ADR793" s="26"/>
      <c r="ADS793" s="26"/>
      <c r="ADT793" s="26"/>
      <c r="ADU793" s="26"/>
      <c r="ADV793" s="26"/>
      <c r="ADW793" s="26"/>
      <c r="ADX793" s="26"/>
      <c r="ADY793" s="26"/>
      <c r="ADZ793" s="26"/>
      <c r="AEA793" s="26"/>
      <c r="AEB793" s="26"/>
      <c r="AEC793" s="26"/>
      <c r="AED793" s="26"/>
      <c r="AEE793" s="26"/>
      <c r="AEF793" s="26"/>
      <c r="AEG793" s="26"/>
      <c r="AEH793" s="26"/>
      <c r="AEI793" s="26"/>
      <c r="AEJ793" s="26"/>
      <c r="AEK793" s="26"/>
      <c r="AEL793" s="26"/>
      <c r="AEM793" s="26"/>
      <c r="AEN793" s="26"/>
      <c r="AEO793" s="26"/>
      <c r="AEP793" s="26"/>
      <c r="AEQ793" s="26"/>
      <c r="AER793" s="26"/>
      <c r="AES793" s="26"/>
      <c r="AET793" s="26"/>
      <c r="AEU793" s="26"/>
      <c r="AEV793" s="26"/>
      <c r="AEW793" s="26"/>
      <c r="AEX793" s="26"/>
      <c r="AEY793" s="26"/>
      <c r="AEZ793" s="26"/>
      <c r="AFA793" s="26"/>
      <c r="AFB793" s="26"/>
      <c r="AFC793" s="26"/>
      <c r="AFD793" s="26"/>
      <c r="AFE793" s="26"/>
      <c r="AFF793" s="26"/>
      <c r="AFG793" s="26"/>
      <c r="AFH793" s="26"/>
      <c r="AFI793" s="26"/>
      <c r="AFJ793" s="26"/>
      <c r="AFK793" s="26"/>
      <c r="AFL793" s="26"/>
      <c r="AFM793" s="26"/>
      <c r="AFN793" s="26"/>
      <c r="AFO793" s="26"/>
      <c r="AFP793" s="26"/>
      <c r="AFQ793" s="26"/>
      <c r="AFR793" s="26"/>
      <c r="AFS793" s="26"/>
      <c r="AFT793" s="26"/>
      <c r="AFU793" s="26"/>
      <c r="AFV793" s="26"/>
      <c r="AFW793" s="26"/>
      <c r="AFX793" s="26"/>
      <c r="AFY793" s="26"/>
      <c r="AFZ793" s="26"/>
      <c r="AGA793" s="26"/>
      <c r="AGB793" s="26"/>
      <c r="AGC793" s="26"/>
      <c r="AGD793" s="26"/>
      <c r="AGE793" s="26"/>
      <c r="AGF793" s="26"/>
      <c r="AGG793" s="26"/>
      <c r="AGH793" s="26"/>
      <c r="AGI793" s="26"/>
      <c r="AGJ793" s="26"/>
      <c r="AGK793" s="26"/>
      <c r="AGL793" s="26"/>
      <c r="AGM793" s="26"/>
      <c r="AGN793" s="26"/>
      <c r="AGO793" s="26"/>
    </row>
    <row r="794" spans="371:873" x14ac:dyDescent="0.25">
      <c r="NG794" s="26"/>
      <c r="NH794" s="26"/>
      <c r="NI794" s="26"/>
      <c r="NJ794" s="26"/>
      <c r="NK794" s="26"/>
      <c r="NL794" s="26"/>
      <c r="NM794" s="26"/>
      <c r="NN794" s="26"/>
      <c r="NO794" s="26"/>
      <c r="NP794" s="26"/>
      <c r="NQ794" s="26"/>
      <c r="NR794" s="26"/>
      <c r="NS794" s="26"/>
      <c r="NT794" s="26"/>
      <c r="NU794" s="26"/>
      <c r="NV794" s="26"/>
      <c r="NW794" s="26"/>
      <c r="NX794" s="26"/>
      <c r="NY794" s="26"/>
      <c r="NZ794" s="26"/>
      <c r="OA794" s="26"/>
      <c r="OB794" s="26"/>
      <c r="OC794" s="26"/>
      <c r="OD794" s="26"/>
      <c r="OE794" s="26"/>
      <c r="OF794" s="26"/>
      <c r="OG794" s="26"/>
      <c r="OH794" s="26"/>
      <c r="OI794" s="26"/>
      <c r="OJ794" s="26"/>
      <c r="OK794" s="26"/>
      <c r="OL794" s="26"/>
      <c r="OM794" s="26"/>
      <c r="ON794" s="26"/>
      <c r="OO794" s="26"/>
      <c r="OP794" s="26"/>
      <c r="OQ794" s="26"/>
      <c r="OR794" s="26"/>
      <c r="OS794" s="26"/>
      <c r="OT794" s="26"/>
      <c r="OU794" s="26"/>
      <c r="OV794" s="26"/>
      <c r="OW794" s="26"/>
      <c r="OX794" s="26"/>
      <c r="OY794" s="26"/>
      <c r="OZ794" s="26"/>
      <c r="PA794" s="26"/>
      <c r="PB794" s="26"/>
      <c r="PC794" s="26"/>
      <c r="PD794" s="26"/>
      <c r="PE794" s="26"/>
      <c r="PF794" s="26"/>
      <c r="PG794" s="26"/>
      <c r="PH794" s="26"/>
      <c r="PI794" s="26"/>
      <c r="PJ794" s="26"/>
      <c r="PK794" s="26"/>
      <c r="PL794" s="26"/>
      <c r="PM794" s="26"/>
      <c r="PN794" s="26"/>
      <c r="PO794" s="26"/>
      <c r="PP794" s="26"/>
      <c r="PQ794" s="26"/>
      <c r="PR794" s="26"/>
      <c r="PS794" s="26"/>
      <c r="PT794" s="26"/>
      <c r="PU794" s="26"/>
      <c r="PV794" s="26"/>
      <c r="PW794" s="26"/>
      <c r="PX794" s="26"/>
      <c r="PY794" s="26"/>
      <c r="PZ794" s="26"/>
      <c r="QA794" s="26"/>
      <c r="QB794" s="26"/>
      <c r="QC794" s="26"/>
      <c r="QD794" s="26"/>
      <c r="QE794" s="26"/>
      <c r="QF794" s="26"/>
      <c r="QG794" s="26"/>
      <c r="QH794" s="26"/>
      <c r="QI794" s="26"/>
      <c r="QJ794" s="26"/>
      <c r="QK794" s="26"/>
      <c r="QL794" s="26"/>
      <c r="QM794" s="26"/>
      <c r="QN794" s="26"/>
      <c r="QO794" s="26"/>
      <c r="QP794" s="26"/>
      <c r="QQ794" s="26"/>
      <c r="QR794" s="26"/>
      <c r="QS794" s="26"/>
      <c r="QT794" s="26"/>
      <c r="QU794" s="26"/>
      <c r="QV794" s="26"/>
      <c r="QW794" s="26"/>
      <c r="QX794" s="26"/>
      <c r="QY794" s="26"/>
      <c r="QZ794" s="26"/>
      <c r="RA794" s="26"/>
      <c r="RB794" s="26"/>
      <c r="RC794" s="26"/>
      <c r="RD794" s="26"/>
      <c r="RE794" s="26"/>
      <c r="RF794" s="26"/>
      <c r="RG794" s="26"/>
      <c r="RH794" s="26"/>
      <c r="RI794" s="26"/>
      <c r="RJ794" s="26"/>
      <c r="RK794" s="26"/>
      <c r="RL794" s="26"/>
      <c r="RM794" s="26"/>
      <c r="RN794" s="26"/>
      <c r="RO794" s="26"/>
      <c r="RP794" s="26"/>
      <c r="RQ794" s="26"/>
      <c r="RR794" s="26"/>
      <c r="RS794" s="26"/>
      <c r="RT794" s="26"/>
      <c r="RU794" s="26"/>
      <c r="RV794" s="26"/>
      <c r="RW794" s="26"/>
      <c r="RX794" s="26"/>
      <c r="RY794" s="26"/>
      <c r="RZ794" s="26"/>
      <c r="SA794" s="26"/>
      <c r="SB794" s="26"/>
      <c r="SC794" s="26"/>
      <c r="SD794" s="26"/>
      <c r="SE794" s="26"/>
      <c r="SF794" s="26"/>
      <c r="SG794" s="26"/>
      <c r="SH794" s="26"/>
      <c r="SI794" s="26"/>
      <c r="SJ794" s="26"/>
      <c r="SK794" s="26"/>
      <c r="SL794" s="26"/>
      <c r="SM794" s="26"/>
      <c r="SN794" s="26"/>
      <c r="SO794" s="26"/>
      <c r="SP794" s="26"/>
      <c r="AAV794" s="26"/>
      <c r="AAW794" s="26"/>
      <c r="AAX794" s="26"/>
      <c r="AAY794" s="26"/>
      <c r="AAZ794" s="26"/>
      <c r="ABA794" s="26"/>
      <c r="ABB794" s="26"/>
      <c r="ABC794" s="26"/>
      <c r="ABD794" s="26"/>
      <c r="ABE794" s="26"/>
      <c r="ABF794" s="26"/>
      <c r="ABG794" s="26"/>
      <c r="ABH794" s="26"/>
      <c r="ABI794" s="26"/>
      <c r="ABJ794" s="26"/>
      <c r="ABK794" s="26"/>
      <c r="ABL794" s="26"/>
      <c r="ABM794" s="26"/>
      <c r="ABN794" s="26"/>
      <c r="ABO794" s="26"/>
      <c r="ABP794" s="26"/>
      <c r="ABQ794" s="26"/>
      <c r="ABR794" s="26"/>
      <c r="ABS794" s="26"/>
      <c r="ABT794" s="26"/>
      <c r="ABU794" s="26"/>
      <c r="ABV794" s="26"/>
      <c r="ABW794" s="26"/>
      <c r="ABX794" s="26"/>
      <c r="ABY794" s="26"/>
      <c r="ABZ794" s="26"/>
      <c r="ACA794" s="26"/>
      <c r="ACB794" s="26"/>
      <c r="ACC794" s="26"/>
      <c r="ACD794" s="26"/>
      <c r="ACE794" s="26"/>
      <c r="ACF794" s="26"/>
      <c r="ACG794" s="26"/>
      <c r="ACH794" s="26"/>
      <c r="ACI794" s="26"/>
      <c r="ACJ794" s="26"/>
      <c r="ACK794" s="26"/>
      <c r="ACL794" s="26"/>
      <c r="ACM794" s="26"/>
      <c r="ACN794" s="26"/>
      <c r="ACO794" s="26"/>
      <c r="ACP794" s="26"/>
      <c r="ACQ794" s="26"/>
      <c r="ACR794" s="26"/>
      <c r="ACS794" s="26"/>
      <c r="ACT794" s="26"/>
      <c r="ACU794" s="26"/>
      <c r="ACV794" s="26"/>
      <c r="ACW794" s="26"/>
      <c r="ACX794" s="26"/>
      <c r="ACY794" s="26"/>
      <c r="ACZ794" s="26"/>
      <c r="ADA794" s="26"/>
      <c r="ADB794" s="26"/>
      <c r="ADC794" s="26"/>
      <c r="ADD794" s="26"/>
      <c r="ADE794" s="26"/>
      <c r="ADF794" s="26"/>
      <c r="ADG794" s="26"/>
      <c r="ADH794" s="26"/>
      <c r="ADI794" s="26"/>
      <c r="ADJ794" s="26"/>
      <c r="ADK794" s="26"/>
      <c r="ADL794" s="26"/>
      <c r="ADM794" s="26"/>
      <c r="ADN794" s="26"/>
      <c r="ADO794" s="26"/>
      <c r="ADP794" s="26"/>
      <c r="ADQ794" s="26"/>
      <c r="ADR794" s="26"/>
      <c r="ADS794" s="26"/>
      <c r="ADT794" s="26"/>
      <c r="ADU794" s="26"/>
      <c r="ADV794" s="26"/>
      <c r="ADW794" s="26"/>
      <c r="ADX794" s="26"/>
      <c r="ADY794" s="26"/>
      <c r="ADZ794" s="26"/>
      <c r="AEA794" s="26"/>
      <c r="AEB794" s="26"/>
      <c r="AEC794" s="26"/>
      <c r="AED794" s="26"/>
      <c r="AEE794" s="26"/>
      <c r="AEF794" s="26"/>
      <c r="AEG794" s="26"/>
      <c r="AEH794" s="26"/>
      <c r="AEI794" s="26"/>
      <c r="AEJ794" s="26"/>
      <c r="AEK794" s="26"/>
      <c r="AEL794" s="26"/>
      <c r="AEM794" s="26"/>
      <c r="AEN794" s="26"/>
      <c r="AEO794" s="26"/>
      <c r="AEP794" s="26"/>
      <c r="AEQ794" s="26"/>
      <c r="AER794" s="26"/>
      <c r="AES794" s="26"/>
      <c r="AET794" s="26"/>
      <c r="AEU794" s="26"/>
      <c r="AEV794" s="26"/>
      <c r="AEW794" s="26"/>
      <c r="AEX794" s="26"/>
      <c r="AEY794" s="26"/>
      <c r="AEZ794" s="26"/>
      <c r="AFA794" s="26"/>
      <c r="AFB794" s="26"/>
      <c r="AFC794" s="26"/>
      <c r="AFD794" s="26"/>
      <c r="AFE794" s="26"/>
      <c r="AFF794" s="26"/>
      <c r="AFG794" s="26"/>
      <c r="AFH794" s="26"/>
      <c r="AFI794" s="26"/>
      <c r="AFJ794" s="26"/>
      <c r="AFK794" s="26"/>
      <c r="AFL794" s="26"/>
      <c r="AFM794" s="26"/>
      <c r="AFN794" s="26"/>
      <c r="AFO794" s="26"/>
      <c r="AFP794" s="26"/>
      <c r="AFQ794" s="26"/>
      <c r="AFR794" s="26"/>
      <c r="AFS794" s="26"/>
      <c r="AFT794" s="26"/>
      <c r="AFU794" s="26"/>
      <c r="AFV794" s="26"/>
      <c r="AFW794" s="26"/>
      <c r="AFX794" s="26"/>
      <c r="AFY794" s="26"/>
      <c r="AFZ794" s="26"/>
      <c r="AGA794" s="26"/>
      <c r="AGB794" s="26"/>
      <c r="AGC794" s="26"/>
      <c r="AGD794" s="26"/>
      <c r="AGE794" s="26"/>
      <c r="AGF794" s="26"/>
      <c r="AGG794" s="26"/>
      <c r="AGH794" s="26"/>
      <c r="AGI794" s="26"/>
      <c r="AGJ794" s="26"/>
      <c r="AGK794" s="26"/>
      <c r="AGL794" s="26"/>
      <c r="AGM794" s="26"/>
      <c r="AGN794" s="26"/>
      <c r="AGO794" s="26"/>
    </row>
    <row r="795" spans="371:873" x14ac:dyDescent="0.25">
      <c r="NG795" s="26"/>
      <c r="NH795" s="26"/>
      <c r="NI795" s="26"/>
      <c r="NJ795" s="26"/>
      <c r="NK795" s="26"/>
      <c r="NL795" s="26"/>
      <c r="NM795" s="26"/>
      <c r="NN795" s="26"/>
      <c r="NO795" s="26"/>
      <c r="NP795" s="26"/>
      <c r="NQ795" s="26"/>
      <c r="NR795" s="26"/>
      <c r="NS795" s="26"/>
      <c r="NT795" s="26"/>
      <c r="NU795" s="26"/>
      <c r="NV795" s="26"/>
      <c r="NW795" s="26"/>
      <c r="NX795" s="26"/>
      <c r="NY795" s="26"/>
      <c r="NZ795" s="26"/>
      <c r="OA795" s="26"/>
      <c r="OB795" s="26"/>
      <c r="OC795" s="26"/>
      <c r="OD795" s="26"/>
      <c r="OE795" s="26"/>
      <c r="OF795" s="26"/>
      <c r="OG795" s="26"/>
      <c r="OH795" s="26"/>
      <c r="OI795" s="26"/>
      <c r="OJ795" s="26"/>
      <c r="OK795" s="26"/>
      <c r="OL795" s="26"/>
      <c r="OM795" s="26"/>
      <c r="ON795" s="26"/>
      <c r="OO795" s="26"/>
      <c r="OP795" s="26"/>
      <c r="OQ795" s="26"/>
      <c r="OR795" s="26"/>
      <c r="OS795" s="26"/>
      <c r="OT795" s="26"/>
      <c r="OU795" s="26"/>
      <c r="OV795" s="26"/>
      <c r="OW795" s="26"/>
      <c r="OX795" s="26"/>
      <c r="OY795" s="26"/>
      <c r="OZ795" s="26"/>
      <c r="PA795" s="26"/>
      <c r="PB795" s="26"/>
      <c r="PC795" s="26"/>
      <c r="PD795" s="26"/>
      <c r="PE795" s="26"/>
      <c r="PF795" s="26"/>
      <c r="PG795" s="26"/>
      <c r="PH795" s="26"/>
      <c r="PI795" s="26"/>
      <c r="PJ795" s="26"/>
      <c r="PK795" s="26"/>
      <c r="PL795" s="26"/>
      <c r="PM795" s="26"/>
      <c r="PN795" s="26"/>
      <c r="PO795" s="26"/>
      <c r="PP795" s="26"/>
      <c r="PQ795" s="26"/>
      <c r="PR795" s="26"/>
      <c r="PS795" s="26"/>
      <c r="PT795" s="26"/>
      <c r="PU795" s="26"/>
      <c r="PV795" s="26"/>
      <c r="PW795" s="26"/>
      <c r="PX795" s="26"/>
      <c r="PY795" s="26"/>
      <c r="PZ795" s="26"/>
      <c r="QA795" s="26"/>
      <c r="QB795" s="26"/>
      <c r="QC795" s="26"/>
      <c r="QD795" s="26"/>
      <c r="QE795" s="26"/>
      <c r="QF795" s="26"/>
      <c r="QG795" s="26"/>
      <c r="QH795" s="26"/>
      <c r="QI795" s="26"/>
      <c r="QJ795" s="26"/>
      <c r="QK795" s="26"/>
      <c r="QL795" s="26"/>
      <c r="QM795" s="26"/>
      <c r="QN795" s="26"/>
      <c r="QO795" s="26"/>
      <c r="QP795" s="26"/>
      <c r="QQ795" s="26"/>
      <c r="QR795" s="26"/>
      <c r="QS795" s="26"/>
      <c r="QT795" s="26"/>
      <c r="QU795" s="26"/>
      <c r="QV795" s="26"/>
      <c r="QW795" s="26"/>
      <c r="QX795" s="26"/>
      <c r="QY795" s="26"/>
      <c r="QZ795" s="26"/>
      <c r="RA795" s="26"/>
      <c r="RB795" s="26"/>
      <c r="RC795" s="26"/>
      <c r="RD795" s="26"/>
      <c r="RE795" s="26"/>
      <c r="RF795" s="26"/>
      <c r="RG795" s="26"/>
      <c r="RH795" s="26"/>
      <c r="RI795" s="26"/>
      <c r="RJ795" s="26"/>
      <c r="RK795" s="26"/>
      <c r="RL795" s="26"/>
      <c r="RM795" s="26"/>
      <c r="RN795" s="26"/>
      <c r="RO795" s="26"/>
      <c r="RP795" s="26"/>
      <c r="RQ795" s="26"/>
      <c r="RR795" s="26"/>
      <c r="RS795" s="26"/>
      <c r="RT795" s="26"/>
      <c r="RU795" s="26"/>
      <c r="RV795" s="26"/>
      <c r="RW795" s="26"/>
      <c r="RX795" s="26"/>
      <c r="RY795" s="26"/>
      <c r="RZ795" s="26"/>
      <c r="SA795" s="26"/>
      <c r="SB795" s="26"/>
      <c r="SC795" s="26"/>
      <c r="SD795" s="26"/>
      <c r="SE795" s="26"/>
      <c r="SF795" s="26"/>
      <c r="SG795" s="26"/>
      <c r="SH795" s="26"/>
      <c r="SI795" s="26"/>
      <c r="SJ795" s="26"/>
      <c r="SK795" s="26"/>
      <c r="SL795" s="26"/>
      <c r="SM795" s="26"/>
      <c r="SN795" s="26"/>
      <c r="SO795" s="26"/>
      <c r="SP795" s="26"/>
      <c r="AAV795" s="26"/>
      <c r="AAW795" s="26"/>
      <c r="AAX795" s="26"/>
      <c r="AAY795" s="26"/>
      <c r="AAZ795" s="26"/>
      <c r="ABA795" s="26"/>
      <c r="ABB795" s="26"/>
      <c r="ABC795" s="26"/>
      <c r="ABD795" s="26"/>
      <c r="ABE795" s="26"/>
      <c r="ABF795" s="26"/>
      <c r="ABG795" s="26"/>
      <c r="ABH795" s="26"/>
      <c r="ABI795" s="26"/>
      <c r="ABJ795" s="26"/>
      <c r="ABK795" s="26"/>
      <c r="ABL795" s="26"/>
      <c r="ABM795" s="26"/>
      <c r="ABN795" s="26"/>
      <c r="ABO795" s="26"/>
      <c r="ABP795" s="26"/>
      <c r="ABQ795" s="26"/>
      <c r="ABR795" s="26"/>
      <c r="ABS795" s="26"/>
      <c r="ABT795" s="26"/>
      <c r="ABU795" s="26"/>
      <c r="ABV795" s="26"/>
      <c r="ABW795" s="26"/>
      <c r="ABX795" s="26"/>
      <c r="ABY795" s="26"/>
      <c r="ABZ795" s="26"/>
      <c r="ACA795" s="26"/>
      <c r="ACB795" s="26"/>
      <c r="ACC795" s="26"/>
      <c r="ACD795" s="26"/>
      <c r="ACE795" s="26"/>
      <c r="ACF795" s="26"/>
      <c r="ACG795" s="26"/>
      <c r="ACH795" s="26"/>
      <c r="ACI795" s="26"/>
      <c r="ACJ795" s="26"/>
      <c r="ACK795" s="26"/>
      <c r="ACL795" s="26"/>
      <c r="ACM795" s="26"/>
      <c r="ACN795" s="26"/>
      <c r="ACO795" s="26"/>
      <c r="ACP795" s="26"/>
      <c r="ACQ795" s="26"/>
      <c r="ACR795" s="26"/>
      <c r="ACS795" s="26"/>
      <c r="ACT795" s="26"/>
      <c r="ACU795" s="26"/>
      <c r="ACV795" s="26"/>
      <c r="ACW795" s="26"/>
      <c r="ACX795" s="26"/>
      <c r="ACY795" s="26"/>
      <c r="ACZ795" s="26"/>
      <c r="ADA795" s="26"/>
      <c r="ADB795" s="26"/>
      <c r="ADC795" s="26"/>
      <c r="ADD795" s="26"/>
      <c r="ADE795" s="26"/>
      <c r="ADF795" s="26"/>
      <c r="ADG795" s="26"/>
      <c r="ADH795" s="26"/>
      <c r="ADI795" s="26"/>
      <c r="ADJ795" s="26"/>
      <c r="ADK795" s="26"/>
      <c r="ADL795" s="26"/>
      <c r="ADM795" s="26"/>
      <c r="ADN795" s="26"/>
      <c r="ADO795" s="26"/>
      <c r="ADP795" s="26"/>
      <c r="ADQ795" s="26"/>
      <c r="ADR795" s="26"/>
      <c r="ADS795" s="26"/>
      <c r="ADT795" s="26"/>
      <c r="ADU795" s="26"/>
      <c r="ADV795" s="26"/>
      <c r="ADW795" s="26"/>
      <c r="ADX795" s="26"/>
      <c r="ADY795" s="26"/>
      <c r="ADZ795" s="26"/>
      <c r="AEA795" s="26"/>
      <c r="AEB795" s="26"/>
      <c r="AEC795" s="26"/>
      <c r="AED795" s="26"/>
      <c r="AEE795" s="26"/>
      <c r="AEF795" s="26"/>
      <c r="AEG795" s="26"/>
      <c r="AEH795" s="26"/>
      <c r="AEI795" s="26"/>
      <c r="AEJ795" s="26"/>
      <c r="AEK795" s="26"/>
      <c r="AEL795" s="26"/>
      <c r="AEM795" s="26"/>
      <c r="AEN795" s="26"/>
      <c r="AEO795" s="26"/>
      <c r="AEP795" s="26"/>
      <c r="AEQ795" s="26"/>
      <c r="AER795" s="26"/>
      <c r="AES795" s="26"/>
      <c r="AET795" s="26"/>
      <c r="AEU795" s="26"/>
      <c r="AEV795" s="26"/>
      <c r="AEW795" s="26"/>
      <c r="AEX795" s="26"/>
      <c r="AEY795" s="26"/>
      <c r="AEZ795" s="26"/>
      <c r="AFA795" s="26"/>
      <c r="AFB795" s="26"/>
      <c r="AFC795" s="26"/>
      <c r="AFD795" s="26"/>
      <c r="AFE795" s="26"/>
      <c r="AFF795" s="26"/>
      <c r="AFG795" s="26"/>
      <c r="AFH795" s="26"/>
      <c r="AFI795" s="26"/>
      <c r="AFJ795" s="26"/>
      <c r="AFK795" s="26"/>
      <c r="AFL795" s="26"/>
      <c r="AFM795" s="26"/>
      <c r="AFN795" s="26"/>
      <c r="AFO795" s="26"/>
      <c r="AFP795" s="26"/>
      <c r="AFQ795" s="26"/>
      <c r="AFR795" s="26"/>
      <c r="AFS795" s="26"/>
      <c r="AFT795" s="26"/>
      <c r="AFU795" s="26"/>
      <c r="AFV795" s="26"/>
      <c r="AFW795" s="26"/>
      <c r="AFX795" s="26"/>
      <c r="AFY795" s="26"/>
      <c r="AFZ795" s="26"/>
      <c r="AGA795" s="26"/>
      <c r="AGB795" s="26"/>
      <c r="AGC795" s="26"/>
      <c r="AGD795" s="26"/>
      <c r="AGE795" s="26"/>
      <c r="AGF795" s="26"/>
      <c r="AGG795" s="26"/>
      <c r="AGH795" s="26"/>
      <c r="AGI795" s="26"/>
      <c r="AGJ795" s="26"/>
      <c r="AGK795" s="26"/>
      <c r="AGL795" s="26"/>
      <c r="AGM795" s="26"/>
      <c r="AGN795" s="26"/>
      <c r="AGO795" s="26"/>
    </row>
    <row r="796" spans="371:873" x14ac:dyDescent="0.25">
      <c r="NG796" s="26"/>
      <c r="NH796" s="26"/>
      <c r="NI796" s="26"/>
      <c r="NJ796" s="26"/>
      <c r="NK796" s="26"/>
      <c r="NL796" s="26"/>
      <c r="NM796" s="26"/>
      <c r="NN796" s="26"/>
      <c r="NO796" s="26"/>
      <c r="NP796" s="26"/>
      <c r="NQ796" s="26"/>
      <c r="NR796" s="26"/>
      <c r="NS796" s="26"/>
      <c r="NT796" s="26"/>
      <c r="NU796" s="26"/>
      <c r="NV796" s="26"/>
      <c r="NW796" s="26"/>
      <c r="NX796" s="26"/>
      <c r="NY796" s="26"/>
      <c r="NZ796" s="26"/>
      <c r="OA796" s="26"/>
      <c r="OB796" s="26"/>
      <c r="OC796" s="26"/>
      <c r="OD796" s="26"/>
      <c r="OE796" s="26"/>
      <c r="OF796" s="26"/>
      <c r="OG796" s="26"/>
      <c r="OH796" s="26"/>
      <c r="OI796" s="26"/>
      <c r="OJ796" s="26"/>
      <c r="OK796" s="26"/>
      <c r="OL796" s="26"/>
      <c r="OM796" s="26"/>
      <c r="ON796" s="26"/>
      <c r="OO796" s="26"/>
      <c r="OP796" s="26"/>
      <c r="OQ796" s="26"/>
      <c r="OR796" s="26"/>
      <c r="OS796" s="26"/>
      <c r="OT796" s="26"/>
      <c r="OU796" s="26"/>
      <c r="OV796" s="26"/>
      <c r="OW796" s="26"/>
      <c r="OX796" s="26"/>
      <c r="OY796" s="26"/>
      <c r="OZ796" s="26"/>
      <c r="PA796" s="26"/>
      <c r="PB796" s="26"/>
      <c r="PC796" s="26"/>
      <c r="PD796" s="26"/>
      <c r="PE796" s="26"/>
      <c r="PF796" s="26"/>
      <c r="PG796" s="26"/>
      <c r="PH796" s="26"/>
      <c r="PI796" s="26"/>
      <c r="PJ796" s="26"/>
      <c r="PK796" s="26"/>
      <c r="PL796" s="26"/>
      <c r="PM796" s="26"/>
      <c r="PN796" s="26"/>
      <c r="PO796" s="26"/>
      <c r="PP796" s="26"/>
      <c r="PQ796" s="26"/>
      <c r="PR796" s="26"/>
      <c r="PS796" s="26"/>
      <c r="PT796" s="26"/>
      <c r="PU796" s="26"/>
      <c r="PV796" s="26"/>
      <c r="PW796" s="26"/>
      <c r="PX796" s="26"/>
      <c r="PY796" s="26"/>
      <c r="PZ796" s="26"/>
      <c r="QA796" s="26"/>
      <c r="QB796" s="26"/>
      <c r="QC796" s="26"/>
      <c r="QD796" s="26"/>
      <c r="QE796" s="26"/>
      <c r="QF796" s="26"/>
      <c r="QG796" s="26"/>
      <c r="QH796" s="26"/>
      <c r="QI796" s="26"/>
      <c r="QJ796" s="26"/>
      <c r="QK796" s="26"/>
      <c r="QL796" s="26"/>
      <c r="QM796" s="26"/>
      <c r="QN796" s="26"/>
      <c r="QO796" s="26"/>
      <c r="QP796" s="26"/>
      <c r="QQ796" s="26"/>
      <c r="QR796" s="26"/>
      <c r="QS796" s="26"/>
      <c r="QT796" s="26"/>
      <c r="QU796" s="26"/>
      <c r="QV796" s="26"/>
      <c r="QW796" s="26"/>
      <c r="QX796" s="26"/>
      <c r="QY796" s="26"/>
      <c r="QZ796" s="26"/>
      <c r="RA796" s="26"/>
      <c r="RB796" s="26"/>
      <c r="RC796" s="26"/>
      <c r="RD796" s="26"/>
      <c r="RE796" s="26"/>
      <c r="RF796" s="26"/>
      <c r="RG796" s="26"/>
      <c r="RH796" s="26"/>
      <c r="RI796" s="26"/>
      <c r="RJ796" s="26"/>
      <c r="RK796" s="26"/>
      <c r="RL796" s="26"/>
      <c r="RM796" s="26"/>
      <c r="RN796" s="26"/>
      <c r="RO796" s="26"/>
      <c r="RP796" s="26"/>
      <c r="RQ796" s="26"/>
      <c r="RR796" s="26"/>
      <c r="RS796" s="26"/>
      <c r="RT796" s="26"/>
      <c r="RU796" s="26"/>
      <c r="RV796" s="26"/>
      <c r="RW796" s="26"/>
      <c r="RX796" s="26"/>
      <c r="RY796" s="26"/>
      <c r="RZ796" s="26"/>
      <c r="SA796" s="26"/>
      <c r="SB796" s="26"/>
      <c r="SC796" s="26"/>
      <c r="SD796" s="26"/>
      <c r="SE796" s="26"/>
      <c r="SF796" s="26"/>
      <c r="SG796" s="26"/>
      <c r="SH796" s="26"/>
      <c r="SI796" s="26"/>
      <c r="SJ796" s="26"/>
      <c r="SK796" s="26"/>
      <c r="SL796" s="26"/>
      <c r="SM796" s="26"/>
      <c r="SN796" s="26"/>
      <c r="SO796" s="26"/>
      <c r="SP796" s="26"/>
      <c r="AAV796" s="26"/>
      <c r="AAW796" s="26"/>
      <c r="AAX796" s="26"/>
      <c r="AAY796" s="26"/>
      <c r="AAZ796" s="26"/>
      <c r="ABA796" s="26"/>
      <c r="ABB796" s="26"/>
      <c r="ABC796" s="26"/>
      <c r="ABD796" s="26"/>
      <c r="ABE796" s="26"/>
      <c r="ABF796" s="26"/>
      <c r="ABG796" s="26"/>
      <c r="ABH796" s="26"/>
      <c r="ABI796" s="26"/>
      <c r="ABJ796" s="26"/>
      <c r="ABK796" s="26"/>
      <c r="ABL796" s="26"/>
      <c r="ABM796" s="26"/>
      <c r="ABN796" s="26"/>
      <c r="ABO796" s="26"/>
      <c r="ABP796" s="26"/>
      <c r="ABQ796" s="26"/>
      <c r="ABR796" s="26"/>
      <c r="ABS796" s="26"/>
      <c r="ABT796" s="26"/>
      <c r="ABU796" s="26"/>
      <c r="ABV796" s="26"/>
      <c r="ABW796" s="26"/>
      <c r="ABX796" s="26"/>
      <c r="ABY796" s="26"/>
      <c r="ABZ796" s="26"/>
      <c r="ACA796" s="26"/>
      <c r="ACB796" s="26"/>
      <c r="ACC796" s="26"/>
      <c r="ACD796" s="26"/>
      <c r="ACE796" s="26"/>
      <c r="ACF796" s="26"/>
      <c r="ACG796" s="26"/>
      <c r="ACH796" s="26"/>
      <c r="ACI796" s="26"/>
      <c r="ACJ796" s="26"/>
      <c r="ACK796" s="26"/>
      <c r="ACL796" s="26"/>
      <c r="ACM796" s="26"/>
      <c r="ACN796" s="26"/>
      <c r="ACO796" s="26"/>
      <c r="ACP796" s="26"/>
      <c r="ACQ796" s="26"/>
      <c r="ACR796" s="26"/>
      <c r="ACS796" s="26"/>
      <c r="ACT796" s="26"/>
      <c r="ACU796" s="26"/>
      <c r="ACV796" s="26"/>
      <c r="ACW796" s="26"/>
      <c r="ACX796" s="26"/>
      <c r="ACY796" s="26"/>
      <c r="ACZ796" s="26"/>
      <c r="ADA796" s="26"/>
      <c r="ADB796" s="26"/>
      <c r="ADC796" s="26"/>
      <c r="ADD796" s="26"/>
      <c r="ADE796" s="26"/>
      <c r="ADF796" s="26"/>
      <c r="ADG796" s="26"/>
      <c r="ADH796" s="26"/>
      <c r="ADI796" s="26"/>
      <c r="ADJ796" s="26"/>
      <c r="ADK796" s="26"/>
      <c r="ADL796" s="26"/>
      <c r="ADM796" s="26"/>
      <c r="ADN796" s="26"/>
      <c r="ADO796" s="26"/>
      <c r="ADP796" s="26"/>
      <c r="ADQ796" s="26"/>
      <c r="ADR796" s="26"/>
      <c r="ADS796" s="26"/>
      <c r="ADT796" s="26"/>
      <c r="ADU796" s="26"/>
      <c r="ADV796" s="26"/>
      <c r="ADW796" s="26"/>
      <c r="ADX796" s="26"/>
      <c r="ADY796" s="26"/>
      <c r="ADZ796" s="26"/>
      <c r="AEA796" s="26"/>
      <c r="AEB796" s="26"/>
      <c r="AEC796" s="26"/>
      <c r="AED796" s="26"/>
      <c r="AEE796" s="26"/>
      <c r="AEF796" s="26"/>
      <c r="AEG796" s="26"/>
      <c r="AEH796" s="26"/>
      <c r="AEI796" s="26"/>
      <c r="AEJ796" s="26"/>
      <c r="AEK796" s="26"/>
      <c r="AEL796" s="26"/>
      <c r="AEM796" s="26"/>
      <c r="AEN796" s="26"/>
      <c r="AEO796" s="26"/>
      <c r="AEP796" s="26"/>
      <c r="AEQ796" s="26"/>
      <c r="AER796" s="26"/>
      <c r="AES796" s="26"/>
      <c r="AET796" s="26"/>
      <c r="AEU796" s="26"/>
      <c r="AEV796" s="26"/>
      <c r="AEW796" s="26"/>
      <c r="AEX796" s="26"/>
      <c r="AEY796" s="26"/>
      <c r="AEZ796" s="26"/>
      <c r="AFA796" s="26"/>
      <c r="AFB796" s="26"/>
      <c r="AFC796" s="26"/>
      <c r="AFD796" s="26"/>
      <c r="AFE796" s="26"/>
      <c r="AFF796" s="26"/>
      <c r="AFG796" s="26"/>
      <c r="AFH796" s="26"/>
      <c r="AFI796" s="26"/>
      <c r="AFJ796" s="26"/>
      <c r="AFK796" s="26"/>
      <c r="AFL796" s="26"/>
      <c r="AFM796" s="26"/>
      <c r="AFN796" s="26"/>
      <c r="AFO796" s="26"/>
      <c r="AFP796" s="26"/>
      <c r="AFQ796" s="26"/>
      <c r="AFR796" s="26"/>
      <c r="AFS796" s="26"/>
      <c r="AFT796" s="26"/>
      <c r="AFU796" s="26"/>
      <c r="AFV796" s="26"/>
      <c r="AFW796" s="26"/>
      <c r="AFX796" s="26"/>
      <c r="AFY796" s="26"/>
      <c r="AFZ796" s="26"/>
      <c r="AGA796" s="26"/>
      <c r="AGB796" s="26"/>
      <c r="AGC796" s="26"/>
      <c r="AGD796" s="26"/>
      <c r="AGE796" s="26"/>
      <c r="AGF796" s="26"/>
      <c r="AGG796" s="26"/>
      <c r="AGH796" s="26"/>
      <c r="AGI796" s="26"/>
      <c r="AGJ796" s="26"/>
      <c r="AGK796" s="26"/>
      <c r="AGL796" s="26"/>
      <c r="AGM796" s="26"/>
      <c r="AGN796" s="26"/>
      <c r="AGO796" s="26"/>
    </row>
    <row r="797" spans="371:873" x14ac:dyDescent="0.25">
      <c r="NG797" s="26"/>
      <c r="NH797" s="26"/>
      <c r="NI797" s="26"/>
      <c r="NJ797" s="26"/>
      <c r="NK797" s="26"/>
      <c r="NL797" s="26"/>
      <c r="NM797" s="26"/>
      <c r="NN797" s="26"/>
      <c r="NO797" s="26"/>
      <c r="NP797" s="26"/>
      <c r="NQ797" s="26"/>
      <c r="NR797" s="26"/>
      <c r="NS797" s="26"/>
      <c r="NT797" s="26"/>
      <c r="NU797" s="26"/>
      <c r="NV797" s="26"/>
      <c r="NW797" s="26"/>
      <c r="NX797" s="26"/>
      <c r="NY797" s="26"/>
      <c r="NZ797" s="26"/>
      <c r="OA797" s="26"/>
      <c r="OB797" s="26"/>
      <c r="OC797" s="26"/>
      <c r="OD797" s="26"/>
      <c r="OE797" s="26"/>
      <c r="OF797" s="26"/>
      <c r="OG797" s="26"/>
      <c r="OH797" s="26"/>
      <c r="OI797" s="26"/>
      <c r="OJ797" s="26"/>
      <c r="OK797" s="26"/>
      <c r="OL797" s="26"/>
      <c r="OM797" s="26"/>
      <c r="ON797" s="26"/>
      <c r="OO797" s="26"/>
      <c r="OP797" s="26"/>
      <c r="OQ797" s="26"/>
      <c r="OR797" s="26"/>
      <c r="OS797" s="26"/>
      <c r="OT797" s="26"/>
      <c r="OU797" s="26"/>
      <c r="OV797" s="26"/>
      <c r="OW797" s="26"/>
      <c r="OX797" s="26"/>
      <c r="OY797" s="26"/>
      <c r="OZ797" s="26"/>
      <c r="PA797" s="26"/>
      <c r="PB797" s="26"/>
      <c r="PC797" s="26"/>
      <c r="PD797" s="26"/>
      <c r="PE797" s="26"/>
      <c r="PF797" s="26"/>
      <c r="PG797" s="26"/>
      <c r="PH797" s="26"/>
      <c r="PI797" s="26"/>
      <c r="PJ797" s="26"/>
      <c r="PK797" s="26"/>
      <c r="PL797" s="26"/>
      <c r="PM797" s="26"/>
      <c r="PN797" s="26"/>
      <c r="PO797" s="26"/>
      <c r="PP797" s="26"/>
      <c r="PQ797" s="26"/>
      <c r="PR797" s="26"/>
      <c r="PS797" s="26"/>
      <c r="PT797" s="26"/>
      <c r="PU797" s="26"/>
      <c r="PV797" s="26"/>
      <c r="PW797" s="26"/>
      <c r="PX797" s="26"/>
      <c r="PY797" s="26"/>
      <c r="PZ797" s="26"/>
      <c r="QA797" s="26"/>
      <c r="QB797" s="26"/>
      <c r="QC797" s="26"/>
      <c r="QD797" s="26"/>
      <c r="QE797" s="26"/>
      <c r="QF797" s="26"/>
      <c r="QG797" s="26"/>
      <c r="QH797" s="26"/>
      <c r="QI797" s="26"/>
      <c r="QJ797" s="26"/>
      <c r="QK797" s="26"/>
      <c r="QL797" s="26"/>
      <c r="QM797" s="26"/>
      <c r="QN797" s="26"/>
      <c r="QO797" s="26"/>
      <c r="QP797" s="26"/>
      <c r="QQ797" s="26"/>
      <c r="QR797" s="26"/>
      <c r="QS797" s="26"/>
      <c r="QT797" s="26"/>
      <c r="QU797" s="26"/>
      <c r="QV797" s="26"/>
      <c r="QW797" s="26"/>
      <c r="QX797" s="26"/>
      <c r="QY797" s="26"/>
      <c r="QZ797" s="26"/>
      <c r="RA797" s="26"/>
      <c r="RB797" s="26"/>
      <c r="RC797" s="26"/>
      <c r="RD797" s="26"/>
      <c r="RE797" s="26"/>
      <c r="RF797" s="26"/>
      <c r="RG797" s="26"/>
      <c r="RH797" s="26"/>
      <c r="RI797" s="26"/>
      <c r="RJ797" s="26"/>
      <c r="RK797" s="26"/>
      <c r="RL797" s="26"/>
      <c r="RM797" s="26"/>
      <c r="RN797" s="26"/>
      <c r="RO797" s="26"/>
      <c r="RP797" s="26"/>
      <c r="RQ797" s="26"/>
      <c r="RR797" s="26"/>
      <c r="RS797" s="26"/>
      <c r="RT797" s="26"/>
      <c r="RU797" s="26"/>
      <c r="RV797" s="26"/>
      <c r="RW797" s="26"/>
      <c r="RX797" s="26"/>
      <c r="RY797" s="26"/>
      <c r="RZ797" s="26"/>
      <c r="SA797" s="26"/>
      <c r="SB797" s="26"/>
      <c r="SC797" s="26"/>
      <c r="SD797" s="26"/>
      <c r="SE797" s="26"/>
      <c r="SF797" s="26"/>
      <c r="SG797" s="26"/>
      <c r="SH797" s="26"/>
      <c r="SI797" s="26"/>
      <c r="SJ797" s="26"/>
      <c r="SK797" s="26"/>
      <c r="SL797" s="26"/>
      <c r="SM797" s="26"/>
      <c r="SN797" s="26"/>
      <c r="SO797" s="26"/>
      <c r="SP797" s="26"/>
      <c r="AAV797" s="26"/>
      <c r="AAW797" s="26"/>
      <c r="AAX797" s="26"/>
      <c r="AAY797" s="26"/>
      <c r="AAZ797" s="26"/>
      <c r="ABA797" s="26"/>
      <c r="ABB797" s="26"/>
      <c r="ABC797" s="26"/>
      <c r="ABD797" s="26"/>
      <c r="ABE797" s="26"/>
      <c r="ABF797" s="26"/>
      <c r="ABG797" s="26"/>
      <c r="ABH797" s="26"/>
      <c r="ABI797" s="26"/>
      <c r="ABJ797" s="26"/>
      <c r="ABK797" s="26"/>
      <c r="ABL797" s="26"/>
      <c r="ABM797" s="26"/>
      <c r="ABN797" s="26"/>
      <c r="ABO797" s="26"/>
      <c r="ABP797" s="26"/>
      <c r="ABQ797" s="26"/>
      <c r="ABR797" s="26"/>
      <c r="ABS797" s="26"/>
      <c r="ABT797" s="26"/>
      <c r="ABU797" s="26"/>
      <c r="ABV797" s="26"/>
      <c r="ABW797" s="26"/>
      <c r="ABX797" s="26"/>
      <c r="ABY797" s="26"/>
      <c r="ABZ797" s="26"/>
      <c r="ACA797" s="26"/>
      <c r="ACB797" s="26"/>
      <c r="ACC797" s="26"/>
      <c r="ACD797" s="26"/>
      <c r="ACE797" s="26"/>
      <c r="ACF797" s="26"/>
      <c r="ACG797" s="26"/>
      <c r="ACH797" s="26"/>
      <c r="ACI797" s="26"/>
      <c r="ACJ797" s="26"/>
      <c r="ACK797" s="26"/>
      <c r="ACL797" s="26"/>
      <c r="ACM797" s="26"/>
      <c r="ACN797" s="26"/>
      <c r="ACO797" s="26"/>
      <c r="ACP797" s="26"/>
      <c r="ACQ797" s="26"/>
      <c r="ACR797" s="26"/>
      <c r="ACS797" s="26"/>
      <c r="ACT797" s="26"/>
      <c r="ACU797" s="26"/>
      <c r="ACV797" s="26"/>
      <c r="ACW797" s="26"/>
      <c r="ACX797" s="26"/>
      <c r="ACY797" s="26"/>
      <c r="ACZ797" s="26"/>
      <c r="ADA797" s="26"/>
      <c r="ADB797" s="26"/>
      <c r="ADC797" s="26"/>
      <c r="ADD797" s="26"/>
      <c r="ADE797" s="26"/>
      <c r="ADF797" s="26"/>
      <c r="ADG797" s="26"/>
      <c r="ADH797" s="26"/>
      <c r="ADI797" s="26"/>
      <c r="ADJ797" s="26"/>
      <c r="ADK797" s="26"/>
      <c r="ADL797" s="26"/>
      <c r="ADM797" s="26"/>
      <c r="ADN797" s="26"/>
      <c r="ADO797" s="26"/>
      <c r="ADP797" s="26"/>
      <c r="ADQ797" s="26"/>
      <c r="ADR797" s="26"/>
      <c r="ADS797" s="26"/>
      <c r="ADT797" s="26"/>
      <c r="ADU797" s="26"/>
      <c r="ADV797" s="26"/>
      <c r="ADW797" s="26"/>
      <c r="ADX797" s="26"/>
      <c r="ADY797" s="26"/>
      <c r="ADZ797" s="26"/>
      <c r="AEA797" s="26"/>
      <c r="AEB797" s="26"/>
      <c r="AEC797" s="26"/>
      <c r="AED797" s="26"/>
      <c r="AEE797" s="26"/>
      <c r="AEF797" s="26"/>
      <c r="AEG797" s="26"/>
      <c r="AEH797" s="26"/>
      <c r="AEI797" s="26"/>
      <c r="AEJ797" s="26"/>
      <c r="AEK797" s="26"/>
      <c r="AEL797" s="26"/>
      <c r="AEM797" s="26"/>
      <c r="AEN797" s="26"/>
      <c r="AEO797" s="26"/>
      <c r="AEP797" s="26"/>
      <c r="AEQ797" s="26"/>
      <c r="AER797" s="26"/>
      <c r="AES797" s="26"/>
      <c r="AET797" s="26"/>
      <c r="AEU797" s="26"/>
      <c r="AEV797" s="26"/>
      <c r="AEW797" s="26"/>
      <c r="AEX797" s="26"/>
      <c r="AEY797" s="26"/>
      <c r="AEZ797" s="26"/>
      <c r="AFA797" s="26"/>
      <c r="AFB797" s="26"/>
      <c r="AFC797" s="26"/>
      <c r="AFD797" s="26"/>
      <c r="AFE797" s="26"/>
      <c r="AFF797" s="26"/>
      <c r="AFG797" s="26"/>
      <c r="AFH797" s="26"/>
      <c r="AFI797" s="26"/>
      <c r="AFJ797" s="26"/>
      <c r="AFK797" s="26"/>
      <c r="AFL797" s="26"/>
      <c r="AFM797" s="26"/>
      <c r="AFN797" s="26"/>
      <c r="AFO797" s="26"/>
      <c r="AFP797" s="26"/>
      <c r="AFQ797" s="26"/>
      <c r="AFR797" s="26"/>
      <c r="AFS797" s="26"/>
      <c r="AFT797" s="26"/>
      <c r="AFU797" s="26"/>
      <c r="AFV797" s="26"/>
      <c r="AFW797" s="26"/>
      <c r="AFX797" s="26"/>
      <c r="AFY797" s="26"/>
      <c r="AFZ797" s="26"/>
      <c r="AGA797" s="26"/>
      <c r="AGB797" s="26"/>
      <c r="AGC797" s="26"/>
      <c r="AGD797" s="26"/>
      <c r="AGE797" s="26"/>
      <c r="AGF797" s="26"/>
      <c r="AGG797" s="26"/>
      <c r="AGH797" s="26"/>
      <c r="AGI797" s="26"/>
      <c r="AGJ797" s="26"/>
      <c r="AGK797" s="26"/>
      <c r="AGL797" s="26"/>
      <c r="AGM797" s="26"/>
      <c r="AGN797" s="26"/>
      <c r="AGO797" s="26"/>
    </row>
    <row r="798" spans="371:873" x14ac:dyDescent="0.25">
      <c r="NG798" s="26"/>
      <c r="NH798" s="26"/>
      <c r="NI798" s="26"/>
      <c r="NJ798" s="26"/>
      <c r="NK798" s="26"/>
      <c r="NL798" s="26"/>
      <c r="NM798" s="26"/>
      <c r="NN798" s="26"/>
      <c r="NO798" s="26"/>
      <c r="NP798" s="26"/>
      <c r="NQ798" s="26"/>
      <c r="NR798" s="26"/>
      <c r="NS798" s="26"/>
      <c r="NT798" s="26"/>
      <c r="NU798" s="26"/>
      <c r="NV798" s="26"/>
      <c r="NW798" s="26"/>
      <c r="NX798" s="26"/>
      <c r="NY798" s="26"/>
      <c r="NZ798" s="26"/>
      <c r="OA798" s="26"/>
      <c r="OB798" s="26"/>
      <c r="OC798" s="26"/>
      <c r="OD798" s="26"/>
      <c r="OE798" s="26"/>
      <c r="OF798" s="26"/>
      <c r="OG798" s="26"/>
      <c r="OH798" s="26"/>
      <c r="OI798" s="26"/>
      <c r="OJ798" s="26"/>
      <c r="OK798" s="26"/>
      <c r="OL798" s="26"/>
      <c r="OM798" s="26"/>
      <c r="ON798" s="26"/>
      <c r="OO798" s="26"/>
      <c r="OP798" s="26"/>
      <c r="OQ798" s="26"/>
      <c r="OR798" s="26"/>
      <c r="OS798" s="26"/>
      <c r="OT798" s="26"/>
      <c r="OU798" s="26"/>
      <c r="OV798" s="26"/>
      <c r="OW798" s="26"/>
      <c r="OX798" s="26"/>
      <c r="OY798" s="26"/>
      <c r="OZ798" s="26"/>
      <c r="PA798" s="26"/>
      <c r="PB798" s="26"/>
      <c r="PC798" s="26"/>
      <c r="PD798" s="26"/>
      <c r="PE798" s="26"/>
      <c r="PF798" s="26"/>
      <c r="PG798" s="26"/>
      <c r="PH798" s="26"/>
      <c r="PI798" s="26"/>
      <c r="PJ798" s="26"/>
      <c r="PK798" s="26"/>
      <c r="PL798" s="26"/>
      <c r="PM798" s="26"/>
      <c r="PN798" s="26"/>
      <c r="PO798" s="26"/>
      <c r="PP798" s="26"/>
      <c r="PQ798" s="26"/>
      <c r="PR798" s="26"/>
      <c r="PS798" s="26"/>
      <c r="PT798" s="26"/>
      <c r="PU798" s="26"/>
      <c r="PV798" s="26"/>
      <c r="PW798" s="26"/>
      <c r="PX798" s="26"/>
      <c r="PY798" s="26"/>
      <c r="PZ798" s="26"/>
      <c r="QA798" s="26"/>
      <c r="QB798" s="26"/>
      <c r="QC798" s="26"/>
      <c r="QD798" s="26"/>
      <c r="QE798" s="26"/>
      <c r="QF798" s="26"/>
      <c r="QG798" s="26"/>
      <c r="QH798" s="26"/>
      <c r="QI798" s="26"/>
      <c r="QJ798" s="26"/>
      <c r="QK798" s="26"/>
      <c r="QL798" s="26"/>
      <c r="QM798" s="26"/>
      <c r="QN798" s="26"/>
      <c r="QO798" s="26"/>
      <c r="QP798" s="26"/>
      <c r="QQ798" s="26"/>
      <c r="QR798" s="26"/>
      <c r="QS798" s="26"/>
      <c r="QT798" s="26"/>
      <c r="QU798" s="26"/>
      <c r="QV798" s="26"/>
      <c r="QW798" s="26"/>
      <c r="QX798" s="26"/>
      <c r="QY798" s="26"/>
      <c r="QZ798" s="26"/>
      <c r="RA798" s="26"/>
      <c r="RB798" s="26"/>
      <c r="RC798" s="26"/>
      <c r="RD798" s="26"/>
      <c r="RE798" s="26"/>
      <c r="RF798" s="26"/>
      <c r="RG798" s="26"/>
      <c r="RH798" s="26"/>
      <c r="RI798" s="26"/>
      <c r="RJ798" s="26"/>
      <c r="RK798" s="26"/>
      <c r="RL798" s="26"/>
      <c r="RM798" s="26"/>
      <c r="RN798" s="26"/>
      <c r="RO798" s="26"/>
      <c r="RP798" s="26"/>
      <c r="RQ798" s="26"/>
      <c r="RR798" s="26"/>
      <c r="RS798" s="26"/>
      <c r="RT798" s="26"/>
      <c r="RU798" s="26"/>
      <c r="RV798" s="26"/>
      <c r="RW798" s="26"/>
      <c r="RX798" s="26"/>
      <c r="RY798" s="26"/>
      <c r="RZ798" s="26"/>
      <c r="SA798" s="26"/>
      <c r="SB798" s="26"/>
      <c r="SC798" s="26"/>
      <c r="SD798" s="26"/>
      <c r="SE798" s="26"/>
      <c r="SF798" s="26"/>
      <c r="SG798" s="26"/>
      <c r="SH798" s="26"/>
      <c r="SI798" s="26"/>
      <c r="SJ798" s="26"/>
      <c r="SK798" s="26"/>
      <c r="SL798" s="26"/>
      <c r="SM798" s="26"/>
      <c r="SN798" s="26"/>
      <c r="SO798" s="26"/>
      <c r="SP798" s="26"/>
      <c r="AAV798" s="26"/>
      <c r="AAW798" s="26"/>
      <c r="AAX798" s="26"/>
      <c r="AAY798" s="26"/>
      <c r="AAZ798" s="26"/>
      <c r="ABA798" s="26"/>
      <c r="ABB798" s="26"/>
      <c r="ABC798" s="26"/>
      <c r="ABD798" s="26"/>
      <c r="ABE798" s="26"/>
      <c r="ABF798" s="26"/>
      <c r="ABG798" s="26"/>
      <c r="ABH798" s="26"/>
      <c r="ABI798" s="26"/>
      <c r="ABJ798" s="26"/>
      <c r="ABK798" s="26"/>
      <c r="ABL798" s="26"/>
      <c r="ABM798" s="26"/>
      <c r="ABN798" s="26"/>
      <c r="ABO798" s="26"/>
      <c r="ABP798" s="26"/>
      <c r="ABQ798" s="26"/>
      <c r="ABR798" s="26"/>
      <c r="ABS798" s="26"/>
      <c r="ABT798" s="26"/>
      <c r="ABU798" s="26"/>
      <c r="ABV798" s="26"/>
      <c r="ABW798" s="26"/>
      <c r="ABX798" s="26"/>
      <c r="ABY798" s="26"/>
      <c r="ABZ798" s="26"/>
      <c r="ACA798" s="26"/>
      <c r="ACB798" s="26"/>
      <c r="ACC798" s="26"/>
      <c r="ACD798" s="26"/>
      <c r="ACE798" s="26"/>
      <c r="ACF798" s="26"/>
      <c r="ACG798" s="26"/>
      <c r="ACH798" s="26"/>
      <c r="ACI798" s="26"/>
      <c r="ACJ798" s="26"/>
      <c r="ACK798" s="26"/>
      <c r="ACL798" s="26"/>
      <c r="ACM798" s="26"/>
      <c r="ACN798" s="26"/>
      <c r="ACO798" s="26"/>
      <c r="ACP798" s="26"/>
      <c r="ACQ798" s="26"/>
      <c r="ACR798" s="26"/>
      <c r="ACS798" s="26"/>
      <c r="ACT798" s="26"/>
      <c r="ACU798" s="26"/>
      <c r="ACV798" s="26"/>
      <c r="ACW798" s="26"/>
      <c r="ACX798" s="26"/>
      <c r="ACY798" s="26"/>
      <c r="ACZ798" s="26"/>
      <c r="ADA798" s="26"/>
      <c r="ADB798" s="26"/>
      <c r="ADC798" s="26"/>
      <c r="ADD798" s="26"/>
      <c r="ADE798" s="26"/>
      <c r="ADF798" s="26"/>
      <c r="ADG798" s="26"/>
      <c r="ADH798" s="26"/>
      <c r="ADI798" s="26"/>
      <c r="ADJ798" s="26"/>
      <c r="ADK798" s="26"/>
      <c r="ADL798" s="26"/>
      <c r="ADM798" s="26"/>
      <c r="ADN798" s="26"/>
      <c r="ADO798" s="26"/>
      <c r="ADP798" s="26"/>
      <c r="ADQ798" s="26"/>
      <c r="ADR798" s="26"/>
      <c r="ADS798" s="26"/>
      <c r="ADT798" s="26"/>
      <c r="ADU798" s="26"/>
      <c r="ADV798" s="26"/>
      <c r="ADW798" s="26"/>
      <c r="ADX798" s="26"/>
      <c r="ADY798" s="26"/>
      <c r="ADZ798" s="26"/>
      <c r="AEA798" s="26"/>
      <c r="AEB798" s="26"/>
      <c r="AEC798" s="26"/>
      <c r="AED798" s="26"/>
      <c r="AEE798" s="26"/>
      <c r="AEF798" s="26"/>
      <c r="AEG798" s="26"/>
      <c r="AEH798" s="26"/>
      <c r="AEI798" s="26"/>
      <c r="AEJ798" s="26"/>
      <c r="AEK798" s="26"/>
      <c r="AEL798" s="26"/>
      <c r="AEM798" s="26"/>
      <c r="AEN798" s="26"/>
      <c r="AEO798" s="26"/>
      <c r="AEP798" s="26"/>
      <c r="AEQ798" s="26"/>
      <c r="AER798" s="26"/>
      <c r="AES798" s="26"/>
      <c r="AET798" s="26"/>
      <c r="AEU798" s="26"/>
      <c r="AEV798" s="26"/>
      <c r="AEW798" s="26"/>
      <c r="AEX798" s="26"/>
      <c r="AEY798" s="26"/>
      <c r="AEZ798" s="26"/>
      <c r="AFA798" s="26"/>
      <c r="AFB798" s="26"/>
      <c r="AFC798" s="26"/>
      <c r="AFD798" s="26"/>
      <c r="AFE798" s="26"/>
      <c r="AFF798" s="26"/>
      <c r="AFG798" s="26"/>
      <c r="AFH798" s="26"/>
      <c r="AFI798" s="26"/>
      <c r="AFJ798" s="26"/>
      <c r="AFK798" s="26"/>
      <c r="AFL798" s="26"/>
      <c r="AFM798" s="26"/>
      <c r="AFN798" s="26"/>
      <c r="AFO798" s="26"/>
      <c r="AFP798" s="26"/>
      <c r="AFQ798" s="26"/>
      <c r="AFR798" s="26"/>
      <c r="AFS798" s="26"/>
      <c r="AFT798" s="26"/>
      <c r="AFU798" s="26"/>
      <c r="AFV798" s="26"/>
      <c r="AFW798" s="26"/>
      <c r="AFX798" s="26"/>
      <c r="AFY798" s="26"/>
      <c r="AFZ798" s="26"/>
      <c r="AGA798" s="26"/>
      <c r="AGB798" s="26"/>
      <c r="AGC798" s="26"/>
      <c r="AGD798" s="26"/>
      <c r="AGE798" s="26"/>
      <c r="AGF798" s="26"/>
      <c r="AGG798" s="26"/>
      <c r="AGH798" s="26"/>
      <c r="AGI798" s="26"/>
      <c r="AGJ798" s="26"/>
      <c r="AGK798" s="26"/>
      <c r="AGL798" s="26"/>
      <c r="AGM798" s="26"/>
      <c r="AGN798" s="26"/>
      <c r="AGO798" s="26"/>
    </row>
    <row r="799" spans="371:873" x14ac:dyDescent="0.25">
      <c r="NG799" s="26"/>
      <c r="NH799" s="26"/>
      <c r="NI799" s="26"/>
      <c r="NJ799" s="26"/>
      <c r="NK799" s="26"/>
      <c r="NL799" s="26"/>
      <c r="NM799" s="26"/>
      <c r="NN799" s="26"/>
      <c r="NO799" s="26"/>
      <c r="NP799" s="26"/>
      <c r="NQ799" s="26"/>
      <c r="NR799" s="26"/>
      <c r="NS799" s="26"/>
      <c r="NT799" s="26"/>
      <c r="NU799" s="26"/>
      <c r="NV799" s="26"/>
      <c r="NW799" s="26"/>
      <c r="NX799" s="26"/>
      <c r="NY799" s="26"/>
      <c r="NZ799" s="26"/>
      <c r="OA799" s="26"/>
      <c r="OB799" s="26"/>
      <c r="OC799" s="26"/>
      <c r="OD799" s="26"/>
      <c r="OE799" s="26"/>
      <c r="OF799" s="26"/>
      <c r="OG799" s="26"/>
      <c r="OH799" s="26"/>
      <c r="OI799" s="26"/>
      <c r="OJ799" s="26"/>
      <c r="OK799" s="26"/>
      <c r="OL799" s="26"/>
      <c r="OM799" s="26"/>
      <c r="ON799" s="26"/>
      <c r="OO799" s="26"/>
      <c r="OP799" s="26"/>
      <c r="OQ799" s="26"/>
      <c r="OR799" s="26"/>
      <c r="OS799" s="26"/>
      <c r="OT799" s="26"/>
      <c r="OU799" s="26"/>
      <c r="OV799" s="26"/>
      <c r="OW799" s="26"/>
      <c r="OX799" s="26"/>
      <c r="OY799" s="26"/>
      <c r="OZ799" s="26"/>
      <c r="PA799" s="26"/>
      <c r="PB799" s="26"/>
      <c r="PC799" s="26"/>
      <c r="PD799" s="26"/>
      <c r="PE799" s="26"/>
      <c r="PF799" s="26"/>
      <c r="PG799" s="26"/>
      <c r="PH799" s="26"/>
      <c r="PI799" s="26"/>
      <c r="PJ799" s="26"/>
      <c r="PK799" s="26"/>
      <c r="PL799" s="26"/>
      <c r="PM799" s="26"/>
      <c r="PN799" s="26"/>
      <c r="PO799" s="26"/>
      <c r="PP799" s="26"/>
      <c r="PQ799" s="26"/>
      <c r="PR799" s="26"/>
      <c r="PS799" s="26"/>
      <c r="PT799" s="26"/>
      <c r="PU799" s="26"/>
      <c r="PV799" s="26"/>
      <c r="PW799" s="26"/>
      <c r="PX799" s="26"/>
      <c r="PY799" s="26"/>
      <c r="PZ799" s="26"/>
      <c r="QA799" s="26"/>
      <c r="QB799" s="26"/>
      <c r="QC799" s="26"/>
      <c r="QD799" s="26"/>
      <c r="QE799" s="26"/>
      <c r="QF799" s="26"/>
      <c r="QG799" s="26"/>
      <c r="QH799" s="26"/>
      <c r="QI799" s="26"/>
      <c r="QJ799" s="26"/>
      <c r="QK799" s="26"/>
      <c r="QL799" s="26"/>
      <c r="QM799" s="26"/>
      <c r="QN799" s="26"/>
      <c r="QO799" s="26"/>
      <c r="QP799" s="26"/>
      <c r="QQ799" s="26"/>
      <c r="QR799" s="26"/>
      <c r="QS799" s="26"/>
      <c r="QT799" s="26"/>
      <c r="QU799" s="26"/>
      <c r="QV799" s="26"/>
      <c r="QW799" s="26"/>
      <c r="QX799" s="26"/>
      <c r="QY799" s="26"/>
      <c r="QZ799" s="26"/>
      <c r="RA799" s="26"/>
      <c r="RB799" s="26"/>
      <c r="RC799" s="26"/>
      <c r="RD799" s="26"/>
      <c r="RE799" s="26"/>
      <c r="RF799" s="26"/>
      <c r="RG799" s="26"/>
      <c r="RH799" s="26"/>
      <c r="RI799" s="26"/>
      <c r="RJ799" s="26"/>
      <c r="RK799" s="26"/>
      <c r="RL799" s="26"/>
      <c r="RM799" s="26"/>
      <c r="RN799" s="26"/>
      <c r="RO799" s="26"/>
      <c r="RP799" s="26"/>
      <c r="RQ799" s="26"/>
      <c r="RR799" s="26"/>
      <c r="RS799" s="26"/>
      <c r="RT799" s="26"/>
      <c r="RU799" s="26"/>
      <c r="RV799" s="26"/>
      <c r="RW799" s="26"/>
      <c r="RX799" s="26"/>
      <c r="RY799" s="26"/>
      <c r="RZ799" s="26"/>
      <c r="SA799" s="26"/>
      <c r="SB799" s="26"/>
      <c r="SC799" s="26"/>
      <c r="SD799" s="26"/>
      <c r="SE799" s="26"/>
      <c r="SF799" s="26"/>
      <c r="SG799" s="26"/>
      <c r="SH799" s="26"/>
      <c r="SI799" s="26"/>
      <c r="SJ799" s="26"/>
      <c r="SK799" s="26"/>
      <c r="SL799" s="26"/>
      <c r="SM799" s="26"/>
      <c r="SN799" s="26"/>
      <c r="SO799" s="26"/>
      <c r="SP799" s="26"/>
      <c r="AAV799" s="26"/>
      <c r="AAW799" s="26"/>
      <c r="AAX799" s="26"/>
      <c r="AAY799" s="26"/>
      <c r="AAZ799" s="26"/>
      <c r="ABA799" s="26"/>
      <c r="ABB799" s="26"/>
      <c r="ABC799" s="26"/>
      <c r="ABD799" s="26"/>
      <c r="ABE799" s="26"/>
      <c r="ABF799" s="26"/>
      <c r="ABG799" s="26"/>
      <c r="ABH799" s="26"/>
      <c r="ABI799" s="26"/>
      <c r="ABJ799" s="26"/>
      <c r="ABK799" s="26"/>
      <c r="ABL799" s="26"/>
      <c r="ABM799" s="26"/>
      <c r="ABN799" s="26"/>
      <c r="ABO799" s="26"/>
      <c r="ABP799" s="26"/>
      <c r="ABQ799" s="26"/>
      <c r="ABR799" s="26"/>
      <c r="ABS799" s="26"/>
      <c r="ABT799" s="26"/>
      <c r="ABU799" s="26"/>
      <c r="ABV799" s="26"/>
      <c r="ABW799" s="26"/>
      <c r="ABX799" s="26"/>
      <c r="ABY799" s="26"/>
      <c r="ABZ799" s="26"/>
      <c r="ACA799" s="26"/>
      <c r="ACB799" s="26"/>
      <c r="ACC799" s="26"/>
      <c r="ACD799" s="26"/>
      <c r="ACE799" s="26"/>
      <c r="ACF799" s="26"/>
      <c r="ACG799" s="26"/>
      <c r="ACH799" s="26"/>
      <c r="ACI799" s="26"/>
      <c r="ACJ799" s="26"/>
      <c r="ACK799" s="26"/>
      <c r="ACL799" s="26"/>
      <c r="ACM799" s="26"/>
      <c r="ACN799" s="26"/>
      <c r="ACO799" s="26"/>
      <c r="ACP799" s="26"/>
      <c r="ACQ799" s="26"/>
      <c r="ACR799" s="26"/>
      <c r="ACS799" s="26"/>
      <c r="ACT799" s="26"/>
      <c r="ACU799" s="26"/>
      <c r="ACV799" s="26"/>
      <c r="ACW799" s="26"/>
      <c r="ACX799" s="26"/>
      <c r="ACY799" s="26"/>
      <c r="ACZ799" s="26"/>
      <c r="ADA799" s="26"/>
      <c r="ADB799" s="26"/>
      <c r="ADC799" s="26"/>
      <c r="ADD799" s="26"/>
      <c r="ADE799" s="26"/>
      <c r="ADF799" s="26"/>
      <c r="ADG799" s="26"/>
      <c r="ADH799" s="26"/>
      <c r="ADI799" s="26"/>
      <c r="ADJ799" s="26"/>
      <c r="ADK799" s="26"/>
      <c r="ADL799" s="26"/>
      <c r="ADM799" s="26"/>
      <c r="ADN799" s="26"/>
      <c r="ADO799" s="26"/>
      <c r="ADP799" s="26"/>
      <c r="ADQ799" s="26"/>
      <c r="ADR799" s="26"/>
      <c r="ADS799" s="26"/>
      <c r="ADT799" s="26"/>
      <c r="ADU799" s="26"/>
      <c r="ADV799" s="26"/>
      <c r="ADW799" s="26"/>
      <c r="ADX799" s="26"/>
      <c r="ADY799" s="26"/>
      <c r="ADZ799" s="26"/>
      <c r="AEA799" s="26"/>
      <c r="AEB799" s="26"/>
      <c r="AEC799" s="26"/>
      <c r="AED799" s="26"/>
      <c r="AEE799" s="26"/>
      <c r="AEF799" s="26"/>
      <c r="AEG799" s="26"/>
      <c r="AEH799" s="26"/>
      <c r="AEI799" s="26"/>
      <c r="AEJ799" s="26"/>
      <c r="AEK799" s="26"/>
      <c r="AEL799" s="26"/>
      <c r="AEM799" s="26"/>
      <c r="AEN799" s="26"/>
      <c r="AEO799" s="26"/>
      <c r="AEP799" s="26"/>
      <c r="AEQ799" s="26"/>
      <c r="AER799" s="26"/>
      <c r="AES799" s="26"/>
      <c r="AET799" s="26"/>
      <c r="AEU799" s="26"/>
      <c r="AEV799" s="26"/>
      <c r="AEW799" s="26"/>
      <c r="AEX799" s="26"/>
      <c r="AEY799" s="26"/>
      <c r="AEZ799" s="26"/>
      <c r="AFA799" s="26"/>
      <c r="AFB799" s="26"/>
      <c r="AFC799" s="26"/>
      <c r="AFD799" s="26"/>
      <c r="AFE799" s="26"/>
      <c r="AFF799" s="26"/>
      <c r="AFG799" s="26"/>
      <c r="AFH799" s="26"/>
      <c r="AFI799" s="26"/>
      <c r="AFJ799" s="26"/>
      <c r="AFK799" s="26"/>
      <c r="AFL799" s="26"/>
      <c r="AFM799" s="26"/>
      <c r="AFN799" s="26"/>
      <c r="AFO799" s="26"/>
      <c r="AFP799" s="26"/>
      <c r="AFQ799" s="26"/>
      <c r="AFR799" s="26"/>
      <c r="AFS799" s="26"/>
      <c r="AFT799" s="26"/>
      <c r="AFU799" s="26"/>
      <c r="AFV799" s="26"/>
      <c r="AFW799" s="26"/>
      <c r="AFX799" s="26"/>
      <c r="AFY799" s="26"/>
      <c r="AFZ799" s="26"/>
      <c r="AGA799" s="26"/>
      <c r="AGB799" s="26"/>
      <c r="AGC799" s="26"/>
      <c r="AGD799" s="26"/>
      <c r="AGE799" s="26"/>
      <c r="AGF799" s="26"/>
      <c r="AGG799" s="26"/>
      <c r="AGH799" s="26"/>
      <c r="AGI799" s="26"/>
      <c r="AGJ799" s="26"/>
      <c r="AGK799" s="26"/>
      <c r="AGL799" s="26"/>
      <c r="AGM799" s="26"/>
      <c r="AGN799" s="26"/>
      <c r="AGO799" s="26"/>
    </row>
    <row r="800" spans="371:873" x14ac:dyDescent="0.25">
      <c r="NG800" s="26"/>
      <c r="NH800" s="26"/>
      <c r="NI800" s="26"/>
      <c r="NJ800" s="26"/>
      <c r="NK800" s="26"/>
      <c r="NL800" s="26"/>
      <c r="NM800" s="26"/>
      <c r="NN800" s="26"/>
      <c r="NO800" s="26"/>
      <c r="NP800" s="26"/>
      <c r="NQ800" s="26"/>
      <c r="NR800" s="26"/>
      <c r="NS800" s="26"/>
      <c r="NT800" s="26"/>
      <c r="NU800" s="26"/>
      <c r="NV800" s="26"/>
      <c r="NW800" s="26"/>
      <c r="NX800" s="26"/>
      <c r="NY800" s="26"/>
      <c r="NZ800" s="26"/>
      <c r="OA800" s="26"/>
      <c r="OB800" s="26"/>
      <c r="OC800" s="26"/>
      <c r="OD800" s="26"/>
      <c r="OE800" s="26"/>
      <c r="OF800" s="26"/>
      <c r="OG800" s="26"/>
      <c r="OH800" s="26"/>
      <c r="OI800" s="26"/>
      <c r="OJ800" s="26"/>
      <c r="OK800" s="26"/>
      <c r="OL800" s="26"/>
      <c r="OM800" s="26"/>
      <c r="ON800" s="26"/>
      <c r="OO800" s="26"/>
      <c r="OP800" s="26"/>
      <c r="OQ800" s="26"/>
      <c r="OR800" s="26"/>
      <c r="OS800" s="26"/>
      <c r="OT800" s="26"/>
      <c r="OU800" s="26"/>
      <c r="OV800" s="26"/>
      <c r="OW800" s="26"/>
      <c r="OX800" s="26"/>
      <c r="OY800" s="26"/>
      <c r="OZ800" s="26"/>
      <c r="PA800" s="26"/>
      <c r="PB800" s="26"/>
      <c r="PC800" s="26"/>
      <c r="PD800" s="26"/>
      <c r="PE800" s="26"/>
      <c r="PF800" s="26"/>
      <c r="PG800" s="26"/>
      <c r="PH800" s="26"/>
      <c r="PI800" s="26"/>
      <c r="PJ800" s="26"/>
      <c r="PK800" s="26"/>
      <c r="PL800" s="26"/>
      <c r="PM800" s="26"/>
      <c r="PN800" s="26"/>
      <c r="PO800" s="26"/>
      <c r="PP800" s="26"/>
      <c r="PQ800" s="26"/>
      <c r="PR800" s="26"/>
      <c r="PS800" s="26"/>
      <c r="PT800" s="26"/>
      <c r="PU800" s="26"/>
      <c r="PV800" s="26"/>
      <c r="PW800" s="26"/>
      <c r="PX800" s="26"/>
      <c r="PY800" s="26"/>
      <c r="PZ800" s="26"/>
      <c r="QA800" s="26"/>
      <c r="QB800" s="26"/>
      <c r="QC800" s="26"/>
      <c r="QD800" s="26"/>
      <c r="QE800" s="26"/>
      <c r="QF800" s="26"/>
      <c r="QG800" s="26"/>
      <c r="QH800" s="26"/>
      <c r="QI800" s="26"/>
      <c r="QJ800" s="26"/>
      <c r="QK800" s="26"/>
      <c r="QL800" s="26"/>
      <c r="QM800" s="26"/>
      <c r="QN800" s="26"/>
      <c r="QO800" s="26"/>
      <c r="QP800" s="26"/>
      <c r="QQ800" s="26"/>
      <c r="QR800" s="26"/>
      <c r="QS800" s="26"/>
      <c r="QT800" s="26"/>
      <c r="QU800" s="26"/>
      <c r="QV800" s="26"/>
      <c r="QW800" s="26"/>
      <c r="QX800" s="26"/>
      <c r="QY800" s="26"/>
      <c r="QZ800" s="26"/>
      <c r="RA800" s="26"/>
      <c r="RB800" s="26"/>
      <c r="RC800" s="26"/>
      <c r="RD800" s="26"/>
      <c r="RE800" s="26"/>
      <c r="RF800" s="26"/>
      <c r="RG800" s="26"/>
      <c r="RH800" s="26"/>
      <c r="RI800" s="26"/>
      <c r="RJ800" s="26"/>
      <c r="RK800" s="26"/>
      <c r="RL800" s="26"/>
      <c r="RM800" s="26"/>
      <c r="RN800" s="26"/>
      <c r="RO800" s="26"/>
      <c r="RP800" s="26"/>
      <c r="RQ800" s="26"/>
      <c r="RR800" s="26"/>
      <c r="RS800" s="26"/>
      <c r="RT800" s="26"/>
      <c r="RU800" s="26"/>
      <c r="RV800" s="26"/>
      <c r="RW800" s="26"/>
      <c r="RX800" s="26"/>
      <c r="RY800" s="26"/>
      <c r="RZ800" s="26"/>
      <c r="SA800" s="26"/>
      <c r="SB800" s="26"/>
      <c r="SC800" s="26"/>
      <c r="SD800" s="26"/>
      <c r="SE800" s="26"/>
      <c r="SF800" s="26"/>
      <c r="SG800" s="26"/>
      <c r="SH800" s="26"/>
      <c r="SI800" s="26"/>
      <c r="SJ800" s="26"/>
      <c r="SK800" s="26"/>
      <c r="SL800" s="26"/>
      <c r="SM800" s="26"/>
      <c r="SN800" s="26"/>
      <c r="SO800" s="26"/>
      <c r="SP800" s="26"/>
      <c r="AAV800" s="26"/>
      <c r="AAW800" s="26"/>
      <c r="AAX800" s="26"/>
      <c r="AAY800" s="26"/>
      <c r="AAZ800" s="26"/>
      <c r="ABA800" s="26"/>
      <c r="ABB800" s="26"/>
      <c r="ABC800" s="26"/>
      <c r="ABD800" s="26"/>
      <c r="ABE800" s="26"/>
      <c r="ABF800" s="26"/>
      <c r="ABG800" s="26"/>
      <c r="ABH800" s="26"/>
      <c r="ABI800" s="26"/>
      <c r="ABJ800" s="26"/>
      <c r="ABK800" s="26"/>
      <c r="ABL800" s="26"/>
      <c r="ABM800" s="26"/>
      <c r="ABN800" s="26"/>
      <c r="ABO800" s="26"/>
      <c r="ABP800" s="26"/>
      <c r="ABQ800" s="26"/>
      <c r="ABR800" s="26"/>
      <c r="ABS800" s="26"/>
      <c r="ABT800" s="26"/>
      <c r="ABU800" s="26"/>
      <c r="ABV800" s="26"/>
      <c r="ABW800" s="26"/>
      <c r="ABX800" s="26"/>
      <c r="ABY800" s="26"/>
      <c r="ABZ800" s="26"/>
      <c r="ACA800" s="26"/>
      <c r="ACB800" s="26"/>
      <c r="ACC800" s="26"/>
      <c r="ACD800" s="26"/>
      <c r="ACE800" s="26"/>
      <c r="ACF800" s="26"/>
      <c r="ACG800" s="26"/>
      <c r="ACH800" s="26"/>
      <c r="ACI800" s="26"/>
      <c r="ACJ800" s="26"/>
      <c r="ACK800" s="26"/>
      <c r="ACL800" s="26"/>
      <c r="ACM800" s="26"/>
      <c r="ACN800" s="26"/>
      <c r="ACO800" s="26"/>
      <c r="ACP800" s="26"/>
      <c r="ACQ800" s="26"/>
      <c r="ACR800" s="26"/>
      <c r="ACS800" s="26"/>
      <c r="ACT800" s="26"/>
      <c r="ACU800" s="26"/>
      <c r="ACV800" s="26"/>
      <c r="ACW800" s="26"/>
      <c r="ACX800" s="26"/>
      <c r="ACY800" s="26"/>
      <c r="ACZ800" s="26"/>
      <c r="ADA800" s="26"/>
      <c r="ADB800" s="26"/>
      <c r="ADC800" s="26"/>
      <c r="ADD800" s="26"/>
      <c r="ADE800" s="26"/>
      <c r="ADF800" s="26"/>
      <c r="ADG800" s="26"/>
      <c r="ADH800" s="26"/>
      <c r="ADI800" s="26"/>
      <c r="ADJ800" s="26"/>
      <c r="ADK800" s="26"/>
      <c r="ADL800" s="26"/>
      <c r="ADM800" s="26"/>
      <c r="ADN800" s="26"/>
      <c r="ADO800" s="26"/>
      <c r="ADP800" s="26"/>
      <c r="ADQ800" s="26"/>
      <c r="ADR800" s="26"/>
      <c r="ADS800" s="26"/>
      <c r="ADT800" s="26"/>
      <c r="ADU800" s="26"/>
      <c r="ADV800" s="26"/>
      <c r="ADW800" s="26"/>
      <c r="ADX800" s="26"/>
      <c r="ADY800" s="26"/>
      <c r="ADZ800" s="26"/>
      <c r="AEA800" s="26"/>
      <c r="AEB800" s="26"/>
      <c r="AEC800" s="26"/>
      <c r="AED800" s="26"/>
      <c r="AEE800" s="26"/>
      <c r="AEF800" s="26"/>
      <c r="AEG800" s="26"/>
      <c r="AEH800" s="26"/>
      <c r="AEI800" s="26"/>
      <c r="AEJ800" s="26"/>
      <c r="AEK800" s="26"/>
      <c r="AEL800" s="26"/>
      <c r="AEM800" s="26"/>
      <c r="AEN800" s="26"/>
      <c r="AEO800" s="26"/>
      <c r="AEP800" s="26"/>
      <c r="AEQ800" s="26"/>
      <c r="AER800" s="26"/>
      <c r="AES800" s="26"/>
      <c r="AET800" s="26"/>
      <c r="AEU800" s="26"/>
      <c r="AEV800" s="26"/>
      <c r="AEW800" s="26"/>
      <c r="AEX800" s="26"/>
      <c r="AEY800" s="26"/>
      <c r="AEZ800" s="26"/>
      <c r="AFA800" s="26"/>
      <c r="AFB800" s="26"/>
      <c r="AFC800" s="26"/>
      <c r="AFD800" s="26"/>
      <c r="AFE800" s="26"/>
      <c r="AFF800" s="26"/>
      <c r="AFG800" s="26"/>
      <c r="AFH800" s="26"/>
      <c r="AFI800" s="26"/>
      <c r="AFJ800" s="26"/>
      <c r="AFK800" s="26"/>
      <c r="AFL800" s="26"/>
      <c r="AFM800" s="26"/>
      <c r="AFN800" s="26"/>
      <c r="AFO800" s="26"/>
      <c r="AFP800" s="26"/>
      <c r="AFQ800" s="26"/>
      <c r="AFR800" s="26"/>
      <c r="AFS800" s="26"/>
      <c r="AFT800" s="26"/>
      <c r="AFU800" s="26"/>
      <c r="AFV800" s="26"/>
      <c r="AFW800" s="26"/>
      <c r="AFX800" s="26"/>
      <c r="AFY800" s="26"/>
      <c r="AFZ800" s="26"/>
      <c r="AGA800" s="26"/>
      <c r="AGB800" s="26"/>
      <c r="AGC800" s="26"/>
      <c r="AGD800" s="26"/>
      <c r="AGE800" s="26"/>
      <c r="AGF800" s="26"/>
      <c r="AGG800" s="26"/>
      <c r="AGH800" s="26"/>
      <c r="AGI800" s="26"/>
      <c r="AGJ800" s="26"/>
      <c r="AGK800" s="26"/>
      <c r="AGL800" s="26"/>
      <c r="AGM800" s="26"/>
      <c r="AGN800" s="26"/>
      <c r="AGO800" s="26"/>
    </row>
    <row r="801" spans="371:873" x14ac:dyDescent="0.25">
      <c r="NG801" s="26"/>
      <c r="NH801" s="26"/>
      <c r="NI801" s="26"/>
      <c r="NJ801" s="26"/>
      <c r="NK801" s="26"/>
      <c r="NL801" s="26"/>
      <c r="NM801" s="26"/>
      <c r="NN801" s="26"/>
      <c r="NO801" s="26"/>
      <c r="NP801" s="26"/>
      <c r="NQ801" s="26"/>
      <c r="NR801" s="26"/>
      <c r="NS801" s="26"/>
      <c r="NT801" s="26"/>
      <c r="NU801" s="26"/>
      <c r="NV801" s="26"/>
      <c r="NW801" s="26"/>
      <c r="NX801" s="26"/>
      <c r="NY801" s="26"/>
      <c r="NZ801" s="26"/>
      <c r="OA801" s="26"/>
      <c r="OB801" s="26"/>
      <c r="OC801" s="26"/>
      <c r="OD801" s="26"/>
      <c r="OE801" s="26"/>
      <c r="OF801" s="26"/>
      <c r="OG801" s="26"/>
      <c r="OH801" s="26"/>
      <c r="OI801" s="26"/>
      <c r="OJ801" s="26"/>
      <c r="OK801" s="26"/>
      <c r="OL801" s="26"/>
      <c r="OM801" s="26"/>
      <c r="ON801" s="26"/>
      <c r="OO801" s="26"/>
      <c r="OP801" s="26"/>
      <c r="OQ801" s="26"/>
      <c r="OR801" s="26"/>
      <c r="OS801" s="26"/>
      <c r="OT801" s="26"/>
      <c r="OU801" s="26"/>
      <c r="OV801" s="26"/>
      <c r="OW801" s="26"/>
      <c r="OX801" s="26"/>
      <c r="OY801" s="26"/>
      <c r="OZ801" s="26"/>
      <c r="PA801" s="26"/>
      <c r="PB801" s="26"/>
      <c r="PC801" s="26"/>
      <c r="PD801" s="26"/>
      <c r="PE801" s="26"/>
      <c r="PF801" s="26"/>
      <c r="PG801" s="26"/>
      <c r="PH801" s="26"/>
      <c r="PI801" s="26"/>
      <c r="PJ801" s="26"/>
      <c r="PK801" s="26"/>
      <c r="PL801" s="26"/>
      <c r="PM801" s="26"/>
      <c r="PN801" s="26"/>
      <c r="PO801" s="26"/>
      <c r="PP801" s="26"/>
      <c r="PQ801" s="26"/>
      <c r="PR801" s="26"/>
      <c r="PS801" s="26"/>
      <c r="PT801" s="26"/>
      <c r="PU801" s="26"/>
      <c r="PV801" s="26"/>
      <c r="PW801" s="26"/>
      <c r="PX801" s="26"/>
      <c r="PY801" s="26"/>
      <c r="PZ801" s="26"/>
      <c r="QA801" s="26"/>
      <c r="QB801" s="26"/>
      <c r="QC801" s="26"/>
      <c r="QD801" s="26"/>
      <c r="QE801" s="26"/>
      <c r="QF801" s="26"/>
      <c r="QG801" s="26"/>
      <c r="QH801" s="26"/>
      <c r="QI801" s="26"/>
      <c r="QJ801" s="26"/>
      <c r="QK801" s="26"/>
      <c r="QL801" s="26"/>
      <c r="QM801" s="26"/>
      <c r="QN801" s="26"/>
      <c r="QO801" s="26"/>
      <c r="QP801" s="26"/>
      <c r="QQ801" s="26"/>
      <c r="QR801" s="26"/>
      <c r="QS801" s="26"/>
      <c r="QT801" s="26"/>
      <c r="QU801" s="26"/>
      <c r="QV801" s="26"/>
      <c r="QW801" s="26"/>
      <c r="QX801" s="26"/>
      <c r="QY801" s="26"/>
      <c r="QZ801" s="26"/>
      <c r="RA801" s="26"/>
      <c r="RB801" s="26"/>
      <c r="RC801" s="26"/>
      <c r="RD801" s="26"/>
      <c r="RE801" s="26"/>
      <c r="RF801" s="26"/>
      <c r="RG801" s="26"/>
      <c r="RH801" s="26"/>
      <c r="RI801" s="26"/>
      <c r="RJ801" s="26"/>
      <c r="RK801" s="26"/>
      <c r="RL801" s="26"/>
      <c r="RM801" s="26"/>
      <c r="RN801" s="26"/>
      <c r="RO801" s="26"/>
      <c r="RP801" s="26"/>
      <c r="RQ801" s="26"/>
      <c r="RR801" s="26"/>
      <c r="RS801" s="26"/>
      <c r="RT801" s="26"/>
      <c r="RU801" s="26"/>
      <c r="RV801" s="26"/>
      <c r="RW801" s="26"/>
      <c r="RX801" s="26"/>
      <c r="RY801" s="26"/>
      <c r="RZ801" s="26"/>
      <c r="SA801" s="26"/>
      <c r="SB801" s="26"/>
      <c r="SC801" s="26"/>
      <c r="SD801" s="26"/>
      <c r="SE801" s="26"/>
      <c r="SF801" s="26"/>
      <c r="SG801" s="26"/>
      <c r="SH801" s="26"/>
      <c r="SI801" s="26"/>
      <c r="SJ801" s="26"/>
      <c r="SK801" s="26"/>
      <c r="SL801" s="26"/>
      <c r="SM801" s="26"/>
      <c r="SN801" s="26"/>
      <c r="SO801" s="26"/>
      <c r="SP801" s="26"/>
      <c r="AAV801" s="26"/>
      <c r="AAW801" s="26"/>
      <c r="AAX801" s="26"/>
      <c r="AAY801" s="26"/>
      <c r="AAZ801" s="26"/>
      <c r="ABA801" s="26"/>
      <c r="ABB801" s="26"/>
      <c r="ABC801" s="26"/>
      <c r="ABD801" s="26"/>
      <c r="ABE801" s="26"/>
      <c r="ABF801" s="26"/>
      <c r="ABG801" s="26"/>
      <c r="ABH801" s="26"/>
      <c r="ABI801" s="26"/>
      <c r="ABJ801" s="26"/>
      <c r="ABK801" s="26"/>
      <c r="ABL801" s="26"/>
      <c r="ABM801" s="26"/>
      <c r="ABN801" s="26"/>
      <c r="ABO801" s="26"/>
      <c r="ABP801" s="26"/>
      <c r="ABQ801" s="26"/>
      <c r="ABR801" s="26"/>
      <c r="ABS801" s="26"/>
      <c r="ABT801" s="26"/>
      <c r="ABU801" s="26"/>
      <c r="ABV801" s="26"/>
      <c r="ABW801" s="26"/>
      <c r="ABX801" s="26"/>
      <c r="ABY801" s="26"/>
      <c r="ABZ801" s="26"/>
      <c r="ACA801" s="26"/>
      <c r="ACB801" s="26"/>
      <c r="ACC801" s="26"/>
      <c r="ACD801" s="26"/>
      <c r="ACE801" s="26"/>
      <c r="ACF801" s="26"/>
      <c r="ACG801" s="26"/>
      <c r="ACH801" s="26"/>
      <c r="ACI801" s="26"/>
      <c r="ACJ801" s="26"/>
      <c r="ACK801" s="26"/>
      <c r="ACL801" s="26"/>
      <c r="ACM801" s="26"/>
      <c r="ACN801" s="26"/>
      <c r="ACO801" s="26"/>
      <c r="ACP801" s="26"/>
      <c r="ACQ801" s="26"/>
      <c r="ACR801" s="26"/>
      <c r="ACS801" s="26"/>
      <c r="ACT801" s="26"/>
      <c r="ACU801" s="26"/>
      <c r="ACV801" s="26"/>
      <c r="ACW801" s="26"/>
      <c r="ACX801" s="26"/>
      <c r="ACY801" s="26"/>
      <c r="ACZ801" s="26"/>
      <c r="ADA801" s="26"/>
      <c r="ADB801" s="26"/>
      <c r="ADC801" s="26"/>
      <c r="ADD801" s="26"/>
      <c r="ADE801" s="26"/>
      <c r="ADF801" s="26"/>
      <c r="ADG801" s="26"/>
      <c r="ADH801" s="26"/>
      <c r="ADI801" s="26"/>
      <c r="ADJ801" s="26"/>
      <c r="ADK801" s="26"/>
      <c r="ADL801" s="26"/>
      <c r="ADM801" s="26"/>
      <c r="ADN801" s="26"/>
      <c r="ADO801" s="26"/>
      <c r="ADP801" s="26"/>
      <c r="ADQ801" s="26"/>
      <c r="ADR801" s="26"/>
      <c r="ADS801" s="26"/>
      <c r="ADT801" s="26"/>
      <c r="ADU801" s="26"/>
      <c r="ADV801" s="26"/>
      <c r="ADW801" s="26"/>
      <c r="ADX801" s="26"/>
      <c r="ADY801" s="26"/>
      <c r="ADZ801" s="26"/>
      <c r="AEA801" s="26"/>
      <c r="AEB801" s="26"/>
      <c r="AEC801" s="26"/>
      <c r="AED801" s="26"/>
      <c r="AEE801" s="26"/>
      <c r="AEF801" s="26"/>
      <c r="AEG801" s="26"/>
      <c r="AEH801" s="26"/>
      <c r="AEI801" s="26"/>
      <c r="AEJ801" s="26"/>
      <c r="AEK801" s="26"/>
      <c r="AEL801" s="26"/>
      <c r="AEM801" s="26"/>
      <c r="AEN801" s="26"/>
      <c r="AEO801" s="26"/>
      <c r="AEP801" s="26"/>
      <c r="AEQ801" s="26"/>
      <c r="AER801" s="26"/>
      <c r="AES801" s="26"/>
      <c r="AET801" s="26"/>
      <c r="AEU801" s="26"/>
      <c r="AEV801" s="26"/>
      <c r="AEW801" s="26"/>
      <c r="AEX801" s="26"/>
      <c r="AEY801" s="26"/>
      <c r="AEZ801" s="26"/>
      <c r="AFA801" s="26"/>
      <c r="AFB801" s="26"/>
      <c r="AFC801" s="26"/>
      <c r="AFD801" s="26"/>
      <c r="AFE801" s="26"/>
      <c r="AFF801" s="26"/>
      <c r="AFG801" s="26"/>
      <c r="AFH801" s="26"/>
      <c r="AFI801" s="26"/>
      <c r="AFJ801" s="26"/>
      <c r="AFK801" s="26"/>
      <c r="AFL801" s="26"/>
      <c r="AFM801" s="26"/>
      <c r="AFN801" s="26"/>
      <c r="AFO801" s="26"/>
      <c r="AFP801" s="26"/>
      <c r="AFQ801" s="26"/>
      <c r="AFR801" s="26"/>
      <c r="AFS801" s="26"/>
      <c r="AFT801" s="26"/>
      <c r="AFU801" s="26"/>
      <c r="AFV801" s="26"/>
      <c r="AFW801" s="26"/>
      <c r="AFX801" s="26"/>
      <c r="AFY801" s="26"/>
      <c r="AFZ801" s="26"/>
      <c r="AGA801" s="26"/>
      <c r="AGB801" s="26"/>
      <c r="AGC801" s="26"/>
      <c r="AGD801" s="26"/>
      <c r="AGE801" s="26"/>
      <c r="AGF801" s="26"/>
      <c r="AGG801" s="26"/>
      <c r="AGH801" s="26"/>
      <c r="AGI801" s="26"/>
      <c r="AGJ801" s="26"/>
      <c r="AGK801" s="26"/>
      <c r="AGL801" s="26"/>
      <c r="AGM801" s="26"/>
      <c r="AGN801" s="26"/>
      <c r="AGO801" s="26"/>
    </row>
    <row r="802" spans="371:873" x14ac:dyDescent="0.25">
      <c r="NG802" s="26"/>
      <c r="NH802" s="26"/>
      <c r="NI802" s="26"/>
      <c r="NJ802" s="26"/>
      <c r="NK802" s="26"/>
      <c r="NL802" s="26"/>
      <c r="NM802" s="26"/>
      <c r="NN802" s="26"/>
      <c r="NO802" s="26"/>
      <c r="NP802" s="26"/>
      <c r="NQ802" s="26"/>
      <c r="NR802" s="26"/>
      <c r="NS802" s="26"/>
      <c r="NT802" s="26"/>
      <c r="NU802" s="26"/>
      <c r="NV802" s="26"/>
      <c r="NW802" s="26"/>
      <c r="NX802" s="26"/>
      <c r="NY802" s="26"/>
      <c r="NZ802" s="26"/>
      <c r="OA802" s="26"/>
      <c r="OB802" s="26"/>
      <c r="OC802" s="26"/>
      <c r="OD802" s="26"/>
      <c r="OE802" s="26"/>
      <c r="OF802" s="26"/>
      <c r="OG802" s="26"/>
      <c r="OH802" s="26"/>
      <c r="OI802" s="26"/>
      <c r="OJ802" s="26"/>
      <c r="OK802" s="26"/>
      <c r="OL802" s="26"/>
      <c r="OM802" s="26"/>
      <c r="ON802" s="26"/>
      <c r="OO802" s="26"/>
      <c r="OP802" s="26"/>
      <c r="OQ802" s="26"/>
      <c r="OR802" s="26"/>
      <c r="OS802" s="26"/>
      <c r="OT802" s="26"/>
      <c r="OU802" s="26"/>
      <c r="OV802" s="26"/>
      <c r="OW802" s="26"/>
      <c r="OX802" s="26"/>
      <c r="OY802" s="26"/>
      <c r="OZ802" s="26"/>
      <c r="PA802" s="26"/>
      <c r="PB802" s="26"/>
      <c r="PC802" s="26"/>
      <c r="PD802" s="26"/>
      <c r="PE802" s="26"/>
      <c r="PF802" s="26"/>
      <c r="PG802" s="26"/>
      <c r="PH802" s="26"/>
      <c r="PI802" s="26"/>
      <c r="PJ802" s="26"/>
      <c r="PK802" s="26"/>
      <c r="PL802" s="26"/>
      <c r="PM802" s="26"/>
      <c r="PN802" s="26"/>
      <c r="PO802" s="26"/>
      <c r="PP802" s="26"/>
      <c r="PQ802" s="26"/>
      <c r="PR802" s="26"/>
      <c r="PS802" s="26"/>
      <c r="PT802" s="26"/>
      <c r="PU802" s="26"/>
      <c r="PV802" s="26"/>
      <c r="PW802" s="26"/>
      <c r="PX802" s="26"/>
      <c r="PY802" s="26"/>
      <c r="PZ802" s="26"/>
      <c r="QA802" s="26"/>
      <c r="QB802" s="26"/>
      <c r="QC802" s="26"/>
      <c r="QD802" s="26"/>
      <c r="QE802" s="26"/>
      <c r="QF802" s="26"/>
      <c r="QG802" s="26"/>
      <c r="QH802" s="26"/>
      <c r="QI802" s="26"/>
      <c r="QJ802" s="26"/>
      <c r="QK802" s="26"/>
      <c r="QL802" s="26"/>
      <c r="QM802" s="26"/>
      <c r="QN802" s="26"/>
      <c r="QO802" s="26"/>
      <c r="QP802" s="26"/>
      <c r="QQ802" s="26"/>
      <c r="QR802" s="26"/>
      <c r="QS802" s="26"/>
      <c r="QT802" s="26"/>
      <c r="QU802" s="26"/>
      <c r="QV802" s="26"/>
      <c r="QW802" s="26"/>
      <c r="QX802" s="26"/>
      <c r="QY802" s="26"/>
      <c r="QZ802" s="26"/>
      <c r="RA802" s="26"/>
      <c r="RB802" s="26"/>
      <c r="RC802" s="26"/>
      <c r="RD802" s="26"/>
      <c r="RE802" s="26"/>
      <c r="RF802" s="26"/>
      <c r="RG802" s="26"/>
      <c r="RH802" s="26"/>
      <c r="RI802" s="26"/>
      <c r="RJ802" s="26"/>
      <c r="RK802" s="26"/>
      <c r="RL802" s="26"/>
      <c r="RM802" s="26"/>
      <c r="RN802" s="26"/>
      <c r="RO802" s="26"/>
      <c r="RP802" s="26"/>
      <c r="RQ802" s="26"/>
      <c r="RR802" s="26"/>
      <c r="RS802" s="26"/>
      <c r="RT802" s="26"/>
      <c r="RU802" s="26"/>
      <c r="RV802" s="26"/>
      <c r="RW802" s="26"/>
      <c r="RX802" s="26"/>
      <c r="RY802" s="26"/>
      <c r="RZ802" s="26"/>
      <c r="SA802" s="26"/>
      <c r="SB802" s="26"/>
      <c r="SC802" s="26"/>
      <c r="SD802" s="26"/>
      <c r="SE802" s="26"/>
      <c r="SF802" s="26"/>
      <c r="SG802" s="26"/>
      <c r="SH802" s="26"/>
      <c r="SI802" s="26"/>
      <c r="SJ802" s="26"/>
      <c r="SK802" s="26"/>
      <c r="SL802" s="26"/>
      <c r="SM802" s="26"/>
      <c r="SN802" s="26"/>
      <c r="SO802" s="26"/>
      <c r="SP802" s="26"/>
      <c r="AAV802" s="26"/>
      <c r="AAW802" s="26"/>
      <c r="AAX802" s="26"/>
      <c r="AAY802" s="26"/>
      <c r="AAZ802" s="26"/>
      <c r="ABA802" s="26"/>
      <c r="ABB802" s="26"/>
      <c r="ABC802" s="26"/>
      <c r="ABD802" s="26"/>
      <c r="ABE802" s="26"/>
      <c r="ABF802" s="26"/>
      <c r="ABG802" s="26"/>
      <c r="ABH802" s="26"/>
      <c r="ABI802" s="26"/>
      <c r="ABJ802" s="26"/>
      <c r="ABK802" s="26"/>
      <c r="ABL802" s="26"/>
      <c r="ABM802" s="26"/>
      <c r="ABN802" s="26"/>
      <c r="ABO802" s="26"/>
      <c r="ABP802" s="26"/>
      <c r="ABQ802" s="26"/>
      <c r="ABR802" s="26"/>
      <c r="ABS802" s="26"/>
      <c r="ABT802" s="26"/>
      <c r="ABU802" s="26"/>
      <c r="ABV802" s="26"/>
      <c r="ABW802" s="26"/>
      <c r="ABX802" s="26"/>
      <c r="ABY802" s="26"/>
      <c r="ABZ802" s="26"/>
      <c r="ACA802" s="26"/>
      <c r="ACB802" s="26"/>
      <c r="ACC802" s="26"/>
      <c r="ACD802" s="26"/>
      <c r="ACE802" s="26"/>
      <c r="ACF802" s="26"/>
      <c r="ACG802" s="26"/>
      <c r="ACH802" s="26"/>
      <c r="ACI802" s="26"/>
      <c r="ACJ802" s="26"/>
      <c r="ACK802" s="26"/>
      <c r="ACL802" s="26"/>
      <c r="ACM802" s="26"/>
      <c r="ACN802" s="26"/>
      <c r="ACO802" s="26"/>
      <c r="ACP802" s="26"/>
      <c r="ACQ802" s="26"/>
      <c r="ACR802" s="26"/>
      <c r="ACS802" s="26"/>
      <c r="ACT802" s="26"/>
      <c r="ACU802" s="26"/>
      <c r="ACV802" s="26"/>
      <c r="ACW802" s="26"/>
      <c r="ACX802" s="26"/>
      <c r="ACY802" s="26"/>
      <c r="ACZ802" s="26"/>
      <c r="ADA802" s="26"/>
      <c r="ADB802" s="26"/>
      <c r="ADC802" s="26"/>
      <c r="ADD802" s="26"/>
      <c r="ADE802" s="26"/>
      <c r="ADF802" s="26"/>
      <c r="ADG802" s="26"/>
      <c r="ADH802" s="26"/>
      <c r="ADI802" s="26"/>
      <c r="ADJ802" s="26"/>
      <c r="ADK802" s="26"/>
      <c r="ADL802" s="26"/>
      <c r="ADM802" s="26"/>
      <c r="ADN802" s="26"/>
      <c r="ADO802" s="26"/>
      <c r="ADP802" s="26"/>
      <c r="ADQ802" s="26"/>
      <c r="ADR802" s="26"/>
      <c r="ADS802" s="26"/>
      <c r="ADT802" s="26"/>
      <c r="ADU802" s="26"/>
      <c r="ADV802" s="26"/>
      <c r="ADW802" s="26"/>
      <c r="ADX802" s="26"/>
      <c r="ADY802" s="26"/>
      <c r="ADZ802" s="26"/>
      <c r="AEA802" s="26"/>
      <c r="AEB802" s="26"/>
      <c r="AEC802" s="26"/>
      <c r="AED802" s="26"/>
      <c r="AEE802" s="26"/>
      <c r="AEF802" s="26"/>
      <c r="AEG802" s="26"/>
      <c r="AEH802" s="26"/>
      <c r="AEI802" s="26"/>
      <c r="AEJ802" s="26"/>
      <c r="AEK802" s="26"/>
      <c r="AEL802" s="26"/>
      <c r="AEM802" s="26"/>
      <c r="AEN802" s="26"/>
      <c r="AEO802" s="26"/>
      <c r="AEP802" s="26"/>
      <c r="AEQ802" s="26"/>
      <c r="AER802" s="26"/>
      <c r="AES802" s="26"/>
      <c r="AET802" s="26"/>
      <c r="AEU802" s="26"/>
      <c r="AEV802" s="26"/>
      <c r="AEW802" s="26"/>
      <c r="AEX802" s="26"/>
      <c r="AEY802" s="26"/>
      <c r="AEZ802" s="26"/>
      <c r="AFA802" s="26"/>
      <c r="AFB802" s="26"/>
      <c r="AFC802" s="26"/>
      <c r="AFD802" s="26"/>
      <c r="AFE802" s="26"/>
      <c r="AFF802" s="26"/>
      <c r="AFG802" s="26"/>
      <c r="AFH802" s="26"/>
      <c r="AFI802" s="26"/>
      <c r="AFJ802" s="26"/>
      <c r="AFK802" s="26"/>
      <c r="AFL802" s="26"/>
      <c r="AFM802" s="26"/>
      <c r="AFN802" s="26"/>
      <c r="AFO802" s="26"/>
      <c r="AFP802" s="26"/>
      <c r="AFQ802" s="26"/>
      <c r="AFR802" s="26"/>
      <c r="AFS802" s="26"/>
      <c r="AFT802" s="26"/>
      <c r="AFU802" s="26"/>
      <c r="AFV802" s="26"/>
      <c r="AFW802" s="26"/>
      <c r="AFX802" s="26"/>
      <c r="AFY802" s="26"/>
      <c r="AFZ802" s="26"/>
      <c r="AGA802" s="26"/>
      <c r="AGB802" s="26"/>
      <c r="AGC802" s="26"/>
      <c r="AGD802" s="26"/>
      <c r="AGE802" s="26"/>
      <c r="AGF802" s="26"/>
      <c r="AGG802" s="26"/>
      <c r="AGH802" s="26"/>
      <c r="AGI802" s="26"/>
      <c r="AGJ802" s="26"/>
      <c r="AGK802" s="26"/>
      <c r="AGL802" s="26"/>
      <c r="AGM802" s="26"/>
      <c r="AGN802" s="26"/>
      <c r="AGO802" s="26"/>
    </row>
    <row r="803" spans="371:873" x14ac:dyDescent="0.25">
      <c r="NG803" s="26"/>
      <c r="NH803" s="26"/>
      <c r="NI803" s="26"/>
      <c r="NJ803" s="26"/>
      <c r="NK803" s="26"/>
      <c r="NL803" s="26"/>
      <c r="NM803" s="26"/>
      <c r="NN803" s="26"/>
      <c r="NO803" s="26"/>
      <c r="NP803" s="26"/>
      <c r="NQ803" s="26"/>
      <c r="NR803" s="26"/>
      <c r="NS803" s="26"/>
      <c r="NT803" s="26"/>
      <c r="NU803" s="26"/>
      <c r="NV803" s="26"/>
      <c r="NW803" s="26"/>
      <c r="NX803" s="26"/>
      <c r="NY803" s="26"/>
      <c r="NZ803" s="26"/>
      <c r="OA803" s="26"/>
      <c r="OB803" s="26"/>
      <c r="OC803" s="26"/>
      <c r="OD803" s="26"/>
      <c r="OE803" s="26"/>
      <c r="OF803" s="26"/>
      <c r="OG803" s="26"/>
      <c r="OH803" s="26"/>
      <c r="OI803" s="26"/>
      <c r="OJ803" s="26"/>
      <c r="OK803" s="26"/>
      <c r="OL803" s="26"/>
      <c r="OM803" s="26"/>
      <c r="ON803" s="26"/>
      <c r="OO803" s="26"/>
      <c r="OP803" s="26"/>
      <c r="OQ803" s="26"/>
      <c r="OR803" s="26"/>
      <c r="OS803" s="26"/>
      <c r="OT803" s="26"/>
      <c r="OU803" s="26"/>
      <c r="OV803" s="26"/>
      <c r="OW803" s="26"/>
      <c r="OX803" s="26"/>
      <c r="OY803" s="26"/>
      <c r="OZ803" s="26"/>
      <c r="PA803" s="26"/>
      <c r="PB803" s="26"/>
      <c r="PC803" s="26"/>
      <c r="PD803" s="26"/>
      <c r="PE803" s="26"/>
      <c r="PF803" s="26"/>
      <c r="PG803" s="26"/>
      <c r="PH803" s="26"/>
      <c r="PI803" s="26"/>
      <c r="PJ803" s="26"/>
      <c r="PK803" s="26"/>
      <c r="PL803" s="26"/>
      <c r="PM803" s="26"/>
      <c r="PN803" s="26"/>
      <c r="PO803" s="26"/>
      <c r="PP803" s="26"/>
      <c r="PQ803" s="26"/>
      <c r="PR803" s="26"/>
      <c r="PS803" s="26"/>
      <c r="PT803" s="26"/>
      <c r="PU803" s="26"/>
      <c r="PV803" s="26"/>
      <c r="PW803" s="26"/>
      <c r="PX803" s="26"/>
      <c r="PY803" s="26"/>
      <c r="PZ803" s="26"/>
      <c r="QA803" s="26"/>
      <c r="QB803" s="26"/>
      <c r="QC803" s="26"/>
      <c r="QD803" s="26"/>
      <c r="QE803" s="26"/>
      <c r="QF803" s="26"/>
      <c r="QG803" s="26"/>
      <c r="QH803" s="26"/>
      <c r="QI803" s="26"/>
      <c r="QJ803" s="26"/>
      <c r="QK803" s="26"/>
      <c r="QL803" s="26"/>
      <c r="QM803" s="26"/>
      <c r="QN803" s="26"/>
      <c r="QO803" s="26"/>
      <c r="QP803" s="26"/>
      <c r="QQ803" s="26"/>
      <c r="QR803" s="26"/>
      <c r="QS803" s="26"/>
      <c r="QT803" s="26"/>
      <c r="QU803" s="26"/>
      <c r="QV803" s="26"/>
      <c r="QW803" s="26"/>
      <c r="QX803" s="26"/>
      <c r="QY803" s="26"/>
      <c r="QZ803" s="26"/>
      <c r="RA803" s="26"/>
      <c r="RB803" s="26"/>
      <c r="RC803" s="26"/>
      <c r="RD803" s="26"/>
      <c r="RE803" s="26"/>
      <c r="RF803" s="26"/>
      <c r="RG803" s="26"/>
      <c r="RH803" s="26"/>
      <c r="RI803" s="26"/>
      <c r="RJ803" s="26"/>
      <c r="RK803" s="26"/>
      <c r="RL803" s="26"/>
      <c r="RM803" s="26"/>
      <c r="RN803" s="26"/>
      <c r="RO803" s="26"/>
      <c r="RP803" s="26"/>
      <c r="RQ803" s="26"/>
      <c r="RR803" s="26"/>
      <c r="RS803" s="26"/>
      <c r="RT803" s="26"/>
      <c r="RU803" s="26"/>
      <c r="RV803" s="26"/>
      <c r="RW803" s="26"/>
      <c r="RX803" s="26"/>
      <c r="RY803" s="26"/>
      <c r="RZ803" s="26"/>
      <c r="SA803" s="26"/>
      <c r="SB803" s="26"/>
      <c r="SC803" s="26"/>
      <c r="SD803" s="26"/>
      <c r="SE803" s="26"/>
      <c r="SF803" s="26"/>
      <c r="SG803" s="26"/>
      <c r="SH803" s="26"/>
      <c r="SI803" s="26"/>
      <c r="SJ803" s="26"/>
      <c r="SK803" s="26"/>
      <c r="SL803" s="26"/>
      <c r="SM803" s="26"/>
      <c r="SN803" s="26"/>
      <c r="SO803" s="26"/>
      <c r="SP803" s="26"/>
      <c r="AAV803" s="26"/>
      <c r="AAW803" s="26"/>
      <c r="AAX803" s="26"/>
      <c r="AAY803" s="26"/>
      <c r="AAZ803" s="26"/>
      <c r="ABA803" s="26"/>
      <c r="ABB803" s="26"/>
      <c r="ABC803" s="26"/>
      <c r="ABD803" s="26"/>
      <c r="ABE803" s="26"/>
      <c r="ABF803" s="26"/>
      <c r="ABG803" s="26"/>
      <c r="ABH803" s="26"/>
      <c r="ABI803" s="26"/>
      <c r="ABJ803" s="26"/>
      <c r="ABK803" s="26"/>
      <c r="ABL803" s="26"/>
      <c r="ABM803" s="26"/>
      <c r="ABN803" s="26"/>
      <c r="ABO803" s="26"/>
      <c r="ABP803" s="26"/>
      <c r="ABQ803" s="26"/>
      <c r="ABR803" s="26"/>
      <c r="ABS803" s="26"/>
      <c r="ABT803" s="26"/>
      <c r="ABU803" s="26"/>
      <c r="ABV803" s="26"/>
      <c r="ABW803" s="26"/>
      <c r="ABX803" s="26"/>
      <c r="ABY803" s="26"/>
      <c r="ABZ803" s="26"/>
      <c r="ACA803" s="26"/>
      <c r="ACB803" s="26"/>
      <c r="ACC803" s="26"/>
      <c r="ACD803" s="26"/>
      <c r="ACE803" s="26"/>
      <c r="ACF803" s="26"/>
      <c r="ACG803" s="26"/>
      <c r="ACH803" s="26"/>
      <c r="ACI803" s="26"/>
      <c r="ACJ803" s="26"/>
      <c r="ACK803" s="26"/>
      <c r="ACL803" s="26"/>
      <c r="ACM803" s="26"/>
      <c r="ACN803" s="26"/>
      <c r="ACO803" s="26"/>
      <c r="ACP803" s="26"/>
      <c r="ACQ803" s="26"/>
      <c r="ACR803" s="26"/>
      <c r="ACS803" s="26"/>
      <c r="ACT803" s="26"/>
      <c r="ACU803" s="26"/>
      <c r="ACV803" s="26"/>
      <c r="ACW803" s="26"/>
      <c r="ACX803" s="26"/>
      <c r="ACY803" s="26"/>
      <c r="ACZ803" s="26"/>
      <c r="ADA803" s="26"/>
      <c r="ADB803" s="26"/>
      <c r="ADC803" s="26"/>
      <c r="ADD803" s="26"/>
      <c r="ADE803" s="26"/>
      <c r="ADF803" s="26"/>
      <c r="ADG803" s="26"/>
      <c r="ADH803" s="26"/>
      <c r="ADI803" s="26"/>
      <c r="ADJ803" s="26"/>
      <c r="ADK803" s="26"/>
      <c r="ADL803" s="26"/>
      <c r="ADM803" s="26"/>
      <c r="ADN803" s="26"/>
      <c r="ADO803" s="26"/>
      <c r="ADP803" s="26"/>
      <c r="ADQ803" s="26"/>
      <c r="ADR803" s="26"/>
      <c r="ADS803" s="26"/>
      <c r="ADT803" s="26"/>
      <c r="ADU803" s="26"/>
      <c r="ADV803" s="26"/>
      <c r="ADW803" s="26"/>
      <c r="ADX803" s="26"/>
      <c r="ADY803" s="26"/>
      <c r="ADZ803" s="26"/>
      <c r="AEA803" s="26"/>
      <c r="AEB803" s="26"/>
      <c r="AEC803" s="26"/>
      <c r="AED803" s="26"/>
      <c r="AEE803" s="26"/>
      <c r="AEF803" s="26"/>
      <c r="AEG803" s="26"/>
      <c r="AEH803" s="26"/>
      <c r="AEI803" s="26"/>
      <c r="AEJ803" s="26"/>
      <c r="AEK803" s="26"/>
      <c r="AEL803" s="26"/>
      <c r="AEM803" s="26"/>
      <c r="AEN803" s="26"/>
      <c r="AEO803" s="26"/>
      <c r="AEP803" s="26"/>
      <c r="AEQ803" s="26"/>
      <c r="AER803" s="26"/>
      <c r="AES803" s="26"/>
      <c r="AET803" s="26"/>
      <c r="AEU803" s="26"/>
      <c r="AEV803" s="26"/>
      <c r="AEW803" s="26"/>
      <c r="AEX803" s="26"/>
      <c r="AEY803" s="26"/>
      <c r="AEZ803" s="26"/>
      <c r="AFA803" s="26"/>
      <c r="AFB803" s="26"/>
      <c r="AFC803" s="26"/>
      <c r="AFD803" s="26"/>
      <c r="AFE803" s="26"/>
      <c r="AFF803" s="26"/>
      <c r="AFG803" s="26"/>
      <c r="AFH803" s="26"/>
      <c r="AFI803" s="26"/>
      <c r="AFJ803" s="26"/>
      <c r="AFK803" s="26"/>
      <c r="AFL803" s="26"/>
      <c r="AFM803" s="26"/>
      <c r="AFN803" s="26"/>
      <c r="AFO803" s="26"/>
      <c r="AFP803" s="26"/>
      <c r="AFQ803" s="26"/>
      <c r="AFR803" s="26"/>
      <c r="AFS803" s="26"/>
      <c r="AFT803" s="26"/>
      <c r="AFU803" s="26"/>
      <c r="AFV803" s="26"/>
      <c r="AFW803" s="26"/>
      <c r="AFX803" s="26"/>
      <c r="AFY803" s="26"/>
      <c r="AFZ803" s="26"/>
      <c r="AGA803" s="26"/>
      <c r="AGB803" s="26"/>
      <c r="AGC803" s="26"/>
      <c r="AGD803" s="26"/>
      <c r="AGE803" s="26"/>
      <c r="AGF803" s="26"/>
      <c r="AGG803" s="26"/>
      <c r="AGH803" s="26"/>
      <c r="AGI803" s="26"/>
      <c r="AGJ803" s="26"/>
      <c r="AGK803" s="26"/>
      <c r="AGL803" s="26"/>
      <c r="AGM803" s="26"/>
      <c r="AGN803" s="26"/>
      <c r="AGO803" s="26"/>
    </row>
    <row r="804" spans="371:873" x14ac:dyDescent="0.25">
      <c r="NG804" s="26"/>
      <c r="NH804" s="26"/>
      <c r="NI804" s="26"/>
      <c r="NJ804" s="26"/>
      <c r="NK804" s="26"/>
      <c r="NL804" s="26"/>
      <c r="NM804" s="26"/>
      <c r="NN804" s="26"/>
      <c r="NO804" s="26"/>
      <c r="NP804" s="26"/>
      <c r="NQ804" s="26"/>
      <c r="NR804" s="26"/>
      <c r="NS804" s="26"/>
      <c r="NT804" s="26"/>
      <c r="NU804" s="26"/>
      <c r="NV804" s="26"/>
      <c r="NW804" s="26"/>
      <c r="NX804" s="26"/>
      <c r="NY804" s="26"/>
      <c r="NZ804" s="26"/>
      <c r="OA804" s="26"/>
      <c r="OB804" s="26"/>
      <c r="OC804" s="26"/>
      <c r="OD804" s="26"/>
      <c r="OE804" s="26"/>
      <c r="OF804" s="26"/>
      <c r="OG804" s="26"/>
      <c r="OH804" s="26"/>
      <c r="OI804" s="26"/>
      <c r="OJ804" s="26"/>
      <c r="OK804" s="26"/>
      <c r="OL804" s="26"/>
      <c r="OM804" s="26"/>
      <c r="ON804" s="26"/>
      <c r="OO804" s="26"/>
      <c r="OP804" s="26"/>
      <c r="OQ804" s="26"/>
      <c r="OR804" s="26"/>
      <c r="OS804" s="26"/>
      <c r="OT804" s="26"/>
      <c r="OU804" s="26"/>
      <c r="OV804" s="26"/>
      <c r="OW804" s="26"/>
      <c r="OX804" s="26"/>
      <c r="OY804" s="26"/>
      <c r="OZ804" s="26"/>
      <c r="PA804" s="26"/>
      <c r="PB804" s="26"/>
      <c r="PC804" s="26"/>
      <c r="PD804" s="26"/>
      <c r="PE804" s="26"/>
      <c r="PF804" s="26"/>
      <c r="PG804" s="26"/>
      <c r="PH804" s="26"/>
      <c r="PI804" s="26"/>
      <c r="PJ804" s="26"/>
      <c r="PK804" s="26"/>
      <c r="PL804" s="26"/>
      <c r="PM804" s="26"/>
      <c r="PN804" s="26"/>
      <c r="PO804" s="26"/>
      <c r="PP804" s="26"/>
      <c r="PQ804" s="26"/>
      <c r="PR804" s="26"/>
      <c r="PS804" s="26"/>
      <c r="PT804" s="26"/>
      <c r="PU804" s="26"/>
      <c r="PV804" s="26"/>
      <c r="PW804" s="26"/>
      <c r="PX804" s="26"/>
      <c r="PY804" s="26"/>
      <c r="PZ804" s="26"/>
      <c r="QA804" s="26"/>
      <c r="QB804" s="26"/>
      <c r="QC804" s="26"/>
      <c r="QD804" s="26"/>
      <c r="QE804" s="26"/>
      <c r="QF804" s="26"/>
      <c r="QG804" s="26"/>
      <c r="QH804" s="26"/>
      <c r="QI804" s="26"/>
      <c r="QJ804" s="26"/>
      <c r="QK804" s="26"/>
      <c r="QL804" s="26"/>
      <c r="QM804" s="26"/>
      <c r="QN804" s="26"/>
      <c r="QO804" s="26"/>
      <c r="QP804" s="26"/>
      <c r="QQ804" s="26"/>
      <c r="QR804" s="26"/>
      <c r="QS804" s="26"/>
      <c r="QT804" s="26"/>
      <c r="QU804" s="26"/>
      <c r="QV804" s="26"/>
      <c r="QW804" s="26"/>
      <c r="QX804" s="26"/>
      <c r="QY804" s="26"/>
      <c r="QZ804" s="26"/>
      <c r="RA804" s="26"/>
      <c r="RB804" s="26"/>
      <c r="RC804" s="26"/>
      <c r="RD804" s="26"/>
      <c r="RE804" s="26"/>
      <c r="RF804" s="26"/>
      <c r="RG804" s="26"/>
      <c r="RH804" s="26"/>
      <c r="RI804" s="26"/>
      <c r="RJ804" s="26"/>
      <c r="RK804" s="26"/>
      <c r="RL804" s="26"/>
      <c r="RM804" s="26"/>
      <c r="RN804" s="26"/>
      <c r="RO804" s="26"/>
      <c r="RP804" s="26"/>
      <c r="RQ804" s="26"/>
      <c r="RR804" s="26"/>
      <c r="RS804" s="26"/>
      <c r="RT804" s="26"/>
      <c r="RU804" s="26"/>
      <c r="RV804" s="26"/>
      <c r="RW804" s="26"/>
      <c r="RX804" s="26"/>
      <c r="RY804" s="26"/>
      <c r="RZ804" s="26"/>
      <c r="SA804" s="26"/>
      <c r="SB804" s="26"/>
      <c r="SC804" s="26"/>
      <c r="SD804" s="26"/>
      <c r="SE804" s="26"/>
      <c r="SF804" s="26"/>
      <c r="SG804" s="26"/>
      <c r="SH804" s="26"/>
      <c r="SI804" s="26"/>
      <c r="SJ804" s="26"/>
      <c r="SK804" s="26"/>
      <c r="SL804" s="26"/>
      <c r="SM804" s="26"/>
      <c r="SN804" s="26"/>
      <c r="SO804" s="26"/>
      <c r="SP804" s="26"/>
      <c r="AAV804" s="26"/>
      <c r="AAW804" s="26"/>
      <c r="AAX804" s="26"/>
      <c r="AAY804" s="26"/>
      <c r="AAZ804" s="26"/>
      <c r="ABA804" s="26"/>
      <c r="ABB804" s="26"/>
      <c r="ABC804" s="26"/>
      <c r="ABD804" s="26"/>
      <c r="ABE804" s="26"/>
      <c r="ABF804" s="26"/>
      <c r="ABG804" s="26"/>
      <c r="ABH804" s="26"/>
      <c r="ABI804" s="26"/>
      <c r="ABJ804" s="26"/>
      <c r="ABK804" s="26"/>
      <c r="ABL804" s="26"/>
      <c r="ABM804" s="26"/>
      <c r="ABN804" s="26"/>
      <c r="ABO804" s="26"/>
      <c r="ABP804" s="26"/>
      <c r="ABQ804" s="26"/>
      <c r="ABR804" s="26"/>
      <c r="ABS804" s="26"/>
      <c r="ABT804" s="26"/>
      <c r="ABU804" s="26"/>
      <c r="ABV804" s="26"/>
      <c r="ABW804" s="26"/>
      <c r="ABX804" s="26"/>
      <c r="ABY804" s="26"/>
      <c r="ABZ804" s="26"/>
      <c r="ACA804" s="26"/>
      <c r="ACB804" s="26"/>
      <c r="ACC804" s="26"/>
      <c r="ACD804" s="26"/>
      <c r="ACE804" s="26"/>
      <c r="ACF804" s="26"/>
      <c r="ACG804" s="26"/>
      <c r="ACH804" s="26"/>
      <c r="ACI804" s="26"/>
      <c r="ACJ804" s="26"/>
      <c r="ACK804" s="26"/>
      <c r="ACL804" s="26"/>
      <c r="ACM804" s="26"/>
      <c r="ACN804" s="26"/>
      <c r="ACO804" s="26"/>
      <c r="ACP804" s="26"/>
      <c r="ACQ804" s="26"/>
      <c r="ACR804" s="26"/>
      <c r="ACS804" s="26"/>
      <c r="ACT804" s="26"/>
      <c r="ACU804" s="26"/>
      <c r="ACV804" s="26"/>
      <c r="ACW804" s="26"/>
      <c r="ACX804" s="26"/>
      <c r="ACY804" s="26"/>
      <c r="ACZ804" s="26"/>
      <c r="ADA804" s="26"/>
      <c r="ADB804" s="26"/>
      <c r="ADC804" s="26"/>
      <c r="ADD804" s="26"/>
      <c r="ADE804" s="26"/>
      <c r="ADF804" s="26"/>
      <c r="ADG804" s="26"/>
      <c r="ADH804" s="26"/>
      <c r="ADI804" s="26"/>
      <c r="ADJ804" s="26"/>
      <c r="ADK804" s="26"/>
      <c r="ADL804" s="26"/>
      <c r="ADM804" s="26"/>
      <c r="ADN804" s="26"/>
      <c r="ADO804" s="26"/>
      <c r="ADP804" s="26"/>
      <c r="ADQ804" s="26"/>
      <c r="ADR804" s="26"/>
      <c r="ADS804" s="26"/>
      <c r="ADT804" s="26"/>
      <c r="ADU804" s="26"/>
      <c r="ADV804" s="26"/>
      <c r="ADW804" s="26"/>
      <c r="ADX804" s="26"/>
      <c r="ADY804" s="26"/>
      <c r="ADZ804" s="26"/>
      <c r="AEA804" s="26"/>
      <c r="AEB804" s="26"/>
      <c r="AEC804" s="26"/>
      <c r="AED804" s="26"/>
      <c r="AEE804" s="26"/>
      <c r="AEF804" s="26"/>
      <c r="AEG804" s="26"/>
      <c r="AEH804" s="26"/>
      <c r="AEI804" s="26"/>
      <c r="AEJ804" s="26"/>
      <c r="AEK804" s="26"/>
      <c r="AEL804" s="26"/>
      <c r="AEM804" s="26"/>
      <c r="AEN804" s="26"/>
      <c r="AEO804" s="26"/>
      <c r="AEP804" s="26"/>
      <c r="AEQ804" s="26"/>
      <c r="AER804" s="26"/>
      <c r="AES804" s="26"/>
      <c r="AET804" s="26"/>
      <c r="AEU804" s="26"/>
      <c r="AEV804" s="26"/>
      <c r="AEW804" s="26"/>
      <c r="AEX804" s="26"/>
      <c r="AEY804" s="26"/>
      <c r="AEZ804" s="26"/>
      <c r="AFA804" s="26"/>
      <c r="AFB804" s="26"/>
      <c r="AFC804" s="26"/>
      <c r="AFD804" s="26"/>
      <c r="AFE804" s="26"/>
      <c r="AFF804" s="26"/>
      <c r="AFG804" s="26"/>
      <c r="AFH804" s="26"/>
      <c r="AFI804" s="26"/>
      <c r="AFJ804" s="26"/>
      <c r="AFK804" s="26"/>
      <c r="AFL804" s="26"/>
      <c r="AFM804" s="26"/>
      <c r="AFN804" s="26"/>
      <c r="AFO804" s="26"/>
      <c r="AFP804" s="26"/>
      <c r="AFQ804" s="26"/>
      <c r="AFR804" s="26"/>
      <c r="AFS804" s="26"/>
      <c r="AFT804" s="26"/>
      <c r="AFU804" s="26"/>
      <c r="AFV804" s="26"/>
      <c r="AFW804" s="26"/>
      <c r="AFX804" s="26"/>
      <c r="AFY804" s="26"/>
      <c r="AFZ804" s="26"/>
      <c r="AGA804" s="26"/>
      <c r="AGB804" s="26"/>
      <c r="AGC804" s="26"/>
      <c r="AGD804" s="26"/>
      <c r="AGE804" s="26"/>
      <c r="AGF804" s="26"/>
      <c r="AGG804" s="26"/>
      <c r="AGH804" s="26"/>
      <c r="AGI804" s="26"/>
      <c r="AGJ804" s="26"/>
      <c r="AGK804" s="26"/>
      <c r="AGL804" s="26"/>
      <c r="AGM804" s="26"/>
      <c r="AGN804" s="26"/>
      <c r="AGO804" s="26"/>
    </row>
    <row r="805" spans="371:873" x14ac:dyDescent="0.25">
      <c r="NG805" s="26"/>
      <c r="NH805" s="26"/>
      <c r="NI805" s="26"/>
      <c r="NJ805" s="26"/>
      <c r="NK805" s="26"/>
      <c r="NL805" s="26"/>
      <c r="NM805" s="26"/>
      <c r="NN805" s="26"/>
      <c r="NO805" s="26"/>
      <c r="NP805" s="26"/>
      <c r="NQ805" s="26"/>
      <c r="NR805" s="26"/>
      <c r="NS805" s="26"/>
      <c r="NT805" s="26"/>
      <c r="NU805" s="26"/>
      <c r="NV805" s="26"/>
      <c r="NW805" s="26"/>
      <c r="NX805" s="26"/>
      <c r="NY805" s="26"/>
      <c r="NZ805" s="26"/>
      <c r="OA805" s="26"/>
      <c r="OB805" s="26"/>
      <c r="OC805" s="26"/>
      <c r="OD805" s="26"/>
      <c r="OE805" s="26"/>
      <c r="OF805" s="26"/>
      <c r="OG805" s="26"/>
      <c r="OH805" s="26"/>
      <c r="OI805" s="26"/>
      <c r="OJ805" s="26"/>
      <c r="OK805" s="26"/>
      <c r="OL805" s="26"/>
      <c r="OM805" s="26"/>
      <c r="ON805" s="26"/>
      <c r="OO805" s="26"/>
      <c r="OP805" s="26"/>
      <c r="OQ805" s="26"/>
      <c r="OR805" s="26"/>
      <c r="OS805" s="26"/>
      <c r="OT805" s="26"/>
      <c r="OU805" s="26"/>
      <c r="OV805" s="26"/>
      <c r="OW805" s="26"/>
      <c r="OX805" s="26"/>
      <c r="OY805" s="26"/>
      <c r="OZ805" s="26"/>
      <c r="PA805" s="26"/>
      <c r="PB805" s="26"/>
      <c r="PC805" s="26"/>
      <c r="PD805" s="26"/>
      <c r="PE805" s="26"/>
      <c r="PF805" s="26"/>
      <c r="PG805" s="26"/>
      <c r="PH805" s="26"/>
      <c r="PI805" s="26"/>
      <c r="PJ805" s="26"/>
      <c r="PK805" s="26"/>
      <c r="PL805" s="26"/>
      <c r="PM805" s="26"/>
      <c r="PN805" s="26"/>
      <c r="PO805" s="26"/>
      <c r="PP805" s="26"/>
      <c r="PQ805" s="26"/>
      <c r="PR805" s="26"/>
      <c r="PS805" s="26"/>
      <c r="PT805" s="26"/>
      <c r="PU805" s="26"/>
      <c r="PV805" s="26"/>
      <c r="PW805" s="26"/>
      <c r="PX805" s="26"/>
      <c r="PY805" s="26"/>
      <c r="PZ805" s="26"/>
      <c r="QA805" s="26"/>
      <c r="QB805" s="26"/>
      <c r="QC805" s="26"/>
      <c r="QD805" s="26"/>
      <c r="QE805" s="26"/>
      <c r="QF805" s="26"/>
      <c r="QG805" s="26"/>
      <c r="QH805" s="26"/>
      <c r="QI805" s="26"/>
      <c r="QJ805" s="26"/>
      <c r="QK805" s="26"/>
      <c r="QL805" s="26"/>
      <c r="QM805" s="26"/>
      <c r="QN805" s="26"/>
      <c r="QO805" s="26"/>
      <c r="QP805" s="26"/>
      <c r="QQ805" s="26"/>
      <c r="QR805" s="26"/>
      <c r="QS805" s="26"/>
      <c r="QT805" s="26"/>
      <c r="QU805" s="26"/>
      <c r="QV805" s="26"/>
      <c r="QW805" s="26"/>
      <c r="QX805" s="26"/>
      <c r="QY805" s="26"/>
      <c r="QZ805" s="26"/>
      <c r="RA805" s="26"/>
      <c r="RB805" s="26"/>
      <c r="RC805" s="26"/>
      <c r="RD805" s="26"/>
      <c r="RE805" s="26"/>
      <c r="RF805" s="26"/>
      <c r="RG805" s="26"/>
      <c r="RH805" s="26"/>
      <c r="RI805" s="26"/>
      <c r="RJ805" s="26"/>
      <c r="RK805" s="26"/>
      <c r="RL805" s="26"/>
      <c r="RM805" s="26"/>
      <c r="RN805" s="26"/>
      <c r="RO805" s="26"/>
      <c r="RP805" s="26"/>
      <c r="RQ805" s="26"/>
      <c r="RR805" s="26"/>
      <c r="RS805" s="26"/>
      <c r="RT805" s="26"/>
      <c r="RU805" s="26"/>
      <c r="RV805" s="26"/>
      <c r="RW805" s="26"/>
      <c r="RX805" s="26"/>
      <c r="RY805" s="26"/>
      <c r="RZ805" s="26"/>
      <c r="SA805" s="26"/>
      <c r="SB805" s="26"/>
      <c r="SC805" s="26"/>
      <c r="SD805" s="26"/>
      <c r="SE805" s="26"/>
      <c r="SF805" s="26"/>
      <c r="SG805" s="26"/>
      <c r="SH805" s="26"/>
      <c r="SI805" s="26"/>
      <c r="SJ805" s="26"/>
      <c r="SK805" s="26"/>
      <c r="SL805" s="26"/>
      <c r="SM805" s="26"/>
      <c r="SN805" s="26"/>
      <c r="SO805" s="26"/>
      <c r="SP805" s="26"/>
      <c r="AAV805" s="26"/>
      <c r="AAW805" s="26"/>
      <c r="AAX805" s="26"/>
      <c r="AAY805" s="26"/>
      <c r="AAZ805" s="26"/>
      <c r="ABA805" s="26"/>
      <c r="ABB805" s="26"/>
      <c r="ABC805" s="26"/>
      <c r="ABD805" s="26"/>
      <c r="ABE805" s="26"/>
      <c r="ABF805" s="26"/>
      <c r="ABG805" s="26"/>
      <c r="ABH805" s="26"/>
      <c r="ABI805" s="26"/>
      <c r="ABJ805" s="26"/>
      <c r="ABK805" s="26"/>
      <c r="ABL805" s="26"/>
      <c r="ABM805" s="26"/>
      <c r="ABN805" s="26"/>
      <c r="ABO805" s="26"/>
      <c r="ABP805" s="26"/>
      <c r="ABQ805" s="26"/>
      <c r="ABR805" s="26"/>
      <c r="ABS805" s="26"/>
      <c r="ABT805" s="26"/>
      <c r="ABU805" s="26"/>
      <c r="ABV805" s="26"/>
      <c r="ABW805" s="26"/>
      <c r="ABX805" s="26"/>
      <c r="ABY805" s="26"/>
      <c r="ABZ805" s="26"/>
      <c r="ACA805" s="26"/>
      <c r="ACB805" s="26"/>
      <c r="ACC805" s="26"/>
      <c r="ACD805" s="26"/>
      <c r="ACE805" s="26"/>
      <c r="ACF805" s="26"/>
      <c r="ACG805" s="26"/>
      <c r="ACH805" s="26"/>
      <c r="ACI805" s="26"/>
      <c r="ACJ805" s="26"/>
      <c r="ACK805" s="26"/>
      <c r="ACL805" s="26"/>
      <c r="ACM805" s="26"/>
      <c r="ACN805" s="26"/>
      <c r="ACO805" s="26"/>
      <c r="ACP805" s="26"/>
      <c r="ACQ805" s="26"/>
      <c r="ACR805" s="26"/>
      <c r="ACS805" s="26"/>
      <c r="ACT805" s="26"/>
      <c r="ACU805" s="26"/>
      <c r="ACV805" s="26"/>
      <c r="ACW805" s="26"/>
      <c r="ACX805" s="26"/>
      <c r="ACY805" s="26"/>
      <c r="ACZ805" s="26"/>
      <c r="ADA805" s="26"/>
      <c r="ADB805" s="26"/>
      <c r="ADC805" s="26"/>
      <c r="ADD805" s="26"/>
      <c r="ADE805" s="26"/>
      <c r="ADF805" s="26"/>
      <c r="ADG805" s="26"/>
      <c r="ADH805" s="26"/>
      <c r="ADI805" s="26"/>
      <c r="ADJ805" s="26"/>
      <c r="ADK805" s="26"/>
      <c r="ADL805" s="26"/>
      <c r="ADM805" s="26"/>
      <c r="ADN805" s="26"/>
      <c r="ADO805" s="26"/>
      <c r="ADP805" s="26"/>
      <c r="ADQ805" s="26"/>
      <c r="ADR805" s="26"/>
      <c r="ADS805" s="26"/>
      <c r="ADT805" s="26"/>
      <c r="ADU805" s="26"/>
      <c r="ADV805" s="26"/>
      <c r="ADW805" s="26"/>
      <c r="ADX805" s="26"/>
      <c r="ADY805" s="26"/>
      <c r="ADZ805" s="26"/>
      <c r="AEA805" s="26"/>
      <c r="AEB805" s="26"/>
      <c r="AEC805" s="26"/>
      <c r="AED805" s="26"/>
      <c r="AEE805" s="26"/>
      <c r="AEF805" s="26"/>
      <c r="AEG805" s="26"/>
      <c r="AEH805" s="26"/>
      <c r="AEI805" s="26"/>
      <c r="AEJ805" s="26"/>
      <c r="AEK805" s="26"/>
      <c r="AEL805" s="26"/>
      <c r="AEM805" s="26"/>
      <c r="AEN805" s="26"/>
      <c r="AEO805" s="26"/>
      <c r="AEP805" s="26"/>
      <c r="AEQ805" s="26"/>
      <c r="AER805" s="26"/>
      <c r="AES805" s="26"/>
      <c r="AET805" s="26"/>
      <c r="AEU805" s="26"/>
      <c r="AEV805" s="26"/>
      <c r="AEW805" s="26"/>
      <c r="AEX805" s="26"/>
      <c r="AEY805" s="26"/>
      <c r="AEZ805" s="26"/>
      <c r="AFA805" s="26"/>
      <c r="AFB805" s="26"/>
      <c r="AFC805" s="26"/>
      <c r="AFD805" s="26"/>
      <c r="AFE805" s="26"/>
      <c r="AFF805" s="26"/>
      <c r="AFG805" s="26"/>
      <c r="AFH805" s="26"/>
      <c r="AFI805" s="26"/>
      <c r="AFJ805" s="26"/>
      <c r="AFK805" s="26"/>
      <c r="AFL805" s="26"/>
      <c r="AFM805" s="26"/>
      <c r="AFN805" s="26"/>
      <c r="AFO805" s="26"/>
      <c r="AFP805" s="26"/>
      <c r="AFQ805" s="26"/>
      <c r="AFR805" s="26"/>
      <c r="AFS805" s="26"/>
      <c r="AFT805" s="26"/>
      <c r="AFU805" s="26"/>
      <c r="AFV805" s="26"/>
      <c r="AFW805" s="26"/>
      <c r="AFX805" s="26"/>
      <c r="AFY805" s="26"/>
      <c r="AFZ805" s="26"/>
      <c r="AGA805" s="26"/>
      <c r="AGB805" s="26"/>
      <c r="AGC805" s="26"/>
      <c r="AGD805" s="26"/>
      <c r="AGE805" s="26"/>
      <c r="AGF805" s="26"/>
      <c r="AGG805" s="26"/>
      <c r="AGH805" s="26"/>
      <c r="AGI805" s="26"/>
      <c r="AGJ805" s="26"/>
      <c r="AGK805" s="26"/>
      <c r="AGL805" s="26"/>
      <c r="AGM805" s="26"/>
      <c r="AGN805" s="26"/>
      <c r="AGO805" s="26"/>
    </row>
    <row r="806" spans="371:873" x14ac:dyDescent="0.25">
      <c r="NG806" s="26"/>
      <c r="NH806" s="26"/>
      <c r="NI806" s="26"/>
      <c r="NJ806" s="26"/>
      <c r="NK806" s="26"/>
      <c r="NL806" s="26"/>
      <c r="NM806" s="26"/>
      <c r="NN806" s="26"/>
      <c r="NO806" s="26"/>
      <c r="NP806" s="26"/>
      <c r="NQ806" s="26"/>
      <c r="NR806" s="26"/>
      <c r="NS806" s="26"/>
      <c r="NT806" s="26"/>
      <c r="NU806" s="26"/>
      <c r="NV806" s="26"/>
      <c r="NW806" s="26"/>
      <c r="NX806" s="26"/>
      <c r="NY806" s="26"/>
      <c r="NZ806" s="26"/>
      <c r="OA806" s="26"/>
      <c r="OB806" s="26"/>
      <c r="OC806" s="26"/>
      <c r="OD806" s="26"/>
      <c r="OE806" s="26"/>
      <c r="OF806" s="26"/>
      <c r="OG806" s="26"/>
      <c r="OH806" s="26"/>
      <c r="OI806" s="26"/>
      <c r="OJ806" s="26"/>
      <c r="OK806" s="26"/>
      <c r="OL806" s="26"/>
      <c r="OM806" s="26"/>
      <c r="ON806" s="26"/>
      <c r="OO806" s="26"/>
      <c r="OP806" s="26"/>
      <c r="OQ806" s="26"/>
      <c r="OR806" s="26"/>
      <c r="OS806" s="26"/>
      <c r="OT806" s="26"/>
      <c r="OU806" s="26"/>
      <c r="OV806" s="26"/>
      <c r="OW806" s="26"/>
      <c r="OX806" s="26"/>
      <c r="OY806" s="26"/>
      <c r="OZ806" s="26"/>
      <c r="PA806" s="26"/>
      <c r="PB806" s="26"/>
      <c r="PC806" s="26"/>
      <c r="PD806" s="26"/>
      <c r="PE806" s="26"/>
      <c r="PF806" s="26"/>
      <c r="PG806" s="26"/>
      <c r="PH806" s="26"/>
      <c r="PI806" s="26"/>
      <c r="PJ806" s="26"/>
      <c r="PK806" s="26"/>
      <c r="PL806" s="26"/>
      <c r="PM806" s="26"/>
      <c r="PN806" s="26"/>
      <c r="PO806" s="26"/>
      <c r="PP806" s="26"/>
      <c r="PQ806" s="26"/>
      <c r="PR806" s="26"/>
      <c r="PS806" s="26"/>
      <c r="PT806" s="26"/>
      <c r="PU806" s="26"/>
      <c r="PV806" s="26"/>
      <c r="PW806" s="26"/>
      <c r="PX806" s="26"/>
      <c r="PY806" s="26"/>
      <c r="PZ806" s="26"/>
      <c r="QA806" s="26"/>
      <c r="QB806" s="26"/>
      <c r="QC806" s="26"/>
      <c r="QD806" s="26"/>
      <c r="QE806" s="26"/>
      <c r="QF806" s="26"/>
      <c r="QG806" s="26"/>
      <c r="QH806" s="26"/>
      <c r="QI806" s="26"/>
      <c r="QJ806" s="26"/>
      <c r="QK806" s="26"/>
      <c r="QL806" s="26"/>
      <c r="QM806" s="26"/>
      <c r="QN806" s="26"/>
      <c r="QO806" s="26"/>
      <c r="QP806" s="26"/>
      <c r="QQ806" s="26"/>
      <c r="QR806" s="26"/>
      <c r="QS806" s="26"/>
      <c r="QT806" s="26"/>
      <c r="QU806" s="26"/>
      <c r="QV806" s="26"/>
      <c r="QW806" s="26"/>
      <c r="QX806" s="26"/>
      <c r="QY806" s="26"/>
      <c r="QZ806" s="26"/>
      <c r="RA806" s="26"/>
      <c r="RB806" s="26"/>
      <c r="RC806" s="26"/>
      <c r="RD806" s="26"/>
      <c r="RE806" s="26"/>
      <c r="RF806" s="26"/>
      <c r="RG806" s="26"/>
      <c r="RH806" s="26"/>
      <c r="RI806" s="26"/>
      <c r="RJ806" s="26"/>
      <c r="RK806" s="26"/>
      <c r="RL806" s="26"/>
      <c r="RM806" s="26"/>
      <c r="RN806" s="26"/>
      <c r="RO806" s="26"/>
      <c r="RP806" s="26"/>
      <c r="RQ806" s="26"/>
      <c r="RR806" s="26"/>
      <c r="RS806" s="26"/>
      <c r="RT806" s="26"/>
      <c r="RU806" s="26"/>
      <c r="RV806" s="26"/>
      <c r="RW806" s="26"/>
      <c r="RX806" s="26"/>
      <c r="RY806" s="26"/>
      <c r="RZ806" s="26"/>
      <c r="SA806" s="26"/>
      <c r="SB806" s="26"/>
      <c r="SC806" s="26"/>
      <c r="SD806" s="26"/>
      <c r="SE806" s="26"/>
      <c r="SF806" s="26"/>
      <c r="SG806" s="26"/>
      <c r="SH806" s="26"/>
      <c r="SI806" s="26"/>
      <c r="SJ806" s="26"/>
      <c r="SK806" s="26"/>
      <c r="SL806" s="26"/>
      <c r="SM806" s="26"/>
      <c r="SN806" s="26"/>
      <c r="SO806" s="26"/>
      <c r="SP806" s="26"/>
      <c r="AAV806" s="26"/>
      <c r="AAW806" s="26"/>
      <c r="AAX806" s="26"/>
      <c r="AAY806" s="26"/>
      <c r="AAZ806" s="26"/>
      <c r="ABA806" s="26"/>
      <c r="ABB806" s="26"/>
      <c r="ABC806" s="26"/>
      <c r="ABD806" s="26"/>
      <c r="ABE806" s="26"/>
      <c r="ABF806" s="26"/>
      <c r="ABG806" s="26"/>
      <c r="ABH806" s="26"/>
      <c r="ABI806" s="26"/>
      <c r="ABJ806" s="26"/>
      <c r="ABK806" s="26"/>
      <c r="ABL806" s="26"/>
      <c r="ABM806" s="26"/>
      <c r="ABN806" s="26"/>
      <c r="ABO806" s="26"/>
      <c r="ABP806" s="26"/>
      <c r="ABQ806" s="26"/>
      <c r="ABR806" s="26"/>
      <c r="ABS806" s="26"/>
      <c r="ABT806" s="26"/>
      <c r="ABU806" s="26"/>
      <c r="ABV806" s="26"/>
      <c r="ABW806" s="26"/>
      <c r="ABX806" s="26"/>
      <c r="ABY806" s="26"/>
      <c r="ABZ806" s="26"/>
      <c r="ACA806" s="26"/>
      <c r="ACB806" s="26"/>
      <c r="ACC806" s="26"/>
      <c r="ACD806" s="26"/>
      <c r="ACE806" s="26"/>
      <c r="ACF806" s="26"/>
      <c r="ACG806" s="26"/>
      <c r="ACH806" s="26"/>
      <c r="ACI806" s="26"/>
      <c r="ACJ806" s="26"/>
      <c r="ACK806" s="26"/>
      <c r="ACL806" s="26"/>
      <c r="ACM806" s="26"/>
      <c r="ACN806" s="26"/>
      <c r="ACO806" s="26"/>
      <c r="ACP806" s="26"/>
      <c r="ACQ806" s="26"/>
      <c r="ACR806" s="26"/>
      <c r="ACS806" s="26"/>
      <c r="ACT806" s="26"/>
      <c r="ACU806" s="26"/>
      <c r="ACV806" s="26"/>
      <c r="ACW806" s="26"/>
      <c r="ACX806" s="26"/>
      <c r="ACY806" s="26"/>
      <c r="ACZ806" s="26"/>
      <c r="ADA806" s="26"/>
      <c r="ADB806" s="26"/>
      <c r="ADC806" s="26"/>
      <c r="ADD806" s="26"/>
      <c r="ADE806" s="26"/>
      <c r="ADF806" s="26"/>
      <c r="ADG806" s="26"/>
      <c r="ADH806" s="26"/>
      <c r="ADI806" s="26"/>
      <c r="ADJ806" s="26"/>
      <c r="ADK806" s="26"/>
      <c r="ADL806" s="26"/>
      <c r="ADM806" s="26"/>
      <c r="ADN806" s="26"/>
      <c r="ADO806" s="26"/>
      <c r="ADP806" s="26"/>
      <c r="ADQ806" s="26"/>
      <c r="ADR806" s="26"/>
      <c r="ADS806" s="26"/>
      <c r="ADT806" s="26"/>
      <c r="ADU806" s="26"/>
      <c r="ADV806" s="26"/>
      <c r="ADW806" s="26"/>
      <c r="ADX806" s="26"/>
      <c r="ADY806" s="26"/>
      <c r="ADZ806" s="26"/>
      <c r="AEA806" s="26"/>
      <c r="AEB806" s="26"/>
      <c r="AEC806" s="26"/>
      <c r="AED806" s="26"/>
      <c r="AEE806" s="26"/>
      <c r="AEF806" s="26"/>
      <c r="AEG806" s="26"/>
      <c r="AEH806" s="26"/>
      <c r="AEI806" s="26"/>
      <c r="AEJ806" s="26"/>
      <c r="AEK806" s="26"/>
      <c r="AEL806" s="26"/>
      <c r="AEM806" s="26"/>
      <c r="AEN806" s="26"/>
      <c r="AEO806" s="26"/>
      <c r="AEP806" s="26"/>
      <c r="AEQ806" s="26"/>
      <c r="AER806" s="26"/>
      <c r="AES806" s="26"/>
      <c r="AET806" s="26"/>
      <c r="AEU806" s="26"/>
      <c r="AEV806" s="26"/>
      <c r="AEW806" s="26"/>
      <c r="AEX806" s="26"/>
      <c r="AEY806" s="26"/>
      <c r="AEZ806" s="26"/>
      <c r="AFA806" s="26"/>
      <c r="AFB806" s="26"/>
      <c r="AFC806" s="26"/>
      <c r="AFD806" s="26"/>
      <c r="AFE806" s="26"/>
      <c r="AFF806" s="26"/>
      <c r="AFG806" s="26"/>
      <c r="AFH806" s="26"/>
      <c r="AFI806" s="26"/>
      <c r="AFJ806" s="26"/>
      <c r="AFK806" s="26"/>
      <c r="AFL806" s="26"/>
      <c r="AFM806" s="26"/>
      <c r="AFN806" s="26"/>
      <c r="AFO806" s="26"/>
      <c r="AFP806" s="26"/>
      <c r="AFQ806" s="26"/>
      <c r="AFR806" s="26"/>
      <c r="AFS806" s="26"/>
      <c r="AFT806" s="26"/>
      <c r="AFU806" s="26"/>
      <c r="AFV806" s="26"/>
      <c r="AFW806" s="26"/>
      <c r="AFX806" s="26"/>
      <c r="AFY806" s="26"/>
      <c r="AFZ806" s="26"/>
      <c r="AGA806" s="26"/>
      <c r="AGB806" s="26"/>
      <c r="AGC806" s="26"/>
      <c r="AGD806" s="26"/>
      <c r="AGE806" s="26"/>
      <c r="AGF806" s="26"/>
      <c r="AGG806" s="26"/>
      <c r="AGH806" s="26"/>
      <c r="AGI806" s="26"/>
      <c r="AGJ806" s="26"/>
      <c r="AGK806" s="26"/>
      <c r="AGL806" s="26"/>
      <c r="AGM806" s="26"/>
      <c r="AGN806" s="26"/>
      <c r="AGO806" s="26"/>
    </row>
    <row r="807" spans="371:873" x14ac:dyDescent="0.25">
      <c r="NG807" s="26"/>
      <c r="NH807" s="26"/>
      <c r="NI807" s="26"/>
      <c r="NJ807" s="26"/>
      <c r="NK807" s="26"/>
      <c r="NL807" s="26"/>
      <c r="NM807" s="26"/>
      <c r="NN807" s="26"/>
      <c r="NO807" s="26"/>
      <c r="NP807" s="26"/>
      <c r="NQ807" s="26"/>
      <c r="NR807" s="26"/>
      <c r="NS807" s="26"/>
      <c r="NT807" s="26"/>
      <c r="NU807" s="26"/>
      <c r="NV807" s="26"/>
      <c r="NW807" s="26"/>
      <c r="NX807" s="26"/>
      <c r="NY807" s="26"/>
      <c r="NZ807" s="26"/>
      <c r="OA807" s="26"/>
      <c r="OB807" s="26"/>
      <c r="OC807" s="26"/>
      <c r="OD807" s="26"/>
      <c r="OE807" s="26"/>
      <c r="OF807" s="26"/>
      <c r="OG807" s="26"/>
      <c r="OH807" s="26"/>
      <c r="OI807" s="26"/>
      <c r="OJ807" s="26"/>
      <c r="OK807" s="26"/>
      <c r="OL807" s="26"/>
      <c r="OM807" s="26"/>
      <c r="ON807" s="26"/>
      <c r="OO807" s="26"/>
      <c r="OP807" s="26"/>
      <c r="OQ807" s="26"/>
      <c r="OR807" s="26"/>
      <c r="OS807" s="26"/>
      <c r="OT807" s="26"/>
      <c r="OU807" s="26"/>
      <c r="OV807" s="26"/>
      <c r="OW807" s="26"/>
      <c r="OX807" s="26"/>
      <c r="OY807" s="26"/>
      <c r="OZ807" s="26"/>
      <c r="PA807" s="26"/>
      <c r="PB807" s="26"/>
      <c r="PC807" s="26"/>
      <c r="PD807" s="26"/>
      <c r="PE807" s="26"/>
      <c r="PF807" s="26"/>
      <c r="PG807" s="26"/>
      <c r="PH807" s="26"/>
      <c r="PI807" s="26"/>
      <c r="PJ807" s="26"/>
      <c r="PK807" s="26"/>
      <c r="PL807" s="26"/>
      <c r="PM807" s="26"/>
      <c r="PN807" s="26"/>
      <c r="PO807" s="26"/>
      <c r="PP807" s="26"/>
      <c r="PQ807" s="26"/>
      <c r="PR807" s="26"/>
      <c r="PS807" s="26"/>
      <c r="PT807" s="26"/>
      <c r="PU807" s="26"/>
      <c r="PV807" s="26"/>
      <c r="PW807" s="26"/>
      <c r="PX807" s="26"/>
      <c r="PY807" s="26"/>
      <c r="PZ807" s="26"/>
      <c r="QA807" s="26"/>
      <c r="QB807" s="26"/>
      <c r="QC807" s="26"/>
      <c r="QD807" s="26"/>
      <c r="QE807" s="26"/>
      <c r="QF807" s="26"/>
      <c r="QG807" s="26"/>
      <c r="QH807" s="26"/>
      <c r="QI807" s="26"/>
      <c r="QJ807" s="26"/>
      <c r="QK807" s="26"/>
      <c r="QL807" s="26"/>
      <c r="QM807" s="26"/>
      <c r="QN807" s="26"/>
      <c r="QO807" s="26"/>
      <c r="QP807" s="26"/>
      <c r="QQ807" s="26"/>
      <c r="QR807" s="26"/>
      <c r="QS807" s="26"/>
      <c r="QT807" s="26"/>
      <c r="QU807" s="26"/>
      <c r="QV807" s="26"/>
      <c r="QW807" s="26"/>
      <c r="QX807" s="26"/>
      <c r="QY807" s="26"/>
      <c r="QZ807" s="26"/>
      <c r="RA807" s="26"/>
      <c r="RB807" s="26"/>
      <c r="RC807" s="26"/>
      <c r="RD807" s="26"/>
      <c r="RE807" s="26"/>
      <c r="RF807" s="26"/>
      <c r="RG807" s="26"/>
      <c r="RH807" s="26"/>
      <c r="RI807" s="26"/>
      <c r="RJ807" s="26"/>
      <c r="RK807" s="26"/>
      <c r="RL807" s="26"/>
      <c r="RM807" s="26"/>
      <c r="RN807" s="26"/>
      <c r="RO807" s="26"/>
      <c r="RP807" s="26"/>
      <c r="RQ807" s="26"/>
      <c r="RR807" s="26"/>
      <c r="RS807" s="26"/>
      <c r="RT807" s="26"/>
      <c r="RU807" s="26"/>
      <c r="RV807" s="26"/>
      <c r="RW807" s="26"/>
      <c r="RX807" s="26"/>
      <c r="RY807" s="26"/>
      <c r="RZ807" s="26"/>
      <c r="SA807" s="26"/>
      <c r="SB807" s="26"/>
      <c r="SC807" s="26"/>
      <c r="SD807" s="26"/>
      <c r="SE807" s="26"/>
      <c r="SF807" s="26"/>
      <c r="SG807" s="26"/>
      <c r="SH807" s="26"/>
      <c r="SI807" s="26"/>
      <c r="SJ807" s="26"/>
      <c r="SK807" s="26"/>
      <c r="SL807" s="26"/>
      <c r="SM807" s="26"/>
      <c r="SN807" s="26"/>
      <c r="SO807" s="26"/>
      <c r="SP807" s="26"/>
      <c r="AAV807" s="26"/>
      <c r="AAW807" s="26"/>
      <c r="AAX807" s="26"/>
      <c r="AAY807" s="26"/>
      <c r="AAZ807" s="26"/>
      <c r="ABA807" s="26"/>
      <c r="ABB807" s="26"/>
      <c r="ABC807" s="26"/>
      <c r="ABD807" s="26"/>
      <c r="ABE807" s="26"/>
      <c r="ABF807" s="26"/>
      <c r="ABG807" s="26"/>
      <c r="ABH807" s="26"/>
      <c r="ABI807" s="26"/>
      <c r="ABJ807" s="26"/>
      <c r="ABK807" s="26"/>
      <c r="ABL807" s="26"/>
      <c r="ABM807" s="26"/>
      <c r="ABN807" s="26"/>
      <c r="ABO807" s="26"/>
      <c r="ABP807" s="26"/>
      <c r="ABQ807" s="26"/>
      <c r="ABR807" s="26"/>
      <c r="ABS807" s="26"/>
      <c r="ABT807" s="26"/>
      <c r="ABU807" s="26"/>
      <c r="ABV807" s="26"/>
      <c r="ABW807" s="26"/>
      <c r="ABX807" s="26"/>
      <c r="ABY807" s="26"/>
      <c r="ABZ807" s="26"/>
      <c r="ACA807" s="26"/>
      <c r="ACB807" s="26"/>
      <c r="ACC807" s="26"/>
      <c r="ACD807" s="26"/>
      <c r="ACE807" s="26"/>
      <c r="ACF807" s="26"/>
      <c r="ACG807" s="26"/>
      <c r="ACH807" s="26"/>
      <c r="ACI807" s="26"/>
      <c r="ACJ807" s="26"/>
      <c r="ACK807" s="26"/>
      <c r="ACL807" s="26"/>
      <c r="ACM807" s="26"/>
      <c r="ACN807" s="26"/>
      <c r="ACO807" s="26"/>
      <c r="ACP807" s="26"/>
      <c r="ACQ807" s="26"/>
      <c r="ACR807" s="26"/>
      <c r="ACS807" s="26"/>
      <c r="ACT807" s="26"/>
      <c r="ACU807" s="26"/>
      <c r="ACV807" s="26"/>
      <c r="ACW807" s="26"/>
      <c r="ACX807" s="26"/>
      <c r="ACY807" s="26"/>
      <c r="ACZ807" s="26"/>
      <c r="ADA807" s="26"/>
      <c r="ADB807" s="26"/>
      <c r="ADC807" s="26"/>
      <c r="ADD807" s="26"/>
      <c r="ADE807" s="26"/>
      <c r="ADF807" s="26"/>
      <c r="ADG807" s="26"/>
      <c r="ADH807" s="26"/>
      <c r="ADI807" s="26"/>
      <c r="ADJ807" s="26"/>
      <c r="ADK807" s="26"/>
      <c r="ADL807" s="26"/>
      <c r="ADM807" s="26"/>
      <c r="ADN807" s="26"/>
      <c r="ADO807" s="26"/>
      <c r="ADP807" s="26"/>
      <c r="ADQ807" s="26"/>
      <c r="ADR807" s="26"/>
      <c r="ADS807" s="26"/>
      <c r="ADT807" s="26"/>
      <c r="ADU807" s="26"/>
      <c r="ADV807" s="26"/>
      <c r="ADW807" s="26"/>
      <c r="ADX807" s="26"/>
      <c r="ADY807" s="26"/>
      <c r="ADZ807" s="26"/>
      <c r="AEA807" s="26"/>
      <c r="AEB807" s="26"/>
      <c r="AEC807" s="26"/>
      <c r="AED807" s="26"/>
      <c r="AEE807" s="26"/>
      <c r="AEF807" s="26"/>
      <c r="AEG807" s="26"/>
      <c r="AEH807" s="26"/>
      <c r="AEI807" s="26"/>
      <c r="AEJ807" s="26"/>
      <c r="AEK807" s="26"/>
      <c r="AEL807" s="26"/>
      <c r="AEM807" s="26"/>
      <c r="AEN807" s="26"/>
      <c r="AEO807" s="26"/>
      <c r="AEP807" s="26"/>
      <c r="AEQ807" s="26"/>
      <c r="AER807" s="26"/>
      <c r="AES807" s="26"/>
      <c r="AET807" s="26"/>
      <c r="AEU807" s="26"/>
      <c r="AEV807" s="26"/>
      <c r="AEW807" s="26"/>
      <c r="AEX807" s="26"/>
      <c r="AEY807" s="26"/>
      <c r="AEZ807" s="26"/>
      <c r="AFA807" s="26"/>
      <c r="AFB807" s="26"/>
      <c r="AFC807" s="26"/>
      <c r="AFD807" s="26"/>
      <c r="AFE807" s="26"/>
      <c r="AFF807" s="26"/>
      <c r="AFG807" s="26"/>
      <c r="AFH807" s="26"/>
      <c r="AFI807" s="26"/>
      <c r="AFJ807" s="26"/>
      <c r="AFK807" s="26"/>
      <c r="AFL807" s="26"/>
      <c r="AFM807" s="26"/>
      <c r="AFN807" s="26"/>
      <c r="AFO807" s="26"/>
      <c r="AFP807" s="26"/>
      <c r="AFQ807" s="26"/>
      <c r="AFR807" s="26"/>
      <c r="AFS807" s="26"/>
      <c r="AFT807" s="26"/>
      <c r="AFU807" s="26"/>
      <c r="AFV807" s="26"/>
      <c r="AFW807" s="26"/>
      <c r="AFX807" s="26"/>
      <c r="AFY807" s="26"/>
      <c r="AFZ807" s="26"/>
      <c r="AGA807" s="26"/>
      <c r="AGB807" s="26"/>
      <c r="AGC807" s="26"/>
      <c r="AGD807" s="26"/>
      <c r="AGE807" s="26"/>
      <c r="AGF807" s="26"/>
      <c r="AGG807" s="26"/>
      <c r="AGH807" s="26"/>
      <c r="AGI807" s="26"/>
      <c r="AGJ807" s="26"/>
      <c r="AGK807" s="26"/>
      <c r="AGL807" s="26"/>
      <c r="AGM807" s="26"/>
      <c r="AGN807" s="26"/>
      <c r="AGO807" s="26"/>
    </row>
    <row r="808" spans="371:873" x14ac:dyDescent="0.25">
      <c r="NG808" s="26"/>
      <c r="NH808" s="26"/>
      <c r="NI808" s="26"/>
      <c r="NJ808" s="26"/>
      <c r="NK808" s="26"/>
      <c r="NL808" s="26"/>
      <c r="NM808" s="26"/>
      <c r="NN808" s="26"/>
      <c r="NO808" s="26"/>
      <c r="NP808" s="26"/>
      <c r="NQ808" s="26"/>
      <c r="NR808" s="26"/>
      <c r="NS808" s="26"/>
      <c r="NT808" s="26"/>
      <c r="NU808" s="26"/>
      <c r="NV808" s="26"/>
      <c r="NW808" s="26"/>
      <c r="NX808" s="26"/>
      <c r="NY808" s="26"/>
      <c r="NZ808" s="26"/>
      <c r="OA808" s="26"/>
      <c r="OB808" s="26"/>
      <c r="OC808" s="26"/>
      <c r="OD808" s="26"/>
      <c r="OE808" s="26"/>
      <c r="OF808" s="26"/>
      <c r="OG808" s="26"/>
      <c r="OH808" s="26"/>
      <c r="OI808" s="26"/>
      <c r="OJ808" s="26"/>
      <c r="OK808" s="26"/>
      <c r="OL808" s="26"/>
      <c r="OM808" s="26"/>
      <c r="ON808" s="26"/>
      <c r="OO808" s="26"/>
      <c r="OP808" s="26"/>
      <c r="OQ808" s="26"/>
      <c r="OR808" s="26"/>
      <c r="OS808" s="26"/>
      <c r="OT808" s="26"/>
      <c r="OU808" s="26"/>
      <c r="OV808" s="26"/>
      <c r="OW808" s="26"/>
      <c r="OX808" s="26"/>
      <c r="OY808" s="26"/>
      <c r="OZ808" s="26"/>
      <c r="PA808" s="26"/>
      <c r="PB808" s="26"/>
      <c r="PC808" s="26"/>
      <c r="PD808" s="26"/>
      <c r="PE808" s="26"/>
      <c r="PF808" s="26"/>
      <c r="PG808" s="26"/>
      <c r="PH808" s="26"/>
      <c r="PI808" s="26"/>
      <c r="PJ808" s="26"/>
      <c r="PK808" s="26"/>
      <c r="PL808" s="26"/>
      <c r="PM808" s="26"/>
      <c r="PN808" s="26"/>
      <c r="PO808" s="26"/>
      <c r="PP808" s="26"/>
      <c r="PQ808" s="26"/>
      <c r="PR808" s="26"/>
      <c r="PS808" s="26"/>
      <c r="PT808" s="26"/>
      <c r="PU808" s="26"/>
      <c r="PV808" s="26"/>
      <c r="PW808" s="26"/>
      <c r="PX808" s="26"/>
      <c r="PY808" s="26"/>
      <c r="PZ808" s="26"/>
      <c r="QA808" s="26"/>
      <c r="QB808" s="26"/>
      <c r="QC808" s="26"/>
      <c r="QD808" s="26"/>
      <c r="QE808" s="26"/>
      <c r="QF808" s="26"/>
      <c r="QG808" s="26"/>
      <c r="QH808" s="26"/>
      <c r="QI808" s="26"/>
      <c r="QJ808" s="26"/>
      <c r="QK808" s="26"/>
      <c r="QL808" s="26"/>
      <c r="QM808" s="26"/>
      <c r="QN808" s="26"/>
      <c r="QO808" s="26"/>
      <c r="QP808" s="26"/>
      <c r="QQ808" s="26"/>
      <c r="QR808" s="26"/>
      <c r="QS808" s="26"/>
      <c r="QT808" s="26"/>
      <c r="QU808" s="26"/>
      <c r="QV808" s="26"/>
      <c r="QW808" s="26"/>
      <c r="QX808" s="26"/>
      <c r="QY808" s="26"/>
      <c r="QZ808" s="26"/>
      <c r="RA808" s="26"/>
      <c r="RB808" s="26"/>
      <c r="RC808" s="26"/>
      <c r="RD808" s="26"/>
      <c r="RE808" s="26"/>
      <c r="RF808" s="26"/>
      <c r="RG808" s="26"/>
      <c r="RH808" s="26"/>
      <c r="RI808" s="26"/>
      <c r="RJ808" s="26"/>
      <c r="RK808" s="26"/>
      <c r="RL808" s="26"/>
      <c r="RM808" s="26"/>
      <c r="RN808" s="26"/>
      <c r="RO808" s="26"/>
      <c r="RP808" s="26"/>
      <c r="RQ808" s="26"/>
      <c r="RR808" s="26"/>
      <c r="RS808" s="26"/>
      <c r="RT808" s="26"/>
      <c r="RU808" s="26"/>
      <c r="RV808" s="26"/>
      <c r="RW808" s="26"/>
      <c r="RX808" s="26"/>
      <c r="RY808" s="26"/>
      <c r="RZ808" s="26"/>
      <c r="SA808" s="26"/>
      <c r="SB808" s="26"/>
      <c r="SC808" s="26"/>
      <c r="SD808" s="26"/>
      <c r="SE808" s="26"/>
      <c r="SF808" s="26"/>
      <c r="SG808" s="26"/>
      <c r="SH808" s="26"/>
      <c r="SI808" s="26"/>
      <c r="SJ808" s="26"/>
      <c r="SK808" s="26"/>
      <c r="SL808" s="26"/>
      <c r="SM808" s="26"/>
      <c r="SN808" s="26"/>
      <c r="SO808" s="26"/>
      <c r="SP808" s="26"/>
      <c r="AAV808" s="26"/>
      <c r="AAW808" s="26"/>
      <c r="AAX808" s="26"/>
      <c r="AAY808" s="26"/>
      <c r="AAZ808" s="26"/>
      <c r="ABA808" s="26"/>
      <c r="ABB808" s="26"/>
      <c r="ABC808" s="26"/>
      <c r="ABD808" s="26"/>
      <c r="ABE808" s="26"/>
      <c r="ABF808" s="26"/>
      <c r="ABG808" s="26"/>
      <c r="ABH808" s="26"/>
      <c r="ABI808" s="26"/>
      <c r="ABJ808" s="26"/>
      <c r="ABK808" s="26"/>
      <c r="ABL808" s="26"/>
      <c r="ABM808" s="26"/>
      <c r="ABN808" s="26"/>
      <c r="ABO808" s="26"/>
      <c r="ABP808" s="26"/>
      <c r="ABQ808" s="26"/>
      <c r="ABR808" s="26"/>
      <c r="ABS808" s="26"/>
      <c r="ABT808" s="26"/>
      <c r="ABU808" s="26"/>
      <c r="ABV808" s="26"/>
      <c r="ABW808" s="26"/>
      <c r="ABX808" s="26"/>
      <c r="ABY808" s="26"/>
      <c r="ABZ808" s="26"/>
      <c r="ACA808" s="26"/>
      <c r="ACB808" s="26"/>
      <c r="ACC808" s="26"/>
      <c r="ACD808" s="26"/>
      <c r="ACE808" s="26"/>
      <c r="ACF808" s="26"/>
      <c r="ACG808" s="26"/>
      <c r="ACH808" s="26"/>
      <c r="ACI808" s="26"/>
      <c r="ACJ808" s="26"/>
      <c r="ACK808" s="26"/>
      <c r="ACL808" s="26"/>
      <c r="ACM808" s="26"/>
      <c r="ACN808" s="26"/>
      <c r="ACO808" s="26"/>
      <c r="ACP808" s="26"/>
      <c r="ACQ808" s="26"/>
      <c r="ACR808" s="26"/>
      <c r="ACS808" s="26"/>
      <c r="ACT808" s="26"/>
      <c r="ACU808" s="26"/>
      <c r="ACV808" s="26"/>
      <c r="ACW808" s="26"/>
      <c r="ACX808" s="26"/>
      <c r="ACY808" s="26"/>
      <c r="ACZ808" s="26"/>
      <c r="ADA808" s="26"/>
      <c r="ADB808" s="26"/>
      <c r="ADC808" s="26"/>
      <c r="ADD808" s="26"/>
      <c r="ADE808" s="26"/>
      <c r="ADF808" s="26"/>
      <c r="ADG808" s="26"/>
      <c r="ADH808" s="26"/>
      <c r="ADI808" s="26"/>
      <c r="ADJ808" s="26"/>
      <c r="ADK808" s="26"/>
      <c r="ADL808" s="26"/>
      <c r="ADM808" s="26"/>
      <c r="ADN808" s="26"/>
      <c r="ADO808" s="26"/>
      <c r="ADP808" s="26"/>
      <c r="ADQ808" s="26"/>
      <c r="ADR808" s="26"/>
      <c r="ADS808" s="26"/>
      <c r="ADT808" s="26"/>
      <c r="ADU808" s="26"/>
      <c r="ADV808" s="26"/>
      <c r="ADW808" s="26"/>
      <c r="ADX808" s="26"/>
      <c r="ADY808" s="26"/>
      <c r="ADZ808" s="26"/>
      <c r="AEA808" s="26"/>
      <c r="AEB808" s="26"/>
      <c r="AEC808" s="26"/>
      <c r="AED808" s="26"/>
      <c r="AEE808" s="26"/>
      <c r="AEF808" s="26"/>
      <c r="AEG808" s="26"/>
      <c r="AEH808" s="26"/>
      <c r="AEI808" s="26"/>
      <c r="AEJ808" s="26"/>
      <c r="AEK808" s="26"/>
      <c r="AEL808" s="26"/>
      <c r="AEM808" s="26"/>
      <c r="AEN808" s="26"/>
      <c r="AEO808" s="26"/>
      <c r="AEP808" s="26"/>
      <c r="AEQ808" s="26"/>
      <c r="AER808" s="26"/>
      <c r="AES808" s="26"/>
      <c r="AET808" s="26"/>
      <c r="AEU808" s="26"/>
      <c r="AEV808" s="26"/>
      <c r="AEW808" s="26"/>
      <c r="AEX808" s="26"/>
      <c r="AEY808" s="26"/>
      <c r="AEZ808" s="26"/>
      <c r="AFA808" s="26"/>
      <c r="AFB808" s="26"/>
      <c r="AFC808" s="26"/>
      <c r="AFD808" s="26"/>
      <c r="AFE808" s="26"/>
      <c r="AFF808" s="26"/>
      <c r="AFG808" s="26"/>
      <c r="AFH808" s="26"/>
      <c r="AFI808" s="26"/>
      <c r="AFJ808" s="26"/>
      <c r="AFK808" s="26"/>
      <c r="AFL808" s="26"/>
      <c r="AFM808" s="26"/>
      <c r="AFN808" s="26"/>
      <c r="AFO808" s="26"/>
      <c r="AFP808" s="26"/>
      <c r="AFQ808" s="26"/>
      <c r="AFR808" s="26"/>
      <c r="AFS808" s="26"/>
      <c r="AFT808" s="26"/>
      <c r="AFU808" s="26"/>
      <c r="AFV808" s="26"/>
      <c r="AFW808" s="26"/>
      <c r="AFX808" s="26"/>
      <c r="AFY808" s="26"/>
      <c r="AFZ808" s="26"/>
      <c r="AGA808" s="26"/>
      <c r="AGB808" s="26"/>
      <c r="AGC808" s="26"/>
      <c r="AGD808" s="26"/>
      <c r="AGE808" s="26"/>
      <c r="AGF808" s="26"/>
      <c r="AGG808" s="26"/>
      <c r="AGH808" s="26"/>
      <c r="AGI808" s="26"/>
      <c r="AGJ808" s="26"/>
      <c r="AGK808" s="26"/>
      <c r="AGL808" s="26"/>
      <c r="AGM808" s="26"/>
      <c r="AGN808" s="26"/>
      <c r="AGO808" s="26"/>
    </row>
    <row r="809" spans="371:873" x14ac:dyDescent="0.25">
      <c r="NG809" s="26"/>
      <c r="NH809" s="26"/>
      <c r="NI809" s="26"/>
      <c r="NJ809" s="26"/>
      <c r="NK809" s="26"/>
      <c r="NL809" s="26"/>
      <c r="NM809" s="26"/>
      <c r="NN809" s="26"/>
      <c r="NO809" s="26"/>
      <c r="NP809" s="26"/>
      <c r="NQ809" s="26"/>
      <c r="NR809" s="26"/>
      <c r="NS809" s="26"/>
      <c r="NT809" s="26"/>
      <c r="NU809" s="26"/>
      <c r="NV809" s="26"/>
      <c r="NW809" s="26"/>
      <c r="NX809" s="26"/>
      <c r="NY809" s="26"/>
      <c r="NZ809" s="26"/>
      <c r="OA809" s="26"/>
      <c r="OB809" s="26"/>
      <c r="OC809" s="26"/>
      <c r="OD809" s="26"/>
      <c r="OE809" s="26"/>
      <c r="OF809" s="26"/>
      <c r="OG809" s="26"/>
      <c r="OH809" s="26"/>
      <c r="OI809" s="26"/>
      <c r="OJ809" s="26"/>
      <c r="OK809" s="26"/>
      <c r="OL809" s="26"/>
      <c r="OM809" s="26"/>
      <c r="ON809" s="26"/>
      <c r="OO809" s="26"/>
      <c r="OP809" s="26"/>
      <c r="OQ809" s="26"/>
      <c r="OR809" s="26"/>
      <c r="OS809" s="26"/>
      <c r="OT809" s="26"/>
      <c r="OU809" s="26"/>
      <c r="OV809" s="26"/>
      <c r="OW809" s="26"/>
      <c r="OX809" s="26"/>
      <c r="OY809" s="26"/>
      <c r="OZ809" s="26"/>
      <c r="PA809" s="26"/>
      <c r="PB809" s="26"/>
      <c r="PC809" s="26"/>
      <c r="PD809" s="26"/>
      <c r="PE809" s="26"/>
      <c r="PF809" s="26"/>
      <c r="PG809" s="26"/>
      <c r="PH809" s="26"/>
      <c r="PI809" s="26"/>
      <c r="PJ809" s="26"/>
      <c r="PK809" s="26"/>
      <c r="PL809" s="26"/>
      <c r="PM809" s="26"/>
      <c r="PN809" s="26"/>
      <c r="PO809" s="26"/>
      <c r="PP809" s="26"/>
      <c r="PQ809" s="26"/>
      <c r="PR809" s="26"/>
      <c r="PS809" s="26"/>
      <c r="PT809" s="26"/>
      <c r="PU809" s="26"/>
      <c r="PV809" s="26"/>
      <c r="PW809" s="26"/>
      <c r="PX809" s="26"/>
      <c r="PY809" s="26"/>
      <c r="PZ809" s="26"/>
      <c r="QA809" s="26"/>
      <c r="QB809" s="26"/>
      <c r="QC809" s="26"/>
      <c r="QD809" s="26"/>
      <c r="QE809" s="26"/>
      <c r="QF809" s="26"/>
      <c r="QG809" s="26"/>
      <c r="QH809" s="26"/>
      <c r="QI809" s="26"/>
      <c r="QJ809" s="26"/>
      <c r="QK809" s="26"/>
      <c r="QL809" s="26"/>
      <c r="QM809" s="26"/>
      <c r="QN809" s="26"/>
      <c r="QO809" s="26"/>
      <c r="QP809" s="26"/>
      <c r="QQ809" s="26"/>
      <c r="QR809" s="26"/>
      <c r="QS809" s="26"/>
      <c r="QT809" s="26"/>
      <c r="QU809" s="26"/>
      <c r="QV809" s="26"/>
      <c r="QW809" s="26"/>
      <c r="QX809" s="26"/>
      <c r="QY809" s="26"/>
      <c r="QZ809" s="26"/>
      <c r="RA809" s="26"/>
      <c r="RB809" s="26"/>
      <c r="RC809" s="26"/>
      <c r="RD809" s="26"/>
      <c r="RE809" s="26"/>
      <c r="RF809" s="26"/>
      <c r="RG809" s="26"/>
      <c r="RH809" s="26"/>
      <c r="RI809" s="26"/>
      <c r="RJ809" s="26"/>
      <c r="RK809" s="26"/>
      <c r="RL809" s="26"/>
      <c r="RM809" s="26"/>
      <c r="RN809" s="26"/>
      <c r="RO809" s="26"/>
      <c r="RP809" s="26"/>
      <c r="RQ809" s="26"/>
      <c r="RR809" s="26"/>
      <c r="RS809" s="26"/>
      <c r="RT809" s="26"/>
      <c r="RU809" s="26"/>
      <c r="RV809" s="26"/>
      <c r="RW809" s="26"/>
      <c r="RX809" s="26"/>
      <c r="RY809" s="26"/>
      <c r="RZ809" s="26"/>
      <c r="SA809" s="26"/>
      <c r="SB809" s="26"/>
      <c r="SC809" s="26"/>
      <c r="SD809" s="26"/>
      <c r="SE809" s="26"/>
      <c r="SF809" s="26"/>
      <c r="SG809" s="26"/>
      <c r="SH809" s="26"/>
      <c r="SI809" s="26"/>
      <c r="SJ809" s="26"/>
      <c r="SK809" s="26"/>
      <c r="SL809" s="26"/>
      <c r="SM809" s="26"/>
      <c r="SN809" s="26"/>
      <c r="SO809" s="26"/>
      <c r="SP809" s="26"/>
      <c r="AAV809" s="26"/>
      <c r="AAW809" s="26"/>
      <c r="AAX809" s="26"/>
      <c r="AAY809" s="26"/>
      <c r="AAZ809" s="26"/>
      <c r="ABA809" s="26"/>
      <c r="ABB809" s="26"/>
      <c r="ABC809" s="26"/>
      <c r="ABD809" s="26"/>
      <c r="ABE809" s="26"/>
      <c r="ABF809" s="26"/>
      <c r="ABG809" s="26"/>
      <c r="ABH809" s="26"/>
      <c r="ABI809" s="26"/>
      <c r="ABJ809" s="26"/>
      <c r="ABK809" s="26"/>
      <c r="ABL809" s="26"/>
      <c r="ABM809" s="26"/>
      <c r="ABN809" s="26"/>
      <c r="ABO809" s="26"/>
      <c r="ABP809" s="26"/>
      <c r="ABQ809" s="26"/>
      <c r="ABR809" s="26"/>
      <c r="ABS809" s="26"/>
      <c r="ABT809" s="26"/>
      <c r="ABU809" s="26"/>
      <c r="ABV809" s="26"/>
      <c r="ABW809" s="26"/>
      <c r="ABX809" s="26"/>
      <c r="ABY809" s="26"/>
      <c r="ABZ809" s="26"/>
      <c r="ACA809" s="26"/>
      <c r="ACB809" s="26"/>
      <c r="ACC809" s="26"/>
      <c r="ACD809" s="26"/>
      <c r="ACE809" s="26"/>
      <c r="ACF809" s="26"/>
      <c r="ACG809" s="26"/>
      <c r="ACH809" s="26"/>
      <c r="ACI809" s="26"/>
      <c r="ACJ809" s="26"/>
      <c r="ACK809" s="26"/>
      <c r="ACL809" s="26"/>
      <c r="ACM809" s="26"/>
      <c r="ACN809" s="26"/>
      <c r="ACO809" s="26"/>
      <c r="ACP809" s="26"/>
      <c r="ACQ809" s="26"/>
      <c r="ACR809" s="26"/>
      <c r="ACS809" s="26"/>
      <c r="ACT809" s="26"/>
      <c r="ACU809" s="26"/>
      <c r="ACV809" s="26"/>
      <c r="ACW809" s="26"/>
      <c r="ACX809" s="26"/>
      <c r="ACY809" s="26"/>
      <c r="ACZ809" s="26"/>
      <c r="ADA809" s="26"/>
      <c r="ADB809" s="26"/>
      <c r="ADC809" s="26"/>
      <c r="ADD809" s="26"/>
      <c r="ADE809" s="26"/>
      <c r="ADF809" s="26"/>
      <c r="ADG809" s="26"/>
      <c r="ADH809" s="26"/>
      <c r="ADI809" s="26"/>
      <c r="ADJ809" s="26"/>
      <c r="ADK809" s="26"/>
      <c r="ADL809" s="26"/>
      <c r="ADM809" s="26"/>
      <c r="ADN809" s="26"/>
      <c r="ADO809" s="26"/>
      <c r="ADP809" s="26"/>
      <c r="ADQ809" s="26"/>
      <c r="ADR809" s="26"/>
      <c r="ADS809" s="26"/>
      <c r="ADT809" s="26"/>
      <c r="ADU809" s="26"/>
      <c r="ADV809" s="26"/>
      <c r="ADW809" s="26"/>
      <c r="ADX809" s="26"/>
      <c r="ADY809" s="26"/>
      <c r="ADZ809" s="26"/>
      <c r="AEA809" s="26"/>
      <c r="AEB809" s="26"/>
      <c r="AEC809" s="26"/>
      <c r="AED809" s="26"/>
      <c r="AEE809" s="26"/>
      <c r="AEF809" s="26"/>
      <c r="AEG809" s="26"/>
      <c r="AEH809" s="26"/>
      <c r="AEI809" s="26"/>
      <c r="AEJ809" s="26"/>
      <c r="AEK809" s="26"/>
      <c r="AEL809" s="26"/>
      <c r="AEM809" s="26"/>
      <c r="AEN809" s="26"/>
      <c r="AEO809" s="26"/>
      <c r="AEP809" s="26"/>
      <c r="AEQ809" s="26"/>
      <c r="AER809" s="26"/>
      <c r="AES809" s="26"/>
      <c r="AET809" s="26"/>
      <c r="AEU809" s="26"/>
      <c r="AEV809" s="26"/>
      <c r="AEW809" s="26"/>
      <c r="AEX809" s="26"/>
      <c r="AEY809" s="26"/>
      <c r="AEZ809" s="26"/>
      <c r="AFA809" s="26"/>
      <c r="AFB809" s="26"/>
      <c r="AFC809" s="26"/>
      <c r="AFD809" s="26"/>
      <c r="AFE809" s="26"/>
      <c r="AFF809" s="26"/>
      <c r="AFG809" s="26"/>
      <c r="AFH809" s="26"/>
      <c r="AFI809" s="26"/>
      <c r="AFJ809" s="26"/>
      <c r="AFK809" s="26"/>
      <c r="AFL809" s="26"/>
      <c r="AFM809" s="26"/>
      <c r="AFN809" s="26"/>
      <c r="AFO809" s="26"/>
      <c r="AFP809" s="26"/>
      <c r="AFQ809" s="26"/>
      <c r="AFR809" s="26"/>
      <c r="AFS809" s="26"/>
      <c r="AFT809" s="26"/>
      <c r="AFU809" s="26"/>
      <c r="AFV809" s="26"/>
      <c r="AFW809" s="26"/>
      <c r="AFX809" s="26"/>
      <c r="AFY809" s="26"/>
      <c r="AFZ809" s="26"/>
      <c r="AGA809" s="26"/>
      <c r="AGB809" s="26"/>
      <c r="AGC809" s="26"/>
      <c r="AGD809" s="26"/>
      <c r="AGE809" s="26"/>
      <c r="AGF809" s="26"/>
      <c r="AGG809" s="26"/>
      <c r="AGH809" s="26"/>
      <c r="AGI809" s="26"/>
      <c r="AGJ809" s="26"/>
      <c r="AGK809" s="26"/>
      <c r="AGL809" s="26"/>
      <c r="AGM809" s="26"/>
      <c r="AGN809" s="26"/>
      <c r="AGO809" s="26"/>
    </row>
    <row r="810" spans="371:873" x14ac:dyDescent="0.25">
      <c r="NG810" s="26"/>
      <c r="NH810" s="26"/>
      <c r="NI810" s="26"/>
      <c r="NJ810" s="26"/>
      <c r="NK810" s="26"/>
      <c r="NL810" s="26"/>
      <c r="NM810" s="26"/>
      <c r="NN810" s="26"/>
      <c r="NO810" s="26"/>
      <c r="NP810" s="26"/>
      <c r="NQ810" s="26"/>
      <c r="NR810" s="26"/>
      <c r="NS810" s="26"/>
      <c r="NT810" s="26"/>
      <c r="NU810" s="26"/>
      <c r="NV810" s="26"/>
      <c r="NW810" s="26"/>
      <c r="NX810" s="26"/>
      <c r="NY810" s="26"/>
      <c r="NZ810" s="26"/>
      <c r="OA810" s="26"/>
      <c r="OB810" s="26"/>
      <c r="OC810" s="26"/>
      <c r="OD810" s="26"/>
      <c r="OE810" s="26"/>
      <c r="OF810" s="26"/>
      <c r="OG810" s="26"/>
      <c r="OH810" s="26"/>
      <c r="OI810" s="26"/>
      <c r="OJ810" s="26"/>
      <c r="OK810" s="26"/>
      <c r="OL810" s="26"/>
      <c r="OM810" s="26"/>
      <c r="ON810" s="26"/>
      <c r="OO810" s="26"/>
      <c r="OP810" s="26"/>
      <c r="OQ810" s="26"/>
      <c r="OR810" s="26"/>
      <c r="OS810" s="26"/>
      <c r="OT810" s="26"/>
      <c r="OU810" s="26"/>
      <c r="OV810" s="26"/>
      <c r="OW810" s="26"/>
      <c r="OX810" s="26"/>
      <c r="OY810" s="26"/>
      <c r="OZ810" s="26"/>
      <c r="PA810" s="26"/>
      <c r="PB810" s="26"/>
      <c r="PC810" s="26"/>
      <c r="PD810" s="26"/>
      <c r="PE810" s="26"/>
      <c r="PF810" s="26"/>
      <c r="PG810" s="26"/>
      <c r="PH810" s="26"/>
      <c r="PI810" s="26"/>
      <c r="PJ810" s="26"/>
      <c r="PK810" s="26"/>
      <c r="PL810" s="26"/>
      <c r="PM810" s="26"/>
      <c r="PN810" s="26"/>
      <c r="PO810" s="26"/>
      <c r="PP810" s="26"/>
      <c r="PQ810" s="26"/>
      <c r="PR810" s="26"/>
      <c r="PS810" s="26"/>
      <c r="PT810" s="26"/>
      <c r="PU810" s="26"/>
      <c r="PV810" s="26"/>
      <c r="PW810" s="26"/>
      <c r="PX810" s="26"/>
      <c r="PY810" s="26"/>
      <c r="PZ810" s="26"/>
      <c r="QA810" s="26"/>
      <c r="QB810" s="26"/>
      <c r="QC810" s="26"/>
      <c r="QD810" s="26"/>
      <c r="QE810" s="26"/>
      <c r="QF810" s="26"/>
      <c r="QG810" s="26"/>
      <c r="QH810" s="26"/>
      <c r="QI810" s="26"/>
      <c r="QJ810" s="26"/>
      <c r="QK810" s="26"/>
      <c r="QL810" s="26"/>
      <c r="QM810" s="26"/>
      <c r="QN810" s="26"/>
      <c r="QO810" s="26"/>
      <c r="QP810" s="26"/>
      <c r="QQ810" s="26"/>
      <c r="QR810" s="26"/>
      <c r="QS810" s="26"/>
      <c r="QT810" s="26"/>
      <c r="QU810" s="26"/>
      <c r="QV810" s="26"/>
      <c r="QW810" s="26"/>
      <c r="QX810" s="26"/>
      <c r="QY810" s="26"/>
      <c r="QZ810" s="26"/>
      <c r="RA810" s="26"/>
      <c r="RB810" s="26"/>
      <c r="RC810" s="26"/>
      <c r="RD810" s="26"/>
      <c r="RE810" s="26"/>
      <c r="RF810" s="26"/>
      <c r="RG810" s="26"/>
      <c r="RH810" s="26"/>
      <c r="RI810" s="26"/>
      <c r="RJ810" s="26"/>
      <c r="RK810" s="26"/>
      <c r="RL810" s="26"/>
      <c r="RM810" s="26"/>
      <c r="RN810" s="26"/>
      <c r="RO810" s="26"/>
      <c r="RP810" s="26"/>
      <c r="RQ810" s="26"/>
      <c r="RR810" s="26"/>
      <c r="RS810" s="26"/>
      <c r="RT810" s="26"/>
      <c r="RU810" s="26"/>
      <c r="RV810" s="26"/>
      <c r="RW810" s="26"/>
      <c r="RX810" s="26"/>
      <c r="RY810" s="26"/>
      <c r="RZ810" s="26"/>
      <c r="SA810" s="26"/>
      <c r="SB810" s="26"/>
      <c r="SC810" s="26"/>
      <c r="SD810" s="26"/>
      <c r="SE810" s="26"/>
      <c r="SF810" s="26"/>
      <c r="SG810" s="26"/>
      <c r="SH810" s="26"/>
      <c r="SI810" s="26"/>
      <c r="SJ810" s="26"/>
      <c r="SK810" s="26"/>
      <c r="SL810" s="26"/>
      <c r="SM810" s="26"/>
      <c r="SN810" s="26"/>
      <c r="SO810" s="26"/>
      <c r="SP810" s="26"/>
      <c r="AAV810" s="26"/>
      <c r="AAW810" s="26"/>
      <c r="AAX810" s="26"/>
      <c r="AAY810" s="26"/>
      <c r="AAZ810" s="26"/>
      <c r="ABA810" s="26"/>
      <c r="ABB810" s="26"/>
      <c r="ABC810" s="26"/>
      <c r="ABD810" s="26"/>
      <c r="ABE810" s="26"/>
      <c r="ABF810" s="26"/>
      <c r="ABG810" s="26"/>
      <c r="ABH810" s="26"/>
      <c r="ABI810" s="26"/>
      <c r="ABJ810" s="26"/>
      <c r="ABK810" s="26"/>
      <c r="ABL810" s="26"/>
      <c r="ABM810" s="26"/>
      <c r="ABN810" s="26"/>
      <c r="ABO810" s="26"/>
      <c r="ABP810" s="26"/>
      <c r="ABQ810" s="26"/>
      <c r="ABR810" s="26"/>
      <c r="ABS810" s="26"/>
      <c r="ABT810" s="26"/>
      <c r="ABU810" s="26"/>
      <c r="ABV810" s="26"/>
      <c r="ABW810" s="26"/>
      <c r="ABX810" s="26"/>
      <c r="ABY810" s="26"/>
      <c r="ABZ810" s="26"/>
      <c r="ACA810" s="26"/>
      <c r="ACB810" s="26"/>
      <c r="ACC810" s="26"/>
      <c r="ACD810" s="26"/>
      <c r="ACE810" s="26"/>
      <c r="ACF810" s="26"/>
      <c r="ACG810" s="26"/>
      <c r="ACH810" s="26"/>
      <c r="ACI810" s="26"/>
      <c r="ACJ810" s="26"/>
      <c r="ACK810" s="26"/>
      <c r="ACL810" s="26"/>
      <c r="ACM810" s="26"/>
      <c r="ACN810" s="26"/>
      <c r="ACO810" s="26"/>
      <c r="ACP810" s="26"/>
      <c r="ACQ810" s="26"/>
      <c r="ACR810" s="26"/>
      <c r="ACS810" s="26"/>
      <c r="ACT810" s="26"/>
      <c r="ACU810" s="26"/>
      <c r="ACV810" s="26"/>
      <c r="ACW810" s="26"/>
      <c r="ACX810" s="26"/>
      <c r="ACY810" s="26"/>
      <c r="ACZ810" s="26"/>
      <c r="ADA810" s="26"/>
      <c r="ADB810" s="26"/>
      <c r="ADC810" s="26"/>
      <c r="ADD810" s="26"/>
      <c r="ADE810" s="26"/>
      <c r="ADF810" s="26"/>
      <c r="ADG810" s="26"/>
      <c r="ADH810" s="26"/>
      <c r="ADI810" s="26"/>
      <c r="ADJ810" s="26"/>
      <c r="ADK810" s="26"/>
      <c r="ADL810" s="26"/>
      <c r="ADM810" s="26"/>
      <c r="ADN810" s="26"/>
      <c r="ADO810" s="26"/>
      <c r="ADP810" s="26"/>
      <c r="ADQ810" s="26"/>
      <c r="ADR810" s="26"/>
      <c r="ADS810" s="26"/>
      <c r="ADT810" s="26"/>
      <c r="ADU810" s="26"/>
      <c r="ADV810" s="26"/>
      <c r="ADW810" s="26"/>
      <c r="ADX810" s="26"/>
      <c r="ADY810" s="26"/>
      <c r="ADZ810" s="26"/>
      <c r="AEA810" s="26"/>
      <c r="AEB810" s="26"/>
      <c r="AEC810" s="26"/>
      <c r="AED810" s="26"/>
      <c r="AEE810" s="26"/>
      <c r="AEF810" s="26"/>
      <c r="AEG810" s="26"/>
      <c r="AEH810" s="26"/>
      <c r="AEI810" s="26"/>
      <c r="AEJ810" s="26"/>
      <c r="AEK810" s="26"/>
      <c r="AEL810" s="26"/>
      <c r="AEM810" s="26"/>
      <c r="AEN810" s="26"/>
      <c r="AEO810" s="26"/>
      <c r="AEP810" s="26"/>
      <c r="AEQ810" s="26"/>
      <c r="AER810" s="26"/>
      <c r="AES810" s="26"/>
      <c r="AET810" s="26"/>
      <c r="AEU810" s="26"/>
      <c r="AEV810" s="26"/>
      <c r="AEW810" s="26"/>
      <c r="AEX810" s="26"/>
      <c r="AEY810" s="26"/>
      <c r="AEZ810" s="26"/>
      <c r="AFA810" s="26"/>
      <c r="AFB810" s="26"/>
      <c r="AFC810" s="26"/>
      <c r="AFD810" s="26"/>
      <c r="AFE810" s="26"/>
      <c r="AFF810" s="26"/>
      <c r="AFG810" s="26"/>
      <c r="AFH810" s="26"/>
      <c r="AFI810" s="26"/>
      <c r="AFJ810" s="26"/>
      <c r="AFK810" s="26"/>
      <c r="AFL810" s="26"/>
      <c r="AFM810" s="26"/>
      <c r="AFN810" s="26"/>
      <c r="AFO810" s="26"/>
      <c r="AFP810" s="26"/>
      <c r="AFQ810" s="26"/>
      <c r="AFR810" s="26"/>
      <c r="AFS810" s="26"/>
      <c r="AFT810" s="26"/>
      <c r="AFU810" s="26"/>
      <c r="AFV810" s="26"/>
      <c r="AFW810" s="26"/>
      <c r="AFX810" s="26"/>
      <c r="AFY810" s="26"/>
      <c r="AFZ810" s="26"/>
      <c r="AGA810" s="26"/>
      <c r="AGB810" s="26"/>
      <c r="AGC810" s="26"/>
      <c r="AGD810" s="26"/>
      <c r="AGE810" s="26"/>
      <c r="AGF810" s="26"/>
      <c r="AGG810" s="26"/>
      <c r="AGH810" s="26"/>
      <c r="AGI810" s="26"/>
      <c r="AGJ810" s="26"/>
      <c r="AGK810" s="26"/>
      <c r="AGL810" s="26"/>
      <c r="AGM810" s="26"/>
      <c r="AGN810" s="26"/>
      <c r="AGO810" s="26"/>
    </row>
    <row r="811" spans="371:873" x14ac:dyDescent="0.25">
      <c r="NG811" s="26"/>
      <c r="NH811" s="26"/>
      <c r="NI811" s="26"/>
      <c r="NJ811" s="26"/>
      <c r="NK811" s="26"/>
      <c r="NL811" s="26"/>
      <c r="NM811" s="26"/>
      <c r="NN811" s="26"/>
      <c r="NO811" s="26"/>
      <c r="NP811" s="26"/>
      <c r="NQ811" s="26"/>
      <c r="NR811" s="26"/>
      <c r="NS811" s="26"/>
      <c r="NT811" s="26"/>
      <c r="NU811" s="26"/>
      <c r="NV811" s="26"/>
      <c r="NW811" s="26"/>
      <c r="NX811" s="26"/>
      <c r="NY811" s="26"/>
      <c r="NZ811" s="26"/>
      <c r="OA811" s="26"/>
      <c r="OB811" s="26"/>
      <c r="OC811" s="26"/>
      <c r="OD811" s="26"/>
      <c r="OE811" s="26"/>
      <c r="OF811" s="26"/>
      <c r="OG811" s="26"/>
      <c r="OH811" s="26"/>
      <c r="OI811" s="26"/>
      <c r="OJ811" s="26"/>
      <c r="OK811" s="26"/>
      <c r="OL811" s="26"/>
      <c r="OM811" s="26"/>
      <c r="ON811" s="26"/>
      <c r="OO811" s="26"/>
      <c r="OP811" s="26"/>
      <c r="OQ811" s="26"/>
      <c r="OR811" s="26"/>
      <c r="OS811" s="26"/>
      <c r="OT811" s="26"/>
      <c r="OU811" s="26"/>
      <c r="OV811" s="26"/>
      <c r="OW811" s="26"/>
      <c r="OX811" s="26"/>
      <c r="OY811" s="26"/>
      <c r="OZ811" s="26"/>
      <c r="PA811" s="26"/>
      <c r="PB811" s="26"/>
      <c r="PC811" s="26"/>
      <c r="PD811" s="26"/>
      <c r="PE811" s="26"/>
      <c r="PF811" s="26"/>
      <c r="PG811" s="26"/>
      <c r="PH811" s="26"/>
      <c r="PI811" s="26"/>
      <c r="PJ811" s="26"/>
      <c r="PK811" s="26"/>
      <c r="PL811" s="26"/>
      <c r="PM811" s="26"/>
      <c r="PN811" s="26"/>
      <c r="PO811" s="26"/>
      <c r="PP811" s="26"/>
      <c r="PQ811" s="26"/>
      <c r="PR811" s="26"/>
      <c r="PS811" s="26"/>
      <c r="PT811" s="26"/>
      <c r="PU811" s="26"/>
      <c r="PV811" s="26"/>
      <c r="PW811" s="26"/>
      <c r="PX811" s="26"/>
      <c r="PY811" s="26"/>
      <c r="PZ811" s="26"/>
      <c r="QA811" s="26"/>
      <c r="QB811" s="26"/>
      <c r="QC811" s="26"/>
      <c r="QD811" s="26"/>
      <c r="QE811" s="26"/>
      <c r="QF811" s="26"/>
      <c r="QG811" s="26"/>
      <c r="QH811" s="26"/>
      <c r="QI811" s="26"/>
      <c r="QJ811" s="26"/>
      <c r="QK811" s="26"/>
      <c r="QL811" s="26"/>
      <c r="QM811" s="26"/>
      <c r="QN811" s="26"/>
      <c r="QO811" s="26"/>
      <c r="QP811" s="26"/>
      <c r="QQ811" s="26"/>
      <c r="QR811" s="26"/>
      <c r="QS811" s="26"/>
      <c r="QT811" s="26"/>
      <c r="QU811" s="26"/>
      <c r="QV811" s="26"/>
      <c r="QW811" s="26"/>
      <c r="QX811" s="26"/>
      <c r="QY811" s="26"/>
      <c r="QZ811" s="26"/>
      <c r="RA811" s="26"/>
      <c r="RB811" s="26"/>
      <c r="RC811" s="26"/>
      <c r="RD811" s="26"/>
      <c r="RE811" s="26"/>
      <c r="RF811" s="26"/>
      <c r="RG811" s="26"/>
      <c r="RH811" s="26"/>
      <c r="RI811" s="26"/>
      <c r="RJ811" s="26"/>
      <c r="RK811" s="26"/>
      <c r="RL811" s="26"/>
      <c r="RM811" s="26"/>
      <c r="RN811" s="26"/>
      <c r="RO811" s="26"/>
      <c r="RP811" s="26"/>
      <c r="RQ811" s="26"/>
      <c r="RR811" s="26"/>
      <c r="RS811" s="26"/>
      <c r="RT811" s="26"/>
      <c r="RU811" s="26"/>
      <c r="RV811" s="26"/>
      <c r="RW811" s="26"/>
      <c r="RX811" s="26"/>
      <c r="RY811" s="26"/>
      <c r="RZ811" s="26"/>
      <c r="SA811" s="26"/>
      <c r="SB811" s="26"/>
      <c r="SC811" s="26"/>
      <c r="SD811" s="26"/>
      <c r="SE811" s="26"/>
      <c r="SF811" s="26"/>
      <c r="SG811" s="26"/>
      <c r="SH811" s="26"/>
      <c r="SI811" s="26"/>
      <c r="SJ811" s="26"/>
      <c r="SK811" s="26"/>
      <c r="SL811" s="26"/>
      <c r="SM811" s="26"/>
      <c r="SN811" s="26"/>
      <c r="SO811" s="26"/>
      <c r="SP811" s="26"/>
      <c r="AAV811" s="26"/>
      <c r="AAW811" s="26"/>
      <c r="AAX811" s="26"/>
      <c r="AAY811" s="26"/>
      <c r="AAZ811" s="26"/>
      <c r="ABA811" s="26"/>
      <c r="ABB811" s="26"/>
      <c r="ABC811" s="26"/>
      <c r="ABD811" s="26"/>
      <c r="ABE811" s="26"/>
      <c r="ABF811" s="26"/>
      <c r="ABG811" s="26"/>
      <c r="ABH811" s="26"/>
      <c r="ABI811" s="26"/>
      <c r="ABJ811" s="26"/>
      <c r="ABK811" s="26"/>
      <c r="ABL811" s="26"/>
      <c r="ABM811" s="26"/>
      <c r="ABN811" s="26"/>
      <c r="ABO811" s="26"/>
      <c r="ABP811" s="26"/>
      <c r="ABQ811" s="26"/>
      <c r="ABR811" s="26"/>
      <c r="ABS811" s="26"/>
      <c r="ABT811" s="26"/>
      <c r="ABU811" s="26"/>
      <c r="ABV811" s="26"/>
      <c r="ABW811" s="26"/>
      <c r="ABX811" s="26"/>
      <c r="ABY811" s="26"/>
      <c r="ABZ811" s="26"/>
      <c r="ACA811" s="26"/>
      <c r="ACB811" s="26"/>
      <c r="ACC811" s="26"/>
      <c r="ACD811" s="26"/>
      <c r="ACE811" s="26"/>
      <c r="ACF811" s="26"/>
      <c r="ACG811" s="26"/>
      <c r="ACH811" s="26"/>
      <c r="ACI811" s="26"/>
      <c r="ACJ811" s="26"/>
      <c r="ACK811" s="26"/>
      <c r="ACL811" s="26"/>
      <c r="ACM811" s="26"/>
      <c r="ACN811" s="26"/>
      <c r="ACO811" s="26"/>
      <c r="ACP811" s="26"/>
      <c r="ACQ811" s="26"/>
      <c r="ACR811" s="26"/>
      <c r="ACS811" s="26"/>
      <c r="ACT811" s="26"/>
      <c r="ACU811" s="26"/>
      <c r="ACV811" s="26"/>
      <c r="ACW811" s="26"/>
      <c r="ACX811" s="26"/>
      <c r="ACY811" s="26"/>
      <c r="ACZ811" s="26"/>
      <c r="ADA811" s="26"/>
      <c r="ADB811" s="26"/>
      <c r="ADC811" s="26"/>
      <c r="ADD811" s="26"/>
      <c r="ADE811" s="26"/>
      <c r="ADF811" s="26"/>
      <c r="ADG811" s="26"/>
      <c r="ADH811" s="26"/>
      <c r="ADI811" s="26"/>
      <c r="ADJ811" s="26"/>
      <c r="ADK811" s="26"/>
      <c r="ADL811" s="26"/>
      <c r="ADM811" s="26"/>
      <c r="ADN811" s="26"/>
      <c r="ADO811" s="26"/>
      <c r="ADP811" s="26"/>
      <c r="ADQ811" s="26"/>
      <c r="ADR811" s="26"/>
      <c r="ADS811" s="26"/>
      <c r="ADT811" s="26"/>
      <c r="ADU811" s="26"/>
      <c r="ADV811" s="26"/>
      <c r="ADW811" s="26"/>
      <c r="ADX811" s="26"/>
      <c r="ADY811" s="26"/>
      <c r="ADZ811" s="26"/>
      <c r="AEA811" s="26"/>
      <c r="AEB811" s="26"/>
      <c r="AEC811" s="26"/>
      <c r="AED811" s="26"/>
      <c r="AEE811" s="26"/>
      <c r="AEF811" s="26"/>
      <c r="AEG811" s="26"/>
      <c r="AEH811" s="26"/>
      <c r="AEI811" s="26"/>
      <c r="AEJ811" s="26"/>
      <c r="AEK811" s="26"/>
      <c r="AEL811" s="26"/>
      <c r="AEM811" s="26"/>
      <c r="AEN811" s="26"/>
      <c r="AEO811" s="26"/>
      <c r="AEP811" s="26"/>
      <c r="AEQ811" s="26"/>
      <c r="AER811" s="26"/>
      <c r="AES811" s="26"/>
      <c r="AET811" s="26"/>
      <c r="AEU811" s="26"/>
      <c r="AEV811" s="26"/>
      <c r="AEW811" s="26"/>
      <c r="AEX811" s="26"/>
      <c r="AEY811" s="26"/>
      <c r="AEZ811" s="26"/>
      <c r="AFA811" s="26"/>
      <c r="AFB811" s="26"/>
      <c r="AFC811" s="26"/>
      <c r="AFD811" s="26"/>
      <c r="AFE811" s="26"/>
      <c r="AFF811" s="26"/>
      <c r="AFG811" s="26"/>
      <c r="AFH811" s="26"/>
      <c r="AFI811" s="26"/>
      <c r="AFJ811" s="26"/>
      <c r="AFK811" s="26"/>
      <c r="AFL811" s="26"/>
      <c r="AFM811" s="26"/>
      <c r="AFN811" s="26"/>
      <c r="AFO811" s="26"/>
      <c r="AFP811" s="26"/>
      <c r="AFQ811" s="26"/>
      <c r="AFR811" s="26"/>
      <c r="AFS811" s="26"/>
      <c r="AFT811" s="26"/>
      <c r="AFU811" s="26"/>
      <c r="AFV811" s="26"/>
      <c r="AFW811" s="26"/>
      <c r="AFX811" s="26"/>
      <c r="AFY811" s="26"/>
      <c r="AFZ811" s="26"/>
      <c r="AGA811" s="26"/>
      <c r="AGB811" s="26"/>
      <c r="AGC811" s="26"/>
      <c r="AGD811" s="26"/>
      <c r="AGE811" s="26"/>
      <c r="AGF811" s="26"/>
      <c r="AGG811" s="26"/>
      <c r="AGH811" s="26"/>
      <c r="AGI811" s="26"/>
      <c r="AGJ811" s="26"/>
      <c r="AGK811" s="26"/>
      <c r="AGL811" s="26"/>
      <c r="AGM811" s="26"/>
      <c r="AGN811" s="26"/>
      <c r="AGO811" s="26"/>
    </row>
    <row r="812" spans="371:873" x14ac:dyDescent="0.25">
      <c r="NG812" s="26"/>
      <c r="NH812" s="26"/>
      <c r="NI812" s="26"/>
      <c r="NJ812" s="26"/>
      <c r="NK812" s="26"/>
      <c r="NL812" s="26"/>
      <c r="NM812" s="26"/>
      <c r="NN812" s="26"/>
      <c r="NO812" s="26"/>
      <c r="NP812" s="26"/>
      <c r="NQ812" s="26"/>
      <c r="NR812" s="26"/>
      <c r="NS812" s="26"/>
      <c r="NT812" s="26"/>
      <c r="NU812" s="26"/>
      <c r="NV812" s="26"/>
      <c r="NW812" s="26"/>
      <c r="NX812" s="26"/>
      <c r="NY812" s="26"/>
      <c r="NZ812" s="26"/>
      <c r="OA812" s="26"/>
      <c r="OB812" s="26"/>
      <c r="OC812" s="26"/>
      <c r="OD812" s="26"/>
      <c r="OE812" s="26"/>
      <c r="OF812" s="26"/>
      <c r="OG812" s="26"/>
      <c r="OH812" s="26"/>
      <c r="OI812" s="26"/>
      <c r="OJ812" s="26"/>
      <c r="OK812" s="26"/>
      <c r="OL812" s="26"/>
      <c r="OM812" s="26"/>
      <c r="ON812" s="26"/>
      <c r="OO812" s="26"/>
      <c r="OP812" s="26"/>
      <c r="OQ812" s="26"/>
      <c r="OR812" s="26"/>
      <c r="OS812" s="26"/>
      <c r="OT812" s="26"/>
      <c r="OU812" s="26"/>
      <c r="OV812" s="26"/>
      <c r="OW812" s="26"/>
      <c r="OX812" s="26"/>
      <c r="OY812" s="26"/>
      <c r="OZ812" s="26"/>
      <c r="PA812" s="26"/>
      <c r="PB812" s="26"/>
      <c r="PC812" s="26"/>
      <c r="PD812" s="26"/>
      <c r="PE812" s="26"/>
      <c r="PF812" s="26"/>
      <c r="PG812" s="26"/>
      <c r="PH812" s="26"/>
      <c r="PI812" s="26"/>
      <c r="PJ812" s="26"/>
      <c r="PK812" s="26"/>
      <c r="PL812" s="26"/>
      <c r="PM812" s="26"/>
      <c r="PN812" s="26"/>
      <c r="PO812" s="26"/>
      <c r="PP812" s="26"/>
      <c r="PQ812" s="26"/>
      <c r="PR812" s="26"/>
      <c r="PS812" s="26"/>
      <c r="PT812" s="26"/>
      <c r="PU812" s="26"/>
      <c r="PV812" s="26"/>
      <c r="PW812" s="26"/>
      <c r="PX812" s="26"/>
      <c r="PY812" s="26"/>
      <c r="PZ812" s="26"/>
      <c r="QA812" s="26"/>
      <c r="QB812" s="26"/>
      <c r="QC812" s="26"/>
      <c r="QD812" s="26"/>
      <c r="QE812" s="26"/>
      <c r="QF812" s="26"/>
      <c r="QG812" s="26"/>
      <c r="QH812" s="26"/>
      <c r="QI812" s="26"/>
      <c r="QJ812" s="26"/>
      <c r="QK812" s="26"/>
      <c r="QL812" s="26"/>
      <c r="QM812" s="26"/>
      <c r="QN812" s="26"/>
      <c r="QO812" s="26"/>
      <c r="QP812" s="26"/>
      <c r="QQ812" s="26"/>
      <c r="QR812" s="26"/>
      <c r="QS812" s="26"/>
      <c r="QT812" s="26"/>
      <c r="QU812" s="26"/>
      <c r="QV812" s="26"/>
      <c r="QW812" s="26"/>
      <c r="QX812" s="26"/>
      <c r="QY812" s="26"/>
      <c r="QZ812" s="26"/>
      <c r="RA812" s="26"/>
      <c r="RB812" s="26"/>
      <c r="RC812" s="26"/>
      <c r="RD812" s="26"/>
      <c r="RE812" s="26"/>
      <c r="RF812" s="26"/>
      <c r="RG812" s="26"/>
      <c r="RH812" s="26"/>
      <c r="RI812" s="26"/>
      <c r="RJ812" s="26"/>
      <c r="RK812" s="26"/>
      <c r="RL812" s="26"/>
      <c r="RM812" s="26"/>
      <c r="RN812" s="26"/>
      <c r="RO812" s="26"/>
      <c r="RP812" s="26"/>
      <c r="RQ812" s="26"/>
      <c r="RR812" s="26"/>
      <c r="RS812" s="26"/>
      <c r="RT812" s="26"/>
      <c r="RU812" s="26"/>
      <c r="RV812" s="26"/>
      <c r="RW812" s="26"/>
      <c r="RX812" s="26"/>
      <c r="RY812" s="26"/>
      <c r="RZ812" s="26"/>
      <c r="SA812" s="26"/>
      <c r="SB812" s="26"/>
      <c r="SC812" s="26"/>
      <c r="SD812" s="26"/>
      <c r="SE812" s="26"/>
      <c r="SF812" s="26"/>
      <c r="SG812" s="26"/>
      <c r="SH812" s="26"/>
      <c r="SI812" s="26"/>
      <c r="SJ812" s="26"/>
      <c r="SK812" s="26"/>
      <c r="SL812" s="26"/>
      <c r="SM812" s="26"/>
      <c r="SN812" s="26"/>
      <c r="SO812" s="26"/>
      <c r="SP812" s="26"/>
      <c r="AAV812" s="26"/>
      <c r="AAW812" s="26"/>
      <c r="AAX812" s="26"/>
      <c r="AAY812" s="26"/>
      <c r="AAZ812" s="26"/>
      <c r="ABA812" s="26"/>
      <c r="ABB812" s="26"/>
      <c r="ABC812" s="26"/>
      <c r="ABD812" s="26"/>
      <c r="ABE812" s="26"/>
      <c r="ABF812" s="26"/>
      <c r="ABG812" s="26"/>
      <c r="ABH812" s="26"/>
      <c r="ABI812" s="26"/>
      <c r="ABJ812" s="26"/>
      <c r="ABK812" s="26"/>
      <c r="ABL812" s="26"/>
      <c r="ABM812" s="26"/>
      <c r="ABN812" s="26"/>
      <c r="ABO812" s="26"/>
      <c r="ABP812" s="26"/>
      <c r="ABQ812" s="26"/>
      <c r="ABR812" s="26"/>
      <c r="ABS812" s="26"/>
      <c r="ABT812" s="26"/>
      <c r="ABU812" s="26"/>
      <c r="ABV812" s="26"/>
      <c r="ABW812" s="26"/>
      <c r="ABX812" s="26"/>
      <c r="ABY812" s="26"/>
      <c r="ABZ812" s="26"/>
      <c r="ACA812" s="26"/>
      <c r="ACB812" s="26"/>
      <c r="ACC812" s="26"/>
      <c r="ACD812" s="26"/>
      <c r="ACE812" s="26"/>
      <c r="ACF812" s="26"/>
      <c r="ACG812" s="26"/>
      <c r="ACH812" s="26"/>
      <c r="ACI812" s="26"/>
      <c r="ACJ812" s="26"/>
      <c r="ACK812" s="26"/>
      <c r="ACL812" s="26"/>
      <c r="ACM812" s="26"/>
      <c r="ACN812" s="26"/>
      <c r="ACO812" s="26"/>
      <c r="ACP812" s="26"/>
      <c r="ACQ812" s="26"/>
      <c r="ACR812" s="26"/>
      <c r="ACS812" s="26"/>
      <c r="ACT812" s="26"/>
      <c r="ACU812" s="26"/>
      <c r="ACV812" s="26"/>
      <c r="ACW812" s="26"/>
      <c r="ACX812" s="26"/>
      <c r="ACY812" s="26"/>
      <c r="ACZ812" s="26"/>
      <c r="ADA812" s="26"/>
      <c r="ADB812" s="26"/>
      <c r="ADC812" s="26"/>
      <c r="ADD812" s="26"/>
      <c r="ADE812" s="26"/>
      <c r="ADF812" s="26"/>
      <c r="ADG812" s="26"/>
      <c r="ADH812" s="26"/>
      <c r="ADI812" s="26"/>
      <c r="ADJ812" s="26"/>
      <c r="ADK812" s="26"/>
      <c r="ADL812" s="26"/>
      <c r="ADM812" s="26"/>
      <c r="ADN812" s="26"/>
      <c r="ADO812" s="26"/>
      <c r="ADP812" s="26"/>
      <c r="ADQ812" s="26"/>
      <c r="ADR812" s="26"/>
      <c r="ADS812" s="26"/>
      <c r="ADT812" s="26"/>
      <c r="ADU812" s="26"/>
      <c r="ADV812" s="26"/>
      <c r="ADW812" s="26"/>
      <c r="ADX812" s="26"/>
      <c r="ADY812" s="26"/>
      <c r="ADZ812" s="26"/>
      <c r="AEA812" s="26"/>
      <c r="AEB812" s="26"/>
      <c r="AEC812" s="26"/>
      <c r="AED812" s="26"/>
      <c r="AEE812" s="26"/>
      <c r="AEF812" s="26"/>
      <c r="AEG812" s="26"/>
      <c r="AEH812" s="26"/>
      <c r="AEI812" s="26"/>
      <c r="AEJ812" s="26"/>
      <c r="AEK812" s="26"/>
      <c r="AEL812" s="26"/>
      <c r="AEM812" s="26"/>
      <c r="AEN812" s="26"/>
      <c r="AEO812" s="26"/>
      <c r="AEP812" s="26"/>
      <c r="AEQ812" s="26"/>
      <c r="AER812" s="26"/>
      <c r="AES812" s="26"/>
      <c r="AET812" s="26"/>
      <c r="AEU812" s="26"/>
      <c r="AEV812" s="26"/>
      <c r="AEW812" s="26"/>
      <c r="AEX812" s="26"/>
      <c r="AEY812" s="26"/>
      <c r="AEZ812" s="26"/>
      <c r="AFA812" s="26"/>
      <c r="AFB812" s="26"/>
      <c r="AFC812" s="26"/>
      <c r="AFD812" s="26"/>
      <c r="AFE812" s="26"/>
      <c r="AFF812" s="26"/>
      <c r="AFG812" s="26"/>
      <c r="AFH812" s="26"/>
      <c r="AFI812" s="26"/>
      <c r="AFJ812" s="26"/>
      <c r="AFK812" s="26"/>
      <c r="AFL812" s="26"/>
      <c r="AFM812" s="26"/>
      <c r="AFN812" s="26"/>
      <c r="AFO812" s="26"/>
      <c r="AFP812" s="26"/>
      <c r="AFQ812" s="26"/>
      <c r="AFR812" s="26"/>
      <c r="AFS812" s="26"/>
      <c r="AFT812" s="26"/>
      <c r="AFU812" s="26"/>
      <c r="AFV812" s="26"/>
      <c r="AFW812" s="26"/>
      <c r="AFX812" s="26"/>
      <c r="AFY812" s="26"/>
      <c r="AFZ812" s="26"/>
      <c r="AGA812" s="26"/>
      <c r="AGB812" s="26"/>
      <c r="AGC812" s="26"/>
      <c r="AGD812" s="26"/>
      <c r="AGE812" s="26"/>
      <c r="AGF812" s="26"/>
      <c r="AGG812" s="26"/>
      <c r="AGH812" s="26"/>
      <c r="AGI812" s="26"/>
      <c r="AGJ812" s="26"/>
      <c r="AGK812" s="26"/>
      <c r="AGL812" s="26"/>
      <c r="AGM812" s="26"/>
      <c r="AGN812" s="26"/>
      <c r="AGO812" s="26"/>
    </row>
    <row r="813" spans="371:873" x14ac:dyDescent="0.25">
      <c r="NG813" s="26"/>
      <c r="NH813" s="26"/>
      <c r="NI813" s="26"/>
      <c r="NJ813" s="26"/>
      <c r="NK813" s="26"/>
      <c r="NL813" s="26"/>
      <c r="NM813" s="26"/>
      <c r="NN813" s="26"/>
      <c r="NO813" s="26"/>
      <c r="NP813" s="26"/>
      <c r="NQ813" s="26"/>
      <c r="NR813" s="26"/>
      <c r="NS813" s="26"/>
      <c r="NT813" s="26"/>
      <c r="NU813" s="26"/>
      <c r="NV813" s="26"/>
      <c r="NW813" s="26"/>
      <c r="NX813" s="26"/>
      <c r="NY813" s="26"/>
      <c r="NZ813" s="26"/>
      <c r="OA813" s="26"/>
      <c r="OB813" s="26"/>
      <c r="OC813" s="26"/>
      <c r="OD813" s="26"/>
      <c r="OE813" s="26"/>
      <c r="OF813" s="26"/>
      <c r="OG813" s="26"/>
      <c r="OH813" s="26"/>
      <c r="OI813" s="26"/>
      <c r="OJ813" s="26"/>
      <c r="OK813" s="26"/>
      <c r="OL813" s="26"/>
      <c r="OM813" s="26"/>
      <c r="ON813" s="26"/>
      <c r="OO813" s="26"/>
      <c r="OP813" s="26"/>
      <c r="OQ813" s="26"/>
      <c r="OR813" s="26"/>
      <c r="OS813" s="26"/>
      <c r="OT813" s="26"/>
      <c r="OU813" s="26"/>
      <c r="OV813" s="26"/>
      <c r="OW813" s="26"/>
      <c r="OX813" s="26"/>
      <c r="OY813" s="26"/>
      <c r="OZ813" s="26"/>
      <c r="PA813" s="26"/>
      <c r="PB813" s="26"/>
      <c r="PC813" s="26"/>
      <c r="PD813" s="26"/>
      <c r="PE813" s="26"/>
      <c r="PF813" s="26"/>
      <c r="PG813" s="26"/>
      <c r="PH813" s="26"/>
      <c r="PI813" s="26"/>
      <c r="PJ813" s="26"/>
      <c r="PK813" s="26"/>
      <c r="PL813" s="26"/>
      <c r="PM813" s="26"/>
      <c r="PN813" s="26"/>
      <c r="PO813" s="26"/>
      <c r="PP813" s="26"/>
      <c r="PQ813" s="26"/>
      <c r="PR813" s="26"/>
      <c r="PS813" s="26"/>
      <c r="PT813" s="26"/>
      <c r="PU813" s="26"/>
      <c r="PV813" s="26"/>
      <c r="PW813" s="26"/>
      <c r="PX813" s="26"/>
      <c r="PY813" s="26"/>
      <c r="PZ813" s="26"/>
      <c r="QA813" s="26"/>
      <c r="QB813" s="26"/>
      <c r="QC813" s="26"/>
      <c r="QD813" s="26"/>
      <c r="QE813" s="26"/>
      <c r="QF813" s="26"/>
      <c r="QG813" s="26"/>
      <c r="QH813" s="26"/>
      <c r="QI813" s="26"/>
      <c r="QJ813" s="26"/>
      <c r="QK813" s="26"/>
      <c r="QL813" s="26"/>
      <c r="QM813" s="26"/>
      <c r="QN813" s="26"/>
      <c r="QO813" s="26"/>
      <c r="QP813" s="26"/>
      <c r="QQ813" s="26"/>
      <c r="QR813" s="26"/>
      <c r="QS813" s="26"/>
      <c r="QT813" s="26"/>
      <c r="QU813" s="26"/>
      <c r="QV813" s="26"/>
      <c r="QW813" s="26"/>
      <c r="QX813" s="26"/>
      <c r="QY813" s="26"/>
      <c r="QZ813" s="26"/>
      <c r="RA813" s="26"/>
      <c r="RB813" s="26"/>
      <c r="RC813" s="26"/>
      <c r="RD813" s="26"/>
      <c r="RE813" s="26"/>
      <c r="RF813" s="26"/>
      <c r="RG813" s="26"/>
      <c r="RH813" s="26"/>
      <c r="RI813" s="26"/>
      <c r="RJ813" s="26"/>
      <c r="RK813" s="26"/>
      <c r="RL813" s="26"/>
      <c r="RM813" s="26"/>
      <c r="RN813" s="26"/>
      <c r="RO813" s="26"/>
      <c r="RP813" s="26"/>
      <c r="RQ813" s="26"/>
      <c r="RR813" s="26"/>
      <c r="RS813" s="26"/>
      <c r="RT813" s="26"/>
      <c r="RU813" s="26"/>
      <c r="RV813" s="26"/>
      <c r="RW813" s="26"/>
      <c r="RX813" s="26"/>
      <c r="RY813" s="26"/>
      <c r="RZ813" s="26"/>
      <c r="SA813" s="26"/>
      <c r="SB813" s="26"/>
      <c r="SC813" s="26"/>
      <c r="SD813" s="26"/>
      <c r="SE813" s="26"/>
      <c r="SF813" s="26"/>
      <c r="SG813" s="26"/>
      <c r="SH813" s="26"/>
      <c r="SI813" s="26"/>
      <c r="SJ813" s="26"/>
      <c r="SK813" s="26"/>
      <c r="SL813" s="26"/>
      <c r="SM813" s="26"/>
      <c r="SN813" s="26"/>
      <c r="SO813" s="26"/>
      <c r="SP813" s="26"/>
      <c r="AAV813" s="26"/>
      <c r="AAW813" s="26"/>
      <c r="AAX813" s="26"/>
      <c r="AAY813" s="26"/>
      <c r="AAZ813" s="26"/>
      <c r="ABA813" s="26"/>
      <c r="ABB813" s="26"/>
      <c r="ABC813" s="26"/>
      <c r="ABD813" s="26"/>
      <c r="ABE813" s="26"/>
      <c r="ABF813" s="26"/>
      <c r="ABG813" s="26"/>
      <c r="ABH813" s="26"/>
      <c r="ABI813" s="26"/>
      <c r="ABJ813" s="26"/>
      <c r="ABK813" s="26"/>
      <c r="ABL813" s="26"/>
      <c r="ABM813" s="26"/>
      <c r="ABN813" s="26"/>
      <c r="ABO813" s="26"/>
      <c r="ABP813" s="26"/>
      <c r="ABQ813" s="26"/>
      <c r="ABR813" s="26"/>
      <c r="ABS813" s="26"/>
      <c r="ABT813" s="26"/>
      <c r="ABU813" s="26"/>
      <c r="ABV813" s="26"/>
      <c r="ABW813" s="26"/>
      <c r="ABX813" s="26"/>
      <c r="ABY813" s="26"/>
      <c r="ABZ813" s="26"/>
      <c r="ACA813" s="26"/>
      <c r="ACB813" s="26"/>
      <c r="ACC813" s="26"/>
      <c r="ACD813" s="26"/>
      <c r="ACE813" s="26"/>
      <c r="ACF813" s="26"/>
      <c r="ACG813" s="26"/>
      <c r="ACH813" s="26"/>
      <c r="ACI813" s="26"/>
      <c r="ACJ813" s="26"/>
      <c r="ACK813" s="26"/>
      <c r="ACL813" s="26"/>
      <c r="ACM813" s="26"/>
      <c r="ACN813" s="26"/>
      <c r="ACO813" s="26"/>
      <c r="ACP813" s="26"/>
      <c r="ACQ813" s="26"/>
      <c r="ACR813" s="26"/>
      <c r="ACS813" s="26"/>
      <c r="ACT813" s="26"/>
      <c r="ACU813" s="26"/>
      <c r="ACV813" s="26"/>
      <c r="ACW813" s="26"/>
      <c r="ACX813" s="26"/>
      <c r="ACY813" s="26"/>
      <c r="ACZ813" s="26"/>
      <c r="ADA813" s="26"/>
      <c r="ADB813" s="26"/>
      <c r="ADC813" s="26"/>
      <c r="ADD813" s="26"/>
      <c r="ADE813" s="26"/>
      <c r="ADF813" s="26"/>
      <c r="ADG813" s="26"/>
      <c r="ADH813" s="26"/>
      <c r="ADI813" s="26"/>
      <c r="ADJ813" s="26"/>
      <c r="ADK813" s="26"/>
      <c r="ADL813" s="26"/>
      <c r="ADM813" s="26"/>
      <c r="ADN813" s="26"/>
      <c r="ADO813" s="26"/>
      <c r="ADP813" s="26"/>
      <c r="ADQ813" s="26"/>
      <c r="ADR813" s="26"/>
      <c r="ADS813" s="26"/>
      <c r="ADT813" s="26"/>
      <c r="ADU813" s="26"/>
      <c r="ADV813" s="26"/>
      <c r="ADW813" s="26"/>
      <c r="ADX813" s="26"/>
      <c r="ADY813" s="26"/>
      <c r="ADZ813" s="26"/>
      <c r="AEA813" s="26"/>
      <c r="AEB813" s="26"/>
      <c r="AEC813" s="26"/>
      <c r="AED813" s="26"/>
      <c r="AEE813" s="26"/>
      <c r="AEF813" s="26"/>
      <c r="AEG813" s="26"/>
      <c r="AEH813" s="26"/>
      <c r="AEI813" s="26"/>
      <c r="AEJ813" s="26"/>
      <c r="AEK813" s="26"/>
      <c r="AEL813" s="26"/>
      <c r="AEM813" s="26"/>
      <c r="AEN813" s="26"/>
      <c r="AEO813" s="26"/>
      <c r="AEP813" s="26"/>
      <c r="AEQ813" s="26"/>
      <c r="AER813" s="26"/>
      <c r="AES813" s="26"/>
      <c r="AET813" s="26"/>
      <c r="AEU813" s="26"/>
      <c r="AEV813" s="26"/>
      <c r="AEW813" s="26"/>
      <c r="AEX813" s="26"/>
      <c r="AEY813" s="26"/>
      <c r="AEZ813" s="26"/>
      <c r="AFA813" s="26"/>
      <c r="AFB813" s="26"/>
      <c r="AFC813" s="26"/>
      <c r="AFD813" s="26"/>
      <c r="AFE813" s="26"/>
      <c r="AFF813" s="26"/>
      <c r="AFG813" s="26"/>
      <c r="AFH813" s="26"/>
      <c r="AFI813" s="26"/>
      <c r="AFJ813" s="26"/>
      <c r="AFK813" s="26"/>
      <c r="AFL813" s="26"/>
      <c r="AFM813" s="26"/>
      <c r="AFN813" s="26"/>
      <c r="AFO813" s="26"/>
      <c r="AFP813" s="26"/>
      <c r="AFQ813" s="26"/>
      <c r="AFR813" s="26"/>
      <c r="AFS813" s="26"/>
      <c r="AFT813" s="26"/>
      <c r="AFU813" s="26"/>
      <c r="AFV813" s="26"/>
      <c r="AFW813" s="26"/>
      <c r="AFX813" s="26"/>
      <c r="AFY813" s="26"/>
      <c r="AFZ813" s="26"/>
      <c r="AGA813" s="26"/>
      <c r="AGB813" s="26"/>
      <c r="AGC813" s="26"/>
      <c r="AGD813" s="26"/>
      <c r="AGE813" s="26"/>
      <c r="AGF813" s="26"/>
      <c r="AGG813" s="26"/>
      <c r="AGH813" s="26"/>
      <c r="AGI813" s="26"/>
      <c r="AGJ813" s="26"/>
      <c r="AGK813" s="26"/>
      <c r="AGL813" s="26"/>
      <c r="AGM813" s="26"/>
      <c r="AGN813" s="26"/>
      <c r="AGO813" s="26"/>
    </row>
    <row r="814" spans="371:873" x14ac:dyDescent="0.25">
      <c r="NG814" s="26"/>
      <c r="NH814" s="26"/>
      <c r="NI814" s="26"/>
      <c r="NJ814" s="26"/>
      <c r="NK814" s="26"/>
      <c r="NL814" s="26"/>
      <c r="NM814" s="26"/>
      <c r="NN814" s="26"/>
      <c r="NO814" s="26"/>
      <c r="NP814" s="26"/>
      <c r="NQ814" s="26"/>
      <c r="NR814" s="26"/>
      <c r="NS814" s="26"/>
      <c r="NT814" s="26"/>
      <c r="NU814" s="26"/>
      <c r="NV814" s="26"/>
      <c r="NW814" s="26"/>
      <c r="NX814" s="26"/>
      <c r="NY814" s="26"/>
      <c r="NZ814" s="26"/>
      <c r="OA814" s="26"/>
      <c r="OB814" s="26"/>
      <c r="OC814" s="26"/>
      <c r="OD814" s="26"/>
      <c r="OE814" s="26"/>
      <c r="OF814" s="26"/>
      <c r="OG814" s="26"/>
      <c r="OH814" s="26"/>
      <c r="OI814" s="26"/>
      <c r="OJ814" s="26"/>
      <c r="OK814" s="26"/>
      <c r="OL814" s="26"/>
      <c r="OM814" s="26"/>
      <c r="ON814" s="26"/>
      <c r="OO814" s="26"/>
      <c r="OP814" s="26"/>
      <c r="OQ814" s="26"/>
      <c r="OR814" s="26"/>
      <c r="OS814" s="26"/>
      <c r="OT814" s="26"/>
      <c r="OU814" s="26"/>
      <c r="OV814" s="26"/>
      <c r="OW814" s="26"/>
      <c r="OX814" s="26"/>
      <c r="OY814" s="26"/>
      <c r="OZ814" s="26"/>
      <c r="PA814" s="26"/>
      <c r="PB814" s="26"/>
      <c r="PC814" s="26"/>
      <c r="PD814" s="26"/>
      <c r="PE814" s="26"/>
      <c r="PF814" s="26"/>
      <c r="PG814" s="26"/>
      <c r="PH814" s="26"/>
      <c r="PI814" s="26"/>
      <c r="PJ814" s="26"/>
      <c r="PK814" s="26"/>
      <c r="PL814" s="26"/>
      <c r="PM814" s="26"/>
      <c r="PN814" s="26"/>
      <c r="PO814" s="26"/>
      <c r="PP814" s="26"/>
      <c r="PQ814" s="26"/>
      <c r="PR814" s="26"/>
      <c r="PS814" s="26"/>
      <c r="PT814" s="26"/>
      <c r="PU814" s="26"/>
      <c r="PV814" s="26"/>
      <c r="PW814" s="26"/>
      <c r="PX814" s="26"/>
      <c r="PY814" s="26"/>
      <c r="PZ814" s="26"/>
      <c r="QA814" s="26"/>
      <c r="QB814" s="26"/>
      <c r="QC814" s="26"/>
      <c r="QD814" s="26"/>
      <c r="QE814" s="26"/>
      <c r="QF814" s="26"/>
      <c r="QG814" s="26"/>
      <c r="QH814" s="26"/>
      <c r="QI814" s="26"/>
      <c r="QJ814" s="26"/>
      <c r="QK814" s="26"/>
      <c r="QL814" s="26"/>
      <c r="QM814" s="26"/>
      <c r="QN814" s="26"/>
      <c r="QO814" s="26"/>
      <c r="QP814" s="26"/>
      <c r="QQ814" s="26"/>
      <c r="QR814" s="26"/>
      <c r="QS814" s="26"/>
      <c r="QT814" s="26"/>
      <c r="QU814" s="26"/>
      <c r="QV814" s="26"/>
      <c r="QW814" s="26"/>
      <c r="QX814" s="26"/>
      <c r="QY814" s="26"/>
      <c r="QZ814" s="26"/>
      <c r="RA814" s="26"/>
      <c r="RB814" s="26"/>
      <c r="RC814" s="26"/>
      <c r="RD814" s="26"/>
      <c r="RE814" s="26"/>
      <c r="RF814" s="26"/>
      <c r="RG814" s="26"/>
      <c r="RH814" s="26"/>
      <c r="RI814" s="26"/>
      <c r="RJ814" s="26"/>
      <c r="RK814" s="26"/>
      <c r="RL814" s="26"/>
      <c r="RM814" s="26"/>
      <c r="RN814" s="26"/>
      <c r="RO814" s="26"/>
      <c r="RP814" s="26"/>
      <c r="RQ814" s="26"/>
      <c r="RR814" s="26"/>
      <c r="RS814" s="26"/>
      <c r="RT814" s="26"/>
      <c r="RU814" s="26"/>
      <c r="RV814" s="26"/>
      <c r="RW814" s="26"/>
      <c r="RX814" s="26"/>
      <c r="RY814" s="26"/>
      <c r="RZ814" s="26"/>
      <c r="SA814" s="26"/>
      <c r="SB814" s="26"/>
      <c r="SC814" s="26"/>
      <c r="SD814" s="26"/>
      <c r="SE814" s="26"/>
      <c r="SF814" s="26"/>
      <c r="SG814" s="26"/>
      <c r="SH814" s="26"/>
      <c r="SI814" s="26"/>
      <c r="SJ814" s="26"/>
      <c r="SK814" s="26"/>
      <c r="SL814" s="26"/>
      <c r="SM814" s="26"/>
      <c r="SN814" s="26"/>
      <c r="SO814" s="26"/>
      <c r="SP814" s="26"/>
      <c r="AAV814" s="26"/>
      <c r="AAW814" s="26"/>
      <c r="AAX814" s="26"/>
      <c r="AAY814" s="26"/>
      <c r="AAZ814" s="26"/>
      <c r="ABA814" s="26"/>
      <c r="ABB814" s="26"/>
      <c r="ABC814" s="26"/>
      <c r="ABD814" s="26"/>
      <c r="ABE814" s="26"/>
      <c r="ABF814" s="26"/>
      <c r="ABG814" s="26"/>
      <c r="ABH814" s="26"/>
      <c r="ABI814" s="26"/>
      <c r="ABJ814" s="26"/>
      <c r="ABK814" s="26"/>
      <c r="ABL814" s="26"/>
      <c r="ABM814" s="26"/>
      <c r="ABN814" s="26"/>
      <c r="ABO814" s="26"/>
      <c r="ABP814" s="26"/>
      <c r="ABQ814" s="26"/>
      <c r="ABR814" s="26"/>
      <c r="ABS814" s="26"/>
      <c r="ABT814" s="26"/>
      <c r="ABU814" s="26"/>
      <c r="ABV814" s="26"/>
      <c r="ABW814" s="26"/>
      <c r="ABX814" s="26"/>
      <c r="ABY814" s="26"/>
      <c r="ABZ814" s="26"/>
      <c r="ACA814" s="26"/>
      <c r="ACB814" s="26"/>
      <c r="ACC814" s="26"/>
      <c r="ACD814" s="26"/>
      <c r="ACE814" s="26"/>
      <c r="ACF814" s="26"/>
      <c r="ACG814" s="26"/>
      <c r="ACH814" s="26"/>
      <c r="ACI814" s="26"/>
      <c r="ACJ814" s="26"/>
      <c r="ACK814" s="26"/>
      <c r="ACL814" s="26"/>
      <c r="ACM814" s="26"/>
      <c r="ACN814" s="26"/>
      <c r="ACO814" s="26"/>
      <c r="ACP814" s="26"/>
      <c r="ACQ814" s="26"/>
      <c r="ACR814" s="26"/>
      <c r="ACS814" s="26"/>
      <c r="ACT814" s="26"/>
      <c r="ACU814" s="26"/>
      <c r="ACV814" s="26"/>
      <c r="ACW814" s="26"/>
      <c r="ACX814" s="26"/>
      <c r="ACY814" s="26"/>
      <c r="ACZ814" s="26"/>
      <c r="ADA814" s="26"/>
      <c r="ADB814" s="26"/>
      <c r="ADC814" s="26"/>
      <c r="ADD814" s="26"/>
      <c r="ADE814" s="26"/>
      <c r="ADF814" s="26"/>
      <c r="ADG814" s="26"/>
      <c r="ADH814" s="26"/>
      <c r="ADI814" s="26"/>
      <c r="ADJ814" s="26"/>
      <c r="ADK814" s="26"/>
      <c r="ADL814" s="26"/>
      <c r="ADM814" s="26"/>
      <c r="ADN814" s="26"/>
      <c r="ADO814" s="26"/>
      <c r="ADP814" s="26"/>
      <c r="ADQ814" s="26"/>
      <c r="ADR814" s="26"/>
      <c r="ADS814" s="26"/>
      <c r="ADT814" s="26"/>
      <c r="ADU814" s="26"/>
      <c r="ADV814" s="26"/>
      <c r="ADW814" s="26"/>
      <c r="ADX814" s="26"/>
      <c r="ADY814" s="26"/>
      <c r="ADZ814" s="26"/>
      <c r="AEA814" s="26"/>
      <c r="AEB814" s="26"/>
      <c r="AEC814" s="26"/>
      <c r="AED814" s="26"/>
      <c r="AEE814" s="26"/>
      <c r="AEF814" s="26"/>
      <c r="AEG814" s="26"/>
      <c r="AEH814" s="26"/>
      <c r="AEI814" s="26"/>
      <c r="AEJ814" s="26"/>
      <c r="AEK814" s="26"/>
      <c r="AEL814" s="26"/>
      <c r="AEM814" s="26"/>
      <c r="AEN814" s="26"/>
      <c r="AEO814" s="26"/>
      <c r="AEP814" s="26"/>
      <c r="AEQ814" s="26"/>
      <c r="AER814" s="26"/>
      <c r="AES814" s="26"/>
      <c r="AET814" s="26"/>
      <c r="AEU814" s="26"/>
      <c r="AEV814" s="26"/>
      <c r="AEW814" s="26"/>
      <c r="AEX814" s="26"/>
      <c r="AEY814" s="26"/>
      <c r="AEZ814" s="26"/>
      <c r="AFA814" s="26"/>
      <c r="AFB814" s="26"/>
      <c r="AFC814" s="26"/>
      <c r="AFD814" s="26"/>
      <c r="AFE814" s="26"/>
      <c r="AFF814" s="26"/>
      <c r="AFG814" s="26"/>
      <c r="AFH814" s="26"/>
      <c r="AFI814" s="26"/>
      <c r="AFJ814" s="26"/>
      <c r="AFK814" s="26"/>
      <c r="AFL814" s="26"/>
      <c r="AFM814" s="26"/>
      <c r="AFN814" s="26"/>
      <c r="AFO814" s="26"/>
      <c r="AFP814" s="26"/>
      <c r="AFQ814" s="26"/>
      <c r="AFR814" s="26"/>
      <c r="AFS814" s="26"/>
      <c r="AFT814" s="26"/>
      <c r="AFU814" s="26"/>
      <c r="AFV814" s="26"/>
      <c r="AFW814" s="26"/>
      <c r="AFX814" s="26"/>
      <c r="AFY814" s="26"/>
      <c r="AFZ814" s="26"/>
      <c r="AGA814" s="26"/>
      <c r="AGB814" s="26"/>
      <c r="AGC814" s="26"/>
      <c r="AGD814" s="26"/>
      <c r="AGE814" s="26"/>
      <c r="AGF814" s="26"/>
      <c r="AGG814" s="26"/>
      <c r="AGH814" s="26"/>
      <c r="AGI814" s="26"/>
      <c r="AGJ814" s="26"/>
      <c r="AGK814" s="26"/>
      <c r="AGL814" s="26"/>
      <c r="AGM814" s="26"/>
      <c r="AGN814" s="26"/>
      <c r="AGO814" s="26"/>
    </row>
    <row r="815" spans="371:873" x14ac:dyDescent="0.25">
      <c r="NG815" s="26"/>
      <c r="NH815" s="26"/>
      <c r="NI815" s="26"/>
      <c r="NJ815" s="26"/>
      <c r="NK815" s="26"/>
      <c r="NL815" s="26"/>
      <c r="NM815" s="26"/>
      <c r="NN815" s="26"/>
      <c r="NO815" s="26"/>
      <c r="NP815" s="26"/>
      <c r="NQ815" s="26"/>
      <c r="NR815" s="26"/>
      <c r="NS815" s="26"/>
      <c r="NT815" s="26"/>
      <c r="NU815" s="26"/>
      <c r="NV815" s="26"/>
      <c r="NW815" s="26"/>
      <c r="NX815" s="26"/>
      <c r="NY815" s="26"/>
      <c r="NZ815" s="26"/>
      <c r="OA815" s="26"/>
      <c r="OB815" s="26"/>
      <c r="OC815" s="26"/>
      <c r="OD815" s="26"/>
      <c r="OE815" s="26"/>
      <c r="OF815" s="26"/>
      <c r="OG815" s="26"/>
      <c r="OH815" s="26"/>
      <c r="OI815" s="26"/>
      <c r="OJ815" s="26"/>
      <c r="OK815" s="26"/>
      <c r="OL815" s="26"/>
      <c r="OM815" s="26"/>
      <c r="ON815" s="26"/>
      <c r="OO815" s="26"/>
      <c r="OP815" s="26"/>
      <c r="OQ815" s="26"/>
      <c r="OR815" s="26"/>
      <c r="OS815" s="26"/>
      <c r="OT815" s="26"/>
      <c r="OU815" s="26"/>
      <c r="OV815" s="26"/>
      <c r="OW815" s="26"/>
      <c r="OX815" s="26"/>
      <c r="OY815" s="26"/>
      <c r="OZ815" s="26"/>
      <c r="PA815" s="26"/>
      <c r="PB815" s="26"/>
      <c r="PC815" s="26"/>
      <c r="PD815" s="26"/>
      <c r="PE815" s="26"/>
      <c r="PF815" s="26"/>
      <c r="PG815" s="26"/>
      <c r="PH815" s="26"/>
      <c r="PI815" s="26"/>
      <c r="PJ815" s="26"/>
      <c r="PK815" s="26"/>
      <c r="PL815" s="26"/>
      <c r="PM815" s="26"/>
      <c r="PN815" s="26"/>
      <c r="PO815" s="26"/>
      <c r="PP815" s="26"/>
      <c r="PQ815" s="26"/>
      <c r="PR815" s="26"/>
      <c r="PS815" s="26"/>
      <c r="PT815" s="26"/>
      <c r="PU815" s="26"/>
      <c r="PV815" s="26"/>
      <c r="PW815" s="26"/>
      <c r="PX815" s="26"/>
      <c r="PY815" s="26"/>
      <c r="PZ815" s="26"/>
      <c r="QA815" s="26"/>
      <c r="QB815" s="26"/>
      <c r="QC815" s="26"/>
      <c r="QD815" s="26"/>
      <c r="QE815" s="26"/>
      <c r="QF815" s="26"/>
      <c r="QG815" s="26"/>
      <c r="QH815" s="26"/>
      <c r="QI815" s="26"/>
      <c r="QJ815" s="26"/>
      <c r="QK815" s="26"/>
      <c r="QL815" s="26"/>
      <c r="QM815" s="26"/>
      <c r="QN815" s="26"/>
      <c r="QO815" s="26"/>
      <c r="QP815" s="26"/>
      <c r="QQ815" s="26"/>
      <c r="QR815" s="26"/>
      <c r="QS815" s="26"/>
      <c r="QT815" s="26"/>
      <c r="QU815" s="26"/>
      <c r="QV815" s="26"/>
      <c r="QW815" s="26"/>
      <c r="QX815" s="26"/>
      <c r="QY815" s="26"/>
      <c r="QZ815" s="26"/>
      <c r="RA815" s="26"/>
      <c r="RB815" s="26"/>
      <c r="RC815" s="26"/>
      <c r="RD815" s="26"/>
      <c r="RE815" s="26"/>
      <c r="RF815" s="26"/>
      <c r="RG815" s="26"/>
      <c r="RH815" s="26"/>
      <c r="RI815" s="26"/>
      <c r="RJ815" s="26"/>
      <c r="RK815" s="26"/>
      <c r="RL815" s="26"/>
      <c r="RM815" s="26"/>
      <c r="RN815" s="26"/>
      <c r="RO815" s="26"/>
      <c r="RP815" s="26"/>
      <c r="RQ815" s="26"/>
      <c r="RR815" s="26"/>
      <c r="RS815" s="26"/>
      <c r="RT815" s="26"/>
      <c r="RU815" s="26"/>
      <c r="RV815" s="26"/>
      <c r="RW815" s="26"/>
      <c r="RX815" s="26"/>
      <c r="RY815" s="26"/>
      <c r="RZ815" s="26"/>
      <c r="SA815" s="26"/>
      <c r="SB815" s="26"/>
      <c r="SC815" s="26"/>
      <c r="SD815" s="26"/>
      <c r="SE815" s="26"/>
      <c r="SF815" s="26"/>
      <c r="SG815" s="26"/>
      <c r="SH815" s="26"/>
      <c r="SI815" s="26"/>
      <c r="SJ815" s="26"/>
      <c r="SK815" s="26"/>
      <c r="SL815" s="26"/>
      <c r="SM815" s="26"/>
      <c r="SN815" s="26"/>
      <c r="SO815" s="26"/>
      <c r="SP815" s="26"/>
      <c r="AAV815" s="26"/>
      <c r="AAW815" s="26"/>
      <c r="AAX815" s="26"/>
      <c r="AAY815" s="26"/>
      <c r="AAZ815" s="26"/>
      <c r="ABA815" s="26"/>
      <c r="ABB815" s="26"/>
      <c r="ABC815" s="26"/>
      <c r="ABD815" s="26"/>
      <c r="ABE815" s="26"/>
      <c r="ABF815" s="26"/>
      <c r="ABG815" s="26"/>
      <c r="ABH815" s="26"/>
      <c r="ABI815" s="26"/>
      <c r="ABJ815" s="26"/>
      <c r="ABK815" s="26"/>
      <c r="ABL815" s="26"/>
      <c r="ABM815" s="26"/>
      <c r="ABN815" s="26"/>
      <c r="ABO815" s="26"/>
      <c r="ABP815" s="26"/>
      <c r="ABQ815" s="26"/>
      <c r="ABR815" s="26"/>
      <c r="ABS815" s="26"/>
      <c r="ABT815" s="26"/>
      <c r="ABU815" s="26"/>
      <c r="ABV815" s="26"/>
      <c r="ABW815" s="26"/>
      <c r="ABX815" s="26"/>
      <c r="ABY815" s="26"/>
      <c r="ABZ815" s="26"/>
      <c r="ACA815" s="26"/>
      <c r="ACB815" s="26"/>
      <c r="ACC815" s="26"/>
      <c r="ACD815" s="26"/>
      <c r="ACE815" s="26"/>
      <c r="ACF815" s="26"/>
      <c r="ACG815" s="26"/>
      <c r="ACH815" s="26"/>
      <c r="ACI815" s="26"/>
      <c r="ACJ815" s="26"/>
      <c r="ACK815" s="26"/>
      <c r="ACL815" s="26"/>
      <c r="ACM815" s="26"/>
      <c r="ACN815" s="26"/>
      <c r="ACO815" s="26"/>
      <c r="ACP815" s="26"/>
      <c r="ACQ815" s="26"/>
      <c r="ACR815" s="26"/>
      <c r="ACS815" s="26"/>
      <c r="ACT815" s="26"/>
      <c r="ACU815" s="26"/>
      <c r="ACV815" s="26"/>
      <c r="ACW815" s="26"/>
      <c r="ACX815" s="26"/>
      <c r="ACY815" s="26"/>
      <c r="ACZ815" s="26"/>
      <c r="ADA815" s="26"/>
      <c r="ADB815" s="26"/>
      <c r="ADC815" s="26"/>
      <c r="ADD815" s="26"/>
      <c r="ADE815" s="26"/>
      <c r="ADF815" s="26"/>
      <c r="ADG815" s="26"/>
      <c r="ADH815" s="26"/>
      <c r="ADI815" s="26"/>
      <c r="ADJ815" s="26"/>
      <c r="ADK815" s="26"/>
      <c r="ADL815" s="26"/>
      <c r="ADM815" s="26"/>
      <c r="ADN815" s="26"/>
      <c r="ADO815" s="26"/>
      <c r="ADP815" s="26"/>
      <c r="ADQ815" s="26"/>
      <c r="ADR815" s="26"/>
      <c r="ADS815" s="26"/>
      <c r="ADT815" s="26"/>
      <c r="ADU815" s="26"/>
      <c r="ADV815" s="26"/>
      <c r="ADW815" s="26"/>
      <c r="ADX815" s="26"/>
      <c r="ADY815" s="26"/>
      <c r="ADZ815" s="26"/>
      <c r="AEA815" s="26"/>
      <c r="AEB815" s="26"/>
      <c r="AEC815" s="26"/>
      <c r="AED815" s="26"/>
      <c r="AEE815" s="26"/>
      <c r="AEF815" s="26"/>
      <c r="AEG815" s="26"/>
      <c r="AEH815" s="26"/>
      <c r="AEI815" s="26"/>
      <c r="AEJ815" s="26"/>
      <c r="AEK815" s="26"/>
      <c r="AEL815" s="26"/>
      <c r="AEM815" s="26"/>
      <c r="AEN815" s="26"/>
      <c r="AEO815" s="26"/>
      <c r="AEP815" s="26"/>
      <c r="AEQ815" s="26"/>
      <c r="AER815" s="26"/>
      <c r="AES815" s="26"/>
      <c r="AET815" s="26"/>
      <c r="AEU815" s="26"/>
      <c r="AEV815" s="26"/>
      <c r="AEW815" s="26"/>
      <c r="AEX815" s="26"/>
      <c r="AEY815" s="26"/>
      <c r="AEZ815" s="26"/>
      <c r="AFA815" s="26"/>
      <c r="AFB815" s="26"/>
      <c r="AFC815" s="26"/>
      <c r="AFD815" s="26"/>
      <c r="AFE815" s="26"/>
      <c r="AFF815" s="26"/>
      <c r="AFG815" s="26"/>
      <c r="AFH815" s="26"/>
      <c r="AFI815" s="26"/>
      <c r="AFJ815" s="26"/>
      <c r="AFK815" s="26"/>
      <c r="AFL815" s="26"/>
      <c r="AFM815" s="26"/>
      <c r="AFN815" s="26"/>
      <c r="AFO815" s="26"/>
      <c r="AFP815" s="26"/>
      <c r="AFQ815" s="26"/>
      <c r="AFR815" s="26"/>
      <c r="AFS815" s="26"/>
      <c r="AFT815" s="26"/>
      <c r="AFU815" s="26"/>
      <c r="AFV815" s="26"/>
      <c r="AFW815" s="26"/>
      <c r="AFX815" s="26"/>
      <c r="AFY815" s="26"/>
      <c r="AFZ815" s="26"/>
      <c r="AGA815" s="26"/>
      <c r="AGB815" s="26"/>
      <c r="AGC815" s="26"/>
      <c r="AGD815" s="26"/>
      <c r="AGE815" s="26"/>
      <c r="AGF815" s="26"/>
      <c r="AGG815" s="26"/>
      <c r="AGH815" s="26"/>
      <c r="AGI815" s="26"/>
      <c r="AGJ815" s="26"/>
      <c r="AGK815" s="26"/>
      <c r="AGL815" s="26"/>
      <c r="AGM815" s="26"/>
      <c r="AGN815" s="26"/>
      <c r="AGO815" s="26"/>
    </row>
    <row r="816" spans="371:873" x14ac:dyDescent="0.25">
      <c r="NG816" s="26"/>
      <c r="NH816" s="26"/>
      <c r="NI816" s="26"/>
      <c r="NJ816" s="26"/>
      <c r="NK816" s="26"/>
      <c r="NL816" s="26"/>
      <c r="NM816" s="26"/>
      <c r="NN816" s="26"/>
      <c r="NO816" s="26"/>
      <c r="NP816" s="26"/>
      <c r="NQ816" s="26"/>
      <c r="NR816" s="26"/>
      <c r="NS816" s="26"/>
      <c r="NT816" s="26"/>
      <c r="NU816" s="26"/>
      <c r="NV816" s="26"/>
      <c r="NW816" s="26"/>
      <c r="NX816" s="26"/>
      <c r="NY816" s="26"/>
      <c r="NZ816" s="26"/>
      <c r="OA816" s="26"/>
      <c r="OB816" s="26"/>
      <c r="OC816" s="26"/>
      <c r="OD816" s="26"/>
      <c r="OE816" s="26"/>
      <c r="OF816" s="26"/>
      <c r="OG816" s="26"/>
      <c r="OH816" s="26"/>
      <c r="OI816" s="26"/>
      <c r="OJ816" s="26"/>
      <c r="OK816" s="26"/>
      <c r="OL816" s="26"/>
      <c r="OM816" s="26"/>
      <c r="ON816" s="26"/>
      <c r="OO816" s="26"/>
      <c r="OP816" s="26"/>
      <c r="OQ816" s="26"/>
      <c r="OR816" s="26"/>
      <c r="OS816" s="26"/>
      <c r="OT816" s="26"/>
      <c r="OU816" s="26"/>
      <c r="OV816" s="26"/>
      <c r="OW816" s="26"/>
      <c r="OX816" s="26"/>
      <c r="OY816" s="26"/>
      <c r="OZ816" s="26"/>
      <c r="PA816" s="26"/>
      <c r="PB816" s="26"/>
      <c r="PC816" s="26"/>
      <c r="PD816" s="26"/>
      <c r="PE816" s="26"/>
      <c r="PF816" s="26"/>
      <c r="PG816" s="26"/>
      <c r="PH816" s="26"/>
      <c r="PI816" s="26"/>
      <c r="PJ816" s="26"/>
      <c r="PK816" s="26"/>
      <c r="PL816" s="26"/>
      <c r="PM816" s="26"/>
      <c r="PN816" s="26"/>
      <c r="PO816" s="26"/>
      <c r="PP816" s="26"/>
      <c r="PQ816" s="26"/>
      <c r="PR816" s="26"/>
      <c r="PS816" s="26"/>
      <c r="PT816" s="26"/>
      <c r="PU816" s="26"/>
      <c r="PV816" s="26"/>
      <c r="PW816" s="26"/>
      <c r="PX816" s="26"/>
      <c r="PY816" s="26"/>
      <c r="PZ816" s="26"/>
      <c r="QA816" s="26"/>
      <c r="QB816" s="26"/>
      <c r="QC816" s="26"/>
      <c r="QD816" s="26"/>
      <c r="QE816" s="26"/>
      <c r="QF816" s="26"/>
      <c r="QG816" s="26"/>
      <c r="QH816" s="26"/>
      <c r="QI816" s="26"/>
      <c r="QJ816" s="26"/>
      <c r="QK816" s="26"/>
      <c r="QL816" s="26"/>
      <c r="QM816" s="26"/>
      <c r="QN816" s="26"/>
      <c r="QO816" s="26"/>
      <c r="QP816" s="26"/>
      <c r="QQ816" s="26"/>
      <c r="QR816" s="26"/>
      <c r="QS816" s="26"/>
      <c r="QT816" s="26"/>
      <c r="QU816" s="26"/>
      <c r="QV816" s="26"/>
      <c r="QW816" s="26"/>
      <c r="QX816" s="26"/>
      <c r="QY816" s="26"/>
      <c r="QZ816" s="26"/>
      <c r="RA816" s="26"/>
      <c r="RB816" s="26"/>
      <c r="RC816" s="26"/>
      <c r="RD816" s="26"/>
      <c r="RE816" s="26"/>
      <c r="RF816" s="26"/>
      <c r="RG816" s="26"/>
      <c r="RH816" s="26"/>
      <c r="RI816" s="26"/>
      <c r="RJ816" s="26"/>
      <c r="RK816" s="26"/>
      <c r="RL816" s="26"/>
      <c r="RM816" s="26"/>
      <c r="RN816" s="26"/>
      <c r="RO816" s="26"/>
      <c r="RP816" s="26"/>
      <c r="RQ816" s="26"/>
      <c r="RR816" s="26"/>
      <c r="RS816" s="26"/>
      <c r="RT816" s="26"/>
      <c r="RU816" s="26"/>
      <c r="RV816" s="26"/>
      <c r="RW816" s="26"/>
      <c r="RX816" s="26"/>
      <c r="RY816" s="26"/>
      <c r="RZ816" s="26"/>
      <c r="SA816" s="26"/>
      <c r="SB816" s="26"/>
      <c r="SC816" s="26"/>
      <c r="SD816" s="26"/>
      <c r="SE816" s="26"/>
      <c r="SF816" s="26"/>
      <c r="SG816" s="26"/>
      <c r="SH816" s="26"/>
      <c r="SI816" s="26"/>
      <c r="SJ816" s="26"/>
      <c r="SK816" s="26"/>
      <c r="SL816" s="26"/>
      <c r="SM816" s="26"/>
      <c r="SN816" s="26"/>
      <c r="SO816" s="26"/>
      <c r="SP816" s="26"/>
      <c r="AAV816" s="26"/>
      <c r="AAW816" s="26"/>
      <c r="AAX816" s="26"/>
      <c r="AAY816" s="26"/>
      <c r="AAZ816" s="26"/>
      <c r="ABA816" s="26"/>
      <c r="ABB816" s="26"/>
      <c r="ABC816" s="26"/>
      <c r="ABD816" s="26"/>
      <c r="ABE816" s="26"/>
      <c r="ABF816" s="26"/>
      <c r="ABG816" s="26"/>
      <c r="ABH816" s="26"/>
      <c r="ABI816" s="26"/>
      <c r="ABJ816" s="26"/>
      <c r="ABK816" s="26"/>
      <c r="ABL816" s="26"/>
      <c r="ABM816" s="26"/>
      <c r="ABN816" s="26"/>
      <c r="ABO816" s="26"/>
      <c r="ABP816" s="26"/>
      <c r="ABQ816" s="26"/>
      <c r="ABR816" s="26"/>
      <c r="ABS816" s="26"/>
      <c r="ABT816" s="26"/>
      <c r="ABU816" s="26"/>
      <c r="ABV816" s="26"/>
      <c r="ABW816" s="26"/>
      <c r="ABX816" s="26"/>
      <c r="ABY816" s="26"/>
      <c r="ABZ816" s="26"/>
      <c r="ACA816" s="26"/>
      <c r="ACB816" s="26"/>
      <c r="ACC816" s="26"/>
      <c r="ACD816" s="26"/>
      <c r="ACE816" s="26"/>
      <c r="ACF816" s="26"/>
      <c r="ACG816" s="26"/>
      <c r="ACH816" s="26"/>
      <c r="ACI816" s="26"/>
      <c r="ACJ816" s="26"/>
      <c r="ACK816" s="26"/>
      <c r="ACL816" s="26"/>
      <c r="ACM816" s="26"/>
      <c r="ACN816" s="26"/>
      <c r="ACO816" s="26"/>
      <c r="ACP816" s="26"/>
      <c r="ACQ816" s="26"/>
      <c r="ACR816" s="26"/>
      <c r="ACS816" s="26"/>
      <c r="ACT816" s="26"/>
      <c r="ACU816" s="26"/>
      <c r="ACV816" s="26"/>
      <c r="ACW816" s="26"/>
      <c r="ACX816" s="26"/>
      <c r="ACY816" s="26"/>
      <c r="ACZ816" s="26"/>
      <c r="ADA816" s="26"/>
      <c r="ADB816" s="26"/>
      <c r="ADC816" s="26"/>
      <c r="ADD816" s="26"/>
      <c r="ADE816" s="26"/>
      <c r="ADF816" s="26"/>
      <c r="ADG816" s="26"/>
      <c r="ADH816" s="26"/>
      <c r="ADI816" s="26"/>
      <c r="ADJ816" s="26"/>
      <c r="ADK816" s="26"/>
      <c r="ADL816" s="26"/>
      <c r="ADM816" s="26"/>
      <c r="ADN816" s="26"/>
      <c r="ADO816" s="26"/>
      <c r="ADP816" s="26"/>
      <c r="ADQ816" s="26"/>
      <c r="ADR816" s="26"/>
      <c r="ADS816" s="26"/>
      <c r="ADT816" s="26"/>
      <c r="ADU816" s="26"/>
      <c r="ADV816" s="26"/>
      <c r="ADW816" s="26"/>
      <c r="ADX816" s="26"/>
      <c r="ADY816" s="26"/>
      <c r="ADZ816" s="26"/>
      <c r="AEA816" s="26"/>
      <c r="AEB816" s="26"/>
      <c r="AEC816" s="26"/>
      <c r="AED816" s="26"/>
      <c r="AEE816" s="26"/>
      <c r="AEF816" s="26"/>
      <c r="AEG816" s="26"/>
      <c r="AEH816" s="26"/>
      <c r="AEI816" s="26"/>
      <c r="AEJ816" s="26"/>
      <c r="AEK816" s="26"/>
      <c r="AEL816" s="26"/>
      <c r="AEM816" s="26"/>
      <c r="AEN816" s="26"/>
      <c r="AEO816" s="26"/>
      <c r="AEP816" s="26"/>
      <c r="AEQ816" s="26"/>
      <c r="AER816" s="26"/>
      <c r="AES816" s="26"/>
      <c r="AET816" s="26"/>
      <c r="AEU816" s="26"/>
      <c r="AEV816" s="26"/>
      <c r="AEW816" s="26"/>
      <c r="AEX816" s="26"/>
      <c r="AEY816" s="26"/>
      <c r="AEZ816" s="26"/>
      <c r="AFA816" s="26"/>
      <c r="AFB816" s="26"/>
      <c r="AFC816" s="26"/>
      <c r="AFD816" s="26"/>
      <c r="AFE816" s="26"/>
      <c r="AFF816" s="26"/>
      <c r="AFG816" s="26"/>
      <c r="AFH816" s="26"/>
      <c r="AFI816" s="26"/>
      <c r="AFJ816" s="26"/>
      <c r="AFK816" s="26"/>
      <c r="AFL816" s="26"/>
      <c r="AFM816" s="26"/>
      <c r="AFN816" s="26"/>
      <c r="AFO816" s="26"/>
      <c r="AFP816" s="26"/>
      <c r="AFQ816" s="26"/>
      <c r="AFR816" s="26"/>
      <c r="AFS816" s="26"/>
      <c r="AFT816" s="26"/>
      <c r="AFU816" s="26"/>
      <c r="AFV816" s="26"/>
      <c r="AFW816" s="26"/>
      <c r="AFX816" s="26"/>
      <c r="AFY816" s="26"/>
      <c r="AFZ816" s="26"/>
      <c r="AGA816" s="26"/>
      <c r="AGB816" s="26"/>
      <c r="AGC816" s="26"/>
      <c r="AGD816" s="26"/>
      <c r="AGE816" s="26"/>
      <c r="AGF816" s="26"/>
      <c r="AGG816" s="26"/>
      <c r="AGH816" s="26"/>
      <c r="AGI816" s="26"/>
      <c r="AGJ816" s="26"/>
      <c r="AGK816" s="26"/>
      <c r="AGL816" s="26"/>
      <c r="AGM816" s="26"/>
      <c r="AGN816" s="26"/>
      <c r="AGO816" s="26"/>
    </row>
    <row r="817" spans="371:873" x14ac:dyDescent="0.25">
      <c r="NG817" s="26"/>
      <c r="NH817" s="26"/>
      <c r="NI817" s="26"/>
      <c r="NJ817" s="26"/>
      <c r="NK817" s="26"/>
      <c r="NL817" s="26"/>
      <c r="NM817" s="26"/>
      <c r="NN817" s="26"/>
      <c r="NO817" s="26"/>
      <c r="NP817" s="26"/>
      <c r="NQ817" s="26"/>
      <c r="NR817" s="26"/>
      <c r="NS817" s="26"/>
      <c r="NT817" s="26"/>
      <c r="NU817" s="26"/>
      <c r="NV817" s="26"/>
      <c r="NW817" s="26"/>
      <c r="NX817" s="26"/>
      <c r="NY817" s="26"/>
      <c r="NZ817" s="26"/>
      <c r="OA817" s="26"/>
      <c r="OB817" s="26"/>
      <c r="OC817" s="26"/>
      <c r="OD817" s="26"/>
      <c r="OE817" s="26"/>
      <c r="OF817" s="26"/>
      <c r="OG817" s="26"/>
      <c r="OH817" s="26"/>
      <c r="OI817" s="26"/>
      <c r="OJ817" s="26"/>
      <c r="OK817" s="26"/>
      <c r="OL817" s="26"/>
      <c r="OM817" s="26"/>
      <c r="ON817" s="26"/>
      <c r="OO817" s="26"/>
      <c r="OP817" s="26"/>
      <c r="OQ817" s="26"/>
      <c r="OR817" s="26"/>
      <c r="OS817" s="26"/>
      <c r="OT817" s="26"/>
      <c r="OU817" s="26"/>
      <c r="OV817" s="26"/>
      <c r="OW817" s="26"/>
      <c r="OX817" s="26"/>
      <c r="OY817" s="26"/>
      <c r="OZ817" s="26"/>
      <c r="PA817" s="26"/>
      <c r="PB817" s="26"/>
      <c r="PC817" s="26"/>
      <c r="PD817" s="26"/>
      <c r="PE817" s="26"/>
      <c r="PF817" s="26"/>
      <c r="PG817" s="26"/>
      <c r="PH817" s="26"/>
      <c r="PI817" s="26"/>
      <c r="PJ817" s="26"/>
      <c r="PK817" s="26"/>
      <c r="PL817" s="26"/>
      <c r="PM817" s="26"/>
      <c r="PN817" s="26"/>
      <c r="PO817" s="26"/>
      <c r="PP817" s="26"/>
      <c r="PQ817" s="26"/>
      <c r="PR817" s="26"/>
      <c r="PS817" s="26"/>
      <c r="PT817" s="26"/>
      <c r="PU817" s="26"/>
      <c r="PV817" s="26"/>
      <c r="PW817" s="26"/>
      <c r="PX817" s="26"/>
      <c r="PY817" s="26"/>
      <c r="PZ817" s="26"/>
      <c r="QA817" s="26"/>
      <c r="QB817" s="26"/>
      <c r="QC817" s="26"/>
      <c r="QD817" s="26"/>
      <c r="QE817" s="26"/>
      <c r="QF817" s="26"/>
      <c r="QG817" s="26"/>
      <c r="QH817" s="26"/>
      <c r="QI817" s="26"/>
      <c r="QJ817" s="26"/>
      <c r="QK817" s="26"/>
      <c r="QL817" s="26"/>
      <c r="QM817" s="26"/>
      <c r="QN817" s="26"/>
      <c r="QO817" s="26"/>
      <c r="QP817" s="26"/>
      <c r="QQ817" s="26"/>
      <c r="QR817" s="26"/>
      <c r="QS817" s="26"/>
      <c r="QT817" s="26"/>
      <c r="QU817" s="26"/>
      <c r="QV817" s="26"/>
      <c r="QW817" s="26"/>
      <c r="QX817" s="26"/>
      <c r="QY817" s="26"/>
      <c r="QZ817" s="26"/>
      <c r="RA817" s="26"/>
      <c r="RB817" s="26"/>
      <c r="RC817" s="26"/>
      <c r="RD817" s="26"/>
      <c r="RE817" s="26"/>
      <c r="RF817" s="26"/>
      <c r="RG817" s="26"/>
      <c r="RH817" s="26"/>
      <c r="RI817" s="26"/>
      <c r="RJ817" s="26"/>
      <c r="RK817" s="26"/>
      <c r="RL817" s="26"/>
      <c r="RM817" s="26"/>
      <c r="RN817" s="26"/>
      <c r="RO817" s="26"/>
      <c r="RP817" s="26"/>
      <c r="RQ817" s="26"/>
      <c r="RR817" s="26"/>
      <c r="RS817" s="26"/>
      <c r="RT817" s="26"/>
      <c r="RU817" s="26"/>
      <c r="RV817" s="26"/>
      <c r="RW817" s="26"/>
      <c r="RX817" s="26"/>
      <c r="RY817" s="26"/>
      <c r="RZ817" s="26"/>
      <c r="SA817" s="26"/>
      <c r="SB817" s="26"/>
      <c r="SC817" s="26"/>
      <c r="SD817" s="26"/>
      <c r="SE817" s="26"/>
      <c r="SF817" s="26"/>
      <c r="SG817" s="26"/>
      <c r="SH817" s="26"/>
      <c r="SI817" s="26"/>
      <c r="SJ817" s="26"/>
      <c r="SK817" s="26"/>
      <c r="SL817" s="26"/>
      <c r="SM817" s="26"/>
      <c r="SN817" s="26"/>
      <c r="SO817" s="26"/>
      <c r="SP817" s="26"/>
      <c r="AAV817" s="26"/>
      <c r="AAW817" s="26"/>
      <c r="AAX817" s="26"/>
      <c r="AAY817" s="26"/>
      <c r="AAZ817" s="26"/>
      <c r="ABA817" s="26"/>
      <c r="ABB817" s="26"/>
      <c r="ABC817" s="26"/>
      <c r="ABD817" s="26"/>
      <c r="ABE817" s="26"/>
      <c r="ABF817" s="26"/>
      <c r="ABG817" s="26"/>
      <c r="ABH817" s="26"/>
      <c r="ABI817" s="26"/>
      <c r="ABJ817" s="26"/>
      <c r="ABK817" s="26"/>
      <c r="ABL817" s="26"/>
      <c r="ABM817" s="26"/>
      <c r="ABN817" s="26"/>
      <c r="ABO817" s="26"/>
      <c r="ABP817" s="26"/>
      <c r="ABQ817" s="26"/>
      <c r="ABR817" s="26"/>
      <c r="ABS817" s="26"/>
      <c r="ABT817" s="26"/>
      <c r="ABU817" s="26"/>
      <c r="ABV817" s="26"/>
      <c r="ABW817" s="26"/>
      <c r="ABX817" s="26"/>
      <c r="ABY817" s="26"/>
      <c r="ABZ817" s="26"/>
      <c r="ACA817" s="26"/>
      <c r="ACB817" s="26"/>
      <c r="ACC817" s="26"/>
      <c r="ACD817" s="26"/>
      <c r="ACE817" s="26"/>
      <c r="ACF817" s="26"/>
      <c r="ACG817" s="26"/>
      <c r="ACH817" s="26"/>
      <c r="ACI817" s="26"/>
      <c r="ACJ817" s="26"/>
      <c r="ACK817" s="26"/>
      <c r="ACL817" s="26"/>
      <c r="ACM817" s="26"/>
      <c r="ACN817" s="26"/>
      <c r="ACO817" s="26"/>
      <c r="ACP817" s="26"/>
      <c r="ACQ817" s="26"/>
      <c r="ACR817" s="26"/>
      <c r="ACS817" s="26"/>
      <c r="ACT817" s="26"/>
      <c r="ACU817" s="26"/>
      <c r="ACV817" s="26"/>
      <c r="ACW817" s="26"/>
      <c r="ACX817" s="26"/>
      <c r="ACY817" s="26"/>
      <c r="ACZ817" s="26"/>
      <c r="ADA817" s="26"/>
      <c r="ADB817" s="26"/>
      <c r="ADC817" s="26"/>
      <c r="ADD817" s="26"/>
      <c r="ADE817" s="26"/>
      <c r="ADF817" s="26"/>
      <c r="ADG817" s="26"/>
      <c r="ADH817" s="26"/>
      <c r="ADI817" s="26"/>
      <c r="ADJ817" s="26"/>
      <c r="ADK817" s="26"/>
      <c r="ADL817" s="26"/>
      <c r="ADM817" s="26"/>
      <c r="ADN817" s="26"/>
      <c r="ADO817" s="26"/>
      <c r="ADP817" s="26"/>
      <c r="ADQ817" s="26"/>
      <c r="ADR817" s="26"/>
      <c r="ADS817" s="26"/>
      <c r="ADT817" s="26"/>
      <c r="ADU817" s="26"/>
      <c r="ADV817" s="26"/>
      <c r="ADW817" s="26"/>
      <c r="ADX817" s="26"/>
      <c r="ADY817" s="26"/>
      <c r="ADZ817" s="26"/>
      <c r="AEA817" s="26"/>
      <c r="AEB817" s="26"/>
      <c r="AEC817" s="26"/>
      <c r="AED817" s="26"/>
      <c r="AEE817" s="26"/>
      <c r="AEF817" s="26"/>
      <c r="AEG817" s="26"/>
      <c r="AEH817" s="26"/>
      <c r="AEI817" s="26"/>
      <c r="AEJ817" s="26"/>
      <c r="AEK817" s="26"/>
      <c r="AEL817" s="26"/>
      <c r="AEM817" s="26"/>
      <c r="AEN817" s="26"/>
      <c r="AEO817" s="26"/>
      <c r="AEP817" s="26"/>
      <c r="AEQ817" s="26"/>
      <c r="AER817" s="26"/>
      <c r="AES817" s="26"/>
      <c r="AET817" s="26"/>
      <c r="AEU817" s="26"/>
      <c r="AEV817" s="26"/>
      <c r="AEW817" s="26"/>
      <c r="AEX817" s="26"/>
      <c r="AEY817" s="26"/>
      <c r="AEZ817" s="26"/>
      <c r="AFA817" s="26"/>
      <c r="AFB817" s="26"/>
      <c r="AFC817" s="26"/>
      <c r="AFD817" s="26"/>
      <c r="AFE817" s="26"/>
      <c r="AFF817" s="26"/>
      <c r="AFG817" s="26"/>
      <c r="AFH817" s="26"/>
      <c r="AFI817" s="26"/>
      <c r="AFJ817" s="26"/>
      <c r="AFK817" s="26"/>
      <c r="AFL817" s="26"/>
      <c r="AFM817" s="26"/>
      <c r="AFN817" s="26"/>
      <c r="AFO817" s="26"/>
      <c r="AFP817" s="26"/>
      <c r="AFQ817" s="26"/>
      <c r="AFR817" s="26"/>
      <c r="AFS817" s="26"/>
      <c r="AFT817" s="26"/>
      <c r="AFU817" s="26"/>
      <c r="AFV817" s="26"/>
      <c r="AFW817" s="26"/>
      <c r="AFX817" s="26"/>
      <c r="AFY817" s="26"/>
      <c r="AFZ817" s="26"/>
      <c r="AGA817" s="26"/>
      <c r="AGB817" s="26"/>
      <c r="AGC817" s="26"/>
      <c r="AGD817" s="26"/>
      <c r="AGE817" s="26"/>
      <c r="AGF817" s="26"/>
      <c r="AGG817" s="26"/>
      <c r="AGH817" s="26"/>
      <c r="AGI817" s="26"/>
      <c r="AGJ817" s="26"/>
      <c r="AGK817" s="26"/>
      <c r="AGL817" s="26"/>
      <c r="AGM817" s="26"/>
      <c r="AGN817" s="26"/>
      <c r="AGO817" s="26"/>
    </row>
    <row r="818" spans="371:873" x14ac:dyDescent="0.25">
      <c r="NG818" s="26"/>
      <c r="NH818" s="26"/>
      <c r="NI818" s="26"/>
      <c r="NJ818" s="26"/>
      <c r="NK818" s="26"/>
      <c r="NL818" s="26"/>
      <c r="NM818" s="26"/>
      <c r="NN818" s="26"/>
      <c r="NO818" s="26"/>
      <c r="NP818" s="26"/>
      <c r="NQ818" s="26"/>
      <c r="NR818" s="26"/>
      <c r="NS818" s="26"/>
      <c r="NT818" s="26"/>
      <c r="NU818" s="26"/>
      <c r="NV818" s="26"/>
      <c r="NW818" s="26"/>
      <c r="NX818" s="26"/>
      <c r="NY818" s="26"/>
      <c r="NZ818" s="26"/>
      <c r="OA818" s="26"/>
      <c r="OB818" s="26"/>
      <c r="OC818" s="26"/>
      <c r="OD818" s="26"/>
      <c r="OE818" s="26"/>
      <c r="OF818" s="26"/>
      <c r="OG818" s="26"/>
      <c r="OH818" s="26"/>
      <c r="OI818" s="26"/>
      <c r="OJ818" s="26"/>
      <c r="OK818" s="26"/>
      <c r="OL818" s="26"/>
      <c r="OM818" s="26"/>
      <c r="ON818" s="26"/>
      <c r="OO818" s="26"/>
      <c r="OP818" s="26"/>
      <c r="OQ818" s="26"/>
      <c r="OR818" s="26"/>
      <c r="OS818" s="26"/>
      <c r="OT818" s="26"/>
      <c r="OU818" s="26"/>
      <c r="OV818" s="26"/>
      <c r="OW818" s="26"/>
      <c r="OX818" s="26"/>
      <c r="OY818" s="26"/>
      <c r="OZ818" s="26"/>
      <c r="PA818" s="26"/>
      <c r="PB818" s="26"/>
      <c r="PC818" s="26"/>
      <c r="PD818" s="26"/>
      <c r="PE818" s="26"/>
      <c r="PF818" s="26"/>
      <c r="PG818" s="26"/>
      <c r="PH818" s="26"/>
      <c r="PI818" s="26"/>
      <c r="PJ818" s="26"/>
      <c r="PK818" s="26"/>
      <c r="PL818" s="26"/>
      <c r="PM818" s="26"/>
      <c r="PN818" s="26"/>
      <c r="PO818" s="26"/>
      <c r="PP818" s="26"/>
      <c r="PQ818" s="26"/>
      <c r="PR818" s="26"/>
      <c r="PS818" s="26"/>
      <c r="PT818" s="26"/>
      <c r="PU818" s="26"/>
      <c r="PV818" s="26"/>
      <c r="PW818" s="26"/>
      <c r="PX818" s="26"/>
      <c r="PY818" s="26"/>
      <c r="PZ818" s="26"/>
      <c r="QA818" s="26"/>
      <c r="QB818" s="26"/>
      <c r="QC818" s="26"/>
      <c r="QD818" s="26"/>
      <c r="QE818" s="26"/>
      <c r="QF818" s="26"/>
      <c r="QG818" s="26"/>
      <c r="QH818" s="26"/>
      <c r="QI818" s="26"/>
      <c r="QJ818" s="26"/>
      <c r="QK818" s="26"/>
      <c r="QL818" s="26"/>
      <c r="QM818" s="26"/>
      <c r="QN818" s="26"/>
      <c r="QO818" s="26"/>
      <c r="QP818" s="26"/>
      <c r="QQ818" s="26"/>
      <c r="QR818" s="26"/>
      <c r="QS818" s="26"/>
      <c r="QT818" s="26"/>
      <c r="QU818" s="26"/>
      <c r="QV818" s="26"/>
      <c r="QW818" s="26"/>
      <c r="QX818" s="26"/>
      <c r="QY818" s="26"/>
      <c r="QZ818" s="26"/>
      <c r="RA818" s="26"/>
      <c r="RB818" s="26"/>
      <c r="RC818" s="26"/>
      <c r="RD818" s="26"/>
      <c r="RE818" s="26"/>
      <c r="RF818" s="26"/>
      <c r="RG818" s="26"/>
      <c r="RH818" s="26"/>
      <c r="RI818" s="26"/>
      <c r="RJ818" s="26"/>
      <c r="RK818" s="26"/>
      <c r="RL818" s="26"/>
      <c r="RM818" s="26"/>
      <c r="RN818" s="26"/>
      <c r="RO818" s="26"/>
      <c r="RP818" s="26"/>
      <c r="RQ818" s="26"/>
      <c r="RR818" s="26"/>
      <c r="RS818" s="26"/>
      <c r="RT818" s="26"/>
      <c r="RU818" s="26"/>
      <c r="RV818" s="26"/>
      <c r="RW818" s="26"/>
      <c r="RX818" s="26"/>
      <c r="RY818" s="26"/>
      <c r="RZ818" s="26"/>
      <c r="SA818" s="26"/>
      <c r="SB818" s="26"/>
      <c r="SC818" s="26"/>
      <c r="SD818" s="26"/>
      <c r="SE818" s="26"/>
      <c r="SF818" s="26"/>
      <c r="SG818" s="26"/>
      <c r="SH818" s="26"/>
      <c r="SI818" s="26"/>
      <c r="SJ818" s="26"/>
      <c r="SK818" s="26"/>
      <c r="SL818" s="26"/>
      <c r="SM818" s="26"/>
      <c r="SN818" s="26"/>
      <c r="SO818" s="26"/>
      <c r="SP818" s="26"/>
      <c r="AAV818" s="26"/>
      <c r="AAW818" s="26"/>
      <c r="AAX818" s="26"/>
      <c r="AAY818" s="26"/>
      <c r="AAZ818" s="26"/>
      <c r="ABA818" s="26"/>
      <c r="ABB818" s="26"/>
      <c r="ABC818" s="26"/>
      <c r="ABD818" s="26"/>
      <c r="ABE818" s="26"/>
      <c r="ABF818" s="26"/>
      <c r="ABG818" s="26"/>
      <c r="ABH818" s="26"/>
      <c r="ABI818" s="26"/>
      <c r="ABJ818" s="26"/>
      <c r="ABK818" s="26"/>
      <c r="ABL818" s="26"/>
      <c r="ABM818" s="26"/>
      <c r="ABN818" s="26"/>
      <c r="ABO818" s="26"/>
      <c r="ABP818" s="26"/>
      <c r="ABQ818" s="26"/>
      <c r="ABR818" s="26"/>
      <c r="ABS818" s="26"/>
      <c r="ABT818" s="26"/>
      <c r="ABU818" s="26"/>
      <c r="ABV818" s="26"/>
      <c r="ABW818" s="26"/>
      <c r="ABX818" s="26"/>
      <c r="ABY818" s="26"/>
      <c r="ABZ818" s="26"/>
      <c r="ACA818" s="26"/>
      <c r="ACB818" s="26"/>
      <c r="ACC818" s="26"/>
      <c r="ACD818" s="26"/>
      <c r="ACE818" s="26"/>
      <c r="ACF818" s="26"/>
      <c r="ACG818" s="26"/>
      <c r="ACH818" s="26"/>
      <c r="ACI818" s="26"/>
      <c r="ACJ818" s="26"/>
      <c r="ACK818" s="26"/>
      <c r="ACL818" s="26"/>
      <c r="ACM818" s="26"/>
      <c r="ACN818" s="26"/>
      <c r="ACO818" s="26"/>
      <c r="ACP818" s="26"/>
      <c r="ACQ818" s="26"/>
      <c r="ACR818" s="26"/>
      <c r="ACS818" s="26"/>
      <c r="ACT818" s="26"/>
      <c r="ACU818" s="26"/>
      <c r="ACV818" s="26"/>
      <c r="ACW818" s="26"/>
      <c r="ACX818" s="26"/>
      <c r="ACY818" s="26"/>
      <c r="ACZ818" s="26"/>
      <c r="ADA818" s="26"/>
      <c r="ADB818" s="26"/>
      <c r="ADC818" s="26"/>
      <c r="ADD818" s="26"/>
      <c r="ADE818" s="26"/>
      <c r="ADF818" s="26"/>
      <c r="ADG818" s="26"/>
      <c r="ADH818" s="26"/>
      <c r="ADI818" s="26"/>
      <c r="ADJ818" s="26"/>
      <c r="ADK818" s="26"/>
      <c r="ADL818" s="26"/>
      <c r="ADM818" s="26"/>
      <c r="ADN818" s="26"/>
      <c r="ADO818" s="26"/>
      <c r="ADP818" s="26"/>
      <c r="ADQ818" s="26"/>
      <c r="ADR818" s="26"/>
      <c r="ADS818" s="26"/>
      <c r="ADT818" s="26"/>
      <c r="ADU818" s="26"/>
      <c r="ADV818" s="26"/>
      <c r="ADW818" s="26"/>
      <c r="ADX818" s="26"/>
      <c r="ADY818" s="26"/>
      <c r="ADZ818" s="26"/>
      <c r="AEA818" s="26"/>
      <c r="AEB818" s="26"/>
      <c r="AEC818" s="26"/>
      <c r="AED818" s="26"/>
      <c r="AEE818" s="26"/>
      <c r="AEF818" s="26"/>
      <c r="AEG818" s="26"/>
      <c r="AEH818" s="26"/>
      <c r="AEI818" s="26"/>
      <c r="AEJ818" s="26"/>
      <c r="AEK818" s="26"/>
      <c r="AEL818" s="26"/>
      <c r="AEM818" s="26"/>
      <c r="AEN818" s="26"/>
      <c r="AEO818" s="26"/>
      <c r="AEP818" s="26"/>
      <c r="AEQ818" s="26"/>
      <c r="AER818" s="26"/>
      <c r="AES818" s="26"/>
      <c r="AET818" s="26"/>
      <c r="AEU818" s="26"/>
      <c r="AEV818" s="26"/>
      <c r="AEW818" s="26"/>
      <c r="AEX818" s="26"/>
      <c r="AEY818" s="26"/>
      <c r="AEZ818" s="26"/>
      <c r="AFA818" s="26"/>
      <c r="AFB818" s="26"/>
      <c r="AFC818" s="26"/>
      <c r="AFD818" s="26"/>
      <c r="AFE818" s="26"/>
      <c r="AFF818" s="26"/>
      <c r="AFG818" s="26"/>
      <c r="AFH818" s="26"/>
      <c r="AFI818" s="26"/>
      <c r="AFJ818" s="26"/>
      <c r="AFK818" s="26"/>
      <c r="AFL818" s="26"/>
      <c r="AFM818" s="26"/>
      <c r="AFN818" s="26"/>
      <c r="AFO818" s="26"/>
      <c r="AFP818" s="26"/>
      <c r="AFQ818" s="26"/>
      <c r="AFR818" s="26"/>
      <c r="AFS818" s="26"/>
      <c r="AFT818" s="26"/>
      <c r="AFU818" s="26"/>
      <c r="AFV818" s="26"/>
      <c r="AFW818" s="26"/>
      <c r="AFX818" s="26"/>
      <c r="AFY818" s="26"/>
      <c r="AFZ818" s="26"/>
      <c r="AGA818" s="26"/>
      <c r="AGB818" s="26"/>
      <c r="AGC818" s="26"/>
      <c r="AGD818" s="26"/>
      <c r="AGE818" s="26"/>
      <c r="AGF818" s="26"/>
      <c r="AGG818" s="26"/>
      <c r="AGH818" s="26"/>
      <c r="AGI818" s="26"/>
      <c r="AGJ818" s="26"/>
      <c r="AGK818" s="26"/>
      <c r="AGL818" s="26"/>
      <c r="AGM818" s="26"/>
      <c r="AGN818" s="26"/>
      <c r="AGO818" s="26"/>
    </row>
    <row r="819" spans="371:873" x14ac:dyDescent="0.25">
      <c r="NG819" s="26"/>
      <c r="NH819" s="26"/>
      <c r="NI819" s="26"/>
      <c r="NJ819" s="26"/>
      <c r="NK819" s="26"/>
      <c r="NL819" s="26"/>
      <c r="NM819" s="26"/>
      <c r="NN819" s="26"/>
      <c r="NO819" s="26"/>
      <c r="NP819" s="26"/>
      <c r="NQ819" s="26"/>
      <c r="NR819" s="26"/>
      <c r="NS819" s="26"/>
      <c r="NT819" s="26"/>
      <c r="NU819" s="26"/>
      <c r="NV819" s="26"/>
      <c r="NW819" s="26"/>
      <c r="NX819" s="26"/>
      <c r="NY819" s="26"/>
      <c r="NZ819" s="26"/>
      <c r="OA819" s="26"/>
      <c r="OB819" s="26"/>
      <c r="OC819" s="26"/>
      <c r="OD819" s="26"/>
      <c r="OE819" s="26"/>
      <c r="OF819" s="26"/>
      <c r="OG819" s="26"/>
      <c r="OH819" s="26"/>
      <c r="OI819" s="26"/>
      <c r="OJ819" s="26"/>
      <c r="OK819" s="26"/>
      <c r="OL819" s="26"/>
      <c r="OM819" s="26"/>
      <c r="ON819" s="26"/>
      <c r="OO819" s="26"/>
      <c r="OP819" s="26"/>
      <c r="OQ819" s="26"/>
      <c r="OR819" s="26"/>
      <c r="OS819" s="26"/>
      <c r="OT819" s="26"/>
      <c r="OU819" s="26"/>
      <c r="OV819" s="26"/>
      <c r="OW819" s="26"/>
      <c r="OX819" s="26"/>
      <c r="OY819" s="26"/>
      <c r="OZ819" s="26"/>
      <c r="PA819" s="26"/>
      <c r="PB819" s="26"/>
      <c r="PC819" s="26"/>
      <c r="PD819" s="26"/>
      <c r="PE819" s="26"/>
      <c r="PF819" s="26"/>
      <c r="PG819" s="26"/>
      <c r="PH819" s="26"/>
      <c r="PI819" s="26"/>
      <c r="PJ819" s="26"/>
      <c r="PK819" s="26"/>
      <c r="PL819" s="26"/>
      <c r="PM819" s="26"/>
      <c r="PN819" s="26"/>
      <c r="PO819" s="26"/>
      <c r="PP819" s="26"/>
      <c r="PQ819" s="26"/>
      <c r="PR819" s="26"/>
      <c r="PS819" s="26"/>
      <c r="PT819" s="26"/>
      <c r="PU819" s="26"/>
      <c r="PV819" s="26"/>
      <c r="PW819" s="26"/>
      <c r="PX819" s="26"/>
      <c r="PY819" s="26"/>
      <c r="PZ819" s="26"/>
      <c r="QA819" s="26"/>
      <c r="QB819" s="26"/>
      <c r="QC819" s="26"/>
      <c r="QD819" s="26"/>
      <c r="QE819" s="26"/>
      <c r="QF819" s="26"/>
      <c r="QG819" s="26"/>
      <c r="QH819" s="26"/>
      <c r="QI819" s="26"/>
      <c r="QJ819" s="26"/>
      <c r="QK819" s="26"/>
      <c r="QL819" s="26"/>
      <c r="QM819" s="26"/>
      <c r="QN819" s="26"/>
      <c r="QO819" s="26"/>
      <c r="QP819" s="26"/>
      <c r="QQ819" s="26"/>
      <c r="QR819" s="26"/>
      <c r="QS819" s="26"/>
      <c r="QT819" s="26"/>
      <c r="QU819" s="26"/>
      <c r="QV819" s="26"/>
      <c r="QW819" s="26"/>
      <c r="QX819" s="26"/>
      <c r="QY819" s="26"/>
      <c r="QZ819" s="26"/>
      <c r="RA819" s="26"/>
      <c r="RB819" s="26"/>
      <c r="RC819" s="26"/>
      <c r="RD819" s="26"/>
      <c r="RE819" s="26"/>
      <c r="RF819" s="26"/>
      <c r="RG819" s="26"/>
      <c r="RH819" s="26"/>
      <c r="RI819" s="26"/>
      <c r="RJ819" s="26"/>
      <c r="RK819" s="26"/>
      <c r="RL819" s="26"/>
      <c r="RM819" s="26"/>
      <c r="RN819" s="26"/>
      <c r="RO819" s="26"/>
      <c r="RP819" s="26"/>
      <c r="RQ819" s="26"/>
      <c r="RR819" s="26"/>
      <c r="RS819" s="26"/>
      <c r="RT819" s="26"/>
      <c r="RU819" s="26"/>
      <c r="RV819" s="26"/>
      <c r="RW819" s="26"/>
      <c r="RX819" s="26"/>
      <c r="RY819" s="26"/>
      <c r="RZ819" s="26"/>
      <c r="SA819" s="26"/>
      <c r="SB819" s="26"/>
      <c r="SC819" s="26"/>
      <c r="SD819" s="26"/>
      <c r="SE819" s="26"/>
      <c r="SF819" s="26"/>
      <c r="SG819" s="26"/>
      <c r="SH819" s="26"/>
      <c r="SI819" s="26"/>
      <c r="SJ819" s="26"/>
      <c r="SK819" s="26"/>
      <c r="SL819" s="26"/>
      <c r="SM819" s="26"/>
      <c r="SN819" s="26"/>
      <c r="SO819" s="26"/>
      <c r="SP819" s="26"/>
      <c r="AAV819" s="26"/>
      <c r="AAW819" s="26"/>
      <c r="AAX819" s="26"/>
      <c r="AAY819" s="26"/>
      <c r="AAZ819" s="26"/>
      <c r="ABA819" s="26"/>
      <c r="ABB819" s="26"/>
      <c r="ABC819" s="26"/>
      <c r="ABD819" s="26"/>
      <c r="ABE819" s="26"/>
      <c r="ABF819" s="26"/>
      <c r="ABG819" s="26"/>
      <c r="ABH819" s="26"/>
      <c r="ABI819" s="26"/>
      <c r="ABJ819" s="26"/>
      <c r="ABK819" s="26"/>
      <c r="ABL819" s="26"/>
      <c r="ABM819" s="26"/>
      <c r="ABN819" s="26"/>
      <c r="ABO819" s="26"/>
      <c r="ABP819" s="26"/>
      <c r="ABQ819" s="26"/>
      <c r="ABR819" s="26"/>
      <c r="ABS819" s="26"/>
      <c r="ABT819" s="26"/>
      <c r="ABU819" s="26"/>
      <c r="ABV819" s="26"/>
      <c r="ABW819" s="26"/>
      <c r="ABX819" s="26"/>
      <c r="ABY819" s="26"/>
      <c r="ABZ819" s="26"/>
      <c r="ACA819" s="26"/>
      <c r="ACB819" s="26"/>
      <c r="ACC819" s="26"/>
      <c r="ACD819" s="26"/>
      <c r="ACE819" s="26"/>
      <c r="ACF819" s="26"/>
      <c r="ACG819" s="26"/>
      <c r="ACH819" s="26"/>
      <c r="ACI819" s="26"/>
      <c r="ACJ819" s="26"/>
      <c r="ACK819" s="26"/>
      <c r="ACL819" s="26"/>
      <c r="ACM819" s="26"/>
      <c r="ACN819" s="26"/>
      <c r="ACO819" s="26"/>
      <c r="ACP819" s="26"/>
      <c r="ACQ819" s="26"/>
      <c r="ACR819" s="26"/>
      <c r="ACS819" s="26"/>
      <c r="ACT819" s="26"/>
      <c r="ACU819" s="26"/>
      <c r="ACV819" s="26"/>
      <c r="ACW819" s="26"/>
      <c r="ACX819" s="26"/>
      <c r="ACY819" s="26"/>
      <c r="ACZ819" s="26"/>
      <c r="ADA819" s="26"/>
      <c r="ADB819" s="26"/>
      <c r="ADC819" s="26"/>
      <c r="ADD819" s="26"/>
      <c r="ADE819" s="26"/>
      <c r="ADF819" s="26"/>
      <c r="ADG819" s="26"/>
      <c r="ADH819" s="26"/>
      <c r="ADI819" s="26"/>
      <c r="ADJ819" s="26"/>
      <c r="ADK819" s="26"/>
      <c r="ADL819" s="26"/>
      <c r="ADM819" s="26"/>
      <c r="ADN819" s="26"/>
      <c r="ADO819" s="26"/>
      <c r="ADP819" s="26"/>
      <c r="ADQ819" s="26"/>
      <c r="ADR819" s="26"/>
      <c r="ADS819" s="26"/>
      <c r="ADT819" s="26"/>
      <c r="ADU819" s="26"/>
      <c r="ADV819" s="26"/>
      <c r="ADW819" s="26"/>
      <c r="ADX819" s="26"/>
      <c r="ADY819" s="26"/>
      <c r="ADZ819" s="26"/>
      <c r="AEA819" s="26"/>
      <c r="AEB819" s="26"/>
      <c r="AEC819" s="26"/>
      <c r="AED819" s="26"/>
      <c r="AEE819" s="26"/>
      <c r="AEF819" s="26"/>
      <c r="AEG819" s="26"/>
      <c r="AEH819" s="26"/>
      <c r="AEI819" s="26"/>
      <c r="AEJ819" s="26"/>
      <c r="AEK819" s="26"/>
      <c r="AEL819" s="26"/>
      <c r="AEM819" s="26"/>
      <c r="AEN819" s="26"/>
      <c r="AEO819" s="26"/>
      <c r="AEP819" s="26"/>
      <c r="AEQ819" s="26"/>
      <c r="AER819" s="26"/>
      <c r="AES819" s="26"/>
      <c r="AET819" s="26"/>
      <c r="AEU819" s="26"/>
      <c r="AEV819" s="26"/>
      <c r="AEW819" s="26"/>
      <c r="AEX819" s="26"/>
      <c r="AEY819" s="26"/>
      <c r="AEZ819" s="26"/>
      <c r="AFA819" s="26"/>
      <c r="AFB819" s="26"/>
      <c r="AFC819" s="26"/>
      <c r="AFD819" s="26"/>
      <c r="AFE819" s="26"/>
      <c r="AFF819" s="26"/>
      <c r="AFG819" s="26"/>
      <c r="AFH819" s="26"/>
      <c r="AFI819" s="26"/>
      <c r="AFJ819" s="26"/>
      <c r="AFK819" s="26"/>
      <c r="AFL819" s="26"/>
      <c r="AFM819" s="26"/>
      <c r="AFN819" s="26"/>
      <c r="AFO819" s="26"/>
      <c r="AFP819" s="26"/>
      <c r="AFQ819" s="26"/>
      <c r="AFR819" s="26"/>
      <c r="AFS819" s="26"/>
      <c r="AFT819" s="26"/>
      <c r="AFU819" s="26"/>
      <c r="AFV819" s="26"/>
      <c r="AFW819" s="26"/>
      <c r="AFX819" s="26"/>
      <c r="AFY819" s="26"/>
      <c r="AFZ819" s="26"/>
      <c r="AGA819" s="26"/>
      <c r="AGB819" s="26"/>
      <c r="AGC819" s="26"/>
      <c r="AGD819" s="26"/>
      <c r="AGE819" s="26"/>
      <c r="AGF819" s="26"/>
      <c r="AGG819" s="26"/>
      <c r="AGH819" s="26"/>
      <c r="AGI819" s="26"/>
      <c r="AGJ819" s="26"/>
      <c r="AGK819" s="26"/>
      <c r="AGL819" s="26"/>
      <c r="AGM819" s="26"/>
      <c r="AGN819" s="26"/>
      <c r="AGO819" s="26"/>
    </row>
    <row r="820" spans="371:873" x14ac:dyDescent="0.25">
      <c r="NG820" s="26"/>
      <c r="NH820" s="26"/>
      <c r="NI820" s="26"/>
      <c r="NJ820" s="26"/>
      <c r="NK820" s="26"/>
      <c r="NL820" s="26"/>
      <c r="NM820" s="26"/>
      <c r="NN820" s="26"/>
      <c r="NO820" s="26"/>
      <c r="NP820" s="26"/>
      <c r="NQ820" s="26"/>
      <c r="NR820" s="26"/>
      <c r="NS820" s="26"/>
      <c r="NT820" s="26"/>
      <c r="NU820" s="26"/>
      <c r="NV820" s="26"/>
      <c r="NW820" s="26"/>
      <c r="NX820" s="26"/>
      <c r="NY820" s="26"/>
      <c r="NZ820" s="26"/>
      <c r="OA820" s="26"/>
      <c r="OB820" s="26"/>
      <c r="OC820" s="26"/>
      <c r="OD820" s="26"/>
      <c r="OE820" s="26"/>
      <c r="OF820" s="26"/>
      <c r="OG820" s="26"/>
      <c r="OH820" s="26"/>
      <c r="OI820" s="26"/>
      <c r="OJ820" s="26"/>
      <c r="OK820" s="26"/>
      <c r="OL820" s="26"/>
      <c r="OM820" s="26"/>
      <c r="ON820" s="26"/>
      <c r="OO820" s="26"/>
      <c r="OP820" s="26"/>
      <c r="OQ820" s="26"/>
      <c r="OR820" s="26"/>
      <c r="OS820" s="26"/>
      <c r="OT820" s="26"/>
      <c r="OU820" s="26"/>
      <c r="OV820" s="26"/>
      <c r="OW820" s="26"/>
      <c r="OX820" s="26"/>
      <c r="OY820" s="26"/>
      <c r="OZ820" s="26"/>
      <c r="PA820" s="26"/>
      <c r="PB820" s="26"/>
      <c r="PC820" s="26"/>
      <c r="PD820" s="26"/>
      <c r="PE820" s="26"/>
      <c r="PF820" s="26"/>
      <c r="PG820" s="26"/>
      <c r="PH820" s="26"/>
      <c r="PI820" s="26"/>
      <c r="PJ820" s="26"/>
      <c r="PK820" s="26"/>
      <c r="PL820" s="26"/>
      <c r="PM820" s="26"/>
      <c r="PN820" s="26"/>
      <c r="PO820" s="26"/>
      <c r="PP820" s="26"/>
      <c r="PQ820" s="26"/>
      <c r="PR820" s="26"/>
      <c r="PS820" s="26"/>
      <c r="PT820" s="26"/>
      <c r="PU820" s="26"/>
      <c r="PV820" s="26"/>
      <c r="PW820" s="26"/>
      <c r="PX820" s="26"/>
      <c r="PY820" s="26"/>
      <c r="PZ820" s="26"/>
      <c r="QA820" s="26"/>
      <c r="QB820" s="26"/>
      <c r="QC820" s="26"/>
      <c r="QD820" s="26"/>
      <c r="QE820" s="26"/>
      <c r="QF820" s="26"/>
      <c r="QG820" s="26"/>
      <c r="QH820" s="26"/>
      <c r="QI820" s="26"/>
      <c r="QJ820" s="26"/>
      <c r="QK820" s="26"/>
      <c r="QL820" s="26"/>
      <c r="QM820" s="26"/>
      <c r="QN820" s="26"/>
      <c r="QO820" s="26"/>
      <c r="QP820" s="26"/>
      <c r="QQ820" s="26"/>
      <c r="QR820" s="26"/>
      <c r="QS820" s="26"/>
      <c r="QT820" s="26"/>
      <c r="QU820" s="26"/>
      <c r="QV820" s="26"/>
      <c r="QW820" s="26"/>
      <c r="QX820" s="26"/>
      <c r="QY820" s="26"/>
      <c r="QZ820" s="26"/>
      <c r="RA820" s="26"/>
      <c r="RB820" s="26"/>
      <c r="RC820" s="26"/>
      <c r="RD820" s="26"/>
      <c r="RE820" s="26"/>
      <c r="RF820" s="26"/>
      <c r="RG820" s="26"/>
      <c r="RH820" s="26"/>
      <c r="RI820" s="26"/>
      <c r="RJ820" s="26"/>
      <c r="RK820" s="26"/>
      <c r="RL820" s="26"/>
      <c r="RM820" s="26"/>
      <c r="RN820" s="26"/>
      <c r="RO820" s="26"/>
      <c r="RP820" s="26"/>
      <c r="RQ820" s="26"/>
      <c r="RR820" s="26"/>
      <c r="RS820" s="26"/>
      <c r="RT820" s="26"/>
      <c r="RU820" s="26"/>
      <c r="RV820" s="26"/>
      <c r="RW820" s="26"/>
      <c r="RX820" s="26"/>
      <c r="RY820" s="26"/>
      <c r="RZ820" s="26"/>
      <c r="SA820" s="26"/>
      <c r="SB820" s="26"/>
      <c r="SC820" s="26"/>
      <c r="SD820" s="26"/>
      <c r="SE820" s="26"/>
      <c r="SF820" s="26"/>
      <c r="SG820" s="26"/>
      <c r="SH820" s="26"/>
      <c r="SI820" s="26"/>
      <c r="SJ820" s="26"/>
      <c r="SK820" s="26"/>
      <c r="SL820" s="26"/>
      <c r="SM820" s="26"/>
      <c r="SN820" s="26"/>
      <c r="SO820" s="26"/>
      <c r="SP820" s="26"/>
      <c r="AAV820" s="26"/>
      <c r="AAW820" s="26"/>
      <c r="AAX820" s="26"/>
      <c r="AAY820" s="26"/>
      <c r="AAZ820" s="26"/>
      <c r="ABA820" s="26"/>
      <c r="ABB820" s="26"/>
      <c r="ABC820" s="26"/>
      <c r="ABD820" s="26"/>
      <c r="ABE820" s="26"/>
      <c r="ABF820" s="26"/>
      <c r="ABG820" s="26"/>
      <c r="ABH820" s="26"/>
      <c r="ABI820" s="26"/>
      <c r="ABJ820" s="26"/>
      <c r="ABK820" s="26"/>
      <c r="ABL820" s="26"/>
      <c r="ABM820" s="26"/>
      <c r="ABN820" s="26"/>
      <c r="ABO820" s="26"/>
      <c r="ABP820" s="26"/>
      <c r="ABQ820" s="26"/>
      <c r="ABR820" s="26"/>
      <c r="ABS820" s="26"/>
      <c r="ABT820" s="26"/>
      <c r="ABU820" s="26"/>
      <c r="ABV820" s="26"/>
      <c r="ABW820" s="26"/>
      <c r="ABX820" s="26"/>
      <c r="ABY820" s="26"/>
      <c r="ABZ820" s="26"/>
      <c r="ACA820" s="26"/>
      <c r="ACB820" s="26"/>
      <c r="ACC820" s="26"/>
      <c r="ACD820" s="26"/>
      <c r="ACE820" s="26"/>
      <c r="ACF820" s="26"/>
      <c r="ACG820" s="26"/>
      <c r="ACH820" s="26"/>
      <c r="ACI820" s="26"/>
      <c r="ACJ820" s="26"/>
      <c r="ACK820" s="26"/>
      <c r="ACL820" s="26"/>
      <c r="ACM820" s="26"/>
      <c r="ACN820" s="26"/>
      <c r="ACO820" s="26"/>
      <c r="ACP820" s="26"/>
      <c r="ACQ820" s="26"/>
      <c r="ACR820" s="26"/>
      <c r="ACS820" s="26"/>
      <c r="ACT820" s="26"/>
      <c r="ACU820" s="26"/>
      <c r="ACV820" s="26"/>
      <c r="ACW820" s="26"/>
      <c r="ACX820" s="26"/>
      <c r="ACY820" s="26"/>
      <c r="ACZ820" s="26"/>
      <c r="ADA820" s="26"/>
      <c r="ADB820" s="26"/>
      <c r="ADC820" s="26"/>
      <c r="ADD820" s="26"/>
      <c r="ADE820" s="26"/>
      <c r="ADF820" s="26"/>
      <c r="ADG820" s="26"/>
      <c r="ADH820" s="26"/>
      <c r="ADI820" s="26"/>
      <c r="ADJ820" s="26"/>
      <c r="ADK820" s="26"/>
      <c r="ADL820" s="26"/>
      <c r="ADM820" s="26"/>
      <c r="ADN820" s="26"/>
      <c r="ADO820" s="26"/>
      <c r="ADP820" s="26"/>
      <c r="ADQ820" s="26"/>
      <c r="ADR820" s="26"/>
      <c r="ADS820" s="26"/>
      <c r="ADT820" s="26"/>
      <c r="ADU820" s="26"/>
      <c r="ADV820" s="26"/>
      <c r="ADW820" s="26"/>
      <c r="ADX820" s="26"/>
      <c r="ADY820" s="26"/>
      <c r="ADZ820" s="26"/>
      <c r="AEA820" s="26"/>
      <c r="AEB820" s="26"/>
      <c r="AEC820" s="26"/>
      <c r="AED820" s="26"/>
      <c r="AEE820" s="26"/>
      <c r="AEF820" s="26"/>
      <c r="AEG820" s="26"/>
      <c r="AEH820" s="26"/>
      <c r="AEI820" s="26"/>
      <c r="AEJ820" s="26"/>
      <c r="AEK820" s="26"/>
      <c r="AEL820" s="26"/>
      <c r="AEM820" s="26"/>
      <c r="AEN820" s="26"/>
      <c r="AEO820" s="26"/>
      <c r="AEP820" s="26"/>
      <c r="AEQ820" s="26"/>
      <c r="AER820" s="26"/>
      <c r="AES820" s="26"/>
      <c r="AET820" s="26"/>
      <c r="AEU820" s="26"/>
      <c r="AEV820" s="26"/>
      <c r="AEW820" s="26"/>
      <c r="AEX820" s="26"/>
      <c r="AEY820" s="26"/>
      <c r="AEZ820" s="26"/>
      <c r="AFA820" s="26"/>
      <c r="AFB820" s="26"/>
      <c r="AFC820" s="26"/>
      <c r="AFD820" s="26"/>
      <c r="AFE820" s="26"/>
      <c r="AFF820" s="26"/>
      <c r="AFG820" s="26"/>
      <c r="AFH820" s="26"/>
      <c r="AFI820" s="26"/>
      <c r="AFJ820" s="26"/>
      <c r="AFK820" s="26"/>
      <c r="AFL820" s="26"/>
      <c r="AFM820" s="26"/>
      <c r="AFN820" s="26"/>
      <c r="AFO820" s="26"/>
      <c r="AFP820" s="26"/>
      <c r="AFQ820" s="26"/>
      <c r="AFR820" s="26"/>
      <c r="AFS820" s="26"/>
      <c r="AFT820" s="26"/>
      <c r="AFU820" s="26"/>
      <c r="AFV820" s="26"/>
      <c r="AFW820" s="26"/>
      <c r="AFX820" s="26"/>
      <c r="AFY820" s="26"/>
      <c r="AFZ820" s="26"/>
      <c r="AGA820" s="26"/>
      <c r="AGB820" s="26"/>
      <c r="AGC820" s="26"/>
      <c r="AGD820" s="26"/>
      <c r="AGE820" s="26"/>
      <c r="AGF820" s="26"/>
      <c r="AGG820" s="26"/>
      <c r="AGH820" s="26"/>
      <c r="AGI820" s="26"/>
      <c r="AGJ820" s="26"/>
      <c r="AGK820" s="26"/>
      <c r="AGL820" s="26"/>
      <c r="AGM820" s="26"/>
      <c r="AGN820" s="26"/>
      <c r="AGO820" s="26"/>
    </row>
    <row r="821" spans="371:873" x14ac:dyDescent="0.25">
      <c r="NG821" s="26"/>
      <c r="NH821" s="26"/>
      <c r="NI821" s="26"/>
      <c r="NJ821" s="26"/>
      <c r="NK821" s="26"/>
      <c r="NL821" s="26"/>
      <c r="NM821" s="26"/>
      <c r="NN821" s="26"/>
      <c r="NO821" s="26"/>
      <c r="NP821" s="26"/>
      <c r="NQ821" s="26"/>
      <c r="NR821" s="26"/>
      <c r="NS821" s="26"/>
      <c r="NT821" s="26"/>
      <c r="NU821" s="26"/>
      <c r="NV821" s="26"/>
      <c r="NW821" s="26"/>
      <c r="NX821" s="26"/>
      <c r="NY821" s="26"/>
      <c r="NZ821" s="26"/>
      <c r="OA821" s="26"/>
      <c r="OB821" s="26"/>
      <c r="OC821" s="26"/>
      <c r="OD821" s="26"/>
      <c r="OE821" s="26"/>
      <c r="OF821" s="26"/>
      <c r="OG821" s="26"/>
      <c r="OH821" s="26"/>
      <c r="OI821" s="26"/>
      <c r="OJ821" s="26"/>
      <c r="OK821" s="26"/>
      <c r="OL821" s="26"/>
      <c r="OM821" s="26"/>
      <c r="ON821" s="26"/>
      <c r="OO821" s="26"/>
      <c r="OP821" s="26"/>
      <c r="OQ821" s="26"/>
      <c r="OR821" s="26"/>
      <c r="OS821" s="26"/>
      <c r="OT821" s="26"/>
      <c r="OU821" s="26"/>
      <c r="OV821" s="26"/>
      <c r="OW821" s="26"/>
      <c r="OX821" s="26"/>
      <c r="OY821" s="26"/>
      <c r="OZ821" s="26"/>
      <c r="PA821" s="26"/>
      <c r="PB821" s="26"/>
      <c r="PC821" s="26"/>
      <c r="PD821" s="26"/>
      <c r="PE821" s="26"/>
      <c r="PF821" s="26"/>
      <c r="PG821" s="26"/>
      <c r="PH821" s="26"/>
      <c r="PI821" s="26"/>
      <c r="PJ821" s="26"/>
      <c r="PK821" s="26"/>
      <c r="PL821" s="26"/>
      <c r="PM821" s="26"/>
      <c r="PN821" s="26"/>
      <c r="PO821" s="26"/>
      <c r="PP821" s="26"/>
      <c r="PQ821" s="26"/>
      <c r="PR821" s="26"/>
      <c r="PS821" s="26"/>
      <c r="PT821" s="26"/>
      <c r="PU821" s="26"/>
      <c r="PV821" s="26"/>
      <c r="PW821" s="26"/>
      <c r="PX821" s="26"/>
      <c r="PY821" s="26"/>
      <c r="PZ821" s="26"/>
      <c r="QA821" s="26"/>
      <c r="QB821" s="26"/>
      <c r="QC821" s="26"/>
      <c r="QD821" s="26"/>
      <c r="QE821" s="26"/>
      <c r="QF821" s="26"/>
      <c r="QG821" s="26"/>
      <c r="QH821" s="26"/>
      <c r="QI821" s="26"/>
      <c r="QJ821" s="26"/>
      <c r="QK821" s="26"/>
      <c r="QL821" s="26"/>
      <c r="QM821" s="26"/>
      <c r="QN821" s="26"/>
      <c r="QO821" s="26"/>
      <c r="QP821" s="26"/>
      <c r="QQ821" s="26"/>
      <c r="QR821" s="26"/>
      <c r="QS821" s="26"/>
      <c r="QT821" s="26"/>
      <c r="QU821" s="26"/>
      <c r="QV821" s="26"/>
      <c r="QW821" s="26"/>
      <c r="QX821" s="26"/>
      <c r="QY821" s="26"/>
      <c r="QZ821" s="26"/>
      <c r="RA821" s="26"/>
      <c r="RB821" s="26"/>
      <c r="RC821" s="26"/>
      <c r="RD821" s="26"/>
      <c r="RE821" s="26"/>
      <c r="RF821" s="26"/>
      <c r="RG821" s="26"/>
      <c r="RH821" s="26"/>
      <c r="RI821" s="26"/>
      <c r="RJ821" s="26"/>
      <c r="RK821" s="26"/>
      <c r="RL821" s="26"/>
      <c r="RM821" s="26"/>
      <c r="RN821" s="26"/>
      <c r="RO821" s="26"/>
      <c r="RP821" s="26"/>
      <c r="RQ821" s="26"/>
      <c r="RR821" s="26"/>
      <c r="RS821" s="26"/>
      <c r="RT821" s="26"/>
      <c r="RU821" s="26"/>
      <c r="RV821" s="26"/>
      <c r="RW821" s="26"/>
      <c r="RX821" s="26"/>
      <c r="RY821" s="26"/>
      <c r="RZ821" s="26"/>
      <c r="SA821" s="26"/>
      <c r="SB821" s="26"/>
      <c r="SC821" s="26"/>
      <c r="SD821" s="26"/>
      <c r="SE821" s="26"/>
      <c r="SF821" s="26"/>
      <c r="SG821" s="26"/>
      <c r="SH821" s="26"/>
      <c r="SI821" s="26"/>
      <c r="SJ821" s="26"/>
      <c r="SK821" s="26"/>
      <c r="SL821" s="26"/>
      <c r="SM821" s="26"/>
      <c r="SN821" s="26"/>
      <c r="SO821" s="26"/>
      <c r="SP821" s="26"/>
      <c r="AAV821" s="26"/>
      <c r="AAW821" s="26"/>
      <c r="AAX821" s="26"/>
      <c r="AAY821" s="26"/>
      <c r="AAZ821" s="26"/>
      <c r="ABA821" s="26"/>
      <c r="ABB821" s="26"/>
      <c r="ABC821" s="26"/>
      <c r="ABD821" s="26"/>
      <c r="ABE821" s="26"/>
      <c r="ABF821" s="26"/>
      <c r="ABG821" s="26"/>
      <c r="ABH821" s="26"/>
      <c r="ABI821" s="26"/>
      <c r="ABJ821" s="26"/>
      <c r="ABK821" s="26"/>
      <c r="ABL821" s="26"/>
      <c r="ABM821" s="26"/>
      <c r="ABN821" s="26"/>
      <c r="ABO821" s="26"/>
      <c r="ABP821" s="26"/>
      <c r="ABQ821" s="26"/>
      <c r="ABR821" s="26"/>
      <c r="ABS821" s="26"/>
      <c r="ABT821" s="26"/>
      <c r="ABU821" s="26"/>
      <c r="ABV821" s="26"/>
      <c r="ABW821" s="26"/>
      <c r="ABX821" s="26"/>
      <c r="ABY821" s="26"/>
      <c r="ABZ821" s="26"/>
      <c r="ACA821" s="26"/>
      <c r="ACB821" s="26"/>
      <c r="ACC821" s="26"/>
      <c r="ACD821" s="26"/>
      <c r="ACE821" s="26"/>
      <c r="ACF821" s="26"/>
      <c r="ACG821" s="26"/>
      <c r="ACH821" s="26"/>
      <c r="ACI821" s="26"/>
      <c r="ACJ821" s="26"/>
      <c r="ACK821" s="26"/>
      <c r="ACL821" s="26"/>
      <c r="ACM821" s="26"/>
      <c r="ACN821" s="26"/>
      <c r="ACO821" s="26"/>
      <c r="ACP821" s="26"/>
      <c r="ACQ821" s="26"/>
      <c r="ACR821" s="26"/>
      <c r="ACS821" s="26"/>
      <c r="ACT821" s="26"/>
      <c r="ACU821" s="26"/>
      <c r="ACV821" s="26"/>
      <c r="ACW821" s="26"/>
      <c r="ACX821" s="26"/>
      <c r="ACY821" s="26"/>
      <c r="ACZ821" s="26"/>
      <c r="ADA821" s="26"/>
      <c r="ADB821" s="26"/>
      <c r="ADC821" s="26"/>
      <c r="ADD821" s="26"/>
      <c r="ADE821" s="26"/>
      <c r="ADF821" s="26"/>
      <c r="ADG821" s="26"/>
      <c r="ADH821" s="26"/>
      <c r="ADI821" s="26"/>
      <c r="ADJ821" s="26"/>
      <c r="ADK821" s="26"/>
      <c r="ADL821" s="26"/>
      <c r="ADM821" s="26"/>
      <c r="ADN821" s="26"/>
      <c r="ADO821" s="26"/>
      <c r="ADP821" s="26"/>
      <c r="ADQ821" s="26"/>
      <c r="ADR821" s="26"/>
      <c r="ADS821" s="26"/>
      <c r="ADT821" s="26"/>
      <c r="ADU821" s="26"/>
      <c r="ADV821" s="26"/>
      <c r="ADW821" s="26"/>
      <c r="ADX821" s="26"/>
      <c r="ADY821" s="26"/>
      <c r="ADZ821" s="26"/>
      <c r="AEA821" s="26"/>
      <c r="AEB821" s="26"/>
      <c r="AEC821" s="26"/>
      <c r="AED821" s="26"/>
      <c r="AEE821" s="26"/>
      <c r="AEF821" s="26"/>
      <c r="AEG821" s="26"/>
      <c r="AEH821" s="26"/>
      <c r="AEI821" s="26"/>
      <c r="AEJ821" s="26"/>
      <c r="AEK821" s="26"/>
      <c r="AEL821" s="26"/>
      <c r="AEM821" s="26"/>
      <c r="AEN821" s="26"/>
      <c r="AEO821" s="26"/>
      <c r="AEP821" s="26"/>
      <c r="AEQ821" s="26"/>
      <c r="AER821" s="26"/>
      <c r="AES821" s="26"/>
      <c r="AET821" s="26"/>
      <c r="AEU821" s="26"/>
      <c r="AEV821" s="26"/>
      <c r="AEW821" s="26"/>
      <c r="AEX821" s="26"/>
      <c r="AEY821" s="26"/>
      <c r="AEZ821" s="26"/>
      <c r="AFA821" s="26"/>
      <c r="AFB821" s="26"/>
      <c r="AFC821" s="26"/>
      <c r="AFD821" s="26"/>
      <c r="AFE821" s="26"/>
      <c r="AFF821" s="26"/>
      <c r="AFG821" s="26"/>
      <c r="AFH821" s="26"/>
      <c r="AFI821" s="26"/>
      <c r="AFJ821" s="26"/>
      <c r="AFK821" s="26"/>
      <c r="AFL821" s="26"/>
      <c r="AFM821" s="26"/>
      <c r="AFN821" s="26"/>
      <c r="AFO821" s="26"/>
      <c r="AFP821" s="26"/>
      <c r="AFQ821" s="26"/>
      <c r="AFR821" s="26"/>
      <c r="AFS821" s="26"/>
      <c r="AFT821" s="26"/>
      <c r="AFU821" s="26"/>
      <c r="AFV821" s="26"/>
      <c r="AFW821" s="26"/>
      <c r="AFX821" s="26"/>
      <c r="AFY821" s="26"/>
      <c r="AFZ821" s="26"/>
      <c r="AGA821" s="26"/>
      <c r="AGB821" s="26"/>
      <c r="AGC821" s="26"/>
      <c r="AGD821" s="26"/>
      <c r="AGE821" s="26"/>
      <c r="AGF821" s="26"/>
      <c r="AGG821" s="26"/>
      <c r="AGH821" s="26"/>
      <c r="AGI821" s="26"/>
      <c r="AGJ821" s="26"/>
      <c r="AGK821" s="26"/>
      <c r="AGL821" s="26"/>
      <c r="AGM821" s="26"/>
      <c r="AGN821" s="26"/>
      <c r="AGO821" s="26"/>
    </row>
    <row r="822" spans="371:873" x14ac:dyDescent="0.25">
      <c r="NG822" s="26"/>
      <c r="NH822" s="26"/>
      <c r="NI822" s="26"/>
      <c r="NJ822" s="26"/>
      <c r="NK822" s="26"/>
      <c r="NL822" s="26"/>
      <c r="NM822" s="26"/>
      <c r="NN822" s="26"/>
      <c r="NO822" s="26"/>
      <c r="NP822" s="26"/>
      <c r="NQ822" s="26"/>
      <c r="NR822" s="26"/>
      <c r="NS822" s="26"/>
      <c r="NT822" s="26"/>
      <c r="NU822" s="26"/>
      <c r="NV822" s="26"/>
      <c r="NW822" s="26"/>
      <c r="NX822" s="26"/>
      <c r="NY822" s="26"/>
      <c r="NZ822" s="26"/>
      <c r="OA822" s="26"/>
      <c r="OB822" s="26"/>
      <c r="OC822" s="26"/>
      <c r="OD822" s="26"/>
      <c r="OE822" s="26"/>
      <c r="OF822" s="26"/>
      <c r="OG822" s="26"/>
      <c r="OH822" s="26"/>
      <c r="OI822" s="26"/>
      <c r="OJ822" s="26"/>
      <c r="OK822" s="26"/>
      <c r="OL822" s="26"/>
      <c r="OM822" s="26"/>
      <c r="ON822" s="26"/>
      <c r="OO822" s="26"/>
      <c r="OP822" s="26"/>
      <c r="OQ822" s="26"/>
      <c r="OR822" s="26"/>
      <c r="OS822" s="26"/>
      <c r="OT822" s="26"/>
      <c r="OU822" s="26"/>
      <c r="OV822" s="26"/>
      <c r="OW822" s="26"/>
      <c r="OX822" s="26"/>
      <c r="OY822" s="26"/>
      <c r="OZ822" s="26"/>
      <c r="PA822" s="26"/>
      <c r="PB822" s="26"/>
      <c r="PC822" s="26"/>
      <c r="PD822" s="26"/>
      <c r="PE822" s="26"/>
      <c r="PF822" s="26"/>
      <c r="PG822" s="26"/>
      <c r="PH822" s="26"/>
      <c r="PI822" s="26"/>
      <c r="PJ822" s="26"/>
      <c r="PK822" s="26"/>
      <c r="PL822" s="26"/>
      <c r="PM822" s="26"/>
      <c r="PN822" s="26"/>
      <c r="PO822" s="26"/>
      <c r="PP822" s="26"/>
      <c r="PQ822" s="26"/>
      <c r="PR822" s="26"/>
      <c r="PS822" s="26"/>
      <c r="PT822" s="26"/>
      <c r="PU822" s="26"/>
      <c r="PV822" s="26"/>
      <c r="PW822" s="26"/>
      <c r="PX822" s="26"/>
      <c r="PY822" s="26"/>
      <c r="PZ822" s="26"/>
      <c r="QA822" s="26"/>
      <c r="QB822" s="26"/>
      <c r="QC822" s="26"/>
      <c r="QD822" s="26"/>
      <c r="QE822" s="26"/>
      <c r="QF822" s="26"/>
      <c r="QG822" s="26"/>
      <c r="QH822" s="26"/>
      <c r="QI822" s="26"/>
      <c r="QJ822" s="26"/>
      <c r="QK822" s="26"/>
      <c r="QL822" s="26"/>
      <c r="QM822" s="26"/>
      <c r="QN822" s="26"/>
      <c r="QO822" s="26"/>
      <c r="QP822" s="26"/>
      <c r="QQ822" s="26"/>
      <c r="QR822" s="26"/>
      <c r="QS822" s="26"/>
      <c r="QT822" s="26"/>
      <c r="QU822" s="26"/>
      <c r="QV822" s="26"/>
      <c r="QW822" s="26"/>
      <c r="QX822" s="26"/>
      <c r="QY822" s="26"/>
      <c r="QZ822" s="26"/>
      <c r="RA822" s="26"/>
      <c r="RB822" s="26"/>
      <c r="RC822" s="26"/>
      <c r="RD822" s="26"/>
      <c r="RE822" s="26"/>
      <c r="RF822" s="26"/>
      <c r="RG822" s="26"/>
      <c r="RH822" s="26"/>
      <c r="RI822" s="26"/>
      <c r="RJ822" s="26"/>
      <c r="RK822" s="26"/>
      <c r="RL822" s="26"/>
      <c r="RM822" s="26"/>
      <c r="RN822" s="26"/>
      <c r="RO822" s="26"/>
      <c r="RP822" s="26"/>
      <c r="RQ822" s="26"/>
      <c r="RR822" s="26"/>
      <c r="RS822" s="26"/>
      <c r="RT822" s="26"/>
      <c r="RU822" s="26"/>
      <c r="RV822" s="26"/>
      <c r="RW822" s="26"/>
      <c r="RX822" s="26"/>
      <c r="RY822" s="26"/>
      <c r="RZ822" s="26"/>
      <c r="SA822" s="26"/>
      <c r="SB822" s="26"/>
      <c r="SC822" s="26"/>
      <c r="SD822" s="26"/>
      <c r="SE822" s="26"/>
      <c r="SF822" s="26"/>
      <c r="SG822" s="26"/>
      <c r="SH822" s="26"/>
      <c r="SI822" s="26"/>
      <c r="SJ822" s="26"/>
      <c r="SK822" s="26"/>
      <c r="SL822" s="26"/>
      <c r="SM822" s="26"/>
      <c r="SN822" s="26"/>
      <c r="SO822" s="26"/>
      <c r="SP822" s="26"/>
      <c r="AAV822" s="26"/>
      <c r="AAW822" s="26"/>
      <c r="AAX822" s="26"/>
      <c r="AAY822" s="26"/>
      <c r="AAZ822" s="26"/>
      <c r="ABA822" s="26"/>
      <c r="ABB822" s="26"/>
      <c r="ABC822" s="26"/>
      <c r="ABD822" s="26"/>
      <c r="ABE822" s="26"/>
      <c r="ABF822" s="26"/>
      <c r="ABG822" s="26"/>
      <c r="ABH822" s="26"/>
      <c r="ABI822" s="26"/>
      <c r="ABJ822" s="26"/>
      <c r="ABK822" s="26"/>
      <c r="ABL822" s="26"/>
      <c r="ABM822" s="26"/>
      <c r="ABN822" s="26"/>
      <c r="ABO822" s="26"/>
      <c r="ABP822" s="26"/>
      <c r="ABQ822" s="26"/>
      <c r="ABR822" s="26"/>
      <c r="ABS822" s="26"/>
      <c r="ABT822" s="26"/>
      <c r="ABU822" s="26"/>
      <c r="ABV822" s="26"/>
      <c r="ABW822" s="26"/>
      <c r="ABX822" s="26"/>
      <c r="ABY822" s="26"/>
      <c r="ABZ822" s="26"/>
      <c r="ACA822" s="26"/>
      <c r="ACB822" s="26"/>
      <c r="ACC822" s="26"/>
      <c r="ACD822" s="26"/>
      <c r="ACE822" s="26"/>
      <c r="ACF822" s="26"/>
      <c r="ACG822" s="26"/>
      <c r="ACH822" s="26"/>
      <c r="ACI822" s="26"/>
      <c r="ACJ822" s="26"/>
      <c r="ACK822" s="26"/>
      <c r="ACL822" s="26"/>
      <c r="ACM822" s="26"/>
      <c r="ACN822" s="26"/>
      <c r="ACO822" s="26"/>
      <c r="ACP822" s="26"/>
      <c r="ACQ822" s="26"/>
      <c r="ACR822" s="26"/>
      <c r="ACS822" s="26"/>
      <c r="ACT822" s="26"/>
      <c r="ACU822" s="26"/>
      <c r="ACV822" s="26"/>
      <c r="ACW822" s="26"/>
      <c r="ACX822" s="26"/>
      <c r="ACY822" s="26"/>
      <c r="ACZ822" s="26"/>
      <c r="ADA822" s="26"/>
      <c r="ADB822" s="26"/>
      <c r="ADC822" s="26"/>
      <c r="ADD822" s="26"/>
      <c r="ADE822" s="26"/>
      <c r="ADF822" s="26"/>
      <c r="ADG822" s="26"/>
      <c r="ADH822" s="26"/>
      <c r="ADI822" s="26"/>
      <c r="ADJ822" s="26"/>
      <c r="ADK822" s="26"/>
      <c r="ADL822" s="26"/>
      <c r="ADM822" s="26"/>
      <c r="ADN822" s="26"/>
      <c r="ADO822" s="26"/>
      <c r="ADP822" s="26"/>
      <c r="ADQ822" s="26"/>
      <c r="ADR822" s="26"/>
      <c r="ADS822" s="26"/>
      <c r="ADT822" s="26"/>
      <c r="ADU822" s="26"/>
      <c r="ADV822" s="26"/>
      <c r="ADW822" s="26"/>
      <c r="ADX822" s="26"/>
      <c r="ADY822" s="26"/>
      <c r="ADZ822" s="26"/>
      <c r="AEA822" s="26"/>
      <c r="AEB822" s="26"/>
      <c r="AEC822" s="26"/>
      <c r="AED822" s="26"/>
      <c r="AEE822" s="26"/>
      <c r="AEF822" s="26"/>
      <c r="AEG822" s="26"/>
      <c r="AEH822" s="26"/>
      <c r="AEI822" s="26"/>
      <c r="AEJ822" s="26"/>
      <c r="AEK822" s="26"/>
      <c r="AEL822" s="26"/>
      <c r="AEM822" s="26"/>
      <c r="AEN822" s="26"/>
      <c r="AEO822" s="26"/>
      <c r="AEP822" s="26"/>
      <c r="AEQ822" s="26"/>
      <c r="AER822" s="26"/>
      <c r="AES822" s="26"/>
      <c r="AET822" s="26"/>
      <c r="AEU822" s="26"/>
      <c r="AEV822" s="26"/>
      <c r="AEW822" s="26"/>
      <c r="AEX822" s="26"/>
      <c r="AEY822" s="26"/>
      <c r="AEZ822" s="26"/>
      <c r="AFA822" s="26"/>
      <c r="AFB822" s="26"/>
      <c r="AFC822" s="26"/>
      <c r="AFD822" s="26"/>
      <c r="AFE822" s="26"/>
      <c r="AFF822" s="26"/>
      <c r="AFG822" s="26"/>
      <c r="AFH822" s="26"/>
      <c r="AFI822" s="26"/>
      <c r="AFJ822" s="26"/>
      <c r="AFK822" s="26"/>
      <c r="AFL822" s="26"/>
      <c r="AFM822" s="26"/>
      <c r="AFN822" s="26"/>
      <c r="AFO822" s="26"/>
      <c r="AFP822" s="26"/>
      <c r="AFQ822" s="26"/>
      <c r="AFR822" s="26"/>
      <c r="AFS822" s="26"/>
      <c r="AFT822" s="26"/>
      <c r="AFU822" s="26"/>
      <c r="AFV822" s="26"/>
      <c r="AFW822" s="26"/>
      <c r="AFX822" s="26"/>
      <c r="AFY822" s="26"/>
      <c r="AFZ822" s="26"/>
      <c r="AGA822" s="26"/>
      <c r="AGB822" s="26"/>
      <c r="AGC822" s="26"/>
      <c r="AGD822" s="26"/>
      <c r="AGE822" s="26"/>
      <c r="AGF822" s="26"/>
      <c r="AGG822" s="26"/>
      <c r="AGH822" s="26"/>
      <c r="AGI822" s="26"/>
      <c r="AGJ822" s="26"/>
      <c r="AGK822" s="26"/>
      <c r="AGL822" s="26"/>
      <c r="AGM822" s="26"/>
      <c r="AGN822" s="26"/>
      <c r="AGO822" s="26"/>
    </row>
    <row r="823" spans="371:873" x14ac:dyDescent="0.25">
      <c r="NG823" s="26"/>
      <c r="NH823" s="26"/>
      <c r="NI823" s="26"/>
      <c r="NJ823" s="26"/>
      <c r="NK823" s="26"/>
      <c r="NL823" s="26"/>
      <c r="NM823" s="26"/>
      <c r="NN823" s="26"/>
      <c r="NO823" s="26"/>
      <c r="NP823" s="26"/>
      <c r="NQ823" s="26"/>
      <c r="NR823" s="26"/>
      <c r="NS823" s="26"/>
      <c r="NT823" s="26"/>
      <c r="NU823" s="26"/>
      <c r="NV823" s="26"/>
      <c r="NW823" s="26"/>
      <c r="NX823" s="26"/>
      <c r="NY823" s="26"/>
      <c r="NZ823" s="26"/>
      <c r="OA823" s="26"/>
      <c r="OB823" s="26"/>
      <c r="OC823" s="26"/>
      <c r="OD823" s="26"/>
      <c r="OE823" s="26"/>
      <c r="OF823" s="26"/>
      <c r="OG823" s="26"/>
      <c r="OH823" s="26"/>
      <c r="OI823" s="26"/>
      <c r="OJ823" s="26"/>
      <c r="OK823" s="26"/>
      <c r="OL823" s="26"/>
      <c r="OM823" s="26"/>
      <c r="ON823" s="26"/>
      <c r="OO823" s="26"/>
      <c r="OP823" s="26"/>
      <c r="OQ823" s="26"/>
      <c r="OR823" s="26"/>
      <c r="OS823" s="26"/>
      <c r="OT823" s="26"/>
      <c r="OU823" s="26"/>
      <c r="OV823" s="26"/>
      <c r="OW823" s="26"/>
      <c r="OX823" s="26"/>
      <c r="OY823" s="26"/>
      <c r="OZ823" s="26"/>
      <c r="PA823" s="26"/>
      <c r="PB823" s="26"/>
      <c r="PC823" s="26"/>
      <c r="PD823" s="26"/>
      <c r="PE823" s="26"/>
      <c r="PF823" s="26"/>
      <c r="PG823" s="26"/>
      <c r="PH823" s="26"/>
      <c r="PI823" s="26"/>
      <c r="PJ823" s="26"/>
      <c r="PK823" s="26"/>
      <c r="PL823" s="26"/>
      <c r="PM823" s="26"/>
      <c r="PN823" s="26"/>
      <c r="PO823" s="26"/>
      <c r="PP823" s="26"/>
      <c r="PQ823" s="26"/>
      <c r="PR823" s="26"/>
      <c r="PS823" s="26"/>
      <c r="PT823" s="26"/>
      <c r="PU823" s="26"/>
      <c r="PV823" s="26"/>
      <c r="PW823" s="26"/>
      <c r="PX823" s="26"/>
      <c r="PY823" s="26"/>
      <c r="PZ823" s="26"/>
      <c r="QA823" s="26"/>
      <c r="QB823" s="26"/>
      <c r="QC823" s="26"/>
      <c r="QD823" s="26"/>
      <c r="QE823" s="26"/>
      <c r="QF823" s="26"/>
      <c r="QG823" s="26"/>
      <c r="QH823" s="26"/>
      <c r="QI823" s="26"/>
      <c r="QJ823" s="26"/>
      <c r="QK823" s="26"/>
      <c r="QL823" s="26"/>
      <c r="QM823" s="26"/>
      <c r="QN823" s="26"/>
      <c r="QO823" s="26"/>
      <c r="QP823" s="26"/>
      <c r="QQ823" s="26"/>
      <c r="QR823" s="26"/>
      <c r="QS823" s="26"/>
      <c r="QT823" s="26"/>
      <c r="QU823" s="26"/>
      <c r="QV823" s="26"/>
      <c r="QW823" s="26"/>
      <c r="QX823" s="26"/>
      <c r="QY823" s="26"/>
      <c r="QZ823" s="26"/>
      <c r="RA823" s="26"/>
      <c r="RB823" s="26"/>
      <c r="RC823" s="26"/>
      <c r="RD823" s="26"/>
      <c r="RE823" s="26"/>
      <c r="RF823" s="26"/>
      <c r="RG823" s="26"/>
      <c r="RH823" s="26"/>
      <c r="RI823" s="26"/>
      <c r="RJ823" s="26"/>
      <c r="RK823" s="26"/>
      <c r="RL823" s="26"/>
      <c r="RM823" s="26"/>
      <c r="RN823" s="26"/>
      <c r="RO823" s="26"/>
      <c r="RP823" s="26"/>
      <c r="RQ823" s="26"/>
      <c r="RR823" s="26"/>
      <c r="RS823" s="26"/>
      <c r="RT823" s="26"/>
      <c r="RU823" s="26"/>
      <c r="RV823" s="26"/>
      <c r="RW823" s="26"/>
      <c r="RX823" s="26"/>
      <c r="RY823" s="26"/>
      <c r="RZ823" s="26"/>
      <c r="SA823" s="26"/>
      <c r="SB823" s="26"/>
      <c r="SC823" s="26"/>
      <c r="SD823" s="26"/>
      <c r="SE823" s="26"/>
      <c r="SF823" s="26"/>
      <c r="SG823" s="26"/>
      <c r="SH823" s="26"/>
      <c r="SI823" s="26"/>
      <c r="SJ823" s="26"/>
      <c r="SK823" s="26"/>
      <c r="SL823" s="26"/>
      <c r="SM823" s="26"/>
      <c r="SN823" s="26"/>
      <c r="SO823" s="26"/>
      <c r="SP823" s="26"/>
      <c r="AAV823" s="26"/>
      <c r="AAW823" s="26"/>
      <c r="AAX823" s="26"/>
      <c r="AAY823" s="26"/>
      <c r="AAZ823" s="26"/>
      <c r="ABA823" s="26"/>
      <c r="ABB823" s="26"/>
      <c r="ABC823" s="26"/>
      <c r="ABD823" s="26"/>
      <c r="ABE823" s="26"/>
      <c r="ABF823" s="26"/>
      <c r="ABG823" s="26"/>
      <c r="ABH823" s="26"/>
      <c r="ABI823" s="26"/>
      <c r="ABJ823" s="26"/>
      <c r="ABK823" s="26"/>
      <c r="ABL823" s="26"/>
      <c r="ABM823" s="26"/>
      <c r="ABN823" s="26"/>
      <c r="ABO823" s="26"/>
      <c r="ABP823" s="26"/>
      <c r="ABQ823" s="26"/>
      <c r="ABR823" s="26"/>
      <c r="ABS823" s="26"/>
      <c r="ABT823" s="26"/>
      <c r="ABU823" s="26"/>
      <c r="ABV823" s="26"/>
      <c r="ABW823" s="26"/>
      <c r="ABX823" s="26"/>
      <c r="ABY823" s="26"/>
      <c r="ABZ823" s="26"/>
      <c r="ACA823" s="26"/>
      <c r="ACB823" s="26"/>
      <c r="ACC823" s="26"/>
      <c r="ACD823" s="26"/>
      <c r="ACE823" s="26"/>
      <c r="ACF823" s="26"/>
      <c r="ACG823" s="26"/>
      <c r="ACH823" s="26"/>
      <c r="ACI823" s="26"/>
      <c r="ACJ823" s="26"/>
      <c r="ACK823" s="26"/>
      <c r="ACL823" s="26"/>
      <c r="ACM823" s="26"/>
      <c r="ACN823" s="26"/>
      <c r="ACO823" s="26"/>
      <c r="ACP823" s="26"/>
      <c r="ACQ823" s="26"/>
      <c r="ACR823" s="26"/>
      <c r="ACS823" s="26"/>
      <c r="ACT823" s="26"/>
      <c r="ACU823" s="26"/>
      <c r="ACV823" s="26"/>
      <c r="ACW823" s="26"/>
      <c r="ACX823" s="26"/>
      <c r="ACY823" s="26"/>
      <c r="ACZ823" s="26"/>
      <c r="ADA823" s="26"/>
      <c r="ADB823" s="26"/>
      <c r="ADC823" s="26"/>
      <c r="ADD823" s="26"/>
      <c r="ADE823" s="26"/>
      <c r="ADF823" s="26"/>
      <c r="ADG823" s="26"/>
      <c r="ADH823" s="26"/>
      <c r="ADI823" s="26"/>
      <c r="ADJ823" s="26"/>
      <c r="ADK823" s="26"/>
      <c r="ADL823" s="26"/>
      <c r="ADM823" s="26"/>
      <c r="ADN823" s="26"/>
      <c r="ADO823" s="26"/>
      <c r="ADP823" s="26"/>
      <c r="ADQ823" s="26"/>
      <c r="ADR823" s="26"/>
      <c r="ADS823" s="26"/>
      <c r="ADT823" s="26"/>
      <c r="ADU823" s="26"/>
      <c r="ADV823" s="26"/>
      <c r="ADW823" s="26"/>
      <c r="ADX823" s="26"/>
      <c r="ADY823" s="26"/>
      <c r="ADZ823" s="26"/>
      <c r="AEA823" s="26"/>
      <c r="AEB823" s="26"/>
      <c r="AEC823" s="26"/>
      <c r="AED823" s="26"/>
      <c r="AEE823" s="26"/>
      <c r="AEF823" s="26"/>
      <c r="AEG823" s="26"/>
      <c r="AEH823" s="26"/>
      <c r="AEI823" s="26"/>
      <c r="AEJ823" s="26"/>
      <c r="AEK823" s="26"/>
      <c r="AEL823" s="26"/>
      <c r="AEM823" s="26"/>
      <c r="AEN823" s="26"/>
      <c r="AEO823" s="26"/>
      <c r="AEP823" s="26"/>
      <c r="AEQ823" s="26"/>
      <c r="AER823" s="26"/>
      <c r="AES823" s="26"/>
      <c r="AET823" s="26"/>
      <c r="AEU823" s="26"/>
      <c r="AEV823" s="26"/>
      <c r="AEW823" s="26"/>
      <c r="AEX823" s="26"/>
      <c r="AEY823" s="26"/>
      <c r="AEZ823" s="26"/>
      <c r="AFA823" s="26"/>
      <c r="AFB823" s="26"/>
      <c r="AFC823" s="26"/>
      <c r="AFD823" s="26"/>
      <c r="AFE823" s="26"/>
      <c r="AFF823" s="26"/>
      <c r="AFG823" s="26"/>
      <c r="AFH823" s="26"/>
      <c r="AFI823" s="26"/>
      <c r="AFJ823" s="26"/>
      <c r="AFK823" s="26"/>
      <c r="AFL823" s="26"/>
      <c r="AFM823" s="26"/>
      <c r="AFN823" s="26"/>
      <c r="AFO823" s="26"/>
      <c r="AFP823" s="26"/>
      <c r="AFQ823" s="26"/>
      <c r="AFR823" s="26"/>
      <c r="AFS823" s="26"/>
      <c r="AFT823" s="26"/>
      <c r="AFU823" s="26"/>
      <c r="AFV823" s="26"/>
      <c r="AFW823" s="26"/>
      <c r="AFX823" s="26"/>
      <c r="AFY823" s="26"/>
      <c r="AFZ823" s="26"/>
      <c r="AGA823" s="26"/>
      <c r="AGB823" s="26"/>
      <c r="AGC823" s="26"/>
      <c r="AGD823" s="26"/>
      <c r="AGE823" s="26"/>
      <c r="AGF823" s="26"/>
      <c r="AGG823" s="26"/>
      <c r="AGH823" s="26"/>
      <c r="AGI823" s="26"/>
      <c r="AGJ823" s="26"/>
      <c r="AGK823" s="26"/>
      <c r="AGL823" s="26"/>
      <c r="AGM823" s="26"/>
      <c r="AGN823" s="26"/>
      <c r="AGO823" s="26"/>
    </row>
    <row r="824" spans="371:873" x14ac:dyDescent="0.25">
      <c r="NG824" s="26"/>
      <c r="NH824" s="26"/>
      <c r="NI824" s="26"/>
      <c r="NJ824" s="26"/>
      <c r="NK824" s="26"/>
      <c r="NL824" s="26"/>
      <c r="NM824" s="26"/>
      <c r="NN824" s="26"/>
      <c r="NO824" s="26"/>
      <c r="NP824" s="26"/>
      <c r="NQ824" s="26"/>
      <c r="NR824" s="26"/>
      <c r="NS824" s="26"/>
      <c r="NT824" s="26"/>
      <c r="NU824" s="26"/>
      <c r="NV824" s="26"/>
      <c r="NW824" s="26"/>
      <c r="NX824" s="26"/>
      <c r="NY824" s="26"/>
      <c r="NZ824" s="26"/>
      <c r="OA824" s="26"/>
      <c r="OB824" s="26"/>
      <c r="OC824" s="26"/>
      <c r="OD824" s="26"/>
      <c r="OE824" s="26"/>
      <c r="OF824" s="26"/>
      <c r="OG824" s="26"/>
      <c r="OH824" s="26"/>
      <c r="OI824" s="26"/>
      <c r="OJ824" s="26"/>
      <c r="OK824" s="26"/>
      <c r="OL824" s="26"/>
      <c r="OM824" s="26"/>
      <c r="ON824" s="26"/>
      <c r="OO824" s="26"/>
      <c r="OP824" s="26"/>
      <c r="OQ824" s="26"/>
      <c r="OR824" s="26"/>
      <c r="OS824" s="26"/>
      <c r="OT824" s="26"/>
      <c r="OU824" s="26"/>
      <c r="OV824" s="26"/>
      <c r="OW824" s="26"/>
      <c r="OX824" s="26"/>
      <c r="OY824" s="26"/>
      <c r="OZ824" s="26"/>
      <c r="PA824" s="26"/>
      <c r="PB824" s="26"/>
      <c r="PC824" s="26"/>
      <c r="PD824" s="26"/>
      <c r="PE824" s="26"/>
      <c r="PF824" s="26"/>
      <c r="PG824" s="26"/>
      <c r="PH824" s="26"/>
      <c r="PI824" s="26"/>
      <c r="PJ824" s="26"/>
      <c r="PK824" s="26"/>
      <c r="PL824" s="26"/>
      <c r="PM824" s="26"/>
      <c r="PN824" s="26"/>
      <c r="PO824" s="26"/>
      <c r="PP824" s="26"/>
      <c r="PQ824" s="26"/>
      <c r="PR824" s="26"/>
      <c r="PS824" s="26"/>
      <c r="PT824" s="26"/>
      <c r="PU824" s="26"/>
      <c r="PV824" s="26"/>
      <c r="PW824" s="26"/>
      <c r="PX824" s="26"/>
      <c r="PY824" s="26"/>
      <c r="PZ824" s="26"/>
      <c r="QA824" s="26"/>
      <c r="QB824" s="26"/>
      <c r="QC824" s="26"/>
      <c r="QD824" s="26"/>
      <c r="QE824" s="26"/>
      <c r="QF824" s="26"/>
      <c r="QG824" s="26"/>
      <c r="QH824" s="26"/>
      <c r="QI824" s="26"/>
      <c r="QJ824" s="26"/>
      <c r="QK824" s="26"/>
      <c r="QL824" s="26"/>
      <c r="QM824" s="26"/>
      <c r="QN824" s="26"/>
      <c r="QO824" s="26"/>
      <c r="QP824" s="26"/>
      <c r="QQ824" s="26"/>
      <c r="QR824" s="26"/>
      <c r="QS824" s="26"/>
      <c r="QT824" s="26"/>
      <c r="QU824" s="26"/>
      <c r="QV824" s="26"/>
      <c r="QW824" s="26"/>
      <c r="QX824" s="26"/>
      <c r="QY824" s="26"/>
      <c r="QZ824" s="26"/>
      <c r="RA824" s="26"/>
      <c r="RB824" s="26"/>
      <c r="RC824" s="26"/>
      <c r="RD824" s="26"/>
      <c r="RE824" s="26"/>
      <c r="RF824" s="26"/>
      <c r="RG824" s="26"/>
      <c r="RH824" s="26"/>
      <c r="RI824" s="26"/>
      <c r="RJ824" s="26"/>
      <c r="RK824" s="26"/>
      <c r="RL824" s="26"/>
      <c r="RM824" s="26"/>
      <c r="RN824" s="26"/>
      <c r="RO824" s="26"/>
      <c r="RP824" s="26"/>
      <c r="RQ824" s="26"/>
      <c r="RR824" s="26"/>
      <c r="RS824" s="26"/>
      <c r="RT824" s="26"/>
      <c r="RU824" s="26"/>
      <c r="RV824" s="26"/>
      <c r="RW824" s="26"/>
      <c r="RX824" s="26"/>
      <c r="RY824" s="26"/>
      <c r="RZ824" s="26"/>
      <c r="SA824" s="26"/>
      <c r="SB824" s="26"/>
      <c r="SC824" s="26"/>
      <c r="SD824" s="26"/>
      <c r="SE824" s="26"/>
      <c r="SF824" s="26"/>
      <c r="SG824" s="26"/>
      <c r="SH824" s="26"/>
      <c r="SI824" s="26"/>
      <c r="SJ824" s="26"/>
      <c r="SK824" s="26"/>
      <c r="SL824" s="26"/>
      <c r="SM824" s="26"/>
      <c r="SN824" s="26"/>
      <c r="SO824" s="26"/>
      <c r="SP824" s="26"/>
      <c r="AAV824" s="26"/>
      <c r="AAW824" s="26"/>
      <c r="AAX824" s="26"/>
      <c r="AAY824" s="26"/>
      <c r="AAZ824" s="26"/>
      <c r="ABA824" s="26"/>
      <c r="ABB824" s="26"/>
      <c r="ABC824" s="26"/>
      <c r="ABD824" s="26"/>
      <c r="ABE824" s="26"/>
      <c r="ABF824" s="26"/>
      <c r="ABG824" s="26"/>
      <c r="ABH824" s="26"/>
      <c r="ABI824" s="26"/>
      <c r="ABJ824" s="26"/>
      <c r="ABK824" s="26"/>
      <c r="ABL824" s="26"/>
      <c r="ABM824" s="26"/>
      <c r="ABN824" s="26"/>
      <c r="ABO824" s="26"/>
      <c r="ABP824" s="26"/>
      <c r="ABQ824" s="26"/>
      <c r="ABR824" s="26"/>
      <c r="ABS824" s="26"/>
      <c r="ABT824" s="26"/>
      <c r="ABU824" s="26"/>
      <c r="ABV824" s="26"/>
      <c r="ABW824" s="26"/>
      <c r="ABX824" s="26"/>
      <c r="ABY824" s="26"/>
      <c r="ABZ824" s="26"/>
      <c r="ACA824" s="26"/>
      <c r="ACB824" s="26"/>
      <c r="ACC824" s="26"/>
      <c r="ACD824" s="26"/>
      <c r="ACE824" s="26"/>
      <c r="ACF824" s="26"/>
      <c r="ACG824" s="26"/>
      <c r="ACH824" s="26"/>
      <c r="ACI824" s="26"/>
      <c r="ACJ824" s="26"/>
      <c r="ACK824" s="26"/>
      <c r="ACL824" s="26"/>
      <c r="ACM824" s="26"/>
      <c r="ACN824" s="26"/>
      <c r="ACO824" s="26"/>
      <c r="ACP824" s="26"/>
      <c r="ACQ824" s="26"/>
      <c r="ACR824" s="26"/>
      <c r="ACS824" s="26"/>
      <c r="ACT824" s="26"/>
      <c r="ACU824" s="26"/>
      <c r="ACV824" s="26"/>
      <c r="ACW824" s="26"/>
      <c r="ACX824" s="26"/>
      <c r="ACY824" s="26"/>
      <c r="ACZ824" s="26"/>
      <c r="ADA824" s="26"/>
      <c r="ADB824" s="26"/>
      <c r="ADC824" s="26"/>
      <c r="ADD824" s="26"/>
      <c r="ADE824" s="26"/>
      <c r="ADF824" s="26"/>
      <c r="ADG824" s="26"/>
      <c r="ADH824" s="26"/>
      <c r="ADI824" s="26"/>
      <c r="ADJ824" s="26"/>
      <c r="ADK824" s="26"/>
      <c r="ADL824" s="26"/>
      <c r="ADM824" s="26"/>
      <c r="ADN824" s="26"/>
      <c r="ADO824" s="26"/>
      <c r="ADP824" s="26"/>
      <c r="ADQ824" s="26"/>
      <c r="ADR824" s="26"/>
      <c r="ADS824" s="26"/>
      <c r="ADT824" s="26"/>
      <c r="ADU824" s="26"/>
      <c r="ADV824" s="26"/>
      <c r="ADW824" s="26"/>
      <c r="ADX824" s="26"/>
      <c r="ADY824" s="26"/>
      <c r="ADZ824" s="26"/>
      <c r="AEA824" s="26"/>
      <c r="AEB824" s="26"/>
      <c r="AEC824" s="26"/>
      <c r="AED824" s="26"/>
      <c r="AEE824" s="26"/>
      <c r="AEF824" s="26"/>
      <c r="AEG824" s="26"/>
      <c r="AEH824" s="26"/>
      <c r="AEI824" s="26"/>
      <c r="AEJ824" s="26"/>
      <c r="AEK824" s="26"/>
      <c r="AEL824" s="26"/>
      <c r="AEM824" s="26"/>
      <c r="AEN824" s="26"/>
      <c r="AEO824" s="26"/>
      <c r="AEP824" s="26"/>
      <c r="AEQ824" s="26"/>
      <c r="AER824" s="26"/>
      <c r="AES824" s="26"/>
      <c r="AET824" s="26"/>
      <c r="AEU824" s="26"/>
      <c r="AEV824" s="26"/>
      <c r="AEW824" s="26"/>
      <c r="AEX824" s="26"/>
      <c r="AEY824" s="26"/>
      <c r="AEZ824" s="26"/>
      <c r="AFA824" s="26"/>
      <c r="AFB824" s="26"/>
      <c r="AFC824" s="26"/>
      <c r="AFD824" s="26"/>
      <c r="AFE824" s="26"/>
      <c r="AFF824" s="26"/>
      <c r="AFG824" s="26"/>
      <c r="AFH824" s="26"/>
      <c r="AFI824" s="26"/>
      <c r="AFJ824" s="26"/>
      <c r="AFK824" s="26"/>
      <c r="AFL824" s="26"/>
      <c r="AFM824" s="26"/>
      <c r="AFN824" s="26"/>
      <c r="AFO824" s="26"/>
      <c r="AFP824" s="26"/>
      <c r="AFQ824" s="26"/>
      <c r="AFR824" s="26"/>
      <c r="AFS824" s="26"/>
      <c r="AFT824" s="26"/>
      <c r="AFU824" s="26"/>
      <c r="AFV824" s="26"/>
      <c r="AFW824" s="26"/>
      <c r="AFX824" s="26"/>
      <c r="AFY824" s="26"/>
      <c r="AFZ824" s="26"/>
      <c r="AGA824" s="26"/>
      <c r="AGB824" s="26"/>
      <c r="AGC824" s="26"/>
      <c r="AGD824" s="26"/>
      <c r="AGE824" s="26"/>
      <c r="AGF824" s="26"/>
      <c r="AGG824" s="26"/>
      <c r="AGH824" s="26"/>
      <c r="AGI824" s="26"/>
      <c r="AGJ824" s="26"/>
      <c r="AGK824" s="26"/>
      <c r="AGL824" s="26"/>
      <c r="AGM824" s="26"/>
      <c r="AGN824" s="26"/>
      <c r="AGO824" s="26"/>
    </row>
    <row r="825" spans="371:873" x14ac:dyDescent="0.25">
      <c r="NG825" s="26"/>
      <c r="NH825" s="26"/>
      <c r="NI825" s="26"/>
      <c r="NJ825" s="26"/>
      <c r="NK825" s="26"/>
      <c r="NL825" s="26"/>
      <c r="NM825" s="26"/>
      <c r="NN825" s="26"/>
      <c r="NO825" s="26"/>
      <c r="NP825" s="26"/>
      <c r="NQ825" s="26"/>
      <c r="NR825" s="26"/>
      <c r="NS825" s="26"/>
      <c r="NT825" s="26"/>
      <c r="NU825" s="26"/>
      <c r="NV825" s="26"/>
      <c r="NW825" s="26"/>
      <c r="NX825" s="26"/>
      <c r="NY825" s="26"/>
      <c r="NZ825" s="26"/>
      <c r="OA825" s="26"/>
      <c r="OB825" s="26"/>
      <c r="OC825" s="26"/>
      <c r="OD825" s="26"/>
      <c r="OE825" s="26"/>
      <c r="OF825" s="26"/>
      <c r="OG825" s="26"/>
      <c r="OH825" s="26"/>
      <c r="OI825" s="26"/>
      <c r="OJ825" s="26"/>
      <c r="OK825" s="26"/>
      <c r="OL825" s="26"/>
      <c r="OM825" s="26"/>
      <c r="ON825" s="26"/>
      <c r="OO825" s="26"/>
      <c r="OP825" s="26"/>
      <c r="OQ825" s="26"/>
      <c r="OR825" s="26"/>
      <c r="OS825" s="26"/>
      <c r="OT825" s="26"/>
      <c r="OU825" s="26"/>
      <c r="OV825" s="26"/>
      <c r="OW825" s="26"/>
      <c r="OX825" s="26"/>
      <c r="OY825" s="26"/>
      <c r="OZ825" s="26"/>
      <c r="PA825" s="26"/>
      <c r="PB825" s="26"/>
      <c r="PC825" s="26"/>
      <c r="PD825" s="26"/>
      <c r="PE825" s="26"/>
      <c r="PF825" s="26"/>
      <c r="PG825" s="26"/>
      <c r="PH825" s="26"/>
      <c r="PI825" s="26"/>
      <c r="PJ825" s="26"/>
      <c r="PK825" s="26"/>
      <c r="PL825" s="26"/>
      <c r="PM825" s="26"/>
      <c r="PN825" s="26"/>
      <c r="PO825" s="26"/>
      <c r="PP825" s="26"/>
      <c r="PQ825" s="26"/>
      <c r="PR825" s="26"/>
      <c r="PS825" s="26"/>
      <c r="PT825" s="26"/>
      <c r="PU825" s="26"/>
      <c r="PV825" s="26"/>
      <c r="PW825" s="26"/>
      <c r="PX825" s="26"/>
      <c r="PY825" s="26"/>
      <c r="PZ825" s="26"/>
      <c r="QA825" s="26"/>
      <c r="QB825" s="26"/>
      <c r="QC825" s="26"/>
      <c r="QD825" s="26"/>
      <c r="QE825" s="26"/>
      <c r="QF825" s="26"/>
      <c r="QG825" s="26"/>
      <c r="QH825" s="26"/>
      <c r="QI825" s="26"/>
      <c r="QJ825" s="26"/>
      <c r="QK825" s="26"/>
      <c r="QL825" s="26"/>
      <c r="QM825" s="26"/>
      <c r="QN825" s="26"/>
      <c r="QO825" s="26"/>
      <c r="QP825" s="26"/>
      <c r="QQ825" s="26"/>
      <c r="QR825" s="26"/>
      <c r="QS825" s="26"/>
      <c r="QT825" s="26"/>
      <c r="QU825" s="26"/>
      <c r="QV825" s="26"/>
      <c r="QW825" s="26"/>
      <c r="QX825" s="26"/>
      <c r="QY825" s="26"/>
      <c r="QZ825" s="26"/>
      <c r="RA825" s="26"/>
      <c r="RB825" s="26"/>
      <c r="RC825" s="26"/>
      <c r="RD825" s="26"/>
      <c r="RE825" s="26"/>
      <c r="RF825" s="26"/>
      <c r="RG825" s="26"/>
      <c r="RH825" s="26"/>
      <c r="RI825" s="26"/>
      <c r="RJ825" s="26"/>
      <c r="RK825" s="26"/>
      <c r="RL825" s="26"/>
      <c r="RM825" s="26"/>
      <c r="RN825" s="26"/>
      <c r="RO825" s="26"/>
      <c r="RP825" s="26"/>
      <c r="RQ825" s="26"/>
      <c r="RR825" s="26"/>
      <c r="RS825" s="26"/>
      <c r="RT825" s="26"/>
      <c r="RU825" s="26"/>
      <c r="RV825" s="26"/>
      <c r="RW825" s="26"/>
      <c r="RX825" s="26"/>
      <c r="RY825" s="26"/>
      <c r="RZ825" s="26"/>
      <c r="SA825" s="26"/>
      <c r="SB825" s="26"/>
      <c r="SC825" s="26"/>
      <c r="SD825" s="26"/>
      <c r="SE825" s="26"/>
      <c r="SF825" s="26"/>
      <c r="SG825" s="26"/>
      <c r="SH825" s="26"/>
      <c r="SI825" s="26"/>
      <c r="SJ825" s="26"/>
      <c r="SK825" s="26"/>
      <c r="SL825" s="26"/>
      <c r="SM825" s="26"/>
      <c r="SN825" s="26"/>
      <c r="SO825" s="26"/>
      <c r="SP825" s="26"/>
      <c r="AAV825" s="26"/>
      <c r="AAW825" s="26"/>
      <c r="AAX825" s="26"/>
      <c r="AAY825" s="26"/>
      <c r="AAZ825" s="26"/>
      <c r="ABA825" s="26"/>
      <c r="ABB825" s="26"/>
      <c r="ABC825" s="26"/>
      <c r="ABD825" s="26"/>
      <c r="ABE825" s="26"/>
      <c r="ABF825" s="26"/>
      <c r="ABG825" s="26"/>
      <c r="ABH825" s="26"/>
      <c r="ABI825" s="26"/>
      <c r="ABJ825" s="26"/>
      <c r="ABK825" s="26"/>
      <c r="ABL825" s="26"/>
      <c r="ABM825" s="26"/>
      <c r="ABN825" s="26"/>
      <c r="ABO825" s="26"/>
      <c r="ABP825" s="26"/>
      <c r="ABQ825" s="26"/>
      <c r="ABR825" s="26"/>
      <c r="ABS825" s="26"/>
      <c r="ABT825" s="26"/>
      <c r="ABU825" s="26"/>
      <c r="ABV825" s="26"/>
      <c r="ABW825" s="26"/>
      <c r="ABX825" s="26"/>
      <c r="ABY825" s="26"/>
      <c r="ABZ825" s="26"/>
      <c r="ACA825" s="26"/>
      <c r="ACB825" s="26"/>
      <c r="ACC825" s="26"/>
      <c r="ACD825" s="26"/>
      <c r="ACE825" s="26"/>
      <c r="ACF825" s="26"/>
      <c r="ACG825" s="26"/>
      <c r="ACH825" s="26"/>
      <c r="ACI825" s="26"/>
      <c r="ACJ825" s="26"/>
      <c r="ACK825" s="26"/>
      <c r="ACL825" s="26"/>
      <c r="ACM825" s="26"/>
      <c r="ACN825" s="26"/>
      <c r="ACO825" s="26"/>
      <c r="ACP825" s="26"/>
      <c r="ACQ825" s="26"/>
      <c r="ACR825" s="26"/>
      <c r="ACS825" s="26"/>
      <c r="ACT825" s="26"/>
      <c r="ACU825" s="26"/>
      <c r="ACV825" s="26"/>
      <c r="ACW825" s="26"/>
      <c r="ACX825" s="26"/>
      <c r="ACY825" s="26"/>
      <c r="ACZ825" s="26"/>
      <c r="ADA825" s="26"/>
      <c r="ADB825" s="26"/>
      <c r="ADC825" s="26"/>
      <c r="ADD825" s="26"/>
      <c r="ADE825" s="26"/>
      <c r="ADF825" s="26"/>
      <c r="ADG825" s="26"/>
      <c r="ADH825" s="26"/>
      <c r="ADI825" s="26"/>
      <c r="ADJ825" s="26"/>
      <c r="ADK825" s="26"/>
      <c r="ADL825" s="26"/>
      <c r="ADM825" s="26"/>
      <c r="ADN825" s="26"/>
      <c r="ADO825" s="26"/>
      <c r="ADP825" s="26"/>
      <c r="ADQ825" s="26"/>
      <c r="ADR825" s="26"/>
      <c r="ADS825" s="26"/>
      <c r="ADT825" s="26"/>
      <c r="ADU825" s="26"/>
      <c r="ADV825" s="26"/>
      <c r="ADW825" s="26"/>
      <c r="ADX825" s="26"/>
      <c r="ADY825" s="26"/>
      <c r="ADZ825" s="26"/>
      <c r="AEA825" s="26"/>
      <c r="AEB825" s="26"/>
      <c r="AEC825" s="26"/>
      <c r="AED825" s="26"/>
      <c r="AEE825" s="26"/>
      <c r="AEF825" s="26"/>
      <c r="AEG825" s="26"/>
      <c r="AEH825" s="26"/>
      <c r="AEI825" s="26"/>
      <c r="AEJ825" s="26"/>
      <c r="AEK825" s="26"/>
      <c r="AEL825" s="26"/>
      <c r="AEM825" s="26"/>
      <c r="AEN825" s="26"/>
      <c r="AEO825" s="26"/>
      <c r="AEP825" s="26"/>
      <c r="AEQ825" s="26"/>
      <c r="AER825" s="26"/>
      <c r="AES825" s="26"/>
      <c r="AET825" s="26"/>
      <c r="AEU825" s="26"/>
      <c r="AEV825" s="26"/>
      <c r="AEW825" s="26"/>
      <c r="AEX825" s="26"/>
      <c r="AEY825" s="26"/>
      <c r="AEZ825" s="26"/>
      <c r="AFA825" s="26"/>
      <c r="AFB825" s="26"/>
      <c r="AFC825" s="26"/>
      <c r="AFD825" s="26"/>
      <c r="AFE825" s="26"/>
      <c r="AFF825" s="26"/>
      <c r="AFG825" s="26"/>
      <c r="AFH825" s="26"/>
      <c r="AFI825" s="26"/>
      <c r="AFJ825" s="26"/>
      <c r="AFK825" s="26"/>
      <c r="AFL825" s="26"/>
      <c r="AFM825" s="26"/>
      <c r="AFN825" s="26"/>
      <c r="AFO825" s="26"/>
      <c r="AFP825" s="26"/>
      <c r="AFQ825" s="26"/>
      <c r="AFR825" s="26"/>
      <c r="AFS825" s="26"/>
      <c r="AFT825" s="26"/>
      <c r="AFU825" s="26"/>
      <c r="AFV825" s="26"/>
      <c r="AFW825" s="26"/>
      <c r="AFX825" s="26"/>
      <c r="AFY825" s="26"/>
      <c r="AFZ825" s="26"/>
      <c r="AGA825" s="26"/>
      <c r="AGB825" s="26"/>
      <c r="AGC825" s="26"/>
      <c r="AGD825" s="26"/>
      <c r="AGE825" s="26"/>
      <c r="AGF825" s="26"/>
      <c r="AGG825" s="26"/>
      <c r="AGH825" s="26"/>
      <c r="AGI825" s="26"/>
      <c r="AGJ825" s="26"/>
      <c r="AGK825" s="26"/>
      <c r="AGL825" s="26"/>
      <c r="AGM825" s="26"/>
      <c r="AGN825" s="26"/>
      <c r="AGO825" s="26"/>
    </row>
    <row r="826" spans="371:873" x14ac:dyDescent="0.25">
      <c r="NG826" s="26"/>
      <c r="NH826" s="26"/>
      <c r="NI826" s="26"/>
      <c r="NJ826" s="26"/>
      <c r="NK826" s="26"/>
      <c r="NL826" s="26"/>
      <c r="NM826" s="26"/>
      <c r="NN826" s="26"/>
      <c r="NO826" s="26"/>
      <c r="NP826" s="26"/>
      <c r="NQ826" s="26"/>
      <c r="NR826" s="26"/>
      <c r="NS826" s="26"/>
      <c r="NT826" s="26"/>
      <c r="NU826" s="26"/>
      <c r="NV826" s="26"/>
      <c r="NW826" s="26"/>
      <c r="NX826" s="26"/>
      <c r="NY826" s="26"/>
      <c r="NZ826" s="26"/>
      <c r="OA826" s="26"/>
      <c r="OB826" s="26"/>
      <c r="OC826" s="26"/>
      <c r="OD826" s="26"/>
      <c r="OE826" s="26"/>
      <c r="OF826" s="26"/>
      <c r="OG826" s="26"/>
      <c r="OH826" s="26"/>
      <c r="OI826" s="26"/>
      <c r="OJ826" s="26"/>
      <c r="OK826" s="26"/>
      <c r="OL826" s="26"/>
      <c r="OM826" s="26"/>
      <c r="ON826" s="26"/>
      <c r="OO826" s="26"/>
      <c r="OP826" s="26"/>
      <c r="OQ826" s="26"/>
      <c r="OR826" s="26"/>
      <c r="OS826" s="26"/>
      <c r="OT826" s="26"/>
      <c r="OU826" s="26"/>
      <c r="OV826" s="26"/>
      <c r="OW826" s="26"/>
      <c r="OX826" s="26"/>
      <c r="OY826" s="26"/>
      <c r="OZ826" s="26"/>
      <c r="PA826" s="26"/>
      <c r="PB826" s="26"/>
      <c r="PC826" s="26"/>
      <c r="PD826" s="26"/>
      <c r="PE826" s="26"/>
      <c r="PF826" s="26"/>
      <c r="PG826" s="26"/>
      <c r="PH826" s="26"/>
      <c r="PI826" s="26"/>
      <c r="PJ826" s="26"/>
      <c r="PK826" s="26"/>
      <c r="PL826" s="26"/>
      <c r="PM826" s="26"/>
      <c r="PN826" s="26"/>
      <c r="PO826" s="26"/>
      <c r="PP826" s="26"/>
      <c r="PQ826" s="26"/>
      <c r="PR826" s="26"/>
      <c r="PS826" s="26"/>
      <c r="PT826" s="26"/>
      <c r="PU826" s="26"/>
      <c r="PV826" s="26"/>
      <c r="PW826" s="26"/>
      <c r="PX826" s="26"/>
      <c r="PY826" s="26"/>
      <c r="PZ826" s="26"/>
      <c r="QA826" s="26"/>
      <c r="QB826" s="26"/>
      <c r="QC826" s="26"/>
      <c r="QD826" s="26"/>
      <c r="QE826" s="26"/>
      <c r="QF826" s="26"/>
      <c r="QG826" s="26"/>
      <c r="QH826" s="26"/>
      <c r="QI826" s="26"/>
      <c r="QJ826" s="26"/>
      <c r="QK826" s="26"/>
      <c r="QL826" s="26"/>
      <c r="QM826" s="26"/>
      <c r="QN826" s="26"/>
      <c r="QO826" s="26"/>
      <c r="QP826" s="26"/>
      <c r="QQ826" s="26"/>
      <c r="QR826" s="26"/>
      <c r="QS826" s="26"/>
      <c r="QT826" s="26"/>
      <c r="QU826" s="26"/>
      <c r="QV826" s="26"/>
      <c r="QW826" s="26"/>
      <c r="QX826" s="26"/>
      <c r="QY826" s="26"/>
      <c r="QZ826" s="26"/>
      <c r="RA826" s="26"/>
      <c r="RB826" s="26"/>
      <c r="RC826" s="26"/>
      <c r="RD826" s="26"/>
      <c r="RE826" s="26"/>
      <c r="RF826" s="26"/>
      <c r="RG826" s="26"/>
      <c r="RH826" s="26"/>
      <c r="RI826" s="26"/>
      <c r="RJ826" s="26"/>
      <c r="RK826" s="26"/>
      <c r="RL826" s="26"/>
      <c r="RM826" s="26"/>
      <c r="RN826" s="26"/>
      <c r="RO826" s="26"/>
      <c r="RP826" s="26"/>
      <c r="RQ826" s="26"/>
      <c r="RR826" s="26"/>
      <c r="RS826" s="26"/>
      <c r="RT826" s="26"/>
      <c r="RU826" s="26"/>
      <c r="RV826" s="26"/>
      <c r="RW826" s="26"/>
      <c r="RX826" s="26"/>
      <c r="RY826" s="26"/>
      <c r="RZ826" s="26"/>
      <c r="SA826" s="26"/>
      <c r="SB826" s="26"/>
      <c r="SC826" s="26"/>
      <c r="SD826" s="26"/>
      <c r="SE826" s="26"/>
      <c r="SF826" s="26"/>
      <c r="SG826" s="26"/>
      <c r="SH826" s="26"/>
      <c r="SI826" s="26"/>
      <c r="SJ826" s="26"/>
      <c r="SK826" s="26"/>
      <c r="SL826" s="26"/>
      <c r="SM826" s="26"/>
      <c r="SN826" s="26"/>
      <c r="SO826" s="26"/>
      <c r="SP826" s="26"/>
      <c r="AAV826" s="26"/>
      <c r="AAW826" s="26"/>
      <c r="AAX826" s="26"/>
      <c r="AAY826" s="26"/>
      <c r="AAZ826" s="26"/>
      <c r="ABA826" s="26"/>
      <c r="ABB826" s="26"/>
      <c r="ABC826" s="26"/>
      <c r="ABD826" s="26"/>
      <c r="ABE826" s="26"/>
      <c r="ABF826" s="26"/>
      <c r="ABG826" s="26"/>
      <c r="ABH826" s="26"/>
      <c r="ABI826" s="26"/>
      <c r="ABJ826" s="26"/>
      <c r="ABK826" s="26"/>
      <c r="ABL826" s="26"/>
      <c r="ABM826" s="26"/>
      <c r="ABN826" s="26"/>
      <c r="ABO826" s="26"/>
      <c r="ABP826" s="26"/>
      <c r="ABQ826" s="26"/>
      <c r="ABR826" s="26"/>
      <c r="ABS826" s="26"/>
      <c r="ABT826" s="26"/>
      <c r="ABU826" s="26"/>
      <c r="ABV826" s="26"/>
      <c r="ABW826" s="26"/>
      <c r="ABX826" s="26"/>
      <c r="ABY826" s="26"/>
      <c r="ABZ826" s="26"/>
      <c r="ACA826" s="26"/>
      <c r="ACB826" s="26"/>
      <c r="ACC826" s="26"/>
      <c r="ACD826" s="26"/>
      <c r="ACE826" s="26"/>
      <c r="ACF826" s="26"/>
      <c r="ACG826" s="26"/>
      <c r="ACH826" s="26"/>
      <c r="ACI826" s="26"/>
      <c r="ACJ826" s="26"/>
      <c r="ACK826" s="26"/>
      <c r="ACL826" s="26"/>
      <c r="ACM826" s="26"/>
      <c r="ACN826" s="26"/>
      <c r="ACO826" s="26"/>
      <c r="ACP826" s="26"/>
      <c r="ACQ826" s="26"/>
      <c r="ACR826" s="26"/>
      <c r="ACS826" s="26"/>
      <c r="ACT826" s="26"/>
      <c r="ACU826" s="26"/>
      <c r="ACV826" s="26"/>
      <c r="ACW826" s="26"/>
      <c r="ACX826" s="26"/>
      <c r="ACY826" s="26"/>
      <c r="ACZ826" s="26"/>
      <c r="ADA826" s="26"/>
      <c r="ADB826" s="26"/>
      <c r="ADC826" s="26"/>
      <c r="ADD826" s="26"/>
      <c r="ADE826" s="26"/>
      <c r="ADF826" s="26"/>
      <c r="ADG826" s="26"/>
      <c r="ADH826" s="26"/>
      <c r="ADI826" s="26"/>
      <c r="ADJ826" s="26"/>
      <c r="ADK826" s="26"/>
      <c r="ADL826" s="26"/>
      <c r="ADM826" s="26"/>
      <c r="ADN826" s="26"/>
      <c r="ADO826" s="26"/>
      <c r="ADP826" s="26"/>
      <c r="ADQ826" s="26"/>
      <c r="ADR826" s="26"/>
      <c r="ADS826" s="26"/>
      <c r="ADT826" s="26"/>
      <c r="ADU826" s="26"/>
      <c r="ADV826" s="26"/>
      <c r="ADW826" s="26"/>
      <c r="ADX826" s="26"/>
      <c r="ADY826" s="26"/>
      <c r="ADZ826" s="26"/>
      <c r="AEA826" s="26"/>
      <c r="AEB826" s="26"/>
      <c r="AEC826" s="26"/>
      <c r="AED826" s="26"/>
      <c r="AEE826" s="26"/>
      <c r="AEF826" s="26"/>
      <c r="AEG826" s="26"/>
      <c r="AEH826" s="26"/>
      <c r="AEI826" s="26"/>
      <c r="AEJ826" s="26"/>
      <c r="AEK826" s="26"/>
      <c r="AEL826" s="26"/>
      <c r="AEM826" s="26"/>
      <c r="AEN826" s="26"/>
      <c r="AEO826" s="26"/>
      <c r="AEP826" s="26"/>
      <c r="AEQ826" s="26"/>
      <c r="AER826" s="26"/>
      <c r="AES826" s="26"/>
      <c r="AET826" s="26"/>
      <c r="AEU826" s="26"/>
      <c r="AEV826" s="26"/>
      <c r="AEW826" s="26"/>
      <c r="AEX826" s="26"/>
      <c r="AEY826" s="26"/>
      <c r="AEZ826" s="26"/>
      <c r="AFA826" s="26"/>
      <c r="AFB826" s="26"/>
      <c r="AFC826" s="26"/>
      <c r="AFD826" s="26"/>
      <c r="AFE826" s="26"/>
      <c r="AFF826" s="26"/>
      <c r="AFG826" s="26"/>
      <c r="AFH826" s="26"/>
      <c r="AFI826" s="26"/>
      <c r="AFJ826" s="26"/>
      <c r="AFK826" s="26"/>
      <c r="AFL826" s="26"/>
      <c r="AFM826" s="26"/>
      <c r="AFN826" s="26"/>
      <c r="AFO826" s="26"/>
      <c r="AFP826" s="26"/>
      <c r="AFQ826" s="26"/>
      <c r="AFR826" s="26"/>
      <c r="AFS826" s="26"/>
      <c r="AFT826" s="26"/>
      <c r="AFU826" s="26"/>
      <c r="AFV826" s="26"/>
      <c r="AFW826" s="26"/>
      <c r="AFX826" s="26"/>
      <c r="AFY826" s="26"/>
      <c r="AFZ826" s="26"/>
      <c r="AGA826" s="26"/>
      <c r="AGB826" s="26"/>
      <c r="AGC826" s="26"/>
      <c r="AGD826" s="26"/>
      <c r="AGE826" s="26"/>
      <c r="AGF826" s="26"/>
      <c r="AGG826" s="26"/>
      <c r="AGH826" s="26"/>
      <c r="AGI826" s="26"/>
      <c r="AGJ826" s="26"/>
      <c r="AGK826" s="26"/>
      <c r="AGL826" s="26"/>
      <c r="AGM826" s="26"/>
      <c r="AGN826" s="26"/>
      <c r="AGO826" s="26"/>
    </row>
    <row r="827" spans="371:873" x14ac:dyDescent="0.25">
      <c r="NG827" s="26"/>
      <c r="NH827" s="26"/>
      <c r="NI827" s="26"/>
      <c r="NJ827" s="26"/>
      <c r="NK827" s="26"/>
      <c r="NL827" s="26"/>
      <c r="NM827" s="26"/>
      <c r="NN827" s="26"/>
      <c r="NO827" s="26"/>
      <c r="NP827" s="26"/>
      <c r="NQ827" s="26"/>
      <c r="NR827" s="26"/>
      <c r="NS827" s="26"/>
      <c r="NT827" s="26"/>
      <c r="NU827" s="26"/>
      <c r="NV827" s="26"/>
      <c r="NW827" s="26"/>
      <c r="NX827" s="26"/>
      <c r="NY827" s="26"/>
      <c r="NZ827" s="26"/>
      <c r="OA827" s="26"/>
      <c r="OB827" s="26"/>
      <c r="OC827" s="26"/>
      <c r="OD827" s="26"/>
      <c r="OE827" s="26"/>
      <c r="OF827" s="26"/>
      <c r="OG827" s="26"/>
      <c r="OH827" s="26"/>
      <c r="OI827" s="26"/>
      <c r="OJ827" s="26"/>
      <c r="OK827" s="26"/>
      <c r="OL827" s="26"/>
      <c r="OM827" s="26"/>
      <c r="ON827" s="26"/>
      <c r="OO827" s="26"/>
      <c r="OP827" s="26"/>
      <c r="OQ827" s="26"/>
      <c r="OR827" s="26"/>
      <c r="OS827" s="26"/>
      <c r="OT827" s="26"/>
      <c r="OU827" s="26"/>
      <c r="OV827" s="26"/>
      <c r="OW827" s="26"/>
      <c r="OX827" s="26"/>
      <c r="OY827" s="26"/>
      <c r="OZ827" s="26"/>
      <c r="PA827" s="26"/>
      <c r="PB827" s="26"/>
      <c r="PC827" s="26"/>
      <c r="PD827" s="26"/>
      <c r="PE827" s="26"/>
      <c r="PF827" s="26"/>
      <c r="PG827" s="26"/>
      <c r="PH827" s="26"/>
      <c r="PI827" s="26"/>
      <c r="PJ827" s="26"/>
      <c r="PK827" s="26"/>
      <c r="PL827" s="26"/>
      <c r="PM827" s="26"/>
      <c r="PN827" s="26"/>
      <c r="PO827" s="26"/>
      <c r="PP827" s="26"/>
      <c r="PQ827" s="26"/>
      <c r="PR827" s="26"/>
      <c r="PS827" s="26"/>
      <c r="PT827" s="26"/>
      <c r="PU827" s="26"/>
      <c r="PV827" s="26"/>
      <c r="PW827" s="26"/>
      <c r="PX827" s="26"/>
      <c r="PY827" s="26"/>
      <c r="PZ827" s="26"/>
      <c r="QA827" s="26"/>
      <c r="QB827" s="26"/>
      <c r="QC827" s="26"/>
      <c r="QD827" s="26"/>
      <c r="QE827" s="26"/>
      <c r="QF827" s="26"/>
      <c r="QG827" s="26"/>
      <c r="QH827" s="26"/>
      <c r="QI827" s="26"/>
      <c r="QJ827" s="26"/>
      <c r="QK827" s="26"/>
      <c r="QL827" s="26"/>
      <c r="QM827" s="26"/>
      <c r="QN827" s="26"/>
      <c r="QO827" s="26"/>
      <c r="QP827" s="26"/>
      <c r="QQ827" s="26"/>
      <c r="QR827" s="26"/>
      <c r="QS827" s="26"/>
      <c r="QT827" s="26"/>
      <c r="QU827" s="26"/>
      <c r="QV827" s="26"/>
      <c r="QW827" s="26"/>
      <c r="QX827" s="26"/>
      <c r="QY827" s="26"/>
      <c r="QZ827" s="26"/>
      <c r="RA827" s="26"/>
      <c r="RB827" s="26"/>
      <c r="RC827" s="26"/>
      <c r="RD827" s="26"/>
      <c r="RE827" s="26"/>
      <c r="RF827" s="26"/>
      <c r="RG827" s="26"/>
      <c r="RH827" s="26"/>
      <c r="RI827" s="26"/>
      <c r="RJ827" s="26"/>
      <c r="RK827" s="26"/>
      <c r="RL827" s="26"/>
      <c r="RM827" s="26"/>
      <c r="RN827" s="26"/>
      <c r="RO827" s="26"/>
      <c r="RP827" s="26"/>
      <c r="RQ827" s="26"/>
      <c r="RR827" s="26"/>
      <c r="RS827" s="26"/>
      <c r="RT827" s="26"/>
      <c r="RU827" s="26"/>
      <c r="RV827" s="26"/>
      <c r="RW827" s="26"/>
      <c r="RX827" s="26"/>
      <c r="RY827" s="26"/>
      <c r="RZ827" s="26"/>
      <c r="SA827" s="26"/>
      <c r="SB827" s="26"/>
      <c r="SC827" s="26"/>
      <c r="SD827" s="26"/>
      <c r="SE827" s="26"/>
      <c r="SF827" s="26"/>
      <c r="SG827" s="26"/>
      <c r="SH827" s="26"/>
      <c r="SI827" s="26"/>
      <c r="SJ827" s="26"/>
      <c r="SK827" s="26"/>
      <c r="SL827" s="26"/>
      <c r="SM827" s="26"/>
      <c r="SN827" s="26"/>
      <c r="SO827" s="26"/>
      <c r="SP827" s="26"/>
      <c r="AAV827" s="26"/>
      <c r="AAW827" s="26"/>
      <c r="AAX827" s="26"/>
      <c r="AAY827" s="26"/>
      <c r="AAZ827" s="26"/>
      <c r="ABA827" s="26"/>
      <c r="ABB827" s="26"/>
      <c r="ABC827" s="26"/>
      <c r="ABD827" s="26"/>
      <c r="ABE827" s="26"/>
      <c r="ABF827" s="26"/>
      <c r="ABG827" s="26"/>
      <c r="ABH827" s="26"/>
      <c r="ABI827" s="26"/>
      <c r="ABJ827" s="26"/>
      <c r="ABK827" s="26"/>
      <c r="ABL827" s="26"/>
      <c r="ABM827" s="26"/>
      <c r="ABN827" s="26"/>
      <c r="ABO827" s="26"/>
      <c r="ABP827" s="26"/>
      <c r="ABQ827" s="26"/>
      <c r="ABR827" s="26"/>
      <c r="ABS827" s="26"/>
      <c r="ABT827" s="26"/>
      <c r="ABU827" s="26"/>
      <c r="ABV827" s="26"/>
      <c r="ABW827" s="26"/>
      <c r="ABX827" s="26"/>
      <c r="ABY827" s="26"/>
      <c r="ABZ827" s="26"/>
      <c r="ACA827" s="26"/>
      <c r="ACB827" s="26"/>
      <c r="ACC827" s="26"/>
      <c r="ACD827" s="26"/>
      <c r="ACE827" s="26"/>
      <c r="ACF827" s="26"/>
      <c r="ACG827" s="26"/>
      <c r="ACH827" s="26"/>
      <c r="ACI827" s="26"/>
      <c r="ACJ827" s="26"/>
      <c r="ACK827" s="26"/>
      <c r="ACL827" s="26"/>
      <c r="ACM827" s="26"/>
      <c r="ACN827" s="26"/>
      <c r="ACO827" s="26"/>
      <c r="ACP827" s="26"/>
      <c r="ACQ827" s="26"/>
      <c r="ACR827" s="26"/>
      <c r="ACS827" s="26"/>
      <c r="ACT827" s="26"/>
      <c r="ACU827" s="26"/>
      <c r="ACV827" s="26"/>
      <c r="ACW827" s="26"/>
      <c r="ACX827" s="26"/>
      <c r="ACY827" s="26"/>
      <c r="ACZ827" s="26"/>
      <c r="ADA827" s="26"/>
      <c r="ADB827" s="26"/>
      <c r="ADC827" s="26"/>
      <c r="ADD827" s="26"/>
      <c r="ADE827" s="26"/>
      <c r="ADF827" s="26"/>
      <c r="ADG827" s="26"/>
      <c r="ADH827" s="26"/>
      <c r="ADI827" s="26"/>
      <c r="ADJ827" s="26"/>
      <c r="ADK827" s="26"/>
      <c r="ADL827" s="26"/>
      <c r="ADM827" s="26"/>
      <c r="ADN827" s="26"/>
      <c r="ADO827" s="26"/>
      <c r="ADP827" s="26"/>
      <c r="ADQ827" s="26"/>
      <c r="ADR827" s="26"/>
      <c r="ADS827" s="26"/>
      <c r="ADT827" s="26"/>
      <c r="ADU827" s="26"/>
      <c r="ADV827" s="26"/>
      <c r="ADW827" s="26"/>
      <c r="ADX827" s="26"/>
      <c r="ADY827" s="26"/>
      <c r="ADZ827" s="26"/>
      <c r="AEA827" s="26"/>
      <c r="AEB827" s="26"/>
      <c r="AEC827" s="26"/>
      <c r="AED827" s="26"/>
      <c r="AEE827" s="26"/>
      <c r="AEF827" s="26"/>
      <c r="AEG827" s="26"/>
      <c r="AEH827" s="26"/>
      <c r="AEI827" s="26"/>
      <c r="AEJ827" s="26"/>
      <c r="AEK827" s="26"/>
      <c r="AEL827" s="26"/>
      <c r="AEM827" s="26"/>
      <c r="AEN827" s="26"/>
      <c r="AEO827" s="26"/>
      <c r="AEP827" s="26"/>
      <c r="AEQ827" s="26"/>
      <c r="AER827" s="26"/>
      <c r="AES827" s="26"/>
      <c r="AET827" s="26"/>
      <c r="AEU827" s="26"/>
      <c r="AEV827" s="26"/>
      <c r="AEW827" s="26"/>
      <c r="AEX827" s="26"/>
      <c r="AEY827" s="26"/>
      <c r="AEZ827" s="26"/>
      <c r="AFA827" s="26"/>
      <c r="AFB827" s="26"/>
      <c r="AFC827" s="26"/>
      <c r="AFD827" s="26"/>
      <c r="AFE827" s="26"/>
      <c r="AFF827" s="26"/>
      <c r="AFG827" s="26"/>
      <c r="AFH827" s="26"/>
      <c r="AFI827" s="26"/>
      <c r="AFJ827" s="26"/>
      <c r="AFK827" s="26"/>
      <c r="AFL827" s="26"/>
      <c r="AFM827" s="26"/>
      <c r="AFN827" s="26"/>
      <c r="AFO827" s="26"/>
      <c r="AFP827" s="26"/>
      <c r="AFQ827" s="26"/>
      <c r="AFR827" s="26"/>
      <c r="AFS827" s="26"/>
      <c r="AFT827" s="26"/>
      <c r="AFU827" s="26"/>
      <c r="AFV827" s="26"/>
      <c r="AFW827" s="26"/>
      <c r="AFX827" s="26"/>
      <c r="AFY827" s="26"/>
      <c r="AFZ827" s="26"/>
      <c r="AGA827" s="26"/>
      <c r="AGB827" s="26"/>
      <c r="AGC827" s="26"/>
      <c r="AGD827" s="26"/>
      <c r="AGE827" s="26"/>
      <c r="AGF827" s="26"/>
      <c r="AGG827" s="26"/>
      <c r="AGH827" s="26"/>
      <c r="AGI827" s="26"/>
      <c r="AGJ827" s="26"/>
      <c r="AGK827" s="26"/>
      <c r="AGL827" s="26"/>
      <c r="AGM827" s="26"/>
      <c r="AGN827" s="26"/>
      <c r="AGO827" s="26"/>
    </row>
    <row r="828" spans="371:873" x14ac:dyDescent="0.25">
      <c r="NG828" s="26"/>
      <c r="NH828" s="26"/>
      <c r="NI828" s="26"/>
      <c r="NJ828" s="26"/>
      <c r="NK828" s="26"/>
      <c r="NL828" s="26"/>
      <c r="NM828" s="26"/>
      <c r="NN828" s="26"/>
      <c r="NO828" s="26"/>
      <c r="NP828" s="26"/>
      <c r="NQ828" s="26"/>
      <c r="NR828" s="26"/>
      <c r="NS828" s="26"/>
      <c r="NT828" s="26"/>
      <c r="NU828" s="26"/>
      <c r="NV828" s="26"/>
      <c r="NW828" s="26"/>
      <c r="NX828" s="26"/>
      <c r="NY828" s="26"/>
      <c r="NZ828" s="26"/>
      <c r="OA828" s="26"/>
      <c r="OB828" s="26"/>
      <c r="OC828" s="26"/>
      <c r="OD828" s="26"/>
      <c r="OE828" s="26"/>
      <c r="OF828" s="26"/>
      <c r="OG828" s="26"/>
      <c r="OH828" s="26"/>
      <c r="OI828" s="26"/>
      <c r="OJ828" s="26"/>
      <c r="OK828" s="26"/>
      <c r="OL828" s="26"/>
      <c r="OM828" s="26"/>
      <c r="ON828" s="26"/>
      <c r="OO828" s="26"/>
      <c r="OP828" s="26"/>
      <c r="OQ828" s="26"/>
      <c r="OR828" s="26"/>
      <c r="OS828" s="26"/>
      <c r="OT828" s="26"/>
      <c r="OU828" s="26"/>
      <c r="OV828" s="26"/>
      <c r="OW828" s="26"/>
      <c r="OX828" s="26"/>
      <c r="OY828" s="26"/>
      <c r="OZ828" s="26"/>
      <c r="PA828" s="26"/>
      <c r="PB828" s="26"/>
      <c r="PC828" s="26"/>
      <c r="PD828" s="26"/>
      <c r="PE828" s="26"/>
      <c r="PF828" s="26"/>
      <c r="PG828" s="26"/>
      <c r="PH828" s="26"/>
      <c r="PI828" s="26"/>
      <c r="PJ828" s="26"/>
      <c r="PK828" s="26"/>
      <c r="PL828" s="26"/>
      <c r="PM828" s="26"/>
      <c r="PN828" s="26"/>
      <c r="PO828" s="26"/>
      <c r="PP828" s="26"/>
      <c r="PQ828" s="26"/>
      <c r="PR828" s="26"/>
      <c r="PS828" s="26"/>
      <c r="PT828" s="26"/>
      <c r="PU828" s="26"/>
      <c r="PV828" s="26"/>
      <c r="PW828" s="26"/>
      <c r="PX828" s="26"/>
      <c r="PY828" s="26"/>
      <c r="PZ828" s="26"/>
      <c r="QA828" s="26"/>
      <c r="QB828" s="26"/>
      <c r="QC828" s="26"/>
      <c r="QD828" s="26"/>
      <c r="QE828" s="26"/>
      <c r="QF828" s="26"/>
      <c r="QG828" s="26"/>
      <c r="QH828" s="26"/>
      <c r="QI828" s="26"/>
      <c r="QJ828" s="26"/>
      <c r="QK828" s="26"/>
      <c r="QL828" s="26"/>
      <c r="QM828" s="26"/>
      <c r="QN828" s="26"/>
      <c r="QO828" s="26"/>
      <c r="QP828" s="26"/>
      <c r="QQ828" s="26"/>
      <c r="QR828" s="26"/>
      <c r="QS828" s="26"/>
      <c r="QT828" s="26"/>
      <c r="QU828" s="26"/>
      <c r="QV828" s="26"/>
      <c r="QW828" s="26"/>
      <c r="QX828" s="26"/>
      <c r="QY828" s="26"/>
      <c r="QZ828" s="26"/>
      <c r="RA828" s="26"/>
      <c r="RB828" s="26"/>
      <c r="RC828" s="26"/>
      <c r="RD828" s="26"/>
      <c r="RE828" s="26"/>
      <c r="RF828" s="26"/>
      <c r="RG828" s="26"/>
      <c r="RH828" s="26"/>
      <c r="RI828" s="26"/>
      <c r="RJ828" s="26"/>
      <c r="RK828" s="26"/>
      <c r="RL828" s="26"/>
      <c r="RM828" s="26"/>
      <c r="RN828" s="26"/>
      <c r="RO828" s="26"/>
      <c r="RP828" s="26"/>
      <c r="RQ828" s="26"/>
      <c r="RR828" s="26"/>
      <c r="RS828" s="26"/>
      <c r="RT828" s="26"/>
      <c r="RU828" s="26"/>
      <c r="RV828" s="26"/>
      <c r="RW828" s="26"/>
      <c r="RX828" s="26"/>
      <c r="RY828" s="26"/>
      <c r="RZ828" s="26"/>
      <c r="SA828" s="26"/>
      <c r="SB828" s="26"/>
      <c r="SC828" s="26"/>
      <c r="SD828" s="26"/>
      <c r="SE828" s="26"/>
      <c r="SF828" s="26"/>
      <c r="SG828" s="26"/>
      <c r="SH828" s="26"/>
      <c r="SI828" s="26"/>
      <c r="SJ828" s="26"/>
      <c r="SK828" s="26"/>
      <c r="SL828" s="26"/>
      <c r="SM828" s="26"/>
      <c r="SN828" s="26"/>
      <c r="SO828" s="26"/>
      <c r="SP828" s="26"/>
      <c r="AAV828" s="26"/>
      <c r="AAW828" s="26"/>
      <c r="AAX828" s="26"/>
      <c r="AAY828" s="26"/>
      <c r="AAZ828" s="26"/>
      <c r="ABA828" s="26"/>
      <c r="ABB828" s="26"/>
      <c r="ABC828" s="26"/>
      <c r="ABD828" s="26"/>
      <c r="ABE828" s="26"/>
      <c r="ABF828" s="26"/>
      <c r="ABG828" s="26"/>
      <c r="ABH828" s="26"/>
      <c r="ABI828" s="26"/>
      <c r="ABJ828" s="26"/>
      <c r="ABK828" s="26"/>
      <c r="ABL828" s="26"/>
      <c r="ABM828" s="26"/>
      <c r="ABN828" s="26"/>
      <c r="ABO828" s="26"/>
      <c r="ABP828" s="26"/>
      <c r="ABQ828" s="26"/>
      <c r="ABR828" s="26"/>
      <c r="ABS828" s="26"/>
      <c r="ABT828" s="26"/>
      <c r="ABU828" s="26"/>
      <c r="ABV828" s="26"/>
      <c r="ABW828" s="26"/>
      <c r="ABX828" s="26"/>
      <c r="ABY828" s="26"/>
      <c r="ABZ828" s="26"/>
      <c r="ACA828" s="26"/>
      <c r="ACB828" s="26"/>
      <c r="ACC828" s="26"/>
      <c r="ACD828" s="26"/>
      <c r="ACE828" s="26"/>
      <c r="ACF828" s="26"/>
      <c r="ACG828" s="26"/>
      <c r="ACH828" s="26"/>
      <c r="ACI828" s="26"/>
      <c r="ACJ828" s="26"/>
      <c r="ACK828" s="26"/>
      <c r="ACL828" s="26"/>
      <c r="ACM828" s="26"/>
      <c r="ACN828" s="26"/>
      <c r="ACO828" s="26"/>
      <c r="ACP828" s="26"/>
      <c r="ACQ828" s="26"/>
      <c r="ACR828" s="26"/>
      <c r="ACS828" s="26"/>
      <c r="ACT828" s="26"/>
      <c r="ACU828" s="26"/>
      <c r="ACV828" s="26"/>
      <c r="ACW828" s="26"/>
      <c r="ACX828" s="26"/>
      <c r="ACY828" s="26"/>
      <c r="ACZ828" s="26"/>
      <c r="ADA828" s="26"/>
      <c r="ADB828" s="26"/>
      <c r="ADC828" s="26"/>
      <c r="ADD828" s="26"/>
      <c r="ADE828" s="26"/>
      <c r="ADF828" s="26"/>
      <c r="ADG828" s="26"/>
      <c r="ADH828" s="26"/>
      <c r="ADI828" s="26"/>
      <c r="ADJ828" s="26"/>
      <c r="ADK828" s="26"/>
      <c r="ADL828" s="26"/>
      <c r="ADM828" s="26"/>
      <c r="ADN828" s="26"/>
      <c r="ADO828" s="26"/>
      <c r="ADP828" s="26"/>
      <c r="ADQ828" s="26"/>
      <c r="ADR828" s="26"/>
      <c r="ADS828" s="26"/>
      <c r="ADT828" s="26"/>
      <c r="ADU828" s="26"/>
      <c r="ADV828" s="26"/>
      <c r="ADW828" s="26"/>
      <c r="ADX828" s="26"/>
      <c r="ADY828" s="26"/>
      <c r="ADZ828" s="26"/>
      <c r="AEA828" s="26"/>
      <c r="AEB828" s="26"/>
      <c r="AEC828" s="26"/>
      <c r="AED828" s="26"/>
      <c r="AEE828" s="26"/>
      <c r="AEF828" s="26"/>
      <c r="AEG828" s="26"/>
      <c r="AEH828" s="26"/>
      <c r="AEI828" s="26"/>
      <c r="AEJ828" s="26"/>
      <c r="AEK828" s="26"/>
      <c r="AEL828" s="26"/>
      <c r="AEM828" s="26"/>
      <c r="AEN828" s="26"/>
      <c r="AEO828" s="26"/>
      <c r="AEP828" s="26"/>
      <c r="AEQ828" s="26"/>
      <c r="AER828" s="26"/>
      <c r="AES828" s="26"/>
      <c r="AET828" s="26"/>
      <c r="AEU828" s="26"/>
      <c r="AEV828" s="26"/>
      <c r="AEW828" s="26"/>
      <c r="AEX828" s="26"/>
      <c r="AEY828" s="26"/>
      <c r="AEZ828" s="26"/>
      <c r="AFA828" s="26"/>
      <c r="AFB828" s="26"/>
      <c r="AFC828" s="26"/>
      <c r="AFD828" s="26"/>
      <c r="AFE828" s="26"/>
      <c r="AFF828" s="26"/>
      <c r="AFG828" s="26"/>
      <c r="AFH828" s="26"/>
      <c r="AFI828" s="26"/>
      <c r="AFJ828" s="26"/>
      <c r="AFK828" s="26"/>
      <c r="AFL828" s="26"/>
      <c r="AFM828" s="26"/>
      <c r="AFN828" s="26"/>
      <c r="AFO828" s="26"/>
      <c r="AFP828" s="26"/>
      <c r="AFQ828" s="26"/>
      <c r="AFR828" s="26"/>
      <c r="AFS828" s="26"/>
      <c r="AFT828" s="26"/>
      <c r="AFU828" s="26"/>
      <c r="AFV828" s="26"/>
      <c r="AFW828" s="26"/>
      <c r="AFX828" s="26"/>
      <c r="AFY828" s="26"/>
      <c r="AFZ828" s="26"/>
      <c r="AGA828" s="26"/>
      <c r="AGB828" s="26"/>
      <c r="AGC828" s="26"/>
      <c r="AGD828" s="26"/>
      <c r="AGE828" s="26"/>
      <c r="AGF828" s="26"/>
      <c r="AGG828" s="26"/>
      <c r="AGH828" s="26"/>
      <c r="AGI828" s="26"/>
      <c r="AGJ828" s="26"/>
      <c r="AGK828" s="26"/>
      <c r="AGL828" s="26"/>
      <c r="AGM828" s="26"/>
      <c r="AGN828" s="26"/>
      <c r="AGO828" s="26"/>
    </row>
    <row r="829" spans="371:873" x14ac:dyDescent="0.25">
      <c r="NG829" s="26"/>
      <c r="NH829" s="26"/>
      <c r="NI829" s="26"/>
      <c r="NJ829" s="26"/>
      <c r="NK829" s="26"/>
      <c r="NL829" s="26"/>
      <c r="NM829" s="26"/>
      <c r="NN829" s="26"/>
      <c r="NO829" s="26"/>
      <c r="NP829" s="26"/>
      <c r="NQ829" s="26"/>
      <c r="NR829" s="26"/>
      <c r="NS829" s="26"/>
      <c r="NT829" s="26"/>
      <c r="NU829" s="26"/>
      <c r="NV829" s="26"/>
      <c r="NW829" s="26"/>
      <c r="NX829" s="26"/>
      <c r="NY829" s="26"/>
      <c r="NZ829" s="26"/>
      <c r="OA829" s="26"/>
      <c r="OB829" s="26"/>
      <c r="OC829" s="26"/>
      <c r="OD829" s="26"/>
      <c r="OE829" s="26"/>
      <c r="OF829" s="26"/>
      <c r="OG829" s="26"/>
      <c r="OH829" s="26"/>
      <c r="OI829" s="26"/>
      <c r="OJ829" s="26"/>
      <c r="OK829" s="26"/>
      <c r="OL829" s="26"/>
      <c r="OM829" s="26"/>
      <c r="ON829" s="26"/>
      <c r="OO829" s="26"/>
      <c r="OP829" s="26"/>
      <c r="OQ829" s="26"/>
      <c r="OR829" s="26"/>
      <c r="OS829" s="26"/>
      <c r="OT829" s="26"/>
      <c r="OU829" s="26"/>
      <c r="OV829" s="26"/>
      <c r="OW829" s="26"/>
      <c r="OX829" s="26"/>
      <c r="OY829" s="26"/>
      <c r="OZ829" s="26"/>
      <c r="PA829" s="26"/>
      <c r="PB829" s="26"/>
      <c r="PC829" s="26"/>
      <c r="PD829" s="26"/>
      <c r="PE829" s="26"/>
      <c r="PF829" s="26"/>
      <c r="PG829" s="26"/>
      <c r="PH829" s="26"/>
      <c r="PI829" s="26"/>
      <c r="PJ829" s="26"/>
      <c r="PK829" s="26"/>
      <c r="PL829" s="26"/>
      <c r="PM829" s="26"/>
      <c r="PN829" s="26"/>
      <c r="PO829" s="26"/>
      <c r="PP829" s="26"/>
      <c r="PQ829" s="26"/>
      <c r="PR829" s="26"/>
      <c r="PS829" s="26"/>
      <c r="PT829" s="26"/>
      <c r="PU829" s="26"/>
      <c r="PV829" s="26"/>
      <c r="PW829" s="26"/>
      <c r="PX829" s="26"/>
      <c r="PY829" s="26"/>
      <c r="PZ829" s="26"/>
      <c r="QA829" s="26"/>
      <c r="QB829" s="26"/>
      <c r="QC829" s="26"/>
      <c r="QD829" s="26"/>
      <c r="QE829" s="26"/>
      <c r="QF829" s="26"/>
      <c r="QG829" s="26"/>
      <c r="QH829" s="26"/>
      <c r="QI829" s="26"/>
      <c r="QJ829" s="26"/>
      <c r="QK829" s="26"/>
      <c r="QL829" s="26"/>
      <c r="QM829" s="26"/>
      <c r="QN829" s="26"/>
      <c r="QO829" s="26"/>
      <c r="QP829" s="26"/>
      <c r="QQ829" s="26"/>
      <c r="QR829" s="26"/>
      <c r="QS829" s="26"/>
      <c r="QT829" s="26"/>
      <c r="QU829" s="26"/>
      <c r="QV829" s="26"/>
      <c r="QW829" s="26"/>
      <c r="QX829" s="26"/>
      <c r="QY829" s="26"/>
      <c r="QZ829" s="26"/>
      <c r="RA829" s="26"/>
      <c r="RB829" s="26"/>
      <c r="RC829" s="26"/>
      <c r="RD829" s="26"/>
      <c r="RE829" s="26"/>
      <c r="RF829" s="26"/>
      <c r="RG829" s="26"/>
      <c r="RH829" s="26"/>
      <c r="RI829" s="26"/>
      <c r="RJ829" s="26"/>
      <c r="RK829" s="26"/>
      <c r="RL829" s="26"/>
      <c r="RM829" s="26"/>
      <c r="RN829" s="26"/>
      <c r="RO829" s="26"/>
      <c r="RP829" s="26"/>
      <c r="RQ829" s="26"/>
      <c r="RR829" s="26"/>
      <c r="RS829" s="26"/>
      <c r="RT829" s="26"/>
      <c r="RU829" s="26"/>
      <c r="RV829" s="26"/>
      <c r="RW829" s="26"/>
      <c r="RX829" s="26"/>
      <c r="RY829" s="26"/>
      <c r="RZ829" s="26"/>
      <c r="SA829" s="26"/>
      <c r="SB829" s="26"/>
      <c r="SC829" s="26"/>
      <c r="SD829" s="26"/>
      <c r="SE829" s="26"/>
      <c r="SF829" s="26"/>
      <c r="SG829" s="26"/>
      <c r="SH829" s="26"/>
      <c r="SI829" s="26"/>
      <c r="SJ829" s="26"/>
      <c r="SK829" s="26"/>
      <c r="SL829" s="26"/>
      <c r="SM829" s="26"/>
      <c r="SN829" s="26"/>
      <c r="SO829" s="26"/>
      <c r="SP829" s="26"/>
      <c r="AAV829" s="26"/>
      <c r="AAW829" s="26"/>
      <c r="AAX829" s="26"/>
      <c r="AAY829" s="26"/>
      <c r="AAZ829" s="26"/>
      <c r="ABA829" s="26"/>
      <c r="ABB829" s="26"/>
      <c r="ABC829" s="26"/>
      <c r="ABD829" s="26"/>
      <c r="ABE829" s="26"/>
      <c r="ABF829" s="26"/>
      <c r="ABG829" s="26"/>
      <c r="ABH829" s="26"/>
      <c r="ABI829" s="26"/>
      <c r="ABJ829" s="26"/>
      <c r="ABK829" s="26"/>
      <c r="ABL829" s="26"/>
      <c r="ABM829" s="26"/>
      <c r="ABN829" s="26"/>
      <c r="ABO829" s="26"/>
      <c r="ABP829" s="26"/>
      <c r="ABQ829" s="26"/>
      <c r="ABR829" s="26"/>
      <c r="ABS829" s="26"/>
      <c r="ABT829" s="26"/>
      <c r="ABU829" s="26"/>
      <c r="ABV829" s="26"/>
      <c r="ABW829" s="26"/>
      <c r="ABX829" s="26"/>
      <c r="ABY829" s="26"/>
      <c r="ABZ829" s="26"/>
      <c r="ACA829" s="26"/>
      <c r="ACB829" s="26"/>
      <c r="ACC829" s="26"/>
      <c r="ACD829" s="26"/>
      <c r="ACE829" s="26"/>
      <c r="ACF829" s="26"/>
      <c r="ACG829" s="26"/>
      <c r="ACH829" s="26"/>
      <c r="ACI829" s="26"/>
      <c r="ACJ829" s="26"/>
      <c r="ACK829" s="26"/>
      <c r="ACL829" s="26"/>
      <c r="ACM829" s="26"/>
      <c r="ACN829" s="26"/>
      <c r="ACO829" s="26"/>
      <c r="ACP829" s="26"/>
      <c r="ACQ829" s="26"/>
      <c r="ACR829" s="26"/>
      <c r="ACS829" s="26"/>
      <c r="ACT829" s="26"/>
      <c r="ACU829" s="26"/>
      <c r="ACV829" s="26"/>
      <c r="ACW829" s="26"/>
      <c r="ACX829" s="26"/>
      <c r="ACY829" s="26"/>
      <c r="ACZ829" s="26"/>
      <c r="ADA829" s="26"/>
      <c r="ADB829" s="26"/>
      <c r="ADC829" s="26"/>
      <c r="ADD829" s="26"/>
      <c r="ADE829" s="26"/>
      <c r="ADF829" s="26"/>
      <c r="ADG829" s="26"/>
      <c r="ADH829" s="26"/>
      <c r="ADI829" s="26"/>
      <c r="ADJ829" s="26"/>
      <c r="ADK829" s="26"/>
      <c r="ADL829" s="26"/>
      <c r="ADM829" s="26"/>
      <c r="ADN829" s="26"/>
      <c r="ADO829" s="26"/>
      <c r="ADP829" s="26"/>
      <c r="ADQ829" s="26"/>
      <c r="ADR829" s="26"/>
      <c r="ADS829" s="26"/>
      <c r="ADT829" s="26"/>
      <c r="ADU829" s="26"/>
      <c r="ADV829" s="26"/>
      <c r="ADW829" s="26"/>
      <c r="ADX829" s="26"/>
      <c r="ADY829" s="26"/>
      <c r="ADZ829" s="26"/>
      <c r="AEA829" s="26"/>
      <c r="AEB829" s="26"/>
      <c r="AEC829" s="26"/>
      <c r="AED829" s="26"/>
      <c r="AEE829" s="26"/>
      <c r="AEF829" s="26"/>
      <c r="AEG829" s="26"/>
      <c r="AEH829" s="26"/>
      <c r="AEI829" s="26"/>
      <c r="AEJ829" s="26"/>
      <c r="AEK829" s="26"/>
      <c r="AEL829" s="26"/>
      <c r="AEM829" s="26"/>
      <c r="AEN829" s="26"/>
      <c r="AEO829" s="26"/>
      <c r="AEP829" s="26"/>
      <c r="AEQ829" s="26"/>
      <c r="AER829" s="26"/>
      <c r="AES829" s="26"/>
      <c r="AET829" s="26"/>
      <c r="AEU829" s="26"/>
      <c r="AEV829" s="26"/>
      <c r="AEW829" s="26"/>
      <c r="AEX829" s="26"/>
      <c r="AEY829" s="26"/>
      <c r="AEZ829" s="26"/>
      <c r="AFA829" s="26"/>
      <c r="AFB829" s="26"/>
      <c r="AFC829" s="26"/>
      <c r="AFD829" s="26"/>
      <c r="AFE829" s="26"/>
      <c r="AFF829" s="26"/>
      <c r="AFG829" s="26"/>
      <c r="AFH829" s="26"/>
      <c r="AFI829" s="26"/>
      <c r="AFJ829" s="26"/>
      <c r="AFK829" s="26"/>
      <c r="AFL829" s="26"/>
      <c r="AFM829" s="26"/>
      <c r="AFN829" s="26"/>
      <c r="AFO829" s="26"/>
      <c r="AFP829" s="26"/>
      <c r="AFQ829" s="26"/>
      <c r="AFR829" s="26"/>
      <c r="AFS829" s="26"/>
      <c r="AFT829" s="26"/>
      <c r="AFU829" s="26"/>
      <c r="AFV829" s="26"/>
      <c r="AFW829" s="26"/>
      <c r="AFX829" s="26"/>
      <c r="AFY829" s="26"/>
      <c r="AFZ829" s="26"/>
      <c r="AGA829" s="26"/>
      <c r="AGB829" s="26"/>
      <c r="AGC829" s="26"/>
      <c r="AGD829" s="26"/>
      <c r="AGE829" s="26"/>
      <c r="AGF829" s="26"/>
      <c r="AGG829" s="26"/>
      <c r="AGH829" s="26"/>
      <c r="AGI829" s="26"/>
      <c r="AGJ829" s="26"/>
      <c r="AGK829" s="26"/>
      <c r="AGL829" s="26"/>
      <c r="AGM829" s="26"/>
      <c r="AGN829" s="26"/>
      <c r="AGO829" s="26"/>
    </row>
    <row r="830" spans="371:873" x14ac:dyDescent="0.25">
      <c r="NG830" s="26"/>
      <c r="NH830" s="26"/>
      <c r="NI830" s="26"/>
      <c r="NJ830" s="26"/>
      <c r="NK830" s="26"/>
      <c r="NL830" s="26"/>
      <c r="NM830" s="26"/>
      <c r="NN830" s="26"/>
      <c r="NO830" s="26"/>
      <c r="NP830" s="26"/>
      <c r="NQ830" s="26"/>
      <c r="NR830" s="26"/>
      <c r="NS830" s="26"/>
      <c r="NT830" s="26"/>
      <c r="NU830" s="26"/>
      <c r="NV830" s="26"/>
      <c r="NW830" s="26"/>
      <c r="NX830" s="26"/>
      <c r="NY830" s="26"/>
      <c r="NZ830" s="26"/>
      <c r="OA830" s="26"/>
      <c r="OB830" s="26"/>
      <c r="OC830" s="26"/>
      <c r="OD830" s="26"/>
      <c r="OE830" s="26"/>
      <c r="OF830" s="26"/>
      <c r="OG830" s="26"/>
      <c r="OH830" s="26"/>
      <c r="OI830" s="26"/>
      <c r="OJ830" s="26"/>
      <c r="OK830" s="26"/>
      <c r="OL830" s="26"/>
      <c r="OM830" s="26"/>
      <c r="ON830" s="26"/>
      <c r="OO830" s="26"/>
      <c r="OP830" s="26"/>
      <c r="OQ830" s="26"/>
      <c r="OR830" s="26"/>
      <c r="OS830" s="26"/>
      <c r="OT830" s="26"/>
      <c r="OU830" s="26"/>
      <c r="OV830" s="26"/>
      <c r="OW830" s="26"/>
      <c r="OX830" s="26"/>
      <c r="OY830" s="26"/>
      <c r="OZ830" s="26"/>
      <c r="PA830" s="26"/>
      <c r="PB830" s="26"/>
      <c r="PC830" s="26"/>
      <c r="PD830" s="26"/>
      <c r="PE830" s="26"/>
      <c r="PF830" s="26"/>
      <c r="PG830" s="26"/>
      <c r="PH830" s="26"/>
      <c r="PI830" s="26"/>
      <c r="PJ830" s="26"/>
      <c r="PK830" s="26"/>
      <c r="PL830" s="26"/>
      <c r="PM830" s="26"/>
      <c r="PN830" s="26"/>
      <c r="PO830" s="26"/>
      <c r="PP830" s="26"/>
      <c r="PQ830" s="26"/>
      <c r="PR830" s="26"/>
      <c r="PS830" s="26"/>
      <c r="PT830" s="26"/>
      <c r="PU830" s="26"/>
      <c r="PV830" s="26"/>
      <c r="PW830" s="26"/>
      <c r="PX830" s="26"/>
      <c r="PY830" s="26"/>
      <c r="PZ830" s="26"/>
      <c r="QA830" s="26"/>
      <c r="QB830" s="26"/>
      <c r="QC830" s="26"/>
      <c r="QD830" s="26"/>
      <c r="QE830" s="26"/>
      <c r="QF830" s="26"/>
      <c r="QG830" s="26"/>
      <c r="QH830" s="26"/>
      <c r="QI830" s="26"/>
      <c r="QJ830" s="26"/>
      <c r="QK830" s="26"/>
      <c r="QL830" s="26"/>
      <c r="QM830" s="26"/>
      <c r="QN830" s="26"/>
      <c r="QO830" s="26"/>
      <c r="QP830" s="26"/>
      <c r="QQ830" s="26"/>
      <c r="QR830" s="26"/>
      <c r="QS830" s="26"/>
      <c r="QT830" s="26"/>
      <c r="QU830" s="26"/>
      <c r="QV830" s="26"/>
      <c r="QW830" s="26"/>
      <c r="QX830" s="26"/>
      <c r="QY830" s="26"/>
      <c r="QZ830" s="26"/>
      <c r="RA830" s="26"/>
      <c r="RB830" s="26"/>
      <c r="RC830" s="26"/>
      <c r="RD830" s="26"/>
      <c r="RE830" s="26"/>
      <c r="RF830" s="26"/>
      <c r="RG830" s="26"/>
      <c r="RH830" s="26"/>
      <c r="RI830" s="26"/>
      <c r="RJ830" s="26"/>
      <c r="RK830" s="26"/>
      <c r="RL830" s="26"/>
      <c r="RM830" s="26"/>
      <c r="RN830" s="26"/>
      <c r="RO830" s="26"/>
      <c r="RP830" s="26"/>
      <c r="RQ830" s="26"/>
      <c r="RR830" s="26"/>
      <c r="RS830" s="26"/>
      <c r="RT830" s="26"/>
      <c r="RU830" s="26"/>
      <c r="RV830" s="26"/>
      <c r="RW830" s="26"/>
      <c r="RX830" s="26"/>
      <c r="RY830" s="26"/>
      <c r="RZ830" s="26"/>
      <c r="SA830" s="26"/>
      <c r="SB830" s="26"/>
      <c r="SC830" s="26"/>
      <c r="SD830" s="26"/>
      <c r="SE830" s="26"/>
      <c r="SF830" s="26"/>
      <c r="SG830" s="26"/>
      <c r="SH830" s="26"/>
      <c r="SI830" s="26"/>
      <c r="SJ830" s="26"/>
      <c r="SK830" s="26"/>
      <c r="SL830" s="26"/>
      <c r="SM830" s="26"/>
      <c r="SN830" s="26"/>
      <c r="SO830" s="26"/>
      <c r="SP830" s="26"/>
      <c r="AAV830" s="26"/>
      <c r="AAW830" s="26"/>
      <c r="AAX830" s="26"/>
      <c r="AAY830" s="26"/>
      <c r="AAZ830" s="26"/>
      <c r="ABA830" s="26"/>
      <c r="ABB830" s="26"/>
      <c r="ABC830" s="26"/>
      <c r="ABD830" s="26"/>
      <c r="ABE830" s="26"/>
      <c r="ABF830" s="26"/>
      <c r="ABG830" s="26"/>
      <c r="ABH830" s="26"/>
      <c r="ABI830" s="26"/>
      <c r="ABJ830" s="26"/>
      <c r="ABK830" s="26"/>
      <c r="ABL830" s="26"/>
      <c r="ABM830" s="26"/>
      <c r="ABN830" s="26"/>
      <c r="ABO830" s="26"/>
      <c r="ABP830" s="26"/>
      <c r="ABQ830" s="26"/>
      <c r="ABR830" s="26"/>
      <c r="ABS830" s="26"/>
      <c r="ABT830" s="26"/>
      <c r="ABU830" s="26"/>
      <c r="ABV830" s="26"/>
      <c r="ABW830" s="26"/>
      <c r="ABX830" s="26"/>
      <c r="ABY830" s="26"/>
      <c r="ABZ830" s="26"/>
      <c r="ACA830" s="26"/>
      <c r="ACB830" s="26"/>
      <c r="ACC830" s="26"/>
      <c r="ACD830" s="26"/>
      <c r="ACE830" s="26"/>
      <c r="ACF830" s="26"/>
      <c r="ACG830" s="26"/>
      <c r="ACH830" s="26"/>
      <c r="ACI830" s="26"/>
      <c r="ACJ830" s="26"/>
      <c r="ACK830" s="26"/>
      <c r="ACL830" s="26"/>
      <c r="ACM830" s="26"/>
      <c r="ACN830" s="26"/>
      <c r="ACO830" s="26"/>
      <c r="ACP830" s="26"/>
      <c r="ACQ830" s="26"/>
      <c r="ACR830" s="26"/>
      <c r="ACS830" s="26"/>
      <c r="ACT830" s="26"/>
      <c r="ACU830" s="26"/>
      <c r="ACV830" s="26"/>
      <c r="ACW830" s="26"/>
      <c r="ACX830" s="26"/>
      <c r="ACY830" s="26"/>
      <c r="ACZ830" s="26"/>
      <c r="ADA830" s="26"/>
      <c r="ADB830" s="26"/>
      <c r="ADC830" s="26"/>
      <c r="ADD830" s="26"/>
      <c r="ADE830" s="26"/>
      <c r="ADF830" s="26"/>
      <c r="ADG830" s="26"/>
      <c r="ADH830" s="26"/>
      <c r="ADI830" s="26"/>
      <c r="ADJ830" s="26"/>
      <c r="ADK830" s="26"/>
      <c r="ADL830" s="26"/>
      <c r="ADM830" s="26"/>
      <c r="ADN830" s="26"/>
      <c r="ADO830" s="26"/>
      <c r="ADP830" s="26"/>
      <c r="ADQ830" s="26"/>
      <c r="ADR830" s="26"/>
      <c r="ADS830" s="26"/>
      <c r="ADT830" s="26"/>
      <c r="ADU830" s="26"/>
      <c r="ADV830" s="26"/>
      <c r="ADW830" s="26"/>
      <c r="ADX830" s="26"/>
      <c r="ADY830" s="26"/>
      <c r="ADZ830" s="26"/>
      <c r="AEA830" s="26"/>
      <c r="AEB830" s="26"/>
      <c r="AEC830" s="26"/>
      <c r="AED830" s="26"/>
      <c r="AEE830" s="26"/>
      <c r="AEF830" s="26"/>
      <c r="AEG830" s="26"/>
      <c r="AEH830" s="26"/>
      <c r="AEI830" s="26"/>
      <c r="AEJ830" s="26"/>
      <c r="AEK830" s="26"/>
      <c r="AEL830" s="26"/>
      <c r="AEM830" s="26"/>
      <c r="AEN830" s="26"/>
      <c r="AEO830" s="26"/>
      <c r="AEP830" s="26"/>
      <c r="AEQ830" s="26"/>
      <c r="AER830" s="26"/>
      <c r="AES830" s="26"/>
      <c r="AET830" s="26"/>
      <c r="AEU830" s="26"/>
      <c r="AEV830" s="26"/>
      <c r="AEW830" s="26"/>
      <c r="AEX830" s="26"/>
      <c r="AEY830" s="26"/>
      <c r="AEZ830" s="26"/>
      <c r="AFA830" s="26"/>
      <c r="AFB830" s="26"/>
      <c r="AFC830" s="26"/>
      <c r="AFD830" s="26"/>
      <c r="AFE830" s="26"/>
      <c r="AFF830" s="26"/>
      <c r="AFG830" s="26"/>
      <c r="AFH830" s="26"/>
      <c r="AFI830" s="26"/>
      <c r="AFJ830" s="26"/>
      <c r="AFK830" s="26"/>
      <c r="AFL830" s="26"/>
      <c r="AFM830" s="26"/>
      <c r="AFN830" s="26"/>
      <c r="AFO830" s="26"/>
      <c r="AFP830" s="26"/>
      <c r="AFQ830" s="26"/>
      <c r="AFR830" s="26"/>
      <c r="AFS830" s="26"/>
      <c r="AFT830" s="26"/>
      <c r="AFU830" s="26"/>
      <c r="AFV830" s="26"/>
      <c r="AFW830" s="26"/>
      <c r="AFX830" s="26"/>
      <c r="AFY830" s="26"/>
      <c r="AFZ830" s="26"/>
      <c r="AGA830" s="26"/>
      <c r="AGB830" s="26"/>
      <c r="AGC830" s="26"/>
      <c r="AGD830" s="26"/>
      <c r="AGE830" s="26"/>
      <c r="AGF830" s="26"/>
      <c r="AGG830" s="26"/>
      <c r="AGH830" s="26"/>
      <c r="AGI830" s="26"/>
      <c r="AGJ830" s="26"/>
      <c r="AGK830" s="26"/>
      <c r="AGL830" s="26"/>
      <c r="AGM830" s="26"/>
      <c r="AGN830" s="26"/>
      <c r="AGO830" s="26"/>
    </row>
    <row r="831" spans="371:873" x14ac:dyDescent="0.25">
      <c r="NG831" s="26"/>
      <c r="NH831" s="26"/>
      <c r="NI831" s="26"/>
      <c r="NJ831" s="26"/>
      <c r="NK831" s="26"/>
      <c r="NL831" s="26"/>
      <c r="NM831" s="26"/>
      <c r="NN831" s="26"/>
      <c r="NO831" s="26"/>
      <c r="NP831" s="26"/>
      <c r="NQ831" s="26"/>
      <c r="NR831" s="26"/>
      <c r="NS831" s="26"/>
      <c r="NT831" s="26"/>
      <c r="NU831" s="26"/>
      <c r="NV831" s="26"/>
      <c r="NW831" s="26"/>
      <c r="NX831" s="26"/>
      <c r="NY831" s="26"/>
      <c r="NZ831" s="26"/>
      <c r="OA831" s="26"/>
      <c r="OB831" s="26"/>
      <c r="OC831" s="26"/>
      <c r="OD831" s="26"/>
      <c r="OE831" s="26"/>
      <c r="OF831" s="26"/>
      <c r="OG831" s="26"/>
      <c r="OH831" s="26"/>
      <c r="OI831" s="26"/>
      <c r="OJ831" s="26"/>
      <c r="OK831" s="26"/>
      <c r="OL831" s="26"/>
      <c r="OM831" s="26"/>
      <c r="ON831" s="26"/>
      <c r="OO831" s="26"/>
      <c r="OP831" s="26"/>
      <c r="OQ831" s="26"/>
      <c r="OR831" s="26"/>
      <c r="OS831" s="26"/>
      <c r="OT831" s="26"/>
      <c r="OU831" s="26"/>
      <c r="OV831" s="26"/>
      <c r="OW831" s="26"/>
      <c r="OX831" s="26"/>
      <c r="OY831" s="26"/>
      <c r="OZ831" s="26"/>
      <c r="PA831" s="26"/>
      <c r="PB831" s="26"/>
      <c r="PC831" s="26"/>
      <c r="PD831" s="26"/>
      <c r="PE831" s="26"/>
      <c r="PF831" s="26"/>
      <c r="PG831" s="26"/>
      <c r="PH831" s="26"/>
      <c r="PI831" s="26"/>
      <c r="PJ831" s="26"/>
      <c r="PK831" s="26"/>
      <c r="PL831" s="26"/>
      <c r="PM831" s="26"/>
      <c r="PN831" s="26"/>
      <c r="PO831" s="26"/>
      <c r="PP831" s="26"/>
      <c r="PQ831" s="26"/>
      <c r="PR831" s="26"/>
      <c r="PS831" s="26"/>
      <c r="PT831" s="26"/>
      <c r="PU831" s="26"/>
      <c r="PV831" s="26"/>
      <c r="PW831" s="26"/>
      <c r="PX831" s="26"/>
      <c r="PY831" s="26"/>
      <c r="PZ831" s="26"/>
      <c r="QA831" s="26"/>
      <c r="QB831" s="26"/>
      <c r="QC831" s="26"/>
      <c r="QD831" s="26"/>
      <c r="QE831" s="26"/>
      <c r="QF831" s="26"/>
      <c r="QG831" s="26"/>
      <c r="QH831" s="26"/>
      <c r="QI831" s="26"/>
      <c r="QJ831" s="26"/>
      <c r="QK831" s="26"/>
      <c r="QL831" s="26"/>
      <c r="QM831" s="26"/>
      <c r="QN831" s="26"/>
      <c r="QO831" s="26"/>
      <c r="QP831" s="26"/>
      <c r="QQ831" s="26"/>
      <c r="QR831" s="26"/>
      <c r="QS831" s="26"/>
      <c r="QT831" s="26"/>
      <c r="QU831" s="26"/>
      <c r="QV831" s="26"/>
      <c r="QW831" s="26"/>
      <c r="QX831" s="26"/>
      <c r="QY831" s="26"/>
      <c r="QZ831" s="26"/>
      <c r="RA831" s="26"/>
      <c r="RB831" s="26"/>
      <c r="RC831" s="26"/>
      <c r="RD831" s="26"/>
      <c r="RE831" s="26"/>
      <c r="RF831" s="26"/>
      <c r="RG831" s="26"/>
      <c r="RH831" s="26"/>
      <c r="RI831" s="26"/>
      <c r="RJ831" s="26"/>
      <c r="RK831" s="26"/>
      <c r="RL831" s="26"/>
      <c r="RM831" s="26"/>
      <c r="RN831" s="26"/>
      <c r="RO831" s="26"/>
      <c r="RP831" s="26"/>
      <c r="RQ831" s="26"/>
      <c r="RR831" s="26"/>
      <c r="RS831" s="26"/>
      <c r="RT831" s="26"/>
      <c r="RU831" s="26"/>
      <c r="RV831" s="26"/>
      <c r="RW831" s="26"/>
      <c r="RX831" s="26"/>
      <c r="RY831" s="26"/>
      <c r="RZ831" s="26"/>
      <c r="SA831" s="26"/>
      <c r="SB831" s="26"/>
      <c r="SC831" s="26"/>
      <c r="SD831" s="26"/>
      <c r="SE831" s="26"/>
      <c r="SF831" s="26"/>
      <c r="SG831" s="26"/>
      <c r="SH831" s="26"/>
      <c r="SI831" s="26"/>
      <c r="SJ831" s="26"/>
      <c r="SK831" s="26"/>
      <c r="SL831" s="26"/>
      <c r="SM831" s="26"/>
      <c r="SN831" s="26"/>
      <c r="SO831" s="26"/>
      <c r="SP831" s="26"/>
      <c r="AAV831" s="26"/>
      <c r="AAW831" s="26"/>
      <c r="AAX831" s="26"/>
      <c r="AAY831" s="26"/>
      <c r="AAZ831" s="26"/>
      <c r="ABA831" s="26"/>
      <c r="ABB831" s="26"/>
      <c r="ABC831" s="26"/>
      <c r="ABD831" s="26"/>
      <c r="ABE831" s="26"/>
      <c r="ABF831" s="26"/>
      <c r="ABG831" s="26"/>
      <c r="ABH831" s="26"/>
      <c r="ABI831" s="26"/>
      <c r="ABJ831" s="26"/>
      <c r="ABK831" s="26"/>
      <c r="ABL831" s="26"/>
      <c r="ABM831" s="26"/>
      <c r="ABN831" s="26"/>
      <c r="ABO831" s="26"/>
      <c r="ABP831" s="26"/>
      <c r="ABQ831" s="26"/>
      <c r="ABR831" s="26"/>
      <c r="ABS831" s="26"/>
      <c r="ABT831" s="26"/>
      <c r="ABU831" s="26"/>
      <c r="ABV831" s="26"/>
      <c r="ABW831" s="26"/>
      <c r="ABX831" s="26"/>
      <c r="ABY831" s="26"/>
      <c r="ABZ831" s="26"/>
      <c r="ACA831" s="26"/>
      <c r="ACB831" s="26"/>
      <c r="ACC831" s="26"/>
      <c r="ACD831" s="26"/>
      <c r="ACE831" s="26"/>
      <c r="ACF831" s="26"/>
      <c r="ACG831" s="26"/>
      <c r="ACH831" s="26"/>
      <c r="ACI831" s="26"/>
      <c r="ACJ831" s="26"/>
      <c r="ACK831" s="26"/>
      <c r="ACL831" s="26"/>
      <c r="ACM831" s="26"/>
      <c r="ACN831" s="26"/>
      <c r="ACO831" s="26"/>
      <c r="ACP831" s="26"/>
      <c r="ACQ831" s="26"/>
      <c r="ACR831" s="26"/>
      <c r="ACS831" s="26"/>
      <c r="ACT831" s="26"/>
      <c r="ACU831" s="26"/>
      <c r="ACV831" s="26"/>
      <c r="ACW831" s="26"/>
      <c r="ACX831" s="26"/>
      <c r="ACY831" s="26"/>
      <c r="ACZ831" s="26"/>
      <c r="ADA831" s="26"/>
      <c r="ADB831" s="26"/>
      <c r="ADC831" s="26"/>
      <c r="ADD831" s="26"/>
      <c r="ADE831" s="26"/>
      <c r="ADF831" s="26"/>
      <c r="ADG831" s="26"/>
      <c r="ADH831" s="26"/>
      <c r="ADI831" s="26"/>
      <c r="ADJ831" s="26"/>
      <c r="ADK831" s="26"/>
      <c r="ADL831" s="26"/>
      <c r="ADM831" s="26"/>
      <c r="ADN831" s="26"/>
      <c r="ADO831" s="26"/>
      <c r="ADP831" s="26"/>
      <c r="ADQ831" s="26"/>
      <c r="ADR831" s="26"/>
      <c r="ADS831" s="26"/>
      <c r="ADT831" s="26"/>
      <c r="ADU831" s="26"/>
      <c r="ADV831" s="26"/>
      <c r="ADW831" s="26"/>
      <c r="ADX831" s="26"/>
      <c r="ADY831" s="26"/>
      <c r="ADZ831" s="26"/>
      <c r="AEA831" s="26"/>
      <c r="AEB831" s="26"/>
      <c r="AEC831" s="26"/>
      <c r="AED831" s="26"/>
      <c r="AEE831" s="26"/>
      <c r="AEF831" s="26"/>
      <c r="AEG831" s="26"/>
      <c r="AEH831" s="26"/>
      <c r="AEI831" s="26"/>
      <c r="AEJ831" s="26"/>
      <c r="AEK831" s="26"/>
      <c r="AEL831" s="26"/>
      <c r="AEM831" s="26"/>
      <c r="AEN831" s="26"/>
      <c r="AEO831" s="26"/>
      <c r="AEP831" s="26"/>
      <c r="AEQ831" s="26"/>
      <c r="AER831" s="26"/>
      <c r="AES831" s="26"/>
      <c r="AET831" s="26"/>
      <c r="AEU831" s="26"/>
      <c r="AEV831" s="26"/>
      <c r="AEW831" s="26"/>
      <c r="AEX831" s="26"/>
      <c r="AEY831" s="26"/>
      <c r="AEZ831" s="26"/>
      <c r="AFA831" s="26"/>
      <c r="AFB831" s="26"/>
      <c r="AFC831" s="26"/>
      <c r="AFD831" s="26"/>
      <c r="AFE831" s="26"/>
      <c r="AFF831" s="26"/>
      <c r="AFG831" s="26"/>
      <c r="AFH831" s="26"/>
      <c r="AFI831" s="26"/>
      <c r="AFJ831" s="26"/>
      <c r="AFK831" s="26"/>
      <c r="AFL831" s="26"/>
      <c r="AFM831" s="26"/>
      <c r="AFN831" s="26"/>
      <c r="AFO831" s="26"/>
      <c r="AFP831" s="26"/>
      <c r="AFQ831" s="26"/>
      <c r="AFR831" s="26"/>
      <c r="AFS831" s="26"/>
      <c r="AFT831" s="26"/>
      <c r="AFU831" s="26"/>
      <c r="AFV831" s="26"/>
      <c r="AFW831" s="26"/>
      <c r="AFX831" s="26"/>
      <c r="AFY831" s="26"/>
      <c r="AFZ831" s="26"/>
      <c r="AGA831" s="26"/>
      <c r="AGB831" s="26"/>
      <c r="AGC831" s="26"/>
      <c r="AGD831" s="26"/>
      <c r="AGE831" s="26"/>
      <c r="AGF831" s="26"/>
      <c r="AGG831" s="26"/>
      <c r="AGH831" s="26"/>
      <c r="AGI831" s="26"/>
      <c r="AGJ831" s="26"/>
      <c r="AGK831" s="26"/>
      <c r="AGL831" s="26"/>
      <c r="AGM831" s="26"/>
      <c r="AGN831" s="26"/>
      <c r="AGO831" s="26"/>
    </row>
    <row r="832" spans="371:873" x14ac:dyDescent="0.25">
      <c r="NG832" s="26"/>
      <c r="NH832" s="26"/>
      <c r="NI832" s="26"/>
      <c r="NJ832" s="26"/>
      <c r="NK832" s="26"/>
      <c r="NL832" s="26"/>
      <c r="NM832" s="26"/>
      <c r="NN832" s="26"/>
      <c r="NO832" s="26"/>
      <c r="NP832" s="26"/>
      <c r="NQ832" s="26"/>
      <c r="NR832" s="26"/>
      <c r="NS832" s="26"/>
      <c r="NT832" s="26"/>
      <c r="NU832" s="26"/>
      <c r="NV832" s="26"/>
      <c r="NW832" s="26"/>
      <c r="NX832" s="26"/>
      <c r="NY832" s="26"/>
      <c r="NZ832" s="26"/>
      <c r="OA832" s="26"/>
      <c r="OB832" s="26"/>
      <c r="OC832" s="26"/>
      <c r="OD832" s="26"/>
      <c r="OE832" s="26"/>
      <c r="OF832" s="26"/>
      <c r="OG832" s="26"/>
      <c r="OH832" s="26"/>
      <c r="OI832" s="26"/>
      <c r="OJ832" s="26"/>
      <c r="OK832" s="26"/>
      <c r="OL832" s="26"/>
      <c r="OM832" s="26"/>
      <c r="ON832" s="26"/>
      <c r="OO832" s="26"/>
      <c r="OP832" s="26"/>
      <c r="OQ832" s="26"/>
      <c r="OR832" s="26"/>
      <c r="OS832" s="26"/>
      <c r="OT832" s="26"/>
      <c r="OU832" s="26"/>
      <c r="OV832" s="26"/>
      <c r="OW832" s="26"/>
      <c r="OX832" s="26"/>
      <c r="OY832" s="26"/>
      <c r="OZ832" s="26"/>
      <c r="PA832" s="26"/>
      <c r="PB832" s="26"/>
      <c r="PC832" s="26"/>
      <c r="PD832" s="26"/>
      <c r="PE832" s="26"/>
      <c r="PF832" s="26"/>
      <c r="PG832" s="26"/>
      <c r="PH832" s="26"/>
      <c r="PI832" s="26"/>
      <c r="PJ832" s="26"/>
      <c r="PK832" s="26"/>
      <c r="PL832" s="26"/>
      <c r="PM832" s="26"/>
      <c r="PN832" s="26"/>
      <c r="PO832" s="26"/>
      <c r="PP832" s="26"/>
      <c r="PQ832" s="26"/>
      <c r="PR832" s="26"/>
      <c r="PS832" s="26"/>
      <c r="PT832" s="26"/>
      <c r="PU832" s="26"/>
      <c r="PV832" s="26"/>
      <c r="PW832" s="26"/>
      <c r="PX832" s="26"/>
      <c r="PY832" s="26"/>
      <c r="PZ832" s="26"/>
      <c r="QA832" s="26"/>
      <c r="QB832" s="26"/>
      <c r="QC832" s="26"/>
      <c r="QD832" s="26"/>
      <c r="QE832" s="26"/>
      <c r="QF832" s="26"/>
      <c r="QG832" s="26"/>
      <c r="QH832" s="26"/>
      <c r="QI832" s="26"/>
      <c r="QJ832" s="26"/>
      <c r="QK832" s="26"/>
      <c r="QL832" s="26"/>
      <c r="QM832" s="26"/>
      <c r="QN832" s="26"/>
      <c r="QO832" s="26"/>
      <c r="QP832" s="26"/>
      <c r="QQ832" s="26"/>
      <c r="QR832" s="26"/>
      <c r="QS832" s="26"/>
      <c r="QT832" s="26"/>
      <c r="QU832" s="26"/>
      <c r="QV832" s="26"/>
      <c r="QW832" s="26"/>
      <c r="QX832" s="26"/>
      <c r="QY832" s="26"/>
      <c r="QZ832" s="26"/>
      <c r="RA832" s="26"/>
      <c r="RB832" s="26"/>
      <c r="RC832" s="26"/>
      <c r="RD832" s="26"/>
      <c r="RE832" s="26"/>
      <c r="RF832" s="26"/>
      <c r="RG832" s="26"/>
      <c r="RH832" s="26"/>
      <c r="RI832" s="26"/>
      <c r="RJ832" s="26"/>
      <c r="RK832" s="26"/>
      <c r="RL832" s="26"/>
      <c r="RM832" s="26"/>
      <c r="RN832" s="26"/>
      <c r="RO832" s="26"/>
      <c r="RP832" s="26"/>
      <c r="RQ832" s="26"/>
      <c r="RR832" s="26"/>
      <c r="RS832" s="26"/>
      <c r="RT832" s="26"/>
      <c r="RU832" s="26"/>
      <c r="RV832" s="26"/>
      <c r="RW832" s="26"/>
      <c r="RX832" s="26"/>
      <c r="RY832" s="26"/>
      <c r="RZ832" s="26"/>
      <c r="SA832" s="26"/>
      <c r="SB832" s="26"/>
      <c r="SC832" s="26"/>
      <c r="SD832" s="26"/>
      <c r="SE832" s="26"/>
      <c r="SF832" s="26"/>
      <c r="SG832" s="26"/>
      <c r="SH832" s="26"/>
      <c r="SI832" s="26"/>
      <c r="SJ832" s="26"/>
      <c r="SK832" s="26"/>
      <c r="SL832" s="26"/>
      <c r="SM832" s="26"/>
      <c r="SN832" s="26"/>
      <c r="SO832" s="26"/>
      <c r="SP832" s="26"/>
      <c r="AAV832" s="26"/>
      <c r="AAW832" s="26"/>
      <c r="AAX832" s="26"/>
      <c r="AAY832" s="26"/>
      <c r="AAZ832" s="26"/>
      <c r="ABA832" s="26"/>
      <c r="ABB832" s="26"/>
      <c r="ABC832" s="26"/>
      <c r="ABD832" s="26"/>
      <c r="ABE832" s="26"/>
      <c r="ABF832" s="26"/>
      <c r="ABG832" s="26"/>
      <c r="ABH832" s="26"/>
      <c r="ABI832" s="26"/>
      <c r="ABJ832" s="26"/>
      <c r="ABK832" s="26"/>
      <c r="ABL832" s="26"/>
      <c r="ABM832" s="26"/>
      <c r="ABN832" s="26"/>
      <c r="ABO832" s="26"/>
      <c r="ABP832" s="26"/>
      <c r="ABQ832" s="26"/>
      <c r="ABR832" s="26"/>
      <c r="ABS832" s="26"/>
      <c r="ABT832" s="26"/>
      <c r="ABU832" s="26"/>
      <c r="ABV832" s="26"/>
      <c r="ABW832" s="26"/>
      <c r="ABX832" s="26"/>
      <c r="ABY832" s="26"/>
      <c r="ABZ832" s="26"/>
      <c r="ACA832" s="26"/>
      <c r="ACB832" s="26"/>
      <c r="ACC832" s="26"/>
      <c r="ACD832" s="26"/>
      <c r="ACE832" s="26"/>
      <c r="ACF832" s="26"/>
      <c r="ACG832" s="26"/>
      <c r="ACH832" s="26"/>
      <c r="ACI832" s="26"/>
      <c r="ACJ832" s="26"/>
      <c r="ACK832" s="26"/>
      <c r="ACL832" s="26"/>
      <c r="ACM832" s="26"/>
      <c r="ACN832" s="26"/>
      <c r="ACO832" s="26"/>
      <c r="ACP832" s="26"/>
      <c r="ACQ832" s="26"/>
      <c r="ACR832" s="26"/>
      <c r="ACS832" s="26"/>
      <c r="ACT832" s="26"/>
      <c r="ACU832" s="26"/>
      <c r="ACV832" s="26"/>
      <c r="ACW832" s="26"/>
      <c r="ACX832" s="26"/>
      <c r="ACY832" s="26"/>
      <c r="ACZ832" s="26"/>
      <c r="ADA832" s="26"/>
      <c r="ADB832" s="26"/>
      <c r="ADC832" s="26"/>
      <c r="ADD832" s="26"/>
      <c r="ADE832" s="26"/>
      <c r="ADF832" s="26"/>
      <c r="ADG832" s="26"/>
      <c r="ADH832" s="26"/>
      <c r="ADI832" s="26"/>
      <c r="ADJ832" s="26"/>
      <c r="ADK832" s="26"/>
      <c r="ADL832" s="26"/>
      <c r="ADM832" s="26"/>
      <c r="ADN832" s="26"/>
      <c r="ADO832" s="26"/>
      <c r="ADP832" s="26"/>
      <c r="ADQ832" s="26"/>
      <c r="ADR832" s="26"/>
      <c r="ADS832" s="26"/>
      <c r="ADT832" s="26"/>
      <c r="ADU832" s="26"/>
      <c r="ADV832" s="26"/>
      <c r="ADW832" s="26"/>
      <c r="ADX832" s="26"/>
      <c r="ADY832" s="26"/>
      <c r="ADZ832" s="26"/>
      <c r="AEA832" s="26"/>
      <c r="AEB832" s="26"/>
      <c r="AEC832" s="26"/>
      <c r="AED832" s="26"/>
      <c r="AEE832" s="26"/>
      <c r="AEF832" s="26"/>
      <c r="AEG832" s="26"/>
      <c r="AEH832" s="26"/>
      <c r="AEI832" s="26"/>
      <c r="AEJ832" s="26"/>
      <c r="AEK832" s="26"/>
      <c r="AEL832" s="26"/>
      <c r="AEM832" s="26"/>
      <c r="AEN832" s="26"/>
      <c r="AEO832" s="26"/>
      <c r="AEP832" s="26"/>
      <c r="AEQ832" s="26"/>
      <c r="AER832" s="26"/>
      <c r="AES832" s="26"/>
      <c r="AET832" s="26"/>
      <c r="AEU832" s="26"/>
      <c r="AEV832" s="26"/>
      <c r="AEW832" s="26"/>
      <c r="AEX832" s="26"/>
      <c r="AEY832" s="26"/>
      <c r="AEZ832" s="26"/>
      <c r="AFA832" s="26"/>
      <c r="AFB832" s="26"/>
      <c r="AFC832" s="26"/>
      <c r="AFD832" s="26"/>
      <c r="AFE832" s="26"/>
      <c r="AFF832" s="26"/>
      <c r="AFG832" s="26"/>
      <c r="AFH832" s="26"/>
      <c r="AFI832" s="26"/>
      <c r="AFJ832" s="26"/>
      <c r="AFK832" s="26"/>
      <c r="AFL832" s="26"/>
      <c r="AFM832" s="26"/>
      <c r="AFN832" s="26"/>
      <c r="AFO832" s="26"/>
      <c r="AFP832" s="26"/>
      <c r="AFQ832" s="26"/>
      <c r="AFR832" s="26"/>
      <c r="AFS832" s="26"/>
      <c r="AFT832" s="26"/>
      <c r="AFU832" s="26"/>
      <c r="AFV832" s="26"/>
      <c r="AFW832" s="26"/>
      <c r="AFX832" s="26"/>
      <c r="AFY832" s="26"/>
      <c r="AFZ832" s="26"/>
      <c r="AGA832" s="26"/>
      <c r="AGB832" s="26"/>
      <c r="AGC832" s="26"/>
      <c r="AGD832" s="26"/>
      <c r="AGE832" s="26"/>
      <c r="AGF832" s="26"/>
      <c r="AGG832" s="26"/>
      <c r="AGH832" s="26"/>
      <c r="AGI832" s="26"/>
      <c r="AGJ832" s="26"/>
      <c r="AGK832" s="26"/>
      <c r="AGL832" s="26"/>
      <c r="AGM832" s="26"/>
      <c r="AGN832" s="26"/>
      <c r="AGO832" s="26"/>
    </row>
    <row r="833" spans="371:873" x14ac:dyDescent="0.25">
      <c r="NG833" s="26"/>
      <c r="NH833" s="26"/>
      <c r="NI833" s="26"/>
      <c r="NJ833" s="26"/>
      <c r="NK833" s="26"/>
      <c r="NL833" s="26"/>
      <c r="NM833" s="26"/>
      <c r="NN833" s="26"/>
      <c r="NO833" s="26"/>
      <c r="NP833" s="26"/>
      <c r="NQ833" s="26"/>
      <c r="NR833" s="26"/>
      <c r="NS833" s="26"/>
      <c r="NT833" s="26"/>
      <c r="NU833" s="26"/>
      <c r="NV833" s="26"/>
      <c r="NW833" s="26"/>
      <c r="NX833" s="26"/>
      <c r="NY833" s="26"/>
      <c r="NZ833" s="26"/>
      <c r="OA833" s="26"/>
      <c r="OB833" s="26"/>
      <c r="OC833" s="26"/>
      <c r="OD833" s="26"/>
      <c r="OE833" s="26"/>
      <c r="OF833" s="26"/>
      <c r="OG833" s="26"/>
      <c r="OH833" s="26"/>
      <c r="OI833" s="26"/>
      <c r="OJ833" s="26"/>
      <c r="OK833" s="26"/>
      <c r="OL833" s="26"/>
      <c r="OM833" s="26"/>
      <c r="ON833" s="26"/>
      <c r="OO833" s="26"/>
      <c r="OP833" s="26"/>
      <c r="OQ833" s="26"/>
      <c r="OR833" s="26"/>
      <c r="OS833" s="26"/>
      <c r="OT833" s="26"/>
      <c r="OU833" s="26"/>
      <c r="OV833" s="26"/>
      <c r="OW833" s="26"/>
      <c r="OX833" s="26"/>
      <c r="OY833" s="26"/>
      <c r="OZ833" s="26"/>
      <c r="PA833" s="26"/>
      <c r="PB833" s="26"/>
      <c r="PC833" s="26"/>
      <c r="PD833" s="26"/>
      <c r="PE833" s="26"/>
      <c r="PF833" s="26"/>
      <c r="PG833" s="26"/>
      <c r="PH833" s="26"/>
      <c r="PI833" s="26"/>
      <c r="PJ833" s="26"/>
      <c r="PK833" s="26"/>
      <c r="PL833" s="26"/>
      <c r="PM833" s="26"/>
      <c r="PN833" s="26"/>
      <c r="PO833" s="26"/>
      <c r="PP833" s="26"/>
      <c r="PQ833" s="26"/>
      <c r="PR833" s="26"/>
      <c r="PS833" s="26"/>
      <c r="PT833" s="26"/>
      <c r="PU833" s="26"/>
      <c r="PV833" s="26"/>
      <c r="PW833" s="26"/>
      <c r="PX833" s="26"/>
      <c r="PY833" s="26"/>
      <c r="PZ833" s="26"/>
      <c r="QA833" s="26"/>
      <c r="QB833" s="26"/>
      <c r="QC833" s="26"/>
      <c r="QD833" s="26"/>
      <c r="QE833" s="26"/>
      <c r="QF833" s="26"/>
      <c r="QG833" s="26"/>
      <c r="QH833" s="26"/>
      <c r="QI833" s="26"/>
      <c r="QJ833" s="26"/>
      <c r="QK833" s="26"/>
      <c r="QL833" s="26"/>
      <c r="QM833" s="26"/>
      <c r="QN833" s="26"/>
      <c r="QO833" s="26"/>
      <c r="QP833" s="26"/>
      <c r="QQ833" s="26"/>
      <c r="QR833" s="26"/>
      <c r="QS833" s="26"/>
      <c r="QT833" s="26"/>
      <c r="QU833" s="26"/>
      <c r="QV833" s="26"/>
      <c r="QW833" s="26"/>
      <c r="QX833" s="26"/>
      <c r="QY833" s="26"/>
      <c r="QZ833" s="26"/>
      <c r="RA833" s="26"/>
      <c r="RB833" s="26"/>
      <c r="RC833" s="26"/>
      <c r="RD833" s="26"/>
      <c r="RE833" s="26"/>
      <c r="RF833" s="26"/>
      <c r="RG833" s="26"/>
      <c r="RH833" s="26"/>
      <c r="RI833" s="26"/>
      <c r="RJ833" s="26"/>
      <c r="RK833" s="26"/>
      <c r="RL833" s="26"/>
      <c r="RM833" s="26"/>
      <c r="RN833" s="26"/>
      <c r="RO833" s="26"/>
      <c r="RP833" s="26"/>
      <c r="RQ833" s="26"/>
      <c r="RR833" s="26"/>
      <c r="RS833" s="26"/>
      <c r="RT833" s="26"/>
      <c r="RU833" s="26"/>
      <c r="RV833" s="26"/>
      <c r="RW833" s="26"/>
      <c r="RX833" s="26"/>
      <c r="RY833" s="26"/>
      <c r="RZ833" s="26"/>
      <c r="SA833" s="26"/>
      <c r="SB833" s="26"/>
      <c r="SC833" s="26"/>
      <c r="SD833" s="26"/>
      <c r="SE833" s="26"/>
      <c r="SF833" s="26"/>
      <c r="SG833" s="26"/>
      <c r="SH833" s="26"/>
      <c r="SI833" s="26"/>
      <c r="SJ833" s="26"/>
      <c r="SK833" s="26"/>
      <c r="SL833" s="26"/>
      <c r="SM833" s="26"/>
      <c r="SN833" s="26"/>
      <c r="SO833" s="26"/>
      <c r="SP833" s="26"/>
      <c r="AAV833" s="26"/>
      <c r="AAW833" s="26"/>
      <c r="AAX833" s="26"/>
      <c r="AAY833" s="26"/>
      <c r="AAZ833" s="26"/>
      <c r="ABA833" s="26"/>
      <c r="ABB833" s="26"/>
      <c r="ABC833" s="26"/>
      <c r="ABD833" s="26"/>
      <c r="ABE833" s="26"/>
      <c r="ABF833" s="26"/>
      <c r="ABG833" s="26"/>
      <c r="ABH833" s="26"/>
      <c r="ABI833" s="26"/>
      <c r="ABJ833" s="26"/>
      <c r="ABK833" s="26"/>
      <c r="ABL833" s="26"/>
      <c r="ABM833" s="26"/>
      <c r="ABN833" s="26"/>
      <c r="ABO833" s="26"/>
      <c r="ABP833" s="26"/>
      <c r="ABQ833" s="26"/>
      <c r="ABR833" s="26"/>
      <c r="ABS833" s="26"/>
      <c r="ABT833" s="26"/>
      <c r="ABU833" s="26"/>
      <c r="ABV833" s="26"/>
      <c r="ABW833" s="26"/>
      <c r="ABX833" s="26"/>
      <c r="ABY833" s="26"/>
      <c r="ABZ833" s="26"/>
      <c r="ACA833" s="26"/>
      <c r="ACB833" s="26"/>
      <c r="ACC833" s="26"/>
      <c r="ACD833" s="26"/>
      <c r="ACE833" s="26"/>
      <c r="ACF833" s="26"/>
      <c r="ACG833" s="26"/>
      <c r="ACH833" s="26"/>
      <c r="ACI833" s="26"/>
      <c r="ACJ833" s="26"/>
      <c r="ACK833" s="26"/>
      <c r="ACL833" s="26"/>
      <c r="ACM833" s="26"/>
      <c r="ACN833" s="26"/>
      <c r="ACO833" s="26"/>
      <c r="ACP833" s="26"/>
      <c r="ACQ833" s="26"/>
      <c r="ACR833" s="26"/>
      <c r="ACS833" s="26"/>
      <c r="ACT833" s="26"/>
      <c r="ACU833" s="26"/>
      <c r="ACV833" s="26"/>
      <c r="ACW833" s="26"/>
      <c r="ACX833" s="26"/>
      <c r="ACY833" s="26"/>
      <c r="ACZ833" s="26"/>
      <c r="ADA833" s="26"/>
      <c r="ADB833" s="26"/>
      <c r="ADC833" s="26"/>
      <c r="ADD833" s="26"/>
      <c r="ADE833" s="26"/>
      <c r="ADF833" s="26"/>
      <c r="ADG833" s="26"/>
      <c r="ADH833" s="26"/>
      <c r="ADI833" s="26"/>
      <c r="ADJ833" s="26"/>
      <c r="ADK833" s="26"/>
      <c r="ADL833" s="26"/>
      <c r="ADM833" s="26"/>
      <c r="ADN833" s="26"/>
      <c r="ADO833" s="26"/>
      <c r="ADP833" s="26"/>
      <c r="ADQ833" s="26"/>
      <c r="ADR833" s="26"/>
      <c r="ADS833" s="26"/>
      <c r="ADT833" s="26"/>
      <c r="ADU833" s="26"/>
      <c r="ADV833" s="26"/>
      <c r="ADW833" s="26"/>
      <c r="ADX833" s="26"/>
      <c r="ADY833" s="26"/>
      <c r="ADZ833" s="26"/>
      <c r="AEA833" s="26"/>
      <c r="AEB833" s="26"/>
      <c r="AEC833" s="26"/>
      <c r="AED833" s="26"/>
      <c r="AEE833" s="26"/>
      <c r="AEF833" s="26"/>
      <c r="AEG833" s="26"/>
      <c r="AEH833" s="26"/>
      <c r="AEI833" s="26"/>
      <c r="AEJ833" s="26"/>
      <c r="AEK833" s="26"/>
      <c r="AEL833" s="26"/>
      <c r="AEM833" s="26"/>
      <c r="AEN833" s="26"/>
      <c r="AEO833" s="26"/>
      <c r="AEP833" s="26"/>
      <c r="AEQ833" s="26"/>
      <c r="AER833" s="26"/>
      <c r="AES833" s="26"/>
      <c r="AET833" s="26"/>
      <c r="AEU833" s="26"/>
      <c r="AEV833" s="26"/>
      <c r="AEW833" s="26"/>
      <c r="AEX833" s="26"/>
      <c r="AEY833" s="26"/>
      <c r="AEZ833" s="26"/>
      <c r="AFA833" s="26"/>
      <c r="AFB833" s="26"/>
      <c r="AFC833" s="26"/>
      <c r="AFD833" s="26"/>
      <c r="AFE833" s="26"/>
      <c r="AFF833" s="26"/>
      <c r="AFG833" s="26"/>
      <c r="AFH833" s="26"/>
      <c r="AFI833" s="26"/>
      <c r="AFJ833" s="26"/>
      <c r="AFK833" s="26"/>
      <c r="AFL833" s="26"/>
      <c r="AFM833" s="26"/>
      <c r="AFN833" s="26"/>
      <c r="AFO833" s="26"/>
      <c r="AFP833" s="26"/>
      <c r="AFQ833" s="26"/>
      <c r="AFR833" s="26"/>
      <c r="AFS833" s="26"/>
      <c r="AFT833" s="26"/>
      <c r="AFU833" s="26"/>
      <c r="AFV833" s="26"/>
      <c r="AFW833" s="26"/>
      <c r="AFX833" s="26"/>
      <c r="AFY833" s="26"/>
      <c r="AFZ833" s="26"/>
      <c r="AGA833" s="26"/>
      <c r="AGB833" s="26"/>
      <c r="AGC833" s="26"/>
      <c r="AGD833" s="26"/>
      <c r="AGE833" s="26"/>
      <c r="AGF833" s="26"/>
      <c r="AGG833" s="26"/>
      <c r="AGH833" s="26"/>
      <c r="AGI833" s="26"/>
      <c r="AGJ833" s="26"/>
      <c r="AGK833" s="26"/>
      <c r="AGL833" s="26"/>
      <c r="AGM833" s="26"/>
      <c r="AGN833" s="26"/>
      <c r="AGO833" s="26"/>
    </row>
    <row r="834" spans="371:873" x14ac:dyDescent="0.25">
      <c r="NG834" s="26"/>
      <c r="NH834" s="26"/>
      <c r="NI834" s="26"/>
      <c r="NJ834" s="26"/>
      <c r="NK834" s="26"/>
      <c r="NL834" s="26"/>
      <c r="NM834" s="26"/>
      <c r="NN834" s="26"/>
      <c r="NO834" s="26"/>
      <c r="NP834" s="26"/>
      <c r="NQ834" s="26"/>
      <c r="NR834" s="26"/>
      <c r="NS834" s="26"/>
      <c r="NT834" s="26"/>
      <c r="NU834" s="26"/>
      <c r="NV834" s="26"/>
      <c r="NW834" s="26"/>
      <c r="NX834" s="26"/>
      <c r="NY834" s="26"/>
      <c r="NZ834" s="26"/>
      <c r="OA834" s="26"/>
      <c r="OB834" s="26"/>
      <c r="OC834" s="26"/>
      <c r="OD834" s="26"/>
      <c r="OE834" s="26"/>
      <c r="OF834" s="26"/>
      <c r="OG834" s="26"/>
      <c r="OH834" s="26"/>
      <c r="OI834" s="26"/>
      <c r="OJ834" s="26"/>
      <c r="OK834" s="26"/>
      <c r="OL834" s="26"/>
      <c r="OM834" s="26"/>
      <c r="ON834" s="26"/>
      <c r="OO834" s="26"/>
      <c r="OP834" s="26"/>
      <c r="OQ834" s="26"/>
      <c r="OR834" s="26"/>
      <c r="OS834" s="26"/>
      <c r="OT834" s="26"/>
      <c r="OU834" s="26"/>
      <c r="OV834" s="26"/>
      <c r="OW834" s="26"/>
      <c r="OX834" s="26"/>
      <c r="OY834" s="26"/>
      <c r="OZ834" s="26"/>
      <c r="PA834" s="26"/>
      <c r="PB834" s="26"/>
      <c r="PC834" s="26"/>
      <c r="PD834" s="26"/>
      <c r="PE834" s="26"/>
      <c r="PF834" s="26"/>
      <c r="PG834" s="26"/>
      <c r="PH834" s="26"/>
      <c r="PI834" s="26"/>
      <c r="PJ834" s="26"/>
      <c r="PK834" s="26"/>
      <c r="PL834" s="26"/>
      <c r="PM834" s="26"/>
      <c r="PN834" s="26"/>
      <c r="PO834" s="26"/>
      <c r="PP834" s="26"/>
      <c r="PQ834" s="26"/>
      <c r="PR834" s="26"/>
      <c r="PS834" s="26"/>
      <c r="PT834" s="26"/>
      <c r="PU834" s="26"/>
      <c r="PV834" s="26"/>
      <c r="PW834" s="26"/>
      <c r="PX834" s="26"/>
      <c r="PY834" s="26"/>
      <c r="PZ834" s="26"/>
      <c r="QA834" s="26"/>
      <c r="QB834" s="26"/>
      <c r="QC834" s="26"/>
      <c r="QD834" s="26"/>
      <c r="QE834" s="26"/>
      <c r="QF834" s="26"/>
      <c r="QG834" s="26"/>
      <c r="QH834" s="26"/>
      <c r="QI834" s="26"/>
      <c r="QJ834" s="26"/>
      <c r="QK834" s="26"/>
      <c r="QL834" s="26"/>
      <c r="QM834" s="26"/>
      <c r="QN834" s="26"/>
      <c r="QO834" s="26"/>
      <c r="QP834" s="26"/>
      <c r="QQ834" s="26"/>
      <c r="QR834" s="26"/>
      <c r="QS834" s="26"/>
      <c r="QT834" s="26"/>
      <c r="QU834" s="26"/>
      <c r="QV834" s="26"/>
      <c r="QW834" s="26"/>
      <c r="QX834" s="26"/>
      <c r="QY834" s="26"/>
      <c r="QZ834" s="26"/>
      <c r="RA834" s="26"/>
      <c r="RB834" s="26"/>
      <c r="RC834" s="26"/>
      <c r="RD834" s="26"/>
      <c r="RE834" s="26"/>
      <c r="RF834" s="26"/>
      <c r="RG834" s="26"/>
      <c r="RH834" s="26"/>
      <c r="RI834" s="26"/>
      <c r="RJ834" s="26"/>
      <c r="RK834" s="26"/>
      <c r="RL834" s="26"/>
      <c r="RM834" s="26"/>
      <c r="RN834" s="26"/>
      <c r="RO834" s="26"/>
      <c r="RP834" s="26"/>
      <c r="RQ834" s="26"/>
      <c r="RR834" s="26"/>
      <c r="RS834" s="26"/>
      <c r="RT834" s="26"/>
      <c r="RU834" s="26"/>
      <c r="RV834" s="26"/>
      <c r="RW834" s="26"/>
      <c r="RX834" s="26"/>
      <c r="RY834" s="26"/>
      <c r="RZ834" s="26"/>
      <c r="SA834" s="26"/>
      <c r="SB834" s="26"/>
      <c r="SC834" s="26"/>
      <c r="SD834" s="26"/>
      <c r="SE834" s="26"/>
      <c r="SF834" s="26"/>
      <c r="SG834" s="26"/>
      <c r="SH834" s="26"/>
      <c r="SI834" s="26"/>
      <c r="SJ834" s="26"/>
      <c r="SK834" s="26"/>
      <c r="SL834" s="26"/>
      <c r="SM834" s="26"/>
      <c r="SN834" s="26"/>
      <c r="SO834" s="26"/>
      <c r="SP834" s="26"/>
      <c r="AAV834" s="26"/>
      <c r="AAW834" s="26"/>
      <c r="AAX834" s="26"/>
      <c r="AAY834" s="26"/>
      <c r="AAZ834" s="26"/>
      <c r="ABA834" s="26"/>
      <c r="ABB834" s="26"/>
      <c r="ABC834" s="26"/>
      <c r="ABD834" s="26"/>
      <c r="ABE834" s="26"/>
      <c r="ABF834" s="26"/>
      <c r="ABG834" s="26"/>
      <c r="ABH834" s="26"/>
      <c r="ABI834" s="26"/>
      <c r="ABJ834" s="26"/>
      <c r="ABK834" s="26"/>
      <c r="ABL834" s="26"/>
      <c r="ABM834" s="26"/>
      <c r="ABN834" s="26"/>
      <c r="ABO834" s="26"/>
      <c r="ABP834" s="26"/>
      <c r="ABQ834" s="26"/>
      <c r="ABR834" s="26"/>
      <c r="ABS834" s="26"/>
      <c r="ABT834" s="26"/>
      <c r="ABU834" s="26"/>
      <c r="ABV834" s="26"/>
      <c r="ABW834" s="26"/>
      <c r="ABX834" s="26"/>
      <c r="ABY834" s="26"/>
      <c r="ABZ834" s="26"/>
      <c r="ACA834" s="26"/>
      <c r="ACB834" s="26"/>
      <c r="ACC834" s="26"/>
      <c r="ACD834" s="26"/>
      <c r="ACE834" s="26"/>
      <c r="ACF834" s="26"/>
      <c r="ACG834" s="26"/>
      <c r="ACH834" s="26"/>
      <c r="ACI834" s="26"/>
      <c r="ACJ834" s="26"/>
      <c r="ACK834" s="26"/>
      <c r="ACL834" s="26"/>
      <c r="ACM834" s="26"/>
      <c r="ACN834" s="26"/>
      <c r="ACO834" s="26"/>
      <c r="ACP834" s="26"/>
      <c r="ACQ834" s="26"/>
      <c r="ACR834" s="26"/>
      <c r="ACS834" s="26"/>
      <c r="ACT834" s="26"/>
      <c r="ACU834" s="26"/>
      <c r="ACV834" s="26"/>
      <c r="ACW834" s="26"/>
      <c r="ACX834" s="26"/>
      <c r="ACY834" s="26"/>
      <c r="ACZ834" s="26"/>
      <c r="ADA834" s="26"/>
      <c r="ADB834" s="26"/>
      <c r="ADC834" s="26"/>
      <c r="ADD834" s="26"/>
      <c r="ADE834" s="26"/>
      <c r="ADF834" s="26"/>
      <c r="ADG834" s="26"/>
      <c r="ADH834" s="26"/>
      <c r="ADI834" s="26"/>
      <c r="ADJ834" s="26"/>
      <c r="ADK834" s="26"/>
      <c r="ADL834" s="26"/>
      <c r="ADM834" s="26"/>
      <c r="ADN834" s="26"/>
      <c r="ADO834" s="26"/>
      <c r="ADP834" s="26"/>
      <c r="ADQ834" s="26"/>
      <c r="ADR834" s="26"/>
      <c r="ADS834" s="26"/>
      <c r="ADT834" s="26"/>
      <c r="ADU834" s="26"/>
      <c r="ADV834" s="26"/>
      <c r="ADW834" s="26"/>
      <c r="ADX834" s="26"/>
      <c r="ADY834" s="26"/>
      <c r="ADZ834" s="26"/>
      <c r="AEA834" s="26"/>
      <c r="AEB834" s="26"/>
      <c r="AEC834" s="26"/>
      <c r="AED834" s="26"/>
      <c r="AEE834" s="26"/>
      <c r="AEF834" s="26"/>
      <c r="AEG834" s="26"/>
      <c r="AEH834" s="26"/>
      <c r="AEI834" s="26"/>
      <c r="AEJ834" s="26"/>
      <c r="AEK834" s="26"/>
      <c r="AEL834" s="26"/>
      <c r="AEM834" s="26"/>
      <c r="AEN834" s="26"/>
      <c r="AEO834" s="26"/>
      <c r="AEP834" s="26"/>
      <c r="AEQ834" s="26"/>
      <c r="AER834" s="26"/>
      <c r="AES834" s="26"/>
      <c r="AET834" s="26"/>
      <c r="AEU834" s="26"/>
      <c r="AEV834" s="26"/>
      <c r="AEW834" s="26"/>
      <c r="AEX834" s="26"/>
      <c r="AEY834" s="26"/>
      <c r="AEZ834" s="26"/>
      <c r="AFA834" s="26"/>
      <c r="AFB834" s="26"/>
      <c r="AFC834" s="26"/>
      <c r="AFD834" s="26"/>
      <c r="AFE834" s="26"/>
      <c r="AFF834" s="26"/>
      <c r="AFG834" s="26"/>
      <c r="AFH834" s="26"/>
      <c r="AFI834" s="26"/>
      <c r="AFJ834" s="26"/>
      <c r="AFK834" s="26"/>
      <c r="AFL834" s="26"/>
      <c r="AFM834" s="26"/>
      <c r="AFN834" s="26"/>
      <c r="AFO834" s="26"/>
      <c r="AFP834" s="26"/>
      <c r="AFQ834" s="26"/>
      <c r="AFR834" s="26"/>
      <c r="AFS834" s="26"/>
      <c r="AFT834" s="26"/>
      <c r="AFU834" s="26"/>
      <c r="AFV834" s="26"/>
      <c r="AFW834" s="26"/>
      <c r="AFX834" s="26"/>
      <c r="AFY834" s="26"/>
      <c r="AFZ834" s="26"/>
      <c r="AGA834" s="26"/>
      <c r="AGB834" s="26"/>
      <c r="AGC834" s="26"/>
      <c r="AGD834" s="26"/>
      <c r="AGE834" s="26"/>
      <c r="AGF834" s="26"/>
      <c r="AGG834" s="26"/>
      <c r="AGH834" s="26"/>
      <c r="AGI834" s="26"/>
      <c r="AGJ834" s="26"/>
      <c r="AGK834" s="26"/>
      <c r="AGL834" s="26"/>
      <c r="AGM834" s="26"/>
      <c r="AGN834" s="26"/>
      <c r="AGO834" s="26"/>
    </row>
    <row r="835" spans="371:873" x14ac:dyDescent="0.25">
      <c r="NG835" s="26"/>
      <c r="NH835" s="26"/>
      <c r="NI835" s="26"/>
      <c r="NJ835" s="26"/>
      <c r="NK835" s="26"/>
      <c r="NL835" s="26"/>
      <c r="NM835" s="26"/>
      <c r="NN835" s="26"/>
      <c r="NO835" s="26"/>
      <c r="NP835" s="26"/>
      <c r="NQ835" s="26"/>
      <c r="NR835" s="26"/>
      <c r="NS835" s="26"/>
      <c r="NT835" s="26"/>
      <c r="NU835" s="26"/>
      <c r="NV835" s="26"/>
      <c r="NW835" s="26"/>
      <c r="NX835" s="26"/>
      <c r="NY835" s="26"/>
      <c r="NZ835" s="26"/>
      <c r="OA835" s="26"/>
      <c r="OB835" s="26"/>
      <c r="OC835" s="26"/>
      <c r="OD835" s="26"/>
      <c r="OE835" s="26"/>
      <c r="OF835" s="26"/>
      <c r="OG835" s="26"/>
      <c r="OH835" s="26"/>
      <c r="OI835" s="26"/>
      <c r="OJ835" s="26"/>
      <c r="OK835" s="26"/>
      <c r="OL835" s="26"/>
      <c r="OM835" s="26"/>
      <c r="ON835" s="26"/>
      <c r="OO835" s="26"/>
      <c r="OP835" s="26"/>
      <c r="OQ835" s="26"/>
      <c r="OR835" s="26"/>
      <c r="OS835" s="26"/>
      <c r="OT835" s="26"/>
      <c r="OU835" s="26"/>
      <c r="OV835" s="26"/>
      <c r="OW835" s="26"/>
      <c r="OX835" s="26"/>
      <c r="OY835" s="26"/>
      <c r="OZ835" s="26"/>
      <c r="PA835" s="26"/>
      <c r="PB835" s="26"/>
      <c r="PC835" s="26"/>
      <c r="PD835" s="26"/>
      <c r="PE835" s="26"/>
      <c r="PF835" s="26"/>
      <c r="PG835" s="26"/>
      <c r="PH835" s="26"/>
      <c r="PI835" s="26"/>
      <c r="PJ835" s="26"/>
      <c r="PK835" s="26"/>
      <c r="PL835" s="26"/>
      <c r="PM835" s="26"/>
      <c r="PN835" s="26"/>
      <c r="PO835" s="26"/>
      <c r="PP835" s="26"/>
      <c r="PQ835" s="26"/>
      <c r="PR835" s="26"/>
      <c r="PS835" s="26"/>
      <c r="PT835" s="26"/>
      <c r="PU835" s="26"/>
      <c r="PV835" s="26"/>
      <c r="PW835" s="26"/>
      <c r="PX835" s="26"/>
      <c r="PY835" s="26"/>
      <c r="PZ835" s="26"/>
      <c r="QA835" s="26"/>
      <c r="QB835" s="26"/>
      <c r="QC835" s="26"/>
      <c r="QD835" s="26"/>
      <c r="QE835" s="26"/>
      <c r="QF835" s="26"/>
      <c r="QG835" s="26"/>
      <c r="QH835" s="26"/>
      <c r="QI835" s="26"/>
      <c r="QJ835" s="26"/>
      <c r="QK835" s="26"/>
      <c r="QL835" s="26"/>
      <c r="QM835" s="26"/>
      <c r="QN835" s="26"/>
      <c r="QO835" s="26"/>
      <c r="QP835" s="26"/>
      <c r="QQ835" s="26"/>
      <c r="QR835" s="26"/>
      <c r="QS835" s="26"/>
      <c r="QT835" s="26"/>
      <c r="QU835" s="26"/>
      <c r="QV835" s="26"/>
      <c r="QW835" s="26"/>
      <c r="QX835" s="26"/>
      <c r="QY835" s="26"/>
      <c r="QZ835" s="26"/>
      <c r="RA835" s="26"/>
      <c r="RB835" s="26"/>
      <c r="RC835" s="26"/>
      <c r="RD835" s="26"/>
      <c r="RE835" s="26"/>
      <c r="RF835" s="26"/>
      <c r="RG835" s="26"/>
      <c r="RH835" s="26"/>
      <c r="RI835" s="26"/>
      <c r="RJ835" s="26"/>
      <c r="RK835" s="26"/>
      <c r="RL835" s="26"/>
      <c r="RM835" s="26"/>
      <c r="RN835" s="26"/>
      <c r="RO835" s="26"/>
      <c r="RP835" s="26"/>
      <c r="RQ835" s="26"/>
      <c r="RR835" s="26"/>
      <c r="RS835" s="26"/>
      <c r="RT835" s="26"/>
      <c r="RU835" s="26"/>
      <c r="RV835" s="26"/>
      <c r="RW835" s="26"/>
      <c r="RX835" s="26"/>
      <c r="RY835" s="26"/>
      <c r="RZ835" s="26"/>
      <c r="SA835" s="26"/>
      <c r="SB835" s="26"/>
      <c r="SC835" s="26"/>
      <c r="SD835" s="26"/>
      <c r="SE835" s="26"/>
      <c r="SF835" s="26"/>
      <c r="SG835" s="26"/>
      <c r="SH835" s="26"/>
      <c r="SI835" s="26"/>
      <c r="SJ835" s="26"/>
      <c r="SK835" s="26"/>
      <c r="SL835" s="26"/>
      <c r="SM835" s="26"/>
      <c r="SN835" s="26"/>
      <c r="SO835" s="26"/>
      <c r="SP835" s="26"/>
      <c r="AAV835" s="26"/>
      <c r="AAW835" s="26"/>
      <c r="AAX835" s="26"/>
      <c r="AAY835" s="26"/>
      <c r="AAZ835" s="26"/>
      <c r="ABA835" s="26"/>
      <c r="ABB835" s="26"/>
      <c r="ABC835" s="26"/>
      <c r="ABD835" s="26"/>
      <c r="ABE835" s="26"/>
      <c r="ABF835" s="26"/>
      <c r="ABG835" s="26"/>
      <c r="ABH835" s="26"/>
      <c r="ABI835" s="26"/>
      <c r="ABJ835" s="26"/>
      <c r="ABK835" s="26"/>
      <c r="ABL835" s="26"/>
      <c r="ABM835" s="26"/>
      <c r="ABN835" s="26"/>
      <c r="ABO835" s="26"/>
      <c r="ABP835" s="26"/>
      <c r="ABQ835" s="26"/>
      <c r="ABR835" s="26"/>
      <c r="ABS835" s="26"/>
      <c r="ABT835" s="26"/>
      <c r="ABU835" s="26"/>
      <c r="ABV835" s="26"/>
      <c r="ABW835" s="26"/>
      <c r="ABX835" s="26"/>
      <c r="ABY835" s="26"/>
      <c r="ABZ835" s="26"/>
      <c r="ACA835" s="26"/>
      <c r="ACB835" s="26"/>
      <c r="ACC835" s="26"/>
      <c r="ACD835" s="26"/>
      <c r="ACE835" s="26"/>
      <c r="ACF835" s="26"/>
      <c r="ACG835" s="26"/>
      <c r="ACH835" s="26"/>
      <c r="ACI835" s="26"/>
      <c r="ACJ835" s="26"/>
      <c r="ACK835" s="26"/>
      <c r="ACL835" s="26"/>
      <c r="ACM835" s="26"/>
      <c r="ACN835" s="26"/>
      <c r="ACO835" s="26"/>
      <c r="ACP835" s="26"/>
      <c r="ACQ835" s="26"/>
      <c r="ACR835" s="26"/>
      <c r="ACS835" s="26"/>
      <c r="ACT835" s="26"/>
      <c r="ACU835" s="26"/>
      <c r="ACV835" s="26"/>
      <c r="ACW835" s="26"/>
      <c r="ACX835" s="26"/>
      <c r="ACY835" s="26"/>
      <c r="ACZ835" s="26"/>
      <c r="ADA835" s="26"/>
      <c r="ADB835" s="26"/>
      <c r="ADC835" s="26"/>
      <c r="ADD835" s="26"/>
      <c r="ADE835" s="26"/>
      <c r="ADF835" s="26"/>
      <c r="ADG835" s="26"/>
      <c r="ADH835" s="26"/>
      <c r="ADI835" s="26"/>
      <c r="ADJ835" s="26"/>
      <c r="ADK835" s="26"/>
      <c r="ADL835" s="26"/>
      <c r="ADM835" s="26"/>
      <c r="ADN835" s="26"/>
      <c r="ADO835" s="26"/>
      <c r="ADP835" s="26"/>
      <c r="ADQ835" s="26"/>
      <c r="ADR835" s="26"/>
      <c r="ADS835" s="26"/>
      <c r="ADT835" s="26"/>
      <c r="ADU835" s="26"/>
      <c r="ADV835" s="26"/>
      <c r="ADW835" s="26"/>
      <c r="ADX835" s="26"/>
      <c r="ADY835" s="26"/>
      <c r="ADZ835" s="26"/>
      <c r="AEA835" s="26"/>
      <c r="AEB835" s="26"/>
      <c r="AEC835" s="26"/>
      <c r="AED835" s="26"/>
      <c r="AEE835" s="26"/>
      <c r="AEF835" s="26"/>
      <c r="AEG835" s="26"/>
      <c r="AEH835" s="26"/>
      <c r="AEI835" s="26"/>
      <c r="AEJ835" s="26"/>
      <c r="AEK835" s="26"/>
      <c r="AEL835" s="26"/>
      <c r="AEM835" s="26"/>
      <c r="AEN835" s="26"/>
      <c r="AEO835" s="26"/>
      <c r="AEP835" s="26"/>
      <c r="AEQ835" s="26"/>
      <c r="AER835" s="26"/>
      <c r="AES835" s="26"/>
      <c r="AET835" s="26"/>
      <c r="AEU835" s="26"/>
      <c r="AEV835" s="26"/>
      <c r="AEW835" s="26"/>
      <c r="AEX835" s="26"/>
      <c r="AEY835" s="26"/>
      <c r="AEZ835" s="26"/>
      <c r="AFA835" s="26"/>
      <c r="AFB835" s="26"/>
      <c r="AFC835" s="26"/>
      <c r="AFD835" s="26"/>
      <c r="AFE835" s="26"/>
      <c r="AFF835" s="26"/>
      <c r="AFG835" s="26"/>
      <c r="AFH835" s="26"/>
      <c r="AFI835" s="26"/>
      <c r="AFJ835" s="26"/>
      <c r="AFK835" s="26"/>
      <c r="AFL835" s="26"/>
      <c r="AFM835" s="26"/>
      <c r="AFN835" s="26"/>
      <c r="AFO835" s="26"/>
      <c r="AFP835" s="26"/>
      <c r="AFQ835" s="26"/>
      <c r="AFR835" s="26"/>
      <c r="AFS835" s="26"/>
      <c r="AFT835" s="26"/>
      <c r="AFU835" s="26"/>
      <c r="AFV835" s="26"/>
      <c r="AFW835" s="26"/>
      <c r="AFX835" s="26"/>
      <c r="AFY835" s="26"/>
      <c r="AFZ835" s="26"/>
      <c r="AGA835" s="26"/>
      <c r="AGB835" s="26"/>
      <c r="AGC835" s="26"/>
      <c r="AGD835" s="26"/>
      <c r="AGE835" s="26"/>
      <c r="AGF835" s="26"/>
      <c r="AGG835" s="26"/>
      <c r="AGH835" s="26"/>
      <c r="AGI835" s="26"/>
      <c r="AGJ835" s="26"/>
      <c r="AGK835" s="26"/>
      <c r="AGL835" s="26"/>
      <c r="AGM835" s="26"/>
      <c r="AGN835" s="26"/>
      <c r="AGO835" s="26"/>
    </row>
    <row r="836" spans="371:873" x14ac:dyDescent="0.25">
      <c r="NG836" s="26"/>
      <c r="NH836" s="26"/>
      <c r="NI836" s="26"/>
      <c r="NJ836" s="26"/>
      <c r="NK836" s="26"/>
      <c r="NL836" s="26"/>
      <c r="NM836" s="26"/>
      <c r="NN836" s="26"/>
      <c r="NO836" s="26"/>
      <c r="NP836" s="26"/>
      <c r="NQ836" s="26"/>
      <c r="NR836" s="26"/>
      <c r="NS836" s="26"/>
      <c r="NT836" s="26"/>
      <c r="NU836" s="26"/>
      <c r="NV836" s="26"/>
      <c r="NW836" s="26"/>
      <c r="NX836" s="26"/>
      <c r="NY836" s="26"/>
      <c r="NZ836" s="26"/>
      <c r="OA836" s="26"/>
      <c r="OB836" s="26"/>
      <c r="OC836" s="26"/>
      <c r="OD836" s="26"/>
      <c r="OE836" s="26"/>
      <c r="OF836" s="26"/>
      <c r="OG836" s="26"/>
      <c r="OH836" s="26"/>
      <c r="OI836" s="26"/>
      <c r="OJ836" s="26"/>
      <c r="OK836" s="26"/>
      <c r="OL836" s="26"/>
      <c r="OM836" s="26"/>
      <c r="ON836" s="26"/>
      <c r="OO836" s="26"/>
      <c r="OP836" s="26"/>
      <c r="OQ836" s="26"/>
      <c r="OR836" s="26"/>
      <c r="OS836" s="26"/>
      <c r="OT836" s="26"/>
      <c r="OU836" s="26"/>
      <c r="OV836" s="26"/>
      <c r="OW836" s="26"/>
      <c r="OX836" s="26"/>
      <c r="OY836" s="26"/>
      <c r="OZ836" s="26"/>
      <c r="PA836" s="26"/>
      <c r="PB836" s="26"/>
      <c r="PC836" s="26"/>
      <c r="PD836" s="26"/>
      <c r="PE836" s="26"/>
      <c r="PF836" s="26"/>
      <c r="PG836" s="26"/>
      <c r="PH836" s="26"/>
      <c r="PI836" s="26"/>
      <c r="PJ836" s="26"/>
      <c r="PK836" s="26"/>
      <c r="PL836" s="26"/>
      <c r="PM836" s="26"/>
      <c r="PN836" s="26"/>
      <c r="PO836" s="26"/>
      <c r="PP836" s="26"/>
      <c r="PQ836" s="26"/>
      <c r="PR836" s="26"/>
      <c r="PS836" s="26"/>
      <c r="PT836" s="26"/>
      <c r="PU836" s="26"/>
      <c r="PV836" s="26"/>
      <c r="PW836" s="26"/>
      <c r="PX836" s="26"/>
      <c r="PY836" s="26"/>
      <c r="PZ836" s="26"/>
      <c r="QA836" s="26"/>
      <c r="QB836" s="26"/>
      <c r="QC836" s="26"/>
      <c r="QD836" s="26"/>
      <c r="QE836" s="26"/>
      <c r="QF836" s="26"/>
      <c r="QG836" s="26"/>
      <c r="QH836" s="26"/>
      <c r="QI836" s="26"/>
      <c r="QJ836" s="26"/>
      <c r="QK836" s="26"/>
      <c r="QL836" s="26"/>
      <c r="QM836" s="26"/>
      <c r="QN836" s="26"/>
      <c r="QO836" s="26"/>
      <c r="QP836" s="26"/>
      <c r="QQ836" s="26"/>
      <c r="QR836" s="26"/>
      <c r="QS836" s="26"/>
      <c r="QT836" s="26"/>
      <c r="QU836" s="26"/>
      <c r="QV836" s="26"/>
      <c r="QW836" s="26"/>
      <c r="QX836" s="26"/>
      <c r="QY836" s="26"/>
      <c r="QZ836" s="26"/>
      <c r="RA836" s="26"/>
      <c r="RB836" s="26"/>
      <c r="RC836" s="26"/>
      <c r="RD836" s="26"/>
      <c r="RE836" s="26"/>
      <c r="RF836" s="26"/>
      <c r="RG836" s="26"/>
      <c r="RH836" s="26"/>
      <c r="RI836" s="26"/>
      <c r="RJ836" s="26"/>
      <c r="RK836" s="26"/>
      <c r="RL836" s="26"/>
      <c r="RM836" s="26"/>
      <c r="RN836" s="26"/>
      <c r="RO836" s="26"/>
      <c r="RP836" s="26"/>
      <c r="RQ836" s="26"/>
      <c r="RR836" s="26"/>
      <c r="RS836" s="26"/>
      <c r="RT836" s="26"/>
      <c r="RU836" s="26"/>
      <c r="RV836" s="26"/>
      <c r="RW836" s="26"/>
      <c r="RX836" s="26"/>
      <c r="RY836" s="26"/>
      <c r="RZ836" s="26"/>
      <c r="SA836" s="26"/>
      <c r="SB836" s="26"/>
      <c r="SC836" s="26"/>
      <c r="SD836" s="26"/>
      <c r="SE836" s="26"/>
      <c r="SF836" s="26"/>
      <c r="SG836" s="26"/>
      <c r="SH836" s="26"/>
      <c r="SI836" s="26"/>
      <c r="SJ836" s="26"/>
      <c r="SK836" s="26"/>
      <c r="SL836" s="26"/>
      <c r="SM836" s="26"/>
      <c r="SN836" s="26"/>
      <c r="SO836" s="26"/>
      <c r="SP836" s="26"/>
      <c r="AAV836" s="26"/>
      <c r="AAW836" s="26"/>
      <c r="AAX836" s="26"/>
      <c r="AAY836" s="26"/>
      <c r="AAZ836" s="26"/>
      <c r="ABA836" s="26"/>
      <c r="ABB836" s="26"/>
      <c r="ABC836" s="26"/>
      <c r="ABD836" s="26"/>
      <c r="ABE836" s="26"/>
      <c r="ABF836" s="26"/>
      <c r="ABG836" s="26"/>
      <c r="ABH836" s="26"/>
      <c r="ABI836" s="26"/>
      <c r="ABJ836" s="26"/>
      <c r="ABK836" s="26"/>
      <c r="ABL836" s="26"/>
      <c r="ABM836" s="26"/>
      <c r="ABN836" s="26"/>
      <c r="ABO836" s="26"/>
      <c r="ABP836" s="26"/>
      <c r="ABQ836" s="26"/>
      <c r="ABR836" s="26"/>
      <c r="ABS836" s="26"/>
      <c r="ABT836" s="26"/>
      <c r="ABU836" s="26"/>
      <c r="ABV836" s="26"/>
      <c r="ABW836" s="26"/>
      <c r="ABX836" s="26"/>
      <c r="ABY836" s="26"/>
      <c r="ABZ836" s="26"/>
      <c r="ACA836" s="26"/>
      <c r="ACB836" s="26"/>
      <c r="ACC836" s="26"/>
      <c r="ACD836" s="26"/>
      <c r="ACE836" s="26"/>
      <c r="ACF836" s="26"/>
      <c r="ACG836" s="26"/>
      <c r="ACH836" s="26"/>
      <c r="ACI836" s="26"/>
      <c r="ACJ836" s="26"/>
      <c r="ACK836" s="26"/>
      <c r="ACL836" s="26"/>
      <c r="ACM836" s="26"/>
      <c r="ACN836" s="26"/>
      <c r="ACO836" s="26"/>
      <c r="ACP836" s="26"/>
      <c r="ACQ836" s="26"/>
      <c r="ACR836" s="26"/>
      <c r="ACS836" s="26"/>
      <c r="ACT836" s="26"/>
      <c r="ACU836" s="26"/>
      <c r="ACV836" s="26"/>
      <c r="ACW836" s="26"/>
      <c r="ACX836" s="26"/>
      <c r="ACY836" s="26"/>
      <c r="ACZ836" s="26"/>
      <c r="ADA836" s="26"/>
      <c r="ADB836" s="26"/>
      <c r="ADC836" s="26"/>
      <c r="ADD836" s="26"/>
      <c r="ADE836" s="26"/>
      <c r="ADF836" s="26"/>
      <c r="ADG836" s="26"/>
      <c r="ADH836" s="26"/>
      <c r="ADI836" s="26"/>
      <c r="ADJ836" s="26"/>
      <c r="ADK836" s="26"/>
      <c r="ADL836" s="26"/>
      <c r="ADM836" s="26"/>
      <c r="ADN836" s="26"/>
      <c r="ADO836" s="26"/>
      <c r="ADP836" s="26"/>
      <c r="ADQ836" s="26"/>
      <c r="ADR836" s="26"/>
      <c r="ADS836" s="26"/>
      <c r="ADT836" s="26"/>
      <c r="ADU836" s="26"/>
      <c r="ADV836" s="26"/>
      <c r="ADW836" s="26"/>
      <c r="ADX836" s="26"/>
      <c r="ADY836" s="26"/>
      <c r="ADZ836" s="26"/>
      <c r="AEA836" s="26"/>
      <c r="AEB836" s="26"/>
      <c r="AEC836" s="26"/>
      <c r="AED836" s="26"/>
      <c r="AEE836" s="26"/>
      <c r="AEF836" s="26"/>
      <c r="AEG836" s="26"/>
      <c r="AEH836" s="26"/>
      <c r="AEI836" s="26"/>
      <c r="AEJ836" s="26"/>
      <c r="AEK836" s="26"/>
      <c r="AEL836" s="26"/>
      <c r="AEM836" s="26"/>
      <c r="AEN836" s="26"/>
      <c r="AEO836" s="26"/>
      <c r="AEP836" s="26"/>
      <c r="AEQ836" s="26"/>
      <c r="AER836" s="26"/>
      <c r="AES836" s="26"/>
      <c r="AET836" s="26"/>
      <c r="AEU836" s="26"/>
      <c r="AEV836" s="26"/>
      <c r="AEW836" s="26"/>
      <c r="AEX836" s="26"/>
      <c r="AEY836" s="26"/>
      <c r="AEZ836" s="26"/>
      <c r="AFA836" s="26"/>
      <c r="AFB836" s="26"/>
      <c r="AFC836" s="26"/>
      <c r="AFD836" s="26"/>
      <c r="AFE836" s="26"/>
      <c r="AFF836" s="26"/>
      <c r="AFG836" s="26"/>
      <c r="AFH836" s="26"/>
      <c r="AFI836" s="26"/>
      <c r="AFJ836" s="26"/>
      <c r="AFK836" s="26"/>
      <c r="AFL836" s="26"/>
      <c r="AFM836" s="26"/>
      <c r="AFN836" s="26"/>
      <c r="AFO836" s="26"/>
      <c r="AFP836" s="26"/>
      <c r="AFQ836" s="26"/>
      <c r="AFR836" s="26"/>
      <c r="AFS836" s="26"/>
      <c r="AFT836" s="26"/>
      <c r="AFU836" s="26"/>
      <c r="AFV836" s="26"/>
      <c r="AFW836" s="26"/>
      <c r="AFX836" s="26"/>
      <c r="AFY836" s="26"/>
      <c r="AFZ836" s="26"/>
      <c r="AGA836" s="26"/>
      <c r="AGB836" s="26"/>
      <c r="AGC836" s="26"/>
      <c r="AGD836" s="26"/>
      <c r="AGE836" s="26"/>
      <c r="AGF836" s="26"/>
      <c r="AGG836" s="26"/>
      <c r="AGH836" s="26"/>
      <c r="AGI836" s="26"/>
      <c r="AGJ836" s="26"/>
      <c r="AGK836" s="26"/>
      <c r="AGL836" s="26"/>
      <c r="AGM836" s="26"/>
      <c r="AGN836" s="26"/>
      <c r="AGO836" s="26"/>
    </row>
    <row r="837" spans="371:873" x14ac:dyDescent="0.25">
      <c r="NG837" s="26"/>
      <c r="NH837" s="26"/>
      <c r="NI837" s="26"/>
      <c r="NJ837" s="26"/>
      <c r="NK837" s="26"/>
      <c r="NL837" s="26"/>
      <c r="NM837" s="26"/>
      <c r="NN837" s="26"/>
      <c r="NO837" s="26"/>
      <c r="NP837" s="26"/>
      <c r="NQ837" s="26"/>
      <c r="NR837" s="26"/>
      <c r="NS837" s="26"/>
      <c r="NT837" s="26"/>
      <c r="NU837" s="26"/>
      <c r="NV837" s="26"/>
      <c r="NW837" s="26"/>
      <c r="NX837" s="26"/>
      <c r="NY837" s="26"/>
      <c r="NZ837" s="26"/>
      <c r="OA837" s="26"/>
      <c r="OB837" s="26"/>
      <c r="OC837" s="26"/>
      <c r="OD837" s="26"/>
      <c r="OE837" s="26"/>
      <c r="OF837" s="26"/>
      <c r="OG837" s="26"/>
      <c r="OH837" s="26"/>
      <c r="OI837" s="26"/>
      <c r="OJ837" s="26"/>
      <c r="OK837" s="26"/>
      <c r="OL837" s="26"/>
      <c r="OM837" s="26"/>
      <c r="ON837" s="26"/>
      <c r="OO837" s="26"/>
      <c r="OP837" s="26"/>
      <c r="OQ837" s="26"/>
      <c r="OR837" s="26"/>
      <c r="OS837" s="26"/>
      <c r="OT837" s="26"/>
      <c r="OU837" s="26"/>
      <c r="OV837" s="26"/>
      <c r="OW837" s="26"/>
      <c r="OX837" s="26"/>
      <c r="OY837" s="26"/>
      <c r="OZ837" s="26"/>
      <c r="PA837" s="26"/>
      <c r="PB837" s="26"/>
      <c r="PC837" s="26"/>
      <c r="PD837" s="26"/>
      <c r="PE837" s="26"/>
      <c r="PF837" s="26"/>
      <c r="PG837" s="26"/>
      <c r="PH837" s="26"/>
      <c r="PI837" s="26"/>
      <c r="PJ837" s="26"/>
      <c r="PK837" s="26"/>
      <c r="PL837" s="26"/>
      <c r="PM837" s="26"/>
      <c r="PN837" s="26"/>
      <c r="PO837" s="26"/>
      <c r="PP837" s="26"/>
      <c r="PQ837" s="26"/>
      <c r="PR837" s="26"/>
      <c r="PS837" s="26"/>
      <c r="PT837" s="26"/>
      <c r="PU837" s="26"/>
      <c r="PV837" s="26"/>
      <c r="PW837" s="26"/>
      <c r="PX837" s="26"/>
      <c r="PY837" s="26"/>
      <c r="PZ837" s="26"/>
      <c r="QA837" s="26"/>
      <c r="QB837" s="26"/>
      <c r="QC837" s="26"/>
      <c r="QD837" s="26"/>
      <c r="QE837" s="26"/>
      <c r="QF837" s="26"/>
      <c r="QG837" s="26"/>
      <c r="QH837" s="26"/>
      <c r="QI837" s="26"/>
      <c r="QJ837" s="26"/>
      <c r="QK837" s="26"/>
      <c r="QL837" s="26"/>
      <c r="QM837" s="26"/>
      <c r="QN837" s="26"/>
      <c r="QO837" s="26"/>
      <c r="QP837" s="26"/>
      <c r="QQ837" s="26"/>
      <c r="QR837" s="26"/>
      <c r="QS837" s="26"/>
      <c r="QT837" s="26"/>
      <c r="QU837" s="26"/>
      <c r="QV837" s="26"/>
      <c r="QW837" s="26"/>
      <c r="QX837" s="26"/>
      <c r="QY837" s="26"/>
      <c r="QZ837" s="26"/>
      <c r="RA837" s="26"/>
      <c r="RB837" s="26"/>
      <c r="RC837" s="26"/>
      <c r="RD837" s="26"/>
      <c r="RE837" s="26"/>
      <c r="RF837" s="26"/>
      <c r="RG837" s="26"/>
      <c r="RH837" s="26"/>
      <c r="RI837" s="26"/>
      <c r="RJ837" s="26"/>
      <c r="RK837" s="26"/>
      <c r="RL837" s="26"/>
      <c r="RM837" s="26"/>
      <c r="RN837" s="26"/>
      <c r="RO837" s="26"/>
      <c r="RP837" s="26"/>
      <c r="RQ837" s="26"/>
      <c r="RR837" s="26"/>
      <c r="RS837" s="26"/>
      <c r="RT837" s="26"/>
      <c r="RU837" s="26"/>
      <c r="RV837" s="26"/>
      <c r="RW837" s="26"/>
      <c r="RX837" s="26"/>
      <c r="RY837" s="26"/>
      <c r="RZ837" s="26"/>
      <c r="SA837" s="26"/>
      <c r="SB837" s="26"/>
      <c r="SC837" s="26"/>
      <c r="SD837" s="26"/>
      <c r="SE837" s="26"/>
      <c r="SF837" s="26"/>
      <c r="SG837" s="26"/>
      <c r="SH837" s="26"/>
      <c r="SI837" s="26"/>
      <c r="SJ837" s="26"/>
      <c r="SK837" s="26"/>
      <c r="SL837" s="26"/>
      <c r="SM837" s="26"/>
      <c r="SN837" s="26"/>
      <c r="SO837" s="26"/>
      <c r="SP837" s="26"/>
      <c r="AAV837" s="26"/>
      <c r="AAW837" s="26"/>
      <c r="AAX837" s="26"/>
      <c r="AAY837" s="26"/>
      <c r="AAZ837" s="26"/>
      <c r="ABA837" s="26"/>
      <c r="ABB837" s="26"/>
      <c r="ABC837" s="26"/>
      <c r="ABD837" s="26"/>
      <c r="ABE837" s="26"/>
      <c r="ABF837" s="26"/>
      <c r="ABG837" s="26"/>
      <c r="ABH837" s="26"/>
      <c r="ABI837" s="26"/>
      <c r="ABJ837" s="26"/>
      <c r="ABK837" s="26"/>
      <c r="ABL837" s="26"/>
      <c r="ABM837" s="26"/>
      <c r="ABN837" s="26"/>
      <c r="ABO837" s="26"/>
      <c r="ABP837" s="26"/>
      <c r="ABQ837" s="26"/>
      <c r="ABR837" s="26"/>
      <c r="ABS837" s="26"/>
      <c r="ABT837" s="26"/>
      <c r="ABU837" s="26"/>
      <c r="ABV837" s="26"/>
      <c r="ABW837" s="26"/>
      <c r="ABX837" s="26"/>
      <c r="ABY837" s="26"/>
      <c r="ABZ837" s="26"/>
      <c r="ACA837" s="26"/>
      <c r="ACB837" s="26"/>
      <c r="ACC837" s="26"/>
      <c r="ACD837" s="26"/>
      <c r="ACE837" s="26"/>
      <c r="ACF837" s="26"/>
      <c r="ACG837" s="26"/>
      <c r="ACH837" s="26"/>
      <c r="ACI837" s="26"/>
      <c r="ACJ837" s="26"/>
      <c r="ACK837" s="26"/>
      <c r="ACL837" s="26"/>
      <c r="ACM837" s="26"/>
      <c r="ACN837" s="26"/>
      <c r="ACO837" s="26"/>
      <c r="ACP837" s="26"/>
      <c r="ACQ837" s="26"/>
      <c r="ACR837" s="26"/>
      <c r="ACS837" s="26"/>
      <c r="ACT837" s="26"/>
      <c r="ACU837" s="26"/>
      <c r="ACV837" s="26"/>
      <c r="ACW837" s="26"/>
      <c r="ACX837" s="26"/>
      <c r="ACY837" s="26"/>
      <c r="ACZ837" s="26"/>
      <c r="ADA837" s="26"/>
      <c r="ADB837" s="26"/>
      <c r="ADC837" s="26"/>
      <c r="ADD837" s="26"/>
      <c r="ADE837" s="26"/>
      <c r="ADF837" s="26"/>
      <c r="ADG837" s="26"/>
      <c r="ADH837" s="26"/>
      <c r="ADI837" s="26"/>
      <c r="ADJ837" s="26"/>
      <c r="ADK837" s="26"/>
      <c r="ADL837" s="26"/>
      <c r="ADM837" s="26"/>
      <c r="ADN837" s="26"/>
      <c r="ADO837" s="26"/>
      <c r="ADP837" s="26"/>
      <c r="ADQ837" s="26"/>
      <c r="ADR837" s="26"/>
      <c r="ADS837" s="26"/>
      <c r="ADT837" s="26"/>
      <c r="ADU837" s="26"/>
      <c r="ADV837" s="26"/>
      <c r="ADW837" s="26"/>
      <c r="ADX837" s="26"/>
      <c r="ADY837" s="26"/>
      <c r="ADZ837" s="26"/>
      <c r="AEA837" s="26"/>
      <c r="AEB837" s="26"/>
      <c r="AEC837" s="26"/>
      <c r="AED837" s="26"/>
      <c r="AEE837" s="26"/>
      <c r="AEF837" s="26"/>
      <c r="AEG837" s="26"/>
      <c r="AEH837" s="26"/>
      <c r="AEI837" s="26"/>
      <c r="AEJ837" s="26"/>
      <c r="AEK837" s="26"/>
      <c r="AEL837" s="26"/>
      <c r="AEM837" s="26"/>
      <c r="AEN837" s="26"/>
      <c r="AEO837" s="26"/>
      <c r="AEP837" s="26"/>
      <c r="AEQ837" s="26"/>
      <c r="AER837" s="26"/>
      <c r="AES837" s="26"/>
      <c r="AET837" s="26"/>
      <c r="AEU837" s="26"/>
      <c r="AEV837" s="26"/>
      <c r="AEW837" s="26"/>
      <c r="AEX837" s="26"/>
      <c r="AEY837" s="26"/>
      <c r="AEZ837" s="26"/>
      <c r="AFA837" s="26"/>
      <c r="AFB837" s="26"/>
      <c r="AFC837" s="26"/>
      <c r="AFD837" s="26"/>
      <c r="AFE837" s="26"/>
      <c r="AFF837" s="26"/>
      <c r="AFG837" s="26"/>
      <c r="AFH837" s="26"/>
      <c r="AFI837" s="26"/>
      <c r="AFJ837" s="26"/>
      <c r="AFK837" s="26"/>
      <c r="AFL837" s="26"/>
      <c r="AFM837" s="26"/>
      <c r="AFN837" s="26"/>
      <c r="AFO837" s="26"/>
      <c r="AFP837" s="26"/>
      <c r="AFQ837" s="26"/>
      <c r="AFR837" s="26"/>
      <c r="AFS837" s="26"/>
      <c r="AFT837" s="26"/>
      <c r="AFU837" s="26"/>
      <c r="AFV837" s="26"/>
      <c r="AFW837" s="26"/>
      <c r="AFX837" s="26"/>
      <c r="AFY837" s="26"/>
      <c r="AFZ837" s="26"/>
      <c r="AGA837" s="26"/>
      <c r="AGB837" s="26"/>
      <c r="AGC837" s="26"/>
      <c r="AGD837" s="26"/>
      <c r="AGE837" s="26"/>
      <c r="AGF837" s="26"/>
      <c r="AGG837" s="26"/>
      <c r="AGH837" s="26"/>
      <c r="AGI837" s="26"/>
      <c r="AGJ837" s="26"/>
      <c r="AGK837" s="26"/>
      <c r="AGL837" s="26"/>
      <c r="AGM837" s="26"/>
      <c r="AGN837" s="26"/>
      <c r="AGO837" s="26"/>
    </row>
    <row r="838" spans="371:873" x14ac:dyDescent="0.25">
      <c r="NG838" s="26"/>
      <c r="NH838" s="26"/>
      <c r="NI838" s="26"/>
      <c r="NJ838" s="26"/>
      <c r="NK838" s="26"/>
      <c r="NL838" s="26"/>
      <c r="NM838" s="26"/>
      <c r="NN838" s="26"/>
      <c r="NO838" s="26"/>
      <c r="NP838" s="26"/>
      <c r="NQ838" s="26"/>
      <c r="NR838" s="26"/>
      <c r="NS838" s="26"/>
      <c r="NT838" s="26"/>
      <c r="NU838" s="26"/>
      <c r="NV838" s="26"/>
      <c r="NW838" s="26"/>
      <c r="NX838" s="26"/>
      <c r="NY838" s="26"/>
      <c r="NZ838" s="26"/>
      <c r="OA838" s="26"/>
      <c r="OB838" s="26"/>
      <c r="OC838" s="26"/>
      <c r="OD838" s="26"/>
      <c r="OE838" s="26"/>
      <c r="OF838" s="26"/>
      <c r="OG838" s="26"/>
      <c r="OH838" s="26"/>
      <c r="OI838" s="26"/>
      <c r="OJ838" s="26"/>
      <c r="OK838" s="26"/>
      <c r="OL838" s="26"/>
      <c r="OM838" s="26"/>
      <c r="ON838" s="26"/>
      <c r="OO838" s="26"/>
      <c r="OP838" s="26"/>
      <c r="OQ838" s="26"/>
      <c r="OR838" s="26"/>
      <c r="OS838" s="26"/>
      <c r="OT838" s="26"/>
      <c r="OU838" s="26"/>
      <c r="OV838" s="26"/>
      <c r="OW838" s="26"/>
      <c r="OX838" s="26"/>
      <c r="OY838" s="26"/>
      <c r="OZ838" s="26"/>
      <c r="PA838" s="26"/>
      <c r="PB838" s="26"/>
      <c r="PC838" s="26"/>
      <c r="PD838" s="26"/>
      <c r="PE838" s="26"/>
      <c r="PF838" s="26"/>
      <c r="PG838" s="26"/>
      <c r="PH838" s="26"/>
      <c r="PI838" s="26"/>
      <c r="PJ838" s="26"/>
      <c r="PK838" s="26"/>
      <c r="PL838" s="26"/>
      <c r="PM838" s="26"/>
      <c r="PN838" s="26"/>
      <c r="PO838" s="26"/>
      <c r="PP838" s="26"/>
      <c r="PQ838" s="26"/>
      <c r="PR838" s="26"/>
      <c r="PS838" s="26"/>
      <c r="PT838" s="26"/>
      <c r="PU838" s="26"/>
      <c r="PV838" s="26"/>
      <c r="PW838" s="26"/>
      <c r="PX838" s="26"/>
      <c r="PY838" s="26"/>
      <c r="PZ838" s="26"/>
      <c r="QA838" s="26"/>
      <c r="QB838" s="26"/>
      <c r="QC838" s="26"/>
      <c r="QD838" s="26"/>
      <c r="QE838" s="26"/>
      <c r="QF838" s="26"/>
      <c r="QG838" s="26"/>
      <c r="QH838" s="26"/>
      <c r="QI838" s="26"/>
      <c r="QJ838" s="26"/>
      <c r="QK838" s="26"/>
      <c r="QL838" s="26"/>
      <c r="QM838" s="26"/>
      <c r="QN838" s="26"/>
      <c r="QO838" s="26"/>
      <c r="QP838" s="26"/>
      <c r="QQ838" s="26"/>
      <c r="QR838" s="26"/>
      <c r="QS838" s="26"/>
      <c r="QT838" s="26"/>
      <c r="QU838" s="26"/>
      <c r="QV838" s="26"/>
      <c r="QW838" s="26"/>
      <c r="QX838" s="26"/>
      <c r="QY838" s="26"/>
      <c r="QZ838" s="26"/>
      <c r="RA838" s="26"/>
      <c r="RB838" s="26"/>
      <c r="RC838" s="26"/>
      <c r="RD838" s="26"/>
      <c r="RE838" s="26"/>
      <c r="RF838" s="26"/>
      <c r="RG838" s="26"/>
      <c r="RH838" s="26"/>
      <c r="RI838" s="26"/>
      <c r="RJ838" s="26"/>
      <c r="RK838" s="26"/>
      <c r="RL838" s="26"/>
      <c r="RM838" s="26"/>
      <c r="RN838" s="26"/>
      <c r="RO838" s="26"/>
      <c r="RP838" s="26"/>
      <c r="RQ838" s="26"/>
      <c r="RR838" s="26"/>
      <c r="RS838" s="26"/>
      <c r="RT838" s="26"/>
      <c r="RU838" s="26"/>
      <c r="RV838" s="26"/>
      <c r="RW838" s="26"/>
      <c r="RX838" s="26"/>
      <c r="RY838" s="26"/>
      <c r="RZ838" s="26"/>
      <c r="SA838" s="26"/>
      <c r="SB838" s="26"/>
      <c r="SC838" s="26"/>
      <c r="SD838" s="26"/>
      <c r="SE838" s="26"/>
      <c r="SF838" s="26"/>
      <c r="SG838" s="26"/>
      <c r="SH838" s="26"/>
      <c r="SI838" s="26"/>
      <c r="SJ838" s="26"/>
      <c r="SK838" s="26"/>
      <c r="SL838" s="26"/>
      <c r="SM838" s="26"/>
      <c r="SN838" s="26"/>
      <c r="SO838" s="26"/>
      <c r="SP838" s="26"/>
      <c r="AAV838" s="26"/>
      <c r="AAW838" s="26"/>
      <c r="AAX838" s="26"/>
      <c r="AAY838" s="26"/>
      <c r="AAZ838" s="26"/>
      <c r="ABA838" s="26"/>
      <c r="ABB838" s="26"/>
      <c r="ABC838" s="26"/>
      <c r="ABD838" s="26"/>
      <c r="ABE838" s="26"/>
      <c r="ABF838" s="26"/>
      <c r="ABG838" s="26"/>
      <c r="ABH838" s="26"/>
      <c r="ABI838" s="26"/>
      <c r="ABJ838" s="26"/>
      <c r="ABK838" s="26"/>
      <c r="ABL838" s="26"/>
      <c r="ABM838" s="26"/>
      <c r="ABN838" s="26"/>
      <c r="ABO838" s="26"/>
      <c r="ABP838" s="26"/>
      <c r="ABQ838" s="26"/>
      <c r="ABR838" s="26"/>
      <c r="ABS838" s="26"/>
      <c r="ABT838" s="26"/>
      <c r="ABU838" s="26"/>
      <c r="ABV838" s="26"/>
      <c r="ABW838" s="26"/>
      <c r="ABX838" s="26"/>
      <c r="ABY838" s="26"/>
      <c r="ABZ838" s="26"/>
      <c r="ACA838" s="26"/>
      <c r="ACB838" s="26"/>
      <c r="ACC838" s="26"/>
      <c r="ACD838" s="26"/>
      <c r="ACE838" s="26"/>
      <c r="ACF838" s="26"/>
      <c r="ACG838" s="26"/>
      <c r="ACH838" s="26"/>
      <c r="ACI838" s="26"/>
      <c r="ACJ838" s="26"/>
      <c r="ACK838" s="26"/>
      <c r="ACL838" s="26"/>
      <c r="ACM838" s="26"/>
      <c r="ACN838" s="26"/>
      <c r="ACO838" s="26"/>
      <c r="ACP838" s="26"/>
      <c r="ACQ838" s="26"/>
      <c r="ACR838" s="26"/>
      <c r="ACS838" s="26"/>
      <c r="ACT838" s="26"/>
      <c r="ACU838" s="26"/>
      <c r="ACV838" s="26"/>
      <c r="ACW838" s="26"/>
      <c r="ACX838" s="26"/>
      <c r="ACY838" s="26"/>
      <c r="ACZ838" s="26"/>
      <c r="ADA838" s="26"/>
      <c r="ADB838" s="26"/>
      <c r="ADC838" s="26"/>
      <c r="ADD838" s="26"/>
      <c r="ADE838" s="26"/>
      <c r="ADF838" s="26"/>
      <c r="ADG838" s="26"/>
      <c r="ADH838" s="26"/>
      <c r="ADI838" s="26"/>
      <c r="ADJ838" s="26"/>
      <c r="ADK838" s="26"/>
      <c r="ADL838" s="26"/>
      <c r="ADM838" s="26"/>
      <c r="ADN838" s="26"/>
      <c r="ADO838" s="26"/>
      <c r="ADP838" s="26"/>
      <c r="ADQ838" s="26"/>
      <c r="ADR838" s="26"/>
      <c r="ADS838" s="26"/>
      <c r="ADT838" s="26"/>
      <c r="ADU838" s="26"/>
      <c r="ADV838" s="26"/>
      <c r="ADW838" s="26"/>
      <c r="ADX838" s="26"/>
      <c r="ADY838" s="26"/>
      <c r="ADZ838" s="26"/>
      <c r="AEA838" s="26"/>
      <c r="AEB838" s="26"/>
      <c r="AEC838" s="26"/>
      <c r="AED838" s="26"/>
      <c r="AEE838" s="26"/>
      <c r="AEF838" s="26"/>
      <c r="AEG838" s="26"/>
      <c r="AEH838" s="26"/>
      <c r="AEI838" s="26"/>
      <c r="AEJ838" s="26"/>
      <c r="AEK838" s="26"/>
      <c r="AEL838" s="26"/>
      <c r="AEM838" s="26"/>
      <c r="AEN838" s="26"/>
      <c r="AEO838" s="26"/>
      <c r="AEP838" s="26"/>
      <c r="AEQ838" s="26"/>
      <c r="AER838" s="26"/>
      <c r="AES838" s="26"/>
      <c r="AET838" s="26"/>
      <c r="AEU838" s="26"/>
      <c r="AEV838" s="26"/>
      <c r="AEW838" s="26"/>
      <c r="AEX838" s="26"/>
      <c r="AEY838" s="26"/>
      <c r="AEZ838" s="26"/>
      <c r="AFA838" s="26"/>
      <c r="AFB838" s="26"/>
      <c r="AFC838" s="26"/>
      <c r="AFD838" s="26"/>
      <c r="AFE838" s="26"/>
      <c r="AFF838" s="26"/>
      <c r="AFG838" s="26"/>
      <c r="AFH838" s="26"/>
      <c r="AFI838" s="26"/>
      <c r="AFJ838" s="26"/>
      <c r="AFK838" s="26"/>
      <c r="AFL838" s="26"/>
      <c r="AFM838" s="26"/>
      <c r="AFN838" s="26"/>
      <c r="AFO838" s="26"/>
      <c r="AFP838" s="26"/>
      <c r="AFQ838" s="26"/>
      <c r="AFR838" s="26"/>
      <c r="AFS838" s="26"/>
      <c r="AFT838" s="26"/>
      <c r="AFU838" s="26"/>
      <c r="AFV838" s="26"/>
      <c r="AFW838" s="26"/>
      <c r="AFX838" s="26"/>
      <c r="AFY838" s="26"/>
      <c r="AFZ838" s="26"/>
      <c r="AGA838" s="26"/>
      <c r="AGB838" s="26"/>
      <c r="AGC838" s="26"/>
      <c r="AGD838" s="26"/>
      <c r="AGE838" s="26"/>
      <c r="AGF838" s="26"/>
      <c r="AGG838" s="26"/>
      <c r="AGH838" s="26"/>
      <c r="AGI838" s="26"/>
      <c r="AGJ838" s="26"/>
      <c r="AGK838" s="26"/>
      <c r="AGL838" s="26"/>
      <c r="AGM838" s="26"/>
      <c r="AGN838" s="26"/>
      <c r="AGO838" s="26"/>
    </row>
    <row r="839" spans="371:873" x14ac:dyDescent="0.25">
      <c r="NG839" s="26"/>
      <c r="NH839" s="26"/>
      <c r="NI839" s="26"/>
      <c r="NJ839" s="26"/>
      <c r="NK839" s="26"/>
      <c r="NL839" s="26"/>
      <c r="NM839" s="26"/>
      <c r="NN839" s="26"/>
      <c r="NO839" s="26"/>
      <c r="NP839" s="26"/>
      <c r="NQ839" s="26"/>
      <c r="NR839" s="26"/>
      <c r="NS839" s="26"/>
      <c r="NT839" s="26"/>
      <c r="NU839" s="26"/>
      <c r="NV839" s="26"/>
      <c r="NW839" s="26"/>
      <c r="NX839" s="26"/>
      <c r="NY839" s="26"/>
      <c r="NZ839" s="26"/>
      <c r="OA839" s="26"/>
      <c r="OB839" s="26"/>
      <c r="OC839" s="26"/>
      <c r="OD839" s="26"/>
      <c r="OE839" s="26"/>
      <c r="OF839" s="26"/>
      <c r="OG839" s="26"/>
      <c r="OH839" s="26"/>
      <c r="OI839" s="26"/>
      <c r="OJ839" s="26"/>
      <c r="OK839" s="26"/>
      <c r="OL839" s="26"/>
      <c r="OM839" s="26"/>
      <c r="ON839" s="26"/>
      <c r="OO839" s="26"/>
      <c r="OP839" s="26"/>
      <c r="OQ839" s="26"/>
      <c r="OR839" s="26"/>
      <c r="OS839" s="26"/>
      <c r="OT839" s="26"/>
      <c r="OU839" s="26"/>
      <c r="OV839" s="26"/>
      <c r="OW839" s="26"/>
      <c r="OX839" s="26"/>
      <c r="OY839" s="26"/>
      <c r="OZ839" s="26"/>
      <c r="PA839" s="26"/>
      <c r="PB839" s="26"/>
      <c r="PC839" s="26"/>
      <c r="PD839" s="26"/>
      <c r="PE839" s="26"/>
      <c r="PF839" s="26"/>
      <c r="PG839" s="26"/>
      <c r="PH839" s="26"/>
      <c r="PI839" s="26"/>
      <c r="PJ839" s="26"/>
      <c r="PK839" s="26"/>
      <c r="PL839" s="26"/>
      <c r="PM839" s="26"/>
      <c r="PN839" s="26"/>
      <c r="PO839" s="26"/>
      <c r="PP839" s="26"/>
      <c r="PQ839" s="26"/>
      <c r="PR839" s="26"/>
      <c r="PS839" s="26"/>
      <c r="PT839" s="26"/>
      <c r="PU839" s="26"/>
      <c r="PV839" s="26"/>
      <c r="PW839" s="26"/>
      <c r="PX839" s="26"/>
      <c r="PY839" s="26"/>
      <c r="PZ839" s="26"/>
      <c r="QA839" s="26"/>
      <c r="QB839" s="26"/>
      <c r="QC839" s="26"/>
      <c r="QD839" s="26"/>
      <c r="QE839" s="26"/>
      <c r="QF839" s="26"/>
      <c r="QG839" s="26"/>
      <c r="QH839" s="26"/>
      <c r="QI839" s="26"/>
      <c r="QJ839" s="26"/>
      <c r="QK839" s="26"/>
      <c r="QL839" s="26"/>
      <c r="QM839" s="26"/>
      <c r="QN839" s="26"/>
      <c r="QO839" s="26"/>
      <c r="QP839" s="26"/>
      <c r="QQ839" s="26"/>
      <c r="QR839" s="26"/>
      <c r="QS839" s="26"/>
      <c r="QT839" s="26"/>
      <c r="QU839" s="26"/>
      <c r="QV839" s="26"/>
      <c r="QW839" s="26"/>
      <c r="QX839" s="26"/>
      <c r="QY839" s="26"/>
      <c r="QZ839" s="26"/>
      <c r="RA839" s="26"/>
      <c r="RB839" s="26"/>
      <c r="RC839" s="26"/>
      <c r="RD839" s="26"/>
      <c r="RE839" s="26"/>
      <c r="RF839" s="26"/>
      <c r="RG839" s="26"/>
      <c r="RH839" s="26"/>
      <c r="RI839" s="26"/>
      <c r="RJ839" s="26"/>
      <c r="RK839" s="26"/>
      <c r="RL839" s="26"/>
      <c r="RM839" s="26"/>
      <c r="RN839" s="26"/>
      <c r="RO839" s="26"/>
      <c r="RP839" s="26"/>
      <c r="RQ839" s="26"/>
      <c r="RR839" s="26"/>
      <c r="RS839" s="26"/>
      <c r="RT839" s="26"/>
      <c r="RU839" s="26"/>
      <c r="RV839" s="26"/>
      <c r="RW839" s="26"/>
      <c r="RX839" s="26"/>
      <c r="RY839" s="26"/>
      <c r="RZ839" s="26"/>
      <c r="SA839" s="26"/>
      <c r="SB839" s="26"/>
      <c r="SC839" s="26"/>
      <c r="SD839" s="26"/>
      <c r="SE839" s="26"/>
      <c r="SF839" s="26"/>
      <c r="SG839" s="26"/>
      <c r="SH839" s="26"/>
      <c r="SI839" s="26"/>
      <c r="SJ839" s="26"/>
      <c r="SK839" s="26"/>
      <c r="SL839" s="26"/>
      <c r="SM839" s="26"/>
      <c r="SN839" s="26"/>
      <c r="SO839" s="26"/>
      <c r="SP839" s="26"/>
      <c r="AAV839" s="26"/>
      <c r="AAW839" s="26"/>
      <c r="AAX839" s="26"/>
      <c r="AAY839" s="26"/>
      <c r="AAZ839" s="26"/>
      <c r="ABA839" s="26"/>
      <c r="ABB839" s="26"/>
      <c r="ABC839" s="26"/>
      <c r="ABD839" s="26"/>
      <c r="ABE839" s="26"/>
      <c r="ABF839" s="26"/>
      <c r="ABG839" s="26"/>
      <c r="ABH839" s="26"/>
      <c r="ABI839" s="26"/>
      <c r="ABJ839" s="26"/>
      <c r="ABK839" s="26"/>
      <c r="ABL839" s="26"/>
      <c r="ABM839" s="26"/>
      <c r="ABN839" s="26"/>
      <c r="ABO839" s="26"/>
      <c r="ABP839" s="26"/>
      <c r="ABQ839" s="26"/>
      <c r="ABR839" s="26"/>
      <c r="ABS839" s="26"/>
      <c r="ABT839" s="26"/>
      <c r="ABU839" s="26"/>
      <c r="ABV839" s="26"/>
      <c r="ABW839" s="26"/>
      <c r="ABX839" s="26"/>
      <c r="ABY839" s="26"/>
      <c r="ABZ839" s="26"/>
      <c r="ACA839" s="26"/>
      <c r="ACB839" s="26"/>
      <c r="ACC839" s="26"/>
      <c r="ACD839" s="26"/>
      <c r="ACE839" s="26"/>
      <c r="ACF839" s="26"/>
      <c r="ACG839" s="26"/>
      <c r="ACH839" s="26"/>
      <c r="ACI839" s="26"/>
      <c r="ACJ839" s="26"/>
      <c r="ACK839" s="26"/>
      <c r="ACL839" s="26"/>
      <c r="ACM839" s="26"/>
      <c r="ACN839" s="26"/>
      <c r="ACO839" s="26"/>
      <c r="ACP839" s="26"/>
      <c r="ACQ839" s="26"/>
      <c r="ACR839" s="26"/>
      <c r="ACS839" s="26"/>
      <c r="ACT839" s="26"/>
      <c r="ACU839" s="26"/>
      <c r="ACV839" s="26"/>
      <c r="ACW839" s="26"/>
      <c r="ACX839" s="26"/>
      <c r="ACY839" s="26"/>
      <c r="ACZ839" s="26"/>
      <c r="ADA839" s="26"/>
      <c r="ADB839" s="26"/>
      <c r="ADC839" s="26"/>
      <c r="ADD839" s="26"/>
      <c r="ADE839" s="26"/>
      <c r="ADF839" s="26"/>
      <c r="ADG839" s="26"/>
      <c r="ADH839" s="26"/>
      <c r="ADI839" s="26"/>
      <c r="ADJ839" s="26"/>
      <c r="ADK839" s="26"/>
      <c r="ADL839" s="26"/>
      <c r="ADM839" s="26"/>
      <c r="ADN839" s="26"/>
      <c r="ADO839" s="26"/>
      <c r="ADP839" s="26"/>
      <c r="ADQ839" s="26"/>
      <c r="ADR839" s="26"/>
      <c r="ADS839" s="26"/>
      <c r="ADT839" s="26"/>
      <c r="ADU839" s="26"/>
      <c r="ADV839" s="26"/>
      <c r="ADW839" s="26"/>
      <c r="ADX839" s="26"/>
      <c r="ADY839" s="26"/>
      <c r="ADZ839" s="26"/>
      <c r="AEA839" s="26"/>
      <c r="AEB839" s="26"/>
      <c r="AEC839" s="26"/>
      <c r="AED839" s="26"/>
      <c r="AEE839" s="26"/>
      <c r="AEF839" s="26"/>
      <c r="AEG839" s="26"/>
      <c r="AEH839" s="26"/>
      <c r="AEI839" s="26"/>
      <c r="AEJ839" s="26"/>
      <c r="AEK839" s="26"/>
      <c r="AEL839" s="26"/>
      <c r="AEM839" s="26"/>
      <c r="AEN839" s="26"/>
      <c r="AEO839" s="26"/>
      <c r="AEP839" s="26"/>
      <c r="AEQ839" s="26"/>
      <c r="AER839" s="26"/>
      <c r="AES839" s="26"/>
      <c r="AET839" s="26"/>
      <c r="AEU839" s="26"/>
      <c r="AEV839" s="26"/>
      <c r="AEW839" s="26"/>
      <c r="AEX839" s="26"/>
      <c r="AEY839" s="26"/>
      <c r="AEZ839" s="26"/>
      <c r="AFA839" s="26"/>
      <c r="AFB839" s="26"/>
      <c r="AFC839" s="26"/>
      <c r="AFD839" s="26"/>
      <c r="AFE839" s="26"/>
      <c r="AFF839" s="26"/>
      <c r="AFG839" s="26"/>
      <c r="AFH839" s="26"/>
      <c r="AFI839" s="26"/>
      <c r="AFJ839" s="26"/>
      <c r="AFK839" s="26"/>
      <c r="AFL839" s="26"/>
      <c r="AFM839" s="26"/>
      <c r="AFN839" s="26"/>
      <c r="AFO839" s="26"/>
      <c r="AFP839" s="26"/>
      <c r="AFQ839" s="26"/>
      <c r="AFR839" s="26"/>
      <c r="AFS839" s="26"/>
      <c r="AFT839" s="26"/>
      <c r="AFU839" s="26"/>
      <c r="AFV839" s="26"/>
      <c r="AFW839" s="26"/>
      <c r="AFX839" s="26"/>
      <c r="AFY839" s="26"/>
      <c r="AFZ839" s="26"/>
      <c r="AGA839" s="26"/>
      <c r="AGB839" s="26"/>
      <c r="AGC839" s="26"/>
      <c r="AGD839" s="26"/>
      <c r="AGE839" s="26"/>
      <c r="AGF839" s="26"/>
      <c r="AGG839" s="26"/>
      <c r="AGH839" s="26"/>
      <c r="AGI839" s="26"/>
      <c r="AGJ839" s="26"/>
      <c r="AGK839" s="26"/>
      <c r="AGL839" s="26"/>
      <c r="AGM839" s="26"/>
      <c r="AGN839" s="26"/>
      <c r="AGO839" s="26"/>
    </row>
    <row r="840" spans="371:873" x14ac:dyDescent="0.25">
      <c r="NG840" s="26"/>
      <c r="NH840" s="26"/>
      <c r="NI840" s="26"/>
      <c r="NJ840" s="26"/>
      <c r="NK840" s="26"/>
      <c r="NL840" s="26"/>
      <c r="NM840" s="26"/>
      <c r="NN840" s="26"/>
      <c r="NO840" s="26"/>
      <c r="NP840" s="26"/>
      <c r="NQ840" s="26"/>
      <c r="NR840" s="26"/>
      <c r="NS840" s="26"/>
      <c r="NT840" s="26"/>
      <c r="NU840" s="26"/>
      <c r="NV840" s="26"/>
      <c r="NW840" s="26"/>
      <c r="NX840" s="26"/>
      <c r="NY840" s="26"/>
      <c r="NZ840" s="26"/>
      <c r="OA840" s="26"/>
      <c r="OB840" s="26"/>
      <c r="OC840" s="26"/>
      <c r="OD840" s="26"/>
      <c r="OE840" s="26"/>
      <c r="OF840" s="26"/>
      <c r="OG840" s="26"/>
      <c r="OH840" s="26"/>
      <c r="OI840" s="26"/>
      <c r="OJ840" s="26"/>
      <c r="OK840" s="26"/>
      <c r="OL840" s="26"/>
      <c r="OM840" s="26"/>
      <c r="ON840" s="26"/>
      <c r="OO840" s="26"/>
      <c r="OP840" s="26"/>
      <c r="OQ840" s="26"/>
      <c r="OR840" s="26"/>
      <c r="OS840" s="26"/>
      <c r="OT840" s="26"/>
      <c r="OU840" s="26"/>
      <c r="OV840" s="26"/>
      <c r="OW840" s="26"/>
      <c r="OX840" s="26"/>
      <c r="OY840" s="26"/>
      <c r="OZ840" s="26"/>
      <c r="PA840" s="26"/>
      <c r="PB840" s="26"/>
      <c r="PC840" s="26"/>
      <c r="PD840" s="26"/>
      <c r="PE840" s="26"/>
      <c r="PF840" s="26"/>
      <c r="PG840" s="26"/>
      <c r="PH840" s="26"/>
      <c r="PI840" s="26"/>
      <c r="PJ840" s="26"/>
      <c r="PK840" s="26"/>
      <c r="PL840" s="26"/>
      <c r="PM840" s="26"/>
      <c r="PN840" s="26"/>
      <c r="PO840" s="26"/>
      <c r="PP840" s="26"/>
      <c r="PQ840" s="26"/>
      <c r="PR840" s="26"/>
      <c r="PS840" s="26"/>
      <c r="PT840" s="26"/>
      <c r="PU840" s="26"/>
      <c r="PV840" s="26"/>
      <c r="PW840" s="26"/>
      <c r="PX840" s="26"/>
      <c r="PY840" s="26"/>
      <c r="PZ840" s="26"/>
      <c r="QA840" s="26"/>
      <c r="QB840" s="26"/>
      <c r="QC840" s="26"/>
      <c r="QD840" s="26"/>
      <c r="QE840" s="26"/>
      <c r="QF840" s="26"/>
      <c r="QG840" s="26"/>
      <c r="QH840" s="26"/>
      <c r="QI840" s="26"/>
      <c r="QJ840" s="26"/>
      <c r="QK840" s="26"/>
      <c r="QL840" s="26"/>
      <c r="QM840" s="26"/>
      <c r="QN840" s="26"/>
      <c r="QO840" s="26"/>
      <c r="QP840" s="26"/>
      <c r="QQ840" s="26"/>
      <c r="QR840" s="26"/>
      <c r="QS840" s="26"/>
      <c r="QT840" s="26"/>
      <c r="QU840" s="26"/>
      <c r="QV840" s="26"/>
      <c r="QW840" s="26"/>
      <c r="QX840" s="26"/>
      <c r="QY840" s="26"/>
      <c r="QZ840" s="26"/>
      <c r="RA840" s="26"/>
      <c r="RB840" s="26"/>
      <c r="RC840" s="26"/>
      <c r="RD840" s="26"/>
      <c r="RE840" s="26"/>
      <c r="RF840" s="26"/>
      <c r="RG840" s="26"/>
      <c r="RH840" s="26"/>
      <c r="RI840" s="26"/>
      <c r="RJ840" s="26"/>
      <c r="RK840" s="26"/>
      <c r="RL840" s="26"/>
      <c r="RM840" s="26"/>
      <c r="RN840" s="26"/>
      <c r="RO840" s="26"/>
      <c r="RP840" s="26"/>
      <c r="RQ840" s="26"/>
      <c r="RR840" s="26"/>
      <c r="RS840" s="26"/>
      <c r="RT840" s="26"/>
      <c r="RU840" s="26"/>
      <c r="RV840" s="26"/>
      <c r="RW840" s="26"/>
      <c r="RX840" s="26"/>
      <c r="RY840" s="26"/>
      <c r="RZ840" s="26"/>
      <c r="SA840" s="26"/>
      <c r="SB840" s="26"/>
      <c r="SC840" s="26"/>
      <c r="SD840" s="26"/>
      <c r="SE840" s="26"/>
      <c r="SF840" s="26"/>
      <c r="SG840" s="26"/>
      <c r="SH840" s="26"/>
      <c r="SI840" s="26"/>
      <c r="SJ840" s="26"/>
      <c r="SK840" s="26"/>
      <c r="SL840" s="26"/>
      <c r="SM840" s="26"/>
      <c r="SN840" s="26"/>
      <c r="SO840" s="26"/>
      <c r="SP840" s="26"/>
      <c r="AAV840" s="26"/>
      <c r="AAW840" s="26"/>
      <c r="AAX840" s="26"/>
      <c r="AAY840" s="26"/>
      <c r="AAZ840" s="26"/>
      <c r="ABA840" s="26"/>
      <c r="ABB840" s="26"/>
      <c r="ABC840" s="26"/>
      <c r="ABD840" s="26"/>
      <c r="ABE840" s="26"/>
      <c r="ABF840" s="26"/>
      <c r="ABG840" s="26"/>
      <c r="ABH840" s="26"/>
      <c r="ABI840" s="26"/>
      <c r="ABJ840" s="26"/>
      <c r="ABK840" s="26"/>
      <c r="ABL840" s="26"/>
      <c r="ABM840" s="26"/>
      <c r="ABN840" s="26"/>
      <c r="ABO840" s="26"/>
      <c r="ABP840" s="26"/>
      <c r="ABQ840" s="26"/>
      <c r="ABR840" s="26"/>
      <c r="ABS840" s="26"/>
      <c r="ABT840" s="26"/>
      <c r="ABU840" s="26"/>
      <c r="ABV840" s="26"/>
      <c r="ABW840" s="26"/>
      <c r="ABX840" s="26"/>
      <c r="ABY840" s="26"/>
      <c r="ABZ840" s="26"/>
      <c r="ACA840" s="26"/>
      <c r="ACB840" s="26"/>
      <c r="ACC840" s="26"/>
      <c r="ACD840" s="26"/>
      <c r="ACE840" s="26"/>
      <c r="ACF840" s="26"/>
      <c r="ACG840" s="26"/>
      <c r="ACH840" s="26"/>
      <c r="ACI840" s="26"/>
      <c r="ACJ840" s="26"/>
      <c r="ACK840" s="26"/>
      <c r="ACL840" s="26"/>
      <c r="ACM840" s="26"/>
      <c r="ACN840" s="26"/>
      <c r="ACO840" s="26"/>
      <c r="ACP840" s="26"/>
      <c r="ACQ840" s="26"/>
      <c r="ACR840" s="26"/>
      <c r="ACS840" s="26"/>
      <c r="ACT840" s="26"/>
      <c r="ACU840" s="26"/>
      <c r="ACV840" s="26"/>
      <c r="ACW840" s="26"/>
      <c r="ACX840" s="26"/>
      <c r="ACY840" s="26"/>
      <c r="ACZ840" s="26"/>
      <c r="ADA840" s="26"/>
      <c r="ADB840" s="26"/>
      <c r="ADC840" s="26"/>
      <c r="ADD840" s="26"/>
      <c r="ADE840" s="26"/>
      <c r="ADF840" s="26"/>
      <c r="ADG840" s="26"/>
      <c r="ADH840" s="26"/>
      <c r="ADI840" s="26"/>
      <c r="ADJ840" s="26"/>
      <c r="ADK840" s="26"/>
      <c r="ADL840" s="26"/>
      <c r="ADM840" s="26"/>
      <c r="ADN840" s="26"/>
      <c r="ADO840" s="26"/>
      <c r="ADP840" s="26"/>
      <c r="ADQ840" s="26"/>
      <c r="ADR840" s="26"/>
      <c r="ADS840" s="26"/>
      <c r="ADT840" s="26"/>
      <c r="ADU840" s="26"/>
      <c r="ADV840" s="26"/>
      <c r="ADW840" s="26"/>
      <c r="ADX840" s="26"/>
      <c r="ADY840" s="26"/>
      <c r="ADZ840" s="26"/>
      <c r="AEA840" s="26"/>
      <c r="AEB840" s="26"/>
      <c r="AEC840" s="26"/>
      <c r="AED840" s="26"/>
      <c r="AEE840" s="26"/>
      <c r="AEF840" s="26"/>
      <c r="AEG840" s="26"/>
      <c r="AEH840" s="26"/>
      <c r="AEI840" s="26"/>
      <c r="AEJ840" s="26"/>
      <c r="AEK840" s="26"/>
      <c r="AEL840" s="26"/>
      <c r="AEM840" s="26"/>
      <c r="AEN840" s="26"/>
      <c r="AEO840" s="26"/>
      <c r="AEP840" s="26"/>
      <c r="AEQ840" s="26"/>
      <c r="AER840" s="26"/>
      <c r="AES840" s="26"/>
      <c r="AET840" s="26"/>
      <c r="AEU840" s="26"/>
      <c r="AEV840" s="26"/>
      <c r="AEW840" s="26"/>
      <c r="AEX840" s="26"/>
      <c r="AEY840" s="26"/>
      <c r="AEZ840" s="26"/>
      <c r="AFA840" s="26"/>
      <c r="AFB840" s="26"/>
      <c r="AFC840" s="26"/>
      <c r="AFD840" s="26"/>
      <c r="AFE840" s="26"/>
      <c r="AFF840" s="26"/>
      <c r="AFG840" s="26"/>
      <c r="AFH840" s="26"/>
      <c r="AFI840" s="26"/>
      <c r="AFJ840" s="26"/>
      <c r="AFK840" s="26"/>
      <c r="AFL840" s="26"/>
      <c r="AFM840" s="26"/>
      <c r="AFN840" s="26"/>
      <c r="AFO840" s="26"/>
      <c r="AFP840" s="26"/>
      <c r="AFQ840" s="26"/>
      <c r="AFR840" s="26"/>
      <c r="AFS840" s="26"/>
      <c r="AFT840" s="26"/>
      <c r="AFU840" s="26"/>
      <c r="AFV840" s="26"/>
      <c r="AFW840" s="26"/>
      <c r="AFX840" s="26"/>
      <c r="AFY840" s="26"/>
      <c r="AFZ840" s="26"/>
      <c r="AGA840" s="26"/>
      <c r="AGB840" s="26"/>
      <c r="AGC840" s="26"/>
      <c r="AGD840" s="26"/>
      <c r="AGE840" s="26"/>
      <c r="AGF840" s="26"/>
      <c r="AGG840" s="26"/>
      <c r="AGH840" s="26"/>
      <c r="AGI840" s="26"/>
      <c r="AGJ840" s="26"/>
      <c r="AGK840" s="26"/>
      <c r="AGL840" s="26"/>
      <c r="AGM840" s="26"/>
      <c r="AGN840" s="26"/>
      <c r="AGO840" s="26"/>
    </row>
    <row r="841" spans="371:873" x14ac:dyDescent="0.25">
      <c r="NG841" s="26"/>
      <c r="NH841" s="26"/>
      <c r="NI841" s="26"/>
      <c r="NJ841" s="26"/>
      <c r="NK841" s="26"/>
      <c r="NL841" s="26"/>
      <c r="NM841" s="26"/>
      <c r="NN841" s="26"/>
      <c r="NO841" s="26"/>
      <c r="NP841" s="26"/>
      <c r="NQ841" s="26"/>
      <c r="NR841" s="26"/>
      <c r="NS841" s="26"/>
      <c r="NT841" s="26"/>
      <c r="NU841" s="26"/>
      <c r="NV841" s="26"/>
      <c r="NW841" s="26"/>
      <c r="NX841" s="26"/>
      <c r="NY841" s="26"/>
      <c r="NZ841" s="26"/>
      <c r="OA841" s="26"/>
      <c r="OB841" s="26"/>
      <c r="OC841" s="26"/>
      <c r="OD841" s="26"/>
      <c r="OE841" s="26"/>
      <c r="OF841" s="26"/>
      <c r="OG841" s="26"/>
      <c r="OH841" s="26"/>
      <c r="OI841" s="26"/>
      <c r="OJ841" s="26"/>
      <c r="OK841" s="26"/>
      <c r="OL841" s="26"/>
      <c r="OM841" s="26"/>
      <c r="ON841" s="26"/>
      <c r="OO841" s="26"/>
      <c r="OP841" s="26"/>
      <c r="OQ841" s="26"/>
      <c r="OR841" s="26"/>
      <c r="OS841" s="26"/>
      <c r="OT841" s="26"/>
      <c r="OU841" s="26"/>
      <c r="OV841" s="26"/>
      <c r="OW841" s="26"/>
      <c r="OX841" s="26"/>
      <c r="OY841" s="26"/>
      <c r="OZ841" s="26"/>
      <c r="PA841" s="26"/>
      <c r="PB841" s="26"/>
      <c r="PC841" s="26"/>
      <c r="PD841" s="26"/>
      <c r="PE841" s="26"/>
      <c r="PF841" s="26"/>
      <c r="PG841" s="26"/>
      <c r="PH841" s="26"/>
      <c r="PI841" s="26"/>
      <c r="PJ841" s="26"/>
      <c r="PK841" s="26"/>
      <c r="PL841" s="26"/>
      <c r="PM841" s="26"/>
      <c r="PN841" s="26"/>
      <c r="PO841" s="26"/>
      <c r="PP841" s="26"/>
      <c r="PQ841" s="26"/>
      <c r="PR841" s="26"/>
      <c r="PS841" s="26"/>
      <c r="PT841" s="26"/>
      <c r="PU841" s="26"/>
      <c r="PV841" s="26"/>
      <c r="PW841" s="26"/>
      <c r="PX841" s="26"/>
      <c r="PY841" s="26"/>
      <c r="PZ841" s="26"/>
      <c r="QA841" s="26"/>
      <c r="QB841" s="26"/>
      <c r="QC841" s="26"/>
      <c r="QD841" s="26"/>
      <c r="QE841" s="26"/>
      <c r="QF841" s="26"/>
      <c r="QG841" s="26"/>
      <c r="QH841" s="26"/>
      <c r="QI841" s="26"/>
      <c r="QJ841" s="26"/>
      <c r="QK841" s="26"/>
      <c r="QL841" s="26"/>
      <c r="QM841" s="26"/>
      <c r="QN841" s="26"/>
      <c r="QO841" s="26"/>
      <c r="QP841" s="26"/>
      <c r="QQ841" s="26"/>
      <c r="QR841" s="26"/>
      <c r="QS841" s="26"/>
      <c r="QT841" s="26"/>
      <c r="QU841" s="26"/>
      <c r="QV841" s="26"/>
      <c r="QW841" s="26"/>
      <c r="QX841" s="26"/>
      <c r="QY841" s="26"/>
      <c r="QZ841" s="26"/>
      <c r="RA841" s="26"/>
      <c r="RB841" s="26"/>
      <c r="RC841" s="26"/>
      <c r="RD841" s="26"/>
      <c r="RE841" s="26"/>
      <c r="RF841" s="26"/>
      <c r="RG841" s="26"/>
      <c r="RH841" s="26"/>
      <c r="RI841" s="26"/>
      <c r="RJ841" s="26"/>
      <c r="RK841" s="26"/>
      <c r="RL841" s="26"/>
      <c r="RM841" s="26"/>
      <c r="RN841" s="26"/>
      <c r="RO841" s="26"/>
      <c r="RP841" s="26"/>
      <c r="RQ841" s="26"/>
      <c r="RR841" s="26"/>
      <c r="RS841" s="26"/>
      <c r="RT841" s="26"/>
      <c r="RU841" s="26"/>
      <c r="RV841" s="26"/>
      <c r="RW841" s="26"/>
      <c r="RX841" s="26"/>
      <c r="RY841" s="26"/>
      <c r="RZ841" s="26"/>
      <c r="SA841" s="26"/>
      <c r="SB841" s="26"/>
      <c r="SC841" s="26"/>
      <c r="SD841" s="26"/>
      <c r="SE841" s="26"/>
      <c r="SF841" s="26"/>
      <c r="SG841" s="26"/>
      <c r="SH841" s="26"/>
      <c r="SI841" s="26"/>
      <c r="SJ841" s="26"/>
      <c r="SK841" s="26"/>
      <c r="SL841" s="26"/>
      <c r="SM841" s="26"/>
      <c r="SN841" s="26"/>
      <c r="SO841" s="26"/>
      <c r="SP841" s="26"/>
      <c r="AAV841" s="26"/>
      <c r="AAW841" s="26"/>
      <c r="AAX841" s="26"/>
      <c r="AAY841" s="26"/>
      <c r="AAZ841" s="26"/>
      <c r="ABA841" s="26"/>
      <c r="ABB841" s="26"/>
      <c r="ABC841" s="26"/>
      <c r="ABD841" s="26"/>
      <c r="ABE841" s="26"/>
      <c r="ABF841" s="26"/>
      <c r="ABG841" s="26"/>
      <c r="ABH841" s="26"/>
      <c r="ABI841" s="26"/>
      <c r="ABJ841" s="26"/>
      <c r="ABK841" s="26"/>
      <c r="ABL841" s="26"/>
      <c r="ABM841" s="26"/>
      <c r="ABN841" s="26"/>
      <c r="ABO841" s="26"/>
      <c r="ABP841" s="26"/>
      <c r="ABQ841" s="26"/>
      <c r="ABR841" s="26"/>
      <c r="ABS841" s="26"/>
      <c r="ABT841" s="26"/>
      <c r="ABU841" s="26"/>
      <c r="ABV841" s="26"/>
      <c r="ABW841" s="26"/>
      <c r="ABX841" s="26"/>
      <c r="ABY841" s="26"/>
      <c r="ABZ841" s="26"/>
      <c r="ACA841" s="26"/>
      <c r="ACB841" s="26"/>
      <c r="ACC841" s="26"/>
      <c r="ACD841" s="26"/>
      <c r="ACE841" s="26"/>
      <c r="ACF841" s="26"/>
      <c r="ACG841" s="26"/>
      <c r="ACH841" s="26"/>
      <c r="ACI841" s="26"/>
      <c r="ACJ841" s="26"/>
      <c r="ACK841" s="26"/>
      <c r="ACL841" s="26"/>
      <c r="ACM841" s="26"/>
      <c r="ACN841" s="26"/>
      <c r="ACO841" s="26"/>
      <c r="ACP841" s="26"/>
      <c r="ACQ841" s="26"/>
      <c r="ACR841" s="26"/>
      <c r="ACS841" s="26"/>
      <c r="ACT841" s="26"/>
      <c r="ACU841" s="26"/>
      <c r="ACV841" s="26"/>
      <c r="ACW841" s="26"/>
      <c r="ACX841" s="26"/>
      <c r="ACY841" s="26"/>
      <c r="ACZ841" s="26"/>
      <c r="ADA841" s="26"/>
      <c r="ADB841" s="26"/>
      <c r="ADC841" s="26"/>
      <c r="ADD841" s="26"/>
      <c r="ADE841" s="26"/>
      <c r="ADF841" s="26"/>
      <c r="ADG841" s="26"/>
      <c r="ADH841" s="26"/>
      <c r="ADI841" s="26"/>
      <c r="ADJ841" s="26"/>
      <c r="ADK841" s="26"/>
      <c r="ADL841" s="26"/>
      <c r="ADM841" s="26"/>
      <c r="ADN841" s="26"/>
      <c r="ADO841" s="26"/>
      <c r="ADP841" s="26"/>
      <c r="ADQ841" s="26"/>
      <c r="ADR841" s="26"/>
      <c r="ADS841" s="26"/>
      <c r="ADT841" s="26"/>
      <c r="ADU841" s="26"/>
      <c r="ADV841" s="26"/>
      <c r="ADW841" s="26"/>
      <c r="ADX841" s="26"/>
      <c r="ADY841" s="26"/>
      <c r="ADZ841" s="26"/>
      <c r="AEA841" s="26"/>
      <c r="AEB841" s="26"/>
      <c r="AEC841" s="26"/>
      <c r="AED841" s="26"/>
      <c r="AEE841" s="26"/>
      <c r="AEF841" s="26"/>
      <c r="AEG841" s="26"/>
      <c r="AEH841" s="26"/>
      <c r="AEI841" s="26"/>
      <c r="AEJ841" s="26"/>
      <c r="AEK841" s="26"/>
      <c r="AEL841" s="26"/>
      <c r="AEM841" s="26"/>
      <c r="AEN841" s="26"/>
      <c r="AEO841" s="26"/>
      <c r="AEP841" s="26"/>
      <c r="AEQ841" s="26"/>
      <c r="AER841" s="26"/>
      <c r="AES841" s="26"/>
      <c r="AET841" s="26"/>
      <c r="AEU841" s="26"/>
      <c r="AEV841" s="26"/>
      <c r="AEW841" s="26"/>
      <c r="AEX841" s="26"/>
      <c r="AEY841" s="26"/>
      <c r="AEZ841" s="26"/>
      <c r="AFA841" s="26"/>
      <c r="AFB841" s="26"/>
      <c r="AFC841" s="26"/>
      <c r="AFD841" s="26"/>
      <c r="AFE841" s="26"/>
      <c r="AFF841" s="26"/>
      <c r="AFG841" s="26"/>
      <c r="AFH841" s="26"/>
      <c r="AFI841" s="26"/>
      <c r="AFJ841" s="26"/>
      <c r="AFK841" s="26"/>
      <c r="AFL841" s="26"/>
      <c r="AFM841" s="26"/>
      <c r="AFN841" s="26"/>
      <c r="AFO841" s="26"/>
      <c r="AFP841" s="26"/>
      <c r="AFQ841" s="26"/>
      <c r="AFR841" s="26"/>
      <c r="AFS841" s="26"/>
      <c r="AFT841" s="26"/>
      <c r="AFU841" s="26"/>
      <c r="AFV841" s="26"/>
      <c r="AFW841" s="26"/>
      <c r="AFX841" s="26"/>
      <c r="AFY841" s="26"/>
      <c r="AFZ841" s="26"/>
      <c r="AGA841" s="26"/>
      <c r="AGB841" s="26"/>
      <c r="AGC841" s="26"/>
      <c r="AGD841" s="26"/>
      <c r="AGE841" s="26"/>
      <c r="AGF841" s="26"/>
      <c r="AGG841" s="26"/>
      <c r="AGH841" s="26"/>
      <c r="AGI841" s="26"/>
      <c r="AGJ841" s="26"/>
      <c r="AGK841" s="26"/>
      <c r="AGL841" s="26"/>
      <c r="AGM841" s="26"/>
      <c r="AGN841" s="26"/>
      <c r="AGO841" s="26"/>
    </row>
    <row r="842" spans="371:873" x14ac:dyDescent="0.25">
      <c r="NG842" s="26"/>
      <c r="NH842" s="26"/>
      <c r="NI842" s="26"/>
      <c r="NJ842" s="26"/>
      <c r="NK842" s="26"/>
      <c r="NL842" s="26"/>
      <c r="NM842" s="26"/>
      <c r="NN842" s="26"/>
      <c r="NO842" s="26"/>
      <c r="NP842" s="26"/>
      <c r="NQ842" s="26"/>
      <c r="NR842" s="26"/>
      <c r="NS842" s="26"/>
      <c r="NT842" s="26"/>
      <c r="NU842" s="26"/>
      <c r="NV842" s="26"/>
      <c r="NW842" s="26"/>
      <c r="NX842" s="26"/>
      <c r="NY842" s="26"/>
      <c r="NZ842" s="26"/>
      <c r="OA842" s="26"/>
      <c r="OB842" s="26"/>
      <c r="OC842" s="26"/>
      <c r="OD842" s="26"/>
      <c r="OE842" s="26"/>
      <c r="OF842" s="26"/>
      <c r="OG842" s="26"/>
      <c r="OH842" s="26"/>
      <c r="OI842" s="26"/>
      <c r="OJ842" s="26"/>
      <c r="OK842" s="26"/>
      <c r="OL842" s="26"/>
      <c r="OM842" s="26"/>
      <c r="ON842" s="26"/>
      <c r="OO842" s="26"/>
      <c r="OP842" s="26"/>
      <c r="OQ842" s="26"/>
      <c r="OR842" s="26"/>
      <c r="OS842" s="26"/>
      <c r="OT842" s="26"/>
      <c r="OU842" s="26"/>
      <c r="OV842" s="26"/>
      <c r="OW842" s="26"/>
      <c r="OX842" s="26"/>
      <c r="OY842" s="26"/>
      <c r="OZ842" s="26"/>
      <c r="PA842" s="26"/>
      <c r="PB842" s="26"/>
      <c r="PC842" s="26"/>
      <c r="PD842" s="26"/>
      <c r="PE842" s="26"/>
      <c r="PF842" s="26"/>
      <c r="PG842" s="26"/>
      <c r="PH842" s="26"/>
      <c r="PI842" s="26"/>
      <c r="PJ842" s="26"/>
      <c r="PK842" s="26"/>
      <c r="PL842" s="26"/>
      <c r="PM842" s="26"/>
      <c r="PN842" s="26"/>
      <c r="PO842" s="26"/>
      <c r="PP842" s="26"/>
      <c r="PQ842" s="26"/>
      <c r="PR842" s="26"/>
      <c r="PS842" s="26"/>
      <c r="PT842" s="26"/>
      <c r="PU842" s="26"/>
      <c r="PV842" s="26"/>
      <c r="PW842" s="26"/>
      <c r="PX842" s="26"/>
      <c r="PY842" s="26"/>
      <c r="PZ842" s="26"/>
      <c r="QA842" s="26"/>
      <c r="QB842" s="26"/>
      <c r="QC842" s="26"/>
      <c r="QD842" s="26"/>
      <c r="QE842" s="26"/>
      <c r="QF842" s="26"/>
      <c r="QG842" s="26"/>
      <c r="QH842" s="26"/>
      <c r="QI842" s="26"/>
      <c r="QJ842" s="26"/>
      <c r="QK842" s="26"/>
      <c r="QL842" s="26"/>
      <c r="QM842" s="26"/>
      <c r="QN842" s="26"/>
      <c r="QO842" s="26"/>
      <c r="QP842" s="26"/>
      <c r="QQ842" s="26"/>
      <c r="QR842" s="26"/>
      <c r="QS842" s="26"/>
      <c r="QT842" s="26"/>
      <c r="QU842" s="26"/>
      <c r="QV842" s="26"/>
      <c r="QW842" s="26"/>
      <c r="QX842" s="26"/>
      <c r="QY842" s="26"/>
      <c r="QZ842" s="26"/>
      <c r="RA842" s="26"/>
      <c r="RB842" s="26"/>
      <c r="RC842" s="26"/>
      <c r="RD842" s="26"/>
      <c r="RE842" s="26"/>
      <c r="RF842" s="26"/>
      <c r="RG842" s="26"/>
      <c r="RH842" s="26"/>
      <c r="RI842" s="26"/>
      <c r="RJ842" s="26"/>
      <c r="RK842" s="26"/>
      <c r="RL842" s="26"/>
      <c r="RM842" s="26"/>
      <c r="RN842" s="26"/>
      <c r="RO842" s="26"/>
      <c r="RP842" s="26"/>
      <c r="RQ842" s="26"/>
      <c r="RR842" s="26"/>
      <c r="RS842" s="26"/>
      <c r="RT842" s="26"/>
      <c r="RU842" s="26"/>
      <c r="RV842" s="26"/>
      <c r="RW842" s="26"/>
      <c r="RX842" s="26"/>
      <c r="RY842" s="26"/>
      <c r="RZ842" s="26"/>
      <c r="SA842" s="26"/>
      <c r="SB842" s="26"/>
      <c r="SC842" s="26"/>
      <c r="SD842" s="26"/>
      <c r="SE842" s="26"/>
      <c r="SF842" s="26"/>
      <c r="SG842" s="26"/>
      <c r="SH842" s="26"/>
      <c r="SI842" s="26"/>
      <c r="SJ842" s="26"/>
      <c r="SK842" s="26"/>
      <c r="SL842" s="26"/>
      <c r="SM842" s="26"/>
      <c r="SN842" s="26"/>
      <c r="SO842" s="26"/>
      <c r="SP842" s="26"/>
      <c r="AAV842" s="26"/>
      <c r="AAW842" s="26"/>
      <c r="AAX842" s="26"/>
      <c r="AAY842" s="26"/>
      <c r="AAZ842" s="26"/>
      <c r="ABA842" s="26"/>
      <c r="ABB842" s="26"/>
      <c r="ABC842" s="26"/>
      <c r="ABD842" s="26"/>
      <c r="ABE842" s="26"/>
      <c r="ABF842" s="26"/>
      <c r="ABG842" s="26"/>
      <c r="ABH842" s="26"/>
      <c r="ABI842" s="26"/>
      <c r="ABJ842" s="26"/>
      <c r="ABK842" s="26"/>
      <c r="ABL842" s="26"/>
      <c r="ABM842" s="26"/>
      <c r="ABN842" s="26"/>
      <c r="ABO842" s="26"/>
      <c r="ABP842" s="26"/>
      <c r="ABQ842" s="26"/>
      <c r="ABR842" s="26"/>
      <c r="ABS842" s="26"/>
      <c r="ABT842" s="26"/>
      <c r="ABU842" s="26"/>
      <c r="ABV842" s="26"/>
      <c r="ABW842" s="26"/>
      <c r="ABX842" s="26"/>
      <c r="ABY842" s="26"/>
      <c r="ABZ842" s="26"/>
      <c r="ACA842" s="26"/>
      <c r="ACB842" s="26"/>
      <c r="ACC842" s="26"/>
      <c r="ACD842" s="26"/>
      <c r="ACE842" s="26"/>
      <c r="ACF842" s="26"/>
      <c r="ACG842" s="26"/>
      <c r="ACH842" s="26"/>
      <c r="ACI842" s="26"/>
      <c r="ACJ842" s="26"/>
      <c r="ACK842" s="26"/>
      <c r="ACL842" s="26"/>
      <c r="ACM842" s="26"/>
      <c r="ACN842" s="26"/>
      <c r="ACO842" s="26"/>
      <c r="ACP842" s="26"/>
      <c r="ACQ842" s="26"/>
      <c r="ACR842" s="26"/>
      <c r="ACS842" s="26"/>
      <c r="ACT842" s="26"/>
      <c r="ACU842" s="26"/>
      <c r="ACV842" s="26"/>
      <c r="ACW842" s="26"/>
      <c r="ACX842" s="26"/>
      <c r="ACY842" s="26"/>
      <c r="ACZ842" s="26"/>
      <c r="ADA842" s="26"/>
      <c r="ADB842" s="26"/>
      <c r="ADC842" s="26"/>
      <c r="ADD842" s="26"/>
      <c r="ADE842" s="26"/>
      <c r="ADF842" s="26"/>
      <c r="ADG842" s="26"/>
      <c r="ADH842" s="26"/>
      <c r="ADI842" s="26"/>
      <c r="ADJ842" s="26"/>
      <c r="ADK842" s="26"/>
      <c r="ADL842" s="26"/>
      <c r="ADM842" s="26"/>
      <c r="ADN842" s="26"/>
      <c r="ADO842" s="26"/>
      <c r="ADP842" s="26"/>
      <c r="ADQ842" s="26"/>
      <c r="ADR842" s="26"/>
      <c r="ADS842" s="26"/>
      <c r="ADT842" s="26"/>
      <c r="ADU842" s="26"/>
      <c r="ADV842" s="26"/>
      <c r="ADW842" s="26"/>
      <c r="ADX842" s="26"/>
      <c r="ADY842" s="26"/>
      <c r="ADZ842" s="26"/>
      <c r="AEA842" s="26"/>
      <c r="AEB842" s="26"/>
      <c r="AEC842" s="26"/>
      <c r="AED842" s="26"/>
      <c r="AEE842" s="26"/>
      <c r="AEF842" s="26"/>
      <c r="AEG842" s="26"/>
      <c r="AEH842" s="26"/>
      <c r="AEI842" s="26"/>
      <c r="AEJ842" s="26"/>
      <c r="AEK842" s="26"/>
      <c r="AEL842" s="26"/>
      <c r="AEM842" s="26"/>
      <c r="AEN842" s="26"/>
      <c r="AEO842" s="26"/>
      <c r="AEP842" s="26"/>
      <c r="AEQ842" s="26"/>
      <c r="AER842" s="26"/>
      <c r="AES842" s="26"/>
      <c r="AET842" s="26"/>
      <c r="AEU842" s="26"/>
      <c r="AEV842" s="26"/>
      <c r="AEW842" s="26"/>
      <c r="AEX842" s="26"/>
      <c r="AEY842" s="26"/>
      <c r="AEZ842" s="26"/>
      <c r="AFA842" s="26"/>
      <c r="AFB842" s="26"/>
      <c r="AFC842" s="26"/>
      <c r="AFD842" s="26"/>
      <c r="AFE842" s="26"/>
      <c r="AFF842" s="26"/>
      <c r="AFG842" s="26"/>
      <c r="AFH842" s="26"/>
      <c r="AFI842" s="26"/>
      <c r="AFJ842" s="26"/>
      <c r="AFK842" s="26"/>
      <c r="AFL842" s="26"/>
      <c r="AFM842" s="26"/>
      <c r="AFN842" s="26"/>
      <c r="AFO842" s="26"/>
      <c r="AFP842" s="26"/>
      <c r="AFQ842" s="26"/>
      <c r="AFR842" s="26"/>
      <c r="AFS842" s="26"/>
      <c r="AFT842" s="26"/>
      <c r="AFU842" s="26"/>
      <c r="AFV842" s="26"/>
      <c r="AFW842" s="26"/>
      <c r="AFX842" s="26"/>
      <c r="AFY842" s="26"/>
      <c r="AFZ842" s="26"/>
      <c r="AGA842" s="26"/>
      <c r="AGB842" s="26"/>
      <c r="AGC842" s="26"/>
      <c r="AGD842" s="26"/>
      <c r="AGE842" s="26"/>
      <c r="AGF842" s="26"/>
      <c r="AGG842" s="26"/>
      <c r="AGH842" s="26"/>
      <c r="AGI842" s="26"/>
      <c r="AGJ842" s="26"/>
      <c r="AGK842" s="26"/>
      <c r="AGL842" s="26"/>
      <c r="AGM842" s="26"/>
      <c r="AGN842" s="26"/>
      <c r="AGO842" s="26"/>
    </row>
    <row r="843" spans="371:873" x14ac:dyDescent="0.25">
      <c r="NG843" s="26"/>
      <c r="NH843" s="26"/>
      <c r="NI843" s="26"/>
      <c r="NJ843" s="26"/>
      <c r="NK843" s="26"/>
      <c r="NL843" s="26"/>
      <c r="NM843" s="26"/>
      <c r="NN843" s="26"/>
      <c r="NO843" s="26"/>
      <c r="NP843" s="26"/>
      <c r="NQ843" s="26"/>
      <c r="NR843" s="26"/>
      <c r="NS843" s="26"/>
      <c r="NT843" s="26"/>
      <c r="NU843" s="26"/>
      <c r="NV843" s="26"/>
      <c r="NW843" s="26"/>
      <c r="NX843" s="26"/>
      <c r="NY843" s="26"/>
      <c r="NZ843" s="26"/>
      <c r="OA843" s="26"/>
      <c r="OB843" s="26"/>
      <c r="OC843" s="26"/>
      <c r="OD843" s="26"/>
      <c r="OE843" s="26"/>
      <c r="OF843" s="26"/>
      <c r="OG843" s="26"/>
      <c r="OH843" s="26"/>
      <c r="OI843" s="26"/>
      <c r="OJ843" s="26"/>
      <c r="OK843" s="26"/>
      <c r="OL843" s="26"/>
      <c r="OM843" s="26"/>
      <c r="ON843" s="26"/>
      <c r="OO843" s="26"/>
      <c r="OP843" s="26"/>
      <c r="OQ843" s="26"/>
      <c r="OR843" s="26"/>
      <c r="OS843" s="26"/>
      <c r="OT843" s="26"/>
      <c r="OU843" s="26"/>
      <c r="OV843" s="26"/>
      <c r="OW843" s="26"/>
      <c r="OX843" s="26"/>
      <c r="OY843" s="26"/>
      <c r="OZ843" s="26"/>
      <c r="PA843" s="26"/>
      <c r="PB843" s="26"/>
      <c r="PC843" s="26"/>
      <c r="PD843" s="26"/>
      <c r="PE843" s="26"/>
      <c r="PF843" s="26"/>
      <c r="PG843" s="26"/>
      <c r="PH843" s="26"/>
      <c r="PI843" s="26"/>
      <c r="PJ843" s="26"/>
      <c r="PK843" s="26"/>
      <c r="PL843" s="26"/>
      <c r="PM843" s="26"/>
      <c r="PN843" s="26"/>
      <c r="PO843" s="26"/>
      <c r="PP843" s="26"/>
      <c r="PQ843" s="26"/>
      <c r="PR843" s="26"/>
      <c r="PS843" s="26"/>
      <c r="PT843" s="26"/>
      <c r="PU843" s="26"/>
      <c r="PV843" s="26"/>
      <c r="PW843" s="26"/>
      <c r="PX843" s="26"/>
      <c r="PY843" s="26"/>
      <c r="PZ843" s="26"/>
      <c r="QA843" s="26"/>
      <c r="QB843" s="26"/>
      <c r="QC843" s="26"/>
      <c r="QD843" s="26"/>
      <c r="QE843" s="26"/>
      <c r="QF843" s="26"/>
      <c r="QG843" s="26"/>
      <c r="QH843" s="26"/>
      <c r="QI843" s="26"/>
      <c r="QJ843" s="26"/>
      <c r="QK843" s="26"/>
      <c r="QL843" s="26"/>
      <c r="QM843" s="26"/>
      <c r="QN843" s="26"/>
      <c r="QO843" s="26"/>
      <c r="QP843" s="26"/>
      <c r="QQ843" s="26"/>
      <c r="QR843" s="26"/>
      <c r="QS843" s="26"/>
      <c r="QT843" s="26"/>
      <c r="QU843" s="26"/>
      <c r="QV843" s="26"/>
      <c r="QW843" s="26"/>
      <c r="QX843" s="26"/>
      <c r="QY843" s="26"/>
      <c r="QZ843" s="26"/>
      <c r="RA843" s="26"/>
      <c r="RB843" s="26"/>
      <c r="RC843" s="26"/>
      <c r="RD843" s="26"/>
      <c r="RE843" s="26"/>
      <c r="RF843" s="26"/>
      <c r="RG843" s="26"/>
      <c r="RH843" s="26"/>
      <c r="RI843" s="26"/>
      <c r="RJ843" s="26"/>
      <c r="RK843" s="26"/>
      <c r="RL843" s="26"/>
      <c r="RM843" s="26"/>
      <c r="RN843" s="26"/>
      <c r="RO843" s="26"/>
      <c r="RP843" s="26"/>
      <c r="RQ843" s="26"/>
      <c r="RR843" s="26"/>
      <c r="RS843" s="26"/>
      <c r="RT843" s="26"/>
      <c r="RU843" s="26"/>
      <c r="RV843" s="26"/>
      <c r="RW843" s="26"/>
      <c r="RX843" s="26"/>
      <c r="RY843" s="26"/>
      <c r="RZ843" s="26"/>
      <c r="SA843" s="26"/>
      <c r="SB843" s="26"/>
      <c r="SC843" s="26"/>
      <c r="SD843" s="26"/>
      <c r="SE843" s="26"/>
      <c r="SF843" s="26"/>
      <c r="SG843" s="26"/>
      <c r="SH843" s="26"/>
      <c r="SI843" s="26"/>
      <c r="SJ843" s="26"/>
      <c r="SK843" s="26"/>
      <c r="SL843" s="26"/>
      <c r="SM843" s="26"/>
      <c r="SN843" s="26"/>
      <c r="SO843" s="26"/>
      <c r="SP843" s="26"/>
      <c r="AAV843" s="26"/>
      <c r="AAW843" s="26"/>
      <c r="AAX843" s="26"/>
      <c r="AAY843" s="26"/>
      <c r="AAZ843" s="26"/>
      <c r="ABA843" s="26"/>
      <c r="ABB843" s="26"/>
      <c r="ABC843" s="26"/>
      <c r="ABD843" s="26"/>
      <c r="ABE843" s="26"/>
      <c r="ABF843" s="26"/>
      <c r="ABG843" s="26"/>
      <c r="ABH843" s="26"/>
      <c r="ABI843" s="26"/>
      <c r="ABJ843" s="26"/>
      <c r="ABK843" s="26"/>
      <c r="ABL843" s="26"/>
      <c r="ABM843" s="26"/>
      <c r="ABN843" s="26"/>
      <c r="ABO843" s="26"/>
      <c r="ABP843" s="26"/>
      <c r="ABQ843" s="26"/>
      <c r="ABR843" s="26"/>
      <c r="ABS843" s="26"/>
      <c r="ABT843" s="26"/>
      <c r="ABU843" s="26"/>
      <c r="ABV843" s="26"/>
      <c r="ABW843" s="26"/>
      <c r="ABX843" s="26"/>
      <c r="ABY843" s="26"/>
      <c r="ABZ843" s="26"/>
      <c r="ACA843" s="26"/>
      <c r="ACB843" s="26"/>
      <c r="ACC843" s="26"/>
      <c r="ACD843" s="26"/>
      <c r="ACE843" s="26"/>
      <c r="ACF843" s="26"/>
      <c r="ACG843" s="26"/>
      <c r="ACH843" s="26"/>
      <c r="ACI843" s="26"/>
      <c r="ACJ843" s="26"/>
      <c r="ACK843" s="26"/>
      <c r="ACL843" s="26"/>
      <c r="ACM843" s="26"/>
      <c r="ACN843" s="26"/>
      <c r="ACO843" s="26"/>
      <c r="ACP843" s="26"/>
      <c r="ACQ843" s="26"/>
      <c r="ACR843" s="26"/>
      <c r="ACS843" s="26"/>
      <c r="ACT843" s="26"/>
      <c r="ACU843" s="26"/>
      <c r="ACV843" s="26"/>
      <c r="ACW843" s="26"/>
      <c r="ACX843" s="26"/>
      <c r="ACY843" s="26"/>
      <c r="ACZ843" s="26"/>
      <c r="ADA843" s="26"/>
      <c r="ADB843" s="26"/>
      <c r="ADC843" s="26"/>
      <c r="ADD843" s="26"/>
      <c r="ADE843" s="26"/>
      <c r="ADF843" s="26"/>
      <c r="ADG843" s="26"/>
      <c r="ADH843" s="26"/>
      <c r="ADI843" s="26"/>
      <c r="ADJ843" s="26"/>
      <c r="ADK843" s="26"/>
      <c r="ADL843" s="26"/>
      <c r="ADM843" s="26"/>
      <c r="ADN843" s="26"/>
      <c r="ADO843" s="26"/>
      <c r="ADP843" s="26"/>
      <c r="ADQ843" s="26"/>
      <c r="ADR843" s="26"/>
      <c r="ADS843" s="26"/>
      <c r="ADT843" s="26"/>
      <c r="ADU843" s="26"/>
      <c r="ADV843" s="26"/>
      <c r="ADW843" s="26"/>
      <c r="ADX843" s="26"/>
      <c r="ADY843" s="26"/>
      <c r="ADZ843" s="26"/>
      <c r="AEA843" s="26"/>
      <c r="AEB843" s="26"/>
      <c r="AEC843" s="26"/>
      <c r="AED843" s="26"/>
      <c r="AEE843" s="26"/>
      <c r="AEF843" s="26"/>
      <c r="AEG843" s="26"/>
      <c r="AEH843" s="26"/>
      <c r="AEI843" s="26"/>
      <c r="AEJ843" s="26"/>
      <c r="AEK843" s="26"/>
      <c r="AEL843" s="26"/>
      <c r="AEM843" s="26"/>
      <c r="AEN843" s="26"/>
      <c r="AEO843" s="26"/>
      <c r="AEP843" s="26"/>
      <c r="AEQ843" s="26"/>
      <c r="AER843" s="26"/>
      <c r="AES843" s="26"/>
      <c r="AET843" s="26"/>
      <c r="AEU843" s="26"/>
      <c r="AEV843" s="26"/>
      <c r="AEW843" s="26"/>
      <c r="AEX843" s="26"/>
      <c r="AEY843" s="26"/>
      <c r="AEZ843" s="26"/>
      <c r="AFA843" s="26"/>
      <c r="AFB843" s="26"/>
      <c r="AFC843" s="26"/>
      <c r="AFD843" s="26"/>
      <c r="AFE843" s="26"/>
      <c r="AFF843" s="26"/>
      <c r="AFG843" s="26"/>
      <c r="AFH843" s="26"/>
      <c r="AFI843" s="26"/>
      <c r="AFJ843" s="26"/>
      <c r="AFK843" s="26"/>
      <c r="AFL843" s="26"/>
      <c r="AFM843" s="26"/>
      <c r="AFN843" s="26"/>
      <c r="AFO843" s="26"/>
      <c r="AFP843" s="26"/>
      <c r="AFQ843" s="26"/>
      <c r="AFR843" s="26"/>
      <c r="AFS843" s="26"/>
      <c r="AFT843" s="26"/>
      <c r="AFU843" s="26"/>
      <c r="AFV843" s="26"/>
      <c r="AFW843" s="26"/>
      <c r="AFX843" s="26"/>
      <c r="AFY843" s="26"/>
      <c r="AFZ843" s="26"/>
      <c r="AGA843" s="26"/>
      <c r="AGB843" s="26"/>
      <c r="AGC843" s="26"/>
      <c r="AGD843" s="26"/>
      <c r="AGE843" s="26"/>
      <c r="AGF843" s="26"/>
      <c r="AGG843" s="26"/>
      <c r="AGH843" s="26"/>
      <c r="AGI843" s="26"/>
      <c r="AGJ843" s="26"/>
      <c r="AGK843" s="26"/>
      <c r="AGL843" s="26"/>
      <c r="AGM843" s="26"/>
      <c r="AGN843" s="26"/>
      <c r="AGO843" s="26"/>
    </row>
    <row r="844" spans="371:873" x14ac:dyDescent="0.25">
      <c r="NG844" s="26"/>
      <c r="NH844" s="26"/>
      <c r="NI844" s="26"/>
      <c r="NJ844" s="26"/>
      <c r="NK844" s="26"/>
      <c r="NL844" s="26"/>
      <c r="NM844" s="26"/>
      <c r="NN844" s="26"/>
      <c r="NO844" s="26"/>
      <c r="NP844" s="26"/>
      <c r="NQ844" s="26"/>
      <c r="NR844" s="26"/>
      <c r="NS844" s="26"/>
      <c r="NT844" s="26"/>
      <c r="NU844" s="26"/>
      <c r="NV844" s="26"/>
      <c r="NW844" s="26"/>
      <c r="NX844" s="26"/>
      <c r="NY844" s="26"/>
      <c r="NZ844" s="26"/>
      <c r="OA844" s="26"/>
      <c r="OB844" s="26"/>
      <c r="OC844" s="26"/>
      <c r="OD844" s="26"/>
      <c r="OE844" s="26"/>
      <c r="OF844" s="26"/>
      <c r="OG844" s="26"/>
      <c r="OH844" s="26"/>
      <c r="OI844" s="26"/>
      <c r="OJ844" s="26"/>
      <c r="OK844" s="26"/>
      <c r="OL844" s="26"/>
      <c r="OM844" s="26"/>
      <c r="ON844" s="26"/>
      <c r="OO844" s="26"/>
      <c r="OP844" s="26"/>
      <c r="OQ844" s="26"/>
      <c r="OR844" s="26"/>
      <c r="OS844" s="26"/>
      <c r="OT844" s="26"/>
      <c r="OU844" s="26"/>
      <c r="OV844" s="26"/>
      <c r="OW844" s="26"/>
      <c r="OX844" s="26"/>
      <c r="OY844" s="26"/>
      <c r="OZ844" s="26"/>
      <c r="PA844" s="26"/>
      <c r="PB844" s="26"/>
      <c r="PC844" s="26"/>
      <c r="PD844" s="26"/>
      <c r="PE844" s="26"/>
      <c r="PF844" s="26"/>
      <c r="PG844" s="26"/>
      <c r="PH844" s="26"/>
      <c r="PI844" s="26"/>
      <c r="PJ844" s="26"/>
      <c r="PK844" s="26"/>
      <c r="PL844" s="26"/>
      <c r="PM844" s="26"/>
      <c r="PN844" s="26"/>
      <c r="PO844" s="26"/>
      <c r="PP844" s="26"/>
      <c r="PQ844" s="26"/>
      <c r="PR844" s="26"/>
      <c r="PS844" s="26"/>
      <c r="PT844" s="26"/>
      <c r="PU844" s="26"/>
      <c r="PV844" s="26"/>
      <c r="PW844" s="26"/>
      <c r="PX844" s="26"/>
      <c r="PY844" s="26"/>
      <c r="PZ844" s="26"/>
      <c r="QA844" s="26"/>
      <c r="QB844" s="26"/>
      <c r="QC844" s="26"/>
      <c r="QD844" s="26"/>
      <c r="QE844" s="26"/>
      <c r="QF844" s="26"/>
      <c r="QG844" s="26"/>
      <c r="QH844" s="26"/>
      <c r="QI844" s="26"/>
      <c r="QJ844" s="26"/>
      <c r="QK844" s="26"/>
      <c r="QL844" s="26"/>
      <c r="QM844" s="26"/>
      <c r="QN844" s="26"/>
      <c r="QO844" s="26"/>
      <c r="QP844" s="26"/>
      <c r="QQ844" s="26"/>
      <c r="QR844" s="26"/>
      <c r="QS844" s="26"/>
      <c r="QT844" s="26"/>
      <c r="QU844" s="26"/>
      <c r="QV844" s="26"/>
      <c r="QW844" s="26"/>
      <c r="QX844" s="26"/>
      <c r="QY844" s="26"/>
      <c r="QZ844" s="26"/>
      <c r="RA844" s="26"/>
      <c r="RB844" s="26"/>
      <c r="RC844" s="26"/>
      <c r="RD844" s="26"/>
      <c r="RE844" s="26"/>
      <c r="RF844" s="26"/>
      <c r="RG844" s="26"/>
      <c r="RH844" s="26"/>
      <c r="RI844" s="26"/>
      <c r="RJ844" s="26"/>
      <c r="RK844" s="26"/>
      <c r="RL844" s="26"/>
      <c r="RM844" s="26"/>
      <c r="RN844" s="26"/>
      <c r="RO844" s="26"/>
      <c r="RP844" s="26"/>
      <c r="RQ844" s="26"/>
      <c r="RR844" s="26"/>
      <c r="RS844" s="26"/>
      <c r="RT844" s="26"/>
      <c r="RU844" s="26"/>
      <c r="RV844" s="26"/>
      <c r="RW844" s="26"/>
      <c r="RX844" s="26"/>
      <c r="RY844" s="26"/>
      <c r="RZ844" s="26"/>
      <c r="SA844" s="26"/>
      <c r="SB844" s="26"/>
      <c r="SC844" s="26"/>
      <c r="SD844" s="26"/>
      <c r="SE844" s="26"/>
      <c r="SF844" s="26"/>
      <c r="SG844" s="26"/>
      <c r="SH844" s="26"/>
      <c r="SI844" s="26"/>
      <c r="SJ844" s="26"/>
      <c r="SK844" s="26"/>
      <c r="SL844" s="26"/>
      <c r="SM844" s="26"/>
      <c r="SN844" s="26"/>
      <c r="SO844" s="26"/>
      <c r="SP844" s="26"/>
      <c r="AAV844" s="26"/>
      <c r="AAW844" s="26"/>
      <c r="AAX844" s="26"/>
      <c r="AAY844" s="26"/>
      <c r="AAZ844" s="26"/>
      <c r="ABA844" s="26"/>
      <c r="ABB844" s="26"/>
      <c r="ABC844" s="26"/>
      <c r="ABD844" s="26"/>
      <c r="ABE844" s="26"/>
      <c r="ABF844" s="26"/>
      <c r="ABG844" s="26"/>
      <c r="ABH844" s="26"/>
      <c r="ABI844" s="26"/>
      <c r="ABJ844" s="26"/>
      <c r="ABK844" s="26"/>
      <c r="ABL844" s="26"/>
      <c r="ABM844" s="26"/>
      <c r="ABN844" s="26"/>
      <c r="ABO844" s="26"/>
      <c r="ABP844" s="26"/>
      <c r="ABQ844" s="26"/>
      <c r="ABR844" s="26"/>
      <c r="ABS844" s="26"/>
      <c r="ABT844" s="26"/>
      <c r="ABU844" s="26"/>
      <c r="ABV844" s="26"/>
      <c r="ABW844" s="26"/>
      <c r="ABX844" s="26"/>
      <c r="ABY844" s="26"/>
      <c r="ABZ844" s="26"/>
      <c r="ACA844" s="26"/>
      <c r="ACB844" s="26"/>
      <c r="ACC844" s="26"/>
      <c r="ACD844" s="26"/>
      <c r="ACE844" s="26"/>
      <c r="ACF844" s="26"/>
      <c r="ACG844" s="26"/>
      <c r="ACH844" s="26"/>
      <c r="ACI844" s="26"/>
      <c r="ACJ844" s="26"/>
      <c r="ACK844" s="26"/>
      <c r="ACL844" s="26"/>
      <c r="ACM844" s="26"/>
      <c r="ACN844" s="26"/>
      <c r="ACO844" s="26"/>
      <c r="ACP844" s="26"/>
      <c r="ACQ844" s="26"/>
      <c r="ACR844" s="26"/>
      <c r="ACS844" s="26"/>
      <c r="ACT844" s="26"/>
      <c r="ACU844" s="26"/>
      <c r="ACV844" s="26"/>
      <c r="ACW844" s="26"/>
      <c r="ACX844" s="26"/>
      <c r="ACY844" s="26"/>
      <c r="ACZ844" s="26"/>
      <c r="ADA844" s="26"/>
      <c r="ADB844" s="26"/>
      <c r="ADC844" s="26"/>
      <c r="ADD844" s="26"/>
      <c r="ADE844" s="26"/>
      <c r="ADF844" s="26"/>
      <c r="ADG844" s="26"/>
      <c r="ADH844" s="26"/>
      <c r="ADI844" s="26"/>
      <c r="ADJ844" s="26"/>
      <c r="ADK844" s="26"/>
      <c r="ADL844" s="26"/>
      <c r="ADM844" s="26"/>
      <c r="ADN844" s="26"/>
      <c r="ADO844" s="26"/>
      <c r="ADP844" s="26"/>
      <c r="ADQ844" s="26"/>
      <c r="ADR844" s="26"/>
      <c r="ADS844" s="26"/>
      <c r="ADT844" s="26"/>
      <c r="ADU844" s="26"/>
      <c r="ADV844" s="26"/>
      <c r="ADW844" s="26"/>
      <c r="ADX844" s="26"/>
      <c r="ADY844" s="26"/>
      <c r="ADZ844" s="26"/>
      <c r="AEA844" s="26"/>
      <c r="AEB844" s="26"/>
      <c r="AEC844" s="26"/>
      <c r="AED844" s="26"/>
      <c r="AEE844" s="26"/>
      <c r="AEF844" s="26"/>
      <c r="AEG844" s="26"/>
      <c r="AEH844" s="26"/>
      <c r="AEI844" s="26"/>
      <c r="AEJ844" s="26"/>
      <c r="AEK844" s="26"/>
      <c r="AEL844" s="26"/>
      <c r="AEM844" s="26"/>
      <c r="AEN844" s="26"/>
      <c r="AEO844" s="26"/>
      <c r="AEP844" s="26"/>
      <c r="AEQ844" s="26"/>
      <c r="AER844" s="26"/>
      <c r="AES844" s="26"/>
      <c r="AET844" s="26"/>
      <c r="AEU844" s="26"/>
      <c r="AEV844" s="26"/>
      <c r="AEW844" s="26"/>
      <c r="AEX844" s="26"/>
      <c r="AEY844" s="26"/>
      <c r="AEZ844" s="26"/>
      <c r="AFA844" s="26"/>
      <c r="AFB844" s="26"/>
      <c r="AFC844" s="26"/>
      <c r="AFD844" s="26"/>
      <c r="AFE844" s="26"/>
      <c r="AFF844" s="26"/>
      <c r="AFG844" s="26"/>
      <c r="AFH844" s="26"/>
      <c r="AFI844" s="26"/>
      <c r="AFJ844" s="26"/>
      <c r="AFK844" s="26"/>
      <c r="AFL844" s="26"/>
      <c r="AFM844" s="26"/>
      <c r="AFN844" s="26"/>
      <c r="AFO844" s="26"/>
      <c r="AFP844" s="26"/>
      <c r="AFQ844" s="26"/>
      <c r="AFR844" s="26"/>
      <c r="AFS844" s="26"/>
      <c r="AFT844" s="26"/>
      <c r="AFU844" s="26"/>
      <c r="AFV844" s="26"/>
      <c r="AFW844" s="26"/>
      <c r="AFX844" s="26"/>
      <c r="AFY844" s="26"/>
      <c r="AFZ844" s="26"/>
      <c r="AGA844" s="26"/>
      <c r="AGB844" s="26"/>
      <c r="AGC844" s="26"/>
      <c r="AGD844" s="26"/>
      <c r="AGE844" s="26"/>
      <c r="AGF844" s="26"/>
      <c r="AGG844" s="26"/>
      <c r="AGH844" s="26"/>
      <c r="AGI844" s="26"/>
      <c r="AGJ844" s="26"/>
      <c r="AGK844" s="26"/>
      <c r="AGL844" s="26"/>
      <c r="AGM844" s="26"/>
      <c r="AGN844" s="26"/>
      <c r="AGO844" s="26"/>
    </row>
    <row r="845" spans="371:873" x14ac:dyDescent="0.25">
      <c r="NG845" s="26"/>
      <c r="NH845" s="26"/>
      <c r="NI845" s="26"/>
      <c r="NJ845" s="26"/>
      <c r="NK845" s="26"/>
      <c r="NL845" s="26"/>
      <c r="NM845" s="26"/>
      <c r="NN845" s="26"/>
      <c r="NO845" s="26"/>
      <c r="NP845" s="26"/>
      <c r="NQ845" s="26"/>
      <c r="NR845" s="26"/>
      <c r="NS845" s="26"/>
      <c r="NT845" s="26"/>
      <c r="NU845" s="26"/>
      <c r="NV845" s="26"/>
      <c r="NW845" s="26"/>
      <c r="NX845" s="26"/>
      <c r="NY845" s="26"/>
      <c r="NZ845" s="26"/>
      <c r="OA845" s="26"/>
      <c r="OB845" s="26"/>
      <c r="OC845" s="26"/>
      <c r="OD845" s="26"/>
      <c r="OE845" s="26"/>
      <c r="OF845" s="26"/>
      <c r="OG845" s="26"/>
      <c r="OH845" s="26"/>
      <c r="OI845" s="26"/>
      <c r="OJ845" s="26"/>
      <c r="OK845" s="26"/>
      <c r="OL845" s="26"/>
      <c r="OM845" s="26"/>
      <c r="ON845" s="26"/>
      <c r="OO845" s="26"/>
      <c r="OP845" s="26"/>
      <c r="OQ845" s="26"/>
      <c r="OR845" s="26"/>
      <c r="OS845" s="26"/>
      <c r="OT845" s="26"/>
      <c r="OU845" s="26"/>
      <c r="OV845" s="26"/>
      <c r="OW845" s="26"/>
      <c r="OX845" s="26"/>
      <c r="OY845" s="26"/>
      <c r="OZ845" s="26"/>
      <c r="PA845" s="26"/>
      <c r="PB845" s="26"/>
      <c r="PC845" s="26"/>
      <c r="PD845" s="26"/>
      <c r="PE845" s="26"/>
      <c r="PF845" s="26"/>
      <c r="PG845" s="26"/>
      <c r="PH845" s="26"/>
      <c r="PI845" s="26"/>
      <c r="PJ845" s="26"/>
      <c r="PK845" s="26"/>
      <c r="PL845" s="26"/>
      <c r="PM845" s="26"/>
      <c r="PN845" s="26"/>
      <c r="PO845" s="26"/>
      <c r="PP845" s="26"/>
      <c r="PQ845" s="26"/>
      <c r="PR845" s="26"/>
      <c r="PS845" s="26"/>
      <c r="PT845" s="26"/>
      <c r="PU845" s="26"/>
      <c r="PV845" s="26"/>
      <c r="PW845" s="26"/>
      <c r="PX845" s="26"/>
      <c r="PY845" s="26"/>
      <c r="PZ845" s="26"/>
      <c r="QA845" s="26"/>
      <c r="QB845" s="26"/>
      <c r="QC845" s="26"/>
      <c r="QD845" s="26"/>
      <c r="QE845" s="26"/>
      <c r="QF845" s="26"/>
      <c r="QG845" s="26"/>
      <c r="QH845" s="26"/>
      <c r="QI845" s="26"/>
      <c r="QJ845" s="26"/>
      <c r="QK845" s="26"/>
      <c r="QL845" s="26"/>
      <c r="QM845" s="26"/>
      <c r="QN845" s="26"/>
      <c r="QO845" s="26"/>
      <c r="QP845" s="26"/>
      <c r="QQ845" s="26"/>
      <c r="QR845" s="26"/>
      <c r="QS845" s="26"/>
      <c r="QT845" s="26"/>
      <c r="QU845" s="26"/>
      <c r="QV845" s="26"/>
      <c r="QW845" s="26"/>
      <c r="QX845" s="26"/>
      <c r="QY845" s="26"/>
      <c r="QZ845" s="26"/>
      <c r="RA845" s="26"/>
      <c r="RB845" s="26"/>
      <c r="RC845" s="26"/>
      <c r="RD845" s="26"/>
      <c r="RE845" s="26"/>
      <c r="RF845" s="26"/>
      <c r="RG845" s="26"/>
      <c r="RH845" s="26"/>
      <c r="RI845" s="26"/>
      <c r="RJ845" s="26"/>
      <c r="RK845" s="26"/>
      <c r="RL845" s="26"/>
      <c r="RM845" s="26"/>
      <c r="RN845" s="26"/>
      <c r="RO845" s="26"/>
      <c r="RP845" s="26"/>
      <c r="RQ845" s="26"/>
      <c r="RR845" s="26"/>
      <c r="RS845" s="26"/>
      <c r="RT845" s="26"/>
      <c r="RU845" s="26"/>
      <c r="RV845" s="26"/>
      <c r="RW845" s="26"/>
      <c r="RX845" s="26"/>
      <c r="RY845" s="26"/>
      <c r="RZ845" s="26"/>
      <c r="SA845" s="26"/>
      <c r="SB845" s="26"/>
      <c r="SC845" s="26"/>
      <c r="SD845" s="26"/>
      <c r="SE845" s="26"/>
      <c r="SF845" s="26"/>
      <c r="SG845" s="26"/>
      <c r="SH845" s="26"/>
      <c r="SI845" s="26"/>
      <c r="SJ845" s="26"/>
      <c r="SK845" s="26"/>
      <c r="SL845" s="26"/>
      <c r="SM845" s="26"/>
      <c r="SN845" s="26"/>
      <c r="SO845" s="26"/>
      <c r="SP845" s="26"/>
      <c r="AAV845" s="26"/>
      <c r="AAW845" s="26"/>
      <c r="AAX845" s="26"/>
      <c r="AAY845" s="26"/>
      <c r="AAZ845" s="26"/>
      <c r="ABA845" s="26"/>
      <c r="ABB845" s="26"/>
      <c r="ABC845" s="26"/>
      <c r="ABD845" s="26"/>
      <c r="ABE845" s="26"/>
      <c r="ABF845" s="26"/>
      <c r="ABG845" s="26"/>
      <c r="ABH845" s="26"/>
      <c r="ABI845" s="26"/>
      <c r="ABJ845" s="26"/>
      <c r="ABK845" s="26"/>
      <c r="ABL845" s="26"/>
      <c r="ABM845" s="26"/>
      <c r="ABN845" s="26"/>
      <c r="ABO845" s="26"/>
      <c r="ABP845" s="26"/>
      <c r="ABQ845" s="26"/>
      <c r="ABR845" s="26"/>
      <c r="ABS845" s="26"/>
      <c r="ABT845" s="26"/>
      <c r="ABU845" s="26"/>
      <c r="ABV845" s="26"/>
      <c r="ABW845" s="26"/>
      <c r="ABX845" s="26"/>
      <c r="ABY845" s="26"/>
      <c r="ABZ845" s="26"/>
      <c r="ACA845" s="26"/>
      <c r="ACB845" s="26"/>
      <c r="ACC845" s="26"/>
      <c r="ACD845" s="26"/>
      <c r="ACE845" s="26"/>
      <c r="ACF845" s="26"/>
      <c r="ACG845" s="26"/>
      <c r="ACH845" s="26"/>
      <c r="ACI845" s="26"/>
      <c r="ACJ845" s="26"/>
      <c r="ACK845" s="26"/>
      <c r="ACL845" s="26"/>
      <c r="ACM845" s="26"/>
      <c r="ACN845" s="26"/>
      <c r="ACO845" s="26"/>
      <c r="ACP845" s="26"/>
      <c r="ACQ845" s="26"/>
      <c r="ACR845" s="26"/>
      <c r="ACS845" s="26"/>
      <c r="ACT845" s="26"/>
      <c r="ACU845" s="26"/>
      <c r="ACV845" s="26"/>
      <c r="ACW845" s="26"/>
      <c r="ACX845" s="26"/>
      <c r="ACY845" s="26"/>
      <c r="ACZ845" s="26"/>
      <c r="ADA845" s="26"/>
      <c r="ADB845" s="26"/>
      <c r="ADC845" s="26"/>
      <c r="ADD845" s="26"/>
      <c r="ADE845" s="26"/>
      <c r="ADF845" s="26"/>
      <c r="ADG845" s="26"/>
      <c r="ADH845" s="26"/>
      <c r="ADI845" s="26"/>
      <c r="ADJ845" s="26"/>
      <c r="ADK845" s="26"/>
      <c r="ADL845" s="26"/>
      <c r="ADM845" s="26"/>
      <c r="ADN845" s="26"/>
      <c r="ADO845" s="26"/>
      <c r="ADP845" s="26"/>
      <c r="ADQ845" s="26"/>
      <c r="ADR845" s="26"/>
      <c r="ADS845" s="26"/>
      <c r="ADT845" s="26"/>
      <c r="ADU845" s="26"/>
      <c r="ADV845" s="26"/>
      <c r="ADW845" s="26"/>
      <c r="ADX845" s="26"/>
      <c r="ADY845" s="26"/>
      <c r="ADZ845" s="26"/>
      <c r="AEA845" s="26"/>
      <c r="AEB845" s="26"/>
      <c r="AEC845" s="26"/>
      <c r="AED845" s="26"/>
      <c r="AEE845" s="26"/>
      <c r="AEF845" s="26"/>
      <c r="AEG845" s="26"/>
      <c r="AEH845" s="26"/>
      <c r="AEI845" s="26"/>
      <c r="AEJ845" s="26"/>
      <c r="AEK845" s="26"/>
      <c r="AEL845" s="26"/>
      <c r="AEM845" s="26"/>
      <c r="AEN845" s="26"/>
      <c r="AEO845" s="26"/>
      <c r="AEP845" s="26"/>
      <c r="AEQ845" s="26"/>
      <c r="AER845" s="26"/>
      <c r="AES845" s="26"/>
      <c r="AET845" s="26"/>
      <c r="AEU845" s="26"/>
      <c r="AEV845" s="26"/>
      <c r="AEW845" s="26"/>
      <c r="AEX845" s="26"/>
      <c r="AEY845" s="26"/>
      <c r="AEZ845" s="26"/>
      <c r="AFA845" s="26"/>
      <c r="AFB845" s="26"/>
      <c r="AFC845" s="26"/>
      <c r="AFD845" s="26"/>
      <c r="AFE845" s="26"/>
      <c r="AFF845" s="26"/>
      <c r="AFG845" s="26"/>
      <c r="AFH845" s="26"/>
      <c r="AFI845" s="26"/>
      <c r="AFJ845" s="26"/>
      <c r="AFK845" s="26"/>
      <c r="AFL845" s="26"/>
      <c r="AFM845" s="26"/>
      <c r="AFN845" s="26"/>
      <c r="AFO845" s="26"/>
      <c r="AFP845" s="26"/>
      <c r="AFQ845" s="26"/>
      <c r="AFR845" s="26"/>
      <c r="AFS845" s="26"/>
      <c r="AFT845" s="26"/>
      <c r="AFU845" s="26"/>
      <c r="AFV845" s="26"/>
      <c r="AFW845" s="26"/>
      <c r="AFX845" s="26"/>
      <c r="AFY845" s="26"/>
      <c r="AFZ845" s="26"/>
      <c r="AGA845" s="26"/>
      <c r="AGB845" s="26"/>
      <c r="AGC845" s="26"/>
      <c r="AGD845" s="26"/>
      <c r="AGE845" s="26"/>
      <c r="AGF845" s="26"/>
      <c r="AGG845" s="26"/>
      <c r="AGH845" s="26"/>
      <c r="AGI845" s="26"/>
      <c r="AGJ845" s="26"/>
      <c r="AGK845" s="26"/>
      <c r="AGL845" s="26"/>
      <c r="AGM845" s="26"/>
      <c r="AGN845" s="26"/>
      <c r="AGO845" s="26"/>
    </row>
    <row r="846" spans="371:873" x14ac:dyDescent="0.25">
      <c r="NG846" s="26"/>
      <c r="NH846" s="26"/>
      <c r="NI846" s="26"/>
      <c r="NJ846" s="26"/>
      <c r="NK846" s="26"/>
      <c r="NL846" s="26"/>
      <c r="NM846" s="26"/>
      <c r="NN846" s="26"/>
      <c r="NO846" s="26"/>
      <c r="NP846" s="26"/>
      <c r="NQ846" s="26"/>
      <c r="NR846" s="26"/>
      <c r="NS846" s="26"/>
      <c r="NT846" s="26"/>
      <c r="NU846" s="26"/>
      <c r="NV846" s="26"/>
      <c r="NW846" s="26"/>
      <c r="NX846" s="26"/>
      <c r="NY846" s="26"/>
      <c r="NZ846" s="26"/>
      <c r="OA846" s="26"/>
      <c r="OB846" s="26"/>
      <c r="OC846" s="26"/>
      <c r="OD846" s="26"/>
      <c r="OE846" s="26"/>
      <c r="OF846" s="26"/>
      <c r="OG846" s="26"/>
      <c r="OH846" s="26"/>
      <c r="OI846" s="26"/>
      <c r="OJ846" s="26"/>
      <c r="OK846" s="26"/>
      <c r="OL846" s="26"/>
      <c r="OM846" s="26"/>
      <c r="ON846" s="26"/>
      <c r="OO846" s="26"/>
      <c r="OP846" s="26"/>
      <c r="OQ846" s="26"/>
      <c r="OR846" s="26"/>
      <c r="OS846" s="26"/>
      <c r="OT846" s="26"/>
      <c r="OU846" s="26"/>
      <c r="OV846" s="26"/>
      <c r="OW846" s="26"/>
      <c r="OX846" s="26"/>
      <c r="OY846" s="26"/>
      <c r="OZ846" s="26"/>
      <c r="PA846" s="26"/>
      <c r="PB846" s="26"/>
      <c r="PC846" s="26"/>
      <c r="PD846" s="26"/>
      <c r="PE846" s="26"/>
      <c r="PF846" s="26"/>
      <c r="PG846" s="26"/>
      <c r="PH846" s="26"/>
      <c r="PI846" s="26"/>
      <c r="PJ846" s="26"/>
      <c r="PK846" s="26"/>
      <c r="PL846" s="26"/>
      <c r="PM846" s="26"/>
      <c r="PN846" s="26"/>
      <c r="PO846" s="26"/>
      <c r="PP846" s="26"/>
      <c r="PQ846" s="26"/>
      <c r="PR846" s="26"/>
      <c r="PS846" s="26"/>
      <c r="PT846" s="26"/>
      <c r="PU846" s="26"/>
      <c r="PV846" s="26"/>
      <c r="PW846" s="26"/>
      <c r="PX846" s="26"/>
      <c r="PY846" s="26"/>
      <c r="PZ846" s="26"/>
      <c r="QA846" s="26"/>
      <c r="QB846" s="26"/>
      <c r="QC846" s="26"/>
      <c r="QD846" s="26"/>
      <c r="QE846" s="26"/>
      <c r="QF846" s="26"/>
      <c r="QG846" s="26"/>
      <c r="QH846" s="26"/>
      <c r="QI846" s="26"/>
      <c r="QJ846" s="26"/>
      <c r="QK846" s="26"/>
      <c r="QL846" s="26"/>
      <c r="QM846" s="26"/>
      <c r="QN846" s="26"/>
      <c r="QO846" s="26"/>
      <c r="QP846" s="26"/>
      <c r="QQ846" s="26"/>
      <c r="QR846" s="26"/>
      <c r="QS846" s="26"/>
      <c r="QT846" s="26"/>
      <c r="QU846" s="26"/>
      <c r="QV846" s="26"/>
      <c r="QW846" s="26"/>
      <c r="QX846" s="26"/>
      <c r="QY846" s="26"/>
      <c r="QZ846" s="26"/>
      <c r="RA846" s="26"/>
      <c r="RB846" s="26"/>
      <c r="RC846" s="26"/>
      <c r="RD846" s="26"/>
      <c r="RE846" s="26"/>
      <c r="RF846" s="26"/>
      <c r="RG846" s="26"/>
      <c r="RH846" s="26"/>
      <c r="RI846" s="26"/>
      <c r="RJ846" s="26"/>
      <c r="RK846" s="26"/>
      <c r="RL846" s="26"/>
      <c r="RM846" s="26"/>
      <c r="RN846" s="26"/>
      <c r="RO846" s="26"/>
      <c r="RP846" s="26"/>
      <c r="RQ846" s="26"/>
      <c r="RR846" s="26"/>
      <c r="RS846" s="26"/>
      <c r="RT846" s="26"/>
      <c r="RU846" s="26"/>
      <c r="RV846" s="26"/>
      <c r="RW846" s="26"/>
      <c r="RX846" s="26"/>
      <c r="RY846" s="26"/>
      <c r="RZ846" s="26"/>
      <c r="SA846" s="26"/>
      <c r="SB846" s="26"/>
      <c r="SC846" s="26"/>
      <c r="SD846" s="26"/>
      <c r="SE846" s="26"/>
      <c r="SF846" s="26"/>
      <c r="SG846" s="26"/>
      <c r="SH846" s="26"/>
      <c r="SI846" s="26"/>
      <c r="SJ846" s="26"/>
      <c r="SK846" s="26"/>
      <c r="SL846" s="26"/>
      <c r="SM846" s="26"/>
      <c r="SN846" s="26"/>
      <c r="SO846" s="26"/>
      <c r="SP846" s="26"/>
      <c r="AAV846" s="26"/>
      <c r="AAW846" s="26"/>
      <c r="AAX846" s="26"/>
      <c r="AAY846" s="26"/>
      <c r="AAZ846" s="26"/>
      <c r="ABA846" s="26"/>
      <c r="ABB846" s="26"/>
      <c r="ABC846" s="26"/>
      <c r="ABD846" s="26"/>
      <c r="ABE846" s="26"/>
      <c r="ABF846" s="26"/>
      <c r="ABG846" s="26"/>
      <c r="ABH846" s="26"/>
      <c r="ABI846" s="26"/>
      <c r="ABJ846" s="26"/>
      <c r="ABK846" s="26"/>
      <c r="ABL846" s="26"/>
      <c r="ABM846" s="26"/>
      <c r="ABN846" s="26"/>
      <c r="ABO846" s="26"/>
      <c r="ABP846" s="26"/>
      <c r="ABQ846" s="26"/>
      <c r="ABR846" s="26"/>
      <c r="ABS846" s="26"/>
      <c r="ABT846" s="26"/>
      <c r="ABU846" s="26"/>
      <c r="ABV846" s="26"/>
      <c r="ABW846" s="26"/>
      <c r="ABX846" s="26"/>
      <c r="ABY846" s="26"/>
      <c r="ABZ846" s="26"/>
      <c r="ACA846" s="26"/>
      <c r="ACB846" s="26"/>
      <c r="ACC846" s="26"/>
      <c r="ACD846" s="26"/>
      <c r="ACE846" s="26"/>
      <c r="ACF846" s="26"/>
      <c r="ACG846" s="26"/>
      <c r="ACH846" s="26"/>
      <c r="ACI846" s="26"/>
      <c r="ACJ846" s="26"/>
      <c r="ACK846" s="26"/>
      <c r="ACL846" s="26"/>
      <c r="ACM846" s="26"/>
      <c r="ACN846" s="26"/>
      <c r="ACO846" s="26"/>
      <c r="ACP846" s="26"/>
      <c r="ACQ846" s="26"/>
      <c r="ACR846" s="26"/>
      <c r="ACS846" s="26"/>
      <c r="ACT846" s="26"/>
      <c r="ACU846" s="26"/>
      <c r="ACV846" s="26"/>
      <c r="ACW846" s="26"/>
      <c r="ACX846" s="26"/>
      <c r="ACY846" s="26"/>
      <c r="ACZ846" s="26"/>
      <c r="ADA846" s="26"/>
      <c r="ADB846" s="26"/>
      <c r="ADC846" s="26"/>
      <c r="ADD846" s="26"/>
      <c r="ADE846" s="26"/>
      <c r="ADF846" s="26"/>
      <c r="ADG846" s="26"/>
      <c r="ADH846" s="26"/>
      <c r="ADI846" s="26"/>
      <c r="ADJ846" s="26"/>
      <c r="ADK846" s="26"/>
      <c r="ADL846" s="26"/>
      <c r="ADM846" s="26"/>
      <c r="ADN846" s="26"/>
      <c r="ADO846" s="26"/>
      <c r="ADP846" s="26"/>
      <c r="ADQ846" s="26"/>
      <c r="ADR846" s="26"/>
      <c r="ADS846" s="26"/>
      <c r="ADT846" s="26"/>
      <c r="ADU846" s="26"/>
      <c r="ADV846" s="26"/>
      <c r="ADW846" s="26"/>
      <c r="ADX846" s="26"/>
      <c r="ADY846" s="26"/>
      <c r="ADZ846" s="26"/>
      <c r="AEA846" s="26"/>
      <c r="AEB846" s="26"/>
      <c r="AEC846" s="26"/>
      <c r="AED846" s="26"/>
      <c r="AEE846" s="26"/>
      <c r="AEF846" s="26"/>
      <c r="AEG846" s="26"/>
      <c r="AEH846" s="26"/>
      <c r="AEI846" s="26"/>
      <c r="AEJ846" s="26"/>
      <c r="AEK846" s="26"/>
      <c r="AEL846" s="26"/>
      <c r="AEM846" s="26"/>
      <c r="AEN846" s="26"/>
      <c r="AEO846" s="26"/>
      <c r="AEP846" s="26"/>
      <c r="AEQ846" s="26"/>
      <c r="AER846" s="26"/>
      <c r="AES846" s="26"/>
      <c r="AET846" s="26"/>
      <c r="AEU846" s="26"/>
      <c r="AEV846" s="26"/>
      <c r="AEW846" s="26"/>
      <c r="AEX846" s="26"/>
      <c r="AEY846" s="26"/>
      <c r="AEZ846" s="26"/>
      <c r="AFA846" s="26"/>
      <c r="AFB846" s="26"/>
      <c r="AFC846" s="26"/>
      <c r="AFD846" s="26"/>
      <c r="AFE846" s="26"/>
      <c r="AFF846" s="26"/>
      <c r="AFG846" s="26"/>
      <c r="AFH846" s="26"/>
      <c r="AFI846" s="26"/>
      <c r="AFJ846" s="26"/>
      <c r="AFK846" s="26"/>
      <c r="AFL846" s="26"/>
      <c r="AFM846" s="26"/>
      <c r="AFN846" s="26"/>
      <c r="AFO846" s="26"/>
      <c r="AFP846" s="26"/>
      <c r="AFQ846" s="26"/>
      <c r="AFR846" s="26"/>
      <c r="AFS846" s="26"/>
      <c r="AFT846" s="26"/>
      <c r="AFU846" s="26"/>
      <c r="AFV846" s="26"/>
      <c r="AFW846" s="26"/>
      <c r="AFX846" s="26"/>
      <c r="AFY846" s="26"/>
      <c r="AFZ846" s="26"/>
      <c r="AGA846" s="26"/>
      <c r="AGB846" s="26"/>
      <c r="AGC846" s="26"/>
      <c r="AGD846" s="26"/>
      <c r="AGE846" s="26"/>
      <c r="AGF846" s="26"/>
      <c r="AGG846" s="26"/>
      <c r="AGH846" s="26"/>
      <c r="AGI846" s="26"/>
      <c r="AGJ846" s="26"/>
      <c r="AGK846" s="26"/>
      <c r="AGL846" s="26"/>
      <c r="AGM846" s="26"/>
      <c r="AGN846" s="26"/>
      <c r="AGO846" s="26"/>
    </row>
    <row r="847" spans="371:873" x14ac:dyDescent="0.25">
      <c r="NG847" s="26"/>
      <c r="NH847" s="26"/>
      <c r="NI847" s="26"/>
      <c r="NJ847" s="26"/>
      <c r="NK847" s="26"/>
      <c r="NL847" s="26"/>
      <c r="NM847" s="26"/>
      <c r="NN847" s="26"/>
      <c r="NO847" s="26"/>
      <c r="NP847" s="26"/>
      <c r="NQ847" s="26"/>
      <c r="NR847" s="26"/>
      <c r="NS847" s="26"/>
      <c r="NT847" s="26"/>
      <c r="NU847" s="26"/>
      <c r="NV847" s="26"/>
      <c r="NW847" s="26"/>
      <c r="NX847" s="26"/>
      <c r="NY847" s="26"/>
      <c r="NZ847" s="26"/>
      <c r="OA847" s="26"/>
      <c r="OB847" s="26"/>
      <c r="OC847" s="26"/>
      <c r="OD847" s="26"/>
      <c r="OE847" s="26"/>
      <c r="OF847" s="26"/>
      <c r="OG847" s="26"/>
      <c r="OH847" s="26"/>
      <c r="OI847" s="26"/>
      <c r="OJ847" s="26"/>
      <c r="OK847" s="26"/>
      <c r="OL847" s="26"/>
      <c r="OM847" s="26"/>
      <c r="ON847" s="26"/>
      <c r="OO847" s="26"/>
      <c r="OP847" s="26"/>
      <c r="OQ847" s="26"/>
      <c r="OR847" s="26"/>
      <c r="OS847" s="26"/>
      <c r="OT847" s="26"/>
      <c r="OU847" s="26"/>
      <c r="OV847" s="26"/>
      <c r="OW847" s="26"/>
      <c r="OX847" s="26"/>
      <c r="OY847" s="26"/>
      <c r="OZ847" s="26"/>
      <c r="PA847" s="26"/>
      <c r="PB847" s="26"/>
      <c r="PC847" s="26"/>
      <c r="PD847" s="26"/>
      <c r="PE847" s="26"/>
      <c r="PF847" s="26"/>
      <c r="PG847" s="26"/>
      <c r="PH847" s="26"/>
      <c r="PI847" s="26"/>
      <c r="PJ847" s="26"/>
      <c r="PK847" s="26"/>
      <c r="PL847" s="26"/>
      <c r="PM847" s="26"/>
      <c r="PN847" s="26"/>
      <c r="PO847" s="26"/>
      <c r="PP847" s="26"/>
      <c r="PQ847" s="26"/>
      <c r="PR847" s="26"/>
      <c r="PS847" s="26"/>
      <c r="PT847" s="26"/>
      <c r="PU847" s="26"/>
      <c r="PV847" s="26"/>
      <c r="PW847" s="26"/>
      <c r="PX847" s="26"/>
      <c r="PY847" s="26"/>
      <c r="PZ847" s="26"/>
      <c r="QA847" s="26"/>
      <c r="QB847" s="26"/>
      <c r="QC847" s="26"/>
      <c r="QD847" s="26"/>
      <c r="QE847" s="26"/>
      <c r="QF847" s="26"/>
      <c r="QG847" s="26"/>
      <c r="QH847" s="26"/>
      <c r="QI847" s="26"/>
      <c r="QJ847" s="26"/>
      <c r="QK847" s="26"/>
      <c r="QL847" s="26"/>
      <c r="QM847" s="26"/>
      <c r="QN847" s="26"/>
      <c r="QO847" s="26"/>
      <c r="QP847" s="26"/>
      <c r="QQ847" s="26"/>
      <c r="QR847" s="26"/>
      <c r="QS847" s="26"/>
      <c r="QT847" s="26"/>
      <c r="QU847" s="26"/>
      <c r="QV847" s="26"/>
      <c r="QW847" s="26"/>
      <c r="QX847" s="26"/>
      <c r="QY847" s="26"/>
      <c r="QZ847" s="26"/>
      <c r="RA847" s="26"/>
      <c r="RB847" s="26"/>
      <c r="RC847" s="26"/>
      <c r="RD847" s="26"/>
      <c r="RE847" s="26"/>
      <c r="RF847" s="26"/>
      <c r="RG847" s="26"/>
      <c r="RH847" s="26"/>
      <c r="RI847" s="26"/>
      <c r="RJ847" s="26"/>
      <c r="RK847" s="26"/>
      <c r="RL847" s="26"/>
      <c r="RM847" s="26"/>
      <c r="RN847" s="26"/>
      <c r="RO847" s="26"/>
      <c r="RP847" s="26"/>
      <c r="RQ847" s="26"/>
      <c r="RR847" s="26"/>
      <c r="RS847" s="26"/>
      <c r="RT847" s="26"/>
      <c r="RU847" s="26"/>
      <c r="RV847" s="26"/>
      <c r="RW847" s="26"/>
      <c r="RX847" s="26"/>
      <c r="RY847" s="26"/>
      <c r="RZ847" s="26"/>
      <c r="SA847" s="26"/>
      <c r="SB847" s="26"/>
      <c r="SC847" s="26"/>
      <c r="SD847" s="26"/>
      <c r="SE847" s="26"/>
      <c r="SF847" s="26"/>
      <c r="SG847" s="26"/>
      <c r="SH847" s="26"/>
      <c r="SI847" s="26"/>
      <c r="SJ847" s="26"/>
      <c r="SK847" s="26"/>
      <c r="SL847" s="26"/>
      <c r="SM847" s="26"/>
      <c r="SN847" s="26"/>
      <c r="SO847" s="26"/>
      <c r="SP847" s="26"/>
      <c r="AAV847" s="26"/>
      <c r="AAW847" s="26"/>
      <c r="AAX847" s="26"/>
      <c r="AAY847" s="26"/>
      <c r="AAZ847" s="26"/>
      <c r="ABA847" s="26"/>
      <c r="ABB847" s="26"/>
      <c r="ABC847" s="26"/>
      <c r="ABD847" s="26"/>
      <c r="ABE847" s="26"/>
      <c r="ABF847" s="26"/>
      <c r="ABG847" s="26"/>
      <c r="ABH847" s="26"/>
      <c r="ABI847" s="26"/>
      <c r="ABJ847" s="26"/>
      <c r="ABK847" s="26"/>
      <c r="ABL847" s="26"/>
      <c r="ABM847" s="26"/>
      <c r="ABN847" s="26"/>
      <c r="ABO847" s="26"/>
      <c r="ABP847" s="26"/>
      <c r="ABQ847" s="26"/>
      <c r="ABR847" s="26"/>
      <c r="ABS847" s="26"/>
      <c r="ABT847" s="26"/>
      <c r="ABU847" s="26"/>
      <c r="ABV847" s="26"/>
      <c r="ABW847" s="26"/>
      <c r="ABX847" s="26"/>
      <c r="ABY847" s="26"/>
      <c r="ABZ847" s="26"/>
      <c r="ACA847" s="26"/>
      <c r="ACB847" s="26"/>
      <c r="ACC847" s="26"/>
      <c r="ACD847" s="26"/>
      <c r="ACE847" s="26"/>
      <c r="ACF847" s="26"/>
      <c r="ACG847" s="26"/>
      <c r="ACH847" s="26"/>
      <c r="ACI847" s="26"/>
      <c r="ACJ847" s="26"/>
      <c r="ACK847" s="26"/>
      <c r="ACL847" s="26"/>
      <c r="ACM847" s="26"/>
      <c r="ACN847" s="26"/>
      <c r="ACO847" s="26"/>
      <c r="ACP847" s="26"/>
      <c r="ACQ847" s="26"/>
      <c r="ACR847" s="26"/>
      <c r="ACS847" s="26"/>
      <c r="ACT847" s="26"/>
      <c r="ACU847" s="26"/>
      <c r="ACV847" s="26"/>
      <c r="ACW847" s="26"/>
      <c r="ACX847" s="26"/>
      <c r="ACY847" s="26"/>
      <c r="ACZ847" s="26"/>
      <c r="ADA847" s="26"/>
      <c r="ADB847" s="26"/>
      <c r="ADC847" s="26"/>
      <c r="ADD847" s="26"/>
      <c r="ADE847" s="26"/>
      <c r="ADF847" s="26"/>
      <c r="ADG847" s="26"/>
      <c r="ADH847" s="26"/>
      <c r="ADI847" s="26"/>
      <c r="ADJ847" s="26"/>
      <c r="ADK847" s="26"/>
      <c r="ADL847" s="26"/>
      <c r="ADM847" s="26"/>
      <c r="ADN847" s="26"/>
      <c r="ADO847" s="26"/>
      <c r="ADP847" s="26"/>
      <c r="ADQ847" s="26"/>
      <c r="ADR847" s="26"/>
      <c r="ADS847" s="26"/>
      <c r="ADT847" s="26"/>
      <c r="ADU847" s="26"/>
      <c r="ADV847" s="26"/>
      <c r="ADW847" s="26"/>
      <c r="ADX847" s="26"/>
      <c r="ADY847" s="26"/>
      <c r="ADZ847" s="26"/>
      <c r="AEA847" s="26"/>
      <c r="AEB847" s="26"/>
      <c r="AEC847" s="26"/>
      <c r="AED847" s="26"/>
      <c r="AEE847" s="26"/>
      <c r="AEF847" s="26"/>
      <c r="AEG847" s="26"/>
      <c r="AEH847" s="26"/>
      <c r="AEI847" s="26"/>
      <c r="AEJ847" s="26"/>
      <c r="AEK847" s="26"/>
      <c r="AEL847" s="26"/>
      <c r="AEM847" s="26"/>
      <c r="AEN847" s="26"/>
      <c r="AEO847" s="26"/>
      <c r="AEP847" s="26"/>
      <c r="AEQ847" s="26"/>
      <c r="AER847" s="26"/>
      <c r="AES847" s="26"/>
      <c r="AET847" s="26"/>
      <c r="AEU847" s="26"/>
      <c r="AEV847" s="26"/>
      <c r="AEW847" s="26"/>
      <c r="AEX847" s="26"/>
      <c r="AEY847" s="26"/>
      <c r="AEZ847" s="26"/>
      <c r="AFA847" s="26"/>
      <c r="AFB847" s="26"/>
      <c r="AFC847" s="26"/>
      <c r="AFD847" s="26"/>
      <c r="AFE847" s="26"/>
      <c r="AFF847" s="26"/>
      <c r="AFG847" s="26"/>
      <c r="AFH847" s="26"/>
      <c r="AFI847" s="26"/>
      <c r="AFJ847" s="26"/>
      <c r="AFK847" s="26"/>
      <c r="AFL847" s="26"/>
      <c r="AFM847" s="26"/>
      <c r="AFN847" s="26"/>
      <c r="AFO847" s="26"/>
      <c r="AFP847" s="26"/>
      <c r="AFQ847" s="26"/>
      <c r="AFR847" s="26"/>
      <c r="AFS847" s="26"/>
      <c r="AFT847" s="26"/>
      <c r="AFU847" s="26"/>
      <c r="AFV847" s="26"/>
      <c r="AFW847" s="26"/>
      <c r="AFX847" s="26"/>
      <c r="AFY847" s="26"/>
      <c r="AFZ847" s="26"/>
      <c r="AGA847" s="26"/>
      <c r="AGB847" s="26"/>
      <c r="AGC847" s="26"/>
      <c r="AGD847" s="26"/>
      <c r="AGE847" s="26"/>
      <c r="AGF847" s="26"/>
      <c r="AGG847" s="26"/>
      <c r="AGH847" s="26"/>
      <c r="AGI847" s="26"/>
      <c r="AGJ847" s="26"/>
      <c r="AGK847" s="26"/>
      <c r="AGL847" s="26"/>
      <c r="AGM847" s="26"/>
      <c r="AGN847" s="26"/>
      <c r="AGO847" s="26"/>
    </row>
    <row r="848" spans="371:873" x14ac:dyDescent="0.25">
      <c r="NG848" s="26"/>
      <c r="NH848" s="26"/>
      <c r="NI848" s="26"/>
      <c r="NJ848" s="26"/>
      <c r="NK848" s="26"/>
      <c r="NL848" s="26"/>
      <c r="NM848" s="26"/>
      <c r="NN848" s="26"/>
      <c r="NO848" s="26"/>
      <c r="NP848" s="26"/>
      <c r="NQ848" s="26"/>
      <c r="NR848" s="26"/>
      <c r="NS848" s="26"/>
      <c r="NT848" s="26"/>
      <c r="NU848" s="26"/>
      <c r="NV848" s="26"/>
      <c r="NW848" s="26"/>
      <c r="NX848" s="26"/>
      <c r="NY848" s="26"/>
      <c r="NZ848" s="26"/>
      <c r="OA848" s="26"/>
      <c r="OB848" s="26"/>
      <c r="OC848" s="26"/>
      <c r="OD848" s="26"/>
      <c r="OE848" s="26"/>
      <c r="OF848" s="26"/>
      <c r="OG848" s="26"/>
      <c r="OH848" s="26"/>
      <c r="OI848" s="26"/>
      <c r="OJ848" s="26"/>
      <c r="OK848" s="26"/>
      <c r="OL848" s="26"/>
      <c r="OM848" s="26"/>
      <c r="ON848" s="26"/>
      <c r="OO848" s="26"/>
      <c r="OP848" s="26"/>
      <c r="OQ848" s="26"/>
      <c r="OR848" s="26"/>
      <c r="OS848" s="26"/>
      <c r="OT848" s="26"/>
      <c r="OU848" s="26"/>
      <c r="OV848" s="26"/>
      <c r="OW848" s="26"/>
      <c r="OX848" s="26"/>
      <c r="OY848" s="26"/>
      <c r="OZ848" s="26"/>
      <c r="PA848" s="26"/>
      <c r="PB848" s="26"/>
      <c r="PC848" s="26"/>
      <c r="PD848" s="26"/>
      <c r="PE848" s="26"/>
      <c r="PF848" s="26"/>
      <c r="PG848" s="26"/>
      <c r="PH848" s="26"/>
      <c r="PI848" s="26"/>
      <c r="PJ848" s="26"/>
      <c r="PK848" s="26"/>
      <c r="PL848" s="26"/>
      <c r="PM848" s="26"/>
      <c r="PN848" s="26"/>
      <c r="PO848" s="26"/>
      <c r="PP848" s="26"/>
      <c r="PQ848" s="26"/>
      <c r="PR848" s="26"/>
      <c r="PS848" s="26"/>
      <c r="PT848" s="26"/>
      <c r="PU848" s="26"/>
      <c r="PV848" s="26"/>
      <c r="PW848" s="26"/>
      <c r="PX848" s="26"/>
      <c r="PY848" s="26"/>
      <c r="PZ848" s="26"/>
      <c r="QA848" s="26"/>
      <c r="QB848" s="26"/>
      <c r="QC848" s="26"/>
      <c r="QD848" s="26"/>
      <c r="QE848" s="26"/>
      <c r="QF848" s="26"/>
      <c r="QG848" s="26"/>
      <c r="QH848" s="26"/>
      <c r="QI848" s="26"/>
      <c r="QJ848" s="26"/>
      <c r="QK848" s="26"/>
      <c r="QL848" s="26"/>
      <c r="QM848" s="26"/>
      <c r="QN848" s="26"/>
      <c r="QO848" s="26"/>
      <c r="QP848" s="26"/>
      <c r="QQ848" s="26"/>
      <c r="QR848" s="26"/>
      <c r="QS848" s="26"/>
      <c r="QT848" s="26"/>
      <c r="QU848" s="26"/>
      <c r="QV848" s="26"/>
      <c r="QW848" s="26"/>
      <c r="QX848" s="26"/>
      <c r="QY848" s="26"/>
      <c r="QZ848" s="26"/>
      <c r="RA848" s="26"/>
      <c r="RB848" s="26"/>
      <c r="RC848" s="26"/>
      <c r="RD848" s="26"/>
      <c r="RE848" s="26"/>
      <c r="RF848" s="26"/>
      <c r="RG848" s="26"/>
      <c r="RH848" s="26"/>
      <c r="RI848" s="26"/>
      <c r="RJ848" s="26"/>
      <c r="RK848" s="26"/>
      <c r="RL848" s="26"/>
      <c r="RM848" s="26"/>
      <c r="RN848" s="26"/>
      <c r="RO848" s="26"/>
      <c r="RP848" s="26"/>
      <c r="RQ848" s="26"/>
      <c r="RR848" s="26"/>
      <c r="RS848" s="26"/>
      <c r="RT848" s="26"/>
      <c r="RU848" s="26"/>
      <c r="RV848" s="26"/>
      <c r="RW848" s="26"/>
      <c r="RX848" s="26"/>
      <c r="RY848" s="26"/>
      <c r="RZ848" s="26"/>
      <c r="SA848" s="26"/>
      <c r="SB848" s="26"/>
      <c r="SC848" s="26"/>
      <c r="SD848" s="26"/>
      <c r="SE848" s="26"/>
      <c r="SF848" s="26"/>
      <c r="SG848" s="26"/>
      <c r="SH848" s="26"/>
      <c r="SI848" s="26"/>
      <c r="SJ848" s="26"/>
      <c r="SK848" s="26"/>
      <c r="SL848" s="26"/>
      <c r="SM848" s="26"/>
      <c r="SN848" s="26"/>
      <c r="SO848" s="26"/>
      <c r="SP848" s="26"/>
      <c r="AAV848" s="26"/>
      <c r="AAW848" s="26"/>
      <c r="AAX848" s="26"/>
      <c r="AAY848" s="26"/>
      <c r="AAZ848" s="26"/>
      <c r="ABA848" s="26"/>
      <c r="ABB848" s="26"/>
      <c r="ABC848" s="26"/>
      <c r="ABD848" s="26"/>
      <c r="ABE848" s="26"/>
      <c r="ABF848" s="26"/>
      <c r="ABG848" s="26"/>
      <c r="ABH848" s="26"/>
      <c r="ABI848" s="26"/>
      <c r="ABJ848" s="26"/>
      <c r="ABK848" s="26"/>
      <c r="ABL848" s="26"/>
      <c r="ABM848" s="26"/>
      <c r="ABN848" s="26"/>
      <c r="ABO848" s="26"/>
      <c r="ABP848" s="26"/>
      <c r="ABQ848" s="26"/>
      <c r="ABR848" s="26"/>
      <c r="ABS848" s="26"/>
      <c r="ABT848" s="26"/>
      <c r="ABU848" s="26"/>
      <c r="ABV848" s="26"/>
      <c r="ABW848" s="26"/>
      <c r="ABX848" s="26"/>
      <c r="ABY848" s="26"/>
      <c r="ABZ848" s="26"/>
      <c r="ACA848" s="26"/>
      <c r="ACB848" s="26"/>
      <c r="ACC848" s="26"/>
      <c r="ACD848" s="26"/>
      <c r="ACE848" s="26"/>
      <c r="ACF848" s="26"/>
      <c r="ACG848" s="26"/>
      <c r="ACH848" s="26"/>
      <c r="ACI848" s="26"/>
      <c r="ACJ848" s="26"/>
      <c r="ACK848" s="26"/>
      <c r="ACL848" s="26"/>
      <c r="ACM848" s="26"/>
      <c r="ACN848" s="26"/>
      <c r="ACO848" s="26"/>
      <c r="ACP848" s="26"/>
      <c r="ACQ848" s="26"/>
      <c r="ACR848" s="26"/>
      <c r="ACS848" s="26"/>
      <c r="ACT848" s="26"/>
      <c r="ACU848" s="26"/>
      <c r="ACV848" s="26"/>
      <c r="ACW848" s="26"/>
      <c r="ACX848" s="26"/>
      <c r="ACY848" s="26"/>
      <c r="ACZ848" s="26"/>
      <c r="ADA848" s="26"/>
      <c r="ADB848" s="26"/>
      <c r="ADC848" s="26"/>
      <c r="ADD848" s="26"/>
      <c r="ADE848" s="26"/>
      <c r="ADF848" s="26"/>
      <c r="ADG848" s="26"/>
      <c r="ADH848" s="26"/>
      <c r="ADI848" s="26"/>
      <c r="ADJ848" s="26"/>
      <c r="ADK848" s="26"/>
      <c r="ADL848" s="26"/>
      <c r="ADM848" s="26"/>
      <c r="ADN848" s="26"/>
      <c r="ADO848" s="26"/>
      <c r="ADP848" s="26"/>
      <c r="ADQ848" s="26"/>
      <c r="ADR848" s="26"/>
      <c r="ADS848" s="26"/>
      <c r="ADT848" s="26"/>
      <c r="ADU848" s="26"/>
      <c r="ADV848" s="26"/>
      <c r="ADW848" s="26"/>
      <c r="ADX848" s="26"/>
      <c r="ADY848" s="26"/>
      <c r="ADZ848" s="26"/>
      <c r="AEA848" s="26"/>
      <c r="AEB848" s="26"/>
      <c r="AEC848" s="26"/>
      <c r="AED848" s="26"/>
      <c r="AEE848" s="26"/>
      <c r="AEF848" s="26"/>
      <c r="AEG848" s="26"/>
      <c r="AEH848" s="26"/>
      <c r="AEI848" s="26"/>
      <c r="AEJ848" s="26"/>
      <c r="AEK848" s="26"/>
      <c r="AEL848" s="26"/>
      <c r="AEM848" s="26"/>
      <c r="AEN848" s="26"/>
      <c r="AEO848" s="26"/>
      <c r="AEP848" s="26"/>
      <c r="AEQ848" s="26"/>
      <c r="AER848" s="26"/>
      <c r="AES848" s="26"/>
      <c r="AET848" s="26"/>
      <c r="AEU848" s="26"/>
      <c r="AEV848" s="26"/>
      <c r="AEW848" s="26"/>
      <c r="AEX848" s="26"/>
      <c r="AEY848" s="26"/>
      <c r="AEZ848" s="26"/>
      <c r="AFA848" s="26"/>
      <c r="AFB848" s="26"/>
      <c r="AFC848" s="26"/>
      <c r="AFD848" s="26"/>
      <c r="AFE848" s="26"/>
      <c r="AFF848" s="26"/>
      <c r="AFG848" s="26"/>
      <c r="AFH848" s="26"/>
      <c r="AFI848" s="26"/>
      <c r="AFJ848" s="26"/>
      <c r="AFK848" s="26"/>
      <c r="AFL848" s="26"/>
      <c r="AFM848" s="26"/>
      <c r="AFN848" s="26"/>
      <c r="AFO848" s="26"/>
      <c r="AFP848" s="26"/>
      <c r="AFQ848" s="26"/>
      <c r="AFR848" s="26"/>
      <c r="AFS848" s="26"/>
      <c r="AFT848" s="26"/>
      <c r="AFU848" s="26"/>
      <c r="AFV848" s="26"/>
      <c r="AFW848" s="26"/>
      <c r="AFX848" s="26"/>
      <c r="AFY848" s="26"/>
      <c r="AFZ848" s="26"/>
      <c r="AGA848" s="26"/>
      <c r="AGB848" s="26"/>
      <c r="AGC848" s="26"/>
      <c r="AGD848" s="26"/>
      <c r="AGE848" s="26"/>
      <c r="AGF848" s="26"/>
      <c r="AGG848" s="26"/>
      <c r="AGH848" s="26"/>
      <c r="AGI848" s="26"/>
      <c r="AGJ848" s="26"/>
      <c r="AGK848" s="26"/>
      <c r="AGL848" s="26"/>
      <c r="AGM848" s="26"/>
      <c r="AGN848" s="26"/>
      <c r="AGO848" s="26"/>
    </row>
    <row r="849" spans="371:873" x14ac:dyDescent="0.25">
      <c r="NG849" s="26"/>
      <c r="NH849" s="26"/>
      <c r="NI849" s="26"/>
      <c r="NJ849" s="26"/>
      <c r="NK849" s="26"/>
      <c r="NL849" s="26"/>
      <c r="NM849" s="26"/>
      <c r="NN849" s="26"/>
      <c r="NO849" s="26"/>
      <c r="NP849" s="26"/>
      <c r="NQ849" s="26"/>
      <c r="NR849" s="26"/>
      <c r="NS849" s="26"/>
      <c r="NT849" s="26"/>
      <c r="NU849" s="26"/>
      <c r="NV849" s="26"/>
      <c r="NW849" s="26"/>
      <c r="NX849" s="26"/>
      <c r="NY849" s="26"/>
      <c r="NZ849" s="26"/>
      <c r="OA849" s="26"/>
      <c r="OB849" s="26"/>
      <c r="OC849" s="26"/>
      <c r="OD849" s="26"/>
      <c r="OE849" s="26"/>
      <c r="OF849" s="26"/>
      <c r="OG849" s="26"/>
      <c r="OH849" s="26"/>
      <c r="OI849" s="26"/>
      <c r="OJ849" s="26"/>
      <c r="OK849" s="26"/>
      <c r="OL849" s="26"/>
      <c r="OM849" s="26"/>
      <c r="ON849" s="26"/>
      <c r="OO849" s="26"/>
      <c r="OP849" s="26"/>
      <c r="OQ849" s="26"/>
      <c r="OR849" s="26"/>
      <c r="OS849" s="26"/>
      <c r="OT849" s="26"/>
      <c r="OU849" s="26"/>
      <c r="OV849" s="26"/>
      <c r="OW849" s="26"/>
      <c r="OX849" s="26"/>
      <c r="OY849" s="26"/>
      <c r="OZ849" s="26"/>
      <c r="PA849" s="26"/>
      <c r="PB849" s="26"/>
      <c r="PC849" s="26"/>
      <c r="PD849" s="26"/>
      <c r="PE849" s="26"/>
      <c r="PF849" s="26"/>
      <c r="PG849" s="26"/>
      <c r="PH849" s="26"/>
      <c r="PI849" s="26"/>
      <c r="PJ849" s="26"/>
      <c r="PK849" s="26"/>
      <c r="PL849" s="26"/>
      <c r="PM849" s="26"/>
      <c r="PN849" s="26"/>
      <c r="PO849" s="26"/>
      <c r="PP849" s="26"/>
      <c r="PQ849" s="26"/>
      <c r="PR849" s="26"/>
      <c r="PS849" s="26"/>
      <c r="PT849" s="26"/>
      <c r="PU849" s="26"/>
      <c r="PV849" s="26"/>
      <c r="PW849" s="26"/>
      <c r="PX849" s="26"/>
      <c r="PY849" s="26"/>
      <c r="PZ849" s="26"/>
      <c r="QA849" s="26"/>
      <c r="QB849" s="26"/>
      <c r="QC849" s="26"/>
      <c r="QD849" s="26"/>
      <c r="QE849" s="26"/>
      <c r="QF849" s="26"/>
      <c r="QG849" s="26"/>
      <c r="QH849" s="26"/>
      <c r="QI849" s="26"/>
      <c r="QJ849" s="26"/>
      <c r="QK849" s="26"/>
      <c r="QL849" s="26"/>
      <c r="QM849" s="26"/>
      <c r="QN849" s="26"/>
      <c r="QO849" s="26"/>
      <c r="QP849" s="26"/>
      <c r="QQ849" s="26"/>
      <c r="QR849" s="26"/>
      <c r="QS849" s="26"/>
      <c r="QT849" s="26"/>
      <c r="QU849" s="26"/>
      <c r="QV849" s="26"/>
      <c r="QW849" s="26"/>
      <c r="QX849" s="26"/>
      <c r="QY849" s="26"/>
      <c r="QZ849" s="26"/>
      <c r="RA849" s="26"/>
      <c r="RB849" s="26"/>
      <c r="RC849" s="26"/>
      <c r="RD849" s="26"/>
      <c r="RE849" s="26"/>
      <c r="RF849" s="26"/>
      <c r="RG849" s="26"/>
      <c r="RH849" s="26"/>
      <c r="RI849" s="26"/>
      <c r="RJ849" s="26"/>
      <c r="RK849" s="26"/>
      <c r="RL849" s="26"/>
      <c r="RM849" s="26"/>
      <c r="RN849" s="26"/>
      <c r="RO849" s="26"/>
      <c r="RP849" s="26"/>
      <c r="RQ849" s="26"/>
      <c r="RR849" s="26"/>
      <c r="RS849" s="26"/>
      <c r="RT849" s="26"/>
      <c r="RU849" s="26"/>
      <c r="RV849" s="26"/>
      <c r="RW849" s="26"/>
      <c r="RX849" s="26"/>
      <c r="RY849" s="26"/>
      <c r="RZ849" s="26"/>
      <c r="SA849" s="26"/>
      <c r="SB849" s="26"/>
      <c r="SC849" s="26"/>
      <c r="SD849" s="26"/>
      <c r="SE849" s="26"/>
      <c r="SF849" s="26"/>
      <c r="SG849" s="26"/>
      <c r="SH849" s="26"/>
      <c r="SI849" s="26"/>
      <c r="SJ849" s="26"/>
      <c r="SK849" s="26"/>
      <c r="SL849" s="26"/>
      <c r="SM849" s="26"/>
      <c r="SN849" s="26"/>
      <c r="SO849" s="26"/>
      <c r="SP849" s="26"/>
      <c r="AAV849" s="26"/>
      <c r="AAW849" s="26"/>
      <c r="AAX849" s="26"/>
      <c r="AAY849" s="26"/>
      <c r="AAZ849" s="26"/>
      <c r="ABA849" s="26"/>
      <c r="ABB849" s="26"/>
      <c r="ABC849" s="26"/>
      <c r="ABD849" s="26"/>
      <c r="ABE849" s="26"/>
      <c r="ABF849" s="26"/>
      <c r="ABG849" s="26"/>
      <c r="ABH849" s="26"/>
      <c r="ABI849" s="26"/>
      <c r="ABJ849" s="26"/>
      <c r="ABK849" s="26"/>
      <c r="ABL849" s="26"/>
      <c r="ABM849" s="26"/>
      <c r="ABN849" s="26"/>
      <c r="ABO849" s="26"/>
      <c r="ABP849" s="26"/>
      <c r="ABQ849" s="26"/>
      <c r="ABR849" s="26"/>
      <c r="ABS849" s="26"/>
      <c r="ABT849" s="26"/>
      <c r="ABU849" s="26"/>
      <c r="ABV849" s="26"/>
      <c r="ABW849" s="26"/>
      <c r="ABX849" s="26"/>
      <c r="ABY849" s="26"/>
      <c r="ABZ849" s="26"/>
      <c r="ACA849" s="26"/>
      <c r="ACB849" s="26"/>
      <c r="ACC849" s="26"/>
      <c r="ACD849" s="26"/>
      <c r="ACE849" s="26"/>
      <c r="ACF849" s="26"/>
      <c r="ACG849" s="26"/>
      <c r="ACH849" s="26"/>
      <c r="ACI849" s="26"/>
      <c r="ACJ849" s="26"/>
      <c r="ACK849" s="26"/>
      <c r="ACL849" s="26"/>
      <c r="ACM849" s="26"/>
      <c r="ACN849" s="26"/>
      <c r="ACO849" s="26"/>
      <c r="ACP849" s="26"/>
      <c r="ACQ849" s="26"/>
      <c r="ACR849" s="26"/>
      <c r="ACS849" s="26"/>
      <c r="ACT849" s="26"/>
      <c r="ACU849" s="26"/>
      <c r="ACV849" s="26"/>
      <c r="ACW849" s="26"/>
      <c r="ACX849" s="26"/>
      <c r="ACY849" s="26"/>
      <c r="ACZ849" s="26"/>
      <c r="ADA849" s="26"/>
      <c r="ADB849" s="26"/>
      <c r="ADC849" s="26"/>
      <c r="ADD849" s="26"/>
      <c r="ADE849" s="26"/>
      <c r="ADF849" s="26"/>
      <c r="ADG849" s="26"/>
      <c r="ADH849" s="26"/>
      <c r="ADI849" s="26"/>
      <c r="ADJ849" s="26"/>
      <c r="ADK849" s="26"/>
      <c r="ADL849" s="26"/>
      <c r="ADM849" s="26"/>
      <c r="ADN849" s="26"/>
      <c r="ADO849" s="26"/>
      <c r="ADP849" s="26"/>
      <c r="ADQ849" s="26"/>
      <c r="ADR849" s="26"/>
      <c r="ADS849" s="26"/>
      <c r="ADT849" s="26"/>
      <c r="ADU849" s="26"/>
      <c r="ADV849" s="26"/>
      <c r="ADW849" s="26"/>
      <c r="ADX849" s="26"/>
      <c r="ADY849" s="26"/>
      <c r="ADZ849" s="26"/>
      <c r="AEA849" s="26"/>
      <c r="AEB849" s="26"/>
      <c r="AEC849" s="26"/>
      <c r="AED849" s="26"/>
      <c r="AEE849" s="26"/>
      <c r="AEF849" s="26"/>
      <c r="AEG849" s="26"/>
      <c r="AEH849" s="26"/>
      <c r="AEI849" s="26"/>
      <c r="AEJ849" s="26"/>
      <c r="AEK849" s="26"/>
      <c r="AEL849" s="26"/>
      <c r="AEM849" s="26"/>
      <c r="AEN849" s="26"/>
      <c r="AEO849" s="26"/>
      <c r="AEP849" s="26"/>
      <c r="AEQ849" s="26"/>
      <c r="AER849" s="26"/>
      <c r="AES849" s="26"/>
      <c r="AET849" s="26"/>
      <c r="AEU849" s="26"/>
      <c r="AEV849" s="26"/>
      <c r="AEW849" s="26"/>
      <c r="AEX849" s="26"/>
      <c r="AEY849" s="26"/>
      <c r="AEZ849" s="26"/>
      <c r="AFA849" s="26"/>
      <c r="AFB849" s="26"/>
      <c r="AFC849" s="26"/>
      <c r="AFD849" s="26"/>
      <c r="AFE849" s="26"/>
      <c r="AFF849" s="26"/>
      <c r="AFG849" s="26"/>
      <c r="AFH849" s="26"/>
      <c r="AFI849" s="26"/>
      <c r="AFJ849" s="26"/>
      <c r="AFK849" s="26"/>
      <c r="AFL849" s="26"/>
      <c r="AFM849" s="26"/>
      <c r="AFN849" s="26"/>
      <c r="AFO849" s="26"/>
      <c r="AFP849" s="26"/>
      <c r="AFQ849" s="26"/>
      <c r="AFR849" s="26"/>
      <c r="AFS849" s="26"/>
      <c r="AFT849" s="26"/>
      <c r="AFU849" s="26"/>
      <c r="AFV849" s="26"/>
      <c r="AFW849" s="26"/>
      <c r="AFX849" s="26"/>
      <c r="AFY849" s="26"/>
      <c r="AFZ849" s="26"/>
      <c r="AGA849" s="26"/>
      <c r="AGB849" s="26"/>
      <c r="AGC849" s="26"/>
      <c r="AGD849" s="26"/>
      <c r="AGE849" s="26"/>
      <c r="AGF849" s="26"/>
      <c r="AGG849" s="26"/>
      <c r="AGH849" s="26"/>
      <c r="AGI849" s="26"/>
      <c r="AGJ849" s="26"/>
      <c r="AGK849" s="26"/>
      <c r="AGL849" s="26"/>
      <c r="AGM849" s="26"/>
      <c r="AGN849" s="26"/>
      <c r="AGO849" s="26"/>
    </row>
    <row r="850" spans="371:873" x14ac:dyDescent="0.25">
      <c r="NG850" s="26"/>
      <c r="NH850" s="26"/>
      <c r="NI850" s="26"/>
      <c r="NJ850" s="26"/>
      <c r="NK850" s="26"/>
      <c r="NL850" s="26"/>
      <c r="NM850" s="26"/>
      <c r="NN850" s="26"/>
      <c r="NO850" s="26"/>
      <c r="NP850" s="26"/>
      <c r="NQ850" s="26"/>
      <c r="NR850" s="26"/>
      <c r="NS850" s="26"/>
      <c r="NT850" s="26"/>
      <c r="NU850" s="26"/>
      <c r="NV850" s="26"/>
      <c r="NW850" s="26"/>
      <c r="NX850" s="26"/>
      <c r="NY850" s="26"/>
      <c r="NZ850" s="26"/>
      <c r="OA850" s="26"/>
      <c r="OB850" s="26"/>
      <c r="OC850" s="26"/>
      <c r="OD850" s="26"/>
      <c r="OE850" s="26"/>
      <c r="OF850" s="26"/>
      <c r="OG850" s="26"/>
      <c r="OH850" s="26"/>
      <c r="OI850" s="26"/>
      <c r="OJ850" s="26"/>
      <c r="OK850" s="26"/>
      <c r="OL850" s="26"/>
      <c r="OM850" s="26"/>
      <c r="ON850" s="26"/>
      <c r="OO850" s="26"/>
      <c r="OP850" s="26"/>
      <c r="OQ850" s="26"/>
      <c r="OR850" s="26"/>
      <c r="OS850" s="26"/>
      <c r="OT850" s="26"/>
      <c r="OU850" s="26"/>
      <c r="OV850" s="26"/>
      <c r="OW850" s="26"/>
      <c r="OX850" s="26"/>
      <c r="OY850" s="26"/>
      <c r="OZ850" s="26"/>
      <c r="PA850" s="26"/>
      <c r="PB850" s="26"/>
      <c r="PC850" s="26"/>
      <c r="PD850" s="26"/>
      <c r="PE850" s="26"/>
      <c r="PF850" s="26"/>
      <c r="PG850" s="26"/>
      <c r="PH850" s="26"/>
      <c r="PI850" s="26"/>
      <c r="PJ850" s="26"/>
      <c r="PK850" s="26"/>
      <c r="PL850" s="26"/>
      <c r="PM850" s="26"/>
      <c r="PN850" s="26"/>
      <c r="PO850" s="26"/>
      <c r="PP850" s="26"/>
      <c r="PQ850" s="26"/>
      <c r="PR850" s="26"/>
      <c r="PS850" s="26"/>
      <c r="PT850" s="26"/>
      <c r="PU850" s="26"/>
      <c r="PV850" s="26"/>
      <c r="PW850" s="26"/>
      <c r="PX850" s="26"/>
      <c r="PY850" s="26"/>
      <c r="PZ850" s="26"/>
      <c r="QA850" s="26"/>
      <c r="QB850" s="26"/>
      <c r="QC850" s="26"/>
      <c r="QD850" s="26"/>
      <c r="QE850" s="26"/>
      <c r="QF850" s="26"/>
      <c r="QG850" s="26"/>
      <c r="QH850" s="26"/>
      <c r="QI850" s="26"/>
      <c r="QJ850" s="26"/>
      <c r="QK850" s="26"/>
      <c r="QL850" s="26"/>
      <c r="QM850" s="26"/>
      <c r="QN850" s="26"/>
      <c r="QO850" s="26"/>
      <c r="QP850" s="26"/>
      <c r="QQ850" s="26"/>
      <c r="QR850" s="26"/>
      <c r="QS850" s="26"/>
      <c r="QT850" s="26"/>
      <c r="QU850" s="26"/>
      <c r="QV850" s="26"/>
      <c r="QW850" s="26"/>
      <c r="QX850" s="26"/>
      <c r="QY850" s="26"/>
      <c r="QZ850" s="26"/>
      <c r="RA850" s="26"/>
      <c r="RB850" s="26"/>
      <c r="RC850" s="26"/>
      <c r="RD850" s="26"/>
      <c r="RE850" s="26"/>
      <c r="RF850" s="26"/>
      <c r="RG850" s="26"/>
      <c r="RH850" s="26"/>
      <c r="RI850" s="26"/>
      <c r="RJ850" s="26"/>
      <c r="RK850" s="26"/>
      <c r="RL850" s="26"/>
      <c r="RM850" s="26"/>
      <c r="RN850" s="26"/>
      <c r="RO850" s="26"/>
      <c r="RP850" s="26"/>
      <c r="RQ850" s="26"/>
      <c r="RR850" s="26"/>
      <c r="RS850" s="26"/>
      <c r="RT850" s="26"/>
      <c r="RU850" s="26"/>
      <c r="RV850" s="26"/>
      <c r="RW850" s="26"/>
      <c r="RX850" s="26"/>
      <c r="RY850" s="26"/>
      <c r="RZ850" s="26"/>
      <c r="SA850" s="26"/>
      <c r="SB850" s="26"/>
      <c r="SC850" s="26"/>
      <c r="SD850" s="26"/>
      <c r="SE850" s="26"/>
      <c r="SF850" s="26"/>
      <c r="SG850" s="26"/>
      <c r="SH850" s="26"/>
      <c r="SI850" s="26"/>
      <c r="SJ850" s="26"/>
      <c r="SK850" s="26"/>
      <c r="SL850" s="26"/>
      <c r="SM850" s="26"/>
      <c r="SN850" s="26"/>
      <c r="SO850" s="26"/>
      <c r="SP850" s="26"/>
      <c r="AAV850" s="26"/>
      <c r="AAW850" s="26"/>
      <c r="AAX850" s="26"/>
      <c r="AAY850" s="26"/>
      <c r="AAZ850" s="26"/>
      <c r="ABA850" s="26"/>
      <c r="ABB850" s="26"/>
      <c r="ABC850" s="26"/>
      <c r="ABD850" s="26"/>
      <c r="ABE850" s="26"/>
      <c r="ABF850" s="26"/>
      <c r="ABG850" s="26"/>
      <c r="ABH850" s="26"/>
      <c r="ABI850" s="26"/>
      <c r="ABJ850" s="26"/>
      <c r="ABK850" s="26"/>
      <c r="ABL850" s="26"/>
      <c r="ABM850" s="26"/>
      <c r="ABN850" s="26"/>
      <c r="ABO850" s="26"/>
      <c r="ABP850" s="26"/>
      <c r="ABQ850" s="26"/>
      <c r="ABR850" s="26"/>
      <c r="ABS850" s="26"/>
      <c r="ABT850" s="26"/>
      <c r="ABU850" s="26"/>
      <c r="ABV850" s="26"/>
      <c r="ABW850" s="26"/>
      <c r="ABX850" s="26"/>
      <c r="ABY850" s="26"/>
      <c r="ABZ850" s="26"/>
      <c r="ACA850" s="26"/>
      <c r="ACB850" s="26"/>
      <c r="ACC850" s="26"/>
      <c r="ACD850" s="26"/>
      <c r="ACE850" s="26"/>
      <c r="ACF850" s="26"/>
      <c r="ACG850" s="26"/>
      <c r="ACH850" s="26"/>
      <c r="ACI850" s="26"/>
      <c r="ACJ850" s="26"/>
      <c r="ACK850" s="26"/>
      <c r="ACL850" s="26"/>
      <c r="ACM850" s="26"/>
      <c r="ACN850" s="26"/>
      <c r="ACO850" s="26"/>
      <c r="ACP850" s="26"/>
      <c r="ACQ850" s="26"/>
      <c r="ACR850" s="26"/>
      <c r="ACS850" s="26"/>
      <c r="ACT850" s="26"/>
      <c r="ACU850" s="26"/>
      <c r="ACV850" s="26"/>
      <c r="ACW850" s="26"/>
      <c r="ACX850" s="26"/>
      <c r="ACY850" s="26"/>
      <c r="ACZ850" s="26"/>
      <c r="ADA850" s="26"/>
      <c r="ADB850" s="26"/>
      <c r="ADC850" s="26"/>
      <c r="ADD850" s="26"/>
      <c r="ADE850" s="26"/>
      <c r="ADF850" s="26"/>
      <c r="ADG850" s="26"/>
      <c r="ADH850" s="26"/>
      <c r="ADI850" s="26"/>
      <c r="ADJ850" s="26"/>
      <c r="ADK850" s="26"/>
      <c r="ADL850" s="26"/>
      <c r="ADM850" s="26"/>
      <c r="ADN850" s="26"/>
      <c r="ADO850" s="26"/>
      <c r="ADP850" s="26"/>
      <c r="ADQ850" s="26"/>
      <c r="ADR850" s="26"/>
      <c r="ADS850" s="26"/>
      <c r="ADT850" s="26"/>
      <c r="ADU850" s="26"/>
      <c r="ADV850" s="26"/>
      <c r="ADW850" s="26"/>
      <c r="ADX850" s="26"/>
      <c r="ADY850" s="26"/>
      <c r="ADZ850" s="26"/>
      <c r="AEA850" s="26"/>
      <c r="AEB850" s="26"/>
      <c r="AEC850" s="26"/>
      <c r="AED850" s="26"/>
      <c r="AEE850" s="26"/>
      <c r="AEF850" s="26"/>
      <c r="AEG850" s="26"/>
      <c r="AEH850" s="26"/>
      <c r="AEI850" s="26"/>
      <c r="AEJ850" s="26"/>
      <c r="AEK850" s="26"/>
      <c r="AEL850" s="26"/>
      <c r="AEM850" s="26"/>
      <c r="AEN850" s="26"/>
      <c r="AEO850" s="26"/>
      <c r="AEP850" s="26"/>
      <c r="AEQ850" s="26"/>
      <c r="AER850" s="26"/>
      <c r="AES850" s="26"/>
      <c r="AET850" s="26"/>
      <c r="AEU850" s="26"/>
      <c r="AEV850" s="26"/>
      <c r="AEW850" s="26"/>
      <c r="AEX850" s="26"/>
      <c r="AEY850" s="26"/>
      <c r="AEZ850" s="26"/>
      <c r="AFA850" s="26"/>
      <c r="AFB850" s="26"/>
      <c r="AFC850" s="26"/>
      <c r="AFD850" s="26"/>
      <c r="AFE850" s="26"/>
      <c r="AFF850" s="26"/>
      <c r="AFG850" s="26"/>
      <c r="AFH850" s="26"/>
      <c r="AFI850" s="26"/>
      <c r="AFJ850" s="26"/>
      <c r="AFK850" s="26"/>
      <c r="AFL850" s="26"/>
      <c r="AFM850" s="26"/>
      <c r="AFN850" s="26"/>
      <c r="AFO850" s="26"/>
      <c r="AFP850" s="26"/>
      <c r="AFQ850" s="26"/>
      <c r="AFR850" s="26"/>
      <c r="AFS850" s="26"/>
      <c r="AFT850" s="26"/>
      <c r="AFU850" s="26"/>
      <c r="AFV850" s="26"/>
      <c r="AFW850" s="26"/>
      <c r="AFX850" s="26"/>
      <c r="AFY850" s="26"/>
      <c r="AFZ850" s="26"/>
      <c r="AGA850" s="26"/>
      <c r="AGB850" s="26"/>
      <c r="AGC850" s="26"/>
      <c r="AGD850" s="26"/>
      <c r="AGE850" s="26"/>
      <c r="AGF850" s="26"/>
      <c r="AGG850" s="26"/>
      <c r="AGH850" s="26"/>
      <c r="AGI850" s="26"/>
      <c r="AGJ850" s="26"/>
      <c r="AGK850" s="26"/>
      <c r="AGL850" s="26"/>
      <c r="AGM850" s="26"/>
      <c r="AGN850" s="26"/>
      <c r="AGO850" s="26"/>
    </row>
    <row r="851" spans="371:873" x14ac:dyDescent="0.25">
      <c r="NG851" s="26"/>
      <c r="NH851" s="26"/>
      <c r="NI851" s="26"/>
      <c r="NJ851" s="26"/>
      <c r="NK851" s="26"/>
      <c r="NL851" s="26"/>
      <c r="NM851" s="26"/>
      <c r="NN851" s="26"/>
      <c r="NO851" s="26"/>
      <c r="NP851" s="26"/>
      <c r="NQ851" s="26"/>
      <c r="NR851" s="26"/>
      <c r="NS851" s="26"/>
      <c r="NT851" s="26"/>
      <c r="NU851" s="26"/>
      <c r="NV851" s="26"/>
      <c r="NW851" s="26"/>
      <c r="NX851" s="26"/>
      <c r="NY851" s="26"/>
      <c r="NZ851" s="26"/>
      <c r="OA851" s="26"/>
      <c r="OB851" s="26"/>
      <c r="OC851" s="26"/>
      <c r="OD851" s="26"/>
      <c r="OE851" s="26"/>
      <c r="OF851" s="26"/>
      <c r="OG851" s="26"/>
      <c r="OH851" s="26"/>
      <c r="OI851" s="26"/>
      <c r="OJ851" s="26"/>
      <c r="OK851" s="26"/>
      <c r="OL851" s="26"/>
      <c r="OM851" s="26"/>
      <c r="ON851" s="26"/>
      <c r="OO851" s="26"/>
      <c r="OP851" s="26"/>
      <c r="OQ851" s="26"/>
      <c r="OR851" s="26"/>
      <c r="OS851" s="26"/>
      <c r="OT851" s="26"/>
      <c r="OU851" s="26"/>
      <c r="OV851" s="26"/>
      <c r="OW851" s="26"/>
      <c r="OX851" s="26"/>
      <c r="OY851" s="26"/>
      <c r="OZ851" s="26"/>
      <c r="PA851" s="26"/>
      <c r="PB851" s="26"/>
      <c r="PC851" s="26"/>
      <c r="PD851" s="26"/>
      <c r="PE851" s="26"/>
      <c r="PF851" s="26"/>
      <c r="PG851" s="26"/>
      <c r="PH851" s="26"/>
      <c r="PI851" s="26"/>
      <c r="PJ851" s="26"/>
      <c r="PK851" s="26"/>
      <c r="PL851" s="26"/>
      <c r="PM851" s="26"/>
      <c r="PN851" s="26"/>
      <c r="PO851" s="26"/>
      <c r="PP851" s="26"/>
      <c r="PQ851" s="26"/>
      <c r="PR851" s="26"/>
      <c r="PS851" s="26"/>
      <c r="PT851" s="26"/>
      <c r="PU851" s="26"/>
      <c r="PV851" s="26"/>
      <c r="PW851" s="26"/>
      <c r="PX851" s="26"/>
      <c r="PY851" s="26"/>
      <c r="PZ851" s="26"/>
      <c r="QA851" s="26"/>
      <c r="QB851" s="26"/>
      <c r="QC851" s="26"/>
      <c r="QD851" s="26"/>
      <c r="QE851" s="26"/>
      <c r="QF851" s="26"/>
      <c r="QG851" s="26"/>
      <c r="QH851" s="26"/>
      <c r="QI851" s="26"/>
      <c r="QJ851" s="26"/>
      <c r="QK851" s="26"/>
      <c r="QL851" s="26"/>
      <c r="QM851" s="26"/>
      <c r="QN851" s="26"/>
      <c r="QO851" s="26"/>
      <c r="QP851" s="26"/>
      <c r="QQ851" s="26"/>
      <c r="QR851" s="26"/>
      <c r="QS851" s="26"/>
      <c r="QT851" s="26"/>
      <c r="QU851" s="26"/>
      <c r="QV851" s="26"/>
      <c r="QW851" s="26"/>
      <c r="QX851" s="26"/>
      <c r="QY851" s="26"/>
      <c r="QZ851" s="26"/>
      <c r="RA851" s="26"/>
      <c r="RB851" s="26"/>
      <c r="RC851" s="26"/>
      <c r="RD851" s="26"/>
      <c r="RE851" s="26"/>
      <c r="RF851" s="26"/>
      <c r="RG851" s="26"/>
      <c r="RH851" s="26"/>
      <c r="RI851" s="26"/>
      <c r="RJ851" s="26"/>
      <c r="RK851" s="26"/>
      <c r="RL851" s="26"/>
      <c r="RM851" s="26"/>
      <c r="RN851" s="26"/>
      <c r="RO851" s="26"/>
      <c r="RP851" s="26"/>
      <c r="RQ851" s="26"/>
      <c r="RR851" s="26"/>
      <c r="RS851" s="26"/>
      <c r="RT851" s="26"/>
      <c r="RU851" s="26"/>
      <c r="RV851" s="26"/>
      <c r="RW851" s="26"/>
      <c r="RX851" s="26"/>
      <c r="RY851" s="26"/>
      <c r="RZ851" s="26"/>
      <c r="SA851" s="26"/>
      <c r="SB851" s="26"/>
      <c r="SC851" s="26"/>
      <c r="SD851" s="26"/>
      <c r="SE851" s="26"/>
      <c r="SF851" s="26"/>
      <c r="SG851" s="26"/>
      <c r="SH851" s="26"/>
      <c r="SI851" s="26"/>
      <c r="SJ851" s="26"/>
      <c r="SK851" s="26"/>
      <c r="SL851" s="26"/>
      <c r="SM851" s="26"/>
      <c r="SN851" s="26"/>
      <c r="SO851" s="26"/>
      <c r="SP851" s="26"/>
      <c r="AAV851" s="26"/>
      <c r="AAW851" s="26"/>
      <c r="AAX851" s="26"/>
      <c r="AAY851" s="26"/>
      <c r="AAZ851" s="26"/>
      <c r="ABA851" s="26"/>
      <c r="ABB851" s="26"/>
      <c r="ABC851" s="26"/>
      <c r="ABD851" s="26"/>
      <c r="ABE851" s="26"/>
      <c r="ABF851" s="26"/>
      <c r="ABG851" s="26"/>
      <c r="ABH851" s="26"/>
      <c r="ABI851" s="26"/>
      <c r="ABJ851" s="26"/>
      <c r="ABK851" s="26"/>
      <c r="ABL851" s="26"/>
      <c r="ABM851" s="26"/>
      <c r="ABN851" s="26"/>
      <c r="ABO851" s="26"/>
      <c r="ABP851" s="26"/>
      <c r="ABQ851" s="26"/>
      <c r="ABR851" s="26"/>
      <c r="ABS851" s="26"/>
      <c r="ABT851" s="26"/>
      <c r="ABU851" s="26"/>
      <c r="ABV851" s="26"/>
      <c r="ABW851" s="26"/>
      <c r="ABX851" s="26"/>
      <c r="ABY851" s="26"/>
      <c r="ABZ851" s="26"/>
      <c r="ACA851" s="26"/>
      <c r="ACB851" s="26"/>
      <c r="ACC851" s="26"/>
      <c r="ACD851" s="26"/>
      <c r="ACE851" s="26"/>
      <c r="ACF851" s="26"/>
      <c r="ACG851" s="26"/>
      <c r="ACH851" s="26"/>
      <c r="ACI851" s="26"/>
      <c r="ACJ851" s="26"/>
      <c r="ACK851" s="26"/>
      <c r="ACL851" s="26"/>
      <c r="ACM851" s="26"/>
      <c r="ACN851" s="26"/>
      <c r="ACO851" s="26"/>
      <c r="ACP851" s="26"/>
      <c r="ACQ851" s="26"/>
      <c r="ACR851" s="26"/>
      <c r="ACS851" s="26"/>
      <c r="ACT851" s="26"/>
      <c r="ACU851" s="26"/>
      <c r="ACV851" s="26"/>
      <c r="ACW851" s="26"/>
      <c r="ACX851" s="26"/>
      <c r="ACY851" s="26"/>
      <c r="ACZ851" s="26"/>
      <c r="ADA851" s="26"/>
      <c r="ADB851" s="26"/>
      <c r="ADC851" s="26"/>
      <c r="ADD851" s="26"/>
      <c r="ADE851" s="26"/>
      <c r="ADF851" s="26"/>
      <c r="ADG851" s="26"/>
      <c r="ADH851" s="26"/>
      <c r="ADI851" s="26"/>
      <c r="ADJ851" s="26"/>
      <c r="ADK851" s="26"/>
      <c r="ADL851" s="26"/>
      <c r="ADM851" s="26"/>
      <c r="ADN851" s="26"/>
      <c r="ADO851" s="26"/>
      <c r="ADP851" s="26"/>
      <c r="ADQ851" s="26"/>
      <c r="ADR851" s="26"/>
      <c r="ADS851" s="26"/>
      <c r="ADT851" s="26"/>
      <c r="ADU851" s="26"/>
      <c r="ADV851" s="26"/>
      <c r="ADW851" s="26"/>
      <c r="ADX851" s="26"/>
      <c r="ADY851" s="26"/>
      <c r="ADZ851" s="26"/>
      <c r="AEA851" s="26"/>
      <c r="AEB851" s="26"/>
      <c r="AEC851" s="26"/>
      <c r="AED851" s="26"/>
      <c r="AEE851" s="26"/>
      <c r="AEF851" s="26"/>
      <c r="AEG851" s="26"/>
      <c r="AEH851" s="26"/>
      <c r="AEI851" s="26"/>
      <c r="AEJ851" s="26"/>
      <c r="AEK851" s="26"/>
      <c r="AEL851" s="26"/>
      <c r="AEM851" s="26"/>
      <c r="AEN851" s="26"/>
      <c r="AEO851" s="26"/>
      <c r="AEP851" s="26"/>
      <c r="AEQ851" s="26"/>
      <c r="AER851" s="26"/>
      <c r="AES851" s="26"/>
      <c r="AET851" s="26"/>
      <c r="AEU851" s="26"/>
      <c r="AEV851" s="26"/>
      <c r="AEW851" s="26"/>
      <c r="AEX851" s="26"/>
      <c r="AEY851" s="26"/>
      <c r="AEZ851" s="26"/>
      <c r="AFA851" s="26"/>
      <c r="AFB851" s="26"/>
      <c r="AFC851" s="26"/>
      <c r="AFD851" s="26"/>
      <c r="AFE851" s="26"/>
      <c r="AFF851" s="26"/>
      <c r="AFG851" s="26"/>
      <c r="AFH851" s="26"/>
      <c r="AFI851" s="26"/>
      <c r="AFJ851" s="26"/>
      <c r="AFK851" s="26"/>
      <c r="AFL851" s="26"/>
      <c r="AFM851" s="26"/>
      <c r="AFN851" s="26"/>
      <c r="AFO851" s="26"/>
      <c r="AFP851" s="26"/>
      <c r="AFQ851" s="26"/>
      <c r="AFR851" s="26"/>
      <c r="AFS851" s="26"/>
      <c r="AFT851" s="26"/>
      <c r="AFU851" s="26"/>
      <c r="AFV851" s="26"/>
      <c r="AFW851" s="26"/>
      <c r="AFX851" s="26"/>
      <c r="AFY851" s="26"/>
      <c r="AFZ851" s="26"/>
      <c r="AGA851" s="26"/>
      <c r="AGB851" s="26"/>
      <c r="AGC851" s="26"/>
      <c r="AGD851" s="26"/>
      <c r="AGE851" s="26"/>
      <c r="AGF851" s="26"/>
      <c r="AGG851" s="26"/>
      <c r="AGH851" s="26"/>
      <c r="AGI851" s="26"/>
      <c r="AGJ851" s="26"/>
      <c r="AGK851" s="26"/>
      <c r="AGL851" s="26"/>
      <c r="AGM851" s="26"/>
      <c r="AGN851" s="26"/>
      <c r="AGO851" s="26"/>
    </row>
    <row r="852" spans="371:873" x14ac:dyDescent="0.25">
      <c r="NG852" s="26"/>
      <c r="NH852" s="26"/>
      <c r="NI852" s="26"/>
      <c r="NJ852" s="26"/>
      <c r="NK852" s="26"/>
      <c r="NL852" s="26"/>
      <c r="NM852" s="26"/>
      <c r="NN852" s="26"/>
      <c r="NO852" s="26"/>
      <c r="NP852" s="26"/>
      <c r="NQ852" s="26"/>
      <c r="NR852" s="26"/>
      <c r="NS852" s="26"/>
      <c r="NT852" s="26"/>
      <c r="NU852" s="26"/>
      <c r="NV852" s="26"/>
      <c r="NW852" s="26"/>
      <c r="NX852" s="26"/>
      <c r="NY852" s="26"/>
      <c r="NZ852" s="26"/>
      <c r="OA852" s="26"/>
      <c r="OB852" s="26"/>
      <c r="OC852" s="26"/>
      <c r="OD852" s="26"/>
      <c r="OE852" s="26"/>
      <c r="OF852" s="26"/>
      <c r="OG852" s="26"/>
      <c r="OH852" s="26"/>
      <c r="OI852" s="26"/>
      <c r="OJ852" s="26"/>
      <c r="OK852" s="26"/>
      <c r="OL852" s="26"/>
      <c r="OM852" s="26"/>
      <c r="ON852" s="26"/>
      <c r="OO852" s="26"/>
      <c r="OP852" s="26"/>
      <c r="OQ852" s="26"/>
      <c r="OR852" s="26"/>
      <c r="OS852" s="26"/>
      <c r="OT852" s="26"/>
      <c r="OU852" s="26"/>
      <c r="OV852" s="26"/>
      <c r="OW852" s="26"/>
      <c r="OX852" s="26"/>
      <c r="OY852" s="26"/>
      <c r="OZ852" s="26"/>
      <c r="PA852" s="26"/>
      <c r="PB852" s="26"/>
      <c r="PC852" s="26"/>
      <c r="PD852" s="26"/>
      <c r="PE852" s="26"/>
      <c r="PF852" s="26"/>
      <c r="PG852" s="26"/>
      <c r="PH852" s="26"/>
      <c r="PI852" s="26"/>
      <c r="PJ852" s="26"/>
      <c r="PK852" s="26"/>
      <c r="PL852" s="26"/>
      <c r="PM852" s="26"/>
      <c r="PN852" s="26"/>
      <c r="PO852" s="26"/>
      <c r="PP852" s="26"/>
      <c r="PQ852" s="26"/>
      <c r="PR852" s="26"/>
      <c r="PS852" s="26"/>
      <c r="PT852" s="26"/>
      <c r="PU852" s="26"/>
      <c r="PV852" s="26"/>
      <c r="PW852" s="26"/>
      <c r="PX852" s="26"/>
      <c r="PY852" s="26"/>
      <c r="PZ852" s="26"/>
      <c r="QA852" s="26"/>
      <c r="QB852" s="26"/>
      <c r="QC852" s="26"/>
      <c r="QD852" s="26"/>
      <c r="QE852" s="26"/>
      <c r="QF852" s="26"/>
      <c r="QG852" s="26"/>
      <c r="QH852" s="26"/>
      <c r="QI852" s="26"/>
      <c r="QJ852" s="26"/>
      <c r="QK852" s="26"/>
      <c r="QL852" s="26"/>
      <c r="QM852" s="26"/>
      <c r="QN852" s="26"/>
      <c r="QO852" s="26"/>
      <c r="QP852" s="26"/>
      <c r="QQ852" s="26"/>
      <c r="QR852" s="26"/>
      <c r="QS852" s="26"/>
      <c r="QT852" s="26"/>
      <c r="QU852" s="26"/>
      <c r="QV852" s="26"/>
      <c r="QW852" s="26"/>
      <c r="QX852" s="26"/>
      <c r="QY852" s="26"/>
      <c r="QZ852" s="26"/>
      <c r="RA852" s="26"/>
      <c r="RB852" s="26"/>
      <c r="RC852" s="26"/>
      <c r="RD852" s="26"/>
      <c r="RE852" s="26"/>
      <c r="RF852" s="26"/>
      <c r="RG852" s="26"/>
      <c r="RH852" s="26"/>
      <c r="RI852" s="26"/>
      <c r="RJ852" s="26"/>
      <c r="RK852" s="26"/>
      <c r="RL852" s="26"/>
      <c r="RM852" s="26"/>
      <c r="RN852" s="26"/>
      <c r="RO852" s="26"/>
      <c r="RP852" s="26"/>
      <c r="RQ852" s="26"/>
      <c r="RR852" s="26"/>
      <c r="RS852" s="26"/>
      <c r="RT852" s="26"/>
      <c r="RU852" s="26"/>
      <c r="RV852" s="26"/>
      <c r="RW852" s="26"/>
      <c r="RX852" s="26"/>
      <c r="RY852" s="26"/>
      <c r="RZ852" s="26"/>
      <c r="SA852" s="26"/>
      <c r="SB852" s="26"/>
      <c r="SC852" s="26"/>
      <c r="SD852" s="26"/>
      <c r="SE852" s="26"/>
      <c r="SF852" s="26"/>
      <c r="SG852" s="26"/>
      <c r="SH852" s="26"/>
      <c r="SI852" s="26"/>
      <c r="SJ852" s="26"/>
      <c r="SK852" s="26"/>
      <c r="SL852" s="26"/>
      <c r="SM852" s="26"/>
      <c r="SN852" s="26"/>
      <c r="SO852" s="26"/>
      <c r="SP852" s="26"/>
      <c r="AAV852" s="26"/>
      <c r="AAW852" s="26"/>
      <c r="AAX852" s="26"/>
      <c r="AAY852" s="26"/>
      <c r="AAZ852" s="26"/>
      <c r="ABA852" s="26"/>
      <c r="ABB852" s="26"/>
      <c r="ABC852" s="26"/>
      <c r="ABD852" s="26"/>
      <c r="ABE852" s="26"/>
      <c r="ABF852" s="26"/>
      <c r="ABG852" s="26"/>
      <c r="ABH852" s="26"/>
      <c r="ABI852" s="26"/>
      <c r="ABJ852" s="26"/>
      <c r="ABK852" s="26"/>
      <c r="ABL852" s="26"/>
      <c r="ABM852" s="26"/>
      <c r="ABN852" s="26"/>
      <c r="ABO852" s="26"/>
      <c r="ABP852" s="26"/>
      <c r="ABQ852" s="26"/>
      <c r="ABR852" s="26"/>
      <c r="ABS852" s="26"/>
      <c r="ABT852" s="26"/>
      <c r="ABU852" s="26"/>
      <c r="ABV852" s="26"/>
      <c r="ABW852" s="26"/>
      <c r="ABX852" s="26"/>
      <c r="ABY852" s="26"/>
      <c r="ABZ852" s="26"/>
      <c r="ACA852" s="26"/>
      <c r="ACB852" s="26"/>
      <c r="ACC852" s="26"/>
      <c r="ACD852" s="26"/>
      <c r="ACE852" s="26"/>
      <c r="ACF852" s="26"/>
      <c r="ACG852" s="26"/>
      <c r="ACH852" s="26"/>
      <c r="ACI852" s="26"/>
      <c r="ACJ852" s="26"/>
      <c r="ACK852" s="26"/>
      <c r="ACL852" s="26"/>
      <c r="ACM852" s="26"/>
      <c r="ACN852" s="26"/>
      <c r="ACO852" s="26"/>
      <c r="ACP852" s="26"/>
      <c r="ACQ852" s="26"/>
      <c r="ACR852" s="26"/>
      <c r="ACS852" s="26"/>
      <c r="ACT852" s="26"/>
      <c r="ACU852" s="26"/>
      <c r="ACV852" s="26"/>
      <c r="ACW852" s="26"/>
      <c r="ACX852" s="26"/>
      <c r="ACY852" s="26"/>
      <c r="ACZ852" s="26"/>
      <c r="ADA852" s="26"/>
      <c r="ADB852" s="26"/>
      <c r="ADC852" s="26"/>
      <c r="ADD852" s="26"/>
      <c r="ADE852" s="26"/>
      <c r="ADF852" s="26"/>
      <c r="ADG852" s="26"/>
      <c r="ADH852" s="26"/>
      <c r="ADI852" s="26"/>
      <c r="ADJ852" s="26"/>
      <c r="ADK852" s="26"/>
      <c r="ADL852" s="26"/>
      <c r="ADM852" s="26"/>
      <c r="ADN852" s="26"/>
      <c r="ADO852" s="26"/>
      <c r="ADP852" s="26"/>
      <c r="ADQ852" s="26"/>
      <c r="ADR852" s="26"/>
      <c r="ADS852" s="26"/>
      <c r="ADT852" s="26"/>
      <c r="ADU852" s="26"/>
      <c r="ADV852" s="26"/>
      <c r="ADW852" s="26"/>
      <c r="ADX852" s="26"/>
      <c r="ADY852" s="26"/>
      <c r="ADZ852" s="26"/>
      <c r="AEA852" s="26"/>
      <c r="AEB852" s="26"/>
      <c r="AEC852" s="26"/>
      <c r="AED852" s="26"/>
      <c r="AEE852" s="26"/>
      <c r="AEF852" s="26"/>
      <c r="AEG852" s="26"/>
      <c r="AEH852" s="26"/>
      <c r="AEI852" s="26"/>
      <c r="AEJ852" s="26"/>
      <c r="AEK852" s="26"/>
      <c r="AEL852" s="26"/>
      <c r="AEM852" s="26"/>
      <c r="AEN852" s="26"/>
      <c r="AEO852" s="26"/>
      <c r="AEP852" s="26"/>
      <c r="AEQ852" s="26"/>
      <c r="AER852" s="26"/>
      <c r="AES852" s="26"/>
      <c r="AET852" s="26"/>
      <c r="AEU852" s="26"/>
      <c r="AEV852" s="26"/>
      <c r="AEW852" s="26"/>
      <c r="AEX852" s="26"/>
      <c r="AEY852" s="26"/>
      <c r="AEZ852" s="26"/>
      <c r="AFA852" s="26"/>
      <c r="AFB852" s="26"/>
      <c r="AFC852" s="26"/>
      <c r="AFD852" s="26"/>
      <c r="AFE852" s="26"/>
      <c r="AFF852" s="26"/>
      <c r="AFG852" s="26"/>
      <c r="AFH852" s="26"/>
      <c r="AFI852" s="26"/>
      <c r="AFJ852" s="26"/>
      <c r="AFK852" s="26"/>
      <c r="AFL852" s="26"/>
      <c r="AFM852" s="26"/>
      <c r="AFN852" s="26"/>
      <c r="AFO852" s="26"/>
      <c r="AFP852" s="26"/>
      <c r="AFQ852" s="26"/>
      <c r="AFR852" s="26"/>
      <c r="AFS852" s="26"/>
      <c r="AFT852" s="26"/>
      <c r="AFU852" s="26"/>
      <c r="AFV852" s="26"/>
      <c r="AFW852" s="26"/>
      <c r="AFX852" s="26"/>
      <c r="AFY852" s="26"/>
      <c r="AFZ852" s="26"/>
      <c r="AGA852" s="26"/>
      <c r="AGB852" s="26"/>
      <c r="AGC852" s="26"/>
      <c r="AGD852" s="26"/>
      <c r="AGE852" s="26"/>
      <c r="AGF852" s="26"/>
      <c r="AGG852" s="26"/>
      <c r="AGH852" s="26"/>
      <c r="AGI852" s="26"/>
      <c r="AGJ852" s="26"/>
      <c r="AGK852" s="26"/>
      <c r="AGL852" s="26"/>
      <c r="AGM852" s="26"/>
      <c r="AGN852" s="26"/>
      <c r="AGO852" s="26"/>
    </row>
    <row r="853" spans="371:873" x14ac:dyDescent="0.25">
      <c r="NG853" s="26"/>
      <c r="NH853" s="26"/>
      <c r="NI853" s="26"/>
      <c r="NJ853" s="26"/>
      <c r="NK853" s="26"/>
      <c r="NL853" s="26"/>
      <c r="NM853" s="26"/>
      <c r="NN853" s="26"/>
      <c r="NO853" s="26"/>
      <c r="NP853" s="26"/>
      <c r="NQ853" s="26"/>
      <c r="NR853" s="26"/>
      <c r="NS853" s="26"/>
      <c r="NT853" s="26"/>
      <c r="NU853" s="26"/>
      <c r="NV853" s="26"/>
      <c r="NW853" s="26"/>
      <c r="NX853" s="26"/>
      <c r="NY853" s="26"/>
      <c r="NZ853" s="26"/>
      <c r="OA853" s="26"/>
      <c r="OB853" s="26"/>
      <c r="OC853" s="26"/>
      <c r="OD853" s="26"/>
      <c r="OE853" s="26"/>
      <c r="OF853" s="26"/>
      <c r="OG853" s="26"/>
      <c r="OH853" s="26"/>
      <c r="OI853" s="26"/>
      <c r="OJ853" s="26"/>
      <c r="OK853" s="26"/>
      <c r="OL853" s="26"/>
      <c r="OM853" s="26"/>
      <c r="ON853" s="26"/>
      <c r="OO853" s="26"/>
      <c r="OP853" s="26"/>
      <c r="OQ853" s="26"/>
      <c r="OR853" s="26"/>
      <c r="OS853" s="26"/>
      <c r="OT853" s="26"/>
      <c r="OU853" s="26"/>
      <c r="OV853" s="26"/>
      <c r="OW853" s="26"/>
      <c r="OX853" s="26"/>
      <c r="OY853" s="26"/>
      <c r="OZ853" s="26"/>
      <c r="PA853" s="26"/>
      <c r="PB853" s="26"/>
      <c r="PC853" s="26"/>
      <c r="PD853" s="26"/>
      <c r="PE853" s="26"/>
      <c r="PF853" s="26"/>
      <c r="PG853" s="26"/>
      <c r="PH853" s="26"/>
      <c r="PI853" s="26"/>
      <c r="PJ853" s="26"/>
      <c r="PK853" s="26"/>
      <c r="PL853" s="26"/>
      <c r="PM853" s="26"/>
      <c r="PN853" s="26"/>
      <c r="PO853" s="26"/>
      <c r="PP853" s="26"/>
      <c r="PQ853" s="26"/>
      <c r="PR853" s="26"/>
      <c r="PS853" s="26"/>
      <c r="PT853" s="26"/>
      <c r="PU853" s="26"/>
      <c r="PV853" s="26"/>
      <c r="PW853" s="26"/>
      <c r="PX853" s="26"/>
      <c r="PY853" s="26"/>
      <c r="PZ853" s="26"/>
      <c r="QA853" s="26"/>
      <c r="QB853" s="26"/>
      <c r="QC853" s="26"/>
      <c r="QD853" s="26"/>
      <c r="QE853" s="26"/>
      <c r="QF853" s="26"/>
      <c r="QG853" s="26"/>
      <c r="QH853" s="26"/>
      <c r="QI853" s="26"/>
      <c r="QJ853" s="26"/>
      <c r="QK853" s="26"/>
      <c r="QL853" s="26"/>
      <c r="QM853" s="26"/>
      <c r="QN853" s="26"/>
      <c r="QO853" s="26"/>
      <c r="QP853" s="26"/>
      <c r="QQ853" s="26"/>
      <c r="QR853" s="26"/>
      <c r="QS853" s="26"/>
      <c r="QT853" s="26"/>
      <c r="QU853" s="26"/>
      <c r="QV853" s="26"/>
      <c r="QW853" s="26"/>
      <c r="QX853" s="26"/>
      <c r="QY853" s="26"/>
      <c r="QZ853" s="26"/>
      <c r="RA853" s="26"/>
      <c r="RB853" s="26"/>
      <c r="RC853" s="26"/>
      <c r="RD853" s="26"/>
      <c r="RE853" s="26"/>
      <c r="RF853" s="26"/>
      <c r="RG853" s="26"/>
      <c r="RH853" s="26"/>
      <c r="RI853" s="26"/>
      <c r="RJ853" s="26"/>
      <c r="RK853" s="26"/>
      <c r="RL853" s="26"/>
      <c r="RM853" s="26"/>
      <c r="RN853" s="26"/>
      <c r="RO853" s="26"/>
      <c r="RP853" s="26"/>
      <c r="RQ853" s="26"/>
      <c r="RR853" s="26"/>
      <c r="RS853" s="26"/>
      <c r="RT853" s="26"/>
      <c r="RU853" s="26"/>
      <c r="RV853" s="26"/>
      <c r="RW853" s="26"/>
      <c r="RX853" s="26"/>
      <c r="RY853" s="26"/>
      <c r="RZ853" s="26"/>
      <c r="SA853" s="26"/>
      <c r="SB853" s="26"/>
      <c r="SC853" s="26"/>
      <c r="SD853" s="26"/>
      <c r="SE853" s="26"/>
      <c r="SF853" s="26"/>
      <c r="SG853" s="26"/>
      <c r="SH853" s="26"/>
      <c r="SI853" s="26"/>
      <c r="SJ853" s="26"/>
      <c r="SK853" s="26"/>
      <c r="SL853" s="26"/>
      <c r="SM853" s="26"/>
      <c r="SN853" s="26"/>
      <c r="SO853" s="26"/>
      <c r="SP853" s="26"/>
      <c r="AAV853" s="26"/>
      <c r="AAW853" s="26"/>
      <c r="AAX853" s="26"/>
      <c r="AAY853" s="26"/>
      <c r="AAZ853" s="26"/>
      <c r="ABA853" s="26"/>
      <c r="ABB853" s="26"/>
      <c r="ABC853" s="26"/>
      <c r="ABD853" s="26"/>
      <c r="ABE853" s="26"/>
      <c r="ABF853" s="26"/>
      <c r="ABG853" s="26"/>
      <c r="ABH853" s="26"/>
      <c r="ABI853" s="26"/>
      <c r="ABJ853" s="26"/>
      <c r="ABK853" s="26"/>
      <c r="ABL853" s="26"/>
      <c r="ABM853" s="26"/>
      <c r="ABN853" s="26"/>
      <c r="ABO853" s="26"/>
      <c r="ABP853" s="26"/>
      <c r="ABQ853" s="26"/>
      <c r="ABR853" s="26"/>
      <c r="ABS853" s="26"/>
      <c r="ABT853" s="26"/>
      <c r="ABU853" s="26"/>
      <c r="ABV853" s="26"/>
      <c r="ABW853" s="26"/>
      <c r="ABX853" s="26"/>
      <c r="ABY853" s="26"/>
      <c r="ABZ853" s="26"/>
      <c r="ACA853" s="26"/>
      <c r="ACB853" s="26"/>
      <c r="ACC853" s="26"/>
      <c r="ACD853" s="26"/>
      <c r="ACE853" s="26"/>
      <c r="ACF853" s="26"/>
      <c r="ACG853" s="26"/>
      <c r="ACH853" s="26"/>
      <c r="ACI853" s="26"/>
      <c r="ACJ853" s="26"/>
      <c r="ACK853" s="26"/>
      <c r="ACL853" s="26"/>
      <c r="ACM853" s="26"/>
      <c r="ACN853" s="26"/>
      <c r="ACO853" s="26"/>
      <c r="ACP853" s="26"/>
      <c r="ACQ853" s="26"/>
      <c r="ACR853" s="26"/>
      <c r="ACS853" s="26"/>
      <c r="ACT853" s="26"/>
      <c r="ACU853" s="26"/>
      <c r="ACV853" s="26"/>
      <c r="ACW853" s="26"/>
      <c r="ACX853" s="26"/>
      <c r="ACY853" s="26"/>
      <c r="ACZ853" s="26"/>
      <c r="ADA853" s="26"/>
      <c r="ADB853" s="26"/>
      <c r="ADC853" s="26"/>
      <c r="ADD853" s="26"/>
      <c r="ADE853" s="26"/>
      <c r="ADF853" s="26"/>
      <c r="ADG853" s="26"/>
      <c r="ADH853" s="26"/>
      <c r="ADI853" s="26"/>
      <c r="ADJ853" s="26"/>
      <c r="ADK853" s="26"/>
      <c r="ADL853" s="26"/>
      <c r="ADM853" s="26"/>
      <c r="ADN853" s="26"/>
      <c r="ADO853" s="26"/>
      <c r="ADP853" s="26"/>
      <c r="ADQ853" s="26"/>
      <c r="ADR853" s="26"/>
      <c r="ADS853" s="26"/>
      <c r="ADT853" s="26"/>
      <c r="ADU853" s="26"/>
      <c r="ADV853" s="26"/>
      <c r="ADW853" s="26"/>
      <c r="ADX853" s="26"/>
      <c r="ADY853" s="26"/>
      <c r="ADZ853" s="26"/>
      <c r="AEA853" s="26"/>
      <c r="AEB853" s="26"/>
      <c r="AEC853" s="26"/>
      <c r="AED853" s="26"/>
      <c r="AEE853" s="26"/>
      <c r="AEF853" s="26"/>
      <c r="AEG853" s="26"/>
      <c r="AEH853" s="26"/>
      <c r="AEI853" s="26"/>
      <c r="AEJ853" s="26"/>
      <c r="AEK853" s="26"/>
      <c r="AEL853" s="26"/>
      <c r="AEM853" s="26"/>
      <c r="AEN853" s="26"/>
      <c r="AEO853" s="26"/>
      <c r="AEP853" s="26"/>
      <c r="AEQ853" s="26"/>
      <c r="AER853" s="26"/>
      <c r="AES853" s="26"/>
      <c r="AET853" s="26"/>
      <c r="AEU853" s="26"/>
      <c r="AEV853" s="26"/>
      <c r="AEW853" s="26"/>
      <c r="AEX853" s="26"/>
      <c r="AEY853" s="26"/>
      <c r="AEZ853" s="26"/>
      <c r="AFA853" s="26"/>
      <c r="AFB853" s="26"/>
      <c r="AFC853" s="26"/>
      <c r="AFD853" s="26"/>
      <c r="AFE853" s="26"/>
      <c r="AFF853" s="26"/>
      <c r="AFG853" s="26"/>
      <c r="AFH853" s="26"/>
      <c r="AFI853" s="26"/>
      <c r="AFJ853" s="26"/>
      <c r="AFK853" s="26"/>
      <c r="AFL853" s="26"/>
      <c r="AFM853" s="26"/>
      <c r="AFN853" s="26"/>
      <c r="AFO853" s="26"/>
      <c r="AFP853" s="26"/>
      <c r="AFQ853" s="26"/>
      <c r="AFR853" s="26"/>
      <c r="AFS853" s="26"/>
      <c r="AFT853" s="26"/>
      <c r="AFU853" s="26"/>
      <c r="AFV853" s="26"/>
      <c r="AFW853" s="26"/>
      <c r="AFX853" s="26"/>
      <c r="AFY853" s="26"/>
      <c r="AFZ853" s="26"/>
      <c r="AGA853" s="26"/>
      <c r="AGB853" s="26"/>
      <c r="AGC853" s="26"/>
      <c r="AGD853" s="26"/>
      <c r="AGE853" s="26"/>
      <c r="AGF853" s="26"/>
      <c r="AGG853" s="26"/>
      <c r="AGH853" s="26"/>
      <c r="AGI853" s="26"/>
      <c r="AGJ853" s="26"/>
      <c r="AGK853" s="26"/>
      <c r="AGL853" s="26"/>
      <c r="AGM853" s="26"/>
      <c r="AGN853" s="26"/>
      <c r="AGO853" s="26"/>
    </row>
    <row r="854" spans="371:873" x14ac:dyDescent="0.25">
      <c r="NG854" s="26"/>
      <c r="NH854" s="26"/>
      <c r="NI854" s="26"/>
      <c r="NJ854" s="26"/>
      <c r="NK854" s="26"/>
      <c r="NL854" s="26"/>
      <c r="NM854" s="26"/>
      <c r="NN854" s="26"/>
      <c r="NO854" s="26"/>
      <c r="NP854" s="26"/>
      <c r="NQ854" s="26"/>
      <c r="NR854" s="26"/>
      <c r="NS854" s="26"/>
      <c r="NT854" s="26"/>
      <c r="NU854" s="26"/>
      <c r="NV854" s="26"/>
      <c r="NW854" s="26"/>
      <c r="NX854" s="26"/>
      <c r="NY854" s="26"/>
      <c r="NZ854" s="26"/>
      <c r="OA854" s="26"/>
      <c r="OB854" s="26"/>
      <c r="OC854" s="26"/>
      <c r="OD854" s="26"/>
      <c r="OE854" s="26"/>
      <c r="OF854" s="26"/>
      <c r="OG854" s="26"/>
      <c r="OH854" s="26"/>
      <c r="OI854" s="26"/>
      <c r="OJ854" s="26"/>
      <c r="OK854" s="26"/>
      <c r="OL854" s="26"/>
      <c r="OM854" s="26"/>
      <c r="ON854" s="26"/>
      <c r="OO854" s="26"/>
      <c r="OP854" s="26"/>
      <c r="OQ854" s="26"/>
      <c r="OR854" s="26"/>
      <c r="OS854" s="26"/>
      <c r="OT854" s="26"/>
      <c r="OU854" s="26"/>
      <c r="OV854" s="26"/>
      <c r="OW854" s="26"/>
      <c r="OX854" s="26"/>
      <c r="OY854" s="26"/>
      <c r="OZ854" s="26"/>
      <c r="PA854" s="26"/>
      <c r="PB854" s="26"/>
      <c r="PC854" s="26"/>
      <c r="PD854" s="26"/>
      <c r="PE854" s="26"/>
      <c r="PF854" s="26"/>
      <c r="PG854" s="26"/>
      <c r="PH854" s="26"/>
      <c r="PI854" s="26"/>
      <c r="PJ854" s="26"/>
      <c r="PK854" s="26"/>
      <c r="PL854" s="26"/>
      <c r="PM854" s="26"/>
      <c r="PN854" s="26"/>
      <c r="PO854" s="26"/>
      <c r="PP854" s="26"/>
      <c r="PQ854" s="26"/>
      <c r="PR854" s="26"/>
      <c r="PS854" s="26"/>
      <c r="PT854" s="26"/>
      <c r="PU854" s="26"/>
      <c r="PV854" s="26"/>
      <c r="PW854" s="26"/>
      <c r="PX854" s="26"/>
      <c r="PY854" s="26"/>
      <c r="PZ854" s="26"/>
      <c r="QA854" s="26"/>
      <c r="QB854" s="26"/>
      <c r="QC854" s="26"/>
      <c r="QD854" s="26"/>
      <c r="QE854" s="26"/>
      <c r="QF854" s="26"/>
      <c r="QG854" s="26"/>
      <c r="QH854" s="26"/>
      <c r="QI854" s="26"/>
      <c r="QJ854" s="26"/>
      <c r="QK854" s="26"/>
      <c r="QL854" s="26"/>
      <c r="QM854" s="26"/>
      <c r="QN854" s="26"/>
      <c r="QO854" s="26"/>
      <c r="QP854" s="26"/>
      <c r="QQ854" s="26"/>
      <c r="QR854" s="26"/>
      <c r="QS854" s="26"/>
      <c r="QT854" s="26"/>
      <c r="QU854" s="26"/>
      <c r="QV854" s="26"/>
      <c r="QW854" s="26"/>
      <c r="QX854" s="26"/>
      <c r="QY854" s="26"/>
      <c r="QZ854" s="26"/>
      <c r="RA854" s="26"/>
      <c r="RB854" s="26"/>
      <c r="RC854" s="26"/>
      <c r="RD854" s="26"/>
      <c r="RE854" s="26"/>
      <c r="RF854" s="26"/>
      <c r="RG854" s="26"/>
      <c r="RH854" s="26"/>
      <c r="RI854" s="26"/>
      <c r="RJ854" s="26"/>
      <c r="RK854" s="26"/>
      <c r="RL854" s="26"/>
      <c r="RM854" s="26"/>
      <c r="RN854" s="26"/>
      <c r="RO854" s="26"/>
      <c r="RP854" s="26"/>
      <c r="RQ854" s="26"/>
      <c r="RR854" s="26"/>
      <c r="RS854" s="26"/>
      <c r="RT854" s="26"/>
      <c r="RU854" s="26"/>
      <c r="RV854" s="26"/>
      <c r="RW854" s="26"/>
      <c r="RX854" s="26"/>
      <c r="RY854" s="26"/>
      <c r="RZ854" s="26"/>
      <c r="SA854" s="26"/>
      <c r="SB854" s="26"/>
      <c r="SC854" s="26"/>
      <c r="SD854" s="26"/>
      <c r="SE854" s="26"/>
      <c r="SF854" s="26"/>
      <c r="SG854" s="26"/>
      <c r="SH854" s="26"/>
      <c r="SI854" s="26"/>
      <c r="SJ854" s="26"/>
      <c r="SK854" s="26"/>
      <c r="SL854" s="26"/>
      <c r="SM854" s="26"/>
      <c r="SN854" s="26"/>
      <c r="SO854" s="26"/>
      <c r="SP854" s="26"/>
      <c r="AAV854" s="26"/>
      <c r="AAW854" s="26"/>
      <c r="AAX854" s="26"/>
      <c r="AAY854" s="26"/>
      <c r="AAZ854" s="26"/>
      <c r="ABA854" s="26"/>
      <c r="ABB854" s="26"/>
      <c r="ABC854" s="26"/>
      <c r="ABD854" s="26"/>
      <c r="ABE854" s="26"/>
      <c r="ABF854" s="26"/>
      <c r="ABG854" s="26"/>
      <c r="ABH854" s="26"/>
      <c r="ABI854" s="26"/>
      <c r="ABJ854" s="26"/>
      <c r="ABK854" s="26"/>
      <c r="ABL854" s="26"/>
      <c r="ABM854" s="26"/>
      <c r="ABN854" s="26"/>
      <c r="ABO854" s="26"/>
      <c r="ABP854" s="26"/>
      <c r="ABQ854" s="26"/>
      <c r="ABR854" s="26"/>
      <c r="ABS854" s="26"/>
      <c r="ABT854" s="26"/>
      <c r="ABU854" s="26"/>
      <c r="ABV854" s="26"/>
      <c r="ABW854" s="26"/>
      <c r="ABX854" s="26"/>
      <c r="ABY854" s="26"/>
      <c r="ABZ854" s="26"/>
      <c r="ACA854" s="26"/>
      <c r="ACB854" s="26"/>
      <c r="ACC854" s="26"/>
      <c r="ACD854" s="26"/>
      <c r="ACE854" s="26"/>
      <c r="ACF854" s="26"/>
      <c r="ACG854" s="26"/>
      <c r="ACH854" s="26"/>
      <c r="ACI854" s="26"/>
      <c r="ACJ854" s="26"/>
      <c r="ACK854" s="26"/>
      <c r="ACL854" s="26"/>
      <c r="ACM854" s="26"/>
      <c r="ACN854" s="26"/>
      <c r="ACO854" s="26"/>
      <c r="ACP854" s="26"/>
      <c r="ACQ854" s="26"/>
      <c r="ACR854" s="26"/>
      <c r="ACS854" s="26"/>
      <c r="ACT854" s="26"/>
      <c r="ACU854" s="26"/>
      <c r="ACV854" s="26"/>
      <c r="ACW854" s="26"/>
      <c r="ACX854" s="26"/>
      <c r="ACY854" s="26"/>
      <c r="ACZ854" s="26"/>
      <c r="ADA854" s="26"/>
      <c r="ADB854" s="26"/>
      <c r="ADC854" s="26"/>
      <c r="ADD854" s="26"/>
      <c r="ADE854" s="26"/>
      <c r="ADF854" s="26"/>
      <c r="ADG854" s="26"/>
      <c r="ADH854" s="26"/>
      <c r="ADI854" s="26"/>
      <c r="ADJ854" s="26"/>
      <c r="ADK854" s="26"/>
      <c r="ADL854" s="26"/>
      <c r="ADM854" s="26"/>
      <c r="ADN854" s="26"/>
      <c r="ADO854" s="26"/>
      <c r="ADP854" s="26"/>
      <c r="ADQ854" s="26"/>
      <c r="ADR854" s="26"/>
      <c r="ADS854" s="26"/>
      <c r="ADT854" s="26"/>
      <c r="ADU854" s="26"/>
      <c r="ADV854" s="26"/>
      <c r="ADW854" s="26"/>
      <c r="ADX854" s="26"/>
      <c r="ADY854" s="26"/>
      <c r="ADZ854" s="26"/>
      <c r="AEA854" s="26"/>
      <c r="AEB854" s="26"/>
      <c r="AEC854" s="26"/>
      <c r="AED854" s="26"/>
      <c r="AEE854" s="26"/>
      <c r="AEF854" s="26"/>
      <c r="AEG854" s="26"/>
      <c r="AEH854" s="26"/>
      <c r="AEI854" s="26"/>
      <c r="AEJ854" s="26"/>
      <c r="AEK854" s="26"/>
      <c r="AEL854" s="26"/>
      <c r="AEM854" s="26"/>
      <c r="AEN854" s="26"/>
      <c r="AEO854" s="26"/>
      <c r="AEP854" s="26"/>
      <c r="AEQ854" s="26"/>
      <c r="AER854" s="26"/>
      <c r="AES854" s="26"/>
      <c r="AET854" s="26"/>
      <c r="AEU854" s="26"/>
      <c r="AEV854" s="26"/>
      <c r="AEW854" s="26"/>
      <c r="AEX854" s="26"/>
      <c r="AEY854" s="26"/>
      <c r="AEZ854" s="26"/>
      <c r="AFA854" s="26"/>
      <c r="AFB854" s="26"/>
      <c r="AFC854" s="26"/>
      <c r="AFD854" s="26"/>
      <c r="AFE854" s="26"/>
      <c r="AFF854" s="26"/>
      <c r="AFG854" s="26"/>
      <c r="AFH854" s="26"/>
      <c r="AFI854" s="26"/>
      <c r="AFJ854" s="26"/>
      <c r="AFK854" s="26"/>
      <c r="AFL854" s="26"/>
      <c r="AFM854" s="26"/>
      <c r="AFN854" s="26"/>
      <c r="AFO854" s="26"/>
      <c r="AFP854" s="26"/>
      <c r="AFQ854" s="26"/>
      <c r="AFR854" s="26"/>
      <c r="AFS854" s="26"/>
      <c r="AFT854" s="26"/>
      <c r="AFU854" s="26"/>
      <c r="AFV854" s="26"/>
      <c r="AFW854" s="26"/>
      <c r="AFX854" s="26"/>
      <c r="AFY854" s="26"/>
      <c r="AFZ854" s="26"/>
      <c r="AGA854" s="26"/>
      <c r="AGB854" s="26"/>
      <c r="AGC854" s="26"/>
      <c r="AGD854" s="26"/>
      <c r="AGE854" s="26"/>
      <c r="AGF854" s="26"/>
      <c r="AGG854" s="26"/>
      <c r="AGH854" s="26"/>
      <c r="AGI854" s="26"/>
      <c r="AGJ854" s="26"/>
      <c r="AGK854" s="26"/>
      <c r="AGL854" s="26"/>
      <c r="AGM854" s="26"/>
      <c r="AGN854" s="26"/>
      <c r="AGO854" s="26"/>
    </row>
    <row r="855" spans="371:873" x14ac:dyDescent="0.25">
      <c r="NG855" s="26"/>
      <c r="NH855" s="26"/>
      <c r="NI855" s="26"/>
      <c r="NJ855" s="26"/>
      <c r="NK855" s="26"/>
      <c r="NL855" s="26"/>
      <c r="NM855" s="26"/>
      <c r="NN855" s="26"/>
      <c r="NO855" s="26"/>
      <c r="NP855" s="26"/>
      <c r="NQ855" s="26"/>
      <c r="NR855" s="26"/>
      <c r="NS855" s="26"/>
      <c r="NT855" s="26"/>
      <c r="NU855" s="26"/>
      <c r="NV855" s="26"/>
      <c r="NW855" s="26"/>
      <c r="NX855" s="26"/>
      <c r="NY855" s="26"/>
      <c r="NZ855" s="26"/>
      <c r="OA855" s="26"/>
      <c r="OB855" s="26"/>
      <c r="OC855" s="26"/>
      <c r="OD855" s="26"/>
      <c r="OE855" s="26"/>
      <c r="OF855" s="26"/>
      <c r="OG855" s="26"/>
      <c r="OH855" s="26"/>
      <c r="OI855" s="26"/>
      <c r="OJ855" s="26"/>
      <c r="OK855" s="26"/>
      <c r="OL855" s="26"/>
      <c r="OM855" s="26"/>
      <c r="ON855" s="26"/>
      <c r="OO855" s="26"/>
      <c r="OP855" s="26"/>
      <c r="OQ855" s="26"/>
      <c r="OR855" s="26"/>
      <c r="OS855" s="26"/>
      <c r="OT855" s="26"/>
      <c r="OU855" s="26"/>
      <c r="OV855" s="26"/>
      <c r="OW855" s="26"/>
      <c r="OX855" s="26"/>
      <c r="OY855" s="26"/>
      <c r="OZ855" s="26"/>
      <c r="PA855" s="26"/>
      <c r="PB855" s="26"/>
      <c r="PC855" s="26"/>
      <c r="PD855" s="26"/>
      <c r="PE855" s="26"/>
      <c r="PF855" s="26"/>
      <c r="PG855" s="26"/>
      <c r="PH855" s="26"/>
      <c r="PI855" s="26"/>
      <c r="PJ855" s="26"/>
      <c r="PK855" s="26"/>
      <c r="PL855" s="26"/>
      <c r="PM855" s="26"/>
      <c r="PN855" s="26"/>
      <c r="PO855" s="26"/>
      <c r="PP855" s="26"/>
      <c r="PQ855" s="26"/>
      <c r="PR855" s="26"/>
      <c r="PS855" s="26"/>
      <c r="PT855" s="26"/>
      <c r="PU855" s="26"/>
      <c r="PV855" s="26"/>
      <c r="PW855" s="26"/>
      <c r="PX855" s="26"/>
      <c r="PY855" s="26"/>
      <c r="PZ855" s="26"/>
      <c r="QA855" s="26"/>
      <c r="QB855" s="26"/>
      <c r="QC855" s="26"/>
      <c r="QD855" s="26"/>
      <c r="QE855" s="26"/>
      <c r="QF855" s="26"/>
      <c r="QG855" s="26"/>
      <c r="QH855" s="26"/>
      <c r="QI855" s="26"/>
      <c r="QJ855" s="26"/>
      <c r="QK855" s="26"/>
      <c r="QL855" s="26"/>
      <c r="QM855" s="26"/>
      <c r="QN855" s="26"/>
      <c r="QO855" s="26"/>
      <c r="QP855" s="26"/>
      <c r="QQ855" s="26"/>
      <c r="QR855" s="26"/>
      <c r="QS855" s="26"/>
      <c r="QT855" s="26"/>
      <c r="QU855" s="26"/>
      <c r="QV855" s="26"/>
      <c r="QW855" s="26"/>
      <c r="QX855" s="26"/>
      <c r="QY855" s="26"/>
      <c r="QZ855" s="26"/>
      <c r="RA855" s="26"/>
      <c r="RB855" s="26"/>
      <c r="RC855" s="26"/>
      <c r="RD855" s="26"/>
      <c r="RE855" s="26"/>
      <c r="RF855" s="26"/>
      <c r="RG855" s="26"/>
      <c r="RH855" s="26"/>
      <c r="RI855" s="26"/>
      <c r="RJ855" s="26"/>
      <c r="RK855" s="26"/>
      <c r="RL855" s="26"/>
      <c r="RM855" s="26"/>
      <c r="RN855" s="26"/>
      <c r="RO855" s="26"/>
      <c r="RP855" s="26"/>
      <c r="RQ855" s="26"/>
      <c r="RR855" s="26"/>
      <c r="RS855" s="26"/>
      <c r="RT855" s="26"/>
      <c r="RU855" s="26"/>
      <c r="RV855" s="26"/>
      <c r="RW855" s="26"/>
      <c r="RX855" s="26"/>
      <c r="RY855" s="26"/>
      <c r="RZ855" s="26"/>
      <c r="SA855" s="26"/>
      <c r="SB855" s="26"/>
      <c r="SC855" s="26"/>
      <c r="SD855" s="26"/>
      <c r="SE855" s="26"/>
      <c r="SF855" s="26"/>
      <c r="SG855" s="26"/>
      <c r="SH855" s="26"/>
      <c r="SI855" s="26"/>
      <c r="SJ855" s="26"/>
      <c r="SK855" s="26"/>
      <c r="SL855" s="26"/>
      <c r="SM855" s="26"/>
      <c r="SN855" s="26"/>
      <c r="SO855" s="26"/>
      <c r="SP855" s="26"/>
      <c r="AAV855" s="26"/>
      <c r="AAW855" s="26"/>
      <c r="AAX855" s="26"/>
      <c r="AAY855" s="26"/>
      <c r="AAZ855" s="26"/>
      <c r="ABA855" s="26"/>
      <c r="ABB855" s="26"/>
      <c r="ABC855" s="26"/>
      <c r="ABD855" s="26"/>
      <c r="ABE855" s="26"/>
      <c r="ABF855" s="26"/>
      <c r="ABG855" s="26"/>
      <c r="ABH855" s="26"/>
      <c r="ABI855" s="26"/>
      <c r="ABJ855" s="26"/>
      <c r="ABK855" s="26"/>
      <c r="ABL855" s="26"/>
      <c r="ABM855" s="26"/>
      <c r="ABN855" s="26"/>
      <c r="ABO855" s="26"/>
      <c r="ABP855" s="26"/>
      <c r="ABQ855" s="26"/>
      <c r="ABR855" s="26"/>
      <c r="ABS855" s="26"/>
      <c r="ABT855" s="26"/>
      <c r="ABU855" s="26"/>
      <c r="ABV855" s="26"/>
      <c r="ABW855" s="26"/>
      <c r="ABX855" s="26"/>
      <c r="ABY855" s="26"/>
      <c r="ABZ855" s="26"/>
      <c r="ACA855" s="26"/>
      <c r="ACB855" s="26"/>
      <c r="ACC855" s="26"/>
      <c r="ACD855" s="26"/>
      <c r="ACE855" s="26"/>
      <c r="ACF855" s="26"/>
      <c r="ACG855" s="26"/>
      <c r="ACH855" s="26"/>
      <c r="ACI855" s="26"/>
      <c r="ACJ855" s="26"/>
      <c r="ACK855" s="26"/>
      <c r="ACL855" s="26"/>
      <c r="ACM855" s="26"/>
      <c r="ACN855" s="26"/>
      <c r="ACO855" s="26"/>
      <c r="ACP855" s="26"/>
      <c r="ACQ855" s="26"/>
      <c r="ACR855" s="26"/>
      <c r="ACS855" s="26"/>
      <c r="ACT855" s="26"/>
      <c r="ACU855" s="26"/>
      <c r="ACV855" s="26"/>
      <c r="ACW855" s="26"/>
      <c r="ACX855" s="26"/>
      <c r="ACY855" s="26"/>
      <c r="ACZ855" s="26"/>
      <c r="ADA855" s="26"/>
      <c r="ADB855" s="26"/>
      <c r="ADC855" s="26"/>
      <c r="ADD855" s="26"/>
      <c r="ADE855" s="26"/>
      <c r="ADF855" s="26"/>
      <c r="ADG855" s="26"/>
      <c r="ADH855" s="26"/>
      <c r="ADI855" s="26"/>
      <c r="ADJ855" s="26"/>
      <c r="ADK855" s="26"/>
      <c r="ADL855" s="26"/>
      <c r="ADM855" s="26"/>
      <c r="ADN855" s="26"/>
      <c r="ADO855" s="26"/>
      <c r="ADP855" s="26"/>
      <c r="ADQ855" s="26"/>
      <c r="ADR855" s="26"/>
      <c r="ADS855" s="26"/>
      <c r="ADT855" s="26"/>
      <c r="ADU855" s="26"/>
      <c r="ADV855" s="26"/>
      <c r="ADW855" s="26"/>
      <c r="ADX855" s="26"/>
      <c r="ADY855" s="26"/>
      <c r="ADZ855" s="26"/>
      <c r="AEA855" s="26"/>
      <c r="AEB855" s="26"/>
      <c r="AEC855" s="26"/>
      <c r="AED855" s="26"/>
      <c r="AEE855" s="26"/>
      <c r="AEF855" s="26"/>
      <c r="AEG855" s="26"/>
      <c r="AEH855" s="26"/>
      <c r="AEI855" s="26"/>
      <c r="AEJ855" s="26"/>
      <c r="AEK855" s="26"/>
      <c r="AEL855" s="26"/>
      <c r="AEM855" s="26"/>
      <c r="AEN855" s="26"/>
      <c r="AEO855" s="26"/>
      <c r="AEP855" s="26"/>
      <c r="AEQ855" s="26"/>
      <c r="AER855" s="26"/>
      <c r="AES855" s="26"/>
      <c r="AET855" s="26"/>
      <c r="AEU855" s="26"/>
      <c r="AEV855" s="26"/>
      <c r="AEW855" s="26"/>
      <c r="AEX855" s="26"/>
      <c r="AEY855" s="26"/>
      <c r="AEZ855" s="26"/>
      <c r="AFA855" s="26"/>
      <c r="AFB855" s="26"/>
      <c r="AFC855" s="26"/>
      <c r="AFD855" s="26"/>
      <c r="AFE855" s="26"/>
      <c r="AFF855" s="26"/>
      <c r="AFG855" s="26"/>
      <c r="AFH855" s="26"/>
      <c r="AFI855" s="26"/>
      <c r="AFJ855" s="26"/>
      <c r="AFK855" s="26"/>
      <c r="AFL855" s="26"/>
      <c r="AFM855" s="26"/>
      <c r="AFN855" s="26"/>
      <c r="AFO855" s="26"/>
      <c r="AFP855" s="26"/>
      <c r="AFQ855" s="26"/>
      <c r="AFR855" s="26"/>
      <c r="AFS855" s="26"/>
      <c r="AFT855" s="26"/>
      <c r="AFU855" s="26"/>
      <c r="AFV855" s="26"/>
      <c r="AFW855" s="26"/>
      <c r="AFX855" s="26"/>
      <c r="AFY855" s="26"/>
      <c r="AFZ855" s="26"/>
      <c r="AGA855" s="26"/>
      <c r="AGB855" s="26"/>
      <c r="AGC855" s="26"/>
      <c r="AGD855" s="26"/>
      <c r="AGE855" s="26"/>
      <c r="AGF855" s="26"/>
      <c r="AGG855" s="26"/>
      <c r="AGH855" s="26"/>
      <c r="AGI855" s="26"/>
      <c r="AGJ855" s="26"/>
      <c r="AGK855" s="26"/>
      <c r="AGL855" s="26"/>
      <c r="AGM855" s="26"/>
      <c r="AGN855" s="26"/>
      <c r="AGO855" s="26"/>
    </row>
    <row r="856" spans="371:873" x14ac:dyDescent="0.25">
      <c r="NG856" s="26"/>
      <c r="NH856" s="26"/>
      <c r="NI856" s="26"/>
      <c r="NJ856" s="26"/>
      <c r="NK856" s="26"/>
      <c r="NL856" s="26"/>
      <c r="NM856" s="26"/>
      <c r="NN856" s="26"/>
      <c r="NO856" s="26"/>
      <c r="NP856" s="26"/>
      <c r="NQ856" s="26"/>
      <c r="NR856" s="26"/>
      <c r="NS856" s="26"/>
      <c r="NT856" s="26"/>
      <c r="NU856" s="26"/>
      <c r="NV856" s="26"/>
      <c r="NW856" s="26"/>
      <c r="NX856" s="26"/>
      <c r="NY856" s="26"/>
      <c r="NZ856" s="26"/>
      <c r="OA856" s="26"/>
      <c r="OB856" s="26"/>
      <c r="OC856" s="26"/>
      <c r="OD856" s="26"/>
      <c r="OE856" s="26"/>
      <c r="OF856" s="26"/>
      <c r="OG856" s="26"/>
      <c r="OH856" s="26"/>
      <c r="OI856" s="26"/>
      <c r="OJ856" s="26"/>
      <c r="OK856" s="26"/>
      <c r="OL856" s="26"/>
      <c r="OM856" s="26"/>
      <c r="ON856" s="26"/>
      <c r="OO856" s="26"/>
      <c r="OP856" s="26"/>
      <c r="OQ856" s="26"/>
      <c r="OR856" s="26"/>
      <c r="OS856" s="26"/>
      <c r="OT856" s="26"/>
      <c r="OU856" s="26"/>
      <c r="OV856" s="26"/>
      <c r="OW856" s="26"/>
      <c r="OX856" s="26"/>
      <c r="OY856" s="26"/>
      <c r="OZ856" s="26"/>
      <c r="PA856" s="26"/>
      <c r="PB856" s="26"/>
      <c r="PC856" s="26"/>
      <c r="PD856" s="26"/>
      <c r="PE856" s="26"/>
      <c r="PF856" s="26"/>
      <c r="PG856" s="26"/>
      <c r="PH856" s="26"/>
      <c r="PI856" s="26"/>
      <c r="PJ856" s="26"/>
      <c r="PK856" s="26"/>
      <c r="PL856" s="26"/>
      <c r="PM856" s="26"/>
      <c r="PN856" s="26"/>
      <c r="PO856" s="26"/>
      <c r="PP856" s="26"/>
      <c r="PQ856" s="26"/>
      <c r="PR856" s="26"/>
      <c r="PS856" s="26"/>
      <c r="PT856" s="26"/>
      <c r="PU856" s="26"/>
      <c r="PV856" s="26"/>
      <c r="PW856" s="26"/>
      <c r="PX856" s="26"/>
      <c r="PY856" s="26"/>
      <c r="PZ856" s="26"/>
      <c r="QA856" s="26"/>
      <c r="QB856" s="26"/>
      <c r="QC856" s="26"/>
      <c r="QD856" s="26"/>
      <c r="QE856" s="26"/>
      <c r="QF856" s="26"/>
      <c r="QG856" s="26"/>
      <c r="QH856" s="26"/>
      <c r="QI856" s="26"/>
      <c r="QJ856" s="26"/>
      <c r="QK856" s="26"/>
      <c r="QL856" s="26"/>
      <c r="QM856" s="26"/>
      <c r="QN856" s="26"/>
      <c r="QO856" s="26"/>
      <c r="QP856" s="26"/>
      <c r="QQ856" s="26"/>
      <c r="QR856" s="26"/>
      <c r="QS856" s="26"/>
      <c r="QT856" s="26"/>
      <c r="QU856" s="26"/>
      <c r="QV856" s="26"/>
      <c r="QW856" s="26"/>
      <c r="QX856" s="26"/>
      <c r="QY856" s="26"/>
      <c r="QZ856" s="26"/>
      <c r="RA856" s="26"/>
      <c r="RB856" s="26"/>
      <c r="RC856" s="26"/>
      <c r="RD856" s="26"/>
      <c r="RE856" s="26"/>
      <c r="RF856" s="26"/>
      <c r="RG856" s="26"/>
      <c r="RH856" s="26"/>
      <c r="RI856" s="26"/>
      <c r="RJ856" s="26"/>
      <c r="RK856" s="26"/>
      <c r="RL856" s="26"/>
      <c r="RM856" s="26"/>
      <c r="RN856" s="26"/>
      <c r="RO856" s="26"/>
      <c r="RP856" s="26"/>
      <c r="RQ856" s="26"/>
      <c r="RR856" s="26"/>
      <c r="RS856" s="26"/>
      <c r="RT856" s="26"/>
      <c r="RU856" s="26"/>
      <c r="RV856" s="26"/>
      <c r="RW856" s="26"/>
      <c r="RX856" s="26"/>
      <c r="RY856" s="26"/>
      <c r="RZ856" s="26"/>
      <c r="SA856" s="26"/>
      <c r="SB856" s="26"/>
      <c r="SC856" s="26"/>
      <c r="SD856" s="26"/>
      <c r="SE856" s="26"/>
      <c r="SF856" s="26"/>
      <c r="SG856" s="26"/>
      <c r="SH856" s="26"/>
      <c r="SI856" s="26"/>
      <c r="SJ856" s="26"/>
      <c r="SK856" s="26"/>
      <c r="SL856" s="26"/>
      <c r="SM856" s="26"/>
      <c r="SN856" s="26"/>
      <c r="SO856" s="26"/>
      <c r="SP856" s="26"/>
      <c r="AAV856" s="26"/>
      <c r="AAW856" s="26"/>
      <c r="AAX856" s="26"/>
      <c r="AAY856" s="26"/>
      <c r="AAZ856" s="26"/>
      <c r="ABA856" s="26"/>
      <c r="ABB856" s="26"/>
      <c r="ABC856" s="26"/>
      <c r="ABD856" s="26"/>
      <c r="ABE856" s="26"/>
      <c r="ABF856" s="26"/>
      <c r="ABG856" s="26"/>
      <c r="ABH856" s="26"/>
      <c r="ABI856" s="26"/>
      <c r="ABJ856" s="26"/>
      <c r="ABK856" s="26"/>
      <c r="ABL856" s="26"/>
      <c r="ABM856" s="26"/>
      <c r="ABN856" s="26"/>
      <c r="ABO856" s="26"/>
      <c r="ABP856" s="26"/>
      <c r="ABQ856" s="26"/>
      <c r="ABR856" s="26"/>
      <c r="ABS856" s="26"/>
      <c r="ABT856" s="26"/>
      <c r="ABU856" s="26"/>
      <c r="ABV856" s="26"/>
      <c r="ABW856" s="26"/>
      <c r="ABX856" s="26"/>
      <c r="ABY856" s="26"/>
      <c r="ABZ856" s="26"/>
      <c r="ACA856" s="26"/>
      <c r="ACB856" s="26"/>
      <c r="ACC856" s="26"/>
      <c r="ACD856" s="26"/>
      <c r="ACE856" s="26"/>
      <c r="ACF856" s="26"/>
      <c r="ACG856" s="26"/>
      <c r="ACH856" s="26"/>
      <c r="ACI856" s="26"/>
      <c r="ACJ856" s="26"/>
      <c r="ACK856" s="26"/>
      <c r="ACL856" s="26"/>
      <c r="ACM856" s="26"/>
      <c r="ACN856" s="26"/>
      <c r="ACO856" s="26"/>
      <c r="ACP856" s="26"/>
      <c r="ACQ856" s="26"/>
      <c r="ACR856" s="26"/>
      <c r="ACS856" s="26"/>
      <c r="ACT856" s="26"/>
      <c r="ACU856" s="26"/>
      <c r="ACV856" s="26"/>
      <c r="ACW856" s="26"/>
      <c r="ACX856" s="26"/>
      <c r="ACY856" s="26"/>
      <c r="ACZ856" s="26"/>
      <c r="ADA856" s="26"/>
      <c r="ADB856" s="26"/>
      <c r="ADC856" s="26"/>
      <c r="ADD856" s="26"/>
      <c r="ADE856" s="26"/>
      <c r="ADF856" s="26"/>
      <c r="ADG856" s="26"/>
      <c r="ADH856" s="26"/>
      <c r="ADI856" s="26"/>
      <c r="ADJ856" s="26"/>
      <c r="ADK856" s="26"/>
      <c r="ADL856" s="26"/>
      <c r="ADM856" s="26"/>
      <c r="ADN856" s="26"/>
      <c r="ADO856" s="26"/>
      <c r="ADP856" s="26"/>
      <c r="ADQ856" s="26"/>
      <c r="ADR856" s="26"/>
      <c r="ADS856" s="26"/>
      <c r="ADT856" s="26"/>
      <c r="ADU856" s="26"/>
      <c r="ADV856" s="26"/>
      <c r="ADW856" s="26"/>
      <c r="ADX856" s="26"/>
      <c r="ADY856" s="26"/>
      <c r="ADZ856" s="26"/>
      <c r="AEA856" s="26"/>
      <c r="AEB856" s="26"/>
      <c r="AEC856" s="26"/>
      <c r="AED856" s="26"/>
      <c r="AEE856" s="26"/>
      <c r="AEF856" s="26"/>
      <c r="AEG856" s="26"/>
      <c r="AEH856" s="26"/>
      <c r="AEI856" s="26"/>
      <c r="AEJ856" s="26"/>
      <c r="AEK856" s="26"/>
      <c r="AEL856" s="26"/>
      <c r="AEM856" s="26"/>
      <c r="AEN856" s="26"/>
      <c r="AEO856" s="26"/>
      <c r="AEP856" s="26"/>
      <c r="AEQ856" s="26"/>
      <c r="AER856" s="26"/>
      <c r="AES856" s="26"/>
      <c r="AET856" s="26"/>
      <c r="AEU856" s="26"/>
      <c r="AEV856" s="26"/>
      <c r="AEW856" s="26"/>
      <c r="AEX856" s="26"/>
      <c r="AEY856" s="26"/>
      <c r="AEZ856" s="26"/>
      <c r="AFA856" s="26"/>
      <c r="AFB856" s="26"/>
      <c r="AFC856" s="26"/>
      <c r="AFD856" s="26"/>
      <c r="AFE856" s="26"/>
      <c r="AFF856" s="26"/>
      <c r="AFG856" s="26"/>
      <c r="AFH856" s="26"/>
      <c r="AFI856" s="26"/>
      <c r="AFJ856" s="26"/>
      <c r="AFK856" s="26"/>
      <c r="AFL856" s="26"/>
      <c r="AFM856" s="26"/>
      <c r="AFN856" s="26"/>
      <c r="AFO856" s="26"/>
      <c r="AFP856" s="26"/>
      <c r="AFQ856" s="26"/>
      <c r="AFR856" s="26"/>
      <c r="AFS856" s="26"/>
      <c r="AFT856" s="26"/>
      <c r="AFU856" s="26"/>
      <c r="AFV856" s="26"/>
      <c r="AFW856" s="26"/>
      <c r="AFX856" s="26"/>
      <c r="AFY856" s="26"/>
      <c r="AFZ856" s="26"/>
      <c r="AGA856" s="26"/>
      <c r="AGB856" s="26"/>
      <c r="AGC856" s="26"/>
      <c r="AGD856" s="26"/>
      <c r="AGE856" s="26"/>
      <c r="AGF856" s="26"/>
      <c r="AGG856" s="26"/>
      <c r="AGH856" s="26"/>
      <c r="AGI856" s="26"/>
      <c r="AGJ856" s="26"/>
      <c r="AGK856" s="26"/>
      <c r="AGL856" s="26"/>
      <c r="AGM856" s="26"/>
      <c r="AGN856" s="26"/>
      <c r="AGO856" s="26"/>
    </row>
    <row r="857" spans="371:873" x14ac:dyDescent="0.25">
      <c r="NG857" s="26"/>
      <c r="NH857" s="26"/>
      <c r="NI857" s="26"/>
      <c r="NJ857" s="26"/>
      <c r="NK857" s="26"/>
      <c r="NL857" s="26"/>
      <c r="NM857" s="26"/>
      <c r="NN857" s="26"/>
      <c r="NO857" s="26"/>
      <c r="NP857" s="26"/>
      <c r="NQ857" s="26"/>
      <c r="NR857" s="26"/>
      <c r="NS857" s="26"/>
      <c r="NT857" s="26"/>
      <c r="NU857" s="26"/>
      <c r="NV857" s="26"/>
      <c r="NW857" s="26"/>
      <c r="NX857" s="26"/>
      <c r="NY857" s="26"/>
      <c r="NZ857" s="26"/>
      <c r="OA857" s="26"/>
      <c r="OB857" s="26"/>
      <c r="OC857" s="26"/>
      <c r="OD857" s="26"/>
      <c r="OE857" s="26"/>
      <c r="OF857" s="26"/>
      <c r="OG857" s="26"/>
      <c r="OH857" s="26"/>
      <c r="OI857" s="26"/>
      <c r="OJ857" s="26"/>
      <c r="OK857" s="26"/>
      <c r="OL857" s="26"/>
      <c r="OM857" s="26"/>
      <c r="ON857" s="26"/>
      <c r="OO857" s="26"/>
      <c r="OP857" s="26"/>
      <c r="OQ857" s="26"/>
      <c r="OR857" s="26"/>
      <c r="OS857" s="26"/>
      <c r="OT857" s="26"/>
      <c r="OU857" s="26"/>
      <c r="OV857" s="26"/>
      <c r="OW857" s="26"/>
      <c r="OX857" s="26"/>
      <c r="OY857" s="26"/>
      <c r="OZ857" s="26"/>
      <c r="PA857" s="26"/>
      <c r="PB857" s="26"/>
      <c r="PC857" s="26"/>
      <c r="PD857" s="26"/>
      <c r="PE857" s="26"/>
      <c r="PF857" s="26"/>
      <c r="PG857" s="26"/>
      <c r="PH857" s="26"/>
      <c r="PI857" s="26"/>
      <c r="PJ857" s="26"/>
      <c r="PK857" s="26"/>
      <c r="PL857" s="26"/>
      <c r="PM857" s="26"/>
      <c r="PN857" s="26"/>
      <c r="PO857" s="26"/>
      <c r="PP857" s="26"/>
      <c r="PQ857" s="26"/>
      <c r="PR857" s="26"/>
      <c r="PS857" s="26"/>
      <c r="PT857" s="26"/>
      <c r="PU857" s="26"/>
      <c r="PV857" s="26"/>
      <c r="PW857" s="26"/>
      <c r="PX857" s="26"/>
      <c r="PY857" s="26"/>
      <c r="PZ857" s="26"/>
      <c r="QA857" s="26"/>
      <c r="QB857" s="26"/>
      <c r="QC857" s="26"/>
      <c r="QD857" s="26"/>
      <c r="QE857" s="26"/>
      <c r="QF857" s="26"/>
      <c r="QG857" s="26"/>
      <c r="QH857" s="26"/>
      <c r="QI857" s="26"/>
      <c r="QJ857" s="26"/>
      <c r="QK857" s="26"/>
      <c r="QL857" s="26"/>
      <c r="QM857" s="26"/>
      <c r="QN857" s="26"/>
      <c r="QO857" s="26"/>
      <c r="QP857" s="26"/>
      <c r="QQ857" s="26"/>
      <c r="QR857" s="26"/>
      <c r="QS857" s="26"/>
      <c r="QT857" s="26"/>
      <c r="QU857" s="26"/>
      <c r="QV857" s="26"/>
      <c r="QW857" s="26"/>
      <c r="QX857" s="26"/>
      <c r="QY857" s="26"/>
      <c r="QZ857" s="26"/>
      <c r="RA857" s="26"/>
      <c r="RB857" s="26"/>
      <c r="RC857" s="26"/>
      <c r="RD857" s="26"/>
      <c r="RE857" s="26"/>
      <c r="RF857" s="26"/>
      <c r="RG857" s="26"/>
      <c r="RH857" s="26"/>
      <c r="RI857" s="26"/>
      <c r="RJ857" s="26"/>
      <c r="RK857" s="26"/>
      <c r="RL857" s="26"/>
      <c r="RM857" s="26"/>
      <c r="RN857" s="26"/>
      <c r="RO857" s="26"/>
      <c r="RP857" s="26"/>
      <c r="RQ857" s="26"/>
      <c r="RR857" s="26"/>
      <c r="RS857" s="26"/>
      <c r="RT857" s="26"/>
      <c r="RU857" s="26"/>
      <c r="RV857" s="26"/>
      <c r="RW857" s="26"/>
      <c r="RX857" s="26"/>
      <c r="RY857" s="26"/>
      <c r="RZ857" s="26"/>
      <c r="SA857" s="26"/>
      <c r="SB857" s="26"/>
      <c r="SC857" s="26"/>
      <c r="SD857" s="26"/>
      <c r="SE857" s="26"/>
      <c r="SF857" s="26"/>
      <c r="SG857" s="26"/>
      <c r="SH857" s="26"/>
      <c r="SI857" s="26"/>
      <c r="SJ857" s="26"/>
      <c r="SK857" s="26"/>
      <c r="SL857" s="26"/>
      <c r="SM857" s="26"/>
      <c r="SN857" s="26"/>
      <c r="SO857" s="26"/>
      <c r="SP857" s="26"/>
      <c r="AAV857" s="26"/>
      <c r="AAW857" s="26"/>
      <c r="AAX857" s="26"/>
      <c r="AAY857" s="26"/>
      <c r="AAZ857" s="26"/>
      <c r="ABA857" s="26"/>
      <c r="ABB857" s="26"/>
      <c r="ABC857" s="26"/>
      <c r="ABD857" s="26"/>
      <c r="ABE857" s="26"/>
      <c r="ABF857" s="26"/>
      <c r="ABG857" s="26"/>
      <c r="ABH857" s="26"/>
      <c r="ABI857" s="26"/>
      <c r="ABJ857" s="26"/>
      <c r="ABK857" s="26"/>
      <c r="ABL857" s="26"/>
      <c r="ABM857" s="26"/>
      <c r="ABN857" s="26"/>
      <c r="ABO857" s="26"/>
      <c r="ABP857" s="26"/>
      <c r="ABQ857" s="26"/>
      <c r="ABR857" s="26"/>
      <c r="ABS857" s="26"/>
      <c r="ABT857" s="26"/>
      <c r="ABU857" s="26"/>
      <c r="ABV857" s="26"/>
      <c r="ABW857" s="26"/>
      <c r="ABX857" s="26"/>
      <c r="ABY857" s="26"/>
      <c r="ABZ857" s="26"/>
      <c r="ACA857" s="26"/>
      <c r="ACB857" s="26"/>
      <c r="ACC857" s="26"/>
      <c r="ACD857" s="26"/>
      <c r="ACE857" s="26"/>
      <c r="ACF857" s="26"/>
      <c r="ACG857" s="26"/>
      <c r="ACH857" s="26"/>
      <c r="ACI857" s="26"/>
      <c r="ACJ857" s="26"/>
      <c r="ACK857" s="26"/>
      <c r="ACL857" s="26"/>
      <c r="ACM857" s="26"/>
      <c r="ACN857" s="26"/>
      <c r="ACO857" s="26"/>
      <c r="ACP857" s="26"/>
      <c r="ACQ857" s="26"/>
      <c r="ACR857" s="26"/>
      <c r="ACS857" s="26"/>
      <c r="ACT857" s="26"/>
      <c r="ACU857" s="26"/>
      <c r="ACV857" s="26"/>
      <c r="ACW857" s="26"/>
      <c r="ACX857" s="26"/>
      <c r="ACY857" s="26"/>
      <c r="ACZ857" s="26"/>
      <c r="ADA857" s="26"/>
      <c r="ADB857" s="26"/>
      <c r="ADC857" s="26"/>
      <c r="ADD857" s="26"/>
      <c r="ADE857" s="26"/>
      <c r="ADF857" s="26"/>
      <c r="ADG857" s="26"/>
      <c r="ADH857" s="26"/>
      <c r="ADI857" s="26"/>
      <c r="ADJ857" s="26"/>
      <c r="ADK857" s="26"/>
      <c r="ADL857" s="26"/>
      <c r="ADM857" s="26"/>
      <c r="ADN857" s="26"/>
      <c r="ADO857" s="26"/>
      <c r="ADP857" s="26"/>
      <c r="ADQ857" s="26"/>
      <c r="ADR857" s="26"/>
      <c r="ADS857" s="26"/>
      <c r="ADT857" s="26"/>
      <c r="ADU857" s="26"/>
      <c r="ADV857" s="26"/>
      <c r="ADW857" s="26"/>
      <c r="ADX857" s="26"/>
      <c r="ADY857" s="26"/>
      <c r="ADZ857" s="26"/>
      <c r="AEA857" s="26"/>
      <c r="AEB857" s="26"/>
      <c r="AEC857" s="26"/>
      <c r="AED857" s="26"/>
      <c r="AEE857" s="26"/>
      <c r="AEF857" s="26"/>
      <c r="AEG857" s="26"/>
      <c r="AEH857" s="26"/>
      <c r="AEI857" s="26"/>
      <c r="AEJ857" s="26"/>
      <c r="AEK857" s="26"/>
      <c r="AEL857" s="26"/>
      <c r="AEM857" s="26"/>
      <c r="AEN857" s="26"/>
      <c r="AEO857" s="26"/>
      <c r="AEP857" s="26"/>
      <c r="AEQ857" s="26"/>
      <c r="AER857" s="26"/>
      <c r="AES857" s="26"/>
      <c r="AET857" s="26"/>
      <c r="AEU857" s="26"/>
      <c r="AEV857" s="26"/>
      <c r="AEW857" s="26"/>
      <c r="AEX857" s="26"/>
      <c r="AEY857" s="26"/>
      <c r="AEZ857" s="26"/>
      <c r="AFA857" s="26"/>
      <c r="AFB857" s="26"/>
      <c r="AFC857" s="26"/>
      <c r="AFD857" s="26"/>
      <c r="AFE857" s="26"/>
      <c r="AFF857" s="26"/>
      <c r="AFG857" s="26"/>
      <c r="AFH857" s="26"/>
      <c r="AFI857" s="26"/>
      <c r="AFJ857" s="26"/>
      <c r="AFK857" s="26"/>
      <c r="AFL857" s="26"/>
      <c r="AFM857" s="26"/>
      <c r="AFN857" s="26"/>
      <c r="AFO857" s="26"/>
      <c r="AFP857" s="26"/>
      <c r="AFQ857" s="26"/>
      <c r="AFR857" s="26"/>
      <c r="AFS857" s="26"/>
      <c r="AFT857" s="26"/>
      <c r="AFU857" s="26"/>
      <c r="AFV857" s="26"/>
      <c r="AFW857" s="26"/>
      <c r="AFX857" s="26"/>
      <c r="AFY857" s="26"/>
      <c r="AFZ857" s="26"/>
      <c r="AGA857" s="26"/>
      <c r="AGB857" s="26"/>
      <c r="AGC857" s="26"/>
      <c r="AGD857" s="26"/>
      <c r="AGE857" s="26"/>
      <c r="AGF857" s="26"/>
      <c r="AGG857" s="26"/>
      <c r="AGH857" s="26"/>
      <c r="AGI857" s="26"/>
      <c r="AGJ857" s="26"/>
      <c r="AGK857" s="26"/>
      <c r="AGL857" s="26"/>
      <c r="AGM857" s="26"/>
      <c r="AGN857" s="26"/>
      <c r="AGO857" s="26"/>
    </row>
    <row r="858" spans="371:873" x14ac:dyDescent="0.25">
      <c r="NG858" s="26"/>
      <c r="NH858" s="26"/>
      <c r="NI858" s="26"/>
      <c r="NJ858" s="26"/>
      <c r="NK858" s="26"/>
      <c r="NL858" s="26"/>
      <c r="NM858" s="26"/>
      <c r="NN858" s="26"/>
      <c r="NO858" s="26"/>
      <c r="NP858" s="26"/>
      <c r="NQ858" s="26"/>
      <c r="NR858" s="26"/>
      <c r="NS858" s="26"/>
      <c r="NT858" s="26"/>
      <c r="NU858" s="26"/>
      <c r="NV858" s="26"/>
      <c r="NW858" s="26"/>
      <c r="NX858" s="26"/>
      <c r="NY858" s="26"/>
      <c r="NZ858" s="26"/>
      <c r="OA858" s="26"/>
      <c r="OB858" s="26"/>
      <c r="OC858" s="26"/>
      <c r="OD858" s="26"/>
      <c r="OE858" s="26"/>
      <c r="OF858" s="26"/>
      <c r="OG858" s="26"/>
      <c r="OH858" s="26"/>
      <c r="OI858" s="26"/>
      <c r="OJ858" s="26"/>
      <c r="OK858" s="26"/>
      <c r="OL858" s="26"/>
      <c r="OM858" s="26"/>
      <c r="ON858" s="26"/>
      <c r="OO858" s="26"/>
      <c r="OP858" s="26"/>
      <c r="OQ858" s="26"/>
      <c r="OR858" s="26"/>
      <c r="OS858" s="26"/>
      <c r="OT858" s="26"/>
      <c r="OU858" s="26"/>
      <c r="OV858" s="26"/>
      <c r="OW858" s="26"/>
      <c r="OX858" s="26"/>
      <c r="OY858" s="26"/>
      <c r="OZ858" s="26"/>
      <c r="PA858" s="26"/>
      <c r="PB858" s="26"/>
      <c r="PC858" s="26"/>
      <c r="PD858" s="26"/>
      <c r="PE858" s="26"/>
      <c r="PF858" s="26"/>
      <c r="PG858" s="26"/>
      <c r="PH858" s="26"/>
      <c r="PI858" s="26"/>
      <c r="PJ858" s="26"/>
      <c r="PK858" s="26"/>
      <c r="PL858" s="26"/>
      <c r="PM858" s="26"/>
      <c r="PN858" s="26"/>
      <c r="PO858" s="26"/>
      <c r="PP858" s="26"/>
      <c r="PQ858" s="26"/>
      <c r="PR858" s="26"/>
      <c r="PS858" s="26"/>
      <c r="PT858" s="26"/>
      <c r="PU858" s="26"/>
      <c r="PV858" s="26"/>
      <c r="PW858" s="26"/>
      <c r="PX858" s="26"/>
      <c r="PY858" s="26"/>
      <c r="PZ858" s="26"/>
      <c r="QA858" s="26"/>
      <c r="QB858" s="26"/>
      <c r="QC858" s="26"/>
      <c r="QD858" s="26"/>
      <c r="QE858" s="26"/>
      <c r="QF858" s="26"/>
      <c r="QG858" s="26"/>
      <c r="QH858" s="26"/>
      <c r="QI858" s="26"/>
      <c r="QJ858" s="26"/>
      <c r="QK858" s="26"/>
      <c r="QL858" s="26"/>
      <c r="QM858" s="26"/>
      <c r="QN858" s="26"/>
      <c r="QO858" s="26"/>
      <c r="QP858" s="26"/>
      <c r="QQ858" s="26"/>
      <c r="QR858" s="26"/>
      <c r="QS858" s="26"/>
      <c r="QT858" s="26"/>
      <c r="QU858" s="26"/>
      <c r="QV858" s="26"/>
      <c r="QW858" s="26"/>
      <c r="QX858" s="26"/>
      <c r="QY858" s="26"/>
      <c r="QZ858" s="26"/>
      <c r="RA858" s="26"/>
      <c r="RB858" s="26"/>
      <c r="RC858" s="26"/>
      <c r="RD858" s="26"/>
      <c r="RE858" s="26"/>
      <c r="RF858" s="26"/>
      <c r="RG858" s="26"/>
      <c r="RH858" s="26"/>
      <c r="RI858" s="26"/>
      <c r="RJ858" s="26"/>
      <c r="RK858" s="26"/>
      <c r="RL858" s="26"/>
      <c r="RM858" s="26"/>
      <c r="RN858" s="26"/>
      <c r="RO858" s="26"/>
      <c r="RP858" s="26"/>
      <c r="RQ858" s="26"/>
      <c r="RR858" s="26"/>
      <c r="RS858" s="26"/>
      <c r="RT858" s="26"/>
      <c r="RU858" s="26"/>
      <c r="RV858" s="26"/>
      <c r="RW858" s="26"/>
      <c r="RX858" s="26"/>
      <c r="RY858" s="26"/>
      <c r="RZ858" s="26"/>
      <c r="SA858" s="26"/>
      <c r="SB858" s="26"/>
      <c r="SC858" s="26"/>
      <c r="SD858" s="26"/>
      <c r="SE858" s="26"/>
      <c r="SF858" s="26"/>
      <c r="SG858" s="26"/>
      <c r="SH858" s="26"/>
      <c r="SI858" s="26"/>
      <c r="SJ858" s="26"/>
      <c r="SK858" s="26"/>
      <c r="SL858" s="26"/>
      <c r="SM858" s="26"/>
      <c r="SN858" s="26"/>
      <c r="SO858" s="26"/>
      <c r="SP858" s="26"/>
      <c r="AAV858" s="26"/>
      <c r="AAW858" s="26"/>
      <c r="AAX858" s="26"/>
      <c r="AAY858" s="26"/>
      <c r="AAZ858" s="26"/>
      <c r="ABA858" s="26"/>
      <c r="ABB858" s="26"/>
      <c r="ABC858" s="26"/>
      <c r="ABD858" s="26"/>
      <c r="ABE858" s="26"/>
      <c r="ABF858" s="26"/>
      <c r="ABG858" s="26"/>
      <c r="ABH858" s="26"/>
      <c r="ABI858" s="26"/>
      <c r="ABJ858" s="26"/>
      <c r="ABK858" s="26"/>
      <c r="ABL858" s="26"/>
      <c r="ABM858" s="26"/>
      <c r="ABN858" s="26"/>
      <c r="ABO858" s="26"/>
      <c r="ABP858" s="26"/>
      <c r="ABQ858" s="26"/>
      <c r="ABR858" s="26"/>
      <c r="ABS858" s="26"/>
      <c r="ABT858" s="26"/>
      <c r="ABU858" s="26"/>
      <c r="ABV858" s="26"/>
      <c r="ABW858" s="26"/>
      <c r="ABX858" s="26"/>
      <c r="ABY858" s="26"/>
      <c r="ABZ858" s="26"/>
      <c r="ACA858" s="26"/>
      <c r="ACB858" s="26"/>
      <c r="ACC858" s="26"/>
      <c r="ACD858" s="26"/>
      <c r="ACE858" s="26"/>
      <c r="ACF858" s="26"/>
      <c r="ACG858" s="26"/>
      <c r="ACH858" s="26"/>
      <c r="ACI858" s="26"/>
      <c r="ACJ858" s="26"/>
      <c r="ACK858" s="26"/>
      <c r="ACL858" s="26"/>
      <c r="ACM858" s="26"/>
      <c r="ACN858" s="26"/>
      <c r="ACO858" s="26"/>
      <c r="ACP858" s="26"/>
      <c r="ACQ858" s="26"/>
      <c r="ACR858" s="26"/>
      <c r="ACS858" s="26"/>
      <c r="ACT858" s="26"/>
      <c r="ACU858" s="26"/>
      <c r="ACV858" s="26"/>
      <c r="ACW858" s="26"/>
      <c r="ACX858" s="26"/>
      <c r="ACY858" s="26"/>
      <c r="ACZ858" s="26"/>
      <c r="ADA858" s="26"/>
      <c r="ADB858" s="26"/>
      <c r="ADC858" s="26"/>
      <c r="ADD858" s="26"/>
      <c r="ADE858" s="26"/>
      <c r="ADF858" s="26"/>
      <c r="ADG858" s="26"/>
      <c r="ADH858" s="26"/>
      <c r="ADI858" s="26"/>
      <c r="ADJ858" s="26"/>
      <c r="ADK858" s="26"/>
      <c r="ADL858" s="26"/>
      <c r="ADM858" s="26"/>
      <c r="ADN858" s="26"/>
      <c r="ADO858" s="26"/>
      <c r="ADP858" s="26"/>
      <c r="ADQ858" s="26"/>
      <c r="ADR858" s="26"/>
      <c r="ADS858" s="26"/>
      <c r="ADT858" s="26"/>
      <c r="ADU858" s="26"/>
      <c r="ADV858" s="26"/>
      <c r="ADW858" s="26"/>
      <c r="ADX858" s="26"/>
      <c r="ADY858" s="26"/>
      <c r="ADZ858" s="26"/>
      <c r="AEA858" s="26"/>
      <c r="AEB858" s="26"/>
      <c r="AEC858" s="26"/>
      <c r="AED858" s="26"/>
      <c r="AEE858" s="26"/>
      <c r="AEF858" s="26"/>
      <c r="AEG858" s="26"/>
      <c r="AEH858" s="26"/>
      <c r="AEI858" s="26"/>
      <c r="AEJ858" s="26"/>
      <c r="AEK858" s="26"/>
      <c r="AEL858" s="26"/>
      <c r="AEM858" s="26"/>
      <c r="AEN858" s="26"/>
      <c r="AEO858" s="26"/>
      <c r="AEP858" s="26"/>
      <c r="AEQ858" s="26"/>
      <c r="AER858" s="26"/>
      <c r="AES858" s="26"/>
      <c r="AET858" s="26"/>
      <c r="AEU858" s="26"/>
      <c r="AEV858" s="26"/>
      <c r="AEW858" s="26"/>
      <c r="AEX858" s="26"/>
      <c r="AEY858" s="26"/>
      <c r="AEZ858" s="26"/>
      <c r="AFA858" s="26"/>
      <c r="AFB858" s="26"/>
      <c r="AFC858" s="26"/>
      <c r="AFD858" s="26"/>
      <c r="AFE858" s="26"/>
      <c r="AFF858" s="26"/>
      <c r="AFG858" s="26"/>
      <c r="AFH858" s="26"/>
      <c r="AFI858" s="26"/>
      <c r="AFJ858" s="26"/>
      <c r="AFK858" s="26"/>
      <c r="AFL858" s="26"/>
      <c r="AFM858" s="26"/>
      <c r="AFN858" s="26"/>
      <c r="AFO858" s="26"/>
      <c r="AFP858" s="26"/>
      <c r="AFQ858" s="26"/>
      <c r="AFR858" s="26"/>
      <c r="AFS858" s="26"/>
      <c r="AFT858" s="26"/>
      <c r="AFU858" s="26"/>
      <c r="AFV858" s="26"/>
      <c r="AFW858" s="26"/>
      <c r="AFX858" s="26"/>
      <c r="AFY858" s="26"/>
      <c r="AFZ858" s="26"/>
      <c r="AGA858" s="26"/>
      <c r="AGB858" s="26"/>
      <c r="AGC858" s="26"/>
      <c r="AGD858" s="26"/>
      <c r="AGE858" s="26"/>
      <c r="AGF858" s="26"/>
      <c r="AGG858" s="26"/>
      <c r="AGH858" s="26"/>
      <c r="AGI858" s="26"/>
      <c r="AGJ858" s="26"/>
      <c r="AGK858" s="26"/>
      <c r="AGL858" s="26"/>
      <c r="AGM858" s="26"/>
      <c r="AGN858" s="26"/>
      <c r="AGO858" s="26"/>
    </row>
    <row r="859" spans="371:873" x14ac:dyDescent="0.25">
      <c r="NG859" s="26"/>
      <c r="NH859" s="26"/>
      <c r="NI859" s="26"/>
      <c r="NJ859" s="26"/>
      <c r="NK859" s="26"/>
      <c r="NL859" s="26"/>
      <c r="NM859" s="26"/>
      <c r="NN859" s="26"/>
      <c r="NO859" s="26"/>
      <c r="NP859" s="26"/>
      <c r="NQ859" s="26"/>
      <c r="NR859" s="26"/>
      <c r="NS859" s="26"/>
      <c r="NT859" s="26"/>
      <c r="NU859" s="26"/>
      <c r="NV859" s="26"/>
      <c r="NW859" s="26"/>
      <c r="NX859" s="26"/>
      <c r="NY859" s="26"/>
      <c r="NZ859" s="26"/>
      <c r="OA859" s="26"/>
      <c r="OB859" s="26"/>
      <c r="OC859" s="26"/>
      <c r="OD859" s="26"/>
      <c r="OE859" s="26"/>
      <c r="OF859" s="26"/>
      <c r="OG859" s="26"/>
      <c r="OH859" s="26"/>
      <c r="OI859" s="26"/>
      <c r="OJ859" s="26"/>
      <c r="OK859" s="26"/>
      <c r="OL859" s="26"/>
      <c r="OM859" s="26"/>
      <c r="ON859" s="26"/>
      <c r="OO859" s="26"/>
      <c r="OP859" s="26"/>
      <c r="OQ859" s="26"/>
      <c r="OR859" s="26"/>
      <c r="OS859" s="26"/>
      <c r="OT859" s="26"/>
      <c r="OU859" s="26"/>
      <c r="OV859" s="26"/>
      <c r="OW859" s="26"/>
      <c r="OX859" s="26"/>
      <c r="OY859" s="26"/>
      <c r="OZ859" s="26"/>
      <c r="PA859" s="26"/>
      <c r="PB859" s="26"/>
      <c r="PC859" s="26"/>
      <c r="PD859" s="26"/>
      <c r="PE859" s="26"/>
      <c r="PF859" s="26"/>
      <c r="PG859" s="26"/>
      <c r="PH859" s="26"/>
      <c r="PI859" s="26"/>
      <c r="PJ859" s="26"/>
      <c r="PK859" s="26"/>
      <c r="PL859" s="26"/>
      <c r="PM859" s="26"/>
      <c r="PN859" s="26"/>
      <c r="PO859" s="26"/>
      <c r="PP859" s="26"/>
      <c r="PQ859" s="26"/>
      <c r="PR859" s="26"/>
      <c r="PS859" s="26"/>
      <c r="PT859" s="26"/>
      <c r="PU859" s="26"/>
      <c r="PV859" s="26"/>
      <c r="PW859" s="26"/>
      <c r="PX859" s="26"/>
      <c r="PY859" s="26"/>
      <c r="PZ859" s="26"/>
      <c r="QA859" s="26"/>
      <c r="QB859" s="26"/>
      <c r="QC859" s="26"/>
      <c r="QD859" s="26"/>
      <c r="QE859" s="26"/>
      <c r="QF859" s="26"/>
      <c r="QG859" s="26"/>
      <c r="QH859" s="26"/>
      <c r="QI859" s="26"/>
      <c r="QJ859" s="26"/>
      <c r="QK859" s="26"/>
      <c r="QL859" s="26"/>
      <c r="QM859" s="26"/>
      <c r="QN859" s="26"/>
      <c r="QO859" s="26"/>
      <c r="QP859" s="26"/>
      <c r="QQ859" s="26"/>
      <c r="QR859" s="26"/>
      <c r="QS859" s="26"/>
      <c r="QT859" s="26"/>
      <c r="QU859" s="26"/>
      <c r="QV859" s="26"/>
      <c r="QW859" s="26"/>
      <c r="QX859" s="26"/>
      <c r="QY859" s="26"/>
      <c r="QZ859" s="26"/>
      <c r="RA859" s="26"/>
      <c r="RB859" s="26"/>
      <c r="RC859" s="26"/>
      <c r="RD859" s="26"/>
      <c r="RE859" s="26"/>
      <c r="RF859" s="26"/>
      <c r="RG859" s="26"/>
      <c r="RH859" s="26"/>
      <c r="RI859" s="26"/>
      <c r="RJ859" s="26"/>
      <c r="RK859" s="26"/>
      <c r="RL859" s="26"/>
      <c r="RM859" s="26"/>
      <c r="RN859" s="26"/>
      <c r="RO859" s="26"/>
      <c r="RP859" s="26"/>
      <c r="RQ859" s="26"/>
      <c r="RR859" s="26"/>
      <c r="RS859" s="26"/>
      <c r="RT859" s="26"/>
      <c r="RU859" s="26"/>
      <c r="RV859" s="26"/>
      <c r="RW859" s="26"/>
      <c r="RX859" s="26"/>
      <c r="RY859" s="26"/>
      <c r="RZ859" s="26"/>
      <c r="SA859" s="26"/>
      <c r="SB859" s="26"/>
      <c r="SC859" s="26"/>
      <c r="SD859" s="26"/>
      <c r="SE859" s="26"/>
      <c r="SF859" s="26"/>
      <c r="SG859" s="26"/>
      <c r="SH859" s="26"/>
      <c r="SI859" s="26"/>
      <c r="SJ859" s="26"/>
      <c r="SK859" s="26"/>
      <c r="SL859" s="26"/>
      <c r="SM859" s="26"/>
      <c r="SN859" s="26"/>
      <c r="SO859" s="26"/>
      <c r="SP859" s="26"/>
      <c r="AAV859" s="26"/>
      <c r="AAW859" s="26"/>
      <c r="AAX859" s="26"/>
      <c r="AAY859" s="26"/>
      <c r="AAZ859" s="26"/>
      <c r="ABA859" s="26"/>
      <c r="ABB859" s="26"/>
      <c r="ABC859" s="26"/>
      <c r="ABD859" s="26"/>
      <c r="ABE859" s="26"/>
      <c r="ABF859" s="26"/>
      <c r="ABG859" s="26"/>
      <c r="ABH859" s="26"/>
      <c r="ABI859" s="26"/>
      <c r="ABJ859" s="26"/>
      <c r="ABK859" s="26"/>
      <c r="ABL859" s="26"/>
      <c r="ABM859" s="26"/>
      <c r="ABN859" s="26"/>
      <c r="ABO859" s="26"/>
      <c r="ABP859" s="26"/>
      <c r="ABQ859" s="26"/>
      <c r="ABR859" s="26"/>
      <c r="ABS859" s="26"/>
      <c r="ABT859" s="26"/>
      <c r="ABU859" s="26"/>
      <c r="ABV859" s="26"/>
      <c r="ABW859" s="26"/>
      <c r="ABX859" s="26"/>
      <c r="ABY859" s="26"/>
      <c r="ABZ859" s="26"/>
      <c r="ACA859" s="26"/>
      <c r="ACB859" s="26"/>
      <c r="ACC859" s="26"/>
      <c r="ACD859" s="26"/>
      <c r="ACE859" s="26"/>
      <c r="ACF859" s="26"/>
      <c r="ACG859" s="26"/>
      <c r="ACH859" s="26"/>
      <c r="ACI859" s="26"/>
      <c r="ACJ859" s="26"/>
      <c r="ACK859" s="26"/>
      <c r="ACL859" s="26"/>
      <c r="ACM859" s="26"/>
      <c r="ACN859" s="26"/>
      <c r="ACO859" s="26"/>
      <c r="ACP859" s="26"/>
      <c r="ACQ859" s="26"/>
      <c r="ACR859" s="26"/>
      <c r="ACS859" s="26"/>
      <c r="ACT859" s="26"/>
      <c r="ACU859" s="26"/>
      <c r="ACV859" s="26"/>
      <c r="ACW859" s="26"/>
      <c r="ACX859" s="26"/>
      <c r="ACY859" s="26"/>
      <c r="ACZ859" s="26"/>
      <c r="ADA859" s="26"/>
      <c r="ADB859" s="26"/>
      <c r="ADC859" s="26"/>
      <c r="ADD859" s="26"/>
      <c r="ADE859" s="26"/>
      <c r="ADF859" s="26"/>
      <c r="ADG859" s="26"/>
      <c r="ADH859" s="26"/>
      <c r="ADI859" s="26"/>
      <c r="ADJ859" s="26"/>
      <c r="ADK859" s="26"/>
      <c r="ADL859" s="26"/>
      <c r="ADM859" s="26"/>
      <c r="ADN859" s="26"/>
      <c r="ADO859" s="26"/>
      <c r="ADP859" s="26"/>
      <c r="ADQ859" s="26"/>
      <c r="ADR859" s="26"/>
      <c r="ADS859" s="26"/>
      <c r="ADT859" s="26"/>
      <c r="ADU859" s="26"/>
      <c r="ADV859" s="26"/>
      <c r="ADW859" s="26"/>
      <c r="ADX859" s="26"/>
      <c r="ADY859" s="26"/>
      <c r="ADZ859" s="26"/>
      <c r="AEA859" s="26"/>
      <c r="AEB859" s="26"/>
      <c r="AEC859" s="26"/>
      <c r="AED859" s="26"/>
      <c r="AEE859" s="26"/>
      <c r="AEF859" s="26"/>
      <c r="AEG859" s="26"/>
      <c r="AEH859" s="26"/>
      <c r="AEI859" s="26"/>
      <c r="AEJ859" s="26"/>
      <c r="AEK859" s="26"/>
      <c r="AEL859" s="26"/>
      <c r="AEM859" s="26"/>
      <c r="AEN859" s="26"/>
      <c r="AEO859" s="26"/>
      <c r="AEP859" s="26"/>
      <c r="AEQ859" s="26"/>
      <c r="AER859" s="26"/>
      <c r="AES859" s="26"/>
      <c r="AET859" s="26"/>
      <c r="AEU859" s="26"/>
      <c r="AEV859" s="26"/>
      <c r="AEW859" s="26"/>
      <c r="AEX859" s="26"/>
      <c r="AEY859" s="26"/>
      <c r="AEZ859" s="26"/>
      <c r="AFA859" s="26"/>
      <c r="AFB859" s="26"/>
      <c r="AFC859" s="26"/>
      <c r="AFD859" s="26"/>
      <c r="AFE859" s="26"/>
      <c r="AFF859" s="26"/>
      <c r="AFG859" s="26"/>
      <c r="AFH859" s="26"/>
      <c r="AFI859" s="26"/>
      <c r="AFJ859" s="26"/>
      <c r="AFK859" s="26"/>
      <c r="AFL859" s="26"/>
      <c r="AFM859" s="26"/>
      <c r="AFN859" s="26"/>
      <c r="AFO859" s="26"/>
      <c r="AFP859" s="26"/>
      <c r="AFQ859" s="26"/>
      <c r="AFR859" s="26"/>
      <c r="AFS859" s="26"/>
      <c r="AFT859" s="26"/>
      <c r="AFU859" s="26"/>
      <c r="AFV859" s="26"/>
      <c r="AFW859" s="26"/>
      <c r="AFX859" s="26"/>
      <c r="AFY859" s="26"/>
      <c r="AFZ859" s="26"/>
      <c r="AGA859" s="26"/>
      <c r="AGB859" s="26"/>
      <c r="AGC859" s="26"/>
      <c r="AGD859" s="26"/>
      <c r="AGE859" s="26"/>
      <c r="AGF859" s="26"/>
      <c r="AGG859" s="26"/>
      <c r="AGH859" s="26"/>
      <c r="AGI859" s="26"/>
      <c r="AGJ859" s="26"/>
      <c r="AGK859" s="26"/>
      <c r="AGL859" s="26"/>
      <c r="AGM859" s="26"/>
      <c r="AGN859" s="26"/>
      <c r="AGO859" s="26"/>
    </row>
    <row r="860" spans="371:873" x14ac:dyDescent="0.25">
      <c r="NG860" s="26"/>
      <c r="NH860" s="26"/>
      <c r="NI860" s="26"/>
      <c r="NJ860" s="26"/>
      <c r="NK860" s="26"/>
      <c r="NL860" s="26"/>
      <c r="NM860" s="26"/>
      <c r="NN860" s="26"/>
      <c r="NO860" s="26"/>
      <c r="NP860" s="26"/>
      <c r="NQ860" s="26"/>
      <c r="NR860" s="26"/>
      <c r="NS860" s="26"/>
      <c r="NT860" s="26"/>
      <c r="NU860" s="26"/>
      <c r="NV860" s="26"/>
      <c r="NW860" s="26"/>
      <c r="NX860" s="26"/>
      <c r="NY860" s="26"/>
      <c r="NZ860" s="26"/>
      <c r="OA860" s="26"/>
      <c r="OB860" s="26"/>
      <c r="OC860" s="26"/>
      <c r="OD860" s="26"/>
      <c r="OE860" s="26"/>
      <c r="OF860" s="26"/>
      <c r="OG860" s="26"/>
      <c r="OH860" s="26"/>
      <c r="OI860" s="26"/>
      <c r="OJ860" s="26"/>
      <c r="OK860" s="26"/>
      <c r="OL860" s="26"/>
      <c r="OM860" s="26"/>
      <c r="ON860" s="26"/>
      <c r="OO860" s="26"/>
      <c r="OP860" s="26"/>
      <c r="OQ860" s="26"/>
      <c r="OR860" s="26"/>
      <c r="OS860" s="26"/>
      <c r="OT860" s="26"/>
      <c r="OU860" s="26"/>
      <c r="OV860" s="26"/>
      <c r="OW860" s="26"/>
      <c r="OX860" s="26"/>
      <c r="OY860" s="26"/>
      <c r="OZ860" s="26"/>
      <c r="PA860" s="26"/>
      <c r="PB860" s="26"/>
      <c r="PC860" s="26"/>
      <c r="PD860" s="26"/>
      <c r="PE860" s="26"/>
      <c r="PF860" s="26"/>
      <c r="PG860" s="26"/>
      <c r="PH860" s="26"/>
      <c r="PI860" s="26"/>
      <c r="PJ860" s="26"/>
      <c r="PK860" s="26"/>
      <c r="PL860" s="26"/>
      <c r="PM860" s="26"/>
      <c r="PN860" s="26"/>
      <c r="PO860" s="26"/>
      <c r="PP860" s="26"/>
      <c r="PQ860" s="26"/>
      <c r="PR860" s="26"/>
      <c r="PS860" s="26"/>
      <c r="PT860" s="26"/>
      <c r="PU860" s="26"/>
      <c r="PV860" s="26"/>
      <c r="PW860" s="26"/>
      <c r="PX860" s="26"/>
      <c r="PY860" s="26"/>
      <c r="PZ860" s="26"/>
      <c r="QA860" s="26"/>
      <c r="QB860" s="26"/>
      <c r="QC860" s="26"/>
      <c r="QD860" s="26"/>
      <c r="QE860" s="26"/>
      <c r="QF860" s="26"/>
      <c r="QG860" s="26"/>
      <c r="QH860" s="26"/>
      <c r="QI860" s="26"/>
      <c r="QJ860" s="26"/>
      <c r="QK860" s="26"/>
      <c r="QL860" s="26"/>
      <c r="QM860" s="26"/>
      <c r="QN860" s="26"/>
      <c r="QO860" s="26"/>
      <c r="QP860" s="26"/>
      <c r="QQ860" s="26"/>
      <c r="QR860" s="26"/>
      <c r="QS860" s="26"/>
      <c r="QT860" s="26"/>
      <c r="QU860" s="26"/>
      <c r="QV860" s="26"/>
      <c r="QW860" s="26"/>
      <c r="QX860" s="26"/>
      <c r="QY860" s="26"/>
      <c r="QZ860" s="26"/>
      <c r="RA860" s="26"/>
      <c r="RB860" s="26"/>
      <c r="RC860" s="26"/>
      <c r="RD860" s="26"/>
      <c r="RE860" s="26"/>
      <c r="RF860" s="26"/>
      <c r="RG860" s="26"/>
      <c r="RH860" s="26"/>
      <c r="RI860" s="26"/>
      <c r="RJ860" s="26"/>
      <c r="RK860" s="26"/>
      <c r="RL860" s="26"/>
      <c r="RM860" s="26"/>
      <c r="RN860" s="26"/>
      <c r="RO860" s="26"/>
      <c r="RP860" s="26"/>
      <c r="RQ860" s="26"/>
      <c r="RR860" s="26"/>
      <c r="RS860" s="26"/>
      <c r="RT860" s="26"/>
      <c r="RU860" s="26"/>
      <c r="RV860" s="26"/>
      <c r="RW860" s="26"/>
      <c r="RX860" s="26"/>
      <c r="RY860" s="26"/>
      <c r="RZ860" s="26"/>
      <c r="SA860" s="26"/>
      <c r="SB860" s="26"/>
      <c r="SC860" s="26"/>
      <c r="SD860" s="26"/>
      <c r="SE860" s="26"/>
      <c r="SF860" s="26"/>
      <c r="SG860" s="26"/>
      <c r="SH860" s="26"/>
      <c r="SI860" s="26"/>
      <c r="SJ860" s="26"/>
      <c r="SK860" s="26"/>
      <c r="SL860" s="26"/>
      <c r="SM860" s="26"/>
      <c r="SN860" s="26"/>
      <c r="SO860" s="26"/>
      <c r="SP860" s="26"/>
      <c r="AAV860" s="26"/>
      <c r="AAW860" s="26"/>
      <c r="AAX860" s="26"/>
      <c r="AAY860" s="26"/>
      <c r="AAZ860" s="26"/>
      <c r="ABA860" s="26"/>
      <c r="ABB860" s="26"/>
      <c r="ABC860" s="26"/>
      <c r="ABD860" s="26"/>
      <c r="ABE860" s="26"/>
      <c r="ABF860" s="26"/>
      <c r="ABG860" s="26"/>
      <c r="ABH860" s="26"/>
      <c r="ABI860" s="26"/>
      <c r="ABJ860" s="26"/>
      <c r="ABK860" s="26"/>
      <c r="ABL860" s="26"/>
      <c r="ABM860" s="26"/>
      <c r="ABN860" s="26"/>
      <c r="ABO860" s="26"/>
      <c r="ABP860" s="26"/>
      <c r="ABQ860" s="26"/>
      <c r="ABR860" s="26"/>
      <c r="ABS860" s="26"/>
      <c r="ABT860" s="26"/>
      <c r="ABU860" s="26"/>
      <c r="ABV860" s="26"/>
      <c r="ABW860" s="26"/>
      <c r="ABX860" s="26"/>
      <c r="ABY860" s="26"/>
      <c r="ABZ860" s="26"/>
      <c r="ACA860" s="26"/>
      <c r="ACB860" s="26"/>
      <c r="ACC860" s="26"/>
      <c r="ACD860" s="26"/>
      <c r="ACE860" s="26"/>
      <c r="ACF860" s="26"/>
      <c r="ACG860" s="26"/>
      <c r="ACH860" s="26"/>
      <c r="ACI860" s="26"/>
      <c r="ACJ860" s="26"/>
      <c r="ACK860" s="26"/>
      <c r="ACL860" s="26"/>
      <c r="ACM860" s="26"/>
      <c r="ACN860" s="26"/>
      <c r="ACO860" s="26"/>
      <c r="ACP860" s="26"/>
      <c r="ACQ860" s="26"/>
      <c r="ACR860" s="26"/>
      <c r="ACS860" s="26"/>
      <c r="ACT860" s="26"/>
      <c r="ACU860" s="26"/>
      <c r="ACV860" s="26"/>
      <c r="ACW860" s="26"/>
      <c r="ACX860" s="26"/>
      <c r="ACY860" s="26"/>
      <c r="ACZ860" s="26"/>
      <c r="ADA860" s="26"/>
      <c r="ADB860" s="26"/>
      <c r="ADC860" s="26"/>
      <c r="ADD860" s="26"/>
      <c r="ADE860" s="26"/>
      <c r="ADF860" s="26"/>
      <c r="ADG860" s="26"/>
      <c r="ADH860" s="26"/>
      <c r="ADI860" s="26"/>
      <c r="ADJ860" s="26"/>
      <c r="ADK860" s="26"/>
      <c r="ADL860" s="26"/>
      <c r="ADM860" s="26"/>
      <c r="ADN860" s="26"/>
      <c r="ADO860" s="26"/>
      <c r="ADP860" s="26"/>
      <c r="ADQ860" s="26"/>
      <c r="ADR860" s="26"/>
      <c r="ADS860" s="26"/>
      <c r="ADT860" s="26"/>
      <c r="ADU860" s="26"/>
      <c r="ADV860" s="26"/>
      <c r="ADW860" s="26"/>
      <c r="ADX860" s="26"/>
      <c r="ADY860" s="26"/>
      <c r="ADZ860" s="26"/>
      <c r="AEA860" s="26"/>
      <c r="AEB860" s="26"/>
      <c r="AEC860" s="26"/>
      <c r="AED860" s="26"/>
      <c r="AEE860" s="26"/>
      <c r="AEF860" s="26"/>
      <c r="AEG860" s="26"/>
      <c r="AEH860" s="26"/>
      <c r="AEI860" s="26"/>
      <c r="AEJ860" s="26"/>
      <c r="AEK860" s="26"/>
      <c r="AEL860" s="26"/>
      <c r="AEM860" s="26"/>
      <c r="AEN860" s="26"/>
      <c r="AEO860" s="26"/>
      <c r="AEP860" s="26"/>
      <c r="AEQ860" s="26"/>
      <c r="AER860" s="26"/>
      <c r="AES860" s="26"/>
      <c r="AET860" s="26"/>
      <c r="AEU860" s="26"/>
      <c r="AEV860" s="26"/>
      <c r="AEW860" s="26"/>
      <c r="AEX860" s="26"/>
      <c r="AEY860" s="26"/>
      <c r="AEZ860" s="26"/>
      <c r="AFA860" s="26"/>
      <c r="AFB860" s="26"/>
      <c r="AFC860" s="26"/>
      <c r="AFD860" s="26"/>
      <c r="AFE860" s="26"/>
      <c r="AFF860" s="26"/>
      <c r="AFG860" s="26"/>
      <c r="AFH860" s="26"/>
      <c r="AFI860" s="26"/>
      <c r="AFJ860" s="26"/>
      <c r="AFK860" s="26"/>
      <c r="AFL860" s="26"/>
      <c r="AFM860" s="26"/>
      <c r="AFN860" s="26"/>
      <c r="AFO860" s="26"/>
      <c r="AFP860" s="26"/>
      <c r="AFQ860" s="26"/>
      <c r="AFR860" s="26"/>
      <c r="AFS860" s="26"/>
      <c r="AFT860" s="26"/>
      <c r="AFU860" s="26"/>
      <c r="AFV860" s="26"/>
      <c r="AFW860" s="26"/>
      <c r="AFX860" s="26"/>
      <c r="AFY860" s="26"/>
      <c r="AFZ860" s="26"/>
      <c r="AGA860" s="26"/>
      <c r="AGB860" s="26"/>
      <c r="AGC860" s="26"/>
      <c r="AGD860" s="26"/>
      <c r="AGE860" s="26"/>
      <c r="AGF860" s="26"/>
      <c r="AGG860" s="26"/>
      <c r="AGH860" s="26"/>
      <c r="AGI860" s="26"/>
      <c r="AGJ860" s="26"/>
      <c r="AGK860" s="26"/>
      <c r="AGL860" s="26"/>
      <c r="AGM860" s="26"/>
      <c r="AGN860" s="26"/>
      <c r="AGO860" s="26"/>
    </row>
    <row r="861" spans="371:873" x14ac:dyDescent="0.25">
      <c r="NG861" s="26"/>
      <c r="NH861" s="26"/>
      <c r="NI861" s="26"/>
      <c r="NJ861" s="26"/>
      <c r="NK861" s="26"/>
      <c r="NL861" s="26"/>
      <c r="NM861" s="26"/>
      <c r="NN861" s="26"/>
      <c r="NO861" s="26"/>
      <c r="NP861" s="26"/>
      <c r="NQ861" s="26"/>
      <c r="NR861" s="26"/>
      <c r="NS861" s="26"/>
      <c r="NT861" s="26"/>
      <c r="NU861" s="26"/>
      <c r="NV861" s="26"/>
      <c r="NW861" s="26"/>
      <c r="NX861" s="26"/>
      <c r="NY861" s="26"/>
      <c r="NZ861" s="26"/>
      <c r="OA861" s="26"/>
      <c r="OB861" s="26"/>
      <c r="OC861" s="26"/>
      <c r="OD861" s="26"/>
      <c r="OE861" s="26"/>
      <c r="OF861" s="26"/>
      <c r="OG861" s="26"/>
      <c r="OH861" s="26"/>
      <c r="OI861" s="26"/>
      <c r="OJ861" s="26"/>
      <c r="OK861" s="26"/>
      <c r="OL861" s="26"/>
      <c r="OM861" s="26"/>
      <c r="ON861" s="26"/>
      <c r="OO861" s="26"/>
      <c r="OP861" s="26"/>
      <c r="OQ861" s="26"/>
      <c r="OR861" s="26"/>
      <c r="OS861" s="26"/>
      <c r="OT861" s="26"/>
      <c r="OU861" s="26"/>
      <c r="OV861" s="26"/>
      <c r="OW861" s="26"/>
      <c r="OX861" s="26"/>
      <c r="OY861" s="26"/>
      <c r="OZ861" s="26"/>
      <c r="PA861" s="26"/>
      <c r="PB861" s="26"/>
      <c r="PC861" s="26"/>
      <c r="PD861" s="26"/>
      <c r="PE861" s="26"/>
      <c r="PF861" s="26"/>
      <c r="PG861" s="26"/>
      <c r="PH861" s="26"/>
      <c r="PI861" s="26"/>
      <c r="PJ861" s="26"/>
      <c r="PK861" s="26"/>
      <c r="PL861" s="26"/>
      <c r="PM861" s="26"/>
      <c r="PN861" s="26"/>
      <c r="PO861" s="26"/>
      <c r="PP861" s="26"/>
      <c r="PQ861" s="26"/>
      <c r="PR861" s="26"/>
      <c r="PS861" s="26"/>
      <c r="PT861" s="26"/>
      <c r="PU861" s="26"/>
      <c r="PV861" s="26"/>
      <c r="PW861" s="26"/>
      <c r="PX861" s="26"/>
      <c r="PY861" s="26"/>
      <c r="PZ861" s="26"/>
      <c r="QA861" s="26"/>
      <c r="QB861" s="26"/>
      <c r="QC861" s="26"/>
      <c r="QD861" s="26"/>
      <c r="QE861" s="26"/>
      <c r="QF861" s="26"/>
      <c r="QG861" s="26"/>
      <c r="QH861" s="26"/>
      <c r="QI861" s="26"/>
      <c r="QJ861" s="26"/>
      <c r="QK861" s="26"/>
      <c r="QL861" s="26"/>
      <c r="QM861" s="26"/>
      <c r="QN861" s="26"/>
      <c r="QO861" s="26"/>
      <c r="QP861" s="26"/>
      <c r="QQ861" s="26"/>
      <c r="QR861" s="26"/>
      <c r="QS861" s="26"/>
      <c r="QT861" s="26"/>
      <c r="QU861" s="26"/>
      <c r="QV861" s="26"/>
      <c r="QW861" s="26"/>
      <c r="QX861" s="26"/>
      <c r="QY861" s="26"/>
      <c r="QZ861" s="26"/>
      <c r="RA861" s="26"/>
      <c r="RB861" s="26"/>
      <c r="RC861" s="26"/>
      <c r="RD861" s="26"/>
      <c r="RE861" s="26"/>
      <c r="RF861" s="26"/>
      <c r="RG861" s="26"/>
      <c r="RH861" s="26"/>
      <c r="RI861" s="26"/>
      <c r="RJ861" s="26"/>
      <c r="RK861" s="26"/>
      <c r="RL861" s="26"/>
      <c r="RM861" s="26"/>
      <c r="RN861" s="26"/>
      <c r="RO861" s="26"/>
      <c r="RP861" s="26"/>
      <c r="RQ861" s="26"/>
      <c r="RR861" s="26"/>
      <c r="RS861" s="26"/>
      <c r="RT861" s="26"/>
      <c r="RU861" s="26"/>
      <c r="RV861" s="26"/>
      <c r="RW861" s="26"/>
      <c r="RX861" s="26"/>
      <c r="RY861" s="26"/>
      <c r="RZ861" s="26"/>
      <c r="SA861" s="26"/>
      <c r="SB861" s="26"/>
      <c r="SC861" s="26"/>
      <c r="SD861" s="26"/>
      <c r="SE861" s="26"/>
      <c r="SF861" s="26"/>
      <c r="SG861" s="26"/>
      <c r="SH861" s="26"/>
      <c r="SI861" s="26"/>
      <c r="SJ861" s="26"/>
      <c r="SK861" s="26"/>
      <c r="SL861" s="26"/>
      <c r="SM861" s="26"/>
      <c r="SN861" s="26"/>
      <c r="SO861" s="26"/>
      <c r="SP861" s="26"/>
      <c r="AAV861" s="26"/>
      <c r="AAW861" s="26"/>
      <c r="AAX861" s="26"/>
      <c r="AAY861" s="26"/>
      <c r="AAZ861" s="26"/>
      <c r="ABA861" s="26"/>
      <c r="ABB861" s="26"/>
      <c r="ABC861" s="26"/>
      <c r="ABD861" s="26"/>
      <c r="ABE861" s="26"/>
      <c r="ABF861" s="26"/>
      <c r="ABG861" s="26"/>
      <c r="ABH861" s="26"/>
      <c r="ABI861" s="26"/>
      <c r="ABJ861" s="26"/>
      <c r="ABK861" s="26"/>
      <c r="ABL861" s="26"/>
      <c r="ABM861" s="26"/>
      <c r="ABN861" s="26"/>
      <c r="ABO861" s="26"/>
      <c r="ABP861" s="26"/>
      <c r="ABQ861" s="26"/>
      <c r="ABR861" s="26"/>
      <c r="ABS861" s="26"/>
      <c r="ABT861" s="26"/>
      <c r="ABU861" s="26"/>
      <c r="ABV861" s="26"/>
      <c r="ABW861" s="26"/>
      <c r="ABX861" s="26"/>
      <c r="ABY861" s="26"/>
      <c r="ABZ861" s="26"/>
      <c r="ACA861" s="26"/>
      <c r="ACB861" s="26"/>
      <c r="ACC861" s="26"/>
      <c r="ACD861" s="26"/>
      <c r="ACE861" s="26"/>
      <c r="ACF861" s="26"/>
      <c r="ACG861" s="26"/>
      <c r="ACH861" s="26"/>
      <c r="ACI861" s="26"/>
      <c r="ACJ861" s="26"/>
      <c r="ACK861" s="26"/>
      <c r="ACL861" s="26"/>
      <c r="ACM861" s="26"/>
      <c r="ACN861" s="26"/>
      <c r="ACO861" s="26"/>
      <c r="ACP861" s="26"/>
      <c r="ACQ861" s="26"/>
      <c r="ACR861" s="26"/>
      <c r="ACS861" s="26"/>
      <c r="ACT861" s="26"/>
      <c r="ACU861" s="26"/>
      <c r="ACV861" s="26"/>
      <c r="ACW861" s="26"/>
      <c r="ACX861" s="26"/>
      <c r="ACY861" s="26"/>
      <c r="ACZ861" s="26"/>
      <c r="ADA861" s="26"/>
      <c r="ADB861" s="26"/>
      <c r="ADC861" s="26"/>
      <c r="ADD861" s="26"/>
      <c r="ADE861" s="26"/>
      <c r="ADF861" s="26"/>
      <c r="ADG861" s="26"/>
      <c r="ADH861" s="26"/>
      <c r="ADI861" s="26"/>
      <c r="ADJ861" s="26"/>
      <c r="ADK861" s="26"/>
      <c r="ADL861" s="26"/>
      <c r="ADM861" s="26"/>
      <c r="ADN861" s="26"/>
      <c r="ADO861" s="26"/>
      <c r="ADP861" s="26"/>
      <c r="ADQ861" s="26"/>
      <c r="ADR861" s="26"/>
      <c r="ADS861" s="26"/>
      <c r="ADT861" s="26"/>
      <c r="ADU861" s="26"/>
      <c r="ADV861" s="26"/>
      <c r="ADW861" s="26"/>
      <c r="ADX861" s="26"/>
      <c r="ADY861" s="26"/>
      <c r="ADZ861" s="26"/>
      <c r="AEA861" s="26"/>
      <c r="AEB861" s="26"/>
      <c r="AEC861" s="26"/>
      <c r="AED861" s="26"/>
      <c r="AEE861" s="26"/>
      <c r="AEF861" s="26"/>
      <c r="AEG861" s="26"/>
      <c r="AEH861" s="26"/>
      <c r="AEI861" s="26"/>
      <c r="AEJ861" s="26"/>
      <c r="AEK861" s="26"/>
      <c r="AEL861" s="26"/>
      <c r="AEM861" s="26"/>
      <c r="AEN861" s="26"/>
      <c r="AEO861" s="26"/>
      <c r="AEP861" s="26"/>
      <c r="AEQ861" s="26"/>
      <c r="AER861" s="26"/>
      <c r="AES861" s="26"/>
      <c r="AET861" s="26"/>
      <c r="AEU861" s="26"/>
      <c r="AEV861" s="26"/>
      <c r="AEW861" s="26"/>
      <c r="AEX861" s="26"/>
      <c r="AEY861" s="26"/>
      <c r="AEZ861" s="26"/>
      <c r="AFA861" s="26"/>
      <c r="AFB861" s="26"/>
      <c r="AFC861" s="26"/>
      <c r="AFD861" s="26"/>
      <c r="AFE861" s="26"/>
      <c r="AFF861" s="26"/>
      <c r="AFG861" s="26"/>
      <c r="AFH861" s="26"/>
      <c r="AFI861" s="26"/>
      <c r="AFJ861" s="26"/>
      <c r="AFK861" s="26"/>
      <c r="AFL861" s="26"/>
      <c r="AFM861" s="26"/>
      <c r="AFN861" s="26"/>
      <c r="AFO861" s="26"/>
      <c r="AFP861" s="26"/>
      <c r="AFQ861" s="26"/>
      <c r="AFR861" s="26"/>
      <c r="AFS861" s="26"/>
      <c r="AFT861" s="26"/>
      <c r="AFU861" s="26"/>
      <c r="AFV861" s="26"/>
      <c r="AFW861" s="26"/>
      <c r="AFX861" s="26"/>
      <c r="AFY861" s="26"/>
      <c r="AFZ861" s="26"/>
      <c r="AGA861" s="26"/>
      <c r="AGB861" s="26"/>
      <c r="AGC861" s="26"/>
      <c r="AGD861" s="26"/>
      <c r="AGE861" s="26"/>
      <c r="AGF861" s="26"/>
      <c r="AGG861" s="26"/>
      <c r="AGH861" s="26"/>
      <c r="AGI861" s="26"/>
      <c r="AGJ861" s="26"/>
      <c r="AGK861" s="26"/>
      <c r="AGL861" s="26"/>
      <c r="AGM861" s="26"/>
      <c r="AGN861" s="26"/>
      <c r="AGO861" s="26"/>
    </row>
    <row r="862" spans="371:873" x14ac:dyDescent="0.25">
      <c r="NG862" s="26"/>
      <c r="NH862" s="26"/>
      <c r="NI862" s="26"/>
      <c r="NJ862" s="26"/>
      <c r="NK862" s="26"/>
      <c r="NL862" s="26"/>
      <c r="NM862" s="26"/>
      <c r="NN862" s="26"/>
      <c r="NO862" s="26"/>
      <c r="NP862" s="26"/>
      <c r="NQ862" s="26"/>
      <c r="NR862" s="26"/>
      <c r="NS862" s="26"/>
      <c r="NT862" s="26"/>
      <c r="NU862" s="26"/>
      <c r="NV862" s="26"/>
      <c r="NW862" s="26"/>
      <c r="NX862" s="26"/>
      <c r="NY862" s="26"/>
      <c r="NZ862" s="26"/>
      <c r="OA862" s="26"/>
      <c r="OB862" s="26"/>
      <c r="OC862" s="26"/>
      <c r="OD862" s="26"/>
      <c r="OE862" s="26"/>
      <c r="OF862" s="26"/>
      <c r="OG862" s="26"/>
      <c r="OH862" s="26"/>
      <c r="OI862" s="26"/>
      <c r="OJ862" s="26"/>
      <c r="OK862" s="26"/>
      <c r="OL862" s="26"/>
      <c r="OM862" s="26"/>
      <c r="ON862" s="26"/>
      <c r="OO862" s="26"/>
      <c r="OP862" s="26"/>
      <c r="OQ862" s="26"/>
      <c r="OR862" s="26"/>
      <c r="OS862" s="26"/>
      <c r="OT862" s="26"/>
      <c r="OU862" s="26"/>
      <c r="OV862" s="26"/>
      <c r="OW862" s="26"/>
      <c r="OX862" s="26"/>
      <c r="OY862" s="26"/>
      <c r="OZ862" s="26"/>
      <c r="PA862" s="26"/>
      <c r="PB862" s="26"/>
      <c r="PC862" s="26"/>
      <c r="PD862" s="26"/>
      <c r="PE862" s="26"/>
      <c r="PF862" s="26"/>
      <c r="PG862" s="26"/>
      <c r="PH862" s="26"/>
      <c r="PI862" s="26"/>
      <c r="PJ862" s="26"/>
      <c r="PK862" s="26"/>
      <c r="PL862" s="26"/>
      <c r="PM862" s="26"/>
      <c r="PN862" s="26"/>
      <c r="PO862" s="26"/>
      <c r="PP862" s="26"/>
      <c r="PQ862" s="26"/>
      <c r="PR862" s="26"/>
      <c r="PS862" s="26"/>
      <c r="PT862" s="26"/>
      <c r="PU862" s="26"/>
      <c r="PV862" s="26"/>
      <c r="PW862" s="26"/>
      <c r="PX862" s="26"/>
      <c r="PY862" s="26"/>
      <c r="PZ862" s="26"/>
      <c r="QA862" s="26"/>
      <c r="QB862" s="26"/>
      <c r="QC862" s="26"/>
      <c r="QD862" s="26"/>
      <c r="QE862" s="26"/>
      <c r="QF862" s="26"/>
      <c r="QG862" s="26"/>
      <c r="QH862" s="26"/>
      <c r="QI862" s="26"/>
      <c r="QJ862" s="26"/>
      <c r="QK862" s="26"/>
      <c r="QL862" s="26"/>
      <c r="QM862" s="26"/>
      <c r="QN862" s="26"/>
      <c r="QO862" s="26"/>
      <c r="QP862" s="26"/>
      <c r="QQ862" s="26"/>
      <c r="QR862" s="26"/>
      <c r="QS862" s="26"/>
      <c r="QT862" s="26"/>
      <c r="QU862" s="26"/>
      <c r="QV862" s="26"/>
      <c r="QW862" s="26"/>
      <c r="QX862" s="26"/>
      <c r="QY862" s="26"/>
      <c r="QZ862" s="26"/>
      <c r="RA862" s="26"/>
      <c r="RB862" s="26"/>
      <c r="RC862" s="26"/>
      <c r="RD862" s="26"/>
      <c r="RE862" s="26"/>
      <c r="RF862" s="26"/>
      <c r="RG862" s="26"/>
      <c r="RH862" s="26"/>
      <c r="RI862" s="26"/>
      <c r="RJ862" s="26"/>
      <c r="RK862" s="26"/>
      <c r="RL862" s="26"/>
      <c r="RM862" s="26"/>
      <c r="RN862" s="26"/>
      <c r="RO862" s="26"/>
      <c r="RP862" s="26"/>
      <c r="RQ862" s="26"/>
      <c r="RR862" s="26"/>
      <c r="RS862" s="26"/>
      <c r="RT862" s="26"/>
      <c r="RU862" s="26"/>
      <c r="RV862" s="26"/>
      <c r="RW862" s="26"/>
      <c r="RX862" s="26"/>
      <c r="RY862" s="26"/>
      <c r="RZ862" s="26"/>
      <c r="SA862" s="26"/>
      <c r="SB862" s="26"/>
      <c r="SC862" s="26"/>
      <c r="SD862" s="26"/>
      <c r="SE862" s="26"/>
      <c r="SF862" s="26"/>
      <c r="SG862" s="26"/>
      <c r="SH862" s="26"/>
      <c r="SI862" s="26"/>
      <c r="SJ862" s="26"/>
      <c r="SK862" s="26"/>
      <c r="SL862" s="26"/>
      <c r="SM862" s="26"/>
      <c r="SN862" s="26"/>
      <c r="SO862" s="26"/>
      <c r="SP862" s="26"/>
      <c r="AAV862" s="26"/>
      <c r="AAW862" s="26"/>
      <c r="AAX862" s="26"/>
      <c r="AAY862" s="26"/>
      <c r="AAZ862" s="26"/>
      <c r="ABA862" s="26"/>
      <c r="ABB862" s="26"/>
      <c r="ABC862" s="26"/>
      <c r="ABD862" s="26"/>
      <c r="ABE862" s="26"/>
      <c r="ABF862" s="26"/>
      <c r="ABG862" s="26"/>
      <c r="ABH862" s="26"/>
      <c r="ABI862" s="26"/>
      <c r="ABJ862" s="26"/>
      <c r="ABK862" s="26"/>
      <c r="ABL862" s="26"/>
      <c r="ABM862" s="26"/>
      <c r="ABN862" s="26"/>
      <c r="ABO862" s="26"/>
      <c r="ABP862" s="26"/>
      <c r="ABQ862" s="26"/>
      <c r="ABR862" s="26"/>
      <c r="ABS862" s="26"/>
      <c r="ABT862" s="26"/>
      <c r="ABU862" s="26"/>
      <c r="ABV862" s="26"/>
      <c r="ABW862" s="26"/>
      <c r="ABX862" s="26"/>
      <c r="ABY862" s="26"/>
      <c r="ABZ862" s="26"/>
      <c r="ACA862" s="26"/>
      <c r="ACB862" s="26"/>
      <c r="ACC862" s="26"/>
      <c r="ACD862" s="26"/>
      <c r="ACE862" s="26"/>
      <c r="ACF862" s="26"/>
      <c r="ACG862" s="26"/>
      <c r="ACH862" s="26"/>
      <c r="ACI862" s="26"/>
      <c r="ACJ862" s="26"/>
      <c r="ACK862" s="26"/>
      <c r="ACL862" s="26"/>
      <c r="ACM862" s="26"/>
      <c r="ACN862" s="26"/>
      <c r="ACO862" s="26"/>
      <c r="ACP862" s="26"/>
      <c r="ACQ862" s="26"/>
      <c r="ACR862" s="26"/>
      <c r="ACS862" s="26"/>
      <c r="ACT862" s="26"/>
      <c r="ACU862" s="26"/>
      <c r="ACV862" s="26"/>
      <c r="ACW862" s="26"/>
      <c r="ACX862" s="26"/>
      <c r="ACY862" s="26"/>
      <c r="ACZ862" s="26"/>
      <c r="ADA862" s="26"/>
      <c r="ADB862" s="26"/>
      <c r="ADC862" s="26"/>
      <c r="ADD862" s="26"/>
      <c r="ADE862" s="26"/>
      <c r="ADF862" s="26"/>
      <c r="ADG862" s="26"/>
      <c r="ADH862" s="26"/>
      <c r="ADI862" s="26"/>
      <c r="ADJ862" s="26"/>
      <c r="ADK862" s="26"/>
      <c r="ADL862" s="26"/>
      <c r="ADM862" s="26"/>
      <c r="ADN862" s="26"/>
      <c r="ADO862" s="26"/>
      <c r="ADP862" s="26"/>
      <c r="ADQ862" s="26"/>
      <c r="ADR862" s="26"/>
      <c r="ADS862" s="26"/>
      <c r="ADT862" s="26"/>
      <c r="ADU862" s="26"/>
      <c r="ADV862" s="26"/>
      <c r="ADW862" s="26"/>
      <c r="ADX862" s="26"/>
      <c r="ADY862" s="26"/>
      <c r="ADZ862" s="26"/>
      <c r="AEA862" s="26"/>
      <c r="AEB862" s="26"/>
      <c r="AEC862" s="26"/>
      <c r="AED862" s="26"/>
      <c r="AEE862" s="26"/>
      <c r="AEF862" s="26"/>
      <c r="AEG862" s="26"/>
      <c r="AEH862" s="26"/>
      <c r="AEI862" s="26"/>
      <c r="AEJ862" s="26"/>
      <c r="AEK862" s="26"/>
      <c r="AEL862" s="26"/>
      <c r="AEM862" s="26"/>
      <c r="AEN862" s="26"/>
      <c r="AEO862" s="26"/>
      <c r="AEP862" s="26"/>
      <c r="AEQ862" s="26"/>
      <c r="AER862" s="26"/>
      <c r="AES862" s="26"/>
      <c r="AET862" s="26"/>
      <c r="AEU862" s="26"/>
      <c r="AEV862" s="26"/>
      <c r="AEW862" s="26"/>
      <c r="AEX862" s="26"/>
      <c r="AEY862" s="26"/>
      <c r="AEZ862" s="26"/>
      <c r="AFA862" s="26"/>
      <c r="AFB862" s="26"/>
      <c r="AFC862" s="26"/>
      <c r="AFD862" s="26"/>
      <c r="AFE862" s="26"/>
      <c r="AFF862" s="26"/>
      <c r="AFG862" s="26"/>
      <c r="AFH862" s="26"/>
      <c r="AFI862" s="26"/>
      <c r="AFJ862" s="26"/>
      <c r="AFK862" s="26"/>
      <c r="AFL862" s="26"/>
      <c r="AFM862" s="26"/>
      <c r="AFN862" s="26"/>
      <c r="AFO862" s="26"/>
      <c r="AFP862" s="26"/>
      <c r="AFQ862" s="26"/>
      <c r="AFR862" s="26"/>
      <c r="AFS862" s="26"/>
      <c r="AFT862" s="26"/>
      <c r="AFU862" s="26"/>
      <c r="AFV862" s="26"/>
      <c r="AFW862" s="26"/>
      <c r="AFX862" s="26"/>
      <c r="AFY862" s="26"/>
      <c r="AFZ862" s="26"/>
      <c r="AGA862" s="26"/>
      <c r="AGB862" s="26"/>
      <c r="AGC862" s="26"/>
      <c r="AGD862" s="26"/>
      <c r="AGE862" s="26"/>
      <c r="AGF862" s="26"/>
      <c r="AGG862" s="26"/>
      <c r="AGH862" s="26"/>
      <c r="AGI862" s="26"/>
      <c r="AGJ862" s="26"/>
      <c r="AGK862" s="26"/>
      <c r="AGL862" s="26"/>
      <c r="AGM862" s="26"/>
      <c r="AGN862" s="26"/>
      <c r="AGO862" s="26"/>
    </row>
    <row r="863" spans="371:873" x14ac:dyDescent="0.25">
      <c r="NG863" s="26"/>
      <c r="NH863" s="26"/>
      <c r="NI863" s="26"/>
      <c r="NJ863" s="26"/>
      <c r="NK863" s="26"/>
      <c r="NL863" s="26"/>
      <c r="NM863" s="26"/>
      <c r="NN863" s="26"/>
      <c r="NO863" s="26"/>
      <c r="NP863" s="26"/>
      <c r="NQ863" s="26"/>
      <c r="NR863" s="26"/>
      <c r="NS863" s="26"/>
      <c r="NT863" s="26"/>
      <c r="NU863" s="26"/>
      <c r="NV863" s="26"/>
      <c r="NW863" s="26"/>
      <c r="NX863" s="26"/>
      <c r="NY863" s="26"/>
      <c r="NZ863" s="26"/>
      <c r="OA863" s="26"/>
      <c r="OB863" s="26"/>
      <c r="OC863" s="26"/>
      <c r="OD863" s="26"/>
      <c r="OE863" s="26"/>
      <c r="OF863" s="26"/>
      <c r="OG863" s="26"/>
      <c r="OH863" s="26"/>
      <c r="OI863" s="26"/>
      <c r="OJ863" s="26"/>
      <c r="OK863" s="26"/>
      <c r="OL863" s="26"/>
      <c r="OM863" s="26"/>
      <c r="ON863" s="26"/>
      <c r="OO863" s="26"/>
      <c r="OP863" s="26"/>
      <c r="OQ863" s="26"/>
      <c r="OR863" s="26"/>
      <c r="OS863" s="26"/>
      <c r="OT863" s="26"/>
      <c r="OU863" s="26"/>
      <c r="OV863" s="26"/>
      <c r="OW863" s="26"/>
      <c r="OX863" s="26"/>
      <c r="OY863" s="26"/>
      <c r="OZ863" s="26"/>
      <c r="PA863" s="26"/>
      <c r="PB863" s="26"/>
      <c r="PC863" s="26"/>
      <c r="PD863" s="26"/>
      <c r="PE863" s="26"/>
      <c r="PF863" s="26"/>
      <c r="PG863" s="26"/>
      <c r="PH863" s="26"/>
      <c r="PI863" s="26"/>
      <c r="PJ863" s="26"/>
      <c r="PK863" s="26"/>
      <c r="PL863" s="26"/>
      <c r="PM863" s="26"/>
      <c r="PN863" s="26"/>
      <c r="PO863" s="26"/>
      <c r="PP863" s="26"/>
      <c r="PQ863" s="26"/>
      <c r="PR863" s="26"/>
      <c r="PS863" s="26"/>
      <c r="PT863" s="26"/>
      <c r="PU863" s="26"/>
      <c r="PV863" s="26"/>
      <c r="PW863" s="26"/>
      <c r="PX863" s="26"/>
      <c r="PY863" s="26"/>
      <c r="PZ863" s="26"/>
      <c r="QA863" s="26"/>
      <c r="QB863" s="26"/>
      <c r="QC863" s="26"/>
      <c r="QD863" s="26"/>
      <c r="QE863" s="26"/>
      <c r="QF863" s="26"/>
      <c r="QG863" s="26"/>
      <c r="QH863" s="26"/>
      <c r="QI863" s="26"/>
      <c r="QJ863" s="26"/>
      <c r="QK863" s="26"/>
      <c r="QL863" s="26"/>
      <c r="QM863" s="26"/>
      <c r="QN863" s="26"/>
      <c r="QO863" s="26"/>
      <c r="QP863" s="26"/>
      <c r="QQ863" s="26"/>
      <c r="QR863" s="26"/>
      <c r="QS863" s="26"/>
      <c r="QT863" s="26"/>
      <c r="QU863" s="26"/>
      <c r="QV863" s="26"/>
      <c r="QW863" s="26"/>
      <c r="QX863" s="26"/>
      <c r="QY863" s="26"/>
      <c r="QZ863" s="26"/>
      <c r="RA863" s="26"/>
      <c r="RB863" s="26"/>
      <c r="RC863" s="26"/>
      <c r="RD863" s="26"/>
      <c r="RE863" s="26"/>
      <c r="RF863" s="26"/>
      <c r="RG863" s="26"/>
      <c r="RH863" s="26"/>
      <c r="RI863" s="26"/>
      <c r="RJ863" s="26"/>
      <c r="RK863" s="26"/>
      <c r="RL863" s="26"/>
      <c r="RM863" s="26"/>
      <c r="RN863" s="26"/>
      <c r="RO863" s="26"/>
      <c r="RP863" s="26"/>
      <c r="RQ863" s="26"/>
      <c r="RR863" s="26"/>
      <c r="RS863" s="26"/>
      <c r="RT863" s="26"/>
      <c r="RU863" s="26"/>
      <c r="RV863" s="26"/>
      <c r="RW863" s="26"/>
      <c r="RX863" s="26"/>
      <c r="RY863" s="26"/>
      <c r="RZ863" s="26"/>
      <c r="SA863" s="26"/>
      <c r="SB863" s="26"/>
      <c r="SC863" s="26"/>
      <c r="SD863" s="26"/>
      <c r="SE863" s="26"/>
      <c r="SF863" s="26"/>
      <c r="SG863" s="26"/>
      <c r="SH863" s="26"/>
      <c r="SI863" s="26"/>
      <c r="SJ863" s="26"/>
      <c r="SK863" s="26"/>
      <c r="SL863" s="26"/>
      <c r="SM863" s="26"/>
      <c r="SN863" s="26"/>
      <c r="SO863" s="26"/>
      <c r="SP863" s="26"/>
      <c r="AAV863" s="26"/>
      <c r="AAW863" s="26"/>
      <c r="AAX863" s="26"/>
      <c r="AAY863" s="26"/>
      <c r="AAZ863" s="26"/>
      <c r="ABA863" s="26"/>
      <c r="ABB863" s="26"/>
      <c r="ABC863" s="26"/>
      <c r="ABD863" s="26"/>
      <c r="ABE863" s="26"/>
      <c r="ABF863" s="26"/>
      <c r="ABG863" s="26"/>
      <c r="ABH863" s="26"/>
      <c r="ABI863" s="26"/>
      <c r="ABJ863" s="26"/>
      <c r="ABK863" s="26"/>
      <c r="ABL863" s="26"/>
      <c r="ABM863" s="26"/>
      <c r="ABN863" s="26"/>
      <c r="ABO863" s="26"/>
      <c r="ABP863" s="26"/>
      <c r="ABQ863" s="26"/>
      <c r="ABR863" s="26"/>
      <c r="ABS863" s="26"/>
      <c r="ABT863" s="26"/>
      <c r="ABU863" s="26"/>
      <c r="ABV863" s="26"/>
      <c r="ABW863" s="26"/>
      <c r="ABX863" s="26"/>
      <c r="ABY863" s="26"/>
      <c r="ABZ863" s="26"/>
      <c r="ACA863" s="26"/>
      <c r="ACB863" s="26"/>
      <c r="ACC863" s="26"/>
      <c r="ACD863" s="26"/>
      <c r="ACE863" s="26"/>
      <c r="ACF863" s="26"/>
      <c r="ACG863" s="26"/>
      <c r="ACH863" s="26"/>
      <c r="ACI863" s="26"/>
      <c r="ACJ863" s="26"/>
      <c r="ACK863" s="26"/>
      <c r="ACL863" s="26"/>
      <c r="ACM863" s="26"/>
      <c r="ACN863" s="26"/>
      <c r="ACO863" s="26"/>
      <c r="ACP863" s="26"/>
      <c r="ACQ863" s="26"/>
      <c r="ACR863" s="26"/>
      <c r="ACS863" s="26"/>
      <c r="ACT863" s="26"/>
      <c r="ACU863" s="26"/>
      <c r="ACV863" s="26"/>
      <c r="ACW863" s="26"/>
      <c r="ACX863" s="26"/>
      <c r="ACY863" s="26"/>
      <c r="ACZ863" s="26"/>
      <c r="ADA863" s="26"/>
      <c r="ADB863" s="26"/>
      <c r="ADC863" s="26"/>
      <c r="ADD863" s="26"/>
      <c r="ADE863" s="26"/>
      <c r="ADF863" s="26"/>
      <c r="ADG863" s="26"/>
      <c r="ADH863" s="26"/>
      <c r="ADI863" s="26"/>
      <c r="ADJ863" s="26"/>
      <c r="ADK863" s="26"/>
      <c r="ADL863" s="26"/>
      <c r="ADM863" s="26"/>
      <c r="ADN863" s="26"/>
      <c r="ADO863" s="26"/>
      <c r="ADP863" s="26"/>
      <c r="ADQ863" s="26"/>
      <c r="ADR863" s="26"/>
      <c r="ADS863" s="26"/>
      <c r="ADT863" s="26"/>
      <c r="ADU863" s="26"/>
      <c r="ADV863" s="26"/>
      <c r="ADW863" s="26"/>
      <c r="ADX863" s="26"/>
      <c r="ADY863" s="26"/>
      <c r="ADZ863" s="26"/>
      <c r="AEA863" s="26"/>
      <c r="AEB863" s="26"/>
      <c r="AEC863" s="26"/>
      <c r="AED863" s="26"/>
      <c r="AEE863" s="26"/>
      <c r="AEF863" s="26"/>
      <c r="AEG863" s="26"/>
      <c r="AEH863" s="26"/>
      <c r="AEI863" s="26"/>
      <c r="AEJ863" s="26"/>
      <c r="AEK863" s="26"/>
      <c r="AEL863" s="26"/>
      <c r="AEM863" s="26"/>
      <c r="AEN863" s="26"/>
      <c r="AEO863" s="26"/>
      <c r="AEP863" s="26"/>
      <c r="AEQ863" s="26"/>
      <c r="AER863" s="26"/>
      <c r="AES863" s="26"/>
      <c r="AET863" s="26"/>
      <c r="AEU863" s="26"/>
      <c r="AEV863" s="26"/>
      <c r="AEW863" s="26"/>
      <c r="AEX863" s="26"/>
      <c r="AEY863" s="26"/>
      <c r="AEZ863" s="26"/>
      <c r="AFA863" s="26"/>
      <c r="AFB863" s="26"/>
      <c r="AFC863" s="26"/>
      <c r="AFD863" s="26"/>
      <c r="AFE863" s="26"/>
      <c r="AFF863" s="26"/>
      <c r="AFG863" s="26"/>
      <c r="AFH863" s="26"/>
      <c r="AFI863" s="26"/>
      <c r="AFJ863" s="26"/>
      <c r="AFK863" s="26"/>
      <c r="AFL863" s="26"/>
      <c r="AFM863" s="26"/>
      <c r="AFN863" s="26"/>
      <c r="AFO863" s="26"/>
      <c r="AFP863" s="26"/>
      <c r="AFQ863" s="26"/>
      <c r="AFR863" s="26"/>
      <c r="AFS863" s="26"/>
      <c r="AFT863" s="26"/>
      <c r="AFU863" s="26"/>
      <c r="AFV863" s="26"/>
      <c r="AFW863" s="26"/>
      <c r="AFX863" s="26"/>
      <c r="AFY863" s="26"/>
      <c r="AFZ863" s="26"/>
      <c r="AGA863" s="26"/>
      <c r="AGB863" s="26"/>
      <c r="AGC863" s="26"/>
      <c r="AGD863" s="26"/>
      <c r="AGE863" s="26"/>
      <c r="AGF863" s="26"/>
      <c r="AGG863" s="26"/>
      <c r="AGH863" s="26"/>
      <c r="AGI863" s="26"/>
      <c r="AGJ863" s="26"/>
      <c r="AGK863" s="26"/>
      <c r="AGL863" s="26"/>
      <c r="AGM863" s="26"/>
      <c r="AGN863" s="26"/>
      <c r="AGO863" s="26"/>
    </row>
    <row r="864" spans="371:873" x14ac:dyDescent="0.25">
      <c r="NG864" s="26"/>
      <c r="NH864" s="26"/>
      <c r="NI864" s="26"/>
      <c r="NJ864" s="26"/>
      <c r="NK864" s="26"/>
      <c r="NL864" s="26"/>
      <c r="NM864" s="26"/>
      <c r="NN864" s="26"/>
      <c r="NO864" s="26"/>
      <c r="NP864" s="26"/>
      <c r="NQ864" s="26"/>
      <c r="NR864" s="26"/>
      <c r="NS864" s="26"/>
      <c r="NT864" s="26"/>
      <c r="NU864" s="26"/>
      <c r="NV864" s="26"/>
      <c r="NW864" s="26"/>
      <c r="NX864" s="26"/>
      <c r="NY864" s="26"/>
      <c r="NZ864" s="26"/>
      <c r="OA864" s="26"/>
      <c r="OB864" s="26"/>
      <c r="OC864" s="26"/>
      <c r="OD864" s="26"/>
      <c r="OE864" s="26"/>
      <c r="OF864" s="26"/>
      <c r="OG864" s="26"/>
      <c r="OH864" s="26"/>
      <c r="OI864" s="26"/>
      <c r="OJ864" s="26"/>
      <c r="OK864" s="26"/>
      <c r="OL864" s="26"/>
      <c r="OM864" s="26"/>
      <c r="ON864" s="26"/>
      <c r="OO864" s="26"/>
      <c r="OP864" s="26"/>
      <c r="OQ864" s="26"/>
      <c r="OR864" s="26"/>
      <c r="OS864" s="26"/>
      <c r="OT864" s="26"/>
      <c r="OU864" s="26"/>
      <c r="OV864" s="26"/>
      <c r="OW864" s="26"/>
      <c r="OX864" s="26"/>
      <c r="OY864" s="26"/>
      <c r="OZ864" s="26"/>
      <c r="PA864" s="26"/>
      <c r="PB864" s="26"/>
      <c r="PC864" s="26"/>
      <c r="PD864" s="26"/>
      <c r="PE864" s="26"/>
      <c r="PF864" s="26"/>
      <c r="PG864" s="26"/>
      <c r="PH864" s="26"/>
      <c r="PI864" s="26"/>
      <c r="PJ864" s="26"/>
      <c r="PK864" s="26"/>
      <c r="PL864" s="26"/>
      <c r="PM864" s="26"/>
      <c r="PN864" s="26"/>
      <c r="PO864" s="26"/>
      <c r="PP864" s="26"/>
      <c r="PQ864" s="26"/>
      <c r="PR864" s="26"/>
      <c r="PS864" s="26"/>
      <c r="PT864" s="26"/>
      <c r="PU864" s="26"/>
      <c r="PV864" s="26"/>
      <c r="PW864" s="26"/>
      <c r="PX864" s="26"/>
      <c r="PY864" s="26"/>
      <c r="PZ864" s="26"/>
      <c r="QA864" s="26"/>
      <c r="QB864" s="26"/>
      <c r="QC864" s="26"/>
      <c r="QD864" s="26"/>
      <c r="QE864" s="26"/>
      <c r="QF864" s="26"/>
      <c r="QG864" s="26"/>
      <c r="QH864" s="26"/>
      <c r="QI864" s="26"/>
      <c r="QJ864" s="26"/>
      <c r="QK864" s="26"/>
      <c r="QL864" s="26"/>
      <c r="QM864" s="26"/>
      <c r="QN864" s="26"/>
      <c r="QO864" s="26"/>
      <c r="QP864" s="26"/>
      <c r="QQ864" s="26"/>
      <c r="QR864" s="26"/>
      <c r="QS864" s="26"/>
      <c r="QT864" s="26"/>
      <c r="QU864" s="26"/>
      <c r="QV864" s="26"/>
      <c r="QW864" s="26"/>
      <c r="QX864" s="26"/>
      <c r="QY864" s="26"/>
      <c r="QZ864" s="26"/>
      <c r="RA864" s="26"/>
      <c r="RB864" s="26"/>
      <c r="RC864" s="26"/>
      <c r="RD864" s="26"/>
      <c r="RE864" s="26"/>
      <c r="RF864" s="26"/>
      <c r="RG864" s="26"/>
      <c r="RH864" s="26"/>
      <c r="RI864" s="26"/>
      <c r="RJ864" s="26"/>
      <c r="RK864" s="26"/>
      <c r="RL864" s="26"/>
      <c r="RM864" s="26"/>
      <c r="RN864" s="26"/>
      <c r="RO864" s="26"/>
      <c r="RP864" s="26"/>
      <c r="RQ864" s="26"/>
      <c r="RR864" s="26"/>
      <c r="RS864" s="26"/>
      <c r="RT864" s="26"/>
      <c r="RU864" s="26"/>
      <c r="RV864" s="26"/>
      <c r="RW864" s="26"/>
      <c r="RX864" s="26"/>
      <c r="RY864" s="26"/>
      <c r="RZ864" s="26"/>
      <c r="SA864" s="26"/>
      <c r="SB864" s="26"/>
      <c r="SC864" s="26"/>
      <c r="SD864" s="26"/>
      <c r="SE864" s="26"/>
      <c r="SF864" s="26"/>
      <c r="SG864" s="26"/>
      <c r="SH864" s="26"/>
      <c r="SI864" s="26"/>
      <c r="SJ864" s="26"/>
      <c r="SK864" s="26"/>
      <c r="SL864" s="26"/>
      <c r="SM864" s="26"/>
      <c r="SN864" s="26"/>
      <c r="SO864" s="26"/>
      <c r="SP864" s="26"/>
      <c r="AAV864" s="26"/>
      <c r="AAW864" s="26"/>
      <c r="AAX864" s="26"/>
      <c r="AAY864" s="26"/>
      <c r="AAZ864" s="26"/>
      <c r="ABA864" s="26"/>
      <c r="ABB864" s="26"/>
      <c r="ABC864" s="26"/>
      <c r="ABD864" s="26"/>
      <c r="ABE864" s="26"/>
      <c r="ABF864" s="26"/>
      <c r="ABG864" s="26"/>
      <c r="ABH864" s="26"/>
      <c r="ABI864" s="26"/>
      <c r="ABJ864" s="26"/>
      <c r="ABK864" s="26"/>
      <c r="ABL864" s="26"/>
      <c r="ABM864" s="26"/>
      <c r="ABN864" s="26"/>
      <c r="ABO864" s="26"/>
      <c r="ABP864" s="26"/>
      <c r="ABQ864" s="26"/>
      <c r="ABR864" s="26"/>
      <c r="ABS864" s="26"/>
      <c r="ABT864" s="26"/>
      <c r="ABU864" s="26"/>
      <c r="ABV864" s="26"/>
      <c r="ABW864" s="26"/>
      <c r="ABX864" s="26"/>
      <c r="ABY864" s="26"/>
      <c r="ABZ864" s="26"/>
      <c r="ACA864" s="26"/>
      <c r="ACB864" s="26"/>
      <c r="ACC864" s="26"/>
      <c r="ACD864" s="26"/>
      <c r="ACE864" s="26"/>
      <c r="ACF864" s="26"/>
      <c r="ACG864" s="26"/>
      <c r="ACH864" s="26"/>
      <c r="ACI864" s="26"/>
      <c r="ACJ864" s="26"/>
      <c r="ACK864" s="26"/>
      <c r="ACL864" s="26"/>
      <c r="ACM864" s="26"/>
      <c r="ACN864" s="26"/>
      <c r="ACO864" s="26"/>
      <c r="ACP864" s="26"/>
      <c r="ACQ864" s="26"/>
      <c r="ACR864" s="26"/>
      <c r="ACS864" s="26"/>
      <c r="ACT864" s="26"/>
      <c r="ACU864" s="26"/>
      <c r="ACV864" s="26"/>
      <c r="ACW864" s="26"/>
      <c r="ACX864" s="26"/>
      <c r="ACY864" s="26"/>
      <c r="ACZ864" s="26"/>
      <c r="ADA864" s="26"/>
      <c r="ADB864" s="26"/>
      <c r="ADC864" s="26"/>
      <c r="ADD864" s="26"/>
      <c r="ADE864" s="26"/>
      <c r="ADF864" s="26"/>
      <c r="ADG864" s="26"/>
      <c r="ADH864" s="26"/>
      <c r="ADI864" s="26"/>
      <c r="ADJ864" s="26"/>
      <c r="ADK864" s="26"/>
      <c r="ADL864" s="26"/>
      <c r="ADM864" s="26"/>
      <c r="ADN864" s="26"/>
      <c r="ADO864" s="26"/>
      <c r="ADP864" s="26"/>
      <c r="ADQ864" s="26"/>
      <c r="ADR864" s="26"/>
      <c r="ADS864" s="26"/>
      <c r="ADT864" s="26"/>
      <c r="ADU864" s="26"/>
      <c r="ADV864" s="26"/>
      <c r="ADW864" s="26"/>
      <c r="ADX864" s="26"/>
      <c r="ADY864" s="26"/>
      <c r="ADZ864" s="26"/>
      <c r="AEA864" s="26"/>
      <c r="AEB864" s="26"/>
      <c r="AEC864" s="26"/>
      <c r="AED864" s="26"/>
      <c r="AEE864" s="26"/>
      <c r="AEF864" s="26"/>
      <c r="AEG864" s="26"/>
      <c r="AEH864" s="26"/>
      <c r="AEI864" s="26"/>
      <c r="AEJ864" s="26"/>
      <c r="AEK864" s="26"/>
      <c r="AEL864" s="26"/>
      <c r="AEM864" s="26"/>
      <c r="AEN864" s="26"/>
      <c r="AEO864" s="26"/>
      <c r="AEP864" s="26"/>
      <c r="AEQ864" s="26"/>
      <c r="AER864" s="26"/>
      <c r="AES864" s="26"/>
      <c r="AET864" s="26"/>
      <c r="AEU864" s="26"/>
      <c r="AEV864" s="26"/>
      <c r="AEW864" s="26"/>
      <c r="AEX864" s="26"/>
      <c r="AEY864" s="26"/>
      <c r="AEZ864" s="26"/>
      <c r="AFA864" s="26"/>
      <c r="AFB864" s="26"/>
      <c r="AFC864" s="26"/>
      <c r="AFD864" s="26"/>
      <c r="AFE864" s="26"/>
      <c r="AFF864" s="26"/>
      <c r="AFG864" s="26"/>
      <c r="AFH864" s="26"/>
      <c r="AFI864" s="26"/>
      <c r="AFJ864" s="26"/>
      <c r="AFK864" s="26"/>
      <c r="AFL864" s="26"/>
      <c r="AFM864" s="26"/>
      <c r="AFN864" s="26"/>
      <c r="AFO864" s="26"/>
      <c r="AFP864" s="26"/>
      <c r="AFQ864" s="26"/>
      <c r="AFR864" s="26"/>
      <c r="AFS864" s="26"/>
      <c r="AFT864" s="26"/>
      <c r="AFU864" s="26"/>
      <c r="AFV864" s="26"/>
      <c r="AFW864" s="26"/>
      <c r="AFX864" s="26"/>
      <c r="AFY864" s="26"/>
      <c r="AFZ864" s="26"/>
      <c r="AGA864" s="26"/>
      <c r="AGB864" s="26"/>
      <c r="AGC864" s="26"/>
      <c r="AGD864" s="26"/>
      <c r="AGE864" s="26"/>
      <c r="AGF864" s="26"/>
      <c r="AGG864" s="26"/>
      <c r="AGH864" s="26"/>
      <c r="AGI864" s="26"/>
      <c r="AGJ864" s="26"/>
      <c r="AGK864" s="26"/>
      <c r="AGL864" s="26"/>
      <c r="AGM864" s="26"/>
      <c r="AGN864" s="26"/>
      <c r="AGO864" s="26"/>
    </row>
    <row r="865" spans="371:873" x14ac:dyDescent="0.25">
      <c r="NG865" s="26"/>
      <c r="NH865" s="26"/>
      <c r="NI865" s="26"/>
      <c r="NJ865" s="26"/>
      <c r="NK865" s="26"/>
      <c r="NL865" s="26"/>
      <c r="NM865" s="26"/>
      <c r="NN865" s="26"/>
      <c r="NO865" s="26"/>
      <c r="NP865" s="26"/>
      <c r="NQ865" s="26"/>
      <c r="NR865" s="26"/>
      <c r="NS865" s="26"/>
      <c r="NT865" s="26"/>
      <c r="NU865" s="26"/>
      <c r="NV865" s="26"/>
      <c r="NW865" s="26"/>
      <c r="NX865" s="26"/>
      <c r="NY865" s="26"/>
      <c r="NZ865" s="26"/>
      <c r="OA865" s="26"/>
      <c r="OB865" s="26"/>
      <c r="OC865" s="26"/>
      <c r="OD865" s="26"/>
      <c r="OE865" s="26"/>
      <c r="OF865" s="26"/>
      <c r="OG865" s="26"/>
      <c r="OH865" s="26"/>
      <c r="OI865" s="26"/>
      <c r="OJ865" s="26"/>
      <c r="OK865" s="26"/>
      <c r="OL865" s="26"/>
      <c r="OM865" s="26"/>
      <c r="ON865" s="26"/>
      <c r="OO865" s="26"/>
      <c r="OP865" s="26"/>
      <c r="OQ865" s="26"/>
      <c r="OR865" s="26"/>
      <c r="OS865" s="26"/>
      <c r="OT865" s="26"/>
      <c r="OU865" s="26"/>
      <c r="OV865" s="26"/>
      <c r="OW865" s="26"/>
      <c r="OX865" s="26"/>
      <c r="OY865" s="26"/>
      <c r="OZ865" s="26"/>
      <c r="PA865" s="26"/>
      <c r="PB865" s="26"/>
      <c r="PC865" s="26"/>
      <c r="PD865" s="26"/>
      <c r="PE865" s="26"/>
      <c r="PF865" s="26"/>
      <c r="PG865" s="26"/>
      <c r="PH865" s="26"/>
      <c r="PI865" s="26"/>
      <c r="PJ865" s="26"/>
      <c r="PK865" s="26"/>
      <c r="PL865" s="26"/>
      <c r="PM865" s="26"/>
      <c r="PN865" s="26"/>
      <c r="PO865" s="26"/>
      <c r="PP865" s="26"/>
      <c r="PQ865" s="26"/>
      <c r="PR865" s="26"/>
      <c r="PS865" s="26"/>
      <c r="PT865" s="26"/>
      <c r="PU865" s="26"/>
      <c r="PV865" s="26"/>
      <c r="PW865" s="26"/>
      <c r="PX865" s="26"/>
      <c r="PY865" s="26"/>
      <c r="PZ865" s="26"/>
      <c r="QA865" s="26"/>
      <c r="QB865" s="26"/>
      <c r="QC865" s="26"/>
      <c r="QD865" s="26"/>
      <c r="QE865" s="26"/>
      <c r="QF865" s="26"/>
      <c r="QG865" s="26"/>
      <c r="QH865" s="26"/>
      <c r="QI865" s="26"/>
      <c r="QJ865" s="26"/>
      <c r="QK865" s="26"/>
      <c r="QL865" s="26"/>
      <c r="QM865" s="26"/>
      <c r="QN865" s="26"/>
      <c r="QO865" s="26"/>
      <c r="QP865" s="26"/>
      <c r="QQ865" s="26"/>
      <c r="QR865" s="26"/>
      <c r="QS865" s="26"/>
      <c r="QT865" s="26"/>
      <c r="QU865" s="26"/>
      <c r="QV865" s="26"/>
      <c r="QW865" s="26"/>
      <c r="QX865" s="26"/>
      <c r="QY865" s="26"/>
      <c r="QZ865" s="26"/>
      <c r="RA865" s="26"/>
      <c r="RB865" s="26"/>
      <c r="RC865" s="26"/>
      <c r="RD865" s="26"/>
      <c r="RE865" s="26"/>
      <c r="RF865" s="26"/>
      <c r="RG865" s="26"/>
      <c r="RH865" s="26"/>
      <c r="RI865" s="26"/>
      <c r="RJ865" s="26"/>
      <c r="RK865" s="26"/>
      <c r="RL865" s="26"/>
      <c r="RM865" s="26"/>
      <c r="RN865" s="26"/>
      <c r="RO865" s="26"/>
      <c r="RP865" s="26"/>
      <c r="RQ865" s="26"/>
      <c r="RR865" s="26"/>
      <c r="RS865" s="26"/>
      <c r="RT865" s="26"/>
      <c r="RU865" s="26"/>
      <c r="RV865" s="26"/>
      <c r="RW865" s="26"/>
      <c r="RX865" s="26"/>
      <c r="RY865" s="26"/>
      <c r="RZ865" s="26"/>
      <c r="SA865" s="26"/>
      <c r="SB865" s="26"/>
      <c r="SC865" s="26"/>
      <c r="SD865" s="26"/>
      <c r="SE865" s="26"/>
      <c r="SF865" s="26"/>
      <c r="SG865" s="26"/>
      <c r="SH865" s="26"/>
      <c r="SI865" s="26"/>
      <c r="SJ865" s="26"/>
      <c r="SK865" s="26"/>
      <c r="SL865" s="26"/>
      <c r="SM865" s="26"/>
      <c r="SN865" s="26"/>
      <c r="SO865" s="26"/>
      <c r="SP865" s="26"/>
      <c r="AAV865" s="26"/>
      <c r="AAW865" s="26"/>
      <c r="AAX865" s="26"/>
      <c r="AAY865" s="26"/>
      <c r="AAZ865" s="26"/>
      <c r="ABA865" s="26"/>
      <c r="ABB865" s="26"/>
      <c r="ABC865" s="26"/>
      <c r="ABD865" s="26"/>
      <c r="ABE865" s="26"/>
      <c r="ABF865" s="26"/>
      <c r="ABG865" s="26"/>
      <c r="ABH865" s="26"/>
      <c r="ABI865" s="26"/>
      <c r="ABJ865" s="26"/>
      <c r="ABK865" s="26"/>
      <c r="ABL865" s="26"/>
      <c r="ABM865" s="26"/>
      <c r="ABN865" s="26"/>
      <c r="ABO865" s="26"/>
      <c r="ABP865" s="26"/>
      <c r="ABQ865" s="26"/>
      <c r="ABR865" s="26"/>
      <c r="ABS865" s="26"/>
      <c r="ABT865" s="26"/>
      <c r="ABU865" s="26"/>
      <c r="ABV865" s="26"/>
      <c r="ABW865" s="26"/>
      <c r="ABX865" s="26"/>
      <c r="ABY865" s="26"/>
      <c r="ABZ865" s="26"/>
      <c r="ACA865" s="26"/>
      <c r="ACB865" s="26"/>
      <c r="ACC865" s="26"/>
      <c r="ACD865" s="26"/>
      <c r="ACE865" s="26"/>
      <c r="ACF865" s="26"/>
      <c r="ACG865" s="26"/>
      <c r="ACH865" s="26"/>
      <c r="ACI865" s="26"/>
      <c r="ACJ865" s="26"/>
      <c r="ACK865" s="26"/>
      <c r="ACL865" s="26"/>
      <c r="ACM865" s="26"/>
      <c r="ACN865" s="26"/>
      <c r="ACO865" s="26"/>
      <c r="ACP865" s="26"/>
      <c r="ACQ865" s="26"/>
      <c r="ACR865" s="26"/>
      <c r="ACS865" s="26"/>
      <c r="ACT865" s="26"/>
      <c r="ACU865" s="26"/>
      <c r="ACV865" s="26"/>
      <c r="ACW865" s="26"/>
      <c r="ACX865" s="26"/>
      <c r="ACY865" s="26"/>
      <c r="ACZ865" s="26"/>
      <c r="ADA865" s="26"/>
      <c r="ADB865" s="26"/>
      <c r="ADC865" s="26"/>
      <c r="ADD865" s="26"/>
      <c r="ADE865" s="26"/>
      <c r="ADF865" s="26"/>
      <c r="ADG865" s="26"/>
      <c r="ADH865" s="26"/>
      <c r="ADI865" s="26"/>
      <c r="ADJ865" s="26"/>
      <c r="ADK865" s="26"/>
      <c r="ADL865" s="26"/>
      <c r="ADM865" s="26"/>
      <c r="ADN865" s="26"/>
      <c r="ADO865" s="26"/>
      <c r="ADP865" s="26"/>
      <c r="ADQ865" s="26"/>
      <c r="ADR865" s="26"/>
      <c r="ADS865" s="26"/>
      <c r="ADT865" s="26"/>
      <c r="ADU865" s="26"/>
      <c r="ADV865" s="26"/>
      <c r="ADW865" s="26"/>
      <c r="ADX865" s="26"/>
      <c r="ADY865" s="26"/>
      <c r="ADZ865" s="26"/>
      <c r="AEA865" s="26"/>
      <c r="AEB865" s="26"/>
      <c r="AEC865" s="26"/>
      <c r="AED865" s="26"/>
      <c r="AEE865" s="26"/>
      <c r="AEF865" s="26"/>
      <c r="AEG865" s="26"/>
      <c r="AEH865" s="26"/>
      <c r="AEI865" s="26"/>
      <c r="AEJ865" s="26"/>
      <c r="AEK865" s="26"/>
      <c r="AEL865" s="26"/>
      <c r="AEM865" s="26"/>
      <c r="AEN865" s="26"/>
      <c r="AEO865" s="26"/>
      <c r="AEP865" s="26"/>
      <c r="AEQ865" s="26"/>
      <c r="AER865" s="26"/>
      <c r="AES865" s="26"/>
      <c r="AET865" s="26"/>
      <c r="AEU865" s="26"/>
      <c r="AEV865" s="26"/>
      <c r="AEW865" s="26"/>
      <c r="AEX865" s="26"/>
      <c r="AEY865" s="26"/>
      <c r="AEZ865" s="26"/>
      <c r="AFA865" s="26"/>
      <c r="AFB865" s="26"/>
      <c r="AFC865" s="26"/>
      <c r="AFD865" s="26"/>
      <c r="AFE865" s="26"/>
      <c r="AFF865" s="26"/>
      <c r="AFG865" s="26"/>
      <c r="AFH865" s="26"/>
      <c r="AFI865" s="26"/>
      <c r="AFJ865" s="26"/>
      <c r="AFK865" s="26"/>
      <c r="AFL865" s="26"/>
      <c r="AFM865" s="26"/>
      <c r="AFN865" s="26"/>
      <c r="AFO865" s="26"/>
      <c r="AFP865" s="26"/>
      <c r="AFQ865" s="26"/>
      <c r="AFR865" s="26"/>
      <c r="AFS865" s="26"/>
      <c r="AFT865" s="26"/>
      <c r="AFU865" s="26"/>
      <c r="AFV865" s="26"/>
      <c r="AFW865" s="26"/>
      <c r="AFX865" s="26"/>
      <c r="AFY865" s="26"/>
      <c r="AFZ865" s="26"/>
      <c r="AGA865" s="26"/>
      <c r="AGB865" s="26"/>
      <c r="AGC865" s="26"/>
      <c r="AGD865" s="26"/>
      <c r="AGE865" s="26"/>
      <c r="AGF865" s="26"/>
      <c r="AGG865" s="26"/>
      <c r="AGH865" s="26"/>
      <c r="AGI865" s="26"/>
      <c r="AGJ865" s="26"/>
      <c r="AGK865" s="26"/>
      <c r="AGL865" s="26"/>
      <c r="AGM865" s="26"/>
      <c r="AGN865" s="26"/>
      <c r="AGO865" s="26"/>
    </row>
    <row r="866" spans="371:873" x14ac:dyDescent="0.25">
      <c r="NG866" s="26"/>
      <c r="NH866" s="26"/>
      <c r="NI866" s="26"/>
      <c r="NJ866" s="26"/>
      <c r="NK866" s="26"/>
      <c r="NL866" s="26"/>
      <c r="NM866" s="26"/>
      <c r="NN866" s="26"/>
      <c r="NO866" s="26"/>
      <c r="NP866" s="26"/>
      <c r="NQ866" s="26"/>
      <c r="NR866" s="26"/>
      <c r="NS866" s="26"/>
      <c r="NT866" s="26"/>
      <c r="NU866" s="26"/>
      <c r="NV866" s="26"/>
      <c r="NW866" s="26"/>
      <c r="NX866" s="26"/>
      <c r="NY866" s="26"/>
      <c r="NZ866" s="26"/>
      <c r="OA866" s="26"/>
      <c r="OB866" s="26"/>
      <c r="OC866" s="26"/>
      <c r="OD866" s="26"/>
      <c r="OE866" s="26"/>
      <c r="OF866" s="26"/>
      <c r="OG866" s="26"/>
      <c r="OH866" s="26"/>
      <c r="OI866" s="26"/>
      <c r="OJ866" s="26"/>
      <c r="OK866" s="26"/>
      <c r="OL866" s="26"/>
      <c r="OM866" s="26"/>
      <c r="ON866" s="26"/>
      <c r="OO866" s="26"/>
      <c r="OP866" s="26"/>
      <c r="OQ866" s="26"/>
      <c r="OR866" s="26"/>
      <c r="OS866" s="26"/>
      <c r="OT866" s="26"/>
      <c r="OU866" s="26"/>
      <c r="OV866" s="26"/>
      <c r="OW866" s="26"/>
      <c r="OX866" s="26"/>
      <c r="OY866" s="26"/>
      <c r="OZ866" s="26"/>
      <c r="PA866" s="26"/>
      <c r="PB866" s="26"/>
      <c r="PC866" s="26"/>
      <c r="PD866" s="26"/>
      <c r="PE866" s="26"/>
      <c r="PF866" s="26"/>
      <c r="PG866" s="26"/>
      <c r="PH866" s="26"/>
      <c r="PI866" s="26"/>
      <c r="PJ866" s="26"/>
      <c r="PK866" s="26"/>
      <c r="PL866" s="26"/>
      <c r="PM866" s="26"/>
      <c r="PN866" s="26"/>
      <c r="PO866" s="26"/>
      <c r="PP866" s="26"/>
      <c r="PQ866" s="26"/>
      <c r="PR866" s="26"/>
      <c r="PS866" s="26"/>
      <c r="PT866" s="26"/>
      <c r="PU866" s="26"/>
      <c r="PV866" s="26"/>
      <c r="PW866" s="26"/>
      <c r="PX866" s="26"/>
      <c r="PY866" s="26"/>
      <c r="PZ866" s="26"/>
      <c r="QA866" s="26"/>
      <c r="QB866" s="26"/>
      <c r="QC866" s="26"/>
      <c r="QD866" s="26"/>
      <c r="QE866" s="26"/>
      <c r="QF866" s="26"/>
      <c r="QG866" s="26"/>
      <c r="QH866" s="26"/>
      <c r="QI866" s="26"/>
      <c r="QJ866" s="26"/>
      <c r="QK866" s="26"/>
      <c r="QL866" s="26"/>
      <c r="QM866" s="26"/>
      <c r="QN866" s="26"/>
      <c r="QO866" s="26"/>
      <c r="QP866" s="26"/>
      <c r="QQ866" s="26"/>
      <c r="QR866" s="26"/>
      <c r="QS866" s="26"/>
      <c r="QT866" s="26"/>
      <c r="QU866" s="26"/>
      <c r="QV866" s="26"/>
      <c r="QW866" s="26"/>
      <c r="QX866" s="26"/>
      <c r="QY866" s="26"/>
      <c r="QZ866" s="26"/>
      <c r="RA866" s="26"/>
      <c r="RB866" s="26"/>
      <c r="RC866" s="26"/>
      <c r="RD866" s="26"/>
      <c r="RE866" s="26"/>
      <c r="RF866" s="26"/>
      <c r="RG866" s="26"/>
      <c r="RH866" s="26"/>
      <c r="RI866" s="26"/>
      <c r="RJ866" s="26"/>
      <c r="RK866" s="26"/>
      <c r="RL866" s="26"/>
      <c r="RM866" s="26"/>
      <c r="RN866" s="26"/>
      <c r="RO866" s="26"/>
      <c r="RP866" s="26"/>
      <c r="RQ866" s="26"/>
      <c r="RR866" s="26"/>
      <c r="RS866" s="26"/>
      <c r="RT866" s="26"/>
      <c r="RU866" s="26"/>
      <c r="RV866" s="26"/>
      <c r="RW866" s="26"/>
      <c r="RX866" s="26"/>
      <c r="RY866" s="26"/>
      <c r="RZ866" s="26"/>
      <c r="SA866" s="26"/>
      <c r="SB866" s="26"/>
      <c r="SC866" s="26"/>
      <c r="SD866" s="26"/>
      <c r="SE866" s="26"/>
      <c r="SF866" s="26"/>
      <c r="SG866" s="26"/>
      <c r="SH866" s="26"/>
      <c r="SI866" s="26"/>
      <c r="SJ866" s="26"/>
      <c r="SK866" s="26"/>
      <c r="SL866" s="26"/>
      <c r="SM866" s="26"/>
      <c r="SN866" s="26"/>
      <c r="SO866" s="26"/>
      <c r="SP866" s="26"/>
      <c r="AAV866" s="26"/>
      <c r="AAW866" s="26"/>
      <c r="AAX866" s="26"/>
      <c r="AAY866" s="26"/>
      <c r="AAZ866" s="26"/>
      <c r="ABA866" s="26"/>
      <c r="ABB866" s="26"/>
      <c r="ABC866" s="26"/>
      <c r="ABD866" s="26"/>
      <c r="ABE866" s="26"/>
      <c r="ABF866" s="26"/>
      <c r="ABG866" s="26"/>
      <c r="ABH866" s="26"/>
      <c r="ABI866" s="26"/>
      <c r="ABJ866" s="26"/>
      <c r="ABK866" s="26"/>
      <c r="ABL866" s="26"/>
      <c r="ABM866" s="26"/>
      <c r="ABN866" s="26"/>
      <c r="ABO866" s="26"/>
      <c r="ABP866" s="26"/>
      <c r="ABQ866" s="26"/>
      <c r="ABR866" s="26"/>
      <c r="ABS866" s="26"/>
      <c r="ABT866" s="26"/>
      <c r="ABU866" s="26"/>
      <c r="ABV866" s="26"/>
      <c r="ABW866" s="26"/>
      <c r="ABX866" s="26"/>
      <c r="ABY866" s="26"/>
      <c r="ABZ866" s="26"/>
      <c r="ACA866" s="26"/>
      <c r="ACB866" s="26"/>
      <c r="ACC866" s="26"/>
      <c r="ACD866" s="26"/>
      <c r="ACE866" s="26"/>
      <c r="ACF866" s="26"/>
      <c r="ACG866" s="26"/>
      <c r="ACH866" s="26"/>
      <c r="ACI866" s="26"/>
      <c r="ACJ866" s="26"/>
      <c r="ACK866" s="26"/>
      <c r="ACL866" s="26"/>
      <c r="ACM866" s="26"/>
      <c r="ACN866" s="26"/>
      <c r="ACO866" s="26"/>
      <c r="ACP866" s="26"/>
      <c r="ACQ866" s="26"/>
      <c r="ACR866" s="26"/>
      <c r="ACS866" s="26"/>
      <c r="ACT866" s="26"/>
      <c r="ACU866" s="26"/>
      <c r="ACV866" s="26"/>
      <c r="ACW866" s="26"/>
      <c r="ACX866" s="26"/>
      <c r="ACY866" s="26"/>
      <c r="ACZ866" s="26"/>
      <c r="ADA866" s="26"/>
      <c r="ADB866" s="26"/>
      <c r="ADC866" s="26"/>
      <c r="ADD866" s="26"/>
      <c r="ADE866" s="26"/>
      <c r="ADF866" s="26"/>
      <c r="ADG866" s="26"/>
      <c r="ADH866" s="26"/>
      <c r="ADI866" s="26"/>
      <c r="ADJ866" s="26"/>
      <c r="ADK866" s="26"/>
      <c r="ADL866" s="26"/>
      <c r="ADM866" s="26"/>
      <c r="ADN866" s="26"/>
      <c r="ADO866" s="26"/>
      <c r="ADP866" s="26"/>
      <c r="ADQ866" s="26"/>
      <c r="ADR866" s="26"/>
      <c r="ADS866" s="26"/>
      <c r="ADT866" s="26"/>
      <c r="ADU866" s="26"/>
      <c r="ADV866" s="26"/>
      <c r="ADW866" s="26"/>
      <c r="ADX866" s="26"/>
      <c r="ADY866" s="26"/>
      <c r="ADZ866" s="26"/>
      <c r="AEA866" s="26"/>
      <c r="AEB866" s="26"/>
      <c r="AEC866" s="26"/>
      <c r="AED866" s="26"/>
      <c r="AEE866" s="26"/>
      <c r="AEF866" s="26"/>
      <c r="AEG866" s="26"/>
      <c r="AEH866" s="26"/>
      <c r="AEI866" s="26"/>
      <c r="AEJ866" s="26"/>
      <c r="AEK866" s="26"/>
      <c r="AEL866" s="26"/>
      <c r="AEM866" s="26"/>
      <c r="AEN866" s="26"/>
      <c r="AEO866" s="26"/>
      <c r="AEP866" s="26"/>
      <c r="AEQ866" s="26"/>
      <c r="AER866" s="26"/>
      <c r="AES866" s="26"/>
      <c r="AET866" s="26"/>
      <c r="AEU866" s="26"/>
      <c r="AEV866" s="26"/>
      <c r="AEW866" s="26"/>
      <c r="AEX866" s="26"/>
      <c r="AEY866" s="26"/>
      <c r="AEZ866" s="26"/>
      <c r="AFA866" s="26"/>
      <c r="AFB866" s="26"/>
      <c r="AFC866" s="26"/>
      <c r="AFD866" s="26"/>
      <c r="AFE866" s="26"/>
      <c r="AFF866" s="26"/>
      <c r="AFG866" s="26"/>
      <c r="AFH866" s="26"/>
      <c r="AFI866" s="26"/>
      <c r="AFJ866" s="26"/>
      <c r="AFK866" s="26"/>
      <c r="AFL866" s="26"/>
      <c r="AFM866" s="26"/>
      <c r="AFN866" s="26"/>
      <c r="AFO866" s="26"/>
      <c r="AFP866" s="26"/>
      <c r="AFQ866" s="26"/>
      <c r="AFR866" s="26"/>
      <c r="AFS866" s="26"/>
      <c r="AFT866" s="26"/>
      <c r="AFU866" s="26"/>
      <c r="AFV866" s="26"/>
      <c r="AFW866" s="26"/>
      <c r="AFX866" s="26"/>
      <c r="AFY866" s="26"/>
      <c r="AFZ866" s="26"/>
      <c r="AGA866" s="26"/>
      <c r="AGB866" s="26"/>
      <c r="AGC866" s="26"/>
      <c r="AGD866" s="26"/>
      <c r="AGE866" s="26"/>
      <c r="AGF866" s="26"/>
      <c r="AGG866" s="26"/>
      <c r="AGH866" s="26"/>
      <c r="AGI866" s="26"/>
      <c r="AGJ866" s="26"/>
      <c r="AGK866" s="26"/>
      <c r="AGL866" s="26"/>
      <c r="AGM866" s="26"/>
      <c r="AGN866" s="26"/>
      <c r="AGO866" s="26"/>
    </row>
    <row r="867" spans="371:873" x14ac:dyDescent="0.25">
      <c r="NG867" s="26"/>
      <c r="NH867" s="26"/>
      <c r="NI867" s="26"/>
      <c r="NJ867" s="26"/>
      <c r="NK867" s="26"/>
      <c r="NL867" s="26"/>
      <c r="NM867" s="26"/>
      <c r="NN867" s="26"/>
      <c r="NO867" s="26"/>
      <c r="NP867" s="26"/>
      <c r="NQ867" s="26"/>
      <c r="NR867" s="26"/>
      <c r="NS867" s="26"/>
      <c r="NT867" s="26"/>
      <c r="NU867" s="26"/>
      <c r="NV867" s="26"/>
      <c r="NW867" s="26"/>
      <c r="NX867" s="26"/>
      <c r="NY867" s="26"/>
      <c r="NZ867" s="26"/>
      <c r="OA867" s="26"/>
      <c r="OB867" s="26"/>
      <c r="OC867" s="26"/>
      <c r="OD867" s="26"/>
      <c r="OE867" s="26"/>
      <c r="OF867" s="26"/>
      <c r="OG867" s="26"/>
      <c r="OH867" s="26"/>
      <c r="OI867" s="26"/>
      <c r="OJ867" s="26"/>
      <c r="OK867" s="26"/>
      <c r="OL867" s="26"/>
      <c r="OM867" s="26"/>
      <c r="ON867" s="26"/>
      <c r="OO867" s="26"/>
      <c r="OP867" s="26"/>
      <c r="OQ867" s="26"/>
      <c r="OR867" s="26"/>
      <c r="OS867" s="26"/>
      <c r="OT867" s="26"/>
      <c r="OU867" s="26"/>
      <c r="OV867" s="26"/>
      <c r="OW867" s="26"/>
      <c r="OX867" s="26"/>
      <c r="OY867" s="26"/>
      <c r="OZ867" s="26"/>
      <c r="PA867" s="26"/>
      <c r="PB867" s="26"/>
      <c r="PC867" s="26"/>
      <c r="PD867" s="26"/>
      <c r="PE867" s="26"/>
      <c r="PF867" s="26"/>
      <c r="PG867" s="26"/>
      <c r="PH867" s="26"/>
      <c r="PI867" s="26"/>
      <c r="PJ867" s="26"/>
      <c r="PK867" s="26"/>
      <c r="PL867" s="26"/>
      <c r="PM867" s="26"/>
      <c r="PN867" s="26"/>
      <c r="PO867" s="26"/>
      <c r="PP867" s="26"/>
      <c r="PQ867" s="26"/>
      <c r="PR867" s="26"/>
      <c r="PS867" s="26"/>
      <c r="PT867" s="26"/>
      <c r="PU867" s="26"/>
      <c r="PV867" s="26"/>
      <c r="PW867" s="26"/>
      <c r="PX867" s="26"/>
      <c r="PY867" s="26"/>
      <c r="PZ867" s="26"/>
      <c r="QA867" s="26"/>
      <c r="QB867" s="26"/>
      <c r="QC867" s="26"/>
      <c r="QD867" s="26"/>
      <c r="QE867" s="26"/>
      <c r="QF867" s="26"/>
      <c r="QG867" s="26"/>
      <c r="QH867" s="26"/>
      <c r="QI867" s="26"/>
      <c r="QJ867" s="26"/>
      <c r="QK867" s="26"/>
      <c r="QL867" s="26"/>
      <c r="QM867" s="26"/>
      <c r="QN867" s="26"/>
      <c r="QO867" s="26"/>
      <c r="QP867" s="26"/>
      <c r="QQ867" s="26"/>
      <c r="QR867" s="26"/>
      <c r="QS867" s="26"/>
      <c r="QT867" s="26"/>
      <c r="QU867" s="26"/>
      <c r="QV867" s="26"/>
      <c r="QW867" s="26"/>
      <c r="QX867" s="26"/>
      <c r="QY867" s="26"/>
      <c r="QZ867" s="26"/>
      <c r="RA867" s="26"/>
      <c r="RB867" s="26"/>
      <c r="RC867" s="26"/>
      <c r="RD867" s="26"/>
      <c r="RE867" s="26"/>
      <c r="RF867" s="26"/>
      <c r="RG867" s="26"/>
      <c r="RH867" s="26"/>
      <c r="RI867" s="26"/>
      <c r="RJ867" s="26"/>
      <c r="RK867" s="26"/>
      <c r="RL867" s="26"/>
      <c r="RM867" s="26"/>
      <c r="RN867" s="26"/>
      <c r="RO867" s="26"/>
      <c r="RP867" s="26"/>
      <c r="RQ867" s="26"/>
      <c r="RR867" s="26"/>
      <c r="RS867" s="26"/>
      <c r="RT867" s="26"/>
      <c r="RU867" s="26"/>
      <c r="RV867" s="26"/>
      <c r="RW867" s="26"/>
      <c r="RX867" s="26"/>
      <c r="RY867" s="26"/>
      <c r="RZ867" s="26"/>
      <c r="SA867" s="26"/>
      <c r="SB867" s="26"/>
      <c r="SC867" s="26"/>
      <c r="SD867" s="26"/>
      <c r="SE867" s="26"/>
      <c r="SF867" s="26"/>
      <c r="SG867" s="26"/>
      <c r="SH867" s="26"/>
      <c r="SI867" s="26"/>
      <c r="SJ867" s="26"/>
      <c r="SK867" s="26"/>
      <c r="SL867" s="26"/>
      <c r="SM867" s="26"/>
      <c r="SN867" s="26"/>
      <c r="SO867" s="26"/>
      <c r="SP867" s="26"/>
      <c r="AAV867" s="26"/>
      <c r="AAW867" s="26"/>
      <c r="AAX867" s="26"/>
      <c r="AAY867" s="26"/>
      <c r="AAZ867" s="26"/>
      <c r="ABA867" s="26"/>
      <c r="ABB867" s="26"/>
      <c r="ABC867" s="26"/>
      <c r="ABD867" s="26"/>
      <c r="ABE867" s="26"/>
      <c r="ABF867" s="26"/>
      <c r="ABG867" s="26"/>
      <c r="ABH867" s="26"/>
      <c r="ABI867" s="26"/>
      <c r="ABJ867" s="26"/>
      <c r="ABK867" s="26"/>
      <c r="ABL867" s="26"/>
      <c r="ABM867" s="26"/>
      <c r="ABN867" s="26"/>
      <c r="ABO867" s="26"/>
      <c r="ABP867" s="26"/>
      <c r="ABQ867" s="26"/>
      <c r="ABR867" s="26"/>
      <c r="ABS867" s="26"/>
      <c r="ABT867" s="26"/>
      <c r="ABU867" s="26"/>
      <c r="ABV867" s="26"/>
      <c r="ABW867" s="26"/>
      <c r="ABX867" s="26"/>
      <c r="ABY867" s="26"/>
      <c r="ABZ867" s="26"/>
      <c r="ACA867" s="26"/>
      <c r="ACB867" s="26"/>
      <c r="ACC867" s="26"/>
      <c r="ACD867" s="26"/>
      <c r="ACE867" s="26"/>
      <c r="ACF867" s="26"/>
      <c r="ACG867" s="26"/>
      <c r="ACH867" s="26"/>
      <c r="ACI867" s="26"/>
      <c r="ACJ867" s="26"/>
      <c r="ACK867" s="26"/>
      <c r="ACL867" s="26"/>
      <c r="ACM867" s="26"/>
      <c r="ACN867" s="26"/>
      <c r="ACO867" s="26"/>
      <c r="ACP867" s="26"/>
      <c r="ACQ867" s="26"/>
      <c r="ACR867" s="26"/>
      <c r="ACS867" s="26"/>
      <c r="ACT867" s="26"/>
      <c r="ACU867" s="26"/>
      <c r="ACV867" s="26"/>
      <c r="ACW867" s="26"/>
      <c r="ACX867" s="26"/>
      <c r="ACY867" s="26"/>
      <c r="ACZ867" s="26"/>
      <c r="ADA867" s="26"/>
      <c r="ADB867" s="26"/>
      <c r="ADC867" s="26"/>
      <c r="ADD867" s="26"/>
      <c r="ADE867" s="26"/>
      <c r="ADF867" s="26"/>
      <c r="ADG867" s="26"/>
      <c r="ADH867" s="26"/>
      <c r="ADI867" s="26"/>
      <c r="ADJ867" s="26"/>
      <c r="ADK867" s="26"/>
      <c r="ADL867" s="26"/>
      <c r="ADM867" s="26"/>
      <c r="ADN867" s="26"/>
      <c r="ADO867" s="26"/>
      <c r="ADP867" s="26"/>
      <c r="ADQ867" s="26"/>
      <c r="ADR867" s="26"/>
      <c r="ADS867" s="26"/>
      <c r="ADT867" s="26"/>
      <c r="ADU867" s="26"/>
      <c r="ADV867" s="26"/>
      <c r="ADW867" s="26"/>
      <c r="ADX867" s="26"/>
      <c r="ADY867" s="26"/>
      <c r="ADZ867" s="26"/>
      <c r="AEA867" s="26"/>
      <c r="AEB867" s="26"/>
      <c r="AEC867" s="26"/>
      <c r="AED867" s="26"/>
      <c r="AEE867" s="26"/>
      <c r="AEF867" s="26"/>
      <c r="AEG867" s="26"/>
      <c r="AEH867" s="26"/>
      <c r="AEI867" s="26"/>
      <c r="AEJ867" s="26"/>
      <c r="AEK867" s="26"/>
      <c r="AEL867" s="26"/>
      <c r="AEM867" s="26"/>
      <c r="AEN867" s="26"/>
      <c r="AEO867" s="26"/>
      <c r="AEP867" s="26"/>
      <c r="AEQ867" s="26"/>
      <c r="AER867" s="26"/>
      <c r="AES867" s="26"/>
      <c r="AET867" s="26"/>
      <c r="AEU867" s="26"/>
      <c r="AEV867" s="26"/>
      <c r="AEW867" s="26"/>
      <c r="AEX867" s="26"/>
      <c r="AEY867" s="26"/>
      <c r="AEZ867" s="26"/>
      <c r="AFA867" s="26"/>
      <c r="AFB867" s="26"/>
      <c r="AFC867" s="26"/>
      <c r="AFD867" s="26"/>
      <c r="AFE867" s="26"/>
      <c r="AFF867" s="26"/>
      <c r="AFG867" s="26"/>
      <c r="AFH867" s="26"/>
      <c r="AFI867" s="26"/>
      <c r="AFJ867" s="26"/>
      <c r="AFK867" s="26"/>
      <c r="AFL867" s="26"/>
      <c r="AFM867" s="26"/>
      <c r="AFN867" s="26"/>
      <c r="AFO867" s="26"/>
      <c r="AFP867" s="26"/>
      <c r="AFQ867" s="26"/>
      <c r="AFR867" s="26"/>
      <c r="AFS867" s="26"/>
      <c r="AFT867" s="26"/>
      <c r="AFU867" s="26"/>
      <c r="AFV867" s="26"/>
      <c r="AFW867" s="26"/>
      <c r="AFX867" s="26"/>
      <c r="AFY867" s="26"/>
      <c r="AFZ867" s="26"/>
      <c r="AGA867" s="26"/>
      <c r="AGB867" s="26"/>
      <c r="AGC867" s="26"/>
      <c r="AGD867" s="26"/>
      <c r="AGE867" s="26"/>
      <c r="AGF867" s="26"/>
      <c r="AGG867" s="26"/>
      <c r="AGH867" s="26"/>
      <c r="AGI867" s="26"/>
      <c r="AGJ867" s="26"/>
      <c r="AGK867" s="26"/>
      <c r="AGL867" s="26"/>
      <c r="AGM867" s="26"/>
      <c r="AGN867" s="26"/>
      <c r="AGO867" s="26"/>
    </row>
    <row r="868" spans="371:873" x14ac:dyDescent="0.25">
      <c r="NG868" s="26"/>
      <c r="NH868" s="26"/>
      <c r="NI868" s="26"/>
      <c r="NJ868" s="26"/>
      <c r="NK868" s="26"/>
      <c r="NL868" s="26"/>
      <c r="NM868" s="26"/>
      <c r="NN868" s="26"/>
      <c r="NO868" s="26"/>
      <c r="NP868" s="26"/>
      <c r="NQ868" s="26"/>
      <c r="NR868" s="26"/>
      <c r="NS868" s="26"/>
      <c r="NT868" s="26"/>
      <c r="NU868" s="26"/>
      <c r="NV868" s="26"/>
      <c r="NW868" s="26"/>
      <c r="NX868" s="26"/>
      <c r="NY868" s="26"/>
      <c r="NZ868" s="26"/>
      <c r="OA868" s="26"/>
      <c r="OB868" s="26"/>
      <c r="OC868" s="26"/>
      <c r="OD868" s="26"/>
      <c r="OE868" s="26"/>
      <c r="OF868" s="26"/>
      <c r="OG868" s="26"/>
      <c r="OH868" s="26"/>
      <c r="OI868" s="26"/>
      <c r="OJ868" s="26"/>
      <c r="OK868" s="26"/>
      <c r="OL868" s="26"/>
      <c r="OM868" s="26"/>
      <c r="ON868" s="26"/>
      <c r="OO868" s="26"/>
      <c r="OP868" s="26"/>
      <c r="OQ868" s="26"/>
      <c r="OR868" s="26"/>
      <c r="OS868" s="26"/>
      <c r="OT868" s="26"/>
      <c r="OU868" s="26"/>
      <c r="OV868" s="26"/>
      <c r="OW868" s="26"/>
      <c r="OX868" s="26"/>
      <c r="OY868" s="26"/>
      <c r="OZ868" s="26"/>
      <c r="PA868" s="26"/>
      <c r="PB868" s="26"/>
      <c r="PC868" s="26"/>
      <c r="PD868" s="26"/>
      <c r="PE868" s="26"/>
      <c r="PF868" s="26"/>
      <c r="PG868" s="26"/>
      <c r="PH868" s="26"/>
      <c r="PI868" s="26"/>
      <c r="PJ868" s="26"/>
      <c r="PK868" s="26"/>
      <c r="PL868" s="26"/>
      <c r="PM868" s="26"/>
      <c r="PN868" s="26"/>
      <c r="PO868" s="26"/>
      <c r="PP868" s="26"/>
      <c r="PQ868" s="26"/>
      <c r="PR868" s="26"/>
      <c r="PS868" s="26"/>
      <c r="PT868" s="26"/>
      <c r="PU868" s="26"/>
      <c r="PV868" s="26"/>
      <c r="PW868" s="26"/>
      <c r="PX868" s="26"/>
      <c r="PY868" s="26"/>
      <c r="PZ868" s="26"/>
      <c r="QA868" s="26"/>
      <c r="QB868" s="26"/>
      <c r="QC868" s="26"/>
      <c r="QD868" s="26"/>
      <c r="QE868" s="26"/>
      <c r="QF868" s="26"/>
      <c r="QG868" s="26"/>
      <c r="QH868" s="26"/>
      <c r="QI868" s="26"/>
      <c r="QJ868" s="26"/>
      <c r="QK868" s="26"/>
      <c r="QL868" s="26"/>
      <c r="QM868" s="26"/>
      <c r="QN868" s="26"/>
      <c r="QO868" s="26"/>
      <c r="QP868" s="26"/>
      <c r="QQ868" s="26"/>
      <c r="QR868" s="26"/>
      <c r="QS868" s="26"/>
      <c r="QT868" s="26"/>
      <c r="QU868" s="26"/>
      <c r="QV868" s="26"/>
      <c r="QW868" s="26"/>
      <c r="QX868" s="26"/>
      <c r="QY868" s="26"/>
      <c r="QZ868" s="26"/>
      <c r="RA868" s="26"/>
      <c r="RB868" s="26"/>
      <c r="RC868" s="26"/>
      <c r="RD868" s="26"/>
      <c r="RE868" s="26"/>
      <c r="RF868" s="26"/>
      <c r="RG868" s="26"/>
      <c r="RH868" s="26"/>
      <c r="RI868" s="26"/>
      <c r="RJ868" s="26"/>
      <c r="RK868" s="26"/>
      <c r="RL868" s="26"/>
      <c r="RM868" s="26"/>
      <c r="RN868" s="26"/>
      <c r="RO868" s="26"/>
      <c r="RP868" s="26"/>
      <c r="RQ868" s="26"/>
      <c r="RR868" s="26"/>
      <c r="RS868" s="26"/>
      <c r="RT868" s="26"/>
      <c r="RU868" s="26"/>
      <c r="RV868" s="26"/>
      <c r="RW868" s="26"/>
      <c r="RX868" s="26"/>
      <c r="RY868" s="26"/>
      <c r="RZ868" s="26"/>
      <c r="SA868" s="26"/>
      <c r="SB868" s="26"/>
      <c r="SC868" s="26"/>
      <c r="SD868" s="26"/>
      <c r="SE868" s="26"/>
      <c r="SF868" s="26"/>
      <c r="SG868" s="26"/>
      <c r="SH868" s="26"/>
      <c r="SI868" s="26"/>
      <c r="SJ868" s="26"/>
      <c r="SK868" s="26"/>
      <c r="SL868" s="26"/>
      <c r="SM868" s="26"/>
      <c r="SN868" s="26"/>
      <c r="SO868" s="26"/>
      <c r="SP868" s="26"/>
      <c r="AAV868" s="26"/>
      <c r="AAW868" s="26"/>
      <c r="AAX868" s="26"/>
      <c r="AAY868" s="26"/>
      <c r="AAZ868" s="26"/>
      <c r="ABA868" s="26"/>
      <c r="ABB868" s="26"/>
      <c r="ABC868" s="26"/>
      <c r="ABD868" s="26"/>
      <c r="ABE868" s="26"/>
      <c r="ABF868" s="26"/>
      <c r="ABG868" s="26"/>
      <c r="ABH868" s="26"/>
      <c r="ABI868" s="26"/>
      <c r="ABJ868" s="26"/>
      <c r="ABK868" s="26"/>
      <c r="ABL868" s="26"/>
      <c r="ABM868" s="26"/>
      <c r="ABN868" s="26"/>
      <c r="ABO868" s="26"/>
      <c r="ABP868" s="26"/>
      <c r="ABQ868" s="26"/>
      <c r="ABR868" s="26"/>
      <c r="ABS868" s="26"/>
      <c r="ABT868" s="26"/>
      <c r="ABU868" s="26"/>
      <c r="ABV868" s="26"/>
      <c r="ABW868" s="26"/>
      <c r="ABX868" s="26"/>
      <c r="ABY868" s="26"/>
      <c r="ABZ868" s="26"/>
      <c r="ACA868" s="26"/>
      <c r="ACB868" s="26"/>
      <c r="ACC868" s="26"/>
      <c r="ACD868" s="26"/>
      <c r="ACE868" s="26"/>
      <c r="ACF868" s="26"/>
      <c r="ACG868" s="26"/>
      <c r="ACH868" s="26"/>
      <c r="ACI868" s="26"/>
      <c r="ACJ868" s="26"/>
      <c r="ACK868" s="26"/>
      <c r="ACL868" s="26"/>
      <c r="ACM868" s="26"/>
      <c r="ACN868" s="26"/>
      <c r="ACO868" s="26"/>
      <c r="ACP868" s="26"/>
      <c r="ACQ868" s="26"/>
      <c r="ACR868" s="26"/>
      <c r="ACS868" s="26"/>
      <c r="ACT868" s="26"/>
      <c r="ACU868" s="26"/>
      <c r="ACV868" s="26"/>
      <c r="ACW868" s="26"/>
      <c r="ACX868" s="26"/>
      <c r="ACY868" s="26"/>
      <c r="ACZ868" s="26"/>
      <c r="ADA868" s="26"/>
      <c r="ADB868" s="26"/>
      <c r="ADC868" s="26"/>
      <c r="ADD868" s="26"/>
      <c r="ADE868" s="26"/>
      <c r="ADF868" s="26"/>
      <c r="ADG868" s="26"/>
      <c r="ADH868" s="26"/>
      <c r="ADI868" s="26"/>
      <c r="ADJ868" s="26"/>
      <c r="ADK868" s="26"/>
      <c r="ADL868" s="26"/>
      <c r="ADM868" s="26"/>
      <c r="ADN868" s="26"/>
      <c r="ADO868" s="26"/>
      <c r="ADP868" s="26"/>
      <c r="ADQ868" s="26"/>
      <c r="ADR868" s="26"/>
      <c r="ADS868" s="26"/>
      <c r="ADT868" s="26"/>
      <c r="ADU868" s="26"/>
      <c r="ADV868" s="26"/>
      <c r="ADW868" s="26"/>
      <c r="ADX868" s="26"/>
      <c r="ADY868" s="26"/>
      <c r="ADZ868" s="26"/>
      <c r="AEA868" s="26"/>
      <c r="AEB868" s="26"/>
      <c r="AEC868" s="26"/>
      <c r="AED868" s="26"/>
      <c r="AEE868" s="26"/>
      <c r="AEF868" s="26"/>
      <c r="AEG868" s="26"/>
      <c r="AEH868" s="26"/>
      <c r="AEI868" s="26"/>
      <c r="AEJ868" s="26"/>
      <c r="AEK868" s="26"/>
      <c r="AEL868" s="26"/>
      <c r="AEM868" s="26"/>
      <c r="AEN868" s="26"/>
      <c r="AEO868" s="26"/>
      <c r="AEP868" s="26"/>
      <c r="AEQ868" s="26"/>
      <c r="AER868" s="26"/>
      <c r="AES868" s="26"/>
      <c r="AET868" s="26"/>
      <c r="AEU868" s="26"/>
      <c r="AEV868" s="26"/>
      <c r="AEW868" s="26"/>
      <c r="AEX868" s="26"/>
      <c r="AEY868" s="26"/>
      <c r="AEZ868" s="26"/>
      <c r="AFA868" s="26"/>
      <c r="AFB868" s="26"/>
      <c r="AFC868" s="26"/>
      <c r="AFD868" s="26"/>
      <c r="AFE868" s="26"/>
      <c r="AFF868" s="26"/>
      <c r="AFG868" s="26"/>
      <c r="AFH868" s="26"/>
      <c r="AFI868" s="26"/>
      <c r="AFJ868" s="26"/>
      <c r="AFK868" s="26"/>
      <c r="AFL868" s="26"/>
      <c r="AFM868" s="26"/>
      <c r="AFN868" s="26"/>
      <c r="AFO868" s="26"/>
      <c r="AFP868" s="26"/>
      <c r="AFQ868" s="26"/>
      <c r="AFR868" s="26"/>
      <c r="AFS868" s="26"/>
      <c r="AFT868" s="26"/>
      <c r="AFU868" s="26"/>
      <c r="AFV868" s="26"/>
      <c r="AFW868" s="26"/>
      <c r="AFX868" s="26"/>
      <c r="AFY868" s="26"/>
      <c r="AFZ868" s="26"/>
      <c r="AGA868" s="26"/>
      <c r="AGB868" s="26"/>
      <c r="AGC868" s="26"/>
      <c r="AGD868" s="26"/>
      <c r="AGE868" s="26"/>
      <c r="AGF868" s="26"/>
      <c r="AGG868" s="26"/>
      <c r="AGH868" s="26"/>
      <c r="AGI868" s="26"/>
      <c r="AGJ868" s="26"/>
      <c r="AGK868" s="26"/>
      <c r="AGL868" s="26"/>
      <c r="AGM868" s="26"/>
      <c r="AGN868" s="26"/>
      <c r="AGO868" s="26"/>
    </row>
    <row r="869" spans="371:873" x14ac:dyDescent="0.25">
      <c r="NG869" s="26"/>
      <c r="NH869" s="26"/>
      <c r="NI869" s="26"/>
      <c r="NJ869" s="26"/>
      <c r="NK869" s="26"/>
      <c r="NL869" s="26"/>
      <c r="NM869" s="26"/>
      <c r="NN869" s="26"/>
      <c r="NO869" s="26"/>
      <c r="NP869" s="26"/>
      <c r="NQ869" s="26"/>
      <c r="NR869" s="26"/>
      <c r="NS869" s="26"/>
      <c r="NT869" s="26"/>
      <c r="NU869" s="26"/>
      <c r="NV869" s="26"/>
      <c r="NW869" s="26"/>
      <c r="NX869" s="26"/>
      <c r="NY869" s="26"/>
      <c r="NZ869" s="26"/>
      <c r="OA869" s="26"/>
      <c r="OB869" s="26"/>
      <c r="OC869" s="26"/>
      <c r="OD869" s="26"/>
      <c r="OE869" s="26"/>
      <c r="OF869" s="26"/>
      <c r="OG869" s="26"/>
      <c r="OH869" s="26"/>
      <c r="OI869" s="26"/>
      <c r="OJ869" s="26"/>
      <c r="OK869" s="26"/>
      <c r="OL869" s="26"/>
      <c r="OM869" s="26"/>
      <c r="ON869" s="26"/>
      <c r="OO869" s="26"/>
      <c r="OP869" s="26"/>
      <c r="OQ869" s="26"/>
      <c r="OR869" s="26"/>
      <c r="OS869" s="26"/>
      <c r="OT869" s="26"/>
      <c r="OU869" s="26"/>
      <c r="OV869" s="26"/>
      <c r="OW869" s="26"/>
      <c r="OX869" s="26"/>
      <c r="OY869" s="26"/>
      <c r="OZ869" s="26"/>
      <c r="PA869" s="26"/>
      <c r="PB869" s="26"/>
      <c r="PC869" s="26"/>
      <c r="PD869" s="26"/>
      <c r="PE869" s="26"/>
      <c r="PF869" s="26"/>
      <c r="PG869" s="26"/>
      <c r="PH869" s="26"/>
      <c r="PI869" s="26"/>
      <c r="PJ869" s="26"/>
      <c r="PK869" s="26"/>
      <c r="PL869" s="26"/>
      <c r="PM869" s="26"/>
      <c r="PN869" s="26"/>
      <c r="PO869" s="26"/>
      <c r="PP869" s="26"/>
      <c r="PQ869" s="26"/>
      <c r="PR869" s="26"/>
      <c r="PS869" s="26"/>
      <c r="PT869" s="26"/>
      <c r="PU869" s="26"/>
      <c r="PV869" s="26"/>
      <c r="PW869" s="26"/>
      <c r="PX869" s="26"/>
      <c r="PY869" s="26"/>
      <c r="PZ869" s="26"/>
      <c r="QA869" s="26"/>
      <c r="QB869" s="26"/>
      <c r="QC869" s="26"/>
      <c r="QD869" s="26"/>
      <c r="QE869" s="26"/>
      <c r="QF869" s="26"/>
      <c r="QG869" s="26"/>
      <c r="QH869" s="26"/>
      <c r="QI869" s="26"/>
      <c r="QJ869" s="26"/>
      <c r="QK869" s="26"/>
      <c r="QL869" s="26"/>
      <c r="QM869" s="26"/>
      <c r="QN869" s="26"/>
      <c r="QO869" s="26"/>
      <c r="QP869" s="26"/>
      <c r="QQ869" s="26"/>
      <c r="QR869" s="26"/>
      <c r="QS869" s="26"/>
      <c r="QT869" s="26"/>
      <c r="QU869" s="26"/>
      <c r="QV869" s="26"/>
      <c r="QW869" s="26"/>
      <c r="QX869" s="26"/>
      <c r="QY869" s="26"/>
      <c r="QZ869" s="26"/>
      <c r="RA869" s="26"/>
      <c r="RB869" s="26"/>
      <c r="RC869" s="26"/>
      <c r="RD869" s="26"/>
      <c r="RE869" s="26"/>
      <c r="RF869" s="26"/>
      <c r="RG869" s="26"/>
      <c r="RH869" s="26"/>
      <c r="RI869" s="26"/>
      <c r="RJ869" s="26"/>
      <c r="RK869" s="26"/>
      <c r="RL869" s="26"/>
      <c r="RM869" s="26"/>
      <c r="RN869" s="26"/>
      <c r="RO869" s="26"/>
      <c r="RP869" s="26"/>
      <c r="RQ869" s="26"/>
      <c r="RR869" s="26"/>
      <c r="RS869" s="26"/>
      <c r="RT869" s="26"/>
      <c r="RU869" s="26"/>
      <c r="RV869" s="26"/>
      <c r="RW869" s="26"/>
      <c r="RX869" s="26"/>
      <c r="RY869" s="26"/>
      <c r="RZ869" s="26"/>
      <c r="SA869" s="26"/>
      <c r="SB869" s="26"/>
      <c r="SC869" s="26"/>
      <c r="SD869" s="26"/>
      <c r="SE869" s="26"/>
      <c r="SF869" s="26"/>
      <c r="SG869" s="26"/>
      <c r="SH869" s="26"/>
      <c r="SI869" s="26"/>
      <c r="SJ869" s="26"/>
      <c r="SK869" s="26"/>
      <c r="SL869" s="26"/>
      <c r="SM869" s="26"/>
      <c r="SN869" s="26"/>
      <c r="SO869" s="26"/>
      <c r="SP869" s="26"/>
      <c r="AAV869" s="26"/>
      <c r="AAW869" s="26"/>
      <c r="AAX869" s="26"/>
      <c r="AAY869" s="26"/>
      <c r="AAZ869" s="26"/>
      <c r="ABA869" s="26"/>
      <c r="ABB869" s="26"/>
      <c r="ABC869" s="26"/>
      <c r="ABD869" s="26"/>
      <c r="ABE869" s="26"/>
      <c r="ABF869" s="26"/>
      <c r="ABG869" s="26"/>
      <c r="ABH869" s="26"/>
      <c r="ABI869" s="26"/>
      <c r="ABJ869" s="26"/>
      <c r="ABK869" s="26"/>
      <c r="ABL869" s="26"/>
      <c r="ABM869" s="26"/>
      <c r="ABN869" s="26"/>
      <c r="ABO869" s="26"/>
      <c r="ABP869" s="26"/>
      <c r="ABQ869" s="26"/>
      <c r="ABR869" s="26"/>
      <c r="ABS869" s="26"/>
      <c r="ABT869" s="26"/>
      <c r="ABU869" s="26"/>
      <c r="ABV869" s="26"/>
      <c r="ABW869" s="26"/>
      <c r="ABX869" s="26"/>
      <c r="ABY869" s="26"/>
      <c r="ABZ869" s="26"/>
      <c r="ACA869" s="26"/>
      <c r="ACB869" s="26"/>
      <c r="ACC869" s="26"/>
      <c r="ACD869" s="26"/>
      <c r="ACE869" s="26"/>
      <c r="ACF869" s="26"/>
      <c r="ACG869" s="26"/>
      <c r="ACH869" s="26"/>
      <c r="ACI869" s="26"/>
      <c r="ACJ869" s="26"/>
      <c r="ACK869" s="26"/>
      <c r="ACL869" s="26"/>
      <c r="ACM869" s="26"/>
      <c r="ACN869" s="26"/>
      <c r="ACO869" s="26"/>
      <c r="ACP869" s="26"/>
      <c r="ACQ869" s="26"/>
      <c r="ACR869" s="26"/>
      <c r="ACS869" s="26"/>
      <c r="ACT869" s="26"/>
      <c r="ACU869" s="26"/>
      <c r="ACV869" s="26"/>
      <c r="ACW869" s="26"/>
      <c r="ACX869" s="26"/>
      <c r="ACY869" s="26"/>
      <c r="ACZ869" s="26"/>
      <c r="ADA869" s="26"/>
      <c r="ADB869" s="26"/>
      <c r="ADC869" s="26"/>
      <c r="ADD869" s="26"/>
      <c r="ADE869" s="26"/>
      <c r="ADF869" s="26"/>
      <c r="ADG869" s="26"/>
      <c r="ADH869" s="26"/>
      <c r="ADI869" s="26"/>
      <c r="ADJ869" s="26"/>
      <c r="ADK869" s="26"/>
      <c r="ADL869" s="26"/>
      <c r="ADM869" s="26"/>
      <c r="ADN869" s="26"/>
      <c r="ADO869" s="26"/>
      <c r="ADP869" s="26"/>
      <c r="ADQ869" s="26"/>
      <c r="ADR869" s="26"/>
      <c r="ADS869" s="26"/>
      <c r="ADT869" s="26"/>
      <c r="ADU869" s="26"/>
      <c r="ADV869" s="26"/>
      <c r="ADW869" s="26"/>
      <c r="ADX869" s="26"/>
      <c r="ADY869" s="26"/>
      <c r="ADZ869" s="26"/>
      <c r="AEA869" s="26"/>
      <c r="AEB869" s="26"/>
      <c r="AEC869" s="26"/>
      <c r="AED869" s="26"/>
      <c r="AEE869" s="26"/>
      <c r="AEF869" s="26"/>
      <c r="AEG869" s="26"/>
      <c r="AEH869" s="26"/>
      <c r="AEI869" s="26"/>
      <c r="AEJ869" s="26"/>
      <c r="AEK869" s="26"/>
      <c r="AEL869" s="26"/>
      <c r="AEM869" s="26"/>
      <c r="AEN869" s="26"/>
      <c r="AEO869" s="26"/>
      <c r="AEP869" s="26"/>
      <c r="AEQ869" s="26"/>
      <c r="AER869" s="26"/>
      <c r="AES869" s="26"/>
      <c r="AET869" s="26"/>
      <c r="AEU869" s="26"/>
      <c r="AEV869" s="26"/>
      <c r="AEW869" s="26"/>
      <c r="AEX869" s="26"/>
      <c r="AEY869" s="26"/>
      <c r="AEZ869" s="26"/>
      <c r="AFA869" s="26"/>
      <c r="AFB869" s="26"/>
      <c r="AFC869" s="26"/>
      <c r="AFD869" s="26"/>
      <c r="AFE869" s="26"/>
      <c r="AFF869" s="26"/>
      <c r="AFG869" s="26"/>
      <c r="AFH869" s="26"/>
      <c r="AFI869" s="26"/>
      <c r="AFJ869" s="26"/>
      <c r="AFK869" s="26"/>
      <c r="AFL869" s="26"/>
      <c r="AFM869" s="26"/>
      <c r="AFN869" s="26"/>
      <c r="AFO869" s="26"/>
      <c r="AFP869" s="26"/>
      <c r="AFQ869" s="26"/>
      <c r="AFR869" s="26"/>
      <c r="AFS869" s="26"/>
      <c r="AFT869" s="26"/>
      <c r="AFU869" s="26"/>
      <c r="AFV869" s="26"/>
      <c r="AFW869" s="26"/>
      <c r="AFX869" s="26"/>
      <c r="AFY869" s="26"/>
      <c r="AFZ869" s="26"/>
      <c r="AGA869" s="26"/>
      <c r="AGB869" s="26"/>
      <c r="AGC869" s="26"/>
      <c r="AGD869" s="26"/>
      <c r="AGE869" s="26"/>
      <c r="AGF869" s="26"/>
      <c r="AGG869" s="26"/>
      <c r="AGH869" s="26"/>
      <c r="AGI869" s="26"/>
      <c r="AGJ869" s="26"/>
      <c r="AGK869" s="26"/>
      <c r="AGL869" s="26"/>
      <c r="AGM869" s="26"/>
      <c r="AGN869" s="26"/>
      <c r="AGO869" s="26"/>
    </row>
    <row r="870" spans="371:873" x14ac:dyDescent="0.25">
      <c r="NG870" s="26"/>
      <c r="NH870" s="26"/>
      <c r="NI870" s="26"/>
      <c r="NJ870" s="26"/>
      <c r="NK870" s="26"/>
      <c r="NL870" s="26"/>
      <c r="NM870" s="26"/>
      <c r="NN870" s="26"/>
      <c r="NO870" s="26"/>
      <c r="NP870" s="26"/>
      <c r="NQ870" s="26"/>
      <c r="NR870" s="26"/>
      <c r="NS870" s="26"/>
      <c r="NT870" s="26"/>
      <c r="NU870" s="26"/>
      <c r="NV870" s="26"/>
      <c r="NW870" s="26"/>
      <c r="NX870" s="26"/>
      <c r="NY870" s="26"/>
      <c r="NZ870" s="26"/>
      <c r="OA870" s="26"/>
      <c r="OB870" s="26"/>
      <c r="OC870" s="26"/>
      <c r="OD870" s="26"/>
      <c r="OE870" s="26"/>
      <c r="OF870" s="26"/>
      <c r="OG870" s="26"/>
      <c r="OH870" s="26"/>
      <c r="OI870" s="26"/>
      <c r="OJ870" s="26"/>
      <c r="OK870" s="26"/>
      <c r="OL870" s="26"/>
      <c r="OM870" s="26"/>
      <c r="ON870" s="26"/>
      <c r="OO870" s="26"/>
      <c r="OP870" s="26"/>
      <c r="OQ870" s="26"/>
      <c r="OR870" s="26"/>
      <c r="OS870" s="26"/>
      <c r="OT870" s="26"/>
      <c r="OU870" s="26"/>
      <c r="OV870" s="26"/>
      <c r="OW870" s="26"/>
      <c r="OX870" s="26"/>
      <c r="OY870" s="26"/>
      <c r="OZ870" s="26"/>
      <c r="PA870" s="26"/>
      <c r="PB870" s="26"/>
      <c r="PC870" s="26"/>
      <c r="PD870" s="26"/>
      <c r="PE870" s="26"/>
      <c r="PF870" s="26"/>
      <c r="PG870" s="26"/>
      <c r="PH870" s="26"/>
      <c r="PI870" s="26"/>
      <c r="PJ870" s="26"/>
      <c r="PK870" s="26"/>
      <c r="PL870" s="26"/>
      <c r="PM870" s="26"/>
      <c r="PN870" s="26"/>
      <c r="PO870" s="26"/>
      <c r="PP870" s="26"/>
      <c r="PQ870" s="26"/>
      <c r="PR870" s="26"/>
      <c r="PS870" s="26"/>
      <c r="PT870" s="26"/>
      <c r="PU870" s="26"/>
      <c r="PV870" s="26"/>
      <c r="PW870" s="26"/>
      <c r="PX870" s="26"/>
      <c r="PY870" s="26"/>
      <c r="PZ870" s="26"/>
      <c r="QA870" s="26"/>
      <c r="QB870" s="26"/>
      <c r="QC870" s="26"/>
      <c r="QD870" s="26"/>
      <c r="QE870" s="26"/>
      <c r="QF870" s="26"/>
      <c r="QG870" s="26"/>
      <c r="QH870" s="26"/>
      <c r="QI870" s="26"/>
      <c r="QJ870" s="26"/>
      <c r="QK870" s="26"/>
      <c r="QL870" s="26"/>
      <c r="QM870" s="26"/>
      <c r="QN870" s="26"/>
      <c r="QO870" s="26"/>
      <c r="QP870" s="26"/>
      <c r="QQ870" s="26"/>
      <c r="QR870" s="26"/>
      <c r="QS870" s="26"/>
      <c r="QT870" s="26"/>
      <c r="QU870" s="26"/>
      <c r="QV870" s="26"/>
      <c r="QW870" s="26"/>
      <c r="QX870" s="26"/>
      <c r="QY870" s="26"/>
      <c r="QZ870" s="26"/>
      <c r="RA870" s="26"/>
      <c r="RB870" s="26"/>
      <c r="RC870" s="26"/>
      <c r="RD870" s="26"/>
      <c r="RE870" s="26"/>
      <c r="RF870" s="26"/>
      <c r="RG870" s="26"/>
      <c r="RH870" s="26"/>
      <c r="RI870" s="26"/>
      <c r="RJ870" s="26"/>
      <c r="RK870" s="26"/>
      <c r="RL870" s="26"/>
      <c r="RM870" s="26"/>
      <c r="RN870" s="26"/>
      <c r="RO870" s="26"/>
      <c r="RP870" s="26"/>
      <c r="RQ870" s="26"/>
      <c r="RR870" s="26"/>
      <c r="RS870" s="26"/>
      <c r="RT870" s="26"/>
      <c r="RU870" s="26"/>
      <c r="RV870" s="26"/>
      <c r="RW870" s="26"/>
      <c r="RX870" s="26"/>
      <c r="RY870" s="26"/>
      <c r="RZ870" s="26"/>
      <c r="SA870" s="26"/>
      <c r="SB870" s="26"/>
      <c r="SC870" s="26"/>
      <c r="SD870" s="26"/>
      <c r="SE870" s="26"/>
      <c r="SF870" s="26"/>
      <c r="SG870" s="26"/>
      <c r="SH870" s="26"/>
      <c r="SI870" s="26"/>
      <c r="SJ870" s="26"/>
      <c r="SK870" s="26"/>
      <c r="SL870" s="26"/>
      <c r="SM870" s="26"/>
      <c r="SN870" s="26"/>
      <c r="SO870" s="26"/>
      <c r="SP870" s="26"/>
      <c r="AAV870" s="26"/>
      <c r="AAW870" s="26"/>
      <c r="AAX870" s="26"/>
      <c r="AAY870" s="26"/>
      <c r="AAZ870" s="26"/>
      <c r="ABA870" s="26"/>
      <c r="ABB870" s="26"/>
      <c r="ABC870" s="26"/>
      <c r="ABD870" s="26"/>
      <c r="ABE870" s="26"/>
      <c r="ABF870" s="26"/>
      <c r="ABG870" s="26"/>
      <c r="ABH870" s="26"/>
      <c r="ABI870" s="26"/>
      <c r="ABJ870" s="26"/>
      <c r="ABK870" s="26"/>
      <c r="ABL870" s="26"/>
      <c r="ABM870" s="26"/>
      <c r="ABN870" s="26"/>
      <c r="ABO870" s="26"/>
      <c r="ABP870" s="26"/>
      <c r="ABQ870" s="26"/>
      <c r="ABR870" s="26"/>
      <c r="ABS870" s="26"/>
      <c r="ABT870" s="26"/>
      <c r="ABU870" s="26"/>
      <c r="ABV870" s="26"/>
      <c r="ABW870" s="26"/>
      <c r="ABX870" s="26"/>
      <c r="ABY870" s="26"/>
      <c r="ABZ870" s="26"/>
      <c r="ACA870" s="26"/>
      <c r="ACB870" s="26"/>
      <c r="ACC870" s="26"/>
      <c r="ACD870" s="26"/>
      <c r="ACE870" s="26"/>
      <c r="ACF870" s="26"/>
      <c r="ACG870" s="26"/>
      <c r="ACH870" s="26"/>
      <c r="ACI870" s="26"/>
      <c r="ACJ870" s="26"/>
      <c r="ACK870" s="26"/>
      <c r="ACL870" s="26"/>
      <c r="ACM870" s="26"/>
      <c r="ACN870" s="26"/>
      <c r="ACO870" s="26"/>
      <c r="ACP870" s="26"/>
      <c r="ACQ870" s="26"/>
      <c r="ACR870" s="26"/>
      <c r="ACS870" s="26"/>
      <c r="ACT870" s="26"/>
      <c r="ACU870" s="26"/>
      <c r="ACV870" s="26"/>
      <c r="ACW870" s="26"/>
      <c r="ACX870" s="26"/>
      <c r="ACY870" s="26"/>
      <c r="ACZ870" s="26"/>
      <c r="ADA870" s="26"/>
      <c r="ADB870" s="26"/>
      <c r="ADC870" s="26"/>
      <c r="ADD870" s="26"/>
      <c r="ADE870" s="26"/>
      <c r="ADF870" s="26"/>
      <c r="ADG870" s="26"/>
      <c r="ADH870" s="26"/>
      <c r="ADI870" s="26"/>
      <c r="ADJ870" s="26"/>
      <c r="ADK870" s="26"/>
      <c r="ADL870" s="26"/>
      <c r="ADM870" s="26"/>
      <c r="ADN870" s="26"/>
      <c r="ADO870" s="26"/>
      <c r="ADP870" s="26"/>
      <c r="ADQ870" s="26"/>
      <c r="ADR870" s="26"/>
      <c r="ADS870" s="26"/>
      <c r="ADT870" s="26"/>
      <c r="ADU870" s="26"/>
      <c r="ADV870" s="26"/>
      <c r="ADW870" s="26"/>
      <c r="ADX870" s="26"/>
      <c r="ADY870" s="26"/>
      <c r="ADZ870" s="26"/>
      <c r="AEA870" s="26"/>
      <c r="AEB870" s="26"/>
      <c r="AEC870" s="26"/>
      <c r="AED870" s="26"/>
      <c r="AEE870" s="26"/>
      <c r="AEF870" s="26"/>
      <c r="AEG870" s="26"/>
      <c r="AEH870" s="26"/>
      <c r="AEI870" s="26"/>
      <c r="AEJ870" s="26"/>
      <c r="AEK870" s="26"/>
      <c r="AEL870" s="26"/>
      <c r="AEM870" s="26"/>
      <c r="AEN870" s="26"/>
      <c r="AEO870" s="26"/>
      <c r="AEP870" s="26"/>
      <c r="AEQ870" s="26"/>
      <c r="AER870" s="26"/>
      <c r="AES870" s="26"/>
      <c r="AET870" s="26"/>
      <c r="AEU870" s="26"/>
      <c r="AEV870" s="26"/>
      <c r="AEW870" s="26"/>
      <c r="AEX870" s="26"/>
      <c r="AEY870" s="26"/>
      <c r="AEZ870" s="26"/>
      <c r="AFA870" s="26"/>
      <c r="AFB870" s="26"/>
      <c r="AFC870" s="26"/>
      <c r="AFD870" s="26"/>
      <c r="AFE870" s="26"/>
      <c r="AFF870" s="26"/>
      <c r="AFG870" s="26"/>
      <c r="AFH870" s="26"/>
      <c r="AFI870" s="26"/>
      <c r="AFJ870" s="26"/>
      <c r="AFK870" s="26"/>
      <c r="AFL870" s="26"/>
      <c r="AFM870" s="26"/>
      <c r="AFN870" s="26"/>
      <c r="AFO870" s="26"/>
      <c r="AFP870" s="26"/>
      <c r="AFQ870" s="26"/>
      <c r="AFR870" s="26"/>
      <c r="AFS870" s="26"/>
      <c r="AFT870" s="26"/>
      <c r="AFU870" s="26"/>
      <c r="AFV870" s="26"/>
      <c r="AFW870" s="26"/>
      <c r="AFX870" s="26"/>
      <c r="AFY870" s="26"/>
      <c r="AFZ870" s="26"/>
      <c r="AGA870" s="26"/>
      <c r="AGB870" s="26"/>
      <c r="AGC870" s="26"/>
      <c r="AGD870" s="26"/>
      <c r="AGE870" s="26"/>
      <c r="AGF870" s="26"/>
      <c r="AGG870" s="26"/>
      <c r="AGH870" s="26"/>
      <c r="AGI870" s="26"/>
      <c r="AGJ870" s="26"/>
      <c r="AGK870" s="26"/>
      <c r="AGL870" s="26"/>
      <c r="AGM870" s="26"/>
      <c r="AGN870" s="26"/>
      <c r="AGO870" s="26"/>
    </row>
    <row r="871" spans="371:873" x14ac:dyDescent="0.25">
      <c r="NG871" s="26"/>
      <c r="NH871" s="26"/>
      <c r="NI871" s="26"/>
      <c r="NJ871" s="26"/>
      <c r="NK871" s="26"/>
      <c r="NL871" s="26"/>
      <c r="NM871" s="26"/>
      <c r="NN871" s="26"/>
      <c r="NO871" s="26"/>
      <c r="NP871" s="26"/>
      <c r="NQ871" s="26"/>
      <c r="NR871" s="26"/>
      <c r="NS871" s="26"/>
      <c r="NT871" s="26"/>
      <c r="NU871" s="26"/>
      <c r="NV871" s="26"/>
      <c r="NW871" s="26"/>
      <c r="NX871" s="26"/>
      <c r="NY871" s="26"/>
      <c r="NZ871" s="26"/>
      <c r="OA871" s="26"/>
      <c r="OB871" s="26"/>
      <c r="OC871" s="26"/>
      <c r="OD871" s="26"/>
      <c r="OE871" s="26"/>
      <c r="OF871" s="26"/>
      <c r="OG871" s="26"/>
      <c r="OH871" s="26"/>
      <c r="OI871" s="26"/>
      <c r="OJ871" s="26"/>
      <c r="OK871" s="26"/>
      <c r="OL871" s="26"/>
      <c r="OM871" s="26"/>
      <c r="ON871" s="26"/>
      <c r="OO871" s="26"/>
      <c r="OP871" s="26"/>
      <c r="OQ871" s="26"/>
      <c r="OR871" s="26"/>
      <c r="OS871" s="26"/>
      <c r="OT871" s="26"/>
      <c r="OU871" s="26"/>
      <c r="OV871" s="26"/>
      <c r="OW871" s="26"/>
      <c r="OX871" s="26"/>
      <c r="OY871" s="26"/>
      <c r="OZ871" s="26"/>
      <c r="PA871" s="26"/>
      <c r="PB871" s="26"/>
      <c r="PC871" s="26"/>
      <c r="PD871" s="26"/>
      <c r="PE871" s="26"/>
      <c r="PF871" s="26"/>
      <c r="PG871" s="26"/>
      <c r="PH871" s="26"/>
      <c r="PI871" s="26"/>
      <c r="PJ871" s="26"/>
      <c r="PK871" s="26"/>
      <c r="PL871" s="26"/>
      <c r="PM871" s="26"/>
      <c r="PN871" s="26"/>
      <c r="PO871" s="26"/>
      <c r="PP871" s="26"/>
      <c r="PQ871" s="26"/>
      <c r="PR871" s="26"/>
      <c r="PS871" s="26"/>
      <c r="PT871" s="26"/>
      <c r="PU871" s="26"/>
      <c r="PV871" s="26"/>
      <c r="PW871" s="26"/>
      <c r="PX871" s="26"/>
      <c r="PY871" s="26"/>
      <c r="PZ871" s="26"/>
      <c r="QA871" s="26"/>
      <c r="QB871" s="26"/>
      <c r="QC871" s="26"/>
      <c r="QD871" s="26"/>
      <c r="QE871" s="26"/>
      <c r="QF871" s="26"/>
      <c r="QG871" s="26"/>
      <c r="QH871" s="26"/>
      <c r="QI871" s="26"/>
      <c r="QJ871" s="26"/>
      <c r="QK871" s="26"/>
      <c r="QL871" s="26"/>
      <c r="QM871" s="26"/>
      <c r="QN871" s="26"/>
      <c r="QO871" s="26"/>
      <c r="QP871" s="26"/>
      <c r="QQ871" s="26"/>
      <c r="QR871" s="26"/>
      <c r="QS871" s="26"/>
      <c r="QT871" s="26"/>
      <c r="QU871" s="26"/>
      <c r="QV871" s="26"/>
      <c r="QW871" s="26"/>
      <c r="QX871" s="26"/>
      <c r="QY871" s="26"/>
      <c r="QZ871" s="26"/>
      <c r="RA871" s="26"/>
      <c r="RB871" s="26"/>
      <c r="RC871" s="26"/>
      <c r="RD871" s="26"/>
      <c r="RE871" s="26"/>
      <c r="RF871" s="26"/>
      <c r="RG871" s="26"/>
      <c r="RH871" s="26"/>
      <c r="RI871" s="26"/>
      <c r="RJ871" s="26"/>
      <c r="RK871" s="26"/>
      <c r="RL871" s="26"/>
      <c r="RM871" s="26"/>
      <c r="RN871" s="26"/>
      <c r="RO871" s="26"/>
      <c r="RP871" s="26"/>
      <c r="RQ871" s="26"/>
      <c r="RR871" s="26"/>
      <c r="RS871" s="26"/>
      <c r="RT871" s="26"/>
      <c r="RU871" s="26"/>
      <c r="RV871" s="26"/>
      <c r="RW871" s="26"/>
      <c r="RX871" s="26"/>
      <c r="RY871" s="26"/>
      <c r="RZ871" s="26"/>
      <c r="SA871" s="26"/>
      <c r="SB871" s="26"/>
      <c r="SC871" s="26"/>
      <c r="SD871" s="26"/>
      <c r="SE871" s="26"/>
      <c r="SF871" s="26"/>
      <c r="SG871" s="26"/>
      <c r="SH871" s="26"/>
      <c r="SI871" s="26"/>
      <c r="SJ871" s="26"/>
      <c r="SK871" s="26"/>
      <c r="SL871" s="26"/>
      <c r="SM871" s="26"/>
      <c r="SN871" s="26"/>
      <c r="SO871" s="26"/>
      <c r="SP871" s="26"/>
      <c r="AAV871" s="26"/>
      <c r="AAW871" s="26"/>
      <c r="AAX871" s="26"/>
      <c r="AAY871" s="26"/>
      <c r="AAZ871" s="26"/>
      <c r="ABA871" s="26"/>
      <c r="ABB871" s="26"/>
      <c r="ABC871" s="26"/>
      <c r="ABD871" s="26"/>
      <c r="ABE871" s="26"/>
      <c r="ABF871" s="26"/>
      <c r="ABG871" s="26"/>
      <c r="ABH871" s="26"/>
      <c r="ABI871" s="26"/>
      <c r="ABJ871" s="26"/>
      <c r="ABK871" s="26"/>
      <c r="ABL871" s="26"/>
      <c r="ABM871" s="26"/>
      <c r="ABN871" s="26"/>
      <c r="ABO871" s="26"/>
      <c r="ABP871" s="26"/>
      <c r="ABQ871" s="26"/>
      <c r="ABR871" s="26"/>
      <c r="ABS871" s="26"/>
      <c r="ABT871" s="26"/>
      <c r="ABU871" s="26"/>
      <c r="ABV871" s="26"/>
      <c r="ABW871" s="26"/>
      <c r="ABX871" s="26"/>
      <c r="ABY871" s="26"/>
      <c r="ABZ871" s="26"/>
      <c r="ACA871" s="26"/>
      <c r="ACB871" s="26"/>
      <c r="ACC871" s="26"/>
      <c r="ACD871" s="26"/>
      <c r="ACE871" s="26"/>
      <c r="ACF871" s="26"/>
      <c r="ACG871" s="26"/>
      <c r="ACH871" s="26"/>
      <c r="ACI871" s="26"/>
      <c r="ACJ871" s="26"/>
      <c r="ACK871" s="26"/>
      <c r="ACL871" s="26"/>
      <c r="ACM871" s="26"/>
      <c r="ACN871" s="26"/>
      <c r="ACO871" s="26"/>
      <c r="ACP871" s="26"/>
      <c r="ACQ871" s="26"/>
      <c r="ACR871" s="26"/>
      <c r="ACS871" s="26"/>
      <c r="ACT871" s="26"/>
      <c r="ACU871" s="26"/>
      <c r="ACV871" s="26"/>
      <c r="ACW871" s="26"/>
      <c r="ACX871" s="26"/>
      <c r="ACY871" s="26"/>
      <c r="ACZ871" s="26"/>
      <c r="ADA871" s="26"/>
      <c r="ADB871" s="26"/>
      <c r="ADC871" s="26"/>
      <c r="ADD871" s="26"/>
      <c r="ADE871" s="26"/>
      <c r="ADF871" s="26"/>
      <c r="ADG871" s="26"/>
      <c r="ADH871" s="26"/>
      <c r="ADI871" s="26"/>
      <c r="ADJ871" s="26"/>
      <c r="ADK871" s="26"/>
      <c r="ADL871" s="26"/>
      <c r="ADM871" s="26"/>
      <c r="ADN871" s="26"/>
      <c r="ADO871" s="26"/>
      <c r="ADP871" s="26"/>
      <c r="ADQ871" s="26"/>
      <c r="ADR871" s="26"/>
      <c r="ADS871" s="26"/>
      <c r="ADT871" s="26"/>
      <c r="ADU871" s="26"/>
      <c r="ADV871" s="26"/>
      <c r="ADW871" s="26"/>
      <c r="ADX871" s="26"/>
      <c r="ADY871" s="26"/>
      <c r="ADZ871" s="26"/>
      <c r="AEA871" s="26"/>
      <c r="AEB871" s="26"/>
      <c r="AEC871" s="26"/>
      <c r="AED871" s="26"/>
      <c r="AEE871" s="26"/>
      <c r="AEF871" s="26"/>
      <c r="AEG871" s="26"/>
      <c r="AEH871" s="26"/>
      <c r="AEI871" s="26"/>
      <c r="AEJ871" s="26"/>
      <c r="AEK871" s="26"/>
      <c r="AEL871" s="26"/>
      <c r="AEM871" s="26"/>
      <c r="AEN871" s="26"/>
      <c r="AEO871" s="26"/>
      <c r="AEP871" s="26"/>
      <c r="AEQ871" s="26"/>
      <c r="AER871" s="26"/>
      <c r="AES871" s="26"/>
      <c r="AET871" s="26"/>
      <c r="AEU871" s="26"/>
      <c r="AEV871" s="26"/>
      <c r="AEW871" s="26"/>
      <c r="AEX871" s="26"/>
      <c r="AEY871" s="26"/>
      <c r="AEZ871" s="26"/>
      <c r="AFA871" s="26"/>
      <c r="AFB871" s="26"/>
      <c r="AFC871" s="26"/>
      <c r="AFD871" s="26"/>
      <c r="AFE871" s="26"/>
      <c r="AFF871" s="26"/>
      <c r="AFG871" s="26"/>
      <c r="AFH871" s="26"/>
      <c r="AFI871" s="26"/>
      <c r="AFJ871" s="26"/>
      <c r="AFK871" s="26"/>
      <c r="AFL871" s="26"/>
      <c r="AFM871" s="26"/>
      <c r="AFN871" s="26"/>
      <c r="AFO871" s="26"/>
      <c r="AFP871" s="26"/>
      <c r="AFQ871" s="26"/>
      <c r="AFR871" s="26"/>
      <c r="AFS871" s="26"/>
      <c r="AFT871" s="26"/>
      <c r="AFU871" s="26"/>
      <c r="AFV871" s="26"/>
      <c r="AFW871" s="26"/>
      <c r="AFX871" s="26"/>
      <c r="AFY871" s="26"/>
      <c r="AFZ871" s="26"/>
      <c r="AGA871" s="26"/>
      <c r="AGB871" s="26"/>
      <c r="AGC871" s="26"/>
      <c r="AGD871" s="26"/>
      <c r="AGE871" s="26"/>
      <c r="AGF871" s="26"/>
      <c r="AGG871" s="26"/>
      <c r="AGH871" s="26"/>
      <c r="AGI871" s="26"/>
      <c r="AGJ871" s="26"/>
      <c r="AGK871" s="26"/>
      <c r="AGL871" s="26"/>
      <c r="AGM871" s="26"/>
      <c r="AGN871" s="26"/>
      <c r="AGO871" s="26"/>
    </row>
    <row r="872" spans="371:873" x14ac:dyDescent="0.25">
      <c r="NG872" s="26"/>
      <c r="NH872" s="26"/>
      <c r="NI872" s="26"/>
      <c r="NJ872" s="26"/>
      <c r="NK872" s="26"/>
      <c r="NL872" s="26"/>
      <c r="NM872" s="26"/>
      <c r="NN872" s="26"/>
      <c r="NO872" s="26"/>
      <c r="NP872" s="26"/>
      <c r="NQ872" s="26"/>
      <c r="NR872" s="26"/>
      <c r="NS872" s="26"/>
      <c r="NT872" s="26"/>
      <c r="NU872" s="26"/>
      <c r="NV872" s="26"/>
      <c r="NW872" s="26"/>
      <c r="NX872" s="26"/>
      <c r="NY872" s="26"/>
      <c r="NZ872" s="26"/>
      <c r="OA872" s="26"/>
      <c r="OB872" s="26"/>
      <c r="OC872" s="26"/>
      <c r="OD872" s="26"/>
      <c r="OE872" s="26"/>
      <c r="OF872" s="26"/>
      <c r="OG872" s="26"/>
      <c r="OH872" s="26"/>
      <c r="OI872" s="26"/>
      <c r="OJ872" s="26"/>
      <c r="OK872" s="26"/>
      <c r="OL872" s="26"/>
      <c r="OM872" s="26"/>
      <c r="ON872" s="26"/>
      <c r="OO872" s="26"/>
      <c r="OP872" s="26"/>
      <c r="OQ872" s="26"/>
      <c r="OR872" s="26"/>
      <c r="OS872" s="26"/>
      <c r="OT872" s="26"/>
      <c r="OU872" s="26"/>
      <c r="OV872" s="26"/>
      <c r="OW872" s="26"/>
      <c r="OX872" s="26"/>
      <c r="OY872" s="26"/>
      <c r="OZ872" s="26"/>
      <c r="PA872" s="26"/>
      <c r="PB872" s="26"/>
      <c r="PC872" s="26"/>
      <c r="PD872" s="26"/>
      <c r="PE872" s="26"/>
      <c r="PF872" s="26"/>
      <c r="PG872" s="26"/>
      <c r="PH872" s="26"/>
      <c r="PI872" s="26"/>
      <c r="PJ872" s="26"/>
      <c r="PK872" s="26"/>
      <c r="PL872" s="26"/>
      <c r="PM872" s="26"/>
      <c r="PN872" s="26"/>
      <c r="PO872" s="26"/>
      <c r="PP872" s="26"/>
      <c r="PQ872" s="26"/>
      <c r="PR872" s="26"/>
      <c r="PS872" s="26"/>
      <c r="PT872" s="26"/>
      <c r="PU872" s="26"/>
      <c r="PV872" s="26"/>
      <c r="PW872" s="26"/>
      <c r="PX872" s="26"/>
      <c r="PY872" s="26"/>
      <c r="PZ872" s="26"/>
      <c r="QA872" s="26"/>
      <c r="QB872" s="26"/>
      <c r="QC872" s="26"/>
      <c r="QD872" s="26"/>
      <c r="QE872" s="26"/>
      <c r="QF872" s="26"/>
      <c r="QG872" s="26"/>
      <c r="QH872" s="26"/>
      <c r="QI872" s="26"/>
      <c r="QJ872" s="26"/>
      <c r="QK872" s="26"/>
      <c r="QL872" s="26"/>
      <c r="QM872" s="26"/>
      <c r="QN872" s="26"/>
      <c r="QO872" s="26"/>
      <c r="QP872" s="26"/>
      <c r="QQ872" s="26"/>
      <c r="QR872" s="26"/>
      <c r="QS872" s="26"/>
      <c r="QT872" s="26"/>
      <c r="QU872" s="26"/>
      <c r="QV872" s="26"/>
      <c r="QW872" s="26"/>
      <c r="QX872" s="26"/>
      <c r="QY872" s="26"/>
      <c r="QZ872" s="26"/>
      <c r="RA872" s="26"/>
      <c r="RB872" s="26"/>
      <c r="RC872" s="26"/>
      <c r="RD872" s="26"/>
      <c r="RE872" s="26"/>
      <c r="RF872" s="26"/>
      <c r="RG872" s="26"/>
      <c r="RH872" s="26"/>
      <c r="RI872" s="26"/>
      <c r="RJ872" s="26"/>
      <c r="RK872" s="26"/>
      <c r="RL872" s="26"/>
      <c r="RM872" s="26"/>
      <c r="RN872" s="26"/>
      <c r="RO872" s="26"/>
      <c r="RP872" s="26"/>
      <c r="RQ872" s="26"/>
      <c r="RR872" s="26"/>
      <c r="RS872" s="26"/>
      <c r="RT872" s="26"/>
      <c r="RU872" s="26"/>
      <c r="RV872" s="26"/>
      <c r="RW872" s="26"/>
      <c r="RX872" s="26"/>
      <c r="RY872" s="26"/>
      <c r="RZ872" s="26"/>
      <c r="SA872" s="26"/>
      <c r="SB872" s="26"/>
      <c r="SC872" s="26"/>
      <c r="SD872" s="26"/>
      <c r="SE872" s="26"/>
      <c r="SF872" s="26"/>
      <c r="SG872" s="26"/>
      <c r="SH872" s="26"/>
      <c r="SI872" s="26"/>
      <c r="SJ872" s="26"/>
      <c r="SK872" s="26"/>
      <c r="SL872" s="26"/>
      <c r="SM872" s="26"/>
      <c r="SN872" s="26"/>
      <c r="SO872" s="26"/>
      <c r="SP872" s="26"/>
      <c r="AAV872" s="26"/>
      <c r="AAW872" s="26"/>
      <c r="AAX872" s="26"/>
      <c r="AAY872" s="26"/>
      <c r="AAZ872" s="26"/>
      <c r="ABA872" s="26"/>
      <c r="ABB872" s="26"/>
      <c r="ABC872" s="26"/>
      <c r="ABD872" s="26"/>
      <c r="ABE872" s="26"/>
      <c r="ABF872" s="26"/>
      <c r="ABG872" s="26"/>
      <c r="ABH872" s="26"/>
      <c r="ABI872" s="26"/>
      <c r="ABJ872" s="26"/>
      <c r="ABK872" s="26"/>
      <c r="ABL872" s="26"/>
      <c r="ABM872" s="26"/>
      <c r="ABN872" s="26"/>
      <c r="ABO872" s="26"/>
      <c r="ABP872" s="26"/>
      <c r="ABQ872" s="26"/>
      <c r="ABR872" s="26"/>
      <c r="ABS872" s="26"/>
      <c r="ABT872" s="26"/>
      <c r="ABU872" s="26"/>
      <c r="ABV872" s="26"/>
      <c r="ABW872" s="26"/>
      <c r="ABX872" s="26"/>
      <c r="ABY872" s="26"/>
      <c r="ABZ872" s="26"/>
      <c r="ACA872" s="26"/>
      <c r="ACB872" s="26"/>
      <c r="ACC872" s="26"/>
      <c r="ACD872" s="26"/>
      <c r="ACE872" s="26"/>
      <c r="ACF872" s="26"/>
      <c r="ACG872" s="26"/>
      <c r="ACH872" s="26"/>
      <c r="ACI872" s="26"/>
      <c r="ACJ872" s="26"/>
      <c r="ACK872" s="26"/>
      <c r="ACL872" s="26"/>
      <c r="ACM872" s="26"/>
      <c r="ACN872" s="26"/>
      <c r="ACO872" s="26"/>
      <c r="ACP872" s="26"/>
      <c r="ACQ872" s="26"/>
      <c r="ACR872" s="26"/>
      <c r="ACS872" s="26"/>
      <c r="ACT872" s="26"/>
      <c r="ACU872" s="26"/>
      <c r="ACV872" s="26"/>
      <c r="ACW872" s="26"/>
      <c r="ACX872" s="26"/>
      <c r="ACY872" s="26"/>
      <c r="ACZ872" s="26"/>
      <c r="ADA872" s="26"/>
      <c r="ADB872" s="26"/>
      <c r="ADC872" s="26"/>
      <c r="ADD872" s="26"/>
      <c r="ADE872" s="26"/>
      <c r="ADF872" s="26"/>
      <c r="ADG872" s="26"/>
      <c r="ADH872" s="26"/>
      <c r="ADI872" s="26"/>
      <c r="ADJ872" s="26"/>
      <c r="ADK872" s="26"/>
      <c r="ADL872" s="26"/>
      <c r="ADM872" s="26"/>
      <c r="ADN872" s="26"/>
      <c r="ADO872" s="26"/>
      <c r="ADP872" s="26"/>
      <c r="ADQ872" s="26"/>
      <c r="ADR872" s="26"/>
      <c r="ADS872" s="26"/>
      <c r="ADT872" s="26"/>
      <c r="ADU872" s="26"/>
      <c r="ADV872" s="26"/>
      <c r="ADW872" s="26"/>
      <c r="ADX872" s="26"/>
      <c r="ADY872" s="26"/>
      <c r="ADZ872" s="26"/>
      <c r="AEA872" s="26"/>
      <c r="AEB872" s="26"/>
      <c r="AEC872" s="26"/>
      <c r="AED872" s="26"/>
      <c r="AEE872" s="26"/>
      <c r="AEF872" s="26"/>
      <c r="AEG872" s="26"/>
      <c r="AEH872" s="26"/>
      <c r="AEI872" s="26"/>
      <c r="AEJ872" s="26"/>
      <c r="AEK872" s="26"/>
      <c r="AEL872" s="26"/>
      <c r="AEM872" s="26"/>
      <c r="AEN872" s="26"/>
      <c r="AEO872" s="26"/>
      <c r="AEP872" s="26"/>
      <c r="AEQ872" s="26"/>
      <c r="AER872" s="26"/>
      <c r="AES872" s="26"/>
      <c r="AET872" s="26"/>
      <c r="AEU872" s="26"/>
      <c r="AEV872" s="26"/>
      <c r="AEW872" s="26"/>
      <c r="AEX872" s="26"/>
      <c r="AEY872" s="26"/>
      <c r="AEZ872" s="26"/>
      <c r="AFA872" s="26"/>
      <c r="AFB872" s="26"/>
      <c r="AFC872" s="26"/>
      <c r="AFD872" s="26"/>
      <c r="AFE872" s="26"/>
      <c r="AFF872" s="26"/>
      <c r="AFG872" s="26"/>
      <c r="AFH872" s="26"/>
      <c r="AFI872" s="26"/>
      <c r="AFJ872" s="26"/>
      <c r="AFK872" s="26"/>
      <c r="AFL872" s="26"/>
      <c r="AFM872" s="26"/>
      <c r="AFN872" s="26"/>
      <c r="AFO872" s="26"/>
      <c r="AFP872" s="26"/>
      <c r="AFQ872" s="26"/>
      <c r="AFR872" s="26"/>
      <c r="AFS872" s="26"/>
      <c r="AFT872" s="26"/>
      <c r="AFU872" s="26"/>
      <c r="AFV872" s="26"/>
      <c r="AFW872" s="26"/>
      <c r="AFX872" s="26"/>
      <c r="AFY872" s="26"/>
      <c r="AFZ872" s="26"/>
      <c r="AGA872" s="26"/>
      <c r="AGB872" s="26"/>
      <c r="AGC872" s="26"/>
      <c r="AGD872" s="26"/>
      <c r="AGE872" s="26"/>
      <c r="AGF872" s="26"/>
      <c r="AGG872" s="26"/>
      <c r="AGH872" s="26"/>
      <c r="AGI872" s="26"/>
      <c r="AGJ872" s="26"/>
      <c r="AGK872" s="26"/>
      <c r="AGL872" s="26"/>
      <c r="AGM872" s="26"/>
      <c r="AGN872" s="26"/>
      <c r="AGO872" s="26"/>
    </row>
    <row r="873" spans="371:873" x14ac:dyDescent="0.25">
      <c r="NG873" s="26"/>
      <c r="NH873" s="26"/>
      <c r="NI873" s="26"/>
      <c r="NJ873" s="26"/>
      <c r="NK873" s="26"/>
      <c r="NL873" s="26"/>
      <c r="NM873" s="26"/>
      <c r="NN873" s="26"/>
      <c r="NO873" s="26"/>
      <c r="NP873" s="26"/>
      <c r="NQ873" s="26"/>
      <c r="NR873" s="26"/>
      <c r="NS873" s="26"/>
      <c r="NT873" s="26"/>
      <c r="NU873" s="26"/>
      <c r="NV873" s="26"/>
      <c r="NW873" s="26"/>
      <c r="NX873" s="26"/>
      <c r="NY873" s="26"/>
      <c r="NZ873" s="26"/>
      <c r="OA873" s="26"/>
      <c r="OB873" s="26"/>
      <c r="OC873" s="26"/>
      <c r="OD873" s="26"/>
      <c r="OE873" s="26"/>
      <c r="OF873" s="26"/>
      <c r="OG873" s="26"/>
      <c r="OH873" s="26"/>
      <c r="OI873" s="26"/>
      <c r="OJ873" s="26"/>
      <c r="OK873" s="26"/>
      <c r="OL873" s="26"/>
      <c r="OM873" s="26"/>
      <c r="ON873" s="26"/>
      <c r="OO873" s="26"/>
      <c r="OP873" s="26"/>
      <c r="OQ873" s="26"/>
      <c r="OR873" s="26"/>
      <c r="OS873" s="26"/>
      <c r="OT873" s="26"/>
      <c r="OU873" s="26"/>
      <c r="OV873" s="26"/>
      <c r="OW873" s="26"/>
      <c r="OX873" s="26"/>
      <c r="OY873" s="26"/>
      <c r="OZ873" s="26"/>
      <c r="PA873" s="26"/>
      <c r="PB873" s="26"/>
      <c r="PC873" s="26"/>
      <c r="PD873" s="26"/>
      <c r="PE873" s="26"/>
      <c r="PF873" s="26"/>
      <c r="PG873" s="26"/>
      <c r="PH873" s="26"/>
      <c r="PI873" s="26"/>
      <c r="PJ873" s="26"/>
      <c r="PK873" s="26"/>
      <c r="PL873" s="26"/>
      <c r="PM873" s="26"/>
      <c r="PN873" s="26"/>
      <c r="PO873" s="26"/>
      <c r="PP873" s="26"/>
      <c r="PQ873" s="26"/>
      <c r="PR873" s="26"/>
      <c r="PS873" s="26"/>
      <c r="PT873" s="26"/>
      <c r="PU873" s="26"/>
      <c r="PV873" s="26"/>
      <c r="PW873" s="26"/>
      <c r="PX873" s="26"/>
      <c r="PY873" s="26"/>
      <c r="PZ873" s="26"/>
      <c r="QA873" s="26"/>
      <c r="QB873" s="26"/>
      <c r="QC873" s="26"/>
      <c r="QD873" s="26"/>
      <c r="QE873" s="26"/>
      <c r="QF873" s="26"/>
      <c r="QG873" s="26"/>
      <c r="QH873" s="26"/>
      <c r="QI873" s="26"/>
      <c r="QJ873" s="26"/>
      <c r="QK873" s="26"/>
      <c r="QL873" s="26"/>
      <c r="QM873" s="26"/>
      <c r="QN873" s="26"/>
      <c r="QO873" s="26"/>
      <c r="QP873" s="26"/>
      <c r="QQ873" s="26"/>
      <c r="QR873" s="26"/>
      <c r="QS873" s="26"/>
      <c r="QT873" s="26"/>
      <c r="QU873" s="26"/>
      <c r="QV873" s="26"/>
      <c r="QW873" s="26"/>
      <c r="QX873" s="26"/>
      <c r="QY873" s="26"/>
      <c r="QZ873" s="26"/>
      <c r="RA873" s="26"/>
      <c r="RB873" s="26"/>
      <c r="RC873" s="26"/>
      <c r="RD873" s="26"/>
      <c r="RE873" s="26"/>
      <c r="RF873" s="26"/>
      <c r="RG873" s="26"/>
      <c r="RH873" s="26"/>
      <c r="RI873" s="26"/>
      <c r="RJ873" s="26"/>
      <c r="RK873" s="26"/>
      <c r="RL873" s="26"/>
      <c r="RM873" s="26"/>
      <c r="RN873" s="26"/>
      <c r="RO873" s="26"/>
      <c r="RP873" s="26"/>
      <c r="RQ873" s="26"/>
      <c r="RR873" s="26"/>
      <c r="RS873" s="26"/>
      <c r="RT873" s="26"/>
      <c r="RU873" s="26"/>
      <c r="RV873" s="26"/>
      <c r="RW873" s="26"/>
      <c r="RX873" s="26"/>
      <c r="RY873" s="26"/>
      <c r="RZ873" s="26"/>
      <c r="SA873" s="26"/>
      <c r="SB873" s="26"/>
      <c r="SC873" s="26"/>
      <c r="SD873" s="26"/>
      <c r="SE873" s="26"/>
      <c r="SF873" s="26"/>
      <c r="SG873" s="26"/>
      <c r="SH873" s="26"/>
      <c r="SI873" s="26"/>
      <c r="SJ873" s="26"/>
      <c r="SK873" s="26"/>
      <c r="SL873" s="26"/>
      <c r="SM873" s="26"/>
      <c r="SN873" s="26"/>
      <c r="SO873" s="26"/>
      <c r="SP873" s="26"/>
      <c r="AAV873" s="26"/>
      <c r="AAW873" s="26"/>
      <c r="AAX873" s="26"/>
      <c r="AAY873" s="26"/>
      <c r="AAZ873" s="26"/>
      <c r="ABA873" s="26"/>
      <c r="ABB873" s="26"/>
      <c r="ABC873" s="26"/>
      <c r="ABD873" s="26"/>
      <c r="ABE873" s="26"/>
      <c r="ABF873" s="26"/>
      <c r="ABG873" s="26"/>
      <c r="ABH873" s="26"/>
      <c r="ABI873" s="26"/>
      <c r="ABJ873" s="26"/>
      <c r="ABK873" s="26"/>
      <c r="ABL873" s="26"/>
      <c r="ABM873" s="26"/>
      <c r="ABN873" s="26"/>
      <c r="ABO873" s="26"/>
      <c r="ABP873" s="26"/>
      <c r="ABQ873" s="26"/>
      <c r="ABR873" s="26"/>
      <c r="ABS873" s="26"/>
      <c r="ABT873" s="26"/>
      <c r="ABU873" s="26"/>
      <c r="ABV873" s="26"/>
      <c r="ABW873" s="26"/>
      <c r="ABX873" s="26"/>
      <c r="ABY873" s="26"/>
      <c r="ABZ873" s="26"/>
      <c r="ACA873" s="26"/>
      <c r="ACB873" s="26"/>
      <c r="ACC873" s="26"/>
      <c r="ACD873" s="26"/>
      <c r="ACE873" s="26"/>
      <c r="ACF873" s="26"/>
      <c r="ACG873" s="26"/>
      <c r="ACH873" s="26"/>
      <c r="ACI873" s="26"/>
      <c r="ACJ873" s="26"/>
      <c r="ACK873" s="26"/>
      <c r="ACL873" s="26"/>
      <c r="ACM873" s="26"/>
      <c r="ACN873" s="26"/>
      <c r="ACO873" s="26"/>
      <c r="ACP873" s="26"/>
      <c r="ACQ873" s="26"/>
      <c r="ACR873" s="26"/>
      <c r="ACS873" s="26"/>
      <c r="ACT873" s="26"/>
      <c r="ACU873" s="26"/>
      <c r="ACV873" s="26"/>
      <c r="ACW873" s="26"/>
      <c r="ACX873" s="26"/>
      <c r="ACY873" s="26"/>
      <c r="ACZ873" s="26"/>
      <c r="ADA873" s="26"/>
      <c r="ADB873" s="26"/>
      <c r="ADC873" s="26"/>
      <c r="ADD873" s="26"/>
      <c r="ADE873" s="26"/>
      <c r="ADF873" s="26"/>
      <c r="ADG873" s="26"/>
      <c r="ADH873" s="26"/>
      <c r="ADI873" s="26"/>
      <c r="ADJ873" s="26"/>
      <c r="ADK873" s="26"/>
      <c r="ADL873" s="26"/>
      <c r="ADM873" s="26"/>
      <c r="ADN873" s="26"/>
      <c r="ADO873" s="26"/>
      <c r="ADP873" s="26"/>
      <c r="ADQ873" s="26"/>
      <c r="ADR873" s="26"/>
      <c r="ADS873" s="26"/>
      <c r="ADT873" s="26"/>
      <c r="ADU873" s="26"/>
      <c r="ADV873" s="26"/>
      <c r="ADW873" s="26"/>
      <c r="ADX873" s="26"/>
      <c r="ADY873" s="26"/>
      <c r="ADZ873" s="26"/>
      <c r="AEA873" s="26"/>
      <c r="AEB873" s="26"/>
      <c r="AEC873" s="26"/>
      <c r="AED873" s="26"/>
      <c r="AEE873" s="26"/>
      <c r="AEF873" s="26"/>
      <c r="AEG873" s="26"/>
      <c r="AEH873" s="26"/>
      <c r="AEI873" s="26"/>
      <c r="AEJ873" s="26"/>
      <c r="AEK873" s="26"/>
      <c r="AEL873" s="26"/>
      <c r="AEM873" s="26"/>
      <c r="AEN873" s="26"/>
      <c r="AEO873" s="26"/>
      <c r="AEP873" s="26"/>
      <c r="AEQ873" s="26"/>
      <c r="AER873" s="26"/>
      <c r="AES873" s="26"/>
      <c r="AET873" s="26"/>
      <c r="AEU873" s="26"/>
      <c r="AEV873" s="26"/>
      <c r="AEW873" s="26"/>
      <c r="AEX873" s="26"/>
      <c r="AEY873" s="26"/>
      <c r="AEZ873" s="26"/>
      <c r="AFA873" s="26"/>
      <c r="AFB873" s="26"/>
      <c r="AFC873" s="26"/>
      <c r="AFD873" s="26"/>
      <c r="AFE873" s="26"/>
      <c r="AFF873" s="26"/>
      <c r="AFG873" s="26"/>
      <c r="AFH873" s="26"/>
      <c r="AFI873" s="26"/>
      <c r="AFJ873" s="26"/>
      <c r="AFK873" s="26"/>
      <c r="AFL873" s="26"/>
      <c r="AFM873" s="26"/>
      <c r="AFN873" s="26"/>
      <c r="AFO873" s="26"/>
      <c r="AFP873" s="26"/>
      <c r="AFQ873" s="26"/>
      <c r="AFR873" s="26"/>
      <c r="AFS873" s="26"/>
      <c r="AFT873" s="26"/>
      <c r="AFU873" s="26"/>
      <c r="AFV873" s="26"/>
      <c r="AFW873" s="26"/>
      <c r="AFX873" s="26"/>
      <c r="AFY873" s="26"/>
      <c r="AFZ873" s="26"/>
      <c r="AGA873" s="26"/>
      <c r="AGB873" s="26"/>
      <c r="AGC873" s="26"/>
      <c r="AGD873" s="26"/>
      <c r="AGE873" s="26"/>
      <c r="AGF873" s="26"/>
      <c r="AGG873" s="26"/>
      <c r="AGH873" s="26"/>
      <c r="AGI873" s="26"/>
      <c r="AGJ873" s="26"/>
      <c r="AGK873" s="26"/>
      <c r="AGL873" s="26"/>
      <c r="AGM873" s="26"/>
      <c r="AGN873" s="26"/>
      <c r="AGO873" s="26"/>
    </row>
    <row r="874" spans="371:873" x14ac:dyDescent="0.25">
      <c r="NG874" s="26"/>
      <c r="NH874" s="26"/>
      <c r="NI874" s="26"/>
      <c r="NJ874" s="26"/>
      <c r="NK874" s="26"/>
      <c r="NL874" s="26"/>
      <c r="NM874" s="26"/>
      <c r="NN874" s="26"/>
      <c r="NO874" s="26"/>
      <c r="NP874" s="26"/>
      <c r="NQ874" s="26"/>
      <c r="NR874" s="26"/>
      <c r="NS874" s="26"/>
      <c r="NT874" s="26"/>
      <c r="NU874" s="26"/>
      <c r="NV874" s="26"/>
      <c r="NW874" s="26"/>
      <c r="NX874" s="26"/>
      <c r="NY874" s="26"/>
      <c r="NZ874" s="26"/>
      <c r="OA874" s="26"/>
      <c r="OB874" s="26"/>
      <c r="OC874" s="26"/>
      <c r="OD874" s="26"/>
      <c r="OE874" s="26"/>
      <c r="OF874" s="26"/>
      <c r="OG874" s="26"/>
      <c r="OH874" s="26"/>
      <c r="OI874" s="26"/>
      <c r="OJ874" s="26"/>
      <c r="OK874" s="26"/>
      <c r="OL874" s="26"/>
      <c r="OM874" s="26"/>
      <c r="ON874" s="26"/>
      <c r="OO874" s="26"/>
      <c r="OP874" s="26"/>
      <c r="OQ874" s="26"/>
      <c r="OR874" s="26"/>
      <c r="OS874" s="26"/>
      <c r="OT874" s="26"/>
      <c r="OU874" s="26"/>
      <c r="OV874" s="26"/>
      <c r="OW874" s="26"/>
      <c r="OX874" s="26"/>
      <c r="OY874" s="26"/>
      <c r="OZ874" s="26"/>
      <c r="PA874" s="26"/>
      <c r="PB874" s="26"/>
      <c r="PC874" s="26"/>
      <c r="PD874" s="26"/>
      <c r="PE874" s="26"/>
      <c r="PF874" s="26"/>
      <c r="PG874" s="26"/>
      <c r="PH874" s="26"/>
      <c r="PI874" s="26"/>
      <c r="PJ874" s="26"/>
      <c r="PK874" s="26"/>
      <c r="PL874" s="26"/>
      <c r="PM874" s="26"/>
      <c r="PN874" s="26"/>
      <c r="PO874" s="26"/>
      <c r="PP874" s="26"/>
      <c r="PQ874" s="26"/>
      <c r="PR874" s="26"/>
      <c r="PS874" s="26"/>
      <c r="PT874" s="26"/>
      <c r="PU874" s="26"/>
      <c r="PV874" s="26"/>
      <c r="PW874" s="26"/>
      <c r="PX874" s="26"/>
      <c r="PY874" s="26"/>
      <c r="PZ874" s="26"/>
      <c r="QA874" s="26"/>
      <c r="QB874" s="26"/>
      <c r="QC874" s="26"/>
      <c r="QD874" s="26"/>
      <c r="QE874" s="26"/>
      <c r="QF874" s="26"/>
      <c r="QG874" s="26"/>
      <c r="QH874" s="26"/>
      <c r="QI874" s="26"/>
      <c r="QJ874" s="26"/>
      <c r="QK874" s="26"/>
      <c r="QL874" s="26"/>
      <c r="QM874" s="26"/>
      <c r="QN874" s="26"/>
      <c r="QO874" s="26"/>
      <c r="QP874" s="26"/>
      <c r="QQ874" s="26"/>
      <c r="QR874" s="26"/>
      <c r="QS874" s="26"/>
      <c r="QT874" s="26"/>
      <c r="QU874" s="26"/>
      <c r="QV874" s="26"/>
      <c r="QW874" s="26"/>
      <c r="QX874" s="26"/>
      <c r="QY874" s="26"/>
      <c r="QZ874" s="26"/>
      <c r="RA874" s="26"/>
      <c r="RB874" s="26"/>
      <c r="RC874" s="26"/>
      <c r="RD874" s="26"/>
      <c r="RE874" s="26"/>
      <c r="RF874" s="26"/>
      <c r="RG874" s="26"/>
      <c r="RH874" s="26"/>
      <c r="RI874" s="26"/>
      <c r="RJ874" s="26"/>
      <c r="RK874" s="26"/>
      <c r="RL874" s="26"/>
      <c r="RM874" s="26"/>
      <c r="RN874" s="26"/>
      <c r="RO874" s="26"/>
      <c r="RP874" s="26"/>
      <c r="RQ874" s="26"/>
      <c r="RR874" s="26"/>
      <c r="RS874" s="26"/>
      <c r="RT874" s="26"/>
      <c r="RU874" s="26"/>
      <c r="RV874" s="26"/>
      <c r="RW874" s="26"/>
      <c r="RX874" s="26"/>
      <c r="RY874" s="26"/>
      <c r="RZ874" s="26"/>
      <c r="SA874" s="26"/>
      <c r="SB874" s="26"/>
      <c r="SC874" s="26"/>
      <c r="SD874" s="26"/>
      <c r="SE874" s="26"/>
      <c r="SF874" s="26"/>
      <c r="SG874" s="26"/>
      <c r="SH874" s="26"/>
      <c r="SI874" s="26"/>
      <c r="SJ874" s="26"/>
      <c r="SK874" s="26"/>
      <c r="SL874" s="26"/>
      <c r="SM874" s="26"/>
      <c r="SN874" s="26"/>
      <c r="SO874" s="26"/>
      <c r="SP874" s="26"/>
      <c r="AAV874" s="26"/>
      <c r="AAW874" s="26"/>
      <c r="AAX874" s="26"/>
      <c r="AAY874" s="26"/>
      <c r="AAZ874" s="26"/>
      <c r="ABA874" s="26"/>
      <c r="ABB874" s="26"/>
      <c r="ABC874" s="26"/>
      <c r="ABD874" s="26"/>
      <c r="ABE874" s="26"/>
      <c r="ABF874" s="26"/>
      <c r="ABG874" s="26"/>
      <c r="ABH874" s="26"/>
      <c r="ABI874" s="26"/>
      <c r="ABJ874" s="26"/>
      <c r="ABK874" s="26"/>
      <c r="ABL874" s="26"/>
      <c r="ABM874" s="26"/>
      <c r="ABN874" s="26"/>
      <c r="ABO874" s="26"/>
      <c r="ABP874" s="26"/>
      <c r="ABQ874" s="26"/>
      <c r="ABR874" s="26"/>
      <c r="ABS874" s="26"/>
      <c r="ABT874" s="26"/>
      <c r="ABU874" s="26"/>
      <c r="ABV874" s="26"/>
      <c r="ABW874" s="26"/>
      <c r="ABX874" s="26"/>
      <c r="ABY874" s="26"/>
      <c r="ABZ874" s="26"/>
      <c r="ACA874" s="26"/>
      <c r="ACB874" s="26"/>
      <c r="ACC874" s="26"/>
      <c r="ACD874" s="26"/>
      <c r="ACE874" s="26"/>
      <c r="ACF874" s="26"/>
      <c r="ACG874" s="26"/>
      <c r="ACH874" s="26"/>
      <c r="ACI874" s="26"/>
      <c r="ACJ874" s="26"/>
      <c r="ACK874" s="26"/>
      <c r="ACL874" s="26"/>
      <c r="ACM874" s="26"/>
      <c r="ACN874" s="26"/>
      <c r="ACO874" s="26"/>
      <c r="ACP874" s="26"/>
      <c r="ACQ874" s="26"/>
      <c r="ACR874" s="26"/>
      <c r="ACS874" s="26"/>
      <c r="ACT874" s="26"/>
      <c r="ACU874" s="26"/>
      <c r="ACV874" s="26"/>
      <c r="ACW874" s="26"/>
      <c r="ACX874" s="26"/>
      <c r="ACY874" s="26"/>
      <c r="ACZ874" s="26"/>
      <c r="ADA874" s="26"/>
      <c r="ADB874" s="26"/>
      <c r="ADC874" s="26"/>
      <c r="ADD874" s="26"/>
      <c r="ADE874" s="26"/>
      <c r="ADF874" s="26"/>
      <c r="ADG874" s="26"/>
      <c r="ADH874" s="26"/>
      <c r="ADI874" s="26"/>
      <c r="ADJ874" s="26"/>
      <c r="ADK874" s="26"/>
      <c r="ADL874" s="26"/>
      <c r="ADM874" s="26"/>
      <c r="ADN874" s="26"/>
      <c r="ADO874" s="26"/>
      <c r="ADP874" s="26"/>
      <c r="ADQ874" s="26"/>
      <c r="ADR874" s="26"/>
      <c r="ADS874" s="26"/>
      <c r="ADT874" s="26"/>
      <c r="ADU874" s="26"/>
      <c r="ADV874" s="26"/>
      <c r="ADW874" s="26"/>
      <c r="ADX874" s="26"/>
      <c r="ADY874" s="26"/>
      <c r="ADZ874" s="26"/>
      <c r="AEA874" s="26"/>
      <c r="AEB874" s="26"/>
      <c r="AEC874" s="26"/>
      <c r="AED874" s="26"/>
      <c r="AEE874" s="26"/>
      <c r="AEF874" s="26"/>
      <c r="AEG874" s="26"/>
      <c r="AEH874" s="26"/>
      <c r="AEI874" s="26"/>
      <c r="AEJ874" s="26"/>
      <c r="AEK874" s="26"/>
      <c r="AEL874" s="26"/>
      <c r="AEM874" s="26"/>
      <c r="AEN874" s="26"/>
      <c r="AEO874" s="26"/>
      <c r="AEP874" s="26"/>
      <c r="AEQ874" s="26"/>
      <c r="AER874" s="26"/>
      <c r="AES874" s="26"/>
      <c r="AET874" s="26"/>
      <c r="AEU874" s="26"/>
      <c r="AEV874" s="26"/>
      <c r="AEW874" s="26"/>
      <c r="AEX874" s="26"/>
      <c r="AEY874" s="26"/>
      <c r="AEZ874" s="26"/>
      <c r="AFA874" s="26"/>
      <c r="AFB874" s="26"/>
      <c r="AFC874" s="26"/>
      <c r="AFD874" s="26"/>
      <c r="AFE874" s="26"/>
      <c r="AFF874" s="26"/>
      <c r="AFG874" s="26"/>
      <c r="AFH874" s="26"/>
      <c r="AFI874" s="26"/>
      <c r="AFJ874" s="26"/>
      <c r="AFK874" s="26"/>
      <c r="AFL874" s="26"/>
      <c r="AFM874" s="26"/>
      <c r="AFN874" s="26"/>
      <c r="AFO874" s="26"/>
      <c r="AFP874" s="26"/>
      <c r="AFQ874" s="26"/>
      <c r="AFR874" s="26"/>
      <c r="AFS874" s="26"/>
      <c r="AFT874" s="26"/>
      <c r="AFU874" s="26"/>
      <c r="AFV874" s="26"/>
      <c r="AFW874" s="26"/>
      <c r="AFX874" s="26"/>
      <c r="AFY874" s="26"/>
      <c r="AFZ874" s="26"/>
      <c r="AGA874" s="26"/>
      <c r="AGB874" s="26"/>
      <c r="AGC874" s="26"/>
      <c r="AGD874" s="26"/>
      <c r="AGE874" s="26"/>
      <c r="AGF874" s="26"/>
      <c r="AGG874" s="26"/>
      <c r="AGH874" s="26"/>
      <c r="AGI874" s="26"/>
      <c r="AGJ874" s="26"/>
      <c r="AGK874" s="26"/>
      <c r="AGL874" s="26"/>
      <c r="AGM874" s="26"/>
      <c r="AGN874" s="26"/>
      <c r="AGO874" s="26"/>
    </row>
    <row r="875" spans="371:873" x14ac:dyDescent="0.25">
      <c r="NG875" s="26"/>
      <c r="NH875" s="26"/>
      <c r="NI875" s="26"/>
      <c r="NJ875" s="26"/>
      <c r="NK875" s="26"/>
      <c r="NL875" s="26"/>
      <c r="NM875" s="26"/>
      <c r="NN875" s="26"/>
      <c r="NO875" s="26"/>
      <c r="NP875" s="26"/>
      <c r="NQ875" s="26"/>
      <c r="NR875" s="26"/>
      <c r="NS875" s="26"/>
      <c r="NT875" s="26"/>
      <c r="NU875" s="26"/>
      <c r="NV875" s="26"/>
      <c r="NW875" s="26"/>
      <c r="NX875" s="26"/>
      <c r="NY875" s="26"/>
      <c r="NZ875" s="26"/>
      <c r="OA875" s="26"/>
      <c r="OB875" s="26"/>
      <c r="OC875" s="26"/>
      <c r="OD875" s="26"/>
      <c r="OE875" s="26"/>
      <c r="OF875" s="26"/>
      <c r="OG875" s="26"/>
      <c r="OH875" s="26"/>
      <c r="OI875" s="26"/>
      <c r="OJ875" s="26"/>
      <c r="OK875" s="26"/>
      <c r="OL875" s="26"/>
      <c r="OM875" s="26"/>
      <c r="ON875" s="26"/>
      <c r="OO875" s="26"/>
      <c r="OP875" s="26"/>
      <c r="OQ875" s="26"/>
      <c r="OR875" s="26"/>
      <c r="OS875" s="26"/>
      <c r="OT875" s="26"/>
      <c r="OU875" s="26"/>
      <c r="OV875" s="26"/>
      <c r="OW875" s="26"/>
      <c r="OX875" s="26"/>
      <c r="OY875" s="26"/>
      <c r="OZ875" s="26"/>
      <c r="PA875" s="26"/>
      <c r="PB875" s="26"/>
      <c r="PC875" s="26"/>
      <c r="PD875" s="26"/>
      <c r="PE875" s="26"/>
      <c r="PF875" s="26"/>
      <c r="PG875" s="26"/>
      <c r="PH875" s="26"/>
      <c r="PI875" s="26"/>
      <c r="PJ875" s="26"/>
      <c r="PK875" s="26"/>
      <c r="PL875" s="26"/>
      <c r="PM875" s="26"/>
      <c r="PN875" s="26"/>
      <c r="PO875" s="26"/>
      <c r="PP875" s="26"/>
      <c r="PQ875" s="26"/>
      <c r="PR875" s="26"/>
      <c r="PS875" s="26"/>
      <c r="PT875" s="26"/>
      <c r="PU875" s="26"/>
      <c r="PV875" s="26"/>
      <c r="PW875" s="26"/>
      <c r="PX875" s="26"/>
      <c r="PY875" s="26"/>
      <c r="PZ875" s="26"/>
      <c r="QA875" s="26"/>
      <c r="QB875" s="26"/>
      <c r="QC875" s="26"/>
      <c r="QD875" s="26"/>
      <c r="QE875" s="26"/>
      <c r="QF875" s="26"/>
      <c r="QG875" s="26"/>
      <c r="QH875" s="26"/>
      <c r="QI875" s="26"/>
      <c r="QJ875" s="26"/>
      <c r="QK875" s="26"/>
      <c r="QL875" s="26"/>
      <c r="QM875" s="26"/>
      <c r="QN875" s="26"/>
      <c r="QO875" s="26"/>
      <c r="QP875" s="26"/>
      <c r="QQ875" s="26"/>
      <c r="QR875" s="26"/>
      <c r="QS875" s="26"/>
      <c r="QT875" s="26"/>
      <c r="QU875" s="26"/>
      <c r="QV875" s="26"/>
      <c r="QW875" s="26"/>
      <c r="QX875" s="26"/>
      <c r="QY875" s="26"/>
      <c r="QZ875" s="26"/>
      <c r="RA875" s="26"/>
      <c r="RB875" s="26"/>
      <c r="RC875" s="26"/>
      <c r="RD875" s="26"/>
      <c r="RE875" s="26"/>
      <c r="RF875" s="26"/>
      <c r="RG875" s="26"/>
      <c r="RH875" s="26"/>
      <c r="RI875" s="26"/>
      <c r="RJ875" s="26"/>
      <c r="RK875" s="26"/>
      <c r="RL875" s="26"/>
      <c r="RM875" s="26"/>
      <c r="RN875" s="26"/>
      <c r="RO875" s="26"/>
      <c r="RP875" s="26"/>
      <c r="RQ875" s="26"/>
      <c r="RR875" s="26"/>
      <c r="RS875" s="26"/>
      <c r="RT875" s="26"/>
      <c r="RU875" s="26"/>
      <c r="RV875" s="26"/>
      <c r="RW875" s="26"/>
      <c r="RX875" s="26"/>
      <c r="RY875" s="26"/>
      <c r="RZ875" s="26"/>
      <c r="SA875" s="26"/>
      <c r="SB875" s="26"/>
      <c r="SC875" s="26"/>
      <c r="SD875" s="26"/>
      <c r="SE875" s="26"/>
      <c r="SF875" s="26"/>
      <c r="SG875" s="26"/>
      <c r="SH875" s="26"/>
      <c r="SI875" s="26"/>
      <c r="SJ875" s="26"/>
      <c r="SK875" s="26"/>
      <c r="SL875" s="26"/>
      <c r="SM875" s="26"/>
      <c r="SN875" s="26"/>
      <c r="SO875" s="26"/>
      <c r="SP875" s="26"/>
      <c r="AAV875" s="26"/>
      <c r="AAW875" s="26"/>
      <c r="AAX875" s="26"/>
      <c r="AAY875" s="26"/>
      <c r="AAZ875" s="26"/>
      <c r="ABA875" s="26"/>
      <c r="ABB875" s="26"/>
      <c r="ABC875" s="26"/>
      <c r="ABD875" s="26"/>
      <c r="ABE875" s="26"/>
      <c r="ABF875" s="26"/>
      <c r="ABG875" s="26"/>
      <c r="ABH875" s="26"/>
      <c r="ABI875" s="26"/>
      <c r="ABJ875" s="26"/>
      <c r="ABK875" s="26"/>
      <c r="ABL875" s="26"/>
      <c r="ABM875" s="26"/>
      <c r="ABN875" s="26"/>
      <c r="ABO875" s="26"/>
      <c r="ABP875" s="26"/>
      <c r="ABQ875" s="26"/>
      <c r="ABR875" s="26"/>
      <c r="ABS875" s="26"/>
      <c r="ABT875" s="26"/>
      <c r="ABU875" s="26"/>
      <c r="ABV875" s="26"/>
      <c r="ABW875" s="26"/>
      <c r="ABX875" s="26"/>
      <c r="ABY875" s="26"/>
      <c r="ABZ875" s="26"/>
      <c r="ACA875" s="26"/>
      <c r="ACB875" s="26"/>
      <c r="ACC875" s="26"/>
      <c r="ACD875" s="26"/>
      <c r="ACE875" s="26"/>
      <c r="ACF875" s="26"/>
      <c r="ACG875" s="26"/>
      <c r="ACH875" s="26"/>
      <c r="ACI875" s="26"/>
      <c r="ACJ875" s="26"/>
      <c r="ACK875" s="26"/>
      <c r="ACL875" s="26"/>
      <c r="ACM875" s="26"/>
      <c r="ACN875" s="26"/>
      <c r="ACO875" s="26"/>
      <c r="ACP875" s="26"/>
      <c r="ACQ875" s="26"/>
      <c r="ACR875" s="26"/>
      <c r="ACS875" s="26"/>
      <c r="ACT875" s="26"/>
      <c r="ACU875" s="26"/>
      <c r="ACV875" s="26"/>
      <c r="ACW875" s="26"/>
      <c r="ACX875" s="26"/>
      <c r="ACY875" s="26"/>
      <c r="ACZ875" s="26"/>
      <c r="ADA875" s="26"/>
      <c r="ADB875" s="26"/>
      <c r="ADC875" s="26"/>
      <c r="ADD875" s="26"/>
      <c r="ADE875" s="26"/>
      <c r="ADF875" s="26"/>
      <c r="ADG875" s="26"/>
      <c r="ADH875" s="26"/>
      <c r="ADI875" s="26"/>
      <c r="ADJ875" s="26"/>
      <c r="ADK875" s="26"/>
      <c r="ADL875" s="26"/>
      <c r="ADM875" s="26"/>
      <c r="ADN875" s="26"/>
      <c r="ADO875" s="26"/>
      <c r="ADP875" s="26"/>
      <c r="ADQ875" s="26"/>
      <c r="ADR875" s="26"/>
      <c r="ADS875" s="26"/>
      <c r="ADT875" s="26"/>
      <c r="ADU875" s="26"/>
      <c r="ADV875" s="26"/>
      <c r="ADW875" s="26"/>
      <c r="ADX875" s="26"/>
      <c r="ADY875" s="26"/>
      <c r="ADZ875" s="26"/>
      <c r="AEA875" s="26"/>
      <c r="AEB875" s="26"/>
      <c r="AEC875" s="26"/>
      <c r="AED875" s="26"/>
      <c r="AEE875" s="26"/>
      <c r="AEF875" s="26"/>
      <c r="AEG875" s="26"/>
      <c r="AEH875" s="26"/>
      <c r="AEI875" s="26"/>
      <c r="AEJ875" s="26"/>
      <c r="AEK875" s="26"/>
      <c r="AEL875" s="26"/>
      <c r="AEM875" s="26"/>
      <c r="AEN875" s="26"/>
      <c r="AEO875" s="26"/>
      <c r="AEP875" s="26"/>
      <c r="AEQ875" s="26"/>
      <c r="AER875" s="26"/>
      <c r="AES875" s="26"/>
      <c r="AET875" s="26"/>
      <c r="AEU875" s="26"/>
      <c r="AEV875" s="26"/>
      <c r="AEW875" s="26"/>
      <c r="AEX875" s="26"/>
      <c r="AEY875" s="26"/>
      <c r="AEZ875" s="26"/>
      <c r="AFA875" s="26"/>
      <c r="AFB875" s="26"/>
      <c r="AFC875" s="26"/>
      <c r="AFD875" s="26"/>
      <c r="AFE875" s="26"/>
      <c r="AFF875" s="26"/>
      <c r="AFG875" s="26"/>
      <c r="AFH875" s="26"/>
      <c r="AFI875" s="26"/>
      <c r="AFJ875" s="26"/>
      <c r="AFK875" s="26"/>
      <c r="AFL875" s="26"/>
      <c r="AFM875" s="26"/>
      <c r="AFN875" s="26"/>
      <c r="AFO875" s="26"/>
      <c r="AFP875" s="26"/>
      <c r="AFQ875" s="26"/>
      <c r="AFR875" s="26"/>
      <c r="AFS875" s="26"/>
      <c r="AFT875" s="26"/>
      <c r="AFU875" s="26"/>
      <c r="AFV875" s="26"/>
      <c r="AFW875" s="26"/>
      <c r="AFX875" s="26"/>
      <c r="AFY875" s="26"/>
      <c r="AFZ875" s="26"/>
      <c r="AGA875" s="26"/>
      <c r="AGB875" s="26"/>
      <c r="AGC875" s="26"/>
      <c r="AGD875" s="26"/>
      <c r="AGE875" s="26"/>
      <c r="AGF875" s="26"/>
      <c r="AGG875" s="26"/>
      <c r="AGH875" s="26"/>
      <c r="AGI875" s="26"/>
      <c r="AGJ875" s="26"/>
      <c r="AGK875" s="26"/>
      <c r="AGL875" s="26"/>
      <c r="AGM875" s="26"/>
      <c r="AGN875" s="26"/>
      <c r="AGO875" s="26"/>
    </row>
    <row r="876" spans="371:873" x14ac:dyDescent="0.25">
      <c r="NG876" s="26"/>
      <c r="NH876" s="26"/>
      <c r="NI876" s="26"/>
      <c r="NJ876" s="26"/>
      <c r="NK876" s="26"/>
      <c r="NL876" s="26"/>
      <c r="NM876" s="26"/>
      <c r="NN876" s="26"/>
      <c r="NO876" s="26"/>
      <c r="NP876" s="26"/>
      <c r="NQ876" s="26"/>
      <c r="NR876" s="26"/>
      <c r="NS876" s="26"/>
      <c r="NT876" s="26"/>
      <c r="NU876" s="26"/>
      <c r="NV876" s="26"/>
      <c r="NW876" s="26"/>
      <c r="NX876" s="26"/>
      <c r="NY876" s="26"/>
      <c r="NZ876" s="26"/>
      <c r="OA876" s="26"/>
      <c r="OB876" s="26"/>
      <c r="OC876" s="26"/>
      <c r="OD876" s="26"/>
      <c r="OE876" s="26"/>
      <c r="OF876" s="26"/>
      <c r="OG876" s="26"/>
      <c r="OH876" s="26"/>
      <c r="OI876" s="26"/>
      <c r="OJ876" s="26"/>
      <c r="OK876" s="26"/>
      <c r="OL876" s="26"/>
      <c r="OM876" s="26"/>
      <c r="ON876" s="26"/>
      <c r="OO876" s="26"/>
      <c r="OP876" s="26"/>
      <c r="OQ876" s="26"/>
      <c r="OR876" s="26"/>
      <c r="OS876" s="26"/>
      <c r="OT876" s="26"/>
      <c r="OU876" s="26"/>
      <c r="OV876" s="26"/>
      <c r="OW876" s="26"/>
      <c r="OX876" s="26"/>
      <c r="OY876" s="26"/>
      <c r="OZ876" s="26"/>
      <c r="PA876" s="26"/>
      <c r="PB876" s="26"/>
      <c r="PC876" s="26"/>
      <c r="PD876" s="26"/>
      <c r="PE876" s="26"/>
      <c r="PF876" s="26"/>
      <c r="PG876" s="26"/>
      <c r="PH876" s="26"/>
      <c r="PI876" s="26"/>
      <c r="PJ876" s="26"/>
      <c r="PK876" s="26"/>
      <c r="PL876" s="26"/>
      <c r="PM876" s="26"/>
      <c r="PN876" s="26"/>
      <c r="PO876" s="26"/>
      <c r="PP876" s="26"/>
      <c r="PQ876" s="26"/>
      <c r="PR876" s="26"/>
      <c r="PS876" s="26"/>
      <c r="PT876" s="26"/>
      <c r="PU876" s="26"/>
      <c r="PV876" s="26"/>
      <c r="PW876" s="26"/>
      <c r="PX876" s="26"/>
      <c r="PY876" s="26"/>
      <c r="PZ876" s="26"/>
      <c r="QA876" s="26"/>
      <c r="QB876" s="26"/>
      <c r="QC876" s="26"/>
      <c r="QD876" s="26"/>
      <c r="QE876" s="26"/>
      <c r="QF876" s="26"/>
      <c r="QG876" s="26"/>
      <c r="QH876" s="26"/>
      <c r="QI876" s="26"/>
      <c r="QJ876" s="26"/>
      <c r="QK876" s="26"/>
      <c r="QL876" s="26"/>
      <c r="QM876" s="26"/>
      <c r="QN876" s="26"/>
      <c r="QO876" s="26"/>
      <c r="QP876" s="26"/>
      <c r="QQ876" s="26"/>
      <c r="QR876" s="26"/>
      <c r="QS876" s="26"/>
      <c r="QT876" s="26"/>
      <c r="QU876" s="26"/>
      <c r="QV876" s="26"/>
      <c r="QW876" s="26"/>
      <c r="QX876" s="26"/>
      <c r="QY876" s="26"/>
      <c r="QZ876" s="26"/>
      <c r="RA876" s="26"/>
      <c r="RB876" s="26"/>
      <c r="RC876" s="26"/>
      <c r="RD876" s="26"/>
      <c r="RE876" s="26"/>
      <c r="RF876" s="26"/>
      <c r="RG876" s="26"/>
      <c r="RH876" s="26"/>
      <c r="RI876" s="26"/>
      <c r="RJ876" s="26"/>
      <c r="RK876" s="26"/>
      <c r="RL876" s="26"/>
      <c r="RM876" s="26"/>
      <c r="RN876" s="26"/>
      <c r="RO876" s="26"/>
      <c r="RP876" s="26"/>
      <c r="RQ876" s="26"/>
      <c r="RR876" s="26"/>
      <c r="RS876" s="26"/>
      <c r="RT876" s="26"/>
      <c r="RU876" s="26"/>
      <c r="RV876" s="26"/>
      <c r="RW876" s="26"/>
      <c r="RX876" s="26"/>
      <c r="RY876" s="26"/>
      <c r="RZ876" s="26"/>
      <c r="SA876" s="26"/>
      <c r="SB876" s="26"/>
      <c r="SC876" s="26"/>
      <c r="SD876" s="26"/>
      <c r="SE876" s="26"/>
      <c r="SF876" s="26"/>
      <c r="SG876" s="26"/>
      <c r="SH876" s="26"/>
      <c r="SI876" s="26"/>
      <c r="SJ876" s="26"/>
      <c r="SK876" s="26"/>
      <c r="SL876" s="26"/>
      <c r="SM876" s="26"/>
      <c r="SN876" s="26"/>
      <c r="SO876" s="26"/>
      <c r="SP876" s="26"/>
      <c r="AAV876" s="26"/>
      <c r="AAW876" s="26"/>
      <c r="AAX876" s="26"/>
      <c r="AAY876" s="26"/>
      <c r="AAZ876" s="26"/>
      <c r="ABA876" s="26"/>
      <c r="ABB876" s="26"/>
      <c r="ABC876" s="26"/>
      <c r="ABD876" s="26"/>
      <c r="ABE876" s="26"/>
      <c r="ABF876" s="26"/>
      <c r="ABG876" s="26"/>
      <c r="ABH876" s="26"/>
      <c r="ABI876" s="26"/>
      <c r="ABJ876" s="26"/>
      <c r="ABK876" s="26"/>
      <c r="ABL876" s="26"/>
      <c r="ABM876" s="26"/>
      <c r="ABN876" s="26"/>
      <c r="ABO876" s="26"/>
      <c r="ABP876" s="26"/>
      <c r="ABQ876" s="26"/>
      <c r="ABR876" s="26"/>
      <c r="ABS876" s="26"/>
      <c r="ABT876" s="26"/>
      <c r="ABU876" s="26"/>
      <c r="ABV876" s="26"/>
      <c r="ABW876" s="26"/>
      <c r="ABX876" s="26"/>
      <c r="ABY876" s="26"/>
      <c r="ABZ876" s="26"/>
      <c r="ACA876" s="26"/>
      <c r="ACB876" s="26"/>
      <c r="ACC876" s="26"/>
      <c r="ACD876" s="26"/>
      <c r="ACE876" s="26"/>
      <c r="ACF876" s="26"/>
      <c r="ACG876" s="26"/>
      <c r="ACH876" s="26"/>
      <c r="ACI876" s="26"/>
      <c r="ACJ876" s="26"/>
      <c r="ACK876" s="26"/>
      <c r="ACL876" s="26"/>
      <c r="ACM876" s="26"/>
      <c r="ACN876" s="26"/>
      <c r="ACO876" s="26"/>
      <c r="ACP876" s="26"/>
      <c r="ACQ876" s="26"/>
      <c r="ACR876" s="26"/>
      <c r="ACS876" s="26"/>
      <c r="ACT876" s="26"/>
      <c r="ACU876" s="26"/>
      <c r="ACV876" s="26"/>
      <c r="ACW876" s="26"/>
      <c r="ACX876" s="26"/>
      <c r="ACY876" s="26"/>
      <c r="ACZ876" s="26"/>
      <c r="ADA876" s="26"/>
      <c r="ADB876" s="26"/>
      <c r="ADC876" s="26"/>
      <c r="ADD876" s="26"/>
      <c r="ADE876" s="26"/>
      <c r="ADF876" s="26"/>
      <c r="ADG876" s="26"/>
      <c r="ADH876" s="26"/>
      <c r="ADI876" s="26"/>
      <c r="ADJ876" s="26"/>
      <c r="ADK876" s="26"/>
      <c r="ADL876" s="26"/>
      <c r="ADM876" s="26"/>
      <c r="ADN876" s="26"/>
      <c r="ADO876" s="26"/>
      <c r="ADP876" s="26"/>
      <c r="ADQ876" s="26"/>
      <c r="ADR876" s="26"/>
      <c r="ADS876" s="26"/>
      <c r="ADT876" s="26"/>
      <c r="ADU876" s="26"/>
      <c r="ADV876" s="26"/>
      <c r="ADW876" s="26"/>
      <c r="ADX876" s="26"/>
      <c r="ADY876" s="26"/>
      <c r="ADZ876" s="26"/>
      <c r="AEA876" s="26"/>
      <c r="AEB876" s="26"/>
      <c r="AEC876" s="26"/>
      <c r="AED876" s="26"/>
      <c r="AEE876" s="26"/>
      <c r="AEF876" s="26"/>
      <c r="AEG876" s="26"/>
      <c r="AEH876" s="26"/>
      <c r="AEI876" s="26"/>
      <c r="AEJ876" s="26"/>
      <c r="AEK876" s="26"/>
      <c r="AEL876" s="26"/>
      <c r="AEM876" s="26"/>
      <c r="AEN876" s="26"/>
      <c r="AEO876" s="26"/>
      <c r="AEP876" s="26"/>
      <c r="AEQ876" s="26"/>
      <c r="AER876" s="26"/>
      <c r="AES876" s="26"/>
      <c r="AET876" s="26"/>
      <c r="AEU876" s="26"/>
      <c r="AEV876" s="26"/>
      <c r="AEW876" s="26"/>
      <c r="AEX876" s="26"/>
      <c r="AEY876" s="26"/>
      <c r="AEZ876" s="26"/>
      <c r="AFA876" s="26"/>
      <c r="AFB876" s="26"/>
      <c r="AFC876" s="26"/>
      <c r="AFD876" s="26"/>
      <c r="AFE876" s="26"/>
      <c r="AFF876" s="26"/>
      <c r="AFG876" s="26"/>
      <c r="AFH876" s="26"/>
      <c r="AFI876" s="26"/>
      <c r="AFJ876" s="26"/>
      <c r="AFK876" s="26"/>
      <c r="AFL876" s="26"/>
      <c r="AFM876" s="26"/>
      <c r="AFN876" s="26"/>
      <c r="AFO876" s="26"/>
      <c r="AFP876" s="26"/>
      <c r="AFQ876" s="26"/>
      <c r="AFR876" s="26"/>
      <c r="AFS876" s="26"/>
      <c r="AFT876" s="26"/>
      <c r="AFU876" s="26"/>
      <c r="AFV876" s="26"/>
      <c r="AFW876" s="26"/>
      <c r="AFX876" s="26"/>
      <c r="AFY876" s="26"/>
      <c r="AFZ876" s="26"/>
      <c r="AGA876" s="26"/>
      <c r="AGB876" s="26"/>
      <c r="AGC876" s="26"/>
      <c r="AGD876" s="26"/>
      <c r="AGE876" s="26"/>
      <c r="AGF876" s="26"/>
      <c r="AGG876" s="26"/>
      <c r="AGH876" s="26"/>
      <c r="AGI876" s="26"/>
      <c r="AGJ876" s="26"/>
      <c r="AGK876" s="26"/>
      <c r="AGL876" s="26"/>
      <c r="AGM876" s="26"/>
      <c r="AGN876" s="26"/>
      <c r="AGO876" s="26"/>
    </row>
    <row r="877" spans="371:873" x14ac:dyDescent="0.25">
      <c r="NG877" s="26"/>
      <c r="NH877" s="26"/>
      <c r="NI877" s="26"/>
      <c r="NJ877" s="26"/>
      <c r="NK877" s="26"/>
      <c r="NL877" s="26"/>
      <c r="NM877" s="26"/>
      <c r="NN877" s="26"/>
      <c r="NO877" s="26"/>
      <c r="NP877" s="26"/>
      <c r="NQ877" s="26"/>
      <c r="NR877" s="26"/>
      <c r="NS877" s="26"/>
      <c r="NT877" s="26"/>
      <c r="NU877" s="26"/>
      <c r="NV877" s="26"/>
      <c r="NW877" s="26"/>
      <c r="NX877" s="26"/>
      <c r="NY877" s="26"/>
      <c r="NZ877" s="26"/>
      <c r="OA877" s="26"/>
      <c r="OB877" s="26"/>
      <c r="OC877" s="26"/>
      <c r="OD877" s="26"/>
      <c r="OE877" s="26"/>
      <c r="OF877" s="26"/>
      <c r="OG877" s="26"/>
      <c r="OH877" s="26"/>
      <c r="OI877" s="26"/>
      <c r="OJ877" s="26"/>
      <c r="OK877" s="26"/>
      <c r="OL877" s="26"/>
      <c r="OM877" s="26"/>
      <c r="ON877" s="26"/>
      <c r="OO877" s="26"/>
      <c r="OP877" s="26"/>
      <c r="OQ877" s="26"/>
      <c r="OR877" s="26"/>
      <c r="OS877" s="26"/>
      <c r="OT877" s="26"/>
      <c r="OU877" s="26"/>
      <c r="OV877" s="26"/>
      <c r="OW877" s="26"/>
      <c r="OX877" s="26"/>
      <c r="OY877" s="26"/>
      <c r="OZ877" s="26"/>
      <c r="PA877" s="26"/>
      <c r="PB877" s="26"/>
      <c r="PC877" s="26"/>
      <c r="PD877" s="26"/>
      <c r="PE877" s="26"/>
      <c r="PF877" s="26"/>
      <c r="PG877" s="26"/>
      <c r="PH877" s="26"/>
      <c r="PI877" s="26"/>
      <c r="PJ877" s="26"/>
      <c r="PK877" s="26"/>
      <c r="PL877" s="26"/>
      <c r="PM877" s="26"/>
      <c r="PN877" s="26"/>
      <c r="PO877" s="26"/>
      <c r="PP877" s="26"/>
      <c r="PQ877" s="26"/>
      <c r="PR877" s="26"/>
      <c r="PS877" s="26"/>
      <c r="PT877" s="26"/>
      <c r="PU877" s="26"/>
      <c r="PV877" s="26"/>
      <c r="PW877" s="26"/>
      <c r="PX877" s="26"/>
      <c r="PY877" s="26"/>
      <c r="PZ877" s="26"/>
      <c r="QA877" s="26"/>
      <c r="QB877" s="26"/>
      <c r="QC877" s="26"/>
      <c r="QD877" s="26"/>
      <c r="QE877" s="26"/>
      <c r="QF877" s="26"/>
      <c r="QG877" s="26"/>
      <c r="QH877" s="26"/>
      <c r="QI877" s="26"/>
      <c r="QJ877" s="26"/>
      <c r="QK877" s="26"/>
      <c r="QL877" s="26"/>
      <c r="QM877" s="26"/>
      <c r="QN877" s="26"/>
      <c r="QO877" s="26"/>
      <c r="QP877" s="26"/>
      <c r="QQ877" s="26"/>
      <c r="QR877" s="26"/>
      <c r="QS877" s="26"/>
      <c r="QT877" s="26"/>
      <c r="QU877" s="26"/>
      <c r="QV877" s="26"/>
      <c r="QW877" s="26"/>
      <c r="QX877" s="26"/>
      <c r="QY877" s="26"/>
      <c r="QZ877" s="26"/>
      <c r="RA877" s="26"/>
      <c r="RB877" s="26"/>
      <c r="RC877" s="26"/>
      <c r="RD877" s="26"/>
      <c r="RE877" s="26"/>
      <c r="RF877" s="26"/>
      <c r="RG877" s="26"/>
      <c r="RH877" s="26"/>
      <c r="RI877" s="26"/>
      <c r="RJ877" s="26"/>
      <c r="RK877" s="26"/>
      <c r="RL877" s="26"/>
      <c r="RM877" s="26"/>
      <c r="RN877" s="26"/>
      <c r="RO877" s="26"/>
      <c r="RP877" s="26"/>
      <c r="RQ877" s="26"/>
      <c r="RR877" s="26"/>
      <c r="RS877" s="26"/>
      <c r="RT877" s="26"/>
      <c r="RU877" s="26"/>
      <c r="RV877" s="26"/>
      <c r="RW877" s="26"/>
      <c r="RX877" s="26"/>
      <c r="RY877" s="26"/>
      <c r="RZ877" s="26"/>
      <c r="SA877" s="26"/>
      <c r="SB877" s="26"/>
      <c r="SC877" s="26"/>
      <c r="SD877" s="26"/>
      <c r="SE877" s="26"/>
      <c r="SF877" s="26"/>
      <c r="SG877" s="26"/>
      <c r="SH877" s="26"/>
      <c r="SI877" s="26"/>
      <c r="SJ877" s="26"/>
      <c r="SK877" s="26"/>
      <c r="SL877" s="26"/>
      <c r="SM877" s="26"/>
      <c r="SN877" s="26"/>
      <c r="SO877" s="26"/>
      <c r="SP877" s="26"/>
      <c r="AAV877" s="26"/>
      <c r="AAW877" s="26"/>
      <c r="AAX877" s="26"/>
      <c r="AAY877" s="26"/>
      <c r="AAZ877" s="26"/>
      <c r="ABA877" s="26"/>
      <c r="ABB877" s="26"/>
      <c r="ABC877" s="26"/>
      <c r="ABD877" s="26"/>
      <c r="ABE877" s="26"/>
      <c r="ABF877" s="26"/>
      <c r="ABG877" s="26"/>
      <c r="ABH877" s="26"/>
      <c r="ABI877" s="26"/>
      <c r="ABJ877" s="26"/>
      <c r="ABK877" s="26"/>
      <c r="ABL877" s="26"/>
      <c r="ABM877" s="26"/>
      <c r="ABN877" s="26"/>
      <c r="ABO877" s="26"/>
      <c r="ABP877" s="26"/>
      <c r="ABQ877" s="26"/>
      <c r="ABR877" s="26"/>
      <c r="ABS877" s="26"/>
      <c r="ABT877" s="26"/>
      <c r="ABU877" s="26"/>
      <c r="ABV877" s="26"/>
      <c r="ABW877" s="26"/>
      <c r="ABX877" s="26"/>
      <c r="ABY877" s="26"/>
      <c r="ABZ877" s="26"/>
      <c r="ACA877" s="26"/>
      <c r="ACB877" s="26"/>
      <c r="ACC877" s="26"/>
      <c r="ACD877" s="26"/>
      <c r="ACE877" s="26"/>
      <c r="ACF877" s="26"/>
      <c r="ACG877" s="26"/>
      <c r="ACH877" s="26"/>
      <c r="ACI877" s="26"/>
      <c r="ACJ877" s="26"/>
      <c r="ACK877" s="26"/>
      <c r="ACL877" s="26"/>
      <c r="ACM877" s="26"/>
      <c r="ACN877" s="26"/>
      <c r="ACO877" s="26"/>
      <c r="ACP877" s="26"/>
      <c r="ACQ877" s="26"/>
      <c r="ACR877" s="26"/>
      <c r="ACS877" s="26"/>
      <c r="ACT877" s="26"/>
      <c r="ACU877" s="26"/>
      <c r="ACV877" s="26"/>
      <c r="ACW877" s="26"/>
      <c r="ACX877" s="26"/>
      <c r="ACY877" s="26"/>
      <c r="ACZ877" s="26"/>
      <c r="ADA877" s="26"/>
      <c r="ADB877" s="26"/>
      <c r="ADC877" s="26"/>
      <c r="ADD877" s="26"/>
      <c r="ADE877" s="26"/>
      <c r="ADF877" s="26"/>
      <c r="ADG877" s="26"/>
      <c r="ADH877" s="26"/>
      <c r="ADI877" s="26"/>
      <c r="ADJ877" s="26"/>
      <c r="ADK877" s="26"/>
      <c r="ADL877" s="26"/>
      <c r="ADM877" s="26"/>
      <c r="ADN877" s="26"/>
      <c r="ADO877" s="26"/>
      <c r="ADP877" s="26"/>
      <c r="ADQ877" s="26"/>
      <c r="ADR877" s="26"/>
      <c r="ADS877" s="26"/>
      <c r="ADT877" s="26"/>
      <c r="ADU877" s="26"/>
      <c r="ADV877" s="26"/>
      <c r="ADW877" s="26"/>
      <c r="ADX877" s="26"/>
      <c r="ADY877" s="26"/>
      <c r="ADZ877" s="26"/>
      <c r="AEA877" s="26"/>
      <c r="AEB877" s="26"/>
      <c r="AEC877" s="26"/>
      <c r="AED877" s="26"/>
      <c r="AEE877" s="26"/>
      <c r="AEF877" s="26"/>
      <c r="AEG877" s="26"/>
      <c r="AEH877" s="26"/>
      <c r="AEI877" s="26"/>
      <c r="AEJ877" s="26"/>
      <c r="AEK877" s="26"/>
      <c r="AEL877" s="26"/>
      <c r="AEM877" s="26"/>
      <c r="AEN877" s="26"/>
      <c r="AEO877" s="26"/>
      <c r="AEP877" s="26"/>
      <c r="AEQ877" s="26"/>
      <c r="AER877" s="26"/>
      <c r="AES877" s="26"/>
      <c r="AET877" s="26"/>
      <c r="AEU877" s="26"/>
      <c r="AEV877" s="26"/>
      <c r="AEW877" s="26"/>
      <c r="AEX877" s="26"/>
      <c r="AEY877" s="26"/>
      <c r="AEZ877" s="26"/>
      <c r="AFA877" s="26"/>
      <c r="AFB877" s="26"/>
      <c r="AFC877" s="26"/>
      <c r="AFD877" s="26"/>
      <c r="AFE877" s="26"/>
      <c r="AFF877" s="26"/>
      <c r="AFG877" s="26"/>
      <c r="AFH877" s="26"/>
      <c r="AFI877" s="26"/>
      <c r="AFJ877" s="26"/>
      <c r="AFK877" s="26"/>
      <c r="AFL877" s="26"/>
      <c r="AFM877" s="26"/>
      <c r="AFN877" s="26"/>
      <c r="AFO877" s="26"/>
      <c r="AFP877" s="26"/>
      <c r="AFQ877" s="26"/>
      <c r="AFR877" s="26"/>
      <c r="AFS877" s="26"/>
      <c r="AFT877" s="26"/>
      <c r="AFU877" s="26"/>
      <c r="AFV877" s="26"/>
      <c r="AFW877" s="26"/>
      <c r="AFX877" s="26"/>
      <c r="AFY877" s="26"/>
      <c r="AFZ877" s="26"/>
      <c r="AGA877" s="26"/>
      <c r="AGB877" s="26"/>
      <c r="AGC877" s="26"/>
      <c r="AGD877" s="26"/>
      <c r="AGE877" s="26"/>
      <c r="AGF877" s="26"/>
      <c r="AGG877" s="26"/>
      <c r="AGH877" s="26"/>
      <c r="AGI877" s="26"/>
      <c r="AGJ877" s="26"/>
      <c r="AGK877" s="26"/>
      <c r="AGL877" s="26"/>
      <c r="AGM877" s="26"/>
      <c r="AGN877" s="26"/>
      <c r="AGO877" s="26"/>
    </row>
    <row r="878" spans="371:873" x14ac:dyDescent="0.25">
      <c r="NG878" s="26"/>
      <c r="NH878" s="26"/>
      <c r="NI878" s="26"/>
      <c r="NJ878" s="26"/>
      <c r="NK878" s="26"/>
      <c r="NL878" s="26"/>
      <c r="NM878" s="26"/>
      <c r="NN878" s="26"/>
      <c r="NO878" s="26"/>
      <c r="NP878" s="26"/>
      <c r="NQ878" s="26"/>
      <c r="NR878" s="26"/>
      <c r="NS878" s="26"/>
      <c r="NT878" s="26"/>
      <c r="NU878" s="26"/>
      <c r="NV878" s="26"/>
      <c r="NW878" s="26"/>
      <c r="NX878" s="26"/>
      <c r="NY878" s="26"/>
      <c r="NZ878" s="26"/>
      <c r="OA878" s="26"/>
      <c r="OB878" s="26"/>
      <c r="OC878" s="26"/>
      <c r="OD878" s="26"/>
      <c r="OE878" s="26"/>
      <c r="OF878" s="26"/>
      <c r="OG878" s="26"/>
      <c r="OH878" s="26"/>
      <c r="OI878" s="26"/>
      <c r="OJ878" s="26"/>
      <c r="OK878" s="26"/>
      <c r="OL878" s="26"/>
      <c r="OM878" s="26"/>
      <c r="ON878" s="26"/>
      <c r="OO878" s="26"/>
      <c r="OP878" s="26"/>
      <c r="OQ878" s="26"/>
      <c r="OR878" s="26"/>
      <c r="OS878" s="26"/>
      <c r="OT878" s="26"/>
      <c r="OU878" s="26"/>
      <c r="OV878" s="26"/>
      <c r="OW878" s="26"/>
      <c r="OX878" s="26"/>
      <c r="OY878" s="26"/>
      <c r="OZ878" s="26"/>
      <c r="PA878" s="26"/>
      <c r="PB878" s="26"/>
      <c r="PC878" s="26"/>
      <c r="PD878" s="26"/>
      <c r="PE878" s="26"/>
      <c r="PF878" s="26"/>
      <c r="PG878" s="26"/>
      <c r="PH878" s="26"/>
      <c r="PI878" s="26"/>
      <c r="PJ878" s="26"/>
      <c r="PK878" s="26"/>
      <c r="PL878" s="26"/>
      <c r="PM878" s="26"/>
      <c r="PN878" s="26"/>
      <c r="PO878" s="26"/>
      <c r="PP878" s="26"/>
      <c r="PQ878" s="26"/>
      <c r="PR878" s="26"/>
      <c r="PS878" s="26"/>
      <c r="PT878" s="26"/>
      <c r="PU878" s="26"/>
      <c r="PV878" s="26"/>
      <c r="PW878" s="26"/>
      <c r="PX878" s="26"/>
      <c r="PY878" s="26"/>
      <c r="PZ878" s="26"/>
      <c r="QA878" s="26"/>
      <c r="QB878" s="26"/>
      <c r="QC878" s="26"/>
      <c r="QD878" s="26"/>
      <c r="QE878" s="26"/>
      <c r="QF878" s="26"/>
      <c r="QG878" s="26"/>
      <c r="QH878" s="26"/>
      <c r="QI878" s="26"/>
      <c r="QJ878" s="26"/>
      <c r="QK878" s="26"/>
      <c r="QL878" s="26"/>
      <c r="QM878" s="26"/>
      <c r="QN878" s="26"/>
      <c r="QO878" s="26"/>
      <c r="QP878" s="26"/>
      <c r="QQ878" s="26"/>
      <c r="QR878" s="26"/>
      <c r="QS878" s="26"/>
      <c r="QT878" s="26"/>
      <c r="QU878" s="26"/>
      <c r="QV878" s="26"/>
      <c r="QW878" s="26"/>
      <c r="QX878" s="26"/>
      <c r="QY878" s="26"/>
      <c r="QZ878" s="26"/>
      <c r="RA878" s="26"/>
      <c r="RB878" s="26"/>
      <c r="RC878" s="26"/>
      <c r="RD878" s="26"/>
      <c r="RE878" s="26"/>
      <c r="RF878" s="26"/>
      <c r="RG878" s="26"/>
      <c r="RH878" s="26"/>
      <c r="RI878" s="26"/>
      <c r="RJ878" s="26"/>
      <c r="RK878" s="26"/>
      <c r="RL878" s="26"/>
      <c r="RM878" s="26"/>
      <c r="RN878" s="26"/>
      <c r="RO878" s="26"/>
      <c r="RP878" s="26"/>
      <c r="RQ878" s="26"/>
      <c r="RR878" s="26"/>
      <c r="RS878" s="26"/>
      <c r="RT878" s="26"/>
      <c r="RU878" s="26"/>
      <c r="RV878" s="26"/>
      <c r="RW878" s="26"/>
      <c r="RX878" s="26"/>
      <c r="RY878" s="26"/>
      <c r="RZ878" s="26"/>
      <c r="SA878" s="26"/>
      <c r="SB878" s="26"/>
      <c r="SC878" s="26"/>
      <c r="SD878" s="26"/>
      <c r="SE878" s="26"/>
      <c r="SF878" s="26"/>
      <c r="SG878" s="26"/>
      <c r="SH878" s="26"/>
      <c r="SI878" s="26"/>
      <c r="SJ878" s="26"/>
      <c r="SK878" s="26"/>
      <c r="SL878" s="26"/>
      <c r="SM878" s="26"/>
      <c r="SN878" s="26"/>
      <c r="SO878" s="26"/>
      <c r="SP878" s="26"/>
      <c r="AAV878" s="26"/>
      <c r="AAW878" s="26"/>
      <c r="AAX878" s="26"/>
      <c r="AAY878" s="26"/>
      <c r="AAZ878" s="26"/>
      <c r="ABA878" s="26"/>
      <c r="ABB878" s="26"/>
      <c r="ABC878" s="26"/>
      <c r="ABD878" s="26"/>
      <c r="ABE878" s="26"/>
      <c r="ABF878" s="26"/>
      <c r="ABG878" s="26"/>
      <c r="ABH878" s="26"/>
      <c r="ABI878" s="26"/>
      <c r="ABJ878" s="26"/>
      <c r="ABK878" s="26"/>
      <c r="ABL878" s="26"/>
      <c r="ABM878" s="26"/>
      <c r="ABN878" s="26"/>
      <c r="ABO878" s="26"/>
      <c r="ABP878" s="26"/>
      <c r="ABQ878" s="26"/>
      <c r="ABR878" s="26"/>
      <c r="ABS878" s="26"/>
      <c r="ABT878" s="26"/>
      <c r="ABU878" s="26"/>
      <c r="ABV878" s="26"/>
      <c r="ABW878" s="26"/>
      <c r="ABX878" s="26"/>
      <c r="ABY878" s="26"/>
      <c r="ABZ878" s="26"/>
      <c r="ACA878" s="26"/>
      <c r="ACB878" s="26"/>
      <c r="ACC878" s="26"/>
      <c r="ACD878" s="26"/>
      <c r="ACE878" s="26"/>
      <c r="ACF878" s="26"/>
      <c r="ACG878" s="26"/>
      <c r="ACH878" s="26"/>
      <c r="ACI878" s="26"/>
      <c r="ACJ878" s="26"/>
      <c r="ACK878" s="26"/>
      <c r="ACL878" s="26"/>
      <c r="ACM878" s="26"/>
      <c r="ACN878" s="26"/>
      <c r="ACO878" s="26"/>
      <c r="ACP878" s="26"/>
      <c r="ACQ878" s="26"/>
      <c r="ACR878" s="26"/>
      <c r="ACS878" s="26"/>
      <c r="ACT878" s="26"/>
      <c r="ACU878" s="26"/>
      <c r="ACV878" s="26"/>
      <c r="ACW878" s="26"/>
      <c r="ACX878" s="26"/>
      <c r="ACY878" s="26"/>
      <c r="ACZ878" s="26"/>
      <c r="ADA878" s="26"/>
      <c r="ADB878" s="26"/>
      <c r="ADC878" s="26"/>
      <c r="ADD878" s="26"/>
      <c r="ADE878" s="26"/>
      <c r="ADF878" s="26"/>
      <c r="ADG878" s="26"/>
      <c r="ADH878" s="26"/>
      <c r="ADI878" s="26"/>
      <c r="ADJ878" s="26"/>
      <c r="ADK878" s="26"/>
      <c r="ADL878" s="26"/>
      <c r="ADM878" s="26"/>
      <c r="ADN878" s="26"/>
      <c r="ADO878" s="26"/>
      <c r="ADP878" s="26"/>
      <c r="ADQ878" s="26"/>
      <c r="ADR878" s="26"/>
      <c r="ADS878" s="26"/>
      <c r="ADT878" s="26"/>
      <c r="ADU878" s="26"/>
      <c r="ADV878" s="26"/>
      <c r="ADW878" s="26"/>
      <c r="ADX878" s="26"/>
      <c r="ADY878" s="26"/>
      <c r="ADZ878" s="26"/>
      <c r="AEA878" s="26"/>
      <c r="AEB878" s="26"/>
      <c r="AEC878" s="26"/>
      <c r="AED878" s="26"/>
      <c r="AEE878" s="26"/>
      <c r="AEF878" s="26"/>
      <c r="AEG878" s="26"/>
      <c r="AEH878" s="26"/>
      <c r="AEI878" s="26"/>
      <c r="AEJ878" s="26"/>
      <c r="AEK878" s="26"/>
      <c r="AEL878" s="26"/>
      <c r="AEM878" s="26"/>
      <c r="AEN878" s="26"/>
      <c r="AEO878" s="26"/>
      <c r="AEP878" s="26"/>
      <c r="AEQ878" s="26"/>
      <c r="AER878" s="26"/>
      <c r="AES878" s="26"/>
      <c r="AET878" s="26"/>
      <c r="AEU878" s="26"/>
      <c r="AEV878" s="26"/>
      <c r="AEW878" s="26"/>
      <c r="AEX878" s="26"/>
      <c r="AEY878" s="26"/>
      <c r="AEZ878" s="26"/>
      <c r="AFA878" s="26"/>
      <c r="AFB878" s="26"/>
      <c r="AFC878" s="26"/>
      <c r="AFD878" s="26"/>
      <c r="AFE878" s="26"/>
      <c r="AFF878" s="26"/>
      <c r="AFG878" s="26"/>
      <c r="AFH878" s="26"/>
      <c r="AFI878" s="26"/>
      <c r="AFJ878" s="26"/>
      <c r="AFK878" s="26"/>
      <c r="AFL878" s="26"/>
      <c r="AFM878" s="26"/>
      <c r="AFN878" s="26"/>
      <c r="AFO878" s="26"/>
      <c r="AFP878" s="26"/>
      <c r="AFQ878" s="26"/>
      <c r="AFR878" s="26"/>
      <c r="AFS878" s="26"/>
      <c r="AFT878" s="26"/>
      <c r="AFU878" s="26"/>
      <c r="AFV878" s="26"/>
      <c r="AFW878" s="26"/>
      <c r="AFX878" s="26"/>
      <c r="AFY878" s="26"/>
      <c r="AFZ878" s="26"/>
      <c r="AGA878" s="26"/>
      <c r="AGB878" s="26"/>
      <c r="AGC878" s="26"/>
      <c r="AGD878" s="26"/>
      <c r="AGE878" s="26"/>
      <c r="AGF878" s="26"/>
      <c r="AGG878" s="26"/>
      <c r="AGH878" s="26"/>
      <c r="AGI878" s="26"/>
      <c r="AGJ878" s="26"/>
      <c r="AGK878" s="26"/>
      <c r="AGL878" s="26"/>
      <c r="AGM878" s="26"/>
      <c r="AGN878" s="26"/>
      <c r="AGO878" s="26"/>
    </row>
    <row r="879" spans="371:873" x14ac:dyDescent="0.25">
      <c r="NG879" s="26"/>
      <c r="NH879" s="26"/>
      <c r="NI879" s="26"/>
      <c r="NJ879" s="26"/>
      <c r="NK879" s="26"/>
      <c r="NL879" s="26"/>
      <c r="NM879" s="26"/>
      <c r="NN879" s="26"/>
      <c r="NO879" s="26"/>
      <c r="NP879" s="26"/>
      <c r="NQ879" s="26"/>
      <c r="NR879" s="26"/>
      <c r="NS879" s="26"/>
      <c r="NT879" s="26"/>
      <c r="NU879" s="26"/>
      <c r="NV879" s="26"/>
      <c r="NW879" s="26"/>
      <c r="NX879" s="26"/>
      <c r="NY879" s="26"/>
      <c r="NZ879" s="26"/>
      <c r="OA879" s="26"/>
      <c r="OB879" s="26"/>
      <c r="OC879" s="26"/>
      <c r="OD879" s="26"/>
      <c r="OE879" s="26"/>
      <c r="OF879" s="26"/>
      <c r="OG879" s="26"/>
      <c r="OH879" s="26"/>
      <c r="OI879" s="26"/>
      <c r="OJ879" s="26"/>
      <c r="OK879" s="26"/>
      <c r="OL879" s="26"/>
      <c r="OM879" s="26"/>
      <c r="ON879" s="26"/>
      <c r="OO879" s="26"/>
      <c r="OP879" s="26"/>
      <c r="OQ879" s="26"/>
      <c r="OR879" s="26"/>
      <c r="OS879" s="26"/>
      <c r="OT879" s="26"/>
      <c r="OU879" s="26"/>
      <c r="OV879" s="26"/>
      <c r="OW879" s="26"/>
      <c r="OX879" s="26"/>
      <c r="OY879" s="26"/>
      <c r="OZ879" s="26"/>
      <c r="PA879" s="26"/>
      <c r="PB879" s="26"/>
      <c r="PC879" s="26"/>
      <c r="PD879" s="26"/>
      <c r="PE879" s="26"/>
      <c r="PF879" s="26"/>
      <c r="PG879" s="26"/>
      <c r="PH879" s="26"/>
      <c r="PI879" s="26"/>
      <c r="PJ879" s="26"/>
      <c r="PK879" s="26"/>
      <c r="PL879" s="26"/>
      <c r="PM879" s="26"/>
      <c r="PN879" s="26"/>
      <c r="PO879" s="26"/>
      <c r="PP879" s="26"/>
      <c r="PQ879" s="26"/>
      <c r="PR879" s="26"/>
      <c r="PS879" s="26"/>
      <c r="PT879" s="26"/>
      <c r="PU879" s="26"/>
      <c r="PV879" s="26"/>
      <c r="PW879" s="26"/>
      <c r="PX879" s="26"/>
      <c r="PY879" s="26"/>
      <c r="PZ879" s="26"/>
      <c r="QA879" s="26"/>
      <c r="QB879" s="26"/>
      <c r="QC879" s="26"/>
      <c r="QD879" s="26"/>
      <c r="QE879" s="26"/>
      <c r="QF879" s="26"/>
      <c r="QG879" s="26"/>
      <c r="QH879" s="26"/>
      <c r="QI879" s="26"/>
      <c r="QJ879" s="26"/>
      <c r="QK879" s="26"/>
      <c r="QL879" s="26"/>
      <c r="QM879" s="26"/>
      <c r="QN879" s="26"/>
      <c r="QO879" s="26"/>
      <c r="QP879" s="26"/>
      <c r="QQ879" s="26"/>
      <c r="QR879" s="26"/>
      <c r="QS879" s="26"/>
      <c r="QT879" s="26"/>
      <c r="QU879" s="26"/>
      <c r="QV879" s="26"/>
      <c r="QW879" s="26"/>
      <c r="QX879" s="26"/>
      <c r="QY879" s="26"/>
      <c r="QZ879" s="26"/>
      <c r="RA879" s="26"/>
      <c r="RB879" s="26"/>
      <c r="RC879" s="26"/>
      <c r="RD879" s="26"/>
      <c r="RE879" s="26"/>
      <c r="RF879" s="26"/>
      <c r="RG879" s="26"/>
      <c r="RH879" s="26"/>
      <c r="RI879" s="26"/>
      <c r="RJ879" s="26"/>
      <c r="RK879" s="26"/>
      <c r="RL879" s="26"/>
      <c r="RM879" s="26"/>
      <c r="RN879" s="26"/>
      <c r="RO879" s="26"/>
      <c r="RP879" s="26"/>
      <c r="RQ879" s="26"/>
      <c r="RR879" s="26"/>
      <c r="RS879" s="26"/>
      <c r="RT879" s="26"/>
      <c r="RU879" s="26"/>
      <c r="RV879" s="26"/>
      <c r="RW879" s="26"/>
      <c r="RX879" s="26"/>
      <c r="RY879" s="26"/>
      <c r="RZ879" s="26"/>
      <c r="SA879" s="26"/>
      <c r="SB879" s="26"/>
      <c r="SC879" s="26"/>
      <c r="SD879" s="26"/>
      <c r="SE879" s="26"/>
      <c r="SF879" s="26"/>
      <c r="SG879" s="26"/>
      <c r="SH879" s="26"/>
      <c r="SI879" s="26"/>
      <c r="SJ879" s="26"/>
      <c r="SK879" s="26"/>
      <c r="SL879" s="26"/>
      <c r="SM879" s="26"/>
      <c r="SN879" s="26"/>
      <c r="SO879" s="26"/>
      <c r="SP879" s="26"/>
      <c r="AAV879" s="26"/>
      <c r="AAW879" s="26"/>
      <c r="AAX879" s="26"/>
      <c r="AAY879" s="26"/>
      <c r="AAZ879" s="26"/>
      <c r="ABA879" s="26"/>
      <c r="ABB879" s="26"/>
      <c r="ABC879" s="26"/>
      <c r="ABD879" s="26"/>
      <c r="ABE879" s="26"/>
      <c r="ABF879" s="26"/>
      <c r="ABG879" s="26"/>
      <c r="ABH879" s="26"/>
      <c r="ABI879" s="26"/>
      <c r="ABJ879" s="26"/>
      <c r="ABK879" s="26"/>
      <c r="ABL879" s="26"/>
      <c r="ABM879" s="26"/>
      <c r="ABN879" s="26"/>
      <c r="ABO879" s="26"/>
      <c r="ABP879" s="26"/>
      <c r="ABQ879" s="26"/>
      <c r="ABR879" s="26"/>
      <c r="ABS879" s="26"/>
      <c r="ABT879" s="26"/>
      <c r="ABU879" s="26"/>
      <c r="ABV879" s="26"/>
      <c r="ABW879" s="26"/>
      <c r="ABX879" s="26"/>
      <c r="ABY879" s="26"/>
      <c r="ABZ879" s="26"/>
      <c r="ACA879" s="26"/>
      <c r="ACB879" s="26"/>
      <c r="ACC879" s="26"/>
      <c r="ACD879" s="26"/>
      <c r="ACE879" s="26"/>
      <c r="ACF879" s="26"/>
      <c r="ACG879" s="26"/>
      <c r="ACH879" s="26"/>
      <c r="ACI879" s="26"/>
      <c r="ACJ879" s="26"/>
      <c r="ACK879" s="26"/>
      <c r="ACL879" s="26"/>
      <c r="ACM879" s="26"/>
      <c r="ACN879" s="26"/>
      <c r="ACO879" s="26"/>
      <c r="ACP879" s="26"/>
      <c r="ACQ879" s="26"/>
      <c r="ACR879" s="26"/>
      <c r="ACS879" s="26"/>
      <c r="ACT879" s="26"/>
      <c r="ACU879" s="26"/>
      <c r="ACV879" s="26"/>
      <c r="ACW879" s="26"/>
      <c r="ACX879" s="26"/>
      <c r="ACY879" s="26"/>
      <c r="ACZ879" s="26"/>
      <c r="ADA879" s="26"/>
      <c r="ADB879" s="26"/>
      <c r="ADC879" s="26"/>
      <c r="ADD879" s="26"/>
      <c r="ADE879" s="26"/>
      <c r="ADF879" s="26"/>
      <c r="ADG879" s="26"/>
      <c r="ADH879" s="26"/>
      <c r="ADI879" s="26"/>
      <c r="ADJ879" s="26"/>
      <c r="ADK879" s="26"/>
      <c r="ADL879" s="26"/>
      <c r="ADM879" s="26"/>
      <c r="ADN879" s="26"/>
      <c r="ADO879" s="26"/>
      <c r="ADP879" s="26"/>
      <c r="ADQ879" s="26"/>
      <c r="ADR879" s="26"/>
      <c r="ADS879" s="26"/>
      <c r="ADT879" s="26"/>
      <c r="ADU879" s="26"/>
      <c r="ADV879" s="26"/>
      <c r="ADW879" s="26"/>
      <c r="ADX879" s="26"/>
      <c r="ADY879" s="26"/>
      <c r="ADZ879" s="26"/>
      <c r="AEA879" s="26"/>
      <c r="AEB879" s="26"/>
      <c r="AEC879" s="26"/>
      <c r="AED879" s="26"/>
      <c r="AEE879" s="26"/>
      <c r="AEF879" s="26"/>
      <c r="AEG879" s="26"/>
      <c r="AEH879" s="26"/>
      <c r="AEI879" s="26"/>
      <c r="AEJ879" s="26"/>
      <c r="AEK879" s="26"/>
      <c r="AEL879" s="26"/>
      <c r="AEM879" s="26"/>
      <c r="AEN879" s="26"/>
      <c r="AEO879" s="26"/>
      <c r="AEP879" s="26"/>
      <c r="AEQ879" s="26"/>
      <c r="AER879" s="26"/>
      <c r="AES879" s="26"/>
      <c r="AET879" s="26"/>
      <c r="AEU879" s="26"/>
      <c r="AEV879" s="26"/>
      <c r="AEW879" s="26"/>
      <c r="AEX879" s="26"/>
      <c r="AEY879" s="26"/>
      <c r="AEZ879" s="26"/>
      <c r="AFA879" s="26"/>
      <c r="AFB879" s="26"/>
      <c r="AFC879" s="26"/>
      <c r="AFD879" s="26"/>
      <c r="AFE879" s="26"/>
      <c r="AFF879" s="26"/>
      <c r="AFG879" s="26"/>
      <c r="AFH879" s="26"/>
      <c r="AFI879" s="26"/>
      <c r="AFJ879" s="26"/>
      <c r="AFK879" s="26"/>
      <c r="AFL879" s="26"/>
      <c r="AFM879" s="26"/>
      <c r="AFN879" s="26"/>
      <c r="AFO879" s="26"/>
      <c r="AFP879" s="26"/>
      <c r="AFQ879" s="26"/>
      <c r="AFR879" s="26"/>
      <c r="AFS879" s="26"/>
      <c r="AFT879" s="26"/>
      <c r="AFU879" s="26"/>
      <c r="AFV879" s="26"/>
      <c r="AFW879" s="26"/>
      <c r="AFX879" s="26"/>
      <c r="AFY879" s="26"/>
      <c r="AFZ879" s="26"/>
      <c r="AGA879" s="26"/>
      <c r="AGB879" s="26"/>
      <c r="AGC879" s="26"/>
      <c r="AGD879" s="26"/>
      <c r="AGE879" s="26"/>
      <c r="AGF879" s="26"/>
      <c r="AGG879" s="26"/>
      <c r="AGH879" s="26"/>
      <c r="AGI879" s="26"/>
      <c r="AGJ879" s="26"/>
      <c r="AGK879" s="26"/>
      <c r="AGL879" s="26"/>
      <c r="AGM879" s="26"/>
      <c r="AGN879" s="26"/>
      <c r="AGO879" s="26"/>
    </row>
    <row r="880" spans="371:873" x14ac:dyDescent="0.25">
      <c r="NG880" s="26"/>
      <c r="NH880" s="26"/>
      <c r="NI880" s="26"/>
      <c r="NJ880" s="26"/>
      <c r="NK880" s="26"/>
      <c r="NL880" s="26"/>
      <c r="NM880" s="26"/>
      <c r="NN880" s="26"/>
      <c r="NO880" s="26"/>
      <c r="NP880" s="26"/>
      <c r="NQ880" s="26"/>
      <c r="NR880" s="26"/>
      <c r="NS880" s="26"/>
      <c r="NT880" s="26"/>
      <c r="NU880" s="26"/>
      <c r="NV880" s="26"/>
      <c r="NW880" s="26"/>
      <c r="NX880" s="26"/>
      <c r="NY880" s="26"/>
      <c r="NZ880" s="26"/>
      <c r="OA880" s="26"/>
      <c r="OB880" s="26"/>
      <c r="OC880" s="26"/>
      <c r="OD880" s="26"/>
      <c r="OE880" s="26"/>
      <c r="OF880" s="26"/>
      <c r="OG880" s="26"/>
      <c r="OH880" s="26"/>
      <c r="OI880" s="26"/>
      <c r="OJ880" s="26"/>
      <c r="OK880" s="26"/>
      <c r="OL880" s="26"/>
      <c r="OM880" s="26"/>
      <c r="ON880" s="26"/>
      <c r="OO880" s="26"/>
      <c r="OP880" s="26"/>
      <c r="OQ880" s="26"/>
      <c r="OR880" s="26"/>
      <c r="OS880" s="26"/>
      <c r="OT880" s="26"/>
      <c r="OU880" s="26"/>
      <c r="OV880" s="26"/>
      <c r="OW880" s="26"/>
      <c r="OX880" s="26"/>
      <c r="OY880" s="26"/>
      <c r="OZ880" s="26"/>
      <c r="PA880" s="26"/>
      <c r="PB880" s="26"/>
      <c r="PC880" s="26"/>
      <c r="PD880" s="26"/>
      <c r="PE880" s="26"/>
      <c r="PF880" s="26"/>
      <c r="PG880" s="26"/>
      <c r="PH880" s="26"/>
      <c r="PI880" s="26"/>
      <c r="PJ880" s="26"/>
      <c r="PK880" s="26"/>
      <c r="PL880" s="26"/>
      <c r="PM880" s="26"/>
      <c r="PN880" s="26"/>
      <c r="PO880" s="26"/>
      <c r="PP880" s="26"/>
      <c r="PQ880" s="26"/>
      <c r="PR880" s="26"/>
      <c r="PS880" s="26"/>
      <c r="PT880" s="26"/>
      <c r="PU880" s="26"/>
      <c r="PV880" s="26"/>
      <c r="PW880" s="26"/>
      <c r="PX880" s="26"/>
      <c r="PY880" s="26"/>
      <c r="PZ880" s="26"/>
      <c r="QA880" s="26"/>
      <c r="QB880" s="26"/>
      <c r="QC880" s="26"/>
      <c r="QD880" s="26"/>
      <c r="QE880" s="26"/>
      <c r="QF880" s="26"/>
      <c r="QG880" s="26"/>
      <c r="QH880" s="26"/>
      <c r="QI880" s="26"/>
      <c r="QJ880" s="26"/>
      <c r="QK880" s="26"/>
      <c r="QL880" s="26"/>
      <c r="QM880" s="26"/>
      <c r="QN880" s="26"/>
      <c r="QO880" s="26"/>
      <c r="QP880" s="26"/>
      <c r="QQ880" s="26"/>
      <c r="QR880" s="26"/>
      <c r="QS880" s="26"/>
      <c r="QT880" s="26"/>
      <c r="QU880" s="26"/>
      <c r="QV880" s="26"/>
      <c r="QW880" s="26"/>
      <c r="QX880" s="26"/>
      <c r="QY880" s="26"/>
      <c r="QZ880" s="26"/>
      <c r="RA880" s="26"/>
      <c r="RB880" s="26"/>
      <c r="RC880" s="26"/>
      <c r="RD880" s="26"/>
      <c r="RE880" s="26"/>
      <c r="RF880" s="26"/>
      <c r="RG880" s="26"/>
      <c r="RH880" s="26"/>
      <c r="RI880" s="26"/>
      <c r="RJ880" s="26"/>
      <c r="RK880" s="26"/>
      <c r="RL880" s="26"/>
      <c r="RM880" s="26"/>
      <c r="RN880" s="26"/>
      <c r="RO880" s="26"/>
      <c r="RP880" s="26"/>
      <c r="RQ880" s="26"/>
      <c r="RR880" s="26"/>
      <c r="RS880" s="26"/>
      <c r="RT880" s="26"/>
      <c r="RU880" s="26"/>
      <c r="RV880" s="26"/>
      <c r="RW880" s="26"/>
      <c r="RX880" s="26"/>
      <c r="RY880" s="26"/>
      <c r="RZ880" s="26"/>
      <c r="SA880" s="26"/>
      <c r="SB880" s="26"/>
      <c r="SC880" s="26"/>
      <c r="SD880" s="26"/>
      <c r="SE880" s="26"/>
      <c r="SF880" s="26"/>
      <c r="SG880" s="26"/>
      <c r="SH880" s="26"/>
      <c r="SI880" s="26"/>
      <c r="SJ880" s="26"/>
      <c r="SK880" s="26"/>
      <c r="SL880" s="26"/>
      <c r="SM880" s="26"/>
      <c r="SN880" s="26"/>
      <c r="SO880" s="26"/>
      <c r="SP880" s="26"/>
      <c r="AAV880" s="26"/>
      <c r="AAW880" s="26"/>
      <c r="AAX880" s="26"/>
      <c r="AAY880" s="26"/>
      <c r="AAZ880" s="26"/>
      <c r="ABA880" s="26"/>
      <c r="ABB880" s="26"/>
      <c r="ABC880" s="26"/>
      <c r="ABD880" s="26"/>
      <c r="ABE880" s="26"/>
      <c r="ABF880" s="26"/>
      <c r="ABG880" s="26"/>
      <c r="ABH880" s="26"/>
      <c r="ABI880" s="26"/>
      <c r="ABJ880" s="26"/>
      <c r="ABK880" s="26"/>
      <c r="ABL880" s="26"/>
      <c r="ABM880" s="26"/>
      <c r="ABN880" s="26"/>
      <c r="ABO880" s="26"/>
      <c r="ABP880" s="26"/>
      <c r="ABQ880" s="26"/>
      <c r="ABR880" s="26"/>
      <c r="ABS880" s="26"/>
      <c r="ABT880" s="26"/>
      <c r="ABU880" s="26"/>
      <c r="ABV880" s="26"/>
      <c r="ABW880" s="26"/>
      <c r="ABX880" s="26"/>
      <c r="ABY880" s="26"/>
      <c r="ABZ880" s="26"/>
      <c r="ACA880" s="26"/>
      <c r="ACB880" s="26"/>
      <c r="ACC880" s="26"/>
      <c r="ACD880" s="26"/>
      <c r="ACE880" s="26"/>
      <c r="ACF880" s="26"/>
      <c r="ACG880" s="26"/>
      <c r="ACH880" s="26"/>
      <c r="ACI880" s="26"/>
      <c r="ACJ880" s="26"/>
      <c r="ACK880" s="26"/>
      <c r="ACL880" s="26"/>
      <c r="ACM880" s="26"/>
      <c r="ACN880" s="26"/>
      <c r="ACO880" s="26"/>
      <c r="ACP880" s="26"/>
      <c r="ACQ880" s="26"/>
      <c r="ACR880" s="26"/>
      <c r="ACS880" s="26"/>
      <c r="ACT880" s="26"/>
      <c r="ACU880" s="26"/>
      <c r="ACV880" s="26"/>
      <c r="ACW880" s="26"/>
      <c r="ACX880" s="26"/>
      <c r="ACY880" s="26"/>
      <c r="ACZ880" s="26"/>
      <c r="ADA880" s="26"/>
      <c r="ADB880" s="26"/>
      <c r="ADC880" s="26"/>
      <c r="ADD880" s="26"/>
      <c r="ADE880" s="26"/>
      <c r="ADF880" s="26"/>
      <c r="ADG880" s="26"/>
      <c r="ADH880" s="26"/>
      <c r="ADI880" s="26"/>
      <c r="ADJ880" s="26"/>
      <c r="ADK880" s="26"/>
      <c r="ADL880" s="26"/>
      <c r="ADM880" s="26"/>
      <c r="ADN880" s="26"/>
      <c r="ADO880" s="26"/>
      <c r="ADP880" s="26"/>
      <c r="ADQ880" s="26"/>
      <c r="ADR880" s="26"/>
      <c r="ADS880" s="26"/>
      <c r="ADT880" s="26"/>
      <c r="ADU880" s="26"/>
      <c r="ADV880" s="26"/>
      <c r="ADW880" s="26"/>
      <c r="ADX880" s="26"/>
      <c r="ADY880" s="26"/>
      <c r="ADZ880" s="26"/>
      <c r="AEA880" s="26"/>
      <c r="AEB880" s="26"/>
      <c r="AEC880" s="26"/>
      <c r="AED880" s="26"/>
      <c r="AEE880" s="26"/>
      <c r="AEF880" s="26"/>
      <c r="AEG880" s="26"/>
      <c r="AEH880" s="26"/>
      <c r="AEI880" s="26"/>
      <c r="AEJ880" s="26"/>
      <c r="AEK880" s="26"/>
      <c r="AEL880" s="26"/>
      <c r="AEM880" s="26"/>
      <c r="AEN880" s="26"/>
      <c r="AEO880" s="26"/>
      <c r="AEP880" s="26"/>
      <c r="AEQ880" s="26"/>
      <c r="AER880" s="26"/>
      <c r="AES880" s="26"/>
      <c r="AET880" s="26"/>
      <c r="AEU880" s="26"/>
      <c r="AEV880" s="26"/>
      <c r="AEW880" s="26"/>
      <c r="AEX880" s="26"/>
      <c r="AEY880" s="26"/>
      <c r="AEZ880" s="26"/>
      <c r="AFA880" s="26"/>
      <c r="AFB880" s="26"/>
      <c r="AFC880" s="26"/>
      <c r="AFD880" s="26"/>
      <c r="AFE880" s="26"/>
      <c r="AFF880" s="26"/>
      <c r="AFG880" s="26"/>
      <c r="AFH880" s="26"/>
      <c r="AFI880" s="26"/>
      <c r="AFJ880" s="26"/>
      <c r="AFK880" s="26"/>
      <c r="AFL880" s="26"/>
      <c r="AFM880" s="26"/>
      <c r="AFN880" s="26"/>
      <c r="AFO880" s="26"/>
      <c r="AFP880" s="26"/>
      <c r="AFQ880" s="26"/>
      <c r="AFR880" s="26"/>
      <c r="AFS880" s="26"/>
      <c r="AFT880" s="26"/>
      <c r="AFU880" s="26"/>
      <c r="AFV880" s="26"/>
      <c r="AFW880" s="26"/>
      <c r="AFX880" s="26"/>
      <c r="AFY880" s="26"/>
      <c r="AFZ880" s="26"/>
      <c r="AGA880" s="26"/>
      <c r="AGB880" s="26"/>
      <c r="AGC880" s="26"/>
      <c r="AGD880" s="26"/>
      <c r="AGE880" s="26"/>
      <c r="AGF880" s="26"/>
      <c r="AGG880" s="26"/>
      <c r="AGH880" s="26"/>
      <c r="AGI880" s="26"/>
      <c r="AGJ880" s="26"/>
      <c r="AGK880" s="26"/>
      <c r="AGL880" s="26"/>
      <c r="AGM880" s="26"/>
      <c r="AGN880" s="26"/>
      <c r="AGO880" s="26"/>
    </row>
    <row r="881" spans="371:873" x14ac:dyDescent="0.25">
      <c r="NG881" s="26"/>
      <c r="NH881" s="26"/>
      <c r="NI881" s="26"/>
      <c r="NJ881" s="26"/>
      <c r="NK881" s="26"/>
      <c r="NL881" s="26"/>
      <c r="NM881" s="26"/>
      <c r="NN881" s="26"/>
      <c r="NO881" s="26"/>
      <c r="NP881" s="26"/>
      <c r="NQ881" s="26"/>
      <c r="NR881" s="26"/>
      <c r="NS881" s="26"/>
      <c r="NT881" s="26"/>
      <c r="NU881" s="26"/>
      <c r="NV881" s="26"/>
      <c r="NW881" s="26"/>
      <c r="NX881" s="26"/>
      <c r="NY881" s="26"/>
      <c r="NZ881" s="26"/>
      <c r="OA881" s="26"/>
      <c r="OB881" s="26"/>
      <c r="OC881" s="26"/>
      <c r="OD881" s="26"/>
      <c r="OE881" s="26"/>
      <c r="OF881" s="26"/>
      <c r="OG881" s="26"/>
      <c r="OH881" s="26"/>
      <c r="OI881" s="26"/>
      <c r="OJ881" s="26"/>
      <c r="OK881" s="26"/>
      <c r="OL881" s="26"/>
      <c r="OM881" s="26"/>
      <c r="ON881" s="26"/>
      <c r="OO881" s="26"/>
      <c r="OP881" s="26"/>
      <c r="OQ881" s="26"/>
      <c r="OR881" s="26"/>
      <c r="OS881" s="26"/>
      <c r="OT881" s="26"/>
      <c r="OU881" s="26"/>
      <c r="OV881" s="26"/>
      <c r="OW881" s="26"/>
      <c r="OX881" s="26"/>
      <c r="OY881" s="26"/>
      <c r="OZ881" s="26"/>
      <c r="PA881" s="26"/>
      <c r="PB881" s="26"/>
      <c r="PC881" s="26"/>
      <c r="PD881" s="26"/>
      <c r="PE881" s="26"/>
      <c r="PF881" s="26"/>
      <c r="PG881" s="26"/>
      <c r="PH881" s="26"/>
      <c r="PI881" s="26"/>
      <c r="PJ881" s="26"/>
      <c r="PK881" s="26"/>
      <c r="PL881" s="26"/>
      <c r="PM881" s="26"/>
      <c r="PN881" s="26"/>
      <c r="PO881" s="26"/>
      <c r="PP881" s="26"/>
      <c r="PQ881" s="26"/>
      <c r="PR881" s="26"/>
      <c r="PS881" s="26"/>
      <c r="PT881" s="26"/>
      <c r="PU881" s="26"/>
      <c r="PV881" s="26"/>
      <c r="PW881" s="26"/>
      <c r="PX881" s="26"/>
      <c r="PY881" s="26"/>
      <c r="PZ881" s="26"/>
      <c r="QA881" s="26"/>
      <c r="QB881" s="26"/>
      <c r="QC881" s="26"/>
      <c r="QD881" s="26"/>
      <c r="QE881" s="26"/>
      <c r="QF881" s="26"/>
      <c r="QG881" s="26"/>
      <c r="QH881" s="26"/>
      <c r="QI881" s="26"/>
      <c r="QJ881" s="26"/>
      <c r="QK881" s="26"/>
      <c r="QL881" s="26"/>
      <c r="QM881" s="26"/>
      <c r="QN881" s="26"/>
      <c r="QO881" s="26"/>
      <c r="QP881" s="26"/>
      <c r="QQ881" s="26"/>
      <c r="QR881" s="26"/>
      <c r="QS881" s="26"/>
      <c r="QT881" s="26"/>
      <c r="QU881" s="26"/>
      <c r="QV881" s="26"/>
      <c r="QW881" s="26"/>
      <c r="QX881" s="26"/>
      <c r="QY881" s="26"/>
      <c r="QZ881" s="26"/>
      <c r="RA881" s="26"/>
      <c r="RB881" s="26"/>
      <c r="RC881" s="26"/>
      <c r="RD881" s="26"/>
      <c r="RE881" s="26"/>
      <c r="RF881" s="26"/>
      <c r="RG881" s="26"/>
      <c r="RH881" s="26"/>
      <c r="RI881" s="26"/>
      <c r="RJ881" s="26"/>
      <c r="RK881" s="26"/>
      <c r="RL881" s="26"/>
      <c r="RM881" s="26"/>
      <c r="RN881" s="26"/>
      <c r="RO881" s="26"/>
      <c r="RP881" s="26"/>
      <c r="RQ881" s="26"/>
      <c r="RR881" s="26"/>
      <c r="RS881" s="26"/>
      <c r="RT881" s="26"/>
      <c r="RU881" s="26"/>
      <c r="RV881" s="26"/>
      <c r="RW881" s="26"/>
      <c r="RX881" s="26"/>
      <c r="RY881" s="26"/>
      <c r="RZ881" s="26"/>
      <c r="SA881" s="26"/>
      <c r="SB881" s="26"/>
      <c r="SC881" s="26"/>
      <c r="SD881" s="26"/>
      <c r="SE881" s="26"/>
      <c r="SF881" s="26"/>
      <c r="SG881" s="26"/>
      <c r="SH881" s="26"/>
      <c r="SI881" s="26"/>
      <c r="SJ881" s="26"/>
      <c r="SK881" s="26"/>
      <c r="SL881" s="26"/>
      <c r="SM881" s="26"/>
      <c r="SN881" s="26"/>
      <c r="SO881" s="26"/>
      <c r="SP881" s="26"/>
      <c r="AAV881" s="26"/>
      <c r="AAW881" s="26"/>
      <c r="AAX881" s="26"/>
      <c r="AAY881" s="26"/>
      <c r="AAZ881" s="26"/>
      <c r="ABA881" s="26"/>
      <c r="ABB881" s="26"/>
      <c r="ABC881" s="26"/>
      <c r="ABD881" s="26"/>
      <c r="ABE881" s="26"/>
      <c r="ABF881" s="26"/>
      <c r="ABG881" s="26"/>
      <c r="ABH881" s="26"/>
      <c r="ABI881" s="26"/>
      <c r="ABJ881" s="26"/>
      <c r="ABK881" s="26"/>
      <c r="ABL881" s="26"/>
      <c r="ABM881" s="26"/>
      <c r="ABN881" s="26"/>
      <c r="ABO881" s="26"/>
      <c r="ABP881" s="26"/>
      <c r="ABQ881" s="26"/>
      <c r="ABR881" s="26"/>
      <c r="ABS881" s="26"/>
      <c r="ABT881" s="26"/>
      <c r="ABU881" s="26"/>
      <c r="ABV881" s="26"/>
      <c r="ABW881" s="26"/>
      <c r="ABX881" s="26"/>
      <c r="ABY881" s="26"/>
      <c r="ABZ881" s="26"/>
      <c r="ACA881" s="26"/>
      <c r="ACB881" s="26"/>
      <c r="ACC881" s="26"/>
      <c r="ACD881" s="26"/>
      <c r="ACE881" s="26"/>
      <c r="ACF881" s="26"/>
      <c r="ACG881" s="26"/>
      <c r="ACH881" s="26"/>
      <c r="ACI881" s="26"/>
      <c r="ACJ881" s="26"/>
      <c r="ACK881" s="26"/>
      <c r="ACL881" s="26"/>
      <c r="ACM881" s="26"/>
      <c r="ACN881" s="26"/>
      <c r="ACO881" s="26"/>
      <c r="ACP881" s="26"/>
      <c r="ACQ881" s="26"/>
      <c r="ACR881" s="26"/>
      <c r="ACS881" s="26"/>
      <c r="ACT881" s="26"/>
      <c r="ACU881" s="26"/>
      <c r="ACV881" s="26"/>
      <c r="ACW881" s="26"/>
      <c r="ACX881" s="26"/>
      <c r="ACY881" s="26"/>
      <c r="ACZ881" s="26"/>
      <c r="ADA881" s="26"/>
      <c r="ADB881" s="26"/>
      <c r="ADC881" s="26"/>
      <c r="ADD881" s="26"/>
      <c r="ADE881" s="26"/>
      <c r="ADF881" s="26"/>
      <c r="ADG881" s="26"/>
      <c r="ADH881" s="26"/>
      <c r="ADI881" s="26"/>
      <c r="ADJ881" s="26"/>
      <c r="ADK881" s="26"/>
      <c r="ADL881" s="26"/>
      <c r="ADM881" s="26"/>
      <c r="ADN881" s="26"/>
      <c r="ADO881" s="26"/>
      <c r="ADP881" s="26"/>
      <c r="ADQ881" s="26"/>
      <c r="ADR881" s="26"/>
      <c r="ADS881" s="26"/>
      <c r="ADT881" s="26"/>
      <c r="ADU881" s="26"/>
      <c r="ADV881" s="26"/>
      <c r="ADW881" s="26"/>
      <c r="ADX881" s="26"/>
      <c r="ADY881" s="26"/>
      <c r="ADZ881" s="26"/>
      <c r="AEA881" s="26"/>
      <c r="AEB881" s="26"/>
      <c r="AEC881" s="26"/>
      <c r="AED881" s="26"/>
      <c r="AEE881" s="26"/>
      <c r="AEF881" s="26"/>
      <c r="AEG881" s="26"/>
      <c r="AEH881" s="26"/>
      <c r="AEI881" s="26"/>
      <c r="AEJ881" s="26"/>
      <c r="AEK881" s="26"/>
      <c r="AEL881" s="26"/>
      <c r="AEM881" s="26"/>
      <c r="AEN881" s="26"/>
      <c r="AEO881" s="26"/>
      <c r="AEP881" s="26"/>
      <c r="AEQ881" s="26"/>
      <c r="AER881" s="26"/>
      <c r="AES881" s="26"/>
      <c r="AET881" s="26"/>
      <c r="AEU881" s="26"/>
      <c r="AEV881" s="26"/>
      <c r="AEW881" s="26"/>
      <c r="AEX881" s="26"/>
      <c r="AEY881" s="26"/>
      <c r="AEZ881" s="26"/>
      <c r="AFA881" s="26"/>
      <c r="AFB881" s="26"/>
      <c r="AFC881" s="26"/>
      <c r="AFD881" s="26"/>
      <c r="AFE881" s="26"/>
      <c r="AFF881" s="26"/>
      <c r="AFG881" s="26"/>
      <c r="AFH881" s="26"/>
      <c r="AFI881" s="26"/>
      <c r="AFJ881" s="26"/>
      <c r="AFK881" s="26"/>
      <c r="AFL881" s="26"/>
      <c r="AFM881" s="26"/>
      <c r="AFN881" s="26"/>
      <c r="AFO881" s="26"/>
      <c r="AFP881" s="26"/>
      <c r="AFQ881" s="26"/>
      <c r="AFR881" s="26"/>
      <c r="AFS881" s="26"/>
      <c r="AFT881" s="26"/>
      <c r="AFU881" s="26"/>
      <c r="AFV881" s="26"/>
      <c r="AFW881" s="26"/>
      <c r="AFX881" s="26"/>
      <c r="AFY881" s="26"/>
      <c r="AFZ881" s="26"/>
      <c r="AGA881" s="26"/>
      <c r="AGB881" s="26"/>
      <c r="AGC881" s="26"/>
      <c r="AGD881" s="26"/>
      <c r="AGE881" s="26"/>
      <c r="AGF881" s="26"/>
      <c r="AGG881" s="26"/>
      <c r="AGH881" s="26"/>
      <c r="AGI881" s="26"/>
      <c r="AGJ881" s="26"/>
      <c r="AGK881" s="26"/>
      <c r="AGL881" s="26"/>
      <c r="AGM881" s="26"/>
      <c r="AGN881" s="26"/>
      <c r="AGO881" s="26"/>
    </row>
    <row r="882" spans="371:873" x14ac:dyDescent="0.25">
      <c r="NG882" s="26"/>
      <c r="NH882" s="26"/>
      <c r="NI882" s="26"/>
      <c r="NJ882" s="26"/>
      <c r="NK882" s="26"/>
      <c r="NL882" s="26"/>
      <c r="NM882" s="26"/>
      <c r="NN882" s="26"/>
      <c r="NO882" s="26"/>
      <c r="NP882" s="26"/>
      <c r="NQ882" s="26"/>
      <c r="NR882" s="26"/>
      <c r="NS882" s="26"/>
      <c r="NT882" s="26"/>
      <c r="NU882" s="26"/>
      <c r="NV882" s="26"/>
      <c r="NW882" s="26"/>
      <c r="NX882" s="26"/>
      <c r="NY882" s="26"/>
      <c r="NZ882" s="26"/>
      <c r="OA882" s="26"/>
      <c r="OB882" s="26"/>
      <c r="OC882" s="26"/>
      <c r="OD882" s="26"/>
      <c r="OE882" s="26"/>
      <c r="OF882" s="26"/>
      <c r="OG882" s="26"/>
      <c r="OH882" s="26"/>
      <c r="OI882" s="26"/>
      <c r="OJ882" s="26"/>
      <c r="OK882" s="26"/>
      <c r="OL882" s="26"/>
      <c r="OM882" s="26"/>
      <c r="ON882" s="26"/>
      <c r="OO882" s="26"/>
      <c r="OP882" s="26"/>
      <c r="OQ882" s="26"/>
      <c r="OR882" s="26"/>
      <c r="OS882" s="26"/>
      <c r="OT882" s="26"/>
      <c r="OU882" s="26"/>
      <c r="OV882" s="26"/>
      <c r="OW882" s="26"/>
      <c r="OX882" s="26"/>
      <c r="OY882" s="26"/>
      <c r="OZ882" s="26"/>
      <c r="PA882" s="26"/>
      <c r="PB882" s="26"/>
      <c r="PC882" s="26"/>
      <c r="PD882" s="26"/>
      <c r="PE882" s="26"/>
      <c r="PF882" s="26"/>
      <c r="PG882" s="26"/>
      <c r="PH882" s="26"/>
      <c r="PI882" s="26"/>
      <c r="PJ882" s="26"/>
      <c r="PK882" s="26"/>
      <c r="PL882" s="26"/>
      <c r="PM882" s="26"/>
      <c r="PN882" s="26"/>
      <c r="PO882" s="26"/>
      <c r="PP882" s="26"/>
      <c r="PQ882" s="26"/>
      <c r="PR882" s="26"/>
      <c r="PS882" s="26"/>
      <c r="PT882" s="26"/>
      <c r="PU882" s="26"/>
      <c r="PV882" s="26"/>
      <c r="PW882" s="26"/>
      <c r="PX882" s="26"/>
      <c r="PY882" s="26"/>
      <c r="PZ882" s="26"/>
      <c r="QA882" s="26"/>
      <c r="QB882" s="26"/>
      <c r="QC882" s="26"/>
      <c r="QD882" s="26"/>
      <c r="QE882" s="26"/>
      <c r="QF882" s="26"/>
      <c r="QG882" s="26"/>
      <c r="QH882" s="26"/>
      <c r="QI882" s="26"/>
      <c r="QJ882" s="26"/>
      <c r="QK882" s="26"/>
      <c r="QL882" s="26"/>
      <c r="QM882" s="26"/>
      <c r="QN882" s="26"/>
      <c r="QO882" s="26"/>
      <c r="QP882" s="26"/>
      <c r="QQ882" s="26"/>
      <c r="QR882" s="26"/>
      <c r="QS882" s="26"/>
      <c r="QT882" s="26"/>
      <c r="QU882" s="26"/>
      <c r="QV882" s="26"/>
      <c r="QW882" s="26"/>
      <c r="QX882" s="26"/>
      <c r="QY882" s="26"/>
      <c r="QZ882" s="26"/>
      <c r="RA882" s="26"/>
      <c r="RB882" s="26"/>
      <c r="RC882" s="26"/>
      <c r="RD882" s="26"/>
      <c r="RE882" s="26"/>
      <c r="RF882" s="26"/>
      <c r="RG882" s="26"/>
      <c r="RH882" s="26"/>
      <c r="RI882" s="26"/>
      <c r="RJ882" s="26"/>
      <c r="RK882" s="26"/>
      <c r="RL882" s="26"/>
      <c r="RM882" s="26"/>
      <c r="RN882" s="26"/>
      <c r="RO882" s="26"/>
      <c r="RP882" s="26"/>
      <c r="RQ882" s="26"/>
      <c r="RR882" s="26"/>
      <c r="RS882" s="26"/>
      <c r="RT882" s="26"/>
      <c r="RU882" s="26"/>
      <c r="RV882" s="26"/>
      <c r="RW882" s="26"/>
      <c r="RX882" s="26"/>
      <c r="RY882" s="26"/>
      <c r="RZ882" s="26"/>
      <c r="SA882" s="26"/>
      <c r="SB882" s="26"/>
      <c r="SC882" s="26"/>
      <c r="SD882" s="26"/>
      <c r="SE882" s="26"/>
      <c r="SF882" s="26"/>
      <c r="SG882" s="26"/>
      <c r="SH882" s="26"/>
      <c r="SI882" s="26"/>
      <c r="SJ882" s="26"/>
      <c r="SK882" s="26"/>
      <c r="SL882" s="26"/>
      <c r="SM882" s="26"/>
      <c r="SN882" s="26"/>
      <c r="SO882" s="26"/>
      <c r="SP882" s="26"/>
      <c r="AAV882" s="26"/>
      <c r="AAW882" s="26"/>
      <c r="AAX882" s="26"/>
      <c r="AAY882" s="26"/>
      <c r="AAZ882" s="26"/>
      <c r="ABA882" s="26"/>
      <c r="ABB882" s="26"/>
      <c r="ABC882" s="26"/>
      <c r="ABD882" s="26"/>
      <c r="ABE882" s="26"/>
      <c r="ABF882" s="26"/>
      <c r="ABG882" s="26"/>
      <c r="ABH882" s="26"/>
      <c r="ABI882" s="26"/>
      <c r="ABJ882" s="26"/>
      <c r="ABK882" s="26"/>
      <c r="ABL882" s="26"/>
      <c r="ABM882" s="26"/>
      <c r="ABN882" s="26"/>
      <c r="ABO882" s="26"/>
      <c r="ABP882" s="26"/>
      <c r="ABQ882" s="26"/>
      <c r="ABR882" s="26"/>
      <c r="ABS882" s="26"/>
      <c r="ABT882" s="26"/>
      <c r="ABU882" s="26"/>
      <c r="ABV882" s="26"/>
      <c r="ABW882" s="26"/>
      <c r="ABX882" s="26"/>
      <c r="ABY882" s="26"/>
      <c r="ABZ882" s="26"/>
      <c r="ACA882" s="26"/>
      <c r="ACB882" s="26"/>
      <c r="ACC882" s="26"/>
      <c r="ACD882" s="26"/>
      <c r="ACE882" s="26"/>
      <c r="ACF882" s="26"/>
      <c r="ACG882" s="26"/>
      <c r="ACH882" s="26"/>
      <c r="ACI882" s="26"/>
      <c r="ACJ882" s="26"/>
      <c r="ACK882" s="26"/>
      <c r="ACL882" s="26"/>
      <c r="ACM882" s="26"/>
      <c r="ACN882" s="26"/>
      <c r="ACO882" s="26"/>
      <c r="ACP882" s="26"/>
      <c r="ACQ882" s="26"/>
      <c r="ACR882" s="26"/>
      <c r="ACS882" s="26"/>
      <c r="ACT882" s="26"/>
      <c r="ACU882" s="26"/>
      <c r="ACV882" s="26"/>
      <c r="ACW882" s="26"/>
      <c r="ACX882" s="26"/>
      <c r="ACY882" s="26"/>
      <c r="ACZ882" s="26"/>
      <c r="ADA882" s="26"/>
      <c r="ADB882" s="26"/>
      <c r="ADC882" s="26"/>
      <c r="ADD882" s="26"/>
      <c r="ADE882" s="26"/>
      <c r="ADF882" s="26"/>
      <c r="ADG882" s="26"/>
      <c r="ADH882" s="26"/>
      <c r="ADI882" s="26"/>
      <c r="ADJ882" s="26"/>
      <c r="ADK882" s="26"/>
      <c r="ADL882" s="26"/>
      <c r="ADM882" s="26"/>
      <c r="ADN882" s="26"/>
      <c r="ADO882" s="26"/>
      <c r="ADP882" s="26"/>
      <c r="ADQ882" s="26"/>
      <c r="ADR882" s="26"/>
      <c r="ADS882" s="26"/>
      <c r="ADT882" s="26"/>
      <c r="ADU882" s="26"/>
      <c r="ADV882" s="26"/>
      <c r="ADW882" s="26"/>
      <c r="ADX882" s="26"/>
      <c r="ADY882" s="26"/>
      <c r="ADZ882" s="26"/>
      <c r="AEA882" s="26"/>
      <c r="AEB882" s="26"/>
      <c r="AEC882" s="26"/>
      <c r="AED882" s="26"/>
      <c r="AEE882" s="26"/>
      <c r="AEF882" s="26"/>
      <c r="AEG882" s="26"/>
      <c r="AEH882" s="26"/>
      <c r="AEI882" s="26"/>
      <c r="AEJ882" s="26"/>
      <c r="AEK882" s="26"/>
      <c r="AEL882" s="26"/>
      <c r="AEM882" s="26"/>
      <c r="AEN882" s="26"/>
      <c r="AEO882" s="26"/>
      <c r="AEP882" s="26"/>
      <c r="AEQ882" s="26"/>
      <c r="AER882" s="26"/>
      <c r="AES882" s="26"/>
      <c r="AET882" s="26"/>
      <c r="AEU882" s="26"/>
      <c r="AEV882" s="26"/>
      <c r="AEW882" s="26"/>
      <c r="AEX882" s="26"/>
      <c r="AEY882" s="26"/>
      <c r="AEZ882" s="26"/>
      <c r="AFA882" s="26"/>
      <c r="AFB882" s="26"/>
      <c r="AFC882" s="26"/>
      <c r="AFD882" s="26"/>
      <c r="AFE882" s="26"/>
      <c r="AFF882" s="26"/>
      <c r="AFG882" s="26"/>
      <c r="AFH882" s="26"/>
      <c r="AFI882" s="26"/>
      <c r="AFJ882" s="26"/>
      <c r="AFK882" s="26"/>
      <c r="AFL882" s="26"/>
      <c r="AFM882" s="26"/>
      <c r="AFN882" s="26"/>
      <c r="AFO882" s="26"/>
      <c r="AFP882" s="26"/>
      <c r="AFQ882" s="26"/>
      <c r="AFR882" s="26"/>
      <c r="AFS882" s="26"/>
      <c r="AFT882" s="26"/>
      <c r="AFU882" s="26"/>
      <c r="AFV882" s="26"/>
      <c r="AFW882" s="26"/>
      <c r="AFX882" s="26"/>
      <c r="AFY882" s="26"/>
      <c r="AFZ882" s="26"/>
      <c r="AGA882" s="26"/>
      <c r="AGB882" s="26"/>
      <c r="AGC882" s="26"/>
      <c r="AGD882" s="26"/>
      <c r="AGE882" s="26"/>
      <c r="AGF882" s="26"/>
      <c r="AGG882" s="26"/>
      <c r="AGH882" s="26"/>
      <c r="AGI882" s="26"/>
      <c r="AGJ882" s="26"/>
      <c r="AGK882" s="26"/>
      <c r="AGL882" s="26"/>
      <c r="AGM882" s="26"/>
      <c r="AGN882" s="26"/>
      <c r="AGO882" s="26"/>
    </row>
    <row r="883" spans="371:873" x14ac:dyDescent="0.25">
      <c r="NG883" s="26"/>
      <c r="NH883" s="26"/>
      <c r="NI883" s="26"/>
      <c r="NJ883" s="26"/>
      <c r="NK883" s="26"/>
      <c r="NL883" s="26"/>
      <c r="NM883" s="26"/>
      <c r="NN883" s="26"/>
      <c r="NO883" s="26"/>
      <c r="NP883" s="26"/>
      <c r="NQ883" s="26"/>
      <c r="NR883" s="26"/>
      <c r="NS883" s="26"/>
      <c r="NT883" s="26"/>
      <c r="NU883" s="26"/>
      <c r="NV883" s="26"/>
      <c r="NW883" s="26"/>
      <c r="NX883" s="26"/>
      <c r="NY883" s="26"/>
      <c r="NZ883" s="26"/>
      <c r="OA883" s="26"/>
      <c r="OB883" s="26"/>
      <c r="OC883" s="26"/>
      <c r="OD883" s="26"/>
      <c r="OE883" s="26"/>
      <c r="OF883" s="26"/>
      <c r="OG883" s="26"/>
      <c r="OH883" s="26"/>
      <c r="OI883" s="26"/>
      <c r="OJ883" s="26"/>
      <c r="OK883" s="26"/>
      <c r="OL883" s="26"/>
      <c r="OM883" s="26"/>
      <c r="ON883" s="26"/>
      <c r="OO883" s="26"/>
      <c r="OP883" s="26"/>
      <c r="OQ883" s="26"/>
      <c r="OR883" s="26"/>
      <c r="OS883" s="26"/>
      <c r="OT883" s="26"/>
      <c r="OU883" s="26"/>
      <c r="OV883" s="26"/>
      <c r="OW883" s="26"/>
      <c r="OX883" s="26"/>
      <c r="OY883" s="26"/>
      <c r="OZ883" s="26"/>
      <c r="PA883" s="26"/>
      <c r="PB883" s="26"/>
      <c r="PC883" s="26"/>
      <c r="PD883" s="26"/>
      <c r="PE883" s="26"/>
      <c r="PF883" s="26"/>
      <c r="PG883" s="26"/>
      <c r="PH883" s="26"/>
      <c r="PI883" s="26"/>
      <c r="PJ883" s="26"/>
      <c r="PK883" s="26"/>
      <c r="PL883" s="26"/>
      <c r="PM883" s="26"/>
      <c r="PN883" s="26"/>
      <c r="PO883" s="26"/>
      <c r="PP883" s="26"/>
      <c r="PQ883" s="26"/>
      <c r="PR883" s="26"/>
      <c r="PS883" s="26"/>
      <c r="PT883" s="26"/>
      <c r="PU883" s="26"/>
      <c r="PV883" s="26"/>
      <c r="PW883" s="26"/>
      <c r="PX883" s="26"/>
      <c r="PY883" s="26"/>
      <c r="PZ883" s="26"/>
      <c r="QA883" s="26"/>
      <c r="QB883" s="26"/>
      <c r="QC883" s="26"/>
      <c r="QD883" s="26"/>
      <c r="QE883" s="26"/>
      <c r="QF883" s="26"/>
      <c r="QG883" s="26"/>
      <c r="QH883" s="26"/>
      <c r="QI883" s="26"/>
      <c r="QJ883" s="26"/>
      <c r="QK883" s="26"/>
      <c r="QL883" s="26"/>
      <c r="QM883" s="26"/>
      <c r="QN883" s="26"/>
      <c r="QO883" s="26"/>
      <c r="QP883" s="26"/>
      <c r="QQ883" s="26"/>
      <c r="QR883" s="26"/>
      <c r="QS883" s="26"/>
      <c r="QT883" s="26"/>
      <c r="QU883" s="26"/>
      <c r="QV883" s="26"/>
      <c r="QW883" s="26"/>
      <c r="QX883" s="26"/>
      <c r="QY883" s="26"/>
      <c r="QZ883" s="26"/>
      <c r="RA883" s="26"/>
      <c r="RB883" s="26"/>
      <c r="RC883" s="26"/>
      <c r="RD883" s="26"/>
      <c r="RE883" s="26"/>
      <c r="RF883" s="26"/>
      <c r="RG883" s="26"/>
      <c r="RH883" s="26"/>
      <c r="RI883" s="26"/>
      <c r="RJ883" s="26"/>
      <c r="RK883" s="26"/>
      <c r="RL883" s="26"/>
      <c r="RM883" s="26"/>
      <c r="RN883" s="26"/>
      <c r="RO883" s="26"/>
      <c r="RP883" s="26"/>
      <c r="RQ883" s="26"/>
      <c r="RR883" s="26"/>
      <c r="RS883" s="26"/>
      <c r="RT883" s="26"/>
      <c r="RU883" s="26"/>
      <c r="RV883" s="26"/>
      <c r="RW883" s="26"/>
      <c r="RX883" s="26"/>
      <c r="RY883" s="26"/>
      <c r="RZ883" s="26"/>
      <c r="SA883" s="26"/>
      <c r="SB883" s="26"/>
      <c r="SC883" s="26"/>
      <c r="SD883" s="26"/>
      <c r="SE883" s="26"/>
      <c r="SF883" s="26"/>
      <c r="SG883" s="26"/>
      <c r="SH883" s="26"/>
      <c r="SI883" s="26"/>
      <c r="SJ883" s="26"/>
      <c r="SK883" s="26"/>
      <c r="SL883" s="26"/>
      <c r="SM883" s="26"/>
      <c r="SN883" s="26"/>
      <c r="SO883" s="26"/>
      <c r="SP883" s="26"/>
      <c r="AAV883" s="26"/>
      <c r="AAW883" s="26"/>
      <c r="AAX883" s="26"/>
      <c r="AAY883" s="26"/>
      <c r="AAZ883" s="26"/>
      <c r="ABA883" s="26"/>
      <c r="ABB883" s="26"/>
      <c r="ABC883" s="26"/>
      <c r="ABD883" s="26"/>
      <c r="ABE883" s="26"/>
      <c r="ABF883" s="26"/>
      <c r="ABG883" s="26"/>
      <c r="ABH883" s="26"/>
      <c r="ABI883" s="26"/>
      <c r="ABJ883" s="26"/>
      <c r="ABK883" s="26"/>
      <c r="ABL883" s="26"/>
      <c r="ABM883" s="26"/>
      <c r="ABN883" s="26"/>
      <c r="ABO883" s="26"/>
      <c r="ABP883" s="26"/>
      <c r="ABQ883" s="26"/>
      <c r="ABR883" s="26"/>
      <c r="ABS883" s="26"/>
      <c r="ABT883" s="26"/>
      <c r="ABU883" s="26"/>
      <c r="ABV883" s="26"/>
      <c r="ABW883" s="26"/>
      <c r="ABX883" s="26"/>
      <c r="ABY883" s="26"/>
      <c r="ABZ883" s="26"/>
      <c r="ACA883" s="26"/>
      <c r="ACB883" s="26"/>
      <c r="ACC883" s="26"/>
      <c r="ACD883" s="26"/>
      <c r="ACE883" s="26"/>
      <c r="ACF883" s="26"/>
      <c r="ACG883" s="26"/>
      <c r="ACH883" s="26"/>
      <c r="ACI883" s="26"/>
      <c r="ACJ883" s="26"/>
      <c r="ACK883" s="26"/>
      <c r="ACL883" s="26"/>
      <c r="ACM883" s="26"/>
      <c r="ACN883" s="26"/>
      <c r="ACO883" s="26"/>
      <c r="ACP883" s="26"/>
      <c r="ACQ883" s="26"/>
      <c r="ACR883" s="26"/>
      <c r="ACS883" s="26"/>
      <c r="ACT883" s="26"/>
      <c r="ACU883" s="26"/>
      <c r="ACV883" s="26"/>
      <c r="ACW883" s="26"/>
      <c r="ACX883" s="26"/>
      <c r="ACY883" s="26"/>
      <c r="ACZ883" s="26"/>
      <c r="ADA883" s="26"/>
      <c r="ADB883" s="26"/>
      <c r="ADC883" s="26"/>
      <c r="ADD883" s="26"/>
      <c r="ADE883" s="26"/>
      <c r="ADF883" s="26"/>
      <c r="ADG883" s="26"/>
      <c r="ADH883" s="26"/>
      <c r="ADI883" s="26"/>
      <c r="ADJ883" s="26"/>
      <c r="ADK883" s="26"/>
      <c r="ADL883" s="26"/>
      <c r="ADM883" s="26"/>
      <c r="ADN883" s="26"/>
      <c r="ADO883" s="26"/>
      <c r="ADP883" s="26"/>
      <c r="ADQ883" s="26"/>
      <c r="ADR883" s="26"/>
      <c r="ADS883" s="26"/>
      <c r="ADT883" s="26"/>
      <c r="ADU883" s="26"/>
      <c r="ADV883" s="26"/>
      <c r="ADW883" s="26"/>
      <c r="ADX883" s="26"/>
      <c r="ADY883" s="26"/>
      <c r="ADZ883" s="26"/>
      <c r="AEA883" s="26"/>
      <c r="AEB883" s="26"/>
      <c r="AEC883" s="26"/>
      <c r="AED883" s="26"/>
      <c r="AEE883" s="26"/>
      <c r="AEF883" s="26"/>
      <c r="AEG883" s="26"/>
      <c r="AEH883" s="26"/>
      <c r="AEI883" s="26"/>
      <c r="AEJ883" s="26"/>
      <c r="AEK883" s="26"/>
      <c r="AEL883" s="26"/>
      <c r="AEM883" s="26"/>
      <c r="AEN883" s="26"/>
      <c r="AEO883" s="26"/>
      <c r="AEP883" s="26"/>
      <c r="AEQ883" s="26"/>
      <c r="AER883" s="26"/>
      <c r="AES883" s="26"/>
      <c r="AET883" s="26"/>
      <c r="AEU883" s="26"/>
      <c r="AEV883" s="26"/>
      <c r="AEW883" s="26"/>
      <c r="AEX883" s="26"/>
      <c r="AEY883" s="26"/>
      <c r="AEZ883" s="26"/>
      <c r="AFA883" s="26"/>
      <c r="AFB883" s="26"/>
      <c r="AFC883" s="26"/>
      <c r="AFD883" s="26"/>
      <c r="AFE883" s="26"/>
      <c r="AFF883" s="26"/>
      <c r="AFG883" s="26"/>
      <c r="AFH883" s="26"/>
      <c r="AFI883" s="26"/>
      <c r="AFJ883" s="26"/>
      <c r="AFK883" s="26"/>
      <c r="AFL883" s="26"/>
      <c r="AFM883" s="26"/>
      <c r="AFN883" s="26"/>
      <c r="AFO883" s="26"/>
      <c r="AFP883" s="26"/>
      <c r="AFQ883" s="26"/>
      <c r="AFR883" s="26"/>
      <c r="AFS883" s="26"/>
      <c r="AFT883" s="26"/>
      <c r="AFU883" s="26"/>
      <c r="AFV883" s="26"/>
      <c r="AFW883" s="26"/>
      <c r="AFX883" s="26"/>
      <c r="AFY883" s="26"/>
      <c r="AFZ883" s="26"/>
      <c r="AGA883" s="26"/>
      <c r="AGB883" s="26"/>
      <c r="AGC883" s="26"/>
      <c r="AGD883" s="26"/>
      <c r="AGE883" s="26"/>
      <c r="AGF883" s="26"/>
      <c r="AGG883" s="26"/>
      <c r="AGH883" s="26"/>
      <c r="AGI883" s="26"/>
      <c r="AGJ883" s="26"/>
      <c r="AGK883" s="26"/>
      <c r="AGL883" s="26"/>
      <c r="AGM883" s="26"/>
      <c r="AGN883" s="26"/>
      <c r="AGO883" s="26"/>
    </row>
    <row r="884" spans="371:873" x14ac:dyDescent="0.25">
      <c r="NG884" s="26"/>
      <c r="NH884" s="26"/>
      <c r="NI884" s="26"/>
      <c r="NJ884" s="26"/>
      <c r="NK884" s="26"/>
      <c r="NL884" s="26"/>
      <c r="NM884" s="26"/>
      <c r="NN884" s="26"/>
      <c r="NO884" s="26"/>
      <c r="NP884" s="26"/>
      <c r="NQ884" s="26"/>
      <c r="NR884" s="26"/>
      <c r="NS884" s="26"/>
      <c r="NT884" s="26"/>
      <c r="NU884" s="26"/>
      <c r="NV884" s="26"/>
      <c r="NW884" s="26"/>
      <c r="NX884" s="26"/>
      <c r="NY884" s="26"/>
      <c r="NZ884" s="26"/>
      <c r="OA884" s="26"/>
      <c r="OB884" s="26"/>
      <c r="OC884" s="26"/>
      <c r="OD884" s="26"/>
      <c r="OE884" s="26"/>
      <c r="OF884" s="26"/>
      <c r="OG884" s="26"/>
      <c r="OH884" s="26"/>
      <c r="OI884" s="26"/>
      <c r="OJ884" s="26"/>
      <c r="OK884" s="26"/>
      <c r="OL884" s="26"/>
      <c r="OM884" s="26"/>
      <c r="ON884" s="26"/>
      <c r="OO884" s="26"/>
      <c r="OP884" s="26"/>
      <c r="OQ884" s="26"/>
      <c r="OR884" s="26"/>
      <c r="OS884" s="26"/>
      <c r="OT884" s="26"/>
      <c r="OU884" s="26"/>
      <c r="OV884" s="26"/>
      <c r="OW884" s="26"/>
      <c r="OX884" s="26"/>
      <c r="OY884" s="26"/>
      <c r="OZ884" s="26"/>
      <c r="PA884" s="26"/>
      <c r="PB884" s="26"/>
      <c r="PC884" s="26"/>
      <c r="PD884" s="26"/>
      <c r="PE884" s="26"/>
      <c r="PF884" s="26"/>
      <c r="PG884" s="26"/>
      <c r="PH884" s="26"/>
      <c r="PI884" s="26"/>
      <c r="PJ884" s="26"/>
      <c r="PK884" s="26"/>
      <c r="PL884" s="26"/>
      <c r="PM884" s="26"/>
      <c r="PN884" s="26"/>
      <c r="PO884" s="26"/>
      <c r="PP884" s="26"/>
      <c r="PQ884" s="26"/>
      <c r="PR884" s="26"/>
      <c r="PS884" s="26"/>
      <c r="PT884" s="26"/>
      <c r="PU884" s="26"/>
      <c r="PV884" s="26"/>
      <c r="PW884" s="26"/>
      <c r="PX884" s="26"/>
      <c r="PY884" s="26"/>
      <c r="PZ884" s="26"/>
      <c r="QA884" s="26"/>
      <c r="QB884" s="26"/>
      <c r="QC884" s="26"/>
      <c r="QD884" s="26"/>
      <c r="QE884" s="26"/>
      <c r="QF884" s="26"/>
      <c r="QG884" s="26"/>
      <c r="QH884" s="26"/>
      <c r="QI884" s="26"/>
      <c r="QJ884" s="26"/>
      <c r="QK884" s="26"/>
      <c r="QL884" s="26"/>
      <c r="QM884" s="26"/>
      <c r="QN884" s="26"/>
      <c r="QO884" s="26"/>
      <c r="QP884" s="26"/>
      <c r="QQ884" s="26"/>
      <c r="QR884" s="26"/>
      <c r="QS884" s="26"/>
      <c r="QT884" s="26"/>
      <c r="QU884" s="26"/>
      <c r="QV884" s="26"/>
      <c r="QW884" s="26"/>
      <c r="QX884" s="26"/>
      <c r="QY884" s="26"/>
      <c r="QZ884" s="26"/>
      <c r="RA884" s="26"/>
      <c r="RB884" s="26"/>
      <c r="RC884" s="26"/>
      <c r="RD884" s="26"/>
      <c r="RE884" s="26"/>
      <c r="RF884" s="26"/>
      <c r="RG884" s="26"/>
      <c r="RH884" s="26"/>
      <c r="RI884" s="26"/>
      <c r="RJ884" s="26"/>
      <c r="RK884" s="26"/>
      <c r="RL884" s="26"/>
      <c r="RM884" s="26"/>
      <c r="RN884" s="26"/>
      <c r="RO884" s="26"/>
      <c r="RP884" s="26"/>
      <c r="RQ884" s="26"/>
      <c r="RR884" s="26"/>
      <c r="RS884" s="26"/>
      <c r="RT884" s="26"/>
      <c r="RU884" s="26"/>
      <c r="RV884" s="26"/>
      <c r="RW884" s="26"/>
      <c r="RX884" s="26"/>
      <c r="RY884" s="26"/>
      <c r="RZ884" s="26"/>
      <c r="SA884" s="26"/>
      <c r="SB884" s="26"/>
      <c r="SC884" s="26"/>
      <c r="SD884" s="26"/>
      <c r="SE884" s="26"/>
      <c r="SF884" s="26"/>
      <c r="SG884" s="26"/>
      <c r="SH884" s="26"/>
      <c r="SI884" s="26"/>
      <c r="SJ884" s="26"/>
      <c r="SK884" s="26"/>
      <c r="SL884" s="26"/>
      <c r="SM884" s="26"/>
      <c r="SN884" s="26"/>
      <c r="SO884" s="26"/>
      <c r="SP884" s="26"/>
      <c r="AAV884" s="26"/>
      <c r="AAW884" s="26"/>
      <c r="AAX884" s="26"/>
      <c r="AAY884" s="26"/>
      <c r="AAZ884" s="26"/>
      <c r="ABA884" s="26"/>
      <c r="ABB884" s="26"/>
      <c r="ABC884" s="26"/>
      <c r="ABD884" s="26"/>
      <c r="ABE884" s="26"/>
      <c r="ABF884" s="26"/>
      <c r="ABG884" s="26"/>
      <c r="ABH884" s="26"/>
      <c r="ABI884" s="26"/>
      <c r="ABJ884" s="26"/>
      <c r="ABK884" s="26"/>
      <c r="ABL884" s="26"/>
      <c r="ABM884" s="26"/>
      <c r="ABN884" s="26"/>
      <c r="ABO884" s="26"/>
      <c r="ABP884" s="26"/>
      <c r="ABQ884" s="26"/>
      <c r="ABR884" s="26"/>
      <c r="ABS884" s="26"/>
      <c r="ABT884" s="26"/>
      <c r="ABU884" s="26"/>
      <c r="ABV884" s="26"/>
      <c r="ABW884" s="26"/>
      <c r="ABX884" s="26"/>
      <c r="ABY884" s="26"/>
      <c r="ABZ884" s="26"/>
      <c r="ACA884" s="26"/>
      <c r="ACB884" s="26"/>
      <c r="ACC884" s="26"/>
      <c r="ACD884" s="26"/>
      <c r="ACE884" s="26"/>
      <c r="ACF884" s="26"/>
      <c r="ACG884" s="26"/>
      <c r="ACH884" s="26"/>
      <c r="ACI884" s="26"/>
      <c r="ACJ884" s="26"/>
      <c r="ACK884" s="26"/>
      <c r="ACL884" s="26"/>
      <c r="ACM884" s="26"/>
      <c r="ACN884" s="26"/>
      <c r="ACO884" s="26"/>
      <c r="ACP884" s="26"/>
      <c r="ACQ884" s="26"/>
      <c r="ACR884" s="26"/>
      <c r="ACS884" s="26"/>
      <c r="ACT884" s="26"/>
      <c r="ACU884" s="26"/>
      <c r="ACV884" s="26"/>
      <c r="ACW884" s="26"/>
      <c r="ACX884" s="26"/>
      <c r="ACY884" s="26"/>
      <c r="ACZ884" s="26"/>
      <c r="ADA884" s="26"/>
      <c r="ADB884" s="26"/>
      <c r="ADC884" s="26"/>
      <c r="ADD884" s="26"/>
      <c r="ADE884" s="26"/>
      <c r="ADF884" s="26"/>
      <c r="ADG884" s="26"/>
      <c r="ADH884" s="26"/>
      <c r="ADI884" s="26"/>
      <c r="ADJ884" s="26"/>
      <c r="ADK884" s="26"/>
      <c r="ADL884" s="26"/>
      <c r="ADM884" s="26"/>
      <c r="ADN884" s="26"/>
      <c r="ADO884" s="26"/>
      <c r="ADP884" s="26"/>
      <c r="ADQ884" s="26"/>
      <c r="ADR884" s="26"/>
      <c r="ADS884" s="26"/>
      <c r="ADT884" s="26"/>
      <c r="ADU884" s="26"/>
      <c r="ADV884" s="26"/>
      <c r="ADW884" s="26"/>
      <c r="ADX884" s="26"/>
      <c r="ADY884" s="26"/>
      <c r="ADZ884" s="26"/>
      <c r="AEA884" s="26"/>
      <c r="AEB884" s="26"/>
      <c r="AEC884" s="26"/>
      <c r="AED884" s="26"/>
      <c r="AEE884" s="26"/>
      <c r="AEF884" s="26"/>
      <c r="AEG884" s="26"/>
      <c r="AEH884" s="26"/>
      <c r="AEI884" s="26"/>
      <c r="AEJ884" s="26"/>
      <c r="AEK884" s="26"/>
      <c r="AEL884" s="26"/>
      <c r="AEM884" s="26"/>
      <c r="AEN884" s="26"/>
      <c r="AEO884" s="26"/>
      <c r="AEP884" s="26"/>
      <c r="AEQ884" s="26"/>
      <c r="AER884" s="26"/>
      <c r="AES884" s="26"/>
      <c r="AET884" s="26"/>
      <c r="AEU884" s="26"/>
      <c r="AEV884" s="26"/>
      <c r="AEW884" s="26"/>
      <c r="AEX884" s="26"/>
      <c r="AEY884" s="26"/>
      <c r="AEZ884" s="26"/>
      <c r="AFA884" s="26"/>
      <c r="AFB884" s="26"/>
      <c r="AFC884" s="26"/>
      <c r="AFD884" s="26"/>
      <c r="AFE884" s="26"/>
      <c r="AFF884" s="26"/>
      <c r="AFG884" s="26"/>
      <c r="AFH884" s="26"/>
      <c r="AFI884" s="26"/>
      <c r="AFJ884" s="26"/>
      <c r="AFK884" s="26"/>
      <c r="AFL884" s="26"/>
      <c r="AFM884" s="26"/>
      <c r="AFN884" s="26"/>
      <c r="AFO884" s="26"/>
      <c r="AFP884" s="26"/>
      <c r="AFQ884" s="26"/>
      <c r="AFR884" s="26"/>
      <c r="AFS884" s="26"/>
      <c r="AFT884" s="26"/>
      <c r="AFU884" s="26"/>
      <c r="AFV884" s="26"/>
      <c r="AFW884" s="26"/>
      <c r="AFX884" s="26"/>
      <c r="AFY884" s="26"/>
      <c r="AFZ884" s="26"/>
      <c r="AGA884" s="26"/>
      <c r="AGB884" s="26"/>
      <c r="AGC884" s="26"/>
      <c r="AGD884" s="26"/>
      <c r="AGE884" s="26"/>
      <c r="AGF884" s="26"/>
      <c r="AGG884" s="26"/>
      <c r="AGH884" s="26"/>
      <c r="AGI884" s="26"/>
      <c r="AGJ884" s="26"/>
      <c r="AGK884" s="26"/>
      <c r="AGL884" s="26"/>
      <c r="AGM884" s="26"/>
      <c r="AGN884" s="26"/>
      <c r="AGO884" s="26"/>
    </row>
    <row r="885" spans="371:873" x14ac:dyDescent="0.25">
      <c r="NG885" s="26"/>
      <c r="NH885" s="26"/>
      <c r="NI885" s="26"/>
      <c r="NJ885" s="26"/>
      <c r="NK885" s="26"/>
      <c r="NL885" s="26"/>
      <c r="NM885" s="26"/>
      <c r="NN885" s="26"/>
      <c r="NO885" s="26"/>
      <c r="NP885" s="26"/>
      <c r="NQ885" s="26"/>
      <c r="NR885" s="26"/>
      <c r="NS885" s="26"/>
      <c r="NT885" s="26"/>
      <c r="NU885" s="26"/>
      <c r="NV885" s="26"/>
      <c r="NW885" s="26"/>
      <c r="NX885" s="26"/>
      <c r="NY885" s="26"/>
      <c r="NZ885" s="26"/>
      <c r="OA885" s="26"/>
      <c r="OB885" s="26"/>
      <c r="OC885" s="26"/>
      <c r="OD885" s="26"/>
      <c r="OE885" s="26"/>
      <c r="OF885" s="26"/>
      <c r="OG885" s="26"/>
      <c r="OH885" s="26"/>
      <c r="OI885" s="26"/>
      <c r="OJ885" s="26"/>
      <c r="OK885" s="26"/>
      <c r="OL885" s="26"/>
      <c r="OM885" s="26"/>
      <c r="ON885" s="26"/>
      <c r="OO885" s="26"/>
      <c r="OP885" s="26"/>
      <c r="OQ885" s="26"/>
      <c r="OR885" s="26"/>
      <c r="OS885" s="26"/>
      <c r="OT885" s="26"/>
      <c r="OU885" s="26"/>
      <c r="OV885" s="26"/>
      <c r="OW885" s="26"/>
      <c r="OX885" s="26"/>
      <c r="OY885" s="26"/>
      <c r="OZ885" s="26"/>
      <c r="PA885" s="26"/>
      <c r="PB885" s="26"/>
      <c r="PC885" s="26"/>
      <c r="PD885" s="26"/>
      <c r="PE885" s="26"/>
      <c r="PF885" s="26"/>
      <c r="PG885" s="26"/>
      <c r="PH885" s="26"/>
      <c r="PI885" s="26"/>
      <c r="PJ885" s="26"/>
      <c r="PK885" s="26"/>
      <c r="PL885" s="26"/>
      <c r="PM885" s="26"/>
      <c r="PN885" s="26"/>
      <c r="PO885" s="26"/>
      <c r="PP885" s="26"/>
      <c r="PQ885" s="26"/>
      <c r="PR885" s="26"/>
      <c r="PS885" s="26"/>
      <c r="PT885" s="26"/>
      <c r="PU885" s="26"/>
      <c r="PV885" s="26"/>
      <c r="PW885" s="26"/>
      <c r="PX885" s="26"/>
      <c r="PY885" s="26"/>
      <c r="PZ885" s="26"/>
      <c r="QA885" s="26"/>
      <c r="QB885" s="26"/>
      <c r="QC885" s="26"/>
      <c r="QD885" s="26"/>
      <c r="QE885" s="26"/>
      <c r="QF885" s="26"/>
      <c r="QG885" s="26"/>
      <c r="QH885" s="26"/>
      <c r="QI885" s="26"/>
      <c r="QJ885" s="26"/>
      <c r="QK885" s="26"/>
      <c r="QL885" s="26"/>
      <c r="QM885" s="26"/>
      <c r="QN885" s="26"/>
      <c r="QO885" s="26"/>
      <c r="QP885" s="26"/>
      <c r="QQ885" s="26"/>
      <c r="QR885" s="26"/>
      <c r="QS885" s="26"/>
      <c r="QT885" s="26"/>
      <c r="QU885" s="26"/>
      <c r="QV885" s="26"/>
      <c r="QW885" s="26"/>
      <c r="QX885" s="26"/>
      <c r="QY885" s="26"/>
      <c r="QZ885" s="26"/>
      <c r="RA885" s="26"/>
      <c r="RB885" s="26"/>
      <c r="RC885" s="26"/>
      <c r="RD885" s="26"/>
      <c r="RE885" s="26"/>
      <c r="RF885" s="26"/>
      <c r="RG885" s="26"/>
      <c r="RH885" s="26"/>
      <c r="RI885" s="26"/>
      <c r="RJ885" s="26"/>
      <c r="RK885" s="26"/>
      <c r="RL885" s="26"/>
      <c r="RM885" s="26"/>
      <c r="RN885" s="26"/>
      <c r="RO885" s="26"/>
      <c r="RP885" s="26"/>
      <c r="RQ885" s="26"/>
      <c r="RR885" s="26"/>
      <c r="RS885" s="26"/>
      <c r="RT885" s="26"/>
      <c r="RU885" s="26"/>
      <c r="RV885" s="26"/>
      <c r="RW885" s="26"/>
      <c r="RX885" s="26"/>
      <c r="RY885" s="26"/>
      <c r="RZ885" s="26"/>
      <c r="SA885" s="26"/>
      <c r="SB885" s="26"/>
      <c r="SC885" s="26"/>
      <c r="SD885" s="26"/>
      <c r="SE885" s="26"/>
      <c r="SF885" s="26"/>
      <c r="SG885" s="26"/>
      <c r="SH885" s="26"/>
      <c r="SI885" s="26"/>
      <c r="SJ885" s="26"/>
      <c r="SK885" s="26"/>
      <c r="SL885" s="26"/>
      <c r="SM885" s="26"/>
      <c r="SN885" s="26"/>
      <c r="SO885" s="26"/>
      <c r="SP885" s="26"/>
      <c r="AAV885" s="26"/>
      <c r="AAW885" s="26"/>
      <c r="AAX885" s="26"/>
      <c r="AAY885" s="26"/>
      <c r="AAZ885" s="26"/>
      <c r="ABA885" s="26"/>
      <c r="ABB885" s="26"/>
      <c r="ABC885" s="26"/>
      <c r="ABD885" s="26"/>
      <c r="ABE885" s="26"/>
      <c r="ABF885" s="26"/>
      <c r="ABG885" s="26"/>
      <c r="ABH885" s="26"/>
      <c r="ABI885" s="26"/>
      <c r="ABJ885" s="26"/>
      <c r="ABK885" s="26"/>
      <c r="ABL885" s="26"/>
      <c r="ABM885" s="26"/>
      <c r="ABN885" s="26"/>
      <c r="ABO885" s="26"/>
      <c r="ABP885" s="26"/>
      <c r="ABQ885" s="26"/>
      <c r="ABR885" s="26"/>
      <c r="ABS885" s="26"/>
      <c r="ABT885" s="26"/>
      <c r="ABU885" s="26"/>
      <c r="ABV885" s="26"/>
      <c r="ABW885" s="26"/>
      <c r="ABX885" s="26"/>
      <c r="ABY885" s="26"/>
      <c r="ABZ885" s="26"/>
      <c r="ACA885" s="26"/>
      <c r="ACB885" s="26"/>
      <c r="ACC885" s="26"/>
      <c r="ACD885" s="26"/>
      <c r="ACE885" s="26"/>
      <c r="ACF885" s="26"/>
      <c r="ACG885" s="26"/>
      <c r="ACH885" s="26"/>
      <c r="ACI885" s="26"/>
      <c r="ACJ885" s="26"/>
      <c r="ACK885" s="26"/>
      <c r="ACL885" s="26"/>
      <c r="ACM885" s="26"/>
      <c r="ACN885" s="26"/>
      <c r="ACO885" s="26"/>
      <c r="ACP885" s="26"/>
      <c r="ACQ885" s="26"/>
      <c r="ACR885" s="26"/>
      <c r="ACS885" s="26"/>
      <c r="ACT885" s="26"/>
      <c r="ACU885" s="26"/>
      <c r="ACV885" s="26"/>
      <c r="ACW885" s="26"/>
      <c r="ACX885" s="26"/>
      <c r="ACY885" s="26"/>
      <c r="ACZ885" s="26"/>
      <c r="ADA885" s="26"/>
      <c r="ADB885" s="26"/>
      <c r="ADC885" s="26"/>
      <c r="ADD885" s="26"/>
      <c r="ADE885" s="26"/>
      <c r="ADF885" s="26"/>
      <c r="ADG885" s="26"/>
      <c r="ADH885" s="26"/>
      <c r="ADI885" s="26"/>
      <c r="ADJ885" s="26"/>
      <c r="ADK885" s="26"/>
      <c r="ADL885" s="26"/>
      <c r="ADM885" s="26"/>
      <c r="ADN885" s="26"/>
      <c r="ADO885" s="26"/>
      <c r="ADP885" s="26"/>
      <c r="ADQ885" s="26"/>
      <c r="ADR885" s="26"/>
      <c r="ADS885" s="26"/>
      <c r="ADT885" s="26"/>
      <c r="ADU885" s="26"/>
      <c r="ADV885" s="26"/>
      <c r="ADW885" s="26"/>
      <c r="ADX885" s="26"/>
      <c r="ADY885" s="26"/>
      <c r="ADZ885" s="26"/>
      <c r="AEA885" s="26"/>
      <c r="AEB885" s="26"/>
      <c r="AEC885" s="26"/>
      <c r="AED885" s="26"/>
      <c r="AEE885" s="26"/>
      <c r="AEF885" s="26"/>
      <c r="AEG885" s="26"/>
      <c r="AEH885" s="26"/>
      <c r="AEI885" s="26"/>
      <c r="AEJ885" s="26"/>
      <c r="AEK885" s="26"/>
      <c r="AEL885" s="26"/>
      <c r="AEM885" s="26"/>
      <c r="AEN885" s="26"/>
      <c r="AEO885" s="26"/>
      <c r="AEP885" s="26"/>
      <c r="AEQ885" s="26"/>
      <c r="AER885" s="26"/>
      <c r="AES885" s="26"/>
      <c r="AET885" s="26"/>
      <c r="AEU885" s="26"/>
      <c r="AEV885" s="26"/>
      <c r="AEW885" s="26"/>
      <c r="AEX885" s="26"/>
      <c r="AEY885" s="26"/>
      <c r="AEZ885" s="26"/>
      <c r="AFA885" s="26"/>
      <c r="AFB885" s="26"/>
      <c r="AFC885" s="26"/>
      <c r="AFD885" s="26"/>
      <c r="AFE885" s="26"/>
      <c r="AFF885" s="26"/>
      <c r="AFG885" s="26"/>
      <c r="AFH885" s="26"/>
      <c r="AFI885" s="26"/>
      <c r="AFJ885" s="26"/>
      <c r="AFK885" s="26"/>
      <c r="AFL885" s="26"/>
      <c r="AFM885" s="26"/>
      <c r="AFN885" s="26"/>
      <c r="AFO885" s="26"/>
      <c r="AFP885" s="26"/>
      <c r="AFQ885" s="26"/>
      <c r="AFR885" s="26"/>
      <c r="AFS885" s="26"/>
      <c r="AFT885" s="26"/>
      <c r="AFU885" s="26"/>
      <c r="AFV885" s="26"/>
      <c r="AFW885" s="26"/>
      <c r="AFX885" s="26"/>
      <c r="AFY885" s="26"/>
      <c r="AFZ885" s="26"/>
      <c r="AGA885" s="26"/>
      <c r="AGB885" s="26"/>
      <c r="AGC885" s="26"/>
      <c r="AGD885" s="26"/>
      <c r="AGE885" s="26"/>
      <c r="AGF885" s="26"/>
      <c r="AGG885" s="26"/>
      <c r="AGH885" s="26"/>
      <c r="AGI885" s="26"/>
      <c r="AGJ885" s="26"/>
      <c r="AGK885" s="26"/>
      <c r="AGL885" s="26"/>
      <c r="AGM885" s="26"/>
      <c r="AGN885" s="26"/>
      <c r="AGO885" s="26"/>
    </row>
    <row r="886" spans="371:873" x14ac:dyDescent="0.25">
      <c r="NG886" s="26"/>
      <c r="NH886" s="26"/>
      <c r="NI886" s="26"/>
      <c r="NJ886" s="26"/>
      <c r="NK886" s="26"/>
      <c r="NL886" s="26"/>
      <c r="NM886" s="26"/>
      <c r="NN886" s="26"/>
      <c r="NO886" s="26"/>
      <c r="NP886" s="26"/>
      <c r="NQ886" s="26"/>
      <c r="NR886" s="26"/>
      <c r="NS886" s="26"/>
      <c r="NT886" s="26"/>
      <c r="NU886" s="26"/>
      <c r="NV886" s="26"/>
      <c r="NW886" s="26"/>
      <c r="NX886" s="26"/>
      <c r="NY886" s="26"/>
      <c r="NZ886" s="26"/>
      <c r="OA886" s="26"/>
      <c r="OB886" s="26"/>
      <c r="OC886" s="26"/>
      <c r="OD886" s="26"/>
      <c r="OE886" s="26"/>
      <c r="OF886" s="26"/>
      <c r="OG886" s="26"/>
      <c r="OH886" s="26"/>
      <c r="OI886" s="26"/>
      <c r="OJ886" s="26"/>
      <c r="OK886" s="26"/>
      <c r="OL886" s="26"/>
      <c r="OM886" s="26"/>
      <c r="ON886" s="26"/>
      <c r="OO886" s="26"/>
      <c r="OP886" s="26"/>
      <c r="OQ886" s="26"/>
      <c r="OR886" s="26"/>
      <c r="OS886" s="26"/>
      <c r="OT886" s="26"/>
      <c r="OU886" s="26"/>
      <c r="OV886" s="26"/>
      <c r="OW886" s="26"/>
      <c r="OX886" s="26"/>
      <c r="OY886" s="26"/>
      <c r="OZ886" s="26"/>
      <c r="PA886" s="26"/>
      <c r="PB886" s="26"/>
      <c r="PC886" s="26"/>
      <c r="PD886" s="26"/>
      <c r="PE886" s="26"/>
      <c r="PF886" s="26"/>
      <c r="PG886" s="26"/>
      <c r="PH886" s="26"/>
      <c r="PI886" s="26"/>
      <c r="PJ886" s="26"/>
      <c r="PK886" s="26"/>
      <c r="PL886" s="26"/>
      <c r="PM886" s="26"/>
      <c r="PN886" s="26"/>
      <c r="PO886" s="26"/>
      <c r="PP886" s="26"/>
      <c r="PQ886" s="26"/>
      <c r="PR886" s="26"/>
      <c r="PS886" s="26"/>
      <c r="PT886" s="26"/>
      <c r="PU886" s="26"/>
      <c r="PV886" s="26"/>
      <c r="PW886" s="26"/>
      <c r="PX886" s="26"/>
      <c r="PY886" s="26"/>
      <c r="PZ886" s="26"/>
      <c r="QA886" s="26"/>
      <c r="QB886" s="26"/>
      <c r="QC886" s="26"/>
      <c r="QD886" s="26"/>
      <c r="QE886" s="26"/>
      <c r="QF886" s="26"/>
      <c r="QG886" s="26"/>
      <c r="QH886" s="26"/>
      <c r="QI886" s="26"/>
      <c r="QJ886" s="26"/>
      <c r="QK886" s="26"/>
      <c r="QL886" s="26"/>
      <c r="QM886" s="26"/>
      <c r="QN886" s="26"/>
      <c r="QO886" s="26"/>
      <c r="QP886" s="26"/>
      <c r="QQ886" s="26"/>
      <c r="QR886" s="26"/>
      <c r="QS886" s="26"/>
      <c r="QT886" s="26"/>
      <c r="QU886" s="26"/>
      <c r="QV886" s="26"/>
      <c r="QW886" s="26"/>
      <c r="QX886" s="26"/>
      <c r="QY886" s="26"/>
      <c r="QZ886" s="26"/>
      <c r="RA886" s="26"/>
      <c r="RB886" s="26"/>
      <c r="RC886" s="26"/>
      <c r="RD886" s="26"/>
      <c r="RE886" s="26"/>
      <c r="RF886" s="26"/>
      <c r="RG886" s="26"/>
      <c r="RH886" s="26"/>
      <c r="RI886" s="26"/>
      <c r="RJ886" s="26"/>
      <c r="RK886" s="26"/>
      <c r="RL886" s="26"/>
      <c r="RM886" s="26"/>
      <c r="RN886" s="26"/>
      <c r="RO886" s="26"/>
      <c r="RP886" s="26"/>
      <c r="RQ886" s="26"/>
      <c r="RR886" s="26"/>
      <c r="RS886" s="26"/>
      <c r="RT886" s="26"/>
      <c r="RU886" s="26"/>
      <c r="RV886" s="26"/>
      <c r="RW886" s="26"/>
      <c r="RX886" s="26"/>
      <c r="RY886" s="26"/>
      <c r="RZ886" s="26"/>
      <c r="SA886" s="26"/>
      <c r="SB886" s="26"/>
      <c r="SC886" s="26"/>
      <c r="SD886" s="26"/>
      <c r="SE886" s="26"/>
      <c r="SF886" s="26"/>
      <c r="SG886" s="26"/>
      <c r="SH886" s="26"/>
      <c r="SI886" s="26"/>
      <c r="SJ886" s="26"/>
      <c r="SK886" s="26"/>
      <c r="SL886" s="26"/>
      <c r="SM886" s="26"/>
      <c r="SN886" s="26"/>
      <c r="SO886" s="26"/>
      <c r="SP886" s="26"/>
      <c r="AAV886" s="26"/>
      <c r="AAW886" s="26"/>
      <c r="AAX886" s="26"/>
      <c r="AAY886" s="26"/>
      <c r="AAZ886" s="26"/>
      <c r="ABA886" s="26"/>
      <c r="ABB886" s="26"/>
      <c r="ABC886" s="26"/>
      <c r="ABD886" s="26"/>
      <c r="ABE886" s="26"/>
      <c r="ABF886" s="26"/>
      <c r="ABG886" s="26"/>
      <c r="ABH886" s="26"/>
      <c r="ABI886" s="26"/>
      <c r="ABJ886" s="26"/>
      <c r="ABK886" s="26"/>
      <c r="ABL886" s="26"/>
      <c r="ABM886" s="26"/>
      <c r="ABN886" s="26"/>
      <c r="ABO886" s="26"/>
      <c r="ABP886" s="26"/>
      <c r="ABQ886" s="26"/>
      <c r="ABR886" s="26"/>
      <c r="ABS886" s="26"/>
      <c r="ABT886" s="26"/>
      <c r="ABU886" s="26"/>
      <c r="ABV886" s="26"/>
      <c r="ABW886" s="26"/>
      <c r="ABX886" s="26"/>
      <c r="ABY886" s="26"/>
      <c r="ABZ886" s="26"/>
      <c r="ACA886" s="26"/>
      <c r="ACB886" s="26"/>
      <c r="ACC886" s="26"/>
      <c r="ACD886" s="26"/>
      <c r="ACE886" s="26"/>
      <c r="ACF886" s="26"/>
      <c r="ACG886" s="26"/>
      <c r="ACH886" s="26"/>
      <c r="ACI886" s="26"/>
      <c r="ACJ886" s="26"/>
      <c r="ACK886" s="26"/>
      <c r="ACL886" s="26"/>
      <c r="ACM886" s="26"/>
      <c r="ACN886" s="26"/>
      <c r="ACO886" s="26"/>
      <c r="ACP886" s="26"/>
      <c r="ACQ886" s="26"/>
      <c r="ACR886" s="26"/>
      <c r="ACS886" s="26"/>
      <c r="ACT886" s="26"/>
      <c r="ACU886" s="26"/>
      <c r="ACV886" s="26"/>
      <c r="ACW886" s="26"/>
      <c r="ACX886" s="26"/>
      <c r="ACY886" s="26"/>
      <c r="ACZ886" s="26"/>
      <c r="ADA886" s="26"/>
      <c r="ADB886" s="26"/>
      <c r="ADC886" s="26"/>
      <c r="ADD886" s="26"/>
      <c r="ADE886" s="26"/>
      <c r="ADF886" s="26"/>
      <c r="ADG886" s="26"/>
      <c r="ADH886" s="26"/>
      <c r="ADI886" s="26"/>
      <c r="ADJ886" s="26"/>
      <c r="ADK886" s="26"/>
      <c r="ADL886" s="26"/>
      <c r="ADM886" s="26"/>
      <c r="ADN886" s="26"/>
      <c r="ADO886" s="26"/>
      <c r="ADP886" s="26"/>
      <c r="ADQ886" s="26"/>
      <c r="ADR886" s="26"/>
      <c r="ADS886" s="26"/>
      <c r="ADT886" s="26"/>
      <c r="ADU886" s="26"/>
      <c r="ADV886" s="26"/>
      <c r="ADW886" s="26"/>
      <c r="ADX886" s="26"/>
      <c r="ADY886" s="26"/>
      <c r="ADZ886" s="26"/>
      <c r="AEA886" s="26"/>
      <c r="AEB886" s="26"/>
      <c r="AEC886" s="26"/>
      <c r="AED886" s="26"/>
      <c r="AEE886" s="26"/>
      <c r="AEF886" s="26"/>
      <c r="AEG886" s="26"/>
      <c r="AEH886" s="26"/>
      <c r="AEI886" s="26"/>
      <c r="AEJ886" s="26"/>
      <c r="AEK886" s="26"/>
      <c r="AEL886" s="26"/>
      <c r="AEM886" s="26"/>
      <c r="AEN886" s="26"/>
      <c r="AEO886" s="26"/>
      <c r="AEP886" s="26"/>
      <c r="AEQ886" s="26"/>
      <c r="AER886" s="26"/>
      <c r="AES886" s="26"/>
      <c r="AET886" s="26"/>
      <c r="AEU886" s="26"/>
      <c r="AEV886" s="26"/>
      <c r="AEW886" s="26"/>
      <c r="AEX886" s="26"/>
      <c r="AEY886" s="26"/>
      <c r="AEZ886" s="26"/>
      <c r="AFA886" s="26"/>
      <c r="AFB886" s="26"/>
      <c r="AFC886" s="26"/>
      <c r="AFD886" s="26"/>
      <c r="AFE886" s="26"/>
      <c r="AFF886" s="26"/>
      <c r="AFG886" s="26"/>
      <c r="AFH886" s="26"/>
      <c r="AFI886" s="26"/>
      <c r="AFJ886" s="26"/>
      <c r="AFK886" s="26"/>
      <c r="AFL886" s="26"/>
      <c r="AFM886" s="26"/>
      <c r="AFN886" s="26"/>
      <c r="AFO886" s="26"/>
      <c r="AFP886" s="26"/>
      <c r="AFQ886" s="26"/>
      <c r="AFR886" s="26"/>
      <c r="AFS886" s="26"/>
      <c r="AFT886" s="26"/>
      <c r="AFU886" s="26"/>
      <c r="AFV886" s="26"/>
      <c r="AFW886" s="26"/>
      <c r="AFX886" s="26"/>
      <c r="AFY886" s="26"/>
      <c r="AFZ886" s="26"/>
      <c r="AGA886" s="26"/>
      <c r="AGB886" s="26"/>
      <c r="AGC886" s="26"/>
      <c r="AGD886" s="26"/>
      <c r="AGE886" s="26"/>
      <c r="AGF886" s="26"/>
      <c r="AGG886" s="26"/>
      <c r="AGH886" s="26"/>
      <c r="AGI886" s="26"/>
      <c r="AGJ886" s="26"/>
      <c r="AGK886" s="26"/>
      <c r="AGL886" s="26"/>
      <c r="AGM886" s="26"/>
      <c r="AGN886" s="26"/>
      <c r="AGO886" s="26"/>
    </row>
    <row r="887" spans="371:873" x14ac:dyDescent="0.25">
      <c r="NG887" s="26"/>
      <c r="NH887" s="26"/>
      <c r="NI887" s="26"/>
      <c r="NJ887" s="26"/>
      <c r="NK887" s="26"/>
      <c r="NL887" s="26"/>
      <c r="NM887" s="26"/>
      <c r="NN887" s="26"/>
      <c r="NO887" s="26"/>
      <c r="NP887" s="26"/>
      <c r="NQ887" s="26"/>
      <c r="NR887" s="26"/>
      <c r="NS887" s="26"/>
      <c r="NT887" s="26"/>
      <c r="NU887" s="26"/>
      <c r="NV887" s="26"/>
      <c r="NW887" s="26"/>
      <c r="NX887" s="26"/>
      <c r="NY887" s="26"/>
      <c r="NZ887" s="26"/>
      <c r="OA887" s="26"/>
      <c r="OB887" s="26"/>
      <c r="OC887" s="26"/>
      <c r="OD887" s="26"/>
      <c r="OE887" s="26"/>
      <c r="OF887" s="26"/>
      <c r="OG887" s="26"/>
      <c r="OH887" s="26"/>
      <c r="OI887" s="26"/>
      <c r="OJ887" s="26"/>
      <c r="OK887" s="26"/>
      <c r="OL887" s="26"/>
      <c r="OM887" s="26"/>
      <c r="ON887" s="26"/>
      <c r="OO887" s="26"/>
      <c r="OP887" s="26"/>
      <c r="OQ887" s="26"/>
      <c r="OR887" s="26"/>
      <c r="OS887" s="26"/>
      <c r="OT887" s="26"/>
      <c r="OU887" s="26"/>
      <c r="OV887" s="26"/>
      <c r="OW887" s="26"/>
      <c r="OX887" s="26"/>
      <c r="OY887" s="26"/>
      <c r="OZ887" s="26"/>
      <c r="PA887" s="26"/>
      <c r="PB887" s="26"/>
      <c r="PC887" s="26"/>
      <c r="PD887" s="26"/>
      <c r="PE887" s="26"/>
      <c r="PF887" s="26"/>
      <c r="PG887" s="26"/>
      <c r="PH887" s="26"/>
      <c r="PI887" s="26"/>
      <c r="PJ887" s="26"/>
      <c r="PK887" s="26"/>
      <c r="PL887" s="26"/>
      <c r="PM887" s="26"/>
      <c r="PN887" s="26"/>
      <c r="PO887" s="26"/>
      <c r="PP887" s="26"/>
      <c r="PQ887" s="26"/>
      <c r="PR887" s="26"/>
      <c r="PS887" s="26"/>
      <c r="PT887" s="26"/>
      <c r="PU887" s="26"/>
      <c r="PV887" s="26"/>
      <c r="PW887" s="26"/>
      <c r="PX887" s="26"/>
      <c r="PY887" s="26"/>
      <c r="PZ887" s="26"/>
      <c r="QA887" s="26"/>
      <c r="QB887" s="26"/>
      <c r="QC887" s="26"/>
      <c r="QD887" s="26"/>
      <c r="QE887" s="26"/>
      <c r="QF887" s="26"/>
      <c r="QG887" s="26"/>
      <c r="QH887" s="26"/>
      <c r="QI887" s="26"/>
      <c r="QJ887" s="26"/>
      <c r="QK887" s="26"/>
      <c r="QL887" s="26"/>
      <c r="QM887" s="26"/>
      <c r="QN887" s="26"/>
      <c r="QO887" s="26"/>
      <c r="QP887" s="26"/>
      <c r="QQ887" s="26"/>
      <c r="QR887" s="26"/>
      <c r="QS887" s="26"/>
      <c r="QT887" s="26"/>
      <c r="QU887" s="26"/>
      <c r="QV887" s="26"/>
      <c r="QW887" s="26"/>
      <c r="QX887" s="26"/>
      <c r="QY887" s="26"/>
      <c r="QZ887" s="26"/>
      <c r="RA887" s="26"/>
      <c r="RB887" s="26"/>
      <c r="RC887" s="26"/>
      <c r="RD887" s="26"/>
      <c r="RE887" s="26"/>
      <c r="RF887" s="26"/>
      <c r="RG887" s="26"/>
      <c r="RH887" s="26"/>
      <c r="RI887" s="26"/>
      <c r="RJ887" s="26"/>
      <c r="RK887" s="26"/>
      <c r="RL887" s="26"/>
      <c r="RM887" s="26"/>
      <c r="RN887" s="26"/>
      <c r="RO887" s="26"/>
      <c r="RP887" s="26"/>
      <c r="RQ887" s="26"/>
      <c r="RR887" s="26"/>
      <c r="RS887" s="26"/>
      <c r="RT887" s="26"/>
      <c r="RU887" s="26"/>
      <c r="RV887" s="26"/>
      <c r="RW887" s="26"/>
      <c r="RX887" s="26"/>
      <c r="RY887" s="26"/>
      <c r="RZ887" s="26"/>
      <c r="SA887" s="26"/>
      <c r="SB887" s="26"/>
      <c r="SC887" s="26"/>
      <c r="SD887" s="26"/>
      <c r="SE887" s="26"/>
      <c r="SF887" s="26"/>
      <c r="SG887" s="26"/>
      <c r="SH887" s="26"/>
      <c r="SI887" s="26"/>
      <c r="SJ887" s="26"/>
      <c r="SK887" s="26"/>
      <c r="SL887" s="26"/>
      <c r="SM887" s="26"/>
      <c r="SN887" s="26"/>
      <c r="SO887" s="26"/>
      <c r="SP887" s="26"/>
      <c r="AAV887" s="26"/>
      <c r="AAW887" s="26"/>
      <c r="AAX887" s="26"/>
      <c r="AAY887" s="26"/>
      <c r="AAZ887" s="26"/>
      <c r="ABA887" s="26"/>
      <c r="ABB887" s="26"/>
      <c r="ABC887" s="26"/>
      <c r="ABD887" s="26"/>
      <c r="ABE887" s="26"/>
      <c r="ABF887" s="26"/>
      <c r="ABG887" s="26"/>
      <c r="ABH887" s="26"/>
      <c r="ABI887" s="26"/>
      <c r="ABJ887" s="26"/>
      <c r="ABK887" s="26"/>
      <c r="ABL887" s="26"/>
      <c r="ABM887" s="26"/>
      <c r="ABN887" s="26"/>
      <c r="ABO887" s="26"/>
      <c r="ABP887" s="26"/>
      <c r="ABQ887" s="26"/>
      <c r="ABR887" s="26"/>
      <c r="ABS887" s="26"/>
      <c r="ABT887" s="26"/>
      <c r="ABU887" s="26"/>
      <c r="ABV887" s="26"/>
      <c r="ABW887" s="26"/>
      <c r="ABX887" s="26"/>
      <c r="ABY887" s="26"/>
      <c r="ABZ887" s="26"/>
      <c r="ACA887" s="26"/>
      <c r="ACB887" s="26"/>
      <c r="ACC887" s="26"/>
      <c r="ACD887" s="26"/>
      <c r="ACE887" s="26"/>
      <c r="ACF887" s="26"/>
      <c r="ACG887" s="26"/>
      <c r="ACH887" s="26"/>
      <c r="ACI887" s="26"/>
      <c r="ACJ887" s="26"/>
      <c r="ACK887" s="26"/>
      <c r="ACL887" s="26"/>
      <c r="ACM887" s="26"/>
      <c r="ACN887" s="26"/>
      <c r="ACO887" s="26"/>
      <c r="ACP887" s="26"/>
      <c r="ACQ887" s="26"/>
      <c r="ACR887" s="26"/>
      <c r="ACS887" s="26"/>
      <c r="ACT887" s="26"/>
      <c r="ACU887" s="26"/>
      <c r="ACV887" s="26"/>
      <c r="ACW887" s="26"/>
      <c r="ACX887" s="26"/>
      <c r="ACY887" s="26"/>
      <c r="ACZ887" s="26"/>
      <c r="ADA887" s="26"/>
      <c r="ADB887" s="26"/>
      <c r="ADC887" s="26"/>
      <c r="ADD887" s="26"/>
      <c r="ADE887" s="26"/>
      <c r="ADF887" s="26"/>
      <c r="ADG887" s="26"/>
      <c r="ADH887" s="26"/>
      <c r="ADI887" s="26"/>
      <c r="ADJ887" s="26"/>
      <c r="ADK887" s="26"/>
      <c r="ADL887" s="26"/>
      <c r="ADM887" s="26"/>
      <c r="ADN887" s="26"/>
      <c r="ADO887" s="26"/>
      <c r="ADP887" s="26"/>
      <c r="ADQ887" s="26"/>
      <c r="ADR887" s="26"/>
      <c r="ADS887" s="26"/>
      <c r="ADT887" s="26"/>
      <c r="ADU887" s="26"/>
      <c r="ADV887" s="26"/>
      <c r="ADW887" s="26"/>
      <c r="ADX887" s="26"/>
      <c r="ADY887" s="26"/>
      <c r="ADZ887" s="26"/>
      <c r="AEA887" s="26"/>
      <c r="AEB887" s="26"/>
      <c r="AEC887" s="26"/>
      <c r="AED887" s="26"/>
      <c r="AEE887" s="26"/>
      <c r="AEF887" s="26"/>
      <c r="AEG887" s="26"/>
      <c r="AEH887" s="26"/>
      <c r="AEI887" s="26"/>
      <c r="AEJ887" s="26"/>
      <c r="AEK887" s="26"/>
      <c r="AEL887" s="26"/>
      <c r="AEM887" s="26"/>
      <c r="AEN887" s="26"/>
      <c r="AEO887" s="26"/>
      <c r="AEP887" s="26"/>
      <c r="AEQ887" s="26"/>
      <c r="AER887" s="26"/>
      <c r="AES887" s="26"/>
      <c r="AET887" s="26"/>
      <c r="AEU887" s="26"/>
      <c r="AEV887" s="26"/>
      <c r="AEW887" s="26"/>
      <c r="AEX887" s="26"/>
      <c r="AEY887" s="26"/>
      <c r="AEZ887" s="26"/>
      <c r="AFA887" s="26"/>
      <c r="AFB887" s="26"/>
      <c r="AFC887" s="26"/>
      <c r="AFD887" s="26"/>
      <c r="AFE887" s="26"/>
      <c r="AFF887" s="26"/>
      <c r="AFG887" s="26"/>
      <c r="AFH887" s="26"/>
      <c r="AFI887" s="26"/>
      <c r="AFJ887" s="26"/>
      <c r="AFK887" s="26"/>
      <c r="AFL887" s="26"/>
      <c r="AFM887" s="26"/>
      <c r="AFN887" s="26"/>
      <c r="AFO887" s="26"/>
      <c r="AFP887" s="26"/>
      <c r="AFQ887" s="26"/>
      <c r="AFR887" s="26"/>
      <c r="AFS887" s="26"/>
      <c r="AFT887" s="26"/>
      <c r="AFU887" s="26"/>
      <c r="AFV887" s="26"/>
      <c r="AFW887" s="26"/>
      <c r="AFX887" s="26"/>
      <c r="AFY887" s="26"/>
      <c r="AFZ887" s="26"/>
      <c r="AGA887" s="26"/>
      <c r="AGB887" s="26"/>
      <c r="AGC887" s="26"/>
      <c r="AGD887" s="26"/>
      <c r="AGE887" s="26"/>
      <c r="AGF887" s="26"/>
      <c r="AGG887" s="26"/>
      <c r="AGH887" s="26"/>
      <c r="AGI887" s="26"/>
      <c r="AGJ887" s="26"/>
      <c r="AGK887" s="26"/>
      <c r="AGL887" s="26"/>
      <c r="AGM887" s="26"/>
      <c r="AGN887" s="26"/>
      <c r="AGO887" s="26"/>
    </row>
    <row r="888" spans="371:873" x14ac:dyDescent="0.25">
      <c r="NG888" s="26"/>
      <c r="NH888" s="26"/>
      <c r="NI888" s="26"/>
      <c r="NJ888" s="26"/>
      <c r="NK888" s="26"/>
      <c r="NL888" s="26"/>
      <c r="NM888" s="26"/>
      <c r="NN888" s="26"/>
      <c r="NO888" s="26"/>
      <c r="NP888" s="26"/>
      <c r="NQ888" s="26"/>
      <c r="NR888" s="26"/>
      <c r="NS888" s="26"/>
      <c r="NT888" s="26"/>
      <c r="NU888" s="26"/>
      <c r="NV888" s="26"/>
      <c r="NW888" s="26"/>
      <c r="NX888" s="26"/>
      <c r="NY888" s="26"/>
      <c r="NZ888" s="26"/>
      <c r="OA888" s="26"/>
      <c r="OB888" s="26"/>
      <c r="OC888" s="26"/>
      <c r="OD888" s="26"/>
      <c r="OE888" s="26"/>
      <c r="OF888" s="26"/>
      <c r="OG888" s="26"/>
      <c r="OH888" s="26"/>
      <c r="OI888" s="26"/>
      <c r="OJ888" s="26"/>
      <c r="OK888" s="26"/>
      <c r="OL888" s="26"/>
      <c r="OM888" s="26"/>
      <c r="ON888" s="26"/>
      <c r="OO888" s="26"/>
      <c r="OP888" s="26"/>
      <c r="OQ888" s="26"/>
      <c r="OR888" s="26"/>
      <c r="OS888" s="26"/>
      <c r="OT888" s="26"/>
      <c r="OU888" s="26"/>
      <c r="OV888" s="26"/>
      <c r="OW888" s="26"/>
      <c r="OX888" s="26"/>
      <c r="OY888" s="26"/>
      <c r="OZ888" s="26"/>
      <c r="PA888" s="26"/>
      <c r="PB888" s="26"/>
      <c r="PC888" s="26"/>
      <c r="PD888" s="26"/>
      <c r="PE888" s="26"/>
      <c r="PF888" s="26"/>
      <c r="PG888" s="26"/>
      <c r="PH888" s="26"/>
      <c r="PI888" s="26"/>
      <c r="PJ888" s="26"/>
      <c r="PK888" s="26"/>
      <c r="PL888" s="26"/>
      <c r="PM888" s="26"/>
      <c r="PN888" s="26"/>
      <c r="PO888" s="26"/>
      <c r="PP888" s="26"/>
      <c r="PQ888" s="26"/>
      <c r="PR888" s="26"/>
      <c r="PS888" s="26"/>
      <c r="PT888" s="26"/>
      <c r="PU888" s="26"/>
      <c r="PV888" s="26"/>
      <c r="PW888" s="26"/>
      <c r="PX888" s="26"/>
      <c r="PY888" s="26"/>
      <c r="PZ888" s="26"/>
      <c r="QA888" s="26"/>
      <c r="QB888" s="26"/>
      <c r="QC888" s="26"/>
      <c r="QD888" s="26"/>
      <c r="QE888" s="26"/>
      <c r="QF888" s="26"/>
      <c r="QG888" s="26"/>
      <c r="QH888" s="26"/>
      <c r="QI888" s="26"/>
      <c r="QJ888" s="26"/>
      <c r="QK888" s="26"/>
      <c r="QL888" s="26"/>
      <c r="QM888" s="26"/>
      <c r="QN888" s="26"/>
      <c r="QO888" s="26"/>
      <c r="QP888" s="26"/>
      <c r="QQ888" s="26"/>
      <c r="QR888" s="26"/>
      <c r="QS888" s="26"/>
      <c r="QT888" s="26"/>
      <c r="QU888" s="26"/>
      <c r="QV888" s="26"/>
      <c r="QW888" s="26"/>
      <c r="QX888" s="26"/>
      <c r="QY888" s="26"/>
      <c r="QZ888" s="26"/>
      <c r="RA888" s="26"/>
      <c r="RB888" s="26"/>
      <c r="RC888" s="26"/>
      <c r="RD888" s="26"/>
      <c r="RE888" s="26"/>
      <c r="RF888" s="26"/>
      <c r="RG888" s="26"/>
      <c r="RH888" s="26"/>
      <c r="RI888" s="26"/>
      <c r="RJ888" s="26"/>
      <c r="RK888" s="26"/>
      <c r="RL888" s="26"/>
      <c r="RM888" s="26"/>
      <c r="RN888" s="26"/>
      <c r="RO888" s="26"/>
      <c r="RP888" s="26"/>
      <c r="RQ888" s="26"/>
      <c r="RR888" s="26"/>
      <c r="RS888" s="26"/>
      <c r="RT888" s="26"/>
      <c r="RU888" s="26"/>
      <c r="RV888" s="26"/>
      <c r="RW888" s="26"/>
      <c r="RX888" s="26"/>
      <c r="RY888" s="26"/>
      <c r="RZ888" s="26"/>
      <c r="SA888" s="26"/>
      <c r="SB888" s="26"/>
      <c r="SC888" s="26"/>
      <c r="SD888" s="26"/>
      <c r="SE888" s="26"/>
      <c r="SF888" s="26"/>
      <c r="SG888" s="26"/>
      <c r="SH888" s="26"/>
      <c r="SI888" s="26"/>
      <c r="SJ888" s="26"/>
      <c r="SK888" s="26"/>
      <c r="SL888" s="26"/>
      <c r="SM888" s="26"/>
      <c r="SN888" s="26"/>
      <c r="SO888" s="26"/>
      <c r="SP888" s="26"/>
      <c r="AAV888" s="26"/>
      <c r="AAW888" s="26"/>
      <c r="AAX888" s="26"/>
      <c r="AAY888" s="26"/>
      <c r="AAZ888" s="26"/>
      <c r="ABA888" s="26"/>
      <c r="ABB888" s="26"/>
      <c r="ABC888" s="26"/>
      <c r="ABD888" s="26"/>
      <c r="ABE888" s="26"/>
      <c r="ABF888" s="26"/>
      <c r="ABG888" s="26"/>
      <c r="ABH888" s="26"/>
      <c r="ABI888" s="26"/>
      <c r="ABJ888" s="26"/>
      <c r="ABK888" s="26"/>
      <c r="ABL888" s="26"/>
      <c r="ABM888" s="26"/>
      <c r="ABN888" s="26"/>
      <c r="ABO888" s="26"/>
      <c r="ABP888" s="26"/>
      <c r="ABQ888" s="26"/>
      <c r="ABR888" s="26"/>
      <c r="ABS888" s="26"/>
      <c r="ABT888" s="26"/>
      <c r="ABU888" s="26"/>
      <c r="ABV888" s="26"/>
      <c r="ABW888" s="26"/>
      <c r="ABX888" s="26"/>
      <c r="ABY888" s="26"/>
      <c r="ABZ888" s="26"/>
      <c r="ACA888" s="26"/>
      <c r="ACB888" s="26"/>
      <c r="ACC888" s="26"/>
      <c r="ACD888" s="26"/>
      <c r="ACE888" s="26"/>
      <c r="ACF888" s="26"/>
      <c r="ACG888" s="26"/>
      <c r="ACH888" s="26"/>
      <c r="ACI888" s="26"/>
      <c r="ACJ888" s="26"/>
      <c r="ACK888" s="26"/>
      <c r="ACL888" s="26"/>
      <c r="ACM888" s="26"/>
      <c r="ACN888" s="26"/>
      <c r="ACO888" s="26"/>
      <c r="ACP888" s="26"/>
      <c r="ACQ888" s="26"/>
      <c r="ACR888" s="26"/>
      <c r="ACS888" s="26"/>
      <c r="ACT888" s="26"/>
      <c r="ACU888" s="26"/>
      <c r="ACV888" s="26"/>
      <c r="ACW888" s="26"/>
      <c r="ACX888" s="26"/>
      <c r="ACY888" s="26"/>
      <c r="ACZ888" s="26"/>
      <c r="ADA888" s="26"/>
      <c r="ADB888" s="26"/>
      <c r="ADC888" s="26"/>
      <c r="ADD888" s="26"/>
      <c r="ADE888" s="26"/>
      <c r="ADF888" s="26"/>
      <c r="ADG888" s="26"/>
      <c r="ADH888" s="26"/>
      <c r="ADI888" s="26"/>
      <c r="ADJ888" s="26"/>
      <c r="ADK888" s="26"/>
      <c r="ADL888" s="26"/>
      <c r="ADM888" s="26"/>
      <c r="ADN888" s="26"/>
      <c r="ADO888" s="26"/>
      <c r="ADP888" s="26"/>
      <c r="ADQ888" s="26"/>
      <c r="ADR888" s="26"/>
      <c r="ADS888" s="26"/>
      <c r="ADT888" s="26"/>
      <c r="ADU888" s="26"/>
      <c r="ADV888" s="26"/>
      <c r="ADW888" s="26"/>
      <c r="ADX888" s="26"/>
      <c r="ADY888" s="26"/>
      <c r="ADZ888" s="26"/>
      <c r="AEA888" s="26"/>
      <c r="AEB888" s="26"/>
      <c r="AEC888" s="26"/>
      <c r="AED888" s="26"/>
      <c r="AEE888" s="26"/>
      <c r="AEF888" s="26"/>
      <c r="AEG888" s="26"/>
      <c r="AEH888" s="26"/>
      <c r="AEI888" s="26"/>
      <c r="AEJ888" s="26"/>
      <c r="AEK888" s="26"/>
      <c r="AEL888" s="26"/>
      <c r="AEM888" s="26"/>
      <c r="AEN888" s="26"/>
      <c r="AEO888" s="26"/>
      <c r="AEP888" s="26"/>
      <c r="AEQ888" s="26"/>
      <c r="AER888" s="26"/>
      <c r="AES888" s="26"/>
      <c r="AET888" s="26"/>
      <c r="AEU888" s="26"/>
      <c r="AEV888" s="26"/>
      <c r="AEW888" s="26"/>
      <c r="AEX888" s="26"/>
      <c r="AEY888" s="26"/>
      <c r="AEZ888" s="26"/>
      <c r="AFA888" s="26"/>
      <c r="AFB888" s="26"/>
      <c r="AFC888" s="26"/>
      <c r="AFD888" s="26"/>
      <c r="AFE888" s="26"/>
      <c r="AFF888" s="26"/>
      <c r="AFG888" s="26"/>
      <c r="AFH888" s="26"/>
      <c r="AFI888" s="26"/>
      <c r="AFJ888" s="26"/>
      <c r="AFK888" s="26"/>
      <c r="AFL888" s="26"/>
      <c r="AFM888" s="26"/>
      <c r="AFN888" s="26"/>
      <c r="AFO888" s="26"/>
      <c r="AFP888" s="26"/>
      <c r="AFQ888" s="26"/>
      <c r="AFR888" s="26"/>
      <c r="AFS888" s="26"/>
      <c r="AFT888" s="26"/>
      <c r="AFU888" s="26"/>
      <c r="AFV888" s="26"/>
      <c r="AFW888" s="26"/>
      <c r="AFX888" s="26"/>
      <c r="AFY888" s="26"/>
      <c r="AFZ888" s="26"/>
      <c r="AGA888" s="26"/>
      <c r="AGB888" s="26"/>
      <c r="AGC888" s="26"/>
      <c r="AGD888" s="26"/>
      <c r="AGE888" s="26"/>
      <c r="AGF888" s="26"/>
      <c r="AGG888" s="26"/>
      <c r="AGH888" s="26"/>
      <c r="AGI888" s="26"/>
      <c r="AGJ888" s="26"/>
      <c r="AGK888" s="26"/>
      <c r="AGL888" s="26"/>
      <c r="AGM888" s="26"/>
      <c r="AGN888" s="26"/>
      <c r="AGO888" s="26"/>
    </row>
    <row r="889" spans="371:873" x14ac:dyDescent="0.25">
      <c r="NG889" s="26"/>
      <c r="NH889" s="26"/>
      <c r="NI889" s="26"/>
      <c r="NJ889" s="26"/>
      <c r="NK889" s="26"/>
      <c r="NL889" s="26"/>
      <c r="NM889" s="26"/>
      <c r="NN889" s="26"/>
      <c r="NO889" s="26"/>
      <c r="NP889" s="26"/>
      <c r="NQ889" s="26"/>
      <c r="NR889" s="26"/>
      <c r="NS889" s="26"/>
      <c r="NT889" s="26"/>
      <c r="NU889" s="26"/>
      <c r="NV889" s="26"/>
      <c r="NW889" s="26"/>
      <c r="NX889" s="26"/>
      <c r="NY889" s="26"/>
      <c r="NZ889" s="26"/>
      <c r="OA889" s="26"/>
      <c r="OB889" s="26"/>
      <c r="OC889" s="26"/>
      <c r="OD889" s="26"/>
      <c r="OE889" s="26"/>
      <c r="OF889" s="26"/>
      <c r="OG889" s="26"/>
      <c r="OH889" s="26"/>
      <c r="OI889" s="26"/>
      <c r="OJ889" s="26"/>
      <c r="OK889" s="26"/>
      <c r="OL889" s="26"/>
      <c r="OM889" s="26"/>
      <c r="ON889" s="26"/>
      <c r="OO889" s="26"/>
      <c r="OP889" s="26"/>
      <c r="OQ889" s="26"/>
      <c r="OR889" s="26"/>
      <c r="OS889" s="26"/>
      <c r="OT889" s="26"/>
      <c r="OU889" s="26"/>
      <c r="OV889" s="26"/>
      <c r="OW889" s="26"/>
      <c r="OX889" s="26"/>
      <c r="OY889" s="26"/>
      <c r="OZ889" s="26"/>
      <c r="PA889" s="26"/>
      <c r="PB889" s="26"/>
      <c r="PC889" s="26"/>
      <c r="PD889" s="26"/>
      <c r="PE889" s="26"/>
      <c r="PF889" s="26"/>
      <c r="PG889" s="26"/>
      <c r="PH889" s="26"/>
      <c r="PI889" s="26"/>
      <c r="PJ889" s="26"/>
      <c r="PK889" s="26"/>
      <c r="PL889" s="26"/>
      <c r="PM889" s="26"/>
      <c r="PN889" s="26"/>
      <c r="PO889" s="26"/>
      <c r="PP889" s="26"/>
      <c r="PQ889" s="26"/>
      <c r="PR889" s="26"/>
      <c r="PS889" s="26"/>
      <c r="PT889" s="26"/>
      <c r="PU889" s="26"/>
      <c r="PV889" s="26"/>
      <c r="PW889" s="26"/>
      <c r="PX889" s="26"/>
      <c r="PY889" s="26"/>
      <c r="PZ889" s="26"/>
      <c r="QA889" s="26"/>
      <c r="QB889" s="26"/>
      <c r="QC889" s="26"/>
      <c r="QD889" s="26"/>
      <c r="QE889" s="26"/>
      <c r="QF889" s="26"/>
      <c r="QG889" s="26"/>
      <c r="QH889" s="26"/>
      <c r="QI889" s="26"/>
      <c r="QJ889" s="26"/>
      <c r="QK889" s="26"/>
      <c r="QL889" s="26"/>
      <c r="QM889" s="26"/>
      <c r="QN889" s="26"/>
      <c r="QO889" s="26"/>
      <c r="QP889" s="26"/>
      <c r="QQ889" s="26"/>
      <c r="QR889" s="26"/>
      <c r="QS889" s="26"/>
      <c r="QT889" s="26"/>
      <c r="QU889" s="26"/>
      <c r="QV889" s="26"/>
      <c r="QW889" s="26"/>
      <c r="QX889" s="26"/>
      <c r="QY889" s="26"/>
      <c r="QZ889" s="26"/>
      <c r="RA889" s="26"/>
      <c r="RB889" s="26"/>
      <c r="RC889" s="26"/>
      <c r="RD889" s="26"/>
      <c r="RE889" s="26"/>
      <c r="RF889" s="26"/>
      <c r="RG889" s="26"/>
      <c r="RH889" s="26"/>
      <c r="RI889" s="26"/>
      <c r="RJ889" s="26"/>
      <c r="RK889" s="26"/>
      <c r="RL889" s="26"/>
      <c r="RM889" s="26"/>
      <c r="RN889" s="26"/>
      <c r="RO889" s="26"/>
      <c r="RP889" s="26"/>
      <c r="RQ889" s="26"/>
      <c r="RR889" s="26"/>
      <c r="RS889" s="26"/>
      <c r="RT889" s="26"/>
      <c r="RU889" s="26"/>
      <c r="RV889" s="26"/>
      <c r="RW889" s="26"/>
      <c r="RX889" s="26"/>
      <c r="RY889" s="26"/>
      <c r="RZ889" s="26"/>
      <c r="SA889" s="26"/>
      <c r="SB889" s="26"/>
      <c r="SC889" s="26"/>
      <c r="SD889" s="26"/>
      <c r="SE889" s="26"/>
      <c r="SF889" s="26"/>
      <c r="SG889" s="26"/>
      <c r="SH889" s="26"/>
      <c r="SI889" s="26"/>
      <c r="SJ889" s="26"/>
      <c r="SK889" s="26"/>
      <c r="SL889" s="26"/>
      <c r="SM889" s="26"/>
      <c r="SN889" s="26"/>
      <c r="SO889" s="26"/>
      <c r="SP889" s="26"/>
      <c r="AAV889" s="26"/>
      <c r="AAW889" s="26"/>
      <c r="AAX889" s="26"/>
      <c r="AAY889" s="26"/>
      <c r="AAZ889" s="26"/>
      <c r="ABA889" s="26"/>
      <c r="ABB889" s="26"/>
      <c r="ABC889" s="26"/>
      <c r="ABD889" s="26"/>
      <c r="ABE889" s="26"/>
      <c r="ABF889" s="26"/>
      <c r="ABG889" s="26"/>
      <c r="ABH889" s="26"/>
      <c r="ABI889" s="26"/>
      <c r="ABJ889" s="26"/>
      <c r="ABK889" s="26"/>
      <c r="ABL889" s="26"/>
      <c r="ABM889" s="26"/>
      <c r="ABN889" s="26"/>
      <c r="ABO889" s="26"/>
      <c r="ABP889" s="26"/>
      <c r="ABQ889" s="26"/>
      <c r="ABR889" s="26"/>
      <c r="ABS889" s="26"/>
      <c r="ABT889" s="26"/>
      <c r="ABU889" s="26"/>
      <c r="ABV889" s="26"/>
      <c r="ABW889" s="26"/>
      <c r="ABX889" s="26"/>
      <c r="ABY889" s="26"/>
      <c r="ABZ889" s="26"/>
      <c r="ACA889" s="26"/>
      <c r="ACB889" s="26"/>
      <c r="ACC889" s="26"/>
      <c r="ACD889" s="26"/>
      <c r="ACE889" s="26"/>
      <c r="ACF889" s="26"/>
      <c r="ACG889" s="26"/>
      <c r="ACH889" s="26"/>
      <c r="ACI889" s="26"/>
      <c r="ACJ889" s="26"/>
      <c r="ACK889" s="26"/>
      <c r="ACL889" s="26"/>
      <c r="ACM889" s="26"/>
      <c r="ACN889" s="26"/>
      <c r="ACO889" s="26"/>
      <c r="ACP889" s="26"/>
      <c r="ACQ889" s="26"/>
      <c r="ACR889" s="26"/>
      <c r="ACS889" s="26"/>
      <c r="ACT889" s="26"/>
      <c r="ACU889" s="26"/>
      <c r="ACV889" s="26"/>
      <c r="ACW889" s="26"/>
      <c r="ACX889" s="26"/>
      <c r="ACY889" s="26"/>
      <c r="ACZ889" s="26"/>
      <c r="ADA889" s="26"/>
      <c r="ADB889" s="26"/>
      <c r="ADC889" s="26"/>
      <c r="ADD889" s="26"/>
      <c r="ADE889" s="26"/>
      <c r="ADF889" s="26"/>
      <c r="ADG889" s="26"/>
      <c r="ADH889" s="26"/>
      <c r="ADI889" s="26"/>
      <c r="ADJ889" s="26"/>
      <c r="ADK889" s="26"/>
      <c r="ADL889" s="26"/>
      <c r="ADM889" s="26"/>
      <c r="ADN889" s="26"/>
      <c r="ADO889" s="26"/>
      <c r="ADP889" s="26"/>
      <c r="ADQ889" s="26"/>
      <c r="ADR889" s="26"/>
      <c r="ADS889" s="26"/>
      <c r="ADT889" s="26"/>
      <c r="ADU889" s="26"/>
      <c r="ADV889" s="26"/>
      <c r="ADW889" s="26"/>
      <c r="ADX889" s="26"/>
      <c r="ADY889" s="26"/>
      <c r="ADZ889" s="26"/>
      <c r="AEA889" s="26"/>
      <c r="AEB889" s="26"/>
      <c r="AEC889" s="26"/>
      <c r="AED889" s="26"/>
      <c r="AEE889" s="26"/>
      <c r="AEF889" s="26"/>
      <c r="AEG889" s="26"/>
      <c r="AEH889" s="26"/>
      <c r="AEI889" s="26"/>
      <c r="AEJ889" s="26"/>
      <c r="AEK889" s="26"/>
      <c r="AEL889" s="26"/>
      <c r="AEM889" s="26"/>
      <c r="AEN889" s="26"/>
      <c r="AEO889" s="26"/>
      <c r="AEP889" s="26"/>
      <c r="AEQ889" s="26"/>
      <c r="AER889" s="26"/>
      <c r="AES889" s="26"/>
      <c r="AET889" s="26"/>
      <c r="AEU889" s="26"/>
      <c r="AEV889" s="26"/>
      <c r="AEW889" s="26"/>
      <c r="AEX889" s="26"/>
      <c r="AEY889" s="26"/>
      <c r="AEZ889" s="26"/>
      <c r="AFA889" s="26"/>
      <c r="AFB889" s="26"/>
      <c r="AFC889" s="26"/>
      <c r="AFD889" s="26"/>
      <c r="AFE889" s="26"/>
      <c r="AFF889" s="26"/>
      <c r="AFG889" s="26"/>
      <c r="AFH889" s="26"/>
      <c r="AFI889" s="26"/>
      <c r="AFJ889" s="26"/>
      <c r="AFK889" s="26"/>
      <c r="AFL889" s="26"/>
      <c r="AFM889" s="26"/>
      <c r="AFN889" s="26"/>
      <c r="AFO889" s="26"/>
      <c r="AFP889" s="26"/>
      <c r="AFQ889" s="26"/>
      <c r="AFR889" s="26"/>
      <c r="AFS889" s="26"/>
      <c r="AFT889" s="26"/>
      <c r="AFU889" s="26"/>
      <c r="AFV889" s="26"/>
      <c r="AFW889" s="26"/>
      <c r="AFX889" s="26"/>
      <c r="AFY889" s="26"/>
      <c r="AFZ889" s="26"/>
      <c r="AGA889" s="26"/>
      <c r="AGB889" s="26"/>
      <c r="AGC889" s="26"/>
      <c r="AGD889" s="26"/>
      <c r="AGE889" s="26"/>
      <c r="AGF889" s="26"/>
      <c r="AGG889" s="26"/>
      <c r="AGH889" s="26"/>
      <c r="AGI889" s="26"/>
      <c r="AGJ889" s="26"/>
      <c r="AGK889" s="26"/>
      <c r="AGL889" s="26"/>
      <c r="AGM889" s="26"/>
      <c r="AGN889" s="26"/>
      <c r="AGO889" s="26"/>
    </row>
    <row r="890" spans="371:873" x14ac:dyDescent="0.25">
      <c r="NG890" s="26"/>
      <c r="NH890" s="26"/>
      <c r="NI890" s="26"/>
      <c r="NJ890" s="26"/>
      <c r="NK890" s="26"/>
      <c r="NL890" s="26"/>
      <c r="NM890" s="26"/>
      <c r="NN890" s="26"/>
      <c r="NO890" s="26"/>
      <c r="NP890" s="26"/>
      <c r="NQ890" s="26"/>
      <c r="NR890" s="26"/>
      <c r="NS890" s="26"/>
      <c r="NT890" s="26"/>
      <c r="NU890" s="26"/>
      <c r="NV890" s="26"/>
      <c r="NW890" s="26"/>
      <c r="NX890" s="26"/>
      <c r="NY890" s="26"/>
      <c r="NZ890" s="26"/>
      <c r="OA890" s="26"/>
      <c r="OB890" s="26"/>
      <c r="OC890" s="26"/>
      <c r="OD890" s="26"/>
      <c r="OE890" s="26"/>
      <c r="OF890" s="26"/>
      <c r="OG890" s="26"/>
      <c r="OH890" s="26"/>
      <c r="OI890" s="26"/>
      <c r="OJ890" s="26"/>
      <c r="OK890" s="26"/>
      <c r="OL890" s="26"/>
      <c r="OM890" s="26"/>
      <c r="ON890" s="26"/>
      <c r="OO890" s="26"/>
      <c r="OP890" s="26"/>
      <c r="OQ890" s="26"/>
      <c r="OR890" s="26"/>
      <c r="OS890" s="26"/>
      <c r="OT890" s="26"/>
      <c r="OU890" s="26"/>
      <c r="OV890" s="26"/>
      <c r="OW890" s="26"/>
      <c r="OX890" s="26"/>
      <c r="OY890" s="26"/>
      <c r="OZ890" s="26"/>
      <c r="PA890" s="26"/>
      <c r="PB890" s="26"/>
      <c r="PC890" s="26"/>
      <c r="PD890" s="26"/>
      <c r="PE890" s="26"/>
      <c r="PF890" s="26"/>
      <c r="PG890" s="26"/>
      <c r="PH890" s="26"/>
      <c r="PI890" s="26"/>
      <c r="PJ890" s="26"/>
      <c r="PK890" s="26"/>
      <c r="PL890" s="26"/>
      <c r="PM890" s="26"/>
      <c r="PN890" s="26"/>
      <c r="PO890" s="26"/>
      <c r="PP890" s="26"/>
      <c r="PQ890" s="26"/>
      <c r="PR890" s="26"/>
      <c r="PS890" s="26"/>
      <c r="PT890" s="26"/>
      <c r="PU890" s="26"/>
      <c r="PV890" s="26"/>
      <c r="PW890" s="26"/>
      <c r="PX890" s="26"/>
      <c r="PY890" s="26"/>
      <c r="PZ890" s="26"/>
      <c r="QA890" s="26"/>
      <c r="QB890" s="26"/>
      <c r="QC890" s="26"/>
      <c r="QD890" s="26"/>
      <c r="QE890" s="26"/>
      <c r="QF890" s="26"/>
      <c r="QG890" s="26"/>
      <c r="QH890" s="26"/>
      <c r="QI890" s="26"/>
      <c r="QJ890" s="26"/>
      <c r="QK890" s="26"/>
      <c r="QL890" s="26"/>
      <c r="QM890" s="26"/>
      <c r="QN890" s="26"/>
      <c r="QO890" s="26"/>
      <c r="QP890" s="26"/>
      <c r="QQ890" s="26"/>
      <c r="QR890" s="26"/>
      <c r="QS890" s="26"/>
      <c r="QT890" s="26"/>
      <c r="QU890" s="26"/>
      <c r="QV890" s="26"/>
      <c r="QW890" s="26"/>
      <c r="QX890" s="26"/>
      <c r="QY890" s="26"/>
      <c r="QZ890" s="26"/>
      <c r="RA890" s="26"/>
      <c r="RB890" s="26"/>
      <c r="RC890" s="26"/>
      <c r="RD890" s="26"/>
      <c r="RE890" s="26"/>
      <c r="RF890" s="26"/>
      <c r="RG890" s="26"/>
      <c r="RH890" s="26"/>
      <c r="RI890" s="26"/>
      <c r="RJ890" s="26"/>
      <c r="RK890" s="26"/>
      <c r="RL890" s="26"/>
      <c r="RM890" s="26"/>
      <c r="RN890" s="26"/>
      <c r="RO890" s="26"/>
      <c r="RP890" s="26"/>
      <c r="RQ890" s="26"/>
      <c r="RR890" s="26"/>
      <c r="RS890" s="26"/>
      <c r="RT890" s="26"/>
      <c r="RU890" s="26"/>
      <c r="RV890" s="26"/>
      <c r="RW890" s="26"/>
      <c r="RX890" s="26"/>
      <c r="RY890" s="26"/>
      <c r="RZ890" s="26"/>
      <c r="SA890" s="26"/>
      <c r="SB890" s="26"/>
      <c r="SC890" s="26"/>
      <c r="SD890" s="26"/>
      <c r="SE890" s="26"/>
      <c r="SF890" s="26"/>
      <c r="SG890" s="26"/>
      <c r="SH890" s="26"/>
      <c r="SI890" s="26"/>
      <c r="SJ890" s="26"/>
      <c r="SK890" s="26"/>
      <c r="SL890" s="26"/>
      <c r="SM890" s="26"/>
      <c r="SN890" s="26"/>
      <c r="SO890" s="26"/>
      <c r="SP890" s="26"/>
      <c r="AAV890" s="26"/>
      <c r="AAW890" s="26"/>
      <c r="AAX890" s="26"/>
      <c r="AAY890" s="26"/>
      <c r="AAZ890" s="26"/>
      <c r="ABA890" s="26"/>
      <c r="ABB890" s="26"/>
      <c r="ABC890" s="26"/>
      <c r="ABD890" s="26"/>
      <c r="ABE890" s="26"/>
      <c r="ABF890" s="26"/>
      <c r="ABG890" s="26"/>
      <c r="ABH890" s="26"/>
      <c r="ABI890" s="26"/>
      <c r="ABJ890" s="26"/>
      <c r="ABK890" s="26"/>
      <c r="ABL890" s="26"/>
      <c r="ABM890" s="26"/>
      <c r="ABN890" s="26"/>
      <c r="ABO890" s="26"/>
      <c r="ABP890" s="26"/>
      <c r="ABQ890" s="26"/>
      <c r="ABR890" s="26"/>
      <c r="ABS890" s="26"/>
      <c r="ABT890" s="26"/>
      <c r="ABU890" s="26"/>
      <c r="ABV890" s="26"/>
      <c r="ABW890" s="26"/>
      <c r="ABX890" s="26"/>
      <c r="ABY890" s="26"/>
      <c r="ABZ890" s="26"/>
      <c r="ACA890" s="26"/>
      <c r="ACB890" s="26"/>
      <c r="ACC890" s="26"/>
      <c r="ACD890" s="26"/>
      <c r="ACE890" s="26"/>
      <c r="ACF890" s="26"/>
      <c r="ACG890" s="26"/>
      <c r="ACH890" s="26"/>
      <c r="ACI890" s="26"/>
      <c r="ACJ890" s="26"/>
      <c r="ACK890" s="26"/>
      <c r="ACL890" s="26"/>
      <c r="ACM890" s="26"/>
      <c r="ACN890" s="26"/>
      <c r="ACO890" s="26"/>
      <c r="ACP890" s="26"/>
      <c r="ACQ890" s="26"/>
      <c r="ACR890" s="26"/>
      <c r="ACS890" s="26"/>
      <c r="ACT890" s="26"/>
      <c r="ACU890" s="26"/>
      <c r="ACV890" s="26"/>
      <c r="ACW890" s="26"/>
      <c r="ACX890" s="26"/>
      <c r="ACY890" s="26"/>
      <c r="ACZ890" s="26"/>
      <c r="ADA890" s="26"/>
      <c r="ADB890" s="26"/>
      <c r="ADC890" s="26"/>
      <c r="ADD890" s="26"/>
      <c r="ADE890" s="26"/>
      <c r="ADF890" s="26"/>
      <c r="ADG890" s="26"/>
      <c r="ADH890" s="26"/>
      <c r="ADI890" s="26"/>
      <c r="ADJ890" s="26"/>
      <c r="ADK890" s="26"/>
      <c r="ADL890" s="26"/>
      <c r="ADM890" s="26"/>
      <c r="ADN890" s="26"/>
      <c r="ADO890" s="26"/>
      <c r="ADP890" s="26"/>
      <c r="ADQ890" s="26"/>
      <c r="ADR890" s="26"/>
      <c r="ADS890" s="26"/>
      <c r="ADT890" s="26"/>
      <c r="ADU890" s="26"/>
      <c r="ADV890" s="26"/>
      <c r="ADW890" s="26"/>
      <c r="ADX890" s="26"/>
      <c r="ADY890" s="26"/>
      <c r="ADZ890" s="26"/>
      <c r="AEA890" s="26"/>
      <c r="AEB890" s="26"/>
      <c r="AEC890" s="26"/>
      <c r="AED890" s="26"/>
      <c r="AEE890" s="26"/>
      <c r="AEF890" s="26"/>
      <c r="AEG890" s="26"/>
      <c r="AEH890" s="26"/>
      <c r="AEI890" s="26"/>
      <c r="AEJ890" s="26"/>
      <c r="AEK890" s="26"/>
      <c r="AEL890" s="26"/>
      <c r="AEM890" s="26"/>
      <c r="AEN890" s="26"/>
      <c r="AEO890" s="26"/>
      <c r="AEP890" s="26"/>
      <c r="AEQ890" s="26"/>
      <c r="AER890" s="26"/>
      <c r="AES890" s="26"/>
      <c r="AET890" s="26"/>
      <c r="AEU890" s="26"/>
      <c r="AEV890" s="26"/>
      <c r="AEW890" s="26"/>
      <c r="AEX890" s="26"/>
      <c r="AEY890" s="26"/>
      <c r="AEZ890" s="26"/>
      <c r="AFA890" s="26"/>
      <c r="AFB890" s="26"/>
      <c r="AFC890" s="26"/>
      <c r="AFD890" s="26"/>
      <c r="AFE890" s="26"/>
      <c r="AFF890" s="26"/>
      <c r="AFG890" s="26"/>
      <c r="AFH890" s="26"/>
      <c r="AFI890" s="26"/>
      <c r="AFJ890" s="26"/>
      <c r="AFK890" s="26"/>
      <c r="AFL890" s="26"/>
      <c r="AFM890" s="26"/>
      <c r="AFN890" s="26"/>
      <c r="AFO890" s="26"/>
      <c r="AFP890" s="26"/>
      <c r="AFQ890" s="26"/>
      <c r="AFR890" s="26"/>
      <c r="AFS890" s="26"/>
      <c r="AFT890" s="26"/>
      <c r="AFU890" s="26"/>
      <c r="AFV890" s="26"/>
      <c r="AFW890" s="26"/>
      <c r="AFX890" s="26"/>
      <c r="AFY890" s="26"/>
      <c r="AFZ890" s="26"/>
      <c r="AGA890" s="26"/>
      <c r="AGB890" s="26"/>
      <c r="AGC890" s="26"/>
      <c r="AGD890" s="26"/>
      <c r="AGE890" s="26"/>
      <c r="AGF890" s="26"/>
      <c r="AGG890" s="26"/>
      <c r="AGH890" s="26"/>
      <c r="AGI890" s="26"/>
      <c r="AGJ890" s="26"/>
      <c r="AGK890" s="26"/>
      <c r="AGL890" s="26"/>
      <c r="AGM890" s="26"/>
      <c r="AGN890" s="26"/>
      <c r="AGO890" s="26"/>
    </row>
    <row r="891" spans="371:873" x14ac:dyDescent="0.25">
      <c r="NG891" s="26"/>
      <c r="NH891" s="26"/>
      <c r="NI891" s="26"/>
      <c r="NJ891" s="26"/>
      <c r="NK891" s="26"/>
      <c r="NL891" s="26"/>
      <c r="NM891" s="26"/>
      <c r="NN891" s="26"/>
      <c r="NO891" s="26"/>
      <c r="NP891" s="26"/>
      <c r="NQ891" s="26"/>
      <c r="NR891" s="26"/>
      <c r="NS891" s="26"/>
      <c r="NT891" s="26"/>
      <c r="NU891" s="26"/>
      <c r="NV891" s="26"/>
      <c r="NW891" s="26"/>
      <c r="NX891" s="26"/>
      <c r="NY891" s="26"/>
      <c r="NZ891" s="26"/>
      <c r="OA891" s="26"/>
      <c r="OB891" s="26"/>
      <c r="OC891" s="26"/>
      <c r="OD891" s="26"/>
      <c r="OE891" s="26"/>
      <c r="OF891" s="26"/>
      <c r="OG891" s="26"/>
      <c r="OH891" s="26"/>
      <c r="OI891" s="26"/>
      <c r="OJ891" s="26"/>
      <c r="OK891" s="26"/>
      <c r="OL891" s="26"/>
      <c r="OM891" s="26"/>
      <c r="ON891" s="26"/>
      <c r="OO891" s="26"/>
      <c r="OP891" s="26"/>
      <c r="OQ891" s="26"/>
      <c r="OR891" s="26"/>
      <c r="OS891" s="26"/>
      <c r="OT891" s="26"/>
      <c r="OU891" s="26"/>
      <c r="OV891" s="26"/>
      <c r="OW891" s="26"/>
      <c r="OX891" s="26"/>
      <c r="OY891" s="26"/>
      <c r="OZ891" s="26"/>
      <c r="PA891" s="26"/>
      <c r="PB891" s="26"/>
      <c r="PC891" s="26"/>
      <c r="PD891" s="26"/>
      <c r="PE891" s="26"/>
      <c r="PF891" s="26"/>
      <c r="PG891" s="26"/>
      <c r="PH891" s="26"/>
      <c r="PI891" s="26"/>
      <c r="PJ891" s="26"/>
      <c r="PK891" s="26"/>
      <c r="PL891" s="26"/>
      <c r="PM891" s="26"/>
      <c r="PN891" s="26"/>
      <c r="PO891" s="26"/>
      <c r="PP891" s="26"/>
      <c r="PQ891" s="26"/>
      <c r="PR891" s="26"/>
      <c r="PS891" s="26"/>
      <c r="PT891" s="26"/>
      <c r="PU891" s="26"/>
      <c r="PV891" s="26"/>
      <c r="PW891" s="26"/>
      <c r="PX891" s="26"/>
      <c r="PY891" s="26"/>
      <c r="PZ891" s="26"/>
      <c r="QA891" s="26"/>
      <c r="QB891" s="26"/>
      <c r="QC891" s="26"/>
      <c r="QD891" s="26"/>
      <c r="QE891" s="26"/>
      <c r="QF891" s="26"/>
      <c r="QG891" s="26"/>
      <c r="QH891" s="26"/>
      <c r="QI891" s="26"/>
      <c r="QJ891" s="26"/>
      <c r="QK891" s="26"/>
      <c r="QL891" s="26"/>
      <c r="QM891" s="26"/>
      <c r="QN891" s="26"/>
      <c r="QO891" s="26"/>
      <c r="QP891" s="26"/>
      <c r="QQ891" s="26"/>
      <c r="QR891" s="26"/>
      <c r="QS891" s="26"/>
      <c r="QT891" s="26"/>
      <c r="QU891" s="26"/>
      <c r="QV891" s="26"/>
      <c r="QW891" s="26"/>
      <c r="QX891" s="26"/>
      <c r="QY891" s="26"/>
      <c r="QZ891" s="26"/>
      <c r="RA891" s="26"/>
      <c r="RB891" s="26"/>
      <c r="RC891" s="26"/>
      <c r="RD891" s="26"/>
      <c r="RE891" s="26"/>
      <c r="RF891" s="26"/>
      <c r="RG891" s="26"/>
      <c r="RH891" s="26"/>
      <c r="RI891" s="26"/>
      <c r="RJ891" s="26"/>
      <c r="RK891" s="26"/>
      <c r="RL891" s="26"/>
      <c r="RM891" s="26"/>
      <c r="RN891" s="26"/>
      <c r="RO891" s="26"/>
      <c r="RP891" s="26"/>
      <c r="RQ891" s="26"/>
      <c r="RR891" s="26"/>
      <c r="RS891" s="26"/>
      <c r="RT891" s="26"/>
      <c r="RU891" s="26"/>
      <c r="RV891" s="26"/>
      <c r="RW891" s="26"/>
      <c r="RX891" s="26"/>
      <c r="RY891" s="26"/>
      <c r="RZ891" s="26"/>
      <c r="SA891" s="26"/>
      <c r="SB891" s="26"/>
      <c r="SC891" s="26"/>
      <c r="SD891" s="26"/>
      <c r="SE891" s="26"/>
      <c r="SF891" s="26"/>
      <c r="SG891" s="26"/>
      <c r="SH891" s="26"/>
      <c r="SI891" s="26"/>
      <c r="SJ891" s="26"/>
      <c r="SK891" s="26"/>
      <c r="SL891" s="26"/>
      <c r="SM891" s="26"/>
      <c r="SN891" s="26"/>
      <c r="SO891" s="26"/>
      <c r="SP891" s="26"/>
      <c r="AAV891" s="26"/>
      <c r="AAW891" s="26"/>
      <c r="AAX891" s="26"/>
      <c r="AAY891" s="26"/>
      <c r="AAZ891" s="26"/>
      <c r="ABA891" s="26"/>
      <c r="ABB891" s="26"/>
      <c r="ABC891" s="26"/>
      <c r="ABD891" s="26"/>
      <c r="ABE891" s="26"/>
      <c r="ABF891" s="26"/>
      <c r="ABG891" s="26"/>
      <c r="ABH891" s="26"/>
      <c r="ABI891" s="26"/>
      <c r="ABJ891" s="26"/>
      <c r="ABK891" s="26"/>
      <c r="ABL891" s="26"/>
      <c r="ABM891" s="26"/>
      <c r="ABN891" s="26"/>
      <c r="ABO891" s="26"/>
      <c r="ABP891" s="26"/>
      <c r="ABQ891" s="26"/>
      <c r="ABR891" s="26"/>
      <c r="ABS891" s="26"/>
      <c r="ABT891" s="26"/>
      <c r="ABU891" s="26"/>
      <c r="ABV891" s="26"/>
      <c r="ABW891" s="26"/>
      <c r="ABX891" s="26"/>
      <c r="ABY891" s="26"/>
      <c r="ABZ891" s="26"/>
      <c r="ACA891" s="26"/>
      <c r="ACB891" s="26"/>
      <c r="ACC891" s="26"/>
      <c r="ACD891" s="26"/>
      <c r="ACE891" s="26"/>
      <c r="ACF891" s="26"/>
      <c r="ACG891" s="26"/>
      <c r="ACH891" s="26"/>
      <c r="ACI891" s="26"/>
      <c r="ACJ891" s="26"/>
      <c r="ACK891" s="26"/>
      <c r="ACL891" s="26"/>
      <c r="ACM891" s="26"/>
      <c r="ACN891" s="26"/>
      <c r="ACO891" s="26"/>
      <c r="ACP891" s="26"/>
      <c r="ACQ891" s="26"/>
      <c r="ACR891" s="26"/>
      <c r="ACS891" s="26"/>
      <c r="ACT891" s="26"/>
      <c r="ACU891" s="26"/>
      <c r="ACV891" s="26"/>
      <c r="ACW891" s="26"/>
      <c r="ACX891" s="26"/>
      <c r="ACY891" s="26"/>
      <c r="ACZ891" s="26"/>
      <c r="ADA891" s="26"/>
      <c r="ADB891" s="26"/>
      <c r="ADC891" s="26"/>
      <c r="ADD891" s="26"/>
      <c r="ADE891" s="26"/>
      <c r="ADF891" s="26"/>
      <c r="ADG891" s="26"/>
      <c r="ADH891" s="26"/>
      <c r="ADI891" s="26"/>
      <c r="ADJ891" s="26"/>
      <c r="ADK891" s="26"/>
      <c r="ADL891" s="26"/>
      <c r="ADM891" s="26"/>
      <c r="ADN891" s="26"/>
      <c r="ADO891" s="26"/>
      <c r="ADP891" s="26"/>
      <c r="ADQ891" s="26"/>
      <c r="ADR891" s="26"/>
      <c r="ADS891" s="26"/>
      <c r="ADT891" s="26"/>
      <c r="ADU891" s="26"/>
      <c r="ADV891" s="26"/>
      <c r="ADW891" s="26"/>
      <c r="ADX891" s="26"/>
      <c r="ADY891" s="26"/>
      <c r="ADZ891" s="26"/>
      <c r="AEA891" s="26"/>
      <c r="AEB891" s="26"/>
      <c r="AEC891" s="26"/>
      <c r="AED891" s="26"/>
      <c r="AEE891" s="26"/>
      <c r="AEF891" s="26"/>
      <c r="AEG891" s="26"/>
      <c r="AEH891" s="26"/>
      <c r="AEI891" s="26"/>
      <c r="AEJ891" s="26"/>
      <c r="AEK891" s="26"/>
      <c r="AEL891" s="26"/>
      <c r="AEM891" s="26"/>
      <c r="AEN891" s="26"/>
      <c r="AEO891" s="26"/>
      <c r="AEP891" s="26"/>
      <c r="AEQ891" s="26"/>
      <c r="AER891" s="26"/>
      <c r="AES891" s="26"/>
      <c r="AET891" s="26"/>
      <c r="AEU891" s="26"/>
      <c r="AEV891" s="26"/>
      <c r="AEW891" s="26"/>
      <c r="AEX891" s="26"/>
      <c r="AEY891" s="26"/>
      <c r="AEZ891" s="26"/>
      <c r="AFA891" s="26"/>
      <c r="AFB891" s="26"/>
      <c r="AFC891" s="26"/>
      <c r="AFD891" s="26"/>
      <c r="AFE891" s="26"/>
      <c r="AFF891" s="26"/>
      <c r="AFG891" s="26"/>
      <c r="AFH891" s="26"/>
      <c r="AFI891" s="26"/>
      <c r="AFJ891" s="26"/>
      <c r="AFK891" s="26"/>
      <c r="AFL891" s="26"/>
      <c r="AFM891" s="26"/>
      <c r="AFN891" s="26"/>
      <c r="AFO891" s="26"/>
      <c r="AFP891" s="26"/>
      <c r="AFQ891" s="26"/>
      <c r="AFR891" s="26"/>
      <c r="AFS891" s="26"/>
      <c r="AFT891" s="26"/>
      <c r="AFU891" s="26"/>
      <c r="AFV891" s="26"/>
      <c r="AFW891" s="26"/>
      <c r="AFX891" s="26"/>
      <c r="AFY891" s="26"/>
      <c r="AFZ891" s="26"/>
      <c r="AGA891" s="26"/>
      <c r="AGB891" s="26"/>
      <c r="AGC891" s="26"/>
      <c r="AGD891" s="26"/>
      <c r="AGE891" s="26"/>
      <c r="AGF891" s="26"/>
      <c r="AGG891" s="26"/>
      <c r="AGH891" s="26"/>
      <c r="AGI891" s="26"/>
      <c r="AGJ891" s="26"/>
      <c r="AGK891" s="26"/>
      <c r="AGL891" s="26"/>
      <c r="AGM891" s="26"/>
      <c r="AGN891" s="26"/>
      <c r="AGO891" s="26"/>
    </row>
    <row r="892" spans="371:873" x14ac:dyDescent="0.25">
      <c r="NG892" s="26"/>
      <c r="NH892" s="26"/>
      <c r="NI892" s="26"/>
      <c r="NJ892" s="26"/>
      <c r="NK892" s="26"/>
      <c r="NL892" s="26"/>
      <c r="NM892" s="26"/>
      <c r="NN892" s="26"/>
      <c r="NO892" s="26"/>
      <c r="NP892" s="26"/>
      <c r="NQ892" s="26"/>
      <c r="NR892" s="26"/>
      <c r="NS892" s="26"/>
      <c r="NT892" s="26"/>
      <c r="NU892" s="26"/>
      <c r="NV892" s="26"/>
      <c r="NW892" s="26"/>
      <c r="NX892" s="26"/>
      <c r="NY892" s="26"/>
      <c r="NZ892" s="26"/>
      <c r="OA892" s="26"/>
      <c r="OB892" s="26"/>
      <c r="OC892" s="26"/>
      <c r="OD892" s="26"/>
      <c r="OE892" s="26"/>
      <c r="OF892" s="26"/>
      <c r="OG892" s="26"/>
      <c r="OH892" s="26"/>
      <c r="OI892" s="26"/>
      <c r="OJ892" s="26"/>
      <c r="OK892" s="26"/>
      <c r="OL892" s="26"/>
      <c r="OM892" s="26"/>
      <c r="ON892" s="26"/>
      <c r="OO892" s="26"/>
      <c r="OP892" s="26"/>
      <c r="OQ892" s="26"/>
      <c r="OR892" s="26"/>
      <c r="OS892" s="26"/>
      <c r="OT892" s="26"/>
      <c r="OU892" s="26"/>
      <c r="OV892" s="26"/>
      <c r="OW892" s="26"/>
      <c r="OX892" s="26"/>
      <c r="OY892" s="26"/>
      <c r="OZ892" s="26"/>
      <c r="PA892" s="26"/>
      <c r="PB892" s="26"/>
      <c r="PC892" s="26"/>
      <c r="PD892" s="26"/>
      <c r="PE892" s="26"/>
      <c r="PF892" s="26"/>
      <c r="PG892" s="26"/>
      <c r="PH892" s="26"/>
      <c r="PI892" s="26"/>
      <c r="PJ892" s="26"/>
      <c r="PK892" s="26"/>
      <c r="PL892" s="26"/>
      <c r="PM892" s="26"/>
      <c r="PN892" s="26"/>
      <c r="PO892" s="26"/>
      <c r="PP892" s="26"/>
      <c r="PQ892" s="26"/>
      <c r="PR892" s="26"/>
      <c r="PS892" s="26"/>
      <c r="PT892" s="26"/>
      <c r="PU892" s="26"/>
      <c r="PV892" s="26"/>
      <c r="PW892" s="26"/>
      <c r="PX892" s="26"/>
      <c r="PY892" s="26"/>
      <c r="PZ892" s="26"/>
      <c r="QA892" s="26"/>
      <c r="QB892" s="26"/>
      <c r="QC892" s="26"/>
      <c r="QD892" s="26"/>
      <c r="QE892" s="26"/>
      <c r="QF892" s="26"/>
      <c r="QG892" s="26"/>
      <c r="QH892" s="26"/>
      <c r="QI892" s="26"/>
      <c r="QJ892" s="26"/>
      <c r="QK892" s="26"/>
      <c r="QL892" s="26"/>
      <c r="QM892" s="26"/>
      <c r="QN892" s="26"/>
      <c r="QO892" s="26"/>
      <c r="QP892" s="26"/>
      <c r="QQ892" s="26"/>
      <c r="QR892" s="26"/>
      <c r="QS892" s="26"/>
      <c r="QT892" s="26"/>
      <c r="QU892" s="26"/>
      <c r="QV892" s="26"/>
      <c r="QW892" s="26"/>
      <c r="QX892" s="26"/>
      <c r="QY892" s="26"/>
      <c r="QZ892" s="26"/>
      <c r="RA892" s="26"/>
      <c r="RB892" s="26"/>
      <c r="RC892" s="26"/>
      <c r="RD892" s="26"/>
      <c r="RE892" s="26"/>
      <c r="RF892" s="26"/>
      <c r="RG892" s="26"/>
      <c r="RH892" s="26"/>
      <c r="RI892" s="26"/>
      <c r="RJ892" s="26"/>
      <c r="RK892" s="26"/>
      <c r="RL892" s="26"/>
      <c r="RM892" s="26"/>
      <c r="RN892" s="26"/>
      <c r="RO892" s="26"/>
      <c r="RP892" s="26"/>
      <c r="RQ892" s="26"/>
      <c r="RR892" s="26"/>
      <c r="RS892" s="26"/>
      <c r="RT892" s="26"/>
      <c r="RU892" s="26"/>
      <c r="RV892" s="26"/>
      <c r="RW892" s="26"/>
      <c r="RX892" s="26"/>
      <c r="RY892" s="26"/>
      <c r="RZ892" s="26"/>
      <c r="SA892" s="26"/>
      <c r="SB892" s="26"/>
      <c r="SC892" s="26"/>
      <c r="SD892" s="26"/>
      <c r="SE892" s="26"/>
      <c r="SF892" s="26"/>
      <c r="SG892" s="26"/>
      <c r="SH892" s="26"/>
      <c r="SI892" s="26"/>
      <c r="SJ892" s="26"/>
      <c r="SK892" s="26"/>
      <c r="SL892" s="26"/>
      <c r="SM892" s="26"/>
      <c r="SN892" s="26"/>
      <c r="SO892" s="26"/>
      <c r="SP892" s="26"/>
      <c r="AAV892" s="26"/>
      <c r="AAW892" s="26"/>
      <c r="AAX892" s="26"/>
      <c r="AAY892" s="26"/>
      <c r="AAZ892" s="26"/>
      <c r="ABA892" s="26"/>
      <c r="ABB892" s="26"/>
      <c r="ABC892" s="26"/>
      <c r="ABD892" s="26"/>
      <c r="ABE892" s="26"/>
      <c r="ABF892" s="26"/>
      <c r="ABG892" s="26"/>
      <c r="ABH892" s="26"/>
      <c r="ABI892" s="26"/>
      <c r="ABJ892" s="26"/>
      <c r="ABK892" s="26"/>
      <c r="ABL892" s="26"/>
      <c r="ABM892" s="26"/>
      <c r="ABN892" s="26"/>
      <c r="ABO892" s="26"/>
      <c r="ABP892" s="26"/>
      <c r="ABQ892" s="26"/>
      <c r="ABR892" s="26"/>
      <c r="ABS892" s="26"/>
      <c r="ABT892" s="26"/>
      <c r="ABU892" s="26"/>
      <c r="ABV892" s="26"/>
      <c r="ABW892" s="26"/>
      <c r="ABX892" s="26"/>
      <c r="ABY892" s="26"/>
      <c r="ABZ892" s="26"/>
      <c r="ACA892" s="26"/>
      <c r="ACB892" s="26"/>
      <c r="ACC892" s="26"/>
      <c r="ACD892" s="26"/>
      <c r="ACE892" s="26"/>
      <c r="ACF892" s="26"/>
      <c r="ACG892" s="26"/>
      <c r="ACH892" s="26"/>
      <c r="ACI892" s="26"/>
      <c r="ACJ892" s="26"/>
      <c r="ACK892" s="26"/>
      <c r="ACL892" s="26"/>
      <c r="ACM892" s="26"/>
      <c r="ACN892" s="26"/>
      <c r="ACO892" s="26"/>
      <c r="ACP892" s="26"/>
      <c r="ACQ892" s="26"/>
      <c r="ACR892" s="26"/>
      <c r="ACS892" s="26"/>
      <c r="ACT892" s="26"/>
      <c r="ACU892" s="26"/>
      <c r="ACV892" s="26"/>
      <c r="ACW892" s="26"/>
      <c r="ACX892" s="26"/>
      <c r="ACY892" s="26"/>
      <c r="ACZ892" s="26"/>
      <c r="ADA892" s="26"/>
      <c r="ADB892" s="26"/>
      <c r="ADC892" s="26"/>
      <c r="ADD892" s="26"/>
      <c r="ADE892" s="26"/>
      <c r="ADF892" s="26"/>
      <c r="ADG892" s="26"/>
      <c r="ADH892" s="26"/>
      <c r="ADI892" s="26"/>
      <c r="ADJ892" s="26"/>
      <c r="ADK892" s="26"/>
      <c r="ADL892" s="26"/>
      <c r="ADM892" s="26"/>
      <c r="ADN892" s="26"/>
      <c r="ADO892" s="26"/>
      <c r="ADP892" s="26"/>
      <c r="ADQ892" s="26"/>
      <c r="ADR892" s="26"/>
      <c r="ADS892" s="26"/>
      <c r="ADT892" s="26"/>
      <c r="ADU892" s="26"/>
      <c r="ADV892" s="26"/>
      <c r="ADW892" s="26"/>
      <c r="ADX892" s="26"/>
      <c r="ADY892" s="26"/>
      <c r="ADZ892" s="26"/>
      <c r="AEA892" s="26"/>
      <c r="AEB892" s="26"/>
      <c r="AEC892" s="26"/>
      <c r="AED892" s="26"/>
      <c r="AEE892" s="26"/>
      <c r="AEF892" s="26"/>
      <c r="AEG892" s="26"/>
      <c r="AEH892" s="26"/>
      <c r="AEI892" s="26"/>
      <c r="AEJ892" s="26"/>
      <c r="AEK892" s="26"/>
      <c r="AEL892" s="26"/>
      <c r="AEM892" s="26"/>
      <c r="AEN892" s="26"/>
      <c r="AEO892" s="26"/>
      <c r="AEP892" s="26"/>
      <c r="AEQ892" s="26"/>
      <c r="AER892" s="26"/>
      <c r="AES892" s="26"/>
      <c r="AET892" s="26"/>
      <c r="AEU892" s="26"/>
      <c r="AEV892" s="26"/>
      <c r="AEW892" s="26"/>
      <c r="AEX892" s="26"/>
      <c r="AEY892" s="26"/>
      <c r="AEZ892" s="26"/>
      <c r="AFA892" s="26"/>
      <c r="AFB892" s="26"/>
      <c r="AFC892" s="26"/>
      <c r="AFD892" s="26"/>
      <c r="AFE892" s="26"/>
      <c r="AFF892" s="26"/>
      <c r="AFG892" s="26"/>
      <c r="AFH892" s="26"/>
      <c r="AFI892" s="26"/>
      <c r="AFJ892" s="26"/>
      <c r="AFK892" s="26"/>
      <c r="AFL892" s="26"/>
      <c r="AFM892" s="26"/>
      <c r="AFN892" s="26"/>
      <c r="AFO892" s="26"/>
      <c r="AFP892" s="26"/>
      <c r="AFQ892" s="26"/>
      <c r="AFR892" s="26"/>
      <c r="AFS892" s="26"/>
      <c r="AFT892" s="26"/>
      <c r="AFU892" s="26"/>
      <c r="AFV892" s="26"/>
      <c r="AFW892" s="26"/>
      <c r="AFX892" s="26"/>
      <c r="AFY892" s="26"/>
      <c r="AFZ892" s="26"/>
      <c r="AGA892" s="26"/>
      <c r="AGB892" s="26"/>
      <c r="AGC892" s="26"/>
      <c r="AGD892" s="26"/>
      <c r="AGE892" s="26"/>
      <c r="AGF892" s="26"/>
      <c r="AGG892" s="26"/>
      <c r="AGH892" s="26"/>
      <c r="AGI892" s="26"/>
      <c r="AGJ892" s="26"/>
      <c r="AGK892" s="26"/>
      <c r="AGL892" s="26"/>
      <c r="AGM892" s="26"/>
      <c r="AGN892" s="26"/>
      <c r="AGO892" s="26"/>
    </row>
    <row r="893" spans="371:873" x14ac:dyDescent="0.25">
      <c r="NG893" s="26"/>
      <c r="NH893" s="26"/>
      <c r="NI893" s="26"/>
      <c r="NJ893" s="26"/>
      <c r="NK893" s="26"/>
      <c r="NL893" s="26"/>
      <c r="NM893" s="26"/>
      <c r="NN893" s="26"/>
      <c r="NO893" s="26"/>
      <c r="NP893" s="26"/>
      <c r="NQ893" s="26"/>
      <c r="NR893" s="26"/>
      <c r="NS893" s="26"/>
      <c r="NT893" s="26"/>
      <c r="NU893" s="26"/>
      <c r="NV893" s="26"/>
      <c r="NW893" s="26"/>
      <c r="NX893" s="26"/>
      <c r="NY893" s="26"/>
      <c r="NZ893" s="26"/>
      <c r="OA893" s="26"/>
      <c r="OB893" s="26"/>
      <c r="OC893" s="26"/>
      <c r="OD893" s="26"/>
      <c r="OE893" s="26"/>
      <c r="OF893" s="26"/>
      <c r="OG893" s="26"/>
      <c r="OH893" s="26"/>
      <c r="OI893" s="26"/>
      <c r="OJ893" s="26"/>
      <c r="OK893" s="26"/>
      <c r="OL893" s="26"/>
      <c r="OM893" s="26"/>
      <c r="ON893" s="26"/>
      <c r="OO893" s="26"/>
      <c r="OP893" s="26"/>
      <c r="OQ893" s="26"/>
      <c r="OR893" s="26"/>
      <c r="OS893" s="26"/>
      <c r="OT893" s="26"/>
      <c r="OU893" s="26"/>
      <c r="OV893" s="26"/>
      <c r="OW893" s="26"/>
      <c r="OX893" s="26"/>
      <c r="OY893" s="26"/>
      <c r="OZ893" s="26"/>
      <c r="PA893" s="26"/>
      <c r="PB893" s="26"/>
      <c r="PC893" s="26"/>
      <c r="PD893" s="26"/>
      <c r="PE893" s="26"/>
      <c r="PF893" s="26"/>
      <c r="PG893" s="26"/>
      <c r="PH893" s="26"/>
      <c r="PI893" s="26"/>
      <c r="PJ893" s="26"/>
      <c r="PK893" s="26"/>
      <c r="PL893" s="26"/>
      <c r="PM893" s="26"/>
      <c r="PN893" s="26"/>
      <c r="PO893" s="26"/>
      <c r="PP893" s="26"/>
      <c r="PQ893" s="26"/>
      <c r="PR893" s="26"/>
      <c r="PS893" s="26"/>
      <c r="PT893" s="26"/>
      <c r="PU893" s="26"/>
      <c r="PV893" s="26"/>
      <c r="PW893" s="26"/>
      <c r="PX893" s="26"/>
      <c r="PY893" s="26"/>
      <c r="PZ893" s="26"/>
      <c r="QA893" s="26"/>
      <c r="QB893" s="26"/>
      <c r="QC893" s="26"/>
      <c r="QD893" s="26"/>
      <c r="QE893" s="26"/>
      <c r="QF893" s="26"/>
      <c r="QG893" s="26"/>
      <c r="QH893" s="26"/>
      <c r="QI893" s="26"/>
      <c r="QJ893" s="26"/>
      <c r="QK893" s="26"/>
      <c r="QL893" s="26"/>
      <c r="QM893" s="26"/>
      <c r="QN893" s="26"/>
      <c r="QO893" s="26"/>
      <c r="QP893" s="26"/>
      <c r="QQ893" s="26"/>
      <c r="QR893" s="26"/>
      <c r="QS893" s="26"/>
      <c r="QT893" s="26"/>
      <c r="QU893" s="26"/>
      <c r="QV893" s="26"/>
      <c r="QW893" s="26"/>
      <c r="QX893" s="26"/>
      <c r="QY893" s="26"/>
      <c r="QZ893" s="26"/>
      <c r="RA893" s="26"/>
      <c r="RB893" s="26"/>
      <c r="RC893" s="26"/>
      <c r="RD893" s="26"/>
      <c r="RE893" s="26"/>
      <c r="RF893" s="26"/>
      <c r="RG893" s="26"/>
      <c r="RH893" s="26"/>
      <c r="RI893" s="26"/>
      <c r="RJ893" s="26"/>
      <c r="RK893" s="26"/>
      <c r="RL893" s="26"/>
      <c r="RM893" s="26"/>
      <c r="RN893" s="26"/>
      <c r="RO893" s="26"/>
      <c r="RP893" s="26"/>
      <c r="RQ893" s="26"/>
      <c r="RR893" s="26"/>
      <c r="RS893" s="26"/>
      <c r="RT893" s="26"/>
      <c r="RU893" s="26"/>
      <c r="RV893" s="26"/>
      <c r="RW893" s="26"/>
      <c r="RX893" s="26"/>
      <c r="RY893" s="26"/>
      <c r="RZ893" s="26"/>
      <c r="SA893" s="26"/>
      <c r="SB893" s="26"/>
      <c r="SC893" s="26"/>
      <c r="SD893" s="26"/>
      <c r="SE893" s="26"/>
      <c r="SF893" s="26"/>
      <c r="SG893" s="26"/>
      <c r="SH893" s="26"/>
      <c r="SI893" s="26"/>
      <c r="SJ893" s="26"/>
      <c r="SK893" s="26"/>
      <c r="SL893" s="26"/>
      <c r="SM893" s="26"/>
      <c r="SN893" s="26"/>
      <c r="SO893" s="26"/>
      <c r="SP893" s="26"/>
      <c r="AAV893" s="26"/>
      <c r="AAW893" s="26"/>
      <c r="AAX893" s="26"/>
      <c r="AAY893" s="26"/>
      <c r="AAZ893" s="26"/>
      <c r="ABA893" s="26"/>
      <c r="ABB893" s="26"/>
      <c r="ABC893" s="26"/>
      <c r="ABD893" s="26"/>
      <c r="ABE893" s="26"/>
      <c r="ABF893" s="26"/>
      <c r="ABG893" s="26"/>
      <c r="ABH893" s="26"/>
      <c r="ABI893" s="26"/>
      <c r="ABJ893" s="26"/>
      <c r="ABK893" s="26"/>
      <c r="ABL893" s="26"/>
      <c r="ABM893" s="26"/>
      <c r="ABN893" s="26"/>
      <c r="ABO893" s="26"/>
      <c r="ABP893" s="26"/>
      <c r="ABQ893" s="26"/>
      <c r="ABR893" s="26"/>
      <c r="ABS893" s="26"/>
      <c r="ABT893" s="26"/>
      <c r="ABU893" s="26"/>
      <c r="ABV893" s="26"/>
      <c r="ABW893" s="26"/>
      <c r="ABX893" s="26"/>
      <c r="ABY893" s="26"/>
      <c r="ABZ893" s="26"/>
      <c r="ACA893" s="26"/>
      <c r="ACB893" s="26"/>
      <c r="ACC893" s="26"/>
      <c r="ACD893" s="26"/>
      <c r="ACE893" s="26"/>
      <c r="ACF893" s="26"/>
      <c r="ACG893" s="26"/>
      <c r="ACH893" s="26"/>
      <c r="ACI893" s="26"/>
      <c r="ACJ893" s="26"/>
      <c r="ACK893" s="26"/>
      <c r="ACL893" s="26"/>
      <c r="ACM893" s="26"/>
      <c r="ACN893" s="26"/>
      <c r="ACO893" s="26"/>
      <c r="ACP893" s="26"/>
      <c r="ACQ893" s="26"/>
      <c r="ACR893" s="26"/>
      <c r="ACS893" s="26"/>
      <c r="ACT893" s="26"/>
      <c r="ACU893" s="26"/>
      <c r="ACV893" s="26"/>
      <c r="ACW893" s="26"/>
      <c r="ACX893" s="26"/>
      <c r="ACY893" s="26"/>
      <c r="ACZ893" s="26"/>
      <c r="ADA893" s="26"/>
      <c r="ADB893" s="26"/>
      <c r="ADC893" s="26"/>
      <c r="ADD893" s="26"/>
      <c r="ADE893" s="26"/>
      <c r="ADF893" s="26"/>
      <c r="ADG893" s="26"/>
      <c r="ADH893" s="26"/>
      <c r="ADI893" s="26"/>
      <c r="ADJ893" s="26"/>
      <c r="ADK893" s="26"/>
      <c r="ADL893" s="26"/>
      <c r="ADM893" s="26"/>
      <c r="ADN893" s="26"/>
      <c r="ADO893" s="26"/>
      <c r="ADP893" s="26"/>
      <c r="ADQ893" s="26"/>
      <c r="ADR893" s="26"/>
      <c r="ADS893" s="26"/>
      <c r="ADT893" s="26"/>
      <c r="ADU893" s="26"/>
      <c r="ADV893" s="26"/>
      <c r="ADW893" s="26"/>
      <c r="ADX893" s="26"/>
      <c r="ADY893" s="26"/>
      <c r="ADZ893" s="26"/>
      <c r="AEA893" s="26"/>
      <c r="AEB893" s="26"/>
      <c r="AEC893" s="26"/>
      <c r="AED893" s="26"/>
      <c r="AEE893" s="26"/>
      <c r="AEF893" s="26"/>
      <c r="AEG893" s="26"/>
      <c r="AEH893" s="26"/>
      <c r="AEI893" s="26"/>
      <c r="AEJ893" s="26"/>
      <c r="AEK893" s="26"/>
      <c r="AEL893" s="26"/>
      <c r="AEM893" s="26"/>
      <c r="AEN893" s="26"/>
      <c r="AEO893" s="26"/>
      <c r="AEP893" s="26"/>
      <c r="AEQ893" s="26"/>
      <c r="AER893" s="26"/>
      <c r="AES893" s="26"/>
      <c r="AET893" s="26"/>
      <c r="AEU893" s="26"/>
      <c r="AEV893" s="26"/>
      <c r="AEW893" s="26"/>
      <c r="AEX893" s="26"/>
      <c r="AEY893" s="26"/>
      <c r="AEZ893" s="26"/>
      <c r="AFA893" s="26"/>
      <c r="AFB893" s="26"/>
      <c r="AFC893" s="26"/>
      <c r="AFD893" s="26"/>
      <c r="AFE893" s="26"/>
      <c r="AFF893" s="26"/>
      <c r="AFG893" s="26"/>
      <c r="AFH893" s="26"/>
      <c r="AFI893" s="26"/>
      <c r="AFJ893" s="26"/>
      <c r="AFK893" s="26"/>
      <c r="AFL893" s="26"/>
      <c r="AFM893" s="26"/>
      <c r="AFN893" s="26"/>
      <c r="AFO893" s="26"/>
      <c r="AFP893" s="26"/>
      <c r="AFQ893" s="26"/>
      <c r="AFR893" s="26"/>
      <c r="AFS893" s="26"/>
      <c r="AFT893" s="26"/>
      <c r="AFU893" s="26"/>
      <c r="AFV893" s="26"/>
      <c r="AFW893" s="26"/>
      <c r="AFX893" s="26"/>
      <c r="AFY893" s="26"/>
      <c r="AFZ893" s="26"/>
      <c r="AGA893" s="26"/>
      <c r="AGB893" s="26"/>
      <c r="AGC893" s="26"/>
      <c r="AGD893" s="26"/>
      <c r="AGE893" s="26"/>
      <c r="AGF893" s="26"/>
      <c r="AGG893" s="26"/>
      <c r="AGH893" s="26"/>
      <c r="AGI893" s="26"/>
      <c r="AGJ893" s="26"/>
      <c r="AGK893" s="26"/>
      <c r="AGL893" s="26"/>
      <c r="AGM893" s="26"/>
      <c r="AGN893" s="26"/>
      <c r="AGO893" s="26"/>
    </row>
    <row r="894" spans="371:873" x14ac:dyDescent="0.25">
      <c r="NG894" s="26"/>
      <c r="NH894" s="26"/>
      <c r="NI894" s="26"/>
      <c r="NJ894" s="26"/>
      <c r="NK894" s="26"/>
      <c r="NL894" s="26"/>
      <c r="NM894" s="26"/>
      <c r="NN894" s="26"/>
      <c r="NO894" s="26"/>
      <c r="NP894" s="26"/>
      <c r="NQ894" s="26"/>
      <c r="NR894" s="26"/>
      <c r="NS894" s="26"/>
      <c r="NT894" s="26"/>
      <c r="NU894" s="26"/>
      <c r="NV894" s="26"/>
      <c r="NW894" s="26"/>
      <c r="NX894" s="26"/>
      <c r="NY894" s="26"/>
      <c r="NZ894" s="26"/>
      <c r="OA894" s="26"/>
      <c r="OB894" s="26"/>
      <c r="OC894" s="26"/>
      <c r="OD894" s="26"/>
      <c r="OE894" s="26"/>
      <c r="OF894" s="26"/>
      <c r="OG894" s="26"/>
      <c r="OH894" s="26"/>
      <c r="OI894" s="26"/>
      <c r="OJ894" s="26"/>
      <c r="OK894" s="26"/>
      <c r="OL894" s="26"/>
      <c r="OM894" s="26"/>
      <c r="ON894" s="26"/>
      <c r="OO894" s="26"/>
      <c r="OP894" s="26"/>
      <c r="OQ894" s="26"/>
      <c r="OR894" s="26"/>
      <c r="OS894" s="26"/>
      <c r="OT894" s="26"/>
      <c r="OU894" s="26"/>
      <c r="OV894" s="26"/>
      <c r="OW894" s="26"/>
      <c r="OX894" s="26"/>
      <c r="OY894" s="26"/>
      <c r="OZ894" s="26"/>
      <c r="PA894" s="26"/>
      <c r="PB894" s="26"/>
      <c r="PC894" s="26"/>
      <c r="PD894" s="26"/>
      <c r="PE894" s="26"/>
      <c r="PF894" s="26"/>
      <c r="PG894" s="26"/>
      <c r="PH894" s="26"/>
      <c r="PI894" s="26"/>
      <c r="PJ894" s="26"/>
      <c r="PK894" s="26"/>
      <c r="PL894" s="26"/>
      <c r="PM894" s="26"/>
      <c r="PN894" s="26"/>
      <c r="PO894" s="26"/>
      <c r="PP894" s="26"/>
      <c r="PQ894" s="26"/>
      <c r="PR894" s="26"/>
      <c r="PS894" s="26"/>
      <c r="PT894" s="26"/>
      <c r="PU894" s="26"/>
      <c r="PV894" s="26"/>
      <c r="PW894" s="26"/>
      <c r="PX894" s="26"/>
      <c r="PY894" s="26"/>
      <c r="PZ894" s="26"/>
      <c r="QA894" s="26"/>
      <c r="QB894" s="26"/>
      <c r="QC894" s="26"/>
      <c r="QD894" s="26"/>
      <c r="QE894" s="26"/>
      <c r="QF894" s="26"/>
      <c r="QG894" s="26"/>
      <c r="QH894" s="26"/>
      <c r="QI894" s="26"/>
      <c r="QJ894" s="26"/>
      <c r="QK894" s="26"/>
      <c r="QL894" s="26"/>
      <c r="QM894" s="26"/>
      <c r="QN894" s="26"/>
      <c r="QO894" s="26"/>
      <c r="QP894" s="26"/>
      <c r="QQ894" s="26"/>
      <c r="QR894" s="26"/>
      <c r="QS894" s="26"/>
      <c r="QT894" s="26"/>
      <c r="QU894" s="26"/>
      <c r="QV894" s="26"/>
      <c r="QW894" s="26"/>
      <c r="QX894" s="26"/>
      <c r="QY894" s="26"/>
      <c r="QZ894" s="26"/>
      <c r="RA894" s="26"/>
      <c r="RB894" s="26"/>
      <c r="RC894" s="26"/>
      <c r="RD894" s="26"/>
      <c r="RE894" s="26"/>
      <c r="RF894" s="26"/>
      <c r="RG894" s="26"/>
      <c r="RH894" s="26"/>
      <c r="RI894" s="26"/>
      <c r="RJ894" s="26"/>
      <c r="RK894" s="26"/>
      <c r="RL894" s="26"/>
      <c r="RM894" s="26"/>
      <c r="RN894" s="26"/>
      <c r="RO894" s="26"/>
      <c r="RP894" s="26"/>
      <c r="RQ894" s="26"/>
      <c r="RR894" s="26"/>
      <c r="RS894" s="26"/>
      <c r="RT894" s="26"/>
      <c r="RU894" s="26"/>
      <c r="RV894" s="26"/>
      <c r="RW894" s="26"/>
      <c r="RX894" s="26"/>
      <c r="RY894" s="26"/>
      <c r="RZ894" s="26"/>
      <c r="SA894" s="26"/>
      <c r="SB894" s="26"/>
      <c r="SC894" s="26"/>
      <c r="SD894" s="26"/>
      <c r="SE894" s="26"/>
      <c r="SF894" s="26"/>
      <c r="SG894" s="26"/>
      <c r="SH894" s="26"/>
      <c r="SI894" s="26"/>
      <c r="SJ894" s="26"/>
      <c r="SK894" s="26"/>
      <c r="SL894" s="26"/>
      <c r="SM894" s="26"/>
      <c r="SN894" s="26"/>
      <c r="SO894" s="26"/>
      <c r="SP894" s="26"/>
      <c r="AAV894" s="26"/>
      <c r="AAW894" s="26"/>
      <c r="AAX894" s="26"/>
      <c r="AAY894" s="26"/>
      <c r="AAZ894" s="26"/>
      <c r="ABA894" s="26"/>
      <c r="ABB894" s="26"/>
      <c r="ABC894" s="26"/>
      <c r="ABD894" s="26"/>
      <c r="ABE894" s="26"/>
      <c r="ABF894" s="26"/>
      <c r="ABG894" s="26"/>
      <c r="ABH894" s="26"/>
      <c r="ABI894" s="26"/>
      <c r="ABJ894" s="26"/>
      <c r="ABK894" s="26"/>
      <c r="ABL894" s="26"/>
      <c r="ABM894" s="26"/>
      <c r="ABN894" s="26"/>
      <c r="ABO894" s="26"/>
      <c r="ABP894" s="26"/>
      <c r="ABQ894" s="26"/>
      <c r="ABR894" s="26"/>
      <c r="ABS894" s="26"/>
      <c r="ABT894" s="26"/>
      <c r="ABU894" s="26"/>
      <c r="ABV894" s="26"/>
      <c r="ABW894" s="26"/>
      <c r="ABX894" s="26"/>
      <c r="ABY894" s="26"/>
      <c r="ABZ894" s="26"/>
      <c r="ACA894" s="26"/>
      <c r="ACB894" s="26"/>
      <c r="ACC894" s="26"/>
      <c r="ACD894" s="26"/>
      <c r="ACE894" s="26"/>
      <c r="ACF894" s="26"/>
      <c r="ACG894" s="26"/>
      <c r="ACH894" s="26"/>
      <c r="ACI894" s="26"/>
      <c r="ACJ894" s="26"/>
      <c r="ACK894" s="26"/>
      <c r="ACL894" s="26"/>
      <c r="ACM894" s="26"/>
      <c r="ACN894" s="26"/>
      <c r="ACO894" s="26"/>
      <c r="ACP894" s="26"/>
      <c r="ACQ894" s="26"/>
      <c r="ACR894" s="26"/>
      <c r="ACS894" s="26"/>
      <c r="ACT894" s="26"/>
      <c r="ACU894" s="26"/>
      <c r="ACV894" s="26"/>
      <c r="ACW894" s="26"/>
      <c r="ACX894" s="26"/>
      <c r="ACY894" s="26"/>
      <c r="ACZ894" s="26"/>
      <c r="ADA894" s="26"/>
      <c r="ADB894" s="26"/>
      <c r="ADC894" s="26"/>
      <c r="ADD894" s="26"/>
      <c r="ADE894" s="26"/>
      <c r="ADF894" s="26"/>
      <c r="ADG894" s="26"/>
      <c r="ADH894" s="26"/>
      <c r="ADI894" s="26"/>
      <c r="ADJ894" s="26"/>
      <c r="ADK894" s="26"/>
      <c r="ADL894" s="26"/>
      <c r="ADM894" s="26"/>
      <c r="ADN894" s="26"/>
      <c r="ADO894" s="26"/>
      <c r="ADP894" s="26"/>
      <c r="ADQ894" s="26"/>
      <c r="ADR894" s="26"/>
      <c r="ADS894" s="26"/>
      <c r="ADT894" s="26"/>
      <c r="ADU894" s="26"/>
      <c r="ADV894" s="26"/>
      <c r="ADW894" s="26"/>
      <c r="ADX894" s="26"/>
      <c r="ADY894" s="26"/>
      <c r="ADZ894" s="26"/>
      <c r="AEA894" s="26"/>
      <c r="AEB894" s="26"/>
      <c r="AEC894" s="26"/>
      <c r="AED894" s="26"/>
      <c r="AEE894" s="26"/>
      <c r="AEF894" s="26"/>
      <c r="AEG894" s="26"/>
      <c r="AEH894" s="26"/>
      <c r="AEI894" s="26"/>
      <c r="AEJ894" s="26"/>
      <c r="AEK894" s="26"/>
      <c r="AEL894" s="26"/>
      <c r="AEM894" s="26"/>
      <c r="AEN894" s="26"/>
      <c r="AEO894" s="26"/>
      <c r="AEP894" s="26"/>
      <c r="AEQ894" s="26"/>
      <c r="AER894" s="26"/>
      <c r="AES894" s="26"/>
      <c r="AET894" s="26"/>
      <c r="AEU894" s="26"/>
      <c r="AEV894" s="26"/>
      <c r="AEW894" s="26"/>
      <c r="AEX894" s="26"/>
      <c r="AEY894" s="26"/>
      <c r="AEZ894" s="26"/>
      <c r="AFA894" s="26"/>
      <c r="AFB894" s="26"/>
      <c r="AFC894" s="26"/>
      <c r="AFD894" s="26"/>
      <c r="AFE894" s="26"/>
      <c r="AFF894" s="26"/>
      <c r="AFG894" s="26"/>
      <c r="AFH894" s="26"/>
      <c r="AFI894" s="26"/>
      <c r="AFJ894" s="26"/>
      <c r="AFK894" s="26"/>
      <c r="AFL894" s="26"/>
      <c r="AFM894" s="26"/>
      <c r="AFN894" s="26"/>
      <c r="AFO894" s="26"/>
      <c r="AFP894" s="26"/>
      <c r="AFQ894" s="26"/>
      <c r="AFR894" s="26"/>
      <c r="AFS894" s="26"/>
      <c r="AFT894" s="26"/>
      <c r="AFU894" s="26"/>
      <c r="AFV894" s="26"/>
      <c r="AFW894" s="26"/>
      <c r="AFX894" s="26"/>
      <c r="AFY894" s="26"/>
      <c r="AFZ894" s="26"/>
      <c r="AGA894" s="26"/>
      <c r="AGB894" s="26"/>
      <c r="AGC894" s="26"/>
      <c r="AGD894" s="26"/>
      <c r="AGE894" s="26"/>
      <c r="AGF894" s="26"/>
      <c r="AGG894" s="26"/>
      <c r="AGH894" s="26"/>
      <c r="AGI894" s="26"/>
      <c r="AGJ894" s="26"/>
      <c r="AGK894" s="26"/>
      <c r="AGL894" s="26"/>
      <c r="AGM894" s="26"/>
      <c r="AGN894" s="26"/>
      <c r="AGO894" s="26"/>
    </row>
    <row r="895" spans="371:873" x14ac:dyDescent="0.25">
      <c r="NG895" s="26"/>
      <c r="NH895" s="26"/>
      <c r="NI895" s="26"/>
      <c r="NJ895" s="26"/>
      <c r="NK895" s="26"/>
      <c r="NL895" s="26"/>
      <c r="NM895" s="26"/>
      <c r="NN895" s="26"/>
      <c r="NO895" s="26"/>
      <c r="NP895" s="26"/>
      <c r="NQ895" s="26"/>
      <c r="NR895" s="26"/>
      <c r="NS895" s="26"/>
      <c r="NT895" s="26"/>
      <c r="NU895" s="26"/>
      <c r="NV895" s="26"/>
      <c r="NW895" s="26"/>
      <c r="NX895" s="26"/>
      <c r="NY895" s="26"/>
      <c r="NZ895" s="26"/>
      <c r="OA895" s="26"/>
      <c r="OB895" s="26"/>
      <c r="OC895" s="26"/>
      <c r="OD895" s="26"/>
      <c r="OE895" s="26"/>
      <c r="OF895" s="26"/>
      <c r="OG895" s="26"/>
      <c r="OH895" s="26"/>
      <c r="OI895" s="26"/>
      <c r="OJ895" s="26"/>
      <c r="OK895" s="26"/>
      <c r="OL895" s="26"/>
      <c r="OM895" s="26"/>
      <c r="ON895" s="26"/>
      <c r="OO895" s="26"/>
      <c r="OP895" s="26"/>
      <c r="OQ895" s="26"/>
      <c r="OR895" s="26"/>
      <c r="OS895" s="26"/>
      <c r="OT895" s="26"/>
      <c r="OU895" s="26"/>
      <c r="OV895" s="26"/>
      <c r="OW895" s="26"/>
      <c r="OX895" s="26"/>
      <c r="OY895" s="26"/>
      <c r="OZ895" s="26"/>
      <c r="PA895" s="26"/>
      <c r="PB895" s="26"/>
      <c r="PC895" s="26"/>
      <c r="PD895" s="26"/>
      <c r="PE895" s="26"/>
      <c r="PF895" s="26"/>
      <c r="PG895" s="26"/>
      <c r="PH895" s="26"/>
      <c r="PI895" s="26"/>
      <c r="PJ895" s="26"/>
      <c r="PK895" s="26"/>
      <c r="PL895" s="26"/>
      <c r="PM895" s="26"/>
      <c r="PN895" s="26"/>
      <c r="PO895" s="26"/>
      <c r="PP895" s="26"/>
      <c r="PQ895" s="26"/>
      <c r="PR895" s="26"/>
      <c r="PS895" s="26"/>
      <c r="PT895" s="26"/>
      <c r="PU895" s="26"/>
      <c r="PV895" s="26"/>
      <c r="PW895" s="26"/>
      <c r="PX895" s="26"/>
      <c r="PY895" s="26"/>
      <c r="PZ895" s="26"/>
      <c r="QA895" s="26"/>
      <c r="QB895" s="26"/>
      <c r="QC895" s="26"/>
      <c r="QD895" s="26"/>
      <c r="QE895" s="26"/>
      <c r="QF895" s="26"/>
      <c r="QG895" s="26"/>
      <c r="QH895" s="26"/>
      <c r="QI895" s="26"/>
      <c r="QJ895" s="26"/>
      <c r="QK895" s="26"/>
      <c r="QL895" s="26"/>
      <c r="QM895" s="26"/>
      <c r="QN895" s="26"/>
      <c r="QO895" s="26"/>
      <c r="QP895" s="26"/>
      <c r="QQ895" s="26"/>
      <c r="QR895" s="26"/>
      <c r="QS895" s="26"/>
      <c r="QT895" s="26"/>
      <c r="QU895" s="26"/>
      <c r="QV895" s="26"/>
      <c r="QW895" s="26"/>
      <c r="QX895" s="26"/>
      <c r="QY895" s="26"/>
      <c r="QZ895" s="26"/>
      <c r="RA895" s="26"/>
      <c r="RB895" s="26"/>
      <c r="RC895" s="26"/>
      <c r="RD895" s="26"/>
      <c r="RE895" s="26"/>
      <c r="RF895" s="26"/>
      <c r="RG895" s="26"/>
      <c r="RH895" s="26"/>
      <c r="RI895" s="26"/>
      <c r="RJ895" s="26"/>
      <c r="RK895" s="26"/>
      <c r="RL895" s="26"/>
      <c r="RM895" s="26"/>
      <c r="RN895" s="26"/>
      <c r="RO895" s="26"/>
      <c r="RP895" s="26"/>
      <c r="RQ895" s="26"/>
      <c r="RR895" s="26"/>
      <c r="RS895" s="26"/>
      <c r="RT895" s="26"/>
      <c r="RU895" s="26"/>
      <c r="RV895" s="26"/>
      <c r="RW895" s="26"/>
      <c r="RX895" s="26"/>
      <c r="RY895" s="26"/>
      <c r="RZ895" s="26"/>
      <c r="SA895" s="26"/>
      <c r="SB895" s="26"/>
      <c r="SC895" s="26"/>
      <c r="SD895" s="26"/>
      <c r="SE895" s="26"/>
      <c r="SF895" s="26"/>
      <c r="SG895" s="26"/>
      <c r="SH895" s="26"/>
      <c r="SI895" s="26"/>
      <c r="SJ895" s="26"/>
      <c r="SK895" s="26"/>
      <c r="SL895" s="26"/>
      <c r="SM895" s="26"/>
      <c r="SN895" s="26"/>
      <c r="SO895" s="26"/>
      <c r="SP895" s="26"/>
      <c r="AAV895" s="26"/>
      <c r="AAW895" s="26"/>
      <c r="AAX895" s="26"/>
      <c r="AAY895" s="26"/>
      <c r="AAZ895" s="26"/>
      <c r="ABA895" s="26"/>
      <c r="ABB895" s="26"/>
      <c r="ABC895" s="26"/>
      <c r="ABD895" s="26"/>
      <c r="ABE895" s="26"/>
      <c r="ABF895" s="26"/>
      <c r="ABG895" s="26"/>
      <c r="ABH895" s="26"/>
      <c r="ABI895" s="26"/>
      <c r="ABJ895" s="26"/>
      <c r="ABK895" s="26"/>
      <c r="ABL895" s="26"/>
      <c r="ABM895" s="26"/>
      <c r="ABN895" s="26"/>
      <c r="ABO895" s="26"/>
      <c r="ABP895" s="26"/>
      <c r="ABQ895" s="26"/>
      <c r="ABR895" s="26"/>
      <c r="ABS895" s="26"/>
      <c r="ABT895" s="26"/>
      <c r="ABU895" s="26"/>
      <c r="ABV895" s="26"/>
      <c r="ABW895" s="26"/>
      <c r="ABX895" s="26"/>
      <c r="ABY895" s="26"/>
      <c r="ABZ895" s="26"/>
      <c r="ACA895" s="26"/>
      <c r="ACB895" s="26"/>
      <c r="ACC895" s="26"/>
      <c r="ACD895" s="26"/>
      <c r="ACE895" s="26"/>
      <c r="ACF895" s="26"/>
      <c r="ACG895" s="26"/>
      <c r="ACH895" s="26"/>
      <c r="ACI895" s="26"/>
      <c r="ACJ895" s="26"/>
      <c r="ACK895" s="26"/>
      <c r="ACL895" s="26"/>
      <c r="ACM895" s="26"/>
      <c r="ACN895" s="26"/>
      <c r="ACO895" s="26"/>
      <c r="ACP895" s="26"/>
      <c r="ACQ895" s="26"/>
      <c r="ACR895" s="26"/>
      <c r="ACS895" s="26"/>
      <c r="ACT895" s="26"/>
      <c r="ACU895" s="26"/>
      <c r="ACV895" s="26"/>
      <c r="ACW895" s="26"/>
      <c r="ACX895" s="26"/>
      <c r="ACY895" s="26"/>
      <c r="ACZ895" s="26"/>
      <c r="ADA895" s="26"/>
      <c r="ADB895" s="26"/>
      <c r="ADC895" s="26"/>
      <c r="ADD895" s="26"/>
      <c r="ADE895" s="26"/>
      <c r="ADF895" s="26"/>
      <c r="ADG895" s="26"/>
      <c r="ADH895" s="26"/>
      <c r="ADI895" s="26"/>
      <c r="ADJ895" s="26"/>
      <c r="ADK895" s="26"/>
      <c r="ADL895" s="26"/>
      <c r="ADM895" s="26"/>
      <c r="ADN895" s="26"/>
      <c r="ADO895" s="26"/>
      <c r="ADP895" s="26"/>
      <c r="ADQ895" s="26"/>
      <c r="ADR895" s="26"/>
      <c r="ADS895" s="26"/>
      <c r="ADT895" s="26"/>
      <c r="ADU895" s="26"/>
      <c r="ADV895" s="26"/>
      <c r="ADW895" s="26"/>
      <c r="ADX895" s="26"/>
      <c r="ADY895" s="26"/>
      <c r="ADZ895" s="26"/>
      <c r="AEA895" s="26"/>
      <c r="AEB895" s="26"/>
      <c r="AEC895" s="26"/>
      <c r="AED895" s="26"/>
      <c r="AEE895" s="26"/>
      <c r="AEF895" s="26"/>
      <c r="AEG895" s="26"/>
      <c r="AEH895" s="26"/>
      <c r="AEI895" s="26"/>
      <c r="AEJ895" s="26"/>
      <c r="AEK895" s="26"/>
      <c r="AEL895" s="26"/>
      <c r="AEM895" s="26"/>
      <c r="AEN895" s="26"/>
      <c r="AEO895" s="26"/>
      <c r="AEP895" s="26"/>
      <c r="AEQ895" s="26"/>
      <c r="AER895" s="26"/>
      <c r="AES895" s="26"/>
      <c r="AET895" s="26"/>
      <c r="AEU895" s="26"/>
      <c r="AEV895" s="26"/>
      <c r="AEW895" s="26"/>
      <c r="AEX895" s="26"/>
      <c r="AEY895" s="26"/>
      <c r="AEZ895" s="26"/>
      <c r="AFA895" s="26"/>
      <c r="AFB895" s="26"/>
      <c r="AFC895" s="26"/>
      <c r="AFD895" s="26"/>
      <c r="AFE895" s="26"/>
      <c r="AFF895" s="26"/>
      <c r="AFG895" s="26"/>
      <c r="AFH895" s="26"/>
      <c r="AFI895" s="26"/>
      <c r="AFJ895" s="26"/>
      <c r="AFK895" s="26"/>
      <c r="AFL895" s="26"/>
      <c r="AFM895" s="26"/>
      <c r="AFN895" s="26"/>
      <c r="AFO895" s="26"/>
      <c r="AFP895" s="26"/>
      <c r="AFQ895" s="26"/>
      <c r="AFR895" s="26"/>
      <c r="AFS895" s="26"/>
      <c r="AFT895" s="26"/>
      <c r="AFU895" s="26"/>
      <c r="AFV895" s="26"/>
      <c r="AFW895" s="26"/>
      <c r="AFX895" s="26"/>
      <c r="AFY895" s="26"/>
      <c r="AFZ895" s="26"/>
      <c r="AGA895" s="26"/>
      <c r="AGB895" s="26"/>
      <c r="AGC895" s="26"/>
      <c r="AGD895" s="26"/>
      <c r="AGE895" s="26"/>
      <c r="AGF895" s="26"/>
      <c r="AGG895" s="26"/>
      <c r="AGH895" s="26"/>
      <c r="AGI895" s="26"/>
      <c r="AGJ895" s="26"/>
      <c r="AGK895" s="26"/>
      <c r="AGL895" s="26"/>
      <c r="AGM895" s="26"/>
      <c r="AGN895" s="26"/>
      <c r="AGO895" s="26"/>
    </row>
    <row r="896" spans="371:873" x14ac:dyDescent="0.25">
      <c r="NG896" s="26"/>
      <c r="NH896" s="26"/>
      <c r="NI896" s="26"/>
      <c r="NJ896" s="26"/>
      <c r="NK896" s="26"/>
      <c r="NL896" s="26"/>
      <c r="NM896" s="26"/>
      <c r="NN896" s="26"/>
      <c r="NO896" s="26"/>
      <c r="NP896" s="26"/>
      <c r="NQ896" s="26"/>
      <c r="NR896" s="26"/>
      <c r="NS896" s="26"/>
      <c r="NT896" s="26"/>
      <c r="NU896" s="26"/>
      <c r="NV896" s="26"/>
      <c r="NW896" s="26"/>
      <c r="NX896" s="26"/>
      <c r="NY896" s="26"/>
      <c r="NZ896" s="26"/>
      <c r="OA896" s="26"/>
      <c r="OB896" s="26"/>
      <c r="OC896" s="26"/>
      <c r="OD896" s="26"/>
      <c r="OE896" s="26"/>
      <c r="OF896" s="26"/>
      <c r="OG896" s="26"/>
      <c r="OH896" s="26"/>
      <c r="OI896" s="26"/>
      <c r="OJ896" s="26"/>
      <c r="OK896" s="26"/>
      <c r="OL896" s="26"/>
      <c r="OM896" s="26"/>
      <c r="ON896" s="26"/>
      <c r="OO896" s="26"/>
      <c r="OP896" s="26"/>
      <c r="OQ896" s="26"/>
      <c r="OR896" s="26"/>
      <c r="OS896" s="26"/>
      <c r="OT896" s="26"/>
      <c r="OU896" s="26"/>
      <c r="OV896" s="26"/>
      <c r="OW896" s="26"/>
      <c r="OX896" s="26"/>
      <c r="OY896" s="26"/>
      <c r="OZ896" s="26"/>
      <c r="PA896" s="26"/>
      <c r="PB896" s="26"/>
      <c r="PC896" s="26"/>
      <c r="PD896" s="26"/>
      <c r="PE896" s="26"/>
      <c r="PF896" s="26"/>
      <c r="PG896" s="26"/>
      <c r="PH896" s="26"/>
      <c r="PI896" s="26"/>
      <c r="PJ896" s="26"/>
      <c r="PK896" s="26"/>
      <c r="PL896" s="26"/>
      <c r="PM896" s="26"/>
      <c r="PN896" s="26"/>
      <c r="PO896" s="26"/>
      <c r="PP896" s="26"/>
      <c r="PQ896" s="26"/>
      <c r="PR896" s="26"/>
      <c r="PS896" s="26"/>
      <c r="PT896" s="26"/>
      <c r="PU896" s="26"/>
      <c r="PV896" s="26"/>
      <c r="PW896" s="26"/>
      <c r="PX896" s="26"/>
      <c r="PY896" s="26"/>
      <c r="PZ896" s="26"/>
      <c r="QA896" s="26"/>
      <c r="QB896" s="26"/>
      <c r="QC896" s="26"/>
      <c r="QD896" s="26"/>
      <c r="QE896" s="26"/>
      <c r="QF896" s="26"/>
      <c r="QG896" s="26"/>
      <c r="QH896" s="26"/>
      <c r="QI896" s="26"/>
      <c r="QJ896" s="26"/>
      <c r="QK896" s="26"/>
      <c r="QL896" s="26"/>
      <c r="QM896" s="26"/>
      <c r="QN896" s="26"/>
      <c r="QO896" s="26"/>
      <c r="QP896" s="26"/>
      <c r="QQ896" s="26"/>
      <c r="QR896" s="26"/>
      <c r="QS896" s="26"/>
      <c r="QT896" s="26"/>
      <c r="QU896" s="26"/>
      <c r="QV896" s="26"/>
      <c r="QW896" s="26"/>
      <c r="QX896" s="26"/>
      <c r="QY896" s="26"/>
      <c r="QZ896" s="26"/>
      <c r="RA896" s="26"/>
      <c r="RB896" s="26"/>
      <c r="RC896" s="26"/>
      <c r="RD896" s="26"/>
      <c r="RE896" s="26"/>
      <c r="RF896" s="26"/>
      <c r="RG896" s="26"/>
      <c r="RH896" s="26"/>
      <c r="RI896" s="26"/>
      <c r="RJ896" s="26"/>
      <c r="RK896" s="26"/>
      <c r="RL896" s="26"/>
      <c r="RM896" s="26"/>
      <c r="RN896" s="26"/>
      <c r="RO896" s="26"/>
      <c r="RP896" s="26"/>
      <c r="RQ896" s="26"/>
      <c r="RR896" s="26"/>
      <c r="RS896" s="26"/>
      <c r="RT896" s="26"/>
      <c r="RU896" s="26"/>
      <c r="RV896" s="26"/>
      <c r="RW896" s="26"/>
      <c r="RX896" s="26"/>
      <c r="RY896" s="26"/>
      <c r="RZ896" s="26"/>
      <c r="SA896" s="26"/>
      <c r="SB896" s="26"/>
      <c r="SC896" s="26"/>
      <c r="SD896" s="26"/>
      <c r="SE896" s="26"/>
      <c r="SF896" s="26"/>
      <c r="SG896" s="26"/>
      <c r="SH896" s="26"/>
      <c r="SI896" s="26"/>
      <c r="SJ896" s="26"/>
      <c r="SK896" s="26"/>
      <c r="SL896" s="26"/>
      <c r="SM896" s="26"/>
      <c r="SN896" s="26"/>
      <c r="SO896" s="26"/>
      <c r="SP896" s="26"/>
      <c r="AAV896" s="26"/>
      <c r="AAW896" s="26"/>
      <c r="AAX896" s="26"/>
      <c r="AAY896" s="26"/>
      <c r="AAZ896" s="26"/>
      <c r="ABA896" s="26"/>
      <c r="ABB896" s="26"/>
      <c r="ABC896" s="26"/>
      <c r="ABD896" s="26"/>
      <c r="ABE896" s="26"/>
      <c r="ABF896" s="26"/>
      <c r="ABG896" s="26"/>
      <c r="ABH896" s="26"/>
      <c r="ABI896" s="26"/>
      <c r="ABJ896" s="26"/>
      <c r="ABK896" s="26"/>
      <c r="ABL896" s="26"/>
      <c r="ABM896" s="26"/>
      <c r="ABN896" s="26"/>
      <c r="ABO896" s="26"/>
      <c r="ABP896" s="26"/>
      <c r="ABQ896" s="26"/>
      <c r="ABR896" s="26"/>
      <c r="ABS896" s="26"/>
      <c r="ABT896" s="26"/>
      <c r="ABU896" s="26"/>
      <c r="ABV896" s="26"/>
      <c r="ABW896" s="26"/>
      <c r="ABX896" s="26"/>
      <c r="ABY896" s="26"/>
      <c r="ABZ896" s="26"/>
      <c r="ACA896" s="26"/>
      <c r="ACB896" s="26"/>
      <c r="ACC896" s="26"/>
      <c r="ACD896" s="26"/>
      <c r="ACE896" s="26"/>
      <c r="ACF896" s="26"/>
      <c r="ACG896" s="26"/>
      <c r="ACH896" s="26"/>
      <c r="ACI896" s="26"/>
      <c r="ACJ896" s="26"/>
      <c r="ACK896" s="26"/>
      <c r="ACL896" s="26"/>
      <c r="ACM896" s="26"/>
      <c r="ACN896" s="26"/>
      <c r="ACO896" s="26"/>
      <c r="ACP896" s="26"/>
      <c r="ACQ896" s="26"/>
      <c r="ACR896" s="26"/>
      <c r="ACS896" s="26"/>
      <c r="ACT896" s="26"/>
      <c r="ACU896" s="26"/>
      <c r="ACV896" s="26"/>
      <c r="ACW896" s="26"/>
      <c r="ACX896" s="26"/>
      <c r="ACY896" s="26"/>
      <c r="ACZ896" s="26"/>
      <c r="ADA896" s="26"/>
      <c r="ADB896" s="26"/>
      <c r="ADC896" s="26"/>
      <c r="ADD896" s="26"/>
      <c r="ADE896" s="26"/>
      <c r="ADF896" s="26"/>
      <c r="ADG896" s="26"/>
      <c r="ADH896" s="26"/>
      <c r="ADI896" s="26"/>
      <c r="ADJ896" s="26"/>
      <c r="ADK896" s="26"/>
      <c r="ADL896" s="26"/>
      <c r="ADM896" s="26"/>
      <c r="ADN896" s="26"/>
      <c r="ADO896" s="26"/>
      <c r="ADP896" s="26"/>
      <c r="ADQ896" s="26"/>
      <c r="ADR896" s="26"/>
      <c r="ADS896" s="26"/>
      <c r="ADT896" s="26"/>
      <c r="ADU896" s="26"/>
      <c r="ADV896" s="26"/>
      <c r="ADW896" s="26"/>
      <c r="ADX896" s="26"/>
      <c r="ADY896" s="26"/>
      <c r="ADZ896" s="26"/>
      <c r="AEA896" s="26"/>
      <c r="AEB896" s="26"/>
      <c r="AEC896" s="26"/>
      <c r="AED896" s="26"/>
      <c r="AEE896" s="26"/>
      <c r="AEF896" s="26"/>
      <c r="AEG896" s="26"/>
      <c r="AEH896" s="26"/>
      <c r="AEI896" s="26"/>
      <c r="AEJ896" s="26"/>
      <c r="AEK896" s="26"/>
      <c r="AEL896" s="26"/>
      <c r="AEM896" s="26"/>
      <c r="AEN896" s="26"/>
      <c r="AEO896" s="26"/>
      <c r="AEP896" s="26"/>
      <c r="AEQ896" s="26"/>
      <c r="AER896" s="26"/>
      <c r="AES896" s="26"/>
      <c r="AET896" s="26"/>
      <c r="AEU896" s="26"/>
      <c r="AEV896" s="26"/>
      <c r="AEW896" s="26"/>
      <c r="AEX896" s="26"/>
      <c r="AEY896" s="26"/>
      <c r="AEZ896" s="26"/>
      <c r="AFA896" s="26"/>
      <c r="AFB896" s="26"/>
      <c r="AFC896" s="26"/>
      <c r="AFD896" s="26"/>
      <c r="AFE896" s="26"/>
      <c r="AFF896" s="26"/>
      <c r="AFG896" s="26"/>
      <c r="AFH896" s="26"/>
      <c r="AFI896" s="26"/>
      <c r="AFJ896" s="26"/>
      <c r="AFK896" s="26"/>
      <c r="AFL896" s="26"/>
      <c r="AFM896" s="26"/>
      <c r="AFN896" s="26"/>
      <c r="AFO896" s="26"/>
      <c r="AFP896" s="26"/>
      <c r="AFQ896" s="26"/>
      <c r="AFR896" s="26"/>
      <c r="AFS896" s="26"/>
      <c r="AFT896" s="26"/>
      <c r="AFU896" s="26"/>
      <c r="AFV896" s="26"/>
      <c r="AFW896" s="26"/>
      <c r="AFX896" s="26"/>
      <c r="AFY896" s="26"/>
      <c r="AFZ896" s="26"/>
      <c r="AGA896" s="26"/>
      <c r="AGB896" s="26"/>
      <c r="AGC896" s="26"/>
      <c r="AGD896" s="26"/>
      <c r="AGE896" s="26"/>
      <c r="AGF896" s="26"/>
      <c r="AGG896" s="26"/>
      <c r="AGH896" s="26"/>
      <c r="AGI896" s="26"/>
      <c r="AGJ896" s="26"/>
      <c r="AGK896" s="26"/>
      <c r="AGL896" s="26"/>
      <c r="AGM896" s="26"/>
      <c r="AGN896" s="26"/>
      <c r="AGO896" s="26"/>
    </row>
    <row r="897" spans="371:873" x14ac:dyDescent="0.25">
      <c r="NG897" s="26"/>
      <c r="NH897" s="26"/>
      <c r="NI897" s="26"/>
      <c r="NJ897" s="26"/>
      <c r="NK897" s="26"/>
      <c r="NL897" s="26"/>
      <c r="NM897" s="26"/>
      <c r="NN897" s="26"/>
      <c r="NO897" s="26"/>
      <c r="NP897" s="26"/>
      <c r="NQ897" s="26"/>
      <c r="NR897" s="26"/>
      <c r="NS897" s="26"/>
      <c r="NT897" s="26"/>
      <c r="NU897" s="26"/>
      <c r="NV897" s="26"/>
      <c r="NW897" s="26"/>
      <c r="NX897" s="26"/>
      <c r="NY897" s="26"/>
      <c r="NZ897" s="26"/>
      <c r="OA897" s="26"/>
      <c r="OB897" s="26"/>
      <c r="OC897" s="26"/>
      <c r="OD897" s="26"/>
      <c r="OE897" s="26"/>
      <c r="OF897" s="26"/>
      <c r="OG897" s="26"/>
      <c r="OH897" s="26"/>
      <c r="OI897" s="26"/>
      <c r="OJ897" s="26"/>
      <c r="OK897" s="26"/>
      <c r="OL897" s="26"/>
      <c r="OM897" s="26"/>
      <c r="ON897" s="26"/>
      <c r="OO897" s="26"/>
      <c r="OP897" s="26"/>
      <c r="OQ897" s="26"/>
      <c r="OR897" s="26"/>
      <c r="OS897" s="26"/>
      <c r="OT897" s="26"/>
      <c r="OU897" s="26"/>
      <c r="OV897" s="26"/>
      <c r="OW897" s="26"/>
      <c r="OX897" s="26"/>
      <c r="OY897" s="26"/>
      <c r="OZ897" s="26"/>
      <c r="PA897" s="26"/>
      <c r="PB897" s="26"/>
      <c r="PC897" s="26"/>
      <c r="PD897" s="26"/>
      <c r="PE897" s="26"/>
      <c r="PF897" s="26"/>
      <c r="PG897" s="26"/>
      <c r="PH897" s="26"/>
      <c r="PI897" s="26"/>
      <c r="PJ897" s="26"/>
      <c r="PK897" s="26"/>
      <c r="PL897" s="26"/>
      <c r="PM897" s="26"/>
      <c r="PN897" s="26"/>
      <c r="PO897" s="26"/>
      <c r="PP897" s="26"/>
      <c r="PQ897" s="26"/>
      <c r="PR897" s="26"/>
      <c r="PS897" s="26"/>
      <c r="PT897" s="26"/>
      <c r="PU897" s="26"/>
      <c r="PV897" s="26"/>
      <c r="PW897" s="26"/>
      <c r="PX897" s="26"/>
      <c r="PY897" s="26"/>
      <c r="PZ897" s="26"/>
      <c r="QA897" s="26"/>
      <c r="QB897" s="26"/>
      <c r="QC897" s="26"/>
      <c r="QD897" s="26"/>
      <c r="QE897" s="26"/>
      <c r="QF897" s="26"/>
      <c r="QG897" s="26"/>
      <c r="QH897" s="26"/>
      <c r="QI897" s="26"/>
      <c r="QJ897" s="26"/>
      <c r="QK897" s="26"/>
      <c r="QL897" s="26"/>
      <c r="QM897" s="26"/>
      <c r="QN897" s="26"/>
      <c r="QO897" s="26"/>
      <c r="QP897" s="26"/>
      <c r="QQ897" s="26"/>
      <c r="QR897" s="26"/>
      <c r="QS897" s="26"/>
      <c r="QT897" s="26"/>
      <c r="QU897" s="26"/>
      <c r="QV897" s="26"/>
      <c r="QW897" s="26"/>
      <c r="QX897" s="26"/>
      <c r="QY897" s="26"/>
      <c r="QZ897" s="26"/>
      <c r="RA897" s="26"/>
      <c r="RB897" s="26"/>
      <c r="RC897" s="26"/>
      <c r="RD897" s="26"/>
      <c r="RE897" s="26"/>
      <c r="RF897" s="26"/>
      <c r="RG897" s="26"/>
      <c r="RH897" s="26"/>
      <c r="RI897" s="26"/>
      <c r="RJ897" s="26"/>
      <c r="RK897" s="26"/>
      <c r="RL897" s="26"/>
      <c r="RM897" s="26"/>
      <c r="RN897" s="26"/>
      <c r="RO897" s="26"/>
      <c r="RP897" s="26"/>
      <c r="RQ897" s="26"/>
      <c r="RR897" s="26"/>
      <c r="RS897" s="26"/>
      <c r="RT897" s="26"/>
      <c r="RU897" s="26"/>
      <c r="RV897" s="26"/>
      <c r="RW897" s="26"/>
      <c r="RX897" s="26"/>
      <c r="RY897" s="26"/>
      <c r="RZ897" s="26"/>
      <c r="SA897" s="26"/>
      <c r="SB897" s="26"/>
      <c r="SC897" s="26"/>
      <c r="SD897" s="26"/>
      <c r="SE897" s="26"/>
      <c r="SF897" s="26"/>
      <c r="SG897" s="26"/>
      <c r="SH897" s="26"/>
      <c r="SI897" s="26"/>
      <c r="SJ897" s="26"/>
      <c r="SK897" s="26"/>
      <c r="SL897" s="26"/>
      <c r="SM897" s="26"/>
      <c r="SN897" s="26"/>
      <c r="SO897" s="26"/>
      <c r="SP897" s="26"/>
      <c r="AAV897" s="26"/>
      <c r="AAW897" s="26"/>
      <c r="AAX897" s="26"/>
      <c r="AAY897" s="26"/>
      <c r="AAZ897" s="26"/>
      <c r="ABA897" s="26"/>
      <c r="ABB897" s="26"/>
      <c r="ABC897" s="26"/>
      <c r="ABD897" s="26"/>
      <c r="ABE897" s="26"/>
      <c r="ABF897" s="26"/>
      <c r="ABG897" s="26"/>
      <c r="ABH897" s="26"/>
      <c r="ABI897" s="26"/>
      <c r="ABJ897" s="26"/>
      <c r="ABK897" s="26"/>
      <c r="ABL897" s="26"/>
      <c r="ABM897" s="26"/>
      <c r="ABN897" s="26"/>
      <c r="ABO897" s="26"/>
      <c r="ABP897" s="26"/>
      <c r="ABQ897" s="26"/>
      <c r="ABR897" s="26"/>
      <c r="ABS897" s="26"/>
      <c r="ABT897" s="26"/>
      <c r="ABU897" s="26"/>
      <c r="ABV897" s="26"/>
      <c r="ABW897" s="26"/>
      <c r="ABX897" s="26"/>
      <c r="ABY897" s="26"/>
      <c r="ABZ897" s="26"/>
      <c r="ACA897" s="26"/>
      <c r="ACB897" s="26"/>
      <c r="ACC897" s="26"/>
      <c r="ACD897" s="26"/>
      <c r="ACE897" s="26"/>
      <c r="ACF897" s="26"/>
      <c r="ACG897" s="26"/>
      <c r="ACH897" s="26"/>
      <c r="ACI897" s="26"/>
      <c r="ACJ897" s="26"/>
      <c r="ACK897" s="26"/>
      <c r="ACL897" s="26"/>
      <c r="ACM897" s="26"/>
      <c r="ACN897" s="26"/>
      <c r="ACO897" s="26"/>
      <c r="ACP897" s="26"/>
      <c r="ACQ897" s="26"/>
      <c r="ACR897" s="26"/>
      <c r="ACS897" s="26"/>
      <c r="ACT897" s="26"/>
      <c r="ACU897" s="26"/>
      <c r="ACV897" s="26"/>
      <c r="ACW897" s="26"/>
      <c r="ACX897" s="26"/>
      <c r="ACY897" s="26"/>
      <c r="ACZ897" s="26"/>
      <c r="ADA897" s="26"/>
      <c r="ADB897" s="26"/>
      <c r="ADC897" s="26"/>
      <c r="ADD897" s="26"/>
      <c r="ADE897" s="26"/>
      <c r="ADF897" s="26"/>
      <c r="ADG897" s="26"/>
      <c r="ADH897" s="26"/>
      <c r="ADI897" s="26"/>
      <c r="ADJ897" s="26"/>
      <c r="ADK897" s="26"/>
      <c r="ADL897" s="26"/>
      <c r="ADM897" s="26"/>
      <c r="ADN897" s="26"/>
      <c r="ADO897" s="26"/>
      <c r="ADP897" s="26"/>
      <c r="ADQ897" s="26"/>
      <c r="ADR897" s="26"/>
      <c r="ADS897" s="26"/>
      <c r="ADT897" s="26"/>
      <c r="ADU897" s="26"/>
      <c r="ADV897" s="26"/>
      <c r="ADW897" s="26"/>
      <c r="ADX897" s="26"/>
      <c r="ADY897" s="26"/>
      <c r="ADZ897" s="26"/>
      <c r="AEA897" s="26"/>
      <c r="AEB897" s="26"/>
      <c r="AEC897" s="26"/>
      <c r="AED897" s="26"/>
      <c r="AEE897" s="26"/>
      <c r="AEF897" s="26"/>
      <c r="AEG897" s="26"/>
      <c r="AEH897" s="26"/>
      <c r="AEI897" s="26"/>
      <c r="AEJ897" s="26"/>
      <c r="AEK897" s="26"/>
      <c r="AEL897" s="26"/>
      <c r="AEM897" s="26"/>
      <c r="AEN897" s="26"/>
      <c r="AEO897" s="26"/>
      <c r="AEP897" s="26"/>
      <c r="AEQ897" s="26"/>
      <c r="AER897" s="26"/>
      <c r="AES897" s="26"/>
      <c r="AET897" s="26"/>
      <c r="AEU897" s="26"/>
      <c r="AEV897" s="26"/>
      <c r="AEW897" s="26"/>
      <c r="AEX897" s="26"/>
      <c r="AEY897" s="26"/>
      <c r="AEZ897" s="26"/>
      <c r="AFA897" s="26"/>
      <c r="AFB897" s="26"/>
      <c r="AFC897" s="26"/>
      <c r="AFD897" s="26"/>
      <c r="AFE897" s="26"/>
      <c r="AFF897" s="26"/>
      <c r="AFG897" s="26"/>
      <c r="AFH897" s="26"/>
      <c r="AFI897" s="26"/>
      <c r="AFJ897" s="26"/>
      <c r="AFK897" s="26"/>
      <c r="AFL897" s="26"/>
      <c r="AFM897" s="26"/>
      <c r="AFN897" s="26"/>
      <c r="AFO897" s="26"/>
      <c r="AFP897" s="26"/>
      <c r="AFQ897" s="26"/>
      <c r="AFR897" s="26"/>
      <c r="AFS897" s="26"/>
      <c r="AFT897" s="26"/>
      <c r="AFU897" s="26"/>
      <c r="AFV897" s="26"/>
      <c r="AFW897" s="26"/>
      <c r="AFX897" s="26"/>
      <c r="AFY897" s="26"/>
      <c r="AFZ897" s="26"/>
      <c r="AGA897" s="26"/>
      <c r="AGB897" s="26"/>
      <c r="AGC897" s="26"/>
      <c r="AGD897" s="26"/>
      <c r="AGE897" s="26"/>
      <c r="AGF897" s="26"/>
      <c r="AGG897" s="26"/>
      <c r="AGH897" s="26"/>
      <c r="AGI897" s="26"/>
      <c r="AGJ897" s="26"/>
      <c r="AGK897" s="26"/>
      <c r="AGL897" s="26"/>
      <c r="AGM897" s="26"/>
      <c r="AGN897" s="26"/>
      <c r="AGO897" s="26"/>
    </row>
    <row r="898" spans="371:873" x14ac:dyDescent="0.25">
      <c r="NG898" s="26"/>
      <c r="NH898" s="26"/>
      <c r="NI898" s="26"/>
      <c r="NJ898" s="26"/>
      <c r="NK898" s="26"/>
      <c r="NL898" s="26"/>
      <c r="NM898" s="26"/>
      <c r="NN898" s="26"/>
      <c r="NO898" s="26"/>
      <c r="NP898" s="26"/>
      <c r="NQ898" s="26"/>
      <c r="NR898" s="26"/>
      <c r="NS898" s="26"/>
      <c r="NT898" s="26"/>
      <c r="NU898" s="26"/>
      <c r="NV898" s="26"/>
      <c r="NW898" s="26"/>
      <c r="NX898" s="26"/>
      <c r="NY898" s="26"/>
      <c r="NZ898" s="26"/>
      <c r="OA898" s="26"/>
      <c r="OB898" s="26"/>
      <c r="OC898" s="26"/>
      <c r="OD898" s="26"/>
      <c r="OE898" s="26"/>
      <c r="OF898" s="26"/>
      <c r="OG898" s="26"/>
      <c r="OH898" s="26"/>
      <c r="OI898" s="26"/>
      <c r="OJ898" s="26"/>
      <c r="OK898" s="26"/>
      <c r="OL898" s="26"/>
      <c r="OM898" s="26"/>
      <c r="ON898" s="26"/>
      <c r="OO898" s="26"/>
      <c r="OP898" s="26"/>
      <c r="OQ898" s="26"/>
      <c r="OR898" s="26"/>
      <c r="OS898" s="26"/>
      <c r="OT898" s="26"/>
      <c r="OU898" s="26"/>
      <c r="OV898" s="26"/>
      <c r="OW898" s="26"/>
      <c r="OX898" s="26"/>
      <c r="OY898" s="26"/>
      <c r="OZ898" s="26"/>
      <c r="PA898" s="26"/>
      <c r="PB898" s="26"/>
      <c r="PC898" s="26"/>
      <c r="PD898" s="26"/>
      <c r="PE898" s="26"/>
      <c r="PF898" s="26"/>
      <c r="PG898" s="26"/>
      <c r="PH898" s="26"/>
      <c r="PI898" s="26"/>
      <c r="PJ898" s="26"/>
      <c r="PK898" s="26"/>
      <c r="PL898" s="26"/>
      <c r="PM898" s="26"/>
      <c r="PN898" s="26"/>
      <c r="PO898" s="26"/>
      <c r="PP898" s="26"/>
      <c r="PQ898" s="26"/>
      <c r="PR898" s="26"/>
      <c r="PS898" s="26"/>
      <c r="PT898" s="26"/>
      <c r="PU898" s="26"/>
      <c r="PV898" s="26"/>
      <c r="PW898" s="26"/>
      <c r="PX898" s="26"/>
      <c r="PY898" s="26"/>
      <c r="PZ898" s="26"/>
      <c r="QA898" s="26"/>
      <c r="QB898" s="26"/>
      <c r="QC898" s="26"/>
      <c r="QD898" s="26"/>
      <c r="QE898" s="26"/>
      <c r="QF898" s="26"/>
      <c r="QG898" s="26"/>
      <c r="QH898" s="26"/>
      <c r="QI898" s="26"/>
      <c r="QJ898" s="26"/>
      <c r="QK898" s="26"/>
      <c r="QL898" s="26"/>
      <c r="QM898" s="26"/>
      <c r="QN898" s="26"/>
      <c r="QO898" s="26"/>
      <c r="QP898" s="26"/>
      <c r="QQ898" s="26"/>
      <c r="QR898" s="26"/>
      <c r="QS898" s="26"/>
      <c r="QT898" s="26"/>
      <c r="QU898" s="26"/>
      <c r="QV898" s="26"/>
      <c r="QW898" s="26"/>
      <c r="QX898" s="26"/>
      <c r="QY898" s="26"/>
      <c r="QZ898" s="26"/>
      <c r="RA898" s="26"/>
      <c r="RB898" s="26"/>
      <c r="RC898" s="26"/>
      <c r="RD898" s="26"/>
      <c r="RE898" s="26"/>
      <c r="RF898" s="26"/>
      <c r="RG898" s="26"/>
      <c r="RH898" s="26"/>
      <c r="RI898" s="26"/>
      <c r="RJ898" s="26"/>
      <c r="RK898" s="26"/>
      <c r="RL898" s="26"/>
      <c r="RM898" s="26"/>
      <c r="RN898" s="26"/>
      <c r="RO898" s="26"/>
      <c r="RP898" s="26"/>
      <c r="RQ898" s="26"/>
      <c r="RR898" s="26"/>
      <c r="RS898" s="26"/>
      <c r="RT898" s="26"/>
      <c r="RU898" s="26"/>
      <c r="RV898" s="26"/>
      <c r="RW898" s="26"/>
      <c r="RX898" s="26"/>
      <c r="RY898" s="26"/>
      <c r="RZ898" s="26"/>
      <c r="SA898" s="26"/>
      <c r="SB898" s="26"/>
      <c r="SC898" s="26"/>
      <c r="SD898" s="26"/>
      <c r="SE898" s="26"/>
      <c r="SF898" s="26"/>
      <c r="SG898" s="26"/>
      <c r="SH898" s="26"/>
      <c r="SI898" s="26"/>
      <c r="SJ898" s="26"/>
      <c r="SK898" s="26"/>
      <c r="SL898" s="26"/>
      <c r="SM898" s="26"/>
      <c r="SN898" s="26"/>
      <c r="SO898" s="26"/>
      <c r="SP898" s="26"/>
      <c r="AAV898" s="26"/>
      <c r="AAW898" s="26"/>
      <c r="AAX898" s="26"/>
      <c r="AAY898" s="26"/>
      <c r="AAZ898" s="26"/>
      <c r="ABA898" s="26"/>
      <c r="ABB898" s="26"/>
      <c r="ABC898" s="26"/>
      <c r="ABD898" s="26"/>
      <c r="ABE898" s="26"/>
      <c r="ABF898" s="26"/>
      <c r="ABG898" s="26"/>
      <c r="ABH898" s="26"/>
      <c r="ABI898" s="26"/>
      <c r="ABJ898" s="26"/>
      <c r="ABK898" s="26"/>
      <c r="ABL898" s="26"/>
      <c r="ABM898" s="26"/>
      <c r="ABN898" s="26"/>
      <c r="ABO898" s="26"/>
      <c r="ABP898" s="26"/>
      <c r="ABQ898" s="26"/>
      <c r="ABR898" s="26"/>
      <c r="ABS898" s="26"/>
      <c r="ABT898" s="26"/>
      <c r="ABU898" s="26"/>
      <c r="ABV898" s="26"/>
      <c r="ABW898" s="26"/>
      <c r="ABX898" s="26"/>
      <c r="ABY898" s="26"/>
      <c r="ABZ898" s="26"/>
      <c r="ACA898" s="26"/>
      <c r="ACB898" s="26"/>
      <c r="ACC898" s="26"/>
      <c r="ACD898" s="26"/>
      <c r="ACE898" s="26"/>
      <c r="ACF898" s="26"/>
      <c r="ACG898" s="26"/>
      <c r="ACH898" s="26"/>
      <c r="ACI898" s="26"/>
      <c r="ACJ898" s="26"/>
      <c r="ACK898" s="26"/>
      <c r="ACL898" s="26"/>
      <c r="ACM898" s="26"/>
      <c r="ACN898" s="26"/>
      <c r="ACO898" s="26"/>
      <c r="ACP898" s="26"/>
      <c r="ACQ898" s="26"/>
      <c r="ACR898" s="26"/>
      <c r="ACS898" s="26"/>
      <c r="ACT898" s="26"/>
      <c r="ACU898" s="26"/>
      <c r="ACV898" s="26"/>
      <c r="ACW898" s="26"/>
      <c r="ACX898" s="26"/>
      <c r="ACY898" s="26"/>
      <c r="ACZ898" s="26"/>
      <c r="ADA898" s="26"/>
      <c r="ADB898" s="26"/>
      <c r="ADC898" s="26"/>
      <c r="ADD898" s="26"/>
      <c r="ADE898" s="26"/>
      <c r="ADF898" s="26"/>
      <c r="ADG898" s="26"/>
      <c r="ADH898" s="26"/>
      <c r="ADI898" s="26"/>
      <c r="ADJ898" s="26"/>
      <c r="ADK898" s="26"/>
      <c r="ADL898" s="26"/>
      <c r="ADM898" s="26"/>
      <c r="ADN898" s="26"/>
      <c r="ADO898" s="26"/>
      <c r="ADP898" s="26"/>
      <c r="ADQ898" s="26"/>
      <c r="ADR898" s="26"/>
      <c r="ADS898" s="26"/>
      <c r="ADT898" s="26"/>
      <c r="ADU898" s="26"/>
      <c r="ADV898" s="26"/>
      <c r="ADW898" s="26"/>
      <c r="ADX898" s="26"/>
      <c r="ADY898" s="26"/>
      <c r="ADZ898" s="26"/>
      <c r="AEA898" s="26"/>
      <c r="AEB898" s="26"/>
      <c r="AEC898" s="26"/>
      <c r="AED898" s="26"/>
      <c r="AEE898" s="26"/>
      <c r="AEF898" s="26"/>
      <c r="AEG898" s="26"/>
      <c r="AEH898" s="26"/>
      <c r="AEI898" s="26"/>
      <c r="AEJ898" s="26"/>
      <c r="AEK898" s="26"/>
      <c r="AEL898" s="26"/>
      <c r="AEM898" s="26"/>
      <c r="AEN898" s="26"/>
      <c r="AEO898" s="26"/>
      <c r="AEP898" s="26"/>
      <c r="AEQ898" s="26"/>
      <c r="AER898" s="26"/>
      <c r="AES898" s="26"/>
      <c r="AET898" s="26"/>
      <c r="AEU898" s="26"/>
      <c r="AEV898" s="26"/>
      <c r="AEW898" s="26"/>
      <c r="AEX898" s="26"/>
      <c r="AEY898" s="26"/>
      <c r="AEZ898" s="26"/>
      <c r="AFA898" s="26"/>
      <c r="AFB898" s="26"/>
      <c r="AFC898" s="26"/>
      <c r="AFD898" s="26"/>
      <c r="AFE898" s="26"/>
      <c r="AFF898" s="26"/>
      <c r="AFG898" s="26"/>
      <c r="AFH898" s="26"/>
      <c r="AFI898" s="26"/>
      <c r="AFJ898" s="26"/>
      <c r="AFK898" s="26"/>
      <c r="AFL898" s="26"/>
      <c r="AFM898" s="26"/>
      <c r="AFN898" s="26"/>
      <c r="AFO898" s="26"/>
      <c r="AFP898" s="26"/>
      <c r="AFQ898" s="26"/>
      <c r="AFR898" s="26"/>
      <c r="AFS898" s="26"/>
      <c r="AFT898" s="26"/>
      <c r="AFU898" s="26"/>
      <c r="AFV898" s="26"/>
      <c r="AFW898" s="26"/>
      <c r="AFX898" s="26"/>
      <c r="AFY898" s="26"/>
      <c r="AFZ898" s="26"/>
      <c r="AGA898" s="26"/>
      <c r="AGB898" s="26"/>
      <c r="AGC898" s="26"/>
      <c r="AGD898" s="26"/>
      <c r="AGE898" s="26"/>
      <c r="AGF898" s="26"/>
      <c r="AGG898" s="26"/>
      <c r="AGH898" s="26"/>
      <c r="AGI898" s="26"/>
      <c r="AGJ898" s="26"/>
      <c r="AGK898" s="26"/>
      <c r="AGL898" s="26"/>
      <c r="AGM898" s="26"/>
      <c r="AGN898" s="26"/>
      <c r="AGO898" s="26"/>
    </row>
    <row r="899" spans="371:873" x14ac:dyDescent="0.25">
      <c r="NG899" s="26"/>
      <c r="NH899" s="26"/>
      <c r="NI899" s="26"/>
      <c r="NJ899" s="26"/>
      <c r="NK899" s="26"/>
      <c r="NL899" s="26"/>
      <c r="NM899" s="26"/>
      <c r="NN899" s="26"/>
      <c r="NO899" s="26"/>
      <c r="NP899" s="26"/>
      <c r="NQ899" s="26"/>
      <c r="NR899" s="26"/>
      <c r="NS899" s="26"/>
      <c r="NT899" s="26"/>
      <c r="NU899" s="26"/>
      <c r="NV899" s="26"/>
      <c r="NW899" s="26"/>
      <c r="NX899" s="26"/>
      <c r="NY899" s="26"/>
      <c r="NZ899" s="26"/>
      <c r="OA899" s="26"/>
      <c r="OB899" s="26"/>
      <c r="OC899" s="26"/>
      <c r="OD899" s="26"/>
      <c r="OE899" s="26"/>
      <c r="OF899" s="26"/>
      <c r="OG899" s="26"/>
      <c r="OH899" s="26"/>
      <c r="OI899" s="26"/>
      <c r="OJ899" s="26"/>
      <c r="OK899" s="26"/>
      <c r="OL899" s="26"/>
      <c r="OM899" s="26"/>
      <c r="ON899" s="26"/>
      <c r="OO899" s="26"/>
      <c r="OP899" s="26"/>
      <c r="OQ899" s="26"/>
      <c r="OR899" s="26"/>
      <c r="OS899" s="26"/>
      <c r="OT899" s="26"/>
      <c r="OU899" s="26"/>
      <c r="OV899" s="26"/>
      <c r="OW899" s="26"/>
      <c r="OX899" s="26"/>
      <c r="OY899" s="26"/>
      <c r="OZ899" s="26"/>
      <c r="PA899" s="26"/>
      <c r="PB899" s="26"/>
      <c r="PC899" s="26"/>
      <c r="PD899" s="26"/>
      <c r="PE899" s="26"/>
      <c r="PF899" s="26"/>
      <c r="PG899" s="26"/>
      <c r="PH899" s="26"/>
      <c r="PI899" s="26"/>
      <c r="PJ899" s="26"/>
      <c r="PK899" s="26"/>
      <c r="PL899" s="26"/>
      <c r="PM899" s="26"/>
      <c r="PN899" s="26"/>
      <c r="PO899" s="26"/>
      <c r="PP899" s="26"/>
      <c r="PQ899" s="26"/>
      <c r="PR899" s="26"/>
      <c r="PS899" s="26"/>
      <c r="PT899" s="26"/>
      <c r="PU899" s="26"/>
      <c r="PV899" s="26"/>
      <c r="PW899" s="26"/>
      <c r="PX899" s="26"/>
      <c r="PY899" s="26"/>
      <c r="PZ899" s="26"/>
      <c r="QA899" s="26"/>
      <c r="QB899" s="26"/>
      <c r="QC899" s="26"/>
      <c r="QD899" s="26"/>
      <c r="QE899" s="26"/>
      <c r="QF899" s="26"/>
      <c r="QG899" s="26"/>
      <c r="QH899" s="26"/>
      <c r="QI899" s="26"/>
      <c r="QJ899" s="26"/>
      <c r="QK899" s="26"/>
      <c r="QL899" s="26"/>
      <c r="QM899" s="26"/>
      <c r="QN899" s="26"/>
      <c r="QO899" s="26"/>
      <c r="QP899" s="26"/>
      <c r="QQ899" s="26"/>
      <c r="QR899" s="26"/>
      <c r="QS899" s="26"/>
      <c r="QT899" s="26"/>
      <c r="QU899" s="26"/>
      <c r="QV899" s="26"/>
      <c r="QW899" s="26"/>
      <c r="QX899" s="26"/>
      <c r="QY899" s="26"/>
      <c r="QZ899" s="26"/>
      <c r="RA899" s="26"/>
      <c r="RB899" s="26"/>
      <c r="RC899" s="26"/>
      <c r="RD899" s="26"/>
      <c r="RE899" s="26"/>
      <c r="RF899" s="26"/>
      <c r="RG899" s="26"/>
      <c r="RH899" s="26"/>
      <c r="RI899" s="26"/>
      <c r="RJ899" s="26"/>
      <c r="RK899" s="26"/>
      <c r="RL899" s="26"/>
      <c r="RM899" s="26"/>
      <c r="RN899" s="26"/>
      <c r="RO899" s="26"/>
      <c r="RP899" s="26"/>
      <c r="RQ899" s="26"/>
      <c r="RR899" s="26"/>
      <c r="RS899" s="26"/>
      <c r="RT899" s="26"/>
      <c r="RU899" s="26"/>
      <c r="RV899" s="26"/>
      <c r="RW899" s="26"/>
      <c r="RX899" s="26"/>
      <c r="RY899" s="26"/>
      <c r="RZ899" s="26"/>
      <c r="SA899" s="26"/>
      <c r="SB899" s="26"/>
      <c r="SC899" s="26"/>
      <c r="SD899" s="26"/>
      <c r="SE899" s="26"/>
      <c r="SF899" s="26"/>
      <c r="SG899" s="26"/>
      <c r="SH899" s="26"/>
      <c r="SI899" s="26"/>
      <c r="SJ899" s="26"/>
      <c r="SK899" s="26"/>
      <c r="SL899" s="26"/>
      <c r="SM899" s="26"/>
      <c r="SN899" s="26"/>
      <c r="SO899" s="26"/>
      <c r="SP899" s="26"/>
      <c r="AAV899" s="26"/>
      <c r="AAW899" s="26"/>
      <c r="AAX899" s="26"/>
      <c r="AAY899" s="26"/>
      <c r="AAZ899" s="26"/>
      <c r="ABA899" s="26"/>
      <c r="ABB899" s="26"/>
      <c r="ABC899" s="26"/>
      <c r="ABD899" s="26"/>
      <c r="ABE899" s="26"/>
      <c r="ABF899" s="26"/>
      <c r="ABG899" s="26"/>
      <c r="ABH899" s="26"/>
      <c r="ABI899" s="26"/>
      <c r="ABJ899" s="26"/>
      <c r="ABK899" s="26"/>
      <c r="ABL899" s="26"/>
      <c r="ABM899" s="26"/>
      <c r="ABN899" s="26"/>
      <c r="ABO899" s="26"/>
      <c r="ABP899" s="26"/>
      <c r="ABQ899" s="26"/>
      <c r="ABR899" s="26"/>
      <c r="ABS899" s="26"/>
      <c r="ABT899" s="26"/>
      <c r="ABU899" s="26"/>
      <c r="ABV899" s="26"/>
      <c r="ABW899" s="26"/>
      <c r="ABX899" s="26"/>
      <c r="ABY899" s="26"/>
      <c r="ABZ899" s="26"/>
      <c r="ACA899" s="26"/>
      <c r="ACB899" s="26"/>
      <c r="ACC899" s="26"/>
      <c r="ACD899" s="26"/>
      <c r="ACE899" s="26"/>
      <c r="ACF899" s="26"/>
      <c r="ACG899" s="26"/>
      <c r="ACH899" s="26"/>
      <c r="ACI899" s="26"/>
      <c r="ACJ899" s="26"/>
      <c r="ACK899" s="26"/>
      <c r="ACL899" s="26"/>
      <c r="ACM899" s="26"/>
      <c r="ACN899" s="26"/>
      <c r="ACO899" s="26"/>
      <c r="ACP899" s="26"/>
      <c r="ACQ899" s="26"/>
      <c r="ACR899" s="26"/>
      <c r="ACS899" s="26"/>
      <c r="ACT899" s="26"/>
      <c r="ACU899" s="26"/>
      <c r="ACV899" s="26"/>
      <c r="ACW899" s="26"/>
      <c r="ACX899" s="26"/>
      <c r="ACY899" s="26"/>
      <c r="ACZ899" s="26"/>
      <c r="ADA899" s="26"/>
      <c r="ADB899" s="26"/>
      <c r="ADC899" s="26"/>
      <c r="ADD899" s="26"/>
      <c r="ADE899" s="26"/>
      <c r="ADF899" s="26"/>
      <c r="ADG899" s="26"/>
      <c r="ADH899" s="26"/>
      <c r="ADI899" s="26"/>
      <c r="ADJ899" s="26"/>
      <c r="ADK899" s="26"/>
      <c r="ADL899" s="26"/>
      <c r="ADM899" s="26"/>
      <c r="ADN899" s="26"/>
      <c r="ADO899" s="26"/>
      <c r="ADP899" s="26"/>
      <c r="ADQ899" s="26"/>
      <c r="ADR899" s="26"/>
      <c r="ADS899" s="26"/>
      <c r="ADT899" s="26"/>
      <c r="ADU899" s="26"/>
      <c r="ADV899" s="26"/>
      <c r="ADW899" s="26"/>
      <c r="ADX899" s="26"/>
      <c r="ADY899" s="26"/>
      <c r="ADZ899" s="26"/>
      <c r="AEA899" s="26"/>
      <c r="AEB899" s="26"/>
      <c r="AEC899" s="26"/>
      <c r="AED899" s="26"/>
      <c r="AEE899" s="26"/>
      <c r="AEF899" s="26"/>
      <c r="AEG899" s="26"/>
      <c r="AEH899" s="26"/>
      <c r="AEI899" s="26"/>
      <c r="AEJ899" s="26"/>
      <c r="AEK899" s="26"/>
      <c r="AEL899" s="26"/>
      <c r="AEM899" s="26"/>
      <c r="AEN899" s="26"/>
      <c r="AEO899" s="26"/>
      <c r="AEP899" s="26"/>
      <c r="AEQ899" s="26"/>
      <c r="AER899" s="26"/>
      <c r="AES899" s="26"/>
      <c r="AET899" s="26"/>
      <c r="AEU899" s="26"/>
      <c r="AEV899" s="26"/>
      <c r="AEW899" s="26"/>
      <c r="AEX899" s="26"/>
      <c r="AEY899" s="26"/>
      <c r="AEZ899" s="26"/>
      <c r="AFA899" s="26"/>
      <c r="AFB899" s="26"/>
      <c r="AFC899" s="26"/>
      <c r="AFD899" s="26"/>
      <c r="AFE899" s="26"/>
      <c r="AFF899" s="26"/>
      <c r="AFG899" s="26"/>
      <c r="AFH899" s="26"/>
      <c r="AFI899" s="26"/>
      <c r="AFJ899" s="26"/>
      <c r="AFK899" s="26"/>
      <c r="AFL899" s="26"/>
      <c r="AFM899" s="26"/>
      <c r="AFN899" s="26"/>
      <c r="AFO899" s="26"/>
      <c r="AFP899" s="26"/>
      <c r="AFQ899" s="26"/>
      <c r="AFR899" s="26"/>
      <c r="AFS899" s="26"/>
      <c r="AFT899" s="26"/>
      <c r="AFU899" s="26"/>
      <c r="AFV899" s="26"/>
      <c r="AFW899" s="26"/>
      <c r="AFX899" s="26"/>
      <c r="AFY899" s="26"/>
      <c r="AFZ899" s="26"/>
      <c r="AGA899" s="26"/>
      <c r="AGB899" s="26"/>
      <c r="AGC899" s="26"/>
      <c r="AGD899" s="26"/>
      <c r="AGE899" s="26"/>
      <c r="AGF899" s="26"/>
      <c r="AGG899" s="26"/>
      <c r="AGH899" s="26"/>
      <c r="AGI899" s="26"/>
      <c r="AGJ899" s="26"/>
      <c r="AGK899" s="26"/>
      <c r="AGL899" s="26"/>
      <c r="AGM899" s="26"/>
      <c r="AGN899" s="26"/>
      <c r="AGO899" s="26"/>
    </row>
    <row r="900" spans="371:873" x14ac:dyDescent="0.25">
      <c r="NG900" s="26"/>
      <c r="NH900" s="26"/>
      <c r="NI900" s="26"/>
      <c r="NJ900" s="26"/>
      <c r="NK900" s="26"/>
      <c r="NL900" s="26"/>
      <c r="NM900" s="26"/>
      <c r="NN900" s="26"/>
      <c r="NO900" s="26"/>
      <c r="NP900" s="26"/>
      <c r="NQ900" s="26"/>
      <c r="NR900" s="26"/>
      <c r="NS900" s="26"/>
      <c r="NT900" s="26"/>
      <c r="NU900" s="26"/>
      <c r="NV900" s="26"/>
      <c r="NW900" s="26"/>
      <c r="NX900" s="26"/>
      <c r="NY900" s="26"/>
      <c r="NZ900" s="26"/>
      <c r="OA900" s="26"/>
      <c r="OB900" s="26"/>
      <c r="OC900" s="26"/>
      <c r="OD900" s="26"/>
      <c r="OE900" s="26"/>
      <c r="OF900" s="26"/>
      <c r="OG900" s="26"/>
      <c r="OH900" s="26"/>
      <c r="OI900" s="26"/>
      <c r="OJ900" s="26"/>
      <c r="OK900" s="26"/>
      <c r="OL900" s="26"/>
      <c r="OM900" s="26"/>
      <c r="ON900" s="26"/>
      <c r="OO900" s="26"/>
      <c r="OP900" s="26"/>
      <c r="OQ900" s="26"/>
      <c r="OR900" s="26"/>
      <c r="OS900" s="26"/>
      <c r="OT900" s="26"/>
      <c r="OU900" s="26"/>
      <c r="OV900" s="26"/>
      <c r="OW900" s="26"/>
      <c r="OX900" s="26"/>
      <c r="OY900" s="26"/>
      <c r="OZ900" s="26"/>
      <c r="PA900" s="26"/>
      <c r="PB900" s="26"/>
      <c r="PC900" s="26"/>
      <c r="PD900" s="26"/>
      <c r="PE900" s="26"/>
      <c r="PF900" s="26"/>
      <c r="PG900" s="26"/>
      <c r="PH900" s="26"/>
      <c r="PI900" s="26"/>
      <c r="PJ900" s="26"/>
      <c r="PK900" s="26"/>
      <c r="PL900" s="26"/>
      <c r="PM900" s="26"/>
      <c r="PN900" s="26"/>
      <c r="PO900" s="26"/>
      <c r="PP900" s="26"/>
      <c r="PQ900" s="26"/>
      <c r="PR900" s="26"/>
      <c r="PS900" s="26"/>
      <c r="PT900" s="26"/>
      <c r="PU900" s="26"/>
      <c r="PV900" s="26"/>
      <c r="PW900" s="26"/>
      <c r="PX900" s="26"/>
      <c r="PY900" s="26"/>
      <c r="PZ900" s="26"/>
      <c r="QA900" s="26"/>
      <c r="QB900" s="26"/>
      <c r="QC900" s="26"/>
      <c r="QD900" s="26"/>
      <c r="QE900" s="26"/>
      <c r="QF900" s="26"/>
      <c r="QG900" s="26"/>
      <c r="QH900" s="26"/>
      <c r="QI900" s="26"/>
      <c r="QJ900" s="26"/>
      <c r="QK900" s="26"/>
      <c r="QL900" s="26"/>
      <c r="QM900" s="26"/>
      <c r="QN900" s="26"/>
      <c r="QO900" s="26"/>
      <c r="QP900" s="26"/>
      <c r="QQ900" s="26"/>
      <c r="QR900" s="26"/>
      <c r="QS900" s="26"/>
      <c r="QT900" s="26"/>
      <c r="QU900" s="26"/>
      <c r="QV900" s="26"/>
      <c r="QW900" s="26"/>
      <c r="QX900" s="26"/>
      <c r="QY900" s="26"/>
      <c r="QZ900" s="26"/>
      <c r="RA900" s="26"/>
      <c r="RB900" s="26"/>
      <c r="RC900" s="26"/>
      <c r="RD900" s="26"/>
      <c r="RE900" s="26"/>
      <c r="RF900" s="26"/>
      <c r="RG900" s="26"/>
      <c r="RH900" s="26"/>
      <c r="RI900" s="26"/>
      <c r="RJ900" s="26"/>
      <c r="RK900" s="26"/>
      <c r="RL900" s="26"/>
      <c r="RM900" s="26"/>
      <c r="RN900" s="26"/>
      <c r="RO900" s="26"/>
      <c r="RP900" s="26"/>
      <c r="RQ900" s="26"/>
      <c r="RR900" s="26"/>
      <c r="RS900" s="26"/>
      <c r="RT900" s="26"/>
      <c r="RU900" s="26"/>
      <c r="RV900" s="26"/>
      <c r="RW900" s="26"/>
      <c r="RX900" s="26"/>
      <c r="RY900" s="26"/>
      <c r="RZ900" s="26"/>
      <c r="SA900" s="26"/>
      <c r="SB900" s="26"/>
      <c r="SC900" s="26"/>
      <c r="SD900" s="26"/>
      <c r="SE900" s="26"/>
      <c r="SF900" s="26"/>
      <c r="SG900" s="26"/>
      <c r="SH900" s="26"/>
      <c r="SI900" s="26"/>
      <c r="SJ900" s="26"/>
      <c r="SK900" s="26"/>
      <c r="SL900" s="26"/>
      <c r="SM900" s="26"/>
      <c r="SN900" s="26"/>
      <c r="SO900" s="26"/>
      <c r="SP900" s="26"/>
      <c r="AAV900" s="26"/>
      <c r="AAW900" s="26"/>
      <c r="AAX900" s="26"/>
      <c r="AAY900" s="26"/>
      <c r="AAZ900" s="26"/>
      <c r="ABA900" s="26"/>
      <c r="ABB900" s="26"/>
      <c r="ABC900" s="26"/>
      <c r="ABD900" s="26"/>
      <c r="ABE900" s="26"/>
      <c r="ABF900" s="26"/>
      <c r="ABG900" s="26"/>
      <c r="ABH900" s="26"/>
      <c r="ABI900" s="26"/>
      <c r="ABJ900" s="26"/>
      <c r="ABK900" s="26"/>
      <c r="ABL900" s="26"/>
      <c r="ABM900" s="26"/>
      <c r="ABN900" s="26"/>
      <c r="ABO900" s="26"/>
      <c r="ABP900" s="26"/>
      <c r="ABQ900" s="26"/>
      <c r="ABR900" s="26"/>
      <c r="ABS900" s="26"/>
      <c r="ABT900" s="26"/>
      <c r="ABU900" s="26"/>
      <c r="ABV900" s="26"/>
      <c r="ABW900" s="26"/>
      <c r="ABX900" s="26"/>
      <c r="ABY900" s="26"/>
      <c r="ABZ900" s="26"/>
      <c r="ACA900" s="26"/>
      <c r="ACB900" s="26"/>
      <c r="ACC900" s="26"/>
      <c r="ACD900" s="26"/>
      <c r="ACE900" s="26"/>
      <c r="ACF900" s="26"/>
      <c r="ACG900" s="26"/>
      <c r="ACH900" s="26"/>
      <c r="ACI900" s="26"/>
      <c r="ACJ900" s="26"/>
      <c r="ACK900" s="26"/>
      <c r="ACL900" s="26"/>
      <c r="ACM900" s="26"/>
      <c r="ACN900" s="26"/>
      <c r="ACO900" s="26"/>
      <c r="ACP900" s="26"/>
      <c r="ACQ900" s="26"/>
      <c r="ACR900" s="26"/>
      <c r="ACS900" s="26"/>
      <c r="ACT900" s="26"/>
      <c r="ACU900" s="26"/>
      <c r="ACV900" s="26"/>
      <c r="ACW900" s="26"/>
      <c r="ACX900" s="26"/>
      <c r="ACY900" s="26"/>
      <c r="ACZ900" s="26"/>
      <c r="ADA900" s="26"/>
      <c r="ADB900" s="26"/>
      <c r="ADC900" s="26"/>
      <c r="ADD900" s="26"/>
      <c r="ADE900" s="26"/>
      <c r="ADF900" s="26"/>
      <c r="ADG900" s="26"/>
      <c r="ADH900" s="26"/>
      <c r="ADI900" s="26"/>
      <c r="ADJ900" s="26"/>
      <c r="ADK900" s="26"/>
      <c r="ADL900" s="26"/>
      <c r="ADM900" s="26"/>
      <c r="ADN900" s="26"/>
      <c r="ADO900" s="26"/>
      <c r="ADP900" s="26"/>
      <c r="ADQ900" s="26"/>
      <c r="ADR900" s="26"/>
      <c r="ADS900" s="26"/>
      <c r="ADT900" s="26"/>
      <c r="ADU900" s="26"/>
      <c r="ADV900" s="26"/>
      <c r="ADW900" s="26"/>
      <c r="ADX900" s="26"/>
      <c r="ADY900" s="26"/>
      <c r="ADZ900" s="26"/>
      <c r="AEA900" s="26"/>
      <c r="AEB900" s="26"/>
      <c r="AEC900" s="26"/>
      <c r="AED900" s="26"/>
      <c r="AEE900" s="26"/>
      <c r="AEF900" s="26"/>
      <c r="AEG900" s="26"/>
      <c r="AEH900" s="26"/>
      <c r="AEI900" s="26"/>
      <c r="AEJ900" s="26"/>
      <c r="AEK900" s="26"/>
      <c r="AEL900" s="26"/>
      <c r="AEM900" s="26"/>
      <c r="AEN900" s="26"/>
      <c r="AEO900" s="26"/>
      <c r="AEP900" s="26"/>
      <c r="AEQ900" s="26"/>
      <c r="AER900" s="26"/>
      <c r="AES900" s="26"/>
      <c r="AET900" s="26"/>
      <c r="AEU900" s="26"/>
      <c r="AEV900" s="26"/>
      <c r="AEW900" s="26"/>
      <c r="AEX900" s="26"/>
      <c r="AEY900" s="26"/>
      <c r="AEZ900" s="26"/>
      <c r="AFA900" s="26"/>
      <c r="AFB900" s="26"/>
      <c r="AFC900" s="26"/>
      <c r="AFD900" s="26"/>
      <c r="AFE900" s="26"/>
      <c r="AFF900" s="26"/>
      <c r="AFG900" s="26"/>
      <c r="AFH900" s="26"/>
      <c r="AFI900" s="26"/>
      <c r="AFJ900" s="26"/>
      <c r="AFK900" s="26"/>
      <c r="AFL900" s="26"/>
      <c r="AFM900" s="26"/>
      <c r="AFN900" s="26"/>
      <c r="AFO900" s="26"/>
      <c r="AFP900" s="26"/>
      <c r="AFQ900" s="26"/>
      <c r="AFR900" s="26"/>
      <c r="AFS900" s="26"/>
      <c r="AFT900" s="26"/>
      <c r="AFU900" s="26"/>
      <c r="AFV900" s="26"/>
      <c r="AFW900" s="26"/>
      <c r="AFX900" s="26"/>
      <c r="AFY900" s="26"/>
      <c r="AFZ900" s="26"/>
      <c r="AGA900" s="26"/>
      <c r="AGB900" s="26"/>
      <c r="AGC900" s="26"/>
      <c r="AGD900" s="26"/>
      <c r="AGE900" s="26"/>
      <c r="AGF900" s="26"/>
      <c r="AGG900" s="26"/>
      <c r="AGH900" s="26"/>
      <c r="AGI900" s="26"/>
      <c r="AGJ900" s="26"/>
      <c r="AGK900" s="26"/>
      <c r="AGL900" s="26"/>
      <c r="AGM900" s="26"/>
      <c r="AGN900" s="26"/>
      <c r="AGO900" s="26"/>
    </row>
    <row r="901" spans="371:873" x14ac:dyDescent="0.25">
      <c r="NG901" s="26"/>
      <c r="NH901" s="26"/>
      <c r="NI901" s="26"/>
      <c r="NJ901" s="26"/>
      <c r="NK901" s="26"/>
      <c r="NL901" s="26"/>
      <c r="NM901" s="26"/>
      <c r="NN901" s="26"/>
      <c r="NO901" s="26"/>
      <c r="NP901" s="26"/>
      <c r="NQ901" s="26"/>
      <c r="NR901" s="26"/>
      <c r="NS901" s="26"/>
      <c r="NT901" s="26"/>
      <c r="NU901" s="26"/>
      <c r="NV901" s="26"/>
      <c r="NW901" s="26"/>
      <c r="NX901" s="26"/>
      <c r="NY901" s="26"/>
      <c r="NZ901" s="26"/>
      <c r="OA901" s="26"/>
      <c r="OB901" s="26"/>
      <c r="OC901" s="26"/>
      <c r="OD901" s="26"/>
      <c r="OE901" s="26"/>
      <c r="OF901" s="26"/>
      <c r="OG901" s="26"/>
      <c r="OH901" s="26"/>
      <c r="OI901" s="26"/>
      <c r="OJ901" s="26"/>
      <c r="OK901" s="26"/>
      <c r="OL901" s="26"/>
      <c r="OM901" s="26"/>
      <c r="ON901" s="26"/>
      <c r="OO901" s="26"/>
      <c r="OP901" s="26"/>
      <c r="OQ901" s="26"/>
      <c r="OR901" s="26"/>
      <c r="OS901" s="26"/>
      <c r="OT901" s="26"/>
      <c r="OU901" s="26"/>
      <c r="OV901" s="26"/>
      <c r="OW901" s="26"/>
      <c r="OX901" s="26"/>
      <c r="OY901" s="26"/>
      <c r="OZ901" s="26"/>
      <c r="PA901" s="26"/>
      <c r="PB901" s="26"/>
      <c r="PC901" s="26"/>
      <c r="PD901" s="26"/>
      <c r="PE901" s="26"/>
      <c r="PF901" s="26"/>
      <c r="PG901" s="26"/>
      <c r="PH901" s="26"/>
      <c r="PI901" s="26"/>
      <c r="PJ901" s="26"/>
      <c r="PK901" s="26"/>
      <c r="PL901" s="26"/>
      <c r="PM901" s="26"/>
      <c r="PN901" s="26"/>
      <c r="PO901" s="26"/>
      <c r="PP901" s="26"/>
      <c r="PQ901" s="26"/>
      <c r="PR901" s="26"/>
      <c r="PS901" s="26"/>
      <c r="PT901" s="26"/>
      <c r="PU901" s="26"/>
      <c r="PV901" s="26"/>
      <c r="PW901" s="26"/>
      <c r="PX901" s="26"/>
      <c r="PY901" s="26"/>
      <c r="PZ901" s="26"/>
      <c r="QA901" s="26"/>
      <c r="QB901" s="26"/>
      <c r="QC901" s="26"/>
      <c r="QD901" s="26"/>
      <c r="QE901" s="26"/>
      <c r="QF901" s="26"/>
      <c r="QG901" s="26"/>
      <c r="QH901" s="26"/>
      <c r="QI901" s="26"/>
      <c r="QJ901" s="26"/>
      <c r="QK901" s="26"/>
      <c r="QL901" s="26"/>
      <c r="QM901" s="26"/>
      <c r="QN901" s="26"/>
      <c r="QO901" s="26"/>
      <c r="QP901" s="26"/>
      <c r="QQ901" s="26"/>
      <c r="QR901" s="26"/>
      <c r="QS901" s="26"/>
      <c r="QT901" s="26"/>
      <c r="QU901" s="26"/>
      <c r="QV901" s="26"/>
      <c r="QW901" s="26"/>
      <c r="QX901" s="26"/>
      <c r="QY901" s="26"/>
      <c r="QZ901" s="26"/>
      <c r="RA901" s="26"/>
      <c r="RB901" s="26"/>
      <c r="RC901" s="26"/>
      <c r="RD901" s="26"/>
      <c r="RE901" s="26"/>
      <c r="RF901" s="26"/>
      <c r="RG901" s="26"/>
      <c r="RH901" s="26"/>
      <c r="RI901" s="26"/>
      <c r="RJ901" s="26"/>
      <c r="RK901" s="26"/>
      <c r="RL901" s="26"/>
      <c r="RM901" s="26"/>
      <c r="RN901" s="26"/>
      <c r="RO901" s="26"/>
      <c r="RP901" s="26"/>
      <c r="RQ901" s="26"/>
      <c r="RR901" s="26"/>
      <c r="RS901" s="26"/>
      <c r="RT901" s="26"/>
      <c r="RU901" s="26"/>
      <c r="RV901" s="26"/>
      <c r="RW901" s="26"/>
      <c r="RX901" s="26"/>
      <c r="RY901" s="26"/>
      <c r="RZ901" s="26"/>
      <c r="SA901" s="26"/>
      <c r="SB901" s="26"/>
      <c r="SC901" s="26"/>
      <c r="SD901" s="26"/>
      <c r="SE901" s="26"/>
      <c r="SF901" s="26"/>
      <c r="SG901" s="26"/>
      <c r="SH901" s="26"/>
      <c r="SI901" s="26"/>
      <c r="SJ901" s="26"/>
      <c r="SK901" s="26"/>
      <c r="SL901" s="26"/>
      <c r="SM901" s="26"/>
      <c r="SN901" s="26"/>
      <c r="SO901" s="26"/>
      <c r="SP901" s="26"/>
      <c r="AAV901" s="26"/>
      <c r="AAW901" s="26"/>
      <c r="AAX901" s="26"/>
      <c r="AAY901" s="26"/>
      <c r="AAZ901" s="26"/>
      <c r="ABA901" s="26"/>
      <c r="ABB901" s="26"/>
      <c r="ABC901" s="26"/>
      <c r="ABD901" s="26"/>
      <c r="ABE901" s="26"/>
      <c r="ABF901" s="26"/>
      <c r="ABG901" s="26"/>
      <c r="ABH901" s="26"/>
      <c r="ABI901" s="26"/>
      <c r="ABJ901" s="26"/>
      <c r="ABK901" s="26"/>
      <c r="ABL901" s="26"/>
      <c r="ABM901" s="26"/>
      <c r="ABN901" s="26"/>
      <c r="ABO901" s="26"/>
      <c r="ABP901" s="26"/>
      <c r="ABQ901" s="26"/>
      <c r="ABR901" s="26"/>
      <c r="ABS901" s="26"/>
      <c r="ABT901" s="26"/>
      <c r="ABU901" s="26"/>
      <c r="ABV901" s="26"/>
      <c r="ABW901" s="26"/>
      <c r="ABX901" s="26"/>
      <c r="ABY901" s="26"/>
      <c r="ABZ901" s="26"/>
      <c r="ACA901" s="26"/>
      <c r="ACB901" s="26"/>
      <c r="ACC901" s="26"/>
      <c r="ACD901" s="26"/>
      <c r="ACE901" s="26"/>
      <c r="ACF901" s="26"/>
      <c r="ACG901" s="26"/>
      <c r="ACH901" s="26"/>
      <c r="ACI901" s="26"/>
      <c r="ACJ901" s="26"/>
      <c r="ACK901" s="26"/>
      <c r="ACL901" s="26"/>
      <c r="ACM901" s="26"/>
      <c r="ACN901" s="26"/>
      <c r="ACO901" s="26"/>
      <c r="ACP901" s="26"/>
      <c r="ACQ901" s="26"/>
      <c r="ACR901" s="26"/>
      <c r="ACS901" s="26"/>
      <c r="ACT901" s="26"/>
      <c r="ACU901" s="26"/>
      <c r="ACV901" s="26"/>
      <c r="ACW901" s="26"/>
      <c r="ACX901" s="26"/>
      <c r="ACY901" s="26"/>
      <c r="ACZ901" s="26"/>
      <c r="ADA901" s="26"/>
      <c r="ADB901" s="26"/>
      <c r="ADC901" s="26"/>
      <c r="ADD901" s="26"/>
      <c r="ADE901" s="26"/>
      <c r="ADF901" s="26"/>
      <c r="ADG901" s="26"/>
      <c r="ADH901" s="26"/>
      <c r="ADI901" s="26"/>
      <c r="ADJ901" s="26"/>
      <c r="ADK901" s="26"/>
      <c r="ADL901" s="26"/>
      <c r="ADM901" s="26"/>
      <c r="ADN901" s="26"/>
      <c r="ADO901" s="26"/>
      <c r="ADP901" s="26"/>
      <c r="ADQ901" s="26"/>
      <c r="ADR901" s="26"/>
      <c r="ADS901" s="26"/>
      <c r="ADT901" s="26"/>
      <c r="ADU901" s="26"/>
      <c r="ADV901" s="26"/>
      <c r="ADW901" s="26"/>
      <c r="ADX901" s="26"/>
      <c r="ADY901" s="26"/>
      <c r="ADZ901" s="26"/>
      <c r="AEA901" s="26"/>
      <c r="AEB901" s="26"/>
      <c r="AEC901" s="26"/>
      <c r="AED901" s="26"/>
      <c r="AEE901" s="26"/>
      <c r="AEF901" s="26"/>
      <c r="AEG901" s="26"/>
      <c r="AEH901" s="26"/>
      <c r="AEI901" s="26"/>
      <c r="AEJ901" s="26"/>
      <c r="AEK901" s="26"/>
      <c r="AEL901" s="26"/>
      <c r="AEM901" s="26"/>
      <c r="AEN901" s="26"/>
      <c r="AEO901" s="26"/>
      <c r="AEP901" s="26"/>
      <c r="AEQ901" s="26"/>
      <c r="AER901" s="26"/>
      <c r="AES901" s="26"/>
      <c r="AET901" s="26"/>
      <c r="AEU901" s="26"/>
      <c r="AEV901" s="26"/>
      <c r="AEW901" s="26"/>
      <c r="AEX901" s="26"/>
      <c r="AEY901" s="26"/>
      <c r="AEZ901" s="26"/>
      <c r="AFA901" s="26"/>
      <c r="AFB901" s="26"/>
      <c r="AFC901" s="26"/>
      <c r="AFD901" s="26"/>
      <c r="AFE901" s="26"/>
      <c r="AFF901" s="26"/>
      <c r="AFG901" s="26"/>
      <c r="AFH901" s="26"/>
      <c r="AFI901" s="26"/>
      <c r="AFJ901" s="26"/>
      <c r="AFK901" s="26"/>
      <c r="AFL901" s="26"/>
      <c r="AFM901" s="26"/>
      <c r="AFN901" s="26"/>
      <c r="AFO901" s="26"/>
      <c r="AFP901" s="26"/>
      <c r="AFQ901" s="26"/>
      <c r="AFR901" s="26"/>
      <c r="AFS901" s="26"/>
      <c r="AFT901" s="26"/>
      <c r="AFU901" s="26"/>
      <c r="AFV901" s="26"/>
      <c r="AFW901" s="26"/>
      <c r="AFX901" s="26"/>
      <c r="AFY901" s="26"/>
      <c r="AFZ901" s="26"/>
      <c r="AGA901" s="26"/>
      <c r="AGB901" s="26"/>
      <c r="AGC901" s="26"/>
      <c r="AGD901" s="26"/>
      <c r="AGE901" s="26"/>
      <c r="AGF901" s="26"/>
      <c r="AGG901" s="26"/>
      <c r="AGH901" s="26"/>
      <c r="AGI901" s="26"/>
      <c r="AGJ901" s="26"/>
      <c r="AGK901" s="26"/>
      <c r="AGL901" s="26"/>
      <c r="AGM901" s="26"/>
      <c r="AGN901" s="26"/>
      <c r="AGO901" s="26"/>
    </row>
    <row r="902" spans="371:873" x14ac:dyDescent="0.25">
      <c r="NG902" s="26"/>
      <c r="NH902" s="26"/>
      <c r="NI902" s="26"/>
      <c r="NJ902" s="26"/>
      <c r="NK902" s="26"/>
      <c r="NL902" s="26"/>
      <c r="NM902" s="26"/>
      <c r="NN902" s="26"/>
      <c r="NO902" s="26"/>
      <c r="NP902" s="26"/>
      <c r="NQ902" s="26"/>
      <c r="NR902" s="26"/>
      <c r="NS902" s="26"/>
      <c r="NT902" s="26"/>
      <c r="NU902" s="26"/>
      <c r="NV902" s="26"/>
      <c r="NW902" s="26"/>
      <c r="NX902" s="26"/>
      <c r="NY902" s="26"/>
      <c r="NZ902" s="26"/>
      <c r="OA902" s="26"/>
      <c r="OB902" s="26"/>
      <c r="OC902" s="26"/>
      <c r="OD902" s="26"/>
      <c r="OE902" s="26"/>
      <c r="OF902" s="26"/>
      <c r="OG902" s="26"/>
      <c r="OH902" s="26"/>
      <c r="OI902" s="26"/>
      <c r="OJ902" s="26"/>
      <c r="OK902" s="26"/>
      <c r="OL902" s="26"/>
      <c r="OM902" s="26"/>
      <c r="ON902" s="26"/>
      <c r="OO902" s="26"/>
      <c r="OP902" s="26"/>
      <c r="OQ902" s="26"/>
      <c r="OR902" s="26"/>
      <c r="OS902" s="26"/>
      <c r="OT902" s="26"/>
      <c r="OU902" s="26"/>
      <c r="OV902" s="26"/>
      <c r="OW902" s="26"/>
      <c r="OX902" s="26"/>
      <c r="OY902" s="26"/>
      <c r="OZ902" s="26"/>
      <c r="PA902" s="26"/>
      <c r="PB902" s="26"/>
      <c r="PC902" s="26"/>
      <c r="PD902" s="26"/>
      <c r="PE902" s="26"/>
      <c r="PF902" s="26"/>
      <c r="PG902" s="26"/>
      <c r="PH902" s="26"/>
      <c r="PI902" s="26"/>
      <c r="PJ902" s="26"/>
      <c r="PK902" s="26"/>
      <c r="PL902" s="26"/>
      <c r="PM902" s="26"/>
      <c r="PN902" s="26"/>
      <c r="PO902" s="26"/>
      <c r="PP902" s="26"/>
      <c r="PQ902" s="26"/>
      <c r="PR902" s="26"/>
      <c r="PS902" s="26"/>
      <c r="PT902" s="26"/>
      <c r="PU902" s="26"/>
      <c r="PV902" s="26"/>
      <c r="PW902" s="26"/>
      <c r="PX902" s="26"/>
      <c r="PY902" s="26"/>
      <c r="PZ902" s="26"/>
      <c r="QA902" s="26"/>
      <c r="QB902" s="26"/>
      <c r="QC902" s="26"/>
      <c r="QD902" s="26"/>
      <c r="QE902" s="26"/>
      <c r="QF902" s="26"/>
      <c r="QG902" s="26"/>
      <c r="QH902" s="26"/>
      <c r="QI902" s="26"/>
      <c r="QJ902" s="26"/>
      <c r="QK902" s="26"/>
      <c r="QL902" s="26"/>
      <c r="QM902" s="26"/>
      <c r="QN902" s="26"/>
      <c r="QO902" s="26"/>
      <c r="QP902" s="26"/>
      <c r="QQ902" s="26"/>
      <c r="QR902" s="26"/>
      <c r="QS902" s="26"/>
      <c r="QT902" s="26"/>
      <c r="QU902" s="26"/>
      <c r="QV902" s="26"/>
      <c r="QW902" s="26"/>
      <c r="QX902" s="26"/>
      <c r="QY902" s="26"/>
      <c r="QZ902" s="26"/>
      <c r="RA902" s="26"/>
      <c r="RB902" s="26"/>
      <c r="RC902" s="26"/>
      <c r="RD902" s="26"/>
      <c r="RE902" s="26"/>
      <c r="RF902" s="26"/>
      <c r="RG902" s="26"/>
      <c r="RH902" s="26"/>
      <c r="RI902" s="26"/>
      <c r="RJ902" s="26"/>
      <c r="RK902" s="26"/>
      <c r="RL902" s="26"/>
      <c r="RM902" s="26"/>
      <c r="RN902" s="26"/>
      <c r="RO902" s="26"/>
      <c r="RP902" s="26"/>
      <c r="RQ902" s="26"/>
      <c r="RR902" s="26"/>
      <c r="RS902" s="26"/>
      <c r="RT902" s="26"/>
      <c r="RU902" s="26"/>
      <c r="RV902" s="26"/>
      <c r="RW902" s="26"/>
      <c r="RX902" s="26"/>
      <c r="RY902" s="26"/>
      <c r="RZ902" s="26"/>
      <c r="SA902" s="26"/>
      <c r="SB902" s="26"/>
      <c r="SC902" s="26"/>
      <c r="SD902" s="26"/>
      <c r="SE902" s="26"/>
      <c r="SF902" s="26"/>
      <c r="SG902" s="26"/>
      <c r="SH902" s="26"/>
      <c r="SI902" s="26"/>
      <c r="SJ902" s="26"/>
      <c r="SK902" s="26"/>
      <c r="SL902" s="26"/>
      <c r="SM902" s="26"/>
      <c r="SN902" s="26"/>
      <c r="SO902" s="26"/>
      <c r="SP902" s="26"/>
      <c r="AAV902" s="26"/>
      <c r="AAW902" s="26"/>
      <c r="AAX902" s="26"/>
      <c r="AAY902" s="26"/>
      <c r="AAZ902" s="26"/>
      <c r="ABA902" s="26"/>
      <c r="ABB902" s="26"/>
      <c r="ABC902" s="26"/>
      <c r="ABD902" s="26"/>
      <c r="ABE902" s="26"/>
      <c r="ABF902" s="26"/>
      <c r="ABG902" s="26"/>
      <c r="ABH902" s="26"/>
      <c r="ABI902" s="26"/>
      <c r="ABJ902" s="26"/>
      <c r="ABK902" s="26"/>
      <c r="ABL902" s="26"/>
      <c r="ABM902" s="26"/>
      <c r="ABN902" s="26"/>
      <c r="ABO902" s="26"/>
      <c r="ABP902" s="26"/>
      <c r="ABQ902" s="26"/>
      <c r="ABR902" s="26"/>
      <c r="ABS902" s="26"/>
      <c r="ABT902" s="26"/>
      <c r="ABU902" s="26"/>
      <c r="ABV902" s="26"/>
      <c r="ABW902" s="26"/>
      <c r="ABX902" s="26"/>
      <c r="ABY902" s="26"/>
      <c r="ABZ902" s="26"/>
      <c r="ACA902" s="26"/>
      <c r="ACB902" s="26"/>
      <c r="ACC902" s="26"/>
      <c r="ACD902" s="26"/>
      <c r="ACE902" s="26"/>
      <c r="ACF902" s="26"/>
      <c r="ACG902" s="26"/>
      <c r="ACH902" s="26"/>
      <c r="ACI902" s="26"/>
      <c r="ACJ902" s="26"/>
      <c r="ACK902" s="26"/>
      <c r="ACL902" s="26"/>
      <c r="ACM902" s="26"/>
      <c r="ACN902" s="26"/>
      <c r="ACO902" s="26"/>
      <c r="ACP902" s="26"/>
      <c r="ACQ902" s="26"/>
      <c r="ACR902" s="26"/>
      <c r="ACS902" s="26"/>
      <c r="ACT902" s="26"/>
      <c r="ACU902" s="26"/>
      <c r="ACV902" s="26"/>
      <c r="ACW902" s="26"/>
      <c r="ACX902" s="26"/>
      <c r="ACY902" s="26"/>
      <c r="ACZ902" s="26"/>
      <c r="ADA902" s="26"/>
      <c r="ADB902" s="26"/>
      <c r="ADC902" s="26"/>
      <c r="ADD902" s="26"/>
      <c r="ADE902" s="26"/>
      <c r="ADF902" s="26"/>
      <c r="ADG902" s="26"/>
      <c r="ADH902" s="26"/>
      <c r="ADI902" s="26"/>
      <c r="ADJ902" s="26"/>
      <c r="ADK902" s="26"/>
      <c r="ADL902" s="26"/>
      <c r="ADM902" s="26"/>
      <c r="ADN902" s="26"/>
      <c r="ADO902" s="26"/>
      <c r="ADP902" s="26"/>
      <c r="ADQ902" s="26"/>
      <c r="ADR902" s="26"/>
      <c r="ADS902" s="26"/>
      <c r="ADT902" s="26"/>
      <c r="ADU902" s="26"/>
      <c r="ADV902" s="26"/>
      <c r="ADW902" s="26"/>
      <c r="ADX902" s="26"/>
      <c r="ADY902" s="26"/>
      <c r="ADZ902" s="26"/>
      <c r="AEA902" s="26"/>
      <c r="AEB902" s="26"/>
      <c r="AEC902" s="26"/>
      <c r="AED902" s="26"/>
      <c r="AEE902" s="26"/>
      <c r="AEF902" s="26"/>
      <c r="AEG902" s="26"/>
      <c r="AEH902" s="26"/>
      <c r="AEI902" s="26"/>
      <c r="AEJ902" s="26"/>
      <c r="AEK902" s="26"/>
      <c r="AEL902" s="26"/>
      <c r="AEM902" s="26"/>
      <c r="AEN902" s="26"/>
      <c r="AEO902" s="26"/>
      <c r="AEP902" s="26"/>
      <c r="AEQ902" s="26"/>
      <c r="AER902" s="26"/>
      <c r="AES902" s="26"/>
      <c r="AET902" s="26"/>
      <c r="AEU902" s="26"/>
      <c r="AEV902" s="26"/>
      <c r="AEW902" s="26"/>
      <c r="AEX902" s="26"/>
      <c r="AEY902" s="26"/>
      <c r="AEZ902" s="26"/>
      <c r="AFA902" s="26"/>
      <c r="AFB902" s="26"/>
      <c r="AFC902" s="26"/>
      <c r="AFD902" s="26"/>
      <c r="AFE902" s="26"/>
      <c r="AFF902" s="26"/>
      <c r="AFG902" s="26"/>
      <c r="AFH902" s="26"/>
      <c r="AFI902" s="26"/>
      <c r="AFJ902" s="26"/>
      <c r="AFK902" s="26"/>
      <c r="AFL902" s="26"/>
      <c r="AFM902" s="26"/>
      <c r="AFN902" s="26"/>
      <c r="AFO902" s="26"/>
      <c r="AFP902" s="26"/>
      <c r="AFQ902" s="26"/>
      <c r="AFR902" s="26"/>
      <c r="AFS902" s="26"/>
      <c r="AFT902" s="26"/>
      <c r="AFU902" s="26"/>
      <c r="AFV902" s="26"/>
      <c r="AFW902" s="26"/>
      <c r="AFX902" s="26"/>
      <c r="AFY902" s="26"/>
      <c r="AFZ902" s="26"/>
      <c r="AGA902" s="26"/>
      <c r="AGB902" s="26"/>
      <c r="AGC902" s="26"/>
      <c r="AGD902" s="26"/>
      <c r="AGE902" s="26"/>
      <c r="AGF902" s="26"/>
      <c r="AGG902" s="26"/>
      <c r="AGH902" s="26"/>
      <c r="AGI902" s="26"/>
      <c r="AGJ902" s="26"/>
      <c r="AGK902" s="26"/>
      <c r="AGL902" s="26"/>
      <c r="AGM902" s="26"/>
      <c r="AGN902" s="26"/>
      <c r="AGO902" s="26"/>
    </row>
    <row r="903" spans="371:873" x14ac:dyDescent="0.25">
      <c r="NG903" s="26"/>
      <c r="NH903" s="26"/>
      <c r="NI903" s="26"/>
      <c r="NJ903" s="26"/>
      <c r="NK903" s="26"/>
      <c r="NL903" s="26"/>
      <c r="NM903" s="26"/>
      <c r="NN903" s="26"/>
      <c r="NO903" s="26"/>
      <c r="NP903" s="26"/>
      <c r="NQ903" s="26"/>
      <c r="NR903" s="26"/>
      <c r="NS903" s="26"/>
      <c r="NT903" s="26"/>
      <c r="NU903" s="26"/>
      <c r="NV903" s="26"/>
      <c r="NW903" s="26"/>
      <c r="NX903" s="26"/>
      <c r="NY903" s="26"/>
      <c r="NZ903" s="26"/>
      <c r="OA903" s="26"/>
      <c r="OB903" s="26"/>
      <c r="OC903" s="26"/>
      <c r="OD903" s="26"/>
      <c r="OE903" s="26"/>
      <c r="OF903" s="26"/>
      <c r="OG903" s="26"/>
      <c r="OH903" s="26"/>
      <c r="OI903" s="26"/>
      <c r="OJ903" s="26"/>
      <c r="OK903" s="26"/>
      <c r="OL903" s="26"/>
      <c r="OM903" s="26"/>
      <c r="ON903" s="26"/>
      <c r="OO903" s="26"/>
      <c r="OP903" s="26"/>
      <c r="OQ903" s="26"/>
      <c r="OR903" s="26"/>
      <c r="OS903" s="26"/>
      <c r="OT903" s="26"/>
      <c r="OU903" s="26"/>
      <c r="OV903" s="26"/>
      <c r="OW903" s="26"/>
      <c r="OX903" s="26"/>
      <c r="OY903" s="26"/>
      <c r="OZ903" s="26"/>
      <c r="PA903" s="26"/>
      <c r="PB903" s="26"/>
      <c r="PC903" s="26"/>
      <c r="PD903" s="26"/>
      <c r="PE903" s="26"/>
      <c r="PF903" s="26"/>
      <c r="PG903" s="26"/>
      <c r="PH903" s="26"/>
      <c r="PI903" s="26"/>
      <c r="PJ903" s="26"/>
      <c r="PK903" s="26"/>
      <c r="PL903" s="26"/>
      <c r="PM903" s="26"/>
      <c r="PN903" s="26"/>
      <c r="PO903" s="26"/>
      <c r="PP903" s="26"/>
      <c r="PQ903" s="26"/>
      <c r="PR903" s="26"/>
      <c r="PS903" s="26"/>
      <c r="PT903" s="26"/>
      <c r="PU903" s="26"/>
      <c r="PV903" s="26"/>
      <c r="PW903" s="26"/>
      <c r="PX903" s="26"/>
      <c r="PY903" s="26"/>
      <c r="PZ903" s="26"/>
      <c r="QA903" s="26"/>
      <c r="QB903" s="26"/>
      <c r="QC903" s="26"/>
      <c r="QD903" s="26"/>
      <c r="QE903" s="26"/>
      <c r="QF903" s="26"/>
      <c r="QG903" s="26"/>
      <c r="QH903" s="26"/>
      <c r="QI903" s="26"/>
      <c r="QJ903" s="26"/>
      <c r="QK903" s="26"/>
      <c r="QL903" s="26"/>
      <c r="QM903" s="26"/>
      <c r="QN903" s="26"/>
      <c r="QO903" s="26"/>
      <c r="QP903" s="26"/>
      <c r="QQ903" s="26"/>
      <c r="QR903" s="26"/>
      <c r="QS903" s="26"/>
      <c r="QT903" s="26"/>
      <c r="QU903" s="26"/>
      <c r="QV903" s="26"/>
      <c r="QW903" s="26"/>
      <c r="QX903" s="26"/>
      <c r="QY903" s="26"/>
      <c r="QZ903" s="26"/>
      <c r="RA903" s="26"/>
      <c r="RB903" s="26"/>
      <c r="RC903" s="26"/>
      <c r="RD903" s="26"/>
      <c r="RE903" s="26"/>
      <c r="RF903" s="26"/>
      <c r="RG903" s="26"/>
      <c r="RH903" s="26"/>
      <c r="RI903" s="26"/>
      <c r="RJ903" s="26"/>
      <c r="RK903" s="26"/>
      <c r="RL903" s="26"/>
      <c r="RM903" s="26"/>
      <c r="RN903" s="26"/>
      <c r="RO903" s="26"/>
      <c r="RP903" s="26"/>
      <c r="RQ903" s="26"/>
      <c r="RR903" s="26"/>
      <c r="RS903" s="26"/>
      <c r="RT903" s="26"/>
      <c r="RU903" s="26"/>
      <c r="RV903" s="26"/>
      <c r="RW903" s="26"/>
      <c r="RX903" s="26"/>
      <c r="RY903" s="26"/>
      <c r="RZ903" s="26"/>
      <c r="SA903" s="26"/>
      <c r="SB903" s="26"/>
      <c r="SC903" s="26"/>
      <c r="SD903" s="26"/>
      <c r="SE903" s="26"/>
      <c r="SF903" s="26"/>
      <c r="SG903" s="26"/>
      <c r="SH903" s="26"/>
      <c r="SI903" s="26"/>
      <c r="SJ903" s="26"/>
      <c r="SK903" s="26"/>
      <c r="SL903" s="26"/>
      <c r="SM903" s="26"/>
      <c r="SN903" s="26"/>
      <c r="SO903" s="26"/>
      <c r="SP903" s="26"/>
      <c r="AAV903" s="26"/>
      <c r="AAW903" s="26"/>
      <c r="AAX903" s="26"/>
      <c r="AAY903" s="26"/>
      <c r="AAZ903" s="26"/>
      <c r="ABA903" s="26"/>
      <c r="ABB903" s="26"/>
      <c r="ABC903" s="26"/>
      <c r="ABD903" s="26"/>
      <c r="ABE903" s="26"/>
      <c r="ABF903" s="26"/>
      <c r="ABG903" s="26"/>
      <c r="ABH903" s="26"/>
      <c r="ABI903" s="26"/>
      <c r="ABJ903" s="26"/>
      <c r="ABK903" s="26"/>
      <c r="ABL903" s="26"/>
      <c r="ABM903" s="26"/>
      <c r="ABN903" s="26"/>
      <c r="ABO903" s="26"/>
      <c r="ABP903" s="26"/>
      <c r="ABQ903" s="26"/>
      <c r="ABR903" s="26"/>
      <c r="ABS903" s="26"/>
      <c r="ABT903" s="26"/>
      <c r="ABU903" s="26"/>
      <c r="ABV903" s="26"/>
      <c r="ABW903" s="26"/>
      <c r="ABX903" s="26"/>
      <c r="ABY903" s="26"/>
      <c r="ABZ903" s="26"/>
      <c r="ACA903" s="26"/>
      <c r="ACB903" s="26"/>
      <c r="ACC903" s="26"/>
      <c r="ACD903" s="26"/>
      <c r="ACE903" s="26"/>
      <c r="ACF903" s="26"/>
      <c r="ACG903" s="26"/>
      <c r="ACH903" s="26"/>
      <c r="ACI903" s="26"/>
      <c r="ACJ903" s="26"/>
      <c r="ACK903" s="26"/>
      <c r="ACL903" s="26"/>
      <c r="ACM903" s="26"/>
      <c r="ACN903" s="26"/>
      <c r="ACO903" s="26"/>
      <c r="ACP903" s="26"/>
      <c r="ACQ903" s="26"/>
      <c r="ACR903" s="26"/>
      <c r="ACS903" s="26"/>
      <c r="ACT903" s="26"/>
      <c r="ACU903" s="26"/>
      <c r="ACV903" s="26"/>
      <c r="ACW903" s="26"/>
      <c r="ACX903" s="26"/>
      <c r="ACY903" s="26"/>
      <c r="ACZ903" s="26"/>
      <c r="ADA903" s="26"/>
      <c r="ADB903" s="26"/>
      <c r="ADC903" s="26"/>
      <c r="ADD903" s="26"/>
      <c r="ADE903" s="26"/>
      <c r="ADF903" s="26"/>
      <c r="ADG903" s="26"/>
      <c r="ADH903" s="26"/>
      <c r="ADI903" s="26"/>
      <c r="ADJ903" s="26"/>
      <c r="ADK903" s="26"/>
      <c r="ADL903" s="26"/>
      <c r="ADM903" s="26"/>
      <c r="ADN903" s="26"/>
      <c r="ADO903" s="26"/>
      <c r="ADP903" s="26"/>
      <c r="ADQ903" s="26"/>
      <c r="ADR903" s="26"/>
      <c r="ADS903" s="26"/>
      <c r="ADT903" s="26"/>
      <c r="ADU903" s="26"/>
      <c r="ADV903" s="26"/>
      <c r="ADW903" s="26"/>
      <c r="ADX903" s="26"/>
      <c r="ADY903" s="26"/>
      <c r="ADZ903" s="26"/>
      <c r="AEA903" s="26"/>
      <c r="AEB903" s="26"/>
      <c r="AEC903" s="26"/>
      <c r="AED903" s="26"/>
      <c r="AEE903" s="26"/>
      <c r="AEF903" s="26"/>
      <c r="AEG903" s="26"/>
      <c r="AEH903" s="26"/>
      <c r="AEI903" s="26"/>
      <c r="AEJ903" s="26"/>
      <c r="AEK903" s="26"/>
      <c r="AEL903" s="26"/>
      <c r="AEM903" s="26"/>
      <c r="AEN903" s="26"/>
      <c r="AEO903" s="26"/>
      <c r="AEP903" s="26"/>
      <c r="AEQ903" s="26"/>
      <c r="AER903" s="26"/>
      <c r="AES903" s="26"/>
      <c r="AET903" s="26"/>
      <c r="AEU903" s="26"/>
      <c r="AEV903" s="26"/>
      <c r="AEW903" s="26"/>
      <c r="AEX903" s="26"/>
      <c r="AEY903" s="26"/>
      <c r="AEZ903" s="26"/>
      <c r="AFA903" s="26"/>
      <c r="AFB903" s="26"/>
      <c r="AFC903" s="26"/>
      <c r="AFD903" s="26"/>
      <c r="AFE903" s="26"/>
      <c r="AFF903" s="26"/>
      <c r="AFG903" s="26"/>
      <c r="AFH903" s="26"/>
      <c r="AFI903" s="26"/>
      <c r="AFJ903" s="26"/>
      <c r="AFK903" s="26"/>
      <c r="AFL903" s="26"/>
      <c r="AFM903" s="26"/>
      <c r="AFN903" s="26"/>
      <c r="AFO903" s="26"/>
      <c r="AFP903" s="26"/>
      <c r="AFQ903" s="26"/>
      <c r="AFR903" s="26"/>
      <c r="AFS903" s="26"/>
      <c r="AFT903" s="26"/>
      <c r="AFU903" s="26"/>
      <c r="AFV903" s="26"/>
      <c r="AFW903" s="26"/>
      <c r="AFX903" s="26"/>
      <c r="AFY903" s="26"/>
      <c r="AFZ903" s="26"/>
      <c r="AGA903" s="26"/>
      <c r="AGB903" s="26"/>
      <c r="AGC903" s="26"/>
      <c r="AGD903" s="26"/>
      <c r="AGE903" s="26"/>
      <c r="AGF903" s="26"/>
      <c r="AGG903" s="26"/>
      <c r="AGH903" s="26"/>
      <c r="AGI903" s="26"/>
      <c r="AGJ903" s="26"/>
      <c r="AGK903" s="26"/>
      <c r="AGL903" s="26"/>
      <c r="AGM903" s="26"/>
      <c r="AGN903" s="26"/>
      <c r="AGO903" s="26"/>
    </row>
    <row r="904" spans="371:873" x14ac:dyDescent="0.25">
      <c r="NG904" s="26"/>
      <c r="NH904" s="26"/>
      <c r="NI904" s="26"/>
      <c r="NJ904" s="26"/>
      <c r="NK904" s="26"/>
      <c r="NL904" s="26"/>
      <c r="NM904" s="26"/>
      <c r="NN904" s="26"/>
      <c r="NO904" s="26"/>
      <c r="NP904" s="26"/>
      <c r="NQ904" s="26"/>
      <c r="NR904" s="26"/>
      <c r="NS904" s="26"/>
      <c r="NT904" s="26"/>
      <c r="NU904" s="26"/>
      <c r="NV904" s="26"/>
      <c r="NW904" s="26"/>
      <c r="NX904" s="26"/>
      <c r="NY904" s="26"/>
      <c r="NZ904" s="26"/>
      <c r="OA904" s="26"/>
      <c r="OB904" s="26"/>
      <c r="OC904" s="26"/>
      <c r="OD904" s="26"/>
      <c r="OE904" s="26"/>
      <c r="OF904" s="26"/>
      <c r="OG904" s="26"/>
      <c r="OH904" s="26"/>
      <c r="OI904" s="26"/>
      <c r="OJ904" s="26"/>
      <c r="OK904" s="26"/>
      <c r="OL904" s="26"/>
      <c r="OM904" s="26"/>
      <c r="ON904" s="26"/>
      <c r="OO904" s="26"/>
      <c r="OP904" s="26"/>
      <c r="OQ904" s="26"/>
      <c r="OR904" s="26"/>
      <c r="OS904" s="26"/>
      <c r="OT904" s="26"/>
      <c r="OU904" s="26"/>
      <c r="OV904" s="26"/>
      <c r="OW904" s="26"/>
      <c r="OX904" s="26"/>
      <c r="OY904" s="26"/>
      <c r="OZ904" s="26"/>
      <c r="PA904" s="26"/>
      <c r="PB904" s="26"/>
      <c r="PC904" s="26"/>
      <c r="PD904" s="26"/>
      <c r="PE904" s="26"/>
      <c r="PF904" s="26"/>
      <c r="PG904" s="26"/>
      <c r="PH904" s="26"/>
      <c r="PI904" s="26"/>
      <c r="PJ904" s="26"/>
      <c r="PK904" s="26"/>
      <c r="PL904" s="26"/>
      <c r="PM904" s="26"/>
      <c r="PN904" s="26"/>
      <c r="PO904" s="26"/>
      <c r="PP904" s="26"/>
      <c r="PQ904" s="26"/>
      <c r="PR904" s="26"/>
      <c r="PS904" s="26"/>
      <c r="PT904" s="26"/>
      <c r="PU904" s="26"/>
      <c r="PV904" s="26"/>
      <c r="PW904" s="26"/>
      <c r="PX904" s="26"/>
      <c r="PY904" s="26"/>
      <c r="PZ904" s="26"/>
      <c r="QA904" s="26"/>
      <c r="QB904" s="26"/>
      <c r="QC904" s="26"/>
      <c r="QD904" s="26"/>
      <c r="QE904" s="26"/>
      <c r="QF904" s="26"/>
      <c r="QG904" s="26"/>
      <c r="QH904" s="26"/>
      <c r="QI904" s="26"/>
      <c r="QJ904" s="26"/>
      <c r="QK904" s="26"/>
      <c r="QL904" s="26"/>
      <c r="QM904" s="26"/>
      <c r="QN904" s="26"/>
      <c r="QO904" s="26"/>
      <c r="QP904" s="26"/>
      <c r="QQ904" s="26"/>
      <c r="QR904" s="26"/>
      <c r="QS904" s="26"/>
      <c r="QT904" s="26"/>
      <c r="QU904" s="26"/>
      <c r="QV904" s="26"/>
      <c r="QW904" s="26"/>
      <c r="QX904" s="26"/>
      <c r="QY904" s="26"/>
      <c r="QZ904" s="26"/>
      <c r="RA904" s="26"/>
      <c r="RB904" s="26"/>
      <c r="RC904" s="26"/>
      <c r="RD904" s="26"/>
      <c r="RE904" s="26"/>
      <c r="RF904" s="26"/>
      <c r="RG904" s="26"/>
      <c r="RH904" s="26"/>
      <c r="RI904" s="26"/>
      <c r="RJ904" s="26"/>
      <c r="RK904" s="26"/>
      <c r="RL904" s="26"/>
      <c r="RM904" s="26"/>
      <c r="RN904" s="26"/>
      <c r="RO904" s="26"/>
      <c r="RP904" s="26"/>
      <c r="RQ904" s="26"/>
      <c r="RR904" s="26"/>
      <c r="RS904" s="26"/>
      <c r="RT904" s="26"/>
      <c r="RU904" s="26"/>
      <c r="RV904" s="26"/>
      <c r="RW904" s="26"/>
      <c r="RX904" s="26"/>
      <c r="RY904" s="26"/>
      <c r="RZ904" s="26"/>
      <c r="SA904" s="26"/>
      <c r="SB904" s="26"/>
      <c r="SC904" s="26"/>
      <c r="SD904" s="26"/>
      <c r="SE904" s="26"/>
      <c r="SF904" s="26"/>
      <c r="SG904" s="26"/>
      <c r="SH904" s="26"/>
      <c r="SI904" s="26"/>
      <c r="SJ904" s="26"/>
      <c r="SK904" s="26"/>
      <c r="SL904" s="26"/>
      <c r="SM904" s="26"/>
      <c r="SN904" s="26"/>
      <c r="SO904" s="26"/>
      <c r="SP904" s="26"/>
      <c r="AAV904" s="26"/>
      <c r="AAW904" s="26"/>
      <c r="AAX904" s="26"/>
      <c r="AAY904" s="26"/>
      <c r="AAZ904" s="26"/>
      <c r="ABA904" s="26"/>
      <c r="ABB904" s="26"/>
      <c r="ABC904" s="26"/>
      <c r="ABD904" s="26"/>
      <c r="ABE904" s="26"/>
      <c r="ABF904" s="26"/>
      <c r="ABG904" s="26"/>
      <c r="ABH904" s="26"/>
      <c r="ABI904" s="26"/>
      <c r="ABJ904" s="26"/>
      <c r="ABK904" s="26"/>
      <c r="ABL904" s="26"/>
      <c r="ABM904" s="26"/>
      <c r="ABN904" s="26"/>
      <c r="ABO904" s="26"/>
      <c r="ABP904" s="26"/>
      <c r="ABQ904" s="26"/>
      <c r="ABR904" s="26"/>
      <c r="ABS904" s="26"/>
      <c r="ABT904" s="26"/>
      <c r="ABU904" s="26"/>
      <c r="ABV904" s="26"/>
      <c r="ABW904" s="26"/>
      <c r="ABX904" s="26"/>
      <c r="ABY904" s="26"/>
      <c r="ABZ904" s="26"/>
      <c r="ACA904" s="26"/>
      <c r="ACB904" s="26"/>
      <c r="ACC904" s="26"/>
      <c r="ACD904" s="26"/>
      <c r="ACE904" s="26"/>
      <c r="ACF904" s="26"/>
      <c r="ACG904" s="26"/>
      <c r="ACH904" s="26"/>
      <c r="ACI904" s="26"/>
      <c r="ACJ904" s="26"/>
      <c r="ACK904" s="26"/>
      <c r="ACL904" s="26"/>
      <c r="ACM904" s="26"/>
      <c r="ACN904" s="26"/>
      <c r="ACO904" s="26"/>
      <c r="ACP904" s="26"/>
      <c r="ACQ904" s="26"/>
      <c r="ACR904" s="26"/>
      <c r="ACS904" s="26"/>
      <c r="ACT904" s="26"/>
      <c r="ACU904" s="26"/>
      <c r="ACV904" s="26"/>
      <c r="ACW904" s="26"/>
      <c r="ACX904" s="26"/>
      <c r="ACY904" s="26"/>
      <c r="ACZ904" s="26"/>
      <c r="ADA904" s="26"/>
      <c r="ADB904" s="26"/>
      <c r="ADC904" s="26"/>
      <c r="ADD904" s="26"/>
      <c r="ADE904" s="26"/>
      <c r="ADF904" s="26"/>
      <c r="ADG904" s="26"/>
      <c r="ADH904" s="26"/>
      <c r="ADI904" s="26"/>
      <c r="ADJ904" s="26"/>
      <c r="ADK904" s="26"/>
      <c r="ADL904" s="26"/>
      <c r="ADM904" s="26"/>
      <c r="ADN904" s="26"/>
      <c r="ADO904" s="26"/>
      <c r="ADP904" s="26"/>
      <c r="ADQ904" s="26"/>
      <c r="ADR904" s="26"/>
      <c r="ADS904" s="26"/>
      <c r="ADT904" s="26"/>
      <c r="ADU904" s="26"/>
      <c r="ADV904" s="26"/>
      <c r="ADW904" s="26"/>
      <c r="ADX904" s="26"/>
      <c r="ADY904" s="26"/>
      <c r="ADZ904" s="26"/>
      <c r="AEA904" s="26"/>
      <c r="AEB904" s="26"/>
      <c r="AEC904" s="26"/>
      <c r="AED904" s="26"/>
      <c r="AEE904" s="26"/>
      <c r="AEF904" s="26"/>
      <c r="AEG904" s="26"/>
      <c r="AEH904" s="26"/>
      <c r="AEI904" s="26"/>
      <c r="AEJ904" s="26"/>
      <c r="AEK904" s="26"/>
      <c r="AEL904" s="26"/>
      <c r="AEM904" s="26"/>
      <c r="AEN904" s="26"/>
      <c r="AEO904" s="26"/>
      <c r="AEP904" s="26"/>
      <c r="AEQ904" s="26"/>
      <c r="AER904" s="26"/>
      <c r="AES904" s="26"/>
      <c r="AET904" s="26"/>
      <c r="AEU904" s="26"/>
      <c r="AEV904" s="26"/>
      <c r="AEW904" s="26"/>
      <c r="AEX904" s="26"/>
      <c r="AEY904" s="26"/>
      <c r="AEZ904" s="26"/>
      <c r="AFA904" s="26"/>
      <c r="AFB904" s="26"/>
      <c r="AFC904" s="26"/>
      <c r="AFD904" s="26"/>
      <c r="AFE904" s="26"/>
      <c r="AFF904" s="26"/>
      <c r="AFG904" s="26"/>
      <c r="AFH904" s="26"/>
      <c r="AFI904" s="26"/>
      <c r="AFJ904" s="26"/>
      <c r="AFK904" s="26"/>
      <c r="AFL904" s="26"/>
      <c r="AFM904" s="26"/>
      <c r="AFN904" s="26"/>
      <c r="AFO904" s="26"/>
      <c r="AFP904" s="26"/>
      <c r="AFQ904" s="26"/>
      <c r="AFR904" s="26"/>
      <c r="AFS904" s="26"/>
      <c r="AFT904" s="26"/>
      <c r="AFU904" s="26"/>
      <c r="AFV904" s="26"/>
      <c r="AFW904" s="26"/>
      <c r="AFX904" s="26"/>
      <c r="AFY904" s="26"/>
      <c r="AFZ904" s="26"/>
      <c r="AGA904" s="26"/>
      <c r="AGB904" s="26"/>
      <c r="AGC904" s="26"/>
      <c r="AGD904" s="26"/>
      <c r="AGE904" s="26"/>
      <c r="AGF904" s="26"/>
      <c r="AGG904" s="26"/>
      <c r="AGH904" s="26"/>
      <c r="AGI904" s="26"/>
      <c r="AGJ904" s="26"/>
      <c r="AGK904" s="26"/>
      <c r="AGL904" s="26"/>
      <c r="AGM904" s="26"/>
      <c r="AGN904" s="26"/>
      <c r="AGO904" s="26"/>
    </row>
    <row r="905" spans="371:873" x14ac:dyDescent="0.25">
      <c r="NG905" s="26"/>
      <c r="NH905" s="26"/>
      <c r="NI905" s="26"/>
      <c r="NJ905" s="26"/>
      <c r="NK905" s="26"/>
      <c r="NL905" s="26"/>
      <c r="NM905" s="26"/>
      <c r="NN905" s="26"/>
      <c r="NO905" s="26"/>
      <c r="NP905" s="26"/>
      <c r="NQ905" s="26"/>
      <c r="NR905" s="26"/>
      <c r="NS905" s="26"/>
      <c r="NT905" s="26"/>
      <c r="NU905" s="26"/>
      <c r="NV905" s="26"/>
      <c r="NW905" s="26"/>
      <c r="NX905" s="26"/>
      <c r="NY905" s="26"/>
      <c r="NZ905" s="26"/>
      <c r="OA905" s="26"/>
      <c r="OB905" s="26"/>
      <c r="OC905" s="26"/>
      <c r="OD905" s="26"/>
      <c r="OE905" s="26"/>
      <c r="OF905" s="26"/>
      <c r="OG905" s="26"/>
      <c r="OH905" s="26"/>
      <c r="OI905" s="26"/>
      <c r="OJ905" s="26"/>
      <c r="OK905" s="26"/>
      <c r="OL905" s="26"/>
      <c r="OM905" s="26"/>
      <c r="ON905" s="26"/>
      <c r="OO905" s="26"/>
      <c r="OP905" s="26"/>
      <c r="OQ905" s="26"/>
      <c r="OR905" s="26"/>
      <c r="OS905" s="26"/>
      <c r="OT905" s="26"/>
      <c r="OU905" s="26"/>
      <c r="OV905" s="26"/>
      <c r="OW905" s="26"/>
      <c r="OX905" s="26"/>
      <c r="OY905" s="26"/>
      <c r="OZ905" s="26"/>
      <c r="PA905" s="26"/>
      <c r="PB905" s="26"/>
      <c r="PC905" s="26"/>
      <c r="PD905" s="26"/>
      <c r="PE905" s="26"/>
      <c r="PF905" s="26"/>
      <c r="PG905" s="26"/>
      <c r="PH905" s="26"/>
      <c r="PI905" s="26"/>
      <c r="PJ905" s="26"/>
      <c r="PK905" s="26"/>
      <c r="PL905" s="26"/>
      <c r="PM905" s="26"/>
      <c r="PN905" s="26"/>
      <c r="PO905" s="26"/>
      <c r="PP905" s="26"/>
      <c r="PQ905" s="26"/>
      <c r="PR905" s="26"/>
      <c r="PS905" s="26"/>
      <c r="PT905" s="26"/>
      <c r="PU905" s="26"/>
      <c r="PV905" s="26"/>
      <c r="PW905" s="26"/>
      <c r="PX905" s="26"/>
      <c r="PY905" s="26"/>
      <c r="PZ905" s="26"/>
      <c r="QA905" s="26"/>
      <c r="QB905" s="26"/>
      <c r="QC905" s="26"/>
      <c r="QD905" s="26"/>
      <c r="QE905" s="26"/>
      <c r="QF905" s="26"/>
      <c r="QG905" s="26"/>
      <c r="QH905" s="26"/>
      <c r="QI905" s="26"/>
      <c r="QJ905" s="26"/>
      <c r="QK905" s="26"/>
      <c r="QL905" s="26"/>
      <c r="QM905" s="26"/>
      <c r="QN905" s="26"/>
      <c r="QO905" s="26"/>
      <c r="QP905" s="26"/>
      <c r="QQ905" s="26"/>
      <c r="QR905" s="26"/>
      <c r="QS905" s="26"/>
      <c r="QT905" s="26"/>
      <c r="QU905" s="26"/>
      <c r="QV905" s="26"/>
      <c r="QW905" s="26"/>
      <c r="QX905" s="26"/>
      <c r="QY905" s="26"/>
      <c r="QZ905" s="26"/>
      <c r="RA905" s="26"/>
      <c r="RB905" s="26"/>
      <c r="RC905" s="26"/>
      <c r="RD905" s="26"/>
      <c r="RE905" s="26"/>
      <c r="RF905" s="26"/>
      <c r="RG905" s="26"/>
      <c r="RH905" s="26"/>
      <c r="RI905" s="26"/>
      <c r="RJ905" s="26"/>
      <c r="RK905" s="26"/>
      <c r="RL905" s="26"/>
      <c r="RM905" s="26"/>
      <c r="RN905" s="26"/>
      <c r="RO905" s="26"/>
      <c r="RP905" s="26"/>
      <c r="RQ905" s="26"/>
      <c r="RR905" s="26"/>
      <c r="RS905" s="26"/>
      <c r="RT905" s="26"/>
      <c r="RU905" s="26"/>
      <c r="RV905" s="26"/>
      <c r="RW905" s="26"/>
      <c r="RX905" s="26"/>
      <c r="RY905" s="26"/>
      <c r="RZ905" s="26"/>
      <c r="SA905" s="26"/>
      <c r="SB905" s="26"/>
      <c r="SC905" s="26"/>
      <c r="SD905" s="26"/>
      <c r="SE905" s="26"/>
      <c r="SF905" s="26"/>
      <c r="SG905" s="26"/>
      <c r="SH905" s="26"/>
      <c r="SI905" s="26"/>
      <c r="SJ905" s="26"/>
      <c r="SK905" s="26"/>
      <c r="SL905" s="26"/>
      <c r="SM905" s="26"/>
      <c r="SN905" s="26"/>
      <c r="SO905" s="26"/>
      <c r="SP905" s="26"/>
      <c r="AAV905" s="26"/>
      <c r="AAW905" s="26"/>
      <c r="AAX905" s="26"/>
      <c r="AAY905" s="26"/>
      <c r="AAZ905" s="26"/>
      <c r="ABA905" s="26"/>
      <c r="ABB905" s="26"/>
      <c r="ABC905" s="26"/>
      <c r="ABD905" s="26"/>
      <c r="ABE905" s="26"/>
      <c r="ABF905" s="26"/>
      <c r="ABG905" s="26"/>
      <c r="ABH905" s="26"/>
      <c r="ABI905" s="26"/>
      <c r="ABJ905" s="26"/>
      <c r="ABK905" s="26"/>
      <c r="ABL905" s="26"/>
      <c r="ABM905" s="26"/>
      <c r="ABN905" s="26"/>
      <c r="ABO905" s="26"/>
      <c r="ABP905" s="26"/>
      <c r="ABQ905" s="26"/>
      <c r="ABR905" s="26"/>
      <c r="ABS905" s="26"/>
      <c r="ABT905" s="26"/>
      <c r="ABU905" s="26"/>
      <c r="ABV905" s="26"/>
      <c r="ABW905" s="26"/>
      <c r="ABX905" s="26"/>
      <c r="ABY905" s="26"/>
      <c r="ABZ905" s="26"/>
      <c r="ACA905" s="26"/>
      <c r="ACB905" s="26"/>
      <c r="ACC905" s="26"/>
      <c r="ACD905" s="26"/>
      <c r="ACE905" s="26"/>
      <c r="ACF905" s="26"/>
      <c r="ACG905" s="26"/>
      <c r="ACH905" s="26"/>
      <c r="ACI905" s="26"/>
      <c r="ACJ905" s="26"/>
      <c r="ACK905" s="26"/>
      <c r="ACL905" s="26"/>
      <c r="ACM905" s="26"/>
      <c r="ACN905" s="26"/>
      <c r="ACO905" s="26"/>
      <c r="ACP905" s="26"/>
      <c r="ACQ905" s="26"/>
      <c r="ACR905" s="26"/>
      <c r="ACS905" s="26"/>
      <c r="ACT905" s="26"/>
      <c r="ACU905" s="26"/>
      <c r="ACV905" s="26"/>
      <c r="ACW905" s="26"/>
      <c r="ACX905" s="26"/>
      <c r="ACY905" s="26"/>
      <c r="ACZ905" s="26"/>
      <c r="ADA905" s="26"/>
      <c r="ADB905" s="26"/>
      <c r="ADC905" s="26"/>
      <c r="ADD905" s="26"/>
      <c r="ADE905" s="26"/>
      <c r="ADF905" s="26"/>
      <c r="ADG905" s="26"/>
      <c r="ADH905" s="26"/>
      <c r="ADI905" s="26"/>
      <c r="ADJ905" s="26"/>
      <c r="ADK905" s="26"/>
      <c r="ADL905" s="26"/>
      <c r="ADM905" s="26"/>
      <c r="ADN905" s="26"/>
      <c r="ADO905" s="26"/>
      <c r="ADP905" s="26"/>
      <c r="ADQ905" s="26"/>
      <c r="ADR905" s="26"/>
      <c r="ADS905" s="26"/>
      <c r="ADT905" s="26"/>
      <c r="ADU905" s="26"/>
      <c r="ADV905" s="26"/>
      <c r="ADW905" s="26"/>
      <c r="ADX905" s="26"/>
      <c r="ADY905" s="26"/>
      <c r="ADZ905" s="26"/>
      <c r="AEA905" s="26"/>
      <c r="AEB905" s="26"/>
      <c r="AEC905" s="26"/>
      <c r="AED905" s="26"/>
      <c r="AEE905" s="26"/>
      <c r="AEF905" s="26"/>
      <c r="AEG905" s="26"/>
      <c r="AEH905" s="26"/>
      <c r="AEI905" s="26"/>
      <c r="AEJ905" s="26"/>
      <c r="AEK905" s="26"/>
      <c r="AEL905" s="26"/>
      <c r="AEM905" s="26"/>
      <c r="AEN905" s="26"/>
      <c r="AEO905" s="26"/>
      <c r="AEP905" s="26"/>
      <c r="AEQ905" s="26"/>
      <c r="AER905" s="26"/>
      <c r="AES905" s="26"/>
      <c r="AET905" s="26"/>
      <c r="AEU905" s="26"/>
      <c r="AEV905" s="26"/>
      <c r="AEW905" s="26"/>
      <c r="AEX905" s="26"/>
      <c r="AEY905" s="26"/>
      <c r="AEZ905" s="26"/>
      <c r="AFA905" s="26"/>
      <c r="AFB905" s="26"/>
      <c r="AFC905" s="26"/>
      <c r="AFD905" s="26"/>
      <c r="AFE905" s="26"/>
      <c r="AFF905" s="26"/>
      <c r="AFG905" s="26"/>
      <c r="AFH905" s="26"/>
      <c r="AFI905" s="26"/>
      <c r="AFJ905" s="26"/>
      <c r="AFK905" s="26"/>
      <c r="AFL905" s="26"/>
      <c r="AFM905" s="26"/>
      <c r="AFN905" s="26"/>
      <c r="AFO905" s="26"/>
      <c r="AFP905" s="26"/>
      <c r="AFQ905" s="26"/>
      <c r="AFR905" s="26"/>
      <c r="AFS905" s="26"/>
      <c r="AFT905" s="26"/>
      <c r="AFU905" s="26"/>
      <c r="AFV905" s="26"/>
      <c r="AFW905" s="26"/>
      <c r="AFX905" s="26"/>
      <c r="AFY905" s="26"/>
      <c r="AFZ905" s="26"/>
      <c r="AGA905" s="26"/>
      <c r="AGB905" s="26"/>
      <c r="AGC905" s="26"/>
      <c r="AGD905" s="26"/>
      <c r="AGE905" s="26"/>
      <c r="AGF905" s="26"/>
      <c r="AGG905" s="26"/>
      <c r="AGH905" s="26"/>
      <c r="AGI905" s="26"/>
      <c r="AGJ905" s="26"/>
      <c r="AGK905" s="26"/>
      <c r="AGL905" s="26"/>
      <c r="AGM905" s="26"/>
      <c r="AGN905" s="26"/>
      <c r="AGO905" s="26"/>
    </row>
    <row r="906" spans="371:873" x14ac:dyDescent="0.25">
      <c r="NG906" s="26"/>
      <c r="NH906" s="26"/>
      <c r="NI906" s="26"/>
      <c r="NJ906" s="26"/>
      <c r="NK906" s="26"/>
      <c r="NL906" s="26"/>
      <c r="NM906" s="26"/>
      <c r="NN906" s="26"/>
      <c r="NO906" s="26"/>
      <c r="NP906" s="26"/>
      <c r="NQ906" s="26"/>
      <c r="NR906" s="26"/>
      <c r="NS906" s="26"/>
      <c r="NT906" s="26"/>
      <c r="NU906" s="26"/>
      <c r="NV906" s="26"/>
      <c r="NW906" s="26"/>
      <c r="NX906" s="26"/>
      <c r="NY906" s="26"/>
      <c r="NZ906" s="26"/>
      <c r="OA906" s="26"/>
      <c r="OB906" s="26"/>
      <c r="OC906" s="26"/>
      <c r="OD906" s="26"/>
      <c r="OE906" s="26"/>
      <c r="OF906" s="26"/>
      <c r="OG906" s="26"/>
      <c r="OH906" s="26"/>
      <c r="OI906" s="26"/>
      <c r="OJ906" s="26"/>
      <c r="OK906" s="26"/>
      <c r="OL906" s="26"/>
      <c r="OM906" s="26"/>
      <c r="ON906" s="26"/>
      <c r="OO906" s="26"/>
      <c r="OP906" s="26"/>
      <c r="OQ906" s="26"/>
      <c r="OR906" s="26"/>
      <c r="OS906" s="26"/>
      <c r="OT906" s="26"/>
      <c r="OU906" s="26"/>
      <c r="OV906" s="26"/>
      <c r="OW906" s="26"/>
      <c r="OX906" s="26"/>
      <c r="OY906" s="26"/>
      <c r="OZ906" s="26"/>
      <c r="PA906" s="26"/>
      <c r="PB906" s="26"/>
      <c r="PC906" s="26"/>
      <c r="PD906" s="26"/>
      <c r="PE906" s="26"/>
      <c r="PF906" s="26"/>
      <c r="PG906" s="26"/>
      <c r="PH906" s="26"/>
      <c r="PI906" s="26"/>
      <c r="PJ906" s="26"/>
      <c r="PK906" s="26"/>
      <c r="PL906" s="26"/>
      <c r="PM906" s="26"/>
      <c r="PN906" s="26"/>
      <c r="PO906" s="26"/>
      <c r="PP906" s="26"/>
      <c r="PQ906" s="26"/>
      <c r="PR906" s="26"/>
      <c r="PS906" s="26"/>
      <c r="PT906" s="26"/>
      <c r="PU906" s="26"/>
      <c r="PV906" s="26"/>
      <c r="PW906" s="26"/>
      <c r="PX906" s="26"/>
      <c r="PY906" s="26"/>
      <c r="PZ906" s="26"/>
      <c r="QA906" s="26"/>
      <c r="QB906" s="26"/>
      <c r="QC906" s="26"/>
      <c r="QD906" s="26"/>
      <c r="QE906" s="26"/>
      <c r="QF906" s="26"/>
      <c r="QG906" s="26"/>
      <c r="QH906" s="26"/>
      <c r="QI906" s="26"/>
      <c r="QJ906" s="26"/>
      <c r="QK906" s="26"/>
      <c r="QL906" s="26"/>
      <c r="QM906" s="26"/>
      <c r="QN906" s="26"/>
      <c r="QO906" s="26"/>
      <c r="QP906" s="26"/>
      <c r="QQ906" s="26"/>
      <c r="QR906" s="26"/>
      <c r="QS906" s="26"/>
      <c r="QT906" s="26"/>
      <c r="QU906" s="26"/>
      <c r="QV906" s="26"/>
      <c r="QW906" s="26"/>
      <c r="QX906" s="26"/>
      <c r="QY906" s="26"/>
      <c r="QZ906" s="26"/>
      <c r="RA906" s="26"/>
      <c r="RB906" s="26"/>
      <c r="RC906" s="26"/>
      <c r="RD906" s="26"/>
      <c r="RE906" s="26"/>
      <c r="RF906" s="26"/>
      <c r="RG906" s="26"/>
      <c r="RH906" s="26"/>
      <c r="RI906" s="26"/>
      <c r="RJ906" s="26"/>
      <c r="RK906" s="26"/>
      <c r="RL906" s="26"/>
      <c r="RM906" s="26"/>
      <c r="RN906" s="26"/>
      <c r="RO906" s="26"/>
      <c r="RP906" s="26"/>
      <c r="RQ906" s="26"/>
      <c r="RR906" s="26"/>
      <c r="RS906" s="26"/>
      <c r="RT906" s="26"/>
      <c r="RU906" s="26"/>
      <c r="RV906" s="26"/>
      <c r="RW906" s="26"/>
      <c r="RX906" s="26"/>
      <c r="RY906" s="26"/>
      <c r="RZ906" s="26"/>
      <c r="SA906" s="26"/>
      <c r="SB906" s="26"/>
      <c r="SC906" s="26"/>
      <c r="SD906" s="26"/>
      <c r="SE906" s="26"/>
      <c r="SF906" s="26"/>
      <c r="SG906" s="26"/>
      <c r="SH906" s="26"/>
      <c r="SI906" s="26"/>
      <c r="SJ906" s="26"/>
      <c r="SK906" s="26"/>
      <c r="SL906" s="26"/>
      <c r="SM906" s="26"/>
      <c r="SN906" s="26"/>
      <c r="SO906" s="26"/>
      <c r="SP906" s="26"/>
      <c r="AAV906" s="26"/>
      <c r="AAW906" s="26"/>
      <c r="AAX906" s="26"/>
      <c r="AAY906" s="26"/>
      <c r="AAZ906" s="26"/>
      <c r="ABA906" s="26"/>
      <c r="ABB906" s="26"/>
      <c r="ABC906" s="26"/>
      <c r="ABD906" s="26"/>
      <c r="ABE906" s="26"/>
      <c r="ABF906" s="26"/>
      <c r="ABG906" s="26"/>
      <c r="ABH906" s="26"/>
      <c r="ABI906" s="26"/>
      <c r="ABJ906" s="26"/>
      <c r="ABK906" s="26"/>
      <c r="ABL906" s="26"/>
      <c r="ABM906" s="26"/>
      <c r="ABN906" s="26"/>
      <c r="ABO906" s="26"/>
      <c r="ABP906" s="26"/>
      <c r="ABQ906" s="26"/>
      <c r="ABR906" s="26"/>
      <c r="ABS906" s="26"/>
      <c r="ABT906" s="26"/>
      <c r="ABU906" s="26"/>
      <c r="ABV906" s="26"/>
      <c r="ABW906" s="26"/>
      <c r="ABX906" s="26"/>
      <c r="ABY906" s="26"/>
      <c r="ABZ906" s="26"/>
      <c r="ACA906" s="26"/>
      <c r="ACB906" s="26"/>
      <c r="ACC906" s="26"/>
      <c r="ACD906" s="26"/>
      <c r="ACE906" s="26"/>
      <c r="ACF906" s="26"/>
      <c r="ACG906" s="26"/>
      <c r="ACH906" s="26"/>
      <c r="ACI906" s="26"/>
      <c r="ACJ906" s="26"/>
      <c r="ACK906" s="26"/>
      <c r="ACL906" s="26"/>
      <c r="ACM906" s="26"/>
      <c r="ACN906" s="26"/>
      <c r="ACO906" s="26"/>
      <c r="ACP906" s="26"/>
      <c r="ACQ906" s="26"/>
      <c r="ACR906" s="26"/>
      <c r="ACS906" s="26"/>
      <c r="ACT906" s="26"/>
      <c r="ACU906" s="26"/>
      <c r="ACV906" s="26"/>
      <c r="ACW906" s="26"/>
      <c r="ACX906" s="26"/>
      <c r="ACY906" s="26"/>
      <c r="ACZ906" s="26"/>
      <c r="ADA906" s="26"/>
      <c r="ADB906" s="26"/>
      <c r="ADC906" s="26"/>
      <c r="ADD906" s="26"/>
      <c r="ADE906" s="26"/>
      <c r="ADF906" s="26"/>
      <c r="ADG906" s="26"/>
      <c r="ADH906" s="26"/>
      <c r="ADI906" s="26"/>
      <c r="ADJ906" s="26"/>
      <c r="ADK906" s="26"/>
      <c r="ADL906" s="26"/>
      <c r="ADM906" s="26"/>
      <c r="ADN906" s="26"/>
      <c r="ADO906" s="26"/>
      <c r="ADP906" s="26"/>
      <c r="ADQ906" s="26"/>
      <c r="ADR906" s="26"/>
      <c r="ADS906" s="26"/>
      <c r="ADT906" s="26"/>
      <c r="ADU906" s="26"/>
      <c r="ADV906" s="26"/>
      <c r="ADW906" s="26"/>
      <c r="ADX906" s="26"/>
      <c r="ADY906" s="26"/>
      <c r="ADZ906" s="26"/>
      <c r="AEA906" s="26"/>
      <c r="AEB906" s="26"/>
      <c r="AEC906" s="26"/>
      <c r="AED906" s="26"/>
      <c r="AEE906" s="26"/>
      <c r="AEF906" s="26"/>
      <c r="AEG906" s="26"/>
      <c r="AEH906" s="26"/>
      <c r="AEI906" s="26"/>
      <c r="AEJ906" s="26"/>
      <c r="AEK906" s="26"/>
      <c r="AEL906" s="26"/>
      <c r="AEM906" s="26"/>
      <c r="AEN906" s="26"/>
      <c r="AEO906" s="26"/>
      <c r="AEP906" s="26"/>
      <c r="AEQ906" s="26"/>
      <c r="AER906" s="26"/>
      <c r="AES906" s="26"/>
      <c r="AET906" s="26"/>
      <c r="AEU906" s="26"/>
      <c r="AEV906" s="26"/>
      <c r="AEW906" s="26"/>
      <c r="AEX906" s="26"/>
      <c r="AEY906" s="26"/>
      <c r="AEZ906" s="26"/>
      <c r="AFA906" s="26"/>
      <c r="AFB906" s="26"/>
      <c r="AFC906" s="26"/>
      <c r="AFD906" s="26"/>
      <c r="AFE906" s="26"/>
      <c r="AFF906" s="26"/>
      <c r="AFG906" s="26"/>
      <c r="AFH906" s="26"/>
      <c r="AFI906" s="26"/>
      <c r="AFJ906" s="26"/>
      <c r="AFK906" s="26"/>
      <c r="AFL906" s="26"/>
      <c r="AFM906" s="26"/>
      <c r="AFN906" s="26"/>
      <c r="AFO906" s="26"/>
      <c r="AFP906" s="26"/>
      <c r="AFQ906" s="26"/>
      <c r="AFR906" s="26"/>
      <c r="AFS906" s="26"/>
      <c r="AFT906" s="26"/>
      <c r="AFU906" s="26"/>
      <c r="AFV906" s="26"/>
      <c r="AFW906" s="26"/>
      <c r="AFX906" s="26"/>
      <c r="AFY906" s="26"/>
      <c r="AFZ906" s="26"/>
      <c r="AGA906" s="26"/>
      <c r="AGB906" s="26"/>
      <c r="AGC906" s="26"/>
      <c r="AGD906" s="26"/>
      <c r="AGE906" s="26"/>
      <c r="AGF906" s="26"/>
      <c r="AGG906" s="26"/>
      <c r="AGH906" s="26"/>
      <c r="AGI906" s="26"/>
      <c r="AGJ906" s="26"/>
      <c r="AGK906" s="26"/>
      <c r="AGL906" s="26"/>
      <c r="AGM906" s="26"/>
      <c r="AGN906" s="26"/>
      <c r="AGO906" s="26"/>
    </row>
    <row r="907" spans="371:873" x14ac:dyDescent="0.25">
      <c r="NG907" s="26"/>
      <c r="NH907" s="26"/>
      <c r="NI907" s="26"/>
      <c r="NJ907" s="26"/>
      <c r="NK907" s="26"/>
      <c r="NL907" s="26"/>
      <c r="NM907" s="26"/>
      <c r="NN907" s="26"/>
      <c r="NO907" s="26"/>
      <c r="NP907" s="26"/>
      <c r="NQ907" s="26"/>
      <c r="NR907" s="26"/>
      <c r="NS907" s="26"/>
      <c r="NT907" s="26"/>
      <c r="NU907" s="26"/>
      <c r="NV907" s="26"/>
      <c r="NW907" s="26"/>
      <c r="NX907" s="26"/>
      <c r="NY907" s="26"/>
      <c r="NZ907" s="26"/>
      <c r="OA907" s="26"/>
      <c r="OB907" s="26"/>
      <c r="OC907" s="26"/>
      <c r="OD907" s="26"/>
      <c r="OE907" s="26"/>
      <c r="OF907" s="26"/>
      <c r="OG907" s="26"/>
      <c r="OH907" s="26"/>
      <c r="OI907" s="26"/>
      <c r="OJ907" s="26"/>
      <c r="OK907" s="26"/>
      <c r="OL907" s="26"/>
      <c r="OM907" s="26"/>
      <c r="ON907" s="26"/>
      <c r="OO907" s="26"/>
      <c r="OP907" s="26"/>
      <c r="OQ907" s="26"/>
      <c r="OR907" s="26"/>
      <c r="OS907" s="26"/>
      <c r="OT907" s="26"/>
      <c r="OU907" s="26"/>
      <c r="OV907" s="26"/>
      <c r="OW907" s="26"/>
      <c r="OX907" s="26"/>
      <c r="OY907" s="26"/>
      <c r="OZ907" s="26"/>
      <c r="PA907" s="26"/>
      <c r="PB907" s="26"/>
      <c r="PC907" s="26"/>
      <c r="PD907" s="26"/>
      <c r="PE907" s="26"/>
      <c r="PF907" s="26"/>
      <c r="PG907" s="26"/>
      <c r="PH907" s="26"/>
      <c r="PI907" s="26"/>
      <c r="PJ907" s="26"/>
      <c r="PK907" s="26"/>
      <c r="PL907" s="26"/>
      <c r="PM907" s="26"/>
      <c r="PN907" s="26"/>
      <c r="PO907" s="26"/>
      <c r="PP907" s="26"/>
      <c r="PQ907" s="26"/>
      <c r="PR907" s="26"/>
      <c r="PS907" s="26"/>
      <c r="PT907" s="26"/>
      <c r="PU907" s="26"/>
      <c r="PV907" s="26"/>
      <c r="PW907" s="26"/>
      <c r="PX907" s="26"/>
      <c r="PY907" s="26"/>
      <c r="PZ907" s="26"/>
      <c r="QA907" s="26"/>
      <c r="QB907" s="26"/>
      <c r="QC907" s="26"/>
      <c r="QD907" s="26"/>
      <c r="QE907" s="26"/>
      <c r="QF907" s="26"/>
      <c r="QG907" s="26"/>
      <c r="QH907" s="26"/>
      <c r="QI907" s="26"/>
      <c r="QJ907" s="26"/>
      <c r="QK907" s="26"/>
      <c r="QL907" s="26"/>
      <c r="QM907" s="26"/>
      <c r="QN907" s="26"/>
      <c r="QO907" s="26"/>
      <c r="QP907" s="26"/>
      <c r="QQ907" s="26"/>
      <c r="QR907" s="26"/>
      <c r="QS907" s="26"/>
      <c r="QT907" s="26"/>
      <c r="QU907" s="26"/>
      <c r="QV907" s="26"/>
      <c r="QW907" s="26"/>
      <c r="QX907" s="26"/>
      <c r="QY907" s="26"/>
      <c r="QZ907" s="26"/>
      <c r="RA907" s="26"/>
      <c r="RB907" s="26"/>
      <c r="RC907" s="26"/>
      <c r="RD907" s="26"/>
      <c r="RE907" s="26"/>
      <c r="RF907" s="26"/>
      <c r="RG907" s="26"/>
      <c r="RH907" s="26"/>
      <c r="RI907" s="26"/>
      <c r="RJ907" s="26"/>
      <c r="RK907" s="26"/>
      <c r="RL907" s="26"/>
      <c r="RM907" s="26"/>
      <c r="RN907" s="26"/>
      <c r="RO907" s="26"/>
      <c r="RP907" s="26"/>
      <c r="RQ907" s="26"/>
      <c r="RR907" s="26"/>
      <c r="RS907" s="26"/>
      <c r="RT907" s="26"/>
      <c r="RU907" s="26"/>
      <c r="RV907" s="26"/>
      <c r="RW907" s="26"/>
      <c r="RX907" s="26"/>
      <c r="RY907" s="26"/>
      <c r="RZ907" s="26"/>
      <c r="SA907" s="26"/>
      <c r="SB907" s="26"/>
      <c r="SC907" s="26"/>
      <c r="SD907" s="26"/>
      <c r="SE907" s="26"/>
      <c r="SF907" s="26"/>
      <c r="SG907" s="26"/>
      <c r="SH907" s="26"/>
      <c r="SI907" s="26"/>
      <c r="SJ907" s="26"/>
      <c r="SK907" s="26"/>
      <c r="SL907" s="26"/>
      <c r="SM907" s="26"/>
      <c r="SN907" s="26"/>
      <c r="SO907" s="26"/>
      <c r="SP907" s="26"/>
      <c r="AAV907" s="26"/>
      <c r="AAW907" s="26"/>
      <c r="AAX907" s="26"/>
      <c r="AAY907" s="26"/>
      <c r="AAZ907" s="26"/>
      <c r="ABA907" s="26"/>
      <c r="ABB907" s="26"/>
      <c r="ABC907" s="26"/>
      <c r="ABD907" s="26"/>
      <c r="ABE907" s="26"/>
      <c r="ABF907" s="26"/>
      <c r="ABG907" s="26"/>
      <c r="ABH907" s="26"/>
      <c r="ABI907" s="26"/>
      <c r="ABJ907" s="26"/>
      <c r="ABK907" s="26"/>
      <c r="ABL907" s="26"/>
      <c r="ABM907" s="26"/>
      <c r="ABN907" s="26"/>
      <c r="ABO907" s="26"/>
      <c r="ABP907" s="26"/>
      <c r="ABQ907" s="26"/>
      <c r="ABR907" s="26"/>
      <c r="ABS907" s="26"/>
      <c r="ABT907" s="26"/>
      <c r="ABU907" s="26"/>
      <c r="ABV907" s="26"/>
      <c r="ABW907" s="26"/>
      <c r="ABX907" s="26"/>
      <c r="ABY907" s="26"/>
      <c r="ABZ907" s="26"/>
      <c r="ACA907" s="26"/>
      <c r="ACB907" s="26"/>
      <c r="ACC907" s="26"/>
      <c r="ACD907" s="26"/>
      <c r="ACE907" s="26"/>
      <c r="ACF907" s="26"/>
      <c r="ACG907" s="26"/>
      <c r="ACH907" s="26"/>
      <c r="ACI907" s="26"/>
      <c r="ACJ907" s="26"/>
      <c r="ACK907" s="26"/>
      <c r="ACL907" s="26"/>
      <c r="ACM907" s="26"/>
      <c r="ACN907" s="26"/>
      <c r="ACO907" s="26"/>
      <c r="ACP907" s="26"/>
      <c r="ACQ907" s="26"/>
      <c r="ACR907" s="26"/>
      <c r="ACS907" s="26"/>
      <c r="ACT907" s="26"/>
      <c r="ACU907" s="26"/>
      <c r="ACV907" s="26"/>
      <c r="ACW907" s="26"/>
      <c r="ACX907" s="26"/>
      <c r="ACY907" s="26"/>
      <c r="ACZ907" s="26"/>
      <c r="ADA907" s="26"/>
      <c r="ADB907" s="26"/>
      <c r="ADC907" s="26"/>
      <c r="ADD907" s="26"/>
      <c r="ADE907" s="26"/>
      <c r="ADF907" s="26"/>
      <c r="ADG907" s="26"/>
      <c r="ADH907" s="26"/>
      <c r="ADI907" s="26"/>
      <c r="ADJ907" s="26"/>
      <c r="ADK907" s="26"/>
      <c r="ADL907" s="26"/>
      <c r="ADM907" s="26"/>
      <c r="ADN907" s="26"/>
      <c r="ADO907" s="26"/>
      <c r="ADP907" s="26"/>
      <c r="ADQ907" s="26"/>
      <c r="ADR907" s="26"/>
      <c r="ADS907" s="26"/>
      <c r="ADT907" s="26"/>
      <c r="ADU907" s="26"/>
      <c r="ADV907" s="26"/>
      <c r="ADW907" s="26"/>
      <c r="ADX907" s="26"/>
      <c r="ADY907" s="26"/>
      <c r="ADZ907" s="26"/>
      <c r="AEA907" s="26"/>
      <c r="AEB907" s="26"/>
      <c r="AEC907" s="26"/>
      <c r="AED907" s="26"/>
      <c r="AEE907" s="26"/>
      <c r="AEF907" s="26"/>
      <c r="AEG907" s="26"/>
      <c r="AEH907" s="26"/>
      <c r="AEI907" s="26"/>
      <c r="AEJ907" s="26"/>
      <c r="AEK907" s="26"/>
      <c r="AEL907" s="26"/>
      <c r="AEM907" s="26"/>
      <c r="AEN907" s="26"/>
      <c r="AEO907" s="26"/>
      <c r="AEP907" s="26"/>
      <c r="AEQ907" s="26"/>
      <c r="AER907" s="26"/>
      <c r="AES907" s="26"/>
      <c r="AET907" s="26"/>
      <c r="AEU907" s="26"/>
      <c r="AEV907" s="26"/>
      <c r="AEW907" s="26"/>
      <c r="AEX907" s="26"/>
      <c r="AEY907" s="26"/>
      <c r="AEZ907" s="26"/>
      <c r="AFA907" s="26"/>
      <c r="AFB907" s="26"/>
      <c r="AFC907" s="26"/>
      <c r="AFD907" s="26"/>
      <c r="AFE907" s="26"/>
      <c r="AFF907" s="26"/>
      <c r="AFG907" s="26"/>
      <c r="AFH907" s="26"/>
      <c r="AFI907" s="26"/>
      <c r="AFJ907" s="26"/>
      <c r="AFK907" s="26"/>
      <c r="AFL907" s="26"/>
      <c r="AFM907" s="26"/>
      <c r="AFN907" s="26"/>
      <c r="AFO907" s="26"/>
      <c r="AFP907" s="26"/>
      <c r="AFQ907" s="26"/>
      <c r="AFR907" s="26"/>
      <c r="AFS907" s="26"/>
      <c r="AFT907" s="26"/>
      <c r="AFU907" s="26"/>
      <c r="AFV907" s="26"/>
      <c r="AFW907" s="26"/>
      <c r="AFX907" s="26"/>
      <c r="AFY907" s="26"/>
      <c r="AFZ907" s="26"/>
      <c r="AGA907" s="26"/>
      <c r="AGB907" s="26"/>
      <c r="AGC907" s="26"/>
      <c r="AGD907" s="26"/>
      <c r="AGE907" s="26"/>
      <c r="AGF907" s="26"/>
      <c r="AGG907" s="26"/>
      <c r="AGH907" s="26"/>
      <c r="AGI907" s="26"/>
      <c r="AGJ907" s="26"/>
      <c r="AGK907" s="26"/>
      <c r="AGL907" s="26"/>
      <c r="AGM907" s="26"/>
      <c r="AGN907" s="26"/>
      <c r="AGO907" s="26"/>
    </row>
    <row r="908" spans="371:873" x14ac:dyDescent="0.25">
      <c r="NG908" s="26"/>
      <c r="NH908" s="26"/>
      <c r="NI908" s="26"/>
      <c r="NJ908" s="26"/>
      <c r="NK908" s="26"/>
      <c r="NL908" s="26"/>
      <c r="NM908" s="26"/>
      <c r="NN908" s="26"/>
      <c r="NO908" s="26"/>
      <c r="NP908" s="26"/>
      <c r="NQ908" s="26"/>
      <c r="NR908" s="26"/>
      <c r="NS908" s="26"/>
      <c r="NT908" s="26"/>
      <c r="NU908" s="26"/>
      <c r="NV908" s="26"/>
      <c r="NW908" s="26"/>
      <c r="NX908" s="26"/>
      <c r="NY908" s="26"/>
      <c r="NZ908" s="26"/>
      <c r="OA908" s="26"/>
      <c r="OB908" s="26"/>
      <c r="OC908" s="26"/>
      <c r="OD908" s="26"/>
      <c r="OE908" s="26"/>
      <c r="OF908" s="26"/>
      <c r="OG908" s="26"/>
      <c r="OH908" s="26"/>
      <c r="OI908" s="26"/>
      <c r="OJ908" s="26"/>
      <c r="OK908" s="26"/>
      <c r="OL908" s="26"/>
      <c r="OM908" s="26"/>
      <c r="ON908" s="26"/>
      <c r="OO908" s="26"/>
      <c r="OP908" s="26"/>
      <c r="OQ908" s="26"/>
      <c r="OR908" s="26"/>
      <c r="OS908" s="26"/>
      <c r="OT908" s="26"/>
      <c r="OU908" s="26"/>
      <c r="OV908" s="26"/>
      <c r="OW908" s="26"/>
      <c r="OX908" s="26"/>
      <c r="OY908" s="26"/>
      <c r="OZ908" s="26"/>
      <c r="PA908" s="26"/>
      <c r="PB908" s="26"/>
      <c r="PC908" s="26"/>
      <c r="PD908" s="26"/>
      <c r="PE908" s="26"/>
      <c r="PF908" s="26"/>
      <c r="PG908" s="26"/>
      <c r="PH908" s="26"/>
      <c r="PI908" s="26"/>
      <c r="PJ908" s="26"/>
      <c r="PK908" s="26"/>
      <c r="PL908" s="26"/>
      <c r="PM908" s="26"/>
      <c r="PN908" s="26"/>
      <c r="PO908" s="26"/>
      <c r="PP908" s="26"/>
      <c r="PQ908" s="26"/>
      <c r="PR908" s="26"/>
      <c r="PS908" s="26"/>
      <c r="PT908" s="26"/>
      <c r="PU908" s="26"/>
      <c r="PV908" s="26"/>
      <c r="PW908" s="26"/>
      <c r="PX908" s="26"/>
      <c r="PY908" s="26"/>
      <c r="PZ908" s="26"/>
      <c r="QA908" s="26"/>
      <c r="QB908" s="26"/>
      <c r="QC908" s="26"/>
      <c r="QD908" s="26"/>
      <c r="QE908" s="26"/>
      <c r="QF908" s="26"/>
      <c r="QG908" s="26"/>
      <c r="QH908" s="26"/>
      <c r="QI908" s="26"/>
      <c r="QJ908" s="26"/>
      <c r="QK908" s="26"/>
      <c r="QL908" s="26"/>
      <c r="QM908" s="26"/>
      <c r="QN908" s="26"/>
      <c r="QO908" s="26"/>
      <c r="QP908" s="26"/>
      <c r="QQ908" s="26"/>
      <c r="QR908" s="26"/>
      <c r="QS908" s="26"/>
      <c r="QT908" s="26"/>
      <c r="QU908" s="26"/>
      <c r="QV908" s="26"/>
      <c r="QW908" s="26"/>
      <c r="QX908" s="26"/>
      <c r="QY908" s="26"/>
      <c r="QZ908" s="26"/>
      <c r="RA908" s="26"/>
      <c r="RB908" s="26"/>
      <c r="RC908" s="26"/>
      <c r="RD908" s="26"/>
      <c r="RE908" s="26"/>
      <c r="RF908" s="26"/>
      <c r="RG908" s="26"/>
      <c r="RH908" s="26"/>
      <c r="RI908" s="26"/>
      <c r="RJ908" s="26"/>
      <c r="RK908" s="26"/>
      <c r="RL908" s="26"/>
      <c r="RM908" s="26"/>
      <c r="RN908" s="26"/>
      <c r="RO908" s="26"/>
      <c r="RP908" s="26"/>
      <c r="RQ908" s="26"/>
      <c r="RR908" s="26"/>
      <c r="RS908" s="26"/>
      <c r="RT908" s="26"/>
      <c r="RU908" s="26"/>
      <c r="RV908" s="26"/>
      <c r="RW908" s="26"/>
      <c r="RX908" s="26"/>
      <c r="RY908" s="26"/>
      <c r="RZ908" s="26"/>
      <c r="SA908" s="26"/>
      <c r="SB908" s="26"/>
      <c r="SC908" s="26"/>
      <c r="SD908" s="26"/>
      <c r="SE908" s="26"/>
      <c r="SF908" s="26"/>
      <c r="SG908" s="26"/>
      <c r="SH908" s="26"/>
      <c r="SI908" s="26"/>
      <c r="SJ908" s="26"/>
      <c r="SK908" s="26"/>
      <c r="SL908" s="26"/>
      <c r="SM908" s="26"/>
      <c r="SN908" s="26"/>
      <c r="SO908" s="26"/>
      <c r="SP908" s="26"/>
      <c r="AAV908" s="26"/>
      <c r="AAW908" s="26"/>
      <c r="AAX908" s="26"/>
      <c r="AAY908" s="26"/>
      <c r="AAZ908" s="26"/>
      <c r="ABA908" s="26"/>
      <c r="ABB908" s="26"/>
      <c r="ABC908" s="26"/>
      <c r="ABD908" s="26"/>
      <c r="ABE908" s="26"/>
      <c r="ABF908" s="26"/>
      <c r="ABG908" s="26"/>
      <c r="ABH908" s="26"/>
      <c r="ABI908" s="26"/>
      <c r="ABJ908" s="26"/>
      <c r="ABK908" s="26"/>
      <c r="ABL908" s="26"/>
      <c r="ABM908" s="26"/>
      <c r="ABN908" s="26"/>
      <c r="ABO908" s="26"/>
      <c r="ABP908" s="26"/>
      <c r="ABQ908" s="26"/>
      <c r="ABR908" s="26"/>
      <c r="ABS908" s="26"/>
      <c r="ABT908" s="26"/>
      <c r="ABU908" s="26"/>
      <c r="ABV908" s="26"/>
      <c r="ABW908" s="26"/>
      <c r="ABX908" s="26"/>
      <c r="ABY908" s="26"/>
      <c r="ABZ908" s="26"/>
      <c r="ACA908" s="26"/>
      <c r="ACB908" s="26"/>
      <c r="ACC908" s="26"/>
      <c r="ACD908" s="26"/>
      <c r="ACE908" s="26"/>
      <c r="ACF908" s="26"/>
      <c r="ACG908" s="26"/>
      <c r="ACH908" s="26"/>
      <c r="ACI908" s="26"/>
      <c r="ACJ908" s="26"/>
      <c r="ACK908" s="26"/>
      <c r="ACL908" s="26"/>
      <c r="ACM908" s="26"/>
      <c r="ACN908" s="26"/>
      <c r="ACO908" s="26"/>
      <c r="ACP908" s="26"/>
      <c r="ACQ908" s="26"/>
      <c r="ACR908" s="26"/>
      <c r="ACS908" s="26"/>
      <c r="ACT908" s="26"/>
      <c r="ACU908" s="26"/>
      <c r="ACV908" s="26"/>
      <c r="ACW908" s="26"/>
      <c r="ACX908" s="26"/>
      <c r="ACY908" s="26"/>
      <c r="ACZ908" s="26"/>
      <c r="ADA908" s="26"/>
      <c r="ADB908" s="26"/>
      <c r="ADC908" s="26"/>
      <c r="ADD908" s="26"/>
      <c r="ADE908" s="26"/>
      <c r="ADF908" s="26"/>
      <c r="ADG908" s="26"/>
      <c r="ADH908" s="26"/>
      <c r="ADI908" s="26"/>
      <c r="ADJ908" s="26"/>
      <c r="ADK908" s="26"/>
      <c r="ADL908" s="26"/>
      <c r="ADM908" s="26"/>
      <c r="ADN908" s="26"/>
      <c r="ADO908" s="26"/>
      <c r="ADP908" s="26"/>
      <c r="ADQ908" s="26"/>
      <c r="ADR908" s="26"/>
      <c r="ADS908" s="26"/>
      <c r="ADT908" s="26"/>
      <c r="ADU908" s="26"/>
      <c r="ADV908" s="26"/>
      <c r="ADW908" s="26"/>
      <c r="ADX908" s="26"/>
      <c r="ADY908" s="26"/>
      <c r="ADZ908" s="26"/>
      <c r="AEA908" s="26"/>
      <c r="AEB908" s="26"/>
      <c r="AEC908" s="26"/>
      <c r="AED908" s="26"/>
      <c r="AEE908" s="26"/>
      <c r="AEF908" s="26"/>
      <c r="AEG908" s="26"/>
      <c r="AEH908" s="26"/>
      <c r="AEI908" s="26"/>
      <c r="AEJ908" s="26"/>
      <c r="AEK908" s="26"/>
      <c r="AEL908" s="26"/>
      <c r="AEM908" s="26"/>
      <c r="AEN908" s="26"/>
      <c r="AEO908" s="26"/>
      <c r="AEP908" s="26"/>
      <c r="AEQ908" s="26"/>
      <c r="AER908" s="26"/>
      <c r="AES908" s="26"/>
      <c r="AET908" s="26"/>
      <c r="AEU908" s="26"/>
      <c r="AEV908" s="26"/>
      <c r="AEW908" s="26"/>
      <c r="AEX908" s="26"/>
      <c r="AEY908" s="26"/>
      <c r="AEZ908" s="26"/>
      <c r="AFA908" s="26"/>
      <c r="AFB908" s="26"/>
      <c r="AFC908" s="26"/>
      <c r="AFD908" s="26"/>
      <c r="AFE908" s="26"/>
      <c r="AFF908" s="26"/>
      <c r="AFG908" s="26"/>
      <c r="AFH908" s="26"/>
      <c r="AFI908" s="26"/>
      <c r="AFJ908" s="26"/>
      <c r="AFK908" s="26"/>
      <c r="AFL908" s="26"/>
      <c r="AFM908" s="26"/>
      <c r="AFN908" s="26"/>
      <c r="AFO908" s="26"/>
      <c r="AFP908" s="26"/>
      <c r="AFQ908" s="26"/>
      <c r="AFR908" s="26"/>
      <c r="AFS908" s="26"/>
      <c r="AFT908" s="26"/>
      <c r="AFU908" s="26"/>
      <c r="AFV908" s="26"/>
      <c r="AFW908" s="26"/>
      <c r="AFX908" s="26"/>
      <c r="AFY908" s="26"/>
      <c r="AFZ908" s="26"/>
      <c r="AGA908" s="26"/>
      <c r="AGB908" s="26"/>
      <c r="AGC908" s="26"/>
      <c r="AGD908" s="26"/>
      <c r="AGE908" s="26"/>
      <c r="AGF908" s="26"/>
      <c r="AGG908" s="26"/>
      <c r="AGH908" s="26"/>
      <c r="AGI908" s="26"/>
      <c r="AGJ908" s="26"/>
      <c r="AGK908" s="26"/>
      <c r="AGL908" s="26"/>
      <c r="AGM908" s="26"/>
      <c r="AGN908" s="26"/>
      <c r="AGO908" s="26"/>
    </row>
    <row r="909" spans="371:873" x14ac:dyDescent="0.25">
      <c r="NG909" s="26"/>
      <c r="NH909" s="26"/>
      <c r="NI909" s="26"/>
      <c r="NJ909" s="26"/>
      <c r="NK909" s="26"/>
      <c r="NL909" s="26"/>
      <c r="NM909" s="26"/>
      <c r="NN909" s="26"/>
      <c r="NO909" s="26"/>
      <c r="NP909" s="26"/>
      <c r="NQ909" s="26"/>
      <c r="NR909" s="26"/>
      <c r="NS909" s="26"/>
      <c r="NT909" s="26"/>
      <c r="NU909" s="26"/>
      <c r="NV909" s="26"/>
      <c r="NW909" s="26"/>
      <c r="NX909" s="26"/>
      <c r="NY909" s="26"/>
      <c r="NZ909" s="26"/>
      <c r="OA909" s="26"/>
      <c r="OB909" s="26"/>
      <c r="OC909" s="26"/>
      <c r="OD909" s="26"/>
      <c r="OE909" s="26"/>
      <c r="OF909" s="26"/>
      <c r="OG909" s="26"/>
      <c r="OH909" s="26"/>
      <c r="OI909" s="26"/>
      <c r="OJ909" s="26"/>
      <c r="OK909" s="26"/>
      <c r="OL909" s="26"/>
      <c r="OM909" s="26"/>
      <c r="ON909" s="26"/>
      <c r="OO909" s="26"/>
      <c r="OP909" s="26"/>
      <c r="OQ909" s="26"/>
      <c r="OR909" s="26"/>
      <c r="OS909" s="26"/>
      <c r="OT909" s="26"/>
      <c r="OU909" s="26"/>
      <c r="OV909" s="26"/>
      <c r="OW909" s="26"/>
      <c r="OX909" s="26"/>
      <c r="OY909" s="26"/>
      <c r="OZ909" s="26"/>
      <c r="PA909" s="26"/>
      <c r="PB909" s="26"/>
      <c r="PC909" s="26"/>
      <c r="PD909" s="26"/>
      <c r="PE909" s="26"/>
      <c r="PF909" s="26"/>
      <c r="PG909" s="26"/>
      <c r="PH909" s="26"/>
      <c r="PI909" s="26"/>
      <c r="PJ909" s="26"/>
      <c r="PK909" s="26"/>
      <c r="PL909" s="26"/>
      <c r="PM909" s="26"/>
      <c r="PN909" s="26"/>
      <c r="PO909" s="26"/>
      <c r="PP909" s="26"/>
      <c r="PQ909" s="26"/>
      <c r="PR909" s="26"/>
      <c r="PS909" s="26"/>
      <c r="PT909" s="26"/>
      <c r="PU909" s="26"/>
      <c r="PV909" s="26"/>
      <c r="PW909" s="26"/>
      <c r="PX909" s="26"/>
      <c r="PY909" s="26"/>
      <c r="PZ909" s="26"/>
      <c r="QA909" s="26"/>
      <c r="QB909" s="26"/>
      <c r="QC909" s="26"/>
      <c r="QD909" s="26"/>
      <c r="QE909" s="26"/>
      <c r="QF909" s="26"/>
      <c r="QG909" s="26"/>
      <c r="QH909" s="26"/>
      <c r="QI909" s="26"/>
      <c r="QJ909" s="26"/>
      <c r="QK909" s="26"/>
      <c r="QL909" s="26"/>
      <c r="QM909" s="26"/>
      <c r="QN909" s="26"/>
      <c r="QO909" s="26"/>
      <c r="QP909" s="26"/>
      <c r="QQ909" s="26"/>
      <c r="QR909" s="26"/>
      <c r="QS909" s="26"/>
      <c r="QT909" s="26"/>
      <c r="QU909" s="26"/>
      <c r="QV909" s="26"/>
      <c r="QW909" s="26"/>
      <c r="QX909" s="26"/>
      <c r="QY909" s="26"/>
      <c r="QZ909" s="26"/>
      <c r="RA909" s="26"/>
      <c r="RB909" s="26"/>
      <c r="RC909" s="26"/>
      <c r="RD909" s="26"/>
      <c r="RE909" s="26"/>
      <c r="RF909" s="26"/>
      <c r="RG909" s="26"/>
      <c r="RH909" s="26"/>
      <c r="RI909" s="26"/>
      <c r="RJ909" s="26"/>
      <c r="RK909" s="26"/>
      <c r="RL909" s="26"/>
      <c r="RM909" s="26"/>
      <c r="RN909" s="26"/>
      <c r="RO909" s="26"/>
      <c r="RP909" s="26"/>
      <c r="RQ909" s="26"/>
      <c r="RR909" s="26"/>
      <c r="RS909" s="26"/>
      <c r="RT909" s="26"/>
      <c r="RU909" s="26"/>
      <c r="RV909" s="26"/>
      <c r="RW909" s="26"/>
      <c r="RX909" s="26"/>
      <c r="RY909" s="26"/>
      <c r="RZ909" s="26"/>
      <c r="SA909" s="26"/>
      <c r="SB909" s="26"/>
      <c r="SC909" s="26"/>
      <c r="SD909" s="26"/>
      <c r="SE909" s="26"/>
      <c r="SF909" s="26"/>
      <c r="SG909" s="26"/>
      <c r="SH909" s="26"/>
      <c r="SI909" s="26"/>
      <c r="SJ909" s="26"/>
      <c r="SK909" s="26"/>
      <c r="SL909" s="26"/>
      <c r="SM909" s="26"/>
      <c r="SN909" s="26"/>
      <c r="SO909" s="26"/>
      <c r="SP909" s="26"/>
      <c r="AAV909" s="26"/>
      <c r="AAW909" s="26"/>
      <c r="AAX909" s="26"/>
      <c r="AAY909" s="26"/>
      <c r="AAZ909" s="26"/>
      <c r="ABA909" s="26"/>
      <c r="ABB909" s="26"/>
      <c r="ABC909" s="26"/>
      <c r="ABD909" s="26"/>
      <c r="ABE909" s="26"/>
      <c r="ABF909" s="26"/>
      <c r="ABG909" s="26"/>
      <c r="ABH909" s="26"/>
      <c r="ABI909" s="26"/>
      <c r="ABJ909" s="26"/>
      <c r="ABK909" s="26"/>
      <c r="ABL909" s="26"/>
      <c r="ABM909" s="26"/>
      <c r="ABN909" s="26"/>
      <c r="ABO909" s="26"/>
      <c r="ABP909" s="26"/>
      <c r="ABQ909" s="26"/>
      <c r="ABR909" s="26"/>
      <c r="ABS909" s="26"/>
      <c r="ABT909" s="26"/>
      <c r="ABU909" s="26"/>
      <c r="ABV909" s="26"/>
      <c r="ABW909" s="26"/>
      <c r="ABX909" s="26"/>
      <c r="ABY909" s="26"/>
      <c r="ABZ909" s="26"/>
      <c r="ACA909" s="26"/>
      <c r="ACB909" s="26"/>
      <c r="ACC909" s="26"/>
      <c r="ACD909" s="26"/>
      <c r="ACE909" s="26"/>
      <c r="ACF909" s="26"/>
      <c r="ACG909" s="26"/>
      <c r="ACH909" s="26"/>
      <c r="ACI909" s="26"/>
      <c r="ACJ909" s="26"/>
      <c r="ACK909" s="26"/>
      <c r="ACL909" s="26"/>
      <c r="ACM909" s="26"/>
      <c r="ACN909" s="26"/>
      <c r="ACO909" s="26"/>
      <c r="ACP909" s="26"/>
      <c r="ACQ909" s="26"/>
      <c r="ACR909" s="26"/>
      <c r="ACS909" s="26"/>
      <c r="ACT909" s="26"/>
      <c r="ACU909" s="26"/>
      <c r="ACV909" s="26"/>
      <c r="ACW909" s="26"/>
      <c r="ACX909" s="26"/>
      <c r="ACY909" s="26"/>
      <c r="ACZ909" s="26"/>
      <c r="ADA909" s="26"/>
      <c r="ADB909" s="26"/>
      <c r="ADC909" s="26"/>
      <c r="ADD909" s="26"/>
      <c r="ADE909" s="26"/>
      <c r="ADF909" s="26"/>
      <c r="ADG909" s="26"/>
      <c r="ADH909" s="26"/>
      <c r="ADI909" s="26"/>
      <c r="ADJ909" s="26"/>
      <c r="ADK909" s="26"/>
      <c r="ADL909" s="26"/>
      <c r="ADM909" s="26"/>
      <c r="ADN909" s="26"/>
      <c r="ADO909" s="26"/>
      <c r="ADP909" s="26"/>
      <c r="ADQ909" s="26"/>
      <c r="ADR909" s="26"/>
      <c r="ADS909" s="26"/>
      <c r="ADT909" s="26"/>
      <c r="ADU909" s="26"/>
      <c r="ADV909" s="26"/>
      <c r="ADW909" s="26"/>
      <c r="ADX909" s="26"/>
      <c r="ADY909" s="26"/>
      <c r="ADZ909" s="26"/>
      <c r="AEA909" s="26"/>
      <c r="AEB909" s="26"/>
      <c r="AEC909" s="26"/>
      <c r="AED909" s="26"/>
      <c r="AEE909" s="26"/>
      <c r="AEF909" s="26"/>
      <c r="AEG909" s="26"/>
      <c r="AEH909" s="26"/>
      <c r="AEI909" s="26"/>
      <c r="AEJ909" s="26"/>
      <c r="AEK909" s="26"/>
      <c r="AEL909" s="26"/>
      <c r="AEM909" s="26"/>
      <c r="AEN909" s="26"/>
      <c r="AEO909" s="26"/>
      <c r="AEP909" s="26"/>
      <c r="AEQ909" s="26"/>
      <c r="AER909" s="26"/>
      <c r="AES909" s="26"/>
      <c r="AET909" s="26"/>
      <c r="AEU909" s="26"/>
      <c r="AEV909" s="26"/>
      <c r="AEW909" s="26"/>
      <c r="AEX909" s="26"/>
      <c r="AEY909" s="26"/>
      <c r="AEZ909" s="26"/>
      <c r="AFA909" s="26"/>
      <c r="AFB909" s="26"/>
      <c r="AFC909" s="26"/>
      <c r="AFD909" s="26"/>
      <c r="AFE909" s="26"/>
      <c r="AFF909" s="26"/>
      <c r="AFG909" s="26"/>
      <c r="AFH909" s="26"/>
      <c r="AFI909" s="26"/>
      <c r="AFJ909" s="26"/>
      <c r="AFK909" s="26"/>
      <c r="AFL909" s="26"/>
      <c r="AFM909" s="26"/>
      <c r="AFN909" s="26"/>
      <c r="AFO909" s="26"/>
      <c r="AFP909" s="26"/>
      <c r="AFQ909" s="26"/>
      <c r="AFR909" s="26"/>
      <c r="AFS909" s="26"/>
      <c r="AFT909" s="26"/>
      <c r="AFU909" s="26"/>
      <c r="AFV909" s="26"/>
      <c r="AFW909" s="26"/>
      <c r="AFX909" s="26"/>
      <c r="AFY909" s="26"/>
      <c r="AFZ909" s="26"/>
      <c r="AGA909" s="26"/>
      <c r="AGB909" s="26"/>
      <c r="AGC909" s="26"/>
      <c r="AGD909" s="26"/>
      <c r="AGE909" s="26"/>
      <c r="AGF909" s="26"/>
      <c r="AGG909" s="26"/>
      <c r="AGH909" s="26"/>
      <c r="AGI909" s="26"/>
      <c r="AGJ909" s="26"/>
      <c r="AGK909" s="26"/>
      <c r="AGL909" s="26"/>
      <c r="AGM909" s="26"/>
      <c r="AGN909" s="26"/>
      <c r="AGO909" s="26"/>
    </row>
    <row r="910" spans="371:873" x14ac:dyDescent="0.25">
      <c r="NG910" s="26"/>
      <c r="NH910" s="26"/>
      <c r="NI910" s="26"/>
      <c r="NJ910" s="26"/>
      <c r="NK910" s="26"/>
      <c r="NL910" s="26"/>
      <c r="NM910" s="26"/>
      <c r="NN910" s="26"/>
      <c r="NO910" s="26"/>
      <c r="NP910" s="26"/>
      <c r="NQ910" s="26"/>
      <c r="NR910" s="26"/>
      <c r="NS910" s="26"/>
      <c r="NT910" s="26"/>
      <c r="NU910" s="26"/>
      <c r="NV910" s="26"/>
      <c r="NW910" s="26"/>
      <c r="NX910" s="26"/>
      <c r="NY910" s="26"/>
      <c r="NZ910" s="26"/>
      <c r="OA910" s="26"/>
      <c r="OB910" s="26"/>
      <c r="OC910" s="26"/>
      <c r="OD910" s="26"/>
      <c r="OE910" s="26"/>
      <c r="OF910" s="26"/>
      <c r="OG910" s="26"/>
      <c r="OH910" s="26"/>
      <c r="OI910" s="26"/>
      <c r="OJ910" s="26"/>
      <c r="OK910" s="26"/>
      <c r="OL910" s="26"/>
      <c r="OM910" s="26"/>
      <c r="ON910" s="26"/>
      <c r="OO910" s="26"/>
      <c r="OP910" s="26"/>
      <c r="OQ910" s="26"/>
      <c r="OR910" s="26"/>
      <c r="OS910" s="26"/>
      <c r="OT910" s="26"/>
      <c r="OU910" s="26"/>
      <c r="OV910" s="26"/>
      <c r="OW910" s="26"/>
      <c r="OX910" s="26"/>
      <c r="OY910" s="26"/>
      <c r="OZ910" s="26"/>
      <c r="PA910" s="26"/>
      <c r="PB910" s="26"/>
      <c r="PC910" s="26"/>
      <c r="PD910" s="26"/>
      <c r="PE910" s="26"/>
      <c r="PF910" s="26"/>
      <c r="PG910" s="26"/>
      <c r="PH910" s="26"/>
      <c r="PI910" s="26"/>
      <c r="PJ910" s="26"/>
      <c r="PK910" s="26"/>
      <c r="PL910" s="26"/>
      <c r="PM910" s="26"/>
      <c r="PN910" s="26"/>
      <c r="PO910" s="26"/>
      <c r="PP910" s="26"/>
      <c r="PQ910" s="26"/>
      <c r="PR910" s="26"/>
      <c r="PS910" s="26"/>
      <c r="PT910" s="26"/>
      <c r="PU910" s="26"/>
      <c r="PV910" s="26"/>
      <c r="PW910" s="26"/>
      <c r="PX910" s="26"/>
      <c r="PY910" s="26"/>
      <c r="PZ910" s="26"/>
      <c r="QA910" s="26"/>
      <c r="QB910" s="26"/>
      <c r="QC910" s="26"/>
      <c r="QD910" s="26"/>
      <c r="QE910" s="26"/>
      <c r="QF910" s="26"/>
      <c r="QG910" s="26"/>
      <c r="QH910" s="26"/>
      <c r="QI910" s="26"/>
      <c r="QJ910" s="26"/>
      <c r="QK910" s="26"/>
      <c r="QL910" s="26"/>
      <c r="QM910" s="26"/>
      <c r="QN910" s="26"/>
      <c r="QO910" s="26"/>
      <c r="QP910" s="26"/>
      <c r="QQ910" s="26"/>
      <c r="QR910" s="26"/>
      <c r="QS910" s="26"/>
      <c r="QT910" s="26"/>
      <c r="QU910" s="26"/>
      <c r="QV910" s="26"/>
      <c r="QW910" s="26"/>
      <c r="QX910" s="26"/>
      <c r="QY910" s="26"/>
      <c r="QZ910" s="26"/>
      <c r="RA910" s="26"/>
      <c r="RB910" s="26"/>
      <c r="RC910" s="26"/>
      <c r="RD910" s="26"/>
      <c r="RE910" s="26"/>
      <c r="RF910" s="26"/>
      <c r="RG910" s="26"/>
      <c r="RH910" s="26"/>
      <c r="RI910" s="26"/>
      <c r="RJ910" s="26"/>
      <c r="RK910" s="26"/>
      <c r="RL910" s="26"/>
      <c r="RM910" s="26"/>
      <c r="RN910" s="26"/>
      <c r="RO910" s="26"/>
      <c r="RP910" s="26"/>
      <c r="RQ910" s="26"/>
      <c r="RR910" s="26"/>
      <c r="RS910" s="26"/>
      <c r="RT910" s="26"/>
      <c r="RU910" s="26"/>
      <c r="RV910" s="26"/>
      <c r="RW910" s="26"/>
      <c r="RX910" s="26"/>
      <c r="RY910" s="26"/>
      <c r="RZ910" s="26"/>
      <c r="SA910" s="26"/>
      <c r="SB910" s="26"/>
      <c r="SC910" s="26"/>
      <c r="SD910" s="26"/>
      <c r="SE910" s="26"/>
      <c r="SF910" s="26"/>
      <c r="SG910" s="26"/>
      <c r="SH910" s="26"/>
      <c r="SI910" s="26"/>
      <c r="SJ910" s="26"/>
      <c r="SK910" s="26"/>
      <c r="SL910" s="26"/>
      <c r="SM910" s="26"/>
      <c r="SN910" s="26"/>
      <c r="SO910" s="26"/>
      <c r="SP910" s="26"/>
      <c r="AAV910" s="26"/>
      <c r="AAW910" s="26"/>
      <c r="AAX910" s="26"/>
      <c r="AAY910" s="26"/>
      <c r="AAZ910" s="26"/>
      <c r="ABA910" s="26"/>
      <c r="ABB910" s="26"/>
      <c r="ABC910" s="26"/>
      <c r="ABD910" s="26"/>
      <c r="ABE910" s="26"/>
      <c r="ABF910" s="26"/>
      <c r="ABG910" s="26"/>
      <c r="ABH910" s="26"/>
      <c r="ABI910" s="26"/>
      <c r="ABJ910" s="26"/>
      <c r="ABK910" s="26"/>
      <c r="ABL910" s="26"/>
      <c r="ABM910" s="26"/>
      <c r="ABN910" s="26"/>
      <c r="ABO910" s="26"/>
      <c r="ABP910" s="26"/>
      <c r="ABQ910" s="26"/>
      <c r="ABR910" s="26"/>
      <c r="ABS910" s="26"/>
      <c r="ABT910" s="26"/>
      <c r="ABU910" s="26"/>
      <c r="ABV910" s="26"/>
      <c r="ABW910" s="26"/>
      <c r="ABX910" s="26"/>
      <c r="ABY910" s="26"/>
      <c r="ABZ910" s="26"/>
      <c r="ACA910" s="26"/>
      <c r="ACB910" s="26"/>
      <c r="ACC910" s="26"/>
      <c r="ACD910" s="26"/>
      <c r="ACE910" s="26"/>
      <c r="ACF910" s="26"/>
      <c r="ACG910" s="26"/>
      <c r="ACH910" s="26"/>
      <c r="ACI910" s="26"/>
      <c r="ACJ910" s="26"/>
      <c r="ACK910" s="26"/>
      <c r="ACL910" s="26"/>
      <c r="ACM910" s="26"/>
      <c r="ACN910" s="26"/>
      <c r="ACO910" s="26"/>
      <c r="ACP910" s="26"/>
      <c r="ACQ910" s="26"/>
      <c r="ACR910" s="26"/>
      <c r="ACS910" s="26"/>
      <c r="ACT910" s="26"/>
      <c r="ACU910" s="26"/>
      <c r="ACV910" s="26"/>
      <c r="ACW910" s="26"/>
      <c r="ACX910" s="26"/>
      <c r="ACY910" s="26"/>
      <c r="ACZ910" s="26"/>
      <c r="ADA910" s="26"/>
      <c r="ADB910" s="26"/>
      <c r="ADC910" s="26"/>
      <c r="ADD910" s="26"/>
      <c r="ADE910" s="26"/>
      <c r="ADF910" s="26"/>
      <c r="ADG910" s="26"/>
      <c r="ADH910" s="26"/>
      <c r="ADI910" s="26"/>
      <c r="ADJ910" s="26"/>
      <c r="ADK910" s="26"/>
      <c r="ADL910" s="26"/>
      <c r="ADM910" s="26"/>
      <c r="ADN910" s="26"/>
      <c r="ADO910" s="26"/>
      <c r="ADP910" s="26"/>
      <c r="ADQ910" s="26"/>
      <c r="ADR910" s="26"/>
      <c r="ADS910" s="26"/>
      <c r="ADT910" s="26"/>
      <c r="ADU910" s="26"/>
      <c r="ADV910" s="26"/>
      <c r="ADW910" s="26"/>
      <c r="ADX910" s="26"/>
      <c r="ADY910" s="26"/>
      <c r="ADZ910" s="26"/>
      <c r="AEA910" s="26"/>
      <c r="AEB910" s="26"/>
      <c r="AEC910" s="26"/>
      <c r="AED910" s="26"/>
      <c r="AEE910" s="26"/>
      <c r="AEF910" s="26"/>
      <c r="AEG910" s="26"/>
      <c r="AEH910" s="26"/>
      <c r="AEI910" s="26"/>
      <c r="AEJ910" s="26"/>
      <c r="AEK910" s="26"/>
      <c r="AEL910" s="26"/>
      <c r="AEM910" s="26"/>
      <c r="AEN910" s="26"/>
      <c r="AEO910" s="26"/>
      <c r="AEP910" s="26"/>
      <c r="AEQ910" s="26"/>
      <c r="AER910" s="26"/>
      <c r="AES910" s="26"/>
      <c r="AET910" s="26"/>
      <c r="AEU910" s="26"/>
      <c r="AEV910" s="26"/>
      <c r="AEW910" s="26"/>
      <c r="AEX910" s="26"/>
      <c r="AEY910" s="26"/>
      <c r="AEZ910" s="26"/>
      <c r="AFA910" s="26"/>
      <c r="AFB910" s="26"/>
      <c r="AFC910" s="26"/>
      <c r="AFD910" s="26"/>
      <c r="AFE910" s="26"/>
      <c r="AFF910" s="26"/>
      <c r="AFG910" s="26"/>
      <c r="AFH910" s="26"/>
      <c r="AFI910" s="26"/>
      <c r="AFJ910" s="26"/>
      <c r="AFK910" s="26"/>
      <c r="AFL910" s="26"/>
      <c r="AFM910" s="26"/>
      <c r="AFN910" s="26"/>
      <c r="AFO910" s="26"/>
      <c r="AFP910" s="26"/>
      <c r="AFQ910" s="26"/>
      <c r="AFR910" s="26"/>
      <c r="AFS910" s="26"/>
      <c r="AFT910" s="26"/>
      <c r="AFU910" s="26"/>
      <c r="AFV910" s="26"/>
      <c r="AFW910" s="26"/>
      <c r="AFX910" s="26"/>
      <c r="AFY910" s="26"/>
      <c r="AFZ910" s="26"/>
      <c r="AGA910" s="26"/>
      <c r="AGB910" s="26"/>
      <c r="AGC910" s="26"/>
      <c r="AGD910" s="26"/>
      <c r="AGE910" s="26"/>
      <c r="AGF910" s="26"/>
      <c r="AGG910" s="26"/>
      <c r="AGH910" s="26"/>
      <c r="AGI910" s="26"/>
      <c r="AGJ910" s="26"/>
      <c r="AGK910" s="26"/>
      <c r="AGL910" s="26"/>
      <c r="AGM910" s="26"/>
      <c r="AGN910" s="26"/>
      <c r="AGO910" s="26"/>
    </row>
    <row r="911" spans="371:873" x14ac:dyDescent="0.25">
      <c r="NG911" s="26"/>
      <c r="NH911" s="26"/>
      <c r="NI911" s="26"/>
      <c r="NJ911" s="26"/>
      <c r="NK911" s="26"/>
      <c r="NL911" s="26"/>
      <c r="NM911" s="26"/>
      <c r="NN911" s="26"/>
      <c r="NO911" s="26"/>
      <c r="NP911" s="26"/>
      <c r="NQ911" s="26"/>
      <c r="NR911" s="26"/>
      <c r="NS911" s="26"/>
      <c r="NT911" s="26"/>
      <c r="NU911" s="26"/>
      <c r="NV911" s="26"/>
      <c r="NW911" s="26"/>
      <c r="NX911" s="26"/>
      <c r="NY911" s="26"/>
      <c r="NZ911" s="26"/>
      <c r="OA911" s="26"/>
      <c r="OB911" s="26"/>
      <c r="OC911" s="26"/>
      <c r="OD911" s="26"/>
      <c r="OE911" s="26"/>
      <c r="OF911" s="26"/>
      <c r="OG911" s="26"/>
      <c r="OH911" s="26"/>
      <c r="OI911" s="26"/>
      <c r="OJ911" s="26"/>
      <c r="OK911" s="26"/>
      <c r="OL911" s="26"/>
      <c r="OM911" s="26"/>
      <c r="ON911" s="26"/>
      <c r="OO911" s="26"/>
      <c r="OP911" s="26"/>
      <c r="OQ911" s="26"/>
      <c r="OR911" s="26"/>
      <c r="OS911" s="26"/>
      <c r="OT911" s="26"/>
      <c r="OU911" s="26"/>
      <c r="OV911" s="26"/>
      <c r="OW911" s="26"/>
      <c r="OX911" s="26"/>
      <c r="OY911" s="26"/>
      <c r="OZ911" s="26"/>
      <c r="PA911" s="26"/>
      <c r="PB911" s="26"/>
      <c r="PC911" s="26"/>
      <c r="PD911" s="26"/>
      <c r="PE911" s="26"/>
      <c r="PF911" s="26"/>
      <c r="PG911" s="26"/>
      <c r="PH911" s="26"/>
      <c r="PI911" s="26"/>
      <c r="PJ911" s="26"/>
      <c r="PK911" s="26"/>
      <c r="PL911" s="26"/>
      <c r="PM911" s="26"/>
      <c r="PN911" s="26"/>
      <c r="PO911" s="26"/>
      <c r="PP911" s="26"/>
      <c r="PQ911" s="26"/>
      <c r="PR911" s="26"/>
      <c r="PS911" s="26"/>
      <c r="PT911" s="26"/>
      <c r="PU911" s="26"/>
      <c r="PV911" s="26"/>
      <c r="PW911" s="26"/>
      <c r="PX911" s="26"/>
      <c r="PY911" s="26"/>
      <c r="PZ911" s="26"/>
      <c r="QA911" s="26"/>
      <c r="QB911" s="26"/>
      <c r="QC911" s="26"/>
      <c r="QD911" s="26"/>
      <c r="QE911" s="26"/>
      <c r="QF911" s="26"/>
      <c r="QG911" s="26"/>
      <c r="QH911" s="26"/>
      <c r="QI911" s="26"/>
      <c r="QJ911" s="26"/>
      <c r="QK911" s="26"/>
      <c r="QL911" s="26"/>
      <c r="QM911" s="26"/>
      <c r="QN911" s="26"/>
      <c r="QO911" s="26"/>
      <c r="QP911" s="26"/>
      <c r="QQ911" s="26"/>
      <c r="QR911" s="26"/>
      <c r="QS911" s="26"/>
      <c r="QT911" s="26"/>
      <c r="QU911" s="26"/>
      <c r="QV911" s="26"/>
      <c r="QW911" s="26"/>
      <c r="QX911" s="26"/>
      <c r="QY911" s="26"/>
      <c r="QZ911" s="26"/>
      <c r="RA911" s="26"/>
      <c r="RB911" s="26"/>
      <c r="RC911" s="26"/>
      <c r="RD911" s="26"/>
      <c r="RE911" s="26"/>
      <c r="RF911" s="26"/>
      <c r="RG911" s="26"/>
      <c r="RH911" s="26"/>
      <c r="RI911" s="26"/>
      <c r="RJ911" s="26"/>
      <c r="RK911" s="26"/>
      <c r="RL911" s="26"/>
      <c r="RM911" s="26"/>
      <c r="RN911" s="26"/>
      <c r="RO911" s="26"/>
      <c r="RP911" s="26"/>
      <c r="RQ911" s="26"/>
      <c r="RR911" s="26"/>
      <c r="RS911" s="26"/>
      <c r="RT911" s="26"/>
      <c r="RU911" s="26"/>
      <c r="RV911" s="26"/>
      <c r="RW911" s="26"/>
      <c r="RX911" s="26"/>
      <c r="RY911" s="26"/>
      <c r="RZ911" s="26"/>
      <c r="SA911" s="26"/>
      <c r="SB911" s="26"/>
      <c r="SC911" s="26"/>
      <c r="SD911" s="26"/>
      <c r="SE911" s="26"/>
      <c r="SF911" s="26"/>
      <c r="SG911" s="26"/>
      <c r="SH911" s="26"/>
      <c r="SI911" s="26"/>
      <c r="SJ911" s="26"/>
      <c r="SK911" s="26"/>
      <c r="SL911" s="26"/>
      <c r="SM911" s="26"/>
      <c r="SN911" s="26"/>
      <c r="SO911" s="26"/>
      <c r="SP911" s="26"/>
      <c r="AAV911" s="26"/>
      <c r="AAW911" s="26"/>
      <c r="AAX911" s="26"/>
      <c r="AAY911" s="26"/>
      <c r="AAZ911" s="26"/>
      <c r="ABA911" s="26"/>
      <c r="ABB911" s="26"/>
      <c r="ABC911" s="26"/>
      <c r="ABD911" s="26"/>
      <c r="ABE911" s="26"/>
      <c r="ABF911" s="26"/>
      <c r="ABG911" s="26"/>
      <c r="ABH911" s="26"/>
      <c r="ABI911" s="26"/>
      <c r="ABJ911" s="26"/>
      <c r="ABK911" s="26"/>
      <c r="ABL911" s="26"/>
      <c r="ABM911" s="26"/>
      <c r="ABN911" s="26"/>
      <c r="ABO911" s="26"/>
      <c r="ABP911" s="26"/>
      <c r="ABQ911" s="26"/>
      <c r="ABR911" s="26"/>
      <c r="ABS911" s="26"/>
      <c r="ABT911" s="26"/>
      <c r="ABU911" s="26"/>
      <c r="ABV911" s="26"/>
      <c r="ABW911" s="26"/>
      <c r="ABX911" s="26"/>
      <c r="ABY911" s="26"/>
      <c r="ABZ911" s="26"/>
      <c r="ACA911" s="26"/>
      <c r="ACB911" s="26"/>
      <c r="ACC911" s="26"/>
      <c r="ACD911" s="26"/>
      <c r="ACE911" s="26"/>
      <c r="ACF911" s="26"/>
      <c r="ACG911" s="26"/>
      <c r="ACH911" s="26"/>
      <c r="ACI911" s="26"/>
      <c r="ACJ911" s="26"/>
      <c r="ACK911" s="26"/>
      <c r="ACL911" s="26"/>
      <c r="ACM911" s="26"/>
      <c r="ACN911" s="26"/>
      <c r="ACO911" s="26"/>
      <c r="ACP911" s="26"/>
      <c r="ACQ911" s="26"/>
      <c r="ACR911" s="26"/>
      <c r="ACS911" s="26"/>
      <c r="ACT911" s="26"/>
      <c r="ACU911" s="26"/>
      <c r="ACV911" s="26"/>
      <c r="ACW911" s="26"/>
      <c r="ACX911" s="26"/>
      <c r="ACY911" s="26"/>
      <c r="ACZ911" s="26"/>
      <c r="ADA911" s="26"/>
      <c r="ADB911" s="26"/>
      <c r="ADC911" s="26"/>
      <c r="ADD911" s="26"/>
      <c r="ADE911" s="26"/>
      <c r="ADF911" s="26"/>
      <c r="ADG911" s="26"/>
      <c r="ADH911" s="26"/>
      <c r="ADI911" s="26"/>
      <c r="ADJ911" s="26"/>
      <c r="ADK911" s="26"/>
      <c r="ADL911" s="26"/>
      <c r="ADM911" s="26"/>
      <c r="ADN911" s="26"/>
      <c r="ADO911" s="26"/>
      <c r="ADP911" s="26"/>
      <c r="ADQ911" s="26"/>
      <c r="ADR911" s="26"/>
      <c r="ADS911" s="26"/>
      <c r="ADT911" s="26"/>
      <c r="ADU911" s="26"/>
      <c r="ADV911" s="26"/>
      <c r="ADW911" s="26"/>
      <c r="ADX911" s="26"/>
      <c r="ADY911" s="26"/>
      <c r="ADZ911" s="26"/>
      <c r="AEA911" s="26"/>
      <c r="AEB911" s="26"/>
      <c r="AEC911" s="26"/>
      <c r="AED911" s="26"/>
      <c r="AEE911" s="26"/>
      <c r="AEF911" s="26"/>
      <c r="AEG911" s="26"/>
      <c r="AEH911" s="26"/>
      <c r="AEI911" s="26"/>
      <c r="AEJ911" s="26"/>
      <c r="AEK911" s="26"/>
      <c r="AEL911" s="26"/>
      <c r="AEM911" s="26"/>
      <c r="AEN911" s="26"/>
      <c r="AEO911" s="26"/>
      <c r="AEP911" s="26"/>
      <c r="AEQ911" s="26"/>
      <c r="AER911" s="26"/>
      <c r="AES911" s="26"/>
      <c r="AET911" s="26"/>
      <c r="AEU911" s="26"/>
      <c r="AEV911" s="26"/>
      <c r="AEW911" s="26"/>
      <c r="AEX911" s="26"/>
      <c r="AEY911" s="26"/>
      <c r="AEZ911" s="26"/>
      <c r="AFA911" s="26"/>
      <c r="AFB911" s="26"/>
      <c r="AFC911" s="26"/>
      <c r="AFD911" s="26"/>
      <c r="AFE911" s="26"/>
      <c r="AFF911" s="26"/>
      <c r="AFG911" s="26"/>
      <c r="AFH911" s="26"/>
      <c r="AFI911" s="26"/>
      <c r="AFJ911" s="26"/>
      <c r="AFK911" s="26"/>
      <c r="AFL911" s="26"/>
      <c r="AFM911" s="26"/>
      <c r="AFN911" s="26"/>
      <c r="AFO911" s="26"/>
      <c r="AFP911" s="26"/>
      <c r="AFQ911" s="26"/>
      <c r="AFR911" s="26"/>
      <c r="AFS911" s="26"/>
      <c r="AFT911" s="26"/>
      <c r="AFU911" s="26"/>
      <c r="AFV911" s="26"/>
      <c r="AFW911" s="26"/>
      <c r="AFX911" s="26"/>
      <c r="AFY911" s="26"/>
      <c r="AFZ911" s="26"/>
      <c r="AGA911" s="26"/>
      <c r="AGB911" s="26"/>
      <c r="AGC911" s="26"/>
      <c r="AGD911" s="26"/>
      <c r="AGE911" s="26"/>
      <c r="AGF911" s="26"/>
      <c r="AGG911" s="26"/>
      <c r="AGH911" s="26"/>
      <c r="AGI911" s="26"/>
      <c r="AGJ911" s="26"/>
      <c r="AGK911" s="26"/>
      <c r="AGL911" s="26"/>
      <c r="AGM911" s="26"/>
      <c r="AGN911" s="26"/>
      <c r="AGO911" s="26"/>
    </row>
    <row r="912" spans="371:873" x14ac:dyDescent="0.25">
      <c r="NG912" s="26"/>
      <c r="NH912" s="26"/>
      <c r="NI912" s="26"/>
      <c r="NJ912" s="26"/>
      <c r="NK912" s="26"/>
      <c r="NL912" s="26"/>
      <c r="NM912" s="26"/>
      <c r="NN912" s="26"/>
      <c r="NO912" s="26"/>
      <c r="NP912" s="26"/>
      <c r="NQ912" s="26"/>
      <c r="NR912" s="26"/>
      <c r="NS912" s="26"/>
      <c r="NT912" s="26"/>
      <c r="NU912" s="26"/>
      <c r="NV912" s="26"/>
      <c r="NW912" s="26"/>
      <c r="NX912" s="26"/>
      <c r="NY912" s="26"/>
      <c r="NZ912" s="26"/>
      <c r="OA912" s="26"/>
      <c r="OB912" s="26"/>
      <c r="OC912" s="26"/>
      <c r="OD912" s="26"/>
      <c r="OE912" s="26"/>
      <c r="OF912" s="26"/>
      <c r="OG912" s="26"/>
      <c r="OH912" s="26"/>
      <c r="OI912" s="26"/>
      <c r="OJ912" s="26"/>
      <c r="OK912" s="26"/>
      <c r="OL912" s="26"/>
      <c r="OM912" s="26"/>
      <c r="ON912" s="26"/>
      <c r="OO912" s="26"/>
      <c r="OP912" s="26"/>
      <c r="OQ912" s="26"/>
      <c r="OR912" s="26"/>
      <c r="OS912" s="26"/>
      <c r="OT912" s="26"/>
      <c r="OU912" s="26"/>
      <c r="OV912" s="26"/>
      <c r="OW912" s="26"/>
      <c r="OX912" s="26"/>
      <c r="OY912" s="26"/>
      <c r="OZ912" s="26"/>
      <c r="PA912" s="26"/>
      <c r="PB912" s="26"/>
      <c r="PC912" s="26"/>
      <c r="PD912" s="26"/>
      <c r="PE912" s="26"/>
      <c r="PF912" s="26"/>
      <c r="PG912" s="26"/>
      <c r="PH912" s="26"/>
      <c r="PI912" s="26"/>
      <c r="PJ912" s="26"/>
      <c r="PK912" s="26"/>
      <c r="PL912" s="26"/>
      <c r="PM912" s="26"/>
      <c r="PN912" s="26"/>
      <c r="PO912" s="26"/>
      <c r="PP912" s="26"/>
      <c r="PQ912" s="26"/>
      <c r="PR912" s="26"/>
      <c r="PS912" s="26"/>
      <c r="PT912" s="26"/>
      <c r="PU912" s="26"/>
      <c r="PV912" s="26"/>
      <c r="PW912" s="26"/>
      <c r="PX912" s="26"/>
      <c r="PY912" s="26"/>
      <c r="PZ912" s="26"/>
      <c r="QA912" s="26"/>
      <c r="QB912" s="26"/>
      <c r="QC912" s="26"/>
      <c r="QD912" s="26"/>
      <c r="QE912" s="26"/>
      <c r="QF912" s="26"/>
      <c r="QG912" s="26"/>
      <c r="QH912" s="26"/>
      <c r="QI912" s="26"/>
      <c r="QJ912" s="26"/>
      <c r="QK912" s="26"/>
      <c r="QL912" s="26"/>
      <c r="QM912" s="26"/>
      <c r="QN912" s="26"/>
      <c r="QO912" s="26"/>
      <c r="QP912" s="26"/>
      <c r="QQ912" s="26"/>
      <c r="QR912" s="26"/>
      <c r="QS912" s="26"/>
      <c r="QT912" s="26"/>
      <c r="QU912" s="26"/>
      <c r="QV912" s="26"/>
      <c r="QW912" s="26"/>
      <c r="QX912" s="26"/>
      <c r="QY912" s="26"/>
      <c r="QZ912" s="26"/>
      <c r="RA912" s="26"/>
      <c r="RB912" s="26"/>
      <c r="RC912" s="26"/>
      <c r="RD912" s="26"/>
      <c r="RE912" s="26"/>
      <c r="RF912" s="26"/>
      <c r="RG912" s="26"/>
      <c r="RH912" s="26"/>
      <c r="RI912" s="26"/>
      <c r="RJ912" s="26"/>
      <c r="RK912" s="26"/>
      <c r="RL912" s="26"/>
      <c r="RM912" s="26"/>
      <c r="RN912" s="26"/>
      <c r="RO912" s="26"/>
      <c r="RP912" s="26"/>
      <c r="RQ912" s="26"/>
      <c r="RR912" s="26"/>
      <c r="RS912" s="26"/>
      <c r="RT912" s="26"/>
      <c r="RU912" s="26"/>
      <c r="RV912" s="26"/>
      <c r="RW912" s="26"/>
      <c r="RX912" s="26"/>
      <c r="RY912" s="26"/>
      <c r="RZ912" s="26"/>
      <c r="SA912" s="26"/>
      <c r="SB912" s="26"/>
      <c r="SC912" s="26"/>
      <c r="SD912" s="26"/>
      <c r="SE912" s="26"/>
      <c r="SF912" s="26"/>
      <c r="SG912" s="26"/>
      <c r="SH912" s="26"/>
      <c r="SI912" s="26"/>
      <c r="SJ912" s="26"/>
      <c r="SK912" s="26"/>
      <c r="SL912" s="26"/>
      <c r="SM912" s="26"/>
      <c r="SN912" s="26"/>
      <c r="SO912" s="26"/>
      <c r="SP912" s="26"/>
      <c r="AAV912" s="26"/>
      <c r="AAW912" s="26"/>
      <c r="AAX912" s="26"/>
      <c r="AAY912" s="26"/>
      <c r="AAZ912" s="26"/>
      <c r="ABA912" s="26"/>
      <c r="ABB912" s="26"/>
      <c r="ABC912" s="26"/>
      <c r="ABD912" s="26"/>
      <c r="ABE912" s="26"/>
      <c r="ABF912" s="26"/>
      <c r="ABG912" s="26"/>
      <c r="ABH912" s="26"/>
      <c r="ABI912" s="26"/>
      <c r="ABJ912" s="26"/>
      <c r="ABK912" s="26"/>
      <c r="ABL912" s="26"/>
      <c r="ABM912" s="26"/>
      <c r="ABN912" s="26"/>
      <c r="ABO912" s="26"/>
      <c r="ABP912" s="26"/>
      <c r="ABQ912" s="26"/>
      <c r="ABR912" s="26"/>
      <c r="ABS912" s="26"/>
      <c r="ABT912" s="26"/>
      <c r="ABU912" s="26"/>
      <c r="ABV912" s="26"/>
      <c r="ABW912" s="26"/>
      <c r="ABX912" s="26"/>
      <c r="ABY912" s="26"/>
      <c r="ABZ912" s="26"/>
      <c r="ACA912" s="26"/>
      <c r="ACB912" s="26"/>
      <c r="ACC912" s="26"/>
      <c r="ACD912" s="26"/>
      <c r="ACE912" s="26"/>
      <c r="ACF912" s="26"/>
      <c r="ACG912" s="26"/>
      <c r="ACH912" s="26"/>
      <c r="ACI912" s="26"/>
      <c r="ACJ912" s="26"/>
      <c r="ACK912" s="26"/>
      <c r="ACL912" s="26"/>
      <c r="ACM912" s="26"/>
      <c r="ACN912" s="26"/>
      <c r="ACO912" s="26"/>
      <c r="ACP912" s="26"/>
      <c r="ACQ912" s="26"/>
      <c r="ACR912" s="26"/>
      <c r="ACS912" s="26"/>
      <c r="ACT912" s="26"/>
      <c r="ACU912" s="26"/>
      <c r="ACV912" s="26"/>
      <c r="ACW912" s="26"/>
      <c r="ACX912" s="26"/>
      <c r="ACY912" s="26"/>
      <c r="ACZ912" s="26"/>
      <c r="ADA912" s="26"/>
      <c r="ADB912" s="26"/>
      <c r="ADC912" s="26"/>
      <c r="ADD912" s="26"/>
      <c r="ADE912" s="26"/>
      <c r="ADF912" s="26"/>
      <c r="ADG912" s="26"/>
      <c r="ADH912" s="26"/>
      <c r="ADI912" s="26"/>
      <c r="ADJ912" s="26"/>
      <c r="ADK912" s="26"/>
      <c r="ADL912" s="26"/>
      <c r="ADM912" s="26"/>
      <c r="ADN912" s="26"/>
      <c r="ADO912" s="26"/>
      <c r="ADP912" s="26"/>
      <c r="ADQ912" s="26"/>
      <c r="ADR912" s="26"/>
      <c r="ADS912" s="26"/>
      <c r="ADT912" s="26"/>
      <c r="ADU912" s="26"/>
      <c r="ADV912" s="26"/>
      <c r="ADW912" s="26"/>
      <c r="ADX912" s="26"/>
      <c r="ADY912" s="26"/>
      <c r="ADZ912" s="26"/>
      <c r="AEA912" s="26"/>
      <c r="AEB912" s="26"/>
      <c r="AEC912" s="26"/>
      <c r="AED912" s="26"/>
      <c r="AEE912" s="26"/>
      <c r="AEF912" s="26"/>
      <c r="AEG912" s="26"/>
      <c r="AEH912" s="26"/>
      <c r="AEI912" s="26"/>
      <c r="AEJ912" s="26"/>
      <c r="AEK912" s="26"/>
      <c r="AEL912" s="26"/>
      <c r="AEM912" s="26"/>
      <c r="AEN912" s="26"/>
      <c r="AEO912" s="26"/>
      <c r="AEP912" s="26"/>
      <c r="AEQ912" s="26"/>
      <c r="AER912" s="26"/>
      <c r="AES912" s="26"/>
      <c r="AET912" s="26"/>
      <c r="AEU912" s="26"/>
      <c r="AEV912" s="26"/>
      <c r="AEW912" s="26"/>
      <c r="AEX912" s="26"/>
      <c r="AEY912" s="26"/>
      <c r="AEZ912" s="26"/>
      <c r="AFA912" s="26"/>
      <c r="AFB912" s="26"/>
      <c r="AFC912" s="26"/>
      <c r="AFD912" s="26"/>
      <c r="AFE912" s="26"/>
      <c r="AFF912" s="26"/>
      <c r="AFG912" s="26"/>
      <c r="AFH912" s="26"/>
      <c r="AFI912" s="26"/>
      <c r="AFJ912" s="26"/>
      <c r="AFK912" s="26"/>
      <c r="AFL912" s="26"/>
      <c r="AFM912" s="26"/>
      <c r="AFN912" s="26"/>
      <c r="AFO912" s="26"/>
      <c r="AFP912" s="26"/>
      <c r="AFQ912" s="26"/>
      <c r="AFR912" s="26"/>
      <c r="AFS912" s="26"/>
      <c r="AFT912" s="26"/>
      <c r="AFU912" s="26"/>
      <c r="AFV912" s="26"/>
      <c r="AFW912" s="26"/>
      <c r="AFX912" s="26"/>
      <c r="AFY912" s="26"/>
      <c r="AFZ912" s="26"/>
      <c r="AGA912" s="26"/>
      <c r="AGB912" s="26"/>
      <c r="AGC912" s="26"/>
      <c r="AGD912" s="26"/>
      <c r="AGE912" s="26"/>
      <c r="AGF912" s="26"/>
      <c r="AGG912" s="26"/>
      <c r="AGH912" s="26"/>
      <c r="AGI912" s="26"/>
      <c r="AGJ912" s="26"/>
      <c r="AGK912" s="26"/>
      <c r="AGL912" s="26"/>
      <c r="AGM912" s="26"/>
      <c r="AGN912" s="26"/>
      <c r="AGO912" s="26"/>
    </row>
    <row r="913" spans="371:873" x14ac:dyDescent="0.25">
      <c r="NG913" s="26"/>
      <c r="NH913" s="26"/>
      <c r="NI913" s="26"/>
      <c r="NJ913" s="26"/>
      <c r="NK913" s="26"/>
      <c r="NL913" s="26"/>
      <c r="NM913" s="26"/>
      <c r="NN913" s="26"/>
      <c r="NO913" s="26"/>
      <c r="NP913" s="26"/>
      <c r="NQ913" s="26"/>
      <c r="NR913" s="26"/>
      <c r="NS913" s="26"/>
      <c r="NT913" s="26"/>
      <c r="NU913" s="26"/>
      <c r="NV913" s="26"/>
      <c r="NW913" s="26"/>
      <c r="NX913" s="26"/>
      <c r="NY913" s="26"/>
      <c r="NZ913" s="26"/>
      <c r="OA913" s="26"/>
      <c r="OB913" s="26"/>
      <c r="OC913" s="26"/>
      <c r="OD913" s="26"/>
      <c r="OE913" s="26"/>
      <c r="OF913" s="26"/>
      <c r="OG913" s="26"/>
      <c r="OH913" s="26"/>
      <c r="OI913" s="26"/>
      <c r="OJ913" s="26"/>
      <c r="OK913" s="26"/>
      <c r="OL913" s="26"/>
      <c r="OM913" s="26"/>
      <c r="ON913" s="26"/>
      <c r="OO913" s="26"/>
      <c r="OP913" s="26"/>
      <c r="OQ913" s="26"/>
      <c r="OR913" s="26"/>
      <c r="OS913" s="26"/>
      <c r="OT913" s="26"/>
      <c r="OU913" s="26"/>
      <c r="OV913" s="26"/>
      <c r="OW913" s="26"/>
      <c r="OX913" s="26"/>
      <c r="OY913" s="26"/>
      <c r="OZ913" s="26"/>
      <c r="PA913" s="26"/>
      <c r="PB913" s="26"/>
      <c r="PC913" s="26"/>
      <c r="PD913" s="26"/>
      <c r="PE913" s="26"/>
      <c r="PF913" s="26"/>
      <c r="PG913" s="26"/>
      <c r="PH913" s="26"/>
      <c r="PI913" s="26"/>
      <c r="PJ913" s="26"/>
      <c r="PK913" s="26"/>
      <c r="PL913" s="26"/>
      <c r="PM913" s="26"/>
      <c r="PN913" s="26"/>
      <c r="PO913" s="26"/>
      <c r="PP913" s="26"/>
      <c r="PQ913" s="26"/>
      <c r="PR913" s="26"/>
      <c r="PS913" s="26"/>
      <c r="PT913" s="26"/>
      <c r="PU913" s="26"/>
      <c r="PV913" s="26"/>
      <c r="PW913" s="26"/>
      <c r="PX913" s="26"/>
      <c r="PY913" s="26"/>
      <c r="PZ913" s="26"/>
      <c r="QA913" s="26"/>
      <c r="QB913" s="26"/>
      <c r="QC913" s="26"/>
      <c r="QD913" s="26"/>
      <c r="QE913" s="26"/>
      <c r="QF913" s="26"/>
      <c r="QG913" s="26"/>
      <c r="QH913" s="26"/>
      <c r="QI913" s="26"/>
      <c r="QJ913" s="26"/>
      <c r="QK913" s="26"/>
      <c r="QL913" s="26"/>
      <c r="QM913" s="26"/>
      <c r="QN913" s="26"/>
      <c r="QO913" s="26"/>
      <c r="QP913" s="26"/>
      <c r="QQ913" s="26"/>
      <c r="QR913" s="26"/>
      <c r="QS913" s="26"/>
      <c r="QT913" s="26"/>
      <c r="QU913" s="26"/>
      <c r="QV913" s="26"/>
      <c r="QW913" s="26"/>
      <c r="QX913" s="26"/>
      <c r="QY913" s="26"/>
      <c r="QZ913" s="26"/>
      <c r="RA913" s="26"/>
      <c r="RB913" s="26"/>
      <c r="RC913" s="26"/>
      <c r="RD913" s="26"/>
      <c r="RE913" s="26"/>
      <c r="RF913" s="26"/>
      <c r="RG913" s="26"/>
      <c r="RH913" s="26"/>
      <c r="RI913" s="26"/>
      <c r="RJ913" s="26"/>
      <c r="RK913" s="26"/>
      <c r="RL913" s="26"/>
      <c r="RM913" s="26"/>
      <c r="RN913" s="26"/>
      <c r="RO913" s="26"/>
      <c r="RP913" s="26"/>
      <c r="RQ913" s="26"/>
      <c r="RR913" s="26"/>
      <c r="RS913" s="26"/>
      <c r="RT913" s="26"/>
      <c r="RU913" s="26"/>
      <c r="RV913" s="26"/>
      <c r="RW913" s="26"/>
      <c r="RX913" s="26"/>
      <c r="RY913" s="26"/>
      <c r="RZ913" s="26"/>
      <c r="SA913" s="26"/>
      <c r="SB913" s="26"/>
      <c r="SC913" s="26"/>
      <c r="SD913" s="26"/>
      <c r="SE913" s="26"/>
      <c r="SF913" s="26"/>
      <c r="SG913" s="26"/>
      <c r="SH913" s="26"/>
      <c r="SI913" s="26"/>
      <c r="SJ913" s="26"/>
      <c r="SK913" s="26"/>
      <c r="SL913" s="26"/>
      <c r="SM913" s="26"/>
      <c r="SN913" s="26"/>
      <c r="SO913" s="26"/>
      <c r="SP913" s="26"/>
      <c r="AAV913" s="26"/>
      <c r="AAW913" s="26"/>
      <c r="AAX913" s="26"/>
      <c r="AAY913" s="26"/>
      <c r="AAZ913" s="26"/>
      <c r="ABA913" s="26"/>
      <c r="ABB913" s="26"/>
      <c r="ABC913" s="26"/>
      <c r="ABD913" s="26"/>
      <c r="ABE913" s="26"/>
      <c r="ABF913" s="26"/>
      <c r="ABG913" s="26"/>
      <c r="ABH913" s="26"/>
      <c r="ABI913" s="26"/>
      <c r="ABJ913" s="26"/>
      <c r="ABK913" s="26"/>
      <c r="ABL913" s="26"/>
      <c r="ABM913" s="26"/>
      <c r="ABN913" s="26"/>
      <c r="ABO913" s="26"/>
      <c r="ABP913" s="26"/>
      <c r="ABQ913" s="26"/>
      <c r="ABR913" s="26"/>
      <c r="ABS913" s="26"/>
      <c r="ABT913" s="26"/>
      <c r="ABU913" s="26"/>
      <c r="ABV913" s="26"/>
      <c r="ABW913" s="26"/>
      <c r="ABX913" s="26"/>
      <c r="ABY913" s="26"/>
      <c r="ABZ913" s="26"/>
      <c r="ACA913" s="26"/>
      <c r="ACB913" s="26"/>
      <c r="ACC913" s="26"/>
      <c r="ACD913" s="26"/>
      <c r="ACE913" s="26"/>
      <c r="ACF913" s="26"/>
      <c r="ACG913" s="26"/>
      <c r="ACH913" s="26"/>
      <c r="ACI913" s="26"/>
      <c r="ACJ913" s="26"/>
      <c r="ACK913" s="26"/>
      <c r="ACL913" s="26"/>
      <c r="ACM913" s="26"/>
      <c r="ACN913" s="26"/>
      <c r="ACO913" s="26"/>
      <c r="ACP913" s="26"/>
      <c r="ACQ913" s="26"/>
      <c r="ACR913" s="26"/>
      <c r="ACS913" s="26"/>
      <c r="ACT913" s="26"/>
      <c r="ACU913" s="26"/>
      <c r="ACV913" s="26"/>
      <c r="ACW913" s="26"/>
      <c r="ACX913" s="26"/>
      <c r="ACY913" s="26"/>
      <c r="ACZ913" s="26"/>
      <c r="ADA913" s="26"/>
      <c r="ADB913" s="26"/>
      <c r="ADC913" s="26"/>
      <c r="ADD913" s="26"/>
      <c r="ADE913" s="26"/>
      <c r="ADF913" s="26"/>
      <c r="ADG913" s="26"/>
      <c r="ADH913" s="26"/>
      <c r="ADI913" s="26"/>
      <c r="ADJ913" s="26"/>
      <c r="ADK913" s="26"/>
      <c r="ADL913" s="26"/>
      <c r="ADM913" s="26"/>
      <c r="ADN913" s="26"/>
      <c r="ADO913" s="26"/>
      <c r="ADP913" s="26"/>
      <c r="ADQ913" s="26"/>
      <c r="ADR913" s="26"/>
      <c r="ADS913" s="26"/>
      <c r="ADT913" s="26"/>
      <c r="ADU913" s="26"/>
      <c r="ADV913" s="26"/>
      <c r="ADW913" s="26"/>
      <c r="ADX913" s="26"/>
      <c r="ADY913" s="26"/>
      <c r="ADZ913" s="26"/>
      <c r="AEA913" s="26"/>
      <c r="AEB913" s="26"/>
      <c r="AEC913" s="26"/>
      <c r="AED913" s="26"/>
      <c r="AEE913" s="26"/>
      <c r="AEF913" s="26"/>
      <c r="AEG913" s="26"/>
      <c r="AEH913" s="26"/>
      <c r="AEI913" s="26"/>
      <c r="AEJ913" s="26"/>
      <c r="AEK913" s="26"/>
      <c r="AEL913" s="26"/>
      <c r="AEM913" s="26"/>
      <c r="AEN913" s="26"/>
      <c r="AEO913" s="26"/>
      <c r="AEP913" s="26"/>
      <c r="AEQ913" s="26"/>
      <c r="AER913" s="26"/>
      <c r="AES913" s="26"/>
      <c r="AET913" s="26"/>
      <c r="AEU913" s="26"/>
      <c r="AEV913" s="26"/>
      <c r="AEW913" s="26"/>
      <c r="AEX913" s="26"/>
      <c r="AEY913" s="26"/>
      <c r="AEZ913" s="26"/>
      <c r="AFA913" s="26"/>
      <c r="AFB913" s="26"/>
      <c r="AFC913" s="26"/>
      <c r="AFD913" s="26"/>
      <c r="AFE913" s="26"/>
      <c r="AFF913" s="26"/>
      <c r="AFG913" s="26"/>
      <c r="AFH913" s="26"/>
      <c r="AFI913" s="26"/>
      <c r="AFJ913" s="26"/>
      <c r="AFK913" s="26"/>
      <c r="AFL913" s="26"/>
      <c r="AFM913" s="26"/>
      <c r="AFN913" s="26"/>
      <c r="AFO913" s="26"/>
      <c r="AFP913" s="26"/>
      <c r="AFQ913" s="26"/>
      <c r="AFR913" s="26"/>
      <c r="AFS913" s="26"/>
      <c r="AFT913" s="26"/>
      <c r="AFU913" s="26"/>
      <c r="AFV913" s="26"/>
      <c r="AFW913" s="26"/>
      <c r="AFX913" s="26"/>
      <c r="AFY913" s="26"/>
      <c r="AFZ913" s="26"/>
      <c r="AGA913" s="26"/>
      <c r="AGB913" s="26"/>
      <c r="AGC913" s="26"/>
      <c r="AGD913" s="26"/>
      <c r="AGE913" s="26"/>
      <c r="AGF913" s="26"/>
      <c r="AGG913" s="26"/>
      <c r="AGH913" s="26"/>
      <c r="AGI913" s="26"/>
      <c r="AGJ913" s="26"/>
      <c r="AGK913" s="26"/>
      <c r="AGL913" s="26"/>
      <c r="AGM913" s="26"/>
      <c r="AGN913" s="26"/>
      <c r="AGO913" s="26"/>
    </row>
    <row r="914" spans="371:873" x14ac:dyDescent="0.25">
      <c r="NG914" s="26"/>
      <c r="NH914" s="26"/>
      <c r="NI914" s="26"/>
      <c r="NJ914" s="26"/>
      <c r="NK914" s="26"/>
      <c r="NL914" s="26"/>
      <c r="NM914" s="26"/>
      <c r="NN914" s="26"/>
      <c r="NO914" s="26"/>
      <c r="NP914" s="26"/>
      <c r="NQ914" s="26"/>
      <c r="NR914" s="26"/>
      <c r="NS914" s="26"/>
      <c r="NT914" s="26"/>
      <c r="NU914" s="26"/>
      <c r="NV914" s="26"/>
      <c r="NW914" s="26"/>
      <c r="NX914" s="26"/>
      <c r="NY914" s="26"/>
      <c r="NZ914" s="26"/>
      <c r="OA914" s="26"/>
      <c r="OB914" s="26"/>
      <c r="OC914" s="26"/>
      <c r="OD914" s="26"/>
      <c r="OE914" s="26"/>
      <c r="OF914" s="26"/>
      <c r="OG914" s="26"/>
      <c r="OH914" s="26"/>
      <c r="OI914" s="26"/>
      <c r="OJ914" s="26"/>
      <c r="OK914" s="26"/>
      <c r="OL914" s="26"/>
      <c r="OM914" s="26"/>
      <c r="ON914" s="26"/>
      <c r="OO914" s="26"/>
      <c r="OP914" s="26"/>
      <c r="OQ914" s="26"/>
      <c r="OR914" s="26"/>
      <c r="OS914" s="26"/>
      <c r="OT914" s="26"/>
      <c r="OU914" s="26"/>
      <c r="OV914" s="26"/>
      <c r="OW914" s="26"/>
      <c r="OX914" s="26"/>
      <c r="OY914" s="26"/>
      <c r="OZ914" s="26"/>
      <c r="PA914" s="26"/>
      <c r="PB914" s="26"/>
      <c r="PC914" s="26"/>
      <c r="PD914" s="26"/>
      <c r="PE914" s="26"/>
      <c r="PF914" s="26"/>
      <c r="PG914" s="26"/>
      <c r="PH914" s="26"/>
      <c r="PI914" s="26"/>
      <c r="PJ914" s="26"/>
      <c r="PK914" s="26"/>
      <c r="PL914" s="26"/>
      <c r="PM914" s="26"/>
      <c r="PN914" s="26"/>
      <c r="PO914" s="26"/>
      <c r="PP914" s="26"/>
      <c r="PQ914" s="26"/>
      <c r="PR914" s="26"/>
      <c r="PS914" s="26"/>
      <c r="PT914" s="26"/>
      <c r="PU914" s="26"/>
      <c r="PV914" s="26"/>
      <c r="PW914" s="26"/>
      <c r="PX914" s="26"/>
      <c r="PY914" s="26"/>
      <c r="PZ914" s="26"/>
      <c r="QA914" s="26"/>
      <c r="QB914" s="26"/>
      <c r="QC914" s="26"/>
      <c r="QD914" s="26"/>
      <c r="QE914" s="26"/>
      <c r="QF914" s="26"/>
      <c r="QG914" s="26"/>
      <c r="QH914" s="26"/>
      <c r="QI914" s="26"/>
      <c r="QJ914" s="26"/>
      <c r="QK914" s="26"/>
      <c r="QL914" s="26"/>
      <c r="QM914" s="26"/>
      <c r="QN914" s="26"/>
      <c r="QO914" s="26"/>
      <c r="QP914" s="26"/>
      <c r="QQ914" s="26"/>
      <c r="QR914" s="26"/>
      <c r="QS914" s="26"/>
      <c r="QT914" s="26"/>
      <c r="QU914" s="26"/>
      <c r="QV914" s="26"/>
      <c r="QW914" s="26"/>
      <c r="QX914" s="26"/>
      <c r="QY914" s="26"/>
      <c r="QZ914" s="26"/>
      <c r="RA914" s="26"/>
      <c r="RB914" s="26"/>
      <c r="RC914" s="26"/>
      <c r="RD914" s="26"/>
      <c r="RE914" s="26"/>
      <c r="RF914" s="26"/>
      <c r="RG914" s="26"/>
      <c r="RH914" s="26"/>
      <c r="RI914" s="26"/>
      <c r="RJ914" s="26"/>
      <c r="RK914" s="26"/>
      <c r="RL914" s="26"/>
      <c r="RM914" s="26"/>
      <c r="RN914" s="26"/>
      <c r="RO914" s="26"/>
      <c r="RP914" s="26"/>
      <c r="RQ914" s="26"/>
      <c r="RR914" s="26"/>
      <c r="RS914" s="26"/>
      <c r="RT914" s="26"/>
      <c r="RU914" s="26"/>
      <c r="RV914" s="26"/>
      <c r="RW914" s="26"/>
      <c r="RX914" s="26"/>
      <c r="RY914" s="26"/>
      <c r="RZ914" s="26"/>
      <c r="SA914" s="26"/>
      <c r="SB914" s="26"/>
      <c r="SC914" s="26"/>
      <c r="SD914" s="26"/>
      <c r="SE914" s="26"/>
      <c r="SF914" s="26"/>
      <c r="SG914" s="26"/>
      <c r="SH914" s="26"/>
      <c r="SI914" s="26"/>
      <c r="SJ914" s="26"/>
      <c r="SK914" s="26"/>
      <c r="SL914" s="26"/>
      <c r="SM914" s="26"/>
      <c r="SN914" s="26"/>
      <c r="SO914" s="26"/>
      <c r="SP914" s="26"/>
      <c r="AAV914" s="26"/>
      <c r="AAW914" s="26"/>
      <c r="AAX914" s="26"/>
      <c r="AAY914" s="26"/>
      <c r="AAZ914" s="26"/>
      <c r="ABA914" s="26"/>
      <c r="ABB914" s="26"/>
      <c r="ABC914" s="26"/>
      <c r="ABD914" s="26"/>
      <c r="ABE914" s="26"/>
      <c r="ABF914" s="26"/>
      <c r="ABG914" s="26"/>
      <c r="ABH914" s="26"/>
      <c r="ABI914" s="26"/>
      <c r="ABJ914" s="26"/>
      <c r="ABK914" s="26"/>
      <c r="ABL914" s="26"/>
      <c r="ABM914" s="26"/>
      <c r="ABN914" s="26"/>
      <c r="ABO914" s="26"/>
      <c r="ABP914" s="26"/>
      <c r="ABQ914" s="26"/>
      <c r="ABR914" s="26"/>
      <c r="ABS914" s="26"/>
      <c r="ABT914" s="26"/>
      <c r="ABU914" s="26"/>
      <c r="ABV914" s="26"/>
      <c r="ABW914" s="26"/>
      <c r="ABX914" s="26"/>
      <c r="ABY914" s="26"/>
      <c r="ABZ914" s="26"/>
      <c r="ACA914" s="26"/>
      <c r="ACB914" s="26"/>
      <c r="ACC914" s="26"/>
      <c r="ACD914" s="26"/>
      <c r="ACE914" s="26"/>
      <c r="ACF914" s="26"/>
      <c r="ACG914" s="26"/>
      <c r="ACH914" s="26"/>
      <c r="ACI914" s="26"/>
      <c r="ACJ914" s="26"/>
      <c r="ACK914" s="26"/>
      <c r="ACL914" s="26"/>
      <c r="ACM914" s="26"/>
      <c r="ACN914" s="26"/>
      <c r="ACO914" s="26"/>
      <c r="ACP914" s="26"/>
      <c r="ACQ914" s="26"/>
      <c r="ACR914" s="26"/>
      <c r="ACS914" s="26"/>
      <c r="ACT914" s="26"/>
      <c r="ACU914" s="26"/>
      <c r="ACV914" s="26"/>
      <c r="ACW914" s="26"/>
      <c r="ACX914" s="26"/>
      <c r="ACY914" s="26"/>
      <c r="ACZ914" s="26"/>
      <c r="ADA914" s="26"/>
      <c r="ADB914" s="26"/>
      <c r="ADC914" s="26"/>
      <c r="ADD914" s="26"/>
      <c r="ADE914" s="26"/>
      <c r="ADF914" s="26"/>
      <c r="ADG914" s="26"/>
      <c r="ADH914" s="26"/>
      <c r="ADI914" s="26"/>
      <c r="ADJ914" s="26"/>
      <c r="ADK914" s="26"/>
      <c r="ADL914" s="26"/>
      <c r="ADM914" s="26"/>
      <c r="ADN914" s="26"/>
      <c r="ADO914" s="26"/>
      <c r="ADP914" s="26"/>
      <c r="ADQ914" s="26"/>
      <c r="ADR914" s="26"/>
      <c r="ADS914" s="26"/>
      <c r="ADT914" s="26"/>
      <c r="ADU914" s="26"/>
      <c r="ADV914" s="26"/>
      <c r="ADW914" s="26"/>
      <c r="ADX914" s="26"/>
      <c r="ADY914" s="26"/>
      <c r="ADZ914" s="26"/>
      <c r="AEA914" s="26"/>
      <c r="AEB914" s="26"/>
      <c r="AEC914" s="26"/>
      <c r="AED914" s="26"/>
      <c r="AEE914" s="26"/>
      <c r="AEF914" s="26"/>
      <c r="AEG914" s="26"/>
      <c r="AEH914" s="26"/>
      <c r="AEI914" s="26"/>
      <c r="AEJ914" s="26"/>
      <c r="AEK914" s="26"/>
      <c r="AEL914" s="26"/>
      <c r="AEM914" s="26"/>
      <c r="AEN914" s="26"/>
      <c r="AEO914" s="26"/>
      <c r="AEP914" s="26"/>
      <c r="AEQ914" s="26"/>
      <c r="AER914" s="26"/>
      <c r="AES914" s="26"/>
      <c r="AET914" s="26"/>
      <c r="AEU914" s="26"/>
      <c r="AEV914" s="26"/>
      <c r="AEW914" s="26"/>
      <c r="AEX914" s="26"/>
      <c r="AEY914" s="26"/>
      <c r="AEZ914" s="26"/>
      <c r="AFA914" s="26"/>
      <c r="AFB914" s="26"/>
      <c r="AFC914" s="26"/>
      <c r="AFD914" s="26"/>
      <c r="AFE914" s="26"/>
      <c r="AFF914" s="26"/>
      <c r="AFG914" s="26"/>
      <c r="AFH914" s="26"/>
      <c r="AFI914" s="26"/>
      <c r="AFJ914" s="26"/>
      <c r="AFK914" s="26"/>
      <c r="AFL914" s="26"/>
      <c r="AFM914" s="26"/>
      <c r="AFN914" s="26"/>
      <c r="AFO914" s="26"/>
      <c r="AFP914" s="26"/>
      <c r="AFQ914" s="26"/>
      <c r="AFR914" s="26"/>
      <c r="AFS914" s="26"/>
      <c r="AFT914" s="26"/>
      <c r="AFU914" s="26"/>
      <c r="AFV914" s="26"/>
      <c r="AFW914" s="26"/>
      <c r="AFX914" s="26"/>
      <c r="AFY914" s="26"/>
      <c r="AFZ914" s="26"/>
      <c r="AGA914" s="26"/>
      <c r="AGB914" s="26"/>
      <c r="AGC914" s="26"/>
      <c r="AGD914" s="26"/>
      <c r="AGE914" s="26"/>
      <c r="AGF914" s="26"/>
      <c r="AGG914" s="26"/>
      <c r="AGH914" s="26"/>
      <c r="AGI914" s="26"/>
      <c r="AGJ914" s="26"/>
      <c r="AGK914" s="26"/>
      <c r="AGL914" s="26"/>
      <c r="AGM914" s="26"/>
      <c r="AGN914" s="26"/>
      <c r="AGO914" s="26"/>
    </row>
    <row r="915" spans="371:873" x14ac:dyDescent="0.25">
      <c r="NG915" s="26"/>
      <c r="NH915" s="26"/>
      <c r="NI915" s="26"/>
      <c r="NJ915" s="26"/>
      <c r="NK915" s="26"/>
      <c r="NL915" s="26"/>
      <c r="NM915" s="26"/>
      <c r="NN915" s="26"/>
      <c r="NO915" s="26"/>
      <c r="NP915" s="26"/>
      <c r="NQ915" s="26"/>
      <c r="NR915" s="26"/>
      <c r="NS915" s="26"/>
      <c r="NT915" s="26"/>
      <c r="NU915" s="26"/>
      <c r="NV915" s="26"/>
      <c r="NW915" s="26"/>
      <c r="NX915" s="26"/>
      <c r="NY915" s="26"/>
      <c r="NZ915" s="26"/>
      <c r="OA915" s="26"/>
      <c r="OB915" s="26"/>
      <c r="OC915" s="26"/>
      <c r="OD915" s="26"/>
      <c r="OE915" s="26"/>
      <c r="OF915" s="26"/>
      <c r="OG915" s="26"/>
      <c r="OH915" s="26"/>
      <c r="OI915" s="26"/>
      <c r="OJ915" s="26"/>
      <c r="OK915" s="26"/>
      <c r="OL915" s="26"/>
      <c r="OM915" s="26"/>
      <c r="ON915" s="26"/>
      <c r="OO915" s="26"/>
      <c r="OP915" s="26"/>
      <c r="OQ915" s="26"/>
      <c r="OR915" s="26"/>
      <c r="OS915" s="26"/>
      <c r="OT915" s="26"/>
      <c r="OU915" s="26"/>
      <c r="OV915" s="26"/>
      <c r="OW915" s="26"/>
      <c r="OX915" s="26"/>
      <c r="OY915" s="26"/>
      <c r="OZ915" s="26"/>
      <c r="PA915" s="26"/>
      <c r="PB915" s="26"/>
      <c r="PC915" s="26"/>
      <c r="PD915" s="26"/>
      <c r="PE915" s="26"/>
      <c r="PF915" s="26"/>
      <c r="PG915" s="26"/>
      <c r="PH915" s="26"/>
      <c r="PI915" s="26"/>
      <c r="PJ915" s="26"/>
      <c r="PK915" s="26"/>
      <c r="PL915" s="26"/>
      <c r="PM915" s="26"/>
      <c r="PN915" s="26"/>
      <c r="PO915" s="26"/>
      <c r="PP915" s="26"/>
      <c r="PQ915" s="26"/>
      <c r="PR915" s="26"/>
      <c r="PS915" s="26"/>
      <c r="PT915" s="26"/>
      <c r="PU915" s="26"/>
      <c r="PV915" s="26"/>
      <c r="PW915" s="26"/>
      <c r="PX915" s="26"/>
      <c r="PY915" s="26"/>
      <c r="PZ915" s="26"/>
      <c r="QA915" s="26"/>
      <c r="QB915" s="26"/>
      <c r="QC915" s="26"/>
      <c r="QD915" s="26"/>
      <c r="QE915" s="26"/>
      <c r="QF915" s="26"/>
      <c r="QG915" s="26"/>
      <c r="QH915" s="26"/>
      <c r="QI915" s="26"/>
      <c r="QJ915" s="26"/>
      <c r="QK915" s="26"/>
      <c r="QL915" s="26"/>
      <c r="QM915" s="26"/>
      <c r="QN915" s="26"/>
      <c r="QO915" s="26"/>
      <c r="QP915" s="26"/>
      <c r="QQ915" s="26"/>
      <c r="QR915" s="26"/>
      <c r="QS915" s="26"/>
      <c r="QT915" s="26"/>
      <c r="QU915" s="26"/>
      <c r="QV915" s="26"/>
      <c r="QW915" s="26"/>
      <c r="QX915" s="26"/>
      <c r="QY915" s="26"/>
      <c r="QZ915" s="26"/>
      <c r="RA915" s="26"/>
      <c r="RB915" s="26"/>
      <c r="RC915" s="26"/>
      <c r="RD915" s="26"/>
      <c r="RE915" s="26"/>
      <c r="RF915" s="26"/>
      <c r="RG915" s="26"/>
      <c r="RH915" s="26"/>
      <c r="RI915" s="26"/>
      <c r="RJ915" s="26"/>
      <c r="RK915" s="26"/>
      <c r="RL915" s="26"/>
      <c r="RM915" s="26"/>
      <c r="RN915" s="26"/>
      <c r="RO915" s="26"/>
      <c r="RP915" s="26"/>
      <c r="RQ915" s="26"/>
      <c r="RR915" s="26"/>
      <c r="RS915" s="26"/>
      <c r="RT915" s="26"/>
      <c r="RU915" s="26"/>
      <c r="RV915" s="26"/>
      <c r="RW915" s="26"/>
      <c r="RX915" s="26"/>
      <c r="RY915" s="26"/>
      <c r="RZ915" s="26"/>
      <c r="SA915" s="26"/>
      <c r="SB915" s="26"/>
      <c r="SC915" s="26"/>
      <c r="SD915" s="26"/>
      <c r="SE915" s="26"/>
      <c r="SF915" s="26"/>
      <c r="SG915" s="26"/>
      <c r="SH915" s="26"/>
      <c r="SI915" s="26"/>
      <c r="SJ915" s="26"/>
      <c r="SK915" s="26"/>
      <c r="SL915" s="26"/>
      <c r="SM915" s="26"/>
      <c r="SN915" s="26"/>
      <c r="SO915" s="26"/>
      <c r="SP915" s="26"/>
      <c r="AAV915" s="26"/>
      <c r="AAW915" s="26"/>
      <c r="AAX915" s="26"/>
      <c r="AAY915" s="26"/>
      <c r="AAZ915" s="26"/>
      <c r="ABA915" s="26"/>
      <c r="ABB915" s="26"/>
      <c r="ABC915" s="26"/>
      <c r="ABD915" s="26"/>
      <c r="ABE915" s="26"/>
      <c r="ABF915" s="26"/>
      <c r="ABG915" s="26"/>
      <c r="ABH915" s="26"/>
      <c r="ABI915" s="26"/>
      <c r="ABJ915" s="26"/>
      <c r="ABK915" s="26"/>
      <c r="ABL915" s="26"/>
      <c r="ABM915" s="26"/>
      <c r="ABN915" s="26"/>
      <c r="ABO915" s="26"/>
      <c r="ABP915" s="26"/>
      <c r="ABQ915" s="26"/>
      <c r="ABR915" s="26"/>
      <c r="ABS915" s="26"/>
      <c r="ABT915" s="26"/>
      <c r="ABU915" s="26"/>
      <c r="ABV915" s="26"/>
      <c r="ABW915" s="26"/>
      <c r="ABX915" s="26"/>
      <c r="ABY915" s="26"/>
      <c r="ABZ915" s="26"/>
      <c r="ACA915" s="26"/>
      <c r="ACB915" s="26"/>
      <c r="ACC915" s="26"/>
      <c r="ACD915" s="26"/>
      <c r="ACE915" s="26"/>
      <c r="ACF915" s="26"/>
      <c r="ACG915" s="26"/>
      <c r="ACH915" s="26"/>
      <c r="ACI915" s="26"/>
      <c r="ACJ915" s="26"/>
      <c r="ACK915" s="26"/>
      <c r="ACL915" s="26"/>
      <c r="ACM915" s="26"/>
      <c r="ACN915" s="26"/>
      <c r="ACO915" s="26"/>
      <c r="ACP915" s="26"/>
      <c r="ACQ915" s="26"/>
      <c r="ACR915" s="26"/>
      <c r="ACS915" s="26"/>
      <c r="ACT915" s="26"/>
      <c r="ACU915" s="26"/>
      <c r="ACV915" s="26"/>
      <c r="ACW915" s="26"/>
      <c r="ACX915" s="26"/>
      <c r="ACY915" s="26"/>
      <c r="ACZ915" s="26"/>
      <c r="ADA915" s="26"/>
      <c r="ADB915" s="26"/>
      <c r="ADC915" s="26"/>
      <c r="ADD915" s="26"/>
      <c r="ADE915" s="26"/>
      <c r="ADF915" s="26"/>
      <c r="ADG915" s="26"/>
      <c r="ADH915" s="26"/>
      <c r="ADI915" s="26"/>
      <c r="ADJ915" s="26"/>
      <c r="ADK915" s="26"/>
      <c r="ADL915" s="26"/>
      <c r="ADM915" s="26"/>
      <c r="ADN915" s="26"/>
      <c r="ADO915" s="26"/>
      <c r="ADP915" s="26"/>
      <c r="ADQ915" s="26"/>
      <c r="ADR915" s="26"/>
      <c r="ADS915" s="26"/>
      <c r="ADT915" s="26"/>
      <c r="ADU915" s="26"/>
      <c r="ADV915" s="26"/>
      <c r="ADW915" s="26"/>
      <c r="ADX915" s="26"/>
      <c r="ADY915" s="26"/>
      <c r="ADZ915" s="26"/>
      <c r="AEA915" s="26"/>
      <c r="AEB915" s="26"/>
      <c r="AEC915" s="26"/>
      <c r="AED915" s="26"/>
      <c r="AEE915" s="26"/>
      <c r="AEF915" s="26"/>
      <c r="AEG915" s="26"/>
      <c r="AEH915" s="26"/>
      <c r="AEI915" s="26"/>
      <c r="AEJ915" s="26"/>
      <c r="AEK915" s="26"/>
      <c r="AEL915" s="26"/>
      <c r="AEM915" s="26"/>
      <c r="AEN915" s="26"/>
      <c r="AEO915" s="26"/>
      <c r="AEP915" s="26"/>
      <c r="AEQ915" s="26"/>
      <c r="AER915" s="26"/>
      <c r="AES915" s="26"/>
      <c r="AET915" s="26"/>
      <c r="AEU915" s="26"/>
      <c r="AEV915" s="26"/>
      <c r="AEW915" s="26"/>
      <c r="AEX915" s="26"/>
      <c r="AEY915" s="26"/>
      <c r="AEZ915" s="26"/>
      <c r="AFA915" s="26"/>
      <c r="AFB915" s="26"/>
      <c r="AFC915" s="26"/>
      <c r="AFD915" s="26"/>
      <c r="AFE915" s="26"/>
      <c r="AFF915" s="26"/>
      <c r="AFG915" s="26"/>
      <c r="AFH915" s="26"/>
      <c r="AFI915" s="26"/>
      <c r="AFJ915" s="26"/>
      <c r="AFK915" s="26"/>
      <c r="AFL915" s="26"/>
      <c r="AFM915" s="26"/>
      <c r="AFN915" s="26"/>
      <c r="AFO915" s="26"/>
      <c r="AFP915" s="26"/>
      <c r="AFQ915" s="26"/>
      <c r="AFR915" s="26"/>
      <c r="AFS915" s="26"/>
      <c r="AFT915" s="26"/>
      <c r="AFU915" s="26"/>
      <c r="AFV915" s="26"/>
      <c r="AFW915" s="26"/>
      <c r="AFX915" s="26"/>
      <c r="AFY915" s="26"/>
      <c r="AFZ915" s="26"/>
      <c r="AGA915" s="26"/>
      <c r="AGB915" s="26"/>
      <c r="AGC915" s="26"/>
      <c r="AGD915" s="26"/>
      <c r="AGE915" s="26"/>
      <c r="AGF915" s="26"/>
      <c r="AGG915" s="26"/>
      <c r="AGH915" s="26"/>
      <c r="AGI915" s="26"/>
      <c r="AGJ915" s="26"/>
      <c r="AGK915" s="26"/>
      <c r="AGL915" s="26"/>
      <c r="AGM915" s="26"/>
      <c r="AGN915" s="26"/>
      <c r="AGO915" s="26"/>
    </row>
    <row r="916" spans="371:873" x14ac:dyDescent="0.25">
      <c r="NG916" s="26"/>
      <c r="NH916" s="26"/>
      <c r="NI916" s="26"/>
      <c r="NJ916" s="26"/>
      <c r="NK916" s="26"/>
      <c r="NL916" s="26"/>
      <c r="NM916" s="26"/>
      <c r="NN916" s="26"/>
      <c r="NO916" s="26"/>
      <c r="NP916" s="26"/>
      <c r="NQ916" s="26"/>
      <c r="NR916" s="26"/>
      <c r="NS916" s="26"/>
      <c r="NT916" s="26"/>
      <c r="NU916" s="26"/>
      <c r="NV916" s="26"/>
      <c r="NW916" s="26"/>
      <c r="NX916" s="26"/>
      <c r="NY916" s="26"/>
      <c r="NZ916" s="26"/>
      <c r="OA916" s="26"/>
      <c r="OB916" s="26"/>
      <c r="OC916" s="26"/>
      <c r="OD916" s="26"/>
      <c r="OE916" s="26"/>
      <c r="OF916" s="26"/>
      <c r="OG916" s="26"/>
      <c r="OH916" s="26"/>
      <c r="OI916" s="26"/>
      <c r="OJ916" s="26"/>
      <c r="OK916" s="26"/>
      <c r="OL916" s="26"/>
      <c r="OM916" s="26"/>
      <c r="ON916" s="26"/>
      <c r="OO916" s="26"/>
      <c r="OP916" s="26"/>
      <c r="OQ916" s="26"/>
      <c r="OR916" s="26"/>
      <c r="OS916" s="26"/>
      <c r="OT916" s="26"/>
      <c r="OU916" s="26"/>
      <c r="OV916" s="26"/>
      <c r="OW916" s="26"/>
      <c r="OX916" s="26"/>
      <c r="OY916" s="26"/>
      <c r="OZ916" s="26"/>
      <c r="PA916" s="26"/>
      <c r="PB916" s="26"/>
      <c r="PC916" s="26"/>
      <c r="PD916" s="26"/>
      <c r="PE916" s="26"/>
      <c r="PF916" s="26"/>
      <c r="PG916" s="26"/>
      <c r="PH916" s="26"/>
      <c r="PI916" s="26"/>
      <c r="PJ916" s="26"/>
      <c r="PK916" s="26"/>
      <c r="PL916" s="26"/>
      <c r="PM916" s="26"/>
      <c r="PN916" s="26"/>
      <c r="PO916" s="26"/>
      <c r="PP916" s="26"/>
      <c r="PQ916" s="26"/>
      <c r="PR916" s="26"/>
      <c r="PS916" s="26"/>
      <c r="PT916" s="26"/>
      <c r="PU916" s="26"/>
      <c r="PV916" s="26"/>
      <c r="PW916" s="26"/>
      <c r="PX916" s="26"/>
      <c r="PY916" s="26"/>
      <c r="PZ916" s="26"/>
      <c r="QA916" s="26"/>
      <c r="QB916" s="26"/>
      <c r="QC916" s="26"/>
      <c r="QD916" s="26"/>
      <c r="QE916" s="26"/>
      <c r="QF916" s="26"/>
      <c r="QG916" s="26"/>
      <c r="QH916" s="26"/>
      <c r="QI916" s="26"/>
      <c r="QJ916" s="26"/>
      <c r="QK916" s="26"/>
      <c r="QL916" s="26"/>
      <c r="QM916" s="26"/>
      <c r="QN916" s="26"/>
      <c r="QO916" s="26"/>
      <c r="QP916" s="26"/>
      <c r="QQ916" s="26"/>
      <c r="QR916" s="26"/>
      <c r="QS916" s="26"/>
      <c r="QT916" s="26"/>
      <c r="QU916" s="26"/>
      <c r="QV916" s="26"/>
      <c r="QW916" s="26"/>
      <c r="QX916" s="26"/>
      <c r="QY916" s="26"/>
      <c r="QZ916" s="26"/>
      <c r="RA916" s="26"/>
      <c r="RB916" s="26"/>
      <c r="RC916" s="26"/>
      <c r="RD916" s="26"/>
      <c r="RE916" s="26"/>
      <c r="RF916" s="26"/>
      <c r="RG916" s="26"/>
      <c r="RH916" s="26"/>
      <c r="RI916" s="26"/>
      <c r="RJ916" s="26"/>
      <c r="RK916" s="26"/>
      <c r="RL916" s="26"/>
      <c r="RM916" s="26"/>
      <c r="RN916" s="26"/>
      <c r="RO916" s="26"/>
      <c r="RP916" s="26"/>
      <c r="RQ916" s="26"/>
      <c r="RR916" s="26"/>
      <c r="RS916" s="26"/>
      <c r="RT916" s="26"/>
      <c r="RU916" s="26"/>
      <c r="RV916" s="26"/>
      <c r="RW916" s="26"/>
      <c r="RX916" s="26"/>
      <c r="RY916" s="26"/>
      <c r="RZ916" s="26"/>
      <c r="SA916" s="26"/>
      <c r="SB916" s="26"/>
      <c r="SC916" s="26"/>
      <c r="SD916" s="26"/>
      <c r="SE916" s="26"/>
      <c r="SF916" s="26"/>
      <c r="SG916" s="26"/>
      <c r="SH916" s="26"/>
      <c r="SI916" s="26"/>
      <c r="SJ916" s="26"/>
      <c r="SK916" s="26"/>
      <c r="SL916" s="26"/>
      <c r="SM916" s="26"/>
      <c r="SN916" s="26"/>
      <c r="SO916" s="26"/>
      <c r="SP916" s="26"/>
      <c r="AAV916" s="26"/>
      <c r="AAW916" s="26"/>
      <c r="AAX916" s="26"/>
      <c r="AAY916" s="26"/>
      <c r="AAZ916" s="26"/>
      <c r="ABA916" s="26"/>
      <c r="ABB916" s="26"/>
      <c r="ABC916" s="26"/>
      <c r="ABD916" s="26"/>
      <c r="ABE916" s="26"/>
      <c r="ABF916" s="26"/>
      <c r="ABG916" s="26"/>
      <c r="ABH916" s="26"/>
      <c r="ABI916" s="26"/>
      <c r="ABJ916" s="26"/>
      <c r="ABK916" s="26"/>
      <c r="ABL916" s="26"/>
      <c r="ABM916" s="26"/>
      <c r="ABN916" s="26"/>
      <c r="ABO916" s="26"/>
      <c r="ABP916" s="26"/>
      <c r="ABQ916" s="26"/>
      <c r="ABR916" s="26"/>
      <c r="ABS916" s="26"/>
      <c r="ABT916" s="26"/>
      <c r="ABU916" s="26"/>
      <c r="ABV916" s="26"/>
      <c r="ABW916" s="26"/>
      <c r="ABX916" s="26"/>
      <c r="ABY916" s="26"/>
      <c r="ABZ916" s="26"/>
      <c r="ACA916" s="26"/>
      <c r="ACB916" s="26"/>
      <c r="ACC916" s="26"/>
      <c r="ACD916" s="26"/>
      <c r="ACE916" s="26"/>
      <c r="ACF916" s="26"/>
      <c r="ACG916" s="26"/>
      <c r="ACH916" s="26"/>
      <c r="ACI916" s="26"/>
      <c r="ACJ916" s="26"/>
      <c r="ACK916" s="26"/>
      <c r="ACL916" s="26"/>
      <c r="ACM916" s="26"/>
      <c r="ACN916" s="26"/>
      <c r="ACO916" s="26"/>
      <c r="ACP916" s="26"/>
      <c r="ACQ916" s="26"/>
      <c r="ACR916" s="26"/>
      <c r="ACS916" s="26"/>
      <c r="ACT916" s="26"/>
      <c r="ACU916" s="26"/>
      <c r="ACV916" s="26"/>
      <c r="ACW916" s="26"/>
      <c r="ACX916" s="26"/>
      <c r="ACY916" s="26"/>
      <c r="ACZ916" s="26"/>
      <c r="ADA916" s="26"/>
      <c r="ADB916" s="26"/>
      <c r="ADC916" s="26"/>
      <c r="ADD916" s="26"/>
      <c r="ADE916" s="26"/>
      <c r="ADF916" s="26"/>
      <c r="ADG916" s="26"/>
      <c r="ADH916" s="26"/>
      <c r="ADI916" s="26"/>
      <c r="ADJ916" s="26"/>
      <c r="ADK916" s="26"/>
      <c r="ADL916" s="26"/>
      <c r="ADM916" s="26"/>
      <c r="ADN916" s="26"/>
      <c r="ADO916" s="26"/>
      <c r="ADP916" s="26"/>
      <c r="ADQ916" s="26"/>
      <c r="ADR916" s="26"/>
      <c r="ADS916" s="26"/>
      <c r="ADT916" s="26"/>
      <c r="ADU916" s="26"/>
      <c r="ADV916" s="26"/>
      <c r="ADW916" s="26"/>
      <c r="ADX916" s="26"/>
      <c r="ADY916" s="26"/>
      <c r="ADZ916" s="26"/>
      <c r="AEA916" s="26"/>
      <c r="AEB916" s="26"/>
      <c r="AEC916" s="26"/>
      <c r="AED916" s="26"/>
      <c r="AEE916" s="26"/>
      <c r="AEF916" s="26"/>
      <c r="AEG916" s="26"/>
      <c r="AEH916" s="26"/>
      <c r="AEI916" s="26"/>
      <c r="AEJ916" s="26"/>
      <c r="AEK916" s="26"/>
      <c r="AEL916" s="26"/>
      <c r="AEM916" s="26"/>
      <c r="AEN916" s="26"/>
      <c r="AEO916" s="26"/>
      <c r="AEP916" s="26"/>
      <c r="AEQ916" s="26"/>
      <c r="AER916" s="26"/>
      <c r="AES916" s="26"/>
      <c r="AET916" s="26"/>
      <c r="AEU916" s="26"/>
      <c r="AEV916" s="26"/>
      <c r="AEW916" s="26"/>
      <c r="AEX916" s="26"/>
      <c r="AEY916" s="26"/>
      <c r="AEZ916" s="26"/>
      <c r="AFA916" s="26"/>
      <c r="AFB916" s="26"/>
      <c r="AFC916" s="26"/>
      <c r="AFD916" s="26"/>
      <c r="AFE916" s="26"/>
      <c r="AFF916" s="26"/>
      <c r="AFG916" s="26"/>
      <c r="AFH916" s="26"/>
      <c r="AFI916" s="26"/>
      <c r="AFJ916" s="26"/>
      <c r="AFK916" s="26"/>
      <c r="AFL916" s="26"/>
      <c r="AFM916" s="26"/>
      <c r="AFN916" s="26"/>
      <c r="AFO916" s="26"/>
      <c r="AFP916" s="26"/>
      <c r="AFQ916" s="26"/>
      <c r="AFR916" s="26"/>
      <c r="AFS916" s="26"/>
      <c r="AFT916" s="26"/>
      <c r="AFU916" s="26"/>
      <c r="AFV916" s="26"/>
      <c r="AFW916" s="26"/>
      <c r="AFX916" s="26"/>
      <c r="AFY916" s="26"/>
      <c r="AFZ916" s="26"/>
      <c r="AGA916" s="26"/>
      <c r="AGB916" s="26"/>
      <c r="AGC916" s="26"/>
      <c r="AGD916" s="26"/>
      <c r="AGE916" s="26"/>
      <c r="AGF916" s="26"/>
      <c r="AGG916" s="26"/>
      <c r="AGH916" s="26"/>
      <c r="AGI916" s="26"/>
      <c r="AGJ916" s="26"/>
      <c r="AGK916" s="26"/>
      <c r="AGL916" s="26"/>
      <c r="AGM916" s="26"/>
      <c r="AGN916" s="26"/>
      <c r="AGO916" s="26"/>
    </row>
    <row r="917" spans="371:873" x14ac:dyDescent="0.25">
      <c r="NG917" s="26"/>
      <c r="NH917" s="26"/>
      <c r="NI917" s="26"/>
      <c r="NJ917" s="26"/>
      <c r="NK917" s="26"/>
      <c r="NL917" s="26"/>
      <c r="NM917" s="26"/>
      <c r="NN917" s="26"/>
      <c r="NO917" s="26"/>
      <c r="NP917" s="26"/>
      <c r="NQ917" s="26"/>
      <c r="NR917" s="26"/>
      <c r="NS917" s="26"/>
      <c r="NT917" s="26"/>
      <c r="NU917" s="26"/>
      <c r="NV917" s="26"/>
      <c r="NW917" s="26"/>
      <c r="NX917" s="26"/>
      <c r="NY917" s="26"/>
      <c r="NZ917" s="26"/>
      <c r="OA917" s="26"/>
      <c r="OB917" s="26"/>
      <c r="OC917" s="26"/>
      <c r="OD917" s="26"/>
      <c r="OE917" s="26"/>
      <c r="OF917" s="26"/>
      <c r="OG917" s="26"/>
      <c r="OH917" s="26"/>
      <c r="OI917" s="26"/>
      <c r="OJ917" s="26"/>
      <c r="OK917" s="26"/>
      <c r="OL917" s="26"/>
      <c r="OM917" s="26"/>
      <c r="ON917" s="26"/>
      <c r="OO917" s="26"/>
      <c r="OP917" s="26"/>
      <c r="OQ917" s="26"/>
      <c r="OR917" s="26"/>
      <c r="OS917" s="26"/>
      <c r="OT917" s="26"/>
      <c r="OU917" s="26"/>
      <c r="OV917" s="26"/>
      <c r="OW917" s="26"/>
      <c r="OX917" s="26"/>
      <c r="OY917" s="26"/>
      <c r="OZ917" s="26"/>
      <c r="PA917" s="26"/>
      <c r="PB917" s="26"/>
      <c r="PC917" s="26"/>
      <c r="PD917" s="26"/>
      <c r="PE917" s="26"/>
      <c r="PF917" s="26"/>
      <c r="PG917" s="26"/>
      <c r="PH917" s="26"/>
      <c r="PI917" s="26"/>
      <c r="PJ917" s="26"/>
      <c r="PK917" s="26"/>
      <c r="PL917" s="26"/>
      <c r="PM917" s="26"/>
      <c r="PN917" s="26"/>
      <c r="PO917" s="26"/>
      <c r="PP917" s="26"/>
      <c r="PQ917" s="26"/>
      <c r="PR917" s="26"/>
      <c r="PS917" s="26"/>
      <c r="PT917" s="26"/>
      <c r="PU917" s="26"/>
      <c r="PV917" s="26"/>
      <c r="PW917" s="26"/>
      <c r="PX917" s="26"/>
      <c r="PY917" s="26"/>
      <c r="PZ917" s="26"/>
      <c r="QA917" s="26"/>
      <c r="QB917" s="26"/>
      <c r="QC917" s="26"/>
      <c r="QD917" s="26"/>
      <c r="QE917" s="26"/>
      <c r="QF917" s="26"/>
      <c r="QG917" s="26"/>
      <c r="QH917" s="26"/>
      <c r="QI917" s="26"/>
      <c r="QJ917" s="26"/>
      <c r="QK917" s="26"/>
      <c r="QL917" s="26"/>
      <c r="QM917" s="26"/>
      <c r="QN917" s="26"/>
      <c r="QO917" s="26"/>
      <c r="QP917" s="26"/>
      <c r="QQ917" s="26"/>
      <c r="QR917" s="26"/>
      <c r="QS917" s="26"/>
      <c r="QT917" s="26"/>
      <c r="QU917" s="26"/>
      <c r="QV917" s="26"/>
      <c r="QW917" s="26"/>
      <c r="QX917" s="26"/>
      <c r="QY917" s="26"/>
      <c r="QZ917" s="26"/>
      <c r="RA917" s="26"/>
      <c r="RB917" s="26"/>
      <c r="RC917" s="26"/>
      <c r="RD917" s="26"/>
      <c r="RE917" s="26"/>
      <c r="RF917" s="26"/>
      <c r="RG917" s="26"/>
      <c r="RH917" s="26"/>
      <c r="RI917" s="26"/>
      <c r="RJ917" s="26"/>
      <c r="RK917" s="26"/>
      <c r="RL917" s="26"/>
      <c r="RM917" s="26"/>
      <c r="RN917" s="26"/>
      <c r="RO917" s="26"/>
      <c r="RP917" s="26"/>
      <c r="RQ917" s="26"/>
      <c r="RR917" s="26"/>
      <c r="RS917" s="26"/>
      <c r="RT917" s="26"/>
      <c r="RU917" s="26"/>
      <c r="RV917" s="26"/>
      <c r="RW917" s="26"/>
      <c r="RX917" s="26"/>
      <c r="RY917" s="26"/>
      <c r="RZ917" s="26"/>
      <c r="SA917" s="26"/>
      <c r="SB917" s="26"/>
      <c r="SC917" s="26"/>
      <c r="SD917" s="26"/>
      <c r="SE917" s="26"/>
      <c r="SF917" s="26"/>
      <c r="SG917" s="26"/>
      <c r="SH917" s="26"/>
      <c r="SI917" s="26"/>
      <c r="SJ917" s="26"/>
      <c r="SK917" s="26"/>
      <c r="SL917" s="26"/>
      <c r="SM917" s="26"/>
      <c r="SN917" s="26"/>
      <c r="SO917" s="26"/>
      <c r="SP917" s="26"/>
      <c r="AAV917" s="26"/>
      <c r="AAW917" s="26"/>
      <c r="AAX917" s="26"/>
      <c r="AAY917" s="26"/>
      <c r="AAZ917" s="26"/>
      <c r="ABA917" s="26"/>
      <c r="ABB917" s="26"/>
      <c r="ABC917" s="26"/>
      <c r="ABD917" s="26"/>
      <c r="ABE917" s="26"/>
      <c r="ABF917" s="26"/>
      <c r="ABG917" s="26"/>
      <c r="ABH917" s="26"/>
      <c r="ABI917" s="26"/>
      <c r="ABJ917" s="26"/>
      <c r="ABK917" s="26"/>
      <c r="ABL917" s="26"/>
      <c r="ABM917" s="26"/>
      <c r="ABN917" s="26"/>
      <c r="ABO917" s="26"/>
      <c r="ABP917" s="26"/>
      <c r="ABQ917" s="26"/>
      <c r="ABR917" s="26"/>
      <c r="ABS917" s="26"/>
      <c r="ABT917" s="26"/>
      <c r="ABU917" s="26"/>
      <c r="ABV917" s="26"/>
      <c r="ABW917" s="26"/>
      <c r="ABX917" s="26"/>
      <c r="ABY917" s="26"/>
      <c r="ABZ917" s="26"/>
      <c r="ACA917" s="26"/>
      <c r="ACB917" s="26"/>
      <c r="ACC917" s="26"/>
      <c r="ACD917" s="26"/>
      <c r="ACE917" s="26"/>
      <c r="ACF917" s="26"/>
      <c r="ACG917" s="26"/>
      <c r="ACH917" s="26"/>
      <c r="ACI917" s="26"/>
      <c r="ACJ917" s="26"/>
      <c r="ACK917" s="26"/>
      <c r="ACL917" s="26"/>
      <c r="ACM917" s="26"/>
      <c r="ACN917" s="26"/>
      <c r="ACO917" s="26"/>
      <c r="ACP917" s="26"/>
      <c r="ACQ917" s="26"/>
      <c r="ACR917" s="26"/>
      <c r="ACS917" s="26"/>
      <c r="ACT917" s="26"/>
      <c r="ACU917" s="26"/>
      <c r="ACV917" s="26"/>
      <c r="ACW917" s="26"/>
      <c r="ACX917" s="26"/>
      <c r="ACY917" s="26"/>
      <c r="ACZ917" s="26"/>
      <c r="ADA917" s="26"/>
      <c r="ADB917" s="26"/>
      <c r="ADC917" s="26"/>
      <c r="ADD917" s="26"/>
      <c r="ADE917" s="26"/>
      <c r="ADF917" s="26"/>
      <c r="ADG917" s="26"/>
      <c r="ADH917" s="26"/>
      <c r="ADI917" s="26"/>
      <c r="ADJ917" s="26"/>
      <c r="ADK917" s="26"/>
      <c r="ADL917" s="26"/>
      <c r="ADM917" s="26"/>
      <c r="ADN917" s="26"/>
      <c r="ADO917" s="26"/>
      <c r="ADP917" s="26"/>
      <c r="ADQ917" s="26"/>
      <c r="ADR917" s="26"/>
      <c r="ADS917" s="26"/>
      <c r="ADT917" s="26"/>
      <c r="ADU917" s="26"/>
      <c r="ADV917" s="26"/>
      <c r="ADW917" s="26"/>
      <c r="ADX917" s="26"/>
      <c r="ADY917" s="26"/>
      <c r="ADZ917" s="26"/>
      <c r="AEA917" s="26"/>
      <c r="AEB917" s="26"/>
      <c r="AEC917" s="26"/>
      <c r="AED917" s="26"/>
      <c r="AEE917" s="26"/>
      <c r="AEF917" s="26"/>
      <c r="AEG917" s="26"/>
      <c r="AEH917" s="26"/>
      <c r="AEI917" s="26"/>
      <c r="AEJ917" s="26"/>
      <c r="AEK917" s="26"/>
      <c r="AEL917" s="26"/>
      <c r="AEM917" s="26"/>
      <c r="AEN917" s="26"/>
      <c r="AEO917" s="26"/>
      <c r="AEP917" s="26"/>
      <c r="AEQ917" s="26"/>
      <c r="AER917" s="26"/>
      <c r="AES917" s="26"/>
      <c r="AET917" s="26"/>
      <c r="AEU917" s="26"/>
      <c r="AEV917" s="26"/>
      <c r="AEW917" s="26"/>
      <c r="AEX917" s="26"/>
      <c r="AEY917" s="26"/>
      <c r="AEZ917" s="26"/>
      <c r="AFA917" s="26"/>
      <c r="AFB917" s="26"/>
      <c r="AFC917" s="26"/>
      <c r="AFD917" s="26"/>
      <c r="AFE917" s="26"/>
      <c r="AFF917" s="26"/>
      <c r="AFG917" s="26"/>
      <c r="AFH917" s="26"/>
      <c r="AFI917" s="26"/>
      <c r="AFJ917" s="26"/>
      <c r="AFK917" s="26"/>
      <c r="AFL917" s="26"/>
      <c r="AFM917" s="26"/>
      <c r="AFN917" s="26"/>
      <c r="AFO917" s="26"/>
      <c r="AFP917" s="26"/>
      <c r="AFQ917" s="26"/>
      <c r="AFR917" s="26"/>
      <c r="AFS917" s="26"/>
      <c r="AFT917" s="26"/>
      <c r="AFU917" s="26"/>
      <c r="AFV917" s="26"/>
      <c r="AFW917" s="26"/>
      <c r="AFX917" s="26"/>
      <c r="AFY917" s="26"/>
      <c r="AFZ917" s="26"/>
      <c r="AGA917" s="26"/>
      <c r="AGB917" s="26"/>
      <c r="AGC917" s="26"/>
      <c r="AGD917" s="26"/>
      <c r="AGE917" s="26"/>
      <c r="AGF917" s="26"/>
      <c r="AGG917" s="26"/>
      <c r="AGH917" s="26"/>
      <c r="AGI917" s="26"/>
      <c r="AGJ917" s="26"/>
      <c r="AGK917" s="26"/>
      <c r="AGL917" s="26"/>
      <c r="AGM917" s="26"/>
      <c r="AGN917" s="26"/>
      <c r="AGO917" s="26"/>
    </row>
    <row r="918" spans="371:873" x14ac:dyDescent="0.25">
      <c r="NG918" s="26"/>
      <c r="NH918" s="26"/>
      <c r="NI918" s="26"/>
      <c r="NJ918" s="26"/>
      <c r="NK918" s="26"/>
      <c r="NL918" s="26"/>
      <c r="NM918" s="26"/>
      <c r="NN918" s="26"/>
      <c r="NO918" s="26"/>
      <c r="NP918" s="26"/>
      <c r="NQ918" s="26"/>
      <c r="NR918" s="26"/>
      <c r="NS918" s="26"/>
      <c r="NT918" s="26"/>
      <c r="NU918" s="26"/>
      <c r="NV918" s="26"/>
      <c r="NW918" s="26"/>
      <c r="NX918" s="26"/>
      <c r="NY918" s="26"/>
      <c r="NZ918" s="26"/>
      <c r="OA918" s="26"/>
      <c r="OB918" s="26"/>
      <c r="OC918" s="26"/>
      <c r="OD918" s="26"/>
      <c r="OE918" s="26"/>
      <c r="OF918" s="26"/>
      <c r="OG918" s="26"/>
      <c r="OH918" s="26"/>
      <c r="OI918" s="26"/>
      <c r="OJ918" s="26"/>
      <c r="OK918" s="26"/>
      <c r="OL918" s="26"/>
      <c r="OM918" s="26"/>
      <c r="ON918" s="26"/>
      <c r="OO918" s="26"/>
      <c r="OP918" s="26"/>
      <c r="OQ918" s="26"/>
      <c r="OR918" s="26"/>
      <c r="OS918" s="26"/>
      <c r="OT918" s="26"/>
      <c r="OU918" s="26"/>
      <c r="OV918" s="26"/>
      <c r="OW918" s="26"/>
      <c r="OX918" s="26"/>
      <c r="OY918" s="26"/>
      <c r="OZ918" s="26"/>
      <c r="PA918" s="26"/>
      <c r="PB918" s="26"/>
      <c r="PC918" s="26"/>
      <c r="PD918" s="26"/>
      <c r="PE918" s="26"/>
      <c r="PF918" s="26"/>
      <c r="PG918" s="26"/>
      <c r="PH918" s="26"/>
      <c r="PI918" s="26"/>
      <c r="PJ918" s="26"/>
      <c r="PK918" s="26"/>
      <c r="PL918" s="26"/>
      <c r="PM918" s="26"/>
      <c r="PN918" s="26"/>
      <c r="PO918" s="26"/>
      <c r="PP918" s="26"/>
      <c r="PQ918" s="26"/>
      <c r="PR918" s="26"/>
      <c r="PS918" s="26"/>
      <c r="PT918" s="26"/>
      <c r="PU918" s="26"/>
      <c r="PV918" s="26"/>
      <c r="PW918" s="26"/>
      <c r="PX918" s="26"/>
      <c r="PY918" s="26"/>
      <c r="PZ918" s="26"/>
      <c r="QA918" s="26"/>
      <c r="QB918" s="26"/>
      <c r="QC918" s="26"/>
      <c r="QD918" s="26"/>
      <c r="QE918" s="26"/>
      <c r="QF918" s="26"/>
      <c r="QG918" s="26"/>
      <c r="QH918" s="26"/>
      <c r="QI918" s="26"/>
      <c r="QJ918" s="26"/>
      <c r="QK918" s="26"/>
      <c r="QL918" s="26"/>
      <c r="QM918" s="26"/>
      <c r="QN918" s="26"/>
      <c r="QO918" s="26"/>
      <c r="QP918" s="26"/>
      <c r="QQ918" s="26"/>
      <c r="QR918" s="26"/>
      <c r="QS918" s="26"/>
      <c r="QT918" s="26"/>
      <c r="QU918" s="26"/>
      <c r="QV918" s="26"/>
      <c r="QW918" s="26"/>
      <c r="QX918" s="26"/>
      <c r="QY918" s="26"/>
      <c r="QZ918" s="26"/>
      <c r="RA918" s="26"/>
      <c r="RB918" s="26"/>
      <c r="RC918" s="26"/>
      <c r="RD918" s="26"/>
      <c r="RE918" s="26"/>
      <c r="RF918" s="26"/>
      <c r="RG918" s="26"/>
      <c r="RH918" s="26"/>
      <c r="RI918" s="26"/>
      <c r="RJ918" s="26"/>
      <c r="RK918" s="26"/>
      <c r="RL918" s="26"/>
      <c r="RM918" s="26"/>
      <c r="RN918" s="26"/>
      <c r="RO918" s="26"/>
      <c r="RP918" s="26"/>
      <c r="RQ918" s="26"/>
      <c r="RR918" s="26"/>
      <c r="RS918" s="26"/>
      <c r="RT918" s="26"/>
      <c r="RU918" s="26"/>
      <c r="RV918" s="26"/>
      <c r="RW918" s="26"/>
      <c r="RX918" s="26"/>
      <c r="RY918" s="26"/>
      <c r="RZ918" s="26"/>
      <c r="SA918" s="26"/>
      <c r="SB918" s="26"/>
      <c r="SC918" s="26"/>
      <c r="SD918" s="26"/>
      <c r="SE918" s="26"/>
      <c r="SF918" s="26"/>
      <c r="SG918" s="26"/>
      <c r="SH918" s="26"/>
      <c r="SI918" s="26"/>
      <c r="SJ918" s="26"/>
      <c r="SK918" s="26"/>
      <c r="SL918" s="26"/>
      <c r="SM918" s="26"/>
      <c r="SN918" s="26"/>
      <c r="SO918" s="26"/>
      <c r="SP918" s="26"/>
      <c r="AAV918" s="26"/>
      <c r="AAW918" s="26"/>
      <c r="AAX918" s="26"/>
      <c r="AAY918" s="26"/>
      <c r="AAZ918" s="26"/>
      <c r="ABA918" s="26"/>
      <c r="ABB918" s="26"/>
      <c r="ABC918" s="26"/>
      <c r="ABD918" s="26"/>
      <c r="ABE918" s="26"/>
      <c r="ABF918" s="26"/>
      <c r="ABG918" s="26"/>
      <c r="ABH918" s="26"/>
      <c r="ABI918" s="26"/>
      <c r="ABJ918" s="26"/>
      <c r="ABK918" s="26"/>
      <c r="ABL918" s="26"/>
      <c r="ABM918" s="26"/>
      <c r="ABN918" s="26"/>
      <c r="ABO918" s="26"/>
      <c r="ABP918" s="26"/>
      <c r="ABQ918" s="26"/>
      <c r="ABR918" s="26"/>
      <c r="ABS918" s="26"/>
      <c r="ABT918" s="26"/>
      <c r="ABU918" s="26"/>
      <c r="ABV918" s="26"/>
      <c r="ABW918" s="26"/>
      <c r="ABX918" s="26"/>
      <c r="ABY918" s="26"/>
      <c r="ABZ918" s="26"/>
      <c r="ACA918" s="26"/>
      <c r="ACB918" s="26"/>
      <c r="ACC918" s="26"/>
      <c r="ACD918" s="26"/>
      <c r="ACE918" s="26"/>
      <c r="ACF918" s="26"/>
      <c r="ACG918" s="26"/>
      <c r="ACH918" s="26"/>
      <c r="ACI918" s="26"/>
      <c r="ACJ918" s="26"/>
      <c r="ACK918" s="26"/>
      <c r="ACL918" s="26"/>
      <c r="ACM918" s="26"/>
      <c r="ACN918" s="26"/>
      <c r="ACO918" s="26"/>
      <c r="ACP918" s="26"/>
      <c r="ACQ918" s="26"/>
      <c r="ACR918" s="26"/>
      <c r="ACS918" s="26"/>
      <c r="ACT918" s="26"/>
      <c r="ACU918" s="26"/>
      <c r="ACV918" s="26"/>
      <c r="ACW918" s="26"/>
      <c r="ACX918" s="26"/>
      <c r="ACY918" s="26"/>
      <c r="ACZ918" s="26"/>
      <c r="ADA918" s="26"/>
      <c r="ADB918" s="26"/>
      <c r="ADC918" s="26"/>
      <c r="ADD918" s="26"/>
      <c r="ADE918" s="26"/>
      <c r="ADF918" s="26"/>
      <c r="ADG918" s="26"/>
      <c r="ADH918" s="26"/>
      <c r="ADI918" s="26"/>
      <c r="ADJ918" s="26"/>
      <c r="ADK918" s="26"/>
      <c r="ADL918" s="26"/>
      <c r="ADM918" s="26"/>
      <c r="ADN918" s="26"/>
      <c r="ADO918" s="26"/>
      <c r="ADP918" s="26"/>
      <c r="ADQ918" s="26"/>
      <c r="ADR918" s="26"/>
      <c r="ADS918" s="26"/>
      <c r="ADT918" s="26"/>
      <c r="ADU918" s="26"/>
      <c r="ADV918" s="26"/>
      <c r="ADW918" s="26"/>
      <c r="ADX918" s="26"/>
      <c r="ADY918" s="26"/>
      <c r="ADZ918" s="26"/>
      <c r="AEA918" s="26"/>
      <c r="AEB918" s="26"/>
      <c r="AEC918" s="26"/>
      <c r="AED918" s="26"/>
      <c r="AEE918" s="26"/>
      <c r="AEF918" s="26"/>
      <c r="AEG918" s="26"/>
      <c r="AEH918" s="26"/>
      <c r="AEI918" s="26"/>
      <c r="AEJ918" s="26"/>
      <c r="AEK918" s="26"/>
      <c r="AEL918" s="26"/>
      <c r="AEM918" s="26"/>
      <c r="AEN918" s="26"/>
      <c r="AEO918" s="26"/>
      <c r="AEP918" s="26"/>
      <c r="AEQ918" s="26"/>
      <c r="AER918" s="26"/>
      <c r="AES918" s="26"/>
      <c r="AET918" s="26"/>
      <c r="AEU918" s="26"/>
      <c r="AEV918" s="26"/>
      <c r="AEW918" s="26"/>
      <c r="AEX918" s="26"/>
      <c r="AEY918" s="26"/>
      <c r="AEZ918" s="26"/>
      <c r="AFA918" s="26"/>
      <c r="AFB918" s="26"/>
      <c r="AFC918" s="26"/>
      <c r="AFD918" s="26"/>
      <c r="AFE918" s="26"/>
      <c r="AFF918" s="26"/>
      <c r="AFG918" s="26"/>
      <c r="AFH918" s="26"/>
      <c r="AFI918" s="26"/>
      <c r="AFJ918" s="26"/>
      <c r="AFK918" s="26"/>
      <c r="AFL918" s="26"/>
      <c r="AFM918" s="26"/>
      <c r="AFN918" s="26"/>
      <c r="AFO918" s="26"/>
      <c r="AFP918" s="26"/>
      <c r="AFQ918" s="26"/>
      <c r="AFR918" s="26"/>
      <c r="AFS918" s="26"/>
      <c r="AFT918" s="26"/>
      <c r="AFU918" s="26"/>
      <c r="AFV918" s="26"/>
      <c r="AFW918" s="26"/>
      <c r="AFX918" s="26"/>
      <c r="AFY918" s="26"/>
      <c r="AFZ918" s="26"/>
      <c r="AGA918" s="26"/>
      <c r="AGB918" s="26"/>
      <c r="AGC918" s="26"/>
      <c r="AGD918" s="26"/>
      <c r="AGE918" s="26"/>
      <c r="AGF918" s="26"/>
      <c r="AGG918" s="26"/>
      <c r="AGH918" s="26"/>
      <c r="AGI918" s="26"/>
      <c r="AGJ918" s="26"/>
      <c r="AGK918" s="26"/>
      <c r="AGL918" s="26"/>
      <c r="AGM918" s="26"/>
      <c r="AGN918" s="26"/>
      <c r="AGO918" s="26"/>
    </row>
    <row r="919" spans="371:873" x14ac:dyDescent="0.25">
      <c r="NG919" s="26"/>
      <c r="NH919" s="26"/>
      <c r="NI919" s="26"/>
      <c r="NJ919" s="26"/>
      <c r="NK919" s="26"/>
      <c r="NL919" s="26"/>
      <c r="NM919" s="26"/>
      <c r="NN919" s="26"/>
      <c r="NO919" s="26"/>
      <c r="NP919" s="26"/>
      <c r="NQ919" s="26"/>
      <c r="NR919" s="26"/>
      <c r="NS919" s="26"/>
      <c r="NT919" s="26"/>
      <c r="NU919" s="26"/>
      <c r="NV919" s="26"/>
      <c r="NW919" s="26"/>
      <c r="NX919" s="26"/>
      <c r="NY919" s="26"/>
      <c r="NZ919" s="26"/>
      <c r="OA919" s="26"/>
      <c r="OB919" s="26"/>
      <c r="OC919" s="26"/>
      <c r="OD919" s="26"/>
      <c r="OE919" s="26"/>
      <c r="OF919" s="26"/>
      <c r="OG919" s="26"/>
      <c r="OH919" s="26"/>
      <c r="OI919" s="26"/>
      <c r="OJ919" s="26"/>
      <c r="OK919" s="26"/>
      <c r="OL919" s="26"/>
      <c r="OM919" s="26"/>
      <c r="ON919" s="26"/>
      <c r="OO919" s="26"/>
      <c r="OP919" s="26"/>
      <c r="OQ919" s="26"/>
      <c r="OR919" s="26"/>
      <c r="OS919" s="26"/>
      <c r="OT919" s="26"/>
      <c r="OU919" s="26"/>
      <c r="OV919" s="26"/>
      <c r="OW919" s="26"/>
      <c r="OX919" s="26"/>
      <c r="OY919" s="26"/>
      <c r="OZ919" s="26"/>
      <c r="PA919" s="26"/>
      <c r="PB919" s="26"/>
      <c r="PC919" s="26"/>
      <c r="PD919" s="26"/>
      <c r="PE919" s="26"/>
      <c r="PF919" s="26"/>
      <c r="PG919" s="26"/>
      <c r="PH919" s="26"/>
      <c r="PI919" s="26"/>
      <c r="PJ919" s="26"/>
      <c r="PK919" s="26"/>
      <c r="PL919" s="26"/>
      <c r="PM919" s="26"/>
      <c r="PN919" s="26"/>
      <c r="PO919" s="26"/>
      <c r="PP919" s="26"/>
      <c r="PQ919" s="26"/>
      <c r="PR919" s="26"/>
      <c r="PS919" s="26"/>
      <c r="PT919" s="26"/>
      <c r="PU919" s="26"/>
      <c r="PV919" s="26"/>
      <c r="PW919" s="26"/>
      <c r="PX919" s="26"/>
      <c r="PY919" s="26"/>
      <c r="PZ919" s="26"/>
      <c r="QA919" s="26"/>
      <c r="QB919" s="26"/>
      <c r="QC919" s="26"/>
      <c r="QD919" s="26"/>
      <c r="QE919" s="26"/>
      <c r="QF919" s="26"/>
      <c r="QG919" s="26"/>
      <c r="QH919" s="26"/>
      <c r="QI919" s="26"/>
      <c r="QJ919" s="26"/>
      <c r="QK919" s="26"/>
      <c r="QL919" s="26"/>
      <c r="QM919" s="26"/>
      <c r="QN919" s="26"/>
      <c r="QO919" s="26"/>
      <c r="QP919" s="26"/>
      <c r="QQ919" s="26"/>
      <c r="QR919" s="26"/>
      <c r="QS919" s="26"/>
      <c r="QT919" s="26"/>
      <c r="QU919" s="26"/>
      <c r="QV919" s="26"/>
      <c r="QW919" s="26"/>
      <c r="QX919" s="26"/>
      <c r="QY919" s="26"/>
      <c r="QZ919" s="26"/>
      <c r="RA919" s="26"/>
      <c r="RB919" s="26"/>
      <c r="RC919" s="26"/>
      <c r="RD919" s="26"/>
      <c r="RE919" s="26"/>
      <c r="RF919" s="26"/>
      <c r="RG919" s="26"/>
      <c r="RH919" s="26"/>
      <c r="RI919" s="26"/>
      <c r="RJ919" s="26"/>
      <c r="RK919" s="26"/>
      <c r="RL919" s="26"/>
      <c r="RM919" s="26"/>
      <c r="RN919" s="26"/>
      <c r="RO919" s="26"/>
      <c r="RP919" s="26"/>
      <c r="RQ919" s="26"/>
      <c r="RR919" s="26"/>
      <c r="RS919" s="26"/>
      <c r="RT919" s="26"/>
      <c r="RU919" s="26"/>
      <c r="RV919" s="26"/>
      <c r="RW919" s="26"/>
      <c r="RX919" s="26"/>
      <c r="RY919" s="26"/>
      <c r="RZ919" s="26"/>
      <c r="SA919" s="26"/>
      <c r="SB919" s="26"/>
      <c r="SC919" s="26"/>
      <c r="SD919" s="26"/>
      <c r="SE919" s="26"/>
      <c r="SF919" s="26"/>
      <c r="SG919" s="26"/>
      <c r="SH919" s="26"/>
      <c r="SI919" s="26"/>
      <c r="SJ919" s="26"/>
      <c r="SK919" s="26"/>
      <c r="SL919" s="26"/>
      <c r="SM919" s="26"/>
      <c r="SN919" s="26"/>
      <c r="SO919" s="26"/>
      <c r="SP919" s="26"/>
      <c r="AAV919" s="26"/>
      <c r="AAW919" s="26"/>
      <c r="AAX919" s="26"/>
      <c r="AAY919" s="26"/>
      <c r="AAZ919" s="26"/>
      <c r="ABA919" s="26"/>
      <c r="ABB919" s="26"/>
      <c r="ABC919" s="26"/>
      <c r="ABD919" s="26"/>
      <c r="ABE919" s="26"/>
      <c r="ABF919" s="26"/>
      <c r="ABG919" s="26"/>
      <c r="ABH919" s="26"/>
      <c r="ABI919" s="26"/>
      <c r="ABJ919" s="26"/>
      <c r="ABK919" s="26"/>
      <c r="ABL919" s="26"/>
      <c r="ABM919" s="26"/>
      <c r="ABN919" s="26"/>
      <c r="ABO919" s="26"/>
      <c r="ABP919" s="26"/>
      <c r="ABQ919" s="26"/>
      <c r="ABR919" s="26"/>
      <c r="ABS919" s="26"/>
      <c r="ABT919" s="26"/>
      <c r="ABU919" s="26"/>
      <c r="ABV919" s="26"/>
      <c r="ABW919" s="26"/>
      <c r="ABX919" s="26"/>
      <c r="ABY919" s="26"/>
      <c r="ABZ919" s="26"/>
      <c r="ACA919" s="26"/>
      <c r="ACB919" s="26"/>
      <c r="ACC919" s="26"/>
      <c r="ACD919" s="26"/>
      <c r="ACE919" s="26"/>
      <c r="ACF919" s="26"/>
      <c r="ACG919" s="26"/>
      <c r="ACH919" s="26"/>
      <c r="ACI919" s="26"/>
      <c r="ACJ919" s="26"/>
      <c r="ACK919" s="26"/>
      <c r="ACL919" s="26"/>
      <c r="ACM919" s="26"/>
      <c r="ACN919" s="26"/>
      <c r="ACO919" s="26"/>
      <c r="ACP919" s="26"/>
      <c r="ACQ919" s="26"/>
      <c r="ACR919" s="26"/>
      <c r="ACS919" s="26"/>
      <c r="ACT919" s="26"/>
      <c r="ACU919" s="26"/>
      <c r="ACV919" s="26"/>
      <c r="ACW919" s="26"/>
      <c r="ACX919" s="26"/>
      <c r="ACY919" s="26"/>
      <c r="ACZ919" s="26"/>
      <c r="ADA919" s="26"/>
      <c r="ADB919" s="26"/>
      <c r="ADC919" s="26"/>
      <c r="ADD919" s="26"/>
      <c r="ADE919" s="26"/>
      <c r="ADF919" s="26"/>
      <c r="ADG919" s="26"/>
      <c r="ADH919" s="26"/>
      <c r="ADI919" s="26"/>
      <c r="ADJ919" s="26"/>
      <c r="ADK919" s="26"/>
      <c r="ADL919" s="26"/>
      <c r="ADM919" s="26"/>
      <c r="ADN919" s="26"/>
      <c r="ADO919" s="26"/>
      <c r="ADP919" s="26"/>
      <c r="ADQ919" s="26"/>
      <c r="ADR919" s="26"/>
      <c r="ADS919" s="26"/>
      <c r="ADT919" s="26"/>
      <c r="ADU919" s="26"/>
      <c r="ADV919" s="26"/>
      <c r="ADW919" s="26"/>
      <c r="ADX919" s="26"/>
      <c r="ADY919" s="26"/>
      <c r="ADZ919" s="26"/>
      <c r="AEA919" s="26"/>
      <c r="AEB919" s="26"/>
      <c r="AEC919" s="26"/>
      <c r="AED919" s="26"/>
      <c r="AEE919" s="26"/>
      <c r="AEF919" s="26"/>
      <c r="AEG919" s="26"/>
      <c r="AEH919" s="26"/>
      <c r="AEI919" s="26"/>
      <c r="AEJ919" s="26"/>
      <c r="AEK919" s="26"/>
      <c r="AEL919" s="26"/>
      <c r="AEM919" s="26"/>
      <c r="AEN919" s="26"/>
      <c r="AEO919" s="26"/>
      <c r="AEP919" s="26"/>
      <c r="AEQ919" s="26"/>
      <c r="AER919" s="26"/>
      <c r="AES919" s="26"/>
      <c r="AET919" s="26"/>
      <c r="AEU919" s="26"/>
      <c r="AEV919" s="26"/>
      <c r="AEW919" s="26"/>
      <c r="AEX919" s="26"/>
      <c r="AEY919" s="26"/>
      <c r="AEZ919" s="26"/>
      <c r="AFA919" s="26"/>
      <c r="AFB919" s="26"/>
      <c r="AFC919" s="26"/>
      <c r="AFD919" s="26"/>
      <c r="AFE919" s="26"/>
      <c r="AFF919" s="26"/>
      <c r="AFG919" s="26"/>
      <c r="AFH919" s="26"/>
      <c r="AFI919" s="26"/>
      <c r="AFJ919" s="26"/>
      <c r="AFK919" s="26"/>
      <c r="AFL919" s="26"/>
      <c r="AFM919" s="26"/>
      <c r="AFN919" s="26"/>
      <c r="AFO919" s="26"/>
      <c r="AFP919" s="26"/>
      <c r="AFQ919" s="26"/>
      <c r="AFR919" s="26"/>
      <c r="AFS919" s="26"/>
      <c r="AFT919" s="26"/>
      <c r="AFU919" s="26"/>
      <c r="AFV919" s="26"/>
      <c r="AFW919" s="26"/>
      <c r="AFX919" s="26"/>
      <c r="AFY919" s="26"/>
      <c r="AFZ919" s="26"/>
      <c r="AGA919" s="26"/>
      <c r="AGB919" s="26"/>
      <c r="AGC919" s="26"/>
      <c r="AGD919" s="26"/>
      <c r="AGE919" s="26"/>
      <c r="AGF919" s="26"/>
      <c r="AGG919" s="26"/>
      <c r="AGH919" s="26"/>
      <c r="AGI919" s="26"/>
      <c r="AGJ919" s="26"/>
      <c r="AGK919" s="26"/>
      <c r="AGL919" s="26"/>
      <c r="AGM919" s="26"/>
      <c r="AGN919" s="26"/>
      <c r="AGO919" s="26"/>
    </row>
    <row r="920" spans="371:873" x14ac:dyDescent="0.25">
      <c r="NG920" s="26"/>
      <c r="NH920" s="26"/>
      <c r="NI920" s="26"/>
      <c r="NJ920" s="26"/>
      <c r="NK920" s="26"/>
      <c r="NL920" s="26"/>
      <c r="NM920" s="26"/>
      <c r="NN920" s="26"/>
      <c r="NO920" s="26"/>
      <c r="NP920" s="26"/>
      <c r="NQ920" s="26"/>
      <c r="NR920" s="26"/>
      <c r="NS920" s="26"/>
      <c r="NT920" s="26"/>
      <c r="NU920" s="26"/>
      <c r="NV920" s="26"/>
      <c r="NW920" s="26"/>
      <c r="NX920" s="26"/>
      <c r="NY920" s="26"/>
      <c r="NZ920" s="26"/>
      <c r="OA920" s="26"/>
      <c r="OB920" s="26"/>
      <c r="OC920" s="26"/>
      <c r="OD920" s="26"/>
      <c r="OE920" s="26"/>
      <c r="OF920" s="26"/>
      <c r="OG920" s="26"/>
      <c r="OH920" s="26"/>
      <c r="OI920" s="26"/>
      <c r="OJ920" s="26"/>
      <c r="OK920" s="26"/>
      <c r="OL920" s="26"/>
      <c r="OM920" s="26"/>
      <c r="ON920" s="26"/>
      <c r="OO920" s="26"/>
      <c r="OP920" s="26"/>
      <c r="OQ920" s="26"/>
      <c r="OR920" s="26"/>
      <c r="OS920" s="26"/>
      <c r="OT920" s="26"/>
      <c r="OU920" s="26"/>
      <c r="OV920" s="26"/>
      <c r="OW920" s="26"/>
      <c r="OX920" s="26"/>
      <c r="OY920" s="26"/>
      <c r="OZ920" s="26"/>
      <c r="PA920" s="26"/>
      <c r="PB920" s="26"/>
      <c r="PC920" s="26"/>
      <c r="PD920" s="26"/>
      <c r="PE920" s="26"/>
      <c r="PF920" s="26"/>
      <c r="PG920" s="26"/>
      <c r="PH920" s="26"/>
      <c r="PI920" s="26"/>
      <c r="PJ920" s="26"/>
      <c r="PK920" s="26"/>
      <c r="PL920" s="26"/>
      <c r="PM920" s="26"/>
      <c r="PN920" s="26"/>
      <c r="PO920" s="26"/>
      <c r="PP920" s="26"/>
      <c r="PQ920" s="26"/>
      <c r="PR920" s="26"/>
      <c r="PS920" s="26"/>
      <c r="PT920" s="26"/>
      <c r="PU920" s="26"/>
      <c r="PV920" s="26"/>
      <c r="PW920" s="26"/>
      <c r="PX920" s="26"/>
      <c r="PY920" s="26"/>
      <c r="PZ920" s="26"/>
      <c r="QA920" s="26"/>
      <c r="QB920" s="26"/>
      <c r="QC920" s="26"/>
      <c r="QD920" s="26"/>
      <c r="QE920" s="26"/>
      <c r="QF920" s="26"/>
      <c r="QG920" s="26"/>
      <c r="QH920" s="26"/>
      <c r="QI920" s="26"/>
      <c r="QJ920" s="26"/>
      <c r="QK920" s="26"/>
      <c r="QL920" s="26"/>
      <c r="QM920" s="26"/>
      <c r="QN920" s="26"/>
      <c r="QO920" s="26"/>
      <c r="QP920" s="26"/>
      <c r="QQ920" s="26"/>
      <c r="QR920" s="26"/>
      <c r="QS920" s="26"/>
      <c r="QT920" s="26"/>
      <c r="QU920" s="26"/>
      <c r="QV920" s="26"/>
      <c r="QW920" s="26"/>
      <c r="QX920" s="26"/>
      <c r="QY920" s="26"/>
      <c r="QZ920" s="26"/>
      <c r="RA920" s="26"/>
      <c r="RB920" s="26"/>
      <c r="RC920" s="26"/>
      <c r="RD920" s="26"/>
      <c r="RE920" s="26"/>
      <c r="RF920" s="26"/>
      <c r="RG920" s="26"/>
      <c r="RH920" s="26"/>
      <c r="RI920" s="26"/>
      <c r="RJ920" s="26"/>
      <c r="RK920" s="26"/>
      <c r="RL920" s="26"/>
      <c r="RM920" s="26"/>
      <c r="RN920" s="26"/>
      <c r="RO920" s="26"/>
      <c r="RP920" s="26"/>
      <c r="RQ920" s="26"/>
      <c r="RR920" s="26"/>
      <c r="RS920" s="26"/>
      <c r="RT920" s="26"/>
      <c r="RU920" s="26"/>
      <c r="RV920" s="26"/>
      <c r="RW920" s="26"/>
      <c r="RX920" s="26"/>
      <c r="RY920" s="26"/>
      <c r="RZ920" s="26"/>
      <c r="SA920" s="26"/>
      <c r="SB920" s="26"/>
      <c r="SC920" s="26"/>
      <c r="SD920" s="26"/>
      <c r="SE920" s="26"/>
      <c r="SF920" s="26"/>
      <c r="SG920" s="26"/>
      <c r="SH920" s="26"/>
      <c r="SI920" s="26"/>
      <c r="SJ920" s="26"/>
      <c r="SK920" s="26"/>
      <c r="SL920" s="26"/>
      <c r="SM920" s="26"/>
      <c r="SN920" s="26"/>
      <c r="SO920" s="26"/>
      <c r="SP920" s="26"/>
      <c r="AAV920" s="26"/>
      <c r="AAW920" s="26"/>
      <c r="AAX920" s="26"/>
      <c r="AAY920" s="26"/>
      <c r="AAZ920" s="26"/>
      <c r="ABA920" s="26"/>
      <c r="ABB920" s="26"/>
      <c r="ABC920" s="26"/>
      <c r="ABD920" s="26"/>
      <c r="ABE920" s="26"/>
      <c r="ABF920" s="26"/>
      <c r="ABG920" s="26"/>
      <c r="ABH920" s="26"/>
      <c r="ABI920" s="26"/>
      <c r="ABJ920" s="26"/>
      <c r="ABK920" s="26"/>
      <c r="ABL920" s="26"/>
      <c r="ABM920" s="26"/>
      <c r="ABN920" s="26"/>
      <c r="ABO920" s="26"/>
      <c r="ABP920" s="26"/>
      <c r="ABQ920" s="26"/>
      <c r="ABR920" s="26"/>
      <c r="ABS920" s="26"/>
      <c r="ABT920" s="26"/>
      <c r="ABU920" s="26"/>
      <c r="ABV920" s="26"/>
      <c r="ABW920" s="26"/>
      <c r="ABX920" s="26"/>
      <c r="ABY920" s="26"/>
      <c r="ABZ920" s="26"/>
      <c r="ACA920" s="26"/>
      <c r="ACB920" s="26"/>
      <c r="ACC920" s="26"/>
      <c r="ACD920" s="26"/>
      <c r="ACE920" s="26"/>
      <c r="ACF920" s="26"/>
      <c r="ACG920" s="26"/>
      <c r="ACH920" s="26"/>
      <c r="ACI920" s="26"/>
      <c r="ACJ920" s="26"/>
      <c r="ACK920" s="26"/>
      <c r="ACL920" s="26"/>
      <c r="ACM920" s="26"/>
      <c r="ACN920" s="26"/>
      <c r="ACO920" s="26"/>
      <c r="ACP920" s="26"/>
      <c r="ACQ920" s="26"/>
      <c r="ACR920" s="26"/>
      <c r="ACS920" s="26"/>
      <c r="ACT920" s="26"/>
      <c r="ACU920" s="26"/>
      <c r="ACV920" s="26"/>
      <c r="ACW920" s="26"/>
      <c r="ACX920" s="26"/>
      <c r="ACY920" s="26"/>
      <c r="ACZ920" s="26"/>
      <c r="ADA920" s="26"/>
      <c r="ADB920" s="26"/>
      <c r="ADC920" s="26"/>
      <c r="ADD920" s="26"/>
      <c r="ADE920" s="26"/>
      <c r="ADF920" s="26"/>
      <c r="ADG920" s="26"/>
      <c r="ADH920" s="26"/>
      <c r="ADI920" s="26"/>
      <c r="ADJ920" s="26"/>
      <c r="ADK920" s="26"/>
      <c r="ADL920" s="26"/>
      <c r="ADM920" s="26"/>
      <c r="ADN920" s="26"/>
      <c r="ADO920" s="26"/>
      <c r="ADP920" s="26"/>
      <c r="ADQ920" s="26"/>
      <c r="ADR920" s="26"/>
      <c r="ADS920" s="26"/>
      <c r="ADT920" s="26"/>
      <c r="ADU920" s="26"/>
      <c r="ADV920" s="26"/>
      <c r="ADW920" s="26"/>
      <c r="ADX920" s="26"/>
      <c r="ADY920" s="26"/>
      <c r="ADZ920" s="26"/>
      <c r="AEA920" s="26"/>
      <c r="AEB920" s="26"/>
      <c r="AEC920" s="26"/>
      <c r="AED920" s="26"/>
      <c r="AEE920" s="26"/>
      <c r="AEF920" s="26"/>
      <c r="AEG920" s="26"/>
      <c r="AEH920" s="26"/>
      <c r="AEI920" s="26"/>
      <c r="AEJ920" s="26"/>
      <c r="AEK920" s="26"/>
      <c r="AEL920" s="26"/>
      <c r="AEM920" s="26"/>
      <c r="AEN920" s="26"/>
      <c r="AEO920" s="26"/>
      <c r="AEP920" s="26"/>
      <c r="AEQ920" s="26"/>
      <c r="AER920" s="26"/>
      <c r="AES920" s="26"/>
      <c r="AET920" s="26"/>
      <c r="AEU920" s="26"/>
      <c r="AEV920" s="26"/>
      <c r="AEW920" s="26"/>
      <c r="AEX920" s="26"/>
      <c r="AEY920" s="26"/>
      <c r="AEZ920" s="26"/>
      <c r="AFA920" s="26"/>
      <c r="AFB920" s="26"/>
      <c r="AFC920" s="26"/>
      <c r="AFD920" s="26"/>
      <c r="AFE920" s="26"/>
      <c r="AFF920" s="26"/>
      <c r="AFG920" s="26"/>
      <c r="AFH920" s="26"/>
      <c r="AFI920" s="26"/>
      <c r="AFJ920" s="26"/>
      <c r="AFK920" s="26"/>
      <c r="AFL920" s="26"/>
      <c r="AFM920" s="26"/>
      <c r="AFN920" s="26"/>
      <c r="AFO920" s="26"/>
      <c r="AFP920" s="26"/>
      <c r="AFQ920" s="26"/>
      <c r="AFR920" s="26"/>
      <c r="AFS920" s="26"/>
      <c r="AFT920" s="26"/>
      <c r="AFU920" s="26"/>
      <c r="AFV920" s="26"/>
      <c r="AFW920" s="26"/>
      <c r="AFX920" s="26"/>
      <c r="AFY920" s="26"/>
      <c r="AFZ920" s="26"/>
      <c r="AGA920" s="26"/>
      <c r="AGB920" s="26"/>
      <c r="AGC920" s="26"/>
      <c r="AGD920" s="26"/>
      <c r="AGE920" s="26"/>
      <c r="AGF920" s="26"/>
      <c r="AGG920" s="26"/>
      <c r="AGH920" s="26"/>
      <c r="AGI920" s="26"/>
      <c r="AGJ920" s="26"/>
      <c r="AGK920" s="26"/>
      <c r="AGL920" s="26"/>
      <c r="AGM920" s="26"/>
      <c r="AGN920" s="26"/>
      <c r="AGO920" s="26"/>
    </row>
    <row r="921" spans="371:873" x14ac:dyDescent="0.25">
      <c r="NG921" s="26"/>
      <c r="NH921" s="26"/>
      <c r="NI921" s="26"/>
      <c r="NJ921" s="26"/>
      <c r="NK921" s="26"/>
      <c r="NL921" s="26"/>
      <c r="NM921" s="26"/>
      <c r="NN921" s="26"/>
      <c r="NO921" s="26"/>
      <c r="NP921" s="26"/>
      <c r="NQ921" s="26"/>
      <c r="NR921" s="26"/>
      <c r="NS921" s="26"/>
      <c r="NT921" s="26"/>
      <c r="NU921" s="26"/>
      <c r="NV921" s="26"/>
      <c r="NW921" s="26"/>
      <c r="NX921" s="26"/>
      <c r="NY921" s="26"/>
      <c r="NZ921" s="26"/>
      <c r="OA921" s="26"/>
      <c r="OB921" s="26"/>
      <c r="OC921" s="26"/>
      <c r="OD921" s="26"/>
      <c r="OE921" s="26"/>
      <c r="OF921" s="26"/>
      <c r="OG921" s="26"/>
      <c r="OH921" s="26"/>
      <c r="OI921" s="26"/>
      <c r="OJ921" s="26"/>
      <c r="OK921" s="26"/>
      <c r="OL921" s="26"/>
      <c r="OM921" s="26"/>
      <c r="ON921" s="26"/>
      <c r="OO921" s="26"/>
      <c r="OP921" s="26"/>
      <c r="OQ921" s="26"/>
      <c r="OR921" s="26"/>
      <c r="OS921" s="26"/>
      <c r="OT921" s="26"/>
      <c r="OU921" s="26"/>
      <c r="OV921" s="26"/>
      <c r="OW921" s="26"/>
      <c r="OX921" s="26"/>
      <c r="OY921" s="26"/>
      <c r="OZ921" s="26"/>
      <c r="PA921" s="26"/>
      <c r="PB921" s="26"/>
      <c r="PC921" s="26"/>
      <c r="PD921" s="26"/>
      <c r="PE921" s="26"/>
      <c r="PF921" s="26"/>
      <c r="PG921" s="26"/>
      <c r="PH921" s="26"/>
      <c r="PI921" s="26"/>
      <c r="PJ921" s="26"/>
      <c r="PK921" s="26"/>
      <c r="PL921" s="26"/>
      <c r="PM921" s="26"/>
      <c r="PN921" s="26"/>
      <c r="PO921" s="26"/>
      <c r="PP921" s="26"/>
      <c r="PQ921" s="26"/>
      <c r="PR921" s="26"/>
      <c r="PS921" s="26"/>
      <c r="PT921" s="26"/>
      <c r="PU921" s="26"/>
      <c r="PV921" s="26"/>
      <c r="PW921" s="26"/>
      <c r="PX921" s="26"/>
      <c r="PY921" s="26"/>
      <c r="PZ921" s="26"/>
      <c r="QA921" s="26"/>
      <c r="QB921" s="26"/>
      <c r="QC921" s="26"/>
      <c r="QD921" s="26"/>
      <c r="QE921" s="26"/>
      <c r="QF921" s="26"/>
      <c r="QG921" s="26"/>
      <c r="QH921" s="26"/>
      <c r="QI921" s="26"/>
      <c r="QJ921" s="26"/>
      <c r="QK921" s="26"/>
      <c r="QL921" s="26"/>
      <c r="QM921" s="26"/>
      <c r="QN921" s="26"/>
      <c r="QO921" s="26"/>
      <c r="QP921" s="26"/>
      <c r="QQ921" s="26"/>
      <c r="QR921" s="26"/>
      <c r="QS921" s="26"/>
      <c r="QT921" s="26"/>
      <c r="QU921" s="26"/>
      <c r="QV921" s="26"/>
      <c r="QW921" s="26"/>
      <c r="QX921" s="26"/>
      <c r="QY921" s="26"/>
      <c r="QZ921" s="26"/>
      <c r="RA921" s="26"/>
      <c r="RB921" s="26"/>
      <c r="RC921" s="26"/>
      <c r="RD921" s="26"/>
      <c r="RE921" s="26"/>
      <c r="RF921" s="26"/>
      <c r="RG921" s="26"/>
      <c r="RH921" s="26"/>
      <c r="RI921" s="26"/>
      <c r="RJ921" s="26"/>
      <c r="RK921" s="26"/>
      <c r="RL921" s="26"/>
      <c r="RM921" s="26"/>
      <c r="RN921" s="26"/>
      <c r="RO921" s="26"/>
      <c r="RP921" s="26"/>
      <c r="RQ921" s="26"/>
      <c r="RR921" s="26"/>
      <c r="RS921" s="26"/>
      <c r="RT921" s="26"/>
      <c r="RU921" s="26"/>
      <c r="RV921" s="26"/>
      <c r="RW921" s="26"/>
      <c r="RX921" s="26"/>
      <c r="RY921" s="26"/>
      <c r="RZ921" s="26"/>
      <c r="SA921" s="26"/>
      <c r="SB921" s="26"/>
      <c r="SC921" s="26"/>
      <c r="SD921" s="26"/>
      <c r="SE921" s="26"/>
      <c r="SF921" s="26"/>
      <c r="SG921" s="26"/>
      <c r="SH921" s="26"/>
      <c r="SI921" s="26"/>
      <c r="SJ921" s="26"/>
      <c r="SK921" s="26"/>
      <c r="SL921" s="26"/>
      <c r="SM921" s="26"/>
      <c r="SN921" s="26"/>
      <c r="SO921" s="26"/>
      <c r="SP921" s="26"/>
      <c r="AAV921" s="26"/>
      <c r="AAW921" s="26"/>
      <c r="AAX921" s="26"/>
      <c r="AAY921" s="26"/>
      <c r="AAZ921" s="26"/>
      <c r="ABA921" s="26"/>
      <c r="ABB921" s="26"/>
      <c r="ABC921" s="26"/>
      <c r="ABD921" s="26"/>
      <c r="ABE921" s="26"/>
      <c r="ABF921" s="26"/>
      <c r="ABG921" s="26"/>
      <c r="ABH921" s="26"/>
      <c r="ABI921" s="26"/>
      <c r="ABJ921" s="26"/>
      <c r="ABK921" s="26"/>
      <c r="ABL921" s="26"/>
      <c r="ABM921" s="26"/>
      <c r="ABN921" s="26"/>
      <c r="ABO921" s="26"/>
      <c r="ABP921" s="26"/>
      <c r="ABQ921" s="26"/>
      <c r="ABR921" s="26"/>
      <c r="ABS921" s="26"/>
      <c r="ABT921" s="26"/>
      <c r="ABU921" s="26"/>
      <c r="ABV921" s="26"/>
      <c r="ABW921" s="26"/>
      <c r="ABX921" s="26"/>
      <c r="ABY921" s="26"/>
      <c r="ABZ921" s="26"/>
      <c r="ACA921" s="26"/>
      <c r="ACB921" s="26"/>
      <c r="ACC921" s="26"/>
      <c r="ACD921" s="26"/>
      <c r="ACE921" s="26"/>
      <c r="ACF921" s="26"/>
      <c r="ACG921" s="26"/>
      <c r="ACH921" s="26"/>
      <c r="ACI921" s="26"/>
      <c r="ACJ921" s="26"/>
      <c r="ACK921" s="26"/>
      <c r="ACL921" s="26"/>
      <c r="ACM921" s="26"/>
      <c r="ACN921" s="26"/>
      <c r="ACO921" s="26"/>
      <c r="ACP921" s="26"/>
      <c r="ACQ921" s="26"/>
      <c r="ACR921" s="26"/>
      <c r="ACS921" s="26"/>
      <c r="ACT921" s="26"/>
      <c r="ACU921" s="26"/>
      <c r="ACV921" s="26"/>
      <c r="ACW921" s="26"/>
      <c r="ACX921" s="26"/>
      <c r="ACY921" s="26"/>
      <c r="ACZ921" s="26"/>
      <c r="ADA921" s="26"/>
      <c r="ADB921" s="26"/>
      <c r="ADC921" s="26"/>
      <c r="ADD921" s="26"/>
      <c r="ADE921" s="26"/>
      <c r="ADF921" s="26"/>
      <c r="ADG921" s="26"/>
      <c r="ADH921" s="26"/>
      <c r="ADI921" s="26"/>
      <c r="ADJ921" s="26"/>
      <c r="ADK921" s="26"/>
      <c r="ADL921" s="26"/>
      <c r="ADM921" s="26"/>
      <c r="ADN921" s="26"/>
      <c r="ADO921" s="26"/>
      <c r="ADP921" s="26"/>
      <c r="ADQ921" s="26"/>
      <c r="ADR921" s="26"/>
      <c r="ADS921" s="26"/>
      <c r="ADT921" s="26"/>
      <c r="ADU921" s="26"/>
      <c r="ADV921" s="26"/>
      <c r="ADW921" s="26"/>
      <c r="ADX921" s="26"/>
      <c r="ADY921" s="26"/>
      <c r="ADZ921" s="26"/>
      <c r="AEA921" s="26"/>
      <c r="AEB921" s="26"/>
      <c r="AEC921" s="26"/>
      <c r="AED921" s="26"/>
      <c r="AEE921" s="26"/>
      <c r="AEF921" s="26"/>
      <c r="AEG921" s="26"/>
      <c r="AEH921" s="26"/>
      <c r="AEI921" s="26"/>
      <c r="AEJ921" s="26"/>
      <c r="AEK921" s="26"/>
      <c r="AEL921" s="26"/>
      <c r="AEM921" s="26"/>
      <c r="AEN921" s="26"/>
      <c r="AEO921" s="26"/>
      <c r="AEP921" s="26"/>
      <c r="AEQ921" s="26"/>
      <c r="AER921" s="26"/>
      <c r="AES921" s="26"/>
      <c r="AET921" s="26"/>
      <c r="AEU921" s="26"/>
      <c r="AEV921" s="26"/>
      <c r="AEW921" s="26"/>
      <c r="AEX921" s="26"/>
      <c r="AEY921" s="26"/>
      <c r="AEZ921" s="26"/>
      <c r="AFA921" s="26"/>
      <c r="AFB921" s="26"/>
      <c r="AFC921" s="26"/>
      <c r="AFD921" s="26"/>
      <c r="AFE921" s="26"/>
      <c r="AFF921" s="26"/>
      <c r="AFG921" s="26"/>
      <c r="AFH921" s="26"/>
      <c r="AFI921" s="26"/>
      <c r="AFJ921" s="26"/>
      <c r="AFK921" s="26"/>
      <c r="AFL921" s="26"/>
      <c r="AFM921" s="26"/>
      <c r="AFN921" s="26"/>
      <c r="AFO921" s="26"/>
      <c r="AFP921" s="26"/>
      <c r="AFQ921" s="26"/>
      <c r="AFR921" s="26"/>
      <c r="AFS921" s="26"/>
      <c r="AFT921" s="26"/>
      <c r="AFU921" s="26"/>
      <c r="AFV921" s="26"/>
      <c r="AFW921" s="26"/>
      <c r="AFX921" s="26"/>
      <c r="AFY921" s="26"/>
      <c r="AFZ921" s="26"/>
      <c r="AGA921" s="26"/>
      <c r="AGB921" s="26"/>
      <c r="AGC921" s="26"/>
      <c r="AGD921" s="26"/>
      <c r="AGE921" s="26"/>
      <c r="AGF921" s="26"/>
      <c r="AGG921" s="26"/>
      <c r="AGH921" s="26"/>
      <c r="AGI921" s="26"/>
      <c r="AGJ921" s="26"/>
      <c r="AGK921" s="26"/>
      <c r="AGL921" s="26"/>
      <c r="AGM921" s="26"/>
      <c r="AGN921" s="26"/>
      <c r="AGO921" s="26"/>
    </row>
    <row r="922" spans="371:873" x14ac:dyDescent="0.25">
      <c r="NG922" s="26"/>
      <c r="NH922" s="26"/>
      <c r="NI922" s="26"/>
      <c r="NJ922" s="26"/>
      <c r="NK922" s="26"/>
      <c r="NL922" s="26"/>
      <c r="NM922" s="26"/>
      <c r="NN922" s="26"/>
      <c r="NO922" s="26"/>
      <c r="NP922" s="26"/>
      <c r="NQ922" s="26"/>
      <c r="NR922" s="26"/>
      <c r="NS922" s="26"/>
      <c r="NT922" s="26"/>
      <c r="NU922" s="26"/>
      <c r="NV922" s="26"/>
      <c r="NW922" s="26"/>
      <c r="NX922" s="26"/>
      <c r="NY922" s="26"/>
      <c r="NZ922" s="26"/>
      <c r="OA922" s="26"/>
      <c r="OB922" s="26"/>
      <c r="OC922" s="26"/>
      <c r="OD922" s="26"/>
      <c r="OE922" s="26"/>
      <c r="OF922" s="26"/>
      <c r="OG922" s="26"/>
      <c r="OH922" s="26"/>
      <c r="OI922" s="26"/>
      <c r="OJ922" s="26"/>
      <c r="OK922" s="26"/>
      <c r="OL922" s="26"/>
      <c r="OM922" s="26"/>
      <c r="ON922" s="26"/>
      <c r="OO922" s="26"/>
      <c r="OP922" s="26"/>
      <c r="OQ922" s="26"/>
      <c r="OR922" s="26"/>
      <c r="OS922" s="26"/>
      <c r="OT922" s="26"/>
      <c r="OU922" s="26"/>
      <c r="OV922" s="26"/>
      <c r="OW922" s="26"/>
      <c r="OX922" s="26"/>
      <c r="OY922" s="26"/>
      <c r="OZ922" s="26"/>
      <c r="PA922" s="26"/>
      <c r="PB922" s="26"/>
      <c r="PC922" s="26"/>
      <c r="PD922" s="26"/>
      <c r="PE922" s="26"/>
      <c r="PF922" s="26"/>
      <c r="PG922" s="26"/>
      <c r="PH922" s="26"/>
      <c r="PI922" s="26"/>
      <c r="PJ922" s="26"/>
      <c r="PK922" s="26"/>
      <c r="PL922" s="26"/>
      <c r="PM922" s="26"/>
      <c r="PN922" s="26"/>
      <c r="PO922" s="26"/>
      <c r="PP922" s="26"/>
      <c r="PQ922" s="26"/>
      <c r="PR922" s="26"/>
      <c r="PS922" s="26"/>
      <c r="PT922" s="26"/>
      <c r="PU922" s="26"/>
      <c r="PV922" s="26"/>
      <c r="PW922" s="26"/>
      <c r="PX922" s="26"/>
      <c r="PY922" s="26"/>
      <c r="PZ922" s="26"/>
      <c r="QA922" s="26"/>
      <c r="QB922" s="26"/>
      <c r="QC922" s="26"/>
      <c r="QD922" s="26"/>
      <c r="QE922" s="26"/>
      <c r="QF922" s="26"/>
      <c r="QG922" s="26"/>
      <c r="QH922" s="26"/>
      <c r="QI922" s="26"/>
      <c r="QJ922" s="26"/>
      <c r="QK922" s="26"/>
      <c r="QL922" s="26"/>
      <c r="QM922" s="26"/>
      <c r="QN922" s="26"/>
      <c r="QO922" s="26"/>
      <c r="QP922" s="26"/>
      <c r="QQ922" s="26"/>
      <c r="QR922" s="26"/>
      <c r="QS922" s="26"/>
      <c r="QT922" s="26"/>
      <c r="QU922" s="26"/>
      <c r="QV922" s="26"/>
      <c r="QW922" s="26"/>
      <c r="QX922" s="26"/>
      <c r="QY922" s="26"/>
      <c r="QZ922" s="26"/>
      <c r="RA922" s="26"/>
      <c r="RB922" s="26"/>
      <c r="RC922" s="26"/>
      <c r="RD922" s="26"/>
      <c r="RE922" s="26"/>
      <c r="RF922" s="26"/>
      <c r="RG922" s="26"/>
      <c r="RH922" s="26"/>
      <c r="RI922" s="26"/>
      <c r="RJ922" s="26"/>
      <c r="RK922" s="26"/>
      <c r="RL922" s="26"/>
      <c r="RM922" s="26"/>
      <c r="RN922" s="26"/>
      <c r="RO922" s="26"/>
      <c r="RP922" s="26"/>
      <c r="RQ922" s="26"/>
      <c r="RR922" s="26"/>
      <c r="RS922" s="26"/>
      <c r="RT922" s="26"/>
      <c r="RU922" s="26"/>
      <c r="RV922" s="26"/>
      <c r="RW922" s="26"/>
      <c r="RX922" s="26"/>
      <c r="RY922" s="26"/>
      <c r="RZ922" s="26"/>
      <c r="SA922" s="26"/>
      <c r="SB922" s="26"/>
      <c r="SC922" s="26"/>
      <c r="SD922" s="26"/>
      <c r="SE922" s="26"/>
      <c r="SF922" s="26"/>
      <c r="SG922" s="26"/>
      <c r="SH922" s="26"/>
      <c r="SI922" s="26"/>
      <c r="SJ922" s="26"/>
      <c r="SK922" s="26"/>
      <c r="SL922" s="26"/>
      <c r="SM922" s="26"/>
      <c r="SN922" s="26"/>
      <c r="SO922" s="26"/>
      <c r="SP922" s="26"/>
      <c r="AAV922" s="26"/>
      <c r="AAW922" s="26"/>
      <c r="AAX922" s="26"/>
      <c r="AAY922" s="26"/>
      <c r="AAZ922" s="26"/>
      <c r="ABA922" s="26"/>
      <c r="ABB922" s="26"/>
      <c r="ABC922" s="26"/>
      <c r="ABD922" s="26"/>
      <c r="ABE922" s="26"/>
      <c r="ABF922" s="26"/>
      <c r="ABG922" s="26"/>
      <c r="ABH922" s="26"/>
      <c r="ABI922" s="26"/>
      <c r="ABJ922" s="26"/>
      <c r="ABK922" s="26"/>
      <c r="ABL922" s="26"/>
      <c r="ABM922" s="26"/>
      <c r="ABN922" s="26"/>
      <c r="ABO922" s="26"/>
      <c r="ABP922" s="26"/>
      <c r="ABQ922" s="26"/>
      <c r="ABR922" s="26"/>
      <c r="ABS922" s="26"/>
      <c r="ABT922" s="26"/>
      <c r="ABU922" s="26"/>
      <c r="ABV922" s="26"/>
      <c r="ABW922" s="26"/>
      <c r="ABX922" s="26"/>
      <c r="ABY922" s="26"/>
      <c r="ABZ922" s="26"/>
      <c r="ACA922" s="26"/>
      <c r="ACB922" s="26"/>
      <c r="ACC922" s="26"/>
      <c r="ACD922" s="26"/>
      <c r="ACE922" s="26"/>
      <c r="ACF922" s="26"/>
      <c r="ACG922" s="26"/>
      <c r="ACH922" s="26"/>
      <c r="ACI922" s="26"/>
      <c r="ACJ922" s="26"/>
      <c r="ACK922" s="26"/>
      <c r="ACL922" s="26"/>
      <c r="ACM922" s="26"/>
      <c r="ACN922" s="26"/>
      <c r="ACO922" s="26"/>
      <c r="ACP922" s="26"/>
      <c r="ACQ922" s="26"/>
      <c r="ACR922" s="26"/>
      <c r="ACS922" s="26"/>
      <c r="ACT922" s="26"/>
      <c r="ACU922" s="26"/>
      <c r="ACV922" s="26"/>
      <c r="ACW922" s="26"/>
      <c r="ACX922" s="26"/>
      <c r="ACY922" s="26"/>
      <c r="ACZ922" s="26"/>
      <c r="ADA922" s="26"/>
      <c r="ADB922" s="26"/>
      <c r="ADC922" s="26"/>
      <c r="ADD922" s="26"/>
      <c r="ADE922" s="26"/>
      <c r="ADF922" s="26"/>
      <c r="ADG922" s="26"/>
      <c r="ADH922" s="26"/>
      <c r="ADI922" s="26"/>
      <c r="ADJ922" s="26"/>
      <c r="ADK922" s="26"/>
      <c r="ADL922" s="26"/>
      <c r="ADM922" s="26"/>
      <c r="ADN922" s="26"/>
      <c r="ADO922" s="26"/>
      <c r="ADP922" s="26"/>
      <c r="ADQ922" s="26"/>
      <c r="ADR922" s="26"/>
      <c r="ADS922" s="26"/>
      <c r="ADT922" s="26"/>
      <c r="ADU922" s="26"/>
      <c r="ADV922" s="26"/>
      <c r="ADW922" s="26"/>
      <c r="ADX922" s="26"/>
      <c r="ADY922" s="26"/>
      <c r="ADZ922" s="26"/>
      <c r="AEA922" s="26"/>
      <c r="AEB922" s="26"/>
      <c r="AEC922" s="26"/>
      <c r="AED922" s="26"/>
      <c r="AEE922" s="26"/>
      <c r="AEF922" s="26"/>
      <c r="AEG922" s="26"/>
      <c r="AEH922" s="26"/>
      <c r="AEI922" s="26"/>
      <c r="AEJ922" s="26"/>
      <c r="AEK922" s="26"/>
      <c r="AEL922" s="26"/>
      <c r="AEM922" s="26"/>
      <c r="AEN922" s="26"/>
      <c r="AEO922" s="26"/>
      <c r="AEP922" s="26"/>
      <c r="AEQ922" s="26"/>
      <c r="AER922" s="26"/>
      <c r="AES922" s="26"/>
      <c r="AET922" s="26"/>
      <c r="AEU922" s="26"/>
      <c r="AEV922" s="26"/>
      <c r="AEW922" s="26"/>
      <c r="AEX922" s="26"/>
      <c r="AEY922" s="26"/>
      <c r="AEZ922" s="26"/>
      <c r="AFA922" s="26"/>
      <c r="AFB922" s="26"/>
      <c r="AFC922" s="26"/>
      <c r="AFD922" s="26"/>
      <c r="AFE922" s="26"/>
      <c r="AFF922" s="26"/>
      <c r="AFG922" s="26"/>
      <c r="AFH922" s="26"/>
      <c r="AFI922" s="26"/>
      <c r="AFJ922" s="26"/>
      <c r="AFK922" s="26"/>
      <c r="AFL922" s="26"/>
      <c r="AFM922" s="26"/>
      <c r="AFN922" s="26"/>
      <c r="AFO922" s="26"/>
      <c r="AFP922" s="26"/>
      <c r="AFQ922" s="26"/>
      <c r="AFR922" s="26"/>
      <c r="AFS922" s="26"/>
      <c r="AFT922" s="26"/>
      <c r="AFU922" s="26"/>
      <c r="AFV922" s="26"/>
      <c r="AFW922" s="26"/>
      <c r="AFX922" s="26"/>
      <c r="AFY922" s="26"/>
      <c r="AFZ922" s="26"/>
      <c r="AGA922" s="26"/>
      <c r="AGB922" s="26"/>
      <c r="AGC922" s="26"/>
      <c r="AGD922" s="26"/>
      <c r="AGE922" s="26"/>
      <c r="AGF922" s="26"/>
      <c r="AGG922" s="26"/>
      <c r="AGH922" s="26"/>
      <c r="AGI922" s="26"/>
      <c r="AGJ922" s="26"/>
      <c r="AGK922" s="26"/>
      <c r="AGL922" s="26"/>
      <c r="AGM922" s="26"/>
      <c r="AGN922" s="26"/>
      <c r="AGO922" s="26"/>
    </row>
    <row r="923" spans="371:873" x14ac:dyDescent="0.25">
      <c r="NG923" s="26"/>
      <c r="NH923" s="26"/>
      <c r="NI923" s="26"/>
      <c r="NJ923" s="26"/>
      <c r="NK923" s="26"/>
      <c r="NL923" s="26"/>
      <c r="NM923" s="26"/>
      <c r="NN923" s="26"/>
      <c r="NO923" s="26"/>
      <c r="NP923" s="26"/>
      <c r="NQ923" s="26"/>
      <c r="NR923" s="26"/>
      <c r="NS923" s="26"/>
      <c r="NT923" s="26"/>
      <c r="NU923" s="26"/>
      <c r="NV923" s="26"/>
      <c r="NW923" s="26"/>
      <c r="NX923" s="26"/>
      <c r="NY923" s="26"/>
      <c r="NZ923" s="26"/>
      <c r="OA923" s="26"/>
      <c r="OB923" s="26"/>
      <c r="OC923" s="26"/>
      <c r="OD923" s="26"/>
      <c r="OE923" s="26"/>
      <c r="OF923" s="26"/>
      <c r="OG923" s="26"/>
      <c r="OH923" s="26"/>
      <c r="OI923" s="26"/>
      <c r="OJ923" s="26"/>
      <c r="OK923" s="26"/>
      <c r="OL923" s="26"/>
      <c r="OM923" s="26"/>
      <c r="ON923" s="26"/>
      <c r="OO923" s="26"/>
      <c r="OP923" s="26"/>
      <c r="OQ923" s="26"/>
      <c r="OR923" s="26"/>
      <c r="OS923" s="26"/>
      <c r="OT923" s="26"/>
      <c r="OU923" s="26"/>
      <c r="OV923" s="26"/>
      <c r="OW923" s="26"/>
      <c r="OX923" s="26"/>
      <c r="OY923" s="26"/>
      <c r="OZ923" s="26"/>
      <c r="PA923" s="26"/>
      <c r="PB923" s="26"/>
      <c r="PC923" s="26"/>
      <c r="PD923" s="26"/>
      <c r="PE923" s="26"/>
      <c r="PF923" s="26"/>
      <c r="PG923" s="26"/>
      <c r="PH923" s="26"/>
      <c r="PI923" s="26"/>
      <c r="PJ923" s="26"/>
      <c r="PK923" s="26"/>
      <c r="PL923" s="26"/>
      <c r="PM923" s="26"/>
      <c r="PN923" s="26"/>
      <c r="PO923" s="26"/>
      <c r="PP923" s="26"/>
      <c r="PQ923" s="26"/>
      <c r="PR923" s="26"/>
      <c r="PS923" s="26"/>
      <c r="PT923" s="26"/>
      <c r="PU923" s="26"/>
      <c r="PV923" s="26"/>
      <c r="PW923" s="26"/>
      <c r="PX923" s="26"/>
      <c r="PY923" s="26"/>
      <c r="PZ923" s="26"/>
      <c r="QA923" s="26"/>
      <c r="QB923" s="26"/>
      <c r="QC923" s="26"/>
      <c r="QD923" s="26"/>
      <c r="QE923" s="26"/>
      <c r="QF923" s="26"/>
      <c r="QG923" s="26"/>
      <c r="QH923" s="26"/>
      <c r="QI923" s="26"/>
      <c r="QJ923" s="26"/>
      <c r="QK923" s="26"/>
      <c r="QL923" s="26"/>
      <c r="QM923" s="26"/>
      <c r="QN923" s="26"/>
      <c r="QO923" s="26"/>
      <c r="QP923" s="26"/>
      <c r="QQ923" s="26"/>
      <c r="QR923" s="26"/>
      <c r="QS923" s="26"/>
      <c r="QT923" s="26"/>
      <c r="QU923" s="26"/>
      <c r="QV923" s="26"/>
      <c r="QW923" s="26"/>
      <c r="QX923" s="26"/>
      <c r="QY923" s="26"/>
      <c r="QZ923" s="26"/>
      <c r="RA923" s="26"/>
      <c r="RB923" s="26"/>
      <c r="RC923" s="26"/>
      <c r="RD923" s="26"/>
      <c r="RE923" s="26"/>
      <c r="RF923" s="26"/>
      <c r="RG923" s="26"/>
      <c r="RH923" s="26"/>
      <c r="RI923" s="26"/>
      <c r="RJ923" s="26"/>
      <c r="RK923" s="26"/>
      <c r="RL923" s="26"/>
      <c r="RM923" s="26"/>
      <c r="RN923" s="26"/>
      <c r="RO923" s="26"/>
      <c r="RP923" s="26"/>
      <c r="RQ923" s="26"/>
      <c r="RR923" s="26"/>
      <c r="RS923" s="26"/>
      <c r="RT923" s="26"/>
      <c r="RU923" s="26"/>
      <c r="RV923" s="26"/>
      <c r="RW923" s="26"/>
      <c r="RX923" s="26"/>
      <c r="RY923" s="26"/>
      <c r="RZ923" s="26"/>
      <c r="SA923" s="26"/>
      <c r="SB923" s="26"/>
      <c r="SC923" s="26"/>
      <c r="SD923" s="26"/>
      <c r="SE923" s="26"/>
      <c r="SF923" s="26"/>
      <c r="SG923" s="26"/>
      <c r="SH923" s="26"/>
      <c r="SI923" s="26"/>
      <c r="SJ923" s="26"/>
      <c r="SK923" s="26"/>
      <c r="SL923" s="26"/>
      <c r="SM923" s="26"/>
      <c r="SN923" s="26"/>
      <c r="SO923" s="26"/>
      <c r="SP923" s="26"/>
      <c r="AAV923" s="26"/>
      <c r="AAW923" s="26"/>
      <c r="AAX923" s="26"/>
      <c r="AAY923" s="26"/>
      <c r="AAZ923" s="26"/>
      <c r="ABA923" s="26"/>
      <c r="ABB923" s="26"/>
      <c r="ABC923" s="26"/>
      <c r="ABD923" s="26"/>
      <c r="ABE923" s="26"/>
      <c r="ABF923" s="26"/>
      <c r="ABG923" s="26"/>
      <c r="ABH923" s="26"/>
      <c r="ABI923" s="26"/>
      <c r="ABJ923" s="26"/>
      <c r="ABK923" s="26"/>
      <c r="ABL923" s="26"/>
      <c r="ABM923" s="26"/>
      <c r="ABN923" s="26"/>
      <c r="ABO923" s="26"/>
      <c r="ABP923" s="26"/>
      <c r="ABQ923" s="26"/>
      <c r="ABR923" s="26"/>
      <c r="ABS923" s="26"/>
      <c r="ABT923" s="26"/>
      <c r="ABU923" s="26"/>
      <c r="ABV923" s="26"/>
      <c r="ABW923" s="26"/>
      <c r="ABX923" s="26"/>
      <c r="ABY923" s="26"/>
      <c r="ABZ923" s="26"/>
      <c r="ACA923" s="26"/>
      <c r="ACB923" s="26"/>
      <c r="ACC923" s="26"/>
      <c r="ACD923" s="26"/>
      <c r="ACE923" s="26"/>
      <c r="ACF923" s="26"/>
      <c r="ACG923" s="26"/>
      <c r="ACH923" s="26"/>
      <c r="ACI923" s="26"/>
      <c r="ACJ923" s="26"/>
      <c r="ACK923" s="26"/>
      <c r="ACL923" s="26"/>
      <c r="ACM923" s="26"/>
      <c r="ACN923" s="26"/>
      <c r="ACO923" s="26"/>
      <c r="ACP923" s="26"/>
      <c r="ACQ923" s="26"/>
      <c r="ACR923" s="26"/>
      <c r="ACS923" s="26"/>
      <c r="ACT923" s="26"/>
      <c r="ACU923" s="26"/>
      <c r="ACV923" s="26"/>
      <c r="ACW923" s="26"/>
      <c r="ACX923" s="26"/>
      <c r="ACY923" s="26"/>
      <c r="ACZ923" s="26"/>
      <c r="ADA923" s="26"/>
      <c r="ADB923" s="26"/>
      <c r="ADC923" s="26"/>
      <c r="ADD923" s="26"/>
      <c r="ADE923" s="26"/>
      <c r="ADF923" s="26"/>
      <c r="ADG923" s="26"/>
      <c r="ADH923" s="26"/>
      <c r="ADI923" s="26"/>
      <c r="ADJ923" s="26"/>
      <c r="ADK923" s="26"/>
      <c r="ADL923" s="26"/>
      <c r="ADM923" s="26"/>
      <c r="ADN923" s="26"/>
      <c r="ADO923" s="26"/>
      <c r="ADP923" s="26"/>
      <c r="ADQ923" s="26"/>
      <c r="ADR923" s="26"/>
      <c r="ADS923" s="26"/>
      <c r="ADT923" s="26"/>
      <c r="ADU923" s="26"/>
      <c r="ADV923" s="26"/>
      <c r="ADW923" s="26"/>
      <c r="ADX923" s="26"/>
      <c r="ADY923" s="26"/>
      <c r="ADZ923" s="26"/>
      <c r="AEA923" s="26"/>
      <c r="AEB923" s="26"/>
      <c r="AEC923" s="26"/>
      <c r="AED923" s="26"/>
      <c r="AEE923" s="26"/>
      <c r="AEF923" s="26"/>
      <c r="AEG923" s="26"/>
      <c r="AEH923" s="26"/>
      <c r="AEI923" s="26"/>
      <c r="AEJ923" s="26"/>
      <c r="AEK923" s="26"/>
      <c r="AEL923" s="26"/>
      <c r="AEM923" s="26"/>
      <c r="AEN923" s="26"/>
      <c r="AEO923" s="26"/>
      <c r="AEP923" s="26"/>
      <c r="AEQ923" s="26"/>
      <c r="AER923" s="26"/>
      <c r="AES923" s="26"/>
      <c r="AET923" s="26"/>
      <c r="AEU923" s="26"/>
      <c r="AEV923" s="26"/>
      <c r="AEW923" s="26"/>
      <c r="AEX923" s="26"/>
      <c r="AEY923" s="26"/>
      <c r="AEZ923" s="26"/>
      <c r="AFA923" s="26"/>
      <c r="AFB923" s="26"/>
      <c r="AFC923" s="26"/>
      <c r="AFD923" s="26"/>
      <c r="AFE923" s="26"/>
      <c r="AFF923" s="26"/>
      <c r="AFG923" s="26"/>
      <c r="AFH923" s="26"/>
      <c r="AFI923" s="26"/>
      <c r="AFJ923" s="26"/>
      <c r="AFK923" s="26"/>
      <c r="AFL923" s="26"/>
      <c r="AFM923" s="26"/>
      <c r="AFN923" s="26"/>
      <c r="AFO923" s="26"/>
      <c r="AFP923" s="26"/>
      <c r="AFQ923" s="26"/>
      <c r="AFR923" s="26"/>
      <c r="AFS923" s="26"/>
      <c r="AFT923" s="26"/>
      <c r="AFU923" s="26"/>
      <c r="AFV923" s="26"/>
      <c r="AFW923" s="26"/>
      <c r="AFX923" s="26"/>
      <c r="AFY923" s="26"/>
      <c r="AFZ923" s="26"/>
      <c r="AGA923" s="26"/>
      <c r="AGB923" s="26"/>
      <c r="AGC923" s="26"/>
      <c r="AGD923" s="26"/>
      <c r="AGE923" s="26"/>
      <c r="AGF923" s="26"/>
      <c r="AGG923" s="26"/>
      <c r="AGH923" s="26"/>
      <c r="AGI923" s="26"/>
      <c r="AGJ923" s="26"/>
      <c r="AGK923" s="26"/>
      <c r="AGL923" s="26"/>
      <c r="AGM923" s="26"/>
      <c r="AGN923" s="26"/>
      <c r="AGO923" s="26"/>
    </row>
    <row r="924" spans="371:873" x14ac:dyDescent="0.25">
      <c r="NG924" s="26"/>
      <c r="NH924" s="26"/>
      <c r="NI924" s="26"/>
      <c r="NJ924" s="26"/>
      <c r="NK924" s="26"/>
      <c r="NL924" s="26"/>
      <c r="NM924" s="26"/>
      <c r="NN924" s="26"/>
      <c r="NO924" s="26"/>
      <c r="NP924" s="26"/>
      <c r="NQ924" s="26"/>
      <c r="NR924" s="26"/>
      <c r="NS924" s="26"/>
      <c r="NT924" s="26"/>
      <c r="NU924" s="26"/>
      <c r="NV924" s="26"/>
      <c r="NW924" s="26"/>
      <c r="NX924" s="26"/>
      <c r="NY924" s="26"/>
      <c r="NZ924" s="26"/>
      <c r="OA924" s="26"/>
      <c r="OB924" s="26"/>
      <c r="OC924" s="26"/>
      <c r="OD924" s="26"/>
      <c r="OE924" s="26"/>
      <c r="OF924" s="26"/>
      <c r="OG924" s="26"/>
      <c r="OH924" s="26"/>
      <c r="OI924" s="26"/>
      <c r="OJ924" s="26"/>
      <c r="OK924" s="26"/>
      <c r="OL924" s="26"/>
      <c r="OM924" s="26"/>
      <c r="ON924" s="26"/>
      <c r="OO924" s="26"/>
      <c r="OP924" s="26"/>
      <c r="OQ924" s="26"/>
      <c r="OR924" s="26"/>
      <c r="OS924" s="26"/>
      <c r="OT924" s="26"/>
      <c r="OU924" s="26"/>
      <c r="OV924" s="26"/>
      <c r="OW924" s="26"/>
      <c r="OX924" s="26"/>
      <c r="OY924" s="26"/>
      <c r="OZ924" s="26"/>
      <c r="PA924" s="26"/>
      <c r="PB924" s="26"/>
      <c r="PC924" s="26"/>
      <c r="PD924" s="26"/>
      <c r="PE924" s="26"/>
      <c r="PF924" s="26"/>
      <c r="PG924" s="26"/>
      <c r="PH924" s="26"/>
      <c r="PI924" s="26"/>
      <c r="PJ924" s="26"/>
      <c r="PK924" s="26"/>
      <c r="PL924" s="26"/>
      <c r="PM924" s="26"/>
      <c r="PN924" s="26"/>
      <c r="PO924" s="26"/>
      <c r="PP924" s="26"/>
      <c r="PQ924" s="26"/>
      <c r="PR924" s="26"/>
      <c r="PS924" s="26"/>
      <c r="PT924" s="26"/>
      <c r="PU924" s="26"/>
      <c r="PV924" s="26"/>
      <c r="PW924" s="26"/>
      <c r="PX924" s="26"/>
      <c r="PY924" s="26"/>
      <c r="PZ924" s="26"/>
      <c r="QA924" s="26"/>
      <c r="QB924" s="26"/>
      <c r="QC924" s="26"/>
      <c r="QD924" s="26"/>
      <c r="QE924" s="26"/>
      <c r="QF924" s="26"/>
      <c r="QG924" s="26"/>
      <c r="QH924" s="26"/>
      <c r="QI924" s="26"/>
      <c r="QJ924" s="26"/>
      <c r="QK924" s="26"/>
      <c r="QL924" s="26"/>
      <c r="QM924" s="26"/>
      <c r="QN924" s="26"/>
      <c r="QO924" s="26"/>
      <c r="QP924" s="26"/>
      <c r="QQ924" s="26"/>
      <c r="QR924" s="26"/>
      <c r="QS924" s="26"/>
      <c r="QT924" s="26"/>
      <c r="QU924" s="26"/>
      <c r="QV924" s="26"/>
      <c r="QW924" s="26"/>
      <c r="QX924" s="26"/>
      <c r="QY924" s="26"/>
      <c r="QZ924" s="26"/>
      <c r="RA924" s="26"/>
      <c r="RB924" s="26"/>
      <c r="RC924" s="26"/>
      <c r="RD924" s="26"/>
      <c r="RE924" s="26"/>
      <c r="RF924" s="26"/>
      <c r="RG924" s="26"/>
      <c r="RH924" s="26"/>
      <c r="RI924" s="26"/>
      <c r="RJ924" s="26"/>
      <c r="RK924" s="26"/>
      <c r="RL924" s="26"/>
      <c r="RM924" s="26"/>
      <c r="RN924" s="26"/>
      <c r="RO924" s="26"/>
      <c r="RP924" s="26"/>
      <c r="RQ924" s="26"/>
      <c r="RR924" s="26"/>
      <c r="RS924" s="26"/>
      <c r="RT924" s="26"/>
      <c r="RU924" s="26"/>
      <c r="RV924" s="26"/>
      <c r="RW924" s="26"/>
      <c r="RX924" s="26"/>
      <c r="RY924" s="26"/>
      <c r="RZ924" s="26"/>
      <c r="SA924" s="26"/>
      <c r="SB924" s="26"/>
      <c r="SC924" s="26"/>
      <c r="SD924" s="26"/>
      <c r="SE924" s="26"/>
      <c r="SF924" s="26"/>
      <c r="SG924" s="26"/>
      <c r="SH924" s="26"/>
      <c r="SI924" s="26"/>
      <c r="SJ924" s="26"/>
      <c r="SK924" s="26"/>
      <c r="SL924" s="26"/>
      <c r="SM924" s="26"/>
      <c r="SN924" s="26"/>
      <c r="SO924" s="26"/>
      <c r="SP924" s="26"/>
      <c r="AAV924" s="26"/>
      <c r="AAW924" s="26"/>
      <c r="AAX924" s="26"/>
      <c r="AAY924" s="26"/>
      <c r="AAZ924" s="26"/>
      <c r="ABA924" s="26"/>
      <c r="ABB924" s="26"/>
      <c r="ABC924" s="26"/>
      <c r="ABD924" s="26"/>
      <c r="ABE924" s="26"/>
      <c r="ABF924" s="26"/>
      <c r="ABG924" s="26"/>
      <c r="ABH924" s="26"/>
      <c r="ABI924" s="26"/>
      <c r="ABJ924" s="26"/>
      <c r="ABK924" s="26"/>
      <c r="ABL924" s="26"/>
      <c r="ABM924" s="26"/>
      <c r="ABN924" s="26"/>
      <c r="ABO924" s="26"/>
      <c r="ABP924" s="26"/>
      <c r="ABQ924" s="26"/>
      <c r="ABR924" s="26"/>
      <c r="ABS924" s="26"/>
      <c r="ABT924" s="26"/>
      <c r="ABU924" s="26"/>
      <c r="ABV924" s="26"/>
      <c r="ABW924" s="26"/>
      <c r="ABX924" s="26"/>
      <c r="ABY924" s="26"/>
      <c r="ABZ924" s="26"/>
      <c r="ACA924" s="26"/>
      <c r="ACB924" s="26"/>
      <c r="ACC924" s="26"/>
      <c r="ACD924" s="26"/>
      <c r="ACE924" s="26"/>
      <c r="ACF924" s="26"/>
      <c r="ACG924" s="26"/>
      <c r="ACH924" s="26"/>
      <c r="ACI924" s="26"/>
      <c r="ACJ924" s="26"/>
      <c r="ACK924" s="26"/>
      <c r="ACL924" s="26"/>
      <c r="ACM924" s="26"/>
      <c r="ACN924" s="26"/>
      <c r="ACO924" s="26"/>
      <c r="ACP924" s="26"/>
      <c r="ACQ924" s="26"/>
      <c r="ACR924" s="26"/>
      <c r="ACS924" s="26"/>
      <c r="ACT924" s="26"/>
      <c r="ACU924" s="26"/>
      <c r="ACV924" s="26"/>
      <c r="ACW924" s="26"/>
      <c r="ACX924" s="26"/>
      <c r="ACY924" s="26"/>
      <c r="ACZ924" s="26"/>
      <c r="ADA924" s="26"/>
      <c r="ADB924" s="26"/>
      <c r="ADC924" s="26"/>
      <c r="ADD924" s="26"/>
      <c r="ADE924" s="26"/>
      <c r="ADF924" s="26"/>
      <c r="ADG924" s="26"/>
      <c r="ADH924" s="26"/>
      <c r="ADI924" s="26"/>
      <c r="ADJ924" s="26"/>
      <c r="ADK924" s="26"/>
      <c r="ADL924" s="26"/>
      <c r="ADM924" s="26"/>
      <c r="ADN924" s="26"/>
      <c r="ADO924" s="26"/>
      <c r="ADP924" s="26"/>
      <c r="ADQ924" s="26"/>
      <c r="ADR924" s="26"/>
      <c r="ADS924" s="26"/>
      <c r="ADT924" s="26"/>
      <c r="ADU924" s="26"/>
      <c r="ADV924" s="26"/>
      <c r="ADW924" s="26"/>
      <c r="ADX924" s="26"/>
      <c r="ADY924" s="26"/>
      <c r="ADZ924" s="26"/>
      <c r="AEA924" s="26"/>
      <c r="AEB924" s="26"/>
      <c r="AEC924" s="26"/>
      <c r="AED924" s="26"/>
      <c r="AEE924" s="26"/>
      <c r="AEF924" s="26"/>
      <c r="AEG924" s="26"/>
      <c r="AEH924" s="26"/>
      <c r="AEI924" s="26"/>
      <c r="AEJ924" s="26"/>
      <c r="AEK924" s="26"/>
      <c r="AEL924" s="26"/>
      <c r="AEM924" s="26"/>
      <c r="AEN924" s="26"/>
      <c r="AEO924" s="26"/>
      <c r="AEP924" s="26"/>
      <c r="AEQ924" s="26"/>
      <c r="AER924" s="26"/>
      <c r="AES924" s="26"/>
      <c r="AET924" s="26"/>
      <c r="AEU924" s="26"/>
      <c r="AEV924" s="26"/>
      <c r="AEW924" s="26"/>
      <c r="AEX924" s="26"/>
      <c r="AEY924" s="26"/>
      <c r="AEZ924" s="26"/>
      <c r="AFA924" s="26"/>
      <c r="AFB924" s="26"/>
      <c r="AFC924" s="26"/>
      <c r="AFD924" s="26"/>
      <c r="AFE924" s="26"/>
      <c r="AFF924" s="26"/>
      <c r="AFG924" s="26"/>
      <c r="AFH924" s="26"/>
      <c r="AFI924" s="26"/>
      <c r="AFJ924" s="26"/>
      <c r="AFK924" s="26"/>
      <c r="AFL924" s="26"/>
      <c r="AFM924" s="26"/>
      <c r="AFN924" s="26"/>
      <c r="AFO924" s="26"/>
      <c r="AFP924" s="26"/>
      <c r="AFQ924" s="26"/>
      <c r="AFR924" s="26"/>
      <c r="AFS924" s="26"/>
      <c r="AFT924" s="26"/>
      <c r="AFU924" s="26"/>
      <c r="AFV924" s="26"/>
      <c r="AFW924" s="26"/>
      <c r="AFX924" s="26"/>
      <c r="AFY924" s="26"/>
      <c r="AFZ924" s="26"/>
      <c r="AGA924" s="26"/>
      <c r="AGB924" s="26"/>
      <c r="AGC924" s="26"/>
      <c r="AGD924" s="26"/>
      <c r="AGE924" s="26"/>
      <c r="AGF924" s="26"/>
      <c r="AGG924" s="26"/>
      <c r="AGH924" s="26"/>
      <c r="AGI924" s="26"/>
      <c r="AGJ924" s="26"/>
      <c r="AGK924" s="26"/>
      <c r="AGL924" s="26"/>
      <c r="AGM924" s="26"/>
      <c r="AGN924" s="26"/>
      <c r="AGO924" s="26"/>
    </row>
    <row r="925" spans="371:873" x14ac:dyDescent="0.25">
      <c r="NG925" s="26"/>
      <c r="NH925" s="26"/>
      <c r="NI925" s="26"/>
      <c r="NJ925" s="26"/>
      <c r="NK925" s="26"/>
      <c r="NL925" s="26"/>
      <c r="NM925" s="26"/>
      <c r="NN925" s="26"/>
      <c r="NO925" s="26"/>
      <c r="NP925" s="26"/>
      <c r="NQ925" s="26"/>
      <c r="NR925" s="26"/>
      <c r="NS925" s="26"/>
      <c r="NT925" s="26"/>
      <c r="NU925" s="26"/>
      <c r="NV925" s="26"/>
      <c r="NW925" s="26"/>
      <c r="NX925" s="26"/>
      <c r="NY925" s="26"/>
      <c r="NZ925" s="26"/>
      <c r="OA925" s="26"/>
      <c r="OB925" s="26"/>
      <c r="OC925" s="26"/>
      <c r="OD925" s="26"/>
      <c r="OE925" s="26"/>
      <c r="OF925" s="26"/>
      <c r="OG925" s="26"/>
      <c r="OH925" s="26"/>
      <c r="OI925" s="26"/>
      <c r="OJ925" s="26"/>
      <c r="OK925" s="26"/>
      <c r="OL925" s="26"/>
      <c r="OM925" s="26"/>
      <c r="ON925" s="26"/>
      <c r="OO925" s="26"/>
      <c r="OP925" s="26"/>
      <c r="OQ925" s="26"/>
      <c r="OR925" s="26"/>
      <c r="OS925" s="26"/>
      <c r="OT925" s="26"/>
      <c r="OU925" s="26"/>
      <c r="OV925" s="26"/>
      <c r="OW925" s="26"/>
      <c r="OX925" s="26"/>
      <c r="OY925" s="26"/>
      <c r="OZ925" s="26"/>
      <c r="PA925" s="26"/>
      <c r="PB925" s="26"/>
      <c r="PC925" s="26"/>
      <c r="PD925" s="26"/>
      <c r="PE925" s="26"/>
      <c r="PF925" s="26"/>
      <c r="PG925" s="26"/>
      <c r="PH925" s="26"/>
      <c r="PI925" s="26"/>
      <c r="PJ925" s="26"/>
      <c r="PK925" s="26"/>
      <c r="PL925" s="26"/>
      <c r="PM925" s="26"/>
      <c r="PN925" s="26"/>
      <c r="PO925" s="26"/>
      <c r="PP925" s="26"/>
      <c r="PQ925" s="26"/>
      <c r="PR925" s="26"/>
      <c r="PS925" s="26"/>
      <c r="PT925" s="26"/>
      <c r="PU925" s="26"/>
      <c r="PV925" s="26"/>
      <c r="PW925" s="26"/>
      <c r="PX925" s="26"/>
      <c r="PY925" s="26"/>
      <c r="PZ925" s="26"/>
      <c r="QA925" s="26"/>
      <c r="QB925" s="26"/>
      <c r="QC925" s="26"/>
      <c r="QD925" s="26"/>
      <c r="QE925" s="26"/>
      <c r="QF925" s="26"/>
      <c r="QG925" s="26"/>
      <c r="QH925" s="26"/>
      <c r="QI925" s="26"/>
      <c r="QJ925" s="26"/>
      <c r="QK925" s="26"/>
      <c r="QL925" s="26"/>
      <c r="QM925" s="26"/>
      <c r="QN925" s="26"/>
      <c r="QO925" s="26"/>
      <c r="QP925" s="26"/>
      <c r="QQ925" s="26"/>
      <c r="QR925" s="26"/>
      <c r="QS925" s="26"/>
      <c r="QT925" s="26"/>
      <c r="QU925" s="26"/>
      <c r="QV925" s="26"/>
      <c r="QW925" s="26"/>
      <c r="QX925" s="26"/>
      <c r="QY925" s="26"/>
      <c r="QZ925" s="26"/>
      <c r="RA925" s="26"/>
      <c r="RB925" s="26"/>
      <c r="RC925" s="26"/>
      <c r="RD925" s="26"/>
      <c r="RE925" s="26"/>
      <c r="RF925" s="26"/>
      <c r="RG925" s="26"/>
      <c r="RH925" s="26"/>
      <c r="RI925" s="26"/>
      <c r="RJ925" s="26"/>
      <c r="RK925" s="26"/>
      <c r="RL925" s="26"/>
      <c r="RM925" s="26"/>
      <c r="RN925" s="26"/>
      <c r="RO925" s="26"/>
      <c r="RP925" s="26"/>
      <c r="RQ925" s="26"/>
      <c r="RR925" s="26"/>
      <c r="RS925" s="26"/>
      <c r="RT925" s="26"/>
      <c r="RU925" s="26"/>
      <c r="RV925" s="26"/>
      <c r="RW925" s="26"/>
      <c r="RX925" s="26"/>
      <c r="RY925" s="26"/>
      <c r="RZ925" s="26"/>
      <c r="SA925" s="26"/>
      <c r="SB925" s="26"/>
      <c r="SC925" s="26"/>
      <c r="SD925" s="26"/>
      <c r="SE925" s="26"/>
      <c r="SF925" s="26"/>
      <c r="SG925" s="26"/>
      <c r="SH925" s="26"/>
      <c r="SI925" s="26"/>
      <c r="SJ925" s="26"/>
      <c r="SK925" s="26"/>
      <c r="SL925" s="26"/>
      <c r="SM925" s="26"/>
      <c r="SN925" s="26"/>
      <c r="SO925" s="26"/>
      <c r="SP925" s="26"/>
      <c r="AAV925" s="26"/>
      <c r="AAW925" s="26"/>
      <c r="AAX925" s="26"/>
      <c r="AAY925" s="26"/>
      <c r="AAZ925" s="26"/>
      <c r="ABA925" s="26"/>
      <c r="ABB925" s="26"/>
      <c r="ABC925" s="26"/>
      <c r="ABD925" s="26"/>
      <c r="ABE925" s="26"/>
      <c r="ABF925" s="26"/>
      <c r="ABG925" s="26"/>
      <c r="ABH925" s="26"/>
      <c r="ABI925" s="26"/>
      <c r="ABJ925" s="26"/>
      <c r="ABK925" s="26"/>
      <c r="ABL925" s="26"/>
      <c r="ABM925" s="26"/>
      <c r="ABN925" s="26"/>
      <c r="ABO925" s="26"/>
      <c r="ABP925" s="26"/>
      <c r="ABQ925" s="26"/>
      <c r="ABR925" s="26"/>
      <c r="ABS925" s="26"/>
      <c r="ABT925" s="26"/>
      <c r="ABU925" s="26"/>
      <c r="ABV925" s="26"/>
      <c r="ABW925" s="26"/>
      <c r="ABX925" s="26"/>
      <c r="ABY925" s="26"/>
      <c r="ABZ925" s="26"/>
      <c r="ACA925" s="26"/>
      <c r="ACB925" s="26"/>
      <c r="ACC925" s="26"/>
      <c r="ACD925" s="26"/>
      <c r="ACE925" s="26"/>
      <c r="ACF925" s="26"/>
      <c r="ACG925" s="26"/>
      <c r="ACH925" s="26"/>
      <c r="ACI925" s="26"/>
      <c r="ACJ925" s="26"/>
      <c r="ACK925" s="26"/>
      <c r="ACL925" s="26"/>
      <c r="ACM925" s="26"/>
      <c r="ACN925" s="26"/>
      <c r="ACO925" s="26"/>
      <c r="ACP925" s="26"/>
      <c r="ACQ925" s="26"/>
      <c r="ACR925" s="26"/>
      <c r="ACS925" s="26"/>
      <c r="ACT925" s="26"/>
      <c r="ACU925" s="26"/>
      <c r="ACV925" s="26"/>
      <c r="ACW925" s="26"/>
      <c r="ACX925" s="26"/>
      <c r="ACY925" s="26"/>
      <c r="ACZ925" s="26"/>
      <c r="ADA925" s="26"/>
      <c r="ADB925" s="26"/>
      <c r="ADC925" s="26"/>
      <c r="ADD925" s="26"/>
      <c r="ADE925" s="26"/>
      <c r="ADF925" s="26"/>
      <c r="ADG925" s="26"/>
      <c r="ADH925" s="26"/>
      <c r="ADI925" s="26"/>
      <c r="ADJ925" s="26"/>
      <c r="ADK925" s="26"/>
      <c r="ADL925" s="26"/>
      <c r="ADM925" s="26"/>
      <c r="ADN925" s="26"/>
      <c r="ADO925" s="26"/>
      <c r="ADP925" s="26"/>
      <c r="ADQ925" s="26"/>
      <c r="ADR925" s="26"/>
      <c r="ADS925" s="26"/>
      <c r="ADT925" s="26"/>
      <c r="ADU925" s="26"/>
      <c r="ADV925" s="26"/>
      <c r="ADW925" s="26"/>
      <c r="ADX925" s="26"/>
      <c r="ADY925" s="26"/>
      <c r="ADZ925" s="26"/>
      <c r="AEA925" s="26"/>
      <c r="AEB925" s="26"/>
      <c r="AEC925" s="26"/>
      <c r="AED925" s="26"/>
      <c r="AEE925" s="26"/>
      <c r="AEF925" s="26"/>
      <c r="AEG925" s="26"/>
      <c r="AEH925" s="26"/>
      <c r="AEI925" s="26"/>
      <c r="AEJ925" s="26"/>
      <c r="AEK925" s="26"/>
      <c r="AEL925" s="26"/>
      <c r="AEM925" s="26"/>
      <c r="AEN925" s="26"/>
      <c r="AEO925" s="26"/>
      <c r="AEP925" s="26"/>
      <c r="AEQ925" s="26"/>
      <c r="AER925" s="26"/>
      <c r="AES925" s="26"/>
      <c r="AET925" s="26"/>
      <c r="AEU925" s="26"/>
      <c r="AEV925" s="26"/>
      <c r="AEW925" s="26"/>
      <c r="AEX925" s="26"/>
      <c r="AEY925" s="26"/>
      <c r="AEZ925" s="26"/>
      <c r="AFA925" s="26"/>
      <c r="AFB925" s="26"/>
      <c r="AFC925" s="26"/>
      <c r="AFD925" s="26"/>
      <c r="AFE925" s="26"/>
      <c r="AFF925" s="26"/>
      <c r="AFG925" s="26"/>
      <c r="AFH925" s="26"/>
      <c r="AFI925" s="26"/>
      <c r="AFJ925" s="26"/>
      <c r="AFK925" s="26"/>
      <c r="AFL925" s="26"/>
      <c r="AFM925" s="26"/>
      <c r="AFN925" s="26"/>
      <c r="AFO925" s="26"/>
      <c r="AFP925" s="26"/>
      <c r="AFQ925" s="26"/>
      <c r="AFR925" s="26"/>
      <c r="AFS925" s="26"/>
      <c r="AFT925" s="26"/>
      <c r="AFU925" s="26"/>
      <c r="AFV925" s="26"/>
      <c r="AFW925" s="26"/>
      <c r="AFX925" s="26"/>
      <c r="AFY925" s="26"/>
      <c r="AFZ925" s="26"/>
      <c r="AGA925" s="26"/>
      <c r="AGB925" s="26"/>
      <c r="AGC925" s="26"/>
      <c r="AGD925" s="26"/>
      <c r="AGE925" s="26"/>
      <c r="AGF925" s="26"/>
      <c r="AGG925" s="26"/>
      <c r="AGH925" s="26"/>
      <c r="AGI925" s="26"/>
      <c r="AGJ925" s="26"/>
      <c r="AGK925" s="26"/>
      <c r="AGL925" s="26"/>
      <c r="AGM925" s="26"/>
      <c r="AGN925" s="26"/>
      <c r="AGO925" s="26"/>
    </row>
    <row r="926" spans="371:873" x14ac:dyDescent="0.25">
      <c r="NG926" s="26"/>
      <c r="NH926" s="26"/>
      <c r="NI926" s="26"/>
      <c r="NJ926" s="26"/>
      <c r="NK926" s="26"/>
      <c r="NL926" s="26"/>
      <c r="NM926" s="26"/>
      <c r="NN926" s="26"/>
      <c r="NO926" s="26"/>
      <c r="NP926" s="26"/>
      <c r="NQ926" s="26"/>
      <c r="NR926" s="26"/>
      <c r="NS926" s="26"/>
      <c r="NT926" s="26"/>
      <c r="NU926" s="26"/>
      <c r="NV926" s="26"/>
      <c r="NW926" s="26"/>
      <c r="NX926" s="26"/>
      <c r="NY926" s="26"/>
      <c r="NZ926" s="26"/>
      <c r="OA926" s="26"/>
      <c r="OB926" s="26"/>
      <c r="OC926" s="26"/>
      <c r="OD926" s="26"/>
      <c r="OE926" s="26"/>
      <c r="OF926" s="26"/>
      <c r="OG926" s="26"/>
      <c r="OH926" s="26"/>
      <c r="OI926" s="26"/>
      <c r="OJ926" s="26"/>
      <c r="OK926" s="26"/>
      <c r="OL926" s="26"/>
      <c r="OM926" s="26"/>
      <c r="ON926" s="26"/>
      <c r="OO926" s="26"/>
      <c r="OP926" s="26"/>
      <c r="OQ926" s="26"/>
      <c r="OR926" s="26"/>
      <c r="OS926" s="26"/>
      <c r="OT926" s="26"/>
      <c r="OU926" s="26"/>
      <c r="OV926" s="26"/>
      <c r="OW926" s="26"/>
      <c r="OX926" s="26"/>
      <c r="OY926" s="26"/>
      <c r="OZ926" s="26"/>
      <c r="PA926" s="26"/>
      <c r="PB926" s="26"/>
      <c r="PC926" s="26"/>
      <c r="PD926" s="26"/>
      <c r="PE926" s="26"/>
      <c r="PF926" s="26"/>
      <c r="PG926" s="26"/>
      <c r="PH926" s="26"/>
      <c r="PI926" s="26"/>
      <c r="PJ926" s="26"/>
      <c r="PK926" s="26"/>
      <c r="PL926" s="26"/>
      <c r="PM926" s="26"/>
      <c r="PN926" s="26"/>
      <c r="PO926" s="26"/>
      <c r="PP926" s="26"/>
      <c r="PQ926" s="26"/>
      <c r="PR926" s="26"/>
      <c r="PS926" s="26"/>
      <c r="PT926" s="26"/>
      <c r="PU926" s="26"/>
      <c r="PV926" s="26"/>
      <c r="PW926" s="26"/>
      <c r="PX926" s="26"/>
      <c r="PY926" s="26"/>
      <c r="PZ926" s="26"/>
      <c r="QA926" s="26"/>
      <c r="QB926" s="26"/>
      <c r="QC926" s="26"/>
      <c r="QD926" s="26"/>
      <c r="QE926" s="26"/>
      <c r="QF926" s="26"/>
      <c r="QG926" s="26"/>
      <c r="QH926" s="26"/>
      <c r="QI926" s="26"/>
      <c r="QJ926" s="26"/>
      <c r="QK926" s="26"/>
      <c r="QL926" s="26"/>
      <c r="QM926" s="26"/>
      <c r="QN926" s="26"/>
      <c r="QO926" s="26"/>
      <c r="QP926" s="26"/>
      <c r="QQ926" s="26"/>
      <c r="QR926" s="26"/>
      <c r="QS926" s="26"/>
      <c r="QT926" s="26"/>
      <c r="QU926" s="26"/>
      <c r="QV926" s="26"/>
      <c r="QW926" s="26"/>
      <c r="QX926" s="26"/>
      <c r="QY926" s="26"/>
      <c r="QZ926" s="26"/>
      <c r="RA926" s="26"/>
      <c r="RB926" s="26"/>
      <c r="RC926" s="26"/>
      <c r="RD926" s="26"/>
      <c r="RE926" s="26"/>
      <c r="RF926" s="26"/>
      <c r="RG926" s="26"/>
      <c r="RH926" s="26"/>
      <c r="RI926" s="26"/>
      <c r="RJ926" s="26"/>
      <c r="RK926" s="26"/>
      <c r="RL926" s="26"/>
      <c r="RM926" s="26"/>
      <c r="RN926" s="26"/>
      <c r="RO926" s="26"/>
      <c r="RP926" s="26"/>
      <c r="RQ926" s="26"/>
      <c r="RR926" s="26"/>
      <c r="RS926" s="26"/>
      <c r="RT926" s="26"/>
      <c r="RU926" s="26"/>
      <c r="RV926" s="26"/>
      <c r="RW926" s="26"/>
      <c r="RX926" s="26"/>
      <c r="RY926" s="26"/>
      <c r="RZ926" s="26"/>
      <c r="SA926" s="26"/>
      <c r="SB926" s="26"/>
      <c r="SC926" s="26"/>
      <c r="SD926" s="26"/>
      <c r="SE926" s="26"/>
      <c r="SF926" s="26"/>
      <c r="SG926" s="26"/>
      <c r="SH926" s="26"/>
      <c r="SI926" s="26"/>
      <c r="SJ926" s="26"/>
      <c r="SK926" s="26"/>
      <c r="SL926" s="26"/>
      <c r="SM926" s="26"/>
      <c r="SN926" s="26"/>
      <c r="SO926" s="26"/>
      <c r="SP926" s="26"/>
      <c r="AAV926" s="26"/>
      <c r="AAW926" s="26"/>
      <c r="AAX926" s="26"/>
      <c r="AAY926" s="26"/>
      <c r="AAZ926" s="26"/>
      <c r="ABA926" s="26"/>
      <c r="ABB926" s="26"/>
      <c r="ABC926" s="26"/>
      <c r="ABD926" s="26"/>
      <c r="ABE926" s="26"/>
      <c r="ABF926" s="26"/>
      <c r="ABG926" s="26"/>
      <c r="ABH926" s="26"/>
      <c r="ABI926" s="26"/>
      <c r="ABJ926" s="26"/>
      <c r="ABK926" s="26"/>
      <c r="ABL926" s="26"/>
      <c r="ABM926" s="26"/>
      <c r="ABN926" s="26"/>
      <c r="ABO926" s="26"/>
      <c r="ABP926" s="26"/>
      <c r="ABQ926" s="26"/>
      <c r="ABR926" s="26"/>
      <c r="ABS926" s="26"/>
      <c r="ABT926" s="26"/>
      <c r="ABU926" s="26"/>
      <c r="ABV926" s="26"/>
      <c r="ABW926" s="26"/>
      <c r="ABX926" s="26"/>
      <c r="ABY926" s="26"/>
      <c r="ABZ926" s="26"/>
      <c r="ACA926" s="26"/>
      <c r="ACB926" s="26"/>
      <c r="ACC926" s="26"/>
      <c r="ACD926" s="26"/>
      <c r="ACE926" s="26"/>
      <c r="ACF926" s="26"/>
      <c r="ACG926" s="26"/>
      <c r="ACH926" s="26"/>
      <c r="ACI926" s="26"/>
      <c r="ACJ926" s="26"/>
      <c r="ACK926" s="26"/>
      <c r="ACL926" s="26"/>
      <c r="ACM926" s="26"/>
      <c r="ACN926" s="26"/>
      <c r="ACO926" s="26"/>
      <c r="ACP926" s="26"/>
      <c r="ACQ926" s="26"/>
      <c r="ACR926" s="26"/>
      <c r="ACS926" s="26"/>
      <c r="ACT926" s="26"/>
      <c r="ACU926" s="26"/>
      <c r="ACV926" s="26"/>
      <c r="ACW926" s="26"/>
      <c r="ACX926" s="26"/>
      <c r="ACY926" s="26"/>
      <c r="ACZ926" s="26"/>
      <c r="ADA926" s="26"/>
      <c r="ADB926" s="26"/>
      <c r="ADC926" s="26"/>
      <c r="ADD926" s="26"/>
      <c r="ADE926" s="26"/>
      <c r="ADF926" s="26"/>
      <c r="ADG926" s="26"/>
      <c r="ADH926" s="26"/>
      <c r="ADI926" s="26"/>
      <c r="ADJ926" s="26"/>
      <c r="ADK926" s="26"/>
      <c r="ADL926" s="26"/>
      <c r="ADM926" s="26"/>
      <c r="ADN926" s="26"/>
      <c r="ADO926" s="26"/>
      <c r="ADP926" s="26"/>
      <c r="ADQ926" s="26"/>
      <c r="ADR926" s="26"/>
      <c r="ADS926" s="26"/>
      <c r="ADT926" s="26"/>
      <c r="ADU926" s="26"/>
      <c r="ADV926" s="26"/>
      <c r="ADW926" s="26"/>
      <c r="ADX926" s="26"/>
      <c r="ADY926" s="26"/>
      <c r="ADZ926" s="26"/>
      <c r="AEA926" s="26"/>
      <c r="AEB926" s="26"/>
      <c r="AEC926" s="26"/>
      <c r="AED926" s="26"/>
      <c r="AEE926" s="26"/>
      <c r="AEF926" s="26"/>
      <c r="AEG926" s="26"/>
      <c r="AEH926" s="26"/>
      <c r="AEI926" s="26"/>
      <c r="AEJ926" s="26"/>
      <c r="AEK926" s="26"/>
      <c r="AEL926" s="26"/>
      <c r="AEM926" s="26"/>
      <c r="AEN926" s="26"/>
      <c r="AEO926" s="26"/>
      <c r="AEP926" s="26"/>
      <c r="AEQ926" s="26"/>
      <c r="AER926" s="26"/>
      <c r="AES926" s="26"/>
      <c r="AET926" s="26"/>
      <c r="AEU926" s="26"/>
      <c r="AEV926" s="26"/>
      <c r="AEW926" s="26"/>
      <c r="AEX926" s="26"/>
      <c r="AEY926" s="26"/>
      <c r="AEZ926" s="26"/>
      <c r="AFA926" s="26"/>
      <c r="AFB926" s="26"/>
      <c r="AFC926" s="26"/>
      <c r="AFD926" s="26"/>
      <c r="AFE926" s="26"/>
      <c r="AFF926" s="26"/>
      <c r="AFG926" s="26"/>
      <c r="AFH926" s="26"/>
      <c r="AFI926" s="26"/>
      <c r="AFJ926" s="26"/>
      <c r="AFK926" s="26"/>
      <c r="AFL926" s="26"/>
      <c r="AFM926" s="26"/>
      <c r="AFN926" s="26"/>
      <c r="AFO926" s="26"/>
      <c r="AFP926" s="26"/>
      <c r="AFQ926" s="26"/>
      <c r="AFR926" s="26"/>
      <c r="AFS926" s="26"/>
      <c r="AFT926" s="26"/>
      <c r="AFU926" s="26"/>
      <c r="AFV926" s="26"/>
      <c r="AFW926" s="26"/>
      <c r="AFX926" s="26"/>
      <c r="AFY926" s="26"/>
      <c r="AFZ926" s="26"/>
      <c r="AGA926" s="26"/>
      <c r="AGB926" s="26"/>
      <c r="AGC926" s="26"/>
      <c r="AGD926" s="26"/>
      <c r="AGE926" s="26"/>
      <c r="AGF926" s="26"/>
      <c r="AGG926" s="26"/>
      <c r="AGH926" s="26"/>
      <c r="AGI926" s="26"/>
      <c r="AGJ926" s="26"/>
      <c r="AGK926" s="26"/>
      <c r="AGL926" s="26"/>
      <c r="AGM926" s="26"/>
      <c r="AGN926" s="26"/>
      <c r="AGO926" s="26"/>
    </row>
    <row r="927" spans="371:873" x14ac:dyDescent="0.25">
      <c r="NG927" s="26"/>
      <c r="NH927" s="26"/>
      <c r="NI927" s="26"/>
      <c r="NJ927" s="26"/>
      <c r="NK927" s="26"/>
      <c r="NL927" s="26"/>
      <c r="NM927" s="26"/>
      <c r="NN927" s="26"/>
      <c r="NO927" s="26"/>
      <c r="NP927" s="26"/>
      <c r="NQ927" s="26"/>
      <c r="NR927" s="26"/>
      <c r="NS927" s="26"/>
      <c r="NT927" s="26"/>
      <c r="NU927" s="26"/>
      <c r="NV927" s="26"/>
      <c r="NW927" s="26"/>
      <c r="NX927" s="26"/>
      <c r="NY927" s="26"/>
      <c r="NZ927" s="26"/>
      <c r="OA927" s="26"/>
      <c r="OB927" s="26"/>
      <c r="OC927" s="26"/>
      <c r="OD927" s="26"/>
      <c r="OE927" s="26"/>
      <c r="OF927" s="26"/>
      <c r="OG927" s="26"/>
      <c r="OH927" s="26"/>
      <c r="OI927" s="26"/>
      <c r="OJ927" s="26"/>
      <c r="OK927" s="26"/>
      <c r="OL927" s="26"/>
      <c r="OM927" s="26"/>
      <c r="ON927" s="26"/>
      <c r="OO927" s="26"/>
      <c r="OP927" s="26"/>
      <c r="OQ927" s="26"/>
      <c r="OR927" s="26"/>
      <c r="OS927" s="26"/>
      <c r="OT927" s="26"/>
      <c r="OU927" s="26"/>
      <c r="OV927" s="26"/>
      <c r="OW927" s="26"/>
      <c r="OX927" s="26"/>
      <c r="OY927" s="26"/>
      <c r="OZ927" s="26"/>
      <c r="PA927" s="26"/>
      <c r="PB927" s="26"/>
      <c r="PC927" s="26"/>
      <c r="PD927" s="26"/>
      <c r="PE927" s="26"/>
      <c r="PF927" s="26"/>
      <c r="PG927" s="26"/>
      <c r="PH927" s="26"/>
      <c r="PI927" s="26"/>
      <c r="PJ927" s="26"/>
      <c r="PK927" s="26"/>
      <c r="PL927" s="26"/>
      <c r="PM927" s="26"/>
      <c r="PN927" s="26"/>
      <c r="PO927" s="26"/>
      <c r="PP927" s="26"/>
      <c r="PQ927" s="26"/>
      <c r="PR927" s="26"/>
      <c r="PS927" s="26"/>
      <c r="PT927" s="26"/>
      <c r="PU927" s="26"/>
      <c r="PV927" s="26"/>
      <c r="PW927" s="26"/>
      <c r="PX927" s="26"/>
      <c r="PY927" s="26"/>
      <c r="PZ927" s="26"/>
      <c r="QA927" s="26"/>
      <c r="QB927" s="26"/>
      <c r="QC927" s="26"/>
      <c r="QD927" s="26"/>
      <c r="QE927" s="26"/>
      <c r="QF927" s="26"/>
      <c r="QG927" s="26"/>
      <c r="QH927" s="26"/>
      <c r="QI927" s="26"/>
      <c r="QJ927" s="26"/>
      <c r="QK927" s="26"/>
      <c r="QL927" s="26"/>
      <c r="QM927" s="26"/>
      <c r="QN927" s="26"/>
      <c r="QO927" s="26"/>
      <c r="QP927" s="26"/>
      <c r="QQ927" s="26"/>
      <c r="QR927" s="26"/>
      <c r="QS927" s="26"/>
      <c r="QT927" s="26"/>
      <c r="QU927" s="26"/>
      <c r="QV927" s="26"/>
      <c r="QW927" s="26"/>
      <c r="QX927" s="26"/>
      <c r="QY927" s="26"/>
      <c r="QZ927" s="26"/>
      <c r="RA927" s="26"/>
      <c r="RB927" s="26"/>
      <c r="RC927" s="26"/>
      <c r="RD927" s="26"/>
      <c r="RE927" s="26"/>
      <c r="RF927" s="26"/>
      <c r="RG927" s="26"/>
      <c r="RH927" s="26"/>
      <c r="RI927" s="26"/>
      <c r="RJ927" s="26"/>
      <c r="RK927" s="26"/>
      <c r="RL927" s="26"/>
      <c r="RM927" s="26"/>
      <c r="RN927" s="26"/>
      <c r="RO927" s="26"/>
      <c r="RP927" s="26"/>
      <c r="RQ927" s="26"/>
      <c r="RR927" s="26"/>
      <c r="RS927" s="26"/>
      <c r="RT927" s="26"/>
      <c r="RU927" s="26"/>
      <c r="RV927" s="26"/>
      <c r="RW927" s="26"/>
      <c r="RX927" s="26"/>
      <c r="RY927" s="26"/>
      <c r="RZ927" s="26"/>
      <c r="SA927" s="26"/>
      <c r="SB927" s="26"/>
      <c r="SC927" s="26"/>
      <c r="SD927" s="26"/>
      <c r="SE927" s="26"/>
      <c r="SF927" s="26"/>
      <c r="SG927" s="26"/>
      <c r="SH927" s="26"/>
      <c r="SI927" s="26"/>
      <c r="SJ927" s="26"/>
      <c r="SK927" s="26"/>
      <c r="SL927" s="26"/>
      <c r="SM927" s="26"/>
      <c r="SN927" s="26"/>
      <c r="SO927" s="26"/>
      <c r="SP927" s="26"/>
      <c r="AAV927" s="26"/>
      <c r="AAW927" s="26"/>
      <c r="AAX927" s="26"/>
      <c r="AAY927" s="26"/>
      <c r="AAZ927" s="26"/>
      <c r="ABA927" s="26"/>
      <c r="ABB927" s="26"/>
      <c r="ABC927" s="26"/>
      <c r="ABD927" s="26"/>
      <c r="ABE927" s="26"/>
      <c r="ABF927" s="26"/>
      <c r="ABG927" s="26"/>
      <c r="ABH927" s="26"/>
      <c r="ABI927" s="26"/>
      <c r="ABJ927" s="26"/>
      <c r="ABK927" s="26"/>
      <c r="ABL927" s="26"/>
      <c r="ABM927" s="26"/>
      <c r="ABN927" s="26"/>
      <c r="ABO927" s="26"/>
      <c r="ABP927" s="26"/>
      <c r="ABQ927" s="26"/>
      <c r="ABR927" s="26"/>
      <c r="ABS927" s="26"/>
      <c r="ABT927" s="26"/>
      <c r="ABU927" s="26"/>
      <c r="ABV927" s="26"/>
      <c r="ABW927" s="26"/>
      <c r="ABX927" s="26"/>
      <c r="ABY927" s="26"/>
      <c r="ABZ927" s="26"/>
      <c r="ACA927" s="26"/>
      <c r="ACB927" s="26"/>
      <c r="ACC927" s="26"/>
      <c r="ACD927" s="26"/>
      <c r="ACE927" s="26"/>
      <c r="ACF927" s="26"/>
      <c r="ACG927" s="26"/>
      <c r="ACH927" s="26"/>
      <c r="ACI927" s="26"/>
      <c r="ACJ927" s="26"/>
      <c r="ACK927" s="26"/>
      <c r="ACL927" s="26"/>
      <c r="ACM927" s="26"/>
      <c r="ACN927" s="26"/>
      <c r="ACO927" s="26"/>
      <c r="ACP927" s="26"/>
      <c r="ACQ927" s="26"/>
      <c r="ACR927" s="26"/>
      <c r="ACS927" s="26"/>
      <c r="ACT927" s="26"/>
      <c r="ACU927" s="26"/>
      <c r="ACV927" s="26"/>
      <c r="ACW927" s="26"/>
      <c r="ACX927" s="26"/>
      <c r="ACY927" s="26"/>
      <c r="ACZ927" s="26"/>
      <c r="ADA927" s="26"/>
      <c r="ADB927" s="26"/>
      <c r="ADC927" s="26"/>
      <c r="ADD927" s="26"/>
      <c r="ADE927" s="26"/>
      <c r="ADF927" s="26"/>
      <c r="ADG927" s="26"/>
      <c r="ADH927" s="26"/>
      <c r="ADI927" s="26"/>
      <c r="ADJ927" s="26"/>
      <c r="ADK927" s="26"/>
      <c r="ADL927" s="26"/>
      <c r="ADM927" s="26"/>
      <c r="ADN927" s="26"/>
      <c r="ADO927" s="26"/>
      <c r="ADP927" s="26"/>
      <c r="ADQ927" s="26"/>
      <c r="ADR927" s="26"/>
      <c r="ADS927" s="26"/>
      <c r="ADT927" s="26"/>
      <c r="ADU927" s="26"/>
      <c r="ADV927" s="26"/>
      <c r="ADW927" s="26"/>
      <c r="ADX927" s="26"/>
      <c r="ADY927" s="26"/>
      <c r="ADZ927" s="26"/>
      <c r="AEA927" s="26"/>
      <c r="AEB927" s="26"/>
      <c r="AEC927" s="26"/>
      <c r="AED927" s="26"/>
      <c r="AEE927" s="26"/>
      <c r="AEF927" s="26"/>
      <c r="AEG927" s="26"/>
      <c r="AEH927" s="26"/>
      <c r="AEI927" s="26"/>
      <c r="AEJ927" s="26"/>
      <c r="AEK927" s="26"/>
      <c r="AEL927" s="26"/>
      <c r="AEM927" s="26"/>
      <c r="AEN927" s="26"/>
      <c r="AEO927" s="26"/>
      <c r="AEP927" s="26"/>
      <c r="AEQ927" s="26"/>
      <c r="AER927" s="26"/>
      <c r="AES927" s="26"/>
      <c r="AET927" s="26"/>
      <c r="AEU927" s="26"/>
      <c r="AEV927" s="26"/>
      <c r="AEW927" s="26"/>
      <c r="AEX927" s="26"/>
      <c r="AEY927" s="26"/>
      <c r="AEZ927" s="26"/>
      <c r="AFA927" s="26"/>
      <c r="AFB927" s="26"/>
      <c r="AFC927" s="26"/>
      <c r="AFD927" s="26"/>
      <c r="AFE927" s="26"/>
      <c r="AFF927" s="26"/>
      <c r="AFG927" s="26"/>
      <c r="AFH927" s="26"/>
      <c r="AFI927" s="26"/>
      <c r="AFJ927" s="26"/>
      <c r="AFK927" s="26"/>
      <c r="AFL927" s="26"/>
      <c r="AFM927" s="26"/>
      <c r="AFN927" s="26"/>
      <c r="AFO927" s="26"/>
      <c r="AFP927" s="26"/>
      <c r="AFQ927" s="26"/>
      <c r="AFR927" s="26"/>
      <c r="AFS927" s="26"/>
      <c r="AFT927" s="26"/>
      <c r="AFU927" s="26"/>
      <c r="AFV927" s="26"/>
      <c r="AFW927" s="26"/>
      <c r="AFX927" s="26"/>
      <c r="AFY927" s="26"/>
      <c r="AFZ927" s="26"/>
      <c r="AGA927" s="26"/>
      <c r="AGB927" s="26"/>
      <c r="AGC927" s="26"/>
      <c r="AGD927" s="26"/>
      <c r="AGE927" s="26"/>
      <c r="AGF927" s="26"/>
      <c r="AGG927" s="26"/>
      <c r="AGH927" s="26"/>
      <c r="AGI927" s="26"/>
      <c r="AGJ927" s="26"/>
      <c r="AGK927" s="26"/>
      <c r="AGL927" s="26"/>
      <c r="AGM927" s="26"/>
      <c r="AGN927" s="26"/>
      <c r="AGO927" s="26"/>
    </row>
    <row r="928" spans="371:873" x14ac:dyDescent="0.25">
      <c r="NG928" s="26"/>
      <c r="NH928" s="26"/>
      <c r="NI928" s="26"/>
      <c r="NJ928" s="26"/>
      <c r="NK928" s="26"/>
      <c r="NL928" s="26"/>
      <c r="NM928" s="26"/>
      <c r="NN928" s="26"/>
      <c r="NO928" s="26"/>
      <c r="NP928" s="26"/>
      <c r="NQ928" s="26"/>
      <c r="NR928" s="26"/>
      <c r="NS928" s="26"/>
      <c r="NT928" s="26"/>
      <c r="NU928" s="26"/>
      <c r="NV928" s="26"/>
      <c r="NW928" s="26"/>
      <c r="NX928" s="26"/>
      <c r="NY928" s="26"/>
      <c r="NZ928" s="26"/>
      <c r="OA928" s="26"/>
      <c r="OB928" s="26"/>
      <c r="OC928" s="26"/>
      <c r="OD928" s="26"/>
      <c r="OE928" s="26"/>
      <c r="OF928" s="26"/>
      <c r="OG928" s="26"/>
      <c r="OH928" s="26"/>
      <c r="OI928" s="26"/>
      <c r="OJ928" s="26"/>
      <c r="OK928" s="26"/>
      <c r="OL928" s="26"/>
      <c r="OM928" s="26"/>
      <c r="ON928" s="26"/>
      <c r="OO928" s="26"/>
      <c r="OP928" s="26"/>
      <c r="OQ928" s="26"/>
      <c r="OR928" s="26"/>
      <c r="OS928" s="26"/>
      <c r="OT928" s="26"/>
      <c r="OU928" s="26"/>
      <c r="OV928" s="26"/>
      <c r="OW928" s="26"/>
      <c r="OX928" s="26"/>
      <c r="OY928" s="26"/>
      <c r="OZ928" s="26"/>
      <c r="PA928" s="26"/>
      <c r="PB928" s="26"/>
      <c r="PC928" s="26"/>
      <c r="PD928" s="26"/>
      <c r="PE928" s="26"/>
      <c r="PF928" s="26"/>
      <c r="PG928" s="26"/>
      <c r="PH928" s="26"/>
      <c r="PI928" s="26"/>
      <c r="PJ928" s="26"/>
      <c r="PK928" s="26"/>
      <c r="PL928" s="26"/>
      <c r="PM928" s="26"/>
      <c r="PN928" s="26"/>
      <c r="PO928" s="26"/>
      <c r="PP928" s="26"/>
      <c r="PQ928" s="26"/>
      <c r="PR928" s="26"/>
      <c r="PS928" s="26"/>
      <c r="PT928" s="26"/>
      <c r="PU928" s="26"/>
      <c r="PV928" s="26"/>
      <c r="PW928" s="26"/>
      <c r="PX928" s="26"/>
      <c r="PY928" s="26"/>
      <c r="PZ928" s="26"/>
      <c r="QA928" s="26"/>
      <c r="QB928" s="26"/>
      <c r="QC928" s="26"/>
      <c r="QD928" s="26"/>
      <c r="QE928" s="26"/>
      <c r="QF928" s="26"/>
      <c r="QG928" s="26"/>
      <c r="QH928" s="26"/>
      <c r="QI928" s="26"/>
      <c r="QJ928" s="26"/>
      <c r="QK928" s="26"/>
      <c r="QL928" s="26"/>
      <c r="QM928" s="26"/>
      <c r="QN928" s="26"/>
      <c r="QO928" s="26"/>
      <c r="QP928" s="26"/>
      <c r="QQ928" s="26"/>
      <c r="QR928" s="26"/>
      <c r="QS928" s="26"/>
      <c r="QT928" s="26"/>
      <c r="QU928" s="26"/>
      <c r="QV928" s="26"/>
      <c r="QW928" s="26"/>
      <c r="QX928" s="26"/>
      <c r="QY928" s="26"/>
      <c r="QZ928" s="26"/>
      <c r="RA928" s="26"/>
      <c r="RB928" s="26"/>
      <c r="RC928" s="26"/>
      <c r="RD928" s="26"/>
      <c r="RE928" s="26"/>
      <c r="RF928" s="26"/>
      <c r="RG928" s="26"/>
      <c r="RH928" s="26"/>
      <c r="RI928" s="26"/>
      <c r="RJ928" s="26"/>
      <c r="RK928" s="26"/>
      <c r="RL928" s="26"/>
      <c r="RM928" s="26"/>
      <c r="RN928" s="26"/>
      <c r="RO928" s="26"/>
      <c r="RP928" s="26"/>
      <c r="RQ928" s="26"/>
      <c r="RR928" s="26"/>
      <c r="RS928" s="26"/>
      <c r="RT928" s="26"/>
      <c r="RU928" s="26"/>
      <c r="RV928" s="26"/>
      <c r="RW928" s="26"/>
      <c r="RX928" s="26"/>
      <c r="RY928" s="26"/>
      <c r="RZ928" s="26"/>
      <c r="SA928" s="26"/>
      <c r="SB928" s="26"/>
      <c r="SC928" s="26"/>
      <c r="SD928" s="26"/>
      <c r="SE928" s="26"/>
      <c r="SF928" s="26"/>
      <c r="SG928" s="26"/>
      <c r="SH928" s="26"/>
      <c r="SI928" s="26"/>
      <c r="SJ928" s="26"/>
      <c r="SK928" s="26"/>
      <c r="SL928" s="26"/>
      <c r="SM928" s="26"/>
      <c r="SN928" s="26"/>
      <c r="SO928" s="26"/>
      <c r="SP928" s="26"/>
      <c r="AAV928" s="26"/>
      <c r="AAW928" s="26"/>
      <c r="AAX928" s="26"/>
      <c r="AAY928" s="26"/>
      <c r="AAZ928" s="26"/>
      <c r="ABA928" s="26"/>
      <c r="ABB928" s="26"/>
      <c r="ABC928" s="26"/>
      <c r="ABD928" s="26"/>
      <c r="ABE928" s="26"/>
      <c r="ABF928" s="26"/>
      <c r="ABG928" s="26"/>
      <c r="ABH928" s="26"/>
      <c r="ABI928" s="26"/>
      <c r="ABJ928" s="26"/>
      <c r="ABK928" s="26"/>
      <c r="ABL928" s="26"/>
      <c r="ABM928" s="26"/>
      <c r="ABN928" s="26"/>
      <c r="ABO928" s="26"/>
      <c r="ABP928" s="26"/>
      <c r="ABQ928" s="26"/>
      <c r="ABR928" s="26"/>
      <c r="ABS928" s="26"/>
      <c r="ABT928" s="26"/>
      <c r="ABU928" s="26"/>
      <c r="ABV928" s="26"/>
      <c r="ABW928" s="26"/>
      <c r="ABX928" s="26"/>
      <c r="ABY928" s="26"/>
      <c r="ABZ928" s="26"/>
      <c r="ACA928" s="26"/>
      <c r="ACB928" s="26"/>
      <c r="ACC928" s="26"/>
      <c r="ACD928" s="26"/>
      <c r="ACE928" s="26"/>
      <c r="ACF928" s="26"/>
      <c r="ACG928" s="26"/>
      <c r="ACH928" s="26"/>
      <c r="ACI928" s="26"/>
      <c r="ACJ928" s="26"/>
      <c r="ACK928" s="26"/>
      <c r="ACL928" s="26"/>
      <c r="ACM928" s="26"/>
      <c r="ACN928" s="26"/>
      <c r="ACO928" s="26"/>
      <c r="ACP928" s="26"/>
      <c r="ACQ928" s="26"/>
      <c r="ACR928" s="26"/>
      <c r="ACS928" s="26"/>
      <c r="ACT928" s="26"/>
      <c r="ACU928" s="26"/>
      <c r="ACV928" s="26"/>
      <c r="ACW928" s="26"/>
      <c r="ACX928" s="26"/>
      <c r="ACY928" s="26"/>
      <c r="ACZ928" s="26"/>
      <c r="ADA928" s="26"/>
      <c r="ADB928" s="26"/>
      <c r="ADC928" s="26"/>
      <c r="ADD928" s="26"/>
      <c r="ADE928" s="26"/>
      <c r="ADF928" s="26"/>
      <c r="ADG928" s="26"/>
      <c r="ADH928" s="26"/>
      <c r="ADI928" s="26"/>
      <c r="ADJ928" s="26"/>
      <c r="ADK928" s="26"/>
      <c r="ADL928" s="26"/>
      <c r="ADM928" s="26"/>
      <c r="ADN928" s="26"/>
      <c r="ADO928" s="26"/>
      <c r="ADP928" s="26"/>
      <c r="ADQ928" s="26"/>
      <c r="ADR928" s="26"/>
      <c r="ADS928" s="26"/>
      <c r="ADT928" s="26"/>
      <c r="ADU928" s="26"/>
      <c r="ADV928" s="26"/>
      <c r="ADW928" s="26"/>
      <c r="ADX928" s="26"/>
      <c r="ADY928" s="26"/>
      <c r="ADZ928" s="26"/>
      <c r="AEA928" s="26"/>
      <c r="AEB928" s="26"/>
      <c r="AEC928" s="26"/>
      <c r="AED928" s="26"/>
      <c r="AEE928" s="26"/>
      <c r="AEF928" s="26"/>
      <c r="AEG928" s="26"/>
      <c r="AEH928" s="26"/>
      <c r="AEI928" s="26"/>
      <c r="AEJ928" s="26"/>
      <c r="AEK928" s="26"/>
      <c r="AEL928" s="26"/>
      <c r="AEM928" s="26"/>
      <c r="AEN928" s="26"/>
      <c r="AEO928" s="26"/>
      <c r="AEP928" s="26"/>
      <c r="AEQ928" s="26"/>
      <c r="AER928" s="26"/>
      <c r="AES928" s="26"/>
      <c r="AET928" s="26"/>
      <c r="AEU928" s="26"/>
      <c r="AEV928" s="26"/>
      <c r="AEW928" s="26"/>
      <c r="AEX928" s="26"/>
      <c r="AEY928" s="26"/>
      <c r="AEZ928" s="26"/>
      <c r="AFA928" s="26"/>
      <c r="AFB928" s="26"/>
      <c r="AFC928" s="26"/>
      <c r="AFD928" s="26"/>
      <c r="AFE928" s="26"/>
      <c r="AFF928" s="26"/>
      <c r="AFG928" s="26"/>
      <c r="AFH928" s="26"/>
      <c r="AFI928" s="26"/>
      <c r="AFJ928" s="26"/>
      <c r="AFK928" s="26"/>
      <c r="AFL928" s="26"/>
      <c r="AFM928" s="26"/>
      <c r="AFN928" s="26"/>
      <c r="AFO928" s="26"/>
      <c r="AFP928" s="26"/>
      <c r="AFQ928" s="26"/>
      <c r="AFR928" s="26"/>
      <c r="AFS928" s="26"/>
      <c r="AFT928" s="26"/>
      <c r="AFU928" s="26"/>
      <c r="AFV928" s="26"/>
      <c r="AFW928" s="26"/>
      <c r="AFX928" s="26"/>
      <c r="AFY928" s="26"/>
      <c r="AFZ928" s="26"/>
      <c r="AGA928" s="26"/>
      <c r="AGB928" s="26"/>
      <c r="AGC928" s="26"/>
      <c r="AGD928" s="26"/>
      <c r="AGE928" s="26"/>
      <c r="AGF928" s="26"/>
      <c r="AGG928" s="26"/>
      <c r="AGH928" s="26"/>
      <c r="AGI928" s="26"/>
      <c r="AGJ928" s="26"/>
      <c r="AGK928" s="26"/>
      <c r="AGL928" s="26"/>
      <c r="AGM928" s="26"/>
      <c r="AGN928" s="26"/>
      <c r="AGO928" s="26"/>
    </row>
    <row r="929" spans="371:873" x14ac:dyDescent="0.25">
      <c r="NG929" s="26"/>
      <c r="NH929" s="26"/>
      <c r="NI929" s="26"/>
      <c r="NJ929" s="26"/>
      <c r="NK929" s="26"/>
      <c r="NL929" s="26"/>
      <c r="NM929" s="26"/>
      <c r="NN929" s="26"/>
      <c r="NO929" s="26"/>
      <c r="NP929" s="26"/>
      <c r="NQ929" s="26"/>
      <c r="NR929" s="26"/>
      <c r="NS929" s="26"/>
      <c r="NT929" s="26"/>
      <c r="NU929" s="26"/>
      <c r="NV929" s="26"/>
      <c r="NW929" s="26"/>
      <c r="NX929" s="26"/>
      <c r="NY929" s="26"/>
      <c r="NZ929" s="26"/>
      <c r="OA929" s="26"/>
      <c r="OB929" s="26"/>
      <c r="OC929" s="26"/>
      <c r="OD929" s="26"/>
      <c r="OE929" s="26"/>
      <c r="OF929" s="26"/>
      <c r="OG929" s="26"/>
      <c r="OH929" s="26"/>
      <c r="OI929" s="26"/>
      <c r="OJ929" s="26"/>
      <c r="OK929" s="26"/>
      <c r="OL929" s="26"/>
      <c r="OM929" s="26"/>
      <c r="ON929" s="26"/>
      <c r="OO929" s="26"/>
      <c r="OP929" s="26"/>
      <c r="OQ929" s="26"/>
      <c r="OR929" s="26"/>
      <c r="OS929" s="26"/>
      <c r="OT929" s="26"/>
      <c r="OU929" s="26"/>
      <c r="OV929" s="26"/>
      <c r="OW929" s="26"/>
      <c r="OX929" s="26"/>
      <c r="OY929" s="26"/>
      <c r="OZ929" s="26"/>
      <c r="PA929" s="26"/>
      <c r="PB929" s="26"/>
      <c r="PC929" s="26"/>
      <c r="PD929" s="26"/>
      <c r="PE929" s="26"/>
      <c r="PF929" s="26"/>
      <c r="PG929" s="26"/>
      <c r="PH929" s="26"/>
      <c r="PI929" s="26"/>
      <c r="PJ929" s="26"/>
      <c r="PK929" s="26"/>
      <c r="PL929" s="26"/>
      <c r="PM929" s="26"/>
      <c r="PN929" s="26"/>
      <c r="PO929" s="26"/>
      <c r="PP929" s="26"/>
      <c r="PQ929" s="26"/>
      <c r="PR929" s="26"/>
      <c r="PS929" s="26"/>
      <c r="PT929" s="26"/>
      <c r="PU929" s="26"/>
      <c r="PV929" s="26"/>
      <c r="PW929" s="26"/>
      <c r="PX929" s="26"/>
      <c r="PY929" s="26"/>
      <c r="PZ929" s="26"/>
      <c r="QA929" s="26"/>
      <c r="QB929" s="26"/>
      <c r="QC929" s="26"/>
      <c r="QD929" s="26"/>
      <c r="QE929" s="26"/>
      <c r="QF929" s="26"/>
      <c r="QG929" s="26"/>
      <c r="QH929" s="26"/>
      <c r="QI929" s="26"/>
      <c r="QJ929" s="26"/>
      <c r="QK929" s="26"/>
      <c r="QL929" s="26"/>
      <c r="QM929" s="26"/>
      <c r="QN929" s="26"/>
      <c r="QO929" s="26"/>
      <c r="QP929" s="26"/>
      <c r="QQ929" s="26"/>
      <c r="QR929" s="26"/>
      <c r="QS929" s="26"/>
      <c r="QT929" s="26"/>
      <c r="QU929" s="26"/>
      <c r="QV929" s="26"/>
      <c r="QW929" s="26"/>
      <c r="QX929" s="26"/>
      <c r="QY929" s="26"/>
      <c r="QZ929" s="26"/>
      <c r="RA929" s="26"/>
      <c r="RB929" s="26"/>
      <c r="RC929" s="26"/>
      <c r="RD929" s="26"/>
      <c r="RE929" s="26"/>
      <c r="RF929" s="26"/>
      <c r="RG929" s="26"/>
      <c r="RH929" s="26"/>
      <c r="RI929" s="26"/>
      <c r="RJ929" s="26"/>
      <c r="RK929" s="26"/>
      <c r="RL929" s="26"/>
      <c r="RM929" s="26"/>
      <c r="RN929" s="26"/>
      <c r="RO929" s="26"/>
      <c r="RP929" s="26"/>
      <c r="RQ929" s="26"/>
      <c r="RR929" s="26"/>
      <c r="RS929" s="26"/>
      <c r="RT929" s="26"/>
      <c r="RU929" s="26"/>
      <c r="RV929" s="26"/>
      <c r="RW929" s="26"/>
      <c r="RX929" s="26"/>
      <c r="RY929" s="26"/>
      <c r="RZ929" s="26"/>
      <c r="SA929" s="26"/>
      <c r="SB929" s="26"/>
      <c r="SC929" s="26"/>
      <c r="SD929" s="26"/>
      <c r="SE929" s="26"/>
      <c r="SF929" s="26"/>
      <c r="SG929" s="26"/>
      <c r="SH929" s="26"/>
      <c r="SI929" s="26"/>
      <c r="SJ929" s="26"/>
      <c r="SK929" s="26"/>
      <c r="SL929" s="26"/>
      <c r="SM929" s="26"/>
      <c r="SN929" s="26"/>
      <c r="SO929" s="26"/>
      <c r="SP929" s="26"/>
      <c r="AAV929" s="26"/>
      <c r="AAW929" s="26"/>
      <c r="AAX929" s="26"/>
      <c r="AAY929" s="26"/>
      <c r="AAZ929" s="26"/>
      <c r="ABA929" s="26"/>
      <c r="ABB929" s="26"/>
      <c r="ABC929" s="26"/>
      <c r="ABD929" s="26"/>
      <c r="ABE929" s="26"/>
      <c r="ABF929" s="26"/>
      <c r="ABG929" s="26"/>
      <c r="ABH929" s="26"/>
      <c r="ABI929" s="26"/>
      <c r="ABJ929" s="26"/>
      <c r="ABK929" s="26"/>
      <c r="ABL929" s="26"/>
      <c r="ABM929" s="26"/>
      <c r="ABN929" s="26"/>
      <c r="ABO929" s="26"/>
      <c r="ABP929" s="26"/>
      <c r="ABQ929" s="26"/>
      <c r="ABR929" s="26"/>
      <c r="ABS929" s="26"/>
      <c r="ABT929" s="26"/>
      <c r="ABU929" s="26"/>
      <c r="ABV929" s="26"/>
      <c r="ABW929" s="26"/>
      <c r="ABX929" s="26"/>
      <c r="ABY929" s="26"/>
      <c r="ABZ929" s="26"/>
      <c r="ACA929" s="26"/>
      <c r="ACB929" s="26"/>
      <c r="ACC929" s="26"/>
      <c r="ACD929" s="26"/>
      <c r="ACE929" s="26"/>
      <c r="ACF929" s="26"/>
      <c r="ACG929" s="26"/>
      <c r="ACH929" s="26"/>
      <c r="ACI929" s="26"/>
      <c r="ACJ929" s="26"/>
      <c r="ACK929" s="26"/>
      <c r="ACL929" s="26"/>
      <c r="ACM929" s="26"/>
      <c r="ACN929" s="26"/>
      <c r="ACO929" s="26"/>
      <c r="ACP929" s="26"/>
      <c r="ACQ929" s="26"/>
      <c r="ACR929" s="26"/>
      <c r="ACS929" s="26"/>
      <c r="ACT929" s="26"/>
      <c r="ACU929" s="26"/>
      <c r="ACV929" s="26"/>
      <c r="ACW929" s="26"/>
      <c r="ACX929" s="26"/>
      <c r="ACY929" s="26"/>
      <c r="ACZ929" s="26"/>
      <c r="ADA929" s="26"/>
      <c r="ADB929" s="26"/>
      <c r="ADC929" s="26"/>
      <c r="ADD929" s="26"/>
      <c r="ADE929" s="26"/>
      <c r="ADF929" s="26"/>
      <c r="ADG929" s="26"/>
      <c r="ADH929" s="26"/>
      <c r="ADI929" s="26"/>
      <c r="ADJ929" s="26"/>
      <c r="ADK929" s="26"/>
      <c r="ADL929" s="26"/>
      <c r="ADM929" s="26"/>
      <c r="ADN929" s="26"/>
      <c r="ADO929" s="26"/>
      <c r="ADP929" s="26"/>
      <c r="ADQ929" s="26"/>
      <c r="ADR929" s="26"/>
      <c r="ADS929" s="26"/>
      <c r="ADT929" s="26"/>
      <c r="ADU929" s="26"/>
      <c r="ADV929" s="26"/>
      <c r="ADW929" s="26"/>
      <c r="ADX929" s="26"/>
      <c r="ADY929" s="26"/>
      <c r="ADZ929" s="26"/>
      <c r="AEA929" s="26"/>
      <c r="AEB929" s="26"/>
      <c r="AEC929" s="26"/>
      <c r="AED929" s="26"/>
      <c r="AEE929" s="26"/>
      <c r="AEF929" s="26"/>
      <c r="AEG929" s="26"/>
      <c r="AEH929" s="26"/>
      <c r="AEI929" s="26"/>
      <c r="AEJ929" s="26"/>
      <c r="AEK929" s="26"/>
      <c r="AEL929" s="26"/>
      <c r="AEM929" s="26"/>
      <c r="AEN929" s="26"/>
      <c r="AEO929" s="26"/>
      <c r="AEP929" s="26"/>
      <c r="AEQ929" s="26"/>
      <c r="AER929" s="26"/>
      <c r="AES929" s="26"/>
      <c r="AET929" s="26"/>
      <c r="AEU929" s="26"/>
      <c r="AEV929" s="26"/>
      <c r="AEW929" s="26"/>
      <c r="AEX929" s="26"/>
      <c r="AEY929" s="26"/>
      <c r="AEZ929" s="26"/>
      <c r="AFA929" s="26"/>
      <c r="AFB929" s="26"/>
      <c r="AFC929" s="26"/>
      <c r="AFD929" s="26"/>
      <c r="AFE929" s="26"/>
      <c r="AFF929" s="26"/>
      <c r="AFG929" s="26"/>
      <c r="AFH929" s="26"/>
      <c r="AFI929" s="26"/>
      <c r="AFJ929" s="26"/>
      <c r="AFK929" s="26"/>
      <c r="AFL929" s="26"/>
      <c r="AFM929" s="26"/>
      <c r="AFN929" s="26"/>
      <c r="AFO929" s="26"/>
      <c r="AFP929" s="26"/>
      <c r="AFQ929" s="26"/>
      <c r="AFR929" s="26"/>
      <c r="AFS929" s="26"/>
      <c r="AFT929" s="26"/>
      <c r="AFU929" s="26"/>
      <c r="AFV929" s="26"/>
      <c r="AFW929" s="26"/>
      <c r="AFX929" s="26"/>
      <c r="AFY929" s="26"/>
      <c r="AFZ929" s="26"/>
      <c r="AGA929" s="26"/>
      <c r="AGB929" s="26"/>
      <c r="AGC929" s="26"/>
      <c r="AGD929" s="26"/>
      <c r="AGE929" s="26"/>
      <c r="AGF929" s="26"/>
      <c r="AGG929" s="26"/>
      <c r="AGH929" s="26"/>
      <c r="AGI929" s="26"/>
      <c r="AGJ929" s="26"/>
      <c r="AGK929" s="26"/>
      <c r="AGL929" s="26"/>
      <c r="AGM929" s="26"/>
      <c r="AGN929" s="26"/>
      <c r="AGO929" s="26"/>
    </row>
    <row r="930" spans="371:873" x14ac:dyDescent="0.25">
      <c r="NG930" s="26"/>
      <c r="NH930" s="26"/>
      <c r="NI930" s="26"/>
      <c r="NJ930" s="26"/>
      <c r="NK930" s="26"/>
      <c r="NL930" s="26"/>
      <c r="NM930" s="26"/>
      <c r="NN930" s="26"/>
      <c r="NO930" s="26"/>
      <c r="NP930" s="26"/>
      <c r="NQ930" s="26"/>
      <c r="NR930" s="26"/>
      <c r="NS930" s="26"/>
      <c r="NT930" s="26"/>
      <c r="NU930" s="26"/>
      <c r="NV930" s="26"/>
      <c r="NW930" s="26"/>
      <c r="NX930" s="26"/>
      <c r="NY930" s="26"/>
      <c r="NZ930" s="26"/>
      <c r="OA930" s="26"/>
      <c r="OB930" s="26"/>
      <c r="OC930" s="26"/>
      <c r="OD930" s="26"/>
      <c r="OE930" s="26"/>
      <c r="OF930" s="26"/>
      <c r="OG930" s="26"/>
      <c r="OH930" s="26"/>
      <c r="OI930" s="26"/>
      <c r="OJ930" s="26"/>
      <c r="OK930" s="26"/>
      <c r="OL930" s="26"/>
      <c r="OM930" s="26"/>
      <c r="ON930" s="26"/>
      <c r="OO930" s="26"/>
      <c r="OP930" s="26"/>
      <c r="OQ930" s="26"/>
      <c r="OR930" s="26"/>
      <c r="OS930" s="26"/>
      <c r="OT930" s="26"/>
      <c r="OU930" s="26"/>
      <c r="OV930" s="26"/>
      <c r="OW930" s="26"/>
      <c r="OX930" s="26"/>
      <c r="OY930" s="26"/>
      <c r="OZ930" s="26"/>
      <c r="PA930" s="26"/>
      <c r="PB930" s="26"/>
      <c r="PC930" s="26"/>
      <c r="PD930" s="26"/>
      <c r="PE930" s="26"/>
      <c r="PF930" s="26"/>
      <c r="PG930" s="26"/>
      <c r="PH930" s="26"/>
      <c r="PI930" s="26"/>
      <c r="PJ930" s="26"/>
      <c r="PK930" s="26"/>
      <c r="PL930" s="26"/>
      <c r="PM930" s="26"/>
      <c r="PN930" s="26"/>
      <c r="PO930" s="26"/>
      <c r="PP930" s="26"/>
      <c r="PQ930" s="26"/>
      <c r="PR930" s="26"/>
      <c r="PS930" s="26"/>
      <c r="PT930" s="26"/>
      <c r="PU930" s="26"/>
      <c r="PV930" s="26"/>
      <c r="PW930" s="26"/>
      <c r="PX930" s="26"/>
      <c r="PY930" s="26"/>
      <c r="PZ930" s="26"/>
      <c r="QA930" s="26"/>
      <c r="QB930" s="26"/>
      <c r="QC930" s="26"/>
      <c r="QD930" s="26"/>
      <c r="QE930" s="26"/>
      <c r="QF930" s="26"/>
      <c r="QG930" s="26"/>
      <c r="QH930" s="26"/>
      <c r="QI930" s="26"/>
      <c r="QJ930" s="26"/>
      <c r="QK930" s="26"/>
      <c r="QL930" s="26"/>
      <c r="QM930" s="26"/>
      <c r="QN930" s="26"/>
      <c r="QO930" s="26"/>
      <c r="QP930" s="26"/>
      <c r="QQ930" s="26"/>
      <c r="QR930" s="26"/>
      <c r="QS930" s="26"/>
      <c r="QT930" s="26"/>
      <c r="QU930" s="26"/>
      <c r="QV930" s="26"/>
      <c r="QW930" s="26"/>
      <c r="QX930" s="26"/>
      <c r="QY930" s="26"/>
      <c r="QZ930" s="26"/>
      <c r="RA930" s="26"/>
      <c r="RB930" s="26"/>
      <c r="RC930" s="26"/>
      <c r="RD930" s="26"/>
      <c r="RE930" s="26"/>
      <c r="RF930" s="26"/>
      <c r="RG930" s="26"/>
      <c r="RH930" s="26"/>
      <c r="RI930" s="26"/>
      <c r="RJ930" s="26"/>
      <c r="RK930" s="26"/>
      <c r="RL930" s="26"/>
      <c r="RM930" s="26"/>
      <c r="RN930" s="26"/>
      <c r="RO930" s="26"/>
      <c r="RP930" s="26"/>
      <c r="RQ930" s="26"/>
      <c r="RR930" s="26"/>
      <c r="RS930" s="26"/>
      <c r="RT930" s="26"/>
      <c r="RU930" s="26"/>
      <c r="RV930" s="26"/>
      <c r="RW930" s="26"/>
      <c r="RX930" s="26"/>
      <c r="RY930" s="26"/>
      <c r="RZ930" s="26"/>
      <c r="SA930" s="26"/>
      <c r="SB930" s="26"/>
      <c r="SC930" s="26"/>
      <c r="SD930" s="26"/>
      <c r="SE930" s="26"/>
      <c r="SF930" s="26"/>
      <c r="SG930" s="26"/>
      <c r="SH930" s="26"/>
      <c r="SI930" s="26"/>
      <c r="SJ930" s="26"/>
      <c r="SK930" s="26"/>
      <c r="SL930" s="26"/>
      <c r="SM930" s="26"/>
      <c r="SN930" s="26"/>
      <c r="SO930" s="26"/>
      <c r="SP930" s="26"/>
      <c r="AAV930" s="26"/>
      <c r="AAW930" s="26"/>
      <c r="AAX930" s="26"/>
      <c r="AAY930" s="26"/>
      <c r="AAZ930" s="26"/>
      <c r="ABA930" s="26"/>
      <c r="ABB930" s="26"/>
      <c r="ABC930" s="26"/>
      <c r="ABD930" s="26"/>
      <c r="ABE930" s="26"/>
      <c r="ABF930" s="26"/>
      <c r="ABG930" s="26"/>
      <c r="ABH930" s="26"/>
      <c r="ABI930" s="26"/>
      <c r="ABJ930" s="26"/>
      <c r="ABK930" s="26"/>
      <c r="ABL930" s="26"/>
      <c r="ABM930" s="26"/>
      <c r="ABN930" s="26"/>
      <c r="ABO930" s="26"/>
      <c r="ABP930" s="26"/>
      <c r="ABQ930" s="26"/>
      <c r="ABR930" s="26"/>
      <c r="ABS930" s="26"/>
      <c r="ABT930" s="26"/>
      <c r="ABU930" s="26"/>
      <c r="ABV930" s="26"/>
      <c r="ABW930" s="26"/>
      <c r="ABX930" s="26"/>
      <c r="ABY930" s="26"/>
      <c r="ABZ930" s="26"/>
      <c r="ACA930" s="26"/>
      <c r="ACB930" s="26"/>
      <c r="ACC930" s="26"/>
      <c r="ACD930" s="26"/>
      <c r="ACE930" s="26"/>
      <c r="ACF930" s="26"/>
      <c r="ACG930" s="26"/>
      <c r="ACH930" s="26"/>
      <c r="ACI930" s="26"/>
      <c r="ACJ930" s="26"/>
      <c r="ACK930" s="26"/>
      <c r="ACL930" s="26"/>
      <c r="ACM930" s="26"/>
      <c r="ACN930" s="26"/>
      <c r="ACO930" s="26"/>
      <c r="ACP930" s="26"/>
      <c r="ACQ930" s="26"/>
      <c r="ACR930" s="26"/>
      <c r="ACS930" s="26"/>
      <c r="ACT930" s="26"/>
      <c r="ACU930" s="26"/>
      <c r="ACV930" s="26"/>
      <c r="ACW930" s="26"/>
      <c r="ACX930" s="26"/>
      <c r="ACY930" s="26"/>
      <c r="ACZ930" s="26"/>
      <c r="ADA930" s="26"/>
      <c r="ADB930" s="26"/>
      <c r="ADC930" s="26"/>
      <c r="ADD930" s="26"/>
      <c r="ADE930" s="26"/>
      <c r="ADF930" s="26"/>
      <c r="ADG930" s="26"/>
      <c r="ADH930" s="26"/>
      <c r="ADI930" s="26"/>
      <c r="ADJ930" s="26"/>
      <c r="ADK930" s="26"/>
      <c r="ADL930" s="26"/>
      <c r="ADM930" s="26"/>
      <c r="ADN930" s="26"/>
      <c r="ADO930" s="26"/>
      <c r="ADP930" s="26"/>
      <c r="ADQ930" s="26"/>
      <c r="ADR930" s="26"/>
      <c r="ADS930" s="26"/>
      <c r="ADT930" s="26"/>
      <c r="ADU930" s="26"/>
      <c r="ADV930" s="26"/>
      <c r="ADW930" s="26"/>
      <c r="ADX930" s="26"/>
      <c r="ADY930" s="26"/>
      <c r="ADZ930" s="26"/>
      <c r="AEA930" s="26"/>
      <c r="AEB930" s="26"/>
      <c r="AEC930" s="26"/>
      <c r="AED930" s="26"/>
      <c r="AEE930" s="26"/>
      <c r="AEF930" s="26"/>
      <c r="AEG930" s="26"/>
      <c r="AEH930" s="26"/>
      <c r="AEI930" s="26"/>
      <c r="AEJ930" s="26"/>
      <c r="AEK930" s="26"/>
      <c r="AEL930" s="26"/>
      <c r="AEM930" s="26"/>
      <c r="AEN930" s="26"/>
      <c r="AEO930" s="26"/>
      <c r="AEP930" s="26"/>
      <c r="AEQ930" s="26"/>
      <c r="AER930" s="26"/>
      <c r="AES930" s="26"/>
      <c r="AET930" s="26"/>
      <c r="AEU930" s="26"/>
      <c r="AEV930" s="26"/>
      <c r="AEW930" s="26"/>
      <c r="AEX930" s="26"/>
      <c r="AEY930" s="26"/>
      <c r="AEZ930" s="26"/>
      <c r="AFA930" s="26"/>
      <c r="AFB930" s="26"/>
      <c r="AFC930" s="26"/>
      <c r="AFD930" s="26"/>
      <c r="AFE930" s="26"/>
      <c r="AFF930" s="26"/>
      <c r="AFG930" s="26"/>
      <c r="AFH930" s="26"/>
      <c r="AFI930" s="26"/>
      <c r="AFJ930" s="26"/>
      <c r="AFK930" s="26"/>
      <c r="AFL930" s="26"/>
      <c r="AFM930" s="26"/>
      <c r="AFN930" s="26"/>
      <c r="AFO930" s="26"/>
      <c r="AFP930" s="26"/>
      <c r="AFQ930" s="26"/>
      <c r="AFR930" s="26"/>
      <c r="AFS930" s="26"/>
      <c r="AFT930" s="26"/>
      <c r="AFU930" s="26"/>
      <c r="AFV930" s="26"/>
      <c r="AFW930" s="26"/>
      <c r="AFX930" s="26"/>
      <c r="AFY930" s="26"/>
      <c r="AFZ930" s="26"/>
      <c r="AGA930" s="26"/>
      <c r="AGB930" s="26"/>
      <c r="AGC930" s="26"/>
      <c r="AGD930" s="26"/>
      <c r="AGE930" s="26"/>
      <c r="AGF930" s="26"/>
      <c r="AGG930" s="26"/>
      <c r="AGH930" s="26"/>
      <c r="AGI930" s="26"/>
      <c r="AGJ930" s="26"/>
      <c r="AGK930" s="26"/>
      <c r="AGL930" s="26"/>
      <c r="AGM930" s="26"/>
      <c r="AGN930" s="26"/>
      <c r="AGO930" s="26"/>
    </row>
    <row r="931" spans="371:873" x14ac:dyDescent="0.25">
      <c r="NG931" s="26"/>
      <c r="NH931" s="26"/>
      <c r="NI931" s="26"/>
      <c r="NJ931" s="26"/>
      <c r="NK931" s="26"/>
      <c r="NL931" s="26"/>
      <c r="NM931" s="26"/>
      <c r="NN931" s="26"/>
      <c r="NO931" s="26"/>
      <c r="NP931" s="26"/>
      <c r="NQ931" s="26"/>
      <c r="NR931" s="26"/>
      <c r="NS931" s="26"/>
      <c r="NT931" s="26"/>
      <c r="NU931" s="26"/>
      <c r="NV931" s="26"/>
      <c r="NW931" s="26"/>
      <c r="NX931" s="26"/>
      <c r="NY931" s="26"/>
      <c r="NZ931" s="26"/>
      <c r="OA931" s="26"/>
      <c r="OB931" s="26"/>
      <c r="OC931" s="26"/>
      <c r="OD931" s="26"/>
      <c r="OE931" s="26"/>
      <c r="OF931" s="26"/>
      <c r="OG931" s="26"/>
      <c r="OH931" s="26"/>
      <c r="OI931" s="26"/>
      <c r="OJ931" s="26"/>
      <c r="OK931" s="26"/>
      <c r="OL931" s="26"/>
      <c r="OM931" s="26"/>
      <c r="ON931" s="26"/>
      <c r="OO931" s="26"/>
      <c r="OP931" s="26"/>
      <c r="OQ931" s="26"/>
      <c r="OR931" s="26"/>
      <c r="OS931" s="26"/>
      <c r="OT931" s="26"/>
      <c r="OU931" s="26"/>
      <c r="OV931" s="26"/>
      <c r="OW931" s="26"/>
      <c r="OX931" s="26"/>
      <c r="OY931" s="26"/>
      <c r="OZ931" s="26"/>
      <c r="PA931" s="26"/>
      <c r="PB931" s="26"/>
      <c r="PC931" s="26"/>
      <c r="PD931" s="26"/>
      <c r="PE931" s="26"/>
      <c r="PF931" s="26"/>
      <c r="PG931" s="26"/>
      <c r="PH931" s="26"/>
      <c r="PI931" s="26"/>
      <c r="PJ931" s="26"/>
      <c r="PK931" s="26"/>
      <c r="PL931" s="26"/>
      <c r="PM931" s="26"/>
      <c r="PN931" s="26"/>
      <c r="PO931" s="26"/>
      <c r="PP931" s="26"/>
      <c r="PQ931" s="26"/>
      <c r="PR931" s="26"/>
      <c r="PS931" s="26"/>
      <c r="PT931" s="26"/>
      <c r="PU931" s="26"/>
      <c r="PV931" s="26"/>
      <c r="PW931" s="26"/>
      <c r="PX931" s="26"/>
      <c r="PY931" s="26"/>
      <c r="PZ931" s="26"/>
      <c r="QA931" s="26"/>
      <c r="QB931" s="26"/>
      <c r="QC931" s="26"/>
      <c r="QD931" s="26"/>
      <c r="QE931" s="26"/>
      <c r="QF931" s="26"/>
      <c r="QG931" s="26"/>
      <c r="QH931" s="26"/>
      <c r="QI931" s="26"/>
      <c r="QJ931" s="26"/>
      <c r="QK931" s="26"/>
      <c r="QL931" s="26"/>
      <c r="QM931" s="26"/>
      <c r="QN931" s="26"/>
      <c r="QO931" s="26"/>
      <c r="QP931" s="26"/>
      <c r="QQ931" s="26"/>
      <c r="QR931" s="26"/>
      <c r="QS931" s="26"/>
      <c r="QT931" s="26"/>
      <c r="QU931" s="26"/>
      <c r="QV931" s="26"/>
      <c r="QW931" s="26"/>
      <c r="QX931" s="26"/>
      <c r="QY931" s="26"/>
      <c r="QZ931" s="26"/>
      <c r="RA931" s="26"/>
      <c r="RB931" s="26"/>
      <c r="RC931" s="26"/>
      <c r="RD931" s="26"/>
      <c r="RE931" s="26"/>
      <c r="RF931" s="26"/>
      <c r="RG931" s="26"/>
      <c r="RH931" s="26"/>
      <c r="RI931" s="26"/>
      <c r="RJ931" s="26"/>
      <c r="RK931" s="26"/>
      <c r="RL931" s="26"/>
      <c r="RM931" s="26"/>
      <c r="RN931" s="26"/>
      <c r="RO931" s="26"/>
      <c r="RP931" s="26"/>
      <c r="RQ931" s="26"/>
      <c r="RR931" s="26"/>
      <c r="RS931" s="26"/>
      <c r="RT931" s="26"/>
      <c r="RU931" s="26"/>
      <c r="RV931" s="26"/>
      <c r="RW931" s="26"/>
      <c r="RX931" s="26"/>
      <c r="RY931" s="26"/>
      <c r="RZ931" s="26"/>
      <c r="SA931" s="26"/>
      <c r="SB931" s="26"/>
      <c r="SC931" s="26"/>
      <c r="SD931" s="26"/>
      <c r="SE931" s="26"/>
      <c r="SF931" s="26"/>
      <c r="SG931" s="26"/>
      <c r="SH931" s="26"/>
      <c r="SI931" s="26"/>
      <c r="SJ931" s="26"/>
      <c r="SK931" s="26"/>
      <c r="SL931" s="26"/>
      <c r="SM931" s="26"/>
      <c r="SN931" s="26"/>
      <c r="SO931" s="26"/>
      <c r="SP931" s="26"/>
      <c r="AAV931" s="26"/>
      <c r="AAW931" s="26"/>
      <c r="AAX931" s="26"/>
      <c r="AAY931" s="26"/>
      <c r="AAZ931" s="26"/>
      <c r="ABA931" s="26"/>
      <c r="ABB931" s="26"/>
      <c r="ABC931" s="26"/>
      <c r="ABD931" s="26"/>
      <c r="ABE931" s="26"/>
      <c r="ABF931" s="26"/>
      <c r="ABG931" s="26"/>
      <c r="ABH931" s="26"/>
      <c r="ABI931" s="26"/>
      <c r="ABJ931" s="26"/>
      <c r="ABK931" s="26"/>
      <c r="ABL931" s="26"/>
      <c r="ABM931" s="26"/>
      <c r="ABN931" s="26"/>
      <c r="ABO931" s="26"/>
      <c r="ABP931" s="26"/>
      <c r="ABQ931" s="26"/>
      <c r="ABR931" s="26"/>
      <c r="ABS931" s="26"/>
      <c r="ABT931" s="26"/>
      <c r="ABU931" s="26"/>
      <c r="ABV931" s="26"/>
      <c r="ABW931" s="26"/>
      <c r="ABX931" s="26"/>
      <c r="ABY931" s="26"/>
      <c r="ABZ931" s="26"/>
      <c r="ACA931" s="26"/>
      <c r="ACB931" s="26"/>
      <c r="ACC931" s="26"/>
      <c r="ACD931" s="26"/>
      <c r="ACE931" s="26"/>
      <c r="ACF931" s="26"/>
      <c r="ACG931" s="26"/>
      <c r="ACH931" s="26"/>
      <c r="ACI931" s="26"/>
      <c r="ACJ931" s="26"/>
      <c r="ACK931" s="26"/>
      <c r="ACL931" s="26"/>
      <c r="ACM931" s="26"/>
      <c r="ACN931" s="26"/>
      <c r="ACO931" s="26"/>
      <c r="ACP931" s="26"/>
      <c r="ACQ931" s="26"/>
      <c r="ACR931" s="26"/>
      <c r="ACS931" s="26"/>
      <c r="ACT931" s="26"/>
      <c r="ACU931" s="26"/>
      <c r="ACV931" s="26"/>
      <c r="ACW931" s="26"/>
      <c r="ACX931" s="26"/>
      <c r="ACY931" s="26"/>
      <c r="ACZ931" s="26"/>
      <c r="ADA931" s="26"/>
      <c r="ADB931" s="26"/>
      <c r="ADC931" s="26"/>
      <c r="ADD931" s="26"/>
      <c r="ADE931" s="26"/>
      <c r="ADF931" s="26"/>
      <c r="ADG931" s="26"/>
      <c r="ADH931" s="26"/>
      <c r="ADI931" s="26"/>
      <c r="ADJ931" s="26"/>
      <c r="ADK931" s="26"/>
      <c r="ADL931" s="26"/>
      <c r="ADM931" s="26"/>
      <c r="ADN931" s="26"/>
      <c r="ADO931" s="26"/>
      <c r="ADP931" s="26"/>
      <c r="ADQ931" s="26"/>
      <c r="ADR931" s="26"/>
      <c r="ADS931" s="26"/>
      <c r="ADT931" s="26"/>
      <c r="ADU931" s="26"/>
      <c r="ADV931" s="26"/>
      <c r="ADW931" s="26"/>
      <c r="ADX931" s="26"/>
      <c r="ADY931" s="26"/>
      <c r="ADZ931" s="26"/>
      <c r="AEA931" s="26"/>
      <c r="AEB931" s="26"/>
      <c r="AEC931" s="26"/>
      <c r="AED931" s="26"/>
      <c r="AEE931" s="26"/>
      <c r="AEF931" s="26"/>
      <c r="AEG931" s="26"/>
      <c r="AEH931" s="26"/>
      <c r="AEI931" s="26"/>
      <c r="AEJ931" s="26"/>
      <c r="AEK931" s="26"/>
      <c r="AEL931" s="26"/>
      <c r="AEM931" s="26"/>
      <c r="AEN931" s="26"/>
      <c r="AEO931" s="26"/>
      <c r="AEP931" s="26"/>
      <c r="AEQ931" s="26"/>
      <c r="AER931" s="26"/>
      <c r="AES931" s="26"/>
      <c r="AET931" s="26"/>
      <c r="AEU931" s="26"/>
      <c r="AEV931" s="26"/>
      <c r="AEW931" s="26"/>
      <c r="AEX931" s="26"/>
      <c r="AEY931" s="26"/>
      <c r="AEZ931" s="26"/>
      <c r="AFA931" s="26"/>
      <c r="AFB931" s="26"/>
      <c r="AFC931" s="26"/>
      <c r="AFD931" s="26"/>
      <c r="AFE931" s="26"/>
      <c r="AFF931" s="26"/>
      <c r="AFG931" s="26"/>
      <c r="AFH931" s="26"/>
      <c r="AFI931" s="26"/>
      <c r="AFJ931" s="26"/>
      <c r="AFK931" s="26"/>
      <c r="AFL931" s="26"/>
      <c r="AFM931" s="26"/>
      <c r="AFN931" s="26"/>
      <c r="AFO931" s="26"/>
      <c r="AFP931" s="26"/>
      <c r="AFQ931" s="26"/>
      <c r="AFR931" s="26"/>
      <c r="AFS931" s="26"/>
      <c r="AFT931" s="26"/>
      <c r="AFU931" s="26"/>
      <c r="AFV931" s="26"/>
      <c r="AFW931" s="26"/>
      <c r="AFX931" s="26"/>
      <c r="AFY931" s="26"/>
      <c r="AFZ931" s="26"/>
      <c r="AGA931" s="26"/>
      <c r="AGB931" s="26"/>
      <c r="AGC931" s="26"/>
      <c r="AGD931" s="26"/>
      <c r="AGE931" s="26"/>
      <c r="AGF931" s="26"/>
      <c r="AGG931" s="26"/>
      <c r="AGH931" s="26"/>
      <c r="AGI931" s="26"/>
      <c r="AGJ931" s="26"/>
      <c r="AGK931" s="26"/>
      <c r="AGL931" s="26"/>
      <c r="AGM931" s="26"/>
      <c r="AGN931" s="26"/>
      <c r="AGO931" s="26"/>
    </row>
    <row r="932" spans="371:873" x14ac:dyDescent="0.25">
      <c r="NG932" s="26"/>
      <c r="NH932" s="26"/>
      <c r="NI932" s="26"/>
      <c r="NJ932" s="26"/>
      <c r="NK932" s="26"/>
      <c r="NL932" s="26"/>
      <c r="NM932" s="26"/>
      <c r="NN932" s="26"/>
      <c r="NO932" s="26"/>
      <c r="NP932" s="26"/>
      <c r="NQ932" s="26"/>
      <c r="NR932" s="26"/>
      <c r="NS932" s="26"/>
      <c r="NT932" s="26"/>
      <c r="NU932" s="26"/>
      <c r="NV932" s="26"/>
      <c r="NW932" s="26"/>
      <c r="NX932" s="26"/>
      <c r="NY932" s="26"/>
      <c r="NZ932" s="26"/>
      <c r="OA932" s="26"/>
      <c r="OB932" s="26"/>
      <c r="OC932" s="26"/>
      <c r="OD932" s="26"/>
      <c r="OE932" s="26"/>
      <c r="OF932" s="26"/>
      <c r="OG932" s="26"/>
      <c r="OH932" s="26"/>
      <c r="OI932" s="26"/>
      <c r="OJ932" s="26"/>
      <c r="OK932" s="26"/>
      <c r="OL932" s="26"/>
      <c r="OM932" s="26"/>
      <c r="ON932" s="26"/>
      <c r="OO932" s="26"/>
      <c r="OP932" s="26"/>
      <c r="OQ932" s="26"/>
      <c r="OR932" s="26"/>
      <c r="OS932" s="26"/>
      <c r="OT932" s="26"/>
      <c r="OU932" s="26"/>
      <c r="OV932" s="26"/>
      <c r="OW932" s="26"/>
      <c r="OX932" s="26"/>
      <c r="OY932" s="26"/>
      <c r="OZ932" s="26"/>
      <c r="PA932" s="26"/>
      <c r="PB932" s="26"/>
      <c r="PC932" s="26"/>
      <c r="PD932" s="26"/>
      <c r="PE932" s="26"/>
      <c r="PF932" s="26"/>
      <c r="PG932" s="26"/>
      <c r="PH932" s="26"/>
      <c r="PI932" s="26"/>
      <c r="PJ932" s="26"/>
      <c r="PK932" s="26"/>
      <c r="PL932" s="26"/>
      <c r="PM932" s="26"/>
      <c r="PN932" s="26"/>
      <c r="PO932" s="26"/>
      <c r="PP932" s="26"/>
      <c r="PQ932" s="26"/>
      <c r="PR932" s="26"/>
      <c r="PS932" s="26"/>
      <c r="PT932" s="26"/>
      <c r="PU932" s="26"/>
      <c r="PV932" s="26"/>
      <c r="PW932" s="26"/>
      <c r="PX932" s="26"/>
      <c r="PY932" s="26"/>
      <c r="PZ932" s="26"/>
      <c r="QA932" s="26"/>
      <c r="QB932" s="26"/>
      <c r="QC932" s="26"/>
      <c r="QD932" s="26"/>
      <c r="QE932" s="26"/>
      <c r="QF932" s="26"/>
      <c r="QG932" s="26"/>
      <c r="QH932" s="26"/>
      <c r="QI932" s="26"/>
      <c r="QJ932" s="26"/>
      <c r="QK932" s="26"/>
      <c r="QL932" s="26"/>
      <c r="QM932" s="26"/>
      <c r="QN932" s="26"/>
      <c r="QO932" s="26"/>
      <c r="QP932" s="26"/>
      <c r="QQ932" s="26"/>
      <c r="QR932" s="26"/>
      <c r="QS932" s="26"/>
      <c r="QT932" s="26"/>
      <c r="QU932" s="26"/>
      <c r="QV932" s="26"/>
      <c r="QW932" s="26"/>
      <c r="QX932" s="26"/>
      <c r="QY932" s="26"/>
      <c r="QZ932" s="26"/>
      <c r="RA932" s="26"/>
      <c r="RB932" s="26"/>
      <c r="RC932" s="26"/>
      <c r="RD932" s="26"/>
      <c r="RE932" s="26"/>
      <c r="RF932" s="26"/>
      <c r="RG932" s="26"/>
      <c r="RH932" s="26"/>
      <c r="RI932" s="26"/>
      <c r="RJ932" s="26"/>
      <c r="RK932" s="26"/>
      <c r="RL932" s="26"/>
      <c r="RM932" s="26"/>
      <c r="RN932" s="26"/>
      <c r="RO932" s="26"/>
      <c r="RP932" s="26"/>
      <c r="RQ932" s="26"/>
      <c r="RR932" s="26"/>
      <c r="RS932" s="26"/>
      <c r="RT932" s="26"/>
      <c r="RU932" s="26"/>
      <c r="RV932" s="26"/>
      <c r="RW932" s="26"/>
      <c r="RX932" s="26"/>
      <c r="RY932" s="26"/>
      <c r="RZ932" s="26"/>
      <c r="SA932" s="26"/>
      <c r="SB932" s="26"/>
      <c r="SC932" s="26"/>
      <c r="SD932" s="26"/>
      <c r="SE932" s="26"/>
      <c r="SF932" s="26"/>
      <c r="SG932" s="26"/>
      <c r="SH932" s="26"/>
      <c r="SI932" s="26"/>
      <c r="SJ932" s="26"/>
      <c r="SK932" s="26"/>
      <c r="SL932" s="26"/>
      <c r="SM932" s="26"/>
      <c r="SN932" s="26"/>
      <c r="SO932" s="26"/>
      <c r="SP932" s="26"/>
      <c r="AAV932" s="26"/>
      <c r="AAW932" s="26"/>
      <c r="AAX932" s="26"/>
      <c r="AAY932" s="26"/>
      <c r="AAZ932" s="26"/>
      <c r="ABA932" s="26"/>
      <c r="ABB932" s="26"/>
      <c r="ABC932" s="26"/>
      <c r="ABD932" s="26"/>
      <c r="ABE932" s="26"/>
      <c r="ABF932" s="26"/>
      <c r="ABG932" s="26"/>
      <c r="ABH932" s="26"/>
      <c r="ABI932" s="26"/>
      <c r="ABJ932" s="26"/>
      <c r="ABK932" s="26"/>
      <c r="ABL932" s="26"/>
      <c r="ABM932" s="26"/>
      <c r="ABN932" s="26"/>
      <c r="ABO932" s="26"/>
      <c r="ABP932" s="26"/>
      <c r="ABQ932" s="26"/>
      <c r="ABR932" s="26"/>
      <c r="ABS932" s="26"/>
      <c r="ABT932" s="26"/>
      <c r="ABU932" s="26"/>
      <c r="ABV932" s="26"/>
      <c r="ABW932" s="26"/>
      <c r="ABX932" s="26"/>
      <c r="ABY932" s="26"/>
      <c r="ABZ932" s="26"/>
      <c r="ACA932" s="26"/>
      <c r="ACB932" s="26"/>
      <c r="ACC932" s="26"/>
      <c r="ACD932" s="26"/>
      <c r="ACE932" s="26"/>
      <c r="ACF932" s="26"/>
      <c r="ACG932" s="26"/>
      <c r="ACH932" s="26"/>
      <c r="ACI932" s="26"/>
      <c r="ACJ932" s="26"/>
      <c r="ACK932" s="26"/>
      <c r="ACL932" s="26"/>
      <c r="ACM932" s="26"/>
      <c r="ACN932" s="26"/>
      <c r="ACO932" s="26"/>
      <c r="ACP932" s="26"/>
      <c r="ACQ932" s="26"/>
      <c r="ACR932" s="26"/>
      <c r="ACS932" s="26"/>
      <c r="ACT932" s="26"/>
      <c r="ACU932" s="26"/>
      <c r="ACV932" s="26"/>
      <c r="ACW932" s="26"/>
      <c r="ACX932" s="26"/>
      <c r="ACY932" s="26"/>
      <c r="ACZ932" s="26"/>
      <c r="ADA932" s="26"/>
      <c r="ADB932" s="26"/>
      <c r="ADC932" s="26"/>
      <c r="ADD932" s="26"/>
      <c r="ADE932" s="26"/>
      <c r="ADF932" s="26"/>
      <c r="ADG932" s="26"/>
      <c r="ADH932" s="26"/>
      <c r="ADI932" s="26"/>
      <c r="ADJ932" s="26"/>
      <c r="ADK932" s="26"/>
      <c r="ADL932" s="26"/>
      <c r="ADM932" s="26"/>
      <c r="ADN932" s="26"/>
      <c r="ADO932" s="26"/>
      <c r="ADP932" s="26"/>
      <c r="ADQ932" s="26"/>
      <c r="ADR932" s="26"/>
      <c r="ADS932" s="26"/>
      <c r="ADT932" s="26"/>
      <c r="ADU932" s="26"/>
      <c r="ADV932" s="26"/>
      <c r="ADW932" s="26"/>
      <c r="ADX932" s="26"/>
      <c r="ADY932" s="26"/>
      <c r="ADZ932" s="26"/>
      <c r="AEA932" s="26"/>
      <c r="AEB932" s="26"/>
      <c r="AEC932" s="26"/>
      <c r="AED932" s="26"/>
      <c r="AEE932" s="26"/>
      <c r="AEF932" s="26"/>
      <c r="AEG932" s="26"/>
      <c r="AEH932" s="26"/>
      <c r="AEI932" s="26"/>
      <c r="AEJ932" s="26"/>
      <c r="AEK932" s="26"/>
      <c r="AEL932" s="26"/>
      <c r="AEM932" s="26"/>
      <c r="AEN932" s="26"/>
      <c r="AEO932" s="26"/>
      <c r="AEP932" s="26"/>
      <c r="AEQ932" s="26"/>
      <c r="AER932" s="26"/>
      <c r="AES932" s="26"/>
      <c r="AET932" s="26"/>
      <c r="AEU932" s="26"/>
      <c r="AEV932" s="26"/>
      <c r="AEW932" s="26"/>
      <c r="AEX932" s="26"/>
      <c r="AEY932" s="26"/>
      <c r="AEZ932" s="26"/>
      <c r="AFA932" s="26"/>
      <c r="AFB932" s="26"/>
      <c r="AFC932" s="26"/>
      <c r="AFD932" s="26"/>
      <c r="AFE932" s="26"/>
      <c r="AFF932" s="26"/>
      <c r="AFG932" s="26"/>
      <c r="AFH932" s="26"/>
      <c r="AFI932" s="26"/>
      <c r="AFJ932" s="26"/>
      <c r="AFK932" s="26"/>
      <c r="AFL932" s="26"/>
      <c r="AFM932" s="26"/>
      <c r="AFN932" s="26"/>
      <c r="AFO932" s="26"/>
      <c r="AFP932" s="26"/>
      <c r="AFQ932" s="26"/>
      <c r="AFR932" s="26"/>
      <c r="AFS932" s="26"/>
      <c r="AFT932" s="26"/>
      <c r="AFU932" s="26"/>
      <c r="AFV932" s="26"/>
      <c r="AFW932" s="26"/>
      <c r="AFX932" s="26"/>
      <c r="AFY932" s="26"/>
      <c r="AFZ932" s="26"/>
      <c r="AGA932" s="26"/>
      <c r="AGB932" s="26"/>
      <c r="AGC932" s="26"/>
      <c r="AGD932" s="26"/>
      <c r="AGE932" s="26"/>
      <c r="AGF932" s="26"/>
      <c r="AGG932" s="26"/>
      <c r="AGH932" s="26"/>
      <c r="AGI932" s="26"/>
      <c r="AGJ932" s="26"/>
      <c r="AGK932" s="26"/>
      <c r="AGL932" s="26"/>
      <c r="AGM932" s="26"/>
      <c r="AGN932" s="26"/>
      <c r="AGO932" s="26"/>
    </row>
    <row r="933" spans="371:873" x14ac:dyDescent="0.25">
      <c r="NG933" s="26"/>
      <c r="NH933" s="26"/>
      <c r="NI933" s="26"/>
      <c r="NJ933" s="26"/>
      <c r="NK933" s="26"/>
      <c r="NL933" s="26"/>
      <c r="NM933" s="26"/>
      <c r="NN933" s="26"/>
      <c r="NO933" s="26"/>
      <c r="NP933" s="26"/>
      <c r="NQ933" s="26"/>
      <c r="NR933" s="26"/>
      <c r="NS933" s="26"/>
      <c r="NT933" s="26"/>
      <c r="NU933" s="26"/>
      <c r="NV933" s="26"/>
      <c r="NW933" s="26"/>
      <c r="NX933" s="26"/>
      <c r="NY933" s="26"/>
      <c r="NZ933" s="26"/>
      <c r="OA933" s="26"/>
      <c r="OB933" s="26"/>
      <c r="OC933" s="26"/>
      <c r="OD933" s="26"/>
      <c r="OE933" s="26"/>
      <c r="OF933" s="26"/>
      <c r="OG933" s="26"/>
      <c r="OH933" s="26"/>
      <c r="OI933" s="26"/>
      <c r="OJ933" s="26"/>
      <c r="OK933" s="26"/>
      <c r="OL933" s="26"/>
      <c r="OM933" s="26"/>
      <c r="ON933" s="26"/>
      <c r="OO933" s="26"/>
      <c r="OP933" s="26"/>
      <c r="OQ933" s="26"/>
      <c r="OR933" s="26"/>
      <c r="OS933" s="26"/>
      <c r="OT933" s="26"/>
      <c r="OU933" s="26"/>
      <c r="OV933" s="26"/>
      <c r="OW933" s="26"/>
      <c r="OX933" s="26"/>
      <c r="OY933" s="26"/>
      <c r="OZ933" s="26"/>
      <c r="PA933" s="26"/>
      <c r="PB933" s="26"/>
      <c r="PC933" s="26"/>
      <c r="PD933" s="26"/>
      <c r="PE933" s="26"/>
      <c r="PF933" s="26"/>
      <c r="PG933" s="26"/>
      <c r="PH933" s="26"/>
      <c r="PI933" s="26"/>
      <c r="PJ933" s="26"/>
      <c r="PK933" s="26"/>
      <c r="PL933" s="26"/>
      <c r="PM933" s="26"/>
      <c r="PN933" s="26"/>
      <c r="PO933" s="26"/>
      <c r="PP933" s="26"/>
      <c r="PQ933" s="26"/>
      <c r="PR933" s="26"/>
      <c r="PS933" s="26"/>
      <c r="PT933" s="26"/>
      <c r="PU933" s="26"/>
      <c r="PV933" s="26"/>
      <c r="PW933" s="26"/>
      <c r="PX933" s="26"/>
      <c r="PY933" s="26"/>
      <c r="PZ933" s="26"/>
      <c r="QA933" s="26"/>
      <c r="QB933" s="26"/>
      <c r="QC933" s="26"/>
      <c r="QD933" s="26"/>
      <c r="QE933" s="26"/>
      <c r="QF933" s="26"/>
      <c r="QG933" s="26"/>
      <c r="QH933" s="26"/>
      <c r="QI933" s="26"/>
      <c r="QJ933" s="26"/>
      <c r="QK933" s="26"/>
      <c r="QL933" s="26"/>
      <c r="QM933" s="26"/>
      <c r="QN933" s="26"/>
      <c r="QO933" s="26"/>
      <c r="QP933" s="26"/>
      <c r="QQ933" s="26"/>
      <c r="QR933" s="26"/>
      <c r="QS933" s="26"/>
      <c r="QT933" s="26"/>
      <c r="QU933" s="26"/>
      <c r="QV933" s="26"/>
      <c r="QW933" s="26"/>
      <c r="QX933" s="26"/>
      <c r="QY933" s="26"/>
      <c r="QZ933" s="26"/>
      <c r="RA933" s="26"/>
      <c r="RB933" s="26"/>
      <c r="RC933" s="26"/>
      <c r="RD933" s="26"/>
      <c r="RE933" s="26"/>
      <c r="RF933" s="26"/>
      <c r="RG933" s="26"/>
      <c r="RH933" s="26"/>
      <c r="RI933" s="26"/>
      <c r="RJ933" s="26"/>
      <c r="RK933" s="26"/>
      <c r="RL933" s="26"/>
      <c r="RM933" s="26"/>
      <c r="RN933" s="26"/>
      <c r="RO933" s="26"/>
      <c r="RP933" s="26"/>
      <c r="RQ933" s="26"/>
      <c r="RR933" s="26"/>
      <c r="RS933" s="26"/>
      <c r="RT933" s="26"/>
      <c r="RU933" s="26"/>
      <c r="RV933" s="26"/>
      <c r="RW933" s="26"/>
      <c r="RX933" s="26"/>
      <c r="RY933" s="26"/>
      <c r="RZ933" s="26"/>
      <c r="SA933" s="26"/>
      <c r="SB933" s="26"/>
      <c r="SC933" s="26"/>
      <c r="SD933" s="26"/>
      <c r="SE933" s="26"/>
      <c r="SF933" s="26"/>
      <c r="SG933" s="26"/>
      <c r="SH933" s="26"/>
      <c r="SI933" s="26"/>
      <c r="SJ933" s="26"/>
      <c r="SK933" s="26"/>
      <c r="SL933" s="26"/>
      <c r="SM933" s="26"/>
      <c r="SN933" s="26"/>
      <c r="SO933" s="26"/>
      <c r="SP933" s="26"/>
      <c r="AAV933" s="26"/>
      <c r="AAW933" s="26"/>
      <c r="AAX933" s="26"/>
      <c r="AAY933" s="26"/>
      <c r="AAZ933" s="26"/>
      <c r="ABA933" s="26"/>
      <c r="ABB933" s="26"/>
      <c r="ABC933" s="26"/>
      <c r="ABD933" s="26"/>
      <c r="ABE933" s="26"/>
      <c r="ABF933" s="26"/>
      <c r="ABG933" s="26"/>
      <c r="ABH933" s="26"/>
      <c r="ABI933" s="26"/>
      <c r="ABJ933" s="26"/>
      <c r="ABK933" s="26"/>
      <c r="ABL933" s="26"/>
      <c r="ABM933" s="26"/>
      <c r="ABN933" s="26"/>
      <c r="ABO933" s="26"/>
      <c r="ABP933" s="26"/>
      <c r="ABQ933" s="26"/>
      <c r="ABR933" s="26"/>
      <c r="ABS933" s="26"/>
      <c r="ABT933" s="26"/>
      <c r="ABU933" s="26"/>
      <c r="ABV933" s="26"/>
      <c r="ABW933" s="26"/>
      <c r="ABX933" s="26"/>
      <c r="ABY933" s="26"/>
      <c r="ABZ933" s="26"/>
      <c r="ACA933" s="26"/>
      <c r="ACB933" s="26"/>
      <c r="ACC933" s="26"/>
      <c r="ACD933" s="26"/>
      <c r="ACE933" s="26"/>
      <c r="ACF933" s="26"/>
      <c r="ACG933" s="26"/>
      <c r="ACH933" s="26"/>
      <c r="ACI933" s="26"/>
      <c r="ACJ933" s="26"/>
      <c r="ACK933" s="26"/>
      <c r="ACL933" s="26"/>
      <c r="ACM933" s="26"/>
      <c r="ACN933" s="26"/>
      <c r="ACO933" s="26"/>
      <c r="ACP933" s="26"/>
      <c r="ACQ933" s="26"/>
      <c r="ACR933" s="26"/>
      <c r="ACS933" s="26"/>
      <c r="ACT933" s="26"/>
      <c r="ACU933" s="26"/>
      <c r="ACV933" s="26"/>
      <c r="ACW933" s="26"/>
      <c r="ACX933" s="26"/>
      <c r="ACY933" s="26"/>
      <c r="ACZ933" s="26"/>
      <c r="ADA933" s="26"/>
      <c r="ADB933" s="26"/>
      <c r="ADC933" s="26"/>
      <c r="ADD933" s="26"/>
      <c r="ADE933" s="26"/>
      <c r="ADF933" s="26"/>
      <c r="ADG933" s="26"/>
      <c r="ADH933" s="26"/>
      <c r="ADI933" s="26"/>
      <c r="ADJ933" s="26"/>
      <c r="ADK933" s="26"/>
      <c r="ADL933" s="26"/>
      <c r="ADM933" s="26"/>
      <c r="ADN933" s="26"/>
      <c r="ADO933" s="26"/>
      <c r="ADP933" s="26"/>
      <c r="ADQ933" s="26"/>
      <c r="ADR933" s="26"/>
      <c r="ADS933" s="26"/>
      <c r="ADT933" s="26"/>
      <c r="ADU933" s="26"/>
      <c r="ADV933" s="26"/>
      <c r="ADW933" s="26"/>
      <c r="ADX933" s="26"/>
      <c r="ADY933" s="26"/>
      <c r="ADZ933" s="26"/>
      <c r="AEA933" s="26"/>
      <c r="AEB933" s="26"/>
      <c r="AEC933" s="26"/>
      <c r="AED933" s="26"/>
      <c r="AEE933" s="26"/>
      <c r="AEF933" s="26"/>
      <c r="AEG933" s="26"/>
      <c r="AEH933" s="26"/>
      <c r="AEI933" s="26"/>
      <c r="AEJ933" s="26"/>
      <c r="AEK933" s="26"/>
      <c r="AEL933" s="26"/>
      <c r="AEM933" s="26"/>
      <c r="AEN933" s="26"/>
      <c r="AEO933" s="26"/>
      <c r="AEP933" s="26"/>
      <c r="AEQ933" s="26"/>
      <c r="AER933" s="26"/>
      <c r="AES933" s="26"/>
      <c r="AET933" s="26"/>
      <c r="AEU933" s="26"/>
      <c r="AEV933" s="26"/>
      <c r="AEW933" s="26"/>
      <c r="AEX933" s="26"/>
      <c r="AEY933" s="26"/>
      <c r="AEZ933" s="26"/>
      <c r="AFA933" s="26"/>
      <c r="AFB933" s="26"/>
      <c r="AFC933" s="26"/>
      <c r="AFD933" s="26"/>
      <c r="AFE933" s="26"/>
      <c r="AFF933" s="26"/>
      <c r="AFG933" s="26"/>
      <c r="AFH933" s="26"/>
      <c r="AFI933" s="26"/>
      <c r="AFJ933" s="26"/>
      <c r="AFK933" s="26"/>
      <c r="AFL933" s="26"/>
      <c r="AFM933" s="26"/>
      <c r="AFN933" s="26"/>
      <c r="AFO933" s="26"/>
      <c r="AFP933" s="26"/>
      <c r="AFQ933" s="26"/>
      <c r="AFR933" s="26"/>
      <c r="AFS933" s="26"/>
      <c r="AFT933" s="26"/>
      <c r="AFU933" s="26"/>
      <c r="AFV933" s="26"/>
      <c r="AFW933" s="26"/>
      <c r="AFX933" s="26"/>
      <c r="AFY933" s="26"/>
      <c r="AFZ933" s="26"/>
      <c r="AGA933" s="26"/>
      <c r="AGB933" s="26"/>
      <c r="AGC933" s="26"/>
      <c r="AGD933" s="26"/>
      <c r="AGE933" s="26"/>
      <c r="AGF933" s="26"/>
      <c r="AGG933" s="26"/>
      <c r="AGH933" s="26"/>
      <c r="AGI933" s="26"/>
      <c r="AGJ933" s="26"/>
      <c r="AGK933" s="26"/>
      <c r="AGL933" s="26"/>
      <c r="AGM933" s="26"/>
      <c r="AGN933" s="26"/>
      <c r="AGO933" s="26"/>
    </row>
    <row r="934" spans="371:873" x14ac:dyDescent="0.25">
      <c r="NG934" s="26"/>
      <c r="NH934" s="26"/>
      <c r="NI934" s="26"/>
      <c r="NJ934" s="26"/>
      <c r="NK934" s="26"/>
      <c r="NL934" s="26"/>
      <c r="NM934" s="26"/>
      <c r="NN934" s="26"/>
      <c r="NO934" s="26"/>
      <c r="NP934" s="26"/>
      <c r="NQ934" s="26"/>
      <c r="NR934" s="26"/>
      <c r="NS934" s="26"/>
      <c r="NT934" s="26"/>
      <c r="NU934" s="26"/>
      <c r="NV934" s="26"/>
      <c r="NW934" s="26"/>
      <c r="NX934" s="26"/>
      <c r="NY934" s="26"/>
      <c r="NZ934" s="26"/>
      <c r="OA934" s="26"/>
      <c r="OB934" s="26"/>
      <c r="OC934" s="26"/>
      <c r="OD934" s="26"/>
      <c r="OE934" s="26"/>
      <c r="OF934" s="26"/>
      <c r="OG934" s="26"/>
      <c r="OH934" s="26"/>
      <c r="OI934" s="26"/>
      <c r="OJ934" s="26"/>
      <c r="OK934" s="26"/>
      <c r="OL934" s="26"/>
      <c r="OM934" s="26"/>
      <c r="ON934" s="26"/>
      <c r="OO934" s="26"/>
      <c r="OP934" s="26"/>
      <c r="OQ934" s="26"/>
      <c r="OR934" s="26"/>
      <c r="OS934" s="26"/>
      <c r="OT934" s="26"/>
      <c r="OU934" s="26"/>
      <c r="OV934" s="26"/>
      <c r="OW934" s="26"/>
      <c r="OX934" s="26"/>
      <c r="OY934" s="26"/>
      <c r="OZ934" s="26"/>
      <c r="PA934" s="26"/>
      <c r="PB934" s="26"/>
      <c r="PC934" s="26"/>
      <c r="PD934" s="26"/>
      <c r="PE934" s="26"/>
      <c r="PF934" s="26"/>
      <c r="PG934" s="26"/>
      <c r="PH934" s="26"/>
      <c r="PI934" s="26"/>
      <c r="PJ934" s="26"/>
      <c r="PK934" s="26"/>
      <c r="PL934" s="26"/>
      <c r="PM934" s="26"/>
      <c r="PN934" s="26"/>
      <c r="PO934" s="26"/>
      <c r="PP934" s="26"/>
      <c r="PQ934" s="26"/>
      <c r="PR934" s="26"/>
      <c r="PS934" s="26"/>
      <c r="PT934" s="26"/>
      <c r="PU934" s="26"/>
      <c r="PV934" s="26"/>
      <c r="PW934" s="26"/>
      <c r="PX934" s="26"/>
      <c r="PY934" s="26"/>
      <c r="PZ934" s="26"/>
      <c r="QA934" s="26"/>
      <c r="QB934" s="26"/>
      <c r="QC934" s="26"/>
      <c r="QD934" s="26"/>
      <c r="QE934" s="26"/>
      <c r="QF934" s="26"/>
      <c r="QG934" s="26"/>
      <c r="QH934" s="26"/>
      <c r="QI934" s="26"/>
      <c r="QJ934" s="26"/>
      <c r="QK934" s="26"/>
      <c r="QL934" s="26"/>
      <c r="QM934" s="26"/>
      <c r="QN934" s="26"/>
      <c r="QO934" s="26"/>
      <c r="QP934" s="26"/>
      <c r="QQ934" s="26"/>
      <c r="QR934" s="26"/>
      <c r="QS934" s="26"/>
      <c r="QT934" s="26"/>
      <c r="QU934" s="26"/>
      <c r="QV934" s="26"/>
      <c r="QW934" s="26"/>
      <c r="QX934" s="26"/>
      <c r="QY934" s="26"/>
      <c r="QZ934" s="26"/>
      <c r="RA934" s="26"/>
      <c r="RB934" s="26"/>
      <c r="RC934" s="26"/>
      <c r="RD934" s="26"/>
      <c r="RE934" s="26"/>
      <c r="RF934" s="26"/>
      <c r="RG934" s="26"/>
      <c r="RH934" s="26"/>
      <c r="RI934" s="26"/>
      <c r="RJ934" s="26"/>
      <c r="RK934" s="26"/>
      <c r="RL934" s="26"/>
      <c r="RM934" s="26"/>
      <c r="RN934" s="26"/>
      <c r="RO934" s="26"/>
      <c r="RP934" s="26"/>
      <c r="RQ934" s="26"/>
      <c r="RR934" s="26"/>
      <c r="RS934" s="26"/>
      <c r="RT934" s="26"/>
      <c r="RU934" s="26"/>
      <c r="RV934" s="26"/>
      <c r="RW934" s="26"/>
      <c r="RX934" s="26"/>
      <c r="RY934" s="26"/>
      <c r="RZ934" s="26"/>
      <c r="SA934" s="26"/>
      <c r="SB934" s="26"/>
      <c r="SC934" s="26"/>
      <c r="SD934" s="26"/>
      <c r="SE934" s="26"/>
      <c r="SF934" s="26"/>
      <c r="SG934" s="26"/>
      <c r="SH934" s="26"/>
      <c r="SI934" s="26"/>
      <c r="SJ934" s="26"/>
      <c r="SK934" s="26"/>
      <c r="SL934" s="26"/>
      <c r="SM934" s="26"/>
      <c r="SN934" s="26"/>
      <c r="SO934" s="26"/>
      <c r="SP934" s="26"/>
      <c r="AAV934" s="26"/>
      <c r="AAW934" s="26"/>
      <c r="AAX934" s="26"/>
      <c r="AAY934" s="26"/>
      <c r="AAZ934" s="26"/>
      <c r="ABA934" s="26"/>
      <c r="ABB934" s="26"/>
      <c r="ABC934" s="26"/>
      <c r="ABD934" s="26"/>
      <c r="ABE934" s="26"/>
      <c r="ABF934" s="26"/>
      <c r="ABG934" s="26"/>
      <c r="ABH934" s="26"/>
      <c r="ABI934" s="26"/>
      <c r="ABJ934" s="26"/>
      <c r="ABK934" s="26"/>
      <c r="ABL934" s="26"/>
      <c r="ABM934" s="26"/>
      <c r="ABN934" s="26"/>
      <c r="ABO934" s="26"/>
      <c r="ABP934" s="26"/>
      <c r="ABQ934" s="26"/>
      <c r="ABR934" s="26"/>
      <c r="ABS934" s="26"/>
      <c r="ABT934" s="26"/>
      <c r="ABU934" s="26"/>
      <c r="ABV934" s="26"/>
      <c r="ABW934" s="26"/>
      <c r="ABX934" s="26"/>
      <c r="ABY934" s="26"/>
      <c r="ABZ934" s="26"/>
      <c r="ACA934" s="26"/>
      <c r="ACB934" s="26"/>
      <c r="ACC934" s="26"/>
      <c r="ACD934" s="26"/>
      <c r="ACE934" s="26"/>
      <c r="ACF934" s="26"/>
      <c r="ACG934" s="26"/>
      <c r="ACH934" s="26"/>
      <c r="ACI934" s="26"/>
      <c r="ACJ934" s="26"/>
      <c r="ACK934" s="26"/>
      <c r="ACL934" s="26"/>
      <c r="ACM934" s="26"/>
      <c r="ACN934" s="26"/>
      <c r="ACO934" s="26"/>
      <c r="ACP934" s="26"/>
      <c r="ACQ934" s="26"/>
      <c r="ACR934" s="26"/>
      <c r="ACS934" s="26"/>
      <c r="ACT934" s="26"/>
      <c r="ACU934" s="26"/>
      <c r="ACV934" s="26"/>
      <c r="ACW934" s="26"/>
      <c r="ACX934" s="26"/>
      <c r="ACY934" s="26"/>
      <c r="ACZ934" s="26"/>
      <c r="ADA934" s="26"/>
      <c r="ADB934" s="26"/>
      <c r="ADC934" s="26"/>
      <c r="ADD934" s="26"/>
      <c r="ADE934" s="26"/>
      <c r="ADF934" s="26"/>
      <c r="ADG934" s="26"/>
      <c r="ADH934" s="26"/>
      <c r="ADI934" s="26"/>
      <c r="ADJ934" s="26"/>
      <c r="ADK934" s="26"/>
      <c r="ADL934" s="26"/>
      <c r="ADM934" s="26"/>
      <c r="ADN934" s="26"/>
      <c r="ADO934" s="26"/>
      <c r="ADP934" s="26"/>
      <c r="ADQ934" s="26"/>
      <c r="ADR934" s="26"/>
      <c r="ADS934" s="26"/>
      <c r="ADT934" s="26"/>
      <c r="ADU934" s="26"/>
      <c r="ADV934" s="26"/>
      <c r="ADW934" s="26"/>
      <c r="ADX934" s="26"/>
      <c r="ADY934" s="26"/>
      <c r="ADZ934" s="26"/>
      <c r="AEA934" s="26"/>
      <c r="AEB934" s="26"/>
      <c r="AEC934" s="26"/>
      <c r="AED934" s="26"/>
      <c r="AEE934" s="26"/>
      <c r="AEF934" s="26"/>
      <c r="AEG934" s="26"/>
      <c r="AEH934" s="26"/>
      <c r="AEI934" s="26"/>
      <c r="AEJ934" s="26"/>
      <c r="AEK934" s="26"/>
      <c r="AEL934" s="26"/>
      <c r="AEM934" s="26"/>
      <c r="AEN934" s="26"/>
      <c r="AEO934" s="26"/>
      <c r="AEP934" s="26"/>
      <c r="AEQ934" s="26"/>
      <c r="AER934" s="26"/>
      <c r="AES934" s="26"/>
      <c r="AET934" s="26"/>
      <c r="AEU934" s="26"/>
      <c r="AEV934" s="26"/>
      <c r="AEW934" s="26"/>
      <c r="AEX934" s="26"/>
      <c r="AEY934" s="26"/>
      <c r="AEZ934" s="26"/>
      <c r="AFA934" s="26"/>
      <c r="AFB934" s="26"/>
      <c r="AFC934" s="26"/>
      <c r="AFD934" s="26"/>
      <c r="AFE934" s="26"/>
      <c r="AFF934" s="26"/>
      <c r="AFG934" s="26"/>
      <c r="AFH934" s="26"/>
      <c r="AFI934" s="26"/>
      <c r="AFJ934" s="26"/>
      <c r="AFK934" s="26"/>
      <c r="AFL934" s="26"/>
      <c r="AFM934" s="26"/>
      <c r="AFN934" s="26"/>
      <c r="AFO934" s="26"/>
      <c r="AFP934" s="26"/>
      <c r="AFQ934" s="26"/>
      <c r="AFR934" s="26"/>
      <c r="AFS934" s="26"/>
      <c r="AFT934" s="26"/>
      <c r="AFU934" s="26"/>
      <c r="AFV934" s="26"/>
      <c r="AFW934" s="26"/>
      <c r="AFX934" s="26"/>
      <c r="AFY934" s="26"/>
      <c r="AFZ934" s="26"/>
      <c r="AGA934" s="26"/>
      <c r="AGB934" s="26"/>
      <c r="AGC934" s="26"/>
      <c r="AGD934" s="26"/>
      <c r="AGE934" s="26"/>
      <c r="AGF934" s="26"/>
      <c r="AGG934" s="26"/>
      <c r="AGH934" s="26"/>
      <c r="AGI934" s="26"/>
      <c r="AGJ934" s="26"/>
      <c r="AGK934" s="26"/>
      <c r="AGL934" s="26"/>
      <c r="AGM934" s="26"/>
      <c r="AGN934" s="26"/>
      <c r="AGO934" s="26"/>
    </row>
    <row r="935" spans="371:873" x14ac:dyDescent="0.25">
      <c r="NG935" s="26"/>
      <c r="NH935" s="26"/>
      <c r="NI935" s="26"/>
      <c r="NJ935" s="26"/>
      <c r="NK935" s="26"/>
      <c r="NL935" s="26"/>
      <c r="NM935" s="26"/>
      <c r="NN935" s="26"/>
      <c r="NO935" s="26"/>
      <c r="NP935" s="26"/>
      <c r="NQ935" s="26"/>
      <c r="NR935" s="26"/>
      <c r="NS935" s="26"/>
      <c r="NT935" s="26"/>
      <c r="NU935" s="26"/>
      <c r="NV935" s="26"/>
      <c r="NW935" s="26"/>
      <c r="NX935" s="26"/>
      <c r="NY935" s="26"/>
      <c r="NZ935" s="26"/>
      <c r="OA935" s="26"/>
      <c r="OB935" s="26"/>
      <c r="OC935" s="26"/>
      <c r="OD935" s="26"/>
      <c r="OE935" s="26"/>
      <c r="OF935" s="26"/>
      <c r="OG935" s="26"/>
      <c r="OH935" s="26"/>
      <c r="OI935" s="26"/>
      <c r="OJ935" s="26"/>
      <c r="OK935" s="26"/>
      <c r="OL935" s="26"/>
      <c r="OM935" s="26"/>
      <c r="ON935" s="26"/>
      <c r="OO935" s="26"/>
      <c r="OP935" s="26"/>
      <c r="OQ935" s="26"/>
      <c r="OR935" s="26"/>
      <c r="OS935" s="26"/>
      <c r="OT935" s="26"/>
      <c r="OU935" s="26"/>
      <c r="OV935" s="26"/>
      <c r="OW935" s="26"/>
      <c r="OX935" s="26"/>
      <c r="OY935" s="26"/>
      <c r="OZ935" s="26"/>
      <c r="PA935" s="26"/>
      <c r="PB935" s="26"/>
      <c r="PC935" s="26"/>
      <c r="PD935" s="26"/>
      <c r="PE935" s="26"/>
      <c r="PF935" s="26"/>
      <c r="PG935" s="26"/>
      <c r="PH935" s="26"/>
      <c r="PI935" s="26"/>
      <c r="PJ935" s="26"/>
      <c r="PK935" s="26"/>
      <c r="PL935" s="26"/>
      <c r="PM935" s="26"/>
      <c r="PN935" s="26"/>
      <c r="PO935" s="26"/>
      <c r="PP935" s="26"/>
      <c r="PQ935" s="26"/>
      <c r="PR935" s="26"/>
      <c r="PS935" s="26"/>
      <c r="PT935" s="26"/>
      <c r="PU935" s="26"/>
      <c r="PV935" s="26"/>
      <c r="PW935" s="26"/>
      <c r="PX935" s="26"/>
      <c r="PY935" s="26"/>
      <c r="PZ935" s="26"/>
      <c r="QA935" s="26"/>
      <c r="QB935" s="26"/>
      <c r="QC935" s="26"/>
      <c r="QD935" s="26"/>
      <c r="QE935" s="26"/>
      <c r="QF935" s="26"/>
      <c r="QG935" s="26"/>
      <c r="QH935" s="26"/>
      <c r="QI935" s="26"/>
      <c r="QJ935" s="26"/>
      <c r="QK935" s="26"/>
      <c r="QL935" s="26"/>
      <c r="QM935" s="26"/>
      <c r="QN935" s="26"/>
      <c r="QO935" s="26"/>
      <c r="QP935" s="26"/>
      <c r="QQ935" s="26"/>
      <c r="QR935" s="26"/>
      <c r="QS935" s="26"/>
      <c r="QT935" s="26"/>
      <c r="QU935" s="26"/>
      <c r="QV935" s="26"/>
      <c r="QW935" s="26"/>
      <c r="QX935" s="26"/>
      <c r="QY935" s="26"/>
      <c r="QZ935" s="26"/>
      <c r="RA935" s="26"/>
      <c r="RB935" s="26"/>
      <c r="RC935" s="26"/>
      <c r="RD935" s="26"/>
      <c r="RE935" s="26"/>
      <c r="RF935" s="26"/>
      <c r="RG935" s="26"/>
      <c r="RH935" s="26"/>
      <c r="RI935" s="26"/>
      <c r="RJ935" s="26"/>
      <c r="RK935" s="26"/>
      <c r="RL935" s="26"/>
      <c r="RM935" s="26"/>
      <c r="RN935" s="26"/>
      <c r="RO935" s="26"/>
      <c r="RP935" s="26"/>
      <c r="RQ935" s="26"/>
      <c r="RR935" s="26"/>
      <c r="RS935" s="26"/>
      <c r="RT935" s="26"/>
      <c r="RU935" s="26"/>
      <c r="RV935" s="26"/>
      <c r="RW935" s="26"/>
      <c r="RX935" s="26"/>
      <c r="RY935" s="26"/>
      <c r="RZ935" s="26"/>
      <c r="SA935" s="26"/>
      <c r="SB935" s="26"/>
      <c r="SC935" s="26"/>
      <c r="SD935" s="26"/>
      <c r="SE935" s="26"/>
      <c r="SF935" s="26"/>
      <c r="SG935" s="26"/>
      <c r="SH935" s="26"/>
      <c r="SI935" s="26"/>
      <c r="SJ935" s="26"/>
      <c r="SK935" s="26"/>
      <c r="SL935" s="26"/>
      <c r="SM935" s="26"/>
      <c r="SN935" s="26"/>
      <c r="SO935" s="26"/>
      <c r="SP935" s="26"/>
      <c r="AAV935" s="26"/>
      <c r="AAW935" s="26"/>
      <c r="AAX935" s="26"/>
      <c r="AAY935" s="26"/>
      <c r="AAZ935" s="26"/>
      <c r="ABA935" s="26"/>
      <c r="ABB935" s="26"/>
      <c r="ABC935" s="26"/>
      <c r="ABD935" s="26"/>
      <c r="ABE935" s="26"/>
      <c r="ABF935" s="26"/>
      <c r="ABG935" s="26"/>
      <c r="ABH935" s="26"/>
      <c r="ABI935" s="26"/>
      <c r="ABJ935" s="26"/>
      <c r="ABK935" s="26"/>
      <c r="ABL935" s="26"/>
      <c r="ABM935" s="26"/>
      <c r="ABN935" s="26"/>
      <c r="ABO935" s="26"/>
      <c r="ABP935" s="26"/>
      <c r="ABQ935" s="26"/>
      <c r="ABR935" s="26"/>
      <c r="ABS935" s="26"/>
      <c r="ABT935" s="26"/>
      <c r="ABU935" s="26"/>
      <c r="ABV935" s="26"/>
      <c r="ABW935" s="26"/>
      <c r="ABX935" s="26"/>
      <c r="ABY935" s="26"/>
      <c r="ABZ935" s="26"/>
      <c r="ACA935" s="26"/>
      <c r="ACB935" s="26"/>
      <c r="ACC935" s="26"/>
      <c r="ACD935" s="26"/>
      <c r="ACE935" s="26"/>
      <c r="ACF935" s="26"/>
      <c r="ACG935" s="26"/>
      <c r="ACH935" s="26"/>
      <c r="ACI935" s="26"/>
      <c r="ACJ935" s="26"/>
      <c r="ACK935" s="26"/>
      <c r="ACL935" s="26"/>
      <c r="ACM935" s="26"/>
      <c r="ACN935" s="26"/>
      <c r="ACO935" s="26"/>
      <c r="ACP935" s="26"/>
      <c r="ACQ935" s="26"/>
      <c r="ACR935" s="26"/>
      <c r="ACS935" s="26"/>
      <c r="ACT935" s="26"/>
      <c r="ACU935" s="26"/>
      <c r="ACV935" s="26"/>
      <c r="ACW935" s="26"/>
      <c r="ACX935" s="26"/>
      <c r="ACY935" s="26"/>
      <c r="ACZ935" s="26"/>
      <c r="ADA935" s="26"/>
      <c r="ADB935" s="26"/>
      <c r="ADC935" s="26"/>
      <c r="ADD935" s="26"/>
      <c r="ADE935" s="26"/>
      <c r="ADF935" s="26"/>
      <c r="ADG935" s="26"/>
      <c r="ADH935" s="26"/>
      <c r="ADI935" s="26"/>
      <c r="ADJ935" s="26"/>
      <c r="ADK935" s="26"/>
      <c r="ADL935" s="26"/>
      <c r="ADM935" s="26"/>
      <c r="ADN935" s="26"/>
      <c r="ADO935" s="26"/>
      <c r="ADP935" s="26"/>
      <c r="ADQ935" s="26"/>
      <c r="ADR935" s="26"/>
      <c r="ADS935" s="26"/>
      <c r="ADT935" s="26"/>
      <c r="ADU935" s="26"/>
      <c r="ADV935" s="26"/>
      <c r="ADW935" s="26"/>
      <c r="ADX935" s="26"/>
      <c r="ADY935" s="26"/>
      <c r="ADZ935" s="26"/>
      <c r="AEA935" s="26"/>
      <c r="AEB935" s="26"/>
      <c r="AEC935" s="26"/>
      <c r="AED935" s="26"/>
      <c r="AEE935" s="26"/>
      <c r="AEF935" s="26"/>
      <c r="AEG935" s="26"/>
      <c r="AEH935" s="26"/>
      <c r="AEI935" s="26"/>
      <c r="AEJ935" s="26"/>
      <c r="AEK935" s="26"/>
      <c r="AEL935" s="26"/>
      <c r="AEM935" s="26"/>
      <c r="AEN935" s="26"/>
      <c r="AEO935" s="26"/>
      <c r="AEP935" s="26"/>
      <c r="AEQ935" s="26"/>
      <c r="AER935" s="26"/>
      <c r="AES935" s="26"/>
      <c r="AET935" s="26"/>
      <c r="AEU935" s="26"/>
      <c r="AEV935" s="26"/>
      <c r="AEW935" s="26"/>
      <c r="AEX935" s="26"/>
      <c r="AEY935" s="26"/>
      <c r="AEZ935" s="26"/>
      <c r="AFA935" s="26"/>
      <c r="AFB935" s="26"/>
      <c r="AFC935" s="26"/>
      <c r="AFD935" s="26"/>
      <c r="AFE935" s="26"/>
      <c r="AFF935" s="26"/>
      <c r="AFG935" s="26"/>
      <c r="AFH935" s="26"/>
      <c r="AFI935" s="26"/>
      <c r="AFJ935" s="26"/>
      <c r="AFK935" s="26"/>
      <c r="AFL935" s="26"/>
      <c r="AFM935" s="26"/>
      <c r="AFN935" s="26"/>
      <c r="AFO935" s="26"/>
      <c r="AFP935" s="26"/>
      <c r="AFQ935" s="26"/>
      <c r="AFR935" s="26"/>
      <c r="AFS935" s="26"/>
      <c r="AFT935" s="26"/>
      <c r="AFU935" s="26"/>
      <c r="AFV935" s="26"/>
      <c r="AFW935" s="26"/>
      <c r="AFX935" s="26"/>
      <c r="AFY935" s="26"/>
      <c r="AFZ935" s="26"/>
      <c r="AGA935" s="26"/>
      <c r="AGB935" s="26"/>
      <c r="AGC935" s="26"/>
      <c r="AGD935" s="26"/>
      <c r="AGE935" s="26"/>
      <c r="AGF935" s="26"/>
      <c r="AGG935" s="26"/>
      <c r="AGH935" s="26"/>
      <c r="AGI935" s="26"/>
      <c r="AGJ935" s="26"/>
      <c r="AGK935" s="26"/>
      <c r="AGL935" s="26"/>
      <c r="AGM935" s="26"/>
      <c r="AGN935" s="26"/>
      <c r="AGO935" s="26"/>
    </row>
    <row r="936" spans="371:873" x14ac:dyDescent="0.25">
      <c r="NG936" s="26"/>
      <c r="NH936" s="26"/>
      <c r="NI936" s="26"/>
      <c r="NJ936" s="26"/>
      <c r="NK936" s="26"/>
      <c r="NL936" s="26"/>
      <c r="NM936" s="26"/>
      <c r="NN936" s="26"/>
      <c r="NO936" s="26"/>
      <c r="NP936" s="26"/>
      <c r="NQ936" s="26"/>
      <c r="NR936" s="26"/>
      <c r="NS936" s="26"/>
      <c r="NT936" s="26"/>
      <c r="NU936" s="26"/>
      <c r="NV936" s="26"/>
      <c r="NW936" s="26"/>
      <c r="NX936" s="26"/>
      <c r="NY936" s="26"/>
      <c r="NZ936" s="26"/>
      <c r="OA936" s="26"/>
      <c r="OB936" s="26"/>
      <c r="OC936" s="26"/>
      <c r="OD936" s="26"/>
      <c r="OE936" s="26"/>
      <c r="OF936" s="26"/>
      <c r="OG936" s="26"/>
      <c r="OH936" s="26"/>
      <c r="OI936" s="26"/>
      <c r="OJ936" s="26"/>
      <c r="OK936" s="26"/>
      <c r="OL936" s="26"/>
      <c r="OM936" s="26"/>
      <c r="ON936" s="26"/>
      <c r="OO936" s="26"/>
      <c r="OP936" s="26"/>
      <c r="OQ936" s="26"/>
      <c r="OR936" s="26"/>
      <c r="OS936" s="26"/>
      <c r="OT936" s="26"/>
      <c r="OU936" s="26"/>
      <c r="OV936" s="26"/>
      <c r="OW936" s="26"/>
      <c r="OX936" s="26"/>
      <c r="OY936" s="26"/>
      <c r="OZ936" s="26"/>
      <c r="PA936" s="26"/>
      <c r="PB936" s="26"/>
      <c r="PC936" s="26"/>
      <c r="PD936" s="26"/>
      <c r="PE936" s="26"/>
      <c r="PF936" s="26"/>
      <c r="PG936" s="26"/>
      <c r="PH936" s="26"/>
      <c r="PI936" s="26"/>
      <c r="PJ936" s="26"/>
      <c r="PK936" s="26"/>
      <c r="PL936" s="26"/>
      <c r="PM936" s="26"/>
      <c r="PN936" s="26"/>
      <c r="PO936" s="26"/>
      <c r="PP936" s="26"/>
      <c r="PQ936" s="26"/>
      <c r="PR936" s="26"/>
      <c r="PS936" s="26"/>
      <c r="PT936" s="26"/>
      <c r="PU936" s="26"/>
      <c r="PV936" s="26"/>
      <c r="PW936" s="26"/>
      <c r="PX936" s="26"/>
      <c r="PY936" s="26"/>
      <c r="PZ936" s="26"/>
      <c r="QA936" s="26"/>
      <c r="QB936" s="26"/>
      <c r="QC936" s="26"/>
      <c r="QD936" s="26"/>
      <c r="QE936" s="26"/>
      <c r="QF936" s="26"/>
      <c r="QG936" s="26"/>
      <c r="QH936" s="26"/>
      <c r="QI936" s="26"/>
      <c r="QJ936" s="26"/>
      <c r="QK936" s="26"/>
      <c r="QL936" s="26"/>
      <c r="QM936" s="26"/>
      <c r="QN936" s="26"/>
      <c r="QO936" s="26"/>
      <c r="QP936" s="26"/>
      <c r="QQ936" s="26"/>
      <c r="QR936" s="26"/>
      <c r="QS936" s="26"/>
      <c r="QT936" s="26"/>
      <c r="QU936" s="26"/>
      <c r="QV936" s="26"/>
      <c r="QW936" s="26"/>
      <c r="QX936" s="26"/>
      <c r="QY936" s="26"/>
      <c r="QZ936" s="26"/>
      <c r="RA936" s="26"/>
      <c r="RB936" s="26"/>
      <c r="RC936" s="26"/>
      <c r="RD936" s="26"/>
      <c r="RE936" s="26"/>
      <c r="RF936" s="26"/>
      <c r="RG936" s="26"/>
      <c r="RH936" s="26"/>
      <c r="RI936" s="26"/>
      <c r="RJ936" s="26"/>
      <c r="RK936" s="26"/>
      <c r="RL936" s="26"/>
      <c r="RM936" s="26"/>
      <c r="RN936" s="26"/>
      <c r="RO936" s="26"/>
      <c r="RP936" s="26"/>
      <c r="RQ936" s="26"/>
      <c r="RR936" s="26"/>
      <c r="RS936" s="26"/>
      <c r="RT936" s="26"/>
      <c r="RU936" s="26"/>
      <c r="RV936" s="26"/>
      <c r="RW936" s="26"/>
      <c r="RX936" s="26"/>
      <c r="RY936" s="26"/>
      <c r="RZ936" s="26"/>
      <c r="SA936" s="26"/>
      <c r="SB936" s="26"/>
      <c r="SC936" s="26"/>
      <c r="SD936" s="26"/>
      <c r="SE936" s="26"/>
      <c r="SF936" s="26"/>
      <c r="SG936" s="26"/>
      <c r="SH936" s="26"/>
      <c r="SI936" s="26"/>
      <c r="SJ936" s="26"/>
      <c r="SK936" s="26"/>
      <c r="SL936" s="26"/>
      <c r="SM936" s="26"/>
      <c r="SN936" s="26"/>
      <c r="SO936" s="26"/>
      <c r="SP936" s="26"/>
      <c r="AAV936" s="26"/>
      <c r="AAW936" s="26"/>
      <c r="AAX936" s="26"/>
      <c r="AAY936" s="26"/>
      <c r="AAZ936" s="26"/>
      <c r="ABA936" s="26"/>
      <c r="ABB936" s="26"/>
      <c r="ABC936" s="26"/>
      <c r="ABD936" s="26"/>
      <c r="ABE936" s="26"/>
      <c r="ABF936" s="26"/>
      <c r="ABG936" s="26"/>
      <c r="ABH936" s="26"/>
      <c r="ABI936" s="26"/>
      <c r="ABJ936" s="26"/>
      <c r="ABK936" s="26"/>
      <c r="ABL936" s="26"/>
      <c r="ABM936" s="26"/>
      <c r="ABN936" s="26"/>
      <c r="ABO936" s="26"/>
      <c r="ABP936" s="26"/>
      <c r="ABQ936" s="26"/>
      <c r="ABR936" s="26"/>
      <c r="ABS936" s="26"/>
      <c r="ABT936" s="26"/>
      <c r="ABU936" s="26"/>
      <c r="ABV936" s="26"/>
      <c r="ABW936" s="26"/>
      <c r="ABX936" s="26"/>
      <c r="ABY936" s="26"/>
      <c r="ABZ936" s="26"/>
      <c r="ACA936" s="26"/>
      <c r="ACB936" s="26"/>
      <c r="ACC936" s="26"/>
      <c r="ACD936" s="26"/>
      <c r="ACE936" s="26"/>
      <c r="ACF936" s="26"/>
      <c r="ACG936" s="26"/>
      <c r="ACH936" s="26"/>
      <c r="ACI936" s="26"/>
      <c r="ACJ936" s="26"/>
      <c r="ACK936" s="26"/>
      <c r="ACL936" s="26"/>
      <c r="ACM936" s="26"/>
      <c r="ACN936" s="26"/>
      <c r="ACO936" s="26"/>
      <c r="ACP936" s="26"/>
      <c r="ACQ936" s="26"/>
      <c r="ACR936" s="26"/>
      <c r="ACS936" s="26"/>
      <c r="ACT936" s="26"/>
      <c r="ACU936" s="26"/>
      <c r="ACV936" s="26"/>
      <c r="ACW936" s="26"/>
      <c r="ACX936" s="26"/>
      <c r="ACY936" s="26"/>
      <c r="ACZ936" s="26"/>
      <c r="ADA936" s="26"/>
      <c r="ADB936" s="26"/>
      <c r="ADC936" s="26"/>
      <c r="ADD936" s="26"/>
      <c r="ADE936" s="26"/>
      <c r="ADF936" s="26"/>
      <c r="ADG936" s="26"/>
      <c r="ADH936" s="26"/>
      <c r="ADI936" s="26"/>
      <c r="ADJ936" s="26"/>
      <c r="ADK936" s="26"/>
      <c r="ADL936" s="26"/>
      <c r="ADM936" s="26"/>
      <c r="ADN936" s="26"/>
      <c r="ADO936" s="26"/>
      <c r="ADP936" s="26"/>
      <c r="ADQ936" s="26"/>
      <c r="ADR936" s="26"/>
      <c r="ADS936" s="26"/>
      <c r="ADT936" s="26"/>
      <c r="ADU936" s="26"/>
      <c r="ADV936" s="26"/>
      <c r="ADW936" s="26"/>
      <c r="ADX936" s="26"/>
      <c r="ADY936" s="26"/>
      <c r="ADZ936" s="26"/>
      <c r="AEA936" s="26"/>
      <c r="AEB936" s="26"/>
      <c r="AEC936" s="26"/>
      <c r="AED936" s="26"/>
      <c r="AEE936" s="26"/>
      <c r="AEF936" s="26"/>
      <c r="AEG936" s="26"/>
      <c r="AEH936" s="26"/>
      <c r="AEI936" s="26"/>
      <c r="AEJ936" s="26"/>
      <c r="AEK936" s="26"/>
      <c r="AEL936" s="26"/>
      <c r="AEM936" s="26"/>
      <c r="AEN936" s="26"/>
      <c r="AEO936" s="26"/>
      <c r="AEP936" s="26"/>
      <c r="AEQ936" s="26"/>
      <c r="AER936" s="26"/>
      <c r="AES936" s="26"/>
      <c r="AET936" s="26"/>
      <c r="AEU936" s="26"/>
      <c r="AEV936" s="26"/>
      <c r="AEW936" s="26"/>
      <c r="AEX936" s="26"/>
      <c r="AEY936" s="26"/>
      <c r="AEZ936" s="26"/>
      <c r="AFA936" s="26"/>
      <c r="AFB936" s="26"/>
      <c r="AFC936" s="26"/>
      <c r="AFD936" s="26"/>
      <c r="AFE936" s="26"/>
      <c r="AFF936" s="26"/>
      <c r="AFG936" s="26"/>
      <c r="AFH936" s="26"/>
      <c r="AFI936" s="26"/>
      <c r="AFJ936" s="26"/>
      <c r="AFK936" s="26"/>
      <c r="AFL936" s="26"/>
      <c r="AFM936" s="26"/>
      <c r="AFN936" s="26"/>
      <c r="AFO936" s="26"/>
      <c r="AFP936" s="26"/>
      <c r="AFQ936" s="26"/>
      <c r="AFR936" s="26"/>
      <c r="AFS936" s="26"/>
      <c r="AFT936" s="26"/>
      <c r="AFU936" s="26"/>
      <c r="AFV936" s="26"/>
      <c r="AFW936" s="26"/>
      <c r="AFX936" s="26"/>
      <c r="AFY936" s="26"/>
      <c r="AFZ936" s="26"/>
      <c r="AGA936" s="26"/>
      <c r="AGB936" s="26"/>
      <c r="AGC936" s="26"/>
      <c r="AGD936" s="26"/>
      <c r="AGE936" s="26"/>
      <c r="AGF936" s="26"/>
      <c r="AGG936" s="26"/>
      <c r="AGH936" s="26"/>
      <c r="AGI936" s="26"/>
      <c r="AGJ936" s="26"/>
      <c r="AGK936" s="26"/>
      <c r="AGL936" s="26"/>
      <c r="AGM936" s="26"/>
      <c r="AGN936" s="26"/>
      <c r="AGO936" s="26"/>
    </row>
    <row r="937" spans="371:873" x14ac:dyDescent="0.25">
      <c r="NG937" s="26"/>
      <c r="NH937" s="26"/>
      <c r="NI937" s="26"/>
      <c r="NJ937" s="26"/>
      <c r="NK937" s="26"/>
      <c r="NL937" s="26"/>
      <c r="NM937" s="26"/>
      <c r="NN937" s="26"/>
      <c r="NO937" s="26"/>
      <c r="NP937" s="26"/>
      <c r="NQ937" s="26"/>
      <c r="NR937" s="26"/>
      <c r="NS937" s="26"/>
      <c r="NT937" s="26"/>
      <c r="NU937" s="26"/>
      <c r="NV937" s="26"/>
      <c r="NW937" s="26"/>
      <c r="NX937" s="26"/>
      <c r="NY937" s="26"/>
      <c r="NZ937" s="26"/>
      <c r="OA937" s="26"/>
      <c r="OB937" s="26"/>
      <c r="OC937" s="26"/>
      <c r="OD937" s="26"/>
      <c r="OE937" s="26"/>
      <c r="OF937" s="26"/>
      <c r="OG937" s="26"/>
      <c r="OH937" s="26"/>
      <c r="OI937" s="26"/>
      <c r="OJ937" s="26"/>
      <c r="OK937" s="26"/>
      <c r="OL937" s="26"/>
      <c r="OM937" s="26"/>
      <c r="ON937" s="26"/>
      <c r="OO937" s="26"/>
      <c r="OP937" s="26"/>
      <c r="OQ937" s="26"/>
      <c r="OR937" s="26"/>
      <c r="OS937" s="26"/>
      <c r="OT937" s="26"/>
      <c r="OU937" s="26"/>
      <c r="OV937" s="26"/>
      <c r="OW937" s="26"/>
      <c r="OX937" s="26"/>
      <c r="OY937" s="26"/>
      <c r="OZ937" s="26"/>
      <c r="PA937" s="26"/>
      <c r="PB937" s="26"/>
      <c r="PC937" s="26"/>
      <c r="PD937" s="26"/>
      <c r="PE937" s="26"/>
      <c r="PF937" s="26"/>
      <c r="PG937" s="26"/>
      <c r="PH937" s="26"/>
      <c r="PI937" s="26"/>
      <c r="PJ937" s="26"/>
      <c r="PK937" s="26"/>
      <c r="PL937" s="26"/>
      <c r="PM937" s="26"/>
      <c r="PN937" s="26"/>
      <c r="PO937" s="26"/>
      <c r="PP937" s="26"/>
      <c r="PQ937" s="26"/>
      <c r="PR937" s="26"/>
      <c r="PS937" s="26"/>
      <c r="PT937" s="26"/>
      <c r="PU937" s="26"/>
      <c r="PV937" s="26"/>
      <c r="PW937" s="26"/>
      <c r="PX937" s="26"/>
      <c r="PY937" s="26"/>
      <c r="PZ937" s="26"/>
      <c r="QA937" s="26"/>
      <c r="QB937" s="26"/>
      <c r="QC937" s="26"/>
      <c r="QD937" s="26"/>
      <c r="QE937" s="26"/>
      <c r="QF937" s="26"/>
      <c r="QG937" s="26"/>
      <c r="QH937" s="26"/>
      <c r="QI937" s="26"/>
      <c r="QJ937" s="26"/>
      <c r="QK937" s="26"/>
      <c r="QL937" s="26"/>
      <c r="QM937" s="26"/>
      <c r="QN937" s="26"/>
      <c r="QO937" s="26"/>
      <c r="QP937" s="26"/>
      <c r="QQ937" s="26"/>
      <c r="QR937" s="26"/>
      <c r="QS937" s="26"/>
      <c r="QT937" s="26"/>
      <c r="QU937" s="26"/>
      <c r="QV937" s="26"/>
      <c r="QW937" s="26"/>
      <c r="QX937" s="26"/>
      <c r="QY937" s="26"/>
      <c r="QZ937" s="26"/>
      <c r="RA937" s="26"/>
      <c r="RB937" s="26"/>
      <c r="RC937" s="26"/>
      <c r="RD937" s="26"/>
      <c r="RE937" s="26"/>
      <c r="RF937" s="26"/>
      <c r="RG937" s="26"/>
      <c r="RH937" s="26"/>
      <c r="RI937" s="26"/>
      <c r="RJ937" s="26"/>
      <c r="RK937" s="26"/>
      <c r="RL937" s="26"/>
      <c r="RM937" s="26"/>
      <c r="RN937" s="26"/>
      <c r="RO937" s="26"/>
      <c r="RP937" s="26"/>
      <c r="RQ937" s="26"/>
      <c r="RR937" s="26"/>
      <c r="RS937" s="26"/>
      <c r="RT937" s="26"/>
      <c r="RU937" s="26"/>
      <c r="RV937" s="26"/>
      <c r="RW937" s="26"/>
      <c r="RX937" s="26"/>
      <c r="RY937" s="26"/>
      <c r="RZ937" s="26"/>
      <c r="SA937" s="26"/>
      <c r="SB937" s="26"/>
      <c r="SC937" s="26"/>
      <c r="SD937" s="26"/>
      <c r="SE937" s="26"/>
      <c r="SF937" s="26"/>
      <c r="SG937" s="26"/>
      <c r="SH937" s="26"/>
      <c r="SI937" s="26"/>
      <c r="SJ937" s="26"/>
      <c r="SK937" s="26"/>
      <c r="SL937" s="26"/>
      <c r="SM937" s="26"/>
      <c r="SN937" s="26"/>
      <c r="SO937" s="26"/>
      <c r="SP937" s="26"/>
      <c r="AAV937" s="26"/>
      <c r="AAW937" s="26"/>
      <c r="AAX937" s="26"/>
      <c r="AAY937" s="26"/>
      <c r="AAZ937" s="26"/>
      <c r="ABA937" s="26"/>
      <c r="ABB937" s="26"/>
      <c r="ABC937" s="26"/>
      <c r="ABD937" s="26"/>
      <c r="ABE937" s="26"/>
      <c r="ABF937" s="26"/>
      <c r="ABG937" s="26"/>
      <c r="ABH937" s="26"/>
      <c r="ABI937" s="26"/>
      <c r="ABJ937" s="26"/>
      <c r="ABK937" s="26"/>
      <c r="ABL937" s="26"/>
      <c r="ABM937" s="26"/>
      <c r="ABN937" s="26"/>
      <c r="ABO937" s="26"/>
      <c r="ABP937" s="26"/>
      <c r="ABQ937" s="26"/>
      <c r="ABR937" s="26"/>
      <c r="ABS937" s="26"/>
      <c r="ABT937" s="26"/>
      <c r="ABU937" s="26"/>
      <c r="ABV937" s="26"/>
      <c r="ABW937" s="26"/>
      <c r="ABX937" s="26"/>
      <c r="ABY937" s="26"/>
      <c r="ABZ937" s="26"/>
      <c r="ACA937" s="26"/>
      <c r="ACB937" s="26"/>
      <c r="ACC937" s="26"/>
      <c r="ACD937" s="26"/>
      <c r="ACE937" s="26"/>
      <c r="ACF937" s="26"/>
      <c r="ACG937" s="26"/>
      <c r="ACH937" s="26"/>
      <c r="ACI937" s="26"/>
      <c r="ACJ937" s="26"/>
      <c r="ACK937" s="26"/>
      <c r="ACL937" s="26"/>
      <c r="ACM937" s="26"/>
      <c r="ACN937" s="26"/>
      <c r="ACO937" s="26"/>
      <c r="ACP937" s="26"/>
      <c r="ACQ937" s="26"/>
      <c r="ACR937" s="26"/>
      <c r="ACS937" s="26"/>
      <c r="ACT937" s="26"/>
      <c r="ACU937" s="26"/>
      <c r="ACV937" s="26"/>
      <c r="ACW937" s="26"/>
      <c r="ACX937" s="26"/>
      <c r="ACY937" s="26"/>
      <c r="ACZ937" s="26"/>
      <c r="ADA937" s="26"/>
      <c r="ADB937" s="26"/>
      <c r="ADC937" s="26"/>
      <c r="ADD937" s="26"/>
      <c r="ADE937" s="26"/>
      <c r="ADF937" s="26"/>
      <c r="ADG937" s="26"/>
      <c r="ADH937" s="26"/>
      <c r="ADI937" s="26"/>
      <c r="ADJ937" s="26"/>
      <c r="ADK937" s="26"/>
      <c r="ADL937" s="26"/>
      <c r="ADM937" s="26"/>
      <c r="ADN937" s="26"/>
      <c r="ADO937" s="26"/>
      <c r="ADP937" s="26"/>
      <c r="ADQ937" s="26"/>
      <c r="ADR937" s="26"/>
      <c r="ADS937" s="26"/>
      <c r="ADT937" s="26"/>
      <c r="ADU937" s="26"/>
      <c r="ADV937" s="26"/>
      <c r="ADW937" s="26"/>
      <c r="ADX937" s="26"/>
      <c r="ADY937" s="26"/>
      <c r="ADZ937" s="26"/>
      <c r="AEA937" s="26"/>
      <c r="AEB937" s="26"/>
      <c r="AEC937" s="26"/>
      <c r="AED937" s="26"/>
      <c r="AEE937" s="26"/>
      <c r="AEF937" s="26"/>
      <c r="AEG937" s="26"/>
      <c r="AEH937" s="26"/>
      <c r="AEI937" s="26"/>
      <c r="AEJ937" s="26"/>
      <c r="AEK937" s="26"/>
      <c r="AEL937" s="26"/>
      <c r="AEM937" s="26"/>
      <c r="AEN937" s="26"/>
      <c r="AEO937" s="26"/>
      <c r="AEP937" s="26"/>
      <c r="AEQ937" s="26"/>
      <c r="AER937" s="26"/>
      <c r="AES937" s="26"/>
      <c r="AET937" s="26"/>
      <c r="AEU937" s="26"/>
      <c r="AEV937" s="26"/>
      <c r="AEW937" s="26"/>
      <c r="AEX937" s="26"/>
      <c r="AEY937" s="26"/>
      <c r="AEZ937" s="26"/>
      <c r="AFA937" s="26"/>
      <c r="AFB937" s="26"/>
      <c r="AFC937" s="26"/>
      <c r="AFD937" s="26"/>
      <c r="AFE937" s="26"/>
      <c r="AFF937" s="26"/>
      <c r="AFG937" s="26"/>
      <c r="AFH937" s="26"/>
      <c r="AFI937" s="26"/>
      <c r="AFJ937" s="26"/>
      <c r="AFK937" s="26"/>
      <c r="AFL937" s="26"/>
      <c r="AFM937" s="26"/>
      <c r="AFN937" s="26"/>
      <c r="AFO937" s="26"/>
      <c r="AFP937" s="26"/>
      <c r="AFQ937" s="26"/>
      <c r="AFR937" s="26"/>
      <c r="AFS937" s="26"/>
      <c r="AFT937" s="26"/>
      <c r="AFU937" s="26"/>
      <c r="AFV937" s="26"/>
      <c r="AFW937" s="26"/>
      <c r="AFX937" s="26"/>
      <c r="AFY937" s="26"/>
      <c r="AFZ937" s="26"/>
      <c r="AGA937" s="26"/>
      <c r="AGB937" s="26"/>
      <c r="AGC937" s="26"/>
      <c r="AGD937" s="26"/>
      <c r="AGE937" s="26"/>
      <c r="AGF937" s="26"/>
      <c r="AGG937" s="26"/>
      <c r="AGH937" s="26"/>
      <c r="AGI937" s="26"/>
      <c r="AGJ937" s="26"/>
      <c r="AGK937" s="26"/>
      <c r="AGL937" s="26"/>
      <c r="AGM937" s="26"/>
      <c r="AGN937" s="26"/>
      <c r="AGO937" s="26"/>
    </row>
    <row r="938" spans="371:873" x14ac:dyDescent="0.25">
      <c r="NG938" s="26"/>
      <c r="NH938" s="26"/>
      <c r="NI938" s="26"/>
      <c r="NJ938" s="26"/>
      <c r="NK938" s="26"/>
      <c r="NL938" s="26"/>
      <c r="NM938" s="26"/>
      <c r="NN938" s="26"/>
      <c r="NO938" s="26"/>
      <c r="NP938" s="26"/>
      <c r="NQ938" s="26"/>
      <c r="NR938" s="26"/>
      <c r="NS938" s="26"/>
      <c r="NT938" s="26"/>
      <c r="NU938" s="26"/>
      <c r="NV938" s="26"/>
      <c r="NW938" s="26"/>
      <c r="NX938" s="26"/>
      <c r="NY938" s="26"/>
      <c r="NZ938" s="26"/>
      <c r="OA938" s="26"/>
      <c r="OB938" s="26"/>
      <c r="OC938" s="26"/>
      <c r="OD938" s="26"/>
      <c r="OE938" s="26"/>
      <c r="OF938" s="26"/>
      <c r="OG938" s="26"/>
      <c r="OH938" s="26"/>
      <c r="OI938" s="26"/>
      <c r="OJ938" s="26"/>
      <c r="OK938" s="26"/>
      <c r="OL938" s="26"/>
      <c r="OM938" s="26"/>
      <c r="ON938" s="26"/>
      <c r="OO938" s="26"/>
      <c r="OP938" s="26"/>
      <c r="OQ938" s="26"/>
      <c r="OR938" s="26"/>
      <c r="OS938" s="26"/>
      <c r="OT938" s="26"/>
      <c r="OU938" s="26"/>
      <c r="OV938" s="26"/>
      <c r="OW938" s="26"/>
      <c r="OX938" s="26"/>
      <c r="OY938" s="26"/>
      <c r="OZ938" s="26"/>
      <c r="PA938" s="26"/>
      <c r="PB938" s="26"/>
      <c r="PC938" s="26"/>
      <c r="PD938" s="26"/>
      <c r="PE938" s="26"/>
      <c r="PF938" s="26"/>
      <c r="PG938" s="26"/>
      <c r="PH938" s="26"/>
      <c r="PI938" s="26"/>
      <c r="PJ938" s="26"/>
      <c r="PK938" s="26"/>
      <c r="PL938" s="26"/>
      <c r="PM938" s="26"/>
      <c r="PN938" s="26"/>
      <c r="PO938" s="26"/>
      <c r="PP938" s="26"/>
      <c r="PQ938" s="26"/>
      <c r="PR938" s="26"/>
      <c r="PS938" s="26"/>
      <c r="PT938" s="26"/>
      <c r="PU938" s="26"/>
      <c r="PV938" s="26"/>
      <c r="PW938" s="26"/>
      <c r="PX938" s="26"/>
      <c r="PY938" s="26"/>
      <c r="PZ938" s="26"/>
      <c r="QA938" s="26"/>
      <c r="QB938" s="26"/>
      <c r="QC938" s="26"/>
      <c r="QD938" s="26"/>
      <c r="QE938" s="26"/>
      <c r="QF938" s="26"/>
      <c r="QG938" s="26"/>
      <c r="QH938" s="26"/>
      <c r="QI938" s="26"/>
      <c r="QJ938" s="26"/>
      <c r="QK938" s="26"/>
      <c r="QL938" s="26"/>
      <c r="QM938" s="26"/>
      <c r="QN938" s="26"/>
      <c r="QO938" s="26"/>
      <c r="QP938" s="26"/>
      <c r="QQ938" s="26"/>
      <c r="QR938" s="26"/>
      <c r="QS938" s="26"/>
      <c r="QT938" s="26"/>
      <c r="QU938" s="26"/>
      <c r="QV938" s="26"/>
      <c r="QW938" s="26"/>
      <c r="QX938" s="26"/>
      <c r="QY938" s="26"/>
      <c r="QZ938" s="26"/>
      <c r="RA938" s="26"/>
      <c r="RB938" s="26"/>
      <c r="RC938" s="26"/>
      <c r="RD938" s="26"/>
      <c r="RE938" s="26"/>
      <c r="RF938" s="26"/>
      <c r="RG938" s="26"/>
      <c r="RH938" s="26"/>
      <c r="RI938" s="26"/>
      <c r="RJ938" s="26"/>
      <c r="RK938" s="26"/>
      <c r="RL938" s="26"/>
      <c r="RM938" s="26"/>
      <c r="RN938" s="26"/>
      <c r="RO938" s="26"/>
      <c r="RP938" s="26"/>
      <c r="RQ938" s="26"/>
      <c r="RR938" s="26"/>
      <c r="RS938" s="26"/>
      <c r="RT938" s="26"/>
      <c r="RU938" s="26"/>
      <c r="RV938" s="26"/>
      <c r="RW938" s="26"/>
      <c r="RX938" s="26"/>
      <c r="RY938" s="26"/>
      <c r="RZ938" s="26"/>
      <c r="SA938" s="26"/>
      <c r="SB938" s="26"/>
      <c r="SC938" s="26"/>
      <c r="SD938" s="26"/>
      <c r="SE938" s="26"/>
      <c r="SF938" s="26"/>
      <c r="SG938" s="26"/>
      <c r="SH938" s="26"/>
      <c r="SI938" s="26"/>
      <c r="SJ938" s="26"/>
      <c r="SK938" s="26"/>
      <c r="SL938" s="26"/>
      <c r="SM938" s="26"/>
      <c r="SN938" s="26"/>
      <c r="SO938" s="26"/>
      <c r="SP938" s="26"/>
      <c r="AAV938" s="26"/>
      <c r="AAW938" s="26"/>
      <c r="AAX938" s="26"/>
      <c r="AAY938" s="26"/>
      <c r="AAZ938" s="26"/>
      <c r="ABA938" s="26"/>
      <c r="ABB938" s="26"/>
      <c r="ABC938" s="26"/>
      <c r="ABD938" s="26"/>
      <c r="ABE938" s="26"/>
      <c r="ABF938" s="26"/>
      <c r="ABG938" s="26"/>
      <c r="ABH938" s="26"/>
      <c r="ABI938" s="26"/>
      <c r="ABJ938" s="26"/>
      <c r="ABK938" s="26"/>
      <c r="ABL938" s="26"/>
      <c r="ABM938" s="26"/>
      <c r="ABN938" s="26"/>
      <c r="ABO938" s="26"/>
      <c r="ABP938" s="26"/>
      <c r="ABQ938" s="26"/>
      <c r="ABR938" s="26"/>
      <c r="ABS938" s="26"/>
      <c r="ABT938" s="26"/>
      <c r="ABU938" s="26"/>
      <c r="ABV938" s="26"/>
      <c r="ABW938" s="26"/>
      <c r="ABX938" s="26"/>
      <c r="ABY938" s="26"/>
      <c r="ABZ938" s="26"/>
      <c r="ACA938" s="26"/>
      <c r="ACB938" s="26"/>
      <c r="ACC938" s="26"/>
      <c r="ACD938" s="26"/>
      <c r="ACE938" s="26"/>
      <c r="ACF938" s="26"/>
      <c r="ACG938" s="26"/>
      <c r="ACH938" s="26"/>
      <c r="ACI938" s="26"/>
      <c r="ACJ938" s="26"/>
      <c r="ACK938" s="26"/>
      <c r="ACL938" s="26"/>
      <c r="ACM938" s="26"/>
      <c r="ACN938" s="26"/>
      <c r="ACO938" s="26"/>
      <c r="ACP938" s="26"/>
      <c r="ACQ938" s="26"/>
      <c r="ACR938" s="26"/>
      <c r="ACS938" s="26"/>
      <c r="ACT938" s="26"/>
      <c r="ACU938" s="26"/>
      <c r="ACV938" s="26"/>
      <c r="ACW938" s="26"/>
      <c r="ACX938" s="26"/>
      <c r="ACY938" s="26"/>
      <c r="ACZ938" s="26"/>
      <c r="ADA938" s="26"/>
      <c r="ADB938" s="26"/>
      <c r="ADC938" s="26"/>
      <c r="ADD938" s="26"/>
      <c r="ADE938" s="26"/>
      <c r="ADF938" s="26"/>
      <c r="ADG938" s="26"/>
      <c r="ADH938" s="26"/>
      <c r="ADI938" s="26"/>
      <c r="ADJ938" s="26"/>
      <c r="ADK938" s="26"/>
      <c r="ADL938" s="26"/>
      <c r="ADM938" s="26"/>
      <c r="ADN938" s="26"/>
      <c r="ADO938" s="26"/>
      <c r="ADP938" s="26"/>
      <c r="ADQ938" s="26"/>
      <c r="ADR938" s="26"/>
      <c r="ADS938" s="26"/>
      <c r="ADT938" s="26"/>
      <c r="ADU938" s="26"/>
      <c r="ADV938" s="26"/>
      <c r="ADW938" s="26"/>
      <c r="ADX938" s="26"/>
      <c r="ADY938" s="26"/>
      <c r="ADZ938" s="26"/>
      <c r="AEA938" s="26"/>
      <c r="AEB938" s="26"/>
      <c r="AEC938" s="26"/>
      <c r="AED938" s="26"/>
      <c r="AEE938" s="26"/>
      <c r="AEF938" s="26"/>
      <c r="AEG938" s="26"/>
      <c r="AEH938" s="26"/>
      <c r="AEI938" s="26"/>
      <c r="AEJ938" s="26"/>
      <c r="AEK938" s="26"/>
      <c r="AEL938" s="26"/>
      <c r="AEM938" s="26"/>
      <c r="AEN938" s="26"/>
      <c r="AEO938" s="26"/>
      <c r="AEP938" s="26"/>
      <c r="AEQ938" s="26"/>
      <c r="AER938" s="26"/>
      <c r="AES938" s="26"/>
      <c r="AET938" s="26"/>
      <c r="AEU938" s="26"/>
      <c r="AEV938" s="26"/>
      <c r="AEW938" s="26"/>
      <c r="AEX938" s="26"/>
      <c r="AEY938" s="26"/>
      <c r="AEZ938" s="26"/>
      <c r="AFA938" s="26"/>
      <c r="AFB938" s="26"/>
      <c r="AFC938" s="26"/>
      <c r="AFD938" s="26"/>
      <c r="AFE938" s="26"/>
      <c r="AFF938" s="26"/>
      <c r="AFG938" s="26"/>
      <c r="AFH938" s="26"/>
      <c r="AFI938" s="26"/>
      <c r="AFJ938" s="26"/>
      <c r="AFK938" s="26"/>
      <c r="AFL938" s="26"/>
      <c r="AFM938" s="26"/>
      <c r="AFN938" s="26"/>
      <c r="AFO938" s="26"/>
      <c r="AFP938" s="26"/>
      <c r="AFQ938" s="26"/>
      <c r="AFR938" s="26"/>
      <c r="AFS938" s="26"/>
      <c r="AFT938" s="26"/>
      <c r="AFU938" s="26"/>
      <c r="AFV938" s="26"/>
      <c r="AFW938" s="26"/>
      <c r="AFX938" s="26"/>
      <c r="AFY938" s="26"/>
      <c r="AFZ938" s="26"/>
      <c r="AGA938" s="26"/>
      <c r="AGB938" s="26"/>
      <c r="AGC938" s="26"/>
      <c r="AGD938" s="26"/>
      <c r="AGE938" s="26"/>
      <c r="AGF938" s="26"/>
      <c r="AGG938" s="26"/>
      <c r="AGH938" s="26"/>
      <c r="AGI938" s="26"/>
      <c r="AGJ938" s="26"/>
      <c r="AGK938" s="26"/>
      <c r="AGL938" s="26"/>
      <c r="AGM938" s="26"/>
      <c r="AGN938" s="26"/>
      <c r="AGO938" s="26"/>
    </row>
    <row r="939" spans="371:873" x14ac:dyDescent="0.25">
      <c r="NG939" s="26"/>
      <c r="NH939" s="26"/>
      <c r="NI939" s="26"/>
      <c r="NJ939" s="26"/>
      <c r="NK939" s="26"/>
      <c r="NL939" s="26"/>
      <c r="NM939" s="26"/>
      <c r="NN939" s="26"/>
      <c r="NO939" s="26"/>
      <c r="NP939" s="26"/>
      <c r="NQ939" s="26"/>
      <c r="NR939" s="26"/>
      <c r="NS939" s="26"/>
      <c r="NT939" s="26"/>
      <c r="NU939" s="26"/>
      <c r="NV939" s="26"/>
      <c r="NW939" s="26"/>
      <c r="NX939" s="26"/>
      <c r="NY939" s="26"/>
      <c r="NZ939" s="26"/>
      <c r="OA939" s="26"/>
      <c r="OB939" s="26"/>
      <c r="OC939" s="26"/>
      <c r="OD939" s="26"/>
      <c r="OE939" s="26"/>
      <c r="OF939" s="26"/>
      <c r="OG939" s="26"/>
      <c r="OH939" s="26"/>
      <c r="OI939" s="26"/>
      <c r="OJ939" s="26"/>
      <c r="OK939" s="26"/>
      <c r="OL939" s="26"/>
      <c r="OM939" s="26"/>
      <c r="ON939" s="26"/>
      <c r="OO939" s="26"/>
      <c r="OP939" s="26"/>
      <c r="OQ939" s="26"/>
      <c r="OR939" s="26"/>
      <c r="OS939" s="26"/>
      <c r="OT939" s="26"/>
      <c r="OU939" s="26"/>
      <c r="OV939" s="26"/>
      <c r="OW939" s="26"/>
      <c r="OX939" s="26"/>
      <c r="OY939" s="26"/>
      <c r="OZ939" s="26"/>
      <c r="PA939" s="26"/>
      <c r="PB939" s="26"/>
      <c r="PC939" s="26"/>
      <c r="PD939" s="26"/>
      <c r="PE939" s="26"/>
      <c r="PF939" s="26"/>
      <c r="PG939" s="26"/>
      <c r="PH939" s="26"/>
      <c r="PI939" s="26"/>
      <c r="PJ939" s="26"/>
      <c r="PK939" s="26"/>
      <c r="PL939" s="26"/>
      <c r="PM939" s="26"/>
      <c r="PN939" s="26"/>
      <c r="PO939" s="26"/>
      <c r="PP939" s="26"/>
      <c r="PQ939" s="26"/>
      <c r="PR939" s="26"/>
      <c r="PS939" s="26"/>
      <c r="PT939" s="26"/>
      <c r="PU939" s="26"/>
      <c r="PV939" s="26"/>
      <c r="PW939" s="26"/>
      <c r="PX939" s="26"/>
      <c r="PY939" s="26"/>
      <c r="PZ939" s="26"/>
      <c r="QA939" s="26"/>
      <c r="QB939" s="26"/>
      <c r="QC939" s="26"/>
      <c r="QD939" s="26"/>
      <c r="QE939" s="26"/>
      <c r="QF939" s="26"/>
      <c r="QG939" s="26"/>
      <c r="QH939" s="26"/>
      <c r="QI939" s="26"/>
      <c r="QJ939" s="26"/>
      <c r="QK939" s="26"/>
      <c r="QL939" s="26"/>
      <c r="QM939" s="26"/>
      <c r="QN939" s="26"/>
      <c r="QO939" s="26"/>
      <c r="QP939" s="26"/>
      <c r="QQ939" s="26"/>
      <c r="QR939" s="26"/>
      <c r="QS939" s="26"/>
      <c r="QT939" s="26"/>
      <c r="QU939" s="26"/>
      <c r="QV939" s="26"/>
      <c r="QW939" s="26"/>
      <c r="QX939" s="26"/>
      <c r="QY939" s="26"/>
      <c r="QZ939" s="26"/>
      <c r="RA939" s="26"/>
      <c r="RB939" s="26"/>
      <c r="RC939" s="26"/>
      <c r="RD939" s="26"/>
      <c r="RE939" s="26"/>
      <c r="RF939" s="26"/>
      <c r="RG939" s="26"/>
      <c r="RH939" s="26"/>
      <c r="RI939" s="26"/>
      <c r="RJ939" s="26"/>
      <c r="RK939" s="26"/>
      <c r="RL939" s="26"/>
      <c r="RM939" s="26"/>
      <c r="RN939" s="26"/>
      <c r="RO939" s="26"/>
      <c r="RP939" s="26"/>
      <c r="RQ939" s="26"/>
      <c r="RR939" s="26"/>
      <c r="RS939" s="26"/>
      <c r="RT939" s="26"/>
      <c r="RU939" s="26"/>
      <c r="RV939" s="26"/>
      <c r="RW939" s="26"/>
      <c r="RX939" s="26"/>
      <c r="RY939" s="26"/>
      <c r="RZ939" s="26"/>
      <c r="SA939" s="26"/>
      <c r="SB939" s="26"/>
      <c r="SC939" s="26"/>
      <c r="SD939" s="26"/>
      <c r="SE939" s="26"/>
      <c r="SF939" s="26"/>
      <c r="SG939" s="26"/>
      <c r="SH939" s="26"/>
      <c r="SI939" s="26"/>
      <c r="SJ939" s="26"/>
      <c r="SK939" s="26"/>
      <c r="SL939" s="26"/>
      <c r="SM939" s="26"/>
      <c r="SN939" s="26"/>
      <c r="SO939" s="26"/>
      <c r="SP939" s="26"/>
      <c r="AAV939" s="26"/>
      <c r="AAW939" s="26"/>
      <c r="AAX939" s="26"/>
      <c r="AAY939" s="26"/>
      <c r="AAZ939" s="26"/>
      <c r="ABA939" s="26"/>
      <c r="ABB939" s="26"/>
      <c r="ABC939" s="26"/>
      <c r="ABD939" s="26"/>
      <c r="ABE939" s="26"/>
      <c r="ABF939" s="26"/>
      <c r="ABG939" s="26"/>
      <c r="ABH939" s="26"/>
      <c r="ABI939" s="26"/>
      <c r="ABJ939" s="26"/>
      <c r="ABK939" s="26"/>
      <c r="ABL939" s="26"/>
      <c r="ABM939" s="26"/>
      <c r="ABN939" s="26"/>
      <c r="ABO939" s="26"/>
      <c r="ABP939" s="26"/>
      <c r="ABQ939" s="26"/>
      <c r="ABR939" s="26"/>
      <c r="ABS939" s="26"/>
      <c r="ABT939" s="26"/>
      <c r="ABU939" s="26"/>
      <c r="ABV939" s="26"/>
      <c r="ABW939" s="26"/>
      <c r="ABX939" s="26"/>
      <c r="ABY939" s="26"/>
      <c r="ABZ939" s="26"/>
      <c r="ACA939" s="26"/>
      <c r="ACB939" s="26"/>
      <c r="ACC939" s="26"/>
      <c r="ACD939" s="26"/>
      <c r="ACE939" s="26"/>
      <c r="ACF939" s="26"/>
      <c r="ACG939" s="26"/>
      <c r="ACH939" s="26"/>
      <c r="ACI939" s="26"/>
      <c r="ACJ939" s="26"/>
      <c r="ACK939" s="26"/>
      <c r="ACL939" s="26"/>
      <c r="ACM939" s="26"/>
      <c r="ACN939" s="26"/>
      <c r="ACO939" s="26"/>
      <c r="ACP939" s="26"/>
      <c r="ACQ939" s="26"/>
      <c r="ACR939" s="26"/>
      <c r="ACS939" s="26"/>
      <c r="ACT939" s="26"/>
      <c r="ACU939" s="26"/>
      <c r="ACV939" s="26"/>
      <c r="ACW939" s="26"/>
      <c r="ACX939" s="26"/>
      <c r="ACY939" s="26"/>
      <c r="ACZ939" s="26"/>
      <c r="ADA939" s="26"/>
      <c r="ADB939" s="26"/>
      <c r="ADC939" s="26"/>
      <c r="ADD939" s="26"/>
      <c r="ADE939" s="26"/>
      <c r="ADF939" s="26"/>
      <c r="ADG939" s="26"/>
      <c r="ADH939" s="26"/>
      <c r="ADI939" s="26"/>
      <c r="ADJ939" s="26"/>
      <c r="ADK939" s="26"/>
      <c r="ADL939" s="26"/>
      <c r="ADM939" s="26"/>
      <c r="ADN939" s="26"/>
      <c r="ADO939" s="26"/>
      <c r="ADP939" s="26"/>
      <c r="ADQ939" s="26"/>
      <c r="ADR939" s="26"/>
      <c r="ADS939" s="26"/>
      <c r="ADT939" s="26"/>
      <c r="ADU939" s="26"/>
      <c r="ADV939" s="26"/>
      <c r="ADW939" s="26"/>
      <c r="ADX939" s="26"/>
      <c r="ADY939" s="26"/>
      <c r="ADZ939" s="26"/>
      <c r="AEA939" s="26"/>
      <c r="AEB939" s="26"/>
      <c r="AEC939" s="26"/>
      <c r="AED939" s="26"/>
      <c r="AEE939" s="26"/>
      <c r="AEF939" s="26"/>
      <c r="AEG939" s="26"/>
      <c r="AEH939" s="26"/>
      <c r="AEI939" s="26"/>
      <c r="AEJ939" s="26"/>
      <c r="AEK939" s="26"/>
      <c r="AEL939" s="26"/>
      <c r="AEM939" s="26"/>
      <c r="AEN939" s="26"/>
      <c r="AEO939" s="26"/>
      <c r="AEP939" s="26"/>
      <c r="AEQ939" s="26"/>
      <c r="AER939" s="26"/>
      <c r="AES939" s="26"/>
      <c r="AET939" s="26"/>
      <c r="AEU939" s="26"/>
      <c r="AEV939" s="26"/>
      <c r="AEW939" s="26"/>
      <c r="AEX939" s="26"/>
      <c r="AEY939" s="26"/>
      <c r="AEZ939" s="26"/>
      <c r="AFA939" s="26"/>
      <c r="AFB939" s="26"/>
      <c r="AFC939" s="26"/>
      <c r="AFD939" s="26"/>
      <c r="AFE939" s="26"/>
      <c r="AFF939" s="26"/>
      <c r="AFG939" s="26"/>
      <c r="AFH939" s="26"/>
      <c r="AFI939" s="26"/>
      <c r="AFJ939" s="26"/>
      <c r="AFK939" s="26"/>
      <c r="AFL939" s="26"/>
      <c r="AFM939" s="26"/>
      <c r="AFN939" s="26"/>
      <c r="AFO939" s="26"/>
      <c r="AFP939" s="26"/>
      <c r="AFQ939" s="26"/>
      <c r="AFR939" s="26"/>
      <c r="AFS939" s="26"/>
      <c r="AFT939" s="26"/>
      <c r="AFU939" s="26"/>
      <c r="AFV939" s="26"/>
      <c r="AFW939" s="26"/>
      <c r="AFX939" s="26"/>
      <c r="AFY939" s="26"/>
      <c r="AFZ939" s="26"/>
      <c r="AGA939" s="26"/>
      <c r="AGB939" s="26"/>
      <c r="AGC939" s="26"/>
      <c r="AGD939" s="26"/>
      <c r="AGE939" s="26"/>
      <c r="AGF939" s="26"/>
      <c r="AGG939" s="26"/>
      <c r="AGH939" s="26"/>
      <c r="AGI939" s="26"/>
      <c r="AGJ939" s="26"/>
      <c r="AGK939" s="26"/>
      <c r="AGL939" s="26"/>
      <c r="AGM939" s="26"/>
      <c r="AGN939" s="26"/>
      <c r="AGO939" s="26"/>
    </row>
    <row r="940" spans="371:873" x14ac:dyDescent="0.25">
      <c r="NG940" s="26"/>
      <c r="NH940" s="26"/>
      <c r="NI940" s="26"/>
      <c r="NJ940" s="26"/>
      <c r="NK940" s="26"/>
      <c r="NL940" s="26"/>
      <c r="NM940" s="26"/>
      <c r="NN940" s="26"/>
      <c r="NO940" s="26"/>
      <c r="NP940" s="26"/>
      <c r="NQ940" s="26"/>
      <c r="NR940" s="26"/>
      <c r="NS940" s="26"/>
      <c r="NT940" s="26"/>
      <c r="NU940" s="26"/>
      <c r="NV940" s="26"/>
      <c r="NW940" s="26"/>
      <c r="NX940" s="26"/>
      <c r="NY940" s="26"/>
      <c r="NZ940" s="26"/>
      <c r="OA940" s="26"/>
      <c r="OB940" s="26"/>
      <c r="OC940" s="26"/>
      <c r="OD940" s="26"/>
      <c r="OE940" s="26"/>
      <c r="OF940" s="26"/>
      <c r="OG940" s="26"/>
      <c r="OH940" s="26"/>
      <c r="OI940" s="26"/>
      <c r="OJ940" s="26"/>
      <c r="OK940" s="26"/>
      <c r="OL940" s="26"/>
      <c r="OM940" s="26"/>
      <c r="ON940" s="26"/>
      <c r="OO940" s="26"/>
      <c r="OP940" s="26"/>
      <c r="OQ940" s="26"/>
      <c r="OR940" s="26"/>
      <c r="OS940" s="26"/>
      <c r="OT940" s="26"/>
      <c r="OU940" s="26"/>
      <c r="OV940" s="26"/>
      <c r="OW940" s="26"/>
      <c r="OX940" s="26"/>
      <c r="OY940" s="26"/>
      <c r="OZ940" s="26"/>
      <c r="PA940" s="26"/>
      <c r="PB940" s="26"/>
      <c r="PC940" s="26"/>
      <c r="PD940" s="26"/>
      <c r="PE940" s="26"/>
      <c r="PF940" s="26"/>
      <c r="PG940" s="26"/>
      <c r="PH940" s="26"/>
      <c r="PI940" s="26"/>
      <c r="PJ940" s="26"/>
      <c r="PK940" s="26"/>
      <c r="PL940" s="26"/>
      <c r="PM940" s="26"/>
      <c r="PN940" s="26"/>
      <c r="PO940" s="26"/>
      <c r="PP940" s="26"/>
      <c r="PQ940" s="26"/>
      <c r="PR940" s="26"/>
      <c r="PS940" s="26"/>
      <c r="PT940" s="26"/>
      <c r="PU940" s="26"/>
      <c r="PV940" s="26"/>
      <c r="PW940" s="26"/>
      <c r="PX940" s="26"/>
      <c r="PY940" s="26"/>
      <c r="PZ940" s="26"/>
      <c r="QA940" s="26"/>
      <c r="QB940" s="26"/>
      <c r="QC940" s="26"/>
      <c r="QD940" s="26"/>
      <c r="QE940" s="26"/>
      <c r="QF940" s="26"/>
      <c r="QG940" s="26"/>
      <c r="QH940" s="26"/>
      <c r="QI940" s="26"/>
      <c r="QJ940" s="26"/>
      <c r="QK940" s="26"/>
      <c r="QL940" s="26"/>
      <c r="QM940" s="26"/>
      <c r="QN940" s="26"/>
      <c r="QO940" s="26"/>
      <c r="QP940" s="26"/>
      <c r="QQ940" s="26"/>
      <c r="QR940" s="26"/>
      <c r="QS940" s="26"/>
      <c r="QT940" s="26"/>
      <c r="QU940" s="26"/>
      <c r="QV940" s="26"/>
      <c r="QW940" s="26"/>
      <c r="QX940" s="26"/>
      <c r="QY940" s="26"/>
      <c r="QZ940" s="26"/>
      <c r="RA940" s="26"/>
      <c r="RB940" s="26"/>
      <c r="RC940" s="26"/>
      <c r="RD940" s="26"/>
      <c r="RE940" s="26"/>
      <c r="RF940" s="26"/>
      <c r="RG940" s="26"/>
      <c r="RH940" s="26"/>
      <c r="RI940" s="26"/>
      <c r="RJ940" s="26"/>
      <c r="RK940" s="26"/>
      <c r="RL940" s="26"/>
      <c r="RM940" s="26"/>
      <c r="RN940" s="26"/>
      <c r="RO940" s="26"/>
      <c r="RP940" s="26"/>
      <c r="RQ940" s="26"/>
      <c r="RR940" s="26"/>
      <c r="RS940" s="26"/>
      <c r="RT940" s="26"/>
      <c r="RU940" s="26"/>
      <c r="RV940" s="26"/>
      <c r="RW940" s="26"/>
      <c r="RX940" s="26"/>
      <c r="RY940" s="26"/>
      <c r="RZ940" s="26"/>
      <c r="SA940" s="26"/>
      <c r="SB940" s="26"/>
      <c r="SC940" s="26"/>
      <c r="SD940" s="26"/>
      <c r="SE940" s="26"/>
      <c r="SF940" s="26"/>
      <c r="SG940" s="26"/>
      <c r="SH940" s="26"/>
      <c r="SI940" s="26"/>
      <c r="SJ940" s="26"/>
      <c r="SK940" s="26"/>
      <c r="SL940" s="26"/>
      <c r="SM940" s="26"/>
      <c r="SN940" s="26"/>
      <c r="SO940" s="26"/>
      <c r="SP940" s="26"/>
      <c r="AAV940" s="26"/>
      <c r="AAW940" s="26"/>
      <c r="AAX940" s="26"/>
      <c r="AAY940" s="26"/>
      <c r="AAZ940" s="26"/>
      <c r="ABA940" s="26"/>
      <c r="ABB940" s="26"/>
      <c r="ABC940" s="26"/>
      <c r="ABD940" s="26"/>
      <c r="ABE940" s="26"/>
      <c r="ABF940" s="26"/>
      <c r="ABG940" s="26"/>
      <c r="ABH940" s="26"/>
      <c r="ABI940" s="26"/>
      <c r="ABJ940" s="26"/>
      <c r="ABK940" s="26"/>
      <c r="ABL940" s="26"/>
      <c r="ABM940" s="26"/>
      <c r="ABN940" s="26"/>
      <c r="ABO940" s="26"/>
      <c r="ABP940" s="26"/>
      <c r="ABQ940" s="26"/>
      <c r="ABR940" s="26"/>
      <c r="ABS940" s="26"/>
      <c r="ABT940" s="26"/>
      <c r="ABU940" s="26"/>
      <c r="ABV940" s="26"/>
      <c r="ABW940" s="26"/>
      <c r="ABX940" s="26"/>
      <c r="ABY940" s="26"/>
      <c r="ABZ940" s="26"/>
      <c r="ACA940" s="26"/>
      <c r="ACB940" s="26"/>
      <c r="ACC940" s="26"/>
      <c r="ACD940" s="26"/>
      <c r="ACE940" s="26"/>
      <c r="ACF940" s="26"/>
      <c r="ACG940" s="26"/>
      <c r="ACH940" s="26"/>
      <c r="ACI940" s="26"/>
      <c r="ACJ940" s="26"/>
      <c r="ACK940" s="26"/>
      <c r="ACL940" s="26"/>
      <c r="ACM940" s="26"/>
      <c r="ACN940" s="26"/>
      <c r="ACO940" s="26"/>
      <c r="ACP940" s="26"/>
      <c r="ACQ940" s="26"/>
      <c r="ACR940" s="26"/>
      <c r="ACS940" s="26"/>
      <c r="ACT940" s="26"/>
      <c r="ACU940" s="26"/>
      <c r="ACV940" s="26"/>
      <c r="ACW940" s="26"/>
      <c r="ACX940" s="26"/>
      <c r="ACY940" s="26"/>
      <c r="ACZ940" s="26"/>
      <c r="ADA940" s="26"/>
      <c r="ADB940" s="26"/>
      <c r="ADC940" s="26"/>
      <c r="ADD940" s="26"/>
      <c r="ADE940" s="26"/>
      <c r="ADF940" s="26"/>
      <c r="ADG940" s="26"/>
      <c r="ADH940" s="26"/>
      <c r="ADI940" s="26"/>
      <c r="ADJ940" s="26"/>
      <c r="ADK940" s="26"/>
      <c r="ADL940" s="26"/>
      <c r="ADM940" s="26"/>
      <c r="ADN940" s="26"/>
      <c r="ADO940" s="26"/>
      <c r="ADP940" s="26"/>
      <c r="ADQ940" s="26"/>
      <c r="ADR940" s="26"/>
      <c r="ADS940" s="26"/>
      <c r="ADT940" s="26"/>
      <c r="ADU940" s="26"/>
      <c r="ADV940" s="26"/>
      <c r="ADW940" s="26"/>
      <c r="ADX940" s="26"/>
      <c r="ADY940" s="26"/>
      <c r="ADZ940" s="26"/>
      <c r="AEA940" s="26"/>
      <c r="AEB940" s="26"/>
      <c r="AEC940" s="26"/>
      <c r="AED940" s="26"/>
      <c r="AEE940" s="26"/>
      <c r="AEF940" s="26"/>
      <c r="AEG940" s="26"/>
      <c r="AEH940" s="26"/>
      <c r="AEI940" s="26"/>
      <c r="AEJ940" s="26"/>
      <c r="AEK940" s="26"/>
      <c r="AEL940" s="26"/>
      <c r="AEM940" s="26"/>
      <c r="AEN940" s="26"/>
      <c r="AEO940" s="26"/>
      <c r="AEP940" s="26"/>
      <c r="AEQ940" s="26"/>
      <c r="AER940" s="26"/>
      <c r="AES940" s="26"/>
      <c r="AET940" s="26"/>
      <c r="AEU940" s="26"/>
      <c r="AEV940" s="26"/>
      <c r="AEW940" s="26"/>
      <c r="AEX940" s="26"/>
      <c r="AEY940" s="26"/>
      <c r="AEZ940" s="26"/>
      <c r="AFA940" s="26"/>
      <c r="AFB940" s="26"/>
      <c r="AFC940" s="26"/>
      <c r="AFD940" s="26"/>
      <c r="AFE940" s="26"/>
      <c r="AFF940" s="26"/>
      <c r="AFG940" s="26"/>
      <c r="AFH940" s="26"/>
      <c r="AFI940" s="26"/>
      <c r="AFJ940" s="26"/>
      <c r="AFK940" s="26"/>
      <c r="AFL940" s="26"/>
      <c r="AFM940" s="26"/>
      <c r="AFN940" s="26"/>
      <c r="AFO940" s="26"/>
      <c r="AFP940" s="26"/>
      <c r="AFQ940" s="26"/>
      <c r="AFR940" s="26"/>
      <c r="AFS940" s="26"/>
      <c r="AFT940" s="26"/>
      <c r="AFU940" s="26"/>
      <c r="AFV940" s="26"/>
      <c r="AFW940" s="26"/>
      <c r="AFX940" s="26"/>
      <c r="AFY940" s="26"/>
      <c r="AFZ940" s="26"/>
      <c r="AGA940" s="26"/>
      <c r="AGB940" s="26"/>
      <c r="AGC940" s="26"/>
      <c r="AGD940" s="26"/>
      <c r="AGE940" s="26"/>
      <c r="AGF940" s="26"/>
      <c r="AGG940" s="26"/>
      <c r="AGH940" s="26"/>
      <c r="AGI940" s="26"/>
      <c r="AGJ940" s="26"/>
      <c r="AGK940" s="26"/>
      <c r="AGL940" s="26"/>
      <c r="AGM940" s="26"/>
      <c r="AGN940" s="26"/>
      <c r="AGO940" s="26"/>
    </row>
    <row r="941" spans="371:873" x14ac:dyDescent="0.25">
      <c r="NG941" s="26"/>
      <c r="NH941" s="26"/>
      <c r="NI941" s="26"/>
      <c r="NJ941" s="26"/>
      <c r="NK941" s="26"/>
      <c r="NL941" s="26"/>
      <c r="NM941" s="26"/>
      <c r="NN941" s="26"/>
      <c r="NO941" s="26"/>
      <c r="NP941" s="26"/>
      <c r="NQ941" s="26"/>
      <c r="NR941" s="26"/>
      <c r="NS941" s="26"/>
      <c r="NT941" s="26"/>
      <c r="NU941" s="26"/>
      <c r="NV941" s="26"/>
      <c r="NW941" s="26"/>
      <c r="NX941" s="26"/>
      <c r="NY941" s="26"/>
      <c r="NZ941" s="26"/>
      <c r="OA941" s="26"/>
      <c r="OB941" s="26"/>
      <c r="OC941" s="26"/>
      <c r="OD941" s="26"/>
      <c r="OE941" s="26"/>
      <c r="OF941" s="26"/>
      <c r="OG941" s="26"/>
      <c r="OH941" s="26"/>
      <c r="OI941" s="26"/>
      <c r="OJ941" s="26"/>
      <c r="OK941" s="26"/>
      <c r="OL941" s="26"/>
      <c r="OM941" s="26"/>
      <c r="ON941" s="26"/>
      <c r="OO941" s="26"/>
      <c r="OP941" s="26"/>
      <c r="OQ941" s="26"/>
      <c r="OR941" s="26"/>
      <c r="OS941" s="26"/>
      <c r="OT941" s="26"/>
      <c r="OU941" s="26"/>
      <c r="OV941" s="26"/>
      <c r="OW941" s="26"/>
      <c r="OX941" s="26"/>
      <c r="OY941" s="26"/>
      <c r="OZ941" s="26"/>
      <c r="PA941" s="26"/>
      <c r="PB941" s="26"/>
      <c r="PC941" s="26"/>
      <c r="PD941" s="26"/>
      <c r="PE941" s="26"/>
      <c r="PF941" s="26"/>
      <c r="PG941" s="26"/>
      <c r="PH941" s="26"/>
      <c r="PI941" s="26"/>
      <c r="PJ941" s="26"/>
      <c r="PK941" s="26"/>
      <c r="PL941" s="26"/>
      <c r="PM941" s="26"/>
      <c r="PN941" s="26"/>
      <c r="PO941" s="26"/>
      <c r="PP941" s="26"/>
      <c r="PQ941" s="26"/>
      <c r="PR941" s="26"/>
      <c r="PS941" s="26"/>
      <c r="PT941" s="26"/>
      <c r="PU941" s="26"/>
      <c r="PV941" s="26"/>
      <c r="PW941" s="26"/>
      <c r="PX941" s="26"/>
      <c r="PY941" s="26"/>
      <c r="PZ941" s="26"/>
      <c r="QA941" s="26"/>
      <c r="QB941" s="26"/>
      <c r="QC941" s="26"/>
      <c r="QD941" s="26"/>
      <c r="QE941" s="26"/>
      <c r="QF941" s="26"/>
      <c r="QG941" s="26"/>
      <c r="QH941" s="26"/>
      <c r="QI941" s="26"/>
      <c r="QJ941" s="26"/>
      <c r="QK941" s="26"/>
      <c r="QL941" s="26"/>
      <c r="QM941" s="26"/>
      <c r="QN941" s="26"/>
      <c r="QO941" s="26"/>
      <c r="QP941" s="26"/>
      <c r="QQ941" s="26"/>
      <c r="QR941" s="26"/>
      <c r="QS941" s="26"/>
      <c r="QT941" s="26"/>
      <c r="QU941" s="26"/>
      <c r="QV941" s="26"/>
      <c r="QW941" s="26"/>
      <c r="QX941" s="26"/>
      <c r="QY941" s="26"/>
      <c r="QZ941" s="26"/>
      <c r="RA941" s="26"/>
      <c r="RB941" s="26"/>
      <c r="RC941" s="26"/>
      <c r="RD941" s="26"/>
      <c r="RE941" s="26"/>
      <c r="RF941" s="26"/>
      <c r="RG941" s="26"/>
      <c r="RH941" s="26"/>
      <c r="RI941" s="26"/>
      <c r="RJ941" s="26"/>
      <c r="RK941" s="26"/>
      <c r="RL941" s="26"/>
      <c r="RM941" s="26"/>
      <c r="RN941" s="26"/>
      <c r="RO941" s="26"/>
      <c r="RP941" s="26"/>
      <c r="RQ941" s="26"/>
      <c r="RR941" s="26"/>
      <c r="RS941" s="26"/>
      <c r="RT941" s="26"/>
      <c r="RU941" s="26"/>
      <c r="RV941" s="26"/>
      <c r="RW941" s="26"/>
      <c r="RX941" s="26"/>
      <c r="RY941" s="26"/>
      <c r="RZ941" s="26"/>
      <c r="SA941" s="26"/>
      <c r="SB941" s="26"/>
      <c r="SC941" s="26"/>
      <c r="SD941" s="26"/>
      <c r="SE941" s="26"/>
      <c r="SF941" s="26"/>
      <c r="SG941" s="26"/>
      <c r="SH941" s="26"/>
      <c r="SI941" s="26"/>
      <c r="SJ941" s="26"/>
      <c r="SK941" s="26"/>
      <c r="SL941" s="26"/>
      <c r="SM941" s="26"/>
      <c r="SN941" s="26"/>
      <c r="SO941" s="26"/>
      <c r="SP941" s="26"/>
      <c r="AAV941" s="26"/>
      <c r="AAW941" s="26"/>
      <c r="AAX941" s="26"/>
      <c r="AAY941" s="26"/>
      <c r="AAZ941" s="26"/>
      <c r="ABA941" s="26"/>
      <c r="ABB941" s="26"/>
      <c r="ABC941" s="26"/>
      <c r="ABD941" s="26"/>
      <c r="ABE941" s="26"/>
      <c r="ABF941" s="26"/>
      <c r="ABG941" s="26"/>
      <c r="ABH941" s="26"/>
      <c r="ABI941" s="26"/>
      <c r="ABJ941" s="26"/>
      <c r="ABK941" s="26"/>
      <c r="ABL941" s="26"/>
      <c r="ABM941" s="26"/>
      <c r="ABN941" s="26"/>
      <c r="ABO941" s="26"/>
      <c r="ABP941" s="26"/>
      <c r="ABQ941" s="26"/>
      <c r="ABR941" s="26"/>
      <c r="ABS941" s="26"/>
      <c r="ABT941" s="26"/>
      <c r="ABU941" s="26"/>
      <c r="ABV941" s="26"/>
      <c r="ABW941" s="26"/>
      <c r="ABX941" s="26"/>
      <c r="ABY941" s="26"/>
      <c r="ABZ941" s="26"/>
      <c r="ACA941" s="26"/>
      <c r="ACB941" s="26"/>
      <c r="ACC941" s="26"/>
      <c r="ACD941" s="26"/>
      <c r="ACE941" s="26"/>
      <c r="ACF941" s="26"/>
      <c r="ACG941" s="26"/>
      <c r="ACH941" s="26"/>
      <c r="ACI941" s="26"/>
      <c r="ACJ941" s="26"/>
      <c r="ACK941" s="26"/>
      <c r="ACL941" s="26"/>
      <c r="ACM941" s="26"/>
      <c r="ACN941" s="26"/>
      <c r="ACO941" s="26"/>
      <c r="ACP941" s="26"/>
      <c r="ACQ941" s="26"/>
      <c r="ACR941" s="26"/>
      <c r="ACS941" s="26"/>
      <c r="ACT941" s="26"/>
      <c r="ACU941" s="26"/>
      <c r="ACV941" s="26"/>
      <c r="ACW941" s="26"/>
      <c r="ACX941" s="26"/>
      <c r="ACY941" s="26"/>
      <c r="ACZ941" s="26"/>
      <c r="ADA941" s="26"/>
      <c r="ADB941" s="26"/>
      <c r="ADC941" s="26"/>
      <c r="ADD941" s="26"/>
      <c r="ADE941" s="26"/>
      <c r="ADF941" s="26"/>
      <c r="ADG941" s="26"/>
      <c r="ADH941" s="26"/>
      <c r="ADI941" s="26"/>
      <c r="ADJ941" s="26"/>
      <c r="ADK941" s="26"/>
      <c r="ADL941" s="26"/>
      <c r="ADM941" s="26"/>
      <c r="ADN941" s="26"/>
      <c r="ADO941" s="26"/>
      <c r="ADP941" s="26"/>
      <c r="ADQ941" s="26"/>
      <c r="ADR941" s="26"/>
      <c r="ADS941" s="26"/>
      <c r="ADT941" s="26"/>
      <c r="ADU941" s="26"/>
      <c r="ADV941" s="26"/>
      <c r="ADW941" s="26"/>
      <c r="ADX941" s="26"/>
      <c r="ADY941" s="26"/>
      <c r="ADZ941" s="26"/>
      <c r="AEA941" s="26"/>
      <c r="AEB941" s="26"/>
      <c r="AEC941" s="26"/>
      <c r="AED941" s="26"/>
      <c r="AEE941" s="26"/>
      <c r="AEF941" s="26"/>
      <c r="AEG941" s="26"/>
      <c r="AEH941" s="26"/>
      <c r="AEI941" s="26"/>
      <c r="AEJ941" s="26"/>
      <c r="AEK941" s="26"/>
      <c r="AEL941" s="26"/>
      <c r="AEM941" s="26"/>
      <c r="AEN941" s="26"/>
      <c r="AEO941" s="26"/>
      <c r="AEP941" s="26"/>
      <c r="AEQ941" s="26"/>
      <c r="AER941" s="26"/>
      <c r="AES941" s="26"/>
      <c r="AET941" s="26"/>
      <c r="AEU941" s="26"/>
      <c r="AEV941" s="26"/>
      <c r="AEW941" s="26"/>
      <c r="AEX941" s="26"/>
      <c r="AEY941" s="26"/>
      <c r="AEZ941" s="26"/>
      <c r="AFA941" s="26"/>
      <c r="AFB941" s="26"/>
      <c r="AFC941" s="26"/>
      <c r="AFD941" s="26"/>
      <c r="AFE941" s="26"/>
      <c r="AFF941" s="26"/>
      <c r="AFG941" s="26"/>
      <c r="AFH941" s="26"/>
      <c r="AFI941" s="26"/>
      <c r="AFJ941" s="26"/>
      <c r="AFK941" s="26"/>
      <c r="AFL941" s="26"/>
      <c r="AFM941" s="26"/>
      <c r="AFN941" s="26"/>
      <c r="AFO941" s="26"/>
      <c r="AFP941" s="26"/>
      <c r="AFQ941" s="26"/>
      <c r="AFR941" s="26"/>
      <c r="AFS941" s="26"/>
      <c r="AFT941" s="26"/>
      <c r="AFU941" s="26"/>
      <c r="AFV941" s="26"/>
      <c r="AFW941" s="26"/>
      <c r="AFX941" s="26"/>
      <c r="AFY941" s="26"/>
      <c r="AFZ941" s="26"/>
      <c r="AGA941" s="26"/>
      <c r="AGB941" s="26"/>
      <c r="AGC941" s="26"/>
      <c r="AGD941" s="26"/>
      <c r="AGE941" s="26"/>
      <c r="AGF941" s="26"/>
      <c r="AGG941" s="26"/>
      <c r="AGH941" s="26"/>
      <c r="AGI941" s="26"/>
      <c r="AGJ941" s="26"/>
      <c r="AGK941" s="26"/>
      <c r="AGL941" s="26"/>
      <c r="AGM941" s="26"/>
      <c r="AGN941" s="26"/>
      <c r="AGO941" s="26"/>
    </row>
    <row r="942" spans="371:873" x14ac:dyDescent="0.25">
      <c r="NG942" s="26"/>
      <c r="NH942" s="26"/>
      <c r="NI942" s="26"/>
      <c r="NJ942" s="26"/>
      <c r="NK942" s="26"/>
      <c r="NL942" s="26"/>
      <c r="NM942" s="26"/>
      <c r="NN942" s="26"/>
      <c r="NO942" s="26"/>
      <c r="NP942" s="26"/>
      <c r="NQ942" s="26"/>
      <c r="NR942" s="26"/>
      <c r="NS942" s="26"/>
      <c r="NT942" s="26"/>
      <c r="NU942" s="26"/>
      <c r="NV942" s="26"/>
      <c r="NW942" s="26"/>
      <c r="NX942" s="26"/>
      <c r="NY942" s="26"/>
      <c r="NZ942" s="26"/>
      <c r="OA942" s="26"/>
      <c r="OB942" s="26"/>
      <c r="OC942" s="26"/>
      <c r="OD942" s="26"/>
      <c r="OE942" s="26"/>
      <c r="OF942" s="26"/>
      <c r="OG942" s="26"/>
      <c r="OH942" s="26"/>
      <c r="OI942" s="26"/>
      <c r="OJ942" s="26"/>
      <c r="OK942" s="26"/>
      <c r="OL942" s="26"/>
      <c r="OM942" s="26"/>
      <c r="ON942" s="26"/>
      <c r="OO942" s="26"/>
      <c r="OP942" s="26"/>
      <c r="OQ942" s="26"/>
      <c r="OR942" s="26"/>
      <c r="OS942" s="26"/>
      <c r="OT942" s="26"/>
      <c r="OU942" s="26"/>
      <c r="OV942" s="26"/>
      <c r="OW942" s="26"/>
      <c r="OX942" s="26"/>
      <c r="OY942" s="26"/>
      <c r="OZ942" s="26"/>
      <c r="PA942" s="26"/>
      <c r="PB942" s="26"/>
      <c r="PC942" s="26"/>
      <c r="PD942" s="26"/>
      <c r="PE942" s="26"/>
      <c r="PF942" s="26"/>
      <c r="PG942" s="26"/>
      <c r="PH942" s="26"/>
      <c r="PI942" s="26"/>
      <c r="PJ942" s="26"/>
      <c r="PK942" s="26"/>
      <c r="PL942" s="26"/>
      <c r="PM942" s="26"/>
      <c r="PN942" s="26"/>
      <c r="PO942" s="26"/>
      <c r="PP942" s="26"/>
      <c r="PQ942" s="26"/>
      <c r="PR942" s="26"/>
      <c r="PS942" s="26"/>
      <c r="PT942" s="26"/>
      <c r="PU942" s="26"/>
      <c r="PV942" s="26"/>
      <c r="PW942" s="26"/>
      <c r="PX942" s="26"/>
      <c r="PY942" s="26"/>
      <c r="PZ942" s="26"/>
      <c r="QA942" s="26"/>
      <c r="QB942" s="26"/>
      <c r="QC942" s="26"/>
      <c r="QD942" s="26"/>
      <c r="QE942" s="26"/>
      <c r="QF942" s="26"/>
      <c r="QG942" s="26"/>
      <c r="QH942" s="26"/>
      <c r="QI942" s="26"/>
      <c r="QJ942" s="26"/>
      <c r="QK942" s="26"/>
      <c r="QL942" s="26"/>
      <c r="QM942" s="26"/>
      <c r="QN942" s="26"/>
      <c r="QO942" s="26"/>
      <c r="QP942" s="26"/>
      <c r="QQ942" s="26"/>
      <c r="QR942" s="26"/>
      <c r="QS942" s="26"/>
      <c r="QT942" s="26"/>
      <c r="QU942" s="26"/>
      <c r="QV942" s="26"/>
      <c r="QW942" s="26"/>
      <c r="QX942" s="26"/>
      <c r="QY942" s="26"/>
      <c r="QZ942" s="26"/>
      <c r="RA942" s="26"/>
      <c r="RB942" s="26"/>
      <c r="RC942" s="26"/>
      <c r="RD942" s="26"/>
      <c r="RE942" s="26"/>
      <c r="RF942" s="26"/>
      <c r="RG942" s="26"/>
      <c r="RH942" s="26"/>
      <c r="RI942" s="26"/>
      <c r="RJ942" s="26"/>
      <c r="RK942" s="26"/>
      <c r="RL942" s="26"/>
      <c r="RM942" s="26"/>
      <c r="RN942" s="26"/>
      <c r="RO942" s="26"/>
      <c r="RP942" s="26"/>
      <c r="RQ942" s="26"/>
      <c r="RR942" s="26"/>
      <c r="RS942" s="26"/>
      <c r="RT942" s="26"/>
      <c r="RU942" s="26"/>
      <c r="RV942" s="26"/>
      <c r="RW942" s="26"/>
      <c r="RX942" s="26"/>
      <c r="RY942" s="26"/>
      <c r="RZ942" s="26"/>
      <c r="SA942" s="26"/>
      <c r="SB942" s="26"/>
      <c r="SC942" s="26"/>
      <c r="SD942" s="26"/>
      <c r="SE942" s="26"/>
      <c r="SF942" s="26"/>
      <c r="SG942" s="26"/>
      <c r="SH942" s="26"/>
      <c r="SI942" s="26"/>
      <c r="SJ942" s="26"/>
      <c r="SK942" s="26"/>
      <c r="SL942" s="26"/>
      <c r="SM942" s="26"/>
      <c r="SN942" s="26"/>
      <c r="SO942" s="26"/>
      <c r="SP942" s="26"/>
      <c r="AAV942" s="26"/>
      <c r="AAW942" s="26"/>
      <c r="AAX942" s="26"/>
      <c r="AAY942" s="26"/>
      <c r="AAZ942" s="26"/>
      <c r="ABA942" s="26"/>
      <c r="ABB942" s="26"/>
      <c r="ABC942" s="26"/>
      <c r="ABD942" s="26"/>
      <c r="ABE942" s="26"/>
      <c r="ABF942" s="26"/>
      <c r="ABG942" s="26"/>
      <c r="ABH942" s="26"/>
      <c r="ABI942" s="26"/>
      <c r="ABJ942" s="26"/>
      <c r="ABK942" s="26"/>
      <c r="ABL942" s="26"/>
      <c r="ABM942" s="26"/>
      <c r="ABN942" s="26"/>
      <c r="ABO942" s="26"/>
      <c r="ABP942" s="26"/>
      <c r="ABQ942" s="26"/>
      <c r="ABR942" s="26"/>
      <c r="ABS942" s="26"/>
      <c r="ABT942" s="26"/>
      <c r="ABU942" s="26"/>
      <c r="ABV942" s="26"/>
      <c r="ABW942" s="26"/>
      <c r="ABX942" s="26"/>
      <c r="ABY942" s="26"/>
      <c r="ABZ942" s="26"/>
      <c r="ACA942" s="26"/>
      <c r="ACB942" s="26"/>
      <c r="ACC942" s="26"/>
      <c r="ACD942" s="26"/>
      <c r="ACE942" s="26"/>
      <c r="ACF942" s="26"/>
      <c r="ACG942" s="26"/>
      <c r="ACH942" s="26"/>
      <c r="ACI942" s="26"/>
      <c r="ACJ942" s="26"/>
      <c r="ACK942" s="26"/>
      <c r="ACL942" s="26"/>
      <c r="ACM942" s="26"/>
      <c r="ACN942" s="26"/>
      <c r="ACO942" s="26"/>
      <c r="ACP942" s="26"/>
      <c r="ACQ942" s="26"/>
      <c r="ACR942" s="26"/>
      <c r="ACS942" s="26"/>
      <c r="ACT942" s="26"/>
      <c r="ACU942" s="26"/>
      <c r="ACV942" s="26"/>
      <c r="ACW942" s="26"/>
      <c r="ACX942" s="26"/>
      <c r="ACY942" s="26"/>
      <c r="ACZ942" s="26"/>
      <c r="ADA942" s="26"/>
      <c r="ADB942" s="26"/>
      <c r="ADC942" s="26"/>
      <c r="ADD942" s="26"/>
      <c r="ADE942" s="26"/>
      <c r="ADF942" s="26"/>
      <c r="ADG942" s="26"/>
      <c r="ADH942" s="26"/>
      <c r="ADI942" s="26"/>
      <c r="ADJ942" s="26"/>
      <c r="ADK942" s="26"/>
      <c r="ADL942" s="26"/>
      <c r="ADM942" s="26"/>
      <c r="ADN942" s="26"/>
      <c r="ADO942" s="26"/>
      <c r="ADP942" s="26"/>
      <c r="ADQ942" s="26"/>
      <c r="ADR942" s="26"/>
      <c r="ADS942" s="26"/>
      <c r="ADT942" s="26"/>
      <c r="ADU942" s="26"/>
      <c r="ADV942" s="26"/>
      <c r="ADW942" s="26"/>
      <c r="ADX942" s="26"/>
      <c r="ADY942" s="26"/>
      <c r="ADZ942" s="26"/>
      <c r="AEA942" s="26"/>
      <c r="AEB942" s="26"/>
      <c r="AEC942" s="26"/>
      <c r="AED942" s="26"/>
      <c r="AEE942" s="26"/>
      <c r="AEF942" s="26"/>
      <c r="AEG942" s="26"/>
      <c r="AEH942" s="26"/>
      <c r="AEI942" s="26"/>
      <c r="AEJ942" s="26"/>
      <c r="AEK942" s="26"/>
      <c r="AEL942" s="26"/>
      <c r="AEM942" s="26"/>
      <c r="AEN942" s="26"/>
      <c r="AEO942" s="26"/>
      <c r="AEP942" s="26"/>
      <c r="AEQ942" s="26"/>
      <c r="AER942" s="26"/>
      <c r="AES942" s="26"/>
      <c r="AET942" s="26"/>
      <c r="AEU942" s="26"/>
      <c r="AEV942" s="26"/>
      <c r="AEW942" s="26"/>
      <c r="AEX942" s="26"/>
      <c r="AEY942" s="26"/>
      <c r="AEZ942" s="26"/>
      <c r="AFA942" s="26"/>
      <c r="AFB942" s="26"/>
      <c r="AFC942" s="26"/>
      <c r="AFD942" s="26"/>
      <c r="AFE942" s="26"/>
      <c r="AFF942" s="26"/>
      <c r="AFG942" s="26"/>
      <c r="AFH942" s="26"/>
      <c r="AFI942" s="26"/>
      <c r="AFJ942" s="26"/>
      <c r="AFK942" s="26"/>
      <c r="AFL942" s="26"/>
      <c r="AFM942" s="26"/>
      <c r="AFN942" s="26"/>
      <c r="AFO942" s="26"/>
      <c r="AFP942" s="26"/>
      <c r="AFQ942" s="26"/>
      <c r="AFR942" s="26"/>
      <c r="AFS942" s="26"/>
      <c r="AFT942" s="26"/>
      <c r="AFU942" s="26"/>
      <c r="AFV942" s="26"/>
      <c r="AFW942" s="26"/>
      <c r="AFX942" s="26"/>
      <c r="AFY942" s="26"/>
      <c r="AFZ942" s="26"/>
      <c r="AGA942" s="26"/>
      <c r="AGB942" s="26"/>
      <c r="AGC942" s="26"/>
      <c r="AGD942" s="26"/>
      <c r="AGE942" s="26"/>
      <c r="AGF942" s="26"/>
      <c r="AGG942" s="26"/>
      <c r="AGH942" s="26"/>
      <c r="AGI942" s="26"/>
      <c r="AGJ942" s="26"/>
      <c r="AGK942" s="26"/>
      <c r="AGL942" s="26"/>
      <c r="AGM942" s="26"/>
      <c r="AGN942" s="26"/>
      <c r="AGO942" s="26"/>
    </row>
    <row r="943" spans="371:873" x14ac:dyDescent="0.25">
      <c r="NG943" s="26"/>
      <c r="NH943" s="26"/>
      <c r="NI943" s="26"/>
      <c r="NJ943" s="26"/>
      <c r="NK943" s="26"/>
      <c r="NL943" s="26"/>
      <c r="NM943" s="26"/>
      <c r="NN943" s="26"/>
      <c r="NO943" s="26"/>
      <c r="NP943" s="26"/>
      <c r="NQ943" s="26"/>
      <c r="NR943" s="26"/>
      <c r="NS943" s="26"/>
      <c r="NT943" s="26"/>
      <c r="NU943" s="26"/>
      <c r="NV943" s="26"/>
      <c r="NW943" s="26"/>
      <c r="NX943" s="26"/>
      <c r="NY943" s="26"/>
      <c r="NZ943" s="26"/>
      <c r="OA943" s="26"/>
      <c r="OB943" s="26"/>
      <c r="OC943" s="26"/>
      <c r="OD943" s="26"/>
      <c r="OE943" s="26"/>
      <c r="OF943" s="26"/>
      <c r="OG943" s="26"/>
      <c r="OH943" s="26"/>
      <c r="OI943" s="26"/>
      <c r="OJ943" s="26"/>
      <c r="OK943" s="26"/>
      <c r="OL943" s="26"/>
      <c r="OM943" s="26"/>
      <c r="ON943" s="26"/>
      <c r="OO943" s="26"/>
      <c r="OP943" s="26"/>
      <c r="OQ943" s="26"/>
      <c r="OR943" s="26"/>
      <c r="OS943" s="26"/>
      <c r="OT943" s="26"/>
      <c r="OU943" s="26"/>
      <c r="OV943" s="26"/>
      <c r="OW943" s="26"/>
      <c r="OX943" s="26"/>
      <c r="OY943" s="26"/>
      <c r="OZ943" s="26"/>
      <c r="PA943" s="26"/>
      <c r="PB943" s="26"/>
      <c r="PC943" s="26"/>
      <c r="PD943" s="26"/>
      <c r="PE943" s="26"/>
      <c r="PF943" s="26"/>
      <c r="PG943" s="26"/>
      <c r="PH943" s="26"/>
      <c r="PI943" s="26"/>
      <c r="PJ943" s="26"/>
      <c r="PK943" s="26"/>
      <c r="PL943" s="26"/>
      <c r="PM943" s="26"/>
      <c r="PN943" s="26"/>
      <c r="PO943" s="26"/>
      <c r="PP943" s="26"/>
      <c r="PQ943" s="26"/>
      <c r="PR943" s="26"/>
      <c r="PS943" s="26"/>
      <c r="PT943" s="26"/>
      <c r="PU943" s="26"/>
      <c r="PV943" s="26"/>
      <c r="PW943" s="26"/>
      <c r="PX943" s="26"/>
      <c r="PY943" s="26"/>
      <c r="PZ943" s="26"/>
      <c r="QA943" s="26"/>
      <c r="QB943" s="26"/>
      <c r="QC943" s="26"/>
      <c r="QD943" s="26"/>
      <c r="QE943" s="26"/>
      <c r="QF943" s="26"/>
      <c r="QG943" s="26"/>
      <c r="QH943" s="26"/>
      <c r="QI943" s="26"/>
      <c r="QJ943" s="26"/>
      <c r="QK943" s="26"/>
      <c r="QL943" s="26"/>
      <c r="QM943" s="26"/>
      <c r="QN943" s="26"/>
      <c r="QO943" s="26"/>
      <c r="QP943" s="26"/>
      <c r="QQ943" s="26"/>
      <c r="QR943" s="26"/>
      <c r="QS943" s="26"/>
      <c r="QT943" s="26"/>
      <c r="QU943" s="26"/>
      <c r="QV943" s="26"/>
      <c r="QW943" s="26"/>
      <c r="QX943" s="26"/>
      <c r="QY943" s="26"/>
      <c r="QZ943" s="26"/>
      <c r="RA943" s="26"/>
      <c r="RB943" s="26"/>
      <c r="RC943" s="26"/>
      <c r="RD943" s="26"/>
      <c r="RE943" s="26"/>
      <c r="RF943" s="26"/>
      <c r="RG943" s="26"/>
      <c r="RH943" s="26"/>
      <c r="RI943" s="26"/>
      <c r="RJ943" s="26"/>
      <c r="RK943" s="26"/>
      <c r="RL943" s="26"/>
      <c r="RM943" s="26"/>
      <c r="RN943" s="26"/>
      <c r="RO943" s="26"/>
      <c r="RP943" s="26"/>
      <c r="RQ943" s="26"/>
      <c r="RR943" s="26"/>
      <c r="RS943" s="26"/>
      <c r="RT943" s="26"/>
      <c r="RU943" s="26"/>
      <c r="RV943" s="26"/>
      <c r="RW943" s="26"/>
      <c r="RX943" s="26"/>
      <c r="RY943" s="26"/>
      <c r="RZ943" s="26"/>
      <c r="SA943" s="26"/>
      <c r="SB943" s="26"/>
      <c r="SC943" s="26"/>
      <c r="SD943" s="26"/>
      <c r="SE943" s="26"/>
      <c r="SF943" s="26"/>
      <c r="SG943" s="26"/>
      <c r="SH943" s="26"/>
      <c r="SI943" s="26"/>
      <c r="SJ943" s="26"/>
      <c r="SK943" s="26"/>
      <c r="SL943" s="26"/>
      <c r="SM943" s="26"/>
      <c r="SN943" s="26"/>
      <c r="SO943" s="26"/>
      <c r="SP943" s="26"/>
      <c r="AAV943" s="26"/>
      <c r="AAW943" s="26"/>
      <c r="AAX943" s="26"/>
      <c r="AAY943" s="26"/>
      <c r="AAZ943" s="26"/>
      <c r="ABA943" s="26"/>
      <c r="ABB943" s="26"/>
      <c r="ABC943" s="26"/>
      <c r="ABD943" s="26"/>
      <c r="ABE943" s="26"/>
      <c r="ABF943" s="26"/>
      <c r="ABG943" s="26"/>
      <c r="ABH943" s="26"/>
      <c r="ABI943" s="26"/>
      <c r="ABJ943" s="26"/>
      <c r="ABK943" s="26"/>
      <c r="ABL943" s="26"/>
      <c r="ABM943" s="26"/>
      <c r="ABN943" s="26"/>
      <c r="ABO943" s="26"/>
      <c r="ABP943" s="26"/>
      <c r="ABQ943" s="26"/>
      <c r="ABR943" s="26"/>
      <c r="ABS943" s="26"/>
      <c r="ABT943" s="26"/>
      <c r="ABU943" s="26"/>
      <c r="ABV943" s="26"/>
      <c r="ABW943" s="26"/>
      <c r="ABX943" s="26"/>
      <c r="ABY943" s="26"/>
      <c r="ABZ943" s="26"/>
      <c r="ACA943" s="26"/>
      <c r="ACB943" s="26"/>
      <c r="ACC943" s="26"/>
      <c r="ACD943" s="26"/>
      <c r="ACE943" s="26"/>
      <c r="ACF943" s="26"/>
      <c r="ACG943" s="26"/>
      <c r="ACH943" s="26"/>
      <c r="ACI943" s="26"/>
      <c r="ACJ943" s="26"/>
      <c r="ACK943" s="26"/>
      <c r="ACL943" s="26"/>
      <c r="ACM943" s="26"/>
      <c r="ACN943" s="26"/>
      <c r="ACO943" s="26"/>
      <c r="ACP943" s="26"/>
      <c r="ACQ943" s="26"/>
      <c r="ACR943" s="26"/>
      <c r="ACS943" s="26"/>
      <c r="ACT943" s="26"/>
      <c r="ACU943" s="26"/>
      <c r="ACV943" s="26"/>
      <c r="ACW943" s="26"/>
      <c r="ACX943" s="26"/>
      <c r="ACY943" s="26"/>
      <c r="ACZ943" s="26"/>
      <c r="ADA943" s="26"/>
      <c r="ADB943" s="26"/>
      <c r="ADC943" s="26"/>
      <c r="ADD943" s="26"/>
      <c r="ADE943" s="26"/>
      <c r="ADF943" s="26"/>
      <c r="ADG943" s="26"/>
      <c r="ADH943" s="26"/>
      <c r="ADI943" s="26"/>
      <c r="ADJ943" s="26"/>
      <c r="ADK943" s="26"/>
      <c r="ADL943" s="26"/>
      <c r="ADM943" s="26"/>
      <c r="ADN943" s="26"/>
      <c r="ADO943" s="26"/>
      <c r="ADP943" s="26"/>
      <c r="ADQ943" s="26"/>
      <c r="ADR943" s="26"/>
      <c r="ADS943" s="26"/>
      <c r="ADT943" s="26"/>
      <c r="ADU943" s="26"/>
      <c r="ADV943" s="26"/>
      <c r="ADW943" s="26"/>
      <c r="ADX943" s="26"/>
      <c r="ADY943" s="26"/>
      <c r="ADZ943" s="26"/>
      <c r="AEA943" s="26"/>
      <c r="AEB943" s="26"/>
      <c r="AEC943" s="26"/>
      <c r="AED943" s="26"/>
      <c r="AEE943" s="26"/>
      <c r="AEF943" s="26"/>
      <c r="AEG943" s="26"/>
      <c r="AEH943" s="26"/>
      <c r="AEI943" s="26"/>
      <c r="AEJ943" s="26"/>
      <c r="AEK943" s="26"/>
      <c r="AEL943" s="26"/>
      <c r="AEM943" s="26"/>
      <c r="AEN943" s="26"/>
      <c r="AEO943" s="26"/>
      <c r="AEP943" s="26"/>
      <c r="AEQ943" s="26"/>
      <c r="AER943" s="26"/>
      <c r="AES943" s="26"/>
      <c r="AET943" s="26"/>
      <c r="AEU943" s="26"/>
      <c r="AEV943" s="26"/>
      <c r="AEW943" s="26"/>
      <c r="AEX943" s="26"/>
      <c r="AEY943" s="26"/>
      <c r="AEZ943" s="26"/>
      <c r="AFA943" s="26"/>
      <c r="AFB943" s="26"/>
      <c r="AFC943" s="26"/>
      <c r="AFD943" s="26"/>
      <c r="AFE943" s="26"/>
      <c r="AFF943" s="26"/>
      <c r="AFG943" s="26"/>
      <c r="AFH943" s="26"/>
      <c r="AFI943" s="26"/>
      <c r="AFJ943" s="26"/>
      <c r="AFK943" s="26"/>
      <c r="AFL943" s="26"/>
      <c r="AFM943" s="26"/>
      <c r="AFN943" s="26"/>
      <c r="AFO943" s="26"/>
      <c r="AFP943" s="26"/>
      <c r="AFQ943" s="26"/>
      <c r="AFR943" s="26"/>
      <c r="AFS943" s="26"/>
      <c r="AFT943" s="26"/>
      <c r="AFU943" s="26"/>
      <c r="AFV943" s="26"/>
      <c r="AFW943" s="26"/>
      <c r="AFX943" s="26"/>
      <c r="AFY943" s="26"/>
      <c r="AFZ943" s="26"/>
      <c r="AGA943" s="26"/>
      <c r="AGB943" s="26"/>
      <c r="AGC943" s="26"/>
      <c r="AGD943" s="26"/>
      <c r="AGE943" s="26"/>
      <c r="AGF943" s="26"/>
      <c r="AGG943" s="26"/>
      <c r="AGH943" s="26"/>
      <c r="AGI943" s="26"/>
      <c r="AGJ943" s="26"/>
      <c r="AGK943" s="26"/>
      <c r="AGL943" s="26"/>
      <c r="AGM943" s="26"/>
      <c r="AGN943" s="26"/>
      <c r="AGO943" s="26"/>
    </row>
    <row r="944" spans="371:873" x14ac:dyDescent="0.25">
      <c r="NG944" s="26"/>
      <c r="NH944" s="26"/>
      <c r="NI944" s="26"/>
      <c r="NJ944" s="26"/>
      <c r="NK944" s="26"/>
      <c r="NL944" s="26"/>
      <c r="NM944" s="26"/>
      <c r="NN944" s="26"/>
      <c r="NO944" s="26"/>
      <c r="NP944" s="26"/>
      <c r="NQ944" s="26"/>
      <c r="NR944" s="26"/>
      <c r="NS944" s="26"/>
      <c r="NT944" s="26"/>
      <c r="NU944" s="26"/>
      <c r="NV944" s="26"/>
      <c r="NW944" s="26"/>
      <c r="NX944" s="26"/>
      <c r="NY944" s="26"/>
      <c r="NZ944" s="26"/>
      <c r="OA944" s="26"/>
      <c r="OB944" s="26"/>
      <c r="OC944" s="26"/>
      <c r="OD944" s="26"/>
      <c r="OE944" s="26"/>
      <c r="OF944" s="26"/>
      <c r="OG944" s="26"/>
      <c r="OH944" s="26"/>
      <c r="OI944" s="26"/>
      <c r="OJ944" s="26"/>
      <c r="OK944" s="26"/>
      <c r="OL944" s="26"/>
      <c r="OM944" s="26"/>
      <c r="ON944" s="26"/>
      <c r="OO944" s="26"/>
      <c r="OP944" s="26"/>
      <c r="OQ944" s="26"/>
      <c r="OR944" s="26"/>
      <c r="OS944" s="26"/>
      <c r="OT944" s="26"/>
      <c r="OU944" s="26"/>
      <c r="OV944" s="26"/>
      <c r="OW944" s="26"/>
      <c r="OX944" s="26"/>
      <c r="OY944" s="26"/>
      <c r="OZ944" s="26"/>
      <c r="PA944" s="26"/>
      <c r="PB944" s="26"/>
      <c r="PC944" s="26"/>
      <c r="PD944" s="26"/>
      <c r="PE944" s="26"/>
      <c r="PF944" s="26"/>
      <c r="PG944" s="26"/>
      <c r="PH944" s="26"/>
      <c r="PI944" s="26"/>
      <c r="PJ944" s="26"/>
      <c r="PK944" s="26"/>
      <c r="PL944" s="26"/>
      <c r="PM944" s="26"/>
      <c r="PN944" s="26"/>
      <c r="PO944" s="26"/>
      <c r="PP944" s="26"/>
      <c r="PQ944" s="26"/>
      <c r="PR944" s="26"/>
      <c r="PS944" s="26"/>
      <c r="PT944" s="26"/>
      <c r="PU944" s="26"/>
      <c r="PV944" s="26"/>
      <c r="PW944" s="26"/>
      <c r="PX944" s="26"/>
      <c r="PY944" s="26"/>
      <c r="PZ944" s="26"/>
      <c r="QA944" s="26"/>
      <c r="QB944" s="26"/>
      <c r="QC944" s="26"/>
      <c r="QD944" s="26"/>
      <c r="QE944" s="26"/>
      <c r="QF944" s="26"/>
      <c r="QG944" s="26"/>
      <c r="QH944" s="26"/>
      <c r="QI944" s="26"/>
      <c r="QJ944" s="26"/>
      <c r="QK944" s="26"/>
      <c r="QL944" s="26"/>
      <c r="QM944" s="26"/>
      <c r="QN944" s="26"/>
      <c r="QO944" s="26"/>
      <c r="QP944" s="26"/>
      <c r="QQ944" s="26"/>
      <c r="QR944" s="26"/>
      <c r="QS944" s="26"/>
      <c r="QT944" s="26"/>
      <c r="QU944" s="26"/>
      <c r="QV944" s="26"/>
      <c r="QW944" s="26"/>
      <c r="QX944" s="26"/>
      <c r="QY944" s="26"/>
      <c r="QZ944" s="26"/>
      <c r="RA944" s="26"/>
      <c r="RB944" s="26"/>
      <c r="RC944" s="26"/>
      <c r="RD944" s="26"/>
      <c r="RE944" s="26"/>
      <c r="RF944" s="26"/>
      <c r="RG944" s="26"/>
      <c r="RH944" s="26"/>
      <c r="RI944" s="26"/>
      <c r="RJ944" s="26"/>
      <c r="RK944" s="26"/>
      <c r="RL944" s="26"/>
      <c r="RM944" s="26"/>
      <c r="RN944" s="26"/>
      <c r="RO944" s="26"/>
      <c r="RP944" s="26"/>
      <c r="RQ944" s="26"/>
      <c r="RR944" s="26"/>
      <c r="RS944" s="26"/>
      <c r="RT944" s="26"/>
      <c r="RU944" s="26"/>
      <c r="RV944" s="26"/>
      <c r="RW944" s="26"/>
      <c r="RX944" s="26"/>
      <c r="RY944" s="26"/>
      <c r="RZ944" s="26"/>
      <c r="SA944" s="26"/>
      <c r="SB944" s="26"/>
      <c r="SC944" s="26"/>
      <c r="SD944" s="26"/>
      <c r="SE944" s="26"/>
      <c r="SF944" s="26"/>
      <c r="SG944" s="26"/>
      <c r="SH944" s="26"/>
      <c r="SI944" s="26"/>
      <c r="SJ944" s="26"/>
      <c r="SK944" s="26"/>
      <c r="SL944" s="26"/>
      <c r="SM944" s="26"/>
      <c r="SN944" s="26"/>
      <c r="SO944" s="26"/>
      <c r="SP944" s="26"/>
      <c r="AAV944" s="26"/>
      <c r="AAW944" s="26"/>
      <c r="AAX944" s="26"/>
      <c r="AAY944" s="26"/>
      <c r="AAZ944" s="26"/>
      <c r="ABA944" s="26"/>
      <c r="ABB944" s="26"/>
      <c r="ABC944" s="26"/>
      <c r="ABD944" s="26"/>
      <c r="ABE944" s="26"/>
      <c r="ABF944" s="26"/>
      <c r="ABG944" s="26"/>
      <c r="ABH944" s="26"/>
      <c r="ABI944" s="26"/>
      <c r="ABJ944" s="26"/>
      <c r="ABK944" s="26"/>
      <c r="ABL944" s="26"/>
      <c r="ABM944" s="26"/>
      <c r="ABN944" s="26"/>
      <c r="ABO944" s="26"/>
      <c r="ABP944" s="26"/>
      <c r="ABQ944" s="26"/>
      <c r="ABR944" s="26"/>
      <c r="ABS944" s="26"/>
      <c r="ABT944" s="26"/>
      <c r="ABU944" s="26"/>
      <c r="ABV944" s="26"/>
      <c r="ABW944" s="26"/>
      <c r="ABX944" s="26"/>
      <c r="ABY944" s="26"/>
      <c r="ABZ944" s="26"/>
      <c r="ACA944" s="26"/>
      <c r="ACB944" s="26"/>
      <c r="ACC944" s="26"/>
      <c r="ACD944" s="26"/>
      <c r="ACE944" s="26"/>
      <c r="ACF944" s="26"/>
      <c r="ACG944" s="26"/>
      <c r="ACH944" s="26"/>
      <c r="ACI944" s="26"/>
      <c r="ACJ944" s="26"/>
      <c r="ACK944" s="26"/>
      <c r="ACL944" s="26"/>
      <c r="ACM944" s="26"/>
      <c r="ACN944" s="26"/>
      <c r="ACO944" s="26"/>
      <c r="ACP944" s="26"/>
      <c r="ACQ944" s="26"/>
      <c r="ACR944" s="26"/>
      <c r="ACS944" s="26"/>
      <c r="ACT944" s="26"/>
      <c r="ACU944" s="26"/>
      <c r="ACV944" s="26"/>
      <c r="ACW944" s="26"/>
      <c r="ACX944" s="26"/>
      <c r="ACY944" s="26"/>
      <c r="ACZ944" s="26"/>
      <c r="ADA944" s="26"/>
      <c r="ADB944" s="26"/>
      <c r="ADC944" s="26"/>
      <c r="ADD944" s="26"/>
      <c r="ADE944" s="26"/>
      <c r="ADF944" s="26"/>
      <c r="ADG944" s="26"/>
      <c r="ADH944" s="26"/>
      <c r="ADI944" s="26"/>
      <c r="ADJ944" s="26"/>
      <c r="ADK944" s="26"/>
      <c r="ADL944" s="26"/>
      <c r="ADM944" s="26"/>
      <c r="ADN944" s="26"/>
      <c r="ADO944" s="26"/>
      <c r="ADP944" s="26"/>
      <c r="ADQ944" s="26"/>
      <c r="ADR944" s="26"/>
      <c r="ADS944" s="26"/>
      <c r="ADT944" s="26"/>
      <c r="ADU944" s="26"/>
      <c r="ADV944" s="26"/>
      <c r="ADW944" s="26"/>
      <c r="ADX944" s="26"/>
      <c r="ADY944" s="26"/>
      <c r="ADZ944" s="26"/>
      <c r="AEA944" s="26"/>
      <c r="AEB944" s="26"/>
      <c r="AEC944" s="26"/>
      <c r="AED944" s="26"/>
      <c r="AEE944" s="26"/>
      <c r="AEF944" s="26"/>
      <c r="AEG944" s="26"/>
      <c r="AEH944" s="26"/>
      <c r="AEI944" s="26"/>
      <c r="AEJ944" s="26"/>
      <c r="AEK944" s="26"/>
      <c r="AEL944" s="26"/>
      <c r="AEM944" s="26"/>
      <c r="AEN944" s="26"/>
      <c r="AEO944" s="26"/>
      <c r="AEP944" s="26"/>
      <c r="AEQ944" s="26"/>
      <c r="AER944" s="26"/>
      <c r="AES944" s="26"/>
      <c r="AET944" s="26"/>
      <c r="AEU944" s="26"/>
      <c r="AEV944" s="26"/>
      <c r="AEW944" s="26"/>
      <c r="AEX944" s="26"/>
      <c r="AEY944" s="26"/>
      <c r="AEZ944" s="26"/>
      <c r="AFA944" s="26"/>
      <c r="AFB944" s="26"/>
      <c r="AFC944" s="26"/>
      <c r="AFD944" s="26"/>
      <c r="AFE944" s="26"/>
      <c r="AFF944" s="26"/>
      <c r="AFG944" s="26"/>
      <c r="AFH944" s="26"/>
      <c r="AFI944" s="26"/>
      <c r="AFJ944" s="26"/>
      <c r="AFK944" s="26"/>
      <c r="AFL944" s="26"/>
      <c r="AFM944" s="26"/>
      <c r="AFN944" s="26"/>
      <c r="AFO944" s="26"/>
      <c r="AFP944" s="26"/>
      <c r="AFQ944" s="26"/>
      <c r="AFR944" s="26"/>
      <c r="AFS944" s="26"/>
      <c r="AFT944" s="26"/>
      <c r="AFU944" s="26"/>
      <c r="AFV944" s="26"/>
      <c r="AFW944" s="26"/>
      <c r="AFX944" s="26"/>
      <c r="AFY944" s="26"/>
      <c r="AFZ944" s="26"/>
      <c r="AGA944" s="26"/>
      <c r="AGB944" s="26"/>
      <c r="AGC944" s="26"/>
      <c r="AGD944" s="26"/>
      <c r="AGE944" s="26"/>
      <c r="AGF944" s="26"/>
      <c r="AGG944" s="26"/>
      <c r="AGH944" s="26"/>
      <c r="AGI944" s="26"/>
      <c r="AGJ944" s="26"/>
      <c r="AGK944" s="26"/>
      <c r="AGL944" s="26"/>
      <c r="AGM944" s="26"/>
      <c r="AGN944" s="26"/>
      <c r="AGO944" s="26"/>
    </row>
    <row r="945" spans="371:873" x14ac:dyDescent="0.25">
      <c r="NG945" s="26"/>
      <c r="NH945" s="26"/>
      <c r="NI945" s="26"/>
      <c r="NJ945" s="26"/>
      <c r="NK945" s="26"/>
      <c r="NL945" s="26"/>
      <c r="NM945" s="26"/>
      <c r="NN945" s="26"/>
      <c r="NO945" s="26"/>
      <c r="NP945" s="26"/>
      <c r="NQ945" s="26"/>
      <c r="NR945" s="26"/>
      <c r="NS945" s="26"/>
      <c r="NT945" s="26"/>
      <c r="NU945" s="26"/>
      <c r="NV945" s="26"/>
      <c r="NW945" s="26"/>
      <c r="NX945" s="26"/>
      <c r="NY945" s="26"/>
      <c r="NZ945" s="26"/>
      <c r="OA945" s="26"/>
      <c r="OB945" s="26"/>
      <c r="OC945" s="26"/>
      <c r="OD945" s="26"/>
      <c r="OE945" s="26"/>
      <c r="OF945" s="26"/>
      <c r="OG945" s="26"/>
      <c r="OH945" s="26"/>
      <c r="OI945" s="26"/>
      <c r="OJ945" s="26"/>
      <c r="OK945" s="26"/>
      <c r="OL945" s="26"/>
      <c r="OM945" s="26"/>
      <c r="ON945" s="26"/>
      <c r="OO945" s="26"/>
      <c r="OP945" s="26"/>
      <c r="OQ945" s="26"/>
      <c r="OR945" s="26"/>
      <c r="OS945" s="26"/>
      <c r="OT945" s="26"/>
      <c r="OU945" s="26"/>
      <c r="OV945" s="26"/>
      <c r="OW945" s="26"/>
      <c r="OX945" s="26"/>
      <c r="OY945" s="26"/>
      <c r="OZ945" s="26"/>
      <c r="PA945" s="26"/>
      <c r="PB945" s="26"/>
      <c r="PC945" s="26"/>
      <c r="PD945" s="26"/>
      <c r="PE945" s="26"/>
      <c r="PF945" s="26"/>
      <c r="PG945" s="26"/>
      <c r="PH945" s="26"/>
      <c r="PI945" s="26"/>
      <c r="PJ945" s="26"/>
      <c r="PK945" s="26"/>
      <c r="PL945" s="26"/>
      <c r="PM945" s="26"/>
      <c r="PN945" s="26"/>
      <c r="PO945" s="26"/>
      <c r="PP945" s="26"/>
      <c r="PQ945" s="26"/>
      <c r="PR945" s="26"/>
      <c r="PS945" s="26"/>
      <c r="PT945" s="26"/>
      <c r="PU945" s="26"/>
      <c r="PV945" s="26"/>
      <c r="PW945" s="26"/>
      <c r="PX945" s="26"/>
      <c r="PY945" s="26"/>
      <c r="PZ945" s="26"/>
      <c r="QA945" s="26"/>
      <c r="QB945" s="26"/>
      <c r="QC945" s="26"/>
      <c r="QD945" s="26"/>
      <c r="QE945" s="26"/>
      <c r="QF945" s="26"/>
      <c r="QG945" s="26"/>
      <c r="QH945" s="26"/>
      <c r="QI945" s="26"/>
      <c r="QJ945" s="26"/>
      <c r="QK945" s="26"/>
      <c r="QL945" s="26"/>
      <c r="QM945" s="26"/>
      <c r="QN945" s="26"/>
      <c r="QO945" s="26"/>
      <c r="QP945" s="26"/>
      <c r="QQ945" s="26"/>
      <c r="QR945" s="26"/>
      <c r="QS945" s="26"/>
      <c r="QT945" s="26"/>
      <c r="QU945" s="26"/>
      <c r="QV945" s="26"/>
      <c r="QW945" s="26"/>
      <c r="QX945" s="26"/>
      <c r="QY945" s="26"/>
      <c r="QZ945" s="26"/>
      <c r="RA945" s="26"/>
      <c r="RB945" s="26"/>
      <c r="RC945" s="26"/>
      <c r="RD945" s="26"/>
      <c r="RE945" s="26"/>
      <c r="RF945" s="26"/>
      <c r="RG945" s="26"/>
      <c r="RH945" s="26"/>
      <c r="RI945" s="26"/>
      <c r="RJ945" s="26"/>
      <c r="RK945" s="26"/>
      <c r="RL945" s="26"/>
      <c r="RM945" s="26"/>
      <c r="RN945" s="26"/>
      <c r="RO945" s="26"/>
      <c r="RP945" s="26"/>
      <c r="RQ945" s="26"/>
      <c r="RR945" s="26"/>
      <c r="RS945" s="26"/>
      <c r="RT945" s="26"/>
      <c r="RU945" s="26"/>
      <c r="RV945" s="26"/>
      <c r="RW945" s="26"/>
      <c r="RX945" s="26"/>
      <c r="RY945" s="26"/>
      <c r="RZ945" s="26"/>
      <c r="SA945" s="26"/>
      <c r="SB945" s="26"/>
      <c r="SC945" s="26"/>
      <c r="SD945" s="26"/>
      <c r="SE945" s="26"/>
      <c r="SF945" s="26"/>
      <c r="SG945" s="26"/>
      <c r="SH945" s="26"/>
      <c r="SI945" s="26"/>
      <c r="SJ945" s="26"/>
      <c r="SK945" s="26"/>
      <c r="SL945" s="26"/>
      <c r="SM945" s="26"/>
      <c r="SN945" s="26"/>
      <c r="SO945" s="26"/>
      <c r="SP945" s="26"/>
      <c r="AAV945" s="26"/>
      <c r="AAW945" s="26"/>
      <c r="AAX945" s="26"/>
      <c r="AAY945" s="26"/>
      <c r="AAZ945" s="26"/>
      <c r="ABA945" s="26"/>
      <c r="ABB945" s="26"/>
      <c r="ABC945" s="26"/>
      <c r="ABD945" s="26"/>
      <c r="ABE945" s="26"/>
      <c r="ABF945" s="26"/>
      <c r="ABG945" s="26"/>
      <c r="ABH945" s="26"/>
      <c r="ABI945" s="26"/>
      <c r="ABJ945" s="26"/>
      <c r="ABK945" s="26"/>
      <c r="ABL945" s="26"/>
      <c r="ABM945" s="26"/>
      <c r="ABN945" s="26"/>
      <c r="ABO945" s="26"/>
      <c r="ABP945" s="26"/>
      <c r="ABQ945" s="26"/>
      <c r="ABR945" s="26"/>
      <c r="ABS945" s="26"/>
      <c r="ABT945" s="26"/>
      <c r="ABU945" s="26"/>
      <c r="ABV945" s="26"/>
      <c r="ABW945" s="26"/>
      <c r="ABX945" s="26"/>
      <c r="ABY945" s="26"/>
      <c r="ABZ945" s="26"/>
      <c r="ACA945" s="26"/>
      <c r="ACB945" s="26"/>
      <c r="ACC945" s="26"/>
      <c r="ACD945" s="26"/>
      <c r="ACE945" s="26"/>
      <c r="ACF945" s="26"/>
      <c r="ACG945" s="26"/>
      <c r="ACH945" s="26"/>
      <c r="ACI945" s="26"/>
      <c r="ACJ945" s="26"/>
      <c r="ACK945" s="26"/>
      <c r="ACL945" s="26"/>
      <c r="ACM945" s="26"/>
      <c r="ACN945" s="26"/>
      <c r="ACO945" s="26"/>
      <c r="ACP945" s="26"/>
      <c r="ACQ945" s="26"/>
      <c r="ACR945" s="26"/>
      <c r="ACS945" s="26"/>
      <c r="ACT945" s="26"/>
      <c r="ACU945" s="26"/>
      <c r="ACV945" s="26"/>
      <c r="ACW945" s="26"/>
      <c r="ACX945" s="26"/>
      <c r="ACY945" s="26"/>
      <c r="ACZ945" s="26"/>
      <c r="ADA945" s="26"/>
      <c r="ADB945" s="26"/>
      <c r="ADC945" s="26"/>
      <c r="ADD945" s="26"/>
      <c r="ADE945" s="26"/>
      <c r="ADF945" s="26"/>
      <c r="ADG945" s="26"/>
      <c r="ADH945" s="26"/>
      <c r="ADI945" s="26"/>
      <c r="ADJ945" s="26"/>
      <c r="ADK945" s="26"/>
      <c r="ADL945" s="26"/>
      <c r="ADM945" s="26"/>
      <c r="ADN945" s="26"/>
      <c r="ADO945" s="26"/>
      <c r="ADP945" s="26"/>
      <c r="ADQ945" s="26"/>
      <c r="ADR945" s="26"/>
      <c r="ADS945" s="26"/>
      <c r="ADT945" s="26"/>
      <c r="ADU945" s="26"/>
      <c r="ADV945" s="26"/>
      <c r="ADW945" s="26"/>
      <c r="ADX945" s="26"/>
      <c r="ADY945" s="26"/>
      <c r="ADZ945" s="26"/>
      <c r="AEA945" s="26"/>
      <c r="AEB945" s="26"/>
      <c r="AEC945" s="26"/>
      <c r="AED945" s="26"/>
      <c r="AEE945" s="26"/>
      <c r="AEF945" s="26"/>
      <c r="AEG945" s="26"/>
      <c r="AEH945" s="26"/>
      <c r="AEI945" s="26"/>
      <c r="AEJ945" s="26"/>
      <c r="AEK945" s="26"/>
      <c r="AEL945" s="26"/>
      <c r="AEM945" s="26"/>
      <c r="AEN945" s="26"/>
      <c r="AEO945" s="26"/>
      <c r="AEP945" s="26"/>
      <c r="AEQ945" s="26"/>
      <c r="AER945" s="26"/>
      <c r="AES945" s="26"/>
      <c r="AET945" s="26"/>
      <c r="AEU945" s="26"/>
      <c r="AEV945" s="26"/>
      <c r="AEW945" s="26"/>
      <c r="AEX945" s="26"/>
      <c r="AEY945" s="26"/>
      <c r="AEZ945" s="26"/>
      <c r="AFA945" s="26"/>
      <c r="AFB945" s="26"/>
      <c r="AFC945" s="26"/>
      <c r="AFD945" s="26"/>
      <c r="AFE945" s="26"/>
      <c r="AFF945" s="26"/>
      <c r="AFG945" s="26"/>
      <c r="AFH945" s="26"/>
      <c r="AFI945" s="26"/>
      <c r="AFJ945" s="26"/>
      <c r="AFK945" s="26"/>
      <c r="AFL945" s="26"/>
      <c r="AFM945" s="26"/>
      <c r="AFN945" s="26"/>
      <c r="AFO945" s="26"/>
      <c r="AFP945" s="26"/>
      <c r="AFQ945" s="26"/>
      <c r="AFR945" s="26"/>
      <c r="AFS945" s="26"/>
      <c r="AFT945" s="26"/>
      <c r="AFU945" s="26"/>
      <c r="AFV945" s="26"/>
      <c r="AFW945" s="26"/>
      <c r="AFX945" s="26"/>
      <c r="AFY945" s="26"/>
      <c r="AFZ945" s="26"/>
      <c r="AGA945" s="26"/>
      <c r="AGB945" s="26"/>
      <c r="AGC945" s="26"/>
      <c r="AGD945" s="26"/>
      <c r="AGE945" s="26"/>
      <c r="AGF945" s="26"/>
      <c r="AGG945" s="26"/>
      <c r="AGH945" s="26"/>
      <c r="AGI945" s="26"/>
      <c r="AGJ945" s="26"/>
      <c r="AGK945" s="26"/>
      <c r="AGL945" s="26"/>
      <c r="AGM945" s="26"/>
      <c r="AGN945" s="26"/>
      <c r="AGO945" s="26"/>
    </row>
    <row r="946" spans="371:873" x14ac:dyDescent="0.25">
      <c r="NG946" s="26"/>
      <c r="NH946" s="26"/>
      <c r="NI946" s="26"/>
      <c r="NJ946" s="26"/>
      <c r="NK946" s="26"/>
      <c r="NL946" s="26"/>
      <c r="NM946" s="26"/>
      <c r="NN946" s="26"/>
      <c r="NO946" s="26"/>
      <c r="NP946" s="26"/>
      <c r="NQ946" s="26"/>
      <c r="NR946" s="26"/>
      <c r="NS946" s="26"/>
      <c r="NT946" s="26"/>
      <c r="NU946" s="26"/>
      <c r="NV946" s="26"/>
      <c r="NW946" s="26"/>
      <c r="NX946" s="26"/>
      <c r="NY946" s="26"/>
      <c r="NZ946" s="26"/>
      <c r="OA946" s="26"/>
      <c r="OB946" s="26"/>
      <c r="OC946" s="26"/>
      <c r="OD946" s="26"/>
      <c r="OE946" s="26"/>
      <c r="OF946" s="26"/>
      <c r="OG946" s="26"/>
      <c r="OH946" s="26"/>
      <c r="OI946" s="26"/>
      <c r="OJ946" s="26"/>
      <c r="OK946" s="26"/>
      <c r="OL946" s="26"/>
      <c r="OM946" s="26"/>
      <c r="ON946" s="26"/>
      <c r="OO946" s="26"/>
      <c r="OP946" s="26"/>
      <c r="OQ946" s="26"/>
      <c r="OR946" s="26"/>
      <c r="OS946" s="26"/>
      <c r="OT946" s="26"/>
      <c r="OU946" s="26"/>
      <c r="OV946" s="26"/>
      <c r="OW946" s="26"/>
      <c r="OX946" s="26"/>
      <c r="OY946" s="26"/>
      <c r="OZ946" s="26"/>
      <c r="PA946" s="26"/>
      <c r="PB946" s="26"/>
      <c r="PC946" s="26"/>
      <c r="PD946" s="26"/>
      <c r="PE946" s="26"/>
      <c r="PF946" s="26"/>
      <c r="PG946" s="26"/>
      <c r="PH946" s="26"/>
      <c r="PI946" s="26"/>
      <c r="PJ946" s="26"/>
      <c r="PK946" s="26"/>
      <c r="PL946" s="26"/>
      <c r="PM946" s="26"/>
      <c r="PN946" s="26"/>
      <c r="PO946" s="26"/>
      <c r="PP946" s="26"/>
      <c r="PQ946" s="26"/>
      <c r="PR946" s="26"/>
      <c r="PS946" s="26"/>
      <c r="PT946" s="26"/>
      <c r="PU946" s="26"/>
      <c r="PV946" s="26"/>
      <c r="PW946" s="26"/>
      <c r="PX946" s="26"/>
      <c r="PY946" s="26"/>
      <c r="PZ946" s="26"/>
      <c r="QA946" s="26"/>
      <c r="QB946" s="26"/>
      <c r="QC946" s="26"/>
      <c r="QD946" s="26"/>
      <c r="QE946" s="26"/>
      <c r="QF946" s="26"/>
      <c r="QG946" s="26"/>
      <c r="QH946" s="26"/>
      <c r="QI946" s="26"/>
      <c r="QJ946" s="26"/>
      <c r="QK946" s="26"/>
      <c r="QL946" s="26"/>
      <c r="QM946" s="26"/>
      <c r="QN946" s="26"/>
      <c r="QO946" s="26"/>
      <c r="QP946" s="26"/>
      <c r="QQ946" s="26"/>
      <c r="QR946" s="26"/>
      <c r="QS946" s="26"/>
      <c r="QT946" s="26"/>
      <c r="QU946" s="26"/>
      <c r="QV946" s="26"/>
      <c r="QW946" s="26"/>
      <c r="QX946" s="26"/>
      <c r="QY946" s="26"/>
      <c r="QZ946" s="26"/>
      <c r="RA946" s="26"/>
      <c r="RB946" s="26"/>
      <c r="RC946" s="26"/>
      <c r="RD946" s="26"/>
      <c r="RE946" s="26"/>
      <c r="RF946" s="26"/>
      <c r="RG946" s="26"/>
      <c r="RH946" s="26"/>
      <c r="RI946" s="26"/>
      <c r="RJ946" s="26"/>
      <c r="RK946" s="26"/>
      <c r="RL946" s="26"/>
      <c r="RM946" s="26"/>
      <c r="RN946" s="26"/>
      <c r="RO946" s="26"/>
      <c r="RP946" s="26"/>
      <c r="RQ946" s="26"/>
      <c r="RR946" s="26"/>
      <c r="RS946" s="26"/>
      <c r="RT946" s="26"/>
      <c r="RU946" s="26"/>
      <c r="RV946" s="26"/>
      <c r="RW946" s="26"/>
      <c r="RX946" s="26"/>
      <c r="RY946" s="26"/>
      <c r="RZ946" s="26"/>
      <c r="SA946" s="26"/>
      <c r="SB946" s="26"/>
      <c r="SC946" s="26"/>
      <c r="SD946" s="26"/>
      <c r="SE946" s="26"/>
      <c r="SF946" s="26"/>
      <c r="SG946" s="26"/>
      <c r="SH946" s="26"/>
      <c r="SI946" s="26"/>
      <c r="SJ946" s="26"/>
      <c r="SK946" s="26"/>
      <c r="SL946" s="26"/>
      <c r="SM946" s="26"/>
      <c r="SN946" s="26"/>
      <c r="SO946" s="26"/>
      <c r="SP946" s="26"/>
      <c r="AAV946" s="26"/>
      <c r="AAW946" s="26"/>
      <c r="AAX946" s="26"/>
      <c r="AAY946" s="26"/>
      <c r="AAZ946" s="26"/>
      <c r="ABA946" s="26"/>
      <c r="ABB946" s="26"/>
      <c r="ABC946" s="26"/>
      <c r="ABD946" s="26"/>
      <c r="ABE946" s="26"/>
      <c r="ABF946" s="26"/>
      <c r="ABG946" s="26"/>
      <c r="ABH946" s="26"/>
      <c r="ABI946" s="26"/>
      <c r="ABJ946" s="26"/>
      <c r="ABK946" s="26"/>
      <c r="ABL946" s="26"/>
      <c r="ABM946" s="26"/>
      <c r="ABN946" s="26"/>
      <c r="ABO946" s="26"/>
      <c r="ABP946" s="26"/>
      <c r="ABQ946" s="26"/>
      <c r="ABR946" s="26"/>
      <c r="ABS946" s="26"/>
      <c r="ABT946" s="26"/>
      <c r="ABU946" s="26"/>
      <c r="ABV946" s="26"/>
      <c r="ABW946" s="26"/>
      <c r="ABX946" s="26"/>
      <c r="ABY946" s="26"/>
      <c r="ABZ946" s="26"/>
      <c r="ACA946" s="26"/>
      <c r="ACB946" s="26"/>
      <c r="ACC946" s="26"/>
      <c r="ACD946" s="26"/>
      <c r="ACE946" s="26"/>
      <c r="ACF946" s="26"/>
      <c r="ACG946" s="26"/>
      <c r="ACH946" s="26"/>
      <c r="ACI946" s="26"/>
      <c r="ACJ946" s="26"/>
      <c r="ACK946" s="26"/>
      <c r="ACL946" s="26"/>
      <c r="ACM946" s="26"/>
      <c r="ACN946" s="26"/>
      <c r="ACO946" s="26"/>
      <c r="ACP946" s="26"/>
      <c r="ACQ946" s="26"/>
      <c r="ACR946" s="26"/>
      <c r="ACS946" s="26"/>
      <c r="ACT946" s="26"/>
      <c r="ACU946" s="26"/>
      <c r="ACV946" s="26"/>
      <c r="ACW946" s="26"/>
      <c r="ACX946" s="26"/>
      <c r="ACY946" s="26"/>
      <c r="ACZ946" s="26"/>
      <c r="ADA946" s="26"/>
      <c r="ADB946" s="26"/>
      <c r="ADC946" s="26"/>
      <c r="ADD946" s="26"/>
      <c r="ADE946" s="26"/>
      <c r="ADF946" s="26"/>
      <c r="ADG946" s="26"/>
      <c r="ADH946" s="26"/>
      <c r="ADI946" s="26"/>
      <c r="ADJ946" s="26"/>
      <c r="ADK946" s="26"/>
      <c r="ADL946" s="26"/>
      <c r="ADM946" s="26"/>
      <c r="ADN946" s="26"/>
      <c r="ADO946" s="26"/>
      <c r="ADP946" s="26"/>
      <c r="ADQ946" s="26"/>
      <c r="ADR946" s="26"/>
      <c r="ADS946" s="26"/>
      <c r="ADT946" s="26"/>
      <c r="ADU946" s="26"/>
      <c r="ADV946" s="26"/>
      <c r="ADW946" s="26"/>
      <c r="ADX946" s="26"/>
      <c r="ADY946" s="26"/>
      <c r="ADZ946" s="26"/>
      <c r="AEA946" s="26"/>
      <c r="AEB946" s="26"/>
      <c r="AEC946" s="26"/>
      <c r="AED946" s="26"/>
      <c r="AEE946" s="26"/>
      <c r="AEF946" s="26"/>
      <c r="AEG946" s="26"/>
      <c r="AEH946" s="26"/>
      <c r="AEI946" s="26"/>
      <c r="AEJ946" s="26"/>
      <c r="AEK946" s="26"/>
      <c r="AEL946" s="26"/>
      <c r="AEM946" s="26"/>
      <c r="AEN946" s="26"/>
      <c r="AEO946" s="26"/>
      <c r="AEP946" s="26"/>
      <c r="AEQ946" s="26"/>
      <c r="AER946" s="26"/>
      <c r="AES946" s="26"/>
      <c r="AET946" s="26"/>
      <c r="AEU946" s="26"/>
      <c r="AEV946" s="26"/>
      <c r="AEW946" s="26"/>
      <c r="AEX946" s="26"/>
      <c r="AEY946" s="26"/>
      <c r="AEZ946" s="26"/>
      <c r="AFA946" s="26"/>
      <c r="AFB946" s="26"/>
      <c r="AFC946" s="26"/>
      <c r="AFD946" s="26"/>
      <c r="AFE946" s="26"/>
      <c r="AFF946" s="26"/>
      <c r="AFG946" s="26"/>
      <c r="AFH946" s="26"/>
      <c r="AFI946" s="26"/>
      <c r="AFJ946" s="26"/>
      <c r="AFK946" s="26"/>
      <c r="AFL946" s="26"/>
      <c r="AFM946" s="26"/>
      <c r="AFN946" s="26"/>
      <c r="AFO946" s="26"/>
      <c r="AFP946" s="26"/>
      <c r="AFQ946" s="26"/>
      <c r="AFR946" s="26"/>
      <c r="AFS946" s="26"/>
      <c r="AFT946" s="26"/>
      <c r="AFU946" s="26"/>
      <c r="AFV946" s="26"/>
      <c r="AFW946" s="26"/>
      <c r="AFX946" s="26"/>
      <c r="AFY946" s="26"/>
      <c r="AFZ946" s="26"/>
      <c r="AGA946" s="26"/>
      <c r="AGB946" s="26"/>
      <c r="AGC946" s="26"/>
      <c r="AGD946" s="26"/>
      <c r="AGE946" s="26"/>
      <c r="AGF946" s="26"/>
      <c r="AGG946" s="26"/>
      <c r="AGH946" s="26"/>
      <c r="AGI946" s="26"/>
      <c r="AGJ946" s="26"/>
      <c r="AGK946" s="26"/>
      <c r="AGL946" s="26"/>
      <c r="AGM946" s="26"/>
      <c r="AGN946" s="26"/>
      <c r="AGO946" s="26"/>
    </row>
    <row r="947" spans="371:873" x14ac:dyDescent="0.25">
      <c r="NG947" s="26"/>
      <c r="NH947" s="26"/>
      <c r="NI947" s="26"/>
      <c r="NJ947" s="26"/>
      <c r="NK947" s="26"/>
      <c r="NL947" s="26"/>
      <c r="NM947" s="26"/>
      <c r="NN947" s="26"/>
      <c r="NO947" s="26"/>
      <c r="NP947" s="26"/>
      <c r="NQ947" s="26"/>
      <c r="NR947" s="26"/>
      <c r="NS947" s="26"/>
      <c r="NT947" s="26"/>
      <c r="NU947" s="26"/>
      <c r="NV947" s="26"/>
      <c r="NW947" s="26"/>
      <c r="NX947" s="26"/>
      <c r="NY947" s="26"/>
      <c r="NZ947" s="26"/>
      <c r="OA947" s="26"/>
      <c r="OB947" s="26"/>
      <c r="OC947" s="26"/>
      <c r="OD947" s="26"/>
      <c r="OE947" s="26"/>
      <c r="OF947" s="26"/>
      <c r="OG947" s="26"/>
      <c r="OH947" s="26"/>
      <c r="OI947" s="26"/>
      <c r="OJ947" s="26"/>
      <c r="OK947" s="26"/>
      <c r="OL947" s="26"/>
      <c r="OM947" s="26"/>
      <c r="ON947" s="26"/>
      <c r="OO947" s="26"/>
      <c r="OP947" s="26"/>
      <c r="OQ947" s="26"/>
      <c r="OR947" s="26"/>
      <c r="OS947" s="26"/>
      <c r="OT947" s="26"/>
      <c r="OU947" s="26"/>
      <c r="OV947" s="26"/>
      <c r="OW947" s="26"/>
      <c r="OX947" s="26"/>
      <c r="OY947" s="26"/>
      <c r="OZ947" s="26"/>
      <c r="PA947" s="26"/>
      <c r="PB947" s="26"/>
      <c r="PC947" s="26"/>
      <c r="PD947" s="26"/>
      <c r="PE947" s="26"/>
      <c r="PF947" s="26"/>
      <c r="PG947" s="26"/>
      <c r="PH947" s="26"/>
      <c r="PI947" s="26"/>
      <c r="PJ947" s="26"/>
      <c r="PK947" s="26"/>
      <c r="PL947" s="26"/>
      <c r="PM947" s="26"/>
      <c r="PN947" s="26"/>
      <c r="PO947" s="26"/>
      <c r="PP947" s="26"/>
      <c r="PQ947" s="26"/>
      <c r="PR947" s="26"/>
      <c r="PS947" s="26"/>
      <c r="PT947" s="26"/>
      <c r="PU947" s="26"/>
      <c r="PV947" s="26"/>
      <c r="PW947" s="26"/>
      <c r="PX947" s="26"/>
      <c r="PY947" s="26"/>
      <c r="PZ947" s="26"/>
      <c r="QA947" s="26"/>
      <c r="QB947" s="26"/>
      <c r="QC947" s="26"/>
      <c r="QD947" s="26"/>
      <c r="QE947" s="26"/>
      <c r="QF947" s="26"/>
      <c r="QG947" s="26"/>
      <c r="QH947" s="26"/>
      <c r="QI947" s="26"/>
      <c r="QJ947" s="26"/>
      <c r="QK947" s="26"/>
      <c r="QL947" s="26"/>
      <c r="QM947" s="26"/>
      <c r="QN947" s="26"/>
      <c r="QO947" s="26"/>
      <c r="QP947" s="26"/>
      <c r="QQ947" s="26"/>
      <c r="QR947" s="26"/>
      <c r="QS947" s="26"/>
      <c r="QT947" s="26"/>
      <c r="QU947" s="26"/>
      <c r="QV947" s="26"/>
      <c r="QW947" s="26"/>
      <c r="QX947" s="26"/>
      <c r="QY947" s="26"/>
      <c r="QZ947" s="26"/>
      <c r="RA947" s="26"/>
      <c r="RB947" s="26"/>
      <c r="RC947" s="26"/>
      <c r="RD947" s="26"/>
      <c r="RE947" s="26"/>
      <c r="RF947" s="26"/>
      <c r="RG947" s="26"/>
      <c r="RH947" s="26"/>
      <c r="RI947" s="26"/>
      <c r="RJ947" s="26"/>
      <c r="RK947" s="26"/>
      <c r="RL947" s="26"/>
      <c r="RM947" s="26"/>
      <c r="RN947" s="26"/>
      <c r="RO947" s="26"/>
      <c r="RP947" s="26"/>
      <c r="RQ947" s="26"/>
      <c r="RR947" s="26"/>
      <c r="RS947" s="26"/>
      <c r="RT947" s="26"/>
      <c r="RU947" s="26"/>
      <c r="RV947" s="26"/>
      <c r="RW947" s="26"/>
      <c r="RX947" s="26"/>
      <c r="RY947" s="26"/>
      <c r="RZ947" s="26"/>
      <c r="SA947" s="26"/>
      <c r="SB947" s="26"/>
      <c r="SC947" s="26"/>
      <c r="SD947" s="26"/>
      <c r="SE947" s="26"/>
      <c r="SF947" s="26"/>
      <c r="SG947" s="26"/>
      <c r="SH947" s="26"/>
      <c r="SI947" s="26"/>
      <c r="SJ947" s="26"/>
      <c r="SK947" s="26"/>
      <c r="SL947" s="26"/>
      <c r="SM947" s="26"/>
      <c r="SN947" s="26"/>
      <c r="SO947" s="26"/>
      <c r="SP947" s="26"/>
      <c r="AAV947" s="26"/>
      <c r="AAW947" s="26"/>
      <c r="AAX947" s="26"/>
      <c r="AAY947" s="26"/>
      <c r="AAZ947" s="26"/>
      <c r="ABA947" s="26"/>
      <c r="ABB947" s="26"/>
      <c r="ABC947" s="26"/>
      <c r="ABD947" s="26"/>
      <c r="ABE947" s="26"/>
      <c r="ABF947" s="26"/>
      <c r="ABG947" s="26"/>
      <c r="ABH947" s="26"/>
      <c r="ABI947" s="26"/>
      <c r="ABJ947" s="26"/>
      <c r="ABK947" s="26"/>
      <c r="ABL947" s="26"/>
      <c r="ABM947" s="26"/>
      <c r="ABN947" s="26"/>
      <c r="ABO947" s="26"/>
      <c r="ABP947" s="26"/>
      <c r="ABQ947" s="26"/>
      <c r="ABR947" s="26"/>
      <c r="ABS947" s="26"/>
      <c r="ABT947" s="26"/>
      <c r="ABU947" s="26"/>
      <c r="ABV947" s="26"/>
      <c r="ABW947" s="26"/>
      <c r="ABX947" s="26"/>
      <c r="ABY947" s="26"/>
      <c r="ABZ947" s="26"/>
      <c r="ACA947" s="26"/>
      <c r="ACB947" s="26"/>
      <c r="ACC947" s="26"/>
      <c r="ACD947" s="26"/>
      <c r="ACE947" s="26"/>
      <c r="ACF947" s="26"/>
      <c r="ACG947" s="26"/>
      <c r="ACH947" s="26"/>
      <c r="ACI947" s="26"/>
      <c r="ACJ947" s="26"/>
      <c r="ACK947" s="26"/>
      <c r="ACL947" s="26"/>
      <c r="ACM947" s="26"/>
      <c r="ACN947" s="26"/>
      <c r="ACO947" s="26"/>
      <c r="ACP947" s="26"/>
      <c r="ACQ947" s="26"/>
      <c r="ACR947" s="26"/>
      <c r="ACS947" s="26"/>
      <c r="ACT947" s="26"/>
      <c r="ACU947" s="26"/>
      <c r="ACV947" s="26"/>
      <c r="ACW947" s="26"/>
      <c r="ACX947" s="26"/>
      <c r="ACY947" s="26"/>
      <c r="ACZ947" s="26"/>
      <c r="ADA947" s="26"/>
      <c r="ADB947" s="26"/>
      <c r="ADC947" s="26"/>
      <c r="ADD947" s="26"/>
      <c r="ADE947" s="26"/>
      <c r="ADF947" s="26"/>
      <c r="ADG947" s="26"/>
      <c r="ADH947" s="26"/>
      <c r="ADI947" s="26"/>
      <c r="ADJ947" s="26"/>
      <c r="ADK947" s="26"/>
      <c r="ADL947" s="26"/>
      <c r="ADM947" s="26"/>
      <c r="ADN947" s="26"/>
      <c r="ADO947" s="26"/>
      <c r="ADP947" s="26"/>
      <c r="ADQ947" s="26"/>
      <c r="ADR947" s="26"/>
      <c r="ADS947" s="26"/>
      <c r="ADT947" s="26"/>
      <c r="ADU947" s="26"/>
      <c r="ADV947" s="26"/>
      <c r="ADW947" s="26"/>
      <c r="ADX947" s="26"/>
      <c r="ADY947" s="26"/>
      <c r="ADZ947" s="26"/>
      <c r="AEA947" s="26"/>
      <c r="AEB947" s="26"/>
      <c r="AEC947" s="26"/>
      <c r="AED947" s="26"/>
      <c r="AEE947" s="26"/>
      <c r="AEF947" s="26"/>
      <c r="AEG947" s="26"/>
      <c r="AEH947" s="26"/>
      <c r="AEI947" s="26"/>
      <c r="AEJ947" s="26"/>
      <c r="AEK947" s="26"/>
      <c r="AEL947" s="26"/>
      <c r="AEM947" s="26"/>
      <c r="AEN947" s="26"/>
      <c r="AEO947" s="26"/>
      <c r="AEP947" s="26"/>
      <c r="AEQ947" s="26"/>
      <c r="AER947" s="26"/>
      <c r="AES947" s="26"/>
      <c r="AET947" s="26"/>
      <c r="AEU947" s="26"/>
      <c r="AEV947" s="26"/>
      <c r="AEW947" s="26"/>
      <c r="AEX947" s="26"/>
      <c r="AEY947" s="26"/>
      <c r="AEZ947" s="26"/>
      <c r="AFA947" s="26"/>
      <c r="AFB947" s="26"/>
      <c r="AFC947" s="26"/>
      <c r="AFD947" s="26"/>
      <c r="AFE947" s="26"/>
      <c r="AFF947" s="26"/>
      <c r="AFG947" s="26"/>
      <c r="AFH947" s="26"/>
      <c r="AFI947" s="26"/>
      <c r="AFJ947" s="26"/>
      <c r="AFK947" s="26"/>
      <c r="AFL947" s="26"/>
      <c r="AFM947" s="26"/>
      <c r="AFN947" s="26"/>
      <c r="AFO947" s="26"/>
      <c r="AFP947" s="26"/>
      <c r="AFQ947" s="26"/>
      <c r="AFR947" s="26"/>
      <c r="AFS947" s="26"/>
      <c r="AFT947" s="26"/>
      <c r="AFU947" s="26"/>
      <c r="AFV947" s="26"/>
      <c r="AFW947" s="26"/>
      <c r="AFX947" s="26"/>
      <c r="AFY947" s="26"/>
      <c r="AFZ947" s="26"/>
      <c r="AGA947" s="26"/>
      <c r="AGB947" s="26"/>
      <c r="AGC947" s="26"/>
      <c r="AGD947" s="26"/>
      <c r="AGE947" s="26"/>
      <c r="AGF947" s="26"/>
      <c r="AGG947" s="26"/>
      <c r="AGH947" s="26"/>
      <c r="AGI947" s="26"/>
      <c r="AGJ947" s="26"/>
      <c r="AGK947" s="26"/>
      <c r="AGL947" s="26"/>
      <c r="AGM947" s="26"/>
      <c r="AGN947" s="26"/>
      <c r="AGO947" s="26"/>
    </row>
    <row r="948" spans="371:873" x14ac:dyDescent="0.25">
      <c r="NG948" s="26"/>
      <c r="NH948" s="26"/>
      <c r="NI948" s="26"/>
      <c r="NJ948" s="26"/>
      <c r="NK948" s="26"/>
      <c r="NL948" s="26"/>
      <c r="NM948" s="26"/>
      <c r="NN948" s="26"/>
      <c r="NO948" s="26"/>
      <c r="NP948" s="26"/>
      <c r="NQ948" s="26"/>
      <c r="NR948" s="26"/>
      <c r="NS948" s="26"/>
      <c r="NT948" s="26"/>
      <c r="NU948" s="26"/>
      <c r="NV948" s="26"/>
      <c r="NW948" s="26"/>
      <c r="NX948" s="26"/>
      <c r="NY948" s="26"/>
      <c r="NZ948" s="26"/>
      <c r="OA948" s="26"/>
      <c r="OB948" s="26"/>
      <c r="OC948" s="26"/>
      <c r="OD948" s="26"/>
      <c r="OE948" s="26"/>
      <c r="OF948" s="26"/>
      <c r="OG948" s="26"/>
      <c r="OH948" s="26"/>
      <c r="OI948" s="26"/>
      <c r="OJ948" s="26"/>
      <c r="OK948" s="26"/>
      <c r="OL948" s="26"/>
      <c r="OM948" s="26"/>
      <c r="ON948" s="26"/>
      <c r="OO948" s="26"/>
      <c r="OP948" s="26"/>
      <c r="OQ948" s="26"/>
      <c r="OR948" s="26"/>
      <c r="OS948" s="26"/>
      <c r="OT948" s="26"/>
      <c r="OU948" s="26"/>
      <c r="OV948" s="26"/>
      <c r="OW948" s="26"/>
      <c r="OX948" s="26"/>
      <c r="OY948" s="26"/>
      <c r="OZ948" s="26"/>
      <c r="PA948" s="26"/>
      <c r="PB948" s="26"/>
      <c r="PC948" s="26"/>
      <c r="PD948" s="26"/>
      <c r="PE948" s="26"/>
      <c r="PF948" s="26"/>
      <c r="PG948" s="26"/>
      <c r="PH948" s="26"/>
      <c r="PI948" s="26"/>
      <c r="PJ948" s="26"/>
      <c r="PK948" s="26"/>
      <c r="PL948" s="26"/>
      <c r="PM948" s="26"/>
      <c r="PN948" s="26"/>
      <c r="PO948" s="26"/>
      <c r="PP948" s="26"/>
      <c r="PQ948" s="26"/>
      <c r="PR948" s="26"/>
      <c r="PS948" s="26"/>
      <c r="PT948" s="26"/>
      <c r="PU948" s="26"/>
      <c r="PV948" s="26"/>
      <c r="PW948" s="26"/>
      <c r="PX948" s="26"/>
      <c r="PY948" s="26"/>
      <c r="PZ948" s="26"/>
      <c r="QA948" s="26"/>
      <c r="QB948" s="26"/>
      <c r="QC948" s="26"/>
      <c r="QD948" s="26"/>
      <c r="QE948" s="26"/>
      <c r="QF948" s="26"/>
      <c r="QG948" s="26"/>
      <c r="QH948" s="26"/>
      <c r="QI948" s="26"/>
      <c r="QJ948" s="26"/>
      <c r="QK948" s="26"/>
      <c r="QL948" s="26"/>
      <c r="QM948" s="26"/>
      <c r="QN948" s="26"/>
      <c r="QO948" s="26"/>
      <c r="QP948" s="26"/>
      <c r="QQ948" s="26"/>
      <c r="QR948" s="26"/>
      <c r="QS948" s="26"/>
      <c r="QT948" s="26"/>
      <c r="QU948" s="26"/>
      <c r="QV948" s="26"/>
      <c r="QW948" s="26"/>
      <c r="QX948" s="26"/>
      <c r="QY948" s="26"/>
      <c r="QZ948" s="26"/>
      <c r="RA948" s="26"/>
      <c r="RB948" s="26"/>
      <c r="RC948" s="26"/>
      <c r="RD948" s="26"/>
      <c r="RE948" s="26"/>
      <c r="RF948" s="26"/>
      <c r="RG948" s="26"/>
      <c r="RH948" s="26"/>
      <c r="RI948" s="26"/>
      <c r="RJ948" s="26"/>
      <c r="RK948" s="26"/>
      <c r="RL948" s="26"/>
      <c r="RM948" s="26"/>
      <c r="RN948" s="26"/>
      <c r="RO948" s="26"/>
      <c r="RP948" s="26"/>
      <c r="RQ948" s="26"/>
      <c r="RR948" s="26"/>
      <c r="RS948" s="26"/>
      <c r="RT948" s="26"/>
      <c r="RU948" s="26"/>
      <c r="RV948" s="26"/>
      <c r="RW948" s="26"/>
      <c r="RX948" s="26"/>
      <c r="RY948" s="26"/>
      <c r="RZ948" s="26"/>
      <c r="SA948" s="26"/>
      <c r="SB948" s="26"/>
      <c r="SC948" s="26"/>
      <c r="SD948" s="26"/>
      <c r="SE948" s="26"/>
      <c r="SF948" s="26"/>
      <c r="SG948" s="26"/>
      <c r="SH948" s="26"/>
      <c r="SI948" s="26"/>
      <c r="SJ948" s="26"/>
      <c r="SK948" s="26"/>
      <c r="SL948" s="26"/>
      <c r="SM948" s="26"/>
      <c r="SN948" s="26"/>
      <c r="SO948" s="26"/>
      <c r="SP948" s="26"/>
      <c r="AAV948" s="26"/>
      <c r="AAW948" s="26"/>
      <c r="AAX948" s="26"/>
      <c r="AAY948" s="26"/>
      <c r="AAZ948" s="26"/>
      <c r="ABA948" s="26"/>
      <c r="ABB948" s="26"/>
      <c r="ABC948" s="26"/>
      <c r="ABD948" s="26"/>
      <c r="ABE948" s="26"/>
      <c r="ABF948" s="26"/>
      <c r="ABG948" s="26"/>
      <c r="ABH948" s="26"/>
      <c r="ABI948" s="26"/>
      <c r="ABJ948" s="26"/>
      <c r="ABK948" s="26"/>
      <c r="ABL948" s="26"/>
      <c r="ABM948" s="26"/>
      <c r="ABN948" s="26"/>
      <c r="ABO948" s="26"/>
      <c r="ABP948" s="26"/>
      <c r="ABQ948" s="26"/>
      <c r="ABR948" s="26"/>
      <c r="ABS948" s="26"/>
      <c r="ABT948" s="26"/>
      <c r="ABU948" s="26"/>
      <c r="ABV948" s="26"/>
      <c r="ABW948" s="26"/>
      <c r="ABX948" s="26"/>
      <c r="ABY948" s="26"/>
      <c r="ABZ948" s="26"/>
      <c r="ACA948" s="26"/>
      <c r="ACB948" s="26"/>
      <c r="ACC948" s="26"/>
      <c r="ACD948" s="26"/>
      <c r="ACE948" s="26"/>
      <c r="ACF948" s="26"/>
      <c r="ACG948" s="26"/>
      <c r="ACH948" s="26"/>
      <c r="ACI948" s="26"/>
      <c r="ACJ948" s="26"/>
      <c r="ACK948" s="26"/>
      <c r="ACL948" s="26"/>
      <c r="ACM948" s="26"/>
      <c r="ACN948" s="26"/>
      <c r="ACO948" s="26"/>
      <c r="ACP948" s="26"/>
      <c r="ACQ948" s="26"/>
      <c r="ACR948" s="26"/>
      <c r="ACS948" s="26"/>
      <c r="ACT948" s="26"/>
      <c r="ACU948" s="26"/>
      <c r="ACV948" s="26"/>
      <c r="ACW948" s="26"/>
      <c r="ACX948" s="26"/>
      <c r="ACY948" s="26"/>
      <c r="ACZ948" s="26"/>
      <c r="ADA948" s="26"/>
      <c r="ADB948" s="26"/>
      <c r="ADC948" s="26"/>
      <c r="ADD948" s="26"/>
      <c r="ADE948" s="26"/>
      <c r="ADF948" s="26"/>
      <c r="ADG948" s="26"/>
      <c r="ADH948" s="26"/>
      <c r="ADI948" s="26"/>
      <c r="ADJ948" s="26"/>
      <c r="ADK948" s="26"/>
      <c r="ADL948" s="26"/>
      <c r="ADM948" s="26"/>
      <c r="ADN948" s="26"/>
      <c r="ADO948" s="26"/>
      <c r="ADP948" s="26"/>
      <c r="ADQ948" s="26"/>
      <c r="ADR948" s="26"/>
      <c r="ADS948" s="26"/>
      <c r="ADT948" s="26"/>
      <c r="ADU948" s="26"/>
      <c r="ADV948" s="26"/>
      <c r="ADW948" s="26"/>
      <c r="ADX948" s="26"/>
      <c r="ADY948" s="26"/>
      <c r="ADZ948" s="26"/>
      <c r="AEA948" s="26"/>
      <c r="AEB948" s="26"/>
      <c r="AEC948" s="26"/>
      <c r="AED948" s="26"/>
      <c r="AEE948" s="26"/>
      <c r="AEF948" s="26"/>
      <c r="AEG948" s="26"/>
      <c r="AEH948" s="26"/>
      <c r="AEI948" s="26"/>
      <c r="AEJ948" s="26"/>
      <c r="AEK948" s="26"/>
      <c r="AEL948" s="26"/>
      <c r="AEM948" s="26"/>
      <c r="AEN948" s="26"/>
      <c r="AEO948" s="26"/>
      <c r="AEP948" s="26"/>
      <c r="AEQ948" s="26"/>
      <c r="AER948" s="26"/>
      <c r="AES948" s="26"/>
      <c r="AET948" s="26"/>
      <c r="AEU948" s="26"/>
      <c r="AEV948" s="26"/>
      <c r="AEW948" s="26"/>
      <c r="AEX948" s="26"/>
      <c r="AEY948" s="26"/>
      <c r="AEZ948" s="26"/>
      <c r="AFA948" s="26"/>
      <c r="AFB948" s="26"/>
      <c r="AFC948" s="26"/>
      <c r="AFD948" s="26"/>
      <c r="AFE948" s="26"/>
      <c r="AFF948" s="26"/>
      <c r="AFG948" s="26"/>
      <c r="AFH948" s="26"/>
      <c r="AFI948" s="26"/>
      <c r="AFJ948" s="26"/>
      <c r="AFK948" s="26"/>
      <c r="AFL948" s="26"/>
      <c r="AFM948" s="26"/>
      <c r="AFN948" s="26"/>
      <c r="AFO948" s="26"/>
      <c r="AFP948" s="26"/>
      <c r="AFQ948" s="26"/>
      <c r="AFR948" s="26"/>
      <c r="AFS948" s="26"/>
      <c r="AFT948" s="26"/>
      <c r="AFU948" s="26"/>
      <c r="AFV948" s="26"/>
      <c r="AFW948" s="26"/>
      <c r="AFX948" s="26"/>
      <c r="AFY948" s="26"/>
      <c r="AFZ948" s="26"/>
      <c r="AGA948" s="26"/>
      <c r="AGB948" s="26"/>
      <c r="AGC948" s="26"/>
      <c r="AGD948" s="26"/>
      <c r="AGE948" s="26"/>
      <c r="AGF948" s="26"/>
      <c r="AGG948" s="26"/>
      <c r="AGH948" s="26"/>
      <c r="AGI948" s="26"/>
      <c r="AGJ948" s="26"/>
      <c r="AGK948" s="26"/>
      <c r="AGL948" s="26"/>
      <c r="AGM948" s="26"/>
      <c r="AGN948" s="26"/>
      <c r="AGO948" s="26"/>
    </row>
    <row r="949" spans="371:873" x14ac:dyDescent="0.25">
      <c r="NG949" s="26"/>
      <c r="NH949" s="26"/>
      <c r="NI949" s="26"/>
      <c r="NJ949" s="26"/>
      <c r="NK949" s="26"/>
      <c r="NL949" s="26"/>
      <c r="NM949" s="26"/>
      <c r="NN949" s="26"/>
      <c r="NO949" s="26"/>
      <c r="NP949" s="26"/>
      <c r="NQ949" s="26"/>
      <c r="NR949" s="26"/>
      <c r="NS949" s="26"/>
      <c r="NT949" s="26"/>
      <c r="NU949" s="26"/>
      <c r="NV949" s="26"/>
      <c r="NW949" s="26"/>
      <c r="NX949" s="26"/>
      <c r="NY949" s="26"/>
      <c r="NZ949" s="26"/>
      <c r="OA949" s="26"/>
      <c r="OB949" s="26"/>
      <c r="OC949" s="26"/>
      <c r="OD949" s="26"/>
      <c r="OE949" s="26"/>
      <c r="OF949" s="26"/>
      <c r="OG949" s="26"/>
      <c r="OH949" s="26"/>
      <c r="OI949" s="26"/>
      <c r="OJ949" s="26"/>
      <c r="OK949" s="26"/>
      <c r="OL949" s="26"/>
      <c r="OM949" s="26"/>
      <c r="ON949" s="26"/>
      <c r="OO949" s="26"/>
      <c r="OP949" s="26"/>
      <c r="OQ949" s="26"/>
      <c r="OR949" s="26"/>
      <c r="OS949" s="26"/>
      <c r="OT949" s="26"/>
      <c r="OU949" s="26"/>
      <c r="OV949" s="26"/>
      <c r="OW949" s="26"/>
      <c r="OX949" s="26"/>
      <c r="OY949" s="26"/>
      <c r="OZ949" s="26"/>
      <c r="PA949" s="26"/>
      <c r="PB949" s="26"/>
      <c r="PC949" s="26"/>
      <c r="PD949" s="26"/>
      <c r="PE949" s="26"/>
      <c r="PF949" s="26"/>
      <c r="PG949" s="26"/>
      <c r="PH949" s="26"/>
      <c r="PI949" s="26"/>
      <c r="PJ949" s="26"/>
      <c r="PK949" s="26"/>
      <c r="PL949" s="26"/>
      <c r="PM949" s="26"/>
      <c r="PN949" s="26"/>
      <c r="PO949" s="26"/>
      <c r="PP949" s="26"/>
      <c r="PQ949" s="26"/>
      <c r="PR949" s="26"/>
      <c r="PS949" s="26"/>
      <c r="PT949" s="26"/>
      <c r="PU949" s="26"/>
      <c r="PV949" s="26"/>
      <c r="PW949" s="26"/>
      <c r="PX949" s="26"/>
      <c r="PY949" s="26"/>
      <c r="PZ949" s="26"/>
      <c r="QA949" s="26"/>
      <c r="QB949" s="26"/>
      <c r="QC949" s="26"/>
      <c r="QD949" s="26"/>
      <c r="QE949" s="26"/>
      <c r="QF949" s="26"/>
      <c r="QG949" s="26"/>
      <c r="QH949" s="26"/>
      <c r="QI949" s="26"/>
      <c r="QJ949" s="26"/>
      <c r="QK949" s="26"/>
      <c r="QL949" s="26"/>
      <c r="QM949" s="26"/>
      <c r="QN949" s="26"/>
      <c r="QO949" s="26"/>
      <c r="QP949" s="26"/>
      <c r="QQ949" s="26"/>
      <c r="QR949" s="26"/>
      <c r="QS949" s="26"/>
      <c r="QT949" s="26"/>
      <c r="QU949" s="26"/>
      <c r="QV949" s="26"/>
      <c r="QW949" s="26"/>
      <c r="QX949" s="26"/>
      <c r="QY949" s="26"/>
      <c r="QZ949" s="26"/>
      <c r="RA949" s="26"/>
      <c r="RB949" s="26"/>
      <c r="RC949" s="26"/>
      <c r="RD949" s="26"/>
      <c r="RE949" s="26"/>
      <c r="RF949" s="26"/>
      <c r="RG949" s="26"/>
      <c r="RH949" s="26"/>
      <c r="RI949" s="26"/>
      <c r="RJ949" s="26"/>
      <c r="RK949" s="26"/>
      <c r="RL949" s="26"/>
      <c r="RM949" s="26"/>
      <c r="RN949" s="26"/>
      <c r="RO949" s="26"/>
      <c r="RP949" s="26"/>
      <c r="RQ949" s="26"/>
      <c r="RR949" s="26"/>
      <c r="RS949" s="26"/>
      <c r="RT949" s="26"/>
      <c r="RU949" s="26"/>
      <c r="RV949" s="26"/>
      <c r="RW949" s="26"/>
      <c r="RX949" s="26"/>
      <c r="RY949" s="26"/>
      <c r="RZ949" s="26"/>
      <c r="SA949" s="26"/>
      <c r="SB949" s="26"/>
      <c r="SC949" s="26"/>
      <c r="SD949" s="26"/>
      <c r="SE949" s="26"/>
      <c r="SF949" s="26"/>
      <c r="SG949" s="26"/>
      <c r="SH949" s="26"/>
      <c r="SI949" s="26"/>
      <c r="SJ949" s="26"/>
      <c r="SK949" s="26"/>
      <c r="SL949" s="26"/>
      <c r="SM949" s="26"/>
      <c r="SN949" s="26"/>
      <c r="SO949" s="26"/>
      <c r="SP949" s="26"/>
      <c r="AAV949" s="26"/>
      <c r="AAW949" s="26"/>
      <c r="AAX949" s="26"/>
      <c r="AAY949" s="26"/>
      <c r="AAZ949" s="26"/>
      <c r="ABA949" s="26"/>
      <c r="ABB949" s="26"/>
      <c r="ABC949" s="26"/>
      <c r="ABD949" s="26"/>
      <c r="ABE949" s="26"/>
      <c r="ABF949" s="26"/>
      <c r="ABG949" s="26"/>
      <c r="ABH949" s="26"/>
      <c r="ABI949" s="26"/>
      <c r="ABJ949" s="26"/>
      <c r="ABK949" s="26"/>
      <c r="ABL949" s="26"/>
      <c r="ABM949" s="26"/>
      <c r="ABN949" s="26"/>
      <c r="ABO949" s="26"/>
      <c r="ABP949" s="26"/>
      <c r="ABQ949" s="26"/>
      <c r="ABR949" s="26"/>
      <c r="ABS949" s="26"/>
      <c r="ABT949" s="26"/>
      <c r="ABU949" s="26"/>
      <c r="ABV949" s="26"/>
      <c r="ABW949" s="26"/>
      <c r="ABX949" s="26"/>
      <c r="ABY949" s="26"/>
      <c r="ABZ949" s="26"/>
      <c r="ACA949" s="26"/>
      <c r="ACB949" s="26"/>
      <c r="ACC949" s="26"/>
      <c r="ACD949" s="26"/>
      <c r="ACE949" s="26"/>
      <c r="ACF949" s="26"/>
      <c r="ACG949" s="26"/>
      <c r="ACH949" s="26"/>
      <c r="ACI949" s="26"/>
      <c r="ACJ949" s="26"/>
      <c r="ACK949" s="26"/>
      <c r="ACL949" s="26"/>
      <c r="ACM949" s="26"/>
      <c r="ACN949" s="26"/>
      <c r="ACO949" s="26"/>
      <c r="ACP949" s="26"/>
      <c r="ACQ949" s="26"/>
      <c r="ACR949" s="26"/>
      <c r="ACS949" s="26"/>
      <c r="ACT949" s="26"/>
      <c r="ACU949" s="26"/>
      <c r="ACV949" s="26"/>
      <c r="ACW949" s="26"/>
      <c r="ACX949" s="26"/>
      <c r="ACY949" s="26"/>
      <c r="ACZ949" s="26"/>
      <c r="ADA949" s="26"/>
      <c r="ADB949" s="26"/>
      <c r="ADC949" s="26"/>
      <c r="ADD949" s="26"/>
      <c r="ADE949" s="26"/>
      <c r="ADF949" s="26"/>
      <c r="ADG949" s="26"/>
      <c r="ADH949" s="26"/>
      <c r="ADI949" s="26"/>
      <c r="ADJ949" s="26"/>
      <c r="ADK949" s="26"/>
      <c r="ADL949" s="26"/>
      <c r="ADM949" s="26"/>
      <c r="ADN949" s="26"/>
      <c r="ADO949" s="26"/>
      <c r="ADP949" s="26"/>
      <c r="ADQ949" s="26"/>
      <c r="ADR949" s="26"/>
      <c r="ADS949" s="26"/>
      <c r="ADT949" s="26"/>
      <c r="ADU949" s="26"/>
      <c r="ADV949" s="26"/>
      <c r="ADW949" s="26"/>
      <c r="ADX949" s="26"/>
      <c r="ADY949" s="26"/>
      <c r="ADZ949" s="26"/>
      <c r="AEA949" s="26"/>
      <c r="AEB949" s="26"/>
      <c r="AEC949" s="26"/>
      <c r="AED949" s="26"/>
      <c r="AEE949" s="26"/>
      <c r="AEF949" s="26"/>
      <c r="AEG949" s="26"/>
      <c r="AEH949" s="26"/>
      <c r="AEI949" s="26"/>
      <c r="AEJ949" s="26"/>
      <c r="AEK949" s="26"/>
      <c r="AEL949" s="26"/>
      <c r="AEM949" s="26"/>
      <c r="AEN949" s="26"/>
      <c r="AEO949" s="26"/>
      <c r="AEP949" s="26"/>
      <c r="AEQ949" s="26"/>
      <c r="AER949" s="26"/>
      <c r="AES949" s="26"/>
      <c r="AET949" s="26"/>
      <c r="AEU949" s="26"/>
      <c r="AEV949" s="26"/>
      <c r="AEW949" s="26"/>
      <c r="AEX949" s="26"/>
      <c r="AEY949" s="26"/>
      <c r="AEZ949" s="26"/>
      <c r="AFA949" s="26"/>
      <c r="AFB949" s="26"/>
      <c r="AFC949" s="26"/>
      <c r="AFD949" s="26"/>
      <c r="AFE949" s="26"/>
      <c r="AFF949" s="26"/>
      <c r="AFG949" s="26"/>
      <c r="AFH949" s="26"/>
      <c r="AFI949" s="26"/>
      <c r="AFJ949" s="26"/>
      <c r="AFK949" s="26"/>
      <c r="AFL949" s="26"/>
      <c r="AFM949" s="26"/>
      <c r="AFN949" s="26"/>
      <c r="AFO949" s="26"/>
      <c r="AFP949" s="26"/>
      <c r="AFQ949" s="26"/>
      <c r="AFR949" s="26"/>
      <c r="AFS949" s="26"/>
      <c r="AFT949" s="26"/>
      <c r="AFU949" s="26"/>
      <c r="AFV949" s="26"/>
      <c r="AFW949" s="26"/>
      <c r="AFX949" s="26"/>
      <c r="AFY949" s="26"/>
      <c r="AFZ949" s="26"/>
      <c r="AGA949" s="26"/>
      <c r="AGB949" s="26"/>
      <c r="AGC949" s="26"/>
      <c r="AGD949" s="26"/>
      <c r="AGE949" s="26"/>
      <c r="AGF949" s="26"/>
      <c r="AGG949" s="26"/>
      <c r="AGH949" s="26"/>
      <c r="AGI949" s="26"/>
      <c r="AGJ949" s="26"/>
      <c r="AGK949" s="26"/>
      <c r="AGL949" s="26"/>
      <c r="AGM949" s="26"/>
      <c r="AGN949" s="26"/>
      <c r="AGO949" s="26"/>
    </row>
    <row r="950" spans="371:873" x14ac:dyDescent="0.25">
      <c r="NG950" s="26"/>
      <c r="NH950" s="26"/>
      <c r="NI950" s="26"/>
      <c r="NJ950" s="26"/>
      <c r="NK950" s="26"/>
      <c r="NL950" s="26"/>
      <c r="NM950" s="26"/>
      <c r="NN950" s="26"/>
      <c r="NO950" s="26"/>
      <c r="NP950" s="26"/>
      <c r="NQ950" s="26"/>
      <c r="NR950" s="26"/>
      <c r="NS950" s="26"/>
      <c r="NT950" s="26"/>
      <c r="NU950" s="26"/>
      <c r="NV950" s="26"/>
      <c r="NW950" s="26"/>
      <c r="NX950" s="26"/>
      <c r="NY950" s="26"/>
      <c r="NZ950" s="26"/>
      <c r="OA950" s="26"/>
      <c r="OB950" s="26"/>
      <c r="OC950" s="26"/>
      <c r="OD950" s="26"/>
      <c r="OE950" s="26"/>
      <c r="OF950" s="26"/>
      <c r="OG950" s="26"/>
      <c r="OH950" s="26"/>
      <c r="OI950" s="26"/>
      <c r="OJ950" s="26"/>
      <c r="OK950" s="26"/>
      <c r="OL950" s="26"/>
      <c r="OM950" s="26"/>
      <c r="ON950" s="26"/>
      <c r="OO950" s="26"/>
      <c r="OP950" s="26"/>
      <c r="OQ950" s="26"/>
      <c r="OR950" s="26"/>
      <c r="OS950" s="26"/>
      <c r="OT950" s="26"/>
      <c r="OU950" s="26"/>
      <c r="OV950" s="26"/>
      <c r="OW950" s="26"/>
      <c r="OX950" s="26"/>
      <c r="OY950" s="26"/>
      <c r="OZ950" s="26"/>
      <c r="PA950" s="26"/>
      <c r="PB950" s="26"/>
      <c r="PC950" s="26"/>
      <c r="PD950" s="26"/>
      <c r="PE950" s="26"/>
      <c r="PF950" s="26"/>
      <c r="PG950" s="26"/>
      <c r="PH950" s="26"/>
      <c r="PI950" s="26"/>
      <c r="PJ950" s="26"/>
      <c r="PK950" s="26"/>
      <c r="PL950" s="26"/>
      <c r="PM950" s="26"/>
      <c r="PN950" s="26"/>
      <c r="PO950" s="26"/>
      <c r="PP950" s="26"/>
      <c r="PQ950" s="26"/>
      <c r="PR950" s="26"/>
      <c r="PS950" s="26"/>
      <c r="PT950" s="26"/>
      <c r="PU950" s="26"/>
      <c r="PV950" s="26"/>
      <c r="PW950" s="26"/>
      <c r="PX950" s="26"/>
      <c r="PY950" s="26"/>
      <c r="PZ950" s="26"/>
      <c r="QA950" s="26"/>
      <c r="QB950" s="26"/>
      <c r="QC950" s="26"/>
      <c r="QD950" s="26"/>
      <c r="QE950" s="26"/>
      <c r="QF950" s="26"/>
      <c r="QG950" s="26"/>
      <c r="QH950" s="26"/>
      <c r="QI950" s="26"/>
      <c r="QJ950" s="26"/>
      <c r="QK950" s="26"/>
      <c r="QL950" s="26"/>
      <c r="QM950" s="26"/>
      <c r="QN950" s="26"/>
      <c r="QO950" s="26"/>
      <c r="QP950" s="26"/>
      <c r="QQ950" s="26"/>
      <c r="QR950" s="26"/>
      <c r="QS950" s="26"/>
      <c r="QT950" s="26"/>
      <c r="QU950" s="26"/>
      <c r="QV950" s="26"/>
      <c r="QW950" s="26"/>
      <c r="QX950" s="26"/>
      <c r="QY950" s="26"/>
      <c r="QZ950" s="26"/>
      <c r="RA950" s="26"/>
      <c r="RB950" s="26"/>
      <c r="RC950" s="26"/>
      <c r="RD950" s="26"/>
      <c r="RE950" s="26"/>
      <c r="RF950" s="26"/>
      <c r="RG950" s="26"/>
      <c r="RH950" s="26"/>
      <c r="RI950" s="26"/>
      <c r="RJ950" s="26"/>
      <c r="RK950" s="26"/>
      <c r="RL950" s="26"/>
      <c r="RM950" s="26"/>
      <c r="RN950" s="26"/>
      <c r="RO950" s="26"/>
      <c r="RP950" s="26"/>
      <c r="RQ950" s="26"/>
      <c r="RR950" s="26"/>
      <c r="RS950" s="26"/>
      <c r="RT950" s="26"/>
      <c r="RU950" s="26"/>
      <c r="RV950" s="26"/>
      <c r="RW950" s="26"/>
      <c r="RX950" s="26"/>
      <c r="RY950" s="26"/>
      <c r="RZ950" s="26"/>
      <c r="SA950" s="26"/>
      <c r="SB950" s="26"/>
      <c r="SC950" s="26"/>
      <c r="SD950" s="26"/>
      <c r="SE950" s="26"/>
      <c r="SF950" s="26"/>
      <c r="SG950" s="26"/>
      <c r="SH950" s="26"/>
      <c r="SI950" s="26"/>
      <c r="SJ950" s="26"/>
      <c r="SK950" s="26"/>
      <c r="SL950" s="26"/>
      <c r="SM950" s="26"/>
      <c r="SN950" s="26"/>
      <c r="SO950" s="26"/>
      <c r="SP950" s="26"/>
      <c r="AAV950" s="26"/>
      <c r="AAW950" s="26"/>
      <c r="AAX950" s="26"/>
      <c r="AAY950" s="26"/>
      <c r="AAZ950" s="26"/>
      <c r="ABA950" s="26"/>
      <c r="ABB950" s="26"/>
      <c r="ABC950" s="26"/>
      <c r="ABD950" s="26"/>
      <c r="ABE950" s="26"/>
      <c r="ABF950" s="26"/>
      <c r="ABG950" s="26"/>
      <c r="ABH950" s="26"/>
      <c r="ABI950" s="26"/>
      <c r="ABJ950" s="26"/>
      <c r="ABK950" s="26"/>
      <c r="ABL950" s="26"/>
      <c r="ABM950" s="26"/>
      <c r="ABN950" s="26"/>
      <c r="ABO950" s="26"/>
      <c r="ABP950" s="26"/>
      <c r="ABQ950" s="26"/>
      <c r="ABR950" s="26"/>
      <c r="ABS950" s="26"/>
      <c r="ABT950" s="26"/>
      <c r="ABU950" s="26"/>
      <c r="ABV950" s="26"/>
      <c r="ABW950" s="26"/>
      <c r="ABX950" s="26"/>
      <c r="ABY950" s="26"/>
      <c r="ABZ950" s="26"/>
      <c r="ACA950" s="26"/>
      <c r="ACB950" s="26"/>
      <c r="ACC950" s="26"/>
      <c r="ACD950" s="26"/>
      <c r="ACE950" s="26"/>
      <c r="ACF950" s="26"/>
      <c r="ACG950" s="26"/>
      <c r="ACH950" s="26"/>
      <c r="ACI950" s="26"/>
      <c r="ACJ950" s="26"/>
      <c r="ACK950" s="26"/>
      <c r="ACL950" s="26"/>
      <c r="ACM950" s="26"/>
      <c r="ACN950" s="26"/>
      <c r="ACO950" s="26"/>
      <c r="ACP950" s="26"/>
      <c r="ACQ950" s="26"/>
      <c r="ACR950" s="26"/>
      <c r="ACS950" s="26"/>
      <c r="ACT950" s="26"/>
      <c r="ACU950" s="26"/>
      <c r="ACV950" s="26"/>
      <c r="ACW950" s="26"/>
      <c r="ACX950" s="26"/>
      <c r="ACY950" s="26"/>
      <c r="ACZ950" s="26"/>
      <c r="ADA950" s="26"/>
      <c r="ADB950" s="26"/>
      <c r="ADC950" s="26"/>
      <c r="ADD950" s="26"/>
      <c r="ADE950" s="26"/>
      <c r="ADF950" s="26"/>
      <c r="ADG950" s="26"/>
      <c r="ADH950" s="26"/>
      <c r="ADI950" s="26"/>
      <c r="ADJ950" s="26"/>
      <c r="ADK950" s="26"/>
      <c r="ADL950" s="26"/>
      <c r="ADM950" s="26"/>
      <c r="ADN950" s="26"/>
      <c r="ADO950" s="26"/>
      <c r="ADP950" s="26"/>
      <c r="ADQ950" s="26"/>
      <c r="ADR950" s="26"/>
      <c r="ADS950" s="26"/>
      <c r="ADT950" s="26"/>
      <c r="ADU950" s="26"/>
      <c r="ADV950" s="26"/>
      <c r="ADW950" s="26"/>
      <c r="ADX950" s="26"/>
      <c r="ADY950" s="26"/>
      <c r="ADZ950" s="26"/>
      <c r="AEA950" s="26"/>
      <c r="AEB950" s="26"/>
      <c r="AEC950" s="26"/>
      <c r="AED950" s="26"/>
      <c r="AEE950" s="26"/>
      <c r="AEF950" s="26"/>
      <c r="AEG950" s="26"/>
      <c r="AEH950" s="26"/>
      <c r="AEI950" s="26"/>
      <c r="AEJ950" s="26"/>
      <c r="AEK950" s="26"/>
      <c r="AEL950" s="26"/>
      <c r="AEM950" s="26"/>
      <c r="AEN950" s="26"/>
      <c r="AEO950" s="26"/>
      <c r="AEP950" s="26"/>
      <c r="AEQ950" s="26"/>
      <c r="AER950" s="26"/>
      <c r="AES950" s="26"/>
      <c r="AET950" s="26"/>
      <c r="AEU950" s="26"/>
      <c r="AEV950" s="26"/>
      <c r="AEW950" s="26"/>
      <c r="AEX950" s="26"/>
      <c r="AEY950" s="26"/>
      <c r="AEZ950" s="26"/>
      <c r="AFA950" s="26"/>
      <c r="AFB950" s="26"/>
      <c r="AFC950" s="26"/>
      <c r="AFD950" s="26"/>
      <c r="AFE950" s="26"/>
      <c r="AFF950" s="26"/>
      <c r="AFG950" s="26"/>
      <c r="AFH950" s="26"/>
      <c r="AFI950" s="26"/>
      <c r="AFJ950" s="26"/>
      <c r="AFK950" s="26"/>
      <c r="AFL950" s="26"/>
      <c r="AFM950" s="26"/>
      <c r="AFN950" s="26"/>
      <c r="AFO950" s="26"/>
      <c r="AFP950" s="26"/>
      <c r="AFQ950" s="26"/>
      <c r="AFR950" s="26"/>
      <c r="AFS950" s="26"/>
      <c r="AFT950" s="26"/>
      <c r="AFU950" s="26"/>
      <c r="AFV950" s="26"/>
      <c r="AFW950" s="26"/>
      <c r="AFX950" s="26"/>
      <c r="AFY950" s="26"/>
      <c r="AFZ950" s="26"/>
      <c r="AGA950" s="26"/>
      <c r="AGB950" s="26"/>
      <c r="AGC950" s="26"/>
      <c r="AGD950" s="26"/>
      <c r="AGE950" s="26"/>
      <c r="AGF950" s="26"/>
      <c r="AGG950" s="26"/>
      <c r="AGH950" s="26"/>
      <c r="AGI950" s="26"/>
      <c r="AGJ950" s="26"/>
      <c r="AGK950" s="26"/>
      <c r="AGL950" s="26"/>
      <c r="AGM950" s="26"/>
      <c r="AGN950" s="26"/>
      <c r="AGO950" s="26"/>
    </row>
    <row r="951" spans="371:873" x14ac:dyDescent="0.25">
      <c r="NG951" s="26"/>
      <c r="NH951" s="26"/>
      <c r="NI951" s="26"/>
      <c r="NJ951" s="26"/>
      <c r="NK951" s="26"/>
      <c r="NL951" s="26"/>
      <c r="NM951" s="26"/>
      <c r="NN951" s="26"/>
      <c r="NO951" s="26"/>
      <c r="NP951" s="26"/>
      <c r="NQ951" s="26"/>
      <c r="NR951" s="26"/>
      <c r="NS951" s="26"/>
      <c r="NT951" s="26"/>
      <c r="NU951" s="26"/>
      <c r="NV951" s="26"/>
      <c r="NW951" s="26"/>
      <c r="NX951" s="26"/>
      <c r="NY951" s="26"/>
      <c r="NZ951" s="26"/>
      <c r="OA951" s="26"/>
      <c r="OB951" s="26"/>
      <c r="OC951" s="26"/>
      <c r="OD951" s="26"/>
      <c r="OE951" s="26"/>
      <c r="OF951" s="26"/>
      <c r="OG951" s="26"/>
      <c r="OH951" s="26"/>
      <c r="OI951" s="26"/>
      <c r="OJ951" s="26"/>
      <c r="OK951" s="26"/>
      <c r="OL951" s="26"/>
      <c r="OM951" s="26"/>
      <c r="ON951" s="26"/>
      <c r="OO951" s="26"/>
      <c r="OP951" s="26"/>
      <c r="OQ951" s="26"/>
      <c r="OR951" s="26"/>
      <c r="OS951" s="26"/>
      <c r="OT951" s="26"/>
      <c r="OU951" s="26"/>
      <c r="OV951" s="26"/>
      <c r="OW951" s="26"/>
      <c r="OX951" s="26"/>
      <c r="OY951" s="26"/>
      <c r="OZ951" s="26"/>
      <c r="PA951" s="26"/>
      <c r="PB951" s="26"/>
      <c r="PC951" s="26"/>
      <c r="PD951" s="26"/>
      <c r="PE951" s="26"/>
      <c r="PF951" s="26"/>
      <c r="PG951" s="26"/>
      <c r="PH951" s="26"/>
      <c r="PI951" s="26"/>
      <c r="PJ951" s="26"/>
      <c r="PK951" s="26"/>
      <c r="PL951" s="26"/>
      <c r="PM951" s="26"/>
      <c r="PN951" s="26"/>
      <c r="PO951" s="26"/>
      <c r="PP951" s="26"/>
      <c r="PQ951" s="26"/>
      <c r="PR951" s="26"/>
      <c r="PS951" s="26"/>
      <c r="PT951" s="26"/>
      <c r="PU951" s="26"/>
      <c r="PV951" s="26"/>
      <c r="PW951" s="26"/>
      <c r="PX951" s="26"/>
      <c r="PY951" s="26"/>
      <c r="PZ951" s="26"/>
      <c r="QA951" s="26"/>
      <c r="QB951" s="26"/>
      <c r="QC951" s="26"/>
      <c r="QD951" s="26"/>
      <c r="QE951" s="26"/>
      <c r="QF951" s="26"/>
      <c r="QG951" s="26"/>
      <c r="QH951" s="26"/>
      <c r="QI951" s="26"/>
      <c r="QJ951" s="26"/>
      <c r="QK951" s="26"/>
      <c r="QL951" s="26"/>
      <c r="QM951" s="26"/>
      <c r="QN951" s="26"/>
      <c r="QO951" s="26"/>
      <c r="QP951" s="26"/>
      <c r="QQ951" s="26"/>
      <c r="QR951" s="26"/>
      <c r="QS951" s="26"/>
      <c r="QT951" s="26"/>
      <c r="QU951" s="26"/>
      <c r="QV951" s="26"/>
      <c r="QW951" s="26"/>
      <c r="QX951" s="26"/>
      <c r="QY951" s="26"/>
      <c r="QZ951" s="26"/>
      <c r="RA951" s="26"/>
      <c r="RB951" s="26"/>
      <c r="RC951" s="26"/>
      <c r="RD951" s="26"/>
      <c r="RE951" s="26"/>
      <c r="RF951" s="26"/>
      <c r="RG951" s="26"/>
      <c r="RH951" s="26"/>
      <c r="RI951" s="26"/>
      <c r="RJ951" s="26"/>
      <c r="RK951" s="26"/>
      <c r="RL951" s="26"/>
      <c r="RM951" s="26"/>
      <c r="RN951" s="26"/>
      <c r="RO951" s="26"/>
      <c r="RP951" s="26"/>
      <c r="RQ951" s="26"/>
      <c r="RR951" s="26"/>
      <c r="RS951" s="26"/>
      <c r="RT951" s="26"/>
      <c r="RU951" s="26"/>
      <c r="RV951" s="26"/>
      <c r="RW951" s="26"/>
      <c r="RX951" s="26"/>
      <c r="RY951" s="26"/>
      <c r="RZ951" s="26"/>
      <c r="SA951" s="26"/>
      <c r="SB951" s="26"/>
      <c r="SC951" s="26"/>
      <c r="SD951" s="26"/>
      <c r="SE951" s="26"/>
      <c r="SF951" s="26"/>
      <c r="SG951" s="26"/>
      <c r="SH951" s="26"/>
      <c r="SI951" s="26"/>
      <c r="SJ951" s="26"/>
      <c r="SK951" s="26"/>
      <c r="SL951" s="26"/>
      <c r="SM951" s="26"/>
      <c r="SN951" s="26"/>
      <c r="SO951" s="26"/>
      <c r="SP951" s="26"/>
      <c r="AAV951" s="26"/>
      <c r="AAW951" s="26"/>
      <c r="AAX951" s="26"/>
      <c r="AAY951" s="26"/>
      <c r="AAZ951" s="26"/>
      <c r="ABA951" s="26"/>
      <c r="ABB951" s="26"/>
      <c r="ABC951" s="26"/>
      <c r="ABD951" s="26"/>
      <c r="ABE951" s="26"/>
      <c r="ABF951" s="26"/>
      <c r="ABG951" s="26"/>
      <c r="ABH951" s="26"/>
      <c r="ABI951" s="26"/>
      <c r="ABJ951" s="26"/>
      <c r="ABK951" s="26"/>
      <c r="ABL951" s="26"/>
      <c r="ABM951" s="26"/>
      <c r="ABN951" s="26"/>
      <c r="ABO951" s="26"/>
      <c r="ABP951" s="26"/>
      <c r="ABQ951" s="26"/>
      <c r="ABR951" s="26"/>
      <c r="ABS951" s="26"/>
      <c r="ABT951" s="26"/>
      <c r="ABU951" s="26"/>
      <c r="ABV951" s="26"/>
      <c r="ABW951" s="26"/>
      <c r="ABX951" s="26"/>
      <c r="ABY951" s="26"/>
      <c r="ABZ951" s="26"/>
      <c r="ACA951" s="26"/>
      <c r="ACB951" s="26"/>
      <c r="ACC951" s="26"/>
      <c r="ACD951" s="26"/>
      <c r="ACE951" s="26"/>
      <c r="ACF951" s="26"/>
      <c r="ACG951" s="26"/>
      <c r="ACH951" s="26"/>
      <c r="ACI951" s="26"/>
      <c r="ACJ951" s="26"/>
      <c r="ACK951" s="26"/>
      <c r="ACL951" s="26"/>
      <c r="ACM951" s="26"/>
      <c r="ACN951" s="26"/>
      <c r="ACO951" s="26"/>
      <c r="ACP951" s="26"/>
      <c r="ACQ951" s="26"/>
      <c r="ACR951" s="26"/>
      <c r="ACS951" s="26"/>
      <c r="ACT951" s="26"/>
      <c r="ACU951" s="26"/>
      <c r="ACV951" s="26"/>
      <c r="ACW951" s="26"/>
      <c r="ACX951" s="26"/>
      <c r="ACY951" s="26"/>
      <c r="ACZ951" s="26"/>
      <c r="ADA951" s="26"/>
      <c r="ADB951" s="26"/>
      <c r="ADC951" s="26"/>
      <c r="ADD951" s="26"/>
      <c r="ADE951" s="26"/>
      <c r="ADF951" s="26"/>
      <c r="ADG951" s="26"/>
      <c r="ADH951" s="26"/>
      <c r="ADI951" s="26"/>
      <c r="ADJ951" s="26"/>
      <c r="ADK951" s="26"/>
      <c r="ADL951" s="26"/>
      <c r="ADM951" s="26"/>
      <c r="ADN951" s="26"/>
      <c r="ADO951" s="26"/>
      <c r="ADP951" s="26"/>
      <c r="ADQ951" s="26"/>
      <c r="ADR951" s="26"/>
      <c r="ADS951" s="26"/>
      <c r="ADT951" s="26"/>
      <c r="ADU951" s="26"/>
      <c r="ADV951" s="26"/>
      <c r="ADW951" s="26"/>
      <c r="ADX951" s="26"/>
      <c r="ADY951" s="26"/>
      <c r="ADZ951" s="26"/>
      <c r="AEA951" s="26"/>
      <c r="AEB951" s="26"/>
      <c r="AEC951" s="26"/>
      <c r="AED951" s="26"/>
      <c r="AEE951" s="26"/>
      <c r="AEF951" s="26"/>
      <c r="AEG951" s="26"/>
      <c r="AEH951" s="26"/>
      <c r="AEI951" s="26"/>
      <c r="AEJ951" s="26"/>
      <c r="AEK951" s="26"/>
      <c r="AEL951" s="26"/>
      <c r="AEM951" s="26"/>
      <c r="AEN951" s="26"/>
      <c r="AEO951" s="26"/>
      <c r="AEP951" s="26"/>
      <c r="AEQ951" s="26"/>
      <c r="AER951" s="26"/>
      <c r="AES951" s="26"/>
      <c r="AET951" s="26"/>
      <c r="AEU951" s="26"/>
      <c r="AEV951" s="26"/>
      <c r="AEW951" s="26"/>
      <c r="AEX951" s="26"/>
      <c r="AEY951" s="26"/>
      <c r="AEZ951" s="26"/>
      <c r="AFA951" s="26"/>
      <c r="AFB951" s="26"/>
      <c r="AFC951" s="26"/>
      <c r="AFD951" s="26"/>
      <c r="AFE951" s="26"/>
      <c r="AFF951" s="26"/>
      <c r="AFG951" s="26"/>
      <c r="AFH951" s="26"/>
      <c r="AFI951" s="26"/>
      <c r="AFJ951" s="26"/>
      <c r="AFK951" s="26"/>
      <c r="AFL951" s="26"/>
      <c r="AFM951" s="26"/>
      <c r="AFN951" s="26"/>
      <c r="AFO951" s="26"/>
      <c r="AFP951" s="26"/>
      <c r="AFQ951" s="26"/>
      <c r="AFR951" s="26"/>
      <c r="AFS951" s="26"/>
      <c r="AFT951" s="26"/>
      <c r="AFU951" s="26"/>
      <c r="AFV951" s="26"/>
      <c r="AFW951" s="26"/>
      <c r="AFX951" s="26"/>
      <c r="AFY951" s="26"/>
      <c r="AFZ951" s="26"/>
      <c r="AGA951" s="26"/>
      <c r="AGB951" s="26"/>
      <c r="AGC951" s="26"/>
      <c r="AGD951" s="26"/>
      <c r="AGE951" s="26"/>
      <c r="AGF951" s="26"/>
      <c r="AGG951" s="26"/>
      <c r="AGH951" s="26"/>
      <c r="AGI951" s="26"/>
      <c r="AGJ951" s="26"/>
      <c r="AGK951" s="26"/>
      <c r="AGL951" s="26"/>
      <c r="AGM951" s="26"/>
      <c r="AGN951" s="26"/>
      <c r="AGO951" s="26"/>
    </row>
    <row r="952" spans="371:873" x14ac:dyDescent="0.25">
      <c r="NG952" s="26"/>
      <c r="NH952" s="26"/>
      <c r="NI952" s="26"/>
      <c r="NJ952" s="26"/>
      <c r="NK952" s="26"/>
      <c r="NL952" s="26"/>
      <c r="NM952" s="26"/>
      <c r="NN952" s="26"/>
      <c r="NO952" s="26"/>
      <c r="NP952" s="26"/>
      <c r="NQ952" s="26"/>
      <c r="NR952" s="26"/>
      <c r="NS952" s="26"/>
      <c r="NT952" s="26"/>
      <c r="NU952" s="26"/>
      <c r="NV952" s="26"/>
      <c r="NW952" s="26"/>
      <c r="NX952" s="26"/>
      <c r="NY952" s="26"/>
      <c r="NZ952" s="26"/>
      <c r="OA952" s="26"/>
      <c r="OB952" s="26"/>
      <c r="OC952" s="26"/>
      <c r="OD952" s="26"/>
      <c r="OE952" s="26"/>
      <c r="OF952" s="26"/>
      <c r="OG952" s="26"/>
      <c r="OH952" s="26"/>
      <c r="OI952" s="26"/>
      <c r="OJ952" s="26"/>
      <c r="OK952" s="26"/>
      <c r="OL952" s="26"/>
      <c r="OM952" s="26"/>
      <c r="ON952" s="26"/>
      <c r="OO952" s="26"/>
      <c r="OP952" s="26"/>
      <c r="OQ952" s="26"/>
      <c r="OR952" s="26"/>
      <c r="OS952" s="26"/>
      <c r="OT952" s="26"/>
      <c r="OU952" s="26"/>
      <c r="OV952" s="26"/>
      <c r="OW952" s="26"/>
      <c r="OX952" s="26"/>
      <c r="OY952" s="26"/>
      <c r="OZ952" s="26"/>
      <c r="PA952" s="26"/>
      <c r="PB952" s="26"/>
      <c r="PC952" s="26"/>
      <c r="PD952" s="26"/>
      <c r="PE952" s="26"/>
      <c r="PF952" s="26"/>
      <c r="PG952" s="26"/>
      <c r="PH952" s="26"/>
      <c r="PI952" s="26"/>
      <c r="PJ952" s="26"/>
      <c r="PK952" s="26"/>
      <c r="PL952" s="26"/>
      <c r="PM952" s="26"/>
      <c r="PN952" s="26"/>
      <c r="PO952" s="26"/>
      <c r="PP952" s="26"/>
      <c r="PQ952" s="26"/>
      <c r="PR952" s="26"/>
      <c r="PS952" s="26"/>
      <c r="PT952" s="26"/>
      <c r="PU952" s="26"/>
      <c r="PV952" s="26"/>
      <c r="PW952" s="26"/>
      <c r="PX952" s="26"/>
      <c r="PY952" s="26"/>
      <c r="PZ952" s="26"/>
      <c r="QA952" s="26"/>
      <c r="QB952" s="26"/>
      <c r="QC952" s="26"/>
      <c r="QD952" s="26"/>
      <c r="QE952" s="26"/>
      <c r="QF952" s="26"/>
      <c r="QG952" s="26"/>
      <c r="QH952" s="26"/>
      <c r="QI952" s="26"/>
      <c r="QJ952" s="26"/>
      <c r="QK952" s="26"/>
      <c r="QL952" s="26"/>
      <c r="QM952" s="26"/>
      <c r="QN952" s="26"/>
      <c r="QO952" s="26"/>
      <c r="QP952" s="26"/>
      <c r="QQ952" s="26"/>
      <c r="QR952" s="26"/>
      <c r="QS952" s="26"/>
      <c r="QT952" s="26"/>
      <c r="QU952" s="26"/>
      <c r="QV952" s="26"/>
      <c r="QW952" s="26"/>
      <c r="QX952" s="26"/>
      <c r="QY952" s="26"/>
      <c r="QZ952" s="26"/>
      <c r="RA952" s="26"/>
      <c r="RB952" s="26"/>
      <c r="RC952" s="26"/>
      <c r="RD952" s="26"/>
      <c r="RE952" s="26"/>
      <c r="RF952" s="26"/>
      <c r="RG952" s="26"/>
      <c r="RH952" s="26"/>
      <c r="RI952" s="26"/>
      <c r="RJ952" s="26"/>
      <c r="RK952" s="26"/>
      <c r="RL952" s="26"/>
      <c r="RM952" s="26"/>
      <c r="RN952" s="26"/>
      <c r="RO952" s="26"/>
      <c r="RP952" s="26"/>
      <c r="RQ952" s="26"/>
      <c r="RR952" s="26"/>
      <c r="RS952" s="26"/>
      <c r="RT952" s="26"/>
      <c r="RU952" s="26"/>
      <c r="RV952" s="26"/>
      <c r="RW952" s="26"/>
      <c r="RX952" s="26"/>
      <c r="RY952" s="26"/>
      <c r="RZ952" s="26"/>
      <c r="SA952" s="26"/>
      <c r="SB952" s="26"/>
      <c r="SC952" s="26"/>
      <c r="SD952" s="26"/>
      <c r="SE952" s="26"/>
      <c r="SF952" s="26"/>
      <c r="SG952" s="26"/>
      <c r="SH952" s="26"/>
      <c r="SI952" s="26"/>
      <c r="SJ952" s="26"/>
      <c r="SK952" s="26"/>
      <c r="SL952" s="26"/>
      <c r="SM952" s="26"/>
      <c r="SN952" s="26"/>
      <c r="SO952" s="26"/>
      <c r="SP952" s="26"/>
      <c r="AAV952" s="26"/>
      <c r="AAW952" s="26"/>
      <c r="AAX952" s="26"/>
      <c r="AAY952" s="26"/>
      <c r="AAZ952" s="26"/>
      <c r="ABA952" s="26"/>
      <c r="ABB952" s="26"/>
      <c r="ABC952" s="26"/>
      <c r="ABD952" s="26"/>
      <c r="ABE952" s="26"/>
      <c r="ABF952" s="26"/>
      <c r="ABG952" s="26"/>
      <c r="ABH952" s="26"/>
      <c r="ABI952" s="26"/>
      <c r="ABJ952" s="26"/>
      <c r="ABK952" s="26"/>
      <c r="ABL952" s="26"/>
      <c r="ABM952" s="26"/>
      <c r="ABN952" s="26"/>
      <c r="ABO952" s="26"/>
      <c r="ABP952" s="26"/>
      <c r="ABQ952" s="26"/>
      <c r="ABR952" s="26"/>
      <c r="ABS952" s="26"/>
      <c r="ABT952" s="26"/>
      <c r="ABU952" s="26"/>
      <c r="ABV952" s="26"/>
      <c r="ABW952" s="26"/>
      <c r="ABX952" s="26"/>
      <c r="ABY952" s="26"/>
      <c r="ABZ952" s="26"/>
      <c r="ACA952" s="26"/>
      <c r="ACB952" s="26"/>
      <c r="ACC952" s="26"/>
      <c r="ACD952" s="26"/>
      <c r="ACE952" s="26"/>
      <c r="ACF952" s="26"/>
      <c r="ACG952" s="26"/>
      <c r="ACH952" s="26"/>
      <c r="ACI952" s="26"/>
      <c r="ACJ952" s="26"/>
      <c r="ACK952" s="26"/>
      <c r="ACL952" s="26"/>
      <c r="ACM952" s="26"/>
      <c r="ACN952" s="26"/>
      <c r="ACO952" s="26"/>
      <c r="ACP952" s="26"/>
      <c r="ACQ952" s="26"/>
      <c r="ACR952" s="26"/>
      <c r="ACS952" s="26"/>
      <c r="ACT952" s="26"/>
      <c r="ACU952" s="26"/>
      <c r="ACV952" s="26"/>
      <c r="ACW952" s="26"/>
      <c r="ACX952" s="26"/>
      <c r="ACY952" s="26"/>
      <c r="ACZ952" s="26"/>
      <c r="ADA952" s="26"/>
      <c r="ADB952" s="26"/>
      <c r="ADC952" s="26"/>
      <c r="ADD952" s="26"/>
      <c r="ADE952" s="26"/>
      <c r="ADF952" s="26"/>
      <c r="ADG952" s="26"/>
      <c r="ADH952" s="26"/>
      <c r="ADI952" s="26"/>
      <c r="ADJ952" s="26"/>
      <c r="ADK952" s="26"/>
      <c r="ADL952" s="26"/>
      <c r="ADM952" s="26"/>
      <c r="ADN952" s="26"/>
      <c r="ADO952" s="26"/>
      <c r="ADP952" s="26"/>
      <c r="ADQ952" s="26"/>
      <c r="ADR952" s="26"/>
      <c r="ADS952" s="26"/>
      <c r="ADT952" s="26"/>
      <c r="ADU952" s="26"/>
      <c r="ADV952" s="26"/>
      <c r="ADW952" s="26"/>
      <c r="ADX952" s="26"/>
      <c r="ADY952" s="26"/>
      <c r="ADZ952" s="26"/>
      <c r="AEA952" s="26"/>
      <c r="AEB952" s="26"/>
      <c r="AEC952" s="26"/>
      <c r="AED952" s="26"/>
      <c r="AEE952" s="26"/>
      <c r="AEF952" s="26"/>
      <c r="AEG952" s="26"/>
      <c r="AEH952" s="26"/>
      <c r="AEI952" s="26"/>
      <c r="AEJ952" s="26"/>
      <c r="AEK952" s="26"/>
      <c r="AEL952" s="26"/>
      <c r="AEM952" s="26"/>
      <c r="AEN952" s="26"/>
      <c r="AEO952" s="26"/>
      <c r="AEP952" s="26"/>
      <c r="AEQ952" s="26"/>
      <c r="AER952" s="26"/>
      <c r="AES952" s="26"/>
      <c r="AET952" s="26"/>
      <c r="AEU952" s="26"/>
      <c r="AEV952" s="26"/>
      <c r="AEW952" s="26"/>
      <c r="AEX952" s="26"/>
      <c r="AEY952" s="26"/>
      <c r="AEZ952" s="26"/>
      <c r="AFA952" s="26"/>
      <c r="AFB952" s="26"/>
      <c r="AFC952" s="26"/>
      <c r="AFD952" s="26"/>
      <c r="AFE952" s="26"/>
      <c r="AFF952" s="26"/>
      <c r="AFG952" s="26"/>
      <c r="AFH952" s="26"/>
      <c r="AFI952" s="26"/>
      <c r="AFJ952" s="26"/>
      <c r="AFK952" s="26"/>
      <c r="AFL952" s="26"/>
      <c r="AFM952" s="26"/>
      <c r="AFN952" s="26"/>
      <c r="AFO952" s="26"/>
      <c r="AFP952" s="26"/>
      <c r="AFQ952" s="26"/>
      <c r="AFR952" s="26"/>
      <c r="AFS952" s="26"/>
      <c r="AFT952" s="26"/>
      <c r="AFU952" s="26"/>
      <c r="AFV952" s="26"/>
      <c r="AFW952" s="26"/>
      <c r="AFX952" s="26"/>
      <c r="AFY952" s="26"/>
      <c r="AFZ952" s="26"/>
      <c r="AGA952" s="26"/>
      <c r="AGB952" s="26"/>
      <c r="AGC952" s="26"/>
      <c r="AGD952" s="26"/>
      <c r="AGE952" s="26"/>
      <c r="AGF952" s="26"/>
      <c r="AGG952" s="26"/>
      <c r="AGH952" s="26"/>
      <c r="AGI952" s="26"/>
      <c r="AGJ952" s="26"/>
      <c r="AGK952" s="26"/>
      <c r="AGL952" s="26"/>
      <c r="AGM952" s="26"/>
      <c r="AGN952" s="26"/>
      <c r="AGO952" s="26"/>
    </row>
    <row r="953" spans="371:873" x14ac:dyDescent="0.25">
      <c r="NG953" s="26"/>
      <c r="NH953" s="26"/>
      <c r="NI953" s="26"/>
      <c r="NJ953" s="26"/>
      <c r="NK953" s="26"/>
      <c r="NL953" s="26"/>
      <c r="NM953" s="26"/>
      <c r="NN953" s="26"/>
      <c r="NO953" s="26"/>
      <c r="NP953" s="26"/>
      <c r="NQ953" s="26"/>
      <c r="NR953" s="26"/>
      <c r="NS953" s="26"/>
      <c r="NT953" s="26"/>
      <c r="NU953" s="26"/>
      <c r="NV953" s="26"/>
      <c r="NW953" s="26"/>
      <c r="NX953" s="26"/>
      <c r="NY953" s="26"/>
      <c r="NZ953" s="26"/>
      <c r="OA953" s="26"/>
      <c r="OB953" s="26"/>
      <c r="OC953" s="26"/>
      <c r="OD953" s="26"/>
      <c r="OE953" s="26"/>
      <c r="OF953" s="26"/>
      <c r="OG953" s="26"/>
      <c r="OH953" s="26"/>
      <c r="OI953" s="26"/>
      <c r="OJ953" s="26"/>
      <c r="OK953" s="26"/>
      <c r="OL953" s="26"/>
      <c r="OM953" s="26"/>
      <c r="ON953" s="26"/>
      <c r="OO953" s="26"/>
      <c r="OP953" s="26"/>
      <c r="OQ953" s="26"/>
      <c r="OR953" s="26"/>
      <c r="OS953" s="26"/>
      <c r="OT953" s="26"/>
      <c r="OU953" s="26"/>
      <c r="OV953" s="26"/>
      <c r="OW953" s="26"/>
      <c r="OX953" s="26"/>
      <c r="OY953" s="26"/>
      <c r="OZ953" s="26"/>
      <c r="PA953" s="26"/>
      <c r="PB953" s="26"/>
      <c r="PC953" s="26"/>
      <c r="PD953" s="26"/>
      <c r="PE953" s="26"/>
      <c r="PF953" s="26"/>
      <c r="PG953" s="26"/>
      <c r="PH953" s="26"/>
      <c r="PI953" s="26"/>
      <c r="PJ953" s="26"/>
      <c r="PK953" s="26"/>
      <c r="PL953" s="26"/>
      <c r="PM953" s="26"/>
      <c r="PN953" s="26"/>
      <c r="PO953" s="26"/>
      <c r="PP953" s="26"/>
      <c r="PQ953" s="26"/>
      <c r="PR953" s="26"/>
      <c r="PS953" s="26"/>
      <c r="PT953" s="26"/>
      <c r="PU953" s="26"/>
      <c r="PV953" s="26"/>
      <c r="PW953" s="26"/>
      <c r="PX953" s="26"/>
      <c r="PY953" s="26"/>
      <c r="PZ953" s="26"/>
      <c r="QA953" s="26"/>
      <c r="QB953" s="26"/>
      <c r="QC953" s="26"/>
      <c r="QD953" s="26"/>
      <c r="QE953" s="26"/>
      <c r="QF953" s="26"/>
      <c r="QG953" s="26"/>
      <c r="QH953" s="26"/>
      <c r="QI953" s="26"/>
      <c r="QJ953" s="26"/>
      <c r="QK953" s="26"/>
      <c r="QL953" s="26"/>
      <c r="QM953" s="26"/>
      <c r="QN953" s="26"/>
      <c r="QO953" s="26"/>
      <c r="QP953" s="26"/>
      <c r="QQ953" s="26"/>
      <c r="QR953" s="26"/>
      <c r="QS953" s="26"/>
      <c r="QT953" s="26"/>
      <c r="QU953" s="26"/>
      <c r="QV953" s="26"/>
      <c r="QW953" s="26"/>
      <c r="QX953" s="26"/>
      <c r="QY953" s="26"/>
      <c r="QZ953" s="26"/>
      <c r="RA953" s="26"/>
      <c r="RB953" s="26"/>
      <c r="RC953" s="26"/>
      <c r="RD953" s="26"/>
      <c r="RE953" s="26"/>
      <c r="RF953" s="26"/>
      <c r="RG953" s="26"/>
      <c r="RH953" s="26"/>
      <c r="RI953" s="26"/>
      <c r="RJ953" s="26"/>
      <c r="RK953" s="26"/>
      <c r="RL953" s="26"/>
      <c r="RM953" s="26"/>
      <c r="RN953" s="26"/>
      <c r="RO953" s="26"/>
      <c r="RP953" s="26"/>
      <c r="RQ953" s="26"/>
      <c r="RR953" s="26"/>
      <c r="RS953" s="26"/>
      <c r="RT953" s="26"/>
      <c r="RU953" s="26"/>
      <c r="RV953" s="26"/>
      <c r="RW953" s="26"/>
      <c r="RX953" s="26"/>
      <c r="RY953" s="26"/>
      <c r="RZ953" s="26"/>
      <c r="SA953" s="26"/>
      <c r="SB953" s="26"/>
      <c r="SC953" s="26"/>
      <c r="SD953" s="26"/>
      <c r="SE953" s="26"/>
      <c r="SF953" s="26"/>
      <c r="SG953" s="26"/>
      <c r="SH953" s="26"/>
      <c r="SI953" s="26"/>
      <c r="SJ953" s="26"/>
      <c r="SK953" s="26"/>
      <c r="SL953" s="26"/>
      <c r="SM953" s="26"/>
      <c r="SN953" s="26"/>
      <c r="SO953" s="26"/>
      <c r="SP953" s="26"/>
      <c r="AAV953" s="26"/>
      <c r="AAW953" s="26"/>
      <c r="AAX953" s="26"/>
      <c r="AAY953" s="26"/>
      <c r="AAZ953" s="26"/>
      <c r="ABA953" s="26"/>
      <c r="ABB953" s="26"/>
      <c r="ABC953" s="26"/>
      <c r="ABD953" s="26"/>
      <c r="ABE953" s="26"/>
      <c r="ABF953" s="26"/>
      <c r="ABG953" s="26"/>
      <c r="ABH953" s="26"/>
      <c r="ABI953" s="26"/>
      <c r="ABJ953" s="26"/>
      <c r="ABK953" s="26"/>
      <c r="ABL953" s="26"/>
      <c r="ABM953" s="26"/>
      <c r="ABN953" s="26"/>
      <c r="ABO953" s="26"/>
      <c r="ABP953" s="26"/>
      <c r="ABQ953" s="26"/>
      <c r="ABR953" s="26"/>
      <c r="ABS953" s="26"/>
      <c r="ABT953" s="26"/>
      <c r="ABU953" s="26"/>
      <c r="ABV953" s="26"/>
      <c r="ABW953" s="26"/>
      <c r="ABX953" s="26"/>
      <c r="ABY953" s="26"/>
      <c r="ABZ953" s="26"/>
      <c r="ACA953" s="26"/>
      <c r="ACB953" s="26"/>
      <c r="ACC953" s="26"/>
      <c r="ACD953" s="26"/>
      <c r="ACE953" s="26"/>
      <c r="ACF953" s="26"/>
      <c r="ACG953" s="26"/>
      <c r="ACH953" s="26"/>
      <c r="ACI953" s="26"/>
      <c r="ACJ953" s="26"/>
      <c r="ACK953" s="26"/>
      <c r="ACL953" s="26"/>
      <c r="ACM953" s="26"/>
      <c r="ACN953" s="26"/>
      <c r="ACO953" s="26"/>
      <c r="ACP953" s="26"/>
      <c r="ACQ953" s="26"/>
      <c r="ACR953" s="26"/>
      <c r="ACS953" s="26"/>
      <c r="ACT953" s="26"/>
      <c r="ACU953" s="26"/>
      <c r="ACV953" s="26"/>
      <c r="ACW953" s="26"/>
      <c r="ACX953" s="26"/>
      <c r="ACY953" s="26"/>
      <c r="ACZ953" s="26"/>
      <c r="ADA953" s="26"/>
      <c r="ADB953" s="26"/>
      <c r="ADC953" s="26"/>
      <c r="ADD953" s="26"/>
      <c r="ADE953" s="26"/>
      <c r="ADF953" s="26"/>
      <c r="ADG953" s="26"/>
      <c r="ADH953" s="26"/>
      <c r="ADI953" s="26"/>
      <c r="ADJ953" s="26"/>
      <c r="ADK953" s="26"/>
      <c r="ADL953" s="26"/>
      <c r="ADM953" s="26"/>
      <c r="ADN953" s="26"/>
      <c r="ADO953" s="26"/>
      <c r="ADP953" s="26"/>
      <c r="ADQ953" s="26"/>
      <c r="ADR953" s="26"/>
      <c r="ADS953" s="26"/>
      <c r="ADT953" s="26"/>
      <c r="ADU953" s="26"/>
      <c r="ADV953" s="26"/>
      <c r="ADW953" s="26"/>
      <c r="ADX953" s="26"/>
      <c r="ADY953" s="26"/>
      <c r="ADZ953" s="26"/>
      <c r="AEA953" s="26"/>
      <c r="AEB953" s="26"/>
      <c r="AEC953" s="26"/>
      <c r="AED953" s="26"/>
      <c r="AEE953" s="26"/>
      <c r="AEF953" s="26"/>
      <c r="AEG953" s="26"/>
      <c r="AEH953" s="26"/>
      <c r="AEI953" s="26"/>
      <c r="AEJ953" s="26"/>
      <c r="AEK953" s="26"/>
      <c r="AEL953" s="26"/>
      <c r="AEM953" s="26"/>
      <c r="AEN953" s="26"/>
      <c r="AEO953" s="26"/>
      <c r="AEP953" s="26"/>
      <c r="AEQ953" s="26"/>
      <c r="AER953" s="26"/>
      <c r="AES953" s="26"/>
      <c r="AET953" s="26"/>
      <c r="AEU953" s="26"/>
      <c r="AEV953" s="26"/>
      <c r="AEW953" s="26"/>
      <c r="AEX953" s="26"/>
      <c r="AEY953" s="26"/>
      <c r="AEZ953" s="26"/>
      <c r="AFA953" s="26"/>
      <c r="AFB953" s="26"/>
      <c r="AFC953" s="26"/>
      <c r="AFD953" s="26"/>
      <c r="AFE953" s="26"/>
      <c r="AFF953" s="26"/>
      <c r="AFG953" s="26"/>
      <c r="AFH953" s="26"/>
      <c r="AFI953" s="26"/>
      <c r="AFJ953" s="26"/>
      <c r="AFK953" s="26"/>
      <c r="AFL953" s="26"/>
      <c r="AFM953" s="26"/>
      <c r="AFN953" s="26"/>
      <c r="AFO953" s="26"/>
      <c r="AFP953" s="26"/>
      <c r="AFQ953" s="26"/>
      <c r="AFR953" s="26"/>
      <c r="AFS953" s="26"/>
      <c r="AFT953" s="26"/>
      <c r="AFU953" s="26"/>
      <c r="AFV953" s="26"/>
      <c r="AFW953" s="26"/>
      <c r="AFX953" s="26"/>
      <c r="AFY953" s="26"/>
      <c r="AFZ953" s="26"/>
      <c r="AGA953" s="26"/>
      <c r="AGB953" s="26"/>
      <c r="AGC953" s="26"/>
      <c r="AGD953" s="26"/>
      <c r="AGE953" s="26"/>
      <c r="AGF953" s="26"/>
      <c r="AGG953" s="26"/>
      <c r="AGH953" s="26"/>
      <c r="AGI953" s="26"/>
      <c r="AGJ953" s="26"/>
      <c r="AGK953" s="26"/>
      <c r="AGL953" s="26"/>
      <c r="AGM953" s="26"/>
      <c r="AGN953" s="26"/>
      <c r="AGO953" s="26"/>
    </row>
    <row r="954" spans="371:873" x14ac:dyDescent="0.25">
      <c r="NG954" s="26"/>
      <c r="NH954" s="26"/>
      <c r="NI954" s="26"/>
      <c r="NJ954" s="26"/>
      <c r="NK954" s="26"/>
      <c r="NL954" s="26"/>
      <c r="NM954" s="26"/>
      <c r="NN954" s="26"/>
      <c r="NO954" s="26"/>
      <c r="NP954" s="26"/>
      <c r="NQ954" s="26"/>
      <c r="NR954" s="26"/>
      <c r="NS954" s="26"/>
      <c r="NT954" s="26"/>
      <c r="NU954" s="26"/>
      <c r="NV954" s="26"/>
      <c r="NW954" s="26"/>
      <c r="NX954" s="26"/>
      <c r="NY954" s="26"/>
      <c r="NZ954" s="26"/>
      <c r="OA954" s="26"/>
      <c r="OB954" s="26"/>
      <c r="OC954" s="26"/>
      <c r="OD954" s="26"/>
      <c r="OE954" s="26"/>
      <c r="OF954" s="26"/>
      <c r="OG954" s="26"/>
      <c r="OH954" s="26"/>
      <c r="OI954" s="26"/>
      <c r="OJ954" s="26"/>
      <c r="OK954" s="26"/>
      <c r="OL954" s="26"/>
      <c r="OM954" s="26"/>
      <c r="ON954" s="26"/>
      <c r="OO954" s="26"/>
      <c r="OP954" s="26"/>
      <c r="OQ954" s="26"/>
      <c r="OR954" s="26"/>
      <c r="OS954" s="26"/>
      <c r="OT954" s="26"/>
      <c r="OU954" s="26"/>
      <c r="OV954" s="26"/>
      <c r="OW954" s="26"/>
      <c r="OX954" s="26"/>
      <c r="OY954" s="26"/>
      <c r="OZ954" s="26"/>
      <c r="PA954" s="26"/>
      <c r="PB954" s="26"/>
      <c r="PC954" s="26"/>
      <c r="PD954" s="26"/>
      <c r="PE954" s="26"/>
      <c r="PF954" s="26"/>
      <c r="PG954" s="26"/>
      <c r="PH954" s="26"/>
      <c r="PI954" s="26"/>
      <c r="PJ954" s="26"/>
      <c r="PK954" s="26"/>
      <c r="PL954" s="26"/>
      <c r="PM954" s="26"/>
      <c r="PN954" s="26"/>
      <c r="PO954" s="26"/>
      <c r="PP954" s="26"/>
      <c r="PQ954" s="26"/>
      <c r="PR954" s="26"/>
      <c r="PS954" s="26"/>
      <c r="PT954" s="26"/>
      <c r="PU954" s="26"/>
      <c r="PV954" s="26"/>
      <c r="PW954" s="26"/>
      <c r="PX954" s="26"/>
      <c r="PY954" s="26"/>
      <c r="PZ954" s="26"/>
      <c r="QA954" s="26"/>
      <c r="QB954" s="26"/>
      <c r="QC954" s="26"/>
      <c r="QD954" s="26"/>
      <c r="QE954" s="26"/>
      <c r="QF954" s="26"/>
      <c r="QG954" s="26"/>
      <c r="QH954" s="26"/>
      <c r="QI954" s="26"/>
      <c r="QJ954" s="26"/>
      <c r="QK954" s="26"/>
      <c r="QL954" s="26"/>
      <c r="QM954" s="26"/>
      <c r="QN954" s="26"/>
      <c r="QO954" s="26"/>
      <c r="QP954" s="26"/>
      <c r="QQ954" s="26"/>
      <c r="QR954" s="26"/>
      <c r="QS954" s="26"/>
      <c r="QT954" s="26"/>
      <c r="QU954" s="26"/>
      <c r="QV954" s="26"/>
      <c r="QW954" s="26"/>
      <c r="QX954" s="26"/>
      <c r="QY954" s="26"/>
      <c r="QZ954" s="26"/>
      <c r="RA954" s="26"/>
      <c r="RB954" s="26"/>
      <c r="RC954" s="26"/>
      <c r="RD954" s="26"/>
      <c r="RE954" s="26"/>
      <c r="RF954" s="26"/>
      <c r="RG954" s="26"/>
      <c r="RH954" s="26"/>
      <c r="RI954" s="26"/>
      <c r="RJ954" s="26"/>
      <c r="RK954" s="26"/>
      <c r="RL954" s="26"/>
      <c r="RM954" s="26"/>
      <c r="RN954" s="26"/>
      <c r="RO954" s="26"/>
      <c r="RP954" s="26"/>
      <c r="RQ954" s="26"/>
      <c r="RR954" s="26"/>
      <c r="RS954" s="26"/>
      <c r="RT954" s="26"/>
      <c r="RU954" s="26"/>
      <c r="RV954" s="26"/>
      <c r="RW954" s="26"/>
      <c r="RX954" s="26"/>
      <c r="RY954" s="26"/>
      <c r="RZ954" s="26"/>
      <c r="SA954" s="26"/>
      <c r="SB954" s="26"/>
      <c r="SC954" s="26"/>
      <c r="SD954" s="26"/>
      <c r="SE954" s="26"/>
      <c r="SF954" s="26"/>
      <c r="SG954" s="26"/>
      <c r="SH954" s="26"/>
      <c r="SI954" s="26"/>
      <c r="SJ954" s="26"/>
      <c r="SK954" s="26"/>
      <c r="SL954" s="26"/>
      <c r="SM954" s="26"/>
      <c r="SN954" s="26"/>
      <c r="SO954" s="26"/>
      <c r="SP954" s="26"/>
      <c r="AAV954" s="26"/>
      <c r="AAW954" s="26"/>
      <c r="AAX954" s="26"/>
      <c r="AAY954" s="26"/>
      <c r="AAZ954" s="26"/>
      <c r="ABA954" s="26"/>
      <c r="ABB954" s="26"/>
      <c r="ABC954" s="26"/>
      <c r="ABD954" s="26"/>
      <c r="ABE954" s="26"/>
      <c r="ABF954" s="26"/>
      <c r="ABG954" s="26"/>
      <c r="ABH954" s="26"/>
      <c r="ABI954" s="26"/>
      <c r="ABJ954" s="26"/>
      <c r="ABK954" s="26"/>
      <c r="ABL954" s="26"/>
      <c r="ABM954" s="26"/>
      <c r="ABN954" s="26"/>
      <c r="ABO954" s="26"/>
      <c r="ABP954" s="26"/>
      <c r="ABQ954" s="26"/>
      <c r="ABR954" s="26"/>
      <c r="ABS954" s="26"/>
      <c r="ABT954" s="26"/>
      <c r="ABU954" s="26"/>
      <c r="ABV954" s="26"/>
      <c r="ABW954" s="26"/>
      <c r="ABX954" s="26"/>
      <c r="ABY954" s="26"/>
      <c r="ABZ954" s="26"/>
      <c r="ACA954" s="26"/>
      <c r="ACB954" s="26"/>
      <c r="ACC954" s="26"/>
      <c r="ACD954" s="26"/>
      <c r="ACE954" s="26"/>
      <c r="ACF954" s="26"/>
      <c r="ACG954" s="26"/>
      <c r="ACH954" s="26"/>
      <c r="ACI954" s="26"/>
      <c r="ACJ954" s="26"/>
      <c r="ACK954" s="26"/>
      <c r="ACL954" s="26"/>
      <c r="ACM954" s="26"/>
      <c r="ACN954" s="26"/>
      <c r="ACO954" s="26"/>
      <c r="ACP954" s="26"/>
      <c r="ACQ954" s="26"/>
      <c r="ACR954" s="26"/>
      <c r="ACS954" s="26"/>
      <c r="ACT954" s="26"/>
      <c r="ACU954" s="26"/>
      <c r="ACV954" s="26"/>
      <c r="ACW954" s="26"/>
      <c r="ACX954" s="26"/>
      <c r="ACY954" s="26"/>
      <c r="ACZ954" s="26"/>
      <c r="ADA954" s="26"/>
      <c r="ADB954" s="26"/>
      <c r="ADC954" s="26"/>
      <c r="ADD954" s="26"/>
      <c r="ADE954" s="26"/>
      <c r="ADF954" s="26"/>
      <c r="ADG954" s="26"/>
      <c r="ADH954" s="26"/>
      <c r="ADI954" s="26"/>
      <c r="ADJ954" s="26"/>
      <c r="ADK954" s="26"/>
      <c r="ADL954" s="26"/>
      <c r="ADM954" s="26"/>
      <c r="ADN954" s="26"/>
      <c r="ADO954" s="26"/>
      <c r="ADP954" s="26"/>
      <c r="ADQ954" s="26"/>
      <c r="ADR954" s="26"/>
      <c r="ADS954" s="26"/>
      <c r="ADT954" s="26"/>
      <c r="ADU954" s="26"/>
      <c r="ADV954" s="26"/>
      <c r="ADW954" s="26"/>
      <c r="ADX954" s="26"/>
      <c r="ADY954" s="26"/>
      <c r="ADZ954" s="26"/>
      <c r="AEA954" s="26"/>
      <c r="AEB954" s="26"/>
      <c r="AEC954" s="26"/>
      <c r="AED954" s="26"/>
      <c r="AEE954" s="26"/>
      <c r="AEF954" s="26"/>
      <c r="AEG954" s="26"/>
      <c r="AEH954" s="26"/>
      <c r="AEI954" s="26"/>
      <c r="AEJ954" s="26"/>
      <c r="AEK954" s="26"/>
      <c r="AEL954" s="26"/>
      <c r="AEM954" s="26"/>
      <c r="AEN954" s="26"/>
      <c r="AEO954" s="26"/>
      <c r="AEP954" s="26"/>
      <c r="AEQ954" s="26"/>
      <c r="AER954" s="26"/>
      <c r="AES954" s="26"/>
      <c r="AET954" s="26"/>
      <c r="AEU954" s="26"/>
      <c r="AEV954" s="26"/>
      <c r="AEW954" s="26"/>
      <c r="AEX954" s="26"/>
      <c r="AEY954" s="26"/>
      <c r="AEZ954" s="26"/>
      <c r="AFA954" s="26"/>
      <c r="AFB954" s="26"/>
      <c r="AFC954" s="26"/>
      <c r="AFD954" s="26"/>
      <c r="AFE954" s="26"/>
      <c r="AFF954" s="26"/>
      <c r="AFG954" s="26"/>
      <c r="AFH954" s="26"/>
      <c r="AFI954" s="26"/>
      <c r="AFJ954" s="26"/>
      <c r="AFK954" s="26"/>
      <c r="AFL954" s="26"/>
      <c r="AFM954" s="26"/>
      <c r="AFN954" s="26"/>
      <c r="AFO954" s="26"/>
      <c r="AFP954" s="26"/>
      <c r="AFQ954" s="26"/>
      <c r="AFR954" s="26"/>
      <c r="AFS954" s="26"/>
      <c r="AFT954" s="26"/>
      <c r="AFU954" s="26"/>
      <c r="AFV954" s="26"/>
      <c r="AFW954" s="26"/>
      <c r="AFX954" s="26"/>
      <c r="AFY954" s="26"/>
      <c r="AFZ954" s="26"/>
      <c r="AGA954" s="26"/>
      <c r="AGB954" s="26"/>
      <c r="AGC954" s="26"/>
      <c r="AGD954" s="26"/>
      <c r="AGE954" s="26"/>
      <c r="AGF954" s="26"/>
      <c r="AGG954" s="26"/>
      <c r="AGH954" s="26"/>
      <c r="AGI954" s="26"/>
      <c r="AGJ954" s="26"/>
      <c r="AGK954" s="26"/>
      <c r="AGL954" s="26"/>
      <c r="AGM954" s="26"/>
      <c r="AGN954" s="26"/>
      <c r="AGO954" s="26"/>
    </row>
    <row r="955" spans="371:873" x14ac:dyDescent="0.25">
      <c r="NG955" s="26"/>
      <c r="NH955" s="26"/>
      <c r="NI955" s="26"/>
      <c r="NJ955" s="26"/>
      <c r="NK955" s="26"/>
      <c r="NL955" s="26"/>
      <c r="NM955" s="26"/>
      <c r="NN955" s="26"/>
      <c r="NO955" s="26"/>
      <c r="NP955" s="26"/>
      <c r="NQ955" s="26"/>
      <c r="NR955" s="26"/>
      <c r="NS955" s="26"/>
      <c r="NT955" s="26"/>
      <c r="NU955" s="26"/>
      <c r="NV955" s="26"/>
      <c r="NW955" s="26"/>
      <c r="NX955" s="26"/>
      <c r="NY955" s="26"/>
      <c r="NZ955" s="26"/>
      <c r="OA955" s="26"/>
      <c r="OB955" s="26"/>
      <c r="OC955" s="26"/>
      <c r="OD955" s="26"/>
      <c r="OE955" s="26"/>
      <c r="OF955" s="26"/>
      <c r="OG955" s="26"/>
      <c r="OH955" s="26"/>
      <c r="OI955" s="26"/>
      <c r="OJ955" s="26"/>
      <c r="OK955" s="26"/>
      <c r="OL955" s="26"/>
      <c r="OM955" s="26"/>
      <c r="ON955" s="26"/>
      <c r="OO955" s="26"/>
      <c r="OP955" s="26"/>
      <c r="OQ955" s="26"/>
      <c r="OR955" s="26"/>
      <c r="OS955" s="26"/>
      <c r="OT955" s="26"/>
      <c r="OU955" s="26"/>
      <c r="OV955" s="26"/>
      <c r="OW955" s="26"/>
      <c r="OX955" s="26"/>
      <c r="OY955" s="26"/>
      <c r="OZ955" s="26"/>
      <c r="PA955" s="26"/>
      <c r="PB955" s="26"/>
      <c r="PC955" s="26"/>
      <c r="PD955" s="26"/>
      <c r="PE955" s="26"/>
      <c r="PF955" s="26"/>
      <c r="PG955" s="26"/>
      <c r="PH955" s="26"/>
      <c r="PI955" s="26"/>
      <c r="PJ955" s="26"/>
      <c r="PK955" s="26"/>
      <c r="PL955" s="26"/>
      <c r="PM955" s="26"/>
      <c r="PN955" s="26"/>
      <c r="PO955" s="26"/>
      <c r="PP955" s="26"/>
      <c r="PQ955" s="26"/>
      <c r="PR955" s="26"/>
      <c r="PS955" s="26"/>
      <c r="PT955" s="26"/>
      <c r="PU955" s="26"/>
      <c r="PV955" s="26"/>
      <c r="PW955" s="26"/>
      <c r="PX955" s="26"/>
      <c r="PY955" s="26"/>
      <c r="PZ955" s="26"/>
      <c r="QA955" s="26"/>
      <c r="QB955" s="26"/>
      <c r="QC955" s="26"/>
      <c r="QD955" s="26"/>
      <c r="QE955" s="26"/>
      <c r="QF955" s="26"/>
      <c r="QG955" s="26"/>
      <c r="QH955" s="26"/>
      <c r="QI955" s="26"/>
      <c r="QJ955" s="26"/>
      <c r="QK955" s="26"/>
      <c r="QL955" s="26"/>
      <c r="QM955" s="26"/>
      <c r="QN955" s="26"/>
      <c r="QO955" s="26"/>
      <c r="QP955" s="26"/>
      <c r="QQ955" s="26"/>
      <c r="QR955" s="26"/>
      <c r="QS955" s="26"/>
      <c r="QT955" s="26"/>
      <c r="QU955" s="26"/>
      <c r="QV955" s="26"/>
      <c r="QW955" s="26"/>
      <c r="QX955" s="26"/>
      <c r="QY955" s="26"/>
      <c r="QZ955" s="26"/>
      <c r="RA955" s="26"/>
      <c r="RB955" s="26"/>
      <c r="RC955" s="26"/>
      <c r="RD955" s="26"/>
      <c r="RE955" s="26"/>
      <c r="RF955" s="26"/>
      <c r="RG955" s="26"/>
      <c r="RH955" s="26"/>
      <c r="RI955" s="26"/>
      <c r="RJ955" s="26"/>
      <c r="RK955" s="26"/>
      <c r="RL955" s="26"/>
      <c r="RM955" s="26"/>
      <c r="RN955" s="26"/>
      <c r="RO955" s="26"/>
      <c r="RP955" s="26"/>
      <c r="RQ955" s="26"/>
      <c r="RR955" s="26"/>
      <c r="RS955" s="26"/>
      <c r="RT955" s="26"/>
      <c r="RU955" s="26"/>
      <c r="RV955" s="26"/>
      <c r="RW955" s="26"/>
      <c r="RX955" s="26"/>
      <c r="RY955" s="26"/>
      <c r="RZ955" s="26"/>
      <c r="SA955" s="26"/>
      <c r="SB955" s="26"/>
      <c r="SC955" s="26"/>
      <c r="SD955" s="26"/>
      <c r="SE955" s="26"/>
      <c r="SF955" s="26"/>
      <c r="SG955" s="26"/>
      <c r="SH955" s="26"/>
      <c r="SI955" s="26"/>
      <c r="SJ955" s="26"/>
      <c r="SK955" s="26"/>
      <c r="SL955" s="26"/>
      <c r="SM955" s="26"/>
      <c r="SN955" s="26"/>
      <c r="SO955" s="26"/>
      <c r="SP955" s="26"/>
      <c r="AAV955" s="26"/>
      <c r="AAW955" s="26"/>
      <c r="AAX955" s="26"/>
      <c r="AAY955" s="26"/>
      <c r="AAZ955" s="26"/>
      <c r="ABA955" s="26"/>
      <c r="ABB955" s="26"/>
      <c r="ABC955" s="26"/>
      <c r="ABD955" s="26"/>
      <c r="ABE955" s="26"/>
      <c r="ABF955" s="26"/>
      <c r="ABG955" s="26"/>
      <c r="ABH955" s="26"/>
      <c r="ABI955" s="26"/>
      <c r="ABJ955" s="26"/>
      <c r="ABK955" s="26"/>
      <c r="ABL955" s="26"/>
      <c r="ABM955" s="26"/>
      <c r="ABN955" s="26"/>
      <c r="ABO955" s="26"/>
      <c r="ABP955" s="26"/>
      <c r="ABQ955" s="26"/>
      <c r="ABR955" s="26"/>
      <c r="ABS955" s="26"/>
      <c r="ABT955" s="26"/>
      <c r="ABU955" s="26"/>
      <c r="ABV955" s="26"/>
      <c r="ABW955" s="26"/>
      <c r="ABX955" s="26"/>
      <c r="ABY955" s="26"/>
      <c r="ABZ955" s="26"/>
      <c r="ACA955" s="26"/>
      <c r="ACB955" s="26"/>
      <c r="ACC955" s="26"/>
      <c r="ACD955" s="26"/>
      <c r="ACE955" s="26"/>
      <c r="ACF955" s="26"/>
      <c r="ACG955" s="26"/>
      <c r="ACH955" s="26"/>
      <c r="ACI955" s="26"/>
      <c r="ACJ955" s="26"/>
      <c r="ACK955" s="26"/>
      <c r="ACL955" s="26"/>
      <c r="ACM955" s="26"/>
      <c r="ACN955" s="26"/>
      <c r="ACO955" s="26"/>
      <c r="ACP955" s="26"/>
      <c r="ACQ955" s="26"/>
      <c r="ACR955" s="26"/>
      <c r="ACS955" s="26"/>
      <c r="ACT955" s="26"/>
      <c r="ACU955" s="26"/>
      <c r="ACV955" s="26"/>
      <c r="ACW955" s="26"/>
      <c r="ACX955" s="26"/>
      <c r="ACY955" s="26"/>
      <c r="ACZ955" s="26"/>
      <c r="ADA955" s="26"/>
      <c r="ADB955" s="26"/>
      <c r="ADC955" s="26"/>
      <c r="ADD955" s="26"/>
      <c r="ADE955" s="26"/>
      <c r="ADF955" s="26"/>
      <c r="ADG955" s="26"/>
      <c r="ADH955" s="26"/>
      <c r="ADI955" s="26"/>
      <c r="ADJ955" s="26"/>
      <c r="ADK955" s="26"/>
      <c r="ADL955" s="26"/>
      <c r="ADM955" s="26"/>
      <c r="ADN955" s="26"/>
      <c r="ADO955" s="26"/>
      <c r="ADP955" s="26"/>
      <c r="ADQ955" s="26"/>
      <c r="ADR955" s="26"/>
      <c r="ADS955" s="26"/>
      <c r="ADT955" s="26"/>
      <c r="ADU955" s="26"/>
      <c r="ADV955" s="26"/>
      <c r="ADW955" s="26"/>
      <c r="ADX955" s="26"/>
      <c r="ADY955" s="26"/>
      <c r="ADZ955" s="26"/>
      <c r="AEA955" s="26"/>
      <c r="AEB955" s="26"/>
      <c r="AEC955" s="26"/>
      <c r="AED955" s="26"/>
      <c r="AEE955" s="26"/>
      <c r="AEF955" s="26"/>
      <c r="AEG955" s="26"/>
      <c r="AEH955" s="26"/>
      <c r="AEI955" s="26"/>
      <c r="AEJ955" s="26"/>
      <c r="AEK955" s="26"/>
      <c r="AEL955" s="26"/>
      <c r="AEM955" s="26"/>
      <c r="AEN955" s="26"/>
      <c r="AEO955" s="26"/>
      <c r="AEP955" s="26"/>
      <c r="AEQ955" s="26"/>
      <c r="AER955" s="26"/>
      <c r="AES955" s="26"/>
      <c r="AET955" s="26"/>
      <c r="AEU955" s="26"/>
      <c r="AEV955" s="26"/>
      <c r="AEW955" s="26"/>
      <c r="AEX955" s="26"/>
      <c r="AEY955" s="26"/>
      <c r="AEZ955" s="26"/>
      <c r="AFA955" s="26"/>
      <c r="AFB955" s="26"/>
      <c r="AFC955" s="26"/>
      <c r="AFD955" s="26"/>
      <c r="AFE955" s="26"/>
      <c r="AFF955" s="26"/>
      <c r="AFG955" s="26"/>
      <c r="AFH955" s="26"/>
      <c r="AFI955" s="26"/>
      <c r="AFJ955" s="26"/>
      <c r="AFK955" s="26"/>
      <c r="AFL955" s="26"/>
      <c r="AFM955" s="26"/>
      <c r="AFN955" s="26"/>
      <c r="AFO955" s="26"/>
      <c r="AFP955" s="26"/>
      <c r="AFQ955" s="26"/>
      <c r="AFR955" s="26"/>
      <c r="AFS955" s="26"/>
      <c r="AFT955" s="26"/>
      <c r="AFU955" s="26"/>
      <c r="AFV955" s="26"/>
      <c r="AFW955" s="26"/>
      <c r="AFX955" s="26"/>
      <c r="AFY955" s="26"/>
      <c r="AFZ955" s="26"/>
      <c r="AGA955" s="26"/>
      <c r="AGB955" s="26"/>
      <c r="AGC955" s="26"/>
      <c r="AGD955" s="26"/>
      <c r="AGE955" s="26"/>
      <c r="AGF955" s="26"/>
      <c r="AGG955" s="26"/>
      <c r="AGH955" s="26"/>
      <c r="AGI955" s="26"/>
      <c r="AGJ955" s="26"/>
      <c r="AGK955" s="26"/>
      <c r="AGL955" s="26"/>
      <c r="AGM955" s="26"/>
      <c r="AGN955" s="26"/>
      <c r="AGO955" s="26"/>
    </row>
    <row r="956" spans="371:873" x14ac:dyDescent="0.25">
      <c r="NG956" s="26"/>
      <c r="NH956" s="26"/>
      <c r="NI956" s="26"/>
      <c r="NJ956" s="26"/>
      <c r="NK956" s="26"/>
      <c r="NL956" s="26"/>
      <c r="NM956" s="26"/>
      <c r="NN956" s="26"/>
      <c r="NO956" s="26"/>
      <c r="NP956" s="26"/>
      <c r="NQ956" s="26"/>
      <c r="NR956" s="26"/>
      <c r="NS956" s="26"/>
      <c r="NT956" s="26"/>
      <c r="NU956" s="26"/>
      <c r="NV956" s="26"/>
      <c r="NW956" s="26"/>
      <c r="NX956" s="26"/>
      <c r="NY956" s="26"/>
      <c r="NZ956" s="26"/>
      <c r="OA956" s="26"/>
      <c r="OB956" s="26"/>
      <c r="OC956" s="26"/>
      <c r="OD956" s="26"/>
      <c r="OE956" s="26"/>
      <c r="OF956" s="26"/>
      <c r="OG956" s="26"/>
      <c r="OH956" s="26"/>
      <c r="OI956" s="26"/>
      <c r="OJ956" s="26"/>
      <c r="OK956" s="26"/>
      <c r="OL956" s="26"/>
      <c r="OM956" s="26"/>
      <c r="ON956" s="26"/>
      <c r="OO956" s="26"/>
      <c r="OP956" s="26"/>
      <c r="OQ956" s="26"/>
      <c r="OR956" s="26"/>
      <c r="OS956" s="26"/>
      <c r="OT956" s="26"/>
      <c r="OU956" s="26"/>
      <c r="OV956" s="26"/>
      <c r="OW956" s="26"/>
      <c r="OX956" s="26"/>
      <c r="OY956" s="26"/>
      <c r="OZ956" s="26"/>
      <c r="PA956" s="26"/>
      <c r="PB956" s="26"/>
      <c r="PC956" s="26"/>
      <c r="PD956" s="26"/>
      <c r="PE956" s="26"/>
      <c r="PF956" s="26"/>
      <c r="PG956" s="26"/>
      <c r="PH956" s="26"/>
      <c r="PI956" s="26"/>
      <c r="PJ956" s="26"/>
      <c r="PK956" s="26"/>
      <c r="PL956" s="26"/>
      <c r="PM956" s="26"/>
      <c r="PN956" s="26"/>
      <c r="PO956" s="26"/>
      <c r="PP956" s="26"/>
      <c r="PQ956" s="26"/>
      <c r="PR956" s="26"/>
      <c r="PS956" s="26"/>
      <c r="PT956" s="26"/>
      <c r="PU956" s="26"/>
      <c r="PV956" s="26"/>
      <c r="PW956" s="26"/>
      <c r="PX956" s="26"/>
      <c r="PY956" s="26"/>
      <c r="PZ956" s="26"/>
      <c r="QA956" s="26"/>
      <c r="QB956" s="26"/>
      <c r="QC956" s="26"/>
      <c r="QD956" s="26"/>
      <c r="QE956" s="26"/>
      <c r="QF956" s="26"/>
      <c r="QG956" s="26"/>
      <c r="QH956" s="26"/>
      <c r="QI956" s="26"/>
      <c r="QJ956" s="26"/>
      <c r="QK956" s="26"/>
      <c r="QL956" s="26"/>
      <c r="QM956" s="26"/>
      <c r="QN956" s="26"/>
      <c r="QO956" s="26"/>
      <c r="QP956" s="26"/>
      <c r="QQ956" s="26"/>
      <c r="QR956" s="26"/>
      <c r="QS956" s="26"/>
      <c r="QT956" s="26"/>
      <c r="QU956" s="26"/>
      <c r="QV956" s="26"/>
      <c r="QW956" s="26"/>
      <c r="QX956" s="26"/>
      <c r="QY956" s="26"/>
      <c r="QZ956" s="26"/>
      <c r="RA956" s="26"/>
      <c r="RB956" s="26"/>
      <c r="RC956" s="26"/>
      <c r="RD956" s="26"/>
      <c r="RE956" s="26"/>
      <c r="RF956" s="26"/>
      <c r="RG956" s="26"/>
      <c r="RH956" s="26"/>
      <c r="RI956" s="26"/>
      <c r="RJ956" s="26"/>
      <c r="RK956" s="26"/>
      <c r="RL956" s="26"/>
      <c r="RM956" s="26"/>
      <c r="RN956" s="26"/>
      <c r="RO956" s="26"/>
      <c r="RP956" s="26"/>
      <c r="RQ956" s="26"/>
      <c r="RR956" s="26"/>
      <c r="RS956" s="26"/>
      <c r="RT956" s="26"/>
      <c r="RU956" s="26"/>
      <c r="RV956" s="26"/>
      <c r="RW956" s="26"/>
      <c r="RX956" s="26"/>
      <c r="RY956" s="26"/>
      <c r="RZ956" s="26"/>
      <c r="SA956" s="26"/>
      <c r="SB956" s="26"/>
      <c r="SC956" s="26"/>
      <c r="SD956" s="26"/>
      <c r="SE956" s="26"/>
      <c r="SF956" s="26"/>
      <c r="SG956" s="26"/>
      <c r="SH956" s="26"/>
      <c r="SI956" s="26"/>
      <c r="SJ956" s="26"/>
      <c r="SK956" s="26"/>
      <c r="SL956" s="26"/>
      <c r="SM956" s="26"/>
      <c r="SN956" s="26"/>
      <c r="SO956" s="26"/>
      <c r="SP956" s="26"/>
      <c r="AAV956" s="26"/>
      <c r="AAW956" s="26"/>
      <c r="AAX956" s="26"/>
      <c r="AAY956" s="26"/>
      <c r="AAZ956" s="26"/>
      <c r="ABA956" s="26"/>
      <c r="ABB956" s="26"/>
      <c r="ABC956" s="26"/>
      <c r="ABD956" s="26"/>
      <c r="ABE956" s="26"/>
      <c r="ABF956" s="26"/>
      <c r="ABG956" s="26"/>
      <c r="ABH956" s="26"/>
      <c r="ABI956" s="26"/>
      <c r="ABJ956" s="26"/>
      <c r="ABK956" s="26"/>
      <c r="ABL956" s="26"/>
      <c r="ABM956" s="26"/>
      <c r="ABN956" s="26"/>
      <c r="ABO956" s="26"/>
      <c r="ABP956" s="26"/>
      <c r="ABQ956" s="26"/>
      <c r="ABR956" s="26"/>
      <c r="ABS956" s="26"/>
      <c r="ABT956" s="26"/>
      <c r="ABU956" s="26"/>
      <c r="ABV956" s="26"/>
      <c r="ABW956" s="26"/>
      <c r="ABX956" s="26"/>
      <c r="ABY956" s="26"/>
      <c r="ABZ956" s="26"/>
      <c r="ACA956" s="26"/>
      <c r="ACB956" s="26"/>
      <c r="ACC956" s="26"/>
      <c r="ACD956" s="26"/>
      <c r="ACE956" s="26"/>
      <c r="ACF956" s="26"/>
      <c r="ACG956" s="26"/>
      <c r="ACH956" s="26"/>
      <c r="ACI956" s="26"/>
      <c r="ACJ956" s="26"/>
      <c r="ACK956" s="26"/>
      <c r="ACL956" s="26"/>
      <c r="ACM956" s="26"/>
      <c r="ACN956" s="26"/>
      <c r="ACO956" s="26"/>
      <c r="ACP956" s="26"/>
      <c r="ACQ956" s="26"/>
      <c r="ACR956" s="26"/>
      <c r="ACS956" s="26"/>
      <c r="ACT956" s="26"/>
      <c r="ACU956" s="26"/>
      <c r="ACV956" s="26"/>
      <c r="ACW956" s="26"/>
      <c r="ACX956" s="26"/>
      <c r="ACY956" s="26"/>
      <c r="ACZ956" s="26"/>
      <c r="ADA956" s="26"/>
      <c r="ADB956" s="26"/>
      <c r="ADC956" s="26"/>
      <c r="ADD956" s="26"/>
      <c r="ADE956" s="26"/>
      <c r="ADF956" s="26"/>
      <c r="ADG956" s="26"/>
      <c r="ADH956" s="26"/>
      <c r="ADI956" s="26"/>
      <c r="ADJ956" s="26"/>
      <c r="ADK956" s="26"/>
      <c r="ADL956" s="26"/>
      <c r="ADM956" s="26"/>
      <c r="ADN956" s="26"/>
      <c r="ADO956" s="26"/>
      <c r="ADP956" s="26"/>
      <c r="ADQ956" s="26"/>
      <c r="ADR956" s="26"/>
      <c r="ADS956" s="26"/>
      <c r="ADT956" s="26"/>
      <c r="ADU956" s="26"/>
      <c r="ADV956" s="26"/>
      <c r="ADW956" s="26"/>
      <c r="ADX956" s="26"/>
      <c r="ADY956" s="26"/>
      <c r="ADZ956" s="26"/>
      <c r="AEA956" s="26"/>
      <c r="AEB956" s="26"/>
      <c r="AEC956" s="26"/>
      <c r="AED956" s="26"/>
      <c r="AEE956" s="26"/>
      <c r="AEF956" s="26"/>
      <c r="AEG956" s="26"/>
      <c r="AEH956" s="26"/>
      <c r="AEI956" s="26"/>
      <c r="AEJ956" s="26"/>
      <c r="AEK956" s="26"/>
      <c r="AEL956" s="26"/>
      <c r="AEM956" s="26"/>
      <c r="AEN956" s="26"/>
      <c r="AEO956" s="26"/>
      <c r="AEP956" s="26"/>
      <c r="AEQ956" s="26"/>
      <c r="AER956" s="26"/>
      <c r="AES956" s="26"/>
      <c r="AET956" s="26"/>
      <c r="AEU956" s="26"/>
      <c r="AEV956" s="26"/>
      <c r="AEW956" s="26"/>
      <c r="AEX956" s="26"/>
      <c r="AEY956" s="26"/>
      <c r="AEZ956" s="26"/>
      <c r="AFA956" s="26"/>
      <c r="AFB956" s="26"/>
      <c r="AFC956" s="26"/>
      <c r="AFD956" s="26"/>
      <c r="AFE956" s="26"/>
      <c r="AFF956" s="26"/>
      <c r="AFG956" s="26"/>
      <c r="AFH956" s="26"/>
      <c r="AFI956" s="26"/>
      <c r="AFJ956" s="26"/>
      <c r="AFK956" s="26"/>
      <c r="AFL956" s="26"/>
      <c r="AFM956" s="26"/>
      <c r="AFN956" s="26"/>
      <c r="AFO956" s="26"/>
      <c r="AFP956" s="26"/>
      <c r="AFQ956" s="26"/>
      <c r="AFR956" s="26"/>
      <c r="AFS956" s="26"/>
      <c r="AFT956" s="26"/>
      <c r="AFU956" s="26"/>
      <c r="AFV956" s="26"/>
      <c r="AFW956" s="26"/>
      <c r="AFX956" s="26"/>
      <c r="AFY956" s="26"/>
      <c r="AFZ956" s="26"/>
      <c r="AGA956" s="26"/>
      <c r="AGB956" s="26"/>
      <c r="AGC956" s="26"/>
      <c r="AGD956" s="26"/>
      <c r="AGE956" s="26"/>
      <c r="AGF956" s="26"/>
      <c r="AGG956" s="26"/>
      <c r="AGH956" s="26"/>
      <c r="AGI956" s="26"/>
      <c r="AGJ956" s="26"/>
      <c r="AGK956" s="26"/>
      <c r="AGL956" s="26"/>
      <c r="AGM956" s="26"/>
      <c r="AGN956" s="26"/>
      <c r="AGO956" s="26"/>
    </row>
    <row r="957" spans="371:873" x14ac:dyDescent="0.25">
      <c r="NG957" s="26"/>
      <c r="NH957" s="26"/>
      <c r="NI957" s="26"/>
      <c r="NJ957" s="26"/>
      <c r="NK957" s="26"/>
      <c r="NL957" s="26"/>
      <c r="NM957" s="26"/>
      <c r="NN957" s="26"/>
      <c r="NO957" s="26"/>
      <c r="NP957" s="26"/>
      <c r="NQ957" s="26"/>
      <c r="NR957" s="26"/>
      <c r="NS957" s="26"/>
      <c r="NT957" s="26"/>
      <c r="NU957" s="26"/>
      <c r="NV957" s="26"/>
      <c r="NW957" s="26"/>
      <c r="NX957" s="26"/>
      <c r="NY957" s="26"/>
      <c r="NZ957" s="26"/>
      <c r="OA957" s="26"/>
      <c r="OB957" s="26"/>
      <c r="OC957" s="26"/>
      <c r="OD957" s="26"/>
      <c r="OE957" s="26"/>
      <c r="OF957" s="26"/>
      <c r="OG957" s="26"/>
      <c r="OH957" s="26"/>
      <c r="OI957" s="26"/>
      <c r="OJ957" s="26"/>
      <c r="OK957" s="26"/>
      <c r="OL957" s="26"/>
      <c r="OM957" s="26"/>
      <c r="ON957" s="26"/>
      <c r="OO957" s="26"/>
      <c r="OP957" s="26"/>
      <c r="OQ957" s="26"/>
      <c r="OR957" s="26"/>
      <c r="OS957" s="26"/>
      <c r="OT957" s="26"/>
      <c r="OU957" s="26"/>
      <c r="OV957" s="26"/>
      <c r="OW957" s="26"/>
      <c r="OX957" s="26"/>
      <c r="OY957" s="26"/>
      <c r="OZ957" s="26"/>
      <c r="PA957" s="26"/>
      <c r="PB957" s="26"/>
      <c r="PC957" s="26"/>
      <c r="PD957" s="26"/>
      <c r="PE957" s="26"/>
      <c r="PF957" s="26"/>
      <c r="PG957" s="26"/>
      <c r="PH957" s="26"/>
      <c r="PI957" s="26"/>
      <c r="PJ957" s="26"/>
      <c r="PK957" s="26"/>
      <c r="PL957" s="26"/>
      <c r="PM957" s="26"/>
      <c r="PN957" s="26"/>
      <c r="PO957" s="26"/>
      <c r="PP957" s="26"/>
      <c r="PQ957" s="26"/>
      <c r="PR957" s="26"/>
      <c r="PS957" s="26"/>
      <c r="PT957" s="26"/>
      <c r="PU957" s="26"/>
      <c r="PV957" s="26"/>
      <c r="PW957" s="26"/>
      <c r="PX957" s="26"/>
      <c r="PY957" s="26"/>
      <c r="PZ957" s="26"/>
      <c r="QA957" s="26"/>
      <c r="QB957" s="26"/>
      <c r="QC957" s="26"/>
      <c r="QD957" s="26"/>
      <c r="QE957" s="26"/>
      <c r="QF957" s="26"/>
      <c r="QG957" s="26"/>
      <c r="QH957" s="26"/>
      <c r="QI957" s="26"/>
      <c r="QJ957" s="26"/>
      <c r="QK957" s="26"/>
      <c r="QL957" s="26"/>
      <c r="QM957" s="26"/>
      <c r="QN957" s="26"/>
      <c r="QO957" s="26"/>
      <c r="QP957" s="26"/>
      <c r="QQ957" s="26"/>
      <c r="QR957" s="26"/>
      <c r="QS957" s="26"/>
      <c r="QT957" s="26"/>
      <c r="QU957" s="26"/>
      <c r="QV957" s="26"/>
      <c r="QW957" s="26"/>
      <c r="QX957" s="26"/>
      <c r="QY957" s="26"/>
      <c r="QZ957" s="26"/>
      <c r="RA957" s="26"/>
      <c r="RB957" s="26"/>
      <c r="RC957" s="26"/>
      <c r="RD957" s="26"/>
      <c r="RE957" s="26"/>
      <c r="RF957" s="26"/>
      <c r="RG957" s="26"/>
      <c r="RH957" s="26"/>
      <c r="RI957" s="26"/>
      <c r="RJ957" s="26"/>
      <c r="RK957" s="26"/>
      <c r="RL957" s="26"/>
      <c r="RM957" s="26"/>
      <c r="RN957" s="26"/>
      <c r="RO957" s="26"/>
      <c r="RP957" s="26"/>
      <c r="RQ957" s="26"/>
      <c r="RR957" s="26"/>
      <c r="RS957" s="26"/>
      <c r="RT957" s="26"/>
      <c r="RU957" s="26"/>
      <c r="RV957" s="26"/>
      <c r="RW957" s="26"/>
      <c r="RX957" s="26"/>
      <c r="RY957" s="26"/>
      <c r="RZ957" s="26"/>
      <c r="SA957" s="26"/>
      <c r="SB957" s="26"/>
      <c r="SC957" s="26"/>
      <c r="SD957" s="26"/>
      <c r="SE957" s="26"/>
      <c r="SF957" s="26"/>
      <c r="SG957" s="26"/>
      <c r="SH957" s="26"/>
      <c r="SI957" s="26"/>
      <c r="SJ957" s="26"/>
      <c r="SK957" s="26"/>
      <c r="SL957" s="26"/>
      <c r="SM957" s="26"/>
      <c r="SN957" s="26"/>
      <c r="SO957" s="26"/>
      <c r="SP957" s="26"/>
      <c r="AAV957" s="26"/>
      <c r="AAW957" s="26"/>
      <c r="AAX957" s="26"/>
      <c r="AAY957" s="26"/>
      <c r="AAZ957" s="26"/>
      <c r="ABA957" s="26"/>
      <c r="ABB957" s="26"/>
      <c r="ABC957" s="26"/>
      <c r="ABD957" s="26"/>
      <c r="ABE957" s="26"/>
      <c r="ABF957" s="26"/>
      <c r="ABG957" s="26"/>
      <c r="ABH957" s="26"/>
      <c r="ABI957" s="26"/>
      <c r="ABJ957" s="26"/>
      <c r="ABK957" s="26"/>
      <c r="ABL957" s="26"/>
      <c r="ABM957" s="26"/>
      <c r="ABN957" s="26"/>
      <c r="ABO957" s="26"/>
      <c r="ABP957" s="26"/>
      <c r="ABQ957" s="26"/>
      <c r="ABR957" s="26"/>
      <c r="ABS957" s="26"/>
      <c r="ABT957" s="26"/>
      <c r="ABU957" s="26"/>
      <c r="ABV957" s="26"/>
      <c r="ABW957" s="26"/>
      <c r="ABX957" s="26"/>
      <c r="ABY957" s="26"/>
      <c r="ABZ957" s="26"/>
      <c r="ACA957" s="26"/>
      <c r="ACB957" s="26"/>
      <c r="ACC957" s="26"/>
      <c r="ACD957" s="26"/>
      <c r="ACE957" s="26"/>
      <c r="ACF957" s="26"/>
      <c r="ACG957" s="26"/>
      <c r="ACH957" s="26"/>
      <c r="ACI957" s="26"/>
      <c r="ACJ957" s="26"/>
      <c r="ACK957" s="26"/>
      <c r="ACL957" s="26"/>
      <c r="ACM957" s="26"/>
      <c r="ACN957" s="26"/>
      <c r="ACO957" s="26"/>
      <c r="ACP957" s="26"/>
      <c r="ACQ957" s="26"/>
      <c r="ACR957" s="26"/>
      <c r="ACS957" s="26"/>
      <c r="ACT957" s="26"/>
      <c r="ACU957" s="26"/>
      <c r="ACV957" s="26"/>
      <c r="ACW957" s="26"/>
      <c r="ACX957" s="26"/>
      <c r="ACY957" s="26"/>
      <c r="ACZ957" s="26"/>
      <c r="ADA957" s="26"/>
      <c r="ADB957" s="26"/>
      <c r="ADC957" s="26"/>
      <c r="ADD957" s="26"/>
      <c r="ADE957" s="26"/>
      <c r="ADF957" s="26"/>
      <c r="ADG957" s="26"/>
      <c r="ADH957" s="26"/>
      <c r="ADI957" s="26"/>
      <c r="ADJ957" s="26"/>
      <c r="ADK957" s="26"/>
      <c r="ADL957" s="26"/>
      <c r="ADM957" s="26"/>
      <c r="ADN957" s="26"/>
      <c r="ADO957" s="26"/>
      <c r="ADP957" s="26"/>
      <c r="ADQ957" s="26"/>
      <c r="ADR957" s="26"/>
      <c r="ADS957" s="26"/>
      <c r="ADT957" s="26"/>
      <c r="ADU957" s="26"/>
      <c r="ADV957" s="26"/>
      <c r="ADW957" s="26"/>
      <c r="ADX957" s="26"/>
      <c r="ADY957" s="26"/>
      <c r="ADZ957" s="26"/>
      <c r="AEA957" s="26"/>
      <c r="AEB957" s="26"/>
      <c r="AEC957" s="26"/>
      <c r="AED957" s="26"/>
      <c r="AEE957" s="26"/>
      <c r="AEF957" s="26"/>
      <c r="AEG957" s="26"/>
      <c r="AEH957" s="26"/>
      <c r="AEI957" s="26"/>
      <c r="AEJ957" s="26"/>
      <c r="AEK957" s="26"/>
      <c r="AEL957" s="26"/>
      <c r="AEM957" s="26"/>
      <c r="AEN957" s="26"/>
      <c r="AEO957" s="26"/>
      <c r="AEP957" s="26"/>
      <c r="AEQ957" s="26"/>
      <c r="AER957" s="26"/>
      <c r="AES957" s="26"/>
      <c r="AET957" s="26"/>
      <c r="AEU957" s="26"/>
      <c r="AEV957" s="26"/>
      <c r="AEW957" s="26"/>
      <c r="AEX957" s="26"/>
      <c r="AEY957" s="26"/>
      <c r="AEZ957" s="26"/>
      <c r="AFA957" s="26"/>
      <c r="AFB957" s="26"/>
      <c r="AFC957" s="26"/>
      <c r="AFD957" s="26"/>
      <c r="AFE957" s="26"/>
      <c r="AFF957" s="26"/>
      <c r="AFG957" s="26"/>
      <c r="AFH957" s="26"/>
      <c r="AFI957" s="26"/>
      <c r="AFJ957" s="26"/>
      <c r="AFK957" s="26"/>
      <c r="AFL957" s="26"/>
      <c r="AFM957" s="26"/>
      <c r="AFN957" s="26"/>
      <c r="AFO957" s="26"/>
      <c r="AFP957" s="26"/>
      <c r="AFQ957" s="26"/>
      <c r="AFR957" s="26"/>
      <c r="AFS957" s="26"/>
      <c r="AFT957" s="26"/>
      <c r="AFU957" s="26"/>
      <c r="AFV957" s="26"/>
      <c r="AFW957" s="26"/>
      <c r="AFX957" s="26"/>
      <c r="AFY957" s="26"/>
      <c r="AFZ957" s="26"/>
      <c r="AGA957" s="26"/>
      <c r="AGB957" s="26"/>
      <c r="AGC957" s="26"/>
      <c r="AGD957" s="26"/>
      <c r="AGE957" s="26"/>
      <c r="AGF957" s="26"/>
      <c r="AGG957" s="26"/>
      <c r="AGH957" s="26"/>
      <c r="AGI957" s="26"/>
      <c r="AGJ957" s="26"/>
      <c r="AGK957" s="26"/>
      <c r="AGL957" s="26"/>
      <c r="AGM957" s="26"/>
      <c r="AGN957" s="26"/>
      <c r="AGO957" s="26"/>
    </row>
    <row r="958" spans="371:873" x14ac:dyDescent="0.25">
      <c r="NG958" s="26"/>
      <c r="NH958" s="26"/>
      <c r="NI958" s="26"/>
      <c r="NJ958" s="26"/>
      <c r="NK958" s="26"/>
      <c r="NL958" s="26"/>
      <c r="NM958" s="26"/>
      <c r="NN958" s="26"/>
      <c r="NO958" s="26"/>
      <c r="NP958" s="26"/>
      <c r="NQ958" s="26"/>
      <c r="NR958" s="26"/>
      <c r="NS958" s="26"/>
      <c r="NT958" s="26"/>
      <c r="NU958" s="26"/>
      <c r="NV958" s="26"/>
      <c r="NW958" s="26"/>
      <c r="NX958" s="26"/>
      <c r="NY958" s="26"/>
      <c r="NZ958" s="26"/>
      <c r="OA958" s="26"/>
      <c r="OB958" s="26"/>
      <c r="OC958" s="26"/>
      <c r="OD958" s="26"/>
      <c r="OE958" s="26"/>
      <c r="OF958" s="26"/>
      <c r="OG958" s="26"/>
      <c r="OH958" s="26"/>
      <c r="OI958" s="26"/>
      <c r="OJ958" s="26"/>
      <c r="OK958" s="26"/>
      <c r="OL958" s="26"/>
      <c r="OM958" s="26"/>
      <c r="ON958" s="26"/>
      <c r="OO958" s="26"/>
      <c r="OP958" s="26"/>
      <c r="OQ958" s="26"/>
      <c r="OR958" s="26"/>
      <c r="OS958" s="26"/>
      <c r="OT958" s="26"/>
      <c r="OU958" s="26"/>
      <c r="OV958" s="26"/>
      <c r="OW958" s="26"/>
      <c r="OX958" s="26"/>
      <c r="OY958" s="26"/>
      <c r="OZ958" s="26"/>
      <c r="PA958" s="26"/>
      <c r="PB958" s="26"/>
      <c r="PC958" s="26"/>
      <c r="PD958" s="26"/>
      <c r="PE958" s="26"/>
      <c r="PF958" s="26"/>
      <c r="PG958" s="26"/>
      <c r="PH958" s="26"/>
      <c r="PI958" s="26"/>
      <c r="PJ958" s="26"/>
      <c r="PK958" s="26"/>
      <c r="PL958" s="26"/>
      <c r="PM958" s="26"/>
      <c r="PN958" s="26"/>
      <c r="PO958" s="26"/>
      <c r="PP958" s="26"/>
      <c r="PQ958" s="26"/>
      <c r="PR958" s="26"/>
      <c r="PS958" s="26"/>
      <c r="PT958" s="26"/>
      <c r="PU958" s="26"/>
      <c r="PV958" s="26"/>
      <c r="PW958" s="26"/>
      <c r="PX958" s="26"/>
      <c r="PY958" s="26"/>
      <c r="PZ958" s="26"/>
      <c r="QA958" s="26"/>
      <c r="QB958" s="26"/>
      <c r="QC958" s="26"/>
      <c r="QD958" s="26"/>
      <c r="QE958" s="26"/>
      <c r="QF958" s="26"/>
      <c r="QG958" s="26"/>
      <c r="QH958" s="26"/>
      <c r="QI958" s="26"/>
      <c r="QJ958" s="26"/>
      <c r="QK958" s="26"/>
      <c r="QL958" s="26"/>
      <c r="QM958" s="26"/>
      <c r="QN958" s="26"/>
      <c r="QO958" s="26"/>
      <c r="QP958" s="26"/>
      <c r="QQ958" s="26"/>
      <c r="QR958" s="26"/>
      <c r="QS958" s="26"/>
      <c r="QT958" s="26"/>
      <c r="QU958" s="26"/>
      <c r="QV958" s="26"/>
      <c r="QW958" s="26"/>
      <c r="QX958" s="26"/>
      <c r="QY958" s="26"/>
      <c r="QZ958" s="26"/>
      <c r="RA958" s="26"/>
      <c r="RB958" s="26"/>
      <c r="RC958" s="26"/>
      <c r="RD958" s="26"/>
      <c r="RE958" s="26"/>
      <c r="RF958" s="26"/>
      <c r="RG958" s="26"/>
      <c r="RH958" s="26"/>
      <c r="RI958" s="26"/>
      <c r="RJ958" s="26"/>
      <c r="RK958" s="26"/>
      <c r="RL958" s="26"/>
      <c r="RM958" s="26"/>
      <c r="RN958" s="26"/>
      <c r="RO958" s="26"/>
      <c r="RP958" s="26"/>
      <c r="RQ958" s="26"/>
      <c r="RR958" s="26"/>
      <c r="RS958" s="26"/>
      <c r="RT958" s="26"/>
      <c r="RU958" s="26"/>
      <c r="RV958" s="26"/>
      <c r="RW958" s="26"/>
      <c r="RX958" s="26"/>
      <c r="RY958" s="26"/>
      <c r="RZ958" s="26"/>
      <c r="SA958" s="26"/>
      <c r="SB958" s="26"/>
      <c r="SC958" s="26"/>
      <c r="SD958" s="26"/>
      <c r="SE958" s="26"/>
      <c r="SF958" s="26"/>
      <c r="SG958" s="26"/>
      <c r="SH958" s="26"/>
      <c r="SI958" s="26"/>
      <c r="SJ958" s="26"/>
      <c r="SK958" s="26"/>
      <c r="SL958" s="26"/>
      <c r="SM958" s="26"/>
      <c r="SN958" s="26"/>
      <c r="SO958" s="26"/>
      <c r="SP958" s="26"/>
      <c r="AAV958" s="26"/>
      <c r="AAW958" s="26"/>
      <c r="AAX958" s="26"/>
      <c r="AAY958" s="26"/>
      <c r="AAZ958" s="26"/>
      <c r="ABA958" s="26"/>
      <c r="ABB958" s="26"/>
      <c r="ABC958" s="26"/>
      <c r="ABD958" s="26"/>
      <c r="ABE958" s="26"/>
      <c r="ABF958" s="26"/>
      <c r="ABG958" s="26"/>
      <c r="ABH958" s="26"/>
      <c r="ABI958" s="26"/>
      <c r="ABJ958" s="26"/>
      <c r="ABK958" s="26"/>
      <c r="ABL958" s="26"/>
      <c r="ABM958" s="26"/>
      <c r="ABN958" s="26"/>
      <c r="ABO958" s="26"/>
      <c r="ABP958" s="26"/>
      <c r="ABQ958" s="26"/>
      <c r="ABR958" s="26"/>
      <c r="ABS958" s="26"/>
      <c r="ABT958" s="26"/>
      <c r="ABU958" s="26"/>
      <c r="ABV958" s="26"/>
      <c r="ABW958" s="26"/>
      <c r="ABX958" s="26"/>
      <c r="ABY958" s="26"/>
      <c r="ABZ958" s="26"/>
      <c r="ACA958" s="26"/>
      <c r="ACB958" s="26"/>
      <c r="ACC958" s="26"/>
      <c r="ACD958" s="26"/>
      <c r="ACE958" s="26"/>
      <c r="ACF958" s="26"/>
      <c r="ACG958" s="26"/>
      <c r="ACH958" s="26"/>
      <c r="ACI958" s="26"/>
      <c r="ACJ958" s="26"/>
      <c r="ACK958" s="26"/>
      <c r="ACL958" s="26"/>
      <c r="ACM958" s="26"/>
      <c r="ACN958" s="26"/>
      <c r="ACO958" s="26"/>
      <c r="ACP958" s="26"/>
      <c r="ACQ958" s="26"/>
      <c r="ACR958" s="26"/>
      <c r="ACS958" s="26"/>
      <c r="ACT958" s="26"/>
      <c r="ACU958" s="26"/>
      <c r="ACV958" s="26"/>
      <c r="ACW958" s="26"/>
      <c r="ACX958" s="26"/>
      <c r="ACY958" s="26"/>
      <c r="ACZ958" s="26"/>
      <c r="ADA958" s="26"/>
      <c r="ADB958" s="26"/>
      <c r="ADC958" s="26"/>
      <c r="ADD958" s="26"/>
      <c r="ADE958" s="26"/>
      <c r="ADF958" s="26"/>
      <c r="ADG958" s="26"/>
      <c r="ADH958" s="26"/>
      <c r="ADI958" s="26"/>
      <c r="ADJ958" s="26"/>
      <c r="ADK958" s="26"/>
      <c r="ADL958" s="26"/>
      <c r="ADM958" s="26"/>
      <c r="ADN958" s="26"/>
      <c r="ADO958" s="26"/>
      <c r="ADP958" s="26"/>
      <c r="ADQ958" s="26"/>
      <c r="ADR958" s="26"/>
      <c r="ADS958" s="26"/>
      <c r="ADT958" s="26"/>
      <c r="ADU958" s="26"/>
      <c r="ADV958" s="26"/>
      <c r="ADW958" s="26"/>
      <c r="ADX958" s="26"/>
      <c r="ADY958" s="26"/>
      <c r="ADZ958" s="26"/>
      <c r="AEA958" s="26"/>
      <c r="AEB958" s="26"/>
      <c r="AEC958" s="26"/>
      <c r="AED958" s="26"/>
      <c r="AEE958" s="26"/>
      <c r="AEF958" s="26"/>
      <c r="AEG958" s="26"/>
      <c r="AEH958" s="26"/>
      <c r="AEI958" s="26"/>
      <c r="AEJ958" s="26"/>
      <c r="AEK958" s="26"/>
      <c r="AEL958" s="26"/>
      <c r="AEM958" s="26"/>
      <c r="AEN958" s="26"/>
      <c r="AEO958" s="26"/>
      <c r="AEP958" s="26"/>
      <c r="AEQ958" s="26"/>
      <c r="AER958" s="26"/>
      <c r="AES958" s="26"/>
      <c r="AET958" s="26"/>
      <c r="AEU958" s="26"/>
      <c r="AEV958" s="26"/>
      <c r="AEW958" s="26"/>
      <c r="AEX958" s="26"/>
      <c r="AEY958" s="26"/>
      <c r="AEZ958" s="26"/>
      <c r="AFA958" s="26"/>
      <c r="AFB958" s="26"/>
      <c r="AFC958" s="26"/>
      <c r="AFD958" s="26"/>
      <c r="AFE958" s="26"/>
      <c r="AFF958" s="26"/>
      <c r="AFG958" s="26"/>
      <c r="AFH958" s="26"/>
      <c r="AFI958" s="26"/>
      <c r="AFJ958" s="26"/>
      <c r="AFK958" s="26"/>
      <c r="AFL958" s="26"/>
      <c r="AFM958" s="26"/>
      <c r="AFN958" s="26"/>
      <c r="AFO958" s="26"/>
      <c r="AFP958" s="26"/>
      <c r="AFQ958" s="26"/>
      <c r="AFR958" s="26"/>
      <c r="AFS958" s="26"/>
      <c r="AFT958" s="26"/>
      <c r="AFU958" s="26"/>
      <c r="AFV958" s="26"/>
      <c r="AFW958" s="26"/>
      <c r="AFX958" s="26"/>
      <c r="AFY958" s="26"/>
      <c r="AFZ958" s="26"/>
      <c r="AGA958" s="26"/>
      <c r="AGB958" s="26"/>
      <c r="AGC958" s="26"/>
      <c r="AGD958" s="26"/>
      <c r="AGE958" s="26"/>
      <c r="AGF958" s="26"/>
      <c r="AGG958" s="26"/>
      <c r="AGH958" s="26"/>
      <c r="AGI958" s="26"/>
      <c r="AGJ958" s="26"/>
      <c r="AGK958" s="26"/>
      <c r="AGL958" s="26"/>
      <c r="AGM958" s="26"/>
      <c r="AGN958" s="26"/>
      <c r="AGO958" s="26"/>
    </row>
    <row r="959" spans="371:873" x14ac:dyDescent="0.25">
      <c r="NG959" s="26"/>
      <c r="NH959" s="26"/>
      <c r="NI959" s="26"/>
      <c r="NJ959" s="26"/>
      <c r="NK959" s="26"/>
      <c r="NL959" s="26"/>
      <c r="NM959" s="26"/>
      <c r="NN959" s="26"/>
      <c r="NO959" s="26"/>
      <c r="NP959" s="26"/>
      <c r="NQ959" s="26"/>
      <c r="NR959" s="26"/>
      <c r="NS959" s="26"/>
      <c r="NT959" s="26"/>
      <c r="NU959" s="26"/>
      <c r="NV959" s="26"/>
      <c r="NW959" s="26"/>
      <c r="NX959" s="26"/>
      <c r="NY959" s="26"/>
      <c r="NZ959" s="26"/>
      <c r="OA959" s="26"/>
      <c r="OB959" s="26"/>
      <c r="OC959" s="26"/>
      <c r="OD959" s="26"/>
      <c r="OE959" s="26"/>
      <c r="OF959" s="26"/>
      <c r="OG959" s="26"/>
      <c r="OH959" s="26"/>
      <c r="OI959" s="26"/>
      <c r="OJ959" s="26"/>
      <c r="OK959" s="26"/>
      <c r="OL959" s="26"/>
      <c r="OM959" s="26"/>
      <c r="ON959" s="26"/>
      <c r="OO959" s="26"/>
      <c r="OP959" s="26"/>
      <c r="OQ959" s="26"/>
      <c r="OR959" s="26"/>
      <c r="OS959" s="26"/>
      <c r="OT959" s="26"/>
      <c r="OU959" s="26"/>
      <c r="OV959" s="26"/>
      <c r="OW959" s="26"/>
      <c r="OX959" s="26"/>
      <c r="OY959" s="26"/>
      <c r="OZ959" s="26"/>
      <c r="PA959" s="26"/>
      <c r="PB959" s="26"/>
      <c r="PC959" s="26"/>
      <c r="PD959" s="26"/>
      <c r="PE959" s="26"/>
      <c r="PF959" s="26"/>
      <c r="PG959" s="26"/>
      <c r="PH959" s="26"/>
      <c r="PI959" s="26"/>
      <c r="PJ959" s="26"/>
      <c r="PK959" s="26"/>
      <c r="PL959" s="26"/>
      <c r="PM959" s="26"/>
      <c r="PN959" s="26"/>
      <c r="PO959" s="26"/>
      <c r="PP959" s="26"/>
      <c r="PQ959" s="26"/>
      <c r="PR959" s="26"/>
      <c r="PS959" s="26"/>
      <c r="PT959" s="26"/>
      <c r="PU959" s="26"/>
      <c r="PV959" s="26"/>
      <c r="PW959" s="26"/>
      <c r="PX959" s="26"/>
      <c r="PY959" s="26"/>
      <c r="PZ959" s="26"/>
      <c r="QA959" s="26"/>
      <c r="QB959" s="26"/>
      <c r="QC959" s="26"/>
      <c r="QD959" s="26"/>
      <c r="QE959" s="26"/>
      <c r="QF959" s="26"/>
      <c r="QG959" s="26"/>
      <c r="QH959" s="26"/>
      <c r="QI959" s="26"/>
      <c r="QJ959" s="26"/>
      <c r="QK959" s="26"/>
      <c r="QL959" s="26"/>
      <c r="QM959" s="26"/>
      <c r="QN959" s="26"/>
      <c r="QO959" s="26"/>
      <c r="QP959" s="26"/>
      <c r="QQ959" s="26"/>
      <c r="QR959" s="26"/>
      <c r="QS959" s="26"/>
      <c r="QT959" s="26"/>
      <c r="QU959" s="26"/>
      <c r="QV959" s="26"/>
      <c r="QW959" s="26"/>
      <c r="QX959" s="26"/>
      <c r="QY959" s="26"/>
      <c r="QZ959" s="26"/>
      <c r="RA959" s="26"/>
      <c r="RB959" s="26"/>
      <c r="RC959" s="26"/>
      <c r="RD959" s="26"/>
      <c r="RE959" s="26"/>
      <c r="RF959" s="26"/>
      <c r="RG959" s="26"/>
      <c r="RH959" s="26"/>
      <c r="RI959" s="26"/>
      <c r="RJ959" s="26"/>
      <c r="RK959" s="26"/>
      <c r="RL959" s="26"/>
      <c r="RM959" s="26"/>
      <c r="RN959" s="26"/>
      <c r="RO959" s="26"/>
      <c r="RP959" s="26"/>
      <c r="RQ959" s="26"/>
      <c r="RR959" s="26"/>
      <c r="RS959" s="26"/>
      <c r="RT959" s="26"/>
      <c r="RU959" s="26"/>
      <c r="RV959" s="26"/>
      <c r="RW959" s="26"/>
      <c r="RX959" s="26"/>
      <c r="RY959" s="26"/>
      <c r="RZ959" s="26"/>
      <c r="SA959" s="26"/>
      <c r="SB959" s="26"/>
      <c r="SC959" s="26"/>
      <c r="SD959" s="26"/>
      <c r="SE959" s="26"/>
      <c r="SF959" s="26"/>
      <c r="SG959" s="26"/>
      <c r="SH959" s="26"/>
      <c r="SI959" s="26"/>
      <c r="SJ959" s="26"/>
      <c r="SK959" s="26"/>
      <c r="SL959" s="26"/>
      <c r="SM959" s="26"/>
      <c r="SN959" s="26"/>
      <c r="SO959" s="26"/>
      <c r="SP959" s="26"/>
      <c r="AAV959" s="26"/>
      <c r="AAW959" s="26"/>
      <c r="AAX959" s="26"/>
      <c r="AAY959" s="26"/>
      <c r="AAZ959" s="26"/>
      <c r="ABA959" s="26"/>
      <c r="ABB959" s="26"/>
      <c r="ABC959" s="26"/>
      <c r="ABD959" s="26"/>
      <c r="ABE959" s="26"/>
      <c r="ABF959" s="26"/>
      <c r="ABG959" s="26"/>
      <c r="ABH959" s="26"/>
      <c r="ABI959" s="26"/>
      <c r="ABJ959" s="26"/>
      <c r="ABK959" s="26"/>
      <c r="ABL959" s="26"/>
      <c r="ABM959" s="26"/>
      <c r="ABN959" s="26"/>
      <c r="ABO959" s="26"/>
      <c r="ABP959" s="26"/>
      <c r="ABQ959" s="26"/>
      <c r="ABR959" s="26"/>
      <c r="ABS959" s="26"/>
      <c r="ABT959" s="26"/>
      <c r="ABU959" s="26"/>
      <c r="ABV959" s="26"/>
      <c r="ABW959" s="26"/>
      <c r="ABX959" s="26"/>
      <c r="ABY959" s="26"/>
      <c r="ABZ959" s="26"/>
      <c r="ACA959" s="26"/>
      <c r="ACB959" s="26"/>
      <c r="ACC959" s="26"/>
      <c r="ACD959" s="26"/>
      <c r="ACE959" s="26"/>
      <c r="ACF959" s="26"/>
      <c r="ACG959" s="26"/>
      <c r="ACH959" s="26"/>
      <c r="ACI959" s="26"/>
      <c r="ACJ959" s="26"/>
      <c r="ACK959" s="26"/>
      <c r="ACL959" s="26"/>
      <c r="ACM959" s="26"/>
      <c r="ACN959" s="26"/>
      <c r="ACO959" s="26"/>
      <c r="ACP959" s="26"/>
      <c r="ACQ959" s="26"/>
      <c r="ACR959" s="26"/>
      <c r="ACS959" s="26"/>
      <c r="ACT959" s="26"/>
      <c r="ACU959" s="26"/>
      <c r="ACV959" s="26"/>
      <c r="ACW959" s="26"/>
      <c r="ACX959" s="26"/>
      <c r="ACY959" s="26"/>
      <c r="ACZ959" s="26"/>
      <c r="ADA959" s="26"/>
      <c r="ADB959" s="26"/>
      <c r="ADC959" s="26"/>
      <c r="ADD959" s="26"/>
      <c r="ADE959" s="26"/>
      <c r="ADF959" s="26"/>
      <c r="ADG959" s="26"/>
      <c r="ADH959" s="26"/>
      <c r="ADI959" s="26"/>
      <c r="ADJ959" s="26"/>
      <c r="ADK959" s="26"/>
      <c r="ADL959" s="26"/>
      <c r="ADM959" s="26"/>
      <c r="ADN959" s="26"/>
      <c r="ADO959" s="26"/>
      <c r="ADP959" s="26"/>
      <c r="ADQ959" s="26"/>
      <c r="ADR959" s="26"/>
      <c r="ADS959" s="26"/>
      <c r="ADT959" s="26"/>
      <c r="ADU959" s="26"/>
      <c r="ADV959" s="26"/>
      <c r="ADW959" s="26"/>
      <c r="ADX959" s="26"/>
      <c r="ADY959" s="26"/>
      <c r="ADZ959" s="26"/>
      <c r="AEA959" s="26"/>
      <c r="AEB959" s="26"/>
      <c r="AEC959" s="26"/>
      <c r="AED959" s="26"/>
      <c r="AEE959" s="26"/>
      <c r="AEF959" s="26"/>
      <c r="AEG959" s="26"/>
      <c r="AEH959" s="26"/>
      <c r="AEI959" s="26"/>
      <c r="AEJ959" s="26"/>
      <c r="AEK959" s="26"/>
      <c r="AEL959" s="26"/>
      <c r="AEM959" s="26"/>
      <c r="AEN959" s="26"/>
      <c r="AEO959" s="26"/>
      <c r="AEP959" s="26"/>
      <c r="AEQ959" s="26"/>
      <c r="AER959" s="26"/>
      <c r="AES959" s="26"/>
      <c r="AET959" s="26"/>
      <c r="AEU959" s="26"/>
      <c r="AEV959" s="26"/>
      <c r="AEW959" s="26"/>
      <c r="AEX959" s="26"/>
      <c r="AEY959" s="26"/>
      <c r="AEZ959" s="26"/>
      <c r="AFA959" s="26"/>
      <c r="AFB959" s="26"/>
      <c r="AFC959" s="26"/>
      <c r="AFD959" s="26"/>
      <c r="AFE959" s="26"/>
      <c r="AFF959" s="26"/>
      <c r="AFG959" s="26"/>
      <c r="AFH959" s="26"/>
      <c r="AFI959" s="26"/>
      <c r="AFJ959" s="26"/>
      <c r="AFK959" s="26"/>
      <c r="AFL959" s="26"/>
      <c r="AFM959" s="26"/>
      <c r="AFN959" s="26"/>
      <c r="AFO959" s="26"/>
      <c r="AFP959" s="26"/>
      <c r="AFQ959" s="26"/>
      <c r="AFR959" s="26"/>
      <c r="AFS959" s="26"/>
      <c r="AFT959" s="26"/>
      <c r="AFU959" s="26"/>
      <c r="AFV959" s="26"/>
      <c r="AFW959" s="26"/>
      <c r="AFX959" s="26"/>
      <c r="AFY959" s="26"/>
      <c r="AFZ959" s="26"/>
      <c r="AGA959" s="26"/>
      <c r="AGB959" s="26"/>
      <c r="AGC959" s="26"/>
      <c r="AGD959" s="26"/>
      <c r="AGE959" s="26"/>
      <c r="AGF959" s="26"/>
      <c r="AGG959" s="26"/>
      <c r="AGH959" s="26"/>
      <c r="AGI959" s="26"/>
      <c r="AGJ959" s="26"/>
      <c r="AGK959" s="26"/>
      <c r="AGL959" s="26"/>
      <c r="AGM959" s="26"/>
      <c r="AGN959" s="26"/>
      <c r="AGO959" s="26"/>
    </row>
    <row r="960" spans="371:873" x14ac:dyDescent="0.25">
      <c r="NG960" s="26"/>
      <c r="NH960" s="26"/>
      <c r="NI960" s="26"/>
      <c r="NJ960" s="26"/>
      <c r="NK960" s="26"/>
      <c r="NL960" s="26"/>
      <c r="NM960" s="26"/>
      <c r="NN960" s="26"/>
      <c r="NO960" s="26"/>
      <c r="NP960" s="26"/>
      <c r="NQ960" s="26"/>
      <c r="NR960" s="26"/>
      <c r="NS960" s="26"/>
      <c r="NT960" s="26"/>
      <c r="NU960" s="26"/>
      <c r="NV960" s="26"/>
      <c r="NW960" s="26"/>
      <c r="NX960" s="26"/>
      <c r="NY960" s="26"/>
      <c r="NZ960" s="26"/>
      <c r="OA960" s="26"/>
      <c r="OB960" s="26"/>
      <c r="OC960" s="26"/>
      <c r="OD960" s="26"/>
      <c r="OE960" s="26"/>
      <c r="OF960" s="26"/>
      <c r="OG960" s="26"/>
      <c r="OH960" s="26"/>
      <c r="OI960" s="26"/>
      <c r="OJ960" s="26"/>
      <c r="OK960" s="26"/>
      <c r="OL960" s="26"/>
      <c r="OM960" s="26"/>
      <c r="ON960" s="26"/>
      <c r="OO960" s="26"/>
      <c r="OP960" s="26"/>
      <c r="OQ960" s="26"/>
      <c r="OR960" s="26"/>
      <c r="OS960" s="26"/>
      <c r="OT960" s="26"/>
      <c r="OU960" s="26"/>
      <c r="OV960" s="26"/>
      <c r="OW960" s="26"/>
      <c r="OX960" s="26"/>
      <c r="OY960" s="26"/>
      <c r="OZ960" s="26"/>
      <c r="PA960" s="26"/>
      <c r="PB960" s="26"/>
      <c r="PC960" s="26"/>
      <c r="PD960" s="26"/>
      <c r="PE960" s="26"/>
      <c r="PF960" s="26"/>
      <c r="PG960" s="26"/>
      <c r="PH960" s="26"/>
      <c r="PI960" s="26"/>
      <c r="PJ960" s="26"/>
      <c r="PK960" s="26"/>
      <c r="PL960" s="26"/>
      <c r="PM960" s="26"/>
      <c r="PN960" s="26"/>
      <c r="PO960" s="26"/>
      <c r="PP960" s="26"/>
      <c r="PQ960" s="26"/>
      <c r="PR960" s="26"/>
      <c r="PS960" s="26"/>
      <c r="PT960" s="26"/>
      <c r="PU960" s="26"/>
      <c r="PV960" s="26"/>
      <c r="PW960" s="26"/>
      <c r="PX960" s="26"/>
      <c r="PY960" s="26"/>
      <c r="PZ960" s="26"/>
      <c r="QA960" s="26"/>
      <c r="QB960" s="26"/>
      <c r="QC960" s="26"/>
      <c r="QD960" s="26"/>
      <c r="QE960" s="26"/>
      <c r="QF960" s="26"/>
      <c r="QG960" s="26"/>
      <c r="QH960" s="26"/>
      <c r="QI960" s="26"/>
      <c r="QJ960" s="26"/>
      <c r="QK960" s="26"/>
      <c r="QL960" s="26"/>
      <c r="QM960" s="26"/>
      <c r="QN960" s="26"/>
      <c r="QO960" s="26"/>
      <c r="QP960" s="26"/>
      <c r="QQ960" s="26"/>
      <c r="QR960" s="26"/>
      <c r="QS960" s="26"/>
      <c r="QT960" s="26"/>
      <c r="QU960" s="26"/>
      <c r="QV960" s="26"/>
      <c r="QW960" s="26"/>
      <c r="QX960" s="26"/>
      <c r="QY960" s="26"/>
      <c r="QZ960" s="26"/>
      <c r="RA960" s="26"/>
      <c r="RB960" s="26"/>
      <c r="RC960" s="26"/>
      <c r="RD960" s="26"/>
      <c r="RE960" s="26"/>
      <c r="RF960" s="26"/>
      <c r="RG960" s="26"/>
      <c r="RH960" s="26"/>
      <c r="RI960" s="26"/>
      <c r="RJ960" s="26"/>
      <c r="RK960" s="26"/>
      <c r="RL960" s="26"/>
      <c r="RM960" s="26"/>
      <c r="RN960" s="26"/>
      <c r="RO960" s="26"/>
      <c r="RP960" s="26"/>
      <c r="RQ960" s="26"/>
      <c r="RR960" s="26"/>
      <c r="RS960" s="26"/>
      <c r="RT960" s="26"/>
      <c r="RU960" s="26"/>
      <c r="RV960" s="26"/>
      <c r="RW960" s="26"/>
      <c r="RX960" s="26"/>
      <c r="RY960" s="26"/>
      <c r="RZ960" s="26"/>
      <c r="SA960" s="26"/>
      <c r="SB960" s="26"/>
      <c r="SC960" s="26"/>
      <c r="SD960" s="26"/>
      <c r="SE960" s="26"/>
      <c r="SF960" s="26"/>
      <c r="SG960" s="26"/>
      <c r="SH960" s="26"/>
      <c r="SI960" s="26"/>
      <c r="SJ960" s="26"/>
      <c r="SK960" s="26"/>
      <c r="SL960" s="26"/>
      <c r="SM960" s="26"/>
      <c r="SN960" s="26"/>
      <c r="SO960" s="26"/>
      <c r="SP960" s="26"/>
      <c r="AAV960" s="26"/>
      <c r="AAW960" s="26"/>
      <c r="AAX960" s="26"/>
      <c r="AAY960" s="26"/>
      <c r="AAZ960" s="26"/>
      <c r="ABA960" s="26"/>
      <c r="ABB960" s="26"/>
      <c r="ABC960" s="26"/>
      <c r="ABD960" s="26"/>
      <c r="ABE960" s="26"/>
      <c r="ABF960" s="26"/>
      <c r="ABG960" s="26"/>
      <c r="ABH960" s="26"/>
      <c r="ABI960" s="26"/>
      <c r="ABJ960" s="26"/>
      <c r="ABK960" s="26"/>
      <c r="ABL960" s="26"/>
      <c r="ABM960" s="26"/>
      <c r="ABN960" s="26"/>
      <c r="ABO960" s="26"/>
      <c r="ABP960" s="26"/>
      <c r="ABQ960" s="26"/>
      <c r="ABR960" s="26"/>
      <c r="ABS960" s="26"/>
      <c r="ABT960" s="26"/>
      <c r="ABU960" s="26"/>
      <c r="ABV960" s="26"/>
      <c r="ABW960" s="26"/>
      <c r="ABX960" s="26"/>
      <c r="ABY960" s="26"/>
      <c r="ABZ960" s="26"/>
      <c r="ACA960" s="26"/>
      <c r="ACB960" s="26"/>
      <c r="ACC960" s="26"/>
      <c r="ACD960" s="26"/>
      <c r="ACE960" s="26"/>
      <c r="ACF960" s="26"/>
      <c r="ACG960" s="26"/>
      <c r="ACH960" s="26"/>
      <c r="ACI960" s="26"/>
      <c r="ACJ960" s="26"/>
      <c r="ACK960" s="26"/>
      <c r="ACL960" s="26"/>
      <c r="ACM960" s="26"/>
      <c r="ACN960" s="26"/>
      <c r="ACO960" s="26"/>
      <c r="ACP960" s="26"/>
      <c r="ACQ960" s="26"/>
      <c r="ACR960" s="26"/>
      <c r="ACS960" s="26"/>
      <c r="ACT960" s="26"/>
      <c r="ACU960" s="26"/>
      <c r="ACV960" s="26"/>
      <c r="ACW960" s="26"/>
      <c r="ACX960" s="26"/>
      <c r="ACY960" s="26"/>
      <c r="ACZ960" s="26"/>
      <c r="ADA960" s="26"/>
      <c r="ADB960" s="26"/>
      <c r="ADC960" s="26"/>
      <c r="ADD960" s="26"/>
      <c r="ADE960" s="26"/>
      <c r="ADF960" s="26"/>
      <c r="ADG960" s="26"/>
      <c r="ADH960" s="26"/>
      <c r="ADI960" s="26"/>
      <c r="ADJ960" s="26"/>
      <c r="ADK960" s="26"/>
      <c r="ADL960" s="26"/>
      <c r="ADM960" s="26"/>
      <c r="ADN960" s="26"/>
      <c r="ADO960" s="26"/>
      <c r="ADP960" s="26"/>
      <c r="ADQ960" s="26"/>
      <c r="ADR960" s="26"/>
      <c r="ADS960" s="26"/>
      <c r="ADT960" s="26"/>
      <c r="ADU960" s="26"/>
      <c r="ADV960" s="26"/>
      <c r="ADW960" s="26"/>
      <c r="ADX960" s="26"/>
      <c r="ADY960" s="26"/>
      <c r="ADZ960" s="26"/>
      <c r="AEA960" s="26"/>
      <c r="AEB960" s="26"/>
      <c r="AEC960" s="26"/>
      <c r="AED960" s="26"/>
      <c r="AEE960" s="26"/>
      <c r="AEF960" s="26"/>
      <c r="AEG960" s="26"/>
      <c r="AEH960" s="26"/>
      <c r="AEI960" s="26"/>
      <c r="AEJ960" s="26"/>
      <c r="AEK960" s="26"/>
      <c r="AEL960" s="26"/>
      <c r="AEM960" s="26"/>
      <c r="AEN960" s="26"/>
      <c r="AEO960" s="26"/>
      <c r="AEP960" s="26"/>
      <c r="AEQ960" s="26"/>
      <c r="AER960" s="26"/>
      <c r="AES960" s="26"/>
      <c r="AET960" s="26"/>
      <c r="AEU960" s="26"/>
      <c r="AEV960" s="26"/>
      <c r="AEW960" s="26"/>
      <c r="AEX960" s="26"/>
      <c r="AEY960" s="26"/>
      <c r="AEZ960" s="26"/>
      <c r="AFA960" s="26"/>
      <c r="AFB960" s="26"/>
      <c r="AFC960" s="26"/>
      <c r="AFD960" s="26"/>
      <c r="AFE960" s="26"/>
      <c r="AFF960" s="26"/>
      <c r="AFG960" s="26"/>
      <c r="AFH960" s="26"/>
      <c r="AFI960" s="26"/>
      <c r="AFJ960" s="26"/>
      <c r="AFK960" s="26"/>
      <c r="AFL960" s="26"/>
      <c r="AFM960" s="26"/>
      <c r="AFN960" s="26"/>
      <c r="AFO960" s="26"/>
      <c r="AFP960" s="26"/>
      <c r="AFQ960" s="26"/>
      <c r="AFR960" s="26"/>
      <c r="AFS960" s="26"/>
      <c r="AFT960" s="26"/>
      <c r="AFU960" s="26"/>
      <c r="AFV960" s="26"/>
      <c r="AFW960" s="26"/>
      <c r="AFX960" s="26"/>
      <c r="AFY960" s="26"/>
      <c r="AFZ960" s="26"/>
      <c r="AGA960" s="26"/>
      <c r="AGB960" s="26"/>
      <c r="AGC960" s="26"/>
      <c r="AGD960" s="26"/>
      <c r="AGE960" s="26"/>
      <c r="AGF960" s="26"/>
      <c r="AGG960" s="26"/>
      <c r="AGH960" s="26"/>
      <c r="AGI960" s="26"/>
      <c r="AGJ960" s="26"/>
      <c r="AGK960" s="26"/>
      <c r="AGL960" s="26"/>
      <c r="AGM960" s="26"/>
      <c r="AGN960" s="26"/>
      <c r="AGO960" s="26"/>
    </row>
    <row r="961" spans="371:873" x14ac:dyDescent="0.25">
      <c r="NG961" s="26"/>
      <c r="NH961" s="26"/>
      <c r="NI961" s="26"/>
      <c r="NJ961" s="26"/>
      <c r="NK961" s="26"/>
      <c r="NL961" s="26"/>
      <c r="NM961" s="26"/>
      <c r="NN961" s="26"/>
      <c r="NO961" s="26"/>
      <c r="NP961" s="26"/>
      <c r="NQ961" s="26"/>
      <c r="NR961" s="26"/>
      <c r="NS961" s="26"/>
      <c r="NT961" s="26"/>
      <c r="NU961" s="26"/>
      <c r="NV961" s="26"/>
      <c r="NW961" s="26"/>
      <c r="NX961" s="26"/>
      <c r="NY961" s="26"/>
      <c r="NZ961" s="26"/>
      <c r="OA961" s="26"/>
      <c r="OB961" s="26"/>
      <c r="OC961" s="26"/>
      <c r="OD961" s="26"/>
      <c r="OE961" s="26"/>
      <c r="OF961" s="26"/>
      <c r="OG961" s="26"/>
      <c r="OH961" s="26"/>
      <c r="OI961" s="26"/>
      <c r="OJ961" s="26"/>
      <c r="OK961" s="26"/>
      <c r="OL961" s="26"/>
      <c r="OM961" s="26"/>
      <c r="ON961" s="26"/>
      <c r="OO961" s="26"/>
      <c r="OP961" s="26"/>
      <c r="OQ961" s="26"/>
      <c r="OR961" s="26"/>
      <c r="OS961" s="26"/>
      <c r="OT961" s="26"/>
      <c r="OU961" s="26"/>
      <c r="OV961" s="26"/>
      <c r="OW961" s="26"/>
      <c r="OX961" s="26"/>
      <c r="OY961" s="26"/>
      <c r="OZ961" s="26"/>
      <c r="PA961" s="26"/>
      <c r="PB961" s="26"/>
      <c r="PC961" s="26"/>
      <c r="PD961" s="26"/>
      <c r="PE961" s="26"/>
      <c r="PF961" s="26"/>
      <c r="PG961" s="26"/>
      <c r="PH961" s="26"/>
      <c r="PI961" s="26"/>
      <c r="PJ961" s="26"/>
      <c r="PK961" s="26"/>
      <c r="PL961" s="26"/>
      <c r="PM961" s="26"/>
      <c r="PN961" s="26"/>
      <c r="PO961" s="26"/>
      <c r="PP961" s="26"/>
      <c r="PQ961" s="26"/>
      <c r="PR961" s="26"/>
      <c r="PS961" s="26"/>
      <c r="PT961" s="26"/>
      <c r="PU961" s="26"/>
      <c r="PV961" s="26"/>
      <c r="PW961" s="26"/>
      <c r="PX961" s="26"/>
      <c r="PY961" s="26"/>
      <c r="PZ961" s="26"/>
      <c r="QA961" s="26"/>
      <c r="QB961" s="26"/>
      <c r="QC961" s="26"/>
      <c r="QD961" s="26"/>
      <c r="QE961" s="26"/>
      <c r="QF961" s="26"/>
      <c r="QG961" s="26"/>
      <c r="QH961" s="26"/>
      <c r="QI961" s="26"/>
      <c r="QJ961" s="26"/>
      <c r="QK961" s="26"/>
      <c r="QL961" s="26"/>
      <c r="QM961" s="26"/>
      <c r="QN961" s="26"/>
      <c r="QO961" s="26"/>
      <c r="QP961" s="26"/>
      <c r="QQ961" s="26"/>
      <c r="QR961" s="26"/>
      <c r="QS961" s="26"/>
      <c r="QT961" s="26"/>
      <c r="QU961" s="26"/>
      <c r="QV961" s="26"/>
      <c r="QW961" s="26"/>
      <c r="QX961" s="26"/>
      <c r="QY961" s="26"/>
      <c r="QZ961" s="26"/>
      <c r="RA961" s="26"/>
      <c r="RB961" s="26"/>
      <c r="RC961" s="26"/>
      <c r="RD961" s="26"/>
      <c r="RE961" s="26"/>
      <c r="RF961" s="26"/>
      <c r="RG961" s="26"/>
      <c r="RH961" s="26"/>
      <c r="RI961" s="26"/>
      <c r="RJ961" s="26"/>
      <c r="RK961" s="26"/>
      <c r="RL961" s="26"/>
      <c r="RM961" s="26"/>
      <c r="RN961" s="26"/>
      <c r="RO961" s="26"/>
      <c r="RP961" s="26"/>
      <c r="RQ961" s="26"/>
      <c r="RR961" s="26"/>
      <c r="RS961" s="26"/>
      <c r="RT961" s="26"/>
      <c r="RU961" s="26"/>
      <c r="RV961" s="26"/>
      <c r="RW961" s="26"/>
      <c r="RX961" s="26"/>
      <c r="RY961" s="26"/>
      <c r="RZ961" s="26"/>
      <c r="SA961" s="26"/>
      <c r="SB961" s="26"/>
      <c r="SC961" s="26"/>
      <c r="SD961" s="26"/>
      <c r="SE961" s="26"/>
      <c r="SF961" s="26"/>
      <c r="SG961" s="26"/>
      <c r="SH961" s="26"/>
      <c r="SI961" s="26"/>
      <c r="SJ961" s="26"/>
      <c r="SK961" s="26"/>
      <c r="SL961" s="26"/>
      <c r="SM961" s="26"/>
      <c r="SN961" s="26"/>
      <c r="SO961" s="26"/>
      <c r="SP961" s="26"/>
      <c r="AAV961" s="26"/>
      <c r="AAW961" s="26"/>
      <c r="AAX961" s="26"/>
      <c r="AAY961" s="26"/>
      <c r="AAZ961" s="26"/>
      <c r="ABA961" s="26"/>
      <c r="ABB961" s="26"/>
      <c r="ABC961" s="26"/>
      <c r="ABD961" s="26"/>
      <c r="ABE961" s="26"/>
      <c r="ABF961" s="26"/>
      <c r="ABG961" s="26"/>
      <c r="ABH961" s="26"/>
      <c r="ABI961" s="26"/>
      <c r="ABJ961" s="26"/>
      <c r="ABK961" s="26"/>
      <c r="ABL961" s="26"/>
      <c r="ABM961" s="26"/>
      <c r="ABN961" s="26"/>
      <c r="ABO961" s="26"/>
      <c r="ABP961" s="26"/>
      <c r="ABQ961" s="26"/>
      <c r="ABR961" s="26"/>
      <c r="ABS961" s="26"/>
      <c r="ABT961" s="26"/>
      <c r="ABU961" s="26"/>
      <c r="ABV961" s="26"/>
      <c r="ABW961" s="26"/>
      <c r="ABX961" s="26"/>
      <c r="ABY961" s="26"/>
      <c r="ABZ961" s="26"/>
      <c r="ACA961" s="26"/>
      <c r="ACB961" s="26"/>
      <c r="ACC961" s="26"/>
      <c r="ACD961" s="26"/>
      <c r="ACE961" s="26"/>
      <c r="ACF961" s="26"/>
      <c r="ACG961" s="26"/>
      <c r="ACH961" s="26"/>
      <c r="ACI961" s="26"/>
      <c r="ACJ961" s="26"/>
      <c r="ACK961" s="26"/>
      <c r="ACL961" s="26"/>
      <c r="ACM961" s="26"/>
      <c r="ACN961" s="26"/>
      <c r="ACO961" s="26"/>
      <c r="ACP961" s="26"/>
      <c r="ACQ961" s="26"/>
      <c r="ACR961" s="26"/>
      <c r="ACS961" s="26"/>
      <c r="ACT961" s="26"/>
      <c r="ACU961" s="26"/>
      <c r="ACV961" s="26"/>
      <c r="ACW961" s="26"/>
      <c r="ACX961" s="26"/>
      <c r="ACY961" s="26"/>
      <c r="ACZ961" s="26"/>
      <c r="ADA961" s="26"/>
      <c r="ADB961" s="26"/>
      <c r="ADC961" s="26"/>
      <c r="ADD961" s="26"/>
      <c r="ADE961" s="26"/>
      <c r="ADF961" s="26"/>
      <c r="ADG961" s="26"/>
      <c r="ADH961" s="26"/>
      <c r="ADI961" s="26"/>
      <c r="ADJ961" s="26"/>
      <c r="ADK961" s="26"/>
      <c r="ADL961" s="26"/>
      <c r="ADM961" s="26"/>
      <c r="ADN961" s="26"/>
      <c r="ADO961" s="26"/>
      <c r="ADP961" s="26"/>
      <c r="ADQ961" s="26"/>
      <c r="ADR961" s="26"/>
      <c r="ADS961" s="26"/>
      <c r="ADT961" s="26"/>
      <c r="ADU961" s="26"/>
      <c r="ADV961" s="26"/>
      <c r="ADW961" s="26"/>
      <c r="ADX961" s="26"/>
      <c r="ADY961" s="26"/>
      <c r="ADZ961" s="26"/>
      <c r="AEA961" s="26"/>
      <c r="AEB961" s="26"/>
      <c r="AEC961" s="26"/>
      <c r="AED961" s="26"/>
      <c r="AEE961" s="26"/>
      <c r="AEF961" s="26"/>
      <c r="AEG961" s="26"/>
      <c r="AEH961" s="26"/>
      <c r="AEI961" s="26"/>
      <c r="AEJ961" s="26"/>
      <c r="AEK961" s="26"/>
      <c r="AEL961" s="26"/>
      <c r="AEM961" s="26"/>
      <c r="AEN961" s="26"/>
      <c r="AEO961" s="26"/>
      <c r="AEP961" s="26"/>
      <c r="AEQ961" s="26"/>
      <c r="AER961" s="26"/>
      <c r="AES961" s="26"/>
      <c r="AET961" s="26"/>
      <c r="AEU961" s="26"/>
      <c r="AEV961" s="26"/>
      <c r="AEW961" s="26"/>
      <c r="AEX961" s="26"/>
      <c r="AEY961" s="26"/>
      <c r="AEZ961" s="26"/>
      <c r="AFA961" s="26"/>
      <c r="AFB961" s="26"/>
      <c r="AFC961" s="26"/>
      <c r="AFD961" s="26"/>
      <c r="AFE961" s="26"/>
      <c r="AFF961" s="26"/>
      <c r="AFG961" s="26"/>
      <c r="AFH961" s="26"/>
      <c r="AFI961" s="26"/>
      <c r="AFJ961" s="26"/>
      <c r="AFK961" s="26"/>
      <c r="AFL961" s="26"/>
      <c r="AFM961" s="26"/>
      <c r="AFN961" s="26"/>
      <c r="AFO961" s="26"/>
      <c r="AFP961" s="26"/>
      <c r="AFQ961" s="26"/>
      <c r="AFR961" s="26"/>
      <c r="AFS961" s="26"/>
      <c r="AFT961" s="26"/>
      <c r="AFU961" s="26"/>
      <c r="AFV961" s="26"/>
      <c r="AFW961" s="26"/>
      <c r="AFX961" s="26"/>
      <c r="AFY961" s="26"/>
      <c r="AFZ961" s="26"/>
      <c r="AGA961" s="26"/>
      <c r="AGB961" s="26"/>
      <c r="AGC961" s="26"/>
      <c r="AGD961" s="26"/>
      <c r="AGE961" s="26"/>
      <c r="AGF961" s="26"/>
      <c r="AGG961" s="26"/>
      <c r="AGH961" s="26"/>
      <c r="AGI961" s="26"/>
      <c r="AGJ961" s="26"/>
      <c r="AGK961" s="26"/>
      <c r="AGL961" s="26"/>
      <c r="AGM961" s="26"/>
      <c r="AGN961" s="26"/>
      <c r="AGO961" s="26"/>
    </row>
    <row r="962" spans="371:873" x14ac:dyDescent="0.25">
      <c r="NG962" s="26"/>
      <c r="NH962" s="26"/>
      <c r="NI962" s="26"/>
      <c r="NJ962" s="26"/>
      <c r="NK962" s="26"/>
      <c r="NL962" s="26"/>
      <c r="NM962" s="26"/>
      <c r="NN962" s="26"/>
      <c r="NO962" s="26"/>
      <c r="NP962" s="26"/>
      <c r="NQ962" s="26"/>
      <c r="NR962" s="26"/>
      <c r="NS962" s="26"/>
      <c r="NT962" s="26"/>
      <c r="NU962" s="26"/>
      <c r="NV962" s="26"/>
      <c r="NW962" s="26"/>
      <c r="NX962" s="26"/>
      <c r="NY962" s="26"/>
      <c r="NZ962" s="26"/>
      <c r="OA962" s="26"/>
      <c r="OB962" s="26"/>
      <c r="OC962" s="26"/>
      <c r="OD962" s="26"/>
      <c r="OE962" s="26"/>
      <c r="OF962" s="26"/>
      <c r="OG962" s="26"/>
      <c r="OH962" s="26"/>
      <c r="OI962" s="26"/>
      <c r="OJ962" s="26"/>
      <c r="OK962" s="26"/>
      <c r="OL962" s="26"/>
      <c r="OM962" s="26"/>
      <c r="ON962" s="26"/>
      <c r="OO962" s="26"/>
      <c r="OP962" s="26"/>
      <c r="OQ962" s="26"/>
      <c r="OR962" s="26"/>
      <c r="OS962" s="26"/>
      <c r="OT962" s="26"/>
      <c r="OU962" s="26"/>
      <c r="OV962" s="26"/>
      <c r="OW962" s="26"/>
      <c r="OX962" s="26"/>
      <c r="OY962" s="26"/>
      <c r="OZ962" s="26"/>
      <c r="PA962" s="26"/>
      <c r="PB962" s="26"/>
      <c r="PC962" s="26"/>
      <c r="PD962" s="26"/>
      <c r="PE962" s="26"/>
      <c r="PF962" s="26"/>
      <c r="PG962" s="26"/>
      <c r="PH962" s="26"/>
      <c r="PI962" s="26"/>
      <c r="PJ962" s="26"/>
      <c r="PK962" s="26"/>
      <c r="PL962" s="26"/>
      <c r="PM962" s="26"/>
      <c r="PN962" s="26"/>
      <c r="PO962" s="26"/>
      <c r="PP962" s="26"/>
      <c r="PQ962" s="26"/>
      <c r="PR962" s="26"/>
      <c r="PS962" s="26"/>
      <c r="PT962" s="26"/>
      <c r="PU962" s="26"/>
      <c r="PV962" s="26"/>
      <c r="PW962" s="26"/>
      <c r="PX962" s="26"/>
      <c r="PY962" s="26"/>
      <c r="PZ962" s="26"/>
      <c r="QA962" s="26"/>
      <c r="QB962" s="26"/>
      <c r="QC962" s="26"/>
      <c r="QD962" s="26"/>
      <c r="QE962" s="26"/>
      <c r="QF962" s="26"/>
      <c r="QG962" s="26"/>
      <c r="QH962" s="26"/>
      <c r="QI962" s="26"/>
      <c r="QJ962" s="26"/>
      <c r="QK962" s="26"/>
      <c r="QL962" s="26"/>
      <c r="QM962" s="26"/>
      <c r="QN962" s="26"/>
      <c r="QO962" s="26"/>
      <c r="QP962" s="26"/>
      <c r="QQ962" s="26"/>
      <c r="QR962" s="26"/>
      <c r="QS962" s="26"/>
      <c r="QT962" s="26"/>
      <c r="QU962" s="26"/>
      <c r="QV962" s="26"/>
      <c r="QW962" s="26"/>
      <c r="QX962" s="26"/>
      <c r="QY962" s="26"/>
      <c r="QZ962" s="26"/>
      <c r="RA962" s="26"/>
      <c r="RB962" s="26"/>
      <c r="RC962" s="26"/>
      <c r="RD962" s="26"/>
      <c r="RE962" s="26"/>
      <c r="RF962" s="26"/>
      <c r="RG962" s="26"/>
      <c r="RH962" s="26"/>
      <c r="RI962" s="26"/>
      <c r="RJ962" s="26"/>
      <c r="RK962" s="26"/>
      <c r="RL962" s="26"/>
      <c r="RM962" s="26"/>
      <c r="RN962" s="26"/>
      <c r="RO962" s="26"/>
      <c r="RP962" s="26"/>
      <c r="RQ962" s="26"/>
      <c r="RR962" s="26"/>
      <c r="RS962" s="26"/>
      <c r="RT962" s="26"/>
      <c r="RU962" s="26"/>
      <c r="RV962" s="26"/>
      <c r="RW962" s="26"/>
      <c r="RX962" s="26"/>
      <c r="RY962" s="26"/>
      <c r="RZ962" s="26"/>
      <c r="SA962" s="26"/>
      <c r="SB962" s="26"/>
      <c r="SC962" s="26"/>
      <c r="SD962" s="26"/>
      <c r="SE962" s="26"/>
      <c r="SF962" s="26"/>
      <c r="SG962" s="26"/>
      <c r="SH962" s="26"/>
      <c r="SI962" s="26"/>
      <c r="SJ962" s="26"/>
      <c r="SK962" s="26"/>
      <c r="SL962" s="26"/>
      <c r="SM962" s="26"/>
      <c r="SN962" s="26"/>
      <c r="SO962" s="26"/>
      <c r="SP962" s="26"/>
      <c r="AAV962" s="26"/>
      <c r="AAW962" s="26"/>
      <c r="AAX962" s="26"/>
      <c r="AAY962" s="26"/>
      <c r="AAZ962" s="26"/>
      <c r="ABA962" s="26"/>
      <c r="ABB962" s="26"/>
      <c r="ABC962" s="26"/>
      <c r="ABD962" s="26"/>
      <c r="ABE962" s="26"/>
      <c r="ABF962" s="26"/>
      <c r="ABG962" s="26"/>
      <c r="ABH962" s="26"/>
      <c r="ABI962" s="26"/>
      <c r="ABJ962" s="26"/>
      <c r="ABK962" s="26"/>
      <c r="ABL962" s="26"/>
      <c r="ABM962" s="26"/>
      <c r="ABN962" s="26"/>
      <c r="ABO962" s="26"/>
      <c r="ABP962" s="26"/>
      <c r="ABQ962" s="26"/>
      <c r="ABR962" s="26"/>
      <c r="ABS962" s="26"/>
      <c r="ABT962" s="26"/>
      <c r="ABU962" s="26"/>
      <c r="ABV962" s="26"/>
      <c r="ABW962" s="26"/>
      <c r="ABX962" s="26"/>
      <c r="ABY962" s="26"/>
      <c r="ABZ962" s="26"/>
      <c r="ACA962" s="26"/>
      <c r="ACB962" s="26"/>
      <c r="ACC962" s="26"/>
      <c r="ACD962" s="26"/>
      <c r="ACE962" s="26"/>
      <c r="ACF962" s="26"/>
      <c r="ACG962" s="26"/>
      <c r="ACH962" s="26"/>
      <c r="ACI962" s="26"/>
      <c r="ACJ962" s="26"/>
      <c r="ACK962" s="26"/>
      <c r="ACL962" s="26"/>
      <c r="ACM962" s="26"/>
      <c r="ACN962" s="26"/>
      <c r="ACO962" s="26"/>
      <c r="ACP962" s="26"/>
      <c r="ACQ962" s="26"/>
      <c r="ACR962" s="26"/>
      <c r="ACS962" s="26"/>
      <c r="ACT962" s="26"/>
      <c r="ACU962" s="26"/>
      <c r="ACV962" s="26"/>
      <c r="ACW962" s="26"/>
      <c r="ACX962" s="26"/>
      <c r="ACY962" s="26"/>
      <c r="ACZ962" s="26"/>
      <c r="ADA962" s="26"/>
      <c r="ADB962" s="26"/>
      <c r="ADC962" s="26"/>
      <c r="ADD962" s="26"/>
      <c r="ADE962" s="26"/>
      <c r="ADF962" s="26"/>
      <c r="ADG962" s="26"/>
      <c r="ADH962" s="26"/>
      <c r="ADI962" s="26"/>
      <c r="ADJ962" s="26"/>
      <c r="ADK962" s="26"/>
      <c r="ADL962" s="26"/>
      <c r="ADM962" s="26"/>
      <c r="ADN962" s="26"/>
      <c r="ADO962" s="26"/>
      <c r="ADP962" s="26"/>
      <c r="ADQ962" s="26"/>
      <c r="ADR962" s="26"/>
      <c r="ADS962" s="26"/>
      <c r="ADT962" s="26"/>
      <c r="ADU962" s="26"/>
      <c r="ADV962" s="26"/>
      <c r="ADW962" s="26"/>
      <c r="ADX962" s="26"/>
      <c r="ADY962" s="26"/>
      <c r="ADZ962" s="26"/>
      <c r="AEA962" s="26"/>
      <c r="AEB962" s="26"/>
      <c r="AEC962" s="26"/>
      <c r="AED962" s="26"/>
      <c r="AEE962" s="26"/>
      <c r="AEF962" s="26"/>
      <c r="AEG962" s="26"/>
      <c r="AEH962" s="26"/>
      <c r="AEI962" s="26"/>
      <c r="AEJ962" s="26"/>
      <c r="AEK962" s="26"/>
      <c r="AEL962" s="26"/>
      <c r="AEM962" s="26"/>
      <c r="AEN962" s="26"/>
      <c r="AEO962" s="26"/>
      <c r="AEP962" s="26"/>
      <c r="AEQ962" s="26"/>
      <c r="AER962" s="26"/>
      <c r="AES962" s="26"/>
      <c r="AET962" s="26"/>
      <c r="AEU962" s="26"/>
      <c r="AEV962" s="26"/>
      <c r="AEW962" s="26"/>
      <c r="AEX962" s="26"/>
      <c r="AEY962" s="26"/>
      <c r="AEZ962" s="26"/>
      <c r="AFA962" s="26"/>
      <c r="AFB962" s="26"/>
      <c r="AFC962" s="26"/>
      <c r="AFD962" s="26"/>
      <c r="AFE962" s="26"/>
      <c r="AFF962" s="26"/>
      <c r="AFG962" s="26"/>
      <c r="AFH962" s="26"/>
      <c r="AFI962" s="26"/>
      <c r="AFJ962" s="26"/>
      <c r="AFK962" s="26"/>
      <c r="AFL962" s="26"/>
      <c r="AFM962" s="26"/>
      <c r="AFN962" s="26"/>
      <c r="AFO962" s="26"/>
      <c r="AFP962" s="26"/>
      <c r="AFQ962" s="26"/>
      <c r="AFR962" s="26"/>
      <c r="AFS962" s="26"/>
      <c r="AFT962" s="26"/>
      <c r="AFU962" s="26"/>
      <c r="AFV962" s="26"/>
      <c r="AFW962" s="26"/>
      <c r="AFX962" s="26"/>
      <c r="AFY962" s="26"/>
      <c r="AFZ962" s="26"/>
      <c r="AGA962" s="26"/>
      <c r="AGB962" s="26"/>
      <c r="AGC962" s="26"/>
      <c r="AGD962" s="26"/>
      <c r="AGE962" s="26"/>
      <c r="AGF962" s="26"/>
      <c r="AGG962" s="26"/>
      <c r="AGH962" s="26"/>
      <c r="AGI962" s="26"/>
      <c r="AGJ962" s="26"/>
      <c r="AGK962" s="26"/>
      <c r="AGL962" s="26"/>
      <c r="AGM962" s="26"/>
      <c r="AGN962" s="26"/>
      <c r="AGO962" s="26"/>
    </row>
    <row r="963" spans="371:873" x14ac:dyDescent="0.25">
      <c r="NG963" s="26"/>
      <c r="NH963" s="26"/>
      <c r="NI963" s="26"/>
      <c r="NJ963" s="26"/>
      <c r="NK963" s="26"/>
      <c r="NL963" s="26"/>
      <c r="NM963" s="26"/>
      <c r="NN963" s="26"/>
      <c r="NO963" s="26"/>
      <c r="NP963" s="26"/>
      <c r="NQ963" s="26"/>
      <c r="NR963" s="26"/>
      <c r="NS963" s="26"/>
      <c r="NT963" s="26"/>
      <c r="NU963" s="26"/>
      <c r="NV963" s="26"/>
      <c r="NW963" s="26"/>
      <c r="NX963" s="26"/>
      <c r="NY963" s="26"/>
      <c r="NZ963" s="26"/>
      <c r="OA963" s="26"/>
      <c r="OB963" s="26"/>
      <c r="OC963" s="26"/>
      <c r="OD963" s="26"/>
      <c r="OE963" s="26"/>
      <c r="OF963" s="26"/>
      <c r="OG963" s="26"/>
      <c r="OH963" s="26"/>
      <c r="OI963" s="26"/>
      <c r="OJ963" s="26"/>
      <c r="OK963" s="26"/>
      <c r="OL963" s="26"/>
      <c r="OM963" s="26"/>
      <c r="ON963" s="26"/>
      <c r="OO963" s="26"/>
      <c r="OP963" s="26"/>
      <c r="OQ963" s="26"/>
      <c r="OR963" s="26"/>
      <c r="OS963" s="26"/>
      <c r="OT963" s="26"/>
      <c r="OU963" s="26"/>
      <c r="OV963" s="26"/>
      <c r="OW963" s="26"/>
      <c r="OX963" s="26"/>
      <c r="OY963" s="26"/>
      <c r="OZ963" s="26"/>
      <c r="PA963" s="26"/>
      <c r="PB963" s="26"/>
      <c r="PC963" s="26"/>
      <c r="PD963" s="26"/>
      <c r="PE963" s="26"/>
      <c r="PF963" s="26"/>
      <c r="PG963" s="26"/>
      <c r="PH963" s="26"/>
      <c r="PI963" s="26"/>
      <c r="PJ963" s="26"/>
      <c r="PK963" s="26"/>
      <c r="PL963" s="26"/>
      <c r="PM963" s="26"/>
      <c r="PN963" s="26"/>
      <c r="PO963" s="26"/>
      <c r="PP963" s="26"/>
      <c r="PQ963" s="26"/>
      <c r="PR963" s="26"/>
      <c r="PS963" s="26"/>
      <c r="PT963" s="26"/>
      <c r="PU963" s="26"/>
      <c r="PV963" s="26"/>
      <c r="PW963" s="26"/>
      <c r="PX963" s="26"/>
      <c r="PY963" s="26"/>
      <c r="PZ963" s="26"/>
      <c r="QA963" s="26"/>
      <c r="QB963" s="26"/>
      <c r="QC963" s="26"/>
      <c r="QD963" s="26"/>
      <c r="QE963" s="26"/>
      <c r="QF963" s="26"/>
      <c r="QG963" s="26"/>
      <c r="QH963" s="26"/>
      <c r="QI963" s="26"/>
      <c r="QJ963" s="26"/>
      <c r="QK963" s="26"/>
      <c r="QL963" s="26"/>
      <c r="QM963" s="26"/>
      <c r="QN963" s="26"/>
      <c r="QO963" s="26"/>
      <c r="QP963" s="26"/>
      <c r="QQ963" s="26"/>
      <c r="QR963" s="26"/>
      <c r="QS963" s="26"/>
      <c r="QT963" s="26"/>
      <c r="QU963" s="26"/>
      <c r="QV963" s="26"/>
      <c r="QW963" s="26"/>
      <c r="QX963" s="26"/>
      <c r="QY963" s="26"/>
      <c r="QZ963" s="26"/>
      <c r="RA963" s="26"/>
      <c r="RB963" s="26"/>
      <c r="RC963" s="26"/>
      <c r="RD963" s="26"/>
      <c r="RE963" s="26"/>
      <c r="RF963" s="26"/>
      <c r="RG963" s="26"/>
      <c r="RH963" s="26"/>
      <c r="RI963" s="26"/>
      <c r="RJ963" s="26"/>
      <c r="RK963" s="26"/>
      <c r="RL963" s="26"/>
      <c r="RM963" s="26"/>
      <c r="RN963" s="26"/>
      <c r="RO963" s="26"/>
      <c r="RP963" s="26"/>
      <c r="RQ963" s="26"/>
      <c r="RR963" s="26"/>
      <c r="RS963" s="26"/>
      <c r="RT963" s="26"/>
      <c r="RU963" s="26"/>
      <c r="RV963" s="26"/>
      <c r="RW963" s="26"/>
      <c r="RX963" s="26"/>
      <c r="RY963" s="26"/>
      <c r="RZ963" s="26"/>
      <c r="SA963" s="26"/>
      <c r="SB963" s="26"/>
      <c r="SC963" s="26"/>
      <c r="SD963" s="26"/>
      <c r="SE963" s="26"/>
      <c r="SF963" s="26"/>
      <c r="SG963" s="26"/>
      <c r="SH963" s="26"/>
      <c r="SI963" s="26"/>
      <c r="SJ963" s="26"/>
      <c r="SK963" s="26"/>
      <c r="SL963" s="26"/>
      <c r="SM963" s="26"/>
      <c r="SN963" s="26"/>
      <c r="SO963" s="26"/>
      <c r="SP963" s="26"/>
      <c r="AAV963" s="26"/>
      <c r="AAW963" s="26"/>
      <c r="AAX963" s="26"/>
      <c r="AAY963" s="26"/>
      <c r="AAZ963" s="26"/>
      <c r="ABA963" s="26"/>
      <c r="ABB963" s="26"/>
      <c r="ABC963" s="26"/>
      <c r="ABD963" s="26"/>
      <c r="ABE963" s="26"/>
      <c r="ABF963" s="26"/>
      <c r="ABG963" s="26"/>
      <c r="ABH963" s="26"/>
      <c r="ABI963" s="26"/>
      <c r="ABJ963" s="26"/>
      <c r="ABK963" s="26"/>
      <c r="ABL963" s="26"/>
      <c r="ABM963" s="26"/>
      <c r="ABN963" s="26"/>
      <c r="ABO963" s="26"/>
      <c r="ABP963" s="26"/>
      <c r="ABQ963" s="26"/>
      <c r="ABR963" s="26"/>
      <c r="ABS963" s="26"/>
      <c r="ABT963" s="26"/>
      <c r="ABU963" s="26"/>
      <c r="ABV963" s="26"/>
      <c r="ABW963" s="26"/>
      <c r="ABX963" s="26"/>
      <c r="ABY963" s="26"/>
      <c r="ABZ963" s="26"/>
      <c r="ACA963" s="26"/>
      <c r="ACB963" s="26"/>
      <c r="ACC963" s="26"/>
      <c r="ACD963" s="26"/>
      <c r="ACE963" s="26"/>
      <c r="ACF963" s="26"/>
      <c r="ACG963" s="26"/>
      <c r="ACH963" s="26"/>
      <c r="ACI963" s="26"/>
      <c r="ACJ963" s="26"/>
      <c r="ACK963" s="26"/>
      <c r="ACL963" s="26"/>
      <c r="ACM963" s="26"/>
      <c r="ACN963" s="26"/>
      <c r="ACO963" s="26"/>
      <c r="ACP963" s="26"/>
      <c r="ACQ963" s="26"/>
      <c r="ACR963" s="26"/>
      <c r="ACS963" s="26"/>
      <c r="ACT963" s="26"/>
      <c r="ACU963" s="26"/>
      <c r="ACV963" s="26"/>
      <c r="ACW963" s="26"/>
      <c r="ACX963" s="26"/>
      <c r="ACY963" s="26"/>
      <c r="ACZ963" s="26"/>
      <c r="ADA963" s="26"/>
      <c r="ADB963" s="26"/>
      <c r="ADC963" s="26"/>
      <c r="ADD963" s="26"/>
      <c r="ADE963" s="26"/>
      <c r="ADF963" s="26"/>
      <c r="ADG963" s="26"/>
      <c r="ADH963" s="26"/>
      <c r="ADI963" s="26"/>
      <c r="ADJ963" s="26"/>
      <c r="ADK963" s="26"/>
      <c r="ADL963" s="26"/>
      <c r="ADM963" s="26"/>
      <c r="ADN963" s="26"/>
      <c r="ADO963" s="26"/>
      <c r="ADP963" s="26"/>
      <c r="ADQ963" s="26"/>
      <c r="ADR963" s="26"/>
      <c r="ADS963" s="26"/>
      <c r="ADT963" s="26"/>
      <c r="ADU963" s="26"/>
      <c r="ADV963" s="26"/>
      <c r="ADW963" s="26"/>
      <c r="ADX963" s="26"/>
      <c r="ADY963" s="26"/>
      <c r="ADZ963" s="26"/>
      <c r="AEA963" s="26"/>
      <c r="AEB963" s="26"/>
      <c r="AEC963" s="26"/>
      <c r="AED963" s="26"/>
      <c r="AEE963" s="26"/>
      <c r="AEF963" s="26"/>
      <c r="AEG963" s="26"/>
      <c r="AEH963" s="26"/>
      <c r="AEI963" s="26"/>
      <c r="AEJ963" s="26"/>
      <c r="AEK963" s="26"/>
      <c r="AEL963" s="26"/>
      <c r="AEM963" s="26"/>
      <c r="AEN963" s="26"/>
      <c r="AEO963" s="26"/>
      <c r="AEP963" s="26"/>
      <c r="AEQ963" s="26"/>
      <c r="AER963" s="26"/>
      <c r="AES963" s="26"/>
      <c r="AET963" s="26"/>
      <c r="AEU963" s="26"/>
      <c r="AEV963" s="26"/>
      <c r="AEW963" s="26"/>
      <c r="AEX963" s="26"/>
      <c r="AEY963" s="26"/>
      <c r="AEZ963" s="26"/>
      <c r="AFA963" s="26"/>
      <c r="AFB963" s="26"/>
      <c r="AFC963" s="26"/>
      <c r="AFD963" s="26"/>
      <c r="AFE963" s="26"/>
      <c r="AFF963" s="26"/>
      <c r="AFG963" s="26"/>
      <c r="AFH963" s="26"/>
      <c r="AFI963" s="26"/>
      <c r="AFJ963" s="26"/>
      <c r="AFK963" s="26"/>
      <c r="AFL963" s="26"/>
      <c r="AFM963" s="26"/>
      <c r="AFN963" s="26"/>
      <c r="AFO963" s="26"/>
      <c r="AFP963" s="26"/>
      <c r="AFQ963" s="26"/>
      <c r="AFR963" s="26"/>
      <c r="AFS963" s="26"/>
      <c r="AFT963" s="26"/>
      <c r="AFU963" s="26"/>
      <c r="AFV963" s="26"/>
      <c r="AFW963" s="26"/>
      <c r="AFX963" s="26"/>
      <c r="AFY963" s="26"/>
      <c r="AFZ963" s="26"/>
      <c r="AGA963" s="26"/>
      <c r="AGB963" s="26"/>
      <c r="AGC963" s="26"/>
      <c r="AGD963" s="26"/>
      <c r="AGE963" s="26"/>
      <c r="AGF963" s="26"/>
      <c r="AGG963" s="26"/>
      <c r="AGH963" s="26"/>
      <c r="AGI963" s="26"/>
      <c r="AGJ963" s="26"/>
      <c r="AGK963" s="26"/>
      <c r="AGL963" s="26"/>
      <c r="AGM963" s="26"/>
      <c r="AGN963" s="26"/>
      <c r="AGO963" s="26"/>
    </row>
    <row r="964" spans="371:873" x14ac:dyDescent="0.25">
      <c r="NG964" s="26"/>
      <c r="NH964" s="26"/>
      <c r="NI964" s="26"/>
      <c r="NJ964" s="26"/>
      <c r="NK964" s="26"/>
      <c r="NL964" s="26"/>
      <c r="NM964" s="26"/>
      <c r="NN964" s="26"/>
      <c r="NO964" s="26"/>
      <c r="NP964" s="26"/>
      <c r="NQ964" s="26"/>
      <c r="NR964" s="26"/>
      <c r="NS964" s="26"/>
      <c r="NT964" s="26"/>
      <c r="NU964" s="26"/>
      <c r="NV964" s="26"/>
      <c r="NW964" s="26"/>
      <c r="NX964" s="26"/>
      <c r="NY964" s="26"/>
      <c r="NZ964" s="26"/>
      <c r="OA964" s="26"/>
      <c r="OB964" s="26"/>
      <c r="OC964" s="26"/>
      <c r="OD964" s="26"/>
      <c r="OE964" s="26"/>
      <c r="OF964" s="26"/>
      <c r="OG964" s="26"/>
      <c r="OH964" s="26"/>
      <c r="OI964" s="26"/>
      <c r="OJ964" s="26"/>
      <c r="OK964" s="26"/>
      <c r="OL964" s="26"/>
      <c r="OM964" s="26"/>
      <c r="ON964" s="26"/>
      <c r="OO964" s="26"/>
      <c r="OP964" s="26"/>
      <c r="OQ964" s="26"/>
      <c r="OR964" s="26"/>
      <c r="OS964" s="26"/>
      <c r="OT964" s="26"/>
      <c r="OU964" s="26"/>
      <c r="OV964" s="26"/>
      <c r="OW964" s="26"/>
      <c r="OX964" s="26"/>
      <c r="OY964" s="26"/>
      <c r="OZ964" s="26"/>
      <c r="PA964" s="26"/>
      <c r="PB964" s="26"/>
      <c r="PC964" s="26"/>
      <c r="PD964" s="26"/>
      <c r="PE964" s="26"/>
      <c r="PF964" s="26"/>
      <c r="PG964" s="26"/>
      <c r="PH964" s="26"/>
      <c r="PI964" s="26"/>
      <c r="PJ964" s="26"/>
      <c r="PK964" s="26"/>
      <c r="PL964" s="26"/>
      <c r="PM964" s="26"/>
      <c r="PN964" s="26"/>
      <c r="PO964" s="26"/>
      <c r="PP964" s="26"/>
      <c r="PQ964" s="26"/>
      <c r="PR964" s="26"/>
      <c r="PS964" s="26"/>
      <c r="PT964" s="26"/>
      <c r="PU964" s="26"/>
      <c r="PV964" s="26"/>
      <c r="PW964" s="26"/>
      <c r="PX964" s="26"/>
      <c r="PY964" s="26"/>
      <c r="PZ964" s="26"/>
      <c r="QA964" s="26"/>
      <c r="QB964" s="26"/>
      <c r="QC964" s="26"/>
      <c r="QD964" s="26"/>
      <c r="QE964" s="26"/>
      <c r="QF964" s="26"/>
      <c r="QG964" s="26"/>
      <c r="QH964" s="26"/>
      <c r="QI964" s="26"/>
      <c r="QJ964" s="26"/>
      <c r="QK964" s="26"/>
      <c r="QL964" s="26"/>
      <c r="QM964" s="26"/>
      <c r="QN964" s="26"/>
      <c r="QO964" s="26"/>
      <c r="QP964" s="26"/>
      <c r="QQ964" s="26"/>
      <c r="QR964" s="26"/>
      <c r="QS964" s="26"/>
      <c r="QT964" s="26"/>
      <c r="QU964" s="26"/>
      <c r="QV964" s="26"/>
      <c r="QW964" s="26"/>
      <c r="QX964" s="26"/>
      <c r="QY964" s="26"/>
      <c r="QZ964" s="26"/>
      <c r="RA964" s="26"/>
      <c r="RB964" s="26"/>
      <c r="RC964" s="26"/>
      <c r="RD964" s="26"/>
      <c r="RE964" s="26"/>
      <c r="RF964" s="26"/>
      <c r="RG964" s="26"/>
      <c r="RH964" s="26"/>
      <c r="RI964" s="26"/>
      <c r="RJ964" s="26"/>
      <c r="RK964" s="26"/>
      <c r="RL964" s="26"/>
      <c r="RM964" s="26"/>
      <c r="RN964" s="26"/>
      <c r="RO964" s="26"/>
      <c r="RP964" s="26"/>
      <c r="RQ964" s="26"/>
      <c r="RR964" s="26"/>
      <c r="RS964" s="26"/>
      <c r="RT964" s="26"/>
      <c r="RU964" s="26"/>
      <c r="RV964" s="26"/>
      <c r="RW964" s="26"/>
      <c r="RX964" s="26"/>
      <c r="RY964" s="26"/>
      <c r="RZ964" s="26"/>
      <c r="SA964" s="26"/>
      <c r="SB964" s="26"/>
      <c r="SC964" s="26"/>
      <c r="SD964" s="26"/>
      <c r="SE964" s="26"/>
      <c r="SF964" s="26"/>
      <c r="SG964" s="26"/>
      <c r="SH964" s="26"/>
      <c r="SI964" s="26"/>
      <c r="SJ964" s="26"/>
      <c r="SK964" s="26"/>
      <c r="SL964" s="26"/>
      <c r="SM964" s="26"/>
      <c r="SN964" s="26"/>
      <c r="SO964" s="26"/>
      <c r="SP964" s="26"/>
      <c r="AAV964" s="26"/>
      <c r="AAW964" s="26"/>
      <c r="AAX964" s="26"/>
      <c r="AAY964" s="26"/>
      <c r="AAZ964" s="26"/>
      <c r="ABA964" s="26"/>
      <c r="ABB964" s="26"/>
      <c r="ABC964" s="26"/>
      <c r="ABD964" s="26"/>
      <c r="ABE964" s="26"/>
      <c r="ABF964" s="26"/>
      <c r="ABG964" s="26"/>
      <c r="ABH964" s="26"/>
      <c r="ABI964" s="26"/>
      <c r="ABJ964" s="26"/>
      <c r="ABK964" s="26"/>
      <c r="ABL964" s="26"/>
      <c r="ABM964" s="26"/>
      <c r="ABN964" s="26"/>
      <c r="ABO964" s="26"/>
      <c r="ABP964" s="26"/>
      <c r="ABQ964" s="26"/>
      <c r="ABR964" s="26"/>
      <c r="ABS964" s="26"/>
      <c r="ABT964" s="26"/>
      <c r="ABU964" s="26"/>
      <c r="ABV964" s="26"/>
      <c r="ABW964" s="26"/>
      <c r="ABX964" s="26"/>
      <c r="ABY964" s="26"/>
      <c r="ABZ964" s="26"/>
      <c r="ACA964" s="26"/>
      <c r="ACB964" s="26"/>
      <c r="ACC964" s="26"/>
      <c r="ACD964" s="26"/>
      <c r="ACE964" s="26"/>
      <c r="ACF964" s="26"/>
      <c r="ACG964" s="26"/>
      <c r="ACH964" s="26"/>
      <c r="ACI964" s="26"/>
      <c r="ACJ964" s="26"/>
      <c r="ACK964" s="26"/>
      <c r="ACL964" s="26"/>
      <c r="ACM964" s="26"/>
      <c r="ACN964" s="26"/>
      <c r="ACO964" s="26"/>
      <c r="ACP964" s="26"/>
      <c r="ACQ964" s="26"/>
      <c r="ACR964" s="26"/>
      <c r="ACS964" s="26"/>
      <c r="ACT964" s="26"/>
      <c r="ACU964" s="26"/>
      <c r="ACV964" s="26"/>
      <c r="ACW964" s="26"/>
      <c r="ACX964" s="26"/>
      <c r="ACY964" s="26"/>
      <c r="ACZ964" s="26"/>
      <c r="ADA964" s="26"/>
      <c r="ADB964" s="26"/>
      <c r="ADC964" s="26"/>
      <c r="ADD964" s="26"/>
      <c r="ADE964" s="26"/>
      <c r="ADF964" s="26"/>
      <c r="ADG964" s="26"/>
      <c r="ADH964" s="26"/>
      <c r="ADI964" s="26"/>
      <c r="ADJ964" s="26"/>
      <c r="ADK964" s="26"/>
      <c r="ADL964" s="26"/>
      <c r="ADM964" s="26"/>
      <c r="ADN964" s="26"/>
      <c r="ADO964" s="26"/>
      <c r="ADP964" s="26"/>
      <c r="ADQ964" s="26"/>
      <c r="ADR964" s="26"/>
      <c r="ADS964" s="26"/>
      <c r="ADT964" s="26"/>
      <c r="ADU964" s="26"/>
      <c r="ADV964" s="26"/>
      <c r="ADW964" s="26"/>
      <c r="ADX964" s="26"/>
      <c r="ADY964" s="26"/>
      <c r="ADZ964" s="26"/>
      <c r="AEA964" s="26"/>
      <c r="AEB964" s="26"/>
      <c r="AEC964" s="26"/>
      <c r="AED964" s="26"/>
      <c r="AEE964" s="26"/>
      <c r="AEF964" s="26"/>
      <c r="AEG964" s="26"/>
      <c r="AEH964" s="26"/>
      <c r="AEI964" s="26"/>
      <c r="AEJ964" s="26"/>
      <c r="AEK964" s="26"/>
      <c r="AEL964" s="26"/>
      <c r="AEM964" s="26"/>
      <c r="AEN964" s="26"/>
      <c r="AEO964" s="26"/>
      <c r="AEP964" s="26"/>
      <c r="AEQ964" s="26"/>
      <c r="AER964" s="26"/>
      <c r="AES964" s="26"/>
      <c r="AET964" s="26"/>
      <c r="AEU964" s="26"/>
      <c r="AEV964" s="26"/>
      <c r="AEW964" s="26"/>
      <c r="AEX964" s="26"/>
      <c r="AEY964" s="26"/>
      <c r="AEZ964" s="26"/>
      <c r="AFA964" s="26"/>
      <c r="AFB964" s="26"/>
      <c r="AFC964" s="26"/>
      <c r="AFD964" s="26"/>
      <c r="AFE964" s="26"/>
      <c r="AFF964" s="26"/>
      <c r="AFG964" s="26"/>
      <c r="AFH964" s="26"/>
      <c r="AFI964" s="26"/>
      <c r="AFJ964" s="26"/>
      <c r="AFK964" s="26"/>
      <c r="AFL964" s="26"/>
      <c r="AFM964" s="26"/>
      <c r="AFN964" s="26"/>
      <c r="AFO964" s="26"/>
      <c r="AFP964" s="26"/>
      <c r="AFQ964" s="26"/>
      <c r="AFR964" s="26"/>
      <c r="AFS964" s="26"/>
      <c r="AFT964" s="26"/>
      <c r="AFU964" s="26"/>
      <c r="AFV964" s="26"/>
      <c r="AFW964" s="26"/>
      <c r="AFX964" s="26"/>
      <c r="AFY964" s="26"/>
      <c r="AFZ964" s="26"/>
      <c r="AGA964" s="26"/>
      <c r="AGB964" s="26"/>
      <c r="AGC964" s="26"/>
      <c r="AGD964" s="26"/>
      <c r="AGE964" s="26"/>
      <c r="AGF964" s="26"/>
      <c r="AGG964" s="26"/>
      <c r="AGH964" s="26"/>
      <c r="AGI964" s="26"/>
      <c r="AGJ964" s="26"/>
      <c r="AGK964" s="26"/>
      <c r="AGL964" s="26"/>
      <c r="AGM964" s="26"/>
      <c r="AGN964" s="26"/>
      <c r="AGO964" s="26"/>
    </row>
    <row r="965" spans="371:873" x14ac:dyDescent="0.25">
      <c r="NG965" s="26"/>
      <c r="NH965" s="26"/>
      <c r="NI965" s="26"/>
      <c r="NJ965" s="26"/>
      <c r="NK965" s="26"/>
      <c r="NL965" s="26"/>
      <c r="NM965" s="26"/>
      <c r="NN965" s="26"/>
      <c r="NO965" s="26"/>
      <c r="NP965" s="26"/>
      <c r="NQ965" s="26"/>
      <c r="NR965" s="26"/>
      <c r="NS965" s="26"/>
      <c r="NT965" s="26"/>
      <c r="NU965" s="26"/>
      <c r="NV965" s="26"/>
      <c r="NW965" s="26"/>
      <c r="NX965" s="26"/>
      <c r="NY965" s="26"/>
      <c r="NZ965" s="26"/>
      <c r="OA965" s="26"/>
      <c r="OB965" s="26"/>
      <c r="OC965" s="26"/>
      <c r="OD965" s="26"/>
      <c r="OE965" s="26"/>
      <c r="OF965" s="26"/>
      <c r="OG965" s="26"/>
      <c r="OH965" s="26"/>
      <c r="OI965" s="26"/>
      <c r="OJ965" s="26"/>
      <c r="OK965" s="26"/>
      <c r="OL965" s="26"/>
      <c r="OM965" s="26"/>
      <c r="ON965" s="26"/>
      <c r="OO965" s="26"/>
      <c r="OP965" s="26"/>
      <c r="OQ965" s="26"/>
      <c r="OR965" s="26"/>
      <c r="OS965" s="26"/>
      <c r="OT965" s="26"/>
      <c r="OU965" s="26"/>
      <c r="OV965" s="26"/>
      <c r="OW965" s="26"/>
      <c r="OX965" s="26"/>
      <c r="OY965" s="26"/>
      <c r="OZ965" s="26"/>
      <c r="PA965" s="26"/>
      <c r="PB965" s="26"/>
      <c r="PC965" s="26"/>
      <c r="PD965" s="26"/>
      <c r="PE965" s="26"/>
      <c r="PF965" s="26"/>
      <c r="PG965" s="26"/>
      <c r="PH965" s="26"/>
      <c r="PI965" s="26"/>
      <c r="PJ965" s="26"/>
      <c r="PK965" s="26"/>
      <c r="PL965" s="26"/>
      <c r="PM965" s="26"/>
      <c r="PN965" s="26"/>
      <c r="PO965" s="26"/>
      <c r="PP965" s="26"/>
      <c r="PQ965" s="26"/>
      <c r="PR965" s="26"/>
      <c r="PS965" s="26"/>
      <c r="PT965" s="26"/>
      <c r="PU965" s="26"/>
      <c r="PV965" s="26"/>
      <c r="PW965" s="26"/>
      <c r="PX965" s="26"/>
      <c r="PY965" s="26"/>
      <c r="PZ965" s="26"/>
      <c r="QA965" s="26"/>
      <c r="QB965" s="26"/>
      <c r="QC965" s="26"/>
      <c r="QD965" s="26"/>
      <c r="QE965" s="26"/>
      <c r="QF965" s="26"/>
      <c r="QG965" s="26"/>
      <c r="QH965" s="26"/>
      <c r="QI965" s="26"/>
      <c r="QJ965" s="26"/>
      <c r="QK965" s="26"/>
      <c r="QL965" s="26"/>
      <c r="QM965" s="26"/>
      <c r="QN965" s="26"/>
      <c r="QO965" s="26"/>
      <c r="QP965" s="26"/>
      <c r="QQ965" s="26"/>
      <c r="QR965" s="26"/>
      <c r="QS965" s="26"/>
      <c r="QT965" s="26"/>
      <c r="QU965" s="26"/>
      <c r="QV965" s="26"/>
      <c r="QW965" s="26"/>
      <c r="QX965" s="26"/>
      <c r="QY965" s="26"/>
      <c r="QZ965" s="26"/>
      <c r="RA965" s="26"/>
      <c r="RB965" s="26"/>
      <c r="RC965" s="26"/>
      <c r="RD965" s="26"/>
      <c r="RE965" s="26"/>
      <c r="RF965" s="26"/>
      <c r="RG965" s="26"/>
      <c r="RH965" s="26"/>
      <c r="RI965" s="26"/>
      <c r="RJ965" s="26"/>
      <c r="RK965" s="26"/>
      <c r="RL965" s="26"/>
      <c r="RM965" s="26"/>
      <c r="RN965" s="26"/>
      <c r="RO965" s="26"/>
      <c r="RP965" s="26"/>
      <c r="RQ965" s="26"/>
      <c r="RR965" s="26"/>
      <c r="RS965" s="26"/>
      <c r="RT965" s="26"/>
      <c r="RU965" s="26"/>
      <c r="RV965" s="26"/>
      <c r="RW965" s="26"/>
      <c r="RX965" s="26"/>
      <c r="RY965" s="26"/>
      <c r="RZ965" s="26"/>
      <c r="SA965" s="26"/>
      <c r="SB965" s="26"/>
      <c r="SC965" s="26"/>
      <c r="SD965" s="26"/>
      <c r="SE965" s="26"/>
      <c r="SF965" s="26"/>
      <c r="SG965" s="26"/>
      <c r="SH965" s="26"/>
      <c r="SI965" s="26"/>
      <c r="SJ965" s="26"/>
      <c r="SK965" s="26"/>
      <c r="SL965" s="26"/>
      <c r="SM965" s="26"/>
      <c r="SN965" s="26"/>
      <c r="SO965" s="26"/>
      <c r="SP965" s="26"/>
      <c r="AAV965" s="26"/>
      <c r="AAW965" s="26"/>
      <c r="AAX965" s="26"/>
      <c r="AAY965" s="26"/>
      <c r="AAZ965" s="26"/>
      <c r="ABA965" s="26"/>
      <c r="ABB965" s="26"/>
      <c r="ABC965" s="26"/>
      <c r="ABD965" s="26"/>
      <c r="ABE965" s="26"/>
      <c r="ABF965" s="26"/>
      <c r="ABG965" s="26"/>
      <c r="ABH965" s="26"/>
      <c r="ABI965" s="26"/>
      <c r="ABJ965" s="26"/>
      <c r="ABK965" s="26"/>
      <c r="ABL965" s="26"/>
      <c r="ABM965" s="26"/>
      <c r="ABN965" s="26"/>
      <c r="ABO965" s="26"/>
      <c r="ABP965" s="26"/>
      <c r="ABQ965" s="26"/>
      <c r="ABR965" s="26"/>
      <c r="ABS965" s="26"/>
      <c r="ABT965" s="26"/>
      <c r="ABU965" s="26"/>
      <c r="ABV965" s="26"/>
      <c r="ABW965" s="26"/>
      <c r="ABX965" s="26"/>
      <c r="ABY965" s="26"/>
      <c r="ABZ965" s="26"/>
      <c r="ACA965" s="26"/>
      <c r="ACB965" s="26"/>
      <c r="ACC965" s="26"/>
      <c r="ACD965" s="26"/>
      <c r="ACE965" s="26"/>
      <c r="ACF965" s="26"/>
      <c r="ACG965" s="26"/>
      <c r="ACH965" s="26"/>
      <c r="ACI965" s="26"/>
      <c r="ACJ965" s="26"/>
      <c r="ACK965" s="26"/>
      <c r="ACL965" s="26"/>
      <c r="ACM965" s="26"/>
      <c r="ACN965" s="26"/>
      <c r="ACO965" s="26"/>
      <c r="ACP965" s="26"/>
      <c r="ACQ965" s="26"/>
      <c r="ACR965" s="26"/>
      <c r="ACS965" s="26"/>
      <c r="ACT965" s="26"/>
      <c r="ACU965" s="26"/>
      <c r="ACV965" s="26"/>
      <c r="ACW965" s="26"/>
      <c r="ACX965" s="26"/>
      <c r="ACY965" s="26"/>
      <c r="ACZ965" s="26"/>
      <c r="ADA965" s="26"/>
      <c r="ADB965" s="26"/>
      <c r="ADC965" s="26"/>
      <c r="ADD965" s="26"/>
      <c r="ADE965" s="26"/>
      <c r="ADF965" s="26"/>
      <c r="ADG965" s="26"/>
      <c r="ADH965" s="26"/>
      <c r="ADI965" s="26"/>
      <c r="ADJ965" s="26"/>
      <c r="ADK965" s="26"/>
      <c r="ADL965" s="26"/>
      <c r="ADM965" s="26"/>
      <c r="ADN965" s="26"/>
      <c r="ADO965" s="26"/>
      <c r="ADP965" s="26"/>
      <c r="ADQ965" s="26"/>
      <c r="ADR965" s="26"/>
      <c r="ADS965" s="26"/>
      <c r="ADT965" s="26"/>
      <c r="ADU965" s="26"/>
      <c r="ADV965" s="26"/>
      <c r="ADW965" s="26"/>
      <c r="ADX965" s="26"/>
      <c r="ADY965" s="26"/>
      <c r="ADZ965" s="26"/>
      <c r="AEA965" s="26"/>
      <c r="AEB965" s="26"/>
      <c r="AEC965" s="26"/>
      <c r="AED965" s="26"/>
      <c r="AEE965" s="26"/>
      <c r="AEF965" s="26"/>
      <c r="AEG965" s="26"/>
      <c r="AEH965" s="26"/>
      <c r="AEI965" s="26"/>
      <c r="AEJ965" s="26"/>
      <c r="AEK965" s="26"/>
      <c r="AEL965" s="26"/>
      <c r="AEM965" s="26"/>
      <c r="AEN965" s="26"/>
      <c r="AEO965" s="26"/>
      <c r="AEP965" s="26"/>
      <c r="AEQ965" s="26"/>
      <c r="AER965" s="26"/>
      <c r="AES965" s="26"/>
      <c r="AET965" s="26"/>
      <c r="AEU965" s="26"/>
      <c r="AEV965" s="26"/>
      <c r="AEW965" s="26"/>
      <c r="AEX965" s="26"/>
      <c r="AEY965" s="26"/>
      <c r="AEZ965" s="26"/>
      <c r="AFA965" s="26"/>
      <c r="AFB965" s="26"/>
      <c r="AFC965" s="26"/>
      <c r="AFD965" s="26"/>
      <c r="AFE965" s="26"/>
      <c r="AFF965" s="26"/>
      <c r="AFG965" s="26"/>
      <c r="AFH965" s="26"/>
      <c r="AFI965" s="26"/>
      <c r="AFJ965" s="26"/>
      <c r="AFK965" s="26"/>
      <c r="AFL965" s="26"/>
      <c r="AFM965" s="26"/>
      <c r="AFN965" s="26"/>
      <c r="AFO965" s="26"/>
      <c r="AFP965" s="26"/>
      <c r="AFQ965" s="26"/>
      <c r="AFR965" s="26"/>
      <c r="AFS965" s="26"/>
      <c r="AFT965" s="26"/>
      <c r="AFU965" s="26"/>
      <c r="AFV965" s="26"/>
      <c r="AFW965" s="26"/>
      <c r="AFX965" s="26"/>
      <c r="AFY965" s="26"/>
      <c r="AFZ965" s="26"/>
      <c r="AGA965" s="26"/>
      <c r="AGB965" s="26"/>
      <c r="AGC965" s="26"/>
      <c r="AGD965" s="26"/>
      <c r="AGE965" s="26"/>
      <c r="AGF965" s="26"/>
      <c r="AGG965" s="26"/>
      <c r="AGH965" s="26"/>
      <c r="AGI965" s="26"/>
      <c r="AGJ965" s="26"/>
      <c r="AGK965" s="26"/>
      <c r="AGL965" s="26"/>
      <c r="AGM965" s="26"/>
      <c r="AGN965" s="26"/>
      <c r="AGO965" s="26"/>
    </row>
    <row r="966" spans="371:873" x14ac:dyDescent="0.25">
      <c r="NG966" s="26"/>
      <c r="NH966" s="26"/>
      <c r="NI966" s="26"/>
      <c r="NJ966" s="26"/>
      <c r="NK966" s="26"/>
      <c r="NL966" s="26"/>
      <c r="NM966" s="26"/>
      <c r="NN966" s="26"/>
      <c r="NO966" s="26"/>
      <c r="NP966" s="26"/>
      <c r="NQ966" s="26"/>
      <c r="NR966" s="26"/>
      <c r="NS966" s="26"/>
      <c r="NT966" s="26"/>
      <c r="NU966" s="26"/>
      <c r="NV966" s="26"/>
      <c r="NW966" s="26"/>
      <c r="NX966" s="26"/>
      <c r="NY966" s="26"/>
      <c r="NZ966" s="26"/>
      <c r="OA966" s="26"/>
      <c r="OB966" s="26"/>
      <c r="OC966" s="26"/>
      <c r="OD966" s="26"/>
      <c r="OE966" s="26"/>
      <c r="OF966" s="26"/>
      <c r="OG966" s="26"/>
      <c r="OH966" s="26"/>
      <c r="OI966" s="26"/>
      <c r="OJ966" s="26"/>
      <c r="OK966" s="26"/>
      <c r="OL966" s="26"/>
      <c r="OM966" s="26"/>
      <c r="ON966" s="26"/>
      <c r="OO966" s="26"/>
      <c r="OP966" s="26"/>
      <c r="OQ966" s="26"/>
      <c r="OR966" s="26"/>
      <c r="OS966" s="26"/>
      <c r="OT966" s="26"/>
      <c r="OU966" s="26"/>
      <c r="OV966" s="26"/>
      <c r="OW966" s="26"/>
      <c r="OX966" s="26"/>
      <c r="OY966" s="26"/>
      <c r="OZ966" s="26"/>
      <c r="PA966" s="26"/>
      <c r="PB966" s="26"/>
      <c r="PC966" s="26"/>
      <c r="PD966" s="26"/>
      <c r="PE966" s="26"/>
      <c r="PF966" s="26"/>
      <c r="PG966" s="26"/>
      <c r="PH966" s="26"/>
      <c r="PI966" s="26"/>
      <c r="PJ966" s="26"/>
      <c r="PK966" s="26"/>
      <c r="PL966" s="26"/>
      <c r="PM966" s="26"/>
      <c r="PN966" s="26"/>
      <c r="PO966" s="26"/>
      <c r="PP966" s="26"/>
      <c r="PQ966" s="26"/>
      <c r="PR966" s="26"/>
      <c r="PS966" s="26"/>
      <c r="PT966" s="26"/>
      <c r="PU966" s="26"/>
      <c r="PV966" s="26"/>
      <c r="PW966" s="26"/>
      <c r="PX966" s="26"/>
      <c r="PY966" s="26"/>
      <c r="PZ966" s="26"/>
      <c r="QA966" s="26"/>
      <c r="QB966" s="26"/>
      <c r="QC966" s="26"/>
      <c r="QD966" s="26"/>
      <c r="QE966" s="26"/>
      <c r="QF966" s="26"/>
      <c r="QG966" s="26"/>
      <c r="QH966" s="26"/>
      <c r="QI966" s="26"/>
      <c r="QJ966" s="26"/>
      <c r="QK966" s="26"/>
      <c r="QL966" s="26"/>
      <c r="QM966" s="26"/>
      <c r="QN966" s="26"/>
      <c r="QO966" s="26"/>
      <c r="QP966" s="26"/>
      <c r="QQ966" s="26"/>
      <c r="QR966" s="26"/>
      <c r="QS966" s="26"/>
      <c r="QT966" s="26"/>
      <c r="QU966" s="26"/>
      <c r="QV966" s="26"/>
      <c r="QW966" s="26"/>
      <c r="QX966" s="26"/>
      <c r="QY966" s="26"/>
      <c r="QZ966" s="26"/>
      <c r="RA966" s="26"/>
      <c r="RB966" s="26"/>
      <c r="RC966" s="26"/>
      <c r="RD966" s="26"/>
      <c r="RE966" s="26"/>
      <c r="RF966" s="26"/>
      <c r="RG966" s="26"/>
      <c r="RH966" s="26"/>
      <c r="RI966" s="26"/>
      <c r="RJ966" s="26"/>
      <c r="RK966" s="26"/>
      <c r="RL966" s="26"/>
      <c r="RM966" s="26"/>
      <c r="RN966" s="26"/>
      <c r="RO966" s="26"/>
      <c r="RP966" s="26"/>
      <c r="RQ966" s="26"/>
      <c r="RR966" s="26"/>
      <c r="RS966" s="26"/>
      <c r="RT966" s="26"/>
      <c r="RU966" s="26"/>
      <c r="RV966" s="26"/>
      <c r="RW966" s="26"/>
      <c r="RX966" s="26"/>
      <c r="RY966" s="26"/>
      <c r="RZ966" s="26"/>
      <c r="SA966" s="26"/>
      <c r="SB966" s="26"/>
      <c r="SC966" s="26"/>
      <c r="SD966" s="26"/>
      <c r="SE966" s="26"/>
      <c r="SF966" s="26"/>
      <c r="SG966" s="26"/>
      <c r="SH966" s="26"/>
      <c r="SI966" s="26"/>
      <c r="SJ966" s="26"/>
      <c r="SK966" s="26"/>
      <c r="SL966" s="26"/>
      <c r="SM966" s="26"/>
      <c r="SN966" s="26"/>
      <c r="SO966" s="26"/>
      <c r="SP966" s="26"/>
      <c r="AAV966" s="26"/>
      <c r="AAW966" s="26"/>
      <c r="AAX966" s="26"/>
      <c r="AAY966" s="26"/>
      <c r="AAZ966" s="26"/>
      <c r="ABA966" s="26"/>
      <c r="ABB966" s="26"/>
      <c r="ABC966" s="26"/>
      <c r="ABD966" s="26"/>
      <c r="ABE966" s="26"/>
      <c r="ABF966" s="26"/>
      <c r="ABG966" s="26"/>
      <c r="ABH966" s="26"/>
      <c r="ABI966" s="26"/>
      <c r="ABJ966" s="26"/>
      <c r="ABK966" s="26"/>
      <c r="ABL966" s="26"/>
      <c r="ABM966" s="26"/>
      <c r="ABN966" s="26"/>
      <c r="ABO966" s="26"/>
      <c r="ABP966" s="26"/>
      <c r="ABQ966" s="26"/>
      <c r="ABR966" s="26"/>
      <c r="ABS966" s="26"/>
      <c r="ABT966" s="26"/>
      <c r="ABU966" s="26"/>
      <c r="ABV966" s="26"/>
      <c r="ABW966" s="26"/>
      <c r="ABX966" s="26"/>
      <c r="ABY966" s="26"/>
      <c r="ABZ966" s="26"/>
      <c r="ACA966" s="26"/>
      <c r="ACB966" s="26"/>
      <c r="ACC966" s="26"/>
      <c r="ACD966" s="26"/>
      <c r="ACE966" s="26"/>
      <c r="ACF966" s="26"/>
      <c r="ACG966" s="26"/>
      <c r="ACH966" s="26"/>
      <c r="ACI966" s="26"/>
      <c r="ACJ966" s="26"/>
      <c r="ACK966" s="26"/>
      <c r="ACL966" s="26"/>
      <c r="ACM966" s="26"/>
      <c r="ACN966" s="26"/>
      <c r="ACO966" s="26"/>
      <c r="ACP966" s="26"/>
      <c r="ACQ966" s="26"/>
      <c r="ACR966" s="26"/>
      <c r="ACS966" s="26"/>
      <c r="ACT966" s="26"/>
      <c r="ACU966" s="26"/>
      <c r="ACV966" s="26"/>
      <c r="ACW966" s="26"/>
      <c r="ACX966" s="26"/>
      <c r="ACY966" s="26"/>
      <c r="ACZ966" s="26"/>
      <c r="ADA966" s="26"/>
      <c r="ADB966" s="26"/>
      <c r="ADC966" s="26"/>
      <c r="ADD966" s="26"/>
      <c r="ADE966" s="26"/>
      <c r="ADF966" s="26"/>
      <c r="ADG966" s="26"/>
      <c r="ADH966" s="26"/>
      <c r="ADI966" s="26"/>
      <c r="ADJ966" s="26"/>
      <c r="ADK966" s="26"/>
      <c r="ADL966" s="26"/>
      <c r="ADM966" s="26"/>
      <c r="ADN966" s="26"/>
      <c r="ADO966" s="26"/>
      <c r="ADP966" s="26"/>
      <c r="ADQ966" s="26"/>
      <c r="ADR966" s="26"/>
      <c r="ADS966" s="26"/>
      <c r="ADT966" s="26"/>
      <c r="ADU966" s="26"/>
      <c r="ADV966" s="26"/>
      <c r="ADW966" s="26"/>
      <c r="ADX966" s="26"/>
      <c r="ADY966" s="26"/>
      <c r="ADZ966" s="26"/>
      <c r="AEA966" s="26"/>
      <c r="AEB966" s="26"/>
      <c r="AEC966" s="26"/>
      <c r="AED966" s="26"/>
      <c r="AEE966" s="26"/>
      <c r="AEF966" s="26"/>
      <c r="AEG966" s="26"/>
      <c r="AEH966" s="26"/>
      <c r="AEI966" s="26"/>
      <c r="AEJ966" s="26"/>
      <c r="AEK966" s="26"/>
      <c r="AEL966" s="26"/>
      <c r="AEM966" s="26"/>
      <c r="AEN966" s="26"/>
      <c r="AEO966" s="26"/>
      <c r="AEP966" s="26"/>
      <c r="AEQ966" s="26"/>
      <c r="AER966" s="26"/>
      <c r="AES966" s="26"/>
      <c r="AET966" s="26"/>
      <c r="AEU966" s="26"/>
      <c r="AEV966" s="26"/>
      <c r="AEW966" s="26"/>
      <c r="AEX966" s="26"/>
      <c r="AEY966" s="26"/>
      <c r="AEZ966" s="26"/>
      <c r="AFA966" s="26"/>
      <c r="AFB966" s="26"/>
      <c r="AFC966" s="26"/>
      <c r="AFD966" s="26"/>
      <c r="AFE966" s="26"/>
      <c r="AFF966" s="26"/>
      <c r="AFG966" s="26"/>
      <c r="AFH966" s="26"/>
      <c r="AFI966" s="26"/>
      <c r="AFJ966" s="26"/>
      <c r="AFK966" s="26"/>
      <c r="AFL966" s="26"/>
      <c r="AFM966" s="26"/>
      <c r="AFN966" s="26"/>
      <c r="AFO966" s="26"/>
      <c r="AFP966" s="26"/>
      <c r="AFQ966" s="26"/>
      <c r="AFR966" s="26"/>
      <c r="AFS966" s="26"/>
      <c r="AFT966" s="26"/>
      <c r="AFU966" s="26"/>
      <c r="AFV966" s="26"/>
      <c r="AFW966" s="26"/>
      <c r="AFX966" s="26"/>
      <c r="AFY966" s="26"/>
      <c r="AFZ966" s="26"/>
      <c r="AGA966" s="26"/>
      <c r="AGB966" s="26"/>
      <c r="AGC966" s="26"/>
      <c r="AGD966" s="26"/>
      <c r="AGE966" s="26"/>
      <c r="AGF966" s="26"/>
      <c r="AGG966" s="26"/>
      <c r="AGH966" s="26"/>
      <c r="AGI966" s="26"/>
      <c r="AGJ966" s="26"/>
      <c r="AGK966" s="26"/>
      <c r="AGL966" s="26"/>
      <c r="AGM966" s="26"/>
      <c r="AGN966" s="26"/>
      <c r="AGO966" s="26"/>
    </row>
    <row r="967" spans="371:873" x14ac:dyDescent="0.25">
      <c r="NG967" s="26"/>
      <c r="NH967" s="26"/>
      <c r="NI967" s="26"/>
      <c r="NJ967" s="26"/>
      <c r="NK967" s="26"/>
      <c r="NL967" s="26"/>
      <c r="NM967" s="26"/>
      <c r="NN967" s="26"/>
      <c r="NO967" s="26"/>
      <c r="NP967" s="26"/>
      <c r="NQ967" s="26"/>
      <c r="NR967" s="26"/>
      <c r="NS967" s="26"/>
      <c r="NT967" s="26"/>
      <c r="NU967" s="26"/>
      <c r="NV967" s="26"/>
      <c r="NW967" s="26"/>
      <c r="NX967" s="26"/>
      <c r="NY967" s="26"/>
      <c r="NZ967" s="26"/>
      <c r="OA967" s="26"/>
      <c r="OB967" s="26"/>
      <c r="OC967" s="26"/>
      <c r="OD967" s="26"/>
      <c r="OE967" s="26"/>
      <c r="OF967" s="26"/>
      <c r="OG967" s="26"/>
      <c r="OH967" s="26"/>
      <c r="OI967" s="26"/>
      <c r="OJ967" s="26"/>
      <c r="OK967" s="26"/>
      <c r="OL967" s="26"/>
      <c r="OM967" s="26"/>
      <c r="ON967" s="26"/>
      <c r="OO967" s="26"/>
      <c r="OP967" s="26"/>
      <c r="OQ967" s="26"/>
      <c r="OR967" s="26"/>
      <c r="OS967" s="26"/>
      <c r="OT967" s="26"/>
      <c r="OU967" s="26"/>
      <c r="OV967" s="26"/>
      <c r="OW967" s="26"/>
      <c r="OX967" s="26"/>
      <c r="OY967" s="26"/>
      <c r="OZ967" s="26"/>
      <c r="PA967" s="26"/>
      <c r="PB967" s="26"/>
      <c r="PC967" s="26"/>
      <c r="PD967" s="26"/>
      <c r="PE967" s="26"/>
      <c r="PF967" s="26"/>
      <c r="PG967" s="26"/>
      <c r="PH967" s="26"/>
      <c r="PI967" s="26"/>
      <c r="PJ967" s="26"/>
      <c r="PK967" s="26"/>
      <c r="PL967" s="26"/>
      <c r="PM967" s="26"/>
      <c r="PN967" s="26"/>
      <c r="PO967" s="26"/>
      <c r="PP967" s="26"/>
      <c r="PQ967" s="26"/>
      <c r="PR967" s="26"/>
      <c r="PS967" s="26"/>
      <c r="PT967" s="26"/>
      <c r="PU967" s="26"/>
      <c r="PV967" s="26"/>
      <c r="PW967" s="26"/>
      <c r="PX967" s="26"/>
      <c r="PY967" s="26"/>
      <c r="PZ967" s="26"/>
      <c r="QA967" s="26"/>
      <c r="QB967" s="26"/>
      <c r="QC967" s="26"/>
      <c r="QD967" s="26"/>
      <c r="QE967" s="26"/>
      <c r="QF967" s="26"/>
      <c r="QG967" s="26"/>
      <c r="QH967" s="26"/>
      <c r="QI967" s="26"/>
      <c r="QJ967" s="26"/>
      <c r="QK967" s="26"/>
      <c r="QL967" s="26"/>
      <c r="QM967" s="26"/>
      <c r="QN967" s="26"/>
      <c r="QO967" s="26"/>
      <c r="QP967" s="26"/>
      <c r="QQ967" s="26"/>
      <c r="QR967" s="26"/>
      <c r="QS967" s="26"/>
      <c r="QT967" s="26"/>
      <c r="QU967" s="26"/>
      <c r="QV967" s="26"/>
      <c r="QW967" s="26"/>
      <c r="QX967" s="26"/>
      <c r="QY967" s="26"/>
      <c r="QZ967" s="26"/>
      <c r="RA967" s="26"/>
      <c r="RB967" s="26"/>
      <c r="RC967" s="26"/>
      <c r="RD967" s="26"/>
      <c r="RE967" s="26"/>
      <c r="RF967" s="26"/>
      <c r="RG967" s="26"/>
      <c r="RH967" s="26"/>
      <c r="RI967" s="26"/>
      <c r="RJ967" s="26"/>
      <c r="RK967" s="26"/>
      <c r="RL967" s="26"/>
      <c r="RM967" s="26"/>
      <c r="RN967" s="26"/>
      <c r="RO967" s="26"/>
      <c r="RP967" s="26"/>
      <c r="RQ967" s="26"/>
      <c r="RR967" s="26"/>
      <c r="RS967" s="26"/>
      <c r="RT967" s="26"/>
      <c r="RU967" s="26"/>
      <c r="RV967" s="26"/>
      <c r="RW967" s="26"/>
      <c r="RX967" s="26"/>
      <c r="RY967" s="26"/>
      <c r="RZ967" s="26"/>
      <c r="SA967" s="26"/>
      <c r="SB967" s="26"/>
      <c r="SC967" s="26"/>
      <c r="SD967" s="26"/>
      <c r="SE967" s="26"/>
      <c r="SF967" s="26"/>
      <c r="SG967" s="26"/>
      <c r="SH967" s="26"/>
      <c r="SI967" s="26"/>
      <c r="SJ967" s="26"/>
      <c r="SK967" s="26"/>
      <c r="SL967" s="26"/>
      <c r="SM967" s="26"/>
      <c r="SN967" s="26"/>
      <c r="SO967" s="26"/>
      <c r="SP967" s="26"/>
      <c r="AAV967" s="26"/>
      <c r="AAW967" s="26"/>
      <c r="AAX967" s="26"/>
      <c r="AAY967" s="26"/>
      <c r="AAZ967" s="26"/>
      <c r="ABA967" s="26"/>
      <c r="ABB967" s="26"/>
      <c r="ABC967" s="26"/>
      <c r="ABD967" s="26"/>
      <c r="ABE967" s="26"/>
      <c r="ABF967" s="26"/>
      <c r="ABG967" s="26"/>
      <c r="ABH967" s="26"/>
      <c r="ABI967" s="26"/>
      <c r="ABJ967" s="26"/>
      <c r="ABK967" s="26"/>
      <c r="ABL967" s="26"/>
      <c r="ABM967" s="26"/>
      <c r="ABN967" s="26"/>
      <c r="ABO967" s="26"/>
      <c r="ABP967" s="26"/>
      <c r="ABQ967" s="26"/>
      <c r="ABR967" s="26"/>
      <c r="ABS967" s="26"/>
      <c r="ABT967" s="26"/>
      <c r="ABU967" s="26"/>
      <c r="ABV967" s="26"/>
      <c r="ABW967" s="26"/>
      <c r="ABX967" s="26"/>
      <c r="ABY967" s="26"/>
      <c r="ABZ967" s="26"/>
      <c r="ACA967" s="26"/>
      <c r="ACB967" s="26"/>
      <c r="ACC967" s="26"/>
      <c r="ACD967" s="26"/>
      <c r="ACE967" s="26"/>
      <c r="ACF967" s="26"/>
      <c r="ACG967" s="26"/>
      <c r="ACH967" s="26"/>
      <c r="ACI967" s="26"/>
      <c r="ACJ967" s="26"/>
      <c r="ACK967" s="26"/>
      <c r="ACL967" s="26"/>
      <c r="ACM967" s="26"/>
      <c r="ACN967" s="26"/>
      <c r="ACO967" s="26"/>
      <c r="ACP967" s="26"/>
      <c r="ACQ967" s="26"/>
      <c r="ACR967" s="26"/>
      <c r="ACS967" s="26"/>
      <c r="ACT967" s="26"/>
      <c r="ACU967" s="26"/>
      <c r="ACV967" s="26"/>
      <c r="ACW967" s="26"/>
      <c r="ACX967" s="26"/>
      <c r="ACY967" s="26"/>
      <c r="ACZ967" s="26"/>
      <c r="ADA967" s="26"/>
      <c r="ADB967" s="26"/>
      <c r="ADC967" s="26"/>
      <c r="ADD967" s="26"/>
      <c r="ADE967" s="26"/>
      <c r="ADF967" s="26"/>
      <c r="ADG967" s="26"/>
      <c r="ADH967" s="26"/>
      <c r="ADI967" s="26"/>
      <c r="ADJ967" s="26"/>
      <c r="ADK967" s="26"/>
      <c r="ADL967" s="26"/>
      <c r="ADM967" s="26"/>
      <c r="ADN967" s="26"/>
      <c r="ADO967" s="26"/>
      <c r="ADP967" s="26"/>
      <c r="ADQ967" s="26"/>
      <c r="ADR967" s="26"/>
      <c r="ADS967" s="26"/>
      <c r="ADT967" s="26"/>
      <c r="ADU967" s="26"/>
      <c r="ADV967" s="26"/>
      <c r="ADW967" s="26"/>
      <c r="ADX967" s="26"/>
      <c r="ADY967" s="26"/>
      <c r="ADZ967" s="26"/>
      <c r="AEA967" s="26"/>
      <c r="AEB967" s="26"/>
      <c r="AEC967" s="26"/>
      <c r="AED967" s="26"/>
      <c r="AEE967" s="26"/>
      <c r="AEF967" s="26"/>
      <c r="AEG967" s="26"/>
      <c r="AEH967" s="26"/>
      <c r="AEI967" s="26"/>
      <c r="AEJ967" s="26"/>
      <c r="AEK967" s="26"/>
      <c r="AEL967" s="26"/>
      <c r="AEM967" s="26"/>
      <c r="AEN967" s="26"/>
      <c r="AEO967" s="26"/>
      <c r="AEP967" s="26"/>
      <c r="AEQ967" s="26"/>
      <c r="AER967" s="26"/>
      <c r="AES967" s="26"/>
      <c r="AET967" s="26"/>
      <c r="AEU967" s="26"/>
      <c r="AEV967" s="26"/>
      <c r="AEW967" s="26"/>
      <c r="AEX967" s="26"/>
      <c r="AEY967" s="26"/>
      <c r="AEZ967" s="26"/>
      <c r="AFA967" s="26"/>
      <c r="AFB967" s="26"/>
      <c r="AFC967" s="26"/>
      <c r="AFD967" s="26"/>
      <c r="AFE967" s="26"/>
      <c r="AFF967" s="26"/>
      <c r="AFG967" s="26"/>
      <c r="AFH967" s="26"/>
      <c r="AFI967" s="26"/>
      <c r="AFJ967" s="26"/>
      <c r="AFK967" s="26"/>
      <c r="AFL967" s="26"/>
      <c r="AFM967" s="26"/>
      <c r="AFN967" s="26"/>
      <c r="AFO967" s="26"/>
      <c r="AFP967" s="26"/>
      <c r="AFQ967" s="26"/>
      <c r="AFR967" s="26"/>
      <c r="AFS967" s="26"/>
      <c r="AFT967" s="26"/>
      <c r="AFU967" s="26"/>
      <c r="AFV967" s="26"/>
      <c r="AFW967" s="26"/>
      <c r="AFX967" s="26"/>
      <c r="AFY967" s="26"/>
      <c r="AFZ967" s="26"/>
      <c r="AGA967" s="26"/>
      <c r="AGB967" s="26"/>
      <c r="AGC967" s="26"/>
      <c r="AGD967" s="26"/>
      <c r="AGE967" s="26"/>
      <c r="AGF967" s="26"/>
      <c r="AGG967" s="26"/>
      <c r="AGH967" s="26"/>
      <c r="AGI967" s="26"/>
      <c r="AGJ967" s="26"/>
      <c r="AGK967" s="26"/>
      <c r="AGL967" s="26"/>
      <c r="AGM967" s="26"/>
      <c r="AGN967" s="26"/>
      <c r="AGO967" s="26"/>
    </row>
    <row r="968" spans="371:873" x14ac:dyDescent="0.25">
      <c r="NG968" s="26"/>
      <c r="NH968" s="26"/>
      <c r="NI968" s="26"/>
      <c r="NJ968" s="26"/>
      <c r="NK968" s="26"/>
      <c r="NL968" s="26"/>
      <c r="NM968" s="26"/>
      <c r="NN968" s="26"/>
      <c r="NO968" s="26"/>
      <c r="NP968" s="26"/>
      <c r="NQ968" s="26"/>
      <c r="NR968" s="26"/>
      <c r="NS968" s="26"/>
      <c r="NT968" s="26"/>
      <c r="NU968" s="26"/>
      <c r="NV968" s="26"/>
      <c r="NW968" s="26"/>
      <c r="NX968" s="26"/>
      <c r="NY968" s="26"/>
      <c r="NZ968" s="26"/>
      <c r="OA968" s="26"/>
      <c r="OB968" s="26"/>
      <c r="OC968" s="26"/>
      <c r="OD968" s="26"/>
      <c r="OE968" s="26"/>
      <c r="OF968" s="26"/>
      <c r="OG968" s="26"/>
      <c r="OH968" s="26"/>
      <c r="OI968" s="26"/>
      <c r="OJ968" s="26"/>
      <c r="OK968" s="26"/>
      <c r="OL968" s="26"/>
      <c r="OM968" s="26"/>
      <c r="ON968" s="26"/>
      <c r="OO968" s="26"/>
      <c r="OP968" s="26"/>
      <c r="OQ968" s="26"/>
      <c r="OR968" s="26"/>
      <c r="OS968" s="26"/>
      <c r="OT968" s="26"/>
      <c r="OU968" s="26"/>
      <c r="OV968" s="26"/>
      <c r="OW968" s="26"/>
      <c r="OX968" s="26"/>
      <c r="OY968" s="26"/>
      <c r="OZ968" s="26"/>
      <c r="PA968" s="26"/>
      <c r="PB968" s="26"/>
      <c r="PC968" s="26"/>
      <c r="PD968" s="26"/>
      <c r="PE968" s="26"/>
      <c r="PF968" s="26"/>
      <c r="PG968" s="26"/>
      <c r="PH968" s="26"/>
      <c r="PI968" s="26"/>
      <c r="PJ968" s="26"/>
      <c r="PK968" s="26"/>
      <c r="PL968" s="26"/>
      <c r="PM968" s="26"/>
      <c r="PN968" s="26"/>
      <c r="PO968" s="26"/>
      <c r="PP968" s="26"/>
      <c r="PQ968" s="26"/>
      <c r="PR968" s="26"/>
      <c r="PS968" s="26"/>
      <c r="PT968" s="26"/>
      <c r="PU968" s="26"/>
      <c r="PV968" s="26"/>
      <c r="PW968" s="26"/>
      <c r="PX968" s="26"/>
      <c r="PY968" s="26"/>
      <c r="PZ968" s="26"/>
      <c r="QA968" s="26"/>
      <c r="QB968" s="26"/>
      <c r="QC968" s="26"/>
      <c r="QD968" s="26"/>
      <c r="QE968" s="26"/>
      <c r="QF968" s="26"/>
      <c r="QG968" s="26"/>
      <c r="QH968" s="26"/>
      <c r="QI968" s="26"/>
      <c r="QJ968" s="26"/>
      <c r="QK968" s="26"/>
      <c r="QL968" s="26"/>
      <c r="QM968" s="26"/>
      <c r="QN968" s="26"/>
      <c r="QO968" s="26"/>
      <c r="QP968" s="26"/>
      <c r="QQ968" s="26"/>
      <c r="QR968" s="26"/>
      <c r="QS968" s="26"/>
      <c r="QT968" s="26"/>
      <c r="QU968" s="26"/>
      <c r="QV968" s="26"/>
      <c r="QW968" s="26"/>
      <c r="QX968" s="26"/>
      <c r="QY968" s="26"/>
      <c r="QZ968" s="26"/>
      <c r="RA968" s="26"/>
      <c r="RB968" s="26"/>
      <c r="RC968" s="26"/>
      <c r="RD968" s="26"/>
      <c r="RE968" s="26"/>
      <c r="RF968" s="26"/>
      <c r="RG968" s="26"/>
      <c r="RH968" s="26"/>
      <c r="RI968" s="26"/>
      <c r="RJ968" s="26"/>
      <c r="RK968" s="26"/>
      <c r="RL968" s="26"/>
      <c r="RM968" s="26"/>
      <c r="RN968" s="26"/>
      <c r="RO968" s="26"/>
      <c r="RP968" s="26"/>
      <c r="RQ968" s="26"/>
      <c r="RR968" s="26"/>
      <c r="RS968" s="26"/>
      <c r="RT968" s="26"/>
      <c r="RU968" s="26"/>
      <c r="RV968" s="26"/>
      <c r="RW968" s="26"/>
      <c r="RX968" s="26"/>
      <c r="RY968" s="26"/>
      <c r="RZ968" s="26"/>
      <c r="SA968" s="26"/>
      <c r="SB968" s="26"/>
      <c r="SC968" s="26"/>
      <c r="SD968" s="26"/>
      <c r="SE968" s="26"/>
      <c r="SF968" s="26"/>
      <c r="SG968" s="26"/>
      <c r="SH968" s="26"/>
      <c r="SI968" s="26"/>
      <c r="SJ968" s="26"/>
      <c r="SK968" s="26"/>
      <c r="SL968" s="26"/>
      <c r="SM968" s="26"/>
      <c r="SN968" s="26"/>
      <c r="SO968" s="26"/>
      <c r="SP968" s="26"/>
      <c r="AAV968" s="26"/>
      <c r="AAW968" s="26"/>
      <c r="AAX968" s="26"/>
      <c r="AAY968" s="26"/>
      <c r="AAZ968" s="26"/>
      <c r="ABA968" s="26"/>
      <c r="ABB968" s="26"/>
      <c r="ABC968" s="26"/>
      <c r="ABD968" s="26"/>
      <c r="ABE968" s="26"/>
      <c r="ABF968" s="26"/>
      <c r="ABG968" s="26"/>
      <c r="ABH968" s="26"/>
      <c r="ABI968" s="26"/>
      <c r="ABJ968" s="26"/>
      <c r="ABK968" s="26"/>
      <c r="ABL968" s="26"/>
      <c r="ABM968" s="26"/>
      <c r="ABN968" s="26"/>
      <c r="ABO968" s="26"/>
      <c r="ABP968" s="26"/>
      <c r="ABQ968" s="26"/>
      <c r="ABR968" s="26"/>
      <c r="ABS968" s="26"/>
      <c r="ABT968" s="26"/>
      <c r="ABU968" s="26"/>
      <c r="ABV968" s="26"/>
      <c r="ABW968" s="26"/>
      <c r="ABX968" s="26"/>
      <c r="ABY968" s="26"/>
      <c r="ABZ968" s="26"/>
      <c r="ACA968" s="26"/>
      <c r="ACB968" s="26"/>
      <c r="ACC968" s="26"/>
      <c r="ACD968" s="26"/>
      <c r="ACE968" s="26"/>
      <c r="ACF968" s="26"/>
      <c r="ACG968" s="26"/>
      <c r="ACH968" s="26"/>
      <c r="ACI968" s="26"/>
      <c r="ACJ968" s="26"/>
      <c r="ACK968" s="26"/>
      <c r="ACL968" s="26"/>
      <c r="ACM968" s="26"/>
      <c r="ACN968" s="26"/>
      <c r="ACO968" s="26"/>
      <c r="ACP968" s="26"/>
      <c r="ACQ968" s="26"/>
      <c r="ACR968" s="26"/>
      <c r="ACS968" s="26"/>
      <c r="ACT968" s="26"/>
      <c r="ACU968" s="26"/>
      <c r="ACV968" s="26"/>
      <c r="ACW968" s="26"/>
      <c r="ACX968" s="26"/>
      <c r="ACY968" s="26"/>
      <c r="ACZ968" s="26"/>
      <c r="ADA968" s="26"/>
      <c r="ADB968" s="26"/>
      <c r="ADC968" s="26"/>
      <c r="ADD968" s="26"/>
      <c r="ADE968" s="26"/>
      <c r="ADF968" s="26"/>
      <c r="ADG968" s="26"/>
      <c r="ADH968" s="26"/>
      <c r="ADI968" s="26"/>
      <c r="ADJ968" s="26"/>
      <c r="ADK968" s="26"/>
      <c r="ADL968" s="26"/>
      <c r="ADM968" s="26"/>
      <c r="ADN968" s="26"/>
      <c r="ADO968" s="26"/>
      <c r="ADP968" s="26"/>
      <c r="ADQ968" s="26"/>
      <c r="ADR968" s="26"/>
      <c r="ADS968" s="26"/>
      <c r="ADT968" s="26"/>
      <c r="ADU968" s="26"/>
      <c r="ADV968" s="26"/>
      <c r="ADW968" s="26"/>
      <c r="ADX968" s="26"/>
      <c r="ADY968" s="26"/>
      <c r="ADZ968" s="26"/>
      <c r="AEA968" s="26"/>
      <c r="AEB968" s="26"/>
      <c r="AEC968" s="26"/>
      <c r="AED968" s="26"/>
      <c r="AEE968" s="26"/>
      <c r="AEF968" s="26"/>
      <c r="AEG968" s="26"/>
      <c r="AEH968" s="26"/>
      <c r="AEI968" s="26"/>
      <c r="AEJ968" s="26"/>
      <c r="AEK968" s="26"/>
      <c r="AEL968" s="26"/>
      <c r="AEM968" s="26"/>
      <c r="AEN968" s="26"/>
      <c r="AEO968" s="26"/>
      <c r="AEP968" s="26"/>
      <c r="AEQ968" s="26"/>
      <c r="AER968" s="26"/>
      <c r="AES968" s="26"/>
      <c r="AET968" s="26"/>
      <c r="AEU968" s="26"/>
      <c r="AEV968" s="26"/>
      <c r="AEW968" s="26"/>
      <c r="AEX968" s="26"/>
      <c r="AEY968" s="26"/>
      <c r="AEZ968" s="26"/>
      <c r="AFA968" s="26"/>
      <c r="AFB968" s="26"/>
      <c r="AFC968" s="26"/>
      <c r="AFD968" s="26"/>
      <c r="AFE968" s="26"/>
      <c r="AFF968" s="26"/>
      <c r="AFG968" s="26"/>
      <c r="AFH968" s="26"/>
      <c r="AFI968" s="26"/>
      <c r="AFJ968" s="26"/>
      <c r="AFK968" s="26"/>
      <c r="AFL968" s="26"/>
      <c r="AFM968" s="26"/>
      <c r="AFN968" s="26"/>
      <c r="AFO968" s="26"/>
      <c r="AFP968" s="26"/>
      <c r="AFQ968" s="26"/>
      <c r="AFR968" s="26"/>
      <c r="AFS968" s="26"/>
      <c r="AFT968" s="26"/>
      <c r="AFU968" s="26"/>
      <c r="AFV968" s="26"/>
      <c r="AFW968" s="26"/>
      <c r="AFX968" s="26"/>
      <c r="AFY968" s="26"/>
      <c r="AFZ968" s="26"/>
      <c r="AGA968" s="26"/>
      <c r="AGB968" s="26"/>
      <c r="AGC968" s="26"/>
      <c r="AGD968" s="26"/>
      <c r="AGE968" s="26"/>
      <c r="AGF968" s="26"/>
      <c r="AGG968" s="26"/>
      <c r="AGH968" s="26"/>
      <c r="AGI968" s="26"/>
      <c r="AGJ968" s="26"/>
      <c r="AGK968" s="26"/>
      <c r="AGL968" s="26"/>
      <c r="AGM968" s="26"/>
      <c r="AGN968" s="26"/>
      <c r="AGO968" s="26"/>
    </row>
    <row r="969" spans="371:873" x14ac:dyDescent="0.25">
      <c r="NG969" s="26"/>
      <c r="NH969" s="26"/>
      <c r="NI969" s="26"/>
      <c r="NJ969" s="26"/>
      <c r="NK969" s="26"/>
      <c r="NL969" s="26"/>
      <c r="NM969" s="26"/>
      <c r="NN969" s="26"/>
      <c r="NO969" s="26"/>
      <c r="NP969" s="26"/>
      <c r="NQ969" s="26"/>
      <c r="NR969" s="26"/>
      <c r="NS969" s="26"/>
      <c r="NT969" s="26"/>
      <c r="NU969" s="26"/>
      <c r="NV969" s="26"/>
      <c r="NW969" s="26"/>
      <c r="NX969" s="26"/>
      <c r="NY969" s="26"/>
      <c r="NZ969" s="26"/>
      <c r="OA969" s="26"/>
      <c r="OB969" s="26"/>
      <c r="OC969" s="26"/>
      <c r="OD969" s="26"/>
      <c r="OE969" s="26"/>
      <c r="OF969" s="26"/>
      <c r="OG969" s="26"/>
      <c r="OH969" s="26"/>
      <c r="OI969" s="26"/>
      <c r="OJ969" s="26"/>
      <c r="OK969" s="26"/>
      <c r="OL969" s="26"/>
      <c r="OM969" s="26"/>
      <c r="ON969" s="26"/>
      <c r="OO969" s="26"/>
      <c r="OP969" s="26"/>
      <c r="OQ969" s="26"/>
      <c r="OR969" s="26"/>
      <c r="OS969" s="26"/>
      <c r="OT969" s="26"/>
      <c r="OU969" s="26"/>
      <c r="OV969" s="26"/>
      <c r="OW969" s="26"/>
      <c r="OX969" s="26"/>
      <c r="OY969" s="26"/>
      <c r="OZ969" s="26"/>
      <c r="PA969" s="26"/>
      <c r="PB969" s="26"/>
      <c r="PC969" s="26"/>
      <c r="PD969" s="26"/>
      <c r="PE969" s="26"/>
      <c r="PF969" s="26"/>
      <c r="PG969" s="26"/>
      <c r="PH969" s="26"/>
      <c r="PI969" s="26"/>
      <c r="PJ969" s="26"/>
      <c r="PK969" s="26"/>
      <c r="PL969" s="26"/>
      <c r="PM969" s="26"/>
      <c r="PN969" s="26"/>
      <c r="PO969" s="26"/>
      <c r="PP969" s="26"/>
      <c r="PQ969" s="26"/>
      <c r="PR969" s="26"/>
      <c r="PS969" s="26"/>
      <c r="PT969" s="26"/>
      <c r="PU969" s="26"/>
      <c r="PV969" s="26"/>
      <c r="PW969" s="26"/>
      <c r="PX969" s="26"/>
      <c r="PY969" s="26"/>
      <c r="PZ969" s="26"/>
      <c r="QA969" s="26"/>
      <c r="QB969" s="26"/>
      <c r="QC969" s="26"/>
      <c r="QD969" s="26"/>
      <c r="QE969" s="26"/>
      <c r="QF969" s="26"/>
      <c r="QG969" s="26"/>
      <c r="QH969" s="26"/>
      <c r="QI969" s="26"/>
      <c r="QJ969" s="26"/>
      <c r="QK969" s="26"/>
      <c r="QL969" s="26"/>
      <c r="QM969" s="26"/>
      <c r="QN969" s="26"/>
      <c r="QO969" s="26"/>
      <c r="QP969" s="26"/>
      <c r="QQ969" s="26"/>
      <c r="QR969" s="26"/>
      <c r="QS969" s="26"/>
      <c r="QT969" s="26"/>
      <c r="QU969" s="26"/>
      <c r="QV969" s="26"/>
      <c r="QW969" s="26"/>
      <c r="QX969" s="26"/>
      <c r="QY969" s="26"/>
      <c r="QZ969" s="26"/>
      <c r="RA969" s="26"/>
      <c r="RB969" s="26"/>
      <c r="RC969" s="26"/>
      <c r="RD969" s="26"/>
      <c r="RE969" s="26"/>
      <c r="RF969" s="26"/>
      <c r="RG969" s="26"/>
      <c r="RH969" s="26"/>
      <c r="RI969" s="26"/>
      <c r="RJ969" s="26"/>
      <c r="RK969" s="26"/>
      <c r="RL969" s="26"/>
      <c r="RM969" s="26"/>
      <c r="RN969" s="26"/>
      <c r="RO969" s="26"/>
      <c r="RP969" s="26"/>
      <c r="RQ969" s="26"/>
      <c r="RR969" s="26"/>
      <c r="RS969" s="26"/>
      <c r="RT969" s="26"/>
      <c r="RU969" s="26"/>
      <c r="RV969" s="26"/>
      <c r="RW969" s="26"/>
      <c r="RX969" s="26"/>
      <c r="RY969" s="26"/>
      <c r="RZ969" s="26"/>
      <c r="SA969" s="26"/>
      <c r="SB969" s="26"/>
      <c r="SC969" s="26"/>
      <c r="SD969" s="26"/>
      <c r="SE969" s="26"/>
      <c r="SF969" s="26"/>
      <c r="SG969" s="26"/>
      <c r="SH969" s="26"/>
      <c r="SI969" s="26"/>
      <c r="SJ969" s="26"/>
      <c r="SK969" s="26"/>
      <c r="SL969" s="26"/>
      <c r="SM969" s="26"/>
      <c r="SN969" s="26"/>
      <c r="SO969" s="26"/>
      <c r="SP969" s="26"/>
      <c r="AAV969" s="26"/>
      <c r="AAW969" s="26"/>
      <c r="AAX969" s="26"/>
      <c r="AAY969" s="26"/>
      <c r="AAZ969" s="26"/>
      <c r="ABA969" s="26"/>
      <c r="ABB969" s="26"/>
      <c r="ABC969" s="26"/>
      <c r="ABD969" s="26"/>
      <c r="ABE969" s="26"/>
      <c r="ABF969" s="26"/>
      <c r="ABG969" s="26"/>
      <c r="ABH969" s="26"/>
      <c r="ABI969" s="26"/>
      <c r="ABJ969" s="26"/>
      <c r="ABK969" s="26"/>
      <c r="ABL969" s="26"/>
      <c r="ABM969" s="26"/>
      <c r="ABN969" s="26"/>
      <c r="ABO969" s="26"/>
      <c r="ABP969" s="26"/>
      <c r="ABQ969" s="26"/>
      <c r="ABR969" s="26"/>
      <c r="ABS969" s="26"/>
      <c r="ABT969" s="26"/>
      <c r="ABU969" s="26"/>
      <c r="ABV969" s="26"/>
      <c r="ABW969" s="26"/>
      <c r="ABX969" s="26"/>
      <c r="ABY969" s="26"/>
      <c r="ABZ969" s="26"/>
      <c r="ACA969" s="26"/>
      <c r="ACB969" s="26"/>
      <c r="ACC969" s="26"/>
      <c r="ACD969" s="26"/>
      <c r="ACE969" s="26"/>
      <c r="ACF969" s="26"/>
      <c r="ACG969" s="26"/>
      <c r="ACH969" s="26"/>
      <c r="ACI969" s="26"/>
      <c r="ACJ969" s="26"/>
      <c r="ACK969" s="26"/>
      <c r="ACL969" s="26"/>
      <c r="ACM969" s="26"/>
      <c r="ACN969" s="26"/>
      <c r="ACO969" s="26"/>
      <c r="ACP969" s="26"/>
      <c r="ACQ969" s="26"/>
      <c r="ACR969" s="26"/>
      <c r="ACS969" s="26"/>
      <c r="ACT969" s="26"/>
      <c r="ACU969" s="26"/>
      <c r="ACV969" s="26"/>
      <c r="ACW969" s="26"/>
      <c r="ACX969" s="26"/>
      <c r="ACY969" s="26"/>
      <c r="ACZ969" s="26"/>
      <c r="ADA969" s="26"/>
      <c r="ADB969" s="26"/>
      <c r="ADC969" s="26"/>
      <c r="ADD969" s="26"/>
      <c r="ADE969" s="26"/>
      <c r="ADF969" s="26"/>
      <c r="ADG969" s="26"/>
      <c r="ADH969" s="26"/>
      <c r="ADI969" s="26"/>
      <c r="ADJ969" s="26"/>
      <c r="ADK969" s="26"/>
      <c r="ADL969" s="26"/>
      <c r="ADM969" s="26"/>
      <c r="ADN969" s="26"/>
      <c r="ADO969" s="26"/>
      <c r="ADP969" s="26"/>
      <c r="ADQ969" s="26"/>
      <c r="ADR969" s="26"/>
      <c r="ADS969" s="26"/>
      <c r="ADT969" s="26"/>
      <c r="ADU969" s="26"/>
      <c r="ADV969" s="26"/>
      <c r="ADW969" s="26"/>
      <c r="ADX969" s="26"/>
      <c r="ADY969" s="26"/>
      <c r="ADZ969" s="26"/>
      <c r="AEA969" s="26"/>
      <c r="AEB969" s="26"/>
      <c r="AEC969" s="26"/>
      <c r="AED969" s="26"/>
      <c r="AEE969" s="26"/>
      <c r="AEF969" s="26"/>
      <c r="AEG969" s="26"/>
      <c r="AEH969" s="26"/>
      <c r="AEI969" s="26"/>
      <c r="AEJ969" s="26"/>
      <c r="AEK969" s="26"/>
      <c r="AEL969" s="26"/>
      <c r="AEM969" s="26"/>
      <c r="AEN969" s="26"/>
      <c r="AEO969" s="26"/>
      <c r="AEP969" s="26"/>
      <c r="AEQ969" s="26"/>
      <c r="AER969" s="26"/>
      <c r="AES969" s="26"/>
      <c r="AET969" s="26"/>
      <c r="AEU969" s="26"/>
      <c r="AEV969" s="26"/>
      <c r="AEW969" s="26"/>
      <c r="AEX969" s="26"/>
      <c r="AEY969" s="26"/>
      <c r="AEZ969" s="26"/>
      <c r="AFA969" s="26"/>
      <c r="AFB969" s="26"/>
      <c r="AFC969" s="26"/>
      <c r="AFD969" s="26"/>
      <c r="AFE969" s="26"/>
      <c r="AFF969" s="26"/>
      <c r="AFG969" s="26"/>
      <c r="AFH969" s="26"/>
      <c r="AFI969" s="26"/>
      <c r="AFJ969" s="26"/>
      <c r="AFK969" s="26"/>
      <c r="AFL969" s="26"/>
      <c r="AFM969" s="26"/>
      <c r="AFN969" s="26"/>
      <c r="AFO969" s="26"/>
      <c r="AFP969" s="26"/>
      <c r="AFQ969" s="26"/>
      <c r="AFR969" s="26"/>
      <c r="AFS969" s="26"/>
      <c r="AFT969" s="26"/>
      <c r="AFU969" s="26"/>
      <c r="AFV969" s="26"/>
      <c r="AFW969" s="26"/>
      <c r="AFX969" s="26"/>
      <c r="AFY969" s="26"/>
      <c r="AFZ969" s="26"/>
      <c r="AGA969" s="26"/>
      <c r="AGB969" s="26"/>
      <c r="AGC969" s="26"/>
      <c r="AGD969" s="26"/>
      <c r="AGE969" s="26"/>
      <c r="AGF969" s="26"/>
      <c r="AGG969" s="26"/>
      <c r="AGH969" s="26"/>
      <c r="AGI969" s="26"/>
      <c r="AGJ969" s="26"/>
      <c r="AGK969" s="26"/>
      <c r="AGL969" s="26"/>
      <c r="AGM969" s="26"/>
      <c r="AGN969" s="26"/>
      <c r="AGO969" s="26"/>
    </row>
    <row r="970" spans="371:873" x14ac:dyDescent="0.25">
      <c r="NG970" s="26"/>
      <c r="NH970" s="26"/>
      <c r="NI970" s="26"/>
      <c r="NJ970" s="26"/>
      <c r="NK970" s="26"/>
      <c r="NL970" s="26"/>
      <c r="NM970" s="26"/>
      <c r="NN970" s="26"/>
      <c r="NO970" s="26"/>
      <c r="NP970" s="26"/>
      <c r="NQ970" s="26"/>
      <c r="NR970" s="26"/>
      <c r="NS970" s="26"/>
      <c r="NT970" s="26"/>
      <c r="NU970" s="26"/>
      <c r="NV970" s="26"/>
      <c r="NW970" s="26"/>
      <c r="NX970" s="26"/>
      <c r="NY970" s="26"/>
      <c r="NZ970" s="26"/>
      <c r="OA970" s="26"/>
      <c r="OB970" s="26"/>
      <c r="OC970" s="26"/>
      <c r="OD970" s="26"/>
      <c r="OE970" s="26"/>
      <c r="OF970" s="26"/>
      <c r="OG970" s="26"/>
      <c r="OH970" s="26"/>
      <c r="OI970" s="26"/>
      <c r="OJ970" s="26"/>
      <c r="OK970" s="26"/>
      <c r="OL970" s="26"/>
      <c r="OM970" s="26"/>
      <c r="ON970" s="26"/>
      <c r="OO970" s="26"/>
      <c r="OP970" s="26"/>
      <c r="OQ970" s="26"/>
      <c r="OR970" s="26"/>
      <c r="OS970" s="26"/>
      <c r="OT970" s="26"/>
      <c r="OU970" s="26"/>
      <c r="OV970" s="26"/>
      <c r="OW970" s="26"/>
      <c r="OX970" s="26"/>
      <c r="OY970" s="26"/>
      <c r="OZ970" s="26"/>
      <c r="PA970" s="26"/>
      <c r="PB970" s="26"/>
      <c r="PC970" s="26"/>
      <c r="PD970" s="26"/>
      <c r="PE970" s="26"/>
      <c r="PF970" s="26"/>
      <c r="PG970" s="26"/>
      <c r="PH970" s="26"/>
      <c r="PI970" s="26"/>
      <c r="PJ970" s="26"/>
      <c r="PK970" s="26"/>
      <c r="PL970" s="26"/>
      <c r="PM970" s="26"/>
      <c r="PN970" s="26"/>
      <c r="PO970" s="26"/>
      <c r="PP970" s="26"/>
      <c r="PQ970" s="26"/>
      <c r="PR970" s="26"/>
      <c r="PS970" s="26"/>
      <c r="PT970" s="26"/>
      <c r="PU970" s="26"/>
      <c r="PV970" s="26"/>
      <c r="PW970" s="26"/>
      <c r="PX970" s="26"/>
      <c r="PY970" s="26"/>
      <c r="PZ970" s="26"/>
      <c r="QA970" s="26"/>
      <c r="QB970" s="26"/>
      <c r="QC970" s="26"/>
      <c r="QD970" s="26"/>
      <c r="QE970" s="26"/>
      <c r="QF970" s="26"/>
      <c r="QG970" s="26"/>
      <c r="QH970" s="26"/>
      <c r="QI970" s="26"/>
      <c r="QJ970" s="26"/>
      <c r="QK970" s="26"/>
      <c r="QL970" s="26"/>
      <c r="QM970" s="26"/>
      <c r="QN970" s="26"/>
      <c r="QO970" s="26"/>
      <c r="QP970" s="26"/>
      <c r="QQ970" s="26"/>
      <c r="QR970" s="26"/>
      <c r="QS970" s="26"/>
      <c r="QT970" s="26"/>
      <c r="QU970" s="26"/>
      <c r="QV970" s="26"/>
      <c r="QW970" s="26"/>
      <c r="QX970" s="26"/>
      <c r="QY970" s="26"/>
      <c r="QZ970" s="26"/>
      <c r="RA970" s="26"/>
      <c r="RB970" s="26"/>
      <c r="RC970" s="26"/>
      <c r="RD970" s="26"/>
      <c r="RE970" s="26"/>
      <c r="RF970" s="26"/>
      <c r="RG970" s="26"/>
      <c r="RH970" s="26"/>
      <c r="RI970" s="26"/>
      <c r="RJ970" s="26"/>
      <c r="RK970" s="26"/>
      <c r="RL970" s="26"/>
      <c r="RM970" s="26"/>
      <c r="RN970" s="26"/>
      <c r="RO970" s="26"/>
      <c r="RP970" s="26"/>
      <c r="RQ970" s="26"/>
      <c r="RR970" s="26"/>
      <c r="RS970" s="26"/>
      <c r="RT970" s="26"/>
      <c r="RU970" s="26"/>
      <c r="RV970" s="26"/>
      <c r="RW970" s="26"/>
      <c r="RX970" s="26"/>
      <c r="RY970" s="26"/>
      <c r="RZ970" s="26"/>
      <c r="SA970" s="26"/>
      <c r="SB970" s="26"/>
      <c r="SC970" s="26"/>
      <c r="SD970" s="26"/>
      <c r="SE970" s="26"/>
      <c r="SF970" s="26"/>
      <c r="SG970" s="26"/>
      <c r="SH970" s="26"/>
      <c r="SI970" s="26"/>
      <c r="SJ970" s="26"/>
      <c r="SK970" s="26"/>
      <c r="SL970" s="26"/>
      <c r="SM970" s="26"/>
      <c r="SN970" s="26"/>
      <c r="SO970" s="26"/>
      <c r="SP970" s="26"/>
      <c r="AAV970" s="26"/>
      <c r="AAW970" s="26"/>
      <c r="AAX970" s="26"/>
      <c r="AAY970" s="26"/>
      <c r="AAZ970" s="26"/>
      <c r="ABA970" s="26"/>
      <c r="ABB970" s="26"/>
      <c r="ABC970" s="26"/>
      <c r="ABD970" s="26"/>
      <c r="ABE970" s="26"/>
      <c r="ABF970" s="26"/>
      <c r="ABG970" s="26"/>
      <c r="ABH970" s="26"/>
      <c r="ABI970" s="26"/>
      <c r="ABJ970" s="26"/>
      <c r="ABK970" s="26"/>
      <c r="ABL970" s="26"/>
      <c r="ABM970" s="26"/>
      <c r="ABN970" s="26"/>
      <c r="ABO970" s="26"/>
      <c r="ABP970" s="26"/>
      <c r="ABQ970" s="26"/>
      <c r="ABR970" s="26"/>
      <c r="ABS970" s="26"/>
      <c r="ABT970" s="26"/>
      <c r="ABU970" s="26"/>
      <c r="ABV970" s="26"/>
      <c r="ABW970" s="26"/>
      <c r="ABX970" s="26"/>
      <c r="ABY970" s="26"/>
      <c r="ABZ970" s="26"/>
      <c r="ACA970" s="26"/>
      <c r="ACB970" s="26"/>
      <c r="ACC970" s="26"/>
      <c r="ACD970" s="26"/>
      <c r="ACE970" s="26"/>
      <c r="ACF970" s="26"/>
      <c r="ACG970" s="26"/>
      <c r="ACH970" s="26"/>
      <c r="ACI970" s="26"/>
      <c r="ACJ970" s="26"/>
      <c r="ACK970" s="26"/>
      <c r="ACL970" s="26"/>
      <c r="ACM970" s="26"/>
      <c r="ACN970" s="26"/>
      <c r="ACO970" s="26"/>
      <c r="ACP970" s="26"/>
      <c r="ACQ970" s="26"/>
      <c r="ACR970" s="26"/>
      <c r="ACS970" s="26"/>
      <c r="ACT970" s="26"/>
      <c r="ACU970" s="26"/>
      <c r="ACV970" s="26"/>
      <c r="ACW970" s="26"/>
      <c r="ACX970" s="26"/>
      <c r="ACY970" s="26"/>
      <c r="ACZ970" s="26"/>
      <c r="ADA970" s="26"/>
      <c r="ADB970" s="26"/>
      <c r="ADC970" s="26"/>
      <c r="ADD970" s="26"/>
      <c r="ADE970" s="26"/>
      <c r="ADF970" s="26"/>
      <c r="ADG970" s="26"/>
      <c r="ADH970" s="26"/>
      <c r="ADI970" s="26"/>
      <c r="ADJ970" s="26"/>
      <c r="ADK970" s="26"/>
      <c r="ADL970" s="26"/>
      <c r="ADM970" s="26"/>
      <c r="ADN970" s="26"/>
      <c r="ADO970" s="26"/>
      <c r="ADP970" s="26"/>
      <c r="ADQ970" s="26"/>
      <c r="ADR970" s="26"/>
      <c r="ADS970" s="26"/>
      <c r="ADT970" s="26"/>
      <c r="ADU970" s="26"/>
      <c r="ADV970" s="26"/>
      <c r="ADW970" s="26"/>
      <c r="ADX970" s="26"/>
      <c r="ADY970" s="26"/>
      <c r="ADZ970" s="26"/>
      <c r="AEA970" s="26"/>
      <c r="AEB970" s="26"/>
      <c r="AEC970" s="26"/>
      <c r="AED970" s="26"/>
      <c r="AEE970" s="26"/>
      <c r="AEF970" s="26"/>
      <c r="AEG970" s="26"/>
      <c r="AEH970" s="26"/>
      <c r="AEI970" s="26"/>
      <c r="AEJ970" s="26"/>
      <c r="AEK970" s="26"/>
      <c r="AEL970" s="26"/>
      <c r="AEM970" s="26"/>
      <c r="AEN970" s="26"/>
      <c r="AEO970" s="26"/>
      <c r="AEP970" s="26"/>
      <c r="AEQ970" s="26"/>
      <c r="AER970" s="26"/>
      <c r="AES970" s="26"/>
      <c r="AET970" s="26"/>
      <c r="AEU970" s="26"/>
      <c r="AEV970" s="26"/>
      <c r="AEW970" s="26"/>
      <c r="AEX970" s="26"/>
      <c r="AEY970" s="26"/>
      <c r="AEZ970" s="26"/>
      <c r="AFA970" s="26"/>
      <c r="AFB970" s="26"/>
      <c r="AFC970" s="26"/>
      <c r="AFD970" s="26"/>
      <c r="AFE970" s="26"/>
      <c r="AFF970" s="26"/>
      <c r="AFG970" s="26"/>
      <c r="AFH970" s="26"/>
      <c r="AFI970" s="26"/>
      <c r="AFJ970" s="26"/>
      <c r="AFK970" s="26"/>
      <c r="AFL970" s="26"/>
      <c r="AFM970" s="26"/>
      <c r="AFN970" s="26"/>
      <c r="AFO970" s="26"/>
      <c r="AFP970" s="26"/>
      <c r="AFQ970" s="26"/>
      <c r="AFR970" s="26"/>
      <c r="AFS970" s="26"/>
      <c r="AFT970" s="26"/>
      <c r="AFU970" s="26"/>
      <c r="AFV970" s="26"/>
      <c r="AFW970" s="26"/>
      <c r="AFX970" s="26"/>
      <c r="AFY970" s="26"/>
      <c r="AFZ970" s="26"/>
      <c r="AGA970" s="26"/>
      <c r="AGB970" s="26"/>
      <c r="AGC970" s="26"/>
      <c r="AGD970" s="26"/>
      <c r="AGE970" s="26"/>
      <c r="AGF970" s="26"/>
      <c r="AGG970" s="26"/>
      <c r="AGH970" s="26"/>
      <c r="AGI970" s="26"/>
      <c r="AGJ970" s="26"/>
      <c r="AGK970" s="26"/>
      <c r="AGL970" s="26"/>
      <c r="AGM970" s="26"/>
      <c r="AGN970" s="26"/>
      <c r="AGO970" s="26"/>
    </row>
    <row r="971" spans="371:873" x14ac:dyDescent="0.25">
      <c r="NG971" s="26"/>
      <c r="NH971" s="26"/>
      <c r="NI971" s="26"/>
      <c r="NJ971" s="26"/>
      <c r="NK971" s="26"/>
      <c r="NL971" s="26"/>
      <c r="NM971" s="26"/>
      <c r="NN971" s="26"/>
      <c r="NO971" s="26"/>
      <c r="NP971" s="26"/>
      <c r="NQ971" s="26"/>
      <c r="NR971" s="26"/>
      <c r="NS971" s="26"/>
      <c r="NT971" s="26"/>
      <c r="NU971" s="26"/>
      <c r="NV971" s="26"/>
      <c r="NW971" s="26"/>
      <c r="NX971" s="26"/>
      <c r="NY971" s="26"/>
      <c r="NZ971" s="26"/>
      <c r="OA971" s="26"/>
      <c r="OB971" s="26"/>
      <c r="OC971" s="26"/>
      <c r="OD971" s="26"/>
      <c r="OE971" s="26"/>
      <c r="OF971" s="26"/>
      <c r="OG971" s="26"/>
      <c r="OH971" s="26"/>
      <c r="OI971" s="26"/>
      <c r="OJ971" s="26"/>
      <c r="OK971" s="26"/>
      <c r="OL971" s="26"/>
      <c r="OM971" s="26"/>
      <c r="ON971" s="26"/>
      <c r="OO971" s="26"/>
      <c r="OP971" s="26"/>
      <c r="OQ971" s="26"/>
      <c r="OR971" s="26"/>
      <c r="OS971" s="26"/>
      <c r="OT971" s="26"/>
      <c r="OU971" s="26"/>
      <c r="OV971" s="26"/>
      <c r="OW971" s="26"/>
      <c r="OX971" s="26"/>
      <c r="OY971" s="26"/>
      <c r="OZ971" s="26"/>
      <c r="PA971" s="26"/>
      <c r="PB971" s="26"/>
      <c r="PC971" s="26"/>
      <c r="PD971" s="26"/>
      <c r="PE971" s="26"/>
      <c r="PF971" s="26"/>
      <c r="PG971" s="26"/>
      <c r="PH971" s="26"/>
      <c r="PI971" s="26"/>
      <c r="PJ971" s="26"/>
      <c r="PK971" s="26"/>
      <c r="PL971" s="26"/>
      <c r="PM971" s="26"/>
      <c r="PN971" s="26"/>
      <c r="PO971" s="26"/>
      <c r="PP971" s="26"/>
      <c r="PQ971" s="26"/>
      <c r="PR971" s="26"/>
      <c r="PS971" s="26"/>
      <c r="PT971" s="26"/>
      <c r="PU971" s="26"/>
      <c r="PV971" s="26"/>
      <c r="PW971" s="26"/>
      <c r="PX971" s="26"/>
      <c r="PY971" s="26"/>
      <c r="PZ971" s="26"/>
      <c r="QA971" s="26"/>
      <c r="QB971" s="26"/>
      <c r="QC971" s="26"/>
      <c r="QD971" s="26"/>
      <c r="QE971" s="26"/>
      <c r="QF971" s="26"/>
      <c r="QG971" s="26"/>
      <c r="QH971" s="26"/>
      <c r="QI971" s="26"/>
      <c r="QJ971" s="26"/>
      <c r="QK971" s="26"/>
      <c r="QL971" s="26"/>
      <c r="QM971" s="26"/>
      <c r="QN971" s="26"/>
      <c r="QO971" s="26"/>
      <c r="QP971" s="26"/>
      <c r="QQ971" s="26"/>
      <c r="QR971" s="26"/>
      <c r="QS971" s="26"/>
      <c r="QT971" s="26"/>
      <c r="QU971" s="26"/>
      <c r="QV971" s="26"/>
      <c r="QW971" s="26"/>
      <c r="QX971" s="26"/>
      <c r="QY971" s="26"/>
      <c r="QZ971" s="26"/>
      <c r="RA971" s="26"/>
      <c r="RB971" s="26"/>
      <c r="RC971" s="26"/>
      <c r="RD971" s="26"/>
      <c r="RE971" s="26"/>
      <c r="RF971" s="26"/>
      <c r="RG971" s="26"/>
      <c r="RH971" s="26"/>
      <c r="RI971" s="26"/>
      <c r="RJ971" s="26"/>
      <c r="RK971" s="26"/>
      <c r="RL971" s="26"/>
      <c r="RM971" s="26"/>
      <c r="RN971" s="26"/>
      <c r="RO971" s="26"/>
      <c r="RP971" s="26"/>
      <c r="RQ971" s="26"/>
      <c r="RR971" s="26"/>
      <c r="RS971" s="26"/>
      <c r="RT971" s="26"/>
      <c r="RU971" s="26"/>
      <c r="RV971" s="26"/>
      <c r="RW971" s="26"/>
      <c r="RX971" s="26"/>
      <c r="RY971" s="26"/>
      <c r="RZ971" s="26"/>
      <c r="SA971" s="26"/>
      <c r="SB971" s="26"/>
      <c r="SC971" s="26"/>
      <c r="SD971" s="26"/>
      <c r="SE971" s="26"/>
      <c r="SF971" s="26"/>
      <c r="SG971" s="26"/>
      <c r="SH971" s="26"/>
      <c r="SI971" s="26"/>
      <c r="SJ971" s="26"/>
      <c r="SK971" s="26"/>
      <c r="SL971" s="26"/>
      <c r="SM971" s="26"/>
      <c r="SN971" s="26"/>
      <c r="SO971" s="26"/>
      <c r="SP971" s="26"/>
      <c r="AAV971" s="26"/>
      <c r="AAW971" s="26"/>
      <c r="AAX971" s="26"/>
      <c r="AAY971" s="26"/>
      <c r="AAZ971" s="26"/>
      <c r="ABA971" s="26"/>
      <c r="ABB971" s="26"/>
      <c r="ABC971" s="26"/>
      <c r="ABD971" s="26"/>
      <c r="ABE971" s="26"/>
      <c r="ABF971" s="26"/>
      <c r="ABG971" s="26"/>
      <c r="ABH971" s="26"/>
      <c r="ABI971" s="26"/>
      <c r="ABJ971" s="26"/>
      <c r="ABK971" s="26"/>
      <c r="ABL971" s="26"/>
      <c r="ABM971" s="26"/>
      <c r="ABN971" s="26"/>
      <c r="ABO971" s="26"/>
      <c r="ABP971" s="26"/>
      <c r="ABQ971" s="26"/>
      <c r="ABR971" s="26"/>
      <c r="ABS971" s="26"/>
      <c r="ABT971" s="26"/>
      <c r="ABU971" s="26"/>
      <c r="ABV971" s="26"/>
      <c r="ABW971" s="26"/>
      <c r="ABX971" s="26"/>
      <c r="ABY971" s="26"/>
      <c r="ABZ971" s="26"/>
      <c r="ACA971" s="26"/>
      <c r="ACB971" s="26"/>
      <c r="ACC971" s="26"/>
      <c r="ACD971" s="26"/>
      <c r="ACE971" s="26"/>
      <c r="ACF971" s="26"/>
      <c r="ACG971" s="26"/>
      <c r="ACH971" s="26"/>
      <c r="ACI971" s="26"/>
      <c r="ACJ971" s="26"/>
      <c r="ACK971" s="26"/>
      <c r="ACL971" s="26"/>
      <c r="ACM971" s="26"/>
      <c r="ACN971" s="26"/>
      <c r="ACO971" s="26"/>
      <c r="ACP971" s="26"/>
      <c r="ACQ971" s="26"/>
      <c r="ACR971" s="26"/>
      <c r="ACS971" s="26"/>
      <c r="ACT971" s="26"/>
      <c r="ACU971" s="26"/>
      <c r="ACV971" s="26"/>
      <c r="ACW971" s="26"/>
      <c r="ACX971" s="26"/>
      <c r="ACY971" s="26"/>
      <c r="ACZ971" s="26"/>
      <c r="ADA971" s="26"/>
      <c r="ADB971" s="26"/>
      <c r="ADC971" s="26"/>
      <c r="ADD971" s="26"/>
      <c r="ADE971" s="26"/>
      <c r="ADF971" s="26"/>
      <c r="ADG971" s="26"/>
      <c r="ADH971" s="26"/>
      <c r="ADI971" s="26"/>
      <c r="ADJ971" s="26"/>
      <c r="ADK971" s="26"/>
      <c r="ADL971" s="26"/>
      <c r="ADM971" s="26"/>
      <c r="ADN971" s="26"/>
      <c r="ADO971" s="26"/>
      <c r="ADP971" s="26"/>
      <c r="ADQ971" s="26"/>
      <c r="ADR971" s="26"/>
      <c r="ADS971" s="26"/>
      <c r="ADT971" s="26"/>
      <c r="ADU971" s="26"/>
      <c r="ADV971" s="26"/>
      <c r="ADW971" s="26"/>
      <c r="ADX971" s="26"/>
      <c r="ADY971" s="26"/>
      <c r="ADZ971" s="26"/>
      <c r="AEA971" s="26"/>
      <c r="AEB971" s="26"/>
      <c r="AEC971" s="26"/>
      <c r="AED971" s="26"/>
      <c r="AEE971" s="26"/>
      <c r="AEF971" s="26"/>
      <c r="AEG971" s="26"/>
      <c r="AEH971" s="26"/>
      <c r="AEI971" s="26"/>
      <c r="AEJ971" s="26"/>
      <c r="AEK971" s="26"/>
      <c r="AEL971" s="26"/>
      <c r="AEM971" s="26"/>
      <c r="AEN971" s="26"/>
      <c r="AEO971" s="26"/>
      <c r="AEP971" s="26"/>
      <c r="AEQ971" s="26"/>
      <c r="AER971" s="26"/>
      <c r="AES971" s="26"/>
      <c r="AET971" s="26"/>
      <c r="AEU971" s="26"/>
      <c r="AEV971" s="26"/>
      <c r="AEW971" s="26"/>
      <c r="AEX971" s="26"/>
      <c r="AEY971" s="26"/>
      <c r="AEZ971" s="26"/>
      <c r="AFA971" s="26"/>
      <c r="AFB971" s="26"/>
      <c r="AFC971" s="26"/>
      <c r="AFD971" s="26"/>
      <c r="AFE971" s="26"/>
      <c r="AFF971" s="26"/>
      <c r="AFG971" s="26"/>
      <c r="AFH971" s="26"/>
      <c r="AFI971" s="26"/>
      <c r="AFJ971" s="26"/>
      <c r="AFK971" s="26"/>
      <c r="AFL971" s="26"/>
      <c r="AFM971" s="26"/>
      <c r="AFN971" s="26"/>
      <c r="AFO971" s="26"/>
      <c r="AFP971" s="26"/>
      <c r="AFQ971" s="26"/>
      <c r="AFR971" s="26"/>
      <c r="AFS971" s="26"/>
      <c r="AFT971" s="26"/>
      <c r="AFU971" s="26"/>
      <c r="AFV971" s="26"/>
      <c r="AFW971" s="26"/>
      <c r="AFX971" s="26"/>
      <c r="AFY971" s="26"/>
      <c r="AFZ971" s="26"/>
      <c r="AGA971" s="26"/>
      <c r="AGB971" s="26"/>
      <c r="AGC971" s="26"/>
      <c r="AGD971" s="26"/>
      <c r="AGE971" s="26"/>
      <c r="AGF971" s="26"/>
      <c r="AGG971" s="26"/>
      <c r="AGH971" s="26"/>
      <c r="AGI971" s="26"/>
      <c r="AGJ971" s="26"/>
      <c r="AGK971" s="26"/>
      <c r="AGL971" s="26"/>
      <c r="AGM971" s="26"/>
      <c r="AGN971" s="26"/>
      <c r="AGO971" s="26"/>
    </row>
    <row r="972" spans="371:873" x14ac:dyDescent="0.25">
      <c r="NG972" s="26"/>
      <c r="NH972" s="26"/>
      <c r="NI972" s="26"/>
      <c r="NJ972" s="26"/>
      <c r="NK972" s="26"/>
      <c r="NL972" s="26"/>
      <c r="NM972" s="26"/>
      <c r="NN972" s="26"/>
      <c r="NO972" s="26"/>
      <c r="NP972" s="26"/>
      <c r="NQ972" s="26"/>
      <c r="NR972" s="26"/>
      <c r="NS972" s="26"/>
      <c r="NT972" s="26"/>
      <c r="NU972" s="26"/>
      <c r="NV972" s="26"/>
      <c r="NW972" s="26"/>
      <c r="NX972" s="26"/>
      <c r="NY972" s="26"/>
      <c r="NZ972" s="26"/>
      <c r="OA972" s="26"/>
      <c r="OB972" s="26"/>
      <c r="OC972" s="26"/>
      <c r="OD972" s="26"/>
      <c r="OE972" s="26"/>
      <c r="OF972" s="26"/>
      <c r="OG972" s="26"/>
      <c r="OH972" s="26"/>
      <c r="OI972" s="26"/>
      <c r="OJ972" s="26"/>
      <c r="OK972" s="26"/>
      <c r="OL972" s="26"/>
      <c r="OM972" s="26"/>
      <c r="ON972" s="26"/>
      <c r="OO972" s="26"/>
      <c r="OP972" s="26"/>
      <c r="OQ972" s="26"/>
      <c r="OR972" s="26"/>
      <c r="OS972" s="26"/>
      <c r="OT972" s="26"/>
      <c r="OU972" s="26"/>
      <c r="OV972" s="26"/>
      <c r="OW972" s="26"/>
      <c r="OX972" s="26"/>
      <c r="OY972" s="26"/>
      <c r="OZ972" s="26"/>
      <c r="PA972" s="26"/>
      <c r="PB972" s="26"/>
      <c r="PC972" s="26"/>
      <c r="PD972" s="26"/>
      <c r="PE972" s="26"/>
      <c r="PF972" s="26"/>
      <c r="PG972" s="26"/>
      <c r="PH972" s="26"/>
      <c r="PI972" s="26"/>
      <c r="PJ972" s="26"/>
      <c r="PK972" s="26"/>
      <c r="PL972" s="26"/>
      <c r="PM972" s="26"/>
      <c r="PN972" s="26"/>
      <c r="PO972" s="26"/>
      <c r="PP972" s="26"/>
      <c r="PQ972" s="26"/>
      <c r="PR972" s="26"/>
      <c r="PS972" s="26"/>
      <c r="PT972" s="26"/>
      <c r="PU972" s="26"/>
      <c r="PV972" s="26"/>
      <c r="PW972" s="26"/>
      <c r="PX972" s="26"/>
      <c r="PY972" s="26"/>
      <c r="PZ972" s="26"/>
      <c r="QA972" s="26"/>
      <c r="QB972" s="26"/>
      <c r="QC972" s="26"/>
      <c r="QD972" s="26"/>
      <c r="QE972" s="26"/>
      <c r="QF972" s="26"/>
      <c r="QG972" s="26"/>
      <c r="QH972" s="26"/>
      <c r="QI972" s="26"/>
      <c r="QJ972" s="26"/>
      <c r="QK972" s="26"/>
      <c r="QL972" s="26"/>
      <c r="QM972" s="26"/>
      <c r="QN972" s="26"/>
      <c r="QO972" s="26"/>
      <c r="QP972" s="26"/>
      <c r="QQ972" s="26"/>
      <c r="QR972" s="26"/>
      <c r="QS972" s="26"/>
      <c r="QT972" s="26"/>
      <c r="QU972" s="26"/>
      <c r="QV972" s="26"/>
      <c r="QW972" s="26"/>
      <c r="QX972" s="26"/>
      <c r="QY972" s="26"/>
      <c r="QZ972" s="26"/>
      <c r="RA972" s="26"/>
      <c r="RB972" s="26"/>
      <c r="RC972" s="26"/>
      <c r="RD972" s="26"/>
      <c r="RE972" s="26"/>
      <c r="RF972" s="26"/>
      <c r="RG972" s="26"/>
      <c r="RH972" s="26"/>
      <c r="RI972" s="26"/>
      <c r="RJ972" s="26"/>
      <c r="RK972" s="26"/>
      <c r="RL972" s="26"/>
      <c r="RM972" s="26"/>
      <c r="RN972" s="26"/>
      <c r="RO972" s="26"/>
      <c r="RP972" s="26"/>
      <c r="RQ972" s="26"/>
      <c r="RR972" s="26"/>
      <c r="RS972" s="26"/>
      <c r="RT972" s="26"/>
      <c r="RU972" s="26"/>
      <c r="RV972" s="26"/>
      <c r="RW972" s="26"/>
      <c r="RX972" s="26"/>
      <c r="RY972" s="26"/>
      <c r="RZ972" s="26"/>
      <c r="SA972" s="26"/>
      <c r="SB972" s="26"/>
      <c r="SC972" s="26"/>
      <c r="SD972" s="26"/>
      <c r="SE972" s="26"/>
      <c r="SF972" s="26"/>
      <c r="SG972" s="26"/>
      <c r="SH972" s="26"/>
      <c r="SI972" s="26"/>
      <c r="SJ972" s="26"/>
      <c r="SK972" s="26"/>
      <c r="SL972" s="26"/>
      <c r="SM972" s="26"/>
      <c r="SN972" s="26"/>
      <c r="SO972" s="26"/>
      <c r="SP972" s="26"/>
      <c r="AAV972" s="26"/>
      <c r="AAW972" s="26"/>
      <c r="AAX972" s="26"/>
      <c r="AAY972" s="26"/>
      <c r="AAZ972" s="26"/>
      <c r="ABA972" s="26"/>
      <c r="ABB972" s="26"/>
      <c r="ABC972" s="26"/>
      <c r="ABD972" s="26"/>
      <c r="ABE972" s="26"/>
      <c r="ABF972" s="26"/>
      <c r="ABG972" s="26"/>
      <c r="ABH972" s="26"/>
      <c r="ABI972" s="26"/>
      <c r="ABJ972" s="26"/>
      <c r="ABK972" s="26"/>
      <c r="ABL972" s="26"/>
      <c r="ABM972" s="26"/>
      <c r="ABN972" s="26"/>
      <c r="ABO972" s="26"/>
      <c r="ABP972" s="26"/>
      <c r="ABQ972" s="26"/>
      <c r="ABR972" s="26"/>
      <c r="ABS972" s="26"/>
      <c r="ABT972" s="26"/>
      <c r="ABU972" s="26"/>
      <c r="ABV972" s="26"/>
      <c r="ABW972" s="26"/>
      <c r="ABX972" s="26"/>
      <c r="ABY972" s="26"/>
      <c r="ABZ972" s="26"/>
      <c r="ACA972" s="26"/>
      <c r="ACB972" s="26"/>
      <c r="ACC972" s="26"/>
      <c r="ACD972" s="26"/>
      <c r="ACE972" s="26"/>
      <c r="ACF972" s="26"/>
      <c r="ACG972" s="26"/>
      <c r="ACH972" s="26"/>
      <c r="ACI972" s="26"/>
      <c r="ACJ972" s="26"/>
      <c r="ACK972" s="26"/>
      <c r="ACL972" s="26"/>
      <c r="ACM972" s="26"/>
      <c r="ACN972" s="26"/>
      <c r="ACO972" s="26"/>
      <c r="ACP972" s="26"/>
      <c r="ACQ972" s="26"/>
      <c r="ACR972" s="26"/>
      <c r="ACS972" s="26"/>
      <c r="ACT972" s="26"/>
      <c r="ACU972" s="26"/>
      <c r="ACV972" s="26"/>
      <c r="ACW972" s="26"/>
      <c r="ACX972" s="26"/>
      <c r="ACY972" s="26"/>
      <c r="ACZ972" s="26"/>
      <c r="ADA972" s="26"/>
      <c r="ADB972" s="26"/>
      <c r="ADC972" s="26"/>
      <c r="ADD972" s="26"/>
      <c r="ADE972" s="26"/>
      <c r="ADF972" s="26"/>
      <c r="ADG972" s="26"/>
      <c r="ADH972" s="26"/>
      <c r="ADI972" s="26"/>
      <c r="ADJ972" s="26"/>
      <c r="ADK972" s="26"/>
      <c r="ADL972" s="26"/>
      <c r="ADM972" s="26"/>
      <c r="ADN972" s="26"/>
      <c r="ADO972" s="26"/>
      <c r="ADP972" s="26"/>
      <c r="ADQ972" s="26"/>
      <c r="ADR972" s="26"/>
      <c r="ADS972" s="26"/>
      <c r="ADT972" s="26"/>
      <c r="ADU972" s="26"/>
      <c r="ADV972" s="26"/>
      <c r="ADW972" s="26"/>
      <c r="ADX972" s="26"/>
      <c r="ADY972" s="26"/>
      <c r="ADZ972" s="26"/>
      <c r="AEA972" s="26"/>
      <c r="AEB972" s="26"/>
      <c r="AEC972" s="26"/>
      <c r="AED972" s="26"/>
      <c r="AEE972" s="26"/>
      <c r="AEF972" s="26"/>
      <c r="AEG972" s="26"/>
      <c r="AEH972" s="26"/>
      <c r="AEI972" s="26"/>
      <c r="AEJ972" s="26"/>
      <c r="AEK972" s="26"/>
      <c r="AEL972" s="26"/>
      <c r="AEM972" s="26"/>
      <c r="AEN972" s="26"/>
      <c r="AEO972" s="26"/>
      <c r="AEP972" s="26"/>
      <c r="AEQ972" s="26"/>
      <c r="AER972" s="26"/>
      <c r="AES972" s="26"/>
      <c r="AET972" s="26"/>
      <c r="AEU972" s="26"/>
      <c r="AEV972" s="26"/>
      <c r="AEW972" s="26"/>
      <c r="AEX972" s="26"/>
      <c r="AEY972" s="26"/>
      <c r="AEZ972" s="26"/>
      <c r="AFA972" s="26"/>
      <c r="AFB972" s="26"/>
      <c r="AFC972" s="26"/>
      <c r="AFD972" s="26"/>
      <c r="AFE972" s="26"/>
      <c r="AFF972" s="26"/>
      <c r="AFG972" s="26"/>
      <c r="AFH972" s="26"/>
      <c r="AFI972" s="26"/>
      <c r="AFJ972" s="26"/>
      <c r="AFK972" s="26"/>
      <c r="AFL972" s="26"/>
      <c r="AFM972" s="26"/>
      <c r="AFN972" s="26"/>
      <c r="AFO972" s="26"/>
      <c r="AFP972" s="26"/>
      <c r="AFQ972" s="26"/>
      <c r="AFR972" s="26"/>
      <c r="AFS972" s="26"/>
      <c r="AFT972" s="26"/>
      <c r="AFU972" s="26"/>
      <c r="AFV972" s="26"/>
      <c r="AFW972" s="26"/>
      <c r="AFX972" s="26"/>
      <c r="AFY972" s="26"/>
      <c r="AFZ972" s="26"/>
      <c r="AGA972" s="26"/>
      <c r="AGB972" s="26"/>
      <c r="AGC972" s="26"/>
      <c r="AGD972" s="26"/>
      <c r="AGE972" s="26"/>
      <c r="AGF972" s="26"/>
      <c r="AGG972" s="26"/>
      <c r="AGH972" s="26"/>
      <c r="AGI972" s="26"/>
      <c r="AGJ972" s="26"/>
      <c r="AGK972" s="26"/>
      <c r="AGL972" s="26"/>
      <c r="AGM972" s="26"/>
      <c r="AGN972" s="26"/>
      <c r="AGO972" s="26"/>
    </row>
    <row r="973" spans="371:873" x14ac:dyDescent="0.25">
      <c r="NG973" s="26"/>
      <c r="NH973" s="26"/>
      <c r="NI973" s="26"/>
      <c r="NJ973" s="26"/>
      <c r="NK973" s="26"/>
      <c r="NL973" s="26"/>
      <c r="NM973" s="26"/>
      <c r="NN973" s="26"/>
      <c r="NO973" s="26"/>
      <c r="NP973" s="26"/>
      <c r="NQ973" s="26"/>
      <c r="NR973" s="26"/>
      <c r="NS973" s="26"/>
      <c r="NT973" s="26"/>
      <c r="NU973" s="26"/>
      <c r="NV973" s="26"/>
      <c r="NW973" s="26"/>
      <c r="NX973" s="26"/>
      <c r="NY973" s="26"/>
      <c r="NZ973" s="26"/>
      <c r="OA973" s="26"/>
      <c r="OB973" s="26"/>
      <c r="OC973" s="26"/>
      <c r="OD973" s="26"/>
      <c r="OE973" s="26"/>
      <c r="OF973" s="26"/>
      <c r="OG973" s="26"/>
      <c r="OH973" s="26"/>
      <c r="OI973" s="26"/>
      <c r="OJ973" s="26"/>
      <c r="OK973" s="26"/>
      <c r="OL973" s="26"/>
      <c r="OM973" s="26"/>
      <c r="ON973" s="26"/>
      <c r="OO973" s="26"/>
      <c r="OP973" s="26"/>
      <c r="OQ973" s="26"/>
      <c r="OR973" s="26"/>
      <c r="OS973" s="26"/>
      <c r="OT973" s="26"/>
      <c r="OU973" s="26"/>
      <c r="OV973" s="26"/>
      <c r="OW973" s="26"/>
      <c r="OX973" s="26"/>
      <c r="OY973" s="26"/>
      <c r="OZ973" s="26"/>
      <c r="PA973" s="26"/>
      <c r="PB973" s="26"/>
      <c r="PC973" s="26"/>
      <c r="PD973" s="26"/>
      <c r="PE973" s="26"/>
      <c r="PF973" s="26"/>
      <c r="PG973" s="26"/>
      <c r="PH973" s="26"/>
      <c r="PI973" s="26"/>
      <c r="PJ973" s="26"/>
      <c r="PK973" s="26"/>
      <c r="PL973" s="26"/>
      <c r="PM973" s="26"/>
      <c r="PN973" s="26"/>
      <c r="PO973" s="26"/>
      <c r="PP973" s="26"/>
      <c r="PQ973" s="26"/>
      <c r="PR973" s="26"/>
      <c r="PS973" s="26"/>
      <c r="PT973" s="26"/>
      <c r="PU973" s="26"/>
      <c r="PV973" s="26"/>
      <c r="PW973" s="26"/>
      <c r="PX973" s="26"/>
      <c r="PY973" s="26"/>
      <c r="PZ973" s="26"/>
      <c r="QA973" s="26"/>
      <c r="QB973" s="26"/>
      <c r="QC973" s="26"/>
      <c r="QD973" s="26"/>
      <c r="QE973" s="26"/>
      <c r="QF973" s="26"/>
      <c r="QG973" s="26"/>
      <c r="QH973" s="26"/>
      <c r="QI973" s="26"/>
      <c r="QJ973" s="26"/>
      <c r="QK973" s="26"/>
      <c r="QL973" s="26"/>
      <c r="QM973" s="26"/>
      <c r="QN973" s="26"/>
      <c r="QO973" s="26"/>
      <c r="QP973" s="26"/>
      <c r="QQ973" s="26"/>
      <c r="QR973" s="26"/>
      <c r="QS973" s="26"/>
      <c r="QT973" s="26"/>
      <c r="QU973" s="26"/>
      <c r="QV973" s="26"/>
      <c r="QW973" s="26"/>
      <c r="QX973" s="26"/>
      <c r="QY973" s="26"/>
      <c r="QZ973" s="26"/>
      <c r="RA973" s="26"/>
      <c r="RB973" s="26"/>
      <c r="RC973" s="26"/>
      <c r="RD973" s="26"/>
      <c r="RE973" s="26"/>
      <c r="RF973" s="26"/>
      <c r="RG973" s="26"/>
      <c r="RH973" s="26"/>
      <c r="RI973" s="26"/>
      <c r="RJ973" s="26"/>
      <c r="RK973" s="26"/>
      <c r="RL973" s="26"/>
      <c r="RM973" s="26"/>
      <c r="RN973" s="26"/>
      <c r="RO973" s="26"/>
      <c r="RP973" s="26"/>
      <c r="RQ973" s="26"/>
      <c r="RR973" s="26"/>
      <c r="RS973" s="26"/>
      <c r="RT973" s="26"/>
      <c r="RU973" s="26"/>
      <c r="RV973" s="26"/>
      <c r="RW973" s="26"/>
      <c r="RX973" s="26"/>
      <c r="RY973" s="26"/>
      <c r="RZ973" s="26"/>
      <c r="SA973" s="26"/>
      <c r="SB973" s="26"/>
      <c r="SC973" s="26"/>
      <c r="SD973" s="26"/>
      <c r="SE973" s="26"/>
      <c r="SF973" s="26"/>
      <c r="SG973" s="26"/>
      <c r="SH973" s="26"/>
      <c r="SI973" s="26"/>
      <c r="SJ973" s="26"/>
      <c r="SK973" s="26"/>
      <c r="SL973" s="26"/>
      <c r="SM973" s="26"/>
      <c r="SN973" s="26"/>
      <c r="SO973" s="26"/>
      <c r="SP973" s="26"/>
      <c r="AAV973" s="26"/>
      <c r="AAW973" s="26"/>
      <c r="AAX973" s="26"/>
      <c r="AAY973" s="26"/>
      <c r="AAZ973" s="26"/>
      <c r="ABA973" s="26"/>
      <c r="ABB973" s="26"/>
      <c r="ABC973" s="26"/>
      <c r="ABD973" s="26"/>
      <c r="ABE973" s="26"/>
      <c r="ABF973" s="26"/>
      <c r="ABG973" s="26"/>
      <c r="ABH973" s="26"/>
      <c r="ABI973" s="26"/>
      <c r="ABJ973" s="26"/>
      <c r="ABK973" s="26"/>
      <c r="ABL973" s="26"/>
      <c r="ABM973" s="26"/>
      <c r="ABN973" s="26"/>
      <c r="ABO973" s="26"/>
      <c r="ABP973" s="26"/>
      <c r="ABQ973" s="26"/>
      <c r="ABR973" s="26"/>
      <c r="ABS973" s="26"/>
      <c r="ABT973" s="26"/>
      <c r="ABU973" s="26"/>
      <c r="ABV973" s="26"/>
      <c r="ABW973" s="26"/>
      <c r="ABX973" s="26"/>
      <c r="ABY973" s="26"/>
      <c r="ABZ973" s="26"/>
      <c r="ACA973" s="26"/>
      <c r="ACB973" s="26"/>
      <c r="ACC973" s="26"/>
      <c r="ACD973" s="26"/>
      <c r="ACE973" s="26"/>
      <c r="ACF973" s="26"/>
      <c r="ACG973" s="26"/>
      <c r="ACH973" s="26"/>
      <c r="ACI973" s="26"/>
      <c r="ACJ973" s="26"/>
      <c r="ACK973" s="26"/>
      <c r="ACL973" s="26"/>
      <c r="ACM973" s="26"/>
      <c r="ACN973" s="26"/>
      <c r="ACO973" s="26"/>
      <c r="ACP973" s="26"/>
      <c r="ACQ973" s="26"/>
      <c r="ACR973" s="26"/>
      <c r="ACS973" s="26"/>
      <c r="ACT973" s="26"/>
      <c r="ACU973" s="26"/>
      <c r="ACV973" s="26"/>
      <c r="ACW973" s="26"/>
      <c r="ACX973" s="26"/>
      <c r="ACY973" s="26"/>
      <c r="ACZ973" s="26"/>
      <c r="ADA973" s="26"/>
      <c r="ADB973" s="26"/>
      <c r="ADC973" s="26"/>
      <c r="ADD973" s="26"/>
      <c r="ADE973" s="26"/>
      <c r="ADF973" s="26"/>
      <c r="ADG973" s="26"/>
      <c r="ADH973" s="26"/>
      <c r="ADI973" s="26"/>
      <c r="ADJ973" s="26"/>
      <c r="ADK973" s="26"/>
      <c r="ADL973" s="26"/>
      <c r="ADM973" s="26"/>
      <c r="ADN973" s="26"/>
      <c r="ADO973" s="26"/>
      <c r="ADP973" s="26"/>
      <c r="ADQ973" s="26"/>
      <c r="ADR973" s="26"/>
      <c r="ADS973" s="26"/>
      <c r="ADT973" s="26"/>
      <c r="ADU973" s="26"/>
      <c r="ADV973" s="26"/>
      <c r="ADW973" s="26"/>
      <c r="ADX973" s="26"/>
      <c r="ADY973" s="26"/>
      <c r="ADZ973" s="26"/>
      <c r="AEA973" s="26"/>
      <c r="AEB973" s="26"/>
      <c r="AEC973" s="26"/>
      <c r="AED973" s="26"/>
      <c r="AEE973" s="26"/>
      <c r="AEF973" s="26"/>
      <c r="AEG973" s="26"/>
      <c r="AEH973" s="26"/>
      <c r="AEI973" s="26"/>
      <c r="AEJ973" s="26"/>
      <c r="AEK973" s="26"/>
      <c r="AEL973" s="26"/>
      <c r="AEM973" s="26"/>
      <c r="AEN973" s="26"/>
      <c r="AEO973" s="26"/>
      <c r="AEP973" s="26"/>
      <c r="AEQ973" s="26"/>
      <c r="AER973" s="26"/>
      <c r="AES973" s="26"/>
      <c r="AET973" s="26"/>
      <c r="AEU973" s="26"/>
      <c r="AEV973" s="26"/>
      <c r="AEW973" s="26"/>
      <c r="AEX973" s="26"/>
      <c r="AEY973" s="26"/>
      <c r="AEZ973" s="26"/>
      <c r="AFA973" s="26"/>
      <c r="AFB973" s="26"/>
      <c r="AFC973" s="26"/>
      <c r="AFD973" s="26"/>
      <c r="AFE973" s="26"/>
      <c r="AFF973" s="26"/>
      <c r="AFG973" s="26"/>
      <c r="AFH973" s="26"/>
      <c r="AFI973" s="26"/>
      <c r="AFJ973" s="26"/>
      <c r="AFK973" s="26"/>
      <c r="AFL973" s="26"/>
      <c r="AFM973" s="26"/>
      <c r="AFN973" s="26"/>
      <c r="AFO973" s="26"/>
      <c r="AFP973" s="26"/>
      <c r="AFQ973" s="26"/>
      <c r="AFR973" s="26"/>
      <c r="AFS973" s="26"/>
      <c r="AFT973" s="26"/>
      <c r="AFU973" s="26"/>
      <c r="AFV973" s="26"/>
      <c r="AFW973" s="26"/>
      <c r="AFX973" s="26"/>
      <c r="AFY973" s="26"/>
      <c r="AFZ973" s="26"/>
      <c r="AGA973" s="26"/>
      <c r="AGB973" s="26"/>
      <c r="AGC973" s="26"/>
      <c r="AGD973" s="26"/>
      <c r="AGE973" s="26"/>
      <c r="AGF973" s="26"/>
      <c r="AGG973" s="26"/>
      <c r="AGH973" s="26"/>
      <c r="AGI973" s="26"/>
      <c r="AGJ973" s="26"/>
      <c r="AGK973" s="26"/>
      <c r="AGL973" s="26"/>
      <c r="AGM973" s="26"/>
      <c r="AGN973" s="26"/>
      <c r="AGO973" s="26"/>
    </row>
    <row r="974" spans="371:873" x14ac:dyDescent="0.25">
      <c r="NG974" s="26"/>
      <c r="NH974" s="26"/>
      <c r="NI974" s="26"/>
      <c r="NJ974" s="26"/>
      <c r="NK974" s="26"/>
      <c r="NL974" s="26"/>
      <c r="NM974" s="26"/>
      <c r="NN974" s="26"/>
      <c r="NO974" s="26"/>
      <c r="NP974" s="26"/>
      <c r="NQ974" s="26"/>
      <c r="NR974" s="26"/>
      <c r="NS974" s="26"/>
      <c r="NT974" s="26"/>
      <c r="NU974" s="26"/>
      <c r="NV974" s="26"/>
      <c r="NW974" s="26"/>
      <c r="NX974" s="26"/>
      <c r="NY974" s="26"/>
      <c r="NZ974" s="26"/>
      <c r="OA974" s="26"/>
      <c r="OB974" s="26"/>
      <c r="OC974" s="26"/>
      <c r="OD974" s="26"/>
      <c r="OE974" s="26"/>
      <c r="OF974" s="26"/>
      <c r="OG974" s="26"/>
      <c r="OH974" s="26"/>
      <c r="OI974" s="26"/>
      <c r="OJ974" s="26"/>
      <c r="OK974" s="26"/>
      <c r="OL974" s="26"/>
      <c r="OM974" s="26"/>
      <c r="ON974" s="26"/>
      <c r="OO974" s="26"/>
      <c r="OP974" s="26"/>
      <c r="OQ974" s="26"/>
      <c r="OR974" s="26"/>
      <c r="OS974" s="26"/>
      <c r="OT974" s="26"/>
      <c r="OU974" s="26"/>
      <c r="OV974" s="26"/>
      <c r="OW974" s="26"/>
      <c r="OX974" s="26"/>
      <c r="OY974" s="26"/>
      <c r="OZ974" s="26"/>
      <c r="PA974" s="26"/>
      <c r="PB974" s="26"/>
      <c r="PC974" s="26"/>
      <c r="PD974" s="26"/>
      <c r="PE974" s="26"/>
      <c r="PF974" s="26"/>
      <c r="PG974" s="26"/>
      <c r="PH974" s="26"/>
      <c r="PI974" s="26"/>
      <c r="PJ974" s="26"/>
      <c r="PK974" s="26"/>
      <c r="PL974" s="26"/>
      <c r="PM974" s="26"/>
      <c r="PN974" s="26"/>
      <c r="PO974" s="26"/>
      <c r="PP974" s="26"/>
      <c r="PQ974" s="26"/>
      <c r="PR974" s="26"/>
      <c r="PS974" s="26"/>
      <c r="PT974" s="26"/>
      <c r="PU974" s="26"/>
      <c r="PV974" s="26"/>
      <c r="PW974" s="26"/>
      <c r="PX974" s="26"/>
      <c r="PY974" s="26"/>
      <c r="PZ974" s="26"/>
      <c r="QA974" s="26"/>
      <c r="QB974" s="26"/>
      <c r="QC974" s="26"/>
      <c r="QD974" s="26"/>
      <c r="QE974" s="26"/>
      <c r="QF974" s="26"/>
      <c r="QG974" s="26"/>
      <c r="QH974" s="26"/>
      <c r="QI974" s="26"/>
      <c r="QJ974" s="26"/>
      <c r="QK974" s="26"/>
      <c r="QL974" s="26"/>
      <c r="QM974" s="26"/>
      <c r="QN974" s="26"/>
      <c r="QO974" s="26"/>
      <c r="QP974" s="26"/>
      <c r="QQ974" s="26"/>
      <c r="QR974" s="26"/>
      <c r="QS974" s="26"/>
      <c r="QT974" s="26"/>
      <c r="QU974" s="26"/>
      <c r="QV974" s="26"/>
      <c r="QW974" s="26"/>
      <c r="QX974" s="26"/>
      <c r="QY974" s="26"/>
      <c r="QZ974" s="26"/>
      <c r="RA974" s="26"/>
      <c r="RB974" s="26"/>
      <c r="RC974" s="26"/>
      <c r="RD974" s="26"/>
      <c r="RE974" s="26"/>
      <c r="RF974" s="26"/>
      <c r="RG974" s="26"/>
      <c r="RH974" s="26"/>
      <c r="RI974" s="26"/>
      <c r="RJ974" s="26"/>
      <c r="RK974" s="26"/>
      <c r="RL974" s="26"/>
      <c r="RM974" s="26"/>
      <c r="RN974" s="26"/>
      <c r="RO974" s="26"/>
      <c r="RP974" s="26"/>
      <c r="RQ974" s="26"/>
      <c r="RR974" s="26"/>
      <c r="RS974" s="26"/>
      <c r="RT974" s="26"/>
      <c r="RU974" s="26"/>
      <c r="RV974" s="26"/>
      <c r="RW974" s="26"/>
      <c r="RX974" s="26"/>
      <c r="RY974" s="26"/>
      <c r="RZ974" s="26"/>
      <c r="SA974" s="26"/>
      <c r="SB974" s="26"/>
      <c r="SC974" s="26"/>
      <c r="SD974" s="26"/>
      <c r="SE974" s="26"/>
      <c r="SF974" s="26"/>
      <c r="SG974" s="26"/>
      <c r="SH974" s="26"/>
      <c r="SI974" s="26"/>
      <c r="SJ974" s="26"/>
      <c r="SK974" s="26"/>
      <c r="SL974" s="26"/>
      <c r="SM974" s="26"/>
      <c r="SN974" s="26"/>
      <c r="SO974" s="26"/>
      <c r="SP974" s="26"/>
      <c r="AAV974" s="26"/>
      <c r="AAW974" s="26"/>
      <c r="AAX974" s="26"/>
      <c r="AAY974" s="26"/>
      <c r="AAZ974" s="26"/>
      <c r="ABA974" s="26"/>
      <c r="ABB974" s="26"/>
      <c r="ABC974" s="26"/>
      <c r="ABD974" s="26"/>
      <c r="ABE974" s="26"/>
      <c r="ABF974" s="26"/>
      <c r="ABG974" s="26"/>
      <c r="ABH974" s="26"/>
      <c r="ABI974" s="26"/>
      <c r="ABJ974" s="26"/>
      <c r="ABK974" s="26"/>
      <c r="ABL974" s="26"/>
      <c r="ABM974" s="26"/>
      <c r="ABN974" s="26"/>
      <c r="ABO974" s="26"/>
      <c r="ABP974" s="26"/>
      <c r="ABQ974" s="26"/>
      <c r="ABR974" s="26"/>
      <c r="ABS974" s="26"/>
      <c r="ABT974" s="26"/>
      <c r="ABU974" s="26"/>
      <c r="ABV974" s="26"/>
      <c r="ABW974" s="26"/>
      <c r="ABX974" s="26"/>
      <c r="ABY974" s="26"/>
      <c r="ABZ974" s="26"/>
      <c r="ACA974" s="26"/>
      <c r="ACB974" s="26"/>
      <c r="ACC974" s="26"/>
      <c r="ACD974" s="26"/>
      <c r="ACE974" s="26"/>
      <c r="ACF974" s="26"/>
      <c r="ACG974" s="26"/>
      <c r="ACH974" s="26"/>
      <c r="ACI974" s="26"/>
      <c r="ACJ974" s="26"/>
      <c r="ACK974" s="26"/>
      <c r="ACL974" s="26"/>
      <c r="ACM974" s="26"/>
      <c r="ACN974" s="26"/>
      <c r="ACO974" s="26"/>
      <c r="ACP974" s="26"/>
      <c r="ACQ974" s="26"/>
      <c r="ACR974" s="26"/>
      <c r="ACS974" s="26"/>
      <c r="ACT974" s="26"/>
      <c r="ACU974" s="26"/>
      <c r="ACV974" s="26"/>
      <c r="ACW974" s="26"/>
      <c r="ACX974" s="26"/>
      <c r="ACY974" s="26"/>
      <c r="ACZ974" s="26"/>
      <c r="ADA974" s="26"/>
      <c r="ADB974" s="26"/>
      <c r="ADC974" s="26"/>
      <c r="ADD974" s="26"/>
      <c r="ADE974" s="26"/>
      <c r="ADF974" s="26"/>
      <c r="ADG974" s="26"/>
      <c r="ADH974" s="26"/>
      <c r="ADI974" s="26"/>
      <c r="ADJ974" s="26"/>
      <c r="ADK974" s="26"/>
      <c r="ADL974" s="26"/>
      <c r="ADM974" s="26"/>
      <c r="ADN974" s="26"/>
      <c r="ADO974" s="26"/>
      <c r="ADP974" s="26"/>
      <c r="ADQ974" s="26"/>
      <c r="ADR974" s="26"/>
      <c r="ADS974" s="26"/>
      <c r="ADT974" s="26"/>
      <c r="ADU974" s="26"/>
      <c r="ADV974" s="26"/>
      <c r="ADW974" s="26"/>
      <c r="ADX974" s="26"/>
      <c r="ADY974" s="26"/>
      <c r="ADZ974" s="26"/>
      <c r="AEA974" s="26"/>
      <c r="AEB974" s="26"/>
      <c r="AEC974" s="26"/>
      <c r="AED974" s="26"/>
      <c r="AEE974" s="26"/>
      <c r="AEF974" s="26"/>
      <c r="AEG974" s="26"/>
      <c r="AEH974" s="26"/>
      <c r="AEI974" s="26"/>
      <c r="AEJ974" s="26"/>
      <c r="AEK974" s="26"/>
      <c r="AEL974" s="26"/>
      <c r="AEM974" s="26"/>
      <c r="AEN974" s="26"/>
      <c r="AEO974" s="26"/>
      <c r="AEP974" s="26"/>
      <c r="AEQ974" s="26"/>
      <c r="AER974" s="26"/>
      <c r="AES974" s="26"/>
      <c r="AET974" s="26"/>
      <c r="AEU974" s="26"/>
      <c r="AEV974" s="26"/>
      <c r="AEW974" s="26"/>
      <c r="AEX974" s="26"/>
      <c r="AEY974" s="26"/>
      <c r="AEZ974" s="26"/>
      <c r="AFA974" s="26"/>
      <c r="AFB974" s="26"/>
      <c r="AFC974" s="26"/>
      <c r="AFD974" s="26"/>
      <c r="AFE974" s="26"/>
      <c r="AFF974" s="26"/>
      <c r="AFG974" s="26"/>
      <c r="AFH974" s="26"/>
      <c r="AFI974" s="26"/>
      <c r="AFJ974" s="26"/>
      <c r="AFK974" s="26"/>
      <c r="AFL974" s="26"/>
      <c r="AFM974" s="26"/>
      <c r="AFN974" s="26"/>
      <c r="AFO974" s="26"/>
      <c r="AFP974" s="26"/>
      <c r="AFQ974" s="26"/>
      <c r="AFR974" s="26"/>
      <c r="AFS974" s="26"/>
      <c r="AFT974" s="26"/>
      <c r="AFU974" s="26"/>
      <c r="AFV974" s="26"/>
      <c r="AFW974" s="26"/>
      <c r="AFX974" s="26"/>
      <c r="AFY974" s="26"/>
      <c r="AFZ974" s="26"/>
      <c r="AGA974" s="26"/>
      <c r="AGB974" s="26"/>
      <c r="AGC974" s="26"/>
      <c r="AGD974" s="26"/>
      <c r="AGE974" s="26"/>
      <c r="AGF974" s="26"/>
      <c r="AGG974" s="26"/>
      <c r="AGH974" s="26"/>
      <c r="AGI974" s="26"/>
      <c r="AGJ974" s="26"/>
      <c r="AGK974" s="26"/>
      <c r="AGL974" s="26"/>
      <c r="AGM974" s="26"/>
      <c r="AGN974" s="26"/>
      <c r="AGO974" s="26"/>
    </row>
    <row r="975" spans="371:873" x14ac:dyDescent="0.25">
      <c r="NG975" s="26"/>
      <c r="NH975" s="26"/>
      <c r="NI975" s="26"/>
      <c r="NJ975" s="26"/>
      <c r="NK975" s="26"/>
      <c r="NL975" s="26"/>
      <c r="NM975" s="26"/>
      <c r="NN975" s="26"/>
      <c r="NO975" s="26"/>
      <c r="NP975" s="26"/>
      <c r="NQ975" s="26"/>
      <c r="NR975" s="26"/>
      <c r="NS975" s="26"/>
      <c r="NT975" s="26"/>
      <c r="NU975" s="26"/>
      <c r="NV975" s="26"/>
      <c r="NW975" s="26"/>
      <c r="NX975" s="26"/>
      <c r="NY975" s="26"/>
      <c r="NZ975" s="26"/>
      <c r="OA975" s="26"/>
      <c r="OB975" s="26"/>
      <c r="OC975" s="26"/>
      <c r="OD975" s="26"/>
      <c r="OE975" s="26"/>
      <c r="OF975" s="26"/>
      <c r="OG975" s="26"/>
      <c r="OH975" s="26"/>
      <c r="OI975" s="26"/>
      <c r="OJ975" s="26"/>
      <c r="OK975" s="26"/>
      <c r="OL975" s="26"/>
      <c r="OM975" s="26"/>
      <c r="ON975" s="26"/>
      <c r="OO975" s="26"/>
      <c r="OP975" s="26"/>
      <c r="OQ975" s="26"/>
      <c r="OR975" s="26"/>
      <c r="OS975" s="26"/>
      <c r="OT975" s="26"/>
      <c r="OU975" s="26"/>
      <c r="OV975" s="26"/>
      <c r="OW975" s="26"/>
      <c r="OX975" s="26"/>
      <c r="OY975" s="26"/>
      <c r="OZ975" s="26"/>
      <c r="PA975" s="26"/>
      <c r="PB975" s="26"/>
      <c r="PC975" s="26"/>
      <c r="PD975" s="26"/>
      <c r="PE975" s="26"/>
      <c r="PF975" s="26"/>
      <c r="PG975" s="26"/>
      <c r="PH975" s="26"/>
      <c r="PI975" s="26"/>
      <c r="PJ975" s="26"/>
      <c r="PK975" s="26"/>
      <c r="PL975" s="26"/>
      <c r="PM975" s="26"/>
      <c r="PN975" s="26"/>
      <c r="PO975" s="26"/>
      <c r="PP975" s="26"/>
      <c r="PQ975" s="26"/>
      <c r="PR975" s="26"/>
      <c r="PS975" s="26"/>
      <c r="PT975" s="26"/>
      <c r="PU975" s="26"/>
      <c r="PV975" s="26"/>
      <c r="PW975" s="26"/>
      <c r="PX975" s="26"/>
      <c r="PY975" s="26"/>
      <c r="PZ975" s="26"/>
      <c r="QA975" s="26"/>
      <c r="QB975" s="26"/>
      <c r="QC975" s="26"/>
      <c r="QD975" s="26"/>
      <c r="QE975" s="26"/>
      <c r="QF975" s="26"/>
      <c r="QG975" s="26"/>
      <c r="QH975" s="26"/>
      <c r="QI975" s="26"/>
      <c r="QJ975" s="26"/>
      <c r="QK975" s="26"/>
      <c r="QL975" s="26"/>
      <c r="QM975" s="26"/>
      <c r="QN975" s="26"/>
      <c r="QO975" s="26"/>
      <c r="QP975" s="26"/>
      <c r="QQ975" s="26"/>
      <c r="QR975" s="26"/>
      <c r="QS975" s="26"/>
      <c r="QT975" s="26"/>
      <c r="QU975" s="26"/>
      <c r="QV975" s="26"/>
      <c r="QW975" s="26"/>
      <c r="QX975" s="26"/>
      <c r="QY975" s="26"/>
      <c r="QZ975" s="26"/>
      <c r="RA975" s="26"/>
      <c r="RB975" s="26"/>
      <c r="RC975" s="26"/>
      <c r="RD975" s="26"/>
      <c r="RE975" s="26"/>
      <c r="RF975" s="26"/>
      <c r="RG975" s="26"/>
      <c r="RH975" s="26"/>
      <c r="RI975" s="26"/>
      <c r="RJ975" s="26"/>
      <c r="RK975" s="26"/>
      <c r="RL975" s="26"/>
      <c r="RM975" s="26"/>
      <c r="RN975" s="26"/>
      <c r="RO975" s="26"/>
      <c r="RP975" s="26"/>
      <c r="RQ975" s="26"/>
      <c r="RR975" s="26"/>
      <c r="RS975" s="26"/>
      <c r="RT975" s="26"/>
      <c r="RU975" s="26"/>
      <c r="RV975" s="26"/>
      <c r="RW975" s="26"/>
      <c r="RX975" s="26"/>
      <c r="RY975" s="26"/>
      <c r="RZ975" s="26"/>
      <c r="SA975" s="26"/>
      <c r="SB975" s="26"/>
      <c r="SC975" s="26"/>
      <c r="SD975" s="26"/>
      <c r="SE975" s="26"/>
      <c r="SF975" s="26"/>
      <c r="SG975" s="26"/>
      <c r="SH975" s="26"/>
      <c r="SI975" s="26"/>
      <c r="SJ975" s="26"/>
      <c r="SK975" s="26"/>
      <c r="SL975" s="26"/>
      <c r="SM975" s="26"/>
      <c r="SN975" s="26"/>
      <c r="SO975" s="26"/>
      <c r="SP975" s="26"/>
      <c r="AAV975" s="26"/>
      <c r="AAW975" s="26"/>
      <c r="AAX975" s="26"/>
      <c r="AAY975" s="26"/>
      <c r="AAZ975" s="26"/>
      <c r="ABA975" s="26"/>
      <c r="ABB975" s="26"/>
      <c r="ABC975" s="26"/>
      <c r="ABD975" s="26"/>
      <c r="ABE975" s="26"/>
      <c r="ABF975" s="26"/>
      <c r="ABG975" s="26"/>
      <c r="ABH975" s="26"/>
      <c r="ABI975" s="26"/>
      <c r="ABJ975" s="26"/>
      <c r="ABK975" s="26"/>
      <c r="ABL975" s="26"/>
      <c r="ABM975" s="26"/>
      <c r="ABN975" s="26"/>
      <c r="ABO975" s="26"/>
      <c r="ABP975" s="26"/>
      <c r="ABQ975" s="26"/>
      <c r="ABR975" s="26"/>
      <c r="ABS975" s="26"/>
      <c r="ABT975" s="26"/>
      <c r="ABU975" s="26"/>
      <c r="ABV975" s="26"/>
      <c r="ABW975" s="26"/>
      <c r="ABX975" s="26"/>
      <c r="ABY975" s="26"/>
      <c r="ABZ975" s="26"/>
      <c r="ACA975" s="26"/>
      <c r="ACB975" s="26"/>
      <c r="ACC975" s="26"/>
      <c r="ACD975" s="26"/>
      <c r="ACE975" s="26"/>
      <c r="ACF975" s="26"/>
      <c r="ACG975" s="26"/>
      <c r="ACH975" s="26"/>
      <c r="ACI975" s="26"/>
      <c r="ACJ975" s="26"/>
      <c r="ACK975" s="26"/>
      <c r="ACL975" s="26"/>
      <c r="ACM975" s="26"/>
      <c r="ACN975" s="26"/>
      <c r="ACO975" s="26"/>
      <c r="ACP975" s="26"/>
      <c r="ACQ975" s="26"/>
      <c r="ACR975" s="26"/>
      <c r="ACS975" s="26"/>
      <c r="ACT975" s="26"/>
      <c r="ACU975" s="26"/>
      <c r="ACV975" s="26"/>
      <c r="ACW975" s="26"/>
      <c r="ACX975" s="26"/>
      <c r="ACY975" s="26"/>
      <c r="ACZ975" s="26"/>
      <c r="ADA975" s="26"/>
      <c r="ADB975" s="26"/>
      <c r="ADC975" s="26"/>
      <c r="ADD975" s="26"/>
      <c r="ADE975" s="26"/>
      <c r="ADF975" s="26"/>
      <c r="ADG975" s="26"/>
      <c r="ADH975" s="26"/>
      <c r="ADI975" s="26"/>
      <c r="ADJ975" s="26"/>
      <c r="ADK975" s="26"/>
      <c r="ADL975" s="26"/>
      <c r="ADM975" s="26"/>
      <c r="ADN975" s="26"/>
      <c r="ADO975" s="26"/>
      <c r="ADP975" s="26"/>
      <c r="ADQ975" s="26"/>
      <c r="ADR975" s="26"/>
      <c r="ADS975" s="26"/>
      <c r="ADT975" s="26"/>
      <c r="ADU975" s="26"/>
      <c r="ADV975" s="26"/>
      <c r="ADW975" s="26"/>
      <c r="ADX975" s="26"/>
      <c r="ADY975" s="26"/>
      <c r="ADZ975" s="26"/>
      <c r="AEA975" s="26"/>
      <c r="AEB975" s="26"/>
      <c r="AEC975" s="26"/>
      <c r="AED975" s="26"/>
      <c r="AEE975" s="26"/>
      <c r="AEF975" s="26"/>
      <c r="AEG975" s="26"/>
      <c r="AEH975" s="26"/>
      <c r="AEI975" s="26"/>
      <c r="AEJ975" s="26"/>
      <c r="AEK975" s="26"/>
      <c r="AEL975" s="26"/>
      <c r="AEM975" s="26"/>
      <c r="AEN975" s="26"/>
      <c r="AEO975" s="26"/>
      <c r="AEP975" s="26"/>
      <c r="AEQ975" s="26"/>
      <c r="AER975" s="26"/>
      <c r="AES975" s="26"/>
      <c r="AET975" s="26"/>
      <c r="AEU975" s="26"/>
      <c r="AEV975" s="26"/>
      <c r="AEW975" s="26"/>
      <c r="AEX975" s="26"/>
      <c r="AEY975" s="26"/>
      <c r="AEZ975" s="26"/>
      <c r="AFA975" s="26"/>
      <c r="AFB975" s="26"/>
      <c r="AFC975" s="26"/>
      <c r="AFD975" s="26"/>
      <c r="AFE975" s="26"/>
      <c r="AFF975" s="26"/>
      <c r="AFG975" s="26"/>
      <c r="AFH975" s="26"/>
      <c r="AFI975" s="26"/>
      <c r="AFJ975" s="26"/>
      <c r="AFK975" s="26"/>
      <c r="AFL975" s="26"/>
      <c r="AFM975" s="26"/>
      <c r="AFN975" s="26"/>
      <c r="AFO975" s="26"/>
      <c r="AFP975" s="26"/>
      <c r="AFQ975" s="26"/>
      <c r="AFR975" s="26"/>
      <c r="AFS975" s="26"/>
      <c r="AFT975" s="26"/>
      <c r="AFU975" s="26"/>
      <c r="AFV975" s="26"/>
      <c r="AFW975" s="26"/>
      <c r="AFX975" s="26"/>
      <c r="AFY975" s="26"/>
      <c r="AFZ975" s="26"/>
      <c r="AGA975" s="26"/>
      <c r="AGB975" s="26"/>
      <c r="AGC975" s="26"/>
      <c r="AGD975" s="26"/>
      <c r="AGE975" s="26"/>
      <c r="AGF975" s="26"/>
      <c r="AGG975" s="26"/>
      <c r="AGH975" s="26"/>
      <c r="AGI975" s="26"/>
      <c r="AGJ975" s="26"/>
      <c r="AGK975" s="26"/>
      <c r="AGL975" s="26"/>
      <c r="AGM975" s="26"/>
      <c r="AGN975" s="26"/>
      <c r="AGO975" s="26"/>
    </row>
    <row r="976" spans="371:873" x14ac:dyDescent="0.25">
      <c r="NG976" s="26"/>
      <c r="NH976" s="26"/>
      <c r="NI976" s="26"/>
      <c r="NJ976" s="26"/>
      <c r="NK976" s="26"/>
      <c r="NL976" s="26"/>
      <c r="NM976" s="26"/>
      <c r="NN976" s="26"/>
      <c r="NO976" s="26"/>
      <c r="NP976" s="26"/>
      <c r="NQ976" s="26"/>
      <c r="NR976" s="26"/>
      <c r="NS976" s="26"/>
      <c r="NT976" s="26"/>
      <c r="NU976" s="26"/>
      <c r="NV976" s="26"/>
      <c r="NW976" s="26"/>
      <c r="NX976" s="26"/>
      <c r="NY976" s="26"/>
      <c r="NZ976" s="26"/>
      <c r="OA976" s="26"/>
      <c r="OB976" s="26"/>
      <c r="OC976" s="26"/>
      <c r="OD976" s="26"/>
      <c r="OE976" s="26"/>
      <c r="OF976" s="26"/>
      <c r="OG976" s="26"/>
      <c r="OH976" s="26"/>
      <c r="OI976" s="26"/>
      <c r="OJ976" s="26"/>
      <c r="OK976" s="26"/>
      <c r="OL976" s="26"/>
      <c r="OM976" s="26"/>
      <c r="ON976" s="26"/>
      <c r="OO976" s="26"/>
      <c r="OP976" s="26"/>
      <c r="OQ976" s="26"/>
      <c r="OR976" s="26"/>
      <c r="OS976" s="26"/>
      <c r="OT976" s="26"/>
      <c r="OU976" s="26"/>
      <c r="OV976" s="26"/>
      <c r="OW976" s="26"/>
      <c r="OX976" s="26"/>
      <c r="OY976" s="26"/>
      <c r="OZ976" s="26"/>
      <c r="PA976" s="26"/>
      <c r="PB976" s="26"/>
      <c r="PC976" s="26"/>
      <c r="PD976" s="26"/>
      <c r="PE976" s="26"/>
      <c r="PF976" s="26"/>
      <c r="PG976" s="26"/>
      <c r="PH976" s="26"/>
      <c r="PI976" s="26"/>
      <c r="PJ976" s="26"/>
      <c r="PK976" s="26"/>
      <c r="PL976" s="26"/>
      <c r="PM976" s="26"/>
      <c r="PN976" s="26"/>
      <c r="PO976" s="26"/>
      <c r="PP976" s="26"/>
      <c r="PQ976" s="26"/>
      <c r="PR976" s="26"/>
      <c r="PS976" s="26"/>
      <c r="PT976" s="26"/>
      <c r="PU976" s="26"/>
      <c r="PV976" s="26"/>
      <c r="PW976" s="26"/>
      <c r="PX976" s="26"/>
      <c r="PY976" s="26"/>
      <c r="PZ976" s="26"/>
      <c r="QA976" s="26"/>
      <c r="QB976" s="26"/>
      <c r="QC976" s="26"/>
      <c r="QD976" s="26"/>
      <c r="QE976" s="26"/>
      <c r="QF976" s="26"/>
      <c r="QG976" s="26"/>
      <c r="QH976" s="26"/>
      <c r="QI976" s="26"/>
      <c r="QJ976" s="26"/>
      <c r="QK976" s="26"/>
      <c r="QL976" s="26"/>
      <c r="QM976" s="26"/>
      <c r="QN976" s="26"/>
      <c r="QO976" s="26"/>
      <c r="QP976" s="26"/>
      <c r="QQ976" s="26"/>
      <c r="QR976" s="26"/>
      <c r="QS976" s="26"/>
      <c r="QT976" s="26"/>
      <c r="QU976" s="26"/>
      <c r="QV976" s="26"/>
      <c r="QW976" s="26"/>
      <c r="QX976" s="26"/>
      <c r="QY976" s="26"/>
      <c r="QZ976" s="26"/>
      <c r="RA976" s="26"/>
      <c r="RB976" s="26"/>
      <c r="RC976" s="26"/>
      <c r="RD976" s="26"/>
      <c r="RE976" s="26"/>
      <c r="RF976" s="26"/>
      <c r="RG976" s="26"/>
      <c r="RH976" s="26"/>
      <c r="RI976" s="26"/>
      <c r="RJ976" s="26"/>
      <c r="RK976" s="26"/>
      <c r="RL976" s="26"/>
      <c r="RM976" s="26"/>
      <c r="RN976" s="26"/>
      <c r="RO976" s="26"/>
      <c r="RP976" s="26"/>
      <c r="RQ976" s="26"/>
      <c r="RR976" s="26"/>
      <c r="RS976" s="26"/>
      <c r="RT976" s="26"/>
      <c r="RU976" s="26"/>
      <c r="RV976" s="26"/>
      <c r="RW976" s="26"/>
      <c r="RX976" s="26"/>
      <c r="RY976" s="26"/>
      <c r="RZ976" s="26"/>
      <c r="SA976" s="26"/>
      <c r="SB976" s="26"/>
      <c r="SC976" s="26"/>
      <c r="SD976" s="26"/>
      <c r="SE976" s="26"/>
      <c r="SF976" s="26"/>
      <c r="SG976" s="26"/>
      <c r="SH976" s="26"/>
      <c r="SI976" s="26"/>
      <c r="SJ976" s="26"/>
      <c r="SK976" s="26"/>
      <c r="SL976" s="26"/>
      <c r="SM976" s="26"/>
      <c r="SN976" s="26"/>
      <c r="SO976" s="26"/>
      <c r="SP976" s="26"/>
      <c r="AAV976" s="26"/>
      <c r="AAW976" s="26"/>
      <c r="AAX976" s="26"/>
      <c r="AAY976" s="26"/>
      <c r="AAZ976" s="26"/>
      <c r="ABA976" s="26"/>
      <c r="ABB976" s="26"/>
      <c r="ABC976" s="26"/>
      <c r="ABD976" s="26"/>
      <c r="ABE976" s="26"/>
      <c r="ABF976" s="26"/>
      <c r="ABG976" s="26"/>
      <c r="ABH976" s="26"/>
      <c r="ABI976" s="26"/>
      <c r="ABJ976" s="26"/>
      <c r="ABK976" s="26"/>
      <c r="ABL976" s="26"/>
      <c r="ABM976" s="26"/>
      <c r="ABN976" s="26"/>
      <c r="ABO976" s="26"/>
      <c r="ABP976" s="26"/>
      <c r="ABQ976" s="26"/>
      <c r="ABR976" s="26"/>
      <c r="ABS976" s="26"/>
      <c r="ABT976" s="26"/>
      <c r="ABU976" s="26"/>
      <c r="ABV976" s="26"/>
      <c r="ABW976" s="26"/>
      <c r="ABX976" s="26"/>
      <c r="ABY976" s="26"/>
      <c r="ABZ976" s="26"/>
      <c r="ACA976" s="26"/>
      <c r="ACB976" s="26"/>
      <c r="ACC976" s="26"/>
      <c r="ACD976" s="26"/>
      <c r="ACE976" s="26"/>
      <c r="ACF976" s="26"/>
      <c r="ACG976" s="26"/>
      <c r="ACH976" s="26"/>
      <c r="ACI976" s="26"/>
      <c r="ACJ976" s="26"/>
      <c r="ACK976" s="26"/>
      <c r="ACL976" s="26"/>
      <c r="ACM976" s="26"/>
      <c r="ACN976" s="26"/>
      <c r="ACO976" s="26"/>
      <c r="ACP976" s="26"/>
      <c r="ACQ976" s="26"/>
      <c r="ACR976" s="26"/>
      <c r="ACS976" s="26"/>
      <c r="ACT976" s="26"/>
      <c r="ACU976" s="26"/>
      <c r="ACV976" s="26"/>
      <c r="ACW976" s="26"/>
      <c r="ACX976" s="26"/>
      <c r="ACY976" s="26"/>
      <c r="ACZ976" s="26"/>
      <c r="ADA976" s="26"/>
      <c r="ADB976" s="26"/>
      <c r="ADC976" s="26"/>
      <c r="ADD976" s="26"/>
      <c r="ADE976" s="26"/>
      <c r="ADF976" s="26"/>
      <c r="ADG976" s="26"/>
      <c r="ADH976" s="26"/>
      <c r="ADI976" s="26"/>
      <c r="ADJ976" s="26"/>
      <c r="ADK976" s="26"/>
      <c r="ADL976" s="26"/>
      <c r="ADM976" s="26"/>
      <c r="ADN976" s="26"/>
      <c r="ADO976" s="26"/>
      <c r="ADP976" s="26"/>
      <c r="ADQ976" s="26"/>
      <c r="ADR976" s="26"/>
      <c r="ADS976" s="26"/>
      <c r="ADT976" s="26"/>
      <c r="ADU976" s="26"/>
      <c r="ADV976" s="26"/>
      <c r="ADW976" s="26"/>
      <c r="ADX976" s="26"/>
      <c r="ADY976" s="26"/>
      <c r="ADZ976" s="26"/>
      <c r="AEA976" s="26"/>
      <c r="AEB976" s="26"/>
      <c r="AEC976" s="26"/>
      <c r="AED976" s="26"/>
      <c r="AEE976" s="26"/>
      <c r="AEF976" s="26"/>
      <c r="AEG976" s="26"/>
      <c r="AEH976" s="26"/>
      <c r="AEI976" s="26"/>
      <c r="AEJ976" s="26"/>
      <c r="AEK976" s="26"/>
      <c r="AEL976" s="26"/>
      <c r="AEM976" s="26"/>
      <c r="AEN976" s="26"/>
      <c r="AEO976" s="26"/>
      <c r="AEP976" s="26"/>
      <c r="AEQ976" s="26"/>
      <c r="AER976" s="26"/>
      <c r="AES976" s="26"/>
      <c r="AET976" s="26"/>
      <c r="AEU976" s="26"/>
      <c r="AEV976" s="26"/>
      <c r="AEW976" s="26"/>
      <c r="AEX976" s="26"/>
      <c r="AEY976" s="26"/>
      <c r="AEZ976" s="26"/>
      <c r="AFA976" s="26"/>
      <c r="AFB976" s="26"/>
      <c r="AFC976" s="26"/>
      <c r="AFD976" s="26"/>
      <c r="AFE976" s="26"/>
      <c r="AFF976" s="26"/>
      <c r="AFG976" s="26"/>
      <c r="AFH976" s="26"/>
      <c r="AFI976" s="26"/>
      <c r="AFJ976" s="26"/>
      <c r="AFK976" s="26"/>
      <c r="AFL976" s="26"/>
      <c r="AFM976" s="26"/>
      <c r="AFN976" s="26"/>
      <c r="AFO976" s="26"/>
      <c r="AFP976" s="26"/>
      <c r="AFQ976" s="26"/>
      <c r="AFR976" s="26"/>
      <c r="AFS976" s="26"/>
      <c r="AFT976" s="26"/>
      <c r="AFU976" s="26"/>
      <c r="AFV976" s="26"/>
      <c r="AFW976" s="26"/>
      <c r="AFX976" s="26"/>
      <c r="AFY976" s="26"/>
      <c r="AFZ976" s="26"/>
      <c r="AGA976" s="26"/>
      <c r="AGB976" s="26"/>
      <c r="AGC976" s="26"/>
      <c r="AGD976" s="26"/>
      <c r="AGE976" s="26"/>
      <c r="AGF976" s="26"/>
      <c r="AGG976" s="26"/>
      <c r="AGH976" s="26"/>
      <c r="AGI976" s="26"/>
      <c r="AGJ976" s="26"/>
      <c r="AGK976" s="26"/>
      <c r="AGL976" s="26"/>
      <c r="AGM976" s="26"/>
      <c r="AGN976" s="26"/>
      <c r="AGO976" s="26"/>
    </row>
    <row r="977" spans="371:873" x14ac:dyDescent="0.25">
      <c r="NG977" s="26"/>
      <c r="NH977" s="26"/>
      <c r="NI977" s="26"/>
      <c r="NJ977" s="26"/>
      <c r="NK977" s="26"/>
      <c r="NL977" s="26"/>
      <c r="NM977" s="26"/>
      <c r="NN977" s="26"/>
      <c r="NO977" s="26"/>
      <c r="NP977" s="26"/>
      <c r="NQ977" s="26"/>
      <c r="NR977" s="26"/>
      <c r="NS977" s="26"/>
      <c r="NT977" s="26"/>
      <c r="NU977" s="26"/>
      <c r="NV977" s="26"/>
      <c r="NW977" s="26"/>
      <c r="NX977" s="26"/>
      <c r="NY977" s="26"/>
      <c r="NZ977" s="26"/>
      <c r="OA977" s="26"/>
      <c r="OB977" s="26"/>
      <c r="OC977" s="26"/>
      <c r="OD977" s="26"/>
      <c r="OE977" s="26"/>
      <c r="OF977" s="26"/>
      <c r="OG977" s="26"/>
      <c r="OH977" s="26"/>
      <c r="OI977" s="26"/>
      <c r="OJ977" s="26"/>
      <c r="OK977" s="26"/>
      <c r="OL977" s="26"/>
      <c r="OM977" s="26"/>
      <c r="ON977" s="26"/>
      <c r="OO977" s="26"/>
      <c r="OP977" s="26"/>
      <c r="OQ977" s="26"/>
      <c r="OR977" s="26"/>
      <c r="OS977" s="26"/>
      <c r="OT977" s="26"/>
      <c r="OU977" s="26"/>
      <c r="OV977" s="26"/>
      <c r="OW977" s="26"/>
      <c r="OX977" s="26"/>
      <c r="OY977" s="26"/>
      <c r="OZ977" s="26"/>
      <c r="PA977" s="26"/>
      <c r="PB977" s="26"/>
      <c r="PC977" s="26"/>
      <c r="PD977" s="26"/>
      <c r="PE977" s="26"/>
      <c r="PF977" s="26"/>
      <c r="PG977" s="26"/>
      <c r="PH977" s="26"/>
      <c r="PI977" s="26"/>
      <c r="PJ977" s="26"/>
      <c r="PK977" s="26"/>
      <c r="PL977" s="26"/>
      <c r="PM977" s="26"/>
      <c r="PN977" s="26"/>
      <c r="PO977" s="26"/>
      <c r="PP977" s="26"/>
      <c r="PQ977" s="26"/>
      <c r="PR977" s="26"/>
      <c r="PS977" s="26"/>
      <c r="PT977" s="26"/>
      <c r="PU977" s="26"/>
      <c r="PV977" s="26"/>
      <c r="PW977" s="26"/>
      <c r="PX977" s="26"/>
      <c r="PY977" s="26"/>
      <c r="PZ977" s="26"/>
      <c r="QA977" s="26"/>
      <c r="QB977" s="26"/>
      <c r="QC977" s="26"/>
      <c r="QD977" s="26"/>
      <c r="QE977" s="26"/>
      <c r="QF977" s="26"/>
      <c r="QG977" s="26"/>
      <c r="QH977" s="26"/>
      <c r="QI977" s="26"/>
      <c r="QJ977" s="26"/>
      <c r="QK977" s="26"/>
      <c r="QL977" s="26"/>
      <c r="QM977" s="26"/>
      <c r="QN977" s="26"/>
      <c r="QO977" s="26"/>
      <c r="QP977" s="26"/>
      <c r="QQ977" s="26"/>
      <c r="QR977" s="26"/>
      <c r="QS977" s="26"/>
      <c r="QT977" s="26"/>
      <c r="QU977" s="26"/>
      <c r="QV977" s="26"/>
      <c r="QW977" s="26"/>
      <c r="QX977" s="26"/>
      <c r="QY977" s="26"/>
      <c r="QZ977" s="26"/>
      <c r="RA977" s="26"/>
      <c r="RB977" s="26"/>
      <c r="RC977" s="26"/>
      <c r="RD977" s="26"/>
      <c r="RE977" s="26"/>
      <c r="RF977" s="26"/>
      <c r="RG977" s="26"/>
      <c r="RH977" s="26"/>
      <c r="RI977" s="26"/>
      <c r="RJ977" s="26"/>
      <c r="RK977" s="26"/>
      <c r="RL977" s="26"/>
      <c r="RM977" s="26"/>
      <c r="RN977" s="26"/>
      <c r="RO977" s="26"/>
      <c r="RP977" s="26"/>
      <c r="RQ977" s="26"/>
      <c r="RR977" s="26"/>
      <c r="RS977" s="26"/>
      <c r="RT977" s="26"/>
      <c r="RU977" s="26"/>
      <c r="RV977" s="26"/>
      <c r="RW977" s="26"/>
      <c r="RX977" s="26"/>
      <c r="RY977" s="26"/>
      <c r="RZ977" s="26"/>
      <c r="SA977" s="26"/>
      <c r="SB977" s="26"/>
      <c r="SC977" s="26"/>
      <c r="SD977" s="26"/>
      <c r="SE977" s="26"/>
      <c r="SF977" s="26"/>
      <c r="SG977" s="26"/>
      <c r="SH977" s="26"/>
      <c r="SI977" s="26"/>
      <c r="SJ977" s="26"/>
      <c r="SK977" s="26"/>
      <c r="SL977" s="26"/>
      <c r="SM977" s="26"/>
      <c r="SN977" s="26"/>
      <c r="SO977" s="26"/>
      <c r="SP977" s="26"/>
      <c r="AAV977" s="26"/>
      <c r="AAW977" s="26"/>
      <c r="AAX977" s="26"/>
      <c r="AAY977" s="26"/>
      <c r="AAZ977" s="26"/>
      <c r="ABA977" s="26"/>
      <c r="ABB977" s="26"/>
      <c r="ABC977" s="26"/>
      <c r="ABD977" s="26"/>
      <c r="ABE977" s="26"/>
      <c r="ABF977" s="26"/>
      <c r="ABG977" s="26"/>
      <c r="ABH977" s="26"/>
      <c r="ABI977" s="26"/>
      <c r="ABJ977" s="26"/>
      <c r="ABK977" s="26"/>
      <c r="ABL977" s="26"/>
      <c r="ABM977" s="26"/>
      <c r="ABN977" s="26"/>
      <c r="ABO977" s="26"/>
      <c r="ABP977" s="26"/>
      <c r="ABQ977" s="26"/>
      <c r="ABR977" s="26"/>
      <c r="ABS977" s="26"/>
      <c r="ABT977" s="26"/>
      <c r="ABU977" s="26"/>
      <c r="ABV977" s="26"/>
      <c r="ABW977" s="26"/>
      <c r="ABX977" s="26"/>
      <c r="ABY977" s="26"/>
      <c r="ABZ977" s="26"/>
      <c r="ACA977" s="26"/>
      <c r="ACB977" s="26"/>
      <c r="ACC977" s="26"/>
      <c r="ACD977" s="26"/>
      <c r="ACE977" s="26"/>
      <c r="ACF977" s="26"/>
      <c r="ACG977" s="26"/>
      <c r="ACH977" s="26"/>
      <c r="ACI977" s="26"/>
      <c r="ACJ977" s="26"/>
      <c r="ACK977" s="26"/>
      <c r="ACL977" s="26"/>
      <c r="ACM977" s="26"/>
      <c r="ACN977" s="26"/>
      <c r="ACO977" s="26"/>
      <c r="ACP977" s="26"/>
      <c r="ACQ977" s="26"/>
      <c r="ACR977" s="26"/>
      <c r="ACS977" s="26"/>
      <c r="ACT977" s="26"/>
      <c r="ACU977" s="26"/>
      <c r="ACV977" s="26"/>
      <c r="ACW977" s="26"/>
      <c r="ACX977" s="26"/>
      <c r="ACY977" s="26"/>
      <c r="ACZ977" s="26"/>
      <c r="ADA977" s="26"/>
      <c r="ADB977" s="26"/>
      <c r="ADC977" s="26"/>
      <c r="ADD977" s="26"/>
      <c r="ADE977" s="26"/>
      <c r="ADF977" s="26"/>
      <c r="ADG977" s="26"/>
      <c r="ADH977" s="26"/>
      <c r="ADI977" s="26"/>
      <c r="ADJ977" s="26"/>
      <c r="ADK977" s="26"/>
      <c r="ADL977" s="26"/>
      <c r="ADM977" s="26"/>
      <c r="ADN977" s="26"/>
      <c r="ADO977" s="26"/>
      <c r="ADP977" s="26"/>
      <c r="ADQ977" s="26"/>
      <c r="ADR977" s="26"/>
      <c r="ADS977" s="26"/>
      <c r="ADT977" s="26"/>
      <c r="ADU977" s="26"/>
      <c r="ADV977" s="26"/>
      <c r="ADW977" s="26"/>
      <c r="ADX977" s="26"/>
      <c r="ADY977" s="26"/>
      <c r="ADZ977" s="26"/>
      <c r="AEA977" s="26"/>
      <c r="AEB977" s="26"/>
      <c r="AEC977" s="26"/>
      <c r="AED977" s="26"/>
      <c r="AEE977" s="26"/>
      <c r="AEF977" s="26"/>
      <c r="AEG977" s="26"/>
      <c r="AEH977" s="26"/>
      <c r="AEI977" s="26"/>
      <c r="AEJ977" s="26"/>
      <c r="AEK977" s="26"/>
      <c r="AEL977" s="26"/>
      <c r="AEM977" s="26"/>
      <c r="AEN977" s="26"/>
      <c r="AEO977" s="26"/>
      <c r="AEP977" s="26"/>
      <c r="AEQ977" s="26"/>
      <c r="AER977" s="26"/>
      <c r="AES977" s="26"/>
      <c r="AET977" s="26"/>
      <c r="AEU977" s="26"/>
      <c r="AEV977" s="26"/>
      <c r="AEW977" s="26"/>
      <c r="AEX977" s="26"/>
      <c r="AEY977" s="26"/>
      <c r="AEZ977" s="26"/>
      <c r="AFA977" s="26"/>
      <c r="AFB977" s="26"/>
      <c r="AFC977" s="26"/>
      <c r="AFD977" s="26"/>
      <c r="AFE977" s="26"/>
      <c r="AFF977" s="26"/>
      <c r="AFG977" s="26"/>
      <c r="AFH977" s="26"/>
      <c r="AFI977" s="26"/>
      <c r="AFJ977" s="26"/>
      <c r="AFK977" s="26"/>
      <c r="AFL977" s="26"/>
      <c r="AFM977" s="26"/>
      <c r="AFN977" s="26"/>
      <c r="AFO977" s="26"/>
      <c r="AFP977" s="26"/>
      <c r="AFQ977" s="26"/>
      <c r="AFR977" s="26"/>
      <c r="AFS977" s="26"/>
      <c r="AFT977" s="26"/>
      <c r="AFU977" s="26"/>
      <c r="AFV977" s="26"/>
      <c r="AFW977" s="26"/>
      <c r="AFX977" s="26"/>
      <c r="AFY977" s="26"/>
      <c r="AFZ977" s="26"/>
      <c r="AGA977" s="26"/>
      <c r="AGB977" s="26"/>
      <c r="AGC977" s="26"/>
      <c r="AGD977" s="26"/>
      <c r="AGE977" s="26"/>
      <c r="AGF977" s="26"/>
      <c r="AGG977" s="26"/>
      <c r="AGH977" s="26"/>
      <c r="AGI977" s="26"/>
      <c r="AGJ977" s="26"/>
      <c r="AGK977" s="26"/>
      <c r="AGL977" s="26"/>
      <c r="AGM977" s="26"/>
      <c r="AGN977" s="26"/>
      <c r="AGO977" s="26"/>
    </row>
    <row r="978" spans="371:873" x14ac:dyDescent="0.25">
      <c r="NG978" s="26"/>
      <c r="NH978" s="26"/>
      <c r="NI978" s="26"/>
      <c r="NJ978" s="26"/>
      <c r="NK978" s="26"/>
      <c r="NL978" s="26"/>
      <c r="NM978" s="26"/>
      <c r="NN978" s="26"/>
      <c r="NO978" s="26"/>
      <c r="NP978" s="26"/>
      <c r="NQ978" s="26"/>
      <c r="NR978" s="26"/>
      <c r="NS978" s="26"/>
      <c r="NT978" s="26"/>
      <c r="NU978" s="26"/>
      <c r="NV978" s="26"/>
      <c r="NW978" s="26"/>
      <c r="NX978" s="26"/>
      <c r="NY978" s="26"/>
      <c r="NZ978" s="26"/>
      <c r="OA978" s="26"/>
      <c r="OB978" s="26"/>
      <c r="OC978" s="26"/>
      <c r="OD978" s="26"/>
      <c r="OE978" s="26"/>
      <c r="OF978" s="26"/>
      <c r="OG978" s="26"/>
      <c r="OH978" s="26"/>
      <c r="OI978" s="26"/>
      <c r="OJ978" s="26"/>
      <c r="OK978" s="26"/>
      <c r="OL978" s="26"/>
      <c r="OM978" s="26"/>
      <c r="ON978" s="26"/>
      <c r="OO978" s="26"/>
      <c r="OP978" s="26"/>
      <c r="OQ978" s="26"/>
      <c r="OR978" s="26"/>
      <c r="OS978" s="26"/>
      <c r="OT978" s="26"/>
      <c r="OU978" s="26"/>
      <c r="OV978" s="26"/>
      <c r="OW978" s="26"/>
      <c r="OX978" s="26"/>
      <c r="OY978" s="26"/>
      <c r="OZ978" s="26"/>
      <c r="PA978" s="26"/>
      <c r="PB978" s="26"/>
      <c r="PC978" s="26"/>
      <c r="PD978" s="26"/>
      <c r="PE978" s="26"/>
      <c r="PF978" s="26"/>
      <c r="PG978" s="26"/>
      <c r="PH978" s="26"/>
      <c r="PI978" s="26"/>
      <c r="PJ978" s="26"/>
      <c r="PK978" s="26"/>
      <c r="PL978" s="26"/>
      <c r="PM978" s="26"/>
      <c r="PN978" s="26"/>
      <c r="PO978" s="26"/>
      <c r="PP978" s="26"/>
      <c r="PQ978" s="26"/>
      <c r="PR978" s="26"/>
      <c r="PS978" s="26"/>
      <c r="PT978" s="26"/>
      <c r="PU978" s="26"/>
      <c r="PV978" s="26"/>
      <c r="PW978" s="26"/>
      <c r="PX978" s="26"/>
      <c r="PY978" s="26"/>
      <c r="PZ978" s="26"/>
      <c r="QA978" s="26"/>
      <c r="QB978" s="26"/>
      <c r="QC978" s="26"/>
      <c r="QD978" s="26"/>
      <c r="QE978" s="26"/>
      <c r="QF978" s="26"/>
      <c r="QG978" s="26"/>
      <c r="QH978" s="26"/>
      <c r="QI978" s="26"/>
      <c r="QJ978" s="26"/>
      <c r="QK978" s="26"/>
      <c r="QL978" s="26"/>
      <c r="QM978" s="26"/>
      <c r="QN978" s="26"/>
      <c r="QO978" s="26"/>
      <c r="QP978" s="26"/>
      <c r="QQ978" s="26"/>
      <c r="QR978" s="26"/>
      <c r="QS978" s="26"/>
      <c r="QT978" s="26"/>
      <c r="QU978" s="26"/>
      <c r="QV978" s="26"/>
      <c r="QW978" s="26"/>
      <c r="QX978" s="26"/>
      <c r="QY978" s="26"/>
      <c r="QZ978" s="26"/>
      <c r="RA978" s="26"/>
      <c r="RB978" s="26"/>
      <c r="RC978" s="26"/>
      <c r="RD978" s="26"/>
      <c r="RE978" s="26"/>
      <c r="RF978" s="26"/>
      <c r="RG978" s="26"/>
      <c r="RH978" s="26"/>
      <c r="RI978" s="26"/>
      <c r="RJ978" s="26"/>
      <c r="RK978" s="26"/>
      <c r="RL978" s="26"/>
      <c r="RM978" s="26"/>
      <c r="RN978" s="26"/>
      <c r="RO978" s="26"/>
      <c r="RP978" s="26"/>
      <c r="RQ978" s="26"/>
      <c r="RR978" s="26"/>
      <c r="RS978" s="26"/>
      <c r="RT978" s="26"/>
      <c r="RU978" s="26"/>
      <c r="RV978" s="26"/>
      <c r="RW978" s="26"/>
      <c r="RX978" s="26"/>
      <c r="RY978" s="26"/>
      <c r="RZ978" s="26"/>
      <c r="SA978" s="26"/>
      <c r="SB978" s="26"/>
      <c r="SC978" s="26"/>
      <c r="SD978" s="26"/>
      <c r="SE978" s="26"/>
      <c r="SF978" s="26"/>
      <c r="SG978" s="26"/>
      <c r="SH978" s="26"/>
      <c r="SI978" s="26"/>
      <c r="SJ978" s="26"/>
      <c r="SK978" s="26"/>
      <c r="SL978" s="26"/>
      <c r="SM978" s="26"/>
      <c r="SN978" s="26"/>
      <c r="SO978" s="26"/>
      <c r="SP978" s="26"/>
      <c r="AAV978" s="26"/>
      <c r="AAW978" s="26"/>
      <c r="AAX978" s="26"/>
      <c r="AAY978" s="26"/>
      <c r="AAZ978" s="26"/>
      <c r="ABA978" s="26"/>
      <c r="ABB978" s="26"/>
      <c r="ABC978" s="26"/>
      <c r="ABD978" s="26"/>
      <c r="ABE978" s="26"/>
      <c r="ABF978" s="26"/>
      <c r="ABG978" s="26"/>
      <c r="ABH978" s="26"/>
      <c r="ABI978" s="26"/>
      <c r="ABJ978" s="26"/>
      <c r="ABK978" s="26"/>
      <c r="ABL978" s="26"/>
      <c r="ABM978" s="26"/>
      <c r="ABN978" s="26"/>
      <c r="ABO978" s="26"/>
      <c r="ABP978" s="26"/>
      <c r="ABQ978" s="26"/>
      <c r="ABR978" s="26"/>
      <c r="ABS978" s="26"/>
      <c r="ABT978" s="26"/>
      <c r="ABU978" s="26"/>
      <c r="ABV978" s="26"/>
      <c r="ABW978" s="26"/>
      <c r="ABX978" s="26"/>
      <c r="ABY978" s="26"/>
      <c r="ABZ978" s="26"/>
      <c r="ACA978" s="26"/>
      <c r="ACB978" s="26"/>
      <c r="ACC978" s="26"/>
      <c r="ACD978" s="26"/>
      <c r="ACE978" s="26"/>
      <c r="ACF978" s="26"/>
      <c r="ACG978" s="26"/>
      <c r="ACH978" s="26"/>
      <c r="ACI978" s="26"/>
      <c r="ACJ978" s="26"/>
      <c r="ACK978" s="26"/>
      <c r="ACL978" s="26"/>
      <c r="ACM978" s="26"/>
      <c r="ACN978" s="26"/>
      <c r="ACO978" s="26"/>
      <c r="ACP978" s="26"/>
      <c r="ACQ978" s="26"/>
      <c r="ACR978" s="26"/>
      <c r="ACS978" s="26"/>
      <c r="ACT978" s="26"/>
      <c r="ACU978" s="26"/>
      <c r="ACV978" s="26"/>
      <c r="ACW978" s="26"/>
      <c r="ACX978" s="26"/>
      <c r="ACY978" s="26"/>
      <c r="ACZ978" s="26"/>
      <c r="ADA978" s="26"/>
      <c r="ADB978" s="26"/>
      <c r="ADC978" s="26"/>
      <c r="ADD978" s="26"/>
      <c r="ADE978" s="26"/>
      <c r="ADF978" s="26"/>
      <c r="ADG978" s="26"/>
      <c r="ADH978" s="26"/>
      <c r="ADI978" s="26"/>
      <c r="ADJ978" s="26"/>
      <c r="ADK978" s="26"/>
      <c r="ADL978" s="26"/>
      <c r="ADM978" s="26"/>
      <c r="ADN978" s="26"/>
      <c r="ADO978" s="26"/>
      <c r="ADP978" s="26"/>
      <c r="ADQ978" s="26"/>
      <c r="ADR978" s="26"/>
      <c r="ADS978" s="26"/>
      <c r="ADT978" s="26"/>
      <c r="ADU978" s="26"/>
      <c r="ADV978" s="26"/>
      <c r="ADW978" s="26"/>
      <c r="ADX978" s="26"/>
      <c r="ADY978" s="26"/>
      <c r="ADZ978" s="26"/>
      <c r="AEA978" s="26"/>
      <c r="AEB978" s="26"/>
      <c r="AEC978" s="26"/>
      <c r="AED978" s="26"/>
      <c r="AEE978" s="26"/>
      <c r="AEF978" s="26"/>
      <c r="AEG978" s="26"/>
      <c r="AEH978" s="26"/>
      <c r="AEI978" s="26"/>
      <c r="AEJ978" s="26"/>
      <c r="AEK978" s="26"/>
      <c r="AEL978" s="26"/>
      <c r="AEM978" s="26"/>
      <c r="AEN978" s="26"/>
      <c r="AEO978" s="26"/>
      <c r="AEP978" s="26"/>
      <c r="AEQ978" s="26"/>
      <c r="AER978" s="26"/>
      <c r="AES978" s="26"/>
      <c r="AET978" s="26"/>
      <c r="AEU978" s="26"/>
      <c r="AEV978" s="26"/>
      <c r="AEW978" s="26"/>
      <c r="AEX978" s="26"/>
      <c r="AEY978" s="26"/>
      <c r="AEZ978" s="26"/>
      <c r="AFA978" s="26"/>
      <c r="AFB978" s="26"/>
      <c r="AFC978" s="26"/>
      <c r="AFD978" s="26"/>
      <c r="AFE978" s="26"/>
      <c r="AFF978" s="26"/>
      <c r="AFG978" s="26"/>
      <c r="AFH978" s="26"/>
      <c r="AFI978" s="26"/>
      <c r="AFJ978" s="26"/>
      <c r="AFK978" s="26"/>
      <c r="AFL978" s="26"/>
      <c r="AFM978" s="26"/>
      <c r="AFN978" s="26"/>
      <c r="AFO978" s="26"/>
      <c r="AFP978" s="26"/>
      <c r="AFQ978" s="26"/>
      <c r="AFR978" s="26"/>
      <c r="AFS978" s="26"/>
      <c r="AFT978" s="26"/>
      <c r="AFU978" s="26"/>
      <c r="AFV978" s="26"/>
      <c r="AFW978" s="26"/>
      <c r="AFX978" s="26"/>
      <c r="AFY978" s="26"/>
      <c r="AFZ978" s="26"/>
      <c r="AGA978" s="26"/>
      <c r="AGB978" s="26"/>
      <c r="AGC978" s="26"/>
      <c r="AGD978" s="26"/>
      <c r="AGE978" s="26"/>
      <c r="AGF978" s="26"/>
      <c r="AGG978" s="26"/>
      <c r="AGH978" s="26"/>
      <c r="AGI978" s="26"/>
      <c r="AGJ978" s="26"/>
      <c r="AGK978" s="26"/>
      <c r="AGL978" s="26"/>
      <c r="AGM978" s="26"/>
      <c r="AGN978" s="26"/>
      <c r="AGO978" s="26"/>
    </row>
    <row r="979" spans="371:873" x14ac:dyDescent="0.25">
      <c r="NG979" s="26"/>
      <c r="NH979" s="26"/>
      <c r="NI979" s="26"/>
      <c r="NJ979" s="26"/>
      <c r="NK979" s="26"/>
      <c r="NL979" s="26"/>
      <c r="NM979" s="26"/>
      <c r="NN979" s="26"/>
      <c r="NO979" s="26"/>
      <c r="NP979" s="26"/>
      <c r="NQ979" s="26"/>
      <c r="NR979" s="26"/>
      <c r="NS979" s="26"/>
      <c r="NT979" s="26"/>
      <c r="NU979" s="26"/>
      <c r="NV979" s="26"/>
      <c r="NW979" s="26"/>
      <c r="NX979" s="26"/>
      <c r="NY979" s="26"/>
      <c r="NZ979" s="26"/>
      <c r="OA979" s="26"/>
      <c r="OB979" s="26"/>
      <c r="OC979" s="26"/>
      <c r="OD979" s="26"/>
      <c r="OE979" s="26"/>
      <c r="OF979" s="26"/>
      <c r="OG979" s="26"/>
      <c r="OH979" s="26"/>
      <c r="OI979" s="26"/>
      <c r="OJ979" s="26"/>
      <c r="OK979" s="26"/>
      <c r="OL979" s="26"/>
      <c r="OM979" s="26"/>
      <c r="ON979" s="26"/>
      <c r="OO979" s="26"/>
      <c r="OP979" s="26"/>
      <c r="OQ979" s="26"/>
      <c r="OR979" s="26"/>
      <c r="OS979" s="26"/>
      <c r="OT979" s="26"/>
      <c r="OU979" s="26"/>
      <c r="OV979" s="26"/>
      <c r="OW979" s="26"/>
      <c r="OX979" s="26"/>
      <c r="OY979" s="26"/>
      <c r="OZ979" s="26"/>
      <c r="PA979" s="26"/>
      <c r="PB979" s="26"/>
      <c r="PC979" s="26"/>
      <c r="PD979" s="26"/>
      <c r="PE979" s="26"/>
      <c r="PF979" s="26"/>
      <c r="PG979" s="26"/>
      <c r="PH979" s="26"/>
      <c r="PI979" s="26"/>
      <c r="PJ979" s="26"/>
      <c r="PK979" s="26"/>
      <c r="PL979" s="26"/>
      <c r="PM979" s="26"/>
      <c r="PN979" s="26"/>
      <c r="PO979" s="26"/>
      <c r="PP979" s="26"/>
      <c r="PQ979" s="26"/>
      <c r="PR979" s="26"/>
      <c r="PS979" s="26"/>
      <c r="PT979" s="26"/>
      <c r="PU979" s="26"/>
      <c r="PV979" s="26"/>
      <c r="PW979" s="26"/>
      <c r="PX979" s="26"/>
      <c r="PY979" s="26"/>
      <c r="PZ979" s="26"/>
      <c r="QA979" s="26"/>
      <c r="QB979" s="26"/>
      <c r="QC979" s="26"/>
      <c r="QD979" s="26"/>
      <c r="QE979" s="26"/>
      <c r="QF979" s="26"/>
      <c r="QG979" s="26"/>
      <c r="QH979" s="26"/>
      <c r="QI979" s="26"/>
      <c r="QJ979" s="26"/>
      <c r="QK979" s="26"/>
      <c r="QL979" s="26"/>
      <c r="QM979" s="26"/>
      <c r="QN979" s="26"/>
      <c r="QO979" s="26"/>
      <c r="QP979" s="26"/>
      <c r="QQ979" s="26"/>
      <c r="QR979" s="26"/>
      <c r="QS979" s="26"/>
      <c r="QT979" s="26"/>
      <c r="QU979" s="26"/>
      <c r="QV979" s="26"/>
      <c r="QW979" s="26"/>
      <c r="QX979" s="26"/>
      <c r="QY979" s="26"/>
      <c r="QZ979" s="26"/>
      <c r="RA979" s="26"/>
      <c r="RB979" s="26"/>
      <c r="RC979" s="26"/>
      <c r="RD979" s="26"/>
      <c r="RE979" s="26"/>
      <c r="RF979" s="26"/>
      <c r="RG979" s="26"/>
      <c r="RH979" s="26"/>
      <c r="RI979" s="26"/>
      <c r="RJ979" s="26"/>
      <c r="RK979" s="26"/>
      <c r="RL979" s="26"/>
      <c r="RM979" s="26"/>
      <c r="RN979" s="26"/>
      <c r="RO979" s="26"/>
      <c r="RP979" s="26"/>
      <c r="RQ979" s="26"/>
      <c r="RR979" s="26"/>
      <c r="RS979" s="26"/>
      <c r="RT979" s="26"/>
      <c r="RU979" s="26"/>
      <c r="RV979" s="26"/>
      <c r="RW979" s="26"/>
      <c r="RX979" s="26"/>
      <c r="RY979" s="26"/>
      <c r="RZ979" s="26"/>
      <c r="SA979" s="26"/>
      <c r="SB979" s="26"/>
      <c r="SC979" s="26"/>
      <c r="SD979" s="26"/>
      <c r="SE979" s="26"/>
      <c r="SF979" s="26"/>
      <c r="SG979" s="26"/>
      <c r="SH979" s="26"/>
      <c r="SI979" s="26"/>
      <c r="SJ979" s="26"/>
      <c r="SK979" s="26"/>
      <c r="SL979" s="26"/>
      <c r="SM979" s="26"/>
      <c r="SN979" s="26"/>
      <c r="SO979" s="26"/>
      <c r="SP979" s="26"/>
      <c r="AAV979" s="26"/>
      <c r="AAW979" s="26"/>
      <c r="AAX979" s="26"/>
      <c r="AAY979" s="26"/>
      <c r="AAZ979" s="26"/>
      <c r="ABA979" s="26"/>
      <c r="ABB979" s="26"/>
      <c r="ABC979" s="26"/>
      <c r="ABD979" s="26"/>
      <c r="ABE979" s="26"/>
      <c r="ABF979" s="26"/>
      <c r="ABG979" s="26"/>
      <c r="ABH979" s="26"/>
      <c r="ABI979" s="26"/>
      <c r="ABJ979" s="26"/>
      <c r="ABK979" s="26"/>
      <c r="ABL979" s="26"/>
      <c r="ABM979" s="26"/>
      <c r="ABN979" s="26"/>
      <c r="ABO979" s="26"/>
      <c r="ABP979" s="26"/>
      <c r="ABQ979" s="26"/>
      <c r="ABR979" s="26"/>
      <c r="ABS979" s="26"/>
      <c r="ABT979" s="26"/>
      <c r="ABU979" s="26"/>
      <c r="ABV979" s="26"/>
      <c r="ABW979" s="26"/>
      <c r="ABX979" s="26"/>
      <c r="ABY979" s="26"/>
      <c r="ABZ979" s="26"/>
      <c r="ACA979" s="26"/>
      <c r="ACB979" s="26"/>
      <c r="ACC979" s="26"/>
      <c r="ACD979" s="26"/>
      <c r="ACE979" s="26"/>
      <c r="ACF979" s="26"/>
      <c r="ACG979" s="26"/>
      <c r="ACH979" s="26"/>
      <c r="ACI979" s="26"/>
      <c r="ACJ979" s="26"/>
      <c r="ACK979" s="26"/>
      <c r="ACL979" s="26"/>
      <c r="ACM979" s="26"/>
      <c r="ACN979" s="26"/>
      <c r="ACO979" s="26"/>
      <c r="ACP979" s="26"/>
      <c r="ACQ979" s="26"/>
      <c r="ACR979" s="26"/>
      <c r="ACS979" s="26"/>
      <c r="ACT979" s="26"/>
      <c r="ACU979" s="26"/>
      <c r="ACV979" s="26"/>
      <c r="ACW979" s="26"/>
      <c r="ACX979" s="26"/>
      <c r="ACY979" s="26"/>
      <c r="ACZ979" s="26"/>
      <c r="ADA979" s="26"/>
      <c r="ADB979" s="26"/>
      <c r="ADC979" s="26"/>
      <c r="ADD979" s="26"/>
      <c r="ADE979" s="26"/>
      <c r="ADF979" s="26"/>
      <c r="ADG979" s="26"/>
      <c r="ADH979" s="26"/>
      <c r="ADI979" s="26"/>
      <c r="ADJ979" s="26"/>
      <c r="ADK979" s="26"/>
      <c r="ADL979" s="26"/>
      <c r="ADM979" s="26"/>
      <c r="ADN979" s="26"/>
      <c r="ADO979" s="26"/>
      <c r="ADP979" s="26"/>
      <c r="ADQ979" s="26"/>
      <c r="ADR979" s="26"/>
      <c r="ADS979" s="26"/>
      <c r="ADT979" s="26"/>
      <c r="ADU979" s="26"/>
      <c r="ADV979" s="26"/>
      <c r="ADW979" s="26"/>
      <c r="ADX979" s="26"/>
      <c r="ADY979" s="26"/>
      <c r="ADZ979" s="26"/>
      <c r="AEA979" s="26"/>
      <c r="AEB979" s="26"/>
      <c r="AEC979" s="26"/>
      <c r="AED979" s="26"/>
      <c r="AEE979" s="26"/>
      <c r="AEF979" s="26"/>
      <c r="AEG979" s="26"/>
      <c r="AEH979" s="26"/>
      <c r="AEI979" s="26"/>
      <c r="AEJ979" s="26"/>
      <c r="AEK979" s="26"/>
      <c r="AEL979" s="26"/>
      <c r="AEM979" s="26"/>
      <c r="AEN979" s="26"/>
      <c r="AEO979" s="26"/>
      <c r="AEP979" s="26"/>
      <c r="AEQ979" s="26"/>
      <c r="AER979" s="26"/>
      <c r="AES979" s="26"/>
      <c r="AET979" s="26"/>
      <c r="AEU979" s="26"/>
      <c r="AEV979" s="26"/>
      <c r="AEW979" s="26"/>
      <c r="AEX979" s="26"/>
      <c r="AEY979" s="26"/>
      <c r="AEZ979" s="26"/>
      <c r="AFA979" s="26"/>
      <c r="AFB979" s="26"/>
      <c r="AFC979" s="26"/>
      <c r="AFD979" s="26"/>
      <c r="AFE979" s="26"/>
      <c r="AFF979" s="26"/>
      <c r="AFG979" s="26"/>
      <c r="AFH979" s="26"/>
      <c r="AFI979" s="26"/>
      <c r="AFJ979" s="26"/>
      <c r="AFK979" s="26"/>
      <c r="AFL979" s="26"/>
      <c r="AFM979" s="26"/>
      <c r="AFN979" s="26"/>
      <c r="AFO979" s="26"/>
      <c r="AFP979" s="26"/>
      <c r="AFQ979" s="26"/>
      <c r="AFR979" s="26"/>
      <c r="AFS979" s="26"/>
      <c r="AFT979" s="26"/>
      <c r="AFU979" s="26"/>
      <c r="AFV979" s="26"/>
      <c r="AFW979" s="26"/>
      <c r="AFX979" s="26"/>
      <c r="AFY979" s="26"/>
      <c r="AFZ979" s="26"/>
      <c r="AGA979" s="26"/>
      <c r="AGB979" s="26"/>
      <c r="AGC979" s="26"/>
      <c r="AGD979" s="26"/>
      <c r="AGE979" s="26"/>
      <c r="AGF979" s="26"/>
      <c r="AGG979" s="26"/>
      <c r="AGH979" s="26"/>
      <c r="AGI979" s="26"/>
      <c r="AGJ979" s="26"/>
      <c r="AGK979" s="26"/>
      <c r="AGL979" s="26"/>
      <c r="AGM979" s="26"/>
      <c r="AGN979" s="26"/>
      <c r="AGO979" s="26"/>
    </row>
    <row r="980" spans="371:873" x14ac:dyDescent="0.25">
      <c r="NG980" s="26"/>
      <c r="NH980" s="26"/>
      <c r="NI980" s="26"/>
      <c r="NJ980" s="26"/>
      <c r="NK980" s="26"/>
      <c r="NL980" s="26"/>
      <c r="NM980" s="26"/>
      <c r="NN980" s="26"/>
      <c r="NO980" s="26"/>
      <c r="NP980" s="26"/>
      <c r="NQ980" s="26"/>
      <c r="NR980" s="26"/>
      <c r="NS980" s="26"/>
      <c r="NT980" s="26"/>
      <c r="NU980" s="26"/>
      <c r="NV980" s="26"/>
      <c r="NW980" s="26"/>
      <c r="NX980" s="26"/>
      <c r="NY980" s="26"/>
      <c r="NZ980" s="26"/>
      <c r="OA980" s="26"/>
      <c r="OB980" s="26"/>
      <c r="OC980" s="26"/>
      <c r="OD980" s="26"/>
      <c r="OE980" s="26"/>
      <c r="OF980" s="26"/>
      <c r="OG980" s="26"/>
      <c r="OH980" s="26"/>
      <c r="OI980" s="26"/>
      <c r="OJ980" s="26"/>
      <c r="OK980" s="26"/>
      <c r="OL980" s="26"/>
      <c r="OM980" s="26"/>
      <c r="ON980" s="26"/>
      <c r="OO980" s="26"/>
      <c r="OP980" s="26"/>
      <c r="OQ980" s="26"/>
      <c r="OR980" s="26"/>
      <c r="OS980" s="26"/>
      <c r="OT980" s="26"/>
      <c r="OU980" s="26"/>
      <c r="OV980" s="26"/>
      <c r="OW980" s="26"/>
      <c r="OX980" s="26"/>
      <c r="OY980" s="26"/>
      <c r="OZ980" s="26"/>
      <c r="PA980" s="26"/>
      <c r="PB980" s="26"/>
      <c r="PC980" s="26"/>
      <c r="PD980" s="26"/>
      <c r="PE980" s="26"/>
      <c r="PF980" s="26"/>
      <c r="PG980" s="26"/>
      <c r="PH980" s="26"/>
      <c r="PI980" s="26"/>
      <c r="PJ980" s="26"/>
      <c r="PK980" s="26"/>
      <c r="PL980" s="26"/>
      <c r="PM980" s="26"/>
      <c r="PN980" s="26"/>
      <c r="PO980" s="26"/>
      <c r="PP980" s="26"/>
      <c r="PQ980" s="26"/>
      <c r="PR980" s="26"/>
      <c r="PS980" s="26"/>
      <c r="PT980" s="26"/>
      <c r="PU980" s="26"/>
      <c r="PV980" s="26"/>
      <c r="PW980" s="26"/>
      <c r="PX980" s="26"/>
      <c r="PY980" s="26"/>
      <c r="PZ980" s="26"/>
      <c r="QA980" s="26"/>
      <c r="QB980" s="26"/>
      <c r="QC980" s="26"/>
      <c r="QD980" s="26"/>
      <c r="QE980" s="26"/>
      <c r="QF980" s="26"/>
      <c r="QG980" s="26"/>
      <c r="QH980" s="26"/>
      <c r="QI980" s="26"/>
      <c r="QJ980" s="26"/>
      <c r="QK980" s="26"/>
      <c r="QL980" s="26"/>
      <c r="QM980" s="26"/>
      <c r="QN980" s="26"/>
      <c r="QO980" s="26"/>
      <c r="QP980" s="26"/>
      <c r="QQ980" s="26"/>
      <c r="QR980" s="26"/>
      <c r="QS980" s="26"/>
      <c r="QT980" s="26"/>
      <c r="QU980" s="26"/>
      <c r="QV980" s="26"/>
      <c r="QW980" s="26"/>
      <c r="QX980" s="26"/>
      <c r="QY980" s="26"/>
      <c r="QZ980" s="26"/>
      <c r="RA980" s="26"/>
      <c r="RB980" s="26"/>
      <c r="RC980" s="26"/>
      <c r="RD980" s="26"/>
      <c r="RE980" s="26"/>
      <c r="RF980" s="26"/>
      <c r="RG980" s="26"/>
      <c r="RH980" s="26"/>
      <c r="RI980" s="26"/>
      <c r="RJ980" s="26"/>
      <c r="RK980" s="26"/>
      <c r="RL980" s="26"/>
      <c r="RM980" s="26"/>
      <c r="RN980" s="26"/>
      <c r="RO980" s="26"/>
      <c r="RP980" s="26"/>
      <c r="RQ980" s="26"/>
      <c r="RR980" s="26"/>
      <c r="RS980" s="26"/>
      <c r="RT980" s="26"/>
      <c r="RU980" s="26"/>
      <c r="RV980" s="26"/>
      <c r="RW980" s="26"/>
      <c r="RX980" s="26"/>
      <c r="RY980" s="26"/>
      <c r="RZ980" s="26"/>
      <c r="SA980" s="26"/>
      <c r="SB980" s="26"/>
      <c r="SC980" s="26"/>
      <c r="SD980" s="26"/>
      <c r="SE980" s="26"/>
      <c r="SF980" s="26"/>
      <c r="SG980" s="26"/>
      <c r="SH980" s="26"/>
      <c r="SI980" s="26"/>
      <c r="SJ980" s="26"/>
      <c r="SK980" s="26"/>
      <c r="SL980" s="26"/>
      <c r="SM980" s="26"/>
      <c r="SN980" s="26"/>
      <c r="SO980" s="26"/>
      <c r="SP980" s="26"/>
      <c r="AAV980" s="26"/>
      <c r="AAW980" s="26"/>
      <c r="AAX980" s="26"/>
      <c r="AAY980" s="26"/>
      <c r="AAZ980" s="26"/>
      <c r="ABA980" s="26"/>
      <c r="ABB980" s="26"/>
      <c r="ABC980" s="26"/>
      <c r="ABD980" s="26"/>
      <c r="ABE980" s="26"/>
      <c r="ABF980" s="26"/>
      <c r="ABG980" s="26"/>
      <c r="ABH980" s="26"/>
      <c r="ABI980" s="26"/>
      <c r="ABJ980" s="26"/>
      <c r="ABK980" s="26"/>
      <c r="ABL980" s="26"/>
      <c r="ABM980" s="26"/>
      <c r="ABN980" s="26"/>
      <c r="ABO980" s="26"/>
      <c r="ABP980" s="26"/>
      <c r="ABQ980" s="26"/>
      <c r="ABR980" s="26"/>
      <c r="ABS980" s="26"/>
      <c r="ABT980" s="26"/>
      <c r="ABU980" s="26"/>
      <c r="ABV980" s="26"/>
      <c r="ABW980" s="26"/>
      <c r="ABX980" s="26"/>
      <c r="ABY980" s="26"/>
      <c r="ABZ980" s="26"/>
      <c r="ACA980" s="26"/>
      <c r="ACB980" s="26"/>
      <c r="ACC980" s="26"/>
      <c r="ACD980" s="26"/>
      <c r="ACE980" s="26"/>
      <c r="ACF980" s="26"/>
      <c r="ACG980" s="26"/>
      <c r="ACH980" s="26"/>
      <c r="ACI980" s="26"/>
      <c r="ACJ980" s="26"/>
      <c r="ACK980" s="26"/>
      <c r="ACL980" s="26"/>
      <c r="ACM980" s="26"/>
      <c r="ACN980" s="26"/>
      <c r="ACO980" s="26"/>
      <c r="ACP980" s="26"/>
      <c r="ACQ980" s="26"/>
      <c r="ACR980" s="26"/>
      <c r="ACS980" s="26"/>
      <c r="ACT980" s="26"/>
      <c r="ACU980" s="26"/>
      <c r="ACV980" s="26"/>
      <c r="ACW980" s="26"/>
      <c r="ACX980" s="26"/>
      <c r="ACY980" s="26"/>
      <c r="ACZ980" s="26"/>
      <c r="ADA980" s="26"/>
      <c r="ADB980" s="26"/>
      <c r="ADC980" s="26"/>
      <c r="ADD980" s="26"/>
      <c r="ADE980" s="26"/>
      <c r="ADF980" s="26"/>
      <c r="ADG980" s="26"/>
      <c r="ADH980" s="26"/>
      <c r="ADI980" s="26"/>
      <c r="ADJ980" s="26"/>
      <c r="ADK980" s="26"/>
      <c r="ADL980" s="26"/>
      <c r="ADM980" s="26"/>
      <c r="ADN980" s="26"/>
      <c r="ADO980" s="26"/>
      <c r="ADP980" s="26"/>
      <c r="ADQ980" s="26"/>
      <c r="ADR980" s="26"/>
      <c r="ADS980" s="26"/>
      <c r="ADT980" s="26"/>
      <c r="ADU980" s="26"/>
      <c r="ADV980" s="26"/>
      <c r="ADW980" s="26"/>
      <c r="ADX980" s="26"/>
      <c r="ADY980" s="26"/>
      <c r="ADZ980" s="26"/>
      <c r="AEA980" s="26"/>
      <c r="AEB980" s="26"/>
      <c r="AEC980" s="26"/>
      <c r="AED980" s="26"/>
      <c r="AEE980" s="26"/>
      <c r="AEF980" s="26"/>
      <c r="AEG980" s="26"/>
      <c r="AEH980" s="26"/>
      <c r="AEI980" s="26"/>
      <c r="AEJ980" s="26"/>
      <c r="AEK980" s="26"/>
      <c r="AEL980" s="26"/>
      <c r="AEM980" s="26"/>
      <c r="AEN980" s="26"/>
      <c r="AEO980" s="26"/>
      <c r="AEP980" s="26"/>
      <c r="AEQ980" s="26"/>
      <c r="AER980" s="26"/>
      <c r="AES980" s="26"/>
      <c r="AET980" s="26"/>
      <c r="AEU980" s="26"/>
      <c r="AEV980" s="26"/>
      <c r="AEW980" s="26"/>
      <c r="AEX980" s="26"/>
      <c r="AEY980" s="26"/>
      <c r="AEZ980" s="26"/>
      <c r="AFA980" s="26"/>
      <c r="AFB980" s="26"/>
      <c r="AFC980" s="26"/>
      <c r="AFD980" s="26"/>
      <c r="AFE980" s="26"/>
      <c r="AFF980" s="26"/>
      <c r="AFG980" s="26"/>
      <c r="AFH980" s="26"/>
      <c r="AFI980" s="26"/>
      <c r="AFJ980" s="26"/>
      <c r="AFK980" s="26"/>
      <c r="AFL980" s="26"/>
      <c r="AFM980" s="26"/>
      <c r="AFN980" s="26"/>
      <c r="AFO980" s="26"/>
      <c r="AFP980" s="26"/>
      <c r="AFQ980" s="26"/>
      <c r="AFR980" s="26"/>
      <c r="AFS980" s="26"/>
      <c r="AFT980" s="26"/>
      <c r="AFU980" s="26"/>
      <c r="AFV980" s="26"/>
      <c r="AFW980" s="26"/>
      <c r="AFX980" s="26"/>
      <c r="AFY980" s="26"/>
      <c r="AFZ980" s="26"/>
      <c r="AGA980" s="26"/>
      <c r="AGB980" s="26"/>
      <c r="AGC980" s="26"/>
      <c r="AGD980" s="26"/>
      <c r="AGE980" s="26"/>
      <c r="AGF980" s="26"/>
      <c r="AGG980" s="26"/>
      <c r="AGH980" s="26"/>
      <c r="AGI980" s="26"/>
      <c r="AGJ980" s="26"/>
      <c r="AGK980" s="26"/>
      <c r="AGL980" s="26"/>
      <c r="AGM980" s="26"/>
      <c r="AGN980" s="26"/>
      <c r="AGO980" s="26"/>
    </row>
    <row r="981" spans="371:873" x14ac:dyDescent="0.25">
      <c r="NG981" s="26"/>
      <c r="NH981" s="26"/>
      <c r="NI981" s="26"/>
      <c r="NJ981" s="26"/>
      <c r="NK981" s="26"/>
      <c r="NL981" s="26"/>
      <c r="NM981" s="26"/>
      <c r="NN981" s="26"/>
      <c r="NO981" s="26"/>
      <c r="NP981" s="26"/>
      <c r="NQ981" s="26"/>
      <c r="NR981" s="26"/>
      <c r="NS981" s="26"/>
      <c r="NT981" s="26"/>
      <c r="NU981" s="26"/>
      <c r="NV981" s="26"/>
      <c r="NW981" s="26"/>
      <c r="NX981" s="26"/>
      <c r="NY981" s="26"/>
      <c r="NZ981" s="26"/>
      <c r="OA981" s="26"/>
      <c r="OB981" s="26"/>
      <c r="OC981" s="26"/>
      <c r="OD981" s="26"/>
      <c r="OE981" s="26"/>
      <c r="OF981" s="26"/>
      <c r="OG981" s="26"/>
      <c r="OH981" s="26"/>
      <c r="OI981" s="26"/>
      <c r="OJ981" s="26"/>
      <c r="OK981" s="26"/>
      <c r="OL981" s="26"/>
      <c r="OM981" s="26"/>
      <c r="ON981" s="26"/>
      <c r="OO981" s="26"/>
      <c r="OP981" s="26"/>
      <c r="OQ981" s="26"/>
      <c r="OR981" s="26"/>
      <c r="OS981" s="26"/>
      <c r="OT981" s="26"/>
      <c r="OU981" s="26"/>
      <c r="OV981" s="26"/>
      <c r="OW981" s="26"/>
      <c r="OX981" s="26"/>
      <c r="OY981" s="26"/>
      <c r="OZ981" s="26"/>
      <c r="PA981" s="26"/>
      <c r="PB981" s="26"/>
      <c r="PC981" s="26"/>
      <c r="PD981" s="26"/>
      <c r="PE981" s="26"/>
      <c r="PF981" s="26"/>
      <c r="PG981" s="26"/>
      <c r="PH981" s="26"/>
      <c r="PI981" s="26"/>
      <c r="PJ981" s="26"/>
      <c r="PK981" s="26"/>
      <c r="PL981" s="26"/>
      <c r="PM981" s="26"/>
      <c r="PN981" s="26"/>
      <c r="PO981" s="26"/>
      <c r="PP981" s="26"/>
      <c r="PQ981" s="26"/>
      <c r="PR981" s="26"/>
      <c r="PS981" s="26"/>
      <c r="PT981" s="26"/>
      <c r="PU981" s="26"/>
      <c r="PV981" s="26"/>
      <c r="PW981" s="26"/>
      <c r="PX981" s="26"/>
      <c r="PY981" s="26"/>
      <c r="PZ981" s="26"/>
      <c r="QA981" s="26"/>
      <c r="QB981" s="26"/>
      <c r="QC981" s="26"/>
      <c r="QD981" s="26"/>
      <c r="QE981" s="26"/>
      <c r="QF981" s="26"/>
      <c r="QG981" s="26"/>
      <c r="QH981" s="26"/>
      <c r="QI981" s="26"/>
      <c r="QJ981" s="26"/>
      <c r="QK981" s="26"/>
      <c r="QL981" s="26"/>
      <c r="QM981" s="26"/>
      <c r="QN981" s="26"/>
      <c r="QO981" s="26"/>
      <c r="QP981" s="26"/>
      <c r="QQ981" s="26"/>
      <c r="QR981" s="26"/>
      <c r="QS981" s="26"/>
      <c r="QT981" s="26"/>
      <c r="QU981" s="26"/>
      <c r="QV981" s="26"/>
      <c r="QW981" s="26"/>
      <c r="QX981" s="26"/>
      <c r="QY981" s="26"/>
      <c r="QZ981" s="26"/>
      <c r="RA981" s="26"/>
      <c r="RB981" s="26"/>
      <c r="RC981" s="26"/>
      <c r="RD981" s="26"/>
      <c r="RE981" s="26"/>
      <c r="RF981" s="26"/>
      <c r="RG981" s="26"/>
      <c r="RH981" s="26"/>
      <c r="RI981" s="26"/>
      <c r="RJ981" s="26"/>
      <c r="RK981" s="26"/>
      <c r="RL981" s="26"/>
      <c r="RM981" s="26"/>
      <c r="RN981" s="26"/>
      <c r="RO981" s="26"/>
      <c r="RP981" s="26"/>
      <c r="RQ981" s="26"/>
      <c r="RR981" s="26"/>
      <c r="RS981" s="26"/>
      <c r="RT981" s="26"/>
      <c r="RU981" s="26"/>
      <c r="RV981" s="26"/>
      <c r="RW981" s="26"/>
      <c r="RX981" s="26"/>
      <c r="RY981" s="26"/>
      <c r="RZ981" s="26"/>
      <c r="SA981" s="26"/>
      <c r="SB981" s="26"/>
      <c r="SC981" s="26"/>
      <c r="SD981" s="26"/>
      <c r="SE981" s="26"/>
      <c r="SF981" s="26"/>
      <c r="SG981" s="26"/>
      <c r="SH981" s="26"/>
      <c r="SI981" s="26"/>
      <c r="SJ981" s="26"/>
      <c r="SK981" s="26"/>
      <c r="SL981" s="26"/>
      <c r="SM981" s="26"/>
      <c r="SN981" s="26"/>
      <c r="SO981" s="26"/>
      <c r="SP981" s="26"/>
      <c r="AAV981" s="26"/>
      <c r="AAW981" s="26"/>
      <c r="AAX981" s="26"/>
      <c r="AAY981" s="26"/>
      <c r="AAZ981" s="26"/>
      <c r="ABA981" s="26"/>
      <c r="ABB981" s="26"/>
      <c r="ABC981" s="26"/>
      <c r="ABD981" s="26"/>
      <c r="ABE981" s="26"/>
      <c r="ABF981" s="26"/>
      <c r="ABG981" s="26"/>
      <c r="ABH981" s="26"/>
      <c r="ABI981" s="26"/>
      <c r="ABJ981" s="26"/>
      <c r="ABK981" s="26"/>
      <c r="ABL981" s="26"/>
      <c r="ABM981" s="26"/>
      <c r="ABN981" s="26"/>
      <c r="ABO981" s="26"/>
      <c r="ABP981" s="26"/>
      <c r="ABQ981" s="26"/>
      <c r="ABR981" s="26"/>
      <c r="ABS981" s="26"/>
      <c r="ABT981" s="26"/>
      <c r="ABU981" s="26"/>
      <c r="ABV981" s="26"/>
      <c r="ABW981" s="26"/>
      <c r="ABX981" s="26"/>
      <c r="ABY981" s="26"/>
      <c r="ABZ981" s="26"/>
      <c r="ACA981" s="26"/>
      <c r="ACB981" s="26"/>
      <c r="ACC981" s="26"/>
      <c r="ACD981" s="26"/>
      <c r="ACE981" s="26"/>
      <c r="ACF981" s="26"/>
      <c r="ACG981" s="26"/>
      <c r="ACH981" s="26"/>
      <c r="ACI981" s="26"/>
      <c r="ACJ981" s="26"/>
      <c r="ACK981" s="26"/>
      <c r="ACL981" s="26"/>
      <c r="ACM981" s="26"/>
      <c r="ACN981" s="26"/>
      <c r="ACO981" s="26"/>
      <c r="ACP981" s="26"/>
      <c r="ACQ981" s="26"/>
      <c r="ACR981" s="26"/>
      <c r="ACS981" s="26"/>
      <c r="ACT981" s="26"/>
      <c r="ACU981" s="26"/>
      <c r="ACV981" s="26"/>
      <c r="ACW981" s="26"/>
      <c r="ACX981" s="26"/>
      <c r="ACY981" s="26"/>
      <c r="ACZ981" s="26"/>
      <c r="ADA981" s="26"/>
      <c r="ADB981" s="26"/>
      <c r="ADC981" s="26"/>
      <c r="ADD981" s="26"/>
      <c r="ADE981" s="26"/>
      <c r="ADF981" s="26"/>
      <c r="ADG981" s="26"/>
      <c r="ADH981" s="26"/>
      <c r="ADI981" s="26"/>
      <c r="ADJ981" s="26"/>
      <c r="ADK981" s="26"/>
      <c r="ADL981" s="26"/>
      <c r="ADM981" s="26"/>
      <c r="ADN981" s="26"/>
      <c r="ADO981" s="26"/>
      <c r="ADP981" s="26"/>
      <c r="ADQ981" s="26"/>
      <c r="ADR981" s="26"/>
      <c r="ADS981" s="26"/>
      <c r="ADT981" s="26"/>
      <c r="ADU981" s="26"/>
      <c r="ADV981" s="26"/>
      <c r="ADW981" s="26"/>
      <c r="ADX981" s="26"/>
      <c r="ADY981" s="26"/>
      <c r="ADZ981" s="26"/>
      <c r="AEA981" s="26"/>
      <c r="AEB981" s="26"/>
      <c r="AEC981" s="26"/>
      <c r="AED981" s="26"/>
      <c r="AEE981" s="26"/>
      <c r="AEF981" s="26"/>
      <c r="AEG981" s="26"/>
      <c r="AEH981" s="26"/>
      <c r="AEI981" s="26"/>
      <c r="AEJ981" s="26"/>
      <c r="AEK981" s="26"/>
      <c r="AEL981" s="26"/>
      <c r="AEM981" s="26"/>
      <c r="AEN981" s="26"/>
      <c r="AEO981" s="26"/>
      <c r="AEP981" s="26"/>
      <c r="AEQ981" s="26"/>
      <c r="AER981" s="26"/>
      <c r="AES981" s="26"/>
      <c r="AET981" s="26"/>
      <c r="AEU981" s="26"/>
      <c r="AEV981" s="26"/>
      <c r="AEW981" s="26"/>
      <c r="AEX981" s="26"/>
      <c r="AEY981" s="26"/>
      <c r="AEZ981" s="26"/>
      <c r="AFA981" s="26"/>
      <c r="AFB981" s="26"/>
      <c r="AFC981" s="26"/>
      <c r="AFD981" s="26"/>
      <c r="AFE981" s="26"/>
      <c r="AFF981" s="26"/>
      <c r="AFG981" s="26"/>
      <c r="AFH981" s="26"/>
      <c r="AFI981" s="26"/>
      <c r="AFJ981" s="26"/>
      <c r="AFK981" s="26"/>
      <c r="AFL981" s="26"/>
      <c r="AFM981" s="26"/>
      <c r="AFN981" s="26"/>
      <c r="AFO981" s="26"/>
      <c r="AFP981" s="26"/>
      <c r="AFQ981" s="26"/>
      <c r="AFR981" s="26"/>
      <c r="AFS981" s="26"/>
      <c r="AFT981" s="26"/>
      <c r="AFU981" s="26"/>
      <c r="AFV981" s="26"/>
      <c r="AFW981" s="26"/>
      <c r="AFX981" s="26"/>
      <c r="AFY981" s="26"/>
      <c r="AFZ981" s="26"/>
      <c r="AGA981" s="26"/>
      <c r="AGB981" s="26"/>
      <c r="AGC981" s="26"/>
      <c r="AGD981" s="26"/>
      <c r="AGE981" s="26"/>
      <c r="AGF981" s="26"/>
      <c r="AGG981" s="26"/>
      <c r="AGH981" s="26"/>
      <c r="AGI981" s="26"/>
      <c r="AGJ981" s="26"/>
      <c r="AGK981" s="26"/>
      <c r="AGL981" s="26"/>
      <c r="AGM981" s="26"/>
      <c r="AGN981" s="26"/>
      <c r="AGO981" s="26"/>
    </row>
    <row r="982" spans="371:873" x14ac:dyDescent="0.25">
      <c r="NG982" s="26"/>
      <c r="NH982" s="26"/>
      <c r="NI982" s="26"/>
      <c r="NJ982" s="26"/>
      <c r="NK982" s="26"/>
      <c r="NL982" s="26"/>
      <c r="NM982" s="26"/>
      <c r="NN982" s="26"/>
      <c r="NO982" s="26"/>
      <c r="NP982" s="26"/>
      <c r="NQ982" s="26"/>
      <c r="NR982" s="26"/>
      <c r="NS982" s="26"/>
      <c r="NT982" s="26"/>
      <c r="NU982" s="26"/>
      <c r="NV982" s="26"/>
      <c r="NW982" s="26"/>
      <c r="NX982" s="26"/>
      <c r="NY982" s="26"/>
      <c r="NZ982" s="26"/>
      <c r="OA982" s="26"/>
      <c r="OB982" s="26"/>
      <c r="OC982" s="26"/>
      <c r="OD982" s="26"/>
      <c r="OE982" s="26"/>
      <c r="OF982" s="26"/>
      <c r="OG982" s="26"/>
      <c r="OH982" s="26"/>
      <c r="OI982" s="26"/>
      <c r="OJ982" s="26"/>
      <c r="OK982" s="26"/>
      <c r="OL982" s="26"/>
      <c r="OM982" s="26"/>
      <c r="ON982" s="26"/>
      <c r="OO982" s="26"/>
      <c r="OP982" s="26"/>
      <c r="OQ982" s="26"/>
      <c r="OR982" s="26"/>
      <c r="OS982" s="26"/>
      <c r="OT982" s="26"/>
      <c r="OU982" s="26"/>
      <c r="OV982" s="26"/>
      <c r="OW982" s="26"/>
      <c r="OX982" s="26"/>
      <c r="OY982" s="26"/>
      <c r="OZ982" s="26"/>
      <c r="PA982" s="26"/>
      <c r="PB982" s="26"/>
      <c r="PC982" s="26"/>
      <c r="PD982" s="26"/>
      <c r="PE982" s="26"/>
      <c r="PF982" s="26"/>
      <c r="PG982" s="26"/>
      <c r="PH982" s="26"/>
      <c r="PI982" s="26"/>
      <c r="PJ982" s="26"/>
      <c r="PK982" s="26"/>
      <c r="PL982" s="26"/>
      <c r="PM982" s="26"/>
      <c r="PN982" s="26"/>
      <c r="PO982" s="26"/>
      <c r="PP982" s="26"/>
      <c r="PQ982" s="26"/>
      <c r="PR982" s="26"/>
      <c r="PS982" s="26"/>
      <c r="PT982" s="26"/>
      <c r="PU982" s="26"/>
      <c r="PV982" s="26"/>
      <c r="PW982" s="26"/>
      <c r="PX982" s="26"/>
      <c r="PY982" s="26"/>
      <c r="PZ982" s="26"/>
      <c r="QA982" s="26"/>
      <c r="QB982" s="26"/>
      <c r="QC982" s="26"/>
      <c r="QD982" s="26"/>
      <c r="QE982" s="26"/>
      <c r="QF982" s="26"/>
      <c r="QG982" s="26"/>
      <c r="QH982" s="26"/>
      <c r="QI982" s="26"/>
      <c r="QJ982" s="26"/>
      <c r="QK982" s="26"/>
      <c r="QL982" s="26"/>
      <c r="QM982" s="26"/>
      <c r="QN982" s="26"/>
      <c r="QO982" s="26"/>
      <c r="QP982" s="26"/>
      <c r="QQ982" s="26"/>
      <c r="QR982" s="26"/>
      <c r="QS982" s="26"/>
      <c r="QT982" s="26"/>
      <c r="QU982" s="26"/>
      <c r="QV982" s="26"/>
      <c r="QW982" s="26"/>
      <c r="QX982" s="26"/>
      <c r="QY982" s="26"/>
      <c r="QZ982" s="26"/>
      <c r="RA982" s="26"/>
      <c r="RB982" s="26"/>
      <c r="RC982" s="26"/>
      <c r="RD982" s="26"/>
      <c r="RE982" s="26"/>
      <c r="RF982" s="26"/>
      <c r="RG982" s="26"/>
      <c r="RH982" s="26"/>
      <c r="RI982" s="26"/>
      <c r="RJ982" s="26"/>
      <c r="RK982" s="26"/>
      <c r="RL982" s="26"/>
      <c r="RM982" s="26"/>
      <c r="RN982" s="26"/>
      <c r="RO982" s="26"/>
      <c r="RP982" s="26"/>
      <c r="RQ982" s="26"/>
      <c r="RR982" s="26"/>
      <c r="RS982" s="26"/>
      <c r="RT982" s="26"/>
      <c r="RU982" s="26"/>
      <c r="RV982" s="26"/>
      <c r="RW982" s="26"/>
      <c r="RX982" s="26"/>
      <c r="RY982" s="26"/>
      <c r="RZ982" s="26"/>
      <c r="SA982" s="26"/>
      <c r="SB982" s="26"/>
      <c r="SC982" s="26"/>
      <c r="SD982" s="26"/>
      <c r="SE982" s="26"/>
      <c r="SF982" s="26"/>
      <c r="SG982" s="26"/>
      <c r="SH982" s="26"/>
      <c r="SI982" s="26"/>
      <c r="SJ982" s="26"/>
      <c r="SK982" s="26"/>
      <c r="SL982" s="26"/>
      <c r="SM982" s="26"/>
      <c r="SN982" s="26"/>
      <c r="SO982" s="26"/>
      <c r="SP982" s="26"/>
      <c r="AAV982" s="26"/>
      <c r="AAW982" s="26"/>
      <c r="AAX982" s="26"/>
      <c r="AAY982" s="26"/>
      <c r="AAZ982" s="26"/>
      <c r="ABA982" s="26"/>
      <c r="ABB982" s="26"/>
      <c r="ABC982" s="26"/>
      <c r="ABD982" s="26"/>
      <c r="ABE982" s="26"/>
      <c r="ABF982" s="26"/>
      <c r="ABG982" s="26"/>
      <c r="ABH982" s="26"/>
      <c r="ABI982" s="26"/>
      <c r="ABJ982" s="26"/>
      <c r="ABK982" s="26"/>
      <c r="ABL982" s="26"/>
      <c r="ABM982" s="26"/>
      <c r="ABN982" s="26"/>
      <c r="ABO982" s="26"/>
      <c r="ABP982" s="26"/>
      <c r="ABQ982" s="26"/>
      <c r="ABR982" s="26"/>
      <c r="ABS982" s="26"/>
      <c r="ABT982" s="26"/>
      <c r="ABU982" s="26"/>
      <c r="ABV982" s="26"/>
      <c r="ABW982" s="26"/>
      <c r="ABX982" s="26"/>
      <c r="ABY982" s="26"/>
      <c r="ABZ982" s="26"/>
      <c r="ACA982" s="26"/>
      <c r="ACB982" s="26"/>
      <c r="ACC982" s="26"/>
      <c r="ACD982" s="26"/>
      <c r="ACE982" s="26"/>
      <c r="ACF982" s="26"/>
      <c r="ACG982" s="26"/>
      <c r="ACH982" s="26"/>
      <c r="ACI982" s="26"/>
      <c r="ACJ982" s="26"/>
      <c r="ACK982" s="26"/>
      <c r="ACL982" s="26"/>
      <c r="ACM982" s="26"/>
      <c r="ACN982" s="26"/>
      <c r="ACO982" s="26"/>
      <c r="ACP982" s="26"/>
      <c r="ACQ982" s="26"/>
      <c r="ACR982" s="26"/>
      <c r="ACS982" s="26"/>
      <c r="ACT982" s="26"/>
      <c r="ACU982" s="26"/>
      <c r="ACV982" s="26"/>
      <c r="ACW982" s="26"/>
      <c r="ACX982" s="26"/>
      <c r="ACY982" s="26"/>
      <c r="ACZ982" s="26"/>
      <c r="ADA982" s="26"/>
      <c r="ADB982" s="26"/>
      <c r="ADC982" s="26"/>
      <c r="ADD982" s="26"/>
      <c r="ADE982" s="26"/>
      <c r="ADF982" s="26"/>
      <c r="ADG982" s="26"/>
      <c r="ADH982" s="26"/>
      <c r="ADI982" s="26"/>
      <c r="ADJ982" s="26"/>
      <c r="ADK982" s="26"/>
      <c r="ADL982" s="26"/>
      <c r="ADM982" s="26"/>
      <c r="ADN982" s="26"/>
      <c r="ADO982" s="26"/>
      <c r="ADP982" s="26"/>
      <c r="ADQ982" s="26"/>
      <c r="ADR982" s="26"/>
      <c r="ADS982" s="26"/>
      <c r="ADT982" s="26"/>
      <c r="ADU982" s="26"/>
      <c r="ADV982" s="26"/>
      <c r="ADW982" s="26"/>
      <c r="ADX982" s="26"/>
      <c r="ADY982" s="26"/>
      <c r="ADZ982" s="26"/>
      <c r="AEA982" s="26"/>
      <c r="AEB982" s="26"/>
      <c r="AEC982" s="26"/>
      <c r="AED982" s="26"/>
      <c r="AEE982" s="26"/>
      <c r="AEF982" s="26"/>
      <c r="AEG982" s="26"/>
      <c r="AEH982" s="26"/>
      <c r="AEI982" s="26"/>
      <c r="AEJ982" s="26"/>
      <c r="AEK982" s="26"/>
      <c r="AEL982" s="26"/>
      <c r="AEM982" s="26"/>
      <c r="AEN982" s="26"/>
      <c r="AEO982" s="26"/>
      <c r="AEP982" s="26"/>
      <c r="AEQ982" s="26"/>
      <c r="AER982" s="26"/>
      <c r="AES982" s="26"/>
      <c r="AET982" s="26"/>
      <c r="AEU982" s="26"/>
      <c r="AEV982" s="26"/>
      <c r="AEW982" s="26"/>
      <c r="AEX982" s="26"/>
      <c r="AEY982" s="26"/>
      <c r="AEZ982" s="26"/>
      <c r="AFA982" s="26"/>
      <c r="AFB982" s="26"/>
      <c r="AFC982" s="26"/>
      <c r="AFD982" s="26"/>
      <c r="AFE982" s="26"/>
      <c r="AFF982" s="26"/>
      <c r="AFG982" s="26"/>
      <c r="AFH982" s="26"/>
      <c r="AFI982" s="26"/>
      <c r="AFJ982" s="26"/>
      <c r="AFK982" s="26"/>
      <c r="AFL982" s="26"/>
      <c r="AFM982" s="26"/>
      <c r="AFN982" s="26"/>
      <c r="AFO982" s="26"/>
      <c r="AFP982" s="26"/>
      <c r="AFQ982" s="26"/>
      <c r="AFR982" s="26"/>
      <c r="AFS982" s="26"/>
      <c r="AFT982" s="26"/>
      <c r="AFU982" s="26"/>
      <c r="AFV982" s="26"/>
      <c r="AFW982" s="26"/>
      <c r="AFX982" s="26"/>
      <c r="AFY982" s="26"/>
      <c r="AFZ982" s="26"/>
      <c r="AGA982" s="26"/>
      <c r="AGB982" s="26"/>
      <c r="AGC982" s="26"/>
      <c r="AGD982" s="26"/>
      <c r="AGE982" s="26"/>
      <c r="AGF982" s="26"/>
      <c r="AGG982" s="26"/>
      <c r="AGH982" s="26"/>
      <c r="AGI982" s="26"/>
      <c r="AGJ982" s="26"/>
      <c r="AGK982" s="26"/>
      <c r="AGL982" s="26"/>
      <c r="AGM982" s="26"/>
      <c r="AGN982" s="26"/>
      <c r="AGO982" s="26"/>
    </row>
    <row r="983" spans="371:873" x14ac:dyDescent="0.25">
      <c r="NG983" s="26"/>
      <c r="NH983" s="26"/>
      <c r="NI983" s="26"/>
      <c r="NJ983" s="26"/>
      <c r="NK983" s="26"/>
      <c r="NL983" s="26"/>
      <c r="NM983" s="26"/>
      <c r="NN983" s="26"/>
      <c r="NO983" s="26"/>
      <c r="NP983" s="26"/>
      <c r="NQ983" s="26"/>
      <c r="NR983" s="26"/>
      <c r="NS983" s="26"/>
      <c r="NT983" s="26"/>
      <c r="NU983" s="26"/>
      <c r="NV983" s="26"/>
      <c r="NW983" s="26"/>
      <c r="NX983" s="26"/>
      <c r="NY983" s="26"/>
      <c r="NZ983" s="26"/>
      <c r="OA983" s="26"/>
      <c r="OB983" s="26"/>
      <c r="OC983" s="26"/>
      <c r="OD983" s="26"/>
      <c r="OE983" s="26"/>
      <c r="OF983" s="26"/>
      <c r="OG983" s="26"/>
      <c r="OH983" s="26"/>
      <c r="OI983" s="26"/>
      <c r="OJ983" s="26"/>
      <c r="OK983" s="26"/>
      <c r="OL983" s="26"/>
      <c r="OM983" s="26"/>
      <c r="ON983" s="26"/>
      <c r="OO983" s="26"/>
      <c r="OP983" s="26"/>
      <c r="OQ983" s="26"/>
      <c r="OR983" s="26"/>
      <c r="OS983" s="26"/>
      <c r="OT983" s="26"/>
      <c r="OU983" s="26"/>
      <c r="OV983" s="26"/>
      <c r="OW983" s="26"/>
      <c r="OX983" s="26"/>
      <c r="OY983" s="26"/>
      <c r="OZ983" s="26"/>
      <c r="PA983" s="26"/>
      <c r="PB983" s="26"/>
      <c r="PC983" s="26"/>
      <c r="PD983" s="26"/>
      <c r="PE983" s="26"/>
      <c r="PF983" s="26"/>
      <c r="PG983" s="26"/>
      <c r="PH983" s="26"/>
      <c r="PI983" s="26"/>
      <c r="PJ983" s="26"/>
      <c r="PK983" s="26"/>
      <c r="PL983" s="26"/>
      <c r="PM983" s="26"/>
      <c r="PN983" s="26"/>
      <c r="PO983" s="26"/>
      <c r="PP983" s="26"/>
      <c r="PQ983" s="26"/>
      <c r="PR983" s="26"/>
      <c r="PS983" s="26"/>
      <c r="PT983" s="26"/>
      <c r="PU983" s="26"/>
      <c r="PV983" s="26"/>
      <c r="PW983" s="26"/>
      <c r="PX983" s="26"/>
      <c r="PY983" s="26"/>
      <c r="PZ983" s="26"/>
      <c r="QA983" s="26"/>
      <c r="QB983" s="26"/>
      <c r="QC983" s="26"/>
      <c r="QD983" s="26"/>
      <c r="QE983" s="26"/>
      <c r="QF983" s="26"/>
      <c r="QG983" s="26"/>
      <c r="QH983" s="26"/>
      <c r="QI983" s="26"/>
      <c r="QJ983" s="26"/>
      <c r="QK983" s="26"/>
      <c r="QL983" s="26"/>
      <c r="QM983" s="26"/>
      <c r="QN983" s="26"/>
      <c r="QO983" s="26"/>
      <c r="QP983" s="26"/>
      <c r="QQ983" s="26"/>
      <c r="QR983" s="26"/>
      <c r="QS983" s="26"/>
      <c r="QT983" s="26"/>
      <c r="QU983" s="26"/>
      <c r="QV983" s="26"/>
      <c r="QW983" s="26"/>
      <c r="QX983" s="26"/>
      <c r="QY983" s="26"/>
      <c r="QZ983" s="26"/>
      <c r="RA983" s="26"/>
      <c r="RB983" s="26"/>
      <c r="RC983" s="26"/>
      <c r="RD983" s="26"/>
      <c r="RE983" s="26"/>
      <c r="RF983" s="26"/>
      <c r="RG983" s="26"/>
      <c r="RH983" s="26"/>
      <c r="RI983" s="26"/>
      <c r="RJ983" s="26"/>
      <c r="RK983" s="26"/>
      <c r="RL983" s="26"/>
      <c r="RM983" s="26"/>
      <c r="RN983" s="26"/>
      <c r="RO983" s="26"/>
      <c r="RP983" s="26"/>
      <c r="RQ983" s="26"/>
      <c r="RR983" s="26"/>
      <c r="RS983" s="26"/>
      <c r="RT983" s="26"/>
      <c r="RU983" s="26"/>
      <c r="RV983" s="26"/>
      <c r="RW983" s="26"/>
      <c r="RX983" s="26"/>
      <c r="RY983" s="26"/>
      <c r="RZ983" s="26"/>
      <c r="SA983" s="26"/>
      <c r="SB983" s="26"/>
      <c r="SC983" s="26"/>
      <c r="SD983" s="26"/>
      <c r="SE983" s="26"/>
      <c r="SF983" s="26"/>
      <c r="SG983" s="26"/>
      <c r="SH983" s="26"/>
      <c r="SI983" s="26"/>
      <c r="SJ983" s="26"/>
      <c r="SK983" s="26"/>
      <c r="SL983" s="26"/>
      <c r="SM983" s="26"/>
      <c r="SN983" s="26"/>
      <c r="SO983" s="26"/>
      <c r="SP983" s="26"/>
      <c r="AAV983" s="26"/>
      <c r="AAW983" s="26"/>
      <c r="AAX983" s="26"/>
      <c r="AAY983" s="26"/>
      <c r="AAZ983" s="26"/>
      <c r="ABA983" s="26"/>
      <c r="ABB983" s="26"/>
      <c r="ABC983" s="26"/>
      <c r="ABD983" s="26"/>
      <c r="ABE983" s="26"/>
      <c r="ABF983" s="26"/>
      <c r="ABG983" s="26"/>
      <c r="ABH983" s="26"/>
      <c r="ABI983" s="26"/>
      <c r="ABJ983" s="26"/>
      <c r="ABK983" s="26"/>
      <c r="ABL983" s="26"/>
      <c r="ABM983" s="26"/>
      <c r="ABN983" s="26"/>
      <c r="ABO983" s="26"/>
      <c r="ABP983" s="26"/>
      <c r="ABQ983" s="26"/>
      <c r="ABR983" s="26"/>
      <c r="ABS983" s="26"/>
      <c r="ABT983" s="26"/>
      <c r="ABU983" s="26"/>
      <c r="ABV983" s="26"/>
      <c r="ABW983" s="26"/>
      <c r="ABX983" s="26"/>
      <c r="ABY983" s="26"/>
      <c r="ABZ983" s="26"/>
      <c r="ACA983" s="26"/>
      <c r="ACB983" s="26"/>
      <c r="ACC983" s="26"/>
      <c r="ACD983" s="26"/>
      <c r="ACE983" s="26"/>
      <c r="ACF983" s="26"/>
      <c r="ACG983" s="26"/>
      <c r="ACH983" s="26"/>
      <c r="ACI983" s="26"/>
      <c r="ACJ983" s="26"/>
      <c r="ACK983" s="26"/>
      <c r="ACL983" s="26"/>
      <c r="ACM983" s="26"/>
      <c r="ACN983" s="26"/>
      <c r="ACO983" s="26"/>
      <c r="ACP983" s="26"/>
      <c r="ACQ983" s="26"/>
      <c r="ACR983" s="26"/>
      <c r="ACS983" s="26"/>
      <c r="ACT983" s="26"/>
      <c r="ACU983" s="26"/>
      <c r="ACV983" s="26"/>
      <c r="ACW983" s="26"/>
      <c r="ACX983" s="26"/>
      <c r="ACY983" s="26"/>
      <c r="ACZ983" s="26"/>
      <c r="ADA983" s="26"/>
      <c r="ADB983" s="26"/>
      <c r="ADC983" s="26"/>
      <c r="ADD983" s="26"/>
      <c r="ADE983" s="26"/>
      <c r="ADF983" s="26"/>
      <c r="ADG983" s="26"/>
      <c r="ADH983" s="26"/>
      <c r="ADI983" s="26"/>
      <c r="ADJ983" s="26"/>
      <c r="ADK983" s="26"/>
      <c r="ADL983" s="26"/>
      <c r="ADM983" s="26"/>
      <c r="ADN983" s="26"/>
      <c r="ADO983" s="26"/>
      <c r="ADP983" s="26"/>
      <c r="ADQ983" s="26"/>
      <c r="ADR983" s="26"/>
      <c r="ADS983" s="26"/>
      <c r="ADT983" s="26"/>
      <c r="ADU983" s="26"/>
      <c r="ADV983" s="26"/>
      <c r="ADW983" s="26"/>
      <c r="ADX983" s="26"/>
      <c r="ADY983" s="26"/>
      <c r="ADZ983" s="26"/>
      <c r="AEA983" s="26"/>
      <c r="AEB983" s="26"/>
      <c r="AEC983" s="26"/>
      <c r="AED983" s="26"/>
      <c r="AEE983" s="26"/>
      <c r="AEF983" s="26"/>
      <c r="AEG983" s="26"/>
      <c r="AEH983" s="26"/>
      <c r="AEI983" s="26"/>
      <c r="AEJ983" s="26"/>
      <c r="AEK983" s="26"/>
      <c r="AEL983" s="26"/>
      <c r="AEM983" s="26"/>
      <c r="AEN983" s="26"/>
      <c r="AEO983" s="26"/>
      <c r="AEP983" s="26"/>
      <c r="AEQ983" s="26"/>
      <c r="AER983" s="26"/>
      <c r="AES983" s="26"/>
      <c r="AET983" s="26"/>
      <c r="AEU983" s="26"/>
      <c r="AEV983" s="26"/>
      <c r="AEW983" s="26"/>
      <c r="AEX983" s="26"/>
      <c r="AEY983" s="26"/>
      <c r="AEZ983" s="26"/>
      <c r="AFA983" s="26"/>
      <c r="AFB983" s="26"/>
      <c r="AFC983" s="26"/>
      <c r="AFD983" s="26"/>
      <c r="AFE983" s="26"/>
      <c r="AFF983" s="26"/>
      <c r="AFG983" s="26"/>
      <c r="AFH983" s="26"/>
      <c r="AFI983" s="26"/>
      <c r="AFJ983" s="26"/>
      <c r="AFK983" s="26"/>
      <c r="AFL983" s="26"/>
      <c r="AFM983" s="26"/>
      <c r="AFN983" s="26"/>
      <c r="AFO983" s="26"/>
      <c r="AFP983" s="26"/>
      <c r="AFQ983" s="26"/>
      <c r="AFR983" s="26"/>
      <c r="AFS983" s="26"/>
      <c r="AFT983" s="26"/>
      <c r="AFU983" s="26"/>
      <c r="AFV983" s="26"/>
      <c r="AFW983" s="26"/>
      <c r="AFX983" s="26"/>
      <c r="AFY983" s="26"/>
      <c r="AFZ983" s="26"/>
      <c r="AGA983" s="26"/>
      <c r="AGB983" s="26"/>
      <c r="AGC983" s="26"/>
      <c r="AGD983" s="26"/>
      <c r="AGE983" s="26"/>
      <c r="AGF983" s="26"/>
      <c r="AGG983" s="26"/>
      <c r="AGH983" s="26"/>
      <c r="AGI983" s="26"/>
      <c r="AGJ983" s="26"/>
      <c r="AGK983" s="26"/>
      <c r="AGL983" s="26"/>
      <c r="AGM983" s="26"/>
      <c r="AGN983" s="26"/>
      <c r="AGO983" s="26"/>
    </row>
    <row r="984" spans="371:873" x14ac:dyDescent="0.25">
      <c r="NG984" s="26"/>
      <c r="NH984" s="26"/>
      <c r="NI984" s="26"/>
      <c r="NJ984" s="26"/>
      <c r="NK984" s="26"/>
      <c r="NL984" s="26"/>
      <c r="NM984" s="26"/>
      <c r="NN984" s="26"/>
      <c r="NO984" s="26"/>
      <c r="NP984" s="26"/>
      <c r="NQ984" s="26"/>
      <c r="NR984" s="26"/>
      <c r="NS984" s="26"/>
      <c r="NT984" s="26"/>
      <c r="NU984" s="26"/>
      <c r="NV984" s="26"/>
      <c r="NW984" s="26"/>
      <c r="NX984" s="26"/>
      <c r="NY984" s="26"/>
      <c r="NZ984" s="26"/>
      <c r="OA984" s="26"/>
      <c r="OB984" s="26"/>
      <c r="OC984" s="26"/>
      <c r="OD984" s="26"/>
      <c r="OE984" s="26"/>
      <c r="OF984" s="26"/>
      <c r="OG984" s="26"/>
      <c r="OH984" s="26"/>
      <c r="OI984" s="26"/>
      <c r="OJ984" s="26"/>
      <c r="OK984" s="26"/>
      <c r="OL984" s="26"/>
      <c r="OM984" s="26"/>
      <c r="ON984" s="26"/>
      <c r="OO984" s="26"/>
      <c r="OP984" s="26"/>
      <c r="OQ984" s="26"/>
      <c r="OR984" s="26"/>
      <c r="OS984" s="26"/>
      <c r="OT984" s="26"/>
      <c r="OU984" s="26"/>
      <c r="OV984" s="26"/>
      <c r="OW984" s="26"/>
      <c r="OX984" s="26"/>
      <c r="OY984" s="26"/>
      <c r="OZ984" s="26"/>
      <c r="PA984" s="26"/>
      <c r="PB984" s="26"/>
      <c r="PC984" s="26"/>
      <c r="PD984" s="26"/>
      <c r="PE984" s="26"/>
      <c r="PF984" s="26"/>
      <c r="PG984" s="26"/>
      <c r="PH984" s="26"/>
      <c r="PI984" s="26"/>
      <c r="PJ984" s="26"/>
      <c r="PK984" s="26"/>
      <c r="PL984" s="26"/>
      <c r="PM984" s="26"/>
      <c r="PN984" s="26"/>
      <c r="PO984" s="26"/>
      <c r="PP984" s="26"/>
      <c r="PQ984" s="26"/>
      <c r="PR984" s="26"/>
      <c r="PS984" s="26"/>
      <c r="PT984" s="26"/>
      <c r="PU984" s="26"/>
      <c r="PV984" s="26"/>
      <c r="PW984" s="26"/>
      <c r="PX984" s="26"/>
      <c r="PY984" s="26"/>
      <c r="PZ984" s="26"/>
      <c r="QA984" s="26"/>
      <c r="QB984" s="26"/>
      <c r="QC984" s="26"/>
      <c r="QD984" s="26"/>
      <c r="QE984" s="26"/>
      <c r="QF984" s="26"/>
      <c r="QG984" s="26"/>
      <c r="QH984" s="26"/>
      <c r="QI984" s="26"/>
      <c r="QJ984" s="26"/>
      <c r="QK984" s="26"/>
      <c r="QL984" s="26"/>
      <c r="QM984" s="26"/>
      <c r="QN984" s="26"/>
      <c r="QO984" s="26"/>
      <c r="QP984" s="26"/>
      <c r="QQ984" s="26"/>
      <c r="QR984" s="26"/>
      <c r="QS984" s="26"/>
      <c r="QT984" s="26"/>
      <c r="QU984" s="26"/>
      <c r="QV984" s="26"/>
      <c r="QW984" s="26"/>
      <c r="QX984" s="26"/>
      <c r="QY984" s="26"/>
      <c r="QZ984" s="26"/>
      <c r="RA984" s="26"/>
      <c r="RB984" s="26"/>
      <c r="RC984" s="26"/>
      <c r="RD984" s="26"/>
      <c r="RE984" s="26"/>
      <c r="RF984" s="26"/>
      <c r="RG984" s="26"/>
      <c r="RH984" s="26"/>
      <c r="RI984" s="26"/>
      <c r="RJ984" s="26"/>
      <c r="RK984" s="26"/>
      <c r="RL984" s="26"/>
      <c r="RM984" s="26"/>
      <c r="RN984" s="26"/>
      <c r="RO984" s="26"/>
      <c r="RP984" s="26"/>
      <c r="RQ984" s="26"/>
      <c r="RR984" s="26"/>
      <c r="RS984" s="26"/>
      <c r="RT984" s="26"/>
      <c r="RU984" s="26"/>
      <c r="RV984" s="26"/>
      <c r="RW984" s="26"/>
      <c r="RX984" s="26"/>
      <c r="RY984" s="26"/>
      <c r="RZ984" s="26"/>
      <c r="SA984" s="26"/>
      <c r="SB984" s="26"/>
      <c r="SC984" s="26"/>
      <c r="SD984" s="26"/>
      <c r="SE984" s="26"/>
      <c r="SF984" s="26"/>
      <c r="SG984" s="26"/>
      <c r="SH984" s="26"/>
      <c r="SI984" s="26"/>
      <c r="SJ984" s="26"/>
      <c r="SK984" s="26"/>
      <c r="SL984" s="26"/>
      <c r="SM984" s="26"/>
      <c r="SN984" s="26"/>
      <c r="SO984" s="26"/>
      <c r="SP984" s="26"/>
      <c r="AAV984" s="26"/>
      <c r="AAW984" s="26"/>
      <c r="AAX984" s="26"/>
      <c r="AAY984" s="26"/>
      <c r="AAZ984" s="26"/>
      <c r="ABA984" s="26"/>
      <c r="ABB984" s="26"/>
      <c r="ABC984" s="26"/>
      <c r="ABD984" s="26"/>
      <c r="ABE984" s="26"/>
      <c r="ABF984" s="26"/>
      <c r="ABG984" s="26"/>
      <c r="ABH984" s="26"/>
      <c r="ABI984" s="26"/>
      <c r="ABJ984" s="26"/>
      <c r="ABK984" s="26"/>
      <c r="ABL984" s="26"/>
      <c r="ABM984" s="26"/>
      <c r="ABN984" s="26"/>
      <c r="ABO984" s="26"/>
      <c r="ABP984" s="26"/>
      <c r="ABQ984" s="26"/>
      <c r="ABR984" s="26"/>
      <c r="ABS984" s="26"/>
      <c r="ABT984" s="26"/>
      <c r="ABU984" s="26"/>
      <c r="ABV984" s="26"/>
      <c r="ABW984" s="26"/>
      <c r="ABX984" s="26"/>
      <c r="ABY984" s="26"/>
      <c r="ABZ984" s="26"/>
      <c r="ACA984" s="26"/>
      <c r="ACB984" s="26"/>
      <c r="ACC984" s="26"/>
      <c r="ACD984" s="26"/>
      <c r="ACE984" s="26"/>
      <c r="ACF984" s="26"/>
      <c r="ACG984" s="26"/>
      <c r="ACH984" s="26"/>
      <c r="ACI984" s="26"/>
      <c r="ACJ984" s="26"/>
      <c r="ACK984" s="26"/>
      <c r="ACL984" s="26"/>
      <c r="ACM984" s="26"/>
      <c r="ACN984" s="26"/>
      <c r="ACO984" s="26"/>
      <c r="ACP984" s="26"/>
      <c r="ACQ984" s="26"/>
      <c r="ACR984" s="26"/>
      <c r="ACS984" s="26"/>
      <c r="ACT984" s="26"/>
      <c r="ACU984" s="26"/>
      <c r="ACV984" s="26"/>
      <c r="ACW984" s="26"/>
      <c r="ACX984" s="26"/>
      <c r="ACY984" s="26"/>
      <c r="ACZ984" s="26"/>
      <c r="ADA984" s="26"/>
      <c r="ADB984" s="26"/>
      <c r="ADC984" s="26"/>
      <c r="ADD984" s="26"/>
      <c r="ADE984" s="26"/>
      <c r="ADF984" s="26"/>
      <c r="ADG984" s="26"/>
      <c r="ADH984" s="26"/>
      <c r="ADI984" s="26"/>
      <c r="ADJ984" s="26"/>
      <c r="ADK984" s="26"/>
      <c r="ADL984" s="26"/>
      <c r="ADM984" s="26"/>
      <c r="ADN984" s="26"/>
      <c r="ADO984" s="26"/>
      <c r="ADP984" s="26"/>
      <c r="ADQ984" s="26"/>
      <c r="ADR984" s="26"/>
      <c r="ADS984" s="26"/>
      <c r="ADT984" s="26"/>
      <c r="ADU984" s="26"/>
      <c r="ADV984" s="26"/>
      <c r="ADW984" s="26"/>
      <c r="ADX984" s="26"/>
      <c r="ADY984" s="26"/>
      <c r="ADZ984" s="26"/>
      <c r="AEA984" s="26"/>
      <c r="AEB984" s="26"/>
      <c r="AEC984" s="26"/>
      <c r="AED984" s="26"/>
      <c r="AEE984" s="26"/>
      <c r="AEF984" s="26"/>
      <c r="AEG984" s="26"/>
      <c r="AEH984" s="26"/>
      <c r="AEI984" s="26"/>
      <c r="AEJ984" s="26"/>
      <c r="AEK984" s="26"/>
      <c r="AEL984" s="26"/>
      <c r="AEM984" s="26"/>
      <c r="AEN984" s="26"/>
      <c r="AEO984" s="26"/>
      <c r="AEP984" s="26"/>
      <c r="AEQ984" s="26"/>
      <c r="AER984" s="26"/>
      <c r="AES984" s="26"/>
      <c r="AET984" s="26"/>
      <c r="AEU984" s="26"/>
      <c r="AEV984" s="26"/>
      <c r="AEW984" s="26"/>
      <c r="AEX984" s="26"/>
      <c r="AEY984" s="26"/>
      <c r="AEZ984" s="26"/>
      <c r="AFA984" s="26"/>
      <c r="AFB984" s="26"/>
      <c r="AFC984" s="26"/>
      <c r="AFD984" s="26"/>
      <c r="AFE984" s="26"/>
      <c r="AFF984" s="26"/>
      <c r="AFG984" s="26"/>
      <c r="AFH984" s="26"/>
      <c r="AFI984" s="26"/>
      <c r="AFJ984" s="26"/>
      <c r="AFK984" s="26"/>
      <c r="AFL984" s="26"/>
      <c r="AFM984" s="26"/>
      <c r="AFN984" s="26"/>
      <c r="AFO984" s="26"/>
      <c r="AFP984" s="26"/>
      <c r="AFQ984" s="26"/>
      <c r="AFR984" s="26"/>
      <c r="AFS984" s="26"/>
      <c r="AFT984" s="26"/>
      <c r="AFU984" s="26"/>
      <c r="AFV984" s="26"/>
      <c r="AFW984" s="26"/>
      <c r="AFX984" s="26"/>
      <c r="AFY984" s="26"/>
      <c r="AFZ984" s="26"/>
      <c r="AGA984" s="26"/>
      <c r="AGB984" s="26"/>
      <c r="AGC984" s="26"/>
      <c r="AGD984" s="26"/>
      <c r="AGE984" s="26"/>
      <c r="AGF984" s="26"/>
      <c r="AGG984" s="26"/>
      <c r="AGH984" s="26"/>
      <c r="AGI984" s="26"/>
      <c r="AGJ984" s="26"/>
      <c r="AGK984" s="26"/>
      <c r="AGL984" s="26"/>
      <c r="AGM984" s="26"/>
      <c r="AGN984" s="26"/>
      <c r="AGO984" s="26"/>
    </row>
    <row r="985" spans="371:873" x14ac:dyDescent="0.25">
      <c r="NG985" s="26"/>
      <c r="NH985" s="26"/>
      <c r="NI985" s="26"/>
      <c r="NJ985" s="26"/>
      <c r="NK985" s="26"/>
      <c r="NL985" s="26"/>
      <c r="NM985" s="26"/>
      <c r="NN985" s="26"/>
      <c r="NO985" s="26"/>
      <c r="NP985" s="26"/>
      <c r="NQ985" s="26"/>
      <c r="NR985" s="26"/>
      <c r="NS985" s="26"/>
      <c r="NT985" s="26"/>
      <c r="NU985" s="26"/>
      <c r="NV985" s="26"/>
      <c r="NW985" s="26"/>
      <c r="NX985" s="26"/>
      <c r="NY985" s="26"/>
      <c r="NZ985" s="26"/>
      <c r="OA985" s="26"/>
      <c r="OB985" s="26"/>
      <c r="OC985" s="26"/>
      <c r="OD985" s="26"/>
      <c r="OE985" s="26"/>
      <c r="OF985" s="26"/>
      <c r="OG985" s="26"/>
      <c r="OH985" s="26"/>
      <c r="OI985" s="26"/>
      <c r="OJ985" s="26"/>
      <c r="OK985" s="26"/>
      <c r="OL985" s="26"/>
      <c r="OM985" s="26"/>
      <c r="ON985" s="26"/>
      <c r="OO985" s="26"/>
      <c r="OP985" s="26"/>
      <c r="OQ985" s="26"/>
      <c r="OR985" s="26"/>
      <c r="OS985" s="26"/>
      <c r="OT985" s="26"/>
      <c r="OU985" s="26"/>
      <c r="OV985" s="26"/>
      <c r="OW985" s="26"/>
      <c r="OX985" s="26"/>
      <c r="OY985" s="26"/>
      <c r="OZ985" s="26"/>
      <c r="PA985" s="26"/>
      <c r="PB985" s="26"/>
      <c r="PC985" s="26"/>
      <c r="PD985" s="26"/>
      <c r="PE985" s="26"/>
      <c r="PF985" s="26"/>
      <c r="PG985" s="26"/>
      <c r="PH985" s="26"/>
      <c r="PI985" s="26"/>
      <c r="PJ985" s="26"/>
      <c r="PK985" s="26"/>
      <c r="PL985" s="26"/>
      <c r="PM985" s="26"/>
      <c r="PN985" s="26"/>
      <c r="PO985" s="26"/>
      <c r="PP985" s="26"/>
      <c r="PQ985" s="26"/>
      <c r="PR985" s="26"/>
      <c r="PS985" s="26"/>
      <c r="PT985" s="26"/>
      <c r="PU985" s="26"/>
      <c r="PV985" s="26"/>
      <c r="PW985" s="26"/>
      <c r="PX985" s="26"/>
      <c r="PY985" s="26"/>
      <c r="PZ985" s="26"/>
      <c r="QA985" s="26"/>
      <c r="QB985" s="26"/>
      <c r="QC985" s="26"/>
      <c r="QD985" s="26"/>
      <c r="QE985" s="26"/>
      <c r="QF985" s="26"/>
      <c r="QG985" s="26"/>
      <c r="QH985" s="26"/>
      <c r="QI985" s="26"/>
      <c r="QJ985" s="26"/>
      <c r="QK985" s="26"/>
      <c r="QL985" s="26"/>
      <c r="QM985" s="26"/>
      <c r="QN985" s="26"/>
      <c r="QO985" s="26"/>
      <c r="QP985" s="26"/>
      <c r="QQ985" s="26"/>
      <c r="QR985" s="26"/>
      <c r="QS985" s="26"/>
      <c r="QT985" s="26"/>
      <c r="QU985" s="26"/>
      <c r="QV985" s="26"/>
      <c r="QW985" s="26"/>
      <c r="QX985" s="26"/>
      <c r="QY985" s="26"/>
      <c r="QZ985" s="26"/>
      <c r="RA985" s="26"/>
      <c r="RB985" s="26"/>
      <c r="RC985" s="26"/>
      <c r="RD985" s="26"/>
      <c r="RE985" s="26"/>
      <c r="RF985" s="26"/>
      <c r="RG985" s="26"/>
      <c r="RH985" s="26"/>
      <c r="RI985" s="26"/>
      <c r="RJ985" s="26"/>
      <c r="RK985" s="26"/>
      <c r="RL985" s="26"/>
      <c r="RM985" s="26"/>
      <c r="RN985" s="26"/>
      <c r="RO985" s="26"/>
      <c r="RP985" s="26"/>
      <c r="RQ985" s="26"/>
      <c r="RR985" s="26"/>
      <c r="RS985" s="26"/>
      <c r="RT985" s="26"/>
      <c r="RU985" s="26"/>
      <c r="RV985" s="26"/>
      <c r="RW985" s="26"/>
      <c r="RX985" s="26"/>
      <c r="RY985" s="26"/>
      <c r="RZ985" s="26"/>
      <c r="SA985" s="26"/>
      <c r="SB985" s="26"/>
      <c r="SC985" s="26"/>
      <c r="SD985" s="26"/>
      <c r="SE985" s="26"/>
      <c r="SF985" s="26"/>
      <c r="SG985" s="26"/>
      <c r="SH985" s="26"/>
      <c r="SI985" s="26"/>
      <c r="SJ985" s="26"/>
      <c r="SK985" s="26"/>
      <c r="SL985" s="26"/>
      <c r="SM985" s="26"/>
      <c r="SN985" s="26"/>
      <c r="SO985" s="26"/>
      <c r="SP985" s="26"/>
      <c r="AAV985" s="26"/>
      <c r="AAW985" s="26"/>
      <c r="AAX985" s="26"/>
      <c r="AAY985" s="26"/>
      <c r="AAZ985" s="26"/>
      <c r="ABA985" s="26"/>
      <c r="ABB985" s="26"/>
      <c r="ABC985" s="26"/>
      <c r="ABD985" s="26"/>
      <c r="ABE985" s="26"/>
      <c r="ABF985" s="26"/>
      <c r="ABG985" s="26"/>
      <c r="ABH985" s="26"/>
      <c r="ABI985" s="26"/>
      <c r="ABJ985" s="26"/>
      <c r="ABK985" s="26"/>
      <c r="ABL985" s="26"/>
      <c r="ABM985" s="26"/>
      <c r="ABN985" s="26"/>
      <c r="ABO985" s="26"/>
      <c r="ABP985" s="26"/>
      <c r="ABQ985" s="26"/>
      <c r="ABR985" s="26"/>
      <c r="ABS985" s="26"/>
      <c r="ABT985" s="26"/>
      <c r="ABU985" s="26"/>
      <c r="ABV985" s="26"/>
      <c r="ABW985" s="26"/>
      <c r="ABX985" s="26"/>
      <c r="ABY985" s="26"/>
      <c r="ABZ985" s="26"/>
      <c r="ACA985" s="26"/>
      <c r="ACB985" s="26"/>
      <c r="ACC985" s="26"/>
      <c r="ACD985" s="26"/>
      <c r="ACE985" s="26"/>
      <c r="ACF985" s="26"/>
      <c r="ACG985" s="26"/>
      <c r="ACH985" s="26"/>
      <c r="ACI985" s="26"/>
      <c r="ACJ985" s="26"/>
      <c r="ACK985" s="26"/>
      <c r="ACL985" s="26"/>
      <c r="ACM985" s="26"/>
      <c r="ACN985" s="26"/>
      <c r="ACO985" s="26"/>
      <c r="ACP985" s="26"/>
      <c r="ACQ985" s="26"/>
      <c r="ACR985" s="26"/>
      <c r="ACS985" s="26"/>
      <c r="ACT985" s="26"/>
      <c r="ACU985" s="26"/>
      <c r="ACV985" s="26"/>
      <c r="ACW985" s="26"/>
      <c r="ACX985" s="26"/>
      <c r="ACY985" s="26"/>
      <c r="ACZ985" s="26"/>
      <c r="ADA985" s="26"/>
      <c r="ADB985" s="26"/>
      <c r="ADC985" s="26"/>
      <c r="ADD985" s="26"/>
      <c r="ADE985" s="26"/>
      <c r="ADF985" s="26"/>
      <c r="ADG985" s="26"/>
      <c r="ADH985" s="26"/>
      <c r="ADI985" s="26"/>
      <c r="ADJ985" s="26"/>
      <c r="ADK985" s="26"/>
      <c r="ADL985" s="26"/>
      <c r="ADM985" s="26"/>
      <c r="ADN985" s="26"/>
      <c r="ADO985" s="26"/>
      <c r="ADP985" s="26"/>
      <c r="ADQ985" s="26"/>
      <c r="ADR985" s="26"/>
      <c r="ADS985" s="26"/>
      <c r="ADT985" s="26"/>
      <c r="ADU985" s="26"/>
      <c r="ADV985" s="26"/>
      <c r="ADW985" s="26"/>
      <c r="ADX985" s="26"/>
      <c r="ADY985" s="26"/>
      <c r="ADZ985" s="26"/>
      <c r="AEA985" s="26"/>
      <c r="AEB985" s="26"/>
      <c r="AEC985" s="26"/>
      <c r="AED985" s="26"/>
      <c r="AEE985" s="26"/>
      <c r="AEF985" s="26"/>
      <c r="AEG985" s="26"/>
      <c r="AEH985" s="26"/>
      <c r="AEI985" s="26"/>
      <c r="AEJ985" s="26"/>
      <c r="AEK985" s="26"/>
      <c r="AEL985" s="26"/>
      <c r="AEM985" s="26"/>
      <c r="AEN985" s="26"/>
      <c r="AEO985" s="26"/>
      <c r="AEP985" s="26"/>
      <c r="AEQ985" s="26"/>
      <c r="AER985" s="26"/>
      <c r="AES985" s="26"/>
      <c r="AET985" s="26"/>
      <c r="AEU985" s="26"/>
      <c r="AEV985" s="26"/>
      <c r="AEW985" s="26"/>
      <c r="AEX985" s="26"/>
      <c r="AEY985" s="26"/>
      <c r="AEZ985" s="26"/>
      <c r="AFA985" s="26"/>
      <c r="AFB985" s="26"/>
      <c r="AFC985" s="26"/>
      <c r="AFD985" s="26"/>
      <c r="AFE985" s="26"/>
      <c r="AFF985" s="26"/>
      <c r="AFG985" s="26"/>
      <c r="AFH985" s="26"/>
      <c r="AFI985" s="26"/>
      <c r="AFJ985" s="26"/>
      <c r="AFK985" s="26"/>
      <c r="AFL985" s="26"/>
      <c r="AFM985" s="26"/>
      <c r="AFN985" s="26"/>
      <c r="AFO985" s="26"/>
      <c r="AFP985" s="26"/>
      <c r="AFQ985" s="26"/>
      <c r="AFR985" s="26"/>
      <c r="AFS985" s="26"/>
      <c r="AFT985" s="26"/>
      <c r="AFU985" s="26"/>
      <c r="AFV985" s="26"/>
      <c r="AFW985" s="26"/>
      <c r="AFX985" s="26"/>
      <c r="AFY985" s="26"/>
      <c r="AFZ985" s="26"/>
      <c r="AGA985" s="26"/>
      <c r="AGB985" s="26"/>
      <c r="AGC985" s="26"/>
      <c r="AGD985" s="26"/>
      <c r="AGE985" s="26"/>
      <c r="AGF985" s="26"/>
      <c r="AGG985" s="26"/>
      <c r="AGH985" s="26"/>
      <c r="AGI985" s="26"/>
      <c r="AGJ985" s="26"/>
      <c r="AGK985" s="26"/>
      <c r="AGL985" s="26"/>
      <c r="AGM985" s="26"/>
      <c r="AGN985" s="26"/>
      <c r="AGO985" s="26"/>
    </row>
    <row r="986" spans="371:873" x14ac:dyDescent="0.25">
      <c r="NG986" s="26"/>
      <c r="NH986" s="26"/>
      <c r="NI986" s="26"/>
      <c r="NJ986" s="26"/>
      <c r="NK986" s="26"/>
      <c r="NL986" s="26"/>
      <c r="NM986" s="26"/>
      <c r="NN986" s="26"/>
      <c r="NO986" s="26"/>
      <c r="NP986" s="26"/>
      <c r="NQ986" s="26"/>
      <c r="NR986" s="26"/>
      <c r="NS986" s="26"/>
      <c r="NT986" s="26"/>
      <c r="NU986" s="26"/>
      <c r="NV986" s="26"/>
      <c r="NW986" s="26"/>
      <c r="NX986" s="26"/>
      <c r="NY986" s="26"/>
      <c r="NZ986" s="26"/>
      <c r="OA986" s="26"/>
      <c r="OB986" s="26"/>
      <c r="OC986" s="26"/>
      <c r="OD986" s="26"/>
      <c r="OE986" s="26"/>
      <c r="OF986" s="26"/>
      <c r="OG986" s="26"/>
      <c r="OH986" s="26"/>
      <c r="OI986" s="26"/>
      <c r="OJ986" s="26"/>
      <c r="OK986" s="26"/>
      <c r="OL986" s="26"/>
      <c r="OM986" s="26"/>
      <c r="ON986" s="26"/>
      <c r="OO986" s="26"/>
      <c r="OP986" s="26"/>
      <c r="OQ986" s="26"/>
      <c r="OR986" s="26"/>
      <c r="OS986" s="26"/>
      <c r="OT986" s="26"/>
      <c r="OU986" s="26"/>
      <c r="OV986" s="26"/>
      <c r="OW986" s="26"/>
      <c r="OX986" s="26"/>
      <c r="OY986" s="26"/>
      <c r="OZ986" s="26"/>
      <c r="PA986" s="26"/>
      <c r="PB986" s="26"/>
      <c r="PC986" s="26"/>
      <c r="PD986" s="26"/>
      <c r="PE986" s="26"/>
      <c r="PF986" s="26"/>
      <c r="PG986" s="26"/>
      <c r="PH986" s="26"/>
      <c r="PI986" s="26"/>
      <c r="PJ986" s="26"/>
      <c r="PK986" s="26"/>
      <c r="PL986" s="26"/>
      <c r="PM986" s="26"/>
      <c r="PN986" s="26"/>
      <c r="PO986" s="26"/>
      <c r="PP986" s="26"/>
      <c r="PQ986" s="26"/>
      <c r="PR986" s="26"/>
      <c r="PS986" s="26"/>
      <c r="PT986" s="26"/>
      <c r="PU986" s="26"/>
      <c r="PV986" s="26"/>
      <c r="PW986" s="26"/>
      <c r="PX986" s="26"/>
      <c r="PY986" s="26"/>
      <c r="PZ986" s="26"/>
      <c r="QA986" s="26"/>
      <c r="QB986" s="26"/>
      <c r="QC986" s="26"/>
      <c r="QD986" s="26"/>
      <c r="QE986" s="26"/>
      <c r="QF986" s="26"/>
      <c r="QG986" s="26"/>
      <c r="QH986" s="26"/>
      <c r="QI986" s="26"/>
      <c r="QJ986" s="26"/>
      <c r="QK986" s="26"/>
      <c r="QL986" s="26"/>
      <c r="QM986" s="26"/>
      <c r="QN986" s="26"/>
      <c r="QO986" s="26"/>
      <c r="QP986" s="26"/>
      <c r="QQ986" s="26"/>
      <c r="QR986" s="26"/>
      <c r="QS986" s="26"/>
      <c r="QT986" s="26"/>
      <c r="QU986" s="26"/>
      <c r="QV986" s="26"/>
      <c r="QW986" s="26"/>
      <c r="QX986" s="26"/>
      <c r="QY986" s="26"/>
      <c r="QZ986" s="26"/>
      <c r="RA986" s="26"/>
      <c r="RB986" s="26"/>
      <c r="RC986" s="26"/>
      <c r="RD986" s="26"/>
      <c r="RE986" s="26"/>
      <c r="RF986" s="26"/>
      <c r="RG986" s="26"/>
      <c r="RH986" s="26"/>
      <c r="RI986" s="26"/>
      <c r="RJ986" s="26"/>
      <c r="RK986" s="26"/>
      <c r="RL986" s="26"/>
      <c r="RM986" s="26"/>
      <c r="RN986" s="26"/>
      <c r="RO986" s="26"/>
      <c r="RP986" s="26"/>
      <c r="RQ986" s="26"/>
      <c r="RR986" s="26"/>
      <c r="RS986" s="26"/>
      <c r="RT986" s="26"/>
      <c r="RU986" s="26"/>
      <c r="RV986" s="26"/>
      <c r="RW986" s="26"/>
      <c r="RX986" s="26"/>
      <c r="RY986" s="26"/>
      <c r="RZ986" s="26"/>
      <c r="SA986" s="26"/>
      <c r="SB986" s="26"/>
      <c r="SC986" s="26"/>
      <c r="SD986" s="26"/>
      <c r="SE986" s="26"/>
      <c r="SF986" s="26"/>
      <c r="SG986" s="26"/>
      <c r="SH986" s="26"/>
      <c r="SI986" s="26"/>
      <c r="SJ986" s="26"/>
      <c r="SK986" s="26"/>
      <c r="SL986" s="26"/>
      <c r="SM986" s="26"/>
      <c r="SN986" s="26"/>
      <c r="SO986" s="26"/>
      <c r="SP986" s="26"/>
      <c r="AAV986" s="26"/>
      <c r="AAW986" s="26"/>
      <c r="AAX986" s="26"/>
      <c r="AAY986" s="26"/>
      <c r="AAZ986" s="26"/>
      <c r="ABA986" s="26"/>
      <c r="ABB986" s="26"/>
      <c r="ABC986" s="26"/>
      <c r="ABD986" s="26"/>
      <c r="ABE986" s="26"/>
      <c r="ABF986" s="26"/>
      <c r="ABG986" s="26"/>
      <c r="ABH986" s="26"/>
      <c r="ABI986" s="26"/>
      <c r="ABJ986" s="26"/>
      <c r="ABK986" s="26"/>
      <c r="ABL986" s="26"/>
      <c r="ABM986" s="26"/>
      <c r="ABN986" s="26"/>
      <c r="ABO986" s="26"/>
      <c r="ABP986" s="26"/>
      <c r="ABQ986" s="26"/>
      <c r="ABR986" s="26"/>
      <c r="ABS986" s="26"/>
      <c r="ABT986" s="26"/>
      <c r="ABU986" s="26"/>
      <c r="ABV986" s="26"/>
      <c r="ABW986" s="26"/>
      <c r="ABX986" s="26"/>
      <c r="ABY986" s="26"/>
      <c r="ABZ986" s="26"/>
      <c r="ACA986" s="26"/>
      <c r="ACB986" s="26"/>
      <c r="ACC986" s="26"/>
      <c r="ACD986" s="26"/>
      <c r="ACE986" s="26"/>
      <c r="ACF986" s="26"/>
      <c r="ACG986" s="26"/>
      <c r="ACH986" s="26"/>
      <c r="ACI986" s="26"/>
      <c r="ACJ986" s="26"/>
      <c r="ACK986" s="26"/>
      <c r="ACL986" s="26"/>
      <c r="ACM986" s="26"/>
      <c r="ACN986" s="26"/>
      <c r="ACO986" s="26"/>
      <c r="ACP986" s="26"/>
      <c r="ACQ986" s="26"/>
      <c r="ACR986" s="26"/>
      <c r="ACS986" s="26"/>
      <c r="ACT986" s="26"/>
      <c r="ACU986" s="26"/>
      <c r="ACV986" s="26"/>
      <c r="ACW986" s="26"/>
      <c r="ACX986" s="26"/>
      <c r="ACY986" s="26"/>
      <c r="ACZ986" s="26"/>
      <c r="ADA986" s="26"/>
      <c r="ADB986" s="26"/>
      <c r="ADC986" s="26"/>
      <c r="ADD986" s="26"/>
      <c r="ADE986" s="26"/>
      <c r="ADF986" s="26"/>
      <c r="ADG986" s="26"/>
      <c r="ADH986" s="26"/>
      <c r="ADI986" s="26"/>
      <c r="ADJ986" s="26"/>
      <c r="ADK986" s="26"/>
      <c r="ADL986" s="26"/>
      <c r="ADM986" s="26"/>
      <c r="ADN986" s="26"/>
      <c r="ADO986" s="26"/>
      <c r="ADP986" s="26"/>
      <c r="ADQ986" s="26"/>
      <c r="ADR986" s="26"/>
      <c r="ADS986" s="26"/>
      <c r="ADT986" s="26"/>
      <c r="ADU986" s="26"/>
      <c r="ADV986" s="26"/>
      <c r="ADW986" s="26"/>
      <c r="ADX986" s="26"/>
      <c r="ADY986" s="26"/>
      <c r="ADZ986" s="26"/>
      <c r="AEA986" s="26"/>
      <c r="AEB986" s="26"/>
      <c r="AEC986" s="26"/>
      <c r="AED986" s="26"/>
      <c r="AEE986" s="26"/>
      <c r="AEF986" s="26"/>
      <c r="AEG986" s="26"/>
      <c r="AEH986" s="26"/>
      <c r="AEI986" s="26"/>
      <c r="AEJ986" s="26"/>
      <c r="AEK986" s="26"/>
      <c r="AEL986" s="26"/>
      <c r="AEM986" s="26"/>
      <c r="AEN986" s="26"/>
      <c r="AEO986" s="26"/>
      <c r="AEP986" s="26"/>
      <c r="AEQ986" s="26"/>
      <c r="AER986" s="26"/>
      <c r="AES986" s="26"/>
      <c r="AET986" s="26"/>
      <c r="AEU986" s="26"/>
      <c r="AEV986" s="26"/>
      <c r="AEW986" s="26"/>
      <c r="AEX986" s="26"/>
      <c r="AEY986" s="26"/>
      <c r="AEZ986" s="26"/>
      <c r="AFA986" s="26"/>
      <c r="AFB986" s="26"/>
      <c r="AFC986" s="26"/>
      <c r="AFD986" s="26"/>
      <c r="AFE986" s="26"/>
      <c r="AFF986" s="26"/>
      <c r="AFG986" s="26"/>
      <c r="AFH986" s="26"/>
      <c r="AFI986" s="26"/>
      <c r="AFJ986" s="26"/>
      <c r="AFK986" s="26"/>
      <c r="AFL986" s="26"/>
      <c r="AFM986" s="26"/>
      <c r="AFN986" s="26"/>
      <c r="AFO986" s="26"/>
      <c r="AFP986" s="26"/>
      <c r="AFQ986" s="26"/>
      <c r="AFR986" s="26"/>
      <c r="AFS986" s="26"/>
      <c r="AFT986" s="26"/>
      <c r="AFU986" s="26"/>
      <c r="AFV986" s="26"/>
      <c r="AFW986" s="26"/>
      <c r="AFX986" s="26"/>
      <c r="AFY986" s="26"/>
      <c r="AFZ986" s="26"/>
      <c r="AGA986" s="26"/>
      <c r="AGB986" s="26"/>
      <c r="AGC986" s="26"/>
      <c r="AGD986" s="26"/>
      <c r="AGE986" s="26"/>
      <c r="AGF986" s="26"/>
      <c r="AGG986" s="26"/>
      <c r="AGH986" s="26"/>
      <c r="AGI986" s="26"/>
      <c r="AGJ986" s="26"/>
      <c r="AGK986" s="26"/>
      <c r="AGL986" s="26"/>
      <c r="AGM986" s="26"/>
      <c r="AGN986" s="26"/>
      <c r="AGO986" s="26"/>
    </row>
    <row r="987" spans="371:873" x14ac:dyDescent="0.25">
      <c r="NG987" s="26"/>
      <c r="NH987" s="26"/>
      <c r="NI987" s="26"/>
      <c r="NJ987" s="26"/>
      <c r="NK987" s="26"/>
      <c r="NL987" s="26"/>
      <c r="NM987" s="26"/>
      <c r="NN987" s="26"/>
      <c r="NO987" s="26"/>
      <c r="NP987" s="26"/>
      <c r="NQ987" s="26"/>
      <c r="NR987" s="26"/>
      <c r="NS987" s="26"/>
      <c r="NT987" s="26"/>
      <c r="NU987" s="26"/>
      <c r="NV987" s="26"/>
      <c r="NW987" s="26"/>
      <c r="NX987" s="26"/>
      <c r="NY987" s="26"/>
      <c r="NZ987" s="26"/>
      <c r="OA987" s="26"/>
      <c r="OB987" s="26"/>
      <c r="OC987" s="26"/>
      <c r="OD987" s="26"/>
      <c r="OE987" s="26"/>
      <c r="OF987" s="26"/>
      <c r="OG987" s="26"/>
      <c r="OH987" s="26"/>
      <c r="OI987" s="26"/>
      <c r="OJ987" s="26"/>
      <c r="OK987" s="26"/>
      <c r="OL987" s="26"/>
      <c r="OM987" s="26"/>
      <c r="ON987" s="26"/>
      <c r="OO987" s="26"/>
      <c r="OP987" s="26"/>
      <c r="OQ987" s="26"/>
      <c r="OR987" s="26"/>
      <c r="OS987" s="26"/>
      <c r="OT987" s="26"/>
      <c r="OU987" s="26"/>
      <c r="OV987" s="26"/>
      <c r="OW987" s="26"/>
      <c r="OX987" s="26"/>
      <c r="OY987" s="26"/>
      <c r="OZ987" s="26"/>
      <c r="PA987" s="26"/>
      <c r="PB987" s="26"/>
      <c r="PC987" s="26"/>
      <c r="PD987" s="26"/>
      <c r="PE987" s="26"/>
      <c r="PF987" s="26"/>
      <c r="PG987" s="26"/>
      <c r="PH987" s="26"/>
      <c r="PI987" s="26"/>
      <c r="PJ987" s="26"/>
      <c r="PK987" s="26"/>
      <c r="PL987" s="26"/>
      <c r="PM987" s="26"/>
      <c r="PN987" s="26"/>
      <c r="PO987" s="26"/>
      <c r="PP987" s="26"/>
      <c r="PQ987" s="26"/>
      <c r="PR987" s="26"/>
      <c r="PS987" s="26"/>
      <c r="PT987" s="26"/>
      <c r="PU987" s="26"/>
      <c r="PV987" s="26"/>
      <c r="PW987" s="26"/>
      <c r="PX987" s="26"/>
      <c r="PY987" s="26"/>
      <c r="PZ987" s="26"/>
      <c r="QA987" s="26"/>
      <c r="QB987" s="26"/>
      <c r="QC987" s="26"/>
      <c r="QD987" s="26"/>
      <c r="QE987" s="26"/>
      <c r="QF987" s="26"/>
      <c r="QG987" s="26"/>
      <c r="QH987" s="26"/>
      <c r="QI987" s="26"/>
      <c r="QJ987" s="26"/>
      <c r="QK987" s="26"/>
      <c r="QL987" s="26"/>
      <c r="QM987" s="26"/>
      <c r="QN987" s="26"/>
      <c r="QO987" s="26"/>
      <c r="QP987" s="26"/>
      <c r="QQ987" s="26"/>
      <c r="QR987" s="26"/>
      <c r="QS987" s="26"/>
      <c r="QT987" s="26"/>
      <c r="QU987" s="26"/>
      <c r="QV987" s="26"/>
      <c r="QW987" s="26"/>
      <c r="QX987" s="26"/>
      <c r="QY987" s="26"/>
      <c r="QZ987" s="26"/>
      <c r="RA987" s="26"/>
      <c r="RB987" s="26"/>
      <c r="RC987" s="26"/>
      <c r="RD987" s="26"/>
      <c r="RE987" s="26"/>
      <c r="RF987" s="26"/>
      <c r="RG987" s="26"/>
      <c r="RH987" s="26"/>
      <c r="RI987" s="26"/>
      <c r="RJ987" s="26"/>
      <c r="RK987" s="26"/>
      <c r="RL987" s="26"/>
      <c r="RM987" s="26"/>
      <c r="RN987" s="26"/>
      <c r="RO987" s="26"/>
      <c r="RP987" s="26"/>
      <c r="RQ987" s="26"/>
      <c r="RR987" s="26"/>
      <c r="RS987" s="26"/>
      <c r="RT987" s="26"/>
      <c r="RU987" s="26"/>
      <c r="RV987" s="26"/>
      <c r="RW987" s="26"/>
      <c r="RX987" s="26"/>
      <c r="RY987" s="26"/>
      <c r="RZ987" s="26"/>
      <c r="SA987" s="26"/>
      <c r="SB987" s="26"/>
      <c r="SC987" s="26"/>
      <c r="SD987" s="26"/>
      <c r="SE987" s="26"/>
      <c r="SF987" s="26"/>
      <c r="SG987" s="26"/>
      <c r="SH987" s="26"/>
      <c r="SI987" s="26"/>
      <c r="SJ987" s="26"/>
      <c r="SK987" s="26"/>
      <c r="SL987" s="26"/>
      <c r="SM987" s="26"/>
      <c r="SN987" s="26"/>
      <c r="SO987" s="26"/>
      <c r="SP987" s="26"/>
      <c r="AAV987" s="26"/>
      <c r="AAW987" s="26"/>
      <c r="AAX987" s="26"/>
      <c r="AAY987" s="26"/>
      <c r="AAZ987" s="26"/>
      <c r="ABA987" s="26"/>
      <c r="ABB987" s="26"/>
      <c r="ABC987" s="26"/>
      <c r="ABD987" s="26"/>
      <c r="ABE987" s="26"/>
      <c r="ABF987" s="26"/>
      <c r="ABG987" s="26"/>
      <c r="ABH987" s="26"/>
      <c r="ABI987" s="26"/>
      <c r="ABJ987" s="26"/>
      <c r="ABK987" s="26"/>
      <c r="ABL987" s="26"/>
      <c r="ABM987" s="26"/>
      <c r="ABN987" s="26"/>
      <c r="ABO987" s="26"/>
      <c r="ABP987" s="26"/>
      <c r="ABQ987" s="26"/>
      <c r="ABR987" s="26"/>
      <c r="ABS987" s="26"/>
      <c r="ABT987" s="26"/>
      <c r="ABU987" s="26"/>
      <c r="ABV987" s="26"/>
      <c r="ABW987" s="26"/>
      <c r="ABX987" s="26"/>
      <c r="ABY987" s="26"/>
      <c r="ABZ987" s="26"/>
      <c r="ACA987" s="26"/>
      <c r="ACB987" s="26"/>
      <c r="ACC987" s="26"/>
      <c r="ACD987" s="26"/>
      <c r="ACE987" s="26"/>
      <c r="ACF987" s="26"/>
      <c r="ACG987" s="26"/>
      <c r="ACH987" s="26"/>
      <c r="ACI987" s="26"/>
      <c r="ACJ987" s="26"/>
      <c r="ACK987" s="26"/>
      <c r="ACL987" s="26"/>
      <c r="ACM987" s="26"/>
      <c r="ACN987" s="26"/>
      <c r="ACO987" s="26"/>
      <c r="ACP987" s="26"/>
      <c r="ACQ987" s="26"/>
      <c r="ACR987" s="26"/>
      <c r="ACS987" s="26"/>
      <c r="ACT987" s="26"/>
      <c r="ACU987" s="26"/>
      <c r="ACV987" s="26"/>
      <c r="ACW987" s="26"/>
      <c r="ACX987" s="26"/>
      <c r="ACY987" s="26"/>
      <c r="ACZ987" s="26"/>
      <c r="ADA987" s="26"/>
      <c r="ADB987" s="26"/>
      <c r="ADC987" s="26"/>
      <c r="ADD987" s="26"/>
      <c r="ADE987" s="26"/>
      <c r="ADF987" s="26"/>
      <c r="ADG987" s="26"/>
      <c r="ADH987" s="26"/>
      <c r="ADI987" s="26"/>
      <c r="ADJ987" s="26"/>
      <c r="ADK987" s="26"/>
      <c r="ADL987" s="26"/>
      <c r="ADM987" s="26"/>
      <c r="ADN987" s="26"/>
      <c r="ADO987" s="26"/>
      <c r="ADP987" s="26"/>
      <c r="ADQ987" s="26"/>
      <c r="ADR987" s="26"/>
      <c r="ADS987" s="26"/>
      <c r="ADT987" s="26"/>
      <c r="ADU987" s="26"/>
      <c r="ADV987" s="26"/>
      <c r="ADW987" s="26"/>
      <c r="ADX987" s="26"/>
      <c r="ADY987" s="26"/>
      <c r="ADZ987" s="26"/>
      <c r="AEA987" s="26"/>
      <c r="AEB987" s="26"/>
      <c r="AEC987" s="26"/>
      <c r="AED987" s="26"/>
      <c r="AEE987" s="26"/>
      <c r="AEF987" s="26"/>
      <c r="AEG987" s="26"/>
      <c r="AEH987" s="26"/>
      <c r="AEI987" s="26"/>
      <c r="AEJ987" s="26"/>
      <c r="AEK987" s="26"/>
      <c r="AEL987" s="26"/>
      <c r="AEM987" s="26"/>
      <c r="AEN987" s="26"/>
      <c r="AEO987" s="26"/>
      <c r="AEP987" s="26"/>
      <c r="AEQ987" s="26"/>
      <c r="AER987" s="26"/>
      <c r="AES987" s="26"/>
      <c r="AET987" s="26"/>
      <c r="AEU987" s="26"/>
      <c r="AEV987" s="26"/>
      <c r="AEW987" s="26"/>
      <c r="AEX987" s="26"/>
      <c r="AEY987" s="26"/>
      <c r="AEZ987" s="26"/>
      <c r="AFA987" s="26"/>
      <c r="AFB987" s="26"/>
      <c r="AFC987" s="26"/>
      <c r="AFD987" s="26"/>
      <c r="AFE987" s="26"/>
      <c r="AFF987" s="26"/>
      <c r="AFG987" s="26"/>
      <c r="AFH987" s="26"/>
      <c r="AFI987" s="26"/>
      <c r="AFJ987" s="26"/>
      <c r="AFK987" s="26"/>
      <c r="AFL987" s="26"/>
      <c r="AFM987" s="26"/>
      <c r="AFN987" s="26"/>
      <c r="AFO987" s="26"/>
      <c r="AFP987" s="26"/>
      <c r="AFQ987" s="26"/>
      <c r="AFR987" s="26"/>
      <c r="AFS987" s="26"/>
      <c r="AFT987" s="26"/>
      <c r="AFU987" s="26"/>
      <c r="AFV987" s="26"/>
      <c r="AFW987" s="26"/>
      <c r="AFX987" s="26"/>
      <c r="AFY987" s="26"/>
      <c r="AFZ987" s="26"/>
      <c r="AGA987" s="26"/>
      <c r="AGB987" s="26"/>
      <c r="AGC987" s="26"/>
      <c r="AGD987" s="26"/>
      <c r="AGE987" s="26"/>
      <c r="AGF987" s="26"/>
      <c r="AGG987" s="26"/>
      <c r="AGH987" s="26"/>
      <c r="AGI987" s="26"/>
      <c r="AGJ987" s="26"/>
      <c r="AGK987" s="26"/>
      <c r="AGL987" s="26"/>
      <c r="AGM987" s="26"/>
      <c r="AGN987" s="26"/>
      <c r="AGO987" s="26"/>
    </row>
    <row r="988" spans="371:873" x14ac:dyDescent="0.25">
      <c r="NG988" s="26"/>
      <c r="NH988" s="26"/>
      <c r="NI988" s="26"/>
      <c r="NJ988" s="26"/>
      <c r="NK988" s="26"/>
      <c r="NL988" s="26"/>
      <c r="NM988" s="26"/>
      <c r="NN988" s="26"/>
      <c r="NO988" s="26"/>
      <c r="NP988" s="26"/>
      <c r="NQ988" s="26"/>
      <c r="NR988" s="26"/>
      <c r="NS988" s="26"/>
      <c r="NT988" s="26"/>
      <c r="NU988" s="26"/>
      <c r="NV988" s="26"/>
      <c r="NW988" s="26"/>
      <c r="NX988" s="26"/>
      <c r="NY988" s="26"/>
      <c r="NZ988" s="26"/>
      <c r="OA988" s="26"/>
      <c r="OB988" s="26"/>
      <c r="OC988" s="26"/>
      <c r="OD988" s="26"/>
      <c r="OE988" s="26"/>
      <c r="OF988" s="26"/>
      <c r="OG988" s="26"/>
      <c r="OH988" s="26"/>
      <c r="OI988" s="26"/>
      <c r="OJ988" s="26"/>
      <c r="OK988" s="26"/>
      <c r="OL988" s="26"/>
      <c r="OM988" s="26"/>
      <c r="ON988" s="26"/>
      <c r="OO988" s="26"/>
      <c r="OP988" s="26"/>
      <c r="OQ988" s="26"/>
      <c r="OR988" s="26"/>
      <c r="OS988" s="26"/>
      <c r="OT988" s="26"/>
      <c r="OU988" s="26"/>
      <c r="OV988" s="26"/>
      <c r="OW988" s="26"/>
      <c r="OX988" s="26"/>
      <c r="OY988" s="26"/>
      <c r="OZ988" s="26"/>
      <c r="PA988" s="26"/>
      <c r="PB988" s="26"/>
      <c r="PC988" s="26"/>
      <c r="PD988" s="26"/>
      <c r="PE988" s="26"/>
      <c r="PF988" s="26"/>
      <c r="PG988" s="26"/>
      <c r="PH988" s="26"/>
      <c r="PI988" s="26"/>
      <c r="PJ988" s="26"/>
      <c r="PK988" s="26"/>
      <c r="PL988" s="26"/>
      <c r="PM988" s="26"/>
      <c r="PN988" s="26"/>
      <c r="PO988" s="26"/>
      <c r="PP988" s="26"/>
      <c r="PQ988" s="26"/>
      <c r="PR988" s="26"/>
      <c r="PS988" s="26"/>
      <c r="PT988" s="26"/>
      <c r="PU988" s="26"/>
      <c r="PV988" s="26"/>
      <c r="PW988" s="26"/>
      <c r="PX988" s="26"/>
      <c r="PY988" s="26"/>
      <c r="PZ988" s="26"/>
      <c r="QA988" s="26"/>
      <c r="QB988" s="26"/>
      <c r="QC988" s="26"/>
      <c r="QD988" s="26"/>
      <c r="QE988" s="26"/>
      <c r="QF988" s="26"/>
      <c r="QG988" s="26"/>
      <c r="QH988" s="26"/>
      <c r="QI988" s="26"/>
      <c r="QJ988" s="26"/>
      <c r="QK988" s="26"/>
      <c r="QL988" s="26"/>
      <c r="QM988" s="26"/>
      <c r="QN988" s="26"/>
      <c r="QO988" s="26"/>
      <c r="QP988" s="26"/>
      <c r="QQ988" s="26"/>
      <c r="QR988" s="26"/>
      <c r="QS988" s="26"/>
      <c r="QT988" s="26"/>
      <c r="QU988" s="26"/>
      <c r="QV988" s="26"/>
      <c r="QW988" s="26"/>
      <c r="QX988" s="26"/>
      <c r="QY988" s="26"/>
      <c r="QZ988" s="26"/>
      <c r="RA988" s="26"/>
      <c r="RB988" s="26"/>
      <c r="RC988" s="26"/>
      <c r="RD988" s="26"/>
      <c r="RE988" s="26"/>
      <c r="RF988" s="26"/>
      <c r="RG988" s="26"/>
      <c r="RH988" s="26"/>
      <c r="RI988" s="26"/>
      <c r="RJ988" s="26"/>
      <c r="RK988" s="26"/>
      <c r="RL988" s="26"/>
      <c r="RM988" s="26"/>
      <c r="RN988" s="26"/>
      <c r="RO988" s="26"/>
      <c r="RP988" s="26"/>
      <c r="RQ988" s="26"/>
      <c r="RR988" s="26"/>
      <c r="RS988" s="26"/>
      <c r="RT988" s="26"/>
      <c r="RU988" s="26"/>
      <c r="RV988" s="26"/>
      <c r="RW988" s="26"/>
      <c r="RX988" s="26"/>
      <c r="RY988" s="26"/>
      <c r="RZ988" s="26"/>
      <c r="SA988" s="26"/>
      <c r="SB988" s="26"/>
      <c r="SC988" s="26"/>
      <c r="SD988" s="26"/>
      <c r="SE988" s="26"/>
      <c r="SF988" s="26"/>
      <c r="SG988" s="26"/>
      <c r="SH988" s="26"/>
      <c r="SI988" s="26"/>
      <c r="SJ988" s="26"/>
      <c r="SK988" s="26"/>
      <c r="SL988" s="26"/>
      <c r="SM988" s="26"/>
      <c r="SN988" s="26"/>
      <c r="SO988" s="26"/>
      <c r="SP988" s="26"/>
      <c r="AAV988" s="26"/>
      <c r="AAW988" s="26"/>
      <c r="AAX988" s="26"/>
      <c r="AAY988" s="26"/>
      <c r="AAZ988" s="26"/>
      <c r="ABA988" s="26"/>
      <c r="ABB988" s="26"/>
      <c r="ABC988" s="26"/>
      <c r="ABD988" s="26"/>
      <c r="ABE988" s="26"/>
      <c r="ABF988" s="26"/>
      <c r="ABG988" s="26"/>
      <c r="ABH988" s="26"/>
      <c r="ABI988" s="26"/>
      <c r="ABJ988" s="26"/>
      <c r="ABK988" s="26"/>
      <c r="ABL988" s="26"/>
      <c r="ABM988" s="26"/>
      <c r="ABN988" s="26"/>
      <c r="ABO988" s="26"/>
      <c r="ABP988" s="26"/>
      <c r="ABQ988" s="26"/>
      <c r="ABR988" s="26"/>
      <c r="ABS988" s="26"/>
      <c r="ABT988" s="26"/>
      <c r="ABU988" s="26"/>
      <c r="ABV988" s="26"/>
      <c r="ABW988" s="26"/>
      <c r="ABX988" s="26"/>
      <c r="ABY988" s="26"/>
      <c r="ABZ988" s="26"/>
      <c r="ACA988" s="26"/>
      <c r="ACB988" s="26"/>
      <c r="ACC988" s="26"/>
      <c r="ACD988" s="26"/>
      <c r="ACE988" s="26"/>
      <c r="ACF988" s="26"/>
      <c r="ACG988" s="26"/>
      <c r="ACH988" s="26"/>
      <c r="ACI988" s="26"/>
      <c r="ACJ988" s="26"/>
      <c r="ACK988" s="26"/>
      <c r="ACL988" s="26"/>
      <c r="ACM988" s="26"/>
      <c r="ACN988" s="26"/>
      <c r="ACO988" s="26"/>
      <c r="ACP988" s="26"/>
      <c r="ACQ988" s="26"/>
      <c r="ACR988" s="26"/>
      <c r="ACS988" s="26"/>
      <c r="ACT988" s="26"/>
      <c r="ACU988" s="26"/>
      <c r="ACV988" s="26"/>
      <c r="ACW988" s="26"/>
      <c r="ACX988" s="26"/>
      <c r="ACY988" s="26"/>
      <c r="ACZ988" s="26"/>
      <c r="ADA988" s="26"/>
      <c r="ADB988" s="26"/>
      <c r="ADC988" s="26"/>
      <c r="ADD988" s="26"/>
      <c r="ADE988" s="26"/>
      <c r="ADF988" s="26"/>
      <c r="ADG988" s="26"/>
      <c r="ADH988" s="26"/>
      <c r="ADI988" s="26"/>
      <c r="ADJ988" s="26"/>
      <c r="ADK988" s="26"/>
      <c r="ADL988" s="26"/>
      <c r="ADM988" s="26"/>
      <c r="ADN988" s="26"/>
      <c r="ADO988" s="26"/>
      <c r="ADP988" s="26"/>
      <c r="ADQ988" s="26"/>
      <c r="ADR988" s="26"/>
      <c r="ADS988" s="26"/>
      <c r="ADT988" s="26"/>
      <c r="ADU988" s="26"/>
      <c r="ADV988" s="26"/>
      <c r="ADW988" s="26"/>
      <c r="ADX988" s="26"/>
      <c r="ADY988" s="26"/>
      <c r="ADZ988" s="26"/>
      <c r="AEA988" s="26"/>
      <c r="AEB988" s="26"/>
      <c r="AEC988" s="26"/>
      <c r="AED988" s="26"/>
      <c r="AEE988" s="26"/>
      <c r="AEF988" s="26"/>
      <c r="AEG988" s="26"/>
      <c r="AEH988" s="26"/>
      <c r="AEI988" s="26"/>
      <c r="AEJ988" s="26"/>
      <c r="AEK988" s="26"/>
      <c r="AEL988" s="26"/>
      <c r="AEM988" s="26"/>
      <c r="AEN988" s="26"/>
      <c r="AEO988" s="26"/>
      <c r="AEP988" s="26"/>
      <c r="AEQ988" s="26"/>
      <c r="AER988" s="26"/>
      <c r="AES988" s="26"/>
      <c r="AET988" s="26"/>
      <c r="AEU988" s="26"/>
      <c r="AEV988" s="26"/>
      <c r="AEW988" s="26"/>
      <c r="AEX988" s="26"/>
      <c r="AEY988" s="26"/>
      <c r="AEZ988" s="26"/>
      <c r="AFA988" s="26"/>
      <c r="AFB988" s="26"/>
      <c r="AFC988" s="26"/>
      <c r="AFD988" s="26"/>
      <c r="AFE988" s="26"/>
      <c r="AFF988" s="26"/>
      <c r="AFG988" s="26"/>
      <c r="AFH988" s="26"/>
      <c r="AFI988" s="26"/>
      <c r="AFJ988" s="26"/>
      <c r="AFK988" s="26"/>
      <c r="AFL988" s="26"/>
      <c r="AFM988" s="26"/>
      <c r="AFN988" s="26"/>
      <c r="AFO988" s="26"/>
      <c r="AFP988" s="26"/>
      <c r="AFQ988" s="26"/>
      <c r="AFR988" s="26"/>
      <c r="AFS988" s="26"/>
      <c r="AFT988" s="26"/>
      <c r="AFU988" s="26"/>
      <c r="AFV988" s="26"/>
      <c r="AFW988" s="26"/>
      <c r="AFX988" s="26"/>
      <c r="AFY988" s="26"/>
      <c r="AFZ988" s="26"/>
      <c r="AGA988" s="26"/>
      <c r="AGB988" s="26"/>
      <c r="AGC988" s="26"/>
      <c r="AGD988" s="26"/>
      <c r="AGE988" s="26"/>
      <c r="AGF988" s="26"/>
      <c r="AGG988" s="26"/>
      <c r="AGH988" s="26"/>
      <c r="AGI988" s="26"/>
      <c r="AGJ988" s="26"/>
      <c r="AGK988" s="26"/>
      <c r="AGL988" s="26"/>
      <c r="AGM988" s="26"/>
      <c r="AGN988" s="26"/>
      <c r="AGO988" s="26"/>
    </row>
    <row r="989" spans="371:873" x14ac:dyDescent="0.25">
      <c r="NG989" s="26"/>
      <c r="NH989" s="26"/>
      <c r="NI989" s="26"/>
      <c r="NJ989" s="26"/>
      <c r="NK989" s="26"/>
      <c r="NL989" s="26"/>
      <c r="NM989" s="26"/>
      <c r="NN989" s="26"/>
      <c r="NO989" s="26"/>
      <c r="NP989" s="26"/>
      <c r="NQ989" s="26"/>
      <c r="NR989" s="26"/>
      <c r="NS989" s="26"/>
      <c r="NT989" s="26"/>
      <c r="NU989" s="26"/>
      <c r="NV989" s="26"/>
      <c r="NW989" s="26"/>
      <c r="NX989" s="26"/>
      <c r="NY989" s="26"/>
      <c r="NZ989" s="26"/>
      <c r="OA989" s="26"/>
      <c r="OB989" s="26"/>
      <c r="OC989" s="26"/>
      <c r="OD989" s="26"/>
      <c r="OE989" s="26"/>
      <c r="OF989" s="26"/>
      <c r="OG989" s="26"/>
      <c r="OH989" s="26"/>
      <c r="OI989" s="26"/>
      <c r="OJ989" s="26"/>
      <c r="OK989" s="26"/>
      <c r="OL989" s="26"/>
      <c r="OM989" s="26"/>
      <c r="ON989" s="26"/>
      <c r="OO989" s="26"/>
      <c r="OP989" s="26"/>
      <c r="OQ989" s="26"/>
      <c r="OR989" s="26"/>
      <c r="OS989" s="26"/>
      <c r="OT989" s="26"/>
      <c r="OU989" s="26"/>
      <c r="OV989" s="26"/>
      <c r="OW989" s="26"/>
      <c r="OX989" s="26"/>
      <c r="OY989" s="26"/>
      <c r="OZ989" s="26"/>
      <c r="PA989" s="26"/>
      <c r="PB989" s="26"/>
      <c r="PC989" s="26"/>
      <c r="PD989" s="26"/>
      <c r="PE989" s="26"/>
      <c r="PF989" s="26"/>
      <c r="PG989" s="26"/>
      <c r="PH989" s="26"/>
      <c r="PI989" s="26"/>
      <c r="PJ989" s="26"/>
      <c r="PK989" s="26"/>
      <c r="PL989" s="26"/>
      <c r="PM989" s="26"/>
      <c r="PN989" s="26"/>
      <c r="PO989" s="26"/>
      <c r="PP989" s="26"/>
      <c r="PQ989" s="26"/>
      <c r="PR989" s="26"/>
      <c r="PS989" s="26"/>
      <c r="PT989" s="26"/>
      <c r="PU989" s="26"/>
      <c r="PV989" s="26"/>
      <c r="PW989" s="26"/>
      <c r="PX989" s="26"/>
      <c r="PY989" s="26"/>
      <c r="PZ989" s="26"/>
      <c r="QA989" s="26"/>
      <c r="QB989" s="26"/>
      <c r="QC989" s="26"/>
      <c r="QD989" s="26"/>
      <c r="QE989" s="26"/>
      <c r="QF989" s="26"/>
      <c r="QG989" s="26"/>
      <c r="QH989" s="26"/>
      <c r="QI989" s="26"/>
      <c r="QJ989" s="26"/>
      <c r="QK989" s="26"/>
      <c r="QL989" s="26"/>
      <c r="QM989" s="26"/>
      <c r="QN989" s="26"/>
      <c r="QO989" s="26"/>
      <c r="QP989" s="26"/>
      <c r="QQ989" s="26"/>
      <c r="QR989" s="26"/>
      <c r="QS989" s="26"/>
      <c r="QT989" s="26"/>
      <c r="QU989" s="26"/>
      <c r="QV989" s="26"/>
      <c r="QW989" s="26"/>
      <c r="QX989" s="26"/>
      <c r="QY989" s="26"/>
      <c r="QZ989" s="26"/>
      <c r="RA989" s="26"/>
      <c r="RB989" s="26"/>
      <c r="RC989" s="26"/>
      <c r="RD989" s="26"/>
      <c r="RE989" s="26"/>
      <c r="RF989" s="26"/>
      <c r="RG989" s="26"/>
      <c r="RH989" s="26"/>
      <c r="RI989" s="26"/>
      <c r="RJ989" s="26"/>
      <c r="RK989" s="26"/>
      <c r="RL989" s="26"/>
      <c r="RM989" s="26"/>
      <c r="RN989" s="26"/>
      <c r="RO989" s="26"/>
      <c r="RP989" s="26"/>
      <c r="RQ989" s="26"/>
      <c r="RR989" s="26"/>
      <c r="RS989" s="26"/>
      <c r="RT989" s="26"/>
      <c r="RU989" s="26"/>
      <c r="RV989" s="26"/>
      <c r="RW989" s="26"/>
      <c r="RX989" s="26"/>
      <c r="RY989" s="26"/>
      <c r="RZ989" s="26"/>
      <c r="SA989" s="26"/>
      <c r="SB989" s="26"/>
      <c r="SC989" s="26"/>
      <c r="SD989" s="26"/>
      <c r="SE989" s="26"/>
      <c r="SF989" s="26"/>
      <c r="SG989" s="26"/>
      <c r="SH989" s="26"/>
      <c r="SI989" s="26"/>
      <c r="SJ989" s="26"/>
      <c r="SK989" s="26"/>
      <c r="SL989" s="26"/>
      <c r="SM989" s="26"/>
      <c r="SN989" s="26"/>
      <c r="SO989" s="26"/>
      <c r="SP989" s="26"/>
      <c r="AAV989" s="26"/>
      <c r="AAW989" s="26"/>
      <c r="AAX989" s="26"/>
      <c r="AAY989" s="26"/>
      <c r="AAZ989" s="26"/>
      <c r="ABA989" s="26"/>
      <c r="ABB989" s="26"/>
      <c r="ABC989" s="26"/>
      <c r="ABD989" s="26"/>
      <c r="ABE989" s="26"/>
      <c r="ABF989" s="26"/>
      <c r="ABG989" s="26"/>
      <c r="ABH989" s="26"/>
      <c r="ABI989" s="26"/>
      <c r="ABJ989" s="26"/>
      <c r="ABK989" s="26"/>
      <c r="ABL989" s="26"/>
      <c r="ABM989" s="26"/>
      <c r="ABN989" s="26"/>
      <c r="ABO989" s="26"/>
      <c r="ABP989" s="26"/>
      <c r="ABQ989" s="26"/>
      <c r="ABR989" s="26"/>
      <c r="ABS989" s="26"/>
      <c r="ABT989" s="26"/>
      <c r="ABU989" s="26"/>
      <c r="ABV989" s="26"/>
      <c r="ABW989" s="26"/>
      <c r="ABX989" s="26"/>
      <c r="ABY989" s="26"/>
      <c r="ABZ989" s="26"/>
      <c r="ACA989" s="26"/>
      <c r="ACB989" s="26"/>
      <c r="ACC989" s="26"/>
      <c r="ACD989" s="26"/>
      <c r="ACE989" s="26"/>
      <c r="ACF989" s="26"/>
      <c r="ACG989" s="26"/>
      <c r="ACH989" s="26"/>
      <c r="ACI989" s="26"/>
      <c r="ACJ989" s="26"/>
      <c r="ACK989" s="26"/>
      <c r="ACL989" s="26"/>
      <c r="ACM989" s="26"/>
      <c r="ACN989" s="26"/>
      <c r="ACO989" s="26"/>
      <c r="ACP989" s="26"/>
      <c r="ACQ989" s="26"/>
      <c r="ACR989" s="26"/>
      <c r="ACS989" s="26"/>
      <c r="ACT989" s="26"/>
      <c r="ACU989" s="26"/>
      <c r="ACV989" s="26"/>
      <c r="ACW989" s="26"/>
      <c r="ACX989" s="26"/>
      <c r="ACY989" s="26"/>
      <c r="ACZ989" s="26"/>
      <c r="ADA989" s="26"/>
      <c r="ADB989" s="26"/>
      <c r="ADC989" s="26"/>
      <c r="ADD989" s="26"/>
      <c r="ADE989" s="26"/>
      <c r="ADF989" s="26"/>
      <c r="ADG989" s="26"/>
      <c r="ADH989" s="26"/>
      <c r="ADI989" s="26"/>
      <c r="ADJ989" s="26"/>
      <c r="ADK989" s="26"/>
      <c r="ADL989" s="26"/>
      <c r="ADM989" s="26"/>
      <c r="ADN989" s="26"/>
      <c r="ADO989" s="26"/>
      <c r="ADP989" s="26"/>
      <c r="ADQ989" s="26"/>
      <c r="ADR989" s="26"/>
      <c r="ADS989" s="26"/>
      <c r="ADT989" s="26"/>
      <c r="ADU989" s="26"/>
      <c r="ADV989" s="26"/>
      <c r="ADW989" s="26"/>
      <c r="ADX989" s="26"/>
      <c r="ADY989" s="26"/>
      <c r="ADZ989" s="26"/>
      <c r="AEA989" s="26"/>
      <c r="AEB989" s="26"/>
      <c r="AEC989" s="26"/>
      <c r="AED989" s="26"/>
      <c r="AEE989" s="26"/>
      <c r="AEF989" s="26"/>
      <c r="AEG989" s="26"/>
      <c r="AEH989" s="26"/>
      <c r="AEI989" s="26"/>
      <c r="AEJ989" s="26"/>
      <c r="AEK989" s="26"/>
      <c r="AEL989" s="26"/>
      <c r="AEM989" s="26"/>
      <c r="AEN989" s="26"/>
      <c r="AEO989" s="26"/>
      <c r="AEP989" s="26"/>
      <c r="AEQ989" s="26"/>
      <c r="AER989" s="26"/>
      <c r="AES989" s="26"/>
      <c r="AET989" s="26"/>
      <c r="AEU989" s="26"/>
      <c r="AEV989" s="26"/>
      <c r="AEW989" s="26"/>
      <c r="AEX989" s="26"/>
      <c r="AEY989" s="26"/>
      <c r="AEZ989" s="26"/>
      <c r="AFA989" s="26"/>
      <c r="AFB989" s="26"/>
      <c r="AFC989" s="26"/>
      <c r="AFD989" s="26"/>
      <c r="AFE989" s="26"/>
      <c r="AFF989" s="26"/>
      <c r="AFG989" s="26"/>
      <c r="AFH989" s="26"/>
      <c r="AFI989" s="26"/>
      <c r="AFJ989" s="26"/>
      <c r="AFK989" s="26"/>
      <c r="AFL989" s="26"/>
      <c r="AFM989" s="26"/>
      <c r="AFN989" s="26"/>
      <c r="AFO989" s="26"/>
      <c r="AFP989" s="26"/>
      <c r="AFQ989" s="26"/>
      <c r="AFR989" s="26"/>
      <c r="AFS989" s="26"/>
      <c r="AFT989" s="26"/>
      <c r="AFU989" s="26"/>
      <c r="AFV989" s="26"/>
      <c r="AFW989" s="26"/>
      <c r="AFX989" s="26"/>
      <c r="AFY989" s="26"/>
      <c r="AFZ989" s="26"/>
      <c r="AGA989" s="26"/>
      <c r="AGB989" s="26"/>
      <c r="AGC989" s="26"/>
      <c r="AGD989" s="26"/>
      <c r="AGE989" s="26"/>
      <c r="AGF989" s="26"/>
      <c r="AGG989" s="26"/>
      <c r="AGH989" s="26"/>
      <c r="AGI989" s="26"/>
      <c r="AGJ989" s="26"/>
      <c r="AGK989" s="26"/>
      <c r="AGL989" s="26"/>
      <c r="AGM989" s="26"/>
      <c r="AGN989" s="26"/>
      <c r="AGO989" s="26"/>
    </row>
    <row r="990" spans="371:873" x14ac:dyDescent="0.25">
      <c r="NG990" s="26"/>
      <c r="NH990" s="26"/>
      <c r="NI990" s="26"/>
      <c r="NJ990" s="26"/>
      <c r="NK990" s="26"/>
      <c r="NL990" s="26"/>
      <c r="NM990" s="26"/>
      <c r="NN990" s="26"/>
      <c r="NO990" s="26"/>
      <c r="NP990" s="26"/>
      <c r="NQ990" s="26"/>
      <c r="NR990" s="26"/>
      <c r="NS990" s="26"/>
      <c r="NT990" s="26"/>
      <c r="NU990" s="26"/>
      <c r="NV990" s="26"/>
      <c r="NW990" s="26"/>
      <c r="NX990" s="26"/>
      <c r="NY990" s="26"/>
      <c r="NZ990" s="26"/>
      <c r="OA990" s="26"/>
      <c r="OB990" s="26"/>
      <c r="OC990" s="26"/>
      <c r="OD990" s="26"/>
      <c r="OE990" s="26"/>
      <c r="OF990" s="26"/>
      <c r="OG990" s="26"/>
      <c r="OH990" s="26"/>
      <c r="OI990" s="26"/>
      <c r="OJ990" s="26"/>
      <c r="OK990" s="26"/>
      <c r="OL990" s="26"/>
      <c r="OM990" s="26"/>
      <c r="ON990" s="26"/>
      <c r="OO990" s="26"/>
      <c r="OP990" s="26"/>
      <c r="OQ990" s="26"/>
      <c r="OR990" s="26"/>
      <c r="OS990" s="26"/>
      <c r="OT990" s="26"/>
      <c r="OU990" s="26"/>
      <c r="OV990" s="26"/>
      <c r="OW990" s="26"/>
      <c r="OX990" s="26"/>
      <c r="OY990" s="26"/>
      <c r="OZ990" s="26"/>
      <c r="PA990" s="26"/>
      <c r="PB990" s="26"/>
      <c r="PC990" s="26"/>
      <c r="PD990" s="26"/>
      <c r="PE990" s="26"/>
      <c r="PF990" s="26"/>
      <c r="PG990" s="26"/>
      <c r="PH990" s="26"/>
      <c r="PI990" s="26"/>
      <c r="PJ990" s="26"/>
      <c r="PK990" s="26"/>
      <c r="PL990" s="26"/>
      <c r="PM990" s="26"/>
      <c r="PN990" s="26"/>
      <c r="PO990" s="26"/>
      <c r="PP990" s="26"/>
      <c r="PQ990" s="26"/>
      <c r="PR990" s="26"/>
      <c r="PS990" s="26"/>
      <c r="PT990" s="26"/>
      <c r="PU990" s="26"/>
      <c r="PV990" s="26"/>
      <c r="PW990" s="26"/>
      <c r="PX990" s="26"/>
      <c r="PY990" s="26"/>
      <c r="PZ990" s="26"/>
      <c r="QA990" s="26"/>
      <c r="QB990" s="26"/>
      <c r="QC990" s="26"/>
      <c r="QD990" s="26"/>
      <c r="QE990" s="26"/>
      <c r="QF990" s="26"/>
      <c r="QG990" s="26"/>
      <c r="QH990" s="26"/>
      <c r="QI990" s="26"/>
      <c r="QJ990" s="26"/>
      <c r="QK990" s="26"/>
      <c r="QL990" s="26"/>
      <c r="QM990" s="26"/>
      <c r="QN990" s="26"/>
      <c r="QO990" s="26"/>
      <c r="QP990" s="26"/>
      <c r="QQ990" s="26"/>
      <c r="QR990" s="26"/>
      <c r="QS990" s="26"/>
      <c r="QT990" s="26"/>
      <c r="QU990" s="26"/>
      <c r="QV990" s="26"/>
      <c r="QW990" s="26"/>
      <c r="QX990" s="26"/>
      <c r="QY990" s="26"/>
      <c r="QZ990" s="26"/>
      <c r="RA990" s="26"/>
      <c r="RB990" s="26"/>
      <c r="RC990" s="26"/>
      <c r="RD990" s="26"/>
      <c r="RE990" s="26"/>
      <c r="RF990" s="26"/>
      <c r="RG990" s="26"/>
      <c r="RH990" s="26"/>
      <c r="RI990" s="26"/>
      <c r="RJ990" s="26"/>
      <c r="RK990" s="26"/>
      <c r="RL990" s="26"/>
      <c r="RM990" s="26"/>
      <c r="RN990" s="26"/>
      <c r="RO990" s="26"/>
      <c r="RP990" s="26"/>
      <c r="RQ990" s="26"/>
      <c r="RR990" s="26"/>
      <c r="RS990" s="26"/>
      <c r="RT990" s="26"/>
      <c r="RU990" s="26"/>
      <c r="RV990" s="26"/>
      <c r="RW990" s="26"/>
      <c r="RX990" s="26"/>
      <c r="RY990" s="26"/>
      <c r="RZ990" s="26"/>
      <c r="SA990" s="26"/>
      <c r="SB990" s="26"/>
      <c r="SC990" s="26"/>
      <c r="SD990" s="26"/>
      <c r="SE990" s="26"/>
      <c r="SF990" s="26"/>
      <c r="SG990" s="26"/>
      <c r="SH990" s="26"/>
      <c r="SI990" s="26"/>
      <c r="SJ990" s="26"/>
      <c r="SK990" s="26"/>
      <c r="SL990" s="26"/>
      <c r="SM990" s="26"/>
      <c r="SN990" s="26"/>
      <c r="SO990" s="26"/>
      <c r="SP990" s="26"/>
      <c r="AAV990" s="26"/>
      <c r="AAW990" s="26"/>
      <c r="AAX990" s="26"/>
      <c r="AAY990" s="26"/>
      <c r="AAZ990" s="26"/>
      <c r="ABA990" s="26"/>
      <c r="ABB990" s="26"/>
      <c r="ABC990" s="26"/>
      <c r="ABD990" s="26"/>
      <c r="ABE990" s="26"/>
      <c r="ABF990" s="26"/>
      <c r="ABG990" s="26"/>
      <c r="ABH990" s="26"/>
      <c r="ABI990" s="26"/>
      <c r="ABJ990" s="26"/>
      <c r="ABK990" s="26"/>
      <c r="ABL990" s="26"/>
      <c r="ABM990" s="26"/>
      <c r="ABN990" s="26"/>
      <c r="ABO990" s="26"/>
      <c r="ABP990" s="26"/>
      <c r="ABQ990" s="26"/>
      <c r="ABR990" s="26"/>
      <c r="ABS990" s="26"/>
      <c r="ABT990" s="26"/>
      <c r="ABU990" s="26"/>
      <c r="ABV990" s="26"/>
      <c r="ABW990" s="26"/>
      <c r="ABX990" s="26"/>
      <c r="ABY990" s="26"/>
      <c r="ABZ990" s="26"/>
      <c r="ACA990" s="26"/>
      <c r="ACB990" s="26"/>
      <c r="ACC990" s="26"/>
      <c r="ACD990" s="26"/>
      <c r="ACE990" s="26"/>
      <c r="ACF990" s="26"/>
      <c r="ACG990" s="26"/>
      <c r="ACH990" s="26"/>
      <c r="ACI990" s="26"/>
      <c r="ACJ990" s="26"/>
      <c r="ACK990" s="26"/>
      <c r="ACL990" s="26"/>
      <c r="ACM990" s="26"/>
      <c r="ACN990" s="26"/>
      <c r="ACO990" s="26"/>
      <c r="ACP990" s="26"/>
      <c r="ACQ990" s="26"/>
      <c r="ACR990" s="26"/>
      <c r="ACS990" s="26"/>
      <c r="ACT990" s="26"/>
      <c r="ACU990" s="26"/>
      <c r="ACV990" s="26"/>
      <c r="ACW990" s="26"/>
      <c r="ACX990" s="26"/>
      <c r="ACY990" s="26"/>
      <c r="ACZ990" s="26"/>
      <c r="ADA990" s="26"/>
      <c r="ADB990" s="26"/>
      <c r="ADC990" s="26"/>
      <c r="ADD990" s="26"/>
      <c r="ADE990" s="26"/>
      <c r="ADF990" s="26"/>
      <c r="ADG990" s="26"/>
      <c r="ADH990" s="26"/>
      <c r="ADI990" s="26"/>
      <c r="ADJ990" s="26"/>
      <c r="ADK990" s="26"/>
      <c r="ADL990" s="26"/>
      <c r="ADM990" s="26"/>
      <c r="ADN990" s="26"/>
      <c r="ADO990" s="26"/>
      <c r="ADP990" s="26"/>
      <c r="ADQ990" s="26"/>
      <c r="ADR990" s="26"/>
      <c r="ADS990" s="26"/>
      <c r="ADT990" s="26"/>
      <c r="ADU990" s="26"/>
      <c r="ADV990" s="26"/>
      <c r="ADW990" s="26"/>
      <c r="ADX990" s="26"/>
      <c r="ADY990" s="26"/>
      <c r="ADZ990" s="26"/>
      <c r="AEA990" s="26"/>
      <c r="AEB990" s="26"/>
      <c r="AEC990" s="26"/>
      <c r="AED990" s="26"/>
      <c r="AEE990" s="26"/>
      <c r="AEF990" s="26"/>
      <c r="AEG990" s="26"/>
      <c r="AEH990" s="26"/>
      <c r="AEI990" s="26"/>
      <c r="AEJ990" s="26"/>
      <c r="AEK990" s="26"/>
      <c r="AEL990" s="26"/>
      <c r="AEM990" s="26"/>
      <c r="AEN990" s="26"/>
      <c r="AEO990" s="26"/>
      <c r="AEP990" s="26"/>
      <c r="AEQ990" s="26"/>
      <c r="AER990" s="26"/>
      <c r="AES990" s="26"/>
      <c r="AET990" s="26"/>
      <c r="AEU990" s="26"/>
      <c r="AEV990" s="26"/>
      <c r="AEW990" s="26"/>
      <c r="AEX990" s="26"/>
      <c r="AEY990" s="26"/>
      <c r="AEZ990" s="26"/>
      <c r="AFA990" s="26"/>
      <c r="AFB990" s="26"/>
      <c r="AFC990" s="26"/>
      <c r="AFD990" s="26"/>
      <c r="AFE990" s="26"/>
      <c r="AFF990" s="26"/>
      <c r="AFG990" s="26"/>
      <c r="AFH990" s="26"/>
      <c r="AFI990" s="26"/>
      <c r="AFJ990" s="26"/>
      <c r="AFK990" s="26"/>
      <c r="AFL990" s="26"/>
      <c r="AFM990" s="26"/>
      <c r="AFN990" s="26"/>
      <c r="AFO990" s="26"/>
      <c r="AFP990" s="26"/>
      <c r="AFQ990" s="26"/>
      <c r="AFR990" s="26"/>
      <c r="AFS990" s="26"/>
      <c r="AFT990" s="26"/>
      <c r="AFU990" s="26"/>
      <c r="AFV990" s="26"/>
      <c r="AFW990" s="26"/>
      <c r="AFX990" s="26"/>
      <c r="AFY990" s="26"/>
      <c r="AFZ990" s="26"/>
      <c r="AGA990" s="26"/>
      <c r="AGB990" s="26"/>
      <c r="AGC990" s="26"/>
      <c r="AGD990" s="26"/>
      <c r="AGE990" s="26"/>
      <c r="AGF990" s="26"/>
      <c r="AGG990" s="26"/>
      <c r="AGH990" s="26"/>
      <c r="AGI990" s="26"/>
      <c r="AGJ990" s="26"/>
      <c r="AGK990" s="26"/>
      <c r="AGL990" s="26"/>
      <c r="AGM990" s="26"/>
      <c r="AGN990" s="26"/>
      <c r="AGO990" s="26"/>
    </row>
    <row r="991" spans="371:873" x14ac:dyDescent="0.25">
      <c r="NG991" s="26"/>
      <c r="NH991" s="26"/>
      <c r="NI991" s="26"/>
      <c r="NJ991" s="26"/>
      <c r="NK991" s="26"/>
      <c r="NL991" s="26"/>
      <c r="NM991" s="26"/>
      <c r="NN991" s="26"/>
      <c r="NO991" s="26"/>
      <c r="NP991" s="26"/>
      <c r="NQ991" s="26"/>
      <c r="NR991" s="26"/>
      <c r="NS991" s="26"/>
      <c r="NT991" s="26"/>
      <c r="NU991" s="26"/>
      <c r="NV991" s="26"/>
      <c r="NW991" s="26"/>
      <c r="NX991" s="26"/>
      <c r="NY991" s="26"/>
      <c r="NZ991" s="26"/>
      <c r="OA991" s="26"/>
      <c r="OB991" s="26"/>
      <c r="OC991" s="26"/>
      <c r="OD991" s="26"/>
      <c r="OE991" s="26"/>
      <c r="OF991" s="26"/>
      <c r="OG991" s="26"/>
      <c r="OH991" s="26"/>
      <c r="OI991" s="26"/>
      <c r="OJ991" s="26"/>
      <c r="OK991" s="26"/>
      <c r="OL991" s="26"/>
      <c r="OM991" s="26"/>
      <c r="ON991" s="26"/>
      <c r="OO991" s="26"/>
      <c r="OP991" s="26"/>
      <c r="OQ991" s="26"/>
      <c r="OR991" s="26"/>
      <c r="OS991" s="26"/>
      <c r="OT991" s="26"/>
      <c r="OU991" s="26"/>
      <c r="OV991" s="26"/>
      <c r="OW991" s="26"/>
      <c r="OX991" s="26"/>
      <c r="OY991" s="26"/>
      <c r="OZ991" s="26"/>
      <c r="PA991" s="26"/>
      <c r="PB991" s="26"/>
      <c r="PC991" s="26"/>
      <c r="PD991" s="26"/>
      <c r="PE991" s="26"/>
      <c r="PF991" s="26"/>
      <c r="PG991" s="26"/>
      <c r="PH991" s="26"/>
      <c r="PI991" s="26"/>
      <c r="PJ991" s="26"/>
      <c r="PK991" s="26"/>
      <c r="PL991" s="26"/>
      <c r="PM991" s="26"/>
      <c r="PN991" s="26"/>
      <c r="PO991" s="26"/>
      <c r="PP991" s="26"/>
      <c r="PQ991" s="26"/>
      <c r="PR991" s="26"/>
      <c r="PS991" s="26"/>
      <c r="PT991" s="26"/>
      <c r="PU991" s="26"/>
      <c r="PV991" s="26"/>
      <c r="PW991" s="26"/>
      <c r="PX991" s="26"/>
      <c r="PY991" s="26"/>
      <c r="PZ991" s="26"/>
      <c r="QA991" s="26"/>
      <c r="QB991" s="26"/>
      <c r="QC991" s="26"/>
      <c r="QD991" s="26"/>
      <c r="QE991" s="26"/>
      <c r="QF991" s="26"/>
      <c r="QG991" s="26"/>
      <c r="QH991" s="26"/>
      <c r="QI991" s="26"/>
      <c r="QJ991" s="26"/>
      <c r="QK991" s="26"/>
      <c r="QL991" s="26"/>
      <c r="QM991" s="26"/>
      <c r="QN991" s="26"/>
      <c r="QO991" s="26"/>
      <c r="QP991" s="26"/>
      <c r="QQ991" s="26"/>
      <c r="QR991" s="26"/>
      <c r="QS991" s="26"/>
      <c r="QT991" s="26"/>
      <c r="QU991" s="26"/>
      <c r="QV991" s="26"/>
      <c r="QW991" s="26"/>
      <c r="QX991" s="26"/>
      <c r="QY991" s="26"/>
      <c r="QZ991" s="26"/>
      <c r="RA991" s="26"/>
      <c r="RB991" s="26"/>
      <c r="RC991" s="26"/>
      <c r="RD991" s="26"/>
      <c r="RE991" s="26"/>
      <c r="RF991" s="26"/>
      <c r="RG991" s="26"/>
      <c r="RH991" s="26"/>
      <c r="RI991" s="26"/>
      <c r="RJ991" s="26"/>
      <c r="RK991" s="26"/>
      <c r="RL991" s="26"/>
      <c r="RM991" s="26"/>
      <c r="RN991" s="26"/>
      <c r="RO991" s="26"/>
      <c r="RP991" s="26"/>
      <c r="RQ991" s="26"/>
      <c r="RR991" s="26"/>
      <c r="RS991" s="26"/>
      <c r="RT991" s="26"/>
      <c r="RU991" s="26"/>
      <c r="RV991" s="26"/>
      <c r="RW991" s="26"/>
      <c r="RX991" s="26"/>
      <c r="RY991" s="26"/>
      <c r="RZ991" s="26"/>
      <c r="SA991" s="26"/>
      <c r="SB991" s="26"/>
      <c r="SC991" s="26"/>
      <c r="SD991" s="26"/>
      <c r="SE991" s="26"/>
      <c r="SF991" s="26"/>
      <c r="SG991" s="26"/>
      <c r="SH991" s="26"/>
      <c r="SI991" s="26"/>
      <c r="SJ991" s="26"/>
      <c r="SK991" s="26"/>
      <c r="SL991" s="26"/>
      <c r="SM991" s="26"/>
      <c r="SN991" s="26"/>
      <c r="SO991" s="26"/>
      <c r="SP991" s="26"/>
      <c r="AAV991" s="26"/>
      <c r="AAW991" s="26"/>
      <c r="AAX991" s="26"/>
      <c r="AAY991" s="26"/>
      <c r="AAZ991" s="26"/>
      <c r="ABA991" s="26"/>
      <c r="ABB991" s="26"/>
      <c r="ABC991" s="26"/>
      <c r="ABD991" s="26"/>
      <c r="ABE991" s="26"/>
      <c r="ABF991" s="26"/>
      <c r="ABG991" s="26"/>
      <c r="ABH991" s="26"/>
      <c r="ABI991" s="26"/>
      <c r="ABJ991" s="26"/>
      <c r="ABK991" s="26"/>
      <c r="ABL991" s="26"/>
      <c r="ABM991" s="26"/>
      <c r="ABN991" s="26"/>
      <c r="ABO991" s="26"/>
      <c r="ABP991" s="26"/>
      <c r="ABQ991" s="26"/>
      <c r="ABR991" s="26"/>
      <c r="ABS991" s="26"/>
      <c r="ABT991" s="26"/>
      <c r="ABU991" s="26"/>
      <c r="ABV991" s="26"/>
      <c r="ABW991" s="26"/>
      <c r="ABX991" s="26"/>
      <c r="ABY991" s="26"/>
      <c r="ABZ991" s="26"/>
      <c r="ACA991" s="26"/>
      <c r="ACB991" s="26"/>
      <c r="ACC991" s="26"/>
      <c r="ACD991" s="26"/>
      <c r="ACE991" s="26"/>
      <c r="ACF991" s="26"/>
      <c r="ACG991" s="26"/>
      <c r="ACH991" s="26"/>
      <c r="ACI991" s="26"/>
      <c r="ACJ991" s="26"/>
      <c r="ACK991" s="26"/>
      <c r="ACL991" s="26"/>
      <c r="ACM991" s="26"/>
      <c r="ACN991" s="26"/>
      <c r="ACO991" s="26"/>
      <c r="ACP991" s="26"/>
      <c r="ACQ991" s="26"/>
      <c r="ACR991" s="26"/>
      <c r="ACS991" s="26"/>
      <c r="ACT991" s="26"/>
      <c r="ACU991" s="26"/>
      <c r="ACV991" s="26"/>
      <c r="ACW991" s="26"/>
      <c r="ACX991" s="26"/>
      <c r="ACY991" s="26"/>
      <c r="ACZ991" s="26"/>
      <c r="ADA991" s="26"/>
      <c r="ADB991" s="26"/>
      <c r="ADC991" s="26"/>
      <c r="ADD991" s="26"/>
      <c r="ADE991" s="26"/>
      <c r="ADF991" s="26"/>
      <c r="ADG991" s="26"/>
      <c r="ADH991" s="26"/>
      <c r="ADI991" s="26"/>
      <c r="ADJ991" s="26"/>
      <c r="ADK991" s="26"/>
      <c r="ADL991" s="26"/>
      <c r="ADM991" s="26"/>
      <c r="ADN991" s="26"/>
      <c r="ADO991" s="26"/>
      <c r="ADP991" s="26"/>
      <c r="ADQ991" s="26"/>
      <c r="ADR991" s="26"/>
      <c r="ADS991" s="26"/>
      <c r="ADT991" s="26"/>
      <c r="ADU991" s="26"/>
      <c r="ADV991" s="26"/>
      <c r="ADW991" s="26"/>
      <c r="ADX991" s="26"/>
      <c r="ADY991" s="26"/>
      <c r="ADZ991" s="26"/>
      <c r="AEA991" s="26"/>
      <c r="AEB991" s="26"/>
      <c r="AEC991" s="26"/>
      <c r="AED991" s="26"/>
      <c r="AEE991" s="26"/>
      <c r="AEF991" s="26"/>
      <c r="AEG991" s="26"/>
      <c r="AEH991" s="26"/>
      <c r="AEI991" s="26"/>
      <c r="AEJ991" s="26"/>
      <c r="AEK991" s="26"/>
      <c r="AEL991" s="26"/>
      <c r="AEM991" s="26"/>
      <c r="AEN991" s="26"/>
      <c r="AEO991" s="26"/>
      <c r="AEP991" s="26"/>
      <c r="AEQ991" s="26"/>
      <c r="AER991" s="26"/>
      <c r="AES991" s="26"/>
      <c r="AET991" s="26"/>
      <c r="AEU991" s="26"/>
      <c r="AEV991" s="26"/>
      <c r="AEW991" s="26"/>
      <c r="AEX991" s="26"/>
      <c r="AEY991" s="26"/>
      <c r="AEZ991" s="26"/>
      <c r="AFA991" s="26"/>
      <c r="AFB991" s="26"/>
      <c r="AFC991" s="26"/>
      <c r="AFD991" s="26"/>
      <c r="AFE991" s="26"/>
      <c r="AFF991" s="26"/>
      <c r="AFG991" s="26"/>
      <c r="AFH991" s="26"/>
      <c r="AFI991" s="26"/>
      <c r="AFJ991" s="26"/>
      <c r="AFK991" s="26"/>
      <c r="AFL991" s="26"/>
      <c r="AFM991" s="26"/>
      <c r="AFN991" s="26"/>
      <c r="AFO991" s="26"/>
      <c r="AFP991" s="26"/>
      <c r="AFQ991" s="26"/>
      <c r="AFR991" s="26"/>
      <c r="AFS991" s="26"/>
      <c r="AFT991" s="26"/>
      <c r="AFU991" s="26"/>
      <c r="AFV991" s="26"/>
      <c r="AFW991" s="26"/>
      <c r="AFX991" s="26"/>
      <c r="AFY991" s="26"/>
      <c r="AFZ991" s="26"/>
      <c r="AGA991" s="26"/>
      <c r="AGB991" s="26"/>
      <c r="AGC991" s="26"/>
      <c r="AGD991" s="26"/>
      <c r="AGE991" s="26"/>
      <c r="AGF991" s="26"/>
      <c r="AGG991" s="26"/>
      <c r="AGH991" s="26"/>
      <c r="AGI991" s="26"/>
      <c r="AGJ991" s="26"/>
      <c r="AGK991" s="26"/>
      <c r="AGL991" s="26"/>
      <c r="AGM991" s="26"/>
      <c r="AGN991" s="26"/>
      <c r="AGO991" s="26"/>
    </row>
    <row r="992" spans="371:873" x14ac:dyDescent="0.25">
      <c r="NG992" s="26"/>
      <c r="NH992" s="26"/>
      <c r="NI992" s="26"/>
      <c r="NJ992" s="26"/>
      <c r="NK992" s="26"/>
      <c r="NL992" s="26"/>
      <c r="NM992" s="26"/>
      <c r="NN992" s="26"/>
      <c r="NO992" s="26"/>
      <c r="NP992" s="26"/>
      <c r="NQ992" s="26"/>
      <c r="NR992" s="26"/>
      <c r="NS992" s="26"/>
      <c r="NT992" s="26"/>
      <c r="NU992" s="26"/>
      <c r="NV992" s="26"/>
      <c r="NW992" s="26"/>
      <c r="NX992" s="26"/>
      <c r="NY992" s="26"/>
      <c r="NZ992" s="26"/>
      <c r="OA992" s="26"/>
      <c r="OB992" s="26"/>
      <c r="OC992" s="26"/>
      <c r="OD992" s="26"/>
      <c r="OE992" s="26"/>
      <c r="OF992" s="26"/>
      <c r="OG992" s="26"/>
      <c r="OH992" s="26"/>
      <c r="OI992" s="26"/>
      <c r="OJ992" s="26"/>
      <c r="OK992" s="26"/>
      <c r="OL992" s="26"/>
      <c r="OM992" s="26"/>
      <c r="ON992" s="26"/>
      <c r="OO992" s="26"/>
      <c r="OP992" s="26"/>
      <c r="OQ992" s="26"/>
      <c r="OR992" s="26"/>
      <c r="OS992" s="26"/>
      <c r="OT992" s="26"/>
      <c r="OU992" s="26"/>
      <c r="OV992" s="26"/>
      <c r="OW992" s="26"/>
      <c r="OX992" s="26"/>
      <c r="OY992" s="26"/>
      <c r="OZ992" s="26"/>
      <c r="PA992" s="26"/>
      <c r="PB992" s="26"/>
      <c r="PC992" s="26"/>
      <c r="PD992" s="26"/>
      <c r="PE992" s="26"/>
      <c r="PF992" s="26"/>
      <c r="PG992" s="26"/>
      <c r="PH992" s="26"/>
      <c r="PI992" s="26"/>
      <c r="PJ992" s="26"/>
      <c r="PK992" s="26"/>
      <c r="PL992" s="26"/>
      <c r="PM992" s="26"/>
      <c r="PN992" s="26"/>
      <c r="PO992" s="26"/>
      <c r="PP992" s="26"/>
      <c r="PQ992" s="26"/>
      <c r="PR992" s="26"/>
      <c r="PS992" s="26"/>
      <c r="PT992" s="26"/>
      <c r="PU992" s="26"/>
      <c r="PV992" s="26"/>
      <c r="PW992" s="26"/>
      <c r="PX992" s="26"/>
      <c r="PY992" s="26"/>
      <c r="PZ992" s="26"/>
      <c r="QA992" s="26"/>
      <c r="QB992" s="26"/>
      <c r="QC992" s="26"/>
      <c r="QD992" s="26"/>
      <c r="QE992" s="26"/>
      <c r="QF992" s="26"/>
      <c r="QG992" s="26"/>
      <c r="QH992" s="26"/>
      <c r="QI992" s="26"/>
      <c r="QJ992" s="26"/>
      <c r="QK992" s="26"/>
      <c r="QL992" s="26"/>
      <c r="QM992" s="26"/>
      <c r="QN992" s="26"/>
      <c r="QO992" s="26"/>
      <c r="QP992" s="26"/>
      <c r="QQ992" s="26"/>
      <c r="QR992" s="26"/>
      <c r="QS992" s="26"/>
      <c r="QT992" s="26"/>
      <c r="QU992" s="26"/>
      <c r="QV992" s="26"/>
      <c r="QW992" s="26"/>
      <c r="QX992" s="26"/>
      <c r="QY992" s="26"/>
      <c r="QZ992" s="26"/>
      <c r="RA992" s="26"/>
      <c r="RB992" s="26"/>
      <c r="RC992" s="26"/>
      <c r="RD992" s="26"/>
      <c r="RE992" s="26"/>
      <c r="RF992" s="26"/>
      <c r="RG992" s="26"/>
      <c r="RH992" s="26"/>
      <c r="RI992" s="26"/>
      <c r="RJ992" s="26"/>
      <c r="RK992" s="26"/>
      <c r="RL992" s="26"/>
      <c r="RM992" s="26"/>
      <c r="RN992" s="26"/>
      <c r="RO992" s="26"/>
      <c r="RP992" s="26"/>
      <c r="RQ992" s="26"/>
      <c r="RR992" s="26"/>
      <c r="RS992" s="26"/>
      <c r="RT992" s="26"/>
      <c r="RU992" s="26"/>
      <c r="RV992" s="26"/>
      <c r="RW992" s="26"/>
      <c r="RX992" s="26"/>
      <c r="RY992" s="26"/>
      <c r="RZ992" s="26"/>
      <c r="SA992" s="26"/>
      <c r="SB992" s="26"/>
      <c r="SC992" s="26"/>
      <c r="SD992" s="26"/>
      <c r="SE992" s="26"/>
      <c r="SF992" s="26"/>
      <c r="SG992" s="26"/>
      <c r="SH992" s="26"/>
      <c r="SI992" s="26"/>
      <c r="SJ992" s="26"/>
      <c r="SK992" s="26"/>
      <c r="SL992" s="26"/>
      <c r="SM992" s="26"/>
      <c r="SN992" s="26"/>
      <c r="SO992" s="26"/>
      <c r="SP992" s="26"/>
      <c r="AAV992" s="26"/>
      <c r="AAW992" s="26"/>
      <c r="AAX992" s="26"/>
      <c r="AAY992" s="26"/>
      <c r="AAZ992" s="26"/>
      <c r="ABA992" s="26"/>
      <c r="ABB992" s="26"/>
      <c r="ABC992" s="26"/>
      <c r="ABD992" s="26"/>
      <c r="ABE992" s="26"/>
      <c r="ABF992" s="26"/>
      <c r="ABG992" s="26"/>
      <c r="ABH992" s="26"/>
      <c r="ABI992" s="26"/>
      <c r="ABJ992" s="26"/>
      <c r="ABK992" s="26"/>
      <c r="ABL992" s="26"/>
      <c r="ABM992" s="26"/>
      <c r="ABN992" s="26"/>
      <c r="ABO992" s="26"/>
      <c r="ABP992" s="26"/>
      <c r="ABQ992" s="26"/>
      <c r="ABR992" s="26"/>
      <c r="ABS992" s="26"/>
      <c r="ABT992" s="26"/>
      <c r="ABU992" s="26"/>
      <c r="ABV992" s="26"/>
      <c r="ABW992" s="26"/>
      <c r="ABX992" s="26"/>
      <c r="ABY992" s="26"/>
      <c r="ABZ992" s="26"/>
      <c r="ACA992" s="26"/>
      <c r="ACB992" s="26"/>
      <c r="ACC992" s="26"/>
      <c r="ACD992" s="26"/>
      <c r="ACE992" s="26"/>
      <c r="ACF992" s="26"/>
      <c r="ACG992" s="26"/>
      <c r="ACH992" s="26"/>
      <c r="ACI992" s="26"/>
      <c r="ACJ992" s="26"/>
      <c r="ACK992" s="26"/>
      <c r="ACL992" s="26"/>
      <c r="ACM992" s="26"/>
      <c r="ACN992" s="26"/>
      <c r="ACO992" s="26"/>
      <c r="ACP992" s="26"/>
      <c r="ACQ992" s="26"/>
      <c r="ACR992" s="26"/>
      <c r="ACS992" s="26"/>
      <c r="ACT992" s="26"/>
      <c r="ACU992" s="26"/>
      <c r="ACV992" s="26"/>
      <c r="ACW992" s="26"/>
      <c r="ACX992" s="26"/>
      <c r="ACY992" s="26"/>
      <c r="ACZ992" s="26"/>
      <c r="ADA992" s="26"/>
      <c r="ADB992" s="26"/>
      <c r="ADC992" s="26"/>
      <c r="ADD992" s="26"/>
      <c r="ADE992" s="26"/>
      <c r="ADF992" s="26"/>
      <c r="ADG992" s="26"/>
      <c r="ADH992" s="26"/>
      <c r="ADI992" s="26"/>
      <c r="ADJ992" s="26"/>
      <c r="ADK992" s="26"/>
      <c r="ADL992" s="26"/>
      <c r="ADM992" s="26"/>
      <c r="ADN992" s="26"/>
      <c r="ADO992" s="26"/>
      <c r="ADP992" s="26"/>
      <c r="ADQ992" s="26"/>
      <c r="ADR992" s="26"/>
      <c r="ADS992" s="26"/>
      <c r="ADT992" s="26"/>
      <c r="ADU992" s="26"/>
      <c r="ADV992" s="26"/>
      <c r="ADW992" s="26"/>
      <c r="ADX992" s="26"/>
      <c r="ADY992" s="26"/>
      <c r="ADZ992" s="26"/>
      <c r="AEA992" s="26"/>
      <c r="AEB992" s="26"/>
      <c r="AEC992" s="26"/>
      <c r="AED992" s="26"/>
      <c r="AEE992" s="26"/>
      <c r="AEF992" s="26"/>
      <c r="AEG992" s="26"/>
      <c r="AEH992" s="26"/>
      <c r="AEI992" s="26"/>
      <c r="AEJ992" s="26"/>
      <c r="AEK992" s="26"/>
      <c r="AEL992" s="26"/>
      <c r="AEM992" s="26"/>
      <c r="AEN992" s="26"/>
      <c r="AEO992" s="26"/>
      <c r="AEP992" s="26"/>
      <c r="AEQ992" s="26"/>
      <c r="AER992" s="26"/>
      <c r="AES992" s="26"/>
      <c r="AET992" s="26"/>
      <c r="AEU992" s="26"/>
      <c r="AEV992" s="26"/>
      <c r="AEW992" s="26"/>
      <c r="AEX992" s="26"/>
      <c r="AEY992" s="26"/>
      <c r="AEZ992" s="26"/>
      <c r="AFA992" s="26"/>
      <c r="AFB992" s="26"/>
      <c r="AFC992" s="26"/>
      <c r="AFD992" s="26"/>
      <c r="AFE992" s="26"/>
      <c r="AFF992" s="26"/>
      <c r="AFG992" s="26"/>
      <c r="AFH992" s="26"/>
      <c r="AFI992" s="26"/>
      <c r="AFJ992" s="26"/>
      <c r="AFK992" s="26"/>
      <c r="AFL992" s="26"/>
      <c r="AFM992" s="26"/>
      <c r="AFN992" s="26"/>
      <c r="AFO992" s="26"/>
      <c r="AFP992" s="26"/>
      <c r="AFQ992" s="26"/>
      <c r="AFR992" s="26"/>
      <c r="AFS992" s="26"/>
      <c r="AFT992" s="26"/>
      <c r="AFU992" s="26"/>
      <c r="AFV992" s="26"/>
      <c r="AFW992" s="26"/>
      <c r="AFX992" s="26"/>
      <c r="AFY992" s="26"/>
      <c r="AFZ992" s="26"/>
      <c r="AGA992" s="26"/>
      <c r="AGB992" s="26"/>
      <c r="AGC992" s="26"/>
      <c r="AGD992" s="26"/>
      <c r="AGE992" s="26"/>
      <c r="AGF992" s="26"/>
      <c r="AGG992" s="26"/>
      <c r="AGH992" s="26"/>
      <c r="AGI992" s="26"/>
      <c r="AGJ992" s="26"/>
      <c r="AGK992" s="26"/>
      <c r="AGL992" s="26"/>
      <c r="AGM992" s="26"/>
      <c r="AGN992" s="26"/>
      <c r="AGO992" s="26"/>
    </row>
    <row r="993" spans="371:873" x14ac:dyDescent="0.25">
      <c r="NG993" s="26"/>
      <c r="NH993" s="26"/>
      <c r="NI993" s="26"/>
      <c r="NJ993" s="26"/>
      <c r="NK993" s="26"/>
      <c r="NL993" s="26"/>
      <c r="NM993" s="26"/>
      <c r="NN993" s="26"/>
      <c r="NO993" s="26"/>
      <c r="NP993" s="26"/>
      <c r="NQ993" s="26"/>
      <c r="NR993" s="26"/>
      <c r="NS993" s="26"/>
      <c r="NT993" s="26"/>
      <c r="NU993" s="26"/>
      <c r="NV993" s="26"/>
      <c r="NW993" s="26"/>
      <c r="NX993" s="26"/>
      <c r="NY993" s="26"/>
      <c r="NZ993" s="26"/>
      <c r="OA993" s="26"/>
      <c r="OB993" s="26"/>
      <c r="OC993" s="26"/>
      <c r="OD993" s="26"/>
      <c r="OE993" s="26"/>
      <c r="OF993" s="26"/>
      <c r="OG993" s="26"/>
      <c r="OH993" s="26"/>
      <c r="OI993" s="26"/>
      <c r="OJ993" s="26"/>
      <c r="OK993" s="26"/>
      <c r="OL993" s="26"/>
      <c r="OM993" s="26"/>
      <c r="ON993" s="26"/>
      <c r="OO993" s="26"/>
      <c r="OP993" s="26"/>
      <c r="OQ993" s="26"/>
      <c r="OR993" s="26"/>
      <c r="OS993" s="26"/>
      <c r="OT993" s="26"/>
      <c r="OU993" s="26"/>
      <c r="OV993" s="26"/>
      <c r="OW993" s="26"/>
      <c r="OX993" s="26"/>
      <c r="OY993" s="26"/>
      <c r="OZ993" s="26"/>
      <c r="PA993" s="26"/>
      <c r="PB993" s="26"/>
      <c r="PC993" s="26"/>
      <c r="PD993" s="26"/>
      <c r="PE993" s="26"/>
      <c r="PF993" s="26"/>
      <c r="PG993" s="26"/>
      <c r="PH993" s="26"/>
      <c r="PI993" s="26"/>
      <c r="PJ993" s="26"/>
      <c r="PK993" s="26"/>
      <c r="PL993" s="26"/>
      <c r="PM993" s="26"/>
      <c r="PN993" s="26"/>
      <c r="PO993" s="26"/>
      <c r="PP993" s="26"/>
      <c r="PQ993" s="26"/>
      <c r="PR993" s="26"/>
      <c r="PS993" s="26"/>
      <c r="PT993" s="26"/>
      <c r="PU993" s="26"/>
      <c r="PV993" s="26"/>
      <c r="PW993" s="26"/>
      <c r="PX993" s="26"/>
      <c r="PY993" s="26"/>
      <c r="PZ993" s="26"/>
      <c r="QA993" s="26"/>
      <c r="QB993" s="26"/>
      <c r="QC993" s="26"/>
      <c r="QD993" s="26"/>
      <c r="QE993" s="26"/>
      <c r="QF993" s="26"/>
      <c r="QG993" s="26"/>
      <c r="QH993" s="26"/>
      <c r="QI993" s="26"/>
      <c r="QJ993" s="26"/>
      <c r="QK993" s="26"/>
      <c r="QL993" s="26"/>
      <c r="QM993" s="26"/>
      <c r="QN993" s="26"/>
      <c r="QO993" s="26"/>
      <c r="QP993" s="26"/>
      <c r="QQ993" s="26"/>
      <c r="QR993" s="26"/>
      <c r="QS993" s="26"/>
      <c r="QT993" s="26"/>
      <c r="QU993" s="26"/>
      <c r="QV993" s="26"/>
      <c r="QW993" s="26"/>
      <c r="QX993" s="26"/>
      <c r="QY993" s="26"/>
      <c r="QZ993" s="26"/>
      <c r="RA993" s="26"/>
      <c r="RB993" s="26"/>
      <c r="RC993" s="26"/>
      <c r="RD993" s="26"/>
      <c r="RE993" s="26"/>
      <c r="RF993" s="26"/>
      <c r="RG993" s="26"/>
      <c r="RH993" s="26"/>
      <c r="RI993" s="26"/>
      <c r="RJ993" s="26"/>
      <c r="RK993" s="26"/>
      <c r="RL993" s="26"/>
      <c r="RM993" s="26"/>
      <c r="RN993" s="26"/>
      <c r="RO993" s="26"/>
      <c r="RP993" s="26"/>
      <c r="RQ993" s="26"/>
      <c r="RR993" s="26"/>
      <c r="RS993" s="26"/>
      <c r="RT993" s="26"/>
      <c r="RU993" s="26"/>
      <c r="RV993" s="26"/>
      <c r="RW993" s="26"/>
      <c r="RX993" s="26"/>
      <c r="RY993" s="26"/>
      <c r="RZ993" s="26"/>
      <c r="SA993" s="26"/>
      <c r="SB993" s="26"/>
      <c r="SC993" s="26"/>
      <c r="SD993" s="26"/>
      <c r="SE993" s="26"/>
      <c r="SF993" s="26"/>
      <c r="SG993" s="26"/>
      <c r="SH993" s="26"/>
      <c r="SI993" s="26"/>
      <c r="SJ993" s="26"/>
      <c r="SK993" s="26"/>
      <c r="SL993" s="26"/>
      <c r="SM993" s="26"/>
      <c r="SN993" s="26"/>
      <c r="SO993" s="26"/>
      <c r="SP993" s="26"/>
      <c r="AAV993" s="26"/>
      <c r="AAW993" s="26"/>
      <c r="AAX993" s="26"/>
      <c r="AAY993" s="26"/>
      <c r="AAZ993" s="26"/>
      <c r="ABA993" s="26"/>
      <c r="ABB993" s="26"/>
      <c r="ABC993" s="26"/>
      <c r="ABD993" s="26"/>
      <c r="ABE993" s="26"/>
      <c r="ABF993" s="26"/>
      <c r="ABG993" s="26"/>
      <c r="ABH993" s="26"/>
      <c r="ABI993" s="26"/>
      <c r="ABJ993" s="26"/>
      <c r="ABK993" s="26"/>
      <c r="ABL993" s="26"/>
      <c r="ABM993" s="26"/>
      <c r="ABN993" s="26"/>
      <c r="ABO993" s="26"/>
      <c r="ABP993" s="26"/>
      <c r="ABQ993" s="26"/>
      <c r="ABR993" s="26"/>
      <c r="ABS993" s="26"/>
      <c r="ABT993" s="26"/>
      <c r="ABU993" s="26"/>
      <c r="ABV993" s="26"/>
      <c r="ABW993" s="26"/>
      <c r="ABX993" s="26"/>
      <c r="ABY993" s="26"/>
      <c r="ABZ993" s="26"/>
      <c r="ACA993" s="26"/>
      <c r="ACB993" s="26"/>
      <c r="ACC993" s="26"/>
      <c r="ACD993" s="26"/>
      <c r="ACE993" s="26"/>
      <c r="ACF993" s="26"/>
      <c r="ACG993" s="26"/>
      <c r="ACH993" s="26"/>
      <c r="ACI993" s="26"/>
      <c r="ACJ993" s="26"/>
      <c r="ACK993" s="26"/>
      <c r="ACL993" s="26"/>
      <c r="ACM993" s="26"/>
      <c r="ACN993" s="26"/>
      <c r="ACO993" s="26"/>
      <c r="ACP993" s="26"/>
      <c r="ACQ993" s="26"/>
      <c r="ACR993" s="26"/>
      <c r="ACS993" s="26"/>
      <c r="ACT993" s="26"/>
      <c r="ACU993" s="26"/>
      <c r="ACV993" s="26"/>
      <c r="ACW993" s="26"/>
      <c r="ACX993" s="26"/>
      <c r="ACY993" s="26"/>
      <c r="ACZ993" s="26"/>
      <c r="ADA993" s="26"/>
      <c r="ADB993" s="26"/>
      <c r="ADC993" s="26"/>
      <c r="ADD993" s="26"/>
      <c r="ADE993" s="26"/>
      <c r="ADF993" s="26"/>
      <c r="ADG993" s="26"/>
      <c r="ADH993" s="26"/>
      <c r="ADI993" s="26"/>
      <c r="ADJ993" s="26"/>
      <c r="ADK993" s="26"/>
      <c r="ADL993" s="26"/>
      <c r="ADM993" s="26"/>
      <c r="ADN993" s="26"/>
      <c r="ADO993" s="26"/>
      <c r="ADP993" s="26"/>
      <c r="ADQ993" s="26"/>
      <c r="ADR993" s="26"/>
      <c r="ADS993" s="26"/>
      <c r="ADT993" s="26"/>
      <c r="ADU993" s="26"/>
      <c r="ADV993" s="26"/>
      <c r="ADW993" s="26"/>
      <c r="ADX993" s="26"/>
      <c r="ADY993" s="26"/>
      <c r="ADZ993" s="26"/>
      <c r="AEA993" s="26"/>
      <c r="AEB993" s="26"/>
      <c r="AEC993" s="26"/>
      <c r="AED993" s="26"/>
      <c r="AEE993" s="26"/>
      <c r="AEF993" s="26"/>
      <c r="AEG993" s="26"/>
      <c r="AEH993" s="26"/>
      <c r="AEI993" s="26"/>
      <c r="AEJ993" s="26"/>
      <c r="AEK993" s="26"/>
      <c r="AEL993" s="26"/>
      <c r="AEM993" s="26"/>
      <c r="AEN993" s="26"/>
      <c r="AEO993" s="26"/>
      <c r="AEP993" s="26"/>
      <c r="AEQ993" s="26"/>
      <c r="AER993" s="26"/>
      <c r="AES993" s="26"/>
      <c r="AET993" s="26"/>
      <c r="AEU993" s="26"/>
      <c r="AEV993" s="26"/>
      <c r="AEW993" s="26"/>
      <c r="AEX993" s="26"/>
      <c r="AEY993" s="26"/>
      <c r="AEZ993" s="26"/>
      <c r="AFA993" s="26"/>
      <c r="AFB993" s="26"/>
      <c r="AFC993" s="26"/>
      <c r="AFD993" s="26"/>
      <c r="AFE993" s="26"/>
      <c r="AFF993" s="26"/>
      <c r="AFG993" s="26"/>
      <c r="AFH993" s="26"/>
      <c r="AFI993" s="26"/>
      <c r="AFJ993" s="26"/>
      <c r="AFK993" s="26"/>
      <c r="AFL993" s="26"/>
      <c r="AFM993" s="26"/>
      <c r="AFN993" s="26"/>
      <c r="AFO993" s="26"/>
      <c r="AFP993" s="26"/>
      <c r="AFQ993" s="26"/>
      <c r="AFR993" s="26"/>
      <c r="AFS993" s="26"/>
      <c r="AFT993" s="26"/>
      <c r="AFU993" s="26"/>
      <c r="AFV993" s="26"/>
      <c r="AFW993" s="26"/>
      <c r="AFX993" s="26"/>
      <c r="AFY993" s="26"/>
      <c r="AFZ993" s="26"/>
      <c r="AGA993" s="26"/>
      <c r="AGB993" s="26"/>
      <c r="AGC993" s="26"/>
      <c r="AGD993" s="26"/>
      <c r="AGE993" s="26"/>
      <c r="AGF993" s="26"/>
      <c r="AGG993" s="26"/>
      <c r="AGH993" s="26"/>
      <c r="AGI993" s="26"/>
      <c r="AGJ993" s="26"/>
      <c r="AGK993" s="26"/>
      <c r="AGL993" s="26"/>
      <c r="AGM993" s="26"/>
      <c r="AGN993" s="26"/>
      <c r="AGO993" s="26"/>
    </row>
    <row r="994" spans="371:873" x14ac:dyDescent="0.25">
      <c r="NG994" s="26"/>
      <c r="NH994" s="26"/>
      <c r="NI994" s="26"/>
      <c r="NJ994" s="26"/>
      <c r="NK994" s="26"/>
      <c r="NL994" s="26"/>
      <c r="NM994" s="26"/>
      <c r="NN994" s="26"/>
      <c r="NO994" s="26"/>
      <c r="NP994" s="26"/>
      <c r="NQ994" s="26"/>
      <c r="NR994" s="26"/>
      <c r="NS994" s="26"/>
      <c r="NT994" s="26"/>
      <c r="NU994" s="26"/>
      <c r="NV994" s="26"/>
      <c r="NW994" s="26"/>
      <c r="NX994" s="26"/>
      <c r="NY994" s="26"/>
      <c r="NZ994" s="26"/>
      <c r="OA994" s="26"/>
      <c r="OB994" s="26"/>
      <c r="OC994" s="26"/>
      <c r="OD994" s="26"/>
      <c r="OE994" s="26"/>
      <c r="OF994" s="26"/>
      <c r="OG994" s="26"/>
      <c r="OH994" s="26"/>
      <c r="OI994" s="26"/>
      <c r="OJ994" s="26"/>
      <c r="OK994" s="26"/>
      <c r="OL994" s="26"/>
      <c r="OM994" s="26"/>
      <c r="ON994" s="26"/>
      <c r="OO994" s="26"/>
      <c r="OP994" s="26"/>
      <c r="OQ994" s="26"/>
      <c r="OR994" s="26"/>
      <c r="OS994" s="26"/>
      <c r="OT994" s="26"/>
      <c r="OU994" s="26"/>
      <c r="OV994" s="26"/>
      <c r="OW994" s="26"/>
      <c r="OX994" s="26"/>
      <c r="OY994" s="26"/>
      <c r="OZ994" s="26"/>
      <c r="PA994" s="26"/>
      <c r="PB994" s="26"/>
      <c r="PC994" s="26"/>
      <c r="PD994" s="26"/>
      <c r="PE994" s="26"/>
      <c r="PF994" s="26"/>
      <c r="PG994" s="26"/>
      <c r="PH994" s="26"/>
      <c r="PI994" s="26"/>
      <c r="PJ994" s="26"/>
      <c r="PK994" s="26"/>
      <c r="PL994" s="26"/>
      <c r="PM994" s="26"/>
      <c r="PN994" s="26"/>
      <c r="PO994" s="26"/>
      <c r="PP994" s="26"/>
      <c r="PQ994" s="26"/>
      <c r="PR994" s="26"/>
      <c r="PS994" s="26"/>
      <c r="PT994" s="26"/>
      <c r="PU994" s="26"/>
      <c r="PV994" s="26"/>
      <c r="PW994" s="26"/>
      <c r="PX994" s="26"/>
      <c r="PY994" s="26"/>
      <c r="PZ994" s="26"/>
      <c r="QA994" s="26"/>
      <c r="QB994" s="26"/>
      <c r="QC994" s="26"/>
      <c r="QD994" s="26"/>
      <c r="QE994" s="26"/>
      <c r="QF994" s="26"/>
      <c r="QG994" s="26"/>
      <c r="QH994" s="26"/>
      <c r="QI994" s="26"/>
      <c r="QJ994" s="26"/>
      <c r="QK994" s="26"/>
      <c r="QL994" s="26"/>
      <c r="QM994" s="26"/>
      <c r="QN994" s="26"/>
      <c r="QO994" s="26"/>
      <c r="QP994" s="26"/>
      <c r="QQ994" s="26"/>
      <c r="QR994" s="26"/>
      <c r="QS994" s="26"/>
      <c r="QT994" s="26"/>
      <c r="QU994" s="26"/>
      <c r="QV994" s="26"/>
      <c r="QW994" s="26"/>
      <c r="QX994" s="26"/>
      <c r="QY994" s="26"/>
      <c r="QZ994" s="26"/>
      <c r="RA994" s="26"/>
      <c r="RB994" s="26"/>
      <c r="RC994" s="26"/>
      <c r="RD994" s="26"/>
      <c r="RE994" s="26"/>
      <c r="RF994" s="26"/>
      <c r="RG994" s="26"/>
      <c r="RH994" s="26"/>
      <c r="RI994" s="26"/>
      <c r="RJ994" s="26"/>
      <c r="RK994" s="26"/>
      <c r="RL994" s="26"/>
      <c r="RM994" s="26"/>
      <c r="RN994" s="26"/>
      <c r="RO994" s="26"/>
      <c r="RP994" s="26"/>
      <c r="RQ994" s="26"/>
      <c r="RR994" s="26"/>
      <c r="RS994" s="26"/>
      <c r="RT994" s="26"/>
      <c r="RU994" s="26"/>
      <c r="RV994" s="26"/>
      <c r="RW994" s="26"/>
      <c r="RX994" s="26"/>
      <c r="RY994" s="26"/>
      <c r="RZ994" s="26"/>
      <c r="SA994" s="26"/>
      <c r="SB994" s="26"/>
      <c r="SC994" s="26"/>
      <c r="SD994" s="26"/>
      <c r="SE994" s="26"/>
      <c r="SF994" s="26"/>
      <c r="SG994" s="26"/>
      <c r="SH994" s="26"/>
      <c r="SI994" s="26"/>
      <c r="SJ994" s="26"/>
      <c r="SK994" s="26"/>
      <c r="SL994" s="26"/>
      <c r="SM994" s="26"/>
      <c r="SN994" s="26"/>
      <c r="SO994" s="26"/>
      <c r="SP994" s="26"/>
      <c r="AAV994" s="26"/>
      <c r="AAW994" s="26"/>
      <c r="AAX994" s="26"/>
      <c r="AAY994" s="26"/>
      <c r="AAZ994" s="26"/>
      <c r="ABA994" s="26"/>
      <c r="ABB994" s="26"/>
      <c r="ABC994" s="26"/>
      <c r="ABD994" s="26"/>
      <c r="ABE994" s="26"/>
      <c r="ABF994" s="26"/>
      <c r="ABG994" s="26"/>
      <c r="ABH994" s="26"/>
      <c r="ABI994" s="26"/>
      <c r="ABJ994" s="26"/>
      <c r="ABK994" s="26"/>
      <c r="ABL994" s="26"/>
      <c r="ABM994" s="26"/>
      <c r="ABN994" s="26"/>
      <c r="ABO994" s="26"/>
      <c r="ABP994" s="26"/>
      <c r="ABQ994" s="26"/>
      <c r="ABR994" s="26"/>
      <c r="ABS994" s="26"/>
      <c r="ABT994" s="26"/>
      <c r="ABU994" s="26"/>
      <c r="ABV994" s="26"/>
      <c r="ABW994" s="26"/>
      <c r="ABX994" s="26"/>
      <c r="ABY994" s="26"/>
      <c r="ABZ994" s="26"/>
      <c r="ACA994" s="26"/>
      <c r="ACB994" s="26"/>
      <c r="ACC994" s="26"/>
      <c r="ACD994" s="26"/>
      <c r="ACE994" s="26"/>
      <c r="ACF994" s="26"/>
      <c r="ACG994" s="26"/>
      <c r="ACH994" s="26"/>
      <c r="ACI994" s="26"/>
      <c r="ACJ994" s="26"/>
      <c r="ACK994" s="26"/>
      <c r="ACL994" s="26"/>
      <c r="ACM994" s="26"/>
      <c r="ACN994" s="26"/>
      <c r="ACO994" s="26"/>
      <c r="ACP994" s="26"/>
      <c r="ACQ994" s="26"/>
      <c r="ACR994" s="26"/>
      <c r="ACS994" s="26"/>
      <c r="ACT994" s="26"/>
      <c r="ACU994" s="26"/>
      <c r="ACV994" s="26"/>
      <c r="ACW994" s="26"/>
      <c r="ACX994" s="26"/>
      <c r="ACY994" s="26"/>
      <c r="ACZ994" s="26"/>
      <c r="ADA994" s="26"/>
      <c r="ADB994" s="26"/>
      <c r="ADC994" s="26"/>
      <c r="ADD994" s="26"/>
      <c r="ADE994" s="26"/>
      <c r="ADF994" s="26"/>
      <c r="ADG994" s="26"/>
      <c r="ADH994" s="26"/>
      <c r="ADI994" s="26"/>
      <c r="ADJ994" s="26"/>
      <c r="ADK994" s="26"/>
      <c r="ADL994" s="26"/>
      <c r="ADM994" s="26"/>
      <c r="ADN994" s="26"/>
      <c r="ADO994" s="26"/>
      <c r="ADP994" s="26"/>
      <c r="ADQ994" s="26"/>
      <c r="ADR994" s="26"/>
      <c r="ADS994" s="26"/>
      <c r="ADT994" s="26"/>
      <c r="ADU994" s="26"/>
      <c r="ADV994" s="26"/>
      <c r="ADW994" s="26"/>
      <c r="ADX994" s="26"/>
      <c r="ADY994" s="26"/>
      <c r="ADZ994" s="26"/>
      <c r="AEA994" s="26"/>
      <c r="AEB994" s="26"/>
      <c r="AEC994" s="26"/>
      <c r="AED994" s="26"/>
      <c r="AEE994" s="26"/>
      <c r="AEF994" s="26"/>
      <c r="AEG994" s="26"/>
      <c r="AEH994" s="26"/>
      <c r="AEI994" s="26"/>
      <c r="AEJ994" s="26"/>
      <c r="AEK994" s="26"/>
      <c r="AEL994" s="26"/>
      <c r="AEM994" s="26"/>
      <c r="AEN994" s="26"/>
      <c r="AEO994" s="26"/>
      <c r="AEP994" s="26"/>
      <c r="AEQ994" s="26"/>
      <c r="AER994" s="26"/>
      <c r="AES994" s="26"/>
      <c r="AET994" s="26"/>
      <c r="AEU994" s="26"/>
      <c r="AEV994" s="26"/>
      <c r="AEW994" s="26"/>
      <c r="AEX994" s="26"/>
      <c r="AEY994" s="26"/>
      <c r="AEZ994" s="26"/>
      <c r="AFA994" s="26"/>
      <c r="AFB994" s="26"/>
      <c r="AFC994" s="26"/>
      <c r="AFD994" s="26"/>
      <c r="AFE994" s="26"/>
      <c r="AFF994" s="26"/>
      <c r="AFG994" s="26"/>
      <c r="AFH994" s="26"/>
      <c r="AFI994" s="26"/>
      <c r="AFJ994" s="26"/>
      <c r="AFK994" s="26"/>
      <c r="AFL994" s="26"/>
      <c r="AFM994" s="26"/>
      <c r="AFN994" s="26"/>
      <c r="AFO994" s="26"/>
      <c r="AFP994" s="26"/>
      <c r="AFQ994" s="26"/>
      <c r="AFR994" s="26"/>
      <c r="AFS994" s="26"/>
      <c r="AFT994" s="26"/>
      <c r="AFU994" s="26"/>
      <c r="AFV994" s="26"/>
      <c r="AFW994" s="26"/>
      <c r="AFX994" s="26"/>
      <c r="AFY994" s="26"/>
      <c r="AFZ994" s="26"/>
      <c r="AGA994" s="26"/>
      <c r="AGB994" s="26"/>
      <c r="AGC994" s="26"/>
      <c r="AGD994" s="26"/>
      <c r="AGE994" s="26"/>
      <c r="AGF994" s="26"/>
      <c r="AGG994" s="26"/>
      <c r="AGH994" s="26"/>
      <c r="AGI994" s="26"/>
      <c r="AGJ994" s="26"/>
      <c r="AGK994" s="26"/>
      <c r="AGL994" s="26"/>
      <c r="AGM994" s="26"/>
      <c r="AGN994" s="26"/>
      <c r="AGO994" s="26"/>
    </row>
    <row r="995" spans="371:873" x14ac:dyDescent="0.25">
      <c r="NG995" s="26"/>
      <c r="NH995" s="26"/>
      <c r="NI995" s="26"/>
      <c r="NJ995" s="26"/>
      <c r="NK995" s="26"/>
      <c r="NL995" s="26"/>
      <c r="NM995" s="26"/>
      <c r="NN995" s="26"/>
      <c r="NO995" s="26"/>
      <c r="NP995" s="26"/>
      <c r="NQ995" s="26"/>
      <c r="NR995" s="26"/>
      <c r="NS995" s="26"/>
      <c r="NT995" s="26"/>
      <c r="NU995" s="26"/>
      <c r="NV995" s="26"/>
      <c r="NW995" s="26"/>
      <c r="NX995" s="26"/>
      <c r="NY995" s="26"/>
      <c r="NZ995" s="26"/>
      <c r="OA995" s="26"/>
      <c r="OB995" s="26"/>
      <c r="OC995" s="26"/>
      <c r="OD995" s="26"/>
      <c r="OE995" s="26"/>
      <c r="OF995" s="26"/>
      <c r="OG995" s="26"/>
      <c r="OH995" s="26"/>
      <c r="OI995" s="26"/>
      <c r="OJ995" s="26"/>
      <c r="OK995" s="26"/>
      <c r="OL995" s="26"/>
      <c r="OM995" s="26"/>
      <c r="ON995" s="26"/>
      <c r="OO995" s="26"/>
      <c r="OP995" s="26"/>
      <c r="OQ995" s="26"/>
      <c r="OR995" s="26"/>
      <c r="OS995" s="26"/>
      <c r="OT995" s="26"/>
      <c r="OU995" s="26"/>
      <c r="OV995" s="26"/>
      <c r="OW995" s="26"/>
      <c r="OX995" s="26"/>
      <c r="OY995" s="26"/>
      <c r="OZ995" s="26"/>
      <c r="PA995" s="26"/>
      <c r="PB995" s="26"/>
      <c r="PC995" s="26"/>
      <c r="PD995" s="26"/>
      <c r="PE995" s="26"/>
      <c r="PF995" s="26"/>
      <c r="PG995" s="26"/>
      <c r="PH995" s="26"/>
      <c r="PI995" s="26"/>
      <c r="PJ995" s="26"/>
      <c r="PK995" s="26"/>
      <c r="PL995" s="26"/>
      <c r="PM995" s="26"/>
      <c r="PN995" s="26"/>
      <c r="PO995" s="26"/>
      <c r="PP995" s="26"/>
      <c r="PQ995" s="26"/>
      <c r="PR995" s="26"/>
      <c r="PS995" s="26"/>
      <c r="PT995" s="26"/>
      <c r="PU995" s="26"/>
      <c r="PV995" s="26"/>
      <c r="PW995" s="26"/>
      <c r="PX995" s="26"/>
      <c r="PY995" s="26"/>
      <c r="PZ995" s="26"/>
      <c r="QA995" s="26"/>
      <c r="QB995" s="26"/>
      <c r="QC995" s="26"/>
      <c r="QD995" s="26"/>
      <c r="QE995" s="26"/>
      <c r="QF995" s="26"/>
      <c r="QG995" s="26"/>
      <c r="QH995" s="26"/>
      <c r="QI995" s="26"/>
      <c r="QJ995" s="26"/>
      <c r="QK995" s="26"/>
      <c r="QL995" s="26"/>
      <c r="QM995" s="26"/>
      <c r="QN995" s="26"/>
      <c r="QO995" s="26"/>
      <c r="QP995" s="26"/>
      <c r="QQ995" s="26"/>
      <c r="QR995" s="26"/>
      <c r="QS995" s="26"/>
      <c r="QT995" s="26"/>
      <c r="QU995" s="26"/>
      <c r="QV995" s="26"/>
      <c r="QW995" s="26"/>
      <c r="QX995" s="26"/>
      <c r="QY995" s="26"/>
      <c r="QZ995" s="26"/>
      <c r="RA995" s="26"/>
      <c r="RB995" s="26"/>
      <c r="RC995" s="26"/>
      <c r="RD995" s="26"/>
      <c r="RE995" s="26"/>
      <c r="RF995" s="26"/>
      <c r="RG995" s="26"/>
      <c r="RH995" s="26"/>
      <c r="RI995" s="26"/>
      <c r="RJ995" s="26"/>
      <c r="RK995" s="26"/>
      <c r="RL995" s="26"/>
      <c r="RM995" s="26"/>
      <c r="RN995" s="26"/>
      <c r="RO995" s="26"/>
      <c r="RP995" s="26"/>
      <c r="RQ995" s="26"/>
      <c r="RR995" s="26"/>
      <c r="RS995" s="26"/>
      <c r="RT995" s="26"/>
      <c r="RU995" s="26"/>
      <c r="RV995" s="26"/>
      <c r="RW995" s="26"/>
      <c r="RX995" s="26"/>
      <c r="RY995" s="26"/>
      <c r="RZ995" s="26"/>
      <c r="SA995" s="26"/>
      <c r="SB995" s="26"/>
      <c r="SC995" s="26"/>
      <c r="SD995" s="26"/>
      <c r="SE995" s="26"/>
      <c r="SF995" s="26"/>
      <c r="SG995" s="26"/>
      <c r="SH995" s="26"/>
      <c r="SI995" s="26"/>
      <c r="SJ995" s="26"/>
      <c r="SK995" s="26"/>
      <c r="SL995" s="26"/>
      <c r="SM995" s="26"/>
      <c r="SN995" s="26"/>
      <c r="SO995" s="26"/>
      <c r="SP995" s="26"/>
      <c r="AAV995" s="26"/>
      <c r="AAW995" s="26"/>
      <c r="AAX995" s="26"/>
      <c r="AAY995" s="26"/>
      <c r="AAZ995" s="26"/>
      <c r="ABA995" s="26"/>
      <c r="ABB995" s="26"/>
      <c r="ABC995" s="26"/>
      <c r="ABD995" s="26"/>
      <c r="ABE995" s="26"/>
      <c r="ABF995" s="26"/>
      <c r="ABG995" s="26"/>
      <c r="ABH995" s="26"/>
      <c r="ABI995" s="26"/>
      <c r="ABJ995" s="26"/>
      <c r="ABK995" s="26"/>
      <c r="ABL995" s="26"/>
      <c r="ABM995" s="26"/>
      <c r="ABN995" s="26"/>
      <c r="ABO995" s="26"/>
      <c r="ABP995" s="26"/>
      <c r="ABQ995" s="26"/>
      <c r="ABR995" s="26"/>
      <c r="ABS995" s="26"/>
      <c r="ABT995" s="26"/>
      <c r="ABU995" s="26"/>
      <c r="ABV995" s="26"/>
      <c r="ABW995" s="26"/>
      <c r="ABX995" s="26"/>
      <c r="ABY995" s="26"/>
      <c r="ABZ995" s="26"/>
      <c r="ACA995" s="26"/>
      <c r="ACB995" s="26"/>
      <c r="ACC995" s="26"/>
      <c r="ACD995" s="26"/>
      <c r="ACE995" s="26"/>
      <c r="ACF995" s="26"/>
      <c r="ACG995" s="26"/>
      <c r="ACH995" s="26"/>
      <c r="ACI995" s="26"/>
      <c r="ACJ995" s="26"/>
      <c r="ACK995" s="26"/>
      <c r="ACL995" s="26"/>
      <c r="ACM995" s="26"/>
      <c r="ACN995" s="26"/>
      <c r="ACO995" s="26"/>
      <c r="ACP995" s="26"/>
      <c r="ACQ995" s="26"/>
      <c r="ACR995" s="26"/>
      <c r="ACS995" s="26"/>
      <c r="ACT995" s="26"/>
      <c r="ACU995" s="26"/>
      <c r="ACV995" s="26"/>
      <c r="ACW995" s="26"/>
      <c r="ACX995" s="26"/>
      <c r="ACY995" s="26"/>
      <c r="ACZ995" s="26"/>
      <c r="ADA995" s="26"/>
      <c r="ADB995" s="26"/>
      <c r="ADC995" s="26"/>
      <c r="ADD995" s="26"/>
      <c r="ADE995" s="26"/>
      <c r="ADF995" s="26"/>
      <c r="ADG995" s="26"/>
      <c r="ADH995" s="26"/>
      <c r="ADI995" s="26"/>
      <c r="ADJ995" s="26"/>
      <c r="ADK995" s="26"/>
      <c r="ADL995" s="26"/>
      <c r="ADM995" s="26"/>
      <c r="ADN995" s="26"/>
      <c r="ADO995" s="26"/>
      <c r="ADP995" s="26"/>
      <c r="ADQ995" s="26"/>
      <c r="ADR995" s="26"/>
      <c r="ADS995" s="26"/>
      <c r="ADT995" s="26"/>
      <c r="ADU995" s="26"/>
      <c r="ADV995" s="26"/>
      <c r="ADW995" s="26"/>
      <c r="ADX995" s="26"/>
      <c r="ADY995" s="26"/>
      <c r="ADZ995" s="26"/>
      <c r="AEA995" s="26"/>
      <c r="AEB995" s="26"/>
      <c r="AEC995" s="26"/>
      <c r="AED995" s="26"/>
      <c r="AEE995" s="26"/>
      <c r="AEF995" s="26"/>
      <c r="AEG995" s="26"/>
      <c r="AEH995" s="26"/>
      <c r="AEI995" s="26"/>
      <c r="AEJ995" s="26"/>
      <c r="AEK995" s="26"/>
      <c r="AEL995" s="26"/>
      <c r="AEM995" s="26"/>
      <c r="AEN995" s="26"/>
      <c r="AEO995" s="26"/>
      <c r="AEP995" s="26"/>
      <c r="AEQ995" s="26"/>
      <c r="AER995" s="26"/>
      <c r="AES995" s="26"/>
      <c r="AET995" s="26"/>
      <c r="AEU995" s="26"/>
      <c r="AEV995" s="26"/>
      <c r="AEW995" s="26"/>
      <c r="AEX995" s="26"/>
      <c r="AEY995" s="26"/>
      <c r="AEZ995" s="26"/>
      <c r="AFA995" s="26"/>
      <c r="AFB995" s="26"/>
      <c r="AFC995" s="26"/>
      <c r="AFD995" s="26"/>
      <c r="AFE995" s="26"/>
      <c r="AFF995" s="26"/>
      <c r="AFG995" s="26"/>
      <c r="AFH995" s="26"/>
      <c r="AFI995" s="26"/>
      <c r="AFJ995" s="26"/>
      <c r="AFK995" s="26"/>
      <c r="AFL995" s="26"/>
      <c r="AFM995" s="26"/>
      <c r="AFN995" s="26"/>
      <c r="AFO995" s="26"/>
      <c r="AFP995" s="26"/>
      <c r="AFQ995" s="26"/>
      <c r="AFR995" s="26"/>
      <c r="AFS995" s="26"/>
      <c r="AFT995" s="26"/>
      <c r="AFU995" s="26"/>
      <c r="AFV995" s="26"/>
      <c r="AFW995" s="26"/>
      <c r="AFX995" s="26"/>
      <c r="AFY995" s="26"/>
      <c r="AFZ995" s="26"/>
      <c r="AGA995" s="26"/>
      <c r="AGB995" s="26"/>
      <c r="AGC995" s="26"/>
      <c r="AGD995" s="26"/>
      <c r="AGE995" s="26"/>
      <c r="AGF995" s="26"/>
      <c r="AGG995" s="26"/>
      <c r="AGH995" s="26"/>
      <c r="AGI995" s="26"/>
      <c r="AGJ995" s="26"/>
      <c r="AGK995" s="26"/>
      <c r="AGL995" s="26"/>
      <c r="AGM995" s="26"/>
      <c r="AGN995" s="26"/>
      <c r="AGO995" s="26"/>
    </row>
    <row r="996" spans="371:873" x14ac:dyDescent="0.25">
      <c r="NG996" s="26"/>
      <c r="NH996" s="26"/>
      <c r="NI996" s="26"/>
      <c r="NJ996" s="26"/>
      <c r="NK996" s="26"/>
      <c r="NL996" s="26"/>
      <c r="NM996" s="26"/>
      <c r="NN996" s="26"/>
      <c r="NO996" s="26"/>
      <c r="NP996" s="26"/>
      <c r="NQ996" s="26"/>
      <c r="NR996" s="26"/>
      <c r="NS996" s="26"/>
      <c r="NT996" s="26"/>
      <c r="NU996" s="26"/>
      <c r="NV996" s="26"/>
      <c r="NW996" s="26"/>
      <c r="NX996" s="26"/>
      <c r="NY996" s="26"/>
      <c r="NZ996" s="26"/>
      <c r="OA996" s="26"/>
      <c r="OB996" s="26"/>
      <c r="OC996" s="26"/>
      <c r="OD996" s="26"/>
      <c r="OE996" s="26"/>
      <c r="OF996" s="26"/>
      <c r="OG996" s="26"/>
      <c r="OH996" s="26"/>
      <c r="OI996" s="26"/>
      <c r="OJ996" s="26"/>
      <c r="OK996" s="26"/>
      <c r="OL996" s="26"/>
      <c r="OM996" s="26"/>
      <c r="ON996" s="26"/>
      <c r="OO996" s="26"/>
      <c r="OP996" s="26"/>
      <c r="OQ996" s="26"/>
      <c r="OR996" s="26"/>
      <c r="OS996" s="26"/>
      <c r="OT996" s="26"/>
      <c r="OU996" s="26"/>
      <c r="OV996" s="26"/>
      <c r="OW996" s="26"/>
      <c r="OX996" s="26"/>
      <c r="OY996" s="26"/>
      <c r="OZ996" s="26"/>
      <c r="PA996" s="26"/>
      <c r="PB996" s="26"/>
      <c r="PC996" s="26"/>
      <c r="PD996" s="26"/>
      <c r="PE996" s="26"/>
      <c r="PF996" s="26"/>
      <c r="PG996" s="26"/>
      <c r="PH996" s="26"/>
      <c r="PI996" s="26"/>
      <c r="PJ996" s="26"/>
      <c r="PK996" s="26"/>
      <c r="PL996" s="26"/>
      <c r="PM996" s="26"/>
      <c r="PN996" s="26"/>
      <c r="PO996" s="26"/>
      <c r="PP996" s="26"/>
      <c r="PQ996" s="26"/>
      <c r="PR996" s="26"/>
      <c r="PS996" s="26"/>
      <c r="PT996" s="26"/>
      <c r="PU996" s="26"/>
      <c r="PV996" s="26"/>
      <c r="PW996" s="26"/>
      <c r="PX996" s="26"/>
      <c r="PY996" s="26"/>
      <c r="PZ996" s="26"/>
      <c r="QA996" s="26"/>
      <c r="QB996" s="26"/>
      <c r="QC996" s="26"/>
      <c r="QD996" s="26"/>
      <c r="QE996" s="26"/>
      <c r="QF996" s="26"/>
      <c r="QG996" s="26"/>
      <c r="QH996" s="26"/>
      <c r="QI996" s="26"/>
      <c r="QJ996" s="26"/>
      <c r="QK996" s="26"/>
      <c r="QL996" s="26"/>
      <c r="QM996" s="26"/>
      <c r="QN996" s="26"/>
      <c r="QO996" s="26"/>
      <c r="QP996" s="26"/>
      <c r="QQ996" s="26"/>
      <c r="QR996" s="26"/>
      <c r="QS996" s="26"/>
      <c r="QT996" s="26"/>
      <c r="QU996" s="26"/>
      <c r="QV996" s="26"/>
      <c r="QW996" s="26"/>
      <c r="QX996" s="26"/>
      <c r="QY996" s="26"/>
      <c r="QZ996" s="26"/>
      <c r="RA996" s="26"/>
      <c r="RB996" s="26"/>
      <c r="RC996" s="26"/>
      <c r="RD996" s="26"/>
      <c r="RE996" s="26"/>
      <c r="RF996" s="26"/>
      <c r="RG996" s="26"/>
      <c r="RH996" s="26"/>
      <c r="RI996" s="26"/>
      <c r="RJ996" s="26"/>
      <c r="RK996" s="26"/>
      <c r="RL996" s="26"/>
      <c r="RM996" s="26"/>
      <c r="RN996" s="26"/>
      <c r="RO996" s="26"/>
      <c r="RP996" s="26"/>
      <c r="RQ996" s="26"/>
      <c r="RR996" s="26"/>
      <c r="RS996" s="26"/>
      <c r="RT996" s="26"/>
      <c r="RU996" s="26"/>
      <c r="RV996" s="26"/>
      <c r="RW996" s="26"/>
      <c r="RX996" s="26"/>
      <c r="RY996" s="26"/>
      <c r="RZ996" s="26"/>
      <c r="SA996" s="26"/>
      <c r="SB996" s="26"/>
      <c r="SC996" s="26"/>
      <c r="SD996" s="26"/>
      <c r="SE996" s="26"/>
      <c r="SF996" s="26"/>
      <c r="SG996" s="26"/>
      <c r="SH996" s="26"/>
      <c r="SI996" s="26"/>
      <c r="SJ996" s="26"/>
      <c r="SK996" s="26"/>
      <c r="SL996" s="26"/>
      <c r="SM996" s="26"/>
      <c r="SN996" s="26"/>
      <c r="SO996" s="26"/>
      <c r="SP996" s="26"/>
      <c r="AAV996" s="26"/>
      <c r="AAW996" s="26"/>
      <c r="AAX996" s="26"/>
      <c r="AAY996" s="26"/>
      <c r="AAZ996" s="26"/>
      <c r="ABA996" s="26"/>
      <c r="ABB996" s="26"/>
      <c r="ABC996" s="26"/>
      <c r="ABD996" s="26"/>
      <c r="ABE996" s="26"/>
      <c r="ABF996" s="26"/>
      <c r="ABG996" s="26"/>
      <c r="ABH996" s="26"/>
      <c r="ABI996" s="26"/>
      <c r="ABJ996" s="26"/>
      <c r="ABK996" s="26"/>
      <c r="ABL996" s="26"/>
      <c r="ABM996" s="26"/>
      <c r="ABN996" s="26"/>
      <c r="ABO996" s="26"/>
      <c r="ABP996" s="26"/>
      <c r="ABQ996" s="26"/>
      <c r="ABR996" s="26"/>
      <c r="ABS996" s="26"/>
      <c r="ABT996" s="26"/>
      <c r="ABU996" s="26"/>
      <c r="ABV996" s="26"/>
      <c r="ABW996" s="26"/>
      <c r="ABX996" s="26"/>
      <c r="ABY996" s="26"/>
      <c r="ABZ996" s="26"/>
      <c r="ACA996" s="26"/>
      <c r="ACB996" s="26"/>
      <c r="ACC996" s="26"/>
      <c r="ACD996" s="26"/>
      <c r="ACE996" s="26"/>
      <c r="ACF996" s="26"/>
      <c r="ACG996" s="26"/>
      <c r="ACH996" s="26"/>
      <c r="ACI996" s="26"/>
      <c r="ACJ996" s="26"/>
      <c r="ACK996" s="26"/>
      <c r="ACL996" s="26"/>
      <c r="ACM996" s="26"/>
      <c r="ACN996" s="26"/>
      <c r="ACO996" s="26"/>
      <c r="ACP996" s="26"/>
      <c r="ACQ996" s="26"/>
      <c r="ACR996" s="26"/>
      <c r="ACS996" s="26"/>
      <c r="ACT996" s="26"/>
      <c r="ACU996" s="26"/>
      <c r="ACV996" s="26"/>
      <c r="ACW996" s="26"/>
      <c r="ACX996" s="26"/>
      <c r="ACY996" s="26"/>
      <c r="ACZ996" s="26"/>
      <c r="ADA996" s="26"/>
      <c r="ADB996" s="26"/>
      <c r="ADC996" s="26"/>
      <c r="ADD996" s="26"/>
      <c r="ADE996" s="26"/>
      <c r="ADF996" s="26"/>
      <c r="ADG996" s="26"/>
      <c r="ADH996" s="26"/>
      <c r="ADI996" s="26"/>
      <c r="ADJ996" s="26"/>
      <c r="ADK996" s="26"/>
      <c r="ADL996" s="26"/>
      <c r="ADM996" s="26"/>
      <c r="ADN996" s="26"/>
      <c r="ADO996" s="26"/>
      <c r="ADP996" s="26"/>
      <c r="ADQ996" s="26"/>
      <c r="ADR996" s="26"/>
      <c r="ADS996" s="26"/>
      <c r="ADT996" s="26"/>
      <c r="ADU996" s="26"/>
      <c r="ADV996" s="26"/>
      <c r="ADW996" s="26"/>
      <c r="ADX996" s="26"/>
      <c r="ADY996" s="26"/>
      <c r="ADZ996" s="26"/>
      <c r="AEA996" s="26"/>
      <c r="AEB996" s="26"/>
      <c r="AEC996" s="26"/>
      <c r="AED996" s="26"/>
      <c r="AEE996" s="26"/>
      <c r="AEF996" s="26"/>
      <c r="AEG996" s="26"/>
      <c r="AEH996" s="26"/>
      <c r="AEI996" s="26"/>
      <c r="AEJ996" s="26"/>
      <c r="AEK996" s="26"/>
      <c r="AEL996" s="26"/>
      <c r="AEM996" s="26"/>
      <c r="AEN996" s="26"/>
      <c r="AEO996" s="26"/>
      <c r="AEP996" s="26"/>
      <c r="AEQ996" s="26"/>
      <c r="AER996" s="26"/>
      <c r="AES996" s="26"/>
      <c r="AET996" s="26"/>
      <c r="AEU996" s="26"/>
      <c r="AEV996" s="26"/>
      <c r="AEW996" s="26"/>
      <c r="AEX996" s="26"/>
      <c r="AEY996" s="26"/>
      <c r="AEZ996" s="26"/>
      <c r="AFA996" s="26"/>
      <c r="AFB996" s="26"/>
      <c r="AFC996" s="26"/>
      <c r="AFD996" s="26"/>
      <c r="AFE996" s="26"/>
      <c r="AFF996" s="26"/>
      <c r="AFG996" s="26"/>
      <c r="AFH996" s="26"/>
      <c r="AFI996" s="26"/>
      <c r="AFJ996" s="26"/>
      <c r="AFK996" s="26"/>
      <c r="AFL996" s="26"/>
      <c r="AFM996" s="26"/>
      <c r="AFN996" s="26"/>
      <c r="AFO996" s="26"/>
      <c r="AFP996" s="26"/>
      <c r="AFQ996" s="26"/>
      <c r="AFR996" s="26"/>
      <c r="AFS996" s="26"/>
      <c r="AFT996" s="26"/>
      <c r="AFU996" s="26"/>
      <c r="AFV996" s="26"/>
      <c r="AFW996" s="26"/>
      <c r="AFX996" s="26"/>
      <c r="AFY996" s="26"/>
      <c r="AFZ996" s="26"/>
      <c r="AGA996" s="26"/>
      <c r="AGB996" s="26"/>
      <c r="AGC996" s="26"/>
      <c r="AGD996" s="26"/>
      <c r="AGE996" s="26"/>
      <c r="AGF996" s="26"/>
      <c r="AGG996" s="26"/>
      <c r="AGH996" s="26"/>
      <c r="AGI996" s="26"/>
      <c r="AGJ996" s="26"/>
      <c r="AGK996" s="26"/>
      <c r="AGL996" s="26"/>
      <c r="AGM996" s="26"/>
      <c r="AGN996" s="26"/>
      <c r="AGO996" s="26"/>
    </row>
    <row r="997" spans="371:873" x14ac:dyDescent="0.25">
      <c r="NG997" s="26"/>
      <c r="NH997" s="26"/>
      <c r="NI997" s="26"/>
      <c r="NJ997" s="26"/>
      <c r="NK997" s="26"/>
      <c r="NL997" s="26"/>
      <c r="NM997" s="26"/>
      <c r="NN997" s="26"/>
      <c r="NO997" s="26"/>
      <c r="NP997" s="26"/>
      <c r="NQ997" s="26"/>
      <c r="NR997" s="26"/>
      <c r="NS997" s="26"/>
      <c r="NT997" s="26"/>
      <c r="NU997" s="26"/>
      <c r="NV997" s="26"/>
      <c r="NW997" s="26"/>
      <c r="NX997" s="26"/>
      <c r="NY997" s="26"/>
      <c r="NZ997" s="26"/>
      <c r="OA997" s="26"/>
      <c r="OB997" s="26"/>
      <c r="OC997" s="26"/>
      <c r="OD997" s="26"/>
      <c r="OE997" s="26"/>
      <c r="OF997" s="26"/>
      <c r="OG997" s="26"/>
      <c r="OH997" s="26"/>
      <c r="OI997" s="26"/>
      <c r="OJ997" s="26"/>
      <c r="OK997" s="26"/>
      <c r="OL997" s="26"/>
      <c r="OM997" s="26"/>
      <c r="ON997" s="26"/>
      <c r="OO997" s="26"/>
      <c r="OP997" s="26"/>
      <c r="OQ997" s="26"/>
      <c r="OR997" s="26"/>
      <c r="OS997" s="26"/>
      <c r="OT997" s="26"/>
      <c r="OU997" s="26"/>
      <c r="OV997" s="26"/>
      <c r="OW997" s="26"/>
      <c r="OX997" s="26"/>
      <c r="OY997" s="26"/>
      <c r="OZ997" s="26"/>
      <c r="PA997" s="26"/>
      <c r="PB997" s="26"/>
      <c r="PC997" s="26"/>
      <c r="PD997" s="26"/>
      <c r="PE997" s="26"/>
      <c r="PF997" s="26"/>
      <c r="PG997" s="26"/>
      <c r="PH997" s="26"/>
      <c r="PI997" s="26"/>
      <c r="PJ997" s="26"/>
      <c r="PK997" s="26"/>
      <c r="PL997" s="26"/>
      <c r="PM997" s="26"/>
      <c r="PN997" s="26"/>
      <c r="PO997" s="26"/>
      <c r="PP997" s="26"/>
      <c r="PQ997" s="26"/>
      <c r="PR997" s="26"/>
      <c r="PS997" s="26"/>
      <c r="PT997" s="26"/>
      <c r="PU997" s="26"/>
      <c r="PV997" s="26"/>
      <c r="PW997" s="26"/>
      <c r="PX997" s="26"/>
      <c r="PY997" s="26"/>
      <c r="PZ997" s="26"/>
      <c r="QA997" s="26"/>
      <c r="QB997" s="26"/>
      <c r="QC997" s="26"/>
      <c r="QD997" s="26"/>
      <c r="QE997" s="26"/>
      <c r="QF997" s="26"/>
      <c r="QG997" s="26"/>
      <c r="QH997" s="26"/>
      <c r="QI997" s="26"/>
      <c r="QJ997" s="26"/>
      <c r="QK997" s="26"/>
      <c r="QL997" s="26"/>
      <c r="QM997" s="26"/>
      <c r="QN997" s="26"/>
      <c r="QO997" s="26"/>
      <c r="QP997" s="26"/>
      <c r="QQ997" s="26"/>
      <c r="QR997" s="26"/>
      <c r="QS997" s="26"/>
      <c r="QT997" s="26"/>
      <c r="QU997" s="26"/>
      <c r="QV997" s="26"/>
      <c r="QW997" s="26"/>
      <c r="QX997" s="26"/>
      <c r="QY997" s="26"/>
      <c r="QZ997" s="26"/>
      <c r="RA997" s="26"/>
      <c r="RB997" s="26"/>
      <c r="RC997" s="26"/>
      <c r="RD997" s="26"/>
      <c r="RE997" s="26"/>
      <c r="RF997" s="26"/>
      <c r="RG997" s="26"/>
      <c r="RH997" s="26"/>
      <c r="RI997" s="26"/>
      <c r="RJ997" s="26"/>
      <c r="RK997" s="26"/>
      <c r="RL997" s="26"/>
      <c r="RM997" s="26"/>
      <c r="RN997" s="26"/>
      <c r="RO997" s="26"/>
      <c r="RP997" s="26"/>
      <c r="RQ997" s="26"/>
      <c r="RR997" s="26"/>
      <c r="RS997" s="26"/>
      <c r="RT997" s="26"/>
      <c r="RU997" s="26"/>
      <c r="RV997" s="26"/>
      <c r="RW997" s="26"/>
      <c r="RX997" s="26"/>
      <c r="RY997" s="26"/>
      <c r="RZ997" s="26"/>
      <c r="SA997" s="26"/>
      <c r="SB997" s="26"/>
      <c r="SC997" s="26"/>
      <c r="SD997" s="26"/>
      <c r="SE997" s="26"/>
      <c r="SF997" s="26"/>
      <c r="SG997" s="26"/>
      <c r="SH997" s="26"/>
      <c r="SI997" s="26"/>
      <c r="SJ997" s="26"/>
      <c r="SK997" s="26"/>
      <c r="SL997" s="26"/>
      <c r="SM997" s="26"/>
      <c r="SN997" s="26"/>
      <c r="SO997" s="26"/>
      <c r="SP997" s="26"/>
      <c r="AAV997" s="26"/>
      <c r="AAW997" s="26"/>
      <c r="AAX997" s="26"/>
      <c r="AAY997" s="26"/>
      <c r="AAZ997" s="26"/>
      <c r="ABA997" s="26"/>
      <c r="ABB997" s="26"/>
      <c r="ABC997" s="26"/>
      <c r="ABD997" s="26"/>
      <c r="ABE997" s="26"/>
      <c r="ABF997" s="26"/>
      <c r="ABG997" s="26"/>
      <c r="ABH997" s="26"/>
      <c r="ABI997" s="26"/>
      <c r="ABJ997" s="26"/>
      <c r="ABK997" s="26"/>
      <c r="ABL997" s="26"/>
      <c r="ABM997" s="26"/>
      <c r="ABN997" s="26"/>
      <c r="ABO997" s="26"/>
      <c r="ABP997" s="26"/>
      <c r="ABQ997" s="26"/>
      <c r="ABR997" s="26"/>
      <c r="ABS997" s="26"/>
      <c r="ABT997" s="26"/>
      <c r="ABU997" s="26"/>
      <c r="ABV997" s="26"/>
      <c r="ABW997" s="26"/>
      <c r="ABX997" s="26"/>
      <c r="ABY997" s="26"/>
      <c r="ABZ997" s="26"/>
      <c r="ACA997" s="26"/>
      <c r="ACB997" s="26"/>
      <c r="ACC997" s="26"/>
      <c r="ACD997" s="26"/>
      <c r="ACE997" s="26"/>
      <c r="ACF997" s="26"/>
      <c r="ACG997" s="26"/>
      <c r="ACH997" s="26"/>
      <c r="ACI997" s="26"/>
      <c r="ACJ997" s="26"/>
      <c r="ACK997" s="26"/>
      <c r="ACL997" s="26"/>
      <c r="ACM997" s="26"/>
      <c r="ACN997" s="26"/>
      <c r="ACO997" s="26"/>
      <c r="ACP997" s="26"/>
      <c r="ACQ997" s="26"/>
      <c r="ACR997" s="26"/>
      <c r="ACS997" s="26"/>
      <c r="ACT997" s="26"/>
      <c r="ACU997" s="26"/>
      <c r="ACV997" s="26"/>
      <c r="ACW997" s="26"/>
      <c r="ACX997" s="26"/>
      <c r="ACY997" s="26"/>
      <c r="ACZ997" s="26"/>
      <c r="ADA997" s="26"/>
      <c r="ADB997" s="26"/>
      <c r="ADC997" s="26"/>
      <c r="ADD997" s="26"/>
      <c r="ADE997" s="26"/>
      <c r="ADF997" s="26"/>
      <c r="ADG997" s="26"/>
      <c r="ADH997" s="26"/>
      <c r="ADI997" s="26"/>
      <c r="ADJ997" s="26"/>
      <c r="ADK997" s="26"/>
      <c r="ADL997" s="26"/>
      <c r="ADM997" s="26"/>
      <c r="ADN997" s="26"/>
      <c r="ADO997" s="26"/>
      <c r="ADP997" s="26"/>
      <c r="ADQ997" s="26"/>
      <c r="ADR997" s="26"/>
      <c r="ADS997" s="26"/>
      <c r="ADT997" s="26"/>
      <c r="ADU997" s="26"/>
      <c r="ADV997" s="26"/>
      <c r="ADW997" s="26"/>
      <c r="ADX997" s="26"/>
      <c r="ADY997" s="26"/>
      <c r="ADZ997" s="26"/>
      <c r="AEA997" s="26"/>
      <c r="AEB997" s="26"/>
      <c r="AEC997" s="26"/>
      <c r="AED997" s="26"/>
      <c r="AEE997" s="26"/>
      <c r="AEF997" s="26"/>
      <c r="AEG997" s="26"/>
      <c r="AEH997" s="26"/>
      <c r="AEI997" s="26"/>
      <c r="AEJ997" s="26"/>
      <c r="AEK997" s="26"/>
      <c r="AEL997" s="26"/>
      <c r="AEM997" s="26"/>
      <c r="AEN997" s="26"/>
      <c r="AEO997" s="26"/>
      <c r="AEP997" s="26"/>
      <c r="AEQ997" s="26"/>
      <c r="AER997" s="26"/>
      <c r="AES997" s="26"/>
      <c r="AET997" s="26"/>
      <c r="AEU997" s="26"/>
      <c r="AEV997" s="26"/>
      <c r="AEW997" s="26"/>
      <c r="AEX997" s="26"/>
      <c r="AEY997" s="26"/>
      <c r="AEZ997" s="26"/>
      <c r="AFA997" s="26"/>
      <c r="AFB997" s="26"/>
      <c r="AFC997" s="26"/>
      <c r="AFD997" s="26"/>
      <c r="AFE997" s="26"/>
      <c r="AFF997" s="26"/>
      <c r="AFG997" s="26"/>
      <c r="AFH997" s="26"/>
      <c r="AFI997" s="26"/>
      <c r="AFJ997" s="26"/>
      <c r="AFK997" s="26"/>
      <c r="AFL997" s="26"/>
      <c r="AFM997" s="26"/>
      <c r="AFN997" s="26"/>
      <c r="AFO997" s="26"/>
      <c r="AFP997" s="26"/>
      <c r="AFQ997" s="26"/>
      <c r="AFR997" s="26"/>
      <c r="AFS997" s="26"/>
      <c r="AFT997" s="26"/>
      <c r="AFU997" s="26"/>
      <c r="AFV997" s="26"/>
      <c r="AFW997" s="26"/>
      <c r="AFX997" s="26"/>
      <c r="AFY997" s="26"/>
      <c r="AFZ997" s="26"/>
      <c r="AGA997" s="26"/>
      <c r="AGB997" s="26"/>
      <c r="AGC997" s="26"/>
      <c r="AGD997" s="26"/>
      <c r="AGE997" s="26"/>
      <c r="AGF997" s="26"/>
      <c r="AGG997" s="26"/>
      <c r="AGH997" s="26"/>
      <c r="AGI997" s="26"/>
      <c r="AGJ997" s="26"/>
      <c r="AGK997" s="26"/>
      <c r="AGL997" s="26"/>
      <c r="AGM997" s="26"/>
      <c r="AGN997" s="26"/>
      <c r="AGO997" s="26"/>
    </row>
    <row r="998" spans="371:873" x14ac:dyDescent="0.25">
      <c r="NG998" s="26"/>
      <c r="NH998" s="26"/>
      <c r="NI998" s="26"/>
      <c r="NJ998" s="26"/>
      <c r="NK998" s="26"/>
      <c r="NL998" s="26"/>
      <c r="NM998" s="26"/>
      <c r="NN998" s="26"/>
      <c r="NO998" s="26"/>
      <c r="NP998" s="26"/>
      <c r="NQ998" s="26"/>
      <c r="NR998" s="26"/>
      <c r="NS998" s="26"/>
      <c r="NT998" s="26"/>
      <c r="NU998" s="26"/>
      <c r="NV998" s="26"/>
      <c r="NW998" s="26"/>
      <c r="NX998" s="26"/>
      <c r="NY998" s="26"/>
      <c r="NZ998" s="26"/>
      <c r="OA998" s="26"/>
      <c r="OB998" s="26"/>
      <c r="OC998" s="26"/>
      <c r="OD998" s="26"/>
      <c r="OE998" s="26"/>
      <c r="OF998" s="26"/>
      <c r="OG998" s="26"/>
      <c r="OH998" s="26"/>
      <c r="OI998" s="26"/>
      <c r="OJ998" s="26"/>
      <c r="OK998" s="26"/>
      <c r="OL998" s="26"/>
      <c r="OM998" s="26"/>
      <c r="ON998" s="26"/>
      <c r="OO998" s="26"/>
      <c r="OP998" s="26"/>
      <c r="OQ998" s="26"/>
      <c r="OR998" s="26"/>
      <c r="OS998" s="26"/>
      <c r="OT998" s="26"/>
      <c r="OU998" s="26"/>
      <c r="OV998" s="26"/>
      <c r="OW998" s="26"/>
      <c r="OX998" s="26"/>
      <c r="OY998" s="26"/>
      <c r="OZ998" s="26"/>
      <c r="PA998" s="26"/>
      <c r="PB998" s="26"/>
      <c r="PC998" s="26"/>
      <c r="PD998" s="26"/>
      <c r="PE998" s="26"/>
      <c r="PF998" s="26"/>
      <c r="PG998" s="26"/>
      <c r="PH998" s="26"/>
      <c r="PI998" s="26"/>
      <c r="PJ998" s="26"/>
      <c r="PK998" s="26"/>
      <c r="PL998" s="26"/>
      <c r="PM998" s="26"/>
      <c r="PN998" s="26"/>
      <c r="PO998" s="26"/>
      <c r="PP998" s="26"/>
      <c r="PQ998" s="26"/>
      <c r="PR998" s="26"/>
      <c r="PS998" s="26"/>
      <c r="PT998" s="26"/>
      <c r="PU998" s="26"/>
      <c r="PV998" s="26"/>
      <c r="PW998" s="26"/>
      <c r="PX998" s="26"/>
      <c r="PY998" s="26"/>
      <c r="PZ998" s="26"/>
      <c r="QA998" s="26"/>
      <c r="QB998" s="26"/>
      <c r="QC998" s="26"/>
      <c r="QD998" s="26"/>
      <c r="QE998" s="26"/>
      <c r="QF998" s="26"/>
      <c r="QG998" s="26"/>
      <c r="QH998" s="26"/>
      <c r="QI998" s="26"/>
      <c r="QJ998" s="26"/>
      <c r="QK998" s="26"/>
      <c r="QL998" s="26"/>
      <c r="QM998" s="26"/>
      <c r="QN998" s="26"/>
      <c r="QO998" s="26"/>
      <c r="QP998" s="26"/>
      <c r="QQ998" s="26"/>
      <c r="QR998" s="26"/>
      <c r="QS998" s="26"/>
      <c r="QT998" s="26"/>
      <c r="QU998" s="26"/>
      <c r="QV998" s="26"/>
      <c r="QW998" s="26"/>
      <c r="QX998" s="26"/>
      <c r="QY998" s="26"/>
      <c r="QZ998" s="26"/>
      <c r="RA998" s="26"/>
      <c r="RB998" s="26"/>
      <c r="RC998" s="26"/>
      <c r="RD998" s="26"/>
      <c r="RE998" s="26"/>
      <c r="RF998" s="26"/>
      <c r="RG998" s="26"/>
      <c r="RH998" s="26"/>
      <c r="RI998" s="26"/>
      <c r="RJ998" s="26"/>
      <c r="RK998" s="26"/>
      <c r="RL998" s="26"/>
      <c r="RM998" s="26"/>
      <c r="RN998" s="26"/>
      <c r="RO998" s="26"/>
      <c r="RP998" s="26"/>
      <c r="RQ998" s="26"/>
      <c r="RR998" s="26"/>
      <c r="RS998" s="26"/>
      <c r="RT998" s="26"/>
      <c r="RU998" s="26"/>
      <c r="RV998" s="26"/>
      <c r="RW998" s="26"/>
      <c r="RX998" s="26"/>
      <c r="RY998" s="26"/>
      <c r="RZ998" s="26"/>
      <c r="SA998" s="26"/>
      <c r="SB998" s="26"/>
      <c r="SC998" s="26"/>
      <c r="SD998" s="26"/>
      <c r="SE998" s="26"/>
      <c r="SF998" s="26"/>
      <c r="SG998" s="26"/>
      <c r="SH998" s="26"/>
      <c r="SI998" s="26"/>
      <c r="SJ998" s="26"/>
      <c r="SK998" s="26"/>
      <c r="SL998" s="26"/>
      <c r="SM998" s="26"/>
      <c r="SN998" s="26"/>
      <c r="SO998" s="26"/>
      <c r="SP998" s="26"/>
      <c r="AAV998" s="26"/>
      <c r="AAW998" s="26"/>
      <c r="AAX998" s="26"/>
      <c r="AAY998" s="26"/>
      <c r="AAZ998" s="26"/>
      <c r="ABA998" s="26"/>
      <c r="ABB998" s="26"/>
      <c r="ABC998" s="26"/>
      <c r="ABD998" s="26"/>
      <c r="ABE998" s="26"/>
      <c r="ABF998" s="26"/>
      <c r="ABG998" s="26"/>
      <c r="ABH998" s="26"/>
      <c r="ABI998" s="26"/>
      <c r="ABJ998" s="26"/>
      <c r="ABK998" s="26"/>
      <c r="ABL998" s="26"/>
      <c r="ABM998" s="26"/>
      <c r="ABN998" s="26"/>
      <c r="ABO998" s="26"/>
      <c r="ABP998" s="26"/>
      <c r="ABQ998" s="26"/>
      <c r="ABR998" s="26"/>
      <c r="ABS998" s="26"/>
      <c r="ABT998" s="26"/>
      <c r="ABU998" s="26"/>
      <c r="ABV998" s="26"/>
      <c r="ABW998" s="26"/>
      <c r="ABX998" s="26"/>
      <c r="ABY998" s="26"/>
      <c r="ABZ998" s="26"/>
      <c r="ACA998" s="26"/>
      <c r="ACB998" s="26"/>
      <c r="ACC998" s="26"/>
      <c r="ACD998" s="26"/>
      <c r="ACE998" s="26"/>
      <c r="ACF998" s="26"/>
      <c r="ACG998" s="26"/>
      <c r="ACH998" s="26"/>
      <c r="ACI998" s="26"/>
      <c r="ACJ998" s="26"/>
      <c r="ACK998" s="26"/>
      <c r="ACL998" s="26"/>
      <c r="ACM998" s="26"/>
      <c r="ACN998" s="26"/>
      <c r="ACO998" s="26"/>
      <c r="ACP998" s="26"/>
      <c r="ACQ998" s="26"/>
      <c r="ACR998" s="26"/>
      <c r="ACS998" s="26"/>
      <c r="ACT998" s="26"/>
      <c r="ACU998" s="26"/>
      <c r="ACV998" s="26"/>
      <c r="ACW998" s="26"/>
      <c r="ACX998" s="26"/>
      <c r="ACY998" s="26"/>
      <c r="ACZ998" s="26"/>
      <c r="ADA998" s="26"/>
      <c r="ADB998" s="26"/>
      <c r="ADC998" s="26"/>
      <c r="ADD998" s="26"/>
      <c r="ADE998" s="26"/>
      <c r="ADF998" s="26"/>
      <c r="ADG998" s="26"/>
      <c r="ADH998" s="26"/>
      <c r="ADI998" s="26"/>
      <c r="ADJ998" s="26"/>
      <c r="ADK998" s="26"/>
      <c r="ADL998" s="26"/>
      <c r="ADM998" s="26"/>
      <c r="ADN998" s="26"/>
      <c r="ADO998" s="26"/>
      <c r="ADP998" s="26"/>
      <c r="ADQ998" s="26"/>
      <c r="ADR998" s="26"/>
      <c r="ADS998" s="26"/>
      <c r="ADT998" s="26"/>
      <c r="ADU998" s="26"/>
      <c r="ADV998" s="26"/>
      <c r="ADW998" s="26"/>
      <c r="ADX998" s="26"/>
      <c r="ADY998" s="26"/>
      <c r="ADZ998" s="26"/>
      <c r="AEA998" s="26"/>
      <c r="AEB998" s="26"/>
      <c r="AEC998" s="26"/>
      <c r="AED998" s="26"/>
      <c r="AEE998" s="26"/>
      <c r="AEF998" s="26"/>
      <c r="AEG998" s="26"/>
      <c r="AEH998" s="26"/>
      <c r="AEI998" s="26"/>
      <c r="AEJ998" s="26"/>
      <c r="AEK998" s="26"/>
      <c r="AEL998" s="26"/>
      <c r="AEM998" s="26"/>
      <c r="AEN998" s="26"/>
      <c r="AEO998" s="26"/>
      <c r="AEP998" s="26"/>
      <c r="AEQ998" s="26"/>
      <c r="AER998" s="26"/>
      <c r="AES998" s="26"/>
      <c r="AET998" s="26"/>
      <c r="AEU998" s="26"/>
      <c r="AEV998" s="26"/>
      <c r="AEW998" s="26"/>
      <c r="AEX998" s="26"/>
      <c r="AEY998" s="26"/>
      <c r="AEZ998" s="26"/>
      <c r="AFA998" s="26"/>
      <c r="AFB998" s="26"/>
      <c r="AFC998" s="26"/>
      <c r="AFD998" s="26"/>
      <c r="AFE998" s="26"/>
      <c r="AFF998" s="26"/>
      <c r="AFG998" s="26"/>
      <c r="AFH998" s="26"/>
      <c r="AFI998" s="26"/>
      <c r="AFJ998" s="26"/>
      <c r="AFK998" s="26"/>
      <c r="AFL998" s="26"/>
      <c r="AFM998" s="26"/>
      <c r="AFN998" s="26"/>
      <c r="AFO998" s="26"/>
      <c r="AFP998" s="26"/>
      <c r="AFQ998" s="26"/>
      <c r="AFR998" s="26"/>
      <c r="AFS998" s="26"/>
      <c r="AFT998" s="26"/>
      <c r="AFU998" s="26"/>
      <c r="AFV998" s="26"/>
      <c r="AFW998" s="26"/>
      <c r="AFX998" s="26"/>
      <c r="AFY998" s="26"/>
      <c r="AFZ998" s="26"/>
      <c r="AGA998" s="26"/>
      <c r="AGB998" s="26"/>
      <c r="AGC998" s="26"/>
      <c r="AGD998" s="26"/>
      <c r="AGE998" s="26"/>
      <c r="AGF998" s="26"/>
      <c r="AGG998" s="26"/>
      <c r="AGH998" s="26"/>
      <c r="AGI998" s="26"/>
      <c r="AGJ998" s="26"/>
      <c r="AGK998" s="26"/>
      <c r="AGL998" s="26"/>
      <c r="AGM998" s="26"/>
      <c r="AGN998" s="26"/>
      <c r="AGO998" s="26"/>
    </row>
    <row r="999" spans="371:873" x14ac:dyDescent="0.25">
      <c r="NG999" s="26"/>
      <c r="NH999" s="26"/>
      <c r="NI999" s="26"/>
      <c r="NJ999" s="26"/>
      <c r="NK999" s="26"/>
      <c r="NL999" s="26"/>
      <c r="NM999" s="26"/>
      <c r="NN999" s="26"/>
      <c r="NO999" s="26"/>
      <c r="NP999" s="26"/>
      <c r="NQ999" s="26"/>
      <c r="NR999" s="26"/>
      <c r="NS999" s="26"/>
      <c r="NT999" s="26"/>
      <c r="NU999" s="26"/>
      <c r="NV999" s="26"/>
      <c r="NW999" s="26"/>
      <c r="NX999" s="26"/>
      <c r="NY999" s="26"/>
      <c r="NZ999" s="26"/>
      <c r="OA999" s="26"/>
      <c r="OB999" s="26"/>
      <c r="OC999" s="26"/>
      <c r="OD999" s="26"/>
      <c r="OE999" s="26"/>
      <c r="OF999" s="26"/>
      <c r="OG999" s="26"/>
      <c r="OH999" s="26"/>
      <c r="OI999" s="26"/>
      <c r="OJ999" s="26"/>
      <c r="OK999" s="26"/>
      <c r="OL999" s="26"/>
      <c r="OM999" s="26"/>
      <c r="ON999" s="26"/>
      <c r="OO999" s="26"/>
      <c r="OP999" s="26"/>
      <c r="OQ999" s="26"/>
      <c r="OR999" s="26"/>
      <c r="OS999" s="26"/>
      <c r="OT999" s="26"/>
      <c r="OU999" s="26"/>
      <c r="OV999" s="26"/>
      <c r="OW999" s="26"/>
      <c r="OX999" s="26"/>
      <c r="OY999" s="26"/>
      <c r="OZ999" s="26"/>
      <c r="PA999" s="26"/>
      <c r="PB999" s="26"/>
      <c r="PC999" s="26"/>
      <c r="PD999" s="26"/>
      <c r="PE999" s="26"/>
      <c r="PF999" s="26"/>
      <c r="PG999" s="26"/>
      <c r="PH999" s="26"/>
      <c r="PI999" s="26"/>
      <c r="PJ999" s="26"/>
      <c r="PK999" s="26"/>
      <c r="PL999" s="26"/>
      <c r="PM999" s="26"/>
      <c r="PN999" s="26"/>
      <c r="PO999" s="26"/>
      <c r="PP999" s="26"/>
      <c r="PQ999" s="26"/>
      <c r="PR999" s="26"/>
      <c r="PS999" s="26"/>
      <c r="PT999" s="26"/>
      <c r="PU999" s="26"/>
      <c r="PV999" s="26"/>
      <c r="PW999" s="26"/>
      <c r="PX999" s="26"/>
      <c r="PY999" s="26"/>
      <c r="PZ999" s="26"/>
      <c r="QA999" s="26"/>
      <c r="QB999" s="26"/>
      <c r="QC999" s="26"/>
      <c r="QD999" s="26"/>
      <c r="QE999" s="26"/>
      <c r="QF999" s="26"/>
      <c r="QG999" s="26"/>
      <c r="QH999" s="26"/>
      <c r="QI999" s="26"/>
      <c r="QJ999" s="26"/>
      <c r="QK999" s="26"/>
      <c r="QL999" s="26"/>
      <c r="QM999" s="26"/>
      <c r="QN999" s="26"/>
      <c r="QO999" s="26"/>
      <c r="QP999" s="26"/>
      <c r="QQ999" s="26"/>
      <c r="QR999" s="26"/>
      <c r="QS999" s="26"/>
      <c r="QT999" s="26"/>
      <c r="QU999" s="26"/>
      <c r="QV999" s="26"/>
      <c r="QW999" s="26"/>
      <c r="QX999" s="26"/>
      <c r="QY999" s="26"/>
      <c r="QZ999" s="26"/>
      <c r="RA999" s="26"/>
      <c r="RB999" s="26"/>
      <c r="RC999" s="26"/>
      <c r="RD999" s="26"/>
      <c r="RE999" s="26"/>
      <c r="RF999" s="26"/>
      <c r="RG999" s="26"/>
      <c r="RH999" s="26"/>
      <c r="RI999" s="26"/>
      <c r="RJ999" s="26"/>
      <c r="RK999" s="26"/>
      <c r="RL999" s="26"/>
      <c r="RM999" s="26"/>
      <c r="RN999" s="26"/>
      <c r="RO999" s="26"/>
      <c r="RP999" s="26"/>
      <c r="RQ999" s="26"/>
      <c r="RR999" s="26"/>
      <c r="RS999" s="26"/>
      <c r="RT999" s="26"/>
      <c r="RU999" s="26"/>
      <c r="RV999" s="26"/>
      <c r="RW999" s="26"/>
      <c r="RX999" s="26"/>
      <c r="RY999" s="26"/>
      <c r="RZ999" s="26"/>
      <c r="SA999" s="26"/>
      <c r="SB999" s="26"/>
      <c r="SC999" s="26"/>
      <c r="SD999" s="26"/>
      <c r="SE999" s="26"/>
      <c r="SF999" s="26"/>
      <c r="SG999" s="26"/>
      <c r="SH999" s="26"/>
      <c r="SI999" s="26"/>
      <c r="SJ999" s="26"/>
      <c r="SK999" s="26"/>
      <c r="SL999" s="26"/>
      <c r="SM999" s="26"/>
      <c r="SN999" s="26"/>
      <c r="SO999" s="26"/>
      <c r="SP999" s="26"/>
      <c r="AAV999" s="26"/>
      <c r="AAW999" s="26"/>
      <c r="AAX999" s="26"/>
      <c r="AAY999" s="26"/>
      <c r="AAZ999" s="26"/>
      <c r="ABA999" s="26"/>
      <c r="ABB999" s="26"/>
      <c r="ABC999" s="26"/>
      <c r="ABD999" s="26"/>
      <c r="ABE999" s="26"/>
      <c r="ABF999" s="26"/>
      <c r="ABG999" s="26"/>
      <c r="ABH999" s="26"/>
      <c r="ABI999" s="26"/>
      <c r="ABJ999" s="26"/>
      <c r="ABK999" s="26"/>
      <c r="ABL999" s="26"/>
      <c r="ABM999" s="26"/>
      <c r="ABN999" s="26"/>
      <c r="ABO999" s="26"/>
      <c r="ABP999" s="26"/>
      <c r="ABQ999" s="26"/>
      <c r="ABR999" s="26"/>
      <c r="ABS999" s="26"/>
      <c r="ABT999" s="26"/>
      <c r="ABU999" s="26"/>
      <c r="ABV999" s="26"/>
      <c r="ABW999" s="26"/>
      <c r="ABX999" s="26"/>
      <c r="ABY999" s="26"/>
      <c r="ABZ999" s="26"/>
      <c r="ACA999" s="26"/>
      <c r="ACB999" s="26"/>
      <c r="ACC999" s="26"/>
      <c r="ACD999" s="26"/>
      <c r="ACE999" s="26"/>
      <c r="ACF999" s="26"/>
      <c r="ACG999" s="26"/>
      <c r="ACH999" s="26"/>
      <c r="ACI999" s="26"/>
      <c r="ACJ999" s="26"/>
      <c r="ACK999" s="26"/>
      <c r="ACL999" s="26"/>
      <c r="ACM999" s="26"/>
      <c r="ACN999" s="26"/>
      <c r="ACO999" s="26"/>
      <c r="ACP999" s="26"/>
      <c r="ACQ999" s="26"/>
      <c r="ACR999" s="26"/>
      <c r="ACS999" s="26"/>
      <c r="ACT999" s="26"/>
      <c r="ACU999" s="26"/>
      <c r="ACV999" s="26"/>
      <c r="ACW999" s="26"/>
      <c r="ACX999" s="26"/>
      <c r="ACY999" s="26"/>
      <c r="ACZ999" s="26"/>
      <c r="ADA999" s="26"/>
      <c r="ADB999" s="26"/>
      <c r="ADC999" s="26"/>
      <c r="ADD999" s="26"/>
      <c r="ADE999" s="26"/>
      <c r="ADF999" s="26"/>
      <c r="ADG999" s="26"/>
      <c r="ADH999" s="26"/>
      <c r="ADI999" s="26"/>
      <c r="ADJ999" s="26"/>
      <c r="ADK999" s="26"/>
      <c r="ADL999" s="26"/>
      <c r="ADM999" s="26"/>
      <c r="ADN999" s="26"/>
      <c r="ADO999" s="26"/>
      <c r="ADP999" s="26"/>
      <c r="ADQ999" s="26"/>
      <c r="ADR999" s="26"/>
      <c r="ADS999" s="26"/>
      <c r="ADT999" s="26"/>
      <c r="ADU999" s="26"/>
      <c r="ADV999" s="26"/>
      <c r="ADW999" s="26"/>
      <c r="ADX999" s="26"/>
      <c r="ADY999" s="26"/>
      <c r="ADZ999" s="26"/>
      <c r="AEA999" s="26"/>
      <c r="AEB999" s="26"/>
      <c r="AEC999" s="26"/>
      <c r="AED999" s="26"/>
      <c r="AEE999" s="26"/>
      <c r="AEF999" s="26"/>
      <c r="AEG999" s="26"/>
      <c r="AEH999" s="26"/>
      <c r="AEI999" s="26"/>
      <c r="AEJ999" s="26"/>
      <c r="AEK999" s="26"/>
      <c r="AEL999" s="26"/>
      <c r="AEM999" s="26"/>
      <c r="AEN999" s="26"/>
      <c r="AEO999" s="26"/>
      <c r="AEP999" s="26"/>
      <c r="AEQ999" s="26"/>
      <c r="AER999" s="26"/>
      <c r="AES999" s="26"/>
      <c r="AET999" s="26"/>
      <c r="AEU999" s="26"/>
      <c r="AEV999" s="26"/>
      <c r="AEW999" s="26"/>
      <c r="AEX999" s="26"/>
      <c r="AEY999" s="26"/>
      <c r="AEZ999" s="26"/>
      <c r="AFA999" s="26"/>
      <c r="AFB999" s="26"/>
      <c r="AFC999" s="26"/>
      <c r="AFD999" s="26"/>
      <c r="AFE999" s="26"/>
      <c r="AFF999" s="26"/>
      <c r="AFG999" s="26"/>
      <c r="AFH999" s="26"/>
      <c r="AFI999" s="26"/>
      <c r="AFJ999" s="26"/>
      <c r="AFK999" s="26"/>
      <c r="AFL999" s="26"/>
      <c r="AFM999" s="26"/>
      <c r="AFN999" s="26"/>
      <c r="AFO999" s="26"/>
      <c r="AFP999" s="26"/>
      <c r="AFQ999" s="26"/>
      <c r="AFR999" s="26"/>
      <c r="AFS999" s="26"/>
      <c r="AFT999" s="26"/>
      <c r="AFU999" s="26"/>
      <c r="AFV999" s="26"/>
      <c r="AFW999" s="26"/>
      <c r="AFX999" s="26"/>
      <c r="AFY999" s="26"/>
      <c r="AFZ999" s="26"/>
      <c r="AGA999" s="26"/>
      <c r="AGB999" s="26"/>
      <c r="AGC999" s="26"/>
      <c r="AGD999" s="26"/>
      <c r="AGE999" s="26"/>
      <c r="AGF999" s="26"/>
      <c r="AGG999" s="26"/>
      <c r="AGH999" s="26"/>
      <c r="AGI999" s="26"/>
      <c r="AGJ999" s="26"/>
      <c r="AGK999" s="26"/>
      <c r="AGL999" s="26"/>
      <c r="AGM999" s="26"/>
      <c r="AGN999" s="26"/>
      <c r="AGO999" s="26"/>
    </row>
    <row r="1000" spans="371:873" x14ac:dyDescent="0.25">
      <c r="NG1000" s="26"/>
      <c r="NH1000" s="26"/>
      <c r="NI1000" s="26"/>
      <c r="NJ1000" s="26"/>
      <c r="NK1000" s="26"/>
      <c r="NL1000" s="26"/>
      <c r="NM1000" s="26"/>
      <c r="NN1000" s="26"/>
      <c r="NO1000" s="26"/>
      <c r="NP1000" s="26"/>
      <c r="NQ1000" s="26"/>
      <c r="NR1000" s="26"/>
      <c r="NS1000" s="26"/>
      <c r="NT1000" s="26"/>
      <c r="NU1000" s="26"/>
      <c r="NV1000" s="26"/>
      <c r="NW1000" s="26"/>
      <c r="NX1000" s="26"/>
      <c r="NY1000" s="26"/>
      <c r="NZ1000" s="26"/>
      <c r="OA1000" s="26"/>
      <c r="OB1000" s="26"/>
      <c r="OC1000" s="26"/>
      <c r="OD1000" s="26"/>
      <c r="OE1000" s="26"/>
      <c r="OF1000" s="26"/>
      <c r="OG1000" s="26"/>
      <c r="OH1000" s="26"/>
      <c r="OI1000" s="26"/>
      <c r="OJ1000" s="26"/>
      <c r="OK1000" s="26"/>
      <c r="OL1000" s="26"/>
      <c r="OM1000" s="26"/>
      <c r="ON1000" s="26"/>
      <c r="OO1000" s="26"/>
      <c r="OP1000" s="26"/>
      <c r="OQ1000" s="26"/>
      <c r="OR1000" s="26"/>
      <c r="OS1000" s="26"/>
      <c r="OT1000" s="26"/>
      <c r="OU1000" s="26"/>
      <c r="OV1000" s="26"/>
      <c r="OW1000" s="26"/>
      <c r="OX1000" s="26"/>
      <c r="OY1000" s="26"/>
      <c r="OZ1000" s="26"/>
      <c r="PA1000" s="26"/>
      <c r="PB1000" s="26"/>
      <c r="PC1000" s="26"/>
      <c r="PD1000" s="26"/>
      <c r="PE1000" s="26"/>
      <c r="PF1000" s="26"/>
      <c r="PG1000" s="26"/>
      <c r="PH1000" s="26"/>
      <c r="PI1000" s="26"/>
      <c r="PJ1000" s="26"/>
      <c r="PK1000" s="26"/>
      <c r="PL1000" s="26"/>
      <c r="PM1000" s="26"/>
      <c r="PN1000" s="26"/>
      <c r="PO1000" s="26"/>
      <c r="PP1000" s="26"/>
      <c r="PQ1000" s="26"/>
      <c r="PR1000" s="26"/>
      <c r="PS1000" s="26"/>
      <c r="PT1000" s="26"/>
      <c r="PU1000" s="26"/>
      <c r="PV1000" s="26"/>
      <c r="PW1000" s="26"/>
      <c r="PX1000" s="26"/>
      <c r="PY1000" s="26"/>
      <c r="PZ1000" s="26"/>
      <c r="QA1000" s="26"/>
      <c r="QB1000" s="26"/>
      <c r="QC1000" s="26"/>
      <c r="QD1000" s="26"/>
      <c r="QE1000" s="26"/>
      <c r="QF1000" s="26"/>
      <c r="QG1000" s="26"/>
      <c r="QH1000" s="26"/>
      <c r="QI1000" s="26"/>
      <c r="QJ1000" s="26"/>
      <c r="QK1000" s="26"/>
      <c r="QL1000" s="26"/>
      <c r="QM1000" s="26"/>
      <c r="QN1000" s="26"/>
      <c r="QO1000" s="26"/>
      <c r="QP1000" s="26"/>
      <c r="QQ1000" s="26"/>
      <c r="QR1000" s="26"/>
      <c r="QS1000" s="26"/>
      <c r="QT1000" s="26"/>
      <c r="QU1000" s="26"/>
      <c r="QV1000" s="26"/>
      <c r="QW1000" s="26"/>
      <c r="QX1000" s="26"/>
      <c r="QY1000" s="26"/>
      <c r="QZ1000" s="26"/>
      <c r="RA1000" s="26"/>
      <c r="RB1000" s="26"/>
      <c r="RC1000" s="26"/>
      <c r="RD1000" s="26"/>
      <c r="RE1000" s="26"/>
      <c r="RF1000" s="26"/>
      <c r="RG1000" s="26"/>
      <c r="RH1000" s="26"/>
      <c r="RI1000" s="26"/>
      <c r="RJ1000" s="26"/>
      <c r="RK1000" s="26"/>
      <c r="RL1000" s="26"/>
      <c r="RM1000" s="26"/>
      <c r="RN1000" s="26"/>
      <c r="RO1000" s="26"/>
      <c r="RP1000" s="26"/>
      <c r="RQ1000" s="26"/>
      <c r="RR1000" s="26"/>
      <c r="RS1000" s="26"/>
      <c r="RT1000" s="26"/>
      <c r="RU1000" s="26"/>
      <c r="RV1000" s="26"/>
      <c r="RW1000" s="26"/>
      <c r="RX1000" s="26"/>
      <c r="RY1000" s="26"/>
      <c r="RZ1000" s="26"/>
      <c r="SA1000" s="26"/>
      <c r="SB1000" s="26"/>
      <c r="SC1000" s="26"/>
      <c r="SD1000" s="26"/>
      <c r="SE1000" s="26"/>
      <c r="SF1000" s="26"/>
      <c r="SG1000" s="26"/>
      <c r="SH1000" s="26"/>
      <c r="SI1000" s="26"/>
      <c r="SJ1000" s="26"/>
      <c r="SK1000" s="26"/>
      <c r="SL1000" s="26"/>
      <c r="SM1000" s="26"/>
      <c r="SN1000" s="26"/>
      <c r="SO1000" s="26"/>
      <c r="SP1000" s="26"/>
      <c r="AAV1000" s="26"/>
      <c r="AAW1000" s="26"/>
      <c r="AAX1000" s="26"/>
      <c r="AAY1000" s="26"/>
      <c r="AAZ1000" s="26"/>
      <c r="ABA1000" s="26"/>
      <c r="ABB1000" s="26"/>
      <c r="ABC1000" s="26"/>
      <c r="ABD1000" s="26"/>
      <c r="ABE1000" s="26"/>
      <c r="ABF1000" s="26"/>
      <c r="ABG1000" s="26"/>
      <c r="ABH1000" s="26"/>
      <c r="ABI1000" s="26"/>
      <c r="ABJ1000" s="26"/>
      <c r="ABK1000" s="26"/>
      <c r="ABL1000" s="26"/>
      <c r="ABM1000" s="26"/>
      <c r="ABN1000" s="26"/>
      <c r="ABO1000" s="26"/>
      <c r="ABP1000" s="26"/>
      <c r="ABQ1000" s="26"/>
      <c r="ABR1000" s="26"/>
      <c r="ABS1000" s="26"/>
      <c r="ABT1000" s="26"/>
      <c r="ABU1000" s="26"/>
      <c r="ABV1000" s="26"/>
      <c r="ABW1000" s="26"/>
      <c r="ABX1000" s="26"/>
      <c r="ABY1000" s="26"/>
      <c r="ABZ1000" s="26"/>
      <c r="ACA1000" s="26"/>
      <c r="ACB1000" s="26"/>
      <c r="ACC1000" s="26"/>
      <c r="ACD1000" s="26"/>
      <c r="ACE1000" s="26"/>
      <c r="ACF1000" s="26"/>
      <c r="ACG1000" s="26"/>
      <c r="ACH1000" s="26"/>
      <c r="ACI1000" s="26"/>
      <c r="ACJ1000" s="26"/>
      <c r="ACK1000" s="26"/>
      <c r="ACL1000" s="26"/>
      <c r="ACM1000" s="26"/>
      <c r="ACN1000" s="26"/>
      <c r="ACO1000" s="26"/>
      <c r="ACP1000" s="26"/>
      <c r="ACQ1000" s="26"/>
      <c r="ACR1000" s="26"/>
      <c r="ACS1000" s="26"/>
      <c r="ACT1000" s="26"/>
      <c r="ACU1000" s="26"/>
      <c r="ACV1000" s="26"/>
      <c r="ACW1000" s="26"/>
      <c r="ACX1000" s="26"/>
      <c r="ACY1000" s="26"/>
      <c r="ACZ1000" s="26"/>
      <c r="ADA1000" s="26"/>
      <c r="ADB1000" s="26"/>
      <c r="ADC1000" s="26"/>
      <c r="ADD1000" s="26"/>
      <c r="ADE1000" s="26"/>
      <c r="ADF1000" s="26"/>
      <c r="ADG1000" s="26"/>
      <c r="ADH1000" s="26"/>
      <c r="ADI1000" s="26"/>
      <c r="ADJ1000" s="26"/>
      <c r="ADK1000" s="26"/>
      <c r="ADL1000" s="26"/>
      <c r="ADM1000" s="26"/>
      <c r="ADN1000" s="26"/>
      <c r="ADO1000" s="26"/>
      <c r="ADP1000" s="26"/>
      <c r="ADQ1000" s="26"/>
      <c r="ADR1000" s="26"/>
      <c r="ADS1000" s="26"/>
      <c r="ADT1000" s="26"/>
      <c r="ADU1000" s="26"/>
      <c r="ADV1000" s="26"/>
      <c r="ADW1000" s="26"/>
      <c r="ADX1000" s="26"/>
      <c r="ADY1000" s="26"/>
      <c r="ADZ1000" s="26"/>
      <c r="AEA1000" s="26"/>
      <c r="AEB1000" s="26"/>
      <c r="AEC1000" s="26"/>
      <c r="AED1000" s="26"/>
      <c r="AEE1000" s="26"/>
      <c r="AEF1000" s="26"/>
      <c r="AEG1000" s="26"/>
      <c r="AEH1000" s="26"/>
      <c r="AEI1000" s="26"/>
      <c r="AEJ1000" s="26"/>
      <c r="AEK1000" s="26"/>
      <c r="AEL1000" s="26"/>
      <c r="AEM1000" s="26"/>
      <c r="AEN1000" s="26"/>
      <c r="AEO1000" s="26"/>
      <c r="AEP1000" s="26"/>
      <c r="AEQ1000" s="26"/>
      <c r="AER1000" s="26"/>
      <c r="AES1000" s="26"/>
      <c r="AET1000" s="26"/>
      <c r="AEU1000" s="26"/>
      <c r="AEV1000" s="26"/>
      <c r="AEW1000" s="26"/>
      <c r="AEX1000" s="26"/>
      <c r="AEY1000" s="26"/>
      <c r="AEZ1000" s="26"/>
      <c r="AFA1000" s="26"/>
      <c r="AFB1000" s="26"/>
      <c r="AFC1000" s="26"/>
      <c r="AFD1000" s="26"/>
      <c r="AFE1000" s="26"/>
      <c r="AFF1000" s="26"/>
      <c r="AFG1000" s="26"/>
      <c r="AFH1000" s="26"/>
      <c r="AFI1000" s="26"/>
      <c r="AFJ1000" s="26"/>
      <c r="AFK1000" s="26"/>
      <c r="AFL1000" s="26"/>
      <c r="AFM1000" s="26"/>
      <c r="AFN1000" s="26"/>
      <c r="AFO1000" s="26"/>
      <c r="AFP1000" s="26"/>
      <c r="AFQ1000" s="26"/>
      <c r="AFR1000" s="26"/>
      <c r="AFS1000" s="26"/>
      <c r="AFT1000" s="26"/>
      <c r="AFU1000" s="26"/>
      <c r="AFV1000" s="26"/>
      <c r="AFW1000" s="26"/>
      <c r="AFX1000" s="26"/>
      <c r="AFY1000" s="26"/>
      <c r="AFZ1000" s="26"/>
      <c r="AGA1000" s="26"/>
      <c r="AGB1000" s="26"/>
      <c r="AGC1000" s="26"/>
      <c r="AGD1000" s="26"/>
      <c r="AGE1000" s="26"/>
      <c r="AGF1000" s="26"/>
      <c r="AGG1000" s="26"/>
      <c r="AGH1000" s="26"/>
      <c r="AGI1000" s="26"/>
      <c r="AGJ1000" s="26"/>
      <c r="AGK1000" s="26"/>
      <c r="AGL1000" s="26"/>
      <c r="AGM1000" s="26"/>
      <c r="AGN1000" s="26"/>
      <c r="AGO1000" s="26"/>
    </row>
    <row r="1001" spans="371:873" x14ac:dyDescent="0.25">
      <c r="NG1001" s="26"/>
      <c r="NH1001" s="26"/>
      <c r="NI1001" s="26"/>
      <c r="NJ1001" s="26"/>
      <c r="NK1001" s="26"/>
      <c r="NL1001" s="26"/>
      <c r="NM1001" s="26"/>
      <c r="NN1001" s="26"/>
      <c r="NO1001" s="26"/>
      <c r="NP1001" s="26"/>
      <c r="NQ1001" s="26"/>
      <c r="NR1001" s="26"/>
      <c r="NS1001" s="26"/>
      <c r="NT1001" s="26"/>
      <c r="NU1001" s="26"/>
      <c r="NV1001" s="26"/>
      <c r="NW1001" s="26"/>
      <c r="NX1001" s="26"/>
      <c r="NY1001" s="26"/>
      <c r="NZ1001" s="26"/>
      <c r="OA1001" s="26"/>
      <c r="OB1001" s="26"/>
      <c r="OC1001" s="26"/>
      <c r="OD1001" s="26"/>
      <c r="OE1001" s="26"/>
      <c r="OF1001" s="26"/>
      <c r="OG1001" s="26"/>
      <c r="OH1001" s="26"/>
      <c r="OI1001" s="26"/>
      <c r="OJ1001" s="26"/>
      <c r="OK1001" s="26"/>
      <c r="OL1001" s="26"/>
      <c r="OM1001" s="26"/>
      <c r="ON1001" s="26"/>
      <c r="OO1001" s="26"/>
      <c r="OP1001" s="26"/>
      <c r="OQ1001" s="26"/>
      <c r="OR1001" s="26"/>
      <c r="OS1001" s="26"/>
      <c r="OT1001" s="26"/>
      <c r="OU1001" s="26"/>
      <c r="OV1001" s="26"/>
      <c r="OW1001" s="26"/>
      <c r="OX1001" s="26"/>
      <c r="OY1001" s="26"/>
      <c r="OZ1001" s="26"/>
      <c r="PA1001" s="26"/>
      <c r="PB1001" s="26"/>
      <c r="PC1001" s="26"/>
      <c r="PD1001" s="26"/>
      <c r="PE1001" s="26"/>
      <c r="PF1001" s="26"/>
      <c r="PG1001" s="26"/>
      <c r="PH1001" s="26"/>
      <c r="PI1001" s="26"/>
      <c r="PJ1001" s="26"/>
      <c r="PK1001" s="26"/>
      <c r="PL1001" s="26"/>
      <c r="PM1001" s="26"/>
      <c r="PN1001" s="26"/>
      <c r="PO1001" s="26"/>
      <c r="PP1001" s="26"/>
      <c r="PQ1001" s="26"/>
      <c r="PR1001" s="26"/>
      <c r="PS1001" s="26"/>
      <c r="PT1001" s="26"/>
      <c r="PU1001" s="26"/>
      <c r="PV1001" s="26"/>
      <c r="PW1001" s="26"/>
      <c r="PX1001" s="26"/>
      <c r="PY1001" s="26"/>
      <c r="PZ1001" s="26"/>
      <c r="QA1001" s="26"/>
      <c r="QB1001" s="26"/>
      <c r="QC1001" s="26"/>
      <c r="QD1001" s="26"/>
      <c r="QE1001" s="26"/>
      <c r="QF1001" s="26"/>
      <c r="QG1001" s="26"/>
      <c r="QH1001" s="26"/>
      <c r="QI1001" s="26"/>
      <c r="QJ1001" s="26"/>
      <c r="QK1001" s="26"/>
      <c r="QL1001" s="26"/>
      <c r="QM1001" s="26"/>
      <c r="QN1001" s="26"/>
      <c r="QO1001" s="26"/>
      <c r="QP1001" s="26"/>
      <c r="QQ1001" s="26"/>
      <c r="QR1001" s="26"/>
      <c r="QS1001" s="26"/>
      <c r="QT1001" s="26"/>
      <c r="QU1001" s="26"/>
      <c r="QV1001" s="26"/>
      <c r="QW1001" s="26"/>
      <c r="QX1001" s="26"/>
      <c r="QY1001" s="26"/>
      <c r="QZ1001" s="26"/>
      <c r="RA1001" s="26"/>
      <c r="RB1001" s="26"/>
      <c r="RC1001" s="26"/>
      <c r="RD1001" s="26"/>
      <c r="RE1001" s="26"/>
      <c r="RF1001" s="26"/>
      <c r="RG1001" s="26"/>
      <c r="RH1001" s="26"/>
      <c r="RI1001" s="26"/>
      <c r="RJ1001" s="26"/>
      <c r="RK1001" s="26"/>
      <c r="RL1001" s="26"/>
      <c r="RM1001" s="26"/>
      <c r="RN1001" s="26"/>
      <c r="RO1001" s="26"/>
      <c r="RP1001" s="26"/>
      <c r="RQ1001" s="26"/>
      <c r="RR1001" s="26"/>
      <c r="RS1001" s="26"/>
      <c r="RT1001" s="26"/>
      <c r="RU1001" s="26"/>
      <c r="RV1001" s="26"/>
      <c r="RW1001" s="26"/>
      <c r="RX1001" s="26"/>
      <c r="RY1001" s="26"/>
      <c r="RZ1001" s="26"/>
      <c r="SA1001" s="26"/>
      <c r="SB1001" s="26"/>
      <c r="SC1001" s="26"/>
      <c r="SD1001" s="26"/>
      <c r="SE1001" s="26"/>
      <c r="SF1001" s="26"/>
      <c r="SG1001" s="26"/>
      <c r="SH1001" s="26"/>
      <c r="SI1001" s="26"/>
      <c r="SJ1001" s="26"/>
      <c r="SK1001" s="26"/>
      <c r="SL1001" s="26"/>
      <c r="SM1001" s="26"/>
      <c r="SN1001" s="26"/>
      <c r="SO1001" s="26"/>
      <c r="SP1001" s="26"/>
      <c r="AAV1001" s="26"/>
      <c r="AAW1001" s="26"/>
      <c r="AAX1001" s="26"/>
      <c r="AAY1001" s="26"/>
      <c r="AAZ1001" s="26"/>
      <c r="ABA1001" s="26"/>
      <c r="ABB1001" s="26"/>
      <c r="ABC1001" s="26"/>
      <c r="ABD1001" s="26"/>
      <c r="ABE1001" s="26"/>
      <c r="ABF1001" s="26"/>
      <c r="ABG1001" s="26"/>
      <c r="ABH1001" s="26"/>
      <c r="ABI1001" s="26"/>
      <c r="ABJ1001" s="26"/>
      <c r="ABK1001" s="26"/>
      <c r="ABL1001" s="26"/>
      <c r="ABM1001" s="26"/>
      <c r="ABN1001" s="26"/>
      <c r="ABO1001" s="26"/>
      <c r="ABP1001" s="26"/>
      <c r="ABQ1001" s="26"/>
      <c r="ABR1001" s="26"/>
      <c r="ABS1001" s="26"/>
      <c r="ABT1001" s="26"/>
      <c r="ABU1001" s="26"/>
      <c r="ABV1001" s="26"/>
      <c r="ABW1001" s="26"/>
      <c r="ABX1001" s="26"/>
      <c r="ABY1001" s="26"/>
      <c r="ABZ1001" s="26"/>
      <c r="ACA1001" s="26"/>
      <c r="ACB1001" s="26"/>
      <c r="ACC1001" s="26"/>
      <c r="ACD1001" s="26"/>
      <c r="ACE1001" s="26"/>
      <c r="ACF1001" s="26"/>
      <c r="ACG1001" s="26"/>
      <c r="ACH1001" s="26"/>
      <c r="ACI1001" s="26"/>
      <c r="ACJ1001" s="26"/>
      <c r="ACK1001" s="26"/>
      <c r="ACL1001" s="26"/>
      <c r="ACM1001" s="26"/>
      <c r="ACN1001" s="26"/>
      <c r="ACO1001" s="26"/>
      <c r="ACP1001" s="26"/>
      <c r="ACQ1001" s="26"/>
      <c r="ACR1001" s="26"/>
      <c r="ACS1001" s="26"/>
      <c r="ACT1001" s="26"/>
      <c r="ACU1001" s="26"/>
      <c r="ACV1001" s="26"/>
      <c r="ACW1001" s="26"/>
      <c r="ACX1001" s="26"/>
      <c r="ACY1001" s="26"/>
      <c r="ACZ1001" s="26"/>
      <c r="ADA1001" s="26"/>
      <c r="ADB1001" s="26"/>
      <c r="ADC1001" s="26"/>
      <c r="ADD1001" s="26"/>
      <c r="ADE1001" s="26"/>
      <c r="ADF1001" s="26"/>
      <c r="ADG1001" s="26"/>
      <c r="ADH1001" s="26"/>
      <c r="ADI1001" s="26"/>
      <c r="ADJ1001" s="26"/>
      <c r="ADK1001" s="26"/>
      <c r="ADL1001" s="26"/>
      <c r="ADM1001" s="26"/>
      <c r="ADN1001" s="26"/>
      <c r="ADO1001" s="26"/>
      <c r="ADP1001" s="26"/>
      <c r="ADQ1001" s="26"/>
      <c r="ADR1001" s="26"/>
      <c r="ADS1001" s="26"/>
      <c r="ADT1001" s="26"/>
      <c r="ADU1001" s="26"/>
      <c r="ADV1001" s="26"/>
      <c r="ADW1001" s="26"/>
      <c r="ADX1001" s="26"/>
      <c r="ADY1001" s="26"/>
      <c r="ADZ1001" s="26"/>
      <c r="AEA1001" s="26"/>
      <c r="AEB1001" s="26"/>
      <c r="AEC1001" s="26"/>
      <c r="AED1001" s="26"/>
      <c r="AEE1001" s="26"/>
      <c r="AEF1001" s="26"/>
      <c r="AEG1001" s="26"/>
      <c r="AEH1001" s="26"/>
      <c r="AEI1001" s="26"/>
      <c r="AEJ1001" s="26"/>
      <c r="AEK1001" s="26"/>
      <c r="AEL1001" s="26"/>
      <c r="AEM1001" s="26"/>
      <c r="AEN1001" s="26"/>
      <c r="AEO1001" s="26"/>
      <c r="AEP1001" s="26"/>
      <c r="AEQ1001" s="26"/>
      <c r="AER1001" s="26"/>
      <c r="AES1001" s="26"/>
      <c r="AET1001" s="26"/>
      <c r="AEU1001" s="26"/>
      <c r="AEV1001" s="26"/>
      <c r="AEW1001" s="26"/>
      <c r="AEX1001" s="26"/>
      <c r="AEY1001" s="26"/>
      <c r="AEZ1001" s="26"/>
      <c r="AFA1001" s="26"/>
      <c r="AFB1001" s="26"/>
      <c r="AFC1001" s="26"/>
      <c r="AFD1001" s="26"/>
      <c r="AFE1001" s="26"/>
      <c r="AFF1001" s="26"/>
      <c r="AFG1001" s="26"/>
      <c r="AFH1001" s="26"/>
      <c r="AFI1001" s="26"/>
      <c r="AFJ1001" s="26"/>
      <c r="AFK1001" s="26"/>
      <c r="AFL1001" s="26"/>
      <c r="AFM1001" s="26"/>
      <c r="AFN1001" s="26"/>
      <c r="AFO1001" s="26"/>
      <c r="AFP1001" s="26"/>
      <c r="AFQ1001" s="26"/>
      <c r="AFR1001" s="26"/>
      <c r="AFS1001" s="26"/>
      <c r="AFT1001" s="26"/>
      <c r="AFU1001" s="26"/>
      <c r="AFV1001" s="26"/>
      <c r="AFW1001" s="26"/>
      <c r="AFX1001" s="26"/>
      <c r="AFY1001" s="26"/>
      <c r="AFZ1001" s="26"/>
      <c r="AGA1001" s="26"/>
      <c r="AGB1001" s="26"/>
      <c r="AGC1001" s="26"/>
      <c r="AGD1001" s="26"/>
      <c r="AGE1001" s="26"/>
      <c r="AGF1001" s="26"/>
      <c r="AGG1001" s="26"/>
      <c r="AGH1001" s="26"/>
      <c r="AGI1001" s="26"/>
      <c r="AGJ1001" s="26"/>
      <c r="AGK1001" s="26"/>
      <c r="AGL1001" s="26"/>
      <c r="AGM1001" s="26"/>
      <c r="AGN1001" s="26"/>
      <c r="AGO1001" s="26"/>
    </row>
    <row r="1002" spans="371:873" x14ac:dyDescent="0.25">
      <c r="NG1002" s="26"/>
      <c r="NH1002" s="26"/>
      <c r="NI1002" s="26"/>
      <c r="NJ1002" s="26"/>
      <c r="NK1002" s="26"/>
      <c r="NL1002" s="26"/>
      <c r="NM1002" s="26"/>
      <c r="NN1002" s="26"/>
      <c r="NO1002" s="26"/>
      <c r="NP1002" s="26"/>
      <c r="NQ1002" s="26"/>
      <c r="NR1002" s="26"/>
      <c r="NS1002" s="26"/>
      <c r="NT1002" s="26"/>
      <c r="NU1002" s="26"/>
      <c r="NV1002" s="26"/>
      <c r="NW1002" s="26"/>
      <c r="NX1002" s="26"/>
      <c r="NY1002" s="26"/>
      <c r="NZ1002" s="26"/>
      <c r="OA1002" s="26"/>
      <c r="OB1002" s="26"/>
      <c r="OC1002" s="26"/>
      <c r="OD1002" s="26"/>
      <c r="OE1002" s="26"/>
      <c r="OF1002" s="26"/>
      <c r="OG1002" s="26"/>
      <c r="OH1002" s="26"/>
      <c r="OI1002" s="26"/>
      <c r="OJ1002" s="26"/>
      <c r="OK1002" s="26"/>
      <c r="OL1002" s="26"/>
      <c r="OM1002" s="26"/>
      <c r="ON1002" s="26"/>
      <c r="OO1002" s="26"/>
      <c r="OP1002" s="26"/>
      <c r="OQ1002" s="26"/>
      <c r="OR1002" s="26"/>
      <c r="OS1002" s="26"/>
      <c r="OT1002" s="26"/>
      <c r="OU1002" s="26"/>
      <c r="OV1002" s="26"/>
      <c r="OW1002" s="26"/>
      <c r="OX1002" s="26"/>
      <c r="OY1002" s="26"/>
      <c r="OZ1002" s="26"/>
      <c r="PA1002" s="26"/>
      <c r="PB1002" s="26"/>
      <c r="PC1002" s="26"/>
      <c r="PD1002" s="26"/>
      <c r="PE1002" s="26"/>
      <c r="PF1002" s="26"/>
      <c r="PG1002" s="26"/>
      <c r="PH1002" s="26"/>
      <c r="PI1002" s="26"/>
      <c r="PJ1002" s="26"/>
      <c r="PK1002" s="26"/>
      <c r="PL1002" s="26"/>
      <c r="PM1002" s="26"/>
      <c r="PN1002" s="26"/>
      <c r="PO1002" s="26"/>
      <c r="PP1002" s="26"/>
      <c r="PQ1002" s="26"/>
      <c r="PR1002" s="26"/>
      <c r="PS1002" s="26"/>
      <c r="PT1002" s="26"/>
      <c r="PU1002" s="26"/>
      <c r="PV1002" s="26"/>
      <c r="PW1002" s="26"/>
      <c r="PX1002" s="26"/>
      <c r="PY1002" s="26"/>
      <c r="PZ1002" s="26"/>
      <c r="QA1002" s="26"/>
      <c r="QB1002" s="26"/>
      <c r="QC1002" s="26"/>
      <c r="QD1002" s="26"/>
      <c r="QE1002" s="26"/>
      <c r="QF1002" s="26"/>
      <c r="QG1002" s="26"/>
      <c r="QH1002" s="26"/>
      <c r="QI1002" s="26"/>
      <c r="QJ1002" s="26"/>
      <c r="QK1002" s="26"/>
      <c r="QL1002" s="26"/>
      <c r="QM1002" s="26"/>
      <c r="QN1002" s="26"/>
      <c r="QO1002" s="26"/>
      <c r="QP1002" s="26"/>
      <c r="QQ1002" s="26"/>
      <c r="QR1002" s="26"/>
      <c r="QS1002" s="26"/>
      <c r="QT1002" s="26"/>
      <c r="QU1002" s="26"/>
      <c r="QV1002" s="26"/>
      <c r="QW1002" s="26"/>
      <c r="QX1002" s="26"/>
      <c r="QY1002" s="26"/>
      <c r="QZ1002" s="26"/>
      <c r="RA1002" s="26"/>
      <c r="RB1002" s="26"/>
      <c r="RC1002" s="26"/>
      <c r="RD1002" s="26"/>
      <c r="RE1002" s="26"/>
      <c r="RF1002" s="26"/>
      <c r="RG1002" s="26"/>
      <c r="RH1002" s="26"/>
      <c r="RI1002" s="26"/>
      <c r="RJ1002" s="26"/>
      <c r="RK1002" s="26"/>
      <c r="RL1002" s="26"/>
      <c r="RM1002" s="26"/>
      <c r="RN1002" s="26"/>
      <c r="RO1002" s="26"/>
      <c r="RP1002" s="26"/>
      <c r="RQ1002" s="26"/>
      <c r="RR1002" s="26"/>
      <c r="RS1002" s="26"/>
      <c r="RT1002" s="26"/>
      <c r="RU1002" s="26"/>
      <c r="RV1002" s="26"/>
      <c r="RW1002" s="26"/>
      <c r="RX1002" s="26"/>
      <c r="RY1002" s="26"/>
      <c r="RZ1002" s="26"/>
      <c r="SA1002" s="26"/>
      <c r="SB1002" s="26"/>
      <c r="SC1002" s="26"/>
      <c r="SD1002" s="26"/>
      <c r="SE1002" s="26"/>
      <c r="SF1002" s="26"/>
      <c r="SG1002" s="26"/>
      <c r="SH1002" s="26"/>
      <c r="SI1002" s="26"/>
      <c r="SJ1002" s="26"/>
      <c r="SK1002" s="26"/>
      <c r="SL1002" s="26"/>
      <c r="SM1002" s="26"/>
      <c r="SN1002" s="26"/>
      <c r="SO1002" s="26"/>
      <c r="SP1002" s="26"/>
      <c r="AAV1002" s="26"/>
      <c r="AAW1002" s="26"/>
      <c r="AAX1002" s="26"/>
      <c r="AAY1002" s="26"/>
      <c r="AAZ1002" s="26"/>
      <c r="ABA1002" s="26"/>
      <c r="ABB1002" s="26"/>
      <c r="ABC1002" s="26"/>
      <c r="ABD1002" s="26"/>
      <c r="ABE1002" s="26"/>
      <c r="ABF1002" s="26"/>
      <c r="ABG1002" s="26"/>
      <c r="ABH1002" s="26"/>
      <c r="ABI1002" s="26"/>
      <c r="ABJ1002" s="26"/>
      <c r="ABK1002" s="26"/>
      <c r="ABL1002" s="26"/>
      <c r="ABM1002" s="26"/>
      <c r="ABN1002" s="26"/>
      <c r="ABO1002" s="26"/>
      <c r="ABP1002" s="26"/>
      <c r="ABQ1002" s="26"/>
      <c r="ABR1002" s="26"/>
      <c r="ABS1002" s="26"/>
      <c r="ABT1002" s="26"/>
      <c r="ABU1002" s="26"/>
      <c r="ABV1002" s="26"/>
      <c r="ABW1002" s="26"/>
      <c r="ABX1002" s="26"/>
      <c r="ABY1002" s="26"/>
      <c r="ABZ1002" s="26"/>
      <c r="ACA1002" s="26"/>
      <c r="ACB1002" s="26"/>
      <c r="ACC1002" s="26"/>
      <c r="ACD1002" s="26"/>
      <c r="ACE1002" s="26"/>
      <c r="ACF1002" s="26"/>
      <c r="ACG1002" s="26"/>
      <c r="ACH1002" s="26"/>
      <c r="ACI1002" s="26"/>
      <c r="ACJ1002" s="26"/>
      <c r="ACK1002" s="26"/>
      <c r="ACL1002" s="26"/>
      <c r="ACM1002" s="26"/>
      <c r="ACN1002" s="26"/>
      <c r="ACO1002" s="26"/>
      <c r="ACP1002" s="26"/>
      <c r="ACQ1002" s="26"/>
      <c r="ACR1002" s="26"/>
      <c r="ACS1002" s="26"/>
      <c r="ACT1002" s="26"/>
      <c r="ACU1002" s="26"/>
      <c r="ACV1002" s="26"/>
      <c r="ACW1002" s="26"/>
      <c r="ACX1002" s="26"/>
      <c r="ACY1002" s="26"/>
      <c r="ACZ1002" s="26"/>
      <c r="ADA1002" s="26"/>
      <c r="ADB1002" s="26"/>
      <c r="ADC1002" s="26"/>
      <c r="ADD1002" s="26"/>
      <c r="ADE1002" s="26"/>
      <c r="ADF1002" s="26"/>
      <c r="ADG1002" s="26"/>
      <c r="ADH1002" s="26"/>
      <c r="ADI1002" s="26"/>
      <c r="ADJ1002" s="26"/>
      <c r="ADK1002" s="26"/>
      <c r="ADL1002" s="26"/>
      <c r="ADM1002" s="26"/>
      <c r="ADN1002" s="26"/>
      <c r="ADO1002" s="26"/>
      <c r="ADP1002" s="26"/>
      <c r="ADQ1002" s="26"/>
      <c r="ADR1002" s="26"/>
      <c r="ADS1002" s="26"/>
      <c r="ADT1002" s="26"/>
      <c r="ADU1002" s="26"/>
      <c r="ADV1002" s="26"/>
      <c r="ADW1002" s="26"/>
      <c r="ADX1002" s="26"/>
      <c r="ADY1002" s="26"/>
      <c r="ADZ1002" s="26"/>
      <c r="AEA1002" s="26"/>
      <c r="AEB1002" s="26"/>
      <c r="AEC1002" s="26"/>
      <c r="AED1002" s="26"/>
      <c r="AEE1002" s="26"/>
      <c r="AEF1002" s="26"/>
      <c r="AEG1002" s="26"/>
      <c r="AEH1002" s="26"/>
      <c r="AEI1002" s="26"/>
      <c r="AEJ1002" s="26"/>
      <c r="AEK1002" s="26"/>
      <c r="AEL1002" s="26"/>
      <c r="AEM1002" s="26"/>
      <c r="AEN1002" s="26"/>
      <c r="AEO1002" s="26"/>
      <c r="AEP1002" s="26"/>
      <c r="AEQ1002" s="26"/>
      <c r="AER1002" s="26"/>
      <c r="AES1002" s="26"/>
      <c r="AET1002" s="26"/>
      <c r="AEU1002" s="26"/>
      <c r="AEV1002" s="26"/>
      <c r="AEW1002" s="26"/>
      <c r="AEX1002" s="26"/>
      <c r="AEY1002" s="26"/>
      <c r="AEZ1002" s="26"/>
      <c r="AFA1002" s="26"/>
      <c r="AFB1002" s="26"/>
      <c r="AFC1002" s="26"/>
      <c r="AFD1002" s="26"/>
      <c r="AFE1002" s="26"/>
      <c r="AFF1002" s="26"/>
      <c r="AFG1002" s="26"/>
      <c r="AFH1002" s="26"/>
      <c r="AFI1002" s="26"/>
      <c r="AFJ1002" s="26"/>
      <c r="AFK1002" s="26"/>
      <c r="AFL1002" s="26"/>
      <c r="AFM1002" s="26"/>
      <c r="AFN1002" s="26"/>
      <c r="AFO1002" s="26"/>
      <c r="AFP1002" s="26"/>
      <c r="AFQ1002" s="26"/>
      <c r="AFR1002" s="26"/>
      <c r="AFS1002" s="26"/>
      <c r="AFT1002" s="26"/>
      <c r="AFU1002" s="26"/>
      <c r="AFV1002" s="26"/>
      <c r="AFW1002" s="26"/>
      <c r="AFX1002" s="26"/>
      <c r="AFY1002" s="26"/>
      <c r="AFZ1002" s="26"/>
      <c r="AGA1002" s="26"/>
      <c r="AGB1002" s="26"/>
      <c r="AGC1002" s="26"/>
      <c r="AGD1002" s="26"/>
      <c r="AGE1002" s="26"/>
      <c r="AGF1002" s="26"/>
      <c r="AGG1002" s="26"/>
      <c r="AGH1002" s="26"/>
      <c r="AGI1002" s="26"/>
      <c r="AGJ1002" s="26"/>
      <c r="AGK1002" s="26"/>
      <c r="AGL1002" s="26"/>
      <c r="AGM1002" s="26"/>
      <c r="AGN1002" s="26"/>
      <c r="AGO1002" s="26"/>
    </row>
    <row r="1003" spans="371:873" x14ac:dyDescent="0.25">
      <c r="NG1003" s="26"/>
      <c r="NH1003" s="26"/>
      <c r="NI1003" s="26"/>
      <c r="NJ1003" s="26"/>
      <c r="NK1003" s="26"/>
      <c r="NL1003" s="26"/>
      <c r="NM1003" s="26"/>
      <c r="NN1003" s="26"/>
      <c r="NO1003" s="26"/>
      <c r="NP1003" s="26"/>
      <c r="NQ1003" s="26"/>
      <c r="NR1003" s="26"/>
      <c r="NS1003" s="26"/>
      <c r="NT1003" s="26"/>
      <c r="NU1003" s="26"/>
      <c r="NV1003" s="26"/>
      <c r="NW1003" s="26"/>
      <c r="NX1003" s="26"/>
      <c r="NY1003" s="26"/>
      <c r="NZ1003" s="26"/>
      <c r="OA1003" s="26"/>
      <c r="OB1003" s="26"/>
      <c r="OC1003" s="26"/>
      <c r="OD1003" s="26"/>
      <c r="OE1003" s="26"/>
      <c r="OF1003" s="26"/>
      <c r="OG1003" s="26"/>
      <c r="OH1003" s="26"/>
      <c r="OI1003" s="26"/>
      <c r="OJ1003" s="26"/>
      <c r="OK1003" s="26"/>
      <c r="OL1003" s="26"/>
      <c r="OM1003" s="26"/>
      <c r="ON1003" s="26"/>
      <c r="OO1003" s="26"/>
      <c r="OP1003" s="26"/>
      <c r="OQ1003" s="26"/>
      <c r="OR1003" s="26"/>
      <c r="OS1003" s="26"/>
      <c r="OT1003" s="26"/>
      <c r="OU1003" s="26"/>
      <c r="OV1003" s="26"/>
      <c r="OW1003" s="26"/>
      <c r="OX1003" s="26"/>
      <c r="OY1003" s="26"/>
      <c r="OZ1003" s="26"/>
      <c r="PA1003" s="26"/>
      <c r="PB1003" s="26"/>
      <c r="PC1003" s="26"/>
      <c r="PD1003" s="26"/>
      <c r="PE1003" s="26"/>
      <c r="PF1003" s="26"/>
      <c r="PG1003" s="26"/>
      <c r="PH1003" s="26"/>
      <c r="PI1003" s="26"/>
      <c r="PJ1003" s="26"/>
      <c r="PK1003" s="26"/>
      <c r="PL1003" s="26"/>
      <c r="PM1003" s="26"/>
      <c r="PN1003" s="26"/>
      <c r="PO1003" s="26"/>
      <c r="PP1003" s="26"/>
      <c r="PQ1003" s="26"/>
      <c r="PR1003" s="26"/>
      <c r="PS1003" s="26"/>
      <c r="PT1003" s="26"/>
      <c r="PU1003" s="26"/>
      <c r="PV1003" s="26"/>
      <c r="PW1003" s="26"/>
      <c r="PX1003" s="26"/>
      <c r="PY1003" s="26"/>
      <c r="PZ1003" s="26"/>
      <c r="QA1003" s="26"/>
      <c r="QB1003" s="26"/>
      <c r="QC1003" s="26"/>
      <c r="QD1003" s="26"/>
      <c r="QE1003" s="26"/>
      <c r="QF1003" s="26"/>
      <c r="QG1003" s="26"/>
      <c r="QH1003" s="26"/>
      <c r="QI1003" s="26"/>
      <c r="QJ1003" s="26"/>
      <c r="QK1003" s="26"/>
      <c r="QL1003" s="26"/>
      <c r="QM1003" s="26"/>
      <c r="QN1003" s="26"/>
      <c r="QO1003" s="26"/>
      <c r="QP1003" s="26"/>
      <c r="QQ1003" s="26"/>
      <c r="QR1003" s="26"/>
      <c r="QS1003" s="26"/>
      <c r="QT1003" s="26"/>
      <c r="QU1003" s="26"/>
      <c r="QV1003" s="26"/>
      <c r="QW1003" s="26"/>
      <c r="QX1003" s="26"/>
      <c r="QY1003" s="26"/>
      <c r="QZ1003" s="26"/>
      <c r="RA1003" s="26"/>
      <c r="RB1003" s="26"/>
      <c r="RC1003" s="26"/>
      <c r="RD1003" s="26"/>
      <c r="RE1003" s="26"/>
      <c r="RF1003" s="26"/>
      <c r="RG1003" s="26"/>
      <c r="RH1003" s="26"/>
      <c r="RI1003" s="26"/>
      <c r="RJ1003" s="26"/>
      <c r="RK1003" s="26"/>
      <c r="RL1003" s="26"/>
      <c r="RM1003" s="26"/>
      <c r="RN1003" s="26"/>
      <c r="RO1003" s="26"/>
      <c r="RP1003" s="26"/>
      <c r="RQ1003" s="26"/>
      <c r="RR1003" s="26"/>
      <c r="RS1003" s="26"/>
      <c r="RT1003" s="26"/>
      <c r="RU1003" s="26"/>
      <c r="RV1003" s="26"/>
      <c r="RW1003" s="26"/>
      <c r="RX1003" s="26"/>
      <c r="RY1003" s="26"/>
      <c r="RZ1003" s="26"/>
      <c r="SA1003" s="26"/>
      <c r="SB1003" s="26"/>
      <c r="SC1003" s="26"/>
      <c r="SD1003" s="26"/>
      <c r="SE1003" s="26"/>
      <c r="SF1003" s="26"/>
      <c r="SG1003" s="26"/>
      <c r="SH1003" s="26"/>
      <c r="SI1003" s="26"/>
      <c r="SJ1003" s="26"/>
      <c r="SK1003" s="26"/>
      <c r="SL1003" s="26"/>
      <c r="SM1003" s="26"/>
      <c r="SN1003" s="26"/>
      <c r="SO1003" s="26"/>
      <c r="SP1003" s="26"/>
      <c r="AAV1003" s="26"/>
      <c r="AAW1003" s="26"/>
      <c r="AAX1003" s="26"/>
      <c r="AAY1003" s="26"/>
      <c r="AAZ1003" s="26"/>
      <c r="ABA1003" s="26"/>
      <c r="ABB1003" s="26"/>
      <c r="ABC1003" s="26"/>
      <c r="ABD1003" s="26"/>
      <c r="ABE1003" s="26"/>
      <c r="ABF1003" s="26"/>
      <c r="ABG1003" s="26"/>
      <c r="ABH1003" s="26"/>
      <c r="ABI1003" s="26"/>
      <c r="ABJ1003" s="26"/>
      <c r="ABK1003" s="26"/>
      <c r="ABL1003" s="26"/>
      <c r="ABM1003" s="26"/>
      <c r="ABN1003" s="26"/>
      <c r="ABO1003" s="26"/>
      <c r="ABP1003" s="26"/>
      <c r="ABQ1003" s="26"/>
      <c r="ABR1003" s="26"/>
      <c r="ABS1003" s="26"/>
      <c r="ABT1003" s="26"/>
      <c r="ABU1003" s="26"/>
      <c r="ABV1003" s="26"/>
      <c r="ABW1003" s="26"/>
      <c r="ABX1003" s="26"/>
      <c r="ABY1003" s="26"/>
      <c r="ABZ1003" s="26"/>
      <c r="ACA1003" s="26"/>
      <c r="ACB1003" s="26"/>
      <c r="ACC1003" s="26"/>
      <c r="ACD1003" s="26"/>
      <c r="ACE1003" s="26"/>
      <c r="ACF1003" s="26"/>
      <c r="ACG1003" s="26"/>
      <c r="ACH1003" s="26"/>
      <c r="ACI1003" s="26"/>
      <c r="ACJ1003" s="26"/>
      <c r="ACK1003" s="26"/>
      <c r="ACL1003" s="26"/>
      <c r="ACM1003" s="26"/>
      <c r="ACN1003" s="26"/>
      <c r="ACO1003" s="26"/>
      <c r="ACP1003" s="26"/>
      <c r="ACQ1003" s="26"/>
      <c r="ACR1003" s="26"/>
      <c r="ACS1003" s="26"/>
      <c r="ACT1003" s="26"/>
      <c r="ACU1003" s="26"/>
      <c r="ACV1003" s="26"/>
      <c r="ACW1003" s="26"/>
      <c r="ACX1003" s="26"/>
      <c r="ACY1003" s="26"/>
      <c r="ACZ1003" s="26"/>
      <c r="ADA1003" s="26"/>
      <c r="ADB1003" s="26"/>
      <c r="ADC1003" s="26"/>
      <c r="ADD1003" s="26"/>
      <c r="ADE1003" s="26"/>
      <c r="ADF1003" s="26"/>
      <c r="ADG1003" s="26"/>
      <c r="ADH1003" s="26"/>
      <c r="ADI1003" s="26"/>
      <c r="ADJ1003" s="26"/>
      <c r="ADK1003" s="26"/>
      <c r="ADL1003" s="26"/>
      <c r="ADM1003" s="26"/>
      <c r="ADN1003" s="26"/>
      <c r="ADO1003" s="26"/>
      <c r="ADP1003" s="26"/>
      <c r="ADQ1003" s="26"/>
      <c r="ADR1003" s="26"/>
      <c r="ADS1003" s="26"/>
      <c r="ADT1003" s="26"/>
      <c r="ADU1003" s="26"/>
      <c r="ADV1003" s="26"/>
      <c r="ADW1003" s="26"/>
      <c r="ADX1003" s="26"/>
      <c r="ADY1003" s="26"/>
      <c r="ADZ1003" s="26"/>
      <c r="AEA1003" s="26"/>
      <c r="AEB1003" s="26"/>
      <c r="AEC1003" s="26"/>
      <c r="AED1003" s="26"/>
      <c r="AEE1003" s="26"/>
      <c r="AEF1003" s="26"/>
      <c r="AEG1003" s="26"/>
      <c r="AEH1003" s="26"/>
      <c r="AEI1003" s="26"/>
      <c r="AEJ1003" s="26"/>
      <c r="AEK1003" s="26"/>
      <c r="AEL1003" s="26"/>
      <c r="AEM1003" s="26"/>
      <c r="AEN1003" s="26"/>
      <c r="AEO1003" s="26"/>
      <c r="AEP1003" s="26"/>
      <c r="AEQ1003" s="26"/>
      <c r="AER1003" s="26"/>
      <c r="AES1003" s="26"/>
      <c r="AET1003" s="26"/>
      <c r="AEU1003" s="26"/>
      <c r="AEV1003" s="26"/>
      <c r="AEW1003" s="26"/>
      <c r="AEX1003" s="26"/>
      <c r="AEY1003" s="26"/>
      <c r="AEZ1003" s="26"/>
      <c r="AFA1003" s="26"/>
      <c r="AFB1003" s="26"/>
      <c r="AFC1003" s="26"/>
      <c r="AFD1003" s="26"/>
      <c r="AFE1003" s="26"/>
      <c r="AFF1003" s="26"/>
      <c r="AFG1003" s="26"/>
      <c r="AFH1003" s="26"/>
      <c r="AFI1003" s="26"/>
      <c r="AFJ1003" s="26"/>
      <c r="AFK1003" s="26"/>
      <c r="AFL1003" s="26"/>
      <c r="AFM1003" s="26"/>
      <c r="AFN1003" s="26"/>
      <c r="AFO1003" s="26"/>
      <c r="AFP1003" s="26"/>
      <c r="AFQ1003" s="26"/>
      <c r="AFR1003" s="26"/>
      <c r="AFS1003" s="26"/>
      <c r="AFT1003" s="26"/>
      <c r="AFU1003" s="26"/>
      <c r="AFV1003" s="26"/>
      <c r="AFW1003" s="26"/>
      <c r="AFX1003" s="26"/>
      <c r="AFY1003" s="26"/>
      <c r="AFZ1003" s="26"/>
      <c r="AGA1003" s="26"/>
      <c r="AGB1003" s="26"/>
      <c r="AGC1003" s="26"/>
      <c r="AGD1003" s="26"/>
      <c r="AGE1003" s="26"/>
      <c r="AGF1003" s="26"/>
      <c r="AGG1003" s="26"/>
      <c r="AGH1003" s="26"/>
      <c r="AGI1003" s="26"/>
      <c r="AGJ1003" s="26"/>
      <c r="AGK1003" s="26"/>
      <c r="AGL1003" s="26"/>
      <c r="AGM1003" s="26"/>
      <c r="AGN1003" s="26"/>
      <c r="AGO1003" s="26"/>
    </row>
    <row r="1004" spans="371:873" x14ac:dyDescent="0.25">
      <c r="NG1004" s="26"/>
      <c r="NH1004" s="26"/>
      <c r="NI1004" s="26"/>
      <c r="NJ1004" s="26"/>
      <c r="NK1004" s="26"/>
      <c r="NL1004" s="26"/>
      <c r="NM1004" s="26"/>
      <c r="NN1004" s="26"/>
      <c r="NO1004" s="26"/>
      <c r="NP1004" s="26"/>
      <c r="NQ1004" s="26"/>
      <c r="NR1004" s="26"/>
      <c r="NS1004" s="26"/>
      <c r="NT1004" s="26"/>
      <c r="NU1004" s="26"/>
      <c r="NV1004" s="26"/>
      <c r="NW1004" s="26"/>
      <c r="NX1004" s="26"/>
      <c r="NY1004" s="26"/>
      <c r="NZ1004" s="26"/>
      <c r="OA1004" s="26"/>
      <c r="OB1004" s="26"/>
      <c r="OC1004" s="26"/>
      <c r="OD1004" s="26"/>
      <c r="OE1004" s="26"/>
      <c r="OF1004" s="26"/>
      <c r="OG1004" s="26"/>
      <c r="OH1004" s="26"/>
      <c r="OI1004" s="26"/>
      <c r="OJ1004" s="26"/>
      <c r="OK1004" s="26"/>
      <c r="OL1004" s="26"/>
      <c r="OM1004" s="26"/>
      <c r="ON1004" s="26"/>
      <c r="OO1004" s="26"/>
      <c r="OP1004" s="26"/>
      <c r="OQ1004" s="26"/>
      <c r="OR1004" s="26"/>
      <c r="OS1004" s="26"/>
      <c r="OT1004" s="26"/>
      <c r="OU1004" s="26"/>
      <c r="OV1004" s="26"/>
      <c r="OW1004" s="26"/>
      <c r="OX1004" s="26"/>
      <c r="OY1004" s="26"/>
      <c r="OZ1004" s="26"/>
      <c r="PA1004" s="26"/>
      <c r="PB1004" s="26"/>
      <c r="PC1004" s="26"/>
      <c r="PD1004" s="26"/>
      <c r="PE1004" s="26"/>
      <c r="PF1004" s="26"/>
      <c r="PG1004" s="26"/>
      <c r="PH1004" s="26"/>
      <c r="PI1004" s="26"/>
      <c r="PJ1004" s="26"/>
      <c r="PK1004" s="26"/>
      <c r="PL1004" s="26"/>
      <c r="PM1004" s="26"/>
      <c r="PN1004" s="26"/>
      <c r="PO1004" s="26"/>
      <c r="PP1004" s="26"/>
      <c r="PQ1004" s="26"/>
      <c r="PR1004" s="26"/>
      <c r="PS1004" s="26"/>
      <c r="PT1004" s="26"/>
      <c r="PU1004" s="26"/>
      <c r="PV1004" s="26"/>
      <c r="PW1004" s="26"/>
      <c r="PX1004" s="26"/>
      <c r="PY1004" s="26"/>
      <c r="PZ1004" s="26"/>
      <c r="QA1004" s="26"/>
      <c r="QB1004" s="26"/>
      <c r="QC1004" s="26"/>
      <c r="QD1004" s="26"/>
      <c r="QE1004" s="26"/>
      <c r="QF1004" s="26"/>
      <c r="QG1004" s="26"/>
      <c r="QH1004" s="26"/>
      <c r="QI1004" s="26"/>
      <c r="QJ1004" s="26"/>
      <c r="QK1004" s="26"/>
      <c r="QL1004" s="26"/>
      <c r="QM1004" s="26"/>
      <c r="QN1004" s="26"/>
      <c r="QO1004" s="26"/>
      <c r="QP1004" s="26"/>
      <c r="QQ1004" s="26"/>
      <c r="QR1004" s="26"/>
      <c r="QS1004" s="26"/>
      <c r="QT1004" s="26"/>
      <c r="QU1004" s="26"/>
      <c r="QV1004" s="26"/>
      <c r="QW1004" s="26"/>
      <c r="QX1004" s="26"/>
      <c r="QY1004" s="26"/>
      <c r="QZ1004" s="26"/>
      <c r="RA1004" s="26"/>
      <c r="RB1004" s="26"/>
      <c r="RC1004" s="26"/>
      <c r="RD1004" s="26"/>
      <c r="RE1004" s="26"/>
      <c r="RF1004" s="26"/>
      <c r="RG1004" s="26"/>
      <c r="RH1004" s="26"/>
      <c r="RI1004" s="26"/>
      <c r="RJ1004" s="26"/>
      <c r="RK1004" s="26"/>
      <c r="RL1004" s="26"/>
      <c r="RM1004" s="26"/>
      <c r="RN1004" s="26"/>
      <c r="RO1004" s="26"/>
      <c r="RP1004" s="26"/>
      <c r="RQ1004" s="26"/>
      <c r="RR1004" s="26"/>
      <c r="RS1004" s="26"/>
      <c r="RT1004" s="26"/>
      <c r="RU1004" s="26"/>
      <c r="RV1004" s="26"/>
      <c r="RW1004" s="26"/>
      <c r="RX1004" s="26"/>
      <c r="RY1004" s="26"/>
      <c r="RZ1004" s="26"/>
      <c r="SA1004" s="26"/>
      <c r="SB1004" s="26"/>
      <c r="SC1004" s="26"/>
      <c r="SD1004" s="26"/>
      <c r="SE1004" s="26"/>
      <c r="SF1004" s="26"/>
      <c r="SG1004" s="26"/>
      <c r="SH1004" s="26"/>
      <c r="SI1004" s="26"/>
      <c r="SJ1004" s="26"/>
      <c r="SK1004" s="26"/>
      <c r="SL1004" s="26"/>
      <c r="SM1004" s="26"/>
      <c r="SN1004" s="26"/>
      <c r="SO1004" s="26"/>
      <c r="SP1004" s="26"/>
      <c r="AAV1004" s="26"/>
      <c r="AAW1004" s="26"/>
      <c r="AAX1004" s="26"/>
      <c r="AAY1004" s="26"/>
      <c r="AAZ1004" s="26"/>
      <c r="ABA1004" s="26"/>
      <c r="ABB1004" s="26"/>
      <c r="ABC1004" s="26"/>
      <c r="ABD1004" s="26"/>
      <c r="ABE1004" s="26"/>
      <c r="ABF1004" s="26"/>
      <c r="ABG1004" s="26"/>
      <c r="ABH1004" s="26"/>
      <c r="ABI1004" s="26"/>
      <c r="ABJ1004" s="26"/>
      <c r="ABK1004" s="26"/>
      <c r="ABL1004" s="26"/>
      <c r="ABM1004" s="26"/>
      <c r="ABN1004" s="26"/>
      <c r="ABO1004" s="26"/>
      <c r="ABP1004" s="26"/>
      <c r="ABQ1004" s="26"/>
      <c r="ABR1004" s="26"/>
      <c r="ABS1004" s="26"/>
      <c r="ABT1004" s="26"/>
      <c r="ABU1004" s="26"/>
      <c r="ABV1004" s="26"/>
      <c r="ABW1004" s="26"/>
      <c r="ABX1004" s="26"/>
      <c r="ABY1004" s="26"/>
      <c r="ABZ1004" s="26"/>
      <c r="ACA1004" s="26"/>
      <c r="ACB1004" s="26"/>
      <c r="ACC1004" s="26"/>
      <c r="ACD1004" s="26"/>
      <c r="ACE1004" s="26"/>
      <c r="ACF1004" s="26"/>
      <c r="ACG1004" s="26"/>
      <c r="ACH1004" s="26"/>
      <c r="ACI1004" s="26"/>
      <c r="ACJ1004" s="26"/>
      <c r="ACK1004" s="26"/>
      <c r="ACL1004" s="26"/>
      <c r="ACM1004" s="26"/>
      <c r="ACN1004" s="26"/>
      <c r="ACO1004" s="26"/>
      <c r="ACP1004" s="26"/>
      <c r="ACQ1004" s="26"/>
      <c r="ACR1004" s="26"/>
      <c r="ACS1004" s="26"/>
      <c r="ACT1004" s="26"/>
      <c r="ACU1004" s="26"/>
      <c r="ACV1004" s="26"/>
      <c r="ACW1004" s="26"/>
      <c r="ACX1004" s="26"/>
      <c r="ACY1004" s="26"/>
      <c r="ACZ1004" s="26"/>
      <c r="ADA1004" s="26"/>
      <c r="ADB1004" s="26"/>
      <c r="ADC1004" s="26"/>
      <c r="ADD1004" s="26"/>
      <c r="ADE1004" s="26"/>
      <c r="ADF1004" s="26"/>
      <c r="ADG1004" s="26"/>
      <c r="ADH1004" s="26"/>
      <c r="ADI1004" s="26"/>
      <c r="ADJ1004" s="26"/>
      <c r="ADK1004" s="26"/>
      <c r="ADL1004" s="26"/>
      <c r="ADM1004" s="26"/>
      <c r="ADN1004" s="26"/>
      <c r="ADO1004" s="26"/>
      <c r="ADP1004" s="26"/>
      <c r="ADQ1004" s="26"/>
      <c r="ADR1004" s="26"/>
      <c r="ADS1004" s="26"/>
      <c r="ADT1004" s="26"/>
      <c r="ADU1004" s="26"/>
      <c r="ADV1004" s="26"/>
      <c r="ADW1004" s="26"/>
      <c r="ADX1004" s="26"/>
      <c r="ADY1004" s="26"/>
      <c r="ADZ1004" s="26"/>
      <c r="AEA1004" s="26"/>
      <c r="AEB1004" s="26"/>
      <c r="AEC1004" s="26"/>
      <c r="AED1004" s="26"/>
      <c r="AEE1004" s="26"/>
      <c r="AEF1004" s="26"/>
      <c r="AEG1004" s="26"/>
      <c r="AEH1004" s="26"/>
      <c r="AEI1004" s="26"/>
      <c r="AEJ1004" s="26"/>
      <c r="AEK1004" s="26"/>
      <c r="AEL1004" s="26"/>
      <c r="AEM1004" s="26"/>
      <c r="AEN1004" s="26"/>
      <c r="AEO1004" s="26"/>
      <c r="AEP1004" s="26"/>
      <c r="AEQ1004" s="26"/>
      <c r="AER1004" s="26"/>
      <c r="AES1004" s="26"/>
      <c r="AET1004" s="26"/>
      <c r="AEU1004" s="26"/>
      <c r="AEV1004" s="26"/>
      <c r="AEW1004" s="26"/>
      <c r="AEX1004" s="26"/>
      <c r="AEY1004" s="26"/>
      <c r="AEZ1004" s="26"/>
      <c r="AFA1004" s="26"/>
      <c r="AFB1004" s="26"/>
      <c r="AFC1004" s="26"/>
      <c r="AFD1004" s="26"/>
      <c r="AFE1004" s="26"/>
      <c r="AFF1004" s="26"/>
      <c r="AFG1004" s="26"/>
      <c r="AFH1004" s="26"/>
      <c r="AFI1004" s="26"/>
      <c r="AFJ1004" s="26"/>
      <c r="AFK1004" s="26"/>
      <c r="AFL1004" s="26"/>
      <c r="AFM1004" s="26"/>
      <c r="AFN1004" s="26"/>
      <c r="AFO1004" s="26"/>
      <c r="AFP1004" s="26"/>
      <c r="AFQ1004" s="26"/>
      <c r="AFR1004" s="26"/>
      <c r="AFS1004" s="26"/>
      <c r="AFT1004" s="26"/>
      <c r="AFU1004" s="26"/>
      <c r="AFV1004" s="26"/>
      <c r="AFW1004" s="26"/>
      <c r="AFX1004" s="26"/>
      <c r="AFY1004" s="26"/>
      <c r="AFZ1004" s="26"/>
      <c r="AGA1004" s="26"/>
      <c r="AGB1004" s="26"/>
      <c r="AGC1004" s="26"/>
      <c r="AGD1004" s="26"/>
      <c r="AGE1004" s="26"/>
      <c r="AGF1004" s="26"/>
      <c r="AGG1004" s="26"/>
      <c r="AGH1004" s="26"/>
      <c r="AGI1004" s="26"/>
      <c r="AGJ1004" s="26"/>
      <c r="AGK1004" s="26"/>
      <c r="AGL1004" s="26"/>
      <c r="AGM1004" s="26"/>
      <c r="AGN1004" s="26"/>
      <c r="AGO1004" s="26"/>
    </row>
    <row r="1005" spans="371:873" x14ac:dyDescent="0.25">
      <c r="NG1005" s="26"/>
      <c r="NH1005" s="26"/>
      <c r="NI1005" s="26"/>
      <c r="NJ1005" s="26"/>
      <c r="NK1005" s="26"/>
      <c r="NL1005" s="26"/>
      <c r="NM1005" s="26"/>
      <c r="NN1005" s="26"/>
      <c r="NO1005" s="26"/>
      <c r="NP1005" s="26"/>
      <c r="NQ1005" s="26"/>
      <c r="NR1005" s="26"/>
      <c r="NS1005" s="26"/>
      <c r="NT1005" s="26"/>
      <c r="NU1005" s="26"/>
      <c r="NV1005" s="26"/>
      <c r="NW1005" s="26"/>
      <c r="NX1005" s="26"/>
      <c r="NY1005" s="26"/>
      <c r="NZ1005" s="26"/>
      <c r="OA1005" s="26"/>
      <c r="OB1005" s="26"/>
      <c r="OC1005" s="26"/>
      <c r="OD1005" s="26"/>
      <c r="OE1005" s="26"/>
      <c r="OF1005" s="26"/>
      <c r="OG1005" s="26"/>
      <c r="OH1005" s="26"/>
      <c r="OI1005" s="26"/>
      <c r="OJ1005" s="26"/>
      <c r="OK1005" s="26"/>
      <c r="OL1005" s="26"/>
      <c r="OM1005" s="26"/>
      <c r="ON1005" s="26"/>
      <c r="OO1005" s="26"/>
      <c r="OP1005" s="26"/>
      <c r="OQ1005" s="26"/>
      <c r="OR1005" s="26"/>
      <c r="OS1005" s="26"/>
      <c r="OT1005" s="26"/>
      <c r="OU1005" s="26"/>
      <c r="OV1005" s="26"/>
      <c r="OW1005" s="26"/>
      <c r="OX1005" s="26"/>
      <c r="OY1005" s="26"/>
      <c r="OZ1005" s="26"/>
      <c r="PA1005" s="26"/>
      <c r="PB1005" s="26"/>
      <c r="PC1005" s="26"/>
      <c r="PD1005" s="26"/>
      <c r="PE1005" s="26"/>
      <c r="PF1005" s="26"/>
      <c r="PG1005" s="26"/>
      <c r="PH1005" s="26"/>
      <c r="PI1005" s="26"/>
      <c r="PJ1005" s="26"/>
      <c r="PK1005" s="26"/>
      <c r="PL1005" s="26"/>
      <c r="PM1005" s="26"/>
      <c r="PN1005" s="26"/>
      <c r="PO1005" s="26"/>
      <c r="PP1005" s="26"/>
      <c r="PQ1005" s="26"/>
      <c r="PR1005" s="26"/>
      <c r="PS1005" s="26"/>
      <c r="PT1005" s="26"/>
      <c r="PU1005" s="26"/>
      <c r="PV1005" s="26"/>
      <c r="PW1005" s="26"/>
      <c r="PX1005" s="26"/>
      <c r="PY1005" s="26"/>
      <c r="PZ1005" s="26"/>
      <c r="QA1005" s="26"/>
      <c r="QB1005" s="26"/>
      <c r="QC1005" s="26"/>
      <c r="QD1005" s="26"/>
      <c r="QE1005" s="26"/>
      <c r="QF1005" s="26"/>
      <c r="QG1005" s="26"/>
      <c r="QH1005" s="26"/>
      <c r="QI1005" s="26"/>
      <c r="QJ1005" s="26"/>
      <c r="QK1005" s="26"/>
      <c r="QL1005" s="26"/>
      <c r="QM1005" s="26"/>
      <c r="QN1005" s="26"/>
      <c r="QO1005" s="26"/>
      <c r="QP1005" s="26"/>
      <c r="QQ1005" s="26"/>
      <c r="QR1005" s="26"/>
      <c r="QS1005" s="26"/>
      <c r="QT1005" s="26"/>
      <c r="QU1005" s="26"/>
      <c r="QV1005" s="26"/>
      <c r="QW1005" s="26"/>
      <c r="QX1005" s="26"/>
      <c r="QY1005" s="26"/>
      <c r="QZ1005" s="26"/>
      <c r="RA1005" s="26"/>
      <c r="RB1005" s="26"/>
      <c r="RC1005" s="26"/>
      <c r="RD1005" s="26"/>
      <c r="RE1005" s="26"/>
      <c r="RF1005" s="26"/>
      <c r="RG1005" s="26"/>
      <c r="RH1005" s="26"/>
      <c r="RI1005" s="26"/>
      <c r="RJ1005" s="26"/>
      <c r="RK1005" s="26"/>
      <c r="RL1005" s="26"/>
      <c r="RM1005" s="26"/>
      <c r="RN1005" s="26"/>
      <c r="RO1005" s="26"/>
      <c r="RP1005" s="26"/>
      <c r="RQ1005" s="26"/>
      <c r="RR1005" s="26"/>
      <c r="RS1005" s="26"/>
      <c r="RT1005" s="26"/>
      <c r="RU1005" s="26"/>
      <c r="RV1005" s="26"/>
      <c r="RW1005" s="26"/>
      <c r="RX1005" s="26"/>
      <c r="RY1005" s="26"/>
      <c r="RZ1005" s="26"/>
      <c r="SA1005" s="26"/>
      <c r="SB1005" s="26"/>
      <c r="SC1005" s="26"/>
      <c r="SD1005" s="26"/>
      <c r="SE1005" s="26"/>
      <c r="SF1005" s="26"/>
      <c r="SG1005" s="26"/>
      <c r="SH1005" s="26"/>
      <c r="SI1005" s="26"/>
      <c r="SJ1005" s="26"/>
      <c r="SK1005" s="26"/>
      <c r="SL1005" s="26"/>
      <c r="SM1005" s="26"/>
      <c r="SN1005" s="26"/>
      <c r="SO1005" s="26"/>
      <c r="SP1005" s="26"/>
      <c r="AAV1005" s="26"/>
      <c r="AAW1005" s="26"/>
      <c r="AAX1005" s="26"/>
      <c r="AAY1005" s="26"/>
      <c r="AAZ1005" s="26"/>
      <c r="ABA1005" s="26"/>
      <c r="ABB1005" s="26"/>
      <c r="ABC1005" s="26"/>
      <c r="ABD1005" s="26"/>
      <c r="ABE1005" s="26"/>
      <c r="ABF1005" s="26"/>
      <c r="ABG1005" s="26"/>
      <c r="ABH1005" s="26"/>
      <c r="ABI1005" s="26"/>
      <c r="ABJ1005" s="26"/>
      <c r="ABK1005" s="26"/>
      <c r="ABL1005" s="26"/>
      <c r="ABM1005" s="26"/>
      <c r="ABN1005" s="26"/>
      <c r="ABO1005" s="26"/>
      <c r="ABP1005" s="26"/>
      <c r="ABQ1005" s="26"/>
      <c r="ABR1005" s="26"/>
      <c r="ABS1005" s="26"/>
      <c r="ABT1005" s="26"/>
      <c r="ABU1005" s="26"/>
      <c r="ABV1005" s="26"/>
      <c r="ABW1005" s="26"/>
      <c r="ABX1005" s="26"/>
      <c r="ABY1005" s="26"/>
      <c r="ABZ1005" s="26"/>
      <c r="ACA1005" s="26"/>
      <c r="ACB1005" s="26"/>
      <c r="ACC1005" s="26"/>
      <c r="ACD1005" s="26"/>
      <c r="ACE1005" s="26"/>
      <c r="ACF1005" s="26"/>
      <c r="ACG1005" s="26"/>
      <c r="ACH1005" s="26"/>
      <c r="ACI1005" s="26"/>
      <c r="ACJ1005" s="26"/>
      <c r="ACK1005" s="26"/>
      <c r="ACL1005" s="26"/>
      <c r="ACM1005" s="26"/>
      <c r="ACN1005" s="26"/>
      <c r="ACO1005" s="26"/>
      <c r="ACP1005" s="26"/>
      <c r="ACQ1005" s="26"/>
      <c r="ACR1005" s="26"/>
      <c r="ACS1005" s="26"/>
      <c r="ACT1005" s="26"/>
      <c r="ACU1005" s="26"/>
      <c r="ACV1005" s="26"/>
      <c r="ACW1005" s="26"/>
      <c r="ACX1005" s="26"/>
      <c r="ACY1005" s="26"/>
      <c r="ACZ1005" s="26"/>
      <c r="ADA1005" s="26"/>
      <c r="ADB1005" s="26"/>
      <c r="ADC1005" s="26"/>
      <c r="ADD1005" s="26"/>
      <c r="ADE1005" s="26"/>
      <c r="ADF1005" s="26"/>
      <c r="ADG1005" s="26"/>
      <c r="ADH1005" s="26"/>
      <c r="ADI1005" s="26"/>
      <c r="ADJ1005" s="26"/>
      <c r="ADK1005" s="26"/>
      <c r="ADL1005" s="26"/>
      <c r="ADM1005" s="26"/>
      <c r="ADN1005" s="26"/>
      <c r="ADO1005" s="26"/>
      <c r="ADP1005" s="26"/>
      <c r="ADQ1005" s="26"/>
      <c r="ADR1005" s="26"/>
      <c r="ADS1005" s="26"/>
      <c r="ADT1005" s="26"/>
      <c r="ADU1005" s="26"/>
      <c r="ADV1005" s="26"/>
      <c r="ADW1005" s="26"/>
      <c r="ADX1005" s="26"/>
      <c r="ADY1005" s="26"/>
      <c r="ADZ1005" s="26"/>
      <c r="AEA1005" s="26"/>
      <c r="AEB1005" s="26"/>
      <c r="AEC1005" s="26"/>
      <c r="AED1005" s="26"/>
      <c r="AEE1005" s="26"/>
      <c r="AEF1005" s="26"/>
      <c r="AEG1005" s="26"/>
      <c r="AEH1005" s="26"/>
      <c r="AEI1005" s="26"/>
      <c r="AEJ1005" s="26"/>
      <c r="AEK1005" s="26"/>
      <c r="AEL1005" s="26"/>
      <c r="AEM1005" s="26"/>
      <c r="AEN1005" s="26"/>
      <c r="AEO1005" s="26"/>
      <c r="AEP1005" s="26"/>
      <c r="AEQ1005" s="26"/>
      <c r="AER1005" s="26"/>
      <c r="AES1005" s="26"/>
      <c r="AET1005" s="26"/>
      <c r="AEU1005" s="26"/>
      <c r="AEV1005" s="26"/>
      <c r="AEW1005" s="26"/>
      <c r="AEX1005" s="26"/>
      <c r="AEY1005" s="26"/>
      <c r="AEZ1005" s="26"/>
      <c r="AFA1005" s="26"/>
      <c r="AFB1005" s="26"/>
      <c r="AFC1005" s="26"/>
      <c r="AFD1005" s="26"/>
      <c r="AFE1005" s="26"/>
      <c r="AFF1005" s="26"/>
      <c r="AFG1005" s="26"/>
      <c r="AFH1005" s="26"/>
      <c r="AFI1005" s="26"/>
      <c r="AFJ1005" s="26"/>
      <c r="AFK1005" s="26"/>
      <c r="AFL1005" s="26"/>
      <c r="AFM1005" s="26"/>
      <c r="AFN1005" s="26"/>
      <c r="AFO1005" s="26"/>
      <c r="AFP1005" s="26"/>
      <c r="AFQ1005" s="26"/>
      <c r="AFR1005" s="26"/>
      <c r="AFS1005" s="26"/>
      <c r="AFT1005" s="26"/>
      <c r="AFU1005" s="26"/>
      <c r="AFV1005" s="26"/>
      <c r="AFW1005" s="26"/>
      <c r="AFX1005" s="26"/>
      <c r="AFY1005" s="26"/>
      <c r="AFZ1005" s="26"/>
      <c r="AGA1005" s="26"/>
      <c r="AGB1005" s="26"/>
      <c r="AGC1005" s="26"/>
      <c r="AGD1005" s="26"/>
      <c r="AGE1005" s="26"/>
      <c r="AGF1005" s="26"/>
      <c r="AGG1005" s="26"/>
      <c r="AGH1005" s="26"/>
      <c r="AGI1005" s="26"/>
      <c r="AGJ1005" s="26"/>
      <c r="AGK1005" s="26"/>
      <c r="AGL1005" s="26"/>
      <c r="AGM1005" s="26"/>
      <c r="AGN1005" s="26"/>
      <c r="AGO1005" s="26"/>
    </row>
    <row r="1006" spans="371:873" x14ac:dyDescent="0.25">
      <c r="NG1006" s="26"/>
      <c r="NH1006" s="26"/>
      <c r="NI1006" s="26"/>
      <c r="NJ1006" s="26"/>
      <c r="NK1006" s="26"/>
      <c r="NL1006" s="26"/>
      <c r="NM1006" s="26"/>
      <c r="NN1006" s="26"/>
      <c r="NO1006" s="26"/>
      <c r="NP1006" s="26"/>
      <c r="NQ1006" s="26"/>
      <c r="NR1006" s="26"/>
      <c r="NS1006" s="26"/>
      <c r="NT1006" s="26"/>
      <c r="NU1006" s="26"/>
      <c r="NV1006" s="26"/>
      <c r="NW1006" s="26"/>
      <c r="NX1006" s="26"/>
      <c r="NY1006" s="26"/>
      <c r="NZ1006" s="26"/>
      <c r="OA1006" s="26"/>
      <c r="OB1006" s="26"/>
      <c r="OC1006" s="26"/>
      <c r="OD1006" s="26"/>
      <c r="OE1006" s="26"/>
      <c r="OF1006" s="26"/>
      <c r="OG1006" s="26"/>
      <c r="OH1006" s="26"/>
      <c r="OI1006" s="26"/>
      <c r="OJ1006" s="26"/>
      <c r="OK1006" s="26"/>
      <c r="OL1006" s="26"/>
      <c r="OM1006" s="26"/>
      <c r="ON1006" s="26"/>
      <c r="OO1006" s="26"/>
      <c r="OP1006" s="26"/>
      <c r="OQ1006" s="26"/>
      <c r="OR1006" s="26"/>
      <c r="OS1006" s="26"/>
      <c r="OT1006" s="26"/>
      <c r="OU1006" s="26"/>
      <c r="OV1006" s="26"/>
      <c r="OW1006" s="26"/>
      <c r="OX1006" s="26"/>
      <c r="OY1006" s="26"/>
      <c r="OZ1006" s="26"/>
      <c r="PA1006" s="26"/>
      <c r="PB1006" s="26"/>
      <c r="PC1006" s="26"/>
      <c r="PD1006" s="26"/>
      <c r="PE1006" s="26"/>
      <c r="PF1006" s="26"/>
      <c r="PG1006" s="26"/>
      <c r="PH1006" s="26"/>
      <c r="PI1006" s="26"/>
      <c r="PJ1006" s="26"/>
      <c r="PK1006" s="26"/>
      <c r="PL1006" s="26"/>
      <c r="PM1006" s="26"/>
      <c r="PN1006" s="26"/>
      <c r="PO1006" s="26"/>
      <c r="PP1006" s="26"/>
      <c r="PQ1006" s="26"/>
      <c r="PR1006" s="26"/>
      <c r="PS1006" s="26"/>
      <c r="PT1006" s="26"/>
      <c r="PU1006" s="26"/>
      <c r="PV1006" s="26"/>
      <c r="PW1006" s="26"/>
      <c r="PX1006" s="26"/>
      <c r="PY1006" s="26"/>
      <c r="PZ1006" s="26"/>
      <c r="QA1006" s="26"/>
      <c r="QB1006" s="26"/>
      <c r="QC1006" s="26"/>
      <c r="QD1006" s="26"/>
      <c r="QE1006" s="26"/>
      <c r="QF1006" s="26"/>
      <c r="QG1006" s="26"/>
      <c r="QH1006" s="26"/>
      <c r="QI1006" s="26"/>
      <c r="QJ1006" s="26"/>
      <c r="QK1006" s="26"/>
      <c r="QL1006" s="26"/>
      <c r="QM1006" s="26"/>
      <c r="QN1006" s="26"/>
      <c r="QO1006" s="26"/>
      <c r="QP1006" s="26"/>
      <c r="QQ1006" s="26"/>
      <c r="QR1006" s="26"/>
      <c r="QS1006" s="26"/>
      <c r="QT1006" s="26"/>
      <c r="QU1006" s="26"/>
      <c r="QV1006" s="26"/>
      <c r="QW1006" s="26"/>
      <c r="QX1006" s="26"/>
      <c r="QY1006" s="26"/>
      <c r="QZ1006" s="26"/>
      <c r="RA1006" s="26"/>
      <c r="RB1006" s="26"/>
      <c r="RC1006" s="26"/>
      <c r="RD1006" s="26"/>
      <c r="RE1006" s="26"/>
      <c r="RF1006" s="26"/>
      <c r="RG1006" s="26"/>
      <c r="RH1006" s="26"/>
      <c r="RI1006" s="26"/>
      <c r="RJ1006" s="26"/>
      <c r="RK1006" s="26"/>
      <c r="RL1006" s="26"/>
      <c r="RM1006" s="26"/>
      <c r="RN1006" s="26"/>
      <c r="RO1006" s="26"/>
      <c r="RP1006" s="26"/>
      <c r="RQ1006" s="26"/>
      <c r="RR1006" s="26"/>
      <c r="RS1006" s="26"/>
      <c r="RT1006" s="26"/>
      <c r="RU1006" s="26"/>
      <c r="RV1006" s="26"/>
      <c r="RW1006" s="26"/>
      <c r="RX1006" s="26"/>
      <c r="RY1006" s="26"/>
      <c r="RZ1006" s="26"/>
      <c r="SA1006" s="26"/>
      <c r="SB1006" s="26"/>
      <c r="SC1006" s="26"/>
      <c r="SD1006" s="26"/>
      <c r="SE1006" s="26"/>
      <c r="SF1006" s="26"/>
      <c r="SG1006" s="26"/>
      <c r="SH1006" s="26"/>
      <c r="SI1006" s="26"/>
      <c r="SJ1006" s="26"/>
      <c r="SK1006" s="26"/>
      <c r="SL1006" s="26"/>
      <c r="SM1006" s="26"/>
      <c r="SN1006" s="26"/>
      <c r="SO1006" s="26"/>
      <c r="SP1006" s="26"/>
      <c r="AAV1006" s="26"/>
      <c r="AAW1006" s="26"/>
      <c r="AAX1006" s="26"/>
      <c r="AAY1006" s="26"/>
      <c r="AAZ1006" s="26"/>
      <c r="ABA1006" s="26"/>
      <c r="ABB1006" s="26"/>
      <c r="ABC1006" s="26"/>
      <c r="ABD1006" s="26"/>
      <c r="ABE1006" s="26"/>
      <c r="ABF1006" s="26"/>
      <c r="ABG1006" s="26"/>
      <c r="ABH1006" s="26"/>
      <c r="ABI1006" s="26"/>
      <c r="ABJ1006" s="26"/>
      <c r="ABK1006" s="26"/>
      <c r="ABL1006" s="26"/>
      <c r="ABM1006" s="26"/>
      <c r="ABN1006" s="26"/>
      <c r="ABO1006" s="26"/>
      <c r="ABP1006" s="26"/>
      <c r="ABQ1006" s="26"/>
      <c r="ABR1006" s="26"/>
      <c r="ABS1006" s="26"/>
      <c r="ABT1006" s="26"/>
      <c r="ABU1006" s="26"/>
      <c r="ABV1006" s="26"/>
      <c r="ABW1006" s="26"/>
      <c r="ABX1006" s="26"/>
      <c r="ABY1006" s="26"/>
      <c r="ABZ1006" s="26"/>
      <c r="ACA1006" s="26"/>
      <c r="ACB1006" s="26"/>
      <c r="ACC1006" s="26"/>
      <c r="ACD1006" s="26"/>
      <c r="ACE1006" s="26"/>
      <c r="ACF1006" s="26"/>
      <c r="ACG1006" s="26"/>
      <c r="ACH1006" s="26"/>
      <c r="ACI1006" s="26"/>
      <c r="ACJ1006" s="26"/>
      <c r="ACK1006" s="26"/>
      <c r="ACL1006" s="26"/>
      <c r="ACM1006" s="26"/>
      <c r="ACN1006" s="26"/>
      <c r="ACO1006" s="26"/>
      <c r="ACP1006" s="26"/>
      <c r="ACQ1006" s="26"/>
      <c r="ACR1006" s="26"/>
      <c r="ACS1006" s="26"/>
      <c r="ACT1006" s="26"/>
      <c r="ACU1006" s="26"/>
      <c r="ACV1006" s="26"/>
      <c r="ACW1006" s="26"/>
      <c r="ACX1006" s="26"/>
      <c r="ACY1006" s="26"/>
      <c r="ACZ1006" s="26"/>
      <c r="ADA1006" s="26"/>
      <c r="ADB1006" s="26"/>
      <c r="ADC1006" s="26"/>
      <c r="ADD1006" s="26"/>
      <c r="ADE1006" s="26"/>
      <c r="ADF1006" s="26"/>
      <c r="ADG1006" s="26"/>
      <c r="ADH1006" s="26"/>
      <c r="ADI1006" s="26"/>
      <c r="ADJ1006" s="26"/>
      <c r="ADK1006" s="26"/>
      <c r="ADL1006" s="26"/>
      <c r="ADM1006" s="26"/>
      <c r="ADN1006" s="26"/>
      <c r="ADO1006" s="26"/>
      <c r="ADP1006" s="26"/>
      <c r="ADQ1006" s="26"/>
      <c r="ADR1006" s="26"/>
      <c r="ADS1006" s="26"/>
      <c r="ADT1006" s="26"/>
      <c r="ADU1006" s="26"/>
      <c r="ADV1006" s="26"/>
      <c r="ADW1006" s="26"/>
      <c r="ADX1006" s="26"/>
      <c r="ADY1006" s="26"/>
      <c r="ADZ1006" s="26"/>
      <c r="AEA1006" s="26"/>
      <c r="AEB1006" s="26"/>
      <c r="AEC1006" s="26"/>
      <c r="AED1006" s="26"/>
      <c r="AEE1006" s="26"/>
      <c r="AEF1006" s="26"/>
      <c r="AEG1006" s="26"/>
      <c r="AEH1006" s="26"/>
      <c r="AEI1006" s="26"/>
      <c r="AEJ1006" s="26"/>
      <c r="AEK1006" s="26"/>
      <c r="AEL1006" s="26"/>
      <c r="AEM1006" s="26"/>
      <c r="AEN1006" s="26"/>
      <c r="AEO1006" s="26"/>
      <c r="AEP1006" s="26"/>
      <c r="AEQ1006" s="26"/>
      <c r="AER1006" s="26"/>
      <c r="AES1006" s="26"/>
      <c r="AET1006" s="26"/>
      <c r="AEU1006" s="26"/>
      <c r="AEV1006" s="26"/>
      <c r="AEW1006" s="26"/>
      <c r="AEX1006" s="26"/>
      <c r="AEY1006" s="26"/>
      <c r="AEZ1006" s="26"/>
      <c r="AFA1006" s="26"/>
      <c r="AFB1006" s="26"/>
      <c r="AFC1006" s="26"/>
      <c r="AFD1006" s="26"/>
      <c r="AFE1006" s="26"/>
      <c r="AFF1006" s="26"/>
      <c r="AFG1006" s="26"/>
      <c r="AFH1006" s="26"/>
      <c r="AFI1006" s="26"/>
      <c r="AFJ1006" s="26"/>
      <c r="AFK1006" s="26"/>
      <c r="AFL1006" s="26"/>
      <c r="AFM1006" s="26"/>
      <c r="AFN1006" s="26"/>
      <c r="AFO1006" s="26"/>
      <c r="AFP1006" s="26"/>
      <c r="AFQ1006" s="26"/>
      <c r="AFR1006" s="26"/>
      <c r="AFS1006" s="26"/>
      <c r="AFT1006" s="26"/>
      <c r="AFU1006" s="26"/>
      <c r="AFV1006" s="26"/>
      <c r="AFW1006" s="26"/>
      <c r="AFX1006" s="26"/>
      <c r="AFY1006" s="26"/>
      <c r="AFZ1006" s="26"/>
      <c r="AGA1006" s="26"/>
      <c r="AGB1006" s="26"/>
      <c r="AGC1006" s="26"/>
      <c r="AGD1006" s="26"/>
      <c r="AGE1006" s="26"/>
      <c r="AGF1006" s="26"/>
      <c r="AGG1006" s="26"/>
      <c r="AGH1006" s="26"/>
      <c r="AGI1006" s="26"/>
      <c r="AGJ1006" s="26"/>
      <c r="AGK1006" s="26"/>
      <c r="AGL1006" s="26"/>
      <c r="AGM1006" s="26"/>
      <c r="AGN1006" s="26"/>
      <c r="AGO1006" s="26"/>
    </row>
    <row r="1007" spans="371:873" x14ac:dyDescent="0.25">
      <c r="NG1007" s="26"/>
      <c r="NH1007" s="26"/>
      <c r="NI1007" s="26"/>
      <c r="NJ1007" s="26"/>
      <c r="NK1007" s="26"/>
      <c r="NL1007" s="26"/>
      <c r="NM1007" s="26"/>
      <c r="NN1007" s="26"/>
      <c r="NO1007" s="26"/>
      <c r="NP1007" s="26"/>
      <c r="NQ1007" s="26"/>
      <c r="NR1007" s="26"/>
      <c r="NS1007" s="26"/>
      <c r="NT1007" s="26"/>
      <c r="NU1007" s="26"/>
      <c r="NV1007" s="26"/>
      <c r="NW1007" s="26"/>
      <c r="NX1007" s="26"/>
      <c r="NY1007" s="26"/>
      <c r="NZ1007" s="26"/>
      <c r="OA1007" s="26"/>
      <c r="OB1007" s="26"/>
      <c r="OC1007" s="26"/>
      <c r="OD1007" s="26"/>
      <c r="OE1007" s="26"/>
      <c r="OF1007" s="26"/>
      <c r="OG1007" s="26"/>
      <c r="OH1007" s="26"/>
      <c r="OI1007" s="26"/>
      <c r="OJ1007" s="26"/>
      <c r="OK1007" s="26"/>
      <c r="OL1007" s="26"/>
      <c r="OM1007" s="26"/>
      <c r="ON1007" s="26"/>
      <c r="OO1007" s="26"/>
      <c r="OP1007" s="26"/>
      <c r="OQ1007" s="26"/>
      <c r="OR1007" s="26"/>
      <c r="OS1007" s="26"/>
      <c r="OT1007" s="26"/>
      <c r="OU1007" s="26"/>
      <c r="OV1007" s="26"/>
      <c r="OW1007" s="26"/>
      <c r="OX1007" s="26"/>
      <c r="OY1007" s="26"/>
      <c r="OZ1007" s="26"/>
      <c r="PA1007" s="26"/>
      <c r="PB1007" s="26"/>
      <c r="PC1007" s="26"/>
      <c r="PD1007" s="26"/>
      <c r="PE1007" s="26"/>
      <c r="PF1007" s="26"/>
      <c r="PG1007" s="26"/>
      <c r="PH1007" s="26"/>
      <c r="PI1007" s="26"/>
      <c r="PJ1007" s="26"/>
      <c r="PK1007" s="26"/>
      <c r="PL1007" s="26"/>
      <c r="PM1007" s="26"/>
      <c r="PN1007" s="26"/>
      <c r="PO1007" s="26"/>
      <c r="PP1007" s="26"/>
      <c r="PQ1007" s="26"/>
      <c r="PR1007" s="26"/>
      <c r="PS1007" s="26"/>
      <c r="PT1007" s="26"/>
      <c r="PU1007" s="26"/>
      <c r="PV1007" s="26"/>
      <c r="PW1007" s="26"/>
      <c r="PX1007" s="26"/>
      <c r="PY1007" s="26"/>
      <c r="PZ1007" s="26"/>
      <c r="QA1007" s="26"/>
      <c r="QB1007" s="26"/>
      <c r="QC1007" s="26"/>
      <c r="QD1007" s="26"/>
      <c r="QE1007" s="26"/>
      <c r="QF1007" s="26"/>
      <c r="QG1007" s="26"/>
      <c r="QH1007" s="26"/>
      <c r="QI1007" s="26"/>
      <c r="QJ1007" s="26"/>
      <c r="QK1007" s="26"/>
      <c r="QL1007" s="26"/>
      <c r="QM1007" s="26"/>
      <c r="QN1007" s="26"/>
      <c r="QO1007" s="26"/>
      <c r="QP1007" s="26"/>
      <c r="QQ1007" s="26"/>
      <c r="QR1007" s="26"/>
      <c r="QS1007" s="26"/>
      <c r="QT1007" s="26"/>
      <c r="QU1007" s="26"/>
      <c r="QV1007" s="26"/>
      <c r="QW1007" s="26"/>
      <c r="QX1007" s="26"/>
      <c r="QY1007" s="26"/>
      <c r="QZ1007" s="26"/>
      <c r="RA1007" s="26"/>
      <c r="RB1007" s="26"/>
      <c r="RC1007" s="26"/>
      <c r="RD1007" s="26"/>
      <c r="RE1007" s="26"/>
      <c r="RF1007" s="26"/>
      <c r="RG1007" s="26"/>
      <c r="RH1007" s="26"/>
      <c r="RI1007" s="26"/>
      <c r="RJ1007" s="26"/>
      <c r="RK1007" s="26"/>
      <c r="RL1007" s="26"/>
      <c r="RM1007" s="26"/>
      <c r="RN1007" s="26"/>
      <c r="RO1007" s="26"/>
      <c r="RP1007" s="26"/>
      <c r="RQ1007" s="26"/>
      <c r="RR1007" s="26"/>
      <c r="RS1007" s="26"/>
      <c r="RT1007" s="26"/>
      <c r="RU1007" s="26"/>
      <c r="RV1007" s="26"/>
      <c r="RW1007" s="26"/>
      <c r="RX1007" s="26"/>
      <c r="RY1007" s="26"/>
      <c r="RZ1007" s="26"/>
      <c r="SA1007" s="26"/>
      <c r="SB1007" s="26"/>
      <c r="SC1007" s="26"/>
      <c r="SD1007" s="26"/>
      <c r="SE1007" s="26"/>
      <c r="SF1007" s="26"/>
      <c r="SG1007" s="26"/>
      <c r="SH1007" s="26"/>
      <c r="SI1007" s="26"/>
      <c r="SJ1007" s="26"/>
      <c r="SK1007" s="26"/>
      <c r="SL1007" s="26"/>
      <c r="SM1007" s="26"/>
      <c r="SN1007" s="26"/>
      <c r="SO1007" s="26"/>
      <c r="SP1007" s="26"/>
      <c r="AAV1007" s="26"/>
      <c r="AAW1007" s="26"/>
      <c r="AAX1007" s="26"/>
      <c r="AAY1007" s="26"/>
      <c r="AAZ1007" s="26"/>
      <c r="ABA1007" s="26"/>
      <c r="ABB1007" s="26"/>
      <c r="ABC1007" s="26"/>
      <c r="ABD1007" s="26"/>
      <c r="ABE1007" s="26"/>
      <c r="ABF1007" s="26"/>
      <c r="ABG1007" s="26"/>
      <c r="ABH1007" s="26"/>
      <c r="ABI1007" s="26"/>
      <c r="ABJ1007" s="26"/>
      <c r="ABK1007" s="26"/>
      <c r="ABL1007" s="26"/>
      <c r="ABM1007" s="26"/>
      <c r="ABN1007" s="26"/>
      <c r="ABO1007" s="26"/>
      <c r="ABP1007" s="26"/>
      <c r="ABQ1007" s="26"/>
      <c r="ABR1007" s="26"/>
      <c r="ABS1007" s="26"/>
      <c r="ABT1007" s="26"/>
      <c r="ABU1007" s="26"/>
      <c r="ABV1007" s="26"/>
      <c r="ABW1007" s="26"/>
      <c r="ABX1007" s="26"/>
      <c r="ABY1007" s="26"/>
      <c r="ABZ1007" s="26"/>
      <c r="ACA1007" s="26"/>
      <c r="ACB1007" s="26"/>
      <c r="ACC1007" s="26"/>
      <c r="ACD1007" s="26"/>
      <c r="ACE1007" s="26"/>
      <c r="ACF1007" s="26"/>
      <c r="ACG1007" s="26"/>
      <c r="ACH1007" s="26"/>
      <c r="ACI1007" s="26"/>
      <c r="ACJ1007" s="26"/>
      <c r="ACK1007" s="26"/>
      <c r="ACL1007" s="26"/>
      <c r="ACM1007" s="26"/>
      <c r="ACN1007" s="26"/>
      <c r="ACO1007" s="26"/>
      <c r="ACP1007" s="26"/>
      <c r="ACQ1007" s="26"/>
      <c r="ACR1007" s="26"/>
      <c r="ACS1007" s="26"/>
      <c r="ACT1007" s="26"/>
      <c r="ACU1007" s="26"/>
      <c r="ACV1007" s="26"/>
      <c r="ACW1007" s="26"/>
      <c r="ACX1007" s="26"/>
      <c r="ACY1007" s="26"/>
      <c r="ACZ1007" s="26"/>
      <c r="ADA1007" s="26"/>
      <c r="ADB1007" s="26"/>
      <c r="ADC1007" s="26"/>
      <c r="ADD1007" s="26"/>
      <c r="ADE1007" s="26"/>
      <c r="ADF1007" s="26"/>
      <c r="ADG1007" s="26"/>
      <c r="ADH1007" s="26"/>
      <c r="ADI1007" s="26"/>
      <c r="ADJ1007" s="26"/>
      <c r="ADK1007" s="26"/>
      <c r="ADL1007" s="26"/>
      <c r="ADM1007" s="26"/>
      <c r="ADN1007" s="26"/>
      <c r="ADO1007" s="26"/>
      <c r="ADP1007" s="26"/>
      <c r="ADQ1007" s="26"/>
      <c r="ADR1007" s="26"/>
      <c r="ADS1007" s="26"/>
      <c r="ADT1007" s="26"/>
      <c r="ADU1007" s="26"/>
      <c r="ADV1007" s="26"/>
      <c r="ADW1007" s="26"/>
      <c r="ADX1007" s="26"/>
      <c r="ADY1007" s="26"/>
      <c r="ADZ1007" s="26"/>
      <c r="AEA1007" s="26"/>
      <c r="AEB1007" s="26"/>
      <c r="AEC1007" s="26"/>
      <c r="AED1007" s="26"/>
      <c r="AEE1007" s="26"/>
      <c r="AEF1007" s="26"/>
      <c r="AEG1007" s="26"/>
      <c r="AEH1007" s="26"/>
      <c r="AEI1007" s="26"/>
      <c r="AEJ1007" s="26"/>
      <c r="AEK1007" s="26"/>
      <c r="AEL1007" s="26"/>
      <c r="AEM1007" s="26"/>
      <c r="AEN1007" s="26"/>
      <c r="AEO1007" s="26"/>
      <c r="AEP1007" s="26"/>
      <c r="AEQ1007" s="26"/>
      <c r="AER1007" s="26"/>
      <c r="AES1007" s="26"/>
      <c r="AET1007" s="26"/>
      <c r="AEU1007" s="26"/>
      <c r="AEV1007" s="26"/>
      <c r="AEW1007" s="26"/>
      <c r="AEX1007" s="26"/>
      <c r="AEY1007" s="26"/>
      <c r="AEZ1007" s="26"/>
      <c r="AFA1007" s="26"/>
      <c r="AFB1007" s="26"/>
      <c r="AFC1007" s="26"/>
      <c r="AFD1007" s="26"/>
      <c r="AFE1007" s="26"/>
      <c r="AFF1007" s="26"/>
      <c r="AFG1007" s="26"/>
      <c r="AFH1007" s="26"/>
      <c r="AFI1007" s="26"/>
      <c r="AFJ1007" s="26"/>
      <c r="AFK1007" s="26"/>
      <c r="AFL1007" s="26"/>
      <c r="AFM1007" s="26"/>
      <c r="AFN1007" s="26"/>
      <c r="AFO1007" s="26"/>
      <c r="AFP1007" s="26"/>
      <c r="AFQ1007" s="26"/>
      <c r="AFR1007" s="26"/>
      <c r="AFS1007" s="26"/>
      <c r="AFT1007" s="26"/>
      <c r="AFU1007" s="26"/>
      <c r="AFV1007" s="26"/>
      <c r="AFW1007" s="26"/>
      <c r="AFX1007" s="26"/>
      <c r="AFY1007" s="26"/>
      <c r="AFZ1007" s="26"/>
      <c r="AGA1007" s="26"/>
      <c r="AGB1007" s="26"/>
      <c r="AGC1007" s="26"/>
      <c r="AGD1007" s="26"/>
      <c r="AGE1007" s="26"/>
      <c r="AGF1007" s="26"/>
      <c r="AGG1007" s="26"/>
      <c r="AGH1007" s="26"/>
      <c r="AGI1007" s="26"/>
      <c r="AGJ1007" s="26"/>
      <c r="AGK1007" s="26"/>
      <c r="AGL1007" s="26"/>
      <c r="AGM1007" s="26"/>
      <c r="AGN1007" s="26"/>
      <c r="AGO1007" s="26"/>
    </row>
    <row r="1008" spans="371:873" x14ac:dyDescent="0.25">
      <c r="NG1008" s="26"/>
      <c r="NH1008" s="26"/>
      <c r="NI1008" s="26"/>
      <c r="NJ1008" s="26"/>
      <c r="NK1008" s="26"/>
      <c r="NL1008" s="26"/>
      <c r="NM1008" s="26"/>
      <c r="NN1008" s="26"/>
      <c r="NO1008" s="26"/>
      <c r="NP1008" s="26"/>
      <c r="NQ1008" s="26"/>
      <c r="NR1008" s="26"/>
      <c r="NS1008" s="26"/>
      <c r="NT1008" s="26"/>
      <c r="NU1008" s="26"/>
      <c r="NV1008" s="26"/>
      <c r="NW1008" s="26"/>
      <c r="NX1008" s="26"/>
      <c r="NY1008" s="26"/>
      <c r="NZ1008" s="26"/>
      <c r="OA1008" s="26"/>
      <c r="OB1008" s="26"/>
      <c r="OC1008" s="26"/>
      <c r="OD1008" s="26"/>
      <c r="OE1008" s="26"/>
      <c r="OF1008" s="26"/>
      <c r="OG1008" s="26"/>
      <c r="OH1008" s="26"/>
      <c r="OI1008" s="26"/>
      <c r="OJ1008" s="26"/>
      <c r="OK1008" s="26"/>
      <c r="OL1008" s="26"/>
      <c r="OM1008" s="26"/>
      <c r="ON1008" s="26"/>
      <c r="OO1008" s="26"/>
      <c r="OP1008" s="26"/>
      <c r="OQ1008" s="26"/>
      <c r="OR1008" s="26"/>
      <c r="OS1008" s="26"/>
      <c r="OT1008" s="26"/>
      <c r="OU1008" s="26"/>
      <c r="OV1008" s="26"/>
      <c r="OW1008" s="26"/>
      <c r="OX1008" s="26"/>
      <c r="OY1008" s="26"/>
      <c r="OZ1008" s="26"/>
      <c r="PA1008" s="26"/>
      <c r="PB1008" s="26"/>
      <c r="PC1008" s="26"/>
      <c r="PD1008" s="26"/>
      <c r="PE1008" s="26"/>
      <c r="PF1008" s="26"/>
      <c r="PG1008" s="26"/>
      <c r="PH1008" s="26"/>
      <c r="PI1008" s="26"/>
      <c r="PJ1008" s="26"/>
      <c r="PK1008" s="26"/>
      <c r="PL1008" s="26"/>
      <c r="PM1008" s="26"/>
      <c r="PN1008" s="26"/>
      <c r="PO1008" s="26"/>
      <c r="PP1008" s="26"/>
      <c r="PQ1008" s="26"/>
      <c r="PR1008" s="26"/>
      <c r="PS1008" s="26"/>
      <c r="PT1008" s="26"/>
      <c r="PU1008" s="26"/>
      <c r="PV1008" s="26"/>
      <c r="PW1008" s="26"/>
      <c r="PX1008" s="26"/>
      <c r="PY1008" s="26"/>
      <c r="PZ1008" s="26"/>
      <c r="QA1008" s="26"/>
      <c r="QB1008" s="26"/>
      <c r="QC1008" s="26"/>
      <c r="QD1008" s="26"/>
      <c r="QE1008" s="26"/>
      <c r="QF1008" s="26"/>
      <c r="QG1008" s="26"/>
      <c r="QH1008" s="26"/>
      <c r="QI1008" s="26"/>
      <c r="QJ1008" s="26"/>
      <c r="QK1008" s="26"/>
      <c r="QL1008" s="26"/>
      <c r="QM1008" s="26"/>
      <c r="QN1008" s="26"/>
      <c r="QO1008" s="26"/>
      <c r="QP1008" s="26"/>
      <c r="QQ1008" s="26"/>
      <c r="QR1008" s="26"/>
      <c r="QS1008" s="26"/>
      <c r="QT1008" s="26"/>
      <c r="QU1008" s="26"/>
      <c r="QV1008" s="26"/>
      <c r="QW1008" s="26"/>
      <c r="QX1008" s="26"/>
      <c r="QY1008" s="26"/>
      <c r="QZ1008" s="26"/>
      <c r="RA1008" s="26"/>
      <c r="RB1008" s="26"/>
      <c r="RC1008" s="26"/>
      <c r="RD1008" s="26"/>
      <c r="RE1008" s="26"/>
      <c r="RF1008" s="26"/>
      <c r="RG1008" s="26"/>
      <c r="RH1008" s="26"/>
      <c r="RI1008" s="26"/>
      <c r="RJ1008" s="26"/>
      <c r="RK1008" s="26"/>
      <c r="RL1008" s="26"/>
      <c r="RM1008" s="26"/>
      <c r="RN1008" s="26"/>
      <c r="RO1008" s="26"/>
      <c r="RP1008" s="26"/>
      <c r="RQ1008" s="26"/>
      <c r="RR1008" s="26"/>
      <c r="RS1008" s="26"/>
      <c r="RT1008" s="26"/>
      <c r="RU1008" s="26"/>
      <c r="RV1008" s="26"/>
      <c r="RW1008" s="26"/>
      <c r="RX1008" s="26"/>
      <c r="RY1008" s="26"/>
      <c r="RZ1008" s="26"/>
      <c r="SA1008" s="26"/>
      <c r="SB1008" s="26"/>
      <c r="SC1008" s="26"/>
      <c r="SD1008" s="26"/>
      <c r="SE1008" s="26"/>
      <c r="SF1008" s="26"/>
      <c r="SG1008" s="26"/>
      <c r="SH1008" s="26"/>
      <c r="SI1008" s="26"/>
      <c r="SJ1008" s="26"/>
      <c r="SK1008" s="26"/>
      <c r="SL1008" s="26"/>
      <c r="SM1008" s="26"/>
      <c r="SN1008" s="26"/>
      <c r="SO1008" s="26"/>
      <c r="SP1008" s="26"/>
      <c r="AAV1008" s="26"/>
      <c r="AAW1008" s="26"/>
      <c r="AAX1008" s="26"/>
      <c r="AAY1008" s="26"/>
      <c r="AAZ1008" s="26"/>
      <c r="ABA1008" s="26"/>
      <c r="ABB1008" s="26"/>
      <c r="ABC1008" s="26"/>
      <c r="ABD1008" s="26"/>
      <c r="ABE1008" s="26"/>
      <c r="ABF1008" s="26"/>
      <c r="ABG1008" s="26"/>
      <c r="ABH1008" s="26"/>
      <c r="ABI1008" s="26"/>
      <c r="ABJ1008" s="26"/>
      <c r="ABK1008" s="26"/>
      <c r="ABL1008" s="26"/>
      <c r="ABM1008" s="26"/>
      <c r="ABN1008" s="26"/>
      <c r="ABO1008" s="26"/>
      <c r="ABP1008" s="26"/>
      <c r="ABQ1008" s="26"/>
      <c r="ABR1008" s="26"/>
      <c r="ABS1008" s="26"/>
      <c r="ABT1008" s="26"/>
      <c r="ABU1008" s="26"/>
      <c r="ABV1008" s="26"/>
      <c r="ABW1008" s="26"/>
      <c r="ABX1008" s="26"/>
      <c r="ABY1008" s="26"/>
      <c r="ABZ1008" s="26"/>
      <c r="ACA1008" s="26"/>
      <c r="ACB1008" s="26"/>
      <c r="ACC1008" s="26"/>
      <c r="ACD1008" s="26"/>
      <c r="ACE1008" s="26"/>
      <c r="ACF1008" s="26"/>
      <c r="ACG1008" s="26"/>
      <c r="ACH1008" s="26"/>
      <c r="ACI1008" s="26"/>
      <c r="ACJ1008" s="26"/>
      <c r="ACK1008" s="26"/>
      <c r="ACL1008" s="26"/>
      <c r="ACM1008" s="26"/>
      <c r="ACN1008" s="26"/>
      <c r="ACO1008" s="26"/>
      <c r="ACP1008" s="26"/>
      <c r="ACQ1008" s="26"/>
      <c r="ACR1008" s="26"/>
      <c r="ACS1008" s="26"/>
      <c r="ACT1008" s="26"/>
      <c r="ACU1008" s="26"/>
      <c r="ACV1008" s="26"/>
      <c r="ACW1008" s="26"/>
      <c r="ACX1008" s="26"/>
      <c r="ACY1008" s="26"/>
      <c r="ACZ1008" s="26"/>
      <c r="ADA1008" s="26"/>
      <c r="ADB1008" s="26"/>
      <c r="ADC1008" s="26"/>
      <c r="ADD1008" s="26"/>
      <c r="ADE1008" s="26"/>
      <c r="ADF1008" s="26"/>
      <c r="ADG1008" s="26"/>
      <c r="ADH1008" s="26"/>
      <c r="ADI1008" s="26"/>
      <c r="ADJ1008" s="26"/>
      <c r="ADK1008" s="26"/>
      <c r="ADL1008" s="26"/>
      <c r="ADM1008" s="26"/>
      <c r="ADN1008" s="26"/>
      <c r="ADO1008" s="26"/>
      <c r="ADP1008" s="26"/>
      <c r="ADQ1008" s="26"/>
      <c r="ADR1008" s="26"/>
      <c r="ADS1008" s="26"/>
      <c r="ADT1008" s="26"/>
      <c r="ADU1008" s="26"/>
      <c r="ADV1008" s="26"/>
      <c r="ADW1008" s="26"/>
      <c r="ADX1008" s="26"/>
      <c r="ADY1008" s="26"/>
      <c r="ADZ1008" s="26"/>
      <c r="AEA1008" s="26"/>
      <c r="AEB1008" s="26"/>
      <c r="AEC1008" s="26"/>
      <c r="AED1008" s="26"/>
      <c r="AEE1008" s="26"/>
      <c r="AEF1008" s="26"/>
      <c r="AEG1008" s="26"/>
      <c r="AEH1008" s="26"/>
      <c r="AEI1008" s="26"/>
      <c r="AEJ1008" s="26"/>
      <c r="AEK1008" s="26"/>
      <c r="AEL1008" s="26"/>
      <c r="AEM1008" s="26"/>
      <c r="AEN1008" s="26"/>
      <c r="AEO1008" s="26"/>
      <c r="AEP1008" s="26"/>
      <c r="AEQ1008" s="26"/>
      <c r="AER1008" s="26"/>
      <c r="AES1008" s="26"/>
      <c r="AET1008" s="26"/>
      <c r="AEU1008" s="26"/>
      <c r="AEV1008" s="26"/>
      <c r="AEW1008" s="26"/>
      <c r="AEX1008" s="26"/>
      <c r="AEY1008" s="26"/>
      <c r="AEZ1008" s="26"/>
      <c r="AFA1008" s="26"/>
      <c r="AFB1008" s="26"/>
      <c r="AFC1008" s="26"/>
      <c r="AFD1008" s="26"/>
      <c r="AFE1008" s="26"/>
      <c r="AFF1008" s="26"/>
      <c r="AFG1008" s="26"/>
      <c r="AFH1008" s="26"/>
      <c r="AFI1008" s="26"/>
      <c r="AFJ1008" s="26"/>
      <c r="AFK1008" s="26"/>
      <c r="AFL1008" s="26"/>
      <c r="AFM1008" s="26"/>
      <c r="AFN1008" s="26"/>
      <c r="AFO1008" s="26"/>
      <c r="AFP1008" s="26"/>
      <c r="AFQ1008" s="26"/>
      <c r="AFR1008" s="26"/>
      <c r="AFS1008" s="26"/>
      <c r="AFT1008" s="26"/>
      <c r="AFU1008" s="26"/>
      <c r="AFV1008" s="26"/>
      <c r="AFW1008" s="26"/>
      <c r="AFX1008" s="26"/>
      <c r="AFY1008" s="26"/>
      <c r="AFZ1008" s="26"/>
      <c r="AGA1008" s="26"/>
      <c r="AGB1008" s="26"/>
      <c r="AGC1008" s="26"/>
      <c r="AGD1008" s="26"/>
      <c r="AGE1008" s="26"/>
      <c r="AGF1008" s="26"/>
      <c r="AGG1008" s="26"/>
      <c r="AGH1008" s="26"/>
      <c r="AGI1008" s="26"/>
      <c r="AGJ1008" s="26"/>
      <c r="AGK1008" s="26"/>
      <c r="AGL1008" s="26"/>
      <c r="AGM1008" s="26"/>
      <c r="AGN1008" s="26"/>
      <c r="AGO1008" s="26"/>
    </row>
    <row r="1009" spans="371:873" x14ac:dyDescent="0.25">
      <c r="NG1009" s="26"/>
      <c r="NH1009" s="26"/>
      <c r="NI1009" s="26"/>
      <c r="NJ1009" s="26"/>
      <c r="NK1009" s="26"/>
      <c r="NL1009" s="26"/>
      <c r="NM1009" s="26"/>
      <c r="NN1009" s="26"/>
      <c r="NO1009" s="26"/>
      <c r="NP1009" s="26"/>
      <c r="NQ1009" s="26"/>
      <c r="NR1009" s="26"/>
      <c r="NS1009" s="26"/>
      <c r="NT1009" s="26"/>
      <c r="NU1009" s="26"/>
      <c r="NV1009" s="26"/>
      <c r="NW1009" s="26"/>
      <c r="NX1009" s="26"/>
      <c r="NY1009" s="26"/>
      <c r="NZ1009" s="26"/>
      <c r="OA1009" s="26"/>
      <c r="OB1009" s="26"/>
      <c r="OC1009" s="26"/>
      <c r="OD1009" s="26"/>
      <c r="OE1009" s="26"/>
      <c r="OF1009" s="26"/>
      <c r="OG1009" s="26"/>
      <c r="OH1009" s="26"/>
      <c r="OI1009" s="26"/>
      <c r="OJ1009" s="26"/>
      <c r="OK1009" s="26"/>
      <c r="OL1009" s="26"/>
      <c r="OM1009" s="26"/>
      <c r="ON1009" s="26"/>
      <c r="OO1009" s="26"/>
      <c r="OP1009" s="26"/>
      <c r="OQ1009" s="26"/>
      <c r="OR1009" s="26"/>
      <c r="OS1009" s="26"/>
      <c r="OT1009" s="26"/>
      <c r="OU1009" s="26"/>
      <c r="OV1009" s="26"/>
      <c r="OW1009" s="26"/>
      <c r="OX1009" s="26"/>
      <c r="OY1009" s="26"/>
      <c r="OZ1009" s="26"/>
      <c r="PA1009" s="26"/>
      <c r="PB1009" s="26"/>
      <c r="PC1009" s="26"/>
      <c r="PD1009" s="26"/>
      <c r="PE1009" s="26"/>
      <c r="PF1009" s="26"/>
      <c r="PG1009" s="26"/>
      <c r="PH1009" s="26"/>
      <c r="PI1009" s="26"/>
      <c r="PJ1009" s="26"/>
      <c r="PK1009" s="26"/>
      <c r="PL1009" s="26"/>
      <c r="PM1009" s="26"/>
      <c r="PN1009" s="26"/>
      <c r="PO1009" s="26"/>
      <c r="PP1009" s="26"/>
      <c r="PQ1009" s="26"/>
      <c r="PR1009" s="26"/>
      <c r="PS1009" s="26"/>
      <c r="PT1009" s="26"/>
      <c r="PU1009" s="26"/>
      <c r="PV1009" s="26"/>
      <c r="PW1009" s="26"/>
      <c r="PX1009" s="26"/>
      <c r="PY1009" s="26"/>
      <c r="PZ1009" s="26"/>
      <c r="QA1009" s="26"/>
      <c r="QB1009" s="26"/>
      <c r="QC1009" s="26"/>
      <c r="QD1009" s="26"/>
      <c r="QE1009" s="26"/>
      <c r="QF1009" s="26"/>
      <c r="QG1009" s="26"/>
      <c r="QH1009" s="26"/>
      <c r="QI1009" s="26"/>
      <c r="QJ1009" s="26"/>
      <c r="QK1009" s="26"/>
      <c r="QL1009" s="26"/>
      <c r="QM1009" s="26"/>
      <c r="QN1009" s="26"/>
      <c r="QO1009" s="26"/>
      <c r="QP1009" s="26"/>
      <c r="QQ1009" s="26"/>
      <c r="QR1009" s="26"/>
      <c r="QS1009" s="26"/>
      <c r="QT1009" s="26"/>
      <c r="QU1009" s="26"/>
      <c r="QV1009" s="26"/>
      <c r="QW1009" s="26"/>
      <c r="QX1009" s="26"/>
      <c r="QY1009" s="26"/>
      <c r="QZ1009" s="26"/>
      <c r="RA1009" s="26"/>
      <c r="RB1009" s="26"/>
      <c r="RC1009" s="26"/>
      <c r="RD1009" s="26"/>
      <c r="RE1009" s="26"/>
      <c r="RF1009" s="26"/>
      <c r="RG1009" s="26"/>
      <c r="RH1009" s="26"/>
      <c r="RI1009" s="26"/>
      <c r="RJ1009" s="26"/>
      <c r="RK1009" s="26"/>
      <c r="RL1009" s="26"/>
      <c r="RM1009" s="26"/>
      <c r="RN1009" s="26"/>
      <c r="RO1009" s="26"/>
      <c r="RP1009" s="26"/>
      <c r="RQ1009" s="26"/>
      <c r="RR1009" s="26"/>
      <c r="RS1009" s="26"/>
      <c r="RT1009" s="26"/>
      <c r="RU1009" s="26"/>
      <c r="RV1009" s="26"/>
      <c r="RW1009" s="26"/>
      <c r="RX1009" s="26"/>
      <c r="RY1009" s="26"/>
      <c r="RZ1009" s="26"/>
      <c r="SA1009" s="26"/>
      <c r="SB1009" s="26"/>
      <c r="SC1009" s="26"/>
      <c r="SD1009" s="26"/>
      <c r="SE1009" s="26"/>
      <c r="SF1009" s="26"/>
      <c r="SG1009" s="26"/>
      <c r="SH1009" s="26"/>
      <c r="SI1009" s="26"/>
      <c r="SJ1009" s="26"/>
      <c r="SK1009" s="26"/>
      <c r="SL1009" s="26"/>
      <c r="SM1009" s="26"/>
      <c r="SN1009" s="26"/>
      <c r="SO1009" s="26"/>
      <c r="SP1009" s="26"/>
      <c r="AAV1009" s="26"/>
      <c r="AAW1009" s="26"/>
      <c r="AAX1009" s="26"/>
      <c r="AAY1009" s="26"/>
      <c r="AAZ1009" s="26"/>
      <c r="ABA1009" s="26"/>
      <c r="ABB1009" s="26"/>
      <c r="ABC1009" s="26"/>
      <c r="ABD1009" s="26"/>
      <c r="ABE1009" s="26"/>
      <c r="ABF1009" s="26"/>
      <c r="ABG1009" s="26"/>
      <c r="ABH1009" s="26"/>
      <c r="ABI1009" s="26"/>
      <c r="ABJ1009" s="26"/>
      <c r="ABK1009" s="26"/>
      <c r="ABL1009" s="26"/>
      <c r="ABM1009" s="26"/>
      <c r="ABN1009" s="26"/>
      <c r="ABO1009" s="26"/>
      <c r="ABP1009" s="26"/>
      <c r="ABQ1009" s="26"/>
      <c r="ABR1009" s="26"/>
      <c r="ABS1009" s="26"/>
      <c r="ABT1009" s="26"/>
      <c r="ABU1009" s="26"/>
      <c r="ABV1009" s="26"/>
      <c r="ABW1009" s="26"/>
      <c r="ABX1009" s="26"/>
      <c r="ABY1009" s="26"/>
      <c r="ABZ1009" s="26"/>
      <c r="ACA1009" s="26"/>
      <c r="ACB1009" s="26"/>
      <c r="ACC1009" s="26"/>
      <c r="ACD1009" s="26"/>
      <c r="ACE1009" s="26"/>
      <c r="ACF1009" s="26"/>
      <c r="ACG1009" s="26"/>
      <c r="ACH1009" s="26"/>
      <c r="ACI1009" s="26"/>
      <c r="ACJ1009" s="26"/>
      <c r="ACK1009" s="26"/>
      <c r="ACL1009" s="26"/>
      <c r="ACM1009" s="26"/>
      <c r="ACN1009" s="26"/>
      <c r="ACO1009" s="26"/>
      <c r="ACP1009" s="26"/>
      <c r="ACQ1009" s="26"/>
      <c r="ACR1009" s="26"/>
      <c r="ACS1009" s="26"/>
      <c r="ACT1009" s="26"/>
      <c r="ACU1009" s="26"/>
      <c r="ACV1009" s="26"/>
      <c r="ACW1009" s="26"/>
      <c r="ACX1009" s="26"/>
      <c r="ACY1009" s="26"/>
      <c r="ACZ1009" s="26"/>
      <c r="ADA1009" s="26"/>
      <c r="ADB1009" s="26"/>
      <c r="ADC1009" s="26"/>
      <c r="ADD1009" s="26"/>
      <c r="ADE1009" s="26"/>
      <c r="ADF1009" s="26"/>
      <c r="ADG1009" s="26"/>
      <c r="ADH1009" s="26"/>
      <c r="ADI1009" s="26"/>
      <c r="ADJ1009" s="26"/>
      <c r="ADK1009" s="26"/>
      <c r="ADL1009" s="26"/>
      <c r="ADM1009" s="26"/>
      <c r="ADN1009" s="26"/>
      <c r="ADO1009" s="26"/>
      <c r="ADP1009" s="26"/>
      <c r="ADQ1009" s="26"/>
      <c r="ADR1009" s="26"/>
      <c r="ADS1009" s="26"/>
      <c r="ADT1009" s="26"/>
      <c r="ADU1009" s="26"/>
      <c r="ADV1009" s="26"/>
      <c r="ADW1009" s="26"/>
      <c r="ADX1009" s="26"/>
      <c r="ADY1009" s="26"/>
      <c r="ADZ1009" s="26"/>
      <c r="AEA1009" s="26"/>
      <c r="AEB1009" s="26"/>
      <c r="AEC1009" s="26"/>
      <c r="AED1009" s="26"/>
      <c r="AEE1009" s="26"/>
      <c r="AEF1009" s="26"/>
      <c r="AEG1009" s="26"/>
      <c r="AEH1009" s="26"/>
      <c r="AEI1009" s="26"/>
      <c r="AEJ1009" s="26"/>
      <c r="AEK1009" s="26"/>
      <c r="AEL1009" s="26"/>
      <c r="AEM1009" s="26"/>
      <c r="AEN1009" s="26"/>
      <c r="AEO1009" s="26"/>
      <c r="AEP1009" s="26"/>
      <c r="AEQ1009" s="26"/>
      <c r="AER1009" s="26"/>
      <c r="AES1009" s="26"/>
      <c r="AET1009" s="26"/>
      <c r="AEU1009" s="26"/>
      <c r="AEV1009" s="26"/>
      <c r="AEW1009" s="26"/>
      <c r="AEX1009" s="26"/>
      <c r="AEY1009" s="26"/>
      <c r="AEZ1009" s="26"/>
      <c r="AFA1009" s="26"/>
      <c r="AFB1009" s="26"/>
      <c r="AFC1009" s="26"/>
      <c r="AFD1009" s="26"/>
      <c r="AFE1009" s="26"/>
      <c r="AFF1009" s="26"/>
      <c r="AFG1009" s="26"/>
      <c r="AFH1009" s="26"/>
      <c r="AFI1009" s="26"/>
      <c r="AFJ1009" s="26"/>
      <c r="AFK1009" s="26"/>
      <c r="AFL1009" s="26"/>
      <c r="AFM1009" s="26"/>
      <c r="AFN1009" s="26"/>
      <c r="AFO1009" s="26"/>
      <c r="AFP1009" s="26"/>
      <c r="AFQ1009" s="26"/>
      <c r="AFR1009" s="26"/>
      <c r="AFS1009" s="26"/>
      <c r="AFT1009" s="26"/>
      <c r="AFU1009" s="26"/>
      <c r="AFV1009" s="26"/>
      <c r="AFW1009" s="26"/>
      <c r="AFX1009" s="26"/>
      <c r="AFY1009" s="26"/>
      <c r="AFZ1009" s="26"/>
      <c r="AGA1009" s="26"/>
      <c r="AGB1009" s="26"/>
      <c r="AGC1009" s="26"/>
      <c r="AGD1009" s="26"/>
      <c r="AGE1009" s="26"/>
      <c r="AGF1009" s="26"/>
      <c r="AGG1009" s="26"/>
      <c r="AGH1009" s="26"/>
      <c r="AGI1009" s="26"/>
      <c r="AGJ1009" s="26"/>
      <c r="AGK1009" s="26"/>
      <c r="AGL1009" s="26"/>
      <c r="AGM1009" s="26"/>
      <c r="AGN1009" s="26"/>
      <c r="AGO1009" s="26"/>
    </row>
    <row r="1010" spans="371:873" x14ac:dyDescent="0.25">
      <c r="NG1010" s="26"/>
      <c r="NH1010" s="26"/>
      <c r="NI1010" s="26"/>
      <c r="NJ1010" s="26"/>
      <c r="NK1010" s="26"/>
      <c r="NL1010" s="26"/>
      <c r="NM1010" s="26"/>
      <c r="NN1010" s="26"/>
      <c r="NO1010" s="26"/>
      <c r="NP1010" s="26"/>
      <c r="NQ1010" s="26"/>
      <c r="NR1010" s="26"/>
      <c r="NS1010" s="26"/>
      <c r="NT1010" s="26"/>
      <c r="NU1010" s="26"/>
      <c r="NV1010" s="26"/>
      <c r="NW1010" s="26"/>
      <c r="NX1010" s="26"/>
      <c r="NY1010" s="26"/>
      <c r="NZ1010" s="26"/>
      <c r="OA1010" s="26"/>
      <c r="OB1010" s="26"/>
      <c r="OC1010" s="26"/>
      <c r="OD1010" s="26"/>
      <c r="OE1010" s="26"/>
      <c r="OF1010" s="26"/>
      <c r="OG1010" s="26"/>
      <c r="OH1010" s="26"/>
      <c r="OI1010" s="26"/>
      <c r="OJ1010" s="26"/>
      <c r="OK1010" s="26"/>
      <c r="OL1010" s="26"/>
      <c r="OM1010" s="26"/>
      <c r="ON1010" s="26"/>
      <c r="OO1010" s="26"/>
      <c r="OP1010" s="26"/>
      <c r="OQ1010" s="26"/>
      <c r="OR1010" s="26"/>
      <c r="OS1010" s="26"/>
      <c r="OT1010" s="26"/>
      <c r="OU1010" s="26"/>
      <c r="OV1010" s="26"/>
      <c r="OW1010" s="26"/>
      <c r="OX1010" s="26"/>
      <c r="OY1010" s="26"/>
      <c r="OZ1010" s="26"/>
      <c r="PA1010" s="26"/>
      <c r="PB1010" s="26"/>
      <c r="PC1010" s="26"/>
      <c r="PD1010" s="26"/>
      <c r="PE1010" s="26"/>
      <c r="PF1010" s="26"/>
      <c r="PG1010" s="26"/>
      <c r="PH1010" s="26"/>
      <c r="PI1010" s="26"/>
      <c r="PJ1010" s="26"/>
      <c r="PK1010" s="26"/>
      <c r="PL1010" s="26"/>
      <c r="PM1010" s="26"/>
      <c r="PN1010" s="26"/>
      <c r="PO1010" s="26"/>
      <c r="PP1010" s="26"/>
      <c r="PQ1010" s="26"/>
      <c r="PR1010" s="26"/>
      <c r="PS1010" s="26"/>
      <c r="PT1010" s="26"/>
      <c r="PU1010" s="26"/>
      <c r="PV1010" s="26"/>
      <c r="PW1010" s="26"/>
      <c r="PX1010" s="26"/>
      <c r="PY1010" s="26"/>
      <c r="PZ1010" s="26"/>
      <c r="QA1010" s="26"/>
      <c r="QB1010" s="26"/>
      <c r="QC1010" s="26"/>
      <c r="QD1010" s="26"/>
      <c r="QE1010" s="26"/>
      <c r="QF1010" s="26"/>
      <c r="QG1010" s="26"/>
      <c r="QH1010" s="26"/>
      <c r="QI1010" s="26"/>
      <c r="QJ1010" s="26"/>
      <c r="QK1010" s="26"/>
      <c r="QL1010" s="26"/>
      <c r="QM1010" s="26"/>
      <c r="QN1010" s="26"/>
      <c r="QO1010" s="26"/>
      <c r="QP1010" s="26"/>
      <c r="QQ1010" s="26"/>
      <c r="QR1010" s="26"/>
      <c r="QS1010" s="26"/>
      <c r="QT1010" s="26"/>
      <c r="QU1010" s="26"/>
      <c r="QV1010" s="26"/>
      <c r="QW1010" s="26"/>
      <c r="QX1010" s="26"/>
      <c r="QY1010" s="26"/>
      <c r="QZ1010" s="26"/>
      <c r="RA1010" s="26"/>
      <c r="RB1010" s="26"/>
      <c r="RC1010" s="26"/>
      <c r="RD1010" s="26"/>
      <c r="RE1010" s="26"/>
      <c r="RF1010" s="26"/>
      <c r="RG1010" s="26"/>
      <c r="RH1010" s="26"/>
      <c r="RI1010" s="26"/>
      <c r="RJ1010" s="26"/>
      <c r="RK1010" s="26"/>
      <c r="RL1010" s="26"/>
      <c r="RM1010" s="26"/>
      <c r="RN1010" s="26"/>
      <c r="RO1010" s="26"/>
      <c r="RP1010" s="26"/>
      <c r="RQ1010" s="26"/>
      <c r="RR1010" s="26"/>
      <c r="RS1010" s="26"/>
      <c r="RT1010" s="26"/>
      <c r="RU1010" s="26"/>
      <c r="RV1010" s="26"/>
      <c r="RW1010" s="26"/>
      <c r="RX1010" s="26"/>
      <c r="RY1010" s="26"/>
      <c r="RZ1010" s="26"/>
      <c r="SA1010" s="26"/>
      <c r="SB1010" s="26"/>
      <c r="SC1010" s="26"/>
      <c r="SD1010" s="26"/>
      <c r="SE1010" s="26"/>
      <c r="SF1010" s="26"/>
      <c r="SG1010" s="26"/>
      <c r="SH1010" s="26"/>
      <c r="SI1010" s="26"/>
      <c r="SJ1010" s="26"/>
      <c r="SK1010" s="26"/>
      <c r="SL1010" s="26"/>
      <c r="SM1010" s="26"/>
      <c r="SN1010" s="26"/>
      <c r="SO1010" s="26"/>
      <c r="SP1010" s="26"/>
      <c r="AAV1010" s="26"/>
      <c r="AAW1010" s="26"/>
      <c r="AAX1010" s="26"/>
      <c r="AAY1010" s="26"/>
      <c r="AAZ1010" s="26"/>
      <c r="ABA1010" s="26"/>
      <c r="ABB1010" s="26"/>
      <c r="ABC1010" s="26"/>
      <c r="ABD1010" s="26"/>
      <c r="ABE1010" s="26"/>
      <c r="ABF1010" s="26"/>
      <c r="ABG1010" s="26"/>
      <c r="ABH1010" s="26"/>
      <c r="ABI1010" s="26"/>
      <c r="ABJ1010" s="26"/>
      <c r="ABK1010" s="26"/>
      <c r="ABL1010" s="26"/>
      <c r="ABM1010" s="26"/>
      <c r="ABN1010" s="26"/>
      <c r="ABO1010" s="26"/>
      <c r="ABP1010" s="26"/>
      <c r="ABQ1010" s="26"/>
      <c r="ABR1010" s="26"/>
      <c r="ABS1010" s="26"/>
      <c r="ABT1010" s="26"/>
      <c r="ABU1010" s="26"/>
      <c r="ABV1010" s="26"/>
      <c r="ABW1010" s="26"/>
      <c r="ABX1010" s="26"/>
      <c r="ABY1010" s="26"/>
      <c r="ABZ1010" s="26"/>
      <c r="ACA1010" s="26"/>
      <c r="ACB1010" s="26"/>
      <c r="ACC1010" s="26"/>
      <c r="ACD1010" s="26"/>
      <c r="ACE1010" s="26"/>
      <c r="ACF1010" s="26"/>
      <c r="ACG1010" s="26"/>
      <c r="ACH1010" s="26"/>
      <c r="ACI1010" s="26"/>
      <c r="ACJ1010" s="26"/>
      <c r="ACK1010" s="26"/>
      <c r="ACL1010" s="26"/>
      <c r="ACM1010" s="26"/>
      <c r="ACN1010" s="26"/>
      <c r="ACO1010" s="26"/>
      <c r="ACP1010" s="26"/>
      <c r="ACQ1010" s="26"/>
      <c r="ACR1010" s="26"/>
      <c r="ACS1010" s="26"/>
      <c r="ACT1010" s="26"/>
      <c r="ACU1010" s="26"/>
      <c r="ACV1010" s="26"/>
      <c r="ACW1010" s="26"/>
      <c r="ACX1010" s="26"/>
      <c r="ACY1010" s="26"/>
      <c r="ACZ1010" s="26"/>
      <c r="ADA1010" s="26"/>
      <c r="ADB1010" s="26"/>
      <c r="ADC1010" s="26"/>
      <c r="ADD1010" s="26"/>
      <c r="ADE1010" s="26"/>
      <c r="ADF1010" s="26"/>
      <c r="ADG1010" s="26"/>
      <c r="ADH1010" s="26"/>
      <c r="ADI1010" s="26"/>
      <c r="ADJ1010" s="26"/>
      <c r="ADK1010" s="26"/>
      <c r="ADL1010" s="26"/>
      <c r="ADM1010" s="26"/>
      <c r="ADN1010" s="26"/>
      <c r="ADO1010" s="26"/>
      <c r="ADP1010" s="26"/>
      <c r="ADQ1010" s="26"/>
      <c r="ADR1010" s="26"/>
      <c r="ADS1010" s="26"/>
      <c r="ADT1010" s="26"/>
      <c r="ADU1010" s="26"/>
      <c r="ADV1010" s="26"/>
      <c r="ADW1010" s="26"/>
      <c r="ADX1010" s="26"/>
      <c r="ADY1010" s="26"/>
      <c r="ADZ1010" s="26"/>
      <c r="AEA1010" s="26"/>
      <c r="AEB1010" s="26"/>
      <c r="AEC1010" s="26"/>
      <c r="AED1010" s="26"/>
      <c r="AEE1010" s="26"/>
      <c r="AEF1010" s="26"/>
      <c r="AEG1010" s="26"/>
      <c r="AEH1010" s="26"/>
      <c r="AEI1010" s="26"/>
      <c r="AEJ1010" s="26"/>
      <c r="AEK1010" s="26"/>
      <c r="AEL1010" s="26"/>
      <c r="AEM1010" s="26"/>
      <c r="AEN1010" s="26"/>
      <c r="AEO1010" s="26"/>
      <c r="AEP1010" s="26"/>
      <c r="AEQ1010" s="26"/>
      <c r="AER1010" s="26"/>
      <c r="AES1010" s="26"/>
      <c r="AET1010" s="26"/>
      <c r="AEU1010" s="26"/>
      <c r="AEV1010" s="26"/>
      <c r="AEW1010" s="26"/>
      <c r="AEX1010" s="26"/>
      <c r="AEY1010" s="26"/>
      <c r="AEZ1010" s="26"/>
      <c r="AFA1010" s="26"/>
      <c r="AFB1010" s="26"/>
      <c r="AFC1010" s="26"/>
      <c r="AFD1010" s="26"/>
      <c r="AFE1010" s="26"/>
      <c r="AFF1010" s="26"/>
      <c r="AFG1010" s="26"/>
      <c r="AFH1010" s="26"/>
      <c r="AFI1010" s="26"/>
      <c r="AFJ1010" s="26"/>
      <c r="AFK1010" s="26"/>
      <c r="AFL1010" s="26"/>
      <c r="AFM1010" s="26"/>
      <c r="AFN1010" s="26"/>
      <c r="AFO1010" s="26"/>
      <c r="AFP1010" s="26"/>
      <c r="AFQ1010" s="26"/>
      <c r="AFR1010" s="26"/>
      <c r="AFS1010" s="26"/>
      <c r="AFT1010" s="26"/>
      <c r="AFU1010" s="26"/>
      <c r="AFV1010" s="26"/>
      <c r="AFW1010" s="26"/>
      <c r="AFX1010" s="26"/>
      <c r="AFY1010" s="26"/>
      <c r="AFZ1010" s="26"/>
      <c r="AGA1010" s="26"/>
      <c r="AGB1010" s="26"/>
      <c r="AGC1010" s="26"/>
      <c r="AGD1010" s="26"/>
      <c r="AGE1010" s="26"/>
      <c r="AGF1010" s="26"/>
      <c r="AGG1010" s="26"/>
      <c r="AGH1010" s="26"/>
      <c r="AGI1010" s="26"/>
      <c r="AGJ1010" s="26"/>
      <c r="AGK1010" s="26"/>
      <c r="AGL1010" s="26"/>
      <c r="AGM1010" s="26"/>
      <c r="AGN1010" s="26"/>
      <c r="AGO1010" s="26"/>
    </row>
    <row r="1011" spans="371:873" x14ac:dyDescent="0.25">
      <c r="NG1011" s="26"/>
      <c r="NH1011" s="26"/>
      <c r="NI1011" s="26"/>
      <c r="NJ1011" s="26"/>
      <c r="NK1011" s="26"/>
      <c r="NL1011" s="26"/>
      <c r="NM1011" s="26"/>
      <c r="NN1011" s="26"/>
      <c r="NO1011" s="26"/>
      <c r="NP1011" s="26"/>
      <c r="NQ1011" s="26"/>
      <c r="NR1011" s="26"/>
      <c r="NS1011" s="26"/>
      <c r="NT1011" s="26"/>
      <c r="NU1011" s="26"/>
      <c r="NV1011" s="26"/>
      <c r="NW1011" s="26"/>
      <c r="NX1011" s="26"/>
      <c r="NY1011" s="26"/>
      <c r="NZ1011" s="26"/>
      <c r="OA1011" s="26"/>
      <c r="OB1011" s="26"/>
      <c r="OC1011" s="26"/>
      <c r="OD1011" s="26"/>
      <c r="OE1011" s="26"/>
      <c r="OF1011" s="26"/>
      <c r="OG1011" s="26"/>
      <c r="OH1011" s="26"/>
      <c r="OI1011" s="26"/>
      <c r="OJ1011" s="26"/>
      <c r="OK1011" s="26"/>
      <c r="OL1011" s="26"/>
      <c r="OM1011" s="26"/>
      <c r="ON1011" s="26"/>
      <c r="OO1011" s="26"/>
      <c r="OP1011" s="26"/>
      <c r="OQ1011" s="26"/>
      <c r="OR1011" s="26"/>
      <c r="OS1011" s="26"/>
      <c r="OT1011" s="26"/>
      <c r="OU1011" s="26"/>
      <c r="OV1011" s="26"/>
      <c r="OW1011" s="26"/>
      <c r="OX1011" s="26"/>
      <c r="OY1011" s="26"/>
      <c r="OZ1011" s="26"/>
      <c r="PA1011" s="26"/>
      <c r="PB1011" s="26"/>
      <c r="PC1011" s="26"/>
      <c r="PD1011" s="26"/>
      <c r="PE1011" s="26"/>
      <c r="PF1011" s="26"/>
      <c r="PG1011" s="26"/>
      <c r="PH1011" s="26"/>
      <c r="PI1011" s="26"/>
      <c r="PJ1011" s="26"/>
      <c r="PK1011" s="26"/>
      <c r="PL1011" s="26"/>
      <c r="PM1011" s="26"/>
      <c r="PN1011" s="26"/>
      <c r="PO1011" s="26"/>
      <c r="PP1011" s="26"/>
      <c r="PQ1011" s="26"/>
      <c r="PR1011" s="26"/>
      <c r="PS1011" s="26"/>
      <c r="PT1011" s="26"/>
      <c r="PU1011" s="26"/>
      <c r="PV1011" s="26"/>
      <c r="PW1011" s="26"/>
      <c r="PX1011" s="26"/>
      <c r="PY1011" s="26"/>
      <c r="PZ1011" s="26"/>
      <c r="QA1011" s="26"/>
      <c r="QB1011" s="26"/>
      <c r="QC1011" s="26"/>
      <c r="QD1011" s="26"/>
      <c r="QE1011" s="26"/>
      <c r="QF1011" s="26"/>
      <c r="QG1011" s="26"/>
      <c r="QH1011" s="26"/>
      <c r="QI1011" s="26"/>
      <c r="QJ1011" s="26"/>
      <c r="QK1011" s="26"/>
      <c r="QL1011" s="26"/>
      <c r="QM1011" s="26"/>
      <c r="QN1011" s="26"/>
      <c r="QO1011" s="26"/>
      <c r="QP1011" s="26"/>
      <c r="QQ1011" s="26"/>
      <c r="QR1011" s="26"/>
      <c r="QS1011" s="26"/>
      <c r="QT1011" s="26"/>
      <c r="QU1011" s="26"/>
      <c r="QV1011" s="26"/>
      <c r="QW1011" s="26"/>
      <c r="QX1011" s="26"/>
      <c r="QY1011" s="26"/>
      <c r="QZ1011" s="26"/>
      <c r="RA1011" s="26"/>
      <c r="RB1011" s="26"/>
      <c r="RC1011" s="26"/>
      <c r="RD1011" s="26"/>
      <c r="RE1011" s="26"/>
      <c r="RF1011" s="26"/>
      <c r="RG1011" s="26"/>
      <c r="RH1011" s="26"/>
      <c r="RI1011" s="26"/>
      <c r="RJ1011" s="26"/>
      <c r="RK1011" s="26"/>
      <c r="RL1011" s="26"/>
      <c r="RM1011" s="26"/>
      <c r="RN1011" s="26"/>
      <c r="RO1011" s="26"/>
      <c r="RP1011" s="26"/>
      <c r="RQ1011" s="26"/>
      <c r="RR1011" s="26"/>
      <c r="RS1011" s="26"/>
      <c r="RT1011" s="26"/>
      <c r="RU1011" s="26"/>
      <c r="RV1011" s="26"/>
      <c r="RW1011" s="26"/>
      <c r="RX1011" s="26"/>
      <c r="RY1011" s="26"/>
      <c r="RZ1011" s="26"/>
      <c r="SA1011" s="26"/>
      <c r="SB1011" s="26"/>
      <c r="SC1011" s="26"/>
      <c r="SD1011" s="26"/>
      <c r="SE1011" s="26"/>
      <c r="SF1011" s="26"/>
      <c r="SG1011" s="26"/>
      <c r="SH1011" s="26"/>
      <c r="SI1011" s="26"/>
      <c r="SJ1011" s="26"/>
      <c r="SK1011" s="26"/>
      <c r="SL1011" s="26"/>
      <c r="SM1011" s="26"/>
      <c r="SN1011" s="26"/>
      <c r="SO1011" s="26"/>
      <c r="SP1011" s="26"/>
      <c r="AAV1011" s="26"/>
      <c r="AAW1011" s="26"/>
      <c r="AAX1011" s="26"/>
      <c r="AAY1011" s="26"/>
      <c r="AAZ1011" s="26"/>
      <c r="ABA1011" s="26"/>
      <c r="ABB1011" s="26"/>
      <c r="ABC1011" s="26"/>
      <c r="ABD1011" s="26"/>
      <c r="ABE1011" s="26"/>
      <c r="ABF1011" s="26"/>
      <c r="ABG1011" s="26"/>
      <c r="ABH1011" s="26"/>
      <c r="ABI1011" s="26"/>
      <c r="ABJ1011" s="26"/>
      <c r="ABK1011" s="26"/>
      <c r="ABL1011" s="26"/>
      <c r="ABM1011" s="26"/>
      <c r="ABN1011" s="26"/>
      <c r="ABO1011" s="26"/>
      <c r="ABP1011" s="26"/>
      <c r="ABQ1011" s="26"/>
      <c r="ABR1011" s="26"/>
      <c r="ABS1011" s="26"/>
      <c r="ABT1011" s="26"/>
      <c r="ABU1011" s="26"/>
      <c r="ABV1011" s="26"/>
      <c r="ABW1011" s="26"/>
      <c r="ABX1011" s="26"/>
      <c r="ABY1011" s="26"/>
      <c r="ABZ1011" s="26"/>
      <c r="ACA1011" s="26"/>
      <c r="ACB1011" s="26"/>
      <c r="ACC1011" s="26"/>
      <c r="ACD1011" s="26"/>
      <c r="ACE1011" s="26"/>
      <c r="ACF1011" s="26"/>
      <c r="ACG1011" s="26"/>
      <c r="ACH1011" s="26"/>
      <c r="ACI1011" s="26"/>
      <c r="ACJ1011" s="26"/>
      <c r="ACK1011" s="26"/>
      <c r="ACL1011" s="26"/>
      <c r="ACM1011" s="26"/>
      <c r="ACN1011" s="26"/>
      <c r="ACO1011" s="26"/>
      <c r="ACP1011" s="26"/>
      <c r="ACQ1011" s="26"/>
      <c r="ACR1011" s="26"/>
      <c r="ACS1011" s="26"/>
      <c r="ACT1011" s="26"/>
      <c r="ACU1011" s="26"/>
      <c r="ACV1011" s="26"/>
      <c r="ACW1011" s="26"/>
      <c r="ACX1011" s="26"/>
      <c r="ACY1011" s="26"/>
      <c r="ACZ1011" s="26"/>
      <c r="ADA1011" s="26"/>
      <c r="ADB1011" s="26"/>
      <c r="ADC1011" s="26"/>
      <c r="ADD1011" s="26"/>
      <c r="ADE1011" s="26"/>
      <c r="ADF1011" s="26"/>
      <c r="ADG1011" s="26"/>
      <c r="ADH1011" s="26"/>
      <c r="ADI1011" s="26"/>
      <c r="ADJ1011" s="26"/>
      <c r="ADK1011" s="26"/>
      <c r="ADL1011" s="26"/>
      <c r="ADM1011" s="26"/>
      <c r="ADN1011" s="26"/>
      <c r="ADO1011" s="26"/>
      <c r="ADP1011" s="26"/>
      <c r="ADQ1011" s="26"/>
      <c r="ADR1011" s="26"/>
      <c r="ADS1011" s="26"/>
      <c r="ADT1011" s="26"/>
      <c r="ADU1011" s="26"/>
      <c r="ADV1011" s="26"/>
      <c r="ADW1011" s="26"/>
      <c r="ADX1011" s="26"/>
      <c r="ADY1011" s="26"/>
      <c r="ADZ1011" s="26"/>
      <c r="AEA1011" s="26"/>
      <c r="AEB1011" s="26"/>
      <c r="AEC1011" s="26"/>
      <c r="AED1011" s="26"/>
      <c r="AEE1011" s="26"/>
      <c r="AEF1011" s="26"/>
      <c r="AEG1011" s="26"/>
      <c r="AEH1011" s="26"/>
      <c r="AEI1011" s="26"/>
      <c r="AEJ1011" s="26"/>
      <c r="AEK1011" s="26"/>
      <c r="AEL1011" s="26"/>
      <c r="AEM1011" s="26"/>
      <c r="AEN1011" s="26"/>
      <c r="AEO1011" s="26"/>
      <c r="AEP1011" s="26"/>
      <c r="AEQ1011" s="26"/>
      <c r="AER1011" s="26"/>
      <c r="AES1011" s="26"/>
      <c r="AET1011" s="26"/>
      <c r="AEU1011" s="26"/>
      <c r="AEV1011" s="26"/>
      <c r="AEW1011" s="26"/>
      <c r="AEX1011" s="26"/>
      <c r="AEY1011" s="26"/>
      <c r="AEZ1011" s="26"/>
      <c r="AFA1011" s="26"/>
      <c r="AFB1011" s="26"/>
      <c r="AFC1011" s="26"/>
      <c r="AFD1011" s="26"/>
      <c r="AFE1011" s="26"/>
      <c r="AFF1011" s="26"/>
      <c r="AFG1011" s="26"/>
      <c r="AFH1011" s="26"/>
      <c r="AFI1011" s="26"/>
      <c r="AFJ1011" s="26"/>
      <c r="AFK1011" s="26"/>
      <c r="AFL1011" s="26"/>
      <c r="AFM1011" s="26"/>
      <c r="AFN1011" s="26"/>
      <c r="AFO1011" s="26"/>
      <c r="AFP1011" s="26"/>
      <c r="AFQ1011" s="26"/>
      <c r="AFR1011" s="26"/>
      <c r="AFS1011" s="26"/>
      <c r="AFT1011" s="26"/>
      <c r="AFU1011" s="26"/>
      <c r="AFV1011" s="26"/>
      <c r="AFW1011" s="26"/>
      <c r="AFX1011" s="26"/>
      <c r="AFY1011" s="26"/>
      <c r="AFZ1011" s="26"/>
      <c r="AGA1011" s="26"/>
      <c r="AGB1011" s="26"/>
      <c r="AGC1011" s="26"/>
      <c r="AGD1011" s="26"/>
      <c r="AGE1011" s="26"/>
      <c r="AGF1011" s="26"/>
      <c r="AGG1011" s="26"/>
      <c r="AGH1011" s="26"/>
      <c r="AGI1011" s="26"/>
      <c r="AGJ1011" s="26"/>
      <c r="AGK1011" s="26"/>
      <c r="AGL1011" s="26"/>
      <c r="AGM1011" s="26"/>
      <c r="AGN1011" s="26"/>
      <c r="AGO1011" s="26"/>
    </row>
    <row r="1012" spans="371:873" x14ac:dyDescent="0.25">
      <c r="NG1012" s="26"/>
      <c r="NH1012" s="26"/>
      <c r="NI1012" s="26"/>
      <c r="NJ1012" s="26"/>
      <c r="NK1012" s="26"/>
      <c r="NL1012" s="26"/>
      <c r="NM1012" s="26"/>
      <c r="NN1012" s="26"/>
      <c r="NO1012" s="26"/>
      <c r="NP1012" s="26"/>
      <c r="NQ1012" s="26"/>
      <c r="NR1012" s="26"/>
      <c r="NS1012" s="26"/>
      <c r="NT1012" s="26"/>
      <c r="NU1012" s="26"/>
      <c r="NV1012" s="26"/>
      <c r="NW1012" s="26"/>
      <c r="NX1012" s="26"/>
      <c r="NY1012" s="26"/>
      <c r="NZ1012" s="26"/>
      <c r="OA1012" s="26"/>
      <c r="OB1012" s="26"/>
      <c r="OC1012" s="26"/>
      <c r="OD1012" s="26"/>
      <c r="OE1012" s="26"/>
      <c r="OF1012" s="26"/>
      <c r="OG1012" s="26"/>
      <c r="OH1012" s="26"/>
      <c r="OI1012" s="26"/>
      <c r="OJ1012" s="26"/>
      <c r="OK1012" s="26"/>
      <c r="OL1012" s="26"/>
      <c r="OM1012" s="26"/>
      <c r="ON1012" s="26"/>
      <c r="OO1012" s="26"/>
      <c r="OP1012" s="26"/>
      <c r="OQ1012" s="26"/>
      <c r="OR1012" s="26"/>
      <c r="OS1012" s="26"/>
      <c r="OT1012" s="26"/>
      <c r="OU1012" s="26"/>
      <c r="OV1012" s="26"/>
      <c r="OW1012" s="26"/>
      <c r="OX1012" s="26"/>
      <c r="OY1012" s="26"/>
      <c r="OZ1012" s="26"/>
      <c r="PA1012" s="26"/>
      <c r="PB1012" s="26"/>
      <c r="PC1012" s="26"/>
      <c r="PD1012" s="26"/>
      <c r="PE1012" s="26"/>
      <c r="PF1012" s="26"/>
      <c r="PG1012" s="26"/>
      <c r="PH1012" s="26"/>
      <c r="PI1012" s="26"/>
      <c r="PJ1012" s="26"/>
      <c r="PK1012" s="26"/>
      <c r="PL1012" s="26"/>
      <c r="PM1012" s="26"/>
      <c r="PN1012" s="26"/>
      <c r="PO1012" s="26"/>
      <c r="PP1012" s="26"/>
      <c r="PQ1012" s="26"/>
      <c r="PR1012" s="26"/>
      <c r="PS1012" s="26"/>
      <c r="PT1012" s="26"/>
      <c r="PU1012" s="26"/>
      <c r="PV1012" s="26"/>
      <c r="PW1012" s="26"/>
      <c r="PX1012" s="26"/>
      <c r="PY1012" s="26"/>
      <c r="PZ1012" s="26"/>
      <c r="QA1012" s="26"/>
      <c r="QB1012" s="26"/>
      <c r="QC1012" s="26"/>
      <c r="QD1012" s="26"/>
      <c r="QE1012" s="26"/>
      <c r="QF1012" s="26"/>
      <c r="QG1012" s="26"/>
      <c r="QH1012" s="26"/>
      <c r="QI1012" s="26"/>
      <c r="QJ1012" s="26"/>
      <c r="QK1012" s="26"/>
      <c r="QL1012" s="26"/>
      <c r="QM1012" s="26"/>
      <c r="QN1012" s="26"/>
      <c r="QO1012" s="26"/>
      <c r="QP1012" s="26"/>
      <c r="QQ1012" s="26"/>
      <c r="QR1012" s="26"/>
      <c r="QS1012" s="26"/>
      <c r="QT1012" s="26"/>
      <c r="QU1012" s="26"/>
      <c r="QV1012" s="26"/>
      <c r="QW1012" s="26"/>
      <c r="QX1012" s="26"/>
      <c r="QY1012" s="26"/>
      <c r="QZ1012" s="26"/>
      <c r="RA1012" s="26"/>
      <c r="RB1012" s="26"/>
      <c r="RC1012" s="26"/>
      <c r="RD1012" s="26"/>
      <c r="RE1012" s="26"/>
      <c r="RF1012" s="26"/>
      <c r="RG1012" s="26"/>
      <c r="RH1012" s="26"/>
      <c r="RI1012" s="26"/>
      <c r="RJ1012" s="26"/>
      <c r="RK1012" s="26"/>
      <c r="RL1012" s="26"/>
      <c r="RM1012" s="26"/>
      <c r="RN1012" s="26"/>
      <c r="RO1012" s="26"/>
      <c r="RP1012" s="26"/>
      <c r="RQ1012" s="26"/>
      <c r="RR1012" s="26"/>
      <c r="RS1012" s="26"/>
      <c r="RT1012" s="26"/>
      <c r="RU1012" s="26"/>
      <c r="RV1012" s="26"/>
      <c r="RW1012" s="26"/>
      <c r="RX1012" s="26"/>
      <c r="RY1012" s="26"/>
      <c r="RZ1012" s="26"/>
      <c r="SA1012" s="26"/>
      <c r="SB1012" s="26"/>
      <c r="SC1012" s="26"/>
      <c r="SD1012" s="26"/>
      <c r="SE1012" s="26"/>
      <c r="SF1012" s="26"/>
      <c r="SG1012" s="26"/>
      <c r="SH1012" s="26"/>
      <c r="SI1012" s="26"/>
      <c r="SJ1012" s="26"/>
      <c r="SK1012" s="26"/>
      <c r="SL1012" s="26"/>
      <c r="SM1012" s="26"/>
      <c r="SN1012" s="26"/>
      <c r="SO1012" s="26"/>
      <c r="SP1012" s="26"/>
      <c r="AAV1012" s="26"/>
      <c r="AAW1012" s="26"/>
      <c r="AAX1012" s="26"/>
      <c r="AAY1012" s="26"/>
      <c r="AAZ1012" s="26"/>
      <c r="ABA1012" s="26"/>
      <c r="ABB1012" s="26"/>
      <c r="ABC1012" s="26"/>
      <c r="ABD1012" s="26"/>
      <c r="ABE1012" s="26"/>
      <c r="ABF1012" s="26"/>
      <c r="ABG1012" s="26"/>
      <c r="ABH1012" s="26"/>
      <c r="ABI1012" s="26"/>
      <c r="ABJ1012" s="26"/>
      <c r="ABK1012" s="26"/>
      <c r="ABL1012" s="26"/>
      <c r="ABM1012" s="26"/>
      <c r="ABN1012" s="26"/>
      <c r="ABO1012" s="26"/>
      <c r="ABP1012" s="26"/>
      <c r="ABQ1012" s="26"/>
      <c r="ABR1012" s="26"/>
      <c r="ABS1012" s="26"/>
      <c r="ABT1012" s="26"/>
      <c r="ABU1012" s="26"/>
      <c r="ABV1012" s="26"/>
      <c r="ABW1012" s="26"/>
      <c r="ABX1012" s="26"/>
      <c r="ABY1012" s="26"/>
      <c r="ABZ1012" s="26"/>
      <c r="ACA1012" s="26"/>
      <c r="ACB1012" s="26"/>
      <c r="ACC1012" s="26"/>
      <c r="ACD1012" s="26"/>
      <c r="ACE1012" s="26"/>
      <c r="ACF1012" s="26"/>
      <c r="ACG1012" s="26"/>
      <c r="ACH1012" s="26"/>
      <c r="ACI1012" s="26"/>
      <c r="ACJ1012" s="26"/>
      <c r="ACK1012" s="26"/>
      <c r="ACL1012" s="26"/>
      <c r="ACM1012" s="26"/>
      <c r="ACN1012" s="26"/>
      <c r="ACO1012" s="26"/>
      <c r="ACP1012" s="26"/>
      <c r="ACQ1012" s="26"/>
      <c r="ACR1012" s="26"/>
      <c r="ACS1012" s="26"/>
      <c r="ACT1012" s="26"/>
      <c r="ACU1012" s="26"/>
      <c r="ACV1012" s="26"/>
      <c r="ACW1012" s="26"/>
      <c r="ACX1012" s="26"/>
      <c r="ACY1012" s="26"/>
      <c r="ACZ1012" s="26"/>
      <c r="ADA1012" s="26"/>
      <c r="ADB1012" s="26"/>
      <c r="ADC1012" s="26"/>
      <c r="ADD1012" s="26"/>
      <c r="ADE1012" s="26"/>
      <c r="ADF1012" s="26"/>
      <c r="ADG1012" s="26"/>
      <c r="ADH1012" s="26"/>
      <c r="ADI1012" s="26"/>
      <c r="ADJ1012" s="26"/>
      <c r="ADK1012" s="26"/>
      <c r="ADL1012" s="26"/>
      <c r="ADM1012" s="26"/>
      <c r="ADN1012" s="26"/>
      <c r="ADO1012" s="26"/>
      <c r="ADP1012" s="26"/>
      <c r="ADQ1012" s="26"/>
      <c r="ADR1012" s="26"/>
      <c r="ADS1012" s="26"/>
      <c r="ADT1012" s="26"/>
      <c r="ADU1012" s="26"/>
      <c r="ADV1012" s="26"/>
      <c r="ADW1012" s="26"/>
      <c r="ADX1012" s="26"/>
      <c r="ADY1012" s="26"/>
      <c r="ADZ1012" s="26"/>
      <c r="AEA1012" s="26"/>
      <c r="AEB1012" s="26"/>
      <c r="AEC1012" s="26"/>
      <c r="AED1012" s="26"/>
      <c r="AEE1012" s="26"/>
      <c r="AEF1012" s="26"/>
      <c r="AEG1012" s="26"/>
      <c r="AEH1012" s="26"/>
      <c r="AEI1012" s="26"/>
      <c r="AEJ1012" s="26"/>
      <c r="AEK1012" s="26"/>
      <c r="AEL1012" s="26"/>
      <c r="AEM1012" s="26"/>
      <c r="AEN1012" s="26"/>
      <c r="AEO1012" s="26"/>
      <c r="AEP1012" s="26"/>
      <c r="AEQ1012" s="26"/>
      <c r="AER1012" s="26"/>
      <c r="AES1012" s="26"/>
      <c r="AET1012" s="26"/>
      <c r="AEU1012" s="26"/>
      <c r="AEV1012" s="26"/>
      <c r="AEW1012" s="26"/>
      <c r="AEX1012" s="26"/>
      <c r="AEY1012" s="26"/>
      <c r="AEZ1012" s="26"/>
      <c r="AFA1012" s="26"/>
      <c r="AFB1012" s="26"/>
      <c r="AFC1012" s="26"/>
      <c r="AFD1012" s="26"/>
      <c r="AFE1012" s="26"/>
      <c r="AFF1012" s="26"/>
      <c r="AFG1012" s="26"/>
      <c r="AFH1012" s="26"/>
      <c r="AFI1012" s="26"/>
      <c r="AFJ1012" s="26"/>
      <c r="AFK1012" s="26"/>
      <c r="AFL1012" s="26"/>
      <c r="AFM1012" s="26"/>
      <c r="AFN1012" s="26"/>
      <c r="AFO1012" s="26"/>
      <c r="AFP1012" s="26"/>
      <c r="AFQ1012" s="26"/>
      <c r="AFR1012" s="26"/>
      <c r="AFS1012" s="26"/>
      <c r="AFT1012" s="26"/>
      <c r="AFU1012" s="26"/>
      <c r="AFV1012" s="26"/>
      <c r="AFW1012" s="26"/>
      <c r="AFX1012" s="26"/>
      <c r="AFY1012" s="26"/>
      <c r="AFZ1012" s="26"/>
      <c r="AGA1012" s="26"/>
      <c r="AGB1012" s="26"/>
      <c r="AGC1012" s="26"/>
      <c r="AGD1012" s="26"/>
      <c r="AGE1012" s="26"/>
      <c r="AGF1012" s="26"/>
      <c r="AGG1012" s="26"/>
      <c r="AGH1012" s="26"/>
      <c r="AGI1012" s="26"/>
      <c r="AGJ1012" s="26"/>
      <c r="AGK1012" s="26"/>
      <c r="AGL1012" s="26"/>
      <c r="AGM1012" s="26"/>
      <c r="AGN1012" s="26"/>
      <c r="AGO1012" s="26"/>
    </row>
    <row r="1013" spans="371:873" x14ac:dyDescent="0.25">
      <c r="NG1013" s="26"/>
      <c r="NH1013" s="26"/>
      <c r="NI1013" s="26"/>
      <c r="NJ1013" s="26"/>
      <c r="NK1013" s="26"/>
      <c r="NL1013" s="26"/>
      <c r="NM1013" s="26"/>
      <c r="NN1013" s="26"/>
      <c r="NO1013" s="26"/>
      <c r="NP1013" s="26"/>
      <c r="NQ1013" s="26"/>
      <c r="NR1013" s="26"/>
      <c r="NS1013" s="26"/>
      <c r="NT1013" s="26"/>
      <c r="NU1013" s="26"/>
      <c r="NV1013" s="26"/>
      <c r="NW1013" s="26"/>
      <c r="NX1013" s="26"/>
      <c r="NY1013" s="26"/>
      <c r="NZ1013" s="26"/>
      <c r="OA1013" s="26"/>
      <c r="OB1013" s="26"/>
      <c r="OC1013" s="26"/>
      <c r="OD1013" s="26"/>
      <c r="OE1013" s="26"/>
      <c r="OF1013" s="26"/>
      <c r="OG1013" s="26"/>
      <c r="OH1013" s="26"/>
      <c r="OI1013" s="26"/>
      <c r="OJ1013" s="26"/>
      <c r="OK1013" s="26"/>
      <c r="OL1013" s="26"/>
      <c r="OM1013" s="26"/>
      <c r="ON1013" s="26"/>
      <c r="OO1013" s="26"/>
      <c r="OP1013" s="26"/>
      <c r="OQ1013" s="26"/>
      <c r="OR1013" s="26"/>
      <c r="OS1013" s="26"/>
      <c r="OT1013" s="26"/>
      <c r="OU1013" s="26"/>
      <c r="OV1013" s="26"/>
      <c r="OW1013" s="26"/>
      <c r="OX1013" s="26"/>
      <c r="OY1013" s="26"/>
      <c r="OZ1013" s="26"/>
      <c r="PA1013" s="26"/>
      <c r="PB1013" s="26"/>
      <c r="PC1013" s="26"/>
      <c r="PD1013" s="26"/>
      <c r="PE1013" s="26"/>
      <c r="PF1013" s="26"/>
      <c r="PG1013" s="26"/>
      <c r="PH1013" s="26"/>
      <c r="PI1013" s="26"/>
      <c r="PJ1013" s="26"/>
      <c r="PK1013" s="26"/>
      <c r="PL1013" s="26"/>
      <c r="PM1013" s="26"/>
      <c r="PN1013" s="26"/>
      <c r="PO1013" s="26"/>
      <c r="PP1013" s="26"/>
      <c r="PQ1013" s="26"/>
      <c r="PR1013" s="26"/>
      <c r="PS1013" s="26"/>
      <c r="PT1013" s="26"/>
      <c r="PU1013" s="26"/>
      <c r="PV1013" s="26"/>
      <c r="PW1013" s="26"/>
      <c r="PX1013" s="26"/>
      <c r="PY1013" s="26"/>
      <c r="PZ1013" s="26"/>
      <c r="QA1013" s="26"/>
      <c r="QB1013" s="26"/>
      <c r="QC1013" s="26"/>
      <c r="QD1013" s="26"/>
      <c r="QE1013" s="26"/>
      <c r="QF1013" s="26"/>
      <c r="QG1013" s="26"/>
      <c r="QH1013" s="26"/>
      <c r="QI1013" s="26"/>
      <c r="QJ1013" s="26"/>
      <c r="QK1013" s="26"/>
      <c r="QL1013" s="26"/>
      <c r="QM1013" s="26"/>
      <c r="QN1013" s="26"/>
      <c r="QO1013" s="26"/>
      <c r="QP1013" s="26"/>
      <c r="QQ1013" s="26"/>
      <c r="QR1013" s="26"/>
      <c r="QS1013" s="26"/>
      <c r="QT1013" s="26"/>
      <c r="QU1013" s="26"/>
      <c r="QV1013" s="26"/>
      <c r="QW1013" s="26"/>
      <c r="QX1013" s="26"/>
      <c r="QY1013" s="26"/>
      <c r="QZ1013" s="26"/>
      <c r="RA1013" s="26"/>
      <c r="RB1013" s="26"/>
      <c r="RC1013" s="26"/>
      <c r="RD1013" s="26"/>
      <c r="RE1013" s="26"/>
      <c r="RF1013" s="26"/>
      <c r="RG1013" s="26"/>
      <c r="RH1013" s="26"/>
      <c r="RI1013" s="26"/>
      <c r="RJ1013" s="26"/>
      <c r="RK1013" s="26"/>
      <c r="RL1013" s="26"/>
      <c r="RM1013" s="26"/>
      <c r="RN1013" s="26"/>
      <c r="RO1013" s="26"/>
      <c r="RP1013" s="26"/>
      <c r="RQ1013" s="26"/>
      <c r="RR1013" s="26"/>
      <c r="RS1013" s="26"/>
      <c r="RT1013" s="26"/>
      <c r="RU1013" s="26"/>
      <c r="RV1013" s="26"/>
      <c r="RW1013" s="26"/>
      <c r="RX1013" s="26"/>
      <c r="RY1013" s="26"/>
      <c r="RZ1013" s="26"/>
      <c r="SA1013" s="26"/>
      <c r="SB1013" s="26"/>
      <c r="SC1013" s="26"/>
      <c r="SD1013" s="26"/>
      <c r="SE1013" s="26"/>
      <c r="SF1013" s="26"/>
      <c r="SG1013" s="26"/>
      <c r="SH1013" s="26"/>
      <c r="SI1013" s="26"/>
      <c r="SJ1013" s="26"/>
      <c r="SK1013" s="26"/>
      <c r="SL1013" s="26"/>
      <c r="SM1013" s="26"/>
      <c r="SN1013" s="26"/>
      <c r="SO1013" s="26"/>
      <c r="SP1013" s="26"/>
      <c r="AAV1013" s="26"/>
      <c r="AAW1013" s="26"/>
      <c r="AAX1013" s="26"/>
      <c r="AAY1013" s="26"/>
      <c r="AAZ1013" s="26"/>
      <c r="ABA1013" s="26"/>
      <c r="ABB1013" s="26"/>
      <c r="ABC1013" s="26"/>
      <c r="ABD1013" s="26"/>
      <c r="ABE1013" s="26"/>
      <c r="ABF1013" s="26"/>
      <c r="ABG1013" s="26"/>
      <c r="ABH1013" s="26"/>
      <c r="ABI1013" s="26"/>
      <c r="ABJ1013" s="26"/>
      <c r="ABK1013" s="26"/>
      <c r="ABL1013" s="26"/>
      <c r="ABM1013" s="26"/>
      <c r="ABN1013" s="26"/>
      <c r="ABO1013" s="26"/>
      <c r="ABP1013" s="26"/>
      <c r="ABQ1013" s="26"/>
      <c r="ABR1013" s="26"/>
      <c r="ABS1013" s="26"/>
      <c r="ABT1013" s="26"/>
      <c r="ABU1013" s="26"/>
      <c r="ABV1013" s="26"/>
      <c r="ABW1013" s="26"/>
      <c r="ABX1013" s="26"/>
      <c r="ABY1013" s="26"/>
      <c r="ABZ1013" s="26"/>
      <c r="ACA1013" s="26"/>
      <c r="ACB1013" s="26"/>
      <c r="ACC1013" s="26"/>
      <c r="ACD1013" s="26"/>
      <c r="ACE1013" s="26"/>
      <c r="ACF1013" s="26"/>
      <c r="ACG1013" s="26"/>
      <c r="ACH1013" s="26"/>
      <c r="ACI1013" s="26"/>
      <c r="ACJ1013" s="26"/>
      <c r="ACK1013" s="26"/>
      <c r="ACL1013" s="26"/>
      <c r="ACM1013" s="26"/>
      <c r="ACN1013" s="26"/>
      <c r="ACO1013" s="26"/>
      <c r="ACP1013" s="26"/>
      <c r="ACQ1013" s="26"/>
      <c r="ACR1013" s="26"/>
      <c r="ACS1013" s="26"/>
      <c r="ACT1013" s="26"/>
      <c r="ACU1013" s="26"/>
      <c r="ACV1013" s="26"/>
      <c r="ACW1013" s="26"/>
      <c r="ACX1013" s="26"/>
      <c r="ACY1013" s="26"/>
      <c r="ACZ1013" s="26"/>
      <c r="ADA1013" s="26"/>
      <c r="ADB1013" s="26"/>
      <c r="ADC1013" s="26"/>
      <c r="ADD1013" s="26"/>
      <c r="ADE1013" s="26"/>
      <c r="ADF1013" s="26"/>
      <c r="ADG1013" s="26"/>
      <c r="ADH1013" s="26"/>
      <c r="ADI1013" s="26"/>
      <c r="ADJ1013" s="26"/>
      <c r="ADK1013" s="26"/>
      <c r="ADL1013" s="26"/>
      <c r="ADM1013" s="26"/>
      <c r="ADN1013" s="26"/>
      <c r="ADO1013" s="26"/>
      <c r="ADP1013" s="26"/>
      <c r="ADQ1013" s="26"/>
      <c r="ADR1013" s="26"/>
      <c r="ADS1013" s="26"/>
      <c r="ADT1013" s="26"/>
      <c r="ADU1013" s="26"/>
      <c r="ADV1013" s="26"/>
      <c r="ADW1013" s="26"/>
      <c r="ADX1013" s="26"/>
      <c r="ADY1013" s="26"/>
      <c r="ADZ1013" s="26"/>
      <c r="AEA1013" s="26"/>
      <c r="AEB1013" s="26"/>
      <c r="AEC1013" s="26"/>
      <c r="AED1013" s="26"/>
      <c r="AEE1013" s="26"/>
      <c r="AEF1013" s="26"/>
      <c r="AEG1013" s="26"/>
      <c r="AEH1013" s="26"/>
      <c r="AEI1013" s="26"/>
      <c r="AEJ1013" s="26"/>
      <c r="AEK1013" s="26"/>
      <c r="AEL1013" s="26"/>
      <c r="AEM1013" s="26"/>
      <c r="AEN1013" s="26"/>
      <c r="AEO1013" s="26"/>
      <c r="AEP1013" s="26"/>
      <c r="AEQ1013" s="26"/>
      <c r="AER1013" s="26"/>
      <c r="AES1013" s="26"/>
      <c r="AET1013" s="26"/>
      <c r="AEU1013" s="26"/>
      <c r="AEV1013" s="26"/>
      <c r="AEW1013" s="26"/>
      <c r="AEX1013" s="26"/>
      <c r="AEY1013" s="26"/>
      <c r="AEZ1013" s="26"/>
      <c r="AFA1013" s="26"/>
      <c r="AFB1013" s="26"/>
      <c r="AFC1013" s="26"/>
      <c r="AFD1013" s="26"/>
      <c r="AFE1013" s="26"/>
      <c r="AFF1013" s="26"/>
      <c r="AFG1013" s="26"/>
      <c r="AFH1013" s="26"/>
      <c r="AFI1013" s="26"/>
      <c r="AFJ1013" s="26"/>
      <c r="AFK1013" s="26"/>
      <c r="AFL1013" s="26"/>
      <c r="AFM1013" s="26"/>
      <c r="AFN1013" s="26"/>
      <c r="AFO1013" s="26"/>
      <c r="AFP1013" s="26"/>
      <c r="AFQ1013" s="26"/>
      <c r="AFR1013" s="26"/>
      <c r="AFS1013" s="26"/>
      <c r="AFT1013" s="26"/>
      <c r="AFU1013" s="26"/>
      <c r="AFV1013" s="26"/>
      <c r="AFW1013" s="26"/>
      <c r="AFX1013" s="26"/>
      <c r="AFY1013" s="26"/>
      <c r="AFZ1013" s="26"/>
      <c r="AGA1013" s="26"/>
      <c r="AGB1013" s="26"/>
      <c r="AGC1013" s="26"/>
      <c r="AGD1013" s="26"/>
      <c r="AGE1013" s="26"/>
      <c r="AGF1013" s="26"/>
      <c r="AGG1013" s="26"/>
      <c r="AGH1013" s="26"/>
      <c r="AGI1013" s="26"/>
      <c r="AGJ1013" s="26"/>
      <c r="AGK1013" s="26"/>
      <c r="AGL1013" s="26"/>
      <c r="AGM1013" s="26"/>
      <c r="AGN1013" s="26"/>
      <c r="AGO1013" s="26"/>
    </row>
    <row r="1014" spans="371:873" x14ac:dyDescent="0.25">
      <c r="NG1014" s="26"/>
      <c r="NH1014" s="26"/>
      <c r="NI1014" s="26"/>
      <c r="NJ1014" s="26"/>
      <c r="NK1014" s="26"/>
      <c r="NL1014" s="26"/>
      <c r="NM1014" s="26"/>
      <c r="NN1014" s="26"/>
      <c r="NO1014" s="26"/>
      <c r="NP1014" s="26"/>
      <c r="NQ1014" s="26"/>
      <c r="NR1014" s="26"/>
      <c r="NS1014" s="26"/>
      <c r="NT1014" s="26"/>
      <c r="NU1014" s="26"/>
      <c r="NV1014" s="26"/>
      <c r="NW1014" s="26"/>
      <c r="NX1014" s="26"/>
      <c r="NY1014" s="26"/>
      <c r="NZ1014" s="26"/>
      <c r="OA1014" s="26"/>
      <c r="OB1014" s="26"/>
      <c r="OC1014" s="26"/>
      <c r="OD1014" s="26"/>
      <c r="OE1014" s="26"/>
      <c r="OF1014" s="26"/>
      <c r="OG1014" s="26"/>
      <c r="OH1014" s="26"/>
      <c r="OI1014" s="26"/>
      <c r="OJ1014" s="26"/>
      <c r="OK1014" s="26"/>
      <c r="OL1014" s="26"/>
      <c r="OM1014" s="26"/>
      <c r="ON1014" s="26"/>
      <c r="OO1014" s="26"/>
      <c r="OP1014" s="26"/>
      <c r="OQ1014" s="26"/>
      <c r="OR1014" s="26"/>
      <c r="OS1014" s="26"/>
      <c r="OT1014" s="26"/>
      <c r="OU1014" s="26"/>
      <c r="OV1014" s="26"/>
      <c r="OW1014" s="26"/>
      <c r="OX1014" s="26"/>
      <c r="OY1014" s="26"/>
      <c r="OZ1014" s="26"/>
      <c r="PA1014" s="26"/>
      <c r="PB1014" s="26"/>
      <c r="PC1014" s="26"/>
      <c r="PD1014" s="26"/>
      <c r="PE1014" s="26"/>
      <c r="PF1014" s="26"/>
      <c r="PG1014" s="26"/>
      <c r="PH1014" s="26"/>
      <c r="PI1014" s="26"/>
      <c r="PJ1014" s="26"/>
      <c r="PK1014" s="26"/>
      <c r="PL1014" s="26"/>
      <c r="PM1014" s="26"/>
      <c r="PN1014" s="26"/>
      <c r="PO1014" s="26"/>
      <c r="PP1014" s="26"/>
      <c r="PQ1014" s="26"/>
      <c r="PR1014" s="26"/>
      <c r="PS1014" s="26"/>
      <c r="PT1014" s="26"/>
      <c r="PU1014" s="26"/>
      <c r="PV1014" s="26"/>
      <c r="PW1014" s="26"/>
      <c r="PX1014" s="26"/>
      <c r="PY1014" s="26"/>
      <c r="PZ1014" s="26"/>
      <c r="QA1014" s="26"/>
      <c r="QB1014" s="26"/>
      <c r="QC1014" s="26"/>
      <c r="QD1014" s="26"/>
      <c r="QE1014" s="26"/>
      <c r="QF1014" s="26"/>
      <c r="QG1014" s="26"/>
      <c r="QH1014" s="26"/>
      <c r="QI1014" s="26"/>
      <c r="QJ1014" s="26"/>
      <c r="QK1014" s="26"/>
      <c r="QL1014" s="26"/>
      <c r="QM1014" s="26"/>
      <c r="QN1014" s="26"/>
      <c r="QO1014" s="26"/>
      <c r="QP1014" s="26"/>
      <c r="QQ1014" s="26"/>
      <c r="QR1014" s="26"/>
      <c r="QS1014" s="26"/>
      <c r="QT1014" s="26"/>
      <c r="QU1014" s="26"/>
      <c r="QV1014" s="26"/>
      <c r="QW1014" s="26"/>
      <c r="QX1014" s="26"/>
      <c r="QY1014" s="26"/>
      <c r="QZ1014" s="26"/>
      <c r="RA1014" s="26"/>
      <c r="RB1014" s="26"/>
      <c r="RC1014" s="26"/>
      <c r="RD1014" s="26"/>
      <c r="RE1014" s="26"/>
      <c r="RF1014" s="26"/>
      <c r="RG1014" s="26"/>
      <c r="RH1014" s="26"/>
      <c r="RI1014" s="26"/>
      <c r="RJ1014" s="26"/>
      <c r="RK1014" s="26"/>
      <c r="RL1014" s="26"/>
      <c r="RM1014" s="26"/>
      <c r="RN1014" s="26"/>
      <c r="RO1014" s="26"/>
      <c r="RP1014" s="26"/>
      <c r="RQ1014" s="26"/>
      <c r="RR1014" s="26"/>
      <c r="RS1014" s="26"/>
      <c r="RT1014" s="26"/>
      <c r="RU1014" s="26"/>
      <c r="RV1014" s="26"/>
      <c r="RW1014" s="26"/>
      <c r="RX1014" s="26"/>
      <c r="RY1014" s="26"/>
      <c r="RZ1014" s="26"/>
      <c r="SA1014" s="26"/>
      <c r="SB1014" s="26"/>
      <c r="SC1014" s="26"/>
      <c r="SD1014" s="26"/>
      <c r="SE1014" s="26"/>
      <c r="SF1014" s="26"/>
      <c r="SG1014" s="26"/>
      <c r="SH1014" s="26"/>
      <c r="SI1014" s="26"/>
      <c r="SJ1014" s="26"/>
      <c r="SK1014" s="26"/>
      <c r="SL1014" s="26"/>
      <c r="SM1014" s="26"/>
      <c r="SN1014" s="26"/>
      <c r="SO1014" s="26"/>
      <c r="SP1014" s="26"/>
      <c r="AAV1014" s="26"/>
      <c r="AAW1014" s="26"/>
      <c r="AAX1014" s="26"/>
      <c r="AAY1014" s="26"/>
      <c r="AAZ1014" s="26"/>
      <c r="ABA1014" s="26"/>
      <c r="ABB1014" s="26"/>
      <c r="ABC1014" s="26"/>
      <c r="ABD1014" s="26"/>
      <c r="ABE1014" s="26"/>
      <c r="ABF1014" s="26"/>
      <c r="ABG1014" s="26"/>
      <c r="ABH1014" s="26"/>
      <c r="ABI1014" s="26"/>
      <c r="ABJ1014" s="26"/>
      <c r="ABK1014" s="26"/>
      <c r="ABL1014" s="26"/>
      <c r="ABM1014" s="26"/>
      <c r="ABN1014" s="26"/>
      <c r="ABO1014" s="26"/>
      <c r="ABP1014" s="26"/>
      <c r="ABQ1014" s="26"/>
      <c r="ABR1014" s="26"/>
      <c r="ABS1014" s="26"/>
      <c r="ABT1014" s="26"/>
      <c r="ABU1014" s="26"/>
      <c r="ABV1014" s="26"/>
      <c r="ABW1014" s="26"/>
      <c r="ABX1014" s="26"/>
      <c r="ABY1014" s="26"/>
      <c r="ABZ1014" s="26"/>
      <c r="ACA1014" s="26"/>
      <c r="ACB1014" s="26"/>
      <c r="ACC1014" s="26"/>
      <c r="ACD1014" s="26"/>
      <c r="ACE1014" s="26"/>
      <c r="ACF1014" s="26"/>
      <c r="ACG1014" s="26"/>
      <c r="ACH1014" s="26"/>
      <c r="ACI1014" s="26"/>
      <c r="ACJ1014" s="26"/>
      <c r="ACK1014" s="26"/>
      <c r="ACL1014" s="26"/>
      <c r="ACM1014" s="26"/>
      <c r="ACN1014" s="26"/>
      <c r="ACO1014" s="26"/>
      <c r="ACP1014" s="26"/>
      <c r="ACQ1014" s="26"/>
      <c r="ACR1014" s="26"/>
      <c r="ACS1014" s="26"/>
      <c r="ACT1014" s="26"/>
      <c r="ACU1014" s="26"/>
      <c r="ACV1014" s="26"/>
      <c r="ACW1014" s="26"/>
      <c r="ACX1014" s="26"/>
      <c r="ACY1014" s="26"/>
      <c r="ACZ1014" s="26"/>
      <c r="ADA1014" s="26"/>
      <c r="ADB1014" s="26"/>
      <c r="ADC1014" s="26"/>
      <c r="ADD1014" s="26"/>
      <c r="ADE1014" s="26"/>
      <c r="ADF1014" s="26"/>
      <c r="ADG1014" s="26"/>
      <c r="ADH1014" s="26"/>
      <c r="ADI1014" s="26"/>
      <c r="ADJ1014" s="26"/>
      <c r="ADK1014" s="26"/>
      <c r="ADL1014" s="26"/>
      <c r="ADM1014" s="26"/>
      <c r="ADN1014" s="26"/>
      <c r="ADO1014" s="26"/>
      <c r="ADP1014" s="26"/>
      <c r="ADQ1014" s="26"/>
      <c r="ADR1014" s="26"/>
      <c r="ADS1014" s="26"/>
      <c r="ADT1014" s="26"/>
      <c r="ADU1014" s="26"/>
      <c r="ADV1014" s="26"/>
      <c r="ADW1014" s="26"/>
      <c r="ADX1014" s="26"/>
      <c r="ADY1014" s="26"/>
      <c r="ADZ1014" s="26"/>
      <c r="AEA1014" s="26"/>
      <c r="AEB1014" s="26"/>
      <c r="AEC1014" s="26"/>
      <c r="AED1014" s="26"/>
      <c r="AEE1014" s="26"/>
      <c r="AEF1014" s="26"/>
      <c r="AEG1014" s="26"/>
      <c r="AEH1014" s="26"/>
      <c r="AEI1014" s="26"/>
      <c r="AEJ1014" s="26"/>
      <c r="AEK1014" s="26"/>
      <c r="AEL1014" s="26"/>
      <c r="AEM1014" s="26"/>
      <c r="AEN1014" s="26"/>
      <c r="AEO1014" s="26"/>
      <c r="AEP1014" s="26"/>
      <c r="AEQ1014" s="26"/>
      <c r="AER1014" s="26"/>
      <c r="AES1014" s="26"/>
      <c r="AET1014" s="26"/>
      <c r="AEU1014" s="26"/>
      <c r="AEV1014" s="26"/>
      <c r="AEW1014" s="26"/>
      <c r="AEX1014" s="26"/>
      <c r="AEY1014" s="26"/>
      <c r="AEZ1014" s="26"/>
      <c r="AFA1014" s="26"/>
      <c r="AFB1014" s="26"/>
      <c r="AFC1014" s="26"/>
      <c r="AFD1014" s="26"/>
      <c r="AFE1014" s="26"/>
      <c r="AFF1014" s="26"/>
      <c r="AFG1014" s="26"/>
      <c r="AFH1014" s="26"/>
      <c r="AFI1014" s="26"/>
      <c r="AFJ1014" s="26"/>
      <c r="AFK1014" s="26"/>
      <c r="AFL1014" s="26"/>
      <c r="AFM1014" s="26"/>
      <c r="AFN1014" s="26"/>
      <c r="AFO1014" s="26"/>
      <c r="AFP1014" s="26"/>
      <c r="AFQ1014" s="26"/>
      <c r="AFR1014" s="26"/>
      <c r="AFS1014" s="26"/>
      <c r="AFT1014" s="26"/>
      <c r="AFU1014" s="26"/>
      <c r="AFV1014" s="26"/>
      <c r="AFW1014" s="26"/>
      <c r="AFX1014" s="26"/>
      <c r="AFY1014" s="26"/>
      <c r="AFZ1014" s="26"/>
      <c r="AGA1014" s="26"/>
      <c r="AGB1014" s="26"/>
      <c r="AGC1014" s="26"/>
      <c r="AGD1014" s="26"/>
      <c r="AGE1014" s="26"/>
      <c r="AGF1014" s="26"/>
      <c r="AGG1014" s="26"/>
      <c r="AGH1014" s="26"/>
      <c r="AGI1014" s="26"/>
      <c r="AGJ1014" s="26"/>
      <c r="AGK1014" s="26"/>
      <c r="AGL1014" s="26"/>
      <c r="AGM1014" s="26"/>
      <c r="AGN1014" s="26"/>
      <c r="AGO1014" s="26"/>
    </row>
    <row r="1015" spans="371:873" x14ac:dyDescent="0.25">
      <c r="NG1015" s="26"/>
      <c r="NH1015" s="26"/>
      <c r="NI1015" s="26"/>
      <c r="NJ1015" s="26"/>
      <c r="NK1015" s="26"/>
      <c r="NL1015" s="26"/>
      <c r="NM1015" s="26"/>
      <c r="NN1015" s="26"/>
      <c r="NO1015" s="26"/>
      <c r="NP1015" s="26"/>
      <c r="NQ1015" s="26"/>
      <c r="NR1015" s="26"/>
      <c r="NS1015" s="26"/>
      <c r="NT1015" s="26"/>
      <c r="NU1015" s="26"/>
      <c r="NV1015" s="26"/>
      <c r="NW1015" s="26"/>
      <c r="NX1015" s="26"/>
      <c r="NY1015" s="26"/>
      <c r="NZ1015" s="26"/>
      <c r="OA1015" s="26"/>
      <c r="OB1015" s="26"/>
      <c r="OC1015" s="26"/>
      <c r="OD1015" s="26"/>
      <c r="OE1015" s="26"/>
      <c r="OF1015" s="26"/>
      <c r="OG1015" s="26"/>
      <c r="OH1015" s="26"/>
      <c r="OI1015" s="26"/>
      <c r="OJ1015" s="26"/>
      <c r="OK1015" s="26"/>
      <c r="OL1015" s="26"/>
      <c r="OM1015" s="26"/>
      <c r="ON1015" s="26"/>
      <c r="OO1015" s="26"/>
      <c r="OP1015" s="26"/>
      <c r="OQ1015" s="26"/>
      <c r="OR1015" s="26"/>
      <c r="OS1015" s="26"/>
      <c r="OT1015" s="26"/>
      <c r="OU1015" s="26"/>
      <c r="OV1015" s="26"/>
      <c r="OW1015" s="26"/>
      <c r="OX1015" s="26"/>
      <c r="OY1015" s="26"/>
      <c r="OZ1015" s="26"/>
      <c r="PA1015" s="26"/>
      <c r="PB1015" s="26"/>
      <c r="PC1015" s="26"/>
      <c r="PD1015" s="26"/>
      <c r="PE1015" s="26"/>
      <c r="PF1015" s="26"/>
      <c r="PG1015" s="26"/>
      <c r="PH1015" s="26"/>
      <c r="PI1015" s="26"/>
      <c r="PJ1015" s="26"/>
      <c r="PK1015" s="26"/>
      <c r="PL1015" s="26"/>
      <c r="PM1015" s="26"/>
      <c r="PN1015" s="26"/>
      <c r="PO1015" s="26"/>
      <c r="PP1015" s="26"/>
      <c r="PQ1015" s="26"/>
      <c r="PR1015" s="26"/>
      <c r="PS1015" s="26"/>
      <c r="PT1015" s="26"/>
      <c r="PU1015" s="26"/>
      <c r="PV1015" s="26"/>
      <c r="PW1015" s="26"/>
      <c r="PX1015" s="26"/>
      <c r="PY1015" s="26"/>
      <c r="PZ1015" s="26"/>
      <c r="QA1015" s="26"/>
      <c r="QB1015" s="26"/>
      <c r="QC1015" s="26"/>
      <c r="QD1015" s="26"/>
      <c r="QE1015" s="26"/>
      <c r="QF1015" s="26"/>
      <c r="QG1015" s="26"/>
      <c r="QH1015" s="26"/>
      <c r="QI1015" s="26"/>
      <c r="QJ1015" s="26"/>
      <c r="QK1015" s="26"/>
      <c r="QL1015" s="26"/>
      <c r="QM1015" s="26"/>
      <c r="QN1015" s="26"/>
      <c r="QO1015" s="26"/>
      <c r="QP1015" s="26"/>
      <c r="QQ1015" s="26"/>
      <c r="QR1015" s="26"/>
      <c r="QS1015" s="26"/>
      <c r="QT1015" s="26"/>
      <c r="QU1015" s="26"/>
      <c r="QV1015" s="26"/>
      <c r="QW1015" s="26"/>
      <c r="QX1015" s="26"/>
      <c r="QY1015" s="26"/>
      <c r="QZ1015" s="26"/>
      <c r="RA1015" s="26"/>
      <c r="RB1015" s="26"/>
      <c r="RC1015" s="26"/>
      <c r="RD1015" s="26"/>
      <c r="RE1015" s="26"/>
      <c r="RF1015" s="26"/>
      <c r="RG1015" s="26"/>
      <c r="RH1015" s="26"/>
      <c r="RI1015" s="26"/>
      <c r="RJ1015" s="26"/>
      <c r="RK1015" s="26"/>
      <c r="RL1015" s="26"/>
      <c r="RM1015" s="26"/>
      <c r="RN1015" s="26"/>
      <c r="RO1015" s="26"/>
      <c r="RP1015" s="26"/>
      <c r="RQ1015" s="26"/>
      <c r="RR1015" s="26"/>
      <c r="RS1015" s="26"/>
      <c r="RT1015" s="26"/>
      <c r="RU1015" s="26"/>
      <c r="RV1015" s="26"/>
      <c r="RW1015" s="26"/>
      <c r="RX1015" s="26"/>
      <c r="RY1015" s="26"/>
      <c r="RZ1015" s="26"/>
      <c r="SA1015" s="26"/>
      <c r="SB1015" s="26"/>
      <c r="SC1015" s="26"/>
      <c r="SD1015" s="26"/>
      <c r="SE1015" s="26"/>
      <c r="SF1015" s="26"/>
      <c r="SG1015" s="26"/>
      <c r="SH1015" s="26"/>
      <c r="SI1015" s="26"/>
      <c r="SJ1015" s="26"/>
      <c r="SK1015" s="26"/>
      <c r="SL1015" s="26"/>
      <c r="SM1015" s="26"/>
      <c r="SN1015" s="26"/>
      <c r="SO1015" s="26"/>
      <c r="SP1015" s="26"/>
      <c r="AAV1015" s="26"/>
      <c r="AAW1015" s="26"/>
      <c r="AAX1015" s="26"/>
      <c r="AAY1015" s="26"/>
      <c r="AAZ1015" s="26"/>
      <c r="ABA1015" s="26"/>
      <c r="ABB1015" s="26"/>
      <c r="ABC1015" s="26"/>
      <c r="ABD1015" s="26"/>
      <c r="ABE1015" s="26"/>
      <c r="ABF1015" s="26"/>
      <c r="ABG1015" s="26"/>
      <c r="ABH1015" s="26"/>
      <c r="ABI1015" s="26"/>
      <c r="ABJ1015" s="26"/>
      <c r="ABK1015" s="26"/>
      <c r="ABL1015" s="26"/>
      <c r="ABM1015" s="26"/>
      <c r="ABN1015" s="26"/>
      <c r="ABO1015" s="26"/>
      <c r="ABP1015" s="26"/>
      <c r="ABQ1015" s="26"/>
      <c r="ABR1015" s="26"/>
      <c r="ABS1015" s="26"/>
      <c r="ABT1015" s="26"/>
      <c r="ABU1015" s="26"/>
      <c r="ABV1015" s="26"/>
      <c r="ABW1015" s="26"/>
      <c r="ABX1015" s="26"/>
      <c r="ABY1015" s="26"/>
      <c r="ABZ1015" s="26"/>
      <c r="ACA1015" s="26"/>
      <c r="ACB1015" s="26"/>
      <c r="ACC1015" s="26"/>
      <c r="ACD1015" s="26"/>
      <c r="ACE1015" s="26"/>
      <c r="ACF1015" s="26"/>
      <c r="ACG1015" s="26"/>
      <c r="ACH1015" s="26"/>
      <c r="ACI1015" s="26"/>
      <c r="ACJ1015" s="26"/>
      <c r="ACK1015" s="26"/>
      <c r="ACL1015" s="26"/>
      <c r="ACM1015" s="26"/>
      <c r="ACN1015" s="26"/>
      <c r="ACO1015" s="26"/>
      <c r="ACP1015" s="26"/>
      <c r="ACQ1015" s="26"/>
      <c r="ACR1015" s="26"/>
      <c r="ACS1015" s="26"/>
      <c r="ACT1015" s="26"/>
      <c r="ACU1015" s="26"/>
      <c r="ACV1015" s="26"/>
      <c r="ACW1015" s="26"/>
      <c r="ACX1015" s="26"/>
      <c r="ACY1015" s="26"/>
      <c r="ACZ1015" s="26"/>
      <c r="ADA1015" s="26"/>
      <c r="ADB1015" s="26"/>
      <c r="ADC1015" s="26"/>
      <c r="ADD1015" s="26"/>
      <c r="ADE1015" s="26"/>
      <c r="ADF1015" s="26"/>
      <c r="ADG1015" s="26"/>
      <c r="ADH1015" s="26"/>
      <c r="ADI1015" s="26"/>
      <c r="ADJ1015" s="26"/>
      <c r="ADK1015" s="26"/>
      <c r="ADL1015" s="26"/>
      <c r="ADM1015" s="26"/>
      <c r="ADN1015" s="26"/>
      <c r="ADO1015" s="26"/>
      <c r="ADP1015" s="26"/>
      <c r="ADQ1015" s="26"/>
      <c r="ADR1015" s="26"/>
      <c r="ADS1015" s="26"/>
      <c r="ADT1015" s="26"/>
      <c r="ADU1015" s="26"/>
      <c r="ADV1015" s="26"/>
      <c r="ADW1015" s="26"/>
      <c r="ADX1015" s="26"/>
      <c r="ADY1015" s="26"/>
      <c r="ADZ1015" s="26"/>
      <c r="AEA1015" s="26"/>
      <c r="AEB1015" s="26"/>
      <c r="AEC1015" s="26"/>
      <c r="AED1015" s="26"/>
      <c r="AEE1015" s="26"/>
      <c r="AEF1015" s="26"/>
      <c r="AEG1015" s="26"/>
      <c r="AEH1015" s="26"/>
      <c r="AEI1015" s="26"/>
      <c r="AEJ1015" s="26"/>
      <c r="AEK1015" s="26"/>
      <c r="AEL1015" s="26"/>
      <c r="AEM1015" s="26"/>
      <c r="AEN1015" s="26"/>
      <c r="AEO1015" s="26"/>
      <c r="AEP1015" s="26"/>
      <c r="AEQ1015" s="26"/>
      <c r="AER1015" s="26"/>
      <c r="AES1015" s="26"/>
      <c r="AET1015" s="26"/>
      <c r="AEU1015" s="26"/>
      <c r="AEV1015" s="26"/>
      <c r="AEW1015" s="26"/>
      <c r="AEX1015" s="26"/>
      <c r="AEY1015" s="26"/>
      <c r="AEZ1015" s="26"/>
      <c r="AFA1015" s="26"/>
      <c r="AFB1015" s="26"/>
      <c r="AFC1015" s="26"/>
      <c r="AFD1015" s="26"/>
      <c r="AFE1015" s="26"/>
      <c r="AFF1015" s="26"/>
      <c r="AFG1015" s="26"/>
      <c r="AFH1015" s="26"/>
      <c r="AFI1015" s="26"/>
      <c r="AFJ1015" s="26"/>
      <c r="AFK1015" s="26"/>
      <c r="AFL1015" s="26"/>
      <c r="AFM1015" s="26"/>
      <c r="AFN1015" s="26"/>
      <c r="AFO1015" s="26"/>
      <c r="AFP1015" s="26"/>
      <c r="AFQ1015" s="26"/>
      <c r="AFR1015" s="26"/>
      <c r="AFS1015" s="26"/>
      <c r="AFT1015" s="26"/>
      <c r="AFU1015" s="26"/>
      <c r="AFV1015" s="26"/>
      <c r="AFW1015" s="26"/>
      <c r="AFX1015" s="26"/>
      <c r="AFY1015" s="26"/>
      <c r="AFZ1015" s="26"/>
      <c r="AGA1015" s="26"/>
      <c r="AGB1015" s="26"/>
      <c r="AGC1015" s="26"/>
      <c r="AGD1015" s="26"/>
      <c r="AGE1015" s="26"/>
      <c r="AGF1015" s="26"/>
      <c r="AGG1015" s="26"/>
      <c r="AGH1015" s="26"/>
      <c r="AGI1015" s="26"/>
      <c r="AGJ1015" s="26"/>
      <c r="AGK1015" s="26"/>
      <c r="AGL1015" s="26"/>
      <c r="AGM1015" s="26"/>
      <c r="AGN1015" s="26"/>
      <c r="AGO1015" s="26"/>
    </row>
    <row r="1016" spans="371:873" x14ac:dyDescent="0.25">
      <c r="NG1016" s="26"/>
      <c r="NH1016" s="26"/>
      <c r="NI1016" s="26"/>
      <c r="NJ1016" s="26"/>
      <c r="NK1016" s="26"/>
      <c r="NL1016" s="26"/>
      <c r="NM1016" s="26"/>
      <c r="NN1016" s="26"/>
      <c r="NO1016" s="26"/>
      <c r="NP1016" s="26"/>
      <c r="NQ1016" s="26"/>
      <c r="NR1016" s="26"/>
      <c r="NS1016" s="26"/>
      <c r="NT1016" s="26"/>
      <c r="NU1016" s="26"/>
      <c r="NV1016" s="26"/>
      <c r="NW1016" s="26"/>
      <c r="NX1016" s="26"/>
      <c r="NY1016" s="26"/>
      <c r="NZ1016" s="26"/>
      <c r="OA1016" s="26"/>
      <c r="OB1016" s="26"/>
      <c r="OC1016" s="26"/>
      <c r="OD1016" s="26"/>
      <c r="OE1016" s="26"/>
      <c r="OF1016" s="26"/>
      <c r="OG1016" s="26"/>
      <c r="OH1016" s="26"/>
      <c r="OI1016" s="26"/>
      <c r="OJ1016" s="26"/>
      <c r="OK1016" s="26"/>
      <c r="OL1016" s="26"/>
      <c r="OM1016" s="26"/>
      <c r="ON1016" s="26"/>
      <c r="OO1016" s="26"/>
      <c r="OP1016" s="26"/>
      <c r="OQ1016" s="26"/>
      <c r="OR1016" s="26"/>
      <c r="OS1016" s="26"/>
      <c r="OT1016" s="26"/>
      <c r="OU1016" s="26"/>
      <c r="OV1016" s="26"/>
      <c r="OW1016" s="26"/>
      <c r="OX1016" s="26"/>
      <c r="OY1016" s="26"/>
      <c r="OZ1016" s="26"/>
      <c r="PA1016" s="26"/>
      <c r="PB1016" s="26"/>
      <c r="PC1016" s="26"/>
      <c r="PD1016" s="26"/>
      <c r="PE1016" s="26"/>
      <c r="PF1016" s="26"/>
      <c r="PG1016" s="26"/>
      <c r="PH1016" s="26"/>
      <c r="PI1016" s="26"/>
      <c r="PJ1016" s="26"/>
      <c r="PK1016" s="26"/>
      <c r="PL1016" s="26"/>
      <c r="PM1016" s="26"/>
      <c r="PN1016" s="26"/>
      <c r="PO1016" s="26"/>
      <c r="PP1016" s="26"/>
      <c r="PQ1016" s="26"/>
      <c r="PR1016" s="26"/>
      <c r="PS1016" s="26"/>
      <c r="PT1016" s="26"/>
      <c r="PU1016" s="26"/>
      <c r="PV1016" s="26"/>
      <c r="PW1016" s="26"/>
      <c r="PX1016" s="26"/>
      <c r="PY1016" s="26"/>
      <c r="PZ1016" s="26"/>
      <c r="QA1016" s="26"/>
      <c r="QB1016" s="26"/>
      <c r="QC1016" s="26"/>
      <c r="QD1016" s="26"/>
      <c r="QE1016" s="26"/>
      <c r="QF1016" s="26"/>
      <c r="QG1016" s="26"/>
      <c r="QH1016" s="26"/>
      <c r="QI1016" s="26"/>
      <c r="QJ1016" s="26"/>
      <c r="QK1016" s="26"/>
      <c r="QL1016" s="26"/>
      <c r="QM1016" s="26"/>
      <c r="QN1016" s="26"/>
      <c r="QO1016" s="26"/>
      <c r="QP1016" s="26"/>
      <c r="QQ1016" s="26"/>
      <c r="QR1016" s="26"/>
      <c r="QS1016" s="26"/>
      <c r="QT1016" s="26"/>
      <c r="QU1016" s="26"/>
      <c r="QV1016" s="26"/>
      <c r="QW1016" s="26"/>
      <c r="QX1016" s="26"/>
      <c r="QY1016" s="26"/>
      <c r="QZ1016" s="26"/>
      <c r="RA1016" s="26"/>
      <c r="RB1016" s="26"/>
      <c r="RC1016" s="26"/>
      <c r="RD1016" s="26"/>
      <c r="RE1016" s="26"/>
      <c r="RF1016" s="26"/>
      <c r="RG1016" s="26"/>
      <c r="RH1016" s="26"/>
      <c r="RI1016" s="26"/>
      <c r="RJ1016" s="26"/>
      <c r="RK1016" s="26"/>
      <c r="RL1016" s="26"/>
      <c r="RM1016" s="26"/>
      <c r="RN1016" s="26"/>
      <c r="RO1016" s="26"/>
      <c r="RP1016" s="26"/>
      <c r="RQ1016" s="26"/>
      <c r="RR1016" s="26"/>
      <c r="RS1016" s="26"/>
      <c r="RT1016" s="26"/>
      <c r="RU1016" s="26"/>
      <c r="RV1016" s="26"/>
      <c r="RW1016" s="26"/>
      <c r="RX1016" s="26"/>
      <c r="RY1016" s="26"/>
      <c r="RZ1016" s="26"/>
      <c r="SA1016" s="26"/>
      <c r="SB1016" s="26"/>
      <c r="SC1016" s="26"/>
      <c r="SD1016" s="26"/>
      <c r="SE1016" s="26"/>
      <c r="SF1016" s="26"/>
      <c r="SG1016" s="26"/>
      <c r="SH1016" s="26"/>
      <c r="SI1016" s="26"/>
      <c r="SJ1016" s="26"/>
      <c r="SK1016" s="26"/>
      <c r="SL1016" s="26"/>
      <c r="SM1016" s="26"/>
      <c r="SN1016" s="26"/>
      <c r="SO1016" s="26"/>
      <c r="SP1016" s="26"/>
      <c r="AAV1016" s="26"/>
      <c r="AAW1016" s="26"/>
      <c r="AAX1016" s="26"/>
      <c r="AAY1016" s="26"/>
      <c r="AAZ1016" s="26"/>
      <c r="ABA1016" s="26"/>
      <c r="ABB1016" s="26"/>
      <c r="ABC1016" s="26"/>
      <c r="ABD1016" s="26"/>
      <c r="ABE1016" s="26"/>
      <c r="ABF1016" s="26"/>
      <c r="ABG1016" s="26"/>
      <c r="ABH1016" s="26"/>
      <c r="ABI1016" s="26"/>
      <c r="ABJ1016" s="26"/>
      <c r="ABK1016" s="26"/>
      <c r="ABL1016" s="26"/>
      <c r="ABM1016" s="26"/>
      <c r="ABN1016" s="26"/>
      <c r="ABO1016" s="26"/>
      <c r="ABP1016" s="26"/>
      <c r="ABQ1016" s="26"/>
      <c r="ABR1016" s="26"/>
      <c r="ABS1016" s="26"/>
      <c r="ABT1016" s="26"/>
      <c r="ABU1016" s="26"/>
      <c r="ABV1016" s="26"/>
      <c r="ABW1016" s="26"/>
      <c r="ABX1016" s="26"/>
      <c r="ABY1016" s="26"/>
      <c r="ABZ1016" s="26"/>
      <c r="ACA1016" s="26"/>
      <c r="ACB1016" s="26"/>
      <c r="ACC1016" s="26"/>
      <c r="ACD1016" s="26"/>
      <c r="ACE1016" s="26"/>
      <c r="ACF1016" s="26"/>
      <c r="ACG1016" s="26"/>
      <c r="ACH1016" s="26"/>
      <c r="ACI1016" s="26"/>
      <c r="ACJ1016" s="26"/>
      <c r="ACK1016" s="26"/>
      <c r="ACL1016" s="26"/>
      <c r="ACM1016" s="26"/>
      <c r="ACN1016" s="26"/>
      <c r="ACO1016" s="26"/>
      <c r="ACP1016" s="26"/>
      <c r="ACQ1016" s="26"/>
      <c r="ACR1016" s="26"/>
      <c r="ACS1016" s="26"/>
      <c r="ACT1016" s="26"/>
      <c r="ACU1016" s="26"/>
      <c r="ACV1016" s="26"/>
      <c r="ACW1016" s="26"/>
      <c r="ACX1016" s="26"/>
      <c r="ACY1016" s="26"/>
      <c r="ACZ1016" s="26"/>
      <c r="ADA1016" s="26"/>
      <c r="ADB1016" s="26"/>
      <c r="ADC1016" s="26"/>
      <c r="ADD1016" s="26"/>
      <c r="ADE1016" s="26"/>
      <c r="ADF1016" s="26"/>
      <c r="ADG1016" s="26"/>
      <c r="ADH1016" s="26"/>
      <c r="ADI1016" s="26"/>
      <c r="ADJ1016" s="26"/>
      <c r="ADK1016" s="26"/>
      <c r="ADL1016" s="26"/>
      <c r="ADM1016" s="26"/>
      <c r="ADN1016" s="26"/>
      <c r="ADO1016" s="26"/>
      <c r="ADP1016" s="26"/>
      <c r="ADQ1016" s="26"/>
      <c r="ADR1016" s="26"/>
      <c r="ADS1016" s="26"/>
      <c r="ADT1016" s="26"/>
      <c r="ADU1016" s="26"/>
      <c r="ADV1016" s="26"/>
      <c r="ADW1016" s="26"/>
      <c r="ADX1016" s="26"/>
      <c r="ADY1016" s="26"/>
      <c r="ADZ1016" s="26"/>
      <c r="AEA1016" s="26"/>
      <c r="AEB1016" s="26"/>
      <c r="AEC1016" s="26"/>
      <c r="AED1016" s="26"/>
      <c r="AEE1016" s="26"/>
      <c r="AEF1016" s="26"/>
      <c r="AEG1016" s="26"/>
      <c r="AEH1016" s="26"/>
      <c r="AEI1016" s="26"/>
      <c r="AEJ1016" s="26"/>
      <c r="AEK1016" s="26"/>
      <c r="AEL1016" s="26"/>
      <c r="AEM1016" s="26"/>
      <c r="AEN1016" s="26"/>
      <c r="AEO1016" s="26"/>
      <c r="AEP1016" s="26"/>
      <c r="AEQ1016" s="26"/>
      <c r="AER1016" s="26"/>
      <c r="AES1016" s="26"/>
      <c r="AET1016" s="26"/>
      <c r="AEU1016" s="26"/>
      <c r="AEV1016" s="26"/>
      <c r="AEW1016" s="26"/>
      <c r="AEX1016" s="26"/>
      <c r="AEY1016" s="26"/>
      <c r="AEZ1016" s="26"/>
      <c r="AFA1016" s="26"/>
      <c r="AFB1016" s="26"/>
      <c r="AFC1016" s="26"/>
      <c r="AFD1016" s="26"/>
      <c r="AFE1016" s="26"/>
      <c r="AFF1016" s="26"/>
      <c r="AFG1016" s="26"/>
      <c r="AFH1016" s="26"/>
      <c r="AFI1016" s="26"/>
      <c r="AFJ1016" s="26"/>
      <c r="AFK1016" s="26"/>
      <c r="AFL1016" s="26"/>
      <c r="AFM1016" s="26"/>
      <c r="AFN1016" s="26"/>
      <c r="AFO1016" s="26"/>
      <c r="AFP1016" s="26"/>
      <c r="AFQ1016" s="26"/>
      <c r="AFR1016" s="26"/>
      <c r="AFS1016" s="26"/>
      <c r="AFT1016" s="26"/>
      <c r="AFU1016" s="26"/>
      <c r="AFV1016" s="26"/>
      <c r="AFW1016" s="26"/>
      <c r="AFX1016" s="26"/>
      <c r="AFY1016" s="26"/>
      <c r="AFZ1016" s="26"/>
      <c r="AGA1016" s="26"/>
      <c r="AGB1016" s="26"/>
      <c r="AGC1016" s="26"/>
      <c r="AGD1016" s="26"/>
      <c r="AGE1016" s="26"/>
      <c r="AGF1016" s="26"/>
      <c r="AGG1016" s="26"/>
      <c r="AGH1016" s="26"/>
      <c r="AGI1016" s="26"/>
      <c r="AGJ1016" s="26"/>
      <c r="AGK1016" s="26"/>
      <c r="AGL1016" s="26"/>
      <c r="AGM1016" s="26"/>
      <c r="AGN1016" s="26"/>
      <c r="AGO1016" s="26"/>
    </row>
    <row r="1017" spans="371:873" x14ac:dyDescent="0.25">
      <c r="NG1017" s="26"/>
      <c r="NH1017" s="26"/>
      <c r="NI1017" s="26"/>
      <c r="NJ1017" s="26"/>
      <c r="NK1017" s="26"/>
      <c r="NL1017" s="26"/>
      <c r="NM1017" s="26"/>
      <c r="NN1017" s="26"/>
      <c r="NO1017" s="26"/>
      <c r="NP1017" s="26"/>
      <c r="NQ1017" s="26"/>
      <c r="NR1017" s="26"/>
      <c r="NS1017" s="26"/>
      <c r="NT1017" s="26"/>
      <c r="NU1017" s="26"/>
      <c r="NV1017" s="26"/>
      <c r="NW1017" s="26"/>
      <c r="NX1017" s="26"/>
      <c r="NY1017" s="26"/>
      <c r="NZ1017" s="26"/>
      <c r="OA1017" s="26"/>
      <c r="OB1017" s="26"/>
      <c r="OC1017" s="26"/>
      <c r="OD1017" s="26"/>
      <c r="OE1017" s="26"/>
      <c r="OF1017" s="26"/>
      <c r="OG1017" s="26"/>
      <c r="OH1017" s="26"/>
      <c r="OI1017" s="26"/>
      <c r="OJ1017" s="26"/>
      <c r="OK1017" s="26"/>
      <c r="OL1017" s="26"/>
      <c r="OM1017" s="26"/>
      <c r="ON1017" s="26"/>
      <c r="OO1017" s="26"/>
      <c r="OP1017" s="26"/>
      <c r="OQ1017" s="26"/>
      <c r="OR1017" s="26"/>
      <c r="OS1017" s="26"/>
      <c r="OT1017" s="26"/>
      <c r="OU1017" s="26"/>
      <c r="OV1017" s="26"/>
      <c r="OW1017" s="26"/>
      <c r="OX1017" s="26"/>
      <c r="OY1017" s="26"/>
      <c r="OZ1017" s="26"/>
      <c r="PA1017" s="26"/>
      <c r="PB1017" s="26"/>
      <c r="PC1017" s="26"/>
      <c r="PD1017" s="26"/>
      <c r="PE1017" s="26"/>
      <c r="PF1017" s="26"/>
      <c r="PG1017" s="26"/>
      <c r="PH1017" s="26"/>
      <c r="PI1017" s="26"/>
      <c r="PJ1017" s="26"/>
      <c r="PK1017" s="26"/>
      <c r="PL1017" s="26"/>
      <c r="PM1017" s="26"/>
      <c r="PN1017" s="26"/>
      <c r="PO1017" s="26"/>
      <c r="PP1017" s="26"/>
      <c r="PQ1017" s="26"/>
      <c r="PR1017" s="26"/>
      <c r="PS1017" s="26"/>
      <c r="PT1017" s="26"/>
      <c r="PU1017" s="26"/>
      <c r="PV1017" s="26"/>
      <c r="PW1017" s="26"/>
      <c r="PX1017" s="26"/>
      <c r="PY1017" s="26"/>
      <c r="PZ1017" s="26"/>
      <c r="QA1017" s="26"/>
      <c r="QB1017" s="26"/>
      <c r="QC1017" s="26"/>
      <c r="QD1017" s="26"/>
      <c r="QE1017" s="26"/>
      <c r="QF1017" s="26"/>
      <c r="QG1017" s="26"/>
      <c r="QH1017" s="26"/>
      <c r="QI1017" s="26"/>
      <c r="QJ1017" s="26"/>
      <c r="QK1017" s="26"/>
      <c r="QL1017" s="26"/>
      <c r="QM1017" s="26"/>
      <c r="QN1017" s="26"/>
      <c r="QO1017" s="26"/>
      <c r="QP1017" s="26"/>
      <c r="QQ1017" s="26"/>
      <c r="QR1017" s="26"/>
      <c r="QS1017" s="26"/>
      <c r="QT1017" s="26"/>
      <c r="QU1017" s="26"/>
      <c r="QV1017" s="26"/>
      <c r="QW1017" s="26"/>
      <c r="QX1017" s="26"/>
      <c r="QY1017" s="26"/>
      <c r="QZ1017" s="26"/>
      <c r="RA1017" s="26"/>
      <c r="RB1017" s="26"/>
      <c r="RC1017" s="26"/>
      <c r="RD1017" s="26"/>
      <c r="RE1017" s="26"/>
      <c r="RF1017" s="26"/>
      <c r="RG1017" s="26"/>
      <c r="RH1017" s="26"/>
      <c r="RI1017" s="26"/>
      <c r="RJ1017" s="26"/>
      <c r="RK1017" s="26"/>
      <c r="RL1017" s="26"/>
      <c r="RM1017" s="26"/>
      <c r="RN1017" s="26"/>
      <c r="RO1017" s="26"/>
      <c r="RP1017" s="26"/>
      <c r="RQ1017" s="26"/>
      <c r="RR1017" s="26"/>
      <c r="RS1017" s="26"/>
      <c r="RT1017" s="26"/>
      <c r="RU1017" s="26"/>
      <c r="RV1017" s="26"/>
      <c r="RW1017" s="26"/>
      <c r="RX1017" s="26"/>
      <c r="RY1017" s="26"/>
      <c r="RZ1017" s="26"/>
      <c r="SA1017" s="26"/>
      <c r="SB1017" s="26"/>
      <c r="SC1017" s="26"/>
      <c r="SD1017" s="26"/>
      <c r="SE1017" s="26"/>
      <c r="SF1017" s="26"/>
      <c r="SG1017" s="26"/>
      <c r="SH1017" s="26"/>
      <c r="SI1017" s="26"/>
      <c r="SJ1017" s="26"/>
      <c r="SK1017" s="26"/>
      <c r="SL1017" s="26"/>
      <c r="SM1017" s="26"/>
      <c r="SN1017" s="26"/>
      <c r="SO1017" s="26"/>
      <c r="SP1017" s="26"/>
      <c r="AAV1017" s="26"/>
      <c r="AAW1017" s="26"/>
      <c r="AAX1017" s="26"/>
      <c r="AAY1017" s="26"/>
      <c r="AAZ1017" s="26"/>
      <c r="ABA1017" s="26"/>
      <c r="ABB1017" s="26"/>
      <c r="ABC1017" s="26"/>
      <c r="ABD1017" s="26"/>
      <c r="ABE1017" s="26"/>
      <c r="ABF1017" s="26"/>
      <c r="ABG1017" s="26"/>
      <c r="ABH1017" s="26"/>
      <c r="ABI1017" s="26"/>
      <c r="ABJ1017" s="26"/>
      <c r="ABK1017" s="26"/>
      <c r="ABL1017" s="26"/>
      <c r="ABM1017" s="26"/>
      <c r="ABN1017" s="26"/>
      <c r="ABO1017" s="26"/>
      <c r="ABP1017" s="26"/>
      <c r="ABQ1017" s="26"/>
      <c r="ABR1017" s="26"/>
      <c r="ABS1017" s="26"/>
      <c r="ABT1017" s="26"/>
      <c r="ABU1017" s="26"/>
      <c r="ABV1017" s="26"/>
      <c r="ABW1017" s="26"/>
      <c r="ABX1017" s="26"/>
      <c r="ABY1017" s="26"/>
      <c r="ABZ1017" s="26"/>
      <c r="ACA1017" s="26"/>
      <c r="ACB1017" s="26"/>
      <c r="ACC1017" s="26"/>
      <c r="ACD1017" s="26"/>
      <c r="ACE1017" s="26"/>
      <c r="ACF1017" s="26"/>
      <c r="ACG1017" s="26"/>
      <c r="ACH1017" s="26"/>
      <c r="ACI1017" s="26"/>
      <c r="ACJ1017" s="26"/>
      <c r="ACK1017" s="26"/>
      <c r="ACL1017" s="26"/>
      <c r="ACM1017" s="26"/>
      <c r="ACN1017" s="26"/>
      <c r="ACO1017" s="26"/>
      <c r="ACP1017" s="26"/>
      <c r="ACQ1017" s="26"/>
      <c r="ACR1017" s="26"/>
      <c r="ACS1017" s="26"/>
      <c r="ACT1017" s="26"/>
      <c r="ACU1017" s="26"/>
      <c r="ACV1017" s="26"/>
      <c r="ACW1017" s="26"/>
      <c r="ACX1017" s="26"/>
      <c r="ACY1017" s="26"/>
      <c r="ACZ1017" s="26"/>
      <c r="ADA1017" s="26"/>
      <c r="ADB1017" s="26"/>
      <c r="ADC1017" s="26"/>
      <c r="ADD1017" s="26"/>
      <c r="ADE1017" s="26"/>
      <c r="ADF1017" s="26"/>
      <c r="ADG1017" s="26"/>
      <c r="ADH1017" s="26"/>
      <c r="ADI1017" s="26"/>
      <c r="ADJ1017" s="26"/>
      <c r="ADK1017" s="26"/>
      <c r="ADL1017" s="26"/>
      <c r="ADM1017" s="26"/>
      <c r="ADN1017" s="26"/>
      <c r="ADO1017" s="26"/>
      <c r="ADP1017" s="26"/>
      <c r="ADQ1017" s="26"/>
      <c r="ADR1017" s="26"/>
      <c r="ADS1017" s="26"/>
      <c r="ADT1017" s="26"/>
      <c r="ADU1017" s="26"/>
      <c r="ADV1017" s="26"/>
      <c r="ADW1017" s="26"/>
      <c r="ADX1017" s="26"/>
      <c r="ADY1017" s="26"/>
      <c r="ADZ1017" s="26"/>
      <c r="AEA1017" s="26"/>
      <c r="AEB1017" s="26"/>
      <c r="AEC1017" s="26"/>
      <c r="AED1017" s="26"/>
      <c r="AEE1017" s="26"/>
      <c r="AEF1017" s="26"/>
      <c r="AEG1017" s="26"/>
      <c r="AEH1017" s="26"/>
      <c r="AEI1017" s="26"/>
      <c r="AEJ1017" s="26"/>
      <c r="AEK1017" s="26"/>
      <c r="AEL1017" s="26"/>
      <c r="AEM1017" s="26"/>
      <c r="AEN1017" s="26"/>
      <c r="AEO1017" s="26"/>
      <c r="AEP1017" s="26"/>
      <c r="AEQ1017" s="26"/>
      <c r="AER1017" s="26"/>
      <c r="AES1017" s="26"/>
      <c r="AET1017" s="26"/>
      <c r="AEU1017" s="26"/>
      <c r="AEV1017" s="26"/>
      <c r="AEW1017" s="26"/>
      <c r="AEX1017" s="26"/>
      <c r="AEY1017" s="26"/>
      <c r="AEZ1017" s="26"/>
      <c r="AFA1017" s="26"/>
      <c r="AFB1017" s="26"/>
      <c r="AFC1017" s="26"/>
      <c r="AFD1017" s="26"/>
      <c r="AFE1017" s="26"/>
      <c r="AFF1017" s="26"/>
      <c r="AFG1017" s="26"/>
      <c r="AFH1017" s="26"/>
      <c r="AFI1017" s="26"/>
      <c r="AFJ1017" s="26"/>
      <c r="AFK1017" s="26"/>
      <c r="AFL1017" s="26"/>
      <c r="AFM1017" s="26"/>
      <c r="AFN1017" s="26"/>
      <c r="AFO1017" s="26"/>
      <c r="AFP1017" s="26"/>
      <c r="AFQ1017" s="26"/>
      <c r="AFR1017" s="26"/>
      <c r="AFS1017" s="26"/>
      <c r="AFT1017" s="26"/>
      <c r="AFU1017" s="26"/>
      <c r="AFV1017" s="26"/>
      <c r="AFW1017" s="26"/>
      <c r="AFX1017" s="26"/>
      <c r="AFY1017" s="26"/>
      <c r="AFZ1017" s="26"/>
      <c r="AGA1017" s="26"/>
      <c r="AGB1017" s="26"/>
      <c r="AGC1017" s="26"/>
      <c r="AGD1017" s="26"/>
      <c r="AGE1017" s="26"/>
      <c r="AGF1017" s="26"/>
      <c r="AGG1017" s="26"/>
      <c r="AGH1017" s="26"/>
      <c r="AGI1017" s="26"/>
      <c r="AGJ1017" s="26"/>
      <c r="AGK1017" s="26"/>
      <c r="AGL1017" s="26"/>
      <c r="AGM1017" s="26"/>
      <c r="AGN1017" s="26"/>
      <c r="AGO1017" s="26"/>
    </row>
    <row r="1018" spans="371:873" x14ac:dyDescent="0.25">
      <c r="NG1018" s="26"/>
      <c r="NH1018" s="26"/>
      <c r="NI1018" s="26"/>
      <c r="NJ1018" s="26"/>
      <c r="NK1018" s="26"/>
      <c r="NL1018" s="26"/>
      <c r="NM1018" s="26"/>
      <c r="NN1018" s="26"/>
      <c r="NO1018" s="26"/>
      <c r="NP1018" s="26"/>
      <c r="NQ1018" s="26"/>
      <c r="NR1018" s="26"/>
      <c r="NS1018" s="26"/>
      <c r="NT1018" s="26"/>
      <c r="NU1018" s="26"/>
      <c r="NV1018" s="26"/>
      <c r="NW1018" s="26"/>
      <c r="NX1018" s="26"/>
      <c r="NY1018" s="26"/>
      <c r="NZ1018" s="26"/>
      <c r="OA1018" s="26"/>
      <c r="OB1018" s="26"/>
      <c r="OC1018" s="26"/>
      <c r="OD1018" s="26"/>
      <c r="OE1018" s="26"/>
      <c r="OF1018" s="26"/>
      <c r="OG1018" s="26"/>
      <c r="OH1018" s="26"/>
      <c r="OI1018" s="26"/>
      <c r="OJ1018" s="26"/>
      <c r="OK1018" s="26"/>
      <c r="OL1018" s="26"/>
      <c r="OM1018" s="26"/>
      <c r="ON1018" s="26"/>
      <c r="OO1018" s="26"/>
      <c r="OP1018" s="26"/>
      <c r="OQ1018" s="26"/>
      <c r="OR1018" s="26"/>
      <c r="OS1018" s="26"/>
      <c r="OT1018" s="26"/>
      <c r="OU1018" s="26"/>
      <c r="OV1018" s="26"/>
      <c r="OW1018" s="26"/>
      <c r="OX1018" s="26"/>
      <c r="OY1018" s="26"/>
      <c r="OZ1018" s="26"/>
      <c r="PA1018" s="26"/>
      <c r="PB1018" s="26"/>
      <c r="PC1018" s="26"/>
      <c r="PD1018" s="26"/>
      <c r="PE1018" s="26"/>
      <c r="PF1018" s="26"/>
      <c r="PG1018" s="26"/>
      <c r="PH1018" s="26"/>
      <c r="PI1018" s="26"/>
      <c r="PJ1018" s="26"/>
      <c r="PK1018" s="26"/>
      <c r="PL1018" s="26"/>
      <c r="PM1018" s="26"/>
      <c r="PN1018" s="26"/>
      <c r="PO1018" s="26"/>
      <c r="PP1018" s="26"/>
      <c r="PQ1018" s="26"/>
      <c r="PR1018" s="26"/>
      <c r="PS1018" s="26"/>
      <c r="PT1018" s="26"/>
      <c r="PU1018" s="26"/>
      <c r="PV1018" s="26"/>
      <c r="PW1018" s="26"/>
      <c r="PX1018" s="26"/>
      <c r="PY1018" s="26"/>
      <c r="PZ1018" s="26"/>
      <c r="QA1018" s="26"/>
      <c r="QB1018" s="26"/>
      <c r="QC1018" s="26"/>
      <c r="QD1018" s="26"/>
      <c r="QE1018" s="26"/>
      <c r="QF1018" s="26"/>
      <c r="QG1018" s="26"/>
      <c r="QH1018" s="26"/>
      <c r="QI1018" s="26"/>
      <c r="QJ1018" s="26"/>
      <c r="QK1018" s="26"/>
      <c r="QL1018" s="26"/>
      <c r="QM1018" s="26"/>
      <c r="QN1018" s="26"/>
      <c r="QO1018" s="26"/>
      <c r="QP1018" s="26"/>
      <c r="QQ1018" s="26"/>
      <c r="QR1018" s="26"/>
      <c r="QS1018" s="26"/>
      <c r="QT1018" s="26"/>
      <c r="QU1018" s="26"/>
      <c r="QV1018" s="26"/>
      <c r="QW1018" s="26"/>
      <c r="QX1018" s="26"/>
      <c r="QY1018" s="26"/>
      <c r="QZ1018" s="26"/>
      <c r="RA1018" s="26"/>
      <c r="RB1018" s="26"/>
      <c r="RC1018" s="26"/>
      <c r="RD1018" s="26"/>
      <c r="RE1018" s="26"/>
      <c r="RF1018" s="26"/>
      <c r="RG1018" s="26"/>
      <c r="RH1018" s="26"/>
      <c r="RI1018" s="26"/>
      <c r="RJ1018" s="26"/>
      <c r="RK1018" s="26"/>
      <c r="RL1018" s="26"/>
      <c r="RM1018" s="26"/>
      <c r="RN1018" s="26"/>
      <c r="RO1018" s="26"/>
      <c r="RP1018" s="26"/>
      <c r="RQ1018" s="26"/>
      <c r="RR1018" s="26"/>
      <c r="RS1018" s="26"/>
      <c r="RT1018" s="26"/>
      <c r="RU1018" s="26"/>
      <c r="RV1018" s="26"/>
      <c r="RW1018" s="26"/>
      <c r="RX1018" s="26"/>
      <c r="RY1018" s="26"/>
      <c r="RZ1018" s="26"/>
      <c r="SA1018" s="26"/>
      <c r="SB1018" s="26"/>
      <c r="SC1018" s="26"/>
      <c r="SD1018" s="26"/>
      <c r="SE1018" s="26"/>
      <c r="SF1018" s="26"/>
      <c r="SG1018" s="26"/>
      <c r="SH1018" s="26"/>
      <c r="SI1018" s="26"/>
      <c r="SJ1018" s="26"/>
      <c r="SK1018" s="26"/>
      <c r="SL1018" s="26"/>
      <c r="SM1018" s="26"/>
      <c r="SN1018" s="26"/>
      <c r="SO1018" s="26"/>
      <c r="SP1018" s="26"/>
      <c r="AAV1018" s="26"/>
      <c r="AAW1018" s="26"/>
      <c r="AAX1018" s="26"/>
      <c r="AAY1018" s="26"/>
      <c r="AAZ1018" s="26"/>
      <c r="ABA1018" s="26"/>
      <c r="ABB1018" s="26"/>
      <c r="ABC1018" s="26"/>
      <c r="ABD1018" s="26"/>
      <c r="ABE1018" s="26"/>
      <c r="ABF1018" s="26"/>
      <c r="ABG1018" s="26"/>
      <c r="ABH1018" s="26"/>
      <c r="ABI1018" s="26"/>
      <c r="ABJ1018" s="26"/>
      <c r="ABK1018" s="26"/>
      <c r="ABL1018" s="26"/>
      <c r="ABM1018" s="26"/>
      <c r="ABN1018" s="26"/>
      <c r="ABO1018" s="26"/>
      <c r="ABP1018" s="26"/>
      <c r="ABQ1018" s="26"/>
      <c r="ABR1018" s="26"/>
      <c r="ABS1018" s="26"/>
      <c r="ABT1018" s="26"/>
      <c r="ABU1018" s="26"/>
      <c r="ABV1018" s="26"/>
      <c r="ABW1018" s="26"/>
      <c r="ABX1018" s="26"/>
      <c r="ABY1018" s="26"/>
      <c r="ABZ1018" s="26"/>
      <c r="ACA1018" s="26"/>
      <c r="ACB1018" s="26"/>
      <c r="ACC1018" s="26"/>
      <c r="ACD1018" s="26"/>
      <c r="ACE1018" s="26"/>
      <c r="ACF1018" s="26"/>
      <c r="ACG1018" s="26"/>
      <c r="ACH1018" s="26"/>
      <c r="ACI1018" s="26"/>
      <c r="ACJ1018" s="26"/>
      <c r="ACK1018" s="26"/>
      <c r="ACL1018" s="26"/>
      <c r="ACM1018" s="26"/>
      <c r="ACN1018" s="26"/>
      <c r="ACO1018" s="26"/>
      <c r="ACP1018" s="26"/>
      <c r="ACQ1018" s="26"/>
      <c r="ACR1018" s="26"/>
      <c r="ACS1018" s="26"/>
      <c r="ACT1018" s="26"/>
      <c r="ACU1018" s="26"/>
      <c r="ACV1018" s="26"/>
      <c r="ACW1018" s="26"/>
      <c r="ACX1018" s="26"/>
      <c r="ACY1018" s="26"/>
      <c r="ACZ1018" s="26"/>
      <c r="ADA1018" s="26"/>
      <c r="ADB1018" s="26"/>
      <c r="ADC1018" s="26"/>
      <c r="ADD1018" s="26"/>
      <c r="ADE1018" s="26"/>
      <c r="ADF1018" s="26"/>
      <c r="ADG1018" s="26"/>
      <c r="ADH1018" s="26"/>
      <c r="ADI1018" s="26"/>
      <c r="ADJ1018" s="26"/>
      <c r="ADK1018" s="26"/>
      <c r="ADL1018" s="26"/>
      <c r="ADM1018" s="26"/>
      <c r="ADN1018" s="26"/>
      <c r="ADO1018" s="26"/>
      <c r="ADP1018" s="26"/>
      <c r="ADQ1018" s="26"/>
      <c r="ADR1018" s="26"/>
      <c r="ADS1018" s="26"/>
      <c r="ADT1018" s="26"/>
      <c r="ADU1018" s="26"/>
      <c r="ADV1018" s="26"/>
      <c r="ADW1018" s="26"/>
      <c r="ADX1018" s="26"/>
      <c r="ADY1018" s="26"/>
      <c r="ADZ1018" s="26"/>
      <c r="AEA1018" s="26"/>
      <c r="AEB1018" s="26"/>
      <c r="AEC1018" s="26"/>
      <c r="AED1018" s="26"/>
      <c r="AEE1018" s="26"/>
      <c r="AEF1018" s="26"/>
      <c r="AEG1018" s="26"/>
      <c r="AEH1018" s="26"/>
      <c r="AEI1018" s="26"/>
      <c r="AEJ1018" s="26"/>
      <c r="AEK1018" s="26"/>
      <c r="AEL1018" s="26"/>
      <c r="AEM1018" s="26"/>
      <c r="AEN1018" s="26"/>
      <c r="AEO1018" s="26"/>
      <c r="AEP1018" s="26"/>
      <c r="AEQ1018" s="26"/>
      <c r="AER1018" s="26"/>
      <c r="AES1018" s="26"/>
      <c r="AET1018" s="26"/>
      <c r="AEU1018" s="26"/>
      <c r="AEV1018" s="26"/>
      <c r="AEW1018" s="26"/>
      <c r="AEX1018" s="26"/>
      <c r="AEY1018" s="26"/>
      <c r="AEZ1018" s="26"/>
      <c r="AFA1018" s="26"/>
      <c r="AFB1018" s="26"/>
      <c r="AFC1018" s="26"/>
      <c r="AFD1018" s="26"/>
      <c r="AFE1018" s="26"/>
      <c r="AFF1018" s="26"/>
      <c r="AFG1018" s="26"/>
      <c r="AFH1018" s="26"/>
      <c r="AFI1018" s="26"/>
      <c r="AFJ1018" s="26"/>
      <c r="AFK1018" s="26"/>
      <c r="AFL1018" s="26"/>
      <c r="AFM1018" s="26"/>
      <c r="AFN1018" s="26"/>
      <c r="AFO1018" s="26"/>
      <c r="AFP1018" s="26"/>
      <c r="AFQ1018" s="26"/>
      <c r="AFR1018" s="26"/>
      <c r="AFS1018" s="26"/>
      <c r="AFT1018" s="26"/>
      <c r="AFU1018" s="26"/>
      <c r="AFV1018" s="26"/>
      <c r="AFW1018" s="26"/>
      <c r="AFX1018" s="26"/>
      <c r="AFY1018" s="26"/>
      <c r="AFZ1018" s="26"/>
      <c r="AGA1018" s="26"/>
      <c r="AGB1018" s="26"/>
      <c r="AGC1018" s="26"/>
      <c r="AGD1018" s="26"/>
      <c r="AGE1018" s="26"/>
      <c r="AGF1018" s="26"/>
      <c r="AGG1018" s="26"/>
      <c r="AGH1018" s="26"/>
      <c r="AGI1018" s="26"/>
      <c r="AGJ1018" s="26"/>
      <c r="AGK1018" s="26"/>
      <c r="AGL1018" s="26"/>
      <c r="AGM1018" s="26"/>
      <c r="AGN1018" s="26"/>
      <c r="AGO1018" s="26"/>
    </row>
    <row r="1019" spans="371:873" x14ac:dyDescent="0.25">
      <c r="NG1019" s="26"/>
      <c r="NH1019" s="26"/>
      <c r="NI1019" s="26"/>
      <c r="NJ1019" s="26"/>
      <c r="NK1019" s="26"/>
      <c r="NL1019" s="26"/>
      <c r="NM1019" s="26"/>
      <c r="NN1019" s="26"/>
      <c r="NO1019" s="26"/>
      <c r="NP1019" s="26"/>
      <c r="NQ1019" s="26"/>
      <c r="NR1019" s="26"/>
      <c r="NS1019" s="26"/>
      <c r="NT1019" s="26"/>
      <c r="NU1019" s="26"/>
      <c r="NV1019" s="26"/>
      <c r="NW1019" s="26"/>
      <c r="NX1019" s="26"/>
      <c r="NY1019" s="26"/>
      <c r="NZ1019" s="26"/>
      <c r="OA1019" s="26"/>
      <c r="OB1019" s="26"/>
      <c r="OC1019" s="26"/>
      <c r="OD1019" s="26"/>
      <c r="OE1019" s="26"/>
      <c r="OF1019" s="26"/>
      <c r="OG1019" s="26"/>
      <c r="OH1019" s="26"/>
      <c r="OI1019" s="26"/>
      <c r="OJ1019" s="26"/>
      <c r="OK1019" s="26"/>
      <c r="OL1019" s="26"/>
      <c r="OM1019" s="26"/>
      <c r="ON1019" s="26"/>
      <c r="OO1019" s="26"/>
      <c r="OP1019" s="26"/>
      <c r="OQ1019" s="26"/>
      <c r="OR1019" s="26"/>
      <c r="OS1019" s="26"/>
      <c r="OT1019" s="26"/>
      <c r="OU1019" s="26"/>
      <c r="OV1019" s="26"/>
      <c r="OW1019" s="26"/>
      <c r="OX1019" s="26"/>
      <c r="OY1019" s="26"/>
      <c r="OZ1019" s="26"/>
      <c r="PA1019" s="26"/>
      <c r="PB1019" s="26"/>
      <c r="PC1019" s="26"/>
      <c r="PD1019" s="26"/>
      <c r="PE1019" s="26"/>
      <c r="PF1019" s="26"/>
      <c r="PG1019" s="26"/>
      <c r="PH1019" s="26"/>
      <c r="PI1019" s="26"/>
      <c r="PJ1019" s="26"/>
      <c r="PK1019" s="26"/>
      <c r="PL1019" s="26"/>
      <c r="PM1019" s="26"/>
      <c r="PN1019" s="26"/>
      <c r="PO1019" s="26"/>
      <c r="PP1019" s="26"/>
      <c r="PQ1019" s="26"/>
      <c r="PR1019" s="26"/>
      <c r="PS1019" s="26"/>
      <c r="PT1019" s="26"/>
      <c r="PU1019" s="26"/>
      <c r="PV1019" s="26"/>
      <c r="PW1019" s="26"/>
      <c r="PX1019" s="26"/>
      <c r="PY1019" s="26"/>
      <c r="PZ1019" s="26"/>
      <c r="QA1019" s="26"/>
      <c r="QB1019" s="26"/>
      <c r="QC1019" s="26"/>
      <c r="QD1019" s="26"/>
      <c r="QE1019" s="26"/>
      <c r="QF1019" s="26"/>
      <c r="QG1019" s="26"/>
      <c r="QH1019" s="26"/>
      <c r="QI1019" s="26"/>
      <c r="QJ1019" s="26"/>
      <c r="QK1019" s="26"/>
      <c r="QL1019" s="26"/>
      <c r="QM1019" s="26"/>
      <c r="QN1019" s="26"/>
      <c r="QO1019" s="26"/>
      <c r="QP1019" s="26"/>
      <c r="QQ1019" s="26"/>
      <c r="QR1019" s="26"/>
      <c r="QS1019" s="26"/>
      <c r="QT1019" s="26"/>
      <c r="QU1019" s="26"/>
      <c r="QV1019" s="26"/>
      <c r="QW1019" s="26"/>
      <c r="QX1019" s="26"/>
      <c r="QY1019" s="26"/>
      <c r="QZ1019" s="26"/>
      <c r="RA1019" s="26"/>
      <c r="RB1019" s="26"/>
      <c r="RC1019" s="26"/>
      <c r="RD1019" s="26"/>
      <c r="RE1019" s="26"/>
      <c r="RF1019" s="26"/>
      <c r="RG1019" s="26"/>
      <c r="RH1019" s="26"/>
      <c r="RI1019" s="26"/>
      <c r="RJ1019" s="26"/>
      <c r="RK1019" s="26"/>
      <c r="RL1019" s="26"/>
      <c r="RM1019" s="26"/>
      <c r="RN1019" s="26"/>
      <c r="RO1019" s="26"/>
      <c r="RP1019" s="26"/>
      <c r="RQ1019" s="26"/>
      <c r="RR1019" s="26"/>
      <c r="RS1019" s="26"/>
      <c r="RT1019" s="26"/>
      <c r="RU1019" s="26"/>
      <c r="RV1019" s="26"/>
      <c r="RW1019" s="26"/>
      <c r="RX1019" s="26"/>
      <c r="RY1019" s="26"/>
      <c r="RZ1019" s="26"/>
      <c r="SA1019" s="26"/>
      <c r="SB1019" s="26"/>
      <c r="SC1019" s="26"/>
      <c r="SD1019" s="26"/>
      <c r="SE1019" s="26"/>
      <c r="SF1019" s="26"/>
      <c r="SG1019" s="26"/>
      <c r="SH1019" s="26"/>
      <c r="SI1019" s="26"/>
      <c r="SJ1019" s="26"/>
      <c r="SK1019" s="26"/>
      <c r="SL1019" s="26"/>
      <c r="SM1019" s="26"/>
      <c r="SN1019" s="26"/>
      <c r="SO1019" s="26"/>
      <c r="SP1019" s="26"/>
      <c r="AAV1019" s="26"/>
      <c r="AAW1019" s="26"/>
      <c r="AAX1019" s="26"/>
      <c r="AAY1019" s="26"/>
      <c r="AAZ1019" s="26"/>
      <c r="ABA1019" s="26"/>
      <c r="ABB1019" s="26"/>
      <c r="ABC1019" s="26"/>
      <c r="ABD1019" s="26"/>
      <c r="ABE1019" s="26"/>
      <c r="ABF1019" s="26"/>
      <c r="ABG1019" s="26"/>
      <c r="ABH1019" s="26"/>
      <c r="ABI1019" s="26"/>
      <c r="ABJ1019" s="26"/>
      <c r="ABK1019" s="26"/>
      <c r="ABL1019" s="26"/>
      <c r="ABM1019" s="26"/>
      <c r="ABN1019" s="26"/>
      <c r="ABO1019" s="26"/>
      <c r="ABP1019" s="26"/>
      <c r="ABQ1019" s="26"/>
      <c r="ABR1019" s="26"/>
      <c r="ABS1019" s="26"/>
      <c r="ABT1019" s="26"/>
      <c r="ABU1019" s="26"/>
      <c r="ABV1019" s="26"/>
      <c r="ABW1019" s="26"/>
      <c r="ABX1019" s="26"/>
      <c r="ABY1019" s="26"/>
      <c r="ABZ1019" s="26"/>
      <c r="ACA1019" s="26"/>
      <c r="ACB1019" s="26"/>
      <c r="ACC1019" s="26"/>
      <c r="ACD1019" s="26"/>
      <c r="ACE1019" s="26"/>
      <c r="ACF1019" s="26"/>
      <c r="ACG1019" s="26"/>
      <c r="ACH1019" s="26"/>
      <c r="ACI1019" s="26"/>
      <c r="ACJ1019" s="26"/>
      <c r="ACK1019" s="26"/>
      <c r="ACL1019" s="26"/>
      <c r="ACM1019" s="26"/>
      <c r="ACN1019" s="26"/>
      <c r="ACO1019" s="26"/>
      <c r="ACP1019" s="26"/>
      <c r="ACQ1019" s="26"/>
      <c r="ACR1019" s="26"/>
      <c r="ACS1019" s="26"/>
      <c r="ACT1019" s="26"/>
      <c r="ACU1019" s="26"/>
      <c r="ACV1019" s="26"/>
      <c r="ACW1019" s="26"/>
      <c r="ACX1019" s="26"/>
      <c r="ACY1019" s="26"/>
      <c r="ACZ1019" s="26"/>
      <c r="ADA1019" s="26"/>
      <c r="ADB1019" s="26"/>
      <c r="ADC1019" s="26"/>
      <c r="ADD1019" s="26"/>
      <c r="ADE1019" s="26"/>
      <c r="ADF1019" s="26"/>
      <c r="ADG1019" s="26"/>
      <c r="ADH1019" s="26"/>
      <c r="ADI1019" s="26"/>
      <c r="ADJ1019" s="26"/>
      <c r="ADK1019" s="26"/>
      <c r="ADL1019" s="26"/>
      <c r="ADM1019" s="26"/>
      <c r="ADN1019" s="26"/>
      <c r="ADO1019" s="26"/>
      <c r="ADP1019" s="26"/>
      <c r="ADQ1019" s="26"/>
      <c r="ADR1019" s="26"/>
      <c r="ADS1019" s="26"/>
      <c r="ADT1019" s="26"/>
      <c r="ADU1019" s="26"/>
      <c r="ADV1019" s="26"/>
      <c r="ADW1019" s="26"/>
      <c r="ADX1019" s="26"/>
      <c r="ADY1019" s="26"/>
      <c r="ADZ1019" s="26"/>
      <c r="AEA1019" s="26"/>
      <c r="AEB1019" s="26"/>
      <c r="AEC1019" s="26"/>
      <c r="AED1019" s="26"/>
      <c r="AEE1019" s="26"/>
      <c r="AEF1019" s="26"/>
      <c r="AEG1019" s="26"/>
      <c r="AEH1019" s="26"/>
      <c r="AEI1019" s="26"/>
      <c r="AEJ1019" s="26"/>
      <c r="AEK1019" s="26"/>
      <c r="AEL1019" s="26"/>
      <c r="AEM1019" s="26"/>
      <c r="AEN1019" s="26"/>
      <c r="AEO1019" s="26"/>
      <c r="AEP1019" s="26"/>
      <c r="AEQ1019" s="26"/>
      <c r="AER1019" s="26"/>
      <c r="AES1019" s="26"/>
      <c r="AET1019" s="26"/>
      <c r="AEU1019" s="26"/>
      <c r="AEV1019" s="26"/>
      <c r="AEW1019" s="26"/>
      <c r="AEX1019" s="26"/>
      <c r="AEY1019" s="26"/>
      <c r="AEZ1019" s="26"/>
      <c r="AFA1019" s="26"/>
      <c r="AFB1019" s="26"/>
      <c r="AFC1019" s="26"/>
      <c r="AFD1019" s="26"/>
      <c r="AFE1019" s="26"/>
      <c r="AFF1019" s="26"/>
      <c r="AFG1019" s="26"/>
      <c r="AFH1019" s="26"/>
      <c r="AFI1019" s="26"/>
      <c r="AFJ1019" s="26"/>
      <c r="AFK1019" s="26"/>
      <c r="AFL1019" s="26"/>
      <c r="AFM1019" s="26"/>
      <c r="AFN1019" s="26"/>
      <c r="AFO1019" s="26"/>
      <c r="AFP1019" s="26"/>
      <c r="AFQ1019" s="26"/>
      <c r="AFR1019" s="26"/>
      <c r="AFS1019" s="26"/>
      <c r="AFT1019" s="26"/>
      <c r="AFU1019" s="26"/>
      <c r="AFV1019" s="26"/>
      <c r="AFW1019" s="26"/>
      <c r="AFX1019" s="26"/>
      <c r="AFY1019" s="26"/>
      <c r="AFZ1019" s="26"/>
      <c r="AGA1019" s="26"/>
      <c r="AGB1019" s="26"/>
      <c r="AGC1019" s="26"/>
      <c r="AGD1019" s="26"/>
      <c r="AGE1019" s="26"/>
      <c r="AGF1019" s="26"/>
      <c r="AGG1019" s="26"/>
      <c r="AGH1019" s="26"/>
      <c r="AGI1019" s="26"/>
      <c r="AGJ1019" s="26"/>
      <c r="AGK1019" s="26"/>
      <c r="AGL1019" s="26"/>
      <c r="AGM1019" s="26"/>
      <c r="AGN1019" s="26"/>
      <c r="AGO1019" s="26"/>
    </row>
    <row r="1020" spans="371:873" x14ac:dyDescent="0.25">
      <c r="NG1020" s="26"/>
      <c r="NH1020" s="26"/>
      <c r="NI1020" s="26"/>
      <c r="NJ1020" s="26"/>
      <c r="NK1020" s="26"/>
      <c r="NL1020" s="26"/>
      <c r="NM1020" s="26"/>
      <c r="NN1020" s="26"/>
      <c r="NO1020" s="26"/>
      <c r="NP1020" s="26"/>
      <c r="NQ1020" s="26"/>
      <c r="NR1020" s="26"/>
      <c r="NS1020" s="26"/>
      <c r="NT1020" s="26"/>
      <c r="NU1020" s="26"/>
      <c r="NV1020" s="26"/>
      <c r="NW1020" s="26"/>
      <c r="NX1020" s="26"/>
      <c r="NY1020" s="26"/>
      <c r="NZ1020" s="26"/>
      <c r="OA1020" s="26"/>
      <c r="OB1020" s="26"/>
      <c r="OC1020" s="26"/>
      <c r="OD1020" s="26"/>
      <c r="OE1020" s="26"/>
      <c r="OF1020" s="26"/>
      <c r="OG1020" s="26"/>
      <c r="OH1020" s="26"/>
      <c r="OI1020" s="26"/>
      <c r="OJ1020" s="26"/>
      <c r="OK1020" s="26"/>
      <c r="OL1020" s="26"/>
      <c r="OM1020" s="26"/>
      <c r="ON1020" s="26"/>
      <c r="OO1020" s="26"/>
      <c r="OP1020" s="26"/>
      <c r="OQ1020" s="26"/>
      <c r="OR1020" s="26"/>
      <c r="OS1020" s="26"/>
      <c r="OT1020" s="26"/>
      <c r="OU1020" s="26"/>
      <c r="OV1020" s="26"/>
      <c r="OW1020" s="26"/>
      <c r="OX1020" s="26"/>
      <c r="OY1020" s="26"/>
      <c r="OZ1020" s="26"/>
      <c r="PA1020" s="26"/>
      <c r="PB1020" s="26"/>
      <c r="PC1020" s="26"/>
      <c r="PD1020" s="26"/>
      <c r="PE1020" s="26"/>
      <c r="PF1020" s="26"/>
      <c r="PG1020" s="26"/>
      <c r="PH1020" s="26"/>
      <c r="PI1020" s="26"/>
      <c r="PJ1020" s="26"/>
      <c r="PK1020" s="26"/>
      <c r="PL1020" s="26"/>
      <c r="PM1020" s="26"/>
      <c r="PN1020" s="26"/>
      <c r="PO1020" s="26"/>
      <c r="PP1020" s="26"/>
      <c r="PQ1020" s="26"/>
      <c r="PR1020" s="26"/>
      <c r="PS1020" s="26"/>
      <c r="PT1020" s="26"/>
      <c r="PU1020" s="26"/>
      <c r="PV1020" s="26"/>
      <c r="PW1020" s="26"/>
      <c r="PX1020" s="26"/>
      <c r="PY1020" s="26"/>
      <c r="PZ1020" s="26"/>
      <c r="QA1020" s="26"/>
      <c r="QB1020" s="26"/>
      <c r="QC1020" s="26"/>
      <c r="QD1020" s="26"/>
      <c r="QE1020" s="26"/>
      <c r="QF1020" s="26"/>
      <c r="QG1020" s="26"/>
      <c r="QH1020" s="26"/>
      <c r="QI1020" s="26"/>
      <c r="QJ1020" s="26"/>
      <c r="QK1020" s="26"/>
      <c r="QL1020" s="26"/>
      <c r="QM1020" s="26"/>
      <c r="QN1020" s="26"/>
      <c r="QO1020" s="26"/>
      <c r="QP1020" s="26"/>
      <c r="QQ1020" s="26"/>
      <c r="QR1020" s="26"/>
      <c r="QS1020" s="26"/>
      <c r="QT1020" s="26"/>
      <c r="QU1020" s="26"/>
      <c r="QV1020" s="26"/>
      <c r="QW1020" s="26"/>
      <c r="QX1020" s="26"/>
      <c r="QY1020" s="26"/>
      <c r="QZ1020" s="26"/>
      <c r="RA1020" s="26"/>
      <c r="RB1020" s="26"/>
      <c r="RC1020" s="26"/>
      <c r="RD1020" s="26"/>
      <c r="RE1020" s="26"/>
      <c r="RF1020" s="26"/>
      <c r="RG1020" s="26"/>
      <c r="RH1020" s="26"/>
      <c r="RI1020" s="26"/>
      <c r="RJ1020" s="26"/>
      <c r="RK1020" s="26"/>
      <c r="RL1020" s="26"/>
      <c r="RM1020" s="26"/>
      <c r="RN1020" s="26"/>
      <c r="RO1020" s="26"/>
      <c r="RP1020" s="26"/>
      <c r="RQ1020" s="26"/>
      <c r="RR1020" s="26"/>
      <c r="RS1020" s="26"/>
      <c r="RT1020" s="26"/>
      <c r="RU1020" s="26"/>
      <c r="RV1020" s="26"/>
      <c r="RW1020" s="26"/>
      <c r="RX1020" s="26"/>
      <c r="RY1020" s="26"/>
      <c r="RZ1020" s="26"/>
      <c r="SA1020" s="26"/>
      <c r="SB1020" s="26"/>
      <c r="SC1020" s="26"/>
      <c r="SD1020" s="26"/>
      <c r="SE1020" s="26"/>
      <c r="SF1020" s="26"/>
      <c r="SG1020" s="26"/>
      <c r="SH1020" s="26"/>
      <c r="SI1020" s="26"/>
      <c r="SJ1020" s="26"/>
      <c r="SK1020" s="26"/>
      <c r="SL1020" s="26"/>
      <c r="SM1020" s="26"/>
      <c r="SN1020" s="26"/>
      <c r="SO1020" s="26"/>
      <c r="SP1020" s="26"/>
      <c r="AAV1020" s="26"/>
      <c r="AAW1020" s="26"/>
      <c r="AAX1020" s="26"/>
      <c r="AAY1020" s="26"/>
      <c r="AAZ1020" s="26"/>
      <c r="ABA1020" s="26"/>
      <c r="ABB1020" s="26"/>
      <c r="ABC1020" s="26"/>
      <c r="ABD1020" s="26"/>
      <c r="ABE1020" s="26"/>
      <c r="ABF1020" s="26"/>
      <c r="ABG1020" s="26"/>
      <c r="ABH1020" s="26"/>
      <c r="ABI1020" s="26"/>
      <c r="ABJ1020" s="26"/>
      <c r="ABK1020" s="26"/>
      <c r="ABL1020" s="26"/>
      <c r="ABM1020" s="26"/>
      <c r="ABN1020" s="26"/>
      <c r="ABO1020" s="26"/>
      <c r="ABP1020" s="26"/>
      <c r="ABQ1020" s="26"/>
      <c r="ABR1020" s="26"/>
      <c r="ABS1020" s="26"/>
      <c r="ABT1020" s="26"/>
      <c r="ABU1020" s="26"/>
      <c r="ABV1020" s="26"/>
      <c r="ABW1020" s="26"/>
      <c r="ABX1020" s="26"/>
      <c r="ABY1020" s="26"/>
      <c r="ABZ1020" s="26"/>
      <c r="ACA1020" s="26"/>
      <c r="ACB1020" s="26"/>
      <c r="ACC1020" s="26"/>
      <c r="ACD1020" s="26"/>
      <c r="ACE1020" s="26"/>
      <c r="ACF1020" s="26"/>
      <c r="ACG1020" s="26"/>
      <c r="ACH1020" s="26"/>
      <c r="ACI1020" s="26"/>
      <c r="ACJ1020" s="26"/>
      <c r="ACK1020" s="26"/>
      <c r="ACL1020" s="26"/>
      <c r="ACM1020" s="26"/>
      <c r="ACN1020" s="26"/>
      <c r="ACO1020" s="26"/>
      <c r="ACP1020" s="26"/>
      <c r="ACQ1020" s="26"/>
      <c r="ACR1020" s="26"/>
      <c r="ACS1020" s="26"/>
      <c r="ACT1020" s="26"/>
      <c r="ACU1020" s="26"/>
      <c r="ACV1020" s="26"/>
      <c r="ACW1020" s="26"/>
      <c r="ACX1020" s="26"/>
      <c r="ACY1020" s="26"/>
      <c r="ACZ1020" s="26"/>
      <c r="ADA1020" s="26"/>
      <c r="ADB1020" s="26"/>
      <c r="ADC1020" s="26"/>
      <c r="ADD1020" s="26"/>
      <c r="ADE1020" s="26"/>
      <c r="ADF1020" s="26"/>
      <c r="ADG1020" s="26"/>
      <c r="ADH1020" s="26"/>
      <c r="ADI1020" s="26"/>
      <c r="ADJ1020" s="26"/>
      <c r="ADK1020" s="26"/>
      <c r="ADL1020" s="26"/>
      <c r="ADM1020" s="26"/>
      <c r="ADN1020" s="26"/>
      <c r="ADO1020" s="26"/>
      <c r="ADP1020" s="26"/>
      <c r="ADQ1020" s="26"/>
      <c r="ADR1020" s="26"/>
      <c r="ADS1020" s="26"/>
      <c r="ADT1020" s="26"/>
      <c r="ADU1020" s="26"/>
      <c r="ADV1020" s="26"/>
      <c r="ADW1020" s="26"/>
      <c r="ADX1020" s="26"/>
      <c r="ADY1020" s="26"/>
      <c r="ADZ1020" s="26"/>
      <c r="AEA1020" s="26"/>
      <c r="AEB1020" s="26"/>
      <c r="AEC1020" s="26"/>
      <c r="AED1020" s="26"/>
      <c r="AEE1020" s="26"/>
      <c r="AEF1020" s="26"/>
      <c r="AEG1020" s="26"/>
      <c r="AEH1020" s="26"/>
      <c r="AEI1020" s="26"/>
      <c r="AEJ1020" s="26"/>
      <c r="AEK1020" s="26"/>
      <c r="AEL1020" s="26"/>
      <c r="AEM1020" s="26"/>
      <c r="AEN1020" s="26"/>
      <c r="AEO1020" s="26"/>
      <c r="AEP1020" s="26"/>
      <c r="AEQ1020" s="26"/>
      <c r="AER1020" s="26"/>
      <c r="AES1020" s="26"/>
      <c r="AET1020" s="26"/>
      <c r="AEU1020" s="26"/>
      <c r="AEV1020" s="26"/>
      <c r="AEW1020" s="26"/>
      <c r="AEX1020" s="26"/>
      <c r="AEY1020" s="26"/>
      <c r="AEZ1020" s="26"/>
      <c r="AFA1020" s="26"/>
      <c r="AFB1020" s="26"/>
      <c r="AFC1020" s="26"/>
      <c r="AFD1020" s="26"/>
      <c r="AFE1020" s="26"/>
      <c r="AFF1020" s="26"/>
      <c r="AFG1020" s="26"/>
      <c r="AFH1020" s="26"/>
      <c r="AFI1020" s="26"/>
      <c r="AFJ1020" s="26"/>
      <c r="AFK1020" s="26"/>
      <c r="AFL1020" s="26"/>
      <c r="AFM1020" s="26"/>
      <c r="AFN1020" s="26"/>
      <c r="AFO1020" s="26"/>
      <c r="AFP1020" s="26"/>
      <c r="AFQ1020" s="26"/>
      <c r="AFR1020" s="26"/>
      <c r="AFS1020" s="26"/>
      <c r="AFT1020" s="26"/>
      <c r="AFU1020" s="26"/>
      <c r="AFV1020" s="26"/>
      <c r="AFW1020" s="26"/>
      <c r="AFX1020" s="26"/>
      <c r="AFY1020" s="26"/>
      <c r="AFZ1020" s="26"/>
      <c r="AGA1020" s="26"/>
      <c r="AGB1020" s="26"/>
      <c r="AGC1020" s="26"/>
      <c r="AGD1020" s="26"/>
      <c r="AGE1020" s="26"/>
      <c r="AGF1020" s="26"/>
      <c r="AGG1020" s="26"/>
      <c r="AGH1020" s="26"/>
      <c r="AGI1020" s="26"/>
      <c r="AGJ1020" s="26"/>
      <c r="AGK1020" s="26"/>
      <c r="AGL1020" s="26"/>
      <c r="AGM1020" s="26"/>
      <c r="AGN1020" s="26"/>
      <c r="AGO1020" s="26"/>
    </row>
    <row r="1021" spans="371:873" x14ac:dyDescent="0.25">
      <c r="NG1021" s="26"/>
      <c r="NH1021" s="26"/>
      <c r="NI1021" s="26"/>
      <c r="NJ1021" s="26"/>
      <c r="NK1021" s="26"/>
      <c r="NL1021" s="26"/>
      <c r="NM1021" s="26"/>
      <c r="NN1021" s="26"/>
      <c r="NO1021" s="26"/>
      <c r="NP1021" s="26"/>
      <c r="NQ1021" s="26"/>
      <c r="NR1021" s="26"/>
      <c r="NS1021" s="26"/>
      <c r="NT1021" s="26"/>
      <c r="NU1021" s="26"/>
      <c r="NV1021" s="26"/>
      <c r="NW1021" s="26"/>
      <c r="NX1021" s="26"/>
      <c r="NY1021" s="26"/>
      <c r="NZ1021" s="26"/>
      <c r="OA1021" s="26"/>
      <c r="OB1021" s="26"/>
      <c r="OC1021" s="26"/>
      <c r="OD1021" s="26"/>
      <c r="OE1021" s="26"/>
      <c r="OF1021" s="26"/>
      <c r="OG1021" s="26"/>
      <c r="OH1021" s="26"/>
      <c r="OI1021" s="26"/>
      <c r="OJ1021" s="26"/>
      <c r="OK1021" s="26"/>
      <c r="OL1021" s="26"/>
      <c r="OM1021" s="26"/>
      <c r="ON1021" s="26"/>
      <c r="OO1021" s="26"/>
      <c r="OP1021" s="26"/>
      <c r="OQ1021" s="26"/>
      <c r="OR1021" s="26"/>
      <c r="OS1021" s="26"/>
      <c r="OT1021" s="26"/>
      <c r="OU1021" s="26"/>
      <c r="OV1021" s="26"/>
      <c r="OW1021" s="26"/>
      <c r="OX1021" s="26"/>
      <c r="OY1021" s="26"/>
      <c r="OZ1021" s="26"/>
      <c r="PA1021" s="26"/>
      <c r="PB1021" s="26"/>
      <c r="PC1021" s="26"/>
      <c r="PD1021" s="26"/>
      <c r="PE1021" s="26"/>
      <c r="PF1021" s="26"/>
      <c r="PG1021" s="26"/>
      <c r="PH1021" s="26"/>
      <c r="PI1021" s="26"/>
      <c r="PJ1021" s="26"/>
      <c r="PK1021" s="26"/>
      <c r="PL1021" s="26"/>
      <c r="PM1021" s="26"/>
      <c r="PN1021" s="26"/>
      <c r="PO1021" s="26"/>
      <c r="PP1021" s="26"/>
      <c r="PQ1021" s="26"/>
      <c r="PR1021" s="26"/>
      <c r="PS1021" s="26"/>
      <c r="PT1021" s="26"/>
      <c r="PU1021" s="26"/>
      <c r="PV1021" s="26"/>
      <c r="PW1021" s="26"/>
      <c r="PX1021" s="26"/>
      <c r="PY1021" s="26"/>
      <c r="PZ1021" s="26"/>
      <c r="QA1021" s="26"/>
      <c r="QB1021" s="26"/>
      <c r="QC1021" s="26"/>
      <c r="QD1021" s="26"/>
      <c r="QE1021" s="26"/>
      <c r="QF1021" s="26"/>
      <c r="QG1021" s="26"/>
      <c r="QH1021" s="26"/>
      <c r="QI1021" s="26"/>
      <c r="QJ1021" s="26"/>
      <c r="QK1021" s="26"/>
      <c r="QL1021" s="26"/>
      <c r="QM1021" s="26"/>
      <c r="QN1021" s="26"/>
      <c r="QO1021" s="26"/>
      <c r="QP1021" s="26"/>
      <c r="QQ1021" s="26"/>
      <c r="QR1021" s="26"/>
      <c r="QS1021" s="26"/>
      <c r="QT1021" s="26"/>
      <c r="QU1021" s="26"/>
      <c r="QV1021" s="26"/>
      <c r="QW1021" s="26"/>
      <c r="QX1021" s="26"/>
      <c r="QY1021" s="26"/>
      <c r="QZ1021" s="26"/>
      <c r="RA1021" s="26"/>
      <c r="RB1021" s="26"/>
      <c r="RC1021" s="26"/>
      <c r="RD1021" s="26"/>
      <c r="RE1021" s="26"/>
      <c r="RF1021" s="26"/>
      <c r="RG1021" s="26"/>
      <c r="RH1021" s="26"/>
      <c r="RI1021" s="26"/>
      <c r="RJ1021" s="26"/>
      <c r="RK1021" s="26"/>
      <c r="RL1021" s="26"/>
      <c r="RM1021" s="26"/>
      <c r="RN1021" s="26"/>
      <c r="RO1021" s="26"/>
      <c r="RP1021" s="26"/>
      <c r="RQ1021" s="26"/>
      <c r="RR1021" s="26"/>
      <c r="RS1021" s="26"/>
      <c r="RT1021" s="26"/>
      <c r="RU1021" s="26"/>
      <c r="RV1021" s="26"/>
      <c r="RW1021" s="26"/>
      <c r="RX1021" s="26"/>
      <c r="RY1021" s="26"/>
      <c r="RZ1021" s="26"/>
      <c r="SA1021" s="26"/>
      <c r="SB1021" s="26"/>
      <c r="SC1021" s="26"/>
      <c r="SD1021" s="26"/>
      <c r="SE1021" s="26"/>
      <c r="SF1021" s="26"/>
      <c r="SG1021" s="26"/>
      <c r="SH1021" s="26"/>
      <c r="SI1021" s="26"/>
      <c r="SJ1021" s="26"/>
      <c r="SK1021" s="26"/>
      <c r="SL1021" s="26"/>
      <c r="SM1021" s="26"/>
      <c r="SN1021" s="26"/>
      <c r="SO1021" s="26"/>
      <c r="SP1021" s="26"/>
      <c r="AAV1021" s="26"/>
      <c r="AAW1021" s="26"/>
      <c r="AAX1021" s="26"/>
      <c r="AAY1021" s="26"/>
      <c r="AAZ1021" s="26"/>
      <c r="ABA1021" s="26"/>
      <c r="ABB1021" s="26"/>
      <c r="ABC1021" s="26"/>
      <c r="ABD1021" s="26"/>
      <c r="ABE1021" s="26"/>
      <c r="ABF1021" s="26"/>
      <c r="ABG1021" s="26"/>
      <c r="ABH1021" s="26"/>
      <c r="ABI1021" s="26"/>
      <c r="ABJ1021" s="26"/>
      <c r="ABK1021" s="26"/>
      <c r="ABL1021" s="26"/>
      <c r="ABM1021" s="26"/>
      <c r="ABN1021" s="26"/>
      <c r="ABO1021" s="26"/>
      <c r="ABP1021" s="26"/>
      <c r="ABQ1021" s="26"/>
      <c r="ABR1021" s="26"/>
      <c r="ABS1021" s="26"/>
      <c r="ABT1021" s="26"/>
      <c r="ABU1021" s="26"/>
      <c r="ABV1021" s="26"/>
      <c r="ABW1021" s="26"/>
      <c r="ABX1021" s="26"/>
      <c r="ABY1021" s="26"/>
      <c r="ABZ1021" s="26"/>
      <c r="ACA1021" s="26"/>
      <c r="ACB1021" s="26"/>
      <c r="ACC1021" s="26"/>
      <c r="ACD1021" s="26"/>
      <c r="ACE1021" s="26"/>
      <c r="ACF1021" s="26"/>
      <c r="ACG1021" s="26"/>
      <c r="ACH1021" s="26"/>
      <c r="ACI1021" s="26"/>
      <c r="ACJ1021" s="26"/>
      <c r="ACK1021" s="26"/>
      <c r="ACL1021" s="26"/>
      <c r="ACM1021" s="26"/>
      <c r="ACN1021" s="26"/>
      <c r="ACO1021" s="26"/>
      <c r="ACP1021" s="26"/>
      <c r="ACQ1021" s="26"/>
      <c r="ACR1021" s="26"/>
      <c r="ACS1021" s="26"/>
      <c r="ACT1021" s="26"/>
      <c r="ACU1021" s="26"/>
      <c r="ACV1021" s="26"/>
      <c r="ACW1021" s="26"/>
      <c r="ACX1021" s="26"/>
      <c r="ACY1021" s="26"/>
      <c r="ACZ1021" s="26"/>
      <c r="ADA1021" s="26"/>
      <c r="ADB1021" s="26"/>
      <c r="ADC1021" s="26"/>
      <c r="ADD1021" s="26"/>
      <c r="ADE1021" s="26"/>
      <c r="ADF1021" s="26"/>
      <c r="ADG1021" s="26"/>
      <c r="ADH1021" s="26"/>
      <c r="ADI1021" s="26"/>
      <c r="ADJ1021" s="26"/>
      <c r="ADK1021" s="26"/>
      <c r="ADL1021" s="26"/>
      <c r="ADM1021" s="26"/>
      <c r="ADN1021" s="26"/>
      <c r="ADO1021" s="26"/>
      <c r="ADP1021" s="26"/>
      <c r="ADQ1021" s="26"/>
      <c r="ADR1021" s="26"/>
      <c r="ADS1021" s="26"/>
      <c r="ADT1021" s="26"/>
      <c r="ADU1021" s="26"/>
      <c r="ADV1021" s="26"/>
      <c r="ADW1021" s="26"/>
      <c r="ADX1021" s="26"/>
      <c r="ADY1021" s="26"/>
      <c r="ADZ1021" s="26"/>
      <c r="AEA1021" s="26"/>
      <c r="AEB1021" s="26"/>
      <c r="AEC1021" s="26"/>
      <c r="AED1021" s="26"/>
      <c r="AEE1021" s="26"/>
      <c r="AEF1021" s="26"/>
      <c r="AEG1021" s="26"/>
      <c r="AEH1021" s="26"/>
      <c r="AEI1021" s="26"/>
      <c r="AEJ1021" s="26"/>
      <c r="AEK1021" s="26"/>
      <c r="AEL1021" s="26"/>
      <c r="AEM1021" s="26"/>
      <c r="AEN1021" s="26"/>
      <c r="AEO1021" s="26"/>
      <c r="AEP1021" s="26"/>
      <c r="AEQ1021" s="26"/>
      <c r="AER1021" s="26"/>
      <c r="AES1021" s="26"/>
      <c r="AET1021" s="26"/>
      <c r="AEU1021" s="26"/>
      <c r="AEV1021" s="26"/>
      <c r="AEW1021" s="26"/>
      <c r="AEX1021" s="26"/>
      <c r="AEY1021" s="26"/>
      <c r="AEZ1021" s="26"/>
      <c r="AFA1021" s="26"/>
      <c r="AFB1021" s="26"/>
      <c r="AFC1021" s="26"/>
      <c r="AFD1021" s="26"/>
      <c r="AFE1021" s="26"/>
      <c r="AFF1021" s="26"/>
      <c r="AFG1021" s="26"/>
      <c r="AFH1021" s="26"/>
      <c r="AFI1021" s="26"/>
      <c r="AFJ1021" s="26"/>
      <c r="AFK1021" s="26"/>
      <c r="AFL1021" s="26"/>
      <c r="AFM1021" s="26"/>
      <c r="AFN1021" s="26"/>
      <c r="AFO1021" s="26"/>
      <c r="AFP1021" s="26"/>
      <c r="AFQ1021" s="26"/>
      <c r="AFR1021" s="26"/>
      <c r="AFS1021" s="26"/>
      <c r="AFT1021" s="26"/>
      <c r="AFU1021" s="26"/>
      <c r="AFV1021" s="26"/>
      <c r="AFW1021" s="26"/>
      <c r="AFX1021" s="26"/>
      <c r="AFY1021" s="26"/>
      <c r="AFZ1021" s="26"/>
      <c r="AGA1021" s="26"/>
      <c r="AGB1021" s="26"/>
      <c r="AGC1021" s="26"/>
      <c r="AGD1021" s="26"/>
      <c r="AGE1021" s="26"/>
      <c r="AGF1021" s="26"/>
      <c r="AGG1021" s="26"/>
      <c r="AGH1021" s="26"/>
      <c r="AGI1021" s="26"/>
      <c r="AGJ1021" s="26"/>
      <c r="AGK1021" s="26"/>
      <c r="AGL1021" s="26"/>
      <c r="AGM1021" s="26"/>
      <c r="AGN1021" s="26"/>
      <c r="AGO1021" s="26"/>
    </row>
    <row r="1022" spans="371:873" x14ac:dyDescent="0.25">
      <c r="NG1022" s="26"/>
      <c r="NH1022" s="26"/>
      <c r="NI1022" s="26"/>
      <c r="NJ1022" s="26"/>
      <c r="NK1022" s="26"/>
      <c r="NL1022" s="26"/>
      <c r="NM1022" s="26"/>
      <c r="NN1022" s="26"/>
      <c r="NO1022" s="26"/>
      <c r="NP1022" s="26"/>
      <c r="NQ1022" s="26"/>
      <c r="NR1022" s="26"/>
      <c r="NS1022" s="26"/>
      <c r="NT1022" s="26"/>
      <c r="NU1022" s="26"/>
      <c r="NV1022" s="26"/>
      <c r="NW1022" s="26"/>
      <c r="NX1022" s="26"/>
      <c r="NY1022" s="26"/>
      <c r="NZ1022" s="26"/>
      <c r="OA1022" s="26"/>
      <c r="OB1022" s="26"/>
      <c r="OC1022" s="26"/>
      <c r="OD1022" s="26"/>
      <c r="OE1022" s="26"/>
      <c r="OF1022" s="26"/>
      <c r="OG1022" s="26"/>
      <c r="OH1022" s="26"/>
      <c r="OI1022" s="26"/>
      <c r="OJ1022" s="26"/>
      <c r="OK1022" s="26"/>
      <c r="OL1022" s="26"/>
      <c r="OM1022" s="26"/>
      <c r="ON1022" s="26"/>
      <c r="OO1022" s="26"/>
      <c r="OP1022" s="26"/>
      <c r="OQ1022" s="26"/>
      <c r="OR1022" s="26"/>
      <c r="OS1022" s="26"/>
      <c r="OT1022" s="26"/>
      <c r="OU1022" s="26"/>
      <c r="OV1022" s="26"/>
      <c r="OW1022" s="26"/>
      <c r="OX1022" s="26"/>
      <c r="OY1022" s="26"/>
      <c r="OZ1022" s="26"/>
      <c r="PA1022" s="26"/>
      <c r="PB1022" s="26"/>
      <c r="PC1022" s="26"/>
      <c r="PD1022" s="26"/>
      <c r="PE1022" s="26"/>
      <c r="PF1022" s="26"/>
      <c r="PG1022" s="26"/>
      <c r="PH1022" s="26"/>
      <c r="PI1022" s="26"/>
      <c r="PJ1022" s="26"/>
      <c r="PK1022" s="26"/>
      <c r="PL1022" s="26"/>
      <c r="PM1022" s="26"/>
      <c r="PN1022" s="26"/>
      <c r="PO1022" s="26"/>
      <c r="PP1022" s="26"/>
      <c r="PQ1022" s="26"/>
      <c r="PR1022" s="26"/>
      <c r="PS1022" s="26"/>
      <c r="PT1022" s="26"/>
      <c r="PU1022" s="26"/>
      <c r="PV1022" s="26"/>
      <c r="PW1022" s="26"/>
      <c r="PX1022" s="26"/>
      <c r="PY1022" s="26"/>
      <c r="PZ1022" s="26"/>
      <c r="QA1022" s="26"/>
      <c r="QB1022" s="26"/>
      <c r="QC1022" s="26"/>
      <c r="QD1022" s="26"/>
      <c r="QE1022" s="26"/>
      <c r="QF1022" s="26"/>
      <c r="QG1022" s="26"/>
      <c r="QH1022" s="26"/>
      <c r="QI1022" s="26"/>
      <c r="QJ1022" s="26"/>
      <c r="QK1022" s="26"/>
      <c r="QL1022" s="26"/>
      <c r="QM1022" s="26"/>
      <c r="QN1022" s="26"/>
      <c r="QO1022" s="26"/>
      <c r="QP1022" s="26"/>
      <c r="QQ1022" s="26"/>
      <c r="QR1022" s="26"/>
      <c r="QS1022" s="26"/>
      <c r="QT1022" s="26"/>
      <c r="QU1022" s="26"/>
      <c r="QV1022" s="26"/>
      <c r="QW1022" s="26"/>
      <c r="QX1022" s="26"/>
      <c r="QY1022" s="26"/>
      <c r="QZ1022" s="26"/>
      <c r="RA1022" s="26"/>
      <c r="RB1022" s="26"/>
      <c r="RC1022" s="26"/>
      <c r="RD1022" s="26"/>
      <c r="RE1022" s="26"/>
      <c r="RF1022" s="26"/>
      <c r="RG1022" s="26"/>
      <c r="RH1022" s="26"/>
      <c r="RI1022" s="26"/>
      <c r="RJ1022" s="26"/>
      <c r="RK1022" s="26"/>
      <c r="RL1022" s="26"/>
      <c r="RM1022" s="26"/>
      <c r="RN1022" s="26"/>
      <c r="RO1022" s="26"/>
      <c r="RP1022" s="26"/>
      <c r="RQ1022" s="26"/>
      <c r="RR1022" s="26"/>
      <c r="RS1022" s="26"/>
      <c r="RT1022" s="26"/>
      <c r="RU1022" s="26"/>
      <c r="RV1022" s="26"/>
      <c r="RW1022" s="26"/>
      <c r="RX1022" s="26"/>
      <c r="RY1022" s="26"/>
      <c r="RZ1022" s="26"/>
      <c r="SA1022" s="26"/>
      <c r="SB1022" s="26"/>
      <c r="SC1022" s="26"/>
      <c r="SD1022" s="26"/>
      <c r="SE1022" s="26"/>
      <c r="SF1022" s="26"/>
      <c r="SG1022" s="26"/>
      <c r="SH1022" s="26"/>
      <c r="SI1022" s="26"/>
      <c r="SJ1022" s="26"/>
      <c r="SK1022" s="26"/>
      <c r="SL1022" s="26"/>
      <c r="SM1022" s="26"/>
      <c r="SN1022" s="26"/>
      <c r="SO1022" s="26"/>
      <c r="SP1022" s="26"/>
      <c r="AAV1022" s="26"/>
      <c r="AAW1022" s="26"/>
      <c r="AAX1022" s="26"/>
      <c r="AAY1022" s="26"/>
      <c r="AAZ1022" s="26"/>
      <c r="ABA1022" s="26"/>
      <c r="ABB1022" s="26"/>
      <c r="ABC1022" s="26"/>
      <c r="ABD1022" s="26"/>
      <c r="ABE1022" s="26"/>
      <c r="ABF1022" s="26"/>
      <c r="ABG1022" s="26"/>
      <c r="ABH1022" s="26"/>
      <c r="ABI1022" s="26"/>
      <c r="ABJ1022" s="26"/>
      <c r="ABK1022" s="26"/>
      <c r="ABL1022" s="26"/>
      <c r="ABM1022" s="26"/>
      <c r="ABN1022" s="26"/>
      <c r="ABO1022" s="26"/>
      <c r="ABP1022" s="26"/>
      <c r="ABQ1022" s="26"/>
      <c r="ABR1022" s="26"/>
      <c r="ABS1022" s="26"/>
      <c r="ABT1022" s="26"/>
      <c r="ABU1022" s="26"/>
      <c r="ABV1022" s="26"/>
      <c r="ABW1022" s="26"/>
      <c r="ABX1022" s="26"/>
      <c r="ABY1022" s="26"/>
      <c r="ABZ1022" s="26"/>
      <c r="ACA1022" s="26"/>
      <c r="ACB1022" s="26"/>
      <c r="ACC1022" s="26"/>
      <c r="ACD1022" s="26"/>
      <c r="ACE1022" s="26"/>
      <c r="ACF1022" s="26"/>
      <c r="ACG1022" s="26"/>
      <c r="ACH1022" s="26"/>
      <c r="ACI1022" s="26"/>
      <c r="ACJ1022" s="26"/>
      <c r="ACK1022" s="26"/>
      <c r="ACL1022" s="26"/>
      <c r="ACM1022" s="26"/>
      <c r="ACN1022" s="26"/>
      <c r="ACO1022" s="26"/>
      <c r="ACP1022" s="26"/>
      <c r="ACQ1022" s="26"/>
      <c r="ACR1022" s="26"/>
      <c r="ACS1022" s="26"/>
      <c r="ACT1022" s="26"/>
      <c r="ACU1022" s="26"/>
      <c r="ACV1022" s="26"/>
      <c r="ACW1022" s="26"/>
      <c r="ACX1022" s="26"/>
      <c r="ACY1022" s="26"/>
      <c r="ACZ1022" s="26"/>
      <c r="ADA1022" s="26"/>
      <c r="ADB1022" s="26"/>
      <c r="ADC1022" s="26"/>
      <c r="ADD1022" s="26"/>
      <c r="ADE1022" s="26"/>
      <c r="ADF1022" s="26"/>
      <c r="ADG1022" s="26"/>
      <c r="ADH1022" s="26"/>
      <c r="ADI1022" s="26"/>
      <c r="ADJ1022" s="26"/>
      <c r="ADK1022" s="26"/>
      <c r="ADL1022" s="26"/>
      <c r="ADM1022" s="26"/>
      <c r="ADN1022" s="26"/>
      <c r="ADO1022" s="26"/>
      <c r="ADP1022" s="26"/>
      <c r="ADQ1022" s="26"/>
      <c r="ADR1022" s="26"/>
      <c r="ADS1022" s="26"/>
      <c r="ADT1022" s="26"/>
      <c r="ADU1022" s="26"/>
      <c r="ADV1022" s="26"/>
      <c r="ADW1022" s="26"/>
      <c r="ADX1022" s="26"/>
      <c r="ADY1022" s="26"/>
      <c r="ADZ1022" s="26"/>
      <c r="AEA1022" s="26"/>
      <c r="AEB1022" s="26"/>
      <c r="AEC1022" s="26"/>
      <c r="AED1022" s="26"/>
      <c r="AEE1022" s="26"/>
      <c r="AEF1022" s="26"/>
      <c r="AEG1022" s="26"/>
      <c r="AEH1022" s="26"/>
      <c r="AEI1022" s="26"/>
      <c r="AEJ1022" s="26"/>
      <c r="AEK1022" s="26"/>
      <c r="AEL1022" s="26"/>
      <c r="AEM1022" s="26"/>
      <c r="AEN1022" s="26"/>
      <c r="AEO1022" s="26"/>
      <c r="AEP1022" s="26"/>
      <c r="AEQ1022" s="26"/>
      <c r="AER1022" s="26"/>
      <c r="AES1022" s="26"/>
      <c r="AET1022" s="26"/>
      <c r="AEU1022" s="26"/>
      <c r="AEV1022" s="26"/>
      <c r="AEW1022" s="26"/>
      <c r="AEX1022" s="26"/>
      <c r="AEY1022" s="26"/>
      <c r="AEZ1022" s="26"/>
      <c r="AFA1022" s="26"/>
      <c r="AFB1022" s="26"/>
      <c r="AFC1022" s="26"/>
      <c r="AFD1022" s="26"/>
      <c r="AFE1022" s="26"/>
      <c r="AFF1022" s="26"/>
      <c r="AFG1022" s="26"/>
      <c r="AFH1022" s="26"/>
      <c r="AFI1022" s="26"/>
      <c r="AFJ1022" s="26"/>
      <c r="AFK1022" s="26"/>
      <c r="AFL1022" s="26"/>
      <c r="AFM1022" s="26"/>
      <c r="AFN1022" s="26"/>
      <c r="AFO1022" s="26"/>
      <c r="AFP1022" s="26"/>
      <c r="AFQ1022" s="26"/>
      <c r="AFR1022" s="26"/>
      <c r="AFS1022" s="26"/>
      <c r="AFT1022" s="26"/>
      <c r="AFU1022" s="26"/>
      <c r="AFV1022" s="26"/>
      <c r="AFW1022" s="26"/>
      <c r="AFX1022" s="26"/>
      <c r="AFY1022" s="26"/>
      <c r="AFZ1022" s="26"/>
      <c r="AGA1022" s="26"/>
      <c r="AGB1022" s="26"/>
      <c r="AGC1022" s="26"/>
      <c r="AGD1022" s="26"/>
      <c r="AGE1022" s="26"/>
      <c r="AGF1022" s="26"/>
      <c r="AGG1022" s="26"/>
      <c r="AGH1022" s="26"/>
      <c r="AGI1022" s="26"/>
      <c r="AGJ1022" s="26"/>
      <c r="AGK1022" s="26"/>
      <c r="AGL1022" s="26"/>
      <c r="AGM1022" s="26"/>
      <c r="AGN1022" s="26"/>
      <c r="AGO1022" s="26"/>
    </row>
    <row r="1023" spans="371:873" x14ac:dyDescent="0.25">
      <c r="NG1023" s="26"/>
      <c r="NH1023" s="26"/>
      <c r="NI1023" s="26"/>
      <c r="NJ1023" s="26"/>
      <c r="NK1023" s="26"/>
      <c r="NL1023" s="26"/>
      <c r="NM1023" s="26"/>
      <c r="NN1023" s="26"/>
      <c r="NO1023" s="26"/>
      <c r="NP1023" s="26"/>
      <c r="NQ1023" s="26"/>
      <c r="NR1023" s="26"/>
      <c r="NS1023" s="26"/>
      <c r="NT1023" s="26"/>
      <c r="NU1023" s="26"/>
      <c r="NV1023" s="26"/>
      <c r="NW1023" s="26"/>
      <c r="NX1023" s="26"/>
      <c r="NY1023" s="26"/>
      <c r="NZ1023" s="26"/>
      <c r="OA1023" s="26"/>
      <c r="OB1023" s="26"/>
      <c r="OC1023" s="26"/>
      <c r="OD1023" s="26"/>
      <c r="OE1023" s="26"/>
      <c r="OF1023" s="26"/>
      <c r="OG1023" s="26"/>
      <c r="OH1023" s="26"/>
      <c r="OI1023" s="26"/>
      <c r="OJ1023" s="26"/>
      <c r="OK1023" s="26"/>
      <c r="OL1023" s="26"/>
      <c r="OM1023" s="26"/>
      <c r="ON1023" s="26"/>
      <c r="OO1023" s="26"/>
      <c r="OP1023" s="26"/>
      <c r="OQ1023" s="26"/>
      <c r="OR1023" s="26"/>
      <c r="OS1023" s="26"/>
      <c r="OT1023" s="26"/>
      <c r="OU1023" s="26"/>
      <c r="OV1023" s="26"/>
      <c r="OW1023" s="26"/>
      <c r="OX1023" s="26"/>
      <c r="OY1023" s="26"/>
      <c r="OZ1023" s="26"/>
      <c r="PA1023" s="26"/>
      <c r="PB1023" s="26"/>
      <c r="PC1023" s="26"/>
      <c r="PD1023" s="26"/>
      <c r="PE1023" s="26"/>
      <c r="PF1023" s="26"/>
      <c r="PG1023" s="26"/>
      <c r="PH1023" s="26"/>
      <c r="PI1023" s="26"/>
      <c r="PJ1023" s="26"/>
      <c r="PK1023" s="26"/>
      <c r="PL1023" s="26"/>
      <c r="PM1023" s="26"/>
      <c r="PN1023" s="26"/>
      <c r="PO1023" s="26"/>
      <c r="PP1023" s="26"/>
      <c r="PQ1023" s="26"/>
      <c r="PR1023" s="26"/>
      <c r="PS1023" s="26"/>
      <c r="PT1023" s="26"/>
      <c r="PU1023" s="26"/>
      <c r="PV1023" s="26"/>
      <c r="PW1023" s="26"/>
      <c r="PX1023" s="26"/>
      <c r="PY1023" s="26"/>
      <c r="PZ1023" s="26"/>
      <c r="QA1023" s="26"/>
      <c r="QB1023" s="26"/>
      <c r="QC1023" s="26"/>
      <c r="QD1023" s="26"/>
      <c r="QE1023" s="26"/>
      <c r="QF1023" s="26"/>
      <c r="QG1023" s="26"/>
      <c r="QH1023" s="26"/>
      <c r="QI1023" s="26"/>
      <c r="QJ1023" s="26"/>
      <c r="QK1023" s="26"/>
      <c r="QL1023" s="26"/>
      <c r="QM1023" s="26"/>
      <c r="QN1023" s="26"/>
      <c r="QO1023" s="26"/>
      <c r="QP1023" s="26"/>
      <c r="QQ1023" s="26"/>
      <c r="QR1023" s="26"/>
      <c r="QS1023" s="26"/>
      <c r="QT1023" s="26"/>
      <c r="QU1023" s="26"/>
      <c r="QV1023" s="26"/>
      <c r="QW1023" s="26"/>
      <c r="QX1023" s="26"/>
      <c r="QY1023" s="26"/>
      <c r="QZ1023" s="26"/>
      <c r="RA1023" s="26"/>
      <c r="RB1023" s="26"/>
      <c r="RC1023" s="26"/>
      <c r="RD1023" s="26"/>
      <c r="RE1023" s="26"/>
      <c r="RF1023" s="26"/>
      <c r="RG1023" s="26"/>
      <c r="RH1023" s="26"/>
      <c r="RI1023" s="26"/>
      <c r="RJ1023" s="26"/>
      <c r="RK1023" s="26"/>
      <c r="RL1023" s="26"/>
      <c r="RM1023" s="26"/>
      <c r="RN1023" s="26"/>
      <c r="RO1023" s="26"/>
      <c r="RP1023" s="26"/>
      <c r="RQ1023" s="26"/>
      <c r="RR1023" s="26"/>
      <c r="RS1023" s="26"/>
      <c r="RT1023" s="26"/>
      <c r="RU1023" s="26"/>
      <c r="RV1023" s="26"/>
      <c r="RW1023" s="26"/>
      <c r="RX1023" s="26"/>
      <c r="RY1023" s="26"/>
      <c r="RZ1023" s="26"/>
      <c r="SA1023" s="26"/>
      <c r="SB1023" s="26"/>
      <c r="SC1023" s="26"/>
      <c r="SD1023" s="26"/>
      <c r="SE1023" s="26"/>
      <c r="SF1023" s="26"/>
      <c r="SG1023" s="26"/>
      <c r="SH1023" s="26"/>
      <c r="SI1023" s="26"/>
      <c r="SJ1023" s="26"/>
      <c r="SK1023" s="26"/>
      <c r="SL1023" s="26"/>
      <c r="SM1023" s="26"/>
      <c r="SN1023" s="26"/>
      <c r="SO1023" s="26"/>
      <c r="SP1023" s="26"/>
      <c r="AAV1023" s="26"/>
      <c r="AAW1023" s="26"/>
      <c r="AAX1023" s="26"/>
      <c r="AAY1023" s="26"/>
      <c r="AAZ1023" s="26"/>
      <c r="ABA1023" s="26"/>
      <c r="ABB1023" s="26"/>
      <c r="ABC1023" s="26"/>
      <c r="ABD1023" s="26"/>
      <c r="ABE1023" s="26"/>
      <c r="ABF1023" s="26"/>
      <c r="ABG1023" s="26"/>
      <c r="ABH1023" s="26"/>
      <c r="ABI1023" s="26"/>
      <c r="ABJ1023" s="26"/>
      <c r="ABK1023" s="26"/>
      <c r="ABL1023" s="26"/>
      <c r="ABM1023" s="26"/>
      <c r="ABN1023" s="26"/>
      <c r="ABO1023" s="26"/>
      <c r="ABP1023" s="26"/>
      <c r="ABQ1023" s="26"/>
      <c r="ABR1023" s="26"/>
      <c r="ABS1023" s="26"/>
      <c r="ABT1023" s="26"/>
      <c r="ABU1023" s="26"/>
      <c r="ABV1023" s="26"/>
      <c r="ABW1023" s="26"/>
      <c r="ABX1023" s="26"/>
      <c r="ABY1023" s="26"/>
      <c r="ABZ1023" s="26"/>
      <c r="ACA1023" s="26"/>
      <c r="ACB1023" s="26"/>
      <c r="ACC1023" s="26"/>
      <c r="ACD1023" s="26"/>
      <c r="ACE1023" s="26"/>
      <c r="ACF1023" s="26"/>
      <c r="ACG1023" s="26"/>
      <c r="ACH1023" s="26"/>
      <c r="ACI1023" s="26"/>
      <c r="ACJ1023" s="26"/>
      <c r="ACK1023" s="26"/>
      <c r="ACL1023" s="26"/>
      <c r="ACM1023" s="26"/>
      <c r="ACN1023" s="26"/>
      <c r="ACO1023" s="26"/>
      <c r="ACP1023" s="26"/>
      <c r="ACQ1023" s="26"/>
      <c r="ACR1023" s="26"/>
      <c r="ACS1023" s="26"/>
      <c r="ACT1023" s="26"/>
      <c r="ACU1023" s="26"/>
      <c r="ACV1023" s="26"/>
      <c r="ACW1023" s="26"/>
      <c r="ACX1023" s="26"/>
      <c r="ACY1023" s="26"/>
      <c r="ACZ1023" s="26"/>
      <c r="ADA1023" s="26"/>
      <c r="ADB1023" s="26"/>
      <c r="ADC1023" s="26"/>
      <c r="ADD1023" s="26"/>
      <c r="ADE1023" s="26"/>
      <c r="ADF1023" s="26"/>
      <c r="ADG1023" s="26"/>
      <c r="ADH1023" s="26"/>
      <c r="ADI1023" s="26"/>
      <c r="ADJ1023" s="26"/>
      <c r="ADK1023" s="26"/>
      <c r="ADL1023" s="26"/>
      <c r="ADM1023" s="26"/>
      <c r="ADN1023" s="26"/>
      <c r="ADO1023" s="26"/>
      <c r="ADP1023" s="26"/>
      <c r="ADQ1023" s="26"/>
      <c r="ADR1023" s="26"/>
      <c r="ADS1023" s="26"/>
      <c r="ADT1023" s="26"/>
      <c r="ADU1023" s="26"/>
      <c r="ADV1023" s="26"/>
      <c r="ADW1023" s="26"/>
      <c r="ADX1023" s="26"/>
      <c r="ADY1023" s="26"/>
      <c r="ADZ1023" s="26"/>
      <c r="AEA1023" s="26"/>
      <c r="AEB1023" s="26"/>
      <c r="AEC1023" s="26"/>
      <c r="AED1023" s="26"/>
      <c r="AEE1023" s="26"/>
      <c r="AEF1023" s="26"/>
      <c r="AEG1023" s="26"/>
      <c r="AEH1023" s="26"/>
      <c r="AEI1023" s="26"/>
      <c r="AEJ1023" s="26"/>
      <c r="AEK1023" s="26"/>
      <c r="AEL1023" s="26"/>
      <c r="AEM1023" s="26"/>
      <c r="AEN1023" s="26"/>
      <c r="AEO1023" s="26"/>
      <c r="AEP1023" s="26"/>
      <c r="AEQ1023" s="26"/>
      <c r="AER1023" s="26"/>
      <c r="AES1023" s="26"/>
      <c r="AET1023" s="26"/>
      <c r="AEU1023" s="26"/>
      <c r="AEV1023" s="26"/>
      <c r="AEW1023" s="26"/>
      <c r="AEX1023" s="26"/>
      <c r="AEY1023" s="26"/>
      <c r="AEZ1023" s="26"/>
      <c r="AFA1023" s="26"/>
      <c r="AFB1023" s="26"/>
      <c r="AFC1023" s="26"/>
      <c r="AFD1023" s="26"/>
      <c r="AFE1023" s="26"/>
      <c r="AFF1023" s="26"/>
      <c r="AFG1023" s="26"/>
      <c r="AFH1023" s="26"/>
      <c r="AFI1023" s="26"/>
      <c r="AFJ1023" s="26"/>
      <c r="AFK1023" s="26"/>
      <c r="AFL1023" s="26"/>
      <c r="AFM1023" s="26"/>
      <c r="AFN1023" s="26"/>
      <c r="AFO1023" s="26"/>
      <c r="AFP1023" s="26"/>
      <c r="AFQ1023" s="26"/>
      <c r="AFR1023" s="26"/>
      <c r="AFS1023" s="26"/>
      <c r="AFT1023" s="26"/>
      <c r="AFU1023" s="26"/>
      <c r="AFV1023" s="26"/>
      <c r="AFW1023" s="26"/>
      <c r="AFX1023" s="26"/>
      <c r="AFY1023" s="26"/>
      <c r="AFZ1023" s="26"/>
      <c r="AGA1023" s="26"/>
      <c r="AGB1023" s="26"/>
      <c r="AGC1023" s="26"/>
      <c r="AGD1023" s="26"/>
      <c r="AGE1023" s="26"/>
      <c r="AGF1023" s="26"/>
      <c r="AGG1023" s="26"/>
      <c r="AGH1023" s="26"/>
      <c r="AGI1023" s="26"/>
      <c r="AGJ1023" s="26"/>
      <c r="AGK1023" s="26"/>
      <c r="AGL1023" s="26"/>
      <c r="AGM1023" s="26"/>
      <c r="AGN1023" s="26"/>
      <c r="AGO1023" s="26"/>
    </row>
    <row r="1024" spans="371:873" x14ac:dyDescent="0.25">
      <c r="NG1024" s="26"/>
      <c r="NH1024" s="26"/>
      <c r="NI1024" s="26"/>
      <c r="NJ1024" s="26"/>
      <c r="NK1024" s="26"/>
      <c r="NL1024" s="26"/>
      <c r="NM1024" s="26"/>
      <c r="NN1024" s="26"/>
      <c r="NO1024" s="26"/>
      <c r="NP1024" s="26"/>
      <c r="NQ1024" s="26"/>
      <c r="NR1024" s="26"/>
      <c r="NS1024" s="26"/>
      <c r="NT1024" s="26"/>
      <c r="NU1024" s="26"/>
      <c r="NV1024" s="26"/>
      <c r="NW1024" s="26"/>
      <c r="NX1024" s="26"/>
      <c r="NY1024" s="26"/>
      <c r="NZ1024" s="26"/>
      <c r="OA1024" s="26"/>
      <c r="OB1024" s="26"/>
      <c r="OC1024" s="26"/>
      <c r="OD1024" s="26"/>
      <c r="OE1024" s="26"/>
      <c r="OF1024" s="26"/>
      <c r="OG1024" s="26"/>
      <c r="OH1024" s="26"/>
      <c r="OI1024" s="26"/>
      <c r="OJ1024" s="26"/>
      <c r="OK1024" s="26"/>
      <c r="OL1024" s="26"/>
      <c r="OM1024" s="26"/>
      <c r="ON1024" s="26"/>
      <c r="OO1024" s="26"/>
      <c r="OP1024" s="26"/>
      <c r="OQ1024" s="26"/>
      <c r="OR1024" s="26"/>
      <c r="OS1024" s="26"/>
      <c r="OT1024" s="26"/>
      <c r="OU1024" s="26"/>
      <c r="OV1024" s="26"/>
      <c r="OW1024" s="26"/>
      <c r="OX1024" s="26"/>
      <c r="OY1024" s="26"/>
      <c r="OZ1024" s="26"/>
      <c r="PA1024" s="26"/>
      <c r="PB1024" s="26"/>
      <c r="PC1024" s="26"/>
      <c r="PD1024" s="26"/>
      <c r="PE1024" s="26"/>
      <c r="PF1024" s="26"/>
      <c r="PG1024" s="26"/>
      <c r="PH1024" s="26"/>
      <c r="PI1024" s="26"/>
      <c r="PJ1024" s="26"/>
      <c r="PK1024" s="26"/>
      <c r="PL1024" s="26"/>
      <c r="PM1024" s="26"/>
      <c r="PN1024" s="26"/>
      <c r="PO1024" s="26"/>
      <c r="PP1024" s="26"/>
      <c r="PQ1024" s="26"/>
      <c r="PR1024" s="26"/>
      <c r="PS1024" s="26"/>
      <c r="PT1024" s="26"/>
      <c r="PU1024" s="26"/>
      <c r="PV1024" s="26"/>
      <c r="PW1024" s="26"/>
      <c r="PX1024" s="26"/>
      <c r="PY1024" s="26"/>
      <c r="PZ1024" s="26"/>
      <c r="QA1024" s="26"/>
      <c r="QB1024" s="26"/>
      <c r="QC1024" s="26"/>
      <c r="QD1024" s="26"/>
      <c r="QE1024" s="26"/>
      <c r="QF1024" s="26"/>
      <c r="QG1024" s="26"/>
      <c r="QH1024" s="26"/>
      <c r="QI1024" s="26"/>
      <c r="QJ1024" s="26"/>
      <c r="QK1024" s="26"/>
      <c r="QL1024" s="26"/>
      <c r="QM1024" s="26"/>
      <c r="QN1024" s="26"/>
      <c r="QO1024" s="26"/>
      <c r="QP1024" s="26"/>
      <c r="QQ1024" s="26"/>
      <c r="QR1024" s="26"/>
      <c r="QS1024" s="26"/>
      <c r="QT1024" s="26"/>
      <c r="QU1024" s="26"/>
      <c r="QV1024" s="26"/>
      <c r="QW1024" s="26"/>
      <c r="QX1024" s="26"/>
      <c r="QY1024" s="26"/>
      <c r="QZ1024" s="26"/>
      <c r="RA1024" s="26"/>
      <c r="RB1024" s="26"/>
      <c r="RC1024" s="26"/>
      <c r="RD1024" s="26"/>
      <c r="RE1024" s="26"/>
      <c r="RF1024" s="26"/>
      <c r="RG1024" s="26"/>
      <c r="RH1024" s="26"/>
      <c r="RI1024" s="26"/>
      <c r="RJ1024" s="26"/>
      <c r="RK1024" s="26"/>
      <c r="RL1024" s="26"/>
      <c r="RM1024" s="26"/>
      <c r="RN1024" s="26"/>
      <c r="RO1024" s="26"/>
      <c r="RP1024" s="26"/>
      <c r="RQ1024" s="26"/>
      <c r="RR1024" s="26"/>
      <c r="RS1024" s="26"/>
      <c r="RT1024" s="26"/>
      <c r="RU1024" s="26"/>
      <c r="RV1024" s="26"/>
      <c r="RW1024" s="26"/>
      <c r="RX1024" s="26"/>
      <c r="RY1024" s="26"/>
      <c r="RZ1024" s="26"/>
      <c r="SA1024" s="26"/>
      <c r="SB1024" s="26"/>
      <c r="SC1024" s="26"/>
      <c r="SD1024" s="26"/>
      <c r="SE1024" s="26"/>
      <c r="SF1024" s="26"/>
      <c r="SG1024" s="26"/>
      <c r="SH1024" s="26"/>
      <c r="SI1024" s="26"/>
      <c r="SJ1024" s="26"/>
      <c r="SK1024" s="26"/>
      <c r="SL1024" s="26"/>
      <c r="SM1024" s="26"/>
      <c r="SN1024" s="26"/>
      <c r="SO1024" s="26"/>
      <c r="SP1024" s="26"/>
      <c r="AAV1024" s="26"/>
      <c r="AAW1024" s="26"/>
      <c r="AAX1024" s="26"/>
      <c r="AAY1024" s="26"/>
      <c r="AAZ1024" s="26"/>
      <c r="ABA1024" s="26"/>
      <c r="ABB1024" s="26"/>
      <c r="ABC1024" s="26"/>
      <c r="ABD1024" s="26"/>
      <c r="ABE1024" s="26"/>
      <c r="ABF1024" s="26"/>
      <c r="ABG1024" s="26"/>
      <c r="ABH1024" s="26"/>
      <c r="ABI1024" s="26"/>
      <c r="ABJ1024" s="26"/>
      <c r="ABK1024" s="26"/>
      <c r="ABL1024" s="26"/>
      <c r="ABM1024" s="26"/>
      <c r="ABN1024" s="26"/>
      <c r="ABO1024" s="26"/>
      <c r="ABP1024" s="26"/>
      <c r="ABQ1024" s="26"/>
      <c r="ABR1024" s="26"/>
      <c r="ABS1024" s="26"/>
      <c r="ABT1024" s="26"/>
      <c r="ABU1024" s="26"/>
      <c r="ABV1024" s="26"/>
      <c r="ABW1024" s="26"/>
      <c r="ABX1024" s="26"/>
      <c r="ABY1024" s="26"/>
      <c r="ABZ1024" s="26"/>
      <c r="ACA1024" s="26"/>
      <c r="ACB1024" s="26"/>
      <c r="ACC1024" s="26"/>
      <c r="ACD1024" s="26"/>
      <c r="ACE1024" s="26"/>
      <c r="ACF1024" s="26"/>
      <c r="ACG1024" s="26"/>
      <c r="ACH1024" s="26"/>
      <c r="ACI1024" s="26"/>
      <c r="ACJ1024" s="26"/>
      <c r="ACK1024" s="26"/>
      <c r="ACL1024" s="26"/>
      <c r="ACM1024" s="26"/>
      <c r="ACN1024" s="26"/>
      <c r="ACO1024" s="26"/>
      <c r="ACP1024" s="26"/>
      <c r="ACQ1024" s="26"/>
      <c r="ACR1024" s="26"/>
      <c r="ACS1024" s="26"/>
      <c r="ACT1024" s="26"/>
      <c r="ACU1024" s="26"/>
      <c r="ACV1024" s="26"/>
      <c r="ACW1024" s="26"/>
      <c r="ACX1024" s="26"/>
      <c r="ACY1024" s="26"/>
      <c r="ACZ1024" s="26"/>
      <c r="ADA1024" s="26"/>
      <c r="ADB1024" s="26"/>
      <c r="ADC1024" s="26"/>
      <c r="ADD1024" s="26"/>
      <c r="ADE1024" s="26"/>
      <c r="ADF1024" s="26"/>
      <c r="ADG1024" s="26"/>
      <c r="ADH1024" s="26"/>
      <c r="ADI1024" s="26"/>
      <c r="ADJ1024" s="26"/>
      <c r="ADK1024" s="26"/>
      <c r="ADL1024" s="26"/>
      <c r="ADM1024" s="26"/>
      <c r="ADN1024" s="26"/>
      <c r="ADO1024" s="26"/>
      <c r="ADP1024" s="26"/>
      <c r="ADQ1024" s="26"/>
      <c r="ADR1024" s="26"/>
      <c r="ADS1024" s="26"/>
      <c r="ADT1024" s="26"/>
      <c r="ADU1024" s="26"/>
      <c r="ADV1024" s="26"/>
      <c r="ADW1024" s="26"/>
      <c r="ADX1024" s="26"/>
      <c r="ADY1024" s="26"/>
      <c r="ADZ1024" s="26"/>
      <c r="AEA1024" s="26"/>
      <c r="AEB1024" s="26"/>
      <c r="AEC1024" s="26"/>
      <c r="AED1024" s="26"/>
      <c r="AEE1024" s="26"/>
      <c r="AEF1024" s="26"/>
      <c r="AEG1024" s="26"/>
      <c r="AEH1024" s="26"/>
      <c r="AEI1024" s="26"/>
      <c r="AEJ1024" s="26"/>
      <c r="AEK1024" s="26"/>
      <c r="AEL1024" s="26"/>
      <c r="AEM1024" s="26"/>
      <c r="AEN1024" s="26"/>
      <c r="AEO1024" s="26"/>
      <c r="AEP1024" s="26"/>
      <c r="AEQ1024" s="26"/>
      <c r="AER1024" s="26"/>
      <c r="AES1024" s="26"/>
      <c r="AET1024" s="26"/>
      <c r="AEU1024" s="26"/>
      <c r="AEV1024" s="26"/>
      <c r="AEW1024" s="26"/>
      <c r="AEX1024" s="26"/>
      <c r="AEY1024" s="26"/>
      <c r="AEZ1024" s="26"/>
      <c r="AFA1024" s="26"/>
      <c r="AFB1024" s="26"/>
      <c r="AFC1024" s="26"/>
      <c r="AFD1024" s="26"/>
      <c r="AFE1024" s="26"/>
      <c r="AFF1024" s="26"/>
      <c r="AFG1024" s="26"/>
      <c r="AFH1024" s="26"/>
      <c r="AFI1024" s="26"/>
      <c r="AFJ1024" s="26"/>
      <c r="AFK1024" s="26"/>
      <c r="AFL1024" s="26"/>
      <c r="AFM1024" s="26"/>
      <c r="AFN1024" s="26"/>
      <c r="AFO1024" s="26"/>
      <c r="AFP1024" s="26"/>
      <c r="AFQ1024" s="26"/>
      <c r="AFR1024" s="26"/>
      <c r="AFS1024" s="26"/>
      <c r="AFT1024" s="26"/>
      <c r="AFU1024" s="26"/>
      <c r="AFV1024" s="26"/>
      <c r="AFW1024" s="26"/>
      <c r="AFX1024" s="26"/>
      <c r="AFY1024" s="26"/>
      <c r="AFZ1024" s="26"/>
      <c r="AGA1024" s="26"/>
      <c r="AGB1024" s="26"/>
      <c r="AGC1024" s="26"/>
      <c r="AGD1024" s="26"/>
      <c r="AGE1024" s="26"/>
      <c r="AGF1024" s="26"/>
      <c r="AGG1024" s="26"/>
      <c r="AGH1024" s="26"/>
      <c r="AGI1024" s="26"/>
      <c r="AGJ1024" s="26"/>
      <c r="AGK1024" s="26"/>
      <c r="AGL1024" s="26"/>
      <c r="AGM1024" s="26"/>
      <c r="AGN1024" s="26"/>
      <c r="AGO1024" s="26"/>
    </row>
    <row r="1025" spans="371:873" x14ac:dyDescent="0.25">
      <c r="NG1025" s="26"/>
      <c r="NH1025" s="26"/>
      <c r="NI1025" s="26"/>
      <c r="NJ1025" s="26"/>
      <c r="NK1025" s="26"/>
      <c r="NL1025" s="26"/>
      <c r="NM1025" s="26"/>
      <c r="NN1025" s="26"/>
      <c r="NO1025" s="26"/>
      <c r="NP1025" s="26"/>
      <c r="NQ1025" s="26"/>
      <c r="NR1025" s="26"/>
      <c r="NS1025" s="26"/>
      <c r="NT1025" s="26"/>
      <c r="NU1025" s="26"/>
      <c r="NV1025" s="26"/>
      <c r="NW1025" s="26"/>
      <c r="NX1025" s="26"/>
      <c r="NY1025" s="26"/>
      <c r="NZ1025" s="26"/>
      <c r="OA1025" s="26"/>
      <c r="OB1025" s="26"/>
      <c r="OC1025" s="26"/>
      <c r="OD1025" s="26"/>
      <c r="OE1025" s="26"/>
      <c r="OF1025" s="26"/>
      <c r="OG1025" s="26"/>
      <c r="OH1025" s="26"/>
      <c r="OI1025" s="26"/>
      <c r="OJ1025" s="26"/>
      <c r="OK1025" s="26"/>
      <c r="OL1025" s="26"/>
      <c r="OM1025" s="26"/>
      <c r="ON1025" s="26"/>
      <c r="OO1025" s="26"/>
      <c r="OP1025" s="26"/>
      <c r="OQ1025" s="26"/>
      <c r="OR1025" s="26"/>
      <c r="OS1025" s="26"/>
      <c r="OT1025" s="26"/>
      <c r="OU1025" s="26"/>
      <c r="OV1025" s="26"/>
      <c r="OW1025" s="26"/>
      <c r="OX1025" s="26"/>
      <c r="OY1025" s="26"/>
      <c r="OZ1025" s="26"/>
      <c r="PA1025" s="26"/>
      <c r="PB1025" s="26"/>
      <c r="PC1025" s="26"/>
      <c r="PD1025" s="26"/>
      <c r="PE1025" s="26"/>
      <c r="PF1025" s="26"/>
      <c r="PG1025" s="26"/>
      <c r="PH1025" s="26"/>
      <c r="PI1025" s="26"/>
      <c r="PJ1025" s="26"/>
      <c r="PK1025" s="26"/>
      <c r="PL1025" s="26"/>
      <c r="PM1025" s="26"/>
      <c r="PN1025" s="26"/>
      <c r="PO1025" s="26"/>
      <c r="PP1025" s="26"/>
      <c r="PQ1025" s="26"/>
      <c r="PR1025" s="26"/>
      <c r="PS1025" s="26"/>
      <c r="PT1025" s="26"/>
      <c r="PU1025" s="26"/>
      <c r="PV1025" s="26"/>
      <c r="PW1025" s="26"/>
      <c r="PX1025" s="26"/>
      <c r="PY1025" s="26"/>
      <c r="PZ1025" s="26"/>
      <c r="QA1025" s="26"/>
      <c r="QB1025" s="26"/>
      <c r="QC1025" s="26"/>
      <c r="QD1025" s="26"/>
      <c r="QE1025" s="26"/>
      <c r="QF1025" s="26"/>
      <c r="QG1025" s="26"/>
      <c r="QH1025" s="26"/>
      <c r="QI1025" s="26"/>
      <c r="QJ1025" s="26"/>
      <c r="QK1025" s="26"/>
      <c r="QL1025" s="26"/>
      <c r="QM1025" s="26"/>
      <c r="QN1025" s="26"/>
      <c r="QO1025" s="26"/>
      <c r="QP1025" s="26"/>
      <c r="QQ1025" s="26"/>
      <c r="QR1025" s="26"/>
      <c r="QS1025" s="26"/>
      <c r="QT1025" s="26"/>
      <c r="QU1025" s="26"/>
      <c r="QV1025" s="26"/>
      <c r="QW1025" s="26"/>
      <c r="QX1025" s="26"/>
      <c r="QY1025" s="26"/>
      <c r="QZ1025" s="26"/>
      <c r="RA1025" s="26"/>
      <c r="RB1025" s="26"/>
      <c r="RC1025" s="26"/>
      <c r="RD1025" s="26"/>
      <c r="RE1025" s="26"/>
      <c r="RF1025" s="26"/>
      <c r="RG1025" s="26"/>
      <c r="RH1025" s="26"/>
      <c r="RI1025" s="26"/>
      <c r="RJ1025" s="26"/>
      <c r="RK1025" s="26"/>
      <c r="RL1025" s="26"/>
      <c r="RM1025" s="26"/>
      <c r="RN1025" s="26"/>
      <c r="RO1025" s="26"/>
      <c r="RP1025" s="26"/>
      <c r="RQ1025" s="26"/>
      <c r="RR1025" s="26"/>
      <c r="RS1025" s="26"/>
      <c r="RT1025" s="26"/>
      <c r="RU1025" s="26"/>
      <c r="RV1025" s="26"/>
      <c r="RW1025" s="26"/>
      <c r="RX1025" s="26"/>
      <c r="RY1025" s="26"/>
      <c r="RZ1025" s="26"/>
      <c r="SA1025" s="26"/>
      <c r="SB1025" s="26"/>
      <c r="SC1025" s="26"/>
      <c r="SD1025" s="26"/>
      <c r="SE1025" s="26"/>
      <c r="SF1025" s="26"/>
      <c r="SG1025" s="26"/>
      <c r="SH1025" s="26"/>
      <c r="SI1025" s="26"/>
      <c r="SJ1025" s="26"/>
      <c r="SK1025" s="26"/>
      <c r="SL1025" s="26"/>
      <c r="SM1025" s="26"/>
      <c r="SN1025" s="26"/>
      <c r="SO1025" s="26"/>
      <c r="SP1025" s="26"/>
      <c r="AAV1025" s="26"/>
      <c r="AAW1025" s="26"/>
      <c r="AAX1025" s="26"/>
      <c r="AAY1025" s="26"/>
      <c r="AAZ1025" s="26"/>
      <c r="ABA1025" s="26"/>
      <c r="ABB1025" s="26"/>
      <c r="ABC1025" s="26"/>
      <c r="ABD1025" s="26"/>
      <c r="ABE1025" s="26"/>
      <c r="ABF1025" s="26"/>
      <c r="ABG1025" s="26"/>
      <c r="ABH1025" s="26"/>
      <c r="ABI1025" s="26"/>
      <c r="ABJ1025" s="26"/>
      <c r="ABK1025" s="26"/>
      <c r="ABL1025" s="26"/>
      <c r="ABM1025" s="26"/>
      <c r="ABN1025" s="26"/>
      <c r="ABO1025" s="26"/>
      <c r="ABP1025" s="26"/>
      <c r="ABQ1025" s="26"/>
      <c r="ABR1025" s="26"/>
      <c r="ABS1025" s="26"/>
      <c r="ABT1025" s="26"/>
      <c r="ABU1025" s="26"/>
      <c r="ABV1025" s="26"/>
      <c r="ABW1025" s="26"/>
      <c r="ABX1025" s="26"/>
      <c r="ABY1025" s="26"/>
      <c r="ABZ1025" s="26"/>
      <c r="ACA1025" s="26"/>
      <c r="ACB1025" s="26"/>
      <c r="ACC1025" s="26"/>
      <c r="ACD1025" s="26"/>
      <c r="ACE1025" s="26"/>
      <c r="ACF1025" s="26"/>
      <c r="ACG1025" s="26"/>
      <c r="ACH1025" s="26"/>
      <c r="ACI1025" s="26"/>
      <c r="ACJ1025" s="26"/>
      <c r="ACK1025" s="26"/>
      <c r="ACL1025" s="26"/>
      <c r="ACM1025" s="26"/>
      <c r="ACN1025" s="26"/>
      <c r="ACO1025" s="26"/>
      <c r="ACP1025" s="26"/>
      <c r="ACQ1025" s="26"/>
      <c r="ACR1025" s="26"/>
      <c r="ACS1025" s="26"/>
      <c r="ACT1025" s="26"/>
      <c r="ACU1025" s="26"/>
      <c r="ACV1025" s="26"/>
      <c r="ACW1025" s="26"/>
      <c r="ACX1025" s="26"/>
      <c r="ACY1025" s="26"/>
      <c r="ACZ1025" s="26"/>
      <c r="ADA1025" s="26"/>
      <c r="ADB1025" s="26"/>
      <c r="ADC1025" s="26"/>
      <c r="ADD1025" s="26"/>
      <c r="ADE1025" s="26"/>
      <c r="ADF1025" s="26"/>
      <c r="ADG1025" s="26"/>
      <c r="ADH1025" s="26"/>
      <c r="ADI1025" s="26"/>
      <c r="ADJ1025" s="26"/>
      <c r="ADK1025" s="26"/>
      <c r="ADL1025" s="26"/>
      <c r="ADM1025" s="26"/>
      <c r="ADN1025" s="26"/>
      <c r="ADO1025" s="26"/>
      <c r="ADP1025" s="26"/>
      <c r="ADQ1025" s="26"/>
      <c r="ADR1025" s="26"/>
      <c r="ADS1025" s="26"/>
      <c r="ADT1025" s="26"/>
      <c r="ADU1025" s="26"/>
      <c r="ADV1025" s="26"/>
      <c r="ADW1025" s="26"/>
      <c r="ADX1025" s="26"/>
      <c r="ADY1025" s="26"/>
      <c r="ADZ1025" s="26"/>
      <c r="AEA1025" s="26"/>
      <c r="AEB1025" s="26"/>
      <c r="AEC1025" s="26"/>
      <c r="AED1025" s="26"/>
      <c r="AEE1025" s="26"/>
      <c r="AEF1025" s="26"/>
      <c r="AEG1025" s="26"/>
      <c r="AEH1025" s="26"/>
      <c r="AEI1025" s="26"/>
      <c r="AEJ1025" s="26"/>
      <c r="AEK1025" s="26"/>
      <c r="AEL1025" s="26"/>
      <c r="AEM1025" s="26"/>
      <c r="AEN1025" s="26"/>
      <c r="AEO1025" s="26"/>
      <c r="AEP1025" s="26"/>
      <c r="AEQ1025" s="26"/>
      <c r="AER1025" s="26"/>
      <c r="AES1025" s="26"/>
      <c r="AET1025" s="26"/>
      <c r="AEU1025" s="26"/>
      <c r="AEV1025" s="26"/>
      <c r="AEW1025" s="26"/>
      <c r="AEX1025" s="26"/>
      <c r="AEY1025" s="26"/>
      <c r="AEZ1025" s="26"/>
      <c r="AFA1025" s="26"/>
      <c r="AFB1025" s="26"/>
      <c r="AFC1025" s="26"/>
      <c r="AFD1025" s="26"/>
      <c r="AFE1025" s="26"/>
      <c r="AFF1025" s="26"/>
      <c r="AFG1025" s="26"/>
      <c r="AFH1025" s="26"/>
      <c r="AFI1025" s="26"/>
      <c r="AFJ1025" s="26"/>
      <c r="AFK1025" s="26"/>
      <c r="AFL1025" s="26"/>
      <c r="AFM1025" s="26"/>
      <c r="AFN1025" s="26"/>
      <c r="AFO1025" s="26"/>
      <c r="AFP1025" s="26"/>
      <c r="AFQ1025" s="26"/>
      <c r="AFR1025" s="26"/>
      <c r="AFS1025" s="26"/>
      <c r="AFT1025" s="26"/>
      <c r="AFU1025" s="26"/>
      <c r="AFV1025" s="26"/>
      <c r="AFW1025" s="26"/>
      <c r="AFX1025" s="26"/>
      <c r="AFY1025" s="26"/>
      <c r="AFZ1025" s="26"/>
      <c r="AGA1025" s="26"/>
      <c r="AGB1025" s="26"/>
      <c r="AGC1025" s="26"/>
      <c r="AGD1025" s="26"/>
      <c r="AGE1025" s="26"/>
      <c r="AGF1025" s="26"/>
      <c r="AGG1025" s="26"/>
      <c r="AGH1025" s="26"/>
      <c r="AGI1025" s="26"/>
      <c r="AGJ1025" s="26"/>
      <c r="AGK1025" s="26"/>
      <c r="AGL1025" s="26"/>
      <c r="AGM1025" s="26"/>
      <c r="AGN1025" s="26"/>
      <c r="AGO1025" s="26"/>
    </row>
    <row r="1026" spans="371:873" x14ac:dyDescent="0.25">
      <c r="NG1026" s="26"/>
      <c r="NH1026" s="26"/>
      <c r="NI1026" s="26"/>
      <c r="NJ1026" s="26"/>
      <c r="NK1026" s="26"/>
      <c r="NL1026" s="26"/>
      <c r="NM1026" s="26"/>
      <c r="NN1026" s="26"/>
      <c r="NO1026" s="26"/>
      <c r="NP1026" s="26"/>
      <c r="NQ1026" s="26"/>
      <c r="NR1026" s="26"/>
      <c r="NS1026" s="26"/>
      <c r="NT1026" s="26"/>
      <c r="NU1026" s="26"/>
      <c r="NV1026" s="26"/>
      <c r="NW1026" s="26"/>
      <c r="NX1026" s="26"/>
      <c r="NY1026" s="26"/>
      <c r="NZ1026" s="26"/>
      <c r="OA1026" s="26"/>
      <c r="OB1026" s="26"/>
      <c r="OC1026" s="26"/>
      <c r="OD1026" s="26"/>
      <c r="OE1026" s="26"/>
      <c r="OF1026" s="26"/>
      <c r="OG1026" s="26"/>
      <c r="OH1026" s="26"/>
      <c r="OI1026" s="26"/>
      <c r="OJ1026" s="26"/>
      <c r="OK1026" s="26"/>
      <c r="OL1026" s="26"/>
      <c r="OM1026" s="26"/>
      <c r="ON1026" s="26"/>
      <c r="OO1026" s="26"/>
      <c r="OP1026" s="26"/>
      <c r="OQ1026" s="26"/>
      <c r="OR1026" s="26"/>
      <c r="OS1026" s="26"/>
      <c r="OT1026" s="26"/>
      <c r="OU1026" s="26"/>
      <c r="OV1026" s="26"/>
      <c r="OW1026" s="26"/>
      <c r="OX1026" s="26"/>
      <c r="OY1026" s="26"/>
      <c r="OZ1026" s="26"/>
      <c r="PA1026" s="26"/>
      <c r="PB1026" s="26"/>
      <c r="PC1026" s="26"/>
      <c r="PD1026" s="26"/>
      <c r="PE1026" s="26"/>
      <c r="PF1026" s="26"/>
      <c r="PG1026" s="26"/>
      <c r="PH1026" s="26"/>
      <c r="PI1026" s="26"/>
      <c r="PJ1026" s="26"/>
      <c r="PK1026" s="26"/>
      <c r="PL1026" s="26"/>
      <c r="PM1026" s="26"/>
      <c r="PN1026" s="26"/>
      <c r="PO1026" s="26"/>
      <c r="PP1026" s="26"/>
      <c r="PQ1026" s="26"/>
      <c r="PR1026" s="26"/>
      <c r="PS1026" s="26"/>
      <c r="PT1026" s="26"/>
      <c r="PU1026" s="26"/>
      <c r="PV1026" s="26"/>
      <c r="PW1026" s="26"/>
      <c r="PX1026" s="26"/>
      <c r="PY1026" s="26"/>
      <c r="PZ1026" s="26"/>
      <c r="QA1026" s="26"/>
      <c r="QB1026" s="26"/>
      <c r="QC1026" s="26"/>
      <c r="QD1026" s="26"/>
      <c r="QE1026" s="26"/>
      <c r="QF1026" s="26"/>
      <c r="QG1026" s="26"/>
      <c r="QH1026" s="26"/>
      <c r="QI1026" s="26"/>
      <c r="QJ1026" s="26"/>
      <c r="QK1026" s="26"/>
      <c r="QL1026" s="26"/>
      <c r="QM1026" s="26"/>
      <c r="QN1026" s="26"/>
      <c r="QO1026" s="26"/>
      <c r="QP1026" s="26"/>
      <c r="QQ1026" s="26"/>
      <c r="QR1026" s="26"/>
      <c r="QS1026" s="26"/>
      <c r="QT1026" s="26"/>
      <c r="QU1026" s="26"/>
      <c r="QV1026" s="26"/>
      <c r="QW1026" s="26"/>
      <c r="QX1026" s="26"/>
      <c r="QY1026" s="26"/>
      <c r="QZ1026" s="26"/>
      <c r="RA1026" s="26"/>
      <c r="RB1026" s="26"/>
      <c r="RC1026" s="26"/>
      <c r="RD1026" s="26"/>
      <c r="RE1026" s="26"/>
      <c r="RF1026" s="26"/>
      <c r="RG1026" s="26"/>
      <c r="RH1026" s="26"/>
      <c r="RI1026" s="26"/>
      <c r="RJ1026" s="26"/>
      <c r="RK1026" s="26"/>
      <c r="RL1026" s="26"/>
      <c r="RM1026" s="26"/>
      <c r="RN1026" s="26"/>
      <c r="RO1026" s="26"/>
      <c r="RP1026" s="26"/>
      <c r="RQ1026" s="26"/>
      <c r="RR1026" s="26"/>
      <c r="RS1026" s="26"/>
      <c r="RT1026" s="26"/>
      <c r="RU1026" s="26"/>
      <c r="RV1026" s="26"/>
      <c r="RW1026" s="26"/>
      <c r="RX1026" s="26"/>
      <c r="RY1026" s="26"/>
      <c r="RZ1026" s="26"/>
      <c r="SA1026" s="26"/>
      <c r="SB1026" s="26"/>
      <c r="SC1026" s="26"/>
      <c r="SD1026" s="26"/>
      <c r="SE1026" s="26"/>
      <c r="SF1026" s="26"/>
      <c r="SG1026" s="26"/>
      <c r="SH1026" s="26"/>
      <c r="SI1026" s="26"/>
      <c r="SJ1026" s="26"/>
      <c r="SK1026" s="26"/>
      <c r="SL1026" s="26"/>
      <c r="SM1026" s="26"/>
      <c r="SN1026" s="26"/>
      <c r="SO1026" s="26"/>
      <c r="SP1026" s="26"/>
      <c r="AAV1026" s="26"/>
      <c r="AAW1026" s="26"/>
      <c r="AAX1026" s="26"/>
      <c r="AAY1026" s="26"/>
      <c r="AAZ1026" s="26"/>
      <c r="ABA1026" s="26"/>
      <c r="ABB1026" s="26"/>
      <c r="ABC1026" s="26"/>
      <c r="ABD1026" s="26"/>
      <c r="ABE1026" s="26"/>
      <c r="ABF1026" s="26"/>
      <c r="ABG1026" s="26"/>
      <c r="ABH1026" s="26"/>
      <c r="ABI1026" s="26"/>
      <c r="ABJ1026" s="26"/>
      <c r="ABK1026" s="26"/>
      <c r="ABL1026" s="26"/>
      <c r="ABM1026" s="26"/>
      <c r="ABN1026" s="26"/>
      <c r="ABO1026" s="26"/>
      <c r="ABP1026" s="26"/>
      <c r="ABQ1026" s="26"/>
      <c r="ABR1026" s="26"/>
      <c r="ABS1026" s="26"/>
      <c r="ABT1026" s="26"/>
      <c r="ABU1026" s="26"/>
      <c r="ABV1026" s="26"/>
      <c r="ABW1026" s="26"/>
      <c r="ABX1026" s="26"/>
      <c r="ABY1026" s="26"/>
      <c r="ABZ1026" s="26"/>
      <c r="ACA1026" s="26"/>
      <c r="ACB1026" s="26"/>
      <c r="ACC1026" s="26"/>
      <c r="ACD1026" s="26"/>
      <c r="ACE1026" s="26"/>
      <c r="ACF1026" s="26"/>
      <c r="ACG1026" s="26"/>
      <c r="ACH1026" s="26"/>
      <c r="ACI1026" s="26"/>
      <c r="ACJ1026" s="26"/>
      <c r="ACK1026" s="26"/>
      <c r="ACL1026" s="26"/>
      <c r="ACM1026" s="26"/>
      <c r="ACN1026" s="26"/>
      <c r="ACO1026" s="26"/>
      <c r="ACP1026" s="26"/>
      <c r="ACQ1026" s="26"/>
      <c r="ACR1026" s="26"/>
      <c r="ACS1026" s="26"/>
      <c r="ACT1026" s="26"/>
      <c r="ACU1026" s="26"/>
      <c r="ACV1026" s="26"/>
      <c r="ACW1026" s="26"/>
      <c r="ACX1026" s="26"/>
      <c r="ACY1026" s="26"/>
      <c r="ACZ1026" s="26"/>
      <c r="ADA1026" s="26"/>
      <c r="ADB1026" s="26"/>
      <c r="ADC1026" s="26"/>
      <c r="ADD1026" s="26"/>
      <c r="ADE1026" s="26"/>
      <c r="ADF1026" s="26"/>
      <c r="ADG1026" s="26"/>
      <c r="ADH1026" s="26"/>
      <c r="ADI1026" s="26"/>
      <c r="ADJ1026" s="26"/>
      <c r="ADK1026" s="26"/>
      <c r="ADL1026" s="26"/>
      <c r="ADM1026" s="26"/>
      <c r="ADN1026" s="26"/>
      <c r="ADO1026" s="26"/>
      <c r="ADP1026" s="26"/>
      <c r="ADQ1026" s="26"/>
      <c r="ADR1026" s="26"/>
      <c r="ADS1026" s="26"/>
      <c r="ADT1026" s="26"/>
      <c r="ADU1026" s="26"/>
      <c r="ADV1026" s="26"/>
      <c r="ADW1026" s="26"/>
      <c r="ADX1026" s="26"/>
      <c r="ADY1026" s="26"/>
      <c r="ADZ1026" s="26"/>
      <c r="AEA1026" s="26"/>
      <c r="AEB1026" s="26"/>
      <c r="AEC1026" s="26"/>
      <c r="AED1026" s="26"/>
      <c r="AEE1026" s="26"/>
      <c r="AEF1026" s="26"/>
      <c r="AEG1026" s="26"/>
      <c r="AEH1026" s="26"/>
      <c r="AEI1026" s="26"/>
      <c r="AEJ1026" s="26"/>
      <c r="AEK1026" s="26"/>
      <c r="AEL1026" s="26"/>
      <c r="AEM1026" s="26"/>
      <c r="AEN1026" s="26"/>
      <c r="AEO1026" s="26"/>
      <c r="AEP1026" s="26"/>
      <c r="AEQ1026" s="26"/>
      <c r="AER1026" s="26"/>
      <c r="AES1026" s="26"/>
      <c r="AET1026" s="26"/>
      <c r="AEU1026" s="26"/>
      <c r="AEV1026" s="26"/>
      <c r="AEW1026" s="26"/>
      <c r="AEX1026" s="26"/>
      <c r="AEY1026" s="26"/>
      <c r="AEZ1026" s="26"/>
      <c r="AFA1026" s="26"/>
      <c r="AFB1026" s="26"/>
      <c r="AFC1026" s="26"/>
      <c r="AFD1026" s="26"/>
      <c r="AFE1026" s="26"/>
      <c r="AFF1026" s="26"/>
      <c r="AFG1026" s="26"/>
      <c r="AFH1026" s="26"/>
      <c r="AFI1026" s="26"/>
      <c r="AFJ1026" s="26"/>
      <c r="AFK1026" s="26"/>
      <c r="AFL1026" s="26"/>
      <c r="AFM1026" s="26"/>
      <c r="AFN1026" s="26"/>
      <c r="AFO1026" s="26"/>
      <c r="AFP1026" s="26"/>
      <c r="AFQ1026" s="26"/>
      <c r="AFR1026" s="26"/>
      <c r="AFS1026" s="26"/>
      <c r="AFT1026" s="26"/>
      <c r="AFU1026" s="26"/>
      <c r="AFV1026" s="26"/>
      <c r="AFW1026" s="26"/>
      <c r="AFX1026" s="26"/>
      <c r="AFY1026" s="26"/>
      <c r="AFZ1026" s="26"/>
      <c r="AGA1026" s="26"/>
      <c r="AGB1026" s="26"/>
      <c r="AGC1026" s="26"/>
      <c r="AGD1026" s="26"/>
      <c r="AGE1026" s="26"/>
      <c r="AGF1026" s="26"/>
      <c r="AGG1026" s="26"/>
      <c r="AGH1026" s="26"/>
      <c r="AGI1026" s="26"/>
      <c r="AGJ1026" s="26"/>
      <c r="AGK1026" s="26"/>
      <c r="AGL1026" s="26"/>
      <c r="AGM1026" s="26"/>
      <c r="AGN1026" s="26"/>
      <c r="AGO1026" s="26"/>
    </row>
    <row r="1027" spans="371:873" x14ac:dyDescent="0.25">
      <c r="NG1027" s="26"/>
      <c r="NH1027" s="26"/>
      <c r="NI1027" s="26"/>
      <c r="NJ1027" s="26"/>
      <c r="NK1027" s="26"/>
      <c r="NL1027" s="26"/>
      <c r="NM1027" s="26"/>
      <c r="NN1027" s="26"/>
      <c r="NO1027" s="26"/>
      <c r="NP1027" s="26"/>
      <c r="NQ1027" s="26"/>
      <c r="NR1027" s="26"/>
      <c r="NS1027" s="26"/>
      <c r="NT1027" s="26"/>
      <c r="NU1027" s="26"/>
      <c r="NV1027" s="26"/>
      <c r="NW1027" s="26"/>
      <c r="NX1027" s="26"/>
      <c r="NY1027" s="26"/>
      <c r="NZ1027" s="26"/>
      <c r="OA1027" s="26"/>
      <c r="OB1027" s="26"/>
      <c r="OC1027" s="26"/>
      <c r="OD1027" s="26"/>
      <c r="OE1027" s="26"/>
      <c r="OF1027" s="26"/>
      <c r="OG1027" s="26"/>
      <c r="OH1027" s="26"/>
      <c r="OI1027" s="26"/>
      <c r="OJ1027" s="26"/>
      <c r="OK1027" s="26"/>
      <c r="OL1027" s="26"/>
      <c r="OM1027" s="26"/>
      <c r="ON1027" s="26"/>
      <c r="OO1027" s="26"/>
      <c r="OP1027" s="26"/>
      <c r="OQ1027" s="26"/>
      <c r="OR1027" s="26"/>
      <c r="OS1027" s="26"/>
      <c r="OT1027" s="26"/>
      <c r="OU1027" s="26"/>
      <c r="OV1027" s="26"/>
      <c r="OW1027" s="26"/>
      <c r="OX1027" s="26"/>
      <c r="OY1027" s="26"/>
      <c r="OZ1027" s="26"/>
      <c r="PA1027" s="26"/>
      <c r="PB1027" s="26"/>
      <c r="PC1027" s="26"/>
      <c r="PD1027" s="26"/>
      <c r="PE1027" s="26"/>
      <c r="PF1027" s="26"/>
      <c r="PG1027" s="26"/>
      <c r="PH1027" s="26"/>
      <c r="PI1027" s="26"/>
      <c r="PJ1027" s="26"/>
      <c r="PK1027" s="26"/>
      <c r="PL1027" s="26"/>
      <c r="PM1027" s="26"/>
      <c r="PN1027" s="26"/>
      <c r="PO1027" s="26"/>
      <c r="PP1027" s="26"/>
      <c r="PQ1027" s="26"/>
      <c r="PR1027" s="26"/>
      <c r="PS1027" s="26"/>
      <c r="PT1027" s="26"/>
      <c r="PU1027" s="26"/>
      <c r="PV1027" s="26"/>
      <c r="PW1027" s="26"/>
      <c r="PX1027" s="26"/>
      <c r="PY1027" s="26"/>
      <c r="PZ1027" s="26"/>
      <c r="QA1027" s="26"/>
      <c r="QB1027" s="26"/>
      <c r="QC1027" s="26"/>
      <c r="QD1027" s="26"/>
      <c r="QE1027" s="26"/>
      <c r="QF1027" s="26"/>
      <c r="QG1027" s="26"/>
      <c r="QH1027" s="26"/>
      <c r="QI1027" s="26"/>
      <c r="QJ1027" s="26"/>
      <c r="QK1027" s="26"/>
      <c r="QL1027" s="26"/>
      <c r="QM1027" s="26"/>
      <c r="QN1027" s="26"/>
      <c r="QO1027" s="26"/>
      <c r="QP1027" s="26"/>
      <c r="QQ1027" s="26"/>
      <c r="QR1027" s="26"/>
      <c r="QS1027" s="26"/>
      <c r="QT1027" s="26"/>
      <c r="QU1027" s="26"/>
      <c r="QV1027" s="26"/>
      <c r="QW1027" s="26"/>
      <c r="QX1027" s="26"/>
      <c r="QY1027" s="26"/>
      <c r="QZ1027" s="26"/>
      <c r="RA1027" s="26"/>
      <c r="RB1027" s="26"/>
      <c r="RC1027" s="26"/>
      <c r="RD1027" s="26"/>
      <c r="RE1027" s="26"/>
      <c r="RF1027" s="26"/>
      <c r="RG1027" s="26"/>
      <c r="RH1027" s="26"/>
      <c r="RI1027" s="26"/>
      <c r="RJ1027" s="26"/>
      <c r="RK1027" s="26"/>
      <c r="RL1027" s="26"/>
      <c r="RM1027" s="26"/>
      <c r="RN1027" s="26"/>
      <c r="RO1027" s="26"/>
      <c r="RP1027" s="26"/>
      <c r="RQ1027" s="26"/>
      <c r="RR1027" s="26"/>
      <c r="RS1027" s="26"/>
      <c r="RT1027" s="26"/>
      <c r="RU1027" s="26"/>
      <c r="RV1027" s="26"/>
      <c r="RW1027" s="26"/>
      <c r="RX1027" s="26"/>
      <c r="RY1027" s="26"/>
      <c r="RZ1027" s="26"/>
      <c r="SA1027" s="26"/>
      <c r="SB1027" s="26"/>
      <c r="SC1027" s="26"/>
      <c r="SD1027" s="26"/>
      <c r="SE1027" s="26"/>
      <c r="SF1027" s="26"/>
      <c r="SG1027" s="26"/>
      <c r="SH1027" s="26"/>
      <c r="SI1027" s="26"/>
      <c r="SJ1027" s="26"/>
      <c r="SK1027" s="26"/>
      <c r="SL1027" s="26"/>
      <c r="SM1027" s="26"/>
      <c r="SN1027" s="26"/>
      <c r="SO1027" s="26"/>
      <c r="SP1027" s="26"/>
      <c r="AAV1027" s="26"/>
      <c r="AAW1027" s="26"/>
      <c r="AAX1027" s="26"/>
      <c r="AAY1027" s="26"/>
      <c r="AAZ1027" s="26"/>
      <c r="ABA1027" s="26"/>
      <c r="ABB1027" s="26"/>
      <c r="ABC1027" s="26"/>
      <c r="ABD1027" s="26"/>
      <c r="ABE1027" s="26"/>
      <c r="ABF1027" s="26"/>
      <c r="ABG1027" s="26"/>
      <c r="ABH1027" s="26"/>
      <c r="ABI1027" s="26"/>
      <c r="ABJ1027" s="26"/>
      <c r="ABK1027" s="26"/>
      <c r="ABL1027" s="26"/>
      <c r="ABM1027" s="26"/>
      <c r="ABN1027" s="26"/>
      <c r="ABO1027" s="26"/>
      <c r="ABP1027" s="26"/>
      <c r="ABQ1027" s="26"/>
      <c r="ABR1027" s="26"/>
      <c r="ABS1027" s="26"/>
      <c r="ABT1027" s="26"/>
      <c r="ABU1027" s="26"/>
      <c r="ABV1027" s="26"/>
      <c r="ABW1027" s="26"/>
      <c r="ABX1027" s="26"/>
      <c r="ABY1027" s="26"/>
      <c r="ABZ1027" s="26"/>
      <c r="ACA1027" s="26"/>
      <c r="ACB1027" s="26"/>
      <c r="ACC1027" s="26"/>
      <c r="ACD1027" s="26"/>
      <c r="ACE1027" s="26"/>
      <c r="ACF1027" s="26"/>
      <c r="ACG1027" s="26"/>
      <c r="ACH1027" s="26"/>
      <c r="ACI1027" s="26"/>
      <c r="ACJ1027" s="26"/>
      <c r="ACK1027" s="26"/>
      <c r="ACL1027" s="26"/>
      <c r="ACM1027" s="26"/>
      <c r="ACN1027" s="26"/>
      <c r="ACO1027" s="26"/>
      <c r="ACP1027" s="26"/>
      <c r="ACQ1027" s="26"/>
      <c r="ACR1027" s="26"/>
      <c r="ACS1027" s="26"/>
      <c r="ACT1027" s="26"/>
      <c r="ACU1027" s="26"/>
      <c r="ACV1027" s="26"/>
      <c r="ACW1027" s="26"/>
      <c r="ACX1027" s="26"/>
      <c r="ACY1027" s="26"/>
      <c r="ACZ1027" s="26"/>
      <c r="ADA1027" s="26"/>
      <c r="ADB1027" s="26"/>
      <c r="ADC1027" s="26"/>
      <c r="ADD1027" s="26"/>
      <c r="ADE1027" s="26"/>
      <c r="ADF1027" s="26"/>
      <c r="ADG1027" s="26"/>
      <c r="ADH1027" s="26"/>
      <c r="ADI1027" s="26"/>
      <c r="ADJ1027" s="26"/>
      <c r="ADK1027" s="26"/>
      <c r="ADL1027" s="26"/>
      <c r="ADM1027" s="26"/>
      <c r="ADN1027" s="26"/>
      <c r="ADO1027" s="26"/>
      <c r="ADP1027" s="26"/>
      <c r="ADQ1027" s="26"/>
      <c r="ADR1027" s="26"/>
      <c r="ADS1027" s="26"/>
      <c r="ADT1027" s="26"/>
      <c r="ADU1027" s="26"/>
      <c r="ADV1027" s="26"/>
      <c r="ADW1027" s="26"/>
      <c r="ADX1027" s="26"/>
      <c r="ADY1027" s="26"/>
      <c r="ADZ1027" s="26"/>
      <c r="AEA1027" s="26"/>
      <c r="AEB1027" s="26"/>
      <c r="AEC1027" s="26"/>
      <c r="AED1027" s="26"/>
      <c r="AEE1027" s="26"/>
      <c r="AEF1027" s="26"/>
      <c r="AEG1027" s="26"/>
      <c r="AEH1027" s="26"/>
      <c r="AEI1027" s="26"/>
      <c r="AEJ1027" s="26"/>
      <c r="AEK1027" s="26"/>
      <c r="AEL1027" s="26"/>
      <c r="AEM1027" s="26"/>
      <c r="AEN1027" s="26"/>
      <c r="AEO1027" s="26"/>
      <c r="AEP1027" s="26"/>
      <c r="AEQ1027" s="26"/>
      <c r="AER1027" s="26"/>
      <c r="AES1027" s="26"/>
      <c r="AET1027" s="26"/>
      <c r="AEU1027" s="26"/>
      <c r="AEV1027" s="26"/>
      <c r="AEW1027" s="26"/>
      <c r="AEX1027" s="26"/>
      <c r="AEY1027" s="26"/>
      <c r="AEZ1027" s="26"/>
      <c r="AFA1027" s="26"/>
      <c r="AFB1027" s="26"/>
      <c r="AFC1027" s="26"/>
      <c r="AFD1027" s="26"/>
      <c r="AFE1027" s="26"/>
      <c r="AFF1027" s="26"/>
      <c r="AFG1027" s="26"/>
      <c r="AFH1027" s="26"/>
      <c r="AFI1027" s="26"/>
      <c r="AFJ1027" s="26"/>
      <c r="AFK1027" s="26"/>
      <c r="AFL1027" s="26"/>
      <c r="AFM1027" s="26"/>
      <c r="AFN1027" s="26"/>
      <c r="AFO1027" s="26"/>
      <c r="AFP1027" s="26"/>
      <c r="AFQ1027" s="26"/>
      <c r="AFR1027" s="26"/>
      <c r="AFS1027" s="26"/>
      <c r="AFT1027" s="26"/>
      <c r="AFU1027" s="26"/>
      <c r="AFV1027" s="26"/>
      <c r="AFW1027" s="26"/>
      <c r="AFX1027" s="26"/>
      <c r="AFY1027" s="26"/>
      <c r="AFZ1027" s="26"/>
      <c r="AGA1027" s="26"/>
      <c r="AGB1027" s="26"/>
      <c r="AGC1027" s="26"/>
      <c r="AGD1027" s="26"/>
      <c r="AGE1027" s="26"/>
      <c r="AGF1027" s="26"/>
      <c r="AGG1027" s="26"/>
      <c r="AGH1027" s="26"/>
      <c r="AGI1027" s="26"/>
      <c r="AGJ1027" s="26"/>
      <c r="AGK1027" s="26"/>
      <c r="AGL1027" s="26"/>
      <c r="AGM1027" s="26"/>
      <c r="AGN1027" s="26"/>
      <c r="AGO1027" s="26"/>
    </row>
    <row r="1028" spans="371:873" x14ac:dyDescent="0.25">
      <c r="NG1028" s="26"/>
      <c r="NH1028" s="26"/>
      <c r="NI1028" s="26"/>
      <c r="NJ1028" s="26"/>
      <c r="NK1028" s="26"/>
      <c r="NL1028" s="26"/>
      <c r="NM1028" s="26"/>
      <c r="NN1028" s="26"/>
      <c r="NO1028" s="26"/>
      <c r="NP1028" s="26"/>
      <c r="NQ1028" s="26"/>
      <c r="NR1028" s="26"/>
      <c r="NS1028" s="26"/>
      <c r="NT1028" s="26"/>
      <c r="NU1028" s="26"/>
      <c r="NV1028" s="26"/>
      <c r="NW1028" s="26"/>
      <c r="NX1028" s="26"/>
      <c r="NY1028" s="26"/>
      <c r="NZ1028" s="26"/>
      <c r="OA1028" s="26"/>
      <c r="OB1028" s="26"/>
      <c r="OC1028" s="26"/>
      <c r="OD1028" s="26"/>
      <c r="OE1028" s="26"/>
      <c r="OF1028" s="26"/>
      <c r="OG1028" s="26"/>
      <c r="OH1028" s="26"/>
      <c r="OI1028" s="26"/>
      <c r="OJ1028" s="26"/>
      <c r="OK1028" s="26"/>
      <c r="OL1028" s="26"/>
      <c r="OM1028" s="26"/>
      <c r="ON1028" s="26"/>
      <c r="OO1028" s="26"/>
      <c r="OP1028" s="26"/>
      <c r="OQ1028" s="26"/>
      <c r="OR1028" s="26"/>
      <c r="OS1028" s="26"/>
      <c r="OT1028" s="26"/>
      <c r="OU1028" s="26"/>
      <c r="OV1028" s="26"/>
      <c r="OW1028" s="26"/>
      <c r="OX1028" s="26"/>
      <c r="OY1028" s="26"/>
      <c r="OZ1028" s="26"/>
      <c r="PA1028" s="26"/>
      <c r="PB1028" s="26"/>
      <c r="PC1028" s="26"/>
      <c r="PD1028" s="26"/>
      <c r="PE1028" s="26"/>
      <c r="PF1028" s="26"/>
      <c r="PG1028" s="26"/>
      <c r="PH1028" s="26"/>
      <c r="PI1028" s="26"/>
      <c r="PJ1028" s="26"/>
      <c r="PK1028" s="26"/>
      <c r="PL1028" s="26"/>
      <c r="PM1028" s="26"/>
      <c r="PN1028" s="26"/>
      <c r="PO1028" s="26"/>
      <c r="PP1028" s="26"/>
      <c r="PQ1028" s="26"/>
      <c r="PR1028" s="26"/>
      <c r="PS1028" s="26"/>
      <c r="PT1028" s="26"/>
      <c r="PU1028" s="26"/>
      <c r="PV1028" s="26"/>
      <c r="PW1028" s="26"/>
      <c r="PX1028" s="26"/>
      <c r="PY1028" s="26"/>
      <c r="PZ1028" s="26"/>
      <c r="QA1028" s="26"/>
      <c r="QB1028" s="26"/>
      <c r="QC1028" s="26"/>
      <c r="QD1028" s="26"/>
      <c r="QE1028" s="26"/>
      <c r="QF1028" s="26"/>
      <c r="QG1028" s="26"/>
      <c r="QH1028" s="26"/>
      <c r="QI1028" s="26"/>
      <c r="QJ1028" s="26"/>
      <c r="QK1028" s="26"/>
      <c r="QL1028" s="26"/>
      <c r="QM1028" s="26"/>
      <c r="QN1028" s="26"/>
      <c r="QO1028" s="26"/>
      <c r="QP1028" s="26"/>
      <c r="QQ1028" s="26"/>
      <c r="QR1028" s="26"/>
      <c r="QS1028" s="26"/>
      <c r="QT1028" s="26"/>
      <c r="QU1028" s="26"/>
      <c r="QV1028" s="26"/>
      <c r="QW1028" s="26"/>
      <c r="QX1028" s="26"/>
      <c r="QY1028" s="26"/>
      <c r="QZ1028" s="26"/>
      <c r="RA1028" s="26"/>
      <c r="RB1028" s="26"/>
      <c r="RC1028" s="26"/>
      <c r="RD1028" s="26"/>
      <c r="RE1028" s="26"/>
      <c r="RF1028" s="26"/>
      <c r="RG1028" s="26"/>
      <c r="RH1028" s="26"/>
      <c r="RI1028" s="26"/>
      <c r="RJ1028" s="26"/>
      <c r="RK1028" s="26"/>
      <c r="RL1028" s="26"/>
      <c r="RM1028" s="26"/>
      <c r="RN1028" s="26"/>
      <c r="RO1028" s="26"/>
      <c r="RP1028" s="26"/>
      <c r="RQ1028" s="26"/>
      <c r="RR1028" s="26"/>
      <c r="RS1028" s="26"/>
      <c r="RT1028" s="26"/>
      <c r="RU1028" s="26"/>
      <c r="RV1028" s="26"/>
      <c r="RW1028" s="26"/>
      <c r="RX1028" s="26"/>
      <c r="RY1028" s="26"/>
      <c r="RZ1028" s="26"/>
      <c r="SA1028" s="26"/>
      <c r="SB1028" s="26"/>
      <c r="SC1028" s="26"/>
      <c r="SD1028" s="26"/>
      <c r="SE1028" s="26"/>
      <c r="SF1028" s="26"/>
      <c r="SG1028" s="26"/>
      <c r="SH1028" s="26"/>
      <c r="SI1028" s="26"/>
      <c r="SJ1028" s="26"/>
      <c r="SK1028" s="26"/>
      <c r="SL1028" s="26"/>
      <c r="SM1028" s="26"/>
      <c r="SN1028" s="26"/>
      <c r="SO1028" s="26"/>
      <c r="SP1028" s="26"/>
      <c r="AAV1028" s="26"/>
      <c r="AAW1028" s="26"/>
      <c r="AAX1028" s="26"/>
      <c r="AAY1028" s="26"/>
      <c r="AAZ1028" s="26"/>
      <c r="ABA1028" s="26"/>
      <c r="ABB1028" s="26"/>
      <c r="ABC1028" s="26"/>
      <c r="ABD1028" s="26"/>
      <c r="ABE1028" s="26"/>
      <c r="ABF1028" s="26"/>
      <c r="ABG1028" s="26"/>
      <c r="ABH1028" s="26"/>
      <c r="ABI1028" s="26"/>
      <c r="ABJ1028" s="26"/>
      <c r="ABK1028" s="26"/>
      <c r="ABL1028" s="26"/>
      <c r="ABM1028" s="26"/>
      <c r="ABN1028" s="26"/>
      <c r="ABO1028" s="26"/>
      <c r="ABP1028" s="26"/>
      <c r="ABQ1028" s="26"/>
      <c r="ABR1028" s="26"/>
      <c r="ABS1028" s="26"/>
      <c r="ABT1028" s="26"/>
      <c r="ABU1028" s="26"/>
      <c r="ABV1028" s="26"/>
      <c r="ABW1028" s="26"/>
      <c r="ABX1028" s="26"/>
      <c r="ABY1028" s="26"/>
      <c r="ABZ1028" s="26"/>
      <c r="ACA1028" s="26"/>
      <c r="ACB1028" s="26"/>
      <c r="ACC1028" s="26"/>
      <c r="ACD1028" s="26"/>
      <c r="ACE1028" s="26"/>
      <c r="ACF1028" s="26"/>
      <c r="ACG1028" s="26"/>
      <c r="ACH1028" s="26"/>
      <c r="ACI1028" s="26"/>
      <c r="ACJ1028" s="26"/>
      <c r="ACK1028" s="26"/>
      <c r="ACL1028" s="26"/>
      <c r="ACM1028" s="26"/>
      <c r="ACN1028" s="26"/>
      <c r="ACO1028" s="26"/>
      <c r="ACP1028" s="26"/>
      <c r="ACQ1028" s="26"/>
      <c r="ACR1028" s="26"/>
      <c r="ACS1028" s="26"/>
      <c r="ACT1028" s="26"/>
      <c r="ACU1028" s="26"/>
      <c r="ACV1028" s="26"/>
      <c r="ACW1028" s="26"/>
      <c r="ACX1028" s="26"/>
      <c r="ACY1028" s="26"/>
      <c r="ACZ1028" s="26"/>
      <c r="ADA1028" s="26"/>
      <c r="ADB1028" s="26"/>
      <c r="ADC1028" s="26"/>
      <c r="ADD1028" s="26"/>
      <c r="ADE1028" s="26"/>
      <c r="ADF1028" s="26"/>
      <c r="ADG1028" s="26"/>
      <c r="ADH1028" s="26"/>
      <c r="ADI1028" s="26"/>
      <c r="ADJ1028" s="26"/>
      <c r="ADK1028" s="26"/>
      <c r="ADL1028" s="26"/>
      <c r="ADM1028" s="26"/>
      <c r="ADN1028" s="26"/>
      <c r="ADO1028" s="26"/>
      <c r="ADP1028" s="26"/>
      <c r="ADQ1028" s="26"/>
      <c r="ADR1028" s="26"/>
      <c r="ADS1028" s="26"/>
      <c r="ADT1028" s="26"/>
      <c r="ADU1028" s="26"/>
      <c r="ADV1028" s="26"/>
      <c r="ADW1028" s="26"/>
      <c r="ADX1028" s="26"/>
      <c r="ADY1028" s="26"/>
      <c r="ADZ1028" s="26"/>
      <c r="AEA1028" s="26"/>
      <c r="AEB1028" s="26"/>
      <c r="AEC1028" s="26"/>
      <c r="AED1028" s="26"/>
      <c r="AEE1028" s="26"/>
      <c r="AEF1028" s="26"/>
      <c r="AEG1028" s="26"/>
      <c r="AEH1028" s="26"/>
      <c r="AEI1028" s="26"/>
      <c r="AEJ1028" s="26"/>
      <c r="AEK1028" s="26"/>
      <c r="AEL1028" s="26"/>
      <c r="AEM1028" s="26"/>
      <c r="AEN1028" s="26"/>
      <c r="AEO1028" s="26"/>
      <c r="AEP1028" s="26"/>
      <c r="AEQ1028" s="26"/>
      <c r="AER1028" s="26"/>
      <c r="AES1028" s="26"/>
      <c r="AET1028" s="26"/>
      <c r="AEU1028" s="26"/>
      <c r="AEV1028" s="26"/>
      <c r="AEW1028" s="26"/>
      <c r="AEX1028" s="26"/>
      <c r="AEY1028" s="26"/>
      <c r="AEZ1028" s="26"/>
      <c r="AFA1028" s="26"/>
      <c r="AFB1028" s="26"/>
      <c r="AFC1028" s="26"/>
      <c r="AFD1028" s="26"/>
      <c r="AFE1028" s="26"/>
      <c r="AFF1028" s="26"/>
      <c r="AFG1028" s="26"/>
      <c r="AFH1028" s="26"/>
      <c r="AFI1028" s="26"/>
      <c r="AFJ1028" s="26"/>
      <c r="AFK1028" s="26"/>
      <c r="AFL1028" s="26"/>
      <c r="AFM1028" s="26"/>
      <c r="AFN1028" s="26"/>
      <c r="AFO1028" s="26"/>
      <c r="AFP1028" s="26"/>
      <c r="AFQ1028" s="26"/>
      <c r="AFR1028" s="26"/>
      <c r="AFS1028" s="26"/>
      <c r="AFT1028" s="26"/>
      <c r="AFU1028" s="26"/>
      <c r="AFV1028" s="26"/>
      <c r="AFW1028" s="26"/>
      <c r="AFX1028" s="26"/>
      <c r="AFY1028" s="26"/>
      <c r="AFZ1028" s="26"/>
      <c r="AGA1028" s="26"/>
      <c r="AGB1028" s="26"/>
      <c r="AGC1028" s="26"/>
      <c r="AGD1028" s="26"/>
      <c r="AGE1028" s="26"/>
      <c r="AGF1028" s="26"/>
      <c r="AGG1028" s="26"/>
      <c r="AGH1028" s="26"/>
      <c r="AGI1028" s="26"/>
      <c r="AGJ1028" s="26"/>
      <c r="AGK1028" s="26"/>
      <c r="AGL1028" s="26"/>
      <c r="AGM1028" s="26"/>
      <c r="AGN1028" s="26"/>
      <c r="AGO1028" s="26"/>
    </row>
    <row r="1029" spans="371:873" x14ac:dyDescent="0.25">
      <c r="NG1029" s="26"/>
      <c r="NH1029" s="26"/>
      <c r="NI1029" s="26"/>
      <c r="NJ1029" s="26"/>
      <c r="NK1029" s="26"/>
      <c r="NL1029" s="26"/>
      <c r="NM1029" s="26"/>
      <c r="NN1029" s="26"/>
      <c r="NO1029" s="26"/>
      <c r="NP1029" s="26"/>
      <c r="NQ1029" s="26"/>
      <c r="NR1029" s="26"/>
      <c r="NS1029" s="26"/>
      <c r="NT1029" s="26"/>
      <c r="NU1029" s="26"/>
      <c r="NV1029" s="26"/>
      <c r="NW1029" s="26"/>
      <c r="NX1029" s="26"/>
      <c r="NY1029" s="26"/>
      <c r="NZ1029" s="26"/>
      <c r="OA1029" s="26"/>
      <c r="OB1029" s="26"/>
      <c r="OC1029" s="26"/>
      <c r="OD1029" s="26"/>
      <c r="OE1029" s="26"/>
      <c r="OF1029" s="26"/>
      <c r="OG1029" s="26"/>
      <c r="OH1029" s="26"/>
      <c r="OI1029" s="26"/>
      <c r="OJ1029" s="26"/>
      <c r="OK1029" s="26"/>
      <c r="OL1029" s="26"/>
      <c r="OM1029" s="26"/>
      <c r="ON1029" s="26"/>
      <c r="OO1029" s="26"/>
      <c r="OP1029" s="26"/>
      <c r="OQ1029" s="26"/>
      <c r="OR1029" s="26"/>
      <c r="OS1029" s="26"/>
      <c r="OT1029" s="26"/>
      <c r="OU1029" s="26"/>
      <c r="OV1029" s="26"/>
      <c r="OW1029" s="26"/>
      <c r="OX1029" s="26"/>
      <c r="OY1029" s="26"/>
      <c r="OZ1029" s="26"/>
      <c r="PA1029" s="26"/>
      <c r="PB1029" s="26"/>
      <c r="PC1029" s="26"/>
      <c r="PD1029" s="26"/>
      <c r="PE1029" s="26"/>
      <c r="PF1029" s="26"/>
      <c r="PG1029" s="26"/>
      <c r="PH1029" s="26"/>
      <c r="PI1029" s="26"/>
      <c r="PJ1029" s="26"/>
      <c r="PK1029" s="26"/>
      <c r="PL1029" s="26"/>
      <c r="PM1029" s="26"/>
      <c r="PN1029" s="26"/>
      <c r="PO1029" s="26"/>
      <c r="PP1029" s="26"/>
      <c r="PQ1029" s="26"/>
      <c r="PR1029" s="26"/>
      <c r="PS1029" s="26"/>
      <c r="PT1029" s="26"/>
      <c r="PU1029" s="26"/>
      <c r="PV1029" s="26"/>
      <c r="PW1029" s="26"/>
      <c r="PX1029" s="26"/>
      <c r="PY1029" s="26"/>
      <c r="PZ1029" s="26"/>
      <c r="QA1029" s="26"/>
      <c r="QB1029" s="26"/>
      <c r="QC1029" s="26"/>
      <c r="QD1029" s="26"/>
      <c r="QE1029" s="26"/>
      <c r="QF1029" s="26"/>
      <c r="QG1029" s="26"/>
      <c r="QH1029" s="26"/>
      <c r="QI1029" s="26"/>
      <c r="QJ1029" s="26"/>
      <c r="QK1029" s="26"/>
      <c r="QL1029" s="26"/>
      <c r="QM1029" s="26"/>
      <c r="QN1029" s="26"/>
      <c r="QO1029" s="26"/>
      <c r="QP1029" s="26"/>
      <c r="QQ1029" s="26"/>
      <c r="QR1029" s="26"/>
      <c r="QS1029" s="26"/>
      <c r="QT1029" s="26"/>
      <c r="QU1029" s="26"/>
      <c r="QV1029" s="26"/>
      <c r="QW1029" s="26"/>
      <c r="QX1029" s="26"/>
      <c r="QY1029" s="26"/>
      <c r="QZ1029" s="26"/>
      <c r="RA1029" s="26"/>
      <c r="RB1029" s="26"/>
      <c r="RC1029" s="26"/>
      <c r="RD1029" s="26"/>
      <c r="RE1029" s="26"/>
      <c r="RF1029" s="26"/>
      <c r="RG1029" s="26"/>
      <c r="RH1029" s="26"/>
      <c r="RI1029" s="26"/>
      <c r="RJ1029" s="26"/>
      <c r="RK1029" s="26"/>
      <c r="RL1029" s="26"/>
      <c r="RM1029" s="26"/>
      <c r="RN1029" s="26"/>
      <c r="RO1029" s="26"/>
      <c r="RP1029" s="26"/>
      <c r="RQ1029" s="26"/>
      <c r="RR1029" s="26"/>
      <c r="RS1029" s="26"/>
      <c r="RT1029" s="26"/>
      <c r="RU1029" s="26"/>
      <c r="RV1029" s="26"/>
      <c r="RW1029" s="26"/>
      <c r="RX1029" s="26"/>
      <c r="RY1029" s="26"/>
      <c r="RZ1029" s="26"/>
      <c r="SA1029" s="26"/>
      <c r="SB1029" s="26"/>
      <c r="SC1029" s="26"/>
      <c r="SD1029" s="26"/>
      <c r="SE1029" s="26"/>
      <c r="SF1029" s="26"/>
      <c r="SG1029" s="26"/>
      <c r="SH1029" s="26"/>
      <c r="SI1029" s="26"/>
      <c r="SJ1029" s="26"/>
      <c r="SK1029" s="26"/>
      <c r="SL1029" s="26"/>
      <c r="SM1029" s="26"/>
      <c r="SN1029" s="26"/>
      <c r="SO1029" s="26"/>
      <c r="SP1029" s="26"/>
      <c r="AAV1029" s="26"/>
      <c r="AAW1029" s="26"/>
      <c r="AAX1029" s="26"/>
      <c r="AAY1029" s="26"/>
      <c r="AAZ1029" s="26"/>
      <c r="ABA1029" s="26"/>
      <c r="ABB1029" s="26"/>
      <c r="ABC1029" s="26"/>
      <c r="ABD1029" s="26"/>
      <c r="ABE1029" s="26"/>
      <c r="ABF1029" s="26"/>
      <c r="ABG1029" s="26"/>
      <c r="ABH1029" s="26"/>
      <c r="ABI1029" s="26"/>
      <c r="ABJ1029" s="26"/>
      <c r="ABK1029" s="26"/>
      <c r="ABL1029" s="26"/>
      <c r="ABM1029" s="26"/>
      <c r="ABN1029" s="26"/>
      <c r="ABO1029" s="26"/>
      <c r="ABP1029" s="26"/>
      <c r="ABQ1029" s="26"/>
      <c r="ABR1029" s="26"/>
      <c r="ABS1029" s="26"/>
      <c r="ABT1029" s="26"/>
      <c r="ABU1029" s="26"/>
      <c r="ABV1029" s="26"/>
      <c r="ABW1029" s="26"/>
      <c r="ABX1029" s="26"/>
      <c r="ABY1029" s="26"/>
      <c r="ABZ1029" s="26"/>
      <c r="ACA1029" s="26"/>
      <c r="ACB1029" s="26"/>
      <c r="ACC1029" s="26"/>
      <c r="ACD1029" s="26"/>
      <c r="ACE1029" s="26"/>
      <c r="ACF1029" s="26"/>
      <c r="ACG1029" s="26"/>
      <c r="ACH1029" s="26"/>
      <c r="ACI1029" s="26"/>
      <c r="ACJ1029" s="26"/>
      <c r="ACK1029" s="26"/>
      <c r="ACL1029" s="26"/>
      <c r="ACM1029" s="26"/>
      <c r="ACN1029" s="26"/>
      <c r="ACO1029" s="26"/>
      <c r="ACP1029" s="26"/>
      <c r="ACQ1029" s="26"/>
      <c r="ACR1029" s="26"/>
      <c r="ACS1029" s="26"/>
      <c r="ACT1029" s="26"/>
      <c r="ACU1029" s="26"/>
      <c r="ACV1029" s="26"/>
      <c r="ACW1029" s="26"/>
      <c r="ACX1029" s="26"/>
      <c r="ACY1029" s="26"/>
      <c r="ACZ1029" s="26"/>
      <c r="ADA1029" s="26"/>
      <c r="ADB1029" s="26"/>
      <c r="ADC1029" s="26"/>
      <c r="ADD1029" s="26"/>
      <c r="ADE1029" s="26"/>
      <c r="ADF1029" s="26"/>
      <c r="ADG1029" s="26"/>
      <c r="ADH1029" s="26"/>
      <c r="ADI1029" s="26"/>
      <c r="ADJ1029" s="26"/>
      <c r="ADK1029" s="26"/>
      <c r="ADL1029" s="26"/>
      <c r="ADM1029" s="26"/>
      <c r="ADN1029" s="26"/>
      <c r="ADO1029" s="26"/>
      <c r="ADP1029" s="26"/>
      <c r="ADQ1029" s="26"/>
      <c r="ADR1029" s="26"/>
      <c r="ADS1029" s="26"/>
      <c r="ADT1029" s="26"/>
      <c r="ADU1029" s="26"/>
      <c r="ADV1029" s="26"/>
      <c r="ADW1029" s="26"/>
      <c r="ADX1029" s="26"/>
      <c r="ADY1029" s="26"/>
      <c r="ADZ1029" s="26"/>
      <c r="AEA1029" s="26"/>
      <c r="AEB1029" s="26"/>
      <c r="AEC1029" s="26"/>
      <c r="AED1029" s="26"/>
      <c r="AEE1029" s="26"/>
      <c r="AEF1029" s="26"/>
      <c r="AEG1029" s="26"/>
      <c r="AEH1029" s="26"/>
      <c r="AEI1029" s="26"/>
      <c r="AEJ1029" s="26"/>
      <c r="AEK1029" s="26"/>
      <c r="AEL1029" s="26"/>
      <c r="AEM1029" s="26"/>
      <c r="AEN1029" s="26"/>
      <c r="AEO1029" s="26"/>
      <c r="AEP1029" s="26"/>
      <c r="AEQ1029" s="26"/>
      <c r="AER1029" s="26"/>
      <c r="AES1029" s="26"/>
      <c r="AET1029" s="26"/>
      <c r="AEU1029" s="26"/>
      <c r="AEV1029" s="26"/>
      <c r="AEW1029" s="26"/>
      <c r="AEX1029" s="26"/>
      <c r="AEY1029" s="26"/>
      <c r="AEZ1029" s="26"/>
      <c r="AFA1029" s="26"/>
      <c r="AFB1029" s="26"/>
      <c r="AFC1029" s="26"/>
      <c r="AFD1029" s="26"/>
      <c r="AFE1029" s="26"/>
      <c r="AFF1029" s="26"/>
      <c r="AFG1029" s="26"/>
      <c r="AFH1029" s="26"/>
      <c r="AFI1029" s="26"/>
      <c r="AFJ1029" s="26"/>
      <c r="AFK1029" s="26"/>
      <c r="AFL1029" s="26"/>
      <c r="AFM1029" s="26"/>
      <c r="AFN1029" s="26"/>
      <c r="AFO1029" s="26"/>
      <c r="AFP1029" s="26"/>
      <c r="AFQ1029" s="26"/>
      <c r="AFR1029" s="26"/>
      <c r="AFS1029" s="26"/>
      <c r="AFT1029" s="26"/>
      <c r="AFU1029" s="26"/>
      <c r="AFV1029" s="26"/>
      <c r="AFW1029" s="26"/>
      <c r="AFX1029" s="26"/>
      <c r="AFY1029" s="26"/>
      <c r="AFZ1029" s="26"/>
      <c r="AGA1029" s="26"/>
      <c r="AGB1029" s="26"/>
      <c r="AGC1029" s="26"/>
      <c r="AGD1029" s="26"/>
      <c r="AGE1029" s="26"/>
      <c r="AGF1029" s="26"/>
      <c r="AGG1029" s="26"/>
      <c r="AGH1029" s="26"/>
      <c r="AGI1029" s="26"/>
      <c r="AGJ1029" s="26"/>
      <c r="AGK1029" s="26"/>
      <c r="AGL1029" s="26"/>
      <c r="AGM1029" s="26"/>
      <c r="AGN1029" s="26"/>
      <c r="AGO1029" s="26"/>
    </row>
    <row r="1030" spans="371:873" x14ac:dyDescent="0.25">
      <c r="NG1030" s="26"/>
      <c r="NH1030" s="26"/>
      <c r="NI1030" s="26"/>
      <c r="NJ1030" s="26"/>
      <c r="NK1030" s="26"/>
      <c r="NL1030" s="26"/>
      <c r="NM1030" s="26"/>
      <c r="NN1030" s="26"/>
      <c r="NO1030" s="26"/>
      <c r="NP1030" s="26"/>
      <c r="NQ1030" s="26"/>
      <c r="NR1030" s="26"/>
      <c r="NS1030" s="26"/>
      <c r="NT1030" s="26"/>
      <c r="NU1030" s="26"/>
      <c r="NV1030" s="26"/>
      <c r="NW1030" s="26"/>
      <c r="NX1030" s="26"/>
      <c r="NY1030" s="26"/>
      <c r="NZ1030" s="26"/>
      <c r="OA1030" s="26"/>
      <c r="OB1030" s="26"/>
      <c r="OC1030" s="26"/>
      <c r="OD1030" s="26"/>
      <c r="OE1030" s="26"/>
      <c r="OF1030" s="26"/>
      <c r="OG1030" s="26"/>
      <c r="OH1030" s="26"/>
      <c r="OI1030" s="26"/>
      <c r="OJ1030" s="26"/>
      <c r="OK1030" s="26"/>
      <c r="OL1030" s="26"/>
      <c r="OM1030" s="26"/>
      <c r="ON1030" s="26"/>
      <c r="OO1030" s="26"/>
      <c r="OP1030" s="26"/>
      <c r="OQ1030" s="26"/>
      <c r="OR1030" s="26"/>
      <c r="OS1030" s="26"/>
      <c r="OT1030" s="26"/>
      <c r="OU1030" s="26"/>
      <c r="OV1030" s="26"/>
      <c r="OW1030" s="26"/>
      <c r="OX1030" s="26"/>
      <c r="OY1030" s="26"/>
      <c r="OZ1030" s="26"/>
      <c r="PA1030" s="26"/>
      <c r="PB1030" s="26"/>
      <c r="PC1030" s="26"/>
      <c r="PD1030" s="26"/>
      <c r="PE1030" s="26"/>
      <c r="PF1030" s="26"/>
      <c r="PG1030" s="26"/>
      <c r="PH1030" s="26"/>
      <c r="PI1030" s="26"/>
      <c r="PJ1030" s="26"/>
      <c r="PK1030" s="26"/>
      <c r="PL1030" s="26"/>
      <c r="PM1030" s="26"/>
      <c r="PN1030" s="26"/>
      <c r="PO1030" s="26"/>
      <c r="PP1030" s="26"/>
      <c r="PQ1030" s="26"/>
      <c r="PR1030" s="26"/>
      <c r="PS1030" s="26"/>
      <c r="PT1030" s="26"/>
      <c r="PU1030" s="26"/>
      <c r="PV1030" s="26"/>
      <c r="PW1030" s="26"/>
      <c r="PX1030" s="26"/>
      <c r="PY1030" s="26"/>
      <c r="PZ1030" s="26"/>
      <c r="QA1030" s="26"/>
      <c r="QB1030" s="26"/>
      <c r="QC1030" s="26"/>
      <c r="QD1030" s="26"/>
      <c r="QE1030" s="26"/>
      <c r="QF1030" s="26"/>
      <c r="QG1030" s="26"/>
      <c r="QH1030" s="26"/>
      <c r="QI1030" s="26"/>
      <c r="QJ1030" s="26"/>
      <c r="QK1030" s="26"/>
      <c r="QL1030" s="26"/>
      <c r="QM1030" s="26"/>
      <c r="QN1030" s="26"/>
      <c r="QO1030" s="26"/>
      <c r="QP1030" s="26"/>
      <c r="QQ1030" s="26"/>
      <c r="QR1030" s="26"/>
      <c r="QS1030" s="26"/>
      <c r="QT1030" s="26"/>
      <c r="QU1030" s="26"/>
      <c r="QV1030" s="26"/>
      <c r="QW1030" s="26"/>
      <c r="QX1030" s="26"/>
      <c r="QY1030" s="26"/>
      <c r="QZ1030" s="26"/>
      <c r="RA1030" s="26"/>
      <c r="RB1030" s="26"/>
      <c r="RC1030" s="26"/>
      <c r="RD1030" s="26"/>
      <c r="RE1030" s="26"/>
      <c r="RF1030" s="26"/>
      <c r="RG1030" s="26"/>
      <c r="RH1030" s="26"/>
      <c r="RI1030" s="26"/>
      <c r="RJ1030" s="26"/>
      <c r="RK1030" s="26"/>
      <c r="RL1030" s="26"/>
      <c r="RM1030" s="26"/>
      <c r="RN1030" s="26"/>
      <c r="RO1030" s="26"/>
      <c r="RP1030" s="26"/>
      <c r="RQ1030" s="26"/>
      <c r="RR1030" s="26"/>
      <c r="RS1030" s="26"/>
      <c r="RT1030" s="26"/>
      <c r="RU1030" s="26"/>
      <c r="RV1030" s="26"/>
      <c r="RW1030" s="26"/>
      <c r="RX1030" s="26"/>
      <c r="RY1030" s="26"/>
      <c r="RZ1030" s="26"/>
      <c r="SA1030" s="26"/>
      <c r="SB1030" s="26"/>
      <c r="SC1030" s="26"/>
      <c r="SD1030" s="26"/>
      <c r="SE1030" s="26"/>
      <c r="SF1030" s="26"/>
      <c r="SG1030" s="26"/>
      <c r="SH1030" s="26"/>
      <c r="SI1030" s="26"/>
      <c r="SJ1030" s="26"/>
      <c r="SK1030" s="26"/>
      <c r="SL1030" s="26"/>
      <c r="SM1030" s="26"/>
      <c r="SN1030" s="26"/>
      <c r="SO1030" s="26"/>
      <c r="SP1030" s="26"/>
      <c r="AAV1030" s="26"/>
      <c r="AAW1030" s="26"/>
      <c r="AAX1030" s="26"/>
      <c r="AAY1030" s="26"/>
      <c r="AAZ1030" s="26"/>
      <c r="ABA1030" s="26"/>
      <c r="ABB1030" s="26"/>
      <c r="ABC1030" s="26"/>
      <c r="ABD1030" s="26"/>
      <c r="ABE1030" s="26"/>
      <c r="ABF1030" s="26"/>
      <c r="ABG1030" s="26"/>
      <c r="ABH1030" s="26"/>
      <c r="ABI1030" s="26"/>
      <c r="ABJ1030" s="26"/>
      <c r="ABK1030" s="26"/>
      <c r="ABL1030" s="26"/>
      <c r="ABM1030" s="26"/>
      <c r="ABN1030" s="26"/>
      <c r="ABO1030" s="26"/>
      <c r="ABP1030" s="26"/>
      <c r="ABQ1030" s="26"/>
      <c r="ABR1030" s="26"/>
      <c r="ABS1030" s="26"/>
      <c r="ABT1030" s="26"/>
      <c r="ABU1030" s="26"/>
      <c r="ABV1030" s="26"/>
      <c r="ABW1030" s="26"/>
      <c r="ABX1030" s="26"/>
      <c r="ABY1030" s="26"/>
      <c r="ABZ1030" s="26"/>
      <c r="ACA1030" s="26"/>
      <c r="ACB1030" s="26"/>
      <c r="ACC1030" s="26"/>
      <c r="ACD1030" s="26"/>
      <c r="ACE1030" s="26"/>
      <c r="ACF1030" s="26"/>
      <c r="ACG1030" s="26"/>
      <c r="ACH1030" s="26"/>
      <c r="ACI1030" s="26"/>
      <c r="ACJ1030" s="26"/>
      <c r="ACK1030" s="26"/>
      <c r="ACL1030" s="26"/>
      <c r="ACM1030" s="26"/>
      <c r="ACN1030" s="26"/>
      <c r="ACO1030" s="26"/>
      <c r="ACP1030" s="26"/>
      <c r="ACQ1030" s="26"/>
      <c r="ACR1030" s="26"/>
      <c r="ACS1030" s="26"/>
      <c r="ACT1030" s="26"/>
      <c r="ACU1030" s="26"/>
      <c r="ACV1030" s="26"/>
      <c r="ACW1030" s="26"/>
      <c r="ACX1030" s="26"/>
      <c r="ACY1030" s="26"/>
      <c r="ACZ1030" s="26"/>
      <c r="ADA1030" s="26"/>
      <c r="ADB1030" s="26"/>
      <c r="ADC1030" s="26"/>
      <c r="ADD1030" s="26"/>
      <c r="ADE1030" s="26"/>
      <c r="ADF1030" s="26"/>
      <c r="ADG1030" s="26"/>
      <c r="ADH1030" s="26"/>
      <c r="ADI1030" s="26"/>
      <c r="ADJ1030" s="26"/>
      <c r="ADK1030" s="26"/>
      <c r="ADL1030" s="26"/>
      <c r="ADM1030" s="26"/>
      <c r="ADN1030" s="26"/>
      <c r="ADO1030" s="26"/>
      <c r="ADP1030" s="26"/>
      <c r="ADQ1030" s="26"/>
      <c r="ADR1030" s="26"/>
      <c r="ADS1030" s="26"/>
      <c r="ADT1030" s="26"/>
      <c r="ADU1030" s="26"/>
      <c r="ADV1030" s="26"/>
      <c r="ADW1030" s="26"/>
      <c r="ADX1030" s="26"/>
      <c r="ADY1030" s="26"/>
      <c r="ADZ1030" s="26"/>
      <c r="AEA1030" s="26"/>
      <c r="AEB1030" s="26"/>
      <c r="AEC1030" s="26"/>
      <c r="AED1030" s="26"/>
      <c r="AEE1030" s="26"/>
      <c r="AEF1030" s="26"/>
      <c r="AEG1030" s="26"/>
      <c r="AEH1030" s="26"/>
      <c r="AEI1030" s="26"/>
      <c r="AEJ1030" s="26"/>
      <c r="AEK1030" s="26"/>
      <c r="AEL1030" s="26"/>
      <c r="AEM1030" s="26"/>
      <c r="AEN1030" s="26"/>
      <c r="AEO1030" s="26"/>
      <c r="AEP1030" s="26"/>
      <c r="AEQ1030" s="26"/>
      <c r="AER1030" s="26"/>
      <c r="AES1030" s="26"/>
      <c r="AET1030" s="26"/>
      <c r="AEU1030" s="26"/>
      <c r="AEV1030" s="26"/>
      <c r="AEW1030" s="26"/>
      <c r="AEX1030" s="26"/>
      <c r="AEY1030" s="26"/>
      <c r="AEZ1030" s="26"/>
      <c r="AFA1030" s="26"/>
      <c r="AFB1030" s="26"/>
      <c r="AFC1030" s="26"/>
      <c r="AFD1030" s="26"/>
      <c r="AFE1030" s="26"/>
      <c r="AFF1030" s="26"/>
      <c r="AFG1030" s="26"/>
      <c r="AFH1030" s="26"/>
      <c r="AFI1030" s="26"/>
      <c r="AFJ1030" s="26"/>
      <c r="AFK1030" s="26"/>
      <c r="AFL1030" s="26"/>
      <c r="AFM1030" s="26"/>
      <c r="AFN1030" s="26"/>
      <c r="AFO1030" s="26"/>
      <c r="AFP1030" s="26"/>
      <c r="AFQ1030" s="26"/>
      <c r="AFR1030" s="26"/>
      <c r="AFS1030" s="26"/>
      <c r="AFT1030" s="26"/>
      <c r="AFU1030" s="26"/>
      <c r="AFV1030" s="26"/>
      <c r="AFW1030" s="26"/>
      <c r="AFX1030" s="26"/>
      <c r="AFY1030" s="26"/>
      <c r="AFZ1030" s="26"/>
      <c r="AGA1030" s="26"/>
      <c r="AGB1030" s="26"/>
      <c r="AGC1030" s="26"/>
      <c r="AGD1030" s="26"/>
      <c r="AGE1030" s="26"/>
      <c r="AGF1030" s="26"/>
      <c r="AGG1030" s="26"/>
      <c r="AGH1030" s="26"/>
      <c r="AGI1030" s="26"/>
      <c r="AGJ1030" s="26"/>
      <c r="AGK1030" s="26"/>
      <c r="AGL1030" s="26"/>
      <c r="AGM1030" s="26"/>
      <c r="AGN1030" s="26"/>
      <c r="AGO1030" s="26"/>
    </row>
    <row r="1031" spans="371:873" x14ac:dyDescent="0.25">
      <c r="NG1031" s="26"/>
      <c r="NH1031" s="26"/>
      <c r="NI1031" s="26"/>
      <c r="NJ1031" s="26"/>
      <c r="NK1031" s="26"/>
      <c r="NL1031" s="26"/>
      <c r="NM1031" s="26"/>
      <c r="NN1031" s="26"/>
      <c r="NO1031" s="26"/>
      <c r="NP1031" s="26"/>
      <c r="NQ1031" s="26"/>
      <c r="NR1031" s="26"/>
      <c r="NS1031" s="26"/>
      <c r="NT1031" s="26"/>
      <c r="NU1031" s="26"/>
      <c r="NV1031" s="26"/>
      <c r="NW1031" s="26"/>
      <c r="NX1031" s="26"/>
      <c r="NY1031" s="26"/>
      <c r="NZ1031" s="26"/>
      <c r="OA1031" s="26"/>
      <c r="OB1031" s="26"/>
      <c r="OC1031" s="26"/>
      <c r="OD1031" s="26"/>
      <c r="OE1031" s="26"/>
      <c r="OF1031" s="26"/>
      <c r="OG1031" s="26"/>
      <c r="OH1031" s="26"/>
      <c r="OI1031" s="26"/>
      <c r="OJ1031" s="26"/>
      <c r="OK1031" s="26"/>
      <c r="OL1031" s="26"/>
      <c r="OM1031" s="26"/>
      <c r="ON1031" s="26"/>
      <c r="OO1031" s="26"/>
      <c r="OP1031" s="26"/>
      <c r="OQ1031" s="26"/>
      <c r="OR1031" s="26"/>
      <c r="OS1031" s="26"/>
      <c r="OT1031" s="26"/>
      <c r="OU1031" s="26"/>
      <c r="OV1031" s="26"/>
      <c r="OW1031" s="26"/>
      <c r="OX1031" s="26"/>
      <c r="OY1031" s="26"/>
      <c r="OZ1031" s="26"/>
      <c r="PA1031" s="26"/>
      <c r="PB1031" s="26"/>
      <c r="PC1031" s="26"/>
      <c r="PD1031" s="26"/>
      <c r="PE1031" s="26"/>
      <c r="PF1031" s="26"/>
      <c r="PG1031" s="26"/>
      <c r="PH1031" s="26"/>
      <c r="PI1031" s="26"/>
      <c r="PJ1031" s="26"/>
      <c r="PK1031" s="26"/>
      <c r="PL1031" s="26"/>
      <c r="PM1031" s="26"/>
      <c r="PN1031" s="26"/>
      <c r="PO1031" s="26"/>
      <c r="PP1031" s="26"/>
      <c r="PQ1031" s="26"/>
      <c r="PR1031" s="26"/>
      <c r="PS1031" s="26"/>
      <c r="PT1031" s="26"/>
      <c r="PU1031" s="26"/>
      <c r="PV1031" s="26"/>
      <c r="PW1031" s="26"/>
      <c r="PX1031" s="26"/>
      <c r="PY1031" s="26"/>
      <c r="PZ1031" s="26"/>
      <c r="QA1031" s="26"/>
      <c r="QB1031" s="26"/>
      <c r="QC1031" s="26"/>
      <c r="QD1031" s="26"/>
      <c r="QE1031" s="26"/>
      <c r="QF1031" s="26"/>
      <c r="QG1031" s="26"/>
      <c r="QH1031" s="26"/>
      <c r="QI1031" s="26"/>
      <c r="QJ1031" s="26"/>
      <c r="QK1031" s="26"/>
      <c r="QL1031" s="26"/>
      <c r="QM1031" s="26"/>
      <c r="QN1031" s="26"/>
      <c r="QO1031" s="26"/>
      <c r="QP1031" s="26"/>
      <c r="QQ1031" s="26"/>
      <c r="QR1031" s="26"/>
      <c r="QS1031" s="26"/>
      <c r="QT1031" s="26"/>
      <c r="QU1031" s="26"/>
      <c r="QV1031" s="26"/>
      <c r="QW1031" s="26"/>
      <c r="QX1031" s="26"/>
      <c r="QY1031" s="26"/>
      <c r="QZ1031" s="26"/>
      <c r="RA1031" s="26"/>
      <c r="RB1031" s="26"/>
      <c r="RC1031" s="26"/>
      <c r="RD1031" s="26"/>
      <c r="RE1031" s="26"/>
      <c r="RF1031" s="26"/>
      <c r="RG1031" s="26"/>
      <c r="RH1031" s="26"/>
      <c r="RI1031" s="26"/>
      <c r="RJ1031" s="26"/>
      <c r="RK1031" s="26"/>
      <c r="RL1031" s="26"/>
      <c r="RM1031" s="26"/>
      <c r="RN1031" s="26"/>
      <c r="RO1031" s="26"/>
      <c r="RP1031" s="26"/>
      <c r="RQ1031" s="26"/>
      <c r="RR1031" s="26"/>
      <c r="RS1031" s="26"/>
      <c r="RT1031" s="26"/>
      <c r="RU1031" s="26"/>
      <c r="RV1031" s="26"/>
      <c r="RW1031" s="26"/>
      <c r="RX1031" s="26"/>
      <c r="RY1031" s="26"/>
      <c r="RZ1031" s="26"/>
      <c r="SA1031" s="26"/>
      <c r="SB1031" s="26"/>
      <c r="SC1031" s="26"/>
      <c r="SD1031" s="26"/>
      <c r="SE1031" s="26"/>
      <c r="SF1031" s="26"/>
      <c r="SG1031" s="26"/>
      <c r="SH1031" s="26"/>
      <c r="SI1031" s="26"/>
      <c r="SJ1031" s="26"/>
      <c r="SK1031" s="26"/>
      <c r="SL1031" s="26"/>
      <c r="SM1031" s="26"/>
      <c r="SN1031" s="26"/>
      <c r="SO1031" s="26"/>
      <c r="SP1031" s="26"/>
      <c r="AAV1031" s="26"/>
      <c r="AAW1031" s="26"/>
      <c r="AAX1031" s="26"/>
      <c r="AAY1031" s="26"/>
      <c r="AAZ1031" s="26"/>
      <c r="ABA1031" s="26"/>
      <c r="ABB1031" s="26"/>
      <c r="ABC1031" s="26"/>
      <c r="ABD1031" s="26"/>
      <c r="ABE1031" s="26"/>
      <c r="ABF1031" s="26"/>
      <c r="ABG1031" s="26"/>
      <c r="ABH1031" s="26"/>
      <c r="ABI1031" s="26"/>
      <c r="ABJ1031" s="26"/>
      <c r="ABK1031" s="26"/>
      <c r="ABL1031" s="26"/>
      <c r="ABM1031" s="26"/>
      <c r="ABN1031" s="26"/>
      <c r="ABO1031" s="26"/>
      <c r="ABP1031" s="26"/>
      <c r="ABQ1031" s="26"/>
      <c r="ABR1031" s="26"/>
      <c r="ABS1031" s="26"/>
      <c r="ABT1031" s="26"/>
      <c r="ABU1031" s="26"/>
      <c r="ABV1031" s="26"/>
      <c r="ABW1031" s="26"/>
      <c r="ABX1031" s="26"/>
      <c r="ABY1031" s="26"/>
      <c r="ABZ1031" s="26"/>
      <c r="ACA1031" s="26"/>
      <c r="ACB1031" s="26"/>
      <c r="ACC1031" s="26"/>
      <c r="ACD1031" s="26"/>
      <c r="ACE1031" s="26"/>
      <c r="ACF1031" s="26"/>
      <c r="ACG1031" s="26"/>
      <c r="ACH1031" s="26"/>
      <c r="ACI1031" s="26"/>
      <c r="ACJ1031" s="26"/>
      <c r="ACK1031" s="26"/>
      <c r="ACL1031" s="26"/>
      <c r="ACM1031" s="26"/>
      <c r="ACN1031" s="26"/>
      <c r="ACO1031" s="26"/>
      <c r="ACP1031" s="26"/>
      <c r="ACQ1031" s="26"/>
      <c r="ACR1031" s="26"/>
      <c r="ACS1031" s="26"/>
      <c r="ACT1031" s="26"/>
      <c r="ACU1031" s="26"/>
      <c r="ACV1031" s="26"/>
      <c r="ACW1031" s="26"/>
      <c r="ACX1031" s="26"/>
      <c r="ACY1031" s="26"/>
      <c r="ACZ1031" s="26"/>
      <c r="ADA1031" s="26"/>
      <c r="ADB1031" s="26"/>
      <c r="ADC1031" s="26"/>
      <c r="ADD1031" s="26"/>
      <c r="ADE1031" s="26"/>
      <c r="ADF1031" s="26"/>
      <c r="ADG1031" s="26"/>
      <c r="ADH1031" s="26"/>
      <c r="ADI1031" s="26"/>
      <c r="ADJ1031" s="26"/>
      <c r="ADK1031" s="26"/>
      <c r="ADL1031" s="26"/>
      <c r="ADM1031" s="26"/>
      <c r="ADN1031" s="26"/>
      <c r="ADO1031" s="26"/>
      <c r="ADP1031" s="26"/>
      <c r="ADQ1031" s="26"/>
      <c r="ADR1031" s="26"/>
      <c r="ADS1031" s="26"/>
      <c r="ADT1031" s="26"/>
      <c r="ADU1031" s="26"/>
      <c r="ADV1031" s="26"/>
      <c r="ADW1031" s="26"/>
      <c r="ADX1031" s="26"/>
      <c r="ADY1031" s="26"/>
      <c r="ADZ1031" s="26"/>
      <c r="AEA1031" s="26"/>
      <c r="AEB1031" s="26"/>
      <c r="AEC1031" s="26"/>
      <c r="AED1031" s="26"/>
      <c r="AEE1031" s="26"/>
      <c r="AEF1031" s="26"/>
      <c r="AEG1031" s="26"/>
      <c r="AEH1031" s="26"/>
      <c r="AEI1031" s="26"/>
      <c r="AEJ1031" s="26"/>
      <c r="AEK1031" s="26"/>
      <c r="AEL1031" s="26"/>
      <c r="AEM1031" s="26"/>
      <c r="AEN1031" s="26"/>
      <c r="AEO1031" s="26"/>
      <c r="AEP1031" s="26"/>
      <c r="AEQ1031" s="26"/>
      <c r="AER1031" s="26"/>
      <c r="AES1031" s="26"/>
      <c r="AET1031" s="26"/>
      <c r="AEU1031" s="26"/>
      <c r="AEV1031" s="26"/>
      <c r="AEW1031" s="26"/>
      <c r="AEX1031" s="26"/>
      <c r="AEY1031" s="26"/>
      <c r="AEZ1031" s="26"/>
      <c r="AFA1031" s="26"/>
      <c r="AFB1031" s="26"/>
      <c r="AFC1031" s="26"/>
      <c r="AFD1031" s="26"/>
      <c r="AFE1031" s="26"/>
      <c r="AFF1031" s="26"/>
      <c r="AFG1031" s="26"/>
      <c r="AFH1031" s="26"/>
      <c r="AFI1031" s="26"/>
      <c r="AFJ1031" s="26"/>
      <c r="AFK1031" s="26"/>
      <c r="AFL1031" s="26"/>
      <c r="AFM1031" s="26"/>
      <c r="AFN1031" s="26"/>
      <c r="AFO1031" s="26"/>
      <c r="AFP1031" s="26"/>
      <c r="AFQ1031" s="26"/>
      <c r="AFR1031" s="26"/>
      <c r="AFS1031" s="26"/>
      <c r="AFT1031" s="26"/>
      <c r="AFU1031" s="26"/>
      <c r="AFV1031" s="26"/>
      <c r="AFW1031" s="26"/>
      <c r="AFX1031" s="26"/>
      <c r="AFY1031" s="26"/>
      <c r="AFZ1031" s="26"/>
      <c r="AGA1031" s="26"/>
      <c r="AGB1031" s="26"/>
      <c r="AGC1031" s="26"/>
      <c r="AGD1031" s="26"/>
      <c r="AGE1031" s="26"/>
      <c r="AGF1031" s="26"/>
      <c r="AGG1031" s="26"/>
      <c r="AGH1031" s="26"/>
      <c r="AGI1031" s="26"/>
      <c r="AGJ1031" s="26"/>
      <c r="AGK1031" s="26"/>
      <c r="AGL1031" s="26"/>
      <c r="AGM1031" s="26"/>
      <c r="AGN1031" s="26"/>
      <c r="AGO1031" s="26"/>
    </row>
    <row r="1032" spans="371:873" x14ac:dyDescent="0.25">
      <c r="NG1032" s="26"/>
      <c r="NH1032" s="26"/>
      <c r="NI1032" s="26"/>
      <c r="NJ1032" s="26"/>
      <c r="NK1032" s="26"/>
      <c r="NL1032" s="26"/>
      <c r="NM1032" s="26"/>
      <c r="NN1032" s="26"/>
      <c r="NO1032" s="26"/>
      <c r="NP1032" s="26"/>
      <c r="NQ1032" s="26"/>
      <c r="NR1032" s="26"/>
      <c r="NS1032" s="26"/>
      <c r="NT1032" s="26"/>
      <c r="NU1032" s="26"/>
      <c r="NV1032" s="26"/>
      <c r="NW1032" s="26"/>
      <c r="NX1032" s="26"/>
      <c r="NY1032" s="26"/>
      <c r="NZ1032" s="26"/>
      <c r="OA1032" s="26"/>
      <c r="OB1032" s="26"/>
      <c r="OC1032" s="26"/>
      <c r="OD1032" s="26"/>
      <c r="OE1032" s="26"/>
      <c r="OF1032" s="26"/>
      <c r="OG1032" s="26"/>
      <c r="OH1032" s="26"/>
      <c r="OI1032" s="26"/>
      <c r="OJ1032" s="26"/>
      <c r="OK1032" s="26"/>
      <c r="OL1032" s="26"/>
      <c r="OM1032" s="26"/>
      <c r="ON1032" s="26"/>
      <c r="OO1032" s="26"/>
      <c r="OP1032" s="26"/>
      <c r="OQ1032" s="26"/>
      <c r="OR1032" s="26"/>
      <c r="OS1032" s="26"/>
      <c r="OT1032" s="26"/>
      <c r="OU1032" s="26"/>
      <c r="OV1032" s="26"/>
      <c r="OW1032" s="26"/>
      <c r="OX1032" s="26"/>
      <c r="OY1032" s="26"/>
      <c r="OZ1032" s="26"/>
      <c r="PA1032" s="26"/>
      <c r="PB1032" s="26"/>
      <c r="PC1032" s="26"/>
      <c r="PD1032" s="26"/>
      <c r="PE1032" s="26"/>
      <c r="PF1032" s="26"/>
      <c r="PG1032" s="26"/>
      <c r="PH1032" s="26"/>
      <c r="PI1032" s="26"/>
      <c r="PJ1032" s="26"/>
      <c r="PK1032" s="26"/>
      <c r="PL1032" s="26"/>
      <c r="PM1032" s="26"/>
      <c r="PN1032" s="26"/>
      <c r="PO1032" s="26"/>
      <c r="PP1032" s="26"/>
      <c r="PQ1032" s="26"/>
      <c r="PR1032" s="26"/>
      <c r="PS1032" s="26"/>
      <c r="PT1032" s="26"/>
      <c r="PU1032" s="26"/>
      <c r="PV1032" s="26"/>
      <c r="PW1032" s="26"/>
      <c r="PX1032" s="26"/>
      <c r="PY1032" s="26"/>
      <c r="PZ1032" s="26"/>
      <c r="QA1032" s="26"/>
      <c r="QB1032" s="26"/>
      <c r="QC1032" s="26"/>
      <c r="QD1032" s="26"/>
      <c r="QE1032" s="26"/>
      <c r="QF1032" s="26"/>
      <c r="QG1032" s="26"/>
      <c r="QH1032" s="26"/>
      <c r="QI1032" s="26"/>
      <c r="QJ1032" s="26"/>
      <c r="QK1032" s="26"/>
      <c r="QL1032" s="26"/>
      <c r="QM1032" s="26"/>
      <c r="QN1032" s="26"/>
      <c r="QO1032" s="26"/>
      <c r="QP1032" s="26"/>
      <c r="QQ1032" s="26"/>
      <c r="QR1032" s="26"/>
      <c r="QS1032" s="26"/>
      <c r="QT1032" s="26"/>
      <c r="QU1032" s="26"/>
      <c r="QV1032" s="26"/>
      <c r="QW1032" s="26"/>
      <c r="QX1032" s="26"/>
      <c r="QY1032" s="26"/>
      <c r="QZ1032" s="26"/>
      <c r="RA1032" s="26"/>
      <c r="RB1032" s="26"/>
      <c r="RC1032" s="26"/>
      <c r="RD1032" s="26"/>
      <c r="RE1032" s="26"/>
      <c r="RF1032" s="26"/>
      <c r="RG1032" s="26"/>
      <c r="RH1032" s="26"/>
      <c r="RI1032" s="26"/>
      <c r="RJ1032" s="26"/>
      <c r="RK1032" s="26"/>
      <c r="RL1032" s="26"/>
      <c r="RM1032" s="26"/>
      <c r="RN1032" s="26"/>
      <c r="RO1032" s="26"/>
      <c r="RP1032" s="26"/>
      <c r="RQ1032" s="26"/>
      <c r="RR1032" s="26"/>
      <c r="RS1032" s="26"/>
      <c r="RT1032" s="26"/>
      <c r="RU1032" s="26"/>
      <c r="RV1032" s="26"/>
      <c r="RW1032" s="26"/>
      <c r="RX1032" s="26"/>
      <c r="RY1032" s="26"/>
      <c r="RZ1032" s="26"/>
      <c r="SA1032" s="26"/>
      <c r="SB1032" s="26"/>
      <c r="SC1032" s="26"/>
      <c r="SD1032" s="26"/>
      <c r="SE1032" s="26"/>
      <c r="SF1032" s="26"/>
      <c r="SG1032" s="26"/>
      <c r="SH1032" s="26"/>
      <c r="SI1032" s="26"/>
      <c r="SJ1032" s="26"/>
      <c r="SK1032" s="26"/>
      <c r="SL1032" s="26"/>
      <c r="SM1032" s="26"/>
      <c r="SN1032" s="26"/>
      <c r="SO1032" s="26"/>
      <c r="SP1032" s="26"/>
      <c r="AAV1032" s="26"/>
      <c r="AAW1032" s="26"/>
      <c r="AAX1032" s="26"/>
      <c r="AAY1032" s="26"/>
      <c r="AAZ1032" s="26"/>
      <c r="ABA1032" s="26"/>
      <c r="ABB1032" s="26"/>
      <c r="ABC1032" s="26"/>
      <c r="ABD1032" s="26"/>
      <c r="ABE1032" s="26"/>
      <c r="ABF1032" s="26"/>
      <c r="ABG1032" s="26"/>
      <c r="ABH1032" s="26"/>
      <c r="ABI1032" s="26"/>
      <c r="ABJ1032" s="26"/>
      <c r="ABK1032" s="26"/>
      <c r="ABL1032" s="26"/>
      <c r="ABM1032" s="26"/>
      <c r="ABN1032" s="26"/>
      <c r="ABO1032" s="26"/>
      <c r="ABP1032" s="26"/>
      <c r="ABQ1032" s="26"/>
      <c r="ABR1032" s="26"/>
      <c r="ABS1032" s="26"/>
      <c r="ABT1032" s="26"/>
      <c r="ABU1032" s="26"/>
      <c r="ABV1032" s="26"/>
      <c r="ABW1032" s="26"/>
      <c r="ABX1032" s="26"/>
      <c r="ABY1032" s="26"/>
      <c r="ABZ1032" s="26"/>
      <c r="ACA1032" s="26"/>
      <c r="ACB1032" s="26"/>
      <c r="ACC1032" s="26"/>
      <c r="ACD1032" s="26"/>
      <c r="ACE1032" s="26"/>
      <c r="ACF1032" s="26"/>
      <c r="ACG1032" s="26"/>
      <c r="ACH1032" s="26"/>
      <c r="ACI1032" s="26"/>
      <c r="ACJ1032" s="26"/>
      <c r="ACK1032" s="26"/>
      <c r="ACL1032" s="26"/>
      <c r="ACM1032" s="26"/>
      <c r="ACN1032" s="26"/>
      <c r="ACO1032" s="26"/>
      <c r="ACP1032" s="26"/>
      <c r="ACQ1032" s="26"/>
      <c r="ACR1032" s="26"/>
      <c r="ACS1032" s="26"/>
      <c r="ACT1032" s="26"/>
      <c r="ACU1032" s="26"/>
      <c r="ACV1032" s="26"/>
      <c r="ACW1032" s="26"/>
      <c r="ACX1032" s="26"/>
      <c r="ACY1032" s="26"/>
      <c r="ACZ1032" s="26"/>
      <c r="ADA1032" s="26"/>
      <c r="ADB1032" s="26"/>
      <c r="ADC1032" s="26"/>
      <c r="ADD1032" s="26"/>
      <c r="ADE1032" s="26"/>
      <c r="ADF1032" s="26"/>
      <c r="ADG1032" s="26"/>
      <c r="ADH1032" s="26"/>
      <c r="ADI1032" s="26"/>
      <c r="ADJ1032" s="26"/>
      <c r="ADK1032" s="26"/>
      <c r="ADL1032" s="26"/>
      <c r="ADM1032" s="26"/>
      <c r="ADN1032" s="26"/>
      <c r="ADO1032" s="26"/>
      <c r="ADP1032" s="26"/>
      <c r="ADQ1032" s="26"/>
      <c r="ADR1032" s="26"/>
      <c r="ADS1032" s="26"/>
      <c r="ADT1032" s="26"/>
      <c r="ADU1032" s="26"/>
      <c r="ADV1032" s="26"/>
      <c r="ADW1032" s="26"/>
      <c r="ADX1032" s="26"/>
      <c r="ADY1032" s="26"/>
      <c r="ADZ1032" s="26"/>
      <c r="AEA1032" s="26"/>
      <c r="AEB1032" s="26"/>
      <c r="AEC1032" s="26"/>
      <c r="AED1032" s="26"/>
      <c r="AEE1032" s="26"/>
      <c r="AEF1032" s="26"/>
      <c r="AEG1032" s="26"/>
      <c r="AEH1032" s="26"/>
      <c r="AEI1032" s="26"/>
      <c r="AEJ1032" s="26"/>
      <c r="AEK1032" s="26"/>
      <c r="AEL1032" s="26"/>
      <c r="AEM1032" s="26"/>
      <c r="AEN1032" s="26"/>
      <c r="AEO1032" s="26"/>
      <c r="AEP1032" s="26"/>
      <c r="AEQ1032" s="26"/>
      <c r="AER1032" s="26"/>
      <c r="AES1032" s="26"/>
      <c r="AET1032" s="26"/>
      <c r="AEU1032" s="26"/>
      <c r="AEV1032" s="26"/>
      <c r="AEW1032" s="26"/>
      <c r="AEX1032" s="26"/>
      <c r="AEY1032" s="26"/>
      <c r="AEZ1032" s="26"/>
      <c r="AFA1032" s="26"/>
      <c r="AFB1032" s="26"/>
      <c r="AFC1032" s="26"/>
      <c r="AFD1032" s="26"/>
      <c r="AFE1032" s="26"/>
      <c r="AFF1032" s="26"/>
      <c r="AFG1032" s="26"/>
      <c r="AFH1032" s="26"/>
      <c r="AFI1032" s="26"/>
      <c r="AFJ1032" s="26"/>
      <c r="AFK1032" s="26"/>
      <c r="AFL1032" s="26"/>
      <c r="AFM1032" s="26"/>
      <c r="AFN1032" s="26"/>
      <c r="AFO1032" s="26"/>
      <c r="AFP1032" s="26"/>
      <c r="AFQ1032" s="26"/>
      <c r="AFR1032" s="26"/>
      <c r="AFS1032" s="26"/>
      <c r="AFT1032" s="26"/>
      <c r="AFU1032" s="26"/>
      <c r="AFV1032" s="26"/>
      <c r="AFW1032" s="26"/>
      <c r="AFX1032" s="26"/>
      <c r="AFY1032" s="26"/>
      <c r="AFZ1032" s="26"/>
      <c r="AGA1032" s="26"/>
      <c r="AGB1032" s="26"/>
      <c r="AGC1032" s="26"/>
      <c r="AGD1032" s="26"/>
      <c r="AGE1032" s="26"/>
      <c r="AGF1032" s="26"/>
      <c r="AGG1032" s="26"/>
      <c r="AGH1032" s="26"/>
      <c r="AGI1032" s="26"/>
      <c r="AGJ1032" s="26"/>
      <c r="AGK1032" s="26"/>
      <c r="AGL1032" s="26"/>
      <c r="AGM1032" s="26"/>
      <c r="AGN1032" s="26"/>
      <c r="AGO1032" s="26"/>
    </row>
    <row r="1033" spans="371:873" x14ac:dyDescent="0.25">
      <c r="NG1033" s="26"/>
      <c r="NH1033" s="26"/>
      <c r="NI1033" s="26"/>
      <c r="NJ1033" s="26"/>
      <c r="NK1033" s="26"/>
      <c r="NL1033" s="26"/>
      <c r="NM1033" s="26"/>
      <c r="NN1033" s="26"/>
      <c r="NO1033" s="26"/>
      <c r="NP1033" s="26"/>
      <c r="NQ1033" s="26"/>
      <c r="NR1033" s="26"/>
      <c r="NS1033" s="26"/>
      <c r="NT1033" s="26"/>
      <c r="NU1033" s="26"/>
      <c r="NV1033" s="26"/>
      <c r="NW1033" s="26"/>
      <c r="NX1033" s="26"/>
      <c r="NY1033" s="26"/>
      <c r="NZ1033" s="26"/>
      <c r="OA1033" s="26"/>
      <c r="OB1033" s="26"/>
      <c r="OC1033" s="26"/>
      <c r="OD1033" s="26"/>
      <c r="OE1033" s="26"/>
      <c r="OF1033" s="26"/>
      <c r="OG1033" s="26"/>
      <c r="OH1033" s="26"/>
      <c r="OI1033" s="26"/>
      <c r="OJ1033" s="26"/>
      <c r="OK1033" s="26"/>
      <c r="OL1033" s="26"/>
      <c r="OM1033" s="26"/>
      <c r="ON1033" s="26"/>
      <c r="OO1033" s="26"/>
      <c r="OP1033" s="26"/>
      <c r="OQ1033" s="26"/>
      <c r="OR1033" s="26"/>
      <c r="OS1033" s="26"/>
      <c r="OT1033" s="26"/>
      <c r="OU1033" s="26"/>
      <c r="OV1033" s="26"/>
      <c r="OW1033" s="26"/>
      <c r="OX1033" s="26"/>
      <c r="OY1033" s="26"/>
      <c r="OZ1033" s="26"/>
      <c r="PA1033" s="26"/>
      <c r="PB1033" s="26"/>
      <c r="PC1033" s="26"/>
      <c r="PD1033" s="26"/>
      <c r="PE1033" s="26"/>
      <c r="PF1033" s="26"/>
      <c r="PG1033" s="26"/>
      <c r="PH1033" s="26"/>
      <c r="PI1033" s="26"/>
      <c r="PJ1033" s="26"/>
      <c r="PK1033" s="26"/>
      <c r="PL1033" s="26"/>
      <c r="PM1033" s="26"/>
      <c r="PN1033" s="26"/>
      <c r="PO1033" s="26"/>
      <c r="PP1033" s="26"/>
      <c r="PQ1033" s="26"/>
      <c r="PR1033" s="26"/>
      <c r="PS1033" s="26"/>
      <c r="PT1033" s="26"/>
      <c r="PU1033" s="26"/>
      <c r="PV1033" s="26"/>
      <c r="PW1033" s="26"/>
      <c r="PX1033" s="26"/>
      <c r="PY1033" s="26"/>
      <c r="PZ1033" s="26"/>
      <c r="QA1033" s="26"/>
      <c r="QB1033" s="26"/>
      <c r="QC1033" s="26"/>
      <c r="QD1033" s="26"/>
      <c r="QE1033" s="26"/>
      <c r="QF1033" s="26"/>
      <c r="QG1033" s="26"/>
      <c r="QH1033" s="26"/>
      <c r="QI1033" s="26"/>
      <c r="QJ1033" s="26"/>
      <c r="QK1033" s="26"/>
      <c r="QL1033" s="26"/>
      <c r="QM1033" s="26"/>
      <c r="QN1033" s="26"/>
      <c r="QO1033" s="26"/>
      <c r="QP1033" s="26"/>
      <c r="QQ1033" s="26"/>
      <c r="QR1033" s="26"/>
      <c r="QS1033" s="26"/>
      <c r="QT1033" s="26"/>
      <c r="QU1033" s="26"/>
      <c r="QV1033" s="26"/>
      <c r="QW1033" s="26"/>
      <c r="QX1033" s="26"/>
      <c r="QY1033" s="26"/>
      <c r="QZ1033" s="26"/>
      <c r="RA1033" s="26"/>
      <c r="RB1033" s="26"/>
      <c r="RC1033" s="26"/>
      <c r="RD1033" s="26"/>
      <c r="RE1033" s="26"/>
      <c r="RF1033" s="26"/>
      <c r="RG1033" s="26"/>
      <c r="RH1033" s="26"/>
      <c r="RI1033" s="26"/>
      <c r="RJ1033" s="26"/>
      <c r="RK1033" s="26"/>
      <c r="RL1033" s="26"/>
      <c r="RM1033" s="26"/>
      <c r="RN1033" s="26"/>
      <c r="RO1033" s="26"/>
      <c r="RP1033" s="26"/>
      <c r="RQ1033" s="26"/>
      <c r="RR1033" s="26"/>
      <c r="RS1033" s="26"/>
      <c r="RT1033" s="26"/>
      <c r="RU1033" s="26"/>
      <c r="RV1033" s="26"/>
      <c r="RW1033" s="26"/>
      <c r="RX1033" s="26"/>
      <c r="RY1033" s="26"/>
      <c r="RZ1033" s="26"/>
      <c r="SA1033" s="26"/>
      <c r="SB1033" s="26"/>
      <c r="SC1033" s="26"/>
      <c r="SD1033" s="26"/>
      <c r="SE1033" s="26"/>
      <c r="SF1033" s="26"/>
      <c r="SG1033" s="26"/>
      <c r="SH1033" s="26"/>
      <c r="SI1033" s="26"/>
      <c r="SJ1033" s="26"/>
      <c r="SK1033" s="26"/>
      <c r="SL1033" s="26"/>
      <c r="SM1033" s="26"/>
      <c r="SN1033" s="26"/>
      <c r="SO1033" s="26"/>
      <c r="SP1033" s="26"/>
      <c r="AAV1033" s="26"/>
      <c r="AAW1033" s="26"/>
      <c r="AAX1033" s="26"/>
      <c r="AAY1033" s="26"/>
      <c r="AAZ1033" s="26"/>
      <c r="ABA1033" s="26"/>
      <c r="ABB1033" s="26"/>
      <c r="ABC1033" s="26"/>
      <c r="ABD1033" s="26"/>
      <c r="ABE1033" s="26"/>
      <c r="ABF1033" s="26"/>
      <c r="ABG1033" s="26"/>
      <c r="ABH1033" s="26"/>
      <c r="ABI1033" s="26"/>
      <c r="ABJ1033" s="26"/>
      <c r="ABK1033" s="26"/>
      <c r="ABL1033" s="26"/>
      <c r="ABM1033" s="26"/>
      <c r="ABN1033" s="26"/>
      <c r="ABO1033" s="26"/>
      <c r="ABP1033" s="26"/>
      <c r="ABQ1033" s="26"/>
      <c r="ABR1033" s="26"/>
      <c r="ABS1033" s="26"/>
      <c r="ABT1033" s="26"/>
      <c r="ABU1033" s="26"/>
      <c r="ABV1033" s="26"/>
      <c r="ABW1033" s="26"/>
      <c r="ABX1033" s="26"/>
      <c r="ABY1033" s="26"/>
      <c r="ABZ1033" s="26"/>
      <c r="ACA1033" s="26"/>
      <c r="ACB1033" s="26"/>
      <c r="ACC1033" s="26"/>
      <c r="ACD1033" s="26"/>
      <c r="ACE1033" s="26"/>
      <c r="ACF1033" s="26"/>
      <c r="ACG1033" s="26"/>
      <c r="ACH1033" s="26"/>
      <c r="ACI1033" s="26"/>
      <c r="ACJ1033" s="26"/>
      <c r="ACK1033" s="26"/>
      <c r="ACL1033" s="26"/>
      <c r="ACM1033" s="26"/>
      <c r="ACN1033" s="26"/>
      <c r="ACO1033" s="26"/>
      <c r="ACP1033" s="26"/>
      <c r="ACQ1033" s="26"/>
      <c r="ACR1033" s="26"/>
      <c r="ACS1033" s="26"/>
      <c r="ACT1033" s="26"/>
      <c r="ACU1033" s="26"/>
      <c r="ACV1033" s="26"/>
      <c r="ACW1033" s="26"/>
      <c r="ACX1033" s="26"/>
      <c r="ACY1033" s="26"/>
      <c r="ACZ1033" s="26"/>
      <c r="ADA1033" s="26"/>
      <c r="ADB1033" s="26"/>
      <c r="ADC1033" s="26"/>
      <c r="ADD1033" s="26"/>
      <c r="ADE1033" s="26"/>
      <c r="ADF1033" s="26"/>
      <c r="ADG1033" s="26"/>
      <c r="ADH1033" s="26"/>
      <c r="ADI1033" s="26"/>
      <c r="ADJ1033" s="26"/>
      <c r="ADK1033" s="26"/>
      <c r="ADL1033" s="26"/>
      <c r="ADM1033" s="26"/>
      <c r="ADN1033" s="26"/>
      <c r="ADO1033" s="26"/>
      <c r="ADP1033" s="26"/>
      <c r="ADQ1033" s="26"/>
      <c r="ADR1033" s="26"/>
      <c r="ADS1033" s="26"/>
      <c r="ADT1033" s="26"/>
      <c r="ADU1033" s="26"/>
      <c r="ADV1033" s="26"/>
      <c r="ADW1033" s="26"/>
      <c r="ADX1033" s="26"/>
      <c r="ADY1033" s="26"/>
      <c r="ADZ1033" s="26"/>
      <c r="AEA1033" s="26"/>
      <c r="AEB1033" s="26"/>
      <c r="AEC1033" s="26"/>
      <c r="AED1033" s="26"/>
      <c r="AEE1033" s="26"/>
      <c r="AEF1033" s="26"/>
      <c r="AEG1033" s="26"/>
      <c r="AEH1033" s="26"/>
      <c r="AEI1033" s="26"/>
      <c r="AEJ1033" s="26"/>
      <c r="AEK1033" s="26"/>
      <c r="AEL1033" s="26"/>
      <c r="AEM1033" s="26"/>
      <c r="AEN1033" s="26"/>
      <c r="AEO1033" s="26"/>
      <c r="AEP1033" s="26"/>
      <c r="AEQ1033" s="26"/>
      <c r="AER1033" s="26"/>
      <c r="AES1033" s="26"/>
      <c r="AET1033" s="26"/>
      <c r="AEU1033" s="26"/>
      <c r="AEV1033" s="26"/>
      <c r="AEW1033" s="26"/>
      <c r="AEX1033" s="26"/>
      <c r="AEY1033" s="26"/>
      <c r="AEZ1033" s="26"/>
      <c r="AFA1033" s="26"/>
      <c r="AFB1033" s="26"/>
      <c r="AFC1033" s="26"/>
      <c r="AFD1033" s="26"/>
      <c r="AFE1033" s="26"/>
      <c r="AFF1033" s="26"/>
      <c r="AFG1033" s="26"/>
      <c r="AFH1033" s="26"/>
      <c r="AFI1033" s="26"/>
      <c r="AFJ1033" s="26"/>
      <c r="AFK1033" s="26"/>
      <c r="AFL1033" s="26"/>
      <c r="AFM1033" s="26"/>
      <c r="AFN1033" s="26"/>
      <c r="AFO1033" s="26"/>
      <c r="AFP1033" s="26"/>
      <c r="AFQ1033" s="26"/>
      <c r="AFR1033" s="26"/>
      <c r="AFS1033" s="26"/>
      <c r="AFT1033" s="26"/>
      <c r="AFU1033" s="26"/>
      <c r="AFV1033" s="26"/>
      <c r="AFW1033" s="26"/>
      <c r="AFX1033" s="26"/>
      <c r="AFY1033" s="26"/>
      <c r="AFZ1033" s="26"/>
      <c r="AGA1033" s="26"/>
      <c r="AGB1033" s="26"/>
      <c r="AGC1033" s="26"/>
      <c r="AGD1033" s="26"/>
      <c r="AGE1033" s="26"/>
      <c r="AGF1033" s="26"/>
      <c r="AGG1033" s="26"/>
      <c r="AGH1033" s="26"/>
      <c r="AGI1033" s="26"/>
      <c r="AGJ1033" s="26"/>
      <c r="AGK1033" s="26"/>
      <c r="AGL1033" s="26"/>
      <c r="AGM1033" s="26"/>
      <c r="AGN1033" s="26"/>
      <c r="AGO1033" s="26"/>
    </row>
    <row r="1034" spans="371:873" x14ac:dyDescent="0.25">
      <c r="NG1034" s="26"/>
      <c r="NH1034" s="26"/>
      <c r="NI1034" s="26"/>
      <c r="NJ1034" s="26"/>
      <c r="NK1034" s="26"/>
      <c r="NL1034" s="26"/>
      <c r="NM1034" s="26"/>
      <c r="NN1034" s="26"/>
      <c r="NO1034" s="26"/>
      <c r="NP1034" s="26"/>
      <c r="NQ1034" s="26"/>
      <c r="NR1034" s="26"/>
      <c r="NS1034" s="26"/>
      <c r="NT1034" s="26"/>
      <c r="NU1034" s="26"/>
      <c r="NV1034" s="26"/>
      <c r="NW1034" s="26"/>
      <c r="NX1034" s="26"/>
      <c r="NY1034" s="26"/>
      <c r="NZ1034" s="26"/>
      <c r="OA1034" s="26"/>
      <c r="OB1034" s="26"/>
      <c r="OC1034" s="26"/>
      <c r="OD1034" s="26"/>
      <c r="OE1034" s="26"/>
      <c r="OF1034" s="26"/>
      <c r="OG1034" s="26"/>
      <c r="OH1034" s="26"/>
      <c r="OI1034" s="26"/>
      <c r="OJ1034" s="26"/>
      <c r="OK1034" s="26"/>
      <c r="OL1034" s="26"/>
      <c r="OM1034" s="26"/>
      <c r="ON1034" s="26"/>
      <c r="OO1034" s="26"/>
      <c r="OP1034" s="26"/>
      <c r="OQ1034" s="26"/>
      <c r="OR1034" s="26"/>
      <c r="OS1034" s="26"/>
      <c r="OT1034" s="26"/>
      <c r="OU1034" s="26"/>
      <c r="OV1034" s="26"/>
      <c r="OW1034" s="26"/>
      <c r="OX1034" s="26"/>
      <c r="OY1034" s="26"/>
      <c r="OZ1034" s="26"/>
      <c r="PA1034" s="26"/>
      <c r="PB1034" s="26"/>
      <c r="PC1034" s="26"/>
      <c r="PD1034" s="26"/>
      <c r="PE1034" s="26"/>
      <c r="PF1034" s="26"/>
      <c r="PG1034" s="26"/>
      <c r="PH1034" s="26"/>
      <c r="PI1034" s="26"/>
      <c r="PJ1034" s="26"/>
      <c r="PK1034" s="26"/>
      <c r="PL1034" s="26"/>
      <c r="PM1034" s="26"/>
      <c r="PN1034" s="26"/>
      <c r="PO1034" s="26"/>
      <c r="PP1034" s="26"/>
      <c r="PQ1034" s="26"/>
      <c r="PR1034" s="26"/>
      <c r="PS1034" s="26"/>
      <c r="PT1034" s="26"/>
      <c r="PU1034" s="26"/>
      <c r="PV1034" s="26"/>
      <c r="PW1034" s="26"/>
      <c r="PX1034" s="26"/>
      <c r="PY1034" s="26"/>
      <c r="PZ1034" s="26"/>
      <c r="QA1034" s="26"/>
      <c r="QB1034" s="26"/>
      <c r="QC1034" s="26"/>
      <c r="QD1034" s="26"/>
      <c r="QE1034" s="26"/>
      <c r="QF1034" s="26"/>
      <c r="QG1034" s="26"/>
      <c r="QH1034" s="26"/>
      <c r="QI1034" s="26"/>
      <c r="QJ1034" s="26"/>
      <c r="QK1034" s="26"/>
      <c r="QL1034" s="26"/>
      <c r="QM1034" s="26"/>
      <c r="QN1034" s="26"/>
      <c r="QO1034" s="26"/>
      <c r="QP1034" s="26"/>
      <c r="QQ1034" s="26"/>
      <c r="QR1034" s="26"/>
      <c r="QS1034" s="26"/>
      <c r="QT1034" s="26"/>
      <c r="QU1034" s="26"/>
      <c r="QV1034" s="26"/>
      <c r="QW1034" s="26"/>
      <c r="QX1034" s="26"/>
      <c r="QY1034" s="26"/>
      <c r="QZ1034" s="26"/>
      <c r="RA1034" s="26"/>
      <c r="RB1034" s="26"/>
      <c r="RC1034" s="26"/>
      <c r="RD1034" s="26"/>
      <c r="RE1034" s="26"/>
      <c r="RF1034" s="26"/>
      <c r="RG1034" s="26"/>
      <c r="RH1034" s="26"/>
      <c r="RI1034" s="26"/>
      <c r="RJ1034" s="26"/>
      <c r="RK1034" s="26"/>
      <c r="RL1034" s="26"/>
      <c r="RM1034" s="26"/>
      <c r="RN1034" s="26"/>
      <c r="RO1034" s="26"/>
      <c r="RP1034" s="26"/>
      <c r="RQ1034" s="26"/>
      <c r="RR1034" s="26"/>
      <c r="RS1034" s="26"/>
      <c r="RT1034" s="26"/>
      <c r="RU1034" s="26"/>
      <c r="RV1034" s="26"/>
      <c r="RW1034" s="26"/>
      <c r="RX1034" s="26"/>
      <c r="RY1034" s="26"/>
      <c r="RZ1034" s="26"/>
      <c r="SA1034" s="26"/>
      <c r="SB1034" s="26"/>
      <c r="SC1034" s="26"/>
      <c r="SD1034" s="26"/>
      <c r="SE1034" s="26"/>
      <c r="SF1034" s="26"/>
      <c r="SG1034" s="26"/>
      <c r="SH1034" s="26"/>
      <c r="SI1034" s="26"/>
      <c r="SJ1034" s="26"/>
      <c r="SK1034" s="26"/>
      <c r="SL1034" s="26"/>
      <c r="SM1034" s="26"/>
      <c r="SN1034" s="26"/>
      <c r="SO1034" s="26"/>
      <c r="SP1034" s="26"/>
      <c r="AAV1034" s="26"/>
      <c r="AAW1034" s="26"/>
      <c r="AAX1034" s="26"/>
      <c r="AAY1034" s="26"/>
      <c r="AAZ1034" s="26"/>
      <c r="ABA1034" s="26"/>
      <c r="ABB1034" s="26"/>
      <c r="ABC1034" s="26"/>
      <c r="ABD1034" s="26"/>
      <c r="ABE1034" s="26"/>
      <c r="ABF1034" s="26"/>
      <c r="ABG1034" s="26"/>
      <c r="ABH1034" s="26"/>
      <c r="ABI1034" s="26"/>
      <c r="ABJ1034" s="26"/>
      <c r="ABK1034" s="26"/>
      <c r="ABL1034" s="26"/>
      <c r="ABM1034" s="26"/>
      <c r="ABN1034" s="26"/>
      <c r="ABO1034" s="26"/>
      <c r="ABP1034" s="26"/>
      <c r="ABQ1034" s="26"/>
      <c r="ABR1034" s="26"/>
      <c r="ABS1034" s="26"/>
      <c r="ABT1034" s="26"/>
      <c r="ABU1034" s="26"/>
      <c r="ABV1034" s="26"/>
      <c r="ABW1034" s="26"/>
      <c r="ABX1034" s="26"/>
      <c r="ABY1034" s="26"/>
      <c r="ABZ1034" s="26"/>
      <c r="ACA1034" s="26"/>
      <c r="ACB1034" s="26"/>
      <c r="ACC1034" s="26"/>
      <c r="ACD1034" s="26"/>
      <c r="ACE1034" s="26"/>
      <c r="ACF1034" s="26"/>
      <c r="ACG1034" s="26"/>
      <c r="ACH1034" s="26"/>
      <c r="ACI1034" s="26"/>
      <c r="ACJ1034" s="26"/>
      <c r="ACK1034" s="26"/>
      <c r="ACL1034" s="26"/>
      <c r="ACM1034" s="26"/>
      <c r="ACN1034" s="26"/>
      <c r="ACO1034" s="26"/>
      <c r="ACP1034" s="26"/>
      <c r="ACQ1034" s="26"/>
      <c r="ACR1034" s="26"/>
      <c r="ACS1034" s="26"/>
      <c r="ACT1034" s="26"/>
      <c r="ACU1034" s="26"/>
      <c r="ACV1034" s="26"/>
      <c r="ACW1034" s="26"/>
      <c r="ACX1034" s="26"/>
      <c r="ACY1034" s="26"/>
      <c r="ACZ1034" s="26"/>
      <c r="ADA1034" s="26"/>
      <c r="ADB1034" s="26"/>
      <c r="ADC1034" s="26"/>
      <c r="ADD1034" s="26"/>
      <c r="ADE1034" s="26"/>
      <c r="ADF1034" s="26"/>
      <c r="ADG1034" s="26"/>
      <c r="ADH1034" s="26"/>
      <c r="ADI1034" s="26"/>
      <c r="ADJ1034" s="26"/>
      <c r="ADK1034" s="26"/>
      <c r="ADL1034" s="26"/>
      <c r="ADM1034" s="26"/>
      <c r="ADN1034" s="26"/>
      <c r="ADO1034" s="26"/>
      <c r="ADP1034" s="26"/>
      <c r="ADQ1034" s="26"/>
      <c r="ADR1034" s="26"/>
      <c r="ADS1034" s="26"/>
      <c r="ADT1034" s="26"/>
      <c r="ADU1034" s="26"/>
      <c r="ADV1034" s="26"/>
      <c r="ADW1034" s="26"/>
      <c r="ADX1034" s="26"/>
      <c r="ADY1034" s="26"/>
      <c r="ADZ1034" s="26"/>
      <c r="AEA1034" s="26"/>
      <c r="AEB1034" s="26"/>
      <c r="AEC1034" s="26"/>
      <c r="AED1034" s="26"/>
      <c r="AEE1034" s="26"/>
      <c r="AEF1034" s="26"/>
      <c r="AEG1034" s="26"/>
      <c r="AEH1034" s="26"/>
      <c r="AEI1034" s="26"/>
      <c r="AEJ1034" s="26"/>
      <c r="AEK1034" s="26"/>
      <c r="AEL1034" s="26"/>
      <c r="AEM1034" s="26"/>
      <c r="AEN1034" s="26"/>
      <c r="AEO1034" s="26"/>
      <c r="AEP1034" s="26"/>
      <c r="AEQ1034" s="26"/>
      <c r="AER1034" s="26"/>
      <c r="AES1034" s="26"/>
      <c r="AET1034" s="26"/>
      <c r="AEU1034" s="26"/>
      <c r="AEV1034" s="26"/>
      <c r="AEW1034" s="26"/>
      <c r="AEX1034" s="26"/>
      <c r="AEY1034" s="26"/>
      <c r="AEZ1034" s="26"/>
      <c r="AFA1034" s="26"/>
      <c r="AFB1034" s="26"/>
      <c r="AFC1034" s="26"/>
      <c r="AFD1034" s="26"/>
      <c r="AFE1034" s="26"/>
      <c r="AFF1034" s="26"/>
      <c r="AFG1034" s="26"/>
      <c r="AFH1034" s="26"/>
      <c r="AFI1034" s="26"/>
      <c r="AFJ1034" s="26"/>
      <c r="AFK1034" s="26"/>
      <c r="AFL1034" s="26"/>
      <c r="AFM1034" s="26"/>
      <c r="AFN1034" s="26"/>
      <c r="AFO1034" s="26"/>
      <c r="AFP1034" s="26"/>
      <c r="AFQ1034" s="26"/>
      <c r="AFR1034" s="26"/>
      <c r="AFS1034" s="26"/>
      <c r="AFT1034" s="26"/>
      <c r="AFU1034" s="26"/>
      <c r="AFV1034" s="26"/>
      <c r="AFW1034" s="26"/>
      <c r="AFX1034" s="26"/>
      <c r="AFY1034" s="26"/>
      <c r="AFZ1034" s="26"/>
      <c r="AGA1034" s="26"/>
      <c r="AGB1034" s="26"/>
      <c r="AGC1034" s="26"/>
      <c r="AGD1034" s="26"/>
      <c r="AGE1034" s="26"/>
      <c r="AGF1034" s="26"/>
      <c r="AGG1034" s="26"/>
      <c r="AGH1034" s="26"/>
      <c r="AGI1034" s="26"/>
      <c r="AGJ1034" s="26"/>
      <c r="AGK1034" s="26"/>
      <c r="AGL1034" s="26"/>
      <c r="AGM1034" s="26"/>
      <c r="AGN1034" s="26"/>
      <c r="AGO1034" s="26"/>
    </row>
    <row r="1035" spans="371:873" x14ac:dyDescent="0.25">
      <c r="NG1035" s="26"/>
      <c r="NH1035" s="26"/>
      <c r="NI1035" s="26"/>
      <c r="NJ1035" s="26"/>
      <c r="NK1035" s="26"/>
      <c r="NL1035" s="26"/>
      <c r="NM1035" s="26"/>
      <c r="NN1035" s="26"/>
      <c r="NO1035" s="26"/>
      <c r="NP1035" s="26"/>
      <c r="NQ1035" s="26"/>
      <c r="NR1035" s="26"/>
      <c r="NS1035" s="26"/>
      <c r="NT1035" s="26"/>
      <c r="NU1035" s="26"/>
      <c r="NV1035" s="26"/>
      <c r="NW1035" s="26"/>
      <c r="NX1035" s="26"/>
      <c r="NY1035" s="26"/>
      <c r="NZ1035" s="26"/>
      <c r="OA1035" s="26"/>
      <c r="OB1035" s="26"/>
      <c r="OC1035" s="26"/>
      <c r="OD1035" s="26"/>
      <c r="OE1035" s="26"/>
      <c r="OF1035" s="26"/>
      <c r="OG1035" s="26"/>
      <c r="OH1035" s="26"/>
      <c r="OI1035" s="26"/>
      <c r="OJ1035" s="26"/>
      <c r="OK1035" s="26"/>
      <c r="OL1035" s="26"/>
      <c r="OM1035" s="26"/>
      <c r="ON1035" s="26"/>
      <c r="OO1035" s="26"/>
      <c r="OP1035" s="26"/>
      <c r="OQ1035" s="26"/>
      <c r="OR1035" s="26"/>
      <c r="OS1035" s="26"/>
      <c r="OT1035" s="26"/>
      <c r="OU1035" s="26"/>
      <c r="OV1035" s="26"/>
      <c r="OW1035" s="26"/>
      <c r="OX1035" s="26"/>
      <c r="OY1035" s="26"/>
      <c r="OZ1035" s="26"/>
      <c r="PA1035" s="26"/>
      <c r="PB1035" s="26"/>
      <c r="PC1035" s="26"/>
      <c r="PD1035" s="26"/>
      <c r="PE1035" s="26"/>
      <c r="PF1035" s="26"/>
      <c r="PG1035" s="26"/>
      <c r="PH1035" s="26"/>
      <c r="PI1035" s="26"/>
      <c r="PJ1035" s="26"/>
      <c r="PK1035" s="26"/>
      <c r="PL1035" s="26"/>
      <c r="PM1035" s="26"/>
      <c r="PN1035" s="26"/>
      <c r="PO1035" s="26"/>
      <c r="PP1035" s="26"/>
      <c r="PQ1035" s="26"/>
      <c r="PR1035" s="26"/>
      <c r="PS1035" s="26"/>
      <c r="PT1035" s="26"/>
      <c r="PU1035" s="26"/>
      <c r="PV1035" s="26"/>
      <c r="PW1035" s="26"/>
      <c r="PX1035" s="26"/>
      <c r="PY1035" s="26"/>
      <c r="PZ1035" s="26"/>
      <c r="QA1035" s="26"/>
      <c r="QB1035" s="26"/>
      <c r="QC1035" s="26"/>
      <c r="QD1035" s="26"/>
      <c r="QE1035" s="26"/>
      <c r="QF1035" s="26"/>
      <c r="QG1035" s="26"/>
      <c r="QH1035" s="26"/>
      <c r="QI1035" s="26"/>
      <c r="QJ1035" s="26"/>
      <c r="QK1035" s="26"/>
      <c r="QL1035" s="26"/>
      <c r="QM1035" s="26"/>
      <c r="QN1035" s="26"/>
      <c r="QO1035" s="26"/>
      <c r="QP1035" s="26"/>
      <c r="QQ1035" s="26"/>
      <c r="QR1035" s="26"/>
      <c r="QS1035" s="26"/>
      <c r="QT1035" s="26"/>
      <c r="QU1035" s="26"/>
      <c r="QV1035" s="26"/>
      <c r="QW1035" s="26"/>
      <c r="QX1035" s="26"/>
      <c r="QY1035" s="26"/>
      <c r="QZ1035" s="26"/>
      <c r="RA1035" s="26"/>
      <c r="RB1035" s="26"/>
      <c r="RC1035" s="26"/>
      <c r="RD1035" s="26"/>
      <c r="RE1035" s="26"/>
      <c r="RF1035" s="26"/>
      <c r="RG1035" s="26"/>
      <c r="RH1035" s="26"/>
      <c r="RI1035" s="26"/>
      <c r="RJ1035" s="26"/>
      <c r="RK1035" s="26"/>
      <c r="RL1035" s="26"/>
      <c r="RM1035" s="26"/>
      <c r="RN1035" s="26"/>
      <c r="RO1035" s="26"/>
      <c r="RP1035" s="26"/>
      <c r="RQ1035" s="26"/>
      <c r="RR1035" s="26"/>
      <c r="RS1035" s="26"/>
      <c r="RT1035" s="26"/>
      <c r="RU1035" s="26"/>
      <c r="RV1035" s="26"/>
      <c r="RW1035" s="26"/>
      <c r="RX1035" s="26"/>
      <c r="RY1035" s="26"/>
      <c r="RZ1035" s="26"/>
      <c r="SA1035" s="26"/>
      <c r="SB1035" s="26"/>
      <c r="SC1035" s="26"/>
      <c r="SD1035" s="26"/>
      <c r="SE1035" s="26"/>
      <c r="SF1035" s="26"/>
      <c r="SG1035" s="26"/>
      <c r="SH1035" s="26"/>
      <c r="SI1035" s="26"/>
      <c r="SJ1035" s="26"/>
      <c r="SK1035" s="26"/>
      <c r="SL1035" s="26"/>
      <c r="SM1035" s="26"/>
      <c r="SN1035" s="26"/>
      <c r="SO1035" s="26"/>
      <c r="SP1035" s="26"/>
      <c r="AAV1035" s="26"/>
      <c r="AAW1035" s="26"/>
      <c r="AAX1035" s="26"/>
      <c r="AAY1035" s="26"/>
      <c r="AAZ1035" s="26"/>
      <c r="ABA1035" s="26"/>
      <c r="ABB1035" s="26"/>
      <c r="ABC1035" s="26"/>
      <c r="ABD1035" s="26"/>
      <c r="ABE1035" s="26"/>
      <c r="ABF1035" s="26"/>
      <c r="ABG1035" s="26"/>
      <c r="ABH1035" s="26"/>
      <c r="ABI1035" s="26"/>
      <c r="ABJ1035" s="26"/>
      <c r="ABK1035" s="26"/>
      <c r="ABL1035" s="26"/>
      <c r="ABM1035" s="26"/>
      <c r="ABN1035" s="26"/>
      <c r="ABO1035" s="26"/>
      <c r="ABP1035" s="26"/>
      <c r="ABQ1035" s="26"/>
      <c r="ABR1035" s="26"/>
      <c r="ABS1035" s="26"/>
      <c r="ABT1035" s="26"/>
      <c r="ABU1035" s="26"/>
      <c r="ABV1035" s="26"/>
      <c r="ABW1035" s="26"/>
      <c r="ABX1035" s="26"/>
      <c r="ABY1035" s="26"/>
      <c r="ABZ1035" s="26"/>
      <c r="ACA1035" s="26"/>
      <c r="ACB1035" s="26"/>
      <c r="ACC1035" s="26"/>
      <c r="ACD1035" s="26"/>
      <c r="ACE1035" s="26"/>
      <c r="ACF1035" s="26"/>
      <c r="ACG1035" s="26"/>
      <c r="ACH1035" s="26"/>
      <c r="ACI1035" s="26"/>
      <c r="ACJ1035" s="26"/>
      <c r="ACK1035" s="26"/>
      <c r="ACL1035" s="26"/>
      <c r="ACM1035" s="26"/>
      <c r="ACN1035" s="26"/>
      <c r="ACO1035" s="26"/>
      <c r="ACP1035" s="26"/>
      <c r="ACQ1035" s="26"/>
      <c r="ACR1035" s="26"/>
      <c r="ACS1035" s="26"/>
      <c r="ACT1035" s="26"/>
      <c r="ACU1035" s="26"/>
      <c r="ACV1035" s="26"/>
      <c r="ACW1035" s="26"/>
      <c r="ACX1035" s="26"/>
      <c r="ACY1035" s="26"/>
      <c r="ACZ1035" s="26"/>
      <c r="ADA1035" s="26"/>
      <c r="ADB1035" s="26"/>
      <c r="ADC1035" s="26"/>
      <c r="ADD1035" s="26"/>
      <c r="ADE1035" s="26"/>
      <c r="ADF1035" s="26"/>
      <c r="ADG1035" s="26"/>
      <c r="ADH1035" s="26"/>
      <c r="ADI1035" s="26"/>
      <c r="ADJ1035" s="26"/>
      <c r="ADK1035" s="26"/>
      <c r="ADL1035" s="26"/>
      <c r="ADM1035" s="26"/>
      <c r="ADN1035" s="26"/>
      <c r="ADO1035" s="26"/>
      <c r="ADP1035" s="26"/>
      <c r="ADQ1035" s="26"/>
      <c r="ADR1035" s="26"/>
      <c r="ADS1035" s="26"/>
      <c r="ADT1035" s="26"/>
      <c r="ADU1035" s="26"/>
      <c r="ADV1035" s="26"/>
      <c r="ADW1035" s="26"/>
      <c r="ADX1035" s="26"/>
      <c r="ADY1035" s="26"/>
      <c r="ADZ1035" s="26"/>
      <c r="AEA1035" s="26"/>
      <c r="AEB1035" s="26"/>
      <c r="AEC1035" s="26"/>
      <c r="AED1035" s="26"/>
      <c r="AEE1035" s="26"/>
      <c r="AEF1035" s="26"/>
      <c r="AEG1035" s="26"/>
      <c r="AEH1035" s="26"/>
      <c r="AEI1035" s="26"/>
      <c r="AEJ1035" s="26"/>
      <c r="AEK1035" s="26"/>
      <c r="AEL1035" s="26"/>
      <c r="AEM1035" s="26"/>
      <c r="AEN1035" s="26"/>
      <c r="AEO1035" s="26"/>
      <c r="AEP1035" s="26"/>
      <c r="AEQ1035" s="26"/>
      <c r="AER1035" s="26"/>
      <c r="AES1035" s="26"/>
      <c r="AET1035" s="26"/>
      <c r="AEU1035" s="26"/>
      <c r="AEV1035" s="26"/>
      <c r="AEW1035" s="26"/>
      <c r="AEX1035" s="26"/>
      <c r="AEY1035" s="26"/>
      <c r="AEZ1035" s="26"/>
      <c r="AFA1035" s="26"/>
      <c r="AFB1035" s="26"/>
      <c r="AFC1035" s="26"/>
      <c r="AFD1035" s="26"/>
      <c r="AFE1035" s="26"/>
      <c r="AFF1035" s="26"/>
      <c r="AFG1035" s="26"/>
      <c r="AFH1035" s="26"/>
      <c r="AFI1035" s="26"/>
      <c r="AFJ1035" s="26"/>
      <c r="AFK1035" s="26"/>
      <c r="AFL1035" s="26"/>
      <c r="AFM1035" s="26"/>
      <c r="AFN1035" s="26"/>
      <c r="AFO1035" s="26"/>
      <c r="AFP1035" s="26"/>
      <c r="AFQ1035" s="26"/>
      <c r="AFR1035" s="26"/>
      <c r="AFS1035" s="26"/>
      <c r="AFT1035" s="26"/>
      <c r="AFU1035" s="26"/>
      <c r="AFV1035" s="26"/>
      <c r="AFW1035" s="26"/>
      <c r="AFX1035" s="26"/>
      <c r="AFY1035" s="26"/>
      <c r="AFZ1035" s="26"/>
      <c r="AGA1035" s="26"/>
      <c r="AGB1035" s="26"/>
      <c r="AGC1035" s="26"/>
      <c r="AGD1035" s="26"/>
      <c r="AGE1035" s="26"/>
      <c r="AGF1035" s="26"/>
      <c r="AGG1035" s="26"/>
      <c r="AGH1035" s="26"/>
      <c r="AGI1035" s="26"/>
      <c r="AGJ1035" s="26"/>
      <c r="AGK1035" s="26"/>
      <c r="AGL1035" s="26"/>
      <c r="AGM1035" s="26"/>
      <c r="AGN1035" s="26"/>
      <c r="AGO1035" s="26"/>
    </row>
    <row r="1036" spans="371:873" x14ac:dyDescent="0.25">
      <c r="NG1036" s="26"/>
      <c r="NH1036" s="26"/>
      <c r="NI1036" s="26"/>
      <c r="NJ1036" s="26"/>
      <c r="NK1036" s="26"/>
      <c r="NL1036" s="26"/>
      <c r="NM1036" s="26"/>
      <c r="NN1036" s="26"/>
      <c r="NO1036" s="26"/>
      <c r="NP1036" s="26"/>
      <c r="NQ1036" s="26"/>
      <c r="NR1036" s="26"/>
      <c r="NS1036" s="26"/>
      <c r="NT1036" s="26"/>
      <c r="NU1036" s="26"/>
      <c r="NV1036" s="26"/>
      <c r="NW1036" s="26"/>
      <c r="NX1036" s="26"/>
      <c r="NY1036" s="26"/>
      <c r="NZ1036" s="26"/>
      <c r="OA1036" s="26"/>
      <c r="OB1036" s="26"/>
      <c r="OC1036" s="26"/>
      <c r="OD1036" s="26"/>
      <c r="OE1036" s="26"/>
      <c r="OF1036" s="26"/>
      <c r="OG1036" s="26"/>
      <c r="OH1036" s="26"/>
      <c r="OI1036" s="26"/>
      <c r="OJ1036" s="26"/>
      <c r="OK1036" s="26"/>
      <c r="OL1036" s="26"/>
      <c r="OM1036" s="26"/>
      <c r="ON1036" s="26"/>
      <c r="OO1036" s="26"/>
      <c r="OP1036" s="26"/>
      <c r="OQ1036" s="26"/>
      <c r="OR1036" s="26"/>
      <c r="OS1036" s="26"/>
      <c r="OT1036" s="26"/>
      <c r="OU1036" s="26"/>
      <c r="OV1036" s="26"/>
      <c r="OW1036" s="26"/>
      <c r="OX1036" s="26"/>
      <c r="OY1036" s="26"/>
      <c r="OZ1036" s="26"/>
      <c r="PA1036" s="26"/>
      <c r="PB1036" s="26"/>
      <c r="PC1036" s="26"/>
      <c r="PD1036" s="26"/>
      <c r="PE1036" s="26"/>
      <c r="PF1036" s="26"/>
      <c r="PG1036" s="26"/>
      <c r="PH1036" s="26"/>
      <c r="PI1036" s="26"/>
      <c r="PJ1036" s="26"/>
      <c r="PK1036" s="26"/>
      <c r="PL1036" s="26"/>
      <c r="PM1036" s="26"/>
      <c r="PN1036" s="26"/>
      <c r="PO1036" s="26"/>
      <c r="PP1036" s="26"/>
      <c r="PQ1036" s="26"/>
      <c r="PR1036" s="26"/>
      <c r="PS1036" s="26"/>
      <c r="PT1036" s="26"/>
      <c r="PU1036" s="26"/>
      <c r="PV1036" s="26"/>
      <c r="PW1036" s="26"/>
      <c r="PX1036" s="26"/>
      <c r="PY1036" s="26"/>
      <c r="PZ1036" s="26"/>
      <c r="QA1036" s="26"/>
      <c r="QB1036" s="26"/>
      <c r="QC1036" s="26"/>
      <c r="QD1036" s="26"/>
      <c r="QE1036" s="26"/>
      <c r="QF1036" s="26"/>
      <c r="QG1036" s="26"/>
      <c r="QH1036" s="26"/>
      <c r="QI1036" s="26"/>
      <c r="QJ1036" s="26"/>
      <c r="QK1036" s="26"/>
      <c r="QL1036" s="26"/>
      <c r="QM1036" s="26"/>
      <c r="QN1036" s="26"/>
      <c r="QO1036" s="26"/>
      <c r="QP1036" s="26"/>
      <c r="QQ1036" s="26"/>
      <c r="QR1036" s="26"/>
      <c r="QS1036" s="26"/>
      <c r="QT1036" s="26"/>
      <c r="QU1036" s="26"/>
      <c r="QV1036" s="26"/>
      <c r="QW1036" s="26"/>
      <c r="QX1036" s="26"/>
      <c r="QY1036" s="26"/>
      <c r="QZ1036" s="26"/>
      <c r="RA1036" s="26"/>
      <c r="RB1036" s="26"/>
      <c r="RC1036" s="26"/>
      <c r="RD1036" s="26"/>
      <c r="RE1036" s="26"/>
      <c r="RF1036" s="26"/>
      <c r="RG1036" s="26"/>
      <c r="RH1036" s="26"/>
      <c r="RI1036" s="26"/>
      <c r="RJ1036" s="26"/>
      <c r="RK1036" s="26"/>
      <c r="RL1036" s="26"/>
      <c r="RM1036" s="26"/>
      <c r="RN1036" s="26"/>
      <c r="RO1036" s="26"/>
      <c r="RP1036" s="26"/>
      <c r="RQ1036" s="26"/>
      <c r="RR1036" s="26"/>
      <c r="RS1036" s="26"/>
      <c r="RT1036" s="26"/>
      <c r="RU1036" s="26"/>
      <c r="RV1036" s="26"/>
      <c r="RW1036" s="26"/>
      <c r="RX1036" s="26"/>
      <c r="RY1036" s="26"/>
      <c r="RZ1036" s="26"/>
      <c r="SA1036" s="26"/>
      <c r="SB1036" s="26"/>
      <c r="SC1036" s="26"/>
      <c r="SD1036" s="26"/>
      <c r="SE1036" s="26"/>
      <c r="SF1036" s="26"/>
      <c r="SG1036" s="26"/>
      <c r="SH1036" s="26"/>
      <c r="SI1036" s="26"/>
      <c r="SJ1036" s="26"/>
      <c r="SK1036" s="26"/>
      <c r="SL1036" s="26"/>
      <c r="SM1036" s="26"/>
      <c r="SN1036" s="26"/>
      <c r="SO1036" s="26"/>
      <c r="SP1036" s="26"/>
      <c r="AAV1036" s="26"/>
      <c r="AAW1036" s="26"/>
      <c r="AAX1036" s="26"/>
      <c r="AAY1036" s="26"/>
      <c r="AAZ1036" s="26"/>
      <c r="ABA1036" s="26"/>
      <c r="ABB1036" s="26"/>
      <c r="ABC1036" s="26"/>
      <c r="ABD1036" s="26"/>
      <c r="ABE1036" s="26"/>
      <c r="ABF1036" s="26"/>
      <c r="ABG1036" s="26"/>
      <c r="ABH1036" s="26"/>
      <c r="ABI1036" s="26"/>
      <c r="ABJ1036" s="26"/>
      <c r="ABK1036" s="26"/>
      <c r="ABL1036" s="26"/>
      <c r="ABM1036" s="26"/>
      <c r="ABN1036" s="26"/>
      <c r="ABO1036" s="26"/>
      <c r="ABP1036" s="26"/>
      <c r="ABQ1036" s="26"/>
      <c r="ABR1036" s="26"/>
      <c r="ABS1036" s="26"/>
      <c r="ABT1036" s="26"/>
      <c r="ABU1036" s="26"/>
      <c r="ABV1036" s="26"/>
      <c r="ABW1036" s="26"/>
      <c r="ABX1036" s="26"/>
      <c r="ABY1036" s="26"/>
      <c r="ABZ1036" s="26"/>
      <c r="ACA1036" s="26"/>
      <c r="ACB1036" s="26"/>
      <c r="ACC1036" s="26"/>
      <c r="ACD1036" s="26"/>
      <c r="ACE1036" s="26"/>
      <c r="ACF1036" s="26"/>
      <c r="ACG1036" s="26"/>
      <c r="ACH1036" s="26"/>
      <c r="ACI1036" s="26"/>
      <c r="ACJ1036" s="26"/>
      <c r="ACK1036" s="26"/>
      <c r="ACL1036" s="26"/>
      <c r="ACM1036" s="26"/>
      <c r="ACN1036" s="26"/>
      <c r="ACO1036" s="26"/>
      <c r="ACP1036" s="26"/>
      <c r="ACQ1036" s="26"/>
      <c r="ACR1036" s="26"/>
      <c r="ACS1036" s="26"/>
      <c r="ACT1036" s="26"/>
      <c r="ACU1036" s="26"/>
      <c r="ACV1036" s="26"/>
      <c r="ACW1036" s="26"/>
      <c r="ACX1036" s="26"/>
      <c r="ACY1036" s="26"/>
      <c r="ACZ1036" s="26"/>
      <c r="ADA1036" s="26"/>
      <c r="ADB1036" s="26"/>
      <c r="ADC1036" s="26"/>
      <c r="ADD1036" s="26"/>
      <c r="ADE1036" s="26"/>
      <c r="ADF1036" s="26"/>
      <c r="ADG1036" s="26"/>
      <c r="ADH1036" s="26"/>
      <c r="ADI1036" s="26"/>
      <c r="ADJ1036" s="26"/>
      <c r="ADK1036" s="26"/>
      <c r="ADL1036" s="26"/>
      <c r="ADM1036" s="26"/>
      <c r="ADN1036" s="26"/>
      <c r="ADO1036" s="26"/>
      <c r="ADP1036" s="26"/>
      <c r="ADQ1036" s="26"/>
      <c r="ADR1036" s="26"/>
      <c r="ADS1036" s="26"/>
      <c r="ADT1036" s="26"/>
      <c r="ADU1036" s="26"/>
      <c r="ADV1036" s="26"/>
      <c r="ADW1036" s="26"/>
      <c r="ADX1036" s="26"/>
      <c r="ADY1036" s="26"/>
      <c r="ADZ1036" s="26"/>
      <c r="AEA1036" s="26"/>
      <c r="AEB1036" s="26"/>
      <c r="AEC1036" s="26"/>
      <c r="AED1036" s="26"/>
      <c r="AEE1036" s="26"/>
      <c r="AEF1036" s="26"/>
      <c r="AEG1036" s="26"/>
      <c r="AEH1036" s="26"/>
      <c r="AEI1036" s="26"/>
      <c r="AEJ1036" s="26"/>
      <c r="AEK1036" s="26"/>
      <c r="AEL1036" s="26"/>
      <c r="AEM1036" s="26"/>
      <c r="AEN1036" s="26"/>
      <c r="AEO1036" s="26"/>
      <c r="AEP1036" s="26"/>
      <c r="AEQ1036" s="26"/>
      <c r="AER1036" s="26"/>
      <c r="AES1036" s="26"/>
      <c r="AET1036" s="26"/>
      <c r="AEU1036" s="26"/>
      <c r="AEV1036" s="26"/>
      <c r="AEW1036" s="26"/>
      <c r="AEX1036" s="26"/>
      <c r="AEY1036" s="26"/>
      <c r="AEZ1036" s="26"/>
      <c r="AFA1036" s="26"/>
      <c r="AFB1036" s="26"/>
      <c r="AFC1036" s="26"/>
      <c r="AFD1036" s="26"/>
      <c r="AFE1036" s="26"/>
      <c r="AFF1036" s="26"/>
      <c r="AFG1036" s="26"/>
      <c r="AFH1036" s="26"/>
      <c r="AFI1036" s="26"/>
      <c r="AFJ1036" s="26"/>
      <c r="AFK1036" s="26"/>
      <c r="AFL1036" s="26"/>
      <c r="AFM1036" s="26"/>
      <c r="AFN1036" s="26"/>
      <c r="AFO1036" s="26"/>
      <c r="AFP1036" s="26"/>
      <c r="AFQ1036" s="26"/>
      <c r="AFR1036" s="26"/>
      <c r="AFS1036" s="26"/>
      <c r="AFT1036" s="26"/>
      <c r="AFU1036" s="26"/>
      <c r="AFV1036" s="26"/>
      <c r="AFW1036" s="26"/>
      <c r="AFX1036" s="26"/>
      <c r="AFY1036" s="26"/>
      <c r="AFZ1036" s="26"/>
      <c r="AGA1036" s="26"/>
      <c r="AGB1036" s="26"/>
      <c r="AGC1036" s="26"/>
      <c r="AGD1036" s="26"/>
      <c r="AGE1036" s="26"/>
      <c r="AGF1036" s="26"/>
      <c r="AGG1036" s="26"/>
      <c r="AGH1036" s="26"/>
      <c r="AGI1036" s="26"/>
      <c r="AGJ1036" s="26"/>
      <c r="AGK1036" s="26"/>
      <c r="AGL1036" s="26"/>
      <c r="AGM1036" s="26"/>
      <c r="AGN1036" s="26"/>
      <c r="AGO1036" s="26"/>
    </row>
    <row r="1037" spans="371:873" x14ac:dyDescent="0.25">
      <c r="NG1037" s="26"/>
      <c r="NH1037" s="26"/>
      <c r="NI1037" s="26"/>
      <c r="NJ1037" s="26"/>
      <c r="NK1037" s="26"/>
      <c r="NL1037" s="26"/>
      <c r="NM1037" s="26"/>
      <c r="NN1037" s="26"/>
      <c r="NO1037" s="26"/>
      <c r="NP1037" s="26"/>
      <c r="NQ1037" s="26"/>
      <c r="NR1037" s="26"/>
      <c r="NS1037" s="26"/>
      <c r="NT1037" s="26"/>
      <c r="NU1037" s="26"/>
      <c r="NV1037" s="26"/>
      <c r="NW1037" s="26"/>
      <c r="NX1037" s="26"/>
      <c r="NY1037" s="26"/>
      <c r="NZ1037" s="26"/>
      <c r="OA1037" s="26"/>
      <c r="OB1037" s="26"/>
      <c r="OC1037" s="26"/>
      <c r="OD1037" s="26"/>
      <c r="OE1037" s="26"/>
      <c r="OF1037" s="26"/>
      <c r="OG1037" s="26"/>
      <c r="OH1037" s="26"/>
      <c r="OI1037" s="26"/>
      <c r="OJ1037" s="26"/>
      <c r="OK1037" s="26"/>
      <c r="OL1037" s="26"/>
      <c r="OM1037" s="26"/>
      <c r="ON1037" s="26"/>
      <c r="OO1037" s="26"/>
      <c r="OP1037" s="26"/>
      <c r="OQ1037" s="26"/>
      <c r="OR1037" s="26"/>
      <c r="OS1037" s="26"/>
      <c r="OT1037" s="26"/>
      <c r="OU1037" s="26"/>
      <c r="OV1037" s="26"/>
      <c r="OW1037" s="26"/>
      <c r="OX1037" s="26"/>
      <c r="OY1037" s="26"/>
      <c r="OZ1037" s="26"/>
      <c r="PA1037" s="26"/>
      <c r="PB1037" s="26"/>
      <c r="PC1037" s="26"/>
      <c r="PD1037" s="26"/>
      <c r="PE1037" s="26"/>
      <c r="PF1037" s="26"/>
      <c r="PG1037" s="26"/>
      <c r="PH1037" s="26"/>
      <c r="PI1037" s="26"/>
      <c r="PJ1037" s="26"/>
      <c r="PK1037" s="26"/>
      <c r="PL1037" s="26"/>
      <c r="PM1037" s="26"/>
      <c r="PN1037" s="26"/>
      <c r="PO1037" s="26"/>
      <c r="PP1037" s="26"/>
      <c r="PQ1037" s="26"/>
      <c r="PR1037" s="26"/>
      <c r="PS1037" s="26"/>
      <c r="PT1037" s="26"/>
      <c r="PU1037" s="26"/>
      <c r="PV1037" s="26"/>
      <c r="PW1037" s="26"/>
      <c r="PX1037" s="26"/>
      <c r="PY1037" s="26"/>
      <c r="PZ1037" s="26"/>
      <c r="QA1037" s="26"/>
      <c r="QB1037" s="26"/>
      <c r="QC1037" s="26"/>
      <c r="QD1037" s="26"/>
      <c r="QE1037" s="26"/>
      <c r="QF1037" s="26"/>
      <c r="QG1037" s="26"/>
      <c r="QH1037" s="26"/>
      <c r="QI1037" s="26"/>
      <c r="QJ1037" s="26"/>
      <c r="QK1037" s="26"/>
      <c r="QL1037" s="26"/>
      <c r="QM1037" s="26"/>
      <c r="QN1037" s="26"/>
      <c r="QO1037" s="26"/>
      <c r="QP1037" s="26"/>
      <c r="QQ1037" s="26"/>
      <c r="QR1037" s="26"/>
      <c r="QS1037" s="26"/>
      <c r="QT1037" s="26"/>
      <c r="QU1037" s="26"/>
      <c r="QV1037" s="26"/>
      <c r="QW1037" s="26"/>
      <c r="QX1037" s="26"/>
      <c r="QY1037" s="26"/>
      <c r="QZ1037" s="26"/>
      <c r="RA1037" s="26"/>
      <c r="RB1037" s="26"/>
      <c r="RC1037" s="26"/>
      <c r="RD1037" s="26"/>
      <c r="RE1037" s="26"/>
      <c r="RF1037" s="26"/>
      <c r="RG1037" s="26"/>
      <c r="RH1037" s="26"/>
      <c r="RI1037" s="26"/>
      <c r="RJ1037" s="26"/>
      <c r="RK1037" s="26"/>
      <c r="RL1037" s="26"/>
      <c r="RM1037" s="26"/>
      <c r="RN1037" s="26"/>
      <c r="RO1037" s="26"/>
      <c r="RP1037" s="26"/>
      <c r="RQ1037" s="26"/>
      <c r="RR1037" s="26"/>
      <c r="RS1037" s="26"/>
      <c r="RT1037" s="26"/>
      <c r="RU1037" s="26"/>
      <c r="RV1037" s="26"/>
      <c r="RW1037" s="26"/>
      <c r="RX1037" s="26"/>
      <c r="RY1037" s="26"/>
      <c r="RZ1037" s="26"/>
      <c r="SA1037" s="26"/>
      <c r="SB1037" s="26"/>
      <c r="SC1037" s="26"/>
      <c r="SD1037" s="26"/>
      <c r="SE1037" s="26"/>
      <c r="SF1037" s="26"/>
      <c r="SG1037" s="26"/>
      <c r="SH1037" s="26"/>
      <c r="SI1037" s="26"/>
      <c r="SJ1037" s="26"/>
      <c r="SK1037" s="26"/>
      <c r="SL1037" s="26"/>
      <c r="SM1037" s="26"/>
      <c r="SN1037" s="26"/>
      <c r="SO1037" s="26"/>
      <c r="SP1037" s="26"/>
      <c r="AAV1037" s="26"/>
      <c r="AAW1037" s="26"/>
      <c r="AAX1037" s="26"/>
      <c r="AAY1037" s="26"/>
      <c r="AAZ1037" s="26"/>
      <c r="ABA1037" s="26"/>
      <c r="ABB1037" s="26"/>
      <c r="ABC1037" s="26"/>
      <c r="ABD1037" s="26"/>
      <c r="ABE1037" s="26"/>
      <c r="ABF1037" s="26"/>
      <c r="ABG1037" s="26"/>
      <c r="ABH1037" s="26"/>
      <c r="ABI1037" s="26"/>
      <c r="ABJ1037" s="26"/>
      <c r="ABK1037" s="26"/>
      <c r="ABL1037" s="26"/>
      <c r="ABM1037" s="26"/>
      <c r="ABN1037" s="26"/>
      <c r="ABO1037" s="26"/>
      <c r="ABP1037" s="26"/>
      <c r="ABQ1037" s="26"/>
      <c r="ABR1037" s="26"/>
      <c r="ABS1037" s="26"/>
      <c r="ABT1037" s="26"/>
      <c r="ABU1037" s="26"/>
      <c r="ABV1037" s="26"/>
      <c r="ABW1037" s="26"/>
      <c r="ABX1037" s="26"/>
      <c r="ABY1037" s="26"/>
      <c r="ABZ1037" s="26"/>
      <c r="ACA1037" s="26"/>
      <c r="ACB1037" s="26"/>
      <c r="ACC1037" s="26"/>
      <c r="ACD1037" s="26"/>
      <c r="ACE1037" s="26"/>
      <c r="ACF1037" s="26"/>
      <c r="ACG1037" s="26"/>
      <c r="ACH1037" s="26"/>
      <c r="ACI1037" s="26"/>
      <c r="ACJ1037" s="26"/>
      <c r="ACK1037" s="26"/>
      <c r="ACL1037" s="26"/>
      <c r="ACM1037" s="26"/>
      <c r="ACN1037" s="26"/>
      <c r="ACO1037" s="26"/>
      <c r="ACP1037" s="26"/>
      <c r="ACQ1037" s="26"/>
      <c r="ACR1037" s="26"/>
      <c r="ACS1037" s="26"/>
      <c r="ACT1037" s="26"/>
      <c r="ACU1037" s="26"/>
      <c r="ACV1037" s="26"/>
      <c r="ACW1037" s="26"/>
      <c r="ACX1037" s="26"/>
      <c r="ACY1037" s="26"/>
      <c r="ACZ1037" s="26"/>
      <c r="ADA1037" s="26"/>
      <c r="ADB1037" s="26"/>
      <c r="ADC1037" s="26"/>
      <c r="ADD1037" s="26"/>
      <c r="ADE1037" s="26"/>
      <c r="ADF1037" s="26"/>
      <c r="ADG1037" s="26"/>
      <c r="ADH1037" s="26"/>
      <c r="ADI1037" s="26"/>
      <c r="ADJ1037" s="26"/>
      <c r="ADK1037" s="26"/>
      <c r="ADL1037" s="26"/>
      <c r="ADM1037" s="26"/>
      <c r="ADN1037" s="26"/>
      <c r="ADO1037" s="26"/>
      <c r="ADP1037" s="26"/>
      <c r="ADQ1037" s="26"/>
      <c r="ADR1037" s="26"/>
      <c r="ADS1037" s="26"/>
      <c r="ADT1037" s="26"/>
      <c r="ADU1037" s="26"/>
      <c r="ADV1037" s="26"/>
      <c r="ADW1037" s="26"/>
      <c r="ADX1037" s="26"/>
      <c r="ADY1037" s="26"/>
      <c r="ADZ1037" s="26"/>
      <c r="AEA1037" s="26"/>
      <c r="AEB1037" s="26"/>
      <c r="AEC1037" s="26"/>
      <c r="AED1037" s="26"/>
      <c r="AEE1037" s="26"/>
      <c r="AEF1037" s="26"/>
      <c r="AEG1037" s="26"/>
      <c r="AEH1037" s="26"/>
      <c r="AEI1037" s="26"/>
      <c r="AEJ1037" s="26"/>
      <c r="AEK1037" s="26"/>
      <c r="AEL1037" s="26"/>
      <c r="AEM1037" s="26"/>
      <c r="AEN1037" s="26"/>
      <c r="AEO1037" s="26"/>
      <c r="AEP1037" s="26"/>
      <c r="AEQ1037" s="26"/>
      <c r="AER1037" s="26"/>
      <c r="AES1037" s="26"/>
      <c r="AET1037" s="26"/>
      <c r="AEU1037" s="26"/>
      <c r="AEV1037" s="26"/>
      <c r="AEW1037" s="26"/>
      <c r="AEX1037" s="26"/>
      <c r="AEY1037" s="26"/>
      <c r="AEZ1037" s="26"/>
      <c r="AFA1037" s="26"/>
      <c r="AFB1037" s="26"/>
      <c r="AFC1037" s="26"/>
      <c r="AFD1037" s="26"/>
      <c r="AFE1037" s="26"/>
      <c r="AFF1037" s="26"/>
      <c r="AFG1037" s="26"/>
      <c r="AFH1037" s="26"/>
      <c r="AFI1037" s="26"/>
      <c r="AFJ1037" s="26"/>
      <c r="AFK1037" s="26"/>
      <c r="AFL1037" s="26"/>
      <c r="AFM1037" s="26"/>
      <c r="AFN1037" s="26"/>
      <c r="AFO1037" s="26"/>
      <c r="AFP1037" s="26"/>
      <c r="AFQ1037" s="26"/>
      <c r="AFR1037" s="26"/>
      <c r="AFS1037" s="26"/>
      <c r="AFT1037" s="26"/>
      <c r="AFU1037" s="26"/>
      <c r="AFV1037" s="26"/>
      <c r="AFW1037" s="26"/>
      <c r="AFX1037" s="26"/>
      <c r="AFY1037" s="26"/>
      <c r="AFZ1037" s="26"/>
      <c r="AGA1037" s="26"/>
      <c r="AGB1037" s="26"/>
      <c r="AGC1037" s="26"/>
      <c r="AGD1037" s="26"/>
      <c r="AGE1037" s="26"/>
      <c r="AGF1037" s="26"/>
      <c r="AGG1037" s="26"/>
      <c r="AGH1037" s="26"/>
      <c r="AGI1037" s="26"/>
      <c r="AGJ1037" s="26"/>
      <c r="AGK1037" s="26"/>
      <c r="AGL1037" s="26"/>
      <c r="AGM1037" s="26"/>
      <c r="AGN1037" s="26"/>
      <c r="AGO1037" s="26"/>
    </row>
    <row r="1038" spans="371:873" x14ac:dyDescent="0.25">
      <c r="NG1038" s="26"/>
      <c r="NH1038" s="26"/>
      <c r="NI1038" s="26"/>
      <c r="NJ1038" s="26"/>
      <c r="NK1038" s="26"/>
      <c r="NL1038" s="26"/>
      <c r="NM1038" s="26"/>
      <c r="NN1038" s="26"/>
      <c r="NO1038" s="26"/>
      <c r="NP1038" s="26"/>
      <c r="NQ1038" s="26"/>
      <c r="NR1038" s="26"/>
      <c r="NS1038" s="26"/>
      <c r="NT1038" s="26"/>
      <c r="NU1038" s="26"/>
      <c r="NV1038" s="26"/>
      <c r="NW1038" s="26"/>
      <c r="NX1038" s="26"/>
      <c r="NY1038" s="26"/>
      <c r="NZ1038" s="26"/>
      <c r="OA1038" s="26"/>
      <c r="OB1038" s="26"/>
      <c r="OC1038" s="26"/>
      <c r="OD1038" s="26"/>
      <c r="OE1038" s="26"/>
      <c r="OF1038" s="26"/>
      <c r="OG1038" s="26"/>
      <c r="OH1038" s="26"/>
      <c r="OI1038" s="26"/>
      <c r="OJ1038" s="26"/>
      <c r="OK1038" s="26"/>
      <c r="OL1038" s="26"/>
      <c r="OM1038" s="26"/>
      <c r="ON1038" s="26"/>
      <c r="OO1038" s="26"/>
      <c r="OP1038" s="26"/>
      <c r="OQ1038" s="26"/>
      <c r="OR1038" s="26"/>
      <c r="OS1038" s="26"/>
      <c r="OT1038" s="26"/>
      <c r="OU1038" s="26"/>
      <c r="OV1038" s="26"/>
      <c r="OW1038" s="26"/>
      <c r="OX1038" s="26"/>
      <c r="OY1038" s="26"/>
      <c r="OZ1038" s="26"/>
      <c r="PA1038" s="26"/>
      <c r="PB1038" s="26"/>
      <c r="PC1038" s="26"/>
      <c r="PD1038" s="26"/>
      <c r="PE1038" s="26"/>
      <c r="PF1038" s="26"/>
      <c r="PG1038" s="26"/>
      <c r="PH1038" s="26"/>
      <c r="PI1038" s="26"/>
      <c r="PJ1038" s="26"/>
      <c r="PK1038" s="26"/>
      <c r="PL1038" s="26"/>
      <c r="PM1038" s="26"/>
      <c r="PN1038" s="26"/>
      <c r="PO1038" s="26"/>
      <c r="PP1038" s="26"/>
      <c r="PQ1038" s="26"/>
      <c r="PR1038" s="26"/>
      <c r="PS1038" s="26"/>
      <c r="PT1038" s="26"/>
      <c r="PU1038" s="26"/>
      <c r="PV1038" s="26"/>
      <c r="PW1038" s="26"/>
      <c r="PX1038" s="26"/>
      <c r="PY1038" s="26"/>
      <c r="PZ1038" s="26"/>
      <c r="QA1038" s="26"/>
      <c r="QB1038" s="26"/>
      <c r="QC1038" s="26"/>
      <c r="QD1038" s="26"/>
      <c r="QE1038" s="26"/>
      <c r="QF1038" s="26"/>
      <c r="QG1038" s="26"/>
      <c r="QH1038" s="26"/>
      <c r="QI1038" s="26"/>
      <c r="QJ1038" s="26"/>
      <c r="QK1038" s="26"/>
      <c r="QL1038" s="26"/>
      <c r="QM1038" s="26"/>
      <c r="QN1038" s="26"/>
      <c r="QO1038" s="26"/>
      <c r="QP1038" s="26"/>
      <c r="QQ1038" s="26"/>
      <c r="QR1038" s="26"/>
      <c r="QS1038" s="26"/>
      <c r="QT1038" s="26"/>
      <c r="QU1038" s="26"/>
      <c r="QV1038" s="26"/>
      <c r="QW1038" s="26"/>
      <c r="QX1038" s="26"/>
      <c r="QY1038" s="26"/>
      <c r="QZ1038" s="26"/>
      <c r="RA1038" s="26"/>
      <c r="RB1038" s="26"/>
      <c r="RC1038" s="26"/>
      <c r="RD1038" s="26"/>
      <c r="RE1038" s="26"/>
      <c r="RF1038" s="26"/>
      <c r="RG1038" s="26"/>
      <c r="RH1038" s="26"/>
      <c r="RI1038" s="26"/>
      <c r="RJ1038" s="26"/>
      <c r="RK1038" s="26"/>
      <c r="RL1038" s="26"/>
      <c r="RM1038" s="26"/>
      <c r="RN1038" s="26"/>
      <c r="RO1038" s="26"/>
      <c r="RP1038" s="26"/>
      <c r="RQ1038" s="26"/>
      <c r="RR1038" s="26"/>
      <c r="RS1038" s="26"/>
      <c r="RT1038" s="26"/>
      <c r="RU1038" s="26"/>
      <c r="RV1038" s="26"/>
      <c r="RW1038" s="26"/>
      <c r="RX1038" s="26"/>
      <c r="RY1038" s="26"/>
      <c r="RZ1038" s="26"/>
      <c r="SA1038" s="26"/>
      <c r="SB1038" s="26"/>
      <c r="SC1038" s="26"/>
      <c r="SD1038" s="26"/>
      <c r="SE1038" s="26"/>
      <c r="SF1038" s="26"/>
      <c r="SG1038" s="26"/>
      <c r="SH1038" s="26"/>
      <c r="SI1038" s="26"/>
      <c r="SJ1038" s="26"/>
      <c r="SK1038" s="26"/>
      <c r="SL1038" s="26"/>
      <c r="SM1038" s="26"/>
      <c r="SN1038" s="26"/>
      <c r="SO1038" s="26"/>
      <c r="SP1038" s="26"/>
      <c r="AAV1038" s="26"/>
      <c r="AAW1038" s="26"/>
      <c r="AAX1038" s="26"/>
      <c r="AAY1038" s="26"/>
      <c r="AAZ1038" s="26"/>
      <c r="ABA1038" s="26"/>
      <c r="ABB1038" s="26"/>
      <c r="ABC1038" s="26"/>
      <c r="ABD1038" s="26"/>
      <c r="ABE1038" s="26"/>
      <c r="ABF1038" s="26"/>
      <c r="ABG1038" s="26"/>
      <c r="ABH1038" s="26"/>
      <c r="ABI1038" s="26"/>
      <c r="ABJ1038" s="26"/>
      <c r="ABK1038" s="26"/>
      <c r="ABL1038" s="26"/>
      <c r="ABM1038" s="26"/>
      <c r="ABN1038" s="26"/>
      <c r="ABO1038" s="26"/>
      <c r="ABP1038" s="26"/>
      <c r="ABQ1038" s="26"/>
      <c r="ABR1038" s="26"/>
      <c r="ABS1038" s="26"/>
      <c r="ABT1038" s="26"/>
      <c r="ABU1038" s="26"/>
      <c r="ABV1038" s="26"/>
      <c r="ABW1038" s="26"/>
      <c r="ABX1038" s="26"/>
      <c r="ABY1038" s="26"/>
      <c r="ABZ1038" s="26"/>
      <c r="ACA1038" s="26"/>
      <c r="ACB1038" s="26"/>
      <c r="ACC1038" s="26"/>
      <c r="ACD1038" s="26"/>
      <c r="ACE1038" s="26"/>
      <c r="ACF1038" s="26"/>
      <c r="ACG1038" s="26"/>
      <c r="ACH1038" s="26"/>
      <c r="ACI1038" s="26"/>
      <c r="ACJ1038" s="26"/>
      <c r="ACK1038" s="26"/>
      <c r="ACL1038" s="26"/>
      <c r="ACM1038" s="26"/>
      <c r="ACN1038" s="26"/>
      <c r="ACO1038" s="26"/>
      <c r="ACP1038" s="26"/>
      <c r="ACQ1038" s="26"/>
      <c r="ACR1038" s="26"/>
      <c r="ACS1038" s="26"/>
      <c r="ACT1038" s="26"/>
      <c r="ACU1038" s="26"/>
      <c r="ACV1038" s="26"/>
      <c r="ACW1038" s="26"/>
      <c r="ACX1038" s="26"/>
      <c r="ACY1038" s="26"/>
      <c r="ACZ1038" s="26"/>
      <c r="ADA1038" s="26"/>
      <c r="ADB1038" s="26"/>
      <c r="ADC1038" s="26"/>
      <c r="ADD1038" s="26"/>
      <c r="ADE1038" s="26"/>
      <c r="ADF1038" s="26"/>
      <c r="ADG1038" s="26"/>
      <c r="ADH1038" s="26"/>
      <c r="ADI1038" s="26"/>
      <c r="ADJ1038" s="26"/>
      <c r="ADK1038" s="26"/>
      <c r="ADL1038" s="26"/>
      <c r="ADM1038" s="26"/>
      <c r="ADN1038" s="26"/>
      <c r="ADO1038" s="26"/>
      <c r="ADP1038" s="26"/>
      <c r="ADQ1038" s="26"/>
      <c r="ADR1038" s="26"/>
      <c r="ADS1038" s="26"/>
      <c r="ADT1038" s="26"/>
      <c r="ADU1038" s="26"/>
      <c r="ADV1038" s="26"/>
      <c r="ADW1038" s="26"/>
      <c r="ADX1038" s="26"/>
      <c r="ADY1038" s="26"/>
      <c r="ADZ1038" s="26"/>
      <c r="AEA1038" s="26"/>
      <c r="AEB1038" s="26"/>
      <c r="AEC1038" s="26"/>
      <c r="AED1038" s="26"/>
      <c r="AEE1038" s="26"/>
      <c r="AEF1038" s="26"/>
      <c r="AEG1038" s="26"/>
      <c r="AEH1038" s="26"/>
      <c r="AEI1038" s="26"/>
      <c r="AEJ1038" s="26"/>
      <c r="AEK1038" s="26"/>
      <c r="AEL1038" s="26"/>
      <c r="AEM1038" s="26"/>
      <c r="AEN1038" s="26"/>
      <c r="AEO1038" s="26"/>
      <c r="AEP1038" s="26"/>
      <c r="AEQ1038" s="26"/>
      <c r="AER1038" s="26"/>
      <c r="AES1038" s="26"/>
      <c r="AET1038" s="26"/>
      <c r="AEU1038" s="26"/>
      <c r="AEV1038" s="26"/>
      <c r="AEW1038" s="26"/>
      <c r="AEX1038" s="26"/>
      <c r="AEY1038" s="26"/>
      <c r="AEZ1038" s="26"/>
      <c r="AFA1038" s="26"/>
      <c r="AFB1038" s="26"/>
      <c r="AFC1038" s="26"/>
      <c r="AFD1038" s="26"/>
      <c r="AFE1038" s="26"/>
      <c r="AFF1038" s="26"/>
      <c r="AFG1038" s="26"/>
      <c r="AFH1038" s="26"/>
      <c r="AFI1038" s="26"/>
      <c r="AFJ1038" s="26"/>
      <c r="AFK1038" s="26"/>
      <c r="AFL1038" s="26"/>
      <c r="AFM1038" s="26"/>
      <c r="AFN1038" s="26"/>
      <c r="AFO1038" s="26"/>
      <c r="AFP1038" s="26"/>
      <c r="AFQ1038" s="26"/>
      <c r="AFR1038" s="26"/>
      <c r="AFS1038" s="26"/>
      <c r="AFT1038" s="26"/>
      <c r="AFU1038" s="26"/>
      <c r="AFV1038" s="26"/>
      <c r="AFW1038" s="26"/>
      <c r="AFX1038" s="26"/>
      <c r="AFY1038" s="26"/>
      <c r="AFZ1038" s="26"/>
      <c r="AGA1038" s="26"/>
      <c r="AGB1038" s="26"/>
      <c r="AGC1038" s="26"/>
      <c r="AGD1038" s="26"/>
      <c r="AGE1038" s="26"/>
      <c r="AGF1038" s="26"/>
      <c r="AGG1038" s="26"/>
      <c r="AGH1038" s="26"/>
      <c r="AGI1038" s="26"/>
      <c r="AGJ1038" s="26"/>
      <c r="AGK1038" s="26"/>
      <c r="AGL1038" s="26"/>
      <c r="AGM1038" s="26"/>
      <c r="AGN1038" s="26"/>
      <c r="AGO1038" s="26"/>
    </row>
    <row r="1039" spans="371:873" x14ac:dyDescent="0.25">
      <c r="NG1039" s="26"/>
      <c r="NH1039" s="26"/>
      <c r="NI1039" s="26"/>
      <c r="NJ1039" s="26"/>
      <c r="NK1039" s="26"/>
      <c r="NL1039" s="26"/>
      <c r="NM1039" s="26"/>
      <c r="NN1039" s="26"/>
      <c r="NO1039" s="26"/>
      <c r="NP1039" s="26"/>
      <c r="NQ1039" s="26"/>
      <c r="NR1039" s="26"/>
      <c r="NS1039" s="26"/>
      <c r="NT1039" s="26"/>
      <c r="NU1039" s="26"/>
      <c r="NV1039" s="26"/>
      <c r="NW1039" s="26"/>
      <c r="NX1039" s="26"/>
      <c r="NY1039" s="26"/>
      <c r="NZ1039" s="26"/>
      <c r="OA1039" s="26"/>
      <c r="OB1039" s="26"/>
      <c r="OC1039" s="26"/>
      <c r="OD1039" s="26"/>
      <c r="OE1039" s="26"/>
      <c r="OF1039" s="26"/>
      <c r="OG1039" s="26"/>
      <c r="OH1039" s="26"/>
      <c r="OI1039" s="26"/>
      <c r="OJ1039" s="26"/>
      <c r="OK1039" s="26"/>
      <c r="OL1039" s="26"/>
      <c r="OM1039" s="26"/>
      <c r="ON1039" s="26"/>
      <c r="OO1039" s="26"/>
      <c r="OP1039" s="26"/>
      <c r="OQ1039" s="26"/>
      <c r="OR1039" s="26"/>
      <c r="OS1039" s="26"/>
      <c r="OT1039" s="26"/>
      <c r="OU1039" s="26"/>
      <c r="OV1039" s="26"/>
      <c r="OW1039" s="26"/>
      <c r="OX1039" s="26"/>
      <c r="OY1039" s="26"/>
      <c r="OZ1039" s="26"/>
      <c r="PA1039" s="26"/>
      <c r="PB1039" s="26"/>
      <c r="PC1039" s="26"/>
      <c r="PD1039" s="26"/>
      <c r="PE1039" s="26"/>
      <c r="PF1039" s="26"/>
      <c r="PG1039" s="26"/>
      <c r="PH1039" s="26"/>
      <c r="PI1039" s="26"/>
      <c r="PJ1039" s="26"/>
      <c r="PK1039" s="26"/>
      <c r="PL1039" s="26"/>
      <c r="PM1039" s="26"/>
      <c r="PN1039" s="26"/>
      <c r="PO1039" s="26"/>
      <c r="PP1039" s="26"/>
      <c r="PQ1039" s="26"/>
      <c r="PR1039" s="26"/>
      <c r="PS1039" s="26"/>
      <c r="PT1039" s="26"/>
      <c r="PU1039" s="26"/>
      <c r="PV1039" s="26"/>
      <c r="PW1039" s="26"/>
      <c r="PX1039" s="26"/>
      <c r="PY1039" s="26"/>
      <c r="PZ1039" s="26"/>
      <c r="QA1039" s="26"/>
      <c r="QB1039" s="26"/>
      <c r="QC1039" s="26"/>
      <c r="QD1039" s="26"/>
      <c r="QE1039" s="26"/>
      <c r="QF1039" s="26"/>
      <c r="QG1039" s="26"/>
      <c r="QH1039" s="26"/>
      <c r="QI1039" s="26"/>
      <c r="QJ1039" s="26"/>
      <c r="QK1039" s="26"/>
      <c r="QL1039" s="26"/>
      <c r="QM1039" s="26"/>
      <c r="QN1039" s="26"/>
      <c r="QO1039" s="26"/>
      <c r="QP1039" s="26"/>
      <c r="QQ1039" s="26"/>
      <c r="QR1039" s="26"/>
      <c r="QS1039" s="26"/>
      <c r="QT1039" s="26"/>
      <c r="QU1039" s="26"/>
      <c r="QV1039" s="26"/>
      <c r="QW1039" s="26"/>
      <c r="QX1039" s="26"/>
      <c r="QY1039" s="26"/>
      <c r="QZ1039" s="26"/>
      <c r="RA1039" s="26"/>
      <c r="RB1039" s="26"/>
      <c r="RC1039" s="26"/>
      <c r="RD1039" s="26"/>
      <c r="RE1039" s="26"/>
      <c r="RF1039" s="26"/>
      <c r="RG1039" s="26"/>
      <c r="RH1039" s="26"/>
      <c r="RI1039" s="26"/>
      <c r="RJ1039" s="26"/>
      <c r="RK1039" s="26"/>
      <c r="RL1039" s="26"/>
      <c r="RM1039" s="26"/>
      <c r="RN1039" s="26"/>
      <c r="RO1039" s="26"/>
      <c r="RP1039" s="26"/>
      <c r="RQ1039" s="26"/>
      <c r="RR1039" s="26"/>
      <c r="RS1039" s="26"/>
      <c r="RT1039" s="26"/>
      <c r="RU1039" s="26"/>
      <c r="RV1039" s="26"/>
      <c r="RW1039" s="26"/>
      <c r="RX1039" s="26"/>
      <c r="RY1039" s="26"/>
      <c r="RZ1039" s="26"/>
      <c r="SA1039" s="26"/>
      <c r="SB1039" s="26"/>
      <c r="SC1039" s="26"/>
      <c r="SD1039" s="26"/>
      <c r="SE1039" s="26"/>
      <c r="SF1039" s="26"/>
      <c r="SG1039" s="26"/>
      <c r="SH1039" s="26"/>
      <c r="SI1039" s="26"/>
      <c r="SJ1039" s="26"/>
      <c r="SK1039" s="26"/>
      <c r="SL1039" s="26"/>
      <c r="SM1039" s="26"/>
      <c r="SN1039" s="26"/>
      <c r="SO1039" s="26"/>
      <c r="SP1039" s="26"/>
      <c r="AAV1039" s="26"/>
      <c r="AAW1039" s="26"/>
      <c r="AAX1039" s="26"/>
      <c r="AAY1039" s="26"/>
      <c r="AAZ1039" s="26"/>
      <c r="ABA1039" s="26"/>
      <c r="ABB1039" s="26"/>
      <c r="ABC1039" s="26"/>
      <c r="ABD1039" s="26"/>
      <c r="ABE1039" s="26"/>
      <c r="ABF1039" s="26"/>
      <c r="ABG1039" s="26"/>
      <c r="ABH1039" s="26"/>
      <c r="ABI1039" s="26"/>
      <c r="ABJ1039" s="26"/>
      <c r="ABK1039" s="26"/>
      <c r="ABL1039" s="26"/>
      <c r="ABM1039" s="26"/>
      <c r="ABN1039" s="26"/>
      <c r="ABO1039" s="26"/>
      <c r="ABP1039" s="26"/>
      <c r="ABQ1039" s="26"/>
      <c r="ABR1039" s="26"/>
      <c r="ABS1039" s="26"/>
      <c r="ABT1039" s="26"/>
      <c r="ABU1039" s="26"/>
      <c r="ABV1039" s="26"/>
      <c r="ABW1039" s="26"/>
      <c r="ABX1039" s="26"/>
      <c r="ABY1039" s="26"/>
      <c r="ABZ1039" s="26"/>
      <c r="ACA1039" s="26"/>
      <c r="ACB1039" s="26"/>
      <c r="ACC1039" s="26"/>
      <c r="ACD1039" s="26"/>
      <c r="ACE1039" s="26"/>
      <c r="ACF1039" s="26"/>
      <c r="ACG1039" s="26"/>
      <c r="ACH1039" s="26"/>
      <c r="ACI1039" s="26"/>
      <c r="ACJ1039" s="26"/>
      <c r="ACK1039" s="26"/>
      <c r="ACL1039" s="26"/>
      <c r="ACM1039" s="26"/>
      <c r="ACN1039" s="26"/>
      <c r="ACO1039" s="26"/>
      <c r="ACP1039" s="26"/>
      <c r="ACQ1039" s="26"/>
      <c r="ACR1039" s="26"/>
      <c r="ACS1039" s="26"/>
      <c r="ACT1039" s="26"/>
      <c r="ACU1039" s="26"/>
      <c r="ACV1039" s="26"/>
      <c r="ACW1039" s="26"/>
      <c r="ACX1039" s="26"/>
      <c r="ACY1039" s="26"/>
      <c r="ACZ1039" s="26"/>
      <c r="ADA1039" s="26"/>
      <c r="ADB1039" s="26"/>
      <c r="ADC1039" s="26"/>
      <c r="ADD1039" s="26"/>
      <c r="ADE1039" s="26"/>
      <c r="ADF1039" s="26"/>
      <c r="ADG1039" s="26"/>
      <c r="ADH1039" s="26"/>
      <c r="ADI1039" s="26"/>
      <c r="ADJ1039" s="26"/>
      <c r="ADK1039" s="26"/>
      <c r="ADL1039" s="26"/>
      <c r="ADM1039" s="26"/>
      <c r="ADN1039" s="26"/>
      <c r="ADO1039" s="26"/>
      <c r="ADP1039" s="26"/>
      <c r="ADQ1039" s="26"/>
      <c r="ADR1039" s="26"/>
      <c r="ADS1039" s="26"/>
      <c r="ADT1039" s="26"/>
      <c r="ADU1039" s="26"/>
      <c r="ADV1039" s="26"/>
      <c r="ADW1039" s="26"/>
      <c r="ADX1039" s="26"/>
      <c r="ADY1039" s="26"/>
      <c r="ADZ1039" s="26"/>
      <c r="AEA1039" s="26"/>
      <c r="AEB1039" s="26"/>
      <c r="AEC1039" s="26"/>
      <c r="AED1039" s="26"/>
      <c r="AEE1039" s="26"/>
      <c r="AEF1039" s="26"/>
      <c r="AEG1039" s="26"/>
      <c r="AEH1039" s="26"/>
      <c r="AEI1039" s="26"/>
      <c r="AEJ1039" s="26"/>
      <c r="AEK1039" s="26"/>
      <c r="AEL1039" s="26"/>
      <c r="AEM1039" s="26"/>
      <c r="AEN1039" s="26"/>
      <c r="AEO1039" s="26"/>
      <c r="AEP1039" s="26"/>
      <c r="AEQ1039" s="26"/>
      <c r="AER1039" s="26"/>
      <c r="AES1039" s="26"/>
      <c r="AET1039" s="26"/>
      <c r="AEU1039" s="26"/>
      <c r="AEV1039" s="26"/>
      <c r="AEW1039" s="26"/>
      <c r="AEX1039" s="26"/>
      <c r="AEY1039" s="26"/>
      <c r="AEZ1039" s="26"/>
      <c r="AFA1039" s="26"/>
      <c r="AFB1039" s="26"/>
      <c r="AFC1039" s="26"/>
      <c r="AFD1039" s="26"/>
      <c r="AFE1039" s="26"/>
      <c r="AFF1039" s="26"/>
      <c r="AFG1039" s="26"/>
      <c r="AFH1039" s="26"/>
      <c r="AFI1039" s="26"/>
      <c r="AFJ1039" s="26"/>
      <c r="AFK1039" s="26"/>
      <c r="AFL1039" s="26"/>
      <c r="AFM1039" s="26"/>
      <c r="AFN1039" s="26"/>
      <c r="AFO1039" s="26"/>
      <c r="AFP1039" s="26"/>
      <c r="AFQ1039" s="26"/>
      <c r="AFR1039" s="26"/>
      <c r="AFS1039" s="26"/>
      <c r="AFT1039" s="26"/>
      <c r="AFU1039" s="26"/>
      <c r="AFV1039" s="26"/>
      <c r="AFW1039" s="26"/>
      <c r="AFX1039" s="26"/>
      <c r="AFY1039" s="26"/>
      <c r="AFZ1039" s="26"/>
      <c r="AGA1039" s="26"/>
      <c r="AGB1039" s="26"/>
      <c r="AGC1039" s="26"/>
      <c r="AGD1039" s="26"/>
      <c r="AGE1039" s="26"/>
      <c r="AGF1039" s="26"/>
      <c r="AGG1039" s="26"/>
      <c r="AGH1039" s="26"/>
      <c r="AGI1039" s="26"/>
      <c r="AGJ1039" s="26"/>
      <c r="AGK1039" s="26"/>
      <c r="AGL1039" s="26"/>
      <c r="AGM1039" s="26"/>
      <c r="AGN1039" s="26"/>
      <c r="AGO1039" s="26"/>
    </row>
    <row r="1040" spans="371:873" x14ac:dyDescent="0.25">
      <c r="NG1040" s="26"/>
      <c r="NH1040" s="26"/>
      <c r="NI1040" s="26"/>
      <c r="NJ1040" s="26"/>
      <c r="NK1040" s="26"/>
      <c r="NL1040" s="26"/>
      <c r="NM1040" s="26"/>
      <c r="NN1040" s="26"/>
      <c r="NO1040" s="26"/>
      <c r="NP1040" s="26"/>
      <c r="NQ1040" s="26"/>
      <c r="NR1040" s="26"/>
      <c r="NS1040" s="26"/>
      <c r="NT1040" s="26"/>
      <c r="NU1040" s="26"/>
      <c r="NV1040" s="26"/>
      <c r="NW1040" s="26"/>
      <c r="NX1040" s="26"/>
      <c r="NY1040" s="26"/>
      <c r="NZ1040" s="26"/>
      <c r="OA1040" s="26"/>
      <c r="OB1040" s="26"/>
      <c r="OC1040" s="26"/>
      <c r="OD1040" s="26"/>
      <c r="OE1040" s="26"/>
      <c r="OF1040" s="26"/>
      <c r="OG1040" s="26"/>
      <c r="OH1040" s="26"/>
      <c r="OI1040" s="26"/>
      <c r="OJ1040" s="26"/>
      <c r="OK1040" s="26"/>
      <c r="OL1040" s="26"/>
      <c r="OM1040" s="26"/>
      <c r="ON1040" s="26"/>
      <c r="OO1040" s="26"/>
      <c r="OP1040" s="26"/>
      <c r="OQ1040" s="26"/>
      <c r="OR1040" s="26"/>
      <c r="OS1040" s="26"/>
      <c r="OT1040" s="26"/>
      <c r="OU1040" s="26"/>
      <c r="OV1040" s="26"/>
      <c r="OW1040" s="26"/>
      <c r="OX1040" s="26"/>
      <c r="OY1040" s="26"/>
      <c r="OZ1040" s="26"/>
      <c r="PA1040" s="26"/>
      <c r="PB1040" s="26"/>
      <c r="PC1040" s="26"/>
      <c r="PD1040" s="26"/>
      <c r="PE1040" s="26"/>
      <c r="PF1040" s="26"/>
      <c r="PG1040" s="26"/>
      <c r="PH1040" s="26"/>
      <c r="PI1040" s="26"/>
      <c r="PJ1040" s="26"/>
      <c r="PK1040" s="26"/>
      <c r="PL1040" s="26"/>
      <c r="PM1040" s="26"/>
      <c r="PN1040" s="26"/>
      <c r="PO1040" s="26"/>
      <c r="PP1040" s="26"/>
      <c r="PQ1040" s="26"/>
      <c r="PR1040" s="26"/>
      <c r="PS1040" s="26"/>
      <c r="PT1040" s="26"/>
      <c r="PU1040" s="26"/>
      <c r="PV1040" s="26"/>
      <c r="PW1040" s="26"/>
      <c r="PX1040" s="26"/>
      <c r="PY1040" s="26"/>
      <c r="PZ1040" s="26"/>
      <c r="QA1040" s="26"/>
      <c r="QB1040" s="26"/>
      <c r="QC1040" s="26"/>
      <c r="QD1040" s="26"/>
      <c r="QE1040" s="26"/>
      <c r="QF1040" s="26"/>
      <c r="QG1040" s="26"/>
      <c r="QH1040" s="26"/>
      <c r="QI1040" s="26"/>
      <c r="QJ1040" s="26"/>
      <c r="QK1040" s="26"/>
      <c r="QL1040" s="26"/>
      <c r="QM1040" s="26"/>
      <c r="QN1040" s="26"/>
      <c r="QO1040" s="26"/>
      <c r="QP1040" s="26"/>
      <c r="QQ1040" s="26"/>
      <c r="QR1040" s="26"/>
      <c r="QS1040" s="26"/>
      <c r="QT1040" s="26"/>
      <c r="QU1040" s="26"/>
      <c r="QV1040" s="26"/>
      <c r="QW1040" s="26"/>
      <c r="QX1040" s="26"/>
      <c r="QY1040" s="26"/>
      <c r="QZ1040" s="26"/>
      <c r="RA1040" s="26"/>
      <c r="RB1040" s="26"/>
      <c r="RC1040" s="26"/>
      <c r="RD1040" s="26"/>
      <c r="RE1040" s="26"/>
      <c r="RF1040" s="26"/>
      <c r="RG1040" s="26"/>
      <c r="RH1040" s="26"/>
      <c r="RI1040" s="26"/>
      <c r="RJ1040" s="26"/>
      <c r="RK1040" s="26"/>
      <c r="RL1040" s="26"/>
      <c r="RM1040" s="26"/>
      <c r="RN1040" s="26"/>
      <c r="RO1040" s="26"/>
      <c r="RP1040" s="26"/>
      <c r="RQ1040" s="26"/>
      <c r="RR1040" s="26"/>
      <c r="RS1040" s="26"/>
      <c r="RT1040" s="26"/>
      <c r="RU1040" s="26"/>
      <c r="RV1040" s="26"/>
      <c r="RW1040" s="26"/>
      <c r="RX1040" s="26"/>
      <c r="RY1040" s="26"/>
      <c r="RZ1040" s="26"/>
      <c r="SA1040" s="26"/>
      <c r="SB1040" s="26"/>
      <c r="SC1040" s="26"/>
      <c r="SD1040" s="26"/>
      <c r="SE1040" s="26"/>
      <c r="SF1040" s="26"/>
      <c r="SG1040" s="26"/>
      <c r="SH1040" s="26"/>
      <c r="SI1040" s="26"/>
      <c r="SJ1040" s="26"/>
      <c r="SK1040" s="26"/>
      <c r="SL1040" s="26"/>
      <c r="SM1040" s="26"/>
      <c r="SN1040" s="26"/>
      <c r="SO1040" s="26"/>
      <c r="SP1040" s="26"/>
      <c r="AAV1040" s="26"/>
      <c r="AAW1040" s="26"/>
      <c r="AAX1040" s="26"/>
      <c r="AAY1040" s="26"/>
      <c r="AAZ1040" s="26"/>
      <c r="ABA1040" s="26"/>
      <c r="ABB1040" s="26"/>
      <c r="ABC1040" s="26"/>
      <c r="ABD1040" s="26"/>
      <c r="ABE1040" s="26"/>
      <c r="ABF1040" s="26"/>
      <c r="ABG1040" s="26"/>
      <c r="ABH1040" s="26"/>
      <c r="ABI1040" s="26"/>
      <c r="ABJ1040" s="26"/>
      <c r="ABK1040" s="26"/>
      <c r="ABL1040" s="26"/>
      <c r="ABM1040" s="26"/>
      <c r="ABN1040" s="26"/>
      <c r="ABO1040" s="26"/>
      <c r="ABP1040" s="26"/>
      <c r="ABQ1040" s="26"/>
      <c r="ABR1040" s="26"/>
      <c r="ABS1040" s="26"/>
      <c r="ABT1040" s="26"/>
      <c r="ABU1040" s="26"/>
      <c r="ABV1040" s="26"/>
      <c r="ABW1040" s="26"/>
      <c r="ABX1040" s="26"/>
      <c r="ABY1040" s="26"/>
      <c r="ABZ1040" s="26"/>
      <c r="ACA1040" s="26"/>
      <c r="ACB1040" s="26"/>
      <c r="ACC1040" s="26"/>
      <c r="ACD1040" s="26"/>
      <c r="ACE1040" s="26"/>
      <c r="ACF1040" s="26"/>
      <c r="ACG1040" s="26"/>
      <c r="ACH1040" s="26"/>
      <c r="ACI1040" s="26"/>
      <c r="ACJ1040" s="26"/>
      <c r="ACK1040" s="26"/>
      <c r="ACL1040" s="26"/>
      <c r="ACM1040" s="26"/>
      <c r="ACN1040" s="26"/>
      <c r="ACO1040" s="26"/>
      <c r="ACP1040" s="26"/>
      <c r="ACQ1040" s="26"/>
      <c r="ACR1040" s="26"/>
      <c r="ACS1040" s="26"/>
      <c r="ACT1040" s="26"/>
      <c r="ACU1040" s="26"/>
      <c r="ACV1040" s="26"/>
      <c r="ACW1040" s="26"/>
      <c r="ACX1040" s="26"/>
      <c r="ACY1040" s="26"/>
      <c r="ACZ1040" s="26"/>
      <c r="ADA1040" s="26"/>
      <c r="ADB1040" s="26"/>
      <c r="ADC1040" s="26"/>
      <c r="ADD1040" s="26"/>
      <c r="ADE1040" s="26"/>
      <c r="ADF1040" s="26"/>
      <c r="ADG1040" s="26"/>
      <c r="ADH1040" s="26"/>
      <c r="ADI1040" s="26"/>
      <c r="ADJ1040" s="26"/>
      <c r="ADK1040" s="26"/>
      <c r="ADL1040" s="26"/>
      <c r="ADM1040" s="26"/>
      <c r="ADN1040" s="26"/>
      <c r="ADO1040" s="26"/>
      <c r="ADP1040" s="26"/>
      <c r="ADQ1040" s="26"/>
      <c r="ADR1040" s="26"/>
      <c r="ADS1040" s="26"/>
      <c r="ADT1040" s="26"/>
      <c r="ADU1040" s="26"/>
      <c r="ADV1040" s="26"/>
      <c r="ADW1040" s="26"/>
      <c r="ADX1040" s="26"/>
      <c r="ADY1040" s="26"/>
      <c r="ADZ1040" s="26"/>
      <c r="AEA1040" s="26"/>
      <c r="AEB1040" s="26"/>
      <c r="AEC1040" s="26"/>
      <c r="AED1040" s="26"/>
      <c r="AEE1040" s="26"/>
      <c r="AEF1040" s="26"/>
      <c r="AEG1040" s="26"/>
      <c r="AEH1040" s="26"/>
      <c r="AEI1040" s="26"/>
      <c r="AEJ1040" s="26"/>
      <c r="AEK1040" s="26"/>
      <c r="AEL1040" s="26"/>
      <c r="AEM1040" s="26"/>
      <c r="AEN1040" s="26"/>
      <c r="AEO1040" s="26"/>
      <c r="AEP1040" s="26"/>
      <c r="AEQ1040" s="26"/>
      <c r="AER1040" s="26"/>
      <c r="AES1040" s="26"/>
      <c r="AET1040" s="26"/>
      <c r="AEU1040" s="26"/>
      <c r="AEV1040" s="26"/>
      <c r="AEW1040" s="26"/>
      <c r="AEX1040" s="26"/>
      <c r="AEY1040" s="26"/>
      <c r="AEZ1040" s="26"/>
      <c r="AFA1040" s="26"/>
      <c r="AFB1040" s="26"/>
      <c r="AFC1040" s="26"/>
      <c r="AFD1040" s="26"/>
      <c r="AFE1040" s="26"/>
      <c r="AFF1040" s="26"/>
      <c r="AFG1040" s="26"/>
      <c r="AFH1040" s="26"/>
      <c r="AFI1040" s="26"/>
      <c r="AFJ1040" s="26"/>
      <c r="AFK1040" s="26"/>
      <c r="AFL1040" s="26"/>
      <c r="AFM1040" s="26"/>
      <c r="AFN1040" s="26"/>
      <c r="AFO1040" s="26"/>
      <c r="AFP1040" s="26"/>
      <c r="AFQ1040" s="26"/>
      <c r="AFR1040" s="26"/>
      <c r="AFS1040" s="26"/>
      <c r="AFT1040" s="26"/>
      <c r="AFU1040" s="26"/>
      <c r="AFV1040" s="26"/>
      <c r="AFW1040" s="26"/>
      <c r="AFX1040" s="26"/>
      <c r="AFY1040" s="26"/>
      <c r="AFZ1040" s="26"/>
      <c r="AGA1040" s="26"/>
      <c r="AGB1040" s="26"/>
      <c r="AGC1040" s="26"/>
      <c r="AGD1040" s="26"/>
      <c r="AGE1040" s="26"/>
      <c r="AGF1040" s="26"/>
      <c r="AGG1040" s="26"/>
      <c r="AGH1040" s="26"/>
      <c r="AGI1040" s="26"/>
      <c r="AGJ1040" s="26"/>
      <c r="AGK1040" s="26"/>
      <c r="AGL1040" s="26"/>
      <c r="AGM1040" s="26"/>
      <c r="AGN1040" s="26"/>
      <c r="AGO1040" s="26"/>
    </row>
    <row r="1041" spans="371:873" x14ac:dyDescent="0.25">
      <c r="NG1041" s="26"/>
      <c r="NH1041" s="26"/>
      <c r="NI1041" s="26"/>
      <c r="NJ1041" s="26"/>
      <c r="NK1041" s="26"/>
      <c r="NL1041" s="26"/>
      <c r="NM1041" s="26"/>
      <c r="NN1041" s="26"/>
      <c r="NO1041" s="26"/>
      <c r="NP1041" s="26"/>
      <c r="NQ1041" s="26"/>
      <c r="NR1041" s="26"/>
      <c r="NS1041" s="26"/>
      <c r="NT1041" s="26"/>
      <c r="NU1041" s="26"/>
      <c r="NV1041" s="26"/>
      <c r="NW1041" s="26"/>
      <c r="NX1041" s="26"/>
      <c r="NY1041" s="26"/>
      <c r="NZ1041" s="26"/>
      <c r="OA1041" s="26"/>
      <c r="OB1041" s="26"/>
      <c r="OC1041" s="26"/>
      <c r="OD1041" s="26"/>
      <c r="OE1041" s="26"/>
      <c r="OF1041" s="26"/>
      <c r="OG1041" s="26"/>
      <c r="OH1041" s="26"/>
      <c r="OI1041" s="26"/>
      <c r="OJ1041" s="26"/>
      <c r="OK1041" s="26"/>
      <c r="OL1041" s="26"/>
      <c r="OM1041" s="26"/>
      <c r="ON1041" s="26"/>
      <c r="OO1041" s="26"/>
      <c r="OP1041" s="26"/>
      <c r="OQ1041" s="26"/>
      <c r="OR1041" s="26"/>
      <c r="OS1041" s="26"/>
      <c r="OT1041" s="26"/>
      <c r="OU1041" s="26"/>
      <c r="OV1041" s="26"/>
      <c r="OW1041" s="26"/>
      <c r="OX1041" s="26"/>
      <c r="OY1041" s="26"/>
      <c r="OZ1041" s="26"/>
      <c r="PA1041" s="26"/>
      <c r="PB1041" s="26"/>
      <c r="PC1041" s="26"/>
      <c r="PD1041" s="26"/>
      <c r="PE1041" s="26"/>
      <c r="PF1041" s="26"/>
      <c r="PG1041" s="26"/>
      <c r="PH1041" s="26"/>
      <c r="PI1041" s="26"/>
      <c r="PJ1041" s="26"/>
      <c r="PK1041" s="26"/>
      <c r="PL1041" s="26"/>
      <c r="PM1041" s="26"/>
      <c r="PN1041" s="26"/>
      <c r="PO1041" s="26"/>
      <c r="PP1041" s="26"/>
      <c r="PQ1041" s="26"/>
      <c r="PR1041" s="26"/>
      <c r="PS1041" s="26"/>
      <c r="PT1041" s="26"/>
      <c r="PU1041" s="26"/>
      <c r="PV1041" s="26"/>
      <c r="PW1041" s="26"/>
      <c r="PX1041" s="26"/>
      <c r="PY1041" s="26"/>
      <c r="PZ1041" s="26"/>
      <c r="QA1041" s="26"/>
      <c r="QB1041" s="26"/>
      <c r="QC1041" s="26"/>
      <c r="QD1041" s="26"/>
      <c r="QE1041" s="26"/>
      <c r="QF1041" s="26"/>
      <c r="QG1041" s="26"/>
      <c r="QH1041" s="26"/>
      <c r="QI1041" s="26"/>
      <c r="QJ1041" s="26"/>
      <c r="QK1041" s="26"/>
      <c r="QL1041" s="26"/>
      <c r="QM1041" s="26"/>
      <c r="QN1041" s="26"/>
      <c r="QO1041" s="26"/>
      <c r="QP1041" s="26"/>
      <c r="QQ1041" s="26"/>
      <c r="QR1041" s="26"/>
      <c r="QS1041" s="26"/>
      <c r="QT1041" s="26"/>
      <c r="QU1041" s="26"/>
      <c r="QV1041" s="26"/>
      <c r="QW1041" s="26"/>
      <c r="QX1041" s="26"/>
      <c r="QY1041" s="26"/>
      <c r="QZ1041" s="26"/>
      <c r="RA1041" s="26"/>
      <c r="RB1041" s="26"/>
      <c r="RC1041" s="26"/>
      <c r="RD1041" s="26"/>
      <c r="RE1041" s="26"/>
      <c r="RF1041" s="26"/>
      <c r="RG1041" s="26"/>
      <c r="RH1041" s="26"/>
      <c r="RI1041" s="26"/>
      <c r="RJ1041" s="26"/>
      <c r="RK1041" s="26"/>
      <c r="RL1041" s="26"/>
      <c r="RM1041" s="26"/>
      <c r="RN1041" s="26"/>
      <c r="RO1041" s="26"/>
      <c r="RP1041" s="26"/>
      <c r="RQ1041" s="26"/>
      <c r="RR1041" s="26"/>
      <c r="RS1041" s="26"/>
      <c r="RT1041" s="26"/>
      <c r="RU1041" s="26"/>
      <c r="RV1041" s="26"/>
      <c r="RW1041" s="26"/>
      <c r="RX1041" s="26"/>
      <c r="RY1041" s="26"/>
      <c r="RZ1041" s="26"/>
      <c r="SA1041" s="26"/>
      <c r="SB1041" s="26"/>
      <c r="SC1041" s="26"/>
      <c r="SD1041" s="26"/>
      <c r="SE1041" s="26"/>
      <c r="SF1041" s="26"/>
      <c r="SG1041" s="26"/>
      <c r="SH1041" s="26"/>
      <c r="SI1041" s="26"/>
      <c r="SJ1041" s="26"/>
      <c r="SK1041" s="26"/>
      <c r="SL1041" s="26"/>
      <c r="SM1041" s="26"/>
      <c r="SN1041" s="26"/>
      <c r="SO1041" s="26"/>
      <c r="SP1041" s="26"/>
      <c r="AAV1041" s="26"/>
      <c r="AAW1041" s="26"/>
      <c r="AAX1041" s="26"/>
      <c r="AAY1041" s="26"/>
      <c r="AAZ1041" s="26"/>
      <c r="ABA1041" s="26"/>
      <c r="ABB1041" s="26"/>
      <c r="ABC1041" s="26"/>
      <c r="ABD1041" s="26"/>
      <c r="ABE1041" s="26"/>
      <c r="ABF1041" s="26"/>
      <c r="ABG1041" s="26"/>
      <c r="ABH1041" s="26"/>
      <c r="ABI1041" s="26"/>
      <c r="ABJ1041" s="26"/>
      <c r="ABK1041" s="26"/>
      <c r="ABL1041" s="26"/>
      <c r="ABM1041" s="26"/>
      <c r="ABN1041" s="26"/>
      <c r="ABO1041" s="26"/>
      <c r="ABP1041" s="26"/>
      <c r="ABQ1041" s="26"/>
      <c r="ABR1041" s="26"/>
      <c r="ABS1041" s="26"/>
      <c r="ABT1041" s="26"/>
      <c r="ABU1041" s="26"/>
      <c r="ABV1041" s="26"/>
      <c r="ABW1041" s="26"/>
      <c r="ABX1041" s="26"/>
      <c r="ABY1041" s="26"/>
      <c r="ABZ1041" s="26"/>
      <c r="ACA1041" s="26"/>
      <c r="ACB1041" s="26"/>
      <c r="ACC1041" s="26"/>
      <c r="ACD1041" s="26"/>
      <c r="ACE1041" s="26"/>
      <c r="ACF1041" s="26"/>
      <c r="ACG1041" s="26"/>
      <c r="ACH1041" s="26"/>
      <c r="ACI1041" s="26"/>
      <c r="ACJ1041" s="26"/>
      <c r="ACK1041" s="26"/>
      <c r="ACL1041" s="26"/>
      <c r="ACM1041" s="26"/>
      <c r="ACN1041" s="26"/>
      <c r="ACO1041" s="26"/>
      <c r="ACP1041" s="26"/>
      <c r="ACQ1041" s="26"/>
      <c r="ACR1041" s="26"/>
      <c r="ACS1041" s="26"/>
      <c r="ACT1041" s="26"/>
      <c r="ACU1041" s="26"/>
      <c r="ACV1041" s="26"/>
      <c r="ACW1041" s="26"/>
      <c r="ACX1041" s="26"/>
      <c r="ACY1041" s="26"/>
      <c r="ACZ1041" s="26"/>
      <c r="ADA1041" s="26"/>
      <c r="ADB1041" s="26"/>
      <c r="ADC1041" s="26"/>
      <c r="ADD1041" s="26"/>
      <c r="ADE1041" s="26"/>
      <c r="ADF1041" s="26"/>
      <c r="ADG1041" s="26"/>
      <c r="ADH1041" s="26"/>
      <c r="ADI1041" s="26"/>
      <c r="ADJ1041" s="26"/>
      <c r="ADK1041" s="26"/>
      <c r="ADL1041" s="26"/>
      <c r="ADM1041" s="26"/>
      <c r="ADN1041" s="26"/>
      <c r="ADO1041" s="26"/>
      <c r="ADP1041" s="26"/>
      <c r="ADQ1041" s="26"/>
      <c r="ADR1041" s="26"/>
      <c r="ADS1041" s="26"/>
      <c r="ADT1041" s="26"/>
      <c r="ADU1041" s="26"/>
      <c r="ADV1041" s="26"/>
      <c r="ADW1041" s="26"/>
      <c r="ADX1041" s="26"/>
      <c r="ADY1041" s="26"/>
      <c r="ADZ1041" s="26"/>
      <c r="AEA1041" s="26"/>
      <c r="AEB1041" s="26"/>
      <c r="AEC1041" s="26"/>
      <c r="AED1041" s="26"/>
      <c r="AEE1041" s="26"/>
      <c r="AEF1041" s="26"/>
      <c r="AEG1041" s="26"/>
      <c r="AEH1041" s="26"/>
      <c r="AEI1041" s="26"/>
      <c r="AEJ1041" s="26"/>
      <c r="AEK1041" s="26"/>
      <c r="AEL1041" s="26"/>
      <c r="AEM1041" s="26"/>
      <c r="AEN1041" s="26"/>
      <c r="AEO1041" s="26"/>
      <c r="AEP1041" s="26"/>
      <c r="AEQ1041" s="26"/>
      <c r="AER1041" s="26"/>
      <c r="AES1041" s="26"/>
      <c r="AET1041" s="26"/>
      <c r="AEU1041" s="26"/>
      <c r="AEV1041" s="26"/>
      <c r="AEW1041" s="26"/>
      <c r="AEX1041" s="26"/>
      <c r="AEY1041" s="26"/>
      <c r="AEZ1041" s="26"/>
      <c r="AFA1041" s="26"/>
      <c r="AFB1041" s="26"/>
      <c r="AFC1041" s="26"/>
      <c r="AFD1041" s="26"/>
      <c r="AFE1041" s="26"/>
      <c r="AFF1041" s="26"/>
      <c r="AFG1041" s="26"/>
      <c r="AFH1041" s="26"/>
      <c r="AFI1041" s="26"/>
      <c r="AFJ1041" s="26"/>
      <c r="AFK1041" s="26"/>
      <c r="AFL1041" s="26"/>
      <c r="AFM1041" s="26"/>
      <c r="AFN1041" s="26"/>
      <c r="AFO1041" s="26"/>
      <c r="AFP1041" s="26"/>
      <c r="AFQ1041" s="26"/>
      <c r="AFR1041" s="26"/>
      <c r="AFS1041" s="26"/>
      <c r="AFT1041" s="26"/>
      <c r="AFU1041" s="26"/>
      <c r="AFV1041" s="26"/>
      <c r="AFW1041" s="26"/>
      <c r="AFX1041" s="26"/>
      <c r="AFY1041" s="26"/>
      <c r="AFZ1041" s="26"/>
      <c r="AGA1041" s="26"/>
      <c r="AGB1041" s="26"/>
      <c r="AGC1041" s="26"/>
      <c r="AGD1041" s="26"/>
      <c r="AGE1041" s="26"/>
      <c r="AGF1041" s="26"/>
      <c r="AGG1041" s="26"/>
      <c r="AGH1041" s="26"/>
      <c r="AGI1041" s="26"/>
      <c r="AGJ1041" s="26"/>
      <c r="AGK1041" s="26"/>
      <c r="AGL1041" s="26"/>
      <c r="AGM1041" s="26"/>
      <c r="AGN1041" s="26"/>
      <c r="AGO1041" s="26"/>
    </row>
    <row r="1042" spans="371:873" x14ac:dyDescent="0.25">
      <c r="NG1042" s="26"/>
      <c r="NH1042" s="26"/>
      <c r="NI1042" s="26"/>
      <c r="NJ1042" s="26"/>
      <c r="NK1042" s="26"/>
      <c r="NL1042" s="26"/>
      <c r="NM1042" s="26"/>
      <c r="NN1042" s="26"/>
      <c r="NO1042" s="26"/>
      <c r="NP1042" s="26"/>
      <c r="NQ1042" s="26"/>
      <c r="NR1042" s="26"/>
      <c r="NS1042" s="26"/>
      <c r="NT1042" s="26"/>
      <c r="NU1042" s="26"/>
      <c r="NV1042" s="26"/>
      <c r="NW1042" s="26"/>
      <c r="NX1042" s="26"/>
      <c r="NY1042" s="26"/>
      <c r="NZ1042" s="26"/>
      <c r="OA1042" s="26"/>
      <c r="OB1042" s="26"/>
      <c r="OC1042" s="26"/>
      <c r="OD1042" s="26"/>
      <c r="OE1042" s="26"/>
      <c r="OF1042" s="26"/>
      <c r="OG1042" s="26"/>
      <c r="OH1042" s="26"/>
      <c r="OI1042" s="26"/>
      <c r="OJ1042" s="26"/>
      <c r="OK1042" s="26"/>
      <c r="OL1042" s="26"/>
      <c r="OM1042" s="26"/>
      <c r="ON1042" s="26"/>
      <c r="OO1042" s="26"/>
      <c r="OP1042" s="26"/>
      <c r="OQ1042" s="26"/>
      <c r="OR1042" s="26"/>
      <c r="OS1042" s="26"/>
      <c r="OT1042" s="26"/>
      <c r="OU1042" s="26"/>
      <c r="OV1042" s="26"/>
      <c r="OW1042" s="26"/>
      <c r="OX1042" s="26"/>
      <c r="OY1042" s="26"/>
      <c r="OZ1042" s="26"/>
      <c r="PA1042" s="26"/>
      <c r="PB1042" s="26"/>
      <c r="PC1042" s="26"/>
      <c r="PD1042" s="26"/>
      <c r="PE1042" s="26"/>
      <c r="PF1042" s="26"/>
      <c r="PG1042" s="26"/>
      <c r="PH1042" s="26"/>
      <c r="PI1042" s="26"/>
      <c r="PJ1042" s="26"/>
      <c r="PK1042" s="26"/>
      <c r="PL1042" s="26"/>
      <c r="PM1042" s="26"/>
      <c r="PN1042" s="26"/>
      <c r="PO1042" s="26"/>
      <c r="PP1042" s="26"/>
      <c r="PQ1042" s="26"/>
      <c r="PR1042" s="26"/>
      <c r="PS1042" s="26"/>
      <c r="PT1042" s="26"/>
      <c r="PU1042" s="26"/>
      <c r="PV1042" s="26"/>
      <c r="PW1042" s="26"/>
      <c r="PX1042" s="26"/>
      <c r="PY1042" s="26"/>
      <c r="PZ1042" s="26"/>
      <c r="QA1042" s="26"/>
      <c r="QB1042" s="26"/>
      <c r="QC1042" s="26"/>
      <c r="QD1042" s="26"/>
      <c r="QE1042" s="26"/>
      <c r="QF1042" s="26"/>
      <c r="QG1042" s="26"/>
      <c r="QH1042" s="26"/>
      <c r="QI1042" s="26"/>
      <c r="QJ1042" s="26"/>
      <c r="QK1042" s="26"/>
      <c r="QL1042" s="26"/>
      <c r="QM1042" s="26"/>
      <c r="QN1042" s="26"/>
      <c r="QO1042" s="26"/>
      <c r="QP1042" s="26"/>
      <c r="QQ1042" s="26"/>
      <c r="QR1042" s="26"/>
      <c r="QS1042" s="26"/>
      <c r="QT1042" s="26"/>
      <c r="QU1042" s="26"/>
      <c r="QV1042" s="26"/>
      <c r="QW1042" s="26"/>
      <c r="QX1042" s="26"/>
      <c r="QY1042" s="26"/>
      <c r="QZ1042" s="26"/>
      <c r="RA1042" s="26"/>
      <c r="RB1042" s="26"/>
      <c r="RC1042" s="26"/>
      <c r="RD1042" s="26"/>
      <c r="RE1042" s="26"/>
      <c r="RF1042" s="26"/>
      <c r="RG1042" s="26"/>
      <c r="RH1042" s="26"/>
      <c r="RI1042" s="26"/>
      <c r="RJ1042" s="26"/>
      <c r="RK1042" s="26"/>
      <c r="RL1042" s="26"/>
      <c r="RM1042" s="26"/>
      <c r="RN1042" s="26"/>
      <c r="RO1042" s="26"/>
      <c r="RP1042" s="26"/>
      <c r="RQ1042" s="26"/>
      <c r="RR1042" s="26"/>
      <c r="RS1042" s="26"/>
      <c r="RT1042" s="26"/>
      <c r="RU1042" s="26"/>
      <c r="RV1042" s="26"/>
      <c r="RW1042" s="26"/>
      <c r="RX1042" s="26"/>
      <c r="RY1042" s="26"/>
      <c r="RZ1042" s="26"/>
      <c r="SA1042" s="26"/>
      <c r="SB1042" s="26"/>
      <c r="SC1042" s="26"/>
      <c r="SD1042" s="26"/>
      <c r="SE1042" s="26"/>
      <c r="SF1042" s="26"/>
      <c r="SG1042" s="26"/>
      <c r="SH1042" s="26"/>
      <c r="SI1042" s="26"/>
      <c r="SJ1042" s="26"/>
      <c r="SK1042" s="26"/>
      <c r="SL1042" s="26"/>
      <c r="SM1042" s="26"/>
      <c r="SN1042" s="26"/>
      <c r="SO1042" s="26"/>
      <c r="SP1042" s="26"/>
      <c r="AAV1042" s="26"/>
      <c r="AAW1042" s="26"/>
      <c r="AAX1042" s="26"/>
      <c r="AAY1042" s="26"/>
      <c r="AAZ1042" s="26"/>
      <c r="ABA1042" s="26"/>
      <c r="ABB1042" s="26"/>
      <c r="ABC1042" s="26"/>
      <c r="ABD1042" s="26"/>
      <c r="ABE1042" s="26"/>
      <c r="ABF1042" s="26"/>
      <c r="ABG1042" s="26"/>
      <c r="ABH1042" s="26"/>
      <c r="ABI1042" s="26"/>
      <c r="ABJ1042" s="26"/>
      <c r="ABK1042" s="26"/>
      <c r="ABL1042" s="26"/>
      <c r="ABM1042" s="26"/>
      <c r="ABN1042" s="26"/>
      <c r="ABO1042" s="26"/>
      <c r="ABP1042" s="26"/>
      <c r="ABQ1042" s="26"/>
      <c r="ABR1042" s="26"/>
      <c r="ABS1042" s="26"/>
      <c r="ABT1042" s="26"/>
      <c r="ABU1042" s="26"/>
      <c r="ABV1042" s="26"/>
      <c r="ABW1042" s="26"/>
      <c r="ABX1042" s="26"/>
      <c r="ABY1042" s="26"/>
      <c r="ABZ1042" s="26"/>
      <c r="ACA1042" s="26"/>
      <c r="ACB1042" s="26"/>
      <c r="ACC1042" s="26"/>
      <c r="ACD1042" s="26"/>
      <c r="ACE1042" s="26"/>
      <c r="ACF1042" s="26"/>
      <c r="ACG1042" s="26"/>
      <c r="ACH1042" s="26"/>
      <c r="ACI1042" s="26"/>
      <c r="ACJ1042" s="26"/>
      <c r="ACK1042" s="26"/>
      <c r="ACL1042" s="26"/>
      <c r="ACM1042" s="26"/>
      <c r="ACN1042" s="26"/>
      <c r="ACO1042" s="26"/>
      <c r="ACP1042" s="26"/>
      <c r="ACQ1042" s="26"/>
      <c r="ACR1042" s="26"/>
      <c r="ACS1042" s="26"/>
      <c r="ACT1042" s="26"/>
      <c r="ACU1042" s="26"/>
      <c r="ACV1042" s="26"/>
      <c r="ACW1042" s="26"/>
      <c r="ACX1042" s="26"/>
      <c r="ACY1042" s="26"/>
      <c r="ACZ1042" s="26"/>
      <c r="ADA1042" s="26"/>
      <c r="ADB1042" s="26"/>
      <c r="ADC1042" s="26"/>
      <c r="ADD1042" s="26"/>
      <c r="ADE1042" s="26"/>
      <c r="ADF1042" s="26"/>
      <c r="ADG1042" s="26"/>
      <c r="ADH1042" s="26"/>
      <c r="ADI1042" s="26"/>
      <c r="ADJ1042" s="26"/>
      <c r="ADK1042" s="26"/>
      <c r="ADL1042" s="26"/>
      <c r="ADM1042" s="26"/>
      <c r="ADN1042" s="26"/>
      <c r="ADO1042" s="26"/>
      <c r="ADP1042" s="26"/>
      <c r="ADQ1042" s="26"/>
      <c r="ADR1042" s="26"/>
      <c r="ADS1042" s="26"/>
      <c r="ADT1042" s="26"/>
      <c r="ADU1042" s="26"/>
      <c r="ADV1042" s="26"/>
      <c r="ADW1042" s="26"/>
      <c r="ADX1042" s="26"/>
      <c r="ADY1042" s="26"/>
      <c r="ADZ1042" s="26"/>
      <c r="AEA1042" s="26"/>
      <c r="AEB1042" s="26"/>
      <c r="AEC1042" s="26"/>
      <c r="AED1042" s="26"/>
      <c r="AEE1042" s="26"/>
      <c r="AEF1042" s="26"/>
      <c r="AEG1042" s="26"/>
      <c r="AEH1042" s="26"/>
      <c r="AEI1042" s="26"/>
      <c r="AEJ1042" s="26"/>
      <c r="AEK1042" s="26"/>
      <c r="AEL1042" s="26"/>
      <c r="AEM1042" s="26"/>
      <c r="AEN1042" s="26"/>
      <c r="AEO1042" s="26"/>
      <c r="AEP1042" s="26"/>
      <c r="AEQ1042" s="26"/>
      <c r="AER1042" s="26"/>
      <c r="AES1042" s="26"/>
      <c r="AET1042" s="26"/>
      <c r="AEU1042" s="26"/>
      <c r="AEV1042" s="26"/>
      <c r="AEW1042" s="26"/>
      <c r="AEX1042" s="26"/>
      <c r="AEY1042" s="26"/>
      <c r="AEZ1042" s="26"/>
      <c r="AFA1042" s="26"/>
      <c r="AFB1042" s="26"/>
      <c r="AFC1042" s="26"/>
      <c r="AFD1042" s="26"/>
      <c r="AFE1042" s="26"/>
      <c r="AFF1042" s="26"/>
      <c r="AFG1042" s="26"/>
      <c r="AFH1042" s="26"/>
      <c r="AFI1042" s="26"/>
      <c r="AFJ1042" s="26"/>
      <c r="AFK1042" s="26"/>
      <c r="AFL1042" s="26"/>
      <c r="AFM1042" s="26"/>
      <c r="AFN1042" s="26"/>
      <c r="AFO1042" s="26"/>
      <c r="AFP1042" s="26"/>
      <c r="AFQ1042" s="26"/>
      <c r="AFR1042" s="26"/>
      <c r="AFS1042" s="26"/>
      <c r="AFT1042" s="26"/>
      <c r="AFU1042" s="26"/>
      <c r="AFV1042" s="26"/>
      <c r="AFW1042" s="26"/>
      <c r="AFX1042" s="26"/>
      <c r="AFY1042" s="26"/>
      <c r="AFZ1042" s="26"/>
      <c r="AGA1042" s="26"/>
      <c r="AGB1042" s="26"/>
      <c r="AGC1042" s="26"/>
      <c r="AGD1042" s="26"/>
      <c r="AGE1042" s="26"/>
      <c r="AGF1042" s="26"/>
      <c r="AGG1042" s="26"/>
      <c r="AGH1042" s="26"/>
      <c r="AGI1042" s="26"/>
      <c r="AGJ1042" s="26"/>
      <c r="AGK1042" s="26"/>
      <c r="AGL1042" s="26"/>
      <c r="AGM1042" s="26"/>
      <c r="AGN1042" s="26"/>
      <c r="AGO1042" s="26"/>
    </row>
    <row r="1043" spans="371:873" x14ac:dyDescent="0.25">
      <c r="NG1043" s="26"/>
      <c r="NH1043" s="26"/>
      <c r="NI1043" s="26"/>
      <c r="NJ1043" s="26"/>
      <c r="NK1043" s="26"/>
      <c r="NL1043" s="26"/>
      <c r="NM1043" s="26"/>
      <c r="NN1043" s="26"/>
      <c r="NO1043" s="26"/>
      <c r="NP1043" s="26"/>
      <c r="NQ1043" s="26"/>
      <c r="NR1043" s="26"/>
      <c r="NS1043" s="26"/>
      <c r="NT1043" s="26"/>
      <c r="NU1043" s="26"/>
      <c r="NV1043" s="26"/>
      <c r="NW1043" s="26"/>
      <c r="NX1043" s="26"/>
      <c r="NY1043" s="26"/>
      <c r="NZ1043" s="26"/>
      <c r="OA1043" s="26"/>
      <c r="OB1043" s="26"/>
      <c r="OC1043" s="26"/>
      <c r="OD1043" s="26"/>
      <c r="OE1043" s="26"/>
      <c r="OF1043" s="26"/>
      <c r="OG1043" s="26"/>
      <c r="OH1043" s="26"/>
      <c r="OI1043" s="26"/>
      <c r="OJ1043" s="26"/>
      <c r="OK1043" s="26"/>
      <c r="OL1043" s="26"/>
      <c r="OM1043" s="26"/>
      <c r="ON1043" s="26"/>
      <c r="OO1043" s="26"/>
      <c r="OP1043" s="26"/>
      <c r="OQ1043" s="26"/>
      <c r="OR1043" s="26"/>
      <c r="OS1043" s="26"/>
      <c r="OT1043" s="26"/>
      <c r="OU1043" s="26"/>
      <c r="OV1043" s="26"/>
      <c r="OW1043" s="26"/>
      <c r="OX1043" s="26"/>
      <c r="OY1043" s="26"/>
      <c r="OZ1043" s="26"/>
      <c r="PA1043" s="26"/>
      <c r="PB1043" s="26"/>
      <c r="PC1043" s="26"/>
      <c r="PD1043" s="26"/>
      <c r="PE1043" s="26"/>
      <c r="PF1043" s="26"/>
      <c r="PG1043" s="26"/>
      <c r="PH1043" s="26"/>
      <c r="PI1043" s="26"/>
      <c r="PJ1043" s="26"/>
      <c r="PK1043" s="26"/>
      <c r="PL1043" s="26"/>
      <c r="PM1043" s="26"/>
      <c r="PN1043" s="26"/>
      <c r="PO1043" s="26"/>
      <c r="PP1043" s="26"/>
      <c r="PQ1043" s="26"/>
      <c r="PR1043" s="26"/>
      <c r="PS1043" s="26"/>
      <c r="PT1043" s="26"/>
      <c r="PU1043" s="26"/>
      <c r="PV1043" s="26"/>
      <c r="PW1043" s="26"/>
      <c r="PX1043" s="26"/>
      <c r="PY1043" s="26"/>
      <c r="PZ1043" s="26"/>
      <c r="QA1043" s="26"/>
      <c r="QB1043" s="26"/>
      <c r="QC1043" s="26"/>
      <c r="QD1043" s="26"/>
      <c r="QE1043" s="26"/>
      <c r="QF1043" s="26"/>
      <c r="QG1043" s="26"/>
      <c r="QH1043" s="26"/>
      <c r="QI1043" s="26"/>
      <c r="QJ1043" s="26"/>
      <c r="QK1043" s="26"/>
      <c r="QL1043" s="26"/>
      <c r="QM1043" s="26"/>
      <c r="QN1043" s="26"/>
      <c r="QO1043" s="26"/>
      <c r="QP1043" s="26"/>
      <c r="QQ1043" s="26"/>
      <c r="QR1043" s="26"/>
      <c r="QS1043" s="26"/>
      <c r="QT1043" s="26"/>
      <c r="QU1043" s="26"/>
      <c r="QV1043" s="26"/>
      <c r="QW1043" s="26"/>
      <c r="QX1043" s="26"/>
      <c r="QY1043" s="26"/>
      <c r="QZ1043" s="26"/>
      <c r="RA1043" s="26"/>
      <c r="RB1043" s="26"/>
      <c r="RC1043" s="26"/>
      <c r="RD1043" s="26"/>
      <c r="RE1043" s="26"/>
      <c r="RF1043" s="26"/>
      <c r="RG1043" s="26"/>
      <c r="RH1043" s="26"/>
      <c r="RI1043" s="26"/>
      <c r="RJ1043" s="26"/>
      <c r="RK1043" s="26"/>
      <c r="RL1043" s="26"/>
      <c r="RM1043" s="26"/>
      <c r="RN1043" s="26"/>
      <c r="RO1043" s="26"/>
      <c r="RP1043" s="26"/>
      <c r="RQ1043" s="26"/>
      <c r="RR1043" s="26"/>
      <c r="RS1043" s="26"/>
      <c r="RT1043" s="26"/>
      <c r="RU1043" s="26"/>
      <c r="RV1043" s="26"/>
      <c r="RW1043" s="26"/>
      <c r="RX1043" s="26"/>
      <c r="RY1043" s="26"/>
      <c r="RZ1043" s="26"/>
      <c r="SA1043" s="26"/>
      <c r="SB1043" s="26"/>
      <c r="SC1043" s="26"/>
      <c r="SD1043" s="26"/>
      <c r="SE1043" s="26"/>
      <c r="SF1043" s="26"/>
      <c r="SG1043" s="26"/>
      <c r="SH1043" s="26"/>
      <c r="SI1043" s="26"/>
      <c r="SJ1043" s="26"/>
      <c r="SK1043" s="26"/>
      <c r="SL1043" s="26"/>
      <c r="SM1043" s="26"/>
      <c r="SN1043" s="26"/>
      <c r="SO1043" s="26"/>
      <c r="SP1043" s="26"/>
      <c r="AAV1043" s="26"/>
      <c r="AAW1043" s="26"/>
      <c r="AAX1043" s="26"/>
      <c r="AAY1043" s="26"/>
      <c r="AAZ1043" s="26"/>
      <c r="ABA1043" s="26"/>
      <c r="ABB1043" s="26"/>
      <c r="ABC1043" s="26"/>
      <c r="ABD1043" s="26"/>
      <c r="ABE1043" s="26"/>
      <c r="ABF1043" s="26"/>
      <c r="ABG1043" s="26"/>
      <c r="ABH1043" s="26"/>
      <c r="ABI1043" s="26"/>
      <c r="ABJ1043" s="26"/>
      <c r="ABK1043" s="26"/>
      <c r="ABL1043" s="26"/>
      <c r="ABM1043" s="26"/>
      <c r="ABN1043" s="26"/>
      <c r="ABO1043" s="26"/>
      <c r="ABP1043" s="26"/>
      <c r="ABQ1043" s="26"/>
      <c r="ABR1043" s="26"/>
      <c r="ABS1043" s="26"/>
      <c r="ABT1043" s="26"/>
      <c r="ABU1043" s="26"/>
      <c r="ABV1043" s="26"/>
      <c r="ABW1043" s="26"/>
      <c r="ABX1043" s="26"/>
      <c r="ABY1043" s="26"/>
      <c r="ABZ1043" s="26"/>
      <c r="ACA1043" s="26"/>
      <c r="ACB1043" s="26"/>
      <c r="ACC1043" s="26"/>
      <c r="ACD1043" s="26"/>
      <c r="ACE1043" s="26"/>
      <c r="ACF1043" s="26"/>
      <c r="ACG1043" s="26"/>
      <c r="ACH1043" s="26"/>
      <c r="ACI1043" s="26"/>
      <c r="ACJ1043" s="26"/>
      <c r="ACK1043" s="26"/>
      <c r="ACL1043" s="26"/>
      <c r="ACM1043" s="26"/>
      <c r="ACN1043" s="26"/>
      <c r="ACO1043" s="26"/>
      <c r="ACP1043" s="26"/>
      <c r="ACQ1043" s="26"/>
      <c r="ACR1043" s="26"/>
      <c r="ACS1043" s="26"/>
      <c r="ACT1043" s="26"/>
      <c r="ACU1043" s="26"/>
      <c r="ACV1043" s="26"/>
      <c r="ACW1043" s="26"/>
      <c r="ACX1043" s="26"/>
      <c r="ACY1043" s="26"/>
      <c r="ACZ1043" s="26"/>
      <c r="ADA1043" s="26"/>
      <c r="ADB1043" s="26"/>
      <c r="ADC1043" s="26"/>
      <c r="ADD1043" s="26"/>
      <c r="ADE1043" s="26"/>
      <c r="ADF1043" s="26"/>
      <c r="ADG1043" s="26"/>
      <c r="ADH1043" s="26"/>
      <c r="ADI1043" s="26"/>
      <c r="ADJ1043" s="26"/>
      <c r="ADK1043" s="26"/>
      <c r="ADL1043" s="26"/>
      <c r="ADM1043" s="26"/>
      <c r="ADN1043" s="26"/>
      <c r="ADO1043" s="26"/>
      <c r="ADP1043" s="26"/>
      <c r="ADQ1043" s="26"/>
      <c r="ADR1043" s="26"/>
      <c r="ADS1043" s="26"/>
      <c r="ADT1043" s="26"/>
      <c r="ADU1043" s="26"/>
      <c r="ADV1043" s="26"/>
      <c r="ADW1043" s="26"/>
      <c r="ADX1043" s="26"/>
      <c r="ADY1043" s="26"/>
      <c r="ADZ1043" s="26"/>
      <c r="AEA1043" s="26"/>
      <c r="AEB1043" s="26"/>
      <c r="AEC1043" s="26"/>
      <c r="AED1043" s="26"/>
      <c r="AEE1043" s="26"/>
      <c r="AEF1043" s="26"/>
      <c r="AEG1043" s="26"/>
      <c r="AEH1043" s="26"/>
      <c r="AEI1043" s="26"/>
      <c r="AEJ1043" s="26"/>
      <c r="AEK1043" s="26"/>
      <c r="AEL1043" s="26"/>
      <c r="AEM1043" s="26"/>
      <c r="AEN1043" s="26"/>
      <c r="AEO1043" s="26"/>
      <c r="AEP1043" s="26"/>
      <c r="AEQ1043" s="26"/>
      <c r="AER1043" s="26"/>
      <c r="AES1043" s="26"/>
      <c r="AET1043" s="26"/>
      <c r="AEU1043" s="26"/>
      <c r="AEV1043" s="26"/>
      <c r="AEW1043" s="26"/>
      <c r="AEX1043" s="26"/>
      <c r="AEY1043" s="26"/>
      <c r="AEZ1043" s="26"/>
      <c r="AFA1043" s="26"/>
      <c r="AFB1043" s="26"/>
      <c r="AFC1043" s="26"/>
      <c r="AFD1043" s="26"/>
      <c r="AFE1043" s="26"/>
      <c r="AFF1043" s="26"/>
      <c r="AFG1043" s="26"/>
      <c r="AFH1043" s="26"/>
      <c r="AFI1043" s="26"/>
      <c r="AFJ1043" s="26"/>
      <c r="AFK1043" s="26"/>
      <c r="AFL1043" s="26"/>
      <c r="AFM1043" s="26"/>
      <c r="AFN1043" s="26"/>
      <c r="AFO1043" s="26"/>
      <c r="AFP1043" s="26"/>
      <c r="AFQ1043" s="26"/>
      <c r="AFR1043" s="26"/>
      <c r="AFS1043" s="26"/>
      <c r="AFT1043" s="26"/>
      <c r="AFU1043" s="26"/>
      <c r="AFV1043" s="26"/>
      <c r="AFW1043" s="26"/>
      <c r="AFX1043" s="26"/>
      <c r="AFY1043" s="26"/>
      <c r="AFZ1043" s="26"/>
      <c r="AGA1043" s="26"/>
      <c r="AGB1043" s="26"/>
      <c r="AGC1043" s="26"/>
      <c r="AGD1043" s="26"/>
      <c r="AGE1043" s="26"/>
      <c r="AGF1043" s="26"/>
      <c r="AGG1043" s="26"/>
      <c r="AGH1043" s="26"/>
      <c r="AGI1043" s="26"/>
      <c r="AGJ1043" s="26"/>
      <c r="AGK1043" s="26"/>
      <c r="AGL1043" s="26"/>
      <c r="AGM1043" s="26"/>
      <c r="AGN1043" s="26"/>
      <c r="AGO1043" s="26"/>
    </row>
    <row r="1044" spans="371:873" x14ac:dyDescent="0.25">
      <c r="NG1044" s="26"/>
      <c r="NH1044" s="26"/>
      <c r="NI1044" s="26"/>
      <c r="NJ1044" s="26"/>
      <c r="NK1044" s="26"/>
      <c r="NL1044" s="26"/>
      <c r="NM1044" s="26"/>
      <c r="NN1044" s="26"/>
      <c r="NO1044" s="26"/>
      <c r="NP1044" s="26"/>
      <c r="NQ1044" s="26"/>
      <c r="NR1044" s="26"/>
      <c r="NS1044" s="26"/>
      <c r="NT1044" s="26"/>
      <c r="NU1044" s="26"/>
      <c r="NV1044" s="26"/>
      <c r="NW1044" s="26"/>
      <c r="NX1044" s="26"/>
      <c r="NY1044" s="26"/>
      <c r="NZ1044" s="26"/>
      <c r="OA1044" s="26"/>
      <c r="OB1044" s="26"/>
      <c r="OC1044" s="26"/>
      <c r="OD1044" s="26"/>
      <c r="OE1044" s="26"/>
      <c r="OF1044" s="26"/>
      <c r="OG1044" s="26"/>
      <c r="OH1044" s="26"/>
      <c r="OI1044" s="26"/>
      <c r="OJ1044" s="26"/>
      <c r="OK1044" s="26"/>
      <c r="OL1044" s="26"/>
      <c r="OM1044" s="26"/>
      <c r="ON1044" s="26"/>
      <c r="OO1044" s="26"/>
      <c r="OP1044" s="26"/>
      <c r="OQ1044" s="26"/>
      <c r="OR1044" s="26"/>
      <c r="OS1044" s="26"/>
      <c r="OT1044" s="26"/>
      <c r="OU1044" s="26"/>
      <c r="OV1044" s="26"/>
      <c r="OW1044" s="26"/>
      <c r="OX1044" s="26"/>
      <c r="OY1044" s="26"/>
      <c r="OZ1044" s="26"/>
      <c r="PA1044" s="26"/>
      <c r="PB1044" s="26"/>
      <c r="PC1044" s="26"/>
      <c r="PD1044" s="26"/>
      <c r="PE1044" s="26"/>
      <c r="PF1044" s="26"/>
      <c r="PG1044" s="26"/>
      <c r="PH1044" s="26"/>
      <c r="PI1044" s="26"/>
      <c r="PJ1044" s="26"/>
      <c r="PK1044" s="26"/>
      <c r="PL1044" s="26"/>
      <c r="PM1044" s="26"/>
      <c r="PN1044" s="26"/>
      <c r="PO1044" s="26"/>
      <c r="PP1044" s="26"/>
      <c r="PQ1044" s="26"/>
      <c r="PR1044" s="26"/>
      <c r="PS1044" s="26"/>
      <c r="PT1044" s="26"/>
      <c r="PU1044" s="26"/>
      <c r="PV1044" s="26"/>
      <c r="PW1044" s="26"/>
      <c r="PX1044" s="26"/>
      <c r="PY1044" s="26"/>
      <c r="PZ1044" s="26"/>
      <c r="QA1044" s="26"/>
      <c r="QB1044" s="26"/>
      <c r="QC1044" s="26"/>
      <c r="QD1044" s="26"/>
      <c r="QE1044" s="26"/>
      <c r="QF1044" s="26"/>
      <c r="QG1044" s="26"/>
      <c r="QH1044" s="26"/>
      <c r="QI1044" s="26"/>
      <c r="QJ1044" s="26"/>
      <c r="QK1044" s="26"/>
      <c r="QL1044" s="26"/>
      <c r="QM1044" s="26"/>
      <c r="QN1044" s="26"/>
      <c r="QO1044" s="26"/>
      <c r="QP1044" s="26"/>
      <c r="QQ1044" s="26"/>
      <c r="QR1044" s="26"/>
      <c r="QS1044" s="26"/>
      <c r="QT1044" s="26"/>
      <c r="QU1044" s="26"/>
      <c r="QV1044" s="26"/>
      <c r="QW1044" s="26"/>
      <c r="QX1044" s="26"/>
      <c r="QY1044" s="26"/>
      <c r="QZ1044" s="26"/>
      <c r="RA1044" s="26"/>
      <c r="RB1044" s="26"/>
      <c r="RC1044" s="26"/>
      <c r="RD1044" s="26"/>
      <c r="RE1044" s="26"/>
      <c r="RF1044" s="26"/>
      <c r="RG1044" s="26"/>
      <c r="RH1044" s="26"/>
      <c r="RI1044" s="26"/>
      <c r="RJ1044" s="26"/>
      <c r="RK1044" s="26"/>
      <c r="RL1044" s="26"/>
      <c r="RM1044" s="26"/>
      <c r="RN1044" s="26"/>
      <c r="RO1044" s="26"/>
      <c r="RP1044" s="26"/>
      <c r="RQ1044" s="26"/>
      <c r="RR1044" s="26"/>
      <c r="RS1044" s="26"/>
      <c r="RT1044" s="26"/>
      <c r="RU1044" s="26"/>
      <c r="RV1044" s="26"/>
      <c r="RW1044" s="26"/>
      <c r="RX1044" s="26"/>
      <c r="RY1044" s="26"/>
      <c r="RZ1044" s="26"/>
      <c r="SA1044" s="26"/>
      <c r="SB1044" s="26"/>
      <c r="SC1044" s="26"/>
      <c r="SD1044" s="26"/>
      <c r="SE1044" s="26"/>
      <c r="SF1044" s="26"/>
      <c r="SG1044" s="26"/>
      <c r="SH1044" s="26"/>
      <c r="SI1044" s="26"/>
      <c r="SJ1044" s="26"/>
      <c r="SK1044" s="26"/>
      <c r="SL1044" s="26"/>
      <c r="SM1044" s="26"/>
      <c r="SN1044" s="26"/>
      <c r="SO1044" s="26"/>
      <c r="SP1044" s="26"/>
      <c r="AAV1044" s="26"/>
      <c r="AAW1044" s="26"/>
      <c r="AAX1044" s="26"/>
      <c r="AAY1044" s="26"/>
      <c r="AAZ1044" s="26"/>
      <c r="ABA1044" s="26"/>
      <c r="ABB1044" s="26"/>
      <c r="ABC1044" s="26"/>
      <c r="ABD1044" s="26"/>
      <c r="ABE1044" s="26"/>
      <c r="ABF1044" s="26"/>
      <c r="ABG1044" s="26"/>
      <c r="ABH1044" s="26"/>
      <c r="ABI1044" s="26"/>
      <c r="ABJ1044" s="26"/>
      <c r="ABK1044" s="26"/>
      <c r="ABL1044" s="26"/>
      <c r="ABM1044" s="26"/>
      <c r="ABN1044" s="26"/>
      <c r="ABO1044" s="26"/>
      <c r="ABP1044" s="26"/>
      <c r="ABQ1044" s="26"/>
      <c r="ABR1044" s="26"/>
      <c r="ABS1044" s="26"/>
      <c r="ABT1044" s="26"/>
      <c r="ABU1044" s="26"/>
      <c r="ABV1044" s="26"/>
      <c r="ABW1044" s="26"/>
      <c r="ABX1044" s="26"/>
      <c r="ABY1044" s="26"/>
      <c r="ABZ1044" s="26"/>
      <c r="ACA1044" s="26"/>
      <c r="ACB1044" s="26"/>
      <c r="ACC1044" s="26"/>
      <c r="ACD1044" s="26"/>
      <c r="ACE1044" s="26"/>
      <c r="ACF1044" s="26"/>
      <c r="ACG1044" s="26"/>
      <c r="ACH1044" s="26"/>
      <c r="ACI1044" s="26"/>
      <c r="ACJ1044" s="26"/>
      <c r="ACK1044" s="26"/>
      <c r="ACL1044" s="26"/>
      <c r="ACM1044" s="26"/>
      <c r="ACN1044" s="26"/>
      <c r="ACO1044" s="26"/>
      <c r="ACP1044" s="26"/>
      <c r="ACQ1044" s="26"/>
      <c r="ACR1044" s="26"/>
      <c r="ACS1044" s="26"/>
      <c r="ACT1044" s="26"/>
      <c r="ACU1044" s="26"/>
      <c r="ACV1044" s="26"/>
      <c r="ACW1044" s="26"/>
      <c r="ACX1044" s="26"/>
      <c r="ACY1044" s="26"/>
      <c r="ACZ1044" s="26"/>
      <c r="ADA1044" s="26"/>
      <c r="ADB1044" s="26"/>
      <c r="ADC1044" s="26"/>
      <c r="ADD1044" s="26"/>
      <c r="ADE1044" s="26"/>
      <c r="ADF1044" s="26"/>
      <c r="ADG1044" s="26"/>
      <c r="ADH1044" s="26"/>
      <c r="ADI1044" s="26"/>
      <c r="ADJ1044" s="26"/>
      <c r="ADK1044" s="26"/>
      <c r="ADL1044" s="26"/>
      <c r="ADM1044" s="26"/>
      <c r="ADN1044" s="26"/>
      <c r="ADO1044" s="26"/>
      <c r="ADP1044" s="26"/>
      <c r="ADQ1044" s="26"/>
      <c r="ADR1044" s="26"/>
      <c r="ADS1044" s="26"/>
      <c r="ADT1044" s="26"/>
      <c r="ADU1044" s="26"/>
      <c r="ADV1044" s="26"/>
      <c r="ADW1044" s="26"/>
      <c r="ADX1044" s="26"/>
      <c r="ADY1044" s="26"/>
      <c r="ADZ1044" s="26"/>
      <c r="AEA1044" s="26"/>
      <c r="AEB1044" s="26"/>
      <c r="AEC1044" s="26"/>
      <c r="AED1044" s="26"/>
      <c r="AEE1044" s="26"/>
      <c r="AEF1044" s="26"/>
      <c r="AEG1044" s="26"/>
      <c r="AEH1044" s="26"/>
      <c r="AEI1044" s="26"/>
      <c r="AEJ1044" s="26"/>
      <c r="AEK1044" s="26"/>
      <c r="AEL1044" s="26"/>
      <c r="AEM1044" s="26"/>
      <c r="AEN1044" s="26"/>
      <c r="AEO1044" s="26"/>
      <c r="AEP1044" s="26"/>
      <c r="AEQ1044" s="26"/>
      <c r="AER1044" s="26"/>
      <c r="AES1044" s="26"/>
      <c r="AET1044" s="26"/>
      <c r="AEU1044" s="26"/>
      <c r="AEV1044" s="26"/>
      <c r="AEW1044" s="26"/>
      <c r="AEX1044" s="26"/>
      <c r="AEY1044" s="26"/>
      <c r="AEZ1044" s="26"/>
      <c r="AFA1044" s="26"/>
      <c r="AFB1044" s="26"/>
      <c r="AFC1044" s="26"/>
      <c r="AFD1044" s="26"/>
      <c r="AFE1044" s="26"/>
      <c r="AFF1044" s="26"/>
      <c r="AFG1044" s="26"/>
      <c r="AFH1044" s="26"/>
      <c r="AFI1044" s="26"/>
      <c r="AFJ1044" s="26"/>
      <c r="AFK1044" s="26"/>
      <c r="AFL1044" s="26"/>
      <c r="AFM1044" s="26"/>
      <c r="AFN1044" s="26"/>
      <c r="AFO1044" s="26"/>
      <c r="AFP1044" s="26"/>
      <c r="AFQ1044" s="26"/>
      <c r="AFR1044" s="26"/>
      <c r="AFS1044" s="26"/>
      <c r="AFT1044" s="26"/>
      <c r="AFU1044" s="26"/>
      <c r="AFV1044" s="26"/>
      <c r="AFW1044" s="26"/>
      <c r="AFX1044" s="26"/>
      <c r="AFY1044" s="26"/>
      <c r="AFZ1044" s="26"/>
      <c r="AGA1044" s="26"/>
      <c r="AGB1044" s="26"/>
      <c r="AGC1044" s="26"/>
      <c r="AGD1044" s="26"/>
      <c r="AGE1044" s="26"/>
      <c r="AGF1044" s="26"/>
      <c r="AGG1044" s="26"/>
      <c r="AGH1044" s="26"/>
      <c r="AGI1044" s="26"/>
      <c r="AGJ1044" s="26"/>
      <c r="AGK1044" s="26"/>
      <c r="AGL1044" s="26"/>
      <c r="AGM1044" s="26"/>
      <c r="AGN1044" s="26"/>
      <c r="AGO1044" s="26"/>
    </row>
    <row r="1045" spans="371:873" x14ac:dyDescent="0.25">
      <c r="NG1045" s="26"/>
      <c r="NH1045" s="26"/>
      <c r="NI1045" s="26"/>
      <c r="NJ1045" s="26"/>
      <c r="NK1045" s="26"/>
      <c r="NL1045" s="26"/>
      <c r="NM1045" s="26"/>
      <c r="NN1045" s="26"/>
      <c r="NO1045" s="26"/>
      <c r="NP1045" s="26"/>
      <c r="NQ1045" s="26"/>
      <c r="NR1045" s="26"/>
      <c r="NS1045" s="26"/>
      <c r="NT1045" s="26"/>
      <c r="NU1045" s="26"/>
      <c r="NV1045" s="26"/>
      <c r="NW1045" s="26"/>
      <c r="NX1045" s="26"/>
      <c r="NY1045" s="26"/>
      <c r="NZ1045" s="26"/>
      <c r="OA1045" s="26"/>
      <c r="OB1045" s="26"/>
      <c r="OC1045" s="26"/>
      <c r="OD1045" s="26"/>
      <c r="OE1045" s="26"/>
      <c r="OF1045" s="26"/>
      <c r="OG1045" s="26"/>
      <c r="OH1045" s="26"/>
      <c r="OI1045" s="26"/>
      <c r="OJ1045" s="26"/>
      <c r="OK1045" s="26"/>
      <c r="OL1045" s="26"/>
      <c r="OM1045" s="26"/>
      <c r="ON1045" s="26"/>
      <c r="OO1045" s="26"/>
      <c r="OP1045" s="26"/>
      <c r="OQ1045" s="26"/>
      <c r="OR1045" s="26"/>
      <c r="OS1045" s="26"/>
      <c r="OT1045" s="26"/>
      <c r="OU1045" s="26"/>
      <c r="OV1045" s="26"/>
      <c r="OW1045" s="26"/>
      <c r="OX1045" s="26"/>
      <c r="OY1045" s="26"/>
      <c r="OZ1045" s="26"/>
      <c r="PA1045" s="26"/>
      <c r="PB1045" s="26"/>
      <c r="PC1045" s="26"/>
      <c r="PD1045" s="26"/>
      <c r="PE1045" s="26"/>
      <c r="PF1045" s="26"/>
      <c r="PG1045" s="26"/>
      <c r="PH1045" s="26"/>
      <c r="PI1045" s="26"/>
      <c r="PJ1045" s="26"/>
      <c r="PK1045" s="26"/>
      <c r="PL1045" s="26"/>
      <c r="PM1045" s="26"/>
      <c r="PN1045" s="26"/>
      <c r="PO1045" s="26"/>
      <c r="PP1045" s="26"/>
      <c r="PQ1045" s="26"/>
      <c r="PR1045" s="26"/>
      <c r="PS1045" s="26"/>
      <c r="PT1045" s="26"/>
      <c r="PU1045" s="26"/>
      <c r="PV1045" s="26"/>
      <c r="PW1045" s="26"/>
      <c r="PX1045" s="26"/>
      <c r="PY1045" s="26"/>
      <c r="PZ1045" s="26"/>
      <c r="QA1045" s="26"/>
      <c r="QB1045" s="26"/>
      <c r="QC1045" s="26"/>
      <c r="QD1045" s="26"/>
      <c r="QE1045" s="26"/>
      <c r="QF1045" s="26"/>
      <c r="QG1045" s="26"/>
      <c r="QH1045" s="26"/>
      <c r="QI1045" s="26"/>
      <c r="QJ1045" s="26"/>
      <c r="QK1045" s="26"/>
      <c r="QL1045" s="26"/>
      <c r="QM1045" s="26"/>
      <c r="QN1045" s="26"/>
      <c r="QO1045" s="26"/>
      <c r="QP1045" s="26"/>
      <c r="QQ1045" s="26"/>
      <c r="QR1045" s="26"/>
      <c r="QS1045" s="26"/>
      <c r="QT1045" s="26"/>
      <c r="QU1045" s="26"/>
      <c r="QV1045" s="26"/>
      <c r="QW1045" s="26"/>
      <c r="QX1045" s="26"/>
      <c r="QY1045" s="26"/>
      <c r="QZ1045" s="26"/>
      <c r="RA1045" s="26"/>
      <c r="RB1045" s="26"/>
      <c r="RC1045" s="26"/>
      <c r="RD1045" s="26"/>
      <c r="RE1045" s="26"/>
      <c r="RF1045" s="26"/>
      <c r="RG1045" s="26"/>
      <c r="RH1045" s="26"/>
      <c r="RI1045" s="26"/>
      <c r="RJ1045" s="26"/>
      <c r="RK1045" s="26"/>
      <c r="RL1045" s="26"/>
      <c r="RM1045" s="26"/>
      <c r="RN1045" s="26"/>
      <c r="RO1045" s="26"/>
      <c r="RP1045" s="26"/>
      <c r="RQ1045" s="26"/>
      <c r="RR1045" s="26"/>
      <c r="RS1045" s="26"/>
      <c r="RT1045" s="26"/>
      <c r="RU1045" s="26"/>
      <c r="RV1045" s="26"/>
      <c r="RW1045" s="26"/>
      <c r="RX1045" s="26"/>
      <c r="RY1045" s="26"/>
      <c r="RZ1045" s="26"/>
      <c r="SA1045" s="26"/>
      <c r="SB1045" s="26"/>
      <c r="SC1045" s="26"/>
      <c r="SD1045" s="26"/>
      <c r="SE1045" s="26"/>
      <c r="SF1045" s="26"/>
      <c r="SG1045" s="26"/>
      <c r="SH1045" s="26"/>
      <c r="SI1045" s="26"/>
      <c r="SJ1045" s="26"/>
      <c r="SK1045" s="26"/>
      <c r="SL1045" s="26"/>
      <c r="SM1045" s="26"/>
      <c r="SN1045" s="26"/>
      <c r="SO1045" s="26"/>
      <c r="SP1045" s="26"/>
      <c r="AAV1045" s="26"/>
      <c r="AAW1045" s="26"/>
      <c r="AAX1045" s="26"/>
      <c r="AAY1045" s="26"/>
      <c r="AAZ1045" s="26"/>
      <c r="ABA1045" s="26"/>
      <c r="ABB1045" s="26"/>
      <c r="ABC1045" s="26"/>
      <c r="ABD1045" s="26"/>
      <c r="ABE1045" s="26"/>
      <c r="ABF1045" s="26"/>
      <c r="ABG1045" s="26"/>
      <c r="ABH1045" s="26"/>
      <c r="ABI1045" s="26"/>
      <c r="ABJ1045" s="26"/>
      <c r="ABK1045" s="26"/>
      <c r="ABL1045" s="26"/>
      <c r="ABM1045" s="26"/>
      <c r="ABN1045" s="26"/>
      <c r="ABO1045" s="26"/>
      <c r="ABP1045" s="26"/>
      <c r="ABQ1045" s="26"/>
      <c r="ABR1045" s="26"/>
      <c r="ABS1045" s="26"/>
      <c r="ABT1045" s="26"/>
      <c r="ABU1045" s="26"/>
      <c r="ABV1045" s="26"/>
      <c r="ABW1045" s="26"/>
      <c r="ABX1045" s="26"/>
      <c r="ABY1045" s="26"/>
      <c r="ABZ1045" s="26"/>
      <c r="ACA1045" s="26"/>
      <c r="ACB1045" s="26"/>
      <c r="ACC1045" s="26"/>
      <c r="ACD1045" s="26"/>
      <c r="ACE1045" s="26"/>
      <c r="ACF1045" s="26"/>
      <c r="ACG1045" s="26"/>
      <c r="ACH1045" s="26"/>
      <c r="ACI1045" s="26"/>
      <c r="ACJ1045" s="26"/>
      <c r="ACK1045" s="26"/>
      <c r="ACL1045" s="26"/>
      <c r="ACM1045" s="26"/>
      <c r="ACN1045" s="26"/>
      <c r="ACO1045" s="26"/>
      <c r="ACP1045" s="26"/>
      <c r="ACQ1045" s="26"/>
      <c r="ACR1045" s="26"/>
      <c r="ACS1045" s="26"/>
      <c r="ACT1045" s="26"/>
      <c r="ACU1045" s="26"/>
      <c r="ACV1045" s="26"/>
      <c r="ACW1045" s="26"/>
      <c r="ACX1045" s="26"/>
      <c r="ACY1045" s="26"/>
      <c r="ACZ1045" s="26"/>
      <c r="ADA1045" s="26"/>
      <c r="ADB1045" s="26"/>
      <c r="ADC1045" s="26"/>
      <c r="ADD1045" s="26"/>
      <c r="ADE1045" s="26"/>
      <c r="ADF1045" s="26"/>
      <c r="ADG1045" s="26"/>
      <c r="ADH1045" s="26"/>
      <c r="ADI1045" s="26"/>
      <c r="ADJ1045" s="26"/>
      <c r="ADK1045" s="26"/>
      <c r="ADL1045" s="26"/>
      <c r="ADM1045" s="26"/>
      <c r="ADN1045" s="26"/>
      <c r="ADO1045" s="26"/>
      <c r="ADP1045" s="26"/>
      <c r="ADQ1045" s="26"/>
      <c r="ADR1045" s="26"/>
      <c r="ADS1045" s="26"/>
      <c r="ADT1045" s="26"/>
      <c r="ADU1045" s="26"/>
      <c r="ADV1045" s="26"/>
      <c r="ADW1045" s="26"/>
      <c r="ADX1045" s="26"/>
      <c r="ADY1045" s="26"/>
      <c r="ADZ1045" s="26"/>
      <c r="AEA1045" s="26"/>
      <c r="AEB1045" s="26"/>
      <c r="AEC1045" s="26"/>
      <c r="AED1045" s="26"/>
      <c r="AEE1045" s="26"/>
      <c r="AEF1045" s="26"/>
      <c r="AEG1045" s="26"/>
      <c r="AEH1045" s="26"/>
      <c r="AEI1045" s="26"/>
      <c r="AEJ1045" s="26"/>
      <c r="AEK1045" s="26"/>
      <c r="AEL1045" s="26"/>
      <c r="AEM1045" s="26"/>
      <c r="AEN1045" s="26"/>
      <c r="AEO1045" s="26"/>
      <c r="AEP1045" s="26"/>
      <c r="AEQ1045" s="26"/>
      <c r="AER1045" s="26"/>
      <c r="AES1045" s="26"/>
      <c r="AET1045" s="26"/>
      <c r="AEU1045" s="26"/>
      <c r="AEV1045" s="26"/>
      <c r="AEW1045" s="26"/>
      <c r="AEX1045" s="26"/>
      <c r="AEY1045" s="26"/>
      <c r="AEZ1045" s="26"/>
      <c r="AFA1045" s="26"/>
      <c r="AFB1045" s="26"/>
      <c r="AFC1045" s="26"/>
      <c r="AFD1045" s="26"/>
      <c r="AFE1045" s="26"/>
      <c r="AFF1045" s="26"/>
      <c r="AFG1045" s="26"/>
      <c r="AFH1045" s="26"/>
      <c r="AFI1045" s="26"/>
      <c r="AFJ1045" s="26"/>
      <c r="AFK1045" s="26"/>
      <c r="AFL1045" s="26"/>
      <c r="AFM1045" s="26"/>
      <c r="AFN1045" s="26"/>
      <c r="AFO1045" s="26"/>
      <c r="AFP1045" s="26"/>
      <c r="AFQ1045" s="26"/>
      <c r="AFR1045" s="26"/>
      <c r="AFS1045" s="26"/>
      <c r="AFT1045" s="26"/>
      <c r="AFU1045" s="26"/>
      <c r="AFV1045" s="26"/>
      <c r="AFW1045" s="26"/>
      <c r="AFX1045" s="26"/>
      <c r="AFY1045" s="26"/>
      <c r="AFZ1045" s="26"/>
      <c r="AGA1045" s="26"/>
      <c r="AGB1045" s="26"/>
      <c r="AGC1045" s="26"/>
      <c r="AGD1045" s="26"/>
      <c r="AGE1045" s="26"/>
      <c r="AGF1045" s="26"/>
      <c r="AGG1045" s="26"/>
      <c r="AGH1045" s="26"/>
      <c r="AGI1045" s="26"/>
      <c r="AGJ1045" s="26"/>
      <c r="AGK1045" s="26"/>
      <c r="AGL1045" s="26"/>
      <c r="AGM1045" s="26"/>
      <c r="AGN1045" s="26"/>
      <c r="AGO1045" s="26"/>
    </row>
    <row r="1046" spans="371:873" x14ac:dyDescent="0.25">
      <c r="NG1046" s="26"/>
      <c r="NH1046" s="26"/>
      <c r="NI1046" s="26"/>
      <c r="NJ1046" s="26"/>
      <c r="NK1046" s="26"/>
      <c r="NL1046" s="26"/>
      <c r="NM1046" s="26"/>
      <c r="NN1046" s="26"/>
      <c r="NO1046" s="26"/>
      <c r="NP1046" s="26"/>
      <c r="NQ1046" s="26"/>
      <c r="NR1046" s="26"/>
      <c r="NS1046" s="26"/>
      <c r="NT1046" s="26"/>
      <c r="NU1046" s="26"/>
      <c r="NV1046" s="26"/>
      <c r="NW1046" s="26"/>
      <c r="NX1046" s="26"/>
      <c r="NY1046" s="26"/>
      <c r="NZ1046" s="26"/>
      <c r="OA1046" s="26"/>
      <c r="OB1046" s="26"/>
      <c r="OC1046" s="26"/>
      <c r="OD1046" s="26"/>
      <c r="OE1046" s="26"/>
      <c r="OF1046" s="26"/>
      <c r="OG1046" s="26"/>
      <c r="OH1046" s="26"/>
      <c r="OI1046" s="26"/>
      <c r="OJ1046" s="26"/>
      <c r="OK1046" s="26"/>
      <c r="OL1046" s="26"/>
      <c r="OM1046" s="26"/>
      <c r="ON1046" s="26"/>
      <c r="OO1046" s="26"/>
      <c r="OP1046" s="26"/>
      <c r="OQ1046" s="26"/>
      <c r="OR1046" s="26"/>
      <c r="OS1046" s="26"/>
      <c r="OT1046" s="26"/>
      <c r="OU1046" s="26"/>
      <c r="OV1046" s="26"/>
      <c r="OW1046" s="26"/>
      <c r="OX1046" s="26"/>
      <c r="OY1046" s="26"/>
      <c r="OZ1046" s="26"/>
      <c r="PA1046" s="26"/>
      <c r="PB1046" s="26"/>
      <c r="PC1046" s="26"/>
      <c r="PD1046" s="26"/>
      <c r="PE1046" s="26"/>
      <c r="PF1046" s="26"/>
      <c r="PG1046" s="26"/>
      <c r="PH1046" s="26"/>
      <c r="PI1046" s="26"/>
      <c r="PJ1046" s="26"/>
      <c r="PK1046" s="26"/>
      <c r="PL1046" s="26"/>
      <c r="PM1046" s="26"/>
      <c r="PN1046" s="26"/>
      <c r="PO1046" s="26"/>
      <c r="PP1046" s="26"/>
      <c r="PQ1046" s="26"/>
      <c r="PR1046" s="26"/>
      <c r="PS1046" s="26"/>
      <c r="PT1046" s="26"/>
      <c r="PU1046" s="26"/>
      <c r="PV1046" s="26"/>
      <c r="PW1046" s="26"/>
      <c r="PX1046" s="26"/>
      <c r="PY1046" s="26"/>
      <c r="PZ1046" s="26"/>
      <c r="QA1046" s="26"/>
      <c r="QB1046" s="26"/>
      <c r="QC1046" s="26"/>
      <c r="QD1046" s="26"/>
      <c r="QE1046" s="26"/>
      <c r="QF1046" s="26"/>
      <c r="QG1046" s="26"/>
      <c r="QH1046" s="26"/>
      <c r="QI1046" s="26"/>
      <c r="QJ1046" s="26"/>
      <c r="QK1046" s="26"/>
      <c r="QL1046" s="26"/>
      <c r="QM1046" s="26"/>
      <c r="QN1046" s="26"/>
      <c r="QO1046" s="26"/>
      <c r="QP1046" s="26"/>
      <c r="QQ1046" s="26"/>
      <c r="QR1046" s="26"/>
      <c r="QS1046" s="26"/>
      <c r="QT1046" s="26"/>
      <c r="QU1046" s="26"/>
      <c r="QV1046" s="26"/>
      <c r="QW1046" s="26"/>
      <c r="QX1046" s="26"/>
      <c r="QY1046" s="26"/>
      <c r="QZ1046" s="26"/>
      <c r="RA1046" s="26"/>
      <c r="RB1046" s="26"/>
      <c r="RC1046" s="26"/>
      <c r="RD1046" s="26"/>
      <c r="RE1046" s="26"/>
      <c r="RF1046" s="26"/>
      <c r="RG1046" s="26"/>
      <c r="RH1046" s="26"/>
      <c r="RI1046" s="26"/>
      <c r="RJ1046" s="26"/>
      <c r="RK1046" s="26"/>
      <c r="RL1046" s="26"/>
      <c r="RM1046" s="26"/>
      <c r="RN1046" s="26"/>
      <c r="RO1046" s="26"/>
      <c r="RP1046" s="26"/>
      <c r="RQ1046" s="26"/>
      <c r="RR1046" s="26"/>
      <c r="RS1046" s="26"/>
      <c r="RT1046" s="26"/>
      <c r="RU1046" s="26"/>
      <c r="RV1046" s="26"/>
      <c r="RW1046" s="26"/>
      <c r="RX1046" s="26"/>
      <c r="RY1046" s="26"/>
      <c r="RZ1046" s="26"/>
      <c r="SA1046" s="26"/>
      <c r="SB1046" s="26"/>
      <c r="SC1046" s="26"/>
      <c r="SD1046" s="26"/>
      <c r="SE1046" s="26"/>
      <c r="SF1046" s="26"/>
      <c r="SG1046" s="26"/>
      <c r="SH1046" s="26"/>
      <c r="SI1046" s="26"/>
      <c r="SJ1046" s="26"/>
      <c r="SK1046" s="26"/>
      <c r="SL1046" s="26"/>
      <c r="SM1046" s="26"/>
      <c r="SN1046" s="26"/>
      <c r="SO1046" s="26"/>
      <c r="SP1046" s="26"/>
      <c r="AAV1046" s="26"/>
      <c r="AAW1046" s="26"/>
      <c r="AAX1046" s="26"/>
      <c r="AAY1046" s="26"/>
      <c r="AAZ1046" s="26"/>
      <c r="ABA1046" s="26"/>
      <c r="ABB1046" s="26"/>
      <c r="ABC1046" s="26"/>
      <c r="ABD1046" s="26"/>
      <c r="ABE1046" s="26"/>
      <c r="ABF1046" s="26"/>
      <c r="ABG1046" s="26"/>
      <c r="ABH1046" s="26"/>
      <c r="ABI1046" s="26"/>
      <c r="ABJ1046" s="26"/>
      <c r="ABK1046" s="26"/>
      <c r="ABL1046" s="26"/>
      <c r="ABM1046" s="26"/>
      <c r="ABN1046" s="26"/>
      <c r="ABO1046" s="26"/>
      <c r="ABP1046" s="26"/>
      <c r="ABQ1046" s="26"/>
      <c r="ABR1046" s="26"/>
      <c r="ABS1046" s="26"/>
      <c r="ABT1046" s="26"/>
      <c r="ABU1046" s="26"/>
      <c r="ABV1046" s="26"/>
      <c r="ABW1046" s="26"/>
      <c r="ABX1046" s="26"/>
      <c r="ABY1046" s="26"/>
      <c r="ABZ1046" s="26"/>
      <c r="ACA1046" s="26"/>
      <c r="ACB1046" s="26"/>
      <c r="ACC1046" s="26"/>
      <c r="ACD1046" s="26"/>
      <c r="ACE1046" s="26"/>
      <c r="ACF1046" s="26"/>
      <c r="ACG1046" s="26"/>
      <c r="ACH1046" s="26"/>
      <c r="ACI1046" s="26"/>
      <c r="ACJ1046" s="26"/>
      <c r="ACK1046" s="26"/>
      <c r="ACL1046" s="26"/>
      <c r="ACM1046" s="26"/>
      <c r="ACN1046" s="26"/>
      <c r="ACO1046" s="26"/>
      <c r="ACP1046" s="26"/>
      <c r="ACQ1046" s="26"/>
      <c r="ACR1046" s="26"/>
      <c r="ACS1046" s="26"/>
      <c r="ACT1046" s="26"/>
      <c r="ACU1046" s="26"/>
      <c r="ACV1046" s="26"/>
      <c r="ACW1046" s="26"/>
      <c r="ACX1046" s="26"/>
      <c r="ACY1046" s="26"/>
      <c r="ACZ1046" s="26"/>
      <c r="ADA1046" s="26"/>
      <c r="ADB1046" s="26"/>
      <c r="ADC1046" s="26"/>
      <c r="ADD1046" s="26"/>
      <c r="ADE1046" s="26"/>
      <c r="ADF1046" s="26"/>
      <c r="ADG1046" s="26"/>
      <c r="ADH1046" s="26"/>
      <c r="ADI1046" s="26"/>
      <c r="ADJ1046" s="26"/>
      <c r="ADK1046" s="26"/>
      <c r="ADL1046" s="26"/>
      <c r="ADM1046" s="26"/>
      <c r="ADN1046" s="26"/>
      <c r="ADO1046" s="26"/>
      <c r="ADP1046" s="26"/>
      <c r="ADQ1046" s="26"/>
      <c r="ADR1046" s="26"/>
      <c r="ADS1046" s="26"/>
      <c r="ADT1046" s="26"/>
      <c r="ADU1046" s="26"/>
      <c r="ADV1046" s="26"/>
      <c r="ADW1046" s="26"/>
      <c r="ADX1046" s="26"/>
      <c r="ADY1046" s="26"/>
      <c r="ADZ1046" s="26"/>
      <c r="AEA1046" s="26"/>
      <c r="AEB1046" s="26"/>
      <c r="AEC1046" s="26"/>
      <c r="AED1046" s="26"/>
      <c r="AEE1046" s="26"/>
      <c r="AEF1046" s="26"/>
      <c r="AEG1046" s="26"/>
      <c r="AEH1046" s="26"/>
      <c r="AEI1046" s="26"/>
      <c r="AEJ1046" s="26"/>
      <c r="AEK1046" s="26"/>
      <c r="AEL1046" s="26"/>
      <c r="AEM1046" s="26"/>
      <c r="AEN1046" s="26"/>
      <c r="AEO1046" s="26"/>
      <c r="AEP1046" s="26"/>
      <c r="AEQ1046" s="26"/>
      <c r="AER1046" s="26"/>
      <c r="AES1046" s="26"/>
      <c r="AET1046" s="26"/>
      <c r="AEU1046" s="26"/>
      <c r="AEV1046" s="26"/>
      <c r="AEW1046" s="26"/>
      <c r="AEX1046" s="26"/>
      <c r="AEY1046" s="26"/>
      <c r="AEZ1046" s="26"/>
      <c r="AFA1046" s="26"/>
      <c r="AFB1046" s="26"/>
      <c r="AFC1046" s="26"/>
      <c r="AFD1046" s="26"/>
      <c r="AFE1046" s="26"/>
      <c r="AFF1046" s="26"/>
      <c r="AFG1046" s="26"/>
      <c r="AFH1046" s="26"/>
      <c r="AFI1046" s="26"/>
      <c r="AFJ1046" s="26"/>
      <c r="AFK1046" s="26"/>
      <c r="AFL1046" s="26"/>
      <c r="AFM1046" s="26"/>
      <c r="AFN1046" s="26"/>
      <c r="AFO1046" s="26"/>
      <c r="AFP1046" s="26"/>
      <c r="AFQ1046" s="26"/>
      <c r="AFR1046" s="26"/>
      <c r="AFS1046" s="26"/>
      <c r="AFT1046" s="26"/>
      <c r="AFU1046" s="26"/>
      <c r="AFV1046" s="26"/>
      <c r="AFW1046" s="26"/>
      <c r="AFX1046" s="26"/>
      <c r="AFY1046" s="26"/>
      <c r="AFZ1046" s="26"/>
      <c r="AGA1046" s="26"/>
      <c r="AGB1046" s="26"/>
      <c r="AGC1046" s="26"/>
      <c r="AGD1046" s="26"/>
      <c r="AGE1046" s="26"/>
      <c r="AGF1046" s="26"/>
      <c r="AGG1046" s="26"/>
      <c r="AGH1046" s="26"/>
      <c r="AGI1046" s="26"/>
      <c r="AGJ1046" s="26"/>
      <c r="AGK1046" s="26"/>
      <c r="AGL1046" s="26"/>
      <c r="AGM1046" s="26"/>
      <c r="AGN1046" s="26"/>
      <c r="AGO1046" s="26"/>
    </row>
    <row r="1047" spans="371:873" x14ac:dyDescent="0.25">
      <c r="NG1047" s="26"/>
      <c r="NH1047" s="26"/>
      <c r="NI1047" s="26"/>
      <c r="NJ1047" s="26"/>
      <c r="NK1047" s="26"/>
      <c r="NL1047" s="26"/>
      <c r="NM1047" s="26"/>
      <c r="NN1047" s="26"/>
      <c r="NO1047" s="26"/>
      <c r="NP1047" s="26"/>
      <c r="NQ1047" s="26"/>
      <c r="NR1047" s="26"/>
      <c r="NS1047" s="26"/>
      <c r="NT1047" s="26"/>
      <c r="NU1047" s="26"/>
      <c r="NV1047" s="26"/>
      <c r="NW1047" s="26"/>
      <c r="NX1047" s="26"/>
      <c r="NY1047" s="26"/>
      <c r="NZ1047" s="26"/>
      <c r="OA1047" s="26"/>
      <c r="OB1047" s="26"/>
      <c r="OC1047" s="26"/>
      <c r="OD1047" s="26"/>
      <c r="OE1047" s="26"/>
      <c r="OF1047" s="26"/>
      <c r="OG1047" s="26"/>
      <c r="OH1047" s="26"/>
      <c r="OI1047" s="26"/>
      <c r="OJ1047" s="26"/>
      <c r="OK1047" s="26"/>
      <c r="OL1047" s="26"/>
      <c r="OM1047" s="26"/>
      <c r="ON1047" s="26"/>
      <c r="OO1047" s="26"/>
      <c r="OP1047" s="26"/>
      <c r="OQ1047" s="26"/>
      <c r="OR1047" s="26"/>
      <c r="OS1047" s="26"/>
      <c r="OT1047" s="26"/>
      <c r="OU1047" s="26"/>
      <c r="OV1047" s="26"/>
      <c r="OW1047" s="26"/>
      <c r="OX1047" s="26"/>
      <c r="OY1047" s="26"/>
      <c r="OZ1047" s="26"/>
      <c r="PA1047" s="26"/>
      <c r="PB1047" s="26"/>
      <c r="PC1047" s="26"/>
      <c r="PD1047" s="26"/>
      <c r="PE1047" s="26"/>
      <c r="PF1047" s="26"/>
      <c r="PG1047" s="26"/>
      <c r="PH1047" s="26"/>
      <c r="PI1047" s="26"/>
      <c r="PJ1047" s="26"/>
      <c r="PK1047" s="26"/>
      <c r="PL1047" s="26"/>
      <c r="PM1047" s="26"/>
      <c r="PN1047" s="26"/>
      <c r="PO1047" s="26"/>
      <c r="PP1047" s="26"/>
      <c r="PQ1047" s="26"/>
      <c r="PR1047" s="26"/>
      <c r="PS1047" s="26"/>
      <c r="PT1047" s="26"/>
      <c r="PU1047" s="26"/>
      <c r="PV1047" s="26"/>
      <c r="PW1047" s="26"/>
      <c r="PX1047" s="26"/>
      <c r="PY1047" s="26"/>
      <c r="PZ1047" s="26"/>
      <c r="QA1047" s="26"/>
      <c r="QB1047" s="26"/>
      <c r="QC1047" s="26"/>
      <c r="QD1047" s="26"/>
      <c r="QE1047" s="26"/>
      <c r="QF1047" s="26"/>
      <c r="QG1047" s="26"/>
      <c r="QH1047" s="26"/>
      <c r="QI1047" s="26"/>
      <c r="QJ1047" s="26"/>
      <c r="QK1047" s="26"/>
      <c r="QL1047" s="26"/>
      <c r="QM1047" s="26"/>
      <c r="QN1047" s="26"/>
      <c r="QO1047" s="26"/>
      <c r="QP1047" s="26"/>
      <c r="QQ1047" s="26"/>
      <c r="QR1047" s="26"/>
      <c r="QS1047" s="26"/>
      <c r="QT1047" s="26"/>
      <c r="QU1047" s="26"/>
      <c r="QV1047" s="26"/>
      <c r="QW1047" s="26"/>
      <c r="QX1047" s="26"/>
      <c r="QY1047" s="26"/>
      <c r="QZ1047" s="26"/>
      <c r="RA1047" s="26"/>
      <c r="RB1047" s="26"/>
      <c r="RC1047" s="26"/>
      <c r="RD1047" s="26"/>
      <c r="RE1047" s="26"/>
      <c r="RF1047" s="26"/>
      <c r="RG1047" s="26"/>
      <c r="RH1047" s="26"/>
      <c r="RI1047" s="26"/>
      <c r="RJ1047" s="26"/>
      <c r="RK1047" s="26"/>
      <c r="RL1047" s="26"/>
      <c r="RM1047" s="26"/>
      <c r="RN1047" s="26"/>
      <c r="RO1047" s="26"/>
      <c r="RP1047" s="26"/>
      <c r="RQ1047" s="26"/>
      <c r="RR1047" s="26"/>
      <c r="RS1047" s="26"/>
      <c r="RT1047" s="26"/>
      <c r="RU1047" s="26"/>
      <c r="RV1047" s="26"/>
      <c r="RW1047" s="26"/>
      <c r="RX1047" s="26"/>
      <c r="RY1047" s="26"/>
      <c r="RZ1047" s="26"/>
      <c r="SA1047" s="26"/>
      <c r="SB1047" s="26"/>
      <c r="SC1047" s="26"/>
      <c r="SD1047" s="26"/>
      <c r="SE1047" s="26"/>
      <c r="SF1047" s="26"/>
      <c r="SG1047" s="26"/>
      <c r="SH1047" s="26"/>
      <c r="SI1047" s="26"/>
      <c r="SJ1047" s="26"/>
      <c r="SK1047" s="26"/>
      <c r="SL1047" s="26"/>
      <c r="SM1047" s="26"/>
      <c r="SN1047" s="26"/>
      <c r="SO1047" s="26"/>
      <c r="SP1047" s="26"/>
      <c r="AAV1047" s="26"/>
      <c r="AAW1047" s="26"/>
      <c r="AAX1047" s="26"/>
      <c r="AAY1047" s="26"/>
      <c r="AAZ1047" s="26"/>
      <c r="ABA1047" s="26"/>
      <c r="ABB1047" s="26"/>
      <c r="ABC1047" s="26"/>
      <c r="ABD1047" s="26"/>
      <c r="ABE1047" s="26"/>
      <c r="ABF1047" s="26"/>
      <c r="ABG1047" s="26"/>
      <c r="ABH1047" s="26"/>
      <c r="ABI1047" s="26"/>
      <c r="ABJ1047" s="26"/>
      <c r="ABK1047" s="26"/>
      <c r="ABL1047" s="26"/>
      <c r="ABM1047" s="26"/>
      <c r="ABN1047" s="26"/>
      <c r="ABO1047" s="26"/>
      <c r="ABP1047" s="26"/>
      <c r="ABQ1047" s="26"/>
      <c r="ABR1047" s="26"/>
      <c r="ABS1047" s="26"/>
      <c r="ABT1047" s="26"/>
      <c r="ABU1047" s="26"/>
      <c r="ABV1047" s="26"/>
      <c r="ABW1047" s="26"/>
      <c r="ABX1047" s="26"/>
      <c r="ABY1047" s="26"/>
      <c r="ABZ1047" s="26"/>
      <c r="ACA1047" s="26"/>
      <c r="ACB1047" s="26"/>
      <c r="ACC1047" s="26"/>
      <c r="ACD1047" s="26"/>
      <c r="ACE1047" s="26"/>
      <c r="ACF1047" s="26"/>
      <c r="ACG1047" s="26"/>
      <c r="ACH1047" s="26"/>
      <c r="ACI1047" s="26"/>
      <c r="ACJ1047" s="26"/>
      <c r="ACK1047" s="26"/>
      <c r="ACL1047" s="26"/>
      <c r="ACM1047" s="26"/>
      <c r="ACN1047" s="26"/>
      <c r="ACO1047" s="26"/>
      <c r="ACP1047" s="26"/>
      <c r="ACQ1047" s="26"/>
      <c r="ACR1047" s="26"/>
      <c r="ACS1047" s="26"/>
      <c r="ACT1047" s="26"/>
      <c r="ACU1047" s="26"/>
      <c r="ACV1047" s="26"/>
      <c r="ACW1047" s="26"/>
      <c r="ACX1047" s="26"/>
      <c r="ACY1047" s="26"/>
      <c r="ACZ1047" s="26"/>
      <c r="ADA1047" s="26"/>
      <c r="ADB1047" s="26"/>
      <c r="ADC1047" s="26"/>
      <c r="ADD1047" s="26"/>
      <c r="ADE1047" s="26"/>
      <c r="ADF1047" s="26"/>
      <c r="ADG1047" s="26"/>
      <c r="ADH1047" s="26"/>
      <c r="ADI1047" s="26"/>
      <c r="ADJ1047" s="26"/>
      <c r="ADK1047" s="26"/>
      <c r="ADL1047" s="26"/>
      <c r="ADM1047" s="26"/>
      <c r="ADN1047" s="26"/>
      <c r="ADO1047" s="26"/>
      <c r="ADP1047" s="26"/>
      <c r="ADQ1047" s="26"/>
      <c r="ADR1047" s="26"/>
      <c r="ADS1047" s="26"/>
      <c r="ADT1047" s="26"/>
      <c r="ADU1047" s="26"/>
      <c r="ADV1047" s="26"/>
      <c r="ADW1047" s="26"/>
      <c r="ADX1047" s="26"/>
      <c r="ADY1047" s="26"/>
      <c r="ADZ1047" s="26"/>
      <c r="AEA1047" s="26"/>
      <c r="AEB1047" s="26"/>
      <c r="AEC1047" s="26"/>
      <c r="AED1047" s="26"/>
      <c r="AEE1047" s="26"/>
      <c r="AEF1047" s="26"/>
      <c r="AEG1047" s="26"/>
      <c r="AEH1047" s="26"/>
      <c r="AEI1047" s="26"/>
      <c r="AEJ1047" s="26"/>
      <c r="AEK1047" s="26"/>
      <c r="AEL1047" s="26"/>
      <c r="AEM1047" s="26"/>
      <c r="AEN1047" s="26"/>
      <c r="AEO1047" s="26"/>
      <c r="AEP1047" s="26"/>
      <c r="AEQ1047" s="26"/>
      <c r="AER1047" s="26"/>
      <c r="AES1047" s="26"/>
      <c r="AET1047" s="26"/>
      <c r="AEU1047" s="26"/>
      <c r="AEV1047" s="26"/>
      <c r="AEW1047" s="26"/>
      <c r="AEX1047" s="26"/>
      <c r="AEY1047" s="26"/>
      <c r="AEZ1047" s="26"/>
      <c r="AFA1047" s="26"/>
      <c r="AFB1047" s="26"/>
      <c r="AFC1047" s="26"/>
      <c r="AFD1047" s="26"/>
      <c r="AFE1047" s="26"/>
      <c r="AFF1047" s="26"/>
      <c r="AFG1047" s="26"/>
      <c r="AFH1047" s="26"/>
      <c r="AFI1047" s="26"/>
      <c r="AFJ1047" s="26"/>
      <c r="AFK1047" s="26"/>
      <c r="AFL1047" s="26"/>
      <c r="AFM1047" s="26"/>
      <c r="AFN1047" s="26"/>
      <c r="AFO1047" s="26"/>
      <c r="AFP1047" s="26"/>
      <c r="AFQ1047" s="26"/>
      <c r="AFR1047" s="26"/>
      <c r="AFS1047" s="26"/>
      <c r="AFT1047" s="26"/>
      <c r="AFU1047" s="26"/>
      <c r="AFV1047" s="26"/>
      <c r="AFW1047" s="26"/>
      <c r="AFX1047" s="26"/>
      <c r="AFY1047" s="26"/>
      <c r="AFZ1047" s="26"/>
      <c r="AGA1047" s="26"/>
      <c r="AGB1047" s="26"/>
      <c r="AGC1047" s="26"/>
      <c r="AGD1047" s="26"/>
      <c r="AGE1047" s="26"/>
      <c r="AGF1047" s="26"/>
      <c r="AGG1047" s="26"/>
      <c r="AGH1047" s="26"/>
      <c r="AGI1047" s="26"/>
      <c r="AGJ1047" s="26"/>
      <c r="AGK1047" s="26"/>
      <c r="AGL1047" s="26"/>
      <c r="AGM1047" s="26"/>
      <c r="AGN1047" s="26"/>
      <c r="AGO1047" s="26"/>
    </row>
    <row r="1048" spans="371:873" x14ac:dyDescent="0.25">
      <c r="NG1048" s="26"/>
      <c r="NH1048" s="26"/>
      <c r="NI1048" s="26"/>
      <c r="NJ1048" s="26"/>
      <c r="NK1048" s="26"/>
      <c r="NL1048" s="26"/>
      <c r="NM1048" s="26"/>
      <c r="NN1048" s="26"/>
      <c r="NO1048" s="26"/>
      <c r="NP1048" s="26"/>
      <c r="NQ1048" s="26"/>
      <c r="NR1048" s="26"/>
      <c r="NS1048" s="26"/>
      <c r="NT1048" s="26"/>
      <c r="NU1048" s="26"/>
      <c r="NV1048" s="26"/>
      <c r="NW1048" s="26"/>
      <c r="NX1048" s="26"/>
      <c r="NY1048" s="26"/>
      <c r="NZ1048" s="26"/>
      <c r="OA1048" s="26"/>
      <c r="OB1048" s="26"/>
      <c r="OC1048" s="26"/>
      <c r="OD1048" s="26"/>
      <c r="OE1048" s="26"/>
      <c r="OF1048" s="26"/>
      <c r="OG1048" s="26"/>
      <c r="OH1048" s="26"/>
      <c r="OI1048" s="26"/>
      <c r="OJ1048" s="26"/>
      <c r="OK1048" s="26"/>
      <c r="OL1048" s="26"/>
      <c r="OM1048" s="26"/>
      <c r="ON1048" s="26"/>
      <c r="OO1048" s="26"/>
      <c r="OP1048" s="26"/>
      <c r="OQ1048" s="26"/>
      <c r="OR1048" s="26"/>
      <c r="OS1048" s="26"/>
      <c r="OT1048" s="26"/>
      <c r="OU1048" s="26"/>
      <c r="OV1048" s="26"/>
      <c r="OW1048" s="26"/>
      <c r="OX1048" s="26"/>
      <c r="OY1048" s="26"/>
      <c r="OZ1048" s="26"/>
      <c r="PA1048" s="26"/>
      <c r="PB1048" s="26"/>
      <c r="PC1048" s="26"/>
      <c r="PD1048" s="26"/>
      <c r="PE1048" s="26"/>
      <c r="PF1048" s="26"/>
      <c r="PG1048" s="26"/>
      <c r="PH1048" s="26"/>
      <c r="PI1048" s="26"/>
      <c r="PJ1048" s="26"/>
      <c r="PK1048" s="26"/>
      <c r="PL1048" s="26"/>
      <c r="PM1048" s="26"/>
      <c r="PN1048" s="26"/>
      <c r="PO1048" s="26"/>
      <c r="PP1048" s="26"/>
      <c r="PQ1048" s="26"/>
      <c r="PR1048" s="26"/>
      <c r="PS1048" s="26"/>
      <c r="PT1048" s="26"/>
      <c r="PU1048" s="26"/>
      <c r="PV1048" s="26"/>
      <c r="PW1048" s="26"/>
      <c r="PX1048" s="26"/>
      <c r="PY1048" s="26"/>
      <c r="PZ1048" s="26"/>
      <c r="QA1048" s="26"/>
      <c r="QB1048" s="26"/>
      <c r="QC1048" s="26"/>
      <c r="QD1048" s="26"/>
      <c r="QE1048" s="26"/>
      <c r="QF1048" s="26"/>
      <c r="QG1048" s="26"/>
      <c r="QH1048" s="26"/>
      <c r="QI1048" s="26"/>
      <c r="QJ1048" s="26"/>
      <c r="QK1048" s="26"/>
      <c r="QL1048" s="26"/>
      <c r="QM1048" s="26"/>
      <c r="QN1048" s="26"/>
      <c r="QO1048" s="26"/>
      <c r="QP1048" s="26"/>
      <c r="QQ1048" s="26"/>
      <c r="QR1048" s="26"/>
      <c r="QS1048" s="26"/>
      <c r="QT1048" s="26"/>
      <c r="QU1048" s="26"/>
      <c r="QV1048" s="26"/>
      <c r="QW1048" s="26"/>
      <c r="QX1048" s="26"/>
      <c r="QY1048" s="26"/>
      <c r="QZ1048" s="26"/>
      <c r="RA1048" s="26"/>
      <c r="RB1048" s="26"/>
      <c r="RC1048" s="26"/>
      <c r="RD1048" s="26"/>
      <c r="RE1048" s="26"/>
      <c r="RF1048" s="26"/>
      <c r="RG1048" s="26"/>
      <c r="RH1048" s="26"/>
      <c r="RI1048" s="26"/>
      <c r="RJ1048" s="26"/>
      <c r="RK1048" s="26"/>
      <c r="RL1048" s="26"/>
      <c r="RM1048" s="26"/>
      <c r="RN1048" s="26"/>
      <c r="RO1048" s="26"/>
      <c r="RP1048" s="26"/>
      <c r="RQ1048" s="26"/>
      <c r="RR1048" s="26"/>
      <c r="RS1048" s="26"/>
      <c r="RT1048" s="26"/>
      <c r="RU1048" s="26"/>
      <c r="RV1048" s="26"/>
      <c r="RW1048" s="26"/>
      <c r="RX1048" s="26"/>
      <c r="RY1048" s="26"/>
      <c r="RZ1048" s="26"/>
      <c r="SA1048" s="26"/>
      <c r="SB1048" s="26"/>
      <c r="SC1048" s="26"/>
      <c r="SD1048" s="26"/>
      <c r="SE1048" s="26"/>
      <c r="SF1048" s="26"/>
      <c r="SG1048" s="26"/>
      <c r="SH1048" s="26"/>
      <c r="SI1048" s="26"/>
      <c r="SJ1048" s="26"/>
      <c r="SK1048" s="26"/>
      <c r="SL1048" s="26"/>
      <c r="SM1048" s="26"/>
      <c r="SN1048" s="26"/>
      <c r="SO1048" s="26"/>
      <c r="SP1048" s="26"/>
      <c r="AAV1048" s="26"/>
      <c r="AAW1048" s="26"/>
      <c r="AAX1048" s="26"/>
      <c r="AAY1048" s="26"/>
      <c r="AAZ1048" s="26"/>
      <c r="ABA1048" s="26"/>
      <c r="ABB1048" s="26"/>
      <c r="ABC1048" s="26"/>
      <c r="ABD1048" s="26"/>
      <c r="ABE1048" s="26"/>
      <c r="ABF1048" s="26"/>
      <c r="ABG1048" s="26"/>
      <c r="ABH1048" s="26"/>
      <c r="ABI1048" s="26"/>
      <c r="ABJ1048" s="26"/>
      <c r="ABK1048" s="26"/>
      <c r="ABL1048" s="26"/>
      <c r="ABM1048" s="26"/>
      <c r="ABN1048" s="26"/>
      <c r="ABO1048" s="26"/>
      <c r="ABP1048" s="26"/>
      <c r="ABQ1048" s="26"/>
      <c r="ABR1048" s="26"/>
      <c r="ABS1048" s="26"/>
      <c r="ABT1048" s="26"/>
      <c r="ABU1048" s="26"/>
      <c r="ABV1048" s="26"/>
      <c r="ABW1048" s="26"/>
      <c r="ABX1048" s="26"/>
      <c r="ABY1048" s="26"/>
      <c r="ABZ1048" s="26"/>
      <c r="ACA1048" s="26"/>
      <c r="ACB1048" s="26"/>
      <c r="ACC1048" s="26"/>
      <c r="ACD1048" s="26"/>
      <c r="ACE1048" s="26"/>
      <c r="ACF1048" s="26"/>
      <c r="ACG1048" s="26"/>
      <c r="ACH1048" s="26"/>
      <c r="ACI1048" s="26"/>
      <c r="ACJ1048" s="26"/>
      <c r="ACK1048" s="26"/>
      <c r="ACL1048" s="26"/>
      <c r="ACM1048" s="26"/>
      <c r="ACN1048" s="26"/>
      <c r="ACO1048" s="26"/>
      <c r="ACP1048" s="26"/>
      <c r="ACQ1048" s="26"/>
      <c r="ACR1048" s="26"/>
      <c r="ACS1048" s="26"/>
      <c r="ACT1048" s="26"/>
      <c r="ACU1048" s="26"/>
      <c r="ACV1048" s="26"/>
      <c r="ACW1048" s="26"/>
      <c r="ACX1048" s="26"/>
      <c r="ACY1048" s="26"/>
      <c r="ACZ1048" s="26"/>
      <c r="ADA1048" s="26"/>
      <c r="ADB1048" s="26"/>
      <c r="ADC1048" s="26"/>
      <c r="ADD1048" s="26"/>
      <c r="ADE1048" s="26"/>
      <c r="ADF1048" s="26"/>
      <c r="ADG1048" s="26"/>
      <c r="ADH1048" s="26"/>
      <c r="ADI1048" s="26"/>
      <c r="ADJ1048" s="26"/>
      <c r="ADK1048" s="26"/>
      <c r="ADL1048" s="26"/>
      <c r="ADM1048" s="26"/>
      <c r="ADN1048" s="26"/>
      <c r="ADO1048" s="26"/>
      <c r="ADP1048" s="26"/>
      <c r="ADQ1048" s="26"/>
      <c r="ADR1048" s="26"/>
      <c r="ADS1048" s="26"/>
      <c r="ADT1048" s="26"/>
      <c r="ADU1048" s="26"/>
      <c r="ADV1048" s="26"/>
      <c r="ADW1048" s="26"/>
      <c r="ADX1048" s="26"/>
      <c r="ADY1048" s="26"/>
      <c r="ADZ1048" s="26"/>
      <c r="AEA1048" s="26"/>
      <c r="AEB1048" s="26"/>
      <c r="AEC1048" s="26"/>
      <c r="AED1048" s="26"/>
      <c r="AEE1048" s="26"/>
      <c r="AEF1048" s="26"/>
      <c r="AEG1048" s="26"/>
      <c r="AEH1048" s="26"/>
      <c r="AEI1048" s="26"/>
      <c r="AEJ1048" s="26"/>
      <c r="AEK1048" s="26"/>
      <c r="AEL1048" s="26"/>
      <c r="AEM1048" s="26"/>
      <c r="AEN1048" s="26"/>
      <c r="AEO1048" s="26"/>
      <c r="AEP1048" s="26"/>
      <c r="AEQ1048" s="26"/>
      <c r="AER1048" s="26"/>
      <c r="AES1048" s="26"/>
      <c r="AET1048" s="26"/>
      <c r="AEU1048" s="26"/>
      <c r="AEV1048" s="26"/>
      <c r="AEW1048" s="26"/>
      <c r="AEX1048" s="26"/>
      <c r="AEY1048" s="26"/>
      <c r="AEZ1048" s="26"/>
      <c r="AFA1048" s="26"/>
      <c r="AFB1048" s="26"/>
      <c r="AFC1048" s="26"/>
      <c r="AFD1048" s="26"/>
      <c r="AFE1048" s="26"/>
      <c r="AFF1048" s="26"/>
      <c r="AFG1048" s="26"/>
      <c r="AFH1048" s="26"/>
      <c r="AFI1048" s="26"/>
      <c r="AFJ1048" s="26"/>
      <c r="AFK1048" s="26"/>
      <c r="AFL1048" s="26"/>
      <c r="AFM1048" s="26"/>
      <c r="AFN1048" s="26"/>
      <c r="AFO1048" s="26"/>
      <c r="AFP1048" s="26"/>
      <c r="AFQ1048" s="26"/>
      <c r="AFR1048" s="26"/>
      <c r="AFS1048" s="26"/>
      <c r="AFT1048" s="26"/>
      <c r="AFU1048" s="26"/>
      <c r="AFV1048" s="26"/>
      <c r="AFW1048" s="26"/>
      <c r="AFX1048" s="26"/>
      <c r="AFY1048" s="26"/>
      <c r="AFZ1048" s="26"/>
      <c r="AGA1048" s="26"/>
      <c r="AGB1048" s="26"/>
      <c r="AGC1048" s="26"/>
      <c r="AGD1048" s="26"/>
      <c r="AGE1048" s="26"/>
      <c r="AGF1048" s="26"/>
      <c r="AGG1048" s="26"/>
      <c r="AGH1048" s="26"/>
      <c r="AGI1048" s="26"/>
      <c r="AGJ1048" s="26"/>
      <c r="AGK1048" s="26"/>
      <c r="AGL1048" s="26"/>
      <c r="AGM1048" s="26"/>
      <c r="AGN1048" s="26"/>
      <c r="AGO1048" s="26"/>
    </row>
    <row r="1049" spans="371:873" x14ac:dyDescent="0.25">
      <c r="NG1049" s="26"/>
      <c r="NH1049" s="26"/>
      <c r="NI1049" s="26"/>
      <c r="NJ1049" s="26"/>
      <c r="NK1049" s="26"/>
      <c r="NL1049" s="26"/>
      <c r="NM1049" s="26"/>
      <c r="NN1049" s="26"/>
      <c r="NO1049" s="26"/>
      <c r="NP1049" s="26"/>
      <c r="NQ1049" s="26"/>
      <c r="NR1049" s="26"/>
      <c r="NS1049" s="26"/>
      <c r="NT1049" s="26"/>
      <c r="NU1049" s="26"/>
      <c r="NV1049" s="26"/>
      <c r="NW1049" s="26"/>
      <c r="NX1049" s="26"/>
      <c r="NY1049" s="26"/>
      <c r="NZ1049" s="26"/>
      <c r="OA1049" s="26"/>
      <c r="OB1049" s="26"/>
      <c r="OC1049" s="26"/>
      <c r="OD1049" s="26"/>
      <c r="OE1049" s="26"/>
      <c r="OF1049" s="26"/>
      <c r="OG1049" s="26"/>
      <c r="OH1049" s="26"/>
      <c r="OI1049" s="26"/>
      <c r="OJ1049" s="26"/>
      <c r="OK1049" s="26"/>
      <c r="OL1049" s="26"/>
      <c r="OM1049" s="26"/>
      <c r="ON1049" s="26"/>
      <c r="OO1049" s="26"/>
      <c r="OP1049" s="26"/>
      <c r="OQ1049" s="26"/>
      <c r="OR1049" s="26"/>
      <c r="OS1049" s="26"/>
      <c r="OT1049" s="26"/>
      <c r="OU1049" s="26"/>
      <c r="OV1049" s="26"/>
      <c r="OW1049" s="26"/>
      <c r="OX1049" s="26"/>
      <c r="OY1049" s="26"/>
      <c r="OZ1049" s="26"/>
      <c r="PA1049" s="26"/>
      <c r="PB1049" s="26"/>
      <c r="PC1049" s="26"/>
      <c r="PD1049" s="26"/>
      <c r="PE1049" s="26"/>
      <c r="PF1049" s="26"/>
      <c r="PG1049" s="26"/>
      <c r="PH1049" s="26"/>
      <c r="PI1049" s="26"/>
      <c r="PJ1049" s="26"/>
      <c r="PK1049" s="26"/>
      <c r="PL1049" s="26"/>
      <c r="PM1049" s="26"/>
      <c r="PN1049" s="26"/>
      <c r="PO1049" s="26"/>
      <c r="PP1049" s="26"/>
      <c r="PQ1049" s="26"/>
      <c r="PR1049" s="26"/>
      <c r="PS1049" s="26"/>
      <c r="PT1049" s="26"/>
      <c r="PU1049" s="26"/>
      <c r="PV1049" s="26"/>
      <c r="PW1049" s="26"/>
      <c r="PX1049" s="26"/>
      <c r="PY1049" s="26"/>
      <c r="PZ1049" s="26"/>
      <c r="QA1049" s="26"/>
      <c r="QB1049" s="26"/>
      <c r="QC1049" s="26"/>
      <c r="QD1049" s="26"/>
      <c r="QE1049" s="26"/>
      <c r="QF1049" s="26"/>
      <c r="QG1049" s="26"/>
      <c r="QH1049" s="26"/>
      <c r="QI1049" s="26"/>
      <c r="QJ1049" s="26"/>
      <c r="QK1049" s="26"/>
      <c r="QL1049" s="26"/>
      <c r="QM1049" s="26"/>
      <c r="QN1049" s="26"/>
      <c r="QO1049" s="26"/>
      <c r="QP1049" s="26"/>
      <c r="QQ1049" s="26"/>
      <c r="QR1049" s="26"/>
      <c r="QS1049" s="26"/>
      <c r="QT1049" s="26"/>
      <c r="QU1049" s="26"/>
      <c r="QV1049" s="26"/>
      <c r="QW1049" s="26"/>
      <c r="QX1049" s="26"/>
      <c r="QY1049" s="26"/>
      <c r="QZ1049" s="26"/>
      <c r="RA1049" s="26"/>
      <c r="RB1049" s="26"/>
      <c r="RC1049" s="26"/>
      <c r="RD1049" s="26"/>
      <c r="RE1049" s="26"/>
      <c r="RF1049" s="26"/>
      <c r="RG1049" s="26"/>
      <c r="RH1049" s="26"/>
      <c r="RI1049" s="26"/>
      <c r="RJ1049" s="26"/>
      <c r="RK1049" s="26"/>
      <c r="RL1049" s="26"/>
      <c r="RM1049" s="26"/>
      <c r="RN1049" s="26"/>
      <c r="RO1049" s="26"/>
      <c r="RP1049" s="26"/>
      <c r="RQ1049" s="26"/>
      <c r="RR1049" s="26"/>
      <c r="RS1049" s="26"/>
      <c r="RT1049" s="26"/>
      <c r="RU1049" s="26"/>
      <c r="RV1049" s="26"/>
      <c r="RW1049" s="26"/>
      <c r="RX1049" s="26"/>
      <c r="RY1049" s="26"/>
      <c r="RZ1049" s="26"/>
      <c r="SA1049" s="26"/>
      <c r="SB1049" s="26"/>
      <c r="SC1049" s="26"/>
      <c r="SD1049" s="26"/>
      <c r="SE1049" s="26"/>
      <c r="SF1049" s="26"/>
      <c r="SG1049" s="26"/>
      <c r="SH1049" s="26"/>
      <c r="SI1049" s="26"/>
      <c r="SJ1049" s="26"/>
      <c r="SK1049" s="26"/>
      <c r="SL1049" s="26"/>
      <c r="SM1049" s="26"/>
      <c r="SN1049" s="26"/>
      <c r="SO1049" s="26"/>
      <c r="SP1049" s="26"/>
      <c r="AAV1049" s="26"/>
      <c r="AAW1049" s="26"/>
      <c r="AAX1049" s="26"/>
      <c r="AAY1049" s="26"/>
      <c r="AAZ1049" s="26"/>
      <c r="ABA1049" s="26"/>
      <c r="ABB1049" s="26"/>
      <c r="ABC1049" s="26"/>
      <c r="ABD1049" s="26"/>
      <c r="ABE1049" s="26"/>
      <c r="ABF1049" s="26"/>
      <c r="ABG1049" s="26"/>
      <c r="ABH1049" s="26"/>
      <c r="ABI1049" s="26"/>
      <c r="ABJ1049" s="26"/>
      <c r="ABK1049" s="26"/>
      <c r="ABL1049" s="26"/>
      <c r="ABM1049" s="26"/>
      <c r="ABN1049" s="26"/>
      <c r="ABO1049" s="26"/>
      <c r="ABP1049" s="26"/>
      <c r="ABQ1049" s="26"/>
      <c r="ABR1049" s="26"/>
      <c r="ABS1049" s="26"/>
      <c r="ABT1049" s="26"/>
      <c r="ABU1049" s="26"/>
      <c r="ABV1049" s="26"/>
      <c r="ABW1049" s="26"/>
      <c r="ABX1049" s="26"/>
      <c r="ABY1049" s="26"/>
      <c r="ABZ1049" s="26"/>
      <c r="ACA1049" s="26"/>
      <c r="ACB1049" s="26"/>
      <c r="ACC1049" s="26"/>
      <c r="ACD1049" s="26"/>
      <c r="ACE1049" s="26"/>
      <c r="ACF1049" s="26"/>
      <c r="ACG1049" s="26"/>
      <c r="ACH1049" s="26"/>
      <c r="ACI1049" s="26"/>
      <c r="ACJ1049" s="26"/>
      <c r="ACK1049" s="26"/>
      <c r="ACL1049" s="26"/>
      <c r="ACM1049" s="26"/>
      <c r="ACN1049" s="26"/>
      <c r="ACO1049" s="26"/>
      <c r="ACP1049" s="26"/>
      <c r="ACQ1049" s="26"/>
      <c r="ACR1049" s="26"/>
      <c r="ACS1049" s="26"/>
      <c r="ACT1049" s="26"/>
      <c r="ACU1049" s="26"/>
      <c r="ACV1049" s="26"/>
      <c r="ACW1049" s="26"/>
      <c r="ACX1049" s="26"/>
      <c r="ACY1049" s="26"/>
      <c r="ACZ1049" s="26"/>
      <c r="ADA1049" s="26"/>
      <c r="ADB1049" s="26"/>
      <c r="ADC1049" s="26"/>
      <c r="ADD1049" s="26"/>
      <c r="ADE1049" s="26"/>
      <c r="ADF1049" s="26"/>
      <c r="ADG1049" s="26"/>
      <c r="ADH1049" s="26"/>
      <c r="ADI1049" s="26"/>
      <c r="ADJ1049" s="26"/>
      <c r="ADK1049" s="26"/>
      <c r="ADL1049" s="26"/>
      <c r="ADM1049" s="26"/>
      <c r="ADN1049" s="26"/>
      <c r="ADO1049" s="26"/>
      <c r="ADP1049" s="26"/>
      <c r="ADQ1049" s="26"/>
      <c r="ADR1049" s="26"/>
      <c r="ADS1049" s="26"/>
      <c r="ADT1049" s="26"/>
      <c r="ADU1049" s="26"/>
      <c r="ADV1049" s="26"/>
      <c r="ADW1049" s="26"/>
      <c r="ADX1049" s="26"/>
      <c r="ADY1049" s="26"/>
      <c r="ADZ1049" s="26"/>
      <c r="AEA1049" s="26"/>
      <c r="AEB1049" s="26"/>
      <c r="AEC1049" s="26"/>
      <c r="AED1049" s="26"/>
      <c r="AEE1049" s="26"/>
      <c r="AEF1049" s="26"/>
      <c r="AEG1049" s="26"/>
      <c r="AEH1049" s="26"/>
      <c r="AEI1049" s="26"/>
      <c r="AEJ1049" s="26"/>
      <c r="AEK1049" s="26"/>
      <c r="AEL1049" s="26"/>
      <c r="AEM1049" s="26"/>
      <c r="AEN1049" s="26"/>
      <c r="AEO1049" s="26"/>
      <c r="AEP1049" s="26"/>
      <c r="AEQ1049" s="26"/>
      <c r="AER1049" s="26"/>
      <c r="AES1049" s="26"/>
      <c r="AET1049" s="26"/>
      <c r="AEU1049" s="26"/>
      <c r="AEV1049" s="26"/>
      <c r="AEW1049" s="26"/>
      <c r="AEX1049" s="26"/>
      <c r="AEY1049" s="26"/>
      <c r="AEZ1049" s="26"/>
      <c r="AFA1049" s="26"/>
      <c r="AFB1049" s="26"/>
      <c r="AFC1049" s="26"/>
      <c r="AFD1049" s="26"/>
      <c r="AFE1049" s="26"/>
      <c r="AFF1049" s="26"/>
      <c r="AFG1049" s="26"/>
      <c r="AFH1049" s="26"/>
      <c r="AFI1049" s="26"/>
      <c r="AFJ1049" s="26"/>
      <c r="AFK1049" s="26"/>
      <c r="AFL1049" s="26"/>
      <c r="AFM1049" s="26"/>
      <c r="AFN1049" s="26"/>
      <c r="AFO1049" s="26"/>
      <c r="AFP1049" s="26"/>
      <c r="AFQ1049" s="26"/>
      <c r="AFR1049" s="26"/>
      <c r="AFS1049" s="26"/>
      <c r="AFT1049" s="26"/>
      <c r="AFU1049" s="26"/>
      <c r="AFV1049" s="26"/>
      <c r="AFW1049" s="26"/>
      <c r="AFX1049" s="26"/>
      <c r="AFY1049" s="26"/>
      <c r="AFZ1049" s="26"/>
      <c r="AGA1049" s="26"/>
      <c r="AGB1049" s="26"/>
      <c r="AGC1049" s="26"/>
      <c r="AGD1049" s="26"/>
      <c r="AGE1049" s="26"/>
      <c r="AGF1049" s="26"/>
      <c r="AGG1049" s="26"/>
      <c r="AGH1049" s="26"/>
      <c r="AGI1049" s="26"/>
      <c r="AGJ1049" s="26"/>
      <c r="AGK1049" s="26"/>
      <c r="AGL1049" s="26"/>
      <c r="AGM1049" s="26"/>
      <c r="AGN1049" s="26"/>
      <c r="AGO1049" s="26"/>
    </row>
    <row r="1050" spans="371:873" x14ac:dyDescent="0.25">
      <c r="NG1050" s="26"/>
      <c r="NH1050" s="26"/>
      <c r="NI1050" s="26"/>
      <c r="NJ1050" s="26"/>
      <c r="NK1050" s="26"/>
      <c r="NL1050" s="26"/>
      <c r="NM1050" s="26"/>
      <c r="NN1050" s="26"/>
      <c r="NO1050" s="26"/>
      <c r="NP1050" s="26"/>
      <c r="NQ1050" s="26"/>
      <c r="NR1050" s="26"/>
      <c r="NS1050" s="26"/>
      <c r="NT1050" s="26"/>
      <c r="NU1050" s="26"/>
      <c r="NV1050" s="26"/>
      <c r="NW1050" s="26"/>
      <c r="NX1050" s="26"/>
      <c r="NY1050" s="26"/>
      <c r="NZ1050" s="26"/>
      <c r="OA1050" s="26"/>
      <c r="OB1050" s="26"/>
      <c r="OC1050" s="26"/>
      <c r="OD1050" s="26"/>
      <c r="OE1050" s="26"/>
      <c r="OF1050" s="26"/>
      <c r="OG1050" s="26"/>
      <c r="OH1050" s="26"/>
      <c r="OI1050" s="26"/>
      <c r="OJ1050" s="26"/>
      <c r="OK1050" s="26"/>
      <c r="OL1050" s="26"/>
      <c r="OM1050" s="26"/>
      <c r="ON1050" s="26"/>
      <c r="OO1050" s="26"/>
      <c r="OP1050" s="26"/>
      <c r="OQ1050" s="26"/>
      <c r="OR1050" s="26"/>
      <c r="OS1050" s="26"/>
      <c r="OT1050" s="26"/>
      <c r="OU1050" s="26"/>
      <c r="OV1050" s="26"/>
      <c r="OW1050" s="26"/>
      <c r="OX1050" s="26"/>
      <c r="OY1050" s="26"/>
      <c r="OZ1050" s="26"/>
      <c r="PA1050" s="26"/>
      <c r="PB1050" s="26"/>
      <c r="PC1050" s="26"/>
      <c r="PD1050" s="26"/>
      <c r="PE1050" s="26"/>
      <c r="PF1050" s="26"/>
      <c r="PG1050" s="26"/>
      <c r="PH1050" s="26"/>
      <c r="PI1050" s="26"/>
      <c r="PJ1050" s="26"/>
      <c r="PK1050" s="26"/>
      <c r="PL1050" s="26"/>
      <c r="PM1050" s="26"/>
      <c r="PN1050" s="26"/>
      <c r="PO1050" s="26"/>
      <c r="PP1050" s="26"/>
      <c r="PQ1050" s="26"/>
      <c r="PR1050" s="26"/>
      <c r="PS1050" s="26"/>
      <c r="PT1050" s="26"/>
      <c r="PU1050" s="26"/>
      <c r="PV1050" s="26"/>
      <c r="PW1050" s="26"/>
      <c r="PX1050" s="26"/>
      <c r="PY1050" s="26"/>
      <c r="PZ1050" s="26"/>
      <c r="QA1050" s="26"/>
      <c r="QB1050" s="26"/>
      <c r="QC1050" s="26"/>
      <c r="QD1050" s="26"/>
      <c r="QE1050" s="26"/>
      <c r="QF1050" s="26"/>
      <c r="QG1050" s="26"/>
      <c r="QH1050" s="26"/>
      <c r="QI1050" s="26"/>
      <c r="QJ1050" s="26"/>
      <c r="QK1050" s="26"/>
      <c r="QL1050" s="26"/>
      <c r="QM1050" s="26"/>
      <c r="QN1050" s="26"/>
      <c r="QO1050" s="26"/>
      <c r="QP1050" s="26"/>
      <c r="QQ1050" s="26"/>
      <c r="QR1050" s="26"/>
      <c r="QS1050" s="26"/>
      <c r="QT1050" s="26"/>
      <c r="QU1050" s="26"/>
      <c r="QV1050" s="26"/>
      <c r="QW1050" s="26"/>
      <c r="QX1050" s="26"/>
      <c r="QY1050" s="26"/>
      <c r="QZ1050" s="26"/>
      <c r="RA1050" s="26"/>
      <c r="RB1050" s="26"/>
      <c r="RC1050" s="26"/>
      <c r="RD1050" s="26"/>
      <c r="RE1050" s="26"/>
      <c r="RF1050" s="26"/>
      <c r="RG1050" s="26"/>
      <c r="RH1050" s="26"/>
      <c r="RI1050" s="26"/>
      <c r="RJ1050" s="26"/>
      <c r="RK1050" s="26"/>
      <c r="RL1050" s="26"/>
      <c r="RM1050" s="26"/>
      <c r="RN1050" s="26"/>
      <c r="RO1050" s="26"/>
      <c r="RP1050" s="26"/>
      <c r="RQ1050" s="26"/>
      <c r="RR1050" s="26"/>
      <c r="RS1050" s="26"/>
      <c r="RT1050" s="26"/>
      <c r="RU1050" s="26"/>
      <c r="RV1050" s="26"/>
      <c r="RW1050" s="26"/>
      <c r="RX1050" s="26"/>
      <c r="RY1050" s="26"/>
      <c r="RZ1050" s="26"/>
      <c r="SA1050" s="26"/>
      <c r="SB1050" s="26"/>
      <c r="SC1050" s="26"/>
      <c r="SD1050" s="26"/>
      <c r="SE1050" s="26"/>
      <c r="SF1050" s="26"/>
      <c r="SG1050" s="26"/>
      <c r="SH1050" s="26"/>
      <c r="SI1050" s="26"/>
      <c r="SJ1050" s="26"/>
      <c r="SK1050" s="26"/>
      <c r="SL1050" s="26"/>
      <c r="SM1050" s="26"/>
      <c r="SN1050" s="26"/>
      <c r="SO1050" s="26"/>
      <c r="SP1050" s="26"/>
      <c r="AAV1050" s="26"/>
      <c r="AAW1050" s="26"/>
      <c r="AAX1050" s="26"/>
      <c r="AAY1050" s="26"/>
      <c r="AAZ1050" s="26"/>
      <c r="ABA1050" s="26"/>
      <c r="ABB1050" s="26"/>
      <c r="ABC1050" s="26"/>
      <c r="ABD1050" s="26"/>
      <c r="ABE1050" s="26"/>
      <c r="ABF1050" s="26"/>
      <c r="ABG1050" s="26"/>
      <c r="ABH1050" s="26"/>
      <c r="ABI1050" s="26"/>
      <c r="ABJ1050" s="26"/>
      <c r="ABK1050" s="26"/>
      <c r="ABL1050" s="26"/>
      <c r="ABM1050" s="26"/>
      <c r="ABN1050" s="26"/>
      <c r="ABO1050" s="26"/>
      <c r="ABP1050" s="26"/>
      <c r="ABQ1050" s="26"/>
      <c r="ABR1050" s="26"/>
      <c r="ABS1050" s="26"/>
      <c r="ABT1050" s="26"/>
      <c r="ABU1050" s="26"/>
      <c r="ABV1050" s="26"/>
      <c r="ABW1050" s="26"/>
      <c r="ABX1050" s="26"/>
      <c r="ABY1050" s="26"/>
      <c r="ABZ1050" s="26"/>
      <c r="ACA1050" s="26"/>
      <c r="ACB1050" s="26"/>
      <c r="ACC1050" s="26"/>
      <c r="ACD1050" s="26"/>
      <c r="ACE1050" s="26"/>
      <c r="ACF1050" s="26"/>
      <c r="ACG1050" s="26"/>
      <c r="ACH1050" s="26"/>
      <c r="ACI1050" s="26"/>
      <c r="ACJ1050" s="26"/>
      <c r="ACK1050" s="26"/>
      <c r="ACL1050" s="26"/>
      <c r="ACM1050" s="26"/>
      <c r="ACN1050" s="26"/>
      <c r="ACO1050" s="26"/>
      <c r="ACP1050" s="26"/>
      <c r="ACQ1050" s="26"/>
      <c r="ACR1050" s="26"/>
      <c r="ACS1050" s="26"/>
      <c r="ACT1050" s="26"/>
      <c r="ACU1050" s="26"/>
      <c r="ACV1050" s="26"/>
      <c r="ACW1050" s="26"/>
      <c r="ACX1050" s="26"/>
      <c r="ACY1050" s="26"/>
      <c r="ACZ1050" s="26"/>
      <c r="ADA1050" s="26"/>
      <c r="ADB1050" s="26"/>
      <c r="ADC1050" s="26"/>
      <c r="ADD1050" s="26"/>
      <c r="ADE1050" s="26"/>
      <c r="ADF1050" s="26"/>
      <c r="ADG1050" s="26"/>
      <c r="ADH1050" s="26"/>
      <c r="ADI1050" s="26"/>
      <c r="ADJ1050" s="26"/>
      <c r="ADK1050" s="26"/>
      <c r="ADL1050" s="26"/>
      <c r="ADM1050" s="26"/>
      <c r="ADN1050" s="26"/>
      <c r="ADO1050" s="26"/>
      <c r="ADP1050" s="26"/>
      <c r="ADQ1050" s="26"/>
      <c r="ADR1050" s="26"/>
      <c r="ADS1050" s="26"/>
      <c r="ADT1050" s="26"/>
      <c r="ADU1050" s="26"/>
      <c r="ADV1050" s="26"/>
      <c r="ADW1050" s="26"/>
      <c r="ADX1050" s="26"/>
      <c r="ADY1050" s="26"/>
      <c r="ADZ1050" s="26"/>
      <c r="AEA1050" s="26"/>
      <c r="AEB1050" s="26"/>
      <c r="AEC1050" s="26"/>
      <c r="AED1050" s="26"/>
      <c r="AEE1050" s="26"/>
      <c r="AEF1050" s="26"/>
      <c r="AEG1050" s="26"/>
      <c r="AEH1050" s="26"/>
      <c r="AEI1050" s="26"/>
      <c r="AEJ1050" s="26"/>
      <c r="AEK1050" s="26"/>
      <c r="AEL1050" s="26"/>
      <c r="AEM1050" s="26"/>
      <c r="AEN1050" s="26"/>
      <c r="AEO1050" s="26"/>
      <c r="AEP1050" s="26"/>
      <c r="AEQ1050" s="26"/>
      <c r="AER1050" s="26"/>
      <c r="AES1050" s="26"/>
      <c r="AET1050" s="26"/>
      <c r="AEU1050" s="26"/>
      <c r="AEV1050" s="26"/>
      <c r="AEW1050" s="26"/>
      <c r="AEX1050" s="26"/>
      <c r="AEY1050" s="26"/>
      <c r="AEZ1050" s="26"/>
      <c r="AFA1050" s="26"/>
      <c r="AFB1050" s="26"/>
      <c r="AFC1050" s="26"/>
      <c r="AFD1050" s="26"/>
      <c r="AFE1050" s="26"/>
      <c r="AFF1050" s="26"/>
      <c r="AFG1050" s="26"/>
      <c r="AFH1050" s="26"/>
      <c r="AFI1050" s="26"/>
      <c r="AFJ1050" s="26"/>
      <c r="AFK1050" s="26"/>
      <c r="AFL1050" s="26"/>
      <c r="AFM1050" s="26"/>
      <c r="AFN1050" s="26"/>
      <c r="AFO1050" s="26"/>
      <c r="AFP1050" s="26"/>
      <c r="AFQ1050" s="26"/>
      <c r="AFR1050" s="26"/>
      <c r="AFS1050" s="26"/>
      <c r="AFT1050" s="26"/>
      <c r="AFU1050" s="26"/>
      <c r="AFV1050" s="26"/>
      <c r="AFW1050" s="26"/>
      <c r="AFX1050" s="26"/>
      <c r="AFY1050" s="26"/>
      <c r="AFZ1050" s="26"/>
      <c r="AGA1050" s="26"/>
      <c r="AGB1050" s="26"/>
      <c r="AGC1050" s="26"/>
      <c r="AGD1050" s="26"/>
      <c r="AGE1050" s="26"/>
      <c r="AGF1050" s="26"/>
      <c r="AGG1050" s="26"/>
      <c r="AGH1050" s="26"/>
      <c r="AGI1050" s="26"/>
      <c r="AGJ1050" s="26"/>
      <c r="AGK1050" s="26"/>
      <c r="AGL1050" s="26"/>
      <c r="AGM1050" s="26"/>
      <c r="AGN1050" s="26"/>
      <c r="AGO1050" s="26"/>
    </row>
    <row r="1051" spans="371:873" x14ac:dyDescent="0.25">
      <c r="NG1051" s="26"/>
      <c r="NH1051" s="26"/>
      <c r="NI1051" s="26"/>
      <c r="NJ1051" s="26"/>
      <c r="NK1051" s="26"/>
      <c r="NL1051" s="26"/>
      <c r="NM1051" s="26"/>
      <c r="NN1051" s="26"/>
      <c r="NO1051" s="26"/>
      <c r="NP1051" s="26"/>
      <c r="NQ1051" s="26"/>
      <c r="NR1051" s="26"/>
      <c r="NS1051" s="26"/>
      <c r="NT1051" s="26"/>
      <c r="NU1051" s="26"/>
      <c r="NV1051" s="26"/>
      <c r="NW1051" s="26"/>
      <c r="NX1051" s="26"/>
      <c r="NY1051" s="26"/>
      <c r="NZ1051" s="26"/>
      <c r="OA1051" s="26"/>
      <c r="OB1051" s="26"/>
      <c r="OC1051" s="26"/>
      <c r="OD1051" s="26"/>
      <c r="OE1051" s="26"/>
      <c r="OF1051" s="26"/>
      <c r="OG1051" s="26"/>
      <c r="OH1051" s="26"/>
      <c r="OI1051" s="26"/>
      <c r="OJ1051" s="26"/>
      <c r="OK1051" s="26"/>
      <c r="OL1051" s="26"/>
      <c r="OM1051" s="26"/>
      <c r="ON1051" s="26"/>
      <c r="OO1051" s="26"/>
      <c r="OP1051" s="26"/>
      <c r="OQ1051" s="26"/>
      <c r="OR1051" s="26"/>
      <c r="OS1051" s="26"/>
      <c r="OT1051" s="26"/>
      <c r="OU1051" s="26"/>
      <c r="OV1051" s="26"/>
      <c r="OW1051" s="26"/>
      <c r="OX1051" s="26"/>
      <c r="OY1051" s="26"/>
      <c r="OZ1051" s="26"/>
      <c r="PA1051" s="26"/>
      <c r="PB1051" s="26"/>
      <c r="PC1051" s="26"/>
      <c r="PD1051" s="26"/>
      <c r="PE1051" s="26"/>
      <c r="PF1051" s="26"/>
      <c r="PG1051" s="26"/>
      <c r="PH1051" s="26"/>
      <c r="PI1051" s="26"/>
      <c r="PJ1051" s="26"/>
      <c r="PK1051" s="26"/>
      <c r="PL1051" s="26"/>
      <c r="PM1051" s="26"/>
      <c r="PN1051" s="26"/>
      <c r="PO1051" s="26"/>
      <c r="PP1051" s="26"/>
      <c r="PQ1051" s="26"/>
      <c r="PR1051" s="26"/>
      <c r="PS1051" s="26"/>
      <c r="PT1051" s="26"/>
      <c r="PU1051" s="26"/>
      <c r="PV1051" s="26"/>
      <c r="PW1051" s="26"/>
      <c r="PX1051" s="26"/>
      <c r="PY1051" s="26"/>
      <c r="PZ1051" s="26"/>
      <c r="QA1051" s="26"/>
      <c r="QB1051" s="26"/>
      <c r="QC1051" s="26"/>
      <c r="QD1051" s="26"/>
      <c r="QE1051" s="26"/>
      <c r="QF1051" s="26"/>
      <c r="QG1051" s="26"/>
      <c r="QH1051" s="26"/>
      <c r="QI1051" s="26"/>
      <c r="QJ1051" s="26"/>
      <c r="QK1051" s="26"/>
      <c r="QL1051" s="26"/>
      <c r="QM1051" s="26"/>
      <c r="QN1051" s="26"/>
      <c r="QO1051" s="26"/>
      <c r="QP1051" s="26"/>
      <c r="QQ1051" s="26"/>
      <c r="QR1051" s="26"/>
      <c r="QS1051" s="26"/>
      <c r="QT1051" s="26"/>
      <c r="QU1051" s="26"/>
      <c r="QV1051" s="26"/>
      <c r="QW1051" s="26"/>
      <c r="QX1051" s="26"/>
      <c r="QY1051" s="26"/>
      <c r="QZ1051" s="26"/>
      <c r="RA1051" s="26"/>
      <c r="RB1051" s="26"/>
      <c r="RC1051" s="26"/>
      <c r="RD1051" s="26"/>
      <c r="RE1051" s="26"/>
      <c r="RF1051" s="26"/>
      <c r="RG1051" s="26"/>
      <c r="RH1051" s="26"/>
      <c r="RI1051" s="26"/>
      <c r="RJ1051" s="26"/>
      <c r="RK1051" s="26"/>
      <c r="RL1051" s="26"/>
      <c r="RM1051" s="26"/>
      <c r="RN1051" s="26"/>
      <c r="RO1051" s="26"/>
      <c r="RP1051" s="26"/>
      <c r="RQ1051" s="26"/>
      <c r="RR1051" s="26"/>
      <c r="RS1051" s="26"/>
      <c r="RT1051" s="26"/>
      <c r="RU1051" s="26"/>
      <c r="RV1051" s="26"/>
      <c r="RW1051" s="26"/>
      <c r="RX1051" s="26"/>
      <c r="RY1051" s="26"/>
      <c r="RZ1051" s="26"/>
      <c r="SA1051" s="26"/>
      <c r="SB1051" s="26"/>
      <c r="SC1051" s="26"/>
      <c r="SD1051" s="26"/>
      <c r="SE1051" s="26"/>
      <c r="SF1051" s="26"/>
      <c r="SG1051" s="26"/>
      <c r="SH1051" s="26"/>
      <c r="SI1051" s="26"/>
      <c r="SJ1051" s="26"/>
      <c r="SK1051" s="26"/>
      <c r="SL1051" s="26"/>
      <c r="SM1051" s="26"/>
      <c r="SN1051" s="26"/>
      <c r="SO1051" s="26"/>
      <c r="SP1051" s="26"/>
      <c r="AAV1051" s="26"/>
      <c r="AAW1051" s="26"/>
      <c r="AAX1051" s="26"/>
      <c r="AAY1051" s="26"/>
      <c r="AAZ1051" s="26"/>
      <c r="ABA1051" s="26"/>
      <c r="ABB1051" s="26"/>
      <c r="ABC1051" s="26"/>
      <c r="ABD1051" s="26"/>
      <c r="ABE1051" s="26"/>
      <c r="ABF1051" s="26"/>
      <c r="ABG1051" s="26"/>
      <c r="ABH1051" s="26"/>
      <c r="ABI1051" s="26"/>
      <c r="ABJ1051" s="26"/>
      <c r="ABK1051" s="26"/>
      <c r="ABL1051" s="26"/>
      <c r="ABM1051" s="26"/>
      <c r="ABN1051" s="26"/>
      <c r="ABO1051" s="26"/>
      <c r="ABP1051" s="26"/>
      <c r="ABQ1051" s="26"/>
      <c r="ABR1051" s="26"/>
      <c r="ABS1051" s="26"/>
      <c r="ABT1051" s="26"/>
      <c r="ABU1051" s="26"/>
      <c r="ABV1051" s="26"/>
      <c r="ABW1051" s="26"/>
      <c r="ABX1051" s="26"/>
      <c r="ABY1051" s="26"/>
      <c r="ABZ1051" s="26"/>
      <c r="ACA1051" s="26"/>
      <c r="ACB1051" s="26"/>
      <c r="ACC1051" s="26"/>
      <c r="ACD1051" s="26"/>
      <c r="ACE1051" s="26"/>
      <c r="ACF1051" s="26"/>
      <c r="ACG1051" s="26"/>
      <c r="ACH1051" s="26"/>
      <c r="ACI1051" s="26"/>
      <c r="ACJ1051" s="26"/>
      <c r="ACK1051" s="26"/>
      <c r="ACL1051" s="26"/>
      <c r="ACM1051" s="26"/>
      <c r="ACN1051" s="26"/>
      <c r="ACO1051" s="26"/>
      <c r="ACP1051" s="26"/>
      <c r="ACQ1051" s="26"/>
      <c r="ACR1051" s="26"/>
      <c r="ACS1051" s="26"/>
      <c r="ACT1051" s="26"/>
      <c r="ACU1051" s="26"/>
      <c r="ACV1051" s="26"/>
      <c r="ACW1051" s="26"/>
      <c r="ACX1051" s="26"/>
      <c r="ACY1051" s="26"/>
      <c r="ACZ1051" s="26"/>
      <c r="ADA1051" s="26"/>
      <c r="ADB1051" s="26"/>
      <c r="ADC1051" s="26"/>
      <c r="ADD1051" s="26"/>
      <c r="ADE1051" s="26"/>
      <c r="ADF1051" s="26"/>
      <c r="ADG1051" s="26"/>
      <c r="ADH1051" s="26"/>
      <c r="ADI1051" s="26"/>
      <c r="ADJ1051" s="26"/>
      <c r="ADK1051" s="26"/>
      <c r="ADL1051" s="26"/>
      <c r="ADM1051" s="26"/>
      <c r="ADN1051" s="26"/>
      <c r="ADO1051" s="26"/>
      <c r="ADP1051" s="26"/>
      <c r="ADQ1051" s="26"/>
      <c r="ADR1051" s="26"/>
      <c r="ADS1051" s="26"/>
      <c r="ADT1051" s="26"/>
      <c r="ADU1051" s="26"/>
      <c r="ADV1051" s="26"/>
      <c r="ADW1051" s="26"/>
      <c r="ADX1051" s="26"/>
      <c r="ADY1051" s="26"/>
      <c r="ADZ1051" s="26"/>
      <c r="AEA1051" s="26"/>
      <c r="AEB1051" s="26"/>
      <c r="AEC1051" s="26"/>
      <c r="AED1051" s="26"/>
      <c r="AEE1051" s="26"/>
      <c r="AEF1051" s="26"/>
      <c r="AEG1051" s="26"/>
      <c r="AEH1051" s="26"/>
      <c r="AEI1051" s="26"/>
      <c r="AEJ1051" s="26"/>
      <c r="AEK1051" s="26"/>
      <c r="AEL1051" s="26"/>
      <c r="AEM1051" s="26"/>
      <c r="AEN1051" s="26"/>
      <c r="AEO1051" s="26"/>
      <c r="AEP1051" s="26"/>
      <c r="AEQ1051" s="26"/>
      <c r="AER1051" s="26"/>
      <c r="AES1051" s="26"/>
      <c r="AET1051" s="26"/>
      <c r="AEU1051" s="26"/>
      <c r="AEV1051" s="26"/>
      <c r="AEW1051" s="26"/>
      <c r="AEX1051" s="26"/>
      <c r="AEY1051" s="26"/>
      <c r="AEZ1051" s="26"/>
      <c r="AFA1051" s="26"/>
      <c r="AFB1051" s="26"/>
      <c r="AFC1051" s="26"/>
      <c r="AFD1051" s="26"/>
      <c r="AFE1051" s="26"/>
      <c r="AFF1051" s="26"/>
      <c r="AFG1051" s="26"/>
      <c r="AFH1051" s="26"/>
      <c r="AFI1051" s="26"/>
      <c r="AFJ1051" s="26"/>
      <c r="AFK1051" s="26"/>
      <c r="AFL1051" s="26"/>
      <c r="AFM1051" s="26"/>
      <c r="AFN1051" s="26"/>
      <c r="AFO1051" s="26"/>
      <c r="AFP1051" s="26"/>
      <c r="AFQ1051" s="26"/>
      <c r="AFR1051" s="26"/>
      <c r="AFS1051" s="26"/>
      <c r="AFT1051" s="26"/>
      <c r="AFU1051" s="26"/>
      <c r="AFV1051" s="26"/>
      <c r="AFW1051" s="26"/>
      <c r="AFX1051" s="26"/>
      <c r="AFY1051" s="26"/>
      <c r="AFZ1051" s="26"/>
      <c r="AGA1051" s="26"/>
      <c r="AGB1051" s="26"/>
      <c r="AGC1051" s="26"/>
      <c r="AGD1051" s="26"/>
      <c r="AGE1051" s="26"/>
      <c r="AGF1051" s="26"/>
      <c r="AGG1051" s="26"/>
      <c r="AGH1051" s="26"/>
      <c r="AGI1051" s="26"/>
      <c r="AGJ1051" s="26"/>
      <c r="AGK1051" s="26"/>
      <c r="AGL1051" s="26"/>
      <c r="AGM1051" s="26"/>
      <c r="AGN1051" s="26"/>
      <c r="AGO1051" s="26"/>
    </row>
    <row r="1052" spans="371:873" x14ac:dyDescent="0.25">
      <c r="NG1052" s="26"/>
      <c r="NH1052" s="26"/>
      <c r="NI1052" s="26"/>
      <c r="NJ1052" s="26"/>
      <c r="NK1052" s="26"/>
      <c r="NL1052" s="26"/>
      <c r="NM1052" s="26"/>
      <c r="NN1052" s="26"/>
      <c r="NO1052" s="26"/>
      <c r="NP1052" s="26"/>
      <c r="NQ1052" s="26"/>
      <c r="NR1052" s="26"/>
      <c r="NS1052" s="26"/>
      <c r="NT1052" s="26"/>
      <c r="NU1052" s="26"/>
      <c r="NV1052" s="26"/>
      <c r="NW1052" s="26"/>
      <c r="NX1052" s="26"/>
      <c r="NY1052" s="26"/>
      <c r="NZ1052" s="26"/>
      <c r="OA1052" s="26"/>
      <c r="OB1052" s="26"/>
      <c r="OC1052" s="26"/>
      <c r="OD1052" s="26"/>
      <c r="OE1052" s="26"/>
      <c r="OF1052" s="26"/>
      <c r="OG1052" s="26"/>
      <c r="OH1052" s="26"/>
      <c r="OI1052" s="26"/>
      <c r="OJ1052" s="26"/>
      <c r="OK1052" s="26"/>
      <c r="OL1052" s="26"/>
      <c r="OM1052" s="26"/>
      <c r="ON1052" s="26"/>
      <c r="OO1052" s="26"/>
      <c r="OP1052" s="26"/>
      <c r="OQ1052" s="26"/>
      <c r="OR1052" s="26"/>
      <c r="OS1052" s="26"/>
      <c r="OT1052" s="26"/>
      <c r="OU1052" s="26"/>
      <c r="OV1052" s="26"/>
      <c r="OW1052" s="26"/>
      <c r="OX1052" s="26"/>
      <c r="OY1052" s="26"/>
      <c r="OZ1052" s="26"/>
      <c r="PA1052" s="26"/>
      <c r="PB1052" s="26"/>
      <c r="PC1052" s="26"/>
      <c r="PD1052" s="26"/>
      <c r="PE1052" s="26"/>
      <c r="PF1052" s="26"/>
      <c r="PG1052" s="26"/>
      <c r="PH1052" s="26"/>
      <c r="PI1052" s="26"/>
      <c r="PJ1052" s="26"/>
      <c r="PK1052" s="26"/>
      <c r="PL1052" s="26"/>
      <c r="PM1052" s="26"/>
      <c r="PN1052" s="26"/>
      <c r="PO1052" s="26"/>
      <c r="PP1052" s="26"/>
      <c r="PQ1052" s="26"/>
      <c r="PR1052" s="26"/>
      <c r="PS1052" s="26"/>
      <c r="PT1052" s="26"/>
      <c r="PU1052" s="26"/>
      <c r="PV1052" s="26"/>
      <c r="PW1052" s="26"/>
      <c r="PX1052" s="26"/>
      <c r="PY1052" s="26"/>
      <c r="PZ1052" s="26"/>
      <c r="QA1052" s="26"/>
      <c r="QB1052" s="26"/>
      <c r="QC1052" s="26"/>
      <c r="QD1052" s="26"/>
      <c r="QE1052" s="26"/>
      <c r="QF1052" s="26"/>
      <c r="QG1052" s="26"/>
      <c r="QH1052" s="26"/>
      <c r="QI1052" s="26"/>
      <c r="QJ1052" s="26"/>
      <c r="QK1052" s="26"/>
      <c r="QL1052" s="26"/>
      <c r="QM1052" s="26"/>
      <c r="QN1052" s="26"/>
      <c r="QO1052" s="26"/>
      <c r="QP1052" s="26"/>
      <c r="QQ1052" s="26"/>
      <c r="QR1052" s="26"/>
      <c r="QS1052" s="26"/>
      <c r="QT1052" s="26"/>
      <c r="QU1052" s="26"/>
      <c r="QV1052" s="26"/>
      <c r="QW1052" s="26"/>
      <c r="QX1052" s="26"/>
      <c r="QY1052" s="26"/>
      <c r="QZ1052" s="26"/>
      <c r="RA1052" s="26"/>
      <c r="RB1052" s="26"/>
      <c r="RC1052" s="26"/>
      <c r="RD1052" s="26"/>
      <c r="RE1052" s="26"/>
      <c r="RF1052" s="26"/>
      <c r="RG1052" s="26"/>
      <c r="RH1052" s="26"/>
      <c r="RI1052" s="26"/>
      <c r="RJ1052" s="26"/>
      <c r="RK1052" s="26"/>
      <c r="RL1052" s="26"/>
      <c r="RM1052" s="26"/>
      <c r="RN1052" s="26"/>
      <c r="RO1052" s="26"/>
      <c r="RP1052" s="26"/>
      <c r="RQ1052" s="26"/>
      <c r="RR1052" s="26"/>
      <c r="RS1052" s="26"/>
      <c r="RT1052" s="26"/>
      <c r="RU1052" s="26"/>
      <c r="RV1052" s="26"/>
      <c r="RW1052" s="26"/>
      <c r="RX1052" s="26"/>
      <c r="RY1052" s="26"/>
      <c r="RZ1052" s="26"/>
      <c r="SA1052" s="26"/>
      <c r="SB1052" s="26"/>
      <c r="SC1052" s="26"/>
      <c r="SD1052" s="26"/>
      <c r="SE1052" s="26"/>
      <c r="SF1052" s="26"/>
      <c r="SG1052" s="26"/>
      <c r="SH1052" s="26"/>
      <c r="SI1052" s="26"/>
      <c r="SJ1052" s="26"/>
      <c r="SK1052" s="26"/>
      <c r="SL1052" s="26"/>
      <c r="SM1052" s="26"/>
      <c r="SN1052" s="26"/>
      <c r="SO1052" s="26"/>
      <c r="SP1052" s="26"/>
      <c r="AAV1052" s="26"/>
      <c r="AAW1052" s="26"/>
      <c r="AAX1052" s="26"/>
      <c r="AAY1052" s="26"/>
      <c r="AAZ1052" s="26"/>
      <c r="ABA1052" s="26"/>
      <c r="ABB1052" s="26"/>
      <c r="ABC1052" s="26"/>
      <c r="ABD1052" s="26"/>
      <c r="ABE1052" s="26"/>
      <c r="ABF1052" s="26"/>
      <c r="ABG1052" s="26"/>
      <c r="ABH1052" s="26"/>
      <c r="ABI1052" s="26"/>
      <c r="ABJ1052" s="26"/>
      <c r="ABK1052" s="26"/>
      <c r="ABL1052" s="26"/>
      <c r="ABM1052" s="26"/>
      <c r="ABN1052" s="26"/>
      <c r="ABO1052" s="26"/>
      <c r="ABP1052" s="26"/>
      <c r="ABQ1052" s="26"/>
      <c r="ABR1052" s="26"/>
      <c r="ABS1052" s="26"/>
      <c r="ABT1052" s="26"/>
      <c r="ABU1052" s="26"/>
      <c r="ABV1052" s="26"/>
      <c r="ABW1052" s="26"/>
      <c r="ABX1052" s="26"/>
      <c r="ABY1052" s="26"/>
      <c r="ABZ1052" s="26"/>
      <c r="ACA1052" s="26"/>
      <c r="ACB1052" s="26"/>
      <c r="ACC1052" s="26"/>
      <c r="ACD1052" s="26"/>
      <c r="ACE1052" s="26"/>
      <c r="ACF1052" s="26"/>
      <c r="ACG1052" s="26"/>
      <c r="ACH1052" s="26"/>
      <c r="ACI1052" s="26"/>
      <c r="ACJ1052" s="26"/>
      <c r="ACK1052" s="26"/>
      <c r="ACL1052" s="26"/>
      <c r="ACM1052" s="26"/>
      <c r="ACN1052" s="26"/>
      <c r="ACO1052" s="26"/>
      <c r="ACP1052" s="26"/>
      <c r="ACQ1052" s="26"/>
      <c r="ACR1052" s="26"/>
      <c r="ACS1052" s="26"/>
      <c r="ACT1052" s="26"/>
      <c r="ACU1052" s="26"/>
      <c r="ACV1052" s="26"/>
      <c r="ACW1052" s="26"/>
      <c r="ACX1052" s="26"/>
      <c r="ACY1052" s="26"/>
      <c r="ACZ1052" s="26"/>
      <c r="ADA1052" s="26"/>
      <c r="ADB1052" s="26"/>
      <c r="ADC1052" s="26"/>
      <c r="ADD1052" s="26"/>
      <c r="ADE1052" s="26"/>
      <c r="ADF1052" s="26"/>
      <c r="ADG1052" s="26"/>
      <c r="ADH1052" s="26"/>
      <c r="ADI1052" s="26"/>
      <c r="ADJ1052" s="26"/>
      <c r="ADK1052" s="26"/>
      <c r="ADL1052" s="26"/>
      <c r="ADM1052" s="26"/>
      <c r="ADN1052" s="26"/>
      <c r="ADO1052" s="26"/>
      <c r="ADP1052" s="26"/>
      <c r="ADQ1052" s="26"/>
      <c r="ADR1052" s="26"/>
      <c r="ADS1052" s="26"/>
      <c r="ADT1052" s="26"/>
      <c r="ADU1052" s="26"/>
      <c r="ADV1052" s="26"/>
      <c r="ADW1052" s="26"/>
      <c r="ADX1052" s="26"/>
      <c r="ADY1052" s="26"/>
      <c r="ADZ1052" s="26"/>
      <c r="AEA1052" s="26"/>
      <c r="AEB1052" s="26"/>
      <c r="AEC1052" s="26"/>
      <c r="AED1052" s="26"/>
      <c r="AEE1052" s="26"/>
      <c r="AEF1052" s="26"/>
      <c r="AEG1052" s="26"/>
      <c r="AEH1052" s="26"/>
      <c r="AEI1052" s="26"/>
      <c r="AEJ1052" s="26"/>
      <c r="AEK1052" s="26"/>
      <c r="AEL1052" s="26"/>
      <c r="AEM1052" s="26"/>
      <c r="AEN1052" s="26"/>
      <c r="AEO1052" s="26"/>
      <c r="AEP1052" s="26"/>
      <c r="AEQ1052" s="26"/>
      <c r="AER1052" s="26"/>
      <c r="AES1052" s="26"/>
      <c r="AET1052" s="26"/>
      <c r="AEU1052" s="26"/>
      <c r="AEV1052" s="26"/>
      <c r="AEW1052" s="26"/>
      <c r="AEX1052" s="26"/>
      <c r="AEY1052" s="26"/>
      <c r="AEZ1052" s="26"/>
      <c r="AFA1052" s="26"/>
      <c r="AFB1052" s="26"/>
      <c r="AFC1052" s="26"/>
      <c r="AFD1052" s="26"/>
      <c r="AFE1052" s="26"/>
      <c r="AFF1052" s="26"/>
      <c r="AFG1052" s="26"/>
      <c r="AFH1052" s="26"/>
      <c r="AFI1052" s="26"/>
      <c r="AFJ1052" s="26"/>
      <c r="AFK1052" s="26"/>
      <c r="AFL1052" s="26"/>
      <c r="AFM1052" s="26"/>
      <c r="AFN1052" s="26"/>
      <c r="AFO1052" s="26"/>
      <c r="AFP1052" s="26"/>
      <c r="AFQ1052" s="26"/>
      <c r="AFR1052" s="26"/>
      <c r="AFS1052" s="26"/>
      <c r="AFT1052" s="26"/>
      <c r="AFU1052" s="26"/>
      <c r="AFV1052" s="26"/>
      <c r="AFW1052" s="26"/>
      <c r="AFX1052" s="26"/>
      <c r="AFY1052" s="26"/>
      <c r="AFZ1052" s="26"/>
      <c r="AGA1052" s="26"/>
      <c r="AGB1052" s="26"/>
      <c r="AGC1052" s="26"/>
      <c r="AGD1052" s="26"/>
      <c r="AGE1052" s="26"/>
      <c r="AGF1052" s="26"/>
      <c r="AGG1052" s="26"/>
      <c r="AGH1052" s="26"/>
      <c r="AGI1052" s="26"/>
      <c r="AGJ1052" s="26"/>
      <c r="AGK1052" s="26"/>
      <c r="AGL1052" s="26"/>
      <c r="AGM1052" s="26"/>
      <c r="AGN1052" s="26"/>
      <c r="AGO1052" s="26"/>
    </row>
    <row r="1053" spans="371:873" x14ac:dyDescent="0.25">
      <c r="NG1053" s="26"/>
      <c r="NH1053" s="26"/>
      <c r="NI1053" s="26"/>
      <c r="NJ1053" s="26"/>
      <c r="NK1053" s="26"/>
      <c r="NL1053" s="26"/>
      <c r="NM1053" s="26"/>
      <c r="NN1053" s="26"/>
      <c r="NO1053" s="26"/>
      <c r="NP1053" s="26"/>
      <c r="NQ1053" s="26"/>
      <c r="NR1053" s="26"/>
      <c r="NS1053" s="26"/>
      <c r="NT1053" s="26"/>
      <c r="NU1053" s="26"/>
      <c r="NV1053" s="26"/>
      <c r="NW1053" s="26"/>
      <c r="NX1053" s="26"/>
      <c r="NY1053" s="26"/>
      <c r="NZ1053" s="26"/>
      <c r="OA1053" s="26"/>
      <c r="OB1053" s="26"/>
      <c r="OC1053" s="26"/>
      <c r="OD1053" s="26"/>
      <c r="OE1053" s="26"/>
      <c r="OF1053" s="26"/>
      <c r="OG1053" s="26"/>
      <c r="OH1053" s="26"/>
      <c r="OI1053" s="26"/>
      <c r="OJ1053" s="26"/>
      <c r="OK1053" s="26"/>
      <c r="OL1053" s="26"/>
      <c r="OM1053" s="26"/>
      <c r="ON1053" s="26"/>
      <c r="OO1053" s="26"/>
      <c r="OP1053" s="26"/>
      <c r="OQ1053" s="26"/>
      <c r="OR1053" s="26"/>
      <c r="OS1053" s="26"/>
      <c r="OT1053" s="26"/>
      <c r="OU1053" s="26"/>
      <c r="OV1053" s="26"/>
      <c r="OW1053" s="26"/>
      <c r="OX1053" s="26"/>
      <c r="OY1053" s="26"/>
      <c r="OZ1053" s="26"/>
      <c r="PA1053" s="26"/>
      <c r="PB1053" s="26"/>
      <c r="PC1053" s="26"/>
      <c r="PD1053" s="26"/>
      <c r="PE1053" s="26"/>
      <c r="PF1053" s="26"/>
      <c r="PG1053" s="26"/>
      <c r="PH1053" s="26"/>
      <c r="PI1053" s="26"/>
      <c r="PJ1053" s="26"/>
      <c r="PK1053" s="26"/>
      <c r="PL1053" s="26"/>
      <c r="PM1053" s="26"/>
      <c r="PN1053" s="26"/>
      <c r="PO1053" s="26"/>
      <c r="PP1053" s="26"/>
      <c r="PQ1053" s="26"/>
      <c r="PR1053" s="26"/>
      <c r="PS1053" s="26"/>
      <c r="PT1053" s="26"/>
      <c r="PU1053" s="26"/>
      <c r="PV1053" s="26"/>
      <c r="PW1053" s="26"/>
      <c r="PX1053" s="26"/>
      <c r="PY1053" s="26"/>
      <c r="PZ1053" s="26"/>
      <c r="QA1053" s="26"/>
      <c r="QB1053" s="26"/>
      <c r="QC1053" s="26"/>
      <c r="QD1053" s="26"/>
      <c r="QE1053" s="26"/>
      <c r="QF1053" s="26"/>
      <c r="QG1053" s="26"/>
      <c r="QH1053" s="26"/>
      <c r="QI1053" s="26"/>
      <c r="QJ1053" s="26"/>
      <c r="QK1053" s="26"/>
      <c r="QL1053" s="26"/>
      <c r="QM1053" s="26"/>
      <c r="QN1053" s="26"/>
      <c r="QO1053" s="26"/>
      <c r="QP1053" s="26"/>
      <c r="QQ1053" s="26"/>
      <c r="QR1053" s="26"/>
      <c r="QS1053" s="26"/>
      <c r="QT1053" s="26"/>
      <c r="QU1053" s="26"/>
      <c r="QV1053" s="26"/>
      <c r="QW1053" s="26"/>
      <c r="QX1053" s="26"/>
      <c r="QY1053" s="26"/>
      <c r="QZ1053" s="26"/>
      <c r="RA1053" s="26"/>
      <c r="RB1053" s="26"/>
      <c r="RC1053" s="26"/>
      <c r="RD1053" s="26"/>
      <c r="RE1053" s="26"/>
      <c r="RF1053" s="26"/>
      <c r="RG1053" s="26"/>
      <c r="RH1053" s="26"/>
      <c r="RI1053" s="26"/>
      <c r="RJ1053" s="26"/>
      <c r="RK1053" s="26"/>
      <c r="RL1053" s="26"/>
      <c r="RM1053" s="26"/>
      <c r="RN1053" s="26"/>
      <c r="RO1053" s="26"/>
      <c r="RP1053" s="26"/>
      <c r="RQ1053" s="26"/>
      <c r="RR1053" s="26"/>
      <c r="RS1053" s="26"/>
      <c r="RT1053" s="26"/>
      <c r="RU1053" s="26"/>
      <c r="RV1053" s="26"/>
      <c r="RW1053" s="26"/>
      <c r="RX1053" s="26"/>
      <c r="RY1053" s="26"/>
      <c r="RZ1053" s="26"/>
      <c r="SA1053" s="26"/>
      <c r="SB1053" s="26"/>
      <c r="SC1053" s="26"/>
      <c r="SD1053" s="26"/>
      <c r="SE1053" s="26"/>
      <c r="SF1053" s="26"/>
      <c r="SG1053" s="26"/>
      <c r="SH1053" s="26"/>
      <c r="SI1053" s="26"/>
      <c r="SJ1053" s="26"/>
      <c r="SK1053" s="26"/>
      <c r="SL1053" s="26"/>
      <c r="SM1053" s="26"/>
      <c r="SN1053" s="26"/>
      <c r="SO1053" s="26"/>
      <c r="SP1053" s="26"/>
      <c r="AAV1053" s="26"/>
      <c r="AAW1053" s="26"/>
      <c r="AAX1053" s="26"/>
      <c r="AAY1053" s="26"/>
      <c r="AAZ1053" s="26"/>
      <c r="ABA1053" s="26"/>
      <c r="ABB1053" s="26"/>
      <c r="ABC1053" s="26"/>
      <c r="ABD1053" s="26"/>
      <c r="ABE1053" s="26"/>
      <c r="ABF1053" s="26"/>
      <c r="ABG1053" s="26"/>
      <c r="ABH1053" s="26"/>
      <c r="ABI1053" s="26"/>
      <c r="ABJ1053" s="26"/>
      <c r="ABK1053" s="26"/>
      <c r="ABL1053" s="26"/>
      <c r="ABM1053" s="26"/>
      <c r="ABN1053" s="26"/>
      <c r="ABO1053" s="26"/>
      <c r="ABP1053" s="26"/>
      <c r="ABQ1053" s="26"/>
      <c r="ABR1053" s="26"/>
      <c r="ABS1053" s="26"/>
      <c r="ABT1053" s="26"/>
      <c r="ABU1053" s="26"/>
      <c r="ABV1053" s="26"/>
      <c r="ABW1053" s="26"/>
      <c r="ABX1053" s="26"/>
      <c r="ABY1053" s="26"/>
      <c r="ABZ1053" s="26"/>
      <c r="ACA1053" s="26"/>
      <c r="ACB1053" s="26"/>
      <c r="ACC1053" s="26"/>
      <c r="ACD1053" s="26"/>
      <c r="ACE1053" s="26"/>
      <c r="ACF1053" s="26"/>
      <c r="ACG1053" s="26"/>
      <c r="ACH1053" s="26"/>
      <c r="ACI1053" s="26"/>
      <c r="ACJ1053" s="26"/>
      <c r="ACK1053" s="26"/>
      <c r="ACL1053" s="26"/>
      <c r="ACM1053" s="26"/>
      <c r="ACN1053" s="26"/>
      <c r="ACO1053" s="26"/>
      <c r="ACP1053" s="26"/>
      <c r="ACQ1053" s="26"/>
      <c r="ACR1053" s="26"/>
      <c r="ACS1053" s="26"/>
      <c r="ACT1053" s="26"/>
      <c r="ACU1053" s="26"/>
      <c r="ACV1053" s="26"/>
      <c r="ACW1053" s="26"/>
      <c r="ACX1053" s="26"/>
      <c r="ACY1053" s="26"/>
      <c r="ACZ1053" s="26"/>
      <c r="ADA1053" s="26"/>
      <c r="ADB1053" s="26"/>
      <c r="ADC1053" s="26"/>
      <c r="ADD1053" s="26"/>
      <c r="ADE1053" s="26"/>
      <c r="ADF1053" s="26"/>
      <c r="ADG1053" s="26"/>
      <c r="ADH1053" s="26"/>
      <c r="ADI1053" s="26"/>
      <c r="ADJ1053" s="26"/>
      <c r="ADK1053" s="26"/>
      <c r="ADL1053" s="26"/>
      <c r="ADM1053" s="26"/>
      <c r="ADN1053" s="26"/>
      <c r="ADO1053" s="26"/>
      <c r="ADP1053" s="26"/>
      <c r="ADQ1053" s="26"/>
      <c r="ADR1053" s="26"/>
      <c r="ADS1053" s="26"/>
      <c r="ADT1053" s="26"/>
      <c r="ADU1053" s="26"/>
      <c r="ADV1053" s="26"/>
      <c r="ADW1053" s="26"/>
      <c r="ADX1053" s="26"/>
      <c r="ADY1053" s="26"/>
      <c r="ADZ1053" s="26"/>
      <c r="AEA1053" s="26"/>
      <c r="AEB1053" s="26"/>
      <c r="AEC1053" s="26"/>
      <c r="AED1053" s="26"/>
      <c r="AEE1053" s="26"/>
      <c r="AEF1053" s="26"/>
      <c r="AEG1053" s="26"/>
      <c r="AEH1053" s="26"/>
      <c r="AEI1053" s="26"/>
      <c r="AEJ1053" s="26"/>
      <c r="AEK1053" s="26"/>
      <c r="AEL1053" s="26"/>
      <c r="AEM1053" s="26"/>
      <c r="AEN1053" s="26"/>
      <c r="AEO1053" s="26"/>
      <c r="AEP1053" s="26"/>
      <c r="AEQ1053" s="26"/>
      <c r="AER1053" s="26"/>
      <c r="AES1053" s="26"/>
      <c r="AET1053" s="26"/>
      <c r="AEU1053" s="26"/>
      <c r="AEV1053" s="26"/>
      <c r="AEW1053" s="26"/>
      <c r="AEX1053" s="26"/>
      <c r="AEY1053" s="26"/>
      <c r="AEZ1053" s="26"/>
      <c r="AFA1053" s="26"/>
      <c r="AFB1053" s="26"/>
      <c r="AFC1053" s="26"/>
      <c r="AFD1053" s="26"/>
      <c r="AFE1053" s="26"/>
      <c r="AFF1053" s="26"/>
      <c r="AFG1053" s="26"/>
      <c r="AFH1053" s="26"/>
      <c r="AFI1053" s="26"/>
      <c r="AFJ1053" s="26"/>
      <c r="AFK1053" s="26"/>
      <c r="AFL1053" s="26"/>
      <c r="AFM1053" s="26"/>
      <c r="AFN1053" s="26"/>
      <c r="AFO1053" s="26"/>
      <c r="AFP1053" s="26"/>
      <c r="AFQ1053" s="26"/>
      <c r="AFR1053" s="26"/>
      <c r="AFS1053" s="26"/>
      <c r="AFT1053" s="26"/>
      <c r="AFU1053" s="26"/>
      <c r="AFV1053" s="26"/>
      <c r="AFW1053" s="26"/>
      <c r="AFX1053" s="26"/>
      <c r="AFY1053" s="26"/>
      <c r="AFZ1053" s="26"/>
      <c r="AGA1053" s="26"/>
      <c r="AGB1053" s="26"/>
      <c r="AGC1053" s="26"/>
      <c r="AGD1053" s="26"/>
      <c r="AGE1053" s="26"/>
      <c r="AGF1053" s="26"/>
      <c r="AGG1053" s="26"/>
      <c r="AGH1053" s="26"/>
      <c r="AGI1053" s="26"/>
      <c r="AGJ1053" s="26"/>
      <c r="AGK1053" s="26"/>
      <c r="AGL1053" s="26"/>
      <c r="AGM1053" s="26"/>
      <c r="AGN1053" s="26"/>
      <c r="AGO1053" s="26"/>
    </row>
    <row r="1054" spans="371:873" x14ac:dyDescent="0.25">
      <c r="NG1054" s="26"/>
      <c r="NH1054" s="26"/>
      <c r="NI1054" s="26"/>
      <c r="NJ1054" s="26"/>
      <c r="NK1054" s="26"/>
      <c r="NL1054" s="26"/>
      <c r="NM1054" s="26"/>
      <c r="NN1054" s="26"/>
      <c r="NO1054" s="26"/>
      <c r="NP1054" s="26"/>
      <c r="NQ1054" s="26"/>
      <c r="NR1054" s="26"/>
      <c r="NS1054" s="26"/>
      <c r="NT1054" s="26"/>
      <c r="NU1054" s="26"/>
      <c r="NV1054" s="26"/>
      <c r="NW1054" s="26"/>
      <c r="NX1054" s="26"/>
      <c r="NY1054" s="26"/>
      <c r="NZ1054" s="26"/>
      <c r="OA1054" s="26"/>
      <c r="OB1054" s="26"/>
      <c r="OC1054" s="26"/>
      <c r="OD1054" s="26"/>
      <c r="OE1054" s="26"/>
      <c r="OF1054" s="26"/>
      <c r="OG1054" s="26"/>
      <c r="OH1054" s="26"/>
      <c r="OI1054" s="26"/>
      <c r="OJ1054" s="26"/>
      <c r="OK1054" s="26"/>
      <c r="OL1054" s="26"/>
      <c r="OM1054" s="26"/>
      <c r="ON1054" s="26"/>
      <c r="OO1054" s="26"/>
      <c r="OP1054" s="26"/>
      <c r="OQ1054" s="26"/>
      <c r="OR1054" s="26"/>
      <c r="OS1054" s="26"/>
      <c r="OT1054" s="26"/>
      <c r="OU1054" s="26"/>
      <c r="OV1054" s="26"/>
      <c r="OW1054" s="26"/>
      <c r="OX1054" s="26"/>
      <c r="OY1054" s="26"/>
      <c r="OZ1054" s="26"/>
      <c r="PA1054" s="26"/>
      <c r="PB1054" s="26"/>
      <c r="PC1054" s="26"/>
      <c r="PD1054" s="26"/>
      <c r="PE1054" s="26"/>
      <c r="PF1054" s="26"/>
      <c r="PG1054" s="26"/>
      <c r="PH1054" s="26"/>
      <c r="PI1054" s="26"/>
      <c r="PJ1054" s="26"/>
      <c r="PK1054" s="26"/>
      <c r="PL1054" s="26"/>
      <c r="PM1054" s="26"/>
      <c r="PN1054" s="26"/>
      <c r="PO1054" s="26"/>
      <c r="PP1054" s="26"/>
      <c r="PQ1054" s="26"/>
      <c r="PR1054" s="26"/>
      <c r="PS1054" s="26"/>
      <c r="PT1054" s="26"/>
      <c r="PU1054" s="26"/>
      <c r="PV1054" s="26"/>
      <c r="PW1054" s="26"/>
      <c r="PX1054" s="26"/>
      <c r="PY1054" s="26"/>
      <c r="PZ1054" s="26"/>
      <c r="QA1054" s="26"/>
      <c r="QB1054" s="26"/>
      <c r="QC1054" s="26"/>
      <c r="QD1054" s="26"/>
      <c r="QE1054" s="26"/>
      <c r="QF1054" s="26"/>
      <c r="QG1054" s="26"/>
      <c r="QH1054" s="26"/>
      <c r="QI1054" s="26"/>
      <c r="QJ1054" s="26"/>
      <c r="QK1054" s="26"/>
      <c r="QL1054" s="26"/>
      <c r="QM1054" s="26"/>
      <c r="QN1054" s="26"/>
      <c r="QO1054" s="26"/>
      <c r="QP1054" s="26"/>
      <c r="QQ1054" s="26"/>
      <c r="QR1054" s="26"/>
      <c r="QS1054" s="26"/>
      <c r="QT1054" s="26"/>
      <c r="QU1054" s="26"/>
      <c r="QV1054" s="26"/>
      <c r="QW1054" s="26"/>
      <c r="QX1054" s="26"/>
      <c r="QY1054" s="26"/>
      <c r="QZ1054" s="26"/>
      <c r="RA1054" s="26"/>
      <c r="RB1054" s="26"/>
      <c r="RC1054" s="26"/>
      <c r="RD1054" s="26"/>
      <c r="RE1054" s="26"/>
      <c r="RF1054" s="26"/>
      <c r="RG1054" s="26"/>
      <c r="RH1054" s="26"/>
      <c r="RI1054" s="26"/>
      <c r="RJ1054" s="26"/>
      <c r="RK1054" s="26"/>
      <c r="RL1054" s="26"/>
      <c r="RM1054" s="26"/>
      <c r="RN1054" s="26"/>
      <c r="RO1054" s="26"/>
      <c r="RP1054" s="26"/>
      <c r="RQ1054" s="26"/>
      <c r="RR1054" s="26"/>
      <c r="RS1054" s="26"/>
      <c r="RT1054" s="26"/>
      <c r="RU1054" s="26"/>
      <c r="RV1054" s="26"/>
      <c r="RW1054" s="26"/>
      <c r="RX1054" s="26"/>
      <c r="RY1054" s="26"/>
      <c r="RZ1054" s="26"/>
      <c r="SA1054" s="26"/>
      <c r="SB1054" s="26"/>
      <c r="SC1054" s="26"/>
      <c r="SD1054" s="26"/>
      <c r="SE1054" s="26"/>
      <c r="SF1054" s="26"/>
      <c r="SG1054" s="26"/>
      <c r="SH1054" s="26"/>
      <c r="SI1054" s="26"/>
      <c r="SJ1054" s="26"/>
      <c r="SK1054" s="26"/>
      <c r="SL1054" s="26"/>
      <c r="SM1054" s="26"/>
      <c r="SN1054" s="26"/>
      <c r="SO1054" s="26"/>
      <c r="SP1054" s="26"/>
      <c r="AAV1054" s="26"/>
      <c r="AAW1054" s="26"/>
      <c r="AAX1054" s="26"/>
      <c r="AAY1054" s="26"/>
      <c r="AAZ1054" s="26"/>
      <c r="ABA1054" s="26"/>
      <c r="ABB1054" s="26"/>
      <c r="ABC1054" s="26"/>
      <c r="ABD1054" s="26"/>
      <c r="ABE1054" s="26"/>
      <c r="ABF1054" s="26"/>
      <c r="ABG1054" s="26"/>
      <c r="ABH1054" s="26"/>
      <c r="ABI1054" s="26"/>
      <c r="ABJ1054" s="26"/>
      <c r="ABK1054" s="26"/>
      <c r="ABL1054" s="26"/>
      <c r="ABM1054" s="26"/>
      <c r="ABN1054" s="26"/>
      <c r="ABO1054" s="26"/>
      <c r="ABP1054" s="26"/>
      <c r="ABQ1054" s="26"/>
      <c r="ABR1054" s="26"/>
      <c r="ABS1054" s="26"/>
      <c r="ABT1054" s="26"/>
      <c r="ABU1054" s="26"/>
      <c r="ABV1054" s="26"/>
      <c r="ABW1054" s="26"/>
      <c r="ABX1054" s="26"/>
      <c r="ABY1054" s="26"/>
      <c r="ABZ1054" s="26"/>
      <c r="ACA1054" s="26"/>
      <c r="ACB1054" s="26"/>
      <c r="ACC1054" s="26"/>
      <c r="ACD1054" s="26"/>
      <c r="ACE1054" s="26"/>
      <c r="ACF1054" s="26"/>
      <c r="ACG1054" s="26"/>
      <c r="ACH1054" s="26"/>
      <c r="ACI1054" s="26"/>
      <c r="ACJ1054" s="26"/>
      <c r="ACK1054" s="26"/>
      <c r="ACL1054" s="26"/>
      <c r="ACM1054" s="26"/>
      <c r="ACN1054" s="26"/>
      <c r="ACO1054" s="26"/>
      <c r="ACP1054" s="26"/>
      <c r="ACQ1054" s="26"/>
      <c r="ACR1054" s="26"/>
      <c r="ACS1054" s="26"/>
      <c r="ACT1054" s="26"/>
      <c r="ACU1054" s="26"/>
      <c r="ACV1054" s="26"/>
      <c r="ACW1054" s="26"/>
      <c r="ACX1054" s="26"/>
      <c r="ACY1054" s="26"/>
      <c r="ACZ1054" s="26"/>
      <c r="ADA1054" s="26"/>
      <c r="ADB1054" s="26"/>
      <c r="ADC1054" s="26"/>
      <c r="ADD1054" s="26"/>
      <c r="ADE1054" s="26"/>
      <c r="ADF1054" s="26"/>
      <c r="ADG1054" s="26"/>
      <c r="ADH1054" s="26"/>
      <c r="ADI1054" s="26"/>
      <c r="ADJ1054" s="26"/>
      <c r="ADK1054" s="26"/>
      <c r="ADL1054" s="26"/>
      <c r="ADM1054" s="26"/>
      <c r="ADN1054" s="26"/>
      <c r="ADO1054" s="26"/>
      <c r="ADP1054" s="26"/>
      <c r="ADQ1054" s="26"/>
      <c r="ADR1054" s="26"/>
      <c r="ADS1054" s="26"/>
      <c r="ADT1054" s="26"/>
      <c r="ADU1054" s="26"/>
      <c r="ADV1054" s="26"/>
      <c r="ADW1054" s="26"/>
      <c r="ADX1054" s="26"/>
      <c r="ADY1054" s="26"/>
      <c r="ADZ1054" s="26"/>
      <c r="AEA1054" s="26"/>
      <c r="AEB1054" s="26"/>
      <c r="AEC1054" s="26"/>
      <c r="AED1054" s="26"/>
      <c r="AEE1054" s="26"/>
      <c r="AEF1054" s="26"/>
      <c r="AEG1054" s="26"/>
      <c r="AEH1054" s="26"/>
      <c r="AEI1054" s="26"/>
      <c r="AEJ1054" s="26"/>
      <c r="AEK1054" s="26"/>
      <c r="AEL1054" s="26"/>
      <c r="AEM1054" s="26"/>
      <c r="AEN1054" s="26"/>
      <c r="AEO1054" s="26"/>
      <c r="AEP1054" s="26"/>
      <c r="AEQ1054" s="26"/>
      <c r="AER1054" s="26"/>
      <c r="AES1054" s="26"/>
      <c r="AET1054" s="26"/>
      <c r="AEU1054" s="26"/>
      <c r="AEV1054" s="26"/>
      <c r="AEW1054" s="26"/>
      <c r="AEX1054" s="26"/>
      <c r="AEY1054" s="26"/>
      <c r="AEZ1054" s="26"/>
      <c r="AFA1054" s="26"/>
      <c r="AFB1054" s="26"/>
      <c r="AFC1054" s="26"/>
      <c r="AFD1054" s="26"/>
      <c r="AFE1054" s="26"/>
      <c r="AFF1054" s="26"/>
      <c r="AFG1054" s="26"/>
      <c r="AFH1054" s="26"/>
      <c r="AFI1054" s="26"/>
      <c r="AFJ1054" s="26"/>
      <c r="AFK1054" s="26"/>
      <c r="AFL1054" s="26"/>
      <c r="AFM1054" s="26"/>
      <c r="AFN1054" s="26"/>
      <c r="AFO1054" s="26"/>
      <c r="AFP1054" s="26"/>
      <c r="AFQ1054" s="26"/>
      <c r="AFR1054" s="26"/>
      <c r="AFS1054" s="26"/>
      <c r="AFT1054" s="26"/>
      <c r="AFU1054" s="26"/>
      <c r="AFV1054" s="26"/>
      <c r="AFW1054" s="26"/>
      <c r="AFX1054" s="26"/>
      <c r="AFY1054" s="26"/>
      <c r="AFZ1054" s="26"/>
      <c r="AGA1054" s="26"/>
      <c r="AGB1054" s="26"/>
      <c r="AGC1054" s="26"/>
      <c r="AGD1054" s="26"/>
      <c r="AGE1054" s="26"/>
      <c r="AGF1054" s="26"/>
      <c r="AGG1054" s="26"/>
      <c r="AGH1054" s="26"/>
      <c r="AGI1054" s="26"/>
      <c r="AGJ1054" s="26"/>
      <c r="AGK1054" s="26"/>
      <c r="AGL1054" s="26"/>
      <c r="AGM1054" s="26"/>
      <c r="AGN1054" s="26"/>
      <c r="AGO1054" s="26"/>
    </row>
    <row r="1055" spans="371:873" x14ac:dyDescent="0.25">
      <c r="NG1055" s="26"/>
      <c r="NH1055" s="26"/>
      <c r="NI1055" s="26"/>
      <c r="NJ1055" s="26"/>
      <c r="NK1055" s="26"/>
      <c r="NL1055" s="26"/>
      <c r="NM1055" s="26"/>
      <c r="NN1055" s="26"/>
      <c r="NO1055" s="26"/>
      <c r="NP1055" s="26"/>
      <c r="NQ1055" s="26"/>
      <c r="NR1055" s="26"/>
      <c r="NS1055" s="26"/>
      <c r="NT1055" s="26"/>
      <c r="NU1055" s="26"/>
      <c r="NV1055" s="26"/>
      <c r="NW1055" s="26"/>
      <c r="NX1055" s="26"/>
      <c r="NY1055" s="26"/>
      <c r="NZ1055" s="26"/>
      <c r="OA1055" s="26"/>
      <c r="OB1055" s="26"/>
      <c r="OC1055" s="26"/>
      <c r="OD1055" s="26"/>
      <c r="OE1055" s="26"/>
      <c r="OF1055" s="26"/>
      <c r="OG1055" s="26"/>
      <c r="OH1055" s="26"/>
      <c r="OI1055" s="26"/>
      <c r="OJ1055" s="26"/>
      <c r="OK1055" s="26"/>
      <c r="OL1055" s="26"/>
      <c r="OM1055" s="26"/>
      <c r="ON1055" s="26"/>
      <c r="OO1055" s="26"/>
      <c r="OP1055" s="26"/>
      <c r="OQ1055" s="26"/>
      <c r="OR1055" s="26"/>
      <c r="OS1055" s="26"/>
      <c r="OT1055" s="26"/>
      <c r="OU1055" s="26"/>
      <c r="OV1055" s="26"/>
      <c r="OW1055" s="26"/>
      <c r="OX1055" s="26"/>
      <c r="OY1055" s="26"/>
      <c r="OZ1055" s="26"/>
      <c r="PA1055" s="26"/>
      <c r="PB1055" s="26"/>
      <c r="PC1055" s="26"/>
      <c r="PD1055" s="26"/>
      <c r="PE1055" s="26"/>
      <c r="PF1055" s="26"/>
      <c r="PG1055" s="26"/>
      <c r="PH1055" s="26"/>
      <c r="PI1055" s="26"/>
      <c r="PJ1055" s="26"/>
      <c r="PK1055" s="26"/>
      <c r="PL1055" s="26"/>
      <c r="PM1055" s="26"/>
      <c r="PN1055" s="26"/>
      <c r="PO1055" s="26"/>
      <c r="PP1055" s="26"/>
      <c r="PQ1055" s="26"/>
      <c r="PR1055" s="26"/>
      <c r="PS1055" s="26"/>
      <c r="PT1055" s="26"/>
      <c r="PU1055" s="26"/>
      <c r="PV1055" s="26"/>
      <c r="PW1055" s="26"/>
      <c r="PX1055" s="26"/>
      <c r="PY1055" s="26"/>
      <c r="PZ1055" s="26"/>
      <c r="QA1055" s="26"/>
      <c r="QB1055" s="26"/>
      <c r="QC1055" s="26"/>
      <c r="QD1055" s="26"/>
      <c r="QE1055" s="26"/>
      <c r="QF1055" s="26"/>
      <c r="QG1055" s="26"/>
      <c r="QH1055" s="26"/>
      <c r="QI1055" s="26"/>
      <c r="QJ1055" s="26"/>
      <c r="QK1055" s="26"/>
      <c r="QL1055" s="26"/>
      <c r="QM1055" s="26"/>
      <c r="QN1055" s="26"/>
      <c r="QO1055" s="26"/>
      <c r="QP1055" s="26"/>
      <c r="QQ1055" s="26"/>
      <c r="QR1055" s="26"/>
      <c r="QS1055" s="26"/>
      <c r="QT1055" s="26"/>
      <c r="QU1055" s="26"/>
      <c r="QV1055" s="26"/>
      <c r="QW1055" s="26"/>
      <c r="QX1055" s="26"/>
      <c r="QY1055" s="26"/>
      <c r="QZ1055" s="26"/>
      <c r="RA1055" s="26"/>
      <c r="RB1055" s="26"/>
      <c r="RC1055" s="26"/>
      <c r="RD1055" s="26"/>
      <c r="RE1055" s="26"/>
      <c r="RF1055" s="26"/>
      <c r="RG1055" s="26"/>
      <c r="RH1055" s="26"/>
      <c r="RI1055" s="26"/>
      <c r="RJ1055" s="26"/>
      <c r="RK1055" s="26"/>
      <c r="RL1055" s="26"/>
      <c r="RM1055" s="26"/>
      <c r="RN1055" s="26"/>
      <c r="RO1055" s="26"/>
      <c r="RP1055" s="26"/>
      <c r="RQ1055" s="26"/>
      <c r="RR1055" s="26"/>
      <c r="RS1055" s="26"/>
      <c r="RT1055" s="26"/>
      <c r="RU1055" s="26"/>
      <c r="RV1055" s="26"/>
      <c r="RW1055" s="26"/>
      <c r="RX1055" s="26"/>
      <c r="RY1055" s="26"/>
      <c r="RZ1055" s="26"/>
      <c r="SA1055" s="26"/>
      <c r="SB1055" s="26"/>
      <c r="SC1055" s="26"/>
      <c r="SD1055" s="26"/>
      <c r="SE1055" s="26"/>
      <c r="SF1055" s="26"/>
      <c r="SG1055" s="26"/>
      <c r="SH1055" s="26"/>
      <c r="SI1055" s="26"/>
      <c r="SJ1055" s="26"/>
      <c r="SK1055" s="26"/>
      <c r="SL1055" s="26"/>
      <c r="SM1055" s="26"/>
      <c r="SN1055" s="26"/>
      <c r="SO1055" s="26"/>
      <c r="SP1055" s="26"/>
      <c r="AAV1055" s="26"/>
      <c r="AAW1055" s="26"/>
      <c r="AAX1055" s="26"/>
      <c r="AAY1055" s="26"/>
      <c r="AAZ1055" s="26"/>
      <c r="ABA1055" s="26"/>
      <c r="ABB1055" s="26"/>
      <c r="ABC1055" s="26"/>
      <c r="ABD1055" s="26"/>
      <c r="ABE1055" s="26"/>
      <c r="ABF1055" s="26"/>
      <c r="ABG1055" s="26"/>
      <c r="ABH1055" s="26"/>
      <c r="ABI1055" s="26"/>
      <c r="ABJ1055" s="26"/>
      <c r="ABK1055" s="26"/>
      <c r="ABL1055" s="26"/>
      <c r="ABM1055" s="26"/>
      <c r="ABN1055" s="26"/>
      <c r="ABO1055" s="26"/>
      <c r="ABP1055" s="26"/>
      <c r="ABQ1055" s="26"/>
      <c r="ABR1055" s="26"/>
      <c r="ABS1055" s="26"/>
      <c r="ABT1055" s="26"/>
      <c r="ABU1055" s="26"/>
      <c r="ABV1055" s="26"/>
      <c r="ABW1055" s="26"/>
      <c r="ABX1055" s="26"/>
      <c r="ABY1055" s="26"/>
      <c r="ABZ1055" s="26"/>
      <c r="ACA1055" s="26"/>
      <c r="ACB1055" s="26"/>
      <c r="ACC1055" s="26"/>
      <c r="ACD1055" s="26"/>
      <c r="ACE1055" s="26"/>
      <c r="ACF1055" s="26"/>
      <c r="ACG1055" s="26"/>
      <c r="ACH1055" s="26"/>
      <c r="ACI1055" s="26"/>
      <c r="ACJ1055" s="26"/>
      <c r="ACK1055" s="26"/>
      <c r="ACL1055" s="26"/>
      <c r="ACM1055" s="26"/>
      <c r="ACN1055" s="26"/>
      <c r="ACO1055" s="26"/>
      <c r="ACP1055" s="26"/>
      <c r="ACQ1055" s="26"/>
      <c r="ACR1055" s="26"/>
      <c r="ACS1055" s="26"/>
      <c r="ACT1055" s="26"/>
      <c r="ACU1055" s="26"/>
      <c r="ACV1055" s="26"/>
      <c r="ACW1055" s="26"/>
      <c r="ACX1055" s="26"/>
      <c r="ACY1055" s="26"/>
      <c r="ACZ1055" s="26"/>
      <c r="ADA1055" s="26"/>
      <c r="ADB1055" s="26"/>
      <c r="ADC1055" s="26"/>
      <c r="ADD1055" s="26"/>
      <c r="ADE1055" s="26"/>
      <c r="ADF1055" s="26"/>
      <c r="ADG1055" s="26"/>
      <c r="ADH1055" s="26"/>
      <c r="ADI1055" s="26"/>
      <c r="ADJ1055" s="26"/>
      <c r="ADK1055" s="26"/>
      <c r="ADL1055" s="26"/>
      <c r="ADM1055" s="26"/>
      <c r="ADN1055" s="26"/>
      <c r="ADO1055" s="26"/>
      <c r="ADP1055" s="26"/>
      <c r="ADQ1055" s="26"/>
      <c r="ADR1055" s="26"/>
      <c r="ADS1055" s="26"/>
      <c r="ADT1055" s="26"/>
      <c r="ADU1055" s="26"/>
      <c r="ADV1055" s="26"/>
      <c r="ADW1055" s="26"/>
      <c r="ADX1055" s="26"/>
      <c r="ADY1055" s="26"/>
      <c r="ADZ1055" s="26"/>
      <c r="AEA1055" s="26"/>
      <c r="AEB1055" s="26"/>
      <c r="AEC1055" s="26"/>
      <c r="AED1055" s="26"/>
      <c r="AEE1055" s="26"/>
      <c r="AEF1055" s="26"/>
      <c r="AEG1055" s="26"/>
      <c r="AEH1055" s="26"/>
      <c r="AEI1055" s="26"/>
      <c r="AEJ1055" s="26"/>
      <c r="AEK1055" s="26"/>
      <c r="AEL1055" s="26"/>
      <c r="AEM1055" s="26"/>
      <c r="AEN1055" s="26"/>
      <c r="AEO1055" s="26"/>
      <c r="AEP1055" s="26"/>
      <c r="AEQ1055" s="26"/>
      <c r="AER1055" s="26"/>
      <c r="AES1055" s="26"/>
      <c r="AET1055" s="26"/>
      <c r="AEU1055" s="26"/>
      <c r="AEV1055" s="26"/>
      <c r="AEW1055" s="26"/>
      <c r="AEX1055" s="26"/>
      <c r="AEY1055" s="26"/>
      <c r="AEZ1055" s="26"/>
      <c r="AFA1055" s="26"/>
      <c r="AFB1055" s="26"/>
      <c r="AFC1055" s="26"/>
      <c r="AFD1055" s="26"/>
      <c r="AFE1055" s="26"/>
      <c r="AFF1055" s="26"/>
      <c r="AFG1055" s="26"/>
      <c r="AFH1055" s="26"/>
      <c r="AFI1055" s="26"/>
      <c r="AFJ1055" s="26"/>
      <c r="AFK1055" s="26"/>
      <c r="AFL1055" s="26"/>
      <c r="AFM1055" s="26"/>
      <c r="AFN1055" s="26"/>
      <c r="AFO1055" s="26"/>
      <c r="AFP1055" s="26"/>
      <c r="AFQ1055" s="26"/>
      <c r="AFR1055" s="26"/>
      <c r="AFS1055" s="26"/>
      <c r="AFT1055" s="26"/>
      <c r="AFU1055" s="26"/>
      <c r="AFV1055" s="26"/>
      <c r="AFW1055" s="26"/>
      <c r="AFX1055" s="26"/>
      <c r="AFY1055" s="26"/>
      <c r="AFZ1055" s="26"/>
      <c r="AGA1055" s="26"/>
      <c r="AGB1055" s="26"/>
      <c r="AGC1055" s="26"/>
      <c r="AGD1055" s="26"/>
      <c r="AGE1055" s="26"/>
      <c r="AGF1055" s="26"/>
      <c r="AGG1055" s="26"/>
      <c r="AGH1055" s="26"/>
      <c r="AGI1055" s="26"/>
      <c r="AGJ1055" s="26"/>
      <c r="AGK1055" s="26"/>
      <c r="AGL1055" s="26"/>
      <c r="AGM1055" s="26"/>
      <c r="AGN1055" s="26"/>
      <c r="AGO1055" s="26"/>
    </row>
    <row r="1056" spans="371:873" x14ac:dyDescent="0.25">
      <c r="NG1056" s="26"/>
      <c r="NH1056" s="26"/>
      <c r="NI1056" s="26"/>
      <c r="NJ1056" s="26"/>
      <c r="NK1056" s="26"/>
      <c r="NL1056" s="26"/>
      <c r="NM1056" s="26"/>
      <c r="NN1056" s="26"/>
      <c r="NO1056" s="26"/>
      <c r="NP1056" s="26"/>
      <c r="NQ1056" s="26"/>
      <c r="NR1056" s="26"/>
      <c r="NS1056" s="26"/>
      <c r="NT1056" s="26"/>
      <c r="NU1056" s="26"/>
      <c r="NV1056" s="26"/>
      <c r="NW1056" s="26"/>
      <c r="NX1056" s="26"/>
      <c r="NY1056" s="26"/>
      <c r="NZ1056" s="26"/>
      <c r="OA1056" s="26"/>
      <c r="OB1056" s="26"/>
      <c r="OC1056" s="26"/>
      <c r="OD1056" s="26"/>
      <c r="OE1056" s="26"/>
      <c r="OF1056" s="26"/>
      <c r="OG1056" s="26"/>
      <c r="OH1056" s="26"/>
      <c r="OI1056" s="26"/>
      <c r="OJ1056" s="26"/>
      <c r="OK1056" s="26"/>
      <c r="OL1056" s="26"/>
      <c r="OM1056" s="26"/>
      <c r="ON1056" s="26"/>
      <c r="OO1056" s="26"/>
      <c r="OP1056" s="26"/>
      <c r="OQ1056" s="26"/>
      <c r="OR1056" s="26"/>
      <c r="OS1056" s="26"/>
      <c r="OT1056" s="26"/>
      <c r="OU1056" s="26"/>
      <c r="OV1056" s="26"/>
      <c r="OW1056" s="26"/>
      <c r="OX1056" s="26"/>
      <c r="OY1056" s="26"/>
      <c r="OZ1056" s="26"/>
      <c r="PA1056" s="26"/>
      <c r="PB1056" s="26"/>
      <c r="PC1056" s="26"/>
      <c r="PD1056" s="26"/>
      <c r="PE1056" s="26"/>
      <c r="PF1056" s="26"/>
      <c r="PG1056" s="26"/>
      <c r="PH1056" s="26"/>
      <c r="PI1056" s="26"/>
      <c r="PJ1056" s="26"/>
      <c r="PK1056" s="26"/>
      <c r="PL1056" s="26"/>
      <c r="PM1056" s="26"/>
      <c r="PN1056" s="26"/>
      <c r="PO1056" s="26"/>
      <c r="PP1056" s="26"/>
      <c r="PQ1056" s="26"/>
      <c r="PR1056" s="26"/>
      <c r="PS1056" s="26"/>
      <c r="PT1056" s="26"/>
      <c r="PU1056" s="26"/>
      <c r="PV1056" s="26"/>
      <c r="PW1056" s="26"/>
      <c r="PX1056" s="26"/>
      <c r="PY1056" s="26"/>
      <c r="PZ1056" s="26"/>
      <c r="QA1056" s="26"/>
      <c r="QB1056" s="26"/>
      <c r="QC1056" s="26"/>
      <c r="QD1056" s="26"/>
      <c r="QE1056" s="26"/>
      <c r="QF1056" s="26"/>
      <c r="QG1056" s="26"/>
      <c r="QH1056" s="26"/>
      <c r="QI1056" s="26"/>
      <c r="QJ1056" s="26"/>
      <c r="QK1056" s="26"/>
      <c r="QL1056" s="26"/>
      <c r="QM1056" s="26"/>
      <c r="QN1056" s="26"/>
      <c r="QO1056" s="26"/>
      <c r="QP1056" s="26"/>
      <c r="QQ1056" s="26"/>
      <c r="QR1056" s="26"/>
      <c r="QS1056" s="26"/>
      <c r="QT1056" s="26"/>
      <c r="QU1056" s="26"/>
      <c r="QV1056" s="26"/>
      <c r="QW1056" s="26"/>
      <c r="QX1056" s="26"/>
      <c r="QY1056" s="26"/>
      <c r="QZ1056" s="26"/>
      <c r="RA1056" s="26"/>
      <c r="RB1056" s="26"/>
      <c r="RC1056" s="26"/>
      <c r="RD1056" s="26"/>
      <c r="RE1056" s="26"/>
      <c r="RF1056" s="26"/>
      <c r="RG1056" s="26"/>
      <c r="RH1056" s="26"/>
      <c r="RI1056" s="26"/>
      <c r="RJ1056" s="26"/>
      <c r="RK1056" s="26"/>
      <c r="RL1056" s="26"/>
      <c r="RM1056" s="26"/>
      <c r="RN1056" s="26"/>
      <c r="RO1056" s="26"/>
      <c r="RP1056" s="26"/>
      <c r="RQ1056" s="26"/>
      <c r="RR1056" s="26"/>
      <c r="RS1056" s="26"/>
      <c r="RT1056" s="26"/>
      <c r="RU1056" s="26"/>
      <c r="RV1056" s="26"/>
      <c r="RW1056" s="26"/>
      <c r="RX1056" s="26"/>
      <c r="RY1056" s="26"/>
      <c r="RZ1056" s="26"/>
      <c r="SA1056" s="26"/>
      <c r="SB1056" s="26"/>
      <c r="SC1056" s="26"/>
      <c r="SD1056" s="26"/>
      <c r="SE1056" s="26"/>
      <c r="SF1056" s="26"/>
      <c r="SG1056" s="26"/>
      <c r="SH1056" s="26"/>
      <c r="SI1056" s="26"/>
      <c r="SJ1056" s="26"/>
      <c r="SK1056" s="26"/>
      <c r="SL1056" s="26"/>
      <c r="SM1056" s="26"/>
      <c r="SN1056" s="26"/>
      <c r="SO1056" s="26"/>
      <c r="SP1056" s="26"/>
      <c r="AAV1056" s="26"/>
      <c r="AAW1056" s="26"/>
      <c r="AAX1056" s="26"/>
      <c r="AAY1056" s="26"/>
      <c r="AAZ1056" s="26"/>
      <c r="ABA1056" s="26"/>
      <c r="ABB1056" s="26"/>
      <c r="ABC1056" s="26"/>
      <c r="ABD1056" s="26"/>
      <c r="ABE1056" s="26"/>
      <c r="ABF1056" s="26"/>
      <c r="ABG1056" s="26"/>
      <c r="ABH1056" s="26"/>
      <c r="ABI1056" s="26"/>
      <c r="ABJ1056" s="26"/>
      <c r="ABK1056" s="26"/>
      <c r="ABL1056" s="26"/>
      <c r="ABM1056" s="26"/>
      <c r="ABN1056" s="26"/>
      <c r="ABO1056" s="26"/>
      <c r="ABP1056" s="26"/>
      <c r="ABQ1056" s="26"/>
      <c r="ABR1056" s="26"/>
      <c r="ABS1056" s="26"/>
      <c r="ABT1056" s="26"/>
      <c r="ABU1056" s="26"/>
      <c r="ABV1056" s="26"/>
      <c r="ABW1056" s="26"/>
      <c r="ABX1056" s="26"/>
      <c r="ABY1056" s="26"/>
      <c r="ABZ1056" s="26"/>
      <c r="ACA1056" s="26"/>
      <c r="ACB1056" s="26"/>
      <c r="ACC1056" s="26"/>
      <c r="ACD1056" s="26"/>
      <c r="ACE1056" s="26"/>
      <c r="ACF1056" s="26"/>
      <c r="ACG1056" s="26"/>
      <c r="ACH1056" s="26"/>
      <c r="ACI1056" s="26"/>
      <c r="ACJ1056" s="26"/>
      <c r="ACK1056" s="26"/>
      <c r="ACL1056" s="26"/>
      <c r="ACM1056" s="26"/>
      <c r="ACN1056" s="26"/>
      <c r="ACO1056" s="26"/>
      <c r="ACP1056" s="26"/>
      <c r="ACQ1056" s="26"/>
      <c r="ACR1056" s="26"/>
      <c r="ACS1056" s="26"/>
      <c r="ACT1056" s="26"/>
      <c r="ACU1056" s="26"/>
      <c r="ACV1056" s="26"/>
      <c r="ACW1056" s="26"/>
      <c r="ACX1056" s="26"/>
      <c r="ACY1056" s="26"/>
      <c r="ACZ1056" s="26"/>
      <c r="ADA1056" s="26"/>
      <c r="ADB1056" s="26"/>
      <c r="ADC1056" s="26"/>
      <c r="ADD1056" s="26"/>
      <c r="ADE1056" s="26"/>
      <c r="ADF1056" s="26"/>
      <c r="ADG1056" s="26"/>
      <c r="ADH1056" s="26"/>
      <c r="ADI1056" s="26"/>
      <c r="ADJ1056" s="26"/>
      <c r="ADK1056" s="26"/>
      <c r="ADL1056" s="26"/>
      <c r="ADM1056" s="26"/>
      <c r="ADN1056" s="26"/>
      <c r="ADO1056" s="26"/>
      <c r="ADP1056" s="26"/>
      <c r="ADQ1056" s="26"/>
      <c r="ADR1056" s="26"/>
      <c r="ADS1056" s="26"/>
      <c r="ADT1056" s="26"/>
      <c r="ADU1056" s="26"/>
      <c r="ADV1056" s="26"/>
      <c r="ADW1056" s="26"/>
      <c r="ADX1056" s="26"/>
      <c r="ADY1056" s="26"/>
      <c r="ADZ1056" s="26"/>
      <c r="AEA1056" s="26"/>
      <c r="AEB1056" s="26"/>
      <c r="AEC1056" s="26"/>
      <c r="AED1056" s="26"/>
      <c r="AEE1056" s="26"/>
      <c r="AEF1056" s="26"/>
      <c r="AEG1056" s="26"/>
      <c r="AEH1056" s="26"/>
      <c r="AEI1056" s="26"/>
      <c r="AEJ1056" s="26"/>
      <c r="AEK1056" s="26"/>
      <c r="AEL1056" s="26"/>
      <c r="AEM1056" s="26"/>
      <c r="AEN1056" s="26"/>
      <c r="AEO1056" s="26"/>
      <c r="AEP1056" s="26"/>
      <c r="AEQ1056" s="26"/>
      <c r="AER1056" s="26"/>
      <c r="AES1056" s="26"/>
      <c r="AET1056" s="26"/>
      <c r="AEU1056" s="26"/>
      <c r="AEV1056" s="26"/>
      <c r="AEW1056" s="26"/>
      <c r="AEX1056" s="26"/>
      <c r="AEY1056" s="26"/>
      <c r="AEZ1056" s="26"/>
      <c r="AFA1056" s="26"/>
      <c r="AFB1056" s="26"/>
      <c r="AFC1056" s="26"/>
      <c r="AFD1056" s="26"/>
      <c r="AFE1056" s="26"/>
      <c r="AFF1056" s="26"/>
      <c r="AFG1056" s="26"/>
      <c r="AFH1056" s="26"/>
      <c r="AFI1056" s="26"/>
      <c r="AFJ1056" s="26"/>
      <c r="AFK1056" s="26"/>
      <c r="AFL1056" s="26"/>
      <c r="AFM1056" s="26"/>
      <c r="AFN1056" s="26"/>
      <c r="AFO1056" s="26"/>
      <c r="AFP1056" s="26"/>
      <c r="AFQ1056" s="26"/>
      <c r="AFR1056" s="26"/>
      <c r="AFS1056" s="26"/>
      <c r="AFT1056" s="26"/>
      <c r="AFU1056" s="26"/>
      <c r="AFV1056" s="26"/>
      <c r="AFW1056" s="26"/>
      <c r="AFX1056" s="26"/>
      <c r="AFY1056" s="26"/>
      <c r="AFZ1056" s="26"/>
      <c r="AGA1056" s="26"/>
      <c r="AGB1056" s="26"/>
      <c r="AGC1056" s="26"/>
      <c r="AGD1056" s="26"/>
      <c r="AGE1056" s="26"/>
      <c r="AGF1056" s="26"/>
      <c r="AGG1056" s="26"/>
      <c r="AGH1056" s="26"/>
      <c r="AGI1056" s="26"/>
      <c r="AGJ1056" s="26"/>
      <c r="AGK1056" s="26"/>
      <c r="AGL1056" s="26"/>
      <c r="AGM1056" s="26"/>
      <c r="AGN1056" s="26"/>
      <c r="AGO1056" s="26"/>
    </row>
    <row r="1057" spans="371:873" x14ac:dyDescent="0.25">
      <c r="NG1057" s="26"/>
      <c r="NH1057" s="26"/>
      <c r="NI1057" s="26"/>
      <c r="NJ1057" s="26"/>
      <c r="NK1057" s="26"/>
      <c r="NL1057" s="26"/>
      <c r="NM1057" s="26"/>
      <c r="NN1057" s="26"/>
      <c r="NO1057" s="26"/>
      <c r="NP1057" s="26"/>
      <c r="NQ1057" s="26"/>
      <c r="NR1057" s="26"/>
      <c r="NS1057" s="26"/>
      <c r="NT1057" s="26"/>
      <c r="NU1057" s="26"/>
      <c r="NV1057" s="26"/>
      <c r="NW1057" s="26"/>
      <c r="NX1057" s="26"/>
      <c r="NY1057" s="26"/>
      <c r="NZ1057" s="26"/>
      <c r="OA1057" s="26"/>
      <c r="OB1057" s="26"/>
      <c r="OC1057" s="26"/>
      <c r="OD1057" s="26"/>
      <c r="OE1057" s="26"/>
      <c r="OF1057" s="26"/>
      <c r="OG1057" s="26"/>
      <c r="OH1057" s="26"/>
      <c r="OI1057" s="26"/>
      <c r="OJ1057" s="26"/>
      <c r="OK1057" s="26"/>
      <c r="OL1057" s="26"/>
      <c r="OM1057" s="26"/>
      <c r="ON1057" s="26"/>
      <c r="OO1057" s="26"/>
      <c r="OP1057" s="26"/>
      <c r="OQ1057" s="26"/>
      <c r="OR1057" s="26"/>
      <c r="OS1057" s="26"/>
      <c r="OT1057" s="26"/>
      <c r="OU1057" s="26"/>
      <c r="OV1057" s="26"/>
      <c r="OW1057" s="26"/>
      <c r="OX1057" s="26"/>
      <c r="OY1057" s="26"/>
      <c r="OZ1057" s="26"/>
      <c r="PA1057" s="26"/>
      <c r="PB1057" s="26"/>
      <c r="PC1057" s="26"/>
      <c r="PD1057" s="26"/>
      <c r="PE1057" s="26"/>
      <c r="PF1057" s="26"/>
      <c r="PG1057" s="26"/>
      <c r="PH1057" s="26"/>
      <c r="PI1057" s="26"/>
      <c r="PJ1057" s="26"/>
      <c r="PK1057" s="26"/>
      <c r="PL1057" s="26"/>
      <c r="PM1057" s="26"/>
      <c r="PN1057" s="26"/>
      <c r="PO1057" s="26"/>
      <c r="PP1057" s="26"/>
      <c r="PQ1057" s="26"/>
      <c r="PR1057" s="26"/>
      <c r="PS1057" s="26"/>
      <c r="PT1057" s="26"/>
      <c r="PU1057" s="26"/>
      <c r="PV1057" s="26"/>
      <c r="PW1057" s="26"/>
      <c r="PX1057" s="26"/>
      <c r="PY1057" s="26"/>
      <c r="PZ1057" s="26"/>
      <c r="QA1057" s="26"/>
      <c r="QB1057" s="26"/>
      <c r="QC1057" s="26"/>
      <c r="QD1057" s="26"/>
      <c r="QE1057" s="26"/>
      <c r="QF1057" s="26"/>
      <c r="QG1057" s="26"/>
      <c r="QH1057" s="26"/>
      <c r="QI1057" s="26"/>
      <c r="QJ1057" s="26"/>
      <c r="QK1057" s="26"/>
      <c r="QL1057" s="26"/>
      <c r="QM1057" s="26"/>
      <c r="QN1057" s="26"/>
      <c r="QO1057" s="26"/>
      <c r="QP1057" s="26"/>
      <c r="QQ1057" s="26"/>
      <c r="QR1057" s="26"/>
      <c r="QS1057" s="26"/>
      <c r="QT1057" s="26"/>
      <c r="QU1057" s="26"/>
      <c r="QV1057" s="26"/>
      <c r="QW1057" s="26"/>
      <c r="QX1057" s="26"/>
      <c r="QY1057" s="26"/>
      <c r="QZ1057" s="26"/>
      <c r="RA1057" s="26"/>
      <c r="RB1057" s="26"/>
      <c r="RC1057" s="26"/>
      <c r="RD1057" s="26"/>
      <c r="RE1057" s="26"/>
      <c r="RF1057" s="26"/>
      <c r="RG1057" s="26"/>
      <c r="RH1057" s="26"/>
      <c r="RI1057" s="26"/>
      <c r="RJ1057" s="26"/>
      <c r="RK1057" s="26"/>
      <c r="RL1057" s="26"/>
      <c r="RM1057" s="26"/>
      <c r="RN1057" s="26"/>
      <c r="RO1057" s="26"/>
      <c r="RP1057" s="26"/>
      <c r="RQ1057" s="26"/>
      <c r="RR1057" s="26"/>
      <c r="RS1057" s="26"/>
      <c r="RT1057" s="26"/>
      <c r="RU1057" s="26"/>
      <c r="RV1057" s="26"/>
      <c r="RW1057" s="26"/>
      <c r="RX1057" s="26"/>
      <c r="RY1057" s="26"/>
      <c r="RZ1057" s="26"/>
      <c r="SA1057" s="26"/>
      <c r="SB1057" s="26"/>
      <c r="SC1057" s="26"/>
      <c r="SD1057" s="26"/>
      <c r="SE1057" s="26"/>
      <c r="SF1057" s="26"/>
      <c r="SG1057" s="26"/>
      <c r="SH1057" s="26"/>
      <c r="SI1057" s="26"/>
      <c r="SJ1057" s="26"/>
      <c r="SK1057" s="26"/>
      <c r="SL1057" s="26"/>
      <c r="SM1057" s="26"/>
      <c r="SN1057" s="26"/>
      <c r="SO1057" s="26"/>
      <c r="SP1057" s="26"/>
      <c r="AAV1057" s="26"/>
      <c r="AAW1057" s="26"/>
      <c r="AAX1057" s="26"/>
      <c r="AAY1057" s="26"/>
      <c r="AAZ1057" s="26"/>
      <c r="ABA1057" s="26"/>
      <c r="ABB1057" s="26"/>
      <c r="ABC1057" s="26"/>
      <c r="ABD1057" s="26"/>
      <c r="ABE1057" s="26"/>
      <c r="ABF1057" s="26"/>
      <c r="ABG1057" s="26"/>
      <c r="ABH1057" s="26"/>
      <c r="ABI1057" s="26"/>
      <c r="ABJ1057" s="26"/>
      <c r="ABK1057" s="26"/>
      <c r="ABL1057" s="26"/>
      <c r="ABM1057" s="26"/>
      <c r="ABN1057" s="26"/>
      <c r="ABO1057" s="26"/>
      <c r="ABP1057" s="26"/>
      <c r="ABQ1057" s="26"/>
      <c r="ABR1057" s="26"/>
      <c r="ABS1057" s="26"/>
      <c r="ABT1057" s="26"/>
      <c r="ABU1057" s="26"/>
      <c r="ABV1057" s="26"/>
      <c r="ABW1057" s="26"/>
      <c r="ABX1057" s="26"/>
      <c r="ABY1057" s="26"/>
      <c r="ABZ1057" s="26"/>
      <c r="ACA1057" s="26"/>
      <c r="ACB1057" s="26"/>
      <c r="ACC1057" s="26"/>
      <c r="ACD1057" s="26"/>
      <c r="ACE1057" s="26"/>
      <c r="ACF1057" s="26"/>
      <c r="ACG1057" s="26"/>
      <c r="ACH1057" s="26"/>
      <c r="ACI1057" s="26"/>
      <c r="ACJ1057" s="26"/>
      <c r="ACK1057" s="26"/>
      <c r="ACL1057" s="26"/>
      <c r="ACM1057" s="26"/>
      <c r="ACN1057" s="26"/>
      <c r="ACO1057" s="26"/>
      <c r="ACP1057" s="26"/>
      <c r="ACQ1057" s="26"/>
      <c r="ACR1057" s="26"/>
      <c r="ACS1057" s="26"/>
      <c r="ACT1057" s="26"/>
      <c r="ACU1057" s="26"/>
      <c r="ACV1057" s="26"/>
      <c r="ACW1057" s="26"/>
      <c r="ACX1057" s="26"/>
      <c r="ACY1057" s="26"/>
      <c r="ACZ1057" s="26"/>
      <c r="ADA1057" s="26"/>
      <c r="ADB1057" s="26"/>
      <c r="ADC1057" s="26"/>
      <c r="ADD1057" s="26"/>
      <c r="ADE1057" s="26"/>
      <c r="ADF1057" s="26"/>
      <c r="ADG1057" s="26"/>
      <c r="ADH1057" s="26"/>
      <c r="ADI1057" s="26"/>
      <c r="ADJ1057" s="26"/>
      <c r="ADK1057" s="26"/>
      <c r="ADL1057" s="26"/>
      <c r="ADM1057" s="26"/>
      <c r="ADN1057" s="26"/>
      <c r="ADO1057" s="26"/>
      <c r="ADP1057" s="26"/>
      <c r="ADQ1057" s="26"/>
      <c r="ADR1057" s="26"/>
      <c r="ADS1057" s="26"/>
      <c r="ADT1057" s="26"/>
      <c r="ADU1057" s="26"/>
      <c r="ADV1057" s="26"/>
      <c r="ADW1057" s="26"/>
      <c r="ADX1057" s="26"/>
      <c r="ADY1057" s="26"/>
      <c r="ADZ1057" s="26"/>
      <c r="AEA1057" s="26"/>
      <c r="AEB1057" s="26"/>
      <c r="AEC1057" s="26"/>
      <c r="AED1057" s="26"/>
      <c r="AEE1057" s="26"/>
      <c r="AEF1057" s="26"/>
      <c r="AEG1057" s="26"/>
      <c r="AEH1057" s="26"/>
      <c r="AEI1057" s="26"/>
      <c r="AEJ1057" s="26"/>
      <c r="AEK1057" s="26"/>
      <c r="AEL1057" s="26"/>
      <c r="AEM1057" s="26"/>
      <c r="AEN1057" s="26"/>
      <c r="AEO1057" s="26"/>
      <c r="AEP1057" s="26"/>
      <c r="AEQ1057" s="26"/>
      <c r="AER1057" s="26"/>
      <c r="AES1057" s="26"/>
      <c r="AET1057" s="26"/>
      <c r="AEU1057" s="26"/>
      <c r="AEV1057" s="26"/>
      <c r="AEW1057" s="26"/>
      <c r="AEX1057" s="26"/>
      <c r="AEY1057" s="26"/>
      <c r="AEZ1057" s="26"/>
      <c r="AFA1057" s="26"/>
      <c r="AFB1057" s="26"/>
      <c r="AFC1057" s="26"/>
      <c r="AFD1057" s="26"/>
      <c r="AFE1057" s="26"/>
      <c r="AFF1057" s="26"/>
      <c r="AFG1057" s="26"/>
      <c r="AFH1057" s="26"/>
      <c r="AFI1057" s="26"/>
      <c r="AFJ1057" s="26"/>
      <c r="AFK1057" s="26"/>
      <c r="AFL1057" s="26"/>
      <c r="AFM1057" s="26"/>
      <c r="AFN1057" s="26"/>
      <c r="AFO1057" s="26"/>
      <c r="AFP1057" s="26"/>
      <c r="AFQ1057" s="26"/>
      <c r="AFR1057" s="26"/>
      <c r="AFS1057" s="26"/>
      <c r="AFT1057" s="26"/>
      <c r="AFU1057" s="26"/>
      <c r="AFV1057" s="26"/>
      <c r="AFW1057" s="26"/>
      <c r="AFX1057" s="26"/>
      <c r="AFY1057" s="26"/>
      <c r="AFZ1057" s="26"/>
      <c r="AGA1057" s="26"/>
      <c r="AGB1057" s="26"/>
      <c r="AGC1057" s="26"/>
      <c r="AGD1057" s="26"/>
      <c r="AGE1057" s="26"/>
      <c r="AGF1057" s="26"/>
      <c r="AGG1057" s="26"/>
      <c r="AGH1057" s="26"/>
      <c r="AGI1057" s="26"/>
      <c r="AGJ1057" s="26"/>
      <c r="AGK1057" s="26"/>
      <c r="AGL1057" s="26"/>
      <c r="AGM1057" s="26"/>
      <c r="AGN1057" s="26"/>
      <c r="AGO1057" s="26"/>
    </row>
    <row r="1058" spans="371:873" x14ac:dyDescent="0.25">
      <c r="NG1058" s="26"/>
      <c r="NH1058" s="26"/>
      <c r="NI1058" s="26"/>
      <c r="NJ1058" s="26"/>
      <c r="NK1058" s="26"/>
      <c r="NL1058" s="26"/>
      <c r="NM1058" s="26"/>
      <c r="NN1058" s="26"/>
      <c r="NO1058" s="26"/>
      <c r="NP1058" s="26"/>
      <c r="NQ1058" s="26"/>
      <c r="NR1058" s="26"/>
      <c r="NS1058" s="26"/>
      <c r="NT1058" s="26"/>
      <c r="NU1058" s="26"/>
      <c r="NV1058" s="26"/>
      <c r="NW1058" s="26"/>
      <c r="NX1058" s="26"/>
      <c r="NY1058" s="26"/>
      <c r="NZ1058" s="26"/>
      <c r="OA1058" s="26"/>
      <c r="OB1058" s="26"/>
      <c r="OC1058" s="26"/>
      <c r="OD1058" s="26"/>
      <c r="OE1058" s="26"/>
      <c r="OF1058" s="26"/>
      <c r="OG1058" s="26"/>
      <c r="OH1058" s="26"/>
      <c r="OI1058" s="26"/>
      <c r="OJ1058" s="26"/>
      <c r="OK1058" s="26"/>
      <c r="OL1058" s="26"/>
      <c r="OM1058" s="26"/>
      <c r="ON1058" s="26"/>
      <c r="OO1058" s="26"/>
      <c r="OP1058" s="26"/>
      <c r="OQ1058" s="26"/>
      <c r="OR1058" s="26"/>
      <c r="OS1058" s="26"/>
      <c r="OT1058" s="26"/>
      <c r="OU1058" s="26"/>
      <c r="OV1058" s="26"/>
      <c r="OW1058" s="26"/>
      <c r="OX1058" s="26"/>
      <c r="OY1058" s="26"/>
      <c r="OZ1058" s="26"/>
      <c r="PA1058" s="26"/>
      <c r="PB1058" s="26"/>
      <c r="PC1058" s="26"/>
      <c r="PD1058" s="26"/>
      <c r="PE1058" s="26"/>
      <c r="PF1058" s="26"/>
      <c r="PG1058" s="26"/>
      <c r="PH1058" s="26"/>
      <c r="PI1058" s="26"/>
      <c r="PJ1058" s="26"/>
      <c r="PK1058" s="26"/>
      <c r="PL1058" s="26"/>
      <c r="PM1058" s="26"/>
      <c r="PN1058" s="26"/>
      <c r="PO1058" s="26"/>
      <c r="PP1058" s="26"/>
      <c r="PQ1058" s="26"/>
      <c r="PR1058" s="26"/>
      <c r="PS1058" s="26"/>
      <c r="PT1058" s="26"/>
      <c r="PU1058" s="26"/>
      <c r="PV1058" s="26"/>
      <c r="PW1058" s="26"/>
      <c r="PX1058" s="26"/>
      <c r="PY1058" s="26"/>
      <c r="PZ1058" s="26"/>
      <c r="QA1058" s="26"/>
      <c r="QB1058" s="26"/>
      <c r="QC1058" s="26"/>
      <c r="QD1058" s="26"/>
      <c r="QE1058" s="26"/>
      <c r="QF1058" s="26"/>
      <c r="QG1058" s="26"/>
      <c r="QH1058" s="26"/>
      <c r="QI1058" s="26"/>
      <c r="QJ1058" s="26"/>
      <c r="QK1058" s="26"/>
      <c r="QL1058" s="26"/>
      <c r="QM1058" s="26"/>
      <c r="QN1058" s="26"/>
      <c r="QO1058" s="26"/>
      <c r="QP1058" s="26"/>
      <c r="QQ1058" s="26"/>
      <c r="QR1058" s="26"/>
      <c r="QS1058" s="26"/>
      <c r="QT1058" s="26"/>
      <c r="QU1058" s="26"/>
      <c r="QV1058" s="26"/>
      <c r="QW1058" s="26"/>
      <c r="QX1058" s="26"/>
      <c r="QY1058" s="26"/>
      <c r="QZ1058" s="26"/>
      <c r="RA1058" s="26"/>
      <c r="RB1058" s="26"/>
      <c r="RC1058" s="26"/>
      <c r="RD1058" s="26"/>
      <c r="RE1058" s="26"/>
      <c r="RF1058" s="26"/>
      <c r="RG1058" s="26"/>
      <c r="RH1058" s="26"/>
      <c r="RI1058" s="26"/>
      <c r="RJ1058" s="26"/>
      <c r="RK1058" s="26"/>
      <c r="RL1058" s="26"/>
      <c r="RM1058" s="26"/>
      <c r="RN1058" s="26"/>
      <c r="RO1058" s="26"/>
      <c r="RP1058" s="26"/>
      <c r="RQ1058" s="26"/>
      <c r="RR1058" s="26"/>
      <c r="RS1058" s="26"/>
      <c r="RT1058" s="26"/>
      <c r="RU1058" s="26"/>
      <c r="RV1058" s="26"/>
      <c r="RW1058" s="26"/>
      <c r="RX1058" s="26"/>
      <c r="RY1058" s="26"/>
      <c r="RZ1058" s="26"/>
      <c r="SA1058" s="26"/>
      <c r="SB1058" s="26"/>
      <c r="SC1058" s="26"/>
      <c r="SD1058" s="26"/>
      <c r="SE1058" s="26"/>
      <c r="SF1058" s="26"/>
      <c r="SG1058" s="26"/>
      <c r="SH1058" s="26"/>
      <c r="SI1058" s="26"/>
      <c r="SJ1058" s="26"/>
      <c r="SK1058" s="26"/>
      <c r="SL1058" s="26"/>
      <c r="SM1058" s="26"/>
      <c r="SN1058" s="26"/>
      <c r="SO1058" s="26"/>
      <c r="SP1058" s="26"/>
      <c r="AAV1058" s="26"/>
      <c r="AAW1058" s="26"/>
      <c r="AAX1058" s="26"/>
      <c r="AAY1058" s="26"/>
      <c r="AAZ1058" s="26"/>
      <c r="ABA1058" s="26"/>
      <c r="ABB1058" s="26"/>
      <c r="ABC1058" s="26"/>
      <c r="ABD1058" s="26"/>
      <c r="ABE1058" s="26"/>
      <c r="ABF1058" s="26"/>
      <c r="ABG1058" s="26"/>
      <c r="ABH1058" s="26"/>
      <c r="ABI1058" s="26"/>
      <c r="ABJ1058" s="26"/>
      <c r="ABK1058" s="26"/>
      <c r="ABL1058" s="26"/>
      <c r="ABM1058" s="26"/>
      <c r="ABN1058" s="26"/>
      <c r="ABO1058" s="26"/>
      <c r="ABP1058" s="26"/>
      <c r="ABQ1058" s="26"/>
      <c r="ABR1058" s="26"/>
      <c r="ABS1058" s="26"/>
      <c r="ABT1058" s="26"/>
      <c r="ABU1058" s="26"/>
      <c r="ABV1058" s="26"/>
      <c r="ABW1058" s="26"/>
      <c r="ABX1058" s="26"/>
      <c r="ABY1058" s="26"/>
      <c r="ABZ1058" s="26"/>
      <c r="ACA1058" s="26"/>
      <c r="ACB1058" s="26"/>
      <c r="ACC1058" s="26"/>
      <c r="ACD1058" s="26"/>
      <c r="ACE1058" s="26"/>
      <c r="ACF1058" s="26"/>
      <c r="ACG1058" s="26"/>
      <c r="ACH1058" s="26"/>
      <c r="ACI1058" s="26"/>
      <c r="ACJ1058" s="26"/>
      <c r="ACK1058" s="26"/>
      <c r="ACL1058" s="26"/>
      <c r="ACM1058" s="26"/>
      <c r="ACN1058" s="26"/>
      <c r="ACO1058" s="26"/>
      <c r="ACP1058" s="26"/>
      <c r="ACQ1058" s="26"/>
      <c r="ACR1058" s="26"/>
      <c r="ACS1058" s="26"/>
      <c r="ACT1058" s="26"/>
      <c r="ACU1058" s="26"/>
      <c r="ACV1058" s="26"/>
      <c r="ACW1058" s="26"/>
      <c r="ACX1058" s="26"/>
      <c r="ACY1058" s="26"/>
      <c r="ACZ1058" s="26"/>
      <c r="ADA1058" s="26"/>
      <c r="ADB1058" s="26"/>
      <c r="ADC1058" s="26"/>
      <c r="ADD1058" s="26"/>
      <c r="ADE1058" s="26"/>
      <c r="ADF1058" s="26"/>
      <c r="ADG1058" s="26"/>
      <c r="ADH1058" s="26"/>
      <c r="ADI1058" s="26"/>
      <c r="ADJ1058" s="26"/>
      <c r="ADK1058" s="26"/>
      <c r="ADL1058" s="26"/>
      <c r="ADM1058" s="26"/>
      <c r="ADN1058" s="26"/>
      <c r="ADO1058" s="26"/>
      <c r="ADP1058" s="26"/>
      <c r="ADQ1058" s="26"/>
      <c r="ADR1058" s="26"/>
      <c r="ADS1058" s="26"/>
      <c r="ADT1058" s="26"/>
      <c r="ADU1058" s="26"/>
      <c r="ADV1058" s="26"/>
      <c r="ADW1058" s="26"/>
      <c r="ADX1058" s="26"/>
      <c r="ADY1058" s="26"/>
      <c r="ADZ1058" s="26"/>
      <c r="AEA1058" s="26"/>
      <c r="AEB1058" s="26"/>
      <c r="AEC1058" s="26"/>
      <c r="AED1058" s="26"/>
      <c r="AEE1058" s="26"/>
      <c r="AEF1058" s="26"/>
      <c r="AEG1058" s="26"/>
      <c r="AEH1058" s="26"/>
      <c r="AEI1058" s="26"/>
      <c r="AEJ1058" s="26"/>
      <c r="AEK1058" s="26"/>
      <c r="AEL1058" s="26"/>
      <c r="AEM1058" s="26"/>
      <c r="AEN1058" s="26"/>
      <c r="AEO1058" s="26"/>
      <c r="AEP1058" s="26"/>
      <c r="AEQ1058" s="26"/>
      <c r="AER1058" s="26"/>
      <c r="AES1058" s="26"/>
      <c r="AET1058" s="26"/>
      <c r="AEU1058" s="26"/>
      <c r="AEV1058" s="26"/>
      <c r="AEW1058" s="26"/>
      <c r="AEX1058" s="26"/>
      <c r="AEY1058" s="26"/>
      <c r="AEZ1058" s="26"/>
      <c r="AFA1058" s="26"/>
      <c r="AFB1058" s="26"/>
      <c r="AFC1058" s="26"/>
      <c r="AFD1058" s="26"/>
      <c r="AFE1058" s="26"/>
      <c r="AFF1058" s="26"/>
      <c r="AFG1058" s="26"/>
      <c r="AFH1058" s="26"/>
      <c r="AFI1058" s="26"/>
      <c r="AFJ1058" s="26"/>
      <c r="AFK1058" s="26"/>
      <c r="AFL1058" s="26"/>
      <c r="AFM1058" s="26"/>
      <c r="AFN1058" s="26"/>
      <c r="AFO1058" s="26"/>
      <c r="AFP1058" s="26"/>
      <c r="AFQ1058" s="26"/>
      <c r="AFR1058" s="26"/>
      <c r="AFS1058" s="26"/>
      <c r="AFT1058" s="26"/>
      <c r="AFU1058" s="26"/>
      <c r="AFV1058" s="26"/>
      <c r="AFW1058" s="26"/>
      <c r="AFX1058" s="26"/>
      <c r="AFY1058" s="26"/>
      <c r="AFZ1058" s="26"/>
      <c r="AGA1058" s="26"/>
      <c r="AGB1058" s="26"/>
      <c r="AGC1058" s="26"/>
      <c r="AGD1058" s="26"/>
      <c r="AGE1058" s="26"/>
      <c r="AGF1058" s="26"/>
      <c r="AGG1058" s="26"/>
      <c r="AGH1058" s="26"/>
      <c r="AGI1058" s="26"/>
      <c r="AGJ1058" s="26"/>
      <c r="AGK1058" s="26"/>
      <c r="AGL1058" s="26"/>
      <c r="AGM1058" s="26"/>
      <c r="AGN1058" s="26"/>
      <c r="AGO1058" s="26"/>
    </row>
    <row r="1059" spans="371:873" x14ac:dyDescent="0.25">
      <c r="NG1059" s="26"/>
      <c r="NH1059" s="26"/>
      <c r="NI1059" s="26"/>
      <c r="NJ1059" s="26"/>
      <c r="NK1059" s="26"/>
      <c r="NL1059" s="26"/>
      <c r="NM1059" s="26"/>
      <c r="NN1059" s="26"/>
      <c r="NO1059" s="26"/>
      <c r="NP1059" s="26"/>
      <c r="NQ1059" s="26"/>
      <c r="NR1059" s="26"/>
      <c r="NS1059" s="26"/>
      <c r="NT1059" s="26"/>
      <c r="NU1059" s="26"/>
      <c r="NV1059" s="26"/>
      <c r="NW1059" s="26"/>
      <c r="NX1059" s="26"/>
      <c r="NY1059" s="26"/>
      <c r="NZ1059" s="26"/>
      <c r="OA1059" s="26"/>
      <c r="OB1059" s="26"/>
      <c r="OC1059" s="26"/>
      <c r="OD1059" s="26"/>
      <c r="OE1059" s="26"/>
      <c r="OF1059" s="26"/>
      <c r="OG1059" s="26"/>
      <c r="OH1059" s="26"/>
      <c r="OI1059" s="26"/>
      <c r="OJ1059" s="26"/>
      <c r="OK1059" s="26"/>
      <c r="OL1059" s="26"/>
      <c r="OM1059" s="26"/>
      <c r="ON1059" s="26"/>
      <c r="OO1059" s="26"/>
      <c r="OP1059" s="26"/>
      <c r="OQ1059" s="26"/>
      <c r="OR1059" s="26"/>
      <c r="OS1059" s="26"/>
      <c r="OT1059" s="26"/>
      <c r="OU1059" s="26"/>
      <c r="OV1059" s="26"/>
      <c r="OW1059" s="26"/>
      <c r="OX1059" s="26"/>
      <c r="OY1059" s="26"/>
      <c r="OZ1059" s="26"/>
      <c r="PA1059" s="26"/>
      <c r="PB1059" s="26"/>
      <c r="PC1059" s="26"/>
      <c r="PD1059" s="26"/>
      <c r="PE1059" s="26"/>
      <c r="PF1059" s="26"/>
      <c r="PG1059" s="26"/>
      <c r="PH1059" s="26"/>
      <c r="PI1059" s="26"/>
      <c r="PJ1059" s="26"/>
      <c r="PK1059" s="26"/>
      <c r="PL1059" s="26"/>
      <c r="PM1059" s="26"/>
      <c r="PN1059" s="26"/>
      <c r="PO1059" s="26"/>
      <c r="PP1059" s="26"/>
      <c r="PQ1059" s="26"/>
      <c r="PR1059" s="26"/>
      <c r="PS1059" s="26"/>
      <c r="PT1059" s="26"/>
      <c r="PU1059" s="26"/>
      <c r="PV1059" s="26"/>
      <c r="PW1059" s="26"/>
      <c r="PX1059" s="26"/>
      <c r="PY1059" s="26"/>
      <c r="PZ1059" s="26"/>
      <c r="QA1059" s="26"/>
      <c r="QB1059" s="26"/>
      <c r="QC1059" s="26"/>
      <c r="QD1059" s="26"/>
      <c r="QE1059" s="26"/>
      <c r="QF1059" s="26"/>
      <c r="QG1059" s="26"/>
      <c r="QH1059" s="26"/>
      <c r="QI1059" s="26"/>
      <c r="QJ1059" s="26"/>
      <c r="QK1059" s="26"/>
      <c r="QL1059" s="26"/>
      <c r="QM1059" s="26"/>
      <c r="QN1059" s="26"/>
      <c r="QO1059" s="26"/>
      <c r="QP1059" s="26"/>
      <c r="QQ1059" s="26"/>
      <c r="QR1059" s="26"/>
      <c r="QS1059" s="26"/>
      <c r="QT1059" s="26"/>
      <c r="QU1059" s="26"/>
      <c r="QV1059" s="26"/>
      <c r="QW1059" s="26"/>
      <c r="QX1059" s="26"/>
      <c r="QY1059" s="26"/>
      <c r="QZ1059" s="26"/>
      <c r="RA1059" s="26"/>
      <c r="RB1059" s="26"/>
      <c r="RC1059" s="26"/>
      <c r="RD1059" s="26"/>
      <c r="RE1059" s="26"/>
      <c r="RF1059" s="26"/>
      <c r="RG1059" s="26"/>
      <c r="RH1059" s="26"/>
      <c r="RI1059" s="26"/>
      <c r="RJ1059" s="26"/>
      <c r="RK1059" s="26"/>
      <c r="RL1059" s="26"/>
      <c r="RM1059" s="26"/>
      <c r="RN1059" s="26"/>
      <c r="RO1059" s="26"/>
      <c r="RP1059" s="26"/>
      <c r="RQ1059" s="26"/>
      <c r="RR1059" s="26"/>
      <c r="RS1059" s="26"/>
      <c r="RT1059" s="26"/>
      <c r="RU1059" s="26"/>
      <c r="RV1059" s="26"/>
      <c r="RW1059" s="26"/>
      <c r="RX1059" s="26"/>
      <c r="RY1059" s="26"/>
      <c r="RZ1059" s="26"/>
      <c r="SA1059" s="26"/>
      <c r="SB1059" s="26"/>
      <c r="SC1059" s="26"/>
      <c r="SD1059" s="26"/>
      <c r="SE1059" s="26"/>
      <c r="SF1059" s="26"/>
      <c r="SG1059" s="26"/>
      <c r="SH1059" s="26"/>
      <c r="SI1059" s="26"/>
      <c r="SJ1059" s="26"/>
      <c r="SK1059" s="26"/>
      <c r="SL1059" s="26"/>
      <c r="SM1059" s="26"/>
      <c r="SN1059" s="26"/>
      <c r="SO1059" s="26"/>
      <c r="SP1059" s="26"/>
      <c r="AAV1059" s="26"/>
      <c r="AAW1059" s="26"/>
      <c r="AAX1059" s="26"/>
      <c r="AAY1059" s="26"/>
      <c r="AAZ1059" s="26"/>
      <c r="ABA1059" s="26"/>
      <c r="ABB1059" s="26"/>
      <c r="ABC1059" s="26"/>
      <c r="ABD1059" s="26"/>
      <c r="ABE1059" s="26"/>
      <c r="ABF1059" s="26"/>
      <c r="ABG1059" s="26"/>
      <c r="ABH1059" s="26"/>
      <c r="ABI1059" s="26"/>
      <c r="ABJ1059" s="26"/>
      <c r="ABK1059" s="26"/>
      <c r="ABL1059" s="26"/>
      <c r="ABM1059" s="26"/>
      <c r="ABN1059" s="26"/>
      <c r="ABO1059" s="26"/>
      <c r="ABP1059" s="26"/>
      <c r="ABQ1059" s="26"/>
      <c r="ABR1059" s="26"/>
      <c r="ABS1059" s="26"/>
      <c r="ABT1059" s="26"/>
      <c r="ABU1059" s="26"/>
      <c r="ABV1059" s="26"/>
      <c r="ABW1059" s="26"/>
      <c r="ABX1059" s="26"/>
      <c r="ABY1059" s="26"/>
      <c r="ABZ1059" s="26"/>
      <c r="ACA1059" s="26"/>
      <c r="ACB1059" s="26"/>
      <c r="ACC1059" s="26"/>
      <c r="ACD1059" s="26"/>
      <c r="ACE1059" s="26"/>
      <c r="ACF1059" s="26"/>
      <c r="ACG1059" s="26"/>
      <c r="ACH1059" s="26"/>
      <c r="ACI1059" s="26"/>
      <c r="ACJ1059" s="26"/>
      <c r="ACK1059" s="26"/>
      <c r="ACL1059" s="26"/>
      <c r="ACM1059" s="26"/>
      <c r="ACN1059" s="26"/>
      <c r="ACO1059" s="26"/>
      <c r="ACP1059" s="26"/>
      <c r="ACQ1059" s="26"/>
      <c r="ACR1059" s="26"/>
      <c r="ACS1059" s="26"/>
      <c r="ACT1059" s="26"/>
      <c r="ACU1059" s="26"/>
      <c r="ACV1059" s="26"/>
      <c r="ACW1059" s="26"/>
      <c r="ACX1059" s="26"/>
      <c r="ACY1059" s="26"/>
      <c r="ACZ1059" s="26"/>
      <c r="ADA1059" s="26"/>
      <c r="ADB1059" s="26"/>
      <c r="ADC1059" s="26"/>
      <c r="ADD1059" s="26"/>
      <c r="ADE1059" s="26"/>
      <c r="ADF1059" s="26"/>
      <c r="ADG1059" s="26"/>
      <c r="ADH1059" s="26"/>
      <c r="ADI1059" s="26"/>
      <c r="ADJ1059" s="26"/>
      <c r="ADK1059" s="26"/>
      <c r="ADL1059" s="26"/>
      <c r="ADM1059" s="26"/>
      <c r="ADN1059" s="26"/>
      <c r="ADO1059" s="26"/>
      <c r="ADP1059" s="26"/>
      <c r="ADQ1059" s="26"/>
      <c r="ADR1059" s="26"/>
      <c r="ADS1059" s="26"/>
      <c r="ADT1059" s="26"/>
      <c r="ADU1059" s="26"/>
      <c r="ADV1059" s="26"/>
      <c r="ADW1059" s="26"/>
      <c r="ADX1059" s="26"/>
      <c r="ADY1059" s="26"/>
      <c r="ADZ1059" s="26"/>
      <c r="AEA1059" s="26"/>
      <c r="AEB1059" s="26"/>
      <c r="AEC1059" s="26"/>
      <c r="AED1059" s="26"/>
      <c r="AEE1059" s="26"/>
      <c r="AEF1059" s="26"/>
      <c r="AEG1059" s="26"/>
      <c r="AEH1059" s="26"/>
      <c r="AEI1059" s="26"/>
      <c r="AEJ1059" s="26"/>
      <c r="AEK1059" s="26"/>
      <c r="AEL1059" s="26"/>
      <c r="AEM1059" s="26"/>
      <c r="AEN1059" s="26"/>
      <c r="AEO1059" s="26"/>
      <c r="AEP1059" s="26"/>
      <c r="AEQ1059" s="26"/>
      <c r="AER1059" s="26"/>
      <c r="AES1059" s="26"/>
      <c r="AET1059" s="26"/>
      <c r="AEU1059" s="26"/>
      <c r="AEV1059" s="26"/>
      <c r="AEW1059" s="26"/>
      <c r="AEX1059" s="26"/>
      <c r="AEY1059" s="26"/>
      <c r="AEZ1059" s="26"/>
      <c r="AFA1059" s="26"/>
      <c r="AFB1059" s="26"/>
      <c r="AFC1059" s="26"/>
      <c r="AFD1059" s="26"/>
      <c r="AFE1059" s="26"/>
      <c r="AFF1059" s="26"/>
      <c r="AFG1059" s="26"/>
      <c r="AFH1059" s="26"/>
      <c r="AFI1059" s="26"/>
      <c r="AFJ1059" s="26"/>
      <c r="AFK1059" s="26"/>
      <c r="AFL1059" s="26"/>
      <c r="AFM1059" s="26"/>
      <c r="AFN1059" s="26"/>
      <c r="AFO1059" s="26"/>
      <c r="AFP1059" s="26"/>
      <c r="AFQ1059" s="26"/>
      <c r="AFR1059" s="26"/>
      <c r="AFS1059" s="26"/>
      <c r="AFT1059" s="26"/>
      <c r="AFU1059" s="26"/>
      <c r="AFV1059" s="26"/>
      <c r="AFW1059" s="26"/>
      <c r="AFX1059" s="26"/>
      <c r="AFY1059" s="26"/>
      <c r="AFZ1059" s="26"/>
      <c r="AGA1059" s="26"/>
      <c r="AGB1059" s="26"/>
      <c r="AGC1059" s="26"/>
      <c r="AGD1059" s="26"/>
      <c r="AGE1059" s="26"/>
      <c r="AGF1059" s="26"/>
      <c r="AGG1059" s="26"/>
      <c r="AGH1059" s="26"/>
      <c r="AGI1059" s="26"/>
      <c r="AGJ1059" s="26"/>
      <c r="AGK1059" s="26"/>
      <c r="AGL1059" s="26"/>
      <c r="AGM1059" s="26"/>
      <c r="AGN1059" s="26"/>
      <c r="AGO1059" s="26"/>
    </row>
    <row r="1060" spans="371:873" x14ac:dyDescent="0.25">
      <c r="NG1060" s="26"/>
      <c r="NH1060" s="26"/>
      <c r="NI1060" s="26"/>
      <c r="NJ1060" s="26"/>
      <c r="NK1060" s="26"/>
      <c r="NL1060" s="26"/>
      <c r="NM1060" s="26"/>
      <c r="NN1060" s="26"/>
      <c r="NO1060" s="26"/>
      <c r="NP1060" s="26"/>
      <c r="NQ1060" s="26"/>
      <c r="NR1060" s="26"/>
      <c r="NS1060" s="26"/>
      <c r="NT1060" s="26"/>
      <c r="NU1060" s="26"/>
      <c r="NV1060" s="26"/>
      <c r="NW1060" s="26"/>
      <c r="NX1060" s="26"/>
      <c r="NY1060" s="26"/>
      <c r="NZ1060" s="26"/>
      <c r="OA1060" s="26"/>
      <c r="OB1060" s="26"/>
      <c r="OC1060" s="26"/>
      <c r="OD1060" s="26"/>
      <c r="OE1060" s="26"/>
      <c r="OF1060" s="26"/>
      <c r="OG1060" s="26"/>
      <c r="OH1060" s="26"/>
      <c r="OI1060" s="26"/>
      <c r="OJ1060" s="26"/>
      <c r="OK1060" s="26"/>
      <c r="OL1060" s="26"/>
      <c r="OM1060" s="26"/>
      <c r="ON1060" s="26"/>
      <c r="OO1060" s="26"/>
      <c r="OP1060" s="26"/>
      <c r="OQ1060" s="26"/>
      <c r="OR1060" s="26"/>
      <c r="OS1060" s="26"/>
      <c r="OT1060" s="26"/>
      <c r="OU1060" s="26"/>
      <c r="OV1060" s="26"/>
      <c r="OW1060" s="26"/>
      <c r="OX1060" s="26"/>
      <c r="OY1060" s="26"/>
      <c r="OZ1060" s="26"/>
      <c r="PA1060" s="26"/>
      <c r="PB1060" s="26"/>
      <c r="PC1060" s="26"/>
      <c r="PD1060" s="26"/>
      <c r="PE1060" s="26"/>
      <c r="PF1060" s="26"/>
      <c r="PG1060" s="26"/>
      <c r="PH1060" s="26"/>
      <c r="PI1060" s="26"/>
      <c r="PJ1060" s="26"/>
      <c r="PK1060" s="26"/>
      <c r="PL1060" s="26"/>
      <c r="PM1060" s="26"/>
      <c r="PN1060" s="26"/>
      <c r="PO1060" s="26"/>
      <c r="PP1060" s="26"/>
      <c r="PQ1060" s="26"/>
      <c r="PR1060" s="26"/>
      <c r="PS1060" s="26"/>
      <c r="PT1060" s="26"/>
      <c r="PU1060" s="26"/>
      <c r="PV1060" s="26"/>
      <c r="PW1060" s="26"/>
      <c r="PX1060" s="26"/>
      <c r="PY1060" s="26"/>
      <c r="PZ1060" s="26"/>
      <c r="QA1060" s="26"/>
      <c r="QB1060" s="26"/>
      <c r="QC1060" s="26"/>
      <c r="QD1060" s="26"/>
      <c r="QE1060" s="26"/>
      <c r="QF1060" s="26"/>
      <c r="QG1060" s="26"/>
      <c r="QH1060" s="26"/>
      <c r="QI1060" s="26"/>
      <c r="QJ1060" s="26"/>
      <c r="QK1060" s="26"/>
      <c r="QL1060" s="26"/>
      <c r="QM1060" s="26"/>
      <c r="QN1060" s="26"/>
      <c r="QO1060" s="26"/>
      <c r="QP1060" s="26"/>
      <c r="QQ1060" s="26"/>
      <c r="QR1060" s="26"/>
      <c r="QS1060" s="26"/>
      <c r="QT1060" s="26"/>
      <c r="QU1060" s="26"/>
      <c r="QV1060" s="26"/>
      <c r="QW1060" s="26"/>
      <c r="QX1060" s="26"/>
      <c r="QY1060" s="26"/>
      <c r="QZ1060" s="26"/>
      <c r="RA1060" s="26"/>
      <c r="RB1060" s="26"/>
      <c r="RC1060" s="26"/>
      <c r="RD1060" s="26"/>
      <c r="RE1060" s="26"/>
      <c r="RF1060" s="26"/>
      <c r="RG1060" s="26"/>
      <c r="RH1060" s="26"/>
      <c r="RI1060" s="26"/>
      <c r="RJ1060" s="26"/>
      <c r="RK1060" s="26"/>
      <c r="RL1060" s="26"/>
      <c r="RM1060" s="26"/>
      <c r="RN1060" s="26"/>
      <c r="RO1060" s="26"/>
      <c r="RP1060" s="26"/>
      <c r="RQ1060" s="26"/>
      <c r="RR1060" s="26"/>
      <c r="RS1060" s="26"/>
      <c r="RT1060" s="26"/>
      <c r="RU1060" s="26"/>
      <c r="RV1060" s="26"/>
      <c r="RW1060" s="26"/>
      <c r="RX1060" s="26"/>
      <c r="RY1060" s="26"/>
      <c r="RZ1060" s="26"/>
      <c r="SA1060" s="26"/>
      <c r="SB1060" s="26"/>
      <c r="SC1060" s="26"/>
      <c r="SD1060" s="26"/>
      <c r="SE1060" s="26"/>
      <c r="SF1060" s="26"/>
      <c r="SG1060" s="26"/>
      <c r="SH1060" s="26"/>
      <c r="SI1060" s="26"/>
      <c r="SJ1060" s="26"/>
      <c r="SK1060" s="26"/>
      <c r="SL1060" s="26"/>
      <c r="SM1060" s="26"/>
      <c r="SN1060" s="26"/>
      <c r="SO1060" s="26"/>
      <c r="SP1060" s="26"/>
      <c r="AAV1060" s="26"/>
      <c r="AAW1060" s="26"/>
      <c r="AAX1060" s="26"/>
      <c r="AAY1060" s="26"/>
      <c r="AAZ1060" s="26"/>
      <c r="ABA1060" s="26"/>
      <c r="ABB1060" s="26"/>
      <c r="ABC1060" s="26"/>
      <c r="ABD1060" s="26"/>
      <c r="ABE1060" s="26"/>
      <c r="ABF1060" s="26"/>
      <c r="ABG1060" s="26"/>
      <c r="ABH1060" s="26"/>
      <c r="ABI1060" s="26"/>
      <c r="ABJ1060" s="26"/>
      <c r="ABK1060" s="26"/>
      <c r="ABL1060" s="26"/>
      <c r="ABM1060" s="26"/>
      <c r="ABN1060" s="26"/>
      <c r="ABO1060" s="26"/>
      <c r="ABP1060" s="26"/>
      <c r="ABQ1060" s="26"/>
      <c r="ABR1060" s="26"/>
      <c r="ABS1060" s="26"/>
      <c r="ABT1060" s="26"/>
      <c r="ABU1060" s="26"/>
      <c r="ABV1060" s="26"/>
      <c r="ABW1060" s="26"/>
      <c r="ABX1060" s="26"/>
      <c r="ABY1060" s="26"/>
      <c r="ABZ1060" s="26"/>
      <c r="ACA1060" s="26"/>
      <c r="ACB1060" s="26"/>
      <c r="ACC1060" s="26"/>
      <c r="ACD1060" s="26"/>
      <c r="ACE1060" s="26"/>
      <c r="ACF1060" s="26"/>
      <c r="ACG1060" s="26"/>
      <c r="ACH1060" s="26"/>
      <c r="ACI1060" s="26"/>
      <c r="ACJ1060" s="26"/>
      <c r="ACK1060" s="26"/>
      <c r="ACL1060" s="26"/>
      <c r="ACM1060" s="26"/>
      <c r="ACN1060" s="26"/>
      <c r="ACO1060" s="26"/>
      <c r="ACP1060" s="26"/>
      <c r="ACQ1060" s="26"/>
      <c r="ACR1060" s="26"/>
      <c r="ACS1060" s="26"/>
      <c r="ACT1060" s="26"/>
      <c r="ACU1060" s="26"/>
      <c r="ACV1060" s="26"/>
      <c r="ACW1060" s="26"/>
      <c r="ACX1060" s="26"/>
      <c r="ACY1060" s="26"/>
      <c r="ACZ1060" s="26"/>
      <c r="ADA1060" s="26"/>
      <c r="ADB1060" s="26"/>
      <c r="ADC1060" s="26"/>
      <c r="ADD1060" s="26"/>
      <c r="ADE1060" s="26"/>
      <c r="ADF1060" s="26"/>
      <c r="ADG1060" s="26"/>
      <c r="ADH1060" s="26"/>
      <c r="ADI1060" s="26"/>
      <c r="ADJ1060" s="26"/>
      <c r="ADK1060" s="26"/>
      <c r="ADL1060" s="26"/>
      <c r="ADM1060" s="26"/>
      <c r="ADN1060" s="26"/>
      <c r="ADO1060" s="26"/>
      <c r="ADP1060" s="26"/>
      <c r="ADQ1060" s="26"/>
      <c r="ADR1060" s="26"/>
      <c r="ADS1060" s="26"/>
      <c r="ADT1060" s="26"/>
      <c r="ADU1060" s="26"/>
      <c r="ADV1060" s="26"/>
      <c r="ADW1060" s="26"/>
      <c r="ADX1060" s="26"/>
      <c r="ADY1060" s="26"/>
      <c r="ADZ1060" s="26"/>
      <c r="AEA1060" s="26"/>
      <c r="AEB1060" s="26"/>
      <c r="AEC1060" s="26"/>
      <c r="AED1060" s="26"/>
      <c r="AEE1060" s="26"/>
      <c r="AEF1060" s="26"/>
      <c r="AEG1060" s="26"/>
      <c r="AEH1060" s="26"/>
      <c r="AEI1060" s="26"/>
      <c r="AEJ1060" s="26"/>
      <c r="AEK1060" s="26"/>
      <c r="AEL1060" s="26"/>
      <c r="AEM1060" s="26"/>
      <c r="AEN1060" s="26"/>
      <c r="AEO1060" s="26"/>
      <c r="AEP1060" s="26"/>
      <c r="AEQ1060" s="26"/>
      <c r="AER1060" s="26"/>
      <c r="AES1060" s="26"/>
      <c r="AET1060" s="26"/>
      <c r="AEU1060" s="26"/>
      <c r="AEV1060" s="26"/>
      <c r="AEW1060" s="26"/>
      <c r="AEX1060" s="26"/>
      <c r="AEY1060" s="26"/>
      <c r="AEZ1060" s="26"/>
      <c r="AFA1060" s="26"/>
      <c r="AFB1060" s="26"/>
      <c r="AFC1060" s="26"/>
      <c r="AFD1060" s="26"/>
      <c r="AFE1060" s="26"/>
      <c r="AFF1060" s="26"/>
      <c r="AFG1060" s="26"/>
      <c r="AFH1060" s="26"/>
      <c r="AFI1060" s="26"/>
      <c r="AFJ1060" s="26"/>
      <c r="AFK1060" s="26"/>
      <c r="AFL1060" s="26"/>
      <c r="AFM1060" s="26"/>
      <c r="AFN1060" s="26"/>
      <c r="AFO1060" s="26"/>
      <c r="AFP1060" s="26"/>
      <c r="AFQ1060" s="26"/>
      <c r="AFR1060" s="26"/>
      <c r="AFS1060" s="26"/>
      <c r="AFT1060" s="26"/>
      <c r="AFU1060" s="26"/>
      <c r="AFV1060" s="26"/>
      <c r="AFW1060" s="26"/>
      <c r="AFX1060" s="26"/>
      <c r="AFY1060" s="26"/>
      <c r="AFZ1060" s="26"/>
      <c r="AGA1060" s="26"/>
      <c r="AGB1060" s="26"/>
      <c r="AGC1060" s="26"/>
      <c r="AGD1060" s="26"/>
      <c r="AGE1060" s="26"/>
      <c r="AGF1060" s="26"/>
      <c r="AGG1060" s="26"/>
      <c r="AGH1060" s="26"/>
      <c r="AGI1060" s="26"/>
      <c r="AGJ1060" s="26"/>
      <c r="AGK1060" s="26"/>
      <c r="AGL1060" s="26"/>
      <c r="AGM1060" s="26"/>
      <c r="AGN1060" s="26"/>
      <c r="AGO1060" s="26"/>
    </row>
    <row r="1061" spans="371:873" x14ac:dyDescent="0.25">
      <c r="NG1061" s="26"/>
      <c r="NH1061" s="26"/>
      <c r="NI1061" s="26"/>
      <c r="NJ1061" s="26"/>
      <c r="NK1061" s="26"/>
      <c r="NL1061" s="26"/>
      <c r="NM1061" s="26"/>
      <c r="NN1061" s="26"/>
      <c r="NO1061" s="26"/>
      <c r="NP1061" s="26"/>
      <c r="NQ1061" s="26"/>
      <c r="NR1061" s="26"/>
      <c r="NS1061" s="26"/>
      <c r="NT1061" s="26"/>
      <c r="NU1061" s="26"/>
      <c r="NV1061" s="26"/>
      <c r="NW1061" s="26"/>
      <c r="NX1061" s="26"/>
      <c r="NY1061" s="26"/>
      <c r="NZ1061" s="26"/>
      <c r="OA1061" s="26"/>
      <c r="OB1061" s="26"/>
      <c r="OC1061" s="26"/>
      <c r="OD1061" s="26"/>
      <c r="OE1061" s="26"/>
      <c r="OF1061" s="26"/>
      <c r="OG1061" s="26"/>
      <c r="OH1061" s="26"/>
      <c r="OI1061" s="26"/>
      <c r="OJ1061" s="26"/>
      <c r="OK1061" s="26"/>
      <c r="OL1061" s="26"/>
      <c r="OM1061" s="26"/>
      <c r="ON1061" s="26"/>
      <c r="OO1061" s="26"/>
      <c r="OP1061" s="26"/>
      <c r="OQ1061" s="26"/>
      <c r="OR1061" s="26"/>
      <c r="OS1061" s="26"/>
      <c r="OT1061" s="26"/>
      <c r="OU1061" s="26"/>
      <c r="OV1061" s="26"/>
      <c r="OW1061" s="26"/>
      <c r="OX1061" s="26"/>
      <c r="OY1061" s="26"/>
      <c r="OZ1061" s="26"/>
      <c r="PA1061" s="26"/>
      <c r="PB1061" s="26"/>
      <c r="PC1061" s="26"/>
      <c r="PD1061" s="26"/>
      <c r="PE1061" s="26"/>
      <c r="PF1061" s="26"/>
      <c r="PG1061" s="26"/>
      <c r="PH1061" s="26"/>
      <c r="PI1061" s="26"/>
      <c r="PJ1061" s="26"/>
      <c r="PK1061" s="26"/>
      <c r="PL1061" s="26"/>
      <c r="PM1061" s="26"/>
      <c r="PN1061" s="26"/>
      <c r="PO1061" s="26"/>
      <c r="PP1061" s="26"/>
      <c r="PQ1061" s="26"/>
      <c r="PR1061" s="26"/>
      <c r="PS1061" s="26"/>
      <c r="PT1061" s="26"/>
      <c r="PU1061" s="26"/>
      <c r="PV1061" s="26"/>
      <c r="PW1061" s="26"/>
      <c r="PX1061" s="26"/>
      <c r="PY1061" s="26"/>
      <c r="PZ1061" s="26"/>
      <c r="QA1061" s="26"/>
      <c r="QB1061" s="26"/>
      <c r="QC1061" s="26"/>
      <c r="QD1061" s="26"/>
      <c r="QE1061" s="26"/>
      <c r="QF1061" s="26"/>
      <c r="QG1061" s="26"/>
      <c r="QH1061" s="26"/>
      <c r="QI1061" s="26"/>
      <c r="QJ1061" s="26"/>
      <c r="QK1061" s="26"/>
      <c r="QL1061" s="26"/>
      <c r="QM1061" s="26"/>
      <c r="QN1061" s="26"/>
      <c r="QO1061" s="26"/>
      <c r="QP1061" s="26"/>
      <c r="QQ1061" s="26"/>
      <c r="QR1061" s="26"/>
      <c r="QS1061" s="26"/>
      <c r="QT1061" s="26"/>
      <c r="QU1061" s="26"/>
      <c r="QV1061" s="26"/>
      <c r="QW1061" s="26"/>
      <c r="QX1061" s="26"/>
      <c r="QY1061" s="26"/>
      <c r="QZ1061" s="26"/>
      <c r="RA1061" s="26"/>
      <c r="RB1061" s="26"/>
      <c r="RC1061" s="26"/>
      <c r="RD1061" s="26"/>
      <c r="RE1061" s="26"/>
      <c r="RF1061" s="26"/>
      <c r="RG1061" s="26"/>
      <c r="RH1061" s="26"/>
      <c r="RI1061" s="26"/>
      <c r="RJ1061" s="26"/>
      <c r="RK1061" s="26"/>
      <c r="RL1061" s="26"/>
      <c r="RM1061" s="26"/>
      <c r="RN1061" s="26"/>
      <c r="RO1061" s="26"/>
      <c r="RP1061" s="26"/>
      <c r="RQ1061" s="26"/>
      <c r="RR1061" s="26"/>
      <c r="RS1061" s="26"/>
      <c r="RT1061" s="26"/>
      <c r="RU1061" s="26"/>
      <c r="RV1061" s="26"/>
      <c r="RW1061" s="26"/>
      <c r="RX1061" s="26"/>
      <c r="RY1061" s="26"/>
      <c r="RZ1061" s="26"/>
      <c r="SA1061" s="26"/>
      <c r="SB1061" s="26"/>
      <c r="SC1061" s="26"/>
      <c r="SD1061" s="26"/>
      <c r="SE1061" s="26"/>
      <c r="SF1061" s="26"/>
      <c r="SG1061" s="26"/>
      <c r="SH1061" s="26"/>
      <c r="SI1061" s="26"/>
      <c r="SJ1061" s="26"/>
      <c r="SK1061" s="26"/>
      <c r="SL1061" s="26"/>
      <c r="SM1061" s="26"/>
      <c r="SN1061" s="26"/>
      <c r="SO1061" s="26"/>
      <c r="SP1061" s="26"/>
      <c r="AAV1061" s="26"/>
      <c r="AAW1061" s="26"/>
      <c r="AAX1061" s="26"/>
      <c r="AAY1061" s="26"/>
      <c r="AAZ1061" s="26"/>
      <c r="ABA1061" s="26"/>
      <c r="ABB1061" s="26"/>
      <c r="ABC1061" s="26"/>
      <c r="ABD1061" s="26"/>
      <c r="ABE1061" s="26"/>
      <c r="ABF1061" s="26"/>
      <c r="ABG1061" s="26"/>
      <c r="ABH1061" s="26"/>
      <c r="ABI1061" s="26"/>
      <c r="ABJ1061" s="26"/>
      <c r="ABK1061" s="26"/>
      <c r="ABL1061" s="26"/>
      <c r="ABM1061" s="26"/>
      <c r="ABN1061" s="26"/>
      <c r="ABO1061" s="26"/>
      <c r="ABP1061" s="26"/>
      <c r="ABQ1061" s="26"/>
      <c r="ABR1061" s="26"/>
      <c r="ABS1061" s="26"/>
      <c r="ABT1061" s="26"/>
      <c r="ABU1061" s="26"/>
      <c r="ABV1061" s="26"/>
      <c r="ABW1061" s="26"/>
      <c r="ABX1061" s="26"/>
      <c r="ABY1061" s="26"/>
      <c r="ABZ1061" s="26"/>
      <c r="ACA1061" s="26"/>
      <c r="ACB1061" s="26"/>
      <c r="ACC1061" s="26"/>
      <c r="ACD1061" s="26"/>
      <c r="ACE1061" s="26"/>
      <c r="ACF1061" s="26"/>
      <c r="ACG1061" s="26"/>
      <c r="ACH1061" s="26"/>
      <c r="ACI1061" s="26"/>
      <c r="ACJ1061" s="26"/>
      <c r="ACK1061" s="26"/>
      <c r="ACL1061" s="26"/>
      <c r="ACM1061" s="26"/>
      <c r="ACN1061" s="26"/>
      <c r="ACO1061" s="26"/>
      <c r="ACP1061" s="26"/>
      <c r="ACQ1061" s="26"/>
      <c r="ACR1061" s="26"/>
      <c r="ACS1061" s="26"/>
      <c r="ACT1061" s="26"/>
      <c r="ACU1061" s="26"/>
      <c r="ACV1061" s="26"/>
      <c r="ACW1061" s="26"/>
      <c r="ACX1061" s="26"/>
      <c r="ACY1061" s="26"/>
      <c r="ACZ1061" s="26"/>
      <c r="ADA1061" s="26"/>
      <c r="ADB1061" s="26"/>
      <c r="ADC1061" s="26"/>
      <c r="ADD1061" s="26"/>
      <c r="ADE1061" s="26"/>
      <c r="ADF1061" s="26"/>
      <c r="ADG1061" s="26"/>
      <c r="ADH1061" s="26"/>
      <c r="ADI1061" s="26"/>
      <c r="ADJ1061" s="26"/>
      <c r="ADK1061" s="26"/>
      <c r="ADL1061" s="26"/>
      <c r="ADM1061" s="26"/>
      <c r="ADN1061" s="26"/>
      <c r="ADO1061" s="26"/>
      <c r="ADP1061" s="26"/>
      <c r="ADQ1061" s="26"/>
      <c r="ADR1061" s="26"/>
      <c r="ADS1061" s="26"/>
      <c r="ADT1061" s="26"/>
      <c r="ADU1061" s="26"/>
      <c r="ADV1061" s="26"/>
      <c r="ADW1061" s="26"/>
      <c r="ADX1061" s="26"/>
      <c r="ADY1061" s="26"/>
      <c r="ADZ1061" s="26"/>
      <c r="AEA1061" s="26"/>
      <c r="AEB1061" s="26"/>
      <c r="AEC1061" s="26"/>
      <c r="AED1061" s="26"/>
      <c r="AEE1061" s="26"/>
      <c r="AEF1061" s="26"/>
      <c r="AEG1061" s="26"/>
      <c r="AEH1061" s="26"/>
      <c r="AEI1061" s="26"/>
      <c r="AEJ1061" s="26"/>
      <c r="AEK1061" s="26"/>
      <c r="AEL1061" s="26"/>
      <c r="AEM1061" s="26"/>
      <c r="AEN1061" s="26"/>
      <c r="AEO1061" s="26"/>
      <c r="AEP1061" s="26"/>
      <c r="AEQ1061" s="26"/>
      <c r="AER1061" s="26"/>
      <c r="AES1061" s="26"/>
      <c r="AET1061" s="26"/>
      <c r="AEU1061" s="26"/>
      <c r="AEV1061" s="26"/>
      <c r="AEW1061" s="26"/>
      <c r="AEX1061" s="26"/>
      <c r="AEY1061" s="26"/>
      <c r="AEZ1061" s="26"/>
      <c r="AFA1061" s="26"/>
      <c r="AFB1061" s="26"/>
      <c r="AFC1061" s="26"/>
      <c r="AFD1061" s="26"/>
      <c r="AFE1061" s="26"/>
      <c r="AFF1061" s="26"/>
      <c r="AFG1061" s="26"/>
      <c r="AFH1061" s="26"/>
      <c r="AFI1061" s="26"/>
      <c r="AFJ1061" s="26"/>
      <c r="AFK1061" s="26"/>
      <c r="AFL1061" s="26"/>
      <c r="AFM1061" s="26"/>
      <c r="AFN1061" s="26"/>
      <c r="AFO1061" s="26"/>
      <c r="AFP1061" s="26"/>
      <c r="AFQ1061" s="26"/>
      <c r="AFR1061" s="26"/>
      <c r="AFS1061" s="26"/>
      <c r="AFT1061" s="26"/>
      <c r="AFU1061" s="26"/>
      <c r="AFV1061" s="26"/>
      <c r="AFW1061" s="26"/>
      <c r="AFX1061" s="26"/>
      <c r="AFY1061" s="26"/>
      <c r="AFZ1061" s="26"/>
      <c r="AGA1061" s="26"/>
      <c r="AGB1061" s="26"/>
      <c r="AGC1061" s="26"/>
      <c r="AGD1061" s="26"/>
      <c r="AGE1061" s="26"/>
      <c r="AGF1061" s="26"/>
      <c r="AGG1061" s="26"/>
      <c r="AGH1061" s="26"/>
      <c r="AGI1061" s="26"/>
      <c r="AGJ1061" s="26"/>
      <c r="AGK1061" s="26"/>
      <c r="AGL1061" s="26"/>
      <c r="AGM1061" s="26"/>
      <c r="AGN1061" s="26"/>
      <c r="AGO1061" s="26"/>
    </row>
    <row r="1062" spans="371:873" x14ac:dyDescent="0.25">
      <c r="NG1062" s="26"/>
      <c r="NH1062" s="26"/>
      <c r="NI1062" s="26"/>
      <c r="NJ1062" s="26"/>
      <c r="NK1062" s="26"/>
      <c r="NL1062" s="26"/>
      <c r="NM1062" s="26"/>
      <c r="NN1062" s="26"/>
      <c r="NO1062" s="26"/>
      <c r="NP1062" s="26"/>
      <c r="NQ1062" s="26"/>
      <c r="NR1062" s="26"/>
      <c r="NS1062" s="26"/>
      <c r="NT1062" s="26"/>
      <c r="NU1062" s="26"/>
      <c r="NV1062" s="26"/>
      <c r="NW1062" s="26"/>
      <c r="NX1062" s="26"/>
      <c r="NY1062" s="26"/>
      <c r="NZ1062" s="26"/>
      <c r="OA1062" s="26"/>
      <c r="OB1062" s="26"/>
      <c r="OC1062" s="26"/>
      <c r="OD1062" s="26"/>
      <c r="OE1062" s="26"/>
      <c r="OF1062" s="26"/>
      <c r="OG1062" s="26"/>
      <c r="OH1062" s="26"/>
      <c r="OI1062" s="26"/>
      <c r="OJ1062" s="26"/>
      <c r="OK1062" s="26"/>
      <c r="OL1062" s="26"/>
      <c r="OM1062" s="26"/>
      <c r="ON1062" s="26"/>
      <c r="OO1062" s="26"/>
      <c r="OP1062" s="26"/>
      <c r="OQ1062" s="26"/>
      <c r="OR1062" s="26"/>
      <c r="OS1062" s="26"/>
      <c r="OT1062" s="26"/>
      <c r="OU1062" s="26"/>
      <c r="OV1062" s="26"/>
      <c r="OW1062" s="26"/>
      <c r="OX1062" s="26"/>
      <c r="OY1062" s="26"/>
      <c r="OZ1062" s="26"/>
      <c r="PA1062" s="26"/>
      <c r="PB1062" s="26"/>
      <c r="PC1062" s="26"/>
      <c r="PD1062" s="26"/>
      <c r="PE1062" s="26"/>
      <c r="PF1062" s="26"/>
      <c r="PG1062" s="26"/>
      <c r="PH1062" s="26"/>
      <c r="PI1062" s="26"/>
      <c r="PJ1062" s="26"/>
      <c r="PK1062" s="26"/>
      <c r="PL1062" s="26"/>
      <c r="PM1062" s="26"/>
      <c r="PN1062" s="26"/>
      <c r="PO1062" s="26"/>
      <c r="PP1062" s="26"/>
      <c r="PQ1062" s="26"/>
      <c r="PR1062" s="26"/>
      <c r="PS1062" s="26"/>
      <c r="PT1062" s="26"/>
      <c r="PU1062" s="26"/>
      <c r="PV1062" s="26"/>
      <c r="PW1062" s="26"/>
      <c r="PX1062" s="26"/>
      <c r="PY1062" s="26"/>
      <c r="PZ1062" s="26"/>
      <c r="QA1062" s="26"/>
      <c r="QB1062" s="26"/>
      <c r="QC1062" s="26"/>
      <c r="QD1062" s="26"/>
      <c r="QE1062" s="26"/>
      <c r="QF1062" s="26"/>
      <c r="QG1062" s="26"/>
      <c r="QH1062" s="26"/>
      <c r="QI1062" s="26"/>
      <c r="QJ1062" s="26"/>
      <c r="QK1062" s="26"/>
      <c r="QL1062" s="26"/>
      <c r="QM1062" s="26"/>
      <c r="QN1062" s="26"/>
      <c r="QO1062" s="26"/>
      <c r="QP1062" s="26"/>
      <c r="QQ1062" s="26"/>
      <c r="QR1062" s="26"/>
      <c r="QS1062" s="26"/>
      <c r="QT1062" s="26"/>
      <c r="QU1062" s="26"/>
      <c r="QV1062" s="26"/>
      <c r="QW1062" s="26"/>
      <c r="QX1062" s="26"/>
      <c r="QY1062" s="26"/>
      <c r="QZ1062" s="26"/>
      <c r="RA1062" s="26"/>
      <c r="RB1062" s="26"/>
      <c r="RC1062" s="26"/>
      <c r="RD1062" s="26"/>
      <c r="RE1062" s="26"/>
      <c r="RF1062" s="26"/>
      <c r="RG1062" s="26"/>
      <c r="RH1062" s="26"/>
      <c r="RI1062" s="26"/>
      <c r="RJ1062" s="26"/>
      <c r="RK1062" s="26"/>
      <c r="RL1062" s="26"/>
      <c r="RM1062" s="26"/>
      <c r="RN1062" s="26"/>
      <c r="RO1062" s="26"/>
      <c r="RP1062" s="26"/>
      <c r="RQ1062" s="26"/>
      <c r="RR1062" s="26"/>
      <c r="RS1062" s="26"/>
      <c r="RT1062" s="26"/>
      <c r="RU1062" s="26"/>
      <c r="RV1062" s="26"/>
      <c r="RW1062" s="26"/>
      <c r="RX1062" s="26"/>
      <c r="RY1062" s="26"/>
      <c r="RZ1062" s="26"/>
      <c r="SA1062" s="26"/>
      <c r="SB1062" s="26"/>
      <c r="SC1062" s="26"/>
      <c r="SD1062" s="26"/>
      <c r="SE1062" s="26"/>
      <c r="SF1062" s="26"/>
      <c r="SG1062" s="26"/>
      <c r="SH1062" s="26"/>
      <c r="SI1062" s="26"/>
      <c r="SJ1062" s="26"/>
      <c r="SK1062" s="26"/>
      <c r="SL1062" s="26"/>
      <c r="SM1062" s="26"/>
      <c r="SN1062" s="26"/>
      <c r="SO1062" s="26"/>
      <c r="SP1062" s="26"/>
      <c r="AAV1062" s="26"/>
      <c r="AAW1062" s="26"/>
      <c r="AAX1062" s="26"/>
      <c r="AAY1062" s="26"/>
      <c r="AAZ1062" s="26"/>
      <c r="ABA1062" s="26"/>
      <c r="ABB1062" s="26"/>
      <c r="ABC1062" s="26"/>
      <c r="ABD1062" s="26"/>
      <c r="ABE1062" s="26"/>
      <c r="ABF1062" s="26"/>
      <c r="ABG1062" s="26"/>
      <c r="ABH1062" s="26"/>
      <c r="ABI1062" s="26"/>
      <c r="ABJ1062" s="26"/>
      <c r="ABK1062" s="26"/>
      <c r="ABL1062" s="26"/>
      <c r="ABM1062" s="26"/>
      <c r="ABN1062" s="26"/>
      <c r="ABO1062" s="26"/>
      <c r="ABP1062" s="26"/>
      <c r="ABQ1062" s="26"/>
      <c r="ABR1062" s="26"/>
      <c r="ABS1062" s="26"/>
      <c r="ABT1062" s="26"/>
      <c r="ABU1062" s="26"/>
      <c r="ABV1062" s="26"/>
      <c r="ABW1062" s="26"/>
      <c r="ABX1062" s="26"/>
      <c r="ABY1062" s="26"/>
      <c r="ABZ1062" s="26"/>
      <c r="ACA1062" s="26"/>
      <c r="ACB1062" s="26"/>
      <c r="ACC1062" s="26"/>
      <c r="ACD1062" s="26"/>
      <c r="ACE1062" s="26"/>
      <c r="ACF1062" s="26"/>
      <c r="ACG1062" s="26"/>
      <c r="ACH1062" s="26"/>
      <c r="ACI1062" s="26"/>
      <c r="ACJ1062" s="26"/>
      <c r="ACK1062" s="26"/>
      <c r="ACL1062" s="26"/>
      <c r="ACM1062" s="26"/>
      <c r="ACN1062" s="26"/>
      <c r="ACO1062" s="26"/>
      <c r="ACP1062" s="26"/>
      <c r="ACQ1062" s="26"/>
      <c r="ACR1062" s="26"/>
      <c r="ACS1062" s="26"/>
      <c r="ACT1062" s="26"/>
      <c r="ACU1062" s="26"/>
      <c r="ACV1062" s="26"/>
      <c r="ACW1062" s="26"/>
      <c r="ACX1062" s="26"/>
      <c r="ACY1062" s="26"/>
      <c r="ACZ1062" s="26"/>
      <c r="ADA1062" s="26"/>
      <c r="ADB1062" s="26"/>
      <c r="ADC1062" s="26"/>
      <c r="ADD1062" s="26"/>
      <c r="ADE1062" s="26"/>
      <c r="ADF1062" s="26"/>
      <c r="ADG1062" s="26"/>
      <c r="ADH1062" s="26"/>
      <c r="ADI1062" s="26"/>
      <c r="ADJ1062" s="26"/>
      <c r="ADK1062" s="26"/>
      <c r="ADL1062" s="26"/>
      <c r="ADM1062" s="26"/>
      <c r="ADN1062" s="26"/>
      <c r="ADO1062" s="26"/>
      <c r="ADP1062" s="26"/>
      <c r="ADQ1062" s="26"/>
      <c r="ADR1062" s="26"/>
      <c r="ADS1062" s="26"/>
      <c r="ADT1062" s="26"/>
      <c r="ADU1062" s="26"/>
      <c r="ADV1062" s="26"/>
      <c r="ADW1062" s="26"/>
      <c r="ADX1062" s="26"/>
      <c r="ADY1062" s="26"/>
      <c r="ADZ1062" s="26"/>
      <c r="AEA1062" s="26"/>
      <c r="AEB1062" s="26"/>
      <c r="AEC1062" s="26"/>
      <c r="AED1062" s="26"/>
      <c r="AEE1062" s="26"/>
      <c r="AEF1062" s="26"/>
      <c r="AEG1062" s="26"/>
      <c r="AEH1062" s="26"/>
      <c r="AEI1062" s="26"/>
      <c r="AEJ1062" s="26"/>
      <c r="AEK1062" s="26"/>
      <c r="AEL1062" s="26"/>
      <c r="AEM1062" s="26"/>
      <c r="AEN1062" s="26"/>
      <c r="AEO1062" s="26"/>
      <c r="AEP1062" s="26"/>
      <c r="AEQ1062" s="26"/>
      <c r="AER1062" s="26"/>
      <c r="AES1062" s="26"/>
      <c r="AET1062" s="26"/>
      <c r="AEU1062" s="26"/>
      <c r="AEV1062" s="26"/>
      <c r="AEW1062" s="26"/>
      <c r="AEX1062" s="26"/>
      <c r="AEY1062" s="26"/>
      <c r="AEZ1062" s="26"/>
      <c r="AFA1062" s="26"/>
      <c r="AFB1062" s="26"/>
      <c r="AFC1062" s="26"/>
      <c r="AFD1062" s="26"/>
      <c r="AFE1062" s="26"/>
      <c r="AFF1062" s="26"/>
      <c r="AFG1062" s="26"/>
      <c r="AFH1062" s="26"/>
      <c r="AFI1062" s="26"/>
      <c r="AFJ1062" s="26"/>
      <c r="AFK1062" s="26"/>
      <c r="AFL1062" s="26"/>
      <c r="AFM1062" s="26"/>
      <c r="AFN1062" s="26"/>
      <c r="AFO1062" s="26"/>
      <c r="AFP1062" s="26"/>
      <c r="AFQ1062" s="26"/>
      <c r="AFR1062" s="26"/>
      <c r="AFS1062" s="26"/>
      <c r="AFT1062" s="26"/>
      <c r="AFU1062" s="26"/>
      <c r="AFV1062" s="26"/>
      <c r="AFW1062" s="26"/>
      <c r="AFX1062" s="26"/>
      <c r="AFY1062" s="26"/>
      <c r="AFZ1062" s="26"/>
      <c r="AGA1062" s="26"/>
      <c r="AGB1062" s="26"/>
      <c r="AGC1062" s="26"/>
      <c r="AGD1062" s="26"/>
      <c r="AGE1062" s="26"/>
      <c r="AGF1062" s="26"/>
      <c r="AGG1062" s="26"/>
      <c r="AGH1062" s="26"/>
      <c r="AGI1062" s="26"/>
      <c r="AGJ1062" s="26"/>
      <c r="AGK1062" s="26"/>
      <c r="AGL1062" s="26"/>
      <c r="AGM1062" s="26"/>
      <c r="AGN1062" s="26"/>
      <c r="AGO1062" s="26"/>
    </row>
    <row r="1063" spans="371:873" x14ac:dyDescent="0.25">
      <c r="NG1063" s="26"/>
      <c r="NH1063" s="26"/>
      <c r="NI1063" s="26"/>
      <c r="NJ1063" s="26"/>
      <c r="NK1063" s="26"/>
      <c r="NL1063" s="26"/>
      <c r="NM1063" s="26"/>
      <c r="NN1063" s="26"/>
      <c r="NO1063" s="26"/>
      <c r="NP1063" s="26"/>
      <c r="NQ1063" s="26"/>
      <c r="NR1063" s="26"/>
      <c r="NS1063" s="26"/>
      <c r="NT1063" s="26"/>
      <c r="NU1063" s="26"/>
      <c r="NV1063" s="26"/>
      <c r="NW1063" s="26"/>
      <c r="NX1063" s="26"/>
      <c r="NY1063" s="26"/>
      <c r="NZ1063" s="26"/>
      <c r="OA1063" s="26"/>
      <c r="OB1063" s="26"/>
      <c r="OC1063" s="26"/>
      <c r="OD1063" s="26"/>
      <c r="OE1063" s="26"/>
      <c r="OF1063" s="26"/>
      <c r="OG1063" s="26"/>
      <c r="OH1063" s="26"/>
      <c r="OI1063" s="26"/>
      <c r="OJ1063" s="26"/>
      <c r="OK1063" s="26"/>
      <c r="OL1063" s="26"/>
      <c r="OM1063" s="26"/>
      <c r="ON1063" s="26"/>
      <c r="OO1063" s="26"/>
      <c r="OP1063" s="26"/>
      <c r="OQ1063" s="26"/>
      <c r="OR1063" s="26"/>
      <c r="OS1063" s="26"/>
      <c r="OT1063" s="26"/>
      <c r="OU1063" s="26"/>
      <c r="OV1063" s="26"/>
      <c r="OW1063" s="26"/>
      <c r="OX1063" s="26"/>
      <c r="OY1063" s="26"/>
      <c r="OZ1063" s="26"/>
      <c r="PA1063" s="26"/>
      <c r="PB1063" s="26"/>
      <c r="PC1063" s="26"/>
      <c r="PD1063" s="26"/>
      <c r="PE1063" s="26"/>
      <c r="PF1063" s="26"/>
      <c r="PG1063" s="26"/>
      <c r="PH1063" s="26"/>
      <c r="PI1063" s="26"/>
      <c r="PJ1063" s="26"/>
      <c r="PK1063" s="26"/>
      <c r="PL1063" s="26"/>
      <c r="PM1063" s="26"/>
      <c r="PN1063" s="26"/>
      <c r="PO1063" s="26"/>
      <c r="PP1063" s="26"/>
      <c r="PQ1063" s="26"/>
      <c r="PR1063" s="26"/>
      <c r="PS1063" s="26"/>
      <c r="PT1063" s="26"/>
      <c r="PU1063" s="26"/>
      <c r="PV1063" s="26"/>
      <c r="PW1063" s="26"/>
      <c r="PX1063" s="26"/>
      <c r="PY1063" s="26"/>
      <c r="PZ1063" s="26"/>
      <c r="QA1063" s="26"/>
      <c r="QB1063" s="26"/>
      <c r="QC1063" s="26"/>
      <c r="QD1063" s="26"/>
      <c r="QE1063" s="26"/>
      <c r="QF1063" s="26"/>
      <c r="QG1063" s="26"/>
      <c r="QH1063" s="26"/>
      <c r="QI1063" s="26"/>
      <c r="QJ1063" s="26"/>
      <c r="QK1063" s="26"/>
      <c r="QL1063" s="26"/>
      <c r="QM1063" s="26"/>
      <c r="QN1063" s="26"/>
      <c r="QO1063" s="26"/>
      <c r="QP1063" s="26"/>
      <c r="QQ1063" s="26"/>
      <c r="QR1063" s="26"/>
      <c r="QS1063" s="26"/>
      <c r="QT1063" s="26"/>
      <c r="QU1063" s="26"/>
      <c r="QV1063" s="26"/>
      <c r="QW1063" s="26"/>
      <c r="QX1063" s="26"/>
      <c r="QY1063" s="26"/>
      <c r="QZ1063" s="26"/>
      <c r="RA1063" s="26"/>
      <c r="RB1063" s="26"/>
      <c r="RC1063" s="26"/>
      <c r="RD1063" s="26"/>
      <c r="RE1063" s="26"/>
      <c r="RF1063" s="26"/>
      <c r="RG1063" s="26"/>
      <c r="RH1063" s="26"/>
      <c r="RI1063" s="26"/>
      <c r="RJ1063" s="26"/>
      <c r="RK1063" s="26"/>
      <c r="RL1063" s="26"/>
      <c r="RM1063" s="26"/>
      <c r="RN1063" s="26"/>
      <c r="RO1063" s="26"/>
      <c r="RP1063" s="26"/>
      <c r="RQ1063" s="26"/>
      <c r="RR1063" s="26"/>
      <c r="RS1063" s="26"/>
      <c r="RT1063" s="26"/>
      <c r="RU1063" s="26"/>
      <c r="RV1063" s="26"/>
      <c r="RW1063" s="26"/>
      <c r="RX1063" s="26"/>
      <c r="RY1063" s="26"/>
      <c r="RZ1063" s="26"/>
      <c r="SA1063" s="26"/>
      <c r="SB1063" s="26"/>
      <c r="SC1063" s="26"/>
      <c r="SD1063" s="26"/>
      <c r="SE1063" s="26"/>
      <c r="SF1063" s="26"/>
      <c r="SG1063" s="26"/>
      <c r="SH1063" s="26"/>
      <c r="SI1063" s="26"/>
      <c r="SJ1063" s="26"/>
      <c r="SK1063" s="26"/>
      <c r="SL1063" s="26"/>
      <c r="SM1063" s="26"/>
      <c r="SN1063" s="26"/>
      <c r="SO1063" s="26"/>
      <c r="SP1063" s="26"/>
      <c r="AAV1063" s="26"/>
      <c r="AAW1063" s="26"/>
      <c r="AAX1063" s="26"/>
      <c r="AAY1063" s="26"/>
      <c r="AAZ1063" s="26"/>
      <c r="ABA1063" s="26"/>
      <c r="ABB1063" s="26"/>
      <c r="ABC1063" s="26"/>
      <c r="ABD1063" s="26"/>
      <c r="ABE1063" s="26"/>
      <c r="ABF1063" s="26"/>
      <c r="ABG1063" s="26"/>
      <c r="ABH1063" s="26"/>
      <c r="ABI1063" s="26"/>
      <c r="ABJ1063" s="26"/>
      <c r="ABK1063" s="26"/>
      <c r="ABL1063" s="26"/>
      <c r="ABM1063" s="26"/>
      <c r="ABN1063" s="26"/>
      <c r="ABO1063" s="26"/>
      <c r="ABP1063" s="26"/>
      <c r="ABQ1063" s="26"/>
      <c r="ABR1063" s="26"/>
      <c r="ABS1063" s="26"/>
      <c r="ABT1063" s="26"/>
      <c r="ABU1063" s="26"/>
      <c r="ABV1063" s="26"/>
      <c r="ABW1063" s="26"/>
      <c r="ABX1063" s="26"/>
      <c r="ABY1063" s="26"/>
      <c r="ABZ1063" s="26"/>
      <c r="ACA1063" s="26"/>
      <c r="ACB1063" s="26"/>
      <c r="ACC1063" s="26"/>
      <c r="ACD1063" s="26"/>
      <c r="ACE1063" s="26"/>
      <c r="ACF1063" s="26"/>
      <c r="ACG1063" s="26"/>
      <c r="ACH1063" s="26"/>
      <c r="ACI1063" s="26"/>
      <c r="ACJ1063" s="26"/>
      <c r="ACK1063" s="26"/>
      <c r="ACL1063" s="26"/>
      <c r="ACM1063" s="26"/>
      <c r="ACN1063" s="26"/>
      <c r="ACO1063" s="26"/>
      <c r="ACP1063" s="26"/>
      <c r="ACQ1063" s="26"/>
      <c r="ACR1063" s="26"/>
      <c r="ACS1063" s="26"/>
      <c r="ACT1063" s="26"/>
      <c r="ACU1063" s="26"/>
      <c r="ACV1063" s="26"/>
      <c r="ACW1063" s="26"/>
      <c r="ACX1063" s="26"/>
      <c r="ACY1063" s="26"/>
      <c r="ACZ1063" s="26"/>
      <c r="ADA1063" s="26"/>
      <c r="ADB1063" s="26"/>
      <c r="ADC1063" s="26"/>
      <c r="ADD1063" s="26"/>
      <c r="ADE1063" s="26"/>
      <c r="ADF1063" s="26"/>
      <c r="ADG1063" s="26"/>
      <c r="ADH1063" s="26"/>
      <c r="ADI1063" s="26"/>
      <c r="ADJ1063" s="26"/>
      <c r="ADK1063" s="26"/>
      <c r="ADL1063" s="26"/>
      <c r="ADM1063" s="26"/>
      <c r="ADN1063" s="26"/>
      <c r="ADO1063" s="26"/>
      <c r="ADP1063" s="26"/>
      <c r="ADQ1063" s="26"/>
      <c r="ADR1063" s="26"/>
      <c r="ADS1063" s="26"/>
      <c r="ADT1063" s="26"/>
      <c r="ADU1063" s="26"/>
      <c r="ADV1063" s="26"/>
      <c r="ADW1063" s="26"/>
      <c r="ADX1063" s="26"/>
      <c r="ADY1063" s="26"/>
      <c r="ADZ1063" s="26"/>
      <c r="AEA1063" s="26"/>
      <c r="AEB1063" s="26"/>
      <c r="AEC1063" s="26"/>
      <c r="AED1063" s="26"/>
      <c r="AEE1063" s="26"/>
      <c r="AEF1063" s="26"/>
      <c r="AEG1063" s="26"/>
      <c r="AEH1063" s="26"/>
      <c r="AEI1063" s="26"/>
      <c r="AEJ1063" s="26"/>
      <c r="AEK1063" s="26"/>
      <c r="AEL1063" s="26"/>
      <c r="AEM1063" s="26"/>
      <c r="AEN1063" s="26"/>
      <c r="AEO1063" s="26"/>
      <c r="AEP1063" s="26"/>
      <c r="AEQ1063" s="26"/>
      <c r="AER1063" s="26"/>
      <c r="AES1063" s="26"/>
      <c r="AET1063" s="26"/>
      <c r="AEU1063" s="26"/>
      <c r="AEV1063" s="26"/>
      <c r="AEW1063" s="26"/>
      <c r="AEX1063" s="26"/>
      <c r="AEY1063" s="26"/>
      <c r="AEZ1063" s="26"/>
      <c r="AFA1063" s="26"/>
      <c r="AFB1063" s="26"/>
      <c r="AFC1063" s="26"/>
      <c r="AFD1063" s="26"/>
      <c r="AFE1063" s="26"/>
      <c r="AFF1063" s="26"/>
      <c r="AFG1063" s="26"/>
      <c r="AFH1063" s="26"/>
      <c r="AFI1063" s="26"/>
      <c r="AFJ1063" s="26"/>
      <c r="AFK1063" s="26"/>
      <c r="AFL1063" s="26"/>
      <c r="AFM1063" s="26"/>
      <c r="AFN1063" s="26"/>
      <c r="AFO1063" s="26"/>
      <c r="AFP1063" s="26"/>
      <c r="AFQ1063" s="26"/>
      <c r="AFR1063" s="26"/>
      <c r="AFS1063" s="26"/>
      <c r="AFT1063" s="26"/>
      <c r="AFU1063" s="26"/>
      <c r="AFV1063" s="26"/>
      <c r="AFW1063" s="26"/>
      <c r="AFX1063" s="26"/>
      <c r="AFY1063" s="26"/>
      <c r="AFZ1063" s="26"/>
      <c r="AGA1063" s="26"/>
      <c r="AGB1063" s="26"/>
      <c r="AGC1063" s="26"/>
      <c r="AGD1063" s="26"/>
      <c r="AGE1063" s="26"/>
      <c r="AGF1063" s="26"/>
      <c r="AGG1063" s="26"/>
      <c r="AGH1063" s="26"/>
      <c r="AGI1063" s="26"/>
      <c r="AGJ1063" s="26"/>
      <c r="AGK1063" s="26"/>
      <c r="AGL1063" s="26"/>
      <c r="AGM1063" s="26"/>
      <c r="AGN1063" s="26"/>
      <c r="AGO1063" s="26"/>
    </row>
    <row r="1064" spans="371:873" x14ac:dyDescent="0.25">
      <c r="NG1064" s="26"/>
      <c r="NH1064" s="26"/>
      <c r="NI1064" s="26"/>
      <c r="NJ1064" s="26"/>
      <c r="NK1064" s="26"/>
      <c r="NL1064" s="26"/>
      <c r="NM1064" s="26"/>
      <c r="NN1064" s="26"/>
      <c r="NO1064" s="26"/>
      <c r="NP1064" s="26"/>
      <c r="NQ1064" s="26"/>
      <c r="NR1064" s="26"/>
      <c r="NS1064" s="26"/>
      <c r="NT1064" s="26"/>
      <c r="NU1064" s="26"/>
      <c r="NV1064" s="26"/>
      <c r="NW1064" s="26"/>
      <c r="NX1064" s="26"/>
      <c r="NY1064" s="26"/>
      <c r="NZ1064" s="26"/>
      <c r="OA1064" s="26"/>
      <c r="OB1064" s="26"/>
      <c r="OC1064" s="26"/>
      <c r="OD1064" s="26"/>
      <c r="OE1064" s="26"/>
      <c r="OF1064" s="26"/>
      <c r="OG1064" s="26"/>
      <c r="OH1064" s="26"/>
      <c r="OI1064" s="26"/>
      <c r="OJ1064" s="26"/>
      <c r="OK1064" s="26"/>
      <c r="OL1064" s="26"/>
      <c r="OM1064" s="26"/>
      <c r="ON1064" s="26"/>
      <c r="OO1064" s="26"/>
      <c r="OP1064" s="26"/>
      <c r="OQ1064" s="26"/>
      <c r="OR1064" s="26"/>
      <c r="OS1064" s="26"/>
      <c r="OT1064" s="26"/>
      <c r="OU1064" s="26"/>
      <c r="OV1064" s="26"/>
      <c r="OW1064" s="26"/>
      <c r="OX1064" s="26"/>
      <c r="OY1064" s="26"/>
      <c r="OZ1064" s="26"/>
      <c r="PA1064" s="26"/>
      <c r="PB1064" s="26"/>
      <c r="PC1064" s="26"/>
      <c r="PD1064" s="26"/>
      <c r="PE1064" s="26"/>
      <c r="PF1064" s="26"/>
      <c r="PG1064" s="26"/>
      <c r="PH1064" s="26"/>
      <c r="PI1064" s="26"/>
      <c r="PJ1064" s="26"/>
      <c r="PK1064" s="26"/>
      <c r="PL1064" s="26"/>
      <c r="PM1064" s="26"/>
      <c r="PN1064" s="26"/>
      <c r="PO1064" s="26"/>
      <c r="PP1064" s="26"/>
      <c r="PQ1064" s="26"/>
      <c r="PR1064" s="26"/>
      <c r="PS1064" s="26"/>
      <c r="PT1064" s="26"/>
      <c r="PU1064" s="26"/>
      <c r="PV1064" s="26"/>
      <c r="PW1064" s="26"/>
      <c r="PX1064" s="26"/>
      <c r="PY1064" s="26"/>
      <c r="PZ1064" s="26"/>
      <c r="QA1064" s="26"/>
      <c r="QB1064" s="26"/>
      <c r="QC1064" s="26"/>
      <c r="QD1064" s="26"/>
      <c r="QE1064" s="26"/>
      <c r="QF1064" s="26"/>
      <c r="QG1064" s="26"/>
      <c r="QH1064" s="26"/>
      <c r="QI1064" s="26"/>
      <c r="QJ1064" s="26"/>
      <c r="QK1064" s="26"/>
      <c r="QL1064" s="26"/>
      <c r="QM1064" s="26"/>
      <c r="QN1064" s="26"/>
      <c r="QO1064" s="26"/>
      <c r="QP1064" s="26"/>
      <c r="QQ1064" s="26"/>
      <c r="QR1064" s="26"/>
      <c r="QS1064" s="26"/>
      <c r="QT1064" s="26"/>
      <c r="QU1064" s="26"/>
      <c r="QV1064" s="26"/>
      <c r="QW1064" s="26"/>
      <c r="QX1064" s="26"/>
      <c r="QY1064" s="26"/>
      <c r="QZ1064" s="26"/>
      <c r="RA1064" s="26"/>
      <c r="RB1064" s="26"/>
      <c r="RC1064" s="26"/>
      <c r="RD1064" s="26"/>
      <c r="RE1064" s="26"/>
      <c r="RF1064" s="26"/>
      <c r="RG1064" s="26"/>
      <c r="RH1064" s="26"/>
      <c r="RI1064" s="26"/>
      <c r="RJ1064" s="26"/>
      <c r="RK1064" s="26"/>
      <c r="RL1064" s="26"/>
      <c r="RM1064" s="26"/>
      <c r="RN1064" s="26"/>
      <c r="RO1064" s="26"/>
      <c r="RP1064" s="26"/>
      <c r="RQ1064" s="26"/>
      <c r="RR1064" s="26"/>
      <c r="RS1064" s="26"/>
      <c r="RT1064" s="26"/>
      <c r="RU1064" s="26"/>
      <c r="RV1064" s="26"/>
      <c r="RW1064" s="26"/>
      <c r="RX1064" s="26"/>
      <c r="RY1064" s="26"/>
      <c r="RZ1064" s="26"/>
      <c r="SA1064" s="26"/>
      <c r="SB1064" s="26"/>
      <c r="SC1064" s="26"/>
      <c r="SD1064" s="26"/>
      <c r="SE1064" s="26"/>
      <c r="SF1064" s="26"/>
      <c r="SG1064" s="26"/>
      <c r="SH1064" s="26"/>
      <c r="SI1064" s="26"/>
      <c r="SJ1064" s="26"/>
      <c r="SK1064" s="26"/>
      <c r="SL1064" s="26"/>
      <c r="SM1064" s="26"/>
      <c r="SN1064" s="26"/>
      <c r="SO1064" s="26"/>
      <c r="SP1064" s="26"/>
      <c r="AAV1064" s="26"/>
      <c r="AAW1064" s="26"/>
      <c r="AAX1064" s="26"/>
      <c r="AAY1064" s="26"/>
      <c r="AAZ1064" s="26"/>
      <c r="ABA1064" s="26"/>
      <c r="ABB1064" s="26"/>
      <c r="ABC1064" s="26"/>
      <c r="ABD1064" s="26"/>
      <c r="ABE1064" s="26"/>
      <c r="ABF1064" s="26"/>
      <c r="ABG1064" s="26"/>
      <c r="ABH1064" s="26"/>
      <c r="ABI1064" s="26"/>
      <c r="ABJ1064" s="26"/>
      <c r="ABK1064" s="26"/>
      <c r="ABL1064" s="26"/>
      <c r="ABM1064" s="26"/>
      <c r="ABN1064" s="26"/>
      <c r="ABO1064" s="26"/>
      <c r="ABP1064" s="26"/>
      <c r="ABQ1064" s="26"/>
      <c r="ABR1064" s="26"/>
      <c r="ABS1064" s="26"/>
      <c r="ABT1064" s="26"/>
      <c r="ABU1064" s="26"/>
      <c r="ABV1064" s="26"/>
      <c r="ABW1064" s="26"/>
      <c r="ABX1064" s="26"/>
      <c r="ABY1064" s="26"/>
      <c r="ABZ1064" s="26"/>
      <c r="ACA1064" s="26"/>
      <c r="ACB1064" s="26"/>
      <c r="ACC1064" s="26"/>
      <c r="ACD1064" s="26"/>
      <c r="ACE1064" s="26"/>
      <c r="ACF1064" s="26"/>
      <c r="ACG1064" s="26"/>
      <c r="ACH1064" s="26"/>
      <c r="ACI1064" s="26"/>
      <c r="ACJ1064" s="26"/>
      <c r="ACK1064" s="26"/>
      <c r="ACL1064" s="26"/>
      <c r="ACM1064" s="26"/>
      <c r="ACN1064" s="26"/>
      <c r="ACO1064" s="26"/>
      <c r="ACP1064" s="26"/>
      <c r="ACQ1064" s="26"/>
      <c r="ACR1064" s="26"/>
      <c r="ACS1064" s="26"/>
      <c r="ACT1064" s="26"/>
      <c r="ACU1064" s="26"/>
      <c r="ACV1064" s="26"/>
      <c r="ACW1064" s="26"/>
      <c r="ACX1064" s="26"/>
      <c r="ACY1064" s="26"/>
      <c r="ACZ1064" s="26"/>
      <c r="ADA1064" s="26"/>
      <c r="ADB1064" s="26"/>
      <c r="ADC1064" s="26"/>
      <c r="ADD1064" s="26"/>
      <c r="ADE1064" s="26"/>
      <c r="ADF1064" s="26"/>
      <c r="ADG1064" s="26"/>
      <c r="ADH1064" s="26"/>
      <c r="ADI1064" s="26"/>
      <c r="ADJ1064" s="26"/>
      <c r="ADK1064" s="26"/>
      <c r="ADL1064" s="26"/>
      <c r="ADM1064" s="26"/>
      <c r="ADN1064" s="26"/>
      <c r="ADO1064" s="26"/>
      <c r="ADP1064" s="26"/>
      <c r="ADQ1064" s="26"/>
      <c r="ADR1064" s="26"/>
      <c r="ADS1064" s="26"/>
      <c r="ADT1064" s="26"/>
      <c r="ADU1064" s="26"/>
      <c r="ADV1064" s="26"/>
      <c r="ADW1064" s="26"/>
      <c r="ADX1064" s="26"/>
      <c r="ADY1064" s="26"/>
      <c r="ADZ1064" s="26"/>
      <c r="AEA1064" s="26"/>
      <c r="AEB1064" s="26"/>
      <c r="AEC1064" s="26"/>
      <c r="AED1064" s="26"/>
      <c r="AEE1064" s="26"/>
      <c r="AEF1064" s="26"/>
      <c r="AEG1064" s="26"/>
      <c r="AEH1064" s="26"/>
      <c r="AEI1064" s="26"/>
      <c r="AEJ1064" s="26"/>
      <c r="AEK1064" s="26"/>
      <c r="AEL1064" s="26"/>
      <c r="AEM1064" s="26"/>
      <c r="AEN1064" s="26"/>
      <c r="AEO1064" s="26"/>
      <c r="AEP1064" s="26"/>
      <c r="AEQ1064" s="26"/>
      <c r="AER1064" s="26"/>
      <c r="AES1064" s="26"/>
      <c r="AET1064" s="26"/>
      <c r="AEU1064" s="26"/>
      <c r="AEV1064" s="26"/>
      <c r="AEW1064" s="26"/>
      <c r="AEX1064" s="26"/>
      <c r="AEY1064" s="26"/>
      <c r="AEZ1064" s="26"/>
      <c r="AFA1064" s="26"/>
      <c r="AFB1064" s="26"/>
      <c r="AFC1064" s="26"/>
      <c r="AFD1064" s="26"/>
      <c r="AFE1064" s="26"/>
      <c r="AFF1064" s="26"/>
      <c r="AFG1064" s="26"/>
      <c r="AFH1064" s="26"/>
      <c r="AFI1064" s="26"/>
      <c r="AFJ1064" s="26"/>
      <c r="AFK1064" s="26"/>
      <c r="AFL1064" s="26"/>
      <c r="AFM1064" s="26"/>
      <c r="AFN1064" s="26"/>
      <c r="AFO1064" s="26"/>
      <c r="AFP1064" s="26"/>
      <c r="AFQ1064" s="26"/>
      <c r="AFR1064" s="26"/>
      <c r="AFS1064" s="26"/>
      <c r="AFT1064" s="26"/>
      <c r="AFU1064" s="26"/>
      <c r="AFV1064" s="26"/>
      <c r="AFW1064" s="26"/>
      <c r="AFX1064" s="26"/>
      <c r="AFY1064" s="26"/>
      <c r="AFZ1064" s="26"/>
      <c r="AGA1064" s="26"/>
      <c r="AGB1064" s="26"/>
      <c r="AGC1064" s="26"/>
      <c r="AGD1064" s="26"/>
      <c r="AGE1064" s="26"/>
      <c r="AGF1064" s="26"/>
      <c r="AGG1064" s="26"/>
      <c r="AGH1064" s="26"/>
      <c r="AGI1064" s="26"/>
      <c r="AGJ1064" s="26"/>
      <c r="AGK1064" s="26"/>
      <c r="AGL1064" s="26"/>
      <c r="AGM1064" s="26"/>
      <c r="AGN1064" s="26"/>
      <c r="AGO1064" s="26"/>
    </row>
    <row r="1065" spans="371:873" x14ac:dyDescent="0.25">
      <c r="NG1065" s="26"/>
      <c r="NH1065" s="26"/>
      <c r="NI1065" s="26"/>
      <c r="NJ1065" s="26"/>
      <c r="NK1065" s="26"/>
      <c r="NL1065" s="26"/>
      <c r="NM1065" s="26"/>
      <c r="NN1065" s="26"/>
      <c r="NO1065" s="26"/>
      <c r="NP1065" s="26"/>
      <c r="NQ1065" s="26"/>
      <c r="NR1065" s="26"/>
      <c r="NS1065" s="26"/>
      <c r="NT1065" s="26"/>
      <c r="NU1065" s="26"/>
      <c r="NV1065" s="26"/>
      <c r="NW1065" s="26"/>
      <c r="NX1065" s="26"/>
      <c r="NY1065" s="26"/>
      <c r="NZ1065" s="26"/>
      <c r="OA1065" s="26"/>
      <c r="OB1065" s="26"/>
      <c r="OC1065" s="26"/>
      <c r="OD1065" s="26"/>
      <c r="OE1065" s="26"/>
      <c r="OF1065" s="26"/>
      <c r="OG1065" s="26"/>
      <c r="OH1065" s="26"/>
      <c r="OI1065" s="26"/>
      <c r="OJ1065" s="26"/>
      <c r="OK1065" s="26"/>
      <c r="OL1065" s="26"/>
      <c r="OM1065" s="26"/>
      <c r="ON1065" s="26"/>
      <c r="OO1065" s="26"/>
      <c r="OP1065" s="26"/>
      <c r="OQ1065" s="26"/>
      <c r="OR1065" s="26"/>
      <c r="OS1065" s="26"/>
      <c r="OT1065" s="26"/>
      <c r="OU1065" s="26"/>
      <c r="OV1065" s="26"/>
      <c r="OW1065" s="26"/>
      <c r="OX1065" s="26"/>
      <c r="OY1065" s="26"/>
      <c r="OZ1065" s="26"/>
      <c r="PA1065" s="26"/>
      <c r="PB1065" s="26"/>
      <c r="PC1065" s="26"/>
      <c r="PD1065" s="26"/>
      <c r="PE1065" s="26"/>
      <c r="PF1065" s="26"/>
      <c r="PG1065" s="26"/>
      <c r="PH1065" s="26"/>
      <c r="PI1065" s="26"/>
      <c r="PJ1065" s="26"/>
      <c r="PK1065" s="26"/>
      <c r="PL1065" s="26"/>
      <c r="PM1065" s="26"/>
      <c r="PN1065" s="26"/>
      <c r="PO1065" s="26"/>
      <c r="PP1065" s="26"/>
      <c r="PQ1065" s="26"/>
      <c r="PR1065" s="26"/>
      <c r="PS1065" s="26"/>
      <c r="PT1065" s="26"/>
      <c r="PU1065" s="26"/>
      <c r="PV1065" s="26"/>
      <c r="PW1065" s="26"/>
      <c r="PX1065" s="26"/>
      <c r="PY1065" s="26"/>
      <c r="PZ1065" s="26"/>
      <c r="QA1065" s="26"/>
      <c r="QB1065" s="26"/>
      <c r="QC1065" s="26"/>
      <c r="QD1065" s="26"/>
      <c r="QE1065" s="26"/>
      <c r="QF1065" s="26"/>
      <c r="QG1065" s="26"/>
      <c r="QH1065" s="26"/>
      <c r="QI1065" s="26"/>
      <c r="QJ1065" s="26"/>
      <c r="QK1065" s="26"/>
      <c r="QL1065" s="26"/>
      <c r="QM1065" s="26"/>
      <c r="QN1065" s="26"/>
      <c r="QO1065" s="26"/>
      <c r="QP1065" s="26"/>
      <c r="QQ1065" s="26"/>
      <c r="QR1065" s="26"/>
      <c r="QS1065" s="26"/>
      <c r="QT1065" s="26"/>
      <c r="QU1065" s="26"/>
      <c r="QV1065" s="26"/>
      <c r="QW1065" s="26"/>
      <c r="QX1065" s="26"/>
      <c r="QY1065" s="26"/>
      <c r="QZ1065" s="26"/>
      <c r="RA1065" s="26"/>
      <c r="RB1065" s="26"/>
      <c r="RC1065" s="26"/>
      <c r="RD1065" s="26"/>
      <c r="RE1065" s="26"/>
      <c r="RF1065" s="26"/>
      <c r="RG1065" s="26"/>
      <c r="RH1065" s="26"/>
      <c r="RI1065" s="26"/>
      <c r="RJ1065" s="26"/>
      <c r="RK1065" s="26"/>
      <c r="RL1065" s="26"/>
      <c r="RM1065" s="26"/>
      <c r="RN1065" s="26"/>
      <c r="RO1065" s="26"/>
      <c r="RP1065" s="26"/>
      <c r="RQ1065" s="26"/>
      <c r="RR1065" s="26"/>
      <c r="RS1065" s="26"/>
      <c r="RT1065" s="26"/>
      <c r="RU1065" s="26"/>
      <c r="RV1065" s="26"/>
      <c r="RW1065" s="26"/>
      <c r="RX1065" s="26"/>
      <c r="RY1065" s="26"/>
      <c r="RZ1065" s="26"/>
      <c r="SA1065" s="26"/>
      <c r="SB1065" s="26"/>
      <c r="SC1065" s="26"/>
      <c r="SD1065" s="26"/>
      <c r="SE1065" s="26"/>
      <c r="SF1065" s="26"/>
      <c r="SG1065" s="26"/>
      <c r="SH1065" s="26"/>
      <c r="SI1065" s="26"/>
      <c r="SJ1065" s="26"/>
      <c r="SK1065" s="26"/>
      <c r="SL1065" s="26"/>
      <c r="SM1065" s="26"/>
      <c r="SN1065" s="26"/>
      <c r="SO1065" s="26"/>
      <c r="SP1065" s="26"/>
      <c r="AAV1065" s="26"/>
      <c r="AAW1065" s="26"/>
      <c r="AAX1065" s="26"/>
      <c r="AAY1065" s="26"/>
      <c r="AAZ1065" s="26"/>
      <c r="ABA1065" s="26"/>
      <c r="ABB1065" s="26"/>
      <c r="ABC1065" s="26"/>
      <c r="ABD1065" s="26"/>
      <c r="ABE1065" s="26"/>
      <c r="ABF1065" s="26"/>
      <c r="ABG1065" s="26"/>
      <c r="ABH1065" s="26"/>
      <c r="ABI1065" s="26"/>
      <c r="ABJ1065" s="26"/>
      <c r="ABK1065" s="26"/>
      <c r="ABL1065" s="26"/>
      <c r="ABM1065" s="26"/>
      <c r="ABN1065" s="26"/>
      <c r="ABO1065" s="26"/>
      <c r="ABP1065" s="26"/>
      <c r="ABQ1065" s="26"/>
      <c r="ABR1065" s="26"/>
      <c r="ABS1065" s="26"/>
      <c r="ABT1065" s="26"/>
      <c r="ABU1065" s="26"/>
      <c r="ABV1065" s="26"/>
      <c r="ABW1065" s="26"/>
      <c r="ABX1065" s="26"/>
      <c r="ABY1065" s="26"/>
      <c r="ABZ1065" s="26"/>
      <c r="ACA1065" s="26"/>
      <c r="ACB1065" s="26"/>
      <c r="ACC1065" s="26"/>
      <c r="ACD1065" s="26"/>
      <c r="ACE1065" s="26"/>
      <c r="ACF1065" s="26"/>
      <c r="ACG1065" s="26"/>
      <c r="ACH1065" s="26"/>
      <c r="ACI1065" s="26"/>
      <c r="ACJ1065" s="26"/>
      <c r="ACK1065" s="26"/>
      <c r="ACL1065" s="26"/>
      <c r="ACM1065" s="26"/>
      <c r="ACN1065" s="26"/>
      <c r="ACO1065" s="26"/>
      <c r="ACP1065" s="26"/>
      <c r="ACQ1065" s="26"/>
      <c r="ACR1065" s="26"/>
      <c r="ACS1065" s="26"/>
      <c r="ACT1065" s="26"/>
      <c r="ACU1065" s="26"/>
      <c r="ACV1065" s="26"/>
      <c r="ACW1065" s="26"/>
      <c r="ACX1065" s="26"/>
      <c r="ACY1065" s="26"/>
      <c r="ACZ1065" s="26"/>
      <c r="ADA1065" s="26"/>
      <c r="ADB1065" s="26"/>
      <c r="ADC1065" s="26"/>
      <c r="ADD1065" s="26"/>
      <c r="ADE1065" s="26"/>
      <c r="ADF1065" s="26"/>
      <c r="ADG1065" s="26"/>
      <c r="ADH1065" s="26"/>
      <c r="ADI1065" s="26"/>
      <c r="ADJ1065" s="26"/>
      <c r="ADK1065" s="26"/>
      <c r="ADL1065" s="26"/>
      <c r="ADM1065" s="26"/>
      <c r="ADN1065" s="26"/>
      <c r="ADO1065" s="26"/>
      <c r="ADP1065" s="26"/>
      <c r="ADQ1065" s="26"/>
      <c r="ADR1065" s="26"/>
      <c r="ADS1065" s="26"/>
      <c r="ADT1065" s="26"/>
      <c r="ADU1065" s="26"/>
      <c r="ADV1065" s="26"/>
      <c r="ADW1065" s="26"/>
      <c r="ADX1065" s="26"/>
      <c r="ADY1065" s="26"/>
      <c r="ADZ1065" s="26"/>
      <c r="AEA1065" s="26"/>
      <c r="AEB1065" s="26"/>
      <c r="AEC1065" s="26"/>
      <c r="AED1065" s="26"/>
      <c r="AEE1065" s="26"/>
      <c r="AEF1065" s="26"/>
      <c r="AEG1065" s="26"/>
      <c r="AEH1065" s="26"/>
      <c r="AEI1065" s="26"/>
      <c r="AEJ1065" s="26"/>
      <c r="AEK1065" s="26"/>
      <c r="AEL1065" s="26"/>
      <c r="AEM1065" s="26"/>
      <c r="AEN1065" s="26"/>
      <c r="AEO1065" s="26"/>
      <c r="AEP1065" s="26"/>
      <c r="AEQ1065" s="26"/>
      <c r="AER1065" s="26"/>
      <c r="AES1065" s="26"/>
      <c r="AET1065" s="26"/>
      <c r="AEU1065" s="26"/>
      <c r="AEV1065" s="26"/>
      <c r="AEW1065" s="26"/>
      <c r="AEX1065" s="26"/>
      <c r="AEY1065" s="26"/>
      <c r="AEZ1065" s="26"/>
      <c r="AFA1065" s="26"/>
      <c r="AFB1065" s="26"/>
      <c r="AFC1065" s="26"/>
      <c r="AFD1065" s="26"/>
      <c r="AFE1065" s="26"/>
      <c r="AFF1065" s="26"/>
      <c r="AFG1065" s="26"/>
      <c r="AFH1065" s="26"/>
      <c r="AFI1065" s="26"/>
      <c r="AFJ1065" s="26"/>
      <c r="AFK1065" s="26"/>
      <c r="AFL1065" s="26"/>
      <c r="AFM1065" s="26"/>
      <c r="AFN1065" s="26"/>
      <c r="AFO1065" s="26"/>
      <c r="AFP1065" s="26"/>
      <c r="AFQ1065" s="26"/>
      <c r="AFR1065" s="26"/>
      <c r="AFS1065" s="26"/>
      <c r="AFT1065" s="26"/>
      <c r="AFU1065" s="26"/>
      <c r="AFV1065" s="26"/>
      <c r="AFW1065" s="26"/>
      <c r="AFX1065" s="26"/>
      <c r="AFY1065" s="26"/>
      <c r="AFZ1065" s="26"/>
      <c r="AGA1065" s="26"/>
      <c r="AGB1065" s="26"/>
      <c r="AGC1065" s="26"/>
      <c r="AGD1065" s="26"/>
      <c r="AGE1065" s="26"/>
      <c r="AGF1065" s="26"/>
      <c r="AGG1065" s="26"/>
      <c r="AGH1065" s="26"/>
      <c r="AGI1065" s="26"/>
      <c r="AGJ1065" s="26"/>
      <c r="AGK1065" s="26"/>
      <c r="AGL1065" s="26"/>
      <c r="AGM1065" s="26"/>
      <c r="AGN1065" s="26"/>
      <c r="AGO1065" s="26"/>
    </row>
    <row r="1066" spans="371:873" x14ac:dyDescent="0.25">
      <c r="NG1066" s="26"/>
      <c r="NH1066" s="26"/>
      <c r="NI1066" s="26"/>
      <c r="NJ1066" s="26"/>
      <c r="NK1066" s="26"/>
      <c r="NL1066" s="26"/>
      <c r="NM1066" s="26"/>
      <c r="NN1066" s="26"/>
      <c r="NO1066" s="26"/>
      <c r="NP1066" s="26"/>
      <c r="NQ1066" s="26"/>
      <c r="NR1066" s="26"/>
      <c r="NS1066" s="26"/>
      <c r="NT1066" s="26"/>
      <c r="NU1066" s="26"/>
      <c r="NV1066" s="26"/>
      <c r="NW1066" s="26"/>
      <c r="NX1066" s="26"/>
      <c r="NY1066" s="26"/>
      <c r="NZ1066" s="26"/>
      <c r="OA1066" s="26"/>
      <c r="OB1066" s="26"/>
      <c r="OC1066" s="26"/>
      <c r="OD1066" s="26"/>
      <c r="OE1066" s="26"/>
      <c r="OF1066" s="26"/>
      <c r="OG1066" s="26"/>
      <c r="OH1066" s="26"/>
      <c r="OI1066" s="26"/>
      <c r="OJ1066" s="26"/>
      <c r="OK1066" s="26"/>
      <c r="OL1066" s="26"/>
      <c r="OM1066" s="26"/>
      <c r="ON1066" s="26"/>
      <c r="OO1066" s="26"/>
      <c r="OP1066" s="26"/>
      <c r="OQ1066" s="26"/>
      <c r="OR1066" s="26"/>
      <c r="OS1066" s="26"/>
      <c r="OT1066" s="26"/>
      <c r="OU1066" s="26"/>
      <c r="OV1066" s="26"/>
      <c r="OW1066" s="26"/>
      <c r="OX1066" s="26"/>
      <c r="OY1066" s="26"/>
      <c r="OZ1066" s="26"/>
      <c r="PA1066" s="26"/>
      <c r="PB1066" s="26"/>
      <c r="PC1066" s="26"/>
      <c r="PD1066" s="26"/>
      <c r="PE1066" s="26"/>
      <c r="PF1066" s="26"/>
      <c r="PG1066" s="26"/>
      <c r="PH1066" s="26"/>
      <c r="PI1066" s="26"/>
      <c r="PJ1066" s="26"/>
      <c r="PK1066" s="26"/>
      <c r="PL1066" s="26"/>
      <c r="PM1066" s="26"/>
      <c r="PN1066" s="26"/>
      <c r="PO1066" s="26"/>
      <c r="PP1066" s="26"/>
      <c r="PQ1066" s="26"/>
      <c r="PR1066" s="26"/>
      <c r="PS1066" s="26"/>
      <c r="PT1066" s="26"/>
      <c r="PU1066" s="26"/>
      <c r="PV1066" s="26"/>
      <c r="PW1066" s="26"/>
      <c r="PX1066" s="26"/>
      <c r="PY1066" s="26"/>
      <c r="PZ1066" s="26"/>
      <c r="QA1066" s="26"/>
      <c r="QB1066" s="26"/>
      <c r="QC1066" s="26"/>
      <c r="QD1066" s="26"/>
      <c r="QE1066" s="26"/>
      <c r="QF1066" s="26"/>
      <c r="QG1066" s="26"/>
      <c r="QH1066" s="26"/>
      <c r="QI1066" s="26"/>
      <c r="QJ1066" s="26"/>
      <c r="QK1066" s="26"/>
      <c r="QL1066" s="26"/>
      <c r="QM1066" s="26"/>
      <c r="QN1066" s="26"/>
      <c r="QO1066" s="26"/>
      <c r="QP1066" s="26"/>
      <c r="QQ1066" s="26"/>
      <c r="QR1066" s="26"/>
      <c r="QS1066" s="26"/>
      <c r="QT1066" s="26"/>
      <c r="QU1066" s="26"/>
      <c r="QV1066" s="26"/>
      <c r="QW1066" s="26"/>
      <c r="QX1066" s="26"/>
      <c r="QY1066" s="26"/>
      <c r="QZ1066" s="26"/>
      <c r="RA1066" s="26"/>
      <c r="RB1066" s="26"/>
      <c r="RC1066" s="26"/>
      <c r="RD1066" s="26"/>
      <c r="RE1066" s="26"/>
      <c r="RF1066" s="26"/>
      <c r="RG1066" s="26"/>
      <c r="RH1066" s="26"/>
      <c r="RI1066" s="26"/>
      <c r="RJ1066" s="26"/>
      <c r="RK1066" s="26"/>
      <c r="RL1066" s="26"/>
      <c r="RM1066" s="26"/>
      <c r="RN1066" s="26"/>
      <c r="RO1066" s="26"/>
      <c r="RP1066" s="26"/>
      <c r="RQ1066" s="26"/>
      <c r="RR1066" s="26"/>
      <c r="RS1066" s="26"/>
      <c r="RT1066" s="26"/>
      <c r="RU1066" s="26"/>
      <c r="RV1066" s="26"/>
      <c r="RW1066" s="26"/>
      <c r="RX1066" s="26"/>
      <c r="RY1066" s="26"/>
      <c r="RZ1066" s="26"/>
      <c r="SA1066" s="26"/>
      <c r="SB1066" s="26"/>
      <c r="SC1066" s="26"/>
      <c r="SD1066" s="26"/>
      <c r="SE1066" s="26"/>
      <c r="SF1066" s="26"/>
      <c r="SG1066" s="26"/>
      <c r="SH1066" s="26"/>
      <c r="SI1066" s="26"/>
      <c r="SJ1066" s="26"/>
      <c r="SK1066" s="26"/>
      <c r="SL1066" s="26"/>
      <c r="SM1066" s="26"/>
      <c r="SN1066" s="26"/>
      <c r="SO1066" s="26"/>
      <c r="SP1066" s="26"/>
      <c r="AAV1066" s="26"/>
      <c r="AAW1066" s="26"/>
      <c r="AAX1066" s="26"/>
      <c r="AAY1066" s="26"/>
      <c r="AAZ1066" s="26"/>
      <c r="ABA1066" s="26"/>
      <c r="ABB1066" s="26"/>
      <c r="ABC1066" s="26"/>
      <c r="ABD1066" s="26"/>
      <c r="ABE1066" s="26"/>
      <c r="ABF1066" s="26"/>
      <c r="ABG1066" s="26"/>
      <c r="ABH1066" s="26"/>
      <c r="ABI1066" s="26"/>
      <c r="ABJ1066" s="26"/>
      <c r="ABK1066" s="26"/>
      <c r="ABL1066" s="26"/>
      <c r="ABM1066" s="26"/>
      <c r="ABN1066" s="26"/>
      <c r="ABO1066" s="26"/>
      <c r="ABP1066" s="26"/>
      <c r="ABQ1066" s="26"/>
      <c r="ABR1066" s="26"/>
      <c r="ABS1066" s="26"/>
      <c r="ABT1066" s="26"/>
      <c r="ABU1066" s="26"/>
      <c r="ABV1066" s="26"/>
      <c r="ABW1066" s="26"/>
      <c r="ABX1066" s="26"/>
      <c r="ABY1066" s="26"/>
      <c r="ABZ1066" s="26"/>
      <c r="ACA1066" s="26"/>
      <c r="ACB1066" s="26"/>
      <c r="ACC1066" s="26"/>
      <c r="ACD1066" s="26"/>
      <c r="ACE1066" s="26"/>
      <c r="ACF1066" s="26"/>
      <c r="ACG1066" s="26"/>
      <c r="ACH1066" s="26"/>
      <c r="ACI1066" s="26"/>
      <c r="ACJ1066" s="26"/>
      <c r="ACK1066" s="26"/>
      <c r="ACL1066" s="26"/>
      <c r="ACM1066" s="26"/>
      <c r="ACN1066" s="26"/>
      <c r="ACO1066" s="26"/>
      <c r="ACP1066" s="26"/>
      <c r="ACQ1066" s="26"/>
      <c r="ACR1066" s="26"/>
      <c r="ACS1066" s="26"/>
      <c r="ACT1066" s="26"/>
      <c r="ACU1066" s="26"/>
      <c r="ACV1066" s="26"/>
      <c r="ACW1066" s="26"/>
      <c r="ACX1066" s="26"/>
      <c r="ACY1066" s="26"/>
      <c r="ACZ1066" s="26"/>
      <c r="ADA1066" s="26"/>
      <c r="ADB1066" s="26"/>
      <c r="ADC1066" s="26"/>
      <c r="ADD1066" s="26"/>
      <c r="ADE1066" s="26"/>
      <c r="ADF1066" s="26"/>
      <c r="ADG1066" s="26"/>
      <c r="ADH1066" s="26"/>
      <c r="ADI1066" s="26"/>
      <c r="ADJ1066" s="26"/>
      <c r="ADK1066" s="26"/>
      <c r="ADL1066" s="26"/>
      <c r="ADM1066" s="26"/>
      <c r="ADN1066" s="26"/>
      <c r="ADO1066" s="26"/>
      <c r="ADP1066" s="26"/>
      <c r="ADQ1066" s="26"/>
      <c r="ADR1066" s="26"/>
      <c r="ADS1066" s="26"/>
      <c r="ADT1066" s="26"/>
      <c r="ADU1066" s="26"/>
      <c r="ADV1066" s="26"/>
      <c r="ADW1066" s="26"/>
      <c r="ADX1066" s="26"/>
      <c r="ADY1066" s="26"/>
      <c r="ADZ1066" s="26"/>
      <c r="AEA1066" s="26"/>
      <c r="AEB1066" s="26"/>
      <c r="AEC1066" s="26"/>
      <c r="AED1066" s="26"/>
      <c r="AEE1066" s="26"/>
      <c r="AEF1066" s="26"/>
      <c r="AEG1066" s="26"/>
      <c r="AEH1066" s="26"/>
      <c r="AEI1066" s="26"/>
      <c r="AEJ1066" s="26"/>
      <c r="AEK1066" s="26"/>
      <c r="AEL1066" s="26"/>
      <c r="AEM1066" s="26"/>
      <c r="AEN1066" s="26"/>
      <c r="AEO1066" s="26"/>
      <c r="AEP1066" s="26"/>
      <c r="AEQ1066" s="26"/>
      <c r="AER1066" s="26"/>
      <c r="AES1066" s="26"/>
      <c r="AET1066" s="26"/>
      <c r="AEU1066" s="26"/>
      <c r="AEV1066" s="26"/>
      <c r="AEW1066" s="26"/>
      <c r="AEX1066" s="26"/>
      <c r="AEY1066" s="26"/>
      <c r="AEZ1066" s="26"/>
      <c r="AFA1066" s="26"/>
      <c r="AFB1066" s="26"/>
      <c r="AFC1066" s="26"/>
      <c r="AFD1066" s="26"/>
      <c r="AFE1066" s="26"/>
      <c r="AFF1066" s="26"/>
      <c r="AFG1066" s="26"/>
      <c r="AFH1066" s="26"/>
      <c r="AFI1066" s="26"/>
      <c r="AFJ1066" s="26"/>
      <c r="AFK1066" s="26"/>
      <c r="AFL1066" s="26"/>
      <c r="AFM1066" s="26"/>
      <c r="AFN1066" s="26"/>
      <c r="AFO1066" s="26"/>
      <c r="AFP1066" s="26"/>
      <c r="AFQ1066" s="26"/>
      <c r="AFR1066" s="26"/>
      <c r="AFS1066" s="26"/>
      <c r="AFT1066" s="26"/>
      <c r="AFU1066" s="26"/>
      <c r="AFV1066" s="26"/>
      <c r="AFW1066" s="26"/>
      <c r="AFX1066" s="26"/>
      <c r="AFY1066" s="26"/>
      <c r="AFZ1066" s="26"/>
      <c r="AGA1066" s="26"/>
      <c r="AGB1066" s="26"/>
      <c r="AGC1066" s="26"/>
      <c r="AGD1066" s="26"/>
      <c r="AGE1066" s="26"/>
      <c r="AGF1066" s="26"/>
      <c r="AGG1066" s="26"/>
      <c r="AGH1066" s="26"/>
      <c r="AGI1066" s="26"/>
      <c r="AGJ1066" s="26"/>
      <c r="AGK1066" s="26"/>
      <c r="AGL1066" s="26"/>
      <c r="AGM1066" s="26"/>
      <c r="AGN1066" s="26"/>
      <c r="AGO1066" s="26"/>
    </row>
    <row r="1067" spans="371:873" x14ac:dyDescent="0.25">
      <c r="NG1067" s="26"/>
      <c r="NH1067" s="26"/>
      <c r="NI1067" s="26"/>
      <c r="NJ1067" s="26"/>
      <c r="NK1067" s="26"/>
      <c r="NL1067" s="26"/>
      <c r="NM1067" s="26"/>
      <c r="NN1067" s="26"/>
      <c r="NO1067" s="26"/>
      <c r="NP1067" s="26"/>
      <c r="NQ1067" s="26"/>
      <c r="NR1067" s="26"/>
      <c r="NS1067" s="26"/>
      <c r="NT1067" s="26"/>
      <c r="NU1067" s="26"/>
      <c r="NV1067" s="26"/>
      <c r="NW1067" s="26"/>
      <c r="NX1067" s="26"/>
      <c r="NY1067" s="26"/>
      <c r="NZ1067" s="26"/>
      <c r="OA1067" s="26"/>
      <c r="OB1067" s="26"/>
      <c r="OC1067" s="26"/>
      <c r="OD1067" s="26"/>
      <c r="OE1067" s="26"/>
      <c r="OF1067" s="26"/>
      <c r="OG1067" s="26"/>
      <c r="OH1067" s="26"/>
      <c r="OI1067" s="26"/>
      <c r="OJ1067" s="26"/>
      <c r="OK1067" s="26"/>
      <c r="OL1067" s="26"/>
      <c r="OM1067" s="26"/>
      <c r="ON1067" s="26"/>
      <c r="OO1067" s="26"/>
      <c r="OP1067" s="26"/>
      <c r="OQ1067" s="26"/>
      <c r="OR1067" s="26"/>
      <c r="OS1067" s="26"/>
      <c r="OT1067" s="26"/>
      <c r="OU1067" s="26"/>
      <c r="OV1067" s="26"/>
      <c r="OW1067" s="26"/>
      <c r="OX1067" s="26"/>
      <c r="OY1067" s="26"/>
      <c r="OZ1067" s="26"/>
      <c r="PA1067" s="26"/>
      <c r="PB1067" s="26"/>
      <c r="PC1067" s="26"/>
      <c r="PD1067" s="26"/>
      <c r="PE1067" s="26"/>
      <c r="PF1067" s="26"/>
      <c r="PG1067" s="26"/>
      <c r="PH1067" s="26"/>
      <c r="PI1067" s="26"/>
      <c r="PJ1067" s="26"/>
      <c r="PK1067" s="26"/>
      <c r="PL1067" s="26"/>
      <c r="PM1067" s="26"/>
      <c r="PN1067" s="26"/>
      <c r="PO1067" s="26"/>
      <c r="PP1067" s="26"/>
      <c r="PQ1067" s="26"/>
      <c r="PR1067" s="26"/>
      <c r="PS1067" s="26"/>
      <c r="PT1067" s="26"/>
      <c r="PU1067" s="26"/>
      <c r="PV1067" s="26"/>
      <c r="PW1067" s="26"/>
      <c r="PX1067" s="26"/>
      <c r="PY1067" s="26"/>
      <c r="PZ1067" s="26"/>
      <c r="QA1067" s="26"/>
      <c r="QB1067" s="26"/>
      <c r="QC1067" s="26"/>
      <c r="QD1067" s="26"/>
      <c r="QE1067" s="26"/>
      <c r="QF1067" s="26"/>
      <c r="QG1067" s="26"/>
      <c r="QH1067" s="26"/>
      <c r="QI1067" s="26"/>
      <c r="QJ1067" s="26"/>
      <c r="QK1067" s="26"/>
      <c r="QL1067" s="26"/>
      <c r="QM1067" s="26"/>
      <c r="QN1067" s="26"/>
      <c r="QO1067" s="26"/>
      <c r="QP1067" s="26"/>
      <c r="QQ1067" s="26"/>
      <c r="QR1067" s="26"/>
      <c r="QS1067" s="26"/>
      <c r="QT1067" s="26"/>
      <c r="QU1067" s="26"/>
      <c r="QV1067" s="26"/>
      <c r="QW1067" s="26"/>
      <c r="QX1067" s="26"/>
      <c r="QY1067" s="26"/>
      <c r="QZ1067" s="26"/>
      <c r="RA1067" s="26"/>
      <c r="RB1067" s="26"/>
      <c r="RC1067" s="26"/>
      <c r="RD1067" s="26"/>
      <c r="RE1067" s="26"/>
      <c r="RF1067" s="26"/>
      <c r="RG1067" s="26"/>
      <c r="RH1067" s="26"/>
      <c r="RI1067" s="26"/>
      <c r="RJ1067" s="26"/>
      <c r="RK1067" s="26"/>
      <c r="RL1067" s="26"/>
      <c r="RM1067" s="26"/>
      <c r="RN1067" s="26"/>
      <c r="RO1067" s="26"/>
      <c r="RP1067" s="26"/>
      <c r="RQ1067" s="26"/>
      <c r="RR1067" s="26"/>
      <c r="RS1067" s="26"/>
      <c r="RT1067" s="26"/>
      <c r="RU1067" s="26"/>
      <c r="RV1067" s="26"/>
      <c r="RW1067" s="26"/>
      <c r="RX1067" s="26"/>
      <c r="RY1067" s="26"/>
      <c r="RZ1067" s="26"/>
      <c r="SA1067" s="26"/>
      <c r="SB1067" s="26"/>
      <c r="SC1067" s="26"/>
      <c r="SD1067" s="26"/>
      <c r="SE1067" s="26"/>
      <c r="SF1067" s="26"/>
      <c r="SG1067" s="26"/>
      <c r="SH1067" s="26"/>
      <c r="SI1067" s="26"/>
      <c r="SJ1067" s="26"/>
      <c r="SK1067" s="26"/>
      <c r="SL1067" s="26"/>
      <c r="SM1067" s="26"/>
      <c r="SN1067" s="26"/>
      <c r="SO1067" s="26"/>
      <c r="SP1067" s="26"/>
      <c r="AAV1067" s="26"/>
      <c r="AAW1067" s="26"/>
      <c r="AAX1067" s="26"/>
      <c r="AAY1067" s="26"/>
      <c r="AAZ1067" s="26"/>
      <c r="ABA1067" s="26"/>
      <c r="ABB1067" s="26"/>
      <c r="ABC1067" s="26"/>
      <c r="ABD1067" s="26"/>
      <c r="ABE1067" s="26"/>
      <c r="ABF1067" s="26"/>
      <c r="ABG1067" s="26"/>
      <c r="ABH1067" s="26"/>
      <c r="ABI1067" s="26"/>
      <c r="ABJ1067" s="26"/>
      <c r="ABK1067" s="26"/>
      <c r="ABL1067" s="26"/>
      <c r="ABM1067" s="26"/>
      <c r="ABN1067" s="26"/>
      <c r="ABO1067" s="26"/>
      <c r="ABP1067" s="26"/>
      <c r="ABQ1067" s="26"/>
      <c r="ABR1067" s="26"/>
      <c r="ABS1067" s="26"/>
      <c r="ABT1067" s="26"/>
      <c r="ABU1067" s="26"/>
      <c r="ABV1067" s="26"/>
      <c r="ABW1067" s="26"/>
      <c r="ABX1067" s="26"/>
      <c r="ABY1067" s="26"/>
      <c r="ABZ1067" s="26"/>
      <c r="ACA1067" s="26"/>
      <c r="ACB1067" s="26"/>
      <c r="ACC1067" s="26"/>
      <c r="ACD1067" s="26"/>
      <c r="ACE1067" s="26"/>
      <c r="ACF1067" s="26"/>
      <c r="ACG1067" s="26"/>
      <c r="ACH1067" s="26"/>
      <c r="ACI1067" s="26"/>
      <c r="ACJ1067" s="26"/>
      <c r="ACK1067" s="26"/>
      <c r="ACL1067" s="26"/>
      <c r="ACM1067" s="26"/>
      <c r="ACN1067" s="26"/>
      <c r="ACO1067" s="26"/>
      <c r="ACP1067" s="26"/>
      <c r="ACQ1067" s="26"/>
      <c r="ACR1067" s="26"/>
      <c r="ACS1067" s="26"/>
      <c r="ACT1067" s="26"/>
      <c r="ACU1067" s="26"/>
      <c r="ACV1067" s="26"/>
      <c r="ACW1067" s="26"/>
      <c r="ACX1067" s="26"/>
      <c r="ACY1067" s="26"/>
      <c r="ACZ1067" s="26"/>
      <c r="ADA1067" s="26"/>
      <c r="ADB1067" s="26"/>
      <c r="ADC1067" s="26"/>
      <c r="ADD1067" s="26"/>
      <c r="ADE1067" s="26"/>
      <c r="ADF1067" s="26"/>
      <c r="ADG1067" s="26"/>
      <c r="ADH1067" s="26"/>
      <c r="ADI1067" s="26"/>
      <c r="ADJ1067" s="26"/>
      <c r="ADK1067" s="26"/>
      <c r="ADL1067" s="26"/>
      <c r="ADM1067" s="26"/>
      <c r="ADN1067" s="26"/>
      <c r="ADO1067" s="26"/>
      <c r="ADP1067" s="26"/>
      <c r="ADQ1067" s="26"/>
      <c r="ADR1067" s="26"/>
      <c r="ADS1067" s="26"/>
      <c r="ADT1067" s="26"/>
      <c r="ADU1067" s="26"/>
      <c r="ADV1067" s="26"/>
      <c r="ADW1067" s="26"/>
      <c r="ADX1067" s="26"/>
      <c r="ADY1067" s="26"/>
      <c r="ADZ1067" s="26"/>
      <c r="AEA1067" s="26"/>
      <c r="AEB1067" s="26"/>
      <c r="AEC1067" s="26"/>
      <c r="AED1067" s="26"/>
      <c r="AEE1067" s="26"/>
      <c r="AEF1067" s="26"/>
      <c r="AEG1067" s="26"/>
      <c r="AEH1067" s="26"/>
      <c r="AEI1067" s="26"/>
      <c r="AEJ1067" s="26"/>
      <c r="AEK1067" s="26"/>
      <c r="AEL1067" s="26"/>
      <c r="AEM1067" s="26"/>
      <c r="AEN1067" s="26"/>
      <c r="AEO1067" s="26"/>
      <c r="AEP1067" s="26"/>
      <c r="AEQ1067" s="26"/>
      <c r="AER1067" s="26"/>
      <c r="AES1067" s="26"/>
      <c r="AET1067" s="26"/>
      <c r="AEU1067" s="26"/>
      <c r="AEV1067" s="26"/>
      <c r="AEW1067" s="26"/>
      <c r="AEX1067" s="26"/>
      <c r="AEY1067" s="26"/>
      <c r="AEZ1067" s="26"/>
      <c r="AFA1067" s="26"/>
      <c r="AFB1067" s="26"/>
      <c r="AFC1067" s="26"/>
      <c r="AFD1067" s="26"/>
      <c r="AFE1067" s="26"/>
      <c r="AFF1067" s="26"/>
      <c r="AFG1067" s="26"/>
      <c r="AFH1067" s="26"/>
      <c r="AFI1067" s="26"/>
      <c r="AFJ1067" s="26"/>
      <c r="AFK1067" s="26"/>
      <c r="AFL1067" s="26"/>
      <c r="AFM1067" s="26"/>
      <c r="AFN1067" s="26"/>
      <c r="AFO1067" s="26"/>
      <c r="AFP1067" s="26"/>
      <c r="AFQ1067" s="26"/>
      <c r="AFR1067" s="26"/>
      <c r="AFS1067" s="26"/>
      <c r="AFT1067" s="26"/>
      <c r="AFU1067" s="26"/>
      <c r="AFV1067" s="26"/>
      <c r="AFW1067" s="26"/>
      <c r="AFX1067" s="26"/>
      <c r="AFY1067" s="26"/>
      <c r="AFZ1067" s="26"/>
      <c r="AGA1067" s="26"/>
      <c r="AGB1067" s="26"/>
      <c r="AGC1067" s="26"/>
      <c r="AGD1067" s="26"/>
      <c r="AGE1067" s="26"/>
      <c r="AGF1067" s="26"/>
      <c r="AGG1067" s="26"/>
      <c r="AGH1067" s="26"/>
      <c r="AGI1067" s="26"/>
      <c r="AGJ1067" s="26"/>
      <c r="AGK1067" s="26"/>
      <c r="AGL1067" s="26"/>
      <c r="AGM1067" s="26"/>
      <c r="AGN1067" s="26"/>
      <c r="AGO1067" s="26"/>
    </row>
    <row r="1068" spans="371:873" x14ac:dyDescent="0.25">
      <c r="NG1068" s="26"/>
      <c r="NH1068" s="26"/>
      <c r="NI1068" s="26"/>
      <c r="NJ1068" s="26"/>
      <c r="NK1068" s="26"/>
      <c r="NL1068" s="26"/>
      <c r="NM1068" s="26"/>
      <c r="NN1068" s="26"/>
      <c r="NO1068" s="26"/>
      <c r="NP1068" s="26"/>
      <c r="NQ1068" s="26"/>
      <c r="NR1068" s="26"/>
      <c r="NS1068" s="26"/>
      <c r="NT1068" s="26"/>
      <c r="NU1068" s="26"/>
      <c r="NV1068" s="26"/>
      <c r="NW1068" s="26"/>
      <c r="NX1068" s="26"/>
      <c r="NY1068" s="26"/>
      <c r="NZ1068" s="26"/>
      <c r="OA1068" s="26"/>
      <c r="OB1068" s="26"/>
      <c r="OC1068" s="26"/>
      <c r="OD1068" s="26"/>
      <c r="OE1068" s="26"/>
      <c r="OF1068" s="26"/>
      <c r="OG1068" s="26"/>
      <c r="OH1068" s="26"/>
      <c r="OI1068" s="26"/>
      <c r="OJ1068" s="26"/>
      <c r="OK1068" s="26"/>
      <c r="OL1068" s="26"/>
      <c r="OM1068" s="26"/>
      <c r="ON1068" s="26"/>
      <c r="OO1068" s="26"/>
      <c r="OP1068" s="26"/>
      <c r="OQ1068" s="26"/>
      <c r="OR1068" s="26"/>
      <c r="OS1068" s="26"/>
      <c r="OT1068" s="26"/>
      <c r="OU1068" s="26"/>
      <c r="OV1068" s="26"/>
      <c r="OW1068" s="26"/>
      <c r="OX1068" s="26"/>
      <c r="OY1068" s="26"/>
      <c r="OZ1068" s="26"/>
      <c r="PA1068" s="26"/>
      <c r="PB1068" s="26"/>
      <c r="PC1068" s="26"/>
      <c r="PD1068" s="26"/>
      <c r="PE1068" s="26"/>
      <c r="PF1068" s="26"/>
      <c r="PG1068" s="26"/>
      <c r="PH1068" s="26"/>
      <c r="PI1068" s="26"/>
      <c r="PJ1068" s="26"/>
      <c r="PK1068" s="26"/>
      <c r="PL1068" s="26"/>
      <c r="PM1068" s="26"/>
      <c r="PN1068" s="26"/>
      <c r="PO1068" s="26"/>
      <c r="PP1068" s="26"/>
      <c r="PQ1068" s="26"/>
      <c r="PR1068" s="26"/>
      <c r="PS1068" s="26"/>
      <c r="PT1068" s="26"/>
      <c r="PU1068" s="26"/>
      <c r="PV1068" s="26"/>
      <c r="PW1068" s="26"/>
      <c r="PX1068" s="26"/>
      <c r="PY1068" s="26"/>
      <c r="PZ1068" s="26"/>
      <c r="QA1068" s="26"/>
      <c r="QB1068" s="26"/>
      <c r="QC1068" s="26"/>
      <c r="QD1068" s="26"/>
      <c r="QE1068" s="26"/>
      <c r="QF1068" s="26"/>
      <c r="QG1068" s="26"/>
      <c r="QH1068" s="26"/>
      <c r="QI1068" s="26"/>
      <c r="QJ1068" s="26"/>
      <c r="QK1068" s="26"/>
      <c r="QL1068" s="26"/>
      <c r="QM1068" s="26"/>
      <c r="QN1068" s="26"/>
      <c r="QO1068" s="26"/>
      <c r="QP1068" s="26"/>
      <c r="QQ1068" s="26"/>
      <c r="QR1068" s="26"/>
      <c r="QS1068" s="26"/>
      <c r="QT1068" s="26"/>
      <c r="QU1068" s="26"/>
      <c r="QV1068" s="26"/>
      <c r="QW1068" s="26"/>
      <c r="QX1068" s="26"/>
      <c r="QY1068" s="26"/>
      <c r="QZ1068" s="26"/>
      <c r="RA1068" s="26"/>
      <c r="RB1068" s="26"/>
      <c r="RC1068" s="26"/>
      <c r="RD1068" s="26"/>
      <c r="RE1068" s="26"/>
      <c r="RF1068" s="26"/>
      <c r="RG1068" s="26"/>
      <c r="RH1068" s="26"/>
      <c r="RI1068" s="26"/>
      <c r="RJ1068" s="26"/>
      <c r="RK1068" s="26"/>
      <c r="RL1068" s="26"/>
      <c r="RM1068" s="26"/>
      <c r="RN1068" s="26"/>
      <c r="RO1068" s="26"/>
      <c r="RP1068" s="26"/>
      <c r="RQ1068" s="26"/>
      <c r="RR1068" s="26"/>
      <c r="RS1068" s="26"/>
      <c r="RT1068" s="26"/>
      <c r="RU1068" s="26"/>
      <c r="RV1068" s="26"/>
      <c r="RW1068" s="26"/>
      <c r="RX1068" s="26"/>
      <c r="RY1068" s="26"/>
      <c r="RZ1068" s="26"/>
      <c r="SA1068" s="26"/>
      <c r="SB1068" s="26"/>
      <c r="SC1068" s="26"/>
      <c r="SD1068" s="26"/>
      <c r="SE1068" s="26"/>
      <c r="SF1068" s="26"/>
      <c r="SG1068" s="26"/>
      <c r="SH1068" s="26"/>
      <c r="SI1068" s="26"/>
      <c r="SJ1068" s="26"/>
      <c r="SK1068" s="26"/>
      <c r="SL1068" s="26"/>
      <c r="SM1068" s="26"/>
      <c r="SN1068" s="26"/>
      <c r="SO1068" s="26"/>
      <c r="SP1068" s="26"/>
      <c r="AAV1068" s="26"/>
      <c r="AAW1068" s="26"/>
      <c r="AAX1068" s="26"/>
      <c r="AAY1068" s="26"/>
      <c r="AAZ1068" s="26"/>
      <c r="ABA1068" s="26"/>
      <c r="ABB1068" s="26"/>
      <c r="ABC1068" s="26"/>
      <c r="ABD1068" s="26"/>
      <c r="ABE1068" s="26"/>
      <c r="ABF1068" s="26"/>
      <c r="ABG1068" s="26"/>
      <c r="ABH1068" s="26"/>
      <c r="ABI1068" s="26"/>
      <c r="ABJ1068" s="26"/>
      <c r="ABK1068" s="26"/>
      <c r="ABL1068" s="26"/>
      <c r="ABM1068" s="26"/>
      <c r="ABN1068" s="26"/>
      <c r="ABO1068" s="26"/>
      <c r="ABP1068" s="26"/>
      <c r="ABQ1068" s="26"/>
      <c r="ABR1068" s="26"/>
      <c r="ABS1068" s="26"/>
      <c r="ABT1068" s="26"/>
      <c r="ABU1068" s="26"/>
      <c r="ABV1068" s="26"/>
      <c r="ABW1068" s="26"/>
      <c r="ABX1068" s="26"/>
      <c r="ABY1068" s="26"/>
      <c r="ABZ1068" s="26"/>
      <c r="ACA1068" s="26"/>
      <c r="ACB1068" s="26"/>
      <c r="ACC1068" s="26"/>
      <c r="ACD1068" s="26"/>
      <c r="ACE1068" s="26"/>
      <c r="ACF1068" s="26"/>
      <c r="ACG1068" s="26"/>
      <c r="ACH1068" s="26"/>
      <c r="ACI1068" s="26"/>
      <c r="ACJ1068" s="26"/>
      <c r="ACK1068" s="26"/>
      <c r="ACL1068" s="26"/>
      <c r="ACM1068" s="26"/>
      <c r="ACN1068" s="26"/>
      <c r="ACO1068" s="26"/>
      <c r="ACP1068" s="26"/>
      <c r="ACQ1068" s="26"/>
      <c r="ACR1068" s="26"/>
      <c r="ACS1068" s="26"/>
      <c r="ACT1068" s="26"/>
      <c r="ACU1068" s="26"/>
      <c r="ACV1068" s="26"/>
      <c r="ACW1068" s="26"/>
      <c r="ACX1068" s="26"/>
      <c r="ACY1068" s="26"/>
      <c r="ACZ1068" s="26"/>
      <c r="ADA1068" s="26"/>
      <c r="ADB1068" s="26"/>
      <c r="ADC1068" s="26"/>
      <c r="ADD1068" s="26"/>
      <c r="ADE1068" s="26"/>
      <c r="ADF1068" s="26"/>
      <c r="ADG1068" s="26"/>
      <c r="ADH1068" s="26"/>
      <c r="ADI1068" s="26"/>
      <c r="ADJ1068" s="26"/>
      <c r="ADK1068" s="26"/>
      <c r="ADL1068" s="26"/>
      <c r="ADM1068" s="26"/>
      <c r="ADN1068" s="26"/>
      <c r="ADO1068" s="26"/>
      <c r="ADP1068" s="26"/>
      <c r="ADQ1068" s="26"/>
      <c r="ADR1068" s="26"/>
      <c r="ADS1068" s="26"/>
      <c r="ADT1068" s="26"/>
      <c r="ADU1068" s="26"/>
      <c r="ADV1068" s="26"/>
      <c r="ADW1068" s="26"/>
      <c r="ADX1068" s="26"/>
      <c r="ADY1068" s="26"/>
      <c r="ADZ1068" s="26"/>
      <c r="AEA1068" s="26"/>
      <c r="AEB1068" s="26"/>
      <c r="AEC1068" s="26"/>
      <c r="AED1068" s="26"/>
      <c r="AEE1068" s="26"/>
      <c r="AEF1068" s="26"/>
      <c r="AEG1068" s="26"/>
      <c r="AEH1068" s="26"/>
      <c r="AEI1068" s="26"/>
      <c r="AEJ1068" s="26"/>
      <c r="AEK1068" s="26"/>
      <c r="AEL1068" s="26"/>
      <c r="AEM1068" s="26"/>
      <c r="AEN1068" s="26"/>
      <c r="AEO1068" s="26"/>
      <c r="AEP1068" s="26"/>
      <c r="AEQ1068" s="26"/>
      <c r="AER1068" s="26"/>
      <c r="AES1068" s="26"/>
      <c r="AET1068" s="26"/>
      <c r="AEU1068" s="26"/>
      <c r="AEV1068" s="26"/>
      <c r="AEW1068" s="26"/>
      <c r="AEX1068" s="26"/>
      <c r="AEY1068" s="26"/>
      <c r="AEZ1068" s="26"/>
      <c r="AFA1068" s="26"/>
      <c r="AFB1068" s="26"/>
      <c r="AFC1068" s="26"/>
      <c r="AFD1068" s="26"/>
      <c r="AFE1068" s="26"/>
      <c r="AFF1068" s="26"/>
      <c r="AFG1068" s="26"/>
      <c r="AFH1068" s="26"/>
      <c r="AFI1068" s="26"/>
      <c r="AFJ1068" s="26"/>
      <c r="AFK1068" s="26"/>
      <c r="AFL1068" s="26"/>
      <c r="AFM1068" s="26"/>
      <c r="AFN1068" s="26"/>
      <c r="AFO1068" s="26"/>
      <c r="AFP1068" s="26"/>
      <c r="AFQ1068" s="26"/>
      <c r="AFR1068" s="26"/>
      <c r="AFS1068" s="26"/>
      <c r="AFT1068" s="26"/>
      <c r="AFU1068" s="26"/>
      <c r="AFV1068" s="26"/>
      <c r="AFW1068" s="26"/>
      <c r="AFX1068" s="26"/>
      <c r="AFY1068" s="26"/>
      <c r="AFZ1068" s="26"/>
      <c r="AGA1068" s="26"/>
      <c r="AGB1068" s="26"/>
      <c r="AGC1068" s="26"/>
      <c r="AGD1068" s="26"/>
      <c r="AGE1068" s="26"/>
      <c r="AGF1068" s="26"/>
      <c r="AGG1068" s="26"/>
      <c r="AGH1068" s="26"/>
      <c r="AGI1068" s="26"/>
      <c r="AGJ1068" s="26"/>
      <c r="AGK1068" s="26"/>
      <c r="AGL1068" s="26"/>
      <c r="AGM1068" s="26"/>
      <c r="AGN1068" s="26"/>
      <c r="AGO1068" s="26"/>
    </row>
    <row r="1069" spans="371:873" x14ac:dyDescent="0.25">
      <c r="NG1069" s="26"/>
      <c r="NH1069" s="26"/>
      <c r="NI1069" s="26"/>
      <c r="NJ1069" s="26"/>
      <c r="NK1069" s="26"/>
      <c r="NL1069" s="26"/>
      <c r="NM1069" s="26"/>
      <c r="NN1069" s="26"/>
      <c r="NO1069" s="26"/>
      <c r="NP1069" s="26"/>
      <c r="NQ1069" s="26"/>
      <c r="NR1069" s="26"/>
      <c r="NS1069" s="26"/>
      <c r="NT1069" s="26"/>
      <c r="NU1069" s="26"/>
      <c r="NV1069" s="26"/>
      <c r="NW1069" s="26"/>
      <c r="NX1069" s="26"/>
      <c r="NY1069" s="26"/>
      <c r="NZ1069" s="26"/>
      <c r="OA1069" s="26"/>
      <c r="OB1069" s="26"/>
      <c r="OC1069" s="26"/>
      <c r="OD1069" s="26"/>
      <c r="OE1069" s="26"/>
      <c r="OF1069" s="26"/>
      <c r="OG1069" s="26"/>
      <c r="OH1069" s="26"/>
      <c r="OI1069" s="26"/>
      <c r="OJ1069" s="26"/>
      <c r="OK1069" s="26"/>
      <c r="OL1069" s="26"/>
      <c r="OM1069" s="26"/>
      <c r="ON1069" s="26"/>
      <c r="OO1069" s="26"/>
      <c r="OP1069" s="26"/>
      <c r="OQ1069" s="26"/>
      <c r="OR1069" s="26"/>
      <c r="OS1069" s="26"/>
      <c r="OT1069" s="26"/>
      <c r="OU1069" s="26"/>
      <c r="OV1069" s="26"/>
      <c r="OW1069" s="26"/>
      <c r="OX1069" s="26"/>
      <c r="OY1069" s="26"/>
      <c r="OZ1069" s="26"/>
      <c r="PA1069" s="26"/>
      <c r="PB1069" s="26"/>
      <c r="PC1069" s="26"/>
      <c r="PD1069" s="26"/>
      <c r="PE1069" s="26"/>
      <c r="PF1069" s="26"/>
      <c r="PG1069" s="26"/>
      <c r="PH1069" s="26"/>
      <c r="PI1069" s="26"/>
      <c r="PJ1069" s="26"/>
      <c r="PK1069" s="26"/>
      <c r="PL1069" s="26"/>
      <c r="PM1069" s="26"/>
      <c r="PN1069" s="26"/>
      <c r="PO1069" s="26"/>
      <c r="PP1069" s="26"/>
      <c r="PQ1069" s="26"/>
      <c r="PR1069" s="26"/>
      <c r="PS1069" s="26"/>
      <c r="PT1069" s="26"/>
      <c r="PU1069" s="26"/>
      <c r="PV1069" s="26"/>
      <c r="PW1069" s="26"/>
      <c r="PX1069" s="26"/>
      <c r="PY1069" s="26"/>
      <c r="PZ1069" s="26"/>
      <c r="QA1069" s="26"/>
      <c r="QB1069" s="26"/>
      <c r="QC1069" s="26"/>
      <c r="QD1069" s="26"/>
      <c r="QE1069" s="26"/>
      <c r="QF1069" s="26"/>
      <c r="QG1069" s="26"/>
      <c r="QH1069" s="26"/>
      <c r="QI1069" s="26"/>
      <c r="QJ1069" s="26"/>
      <c r="QK1069" s="26"/>
      <c r="QL1069" s="26"/>
      <c r="QM1069" s="26"/>
      <c r="QN1069" s="26"/>
      <c r="QO1069" s="26"/>
      <c r="QP1069" s="26"/>
      <c r="QQ1069" s="26"/>
      <c r="QR1069" s="26"/>
      <c r="QS1069" s="26"/>
      <c r="QT1069" s="26"/>
      <c r="QU1069" s="26"/>
      <c r="QV1069" s="26"/>
      <c r="QW1069" s="26"/>
      <c r="QX1069" s="26"/>
      <c r="QY1069" s="26"/>
      <c r="QZ1069" s="26"/>
      <c r="RA1069" s="26"/>
      <c r="RB1069" s="26"/>
      <c r="RC1069" s="26"/>
      <c r="RD1069" s="26"/>
      <c r="RE1069" s="26"/>
      <c r="RF1069" s="26"/>
      <c r="RG1069" s="26"/>
      <c r="RH1069" s="26"/>
      <c r="RI1069" s="26"/>
      <c r="RJ1069" s="26"/>
      <c r="RK1069" s="26"/>
      <c r="RL1069" s="26"/>
      <c r="RM1069" s="26"/>
      <c r="RN1069" s="26"/>
      <c r="RO1069" s="26"/>
      <c r="RP1069" s="26"/>
      <c r="RQ1069" s="26"/>
      <c r="RR1069" s="26"/>
      <c r="RS1069" s="26"/>
      <c r="RT1069" s="26"/>
      <c r="RU1069" s="26"/>
      <c r="RV1069" s="26"/>
      <c r="RW1069" s="26"/>
      <c r="RX1069" s="26"/>
      <c r="RY1069" s="26"/>
      <c r="RZ1069" s="26"/>
      <c r="SA1069" s="26"/>
      <c r="SB1069" s="26"/>
      <c r="SC1069" s="26"/>
      <c r="SD1069" s="26"/>
      <c r="SE1069" s="26"/>
      <c r="SF1069" s="26"/>
      <c r="SG1069" s="26"/>
      <c r="SH1069" s="26"/>
      <c r="SI1069" s="26"/>
      <c r="SJ1069" s="26"/>
      <c r="SK1069" s="26"/>
      <c r="SL1069" s="26"/>
      <c r="SM1069" s="26"/>
      <c r="SN1069" s="26"/>
      <c r="SO1069" s="26"/>
      <c r="SP1069" s="26"/>
      <c r="AAV1069" s="26"/>
      <c r="AAW1069" s="26"/>
      <c r="AAX1069" s="26"/>
      <c r="AAY1069" s="26"/>
      <c r="AAZ1069" s="26"/>
      <c r="ABA1069" s="26"/>
      <c r="ABB1069" s="26"/>
      <c r="ABC1069" s="26"/>
      <c r="ABD1069" s="26"/>
      <c r="ABE1069" s="26"/>
      <c r="ABF1069" s="26"/>
      <c r="ABG1069" s="26"/>
      <c r="ABH1069" s="26"/>
      <c r="ABI1069" s="26"/>
      <c r="ABJ1069" s="26"/>
      <c r="ABK1069" s="26"/>
      <c r="ABL1069" s="26"/>
      <c r="ABM1069" s="26"/>
      <c r="ABN1069" s="26"/>
      <c r="ABO1069" s="26"/>
      <c r="ABP1069" s="26"/>
      <c r="ABQ1069" s="26"/>
      <c r="ABR1069" s="26"/>
      <c r="ABS1069" s="26"/>
      <c r="ABT1069" s="26"/>
      <c r="ABU1069" s="26"/>
      <c r="ABV1069" s="26"/>
      <c r="ABW1069" s="26"/>
      <c r="ABX1069" s="26"/>
      <c r="ABY1069" s="26"/>
      <c r="ABZ1069" s="26"/>
      <c r="ACA1069" s="26"/>
      <c r="ACB1069" s="26"/>
      <c r="ACC1069" s="26"/>
      <c r="ACD1069" s="26"/>
      <c r="ACE1069" s="26"/>
      <c r="ACF1069" s="26"/>
      <c r="ACG1069" s="26"/>
      <c r="ACH1069" s="26"/>
      <c r="ACI1069" s="26"/>
      <c r="ACJ1069" s="26"/>
      <c r="ACK1069" s="26"/>
      <c r="ACL1069" s="26"/>
      <c r="ACM1069" s="26"/>
      <c r="ACN1069" s="26"/>
      <c r="ACO1069" s="26"/>
      <c r="ACP1069" s="26"/>
      <c r="ACQ1069" s="26"/>
      <c r="ACR1069" s="26"/>
      <c r="ACS1069" s="26"/>
      <c r="ACT1069" s="26"/>
      <c r="ACU1069" s="26"/>
      <c r="ACV1069" s="26"/>
      <c r="ACW1069" s="26"/>
      <c r="ACX1069" s="26"/>
      <c r="ACY1069" s="26"/>
      <c r="ACZ1069" s="26"/>
      <c r="ADA1069" s="26"/>
      <c r="ADB1069" s="26"/>
      <c r="ADC1069" s="26"/>
      <c r="ADD1069" s="26"/>
      <c r="ADE1069" s="26"/>
      <c r="ADF1069" s="26"/>
      <c r="ADG1069" s="26"/>
      <c r="ADH1069" s="26"/>
      <c r="ADI1069" s="26"/>
      <c r="ADJ1069" s="26"/>
      <c r="ADK1069" s="26"/>
      <c r="ADL1069" s="26"/>
      <c r="ADM1069" s="26"/>
      <c r="ADN1069" s="26"/>
      <c r="ADO1069" s="26"/>
      <c r="ADP1069" s="26"/>
      <c r="ADQ1069" s="26"/>
      <c r="ADR1069" s="26"/>
      <c r="ADS1069" s="26"/>
      <c r="ADT1069" s="26"/>
      <c r="ADU1069" s="26"/>
      <c r="ADV1069" s="26"/>
      <c r="ADW1069" s="26"/>
      <c r="ADX1069" s="26"/>
      <c r="ADY1069" s="26"/>
      <c r="ADZ1069" s="26"/>
      <c r="AEA1069" s="26"/>
      <c r="AEB1069" s="26"/>
      <c r="AEC1069" s="26"/>
      <c r="AED1069" s="26"/>
      <c r="AEE1069" s="26"/>
      <c r="AEF1069" s="26"/>
      <c r="AEG1069" s="26"/>
      <c r="AEH1069" s="26"/>
      <c r="AEI1069" s="26"/>
      <c r="AEJ1069" s="26"/>
      <c r="AEK1069" s="26"/>
      <c r="AEL1069" s="26"/>
      <c r="AEM1069" s="26"/>
      <c r="AEN1069" s="26"/>
      <c r="AEO1069" s="26"/>
      <c r="AEP1069" s="26"/>
      <c r="AEQ1069" s="26"/>
      <c r="AER1069" s="26"/>
      <c r="AES1069" s="26"/>
      <c r="AET1069" s="26"/>
      <c r="AEU1069" s="26"/>
      <c r="AEV1069" s="26"/>
      <c r="AEW1069" s="26"/>
      <c r="AEX1069" s="26"/>
      <c r="AEY1069" s="26"/>
      <c r="AEZ1069" s="26"/>
      <c r="AFA1069" s="26"/>
      <c r="AFB1069" s="26"/>
      <c r="AFC1069" s="26"/>
      <c r="AFD1069" s="26"/>
      <c r="AFE1069" s="26"/>
      <c r="AFF1069" s="26"/>
      <c r="AFG1069" s="26"/>
      <c r="AFH1069" s="26"/>
      <c r="AFI1069" s="26"/>
      <c r="AFJ1069" s="26"/>
      <c r="AFK1069" s="26"/>
      <c r="AFL1069" s="26"/>
      <c r="AFM1069" s="26"/>
      <c r="AFN1069" s="26"/>
      <c r="AFO1069" s="26"/>
      <c r="AFP1069" s="26"/>
      <c r="AFQ1069" s="26"/>
      <c r="AFR1069" s="26"/>
      <c r="AFS1069" s="26"/>
      <c r="AFT1069" s="26"/>
      <c r="AFU1069" s="26"/>
      <c r="AFV1069" s="26"/>
      <c r="AFW1069" s="26"/>
      <c r="AFX1069" s="26"/>
      <c r="AFY1069" s="26"/>
      <c r="AFZ1069" s="26"/>
      <c r="AGA1069" s="26"/>
      <c r="AGB1069" s="26"/>
      <c r="AGC1069" s="26"/>
      <c r="AGD1069" s="26"/>
      <c r="AGE1069" s="26"/>
      <c r="AGF1069" s="26"/>
      <c r="AGG1069" s="26"/>
      <c r="AGH1069" s="26"/>
      <c r="AGI1069" s="26"/>
      <c r="AGJ1069" s="26"/>
      <c r="AGK1069" s="26"/>
      <c r="AGL1069" s="26"/>
      <c r="AGM1069" s="26"/>
      <c r="AGN1069" s="26"/>
      <c r="AGO1069" s="26"/>
    </row>
    <row r="1070" spans="371:873" x14ac:dyDescent="0.25">
      <c r="NG1070" s="26"/>
      <c r="NH1070" s="26"/>
      <c r="NI1070" s="26"/>
      <c r="NJ1070" s="26"/>
      <c r="NK1070" s="26"/>
      <c r="NL1070" s="26"/>
      <c r="NM1070" s="26"/>
      <c r="NN1070" s="26"/>
      <c r="NO1070" s="26"/>
      <c r="NP1070" s="26"/>
      <c r="NQ1070" s="26"/>
      <c r="NR1070" s="26"/>
      <c r="NS1070" s="26"/>
      <c r="NT1070" s="26"/>
      <c r="NU1070" s="26"/>
      <c r="NV1070" s="26"/>
      <c r="NW1070" s="26"/>
      <c r="NX1070" s="26"/>
      <c r="NY1070" s="26"/>
      <c r="NZ1070" s="26"/>
      <c r="OA1070" s="26"/>
      <c r="OB1070" s="26"/>
      <c r="OC1070" s="26"/>
      <c r="OD1070" s="26"/>
      <c r="OE1070" s="26"/>
      <c r="OF1070" s="26"/>
      <c r="OG1070" s="26"/>
      <c r="OH1070" s="26"/>
      <c r="OI1070" s="26"/>
      <c r="OJ1070" s="26"/>
      <c r="OK1070" s="26"/>
      <c r="OL1070" s="26"/>
      <c r="OM1070" s="26"/>
      <c r="ON1070" s="26"/>
      <c r="OO1070" s="26"/>
      <c r="OP1070" s="26"/>
      <c r="OQ1070" s="26"/>
      <c r="OR1070" s="26"/>
      <c r="OS1070" s="26"/>
      <c r="OT1070" s="26"/>
      <c r="OU1070" s="26"/>
      <c r="OV1070" s="26"/>
      <c r="OW1070" s="26"/>
      <c r="OX1070" s="26"/>
      <c r="OY1070" s="26"/>
      <c r="OZ1070" s="26"/>
      <c r="PA1070" s="26"/>
      <c r="PB1070" s="26"/>
      <c r="PC1070" s="26"/>
      <c r="PD1070" s="26"/>
      <c r="PE1070" s="26"/>
      <c r="PF1070" s="26"/>
      <c r="PG1070" s="26"/>
      <c r="PH1070" s="26"/>
      <c r="PI1070" s="26"/>
      <c r="PJ1070" s="26"/>
      <c r="PK1070" s="26"/>
      <c r="PL1070" s="26"/>
      <c r="PM1070" s="26"/>
      <c r="PN1070" s="26"/>
      <c r="PO1070" s="26"/>
      <c r="PP1070" s="26"/>
      <c r="PQ1070" s="26"/>
      <c r="PR1070" s="26"/>
      <c r="PS1070" s="26"/>
      <c r="PT1070" s="26"/>
      <c r="PU1070" s="26"/>
      <c r="PV1070" s="26"/>
      <c r="PW1070" s="26"/>
      <c r="PX1070" s="26"/>
      <c r="PY1070" s="26"/>
      <c r="PZ1070" s="26"/>
      <c r="QA1070" s="26"/>
      <c r="QB1070" s="26"/>
      <c r="QC1070" s="26"/>
      <c r="QD1070" s="26"/>
      <c r="QE1070" s="26"/>
      <c r="QF1070" s="26"/>
      <c r="QG1070" s="26"/>
      <c r="QH1070" s="26"/>
      <c r="QI1070" s="26"/>
      <c r="QJ1070" s="26"/>
      <c r="QK1070" s="26"/>
      <c r="QL1070" s="26"/>
      <c r="QM1070" s="26"/>
      <c r="QN1070" s="26"/>
      <c r="QO1070" s="26"/>
      <c r="QP1070" s="26"/>
      <c r="QQ1070" s="26"/>
      <c r="QR1070" s="26"/>
      <c r="QS1070" s="26"/>
      <c r="QT1070" s="26"/>
      <c r="QU1070" s="26"/>
      <c r="QV1070" s="26"/>
      <c r="QW1070" s="26"/>
      <c r="QX1070" s="26"/>
      <c r="QY1070" s="26"/>
      <c r="QZ1070" s="26"/>
      <c r="RA1070" s="26"/>
      <c r="RB1070" s="26"/>
      <c r="RC1070" s="26"/>
      <c r="RD1070" s="26"/>
      <c r="RE1070" s="26"/>
      <c r="RF1070" s="26"/>
      <c r="RG1070" s="26"/>
      <c r="RH1070" s="26"/>
      <c r="RI1070" s="26"/>
      <c r="RJ1070" s="26"/>
      <c r="RK1070" s="26"/>
      <c r="RL1070" s="26"/>
      <c r="RM1070" s="26"/>
      <c r="RN1070" s="26"/>
      <c r="RO1070" s="26"/>
      <c r="RP1070" s="26"/>
      <c r="RQ1070" s="26"/>
      <c r="RR1070" s="26"/>
      <c r="RS1070" s="26"/>
      <c r="RT1070" s="26"/>
      <c r="RU1070" s="26"/>
      <c r="RV1070" s="26"/>
      <c r="RW1070" s="26"/>
      <c r="RX1070" s="26"/>
      <c r="RY1070" s="26"/>
      <c r="RZ1070" s="26"/>
      <c r="SA1070" s="26"/>
      <c r="SB1070" s="26"/>
      <c r="SC1070" s="26"/>
      <c r="SD1070" s="26"/>
      <c r="SE1070" s="26"/>
      <c r="SF1070" s="26"/>
      <c r="SG1070" s="26"/>
      <c r="SH1070" s="26"/>
      <c r="SI1070" s="26"/>
      <c r="SJ1070" s="26"/>
      <c r="SK1070" s="26"/>
      <c r="SL1070" s="26"/>
      <c r="SM1070" s="26"/>
      <c r="SN1070" s="26"/>
      <c r="SO1070" s="26"/>
      <c r="SP1070" s="26"/>
      <c r="AAV1070" s="26"/>
      <c r="AAW1070" s="26"/>
      <c r="AAX1070" s="26"/>
      <c r="AAY1070" s="26"/>
      <c r="AAZ1070" s="26"/>
      <c r="ABA1070" s="26"/>
      <c r="ABB1070" s="26"/>
      <c r="ABC1070" s="26"/>
      <c r="ABD1070" s="26"/>
      <c r="ABE1070" s="26"/>
      <c r="ABF1070" s="26"/>
      <c r="ABG1070" s="26"/>
      <c r="ABH1070" s="26"/>
      <c r="ABI1070" s="26"/>
      <c r="ABJ1070" s="26"/>
      <c r="ABK1070" s="26"/>
      <c r="ABL1070" s="26"/>
      <c r="ABM1070" s="26"/>
      <c r="ABN1070" s="26"/>
      <c r="ABO1070" s="26"/>
      <c r="ABP1070" s="26"/>
      <c r="ABQ1070" s="26"/>
      <c r="ABR1070" s="26"/>
      <c r="ABS1070" s="26"/>
      <c r="ABT1070" s="26"/>
      <c r="ABU1070" s="26"/>
      <c r="ABV1070" s="26"/>
      <c r="ABW1070" s="26"/>
      <c r="ABX1070" s="26"/>
      <c r="ABY1070" s="26"/>
      <c r="ABZ1070" s="26"/>
      <c r="ACA1070" s="26"/>
      <c r="ACB1070" s="26"/>
      <c r="ACC1070" s="26"/>
      <c r="ACD1070" s="26"/>
      <c r="ACE1070" s="26"/>
      <c r="ACF1070" s="26"/>
      <c r="ACG1070" s="26"/>
      <c r="ACH1070" s="26"/>
      <c r="ACI1070" s="26"/>
      <c r="ACJ1070" s="26"/>
      <c r="ACK1070" s="26"/>
      <c r="ACL1070" s="26"/>
      <c r="ACM1070" s="26"/>
      <c r="ACN1070" s="26"/>
      <c r="ACO1070" s="26"/>
      <c r="ACP1070" s="26"/>
      <c r="ACQ1070" s="26"/>
      <c r="ACR1070" s="26"/>
      <c r="ACS1070" s="26"/>
      <c r="ACT1070" s="26"/>
      <c r="ACU1070" s="26"/>
      <c r="ACV1070" s="26"/>
      <c r="ACW1070" s="26"/>
      <c r="ACX1070" s="26"/>
      <c r="ACY1070" s="26"/>
      <c r="ACZ1070" s="26"/>
      <c r="ADA1070" s="26"/>
      <c r="ADB1070" s="26"/>
      <c r="ADC1070" s="26"/>
      <c r="ADD1070" s="26"/>
      <c r="ADE1070" s="26"/>
      <c r="ADF1070" s="26"/>
      <c r="ADG1070" s="26"/>
      <c r="ADH1070" s="26"/>
      <c r="ADI1070" s="26"/>
      <c r="ADJ1070" s="26"/>
      <c r="ADK1070" s="26"/>
      <c r="ADL1070" s="26"/>
      <c r="ADM1070" s="26"/>
      <c r="ADN1070" s="26"/>
      <c r="ADO1070" s="26"/>
      <c r="ADP1070" s="26"/>
      <c r="ADQ1070" s="26"/>
      <c r="ADR1070" s="26"/>
      <c r="ADS1070" s="26"/>
      <c r="ADT1070" s="26"/>
      <c r="ADU1070" s="26"/>
      <c r="ADV1070" s="26"/>
      <c r="ADW1070" s="26"/>
      <c r="ADX1070" s="26"/>
      <c r="ADY1070" s="26"/>
      <c r="ADZ1070" s="26"/>
      <c r="AEA1070" s="26"/>
      <c r="AEB1070" s="26"/>
      <c r="AEC1070" s="26"/>
      <c r="AED1070" s="26"/>
      <c r="AEE1070" s="26"/>
      <c r="AEF1070" s="26"/>
      <c r="AEG1070" s="26"/>
      <c r="AEH1070" s="26"/>
      <c r="AEI1070" s="26"/>
      <c r="AEJ1070" s="26"/>
      <c r="AEK1070" s="26"/>
      <c r="AEL1070" s="26"/>
      <c r="AEM1070" s="26"/>
      <c r="AEN1070" s="26"/>
      <c r="AEO1070" s="26"/>
      <c r="AEP1070" s="26"/>
      <c r="AEQ1070" s="26"/>
      <c r="AER1070" s="26"/>
      <c r="AES1070" s="26"/>
      <c r="AET1070" s="26"/>
      <c r="AEU1070" s="26"/>
      <c r="AEV1070" s="26"/>
      <c r="AEW1070" s="26"/>
      <c r="AEX1070" s="26"/>
      <c r="AEY1070" s="26"/>
      <c r="AEZ1070" s="26"/>
      <c r="AFA1070" s="26"/>
      <c r="AFB1070" s="26"/>
      <c r="AFC1070" s="26"/>
      <c r="AFD1070" s="26"/>
      <c r="AFE1070" s="26"/>
      <c r="AFF1070" s="26"/>
      <c r="AFG1070" s="26"/>
      <c r="AFH1070" s="26"/>
      <c r="AFI1070" s="26"/>
      <c r="AFJ1070" s="26"/>
      <c r="AFK1070" s="26"/>
      <c r="AFL1070" s="26"/>
      <c r="AFM1070" s="26"/>
      <c r="AFN1070" s="26"/>
      <c r="AFO1070" s="26"/>
      <c r="AFP1070" s="26"/>
      <c r="AFQ1070" s="26"/>
      <c r="AFR1070" s="26"/>
      <c r="AFS1070" s="26"/>
      <c r="AFT1070" s="26"/>
      <c r="AFU1070" s="26"/>
      <c r="AFV1070" s="26"/>
      <c r="AFW1070" s="26"/>
      <c r="AFX1070" s="26"/>
      <c r="AFY1070" s="26"/>
      <c r="AFZ1070" s="26"/>
      <c r="AGA1070" s="26"/>
      <c r="AGB1070" s="26"/>
      <c r="AGC1070" s="26"/>
      <c r="AGD1070" s="26"/>
      <c r="AGE1070" s="26"/>
      <c r="AGF1070" s="26"/>
      <c r="AGG1070" s="26"/>
      <c r="AGH1070" s="26"/>
      <c r="AGI1070" s="26"/>
      <c r="AGJ1070" s="26"/>
      <c r="AGK1070" s="26"/>
      <c r="AGL1070" s="26"/>
      <c r="AGM1070" s="26"/>
      <c r="AGN1070" s="26"/>
      <c r="AGO1070" s="26"/>
    </row>
    <row r="1071" spans="371:873" x14ac:dyDescent="0.25">
      <c r="NG1071" s="26"/>
      <c r="NH1071" s="26"/>
      <c r="NI1071" s="26"/>
      <c r="NJ1071" s="26"/>
      <c r="NK1071" s="26"/>
      <c r="NL1071" s="26"/>
      <c r="NM1071" s="26"/>
      <c r="NN1071" s="26"/>
      <c r="NO1071" s="26"/>
      <c r="NP1071" s="26"/>
      <c r="NQ1071" s="26"/>
      <c r="NR1071" s="26"/>
      <c r="NS1071" s="26"/>
      <c r="NT1071" s="26"/>
      <c r="NU1071" s="26"/>
      <c r="NV1071" s="26"/>
      <c r="NW1071" s="26"/>
      <c r="NX1071" s="26"/>
      <c r="NY1071" s="26"/>
      <c r="NZ1071" s="26"/>
      <c r="OA1071" s="26"/>
      <c r="OB1071" s="26"/>
      <c r="OC1071" s="26"/>
      <c r="OD1071" s="26"/>
      <c r="OE1071" s="26"/>
      <c r="OF1071" s="26"/>
      <c r="OG1071" s="26"/>
      <c r="OH1071" s="26"/>
      <c r="OI1071" s="26"/>
      <c r="OJ1071" s="26"/>
      <c r="OK1071" s="26"/>
      <c r="OL1071" s="26"/>
      <c r="OM1071" s="26"/>
      <c r="ON1071" s="26"/>
      <c r="OO1071" s="26"/>
      <c r="OP1071" s="26"/>
      <c r="OQ1071" s="26"/>
      <c r="OR1071" s="26"/>
      <c r="OS1071" s="26"/>
      <c r="OT1071" s="26"/>
      <c r="OU1071" s="26"/>
      <c r="OV1071" s="26"/>
      <c r="OW1071" s="26"/>
      <c r="OX1071" s="26"/>
      <c r="OY1071" s="26"/>
      <c r="OZ1071" s="26"/>
      <c r="PA1071" s="26"/>
      <c r="PB1071" s="26"/>
      <c r="PC1071" s="26"/>
      <c r="PD1071" s="26"/>
      <c r="PE1071" s="26"/>
      <c r="PF1071" s="26"/>
      <c r="PG1071" s="26"/>
      <c r="PH1071" s="26"/>
      <c r="PI1071" s="26"/>
      <c r="PJ1071" s="26"/>
      <c r="PK1071" s="26"/>
      <c r="PL1071" s="26"/>
      <c r="PM1071" s="26"/>
      <c r="PN1071" s="26"/>
      <c r="PO1071" s="26"/>
      <c r="PP1071" s="26"/>
      <c r="PQ1071" s="26"/>
      <c r="PR1071" s="26"/>
      <c r="PS1071" s="26"/>
      <c r="PT1071" s="26"/>
      <c r="PU1071" s="26"/>
      <c r="PV1071" s="26"/>
      <c r="PW1071" s="26"/>
      <c r="PX1071" s="26"/>
      <c r="PY1071" s="26"/>
      <c r="PZ1071" s="26"/>
      <c r="QA1071" s="26"/>
      <c r="QB1071" s="26"/>
      <c r="QC1071" s="26"/>
      <c r="QD1071" s="26"/>
      <c r="QE1071" s="26"/>
      <c r="QF1071" s="26"/>
      <c r="QG1071" s="26"/>
      <c r="QH1071" s="26"/>
      <c r="QI1071" s="26"/>
      <c r="QJ1071" s="26"/>
      <c r="QK1071" s="26"/>
      <c r="QL1071" s="26"/>
      <c r="QM1071" s="26"/>
      <c r="QN1071" s="26"/>
      <c r="QO1071" s="26"/>
      <c r="QP1071" s="26"/>
      <c r="QQ1071" s="26"/>
      <c r="QR1071" s="26"/>
      <c r="QS1071" s="26"/>
      <c r="QT1071" s="26"/>
      <c r="QU1071" s="26"/>
      <c r="QV1071" s="26"/>
      <c r="QW1071" s="26"/>
      <c r="QX1071" s="26"/>
      <c r="QY1071" s="26"/>
      <c r="QZ1071" s="26"/>
      <c r="RA1071" s="26"/>
      <c r="RB1071" s="26"/>
      <c r="RC1071" s="26"/>
      <c r="RD1071" s="26"/>
      <c r="RE1071" s="26"/>
      <c r="RF1071" s="26"/>
      <c r="RG1071" s="26"/>
      <c r="RH1071" s="26"/>
      <c r="RI1071" s="26"/>
      <c r="RJ1071" s="26"/>
      <c r="RK1071" s="26"/>
      <c r="RL1071" s="26"/>
      <c r="RM1071" s="26"/>
      <c r="RN1071" s="26"/>
      <c r="RO1071" s="26"/>
      <c r="RP1071" s="26"/>
      <c r="RQ1071" s="26"/>
      <c r="RR1071" s="26"/>
      <c r="RS1071" s="26"/>
      <c r="RT1071" s="26"/>
      <c r="RU1071" s="26"/>
      <c r="RV1071" s="26"/>
      <c r="RW1071" s="26"/>
      <c r="RX1071" s="26"/>
      <c r="RY1071" s="26"/>
      <c r="RZ1071" s="26"/>
      <c r="SA1071" s="26"/>
      <c r="SB1071" s="26"/>
      <c r="SC1071" s="26"/>
      <c r="SD1071" s="26"/>
      <c r="SE1071" s="26"/>
      <c r="SF1071" s="26"/>
      <c r="SG1071" s="26"/>
      <c r="SH1071" s="26"/>
      <c r="SI1071" s="26"/>
      <c r="SJ1071" s="26"/>
      <c r="SK1071" s="26"/>
      <c r="SL1071" s="26"/>
      <c r="SM1071" s="26"/>
      <c r="SN1071" s="26"/>
      <c r="SO1071" s="26"/>
      <c r="SP1071" s="26"/>
      <c r="AAV1071" s="26"/>
      <c r="AAW1071" s="26"/>
      <c r="AAX1071" s="26"/>
      <c r="AAY1071" s="26"/>
      <c r="AAZ1071" s="26"/>
      <c r="ABA1071" s="26"/>
      <c r="ABB1071" s="26"/>
      <c r="ABC1071" s="26"/>
      <c r="ABD1071" s="26"/>
      <c r="ABE1071" s="26"/>
      <c r="ABF1071" s="26"/>
      <c r="ABG1071" s="26"/>
      <c r="ABH1071" s="26"/>
      <c r="ABI1071" s="26"/>
      <c r="ABJ1071" s="26"/>
      <c r="ABK1071" s="26"/>
      <c r="ABL1071" s="26"/>
      <c r="ABM1071" s="26"/>
      <c r="ABN1071" s="26"/>
      <c r="ABO1071" s="26"/>
      <c r="ABP1071" s="26"/>
      <c r="ABQ1071" s="26"/>
      <c r="ABR1071" s="26"/>
      <c r="ABS1071" s="26"/>
      <c r="ABT1071" s="26"/>
      <c r="ABU1071" s="26"/>
      <c r="ABV1071" s="26"/>
      <c r="ABW1071" s="26"/>
      <c r="ABX1071" s="26"/>
      <c r="ABY1071" s="26"/>
      <c r="ABZ1071" s="26"/>
      <c r="ACA1071" s="26"/>
      <c r="ACB1071" s="26"/>
      <c r="ACC1071" s="26"/>
      <c r="ACD1071" s="26"/>
      <c r="ACE1071" s="26"/>
      <c r="ACF1071" s="26"/>
      <c r="ACG1071" s="26"/>
      <c r="ACH1071" s="26"/>
      <c r="ACI1071" s="26"/>
      <c r="ACJ1071" s="26"/>
      <c r="ACK1071" s="26"/>
      <c r="ACL1071" s="26"/>
      <c r="ACM1071" s="26"/>
      <c r="ACN1071" s="26"/>
      <c r="ACO1071" s="26"/>
      <c r="ACP1071" s="26"/>
      <c r="ACQ1071" s="26"/>
      <c r="ACR1071" s="26"/>
      <c r="ACS1071" s="26"/>
      <c r="ACT1071" s="26"/>
      <c r="ACU1071" s="26"/>
      <c r="ACV1071" s="26"/>
      <c r="ACW1071" s="26"/>
      <c r="ACX1071" s="26"/>
      <c r="ACY1071" s="26"/>
      <c r="ACZ1071" s="26"/>
      <c r="ADA1071" s="26"/>
      <c r="ADB1071" s="26"/>
      <c r="ADC1071" s="26"/>
      <c r="ADD1071" s="26"/>
      <c r="ADE1071" s="26"/>
      <c r="ADF1071" s="26"/>
      <c r="ADG1071" s="26"/>
      <c r="ADH1071" s="26"/>
      <c r="ADI1071" s="26"/>
      <c r="ADJ1071" s="26"/>
      <c r="ADK1071" s="26"/>
      <c r="ADL1071" s="26"/>
      <c r="ADM1071" s="26"/>
      <c r="ADN1071" s="26"/>
      <c r="ADO1071" s="26"/>
      <c r="ADP1071" s="26"/>
      <c r="ADQ1071" s="26"/>
      <c r="ADR1071" s="26"/>
      <c r="ADS1071" s="26"/>
      <c r="ADT1071" s="26"/>
      <c r="ADU1071" s="26"/>
      <c r="ADV1071" s="26"/>
      <c r="ADW1071" s="26"/>
      <c r="ADX1071" s="26"/>
      <c r="ADY1071" s="26"/>
      <c r="ADZ1071" s="26"/>
      <c r="AEA1071" s="26"/>
      <c r="AEB1071" s="26"/>
      <c r="AEC1071" s="26"/>
      <c r="AED1071" s="26"/>
      <c r="AEE1071" s="26"/>
      <c r="AEF1071" s="26"/>
      <c r="AEG1071" s="26"/>
      <c r="AEH1071" s="26"/>
      <c r="AEI1071" s="26"/>
      <c r="AEJ1071" s="26"/>
      <c r="AEK1071" s="26"/>
      <c r="AEL1071" s="26"/>
      <c r="AEM1071" s="26"/>
      <c r="AEN1071" s="26"/>
      <c r="AEO1071" s="26"/>
      <c r="AEP1071" s="26"/>
      <c r="AEQ1071" s="26"/>
      <c r="AER1071" s="26"/>
      <c r="AES1071" s="26"/>
      <c r="AET1071" s="26"/>
      <c r="AEU1071" s="26"/>
      <c r="AEV1071" s="26"/>
      <c r="AEW1071" s="26"/>
      <c r="AEX1071" s="26"/>
      <c r="AEY1071" s="26"/>
      <c r="AEZ1071" s="26"/>
      <c r="AFA1071" s="26"/>
      <c r="AFB1071" s="26"/>
      <c r="AFC1071" s="26"/>
      <c r="AFD1071" s="26"/>
      <c r="AFE1071" s="26"/>
      <c r="AFF1071" s="26"/>
      <c r="AFG1071" s="26"/>
      <c r="AFH1071" s="26"/>
      <c r="AFI1071" s="26"/>
      <c r="AFJ1071" s="26"/>
      <c r="AFK1071" s="26"/>
      <c r="AFL1071" s="26"/>
      <c r="AFM1071" s="26"/>
      <c r="AFN1071" s="26"/>
      <c r="AFO1071" s="26"/>
      <c r="AFP1071" s="26"/>
      <c r="AFQ1071" s="26"/>
      <c r="AFR1071" s="26"/>
      <c r="AFS1071" s="26"/>
      <c r="AFT1071" s="26"/>
      <c r="AFU1071" s="26"/>
      <c r="AFV1071" s="26"/>
      <c r="AFW1071" s="26"/>
      <c r="AFX1071" s="26"/>
      <c r="AFY1071" s="26"/>
      <c r="AFZ1071" s="26"/>
      <c r="AGA1071" s="26"/>
      <c r="AGB1071" s="26"/>
      <c r="AGC1071" s="26"/>
      <c r="AGD1071" s="26"/>
      <c r="AGE1071" s="26"/>
      <c r="AGF1071" s="26"/>
      <c r="AGG1071" s="26"/>
      <c r="AGH1071" s="26"/>
      <c r="AGI1071" s="26"/>
      <c r="AGJ1071" s="26"/>
      <c r="AGK1071" s="26"/>
      <c r="AGL1071" s="26"/>
      <c r="AGM1071" s="26"/>
      <c r="AGN1071" s="26"/>
      <c r="AGO1071" s="26"/>
    </row>
    <row r="1072" spans="371:873" x14ac:dyDescent="0.25">
      <c r="NG1072" s="26"/>
      <c r="NH1072" s="26"/>
      <c r="NI1072" s="26"/>
      <c r="NJ1072" s="26"/>
      <c r="NK1072" s="26"/>
      <c r="NL1072" s="26"/>
      <c r="NM1072" s="26"/>
      <c r="NN1072" s="26"/>
      <c r="NO1072" s="26"/>
      <c r="NP1072" s="26"/>
      <c r="NQ1072" s="26"/>
      <c r="NR1072" s="26"/>
      <c r="NS1072" s="26"/>
      <c r="NT1072" s="26"/>
      <c r="NU1072" s="26"/>
      <c r="NV1072" s="26"/>
      <c r="NW1072" s="26"/>
      <c r="NX1072" s="26"/>
      <c r="NY1072" s="26"/>
      <c r="NZ1072" s="26"/>
      <c r="OA1072" s="26"/>
      <c r="OB1072" s="26"/>
      <c r="OC1072" s="26"/>
      <c r="OD1072" s="26"/>
      <c r="OE1072" s="26"/>
      <c r="OF1072" s="26"/>
      <c r="OG1072" s="26"/>
      <c r="OH1072" s="26"/>
      <c r="OI1072" s="26"/>
      <c r="OJ1072" s="26"/>
      <c r="OK1072" s="26"/>
      <c r="OL1072" s="26"/>
      <c r="OM1072" s="26"/>
      <c r="ON1072" s="26"/>
      <c r="OO1072" s="26"/>
      <c r="OP1072" s="26"/>
      <c r="OQ1072" s="26"/>
      <c r="OR1072" s="26"/>
      <c r="OS1072" s="26"/>
      <c r="OT1072" s="26"/>
      <c r="OU1072" s="26"/>
      <c r="OV1072" s="26"/>
      <c r="OW1072" s="26"/>
      <c r="OX1072" s="26"/>
      <c r="OY1072" s="26"/>
      <c r="OZ1072" s="26"/>
      <c r="PA1072" s="26"/>
      <c r="PB1072" s="26"/>
      <c r="PC1072" s="26"/>
      <c r="PD1072" s="26"/>
      <c r="PE1072" s="26"/>
      <c r="PF1072" s="26"/>
      <c r="PG1072" s="26"/>
      <c r="PH1072" s="26"/>
      <c r="PI1072" s="26"/>
      <c r="PJ1072" s="26"/>
      <c r="PK1072" s="26"/>
      <c r="PL1072" s="26"/>
      <c r="PM1072" s="26"/>
      <c r="PN1072" s="26"/>
      <c r="PO1072" s="26"/>
      <c r="PP1072" s="26"/>
      <c r="PQ1072" s="26"/>
      <c r="PR1072" s="26"/>
      <c r="PS1072" s="26"/>
      <c r="PT1072" s="26"/>
      <c r="PU1072" s="26"/>
      <c r="PV1072" s="26"/>
      <c r="PW1072" s="26"/>
      <c r="PX1072" s="26"/>
      <c r="PY1072" s="26"/>
      <c r="PZ1072" s="26"/>
      <c r="QA1072" s="26"/>
      <c r="QB1072" s="26"/>
      <c r="QC1072" s="26"/>
      <c r="QD1072" s="26"/>
      <c r="QE1072" s="26"/>
      <c r="QF1072" s="26"/>
      <c r="QG1072" s="26"/>
      <c r="QH1072" s="26"/>
      <c r="QI1072" s="26"/>
      <c r="QJ1072" s="26"/>
      <c r="QK1072" s="26"/>
      <c r="QL1072" s="26"/>
      <c r="QM1072" s="26"/>
      <c r="QN1072" s="26"/>
      <c r="QO1072" s="26"/>
      <c r="QP1072" s="26"/>
      <c r="QQ1072" s="26"/>
      <c r="QR1072" s="26"/>
      <c r="QS1072" s="26"/>
      <c r="QT1072" s="26"/>
      <c r="QU1072" s="26"/>
      <c r="QV1072" s="26"/>
      <c r="QW1072" s="26"/>
      <c r="QX1072" s="26"/>
      <c r="QY1072" s="26"/>
      <c r="QZ1072" s="26"/>
      <c r="RA1072" s="26"/>
      <c r="RB1072" s="26"/>
      <c r="RC1072" s="26"/>
      <c r="RD1072" s="26"/>
      <c r="RE1072" s="26"/>
      <c r="RF1072" s="26"/>
      <c r="RG1072" s="26"/>
      <c r="RH1072" s="26"/>
      <c r="RI1072" s="26"/>
      <c r="RJ1072" s="26"/>
      <c r="RK1072" s="26"/>
      <c r="RL1072" s="26"/>
      <c r="RM1072" s="26"/>
      <c r="RN1072" s="26"/>
      <c r="RO1072" s="26"/>
      <c r="RP1072" s="26"/>
      <c r="RQ1072" s="26"/>
      <c r="RR1072" s="26"/>
      <c r="RS1072" s="26"/>
      <c r="RT1072" s="26"/>
      <c r="RU1072" s="26"/>
      <c r="RV1072" s="26"/>
      <c r="RW1072" s="26"/>
      <c r="RX1072" s="26"/>
      <c r="RY1072" s="26"/>
      <c r="RZ1072" s="26"/>
      <c r="SA1072" s="26"/>
      <c r="SB1072" s="26"/>
      <c r="SC1072" s="26"/>
      <c r="SD1072" s="26"/>
      <c r="SE1072" s="26"/>
      <c r="SF1072" s="26"/>
      <c r="SG1072" s="26"/>
      <c r="SH1072" s="26"/>
      <c r="SI1072" s="26"/>
      <c r="SJ1072" s="26"/>
      <c r="SK1072" s="26"/>
      <c r="SL1072" s="26"/>
      <c r="SM1072" s="26"/>
      <c r="SN1072" s="26"/>
      <c r="SO1072" s="26"/>
      <c r="SP1072" s="26"/>
      <c r="AAV1072" s="26"/>
      <c r="AAW1072" s="26"/>
      <c r="AAX1072" s="26"/>
      <c r="AAY1072" s="26"/>
      <c r="AAZ1072" s="26"/>
      <c r="ABA1072" s="26"/>
      <c r="ABB1072" s="26"/>
      <c r="ABC1072" s="26"/>
      <c r="ABD1072" s="26"/>
      <c r="ABE1072" s="26"/>
      <c r="ABF1072" s="26"/>
      <c r="ABG1072" s="26"/>
      <c r="ABH1072" s="26"/>
      <c r="ABI1072" s="26"/>
      <c r="ABJ1072" s="26"/>
      <c r="ABK1072" s="26"/>
      <c r="ABL1072" s="26"/>
      <c r="ABM1072" s="26"/>
      <c r="ABN1072" s="26"/>
      <c r="ABO1072" s="26"/>
      <c r="ABP1072" s="26"/>
      <c r="ABQ1072" s="26"/>
      <c r="ABR1072" s="26"/>
      <c r="ABS1072" s="26"/>
      <c r="ABT1072" s="26"/>
      <c r="ABU1072" s="26"/>
      <c r="ABV1072" s="26"/>
      <c r="ABW1072" s="26"/>
      <c r="ABX1072" s="26"/>
      <c r="ABY1072" s="26"/>
      <c r="ABZ1072" s="26"/>
      <c r="ACA1072" s="26"/>
      <c r="ACB1072" s="26"/>
      <c r="ACC1072" s="26"/>
      <c r="ACD1072" s="26"/>
      <c r="ACE1072" s="26"/>
      <c r="ACF1072" s="26"/>
      <c r="ACG1072" s="26"/>
      <c r="ACH1072" s="26"/>
      <c r="ACI1072" s="26"/>
      <c r="ACJ1072" s="26"/>
      <c r="ACK1072" s="26"/>
      <c r="ACL1072" s="26"/>
      <c r="ACM1072" s="26"/>
      <c r="ACN1072" s="26"/>
      <c r="ACO1072" s="26"/>
      <c r="ACP1072" s="26"/>
      <c r="ACQ1072" s="26"/>
      <c r="ACR1072" s="26"/>
      <c r="ACS1072" s="26"/>
      <c r="ACT1072" s="26"/>
      <c r="ACU1072" s="26"/>
      <c r="ACV1072" s="26"/>
      <c r="ACW1072" s="26"/>
      <c r="ACX1072" s="26"/>
      <c r="ACY1072" s="26"/>
      <c r="ACZ1072" s="26"/>
      <c r="ADA1072" s="26"/>
      <c r="ADB1072" s="26"/>
      <c r="ADC1072" s="26"/>
      <c r="ADD1072" s="26"/>
      <c r="ADE1072" s="26"/>
      <c r="ADF1072" s="26"/>
      <c r="ADG1072" s="26"/>
      <c r="ADH1072" s="26"/>
      <c r="ADI1072" s="26"/>
      <c r="ADJ1072" s="26"/>
      <c r="ADK1072" s="26"/>
      <c r="ADL1072" s="26"/>
      <c r="ADM1072" s="26"/>
      <c r="ADN1072" s="26"/>
      <c r="ADO1072" s="26"/>
      <c r="ADP1072" s="26"/>
      <c r="ADQ1072" s="26"/>
      <c r="ADR1072" s="26"/>
      <c r="ADS1072" s="26"/>
      <c r="ADT1072" s="26"/>
      <c r="ADU1072" s="26"/>
      <c r="ADV1072" s="26"/>
      <c r="ADW1072" s="26"/>
      <c r="ADX1072" s="26"/>
      <c r="ADY1072" s="26"/>
      <c r="ADZ1072" s="26"/>
      <c r="AEA1072" s="26"/>
      <c r="AEB1072" s="26"/>
      <c r="AEC1072" s="26"/>
      <c r="AED1072" s="26"/>
      <c r="AEE1072" s="26"/>
      <c r="AEF1072" s="26"/>
      <c r="AEG1072" s="26"/>
      <c r="AEH1072" s="26"/>
      <c r="AEI1072" s="26"/>
      <c r="AEJ1072" s="26"/>
      <c r="AEK1072" s="26"/>
      <c r="AEL1072" s="26"/>
      <c r="AEM1072" s="26"/>
      <c r="AEN1072" s="26"/>
      <c r="AEO1072" s="26"/>
      <c r="AEP1072" s="26"/>
      <c r="AEQ1072" s="26"/>
      <c r="AER1072" s="26"/>
      <c r="AES1072" s="26"/>
      <c r="AET1072" s="26"/>
      <c r="AEU1072" s="26"/>
      <c r="AEV1072" s="26"/>
      <c r="AEW1072" s="26"/>
      <c r="AEX1072" s="26"/>
      <c r="AEY1072" s="26"/>
      <c r="AEZ1072" s="26"/>
      <c r="AFA1072" s="26"/>
      <c r="AFB1072" s="26"/>
      <c r="AFC1072" s="26"/>
      <c r="AFD1072" s="26"/>
      <c r="AFE1072" s="26"/>
      <c r="AFF1072" s="26"/>
      <c r="AFG1072" s="26"/>
      <c r="AFH1072" s="26"/>
      <c r="AFI1072" s="26"/>
      <c r="AFJ1072" s="26"/>
      <c r="AFK1072" s="26"/>
      <c r="AFL1072" s="26"/>
      <c r="AFM1072" s="26"/>
      <c r="AFN1072" s="26"/>
      <c r="AFO1072" s="26"/>
      <c r="AFP1072" s="26"/>
      <c r="AFQ1072" s="26"/>
      <c r="AFR1072" s="26"/>
      <c r="AFS1072" s="26"/>
      <c r="AFT1072" s="26"/>
      <c r="AFU1072" s="26"/>
      <c r="AFV1072" s="26"/>
      <c r="AFW1072" s="26"/>
      <c r="AFX1072" s="26"/>
      <c r="AFY1072" s="26"/>
      <c r="AFZ1072" s="26"/>
      <c r="AGA1072" s="26"/>
      <c r="AGB1072" s="26"/>
      <c r="AGC1072" s="26"/>
      <c r="AGD1072" s="26"/>
      <c r="AGE1072" s="26"/>
      <c r="AGF1072" s="26"/>
      <c r="AGG1072" s="26"/>
      <c r="AGH1072" s="26"/>
      <c r="AGI1072" s="26"/>
      <c r="AGJ1072" s="26"/>
      <c r="AGK1072" s="26"/>
      <c r="AGL1072" s="26"/>
      <c r="AGM1072" s="26"/>
      <c r="AGN1072" s="26"/>
      <c r="AGO1072" s="26"/>
    </row>
    <row r="1073" spans="371:873" x14ac:dyDescent="0.25">
      <c r="NG1073" s="26"/>
      <c r="NH1073" s="26"/>
      <c r="NI1073" s="26"/>
      <c r="NJ1073" s="26"/>
      <c r="NK1073" s="26"/>
      <c r="NL1073" s="26"/>
      <c r="NM1073" s="26"/>
      <c r="NN1073" s="26"/>
      <c r="NO1073" s="26"/>
      <c r="NP1073" s="26"/>
      <c r="NQ1073" s="26"/>
      <c r="NR1073" s="26"/>
      <c r="NS1073" s="26"/>
      <c r="NT1073" s="26"/>
      <c r="NU1073" s="26"/>
      <c r="NV1073" s="26"/>
      <c r="NW1073" s="26"/>
      <c r="NX1073" s="26"/>
      <c r="NY1073" s="26"/>
      <c r="NZ1073" s="26"/>
      <c r="OA1073" s="26"/>
      <c r="OB1073" s="26"/>
      <c r="OC1073" s="26"/>
      <c r="OD1073" s="26"/>
      <c r="OE1073" s="26"/>
      <c r="OF1073" s="26"/>
      <c r="OG1073" s="26"/>
      <c r="OH1073" s="26"/>
      <c r="OI1073" s="26"/>
      <c r="OJ1073" s="26"/>
      <c r="OK1073" s="26"/>
      <c r="OL1073" s="26"/>
      <c r="OM1073" s="26"/>
      <c r="ON1073" s="26"/>
      <c r="OO1073" s="26"/>
      <c r="OP1073" s="26"/>
      <c r="OQ1073" s="26"/>
      <c r="OR1073" s="26"/>
      <c r="OS1073" s="26"/>
      <c r="OT1073" s="26"/>
      <c r="OU1073" s="26"/>
      <c r="OV1073" s="26"/>
      <c r="OW1073" s="26"/>
      <c r="OX1073" s="26"/>
      <c r="OY1073" s="26"/>
      <c r="OZ1073" s="26"/>
      <c r="PA1073" s="26"/>
      <c r="PB1073" s="26"/>
      <c r="PC1073" s="26"/>
      <c r="PD1073" s="26"/>
      <c r="PE1073" s="26"/>
      <c r="PF1073" s="26"/>
      <c r="PG1073" s="26"/>
      <c r="PH1073" s="26"/>
      <c r="PI1073" s="26"/>
      <c r="PJ1073" s="26"/>
      <c r="PK1073" s="26"/>
      <c r="PL1073" s="26"/>
      <c r="PM1073" s="26"/>
      <c r="PN1073" s="26"/>
      <c r="PO1073" s="26"/>
      <c r="PP1073" s="26"/>
      <c r="PQ1073" s="26"/>
      <c r="PR1073" s="26"/>
      <c r="PS1073" s="26"/>
      <c r="PT1073" s="26"/>
      <c r="PU1073" s="26"/>
      <c r="PV1073" s="26"/>
      <c r="PW1073" s="26"/>
      <c r="PX1073" s="26"/>
      <c r="PY1073" s="26"/>
      <c r="PZ1073" s="26"/>
      <c r="QA1073" s="26"/>
      <c r="QB1073" s="26"/>
      <c r="QC1073" s="26"/>
      <c r="QD1073" s="26"/>
      <c r="QE1073" s="26"/>
      <c r="QF1073" s="26"/>
      <c r="QG1073" s="26"/>
      <c r="QH1073" s="26"/>
      <c r="QI1073" s="26"/>
      <c r="QJ1073" s="26"/>
      <c r="QK1073" s="26"/>
      <c r="QL1073" s="26"/>
      <c r="QM1073" s="26"/>
      <c r="QN1073" s="26"/>
      <c r="QO1073" s="26"/>
      <c r="QP1073" s="26"/>
      <c r="QQ1073" s="26"/>
      <c r="QR1073" s="26"/>
      <c r="QS1073" s="26"/>
      <c r="QT1073" s="26"/>
      <c r="QU1073" s="26"/>
      <c r="QV1073" s="26"/>
      <c r="QW1073" s="26"/>
      <c r="QX1073" s="26"/>
      <c r="QY1073" s="26"/>
      <c r="QZ1073" s="26"/>
      <c r="RA1073" s="26"/>
      <c r="RB1073" s="26"/>
      <c r="RC1073" s="26"/>
      <c r="RD1073" s="26"/>
      <c r="RE1073" s="26"/>
      <c r="RF1073" s="26"/>
      <c r="RG1073" s="26"/>
      <c r="RH1073" s="26"/>
      <c r="RI1073" s="26"/>
      <c r="RJ1073" s="26"/>
      <c r="RK1073" s="26"/>
      <c r="RL1073" s="26"/>
      <c r="RM1073" s="26"/>
      <c r="RN1073" s="26"/>
      <c r="RO1073" s="26"/>
      <c r="RP1073" s="26"/>
      <c r="RQ1073" s="26"/>
      <c r="RR1073" s="26"/>
      <c r="RS1073" s="26"/>
      <c r="RT1073" s="26"/>
      <c r="RU1073" s="26"/>
      <c r="RV1073" s="26"/>
      <c r="RW1073" s="26"/>
      <c r="RX1073" s="26"/>
      <c r="RY1073" s="26"/>
      <c r="RZ1073" s="26"/>
      <c r="SA1073" s="26"/>
      <c r="SB1073" s="26"/>
      <c r="SC1073" s="26"/>
      <c r="SD1073" s="26"/>
      <c r="SE1073" s="26"/>
      <c r="SF1073" s="26"/>
      <c r="SG1073" s="26"/>
      <c r="SH1073" s="26"/>
      <c r="SI1073" s="26"/>
      <c r="SJ1073" s="26"/>
      <c r="SK1073" s="26"/>
      <c r="SL1073" s="26"/>
      <c r="SM1073" s="26"/>
      <c r="SN1073" s="26"/>
      <c r="SO1073" s="26"/>
      <c r="SP1073" s="26"/>
      <c r="AAV1073" s="26"/>
      <c r="AAW1073" s="26"/>
      <c r="AAX1073" s="26"/>
      <c r="AAY1073" s="26"/>
      <c r="AAZ1073" s="26"/>
      <c r="ABA1073" s="26"/>
      <c r="ABB1073" s="26"/>
      <c r="ABC1073" s="26"/>
      <c r="ABD1073" s="26"/>
      <c r="ABE1073" s="26"/>
      <c r="ABF1073" s="26"/>
      <c r="ABG1073" s="26"/>
      <c r="ABH1073" s="26"/>
      <c r="ABI1073" s="26"/>
      <c r="ABJ1073" s="26"/>
      <c r="ABK1073" s="26"/>
      <c r="ABL1073" s="26"/>
      <c r="ABM1073" s="26"/>
      <c r="ABN1073" s="26"/>
      <c r="ABO1073" s="26"/>
      <c r="ABP1073" s="26"/>
      <c r="ABQ1073" s="26"/>
      <c r="ABR1073" s="26"/>
      <c r="ABS1073" s="26"/>
      <c r="ABT1073" s="26"/>
      <c r="ABU1073" s="26"/>
      <c r="ABV1073" s="26"/>
      <c r="ABW1073" s="26"/>
      <c r="ABX1073" s="26"/>
      <c r="ABY1073" s="26"/>
      <c r="ABZ1073" s="26"/>
      <c r="ACA1073" s="26"/>
      <c r="ACB1073" s="26"/>
      <c r="ACC1073" s="26"/>
      <c r="ACD1073" s="26"/>
      <c r="ACE1073" s="26"/>
      <c r="ACF1073" s="26"/>
      <c r="ACG1073" s="26"/>
      <c r="ACH1073" s="26"/>
      <c r="ACI1073" s="26"/>
      <c r="ACJ1073" s="26"/>
      <c r="ACK1073" s="26"/>
      <c r="ACL1073" s="26"/>
      <c r="ACM1073" s="26"/>
      <c r="ACN1073" s="26"/>
      <c r="ACO1073" s="26"/>
      <c r="ACP1073" s="26"/>
      <c r="ACQ1073" s="26"/>
      <c r="ACR1073" s="26"/>
      <c r="ACS1073" s="26"/>
      <c r="ACT1073" s="26"/>
      <c r="ACU1073" s="26"/>
      <c r="ACV1073" s="26"/>
      <c r="ACW1073" s="26"/>
      <c r="ACX1073" s="26"/>
      <c r="ACY1073" s="26"/>
      <c r="ACZ1073" s="26"/>
      <c r="ADA1073" s="26"/>
      <c r="ADB1073" s="26"/>
      <c r="ADC1073" s="26"/>
      <c r="ADD1073" s="26"/>
      <c r="ADE1073" s="26"/>
      <c r="ADF1073" s="26"/>
      <c r="ADG1073" s="26"/>
      <c r="ADH1073" s="26"/>
      <c r="ADI1073" s="26"/>
      <c r="ADJ1073" s="26"/>
      <c r="ADK1073" s="26"/>
      <c r="ADL1073" s="26"/>
      <c r="ADM1073" s="26"/>
      <c r="ADN1073" s="26"/>
      <c r="ADO1073" s="26"/>
      <c r="ADP1073" s="26"/>
      <c r="ADQ1073" s="26"/>
      <c r="ADR1073" s="26"/>
      <c r="ADS1073" s="26"/>
      <c r="ADT1073" s="26"/>
      <c r="ADU1073" s="26"/>
      <c r="ADV1073" s="26"/>
      <c r="ADW1073" s="26"/>
      <c r="ADX1073" s="26"/>
      <c r="ADY1073" s="26"/>
      <c r="ADZ1073" s="26"/>
      <c r="AEA1073" s="26"/>
      <c r="AEB1073" s="26"/>
      <c r="AEC1073" s="26"/>
      <c r="AED1073" s="26"/>
      <c r="AEE1073" s="26"/>
      <c r="AEF1073" s="26"/>
      <c r="AEG1073" s="26"/>
      <c r="AEH1073" s="26"/>
      <c r="AEI1073" s="26"/>
      <c r="AEJ1073" s="26"/>
      <c r="AEK1073" s="26"/>
      <c r="AEL1073" s="26"/>
      <c r="AEM1073" s="26"/>
      <c r="AEN1073" s="26"/>
      <c r="AEO1073" s="26"/>
      <c r="AEP1073" s="26"/>
      <c r="AEQ1073" s="26"/>
      <c r="AER1073" s="26"/>
      <c r="AES1073" s="26"/>
      <c r="AET1073" s="26"/>
      <c r="AEU1073" s="26"/>
      <c r="AEV1073" s="26"/>
      <c r="AEW1073" s="26"/>
      <c r="AEX1073" s="26"/>
      <c r="AEY1073" s="26"/>
      <c r="AEZ1073" s="26"/>
      <c r="AFA1073" s="26"/>
      <c r="AFB1073" s="26"/>
      <c r="AFC1073" s="26"/>
      <c r="AFD1073" s="26"/>
      <c r="AFE1073" s="26"/>
      <c r="AFF1073" s="26"/>
      <c r="AFG1073" s="26"/>
      <c r="AFH1073" s="26"/>
      <c r="AFI1073" s="26"/>
      <c r="AFJ1073" s="26"/>
      <c r="AFK1073" s="26"/>
      <c r="AFL1073" s="26"/>
      <c r="AFM1073" s="26"/>
      <c r="AFN1073" s="26"/>
      <c r="AFO1073" s="26"/>
      <c r="AFP1073" s="26"/>
      <c r="AFQ1073" s="26"/>
      <c r="AFR1073" s="26"/>
      <c r="AFS1073" s="26"/>
      <c r="AFT1073" s="26"/>
      <c r="AFU1073" s="26"/>
      <c r="AFV1073" s="26"/>
      <c r="AFW1073" s="26"/>
      <c r="AFX1073" s="26"/>
      <c r="AFY1073" s="26"/>
      <c r="AFZ1073" s="26"/>
      <c r="AGA1073" s="26"/>
      <c r="AGB1073" s="26"/>
      <c r="AGC1073" s="26"/>
      <c r="AGD1073" s="26"/>
      <c r="AGE1073" s="26"/>
      <c r="AGF1073" s="26"/>
      <c r="AGG1073" s="26"/>
      <c r="AGH1073" s="26"/>
      <c r="AGI1073" s="26"/>
      <c r="AGJ1073" s="26"/>
      <c r="AGK1073" s="26"/>
      <c r="AGL1073" s="26"/>
      <c r="AGM1073" s="26"/>
      <c r="AGN1073" s="26"/>
      <c r="AGO1073" s="26"/>
    </row>
    <row r="1074" spans="371:873" x14ac:dyDescent="0.25">
      <c r="NG1074" s="26"/>
      <c r="NH1074" s="26"/>
      <c r="NI1074" s="26"/>
      <c r="NJ1074" s="26"/>
      <c r="NK1074" s="26"/>
      <c r="NL1074" s="26"/>
      <c r="NM1074" s="26"/>
      <c r="NN1074" s="26"/>
      <c r="NO1074" s="26"/>
      <c r="NP1074" s="26"/>
      <c r="NQ1074" s="26"/>
      <c r="NR1074" s="26"/>
      <c r="NS1074" s="26"/>
      <c r="NT1074" s="26"/>
      <c r="NU1074" s="26"/>
      <c r="NV1074" s="26"/>
      <c r="NW1074" s="26"/>
      <c r="NX1074" s="26"/>
      <c r="NY1074" s="26"/>
      <c r="NZ1074" s="26"/>
      <c r="OA1074" s="26"/>
      <c r="OB1074" s="26"/>
      <c r="OC1074" s="26"/>
      <c r="OD1074" s="26"/>
      <c r="OE1074" s="26"/>
      <c r="OF1074" s="26"/>
      <c r="OG1074" s="26"/>
      <c r="OH1074" s="26"/>
      <c r="OI1074" s="26"/>
      <c r="OJ1074" s="26"/>
      <c r="OK1074" s="26"/>
      <c r="OL1074" s="26"/>
      <c r="OM1074" s="26"/>
      <c r="ON1074" s="26"/>
      <c r="OO1074" s="26"/>
      <c r="OP1074" s="26"/>
      <c r="OQ1074" s="26"/>
      <c r="OR1074" s="26"/>
      <c r="OS1074" s="26"/>
      <c r="OT1074" s="26"/>
      <c r="OU1074" s="26"/>
      <c r="OV1074" s="26"/>
      <c r="OW1074" s="26"/>
      <c r="OX1074" s="26"/>
      <c r="OY1074" s="26"/>
      <c r="OZ1074" s="26"/>
      <c r="PA1074" s="26"/>
      <c r="PB1074" s="26"/>
      <c r="PC1074" s="26"/>
      <c r="PD1074" s="26"/>
      <c r="PE1074" s="26"/>
      <c r="PF1074" s="26"/>
      <c r="PG1074" s="26"/>
      <c r="PH1074" s="26"/>
      <c r="PI1074" s="26"/>
      <c r="PJ1074" s="26"/>
      <c r="PK1074" s="26"/>
      <c r="PL1074" s="26"/>
      <c r="PM1074" s="26"/>
      <c r="PN1074" s="26"/>
      <c r="PO1074" s="26"/>
      <c r="PP1074" s="26"/>
      <c r="PQ1074" s="26"/>
      <c r="PR1074" s="26"/>
      <c r="PS1074" s="26"/>
      <c r="PT1074" s="26"/>
      <c r="PU1074" s="26"/>
      <c r="PV1074" s="26"/>
      <c r="PW1074" s="26"/>
      <c r="PX1074" s="26"/>
      <c r="PY1074" s="26"/>
      <c r="PZ1074" s="26"/>
      <c r="QA1074" s="26"/>
      <c r="QB1074" s="26"/>
      <c r="QC1074" s="26"/>
      <c r="QD1074" s="26"/>
      <c r="QE1074" s="26"/>
      <c r="QF1074" s="26"/>
      <c r="QG1074" s="26"/>
      <c r="QH1074" s="26"/>
      <c r="QI1074" s="26"/>
      <c r="QJ1074" s="26"/>
      <c r="QK1074" s="26"/>
      <c r="QL1074" s="26"/>
      <c r="QM1074" s="26"/>
      <c r="QN1074" s="26"/>
      <c r="QO1074" s="26"/>
      <c r="QP1074" s="26"/>
      <c r="QQ1074" s="26"/>
      <c r="QR1074" s="26"/>
      <c r="QS1074" s="26"/>
      <c r="QT1074" s="26"/>
      <c r="QU1074" s="26"/>
      <c r="QV1074" s="26"/>
      <c r="QW1074" s="26"/>
      <c r="QX1074" s="26"/>
      <c r="QY1074" s="26"/>
      <c r="QZ1074" s="26"/>
      <c r="RA1074" s="26"/>
      <c r="RB1074" s="26"/>
      <c r="RC1074" s="26"/>
      <c r="RD1074" s="26"/>
      <c r="RE1074" s="26"/>
      <c r="RF1074" s="26"/>
      <c r="RG1074" s="26"/>
      <c r="RH1074" s="26"/>
      <c r="RI1074" s="26"/>
      <c r="RJ1074" s="26"/>
      <c r="RK1074" s="26"/>
      <c r="RL1074" s="26"/>
      <c r="RM1074" s="26"/>
      <c r="RN1074" s="26"/>
      <c r="RO1074" s="26"/>
      <c r="RP1074" s="26"/>
      <c r="RQ1074" s="26"/>
      <c r="RR1074" s="26"/>
      <c r="RS1074" s="26"/>
      <c r="RT1074" s="26"/>
      <c r="RU1074" s="26"/>
      <c r="RV1074" s="26"/>
      <c r="RW1074" s="26"/>
      <c r="RX1074" s="26"/>
      <c r="RY1074" s="26"/>
      <c r="RZ1074" s="26"/>
      <c r="SA1074" s="26"/>
      <c r="SB1074" s="26"/>
      <c r="SC1074" s="26"/>
      <c r="SD1074" s="26"/>
      <c r="SE1074" s="26"/>
      <c r="SF1074" s="26"/>
      <c r="SG1074" s="26"/>
      <c r="SH1074" s="26"/>
      <c r="SI1074" s="26"/>
      <c r="SJ1074" s="26"/>
      <c r="SK1074" s="26"/>
      <c r="SL1074" s="26"/>
      <c r="SM1074" s="26"/>
      <c r="SN1074" s="26"/>
      <c r="SO1074" s="26"/>
      <c r="SP1074" s="26"/>
      <c r="AAV1074" s="26"/>
      <c r="AAW1074" s="26"/>
      <c r="AAX1074" s="26"/>
      <c r="AAY1074" s="26"/>
      <c r="AAZ1074" s="26"/>
      <c r="ABA1074" s="26"/>
      <c r="ABB1074" s="26"/>
      <c r="ABC1074" s="26"/>
      <c r="ABD1074" s="26"/>
      <c r="ABE1074" s="26"/>
      <c r="ABF1074" s="26"/>
      <c r="ABG1074" s="26"/>
      <c r="ABH1074" s="26"/>
      <c r="ABI1074" s="26"/>
      <c r="ABJ1074" s="26"/>
      <c r="ABK1074" s="26"/>
      <c r="ABL1074" s="26"/>
      <c r="ABM1074" s="26"/>
      <c r="ABN1074" s="26"/>
      <c r="ABO1074" s="26"/>
      <c r="ABP1074" s="26"/>
      <c r="ABQ1074" s="26"/>
      <c r="ABR1074" s="26"/>
      <c r="ABS1074" s="26"/>
      <c r="ABT1074" s="26"/>
      <c r="ABU1074" s="26"/>
      <c r="ABV1074" s="26"/>
      <c r="ABW1074" s="26"/>
      <c r="ABX1074" s="26"/>
      <c r="ABY1074" s="26"/>
      <c r="ABZ1074" s="26"/>
      <c r="ACA1074" s="26"/>
      <c r="ACB1074" s="26"/>
      <c r="ACC1074" s="26"/>
      <c r="ACD1074" s="26"/>
      <c r="ACE1074" s="26"/>
      <c r="ACF1074" s="26"/>
      <c r="ACG1074" s="26"/>
      <c r="ACH1074" s="26"/>
      <c r="ACI1074" s="26"/>
      <c r="ACJ1074" s="26"/>
      <c r="ACK1074" s="26"/>
      <c r="ACL1074" s="26"/>
      <c r="ACM1074" s="26"/>
      <c r="ACN1074" s="26"/>
      <c r="ACO1074" s="26"/>
      <c r="ACP1074" s="26"/>
      <c r="ACQ1074" s="26"/>
      <c r="ACR1074" s="26"/>
      <c r="ACS1074" s="26"/>
      <c r="ACT1074" s="26"/>
      <c r="ACU1074" s="26"/>
      <c r="ACV1074" s="26"/>
      <c r="ACW1074" s="26"/>
      <c r="ACX1074" s="26"/>
      <c r="ACY1074" s="26"/>
      <c r="ACZ1074" s="26"/>
      <c r="ADA1074" s="26"/>
      <c r="ADB1074" s="26"/>
      <c r="ADC1074" s="26"/>
      <c r="ADD1074" s="26"/>
      <c r="ADE1074" s="26"/>
      <c r="ADF1074" s="26"/>
      <c r="ADG1074" s="26"/>
      <c r="ADH1074" s="26"/>
      <c r="ADI1074" s="26"/>
      <c r="ADJ1074" s="26"/>
      <c r="ADK1074" s="26"/>
      <c r="ADL1074" s="26"/>
      <c r="ADM1074" s="26"/>
      <c r="ADN1074" s="26"/>
      <c r="ADO1074" s="26"/>
      <c r="ADP1074" s="26"/>
      <c r="ADQ1074" s="26"/>
      <c r="ADR1074" s="26"/>
      <c r="ADS1074" s="26"/>
      <c r="ADT1074" s="26"/>
      <c r="ADU1074" s="26"/>
      <c r="ADV1074" s="26"/>
      <c r="ADW1074" s="26"/>
      <c r="ADX1074" s="26"/>
      <c r="ADY1074" s="26"/>
      <c r="ADZ1074" s="26"/>
      <c r="AEA1074" s="26"/>
      <c r="AEB1074" s="26"/>
      <c r="AEC1074" s="26"/>
      <c r="AED1074" s="26"/>
      <c r="AEE1074" s="26"/>
      <c r="AEF1074" s="26"/>
      <c r="AEG1074" s="26"/>
      <c r="AEH1074" s="26"/>
      <c r="AEI1074" s="26"/>
      <c r="AEJ1074" s="26"/>
      <c r="AEK1074" s="26"/>
      <c r="AEL1074" s="26"/>
      <c r="AEM1074" s="26"/>
      <c r="AEN1074" s="26"/>
      <c r="AEO1074" s="26"/>
      <c r="AEP1074" s="26"/>
      <c r="AEQ1074" s="26"/>
      <c r="AER1074" s="26"/>
      <c r="AES1074" s="26"/>
      <c r="AET1074" s="26"/>
      <c r="AEU1074" s="26"/>
      <c r="AEV1074" s="26"/>
      <c r="AEW1074" s="26"/>
      <c r="AEX1074" s="26"/>
      <c r="AEY1074" s="26"/>
      <c r="AEZ1074" s="26"/>
      <c r="AFA1074" s="26"/>
      <c r="AFB1074" s="26"/>
      <c r="AFC1074" s="26"/>
      <c r="AFD1074" s="26"/>
      <c r="AFE1074" s="26"/>
      <c r="AFF1074" s="26"/>
      <c r="AFG1074" s="26"/>
      <c r="AFH1074" s="26"/>
      <c r="AFI1074" s="26"/>
      <c r="AFJ1074" s="26"/>
      <c r="AFK1074" s="26"/>
      <c r="AFL1074" s="26"/>
      <c r="AFM1074" s="26"/>
      <c r="AFN1074" s="26"/>
      <c r="AFO1074" s="26"/>
      <c r="AFP1074" s="26"/>
      <c r="AFQ1074" s="26"/>
      <c r="AFR1074" s="26"/>
      <c r="AFS1074" s="26"/>
      <c r="AFT1074" s="26"/>
      <c r="AFU1074" s="26"/>
      <c r="AFV1074" s="26"/>
      <c r="AFW1074" s="26"/>
      <c r="AFX1074" s="26"/>
      <c r="AFY1074" s="26"/>
      <c r="AFZ1074" s="26"/>
      <c r="AGA1074" s="26"/>
      <c r="AGB1074" s="26"/>
      <c r="AGC1074" s="26"/>
      <c r="AGD1074" s="26"/>
      <c r="AGE1074" s="26"/>
      <c r="AGF1074" s="26"/>
      <c r="AGG1074" s="26"/>
      <c r="AGH1074" s="26"/>
      <c r="AGI1074" s="26"/>
      <c r="AGJ1074" s="26"/>
      <c r="AGK1074" s="26"/>
      <c r="AGL1074" s="26"/>
      <c r="AGM1074" s="26"/>
      <c r="AGN1074" s="26"/>
      <c r="AGO1074" s="26"/>
    </row>
    <row r="1075" spans="371:873" x14ac:dyDescent="0.25">
      <c r="NG1075" s="26"/>
      <c r="NH1075" s="26"/>
      <c r="NI1075" s="26"/>
      <c r="NJ1075" s="26"/>
      <c r="NK1075" s="26"/>
      <c r="NL1075" s="26"/>
      <c r="NM1075" s="26"/>
      <c r="NN1075" s="26"/>
      <c r="NO1075" s="26"/>
      <c r="NP1075" s="26"/>
      <c r="NQ1075" s="26"/>
      <c r="NR1075" s="26"/>
      <c r="NS1075" s="26"/>
      <c r="NT1075" s="26"/>
      <c r="NU1075" s="26"/>
      <c r="NV1075" s="26"/>
      <c r="NW1075" s="26"/>
      <c r="NX1075" s="26"/>
      <c r="NY1075" s="26"/>
      <c r="NZ1075" s="26"/>
      <c r="OA1075" s="26"/>
      <c r="OB1075" s="26"/>
      <c r="OC1075" s="26"/>
      <c r="OD1075" s="26"/>
      <c r="OE1075" s="26"/>
      <c r="OF1075" s="26"/>
      <c r="OG1075" s="26"/>
      <c r="OH1075" s="26"/>
      <c r="OI1075" s="26"/>
      <c r="OJ1075" s="26"/>
      <c r="OK1075" s="26"/>
      <c r="OL1075" s="26"/>
      <c r="OM1075" s="26"/>
      <c r="ON1075" s="26"/>
      <c r="OO1075" s="26"/>
      <c r="OP1075" s="26"/>
      <c r="OQ1075" s="26"/>
      <c r="OR1075" s="26"/>
      <c r="OS1075" s="26"/>
      <c r="OT1075" s="26"/>
      <c r="OU1075" s="26"/>
      <c r="OV1075" s="26"/>
      <c r="OW1075" s="26"/>
      <c r="OX1075" s="26"/>
      <c r="OY1075" s="26"/>
      <c r="OZ1075" s="26"/>
      <c r="PA1075" s="26"/>
      <c r="PB1075" s="26"/>
      <c r="PC1075" s="26"/>
      <c r="PD1075" s="26"/>
      <c r="PE1075" s="26"/>
      <c r="PF1075" s="26"/>
      <c r="PG1075" s="26"/>
      <c r="PH1075" s="26"/>
      <c r="PI1075" s="26"/>
      <c r="PJ1075" s="26"/>
      <c r="PK1075" s="26"/>
      <c r="PL1075" s="26"/>
      <c r="PM1075" s="26"/>
      <c r="PN1075" s="26"/>
      <c r="PO1075" s="26"/>
      <c r="PP1075" s="26"/>
      <c r="PQ1075" s="26"/>
      <c r="PR1075" s="26"/>
      <c r="PS1075" s="26"/>
      <c r="PT1075" s="26"/>
      <c r="PU1075" s="26"/>
      <c r="PV1075" s="26"/>
      <c r="PW1075" s="26"/>
      <c r="PX1075" s="26"/>
      <c r="PY1075" s="26"/>
      <c r="PZ1075" s="26"/>
      <c r="QA1075" s="26"/>
      <c r="QB1075" s="26"/>
      <c r="QC1075" s="26"/>
      <c r="QD1075" s="26"/>
      <c r="QE1075" s="26"/>
      <c r="QF1075" s="26"/>
      <c r="QG1075" s="26"/>
      <c r="QH1075" s="26"/>
      <c r="QI1075" s="26"/>
      <c r="QJ1075" s="26"/>
      <c r="QK1075" s="26"/>
      <c r="QL1075" s="26"/>
      <c r="QM1075" s="26"/>
      <c r="QN1075" s="26"/>
      <c r="QO1075" s="26"/>
      <c r="QP1075" s="26"/>
      <c r="QQ1075" s="26"/>
      <c r="QR1075" s="26"/>
      <c r="QS1075" s="26"/>
      <c r="QT1075" s="26"/>
      <c r="QU1075" s="26"/>
      <c r="QV1075" s="26"/>
      <c r="QW1075" s="26"/>
      <c r="QX1075" s="26"/>
      <c r="QY1075" s="26"/>
      <c r="QZ1075" s="26"/>
      <c r="RA1075" s="26"/>
      <c r="RB1075" s="26"/>
      <c r="RC1075" s="26"/>
      <c r="RD1075" s="26"/>
      <c r="RE1075" s="26"/>
      <c r="RF1075" s="26"/>
      <c r="RG1075" s="26"/>
      <c r="RH1075" s="26"/>
      <c r="RI1075" s="26"/>
      <c r="RJ1075" s="26"/>
      <c r="RK1075" s="26"/>
      <c r="RL1075" s="26"/>
      <c r="RM1075" s="26"/>
      <c r="RN1075" s="26"/>
      <c r="RO1075" s="26"/>
      <c r="RP1075" s="26"/>
      <c r="RQ1075" s="26"/>
      <c r="RR1075" s="26"/>
      <c r="RS1075" s="26"/>
      <c r="RT1075" s="26"/>
      <c r="RU1075" s="26"/>
      <c r="RV1075" s="26"/>
      <c r="RW1075" s="26"/>
      <c r="RX1075" s="26"/>
      <c r="RY1075" s="26"/>
      <c r="RZ1075" s="26"/>
      <c r="SA1075" s="26"/>
      <c r="SB1075" s="26"/>
      <c r="SC1075" s="26"/>
      <c r="SD1075" s="26"/>
      <c r="SE1075" s="26"/>
      <c r="SF1075" s="26"/>
      <c r="SG1075" s="26"/>
      <c r="SH1075" s="26"/>
      <c r="SI1075" s="26"/>
      <c r="SJ1075" s="26"/>
      <c r="SK1075" s="26"/>
      <c r="SL1075" s="26"/>
      <c r="SM1075" s="26"/>
      <c r="SN1075" s="26"/>
      <c r="SO1075" s="26"/>
      <c r="SP1075" s="26"/>
      <c r="AAV1075" s="26"/>
      <c r="AAW1075" s="26"/>
      <c r="AAX1075" s="26"/>
      <c r="AAY1075" s="26"/>
      <c r="AAZ1075" s="26"/>
      <c r="ABA1075" s="26"/>
      <c r="ABB1075" s="26"/>
      <c r="ABC1075" s="26"/>
      <c r="ABD1075" s="26"/>
      <c r="ABE1075" s="26"/>
      <c r="ABF1075" s="26"/>
      <c r="ABG1075" s="26"/>
      <c r="ABH1075" s="26"/>
      <c r="ABI1075" s="26"/>
      <c r="ABJ1075" s="26"/>
      <c r="ABK1075" s="26"/>
      <c r="ABL1075" s="26"/>
      <c r="ABM1075" s="26"/>
      <c r="ABN1075" s="26"/>
      <c r="ABO1075" s="26"/>
      <c r="ABP1075" s="26"/>
      <c r="ABQ1075" s="26"/>
      <c r="ABR1075" s="26"/>
      <c r="ABS1075" s="26"/>
      <c r="ABT1075" s="26"/>
      <c r="ABU1075" s="26"/>
      <c r="ABV1075" s="26"/>
      <c r="ABW1075" s="26"/>
      <c r="ABX1075" s="26"/>
      <c r="ABY1075" s="26"/>
      <c r="ABZ1075" s="26"/>
      <c r="ACA1075" s="26"/>
      <c r="ACB1075" s="26"/>
      <c r="ACC1075" s="26"/>
      <c r="ACD1075" s="26"/>
      <c r="ACE1075" s="26"/>
      <c r="ACF1075" s="26"/>
      <c r="ACG1075" s="26"/>
      <c r="ACH1075" s="26"/>
      <c r="ACI1075" s="26"/>
      <c r="ACJ1075" s="26"/>
      <c r="ACK1075" s="26"/>
      <c r="ACL1075" s="26"/>
      <c r="ACM1075" s="26"/>
      <c r="ACN1075" s="26"/>
      <c r="ACO1075" s="26"/>
      <c r="ACP1075" s="26"/>
      <c r="ACQ1075" s="26"/>
      <c r="ACR1075" s="26"/>
      <c r="ACS1075" s="26"/>
      <c r="ACT1075" s="26"/>
      <c r="ACU1075" s="26"/>
      <c r="ACV1075" s="26"/>
      <c r="ACW1075" s="26"/>
      <c r="ACX1075" s="26"/>
      <c r="ACY1075" s="26"/>
      <c r="ACZ1075" s="26"/>
      <c r="ADA1075" s="26"/>
      <c r="ADB1075" s="26"/>
      <c r="ADC1075" s="26"/>
      <c r="ADD1075" s="26"/>
      <c r="ADE1075" s="26"/>
      <c r="ADF1075" s="26"/>
      <c r="ADG1075" s="26"/>
      <c r="ADH1075" s="26"/>
      <c r="ADI1075" s="26"/>
      <c r="ADJ1075" s="26"/>
      <c r="ADK1075" s="26"/>
      <c r="ADL1075" s="26"/>
      <c r="ADM1075" s="26"/>
      <c r="ADN1075" s="26"/>
      <c r="ADO1075" s="26"/>
      <c r="ADP1075" s="26"/>
      <c r="ADQ1075" s="26"/>
      <c r="ADR1075" s="26"/>
      <c r="ADS1075" s="26"/>
      <c r="ADT1075" s="26"/>
      <c r="ADU1075" s="26"/>
      <c r="ADV1075" s="26"/>
      <c r="ADW1075" s="26"/>
      <c r="ADX1075" s="26"/>
      <c r="ADY1075" s="26"/>
      <c r="ADZ1075" s="26"/>
      <c r="AEA1075" s="26"/>
      <c r="AEB1075" s="26"/>
      <c r="AEC1075" s="26"/>
      <c r="AED1075" s="26"/>
      <c r="AEE1075" s="26"/>
      <c r="AEF1075" s="26"/>
      <c r="AEG1075" s="26"/>
      <c r="AEH1075" s="26"/>
      <c r="AEI1075" s="26"/>
      <c r="AEJ1075" s="26"/>
      <c r="AEK1075" s="26"/>
      <c r="AEL1075" s="26"/>
      <c r="AEM1075" s="26"/>
      <c r="AEN1075" s="26"/>
      <c r="AEO1075" s="26"/>
      <c r="AEP1075" s="26"/>
      <c r="AEQ1075" s="26"/>
      <c r="AER1075" s="26"/>
      <c r="AES1075" s="26"/>
      <c r="AET1075" s="26"/>
      <c r="AEU1075" s="26"/>
      <c r="AEV1075" s="26"/>
      <c r="AEW1075" s="26"/>
      <c r="AEX1075" s="26"/>
      <c r="AEY1075" s="26"/>
      <c r="AEZ1075" s="26"/>
      <c r="AFA1075" s="26"/>
      <c r="AFB1075" s="26"/>
      <c r="AFC1075" s="26"/>
      <c r="AFD1075" s="26"/>
      <c r="AFE1075" s="26"/>
      <c r="AFF1075" s="26"/>
      <c r="AFG1075" s="26"/>
      <c r="AFH1075" s="26"/>
      <c r="AFI1075" s="26"/>
      <c r="AFJ1075" s="26"/>
      <c r="AFK1075" s="26"/>
      <c r="AFL1075" s="26"/>
      <c r="AFM1075" s="26"/>
      <c r="AFN1075" s="26"/>
      <c r="AFO1075" s="26"/>
      <c r="AFP1075" s="26"/>
      <c r="AFQ1075" s="26"/>
      <c r="AFR1075" s="26"/>
      <c r="AFS1075" s="26"/>
      <c r="AFT1075" s="26"/>
      <c r="AFU1075" s="26"/>
      <c r="AFV1075" s="26"/>
      <c r="AFW1075" s="26"/>
      <c r="AFX1075" s="26"/>
      <c r="AFY1075" s="26"/>
      <c r="AFZ1075" s="26"/>
      <c r="AGA1075" s="26"/>
      <c r="AGB1075" s="26"/>
      <c r="AGC1075" s="26"/>
      <c r="AGD1075" s="26"/>
      <c r="AGE1075" s="26"/>
      <c r="AGF1075" s="26"/>
      <c r="AGG1075" s="26"/>
      <c r="AGH1075" s="26"/>
      <c r="AGI1075" s="26"/>
      <c r="AGJ1075" s="26"/>
      <c r="AGK1075" s="26"/>
      <c r="AGL1075" s="26"/>
      <c r="AGM1075" s="26"/>
      <c r="AGN1075" s="26"/>
      <c r="AGO1075" s="26"/>
    </row>
    <row r="1076" spans="371:873" x14ac:dyDescent="0.25">
      <c r="NG1076" s="26"/>
      <c r="NH1076" s="26"/>
      <c r="NI1076" s="26"/>
      <c r="NJ1076" s="26"/>
      <c r="NK1076" s="26"/>
      <c r="NL1076" s="26"/>
      <c r="NM1076" s="26"/>
      <c r="NN1076" s="26"/>
      <c r="NO1076" s="26"/>
      <c r="NP1076" s="26"/>
      <c r="NQ1076" s="26"/>
      <c r="NR1076" s="26"/>
      <c r="NS1076" s="26"/>
      <c r="NT1076" s="26"/>
      <c r="NU1076" s="26"/>
      <c r="NV1076" s="26"/>
      <c r="NW1076" s="26"/>
      <c r="NX1076" s="26"/>
      <c r="NY1076" s="26"/>
      <c r="NZ1076" s="26"/>
      <c r="OA1076" s="26"/>
      <c r="OB1076" s="26"/>
      <c r="OC1076" s="26"/>
      <c r="OD1076" s="26"/>
      <c r="OE1076" s="26"/>
      <c r="OF1076" s="26"/>
      <c r="OG1076" s="26"/>
      <c r="OH1076" s="26"/>
      <c r="OI1076" s="26"/>
      <c r="OJ1076" s="26"/>
      <c r="OK1076" s="26"/>
      <c r="OL1076" s="26"/>
      <c r="OM1076" s="26"/>
      <c r="ON1076" s="26"/>
      <c r="OO1076" s="26"/>
      <c r="OP1076" s="26"/>
      <c r="OQ1076" s="26"/>
      <c r="OR1076" s="26"/>
      <c r="OS1076" s="26"/>
      <c r="OT1076" s="26"/>
      <c r="OU1076" s="26"/>
      <c r="OV1076" s="26"/>
      <c r="OW1076" s="26"/>
      <c r="OX1076" s="26"/>
      <c r="OY1076" s="26"/>
      <c r="OZ1076" s="26"/>
      <c r="PA1076" s="26"/>
      <c r="PB1076" s="26"/>
      <c r="PC1076" s="26"/>
      <c r="PD1076" s="26"/>
      <c r="PE1076" s="26"/>
      <c r="PF1076" s="26"/>
      <c r="PG1076" s="26"/>
      <c r="PH1076" s="26"/>
      <c r="PI1076" s="26"/>
      <c r="PJ1076" s="26"/>
      <c r="PK1076" s="26"/>
      <c r="PL1076" s="26"/>
      <c r="PM1076" s="26"/>
      <c r="PN1076" s="26"/>
      <c r="PO1076" s="26"/>
      <c r="PP1076" s="26"/>
      <c r="PQ1076" s="26"/>
      <c r="PR1076" s="26"/>
      <c r="PS1076" s="26"/>
      <c r="PT1076" s="26"/>
      <c r="PU1076" s="26"/>
      <c r="PV1076" s="26"/>
      <c r="PW1076" s="26"/>
      <c r="PX1076" s="26"/>
      <c r="PY1076" s="26"/>
      <c r="PZ1076" s="26"/>
      <c r="QA1076" s="26"/>
      <c r="QB1076" s="26"/>
      <c r="QC1076" s="26"/>
      <c r="QD1076" s="26"/>
      <c r="QE1076" s="26"/>
      <c r="QF1076" s="26"/>
      <c r="QG1076" s="26"/>
      <c r="QH1076" s="26"/>
      <c r="QI1076" s="26"/>
      <c r="QJ1076" s="26"/>
      <c r="QK1076" s="26"/>
      <c r="QL1076" s="26"/>
      <c r="QM1076" s="26"/>
      <c r="QN1076" s="26"/>
      <c r="QO1076" s="26"/>
      <c r="QP1076" s="26"/>
      <c r="QQ1076" s="26"/>
      <c r="QR1076" s="26"/>
      <c r="QS1076" s="26"/>
      <c r="QT1076" s="26"/>
      <c r="QU1076" s="26"/>
      <c r="QV1076" s="26"/>
      <c r="QW1076" s="26"/>
      <c r="QX1076" s="26"/>
      <c r="QY1076" s="26"/>
      <c r="QZ1076" s="26"/>
      <c r="RA1076" s="26"/>
      <c r="RB1076" s="26"/>
      <c r="RC1076" s="26"/>
      <c r="RD1076" s="26"/>
      <c r="RE1076" s="26"/>
      <c r="RF1076" s="26"/>
      <c r="RG1076" s="26"/>
      <c r="RH1076" s="26"/>
      <c r="RI1076" s="26"/>
      <c r="RJ1076" s="26"/>
      <c r="RK1076" s="26"/>
      <c r="RL1076" s="26"/>
      <c r="RM1076" s="26"/>
      <c r="RN1076" s="26"/>
      <c r="RO1076" s="26"/>
      <c r="RP1076" s="26"/>
      <c r="RQ1076" s="26"/>
      <c r="RR1076" s="26"/>
      <c r="RS1076" s="26"/>
      <c r="RT1076" s="26"/>
      <c r="RU1076" s="26"/>
      <c r="RV1076" s="26"/>
      <c r="RW1076" s="26"/>
      <c r="RX1076" s="26"/>
      <c r="RY1076" s="26"/>
      <c r="RZ1076" s="26"/>
      <c r="SA1076" s="26"/>
      <c r="SB1076" s="26"/>
      <c r="SC1076" s="26"/>
      <c r="SD1076" s="26"/>
      <c r="SE1076" s="26"/>
      <c r="SF1076" s="26"/>
      <c r="SG1076" s="26"/>
      <c r="SH1076" s="26"/>
      <c r="SI1076" s="26"/>
      <c r="SJ1076" s="26"/>
      <c r="SK1076" s="26"/>
      <c r="SL1076" s="26"/>
      <c r="SM1076" s="26"/>
      <c r="SN1076" s="26"/>
      <c r="SO1076" s="26"/>
      <c r="SP1076" s="26"/>
      <c r="AAV1076" s="26"/>
      <c r="AAW1076" s="26"/>
      <c r="AAX1076" s="26"/>
      <c r="AAY1076" s="26"/>
      <c r="AAZ1076" s="26"/>
      <c r="ABA1076" s="26"/>
      <c r="ABB1076" s="26"/>
      <c r="ABC1076" s="26"/>
      <c r="ABD1076" s="26"/>
      <c r="ABE1076" s="26"/>
      <c r="ABF1076" s="26"/>
      <c r="ABG1076" s="26"/>
      <c r="ABH1076" s="26"/>
      <c r="ABI1076" s="26"/>
      <c r="ABJ1076" s="26"/>
      <c r="ABK1076" s="26"/>
      <c r="ABL1076" s="26"/>
      <c r="ABM1076" s="26"/>
      <c r="ABN1076" s="26"/>
      <c r="ABO1076" s="26"/>
      <c r="ABP1076" s="26"/>
      <c r="ABQ1076" s="26"/>
      <c r="ABR1076" s="26"/>
      <c r="ABS1076" s="26"/>
      <c r="ABT1076" s="26"/>
      <c r="ABU1076" s="26"/>
      <c r="ABV1076" s="26"/>
      <c r="ABW1076" s="26"/>
      <c r="ABX1076" s="26"/>
      <c r="ABY1076" s="26"/>
      <c r="ABZ1076" s="26"/>
      <c r="ACA1076" s="26"/>
      <c r="ACB1076" s="26"/>
      <c r="ACC1076" s="26"/>
      <c r="ACD1076" s="26"/>
      <c r="ACE1076" s="26"/>
      <c r="ACF1076" s="26"/>
      <c r="ACG1076" s="26"/>
      <c r="ACH1076" s="26"/>
      <c r="ACI1076" s="26"/>
      <c r="ACJ1076" s="26"/>
      <c r="ACK1076" s="26"/>
      <c r="ACL1076" s="26"/>
      <c r="ACM1076" s="26"/>
      <c r="ACN1076" s="26"/>
      <c r="ACO1076" s="26"/>
      <c r="ACP1076" s="26"/>
      <c r="ACQ1076" s="26"/>
      <c r="ACR1076" s="26"/>
      <c r="ACS1076" s="26"/>
      <c r="ACT1076" s="26"/>
      <c r="ACU1076" s="26"/>
      <c r="ACV1076" s="26"/>
      <c r="ACW1076" s="26"/>
      <c r="ACX1076" s="26"/>
      <c r="ACY1076" s="26"/>
      <c r="ACZ1076" s="26"/>
      <c r="ADA1076" s="26"/>
      <c r="ADB1076" s="26"/>
      <c r="ADC1076" s="26"/>
      <c r="ADD1076" s="26"/>
      <c r="ADE1076" s="26"/>
      <c r="ADF1076" s="26"/>
      <c r="ADG1076" s="26"/>
      <c r="ADH1076" s="26"/>
      <c r="ADI1076" s="26"/>
      <c r="ADJ1076" s="26"/>
      <c r="ADK1076" s="26"/>
      <c r="ADL1076" s="26"/>
      <c r="ADM1076" s="26"/>
      <c r="ADN1076" s="26"/>
      <c r="ADO1076" s="26"/>
      <c r="ADP1076" s="26"/>
      <c r="ADQ1076" s="26"/>
      <c r="ADR1076" s="26"/>
      <c r="ADS1076" s="26"/>
      <c r="ADT1076" s="26"/>
      <c r="ADU1076" s="26"/>
      <c r="ADV1076" s="26"/>
      <c r="ADW1076" s="26"/>
      <c r="ADX1076" s="26"/>
      <c r="ADY1076" s="26"/>
      <c r="ADZ1076" s="26"/>
      <c r="AEA1076" s="26"/>
      <c r="AEB1076" s="26"/>
      <c r="AEC1076" s="26"/>
      <c r="AED1076" s="26"/>
      <c r="AEE1076" s="26"/>
      <c r="AEF1076" s="26"/>
      <c r="AEG1076" s="26"/>
      <c r="AEH1076" s="26"/>
      <c r="AEI1076" s="26"/>
      <c r="AEJ1076" s="26"/>
      <c r="AEK1076" s="26"/>
      <c r="AEL1076" s="26"/>
      <c r="AEM1076" s="26"/>
      <c r="AEN1076" s="26"/>
      <c r="AEO1076" s="26"/>
      <c r="AEP1076" s="26"/>
      <c r="AEQ1076" s="26"/>
      <c r="AER1076" s="26"/>
      <c r="AES1076" s="26"/>
      <c r="AET1076" s="26"/>
      <c r="AEU1076" s="26"/>
      <c r="AEV1076" s="26"/>
      <c r="AEW1076" s="26"/>
      <c r="AEX1076" s="26"/>
      <c r="AEY1076" s="26"/>
      <c r="AEZ1076" s="26"/>
      <c r="AFA1076" s="26"/>
      <c r="AFB1076" s="26"/>
      <c r="AFC1076" s="26"/>
      <c r="AFD1076" s="26"/>
      <c r="AFE1076" s="26"/>
      <c r="AFF1076" s="26"/>
      <c r="AFG1076" s="26"/>
      <c r="AFH1076" s="26"/>
      <c r="AFI1076" s="26"/>
      <c r="AFJ1076" s="26"/>
      <c r="AFK1076" s="26"/>
      <c r="AFL1076" s="26"/>
      <c r="AFM1076" s="26"/>
      <c r="AFN1076" s="26"/>
      <c r="AFO1076" s="26"/>
      <c r="AFP1076" s="26"/>
      <c r="AFQ1076" s="26"/>
      <c r="AFR1076" s="26"/>
      <c r="AFS1076" s="26"/>
      <c r="AFT1076" s="26"/>
      <c r="AFU1076" s="26"/>
      <c r="AFV1076" s="26"/>
      <c r="AFW1076" s="26"/>
      <c r="AFX1076" s="26"/>
      <c r="AFY1076" s="26"/>
      <c r="AFZ1076" s="26"/>
      <c r="AGA1076" s="26"/>
      <c r="AGB1076" s="26"/>
      <c r="AGC1076" s="26"/>
      <c r="AGD1076" s="26"/>
      <c r="AGE1076" s="26"/>
      <c r="AGF1076" s="26"/>
      <c r="AGG1076" s="26"/>
      <c r="AGH1076" s="26"/>
      <c r="AGI1076" s="26"/>
      <c r="AGJ1076" s="26"/>
      <c r="AGK1076" s="26"/>
      <c r="AGL1076" s="26"/>
      <c r="AGM1076" s="26"/>
      <c r="AGN1076" s="26"/>
      <c r="AGO1076" s="26"/>
    </row>
    <row r="1077" spans="371:873" x14ac:dyDescent="0.25">
      <c r="NG1077" s="26"/>
      <c r="NH1077" s="26"/>
      <c r="NI1077" s="26"/>
      <c r="NJ1077" s="26"/>
      <c r="NK1077" s="26"/>
      <c r="NL1077" s="26"/>
      <c r="NM1077" s="26"/>
      <c r="NN1077" s="26"/>
      <c r="NO1077" s="26"/>
      <c r="NP1077" s="26"/>
      <c r="NQ1077" s="26"/>
      <c r="NR1077" s="26"/>
      <c r="NS1077" s="26"/>
      <c r="NT1077" s="26"/>
      <c r="NU1077" s="26"/>
      <c r="NV1077" s="26"/>
      <c r="NW1077" s="26"/>
      <c r="NX1077" s="26"/>
      <c r="NY1077" s="26"/>
      <c r="NZ1077" s="26"/>
      <c r="OA1077" s="26"/>
      <c r="OB1077" s="26"/>
      <c r="OC1077" s="26"/>
      <c r="OD1077" s="26"/>
      <c r="OE1077" s="26"/>
      <c r="OF1077" s="26"/>
      <c r="OG1077" s="26"/>
      <c r="OH1077" s="26"/>
      <c r="OI1077" s="26"/>
      <c r="OJ1077" s="26"/>
      <c r="OK1077" s="26"/>
      <c r="OL1077" s="26"/>
      <c r="OM1077" s="26"/>
      <c r="ON1077" s="26"/>
      <c r="OO1077" s="26"/>
      <c r="OP1077" s="26"/>
      <c r="OQ1077" s="26"/>
      <c r="OR1077" s="26"/>
      <c r="OS1077" s="26"/>
      <c r="OT1077" s="26"/>
      <c r="OU1077" s="26"/>
      <c r="OV1077" s="26"/>
      <c r="OW1077" s="26"/>
      <c r="OX1077" s="26"/>
      <c r="OY1077" s="26"/>
      <c r="OZ1077" s="26"/>
      <c r="PA1077" s="26"/>
      <c r="PB1077" s="26"/>
      <c r="PC1077" s="26"/>
      <c r="PD1077" s="26"/>
      <c r="PE1077" s="26"/>
      <c r="PF1077" s="26"/>
      <c r="PG1077" s="26"/>
      <c r="PH1077" s="26"/>
      <c r="PI1077" s="26"/>
      <c r="PJ1077" s="26"/>
      <c r="PK1077" s="26"/>
      <c r="PL1077" s="26"/>
      <c r="PM1077" s="26"/>
      <c r="PN1077" s="26"/>
      <c r="PO1077" s="26"/>
      <c r="PP1077" s="26"/>
      <c r="PQ1077" s="26"/>
      <c r="PR1077" s="26"/>
      <c r="PS1077" s="26"/>
      <c r="PT1077" s="26"/>
      <c r="PU1077" s="26"/>
      <c r="PV1077" s="26"/>
      <c r="PW1077" s="26"/>
      <c r="PX1077" s="26"/>
      <c r="PY1077" s="26"/>
      <c r="PZ1077" s="26"/>
      <c r="QA1077" s="26"/>
      <c r="QB1077" s="26"/>
      <c r="QC1077" s="26"/>
      <c r="QD1077" s="26"/>
      <c r="QE1077" s="26"/>
      <c r="QF1077" s="26"/>
      <c r="QG1077" s="26"/>
      <c r="QH1077" s="26"/>
      <c r="QI1077" s="26"/>
      <c r="QJ1077" s="26"/>
      <c r="QK1077" s="26"/>
      <c r="QL1077" s="26"/>
      <c r="QM1077" s="26"/>
      <c r="QN1077" s="26"/>
      <c r="QO1077" s="26"/>
      <c r="QP1077" s="26"/>
      <c r="QQ1077" s="26"/>
      <c r="QR1077" s="26"/>
      <c r="QS1077" s="26"/>
      <c r="QT1077" s="26"/>
      <c r="QU1077" s="26"/>
      <c r="QV1077" s="26"/>
      <c r="QW1077" s="26"/>
      <c r="QX1077" s="26"/>
      <c r="QY1077" s="26"/>
      <c r="QZ1077" s="26"/>
      <c r="RA1077" s="26"/>
      <c r="RB1077" s="26"/>
      <c r="RC1077" s="26"/>
      <c r="RD1077" s="26"/>
      <c r="RE1077" s="26"/>
      <c r="RF1077" s="26"/>
      <c r="RG1077" s="26"/>
      <c r="RH1077" s="26"/>
      <c r="RI1077" s="26"/>
      <c r="RJ1077" s="26"/>
      <c r="RK1077" s="26"/>
      <c r="RL1077" s="26"/>
      <c r="RM1077" s="26"/>
      <c r="RN1077" s="26"/>
      <c r="RO1077" s="26"/>
      <c r="RP1077" s="26"/>
      <c r="RQ1077" s="26"/>
      <c r="RR1077" s="26"/>
      <c r="RS1077" s="26"/>
      <c r="RT1077" s="26"/>
      <c r="RU1077" s="26"/>
      <c r="RV1077" s="26"/>
      <c r="RW1077" s="26"/>
      <c r="RX1077" s="26"/>
      <c r="RY1077" s="26"/>
      <c r="RZ1077" s="26"/>
      <c r="SA1077" s="26"/>
      <c r="SB1077" s="26"/>
      <c r="SC1077" s="26"/>
      <c r="SD1077" s="26"/>
      <c r="SE1077" s="26"/>
      <c r="SF1077" s="26"/>
      <c r="SG1077" s="26"/>
      <c r="SH1077" s="26"/>
      <c r="SI1077" s="26"/>
      <c r="SJ1077" s="26"/>
      <c r="SK1077" s="26"/>
      <c r="SL1077" s="26"/>
      <c r="SM1077" s="26"/>
      <c r="SN1077" s="26"/>
      <c r="SO1077" s="26"/>
      <c r="SP1077" s="26"/>
      <c r="AAV1077" s="26"/>
      <c r="AAW1077" s="26"/>
      <c r="AAX1077" s="26"/>
      <c r="AAY1077" s="26"/>
      <c r="AAZ1077" s="26"/>
      <c r="ABA1077" s="26"/>
      <c r="ABB1077" s="26"/>
      <c r="ABC1077" s="26"/>
      <c r="ABD1077" s="26"/>
      <c r="ABE1077" s="26"/>
      <c r="ABF1077" s="26"/>
      <c r="ABG1077" s="26"/>
      <c r="ABH1077" s="26"/>
      <c r="ABI1077" s="26"/>
      <c r="ABJ1077" s="26"/>
      <c r="ABK1077" s="26"/>
      <c r="ABL1077" s="26"/>
      <c r="ABM1077" s="26"/>
      <c r="ABN1077" s="26"/>
      <c r="ABO1077" s="26"/>
      <c r="ABP1077" s="26"/>
      <c r="ABQ1077" s="26"/>
      <c r="ABR1077" s="26"/>
      <c r="ABS1077" s="26"/>
      <c r="ABT1077" s="26"/>
      <c r="ABU1077" s="26"/>
      <c r="ABV1077" s="26"/>
      <c r="ABW1077" s="26"/>
      <c r="ABX1077" s="26"/>
      <c r="ABY1077" s="26"/>
      <c r="ABZ1077" s="26"/>
      <c r="ACA1077" s="26"/>
      <c r="ACB1077" s="26"/>
      <c r="ACC1077" s="26"/>
      <c r="ACD1077" s="26"/>
      <c r="ACE1077" s="26"/>
      <c r="ACF1077" s="26"/>
      <c r="ACG1077" s="26"/>
      <c r="ACH1077" s="26"/>
      <c r="ACI1077" s="26"/>
      <c r="ACJ1077" s="26"/>
      <c r="ACK1077" s="26"/>
      <c r="ACL1077" s="26"/>
      <c r="ACM1077" s="26"/>
      <c r="ACN1077" s="26"/>
      <c r="ACO1077" s="26"/>
      <c r="ACP1077" s="26"/>
      <c r="ACQ1077" s="26"/>
      <c r="ACR1077" s="26"/>
      <c r="ACS1077" s="26"/>
      <c r="ACT1077" s="26"/>
      <c r="ACU1077" s="26"/>
      <c r="ACV1077" s="26"/>
      <c r="ACW1077" s="26"/>
      <c r="ACX1077" s="26"/>
      <c r="ACY1077" s="26"/>
      <c r="ACZ1077" s="26"/>
      <c r="ADA1077" s="26"/>
      <c r="ADB1077" s="26"/>
      <c r="ADC1077" s="26"/>
      <c r="ADD1077" s="26"/>
      <c r="ADE1077" s="26"/>
      <c r="ADF1077" s="26"/>
      <c r="ADG1077" s="26"/>
      <c r="ADH1077" s="26"/>
      <c r="ADI1077" s="26"/>
      <c r="ADJ1077" s="26"/>
      <c r="ADK1077" s="26"/>
      <c r="ADL1077" s="26"/>
      <c r="ADM1077" s="26"/>
      <c r="ADN1077" s="26"/>
      <c r="ADO1077" s="26"/>
      <c r="ADP1077" s="26"/>
      <c r="ADQ1077" s="26"/>
      <c r="ADR1077" s="26"/>
      <c r="ADS1077" s="26"/>
      <c r="ADT1077" s="26"/>
      <c r="ADU1077" s="26"/>
      <c r="ADV1077" s="26"/>
      <c r="ADW1077" s="26"/>
      <c r="ADX1077" s="26"/>
      <c r="ADY1077" s="26"/>
      <c r="ADZ1077" s="26"/>
      <c r="AEA1077" s="26"/>
      <c r="AEB1077" s="26"/>
      <c r="AEC1077" s="26"/>
      <c r="AED1077" s="26"/>
      <c r="AEE1077" s="26"/>
      <c r="AEF1077" s="26"/>
      <c r="AEG1077" s="26"/>
      <c r="AEH1077" s="26"/>
      <c r="AEI1077" s="26"/>
      <c r="AEJ1077" s="26"/>
      <c r="AEK1077" s="26"/>
      <c r="AEL1077" s="26"/>
      <c r="AEM1077" s="26"/>
      <c r="AEN1077" s="26"/>
      <c r="AEO1077" s="26"/>
      <c r="AEP1077" s="26"/>
      <c r="AEQ1077" s="26"/>
      <c r="AER1077" s="26"/>
      <c r="AES1077" s="26"/>
      <c r="AET1077" s="26"/>
      <c r="AEU1077" s="26"/>
      <c r="AEV1077" s="26"/>
      <c r="AEW1077" s="26"/>
      <c r="AEX1077" s="26"/>
      <c r="AEY1077" s="26"/>
      <c r="AEZ1077" s="26"/>
      <c r="AFA1077" s="26"/>
      <c r="AFB1077" s="26"/>
      <c r="AFC1077" s="26"/>
      <c r="AFD1077" s="26"/>
      <c r="AFE1077" s="26"/>
      <c r="AFF1077" s="26"/>
      <c r="AFG1077" s="26"/>
      <c r="AFH1077" s="26"/>
      <c r="AFI1077" s="26"/>
      <c r="AFJ1077" s="26"/>
      <c r="AFK1077" s="26"/>
      <c r="AFL1077" s="26"/>
      <c r="AFM1077" s="26"/>
      <c r="AFN1077" s="26"/>
      <c r="AFO1077" s="26"/>
      <c r="AFP1077" s="26"/>
      <c r="AFQ1077" s="26"/>
      <c r="AFR1077" s="26"/>
      <c r="AFS1077" s="26"/>
      <c r="AFT1077" s="26"/>
      <c r="AFU1077" s="26"/>
      <c r="AFV1077" s="26"/>
      <c r="AFW1077" s="26"/>
      <c r="AFX1077" s="26"/>
      <c r="AFY1077" s="26"/>
      <c r="AFZ1077" s="26"/>
      <c r="AGA1077" s="26"/>
      <c r="AGB1077" s="26"/>
      <c r="AGC1077" s="26"/>
      <c r="AGD1077" s="26"/>
      <c r="AGE1077" s="26"/>
      <c r="AGF1077" s="26"/>
      <c r="AGG1077" s="26"/>
      <c r="AGH1077" s="26"/>
      <c r="AGI1077" s="26"/>
      <c r="AGJ1077" s="26"/>
      <c r="AGK1077" s="26"/>
      <c r="AGL1077" s="26"/>
      <c r="AGM1077" s="26"/>
      <c r="AGN1077" s="26"/>
      <c r="AGO1077" s="26"/>
    </row>
    <row r="1078" spans="371:873" x14ac:dyDescent="0.25">
      <c r="NG1078" s="26"/>
      <c r="NH1078" s="26"/>
      <c r="NI1078" s="26"/>
      <c r="NJ1078" s="26"/>
      <c r="NK1078" s="26"/>
      <c r="NL1078" s="26"/>
      <c r="NM1078" s="26"/>
      <c r="NN1078" s="26"/>
      <c r="NO1078" s="26"/>
      <c r="NP1078" s="26"/>
      <c r="NQ1078" s="26"/>
      <c r="NR1078" s="26"/>
      <c r="NS1078" s="26"/>
      <c r="NT1078" s="26"/>
      <c r="NU1078" s="26"/>
      <c r="NV1078" s="26"/>
      <c r="NW1078" s="26"/>
      <c r="NX1078" s="26"/>
      <c r="NY1078" s="26"/>
      <c r="NZ1078" s="26"/>
      <c r="OA1078" s="26"/>
      <c r="OB1078" s="26"/>
      <c r="OC1078" s="26"/>
      <c r="OD1078" s="26"/>
      <c r="OE1078" s="26"/>
      <c r="OF1078" s="26"/>
      <c r="OG1078" s="26"/>
      <c r="OH1078" s="26"/>
      <c r="OI1078" s="26"/>
      <c r="OJ1078" s="26"/>
      <c r="OK1078" s="26"/>
      <c r="OL1078" s="26"/>
      <c r="OM1078" s="26"/>
      <c r="ON1078" s="26"/>
      <c r="OO1078" s="26"/>
      <c r="OP1078" s="26"/>
      <c r="OQ1078" s="26"/>
      <c r="OR1078" s="26"/>
      <c r="OS1078" s="26"/>
      <c r="OT1078" s="26"/>
      <c r="OU1078" s="26"/>
      <c r="OV1078" s="26"/>
      <c r="OW1078" s="26"/>
      <c r="OX1078" s="26"/>
      <c r="OY1078" s="26"/>
      <c r="OZ1078" s="26"/>
      <c r="PA1078" s="26"/>
      <c r="PB1078" s="26"/>
      <c r="PC1078" s="26"/>
      <c r="PD1078" s="26"/>
      <c r="PE1078" s="26"/>
      <c r="PF1078" s="26"/>
      <c r="PG1078" s="26"/>
      <c r="PH1078" s="26"/>
      <c r="PI1078" s="26"/>
      <c r="PJ1078" s="26"/>
      <c r="PK1078" s="26"/>
      <c r="PL1078" s="26"/>
      <c r="PM1078" s="26"/>
      <c r="PN1078" s="26"/>
      <c r="PO1078" s="26"/>
      <c r="PP1078" s="26"/>
      <c r="PQ1078" s="26"/>
      <c r="PR1078" s="26"/>
      <c r="PS1078" s="26"/>
      <c r="PT1078" s="26"/>
      <c r="PU1078" s="26"/>
      <c r="PV1078" s="26"/>
      <c r="PW1078" s="26"/>
      <c r="PX1078" s="26"/>
      <c r="PY1078" s="26"/>
      <c r="PZ1078" s="26"/>
      <c r="QA1078" s="26"/>
      <c r="QB1078" s="26"/>
      <c r="QC1078" s="26"/>
      <c r="QD1078" s="26"/>
      <c r="QE1078" s="26"/>
      <c r="QF1078" s="26"/>
      <c r="QG1078" s="26"/>
      <c r="QH1078" s="26"/>
      <c r="QI1078" s="26"/>
      <c r="QJ1078" s="26"/>
      <c r="QK1078" s="26"/>
      <c r="QL1078" s="26"/>
      <c r="QM1078" s="26"/>
      <c r="QN1078" s="26"/>
      <c r="QO1078" s="26"/>
      <c r="QP1078" s="26"/>
      <c r="QQ1078" s="26"/>
      <c r="QR1078" s="26"/>
      <c r="QS1078" s="26"/>
      <c r="QT1078" s="26"/>
      <c r="QU1078" s="26"/>
      <c r="QV1078" s="26"/>
      <c r="QW1078" s="26"/>
      <c r="QX1078" s="26"/>
      <c r="QY1078" s="26"/>
      <c r="QZ1078" s="26"/>
      <c r="RA1078" s="26"/>
      <c r="RB1078" s="26"/>
      <c r="RC1078" s="26"/>
      <c r="RD1078" s="26"/>
      <c r="RE1078" s="26"/>
      <c r="RF1078" s="26"/>
      <c r="RG1078" s="26"/>
      <c r="RH1078" s="26"/>
      <c r="RI1078" s="26"/>
      <c r="RJ1078" s="26"/>
      <c r="RK1078" s="26"/>
      <c r="RL1078" s="26"/>
      <c r="RM1078" s="26"/>
      <c r="RN1078" s="26"/>
      <c r="RO1078" s="26"/>
      <c r="RP1078" s="26"/>
      <c r="RQ1078" s="26"/>
      <c r="RR1078" s="26"/>
      <c r="RS1078" s="26"/>
      <c r="RT1078" s="26"/>
      <c r="RU1078" s="26"/>
      <c r="RV1078" s="26"/>
      <c r="RW1078" s="26"/>
      <c r="RX1078" s="26"/>
      <c r="RY1078" s="26"/>
      <c r="RZ1078" s="26"/>
      <c r="SA1078" s="26"/>
      <c r="SB1078" s="26"/>
      <c r="SC1078" s="26"/>
      <c r="SD1078" s="26"/>
      <c r="SE1078" s="26"/>
      <c r="SF1078" s="26"/>
      <c r="SG1078" s="26"/>
      <c r="SH1078" s="26"/>
      <c r="SI1078" s="26"/>
      <c r="SJ1078" s="26"/>
      <c r="SK1078" s="26"/>
      <c r="SL1078" s="26"/>
      <c r="SM1078" s="26"/>
      <c r="SN1078" s="26"/>
      <c r="SO1078" s="26"/>
      <c r="SP1078" s="26"/>
      <c r="AAV1078" s="26"/>
      <c r="AAW1078" s="26"/>
      <c r="AAX1078" s="26"/>
      <c r="AAY1078" s="26"/>
      <c r="AAZ1078" s="26"/>
      <c r="ABA1078" s="26"/>
      <c r="ABB1078" s="26"/>
      <c r="ABC1078" s="26"/>
      <c r="ABD1078" s="26"/>
      <c r="ABE1078" s="26"/>
      <c r="ABF1078" s="26"/>
      <c r="ABG1078" s="26"/>
      <c r="ABH1078" s="26"/>
      <c r="ABI1078" s="26"/>
      <c r="ABJ1078" s="26"/>
      <c r="ABK1078" s="26"/>
      <c r="ABL1078" s="26"/>
      <c r="ABM1078" s="26"/>
      <c r="ABN1078" s="26"/>
      <c r="ABO1078" s="26"/>
      <c r="ABP1078" s="26"/>
      <c r="ABQ1078" s="26"/>
      <c r="ABR1078" s="26"/>
      <c r="ABS1078" s="26"/>
      <c r="ABT1078" s="26"/>
      <c r="ABU1078" s="26"/>
      <c r="ABV1078" s="26"/>
      <c r="ABW1078" s="26"/>
      <c r="ABX1078" s="26"/>
      <c r="ABY1078" s="26"/>
      <c r="ABZ1078" s="26"/>
      <c r="ACA1078" s="26"/>
      <c r="ACB1078" s="26"/>
      <c r="ACC1078" s="26"/>
      <c r="ACD1078" s="26"/>
      <c r="ACE1078" s="26"/>
      <c r="ACF1078" s="26"/>
      <c r="ACG1078" s="26"/>
      <c r="ACH1078" s="26"/>
      <c r="ACI1078" s="26"/>
      <c r="ACJ1078" s="26"/>
      <c r="ACK1078" s="26"/>
      <c r="ACL1078" s="26"/>
      <c r="ACM1078" s="26"/>
      <c r="ACN1078" s="26"/>
      <c r="ACO1078" s="26"/>
      <c r="ACP1078" s="26"/>
      <c r="ACQ1078" s="26"/>
      <c r="ACR1078" s="26"/>
      <c r="ACS1078" s="26"/>
      <c r="ACT1078" s="26"/>
      <c r="ACU1078" s="26"/>
      <c r="ACV1078" s="26"/>
      <c r="ACW1078" s="26"/>
      <c r="ACX1078" s="26"/>
      <c r="ACY1078" s="26"/>
      <c r="ACZ1078" s="26"/>
      <c r="ADA1078" s="26"/>
      <c r="ADB1078" s="26"/>
      <c r="ADC1078" s="26"/>
      <c r="ADD1078" s="26"/>
      <c r="ADE1078" s="26"/>
      <c r="ADF1078" s="26"/>
      <c r="ADG1078" s="26"/>
      <c r="ADH1078" s="26"/>
      <c r="ADI1078" s="26"/>
      <c r="ADJ1078" s="26"/>
      <c r="ADK1078" s="26"/>
      <c r="ADL1078" s="26"/>
      <c r="ADM1078" s="26"/>
      <c r="ADN1078" s="26"/>
      <c r="ADO1078" s="26"/>
      <c r="ADP1078" s="26"/>
      <c r="ADQ1078" s="26"/>
      <c r="ADR1078" s="26"/>
      <c r="ADS1078" s="26"/>
      <c r="ADT1078" s="26"/>
      <c r="ADU1078" s="26"/>
      <c r="ADV1078" s="26"/>
      <c r="ADW1078" s="26"/>
      <c r="ADX1078" s="26"/>
      <c r="ADY1078" s="26"/>
      <c r="ADZ1078" s="26"/>
      <c r="AEA1078" s="26"/>
      <c r="AEB1078" s="26"/>
      <c r="AEC1078" s="26"/>
      <c r="AED1078" s="26"/>
      <c r="AEE1078" s="26"/>
      <c r="AEF1078" s="26"/>
      <c r="AEG1078" s="26"/>
      <c r="AEH1078" s="26"/>
      <c r="AEI1078" s="26"/>
      <c r="AEJ1078" s="26"/>
      <c r="AEK1078" s="26"/>
      <c r="AEL1078" s="26"/>
      <c r="AEM1078" s="26"/>
      <c r="AEN1078" s="26"/>
      <c r="AEO1078" s="26"/>
      <c r="AEP1078" s="26"/>
      <c r="AEQ1078" s="26"/>
      <c r="AER1078" s="26"/>
      <c r="AES1078" s="26"/>
      <c r="AET1078" s="26"/>
      <c r="AEU1078" s="26"/>
      <c r="AEV1078" s="26"/>
      <c r="AEW1078" s="26"/>
      <c r="AEX1078" s="26"/>
      <c r="AEY1078" s="26"/>
      <c r="AEZ1078" s="26"/>
      <c r="AFA1078" s="26"/>
      <c r="AFB1078" s="26"/>
      <c r="AFC1078" s="26"/>
      <c r="AFD1078" s="26"/>
      <c r="AFE1078" s="26"/>
      <c r="AFF1078" s="26"/>
      <c r="AFG1078" s="26"/>
      <c r="AFH1078" s="26"/>
      <c r="AFI1078" s="26"/>
      <c r="AFJ1078" s="26"/>
      <c r="AFK1078" s="26"/>
      <c r="AFL1078" s="26"/>
      <c r="AFM1078" s="26"/>
      <c r="AFN1078" s="26"/>
      <c r="AFO1078" s="26"/>
      <c r="AFP1078" s="26"/>
      <c r="AFQ1078" s="26"/>
      <c r="AFR1078" s="26"/>
      <c r="AFS1078" s="26"/>
      <c r="AFT1078" s="26"/>
      <c r="AFU1078" s="26"/>
      <c r="AFV1078" s="26"/>
      <c r="AFW1078" s="26"/>
      <c r="AFX1078" s="26"/>
      <c r="AFY1078" s="26"/>
      <c r="AFZ1078" s="26"/>
      <c r="AGA1078" s="26"/>
      <c r="AGB1078" s="26"/>
      <c r="AGC1078" s="26"/>
      <c r="AGD1078" s="26"/>
      <c r="AGE1078" s="26"/>
      <c r="AGF1078" s="26"/>
      <c r="AGG1078" s="26"/>
      <c r="AGH1078" s="26"/>
      <c r="AGI1078" s="26"/>
      <c r="AGJ1078" s="26"/>
      <c r="AGK1078" s="26"/>
      <c r="AGL1078" s="26"/>
      <c r="AGM1078" s="26"/>
      <c r="AGN1078" s="26"/>
      <c r="AGO1078" s="26"/>
    </row>
    <row r="1079" spans="371:873" x14ac:dyDescent="0.25">
      <c r="NG1079" s="26"/>
      <c r="NH1079" s="26"/>
      <c r="NI1079" s="26"/>
      <c r="NJ1079" s="26"/>
      <c r="NK1079" s="26"/>
      <c r="NL1079" s="26"/>
      <c r="NM1079" s="26"/>
      <c r="NN1079" s="26"/>
      <c r="NO1079" s="26"/>
      <c r="NP1079" s="26"/>
      <c r="NQ1079" s="26"/>
      <c r="NR1079" s="26"/>
      <c r="NS1079" s="26"/>
      <c r="NT1079" s="26"/>
      <c r="NU1079" s="26"/>
      <c r="NV1079" s="26"/>
      <c r="NW1079" s="26"/>
      <c r="NX1079" s="26"/>
      <c r="NY1079" s="26"/>
      <c r="NZ1079" s="26"/>
      <c r="OA1079" s="26"/>
      <c r="OB1079" s="26"/>
      <c r="OC1079" s="26"/>
      <c r="OD1079" s="26"/>
      <c r="OE1079" s="26"/>
      <c r="OF1079" s="26"/>
      <c r="OG1079" s="26"/>
      <c r="OH1079" s="26"/>
      <c r="OI1079" s="26"/>
      <c r="OJ1079" s="26"/>
      <c r="OK1079" s="26"/>
      <c r="OL1079" s="26"/>
      <c r="OM1079" s="26"/>
      <c r="ON1079" s="26"/>
      <c r="OO1079" s="26"/>
      <c r="OP1079" s="26"/>
      <c r="OQ1079" s="26"/>
      <c r="OR1079" s="26"/>
      <c r="OS1079" s="26"/>
      <c r="OT1079" s="26"/>
      <c r="OU1079" s="26"/>
      <c r="OV1079" s="26"/>
      <c r="OW1079" s="26"/>
      <c r="OX1079" s="26"/>
      <c r="OY1079" s="26"/>
      <c r="OZ1079" s="26"/>
      <c r="PA1079" s="26"/>
      <c r="PB1079" s="26"/>
      <c r="PC1079" s="26"/>
      <c r="PD1079" s="26"/>
      <c r="PE1079" s="26"/>
      <c r="PF1079" s="26"/>
      <c r="PG1079" s="26"/>
      <c r="PH1079" s="26"/>
      <c r="PI1079" s="26"/>
      <c r="PJ1079" s="26"/>
      <c r="PK1079" s="26"/>
      <c r="PL1079" s="26"/>
      <c r="PM1079" s="26"/>
      <c r="PN1079" s="26"/>
      <c r="PO1079" s="26"/>
      <c r="PP1079" s="26"/>
      <c r="PQ1079" s="26"/>
      <c r="PR1079" s="26"/>
      <c r="PS1079" s="26"/>
      <c r="PT1079" s="26"/>
      <c r="PU1079" s="26"/>
      <c r="PV1079" s="26"/>
      <c r="PW1079" s="26"/>
      <c r="PX1079" s="26"/>
      <c r="PY1079" s="26"/>
      <c r="PZ1079" s="26"/>
      <c r="QA1079" s="26"/>
      <c r="QB1079" s="26"/>
      <c r="QC1079" s="26"/>
      <c r="QD1079" s="26"/>
      <c r="QE1079" s="26"/>
      <c r="QF1079" s="26"/>
      <c r="QG1079" s="26"/>
      <c r="QH1079" s="26"/>
      <c r="QI1079" s="26"/>
      <c r="QJ1079" s="26"/>
      <c r="QK1079" s="26"/>
      <c r="QL1079" s="26"/>
      <c r="QM1079" s="26"/>
      <c r="QN1079" s="26"/>
      <c r="QO1079" s="26"/>
      <c r="QP1079" s="26"/>
      <c r="QQ1079" s="26"/>
      <c r="QR1079" s="26"/>
      <c r="QS1079" s="26"/>
      <c r="QT1079" s="26"/>
      <c r="QU1079" s="26"/>
      <c r="QV1079" s="26"/>
      <c r="QW1079" s="26"/>
      <c r="QX1079" s="26"/>
      <c r="QY1079" s="26"/>
      <c r="QZ1079" s="26"/>
      <c r="RA1079" s="26"/>
      <c r="RB1079" s="26"/>
      <c r="RC1079" s="26"/>
      <c r="RD1079" s="26"/>
      <c r="RE1079" s="26"/>
      <c r="RF1079" s="26"/>
      <c r="RG1079" s="26"/>
      <c r="RH1079" s="26"/>
      <c r="RI1079" s="26"/>
      <c r="RJ1079" s="26"/>
      <c r="RK1079" s="26"/>
      <c r="RL1079" s="26"/>
      <c r="RM1079" s="26"/>
      <c r="RN1079" s="26"/>
      <c r="RO1079" s="26"/>
      <c r="RP1079" s="26"/>
      <c r="RQ1079" s="26"/>
      <c r="RR1079" s="26"/>
      <c r="RS1079" s="26"/>
      <c r="RT1079" s="26"/>
      <c r="RU1079" s="26"/>
      <c r="RV1079" s="26"/>
      <c r="RW1079" s="26"/>
      <c r="RX1079" s="26"/>
      <c r="RY1079" s="26"/>
      <c r="RZ1079" s="26"/>
      <c r="SA1079" s="26"/>
      <c r="SB1079" s="26"/>
      <c r="SC1079" s="26"/>
      <c r="SD1079" s="26"/>
      <c r="SE1079" s="26"/>
      <c r="SF1079" s="26"/>
      <c r="SG1079" s="26"/>
      <c r="SH1079" s="26"/>
      <c r="SI1079" s="26"/>
      <c r="SJ1079" s="26"/>
      <c r="SK1079" s="26"/>
      <c r="SL1079" s="26"/>
      <c r="SM1079" s="26"/>
      <c r="SN1079" s="26"/>
      <c r="SO1079" s="26"/>
      <c r="SP1079" s="26"/>
      <c r="AAV1079" s="26"/>
      <c r="AAW1079" s="26"/>
      <c r="AAX1079" s="26"/>
      <c r="AAY1079" s="26"/>
      <c r="AAZ1079" s="26"/>
      <c r="ABA1079" s="26"/>
      <c r="ABB1079" s="26"/>
      <c r="ABC1079" s="26"/>
      <c r="ABD1079" s="26"/>
      <c r="ABE1079" s="26"/>
      <c r="ABF1079" s="26"/>
      <c r="ABG1079" s="26"/>
      <c r="ABH1079" s="26"/>
      <c r="ABI1079" s="26"/>
      <c r="ABJ1079" s="26"/>
      <c r="ABK1079" s="26"/>
      <c r="ABL1079" s="26"/>
      <c r="ABM1079" s="26"/>
      <c r="ABN1079" s="26"/>
      <c r="ABO1079" s="26"/>
      <c r="ABP1079" s="26"/>
      <c r="ABQ1079" s="26"/>
      <c r="ABR1079" s="26"/>
      <c r="ABS1079" s="26"/>
      <c r="ABT1079" s="26"/>
      <c r="ABU1079" s="26"/>
      <c r="ABV1079" s="26"/>
      <c r="ABW1079" s="26"/>
      <c r="ABX1079" s="26"/>
      <c r="ABY1079" s="26"/>
      <c r="ABZ1079" s="26"/>
      <c r="ACA1079" s="26"/>
      <c r="ACB1079" s="26"/>
      <c r="ACC1079" s="26"/>
      <c r="ACD1079" s="26"/>
      <c r="ACE1079" s="26"/>
      <c r="ACF1079" s="26"/>
      <c r="ACG1079" s="26"/>
      <c r="ACH1079" s="26"/>
      <c r="ACI1079" s="26"/>
      <c r="ACJ1079" s="26"/>
      <c r="ACK1079" s="26"/>
      <c r="ACL1079" s="26"/>
      <c r="ACM1079" s="26"/>
      <c r="ACN1079" s="26"/>
      <c r="ACO1079" s="26"/>
      <c r="ACP1079" s="26"/>
      <c r="ACQ1079" s="26"/>
      <c r="ACR1079" s="26"/>
      <c r="ACS1079" s="26"/>
      <c r="ACT1079" s="26"/>
      <c r="ACU1079" s="26"/>
      <c r="ACV1079" s="26"/>
      <c r="ACW1079" s="26"/>
      <c r="ACX1079" s="26"/>
      <c r="ACY1079" s="26"/>
      <c r="ACZ1079" s="26"/>
      <c r="ADA1079" s="26"/>
      <c r="ADB1079" s="26"/>
      <c r="ADC1079" s="26"/>
      <c r="ADD1079" s="26"/>
      <c r="ADE1079" s="26"/>
      <c r="ADF1079" s="26"/>
      <c r="ADG1079" s="26"/>
      <c r="ADH1079" s="26"/>
      <c r="ADI1079" s="26"/>
      <c r="ADJ1079" s="26"/>
      <c r="ADK1079" s="26"/>
      <c r="ADL1079" s="26"/>
      <c r="ADM1079" s="26"/>
      <c r="ADN1079" s="26"/>
      <c r="ADO1079" s="26"/>
      <c r="ADP1079" s="26"/>
      <c r="ADQ1079" s="26"/>
      <c r="ADR1079" s="26"/>
      <c r="ADS1079" s="26"/>
      <c r="ADT1079" s="26"/>
      <c r="ADU1079" s="26"/>
      <c r="ADV1079" s="26"/>
      <c r="ADW1079" s="26"/>
      <c r="ADX1079" s="26"/>
      <c r="ADY1079" s="26"/>
      <c r="ADZ1079" s="26"/>
      <c r="AEA1079" s="26"/>
      <c r="AEB1079" s="26"/>
      <c r="AEC1079" s="26"/>
      <c r="AED1079" s="26"/>
      <c r="AEE1079" s="26"/>
      <c r="AEF1079" s="26"/>
      <c r="AEG1079" s="26"/>
      <c r="AEH1079" s="26"/>
      <c r="AEI1079" s="26"/>
      <c r="AEJ1079" s="26"/>
      <c r="AEK1079" s="26"/>
      <c r="AEL1079" s="26"/>
      <c r="AEM1079" s="26"/>
      <c r="AEN1079" s="26"/>
      <c r="AEO1079" s="26"/>
      <c r="AEP1079" s="26"/>
      <c r="AEQ1079" s="26"/>
      <c r="AER1079" s="26"/>
      <c r="AES1079" s="26"/>
      <c r="AET1079" s="26"/>
      <c r="AEU1079" s="26"/>
      <c r="AEV1079" s="26"/>
      <c r="AEW1079" s="26"/>
      <c r="AEX1079" s="26"/>
      <c r="AEY1079" s="26"/>
      <c r="AEZ1079" s="26"/>
      <c r="AFA1079" s="26"/>
      <c r="AFB1079" s="26"/>
      <c r="AFC1079" s="26"/>
      <c r="AFD1079" s="26"/>
      <c r="AFE1079" s="26"/>
      <c r="AFF1079" s="26"/>
      <c r="AFG1079" s="26"/>
      <c r="AFH1079" s="26"/>
      <c r="AFI1079" s="26"/>
      <c r="AFJ1079" s="26"/>
      <c r="AFK1079" s="26"/>
      <c r="AFL1079" s="26"/>
      <c r="AFM1079" s="26"/>
      <c r="AFN1079" s="26"/>
      <c r="AFO1079" s="26"/>
      <c r="AFP1079" s="26"/>
      <c r="AFQ1079" s="26"/>
      <c r="AFR1079" s="26"/>
      <c r="AFS1079" s="26"/>
      <c r="AFT1079" s="26"/>
      <c r="AFU1079" s="26"/>
      <c r="AFV1079" s="26"/>
      <c r="AFW1079" s="26"/>
      <c r="AFX1079" s="26"/>
      <c r="AFY1079" s="26"/>
      <c r="AFZ1079" s="26"/>
      <c r="AGA1079" s="26"/>
      <c r="AGB1079" s="26"/>
      <c r="AGC1079" s="26"/>
      <c r="AGD1079" s="26"/>
      <c r="AGE1079" s="26"/>
      <c r="AGF1079" s="26"/>
      <c r="AGG1079" s="26"/>
      <c r="AGH1079" s="26"/>
      <c r="AGI1079" s="26"/>
      <c r="AGJ1079" s="26"/>
      <c r="AGK1079" s="26"/>
      <c r="AGL1079" s="26"/>
      <c r="AGM1079" s="26"/>
      <c r="AGN1079" s="26"/>
      <c r="AGO1079" s="26"/>
    </row>
    <row r="1080" spans="371:873" x14ac:dyDescent="0.25">
      <c r="NG1080" s="26"/>
      <c r="NH1080" s="26"/>
      <c r="NI1080" s="26"/>
      <c r="NJ1080" s="26"/>
      <c r="NK1080" s="26"/>
      <c r="NL1080" s="26"/>
      <c r="NM1080" s="26"/>
      <c r="NN1080" s="26"/>
      <c r="NO1080" s="26"/>
      <c r="NP1080" s="26"/>
      <c r="NQ1080" s="26"/>
      <c r="NR1080" s="26"/>
      <c r="NS1080" s="26"/>
      <c r="NT1080" s="26"/>
      <c r="NU1080" s="26"/>
      <c r="NV1080" s="26"/>
      <c r="NW1080" s="26"/>
      <c r="NX1080" s="26"/>
      <c r="NY1080" s="26"/>
      <c r="NZ1080" s="26"/>
      <c r="OA1080" s="26"/>
      <c r="OB1080" s="26"/>
      <c r="OC1080" s="26"/>
      <c r="OD1080" s="26"/>
      <c r="OE1080" s="26"/>
      <c r="OF1080" s="26"/>
      <c r="OG1080" s="26"/>
      <c r="OH1080" s="26"/>
      <c r="OI1080" s="26"/>
      <c r="OJ1080" s="26"/>
      <c r="OK1080" s="26"/>
      <c r="OL1080" s="26"/>
      <c r="OM1080" s="26"/>
      <c r="ON1080" s="26"/>
      <c r="OO1080" s="26"/>
      <c r="OP1080" s="26"/>
      <c r="OQ1080" s="26"/>
      <c r="OR1080" s="26"/>
      <c r="OS1080" s="26"/>
      <c r="OT1080" s="26"/>
      <c r="OU1080" s="26"/>
      <c r="OV1080" s="26"/>
      <c r="OW1080" s="26"/>
      <c r="OX1080" s="26"/>
      <c r="OY1080" s="26"/>
      <c r="OZ1080" s="26"/>
      <c r="PA1080" s="26"/>
      <c r="PB1080" s="26"/>
      <c r="PC1080" s="26"/>
      <c r="PD1080" s="26"/>
      <c r="PE1080" s="26"/>
      <c r="PF1080" s="26"/>
      <c r="PG1080" s="26"/>
      <c r="PH1080" s="26"/>
      <c r="PI1080" s="26"/>
      <c r="PJ1080" s="26"/>
      <c r="PK1080" s="26"/>
      <c r="PL1080" s="26"/>
      <c r="PM1080" s="26"/>
      <c r="PN1080" s="26"/>
      <c r="PO1080" s="26"/>
      <c r="PP1080" s="26"/>
      <c r="PQ1080" s="26"/>
      <c r="PR1080" s="26"/>
      <c r="PS1080" s="26"/>
      <c r="PT1080" s="26"/>
      <c r="PU1080" s="26"/>
      <c r="PV1080" s="26"/>
      <c r="PW1080" s="26"/>
      <c r="PX1080" s="26"/>
      <c r="PY1080" s="26"/>
      <c r="PZ1080" s="26"/>
      <c r="QA1080" s="26"/>
      <c r="QB1080" s="26"/>
      <c r="QC1080" s="26"/>
      <c r="QD1080" s="26"/>
      <c r="QE1080" s="26"/>
      <c r="QF1080" s="26"/>
      <c r="QG1080" s="26"/>
      <c r="QH1080" s="26"/>
      <c r="QI1080" s="26"/>
      <c r="QJ1080" s="26"/>
      <c r="QK1080" s="26"/>
      <c r="QL1080" s="26"/>
      <c r="QM1080" s="26"/>
      <c r="QN1080" s="26"/>
      <c r="QO1080" s="26"/>
      <c r="QP1080" s="26"/>
      <c r="QQ1080" s="26"/>
      <c r="QR1080" s="26"/>
      <c r="QS1080" s="26"/>
      <c r="QT1080" s="26"/>
      <c r="QU1080" s="26"/>
      <c r="QV1080" s="26"/>
      <c r="QW1080" s="26"/>
      <c r="QX1080" s="26"/>
      <c r="QY1080" s="26"/>
      <c r="QZ1080" s="26"/>
      <c r="RA1080" s="26"/>
      <c r="RB1080" s="26"/>
      <c r="RC1080" s="26"/>
      <c r="RD1080" s="26"/>
      <c r="RE1080" s="26"/>
      <c r="RF1080" s="26"/>
      <c r="RG1080" s="26"/>
      <c r="RH1080" s="26"/>
      <c r="RI1080" s="26"/>
      <c r="RJ1080" s="26"/>
      <c r="RK1080" s="26"/>
      <c r="RL1080" s="26"/>
      <c r="RM1080" s="26"/>
      <c r="RN1080" s="26"/>
      <c r="RO1080" s="26"/>
      <c r="RP1080" s="26"/>
      <c r="RQ1080" s="26"/>
      <c r="RR1080" s="26"/>
      <c r="RS1080" s="26"/>
      <c r="RT1080" s="26"/>
      <c r="RU1080" s="26"/>
      <c r="RV1080" s="26"/>
      <c r="RW1080" s="26"/>
      <c r="RX1080" s="26"/>
      <c r="RY1080" s="26"/>
      <c r="RZ1080" s="26"/>
      <c r="SA1080" s="26"/>
      <c r="SB1080" s="26"/>
      <c r="SC1080" s="26"/>
      <c r="SD1080" s="26"/>
      <c r="SE1080" s="26"/>
      <c r="SF1080" s="26"/>
      <c r="SG1080" s="26"/>
      <c r="SH1080" s="26"/>
      <c r="SI1080" s="26"/>
      <c r="SJ1080" s="26"/>
      <c r="SK1080" s="26"/>
      <c r="SL1080" s="26"/>
      <c r="SM1080" s="26"/>
      <c r="SN1080" s="26"/>
      <c r="SO1080" s="26"/>
      <c r="SP1080" s="26"/>
      <c r="AAV1080" s="26"/>
      <c r="AAW1080" s="26"/>
      <c r="AAX1080" s="26"/>
      <c r="AAY1080" s="26"/>
      <c r="AAZ1080" s="26"/>
      <c r="ABA1080" s="26"/>
      <c r="ABB1080" s="26"/>
      <c r="ABC1080" s="26"/>
      <c r="ABD1080" s="26"/>
      <c r="ABE1080" s="26"/>
      <c r="ABF1080" s="26"/>
      <c r="ABG1080" s="26"/>
      <c r="ABH1080" s="26"/>
      <c r="ABI1080" s="26"/>
      <c r="ABJ1080" s="26"/>
      <c r="ABK1080" s="26"/>
      <c r="ABL1080" s="26"/>
      <c r="ABM1080" s="26"/>
      <c r="ABN1080" s="26"/>
      <c r="ABO1080" s="26"/>
      <c r="ABP1080" s="26"/>
      <c r="ABQ1080" s="26"/>
      <c r="ABR1080" s="26"/>
      <c r="ABS1080" s="26"/>
      <c r="ABT1080" s="26"/>
      <c r="ABU1080" s="26"/>
      <c r="ABV1080" s="26"/>
      <c r="ABW1080" s="26"/>
      <c r="ABX1080" s="26"/>
      <c r="ABY1080" s="26"/>
      <c r="ABZ1080" s="26"/>
      <c r="ACA1080" s="26"/>
      <c r="ACB1080" s="26"/>
      <c r="ACC1080" s="26"/>
      <c r="ACD1080" s="26"/>
      <c r="ACE1080" s="26"/>
      <c r="ACF1080" s="26"/>
      <c r="ACG1080" s="26"/>
      <c r="ACH1080" s="26"/>
      <c r="ACI1080" s="26"/>
      <c r="ACJ1080" s="26"/>
      <c r="ACK1080" s="26"/>
      <c r="ACL1080" s="26"/>
      <c r="ACM1080" s="26"/>
      <c r="ACN1080" s="26"/>
      <c r="ACO1080" s="26"/>
      <c r="ACP1080" s="26"/>
      <c r="ACQ1080" s="26"/>
      <c r="ACR1080" s="26"/>
      <c r="ACS1080" s="26"/>
      <c r="ACT1080" s="26"/>
      <c r="ACU1080" s="26"/>
      <c r="ACV1080" s="26"/>
      <c r="ACW1080" s="26"/>
      <c r="ACX1080" s="26"/>
      <c r="ACY1080" s="26"/>
      <c r="ACZ1080" s="26"/>
      <c r="ADA1080" s="26"/>
      <c r="ADB1080" s="26"/>
      <c r="ADC1080" s="26"/>
      <c r="ADD1080" s="26"/>
      <c r="ADE1080" s="26"/>
      <c r="ADF1080" s="26"/>
      <c r="ADG1080" s="26"/>
      <c r="ADH1080" s="26"/>
      <c r="ADI1080" s="26"/>
      <c r="ADJ1080" s="26"/>
      <c r="ADK1080" s="26"/>
      <c r="ADL1080" s="26"/>
      <c r="ADM1080" s="26"/>
      <c r="ADN1080" s="26"/>
      <c r="ADO1080" s="26"/>
      <c r="ADP1080" s="26"/>
      <c r="ADQ1080" s="26"/>
      <c r="ADR1080" s="26"/>
      <c r="ADS1080" s="26"/>
      <c r="ADT1080" s="26"/>
      <c r="ADU1080" s="26"/>
      <c r="ADV1080" s="26"/>
      <c r="ADW1080" s="26"/>
      <c r="ADX1080" s="26"/>
      <c r="ADY1080" s="26"/>
      <c r="ADZ1080" s="26"/>
      <c r="AEA1080" s="26"/>
      <c r="AEB1080" s="26"/>
      <c r="AEC1080" s="26"/>
      <c r="AED1080" s="26"/>
      <c r="AEE1080" s="26"/>
      <c r="AEF1080" s="26"/>
      <c r="AEG1080" s="26"/>
      <c r="AEH1080" s="26"/>
      <c r="AEI1080" s="26"/>
      <c r="AEJ1080" s="26"/>
      <c r="AEK1080" s="26"/>
      <c r="AEL1080" s="26"/>
      <c r="AEM1080" s="26"/>
      <c r="AEN1080" s="26"/>
      <c r="AEO1080" s="26"/>
      <c r="AEP1080" s="26"/>
      <c r="AEQ1080" s="26"/>
      <c r="AER1080" s="26"/>
      <c r="AES1080" s="26"/>
      <c r="AET1080" s="26"/>
      <c r="AEU1080" s="26"/>
      <c r="AEV1080" s="26"/>
      <c r="AEW1080" s="26"/>
      <c r="AEX1080" s="26"/>
      <c r="AEY1080" s="26"/>
      <c r="AEZ1080" s="26"/>
      <c r="AFA1080" s="26"/>
      <c r="AFB1080" s="26"/>
      <c r="AFC1080" s="26"/>
      <c r="AFD1080" s="26"/>
      <c r="AFE1080" s="26"/>
      <c r="AFF1080" s="26"/>
      <c r="AFG1080" s="26"/>
      <c r="AFH1080" s="26"/>
      <c r="AFI1080" s="26"/>
      <c r="AFJ1080" s="26"/>
      <c r="AFK1080" s="26"/>
      <c r="AFL1080" s="26"/>
      <c r="AFM1080" s="26"/>
      <c r="AFN1080" s="26"/>
      <c r="AFO1080" s="26"/>
      <c r="AFP1080" s="26"/>
      <c r="AFQ1080" s="26"/>
      <c r="AFR1080" s="26"/>
      <c r="AFS1080" s="26"/>
      <c r="AFT1080" s="26"/>
      <c r="AFU1080" s="26"/>
      <c r="AFV1080" s="26"/>
      <c r="AFW1080" s="26"/>
      <c r="AFX1080" s="26"/>
      <c r="AFY1080" s="26"/>
      <c r="AFZ1080" s="26"/>
      <c r="AGA1080" s="26"/>
      <c r="AGB1080" s="26"/>
      <c r="AGC1080" s="26"/>
      <c r="AGD1080" s="26"/>
      <c r="AGE1080" s="26"/>
      <c r="AGF1080" s="26"/>
      <c r="AGG1080" s="26"/>
      <c r="AGH1080" s="26"/>
      <c r="AGI1080" s="26"/>
      <c r="AGJ1080" s="26"/>
      <c r="AGK1080" s="26"/>
      <c r="AGL1080" s="26"/>
      <c r="AGM1080" s="26"/>
      <c r="AGN1080" s="26"/>
      <c r="AGO1080" s="26"/>
    </row>
    <row r="1081" spans="371:873" x14ac:dyDescent="0.25">
      <c r="NG1081" s="26"/>
      <c r="NH1081" s="26"/>
      <c r="NI1081" s="26"/>
      <c r="NJ1081" s="26"/>
      <c r="NK1081" s="26"/>
      <c r="NL1081" s="26"/>
      <c r="NM1081" s="26"/>
      <c r="NN1081" s="26"/>
      <c r="NO1081" s="26"/>
      <c r="NP1081" s="26"/>
      <c r="NQ1081" s="26"/>
      <c r="NR1081" s="26"/>
      <c r="NS1081" s="26"/>
      <c r="NT1081" s="26"/>
      <c r="NU1081" s="26"/>
      <c r="NV1081" s="26"/>
      <c r="NW1081" s="26"/>
      <c r="NX1081" s="26"/>
      <c r="NY1081" s="26"/>
      <c r="NZ1081" s="26"/>
      <c r="OA1081" s="26"/>
      <c r="OB1081" s="26"/>
      <c r="OC1081" s="26"/>
      <c r="OD1081" s="26"/>
      <c r="OE1081" s="26"/>
      <c r="OF1081" s="26"/>
      <c r="OG1081" s="26"/>
      <c r="OH1081" s="26"/>
      <c r="OI1081" s="26"/>
      <c r="OJ1081" s="26"/>
      <c r="OK1081" s="26"/>
      <c r="OL1081" s="26"/>
      <c r="OM1081" s="26"/>
      <c r="ON1081" s="26"/>
      <c r="OO1081" s="26"/>
      <c r="OP1081" s="26"/>
      <c r="OQ1081" s="26"/>
      <c r="OR1081" s="26"/>
      <c r="OS1081" s="26"/>
      <c r="OT1081" s="26"/>
      <c r="OU1081" s="26"/>
      <c r="OV1081" s="26"/>
      <c r="OW1081" s="26"/>
      <c r="OX1081" s="26"/>
      <c r="OY1081" s="26"/>
      <c r="OZ1081" s="26"/>
      <c r="PA1081" s="26"/>
      <c r="PB1081" s="26"/>
      <c r="PC1081" s="26"/>
      <c r="PD1081" s="26"/>
      <c r="PE1081" s="26"/>
      <c r="PF1081" s="26"/>
      <c r="PG1081" s="26"/>
      <c r="PH1081" s="26"/>
      <c r="PI1081" s="26"/>
      <c r="PJ1081" s="26"/>
      <c r="PK1081" s="26"/>
      <c r="PL1081" s="26"/>
      <c r="PM1081" s="26"/>
      <c r="PN1081" s="26"/>
      <c r="PO1081" s="26"/>
      <c r="PP1081" s="26"/>
      <c r="PQ1081" s="26"/>
      <c r="PR1081" s="26"/>
      <c r="PS1081" s="26"/>
      <c r="PT1081" s="26"/>
      <c r="PU1081" s="26"/>
      <c r="PV1081" s="26"/>
      <c r="PW1081" s="26"/>
      <c r="PX1081" s="26"/>
      <c r="PY1081" s="26"/>
      <c r="PZ1081" s="26"/>
      <c r="QA1081" s="26"/>
      <c r="QB1081" s="26"/>
      <c r="QC1081" s="26"/>
      <c r="QD1081" s="26"/>
      <c r="QE1081" s="26"/>
      <c r="QF1081" s="26"/>
      <c r="QG1081" s="26"/>
      <c r="QH1081" s="26"/>
      <c r="QI1081" s="26"/>
      <c r="QJ1081" s="26"/>
      <c r="QK1081" s="26"/>
      <c r="QL1081" s="26"/>
      <c r="QM1081" s="26"/>
      <c r="QN1081" s="26"/>
      <c r="QO1081" s="26"/>
      <c r="QP1081" s="26"/>
      <c r="QQ1081" s="26"/>
      <c r="QR1081" s="26"/>
      <c r="QS1081" s="26"/>
      <c r="QT1081" s="26"/>
      <c r="QU1081" s="26"/>
      <c r="QV1081" s="26"/>
      <c r="QW1081" s="26"/>
      <c r="QX1081" s="26"/>
      <c r="QY1081" s="26"/>
      <c r="QZ1081" s="26"/>
      <c r="RA1081" s="26"/>
      <c r="RB1081" s="26"/>
      <c r="RC1081" s="26"/>
      <c r="RD1081" s="26"/>
      <c r="RE1081" s="26"/>
      <c r="RF1081" s="26"/>
      <c r="RG1081" s="26"/>
      <c r="RH1081" s="26"/>
      <c r="RI1081" s="26"/>
      <c r="RJ1081" s="26"/>
      <c r="RK1081" s="26"/>
      <c r="RL1081" s="26"/>
      <c r="RM1081" s="26"/>
      <c r="RN1081" s="26"/>
      <c r="RO1081" s="26"/>
      <c r="RP1081" s="26"/>
      <c r="RQ1081" s="26"/>
      <c r="RR1081" s="26"/>
      <c r="RS1081" s="26"/>
      <c r="RT1081" s="26"/>
      <c r="RU1081" s="26"/>
      <c r="RV1081" s="26"/>
      <c r="RW1081" s="26"/>
      <c r="RX1081" s="26"/>
      <c r="RY1081" s="26"/>
      <c r="RZ1081" s="26"/>
      <c r="SA1081" s="26"/>
      <c r="SB1081" s="26"/>
      <c r="SC1081" s="26"/>
      <c r="SD1081" s="26"/>
      <c r="SE1081" s="26"/>
      <c r="SF1081" s="26"/>
      <c r="SG1081" s="26"/>
      <c r="SH1081" s="26"/>
      <c r="SI1081" s="26"/>
      <c r="SJ1081" s="26"/>
      <c r="SK1081" s="26"/>
      <c r="SL1081" s="26"/>
      <c r="SM1081" s="26"/>
      <c r="SN1081" s="26"/>
      <c r="SO1081" s="26"/>
      <c r="SP1081" s="26"/>
      <c r="AAV1081" s="26"/>
      <c r="AAW1081" s="26"/>
      <c r="AAX1081" s="26"/>
      <c r="AAY1081" s="26"/>
      <c r="AAZ1081" s="26"/>
      <c r="ABA1081" s="26"/>
      <c r="ABB1081" s="26"/>
      <c r="ABC1081" s="26"/>
      <c r="ABD1081" s="26"/>
      <c r="ABE1081" s="26"/>
      <c r="ABF1081" s="26"/>
      <c r="ABG1081" s="26"/>
      <c r="ABH1081" s="26"/>
      <c r="ABI1081" s="26"/>
      <c r="ABJ1081" s="26"/>
      <c r="ABK1081" s="26"/>
      <c r="ABL1081" s="26"/>
      <c r="ABM1081" s="26"/>
      <c r="ABN1081" s="26"/>
      <c r="ABO1081" s="26"/>
      <c r="ABP1081" s="26"/>
      <c r="ABQ1081" s="26"/>
      <c r="ABR1081" s="26"/>
      <c r="ABS1081" s="26"/>
      <c r="ABT1081" s="26"/>
      <c r="ABU1081" s="26"/>
      <c r="ABV1081" s="26"/>
      <c r="ABW1081" s="26"/>
      <c r="ABX1081" s="26"/>
      <c r="ABY1081" s="26"/>
      <c r="ABZ1081" s="26"/>
      <c r="ACA1081" s="26"/>
      <c r="ACB1081" s="26"/>
      <c r="ACC1081" s="26"/>
      <c r="ACD1081" s="26"/>
      <c r="ACE1081" s="26"/>
      <c r="ACF1081" s="26"/>
      <c r="ACG1081" s="26"/>
      <c r="ACH1081" s="26"/>
      <c r="ACI1081" s="26"/>
      <c r="ACJ1081" s="26"/>
      <c r="ACK1081" s="26"/>
      <c r="ACL1081" s="26"/>
      <c r="ACM1081" s="26"/>
      <c r="ACN1081" s="26"/>
      <c r="ACO1081" s="26"/>
      <c r="ACP1081" s="26"/>
      <c r="ACQ1081" s="26"/>
      <c r="ACR1081" s="26"/>
      <c r="ACS1081" s="26"/>
      <c r="ACT1081" s="26"/>
      <c r="ACU1081" s="26"/>
      <c r="ACV1081" s="26"/>
      <c r="ACW1081" s="26"/>
      <c r="ACX1081" s="26"/>
      <c r="ACY1081" s="26"/>
      <c r="ACZ1081" s="26"/>
      <c r="ADA1081" s="26"/>
      <c r="ADB1081" s="26"/>
      <c r="ADC1081" s="26"/>
      <c r="ADD1081" s="26"/>
      <c r="ADE1081" s="26"/>
      <c r="ADF1081" s="26"/>
      <c r="ADG1081" s="26"/>
      <c r="ADH1081" s="26"/>
      <c r="ADI1081" s="26"/>
      <c r="ADJ1081" s="26"/>
      <c r="ADK1081" s="26"/>
      <c r="ADL1081" s="26"/>
      <c r="ADM1081" s="26"/>
      <c r="ADN1081" s="26"/>
      <c r="ADO1081" s="26"/>
      <c r="ADP1081" s="26"/>
      <c r="ADQ1081" s="26"/>
      <c r="ADR1081" s="26"/>
      <c r="ADS1081" s="26"/>
      <c r="ADT1081" s="26"/>
      <c r="ADU1081" s="26"/>
      <c r="ADV1081" s="26"/>
      <c r="ADW1081" s="26"/>
      <c r="ADX1081" s="26"/>
      <c r="ADY1081" s="26"/>
      <c r="ADZ1081" s="26"/>
      <c r="AEA1081" s="26"/>
      <c r="AEB1081" s="26"/>
      <c r="AEC1081" s="26"/>
      <c r="AED1081" s="26"/>
      <c r="AEE1081" s="26"/>
      <c r="AEF1081" s="26"/>
      <c r="AEG1081" s="26"/>
      <c r="AEH1081" s="26"/>
      <c r="AEI1081" s="26"/>
      <c r="AEJ1081" s="26"/>
      <c r="AEK1081" s="26"/>
      <c r="AEL1081" s="26"/>
      <c r="AEM1081" s="26"/>
      <c r="AEN1081" s="26"/>
      <c r="AEO1081" s="26"/>
      <c r="AEP1081" s="26"/>
      <c r="AEQ1081" s="26"/>
      <c r="AER1081" s="26"/>
      <c r="AES1081" s="26"/>
      <c r="AET1081" s="26"/>
      <c r="AEU1081" s="26"/>
      <c r="AEV1081" s="26"/>
      <c r="AEW1081" s="26"/>
      <c r="AEX1081" s="26"/>
      <c r="AEY1081" s="26"/>
      <c r="AEZ1081" s="26"/>
      <c r="AFA1081" s="26"/>
      <c r="AFB1081" s="26"/>
      <c r="AFC1081" s="26"/>
      <c r="AFD1081" s="26"/>
      <c r="AFE1081" s="26"/>
      <c r="AFF1081" s="26"/>
      <c r="AFG1081" s="26"/>
      <c r="AFH1081" s="26"/>
      <c r="AFI1081" s="26"/>
      <c r="AFJ1081" s="26"/>
      <c r="AFK1081" s="26"/>
      <c r="AFL1081" s="26"/>
      <c r="AFM1081" s="26"/>
      <c r="AFN1081" s="26"/>
      <c r="AFO1081" s="26"/>
      <c r="AFP1081" s="26"/>
      <c r="AFQ1081" s="26"/>
      <c r="AFR1081" s="26"/>
      <c r="AFS1081" s="26"/>
      <c r="AFT1081" s="26"/>
      <c r="AFU1081" s="26"/>
      <c r="AFV1081" s="26"/>
      <c r="AFW1081" s="26"/>
      <c r="AFX1081" s="26"/>
      <c r="AFY1081" s="26"/>
      <c r="AFZ1081" s="26"/>
      <c r="AGA1081" s="26"/>
      <c r="AGB1081" s="26"/>
      <c r="AGC1081" s="26"/>
      <c r="AGD1081" s="26"/>
      <c r="AGE1081" s="26"/>
      <c r="AGF1081" s="26"/>
      <c r="AGG1081" s="26"/>
      <c r="AGH1081" s="26"/>
      <c r="AGI1081" s="26"/>
      <c r="AGJ1081" s="26"/>
      <c r="AGK1081" s="26"/>
      <c r="AGL1081" s="26"/>
      <c r="AGM1081" s="26"/>
      <c r="AGN1081" s="26"/>
      <c r="AGO1081" s="26"/>
    </row>
    <row r="1082" spans="371:873" x14ac:dyDescent="0.25">
      <c r="NG1082" s="26"/>
      <c r="NH1082" s="26"/>
      <c r="NI1082" s="26"/>
      <c r="NJ1082" s="26"/>
      <c r="NK1082" s="26"/>
      <c r="NL1082" s="26"/>
      <c r="NM1082" s="26"/>
      <c r="NN1082" s="26"/>
      <c r="NO1082" s="26"/>
      <c r="NP1082" s="26"/>
      <c r="NQ1082" s="26"/>
      <c r="NR1082" s="26"/>
      <c r="NS1082" s="26"/>
      <c r="NT1082" s="26"/>
      <c r="NU1082" s="26"/>
      <c r="NV1082" s="26"/>
      <c r="NW1082" s="26"/>
      <c r="NX1082" s="26"/>
      <c r="NY1082" s="26"/>
      <c r="NZ1082" s="26"/>
      <c r="OA1082" s="26"/>
      <c r="OB1082" s="26"/>
      <c r="OC1082" s="26"/>
      <c r="OD1082" s="26"/>
      <c r="OE1082" s="26"/>
      <c r="OF1082" s="26"/>
      <c r="OG1082" s="26"/>
      <c r="OH1082" s="26"/>
      <c r="OI1082" s="26"/>
      <c r="OJ1082" s="26"/>
      <c r="OK1082" s="26"/>
      <c r="OL1082" s="26"/>
      <c r="OM1082" s="26"/>
      <c r="ON1082" s="26"/>
      <c r="OO1082" s="26"/>
      <c r="OP1082" s="26"/>
      <c r="OQ1082" s="26"/>
      <c r="OR1082" s="26"/>
      <c r="OS1082" s="26"/>
      <c r="OT1082" s="26"/>
      <c r="OU1082" s="26"/>
      <c r="OV1082" s="26"/>
      <c r="OW1082" s="26"/>
      <c r="OX1082" s="26"/>
      <c r="OY1082" s="26"/>
      <c r="OZ1082" s="26"/>
      <c r="PA1082" s="26"/>
      <c r="PB1082" s="26"/>
      <c r="PC1082" s="26"/>
      <c r="PD1082" s="26"/>
      <c r="PE1082" s="26"/>
      <c r="PF1082" s="26"/>
      <c r="PG1082" s="26"/>
      <c r="PH1082" s="26"/>
      <c r="PI1082" s="26"/>
      <c r="PJ1082" s="26"/>
      <c r="PK1082" s="26"/>
      <c r="PL1082" s="26"/>
      <c r="PM1082" s="26"/>
      <c r="PN1082" s="26"/>
      <c r="PO1082" s="26"/>
      <c r="PP1082" s="26"/>
      <c r="PQ1082" s="26"/>
      <c r="PR1082" s="26"/>
      <c r="PS1082" s="26"/>
      <c r="PT1082" s="26"/>
      <c r="PU1082" s="26"/>
      <c r="PV1082" s="26"/>
      <c r="PW1082" s="26"/>
      <c r="PX1082" s="26"/>
      <c r="PY1082" s="26"/>
      <c r="PZ1082" s="26"/>
      <c r="QA1082" s="26"/>
      <c r="QB1082" s="26"/>
      <c r="QC1082" s="26"/>
      <c r="QD1082" s="26"/>
      <c r="QE1082" s="26"/>
      <c r="QF1082" s="26"/>
      <c r="QG1082" s="26"/>
      <c r="QH1082" s="26"/>
      <c r="QI1082" s="26"/>
      <c r="QJ1082" s="26"/>
      <c r="QK1082" s="26"/>
      <c r="QL1082" s="26"/>
      <c r="QM1082" s="26"/>
      <c r="QN1082" s="26"/>
      <c r="QO1082" s="26"/>
      <c r="QP1082" s="26"/>
      <c r="QQ1082" s="26"/>
      <c r="QR1082" s="26"/>
      <c r="QS1082" s="26"/>
      <c r="QT1082" s="26"/>
      <c r="QU1082" s="26"/>
      <c r="QV1082" s="26"/>
      <c r="QW1082" s="26"/>
      <c r="QX1082" s="26"/>
      <c r="QY1082" s="26"/>
      <c r="QZ1082" s="26"/>
      <c r="RA1082" s="26"/>
      <c r="RB1082" s="26"/>
      <c r="RC1082" s="26"/>
      <c r="RD1082" s="26"/>
      <c r="RE1082" s="26"/>
      <c r="RF1082" s="26"/>
      <c r="RG1082" s="26"/>
      <c r="RH1082" s="26"/>
      <c r="RI1082" s="26"/>
      <c r="RJ1082" s="26"/>
      <c r="RK1082" s="26"/>
      <c r="RL1082" s="26"/>
      <c r="RM1082" s="26"/>
      <c r="RN1082" s="26"/>
      <c r="RO1082" s="26"/>
      <c r="RP1082" s="26"/>
      <c r="RQ1082" s="26"/>
      <c r="RR1082" s="26"/>
      <c r="RS1082" s="26"/>
      <c r="RT1082" s="26"/>
      <c r="RU1082" s="26"/>
      <c r="RV1082" s="26"/>
      <c r="RW1082" s="26"/>
      <c r="RX1082" s="26"/>
      <c r="RY1082" s="26"/>
      <c r="RZ1082" s="26"/>
      <c r="SA1082" s="26"/>
      <c r="SB1082" s="26"/>
      <c r="SC1082" s="26"/>
      <c r="SD1082" s="26"/>
      <c r="SE1082" s="26"/>
      <c r="SF1082" s="26"/>
      <c r="SG1082" s="26"/>
      <c r="SH1082" s="26"/>
      <c r="SI1082" s="26"/>
      <c r="SJ1082" s="26"/>
      <c r="SK1082" s="26"/>
      <c r="SL1082" s="26"/>
      <c r="SM1082" s="26"/>
      <c r="SN1082" s="26"/>
      <c r="SO1082" s="26"/>
      <c r="SP1082" s="26"/>
      <c r="AAV1082" s="26"/>
      <c r="AAW1082" s="26"/>
      <c r="AAX1082" s="26"/>
      <c r="AAY1082" s="26"/>
      <c r="AAZ1082" s="26"/>
      <c r="ABA1082" s="26"/>
      <c r="ABB1082" s="26"/>
      <c r="ABC1082" s="26"/>
      <c r="ABD1082" s="26"/>
      <c r="ABE1082" s="26"/>
      <c r="ABF1082" s="26"/>
      <c r="ABG1082" s="26"/>
      <c r="ABH1082" s="26"/>
      <c r="ABI1082" s="26"/>
      <c r="ABJ1082" s="26"/>
      <c r="ABK1082" s="26"/>
      <c r="ABL1082" s="26"/>
      <c r="ABM1082" s="26"/>
      <c r="ABN1082" s="26"/>
      <c r="ABO1082" s="26"/>
      <c r="ABP1082" s="26"/>
      <c r="ABQ1082" s="26"/>
      <c r="ABR1082" s="26"/>
      <c r="ABS1082" s="26"/>
      <c r="ABT1082" s="26"/>
      <c r="ABU1082" s="26"/>
      <c r="ABV1082" s="26"/>
      <c r="ABW1082" s="26"/>
      <c r="ABX1082" s="26"/>
      <c r="ABY1082" s="26"/>
      <c r="ABZ1082" s="26"/>
      <c r="ACA1082" s="26"/>
      <c r="ACB1082" s="26"/>
      <c r="ACC1082" s="26"/>
      <c r="ACD1082" s="26"/>
      <c r="ACE1082" s="26"/>
      <c r="ACF1082" s="26"/>
      <c r="ACG1082" s="26"/>
      <c r="ACH1082" s="26"/>
      <c r="ACI1082" s="26"/>
      <c r="ACJ1082" s="26"/>
      <c r="ACK1082" s="26"/>
      <c r="ACL1082" s="26"/>
      <c r="ACM1082" s="26"/>
      <c r="ACN1082" s="26"/>
      <c r="ACO1082" s="26"/>
      <c r="ACP1082" s="26"/>
      <c r="ACQ1082" s="26"/>
      <c r="ACR1082" s="26"/>
      <c r="ACS1082" s="26"/>
      <c r="ACT1082" s="26"/>
      <c r="ACU1082" s="26"/>
      <c r="ACV1082" s="26"/>
      <c r="ACW1082" s="26"/>
      <c r="ACX1082" s="26"/>
      <c r="ACY1082" s="26"/>
      <c r="ACZ1082" s="26"/>
      <c r="ADA1082" s="26"/>
      <c r="ADB1082" s="26"/>
      <c r="ADC1082" s="26"/>
      <c r="ADD1082" s="26"/>
      <c r="ADE1082" s="26"/>
      <c r="ADF1082" s="26"/>
      <c r="ADG1082" s="26"/>
      <c r="ADH1082" s="26"/>
      <c r="ADI1082" s="26"/>
      <c r="ADJ1082" s="26"/>
      <c r="ADK1082" s="26"/>
      <c r="ADL1082" s="26"/>
      <c r="ADM1082" s="26"/>
      <c r="ADN1082" s="26"/>
      <c r="ADO1082" s="26"/>
      <c r="ADP1082" s="26"/>
      <c r="ADQ1082" s="26"/>
      <c r="ADR1082" s="26"/>
      <c r="ADS1082" s="26"/>
      <c r="ADT1082" s="26"/>
      <c r="ADU1082" s="26"/>
      <c r="ADV1082" s="26"/>
      <c r="ADW1082" s="26"/>
      <c r="ADX1082" s="26"/>
      <c r="ADY1082" s="26"/>
      <c r="ADZ1082" s="26"/>
      <c r="AEA1082" s="26"/>
      <c r="AEB1082" s="26"/>
      <c r="AEC1082" s="26"/>
      <c r="AED1082" s="26"/>
      <c r="AEE1082" s="26"/>
      <c r="AEF1082" s="26"/>
      <c r="AEG1082" s="26"/>
      <c r="AEH1082" s="26"/>
      <c r="AEI1082" s="26"/>
      <c r="AEJ1082" s="26"/>
      <c r="AEK1082" s="26"/>
      <c r="AEL1082" s="26"/>
      <c r="AEM1082" s="26"/>
      <c r="AEN1082" s="26"/>
      <c r="AEO1082" s="26"/>
      <c r="AEP1082" s="26"/>
      <c r="AEQ1082" s="26"/>
      <c r="AER1082" s="26"/>
      <c r="AES1082" s="26"/>
      <c r="AET1082" s="26"/>
      <c r="AEU1082" s="26"/>
      <c r="AEV1082" s="26"/>
      <c r="AEW1082" s="26"/>
      <c r="AEX1082" s="26"/>
      <c r="AEY1082" s="26"/>
      <c r="AEZ1082" s="26"/>
      <c r="AFA1082" s="26"/>
      <c r="AFB1082" s="26"/>
      <c r="AFC1082" s="26"/>
      <c r="AFD1082" s="26"/>
      <c r="AFE1082" s="26"/>
      <c r="AFF1082" s="26"/>
      <c r="AFG1082" s="26"/>
      <c r="AFH1082" s="26"/>
      <c r="AFI1082" s="26"/>
      <c r="AFJ1082" s="26"/>
      <c r="AFK1082" s="26"/>
      <c r="AFL1082" s="26"/>
      <c r="AFM1082" s="26"/>
      <c r="AFN1082" s="26"/>
      <c r="AFO1082" s="26"/>
      <c r="AFP1082" s="26"/>
      <c r="AFQ1082" s="26"/>
      <c r="AFR1082" s="26"/>
      <c r="AFS1082" s="26"/>
      <c r="AFT1082" s="26"/>
      <c r="AFU1082" s="26"/>
      <c r="AFV1082" s="26"/>
      <c r="AFW1082" s="26"/>
      <c r="AFX1082" s="26"/>
      <c r="AFY1082" s="26"/>
      <c r="AFZ1082" s="26"/>
      <c r="AGA1082" s="26"/>
      <c r="AGB1082" s="26"/>
      <c r="AGC1082" s="26"/>
      <c r="AGD1082" s="26"/>
      <c r="AGE1082" s="26"/>
      <c r="AGF1082" s="26"/>
      <c r="AGG1082" s="26"/>
      <c r="AGH1082" s="26"/>
      <c r="AGI1082" s="26"/>
      <c r="AGJ1082" s="26"/>
      <c r="AGK1082" s="26"/>
      <c r="AGL1082" s="26"/>
      <c r="AGM1082" s="26"/>
      <c r="AGN1082" s="26"/>
      <c r="AGO1082" s="26"/>
    </row>
    <row r="1083" spans="371:873" x14ac:dyDescent="0.25">
      <c r="NG1083" s="26"/>
      <c r="NH1083" s="26"/>
      <c r="NI1083" s="26"/>
      <c r="NJ1083" s="26"/>
      <c r="NK1083" s="26"/>
      <c r="NL1083" s="26"/>
      <c r="NM1083" s="26"/>
      <c r="NN1083" s="26"/>
      <c r="NO1083" s="26"/>
      <c r="NP1083" s="26"/>
      <c r="NQ1083" s="26"/>
      <c r="NR1083" s="26"/>
      <c r="NS1083" s="26"/>
      <c r="NT1083" s="26"/>
      <c r="NU1083" s="26"/>
      <c r="NV1083" s="26"/>
      <c r="NW1083" s="26"/>
      <c r="NX1083" s="26"/>
      <c r="NY1083" s="26"/>
      <c r="NZ1083" s="26"/>
      <c r="OA1083" s="26"/>
      <c r="OB1083" s="26"/>
      <c r="OC1083" s="26"/>
      <c r="OD1083" s="26"/>
      <c r="OE1083" s="26"/>
      <c r="OF1083" s="26"/>
      <c r="OG1083" s="26"/>
      <c r="OH1083" s="26"/>
      <c r="OI1083" s="26"/>
      <c r="OJ1083" s="26"/>
      <c r="OK1083" s="26"/>
      <c r="OL1083" s="26"/>
      <c r="OM1083" s="26"/>
      <c r="ON1083" s="26"/>
      <c r="OO1083" s="26"/>
      <c r="OP1083" s="26"/>
      <c r="OQ1083" s="26"/>
      <c r="OR1083" s="26"/>
      <c r="OS1083" s="26"/>
      <c r="OT1083" s="26"/>
      <c r="OU1083" s="26"/>
      <c r="OV1083" s="26"/>
      <c r="OW1083" s="26"/>
      <c r="OX1083" s="26"/>
      <c r="OY1083" s="26"/>
      <c r="OZ1083" s="26"/>
      <c r="PA1083" s="26"/>
      <c r="PB1083" s="26"/>
      <c r="PC1083" s="26"/>
      <c r="PD1083" s="26"/>
      <c r="PE1083" s="26"/>
      <c r="PF1083" s="26"/>
      <c r="PG1083" s="26"/>
      <c r="PH1083" s="26"/>
      <c r="PI1083" s="26"/>
      <c r="PJ1083" s="26"/>
      <c r="PK1083" s="26"/>
      <c r="PL1083" s="26"/>
      <c r="PM1083" s="26"/>
      <c r="PN1083" s="26"/>
      <c r="PO1083" s="26"/>
      <c r="PP1083" s="26"/>
      <c r="PQ1083" s="26"/>
      <c r="PR1083" s="26"/>
      <c r="PS1083" s="26"/>
      <c r="PT1083" s="26"/>
      <c r="PU1083" s="26"/>
      <c r="PV1083" s="26"/>
      <c r="PW1083" s="26"/>
      <c r="PX1083" s="26"/>
      <c r="PY1083" s="26"/>
      <c r="PZ1083" s="26"/>
      <c r="QA1083" s="26"/>
      <c r="QB1083" s="26"/>
      <c r="QC1083" s="26"/>
      <c r="QD1083" s="26"/>
      <c r="QE1083" s="26"/>
      <c r="QF1083" s="26"/>
      <c r="QG1083" s="26"/>
      <c r="QH1083" s="26"/>
      <c r="QI1083" s="26"/>
      <c r="QJ1083" s="26"/>
      <c r="QK1083" s="26"/>
      <c r="QL1083" s="26"/>
      <c r="QM1083" s="26"/>
      <c r="QN1083" s="26"/>
      <c r="QO1083" s="26"/>
      <c r="QP1083" s="26"/>
      <c r="QQ1083" s="26"/>
      <c r="QR1083" s="26"/>
      <c r="QS1083" s="26"/>
      <c r="QT1083" s="26"/>
      <c r="QU1083" s="26"/>
      <c r="QV1083" s="26"/>
      <c r="QW1083" s="26"/>
      <c r="QX1083" s="26"/>
      <c r="QY1083" s="26"/>
      <c r="QZ1083" s="26"/>
      <c r="RA1083" s="26"/>
      <c r="RB1083" s="26"/>
      <c r="RC1083" s="26"/>
      <c r="RD1083" s="26"/>
      <c r="RE1083" s="26"/>
      <c r="RF1083" s="26"/>
      <c r="RG1083" s="26"/>
      <c r="RH1083" s="26"/>
      <c r="RI1083" s="26"/>
      <c r="RJ1083" s="26"/>
      <c r="RK1083" s="26"/>
      <c r="RL1083" s="26"/>
      <c r="RM1083" s="26"/>
      <c r="RN1083" s="26"/>
      <c r="RO1083" s="26"/>
      <c r="RP1083" s="26"/>
      <c r="RQ1083" s="26"/>
      <c r="RR1083" s="26"/>
      <c r="RS1083" s="26"/>
      <c r="RT1083" s="26"/>
      <c r="RU1083" s="26"/>
      <c r="RV1083" s="26"/>
      <c r="RW1083" s="26"/>
      <c r="RX1083" s="26"/>
      <c r="RY1083" s="26"/>
      <c r="RZ1083" s="26"/>
      <c r="SA1083" s="26"/>
      <c r="SB1083" s="26"/>
      <c r="SC1083" s="26"/>
      <c r="SD1083" s="26"/>
      <c r="SE1083" s="26"/>
      <c r="SF1083" s="26"/>
      <c r="SG1083" s="26"/>
      <c r="SH1083" s="26"/>
      <c r="SI1083" s="26"/>
      <c r="SJ1083" s="26"/>
      <c r="SK1083" s="26"/>
      <c r="SL1083" s="26"/>
      <c r="SM1083" s="26"/>
      <c r="SN1083" s="26"/>
      <c r="SO1083" s="26"/>
      <c r="SP1083" s="26"/>
      <c r="AAV1083" s="26"/>
      <c r="AAW1083" s="26"/>
      <c r="AAX1083" s="26"/>
      <c r="AAY1083" s="26"/>
      <c r="AAZ1083" s="26"/>
      <c r="ABA1083" s="26"/>
      <c r="ABB1083" s="26"/>
      <c r="ABC1083" s="26"/>
      <c r="ABD1083" s="26"/>
      <c r="ABE1083" s="26"/>
      <c r="ABF1083" s="26"/>
      <c r="ABG1083" s="26"/>
      <c r="ABH1083" s="26"/>
      <c r="ABI1083" s="26"/>
      <c r="ABJ1083" s="26"/>
      <c r="ABK1083" s="26"/>
      <c r="ABL1083" s="26"/>
      <c r="ABM1083" s="26"/>
      <c r="ABN1083" s="26"/>
      <c r="ABO1083" s="26"/>
      <c r="ABP1083" s="26"/>
      <c r="ABQ1083" s="26"/>
      <c r="ABR1083" s="26"/>
      <c r="ABS1083" s="26"/>
      <c r="ABT1083" s="26"/>
      <c r="ABU1083" s="26"/>
      <c r="ABV1083" s="26"/>
      <c r="ABW1083" s="26"/>
      <c r="ABX1083" s="26"/>
      <c r="ABY1083" s="26"/>
      <c r="ABZ1083" s="26"/>
      <c r="ACA1083" s="26"/>
      <c r="ACB1083" s="26"/>
      <c r="ACC1083" s="26"/>
      <c r="ACD1083" s="26"/>
      <c r="ACE1083" s="26"/>
      <c r="ACF1083" s="26"/>
      <c r="ACG1083" s="26"/>
      <c r="ACH1083" s="26"/>
      <c r="ACI1083" s="26"/>
      <c r="ACJ1083" s="26"/>
      <c r="ACK1083" s="26"/>
      <c r="ACL1083" s="26"/>
      <c r="ACM1083" s="26"/>
      <c r="ACN1083" s="26"/>
      <c r="ACO1083" s="26"/>
      <c r="ACP1083" s="26"/>
      <c r="ACQ1083" s="26"/>
      <c r="ACR1083" s="26"/>
      <c r="ACS1083" s="26"/>
      <c r="ACT1083" s="26"/>
      <c r="ACU1083" s="26"/>
      <c r="ACV1083" s="26"/>
      <c r="ACW1083" s="26"/>
      <c r="ACX1083" s="26"/>
      <c r="ACY1083" s="26"/>
      <c r="ACZ1083" s="26"/>
      <c r="ADA1083" s="26"/>
      <c r="ADB1083" s="26"/>
      <c r="ADC1083" s="26"/>
      <c r="ADD1083" s="26"/>
      <c r="ADE1083" s="26"/>
      <c r="ADF1083" s="26"/>
      <c r="ADG1083" s="26"/>
      <c r="ADH1083" s="26"/>
      <c r="ADI1083" s="26"/>
      <c r="ADJ1083" s="26"/>
      <c r="ADK1083" s="26"/>
      <c r="ADL1083" s="26"/>
      <c r="ADM1083" s="26"/>
      <c r="ADN1083" s="26"/>
      <c r="ADO1083" s="26"/>
      <c r="ADP1083" s="26"/>
      <c r="ADQ1083" s="26"/>
      <c r="ADR1083" s="26"/>
      <c r="ADS1083" s="26"/>
      <c r="ADT1083" s="26"/>
      <c r="ADU1083" s="26"/>
      <c r="ADV1083" s="26"/>
      <c r="ADW1083" s="26"/>
      <c r="ADX1083" s="26"/>
      <c r="ADY1083" s="26"/>
      <c r="ADZ1083" s="26"/>
      <c r="AEA1083" s="26"/>
      <c r="AEB1083" s="26"/>
      <c r="AEC1083" s="26"/>
      <c r="AED1083" s="26"/>
      <c r="AEE1083" s="26"/>
      <c r="AEF1083" s="26"/>
      <c r="AEG1083" s="26"/>
      <c r="AEH1083" s="26"/>
      <c r="AEI1083" s="26"/>
      <c r="AEJ1083" s="26"/>
      <c r="AEK1083" s="26"/>
      <c r="AEL1083" s="26"/>
      <c r="AEM1083" s="26"/>
      <c r="AEN1083" s="26"/>
      <c r="AEO1083" s="26"/>
      <c r="AEP1083" s="26"/>
      <c r="AEQ1083" s="26"/>
      <c r="AER1083" s="26"/>
      <c r="AES1083" s="26"/>
      <c r="AET1083" s="26"/>
      <c r="AEU1083" s="26"/>
      <c r="AEV1083" s="26"/>
      <c r="AEW1083" s="26"/>
      <c r="AEX1083" s="26"/>
      <c r="AEY1083" s="26"/>
      <c r="AEZ1083" s="26"/>
      <c r="AFA1083" s="26"/>
      <c r="AFB1083" s="26"/>
      <c r="AFC1083" s="26"/>
      <c r="AFD1083" s="26"/>
      <c r="AFE1083" s="26"/>
      <c r="AFF1083" s="26"/>
      <c r="AFG1083" s="26"/>
      <c r="AFH1083" s="26"/>
      <c r="AFI1083" s="26"/>
      <c r="AFJ1083" s="26"/>
      <c r="AFK1083" s="26"/>
      <c r="AFL1083" s="26"/>
      <c r="AFM1083" s="26"/>
      <c r="AFN1083" s="26"/>
      <c r="AFO1083" s="26"/>
      <c r="AFP1083" s="26"/>
      <c r="AFQ1083" s="26"/>
      <c r="AFR1083" s="26"/>
      <c r="AFS1083" s="26"/>
      <c r="AFT1083" s="26"/>
      <c r="AFU1083" s="26"/>
      <c r="AFV1083" s="26"/>
      <c r="AFW1083" s="26"/>
      <c r="AFX1083" s="26"/>
      <c r="AFY1083" s="26"/>
      <c r="AFZ1083" s="26"/>
      <c r="AGA1083" s="26"/>
      <c r="AGB1083" s="26"/>
      <c r="AGC1083" s="26"/>
      <c r="AGD1083" s="26"/>
      <c r="AGE1083" s="26"/>
      <c r="AGF1083" s="26"/>
      <c r="AGG1083" s="26"/>
      <c r="AGH1083" s="26"/>
      <c r="AGI1083" s="26"/>
      <c r="AGJ1083" s="26"/>
      <c r="AGK1083" s="26"/>
      <c r="AGL1083" s="26"/>
      <c r="AGM1083" s="26"/>
      <c r="AGN1083" s="26"/>
      <c r="AGO1083" s="26"/>
    </row>
    <row r="1084" spans="371:873" x14ac:dyDescent="0.25">
      <c r="NG1084" s="26"/>
      <c r="NH1084" s="26"/>
      <c r="NI1084" s="26"/>
      <c r="NJ1084" s="26"/>
      <c r="NK1084" s="26"/>
      <c r="NL1084" s="26"/>
      <c r="NM1084" s="26"/>
      <c r="NN1084" s="26"/>
      <c r="NO1084" s="26"/>
      <c r="NP1084" s="26"/>
      <c r="NQ1084" s="26"/>
      <c r="NR1084" s="26"/>
      <c r="NS1084" s="26"/>
      <c r="NT1084" s="26"/>
      <c r="NU1084" s="26"/>
      <c r="NV1084" s="26"/>
      <c r="NW1084" s="26"/>
      <c r="NX1084" s="26"/>
      <c r="NY1084" s="26"/>
      <c r="NZ1084" s="26"/>
      <c r="OA1084" s="26"/>
      <c r="OB1084" s="26"/>
      <c r="OC1084" s="26"/>
      <c r="OD1084" s="26"/>
      <c r="OE1084" s="26"/>
      <c r="OF1084" s="26"/>
      <c r="OG1084" s="26"/>
      <c r="OH1084" s="26"/>
      <c r="OI1084" s="26"/>
      <c r="OJ1084" s="26"/>
      <c r="OK1084" s="26"/>
      <c r="OL1084" s="26"/>
      <c r="OM1084" s="26"/>
      <c r="ON1084" s="26"/>
      <c r="OO1084" s="26"/>
      <c r="OP1084" s="26"/>
      <c r="OQ1084" s="26"/>
      <c r="OR1084" s="26"/>
      <c r="OS1084" s="26"/>
      <c r="OT1084" s="26"/>
      <c r="OU1084" s="26"/>
      <c r="OV1084" s="26"/>
      <c r="OW1084" s="26"/>
      <c r="OX1084" s="26"/>
      <c r="OY1084" s="26"/>
      <c r="OZ1084" s="26"/>
      <c r="PA1084" s="26"/>
      <c r="PB1084" s="26"/>
      <c r="PC1084" s="26"/>
      <c r="PD1084" s="26"/>
      <c r="PE1084" s="26"/>
      <c r="PF1084" s="26"/>
      <c r="PG1084" s="26"/>
      <c r="PH1084" s="26"/>
      <c r="PI1084" s="26"/>
      <c r="PJ1084" s="26"/>
      <c r="PK1084" s="26"/>
      <c r="PL1084" s="26"/>
      <c r="PM1084" s="26"/>
      <c r="PN1084" s="26"/>
      <c r="PO1084" s="26"/>
      <c r="PP1084" s="26"/>
      <c r="PQ1084" s="26"/>
      <c r="PR1084" s="26"/>
      <c r="PS1084" s="26"/>
      <c r="PT1084" s="26"/>
      <c r="PU1084" s="26"/>
      <c r="PV1084" s="26"/>
      <c r="PW1084" s="26"/>
      <c r="PX1084" s="26"/>
      <c r="PY1084" s="26"/>
      <c r="PZ1084" s="26"/>
      <c r="QA1084" s="26"/>
      <c r="QB1084" s="26"/>
      <c r="QC1084" s="26"/>
      <c r="QD1084" s="26"/>
      <c r="QE1084" s="26"/>
      <c r="QF1084" s="26"/>
      <c r="QG1084" s="26"/>
      <c r="QH1084" s="26"/>
      <c r="QI1084" s="26"/>
      <c r="QJ1084" s="26"/>
      <c r="QK1084" s="26"/>
      <c r="QL1084" s="26"/>
      <c r="QM1084" s="26"/>
      <c r="QN1084" s="26"/>
      <c r="QO1084" s="26"/>
      <c r="QP1084" s="26"/>
      <c r="QQ1084" s="26"/>
      <c r="QR1084" s="26"/>
      <c r="QS1084" s="26"/>
      <c r="QT1084" s="26"/>
      <c r="QU1084" s="26"/>
      <c r="QV1084" s="26"/>
      <c r="QW1084" s="26"/>
      <c r="QX1084" s="26"/>
      <c r="QY1084" s="26"/>
      <c r="QZ1084" s="26"/>
      <c r="RA1084" s="26"/>
      <c r="RB1084" s="26"/>
      <c r="RC1084" s="26"/>
      <c r="RD1084" s="26"/>
      <c r="RE1084" s="26"/>
      <c r="RF1084" s="26"/>
      <c r="RG1084" s="26"/>
      <c r="RH1084" s="26"/>
      <c r="RI1084" s="26"/>
      <c r="RJ1084" s="26"/>
      <c r="RK1084" s="26"/>
      <c r="RL1084" s="26"/>
      <c r="RM1084" s="26"/>
      <c r="RN1084" s="26"/>
      <c r="RO1084" s="26"/>
      <c r="RP1084" s="26"/>
      <c r="RQ1084" s="26"/>
      <c r="RR1084" s="26"/>
      <c r="RS1084" s="26"/>
      <c r="RT1084" s="26"/>
      <c r="RU1084" s="26"/>
      <c r="RV1084" s="26"/>
      <c r="RW1084" s="26"/>
      <c r="RX1084" s="26"/>
      <c r="RY1084" s="26"/>
      <c r="RZ1084" s="26"/>
      <c r="SA1084" s="26"/>
      <c r="SB1084" s="26"/>
      <c r="SC1084" s="26"/>
      <c r="SD1084" s="26"/>
      <c r="SE1084" s="26"/>
      <c r="SF1084" s="26"/>
      <c r="SG1084" s="26"/>
      <c r="SH1084" s="26"/>
      <c r="SI1084" s="26"/>
      <c r="SJ1084" s="26"/>
      <c r="SK1084" s="26"/>
      <c r="SL1084" s="26"/>
      <c r="SM1084" s="26"/>
      <c r="SN1084" s="26"/>
      <c r="SO1084" s="26"/>
      <c r="SP1084" s="26"/>
      <c r="AAV1084" s="26"/>
      <c r="AAW1084" s="26"/>
      <c r="AAX1084" s="26"/>
      <c r="AAY1084" s="26"/>
      <c r="AAZ1084" s="26"/>
      <c r="ABA1084" s="26"/>
      <c r="ABB1084" s="26"/>
      <c r="ABC1084" s="26"/>
      <c r="ABD1084" s="26"/>
      <c r="ABE1084" s="26"/>
      <c r="ABF1084" s="26"/>
      <c r="ABG1084" s="26"/>
      <c r="ABH1084" s="26"/>
      <c r="ABI1084" s="26"/>
      <c r="ABJ1084" s="26"/>
      <c r="ABK1084" s="26"/>
      <c r="ABL1084" s="26"/>
      <c r="ABM1084" s="26"/>
      <c r="ABN1084" s="26"/>
      <c r="ABO1084" s="26"/>
      <c r="ABP1084" s="26"/>
      <c r="ABQ1084" s="26"/>
      <c r="ABR1084" s="26"/>
      <c r="ABS1084" s="26"/>
      <c r="ABT1084" s="26"/>
      <c r="ABU1084" s="26"/>
      <c r="ABV1084" s="26"/>
      <c r="ABW1084" s="26"/>
      <c r="ABX1084" s="26"/>
      <c r="ABY1084" s="26"/>
      <c r="ABZ1084" s="26"/>
      <c r="ACA1084" s="26"/>
      <c r="ACB1084" s="26"/>
      <c r="ACC1084" s="26"/>
      <c r="ACD1084" s="26"/>
      <c r="ACE1084" s="26"/>
      <c r="ACF1084" s="26"/>
      <c r="ACG1084" s="26"/>
      <c r="ACH1084" s="26"/>
      <c r="ACI1084" s="26"/>
      <c r="ACJ1084" s="26"/>
      <c r="ACK1084" s="26"/>
      <c r="ACL1084" s="26"/>
      <c r="ACM1084" s="26"/>
      <c r="ACN1084" s="26"/>
      <c r="ACO1084" s="26"/>
      <c r="ACP1084" s="26"/>
      <c r="ACQ1084" s="26"/>
      <c r="ACR1084" s="26"/>
      <c r="ACS1084" s="26"/>
      <c r="ACT1084" s="26"/>
      <c r="ACU1084" s="26"/>
      <c r="ACV1084" s="26"/>
      <c r="ACW1084" s="26"/>
      <c r="ACX1084" s="26"/>
      <c r="ACY1084" s="26"/>
      <c r="ACZ1084" s="26"/>
      <c r="ADA1084" s="26"/>
      <c r="ADB1084" s="26"/>
      <c r="ADC1084" s="26"/>
      <c r="ADD1084" s="26"/>
      <c r="ADE1084" s="26"/>
      <c r="ADF1084" s="26"/>
      <c r="ADG1084" s="26"/>
      <c r="ADH1084" s="26"/>
      <c r="ADI1084" s="26"/>
      <c r="ADJ1084" s="26"/>
      <c r="ADK1084" s="26"/>
      <c r="ADL1084" s="26"/>
      <c r="ADM1084" s="26"/>
      <c r="ADN1084" s="26"/>
      <c r="ADO1084" s="26"/>
      <c r="ADP1084" s="26"/>
      <c r="ADQ1084" s="26"/>
      <c r="ADR1084" s="26"/>
      <c r="ADS1084" s="26"/>
      <c r="ADT1084" s="26"/>
      <c r="ADU1084" s="26"/>
      <c r="ADV1084" s="26"/>
      <c r="ADW1084" s="26"/>
      <c r="ADX1084" s="26"/>
      <c r="ADY1084" s="26"/>
      <c r="ADZ1084" s="26"/>
      <c r="AEA1084" s="26"/>
      <c r="AEB1084" s="26"/>
      <c r="AEC1084" s="26"/>
      <c r="AED1084" s="26"/>
      <c r="AEE1084" s="26"/>
      <c r="AEF1084" s="26"/>
      <c r="AEG1084" s="26"/>
      <c r="AEH1084" s="26"/>
      <c r="AEI1084" s="26"/>
      <c r="AEJ1084" s="26"/>
      <c r="AEK1084" s="26"/>
      <c r="AEL1084" s="26"/>
      <c r="AEM1084" s="26"/>
      <c r="AEN1084" s="26"/>
      <c r="AEO1084" s="26"/>
      <c r="AEP1084" s="26"/>
      <c r="AEQ1084" s="26"/>
      <c r="AER1084" s="26"/>
      <c r="AES1084" s="26"/>
      <c r="AET1084" s="26"/>
      <c r="AEU1084" s="26"/>
      <c r="AEV1084" s="26"/>
      <c r="AEW1084" s="26"/>
      <c r="AEX1084" s="26"/>
      <c r="AEY1084" s="26"/>
      <c r="AEZ1084" s="26"/>
      <c r="AFA1084" s="26"/>
      <c r="AFB1084" s="26"/>
      <c r="AFC1084" s="26"/>
      <c r="AFD1084" s="26"/>
      <c r="AFE1084" s="26"/>
      <c r="AFF1084" s="26"/>
      <c r="AFG1084" s="26"/>
      <c r="AFH1084" s="26"/>
      <c r="AFI1084" s="26"/>
      <c r="AFJ1084" s="26"/>
      <c r="AFK1084" s="26"/>
      <c r="AFL1084" s="26"/>
      <c r="AFM1084" s="26"/>
      <c r="AFN1084" s="26"/>
      <c r="AFO1084" s="26"/>
      <c r="AFP1084" s="26"/>
      <c r="AFQ1084" s="26"/>
      <c r="AFR1084" s="26"/>
      <c r="AFS1084" s="26"/>
      <c r="AFT1084" s="26"/>
      <c r="AFU1084" s="26"/>
      <c r="AFV1084" s="26"/>
      <c r="AFW1084" s="26"/>
      <c r="AFX1084" s="26"/>
      <c r="AFY1084" s="26"/>
      <c r="AFZ1084" s="26"/>
      <c r="AGA1084" s="26"/>
      <c r="AGB1084" s="26"/>
      <c r="AGC1084" s="26"/>
      <c r="AGD1084" s="26"/>
      <c r="AGE1084" s="26"/>
      <c r="AGF1084" s="26"/>
      <c r="AGG1084" s="26"/>
      <c r="AGH1084" s="26"/>
      <c r="AGI1084" s="26"/>
      <c r="AGJ1084" s="26"/>
      <c r="AGK1084" s="26"/>
      <c r="AGL1084" s="26"/>
      <c r="AGM1084" s="26"/>
      <c r="AGN1084" s="26"/>
      <c r="AGO1084" s="26"/>
    </row>
    <row r="1085" spans="371:873" x14ac:dyDescent="0.25">
      <c r="NG1085" s="26"/>
      <c r="NH1085" s="26"/>
      <c r="NI1085" s="26"/>
      <c r="NJ1085" s="26"/>
      <c r="NK1085" s="26"/>
      <c r="NL1085" s="26"/>
      <c r="NM1085" s="26"/>
      <c r="NN1085" s="26"/>
      <c r="NO1085" s="26"/>
      <c r="NP1085" s="26"/>
      <c r="NQ1085" s="26"/>
      <c r="NR1085" s="26"/>
      <c r="NS1085" s="26"/>
      <c r="NT1085" s="26"/>
      <c r="NU1085" s="26"/>
      <c r="NV1085" s="26"/>
      <c r="NW1085" s="26"/>
      <c r="NX1085" s="26"/>
      <c r="NY1085" s="26"/>
      <c r="NZ1085" s="26"/>
      <c r="OA1085" s="26"/>
      <c r="OB1085" s="26"/>
      <c r="OC1085" s="26"/>
      <c r="OD1085" s="26"/>
      <c r="OE1085" s="26"/>
      <c r="OF1085" s="26"/>
      <c r="OG1085" s="26"/>
      <c r="OH1085" s="26"/>
      <c r="OI1085" s="26"/>
      <c r="OJ1085" s="26"/>
      <c r="OK1085" s="26"/>
      <c r="OL1085" s="26"/>
      <c r="OM1085" s="26"/>
      <c r="ON1085" s="26"/>
      <c r="OO1085" s="26"/>
      <c r="OP1085" s="26"/>
      <c r="OQ1085" s="26"/>
      <c r="OR1085" s="26"/>
      <c r="OS1085" s="26"/>
      <c r="OT1085" s="26"/>
      <c r="OU1085" s="26"/>
      <c r="OV1085" s="26"/>
      <c r="OW1085" s="26"/>
      <c r="OX1085" s="26"/>
      <c r="OY1085" s="26"/>
      <c r="OZ1085" s="26"/>
      <c r="PA1085" s="26"/>
      <c r="PB1085" s="26"/>
      <c r="PC1085" s="26"/>
      <c r="PD1085" s="26"/>
      <c r="PE1085" s="26"/>
      <c r="PF1085" s="26"/>
      <c r="PG1085" s="26"/>
      <c r="PH1085" s="26"/>
      <c r="PI1085" s="26"/>
      <c r="PJ1085" s="26"/>
      <c r="PK1085" s="26"/>
      <c r="PL1085" s="26"/>
      <c r="PM1085" s="26"/>
      <c r="PN1085" s="26"/>
      <c r="PO1085" s="26"/>
      <c r="PP1085" s="26"/>
      <c r="PQ1085" s="26"/>
      <c r="PR1085" s="26"/>
      <c r="PS1085" s="26"/>
      <c r="PT1085" s="26"/>
      <c r="PU1085" s="26"/>
      <c r="PV1085" s="26"/>
      <c r="PW1085" s="26"/>
      <c r="PX1085" s="26"/>
      <c r="PY1085" s="26"/>
      <c r="PZ1085" s="26"/>
      <c r="QA1085" s="26"/>
      <c r="QB1085" s="26"/>
      <c r="QC1085" s="26"/>
      <c r="QD1085" s="26"/>
      <c r="QE1085" s="26"/>
      <c r="QF1085" s="26"/>
      <c r="QG1085" s="26"/>
      <c r="QH1085" s="26"/>
      <c r="QI1085" s="26"/>
      <c r="QJ1085" s="26"/>
      <c r="QK1085" s="26"/>
      <c r="QL1085" s="26"/>
      <c r="QM1085" s="26"/>
      <c r="QN1085" s="26"/>
      <c r="QO1085" s="26"/>
      <c r="QP1085" s="26"/>
      <c r="QQ1085" s="26"/>
      <c r="QR1085" s="26"/>
      <c r="QS1085" s="26"/>
      <c r="QT1085" s="26"/>
      <c r="QU1085" s="26"/>
      <c r="QV1085" s="26"/>
      <c r="QW1085" s="26"/>
      <c r="QX1085" s="26"/>
      <c r="QY1085" s="26"/>
      <c r="QZ1085" s="26"/>
      <c r="RA1085" s="26"/>
      <c r="RB1085" s="26"/>
      <c r="RC1085" s="26"/>
      <c r="RD1085" s="26"/>
      <c r="RE1085" s="26"/>
      <c r="RF1085" s="26"/>
      <c r="RG1085" s="26"/>
      <c r="RH1085" s="26"/>
      <c r="RI1085" s="26"/>
      <c r="RJ1085" s="26"/>
      <c r="RK1085" s="26"/>
      <c r="RL1085" s="26"/>
      <c r="RM1085" s="26"/>
      <c r="RN1085" s="26"/>
      <c r="RO1085" s="26"/>
      <c r="RP1085" s="26"/>
      <c r="RQ1085" s="26"/>
      <c r="RR1085" s="26"/>
      <c r="RS1085" s="26"/>
      <c r="RT1085" s="26"/>
      <c r="RU1085" s="26"/>
      <c r="RV1085" s="26"/>
      <c r="RW1085" s="26"/>
      <c r="RX1085" s="26"/>
      <c r="RY1085" s="26"/>
      <c r="RZ1085" s="26"/>
      <c r="SA1085" s="26"/>
      <c r="SB1085" s="26"/>
      <c r="SC1085" s="26"/>
      <c r="SD1085" s="26"/>
      <c r="SE1085" s="26"/>
      <c r="SF1085" s="26"/>
      <c r="SG1085" s="26"/>
      <c r="SH1085" s="26"/>
      <c r="SI1085" s="26"/>
      <c r="SJ1085" s="26"/>
      <c r="SK1085" s="26"/>
      <c r="SL1085" s="26"/>
      <c r="SM1085" s="26"/>
      <c r="SN1085" s="26"/>
      <c r="SO1085" s="26"/>
      <c r="SP1085" s="26"/>
      <c r="AAV1085" s="26"/>
      <c r="AAW1085" s="26"/>
      <c r="AAX1085" s="26"/>
      <c r="AAY1085" s="26"/>
      <c r="AAZ1085" s="26"/>
      <c r="ABA1085" s="26"/>
      <c r="ABB1085" s="26"/>
      <c r="ABC1085" s="26"/>
      <c r="ABD1085" s="26"/>
      <c r="ABE1085" s="26"/>
      <c r="ABF1085" s="26"/>
      <c r="ABG1085" s="26"/>
      <c r="ABH1085" s="26"/>
      <c r="ABI1085" s="26"/>
      <c r="ABJ1085" s="26"/>
      <c r="ABK1085" s="26"/>
      <c r="ABL1085" s="26"/>
      <c r="ABM1085" s="26"/>
      <c r="ABN1085" s="26"/>
      <c r="ABO1085" s="26"/>
      <c r="ABP1085" s="26"/>
      <c r="ABQ1085" s="26"/>
      <c r="ABR1085" s="26"/>
      <c r="ABS1085" s="26"/>
      <c r="ABT1085" s="26"/>
      <c r="ABU1085" s="26"/>
      <c r="ABV1085" s="26"/>
      <c r="ABW1085" s="26"/>
      <c r="ABX1085" s="26"/>
      <c r="ABY1085" s="26"/>
      <c r="ABZ1085" s="26"/>
      <c r="ACA1085" s="26"/>
      <c r="ACB1085" s="26"/>
      <c r="ACC1085" s="26"/>
      <c r="ACD1085" s="26"/>
      <c r="ACE1085" s="26"/>
      <c r="ACF1085" s="26"/>
      <c r="ACG1085" s="26"/>
      <c r="ACH1085" s="26"/>
      <c r="ACI1085" s="26"/>
      <c r="ACJ1085" s="26"/>
      <c r="ACK1085" s="26"/>
      <c r="ACL1085" s="26"/>
      <c r="ACM1085" s="26"/>
      <c r="ACN1085" s="26"/>
      <c r="ACO1085" s="26"/>
      <c r="ACP1085" s="26"/>
      <c r="ACQ1085" s="26"/>
      <c r="ACR1085" s="26"/>
      <c r="ACS1085" s="26"/>
      <c r="ACT1085" s="26"/>
      <c r="ACU1085" s="26"/>
      <c r="ACV1085" s="26"/>
      <c r="ACW1085" s="26"/>
      <c r="ACX1085" s="26"/>
      <c r="ACY1085" s="26"/>
      <c r="ACZ1085" s="26"/>
      <c r="ADA1085" s="26"/>
      <c r="ADB1085" s="26"/>
      <c r="ADC1085" s="26"/>
      <c r="ADD1085" s="26"/>
      <c r="ADE1085" s="26"/>
      <c r="ADF1085" s="26"/>
      <c r="ADG1085" s="26"/>
      <c r="ADH1085" s="26"/>
      <c r="ADI1085" s="26"/>
      <c r="ADJ1085" s="26"/>
      <c r="ADK1085" s="26"/>
      <c r="ADL1085" s="26"/>
      <c r="ADM1085" s="26"/>
      <c r="ADN1085" s="26"/>
      <c r="ADO1085" s="26"/>
      <c r="ADP1085" s="26"/>
      <c r="ADQ1085" s="26"/>
      <c r="ADR1085" s="26"/>
      <c r="ADS1085" s="26"/>
      <c r="ADT1085" s="26"/>
      <c r="ADU1085" s="26"/>
      <c r="ADV1085" s="26"/>
      <c r="ADW1085" s="26"/>
      <c r="ADX1085" s="26"/>
      <c r="ADY1085" s="26"/>
      <c r="ADZ1085" s="26"/>
      <c r="AEA1085" s="26"/>
      <c r="AEB1085" s="26"/>
      <c r="AEC1085" s="26"/>
      <c r="AED1085" s="26"/>
      <c r="AEE1085" s="26"/>
      <c r="AEF1085" s="26"/>
      <c r="AEG1085" s="26"/>
      <c r="AEH1085" s="26"/>
      <c r="AEI1085" s="26"/>
      <c r="AEJ1085" s="26"/>
      <c r="AEK1085" s="26"/>
      <c r="AEL1085" s="26"/>
      <c r="AEM1085" s="26"/>
      <c r="AEN1085" s="26"/>
      <c r="AEO1085" s="26"/>
      <c r="AEP1085" s="26"/>
      <c r="AEQ1085" s="26"/>
      <c r="AER1085" s="26"/>
      <c r="AES1085" s="26"/>
      <c r="AET1085" s="26"/>
      <c r="AEU1085" s="26"/>
      <c r="AEV1085" s="26"/>
      <c r="AEW1085" s="26"/>
      <c r="AEX1085" s="26"/>
      <c r="AEY1085" s="26"/>
      <c r="AEZ1085" s="26"/>
      <c r="AFA1085" s="26"/>
      <c r="AFB1085" s="26"/>
      <c r="AFC1085" s="26"/>
      <c r="AFD1085" s="26"/>
      <c r="AFE1085" s="26"/>
      <c r="AFF1085" s="26"/>
      <c r="AFG1085" s="26"/>
      <c r="AFH1085" s="26"/>
      <c r="AFI1085" s="26"/>
      <c r="AFJ1085" s="26"/>
      <c r="AFK1085" s="26"/>
      <c r="AFL1085" s="26"/>
      <c r="AFM1085" s="26"/>
      <c r="AFN1085" s="26"/>
      <c r="AFO1085" s="26"/>
      <c r="AFP1085" s="26"/>
      <c r="AFQ1085" s="26"/>
      <c r="AFR1085" s="26"/>
      <c r="AFS1085" s="26"/>
      <c r="AFT1085" s="26"/>
      <c r="AFU1085" s="26"/>
      <c r="AFV1085" s="26"/>
      <c r="AFW1085" s="26"/>
      <c r="AFX1085" s="26"/>
      <c r="AFY1085" s="26"/>
      <c r="AFZ1085" s="26"/>
      <c r="AGA1085" s="26"/>
      <c r="AGB1085" s="26"/>
      <c r="AGC1085" s="26"/>
      <c r="AGD1085" s="26"/>
      <c r="AGE1085" s="26"/>
      <c r="AGF1085" s="26"/>
      <c r="AGG1085" s="26"/>
      <c r="AGH1085" s="26"/>
      <c r="AGI1085" s="26"/>
      <c r="AGJ1085" s="26"/>
      <c r="AGK1085" s="26"/>
      <c r="AGL1085" s="26"/>
      <c r="AGM1085" s="26"/>
      <c r="AGN1085" s="26"/>
      <c r="AGO1085" s="26"/>
    </row>
    <row r="1086" spans="371:873" x14ac:dyDescent="0.25">
      <c r="NG1086" s="26"/>
      <c r="NH1086" s="26"/>
      <c r="NI1086" s="26"/>
      <c r="NJ1086" s="26"/>
      <c r="NK1086" s="26"/>
      <c r="NL1086" s="26"/>
      <c r="NM1086" s="26"/>
      <c r="NN1086" s="26"/>
      <c r="NO1086" s="26"/>
      <c r="NP1086" s="26"/>
      <c r="NQ1086" s="26"/>
      <c r="NR1086" s="26"/>
      <c r="NS1086" s="26"/>
      <c r="NT1086" s="26"/>
      <c r="NU1086" s="26"/>
      <c r="NV1086" s="26"/>
      <c r="NW1086" s="26"/>
      <c r="NX1086" s="26"/>
      <c r="NY1086" s="26"/>
      <c r="NZ1086" s="26"/>
      <c r="OA1086" s="26"/>
      <c r="OB1086" s="26"/>
      <c r="OC1086" s="26"/>
      <c r="OD1086" s="26"/>
      <c r="OE1086" s="26"/>
      <c r="OF1086" s="26"/>
      <c r="OG1086" s="26"/>
      <c r="OH1086" s="26"/>
      <c r="OI1086" s="26"/>
      <c r="OJ1086" s="26"/>
      <c r="OK1086" s="26"/>
      <c r="OL1086" s="26"/>
      <c r="OM1086" s="26"/>
      <c r="ON1086" s="26"/>
      <c r="OO1086" s="26"/>
      <c r="OP1086" s="26"/>
      <c r="OQ1086" s="26"/>
      <c r="OR1086" s="26"/>
      <c r="OS1086" s="26"/>
      <c r="OT1086" s="26"/>
      <c r="OU1086" s="26"/>
      <c r="OV1086" s="26"/>
      <c r="OW1086" s="26"/>
      <c r="OX1086" s="26"/>
      <c r="OY1086" s="26"/>
      <c r="OZ1086" s="26"/>
      <c r="PA1086" s="26"/>
      <c r="PB1086" s="26"/>
      <c r="PC1086" s="26"/>
      <c r="PD1086" s="26"/>
      <c r="PE1086" s="26"/>
      <c r="PF1086" s="26"/>
      <c r="PG1086" s="26"/>
      <c r="PH1086" s="26"/>
      <c r="PI1086" s="26"/>
      <c r="PJ1086" s="26"/>
      <c r="PK1086" s="26"/>
      <c r="PL1086" s="26"/>
      <c r="PM1086" s="26"/>
      <c r="PN1086" s="26"/>
      <c r="PO1086" s="26"/>
      <c r="PP1086" s="26"/>
      <c r="PQ1086" s="26"/>
      <c r="PR1086" s="26"/>
      <c r="PS1086" s="26"/>
      <c r="PT1086" s="26"/>
      <c r="PU1086" s="26"/>
      <c r="PV1086" s="26"/>
      <c r="PW1086" s="26"/>
      <c r="PX1086" s="26"/>
      <c r="PY1086" s="26"/>
      <c r="PZ1086" s="26"/>
      <c r="QA1086" s="26"/>
      <c r="QB1086" s="26"/>
      <c r="QC1086" s="26"/>
      <c r="QD1086" s="26"/>
      <c r="QE1086" s="26"/>
      <c r="QF1086" s="26"/>
      <c r="QG1086" s="26"/>
      <c r="QH1086" s="26"/>
      <c r="QI1086" s="26"/>
      <c r="QJ1086" s="26"/>
      <c r="QK1086" s="26"/>
      <c r="QL1086" s="26"/>
      <c r="QM1086" s="26"/>
      <c r="QN1086" s="26"/>
      <c r="QO1086" s="26"/>
      <c r="QP1086" s="26"/>
      <c r="QQ1086" s="26"/>
      <c r="QR1086" s="26"/>
      <c r="QS1086" s="26"/>
      <c r="QT1086" s="26"/>
      <c r="QU1086" s="26"/>
      <c r="QV1086" s="26"/>
      <c r="QW1086" s="26"/>
      <c r="QX1086" s="26"/>
      <c r="QY1086" s="26"/>
      <c r="QZ1086" s="26"/>
      <c r="RA1086" s="26"/>
      <c r="RB1086" s="26"/>
      <c r="RC1086" s="26"/>
      <c r="RD1086" s="26"/>
      <c r="RE1086" s="26"/>
      <c r="RF1086" s="26"/>
      <c r="RG1086" s="26"/>
      <c r="RH1086" s="26"/>
      <c r="RI1086" s="26"/>
      <c r="RJ1086" s="26"/>
      <c r="RK1086" s="26"/>
      <c r="RL1086" s="26"/>
      <c r="RM1086" s="26"/>
      <c r="RN1086" s="26"/>
      <c r="RO1086" s="26"/>
      <c r="RP1086" s="26"/>
      <c r="RQ1086" s="26"/>
      <c r="RR1086" s="26"/>
      <c r="RS1086" s="26"/>
      <c r="RT1086" s="26"/>
      <c r="RU1086" s="26"/>
      <c r="RV1086" s="26"/>
      <c r="RW1086" s="26"/>
      <c r="RX1086" s="26"/>
      <c r="RY1086" s="26"/>
      <c r="RZ1086" s="26"/>
      <c r="SA1086" s="26"/>
      <c r="SB1086" s="26"/>
      <c r="SC1086" s="26"/>
      <c r="SD1086" s="26"/>
      <c r="SE1086" s="26"/>
      <c r="SF1086" s="26"/>
      <c r="SG1086" s="26"/>
      <c r="SH1086" s="26"/>
      <c r="SI1086" s="26"/>
      <c r="SJ1086" s="26"/>
      <c r="SK1086" s="26"/>
      <c r="SL1086" s="26"/>
      <c r="SM1086" s="26"/>
      <c r="SN1086" s="26"/>
      <c r="SO1086" s="26"/>
      <c r="SP1086" s="26"/>
      <c r="AAV1086" s="26"/>
      <c r="AAW1086" s="26"/>
      <c r="AAX1086" s="26"/>
      <c r="AAY1086" s="26"/>
      <c r="AAZ1086" s="26"/>
      <c r="ABA1086" s="26"/>
      <c r="ABB1086" s="26"/>
      <c r="ABC1086" s="26"/>
      <c r="ABD1086" s="26"/>
      <c r="ABE1086" s="26"/>
      <c r="ABF1086" s="26"/>
      <c r="ABG1086" s="26"/>
      <c r="ABH1086" s="26"/>
      <c r="ABI1086" s="26"/>
      <c r="ABJ1086" s="26"/>
      <c r="ABK1086" s="26"/>
      <c r="ABL1086" s="26"/>
      <c r="ABM1086" s="26"/>
      <c r="ABN1086" s="26"/>
      <c r="ABO1086" s="26"/>
      <c r="ABP1086" s="26"/>
      <c r="ABQ1086" s="26"/>
      <c r="ABR1086" s="26"/>
      <c r="ABS1086" s="26"/>
      <c r="ABT1086" s="26"/>
      <c r="ABU1086" s="26"/>
      <c r="ABV1086" s="26"/>
      <c r="ABW1086" s="26"/>
      <c r="ABX1086" s="26"/>
      <c r="ABY1086" s="26"/>
      <c r="ABZ1086" s="26"/>
      <c r="ACA1086" s="26"/>
      <c r="ACB1086" s="26"/>
      <c r="ACC1086" s="26"/>
      <c r="ACD1086" s="26"/>
      <c r="ACE1086" s="26"/>
      <c r="ACF1086" s="26"/>
      <c r="ACG1086" s="26"/>
      <c r="ACH1086" s="26"/>
      <c r="ACI1086" s="26"/>
      <c r="ACJ1086" s="26"/>
      <c r="ACK1086" s="26"/>
      <c r="ACL1086" s="26"/>
      <c r="ACM1086" s="26"/>
      <c r="ACN1086" s="26"/>
      <c r="ACO1086" s="26"/>
      <c r="ACP1086" s="26"/>
      <c r="ACQ1086" s="26"/>
      <c r="ACR1086" s="26"/>
      <c r="ACS1086" s="26"/>
      <c r="ACT1086" s="26"/>
      <c r="ACU1086" s="26"/>
      <c r="ACV1086" s="26"/>
      <c r="ACW1086" s="26"/>
      <c r="ACX1086" s="26"/>
      <c r="ACY1086" s="26"/>
      <c r="ACZ1086" s="26"/>
      <c r="ADA1086" s="26"/>
      <c r="ADB1086" s="26"/>
      <c r="ADC1086" s="26"/>
      <c r="ADD1086" s="26"/>
      <c r="ADE1086" s="26"/>
      <c r="ADF1086" s="26"/>
      <c r="ADG1086" s="26"/>
      <c r="ADH1086" s="26"/>
      <c r="ADI1086" s="26"/>
      <c r="ADJ1086" s="26"/>
      <c r="ADK1086" s="26"/>
      <c r="ADL1086" s="26"/>
      <c r="ADM1086" s="26"/>
      <c r="ADN1086" s="26"/>
      <c r="ADO1086" s="26"/>
      <c r="ADP1086" s="26"/>
      <c r="ADQ1086" s="26"/>
      <c r="ADR1086" s="26"/>
      <c r="ADS1086" s="26"/>
      <c r="ADT1086" s="26"/>
      <c r="ADU1086" s="26"/>
      <c r="ADV1086" s="26"/>
      <c r="ADW1086" s="26"/>
      <c r="ADX1086" s="26"/>
      <c r="ADY1086" s="26"/>
      <c r="ADZ1086" s="26"/>
      <c r="AEA1086" s="26"/>
      <c r="AEB1086" s="26"/>
      <c r="AEC1086" s="26"/>
      <c r="AED1086" s="26"/>
      <c r="AEE1086" s="26"/>
      <c r="AEF1086" s="26"/>
      <c r="AEG1086" s="26"/>
      <c r="AEH1086" s="26"/>
      <c r="AEI1086" s="26"/>
      <c r="AEJ1086" s="26"/>
      <c r="AEK1086" s="26"/>
      <c r="AEL1086" s="26"/>
      <c r="AEM1086" s="26"/>
      <c r="AEN1086" s="26"/>
      <c r="AEO1086" s="26"/>
      <c r="AEP1086" s="26"/>
      <c r="AEQ1086" s="26"/>
      <c r="AER1086" s="26"/>
      <c r="AES1086" s="26"/>
      <c r="AET1086" s="26"/>
      <c r="AEU1086" s="26"/>
      <c r="AEV1086" s="26"/>
      <c r="AEW1086" s="26"/>
      <c r="AEX1086" s="26"/>
      <c r="AEY1086" s="26"/>
      <c r="AEZ1086" s="26"/>
      <c r="AFA1086" s="26"/>
      <c r="AFB1086" s="26"/>
      <c r="AFC1086" s="26"/>
      <c r="AFD1086" s="26"/>
      <c r="AFE1086" s="26"/>
      <c r="AFF1086" s="26"/>
      <c r="AFG1086" s="26"/>
      <c r="AFH1086" s="26"/>
      <c r="AFI1086" s="26"/>
      <c r="AFJ1086" s="26"/>
      <c r="AFK1086" s="26"/>
      <c r="AFL1086" s="26"/>
      <c r="AFM1086" s="26"/>
      <c r="AFN1086" s="26"/>
      <c r="AFO1086" s="26"/>
      <c r="AFP1086" s="26"/>
      <c r="AFQ1086" s="26"/>
      <c r="AFR1086" s="26"/>
      <c r="AFS1086" s="26"/>
      <c r="AFT1086" s="26"/>
      <c r="AFU1086" s="26"/>
      <c r="AFV1086" s="26"/>
      <c r="AFW1086" s="26"/>
      <c r="AFX1086" s="26"/>
      <c r="AFY1086" s="26"/>
      <c r="AFZ1086" s="26"/>
      <c r="AGA1086" s="26"/>
      <c r="AGB1086" s="26"/>
      <c r="AGC1086" s="26"/>
      <c r="AGD1086" s="26"/>
      <c r="AGE1086" s="26"/>
      <c r="AGF1086" s="26"/>
      <c r="AGG1086" s="26"/>
      <c r="AGH1086" s="26"/>
      <c r="AGI1086" s="26"/>
      <c r="AGJ1086" s="26"/>
      <c r="AGK1086" s="26"/>
      <c r="AGL1086" s="26"/>
      <c r="AGM1086" s="26"/>
      <c r="AGN1086" s="26"/>
      <c r="AGO1086" s="26"/>
    </row>
    <row r="1087" spans="371:873" x14ac:dyDescent="0.25">
      <c r="NG1087" s="26"/>
      <c r="NH1087" s="26"/>
      <c r="NI1087" s="26"/>
      <c r="NJ1087" s="26"/>
      <c r="NK1087" s="26"/>
      <c r="NL1087" s="26"/>
      <c r="NM1087" s="26"/>
      <c r="NN1087" s="26"/>
      <c r="NO1087" s="26"/>
      <c r="NP1087" s="26"/>
      <c r="NQ1087" s="26"/>
      <c r="NR1087" s="26"/>
      <c r="NS1087" s="26"/>
      <c r="NT1087" s="26"/>
      <c r="NU1087" s="26"/>
      <c r="NV1087" s="26"/>
      <c r="NW1087" s="26"/>
      <c r="NX1087" s="26"/>
      <c r="NY1087" s="26"/>
      <c r="NZ1087" s="26"/>
      <c r="OA1087" s="26"/>
      <c r="OB1087" s="26"/>
      <c r="OC1087" s="26"/>
      <c r="OD1087" s="26"/>
      <c r="OE1087" s="26"/>
      <c r="OF1087" s="26"/>
      <c r="OG1087" s="26"/>
      <c r="OH1087" s="26"/>
      <c r="OI1087" s="26"/>
      <c r="OJ1087" s="26"/>
      <c r="OK1087" s="26"/>
      <c r="OL1087" s="26"/>
      <c r="OM1087" s="26"/>
      <c r="ON1087" s="26"/>
      <c r="OO1087" s="26"/>
      <c r="OP1087" s="26"/>
      <c r="OQ1087" s="26"/>
      <c r="OR1087" s="26"/>
      <c r="OS1087" s="26"/>
      <c r="OT1087" s="26"/>
      <c r="OU1087" s="26"/>
      <c r="OV1087" s="26"/>
      <c r="OW1087" s="26"/>
      <c r="OX1087" s="26"/>
      <c r="OY1087" s="26"/>
      <c r="OZ1087" s="26"/>
      <c r="PA1087" s="26"/>
      <c r="PB1087" s="26"/>
      <c r="PC1087" s="26"/>
      <c r="PD1087" s="26"/>
      <c r="PE1087" s="26"/>
      <c r="PF1087" s="26"/>
      <c r="PG1087" s="26"/>
      <c r="PH1087" s="26"/>
      <c r="PI1087" s="26"/>
      <c r="PJ1087" s="26"/>
      <c r="PK1087" s="26"/>
      <c r="PL1087" s="26"/>
      <c r="PM1087" s="26"/>
      <c r="PN1087" s="26"/>
      <c r="PO1087" s="26"/>
      <c r="PP1087" s="26"/>
      <c r="PQ1087" s="26"/>
      <c r="PR1087" s="26"/>
      <c r="PS1087" s="26"/>
      <c r="PT1087" s="26"/>
      <c r="PU1087" s="26"/>
      <c r="PV1087" s="26"/>
      <c r="PW1087" s="26"/>
      <c r="PX1087" s="26"/>
      <c r="PY1087" s="26"/>
      <c r="PZ1087" s="26"/>
      <c r="QA1087" s="26"/>
      <c r="QB1087" s="26"/>
      <c r="QC1087" s="26"/>
      <c r="QD1087" s="26"/>
      <c r="QE1087" s="26"/>
      <c r="QF1087" s="26"/>
      <c r="QG1087" s="26"/>
      <c r="QH1087" s="26"/>
      <c r="QI1087" s="26"/>
      <c r="QJ1087" s="26"/>
      <c r="QK1087" s="26"/>
      <c r="QL1087" s="26"/>
      <c r="QM1087" s="26"/>
      <c r="QN1087" s="26"/>
      <c r="QO1087" s="26"/>
      <c r="QP1087" s="26"/>
      <c r="QQ1087" s="26"/>
      <c r="QR1087" s="26"/>
      <c r="QS1087" s="26"/>
      <c r="QT1087" s="26"/>
      <c r="QU1087" s="26"/>
      <c r="QV1087" s="26"/>
      <c r="QW1087" s="26"/>
      <c r="QX1087" s="26"/>
      <c r="QY1087" s="26"/>
      <c r="QZ1087" s="26"/>
      <c r="RA1087" s="26"/>
      <c r="RB1087" s="26"/>
      <c r="RC1087" s="26"/>
      <c r="RD1087" s="26"/>
      <c r="RE1087" s="26"/>
      <c r="RF1087" s="26"/>
      <c r="RG1087" s="26"/>
      <c r="RH1087" s="26"/>
      <c r="RI1087" s="26"/>
      <c r="RJ1087" s="26"/>
      <c r="RK1087" s="26"/>
      <c r="RL1087" s="26"/>
      <c r="RM1087" s="26"/>
      <c r="RN1087" s="26"/>
      <c r="RO1087" s="26"/>
      <c r="RP1087" s="26"/>
      <c r="RQ1087" s="26"/>
      <c r="RR1087" s="26"/>
      <c r="RS1087" s="26"/>
      <c r="RT1087" s="26"/>
      <c r="RU1087" s="26"/>
      <c r="RV1087" s="26"/>
      <c r="RW1087" s="26"/>
      <c r="RX1087" s="26"/>
      <c r="RY1087" s="26"/>
      <c r="RZ1087" s="26"/>
      <c r="SA1087" s="26"/>
      <c r="SB1087" s="26"/>
      <c r="SC1087" s="26"/>
      <c r="SD1087" s="26"/>
      <c r="SE1087" s="26"/>
      <c r="SF1087" s="26"/>
      <c r="SG1087" s="26"/>
      <c r="SH1087" s="26"/>
      <c r="SI1087" s="26"/>
      <c r="SJ1087" s="26"/>
      <c r="SK1087" s="26"/>
      <c r="SL1087" s="26"/>
      <c r="SM1087" s="26"/>
      <c r="SN1087" s="26"/>
      <c r="SO1087" s="26"/>
      <c r="SP1087" s="26"/>
      <c r="AAV1087" s="26"/>
      <c r="AAW1087" s="26"/>
      <c r="AAX1087" s="26"/>
      <c r="AAY1087" s="26"/>
      <c r="AAZ1087" s="26"/>
      <c r="ABA1087" s="26"/>
      <c r="ABB1087" s="26"/>
      <c r="ABC1087" s="26"/>
      <c r="ABD1087" s="26"/>
      <c r="ABE1087" s="26"/>
      <c r="ABF1087" s="26"/>
      <c r="ABG1087" s="26"/>
      <c r="ABH1087" s="26"/>
      <c r="ABI1087" s="26"/>
      <c r="ABJ1087" s="26"/>
      <c r="ABK1087" s="26"/>
      <c r="ABL1087" s="26"/>
      <c r="ABM1087" s="26"/>
      <c r="ABN1087" s="26"/>
      <c r="ABO1087" s="26"/>
      <c r="ABP1087" s="26"/>
      <c r="ABQ1087" s="26"/>
      <c r="ABR1087" s="26"/>
      <c r="ABS1087" s="26"/>
      <c r="ABT1087" s="26"/>
      <c r="ABU1087" s="26"/>
      <c r="ABV1087" s="26"/>
      <c r="ABW1087" s="26"/>
      <c r="ABX1087" s="26"/>
      <c r="ABY1087" s="26"/>
      <c r="ABZ1087" s="26"/>
      <c r="ACA1087" s="26"/>
      <c r="ACB1087" s="26"/>
      <c r="ACC1087" s="26"/>
      <c r="ACD1087" s="26"/>
      <c r="ACE1087" s="26"/>
      <c r="ACF1087" s="26"/>
      <c r="ACG1087" s="26"/>
      <c r="ACH1087" s="26"/>
      <c r="ACI1087" s="26"/>
      <c r="ACJ1087" s="26"/>
      <c r="ACK1087" s="26"/>
      <c r="ACL1087" s="26"/>
      <c r="ACM1087" s="26"/>
      <c r="ACN1087" s="26"/>
      <c r="ACO1087" s="26"/>
      <c r="ACP1087" s="26"/>
      <c r="ACQ1087" s="26"/>
      <c r="ACR1087" s="26"/>
      <c r="ACS1087" s="26"/>
      <c r="ACT1087" s="26"/>
      <c r="ACU1087" s="26"/>
      <c r="ACV1087" s="26"/>
      <c r="ACW1087" s="26"/>
      <c r="ACX1087" s="26"/>
      <c r="ACY1087" s="26"/>
      <c r="ACZ1087" s="26"/>
      <c r="ADA1087" s="26"/>
      <c r="ADB1087" s="26"/>
      <c r="ADC1087" s="26"/>
      <c r="ADD1087" s="26"/>
      <c r="ADE1087" s="26"/>
      <c r="ADF1087" s="26"/>
      <c r="ADG1087" s="26"/>
      <c r="ADH1087" s="26"/>
      <c r="ADI1087" s="26"/>
      <c r="ADJ1087" s="26"/>
      <c r="ADK1087" s="26"/>
      <c r="ADL1087" s="26"/>
      <c r="ADM1087" s="26"/>
      <c r="ADN1087" s="26"/>
      <c r="ADO1087" s="26"/>
      <c r="ADP1087" s="26"/>
      <c r="ADQ1087" s="26"/>
      <c r="ADR1087" s="26"/>
      <c r="ADS1087" s="26"/>
      <c r="ADT1087" s="26"/>
      <c r="ADU1087" s="26"/>
      <c r="ADV1087" s="26"/>
      <c r="ADW1087" s="26"/>
      <c r="ADX1087" s="26"/>
      <c r="ADY1087" s="26"/>
      <c r="ADZ1087" s="26"/>
      <c r="AEA1087" s="26"/>
      <c r="AEB1087" s="26"/>
      <c r="AEC1087" s="26"/>
      <c r="AED1087" s="26"/>
      <c r="AEE1087" s="26"/>
      <c r="AEF1087" s="26"/>
      <c r="AEG1087" s="26"/>
      <c r="AEH1087" s="26"/>
      <c r="AEI1087" s="26"/>
      <c r="AEJ1087" s="26"/>
      <c r="AEK1087" s="26"/>
      <c r="AEL1087" s="26"/>
      <c r="AEM1087" s="26"/>
      <c r="AEN1087" s="26"/>
      <c r="AEO1087" s="26"/>
      <c r="AEP1087" s="26"/>
      <c r="AEQ1087" s="26"/>
      <c r="AER1087" s="26"/>
      <c r="AES1087" s="26"/>
      <c r="AET1087" s="26"/>
      <c r="AEU1087" s="26"/>
      <c r="AEV1087" s="26"/>
      <c r="AEW1087" s="26"/>
      <c r="AEX1087" s="26"/>
      <c r="AEY1087" s="26"/>
      <c r="AEZ1087" s="26"/>
      <c r="AFA1087" s="26"/>
      <c r="AFB1087" s="26"/>
      <c r="AFC1087" s="26"/>
      <c r="AFD1087" s="26"/>
      <c r="AFE1087" s="26"/>
      <c r="AFF1087" s="26"/>
      <c r="AFG1087" s="26"/>
      <c r="AFH1087" s="26"/>
      <c r="AFI1087" s="26"/>
      <c r="AFJ1087" s="26"/>
      <c r="AFK1087" s="26"/>
      <c r="AFL1087" s="26"/>
      <c r="AFM1087" s="26"/>
      <c r="AFN1087" s="26"/>
      <c r="AFO1087" s="26"/>
      <c r="AFP1087" s="26"/>
      <c r="AFQ1087" s="26"/>
      <c r="AFR1087" s="26"/>
      <c r="AFS1087" s="26"/>
      <c r="AFT1087" s="26"/>
      <c r="AFU1087" s="26"/>
      <c r="AFV1087" s="26"/>
      <c r="AFW1087" s="26"/>
      <c r="AFX1087" s="26"/>
      <c r="AFY1087" s="26"/>
      <c r="AFZ1087" s="26"/>
      <c r="AGA1087" s="26"/>
      <c r="AGB1087" s="26"/>
      <c r="AGC1087" s="26"/>
      <c r="AGD1087" s="26"/>
      <c r="AGE1087" s="26"/>
      <c r="AGF1087" s="26"/>
      <c r="AGG1087" s="26"/>
      <c r="AGH1087" s="26"/>
      <c r="AGI1087" s="26"/>
      <c r="AGJ1087" s="26"/>
      <c r="AGK1087" s="26"/>
      <c r="AGL1087" s="26"/>
      <c r="AGM1087" s="26"/>
      <c r="AGN1087" s="26"/>
      <c r="AGO1087" s="26"/>
    </row>
    <row r="1088" spans="371:873" x14ac:dyDescent="0.25">
      <c r="NG1088" s="26"/>
      <c r="NH1088" s="26"/>
      <c r="NI1088" s="26"/>
      <c r="NJ1088" s="26"/>
      <c r="NK1088" s="26"/>
      <c r="NL1088" s="26"/>
      <c r="NM1088" s="26"/>
      <c r="NN1088" s="26"/>
      <c r="NO1088" s="26"/>
      <c r="NP1088" s="26"/>
      <c r="NQ1088" s="26"/>
      <c r="NR1088" s="26"/>
      <c r="NS1088" s="26"/>
      <c r="NT1088" s="26"/>
      <c r="NU1088" s="26"/>
      <c r="NV1088" s="26"/>
      <c r="NW1088" s="26"/>
      <c r="NX1088" s="26"/>
      <c r="NY1088" s="26"/>
      <c r="NZ1088" s="26"/>
      <c r="OA1088" s="26"/>
      <c r="OB1088" s="26"/>
      <c r="OC1088" s="26"/>
      <c r="OD1088" s="26"/>
      <c r="OE1088" s="26"/>
      <c r="OF1088" s="26"/>
      <c r="OG1088" s="26"/>
      <c r="OH1088" s="26"/>
      <c r="OI1088" s="26"/>
      <c r="OJ1088" s="26"/>
      <c r="OK1088" s="26"/>
      <c r="OL1088" s="26"/>
      <c r="OM1088" s="26"/>
      <c r="ON1088" s="26"/>
      <c r="OO1088" s="26"/>
      <c r="OP1088" s="26"/>
      <c r="OQ1088" s="26"/>
      <c r="OR1088" s="26"/>
      <c r="OS1088" s="26"/>
      <c r="OT1088" s="26"/>
      <c r="OU1088" s="26"/>
      <c r="OV1088" s="26"/>
      <c r="OW1088" s="26"/>
      <c r="OX1088" s="26"/>
      <c r="OY1088" s="26"/>
      <c r="OZ1088" s="26"/>
      <c r="PA1088" s="26"/>
      <c r="PB1088" s="26"/>
      <c r="PC1088" s="26"/>
      <c r="PD1088" s="26"/>
      <c r="PE1088" s="26"/>
      <c r="PF1088" s="26"/>
      <c r="PG1088" s="26"/>
      <c r="PH1088" s="26"/>
      <c r="PI1088" s="26"/>
      <c r="PJ1088" s="26"/>
      <c r="PK1088" s="26"/>
      <c r="PL1088" s="26"/>
      <c r="PM1088" s="26"/>
      <c r="PN1088" s="26"/>
      <c r="PO1088" s="26"/>
      <c r="PP1088" s="26"/>
      <c r="PQ1088" s="26"/>
      <c r="PR1088" s="26"/>
      <c r="PS1088" s="26"/>
      <c r="PT1088" s="26"/>
      <c r="PU1088" s="26"/>
      <c r="PV1088" s="26"/>
      <c r="PW1088" s="26"/>
      <c r="PX1088" s="26"/>
      <c r="PY1088" s="26"/>
      <c r="PZ1088" s="26"/>
      <c r="QA1088" s="26"/>
      <c r="QB1088" s="26"/>
      <c r="QC1088" s="26"/>
      <c r="QD1088" s="26"/>
      <c r="QE1088" s="26"/>
      <c r="QF1088" s="26"/>
      <c r="QG1088" s="26"/>
      <c r="QH1088" s="26"/>
      <c r="QI1088" s="26"/>
      <c r="QJ1088" s="26"/>
      <c r="QK1088" s="26"/>
      <c r="QL1088" s="26"/>
      <c r="QM1088" s="26"/>
      <c r="QN1088" s="26"/>
      <c r="QO1088" s="26"/>
      <c r="QP1088" s="26"/>
      <c r="QQ1088" s="26"/>
      <c r="QR1088" s="26"/>
      <c r="QS1088" s="26"/>
      <c r="QT1088" s="26"/>
      <c r="QU1088" s="26"/>
      <c r="QV1088" s="26"/>
      <c r="QW1088" s="26"/>
      <c r="QX1088" s="26"/>
      <c r="QY1088" s="26"/>
      <c r="QZ1088" s="26"/>
      <c r="RA1088" s="26"/>
      <c r="RB1088" s="26"/>
      <c r="RC1088" s="26"/>
      <c r="RD1088" s="26"/>
      <c r="RE1088" s="26"/>
      <c r="RF1088" s="26"/>
      <c r="RG1088" s="26"/>
      <c r="RH1088" s="26"/>
      <c r="RI1088" s="26"/>
      <c r="RJ1088" s="26"/>
      <c r="RK1088" s="26"/>
      <c r="RL1088" s="26"/>
      <c r="RM1088" s="26"/>
      <c r="RN1088" s="26"/>
      <c r="RO1088" s="26"/>
      <c r="RP1088" s="26"/>
      <c r="RQ1088" s="26"/>
      <c r="RR1088" s="26"/>
      <c r="RS1088" s="26"/>
      <c r="RT1088" s="26"/>
      <c r="RU1088" s="26"/>
      <c r="RV1088" s="26"/>
      <c r="RW1088" s="26"/>
      <c r="RX1088" s="26"/>
      <c r="RY1088" s="26"/>
      <c r="RZ1088" s="26"/>
      <c r="SA1088" s="26"/>
      <c r="SB1088" s="26"/>
      <c r="SC1088" s="26"/>
      <c r="SD1088" s="26"/>
      <c r="SE1088" s="26"/>
      <c r="SF1088" s="26"/>
      <c r="SG1088" s="26"/>
      <c r="SH1088" s="26"/>
      <c r="SI1088" s="26"/>
      <c r="SJ1088" s="26"/>
      <c r="SK1088" s="26"/>
      <c r="SL1088" s="26"/>
      <c r="SM1088" s="26"/>
      <c r="SN1088" s="26"/>
      <c r="SO1088" s="26"/>
      <c r="SP1088" s="26"/>
      <c r="AAV1088" s="26"/>
      <c r="AAW1088" s="26"/>
      <c r="AAX1088" s="26"/>
      <c r="AAY1088" s="26"/>
      <c r="AAZ1088" s="26"/>
      <c r="ABA1088" s="26"/>
      <c r="ABB1088" s="26"/>
      <c r="ABC1088" s="26"/>
      <c r="ABD1088" s="26"/>
      <c r="ABE1088" s="26"/>
      <c r="ABF1088" s="26"/>
      <c r="ABG1088" s="26"/>
      <c r="ABH1088" s="26"/>
      <c r="ABI1088" s="26"/>
      <c r="ABJ1088" s="26"/>
      <c r="ABK1088" s="26"/>
      <c r="ABL1088" s="26"/>
      <c r="ABM1088" s="26"/>
      <c r="ABN1088" s="26"/>
      <c r="ABO1088" s="26"/>
      <c r="ABP1088" s="26"/>
      <c r="ABQ1088" s="26"/>
      <c r="ABR1088" s="26"/>
      <c r="ABS1088" s="26"/>
      <c r="ABT1088" s="26"/>
      <c r="ABU1088" s="26"/>
      <c r="ABV1088" s="26"/>
      <c r="ABW1088" s="26"/>
      <c r="ABX1088" s="26"/>
      <c r="ABY1088" s="26"/>
      <c r="ABZ1088" s="26"/>
      <c r="ACA1088" s="26"/>
      <c r="ACB1088" s="26"/>
      <c r="ACC1088" s="26"/>
      <c r="ACD1088" s="26"/>
      <c r="ACE1088" s="26"/>
      <c r="ACF1088" s="26"/>
      <c r="ACG1088" s="26"/>
      <c r="ACH1088" s="26"/>
      <c r="ACI1088" s="26"/>
      <c r="ACJ1088" s="26"/>
      <c r="ACK1088" s="26"/>
      <c r="ACL1088" s="26"/>
      <c r="ACM1088" s="26"/>
      <c r="ACN1088" s="26"/>
      <c r="ACO1088" s="26"/>
      <c r="ACP1088" s="26"/>
      <c r="ACQ1088" s="26"/>
      <c r="ACR1088" s="26"/>
      <c r="ACS1088" s="26"/>
      <c r="ACT1088" s="26"/>
      <c r="ACU1088" s="26"/>
      <c r="ACV1088" s="26"/>
      <c r="ACW1088" s="26"/>
      <c r="ACX1088" s="26"/>
      <c r="ACY1088" s="26"/>
      <c r="ACZ1088" s="26"/>
      <c r="ADA1088" s="26"/>
      <c r="ADB1088" s="26"/>
      <c r="ADC1088" s="26"/>
      <c r="ADD1088" s="26"/>
      <c r="ADE1088" s="26"/>
      <c r="ADF1088" s="26"/>
      <c r="ADG1088" s="26"/>
      <c r="ADH1088" s="26"/>
      <c r="ADI1088" s="26"/>
      <c r="ADJ1088" s="26"/>
      <c r="ADK1088" s="26"/>
      <c r="ADL1088" s="26"/>
      <c r="ADM1088" s="26"/>
      <c r="ADN1088" s="26"/>
      <c r="ADO1088" s="26"/>
      <c r="ADP1088" s="26"/>
      <c r="ADQ1088" s="26"/>
      <c r="ADR1088" s="26"/>
      <c r="ADS1088" s="26"/>
      <c r="ADT1088" s="26"/>
      <c r="ADU1088" s="26"/>
      <c r="ADV1088" s="26"/>
      <c r="ADW1088" s="26"/>
      <c r="ADX1088" s="26"/>
      <c r="ADY1088" s="26"/>
      <c r="ADZ1088" s="26"/>
      <c r="AEA1088" s="26"/>
      <c r="AEB1088" s="26"/>
      <c r="AEC1088" s="26"/>
      <c r="AED1088" s="26"/>
      <c r="AEE1088" s="26"/>
      <c r="AEF1088" s="26"/>
      <c r="AEG1088" s="26"/>
      <c r="AEH1088" s="26"/>
      <c r="AEI1088" s="26"/>
      <c r="AEJ1088" s="26"/>
      <c r="AEK1088" s="26"/>
      <c r="AEL1088" s="26"/>
      <c r="AEM1088" s="26"/>
      <c r="AEN1088" s="26"/>
      <c r="AEO1088" s="26"/>
      <c r="AEP1088" s="26"/>
      <c r="AEQ1088" s="26"/>
      <c r="AER1088" s="26"/>
      <c r="AES1088" s="26"/>
      <c r="AET1088" s="26"/>
      <c r="AEU1088" s="26"/>
      <c r="AEV1088" s="26"/>
      <c r="AEW1088" s="26"/>
      <c r="AEX1088" s="26"/>
      <c r="AEY1088" s="26"/>
      <c r="AEZ1088" s="26"/>
      <c r="AFA1088" s="26"/>
      <c r="AFB1088" s="26"/>
      <c r="AFC1088" s="26"/>
      <c r="AFD1088" s="26"/>
      <c r="AFE1088" s="26"/>
      <c r="AFF1088" s="26"/>
      <c r="AFG1088" s="26"/>
      <c r="AFH1088" s="26"/>
      <c r="AFI1088" s="26"/>
      <c r="AFJ1088" s="26"/>
      <c r="AFK1088" s="26"/>
      <c r="AFL1088" s="26"/>
      <c r="AFM1088" s="26"/>
      <c r="AFN1088" s="26"/>
      <c r="AFO1088" s="26"/>
      <c r="AFP1088" s="26"/>
      <c r="AFQ1088" s="26"/>
      <c r="AFR1088" s="26"/>
      <c r="AFS1088" s="26"/>
      <c r="AFT1088" s="26"/>
      <c r="AFU1088" s="26"/>
      <c r="AFV1088" s="26"/>
      <c r="AFW1088" s="26"/>
      <c r="AFX1088" s="26"/>
      <c r="AFY1088" s="26"/>
      <c r="AFZ1088" s="26"/>
      <c r="AGA1088" s="26"/>
      <c r="AGB1088" s="26"/>
      <c r="AGC1088" s="26"/>
      <c r="AGD1088" s="26"/>
      <c r="AGE1088" s="26"/>
      <c r="AGF1088" s="26"/>
      <c r="AGG1088" s="26"/>
      <c r="AGH1088" s="26"/>
      <c r="AGI1088" s="26"/>
      <c r="AGJ1088" s="26"/>
      <c r="AGK1088" s="26"/>
      <c r="AGL1088" s="26"/>
      <c r="AGM1088" s="26"/>
      <c r="AGN1088" s="26"/>
      <c r="AGO1088" s="26"/>
    </row>
    <row r="1089" spans="371:873" x14ac:dyDescent="0.25">
      <c r="NG1089" s="26"/>
      <c r="NH1089" s="26"/>
      <c r="NI1089" s="26"/>
      <c r="NJ1089" s="26"/>
      <c r="NK1089" s="26"/>
      <c r="NL1089" s="26"/>
      <c r="NM1089" s="26"/>
      <c r="NN1089" s="26"/>
      <c r="NO1089" s="26"/>
      <c r="NP1089" s="26"/>
      <c r="NQ1089" s="26"/>
      <c r="NR1089" s="26"/>
      <c r="NS1089" s="26"/>
      <c r="NT1089" s="26"/>
      <c r="NU1089" s="26"/>
      <c r="NV1089" s="26"/>
      <c r="NW1089" s="26"/>
      <c r="NX1089" s="26"/>
      <c r="NY1089" s="26"/>
      <c r="NZ1089" s="26"/>
      <c r="OA1089" s="26"/>
      <c r="OB1089" s="26"/>
      <c r="OC1089" s="26"/>
      <c r="OD1089" s="26"/>
      <c r="OE1089" s="26"/>
      <c r="OF1089" s="26"/>
      <c r="OG1089" s="26"/>
      <c r="OH1089" s="26"/>
      <c r="OI1089" s="26"/>
      <c r="OJ1089" s="26"/>
      <c r="OK1089" s="26"/>
      <c r="OL1089" s="26"/>
      <c r="OM1089" s="26"/>
      <c r="ON1089" s="26"/>
      <c r="OO1089" s="26"/>
      <c r="OP1089" s="26"/>
      <c r="OQ1089" s="26"/>
      <c r="OR1089" s="26"/>
      <c r="OS1089" s="26"/>
      <c r="OT1089" s="26"/>
      <c r="OU1089" s="26"/>
      <c r="OV1089" s="26"/>
      <c r="OW1089" s="26"/>
      <c r="OX1089" s="26"/>
      <c r="OY1089" s="26"/>
      <c r="OZ1089" s="26"/>
      <c r="PA1089" s="26"/>
      <c r="PB1089" s="26"/>
      <c r="PC1089" s="26"/>
      <c r="PD1089" s="26"/>
      <c r="PE1089" s="26"/>
      <c r="PF1089" s="26"/>
      <c r="PG1089" s="26"/>
      <c r="PH1089" s="26"/>
      <c r="PI1089" s="26"/>
      <c r="PJ1089" s="26"/>
      <c r="PK1089" s="26"/>
      <c r="PL1089" s="26"/>
      <c r="PM1089" s="26"/>
      <c r="PN1089" s="26"/>
      <c r="PO1089" s="26"/>
      <c r="PP1089" s="26"/>
      <c r="PQ1089" s="26"/>
      <c r="PR1089" s="26"/>
      <c r="PS1089" s="26"/>
      <c r="PT1089" s="26"/>
      <c r="PU1089" s="26"/>
      <c r="PV1089" s="26"/>
      <c r="PW1089" s="26"/>
      <c r="PX1089" s="26"/>
      <c r="PY1089" s="26"/>
      <c r="PZ1089" s="26"/>
      <c r="QA1089" s="26"/>
      <c r="QB1089" s="26"/>
      <c r="QC1089" s="26"/>
      <c r="QD1089" s="26"/>
      <c r="QE1089" s="26"/>
      <c r="QF1089" s="26"/>
      <c r="QG1089" s="26"/>
      <c r="QH1089" s="26"/>
      <c r="QI1089" s="26"/>
      <c r="QJ1089" s="26"/>
      <c r="QK1089" s="26"/>
      <c r="QL1089" s="26"/>
      <c r="QM1089" s="26"/>
      <c r="QN1089" s="26"/>
      <c r="QO1089" s="26"/>
      <c r="QP1089" s="26"/>
      <c r="QQ1089" s="26"/>
      <c r="QR1089" s="26"/>
      <c r="QS1089" s="26"/>
      <c r="QT1089" s="26"/>
      <c r="QU1089" s="26"/>
      <c r="QV1089" s="26"/>
      <c r="QW1089" s="26"/>
      <c r="QX1089" s="26"/>
      <c r="QY1089" s="26"/>
      <c r="QZ1089" s="26"/>
      <c r="RA1089" s="26"/>
      <c r="RB1089" s="26"/>
      <c r="RC1089" s="26"/>
      <c r="RD1089" s="26"/>
      <c r="RE1089" s="26"/>
      <c r="RF1089" s="26"/>
      <c r="RG1089" s="26"/>
      <c r="RH1089" s="26"/>
      <c r="RI1089" s="26"/>
      <c r="RJ1089" s="26"/>
      <c r="RK1089" s="26"/>
      <c r="RL1089" s="26"/>
      <c r="RM1089" s="26"/>
      <c r="RN1089" s="26"/>
      <c r="RO1089" s="26"/>
      <c r="RP1089" s="26"/>
      <c r="RQ1089" s="26"/>
      <c r="RR1089" s="26"/>
      <c r="RS1089" s="26"/>
      <c r="RT1089" s="26"/>
      <c r="RU1089" s="26"/>
      <c r="RV1089" s="26"/>
      <c r="RW1089" s="26"/>
      <c r="RX1089" s="26"/>
      <c r="RY1089" s="26"/>
      <c r="RZ1089" s="26"/>
      <c r="SA1089" s="26"/>
      <c r="SB1089" s="26"/>
      <c r="SC1089" s="26"/>
      <c r="SD1089" s="26"/>
      <c r="SE1089" s="26"/>
      <c r="SF1089" s="26"/>
      <c r="SG1089" s="26"/>
      <c r="SH1089" s="26"/>
      <c r="SI1089" s="26"/>
      <c r="SJ1089" s="26"/>
      <c r="SK1089" s="26"/>
      <c r="SL1089" s="26"/>
      <c r="SM1089" s="26"/>
      <c r="SN1089" s="26"/>
      <c r="SO1089" s="26"/>
      <c r="SP1089" s="26"/>
      <c r="AAV1089" s="26"/>
      <c r="AAW1089" s="26"/>
      <c r="AAX1089" s="26"/>
      <c r="AAY1089" s="26"/>
      <c r="AAZ1089" s="26"/>
      <c r="ABA1089" s="26"/>
      <c r="ABB1089" s="26"/>
      <c r="ABC1089" s="26"/>
      <c r="ABD1089" s="26"/>
      <c r="ABE1089" s="26"/>
      <c r="ABF1089" s="26"/>
      <c r="ABG1089" s="26"/>
      <c r="ABH1089" s="26"/>
      <c r="ABI1089" s="26"/>
      <c r="ABJ1089" s="26"/>
      <c r="ABK1089" s="26"/>
      <c r="ABL1089" s="26"/>
      <c r="ABM1089" s="26"/>
      <c r="ABN1089" s="26"/>
      <c r="ABO1089" s="26"/>
      <c r="ABP1089" s="26"/>
      <c r="ABQ1089" s="26"/>
      <c r="ABR1089" s="26"/>
      <c r="ABS1089" s="26"/>
      <c r="ABT1089" s="26"/>
      <c r="ABU1089" s="26"/>
      <c r="ABV1089" s="26"/>
      <c r="ABW1089" s="26"/>
      <c r="ABX1089" s="26"/>
      <c r="ABY1089" s="26"/>
      <c r="ABZ1089" s="26"/>
      <c r="ACA1089" s="26"/>
      <c r="ACB1089" s="26"/>
      <c r="ACC1089" s="26"/>
      <c r="ACD1089" s="26"/>
      <c r="ACE1089" s="26"/>
      <c r="ACF1089" s="26"/>
      <c r="ACG1089" s="26"/>
      <c r="ACH1089" s="26"/>
      <c r="ACI1089" s="26"/>
      <c r="ACJ1089" s="26"/>
      <c r="ACK1089" s="26"/>
      <c r="ACL1089" s="26"/>
      <c r="ACM1089" s="26"/>
      <c r="ACN1089" s="26"/>
      <c r="ACO1089" s="26"/>
      <c r="ACP1089" s="26"/>
      <c r="ACQ1089" s="26"/>
      <c r="ACR1089" s="26"/>
      <c r="ACS1089" s="26"/>
      <c r="ACT1089" s="26"/>
      <c r="ACU1089" s="26"/>
      <c r="ACV1089" s="26"/>
      <c r="ACW1089" s="26"/>
      <c r="ACX1089" s="26"/>
      <c r="ACY1089" s="26"/>
      <c r="ACZ1089" s="26"/>
      <c r="ADA1089" s="26"/>
      <c r="ADB1089" s="26"/>
      <c r="ADC1089" s="26"/>
      <c r="ADD1089" s="26"/>
      <c r="ADE1089" s="26"/>
      <c r="ADF1089" s="26"/>
      <c r="ADG1089" s="26"/>
      <c r="ADH1089" s="26"/>
      <c r="ADI1089" s="26"/>
      <c r="ADJ1089" s="26"/>
      <c r="ADK1089" s="26"/>
      <c r="ADL1089" s="26"/>
      <c r="ADM1089" s="26"/>
      <c r="ADN1089" s="26"/>
      <c r="ADO1089" s="26"/>
      <c r="ADP1089" s="26"/>
      <c r="ADQ1089" s="26"/>
      <c r="ADR1089" s="26"/>
      <c r="ADS1089" s="26"/>
      <c r="ADT1089" s="26"/>
      <c r="ADU1089" s="26"/>
      <c r="ADV1089" s="26"/>
      <c r="ADW1089" s="26"/>
      <c r="ADX1089" s="26"/>
      <c r="ADY1089" s="26"/>
      <c r="ADZ1089" s="26"/>
      <c r="AEA1089" s="26"/>
      <c r="AEB1089" s="26"/>
      <c r="AEC1089" s="26"/>
      <c r="AED1089" s="26"/>
      <c r="AEE1089" s="26"/>
      <c r="AEF1089" s="26"/>
      <c r="AEG1089" s="26"/>
      <c r="AEH1089" s="26"/>
      <c r="AEI1089" s="26"/>
      <c r="AEJ1089" s="26"/>
      <c r="AEK1089" s="26"/>
      <c r="AEL1089" s="26"/>
      <c r="AEM1089" s="26"/>
      <c r="AEN1089" s="26"/>
      <c r="AEO1089" s="26"/>
      <c r="AEP1089" s="26"/>
      <c r="AEQ1089" s="26"/>
      <c r="AER1089" s="26"/>
      <c r="AES1089" s="26"/>
      <c r="AET1089" s="26"/>
      <c r="AEU1089" s="26"/>
      <c r="AEV1089" s="26"/>
      <c r="AEW1089" s="26"/>
      <c r="AEX1089" s="26"/>
      <c r="AEY1089" s="26"/>
      <c r="AEZ1089" s="26"/>
      <c r="AFA1089" s="26"/>
      <c r="AFB1089" s="26"/>
      <c r="AFC1089" s="26"/>
      <c r="AFD1089" s="26"/>
      <c r="AFE1089" s="26"/>
      <c r="AFF1089" s="26"/>
      <c r="AFG1089" s="26"/>
      <c r="AFH1089" s="26"/>
      <c r="AFI1089" s="26"/>
      <c r="AFJ1089" s="26"/>
      <c r="AFK1089" s="26"/>
      <c r="AFL1089" s="26"/>
      <c r="AFM1089" s="26"/>
      <c r="AFN1089" s="26"/>
      <c r="AFO1089" s="26"/>
      <c r="AFP1089" s="26"/>
      <c r="AFQ1089" s="26"/>
      <c r="AFR1089" s="26"/>
      <c r="AFS1089" s="26"/>
      <c r="AFT1089" s="26"/>
      <c r="AFU1089" s="26"/>
      <c r="AFV1089" s="26"/>
      <c r="AFW1089" s="26"/>
      <c r="AFX1089" s="26"/>
      <c r="AFY1089" s="26"/>
      <c r="AFZ1089" s="26"/>
      <c r="AGA1089" s="26"/>
      <c r="AGB1089" s="26"/>
      <c r="AGC1089" s="26"/>
      <c r="AGD1089" s="26"/>
      <c r="AGE1089" s="26"/>
      <c r="AGF1089" s="26"/>
      <c r="AGG1089" s="26"/>
      <c r="AGH1089" s="26"/>
      <c r="AGI1089" s="26"/>
      <c r="AGJ1089" s="26"/>
      <c r="AGK1089" s="26"/>
      <c r="AGL1089" s="26"/>
      <c r="AGM1089" s="26"/>
      <c r="AGN1089" s="26"/>
      <c r="AGO1089" s="26"/>
    </row>
    <row r="1090" spans="371:873" x14ac:dyDescent="0.25">
      <c r="NG1090" s="26"/>
      <c r="NH1090" s="26"/>
      <c r="NI1090" s="26"/>
      <c r="NJ1090" s="26"/>
      <c r="NK1090" s="26"/>
      <c r="NL1090" s="26"/>
      <c r="NM1090" s="26"/>
      <c r="NN1090" s="26"/>
      <c r="NO1090" s="26"/>
      <c r="NP1090" s="26"/>
      <c r="NQ1090" s="26"/>
      <c r="NR1090" s="26"/>
      <c r="NS1090" s="26"/>
      <c r="NT1090" s="26"/>
      <c r="NU1090" s="26"/>
      <c r="NV1090" s="26"/>
      <c r="NW1090" s="26"/>
      <c r="NX1090" s="26"/>
      <c r="NY1090" s="26"/>
      <c r="NZ1090" s="26"/>
      <c r="OA1090" s="26"/>
      <c r="OB1090" s="26"/>
      <c r="OC1090" s="26"/>
      <c r="OD1090" s="26"/>
      <c r="OE1090" s="26"/>
      <c r="OF1090" s="26"/>
      <c r="OG1090" s="26"/>
      <c r="OH1090" s="26"/>
      <c r="OI1090" s="26"/>
      <c r="OJ1090" s="26"/>
      <c r="OK1090" s="26"/>
      <c r="OL1090" s="26"/>
      <c r="OM1090" s="26"/>
      <c r="ON1090" s="26"/>
      <c r="OO1090" s="26"/>
      <c r="OP1090" s="26"/>
      <c r="OQ1090" s="26"/>
      <c r="OR1090" s="26"/>
      <c r="OS1090" s="26"/>
      <c r="OT1090" s="26"/>
      <c r="OU1090" s="26"/>
      <c r="OV1090" s="26"/>
      <c r="OW1090" s="26"/>
      <c r="OX1090" s="26"/>
      <c r="OY1090" s="26"/>
      <c r="OZ1090" s="26"/>
      <c r="PA1090" s="26"/>
      <c r="PB1090" s="26"/>
      <c r="PC1090" s="26"/>
      <c r="PD1090" s="26"/>
      <c r="PE1090" s="26"/>
      <c r="PF1090" s="26"/>
      <c r="PG1090" s="26"/>
      <c r="PH1090" s="26"/>
      <c r="PI1090" s="26"/>
      <c r="PJ1090" s="26"/>
      <c r="PK1090" s="26"/>
      <c r="PL1090" s="26"/>
      <c r="PM1090" s="26"/>
      <c r="PN1090" s="26"/>
      <c r="PO1090" s="26"/>
      <c r="PP1090" s="26"/>
      <c r="PQ1090" s="26"/>
      <c r="PR1090" s="26"/>
      <c r="PS1090" s="26"/>
      <c r="PT1090" s="26"/>
      <c r="PU1090" s="26"/>
      <c r="PV1090" s="26"/>
      <c r="PW1090" s="26"/>
      <c r="PX1090" s="26"/>
      <c r="PY1090" s="26"/>
      <c r="PZ1090" s="26"/>
      <c r="QA1090" s="26"/>
      <c r="QB1090" s="26"/>
      <c r="QC1090" s="26"/>
      <c r="QD1090" s="26"/>
      <c r="QE1090" s="26"/>
      <c r="QF1090" s="26"/>
      <c r="QG1090" s="26"/>
      <c r="QH1090" s="26"/>
      <c r="QI1090" s="26"/>
      <c r="QJ1090" s="26"/>
      <c r="QK1090" s="26"/>
      <c r="QL1090" s="26"/>
      <c r="QM1090" s="26"/>
      <c r="QN1090" s="26"/>
      <c r="QO1090" s="26"/>
      <c r="QP1090" s="26"/>
      <c r="QQ1090" s="26"/>
      <c r="QR1090" s="26"/>
      <c r="QS1090" s="26"/>
      <c r="QT1090" s="26"/>
      <c r="QU1090" s="26"/>
      <c r="QV1090" s="26"/>
      <c r="QW1090" s="26"/>
      <c r="QX1090" s="26"/>
      <c r="QY1090" s="26"/>
      <c r="QZ1090" s="26"/>
      <c r="RA1090" s="26"/>
      <c r="RB1090" s="26"/>
      <c r="RC1090" s="26"/>
      <c r="RD1090" s="26"/>
      <c r="RE1090" s="26"/>
      <c r="RF1090" s="26"/>
      <c r="RG1090" s="26"/>
      <c r="RH1090" s="26"/>
      <c r="RI1090" s="26"/>
      <c r="RJ1090" s="26"/>
      <c r="RK1090" s="26"/>
      <c r="RL1090" s="26"/>
      <c r="RM1090" s="26"/>
      <c r="RN1090" s="26"/>
      <c r="RO1090" s="26"/>
      <c r="RP1090" s="26"/>
      <c r="RQ1090" s="26"/>
      <c r="RR1090" s="26"/>
      <c r="RS1090" s="26"/>
      <c r="RT1090" s="26"/>
      <c r="RU1090" s="26"/>
      <c r="RV1090" s="26"/>
      <c r="RW1090" s="26"/>
      <c r="RX1090" s="26"/>
      <c r="RY1090" s="26"/>
      <c r="RZ1090" s="26"/>
      <c r="SA1090" s="26"/>
      <c r="SB1090" s="26"/>
      <c r="SC1090" s="26"/>
      <c r="SD1090" s="26"/>
      <c r="SE1090" s="26"/>
      <c r="SF1090" s="26"/>
      <c r="SG1090" s="26"/>
      <c r="SH1090" s="26"/>
      <c r="SI1090" s="26"/>
      <c r="SJ1090" s="26"/>
      <c r="SK1090" s="26"/>
      <c r="SL1090" s="26"/>
      <c r="SM1090" s="26"/>
      <c r="SN1090" s="26"/>
      <c r="SO1090" s="26"/>
      <c r="SP1090" s="26"/>
      <c r="AAV1090" s="26"/>
      <c r="AAW1090" s="26"/>
      <c r="AAX1090" s="26"/>
      <c r="AAY1090" s="26"/>
      <c r="AAZ1090" s="26"/>
      <c r="ABA1090" s="26"/>
      <c r="ABB1090" s="26"/>
      <c r="ABC1090" s="26"/>
      <c r="ABD1090" s="26"/>
      <c r="ABE1090" s="26"/>
      <c r="ABF1090" s="26"/>
      <c r="ABG1090" s="26"/>
      <c r="ABH1090" s="26"/>
      <c r="ABI1090" s="26"/>
      <c r="ABJ1090" s="26"/>
      <c r="ABK1090" s="26"/>
      <c r="ABL1090" s="26"/>
      <c r="ABM1090" s="26"/>
      <c r="ABN1090" s="26"/>
      <c r="ABO1090" s="26"/>
      <c r="ABP1090" s="26"/>
      <c r="ABQ1090" s="26"/>
      <c r="ABR1090" s="26"/>
      <c r="ABS1090" s="26"/>
      <c r="ABT1090" s="26"/>
      <c r="ABU1090" s="26"/>
      <c r="ABV1090" s="26"/>
      <c r="ABW1090" s="26"/>
      <c r="ABX1090" s="26"/>
      <c r="ABY1090" s="26"/>
      <c r="ABZ1090" s="26"/>
      <c r="ACA1090" s="26"/>
      <c r="ACB1090" s="26"/>
      <c r="ACC1090" s="26"/>
      <c r="ACD1090" s="26"/>
      <c r="ACE1090" s="26"/>
      <c r="ACF1090" s="26"/>
      <c r="ACG1090" s="26"/>
      <c r="ACH1090" s="26"/>
      <c r="ACI1090" s="26"/>
      <c r="ACJ1090" s="26"/>
      <c r="ACK1090" s="26"/>
      <c r="ACL1090" s="26"/>
      <c r="ACM1090" s="26"/>
      <c r="ACN1090" s="26"/>
      <c r="ACO1090" s="26"/>
      <c r="ACP1090" s="26"/>
      <c r="ACQ1090" s="26"/>
      <c r="ACR1090" s="26"/>
      <c r="ACS1090" s="26"/>
      <c r="ACT1090" s="26"/>
      <c r="ACU1090" s="26"/>
      <c r="ACV1090" s="26"/>
      <c r="ACW1090" s="26"/>
      <c r="ACX1090" s="26"/>
      <c r="ACY1090" s="26"/>
      <c r="ACZ1090" s="26"/>
      <c r="ADA1090" s="26"/>
      <c r="ADB1090" s="26"/>
      <c r="ADC1090" s="26"/>
      <c r="ADD1090" s="26"/>
      <c r="ADE1090" s="26"/>
      <c r="ADF1090" s="26"/>
      <c r="ADG1090" s="26"/>
      <c r="ADH1090" s="26"/>
      <c r="ADI1090" s="26"/>
      <c r="ADJ1090" s="26"/>
      <c r="ADK1090" s="26"/>
      <c r="ADL1090" s="26"/>
      <c r="ADM1090" s="26"/>
      <c r="ADN1090" s="26"/>
      <c r="ADO1090" s="26"/>
      <c r="ADP1090" s="26"/>
      <c r="ADQ1090" s="26"/>
      <c r="ADR1090" s="26"/>
      <c r="ADS1090" s="26"/>
      <c r="ADT1090" s="26"/>
      <c r="ADU1090" s="26"/>
      <c r="ADV1090" s="26"/>
      <c r="ADW1090" s="26"/>
      <c r="ADX1090" s="26"/>
      <c r="ADY1090" s="26"/>
      <c r="ADZ1090" s="26"/>
      <c r="AEA1090" s="26"/>
      <c r="AEB1090" s="26"/>
      <c r="AEC1090" s="26"/>
      <c r="AED1090" s="26"/>
      <c r="AEE1090" s="26"/>
      <c r="AEF1090" s="26"/>
      <c r="AEG1090" s="26"/>
      <c r="AEH1090" s="26"/>
      <c r="AEI1090" s="26"/>
      <c r="AEJ1090" s="26"/>
      <c r="AEK1090" s="26"/>
      <c r="AEL1090" s="26"/>
      <c r="AEM1090" s="26"/>
      <c r="AEN1090" s="26"/>
      <c r="AEO1090" s="26"/>
      <c r="AEP1090" s="26"/>
      <c r="AEQ1090" s="26"/>
      <c r="AER1090" s="26"/>
      <c r="AES1090" s="26"/>
      <c r="AET1090" s="26"/>
      <c r="AEU1090" s="26"/>
      <c r="AEV1090" s="26"/>
      <c r="AEW1090" s="26"/>
      <c r="AEX1090" s="26"/>
      <c r="AEY1090" s="26"/>
      <c r="AEZ1090" s="26"/>
      <c r="AFA1090" s="26"/>
      <c r="AFB1090" s="26"/>
      <c r="AFC1090" s="26"/>
      <c r="AFD1090" s="26"/>
      <c r="AFE1090" s="26"/>
      <c r="AFF1090" s="26"/>
      <c r="AFG1090" s="26"/>
      <c r="AFH1090" s="26"/>
      <c r="AFI1090" s="26"/>
      <c r="AFJ1090" s="26"/>
      <c r="AFK1090" s="26"/>
      <c r="AFL1090" s="26"/>
      <c r="AFM1090" s="26"/>
      <c r="AFN1090" s="26"/>
      <c r="AFO1090" s="26"/>
      <c r="AFP1090" s="26"/>
      <c r="AFQ1090" s="26"/>
      <c r="AFR1090" s="26"/>
      <c r="AFS1090" s="26"/>
      <c r="AFT1090" s="26"/>
      <c r="AFU1090" s="26"/>
      <c r="AFV1090" s="26"/>
      <c r="AFW1090" s="26"/>
      <c r="AFX1090" s="26"/>
      <c r="AFY1090" s="26"/>
      <c r="AFZ1090" s="26"/>
      <c r="AGA1090" s="26"/>
      <c r="AGB1090" s="26"/>
      <c r="AGC1090" s="26"/>
      <c r="AGD1090" s="26"/>
      <c r="AGE1090" s="26"/>
      <c r="AGF1090" s="26"/>
      <c r="AGG1090" s="26"/>
      <c r="AGH1090" s="26"/>
      <c r="AGI1090" s="26"/>
      <c r="AGJ1090" s="26"/>
      <c r="AGK1090" s="26"/>
      <c r="AGL1090" s="26"/>
      <c r="AGM1090" s="26"/>
      <c r="AGN1090" s="26"/>
      <c r="AGO1090" s="26"/>
    </row>
    <row r="1091" spans="371:873" x14ac:dyDescent="0.25">
      <c r="NG1091" s="26"/>
      <c r="NH1091" s="26"/>
      <c r="NI1091" s="26"/>
      <c r="NJ1091" s="26"/>
      <c r="NK1091" s="26"/>
      <c r="NL1091" s="26"/>
      <c r="NM1091" s="26"/>
      <c r="NN1091" s="26"/>
      <c r="NO1091" s="26"/>
      <c r="NP1091" s="26"/>
      <c r="NQ1091" s="26"/>
      <c r="NR1091" s="26"/>
      <c r="NS1091" s="26"/>
      <c r="NT1091" s="26"/>
      <c r="NU1091" s="26"/>
      <c r="NV1091" s="26"/>
      <c r="NW1091" s="26"/>
      <c r="NX1091" s="26"/>
      <c r="NY1091" s="26"/>
      <c r="NZ1091" s="26"/>
      <c r="OA1091" s="26"/>
      <c r="OB1091" s="26"/>
      <c r="OC1091" s="26"/>
      <c r="OD1091" s="26"/>
      <c r="OE1091" s="26"/>
      <c r="OF1091" s="26"/>
      <c r="OG1091" s="26"/>
      <c r="OH1091" s="26"/>
      <c r="OI1091" s="26"/>
      <c r="OJ1091" s="26"/>
      <c r="OK1091" s="26"/>
      <c r="OL1091" s="26"/>
      <c r="OM1091" s="26"/>
      <c r="ON1091" s="26"/>
      <c r="OO1091" s="26"/>
      <c r="OP1091" s="26"/>
      <c r="OQ1091" s="26"/>
      <c r="OR1091" s="26"/>
      <c r="OS1091" s="26"/>
      <c r="OT1091" s="26"/>
      <c r="OU1091" s="26"/>
      <c r="OV1091" s="26"/>
      <c r="OW1091" s="26"/>
      <c r="OX1091" s="26"/>
      <c r="OY1091" s="26"/>
      <c r="OZ1091" s="26"/>
      <c r="PA1091" s="26"/>
      <c r="PB1091" s="26"/>
      <c r="PC1091" s="26"/>
      <c r="PD1091" s="26"/>
      <c r="PE1091" s="26"/>
      <c r="PF1091" s="26"/>
      <c r="PG1091" s="26"/>
      <c r="PH1091" s="26"/>
      <c r="PI1091" s="26"/>
      <c r="PJ1091" s="26"/>
      <c r="PK1091" s="26"/>
      <c r="PL1091" s="26"/>
      <c r="PM1091" s="26"/>
      <c r="PN1091" s="26"/>
      <c r="PO1091" s="26"/>
      <c r="PP1091" s="26"/>
      <c r="PQ1091" s="26"/>
      <c r="PR1091" s="26"/>
      <c r="PS1091" s="26"/>
      <c r="PT1091" s="26"/>
      <c r="PU1091" s="26"/>
      <c r="PV1091" s="26"/>
      <c r="PW1091" s="26"/>
      <c r="PX1091" s="26"/>
      <c r="PY1091" s="26"/>
      <c r="PZ1091" s="26"/>
      <c r="QA1091" s="26"/>
      <c r="QB1091" s="26"/>
      <c r="QC1091" s="26"/>
      <c r="QD1091" s="26"/>
      <c r="QE1091" s="26"/>
      <c r="QF1091" s="26"/>
      <c r="QG1091" s="26"/>
      <c r="QH1091" s="26"/>
      <c r="QI1091" s="26"/>
      <c r="QJ1091" s="26"/>
      <c r="QK1091" s="26"/>
      <c r="QL1091" s="26"/>
      <c r="QM1091" s="26"/>
      <c r="QN1091" s="26"/>
      <c r="QO1091" s="26"/>
      <c r="QP1091" s="26"/>
      <c r="QQ1091" s="26"/>
      <c r="QR1091" s="26"/>
      <c r="QS1091" s="26"/>
      <c r="QT1091" s="26"/>
      <c r="QU1091" s="26"/>
      <c r="QV1091" s="26"/>
      <c r="QW1091" s="26"/>
      <c r="QX1091" s="26"/>
      <c r="QY1091" s="26"/>
      <c r="QZ1091" s="26"/>
      <c r="RA1091" s="26"/>
      <c r="RB1091" s="26"/>
      <c r="RC1091" s="26"/>
      <c r="RD1091" s="26"/>
      <c r="RE1091" s="26"/>
      <c r="RF1091" s="26"/>
      <c r="RG1091" s="26"/>
      <c r="RH1091" s="26"/>
      <c r="RI1091" s="26"/>
      <c r="RJ1091" s="26"/>
      <c r="RK1091" s="26"/>
      <c r="RL1091" s="26"/>
      <c r="RM1091" s="26"/>
      <c r="RN1091" s="26"/>
      <c r="RO1091" s="26"/>
      <c r="RP1091" s="26"/>
      <c r="RQ1091" s="26"/>
      <c r="RR1091" s="26"/>
      <c r="RS1091" s="26"/>
      <c r="RT1091" s="26"/>
      <c r="RU1091" s="26"/>
      <c r="RV1091" s="26"/>
      <c r="RW1091" s="26"/>
      <c r="RX1091" s="26"/>
      <c r="RY1091" s="26"/>
      <c r="RZ1091" s="26"/>
      <c r="SA1091" s="26"/>
      <c r="SB1091" s="26"/>
      <c r="SC1091" s="26"/>
      <c r="SD1091" s="26"/>
      <c r="SE1091" s="26"/>
      <c r="SF1091" s="26"/>
      <c r="SG1091" s="26"/>
      <c r="SH1091" s="26"/>
      <c r="SI1091" s="26"/>
      <c r="SJ1091" s="26"/>
      <c r="SK1091" s="26"/>
      <c r="SL1091" s="26"/>
      <c r="SM1091" s="26"/>
      <c r="SN1091" s="26"/>
      <c r="SO1091" s="26"/>
      <c r="SP1091" s="26"/>
      <c r="AAV1091" s="26"/>
      <c r="AAW1091" s="26"/>
      <c r="AAX1091" s="26"/>
      <c r="AAY1091" s="26"/>
      <c r="AAZ1091" s="26"/>
      <c r="ABA1091" s="26"/>
      <c r="ABB1091" s="26"/>
      <c r="ABC1091" s="26"/>
      <c r="ABD1091" s="26"/>
      <c r="ABE1091" s="26"/>
      <c r="ABF1091" s="26"/>
      <c r="ABG1091" s="26"/>
      <c r="ABH1091" s="26"/>
      <c r="ABI1091" s="26"/>
      <c r="ABJ1091" s="26"/>
      <c r="ABK1091" s="26"/>
      <c r="ABL1091" s="26"/>
      <c r="ABM1091" s="26"/>
      <c r="ABN1091" s="26"/>
      <c r="ABO1091" s="26"/>
      <c r="ABP1091" s="26"/>
      <c r="ABQ1091" s="26"/>
      <c r="ABR1091" s="26"/>
      <c r="ABS1091" s="26"/>
      <c r="ABT1091" s="26"/>
      <c r="ABU1091" s="26"/>
      <c r="ABV1091" s="26"/>
      <c r="ABW1091" s="26"/>
      <c r="ABX1091" s="26"/>
      <c r="ABY1091" s="26"/>
      <c r="ABZ1091" s="26"/>
      <c r="ACA1091" s="26"/>
      <c r="ACB1091" s="26"/>
      <c r="ACC1091" s="26"/>
      <c r="ACD1091" s="26"/>
      <c r="ACE1091" s="26"/>
      <c r="ACF1091" s="26"/>
      <c r="ACG1091" s="26"/>
      <c r="ACH1091" s="26"/>
      <c r="ACI1091" s="26"/>
      <c r="ACJ1091" s="26"/>
      <c r="ACK1091" s="26"/>
      <c r="ACL1091" s="26"/>
      <c r="ACM1091" s="26"/>
      <c r="ACN1091" s="26"/>
      <c r="ACO1091" s="26"/>
      <c r="ACP1091" s="26"/>
      <c r="ACQ1091" s="26"/>
      <c r="ACR1091" s="26"/>
      <c r="ACS1091" s="26"/>
      <c r="ACT1091" s="26"/>
      <c r="ACU1091" s="26"/>
      <c r="ACV1091" s="26"/>
      <c r="ACW1091" s="26"/>
      <c r="ACX1091" s="26"/>
      <c r="ACY1091" s="26"/>
      <c r="ACZ1091" s="26"/>
      <c r="ADA1091" s="26"/>
      <c r="ADB1091" s="26"/>
      <c r="ADC1091" s="26"/>
      <c r="ADD1091" s="26"/>
      <c r="ADE1091" s="26"/>
      <c r="ADF1091" s="26"/>
      <c r="ADG1091" s="26"/>
      <c r="ADH1091" s="26"/>
      <c r="ADI1091" s="26"/>
      <c r="ADJ1091" s="26"/>
      <c r="ADK1091" s="26"/>
      <c r="ADL1091" s="26"/>
      <c r="ADM1091" s="26"/>
      <c r="ADN1091" s="26"/>
      <c r="ADO1091" s="26"/>
      <c r="ADP1091" s="26"/>
      <c r="ADQ1091" s="26"/>
      <c r="ADR1091" s="26"/>
      <c r="ADS1091" s="26"/>
      <c r="ADT1091" s="26"/>
      <c r="ADU1091" s="26"/>
      <c r="ADV1091" s="26"/>
      <c r="ADW1091" s="26"/>
      <c r="ADX1091" s="26"/>
      <c r="ADY1091" s="26"/>
      <c r="ADZ1091" s="26"/>
      <c r="AEA1091" s="26"/>
      <c r="AEB1091" s="26"/>
      <c r="AEC1091" s="26"/>
      <c r="AED1091" s="26"/>
      <c r="AEE1091" s="26"/>
      <c r="AEF1091" s="26"/>
      <c r="AEG1091" s="26"/>
      <c r="AEH1091" s="26"/>
      <c r="AEI1091" s="26"/>
      <c r="AEJ1091" s="26"/>
      <c r="AEK1091" s="26"/>
      <c r="AEL1091" s="26"/>
      <c r="AEM1091" s="26"/>
      <c r="AEN1091" s="26"/>
      <c r="AEO1091" s="26"/>
      <c r="AEP1091" s="26"/>
      <c r="AEQ1091" s="26"/>
      <c r="AER1091" s="26"/>
      <c r="AES1091" s="26"/>
      <c r="AET1091" s="26"/>
      <c r="AEU1091" s="26"/>
      <c r="AEV1091" s="26"/>
      <c r="AEW1091" s="26"/>
      <c r="AEX1091" s="26"/>
      <c r="AEY1091" s="26"/>
      <c r="AEZ1091" s="26"/>
      <c r="AFA1091" s="26"/>
      <c r="AFB1091" s="26"/>
      <c r="AFC1091" s="26"/>
      <c r="AFD1091" s="26"/>
      <c r="AFE1091" s="26"/>
      <c r="AFF1091" s="26"/>
      <c r="AFG1091" s="26"/>
      <c r="AFH1091" s="26"/>
      <c r="AFI1091" s="26"/>
      <c r="AFJ1091" s="26"/>
      <c r="AFK1091" s="26"/>
      <c r="AFL1091" s="26"/>
      <c r="AFM1091" s="26"/>
      <c r="AFN1091" s="26"/>
      <c r="AFO1091" s="26"/>
      <c r="AFP1091" s="26"/>
      <c r="AFQ1091" s="26"/>
      <c r="AFR1091" s="26"/>
      <c r="AFS1091" s="26"/>
      <c r="AFT1091" s="26"/>
      <c r="AFU1091" s="26"/>
      <c r="AFV1091" s="26"/>
      <c r="AFW1091" s="26"/>
      <c r="AFX1091" s="26"/>
      <c r="AFY1091" s="26"/>
      <c r="AFZ1091" s="26"/>
      <c r="AGA1091" s="26"/>
      <c r="AGB1091" s="26"/>
      <c r="AGC1091" s="26"/>
      <c r="AGD1091" s="26"/>
      <c r="AGE1091" s="26"/>
      <c r="AGF1091" s="26"/>
      <c r="AGG1091" s="26"/>
      <c r="AGH1091" s="26"/>
      <c r="AGI1091" s="26"/>
      <c r="AGJ1091" s="26"/>
      <c r="AGK1091" s="26"/>
      <c r="AGL1091" s="26"/>
      <c r="AGM1091" s="26"/>
      <c r="AGN1091" s="26"/>
      <c r="AGO1091" s="26"/>
    </row>
    <row r="1092" spans="371:873" x14ac:dyDescent="0.25">
      <c r="NG1092" s="26"/>
      <c r="NH1092" s="26"/>
      <c r="NI1092" s="26"/>
      <c r="NJ1092" s="26"/>
      <c r="NK1092" s="26"/>
      <c r="NL1092" s="26"/>
      <c r="NM1092" s="26"/>
      <c r="NN1092" s="26"/>
      <c r="NO1092" s="26"/>
      <c r="NP1092" s="26"/>
      <c r="NQ1092" s="26"/>
      <c r="NR1092" s="26"/>
      <c r="NS1092" s="26"/>
      <c r="NT1092" s="26"/>
      <c r="NU1092" s="26"/>
      <c r="NV1092" s="26"/>
      <c r="NW1092" s="26"/>
      <c r="NX1092" s="26"/>
      <c r="NY1092" s="26"/>
      <c r="NZ1092" s="26"/>
      <c r="OA1092" s="26"/>
      <c r="OB1092" s="26"/>
      <c r="OC1092" s="26"/>
      <c r="OD1092" s="26"/>
      <c r="OE1092" s="26"/>
      <c r="OF1092" s="26"/>
      <c r="OG1092" s="26"/>
      <c r="OH1092" s="26"/>
      <c r="OI1092" s="26"/>
      <c r="OJ1092" s="26"/>
      <c r="OK1092" s="26"/>
      <c r="OL1092" s="26"/>
      <c r="OM1092" s="26"/>
      <c r="ON1092" s="26"/>
      <c r="OO1092" s="26"/>
      <c r="OP1092" s="26"/>
      <c r="OQ1092" s="26"/>
      <c r="OR1092" s="26"/>
      <c r="OS1092" s="26"/>
      <c r="OT1092" s="26"/>
      <c r="OU1092" s="26"/>
      <c r="OV1092" s="26"/>
      <c r="OW1092" s="26"/>
      <c r="OX1092" s="26"/>
      <c r="OY1092" s="26"/>
      <c r="OZ1092" s="26"/>
      <c r="PA1092" s="26"/>
      <c r="PB1092" s="26"/>
      <c r="PC1092" s="26"/>
      <c r="PD1092" s="26"/>
      <c r="PE1092" s="26"/>
      <c r="PF1092" s="26"/>
      <c r="PG1092" s="26"/>
      <c r="PH1092" s="26"/>
      <c r="PI1092" s="26"/>
      <c r="PJ1092" s="26"/>
      <c r="PK1092" s="26"/>
      <c r="PL1092" s="26"/>
      <c r="PM1092" s="26"/>
      <c r="PN1092" s="26"/>
      <c r="PO1092" s="26"/>
      <c r="PP1092" s="26"/>
      <c r="PQ1092" s="26"/>
      <c r="PR1092" s="26"/>
      <c r="PS1092" s="26"/>
      <c r="PT1092" s="26"/>
      <c r="PU1092" s="26"/>
      <c r="PV1092" s="26"/>
      <c r="PW1092" s="26"/>
      <c r="PX1092" s="26"/>
      <c r="PY1092" s="26"/>
      <c r="PZ1092" s="26"/>
      <c r="QA1092" s="26"/>
      <c r="QB1092" s="26"/>
      <c r="QC1092" s="26"/>
      <c r="QD1092" s="26"/>
      <c r="QE1092" s="26"/>
      <c r="QF1092" s="26"/>
      <c r="QG1092" s="26"/>
      <c r="QH1092" s="26"/>
      <c r="QI1092" s="26"/>
      <c r="QJ1092" s="26"/>
      <c r="QK1092" s="26"/>
      <c r="QL1092" s="26"/>
      <c r="QM1092" s="26"/>
      <c r="QN1092" s="26"/>
      <c r="QO1092" s="26"/>
      <c r="QP1092" s="26"/>
      <c r="QQ1092" s="26"/>
      <c r="QR1092" s="26"/>
      <c r="QS1092" s="26"/>
      <c r="QT1092" s="26"/>
      <c r="QU1092" s="26"/>
      <c r="QV1092" s="26"/>
      <c r="QW1092" s="26"/>
      <c r="QX1092" s="26"/>
      <c r="QY1092" s="26"/>
      <c r="QZ1092" s="26"/>
      <c r="RA1092" s="26"/>
      <c r="RB1092" s="26"/>
      <c r="RC1092" s="26"/>
      <c r="RD1092" s="26"/>
      <c r="RE1092" s="26"/>
      <c r="RF1092" s="26"/>
      <c r="RG1092" s="26"/>
      <c r="RH1092" s="26"/>
      <c r="RI1092" s="26"/>
      <c r="RJ1092" s="26"/>
      <c r="RK1092" s="26"/>
      <c r="RL1092" s="26"/>
      <c r="RM1092" s="26"/>
      <c r="RN1092" s="26"/>
      <c r="RO1092" s="26"/>
      <c r="RP1092" s="26"/>
      <c r="RQ1092" s="26"/>
      <c r="RR1092" s="26"/>
      <c r="RS1092" s="26"/>
      <c r="RT1092" s="26"/>
      <c r="RU1092" s="26"/>
      <c r="RV1092" s="26"/>
      <c r="RW1092" s="26"/>
      <c r="RX1092" s="26"/>
      <c r="RY1092" s="26"/>
      <c r="RZ1092" s="26"/>
      <c r="SA1092" s="26"/>
      <c r="SB1092" s="26"/>
      <c r="SC1092" s="26"/>
      <c r="SD1092" s="26"/>
      <c r="SE1092" s="26"/>
      <c r="SF1092" s="26"/>
      <c r="SG1092" s="26"/>
      <c r="SH1092" s="26"/>
      <c r="SI1092" s="26"/>
      <c r="SJ1092" s="26"/>
      <c r="SK1092" s="26"/>
      <c r="SL1092" s="26"/>
      <c r="SM1092" s="26"/>
      <c r="SN1092" s="26"/>
      <c r="SO1092" s="26"/>
      <c r="SP1092" s="26"/>
      <c r="AAV1092" s="26"/>
      <c r="AAW1092" s="26"/>
      <c r="AAX1092" s="26"/>
      <c r="AAY1092" s="26"/>
      <c r="AAZ1092" s="26"/>
      <c r="ABA1092" s="26"/>
      <c r="ABB1092" s="26"/>
      <c r="ABC1092" s="26"/>
      <c r="ABD1092" s="26"/>
      <c r="ABE1092" s="26"/>
      <c r="ABF1092" s="26"/>
      <c r="ABG1092" s="26"/>
      <c r="ABH1092" s="26"/>
      <c r="ABI1092" s="26"/>
      <c r="ABJ1092" s="26"/>
      <c r="ABK1092" s="26"/>
      <c r="ABL1092" s="26"/>
      <c r="ABM1092" s="26"/>
      <c r="ABN1092" s="26"/>
      <c r="ABO1092" s="26"/>
      <c r="ABP1092" s="26"/>
      <c r="ABQ1092" s="26"/>
      <c r="ABR1092" s="26"/>
      <c r="ABS1092" s="26"/>
      <c r="ABT1092" s="26"/>
      <c r="ABU1092" s="26"/>
      <c r="ABV1092" s="26"/>
      <c r="ABW1092" s="26"/>
      <c r="ABX1092" s="26"/>
      <c r="ABY1092" s="26"/>
      <c r="ABZ1092" s="26"/>
      <c r="ACA1092" s="26"/>
      <c r="ACB1092" s="26"/>
      <c r="ACC1092" s="26"/>
      <c r="ACD1092" s="26"/>
      <c r="ACE1092" s="26"/>
      <c r="ACF1092" s="26"/>
      <c r="ACG1092" s="26"/>
      <c r="ACH1092" s="26"/>
      <c r="ACI1092" s="26"/>
      <c r="ACJ1092" s="26"/>
      <c r="ACK1092" s="26"/>
      <c r="ACL1092" s="26"/>
      <c r="ACM1092" s="26"/>
      <c r="ACN1092" s="26"/>
      <c r="ACO1092" s="26"/>
      <c r="ACP1092" s="26"/>
      <c r="ACQ1092" s="26"/>
      <c r="ACR1092" s="26"/>
      <c r="ACS1092" s="26"/>
      <c r="ACT1092" s="26"/>
      <c r="ACU1092" s="26"/>
      <c r="ACV1092" s="26"/>
      <c r="ACW1092" s="26"/>
      <c r="ACX1092" s="26"/>
      <c r="ACY1092" s="26"/>
      <c r="ACZ1092" s="26"/>
      <c r="ADA1092" s="26"/>
      <c r="ADB1092" s="26"/>
      <c r="ADC1092" s="26"/>
      <c r="ADD1092" s="26"/>
      <c r="ADE1092" s="26"/>
      <c r="ADF1092" s="26"/>
      <c r="ADG1092" s="26"/>
      <c r="ADH1092" s="26"/>
      <c r="ADI1092" s="26"/>
      <c r="ADJ1092" s="26"/>
      <c r="ADK1092" s="26"/>
      <c r="ADL1092" s="26"/>
      <c r="ADM1092" s="26"/>
      <c r="ADN1092" s="26"/>
      <c r="ADO1092" s="26"/>
      <c r="ADP1092" s="26"/>
      <c r="ADQ1092" s="26"/>
      <c r="ADR1092" s="26"/>
      <c r="ADS1092" s="26"/>
      <c r="ADT1092" s="26"/>
      <c r="ADU1092" s="26"/>
      <c r="ADV1092" s="26"/>
      <c r="ADW1092" s="26"/>
      <c r="ADX1092" s="26"/>
      <c r="ADY1092" s="26"/>
      <c r="ADZ1092" s="26"/>
      <c r="AEA1092" s="26"/>
      <c r="AEB1092" s="26"/>
      <c r="AEC1092" s="26"/>
      <c r="AED1092" s="26"/>
      <c r="AEE1092" s="26"/>
      <c r="AEF1092" s="26"/>
      <c r="AEG1092" s="26"/>
      <c r="AEH1092" s="26"/>
      <c r="AEI1092" s="26"/>
      <c r="AEJ1092" s="26"/>
      <c r="AEK1092" s="26"/>
      <c r="AEL1092" s="26"/>
      <c r="AEM1092" s="26"/>
      <c r="AEN1092" s="26"/>
      <c r="AEO1092" s="26"/>
      <c r="AEP1092" s="26"/>
      <c r="AEQ1092" s="26"/>
      <c r="AER1092" s="26"/>
      <c r="AES1092" s="26"/>
      <c r="AET1092" s="26"/>
      <c r="AEU1092" s="26"/>
      <c r="AEV1092" s="26"/>
      <c r="AEW1092" s="26"/>
      <c r="AEX1092" s="26"/>
      <c r="AEY1092" s="26"/>
      <c r="AEZ1092" s="26"/>
      <c r="AFA1092" s="26"/>
      <c r="AFB1092" s="26"/>
      <c r="AFC1092" s="26"/>
      <c r="AFD1092" s="26"/>
      <c r="AFE1092" s="26"/>
      <c r="AFF1092" s="26"/>
      <c r="AFG1092" s="26"/>
      <c r="AFH1092" s="26"/>
      <c r="AFI1092" s="26"/>
      <c r="AFJ1092" s="26"/>
      <c r="AFK1092" s="26"/>
      <c r="AFL1092" s="26"/>
      <c r="AFM1092" s="26"/>
      <c r="AFN1092" s="26"/>
      <c r="AFO1092" s="26"/>
      <c r="AFP1092" s="26"/>
      <c r="AFQ1092" s="26"/>
      <c r="AFR1092" s="26"/>
      <c r="AFS1092" s="26"/>
      <c r="AFT1092" s="26"/>
      <c r="AFU1092" s="26"/>
      <c r="AFV1092" s="26"/>
      <c r="AFW1092" s="26"/>
      <c r="AFX1092" s="26"/>
      <c r="AFY1092" s="26"/>
      <c r="AFZ1092" s="26"/>
      <c r="AGA1092" s="26"/>
      <c r="AGB1092" s="26"/>
      <c r="AGC1092" s="26"/>
      <c r="AGD1092" s="26"/>
      <c r="AGE1092" s="26"/>
      <c r="AGF1092" s="26"/>
      <c r="AGG1092" s="26"/>
      <c r="AGH1092" s="26"/>
      <c r="AGI1092" s="26"/>
      <c r="AGJ1092" s="26"/>
      <c r="AGK1092" s="26"/>
      <c r="AGL1092" s="26"/>
      <c r="AGM1092" s="26"/>
      <c r="AGN1092" s="26"/>
      <c r="AGO1092" s="26"/>
    </row>
    <row r="1093" spans="371:873" x14ac:dyDescent="0.25">
      <c r="NG1093" s="26"/>
      <c r="NH1093" s="26"/>
      <c r="NI1093" s="26"/>
      <c r="NJ1093" s="26"/>
      <c r="NK1093" s="26"/>
      <c r="NL1093" s="26"/>
      <c r="NM1093" s="26"/>
      <c r="NN1093" s="26"/>
      <c r="NO1093" s="26"/>
      <c r="NP1093" s="26"/>
      <c r="NQ1093" s="26"/>
      <c r="NR1093" s="26"/>
      <c r="NS1093" s="26"/>
      <c r="NT1093" s="26"/>
      <c r="NU1093" s="26"/>
      <c r="NV1093" s="26"/>
      <c r="NW1093" s="26"/>
      <c r="NX1093" s="26"/>
      <c r="NY1093" s="26"/>
      <c r="NZ1093" s="26"/>
      <c r="OA1093" s="26"/>
      <c r="OB1093" s="26"/>
      <c r="OC1093" s="26"/>
      <c r="OD1093" s="26"/>
      <c r="OE1093" s="26"/>
      <c r="OF1093" s="26"/>
      <c r="OG1093" s="26"/>
      <c r="OH1093" s="26"/>
      <c r="OI1093" s="26"/>
      <c r="OJ1093" s="26"/>
      <c r="OK1093" s="26"/>
      <c r="OL1093" s="26"/>
      <c r="OM1093" s="26"/>
      <c r="ON1093" s="26"/>
      <c r="OO1093" s="26"/>
      <c r="OP1093" s="26"/>
      <c r="OQ1093" s="26"/>
      <c r="OR1093" s="26"/>
      <c r="OS1093" s="26"/>
      <c r="OT1093" s="26"/>
      <c r="OU1093" s="26"/>
      <c r="OV1093" s="26"/>
      <c r="OW1093" s="26"/>
      <c r="OX1093" s="26"/>
      <c r="OY1093" s="26"/>
      <c r="OZ1093" s="26"/>
      <c r="PA1093" s="26"/>
      <c r="PB1093" s="26"/>
      <c r="PC1093" s="26"/>
      <c r="PD1093" s="26"/>
      <c r="PE1093" s="26"/>
      <c r="PF1093" s="26"/>
      <c r="PG1093" s="26"/>
      <c r="PH1093" s="26"/>
      <c r="PI1093" s="26"/>
      <c r="PJ1093" s="26"/>
      <c r="PK1093" s="26"/>
      <c r="PL1093" s="26"/>
      <c r="PM1093" s="26"/>
      <c r="PN1093" s="26"/>
      <c r="PO1093" s="26"/>
      <c r="PP1093" s="26"/>
      <c r="PQ1093" s="26"/>
      <c r="PR1093" s="26"/>
      <c r="PS1093" s="26"/>
      <c r="PT1093" s="26"/>
      <c r="PU1093" s="26"/>
      <c r="PV1093" s="26"/>
      <c r="PW1093" s="26"/>
      <c r="PX1093" s="26"/>
      <c r="PY1093" s="26"/>
      <c r="PZ1093" s="26"/>
      <c r="QA1093" s="26"/>
      <c r="QB1093" s="26"/>
      <c r="QC1093" s="26"/>
      <c r="QD1093" s="26"/>
      <c r="QE1093" s="26"/>
      <c r="QF1093" s="26"/>
      <c r="QG1093" s="26"/>
      <c r="QH1093" s="26"/>
      <c r="QI1093" s="26"/>
      <c r="QJ1093" s="26"/>
      <c r="QK1093" s="26"/>
      <c r="QL1093" s="26"/>
      <c r="QM1093" s="26"/>
      <c r="QN1093" s="26"/>
      <c r="QO1093" s="26"/>
      <c r="QP1093" s="26"/>
      <c r="QQ1093" s="26"/>
      <c r="QR1093" s="26"/>
      <c r="QS1093" s="26"/>
      <c r="QT1093" s="26"/>
      <c r="QU1093" s="26"/>
      <c r="QV1093" s="26"/>
      <c r="QW1093" s="26"/>
      <c r="QX1093" s="26"/>
      <c r="QY1093" s="26"/>
      <c r="QZ1093" s="26"/>
      <c r="RA1093" s="26"/>
      <c r="RB1093" s="26"/>
      <c r="RC1093" s="26"/>
      <c r="RD1093" s="26"/>
      <c r="RE1093" s="26"/>
      <c r="RF1093" s="26"/>
      <c r="RG1093" s="26"/>
      <c r="RH1093" s="26"/>
      <c r="RI1093" s="26"/>
      <c r="RJ1093" s="26"/>
      <c r="RK1093" s="26"/>
      <c r="RL1093" s="26"/>
      <c r="RM1093" s="26"/>
      <c r="RN1093" s="26"/>
      <c r="RO1093" s="26"/>
      <c r="RP1093" s="26"/>
      <c r="RQ1093" s="26"/>
      <c r="RR1093" s="26"/>
      <c r="RS1093" s="26"/>
      <c r="RT1093" s="26"/>
      <c r="RU1093" s="26"/>
      <c r="RV1093" s="26"/>
      <c r="RW1093" s="26"/>
      <c r="RX1093" s="26"/>
      <c r="RY1093" s="26"/>
      <c r="RZ1093" s="26"/>
      <c r="SA1093" s="26"/>
      <c r="SB1093" s="26"/>
      <c r="SC1093" s="26"/>
      <c r="SD1093" s="26"/>
      <c r="SE1093" s="26"/>
      <c r="SF1093" s="26"/>
      <c r="SG1093" s="26"/>
      <c r="SH1093" s="26"/>
      <c r="SI1093" s="26"/>
      <c r="SJ1093" s="26"/>
      <c r="SK1093" s="26"/>
      <c r="SL1093" s="26"/>
      <c r="SM1093" s="26"/>
      <c r="SN1093" s="26"/>
      <c r="SO1093" s="26"/>
      <c r="SP1093" s="26"/>
      <c r="AAV1093" s="26"/>
      <c r="AAW1093" s="26"/>
      <c r="AAX1093" s="26"/>
      <c r="AAY1093" s="26"/>
      <c r="AAZ1093" s="26"/>
      <c r="ABA1093" s="26"/>
      <c r="ABB1093" s="26"/>
      <c r="ABC1093" s="26"/>
      <c r="ABD1093" s="26"/>
      <c r="ABE1093" s="26"/>
      <c r="ABF1093" s="26"/>
      <c r="ABG1093" s="26"/>
      <c r="ABH1093" s="26"/>
      <c r="ABI1093" s="26"/>
      <c r="ABJ1093" s="26"/>
      <c r="ABK1093" s="26"/>
      <c r="ABL1093" s="26"/>
      <c r="ABM1093" s="26"/>
      <c r="ABN1093" s="26"/>
      <c r="ABO1093" s="26"/>
      <c r="ABP1093" s="26"/>
      <c r="ABQ1093" s="26"/>
      <c r="ABR1093" s="26"/>
      <c r="ABS1093" s="26"/>
      <c r="ABT1093" s="26"/>
      <c r="ABU1093" s="26"/>
      <c r="ABV1093" s="26"/>
      <c r="ABW1093" s="26"/>
      <c r="ABX1093" s="26"/>
      <c r="ABY1093" s="26"/>
      <c r="ABZ1093" s="26"/>
      <c r="ACA1093" s="26"/>
      <c r="ACB1093" s="26"/>
      <c r="ACC1093" s="26"/>
      <c r="ACD1093" s="26"/>
      <c r="ACE1093" s="26"/>
      <c r="ACF1093" s="26"/>
      <c r="ACG1093" s="26"/>
      <c r="ACH1093" s="26"/>
      <c r="ACI1093" s="26"/>
      <c r="ACJ1093" s="26"/>
      <c r="ACK1093" s="26"/>
      <c r="ACL1093" s="26"/>
      <c r="ACM1093" s="26"/>
      <c r="ACN1093" s="26"/>
      <c r="ACO1093" s="26"/>
      <c r="ACP1093" s="26"/>
      <c r="ACQ1093" s="26"/>
      <c r="ACR1093" s="26"/>
      <c r="ACS1093" s="26"/>
      <c r="ACT1093" s="26"/>
      <c r="ACU1093" s="26"/>
      <c r="ACV1093" s="26"/>
      <c r="ACW1093" s="26"/>
      <c r="ACX1093" s="26"/>
      <c r="ACY1093" s="26"/>
      <c r="ACZ1093" s="26"/>
      <c r="ADA1093" s="26"/>
      <c r="ADB1093" s="26"/>
      <c r="ADC1093" s="26"/>
      <c r="ADD1093" s="26"/>
      <c r="ADE1093" s="26"/>
      <c r="ADF1093" s="26"/>
      <c r="ADG1093" s="26"/>
      <c r="ADH1093" s="26"/>
      <c r="ADI1093" s="26"/>
      <c r="ADJ1093" s="26"/>
      <c r="ADK1093" s="26"/>
      <c r="ADL1093" s="26"/>
      <c r="ADM1093" s="26"/>
      <c r="ADN1093" s="26"/>
      <c r="ADO1093" s="26"/>
      <c r="ADP1093" s="26"/>
      <c r="ADQ1093" s="26"/>
      <c r="ADR1093" s="26"/>
      <c r="ADS1093" s="26"/>
      <c r="ADT1093" s="26"/>
      <c r="ADU1093" s="26"/>
      <c r="ADV1093" s="26"/>
      <c r="ADW1093" s="26"/>
      <c r="ADX1093" s="26"/>
      <c r="ADY1093" s="26"/>
      <c r="ADZ1093" s="26"/>
      <c r="AEA1093" s="26"/>
      <c r="AEB1093" s="26"/>
      <c r="AEC1093" s="26"/>
      <c r="AED1093" s="26"/>
      <c r="AEE1093" s="26"/>
      <c r="AEF1093" s="26"/>
      <c r="AEG1093" s="26"/>
      <c r="AEH1093" s="26"/>
      <c r="AEI1093" s="26"/>
      <c r="AEJ1093" s="26"/>
      <c r="AEK1093" s="26"/>
      <c r="AEL1093" s="26"/>
      <c r="AEM1093" s="26"/>
      <c r="AEN1093" s="26"/>
      <c r="AEO1093" s="26"/>
      <c r="AEP1093" s="26"/>
      <c r="AEQ1093" s="26"/>
      <c r="AER1093" s="26"/>
      <c r="AES1093" s="26"/>
      <c r="AET1093" s="26"/>
      <c r="AEU1093" s="26"/>
      <c r="AEV1093" s="26"/>
      <c r="AEW1093" s="26"/>
      <c r="AEX1093" s="26"/>
      <c r="AEY1093" s="26"/>
      <c r="AEZ1093" s="26"/>
      <c r="AFA1093" s="26"/>
      <c r="AFB1093" s="26"/>
      <c r="AFC1093" s="26"/>
      <c r="AFD1093" s="26"/>
      <c r="AFE1093" s="26"/>
      <c r="AFF1093" s="26"/>
      <c r="AFG1093" s="26"/>
      <c r="AFH1093" s="26"/>
      <c r="AFI1093" s="26"/>
      <c r="AFJ1093" s="26"/>
      <c r="AFK1093" s="26"/>
      <c r="AFL1093" s="26"/>
      <c r="AFM1093" s="26"/>
      <c r="AFN1093" s="26"/>
      <c r="AFO1093" s="26"/>
      <c r="AFP1093" s="26"/>
      <c r="AFQ1093" s="26"/>
      <c r="AFR1093" s="26"/>
      <c r="AFS1093" s="26"/>
      <c r="AFT1093" s="26"/>
      <c r="AFU1093" s="26"/>
      <c r="AFV1093" s="26"/>
      <c r="AFW1093" s="26"/>
      <c r="AFX1093" s="26"/>
      <c r="AFY1093" s="26"/>
      <c r="AFZ1093" s="26"/>
      <c r="AGA1093" s="26"/>
      <c r="AGB1093" s="26"/>
      <c r="AGC1093" s="26"/>
      <c r="AGD1093" s="26"/>
      <c r="AGE1093" s="26"/>
      <c r="AGF1093" s="26"/>
      <c r="AGG1093" s="26"/>
      <c r="AGH1093" s="26"/>
      <c r="AGI1093" s="26"/>
      <c r="AGJ1093" s="26"/>
      <c r="AGK1093" s="26"/>
      <c r="AGL1093" s="26"/>
      <c r="AGM1093" s="26"/>
      <c r="AGN1093" s="26"/>
      <c r="AGO1093" s="26"/>
    </row>
    <row r="1094" spans="371:873" x14ac:dyDescent="0.25">
      <c r="NG1094" s="26"/>
      <c r="NH1094" s="26"/>
      <c r="NI1094" s="26"/>
      <c r="NJ1094" s="26"/>
      <c r="NK1094" s="26"/>
      <c r="NL1094" s="26"/>
      <c r="NM1094" s="26"/>
      <c r="NN1094" s="26"/>
      <c r="NO1094" s="26"/>
      <c r="NP1094" s="26"/>
      <c r="NQ1094" s="26"/>
      <c r="NR1094" s="26"/>
      <c r="NS1094" s="26"/>
      <c r="NT1094" s="26"/>
      <c r="NU1094" s="26"/>
      <c r="NV1094" s="26"/>
      <c r="NW1094" s="26"/>
      <c r="NX1094" s="26"/>
      <c r="NY1094" s="26"/>
      <c r="NZ1094" s="26"/>
      <c r="OA1094" s="26"/>
      <c r="OB1094" s="26"/>
      <c r="OC1094" s="26"/>
      <c r="OD1094" s="26"/>
      <c r="OE1094" s="26"/>
      <c r="OF1094" s="26"/>
      <c r="OG1094" s="26"/>
      <c r="OH1094" s="26"/>
      <c r="OI1094" s="26"/>
      <c r="OJ1094" s="26"/>
      <c r="OK1094" s="26"/>
      <c r="OL1094" s="26"/>
      <c r="OM1094" s="26"/>
      <c r="ON1094" s="26"/>
      <c r="OO1094" s="26"/>
      <c r="OP1094" s="26"/>
      <c r="OQ1094" s="26"/>
      <c r="OR1094" s="26"/>
      <c r="OS1094" s="26"/>
      <c r="OT1094" s="26"/>
      <c r="OU1094" s="26"/>
      <c r="OV1094" s="26"/>
      <c r="OW1094" s="26"/>
      <c r="OX1094" s="26"/>
      <c r="OY1094" s="26"/>
      <c r="OZ1094" s="26"/>
      <c r="PA1094" s="26"/>
      <c r="PB1094" s="26"/>
      <c r="PC1094" s="26"/>
      <c r="PD1094" s="26"/>
      <c r="PE1094" s="26"/>
      <c r="PF1094" s="26"/>
      <c r="PG1094" s="26"/>
      <c r="PH1094" s="26"/>
      <c r="PI1094" s="26"/>
      <c r="PJ1094" s="26"/>
      <c r="PK1094" s="26"/>
      <c r="PL1094" s="26"/>
      <c r="PM1094" s="26"/>
      <c r="PN1094" s="26"/>
      <c r="PO1094" s="26"/>
      <c r="PP1094" s="26"/>
      <c r="PQ1094" s="26"/>
      <c r="PR1094" s="26"/>
      <c r="PS1094" s="26"/>
      <c r="PT1094" s="26"/>
      <c r="PU1094" s="26"/>
      <c r="PV1094" s="26"/>
      <c r="PW1094" s="26"/>
      <c r="PX1094" s="26"/>
      <c r="PY1094" s="26"/>
      <c r="PZ1094" s="26"/>
      <c r="QA1094" s="26"/>
      <c r="QB1094" s="26"/>
      <c r="QC1094" s="26"/>
      <c r="QD1094" s="26"/>
      <c r="QE1094" s="26"/>
      <c r="QF1094" s="26"/>
      <c r="QG1094" s="26"/>
      <c r="QH1094" s="26"/>
      <c r="QI1094" s="26"/>
      <c r="QJ1094" s="26"/>
      <c r="QK1094" s="26"/>
      <c r="QL1094" s="26"/>
      <c r="QM1094" s="26"/>
      <c r="QN1094" s="26"/>
      <c r="QO1094" s="26"/>
      <c r="QP1094" s="26"/>
      <c r="QQ1094" s="26"/>
      <c r="QR1094" s="26"/>
      <c r="QS1094" s="26"/>
      <c r="QT1094" s="26"/>
      <c r="QU1094" s="26"/>
      <c r="QV1094" s="26"/>
      <c r="QW1094" s="26"/>
      <c r="QX1094" s="26"/>
      <c r="QY1094" s="26"/>
      <c r="QZ1094" s="26"/>
      <c r="RA1094" s="26"/>
      <c r="RB1094" s="26"/>
      <c r="RC1094" s="26"/>
      <c r="RD1094" s="26"/>
      <c r="RE1094" s="26"/>
      <c r="RF1094" s="26"/>
      <c r="RG1094" s="26"/>
      <c r="RH1094" s="26"/>
      <c r="RI1094" s="26"/>
      <c r="RJ1094" s="26"/>
      <c r="RK1094" s="26"/>
      <c r="RL1094" s="26"/>
      <c r="RM1094" s="26"/>
      <c r="RN1094" s="26"/>
      <c r="RO1094" s="26"/>
      <c r="RP1094" s="26"/>
      <c r="RQ1094" s="26"/>
      <c r="RR1094" s="26"/>
      <c r="RS1094" s="26"/>
      <c r="RT1094" s="26"/>
      <c r="RU1094" s="26"/>
      <c r="RV1094" s="26"/>
      <c r="RW1094" s="26"/>
      <c r="RX1094" s="26"/>
      <c r="RY1094" s="26"/>
      <c r="RZ1094" s="26"/>
      <c r="SA1094" s="26"/>
      <c r="SB1094" s="26"/>
      <c r="SC1094" s="26"/>
      <c r="SD1094" s="26"/>
      <c r="SE1094" s="26"/>
      <c r="SF1094" s="26"/>
      <c r="SG1094" s="26"/>
      <c r="SH1094" s="26"/>
      <c r="SI1094" s="26"/>
      <c r="SJ1094" s="26"/>
      <c r="SK1094" s="26"/>
      <c r="SL1094" s="26"/>
      <c r="SM1094" s="26"/>
      <c r="SN1094" s="26"/>
      <c r="SO1094" s="26"/>
      <c r="SP1094" s="26"/>
      <c r="AAV1094" s="26"/>
      <c r="AAW1094" s="26"/>
      <c r="AAX1094" s="26"/>
      <c r="AAY1094" s="26"/>
      <c r="AAZ1094" s="26"/>
      <c r="ABA1094" s="26"/>
      <c r="ABB1094" s="26"/>
      <c r="ABC1094" s="26"/>
      <c r="ABD1094" s="26"/>
      <c r="ABE1094" s="26"/>
      <c r="ABF1094" s="26"/>
      <c r="ABG1094" s="26"/>
      <c r="ABH1094" s="26"/>
      <c r="ABI1094" s="26"/>
      <c r="ABJ1094" s="26"/>
      <c r="ABK1094" s="26"/>
      <c r="ABL1094" s="26"/>
      <c r="ABM1094" s="26"/>
      <c r="ABN1094" s="26"/>
      <c r="ABO1094" s="26"/>
      <c r="ABP1094" s="26"/>
      <c r="ABQ1094" s="26"/>
      <c r="ABR1094" s="26"/>
      <c r="ABS1094" s="26"/>
      <c r="ABT1094" s="26"/>
      <c r="ABU1094" s="26"/>
      <c r="ABV1094" s="26"/>
      <c r="ABW1094" s="26"/>
      <c r="ABX1094" s="26"/>
      <c r="ABY1094" s="26"/>
      <c r="ABZ1094" s="26"/>
      <c r="ACA1094" s="26"/>
      <c r="ACB1094" s="26"/>
      <c r="ACC1094" s="26"/>
      <c r="ACD1094" s="26"/>
      <c r="ACE1094" s="26"/>
      <c r="ACF1094" s="26"/>
      <c r="ACG1094" s="26"/>
      <c r="ACH1094" s="26"/>
      <c r="ACI1094" s="26"/>
      <c r="ACJ1094" s="26"/>
      <c r="ACK1094" s="26"/>
      <c r="ACL1094" s="26"/>
      <c r="ACM1094" s="26"/>
      <c r="ACN1094" s="26"/>
      <c r="ACO1094" s="26"/>
      <c r="ACP1094" s="26"/>
      <c r="ACQ1094" s="26"/>
      <c r="ACR1094" s="26"/>
      <c r="ACS1094" s="26"/>
      <c r="ACT1094" s="26"/>
      <c r="ACU1094" s="26"/>
      <c r="ACV1094" s="26"/>
      <c r="ACW1094" s="26"/>
      <c r="ACX1094" s="26"/>
      <c r="ACY1094" s="26"/>
      <c r="ACZ1094" s="26"/>
      <c r="ADA1094" s="26"/>
      <c r="ADB1094" s="26"/>
      <c r="ADC1094" s="26"/>
      <c r="ADD1094" s="26"/>
      <c r="ADE1094" s="26"/>
      <c r="ADF1094" s="26"/>
      <c r="ADG1094" s="26"/>
      <c r="ADH1094" s="26"/>
      <c r="ADI1094" s="26"/>
      <c r="ADJ1094" s="26"/>
      <c r="ADK1094" s="26"/>
      <c r="ADL1094" s="26"/>
      <c r="ADM1094" s="26"/>
      <c r="ADN1094" s="26"/>
      <c r="ADO1094" s="26"/>
      <c r="ADP1094" s="26"/>
      <c r="ADQ1094" s="26"/>
      <c r="ADR1094" s="26"/>
      <c r="ADS1094" s="26"/>
      <c r="ADT1094" s="26"/>
      <c r="ADU1094" s="26"/>
      <c r="ADV1094" s="26"/>
      <c r="ADW1094" s="26"/>
      <c r="ADX1094" s="26"/>
      <c r="ADY1094" s="26"/>
      <c r="ADZ1094" s="26"/>
      <c r="AEA1094" s="26"/>
      <c r="AEB1094" s="26"/>
      <c r="AEC1094" s="26"/>
      <c r="AED1094" s="26"/>
      <c r="AEE1094" s="26"/>
      <c r="AEF1094" s="26"/>
      <c r="AEG1094" s="26"/>
      <c r="AEH1094" s="26"/>
      <c r="AEI1094" s="26"/>
      <c r="AEJ1094" s="26"/>
      <c r="AEK1094" s="26"/>
      <c r="AEL1094" s="26"/>
      <c r="AEM1094" s="26"/>
      <c r="AEN1094" s="26"/>
      <c r="AEO1094" s="26"/>
      <c r="AEP1094" s="26"/>
      <c r="AEQ1094" s="26"/>
      <c r="AER1094" s="26"/>
      <c r="AES1094" s="26"/>
      <c r="AET1094" s="26"/>
      <c r="AEU1094" s="26"/>
      <c r="AEV1094" s="26"/>
      <c r="AEW1094" s="26"/>
      <c r="AEX1094" s="26"/>
      <c r="AEY1094" s="26"/>
      <c r="AEZ1094" s="26"/>
      <c r="AFA1094" s="26"/>
      <c r="AFB1094" s="26"/>
      <c r="AFC1094" s="26"/>
      <c r="AFD1094" s="26"/>
      <c r="AFE1094" s="26"/>
      <c r="AFF1094" s="26"/>
      <c r="AFG1094" s="26"/>
      <c r="AFH1094" s="26"/>
      <c r="AFI1094" s="26"/>
      <c r="AFJ1094" s="26"/>
      <c r="AFK1094" s="26"/>
      <c r="AFL1094" s="26"/>
      <c r="AFM1094" s="26"/>
      <c r="AFN1094" s="26"/>
      <c r="AFO1094" s="26"/>
      <c r="AFP1094" s="26"/>
      <c r="AFQ1094" s="26"/>
      <c r="AFR1094" s="26"/>
      <c r="AFS1094" s="26"/>
      <c r="AFT1094" s="26"/>
      <c r="AFU1094" s="26"/>
      <c r="AFV1094" s="26"/>
      <c r="AFW1094" s="26"/>
      <c r="AFX1094" s="26"/>
      <c r="AFY1094" s="26"/>
      <c r="AFZ1094" s="26"/>
      <c r="AGA1094" s="26"/>
      <c r="AGB1094" s="26"/>
      <c r="AGC1094" s="26"/>
      <c r="AGD1094" s="26"/>
      <c r="AGE1094" s="26"/>
      <c r="AGF1094" s="26"/>
      <c r="AGG1094" s="26"/>
      <c r="AGH1094" s="26"/>
      <c r="AGI1094" s="26"/>
      <c r="AGJ1094" s="26"/>
      <c r="AGK1094" s="26"/>
      <c r="AGL1094" s="26"/>
      <c r="AGM1094" s="26"/>
      <c r="AGN1094" s="26"/>
      <c r="AGO1094" s="26"/>
    </row>
    <row r="1095" spans="371:873" x14ac:dyDescent="0.25">
      <c r="NG1095" s="26"/>
      <c r="NH1095" s="26"/>
      <c r="NI1095" s="26"/>
      <c r="NJ1095" s="26"/>
      <c r="NK1095" s="26"/>
      <c r="NL1095" s="26"/>
      <c r="NM1095" s="26"/>
      <c r="NN1095" s="26"/>
      <c r="NO1095" s="26"/>
      <c r="NP1095" s="26"/>
      <c r="NQ1095" s="26"/>
      <c r="NR1095" s="26"/>
      <c r="NS1095" s="26"/>
      <c r="NT1095" s="26"/>
      <c r="NU1095" s="26"/>
      <c r="NV1095" s="26"/>
      <c r="NW1095" s="26"/>
      <c r="NX1095" s="26"/>
      <c r="NY1095" s="26"/>
      <c r="NZ1095" s="26"/>
      <c r="OA1095" s="26"/>
      <c r="OB1095" s="26"/>
      <c r="OC1095" s="26"/>
      <c r="OD1095" s="26"/>
      <c r="OE1095" s="26"/>
      <c r="OF1095" s="26"/>
      <c r="OG1095" s="26"/>
      <c r="OH1095" s="26"/>
      <c r="OI1095" s="26"/>
      <c r="OJ1095" s="26"/>
      <c r="OK1095" s="26"/>
      <c r="OL1095" s="26"/>
      <c r="OM1095" s="26"/>
      <c r="ON1095" s="26"/>
      <c r="OO1095" s="26"/>
      <c r="OP1095" s="26"/>
      <c r="OQ1095" s="26"/>
      <c r="OR1095" s="26"/>
      <c r="OS1095" s="26"/>
      <c r="OT1095" s="26"/>
      <c r="OU1095" s="26"/>
      <c r="OV1095" s="26"/>
      <c r="OW1095" s="26"/>
      <c r="OX1095" s="26"/>
      <c r="OY1095" s="26"/>
      <c r="OZ1095" s="26"/>
      <c r="PA1095" s="26"/>
      <c r="PB1095" s="26"/>
      <c r="PC1095" s="26"/>
      <c r="PD1095" s="26"/>
      <c r="PE1095" s="26"/>
      <c r="PF1095" s="26"/>
      <c r="PG1095" s="26"/>
      <c r="PH1095" s="26"/>
      <c r="PI1095" s="26"/>
      <c r="PJ1095" s="26"/>
      <c r="PK1095" s="26"/>
      <c r="PL1095" s="26"/>
      <c r="PM1095" s="26"/>
      <c r="PN1095" s="26"/>
      <c r="PO1095" s="26"/>
      <c r="PP1095" s="26"/>
      <c r="PQ1095" s="26"/>
      <c r="PR1095" s="26"/>
      <c r="PS1095" s="26"/>
      <c r="PT1095" s="26"/>
      <c r="PU1095" s="26"/>
      <c r="PV1095" s="26"/>
      <c r="PW1095" s="26"/>
      <c r="PX1095" s="26"/>
      <c r="PY1095" s="26"/>
      <c r="PZ1095" s="26"/>
      <c r="QA1095" s="26"/>
      <c r="QB1095" s="26"/>
      <c r="QC1095" s="26"/>
      <c r="QD1095" s="26"/>
      <c r="QE1095" s="26"/>
      <c r="QF1095" s="26"/>
      <c r="QG1095" s="26"/>
      <c r="QH1095" s="26"/>
      <c r="QI1095" s="26"/>
      <c r="QJ1095" s="26"/>
      <c r="QK1095" s="26"/>
      <c r="QL1095" s="26"/>
      <c r="QM1095" s="26"/>
      <c r="QN1095" s="26"/>
      <c r="QO1095" s="26"/>
      <c r="QP1095" s="26"/>
      <c r="QQ1095" s="26"/>
      <c r="QR1095" s="26"/>
      <c r="QS1095" s="26"/>
      <c r="QT1095" s="26"/>
      <c r="QU1095" s="26"/>
      <c r="QV1095" s="26"/>
      <c r="QW1095" s="26"/>
      <c r="QX1095" s="26"/>
      <c r="QY1095" s="26"/>
      <c r="QZ1095" s="26"/>
      <c r="RA1095" s="26"/>
      <c r="RB1095" s="26"/>
      <c r="RC1095" s="26"/>
      <c r="RD1095" s="26"/>
      <c r="RE1095" s="26"/>
      <c r="RF1095" s="26"/>
      <c r="RG1095" s="26"/>
      <c r="RH1095" s="26"/>
      <c r="RI1095" s="26"/>
      <c r="RJ1095" s="26"/>
      <c r="RK1095" s="26"/>
      <c r="RL1095" s="26"/>
      <c r="RM1095" s="26"/>
      <c r="RN1095" s="26"/>
      <c r="RO1095" s="26"/>
      <c r="RP1095" s="26"/>
      <c r="RQ1095" s="26"/>
      <c r="RR1095" s="26"/>
      <c r="RS1095" s="26"/>
      <c r="RT1095" s="26"/>
      <c r="RU1095" s="26"/>
      <c r="RV1095" s="26"/>
      <c r="RW1095" s="26"/>
      <c r="RX1095" s="26"/>
      <c r="RY1095" s="26"/>
      <c r="RZ1095" s="26"/>
      <c r="SA1095" s="26"/>
      <c r="SB1095" s="26"/>
      <c r="SC1095" s="26"/>
      <c r="SD1095" s="26"/>
      <c r="SE1095" s="26"/>
      <c r="SF1095" s="26"/>
      <c r="SG1095" s="26"/>
      <c r="SH1095" s="26"/>
      <c r="SI1095" s="26"/>
      <c r="SJ1095" s="26"/>
      <c r="SK1095" s="26"/>
      <c r="SL1095" s="26"/>
      <c r="SM1095" s="26"/>
      <c r="SN1095" s="26"/>
      <c r="SO1095" s="26"/>
      <c r="SP1095" s="26"/>
      <c r="AAV1095" s="26"/>
      <c r="AAW1095" s="26"/>
      <c r="AAX1095" s="26"/>
      <c r="AAY1095" s="26"/>
      <c r="AAZ1095" s="26"/>
      <c r="ABA1095" s="26"/>
      <c r="ABB1095" s="26"/>
      <c r="ABC1095" s="26"/>
      <c r="ABD1095" s="26"/>
      <c r="ABE1095" s="26"/>
      <c r="ABF1095" s="26"/>
      <c r="ABG1095" s="26"/>
      <c r="ABH1095" s="26"/>
      <c r="ABI1095" s="26"/>
      <c r="ABJ1095" s="26"/>
      <c r="ABK1095" s="26"/>
      <c r="ABL1095" s="26"/>
      <c r="ABM1095" s="26"/>
      <c r="ABN1095" s="26"/>
      <c r="ABO1095" s="26"/>
      <c r="ABP1095" s="26"/>
      <c r="ABQ1095" s="26"/>
      <c r="ABR1095" s="26"/>
      <c r="ABS1095" s="26"/>
      <c r="ABT1095" s="26"/>
      <c r="ABU1095" s="26"/>
      <c r="ABV1095" s="26"/>
      <c r="ABW1095" s="26"/>
      <c r="ABX1095" s="26"/>
      <c r="ABY1095" s="26"/>
      <c r="ABZ1095" s="26"/>
      <c r="ACA1095" s="26"/>
      <c r="ACB1095" s="26"/>
      <c r="ACC1095" s="26"/>
      <c r="ACD1095" s="26"/>
      <c r="ACE1095" s="26"/>
      <c r="ACF1095" s="26"/>
      <c r="ACG1095" s="26"/>
      <c r="ACH1095" s="26"/>
      <c r="ACI1095" s="26"/>
      <c r="ACJ1095" s="26"/>
      <c r="ACK1095" s="26"/>
      <c r="ACL1095" s="26"/>
      <c r="ACM1095" s="26"/>
      <c r="ACN1095" s="26"/>
      <c r="ACO1095" s="26"/>
      <c r="ACP1095" s="26"/>
      <c r="ACQ1095" s="26"/>
      <c r="ACR1095" s="26"/>
      <c r="ACS1095" s="26"/>
      <c r="ACT1095" s="26"/>
      <c r="ACU1095" s="26"/>
      <c r="ACV1095" s="26"/>
      <c r="ACW1095" s="26"/>
      <c r="ACX1095" s="26"/>
      <c r="ACY1095" s="26"/>
      <c r="ACZ1095" s="26"/>
      <c r="ADA1095" s="26"/>
      <c r="ADB1095" s="26"/>
      <c r="ADC1095" s="26"/>
      <c r="ADD1095" s="26"/>
      <c r="ADE1095" s="26"/>
      <c r="ADF1095" s="26"/>
      <c r="ADG1095" s="26"/>
      <c r="ADH1095" s="26"/>
      <c r="ADI1095" s="26"/>
      <c r="ADJ1095" s="26"/>
      <c r="ADK1095" s="26"/>
      <c r="ADL1095" s="26"/>
      <c r="ADM1095" s="26"/>
      <c r="ADN1095" s="26"/>
      <c r="ADO1095" s="26"/>
      <c r="ADP1095" s="26"/>
      <c r="ADQ1095" s="26"/>
      <c r="ADR1095" s="26"/>
      <c r="ADS1095" s="26"/>
      <c r="ADT1095" s="26"/>
      <c r="ADU1095" s="26"/>
      <c r="ADV1095" s="26"/>
      <c r="ADW1095" s="26"/>
      <c r="ADX1095" s="26"/>
      <c r="ADY1095" s="26"/>
      <c r="ADZ1095" s="26"/>
      <c r="AEA1095" s="26"/>
      <c r="AEB1095" s="26"/>
      <c r="AEC1095" s="26"/>
      <c r="AED1095" s="26"/>
      <c r="AEE1095" s="26"/>
      <c r="AEF1095" s="26"/>
      <c r="AEG1095" s="26"/>
      <c r="AEH1095" s="26"/>
      <c r="AEI1095" s="26"/>
      <c r="AEJ1095" s="26"/>
      <c r="AEK1095" s="26"/>
      <c r="AEL1095" s="26"/>
      <c r="AEM1095" s="26"/>
      <c r="AEN1095" s="26"/>
      <c r="AEO1095" s="26"/>
      <c r="AEP1095" s="26"/>
      <c r="AEQ1095" s="26"/>
      <c r="AER1095" s="26"/>
      <c r="AES1095" s="26"/>
      <c r="AET1095" s="26"/>
      <c r="AEU1095" s="26"/>
      <c r="AEV1095" s="26"/>
      <c r="AEW1095" s="26"/>
      <c r="AEX1095" s="26"/>
      <c r="AEY1095" s="26"/>
      <c r="AEZ1095" s="26"/>
      <c r="AFA1095" s="26"/>
      <c r="AFB1095" s="26"/>
      <c r="AFC1095" s="26"/>
      <c r="AFD1095" s="26"/>
      <c r="AFE1095" s="26"/>
      <c r="AFF1095" s="26"/>
      <c r="AFG1095" s="26"/>
      <c r="AFH1095" s="26"/>
      <c r="AFI1095" s="26"/>
      <c r="AFJ1095" s="26"/>
      <c r="AFK1095" s="26"/>
      <c r="AFL1095" s="26"/>
      <c r="AFM1095" s="26"/>
      <c r="AFN1095" s="26"/>
      <c r="AFO1095" s="26"/>
      <c r="AFP1095" s="26"/>
      <c r="AFQ1095" s="26"/>
      <c r="AFR1095" s="26"/>
      <c r="AFS1095" s="26"/>
      <c r="AFT1095" s="26"/>
      <c r="AFU1095" s="26"/>
      <c r="AFV1095" s="26"/>
      <c r="AFW1095" s="26"/>
      <c r="AFX1095" s="26"/>
      <c r="AFY1095" s="26"/>
      <c r="AFZ1095" s="26"/>
      <c r="AGA1095" s="26"/>
      <c r="AGB1095" s="26"/>
      <c r="AGC1095" s="26"/>
      <c r="AGD1095" s="26"/>
      <c r="AGE1095" s="26"/>
      <c r="AGF1095" s="26"/>
      <c r="AGG1095" s="26"/>
      <c r="AGH1095" s="26"/>
      <c r="AGI1095" s="26"/>
      <c r="AGJ1095" s="26"/>
      <c r="AGK1095" s="26"/>
      <c r="AGL1095" s="26"/>
      <c r="AGM1095" s="26"/>
      <c r="AGN1095" s="26"/>
      <c r="AGO1095" s="26"/>
    </row>
    <row r="1096" spans="371:873" x14ac:dyDescent="0.25">
      <c r="NG1096" s="26"/>
      <c r="NH1096" s="26"/>
      <c r="NI1096" s="26"/>
      <c r="NJ1096" s="26"/>
      <c r="NK1096" s="26"/>
      <c r="NL1096" s="26"/>
      <c r="NM1096" s="26"/>
      <c r="NN1096" s="26"/>
      <c r="NO1096" s="26"/>
      <c r="NP1096" s="26"/>
      <c r="NQ1096" s="26"/>
      <c r="NR1096" s="26"/>
      <c r="NS1096" s="26"/>
      <c r="NT1096" s="26"/>
      <c r="NU1096" s="26"/>
      <c r="NV1096" s="26"/>
      <c r="NW1096" s="26"/>
      <c r="NX1096" s="26"/>
      <c r="NY1096" s="26"/>
      <c r="NZ1096" s="26"/>
      <c r="OA1096" s="26"/>
      <c r="OB1096" s="26"/>
      <c r="OC1096" s="26"/>
      <c r="OD1096" s="26"/>
      <c r="OE1096" s="26"/>
      <c r="OF1096" s="26"/>
      <c r="OG1096" s="26"/>
      <c r="OH1096" s="26"/>
      <c r="OI1096" s="26"/>
      <c r="OJ1096" s="26"/>
      <c r="OK1096" s="26"/>
      <c r="OL1096" s="26"/>
      <c r="OM1096" s="26"/>
      <c r="ON1096" s="26"/>
      <c r="OO1096" s="26"/>
      <c r="OP1096" s="26"/>
      <c r="OQ1096" s="26"/>
      <c r="OR1096" s="26"/>
      <c r="OS1096" s="26"/>
      <c r="OT1096" s="26"/>
      <c r="OU1096" s="26"/>
      <c r="OV1096" s="26"/>
      <c r="OW1096" s="26"/>
      <c r="OX1096" s="26"/>
      <c r="OY1096" s="26"/>
      <c r="OZ1096" s="26"/>
      <c r="PA1096" s="26"/>
      <c r="PB1096" s="26"/>
      <c r="PC1096" s="26"/>
      <c r="PD1096" s="26"/>
      <c r="PE1096" s="26"/>
      <c r="PF1096" s="26"/>
      <c r="PG1096" s="26"/>
      <c r="PH1096" s="26"/>
      <c r="PI1096" s="26"/>
      <c r="PJ1096" s="26"/>
      <c r="PK1096" s="26"/>
      <c r="PL1096" s="26"/>
      <c r="PM1096" s="26"/>
      <c r="PN1096" s="26"/>
      <c r="PO1096" s="26"/>
      <c r="PP1096" s="26"/>
      <c r="PQ1096" s="26"/>
      <c r="PR1096" s="26"/>
      <c r="PS1096" s="26"/>
      <c r="PT1096" s="26"/>
      <c r="PU1096" s="26"/>
      <c r="PV1096" s="26"/>
      <c r="PW1096" s="26"/>
      <c r="PX1096" s="26"/>
      <c r="PY1096" s="26"/>
      <c r="PZ1096" s="26"/>
      <c r="QA1096" s="26"/>
      <c r="QB1096" s="26"/>
      <c r="QC1096" s="26"/>
      <c r="QD1096" s="26"/>
      <c r="QE1096" s="26"/>
      <c r="QF1096" s="26"/>
      <c r="QG1096" s="26"/>
      <c r="QH1096" s="26"/>
      <c r="QI1096" s="26"/>
      <c r="QJ1096" s="26"/>
      <c r="QK1096" s="26"/>
      <c r="QL1096" s="26"/>
      <c r="QM1096" s="26"/>
      <c r="QN1096" s="26"/>
      <c r="QO1096" s="26"/>
      <c r="QP1096" s="26"/>
      <c r="QQ1096" s="26"/>
      <c r="QR1096" s="26"/>
      <c r="QS1096" s="26"/>
      <c r="QT1096" s="26"/>
      <c r="QU1096" s="26"/>
      <c r="QV1096" s="26"/>
      <c r="QW1096" s="26"/>
      <c r="QX1096" s="26"/>
      <c r="QY1096" s="26"/>
      <c r="QZ1096" s="26"/>
      <c r="RA1096" s="26"/>
      <c r="RB1096" s="26"/>
      <c r="RC1096" s="26"/>
      <c r="RD1096" s="26"/>
      <c r="RE1096" s="26"/>
      <c r="RF1096" s="26"/>
      <c r="RG1096" s="26"/>
      <c r="RH1096" s="26"/>
      <c r="RI1096" s="26"/>
      <c r="RJ1096" s="26"/>
      <c r="RK1096" s="26"/>
      <c r="RL1096" s="26"/>
      <c r="RM1096" s="26"/>
      <c r="RN1096" s="26"/>
      <c r="RO1096" s="26"/>
      <c r="RP1096" s="26"/>
      <c r="RQ1096" s="26"/>
      <c r="RR1096" s="26"/>
      <c r="RS1096" s="26"/>
      <c r="RT1096" s="26"/>
      <c r="RU1096" s="26"/>
      <c r="RV1096" s="26"/>
      <c r="RW1096" s="26"/>
      <c r="RX1096" s="26"/>
      <c r="RY1096" s="26"/>
      <c r="RZ1096" s="26"/>
      <c r="SA1096" s="26"/>
      <c r="SB1096" s="26"/>
      <c r="SC1096" s="26"/>
      <c r="SD1096" s="26"/>
      <c r="SE1096" s="26"/>
      <c r="SF1096" s="26"/>
      <c r="SG1096" s="26"/>
      <c r="SH1096" s="26"/>
      <c r="SI1096" s="26"/>
      <c r="SJ1096" s="26"/>
      <c r="SK1096" s="26"/>
      <c r="SL1096" s="26"/>
      <c r="SM1096" s="26"/>
      <c r="SN1096" s="26"/>
      <c r="SO1096" s="26"/>
      <c r="SP1096" s="26"/>
      <c r="AAV1096" s="26"/>
      <c r="AAW1096" s="26"/>
      <c r="AAX1096" s="26"/>
      <c r="AAY1096" s="26"/>
      <c r="AAZ1096" s="26"/>
      <c r="ABA1096" s="26"/>
      <c r="ABB1096" s="26"/>
      <c r="ABC1096" s="26"/>
      <c r="ABD1096" s="26"/>
      <c r="ABE1096" s="26"/>
      <c r="ABF1096" s="26"/>
      <c r="ABG1096" s="26"/>
      <c r="ABH1096" s="26"/>
      <c r="ABI1096" s="26"/>
      <c r="ABJ1096" s="26"/>
      <c r="ABK1096" s="26"/>
      <c r="ABL1096" s="26"/>
      <c r="ABM1096" s="26"/>
      <c r="ABN1096" s="26"/>
      <c r="ABO1096" s="26"/>
      <c r="ABP1096" s="26"/>
      <c r="ABQ1096" s="26"/>
      <c r="ABR1096" s="26"/>
      <c r="ABS1096" s="26"/>
      <c r="ABT1096" s="26"/>
      <c r="ABU1096" s="26"/>
      <c r="ABV1096" s="26"/>
      <c r="ABW1096" s="26"/>
      <c r="ABX1096" s="26"/>
      <c r="ABY1096" s="26"/>
      <c r="ABZ1096" s="26"/>
      <c r="ACA1096" s="26"/>
      <c r="ACB1096" s="26"/>
      <c r="ACC1096" s="26"/>
      <c r="ACD1096" s="26"/>
      <c r="ACE1096" s="26"/>
      <c r="ACF1096" s="26"/>
      <c r="ACG1096" s="26"/>
      <c r="ACH1096" s="26"/>
      <c r="ACI1096" s="26"/>
      <c r="ACJ1096" s="26"/>
      <c r="ACK1096" s="26"/>
      <c r="ACL1096" s="26"/>
      <c r="ACM1096" s="26"/>
      <c r="ACN1096" s="26"/>
      <c r="ACO1096" s="26"/>
      <c r="ACP1096" s="26"/>
      <c r="ACQ1096" s="26"/>
      <c r="ACR1096" s="26"/>
      <c r="ACS1096" s="26"/>
      <c r="ACT1096" s="26"/>
      <c r="ACU1096" s="26"/>
      <c r="ACV1096" s="26"/>
      <c r="ACW1096" s="26"/>
      <c r="ACX1096" s="26"/>
      <c r="ACY1096" s="26"/>
      <c r="ACZ1096" s="26"/>
      <c r="ADA1096" s="26"/>
      <c r="ADB1096" s="26"/>
      <c r="ADC1096" s="26"/>
      <c r="ADD1096" s="26"/>
      <c r="ADE1096" s="26"/>
      <c r="ADF1096" s="26"/>
      <c r="ADG1096" s="26"/>
      <c r="ADH1096" s="26"/>
      <c r="ADI1096" s="26"/>
      <c r="ADJ1096" s="26"/>
      <c r="ADK1096" s="26"/>
      <c r="ADL1096" s="26"/>
      <c r="ADM1096" s="26"/>
      <c r="ADN1096" s="26"/>
      <c r="ADO1096" s="26"/>
      <c r="ADP1096" s="26"/>
      <c r="ADQ1096" s="26"/>
      <c r="ADR1096" s="26"/>
      <c r="ADS1096" s="26"/>
      <c r="ADT1096" s="26"/>
      <c r="ADU1096" s="26"/>
      <c r="ADV1096" s="26"/>
      <c r="ADW1096" s="26"/>
      <c r="ADX1096" s="26"/>
      <c r="ADY1096" s="26"/>
      <c r="ADZ1096" s="26"/>
      <c r="AEA1096" s="26"/>
      <c r="AEB1096" s="26"/>
      <c r="AEC1096" s="26"/>
      <c r="AED1096" s="26"/>
      <c r="AEE1096" s="26"/>
      <c r="AEF1096" s="26"/>
      <c r="AEG1096" s="26"/>
      <c r="AEH1096" s="26"/>
      <c r="AEI1096" s="26"/>
      <c r="AEJ1096" s="26"/>
      <c r="AEK1096" s="26"/>
      <c r="AEL1096" s="26"/>
      <c r="AEM1096" s="26"/>
      <c r="AEN1096" s="26"/>
      <c r="AEO1096" s="26"/>
      <c r="AEP1096" s="26"/>
      <c r="AEQ1096" s="26"/>
      <c r="AER1096" s="26"/>
      <c r="AES1096" s="26"/>
      <c r="AET1096" s="26"/>
      <c r="AEU1096" s="26"/>
      <c r="AEV1096" s="26"/>
      <c r="AEW1096" s="26"/>
      <c r="AEX1096" s="26"/>
      <c r="AEY1096" s="26"/>
      <c r="AEZ1096" s="26"/>
      <c r="AFA1096" s="26"/>
      <c r="AFB1096" s="26"/>
      <c r="AFC1096" s="26"/>
      <c r="AFD1096" s="26"/>
      <c r="AFE1096" s="26"/>
      <c r="AFF1096" s="26"/>
      <c r="AFG1096" s="26"/>
      <c r="AFH1096" s="26"/>
      <c r="AFI1096" s="26"/>
      <c r="AFJ1096" s="26"/>
      <c r="AFK1096" s="26"/>
      <c r="AFL1096" s="26"/>
      <c r="AFM1096" s="26"/>
      <c r="AFN1096" s="26"/>
      <c r="AFO1096" s="26"/>
      <c r="AFP1096" s="26"/>
      <c r="AFQ1096" s="26"/>
      <c r="AFR1096" s="26"/>
      <c r="AFS1096" s="26"/>
      <c r="AFT1096" s="26"/>
      <c r="AFU1096" s="26"/>
      <c r="AFV1096" s="26"/>
      <c r="AFW1096" s="26"/>
      <c r="AFX1096" s="26"/>
      <c r="AFY1096" s="26"/>
      <c r="AFZ1096" s="26"/>
      <c r="AGA1096" s="26"/>
      <c r="AGB1096" s="26"/>
      <c r="AGC1096" s="26"/>
      <c r="AGD1096" s="26"/>
      <c r="AGE1096" s="26"/>
      <c r="AGF1096" s="26"/>
      <c r="AGG1096" s="26"/>
      <c r="AGH1096" s="26"/>
      <c r="AGI1096" s="26"/>
      <c r="AGJ1096" s="26"/>
      <c r="AGK1096" s="26"/>
      <c r="AGL1096" s="26"/>
      <c r="AGM1096" s="26"/>
      <c r="AGN1096" s="26"/>
      <c r="AGO1096" s="26"/>
    </row>
    <row r="1097" spans="371:873" x14ac:dyDescent="0.25">
      <c r="NG1097" s="26"/>
      <c r="NH1097" s="26"/>
      <c r="NI1097" s="26"/>
      <c r="NJ1097" s="26"/>
      <c r="NK1097" s="26"/>
      <c r="NL1097" s="26"/>
      <c r="NM1097" s="26"/>
      <c r="NN1097" s="26"/>
      <c r="NO1097" s="26"/>
      <c r="NP1097" s="26"/>
      <c r="NQ1097" s="26"/>
      <c r="NR1097" s="26"/>
      <c r="NS1097" s="26"/>
      <c r="NT1097" s="26"/>
      <c r="NU1097" s="26"/>
      <c r="NV1097" s="26"/>
      <c r="NW1097" s="26"/>
      <c r="NX1097" s="26"/>
      <c r="NY1097" s="26"/>
      <c r="NZ1097" s="26"/>
      <c r="OA1097" s="26"/>
      <c r="OB1097" s="26"/>
      <c r="OC1097" s="26"/>
      <c r="OD1097" s="26"/>
      <c r="OE1097" s="26"/>
      <c r="OF1097" s="26"/>
      <c r="OG1097" s="26"/>
      <c r="OH1097" s="26"/>
      <c r="OI1097" s="26"/>
      <c r="OJ1097" s="26"/>
      <c r="OK1097" s="26"/>
      <c r="OL1097" s="26"/>
      <c r="OM1097" s="26"/>
      <c r="ON1097" s="26"/>
      <c r="OO1097" s="26"/>
      <c r="OP1097" s="26"/>
      <c r="OQ1097" s="26"/>
      <c r="OR1097" s="26"/>
      <c r="OS1097" s="26"/>
      <c r="OT1097" s="26"/>
      <c r="OU1097" s="26"/>
      <c r="OV1097" s="26"/>
      <c r="OW1097" s="26"/>
      <c r="OX1097" s="26"/>
      <c r="OY1097" s="26"/>
      <c r="OZ1097" s="26"/>
      <c r="PA1097" s="26"/>
      <c r="PB1097" s="26"/>
      <c r="PC1097" s="26"/>
      <c r="PD1097" s="26"/>
      <c r="PE1097" s="26"/>
      <c r="PF1097" s="26"/>
      <c r="PG1097" s="26"/>
      <c r="PH1097" s="26"/>
      <c r="PI1097" s="26"/>
      <c r="PJ1097" s="26"/>
      <c r="PK1097" s="26"/>
      <c r="PL1097" s="26"/>
      <c r="PM1097" s="26"/>
      <c r="PN1097" s="26"/>
      <c r="PO1097" s="26"/>
      <c r="PP1097" s="26"/>
      <c r="PQ1097" s="26"/>
      <c r="PR1097" s="26"/>
      <c r="PS1097" s="26"/>
      <c r="PT1097" s="26"/>
      <c r="PU1097" s="26"/>
      <c r="PV1097" s="26"/>
      <c r="PW1097" s="26"/>
      <c r="PX1097" s="26"/>
      <c r="PY1097" s="26"/>
      <c r="PZ1097" s="26"/>
      <c r="QA1097" s="26"/>
      <c r="QB1097" s="26"/>
      <c r="QC1097" s="26"/>
      <c r="QD1097" s="26"/>
      <c r="QE1097" s="26"/>
      <c r="QF1097" s="26"/>
      <c r="QG1097" s="26"/>
      <c r="QH1097" s="26"/>
      <c r="QI1097" s="26"/>
      <c r="QJ1097" s="26"/>
      <c r="QK1097" s="26"/>
      <c r="QL1097" s="26"/>
      <c r="QM1097" s="26"/>
      <c r="QN1097" s="26"/>
      <c r="QO1097" s="26"/>
      <c r="QP1097" s="26"/>
      <c r="QQ1097" s="26"/>
      <c r="QR1097" s="26"/>
      <c r="QS1097" s="26"/>
      <c r="QT1097" s="26"/>
      <c r="QU1097" s="26"/>
      <c r="QV1097" s="26"/>
      <c r="QW1097" s="26"/>
      <c r="QX1097" s="26"/>
      <c r="QY1097" s="26"/>
      <c r="QZ1097" s="26"/>
      <c r="RA1097" s="26"/>
      <c r="RB1097" s="26"/>
      <c r="RC1097" s="26"/>
      <c r="RD1097" s="26"/>
      <c r="RE1097" s="26"/>
      <c r="RF1097" s="26"/>
      <c r="RG1097" s="26"/>
      <c r="RH1097" s="26"/>
      <c r="RI1097" s="26"/>
      <c r="RJ1097" s="26"/>
      <c r="RK1097" s="26"/>
      <c r="RL1097" s="26"/>
      <c r="RM1097" s="26"/>
      <c r="RN1097" s="26"/>
      <c r="RO1097" s="26"/>
      <c r="RP1097" s="26"/>
      <c r="RQ1097" s="26"/>
      <c r="RR1097" s="26"/>
      <c r="RS1097" s="26"/>
      <c r="RT1097" s="26"/>
      <c r="RU1097" s="26"/>
      <c r="RV1097" s="26"/>
      <c r="RW1097" s="26"/>
      <c r="RX1097" s="26"/>
      <c r="RY1097" s="26"/>
      <c r="RZ1097" s="26"/>
      <c r="SA1097" s="26"/>
      <c r="SB1097" s="26"/>
      <c r="SC1097" s="26"/>
      <c r="SD1097" s="26"/>
      <c r="SE1097" s="26"/>
      <c r="SF1097" s="26"/>
      <c r="SG1097" s="26"/>
      <c r="SH1097" s="26"/>
      <c r="SI1097" s="26"/>
      <c r="SJ1097" s="26"/>
      <c r="SK1097" s="26"/>
      <c r="SL1097" s="26"/>
      <c r="SM1097" s="26"/>
      <c r="SN1097" s="26"/>
      <c r="SO1097" s="26"/>
      <c r="SP1097" s="26"/>
      <c r="AAV1097" s="26"/>
      <c r="AAW1097" s="26"/>
      <c r="AAX1097" s="26"/>
      <c r="AAY1097" s="26"/>
      <c r="AAZ1097" s="26"/>
      <c r="ABA1097" s="26"/>
      <c r="ABB1097" s="26"/>
      <c r="ABC1097" s="26"/>
      <c r="ABD1097" s="26"/>
      <c r="ABE1097" s="26"/>
      <c r="ABF1097" s="26"/>
      <c r="ABG1097" s="26"/>
      <c r="ABH1097" s="26"/>
      <c r="ABI1097" s="26"/>
      <c r="ABJ1097" s="26"/>
      <c r="ABK1097" s="26"/>
      <c r="ABL1097" s="26"/>
      <c r="ABM1097" s="26"/>
      <c r="ABN1097" s="26"/>
      <c r="ABO1097" s="26"/>
      <c r="ABP1097" s="26"/>
      <c r="ABQ1097" s="26"/>
      <c r="ABR1097" s="26"/>
      <c r="ABS1097" s="26"/>
      <c r="ABT1097" s="26"/>
      <c r="ABU1097" s="26"/>
      <c r="ABV1097" s="26"/>
      <c r="ABW1097" s="26"/>
      <c r="ABX1097" s="26"/>
      <c r="ABY1097" s="26"/>
      <c r="ABZ1097" s="26"/>
      <c r="ACA1097" s="26"/>
      <c r="ACB1097" s="26"/>
      <c r="ACC1097" s="26"/>
      <c r="ACD1097" s="26"/>
      <c r="ACE1097" s="26"/>
      <c r="ACF1097" s="26"/>
      <c r="ACG1097" s="26"/>
      <c r="ACH1097" s="26"/>
      <c r="ACI1097" s="26"/>
      <c r="ACJ1097" s="26"/>
      <c r="ACK1097" s="26"/>
      <c r="ACL1097" s="26"/>
      <c r="ACM1097" s="26"/>
      <c r="ACN1097" s="26"/>
      <c r="ACO1097" s="26"/>
      <c r="ACP1097" s="26"/>
      <c r="ACQ1097" s="26"/>
      <c r="ACR1097" s="26"/>
      <c r="ACS1097" s="26"/>
      <c r="ACT1097" s="26"/>
      <c r="ACU1097" s="26"/>
      <c r="ACV1097" s="26"/>
      <c r="ACW1097" s="26"/>
      <c r="ACX1097" s="26"/>
      <c r="ACY1097" s="26"/>
      <c r="ACZ1097" s="26"/>
      <c r="ADA1097" s="26"/>
      <c r="ADB1097" s="26"/>
      <c r="ADC1097" s="26"/>
      <c r="ADD1097" s="26"/>
      <c r="ADE1097" s="26"/>
      <c r="ADF1097" s="26"/>
      <c r="ADG1097" s="26"/>
      <c r="ADH1097" s="26"/>
      <c r="ADI1097" s="26"/>
      <c r="ADJ1097" s="26"/>
      <c r="ADK1097" s="26"/>
      <c r="ADL1097" s="26"/>
      <c r="ADM1097" s="26"/>
      <c r="ADN1097" s="26"/>
      <c r="ADO1097" s="26"/>
      <c r="ADP1097" s="26"/>
      <c r="ADQ1097" s="26"/>
      <c r="ADR1097" s="26"/>
      <c r="ADS1097" s="26"/>
      <c r="ADT1097" s="26"/>
      <c r="ADU1097" s="26"/>
      <c r="ADV1097" s="26"/>
      <c r="ADW1097" s="26"/>
      <c r="ADX1097" s="26"/>
      <c r="ADY1097" s="26"/>
      <c r="ADZ1097" s="26"/>
      <c r="AEA1097" s="26"/>
      <c r="AEB1097" s="26"/>
      <c r="AEC1097" s="26"/>
      <c r="AED1097" s="26"/>
      <c r="AEE1097" s="26"/>
      <c r="AEF1097" s="26"/>
      <c r="AEG1097" s="26"/>
      <c r="AEH1097" s="26"/>
      <c r="AEI1097" s="26"/>
      <c r="AEJ1097" s="26"/>
      <c r="AEK1097" s="26"/>
      <c r="AEL1097" s="26"/>
      <c r="AEM1097" s="26"/>
      <c r="AEN1097" s="26"/>
      <c r="AEO1097" s="26"/>
      <c r="AEP1097" s="26"/>
      <c r="AEQ1097" s="26"/>
      <c r="AER1097" s="26"/>
      <c r="AES1097" s="26"/>
      <c r="AET1097" s="26"/>
      <c r="AEU1097" s="26"/>
      <c r="AEV1097" s="26"/>
      <c r="AEW1097" s="26"/>
      <c r="AEX1097" s="26"/>
      <c r="AEY1097" s="26"/>
      <c r="AEZ1097" s="26"/>
      <c r="AFA1097" s="26"/>
      <c r="AFB1097" s="26"/>
      <c r="AFC1097" s="26"/>
      <c r="AFD1097" s="26"/>
      <c r="AFE1097" s="26"/>
      <c r="AFF1097" s="26"/>
      <c r="AFG1097" s="26"/>
      <c r="AFH1097" s="26"/>
      <c r="AFI1097" s="26"/>
      <c r="AFJ1097" s="26"/>
      <c r="AFK1097" s="26"/>
      <c r="AFL1097" s="26"/>
      <c r="AFM1097" s="26"/>
      <c r="AFN1097" s="26"/>
      <c r="AFO1097" s="26"/>
      <c r="AFP1097" s="26"/>
      <c r="AFQ1097" s="26"/>
      <c r="AFR1097" s="26"/>
      <c r="AFS1097" s="26"/>
      <c r="AFT1097" s="26"/>
      <c r="AFU1097" s="26"/>
      <c r="AFV1097" s="26"/>
      <c r="AFW1097" s="26"/>
      <c r="AFX1097" s="26"/>
      <c r="AFY1097" s="26"/>
      <c r="AFZ1097" s="26"/>
      <c r="AGA1097" s="26"/>
      <c r="AGB1097" s="26"/>
      <c r="AGC1097" s="26"/>
      <c r="AGD1097" s="26"/>
      <c r="AGE1097" s="26"/>
      <c r="AGF1097" s="26"/>
      <c r="AGG1097" s="26"/>
      <c r="AGH1097" s="26"/>
      <c r="AGI1097" s="26"/>
      <c r="AGJ1097" s="26"/>
      <c r="AGK1097" s="26"/>
      <c r="AGL1097" s="26"/>
      <c r="AGM1097" s="26"/>
      <c r="AGN1097" s="26"/>
      <c r="AGO1097" s="26"/>
    </row>
    <row r="1098" spans="371:873" x14ac:dyDescent="0.25">
      <c r="NG1098" s="26"/>
      <c r="NH1098" s="26"/>
      <c r="NI1098" s="26"/>
      <c r="NJ1098" s="26"/>
      <c r="NK1098" s="26"/>
      <c r="NL1098" s="26"/>
      <c r="NM1098" s="26"/>
      <c r="NN1098" s="26"/>
      <c r="NO1098" s="26"/>
      <c r="NP1098" s="26"/>
      <c r="NQ1098" s="26"/>
      <c r="NR1098" s="26"/>
      <c r="NS1098" s="26"/>
      <c r="NT1098" s="26"/>
      <c r="NU1098" s="26"/>
      <c r="NV1098" s="26"/>
      <c r="NW1098" s="26"/>
      <c r="NX1098" s="26"/>
      <c r="NY1098" s="26"/>
      <c r="NZ1098" s="26"/>
      <c r="OA1098" s="26"/>
      <c r="OB1098" s="26"/>
      <c r="OC1098" s="26"/>
      <c r="OD1098" s="26"/>
      <c r="OE1098" s="26"/>
      <c r="OF1098" s="26"/>
      <c r="OG1098" s="26"/>
      <c r="OH1098" s="26"/>
      <c r="OI1098" s="26"/>
      <c r="OJ1098" s="26"/>
      <c r="OK1098" s="26"/>
      <c r="OL1098" s="26"/>
      <c r="OM1098" s="26"/>
      <c r="ON1098" s="26"/>
      <c r="OO1098" s="26"/>
      <c r="OP1098" s="26"/>
      <c r="OQ1098" s="26"/>
      <c r="OR1098" s="26"/>
      <c r="OS1098" s="26"/>
      <c r="OT1098" s="26"/>
      <c r="OU1098" s="26"/>
      <c r="OV1098" s="26"/>
      <c r="OW1098" s="26"/>
      <c r="OX1098" s="26"/>
      <c r="OY1098" s="26"/>
      <c r="OZ1098" s="26"/>
      <c r="PA1098" s="26"/>
      <c r="PB1098" s="26"/>
      <c r="PC1098" s="26"/>
      <c r="PD1098" s="26"/>
      <c r="PE1098" s="26"/>
      <c r="PF1098" s="26"/>
      <c r="PG1098" s="26"/>
      <c r="PH1098" s="26"/>
      <c r="PI1098" s="26"/>
      <c r="PJ1098" s="26"/>
      <c r="PK1098" s="26"/>
      <c r="PL1098" s="26"/>
      <c r="PM1098" s="26"/>
      <c r="PN1098" s="26"/>
      <c r="PO1098" s="26"/>
      <c r="PP1098" s="26"/>
      <c r="PQ1098" s="26"/>
      <c r="PR1098" s="26"/>
      <c r="PS1098" s="26"/>
      <c r="PT1098" s="26"/>
      <c r="PU1098" s="26"/>
      <c r="PV1098" s="26"/>
      <c r="PW1098" s="26"/>
      <c r="PX1098" s="26"/>
      <c r="PY1098" s="26"/>
      <c r="PZ1098" s="26"/>
      <c r="QA1098" s="26"/>
      <c r="QB1098" s="26"/>
      <c r="QC1098" s="26"/>
      <c r="QD1098" s="26"/>
      <c r="QE1098" s="26"/>
      <c r="QF1098" s="26"/>
      <c r="QG1098" s="26"/>
      <c r="QH1098" s="26"/>
      <c r="QI1098" s="26"/>
      <c r="QJ1098" s="26"/>
      <c r="QK1098" s="26"/>
      <c r="QL1098" s="26"/>
      <c r="QM1098" s="26"/>
      <c r="QN1098" s="26"/>
      <c r="QO1098" s="26"/>
      <c r="QP1098" s="26"/>
      <c r="QQ1098" s="26"/>
      <c r="QR1098" s="26"/>
      <c r="QS1098" s="26"/>
      <c r="QT1098" s="26"/>
      <c r="QU1098" s="26"/>
      <c r="QV1098" s="26"/>
      <c r="QW1098" s="26"/>
      <c r="QX1098" s="26"/>
      <c r="QY1098" s="26"/>
      <c r="QZ1098" s="26"/>
      <c r="RA1098" s="26"/>
      <c r="RB1098" s="26"/>
      <c r="RC1098" s="26"/>
      <c r="RD1098" s="26"/>
      <c r="RE1098" s="26"/>
      <c r="RF1098" s="26"/>
      <c r="RG1098" s="26"/>
      <c r="RH1098" s="26"/>
      <c r="RI1098" s="26"/>
      <c r="RJ1098" s="26"/>
      <c r="RK1098" s="26"/>
      <c r="RL1098" s="26"/>
      <c r="RM1098" s="26"/>
      <c r="RN1098" s="26"/>
      <c r="RO1098" s="26"/>
      <c r="RP1098" s="26"/>
      <c r="RQ1098" s="26"/>
      <c r="RR1098" s="26"/>
      <c r="RS1098" s="26"/>
      <c r="RT1098" s="26"/>
      <c r="RU1098" s="26"/>
      <c r="RV1098" s="26"/>
      <c r="RW1098" s="26"/>
      <c r="RX1098" s="26"/>
      <c r="RY1098" s="26"/>
      <c r="RZ1098" s="26"/>
      <c r="SA1098" s="26"/>
      <c r="SB1098" s="26"/>
      <c r="SC1098" s="26"/>
      <c r="SD1098" s="26"/>
      <c r="SE1098" s="26"/>
      <c r="SF1098" s="26"/>
      <c r="SG1098" s="26"/>
      <c r="SH1098" s="26"/>
      <c r="SI1098" s="26"/>
      <c r="SJ1098" s="26"/>
      <c r="SK1098" s="26"/>
      <c r="SL1098" s="26"/>
      <c r="SM1098" s="26"/>
      <c r="SN1098" s="26"/>
      <c r="SO1098" s="26"/>
      <c r="SP1098" s="26"/>
      <c r="AAV1098" s="26"/>
      <c r="AAW1098" s="26"/>
      <c r="AAX1098" s="26"/>
      <c r="AAY1098" s="26"/>
      <c r="AAZ1098" s="26"/>
      <c r="ABA1098" s="26"/>
      <c r="ABB1098" s="26"/>
      <c r="ABC1098" s="26"/>
      <c r="ABD1098" s="26"/>
      <c r="ABE1098" s="26"/>
      <c r="ABF1098" s="26"/>
      <c r="ABG1098" s="26"/>
      <c r="ABH1098" s="26"/>
      <c r="ABI1098" s="26"/>
      <c r="ABJ1098" s="26"/>
      <c r="ABK1098" s="26"/>
      <c r="ABL1098" s="26"/>
      <c r="ABM1098" s="26"/>
      <c r="ABN1098" s="26"/>
      <c r="ABO1098" s="26"/>
      <c r="ABP1098" s="26"/>
      <c r="ABQ1098" s="26"/>
      <c r="ABR1098" s="26"/>
      <c r="ABS1098" s="26"/>
      <c r="ABT1098" s="26"/>
      <c r="ABU1098" s="26"/>
      <c r="ABV1098" s="26"/>
      <c r="ABW1098" s="26"/>
      <c r="ABX1098" s="26"/>
      <c r="ABY1098" s="26"/>
      <c r="ABZ1098" s="26"/>
      <c r="ACA1098" s="26"/>
      <c r="ACB1098" s="26"/>
      <c r="ACC1098" s="26"/>
      <c r="ACD1098" s="26"/>
      <c r="ACE1098" s="26"/>
      <c r="ACF1098" s="26"/>
      <c r="ACG1098" s="26"/>
      <c r="ACH1098" s="26"/>
      <c r="ACI1098" s="26"/>
      <c r="ACJ1098" s="26"/>
      <c r="ACK1098" s="26"/>
      <c r="ACL1098" s="26"/>
      <c r="ACM1098" s="26"/>
      <c r="ACN1098" s="26"/>
      <c r="ACO1098" s="26"/>
      <c r="ACP1098" s="26"/>
      <c r="ACQ1098" s="26"/>
      <c r="ACR1098" s="26"/>
      <c r="ACS1098" s="26"/>
      <c r="ACT1098" s="26"/>
      <c r="ACU1098" s="26"/>
      <c r="ACV1098" s="26"/>
      <c r="ACW1098" s="26"/>
      <c r="ACX1098" s="26"/>
      <c r="ACY1098" s="26"/>
      <c r="ACZ1098" s="26"/>
      <c r="ADA1098" s="26"/>
      <c r="ADB1098" s="26"/>
      <c r="ADC1098" s="26"/>
      <c r="ADD1098" s="26"/>
      <c r="ADE1098" s="26"/>
      <c r="ADF1098" s="26"/>
      <c r="ADG1098" s="26"/>
      <c r="ADH1098" s="26"/>
      <c r="ADI1098" s="26"/>
      <c r="ADJ1098" s="26"/>
      <c r="ADK1098" s="26"/>
      <c r="ADL1098" s="26"/>
      <c r="ADM1098" s="26"/>
      <c r="ADN1098" s="26"/>
      <c r="ADO1098" s="26"/>
      <c r="ADP1098" s="26"/>
      <c r="ADQ1098" s="26"/>
      <c r="ADR1098" s="26"/>
      <c r="ADS1098" s="26"/>
      <c r="ADT1098" s="26"/>
      <c r="ADU1098" s="26"/>
      <c r="ADV1098" s="26"/>
      <c r="ADW1098" s="26"/>
      <c r="ADX1098" s="26"/>
      <c r="ADY1098" s="26"/>
      <c r="ADZ1098" s="26"/>
      <c r="AEA1098" s="26"/>
      <c r="AEB1098" s="26"/>
      <c r="AEC1098" s="26"/>
      <c r="AED1098" s="26"/>
      <c r="AEE1098" s="26"/>
      <c r="AEF1098" s="26"/>
      <c r="AEG1098" s="26"/>
      <c r="AEH1098" s="26"/>
      <c r="AEI1098" s="26"/>
      <c r="AEJ1098" s="26"/>
      <c r="AEK1098" s="26"/>
      <c r="AEL1098" s="26"/>
      <c r="AEM1098" s="26"/>
      <c r="AEN1098" s="26"/>
      <c r="AEO1098" s="26"/>
      <c r="AEP1098" s="26"/>
      <c r="AEQ1098" s="26"/>
      <c r="AER1098" s="26"/>
      <c r="AES1098" s="26"/>
      <c r="AET1098" s="26"/>
      <c r="AEU1098" s="26"/>
      <c r="AEV1098" s="26"/>
      <c r="AEW1098" s="26"/>
      <c r="AEX1098" s="26"/>
      <c r="AEY1098" s="26"/>
      <c r="AEZ1098" s="26"/>
      <c r="AFA1098" s="26"/>
      <c r="AFB1098" s="26"/>
      <c r="AFC1098" s="26"/>
      <c r="AFD1098" s="26"/>
      <c r="AFE1098" s="26"/>
      <c r="AFF1098" s="26"/>
      <c r="AFG1098" s="26"/>
      <c r="AFH1098" s="26"/>
      <c r="AFI1098" s="26"/>
      <c r="AFJ1098" s="26"/>
      <c r="AFK1098" s="26"/>
      <c r="AFL1098" s="26"/>
      <c r="AFM1098" s="26"/>
      <c r="AFN1098" s="26"/>
      <c r="AFO1098" s="26"/>
      <c r="AFP1098" s="26"/>
      <c r="AFQ1098" s="26"/>
      <c r="AFR1098" s="26"/>
      <c r="AFS1098" s="26"/>
      <c r="AFT1098" s="26"/>
      <c r="AFU1098" s="26"/>
      <c r="AFV1098" s="26"/>
      <c r="AFW1098" s="26"/>
      <c r="AFX1098" s="26"/>
      <c r="AFY1098" s="26"/>
      <c r="AFZ1098" s="26"/>
      <c r="AGA1098" s="26"/>
      <c r="AGB1098" s="26"/>
      <c r="AGC1098" s="26"/>
      <c r="AGD1098" s="26"/>
      <c r="AGE1098" s="26"/>
      <c r="AGF1098" s="26"/>
      <c r="AGG1098" s="26"/>
      <c r="AGH1098" s="26"/>
      <c r="AGI1098" s="26"/>
      <c r="AGJ1098" s="26"/>
      <c r="AGK1098" s="26"/>
      <c r="AGL1098" s="26"/>
      <c r="AGM1098" s="26"/>
      <c r="AGN1098" s="26"/>
      <c r="AGO1098" s="26"/>
    </row>
    <row r="1099" spans="371:873" x14ac:dyDescent="0.25">
      <c r="NG1099" s="26"/>
      <c r="NH1099" s="26"/>
      <c r="NI1099" s="26"/>
      <c r="NJ1099" s="26"/>
      <c r="NK1099" s="26"/>
      <c r="NL1099" s="26"/>
      <c r="NM1099" s="26"/>
      <c r="NN1099" s="26"/>
      <c r="NO1099" s="26"/>
      <c r="NP1099" s="26"/>
      <c r="NQ1099" s="26"/>
      <c r="NR1099" s="26"/>
      <c r="NS1099" s="26"/>
      <c r="NT1099" s="26"/>
      <c r="NU1099" s="26"/>
      <c r="NV1099" s="26"/>
      <c r="NW1099" s="26"/>
      <c r="NX1099" s="26"/>
      <c r="NY1099" s="26"/>
      <c r="NZ1099" s="26"/>
      <c r="OA1099" s="26"/>
      <c r="OB1099" s="26"/>
      <c r="OC1099" s="26"/>
      <c r="OD1099" s="26"/>
      <c r="OE1099" s="26"/>
      <c r="OF1099" s="26"/>
      <c r="OG1099" s="26"/>
      <c r="OH1099" s="26"/>
      <c r="OI1099" s="26"/>
      <c r="OJ1099" s="26"/>
      <c r="OK1099" s="26"/>
      <c r="OL1099" s="26"/>
      <c r="OM1099" s="26"/>
      <c r="ON1099" s="26"/>
      <c r="OO1099" s="26"/>
      <c r="OP1099" s="26"/>
      <c r="OQ1099" s="26"/>
      <c r="OR1099" s="26"/>
      <c r="OS1099" s="26"/>
      <c r="OT1099" s="26"/>
      <c r="OU1099" s="26"/>
      <c r="OV1099" s="26"/>
      <c r="OW1099" s="26"/>
      <c r="OX1099" s="26"/>
      <c r="OY1099" s="26"/>
      <c r="OZ1099" s="26"/>
      <c r="PA1099" s="26"/>
      <c r="PB1099" s="26"/>
      <c r="PC1099" s="26"/>
      <c r="PD1099" s="26"/>
      <c r="PE1099" s="26"/>
      <c r="PF1099" s="26"/>
      <c r="PG1099" s="26"/>
      <c r="PH1099" s="26"/>
      <c r="PI1099" s="26"/>
      <c r="PJ1099" s="26"/>
      <c r="PK1099" s="26"/>
      <c r="PL1099" s="26"/>
      <c r="PM1099" s="26"/>
      <c r="PN1099" s="26"/>
      <c r="PO1099" s="26"/>
      <c r="PP1099" s="26"/>
      <c r="PQ1099" s="26"/>
      <c r="PR1099" s="26"/>
      <c r="PS1099" s="26"/>
      <c r="PT1099" s="26"/>
      <c r="PU1099" s="26"/>
      <c r="PV1099" s="26"/>
      <c r="PW1099" s="26"/>
      <c r="PX1099" s="26"/>
      <c r="PY1099" s="26"/>
      <c r="PZ1099" s="26"/>
      <c r="QA1099" s="26"/>
      <c r="QB1099" s="26"/>
      <c r="QC1099" s="26"/>
      <c r="QD1099" s="26"/>
      <c r="QE1099" s="26"/>
      <c r="QF1099" s="26"/>
      <c r="QG1099" s="26"/>
      <c r="QH1099" s="26"/>
      <c r="QI1099" s="26"/>
      <c r="QJ1099" s="26"/>
      <c r="QK1099" s="26"/>
      <c r="QL1099" s="26"/>
      <c r="QM1099" s="26"/>
      <c r="QN1099" s="26"/>
      <c r="QO1099" s="26"/>
      <c r="QP1099" s="26"/>
      <c r="QQ1099" s="26"/>
      <c r="QR1099" s="26"/>
      <c r="QS1099" s="26"/>
      <c r="QT1099" s="26"/>
      <c r="QU1099" s="26"/>
      <c r="QV1099" s="26"/>
      <c r="QW1099" s="26"/>
      <c r="QX1099" s="26"/>
      <c r="QY1099" s="26"/>
      <c r="QZ1099" s="26"/>
      <c r="RA1099" s="26"/>
      <c r="RB1099" s="26"/>
      <c r="RC1099" s="26"/>
      <c r="RD1099" s="26"/>
      <c r="RE1099" s="26"/>
      <c r="RF1099" s="26"/>
      <c r="RG1099" s="26"/>
      <c r="RH1099" s="26"/>
      <c r="RI1099" s="26"/>
      <c r="RJ1099" s="26"/>
      <c r="RK1099" s="26"/>
      <c r="RL1099" s="26"/>
      <c r="RM1099" s="26"/>
      <c r="RN1099" s="26"/>
      <c r="RO1099" s="26"/>
      <c r="RP1099" s="26"/>
      <c r="RQ1099" s="26"/>
      <c r="RR1099" s="26"/>
      <c r="RS1099" s="26"/>
      <c r="RT1099" s="26"/>
      <c r="RU1099" s="26"/>
      <c r="RV1099" s="26"/>
      <c r="RW1099" s="26"/>
      <c r="RX1099" s="26"/>
      <c r="RY1099" s="26"/>
      <c r="RZ1099" s="26"/>
      <c r="SA1099" s="26"/>
      <c r="SB1099" s="26"/>
      <c r="SC1099" s="26"/>
      <c r="SD1099" s="26"/>
      <c r="SE1099" s="26"/>
      <c r="SF1099" s="26"/>
      <c r="SG1099" s="26"/>
      <c r="SH1099" s="26"/>
      <c r="SI1099" s="26"/>
      <c r="SJ1099" s="26"/>
      <c r="SK1099" s="26"/>
      <c r="SL1099" s="26"/>
      <c r="SM1099" s="26"/>
      <c r="SN1099" s="26"/>
      <c r="SO1099" s="26"/>
      <c r="SP1099" s="26"/>
      <c r="AAV1099" s="26"/>
      <c r="AAW1099" s="26"/>
      <c r="AAX1099" s="26"/>
      <c r="AAY1099" s="26"/>
      <c r="AAZ1099" s="26"/>
      <c r="ABA1099" s="26"/>
      <c r="ABB1099" s="26"/>
      <c r="ABC1099" s="26"/>
      <c r="ABD1099" s="26"/>
      <c r="ABE1099" s="26"/>
      <c r="ABF1099" s="26"/>
      <c r="ABG1099" s="26"/>
      <c r="ABH1099" s="26"/>
      <c r="ABI1099" s="26"/>
      <c r="ABJ1099" s="26"/>
      <c r="ABK1099" s="26"/>
      <c r="ABL1099" s="26"/>
      <c r="ABM1099" s="26"/>
      <c r="ABN1099" s="26"/>
      <c r="ABO1099" s="26"/>
      <c r="ABP1099" s="26"/>
      <c r="ABQ1099" s="26"/>
      <c r="ABR1099" s="26"/>
      <c r="ABS1099" s="26"/>
      <c r="ABT1099" s="26"/>
      <c r="ABU1099" s="26"/>
      <c r="ABV1099" s="26"/>
      <c r="ABW1099" s="26"/>
      <c r="ABX1099" s="26"/>
      <c r="ABY1099" s="26"/>
      <c r="ABZ1099" s="26"/>
      <c r="ACA1099" s="26"/>
      <c r="ACB1099" s="26"/>
      <c r="ACC1099" s="26"/>
      <c r="ACD1099" s="26"/>
      <c r="ACE1099" s="26"/>
      <c r="ACF1099" s="26"/>
      <c r="ACG1099" s="26"/>
      <c r="ACH1099" s="26"/>
      <c r="ACI1099" s="26"/>
      <c r="ACJ1099" s="26"/>
      <c r="ACK1099" s="26"/>
      <c r="ACL1099" s="26"/>
      <c r="ACM1099" s="26"/>
      <c r="ACN1099" s="26"/>
      <c r="ACO1099" s="26"/>
      <c r="ACP1099" s="26"/>
      <c r="ACQ1099" s="26"/>
      <c r="ACR1099" s="26"/>
      <c r="ACS1099" s="26"/>
      <c r="ACT1099" s="26"/>
      <c r="ACU1099" s="26"/>
      <c r="ACV1099" s="26"/>
      <c r="ACW1099" s="26"/>
      <c r="ACX1099" s="26"/>
      <c r="ACY1099" s="26"/>
      <c r="ACZ1099" s="26"/>
      <c r="ADA1099" s="26"/>
      <c r="ADB1099" s="26"/>
      <c r="ADC1099" s="26"/>
      <c r="ADD1099" s="26"/>
      <c r="ADE1099" s="26"/>
      <c r="ADF1099" s="26"/>
      <c r="ADG1099" s="26"/>
      <c r="ADH1099" s="26"/>
      <c r="ADI1099" s="26"/>
      <c r="ADJ1099" s="26"/>
      <c r="ADK1099" s="26"/>
      <c r="ADL1099" s="26"/>
      <c r="ADM1099" s="26"/>
      <c r="ADN1099" s="26"/>
      <c r="ADO1099" s="26"/>
      <c r="ADP1099" s="26"/>
      <c r="ADQ1099" s="26"/>
      <c r="ADR1099" s="26"/>
      <c r="ADS1099" s="26"/>
      <c r="ADT1099" s="26"/>
      <c r="ADU1099" s="26"/>
      <c r="ADV1099" s="26"/>
      <c r="ADW1099" s="26"/>
      <c r="ADX1099" s="26"/>
      <c r="ADY1099" s="26"/>
      <c r="ADZ1099" s="26"/>
      <c r="AEA1099" s="26"/>
      <c r="AEB1099" s="26"/>
      <c r="AEC1099" s="26"/>
      <c r="AED1099" s="26"/>
      <c r="AEE1099" s="26"/>
      <c r="AEF1099" s="26"/>
      <c r="AEG1099" s="26"/>
      <c r="AEH1099" s="26"/>
      <c r="AEI1099" s="26"/>
      <c r="AEJ1099" s="26"/>
      <c r="AEK1099" s="26"/>
      <c r="AEL1099" s="26"/>
      <c r="AEM1099" s="26"/>
      <c r="AEN1099" s="26"/>
      <c r="AEO1099" s="26"/>
      <c r="AEP1099" s="26"/>
      <c r="AEQ1099" s="26"/>
      <c r="AER1099" s="26"/>
      <c r="AES1099" s="26"/>
      <c r="AET1099" s="26"/>
      <c r="AEU1099" s="26"/>
      <c r="AEV1099" s="26"/>
      <c r="AEW1099" s="26"/>
      <c r="AEX1099" s="26"/>
      <c r="AEY1099" s="26"/>
      <c r="AEZ1099" s="26"/>
      <c r="AFA1099" s="26"/>
      <c r="AFB1099" s="26"/>
      <c r="AFC1099" s="26"/>
      <c r="AFD1099" s="26"/>
      <c r="AFE1099" s="26"/>
      <c r="AFF1099" s="26"/>
      <c r="AFG1099" s="26"/>
      <c r="AFH1099" s="26"/>
      <c r="AFI1099" s="26"/>
      <c r="AFJ1099" s="26"/>
      <c r="AFK1099" s="26"/>
      <c r="AFL1099" s="26"/>
      <c r="AFM1099" s="26"/>
      <c r="AFN1099" s="26"/>
      <c r="AFO1099" s="26"/>
      <c r="AFP1099" s="26"/>
      <c r="AFQ1099" s="26"/>
      <c r="AFR1099" s="26"/>
      <c r="AFS1099" s="26"/>
      <c r="AFT1099" s="26"/>
      <c r="AFU1099" s="26"/>
      <c r="AFV1099" s="26"/>
      <c r="AFW1099" s="26"/>
      <c r="AFX1099" s="26"/>
      <c r="AFY1099" s="26"/>
      <c r="AFZ1099" s="26"/>
      <c r="AGA1099" s="26"/>
      <c r="AGB1099" s="26"/>
      <c r="AGC1099" s="26"/>
      <c r="AGD1099" s="26"/>
      <c r="AGE1099" s="26"/>
      <c r="AGF1099" s="26"/>
      <c r="AGG1099" s="26"/>
      <c r="AGH1099" s="26"/>
      <c r="AGI1099" s="26"/>
      <c r="AGJ1099" s="26"/>
      <c r="AGK1099" s="26"/>
      <c r="AGL1099" s="26"/>
      <c r="AGM1099" s="26"/>
      <c r="AGN1099" s="26"/>
      <c r="AGO1099" s="26"/>
    </row>
    <row r="1100" spans="371:873" x14ac:dyDescent="0.25">
      <c r="NG1100" s="26"/>
      <c r="NH1100" s="26"/>
      <c r="NI1100" s="26"/>
      <c r="NJ1100" s="26"/>
      <c r="NK1100" s="26"/>
      <c r="NL1100" s="26"/>
      <c r="NM1100" s="26"/>
      <c r="NN1100" s="26"/>
      <c r="NO1100" s="26"/>
      <c r="NP1100" s="26"/>
      <c r="NQ1100" s="26"/>
      <c r="NR1100" s="26"/>
      <c r="NS1100" s="26"/>
      <c r="NT1100" s="26"/>
      <c r="NU1100" s="26"/>
      <c r="NV1100" s="26"/>
      <c r="NW1100" s="26"/>
      <c r="NX1100" s="26"/>
      <c r="NY1100" s="26"/>
      <c r="NZ1100" s="26"/>
      <c r="OA1100" s="26"/>
      <c r="OB1100" s="26"/>
      <c r="OC1100" s="26"/>
      <c r="OD1100" s="26"/>
      <c r="OE1100" s="26"/>
      <c r="OF1100" s="26"/>
      <c r="OG1100" s="26"/>
      <c r="OH1100" s="26"/>
      <c r="OI1100" s="26"/>
      <c r="OJ1100" s="26"/>
      <c r="OK1100" s="26"/>
      <c r="OL1100" s="26"/>
      <c r="OM1100" s="26"/>
      <c r="ON1100" s="26"/>
      <c r="OO1100" s="26"/>
      <c r="OP1100" s="26"/>
      <c r="OQ1100" s="26"/>
      <c r="OR1100" s="26"/>
      <c r="OS1100" s="26"/>
      <c r="OT1100" s="26"/>
      <c r="OU1100" s="26"/>
      <c r="OV1100" s="26"/>
      <c r="OW1100" s="26"/>
      <c r="OX1100" s="26"/>
      <c r="OY1100" s="26"/>
      <c r="OZ1100" s="26"/>
      <c r="PA1100" s="26"/>
      <c r="PB1100" s="26"/>
      <c r="PC1100" s="26"/>
      <c r="PD1100" s="26"/>
      <c r="PE1100" s="26"/>
      <c r="PF1100" s="26"/>
      <c r="PG1100" s="26"/>
      <c r="PH1100" s="26"/>
      <c r="PI1100" s="26"/>
      <c r="PJ1100" s="26"/>
      <c r="PK1100" s="26"/>
      <c r="PL1100" s="26"/>
      <c r="PM1100" s="26"/>
      <c r="PN1100" s="26"/>
      <c r="PO1100" s="26"/>
      <c r="PP1100" s="26"/>
      <c r="PQ1100" s="26"/>
      <c r="PR1100" s="26"/>
      <c r="PS1100" s="26"/>
      <c r="PT1100" s="26"/>
      <c r="PU1100" s="26"/>
      <c r="PV1100" s="26"/>
      <c r="PW1100" s="26"/>
      <c r="PX1100" s="26"/>
      <c r="PY1100" s="26"/>
      <c r="PZ1100" s="26"/>
      <c r="QA1100" s="26"/>
      <c r="QB1100" s="26"/>
      <c r="QC1100" s="26"/>
      <c r="QD1100" s="26"/>
      <c r="QE1100" s="26"/>
      <c r="QF1100" s="26"/>
      <c r="QG1100" s="26"/>
      <c r="QH1100" s="26"/>
      <c r="QI1100" s="26"/>
      <c r="QJ1100" s="26"/>
      <c r="QK1100" s="26"/>
      <c r="QL1100" s="26"/>
      <c r="QM1100" s="26"/>
      <c r="QN1100" s="26"/>
      <c r="QO1100" s="26"/>
      <c r="QP1100" s="26"/>
      <c r="QQ1100" s="26"/>
      <c r="QR1100" s="26"/>
      <c r="QS1100" s="26"/>
      <c r="QT1100" s="26"/>
      <c r="QU1100" s="26"/>
      <c r="QV1100" s="26"/>
      <c r="QW1100" s="26"/>
      <c r="QX1100" s="26"/>
      <c r="QY1100" s="26"/>
      <c r="QZ1100" s="26"/>
      <c r="RA1100" s="26"/>
      <c r="RB1100" s="26"/>
      <c r="RC1100" s="26"/>
      <c r="RD1100" s="26"/>
      <c r="RE1100" s="26"/>
      <c r="RF1100" s="26"/>
      <c r="RG1100" s="26"/>
      <c r="RH1100" s="26"/>
      <c r="RI1100" s="26"/>
      <c r="RJ1100" s="26"/>
      <c r="RK1100" s="26"/>
      <c r="RL1100" s="26"/>
      <c r="RM1100" s="26"/>
      <c r="RN1100" s="26"/>
      <c r="RO1100" s="26"/>
      <c r="RP1100" s="26"/>
      <c r="RQ1100" s="26"/>
      <c r="RR1100" s="26"/>
      <c r="RS1100" s="26"/>
      <c r="RT1100" s="26"/>
      <c r="RU1100" s="26"/>
      <c r="RV1100" s="26"/>
      <c r="RW1100" s="26"/>
      <c r="RX1100" s="26"/>
      <c r="RY1100" s="26"/>
      <c r="RZ1100" s="26"/>
      <c r="SA1100" s="26"/>
      <c r="SB1100" s="26"/>
      <c r="SC1100" s="26"/>
      <c r="SD1100" s="26"/>
      <c r="SE1100" s="26"/>
      <c r="SF1100" s="26"/>
      <c r="SG1100" s="26"/>
      <c r="SH1100" s="26"/>
      <c r="SI1100" s="26"/>
      <c r="SJ1100" s="26"/>
      <c r="SK1100" s="26"/>
      <c r="SL1100" s="26"/>
      <c r="SM1100" s="26"/>
      <c r="SN1100" s="26"/>
      <c r="SO1100" s="26"/>
      <c r="SP1100" s="26"/>
      <c r="AAV1100" s="26"/>
      <c r="AAW1100" s="26"/>
      <c r="AAX1100" s="26"/>
      <c r="AAY1100" s="26"/>
      <c r="AAZ1100" s="26"/>
      <c r="ABA1100" s="26"/>
      <c r="ABB1100" s="26"/>
      <c r="ABC1100" s="26"/>
      <c r="ABD1100" s="26"/>
      <c r="ABE1100" s="26"/>
      <c r="ABF1100" s="26"/>
      <c r="ABG1100" s="26"/>
      <c r="ABH1100" s="26"/>
      <c r="ABI1100" s="26"/>
      <c r="ABJ1100" s="26"/>
      <c r="ABK1100" s="26"/>
      <c r="ABL1100" s="26"/>
      <c r="ABM1100" s="26"/>
      <c r="ABN1100" s="26"/>
      <c r="ABO1100" s="26"/>
      <c r="ABP1100" s="26"/>
      <c r="ABQ1100" s="26"/>
      <c r="ABR1100" s="26"/>
      <c r="ABS1100" s="26"/>
      <c r="ABT1100" s="26"/>
      <c r="ABU1100" s="26"/>
      <c r="ABV1100" s="26"/>
      <c r="ABW1100" s="26"/>
      <c r="ABX1100" s="26"/>
      <c r="ABY1100" s="26"/>
      <c r="ABZ1100" s="26"/>
      <c r="ACA1100" s="26"/>
      <c r="ACB1100" s="26"/>
      <c r="ACC1100" s="26"/>
      <c r="ACD1100" s="26"/>
      <c r="ACE1100" s="26"/>
      <c r="ACF1100" s="26"/>
      <c r="ACG1100" s="26"/>
      <c r="ACH1100" s="26"/>
      <c r="ACI1100" s="26"/>
      <c r="ACJ1100" s="26"/>
      <c r="ACK1100" s="26"/>
      <c r="ACL1100" s="26"/>
      <c r="ACM1100" s="26"/>
      <c r="ACN1100" s="26"/>
      <c r="ACO1100" s="26"/>
      <c r="ACP1100" s="26"/>
      <c r="ACQ1100" s="26"/>
      <c r="ACR1100" s="26"/>
      <c r="ACS1100" s="26"/>
      <c r="ACT1100" s="26"/>
      <c r="ACU1100" s="26"/>
      <c r="ACV1100" s="26"/>
      <c r="ACW1100" s="26"/>
      <c r="ACX1100" s="26"/>
      <c r="ACY1100" s="26"/>
      <c r="ACZ1100" s="26"/>
      <c r="ADA1100" s="26"/>
      <c r="ADB1100" s="26"/>
      <c r="ADC1100" s="26"/>
      <c r="ADD1100" s="26"/>
      <c r="ADE1100" s="26"/>
      <c r="ADF1100" s="26"/>
      <c r="ADG1100" s="26"/>
      <c r="ADH1100" s="26"/>
      <c r="ADI1100" s="26"/>
      <c r="ADJ1100" s="26"/>
      <c r="ADK1100" s="26"/>
      <c r="ADL1100" s="26"/>
      <c r="ADM1100" s="26"/>
      <c r="ADN1100" s="26"/>
      <c r="ADO1100" s="26"/>
      <c r="ADP1100" s="26"/>
      <c r="ADQ1100" s="26"/>
      <c r="ADR1100" s="26"/>
      <c r="ADS1100" s="26"/>
      <c r="ADT1100" s="26"/>
      <c r="ADU1100" s="26"/>
      <c r="ADV1100" s="26"/>
      <c r="ADW1100" s="26"/>
      <c r="ADX1100" s="26"/>
      <c r="ADY1100" s="26"/>
      <c r="ADZ1100" s="26"/>
      <c r="AEA1100" s="26"/>
      <c r="AEB1100" s="26"/>
      <c r="AEC1100" s="26"/>
      <c r="AED1100" s="26"/>
      <c r="AEE1100" s="26"/>
      <c r="AEF1100" s="26"/>
      <c r="AEG1100" s="26"/>
      <c r="AEH1100" s="26"/>
      <c r="AEI1100" s="26"/>
      <c r="AEJ1100" s="26"/>
      <c r="AEK1100" s="26"/>
      <c r="AEL1100" s="26"/>
      <c r="AEM1100" s="26"/>
      <c r="AEN1100" s="26"/>
      <c r="AEO1100" s="26"/>
      <c r="AEP1100" s="26"/>
      <c r="AEQ1100" s="26"/>
      <c r="AER1100" s="26"/>
      <c r="AES1100" s="26"/>
      <c r="AET1100" s="26"/>
      <c r="AEU1100" s="26"/>
      <c r="AEV1100" s="26"/>
      <c r="AEW1100" s="26"/>
      <c r="AEX1100" s="26"/>
      <c r="AEY1100" s="26"/>
      <c r="AEZ1100" s="26"/>
      <c r="AFA1100" s="26"/>
      <c r="AFB1100" s="26"/>
      <c r="AFC1100" s="26"/>
      <c r="AFD1100" s="26"/>
      <c r="AFE1100" s="26"/>
      <c r="AFF1100" s="26"/>
      <c r="AFG1100" s="26"/>
      <c r="AFH1100" s="26"/>
      <c r="AFI1100" s="26"/>
      <c r="AFJ1100" s="26"/>
      <c r="AFK1100" s="26"/>
      <c r="AFL1100" s="26"/>
      <c r="AFM1100" s="26"/>
      <c r="AFN1100" s="26"/>
      <c r="AFO1100" s="26"/>
      <c r="AFP1100" s="26"/>
      <c r="AFQ1100" s="26"/>
      <c r="AFR1100" s="26"/>
      <c r="AFS1100" s="26"/>
      <c r="AFT1100" s="26"/>
      <c r="AFU1100" s="26"/>
      <c r="AFV1100" s="26"/>
      <c r="AFW1100" s="26"/>
      <c r="AFX1100" s="26"/>
      <c r="AFY1100" s="26"/>
      <c r="AFZ1100" s="26"/>
      <c r="AGA1100" s="26"/>
      <c r="AGB1100" s="26"/>
      <c r="AGC1100" s="26"/>
      <c r="AGD1100" s="26"/>
      <c r="AGE1100" s="26"/>
      <c r="AGF1100" s="26"/>
      <c r="AGG1100" s="26"/>
      <c r="AGH1100" s="26"/>
      <c r="AGI1100" s="26"/>
      <c r="AGJ1100" s="26"/>
      <c r="AGK1100" s="26"/>
      <c r="AGL1100" s="26"/>
      <c r="AGM1100" s="26"/>
      <c r="AGN1100" s="26"/>
      <c r="AGO1100" s="26"/>
    </row>
    <row r="1101" spans="371:873" x14ac:dyDescent="0.25">
      <c r="NG1101" s="26"/>
      <c r="NH1101" s="26"/>
      <c r="NI1101" s="26"/>
      <c r="NJ1101" s="26"/>
      <c r="NK1101" s="26"/>
      <c r="NL1101" s="26"/>
      <c r="NM1101" s="26"/>
      <c r="NN1101" s="26"/>
      <c r="NO1101" s="26"/>
      <c r="NP1101" s="26"/>
      <c r="NQ1101" s="26"/>
      <c r="NR1101" s="26"/>
      <c r="NS1101" s="26"/>
      <c r="NT1101" s="26"/>
      <c r="NU1101" s="26"/>
      <c r="NV1101" s="26"/>
      <c r="NW1101" s="26"/>
      <c r="NX1101" s="26"/>
      <c r="NY1101" s="26"/>
      <c r="NZ1101" s="26"/>
      <c r="OA1101" s="26"/>
      <c r="OB1101" s="26"/>
      <c r="OC1101" s="26"/>
      <c r="OD1101" s="26"/>
      <c r="OE1101" s="26"/>
      <c r="OF1101" s="26"/>
      <c r="OG1101" s="26"/>
      <c r="OH1101" s="26"/>
      <c r="OI1101" s="26"/>
      <c r="OJ1101" s="26"/>
      <c r="OK1101" s="26"/>
      <c r="OL1101" s="26"/>
      <c r="OM1101" s="26"/>
      <c r="ON1101" s="26"/>
      <c r="OO1101" s="26"/>
      <c r="OP1101" s="26"/>
      <c r="OQ1101" s="26"/>
      <c r="OR1101" s="26"/>
      <c r="OS1101" s="26"/>
      <c r="OT1101" s="26"/>
      <c r="OU1101" s="26"/>
      <c r="OV1101" s="26"/>
      <c r="OW1101" s="26"/>
      <c r="OX1101" s="26"/>
      <c r="OY1101" s="26"/>
      <c r="OZ1101" s="26"/>
      <c r="PA1101" s="26"/>
      <c r="PB1101" s="26"/>
      <c r="PC1101" s="26"/>
      <c r="PD1101" s="26"/>
      <c r="PE1101" s="26"/>
      <c r="PF1101" s="26"/>
      <c r="PG1101" s="26"/>
      <c r="PH1101" s="26"/>
      <c r="PI1101" s="26"/>
      <c r="PJ1101" s="26"/>
      <c r="PK1101" s="26"/>
      <c r="PL1101" s="26"/>
      <c r="PM1101" s="26"/>
      <c r="PN1101" s="26"/>
      <c r="PO1101" s="26"/>
      <c r="PP1101" s="26"/>
      <c r="PQ1101" s="26"/>
      <c r="PR1101" s="26"/>
      <c r="PS1101" s="26"/>
      <c r="PT1101" s="26"/>
      <c r="PU1101" s="26"/>
      <c r="PV1101" s="26"/>
      <c r="PW1101" s="26"/>
      <c r="PX1101" s="26"/>
      <c r="PY1101" s="26"/>
      <c r="PZ1101" s="26"/>
      <c r="QA1101" s="26"/>
      <c r="QB1101" s="26"/>
      <c r="QC1101" s="26"/>
      <c r="QD1101" s="26"/>
      <c r="QE1101" s="26"/>
      <c r="QF1101" s="26"/>
      <c r="QG1101" s="26"/>
      <c r="QH1101" s="26"/>
      <c r="QI1101" s="26"/>
      <c r="QJ1101" s="26"/>
      <c r="QK1101" s="26"/>
      <c r="QL1101" s="26"/>
      <c r="QM1101" s="26"/>
      <c r="QN1101" s="26"/>
      <c r="QO1101" s="26"/>
      <c r="QP1101" s="26"/>
      <c r="QQ1101" s="26"/>
      <c r="QR1101" s="26"/>
      <c r="QS1101" s="26"/>
      <c r="QT1101" s="26"/>
      <c r="QU1101" s="26"/>
      <c r="QV1101" s="26"/>
      <c r="QW1101" s="26"/>
      <c r="QX1101" s="26"/>
      <c r="QY1101" s="26"/>
      <c r="QZ1101" s="26"/>
      <c r="RA1101" s="26"/>
      <c r="RB1101" s="26"/>
      <c r="RC1101" s="26"/>
      <c r="RD1101" s="26"/>
      <c r="RE1101" s="26"/>
      <c r="RF1101" s="26"/>
      <c r="RG1101" s="26"/>
      <c r="RH1101" s="26"/>
      <c r="RI1101" s="26"/>
      <c r="RJ1101" s="26"/>
      <c r="RK1101" s="26"/>
      <c r="RL1101" s="26"/>
      <c r="RM1101" s="26"/>
      <c r="RN1101" s="26"/>
      <c r="RO1101" s="26"/>
      <c r="RP1101" s="26"/>
      <c r="RQ1101" s="26"/>
      <c r="RR1101" s="26"/>
      <c r="RS1101" s="26"/>
      <c r="RT1101" s="26"/>
      <c r="RU1101" s="26"/>
      <c r="RV1101" s="26"/>
      <c r="RW1101" s="26"/>
      <c r="RX1101" s="26"/>
      <c r="RY1101" s="26"/>
      <c r="RZ1101" s="26"/>
      <c r="SA1101" s="26"/>
      <c r="SB1101" s="26"/>
      <c r="SC1101" s="26"/>
      <c r="SD1101" s="26"/>
      <c r="SE1101" s="26"/>
      <c r="SF1101" s="26"/>
      <c r="SG1101" s="26"/>
      <c r="SH1101" s="26"/>
      <c r="SI1101" s="26"/>
      <c r="SJ1101" s="26"/>
      <c r="SK1101" s="26"/>
      <c r="SL1101" s="26"/>
      <c r="SM1101" s="26"/>
      <c r="SN1101" s="26"/>
      <c r="SO1101" s="26"/>
      <c r="SP1101" s="26"/>
      <c r="AAV1101" s="26"/>
      <c r="AAW1101" s="26"/>
      <c r="AAX1101" s="26"/>
      <c r="AAY1101" s="26"/>
      <c r="AAZ1101" s="26"/>
      <c r="ABA1101" s="26"/>
      <c r="ABB1101" s="26"/>
      <c r="ABC1101" s="26"/>
      <c r="ABD1101" s="26"/>
      <c r="ABE1101" s="26"/>
      <c r="ABF1101" s="26"/>
      <c r="ABG1101" s="26"/>
      <c r="ABH1101" s="26"/>
      <c r="ABI1101" s="26"/>
      <c r="ABJ1101" s="26"/>
      <c r="ABK1101" s="26"/>
      <c r="ABL1101" s="26"/>
      <c r="ABM1101" s="26"/>
      <c r="ABN1101" s="26"/>
      <c r="ABO1101" s="26"/>
      <c r="ABP1101" s="26"/>
      <c r="ABQ1101" s="26"/>
      <c r="ABR1101" s="26"/>
      <c r="ABS1101" s="26"/>
      <c r="ABT1101" s="26"/>
      <c r="ABU1101" s="26"/>
      <c r="ABV1101" s="26"/>
      <c r="ABW1101" s="26"/>
      <c r="ABX1101" s="26"/>
      <c r="ABY1101" s="26"/>
      <c r="ABZ1101" s="26"/>
      <c r="ACA1101" s="26"/>
      <c r="ACB1101" s="26"/>
      <c r="ACC1101" s="26"/>
      <c r="ACD1101" s="26"/>
      <c r="ACE1101" s="26"/>
      <c r="ACF1101" s="26"/>
      <c r="ACG1101" s="26"/>
      <c r="ACH1101" s="26"/>
      <c r="ACI1101" s="26"/>
      <c r="ACJ1101" s="26"/>
      <c r="ACK1101" s="26"/>
      <c r="ACL1101" s="26"/>
      <c r="ACM1101" s="26"/>
      <c r="ACN1101" s="26"/>
      <c r="ACO1101" s="26"/>
      <c r="ACP1101" s="26"/>
      <c r="ACQ1101" s="26"/>
      <c r="ACR1101" s="26"/>
      <c r="ACS1101" s="26"/>
      <c r="ACT1101" s="26"/>
      <c r="ACU1101" s="26"/>
      <c r="ACV1101" s="26"/>
      <c r="ACW1101" s="26"/>
      <c r="ACX1101" s="26"/>
      <c r="ACY1101" s="26"/>
      <c r="ACZ1101" s="26"/>
      <c r="ADA1101" s="26"/>
      <c r="ADB1101" s="26"/>
      <c r="ADC1101" s="26"/>
      <c r="ADD1101" s="26"/>
      <c r="ADE1101" s="26"/>
      <c r="ADF1101" s="26"/>
      <c r="ADG1101" s="26"/>
      <c r="ADH1101" s="26"/>
      <c r="ADI1101" s="26"/>
      <c r="ADJ1101" s="26"/>
      <c r="ADK1101" s="26"/>
      <c r="ADL1101" s="26"/>
      <c r="ADM1101" s="26"/>
      <c r="ADN1101" s="26"/>
      <c r="ADO1101" s="26"/>
      <c r="ADP1101" s="26"/>
      <c r="ADQ1101" s="26"/>
      <c r="ADR1101" s="26"/>
      <c r="ADS1101" s="26"/>
      <c r="ADT1101" s="26"/>
      <c r="ADU1101" s="26"/>
      <c r="ADV1101" s="26"/>
      <c r="ADW1101" s="26"/>
      <c r="ADX1101" s="26"/>
      <c r="ADY1101" s="26"/>
      <c r="ADZ1101" s="26"/>
      <c r="AEA1101" s="26"/>
      <c r="AEB1101" s="26"/>
      <c r="AEC1101" s="26"/>
      <c r="AED1101" s="26"/>
      <c r="AEE1101" s="26"/>
      <c r="AEF1101" s="26"/>
      <c r="AEG1101" s="26"/>
      <c r="AEH1101" s="26"/>
      <c r="AEI1101" s="26"/>
      <c r="AEJ1101" s="26"/>
      <c r="AEK1101" s="26"/>
      <c r="AEL1101" s="26"/>
      <c r="AEM1101" s="26"/>
      <c r="AEN1101" s="26"/>
      <c r="AEO1101" s="26"/>
      <c r="AEP1101" s="26"/>
      <c r="AEQ1101" s="26"/>
      <c r="AER1101" s="26"/>
      <c r="AES1101" s="26"/>
      <c r="AET1101" s="26"/>
      <c r="AEU1101" s="26"/>
      <c r="AEV1101" s="26"/>
      <c r="AEW1101" s="26"/>
      <c r="AEX1101" s="26"/>
      <c r="AEY1101" s="26"/>
      <c r="AEZ1101" s="26"/>
      <c r="AFA1101" s="26"/>
      <c r="AFB1101" s="26"/>
      <c r="AFC1101" s="26"/>
      <c r="AFD1101" s="26"/>
      <c r="AFE1101" s="26"/>
      <c r="AFF1101" s="26"/>
      <c r="AFG1101" s="26"/>
      <c r="AFH1101" s="26"/>
      <c r="AFI1101" s="26"/>
      <c r="AFJ1101" s="26"/>
      <c r="AFK1101" s="26"/>
      <c r="AFL1101" s="26"/>
      <c r="AFM1101" s="26"/>
      <c r="AFN1101" s="26"/>
      <c r="AFO1101" s="26"/>
      <c r="AFP1101" s="26"/>
      <c r="AFQ1101" s="26"/>
      <c r="AFR1101" s="26"/>
      <c r="AFS1101" s="26"/>
      <c r="AFT1101" s="26"/>
      <c r="AFU1101" s="26"/>
      <c r="AFV1101" s="26"/>
      <c r="AFW1101" s="26"/>
      <c r="AFX1101" s="26"/>
      <c r="AFY1101" s="26"/>
      <c r="AFZ1101" s="26"/>
      <c r="AGA1101" s="26"/>
      <c r="AGB1101" s="26"/>
      <c r="AGC1101" s="26"/>
      <c r="AGD1101" s="26"/>
      <c r="AGE1101" s="26"/>
      <c r="AGF1101" s="26"/>
      <c r="AGG1101" s="26"/>
      <c r="AGH1101" s="26"/>
      <c r="AGI1101" s="26"/>
      <c r="AGJ1101" s="26"/>
      <c r="AGK1101" s="26"/>
      <c r="AGL1101" s="26"/>
      <c r="AGM1101" s="26"/>
      <c r="AGN1101" s="26"/>
      <c r="AGO1101" s="26"/>
    </row>
    <row r="1102" spans="371:873" x14ac:dyDescent="0.25">
      <c r="NG1102" s="26"/>
      <c r="NH1102" s="26"/>
      <c r="NI1102" s="26"/>
      <c r="NJ1102" s="26"/>
      <c r="NK1102" s="26"/>
      <c r="NL1102" s="26"/>
      <c r="NM1102" s="26"/>
      <c r="NN1102" s="26"/>
      <c r="NO1102" s="26"/>
      <c r="NP1102" s="26"/>
      <c r="NQ1102" s="26"/>
      <c r="NR1102" s="26"/>
      <c r="NS1102" s="26"/>
      <c r="NT1102" s="26"/>
      <c r="NU1102" s="26"/>
      <c r="NV1102" s="26"/>
      <c r="NW1102" s="26"/>
      <c r="NX1102" s="26"/>
      <c r="NY1102" s="26"/>
      <c r="NZ1102" s="26"/>
      <c r="OA1102" s="26"/>
      <c r="OB1102" s="26"/>
      <c r="OC1102" s="26"/>
      <c r="OD1102" s="26"/>
      <c r="OE1102" s="26"/>
      <c r="OF1102" s="26"/>
      <c r="OG1102" s="26"/>
      <c r="OH1102" s="26"/>
      <c r="OI1102" s="26"/>
      <c r="OJ1102" s="26"/>
      <c r="OK1102" s="26"/>
      <c r="OL1102" s="26"/>
      <c r="OM1102" s="26"/>
      <c r="ON1102" s="26"/>
      <c r="OO1102" s="26"/>
      <c r="OP1102" s="26"/>
      <c r="OQ1102" s="26"/>
      <c r="OR1102" s="26"/>
      <c r="OS1102" s="26"/>
      <c r="OT1102" s="26"/>
      <c r="OU1102" s="26"/>
      <c r="OV1102" s="26"/>
      <c r="OW1102" s="26"/>
      <c r="OX1102" s="26"/>
      <c r="OY1102" s="26"/>
      <c r="OZ1102" s="26"/>
      <c r="PA1102" s="26"/>
      <c r="PB1102" s="26"/>
      <c r="PC1102" s="26"/>
      <c r="PD1102" s="26"/>
      <c r="PE1102" s="26"/>
      <c r="PF1102" s="26"/>
      <c r="PG1102" s="26"/>
      <c r="PH1102" s="26"/>
      <c r="PI1102" s="26"/>
      <c r="PJ1102" s="26"/>
      <c r="PK1102" s="26"/>
      <c r="PL1102" s="26"/>
      <c r="PM1102" s="26"/>
      <c r="PN1102" s="26"/>
      <c r="PO1102" s="26"/>
      <c r="PP1102" s="26"/>
      <c r="PQ1102" s="26"/>
      <c r="PR1102" s="26"/>
      <c r="PS1102" s="26"/>
      <c r="PT1102" s="26"/>
      <c r="PU1102" s="26"/>
      <c r="PV1102" s="26"/>
      <c r="PW1102" s="26"/>
      <c r="PX1102" s="26"/>
      <c r="PY1102" s="26"/>
      <c r="PZ1102" s="26"/>
      <c r="QA1102" s="26"/>
      <c r="QB1102" s="26"/>
      <c r="QC1102" s="26"/>
      <c r="QD1102" s="26"/>
      <c r="QE1102" s="26"/>
      <c r="QF1102" s="26"/>
      <c r="QG1102" s="26"/>
      <c r="QH1102" s="26"/>
      <c r="QI1102" s="26"/>
      <c r="QJ1102" s="26"/>
      <c r="QK1102" s="26"/>
      <c r="QL1102" s="26"/>
      <c r="QM1102" s="26"/>
      <c r="QN1102" s="26"/>
      <c r="QO1102" s="26"/>
      <c r="QP1102" s="26"/>
      <c r="QQ1102" s="26"/>
      <c r="QR1102" s="26"/>
      <c r="QS1102" s="26"/>
      <c r="QT1102" s="26"/>
      <c r="QU1102" s="26"/>
      <c r="QV1102" s="26"/>
      <c r="QW1102" s="26"/>
      <c r="QX1102" s="26"/>
      <c r="QY1102" s="26"/>
      <c r="QZ1102" s="26"/>
      <c r="RA1102" s="26"/>
      <c r="RB1102" s="26"/>
      <c r="RC1102" s="26"/>
      <c r="RD1102" s="26"/>
      <c r="RE1102" s="26"/>
      <c r="RF1102" s="26"/>
      <c r="RG1102" s="26"/>
      <c r="RH1102" s="26"/>
      <c r="RI1102" s="26"/>
      <c r="RJ1102" s="26"/>
      <c r="RK1102" s="26"/>
      <c r="RL1102" s="26"/>
      <c r="RM1102" s="26"/>
      <c r="RN1102" s="26"/>
      <c r="RO1102" s="26"/>
      <c r="RP1102" s="26"/>
      <c r="RQ1102" s="26"/>
      <c r="RR1102" s="26"/>
      <c r="RS1102" s="26"/>
      <c r="RT1102" s="26"/>
      <c r="RU1102" s="26"/>
      <c r="RV1102" s="26"/>
      <c r="RW1102" s="26"/>
      <c r="RX1102" s="26"/>
      <c r="RY1102" s="26"/>
      <c r="RZ1102" s="26"/>
      <c r="SA1102" s="26"/>
      <c r="SB1102" s="26"/>
      <c r="SC1102" s="26"/>
      <c r="SD1102" s="26"/>
      <c r="SE1102" s="26"/>
      <c r="SF1102" s="26"/>
      <c r="SG1102" s="26"/>
      <c r="SH1102" s="26"/>
      <c r="SI1102" s="26"/>
      <c r="SJ1102" s="26"/>
      <c r="SK1102" s="26"/>
      <c r="SL1102" s="26"/>
      <c r="SM1102" s="26"/>
      <c r="SN1102" s="26"/>
      <c r="SO1102" s="26"/>
      <c r="SP1102" s="26"/>
      <c r="AAV1102" s="26"/>
      <c r="AAW1102" s="26"/>
      <c r="AAX1102" s="26"/>
      <c r="AAY1102" s="26"/>
      <c r="AAZ1102" s="26"/>
      <c r="ABA1102" s="26"/>
      <c r="ABB1102" s="26"/>
      <c r="ABC1102" s="26"/>
      <c r="ABD1102" s="26"/>
      <c r="ABE1102" s="26"/>
      <c r="ABF1102" s="26"/>
      <c r="ABG1102" s="26"/>
      <c r="ABH1102" s="26"/>
      <c r="ABI1102" s="26"/>
      <c r="ABJ1102" s="26"/>
      <c r="ABK1102" s="26"/>
      <c r="ABL1102" s="26"/>
      <c r="ABM1102" s="26"/>
      <c r="ABN1102" s="26"/>
      <c r="ABO1102" s="26"/>
      <c r="ABP1102" s="26"/>
      <c r="ABQ1102" s="26"/>
      <c r="ABR1102" s="26"/>
      <c r="ABS1102" s="26"/>
      <c r="ABT1102" s="26"/>
      <c r="ABU1102" s="26"/>
      <c r="ABV1102" s="26"/>
      <c r="ABW1102" s="26"/>
      <c r="ABX1102" s="26"/>
      <c r="ABY1102" s="26"/>
      <c r="ABZ1102" s="26"/>
      <c r="ACA1102" s="26"/>
      <c r="ACB1102" s="26"/>
      <c r="ACC1102" s="26"/>
      <c r="ACD1102" s="26"/>
      <c r="ACE1102" s="26"/>
      <c r="ACF1102" s="26"/>
      <c r="ACG1102" s="26"/>
      <c r="ACH1102" s="26"/>
      <c r="ACI1102" s="26"/>
      <c r="ACJ1102" s="26"/>
      <c r="ACK1102" s="26"/>
      <c r="ACL1102" s="26"/>
      <c r="ACM1102" s="26"/>
      <c r="ACN1102" s="26"/>
      <c r="ACO1102" s="26"/>
      <c r="ACP1102" s="26"/>
      <c r="ACQ1102" s="26"/>
      <c r="ACR1102" s="26"/>
      <c r="ACS1102" s="26"/>
      <c r="ACT1102" s="26"/>
      <c r="ACU1102" s="26"/>
      <c r="ACV1102" s="26"/>
      <c r="ACW1102" s="26"/>
      <c r="ACX1102" s="26"/>
      <c r="ACY1102" s="26"/>
      <c r="ACZ1102" s="26"/>
      <c r="ADA1102" s="26"/>
      <c r="ADB1102" s="26"/>
      <c r="ADC1102" s="26"/>
      <c r="ADD1102" s="26"/>
      <c r="ADE1102" s="26"/>
      <c r="ADF1102" s="26"/>
      <c r="ADG1102" s="26"/>
      <c r="ADH1102" s="26"/>
      <c r="ADI1102" s="26"/>
      <c r="ADJ1102" s="26"/>
      <c r="ADK1102" s="26"/>
      <c r="ADL1102" s="26"/>
      <c r="ADM1102" s="26"/>
      <c r="ADN1102" s="26"/>
      <c r="ADO1102" s="26"/>
      <c r="ADP1102" s="26"/>
      <c r="ADQ1102" s="26"/>
      <c r="ADR1102" s="26"/>
      <c r="ADS1102" s="26"/>
      <c r="ADT1102" s="26"/>
      <c r="ADU1102" s="26"/>
      <c r="ADV1102" s="26"/>
      <c r="ADW1102" s="26"/>
      <c r="ADX1102" s="26"/>
      <c r="ADY1102" s="26"/>
      <c r="ADZ1102" s="26"/>
      <c r="AEA1102" s="26"/>
      <c r="AEB1102" s="26"/>
      <c r="AEC1102" s="26"/>
      <c r="AED1102" s="26"/>
      <c r="AEE1102" s="26"/>
      <c r="AEF1102" s="26"/>
      <c r="AEG1102" s="26"/>
      <c r="AEH1102" s="26"/>
      <c r="AEI1102" s="26"/>
      <c r="AEJ1102" s="26"/>
      <c r="AEK1102" s="26"/>
      <c r="AEL1102" s="26"/>
      <c r="AEM1102" s="26"/>
      <c r="AEN1102" s="26"/>
      <c r="AEO1102" s="26"/>
      <c r="AEP1102" s="26"/>
      <c r="AEQ1102" s="26"/>
      <c r="AER1102" s="26"/>
      <c r="AES1102" s="26"/>
      <c r="AET1102" s="26"/>
      <c r="AEU1102" s="26"/>
      <c r="AEV1102" s="26"/>
      <c r="AEW1102" s="26"/>
      <c r="AEX1102" s="26"/>
      <c r="AEY1102" s="26"/>
      <c r="AEZ1102" s="26"/>
      <c r="AFA1102" s="26"/>
      <c r="AFB1102" s="26"/>
      <c r="AFC1102" s="26"/>
      <c r="AFD1102" s="26"/>
      <c r="AFE1102" s="26"/>
      <c r="AFF1102" s="26"/>
      <c r="AFG1102" s="26"/>
      <c r="AFH1102" s="26"/>
      <c r="AFI1102" s="26"/>
      <c r="AFJ1102" s="26"/>
      <c r="AFK1102" s="26"/>
      <c r="AFL1102" s="26"/>
      <c r="AFM1102" s="26"/>
      <c r="AFN1102" s="26"/>
      <c r="AFO1102" s="26"/>
      <c r="AFP1102" s="26"/>
      <c r="AFQ1102" s="26"/>
      <c r="AFR1102" s="26"/>
      <c r="AFS1102" s="26"/>
      <c r="AFT1102" s="26"/>
      <c r="AFU1102" s="26"/>
      <c r="AFV1102" s="26"/>
      <c r="AFW1102" s="26"/>
      <c r="AFX1102" s="26"/>
      <c r="AFY1102" s="26"/>
      <c r="AFZ1102" s="26"/>
      <c r="AGA1102" s="26"/>
      <c r="AGB1102" s="26"/>
      <c r="AGC1102" s="26"/>
      <c r="AGD1102" s="26"/>
      <c r="AGE1102" s="26"/>
      <c r="AGF1102" s="26"/>
      <c r="AGG1102" s="26"/>
      <c r="AGH1102" s="26"/>
      <c r="AGI1102" s="26"/>
      <c r="AGJ1102" s="26"/>
      <c r="AGK1102" s="26"/>
      <c r="AGL1102" s="26"/>
      <c r="AGM1102" s="26"/>
      <c r="AGN1102" s="26"/>
      <c r="AGO1102" s="26"/>
    </row>
    <row r="1103" spans="371:873" x14ac:dyDescent="0.25">
      <c r="NG1103" s="26"/>
      <c r="NH1103" s="26"/>
      <c r="NI1103" s="26"/>
      <c r="NJ1103" s="26"/>
      <c r="NK1103" s="26"/>
      <c r="NL1103" s="26"/>
      <c r="NM1103" s="26"/>
      <c r="NN1103" s="26"/>
      <c r="NO1103" s="26"/>
      <c r="NP1103" s="26"/>
      <c r="NQ1103" s="26"/>
      <c r="NR1103" s="26"/>
      <c r="NS1103" s="26"/>
      <c r="NT1103" s="26"/>
      <c r="NU1103" s="26"/>
      <c r="NV1103" s="26"/>
      <c r="NW1103" s="26"/>
      <c r="NX1103" s="26"/>
      <c r="NY1103" s="26"/>
      <c r="NZ1103" s="26"/>
      <c r="OA1103" s="26"/>
      <c r="OB1103" s="26"/>
      <c r="OC1103" s="26"/>
      <c r="OD1103" s="26"/>
      <c r="OE1103" s="26"/>
      <c r="OF1103" s="26"/>
      <c r="OG1103" s="26"/>
      <c r="OH1103" s="26"/>
      <c r="OI1103" s="26"/>
      <c r="OJ1103" s="26"/>
      <c r="OK1103" s="26"/>
      <c r="OL1103" s="26"/>
      <c r="OM1103" s="26"/>
      <c r="ON1103" s="26"/>
      <c r="OO1103" s="26"/>
      <c r="OP1103" s="26"/>
      <c r="OQ1103" s="26"/>
      <c r="OR1103" s="26"/>
      <c r="OS1103" s="26"/>
      <c r="OT1103" s="26"/>
      <c r="OU1103" s="26"/>
      <c r="OV1103" s="26"/>
      <c r="OW1103" s="26"/>
      <c r="OX1103" s="26"/>
      <c r="OY1103" s="26"/>
      <c r="OZ1103" s="26"/>
      <c r="PA1103" s="26"/>
      <c r="PB1103" s="26"/>
      <c r="PC1103" s="26"/>
      <c r="PD1103" s="26"/>
      <c r="PE1103" s="26"/>
      <c r="PF1103" s="26"/>
      <c r="PG1103" s="26"/>
      <c r="PH1103" s="26"/>
      <c r="PI1103" s="26"/>
      <c r="PJ1103" s="26"/>
      <c r="PK1103" s="26"/>
      <c r="PL1103" s="26"/>
      <c r="PM1103" s="26"/>
      <c r="PN1103" s="26"/>
      <c r="PO1103" s="26"/>
      <c r="PP1103" s="26"/>
      <c r="PQ1103" s="26"/>
      <c r="PR1103" s="26"/>
      <c r="PS1103" s="26"/>
      <c r="PT1103" s="26"/>
      <c r="PU1103" s="26"/>
      <c r="PV1103" s="26"/>
      <c r="PW1103" s="26"/>
      <c r="PX1103" s="26"/>
      <c r="PY1103" s="26"/>
      <c r="PZ1103" s="26"/>
      <c r="QA1103" s="26"/>
      <c r="QB1103" s="26"/>
      <c r="QC1103" s="26"/>
      <c r="QD1103" s="26"/>
      <c r="QE1103" s="26"/>
      <c r="QF1103" s="26"/>
      <c r="QG1103" s="26"/>
      <c r="QH1103" s="26"/>
      <c r="QI1103" s="26"/>
      <c r="QJ1103" s="26"/>
      <c r="QK1103" s="26"/>
      <c r="QL1103" s="26"/>
      <c r="QM1103" s="26"/>
      <c r="QN1103" s="26"/>
      <c r="QO1103" s="26"/>
      <c r="QP1103" s="26"/>
      <c r="QQ1103" s="26"/>
      <c r="QR1103" s="26"/>
      <c r="QS1103" s="26"/>
      <c r="QT1103" s="26"/>
      <c r="QU1103" s="26"/>
      <c r="QV1103" s="26"/>
      <c r="QW1103" s="26"/>
      <c r="QX1103" s="26"/>
      <c r="QY1103" s="26"/>
      <c r="QZ1103" s="26"/>
      <c r="RA1103" s="26"/>
      <c r="RB1103" s="26"/>
      <c r="RC1103" s="26"/>
      <c r="RD1103" s="26"/>
      <c r="RE1103" s="26"/>
      <c r="RF1103" s="26"/>
      <c r="RG1103" s="26"/>
      <c r="RH1103" s="26"/>
      <c r="RI1103" s="26"/>
      <c r="RJ1103" s="26"/>
      <c r="RK1103" s="26"/>
      <c r="RL1103" s="26"/>
      <c r="RM1103" s="26"/>
      <c r="RN1103" s="26"/>
      <c r="RO1103" s="26"/>
      <c r="RP1103" s="26"/>
      <c r="RQ1103" s="26"/>
      <c r="RR1103" s="26"/>
      <c r="RS1103" s="26"/>
      <c r="RT1103" s="26"/>
      <c r="RU1103" s="26"/>
      <c r="RV1103" s="26"/>
      <c r="RW1103" s="26"/>
      <c r="RX1103" s="26"/>
      <c r="RY1103" s="26"/>
      <c r="RZ1103" s="26"/>
      <c r="SA1103" s="26"/>
      <c r="SB1103" s="26"/>
      <c r="SC1103" s="26"/>
      <c r="SD1103" s="26"/>
      <c r="SE1103" s="26"/>
      <c r="SF1103" s="26"/>
      <c r="SG1103" s="26"/>
      <c r="SH1103" s="26"/>
      <c r="SI1103" s="26"/>
      <c r="SJ1103" s="26"/>
      <c r="SK1103" s="26"/>
      <c r="SL1103" s="26"/>
      <c r="SM1103" s="26"/>
      <c r="SN1103" s="26"/>
      <c r="SO1103" s="26"/>
      <c r="SP1103" s="26"/>
      <c r="AAV1103" s="26"/>
      <c r="AAW1103" s="26"/>
      <c r="AAX1103" s="26"/>
      <c r="AAY1103" s="26"/>
      <c r="AAZ1103" s="26"/>
      <c r="ABA1103" s="26"/>
      <c r="ABB1103" s="26"/>
      <c r="ABC1103" s="26"/>
      <c r="ABD1103" s="26"/>
      <c r="ABE1103" s="26"/>
      <c r="ABF1103" s="26"/>
      <c r="ABG1103" s="26"/>
      <c r="ABH1103" s="26"/>
      <c r="ABI1103" s="26"/>
      <c r="ABJ1103" s="26"/>
      <c r="ABK1103" s="26"/>
      <c r="ABL1103" s="26"/>
      <c r="ABM1103" s="26"/>
      <c r="ABN1103" s="26"/>
      <c r="ABO1103" s="26"/>
      <c r="ABP1103" s="26"/>
      <c r="ABQ1103" s="26"/>
      <c r="ABR1103" s="26"/>
      <c r="ABS1103" s="26"/>
      <c r="ABT1103" s="26"/>
      <c r="ABU1103" s="26"/>
      <c r="ABV1103" s="26"/>
      <c r="ABW1103" s="26"/>
      <c r="ABX1103" s="26"/>
      <c r="ABY1103" s="26"/>
      <c r="ABZ1103" s="26"/>
      <c r="ACA1103" s="26"/>
      <c r="ACB1103" s="26"/>
      <c r="ACC1103" s="26"/>
      <c r="ACD1103" s="26"/>
      <c r="ACE1103" s="26"/>
      <c r="ACF1103" s="26"/>
      <c r="ACG1103" s="26"/>
      <c r="ACH1103" s="26"/>
      <c r="ACI1103" s="26"/>
      <c r="ACJ1103" s="26"/>
      <c r="ACK1103" s="26"/>
      <c r="ACL1103" s="26"/>
      <c r="ACM1103" s="26"/>
      <c r="ACN1103" s="26"/>
      <c r="ACO1103" s="26"/>
      <c r="ACP1103" s="26"/>
      <c r="ACQ1103" s="26"/>
      <c r="ACR1103" s="26"/>
      <c r="ACS1103" s="26"/>
      <c r="ACT1103" s="26"/>
      <c r="ACU1103" s="26"/>
      <c r="ACV1103" s="26"/>
      <c r="ACW1103" s="26"/>
      <c r="ACX1103" s="26"/>
      <c r="ACY1103" s="26"/>
      <c r="ACZ1103" s="26"/>
      <c r="ADA1103" s="26"/>
      <c r="ADB1103" s="26"/>
      <c r="ADC1103" s="26"/>
      <c r="ADD1103" s="26"/>
      <c r="ADE1103" s="26"/>
      <c r="ADF1103" s="26"/>
      <c r="ADG1103" s="26"/>
      <c r="ADH1103" s="26"/>
      <c r="ADI1103" s="26"/>
      <c r="ADJ1103" s="26"/>
      <c r="ADK1103" s="26"/>
      <c r="ADL1103" s="26"/>
      <c r="ADM1103" s="26"/>
      <c r="ADN1103" s="26"/>
      <c r="ADO1103" s="26"/>
      <c r="ADP1103" s="26"/>
      <c r="ADQ1103" s="26"/>
      <c r="ADR1103" s="26"/>
      <c r="ADS1103" s="26"/>
      <c r="ADT1103" s="26"/>
      <c r="ADU1103" s="26"/>
      <c r="ADV1103" s="26"/>
      <c r="ADW1103" s="26"/>
      <c r="ADX1103" s="26"/>
      <c r="ADY1103" s="26"/>
      <c r="ADZ1103" s="26"/>
      <c r="AEA1103" s="26"/>
      <c r="AEB1103" s="26"/>
      <c r="AEC1103" s="26"/>
      <c r="AED1103" s="26"/>
      <c r="AEE1103" s="26"/>
      <c r="AEF1103" s="26"/>
      <c r="AEG1103" s="26"/>
      <c r="AEH1103" s="26"/>
      <c r="AEI1103" s="26"/>
      <c r="AEJ1103" s="26"/>
      <c r="AEK1103" s="26"/>
      <c r="AEL1103" s="26"/>
      <c r="AEM1103" s="26"/>
      <c r="AEN1103" s="26"/>
      <c r="AEO1103" s="26"/>
      <c r="AEP1103" s="26"/>
      <c r="AEQ1103" s="26"/>
      <c r="AER1103" s="26"/>
      <c r="AES1103" s="26"/>
      <c r="AET1103" s="26"/>
      <c r="AEU1103" s="26"/>
      <c r="AEV1103" s="26"/>
      <c r="AEW1103" s="26"/>
      <c r="AEX1103" s="26"/>
      <c r="AEY1103" s="26"/>
      <c r="AEZ1103" s="26"/>
      <c r="AFA1103" s="26"/>
      <c r="AFB1103" s="26"/>
      <c r="AFC1103" s="26"/>
      <c r="AFD1103" s="26"/>
      <c r="AFE1103" s="26"/>
      <c r="AFF1103" s="26"/>
      <c r="AFG1103" s="26"/>
      <c r="AFH1103" s="26"/>
      <c r="AFI1103" s="26"/>
      <c r="AFJ1103" s="26"/>
      <c r="AFK1103" s="26"/>
      <c r="AFL1103" s="26"/>
      <c r="AFM1103" s="26"/>
      <c r="AFN1103" s="26"/>
      <c r="AFO1103" s="26"/>
      <c r="AFP1103" s="26"/>
      <c r="AFQ1103" s="26"/>
      <c r="AFR1103" s="26"/>
      <c r="AFS1103" s="26"/>
      <c r="AFT1103" s="26"/>
      <c r="AFU1103" s="26"/>
      <c r="AFV1103" s="26"/>
      <c r="AFW1103" s="26"/>
      <c r="AFX1103" s="26"/>
      <c r="AFY1103" s="26"/>
      <c r="AFZ1103" s="26"/>
      <c r="AGA1103" s="26"/>
      <c r="AGB1103" s="26"/>
      <c r="AGC1103" s="26"/>
      <c r="AGD1103" s="26"/>
      <c r="AGE1103" s="26"/>
      <c r="AGF1103" s="26"/>
      <c r="AGG1103" s="26"/>
      <c r="AGH1103" s="26"/>
      <c r="AGI1103" s="26"/>
      <c r="AGJ1103" s="26"/>
      <c r="AGK1103" s="26"/>
      <c r="AGL1103" s="26"/>
      <c r="AGM1103" s="26"/>
      <c r="AGN1103" s="26"/>
      <c r="AGO1103" s="26"/>
    </row>
    <row r="1104" spans="371:873" x14ac:dyDescent="0.25">
      <c r="NG1104" s="26"/>
      <c r="NH1104" s="26"/>
      <c r="NI1104" s="26"/>
      <c r="NJ1104" s="26"/>
      <c r="NK1104" s="26"/>
      <c r="NL1104" s="26"/>
      <c r="NM1104" s="26"/>
      <c r="NN1104" s="26"/>
      <c r="NO1104" s="26"/>
      <c r="NP1104" s="26"/>
      <c r="NQ1104" s="26"/>
      <c r="NR1104" s="26"/>
      <c r="NS1104" s="26"/>
      <c r="NT1104" s="26"/>
      <c r="NU1104" s="26"/>
      <c r="NV1104" s="26"/>
      <c r="NW1104" s="26"/>
      <c r="NX1104" s="26"/>
      <c r="NY1104" s="26"/>
      <c r="NZ1104" s="26"/>
      <c r="OA1104" s="26"/>
      <c r="OB1104" s="26"/>
      <c r="OC1104" s="26"/>
      <c r="OD1104" s="26"/>
      <c r="OE1104" s="26"/>
      <c r="OF1104" s="26"/>
      <c r="OG1104" s="26"/>
      <c r="OH1104" s="26"/>
      <c r="OI1104" s="26"/>
      <c r="OJ1104" s="26"/>
      <c r="OK1104" s="26"/>
      <c r="OL1104" s="26"/>
      <c r="OM1104" s="26"/>
      <c r="ON1104" s="26"/>
      <c r="OO1104" s="26"/>
      <c r="OP1104" s="26"/>
      <c r="OQ1104" s="26"/>
      <c r="OR1104" s="26"/>
      <c r="OS1104" s="26"/>
      <c r="OT1104" s="26"/>
      <c r="OU1104" s="26"/>
      <c r="OV1104" s="26"/>
      <c r="OW1104" s="26"/>
      <c r="OX1104" s="26"/>
      <c r="OY1104" s="26"/>
      <c r="OZ1104" s="26"/>
      <c r="PA1104" s="26"/>
      <c r="PB1104" s="26"/>
      <c r="PC1104" s="26"/>
      <c r="PD1104" s="26"/>
      <c r="PE1104" s="26"/>
      <c r="PF1104" s="26"/>
      <c r="PG1104" s="26"/>
      <c r="PH1104" s="26"/>
      <c r="PI1104" s="26"/>
      <c r="PJ1104" s="26"/>
      <c r="PK1104" s="26"/>
      <c r="PL1104" s="26"/>
      <c r="PM1104" s="26"/>
      <c r="PN1104" s="26"/>
      <c r="PO1104" s="26"/>
      <c r="PP1104" s="26"/>
      <c r="PQ1104" s="26"/>
      <c r="PR1104" s="26"/>
      <c r="PS1104" s="26"/>
      <c r="PT1104" s="26"/>
      <c r="PU1104" s="26"/>
      <c r="PV1104" s="26"/>
      <c r="PW1104" s="26"/>
      <c r="PX1104" s="26"/>
      <c r="PY1104" s="26"/>
      <c r="PZ1104" s="26"/>
      <c r="QA1104" s="26"/>
      <c r="QB1104" s="26"/>
      <c r="QC1104" s="26"/>
      <c r="QD1104" s="26"/>
      <c r="QE1104" s="26"/>
      <c r="QF1104" s="26"/>
      <c r="QG1104" s="26"/>
      <c r="QH1104" s="26"/>
      <c r="QI1104" s="26"/>
      <c r="QJ1104" s="26"/>
      <c r="QK1104" s="26"/>
      <c r="QL1104" s="26"/>
      <c r="QM1104" s="26"/>
      <c r="QN1104" s="26"/>
      <c r="QO1104" s="26"/>
      <c r="QP1104" s="26"/>
      <c r="QQ1104" s="26"/>
      <c r="QR1104" s="26"/>
      <c r="QS1104" s="26"/>
      <c r="QT1104" s="26"/>
      <c r="QU1104" s="26"/>
      <c r="QV1104" s="26"/>
      <c r="QW1104" s="26"/>
      <c r="QX1104" s="26"/>
      <c r="QY1104" s="26"/>
      <c r="QZ1104" s="26"/>
      <c r="RA1104" s="26"/>
      <c r="RB1104" s="26"/>
      <c r="RC1104" s="26"/>
      <c r="RD1104" s="26"/>
      <c r="RE1104" s="26"/>
      <c r="RF1104" s="26"/>
      <c r="RG1104" s="26"/>
      <c r="RH1104" s="26"/>
      <c r="RI1104" s="26"/>
      <c r="RJ1104" s="26"/>
      <c r="RK1104" s="26"/>
      <c r="RL1104" s="26"/>
      <c r="RM1104" s="26"/>
      <c r="RN1104" s="26"/>
      <c r="RO1104" s="26"/>
      <c r="RP1104" s="26"/>
      <c r="RQ1104" s="26"/>
      <c r="RR1104" s="26"/>
      <c r="RS1104" s="26"/>
      <c r="RT1104" s="26"/>
      <c r="RU1104" s="26"/>
      <c r="RV1104" s="26"/>
      <c r="RW1104" s="26"/>
      <c r="RX1104" s="26"/>
      <c r="RY1104" s="26"/>
      <c r="RZ1104" s="26"/>
      <c r="SA1104" s="26"/>
      <c r="SB1104" s="26"/>
      <c r="SC1104" s="26"/>
      <c r="SD1104" s="26"/>
      <c r="SE1104" s="26"/>
      <c r="SF1104" s="26"/>
      <c r="SG1104" s="26"/>
      <c r="SH1104" s="26"/>
      <c r="SI1104" s="26"/>
      <c r="SJ1104" s="26"/>
      <c r="SK1104" s="26"/>
      <c r="SL1104" s="26"/>
      <c r="SM1104" s="26"/>
      <c r="SN1104" s="26"/>
      <c r="SO1104" s="26"/>
      <c r="SP1104" s="26"/>
      <c r="AAV1104" s="26"/>
      <c r="AAW1104" s="26"/>
      <c r="AAX1104" s="26"/>
      <c r="AAY1104" s="26"/>
      <c r="AAZ1104" s="26"/>
      <c r="ABA1104" s="26"/>
      <c r="ABB1104" s="26"/>
      <c r="ABC1104" s="26"/>
      <c r="ABD1104" s="26"/>
      <c r="ABE1104" s="26"/>
      <c r="ABF1104" s="26"/>
      <c r="ABG1104" s="26"/>
      <c r="ABH1104" s="26"/>
      <c r="ABI1104" s="26"/>
      <c r="ABJ1104" s="26"/>
      <c r="ABK1104" s="26"/>
      <c r="ABL1104" s="26"/>
      <c r="ABM1104" s="26"/>
      <c r="ABN1104" s="26"/>
      <c r="ABO1104" s="26"/>
      <c r="ABP1104" s="26"/>
      <c r="ABQ1104" s="26"/>
      <c r="ABR1104" s="26"/>
      <c r="ABS1104" s="26"/>
      <c r="ABT1104" s="26"/>
      <c r="ABU1104" s="26"/>
      <c r="ABV1104" s="26"/>
      <c r="ABW1104" s="26"/>
      <c r="ABX1104" s="26"/>
      <c r="ABY1104" s="26"/>
      <c r="ABZ1104" s="26"/>
      <c r="ACA1104" s="26"/>
      <c r="ACB1104" s="26"/>
      <c r="ACC1104" s="26"/>
      <c r="ACD1104" s="26"/>
      <c r="ACE1104" s="26"/>
      <c r="ACF1104" s="26"/>
      <c r="ACG1104" s="26"/>
      <c r="ACH1104" s="26"/>
      <c r="ACI1104" s="26"/>
      <c r="ACJ1104" s="26"/>
      <c r="ACK1104" s="26"/>
      <c r="ACL1104" s="26"/>
      <c r="ACM1104" s="26"/>
      <c r="ACN1104" s="26"/>
      <c r="ACO1104" s="26"/>
      <c r="ACP1104" s="26"/>
      <c r="ACQ1104" s="26"/>
      <c r="ACR1104" s="26"/>
      <c r="ACS1104" s="26"/>
      <c r="ACT1104" s="26"/>
      <c r="ACU1104" s="26"/>
      <c r="ACV1104" s="26"/>
      <c r="ACW1104" s="26"/>
      <c r="ACX1104" s="26"/>
      <c r="ACY1104" s="26"/>
      <c r="ACZ1104" s="26"/>
      <c r="ADA1104" s="26"/>
      <c r="ADB1104" s="26"/>
      <c r="ADC1104" s="26"/>
      <c r="ADD1104" s="26"/>
      <c r="ADE1104" s="26"/>
      <c r="ADF1104" s="26"/>
      <c r="ADG1104" s="26"/>
      <c r="ADH1104" s="26"/>
      <c r="ADI1104" s="26"/>
      <c r="ADJ1104" s="26"/>
      <c r="ADK1104" s="26"/>
      <c r="ADL1104" s="26"/>
      <c r="ADM1104" s="26"/>
      <c r="ADN1104" s="26"/>
      <c r="ADO1104" s="26"/>
      <c r="ADP1104" s="26"/>
      <c r="ADQ1104" s="26"/>
      <c r="ADR1104" s="26"/>
      <c r="ADS1104" s="26"/>
      <c r="ADT1104" s="26"/>
      <c r="ADU1104" s="26"/>
      <c r="ADV1104" s="26"/>
      <c r="ADW1104" s="26"/>
      <c r="ADX1104" s="26"/>
      <c r="ADY1104" s="26"/>
      <c r="ADZ1104" s="26"/>
      <c r="AEA1104" s="26"/>
      <c r="AEB1104" s="26"/>
      <c r="AEC1104" s="26"/>
      <c r="AED1104" s="26"/>
      <c r="AEE1104" s="26"/>
      <c r="AEF1104" s="26"/>
      <c r="AEG1104" s="26"/>
      <c r="AEH1104" s="26"/>
      <c r="AEI1104" s="26"/>
      <c r="AEJ1104" s="26"/>
      <c r="AEK1104" s="26"/>
      <c r="AEL1104" s="26"/>
      <c r="AEM1104" s="26"/>
      <c r="AEN1104" s="26"/>
      <c r="AEO1104" s="26"/>
      <c r="AEP1104" s="26"/>
      <c r="AEQ1104" s="26"/>
      <c r="AER1104" s="26"/>
      <c r="AES1104" s="26"/>
      <c r="AET1104" s="26"/>
      <c r="AEU1104" s="26"/>
      <c r="AEV1104" s="26"/>
      <c r="AEW1104" s="26"/>
      <c r="AEX1104" s="26"/>
      <c r="AEY1104" s="26"/>
      <c r="AEZ1104" s="26"/>
      <c r="AFA1104" s="26"/>
      <c r="AFB1104" s="26"/>
      <c r="AFC1104" s="26"/>
      <c r="AFD1104" s="26"/>
      <c r="AFE1104" s="26"/>
      <c r="AFF1104" s="26"/>
      <c r="AFG1104" s="26"/>
      <c r="AFH1104" s="26"/>
      <c r="AFI1104" s="26"/>
      <c r="AFJ1104" s="26"/>
      <c r="AFK1104" s="26"/>
      <c r="AFL1104" s="26"/>
      <c r="AFM1104" s="26"/>
      <c r="AFN1104" s="26"/>
      <c r="AFO1104" s="26"/>
      <c r="AFP1104" s="26"/>
      <c r="AFQ1104" s="26"/>
      <c r="AFR1104" s="26"/>
      <c r="AFS1104" s="26"/>
      <c r="AFT1104" s="26"/>
      <c r="AFU1104" s="26"/>
      <c r="AFV1104" s="26"/>
      <c r="AFW1104" s="26"/>
      <c r="AFX1104" s="26"/>
      <c r="AFY1104" s="26"/>
      <c r="AFZ1104" s="26"/>
      <c r="AGA1104" s="26"/>
      <c r="AGB1104" s="26"/>
      <c r="AGC1104" s="26"/>
      <c r="AGD1104" s="26"/>
      <c r="AGE1104" s="26"/>
      <c r="AGF1104" s="26"/>
      <c r="AGG1104" s="26"/>
      <c r="AGH1104" s="26"/>
      <c r="AGI1104" s="26"/>
      <c r="AGJ1104" s="26"/>
      <c r="AGK1104" s="26"/>
      <c r="AGL1104" s="26"/>
      <c r="AGM1104" s="26"/>
      <c r="AGN1104" s="26"/>
      <c r="AGO1104" s="26"/>
    </row>
    <row r="1105" spans="371:873" x14ac:dyDescent="0.25">
      <c r="NG1105" s="26"/>
      <c r="NH1105" s="26"/>
      <c r="NI1105" s="26"/>
      <c r="NJ1105" s="26"/>
      <c r="NK1105" s="26"/>
      <c r="NL1105" s="26"/>
      <c r="NM1105" s="26"/>
      <c r="NN1105" s="26"/>
      <c r="NO1105" s="26"/>
      <c r="NP1105" s="26"/>
      <c r="NQ1105" s="26"/>
      <c r="NR1105" s="26"/>
      <c r="NS1105" s="26"/>
      <c r="NT1105" s="26"/>
      <c r="NU1105" s="26"/>
      <c r="NV1105" s="26"/>
      <c r="NW1105" s="26"/>
      <c r="NX1105" s="26"/>
      <c r="NY1105" s="26"/>
      <c r="NZ1105" s="26"/>
      <c r="OA1105" s="26"/>
      <c r="OB1105" s="26"/>
      <c r="OC1105" s="26"/>
      <c r="OD1105" s="26"/>
      <c r="OE1105" s="26"/>
      <c r="OF1105" s="26"/>
      <c r="OG1105" s="26"/>
      <c r="OH1105" s="26"/>
      <c r="OI1105" s="26"/>
      <c r="OJ1105" s="26"/>
      <c r="OK1105" s="26"/>
      <c r="OL1105" s="26"/>
      <c r="OM1105" s="26"/>
      <c r="ON1105" s="26"/>
      <c r="OO1105" s="26"/>
      <c r="OP1105" s="26"/>
      <c r="OQ1105" s="26"/>
      <c r="OR1105" s="26"/>
      <c r="OS1105" s="26"/>
      <c r="OT1105" s="26"/>
      <c r="OU1105" s="26"/>
      <c r="OV1105" s="26"/>
      <c r="OW1105" s="26"/>
      <c r="OX1105" s="26"/>
      <c r="OY1105" s="26"/>
      <c r="OZ1105" s="26"/>
      <c r="PA1105" s="26"/>
      <c r="PB1105" s="26"/>
      <c r="PC1105" s="26"/>
      <c r="PD1105" s="26"/>
      <c r="PE1105" s="26"/>
      <c r="PF1105" s="26"/>
      <c r="PG1105" s="26"/>
      <c r="PH1105" s="26"/>
      <c r="PI1105" s="26"/>
      <c r="PJ1105" s="26"/>
      <c r="PK1105" s="26"/>
      <c r="PL1105" s="26"/>
      <c r="PM1105" s="26"/>
      <c r="PN1105" s="26"/>
      <c r="PO1105" s="26"/>
      <c r="PP1105" s="26"/>
      <c r="PQ1105" s="26"/>
      <c r="PR1105" s="26"/>
      <c r="PS1105" s="26"/>
      <c r="PT1105" s="26"/>
      <c r="PU1105" s="26"/>
      <c r="PV1105" s="26"/>
      <c r="PW1105" s="26"/>
      <c r="PX1105" s="26"/>
      <c r="PY1105" s="26"/>
      <c r="PZ1105" s="26"/>
      <c r="QA1105" s="26"/>
      <c r="QB1105" s="26"/>
      <c r="QC1105" s="26"/>
      <c r="QD1105" s="26"/>
      <c r="QE1105" s="26"/>
      <c r="QF1105" s="26"/>
      <c r="QG1105" s="26"/>
      <c r="QH1105" s="26"/>
      <c r="QI1105" s="26"/>
      <c r="QJ1105" s="26"/>
      <c r="QK1105" s="26"/>
      <c r="QL1105" s="26"/>
      <c r="QM1105" s="26"/>
      <c r="QN1105" s="26"/>
      <c r="QO1105" s="26"/>
      <c r="QP1105" s="26"/>
      <c r="QQ1105" s="26"/>
      <c r="QR1105" s="26"/>
      <c r="QS1105" s="26"/>
      <c r="QT1105" s="26"/>
      <c r="QU1105" s="26"/>
      <c r="QV1105" s="26"/>
      <c r="QW1105" s="26"/>
      <c r="QX1105" s="26"/>
      <c r="QY1105" s="26"/>
      <c r="QZ1105" s="26"/>
      <c r="RA1105" s="26"/>
      <c r="RB1105" s="26"/>
      <c r="RC1105" s="26"/>
      <c r="RD1105" s="26"/>
      <c r="RE1105" s="26"/>
      <c r="RF1105" s="26"/>
      <c r="RG1105" s="26"/>
      <c r="RH1105" s="26"/>
      <c r="RI1105" s="26"/>
      <c r="RJ1105" s="26"/>
      <c r="RK1105" s="26"/>
      <c r="RL1105" s="26"/>
      <c r="RM1105" s="26"/>
      <c r="RN1105" s="26"/>
      <c r="RO1105" s="26"/>
      <c r="RP1105" s="26"/>
      <c r="RQ1105" s="26"/>
      <c r="RR1105" s="26"/>
      <c r="RS1105" s="26"/>
      <c r="RT1105" s="26"/>
      <c r="RU1105" s="26"/>
      <c r="RV1105" s="26"/>
      <c r="RW1105" s="26"/>
      <c r="RX1105" s="26"/>
      <c r="RY1105" s="26"/>
      <c r="RZ1105" s="26"/>
      <c r="SA1105" s="26"/>
      <c r="SB1105" s="26"/>
      <c r="SC1105" s="26"/>
      <c r="SD1105" s="26"/>
      <c r="SE1105" s="26"/>
      <c r="SF1105" s="26"/>
      <c r="SG1105" s="26"/>
      <c r="SH1105" s="26"/>
      <c r="SI1105" s="26"/>
      <c r="SJ1105" s="26"/>
      <c r="SK1105" s="26"/>
      <c r="SL1105" s="26"/>
      <c r="SM1105" s="26"/>
      <c r="SN1105" s="26"/>
      <c r="SO1105" s="26"/>
      <c r="SP1105" s="26"/>
      <c r="AAV1105" s="26"/>
      <c r="AAW1105" s="26"/>
      <c r="AAX1105" s="26"/>
      <c r="AAY1105" s="26"/>
      <c r="AAZ1105" s="26"/>
      <c r="ABA1105" s="26"/>
      <c r="ABB1105" s="26"/>
      <c r="ABC1105" s="26"/>
      <c r="ABD1105" s="26"/>
      <c r="ABE1105" s="26"/>
      <c r="ABF1105" s="26"/>
      <c r="ABG1105" s="26"/>
      <c r="ABH1105" s="26"/>
      <c r="ABI1105" s="26"/>
      <c r="ABJ1105" s="26"/>
      <c r="ABK1105" s="26"/>
      <c r="ABL1105" s="26"/>
      <c r="ABM1105" s="26"/>
      <c r="ABN1105" s="26"/>
      <c r="ABO1105" s="26"/>
      <c r="ABP1105" s="26"/>
      <c r="ABQ1105" s="26"/>
      <c r="ABR1105" s="26"/>
      <c r="ABS1105" s="26"/>
      <c r="ABT1105" s="26"/>
      <c r="ABU1105" s="26"/>
      <c r="ABV1105" s="26"/>
      <c r="ABW1105" s="26"/>
      <c r="ABX1105" s="26"/>
      <c r="ABY1105" s="26"/>
      <c r="ABZ1105" s="26"/>
      <c r="ACA1105" s="26"/>
      <c r="ACB1105" s="26"/>
      <c r="ACC1105" s="26"/>
      <c r="ACD1105" s="26"/>
      <c r="ACE1105" s="26"/>
      <c r="ACF1105" s="26"/>
      <c r="ACG1105" s="26"/>
      <c r="ACH1105" s="26"/>
      <c r="ACI1105" s="26"/>
      <c r="ACJ1105" s="26"/>
      <c r="ACK1105" s="26"/>
      <c r="ACL1105" s="26"/>
      <c r="ACM1105" s="26"/>
      <c r="ACN1105" s="26"/>
      <c r="ACO1105" s="26"/>
      <c r="ACP1105" s="26"/>
      <c r="ACQ1105" s="26"/>
      <c r="ACR1105" s="26"/>
      <c r="ACS1105" s="26"/>
      <c r="ACT1105" s="26"/>
      <c r="ACU1105" s="26"/>
      <c r="ACV1105" s="26"/>
      <c r="ACW1105" s="26"/>
      <c r="ACX1105" s="26"/>
      <c r="ACY1105" s="26"/>
      <c r="ACZ1105" s="26"/>
      <c r="ADA1105" s="26"/>
      <c r="ADB1105" s="26"/>
      <c r="ADC1105" s="26"/>
      <c r="ADD1105" s="26"/>
      <c r="ADE1105" s="26"/>
      <c r="ADF1105" s="26"/>
      <c r="ADG1105" s="26"/>
      <c r="ADH1105" s="26"/>
      <c r="ADI1105" s="26"/>
      <c r="ADJ1105" s="26"/>
      <c r="ADK1105" s="26"/>
      <c r="ADL1105" s="26"/>
      <c r="ADM1105" s="26"/>
      <c r="ADN1105" s="26"/>
      <c r="ADO1105" s="26"/>
      <c r="ADP1105" s="26"/>
      <c r="ADQ1105" s="26"/>
      <c r="ADR1105" s="26"/>
      <c r="ADS1105" s="26"/>
      <c r="ADT1105" s="26"/>
      <c r="ADU1105" s="26"/>
      <c r="ADV1105" s="26"/>
      <c r="ADW1105" s="26"/>
      <c r="ADX1105" s="26"/>
      <c r="ADY1105" s="26"/>
      <c r="ADZ1105" s="26"/>
      <c r="AEA1105" s="26"/>
      <c r="AEB1105" s="26"/>
      <c r="AEC1105" s="26"/>
      <c r="AED1105" s="26"/>
      <c r="AEE1105" s="26"/>
      <c r="AEF1105" s="26"/>
      <c r="AEG1105" s="26"/>
      <c r="AEH1105" s="26"/>
      <c r="AEI1105" s="26"/>
      <c r="AEJ1105" s="26"/>
      <c r="AEK1105" s="26"/>
      <c r="AEL1105" s="26"/>
      <c r="AEM1105" s="26"/>
      <c r="AEN1105" s="26"/>
      <c r="AEO1105" s="26"/>
      <c r="AEP1105" s="26"/>
      <c r="AEQ1105" s="26"/>
      <c r="AER1105" s="26"/>
      <c r="AES1105" s="26"/>
      <c r="AET1105" s="26"/>
      <c r="AEU1105" s="26"/>
      <c r="AEV1105" s="26"/>
      <c r="AEW1105" s="26"/>
      <c r="AEX1105" s="26"/>
      <c r="AEY1105" s="26"/>
      <c r="AEZ1105" s="26"/>
      <c r="AFA1105" s="26"/>
      <c r="AFB1105" s="26"/>
      <c r="AFC1105" s="26"/>
      <c r="AFD1105" s="26"/>
      <c r="AFE1105" s="26"/>
      <c r="AFF1105" s="26"/>
      <c r="AFG1105" s="26"/>
      <c r="AFH1105" s="26"/>
      <c r="AFI1105" s="26"/>
      <c r="AFJ1105" s="26"/>
      <c r="AFK1105" s="26"/>
      <c r="AFL1105" s="26"/>
      <c r="AFM1105" s="26"/>
      <c r="AFN1105" s="26"/>
      <c r="AFO1105" s="26"/>
      <c r="AFP1105" s="26"/>
      <c r="AFQ1105" s="26"/>
      <c r="AFR1105" s="26"/>
      <c r="AFS1105" s="26"/>
      <c r="AFT1105" s="26"/>
      <c r="AFU1105" s="26"/>
      <c r="AFV1105" s="26"/>
      <c r="AFW1105" s="26"/>
      <c r="AFX1105" s="26"/>
      <c r="AFY1105" s="26"/>
      <c r="AFZ1105" s="26"/>
      <c r="AGA1105" s="26"/>
      <c r="AGB1105" s="26"/>
      <c r="AGC1105" s="26"/>
      <c r="AGD1105" s="26"/>
      <c r="AGE1105" s="26"/>
      <c r="AGF1105" s="26"/>
      <c r="AGG1105" s="26"/>
      <c r="AGH1105" s="26"/>
      <c r="AGI1105" s="26"/>
      <c r="AGJ1105" s="26"/>
      <c r="AGK1105" s="26"/>
      <c r="AGL1105" s="26"/>
      <c r="AGM1105" s="26"/>
      <c r="AGN1105" s="26"/>
      <c r="AGO1105" s="26"/>
    </row>
    <row r="1106" spans="371:873" x14ac:dyDescent="0.25">
      <c r="NG1106" s="26"/>
      <c r="NH1106" s="26"/>
      <c r="NI1106" s="26"/>
      <c r="NJ1106" s="26"/>
      <c r="NK1106" s="26"/>
      <c r="NL1106" s="26"/>
      <c r="NM1106" s="26"/>
      <c r="NN1106" s="26"/>
      <c r="NO1106" s="26"/>
      <c r="NP1106" s="26"/>
      <c r="NQ1106" s="26"/>
      <c r="NR1106" s="26"/>
      <c r="NS1106" s="26"/>
      <c r="NT1106" s="26"/>
      <c r="NU1106" s="26"/>
      <c r="NV1106" s="26"/>
      <c r="NW1106" s="26"/>
      <c r="NX1106" s="26"/>
      <c r="NY1106" s="26"/>
      <c r="NZ1106" s="26"/>
      <c r="OA1106" s="26"/>
      <c r="OB1106" s="26"/>
      <c r="OC1106" s="26"/>
      <c r="OD1106" s="26"/>
      <c r="OE1106" s="26"/>
      <c r="OF1106" s="26"/>
      <c r="OG1106" s="26"/>
      <c r="OH1106" s="26"/>
      <c r="OI1106" s="26"/>
      <c r="OJ1106" s="26"/>
      <c r="OK1106" s="26"/>
      <c r="OL1106" s="26"/>
      <c r="OM1106" s="26"/>
      <c r="ON1106" s="26"/>
      <c r="OO1106" s="26"/>
      <c r="OP1106" s="26"/>
      <c r="OQ1106" s="26"/>
      <c r="OR1106" s="26"/>
      <c r="OS1106" s="26"/>
      <c r="OT1106" s="26"/>
      <c r="OU1106" s="26"/>
      <c r="OV1106" s="26"/>
      <c r="OW1106" s="26"/>
      <c r="OX1106" s="26"/>
      <c r="OY1106" s="26"/>
      <c r="OZ1106" s="26"/>
      <c r="PA1106" s="26"/>
      <c r="PB1106" s="26"/>
      <c r="PC1106" s="26"/>
      <c r="PD1106" s="26"/>
      <c r="PE1106" s="26"/>
      <c r="PF1106" s="26"/>
      <c r="PG1106" s="26"/>
      <c r="PH1106" s="26"/>
      <c r="PI1106" s="26"/>
      <c r="PJ1106" s="26"/>
      <c r="PK1106" s="26"/>
      <c r="PL1106" s="26"/>
      <c r="PM1106" s="26"/>
      <c r="PN1106" s="26"/>
      <c r="PO1106" s="26"/>
      <c r="PP1106" s="26"/>
      <c r="PQ1106" s="26"/>
      <c r="PR1106" s="26"/>
      <c r="PS1106" s="26"/>
      <c r="PT1106" s="26"/>
      <c r="PU1106" s="26"/>
      <c r="PV1106" s="26"/>
      <c r="PW1106" s="26"/>
      <c r="PX1106" s="26"/>
      <c r="PY1106" s="26"/>
      <c r="PZ1106" s="26"/>
      <c r="QA1106" s="26"/>
      <c r="QB1106" s="26"/>
      <c r="QC1106" s="26"/>
      <c r="QD1106" s="26"/>
      <c r="QE1106" s="26"/>
      <c r="QF1106" s="26"/>
      <c r="QG1106" s="26"/>
      <c r="QH1106" s="26"/>
      <c r="QI1106" s="26"/>
      <c r="QJ1106" s="26"/>
      <c r="QK1106" s="26"/>
      <c r="QL1106" s="26"/>
      <c r="QM1106" s="26"/>
      <c r="QN1106" s="26"/>
      <c r="QO1106" s="26"/>
      <c r="QP1106" s="26"/>
      <c r="QQ1106" s="26"/>
      <c r="QR1106" s="26"/>
      <c r="QS1106" s="26"/>
      <c r="QT1106" s="26"/>
      <c r="QU1106" s="26"/>
      <c r="QV1106" s="26"/>
      <c r="QW1106" s="26"/>
      <c r="QX1106" s="26"/>
      <c r="QY1106" s="26"/>
      <c r="QZ1106" s="26"/>
      <c r="RA1106" s="26"/>
      <c r="RB1106" s="26"/>
      <c r="RC1106" s="26"/>
      <c r="RD1106" s="26"/>
      <c r="RE1106" s="26"/>
      <c r="RF1106" s="26"/>
      <c r="RG1106" s="26"/>
      <c r="RH1106" s="26"/>
      <c r="RI1106" s="26"/>
      <c r="RJ1106" s="26"/>
      <c r="RK1106" s="26"/>
      <c r="RL1106" s="26"/>
      <c r="RM1106" s="26"/>
      <c r="RN1106" s="26"/>
      <c r="RO1106" s="26"/>
      <c r="RP1106" s="26"/>
      <c r="RQ1106" s="26"/>
      <c r="RR1106" s="26"/>
      <c r="RS1106" s="26"/>
      <c r="RT1106" s="26"/>
      <c r="RU1106" s="26"/>
      <c r="RV1106" s="26"/>
      <c r="RW1106" s="26"/>
      <c r="RX1106" s="26"/>
      <c r="RY1106" s="26"/>
      <c r="RZ1106" s="26"/>
      <c r="SA1106" s="26"/>
      <c r="SB1106" s="26"/>
      <c r="SC1106" s="26"/>
      <c r="SD1106" s="26"/>
      <c r="SE1106" s="26"/>
      <c r="SF1106" s="26"/>
      <c r="SG1106" s="26"/>
      <c r="SH1106" s="26"/>
      <c r="SI1106" s="26"/>
      <c r="SJ1106" s="26"/>
      <c r="SK1106" s="26"/>
      <c r="SL1106" s="26"/>
      <c r="SM1106" s="26"/>
      <c r="SN1106" s="26"/>
      <c r="SO1106" s="26"/>
      <c r="SP1106" s="26"/>
      <c r="AAV1106" s="26"/>
      <c r="AAW1106" s="26"/>
      <c r="AAX1106" s="26"/>
      <c r="AAY1106" s="26"/>
      <c r="AAZ1106" s="26"/>
      <c r="ABA1106" s="26"/>
      <c r="ABB1106" s="26"/>
      <c r="ABC1106" s="26"/>
      <c r="ABD1106" s="26"/>
      <c r="ABE1106" s="26"/>
      <c r="ABF1106" s="26"/>
      <c r="ABG1106" s="26"/>
      <c r="ABH1106" s="26"/>
      <c r="ABI1106" s="26"/>
      <c r="ABJ1106" s="26"/>
      <c r="ABK1106" s="26"/>
      <c r="ABL1106" s="26"/>
      <c r="ABM1106" s="26"/>
      <c r="ABN1106" s="26"/>
      <c r="ABO1106" s="26"/>
      <c r="ABP1106" s="26"/>
      <c r="ABQ1106" s="26"/>
      <c r="ABR1106" s="26"/>
      <c r="ABS1106" s="26"/>
      <c r="ABT1106" s="26"/>
      <c r="ABU1106" s="26"/>
      <c r="ABV1106" s="26"/>
      <c r="ABW1106" s="26"/>
      <c r="ABX1106" s="26"/>
      <c r="ABY1106" s="26"/>
      <c r="ABZ1106" s="26"/>
      <c r="ACA1106" s="26"/>
      <c r="ACB1106" s="26"/>
      <c r="ACC1106" s="26"/>
      <c r="ACD1106" s="26"/>
      <c r="ACE1106" s="26"/>
      <c r="ACF1106" s="26"/>
      <c r="ACG1106" s="26"/>
      <c r="ACH1106" s="26"/>
      <c r="ACI1106" s="26"/>
      <c r="ACJ1106" s="26"/>
      <c r="ACK1106" s="26"/>
      <c r="ACL1106" s="26"/>
      <c r="ACM1106" s="26"/>
      <c r="ACN1106" s="26"/>
      <c r="ACO1106" s="26"/>
      <c r="ACP1106" s="26"/>
      <c r="ACQ1106" s="26"/>
      <c r="ACR1106" s="26"/>
      <c r="ACS1106" s="26"/>
      <c r="ACT1106" s="26"/>
      <c r="ACU1106" s="26"/>
      <c r="ACV1106" s="26"/>
      <c r="ACW1106" s="26"/>
      <c r="ACX1106" s="26"/>
      <c r="ACY1106" s="26"/>
      <c r="ACZ1106" s="26"/>
      <c r="ADA1106" s="26"/>
      <c r="ADB1106" s="26"/>
      <c r="ADC1106" s="26"/>
      <c r="ADD1106" s="26"/>
      <c r="ADE1106" s="26"/>
      <c r="ADF1106" s="26"/>
      <c r="ADG1106" s="26"/>
      <c r="ADH1106" s="26"/>
      <c r="ADI1106" s="26"/>
      <c r="ADJ1106" s="26"/>
      <c r="ADK1106" s="26"/>
      <c r="ADL1106" s="26"/>
      <c r="ADM1106" s="26"/>
      <c r="ADN1106" s="26"/>
      <c r="ADO1106" s="26"/>
      <c r="ADP1106" s="26"/>
      <c r="ADQ1106" s="26"/>
      <c r="ADR1106" s="26"/>
      <c r="ADS1106" s="26"/>
      <c r="ADT1106" s="26"/>
      <c r="ADU1106" s="26"/>
      <c r="ADV1106" s="26"/>
      <c r="ADW1106" s="26"/>
      <c r="ADX1106" s="26"/>
      <c r="ADY1106" s="26"/>
      <c r="ADZ1106" s="26"/>
      <c r="AEA1106" s="26"/>
      <c r="AEB1106" s="26"/>
      <c r="AEC1106" s="26"/>
      <c r="AED1106" s="26"/>
      <c r="AEE1106" s="26"/>
      <c r="AEF1106" s="26"/>
      <c r="AEG1106" s="26"/>
      <c r="AEH1106" s="26"/>
      <c r="AEI1106" s="26"/>
      <c r="AEJ1106" s="26"/>
      <c r="AEK1106" s="26"/>
      <c r="AEL1106" s="26"/>
      <c r="AEM1106" s="26"/>
      <c r="AEN1106" s="26"/>
      <c r="AEO1106" s="26"/>
      <c r="AEP1106" s="26"/>
      <c r="AEQ1106" s="26"/>
      <c r="AER1106" s="26"/>
      <c r="AES1106" s="26"/>
      <c r="AET1106" s="26"/>
      <c r="AEU1106" s="26"/>
      <c r="AEV1106" s="26"/>
      <c r="AEW1106" s="26"/>
      <c r="AEX1106" s="26"/>
      <c r="AEY1106" s="26"/>
      <c r="AEZ1106" s="26"/>
      <c r="AFA1106" s="26"/>
      <c r="AFB1106" s="26"/>
      <c r="AFC1106" s="26"/>
      <c r="AFD1106" s="26"/>
      <c r="AFE1106" s="26"/>
      <c r="AFF1106" s="26"/>
      <c r="AFG1106" s="26"/>
      <c r="AFH1106" s="26"/>
      <c r="AFI1106" s="26"/>
      <c r="AFJ1106" s="26"/>
      <c r="AFK1106" s="26"/>
      <c r="AFL1106" s="26"/>
      <c r="AFM1106" s="26"/>
      <c r="AFN1106" s="26"/>
      <c r="AFO1106" s="26"/>
      <c r="AFP1106" s="26"/>
      <c r="AFQ1106" s="26"/>
      <c r="AFR1106" s="26"/>
      <c r="AFS1106" s="26"/>
      <c r="AFT1106" s="26"/>
      <c r="AFU1106" s="26"/>
      <c r="AFV1106" s="26"/>
      <c r="AFW1106" s="26"/>
      <c r="AFX1106" s="26"/>
      <c r="AFY1106" s="26"/>
      <c r="AFZ1106" s="26"/>
      <c r="AGA1106" s="26"/>
      <c r="AGB1106" s="26"/>
      <c r="AGC1106" s="26"/>
      <c r="AGD1106" s="26"/>
      <c r="AGE1106" s="26"/>
      <c r="AGF1106" s="26"/>
      <c r="AGG1106" s="26"/>
      <c r="AGH1106" s="26"/>
      <c r="AGI1106" s="26"/>
      <c r="AGJ1106" s="26"/>
      <c r="AGK1106" s="26"/>
      <c r="AGL1106" s="26"/>
      <c r="AGM1106" s="26"/>
      <c r="AGN1106" s="26"/>
      <c r="AGO1106" s="26"/>
    </row>
    <row r="1107" spans="371:873" x14ac:dyDescent="0.25">
      <c r="NG1107" s="26"/>
      <c r="NH1107" s="26"/>
      <c r="NI1107" s="26"/>
      <c r="NJ1107" s="26"/>
      <c r="NK1107" s="26"/>
      <c r="NL1107" s="26"/>
      <c r="NM1107" s="26"/>
      <c r="NN1107" s="26"/>
      <c r="NO1107" s="26"/>
      <c r="NP1107" s="26"/>
      <c r="NQ1107" s="26"/>
      <c r="NR1107" s="26"/>
      <c r="NS1107" s="26"/>
      <c r="NT1107" s="26"/>
      <c r="NU1107" s="26"/>
      <c r="NV1107" s="26"/>
      <c r="NW1107" s="26"/>
      <c r="NX1107" s="26"/>
      <c r="NY1107" s="26"/>
      <c r="NZ1107" s="26"/>
      <c r="OA1107" s="26"/>
      <c r="OB1107" s="26"/>
      <c r="OC1107" s="26"/>
      <c r="OD1107" s="26"/>
      <c r="OE1107" s="26"/>
      <c r="OF1107" s="26"/>
      <c r="OG1107" s="26"/>
      <c r="OH1107" s="26"/>
      <c r="OI1107" s="26"/>
      <c r="OJ1107" s="26"/>
      <c r="OK1107" s="26"/>
      <c r="OL1107" s="26"/>
      <c r="OM1107" s="26"/>
      <c r="ON1107" s="26"/>
      <c r="OO1107" s="26"/>
      <c r="OP1107" s="26"/>
      <c r="OQ1107" s="26"/>
      <c r="OR1107" s="26"/>
      <c r="OS1107" s="26"/>
      <c r="OT1107" s="26"/>
      <c r="OU1107" s="26"/>
      <c r="OV1107" s="26"/>
      <c r="OW1107" s="26"/>
      <c r="OX1107" s="26"/>
      <c r="OY1107" s="26"/>
      <c r="OZ1107" s="26"/>
      <c r="PA1107" s="26"/>
      <c r="PB1107" s="26"/>
      <c r="PC1107" s="26"/>
      <c r="PD1107" s="26"/>
      <c r="PE1107" s="26"/>
      <c r="PF1107" s="26"/>
      <c r="PG1107" s="26"/>
      <c r="PH1107" s="26"/>
      <c r="PI1107" s="26"/>
      <c r="PJ1107" s="26"/>
      <c r="PK1107" s="26"/>
      <c r="PL1107" s="26"/>
      <c r="PM1107" s="26"/>
      <c r="PN1107" s="26"/>
      <c r="PO1107" s="26"/>
      <c r="PP1107" s="26"/>
      <c r="PQ1107" s="26"/>
      <c r="PR1107" s="26"/>
      <c r="PS1107" s="26"/>
      <c r="PT1107" s="26"/>
      <c r="PU1107" s="26"/>
      <c r="PV1107" s="26"/>
      <c r="PW1107" s="26"/>
      <c r="PX1107" s="26"/>
      <c r="PY1107" s="26"/>
      <c r="PZ1107" s="26"/>
      <c r="QA1107" s="26"/>
      <c r="QB1107" s="26"/>
      <c r="QC1107" s="26"/>
      <c r="QD1107" s="26"/>
      <c r="QE1107" s="26"/>
      <c r="QF1107" s="26"/>
      <c r="QG1107" s="26"/>
      <c r="QH1107" s="26"/>
      <c r="QI1107" s="26"/>
      <c r="QJ1107" s="26"/>
      <c r="QK1107" s="26"/>
      <c r="QL1107" s="26"/>
      <c r="QM1107" s="26"/>
      <c r="QN1107" s="26"/>
      <c r="QO1107" s="26"/>
      <c r="QP1107" s="26"/>
      <c r="QQ1107" s="26"/>
      <c r="QR1107" s="26"/>
      <c r="QS1107" s="26"/>
      <c r="QT1107" s="26"/>
      <c r="QU1107" s="26"/>
      <c r="QV1107" s="26"/>
      <c r="QW1107" s="26"/>
      <c r="QX1107" s="26"/>
      <c r="QY1107" s="26"/>
      <c r="QZ1107" s="26"/>
      <c r="RA1107" s="26"/>
      <c r="RB1107" s="26"/>
      <c r="RC1107" s="26"/>
      <c r="RD1107" s="26"/>
      <c r="RE1107" s="26"/>
      <c r="RF1107" s="26"/>
      <c r="RG1107" s="26"/>
      <c r="RH1107" s="26"/>
      <c r="RI1107" s="26"/>
      <c r="RJ1107" s="26"/>
      <c r="RK1107" s="26"/>
      <c r="RL1107" s="26"/>
      <c r="RM1107" s="26"/>
      <c r="RN1107" s="26"/>
      <c r="RO1107" s="26"/>
      <c r="RP1107" s="26"/>
      <c r="RQ1107" s="26"/>
      <c r="RR1107" s="26"/>
      <c r="RS1107" s="26"/>
      <c r="RT1107" s="26"/>
      <c r="RU1107" s="26"/>
      <c r="RV1107" s="26"/>
      <c r="RW1107" s="26"/>
      <c r="RX1107" s="26"/>
      <c r="RY1107" s="26"/>
      <c r="RZ1107" s="26"/>
      <c r="SA1107" s="26"/>
      <c r="SB1107" s="26"/>
      <c r="SC1107" s="26"/>
      <c r="SD1107" s="26"/>
      <c r="SE1107" s="26"/>
      <c r="SF1107" s="26"/>
      <c r="SG1107" s="26"/>
      <c r="SH1107" s="26"/>
      <c r="SI1107" s="26"/>
      <c r="SJ1107" s="26"/>
      <c r="SK1107" s="26"/>
      <c r="SL1107" s="26"/>
      <c r="SM1107" s="26"/>
      <c r="SN1107" s="26"/>
      <c r="SO1107" s="26"/>
      <c r="SP1107" s="26"/>
      <c r="AAV1107" s="26"/>
      <c r="AAW1107" s="26"/>
      <c r="AAX1107" s="26"/>
      <c r="AAY1107" s="26"/>
      <c r="AAZ1107" s="26"/>
      <c r="ABA1107" s="26"/>
      <c r="ABB1107" s="26"/>
      <c r="ABC1107" s="26"/>
      <c r="ABD1107" s="26"/>
      <c r="ABE1107" s="26"/>
      <c r="ABF1107" s="26"/>
      <c r="ABG1107" s="26"/>
      <c r="ABH1107" s="26"/>
      <c r="ABI1107" s="26"/>
      <c r="ABJ1107" s="26"/>
      <c r="ABK1107" s="26"/>
      <c r="ABL1107" s="26"/>
      <c r="ABM1107" s="26"/>
      <c r="ABN1107" s="26"/>
      <c r="ABO1107" s="26"/>
      <c r="ABP1107" s="26"/>
      <c r="ABQ1107" s="26"/>
      <c r="ABR1107" s="26"/>
      <c r="ABS1107" s="26"/>
      <c r="ABT1107" s="26"/>
      <c r="ABU1107" s="26"/>
      <c r="ABV1107" s="26"/>
      <c r="ABW1107" s="26"/>
      <c r="ABX1107" s="26"/>
      <c r="ABY1107" s="26"/>
      <c r="ABZ1107" s="26"/>
      <c r="ACA1107" s="26"/>
      <c r="ACB1107" s="26"/>
      <c r="ACC1107" s="26"/>
      <c r="ACD1107" s="26"/>
      <c r="ACE1107" s="26"/>
      <c r="ACF1107" s="26"/>
      <c r="ACG1107" s="26"/>
      <c r="ACH1107" s="26"/>
      <c r="ACI1107" s="26"/>
      <c r="ACJ1107" s="26"/>
      <c r="ACK1107" s="26"/>
      <c r="ACL1107" s="26"/>
      <c r="ACM1107" s="26"/>
      <c r="ACN1107" s="26"/>
      <c r="ACO1107" s="26"/>
      <c r="ACP1107" s="26"/>
      <c r="ACQ1107" s="26"/>
      <c r="ACR1107" s="26"/>
      <c r="ACS1107" s="26"/>
      <c r="ACT1107" s="26"/>
      <c r="ACU1107" s="26"/>
      <c r="ACV1107" s="26"/>
      <c r="ACW1107" s="26"/>
      <c r="ACX1107" s="26"/>
      <c r="ACY1107" s="26"/>
      <c r="ACZ1107" s="26"/>
      <c r="ADA1107" s="26"/>
      <c r="ADB1107" s="26"/>
      <c r="ADC1107" s="26"/>
      <c r="ADD1107" s="26"/>
      <c r="ADE1107" s="26"/>
      <c r="ADF1107" s="26"/>
      <c r="ADG1107" s="26"/>
      <c r="ADH1107" s="26"/>
      <c r="ADI1107" s="26"/>
      <c r="ADJ1107" s="26"/>
      <c r="ADK1107" s="26"/>
      <c r="ADL1107" s="26"/>
      <c r="ADM1107" s="26"/>
      <c r="ADN1107" s="26"/>
      <c r="ADO1107" s="26"/>
      <c r="ADP1107" s="26"/>
      <c r="ADQ1107" s="26"/>
      <c r="ADR1107" s="26"/>
      <c r="ADS1107" s="26"/>
      <c r="ADT1107" s="26"/>
      <c r="ADU1107" s="26"/>
      <c r="ADV1107" s="26"/>
      <c r="ADW1107" s="26"/>
      <c r="ADX1107" s="26"/>
      <c r="ADY1107" s="26"/>
      <c r="ADZ1107" s="26"/>
      <c r="AEA1107" s="26"/>
      <c r="AEB1107" s="26"/>
      <c r="AEC1107" s="26"/>
      <c r="AED1107" s="26"/>
      <c r="AEE1107" s="26"/>
      <c r="AEF1107" s="26"/>
      <c r="AEG1107" s="26"/>
      <c r="AEH1107" s="26"/>
      <c r="AEI1107" s="26"/>
      <c r="AEJ1107" s="26"/>
      <c r="AEK1107" s="26"/>
      <c r="AEL1107" s="26"/>
      <c r="AEM1107" s="26"/>
      <c r="AEN1107" s="26"/>
      <c r="AEO1107" s="26"/>
      <c r="AEP1107" s="26"/>
      <c r="AEQ1107" s="26"/>
      <c r="AER1107" s="26"/>
      <c r="AES1107" s="26"/>
      <c r="AET1107" s="26"/>
      <c r="AEU1107" s="26"/>
      <c r="AEV1107" s="26"/>
      <c r="AEW1107" s="26"/>
      <c r="AEX1107" s="26"/>
      <c r="AEY1107" s="26"/>
      <c r="AEZ1107" s="26"/>
      <c r="AFA1107" s="26"/>
      <c r="AFB1107" s="26"/>
      <c r="AFC1107" s="26"/>
      <c r="AFD1107" s="26"/>
      <c r="AFE1107" s="26"/>
      <c r="AFF1107" s="26"/>
      <c r="AFG1107" s="26"/>
      <c r="AFH1107" s="26"/>
      <c r="AFI1107" s="26"/>
      <c r="AFJ1107" s="26"/>
      <c r="AFK1107" s="26"/>
      <c r="AFL1107" s="26"/>
      <c r="AFM1107" s="26"/>
      <c r="AFN1107" s="26"/>
      <c r="AFO1107" s="26"/>
      <c r="AFP1107" s="26"/>
      <c r="AFQ1107" s="26"/>
      <c r="AFR1107" s="26"/>
      <c r="AFS1107" s="26"/>
      <c r="AFT1107" s="26"/>
      <c r="AFU1107" s="26"/>
      <c r="AFV1107" s="26"/>
      <c r="AFW1107" s="26"/>
      <c r="AFX1107" s="26"/>
      <c r="AFY1107" s="26"/>
      <c r="AFZ1107" s="26"/>
      <c r="AGA1107" s="26"/>
      <c r="AGB1107" s="26"/>
      <c r="AGC1107" s="26"/>
      <c r="AGD1107" s="26"/>
      <c r="AGE1107" s="26"/>
      <c r="AGF1107" s="26"/>
      <c r="AGG1107" s="26"/>
      <c r="AGH1107" s="26"/>
      <c r="AGI1107" s="26"/>
      <c r="AGJ1107" s="26"/>
      <c r="AGK1107" s="26"/>
      <c r="AGL1107" s="26"/>
      <c r="AGM1107" s="26"/>
      <c r="AGN1107" s="26"/>
      <c r="AGO1107" s="26"/>
    </row>
    <row r="1108" spans="371:873" x14ac:dyDescent="0.25">
      <c r="NG1108" s="26"/>
      <c r="NH1108" s="26"/>
      <c r="NI1108" s="26"/>
      <c r="NJ1108" s="26"/>
      <c r="NK1108" s="26"/>
      <c r="NL1108" s="26"/>
      <c r="NM1108" s="26"/>
      <c r="NN1108" s="26"/>
      <c r="NO1108" s="26"/>
      <c r="NP1108" s="26"/>
      <c r="NQ1108" s="26"/>
      <c r="NR1108" s="26"/>
      <c r="NS1108" s="26"/>
      <c r="NT1108" s="26"/>
      <c r="NU1108" s="26"/>
      <c r="NV1108" s="26"/>
      <c r="NW1108" s="26"/>
      <c r="NX1108" s="26"/>
      <c r="NY1108" s="26"/>
      <c r="NZ1108" s="26"/>
      <c r="OA1108" s="26"/>
      <c r="OB1108" s="26"/>
      <c r="OC1108" s="26"/>
      <c r="OD1108" s="26"/>
      <c r="OE1108" s="26"/>
      <c r="OF1108" s="26"/>
      <c r="OG1108" s="26"/>
      <c r="OH1108" s="26"/>
      <c r="OI1108" s="26"/>
      <c r="OJ1108" s="26"/>
      <c r="OK1108" s="26"/>
      <c r="OL1108" s="26"/>
      <c r="OM1108" s="26"/>
      <c r="ON1108" s="26"/>
      <c r="OO1108" s="26"/>
      <c r="OP1108" s="26"/>
      <c r="OQ1108" s="26"/>
      <c r="OR1108" s="26"/>
      <c r="OS1108" s="26"/>
      <c r="OT1108" s="26"/>
      <c r="OU1108" s="26"/>
      <c r="OV1108" s="26"/>
      <c r="OW1108" s="26"/>
      <c r="OX1108" s="26"/>
      <c r="OY1108" s="26"/>
      <c r="OZ1108" s="26"/>
      <c r="PA1108" s="26"/>
      <c r="PB1108" s="26"/>
      <c r="PC1108" s="26"/>
      <c r="PD1108" s="26"/>
      <c r="PE1108" s="26"/>
      <c r="PF1108" s="26"/>
      <c r="PG1108" s="26"/>
      <c r="PH1108" s="26"/>
      <c r="PI1108" s="26"/>
      <c r="PJ1108" s="26"/>
      <c r="PK1108" s="26"/>
      <c r="PL1108" s="26"/>
      <c r="PM1108" s="26"/>
      <c r="PN1108" s="26"/>
      <c r="PO1108" s="26"/>
      <c r="PP1108" s="26"/>
      <c r="PQ1108" s="26"/>
      <c r="PR1108" s="26"/>
      <c r="PS1108" s="26"/>
      <c r="PT1108" s="26"/>
      <c r="PU1108" s="26"/>
      <c r="PV1108" s="26"/>
      <c r="PW1108" s="26"/>
      <c r="PX1108" s="26"/>
      <c r="PY1108" s="26"/>
      <c r="PZ1108" s="26"/>
      <c r="QA1108" s="26"/>
      <c r="QB1108" s="26"/>
      <c r="QC1108" s="26"/>
      <c r="QD1108" s="26"/>
      <c r="QE1108" s="26"/>
      <c r="QF1108" s="26"/>
      <c r="QG1108" s="26"/>
      <c r="QH1108" s="26"/>
      <c r="QI1108" s="26"/>
      <c r="QJ1108" s="26"/>
      <c r="QK1108" s="26"/>
      <c r="QL1108" s="26"/>
      <c r="QM1108" s="26"/>
      <c r="QN1108" s="26"/>
      <c r="QO1108" s="26"/>
      <c r="QP1108" s="26"/>
      <c r="QQ1108" s="26"/>
      <c r="QR1108" s="26"/>
      <c r="QS1108" s="26"/>
      <c r="QT1108" s="26"/>
      <c r="QU1108" s="26"/>
      <c r="QV1108" s="26"/>
      <c r="QW1108" s="26"/>
      <c r="QX1108" s="26"/>
      <c r="QY1108" s="26"/>
      <c r="QZ1108" s="26"/>
      <c r="RA1108" s="26"/>
      <c r="RB1108" s="26"/>
      <c r="RC1108" s="26"/>
      <c r="RD1108" s="26"/>
      <c r="RE1108" s="26"/>
      <c r="RF1108" s="26"/>
      <c r="RG1108" s="26"/>
      <c r="RH1108" s="26"/>
      <c r="RI1108" s="26"/>
      <c r="RJ1108" s="26"/>
      <c r="RK1108" s="26"/>
      <c r="RL1108" s="26"/>
      <c r="RM1108" s="26"/>
      <c r="RN1108" s="26"/>
      <c r="RO1108" s="26"/>
      <c r="RP1108" s="26"/>
      <c r="RQ1108" s="26"/>
      <c r="RR1108" s="26"/>
      <c r="RS1108" s="26"/>
      <c r="RT1108" s="26"/>
      <c r="RU1108" s="26"/>
      <c r="RV1108" s="26"/>
      <c r="RW1108" s="26"/>
      <c r="RX1108" s="26"/>
      <c r="RY1108" s="26"/>
      <c r="RZ1108" s="26"/>
      <c r="SA1108" s="26"/>
      <c r="SB1108" s="26"/>
      <c r="SC1108" s="26"/>
      <c r="SD1108" s="26"/>
      <c r="SE1108" s="26"/>
      <c r="SF1108" s="26"/>
      <c r="SG1108" s="26"/>
      <c r="SH1108" s="26"/>
      <c r="SI1108" s="26"/>
      <c r="SJ1108" s="26"/>
      <c r="SK1108" s="26"/>
      <c r="SL1108" s="26"/>
      <c r="SM1108" s="26"/>
      <c r="SN1108" s="26"/>
      <c r="SO1108" s="26"/>
      <c r="SP1108" s="26"/>
      <c r="AAV1108" s="26"/>
      <c r="AAW1108" s="26"/>
      <c r="AAX1108" s="26"/>
      <c r="AAY1108" s="26"/>
      <c r="AAZ1108" s="26"/>
      <c r="ABA1108" s="26"/>
      <c r="ABB1108" s="26"/>
      <c r="ABC1108" s="26"/>
      <c r="ABD1108" s="26"/>
      <c r="ABE1108" s="26"/>
      <c r="ABF1108" s="26"/>
      <c r="ABG1108" s="26"/>
      <c r="ABH1108" s="26"/>
      <c r="ABI1108" s="26"/>
      <c r="ABJ1108" s="26"/>
      <c r="ABK1108" s="26"/>
      <c r="ABL1108" s="26"/>
      <c r="ABM1108" s="26"/>
      <c r="ABN1108" s="26"/>
      <c r="ABO1108" s="26"/>
      <c r="ABP1108" s="26"/>
      <c r="ABQ1108" s="26"/>
      <c r="ABR1108" s="26"/>
      <c r="ABS1108" s="26"/>
      <c r="ABT1108" s="26"/>
      <c r="ABU1108" s="26"/>
      <c r="ABV1108" s="26"/>
      <c r="ABW1108" s="26"/>
      <c r="ABX1108" s="26"/>
      <c r="ABY1108" s="26"/>
      <c r="ABZ1108" s="26"/>
      <c r="ACA1108" s="26"/>
      <c r="ACB1108" s="26"/>
      <c r="ACC1108" s="26"/>
      <c r="ACD1108" s="26"/>
      <c r="ACE1108" s="26"/>
      <c r="ACF1108" s="26"/>
      <c r="ACG1108" s="26"/>
      <c r="ACH1108" s="26"/>
      <c r="ACI1108" s="26"/>
      <c r="ACJ1108" s="26"/>
      <c r="ACK1108" s="26"/>
      <c r="ACL1108" s="26"/>
      <c r="ACM1108" s="26"/>
      <c r="ACN1108" s="26"/>
      <c r="ACO1108" s="26"/>
      <c r="ACP1108" s="26"/>
      <c r="ACQ1108" s="26"/>
      <c r="ACR1108" s="26"/>
      <c r="ACS1108" s="26"/>
      <c r="ACT1108" s="26"/>
      <c r="ACU1108" s="26"/>
      <c r="ACV1108" s="26"/>
      <c r="ACW1108" s="26"/>
      <c r="ACX1108" s="26"/>
      <c r="ACY1108" s="26"/>
      <c r="ACZ1108" s="26"/>
      <c r="ADA1108" s="26"/>
      <c r="ADB1108" s="26"/>
      <c r="ADC1108" s="26"/>
      <c r="ADD1108" s="26"/>
      <c r="ADE1108" s="26"/>
      <c r="ADF1108" s="26"/>
      <c r="ADG1108" s="26"/>
      <c r="ADH1108" s="26"/>
      <c r="ADI1108" s="26"/>
      <c r="ADJ1108" s="26"/>
      <c r="ADK1108" s="26"/>
      <c r="ADL1108" s="26"/>
      <c r="ADM1108" s="26"/>
      <c r="ADN1108" s="26"/>
      <c r="ADO1108" s="26"/>
      <c r="ADP1108" s="26"/>
      <c r="ADQ1108" s="26"/>
      <c r="ADR1108" s="26"/>
      <c r="ADS1108" s="26"/>
      <c r="ADT1108" s="26"/>
      <c r="ADU1108" s="26"/>
      <c r="ADV1108" s="26"/>
      <c r="ADW1108" s="26"/>
      <c r="ADX1108" s="26"/>
      <c r="ADY1108" s="26"/>
      <c r="ADZ1108" s="26"/>
      <c r="AEA1108" s="26"/>
      <c r="AEB1108" s="26"/>
      <c r="AEC1108" s="26"/>
      <c r="AED1108" s="26"/>
      <c r="AEE1108" s="26"/>
      <c r="AEF1108" s="26"/>
      <c r="AEG1108" s="26"/>
      <c r="AEH1108" s="26"/>
      <c r="AEI1108" s="26"/>
      <c r="AEJ1108" s="26"/>
      <c r="AEK1108" s="26"/>
      <c r="AEL1108" s="26"/>
      <c r="AEM1108" s="26"/>
      <c r="AEN1108" s="26"/>
      <c r="AEO1108" s="26"/>
      <c r="AEP1108" s="26"/>
      <c r="AEQ1108" s="26"/>
      <c r="AER1108" s="26"/>
      <c r="AES1108" s="26"/>
      <c r="AET1108" s="26"/>
      <c r="AEU1108" s="26"/>
      <c r="AEV1108" s="26"/>
      <c r="AEW1108" s="26"/>
      <c r="AEX1108" s="26"/>
      <c r="AEY1108" s="26"/>
      <c r="AEZ1108" s="26"/>
      <c r="AFA1108" s="26"/>
      <c r="AFB1108" s="26"/>
      <c r="AFC1108" s="26"/>
      <c r="AFD1108" s="26"/>
      <c r="AFE1108" s="26"/>
      <c r="AFF1108" s="26"/>
      <c r="AFG1108" s="26"/>
      <c r="AFH1108" s="26"/>
      <c r="AFI1108" s="26"/>
      <c r="AFJ1108" s="26"/>
      <c r="AFK1108" s="26"/>
      <c r="AFL1108" s="26"/>
      <c r="AFM1108" s="26"/>
      <c r="AFN1108" s="26"/>
      <c r="AFO1108" s="26"/>
      <c r="AFP1108" s="26"/>
      <c r="AFQ1108" s="26"/>
      <c r="AFR1108" s="26"/>
      <c r="AFS1108" s="26"/>
      <c r="AFT1108" s="26"/>
      <c r="AFU1108" s="26"/>
      <c r="AFV1108" s="26"/>
      <c r="AFW1108" s="26"/>
      <c r="AFX1108" s="26"/>
      <c r="AFY1108" s="26"/>
      <c r="AFZ1108" s="26"/>
      <c r="AGA1108" s="26"/>
      <c r="AGB1108" s="26"/>
      <c r="AGC1108" s="26"/>
      <c r="AGD1108" s="26"/>
      <c r="AGE1108" s="26"/>
      <c r="AGF1108" s="26"/>
      <c r="AGG1108" s="26"/>
      <c r="AGH1108" s="26"/>
      <c r="AGI1108" s="26"/>
      <c r="AGJ1108" s="26"/>
      <c r="AGK1108" s="26"/>
      <c r="AGL1108" s="26"/>
      <c r="AGM1108" s="26"/>
      <c r="AGN1108" s="26"/>
      <c r="AGO1108" s="26"/>
    </row>
    <row r="1109" spans="371:873" x14ac:dyDescent="0.25">
      <c r="NG1109" s="26"/>
      <c r="NH1109" s="26"/>
      <c r="NI1109" s="26"/>
      <c r="NJ1109" s="26"/>
      <c r="NK1109" s="26"/>
      <c r="NL1109" s="26"/>
      <c r="NM1109" s="26"/>
      <c r="NN1109" s="26"/>
      <c r="NO1109" s="26"/>
      <c r="NP1109" s="26"/>
      <c r="NQ1109" s="26"/>
      <c r="NR1109" s="26"/>
      <c r="NS1109" s="26"/>
      <c r="NT1109" s="26"/>
      <c r="NU1109" s="26"/>
      <c r="NV1109" s="26"/>
      <c r="NW1109" s="26"/>
      <c r="NX1109" s="26"/>
      <c r="NY1109" s="26"/>
      <c r="NZ1109" s="26"/>
      <c r="OA1109" s="26"/>
      <c r="OB1109" s="26"/>
      <c r="OC1109" s="26"/>
      <c r="OD1109" s="26"/>
      <c r="OE1109" s="26"/>
      <c r="OF1109" s="26"/>
      <c r="OG1109" s="26"/>
      <c r="OH1109" s="26"/>
      <c r="OI1109" s="26"/>
      <c r="OJ1109" s="26"/>
      <c r="OK1109" s="26"/>
      <c r="OL1109" s="26"/>
      <c r="OM1109" s="26"/>
      <c r="ON1109" s="26"/>
      <c r="OO1109" s="26"/>
      <c r="OP1109" s="26"/>
      <c r="OQ1109" s="26"/>
      <c r="OR1109" s="26"/>
      <c r="OS1109" s="26"/>
      <c r="OT1109" s="26"/>
      <c r="OU1109" s="26"/>
      <c r="OV1109" s="26"/>
      <c r="OW1109" s="26"/>
      <c r="OX1109" s="26"/>
      <c r="OY1109" s="26"/>
      <c r="OZ1109" s="26"/>
      <c r="PA1109" s="26"/>
      <c r="PB1109" s="26"/>
      <c r="PC1109" s="26"/>
      <c r="PD1109" s="26"/>
      <c r="PE1109" s="26"/>
      <c r="PF1109" s="26"/>
      <c r="PG1109" s="26"/>
      <c r="PH1109" s="26"/>
      <c r="PI1109" s="26"/>
      <c r="PJ1109" s="26"/>
      <c r="PK1109" s="26"/>
      <c r="PL1109" s="26"/>
      <c r="PM1109" s="26"/>
      <c r="PN1109" s="26"/>
      <c r="PO1109" s="26"/>
      <c r="PP1109" s="26"/>
      <c r="PQ1109" s="26"/>
      <c r="PR1109" s="26"/>
      <c r="PS1109" s="26"/>
      <c r="PT1109" s="26"/>
      <c r="PU1109" s="26"/>
      <c r="PV1109" s="26"/>
      <c r="PW1109" s="26"/>
      <c r="PX1109" s="26"/>
      <c r="PY1109" s="26"/>
      <c r="PZ1109" s="26"/>
      <c r="QA1109" s="26"/>
      <c r="QB1109" s="26"/>
      <c r="QC1109" s="26"/>
      <c r="QD1109" s="26"/>
      <c r="QE1109" s="26"/>
      <c r="QF1109" s="26"/>
      <c r="QG1109" s="26"/>
      <c r="QH1109" s="26"/>
      <c r="QI1109" s="26"/>
      <c r="QJ1109" s="26"/>
      <c r="QK1109" s="26"/>
      <c r="QL1109" s="26"/>
      <c r="QM1109" s="26"/>
      <c r="QN1109" s="26"/>
      <c r="QO1109" s="26"/>
      <c r="QP1109" s="26"/>
      <c r="QQ1109" s="26"/>
      <c r="QR1109" s="26"/>
      <c r="QS1109" s="26"/>
      <c r="QT1109" s="26"/>
      <c r="QU1109" s="26"/>
      <c r="QV1109" s="26"/>
      <c r="QW1109" s="26"/>
      <c r="QX1109" s="26"/>
      <c r="QY1109" s="26"/>
      <c r="QZ1109" s="26"/>
      <c r="RA1109" s="26"/>
      <c r="RB1109" s="26"/>
      <c r="RC1109" s="26"/>
      <c r="RD1109" s="26"/>
      <c r="RE1109" s="26"/>
      <c r="RF1109" s="26"/>
      <c r="RG1109" s="26"/>
      <c r="RH1109" s="26"/>
      <c r="RI1109" s="26"/>
      <c r="RJ1109" s="26"/>
      <c r="RK1109" s="26"/>
      <c r="RL1109" s="26"/>
      <c r="RM1109" s="26"/>
      <c r="RN1109" s="26"/>
      <c r="RO1109" s="26"/>
      <c r="RP1109" s="26"/>
      <c r="RQ1109" s="26"/>
      <c r="RR1109" s="26"/>
      <c r="RS1109" s="26"/>
      <c r="RT1109" s="26"/>
      <c r="RU1109" s="26"/>
      <c r="RV1109" s="26"/>
      <c r="RW1109" s="26"/>
      <c r="RX1109" s="26"/>
      <c r="RY1109" s="26"/>
      <c r="RZ1109" s="26"/>
      <c r="SA1109" s="26"/>
      <c r="SB1109" s="26"/>
      <c r="SC1109" s="26"/>
      <c r="SD1109" s="26"/>
      <c r="SE1109" s="26"/>
      <c r="SF1109" s="26"/>
      <c r="SG1109" s="26"/>
      <c r="SH1109" s="26"/>
      <c r="SI1109" s="26"/>
      <c r="SJ1109" s="26"/>
      <c r="SK1109" s="26"/>
      <c r="SL1109" s="26"/>
      <c r="SM1109" s="26"/>
      <c r="SN1109" s="26"/>
      <c r="SO1109" s="26"/>
      <c r="SP1109" s="26"/>
      <c r="AAV1109" s="26"/>
      <c r="AAW1109" s="26"/>
      <c r="AAX1109" s="26"/>
      <c r="AAY1109" s="26"/>
      <c r="AAZ1109" s="26"/>
      <c r="ABA1109" s="26"/>
      <c r="ABB1109" s="26"/>
      <c r="ABC1109" s="26"/>
      <c r="ABD1109" s="26"/>
      <c r="ABE1109" s="26"/>
      <c r="ABF1109" s="26"/>
      <c r="ABG1109" s="26"/>
      <c r="ABH1109" s="26"/>
      <c r="ABI1109" s="26"/>
      <c r="ABJ1109" s="26"/>
      <c r="ABK1109" s="26"/>
      <c r="ABL1109" s="26"/>
      <c r="ABM1109" s="26"/>
      <c r="ABN1109" s="26"/>
      <c r="ABO1109" s="26"/>
      <c r="ABP1109" s="26"/>
      <c r="ABQ1109" s="26"/>
      <c r="ABR1109" s="26"/>
      <c r="ABS1109" s="26"/>
      <c r="ABT1109" s="26"/>
      <c r="ABU1109" s="26"/>
      <c r="ABV1109" s="26"/>
      <c r="ABW1109" s="26"/>
      <c r="ABX1109" s="26"/>
      <c r="ABY1109" s="26"/>
      <c r="ABZ1109" s="26"/>
      <c r="ACA1109" s="26"/>
      <c r="ACB1109" s="26"/>
      <c r="ACC1109" s="26"/>
      <c r="ACD1109" s="26"/>
      <c r="ACE1109" s="26"/>
      <c r="ACF1109" s="26"/>
      <c r="ACG1109" s="26"/>
      <c r="ACH1109" s="26"/>
      <c r="ACI1109" s="26"/>
      <c r="ACJ1109" s="26"/>
      <c r="ACK1109" s="26"/>
      <c r="ACL1109" s="26"/>
      <c r="ACM1109" s="26"/>
      <c r="ACN1109" s="26"/>
      <c r="ACO1109" s="26"/>
      <c r="ACP1109" s="26"/>
      <c r="ACQ1109" s="26"/>
      <c r="ACR1109" s="26"/>
      <c r="ACS1109" s="26"/>
      <c r="ACT1109" s="26"/>
      <c r="ACU1109" s="26"/>
      <c r="ACV1109" s="26"/>
      <c r="ACW1109" s="26"/>
      <c r="ACX1109" s="26"/>
      <c r="ACY1109" s="26"/>
      <c r="ACZ1109" s="26"/>
      <c r="ADA1109" s="26"/>
      <c r="ADB1109" s="26"/>
      <c r="ADC1109" s="26"/>
      <c r="ADD1109" s="26"/>
      <c r="ADE1109" s="26"/>
      <c r="ADF1109" s="26"/>
      <c r="ADG1109" s="26"/>
      <c r="ADH1109" s="26"/>
      <c r="ADI1109" s="26"/>
      <c r="ADJ1109" s="26"/>
      <c r="ADK1109" s="26"/>
      <c r="ADL1109" s="26"/>
      <c r="ADM1109" s="26"/>
      <c r="ADN1109" s="26"/>
      <c r="ADO1109" s="26"/>
      <c r="ADP1109" s="26"/>
      <c r="ADQ1109" s="26"/>
      <c r="ADR1109" s="26"/>
      <c r="ADS1109" s="26"/>
      <c r="ADT1109" s="26"/>
      <c r="ADU1109" s="26"/>
      <c r="ADV1109" s="26"/>
      <c r="ADW1109" s="26"/>
      <c r="ADX1109" s="26"/>
      <c r="ADY1109" s="26"/>
      <c r="ADZ1109" s="26"/>
      <c r="AEA1109" s="26"/>
      <c r="AEB1109" s="26"/>
      <c r="AEC1109" s="26"/>
      <c r="AED1109" s="26"/>
      <c r="AEE1109" s="26"/>
      <c r="AEF1109" s="26"/>
      <c r="AEG1109" s="26"/>
      <c r="AEH1109" s="26"/>
      <c r="AEI1109" s="26"/>
      <c r="AEJ1109" s="26"/>
      <c r="AEK1109" s="26"/>
      <c r="AEL1109" s="26"/>
      <c r="AEM1109" s="26"/>
      <c r="AEN1109" s="26"/>
      <c r="AEO1109" s="26"/>
      <c r="AEP1109" s="26"/>
      <c r="AEQ1109" s="26"/>
      <c r="AER1109" s="26"/>
      <c r="AES1109" s="26"/>
      <c r="AET1109" s="26"/>
      <c r="AEU1109" s="26"/>
      <c r="AEV1109" s="26"/>
      <c r="AEW1109" s="26"/>
      <c r="AEX1109" s="26"/>
      <c r="AEY1109" s="26"/>
      <c r="AEZ1109" s="26"/>
      <c r="AFA1109" s="26"/>
      <c r="AFB1109" s="26"/>
      <c r="AFC1109" s="26"/>
      <c r="AFD1109" s="26"/>
      <c r="AFE1109" s="26"/>
      <c r="AFF1109" s="26"/>
      <c r="AFG1109" s="26"/>
      <c r="AFH1109" s="26"/>
      <c r="AFI1109" s="26"/>
      <c r="AFJ1109" s="26"/>
      <c r="AFK1109" s="26"/>
      <c r="AFL1109" s="26"/>
      <c r="AFM1109" s="26"/>
      <c r="AFN1109" s="26"/>
      <c r="AFO1109" s="26"/>
      <c r="AFP1109" s="26"/>
      <c r="AFQ1109" s="26"/>
      <c r="AFR1109" s="26"/>
      <c r="AFS1109" s="26"/>
      <c r="AFT1109" s="26"/>
      <c r="AFU1109" s="26"/>
      <c r="AFV1109" s="26"/>
      <c r="AFW1109" s="26"/>
      <c r="AFX1109" s="26"/>
      <c r="AFY1109" s="26"/>
      <c r="AFZ1109" s="26"/>
      <c r="AGA1109" s="26"/>
      <c r="AGB1109" s="26"/>
      <c r="AGC1109" s="26"/>
      <c r="AGD1109" s="26"/>
      <c r="AGE1109" s="26"/>
      <c r="AGF1109" s="26"/>
      <c r="AGG1109" s="26"/>
      <c r="AGH1109" s="26"/>
      <c r="AGI1109" s="26"/>
      <c r="AGJ1109" s="26"/>
      <c r="AGK1109" s="26"/>
      <c r="AGL1109" s="26"/>
      <c r="AGM1109" s="26"/>
      <c r="AGN1109" s="26"/>
      <c r="AGO1109" s="26"/>
    </row>
    <row r="1110" spans="371:873" x14ac:dyDescent="0.25">
      <c r="NG1110" s="26"/>
      <c r="NH1110" s="26"/>
      <c r="NI1110" s="26"/>
      <c r="NJ1110" s="26"/>
      <c r="NK1110" s="26"/>
      <c r="NL1110" s="26"/>
      <c r="NM1110" s="26"/>
      <c r="NN1110" s="26"/>
      <c r="NO1110" s="26"/>
      <c r="NP1110" s="26"/>
      <c r="NQ1110" s="26"/>
      <c r="NR1110" s="26"/>
      <c r="NS1110" s="26"/>
      <c r="NT1110" s="26"/>
      <c r="NU1110" s="26"/>
      <c r="NV1110" s="26"/>
      <c r="NW1110" s="26"/>
      <c r="NX1110" s="26"/>
      <c r="NY1110" s="26"/>
      <c r="NZ1110" s="26"/>
      <c r="OA1110" s="26"/>
      <c r="OB1110" s="26"/>
      <c r="OC1110" s="26"/>
      <c r="OD1110" s="26"/>
      <c r="OE1110" s="26"/>
      <c r="OF1110" s="26"/>
      <c r="OG1110" s="26"/>
      <c r="OH1110" s="26"/>
      <c r="OI1110" s="26"/>
      <c r="OJ1110" s="26"/>
      <c r="OK1110" s="26"/>
      <c r="OL1110" s="26"/>
      <c r="OM1110" s="26"/>
      <c r="ON1110" s="26"/>
      <c r="OO1110" s="26"/>
      <c r="OP1110" s="26"/>
      <c r="OQ1110" s="26"/>
      <c r="OR1110" s="26"/>
      <c r="OS1110" s="26"/>
      <c r="OT1110" s="26"/>
      <c r="OU1110" s="26"/>
      <c r="OV1110" s="26"/>
      <c r="OW1110" s="26"/>
      <c r="OX1110" s="26"/>
      <c r="OY1110" s="26"/>
      <c r="OZ1110" s="26"/>
      <c r="PA1110" s="26"/>
      <c r="PB1110" s="26"/>
      <c r="PC1110" s="26"/>
      <c r="PD1110" s="26"/>
      <c r="PE1110" s="26"/>
      <c r="PF1110" s="26"/>
      <c r="PG1110" s="26"/>
      <c r="PH1110" s="26"/>
      <c r="PI1110" s="26"/>
      <c r="PJ1110" s="26"/>
      <c r="PK1110" s="26"/>
      <c r="PL1110" s="26"/>
      <c r="PM1110" s="26"/>
      <c r="PN1110" s="26"/>
      <c r="PO1110" s="26"/>
      <c r="PP1110" s="26"/>
      <c r="PQ1110" s="26"/>
      <c r="PR1110" s="26"/>
      <c r="PS1110" s="26"/>
      <c r="PT1110" s="26"/>
      <c r="PU1110" s="26"/>
      <c r="PV1110" s="26"/>
      <c r="PW1110" s="26"/>
      <c r="PX1110" s="26"/>
      <c r="PY1110" s="26"/>
      <c r="PZ1110" s="26"/>
      <c r="QA1110" s="26"/>
      <c r="QB1110" s="26"/>
      <c r="QC1110" s="26"/>
      <c r="QD1110" s="26"/>
      <c r="QE1110" s="26"/>
      <c r="QF1110" s="26"/>
      <c r="QG1110" s="26"/>
      <c r="QH1110" s="26"/>
      <c r="QI1110" s="26"/>
      <c r="QJ1110" s="26"/>
      <c r="QK1110" s="26"/>
      <c r="QL1110" s="26"/>
      <c r="QM1110" s="26"/>
      <c r="QN1110" s="26"/>
      <c r="QO1110" s="26"/>
      <c r="QP1110" s="26"/>
      <c r="QQ1110" s="26"/>
      <c r="QR1110" s="26"/>
      <c r="QS1110" s="26"/>
      <c r="QT1110" s="26"/>
      <c r="QU1110" s="26"/>
      <c r="QV1110" s="26"/>
      <c r="QW1110" s="26"/>
      <c r="QX1110" s="26"/>
      <c r="QY1110" s="26"/>
      <c r="QZ1110" s="26"/>
      <c r="RA1110" s="26"/>
      <c r="RB1110" s="26"/>
      <c r="RC1110" s="26"/>
      <c r="RD1110" s="26"/>
      <c r="RE1110" s="26"/>
      <c r="RF1110" s="26"/>
      <c r="RG1110" s="26"/>
      <c r="RH1110" s="26"/>
      <c r="RI1110" s="26"/>
      <c r="RJ1110" s="26"/>
      <c r="RK1110" s="26"/>
      <c r="RL1110" s="26"/>
      <c r="RM1110" s="26"/>
      <c r="RN1110" s="26"/>
      <c r="RO1110" s="26"/>
      <c r="RP1110" s="26"/>
      <c r="RQ1110" s="26"/>
      <c r="RR1110" s="26"/>
      <c r="RS1110" s="26"/>
      <c r="RT1110" s="26"/>
      <c r="RU1110" s="26"/>
      <c r="RV1110" s="26"/>
      <c r="RW1110" s="26"/>
      <c r="RX1110" s="26"/>
      <c r="RY1110" s="26"/>
      <c r="RZ1110" s="26"/>
      <c r="SA1110" s="26"/>
      <c r="SB1110" s="26"/>
      <c r="SC1110" s="26"/>
      <c r="SD1110" s="26"/>
      <c r="SE1110" s="26"/>
      <c r="SF1110" s="26"/>
      <c r="SG1110" s="26"/>
      <c r="SH1110" s="26"/>
      <c r="SI1110" s="26"/>
      <c r="SJ1110" s="26"/>
      <c r="SK1110" s="26"/>
      <c r="SL1110" s="26"/>
      <c r="SM1110" s="26"/>
      <c r="SN1110" s="26"/>
      <c r="SO1110" s="26"/>
      <c r="SP1110" s="26"/>
      <c r="AAV1110" s="26"/>
      <c r="AAW1110" s="26"/>
      <c r="AAX1110" s="26"/>
      <c r="AAY1110" s="26"/>
      <c r="AAZ1110" s="26"/>
      <c r="ABA1110" s="26"/>
      <c r="ABB1110" s="26"/>
      <c r="ABC1110" s="26"/>
      <c r="ABD1110" s="26"/>
      <c r="ABE1110" s="26"/>
      <c r="ABF1110" s="26"/>
      <c r="ABG1110" s="26"/>
      <c r="ABH1110" s="26"/>
      <c r="ABI1110" s="26"/>
      <c r="ABJ1110" s="26"/>
      <c r="ABK1110" s="26"/>
      <c r="ABL1110" s="26"/>
      <c r="ABM1110" s="26"/>
      <c r="ABN1110" s="26"/>
      <c r="ABO1110" s="26"/>
      <c r="ABP1110" s="26"/>
      <c r="ABQ1110" s="26"/>
      <c r="ABR1110" s="26"/>
      <c r="ABS1110" s="26"/>
      <c r="ABT1110" s="26"/>
      <c r="ABU1110" s="26"/>
      <c r="ABV1110" s="26"/>
      <c r="ABW1110" s="26"/>
      <c r="ABX1110" s="26"/>
      <c r="ABY1110" s="26"/>
      <c r="ABZ1110" s="26"/>
      <c r="ACA1110" s="26"/>
      <c r="ACB1110" s="26"/>
      <c r="ACC1110" s="26"/>
      <c r="ACD1110" s="26"/>
      <c r="ACE1110" s="26"/>
      <c r="ACF1110" s="26"/>
      <c r="ACG1110" s="26"/>
      <c r="ACH1110" s="26"/>
      <c r="ACI1110" s="26"/>
      <c r="ACJ1110" s="26"/>
      <c r="ACK1110" s="26"/>
      <c r="ACL1110" s="26"/>
      <c r="ACM1110" s="26"/>
      <c r="ACN1110" s="26"/>
      <c r="ACO1110" s="26"/>
      <c r="ACP1110" s="26"/>
      <c r="ACQ1110" s="26"/>
      <c r="ACR1110" s="26"/>
      <c r="ACS1110" s="26"/>
      <c r="ACT1110" s="26"/>
      <c r="ACU1110" s="26"/>
      <c r="ACV1110" s="26"/>
      <c r="ACW1110" s="26"/>
      <c r="ACX1110" s="26"/>
      <c r="ACY1110" s="26"/>
      <c r="ACZ1110" s="26"/>
      <c r="ADA1110" s="26"/>
      <c r="ADB1110" s="26"/>
      <c r="ADC1110" s="26"/>
      <c r="ADD1110" s="26"/>
      <c r="ADE1110" s="26"/>
      <c r="ADF1110" s="26"/>
      <c r="ADG1110" s="26"/>
      <c r="ADH1110" s="26"/>
      <c r="ADI1110" s="26"/>
      <c r="ADJ1110" s="26"/>
      <c r="ADK1110" s="26"/>
      <c r="ADL1110" s="26"/>
      <c r="ADM1110" s="26"/>
      <c r="ADN1110" s="26"/>
      <c r="ADO1110" s="26"/>
      <c r="ADP1110" s="26"/>
      <c r="ADQ1110" s="26"/>
      <c r="ADR1110" s="26"/>
      <c r="ADS1110" s="26"/>
      <c r="ADT1110" s="26"/>
      <c r="ADU1110" s="26"/>
      <c r="ADV1110" s="26"/>
      <c r="ADW1110" s="26"/>
      <c r="ADX1110" s="26"/>
      <c r="ADY1110" s="26"/>
      <c r="ADZ1110" s="26"/>
      <c r="AEA1110" s="26"/>
      <c r="AEB1110" s="26"/>
      <c r="AEC1110" s="26"/>
      <c r="AED1110" s="26"/>
      <c r="AEE1110" s="26"/>
      <c r="AEF1110" s="26"/>
      <c r="AEG1110" s="26"/>
      <c r="AEH1110" s="26"/>
      <c r="AEI1110" s="26"/>
      <c r="AEJ1110" s="26"/>
      <c r="AEK1110" s="26"/>
      <c r="AEL1110" s="26"/>
      <c r="AEM1110" s="26"/>
      <c r="AEN1110" s="26"/>
      <c r="AEO1110" s="26"/>
      <c r="AEP1110" s="26"/>
      <c r="AEQ1110" s="26"/>
      <c r="AER1110" s="26"/>
      <c r="AES1110" s="26"/>
      <c r="AET1110" s="26"/>
      <c r="AEU1110" s="26"/>
      <c r="AEV1110" s="26"/>
      <c r="AEW1110" s="26"/>
      <c r="AEX1110" s="26"/>
      <c r="AEY1110" s="26"/>
      <c r="AEZ1110" s="26"/>
      <c r="AFA1110" s="26"/>
      <c r="AFB1110" s="26"/>
      <c r="AFC1110" s="26"/>
      <c r="AFD1110" s="26"/>
      <c r="AFE1110" s="26"/>
      <c r="AFF1110" s="26"/>
      <c r="AFG1110" s="26"/>
      <c r="AFH1110" s="26"/>
      <c r="AFI1110" s="26"/>
      <c r="AFJ1110" s="26"/>
      <c r="AFK1110" s="26"/>
      <c r="AFL1110" s="26"/>
      <c r="AFM1110" s="26"/>
      <c r="AFN1110" s="26"/>
      <c r="AFO1110" s="26"/>
      <c r="AFP1110" s="26"/>
      <c r="AFQ1110" s="26"/>
      <c r="AFR1110" s="26"/>
      <c r="AFS1110" s="26"/>
      <c r="AFT1110" s="26"/>
      <c r="AFU1110" s="26"/>
      <c r="AFV1110" s="26"/>
      <c r="AFW1110" s="26"/>
      <c r="AFX1110" s="26"/>
      <c r="AFY1110" s="26"/>
      <c r="AFZ1110" s="26"/>
      <c r="AGA1110" s="26"/>
      <c r="AGB1110" s="26"/>
      <c r="AGC1110" s="26"/>
      <c r="AGD1110" s="26"/>
      <c r="AGE1110" s="26"/>
      <c r="AGF1110" s="26"/>
      <c r="AGG1110" s="26"/>
      <c r="AGH1110" s="26"/>
      <c r="AGI1110" s="26"/>
      <c r="AGJ1110" s="26"/>
      <c r="AGK1110" s="26"/>
      <c r="AGL1110" s="26"/>
      <c r="AGM1110" s="26"/>
      <c r="AGN1110" s="26"/>
      <c r="AGO1110" s="26"/>
    </row>
    <row r="1111" spans="371:873" x14ac:dyDescent="0.25">
      <c r="NG1111" s="26"/>
      <c r="NH1111" s="26"/>
      <c r="NI1111" s="26"/>
      <c r="NJ1111" s="26"/>
      <c r="NK1111" s="26"/>
      <c r="NL1111" s="26"/>
      <c r="NM1111" s="26"/>
      <c r="NN1111" s="26"/>
      <c r="NO1111" s="26"/>
      <c r="NP1111" s="26"/>
      <c r="NQ1111" s="26"/>
      <c r="NR1111" s="26"/>
      <c r="NS1111" s="26"/>
      <c r="NT1111" s="26"/>
      <c r="NU1111" s="26"/>
      <c r="NV1111" s="26"/>
      <c r="NW1111" s="26"/>
      <c r="NX1111" s="26"/>
      <c r="NY1111" s="26"/>
      <c r="NZ1111" s="26"/>
      <c r="OA1111" s="26"/>
      <c r="OB1111" s="26"/>
      <c r="OC1111" s="26"/>
      <c r="OD1111" s="26"/>
      <c r="OE1111" s="26"/>
      <c r="OF1111" s="26"/>
      <c r="OG1111" s="26"/>
      <c r="OH1111" s="26"/>
      <c r="OI1111" s="26"/>
      <c r="OJ1111" s="26"/>
      <c r="OK1111" s="26"/>
      <c r="OL1111" s="26"/>
      <c r="OM1111" s="26"/>
      <c r="ON1111" s="26"/>
      <c r="OO1111" s="26"/>
      <c r="OP1111" s="26"/>
      <c r="OQ1111" s="26"/>
      <c r="OR1111" s="26"/>
      <c r="OS1111" s="26"/>
      <c r="OT1111" s="26"/>
      <c r="OU1111" s="26"/>
      <c r="OV1111" s="26"/>
      <c r="OW1111" s="26"/>
      <c r="OX1111" s="26"/>
      <c r="OY1111" s="26"/>
      <c r="OZ1111" s="26"/>
      <c r="PA1111" s="26"/>
      <c r="PB1111" s="26"/>
      <c r="PC1111" s="26"/>
      <c r="PD1111" s="26"/>
      <c r="PE1111" s="26"/>
      <c r="PF1111" s="26"/>
      <c r="PG1111" s="26"/>
      <c r="PH1111" s="26"/>
      <c r="PI1111" s="26"/>
      <c r="PJ1111" s="26"/>
      <c r="PK1111" s="26"/>
      <c r="PL1111" s="26"/>
      <c r="PM1111" s="26"/>
      <c r="PN1111" s="26"/>
      <c r="PO1111" s="26"/>
      <c r="PP1111" s="26"/>
      <c r="PQ1111" s="26"/>
      <c r="PR1111" s="26"/>
      <c r="PS1111" s="26"/>
      <c r="PT1111" s="26"/>
      <c r="PU1111" s="26"/>
      <c r="PV1111" s="26"/>
      <c r="PW1111" s="26"/>
      <c r="PX1111" s="26"/>
      <c r="PY1111" s="26"/>
      <c r="PZ1111" s="26"/>
      <c r="QA1111" s="26"/>
      <c r="QB1111" s="26"/>
      <c r="QC1111" s="26"/>
      <c r="QD1111" s="26"/>
      <c r="QE1111" s="26"/>
      <c r="QF1111" s="26"/>
      <c r="QG1111" s="26"/>
      <c r="QH1111" s="26"/>
      <c r="QI1111" s="26"/>
      <c r="QJ1111" s="26"/>
      <c r="QK1111" s="26"/>
      <c r="QL1111" s="26"/>
      <c r="QM1111" s="26"/>
      <c r="QN1111" s="26"/>
      <c r="QO1111" s="26"/>
      <c r="QP1111" s="26"/>
      <c r="QQ1111" s="26"/>
      <c r="QR1111" s="26"/>
      <c r="QS1111" s="26"/>
      <c r="QT1111" s="26"/>
      <c r="QU1111" s="26"/>
      <c r="QV1111" s="26"/>
      <c r="QW1111" s="26"/>
      <c r="QX1111" s="26"/>
      <c r="QY1111" s="26"/>
      <c r="QZ1111" s="26"/>
      <c r="RA1111" s="26"/>
      <c r="RB1111" s="26"/>
      <c r="RC1111" s="26"/>
      <c r="RD1111" s="26"/>
      <c r="RE1111" s="26"/>
      <c r="RF1111" s="26"/>
      <c r="RG1111" s="26"/>
      <c r="RH1111" s="26"/>
      <c r="RI1111" s="26"/>
      <c r="RJ1111" s="26"/>
      <c r="RK1111" s="26"/>
      <c r="RL1111" s="26"/>
      <c r="RM1111" s="26"/>
      <c r="RN1111" s="26"/>
      <c r="RO1111" s="26"/>
      <c r="RP1111" s="26"/>
      <c r="RQ1111" s="26"/>
      <c r="RR1111" s="26"/>
      <c r="RS1111" s="26"/>
      <c r="RT1111" s="26"/>
      <c r="RU1111" s="26"/>
      <c r="RV1111" s="26"/>
      <c r="RW1111" s="26"/>
      <c r="RX1111" s="26"/>
      <c r="RY1111" s="26"/>
      <c r="RZ1111" s="26"/>
      <c r="SA1111" s="26"/>
      <c r="SB1111" s="26"/>
      <c r="SC1111" s="26"/>
      <c r="SD1111" s="26"/>
      <c r="SE1111" s="26"/>
      <c r="SF1111" s="26"/>
      <c r="SG1111" s="26"/>
      <c r="SH1111" s="26"/>
      <c r="SI1111" s="26"/>
      <c r="SJ1111" s="26"/>
      <c r="SK1111" s="26"/>
      <c r="SL1111" s="26"/>
      <c r="SM1111" s="26"/>
      <c r="SN1111" s="26"/>
      <c r="SO1111" s="26"/>
      <c r="SP1111" s="26"/>
      <c r="AAV1111" s="26"/>
      <c r="AAW1111" s="26"/>
      <c r="AAX1111" s="26"/>
      <c r="AAY1111" s="26"/>
      <c r="AAZ1111" s="26"/>
      <c r="ABA1111" s="26"/>
      <c r="ABB1111" s="26"/>
      <c r="ABC1111" s="26"/>
      <c r="ABD1111" s="26"/>
      <c r="ABE1111" s="26"/>
      <c r="ABF1111" s="26"/>
      <c r="ABG1111" s="26"/>
      <c r="ABH1111" s="26"/>
      <c r="ABI1111" s="26"/>
      <c r="ABJ1111" s="26"/>
      <c r="ABK1111" s="26"/>
      <c r="ABL1111" s="26"/>
      <c r="ABM1111" s="26"/>
      <c r="ABN1111" s="26"/>
      <c r="ABO1111" s="26"/>
      <c r="ABP1111" s="26"/>
      <c r="ABQ1111" s="26"/>
      <c r="ABR1111" s="26"/>
      <c r="ABS1111" s="26"/>
      <c r="ABT1111" s="26"/>
      <c r="ABU1111" s="26"/>
      <c r="ABV1111" s="26"/>
      <c r="ABW1111" s="26"/>
      <c r="ABX1111" s="26"/>
      <c r="ABY1111" s="26"/>
      <c r="ABZ1111" s="26"/>
      <c r="ACA1111" s="26"/>
      <c r="ACB1111" s="26"/>
      <c r="ACC1111" s="26"/>
      <c r="ACD1111" s="26"/>
      <c r="ACE1111" s="26"/>
      <c r="ACF1111" s="26"/>
      <c r="ACG1111" s="26"/>
      <c r="ACH1111" s="26"/>
      <c r="ACI1111" s="26"/>
      <c r="ACJ1111" s="26"/>
      <c r="ACK1111" s="26"/>
      <c r="ACL1111" s="26"/>
      <c r="ACM1111" s="26"/>
      <c r="ACN1111" s="26"/>
      <c r="ACO1111" s="26"/>
      <c r="ACP1111" s="26"/>
      <c r="ACQ1111" s="26"/>
      <c r="ACR1111" s="26"/>
      <c r="ACS1111" s="26"/>
      <c r="ACT1111" s="26"/>
      <c r="ACU1111" s="26"/>
      <c r="ACV1111" s="26"/>
      <c r="ACW1111" s="26"/>
      <c r="ACX1111" s="26"/>
      <c r="ACY1111" s="26"/>
      <c r="ACZ1111" s="26"/>
      <c r="ADA1111" s="26"/>
      <c r="ADB1111" s="26"/>
      <c r="ADC1111" s="26"/>
      <c r="ADD1111" s="26"/>
      <c r="ADE1111" s="26"/>
      <c r="ADF1111" s="26"/>
      <c r="ADG1111" s="26"/>
      <c r="ADH1111" s="26"/>
      <c r="ADI1111" s="26"/>
      <c r="ADJ1111" s="26"/>
      <c r="ADK1111" s="26"/>
      <c r="ADL1111" s="26"/>
      <c r="ADM1111" s="26"/>
      <c r="ADN1111" s="26"/>
      <c r="ADO1111" s="26"/>
      <c r="ADP1111" s="26"/>
      <c r="ADQ1111" s="26"/>
      <c r="ADR1111" s="26"/>
      <c r="ADS1111" s="26"/>
      <c r="ADT1111" s="26"/>
      <c r="ADU1111" s="26"/>
      <c r="ADV1111" s="26"/>
      <c r="ADW1111" s="26"/>
      <c r="ADX1111" s="26"/>
      <c r="ADY1111" s="26"/>
      <c r="ADZ1111" s="26"/>
      <c r="AEA1111" s="26"/>
      <c r="AEB1111" s="26"/>
      <c r="AEC1111" s="26"/>
      <c r="AED1111" s="26"/>
      <c r="AEE1111" s="26"/>
      <c r="AEF1111" s="26"/>
      <c r="AEG1111" s="26"/>
      <c r="AEH1111" s="26"/>
      <c r="AEI1111" s="26"/>
      <c r="AEJ1111" s="26"/>
      <c r="AEK1111" s="26"/>
      <c r="AEL1111" s="26"/>
      <c r="AEM1111" s="26"/>
      <c r="AEN1111" s="26"/>
      <c r="AEO1111" s="26"/>
      <c r="AEP1111" s="26"/>
      <c r="AEQ1111" s="26"/>
      <c r="AER1111" s="26"/>
      <c r="AES1111" s="26"/>
      <c r="AET1111" s="26"/>
      <c r="AEU1111" s="26"/>
      <c r="AEV1111" s="26"/>
      <c r="AEW1111" s="26"/>
      <c r="AEX1111" s="26"/>
      <c r="AEY1111" s="26"/>
      <c r="AEZ1111" s="26"/>
      <c r="AFA1111" s="26"/>
      <c r="AFB1111" s="26"/>
      <c r="AFC1111" s="26"/>
      <c r="AFD1111" s="26"/>
      <c r="AFE1111" s="26"/>
      <c r="AFF1111" s="26"/>
      <c r="AFG1111" s="26"/>
      <c r="AFH1111" s="26"/>
      <c r="AFI1111" s="26"/>
      <c r="AFJ1111" s="26"/>
      <c r="AFK1111" s="26"/>
      <c r="AFL1111" s="26"/>
      <c r="AFM1111" s="26"/>
      <c r="AFN1111" s="26"/>
      <c r="AFO1111" s="26"/>
      <c r="AFP1111" s="26"/>
      <c r="AFQ1111" s="26"/>
      <c r="AFR1111" s="26"/>
      <c r="AFS1111" s="26"/>
      <c r="AFT1111" s="26"/>
      <c r="AFU1111" s="26"/>
      <c r="AFV1111" s="26"/>
      <c r="AFW1111" s="26"/>
      <c r="AFX1111" s="26"/>
      <c r="AFY1111" s="26"/>
      <c r="AFZ1111" s="26"/>
      <c r="AGA1111" s="26"/>
      <c r="AGB1111" s="26"/>
      <c r="AGC1111" s="26"/>
      <c r="AGD1111" s="26"/>
      <c r="AGE1111" s="26"/>
      <c r="AGF1111" s="26"/>
      <c r="AGG1111" s="26"/>
      <c r="AGH1111" s="26"/>
      <c r="AGI1111" s="26"/>
      <c r="AGJ1111" s="26"/>
      <c r="AGK1111" s="26"/>
      <c r="AGL1111" s="26"/>
      <c r="AGM1111" s="26"/>
      <c r="AGN1111" s="26"/>
      <c r="AGO1111" s="26"/>
    </row>
    <row r="1112" spans="371:873" x14ac:dyDescent="0.25">
      <c r="NG1112" s="26"/>
      <c r="NH1112" s="26"/>
      <c r="NI1112" s="26"/>
      <c r="NJ1112" s="26"/>
      <c r="NK1112" s="26"/>
      <c r="NL1112" s="26"/>
      <c r="NM1112" s="26"/>
      <c r="NN1112" s="26"/>
      <c r="NO1112" s="26"/>
      <c r="NP1112" s="26"/>
      <c r="NQ1112" s="26"/>
      <c r="NR1112" s="26"/>
      <c r="NS1112" s="26"/>
      <c r="NT1112" s="26"/>
      <c r="NU1112" s="26"/>
      <c r="NV1112" s="26"/>
      <c r="NW1112" s="26"/>
      <c r="NX1112" s="26"/>
      <c r="NY1112" s="26"/>
      <c r="NZ1112" s="26"/>
      <c r="OA1112" s="26"/>
      <c r="OB1112" s="26"/>
      <c r="OC1112" s="26"/>
      <c r="OD1112" s="26"/>
      <c r="OE1112" s="26"/>
      <c r="OF1112" s="26"/>
      <c r="OG1112" s="26"/>
      <c r="OH1112" s="26"/>
      <c r="OI1112" s="26"/>
      <c r="OJ1112" s="26"/>
      <c r="OK1112" s="26"/>
      <c r="OL1112" s="26"/>
      <c r="OM1112" s="26"/>
      <c r="ON1112" s="26"/>
      <c r="OO1112" s="26"/>
      <c r="OP1112" s="26"/>
      <c r="OQ1112" s="26"/>
      <c r="OR1112" s="26"/>
      <c r="OS1112" s="26"/>
      <c r="OT1112" s="26"/>
      <c r="OU1112" s="26"/>
      <c r="OV1112" s="26"/>
      <c r="OW1112" s="26"/>
      <c r="OX1112" s="26"/>
      <c r="OY1112" s="26"/>
      <c r="OZ1112" s="26"/>
      <c r="PA1112" s="26"/>
      <c r="PB1112" s="26"/>
      <c r="PC1112" s="26"/>
      <c r="PD1112" s="26"/>
      <c r="PE1112" s="26"/>
      <c r="PF1112" s="26"/>
      <c r="PG1112" s="26"/>
      <c r="PH1112" s="26"/>
      <c r="PI1112" s="26"/>
      <c r="PJ1112" s="26"/>
      <c r="PK1112" s="26"/>
      <c r="PL1112" s="26"/>
      <c r="PM1112" s="26"/>
      <c r="PN1112" s="26"/>
      <c r="PO1112" s="26"/>
      <c r="PP1112" s="26"/>
      <c r="PQ1112" s="26"/>
      <c r="PR1112" s="26"/>
      <c r="PS1112" s="26"/>
      <c r="PT1112" s="26"/>
      <c r="PU1112" s="26"/>
      <c r="PV1112" s="26"/>
      <c r="PW1112" s="26"/>
      <c r="PX1112" s="26"/>
      <c r="PY1112" s="26"/>
      <c r="PZ1112" s="26"/>
      <c r="QA1112" s="26"/>
      <c r="QB1112" s="26"/>
      <c r="QC1112" s="26"/>
      <c r="QD1112" s="26"/>
      <c r="QE1112" s="26"/>
      <c r="QF1112" s="26"/>
      <c r="QG1112" s="26"/>
      <c r="QH1112" s="26"/>
      <c r="QI1112" s="26"/>
      <c r="QJ1112" s="26"/>
      <c r="QK1112" s="26"/>
      <c r="QL1112" s="26"/>
      <c r="QM1112" s="26"/>
      <c r="QN1112" s="26"/>
      <c r="QO1112" s="26"/>
      <c r="QP1112" s="26"/>
      <c r="QQ1112" s="26"/>
      <c r="QR1112" s="26"/>
      <c r="QS1112" s="26"/>
      <c r="QT1112" s="26"/>
      <c r="QU1112" s="26"/>
      <c r="QV1112" s="26"/>
      <c r="QW1112" s="26"/>
      <c r="QX1112" s="26"/>
      <c r="QY1112" s="26"/>
      <c r="QZ1112" s="26"/>
      <c r="RA1112" s="26"/>
      <c r="RB1112" s="26"/>
      <c r="RC1112" s="26"/>
      <c r="RD1112" s="26"/>
      <c r="RE1112" s="26"/>
      <c r="RF1112" s="26"/>
      <c r="RG1112" s="26"/>
      <c r="RH1112" s="26"/>
      <c r="RI1112" s="26"/>
      <c r="RJ1112" s="26"/>
      <c r="RK1112" s="26"/>
      <c r="RL1112" s="26"/>
      <c r="RM1112" s="26"/>
      <c r="RN1112" s="26"/>
      <c r="RO1112" s="26"/>
      <c r="RP1112" s="26"/>
      <c r="RQ1112" s="26"/>
      <c r="RR1112" s="26"/>
      <c r="RS1112" s="26"/>
      <c r="RT1112" s="26"/>
      <c r="RU1112" s="26"/>
      <c r="RV1112" s="26"/>
      <c r="RW1112" s="26"/>
      <c r="RX1112" s="26"/>
      <c r="RY1112" s="26"/>
      <c r="RZ1112" s="26"/>
      <c r="SA1112" s="26"/>
      <c r="SB1112" s="26"/>
      <c r="SC1112" s="26"/>
      <c r="SD1112" s="26"/>
      <c r="SE1112" s="26"/>
      <c r="SF1112" s="26"/>
      <c r="SG1112" s="26"/>
      <c r="SH1112" s="26"/>
      <c r="SI1112" s="26"/>
      <c r="SJ1112" s="26"/>
      <c r="SK1112" s="26"/>
      <c r="SL1112" s="26"/>
      <c r="SM1112" s="26"/>
      <c r="SN1112" s="26"/>
      <c r="SO1112" s="26"/>
      <c r="SP1112" s="26"/>
      <c r="AAV1112" s="26"/>
      <c r="AAW1112" s="26"/>
      <c r="AAX1112" s="26"/>
      <c r="AAY1112" s="26"/>
      <c r="AAZ1112" s="26"/>
      <c r="ABA1112" s="26"/>
      <c r="ABB1112" s="26"/>
      <c r="ABC1112" s="26"/>
      <c r="ABD1112" s="26"/>
      <c r="ABE1112" s="26"/>
      <c r="ABF1112" s="26"/>
      <c r="ABG1112" s="26"/>
      <c r="ABH1112" s="26"/>
      <c r="ABI1112" s="26"/>
      <c r="ABJ1112" s="26"/>
      <c r="ABK1112" s="26"/>
      <c r="ABL1112" s="26"/>
      <c r="ABM1112" s="26"/>
      <c r="ABN1112" s="26"/>
      <c r="ABO1112" s="26"/>
      <c r="ABP1112" s="26"/>
      <c r="ABQ1112" s="26"/>
      <c r="ABR1112" s="26"/>
      <c r="ABS1112" s="26"/>
      <c r="ABT1112" s="26"/>
      <c r="ABU1112" s="26"/>
      <c r="ABV1112" s="26"/>
      <c r="ABW1112" s="26"/>
      <c r="ABX1112" s="26"/>
      <c r="ABY1112" s="26"/>
      <c r="ABZ1112" s="26"/>
      <c r="ACA1112" s="26"/>
      <c r="ACB1112" s="26"/>
      <c r="ACC1112" s="26"/>
      <c r="ACD1112" s="26"/>
      <c r="ACE1112" s="26"/>
      <c r="ACF1112" s="26"/>
      <c r="ACG1112" s="26"/>
      <c r="ACH1112" s="26"/>
      <c r="ACI1112" s="26"/>
      <c r="ACJ1112" s="26"/>
      <c r="ACK1112" s="26"/>
      <c r="ACL1112" s="26"/>
      <c r="ACM1112" s="26"/>
      <c r="ACN1112" s="26"/>
      <c r="ACO1112" s="26"/>
      <c r="ACP1112" s="26"/>
      <c r="ACQ1112" s="26"/>
      <c r="ACR1112" s="26"/>
      <c r="ACS1112" s="26"/>
      <c r="ACT1112" s="26"/>
      <c r="ACU1112" s="26"/>
      <c r="ACV1112" s="26"/>
      <c r="ACW1112" s="26"/>
      <c r="ACX1112" s="26"/>
      <c r="ACY1112" s="26"/>
      <c r="ACZ1112" s="26"/>
      <c r="ADA1112" s="26"/>
      <c r="ADB1112" s="26"/>
      <c r="ADC1112" s="26"/>
      <c r="ADD1112" s="26"/>
      <c r="ADE1112" s="26"/>
      <c r="ADF1112" s="26"/>
      <c r="ADG1112" s="26"/>
      <c r="ADH1112" s="26"/>
      <c r="ADI1112" s="26"/>
      <c r="ADJ1112" s="26"/>
      <c r="ADK1112" s="26"/>
      <c r="ADL1112" s="26"/>
      <c r="ADM1112" s="26"/>
      <c r="ADN1112" s="26"/>
      <c r="ADO1112" s="26"/>
      <c r="ADP1112" s="26"/>
      <c r="ADQ1112" s="26"/>
      <c r="ADR1112" s="26"/>
      <c r="ADS1112" s="26"/>
      <c r="ADT1112" s="26"/>
      <c r="ADU1112" s="26"/>
      <c r="ADV1112" s="26"/>
      <c r="ADW1112" s="26"/>
      <c r="ADX1112" s="26"/>
      <c r="ADY1112" s="26"/>
      <c r="ADZ1112" s="26"/>
      <c r="AEA1112" s="26"/>
      <c r="AEB1112" s="26"/>
      <c r="AEC1112" s="26"/>
      <c r="AED1112" s="26"/>
      <c r="AEE1112" s="26"/>
      <c r="AEF1112" s="26"/>
      <c r="AEG1112" s="26"/>
      <c r="AEH1112" s="26"/>
      <c r="AEI1112" s="26"/>
      <c r="AEJ1112" s="26"/>
      <c r="AEK1112" s="26"/>
      <c r="AEL1112" s="26"/>
      <c r="AEM1112" s="26"/>
      <c r="AEN1112" s="26"/>
      <c r="AEO1112" s="26"/>
      <c r="AEP1112" s="26"/>
      <c r="AEQ1112" s="26"/>
      <c r="AER1112" s="26"/>
      <c r="AES1112" s="26"/>
      <c r="AET1112" s="26"/>
      <c r="AEU1112" s="26"/>
      <c r="AEV1112" s="26"/>
      <c r="AEW1112" s="26"/>
      <c r="AEX1112" s="26"/>
      <c r="AEY1112" s="26"/>
      <c r="AEZ1112" s="26"/>
      <c r="AFA1112" s="26"/>
      <c r="AFB1112" s="26"/>
      <c r="AFC1112" s="26"/>
      <c r="AFD1112" s="26"/>
      <c r="AFE1112" s="26"/>
      <c r="AFF1112" s="26"/>
      <c r="AFG1112" s="26"/>
      <c r="AFH1112" s="26"/>
      <c r="AFI1112" s="26"/>
      <c r="AFJ1112" s="26"/>
      <c r="AFK1112" s="26"/>
      <c r="AFL1112" s="26"/>
      <c r="AFM1112" s="26"/>
      <c r="AFN1112" s="26"/>
      <c r="AFO1112" s="26"/>
      <c r="AFP1112" s="26"/>
      <c r="AFQ1112" s="26"/>
      <c r="AFR1112" s="26"/>
      <c r="AFS1112" s="26"/>
      <c r="AFT1112" s="26"/>
      <c r="AFU1112" s="26"/>
      <c r="AFV1112" s="26"/>
      <c r="AFW1112" s="26"/>
      <c r="AFX1112" s="26"/>
      <c r="AFY1112" s="26"/>
      <c r="AFZ1112" s="26"/>
      <c r="AGA1112" s="26"/>
      <c r="AGB1112" s="26"/>
      <c r="AGC1112" s="26"/>
      <c r="AGD1112" s="26"/>
      <c r="AGE1112" s="26"/>
      <c r="AGF1112" s="26"/>
      <c r="AGG1112" s="26"/>
      <c r="AGH1112" s="26"/>
      <c r="AGI1112" s="26"/>
      <c r="AGJ1112" s="26"/>
      <c r="AGK1112" s="26"/>
      <c r="AGL1112" s="26"/>
      <c r="AGM1112" s="26"/>
      <c r="AGN1112" s="26"/>
      <c r="AGO1112" s="26"/>
    </row>
    <row r="1113" spans="371:873" x14ac:dyDescent="0.25">
      <c r="NG1113" s="26"/>
      <c r="NH1113" s="26"/>
      <c r="NI1113" s="26"/>
      <c r="NJ1113" s="26"/>
      <c r="NK1113" s="26"/>
      <c r="NL1113" s="26"/>
      <c r="NM1113" s="26"/>
      <c r="NN1113" s="26"/>
      <c r="NO1113" s="26"/>
      <c r="NP1113" s="26"/>
      <c r="NQ1113" s="26"/>
      <c r="NR1113" s="26"/>
      <c r="NS1113" s="26"/>
      <c r="NT1113" s="26"/>
      <c r="NU1113" s="26"/>
      <c r="NV1113" s="26"/>
      <c r="NW1113" s="26"/>
      <c r="NX1113" s="26"/>
      <c r="NY1113" s="26"/>
      <c r="NZ1113" s="26"/>
      <c r="OA1113" s="26"/>
      <c r="OB1113" s="26"/>
      <c r="OC1113" s="26"/>
      <c r="OD1113" s="26"/>
      <c r="OE1113" s="26"/>
      <c r="OF1113" s="26"/>
      <c r="OG1113" s="26"/>
      <c r="OH1113" s="26"/>
      <c r="OI1113" s="26"/>
      <c r="OJ1113" s="26"/>
      <c r="OK1113" s="26"/>
      <c r="OL1113" s="26"/>
      <c r="OM1113" s="26"/>
      <c r="ON1113" s="26"/>
      <c r="OO1113" s="26"/>
      <c r="OP1113" s="26"/>
      <c r="OQ1113" s="26"/>
      <c r="OR1113" s="26"/>
      <c r="OS1113" s="26"/>
      <c r="OT1113" s="26"/>
      <c r="OU1113" s="26"/>
      <c r="OV1113" s="26"/>
      <c r="OW1113" s="26"/>
      <c r="OX1113" s="26"/>
      <c r="OY1113" s="26"/>
      <c r="OZ1113" s="26"/>
      <c r="PA1113" s="26"/>
      <c r="PB1113" s="26"/>
      <c r="PC1113" s="26"/>
      <c r="PD1113" s="26"/>
      <c r="PE1113" s="26"/>
      <c r="PF1113" s="26"/>
      <c r="PG1113" s="26"/>
      <c r="PH1113" s="26"/>
      <c r="PI1113" s="26"/>
      <c r="PJ1113" s="26"/>
      <c r="PK1113" s="26"/>
      <c r="PL1113" s="26"/>
      <c r="PM1113" s="26"/>
      <c r="PN1113" s="26"/>
      <c r="PO1113" s="26"/>
      <c r="PP1113" s="26"/>
      <c r="PQ1113" s="26"/>
      <c r="PR1113" s="26"/>
      <c r="PS1113" s="26"/>
      <c r="PT1113" s="26"/>
      <c r="PU1113" s="26"/>
      <c r="PV1113" s="26"/>
      <c r="PW1113" s="26"/>
      <c r="PX1113" s="26"/>
      <c r="PY1113" s="26"/>
      <c r="PZ1113" s="26"/>
      <c r="QA1113" s="26"/>
      <c r="QB1113" s="26"/>
      <c r="QC1113" s="26"/>
      <c r="QD1113" s="26"/>
      <c r="QE1113" s="26"/>
      <c r="QF1113" s="26"/>
      <c r="QG1113" s="26"/>
      <c r="QH1113" s="26"/>
      <c r="QI1113" s="26"/>
      <c r="QJ1113" s="26"/>
      <c r="QK1113" s="26"/>
      <c r="QL1113" s="26"/>
      <c r="QM1113" s="26"/>
      <c r="QN1113" s="26"/>
      <c r="QO1113" s="26"/>
      <c r="QP1113" s="26"/>
      <c r="QQ1113" s="26"/>
      <c r="QR1113" s="26"/>
      <c r="QS1113" s="26"/>
      <c r="QT1113" s="26"/>
      <c r="QU1113" s="26"/>
      <c r="QV1113" s="26"/>
      <c r="QW1113" s="26"/>
      <c r="QX1113" s="26"/>
      <c r="QY1113" s="26"/>
      <c r="QZ1113" s="26"/>
      <c r="RA1113" s="26"/>
      <c r="RB1113" s="26"/>
      <c r="RC1113" s="26"/>
      <c r="RD1113" s="26"/>
      <c r="RE1113" s="26"/>
      <c r="RF1113" s="26"/>
      <c r="RG1113" s="26"/>
      <c r="RH1113" s="26"/>
      <c r="RI1113" s="26"/>
      <c r="RJ1113" s="26"/>
      <c r="RK1113" s="26"/>
      <c r="RL1113" s="26"/>
      <c r="RM1113" s="26"/>
      <c r="RN1113" s="26"/>
      <c r="RO1113" s="26"/>
      <c r="RP1113" s="26"/>
      <c r="RQ1113" s="26"/>
      <c r="RR1113" s="26"/>
      <c r="RS1113" s="26"/>
      <c r="RT1113" s="26"/>
      <c r="RU1113" s="26"/>
      <c r="RV1113" s="26"/>
      <c r="RW1113" s="26"/>
      <c r="RX1113" s="26"/>
      <c r="RY1113" s="26"/>
      <c r="RZ1113" s="26"/>
      <c r="SA1113" s="26"/>
      <c r="SB1113" s="26"/>
      <c r="SC1113" s="26"/>
      <c r="SD1113" s="26"/>
      <c r="SE1113" s="26"/>
      <c r="SF1113" s="26"/>
      <c r="SG1113" s="26"/>
      <c r="SH1113" s="26"/>
      <c r="SI1113" s="26"/>
      <c r="SJ1113" s="26"/>
      <c r="SK1113" s="26"/>
      <c r="SL1113" s="26"/>
      <c r="SM1113" s="26"/>
      <c r="SN1113" s="26"/>
      <c r="SO1113" s="26"/>
      <c r="SP1113" s="26"/>
      <c r="AAV1113" s="26"/>
      <c r="AAW1113" s="26"/>
      <c r="AAX1113" s="26"/>
      <c r="AAY1113" s="26"/>
      <c r="AAZ1113" s="26"/>
      <c r="ABA1113" s="26"/>
      <c r="ABB1113" s="26"/>
      <c r="ABC1113" s="26"/>
      <c r="ABD1113" s="26"/>
      <c r="ABE1113" s="26"/>
      <c r="ABF1113" s="26"/>
      <c r="ABG1113" s="26"/>
      <c r="ABH1113" s="26"/>
      <c r="ABI1113" s="26"/>
      <c r="ABJ1113" s="26"/>
      <c r="ABK1113" s="26"/>
      <c r="ABL1113" s="26"/>
      <c r="ABM1113" s="26"/>
      <c r="ABN1113" s="26"/>
      <c r="ABO1113" s="26"/>
      <c r="ABP1113" s="26"/>
      <c r="ABQ1113" s="26"/>
      <c r="ABR1113" s="26"/>
      <c r="ABS1113" s="26"/>
      <c r="ABT1113" s="26"/>
      <c r="ABU1113" s="26"/>
      <c r="ABV1113" s="26"/>
      <c r="ABW1113" s="26"/>
      <c r="ABX1113" s="26"/>
      <c r="ABY1113" s="26"/>
      <c r="ABZ1113" s="26"/>
      <c r="ACA1113" s="26"/>
      <c r="ACB1113" s="26"/>
      <c r="ACC1113" s="26"/>
      <c r="ACD1113" s="26"/>
      <c r="ACE1113" s="26"/>
      <c r="ACF1113" s="26"/>
      <c r="ACG1113" s="26"/>
      <c r="ACH1113" s="26"/>
      <c r="ACI1113" s="26"/>
      <c r="ACJ1113" s="26"/>
      <c r="ACK1113" s="26"/>
      <c r="ACL1113" s="26"/>
      <c r="ACM1113" s="26"/>
      <c r="ACN1113" s="26"/>
      <c r="ACO1113" s="26"/>
      <c r="ACP1113" s="26"/>
      <c r="ACQ1113" s="26"/>
      <c r="ACR1113" s="26"/>
      <c r="ACS1113" s="26"/>
      <c r="ACT1113" s="26"/>
      <c r="ACU1113" s="26"/>
      <c r="ACV1113" s="26"/>
      <c r="ACW1113" s="26"/>
      <c r="ACX1113" s="26"/>
      <c r="ACY1113" s="26"/>
      <c r="ACZ1113" s="26"/>
      <c r="ADA1113" s="26"/>
      <c r="ADB1113" s="26"/>
      <c r="ADC1113" s="26"/>
      <c r="ADD1113" s="26"/>
      <c r="ADE1113" s="26"/>
      <c r="ADF1113" s="26"/>
      <c r="ADG1113" s="26"/>
      <c r="ADH1113" s="26"/>
      <c r="ADI1113" s="26"/>
      <c r="ADJ1113" s="26"/>
      <c r="ADK1113" s="26"/>
      <c r="ADL1113" s="26"/>
      <c r="ADM1113" s="26"/>
      <c r="ADN1113" s="26"/>
      <c r="ADO1113" s="26"/>
      <c r="ADP1113" s="26"/>
      <c r="ADQ1113" s="26"/>
      <c r="ADR1113" s="26"/>
      <c r="ADS1113" s="26"/>
      <c r="ADT1113" s="26"/>
      <c r="ADU1113" s="26"/>
      <c r="ADV1113" s="26"/>
      <c r="ADW1113" s="26"/>
      <c r="ADX1113" s="26"/>
      <c r="ADY1113" s="26"/>
      <c r="ADZ1113" s="26"/>
      <c r="AEA1113" s="26"/>
      <c r="AEB1113" s="26"/>
      <c r="AEC1113" s="26"/>
      <c r="AED1113" s="26"/>
      <c r="AEE1113" s="26"/>
      <c r="AEF1113" s="26"/>
      <c r="AEG1113" s="26"/>
      <c r="AEH1113" s="26"/>
      <c r="AEI1113" s="26"/>
      <c r="AEJ1113" s="26"/>
      <c r="AEK1113" s="26"/>
      <c r="AEL1113" s="26"/>
      <c r="AEM1113" s="26"/>
      <c r="AEN1113" s="26"/>
      <c r="AEO1113" s="26"/>
      <c r="AEP1113" s="26"/>
      <c r="AEQ1113" s="26"/>
      <c r="AER1113" s="26"/>
      <c r="AES1113" s="26"/>
      <c r="AET1113" s="26"/>
      <c r="AEU1113" s="26"/>
      <c r="AEV1113" s="26"/>
      <c r="AEW1113" s="26"/>
      <c r="AEX1113" s="26"/>
      <c r="AEY1113" s="26"/>
      <c r="AEZ1113" s="26"/>
      <c r="AFA1113" s="26"/>
      <c r="AFB1113" s="26"/>
      <c r="AFC1113" s="26"/>
      <c r="AFD1113" s="26"/>
      <c r="AFE1113" s="26"/>
      <c r="AFF1113" s="26"/>
      <c r="AFG1113" s="26"/>
      <c r="AFH1113" s="26"/>
      <c r="AFI1113" s="26"/>
      <c r="AFJ1113" s="26"/>
      <c r="AFK1113" s="26"/>
      <c r="AFL1113" s="26"/>
      <c r="AFM1113" s="26"/>
      <c r="AFN1113" s="26"/>
      <c r="AFO1113" s="26"/>
      <c r="AFP1113" s="26"/>
      <c r="AFQ1113" s="26"/>
      <c r="AFR1113" s="26"/>
      <c r="AFS1113" s="26"/>
      <c r="AFT1113" s="26"/>
      <c r="AFU1113" s="26"/>
      <c r="AFV1113" s="26"/>
      <c r="AFW1113" s="26"/>
      <c r="AFX1113" s="26"/>
      <c r="AFY1113" s="26"/>
      <c r="AFZ1113" s="26"/>
      <c r="AGA1113" s="26"/>
      <c r="AGB1113" s="26"/>
      <c r="AGC1113" s="26"/>
      <c r="AGD1113" s="26"/>
      <c r="AGE1113" s="26"/>
      <c r="AGF1113" s="26"/>
      <c r="AGG1113" s="26"/>
      <c r="AGH1113" s="26"/>
      <c r="AGI1113" s="26"/>
      <c r="AGJ1113" s="26"/>
      <c r="AGK1113" s="26"/>
      <c r="AGL1113" s="26"/>
      <c r="AGM1113" s="26"/>
      <c r="AGN1113" s="26"/>
      <c r="AGO1113" s="26"/>
    </row>
    <row r="1114" spans="371:873" x14ac:dyDescent="0.25">
      <c r="NG1114" s="26"/>
      <c r="NH1114" s="26"/>
      <c r="NI1114" s="26"/>
      <c r="NJ1114" s="26"/>
      <c r="NK1114" s="26"/>
      <c r="NL1114" s="26"/>
      <c r="NM1114" s="26"/>
      <c r="NN1114" s="26"/>
      <c r="NO1114" s="26"/>
      <c r="NP1114" s="26"/>
      <c r="NQ1114" s="26"/>
      <c r="NR1114" s="26"/>
      <c r="NS1114" s="26"/>
      <c r="NT1114" s="26"/>
      <c r="NU1114" s="26"/>
      <c r="NV1114" s="26"/>
      <c r="NW1114" s="26"/>
      <c r="NX1114" s="26"/>
      <c r="NY1114" s="26"/>
      <c r="NZ1114" s="26"/>
      <c r="OA1114" s="26"/>
      <c r="OB1114" s="26"/>
      <c r="OC1114" s="26"/>
      <c r="OD1114" s="26"/>
      <c r="OE1114" s="26"/>
      <c r="OF1114" s="26"/>
      <c r="OG1114" s="26"/>
      <c r="OH1114" s="26"/>
      <c r="OI1114" s="26"/>
      <c r="OJ1114" s="26"/>
      <c r="OK1114" s="26"/>
      <c r="OL1114" s="26"/>
      <c r="OM1114" s="26"/>
      <c r="ON1114" s="26"/>
      <c r="OO1114" s="26"/>
      <c r="OP1114" s="26"/>
      <c r="OQ1114" s="26"/>
      <c r="OR1114" s="26"/>
      <c r="OS1114" s="26"/>
      <c r="OT1114" s="26"/>
      <c r="OU1114" s="26"/>
      <c r="OV1114" s="26"/>
      <c r="OW1114" s="26"/>
      <c r="OX1114" s="26"/>
      <c r="OY1114" s="26"/>
      <c r="OZ1114" s="26"/>
      <c r="PA1114" s="26"/>
      <c r="PB1114" s="26"/>
      <c r="PC1114" s="26"/>
      <c r="PD1114" s="26"/>
      <c r="PE1114" s="26"/>
      <c r="PF1114" s="26"/>
      <c r="PG1114" s="26"/>
      <c r="PH1114" s="26"/>
      <c r="PI1114" s="26"/>
      <c r="PJ1114" s="26"/>
      <c r="PK1114" s="26"/>
      <c r="PL1114" s="26"/>
      <c r="PM1114" s="26"/>
      <c r="PN1114" s="26"/>
      <c r="PO1114" s="26"/>
      <c r="PP1114" s="26"/>
      <c r="PQ1114" s="26"/>
      <c r="PR1114" s="26"/>
      <c r="PS1114" s="26"/>
      <c r="PT1114" s="26"/>
      <c r="PU1114" s="26"/>
      <c r="PV1114" s="26"/>
      <c r="PW1114" s="26"/>
      <c r="PX1114" s="26"/>
      <c r="PY1114" s="26"/>
      <c r="PZ1114" s="26"/>
      <c r="QA1114" s="26"/>
      <c r="QB1114" s="26"/>
      <c r="QC1114" s="26"/>
      <c r="QD1114" s="26"/>
      <c r="QE1114" s="26"/>
      <c r="QF1114" s="26"/>
      <c r="QG1114" s="26"/>
      <c r="QH1114" s="26"/>
      <c r="QI1114" s="26"/>
      <c r="QJ1114" s="26"/>
      <c r="QK1114" s="26"/>
      <c r="QL1114" s="26"/>
      <c r="QM1114" s="26"/>
      <c r="QN1114" s="26"/>
      <c r="QO1114" s="26"/>
      <c r="QP1114" s="26"/>
      <c r="QQ1114" s="26"/>
      <c r="QR1114" s="26"/>
      <c r="QS1114" s="26"/>
      <c r="QT1114" s="26"/>
      <c r="QU1114" s="26"/>
      <c r="QV1114" s="26"/>
      <c r="QW1114" s="26"/>
      <c r="QX1114" s="26"/>
      <c r="QY1114" s="26"/>
      <c r="QZ1114" s="26"/>
      <c r="RA1114" s="26"/>
      <c r="RB1114" s="26"/>
      <c r="RC1114" s="26"/>
      <c r="RD1114" s="26"/>
      <c r="RE1114" s="26"/>
      <c r="RF1114" s="26"/>
      <c r="RG1114" s="26"/>
      <c r="RH1114" s="26"/>
      <c r="RI1114" s="26"/>
      <c r="RJ1114" s="26"/>
      <c r="RK1114" s="26"/>
      <c r="RL1114" s="26"/>
      <c r="RM1114" s="26"/>
      <c r="RN1114" s="26"/>
      <c r="RO1114" s="26"/>
      <c r="RP1114" s="26"/>
      <c r="RQ1114" s="26"/>
      <c r="RR1114" s="26"/>
      <c r="RS1114" s="26"/>
      <c r="RT1114" s="26"/>
      <c r="RU1114" s="26"/>
      <c r="RV1114" s="26"/>
      <c r="RW1114" s="26"/>
      <c r="RX1114" s="26"/>
      <c r="RY1114" s="26"/>
      <c r="RZ1114" s="26"/>
      <c r="SA1114" s="26"/>
      <c r="SB1114" s="26"/>
      <c r="SC1114" s="26"/>
      <c r="SD1114" s="26"/>
      <c r="SE1114" s="26"/>
      <c r="SF1114" s="26"/>
      <c r="SG1114" s="26"/>
      <c r="SH1114" s="26"/>
      <c r="SI1114" s="26"/>
      <c r="SJ1114" s="26"/>
      <c r="SK1114" s="26"/>
      <c r="SL1114" s="26"/>
      <c r="SM1114" s="26"/>
      <c r="SN1114" s="26"/>
      <c r="SO1114" s="26"/>
      <c r="SP1114" s="26"/>
      <c r="AAV1114" s="26"/>
      <c r="AAW1114" s="26"/>
      <c r="AAX1114" s="26"/>
      <c r="AAY1114" s="26"/>
      <c r="AAZ1114" s="26"/>
      <c r="ABA1114" s="26"/>
      <c r="ABB1114" s="26"/>
      <c r="ABC1114" s="26"/>
      <c r="ABD1114" s="26"/>
      <c r="ABE1114" s="26"/>
      <c r="ABF1114" s="26"/>
      <c r="ABG1114" s="26"/>
      <c r="ABH1114" s="26"/>
      <c r="ABI1114" s="26"/>
      <c r="ABJ1114" s="26"/>
      <c r="ABK1114" s="26"/>
      <c r="ABL1114" s="26"/>
      <c r="ABM1114" s="26"/>
      <c r="ABN1114" s="26"/>
      <c r="ABO1114" s="26"/>
      <c r="ABP1114" s="26"/>
      <c r="ABQ1114" s="26"/>
      <c r="ABR1114" s="26"/>
      <c r="ABS1114" s="26"/>
      <c r="ABT1114" s="26"/>
      <c r="ABU1114" s="26"/>
      <c r="ABV1114" s="26"/>
      <c r="ABW1114" s="26"/>
      <c r="ABX1114" s="26"/>
      <c r="ABY1114" s="26"/>
      <c r="ABZ1114" s="26"/>
      <c r="ACA1114" s="26"/>
      <c r="ACB1114" s="26"/>
      <c r="ACC1114" s="26"/>
      <c r="ACD1114" s="26"/>
      <c r="ACE1114" s="26"/>
      <c r="ACF1114" s="26"/>
      <c r="ACG1114" s="26"/>
      <c r="ACH1114" s="26"/>
      <c r="ACI1114" s="26"/>
      <c r="ACJ1114" s="26"/>
      <c r="ACK1114" s="26"/>
      <c r="ACL1114" s="26"/>
      <c r="ACM1114" s="26"/>
      <c r="ACN1114" s="26"/>
      <c r="ACO1114" s="26"/>
      <c r="ACP1114" s="26"/>
      <c r="ACQ1114" s="26"/>
      <c r="ACR1114" s="26"/>
      <c r="ACS1114" s="26"/>
      <c r="ACT1114" s="26"/>
      <c r="ACU1114" s="26"/>
      <c r="ACV1114" s="26"/>
      <c r="ACW1114" s="26"/>
      <c r="ACX1114" s="26"/>
      <c r="ACY1114" s="26"/>
      <c r="ACZ1114" s="26"/>
      <c r="ADA1114" s="26"/>
      <c r="ADB1114" s="26"/>
      <c r="ADC1114" s="26"/>
      <c r="ADD1114" s="26"/>
      <c r="ADE1114" s="26"/>
      <c r="ADF1114" s="26"/>
      <c r="ADG1114" s="26"/>
      <c r="ADH1114" s="26"/>
      <c r="ADI1114" s="26"/>
      <c r="ADJ1114" s="26"/>
      <c r="ADK1114" s="26"/>
      <c r="ADL1114" s="26"/>
      <c r="ADM1114" s="26"/>
      <c r="ADN1114" s="26"/>
      <c r="ADO1114" s="26"/>
      <c r="ADP1114" s="26"/>
      <c r="ADQ1114" s="26"/>
      <c r="ADR1114" s="26"/>
      <c r="ADS1114" s="26"/>
      <c r="ADT1114" s="26"/>
      <c r="ADU1114" s="26"/>
      <c r="ADV1114" s="26"/>
      <c r="ADW1114" s="26"/>
      <c r="ADX1114" s="26"/>
      <c r="ADY1114" s="26"/>
      <c r="ADZ1114" s="26"/>
      <c r="AEA1114" s="26"/>
      <c r="AEB1114" s="26"/>
      <c r="AEC1114" s="26"/>
      <c r="AED1114" s="26"/>
      <c r="AEE1114" s="26"/>
      <c r="AEF1114" s="26"/>
      <c r="AEG1114" s="26"/>
      <c r="AEH1114" s="26"/>
      <c r="AEI1114" s="26"/>
      <c r="AEJ1114" s="26"/>
      <c r="AEK1114" s="26"/>
      <c r="AEL1114" s="26"/>
      <c r="AEM1114" s="26"/>
      <c r="AEN1114" s="26"/>
      <c r="AEO1114" s="26"/>
      <c r="AEP1114" s="26"/>
      <c r="AEQ1114" s="26"/>
      <c r="AER1114" s="26"/>
      <c r="AES1114" s="26"/>
      <c r="AET1114" s="26"/>
      <c r="AEU1114" s="26"/>
      <c r="AEV1114" s="26"/>
      <c r="AEW1114" s="26"/>
      <c r="AEX1114" s="26"/>
      <c r="AEY1114" s="26"/>
      <c r="AEZ1114" s="26"/>
      <c r="AFA1114" s="26"/>
      <c r="AFB1114" s="26"/>
      <c r="AFC1114" s="26"/>
      <c r="AFD1114" s="26"/>
      <c r="AFE1114" s="26"/>
      <c r="AFF1114" s="26"/>
      <c r="AFG1114" s="26"/>
      <c r="AFH1114" s="26"/>
      <c r="AFI1114" s="26"/>
      <c r="AFJ1114" s="26"/>
      <c r="AFK1114" s="26"/>
      <c r="AFL1114" s="26"/>
      <c r="AFM1114" s="26"/>
      <c r="AFN1114" s="26"/>
      <c r="AFO1114" s="26"/>
      <c r="AFP1114" s="26"/>
      <c r="AFQ1114" s="26"/>
      <c r="AFR1114" s="26"/>
      <c r="AFS1114" s="26"/>
      <c r="AFT1114" s="26"/>
      <c r="AFU1114" s="26"/>
      <c r="AFV1114" s="26"/>
      <c r="AFW1114" s="26"/>
      <c r="AFX1114" s="26"/>
      <c r="AFY1114" s="26"/>
      <c r="AFZ1114" s="26"/>
      <c r="AGA1114" s="26"/>
      <c r="AGB1114" s="26"/>
      <c r="AGC1114" s="26"/>
      <c r="AGD1114" s="26"/>
      <c r="AGE1114" s="26"/>
      <c r="AGF1114" s="26"/>
      <c r="AGG1114" s="26"/>
      <c r="AGH1114" s="26"/>
      <c r="AGI1114" s="26"/>
      <c r="AGJ1114" s="26"/>
      <c r="AGK1114" s="26"/>
      <c r="AGL1114" s="26"/>
      <c r="AGM1114" s="26"/>
      <c r="AGN1114" s="26"/>
      <c r="AGO1114" s="26"/>
    </row>
    <row r="1115" spans="371:873" x14ac:dyDescent="0.25">
      <c r="NG1115" s="26"/>
      <c r="NH1115" s="26"/>
      <c r="NI1115" s="26"/>
      <c r="NJ1115" s="26"/>
      <c r="NK1115" s="26"/>
      <c r="NL1115" s="26"/>
      <c r="NM1115" s="26"/>
      <c r="NN1115" s="26"/>
      <c r="NO1115" s="26"/>
      <c r="NP1115" s="26"/>
      <c r="NQ1115" s="26"/>
      <c r="NR1115" s="26"/>
      <c r="NS1115" s="26"/>
      <c r="NT1115" s="26"/>
      <c r="NU1115" s="26"/>
      <c r="NV1115" s="26"/>
      <c r="NW1115" s="26"/>
      <c r="NX1115" s="26"/>
      <c r="NY1115" s="26"/>
      <c r="NZ1115" s="26"/>
      <c r="OA1115" s="26"/>
      <c r="OB1115" s="26"/>
      <c r="OC1115" s="26"/>
      <c r="OD1115" s="26"/>
      <c r="OE1115" s="26"/>
      <c r="OF1115" s="26"/>
      <c r="OG1115" s="26"/>
      <c r="OH1115" s="26"/>
      <c r="OI1115" s="26"/>
      <c r="OJ1115" s="26"/>
      <c r="OK1115" s="26"/>
      <c r="OL1115" s="26"/>
      <c r="OM1115" s="26"/>
      <c r="ON1115" s="26"/>
      <c r="OO1115" s="26"/>
      <c r="OP1115" s="26"/>
      <c r="OQ1115" s="26"/>
      <c r="OR1115" s="26"/>
      <c r="OS1115" s="26"/>
      <c r="OT1115" s="26"/>
      <c r="OU1115" s="26"/>
      <c r="OV1115" s="26"/>
      <c r="OW1115" s="26"/>
      <c r="OX1115" s="26"/>
      <c r="OY1115" s="26"/>
      <c r="OZ1115" s="26"/>
      <c r="PA1115" s="26"/>
      <c r="PB1115" s="26"/>
      <c r="PC1115" s="26"/>
      <c r="PD1115" s="26"/>
      <c r="PE1115" s="26"/>
      <c r="PF1115" s="26"/>
      <c r="PG1115" s="26"/>
      <c r="PH1115" s="26"/>
      <c r="PI1115" s="26"/>
      <c r="PJ1115" s="26"/>
      <c r="PK1115" s="26"/>
      <c r="PL1115" s="26"/>
      <c r="PM1115" s="26"/>
      <c r="PN1115" s="26"/>
      <c r="PO1115" s="26"/>
      <c r="PP1115" s="26"/>
      <c r="PQ1115" s="26"/>
      <c r="PR1115" s="26"/>
      <c r="PS1115" s="26"/>
      <c r="PT1115" s="26"/>
      <c r="PU1115" s="26"/>
      <c r="PV1115" s="26"/>
      <c r="PW1115" s="26"/>
      <c r="PX1115" s="26"/>
      <c r="PY1115" s="26"/>
      <c r="PZ1115" s="26"/>
      <c r="QA1115" s="26"/>
      <c r="QB1115" s="26"/>
      <c r="QC1115" s="26"/>
      <c r="QD1115" s="26"/>
      <c r="QE1115" s="26"/>
      <c r="QF1115" s="26"/>
      <c r="QG1115" s="26"/>
      <c r="QH1115" s="26"/>
      <c r="QI1115" s="26"/>
      <c r="QJ1115" s="26"/>
      <c r="QK1115" s="26"/>
      <c r="QL1115" s="26"/>
      <c r="QM1115" s="26"/>
      <c r="QN1115" s="26"/>
      <c r="QO1115" s="26"/>
      <c r="QP1115" s="26"/>
      <c r="QQ1115" s="26"/>
      <c r="QR1115" s="26"/>
      <c r="QS1115" s="26"/>
      <c r="QT1115" s="26"/>
      <c r="QU1115" s="26"/>
      <c r="QV1115" s="26"/>
      <c r="QW1115" s="26"/>
      <c r="QX1115" s="26"/>
      <c r="QY1115" s="26"/>
      <c r="QZ1115" s="26"/>
      <c r="RA1115" s="26"/>
      <c r="RB1115" s="26"/>
      <c r="RC1115" s="26"/>
      <c r="RD1115" s="26"/>
      <c r="RE1115" s="26"/>
      <c r="RF1115" s="26"/>
      <c r="RG1115" s="26"/>
      <c r="RH1115" s="26"/>
      <c r="RI1115" s="26"/>
      <c r="RJ1115" s="26"/>
      <c r="RK1115" s="26"/>
      <c r="RL1115" s="26"/>
      <c r="RM1115" s="26"/>
      <c r="RN1115" s="26"/>
      <c r="RO1115" s="26"/>
      <c r="RP1115" s="26"/>
      <c r="RQ1115" s="26"/>
      <c r="RR1115" s="26"/>
      <c r="RS1115" s="26"/>
      <c r="RT1115" s="26"/>
      <c r="RU1115" s="26"/>
      <c r="RV1115" s="26"/>
      <c r="RW1115" s="26"/>
      <c r="RX1115" s="26"/>
      <c r="RY1115" s="26"/>
      <c r="RZ1115" s="26"/>
      <c r="SA1115" s="26"/>
      <c r="SB1115" s="26"/>
      <c r="SC1115" s="26"/>
      <c r="SD1115" s="26"/>
      <c r="SE1115" s="26"/>
      <c r="SF1115" s="26"/>
      <c r="SG1115" s="26"/>
      <c r="SH1115" s="26"/>
      <c r="SI1115" s="26"/>
      <c r="SJ1115" s="26"/>
      <c r="SK1115" s="26"/>
      <c r="SL1115" s="26"/>
      <c r="SM1115" s="26"/>
      <c r="SN1115" s="26"/>
      <c r="SO1115" s="26"/>
      <c r="SP1115" s="26"/>
      <c r="AAV1115" s="26"/>
      <c r="AAW1115" s="26"/>
      <c r="AAX1115" s="26"/>
      <c r="AAY1115" s="26"/>
      <c r="AAZ1115" s="26"/>
      <c r="ABA1115" s="26"/>
      <c r="ABB1115" s="26"/>
      <c r="ABC1115" s="26"/>
      <c r="ABD1115" s="26"/>
      <c r="ABE1115" s="26"/>
      <c r="ABF1115" s="26"/>
      <c r="ABG1115" s="26"/>
      <c r="ABH1115" s="26"/>
      <c r="ABI1115" s="26"/>
      <c r="ABJ1115" s="26"/>
      <c r="ABK1115" s="26"/>
      <c r="ABL1115" s="26"/>
      <c r="ABM1115" s="26"/>
      <c r="ABN1115" s="26"/>
      <c r="ABO1115" s="26"/>
      <c r="ABP1115" s="26"/>
      <c r="ABQ1115" s="26"/>
      <c r="ABR1115" s="26"/>
      <c r="ABS1115" s="26"/>
      <c r="ABT1115" s="26"/>
      <c r="ABU1115" s="26"/>
      <c r="ABV1115" s="26"/>
      <c r="ABW1115" s="26"/>
      <c r="ABX1115" s="26"/>
      <c r="ABY1115" s="26"/>
      <c r="ABZ1115" s="26"/>
      <c r="ACA1115" s="26"/>
      <c r="ACB1115" s="26"/>
      <c r="ACC1115" s="26"/>
      <c r="ACD1115" s="26"/>
      <c r="ACE1115" s="26"/>
      <c r="ACF1115" s="26"/>
      <c r="ACG1115" s="26"/>
      <c r="ACH1115" s="26"/>
      <c r="ACI1115" s="26"/>
      <c r="ACJ1115" s="26"/>
      <c r="ACK1115" s="26"/>
      <c r="ACL1115" s="26"/>
      <c r="ACM1115" s="26"/>
      <c r="ACN1115" s="26"/>
      <c r="ACO1115" s="26"/>
      <c r="ACP1115" s="26"/>
      <c r="ACQ1115" s="26"/>
      <c r="ACR1115" s="26"/>
      <c r="ACS1115" s="26"/>
      <c r="ACT1115" s="26"/>
      <c r="ACU1115" s="26"/>
      <c r="ACV1115" s="26"/>
      <c r="ACW1115" s="26"/>
      <c r="ACX1115" s="26"/>
      <c r="ACY1115" s="26"/>
      <c r="ACZ1115" s="26"/>
      <c r="ADA1115" s="26"/>
      <c r="ADB1115" s="26"/>
      <c r="ADC1115" s="26"/>
      <c r="ADD1115" s="26"/>
      <c r="ADE1115" s="26"/>
      <c r="ADF1115" s="26"/>
      <c r="ADG1115" s="26"/>
      <c r="ADH1115" s="26"/>
      <c r="ADI1115" s="26"/>
      <c r="ADJ1115" s="26"/>
      <c r="ADK1115" s="26"/>
      <c r="ADL1115" s="26"/>
      <c r="ADM1115" s="26"/>
      <c r="ADN1115" s="26"/>
      <c r="ADO1115" s="26"/>
      <c r="ADP1115" s="26"/>
      <c r="ADQ1115" s="26"/>
      <c r="ADR1115" s="26"/>
      <c r="ADS1115" s="26"/>
      <c r="ADT1115" s="26"/>
      <c r="ADU1115" s="26"/>
      <c r="ADV1115" s="26"/>
      <c r="ADW1115" s="26"/>
      <c r="ADX1115" s="26"/>
      <c r="ADY1115" s="26"/>
      <c r="ADZ1115" s="26"/>
      <c r="AEA1115" s="26"/>
      <c r="AEB1115" s="26"/>
      <c r="AEC1115" s="26"/>
      <c r="AED1115" s="26"/>
      <c r="AEE1115" s="26"/>
      <c r="AEF1115" s="26"/>
      <c r="AEG1115" s="26"/>
      <c r="AEH1115" s="26"/>
      <c r="AEI1115" s="26"/>
      <c r="AEJ1115" s="26"/>
      <c r="AEK1115" s="26"/>
      <c r="AEL1115" s="26"/>
      <c r="AEM1115" s="26"/>
      <c r="AEN1115" s="26"/>
      <c r="AEO1115" s="26"/>
      <c r="AEP1115" s="26"/>
      <c r="AEQ1115" s="26"/>
      <c r="AER1115" s="26"/>
      <c r="AES1115" s="26"/>
      <c r="AET1115" s="26"/>
      <c r="AEU1115" s="26"/>
      <c r="AEV1115" s="26"/>
      <c r="AEW1115" s="26"/>
      <c r="AEX1115" s="26"/>
      <c r="AEY1115" s="26"/>
      <c r="AEZ1115" s="26"/>
      <c r="AFA1115" s="26"/>
      <c r="AFB1115" s="26"/>
      <c r="AFC1115" s="26"/>
      <c r="AFD1115" s="26"/>
      <c r="AFE1115" s="26"/>
      <c r="AFF1115" s="26"/>
      <c r="AFG1115" s="26"/>
      <c r="AFH1115" s="26"/>
      <c r="AFI1115" s="26"/>
      <c r="AFJ1115" s="26"/>
      <c r="AFK1115" s="26"/>
      <c r="AFL1115" s="26"/>
      <c r="AFM1115" s="26"/>
      <c r="AFN1115" s="26"/>
      <c r="AFO1115" s="26"/>
      <c r="AFP1115" s="26"/>
      <c r="AFQ1115" s="26"/>
      <c r="AFR1115" s="26"/>
      <c r="AFS1115" s="26"/>
      <c r="AFT1115" s="26"/>
      <c r="AFU1115" s="26"/>
      <c r="AFV1115" s="26"/>
      <c r="AFW1115" s="26"/>
      <c r="AFX1115" s="26"/>
      <c r="AFY1115" s="26"/>
      <c r="AFZ1115" s="26"/>
      <c r="AGA1115" s="26"/>
      <c r="AGB1115" s="26"/>
      <c r="AGC1115" s="26"/>
      <c r="AGD1115" s="26"/>
      <c r="AGE1115" s="26"/>
      <c r="AGF1115" s="26"/>
      <c r="AGG1115" s="26"/>
      <c r="AGH1115" s="26"/>
      <c r="AGI1115" s="26"/>
      <c r="AGJ1115" s="26"/>
      <c r="AGK1115" s="26"/>
      <c r="AGL1115" s="26"/>
      <c r="AGM1115" s="26"/>
      <c r="AGN1115" s="26"/>
      <c r="AGO1115" s="26"/>
    </row>
    <row r="1116" spans="371:873" x14ac:dyDescent="0.25">
      <c r="NG1116" s="26"/>
      <c r="NH1116" s="26"/>
      <c r="NI1116" s="26"/>
      <c r="NJ1116" s="26"/>
      <c r="NK1116" s="26"/>
      <c r="NL1116" s="26"/>
      <c r="NM1116" s="26"/>
      <c r="NN1116" s="26"/>
      <c r="NO1116" s="26"/>
      <c r="NP1116" s="26"/>
      <c r="NQ1116" s="26"/>
      <c r="NR1116" s="26"/>
      <c r="NS1116" s="26"/>
      <c r="NT1116" s="26"/>
      <c r="NU1116" s="26"/>
      <c r="NV1116" s="26"/>
      <c r="NW1116" s="26"/>
      <c r="NX1116" s="26"/>
      <c r="NY1116" s="26"/>
      <c r="NZ1116" s="26"/>
      <c r="OA1116" s="26"/>
      <c r="OB1116" s="26"/>
      <c r="OC1116" s="26"/>
      <c r="OD1116" s="26"/>
      <c r="OE1116" s="26"/>
      <c r="OF1116" s="26"/>
      <c r="OG1116" s="26"/>
      <c r="OH1116" s="26"/>
      <c r="OI1116" s="26"/>
      <c r="OJ1116" s="26"/>
      <c r="OK1116" s="26"/>
      <c r="OL1116" s="26"/>
      <c r="OM1116" s="26"/>
      <c r="ON1116" s="26"/>
      <c r="OO1116" s="26"/>
      <c r="OP1116" s="26"/>
      <c r="OQ1116" s="26"/>
      <c r="OR1116" s="26"/>
      <c r="OS1116" s="26"/>
      <c r="OT1116" s="26"/>
      <c r="OU1116" s="26"/>
      <c r="OV1116" s="26"/>
      <c r="OW1116" s="26"/>
      <c r="OX1116" s="26"/>
      <c r="OY1116" s="26"/>
      <c r="OZ1116" s="26"/>
      <c r="PA1116" s="26"/>
      <c r="PB1116" s="26"/>
      <c r="PC1116" s="26"/>
      <c r="PD1116" s="26"/>
      <c r="PE1116" s="26"/>
      <c r="PF1116" s="26"/>
      <c r="PG1116" s="26"/>
      <c r="PH1116" s="26"/>
      <c r="PI1116" s="26"/>
      <c r="PJ1116" s="26"/>
      <c r="PK1116" s="26"/>
      <c r="PL1116" s="26"/>
      <c r="PM1116" s="26"/>
      <c r="PN1116" s="26"/>
      <c r="PO1116" s="26"/>
      <c r="PP1116" s="26"/>
      <c r="PQ1116" s="26"/>
      <c r="PR1116" s="26"/>
      <c r="PS1116" s="26"/>
      <c r="PT1116" s="26"/>
      <c r="PU1116" s="26"/>
      <c r="PV1116" s="26"/>
      <c r="PW1116" s="26"/>
      <c r="PX1116" s="26"/>
      <c r="PY1116" s="26"/>
      <c r="PZ1116" s="26"/>
      <c r="QA1116" s="26"/>
      <c r="QB1116" s="26"/>
      <c r="QC1116" s="26"/>
      <c r="QD1116" s="26"/>
      <c r="QE1116" s="26"/>
      <c r="QF1116" s="26"/>
      <c r="QG1116" s="26"/>
      <c r="QH1116" s="26"/>
      <c r="QI1116" s="26"/>
      <c r="QJ1116" s="26"/>
      <c r="QK1116" s="26"/>
      <c r="QL1116" s="26"/>
      <c r="QM1116" s="26"/>
      <c r="QN1116" s="26"/>
      <c r="QO1116" s="26"/>
      <c r="QP1116" s="26"/>
      <c r="QQ1116" s="26"/>
      <c r="QR1116" s="26"/>
      <c r="QS1116" s="26"/>
      <c r="QT1116" s="26"/>
      <c r="QU1116" s="26"/>
      <c r="QV1116" s="26"/>
      <c r="QW1116" s="26"/>
      <c r="QX1116" s="26"/>
      <c r="QY1116" s="26"/>
      <c r="QZ1116" s="26"/>
      <c r="RA1116" s="26"/>
      <c r="RB1116" s="26"/>
      <c r="RC1116" s="26"/>
      <c r="RD1116" s="26"/>
      <c r="RE1116" s="26"/>
      <c r="RF1116" s="26"/>
      <c r="RG1116" s="26"/>
      <c r="RH1116" s="26"/>
      <c r="RI1116" s="26"/>
      <c r="RJ1116" s="26"/>
      <c r="RK1116" s="26"/>
      <c r="RL1116" s="26"/>
      <c r="RM1116" s="26"/>
      <c r="RN1116" s="26"/>
      <c r="RO1116" s="26"/>
      <c r="RP1116" s="26"/>
      <c r="RQ1116" s="26"/>
      <c r="RR1116" s="26"/>
      <c r="RS1116" s="26"/>
      <c r="RT1116" s="26"/>
      <c r="RU1116" s="26"/>
      <c r="RV1116" s="26"/>
      <c r="RW1116" s="26"/>
      <c r="RX1116" s="26"/>
      <c r="RY1116" s="26"/>
      <c r="RZ1116" s="26"/>
      <c r="SA1116" s="26"/>
      <c r="SB1116" s="26"/>
      <c r="SC1116" s="26"/>
      <c r="SD1116" s="26"/>
      <c r="SE1116" s="26"/>
      <c r="SF1116" s="26"/>
      <c r="SG1116" s="26"/>
      <c r="SH1116" s="26"/>
      <c r="SI1116" s="26"/>
      <c r="SJ1116" s="26"/>
      <c r="SK1116" s="26"/>
      <c r="SL1116" s="26"/>
      <c r="SM1116" s="26"/>
      <c r="SN1116" s="26"/>
      <c r="SO1116" s="26"/>
      <c r="SP1116" s="26"/>
      <c r="AAV1116" s="26"/>
      <c r="AAW1116" s="26"/>
      <c r="AAX1116" s="26"/>
      <c r="AAY1116" s="26"/>
      <c r="AAZ1116" s="26"/>
      <c r="ABA1116" s="26"/>
      <c r="ABB1116" s="26"/>
      <c r="ABC1116" s="26"/>
      <c r="ABD1116" s="26"/>
      <c r="ABE1116" s="26"/>
      <c r="ABF1116" s="26"/>
      <c r="ABG1116" s="26"/>
      <c r="ABH1116" s="26"/>
      <c r="ABI1116" s="26"/>
      <c r="ABJ1116" s="26"/>
      <c r="ABK1116" s="26"/>
      <c r="ABL1116" s="26"/>
      <c r="ABM1116" s="26"/>
      <c r="ABN1116" s="26"/>
      <c r="ABO1116" s="26"/>
      <c r="ABP1116" s="26"/>
      <c r="ABQ1116" s="26"/>
      <c r="ABR1116" s="26"/>
      <c r="ABS1116" s="26"/>
      <c r="ABT1116" s="26"/>
      <c r="ABU1116" s="26"/>
      <c r="ABV1116" s="26"/>
      <c r="ABW1116" s="26"/>
      <c r="ABX1116" s="26"/>
      <c r="ABY1116" s="26"/>
      <c r="ABZ1116" s="26"/>
      <c r="ACA1116" s="26"/>
      <c r="ACB1116" s="26"/>
      <c r="ACC1116" s="26"/>
      <c r="ACD1116" s="26"/>
      <c r="ACE1116" s="26"/>
      <c r="ACF1116" s="26"/>
      <c r="ACG1116" s="26"/>
      <c r="ACH1116" s="26"/>
      <c r="ACI1116" s="26"/>
      <c r="ACJ1116" s="26"/>
      <c r="ACK1116" s="26"/>
      <c r="ACL1116" s="26"/>
      <c r="ACM1116" s="26"/>
      <c r="ACN1116" s="26"/>
      <c r="ACO1116" s="26"/>
      <c r="ACP1116" s="26"/>
      <c r="ACQ1116" s="26"/>
      <c r="ACR1116" s="26"/>
      <c r="ACS1116" s="26"/>
      <c r="ACT1116" s="26"/>
      <c r="ACU1116" s="26"/>
      <c r="ACV1116" s="26"/>
      <c r="ACW1116" s="26"/>
      <c r="ACX1116" s="26"/>
      <c r="ACY1116" s="26"/>
      <c r="ACZ1116" s="26"/>
      <c r="ADA1116" s="26"/>
      <c r="ADB1116" s="26"/>
      <c r="ADC1116" s="26"/>
      <c r="ADD1116" s="26"/>
      <c r="ADE1116" s="26"/>
      <c r="ADF1116" s="26"/>
      <c r="ADG1116" s="26"/>
      <c r="ADH1116" s="26"/>
      <c r="ADI1116" s="26"/>
      <c r="ADJ1116" s="26"/>
      <c r="ADK1116" s="26"/>
      <c r="ADL1116" s="26"/>
      <c r="ADM1116" s="26"/>
      <c r="ADN1116" s="26"/>
      <c r="ADO1116" s="26"/>
      <c r="ADP1116" s="26"/>
      <c r="ADQ1116" s="26"/>
      <c r="ADR1116" s="26"/>
      <c r="ADS1116" s="26"/>
      <c r="ADT1116" s="26"/>
      <c r="ADU1116" s="26"/>
      <c r="ADV1116" s="26"/>
      <c r="ADW1116" s="26"/>
      <c r="ADX1116" s="26"/>
      <c r="ADY1116" s="26"/>
      <c r="ADZ1116" s="26"/>
      <c r="AEA1116" s="26"/>
      <c r="AEB1116" s="26"/>
      <c r="AEC1116" s="26"/>
      <c r="AED1116" s="26"/>
      <c r="AEE1116" s="26"/>
      <c r="AEF1116" s="26"/>
      <c r="AEG1116" s="26"/>
      <c r="AEH1116" s="26"/>
      <c r="AEI1116" s="26"/>
      <c r="AEJ1116" s="26"/>
      <c r="AEK1116" s="26"/>
      <c r="AEL1116" s="26"/>
      <c r="AEM1116" s="26"/>
      <c r="AEN1116" s="26"/>
      <c r="AEO1116" s="26"/>
      <c r="AEP1116" s="26"/>
      <c r="AEQ1116" s="26"/>
      <c r="AER1116" s="26"/>
      <c r="AES1116" s="26"/>
      <c r="AET1116" s="26"/>
      <c r="AEU1116" s="26"/>
      <c r="AEV1116" s="26"/>
      <c r="AEW1116" s="26"/>
      <c r="AEX1116" s="26"/>
      <c r="AEY1116" s="26"/>
      <c r="AEZ1116" s="26"/>
      <c r="AFA1116" s="26"/>
      <c r="AFB1116" s="26"/>
      <c r="AFC1116" s="26"/>
      <c r="AFD1116" s="26"/>
      <c r="AFE1116" s="26"/>
      <c r="AFF1116" s="26"/>
      <c r="AFG1116" s="26"/>
      <c r="AFH1116" s="26"/>
      <c r="AFI1116" s="26"/>
      <c r="AFJ1116" s="26"/>
      <c r="AFK1116" s="26"/>
      <c r="AFL1116" s="26"/>
      <c r="AFM1116" s="26"/>
      <c r="AFN1116" s="26"/>
      <c r="AFO1116" s="26"/>
      <c r="AFP1116" s="26"/>
      <c r="AFQ1116" s="26"/>
      <c r="AFR1116" s="26"/>
      <c r="AFS1116" s="26"/>
      <c r="AFT1116" s="26"/>
      <c r="AFU1116" s="26"/>
      <c r="AFV1116" s="26"/>
      <c r="AFW1116" s="26"/>
      <c r="AFX1116" s="26"/>
      <c r="AFY1116" s="26"/>
      <c r="AFZ1116" s="26"/>
      <c r="AGA1116" s="26"/>
      <c r="AGB1116" s="26"/>
      <c r="AGC1116" s="26"/>
      <c r="AGD1116" s="26"/>
      <c r="AGE1116" s="26"/>
      <c r="AGF1116" s="26"/>
      <c r="AGG1116" s="26"/>
      <c r="AGH1116" s="26"/>
      <c r="AGI1116" s="26"/>
      <c r="AGJ1116" s="26"/>
      <c r="AGK1116" s="26"/>
      <c r="AGL1116" s="26"/>
      <c r="AGM1116" s="26"/>
      <c r="AGN1116" s="26"/>
      <c r="AGO1116" s="26"/>
    </row>
    <row r="1117" spans="371:873" x14ac:dyDescent="0.25">
      <c r="NG1117" s="26"/>
      <c r="NH1117" s="26"/>
      <c r="NI1117" s="26"/>
      <c r="NJ1117" s="26"/>
      <c r="NK1117" s="26"/>
      <c r="NL1117" s="26"/>
      <c r="NM1117" s="26"/>
      <c r="NN1117" s="26"/>
      <c r="NO1117" s="26"/>
      <c r="NP1117" s="26"/>
      <c r="NQ1117" s="26"/>
      <c r="NR1117" s="26"/>
      <c r="NS1117" s="26"/>
      <c r="NT1117" s="26"/>
      <c r="NU1117" s="26"/>
      <c r="NV1117" s="26"/>
      <c r="NW1117" s="26"/>
      <c r="NX1117" s="26"/>
      <c r="NY1117" s="26"/>
      <c r="NZ1117" s="26"/>
      <c r="OA1117" s="26"/>
      <c r="OB1117" s="26"/>
      <c r="OC1117" s="26"/>
      <c r="OD1117" s="26"/>
      <c r="OE1117" s="26"/>
      <c r="OF1117" s="26"/>
      <c r="OG1117" s="26"/>
      <c r="OH1117" s="26"/>
      <c r="OI1117" s="26"/>
      <c r="OJ1117" s="26"/>
      <c r="OK1117" s="26"/>
      <c r="OL1117" s="26"/>
      <c r="OM1117" s="26"/>
      <c r="ON1117" s="26"/>
      <c r="OO1117" s="26"/>
      <c r="OP1117" s="26"/>
      <c r="OQ1117" s="26"/>
      <c r="OR1117" s="26"/>
      <c r="OS1117" s="26"/>
      <c r="OT1117" s="26"/>
      <c r="OU1117" s="26"/>
      <c r="OV1117" s="26"/>
      <c r="OW1117" s="26"/>
      <c r="OX1117" s="26"/>
      <c r="OY1117" s="26"/>
      <c r="OZ1117" s="26"/>
      <c r="PA1117" s="26"/>
      <c r="PB1117" s="26"/>
      <c r="PC1117" s="26"/>
      <c r="PD1117" s="26"/>
      <c r="PE1117" s="26"/>
      <c r="PF1117" s="26"/>
      <c r="PG1117" s="26"/>
      <c r="PH1117" s="26"/>
      <c r="PI1117" s="26"/>
      <c r="PJ1117" s="26"/>
      <c r="PK1117" s="26"/>
      <c r="PL1117" s="26"/>
      <c r="PM1117" s="26"/>
      <c r="PN1117" s="26"/>
      <c r="PO1117" s="26"/>
      <c r="PP1117" s="26"/>
      <c r="PQ1117" s="26"/>
      <c r="PR1117" s="26"/>
      <c r="PS1117" s="26"/>
      <c r="PT1117" s="26"/>
      <c r="PU1117" s="26"/>
      <c r="PV1117" s="26"/>
      <c r="PW1117" s="26"/>
      <c r="PX1117" s="26"/>
      <c r="PY1117" s="26"/>
      <c r="PZ1117" s="26"/>
      <c r="QA1117" s="26"/>
      <c r="QB1117" s="26"/>
      <c r="QC1117" s="26"/>
      <c r="QD1117" s="26"/>
      <c r="QE1117" s="26"/>
      <c r="QF1117" s="26"/>
      <c r="QG1117" s="26"/>
      <c r="QH1117" s="26"/>
      <c r="QI1117" s="26"/>
      <c r="QJ1117" s="26"/>
      <c r="QK1117" s="26"/>
      <c r="QL1117" s="26"/>
      <c r="QM1117" s="26"/>
      <c r="QN1117" s="26"/>
      <c r="QO1117" s="26"/>
      <c r="QP1117" s="26"/>
      <c r="QQ1117" s="26"/>
      <c r="QR1117" s="26"/>
      <c r="QS1117" s="26"/>
      <c r="QT1117" s="26"/>
      <c r="QU1117" s="26"/>
      <c r="QV1117" s="26"/>
      <c r="QW1117" s="26"/>
      <c r="QX1117" s="26"/>
      <c r="QY1117" s="26"/>
      <c r="QZ1117" s="26"/>
      <c r="RA1117" s="26"/>
      <c r="RB1117" s="26"/>
      <c r="RC1117" s="26"/>
      <c r="RD1117" s="26"/>
      <c r="RE1117" s="26"/>
      <c r="RF1117" s="26"/>
      <c r="RG1117" s="26"/>
      <c r="RH1117" s="26"/>
      <c r="RI1117" s="26"/>
      <c r="RJ1117" s="26"/>
      <c r="RK1117" s="26"/>
      <c r="RL1117" s="26"/>
      <c r="RM1117" s="26"/>
      <c r="RN1117" s="26"/>
      <c r="RO1117" s="26"/>
      <c r="RP1117" s="26"/>
      <c r="RQ1117" s="26"/>
      <c r="RR1117" s="26"/>
      <c r="RS1117" s="26"/>
      <c r="RT1117" s="26"/>
      <c r="RU1117" s="26"/>
      <c r="RV1117" s="26"/>
      <c r="RW1117" s="26"/>
      <c r="RX1117" s="26"/>
      <c r="RY1117" s="26"/>
      <c r="RZ1117" s="26"/>
      <c r="SA1117" s="26"/>
      <c r="SB1117" s="26"/>
      <c r="SC1117" s="26"/>
      <c r="SD1117" s="26"/>
      <c r="SE1117" s="26"/>
      <c r="SF1117" s="26"/>
      <c r="SG1117" s="26"/>
      <c r="SH1117" s="26"/>
      <c r="SI1117" s="26"/>
      <c r="SJ1117" s="26"/>
      <c r="SK1117" s="26"/>
      <c r="SL1117" s="26"/>
      <c r="SM1117" s="26"/>
      <c r="SN1117" s="26"/>
      <c r="SO1117" s="26"/>
      <c r="SP1117" s="26"/>
      <c r="AAV1117" s="26"/>
      <c r="AAW1117" s="26"/>
      <c r="AAX1117" s="26"/>
      <c r="AAY1117" s="26"/>
      <c r="AAZ1117" s="26"/>
      <c r="ABA1117" s="26"/>
      <c r="ABB1117" s="26"/>
      <c r="ABC1117" s="26"/>
      <c r="ABD1117" s="26"/>
      <c r="ABE1117" s="26"/>
      <c r="ABF1117" s="26"/>
      <c r="ABG1117" s="26"/>
      <c r="ABH1117" s="26"/>
      <c r="ABI1117" s="26"/>
      <c r="ABJ1117" s="26"/>
      <c r="ABK1117" s="26"/>
      <c r="ABL1117" s="26"/>
      <c r="ABM1117" s="26"/>
      <c r="ABN1117" s="26"/>
      <c r="ABO1117" s="26"/>
      <c r="ABP1117" s="26"/>
      <c r="ABQ1117" s="26"/>
      <c r="ABR1117" s="26"/>
      <c r="ABS1117" s="26"/>
      <c r="ABT1117" s="26"/>
      <c r="ABU1117" s="26"/>
      <c r="ABV1117" s="26"/>
      <c r="ABW1117" s="26"/>
      <c r="ABX1117" s="26"/>
      <c r="ABY1117" s="26"/>
      <c r="ABZ1117" s="26"/>
      <c r="ACA1117" s="26"/>
      <c r="ACB1117" s="26"/>
      <c r="ACC1117" s="26"/>
      <c r="ACD1117" s="26"/>
      <c r="ACE1117" s="26"/>
      <c r="ACF1117" s="26"/>
      <c r="ACG1117" s="26"/>
      <c r="ACH1117" s="26"/>
      <c r="ACI1117" s="26"/>
      <c r="ACJ1117" s="26"/>
      <c r="ACK1117" s="26"/>
      <c r="ACL1117" s="26"/>
      <c r="ACM1117" s="26"/>
      <c r="ACN1117" s="26"/>
      <c r="ACO1117" s="26"/>
      <c r="ACP1117" s="26"/>
      <c r="ACQ1117" s="26"/>
      <c r="ACR1117" s="26"/>
      <c r="ACS1117" s="26"/>
      <c r="ACT1117" s="26"/>
      <c r="ACU1117" s="26"/>
      <c r="ACV1117" s="26"/>
      <c r="ACW1117" s="26"/>
      <c r="ACX1117" s="26"/>
      <c r="ACY1117" s="26"/>
      <c r="ACZ1117" s="26"/>
      <c r="ADA1117" s="26"/>
      <c r="ADB1117" s="26"/>
      <c r="ADC1117" s="26"/>
      <c r="ADD1117" s="26"/>
      <c r="ADE1117" s="26"/>
      <c r="ADF1117" s="26"/>
      <c r="ADG1117" s="26"/>
      <c r="ADH1117" s="26"/>
      <c r="ADI1117" s="26"/>
      <c r="ADJ1117" s="26"/>
      <c r="ADK1117" s="26"/>
      <c r="ADL1117" s="26"/>
      <c r="ADM1117" s="26"/>
      <c r="ADN1117" s="26"/>
      <c r="ADO1117" s="26"/>
      <c r="ADP1117" s="26"/>
      <c r="ADQ1117" s="26"/>
      <c r="ADR1117" s="26"/>
      <c r="ADS1117" s="26"/>
      <c r="ADT1117" s="26"/>
      <c r="ADU1117" s="26"/>
      <c r="ADV1117" s="26"/>
      <c r="ADW1117" s="26"/>
      <c r="ADX1117" s="26"/>
      <c r="ADY1117" s="26"/>
      <c r="ADZ1117" s="26"/>
      <c r="AEA1117" s="26"/>
      <c r="AEB1117" s="26"/>
      <c r="AEC1117" s="26"/>
      <c r="AED1117" s="26"/>
      <c r="AEE1117" s="26"/>
      <c r="AEF1117" s="26"/>
      <c r="AEG1117" s="26"/>
      <c r="AEH1117" s="26"/>
      <c r="AEI1117" s="26"/>
      <c r="AEJ1117" s="26"/>
      <c r="AEK1117" s="26"/>
      <c r="AEL1117" s="26"/>
      <c r="AEM1117" s="26"/>
      <c r="AEN1117" s="26"/>
      <c r="AEO1117" s="26"/>
      <c r="AEP1117" s="26"/>
      <c r="AEQ1117" s="26"/>
      <c r="AER1117" s="26"/>
      <c r="AES1117" s="26"/>
      <c r="AET1117" s="26"/>
      <c r="AEU1117" s="26"/>
      <c r="AEV1117" s="26"/>
      <c r="AEW1117" s="26"/>
      <c r="AEX1117" s="26"/>
      <c r="AEY1117" s="26"/>
      <c r="AEZ1117" s="26"/>
      <c r="AFA1117" s="26"/>
      <c r="AFB1117" s="26"/>
      <c r="AFC1117" s="26"/>
      <c r="AFD1117" s="26"/>
      <c r="AFE1117" s="26"/>
      <c r="AFF1117" s="26"/>
      <c r="AFG1117" s="26"/>
      <c r="AFH1117" s="26"/>
      <c r="AFI1117" s="26"/>
      <c r="AFJ1117" s="26"/>
      <c r="AFK1117" s="26"/>
      <c r="AFL1117" s="26"/>
      <c r="AFM1117" s="26"/>
      <c r="AFN1117" s="26"/>
      <c r="AFO1117" s="26"/>
      <c r="AFP1117" s="26"/>
      <c r="AFQ1117" s="26"/>
      <c r="AFR1117" s="26"/>
      <c r="AFS1117" s="26"/>
      <c r="AFT1117" s="26"/>
      <c r="AFU1117" s="26"/>
      <c r="AFV1117" s="26"/>
      <c r="AFW1117" s="26"/>
      <c r="AFX1117" s="26"/>
      <c r="AFY1117" s="26"/>
      <c r="AFZ1117" s="26"/>
      <c r="AGA1117" s="26"/>
      <c r="AGB1117" s="26"/>
      <c r="AGC1117" s="26"/>
      <c r="AGD1117" s="26"/>
      <c r="AGE1117" s="26"/>
      <c r="AGF1117" s="26"/>
      <c r="AGG1117" s="26"/>
      <c r="AGH1117" s="26"/>
      <c r="AGI1117" s="26"/>
      <c r="AGJ1117" s="26"/>
      <c r="AGK1117" s="26"/>
      <c r="AGL1117" s="26"/>
      <c r="AGM1117" s="26"/>
      <c r="AGN1117" s="26"/>
      <c r="AGO1117" s="26"/>
    </row>
    <row r="1118" spans="371:873" x14ac:dyDescent="0.25">
      <c r="NG1118" s="26"/>
      <c r="NH1118" s="26"/>
      <c r="NI1118" s="26"/>
      <c r="NJ1118" s="26"/>
      <c r="NK1118" s="26"/>
      <c r="NL1118" s="26"/>
      <c r="NM1118" s="26"/>
      <c r="NN1118" s="26"/>
      <c r="NO1118" s="26"/>
      <c r="NP1118" s="26"/>
      <c r="NQ1118" s="26"/>
      <c r="NR1118" s="26"/>
      <c r="NS1118" s="26"/>
      <c r="NT1118" s="26"/>
      <c r="NU1118" s="26"/>
      <c r="NV1118" s="26"/>
      <c r="NW1118" s="26"/>
      <c r="NX1118" s="26"/>
      <c r="NY1118" s="26"/>
      <c r="NZ1118" s="26"/>
      <c r="OA1118" s="26"/>
      <c r="OB1118" s="26"/>
      <c r="OC1118" s="26"/>
      <c r="OD1118" s="26"/>
      <c r="OE1118" s="26"/>
      <c r="OF1118" s="26"/>
      <c r="OG1118" s="26"/>
      <c r="OH1118" s="26"/>
      <c r="OI1118" s="26"/>
      <c r="OJ1118" s="26"/>
      <c r="OK1118" s="26"/>
      <c r="OL1118" s="26"/>
      <c r="OM1118" s="26"/>
      <c r="ON1118" s="26"/>
      <c r="OO1118" s="26"/>
      <c r="OP1118" s="26"/>
      <c r="OQ1118" s="26"/>
      <c r="OR1118" s="26"/>
      <c r="OS1118" s="26"/>
      <c r="OT1118" s="26"/>
      <c r="OU1118" s="26"/>
      <c r="OV1118" s="26"/>
      <c r="OW1118" s="26"/>
      <c r="OX1118" s="26"/>
      <c r="OY1118" s="26"/>
      <c r="OZ1118" s="26"/>
      <c r="PA1118" s="26"/>
      <c r="PB1118" s="26"/>
      <c r="PC1118" s="26"/>
      <c r="PD1118" s="26"/>
      <c r="PE1118" s="26"/>
      <c r="PF1118" s="26"/>
      <c r="PG1118" s="26"/>
      <c r="PH1118" s="26"/>
      <c r="PI1118" s="26"/>
      <c r="PJ1118" s="26"/>
      <c r="PK1118" s="26"/>
      <c r="PL1118" s="26"/>
      <c r="PM1118" s="26"/>
      <c r="PN1118" s="26"/>
      <c r="PO1118" s="26"/>
      <c r="PP1118" s="26"/>
      <c r="PQ1118" s="26"/>
      <c r="PR1118" s="26"/>
      <c r="PS1118" s="26"/>
      <c r="PT1118" s="26"/>
      <c r="PU1118" s="26"/>
      <c r="PV1118" s="26"/>
      <c r="PW1118" s="26"/>
      <c r="PX1118" s="26"/>
      <c r="PY1118" s="26"/>
      <c r="PZ1118" s="26"/>
      <c r="QA1118" s="26"/>
      <c r="QB1118" s="26"/>
      <c r="QC1118" s="26"/>
      <c r="QD1118" s="26"/>
      <c r="QE1118" s="26"/>
      <c r="QF1118" s="26"/>
      <c r="QG1118" s="26"/>
      <c r="QH1118" s="26"/>
      <c r="QI1118" s="26"/>
      <c r="QJ1118" s="26"/>
      <c r="QK1118" s="26"/>
      <c r="QL1118" s="26"/>
      <c r="QM1118" s="26"/>
      <c r="QN1118" s="26"/>
      <c r="QO1118" s="26"/>
      <c r="QP1118" s="26"/>
      <c r="QQ1118" s="26"/>
      <c r="QR1118" s="26"/>
      <c r="QS1118" s="26"/>
      <c r="QT1118" s="26"/>
      <c r="QU1118" s="26"/>
      <c r="QV1118" s="26"/>
      <c r="QW1118" s="26"/>
      <c r="QX1118" s="26"/>
      <c r="QY1118" s="26"/>
      <c r="QZ1118" s="26"/>
      <c r="RA1118" s="26"/>
      <c r="RB1118" s="26"/>
      <c r="RC1118" s="26"/>
      <c r="RD1118" s="26"/>
      <c r="RE1118" s="26"/>
      <c r="RF1118" s="26"/>
      <c r="RG1118" s="26"/>
      <c r="RH1118" s="26"/>
      <c r="RI1118" s="26"/>
      <c r="RJ1118" s="26"/>
      <c r="RK1118" s="26"/>
      <c r="RL1118" s="26"/>
      <c r="RM1118" s="26"/>
      <c r="RN1118" s="26"/>
      <c r="RO1118" s="26"/>
      <c r="RP1118" s="26"/>
      <c r="RQ1118" s="26"/>
      <c r="RR1118" s="26"/>
      <c r="RS1118" s="26"/>
      <c r="RT1118" s="26"/>
      <c r="RU1118" s="26"/>
      <c r="RV1118" s="26"/>
      <c r="RW1118" s="26"/>
      <c r="RX1118" s="26"/>
      <c r="RY1118" s="26"/>
      <c r="RZ1118" s="26"/>
      <c r="SA1118" s="26"/>
      <c r="SB1118" s="26"/>
      <c r="SC1118" s="26"/>
      <c r="SD1118" s="26"/>
      <c r="SE1118" s="26"/>
      <c r="SF1118" s="26"/>
      <c r="SG1118" s="26"/>
      <c r="SH1118" s="26"/>
      <c r="SI1118" s="26"/>
      <c r="SJ1118" s="26"/>
      <c r="SK1118" s="26"/>
      <c r="SL1118" s="26"/>
      <c r="SM1118" s="26"/>
      <c r="SN1118" s="26"/>
      <c r="SO1118" s="26"/>
      <c r="SP1118" s="26"/>
      <c r="AAV1118" s="26"/>
      <c r="AAW1118" s="26"/>
      <c r="AAX1118" s="26"/>
      <c r="AAY1118" s="26"/>
      <c r="AAZ1118" s="26"/>
      <c r="ABA1118" s="26"/>
      <c r="ABB1118" s="26"/>
      <c r="ABC1118" s="26"/>
      <c r="ABD1118" s="26"/>
      <c r="ABE1118" s="26"/>
      <c r="ABF1118" s="26"/>
      <c r="ABG1118" s="26"/>
      <c r="ABH1118" s="26"/>
      <c r="ABI1118" s="26"/>
      <c r="ABJ1118" s="26"/>
      <c r="ABK1118" s="26"/>
      <c r="ABL1118" s="26"/>
      <c r="ABM1118" s="26"/>
      <c r="ABN1118" s="26"/>
      <c r="ABO1118" s="26"/>
      <c r="ABP1118" s="26"/>
      <c r="ABQ1118" s="26"/>
      <c r="ABR1118" s="26"/>
      <c r="ABS1118" s="26"/>
      <c r="ABT1118" s="26"/>
      <c r="ABU1118" s="26"/>
      <c r="ABV1118" s="26"/>
      <c r="ABW1118" s="26"/>
      <c r="ABX1118" s="26"/>
      <c r="ABY1118" s="26"/>
      <c r="ABZ1118" s="26"/>
      <c r="ACA1118" s="26"/>
      <c r="ACB1118" s="26"/>
      <c r="ACC1118" s="26"/>
      <c r="ACD1118" s="26"/>
      <c r="ACE1118" s="26"/>
      <c r="ACF1118" s="26"/>
      <c r="ACG1118" s="26"/>
      <c r="ACH1118" s="26"/>
      <c r="ACI1118" s="26"/>
      <c r="ACJ1118" s="26"/>
      <c r="ACK1118" s="26"/>
      <c r="ACL1118" s="26"/>
      <c r="ACM1118" s="26"/>
      <c r="ACN1118" s="26"/>
      <c r="ACO1118" s="26"/>
      <c r="ACP1118" s="26"/>
      <c r="ACQ1118" s="26"/>
      <c r="ACR1118" s="26"/>
      <c r="ACS1118" s="26"/>
      <c r="ACT1118" s="26"/>
      <c r="ACU1118" s="26"/>
      <c r="ACV1118" s="26"/>
      <c r="ACW1118" s="26"/>
      <c r="ACX1118" s="26"/>
      <c r="ACY1118" s="26"/>
      <c r="ACZ1118" s="26"/>
      <c r="ADA1118" s="26"/>
      <c r="ADB1118" s="26"/>
      <c r="ADC1118" s="26"/>
      <c r="ADD1118" s="26"/>
      <c r="ADE1118" s="26"/>
      <c r="ADF1118" s="26"/>
      <c r="ADG1118" s="26"/>
      <c r="ADH1118" s="26"/>
      <c r="ADI1118" s="26"/>
      <c r="ADJ1118" s="26"/>
      <c r="ADK1118" s="26"/>
      <c r="ADL1118" s="26"/>
      <c r="ADM1118" s="26"/>
      <c r="ADN1118" s="26"/>
      <c r="ADO1118" s="26"/>
      <c r="ADP1118" s="26"/>
      <c r="ADQ1118" s="26"/>
      <c r="ADR1118" s="26"/>
      <c r="ADS1118" s="26"/>
      <c r="ADT1118" s="26"/>
      <c r="ADU1118" s="26"/>
      <c r="ADV1118" s="26"/>
      <c r="ADW1118" s="26"/>
      <c r="ADX1118" s="26"/>
      <c r="ADY1118" s="26"/>
      <c r="ADZ1118" s="26"/>
      <c r="AEA1118" s="26"/>
      <c r="AEB1118" s="26"/>
      <c r="AEC1118" s="26"/>
      <c r="AED1118" s="26"/>
      <c r="AEE1118" s="26"/>
      <c r="AEF1118" s="26"/>
      <c r="AEG1118" s="26"/>
      <c r="AEH1118" s="26"/>
      <c r="AEI1118" s="26"/>
      <c r="AEJ1118" s="26"/>
      <c r="AEK1118" s="26"/>
      <c r="AEL1118" s="26"/>
      <c r="AEM1118" s="26"/>
      <c r="AEN1118" s="26"/>
      <c r="AEO1118" s="26"/>
      <c r="AEP1118" s="26"/>
      <c r="AEQ1118" s="26"/>
      <c r="AER1118" s="26"/>
      <c r="AES1118" s="26"/>
      <c r="AET1118" s="26"/>
      <c r="AEU1118" s="26"/>
      <c r="AEV1118" s="26"/>
      <c r="AEW1118" s="26"/>
      <c r="AEX1118" s="26"/>
      <c r="AEY1118" s="26"/>
      <c r="AEZ1118" s="26"/>
      <c r="AFA1118" s="26"/>
      <c r="AFB1118" s="26"/>
      <c r="AFC1118" s="26"/>
      <c r="AFD1118" s="26"/>
      <c r="AFE1118" s="26"/>
      <c r="AFF1118" s="26"/>
      <c r="AFG1118" s="26"/>
      <c r="AFH1118" s="26"/>
      <c r="AFI1118" s="26"/>
      <c r="AFJ1118" s="26"/>
      <c r="AFK1118" s="26"/>
      <c r="AFL1118" s="26"/>
      <c r="AFM1118" s="26"/>
      <c r="AFN1118" s="26"/>
      <c r="AFO1118" s="26"/>
      <c r="AFP1118" s="26"/>
      <c r="AFQ1118" s="26"/>
      <c r="AFR1118" s="26"/>
      <c r="AFS1118" s="26"/>
      <c r="AFT1118" s="26"/>
      <c r="AFU1118" s="26"/>
      <c r="AFV1118" s="26"/>
      <c r="AFW1118" s="26"/>
      <c r="AFX1118" s="26"/>
      <c r="AFY1118" s="26"/>
      <c r="AFZ1118" s="26"/>
      <c r="AGA1118" s="26"/>
      <c r="AGB1118" s="26"/>
      <c r="AGC1118" s="26"/>
      <c r="AGD1118" s="26"/>
      <c r="AGE1118" s="26"/>
      <c r="AGF1118" s="26"/>
      <c r="AGG1118" s="26"/>
      <c r="AGH1118" s="26"/>
      <c r="AGI1118" s="26"/>
      <c r="AGJ1118" s="26"/>
      <c r="AGK1118" s="26"/>
      <c r="AGL1118" s="26"/>
      <c r="AGM1118" s="26"/>
      <c r="AGN1118" s="26"/>
      <c r="AGO1118" s="26"/>
    </row>
    <row r="1119" spans="371:873" x14ac:dyDescent="0.25">
      <c r="NG1119" s="26"/>
      <c r="NH1119" s="26"/>
      <c r="NI1119" s="26"/>
      <c r="NJ1119" s="26"/>
      <c r="NK1119" s="26"/>
      <c r="NL1119" s="26"/>
      <c r="NM1119" s="26"/>
      <c r="NN1119" s="26"/>
      <c r="NO1119" s="26"/>
      <c r="NP1119" s="26"/>
      <c r="NQ1119" s="26"/>
      <c r="NR1119" s="26"/>
      <c r="NS1119" s="26"/>
      <c r="NT1119" s="26"/>
      <c r="NU1119" s="26"/>
      <c r="NV1119" s="26"/>
      <c r="NW1119" s="26"/>
      <c r="NX1119" s="26"/>
      <c r="NY1119" s="26"/>
      <c r="NZ1119" s="26"/>
      <c r="OA1119" s="26"/>
      <c r="OB1119" s="26"/>
      <c r="OC1119" s="26"/>
      <c r="OD1119" s="26"/>
      <c r="OE1119" s="26"/>
      <c r="OF1119" s="26"/>
      <c r="OG1119" s="26"/>
      <c r="OH1119" s="26"/>
      <c r="OI1119" s="26"/>
      <c r="OJ1119" s="26"/>
      <c r="OK1119" s="26"/>
      <c r="OL1119" s="26"/>
      <c r="OM1119" s="26"/>
      <c r="ON1119" s="26"/>
      <c r="OO1119" s="26"/>
      <c r="OP1119" s="26"/>
      <c r="OQ1119" s="26"/>
      <c r="OR1119" s="26"/>
      <c r="OS1119" s="26"/>
      <c r="OT1119" s="26"/>
      <c r="OU1119" s="26"/>
      <c r="OV1119" s="26"/>
      <c r="OW1119" s="26"/>
      <c r="OX1119" s="26"/>
      <c r="OY1119" s="26"/>
      <c r="OZ1119" s="26"/>
      <c r="PA1119" s="26"/>
      <c r="PB1119" s="26"/>
      <c r="PC1119" s="26"/>
      <c r="PD1119" s="26"/>
      <c r="PE1119" s="26"/>
      <c r="PF1119" s="26"/>
      <c r="PG1119" s="26"/>
      <c r="PH1119" s="26"/>
      <c r="PI1119" s="26"/>
      <c r="PJ1119" s="26"/>
      <c r="PK1119" s="26"/>
      <c r="PL1119" s="26"/>
      <c r="PM1119" s="26"/>
      <c r="PN1119" s="26"/>
      <c r="PO1119" s="26"/>
      <c r="PP1119" s="26"/>
      <c r="PQ1119" s="26"/>
      <c r="PR1119" s="26"/>
      <c r="PS1119" s="26"/>
      <c r="PT1119" s="26"/>
      <c r="PU1119" s="26"/>
      <c r="PV1119" s="26"/>
      <c r="PW1119" s="26"/>
      <c r="PX1119" s="26"/>
      <c r="PY1119" s="26"/>
      <c r="PZ1119" s="26"/>
      <c r="QA1119" s="26"/>
      <c r="QB1119" s="26"/>
      <c r="QC1119" s="26"/>
      <c r="QD1119" s="26"/>
      <c r="QE1119" s="26"/>
      <c r="QF1119" s="26"/>
      <c r="QG1119" s="26"/>
      <c r="QH1119" s="26"/>
      <c r="QI1119" s="26"/>
      <c r="QJ1119" s="26"/>
      <c r="QK1119" s="26"/>
      <c r="QL1119" s="26"/>
      <c r="QM1119" s="26"/>
      <c r="QN1119" s="26"/>
      <c r="QO1119" s="26"/>
      <c r="QP1119" s="26"/>
      <c r="QQ1119" s="26"/>
      <c r="QR1119" s="26"/>
      <c r="QS1119" s="26"/>
      <c r="QT1119" s="26"/>
      <c r="QU1119" s="26"/>
      <c r="QV1119" s="26"/>
      <c r="QW1119" s="26"/>
      <c r="QX1119" s="26"/>
      <c r="QY1119" s="26"/>
      <c r="QZ1119" s="26"/>
      <c r="RA1119" s="26"/>
      <c r="RB1119" s="26"/>
      <c r="RC1119" s="26"/>
      <c r="RD1119" s="26"/>
      <c r="RE1119" s="26"/>
      <c r="RF1119" s="26"/>
      <c r="RG1119" s="26"/>
      <c r="RH1119" s="26"/>
      <c r="RI1119" s="26"/>
      <c r="RJ1119" s="26"/>
      <c r="RK1119" s="26"/>
      <c r="RL1119" s="26"/>
      <c r="RM1119" s="26"/>
      <c r="RN1119" s="26"/>
      <c r="RO1119" s="26"/>
      <c r="RP1119" s="26"/>
      <c r="RQ1119" s="26"/>
      <c r="RR1119" s="26"/>
      <c r="RS1119" s="26"/>
      <c r="RT1119" s="26"/>
      <c r="RU1119" s="26"/>
      <c r="RV1119" s="26"/>
      <c r="RW1119" s="26"/>
      <c r="RX1119" s="26"/>
      <c r="RY1119" s="26"/>
      <c r="RZ1119" s="26"/>
      <c r="SA1119" s="26"/>
      <c r="SB1119" s="26"/>
      <c r="SC1119" s="26"/>
      <c r="SD1119" s="26"/>
      <c r="SE1119" s="26"/>
      <c r="SF1119" s="26"/>
      <c r="SG1119" s="26"/>
      <c r="SH1119" s="26"/>
      <c r="SI1119" s="26"/>
      <c r="SJ1119" s="26"/>
      <c r="SK1119" s="26"/>
      <c r="SL1119" s="26"/>
      <c r="SM1119" s="26"/>
      <c r="SN1119" s="26"/>
      <c r="SO1119" s="26"/>
      <c r="SP1119" s="26"/>
      <c r="AAV1119" s="26"/>
      <c r="AAW1119" s="26"/>
      <c r="AAX1119" s="26"/>
      <c r="AAY1119" s="26"/>
      <c r="AAZ1119" s="26"/>
      <c r="ABA1119" s="26"/>
      <c r="ABB1119" s="26"/>
      <c r="ABC1119" s="26"/>
      <c r="ABD1119" s="26"/>
      <c r="ABE1119" s="26"/>
      <c r="ABF1119" s="26"/>
      <c r="ABG1119" s="26"/>
      <c r="ABH1119" s="26"/>
      <c r="ABI1119" s="26"/>
      <c r="ABJ1119" s="26"/>
      <c r="ABK1119" s="26"/>
      <c r="ABL1119" s="26"/>
      <c r="ABM1119" s="26"/>
      <c r="ABN1119" s="26"/>
      <c r="ABO1119" s="26"/>
      <c r="ABP1119" s="26"/>
      <c r="ABQ1119" s="26"/>
      <c r="ABR1119" s="26"/>
      <c r="ABS1119" s="26"/>
      <c r="ABT1119" s="26"/>
      <c r="ABU1119" s="26"/>
      <c r="ABV1119" s="26"/>
      <c r="ABW1119" s="26"/>
      <c r="ABX1119" s="26"/>
      <c r="ABY1119" s="26"/>
      <c r="ABZ1119" s="26"/>
      <c r="ACA1119" s="26"/>
      <c r="ACB1119" s="26"/>
      <c r="ACC1119" s="26"/>
      <c r="ACD1119" s="26"/>
      <c r="ACE1119" s="26"/>
      <c r="ACF1119" s="26"/>
      <c r="ACG1119" s="26"/>
      <c r="ACH1119" s="26"/>
      <c r="ACI1119" s="26"/>
      <c r="ACJ1119" s="26"/>
      <c r="ACK1119" s="26"/>
      <c r="ACL1119" s="26"/>
      <c r="ACM1119" s="26"/>
      <c r="ACN1119" s="26"/>
      <c r="ACO1119" s="26"/>
      <c r="ACP1119" s="26"/>
      <c r="ACQ1119" s="26"/>
      <c r="ACR1119" s="26"/>
      <c r="ACS1119" s="26"/>
      <c r="ACT1119" s="26"/>
      <c r="ACU1119" s="26"/>
      <c r="ACV1119" s="26"/>
      <c r="ACW1119" s="26"/>
      <c r="ACX1119" s="26"/>
      <c r="ACY1119" s="26"/>
      <c r="ACZ1119" s="26"/>
      <c r="ADA1119" s="26"/>
      <c r="ADB1119" s="26"/>
      <c r="ADC1119" s="26"/>
      <c r="ADD1119" s="26"/>
      <c r="ADE1119" s="26"/>
      <c r="ADF1119" s="26"/>
      <c r="ADG1119" s="26"/>
      <c r="ADH1119" s="26"/>
      <c r="ADI1119" s="26"/>
      <c r="ADJ1119" s="26"/>
      <c r="ADK1119" s="26"/>
      <c r="ADL1119" s="26"/>
      <c r="ADM1119" s="26"/>
      <c r="ADN1119" s="26"/>
      <c r="ADO1119" s="26"/>
      <c r="ADP1119" s="26"/>
      <c r="ADQ1119" s="26"/>
      <c r="ADR1119" s="26"/>
      <c r="ADS1119" s="26"/>
      <c r="ADT1119" s="26"/>
      <c r="ADU1119" s="26"/>
      <c r="ADV1119" s="26"/>
      <c r="ADW1119" s="26"/>
      <c r="ADX1119" s="26"/>
      <c r="ADY1119" s="26"/>
      <c r="ADZ1119" s="26"/>
      <c r="AEA1119" s="26"/>
      <c r="AEB1119" s="26"/>
      <c r="AEC1119" s="26"/>
      <c r="AED1119" s="26"/>
      <c r="AEE1119" s="26"/>
      <c r="AEF1119" s="26"/>
      <c r="AEG1119" s="26"/>
      <c r="AEH1119" s="26"/>
      <c r="AEI1119" s="26"/>
      <c r="AEJ1119" s="26"/>
      <c r="AEK1119" s="26"/>
      <c r="AEL1119" s="26"/>
      <c r="AEM1119" s="26"/>
      <c r="AEN1119" s="26"/>
      <c r="AEO1119" s="26"/>
      <c r="AEP1119" s="26"/>
      <c r="AEQ1119" s="26"/>
      <c r="AER1119" s="26"/>
      <c r="AES1119" s="26"/>
      <c r="AET1119" s="26"/>
      <c r="AEU1119" s="26"/>
      <c r="AEV1119" s="26"/>
      <c r="AEW1119" s="26"/>
      <c r="AEX1119" s="26"/>
      <c r="AEY1119" s="26"/>
      <c r="AEZ1119" s="26"/>
      <c r="AFA1119" s="26"/>
      <c r="AFB1119" s="26"/>
      <c r="AFC1119" s="26"/>
      <c r="AFD1119" s="26"/>
      <c r="AFE1119" s="26"/>
      <c r="AFF1119" s="26"/>
      <c r="AFG1119" s="26"/>
      <c r="AFH1119" s="26"/>
      <c r="AFI1119" s="26"/>
      <c r="AFJ1119" s="26"/>
      <c r="AFK1119" s="26"/>
      <c r="AFL1119" s="26"/>
      <c r="AFM1119" s="26"/>
      <c r="AFN1119" s="26"/>
      <c r="AFO1119" s="26"/>
      <c r="AFP1119" s="26"/>
      <c r="AFQ1119" s="26"/>
      <c r="AFR1119" s="26"/>
      <c r="AFS1119" s="26"/>
      <c r="AFT1119" s="26"/>
      <c r="AFU1119" s="26"/>
      <c r="AFV1119" s="26"/>
      <c r="AFW1119" s="26"/>
      <c r="AFX1119" s="26"/>
      <c r="AFY1119" s="26"/>
      <c r="AFZ1119" s="26"/>
      <c r="AGA1119" s="26"/>
      <c r="AGB1119" s="26"/>
      <c r="AGC1119" s="26"/>
      <c r="AGD1119" s="26"/>
      <c r="AGE1119" s="26"/>
      <c r="AGF1119" s="26"/>
      <c r="AGG1119" s="26"/>
      <c r="AGH1119" s="26"/>
      <c r="AGI1119" s="26"/>
      <c r="AGJ1119" s="26"/>
      <c r="AGK1119" s="26"/>
      <c r="AGL1119" s="26"/>
      <c r="AGM1119" s="26"/>
      <c r="AGN1119" s="26"/>
      <c r="AGO1119" s="26"/>
    </row>
    <row r="1120" spans="371:873" x14ac:dyDescent="0.25">
      <c r="NG1120" s="26"/>
      <c r="NH1120" s="26"/>
      <c r="NI1120" s="26"/>
      <c r="NJ1120" s="26"/>
      <c r="NK1120" s="26"/>
      <c r="NL1120" s="26"/>
      <c r="NM1120" s="26"/>
      <c r="NN1120" s="26"/>
      <c r="NO1120" s="26"/>
      <c r="NP1120" s="26"/>
      <c r="NQ1120" s="26"/>
      <c r="NR1120" s="26"/>
      <c r="NS1120" s="26"/>
      <c r="NT1120" s="26"/>
      <c r="NU1120" s="26"/>
      <c r="NV1120" s="26"/>
      <c r="NW1120" s="26"/>
      <c r="NX1120" s="26"/>
      <c r="NY1120" s="26"/>
      <c r="NZ1120" s="26"/>
      <c r="OA1120" s="26"/>
      <c r="OB1120" s="26"/>
      <c r="OC1120" s="26"/>
      <c r="OD1120" s="26"/>
      <c r="OE1120" s="26"/>
      <c r="OF1120" s="26"/>
      <c r="OG1120" s="26"/>
      <c r="OH1120" s="26"/>
      <c r="OI1120" s="26"/>
      <c r="OJ1120" s="26"/>
      <c r="OK1120" s="26"/>
      <c r="OL1120" s="26"/>
      <c r="OM1120" s="26"/>
      <c r="ON1120" s="26"/>
      <c r="OO1120" s="26"/>
      <c r="OP1120" s="26"/>
      <c r="OQ1120" s="26"/>
      <c r="OR1120" s="26"/>
      <c r="OS1120" s="26"/>
      <c r="OT1120" s="26"/>
      <c r="OU1120" s="26"/>
      <c r="OV1120" s="26"/>
      <c r="OW1120" s="26"/>
      <c r="OX1120" s="26"/>
      <c r="OY1120" s="26"/>
      <c r="OZ1120" s="26"/>
      <c r="PA1120" s="26"/>
      <c r="PB1120" s="26"/>
      <c r="PC1120" s="26"/>
      <c r="PD1120" s="26"/>
      <c r="PE1120" s="26"/>
      <c r="PF1120" s="26"/>
      <c r="PG1120" s="26"/>
      <c r="PH1120" s="26"/>
      <c r="PI1120" s="26"/>
      <c r="PJ1120" s="26"/>
      <c r="PK1120" s="26"/>
      <c r="PL1120" s="26"/>
      <c r="PM1120" s="26"/>
      <c r="PN1120" s="26"/>
      <c r="PO1120" s="26"/>
      <c r="PP1120" s="26"/>
      <c r="PQ1120" s="26"/>
      <c r="PR1120" s="26"/>
      <c r="PS1120" s="26"/>
      <c r="PT1120" s="26"/>
      <c r="PU1120" s="26"/>
      <c r="PV1120" s="26"/>
      <c r="PW1120" s="26"/>
      <c r="PX1120" s="26"/>
      <c r="PY1120" s="26"/>
      <c r="PZ1120" s="26"/>
      <c r="QA1120" s="26"/>
      <c r="QB1120" s="26"/>
      <c r="QC1120" s="26"/>
      <c r="QD1120" s="26"/>
      <c r="QE1120" s="26"/>
      <c r="QF1120" s="26"/>
      <c r="QG1120" s="26"/>
      <c r="QH1120" s="26"/>
      <c r="QI1120" s="26"/>
      <c r="QJ1120" s="26"/>
      <c r="QK1120" s="26"/>
      <c r="QL1120" s="26"/>
      <c r="QM1120" s="26"/>
      <c r="QN1120" s="26"/>
      <c r="QO1120" s="26"/>
      <c r="QP1120" s="26"/>
      <c r="QQ1120" s="26"/>
      <c r="QR1120" s="26"/>
      <c r="QS1120" s="26"/>
      <c r="QT1120" s="26"/>
      <c r="QU1120" s="26"/>
      <c r="QV1120" s="26"/>
      <c r="QW1120" s="26"/>
      <c r="QX1120" s="26"/>
      <c r="QY1120" s="26"/>
      <c r="QZ1120" s="26"/>
      <c r="RA1120" s="26"/>
      <c r="RB1120" s="26"/>
      <c r="RC1120" s="26"/>
      <c r="RD1120" s="26"/>
      <c r="RE1120" s="26"/>
      <c r="RF1120" s="26"/>
      <c r="RG1120" s="26"/>
      <c r="RH1120" s="26"/>
      <c r="RI1120" s="26"/>
      <c r="RJ1120" s="26"/>
      <c r="RK1120" s="26"/>
      <c r="RL1120" s="26"/>
      <c r="RM1120" s="26"/>
      <c r="RN1120" s="26"/>
      <c r="RO1120" s="26"/>
      <c r="RP1120" s="26"/>
      <c r="RQ1120" s="26"/>
      <c r="RR1120" s="26"/>
      <c r="RS1120" s="26"/>
      <c r="RT1120" s="26"/>
      <c r="RU1120" s="26"/>
      <c r="RV1120" s="26"/>
      <c r="RW1120" s="26"/>
      <c r="RX1120" s="26"/>
      <c r="RY1120" s="26"/>
      <c r="RZ1120" s="26"/>
      <c r="SA1120" s="26"/>
      <c r="SB1120" s="26"/>
      <c r="SC1120" s="26"/>
      <c r="SD1120" s="26"/>
      <c r="SE1120" s="26"/>
      <c r="SF1120" s="26"/>
      <c r="SG1120" s="26"/>
      <c r="SH1120" s="26"/>
      <c r="SI1120" s="26"/>
      <c r="SJ1120" s="26"/>
      <c r="SK1120" s="26"/>
      <c r="SL1120" s="26"/>
      <c r="SM1120" s="26"/>
      <c r="SN1120" s="26"/>
      <c r="SO1120" s="26"/>
      <c r="SP1120" s="26"/>
      <c r="AAV1120" s="26"/>
      <c r="AAW1120" s="26"/>
      <c r="AAX1120" s="26"/>
      <c r="AAY1120" s="26"/>
      <c r="AAZ1120" s="26"/>
      <c r="ABA1120" s="26"/>
      <c r="ABB1120" s="26"/>
      <c r="ABC1120" s="26"/>
      <c r="ABD1120" s="26"/>
      <c r="ABE1120" s="26"/>
      <c r="ABF1120" s="26"/>
      <c r="ABG1120" s="26"/>
      <c r="ABH1120" s="26"/>
      <c r="ABI1120" s="26"/>
      <c r="ABJ1120" s="26"/>
      <c r="ABK1120" s="26"/>
      <c r="ABL1120" s="26"/>
      <c r="ABM1120" s="26"/>
      <c r="ABN1120" s="26"/>
      <c r="ABO1120" s="26"/>
      <c r="ABP1120" s="26"/>
      <c r="ABQ1120" s="26"/>
      <c r="ABR1120" s="26"/>
      <c r="ABS1120" s="26"/>
      <c r="ABT1120" s="26"/>
      <c r="ABU1120" s="26"/>
      <c r="ABV1120" s="26"/>
      <c r="ABW1120" s="26"/>
      <c r="ABX1120" s="26"/>
      <c r="ABY1120" s="26"/>
      <c r="ABZ1120" s="26"/>
      <c r="ACA1120" s="26"/>
      <c r="ACB1120" s="26"/>
      <c r="ACC1120" s="26"/>
      <c r="ACD1120" s="26"/>
      <c r="ACE1120" s="26"/>
      <c r="ACF1120" s="26"/>
      <c r="ACG1120" s="26"/>
      <c r="ACH1120" s="26"/>
      <c r="ACI1120" s="26"/>
      <c r="ACJ1120" s="26"/>
      <c r="ACK1120" s="26"/>
      <c r="ACL1120" s="26"/>
      <c r="ACM1120" s="26"/>
      <c r="ACN1120" s="26"/>
      <c r="ACO1120" s="26"/>
      <c r="ACP1120" s="26"/>
      <c r="ACQ1120" s="26"/>
      <c r="ACR1120" s="26"/>
      <c r="ACS1120" s="26"/>
      <c r="ACT1120" s="26"/>
      <c r="ACU1120" s="26"/>
      <c r="ACV1120" s="26"/>
      <c r="ACW1120" s="26"/>
      <c r="ACX1120" s="26"/>
      <c r="ACY1120" s="26"/>
      <c r="ACZ1120" s="26"/>
      <c r="ADA1120" s="26"/>
      <c r="ADB1120" s="26"/>
      <c r="ADC1120" s="26"/>
      <c r="ADD1120" s="26"/>
      <c r="ADE1120" s="26"/>
      <c r="ADF1120" s="26"/>
      <c r="ADG1120" s="26"/>
      <c r="ADH1120" s="26"/>
      <c r="ADI1120" s="26"/>
      <c r="ADJ1120" s="26"/>
      <c r="ADK1120" s="26"/>
      <c r="ADL1120" s="26"/>
      <c r="ADM1120" s="26"/>
      <c r="ADN1120" s="26"/>
      <c r="ADO1120" s="26"/>
      <c r="ADP1120" s="26"/>
      <c r="ADQ1120" s="26"/>
      <c r="ADR1120" s="26"/>
      <c r="ADS1120" s="26"/>
      <c r="ADT1120" s="26"/>
      <c r="ADU1120" s="26"/>
      <c r="ADV1120" s="26"/>
      <c r="ADW1120" s="26"/>
      <c r="ADX1120" s="26"/>
      <c r="ADY1120" s="26"/>
      <c r="ADZ1120" s="26"/>
      <c r="AEA1120" s="26"/>
      <c r="AEB1120" s="26"/>
      <c r="AEC1120" s="26"/>
      <c r="AED1120" s="26"/>
      <c r="AEE1120" s="26"/>
      <c r="AEF1120" s="26"/>
      <c r="AEG1120" s="26"/>
      <c r="AEH1120" s="26"/>
      <c r="AEI1120" s="26"/>
      <c r="AEJ1120" s="26"/>
      <c r="AEK1120" s="26"/>
      <c r="AEL1120" s="26"/>
      <c r="AEM1120" s="26"/>
      <c r="AEN1120" s="26"/>
      <c r="AEO1120" s="26"/>
      <c r="AEP1120" s="26"/>
      <c r="AEQ1120" s="26"/>
      <c r="AER1120" s="26"/>
      <c r="AES1120" s="26"/>
      <c r="AET1120" s="26"/>
      <c r="AEU1120" s="26"/>
      <c r="AEV1120" s="26"/>
      <c r="AEW1120" s="26"/>
      <c r="AEX1120" s="26"/>
      <c r="AEY1120" s="26"/>
      <c r="AEZ1120" s="26"/>
      <c r="AFA1120" s="26"/>
      <c r="AFB1120" s="26"/>
      <c r="AFC1120" s="26"/>
      <c r="AFD1120" s="26"/>
      <c r="AFE1120" s="26"/>
      <c r="AFF1120" s="26"/>
      <c r="AFG1120" s="26"/>
      <c r="AFH1120" s="26"/>
      <c r="AFI1120" s="26"/>
      <c r="AFJ1120" s="26"/>
      <c r="AFK1120" s="26"/>
      <c r="AFL1120" s="26"/>
      <c r="AFM1120" s="26"/>
      <c r="AFN1120" s="26"/>
      <c r="AFO1120" s="26"/>
      <c r="AFP1120" s="26"/>
      <c r="AFQ1120" s="26"/>
      <c r="AFR1120" s="26"/>
      <c r="AFS1120" s="26"/>
      <c r="AFT1120" s="26"/>
      <c r="AFU1120" s="26"/>
      <c r="AFV1120" s="26"/>
      <c r="AFW1120" s="26"/>
      <c r="AFX1120" s="26"/>
      <c r="AFY1120" s="26"/>
      <c r="AFZ1120" s="26"/>
      <c r="AGA1120" s="26"/>
      <c r="AGB1120" s="26"/>
      <c r="AGC1120" s="26"/>
      <c r="AGD1120" s="26"/>
      <c r="AGE1120" s="26"/>
      <c r="AGF1120" s="26"/>
      <c r="AGG1120" s="26"/>
      <c r="AGH1120" s="26"/>
      <c r="AGI1120" s="26"/>
      <c r="AGJ1120" s="26"/>
      <c r="AGK1120" s="26"/>
      <c r="AGL1120" s="26"/>
      <c r="AGM1120" s="26"/>
      <c r="AGN1120" s="26"/>
      <c r="AGO1120" s="26"/>
    </row>
    <row r="1121" spans="371:873" x14ac:dyDescent="0.25">
      <c r="NG1121" s="26"/>
      <c r="NH1121" s="26"/>
      <c r="NI1121" s="26"/>
      <c r="NJ1121" s="26"/>
      <c r="NK1121" s="26"/>
      <c r="NL1121" s="26"/>
      <c r="NM1121" s="26"/>
      <c r="NN1121" s="26"/>
      <c r="NO1121" s="26"/>
      <c r="NP1121" s="26"/>
      <c r="NQ1121" s="26"/>
      <c r="NR1121" s="26"/>
      <c r="NS1121" s="26"/>
      <c r="NT1121" s="26"/>
      <c r="NU1121" s="26"/>
      <c r="NV1121" s="26"/>
      <c r="NW1121" s="26"/>
      <c r="NX1121" s="26"/>
      <c r="NY1121" s="26"/>
      <c r="NZ1121" s="26"/>
      <c r="OA1121" s="26"/>
      <c r="OB1121" s="26"/>
      <c r="OC1121" s="26"/>
      <c r="OD1121" s="26"/>
      <c r="OE1121" s="26"/>
      <c r="OF1121" s="26"/>
      <c r="OG1121" s="26"/>
      <c r="OH1121" s="26"/>
      <c r="OI1121" s="26"/>
      <c r="OJ1121" s="26"/>
      <c r="OK1121" s="26"/>
      <c r="OL1121" s="26"/>
      <c r="OM1121" s="26"/>
      <c r="ON1121" s="26"/>
      <c r="OO1121" s="26"/>
      <c r="OP1121" s="26"/>
      <c r="OQ1121" s="26"/>
      <c r="OR1121" s="26"/>
      <c r="OS1121" s="26"/>
      <c r="OT1121" s="26"/>
      <c r="OU1121" s="26"/>
      <c r="OV1121" s="26"/>
      <c r="OW1121" s="26"/>
      <c r="OX1121" s="26"/>
      <c r="OY1121" s="26"/>
      <c r="OZ1121" s="26"/>
      <c r="PA1121" s="26"/>
      <c r="PB1121" s="26"/>
      <c r="PC1121" s="26"/>
      <c r="PD1121" s="26"/>
      <c r="PE1121" s="26"/>
      <c r="PF1121" s="26"/>
      <c r="PG1121" s="26"/>
      <c r="PH1121" s="26"/>
      <c r="PI1121" s="26"/>
      <c r="PJ1121" s="26"/>
      <c r="PK1121" s="26"/>
      <c r="PL1121" s="26"/>
      <c r="PM1121" s="26"/>
      <c r="PN1121" s="26"/>
      <c r="PO1121" s="26"/>
      <c r="PP1121" s="26"/>
      <c r="PQ1121" s="26"/>
      <c r="PR1121" s="26"/>
      <c r="PS1121" s="26"/>
      <c r="PT1121" s="26"/>
      <c r="PU1121" s="26"/>
      <c r="PV1121" s="26"/>
      <c r="PW1121" s="26"/>
      <c r="PX1121" s="26"/>
      <c r="PY1121" s="26"/>
      <c r="PZ1121" s="26"/>
      <c r="QA1121" s="26"/>
      <c r="QB1121" s="26"/>
      <c r="QC1121" s="26"/>
      <c r="QD1121" s="26"/>
      <c r="QE1121" s="26"/>
      <c r="QF1121" s="26"/>
      <c r="QG1121" s="26"/>
      <c r="QH1121" s="26"/>
      <c r="QI1121" s="26"/>
      <c r="QJ1121" s="26"/>
      <c r="QK1121" s="26"/>
      <c r="QL1121" s="26"/>
      <c r="QM1121" s="26"/>
      <c r="QN1121" s="26"/>
      <c r="QO1121" s="26"/>
      <c r="QP1121" s="26"/>
      <c r="QQ1121" s="26"/>
      <c r="QR1121" s="26"/>
      <c r="QS1121" s="26"/>
      <c r="QT1121" s="26"/>
      <c r="QU1121" s="26"/>
      <c r="QV1121" s="26"/>
      <c r="QW1121" s="26"/>
      <c r="QX1121" s="26"/>
      <c r="QY1121" s="26"/>
      <c r="QZ1121" s="26"/>
      <c r="RA1121" s="26"/>
      <c r="RB1121" s="26"/>
      <c r="RC1121" s="26"/>
      <c r="RD1121" s="26"/>
      <c r="RE1121" s="26"/>
      <c r="RF1121" s="26"/>
      <c r="RG1121" s="26"/>
      <c r="RH1121" s="26"/>
      <c r="RI1121" s="26"/>
      <c r="RJ1121" s="26"/>
      <c r="RK1121" s="26"/>
      <c r="RL1121" s="26"/>
      <c r="RM1121" s="26"/>
      <c r="RN1121" s="26"/>
      <c r="RO1121" s="26"/>
      <c r="RP1121" s="26"/>
      <c r="RQ1121" s="26"/>
      <c r="RR1121" s="26"/>
      <c r="RS1121" s="26"/>
      <c r="RT1121" s="26"/>
      <c r="RU1121" s="26"/>
      <c r="RV1121" s="26"/>
      <c r="RW1121" s="26"/>
      <c r="RX1121" s="26"/>
      <c r="RY1121" s="26"/>
      <c r="RZ1121" s="26"/>
      <c r="SA1121" s="26"/>
      <c r="SB1121" s="26"/>
      <c r="SC1121" s="26"/>
      <c r="SD1121" s="26"/>
      <c r="SE1121" s="26"/>
      <c r="SF1121" s="26"/>
      <c r="SG1121" s="26"/>
      <c r="SH1121" s="26"/>
      <c r="SI1121" s="26"/>
      <c r="SJ1121" s="26"/>
      <c r="SK1121" s="26"/>
      <c r="SL1121" s="26"/>
      <c r="SM1121" s="26"/>
      <c r="SN1121" s="26"/>
      <c r="SO1121" s="26"/>
      <c r="SP1121" s="26"/>
      <c r="AAV1121" s="26"/>
      <c r="AAW1121" s="26"/>
      <c r="AAX1121" s="26"/>
      <c r="AAY1121" s="26"/>
      <c r="AAZ1121" s="26"/>
      <c r="ABA1121" s="26"/>
      <c r="ABB1121" s="26"/>
      <c r="ABC1121" s="26"/>
      <c r="ABD1121" s="26"/>
      <c r="ABE1121" s="26"/>
      <c r="ABF1121" s="26"/>
      <c r="ABG1121" s="26"/>
      <c r="ABH1121" s="26"/>
      <c r="ABI1121" s="26"/>
      <c r="ABJ1121" s="26"/>
      <c r="ABK1121" s="26"/>
      <c r="ABL1121" s="26"/>
      <c r="ABM1121" s="26"/>
      <c r="ABN1121" s="26"/>
      <c r="ABO1121" s="26"/>
      <c r="ABP1121" s="26"/>
      <c r="ABQ1121" s="26"/>
      <c r="ABR1121" s="26"/>
      <c r="ABS1121" s="26"/>
      <c r="ABT1121" s="26"/>
      <c r="ABU1121" s="26"/>
      <c r="ABV1121" s="26"/>
      <c r="ABW1121" s="26"/>
      <c r="ABX1121" s="26"/>
      <c r="ABY1121" s="26"/>
      <c r="ABZ1121" s="26"/>
      <c r="ACA1121" s="26"/>
      <c r="ACB1121" s="26"/>
      <c r="ACC1121" s="26"/>
      <c r="ACD1121" s="26"/>
      <c r="ACE1121" s="26"/>
      <c r="ACF1121" s="26"/>
      <c r="ACG1121" s="26"/>
      <c r="ACH1121" s="26"/>
      <c r="ACI1121" s="26"/>
      <c r="ACJ1121" s="26"/>
      <c r="ACK1121" s="26"/>
      <c r="ACL1121" s="26"/>
      <c r="ACM1121" s="26"/>
      <c r="ACN1121" s="26"/>
      <c r="ACO1121" s="26"/>
      <c r="ACP1121" s="26"/>
      <c r="ACQ1121" s="26"/>
      <c r="ACR1121" s="26"/>
      <c r="ACS1121" s="26"/>
      <c r="ACT1121" s="26"/>
      <c r="ACU1121" s="26"/>
      <c r="ACV1121" s="26"/>
      <c r="ACW1121" s="26"/>
      <c r="ACX1121" s="26"/>
      <c r="ACY1121" s="26"/>
      <c r="ACZ1121" s="26"/>
      <c r="ADA1121" s="26"/>
      <c r="ADB1121" s="26"/>
      <c r="ADC1121" s="26"/>
      <c r="ADD1121" s="26"/>
      <c r="ADE1121" s="26"/>
      <c r="ADF1121" s="26"/>
      <c r="ADG1121" s="26"/>
      <c r="ADH1121" s="26"/>
      <c r="ADI1121" s="26"/>
      <c r="ADJ1121" s="26"/>
      <c r="ADK1121" s="26"/>
      <c r="ADL1121" s="26"/>
      <c r="ADM1121" s="26"/>
      <c r="ADN1121" s="26"/>
      <c r="ADO1121" s="26"/>
      <c r="ADP1121" s="26"/>
      <c r="ADQ1121" s="26"/>
      <c r="ADR1121" s="26"/>
      <c r="ADS1121" s="26"/>
      <c r="ADT1121" s="26"/>
      <c r="ADU1121" s="26"/>
      <c r="ADV1121" s="26"/>
      <c r="ADW1121" s="26"/>
      <c r="ADX1121" s="26"/>
      <c r="ADY1121" s="26"/>
      <c r="ADZ1121" s="26"/>
      <c r="AEA1121" s="26"/>
      <c r="AEB1121" s="26"/>
      <c r="AEC1121" s="26"/>
      <c r="AED1121" s="26"/>
      <c r="AEE1121" s="26"/>
      <c r="AEF1121" s="26"/>
      <c r="AEG1121" s="26"/>
      <c r="AEH1121" s="26"/>
      <c r="AEI1121" s="26"/>
      <c r="AEJ1121" s="26"/>
      <c r="AEK1121" s="26"/>
      <c r="AEL1121" s="26"/>
      <c r="AEM1121" s="26"/>
      <c r="AEN1121" s="26"/>
      <c r="AEO1121" s="26"/>
      <c r="AEP1121" s="26"/>
      <c r="AEQ1121" s="26"/>
      <c r="AER1121" s="26"/>
      <c r="AES1121" s="26"/>
      <c r="AET1121" s="26"/>
      <c r="AEU1121" s="26"/>
      <c r="AEV1121" s="26"/>
      <c r="AEW1121" s="26"/>
      <c r="AEX1121" s="26"/>
      <c r="AEY1121" s="26"/>
      <c r="AEZ1121" s="26"/>
      <c r="AFA1121" s="26"/>
      <c r="AFB1121" s="26"/>
      <c r="AFC1121" s="26"/>
      <c r="AFD1121" s="26"/>
      <c r="AFE1121" s="26"/>
      <c r="AFF1121" s="26"/>
      <c r="AFG1121" s="26"/>
      <c r="AFH1121" s="26"/>
      <c r="AFI1121" s="26"/>
      <c r="AFJ1121" s="26"/>
      <c r="AFK1121" s="26"/>
      <c r="AFL1121" s="26"/>
      <c r="AFM1121" s="26"/>
      <c r="AFN1121" s="26"/>
      <c r="AFO1121" s="26"/>
      <c r="AFP1121" s="26"/>
      <c r="AFQ1121" s="26"/>
      <c r="AFR1121" s="26"/>
      <c r="AFS1121" s="26"/>
      <c r="AFT1121" s="26"/>
      <c r="AFU1121" s="26"/>
      <c r="AFV1121" s="26"/>
      <c r="AFW1121" s="26"/>
      <c r="AFX1121" s="26"/>
      <c r="AFY1121" s="26"/>
      <c r="AFZ1121" s="26"/>
      <c r="AGA1121" s="26"/>
      <c r="AGB1121" s="26"/>
      <c r="AGC1121" s="26"/>
      <c r="AGD1121" s="26"/>
      <c r="AGE1121" s="26"/>
      <c r="AGF1121" s="26"/>
      <c r="AGG1121" s="26"/>
      <c r="AGH1121" s="26"/>
      <c r="AGI1121" s="26"/>
      <c r="AGJ1121" s="26"/>
      <c r="AGK1121" s="26"/>
      <c r="AGL1121" s="26"/>
      <c r="AGM1121" s="26"/>
      <c r="AGN1121" s="26"/>
      <c r="AGO1121" s="26"/>
    </row>
    <row r="1122" spans="371:873" x14ac:dyDescent="0.25">
      <c r="NG1122" s="26"/>
      <c r="NH1122" s="26"/>
      <c r="NI1122" s="26"/>
      <c r="NJ1122" s="26"/>
      <c r="NK1122" s="26"/>
      <c r="NL1122" s="26"/>
      <c r="NM1122" s="26"/>
      <c r="NN1122" s="26"/>
      <c r="NO1122" s="26"/>
      <c r="NP1122" s="26"/>
      <c r="NQ1122" s="26"/>
      <c r="NR1122" s="26"/>
      <c r="NS1122" s="26"/>
      <c r="NT1122" s="26"/>
      <c r="NU1122" s="26"/>
      <c r="NV1122" s="26"/>
      <c r="NW1122" s="26"/>
      <c r="NX1122" s="26"/>
      <c r="NY1122" s="26"/>
      <c r="NZ1122" s="26"/>
      <c r="OA1122" s="26"/>
      <c r="OB1122" s="26"/>
      <c r="OC1122" s="26"/>
      <c r="OD1122" s="26"/>
      <c r="OE1122" s="26"/>
      <c r="OF1122" s="26"/>
      <c r="OG1122" s="26"/>
      <c r="OH1122" s="26"/>
      <c r="OI1122" s="26"/>
      <c r="OJ1122" s="26"/>
      <c r="OK1122" s="26"/>
      <c r="OL1122" s="26"/>
      <c r="OM1122" s="26"/>
      <c r="ON1122" s="26"/>
      <c r="OO1122" s="26"/>
      <c r="OP1122" s="26"/>
      <c r="OQ1122" s="26"/>
      <c r="OR1122" s="26"/>
      <c r="OS1122" s="26"/>
      <c r="OT1122" s="26"/>
      <c r="OU1122" s="26"/>
      <c r="OV1122" s="26"/>
      <c r="OW1122" s="26"/>
      <c r="OX1122" s="26"/>
      <c r="OY1122" s="26"/>
      <c r="OZ1122" s="26"/>
      <c r="PA1122" s="26"/>
      <c r="PB1122" s="26"/>
      <c r="PC1122" s="26"/>
      <c r="PD1122" s="26"/>
      <c r="PE1122" s="26"/>
      <c r="PF1122" s="26"/>
      <c r="PG1122" s="26"/>
      <c r="PH1122" s="26"/>
      <c r="PI1122" s="26"/>
      <c r="PJ1122" s="26"/>
      <c r="PK1122" s="26"/>
      <c r="PL1122" s="26"/>
      <c r="PM1122" s="26"/>
      <c r="PN1122" s="26"/>
      <c r="PO1122" s="26"/>
      <c r="PP1122" s="26"/>
      <c r="PQ1122" s="26"/>
      <c r="PR1122" s="26"/>
      <c r="PS1122" s="26"/>
      <c r="PT1122" s="26"/>
      <c r="PU1122" s="26"/>
      <c r="PV1122" s="26"/>
      <c r="PW1122" s="26"/>
      <c r="PX1122" s="26"/>
      <c r="PY1122" s="26"/>
      <c r="PZ1122" s="26"/>
      <c r="QA1122" s="26"/>
      <c r="QB1122" s="26"/>
      <c r="QC1122" s="26"/>
      <c r="QD1122" s="26"/>
      <c r="QE1122" s="26"/>
      <c r="QF1122" s="26"/>
      <c r="QG1122" s="26"/>
      <c r="QH1122" s="26"/>
      <c r="QI1122" s="26"/>
      <c r="QJ1122" s="26"/>
      <c r="QK1122" s="26"/>
      <c r="QL1122" s="26"/>
      <c r="QM1122" s="26"/>
      <c r="QN1122" s="26"/>
      <c r="QO1122" s="26"/>
      <c r="QP1122" s="26"/>
      <c r="QQ1122" s="26"/>
      <c r="QR1122" s="26"/>
      <c r="QS1122" s="26"/>
      <c r="QT1122" s="26"/>
      <c r="QU1122" s="26"/>
      <c r="QV1122" s="26"/>
      <c r="QW1122" s="26"/>
      <c r="QX1122" s="26"/>
      <c r="QY1122" s="26"/>
      <c r="QZ1122" s="26"/>
      <c r="RA1122" s="26"/>
      <c r="RB1122" s="26"/>
      <c r="RC1122" s="26"/>
      <c r="RD1122" s="26"/>
      <c r="RE1122" s="26"/>
      <c r="RF1122" s="26"/>
      <c r="RG1122" s="26"/>
      <c r="RH1122" s="26"/>
      <c r="RI1122" s="26"/>
      <c r="RJ1122" s="26"/>
      <c r="RK1122" s="26"/>
      <c r="RL1122" s="26"/>
      <c r="RM1122" s="26"/>
      <c r="RN1122" s="26"/>
      <c r="RO1122" s="26"/>
      <c r="RP1122" s="26"/>
      <c r="RQ1122" s="26"/>
      <c r="RR1122" s="26"/>
      <c r="RS1122" s="26"/>
      <c r="RT1122" s="26"/>
      <c r="RU1122" s="26"/>
      <c r="RV1122" s="26"/>
      <c r="RW1122" s="26"/>
      <c r="RX1122" s="26"/>
      <c r="RY1122" s="26"/>
      <c r="RZ1122" s="26"/>
      <c r="SA1122" s="26"/>
      <c r="SB1122" s="26"/>
      <c r="SC1122" s="26"/>
      <c r="SD1122" s="26"/>
      <c r="SE1122" s="26"/>
      <c r="SF1122" s="26"/>
      <c r="SG1122" s="26"/>
      <c r="SH1122" s="26"/>
      <c r="SI1122" s="26"/>
      <c r="SJ1122" s="26"/>
      <c r="SK1122" s="26"/>
      <c r="SL1122" s="26"/>
      <c r="SM1122" s="26"/>
      <c r="SN1122" s="26"/>
      <c r="SO1122" s="26"/>
      <c r="SP1122" s="26"/>
      <c r="AAV1122" s="26"/>
      <c r="AAW1122" s="26"/>
      <c r="AAX1122" s="26"/>
      <c r="AAY1122" s="26"/>
      <c r="AAZ1122" s="26"/>
      <c r="ABA1122" s="26"/>
      <c r="ABB1122" s="26"/>
      <c r="ABC1122" s="26"/>
      <c r="ABD1122" s="26"/>
      <c r="ABE1122" s="26"/>
      <c r="ABF1122" s="26"/>
      <c r="ABG1122" s="26"/>
      <c r="ABH1122" s="26"/>
      <c r="ABI1122" s="26"/>
      <c r="ABJ1122" s="26"/>
      <c r="ABK1122" s="26"/>
      <c r="ABL1122" s="26"/>
      <c r="ABM1122" s="26"/>
      <c r="ABN1122" s="26"/>
      <c r="ABO1122" s="26"/>
      <c r="ABP1122" s="26"/>
      <c r="ABQ1122" s="26"/>
      <c r="ABR1122" s="26"/>
      <c r="ABS1122" s="26"/>
      <c r="ABT1122" s="26"/>
      <c r="ABU1122" s="26"/>
      <c r="ABV1122" s="26"/>
      <c r="ABW1122" s="26"/>
      <c r="ABX1122" s="26"/>
      <c r="ABY1122" s="26"/>
      <c r="ABZ1122" s="26"/>
      <c r="ACA1122" s="26"/>
      <c r="ACB1122" s="26"/>
      <c r="ACC1122" s="26"/>
      <c r="ACD1122" s="26"/>
      <c r="ACE1122" s="26"/>
      <c r="ACF1122" s="26"/>
      <c r="ACG1122" s="26"/>
      <c r="ACH1122" s="26"/>
      <c r="ACI1122" s="26"/>
      <c r="ACJ1122" s="26"/>
      <c r="ACK1122" s="26"/>
      <c r="ACL1122" s="26"/>
      <c r="ACM1122" s="26"/>
      <c r="ACN1122" s="26"/>
      <c r="ACO1122" s="26"/>
      <c r="ACP1122" s="26"/>
      <c r="ACQ1122" s="26"/>
      <c r="ACR1122" s="26"/>
      <c r="ACS1122" s="26"/>
      <c r="ACT1122" s="26"/>
      <c r="ACU1122" s="26"/>
      <c r="ACV1122" s="26"/>
      <c r="ACW1122" s="26"/>
      <c r="ACX1122" s="26"/>
      <c r="ACY1122" s="26"/>
      <c r="ACZ1122" s="26"/>
      <c r="ADA1122" s="26"/>
      <c r="ADB1122" s="26"/>
      <c r="ADC1122" s="26"/>
      <c r="ADD1122" s="26"/>
      <c r="ADE1122" s="26"/>
      <c r="ADF1122" s="26"/>
      <c r="ADG1122" s="26"/>
      <c r="ADH1122" s="26"/>
      <c r="ADI1122" s="26"/>
      <c r="ADJ1122" s="26"/>
      <c r="ADK1122" s="26"/>
      <c r="ADL1122" s="26"/>
      <c r="ADM1122" s="26"/>
      <c r="ADN1122" s="26"/>
      <c r="ADO1122" s="26"/>
      <c r="ADP1122" s="26"/>
      <c r="ADQ1122" s="26"/>
      <c r="ADR1122" s="26"/>
      <c r="ADS1122" s="26"/>
      <c r="ADT1122" s="26"/>
      <c r="ADU1122" s="26"/>
      <c r="ADV1122" s="26"/>
      <c r="ADW1122" s="26"/>
      <c r="ADX1122" s="26"/>
      <c r="ADY1122" s="26"/>
      <c r="ADZ1122" s="26"/>
      <c r="AEA1122" s="26"/>
      <c r="AEB1122" s="26"/>
      <c r="AEC1122" s="26"/>
      <c r="AED1122" s="26"/>
      <c r="AEE1122" s="26"/>
      <c r="AEF1122" s="26"/>
      <c r="AEG1122" s="26"/>
      <c r="AEH1122" s="26"/>
      <c r="AEI1122" s="26"/>
      <c r="AEJ1122" s="26"/>
      <c r="AEK1122" s="26"/>
      <c r="AEL1122" s="26"/>
      <c r="AEM1122" s="26"/>
      <c r="AEN1122" s="26"/>
      <c r="AEO1122" s="26"/>
      <c r="AEP1122" s="26"/>
      <c r="AEQ1122" s="26"/>
      <c r="AER1122" s="26"/>
      <c r="AES1122" s="26"/>
      <c r="AET1122" s="26"/>
      <c r="AEU1122" s="26"/>
      <c r="AEV1122" s="26"/>
      <c r="AEW1122" s="26"/>
      <c r="AEX1122" s="26"/>
      <c r="AEY1122" s="26"/>
      <c r="AEZ1122" s="26"/>
      <c r="AFA1122" s="26"/>
      <c r="AFB1122" s="26"/>
      <c r="AFC1122" s="26"/>
      <c r="AFD1122" s="26"/>
      <c r="AFE1122" s="26"/>
      <c r="AFF1122" s="26"/>
      <c r="AFG1122" s="26"/>
      <c r="AFH1122" s="26"/>
      <c r="AFI1122" s="26"/>
      <c r="AFJ1122" s="26"/>
      <c r="AFK1122" s="26"/>
      <c r="AFL1122" s="26"/>
      <c r="AFM1122" s="26"/>
      <c r="AFN1122" s="26"/>
      <c r="AFO1122" s="26"/>
      <c r="AFP1122" s="26"/>
      <c r="AFQ1122" s="26"/>
      <c r="AFR1122" s="26"/>
      <c r="AFS1122" s="26"/>
      <c r="AFT1122" s="26"/>
      <c r="AFU1122" s="26"/>
      <c r="AFV1122" s="26"/>
      <c r="AFW1122" s="26"/>
      <c r="AFX1122" s="26"/>
      <c r="AFY1122" s="26"/>
      <c r="AFZ1122" s="26"/>
      <c r="AGA1122" s="26"/>
      <c r="AGB1122" s="26"/>
      <c r="AGC1122" s="26"/>
      <c r="AGD1122" s="26"/>
      <c r="AGE1122" s="26"/>
      <c r="AGF1122" s="26"/>
      <c r="AGG1122" s="26"/>
      <c r="AGH1122" s="26"/>
      <c r="AGI1122" s="26"/>
      <c r="AGJ1122" s="26"/>
      <c r="AGK1122" s="26"/>
      <c r="AGL1122" s="26"/>
      <c r="AGM1122" s="26"/>
      <c r="AGN1122" s="26"/>
      <c r="AGO1122" s="26"/>
    </row>
    <row r="1123" spans="371:873" x14ac:dyDescent="0.25">
      <c r="NG1123" s="26"/>
      <c r="NH1123" s="26"/>
      <c r="NI1123" s="26"/>
      <c r="NJ1123" s="26"/>
      <c r="NK1123" s="26"/>
      <c r="NL1123" s="26"/>
      <c r="NM1123" s="26"/>
      <c r="NN1123" s="26"/>
      <c r="NO1123" s="26"/>
      <c r="NP1123" s="26"/>
      <c r="NQ1123" s="26"/>
      <c r="NR1123" s="26"/>
      <c r="NS1123" s="26"/>
      <c r="NT1123" s="26"/>
      <c r="NU1123" s="26"/>
      <c r="NV1123" s="26"/>
      <c r="NW1123" s="26"/>
      <c r="NX1123" s="26"/>
      <c r="NY1123" s="26"/>
      <c r="NZ1123" s="26"/>
      <c r="OA1123" s="26"/>
      <c r="OB1123" s="26"/>
      <c r="OC1123" s="26"/>
      <c r="OD1123" s="26"/>
      <c r="OE1123" s="26"/>
      <c r="OF1123" s="26"/>
      <c r="OG1123" s="26"/>
      <c r="OH1123" s="26"/>
      <c r="OI1123" s="26"/>
      <c r="OJ1123" s="26"/>
      <c r="OK1123" s="26"/>
      <c r="OL1123" s="26"/>
      <c r="OM1123" s="26"/>
      <c r="ON1123" s="26"/>
      <c r="OO1123" s="26"/>
      <c r="OP1123" s="26"/>
      <c r="OQ1123" s="26"/>
      <c r="OR1123" s="26"/>
      <c r="OS1123" s="26"/>
      <c r="OT1123" s="26"/>
      <c r="OU1123" s="26"/>
      <c r="OV1123" s="26"/>
      <c r="OW1123" s="26"/>
      <c r="OX1123" s="26"/>
      <c r="OY1123" s="26"/>
      <c r="OZ1123" s="26"/>
      <c r="PA1123" s="26"/>
      <c r="PB1123" s="26"/>
      <c r="PC1123" s="26"/>
      <c r="PD1123" s="26"/>
      <c r="PE1123" s="26"/>
      <c r="PF1123" s="26"/>
      <c r="PG1123" s="26"/>
      <c r="PH1123" s="26"/>
      <c r="PI1123" s="26"/>
      <c r="PJ1123" s="26"/>
      <c r="PK1123" s="26"/>
      <c r="PL1123" s="26"/>
      <c r="PM1123" s="26"/>
      <c r="PN1123" s="26"/>
      <c r="PO1123" s="26"/>
      <c r="PP1123" s="26"/>
      <c r="PQ1123" s="26"/>
      <c r="PR1123" s="26"/>
      <c r="PS1123" s="26"/>
      <c r="PT1123" s="26"/>
      <c r="PU1123" s="26"/>
      <c r="PV1123" s="26"/>
      <c r="PW1123" s="26"/>
      <c r="PX1123" s="26"/>
      <c r="PY1123" s="26"/>
      <c r="PZ1123" s="26"/>
      <c r="QA1123" s="26"/>
      <c r="QB1123" s="26"/>
      <c r="QC1123" s="26"/>
      <c r="QD1123" s="26"/>
      <c r="QE1123" s="26"/>
      <c r="QF1123" s="26"/>
      <c r="QG1123" s="26"/>
      <c r="QH1123" s="26"/>
      <c r="QI1123" s="26"/>
      <c r="QJ1123" s="26"/>
      <c r="QK1123" s="26"/>
      <c r="QL1123" s="26"/>
      <c r="QM1123" s="26"/>
      <c r="QN1123" s="26"/>
      <c r="QO1123" s="26"/>
      <c r="QP1123" s="26"/>
      <c r="QQ1123" s="26"/>
      <c r="QR1123" s="26"/>
      <c r="QS1123" s="26"/>
      <c r="QT1123" s="26"/>
      <c r="QU1123" s="26"/>
      <c r="QV1123" s="26"/>
      <c r="QW1123" s="26"/>
      <c r="QX1123" s="26"/>
      <c r="QY1123" s="26"/>
      <c r="QZ1123" s="26"/>
      <c r="RA1123" s="26"/>
      <c r="RB1123" s="26"/>
      <c r="RC1123" s="26"/>
      <c r="RD1123" s="26"/>
      <c r="RE1123" s="26"/>
      <c r="RF1123" s="26"/>
      <c r="RG1123" s="26"/>
      <c r="RH1123" s="26"/>
      <c r="RI1123" s="26"/>
      <c r="RJ1123" s="26"/>
      <c r="RK1123" s="26"/>
      <c r="RL1123" s="26"/>
      <c r="RM1123" s="26"/>
      <c r="RN1123" s="26"/>
      <c r="RO1123" s="26"/>
      <c r="RP1123" s="26"/>
      <c r="RQ1123" s="26"/>
      <c r="RR1123" s="26"/>
      <c r="RS1123" s="26"/>
      <c r="RT1123" s="26"/>
      <c r="RU1123" s="26"/>
      <c r="RV1123" s="26"/>
      <c r="RW1123" s="26"/>
      <c r="RX1123" s="26"/>
      <c r="RY1123" s="26"/>
      <c r="RZ1123" s="26"/>
      <c r="SA1123" s="26"/>
      <c r="SB1123" s="26"/>
      <c r="SC1123" s="26"/>
      <c r="SD1123" s="26"/>
      <c r="SE1123" s="26"/>
      <c r="SF1123" s="26"/>
      <c r="SG1123" s="26"/>
      <c r="SH1123" s="26"/>
      <c r="SI1123" s="26"/>
      <c r="SJ1123" s="26"/>
      <c r="SK1123" s="26"/>
      <c r="SL1123" s="26"/>
      <c r="SM1123" s="26"/>
      <c r="SN1123" s="26"/>
      <c r="SO1123" s="26"/>
      <c r="SP1123" s="26"/>
      <c r="AAV1123" s="26"/>
      <c r="AAW1123" s="26"/>
      <c r="AAX1123" s="26"/>
      <c r="AAY1123" s="26"/>
      <c r="AAZ1123" s="26"/>
      <c r="ABA1123" s="26"/>
      <c r="ABB1123" s="26"/>
      <c r="ABC1123" s="26"/>
      <c r="ABD1123" s="26"/>
      <c r="ABE1123" s="26"/>
      <c r="ABF1123" s="26"/>
      <c r="ABG1123" s="26"/>
      <c r="ABH1123" s="26"/>
      <c r="ABI1123" s="26"/>
      <c r="ABJ1123" s="26"/>
      <c r="ABK1123" s="26"/>
      <c r="ABL1123" s="26"/>
      <c r="ABM1123" s="26"/>
      <c r="ABN1123" s="26"/>
      <c r="ABO1123" s="26"/>
      <c r="ABP1123" s="26"/>
      <c r="ABQ1123" s="26"/>
      <c r="ABR1123" s="26"/>
      <c r="ABS1123" s="26"/>
      <c r="ABT1123" s="26"/>
      <c r="ABU1123" s="26"/>
      <c r="ABV1123" s="26"/>
      <c r="ABW1123" s="26"/>
      <c r="ABX1123" s="26"/>
      <c r="ABY1123" s="26"/>
      <c r="ABZ1123" s="26"/>
      <c r="ACA1123" s="26"/>
      <c r="ACB1123" s="26"/>
      <c r="ACC1123" s="26"/>
      <c r="ACD1123" s="26"/>
      <c r="ACE1123" s="26"/>
      <c r="ACF1123" s="26"/>
      <c r="ACG1123" s="26"/>
      <c r="ACH1123" s="26"/>
      <c r="ACI1123" s="26"/>
      <c r="ACJ1123" s="26"/>
      <c r="ACK1123" s="26"/>
      <c r="ACL1123" s="26"/>
      <c r="ACM1123" s="26"/>
      <c r="ACN1123" s="26"/>
      <c r="ACO1123" s="26"/>
      <c r="ACP1123" s="26"/>
      <c r="ACQ1123" s="26"/>
      <c r="ACR1123" s="26"/>
      <c r="ACS1123" s="26"/>
      <c r="ACT1123" s="26"/>
      <c r="ACU1123" s="26"/>
      <c r="ACV1123" s="26"/>
      <c r="ACW1123" s="26"/>
      <c r="ACX1123" s="26"/>
      <c r="ACY1123" s="26"/>
      <c r="ACZ1123" s="26"/>
      <c r="ADA1123" s="26"/>
      <c r="ADB1123" s="26"/>
      <c r="ADC1123" s="26"/>
      <c r="ADD1123" s="26"/>
      <c r="ADE1123" s="26"/>
      <c r="ADF1123" s="26"/>
      <c r="ADG1123" s="26"/>
      <c r="ADH1123" s="26"/>
      <c r="ADI1123" s="26"/>
      <c r="ADJ1123" s="26"/>
      <c r="ADK1123" s="26"/>
      <c r="ADL1123" s="26"/>
      <c r="ADM1123" s="26"/>
      <c r="ADN1123" s="26"/>
      <c r="ADO1123" s="26"/>
      <c r="ADP1123" s="26"/>
      <c r="ADQ1123" s="26"/>
      <c r="ADR1123" s="26"/>
      <c r="ADS1123" s="26"/>
      <c r="ADT1123" s="26"/>
      <c r="ADU1123" s="26"/>
      <c r="ADV1123" s="26"/>
      <c r="ADW1123" s="26"/>
      <c r="ADX1123" s="26"/>
      <c r="ADY1123" s="26"/>
      <c r="ADZ1123" s="26"/>
      <c r="AEA1123" s="26"/>
      <c r="AEB1123" s="26"/>
      <c r="AEC1123" s="26"/>
      <c r="AED1123" s="26"/>
      <c r="AEE1123" s="26"/>
      <c r="AEF1123" s="26"/>
      <c r="AEG1123" s="26"/>
      <c r="AEH1123" s="26"/>
      <c r="AEI1123" s="26"/>
      <c r="AEJ1123" s="26"/>
      <c r="AEK1123" s="26"/>
      <c r="AEL1123" s="26"/>
      <c r="AEM1123" s="26"/>
      <c r="AEN1123" s="26"/>
      <c r="AEO1123" s="26"/>
      <c r="AEP1123" s="26"/>
      <c r="AEQ1123" s="26"/>
      <c r="AER1123" s="26"/>
      <c r="AES1123" s="26"/>
      <c r="AET1123" s="26"/>
      <c r="AEU1123" s="26"/>
      <c r="AEV1123" s="26"/>
      <c r="AEW1123" s="26"/>
      <c r="AEX1123" s="26"/>
      <c r="AEY1123" s="26"/>
      <c r="AEZ1123" s="26"/>
      <c r="AFA1123" s="26"/>
      <c r="AFB1123" s="26"/>
      <c r="AFC1123" s="26"/>
      <c r="AFD1123" s="26"/>
      <c r="AFE1123" s="26"/>
      <c r="AFF1123" s="26"/>
      <c r="AFG1123" s="26"/>
      <c r="AFH1123" s="26"/>
      <c r="AFI1123" s="26"/>
      <c r="AFJ1123" s="26"/>
      <c r="AFK1123" s="26"/>
      <c r="AFL1123" s="26"/>
      <c r="AFM1123" s="26"/>
      <c r="AFN1123" s="26"/>
      <c r="AFO1123" s="26"/>
      <c r="AFP1123" s="26"/>
      <c r="AFQ1123" s="26"/>
      <c r="AFR1123" s="26"/>
      <c r="AFS1123" s="26"/>
      <c r="AFT1123" s="26"/>
      <c r="AFU1123" s="26"/>
      <c r="AFV1123" s="26"/>
      <c r="AFW1123" s="26"/>
      <c r="AFX1123" s="26"/>
      <c r="AFY1123" s="26"/>
      <c r="AFZ1123" s="26"/>
      <c r="AGA1123" s="26"/>
      <c r="AGB1123" s="26"/>
      <c r="AGC1123" s="26"/>
      <c r="AGD1123" s="26"/>
      <c r="AGE1123" s="26"/>
      <c r="AGF1123" s="26"/>
      <c r="AGG1123" s="26"/>
      <c r="AGH1123" s="26"/>
      <c r="AGI1123" s="26"/>
      <c r="AGJ1123" s="26"/>
      <c r="AGK1123" s="26"/>
      <c r="AGL1123" s="26"/>
      <c r="AGM1123" s="26"/>
      <c r="AGN1123" s="26"/>
      <c r="AGO1123" s="26"/>
    </row>
    <row r="1124" spans="371:873" x14ac:dyDescent="0.25">
      <c r="NG1124" s="26"/>
      <c r="NH1124" s="26"/>
      <c r="NI1124" s="26"/>
      <c r="NJ1124" s="26"/>
      <c r="NK1124" s="26"/>
      <c r="NL1124" s="26"/>
      <c r="NM1124" s="26"/>
      <c r="NN1124" s="26"/>
      <c r="NO1124" s="26"/>
      <c r="NP1124" s="26"/>
      <c r="NQ1124" s="26"/>
      <c r="NR1124" s="26"/>
      <c r="NS1124" s="26"/>
      <c r="NT1124" s="26"/>
      <c r="NU1124" s="26"/>
      <c r="NV1124" s="26"/>
      <c r="NW1124" s="26"/>
      <c r="NX1124" s="26"/>
      <c r="NY1124" s="26"/>
      <c r="NZ1124" s="26"/>
      <c r="OA1124" s="26"/>
      <c r="OB1124" s="26"/>
      <c r="OC1124" s="26"/>
      <c r="OD1124" s="26"/>
      <c r="OE1124" s="26"/>
      <c r="OF1124" s="26"/>
      <c r="OG1124" s="26"/>
      <c r="OH1124" s="26"/>
      <c r="OI1124" s="26"/>
      <c r="OJ1124" s="26"/>
      <c r="OK1124" s="26"/>
      <c r="OL1124" s="26"/>
      <c r="OM1124" s="26"/>
      <c r="ON1124" s="26"/>
      <c r="OO1124" s="26"/>
      <c r="OP1124" s="26"/>
      <c r="OQ1124" s="26"/>
      <c r="OR1124" s="26"/>
      <c r="OS1124" s="26"/>
      <c r="OT1124" s="26"/>
      <c r="OU1124" s="26"/>
      <c r="OV1124" s="26"/>
      <c r="OW1124" s="26"/>
      <c r="OX1124" s="26"/>
      <c r="OY1124" s="26"/>
      <c r="OZ1124" s="26"/>
      <c r="PA1124" s="26"/>
      <c r="PB1124" s="26"/>
      <c r="PC1124" s="26"/>
      <c r="PD1124" s="26"/>
      <c r="PE1124" s="26"/>
      <c r="PF1124" s="26"/>
      <c r="PG1124" s="26"/>
      <c r="PH1124" s="26"/>
      <c r="PI1124" s="26"/>
      <c r="PJ1124" s="26"/>
      <c r="PK1124" s="26"/>
      <c r="PL1124" s="26"/>
      <c r="PM1124" s="26"/>
      <c r="PN1124" s="26"/>
      <c r="PO1124" s="26"/>
      <c r="PP1124" s="26"/>
      <c r="PQ1124" s="26"/>
      <c r="PR1124" s="26"/>
      <c r="PS1124" s="26"/>
      <c r="PT1124" s="26"/>
      <c r="PU1124" s="26"/>
      <c r="PV1124" s="26"/>
      <c r="PW1124" s="26"/>
      <c r="PX1124" s="26"/>
      <c r="PY1124" s="26"/>
      <c r="PZ1124" s="26"/>
      <c r="QA1124" s="26"/>
      <c r="QB1124" s="26"/>
      <c r="QC1124" s="26"/>
      <c r="QD1124" s="26"/>
      <c r="QE1124" s="26"/>
      <c r="QF1124" s="26"/>
      <c r="QG1124" s="26"/>
      <c r="QH1124" s="26"/>
      <c r="QI1124" s="26"/>
      <c r="QJ1124" s="26"/>
      <c r="QK1124" s="26"/>
      <c r="QL1124" s="26"/>
      <c r="QM1124" s="26"/>
      <c r="QN1124" s="26"/>
      <c r="QO1124" s="26"/>
      <c r="QP1124" s="26"/>
      <c r="QQ1124" s="26"/>
      <c r="QR1124" s="26"/>
      <c r="QS1124" s="26"/>
      <c r="QT1124" s="26"/>
      <c r="QU1124" s="26"/>
      <c r="QV1124" s="26"/>
      <c r="QW1124" s="26"/>
      <c r="QX1124" s="26"/>
      <c r="QY1124" s="26"/>
      <c r="QZ1124" s="26"/>
      <c r="RA1124" s="26"/>
      <c r="RB1124" s="26"/>
      <c r="RC1124" s="26"/>
      <c r="RD1124" s="26"/>
      <c r="RE1124" s="26"/>
      <c r="RF1124" s="26"/>
      <c r="RG1124" s="26"/>
      <c r="RH1124" s="26"/>
      <c r="RI1124" s="26"/>
      <c r="RJ1124" s="26"/>
      <c r="RK1124" s="26"/>
      <c r="RL1124" s="26"/>
      <c r="RM1124" s="26"/>
      <c r="RN1124" s="26"/>
      <c r="RO1124" s="26"/>
      <c r="RP1124" s="26"/>
      <c r="RQ1124" s="26"/>
      <c r="RR1124" s="26"/>
      <c r="RS1124" s="26"/>
      <c r="RT1124" s="26"/>
      <c r="RU1124" s="26"/>
      <c r="RV1124" s="26"/>
      <c r="RW1124" s="26"/>
      <c r="RX1124" s="26"/>
      <c r="RY1124" s="26"/>
      <c r="RZ1124" s="26"/>
      <c r="SA1124" s="26"/>
      <c r="SB1124" s="26"/>
      <c r="SC1124" s="26"/>
      <c r="SD1124" s="26"/>
      <c r="SE1124" s="26"/>
      <c r="SF1124" s="26"/>
      <c r="SG1124" s="26"/>
      <c r="SH1124" s="26"/>
      <c r="SI1124" s="26"/>
      <c r="SJ1124" s="26"/>
      <c r="SK1124" s="26"/>
      <c r="SL1124" s="26"/>
      <c r="SM1124" s="26"/>
      <c r="SN1124" s="26"/>
      <c r="SO1124" s="26"/>
      <c r="SP1124" s="26"/>
      <c r="AAV1124" s="26"/>
      <c r="AAW1124" s="26"/>
      <c r="AAX1124" s="26"/>
      <c r="AAY1124" s="26"/>
      <c r="AAZ1124" s="26"/>
      <c r="ABA1124" s="26"/>
      <c r="ABB1124" s="26"/>
      <c r="ABC1124" s="26"/>
      <c r="ABD1124" s="26"/>
      <c r="ABE1124" s="26"/>
      <c r="ABF1124" s="26"/>
      <c r="ABG1124" s="26"/>
      <c r="ABH1124" s="26"/>
      <c r="ABI1124" s="26"/>
      <c r="ABJ1124" s="26"/>
      <c r="ABK1124" s="26"/>
      <c r="ABL1124" s="26"/>
      <c r="ABM1124" s="26"/>
      <c r="ABN1124" s="26"/>
      <c r="ABO1124" s="26"/>
      <c r="ABP1124" s="26"/>
      <c r="ABQ1124" s="26"/>
      <c r="ABR1124" s="26"/>
      <c r="ABS1124" s="26"/>
      <c r="ABT1124" s="26"/>
      <c r="ABU1124" s="26"/>
      <c r="ABV1124" s="26"/>
      <c r="ABW1124" s="26"/>
      <c r="ABX1124" s="26"/>
      <c r="ABY1124" s="26"/>
      <c r="ABZ1124" s="26"/>
      <c r="ACA1124" s="26"/>
      <c r="ACB1124" s="26"/>
      <c r="ACC1124" s="26"/>
      <c r="ACD1124" s="26"/>
      <c r="ACE1124" s="26"/>
      <c r="ACF1124" s="26"/>
      <c r="ACG1124" s="26"/>
      <c r="ACH1124" s="26"/>
      <c r="ACI1124" s="26"/>
      <c r="ACJ1124" s="26"/>
      <c r="ACK1124" s="26"/>
      <c r="ACL1124" s="26"/>
      <c r="ACM1124" s="26"/>
      <c r="ACN1124" s="26"/>
      <c r="ACO1124" s="26"/>
      <c r="ACP1124" s="26"/>
      <c r="ACQ1124" s="26"/>
      <c r="ACR1124" s="26"/>
      <c r="ACS1124" s="26"/>
      <c r="ACT1124" s="26"/>
      <c r="ACU1124" s="26"/>
      <c r="ACV1124" s="26"/>
      <c r="ACW1124" s="26"/>
      <c r="ACX1124" s="26"/>
      <c r="ACY1124" s="26"/>
      <c r="ACZ1124" s="26"/>
      <c r="ADA1124" s="26"/>
      <c r="ADB1124" s="26"/>
      <c r="ADC1124" s="26"/>
      <c r="ADD1124" s="26"/>
      <c r="ADE1124" s="26"/>
      <c r="ADF1124" s="26"/>
      <c r="ADG1124" s="26"/>
      <c r="ADH1124" s="26"/>
      <c r="ADI1124" s="26"/>
      <c r="ADJ1124" s="26"/>
      <c r="ADK1124" s="26"/>
      <c r="ADL1124" s="26"/>
      <c r="ADM1124" s="26"/>
      <c r="ADN1124" s="26"/>
      <c r="ADO1124" s="26"/>
      <c r="ADP1124" s="26"/>
      <c r="ADQ1124" s="26"/>
      <c r="ADR1124" s="26"/>
      <c r="ADS1124" s="26"/>
      <c r="ADT1124" s="26"/>
      <c r="ADU1124" s="26"/>
      <c r="ADV1124" s="26"/>
      <c r="ADW1124" s="26"/>
      <c r="ADX1124" s="26"/>
      <c r="ADY1124" s="26"/>
      <c r="ADZ1124" s="26"/>
      <c r="AEA1124" s="26"/>
      <c r="AEB1124" s="26"/>
      <c r="AEC1124" s="26"/>
      <c r="AED1124" s="26"/>
      <c r="AEE1124" s="26"/>
      <c r="AEF1124" s="26"/>
      <c r="AEG1124" s="26"/>
      <c r="AEH1124" s="26"/>
      <c r="AEI1124" s="26"/>
      <c r="AEJ1124" s="26"/>
      <c r="AEK1124" s="26"/>
      <c r="AEL1124" s="26"/>
      <c r="AEM1124" s="26"/>
      <c r="AEN1124" s="26"/>
      <c r="AEO1124" s="26"/>
      <c r="AEP1124" s="26"/>
      <c r="AEQ1124" s="26"/>
      <c r="AER1124" s="26"/>
      <c r="AES1124" s="26"/>
      <c r="AET1124" s="26"/>
      <c r="AEU1124" s="26"/>
      <c r="AEV1124" s="26"/>
      <c r="AEW1124" s="26"/>
      <c r="AEX1124" s="26"/>
      <c r="AEY1124" s="26"/>
      <c r="AEZ1124" s="26"/>
      <c r="AFA1124" s="26"/>
      <c r="AFB1124" s="26"/>
      <c r="AFC1124" s="26"/>
      <c r="AFD1124" s="26"/>
      <c r="AFE1124" s="26"/>
      <c r="AFF1124" s="26"/>
      <c r="AFG1124" s="26"/>
      <c r="AFH1124" s="26"/>
      <c r="AFI1124" s="26"/>
      <c r="AFJ1124" s="26"/>
      <c r="AFK1124" s="26"/>
      <c r="AFL1124" s="26"/>
      <c r="AFM1124" s="26"/>
      <c r="AFN1124" s="26"/>
      <c r="AFO1124" s="26"/>
      <c r="AFP1124" s="26"/>
      <c r="AFQ1124" s="26"/>
      <c r="AFR1124" s="26"/>
      <c r="AFS1124" s="26"/>
      <c r="AFT1124" s="26"/>
      <c r="AFU1124" s="26"/>
      <c r="AFV1124" s="26"/>
      <c r="AFW1124" s="26"/>
      <c r="AFX1124" s="26"/>
      <c r="AFY1124" s="26"/>
      <c r="AFZ1124" s="26"/>
      <c r="AGA1124" s="26"/>
      <c r="AGB1124" s="26"/>
      <c r="AGC1124" s="26"/>
      <c r="AGD1124" s="26"/>
      <c r="AGE1124" s="26"/>
      <c r="AGF1124" s="26"/>
      <c r="AGG1124" s="26"/>
      <c r="AGH1124" s="26"/>
      <c r="AGI1124" s="26"/>
      <c r="AGJ1124" s="26"/>
      <c r="AGK1124" s="26"/>
      <c r="AGL1124" s="26"/>
      <c r="AGM1124" s="26"/>
      <c r="AGN1124" s="26"/>
      <c r="AGO1124" s="26"/>
    </row>
    <row r="1125" spans="371:873" x14ac:dyDescent="0.25">
      <c r="NG1125" s="26"/>
      <c r="NH1125" s="26"/>
      <c r="NI1125" s="26"/>
      <c r="NJ1125" s="26"/>
      <c r="NK1125" s="26"/>
      <c r="NL1125" s="26"/>
      <c r="NM1125" s="26"/>
      <c r="NN1125" s="26"/>
      <c r="NO1125" s="26"/>
      <c r="NP1125" s="26"/>
      <c r="NQ1125" s="26"/>
      <c r="NR1125" s="26"/>
      <c r="NS1125" s="26"/>
      <c r="NT1125" s="26"/>
      <c r="NU1125" s="26"/>
      <c r="NV1125" s="26"/>
      <c r="NW1125" s="26"/>
      <c r="NX1125" s="26"/>
      <c r="NY1125" s="26"/>
      <c r="NZ1125" s="26"/>
      <c r="OA1125" s="26"/>
      <c r="OB1125" s="26"/>
      <c r="OC1125" s="26"/>
      <c r="OD1125" s="26"/>
      <c r="OE1125" s="26"/>
      <c r="OF1125" s="26"/>
      <c r="OG1125" s="26"/>
      <c r="OH1125" s="26"/>
      <c r="OI1125" s="26"/>
      <c r="OJ1125" s="26"/>
      <c r="OK1125" s="26"/>
      <c r="OL1125" s="26"/>
      <c r="OM1125" s="26"/>
      <c r="ON1125" s="26"/>
      <c r="OO1125" s="26"/>
      <c r="OP1125" s="26"/>
      <c r="OQ1125" s="26"/>
      <c r="OR1125" s="26"/>
      <c r="OS1125" s="26"/>
      <c r="OT1125" s="26"/>
      <c r="OU1125" s="26"/>
      <c r="OV1125" s="26"/>
      <c r="OW1125" s="26"/>
      <c r="OX1125" s="26"/>
      <c r="OY1125" s="26"/>
      <c r="OZ1125" s="26"/>
      <c r="PA1125" s="26"/>
      <c r="PB1125" s="26"/>
      <c r="PC1125" s="26"/>
      <c r="PD1125" s="26"/>
      <c r="PE1125" s="26"/>
      <c r="PF1125" s="26"/>
      <c r="PG1125" s="26"/>
      <c r="PH1125" s="26"/>
      <c r="PI1125" s="26"/>
      <c r="PJ1125" s="26"/>
      <c r="PK1125" s="26"/>
      <c r="PL1125" s="26"/>
      <c r="PM1125" s="26"/>
      <c r="PN1125" s="26"/>
      <c r="PO1125" s="26"/>
      <c r="PP1125" s="26"/>
      <c r="PQ1125" s="26"/>
      <c r="PR1125" s="26"/>
      <c r="PS1125" s="26"/>
      <c r="PT1125" s="26"/>
      <c r="PU1125" s="26"/>
      <c r="PV1125" s="26"/>
      <c r="PW1125" s="26"/>
      <c r="PX1125" s="26"/>
      <c r="PY1125" s="26"/>
      <c r="PZ1125" s="26"/>
      <c r="QA1125" s="26"/>
      <c r="QB1125" s="26"/>
      <c r="QC1125" s="26"/>
      <c r="QD1125" s="26"/>
      <c r="QE1125" s="26"/>
      <c r="QF1125" s="26"/>
      <c r="QG1125" s="26"/>
      <c r="QH1125" s="26"/>
      <c r="QI1125" s="26"/>
      <c r="QJ1125" s="26"/>
      <c r="QK1125" s="26"/>
      <c r="QL1125" s="26"/>
      <c r="QM1125" s="26"/>
      <c r="QN1125" s="26"/>
      <c r="QO1125" s="26"/>
      <c r="QP1125" s="26"/>
      <c r="QQ1125" s="26"/>
      <c r="QR1125" s="26"/>
      <c r="QS1125" s="26"/>
      <c r="QT1125" s="26"/>
      <c r="QU1125" s="26"/>
      <c r="QV1125" s="26"/>
      <c r="QW1125" s="26"/>
      <c r="QX1125" s="26"/>
      <c r="QY1125" s="26"/>
      <c r="QZ1125" s="26"/>
      <c r="RA1125" s="26"/>
      <c r="RB1125" s="26"/>
      <c r="RC1125" s="26"/>
      <c r="RD1125" s="26"/>
      <c r="RE1125" s="26"/>
      <c r="RF1125" s="26"/>
      <c r="RG1125" s="26"/>
      <c r="RH1125" s="26"/>
      <c r="RI1125" s="26"/>
      <c r="RJ1125" s="26"/>
      <c r="RK1125" s="26"/>
      <c r="RL1125" s="26"/>
      <c r="RM1125" s="26"/>
      <c r="RN1125" s="26"/>
      <c r="RO1125" s="26"/>
      <c r="RP1125" s="26"/>
      <c r="RQ1125" s="26"/>
      <c r="RR1125" s="26"/>
      <c r="RS1125" s="26"/>
      <c r="RT1125" s="26"/>
      <c r="RU1125" s="26"/>
      <c r="RV1125" s="26"/>
      <c r="RW1125" s="26"/>
      <c r="RX1125" s="26"/>
      <c r="RY1125" s="26"/>
      <c r="RZ1125" s="26"/>
      <c r="SA1125" s="26"/>
      <c r="SB1125" s="26"/>
      <c r="SC1125" s="26"/>
      <c r="SD1125" s="26"/>
      <c r="SE1125" s="26"/>
      <c r="SF1125" s="26"/>
      <c r="SG1125" s="26"/>
      <c r="SH1125" s="26"/>
      <c r="SI1125" s="26"/>
      <c r="SJ1125" s="26"/>
      <c r="SK1125" s="26"/>
      <c r="SL1125" s="26"/>
      <c r="SM1125" s="26"/>
      <c r="SN1125" s="26"/>
      <c r="SO1125" s="26"/>
      <c r="SP1125" s="26"/>
      <c r="AAV1125" s="26"/>
      <c r="AAW1125" s="26"/>
      <c r="AAX1125" s="26"/>
      <c r="AAY1125" s="26"/>
      <c r="AAZ1125" s="26"/>
      <c r="ABA1125" s="26"/>
      <c r="ABB1125" s="26"/>
      <c r="ABC1125" s="26"/>
      <c r="ABD1125" s="26"/>
      <c r="ABE1125" s="26"/>
      <c r="ABF1125" s="26"/>
      <c r="ABG1125" s="26"/>
      <c r="ABH1125" s="26"/>
      <c r="ABI1125" s="26"/>
      <c r="ABJ1125" s="26"/>
      <c r="ABK1125" s="26"/>
      <c r="ABL1125" s="26"/>
      <c r="ABM1125" s="26"/>
      <c r="ABN1125" s="26"/>
      <c r="ABO1125" s="26"/>
      <c r="ABP1125" s="26"/>
      <c r="ABQ1125" s="26"/>
      <c r="ABR1125" s="26"/>
      <c r="ABS1125" s="26"/>
      <c r="ABT1125" s="26"/>
      <c r="ABU1125" s="26"/>
      <c r="ABV1125" s="26"/>
      <c r="ABW1125" s="26"/>
      <c r="ABX1125" s="26"/>
      <c r="ABY1125" s="26"/>
      <c r="ABZ1125" s="26"/>
      <c r="ACA1125" s="26"/>
      <c r="ACB1125" s="26"/>
      <c r="ACC1125" s="26"/>
      <c r="ACD1125" s="26"/>
      <c r="ACE1125" s="26"/>
      <c r="ACF1125" s="26"/>
      <c r="ACG1125" s="26"/>
      <c r="ACH1125" s="26"/>
      <c r="ACI1125" s="26"/>
      <c r="ACJ1125" s="26"/>
      <c r="ACK1125" s="26"/>
      <c r="ACL1125" s="26"/>
      <c r="ACM1125" s="26"/>
      <c r="ACN1125" s="26"/>
      <c r="ACO1125" s="26"/>
      <c r="ACP1125" s="26"/>
      <c r="ACQ1125" s="26"/>
      <c r="ACR1125" s="26"/>
      <c r="ACS1125" s="26"/>
      <c r="ACT1125" s="26"/>
      <c r="ACU1125" s="26"/>
      <c r="ACV1125" s="26"/>
      <c r="ACW1125" s="26"/>
      <c r="ACX1125" s="26"/>
      <c r="ACY1125" s="26"/>
      <c r="ACZ1125" s="26"/>
      <c r="ADA1125" s="26"/>
      <c r="ADB1125" s="26"/>
      <c r="ADC1125" s="26"/>
      <c r="ADD1125" s="26"/>
      <c r="ADE1125" s="26"/>
      <c r="ADF1125" s="26"/>
      <c r="ADG1125" s="26"/>
      <c r="ADH1125" s="26"/>
      <c r="ADI1125" s="26"/>
      <c r="ADJ1125" s="26"/>
      <c r="ADK1125" s="26"/>
      <c r="ADL1125" s="26"/>
      <c r="ADM1125" s="26"/>
      <c r="ADN1125" s="26"/>
      <c r="ADO1125" s="26"/>
      <c r="ADP1125" s="26"/>
      <c r="ADQ1125" s="26"/>
      <c r="ADR1125" s="26"/>
      <c r="ADS1125" s="26"/>
      <c r="ADT1125" s="26"/>
      <c r="ADU1125" s="26"/>
      <c r="ADV1125" s="26"/>
      <c r="ADW1125" s="26"/>
      <c r="ADX1125" s="26"/>
      <c r="ADY1125" s="26"/>
      <c r="ADZ1125" s="26"/>
      <c r="AEA1125" s="26"/>
      <c r="AEB1125" s="26"/>
      <c r="AEC1125" s="26"/>
      <c r="AED1125" s="26"/>
      <c r="AEE1125" s="26"/>
      <c r="AEF1125" s="26"/>
      <c r="AEG1125" s="26"/>
      <c r="AEH1125" s="26"/>
      <c r="AEI1125" s="26"/>
      <c r="AEJ1125" s="26"/>
      <c r="AEK1125" s="26"/>
      <c r="AEL1125" s="26"/>
      <c r="AEM1125" s="26"/>
      <c r="AEN1125" s="26"/>
      <c r="AEO1125" s="26"/>
      <c r="AEP1125" s="26"/>
      <c r="AEQ1125" s="26"/>
      <c r="AER1125" s="26"/>
      <c r="AES1125" s="26"/>
      <c r="AET1125" s="26"/>
      <c r="AEU1125" s="26"/>
      <c r="AEV1125" s="26"/>
      <c r="AEW1125" s="26"/>
      <c r="AEX1125" s="26"/>
      <c r="AEY1125" s="26"/>
      <c r="AEZ1125" s="26"/>
      <c r="AFA1125" s="26"/>
      <c r="AFB1125" s="26"/>
      <c r="AFC1125" s="26"/>
      <c r="AFD1125" s="26"/>
      <c r="AFE1125" s="26"/>
      <c r="AFF1125" s="26"/>
      <c r="AFG1125" s="26"/>
      <c r="AFH1125" s="26"/>
      <c r="AFI1125" s="26"/>
      <c r="AFJ1125" s="26"/>
      <c r="AFK1125" s="26"/>
      <c r="AFL1125" s="26"/>
      <c r="AFM1125" s="26"/>
      <c r="AFN1125" s="26"/>
      <c r="AFO1125" s="26"/>
      <c r="AFP1125" s="26"/>
      <c r="AFQ1125" s="26"/>
      <c r="AFR1125" s="26"/>
      <c r="AFS1125" s="26"/>
      <c r="AFT1125" s="26"/>
      <c r="AFU1125" s="26"/>
      <c r="AFV1125" s="26"/>
      <c r="AFW1125" s="26"/>
      <c r="AFX1125" s="26"/>
      <c r="AFY1125" s="26"/>
      <c r="AFZ1125" s="26"/>
      <c r="AGA1125" s="26"/>
      <c r="AGB1125" s="26"/>
      <c r="AGC1125" s="26"/>
      <c r="AGD1125" s="26"/>
      <c r="AGE1125" s="26"/>
      <c r="AGF1125" s="26"/>
      <c r="AGG1125" s="26"/>
      <c r="AGH1125" s="26"/>
      <c r="AGI1125" s="26"/>
      <c r="AGJ1125" s="26"/>
      <c r="AGK1125" s="26"/>
      <c r="AGL1125" s="26"/>
      <c r="AGM1125" s="26"/>
      <c r="AGN1125" s="26"/>
      <c r="AGO1125" s="26"/>
    </row>
    <row r="1126" spans="371:873" x14ac:dyDescent="0.25">
      <c r="NG1126" s="26"/>
      <c r="NH1126" s="26"/>
      <c r="NI1126" s="26"/>
      <c r="NJ1126" s="26"/>
      <c r="NK1126" s="26"/>
      <c r="NL1126" s="26"/>
      <c r="NM1126" s="26"/>
      <c r="NN1126" s="26"/>
      <c r="NO1126" s="26"/>
      <c r="NP1126" s="26"/>
      <c r="NQ1126" s="26"/>
      <c r="NR1126" s="26"/>
      <c r="NS1126" s="26"/>
      <c r="NT1126" s="26"/>
      <c r="NU1126" s="26"/>
      <c r="NV1126" s="26"/>
      <c r="NW1126" s="26"/>
      <c r="NX1126" s="26"/>
      <c r="NY1126" s="26"/>
      <c r="NZ1126" s="26"/>
      <c r="OA1126" s="26"/>
      <c r="OB1126" s="26"/>
      <c r="OC1126" s="26"/>
      <c r="OD1126" s="26"/>
      <c r="OE1126" s="26"/>
      <c r="OF1126" s="26"/>
      <c r="OG1126" s="26"/>
      <c r="OH1126" s="26"/>
      <c r="OI1126" s="26"/>
      <c r="OJ1126" s="26"/>
      <c r="OK1126" s="26"/>
      <c r="OL1126" s="26"/>
      <c r="OM1126" s="26"/>
      <c r="ON1126" s="26"/>
      <c r="OO1126" s="26"/>
      <c r="OP1126" s="26"/>
      <c r="OQ1126" s="26"/>
      <c r="OR1126" s="26"/>
      <c r="OS1126" s="26"/>
      <c r="OT1126" s="26"/>
      <c r="OU1126" s="26"/>
      <c r="OV1126" s="26"/>
      <c r="OW1126" s="26"/>
      <c r="OX1126" s="26"/>
      <c r="OY1126" s="26"/>
      <c r="OZ1126" s="26"/>
      <c r="PA1126" s="26"/>
      <c r="PB1126" s="26"/>
      <c r="PC1126" s="26"/>
      <c r="PD1126" s="26"/>
      <c r="PE1126" s="26"/>
      <c r="PF1126" s="26"/>
      <c r="PG1126" s="26"/>
      <c r="PH1126" s="26"/>
      <c r="PI1126" s="26"/>
      <c r="PJ1126" s="26"/>
      <c r="PK1126" s="26"/>
      <c r="PL1126" s="26"/>
      <c r="PM1126" s="26"/>
      <c r="PN1126" s="26"/>
      <c r="PO1126" s="26"/>
      <c r="PP1126" s="26"/>
      <c r="PQ1126" s="26"/>
      <c r="PR1126" s="26"/>
      <c r="PS1126" s="26"/>
      <c r="PT1126" s="26"/>
      <c r="PU1126" s="26"/>
      <c r="PV1126" s="26"/>
      <c r="PW1126" s="26"/>
      <c r="PX1126" s="26"/>
      <c r="PY1126" s="26"/>
      <c r="PZ1126" s="26"/>
      <c r="QA1126" s="26"/>
      <c r="QB1126" s="26"/>
      <c r="QC1126" s="26"/>
      <c r="QD1126" s="26"/>
      <c r="QE1126" s="26"/>
      <c r="QF1126" s="26"/>
      <c r="QG1126" s="26"/>
      <c r="QH1126" s="26"/>
      <c r="QI1126" s="26"/>
      <c r="QJ1126" s="26"/>
      <c r="QK1126" s="26"/>
      <c r="QL1126" s="26"/>
      <c r="QM1126" s="26"/>
      <c r="QN1126" s="26"/>
      <c r="QO1126" s="26"/>
      <c r="QP1126" s="26"/>
      <c r="QQ1126" s="26"/>
      <c r="QR1126" s="26"/>
      <c r="QS1126" s="26"/>
      <c r="QT1126" s="26"/>
      <c r="QU1126" s="26"/>
      <c r="QV1126" s="26"/>
      <c r="QW1126" s="26"/>
      <c r="QX1126" s="26"/>
      <c r="QY1126" s="26"/>
      <c r="QZ1126" s="26"/>
      <c r="RA1126" s="26"/>
      <c r="RB1126" s="26"/>
      <c r="RC1126" s="26"/>
      <c r="RD1126" s="26"/>
      <c r="RE1126" s="26"/>
      <c r="RF1126" s="26"/>
      <c r="RG1126" s="26"/>
      <c r="RH1126" s="26"/>
      <c r="RI1126" s="26"/>
      <c r="RJ1126" s="26"/>
      <c r="RK1126" s="26"/>
      <c r="RL1126" s="26"/>
      <c r="RM1126" s="26"/>
      <c r="RN1126" s="26"/>
      <c r="RO1126" s="26"/>
      <c r="RP1126" s="26"/>
      <c r="RQ1126" s="26"/>
      <c r="RR1126" s="26"/>
      <c r="RS1126" s="26"/>
      <c r="RT1126" s="26"/>
      <c r="RU1126" s="26"/>
      <c r="RV1126" s="26"/>
      <c r="RW1126" s="26"/>
      <c r="RX1126" s="26"/>
      <c r="RY1126" s="26"/>
      <c r="RZ1126" s="26"/>
      <c r="SA1126" s="26"/>
      <c r="SB1126" s="26"/>
      <c r="SC1126" s="26"/>
      <c r="SD1126" s="26"/>
      <c r="SE1126" s="26"/>
      <c r="SF1126" s="26"/>
      <c r="SG1126" s="26"/>
      <c r="SH1126" s="26"/>
      <c r="SI1126" s="26"/>
      <c r="SJ1126" s="26"/>
      <c r="SK1126" s="26"/>
      <c r="SL1126" s="26"/>
      <c r="SM1126" s="26"/>
      <c r="SN1126" s="26"/>
      <c r="SO1126" s="26"/>
      <c r="SP1126" s="26"/>
      <c r="AAV1126" s="26"/>
      <c r="AAW1126" s="26"/>
      <c r="AAX1126" s="26"/>
      <c r="AAY1126" s="26"/>
      <c r="AAZ1126" s="26"/>
      <c r="ABA1126" s="26"/>
      <c r="ABB1126" s="26"/>
      <c r="ABC1126" s="26"/>
      <c r="ABD1126" s="26"/>
      <c r="ABE1126" s="26"/>
      <c r="ABF1126" s="26"/>
      <c r="ABG1126" s="26"/>
      <c r="ABH1126" s="26"/>
      <c r="ABI1126" s="26"/>
      <c r="ABJ1126" s="26"/>
      <c r="ABK1126" s="26"/>
      <c r="ABL1126" s="26"/>
      <c r="ABM1126" s="26"/>
      <c r="ABN1126" s="26"/>
      <c r="ABO1126" s="26"/>
      <c r="ABP1126" s="26"/>
      <c r="ABQ1126" s="26"/>
      <c r="ABR1126" s="26"/>
      <c r="ABS1126" s="26"/>
      <c r="ABT1126" s="26"/>
      <c r="ABU1126" s="26"/>
      <c r="ABV1126" s="26"/>
      <c r="ABW1126" s="26"/>
      <c r="ABX1126" s="26"/>
      <c r="ABY1126" s="26"/>
      <c r="ABZ1126" s="26"/>
      <c r="ACA1126" s="26"/>
      <c r="ACB1126" s="26"/>
      <c r="ACC1126" s="26"/>
      <c r="ACD1126" s="26"/>
      <c r="ACE1126" s="26"/>
      <c r="ACF1126" s="26"/>
      <c r="ACG1126" s="26"/>
      <c r="ACH1126" s="26"/>
      <c r="ACI1126" s="26"/>
      <c r="ACJ1126" s="26"/>
      <c r="ACK1126" s="26"/>
      <c r="ACL1126" s="26"/>
      <c r="ACM1126" s="26"/>
      <c r="ACN1126" s="26"/>
      <c r="ACO1126" s="26"/>
      <c r="ACP1126" s="26"/>
      <c r="ACQ1126" s="26"/>
      <c r="ACR1126" s="26"/>
      <c r="ACS1126" s="26"/>
      <c r="ACT1126" s="26"/>
      <c r="ACU1126" s="26"/>
      <c r="ACV1126" s="26"/>
      <c r="ACW1126" s="26"/>
      <c r="ACX1126" s="26"/>
      <c r="ACY1126" s="26"/>
      <c r="ACZ1126" s="26"/>
      <c r="ADA1126" s="26"/>
      <c r="ADB1126" s="26"/>
      <c r="ADC1126" s="26"/>
      <c r="ADD1126" s="26"/>
      <c r="ADE1126" s="26"/>
      <c r="ADF1126" s="26"/>
      <c r="ADG1126" s="26"/>
      <c r="ADH1126" s="26"/>
      <c r="ADI1126" s="26"/>
      <c r="ADJ1126" s="26"/>
      <c r="ADK1126" s="26"/>
      <c r="ADL1126" s="26"/>
      <c r="ADM1126" s="26"/>
      <c r="ADN1126" s="26"/>
      <c r="ADO1126" s="26"/>
      <c r="ADP1126" s="26"/>
      <c r="ADQ1126" s="26"/>
      <c r="ADR1126" s="26"/>
      <c r="ADS1126" s="26"/>
      <c r="ADT1126" s="26"/>
      <c r="ADU1126" s="26"/>
      <c r="ADV1126" s="26"/>
      <c r="ADW1126" s="26"/>
      <c r="ADX1126" s="26"/>
      <c r="ADY1126" s="26"/>
      <c r="ADZ1126" s="26"/>
      <c r="AEA1126" s="26"/>
      <c r="AEB1126" s="26"/>
      <c r="AEC1126" s="26"/>
      <c r="AED1126" s="26"/>
      <c r="AEE1126" s="26"/>
      <c r="AEF1126" s="26"/>
      <c r="AEG1126" s="26"/>
      <c r="AEH1126" s="26"/>
      <c r="AEI1126" s="26"/>
      <c r="AEJ1126" s="26"/>
      <c r="AEK1126" s="26"/>
      <c r="AEL1126" s="26"/>
      <c r="AEM1126" s="26"/>
      <c r="AEN1126" s="26"/>
      <c r="AEO1126" s="26"/>
      <c r="AEP1126" s="26"/>
      <c r="AEQ1126" s="26"/>
      <c r="AER1126" s="26"/>
      <c r="AES1126" s="26"/>
      <c r="AET1126" s="26"/>
      <c r="AEU1126" s="26"/>
      <c r="AEV1126" s="26"/>
      <c r="AEW1126" s="26"/>
      <c r="AEX1126" s="26"/>
      <c r="AEY1126" s="26"/>
      <c r="AEZ1126" s="26"/>
      <c r="AFA1126" s="26"/>
      <c r="AFB1126" s="26"/>
      <c r="AFC1126" s="26"/>
      <c r="AFD1126" s="26"/>
      <c r="AFE1126" s="26"/>
      <c r="AFF1126" s="26"/>
      <c r="AFG1126" s="26"/>
      <c r="AFH1126" s="26"/>
      <c r="AFI1126" s="26"/>
      <c r="AFJ1126" s="26"/>
      <c r="AFK1126" s="26"/>
      <c r="AFL1126" s="26"/>
      <c r="AFM1126" s="26"/>
      <c r="AFN1126" s="26"/>
      <c r="AFO1126" s="26"/>
      <c r="AFP1126" s="26"/>
      <c r="AFQ1126" s="26"/>
      <c r="AFR1126" s="26"/>
      <c r="AFS1126" s="26"/>
      <c r="AFT1126" s="26"/>
      <c r="AFU1126" s="26"/>
      <c r="AFV1126" s="26"/>
      <c r="AFW1126" s="26"/>
      <c r="AFX1126" s="26"/>
      <c r="AFY1126" s="26"/>
      <c r="AFZ1126" s="26"/>
      <c r="AGA1126" s="26"/>
      <c r="AGB1126" s="26"/>
      <c r="AGC1126" s="26"/>
      <c r="AGD1126" s="26"/>
      <c r="AGE1126" s="26"/>
      <c r="AGF1126" s="26"/>
      <c r="AGG1126" s="26"/>
      <c r="AGH1126" s="26"/>
      <c r="AGI1126" s="26"/>
      <c r="AGJ1126" s="26"/>
      <c r="AGK1126" s="26"/>
      <c r="AGL1126" s="26"/>
      <c r="AGM1126" s="26"/>
      <c r="AGN1126" s="26"/>
      <c r="AGO1126" s="26"/>
    </row>
    <row r="1127" spans="371:873" x14ac:dyDescent="0.25">
      <c r="NG1127" s="26"/>
      <c r="NH1127" s="26"/>
      <c r="NI1127" s="26"/>
      <c r="NJ1127" s="26"/>
      <c r="NK1127" s="26"/>
      <c r="NL1127" s="26"/>
      <c r="NM1127" s="26"/>
      <c r="NN1127" s="26"/>
      <c r="NO1127" s="26"/>
      <c r="NP1127" s="26"/>
      <c r="NQ1127" s="26"/>
      <c r="NR1127" s="26"/>
      <c r="NS1127" s="26"/>
      <c r="NT1127" s="26"/>
      <c r="NU1127" s="26"/>
      <c r="NV1127" s="26"/>
      <c r="NW1127" s="26"/>
      <c r="NX1127" s="26"/>
      <c r="NY1127" s="26"/>
      <c r="NZ1127" s="26"/>
      <c r="OA1127" s="26"/>
      <c r="OB1127" s="26"/>
      <c r="OC1127" s="26"/>
      <c r="OD1127" s="26"/>
      <c r="OE1127" s="26"/>
      <c r="OF1127" s="26"/>
      <c r="OG1127" s="26"/>
      <c r="OH1127" s="26"/>
      <c r="OI1127" s="26"/>
      <c r="OJ1127" s="26"/>
      <c r="OK1127" s="26"/>
      <c r="OL1127" s="26"/>
      <c r="OM1127" s="26"/>
      <c r="ON1127" s="26"/>
      <c r="OO1127" s="26"/>
      <c r="OP1127" s="26"/>
      <c r="OQ1127" s="26"/>
      <c r="OR1127" s="26"/>
      <c r="OS1127" s="26"/>
      <c r="OT1127" s="26"/>
      <c r="OU1127" s="26"/>
      <c r="OV1127" s="26"/>
      <c r="OW1127" s="26"/>
      <c r="OX1127" s="26"/>
      <c r="OY1127" s="26"/>
      <c r="OZ1127" s="26"/>
      <c r="PA1127" s="26"/>
      <c r="PB1127" s="26"/>
      <c r="PC1127" s="26"/>
      <c r="PD1127" s="26"/>
      <c r="PE1127" s="26"/>
      <c r="PF1127" s="26"/>
      <c r="PG1127" s="26"/>
      <c r="PH1127" s="26"/>
      <c r="PI1127" s="26"/>
      <c r="PJ1127" s="26"/>
      <c r="PK1127" s="26"/>
      <c r="PL1127" s="26"/>
      <c r="PM1127" s="26"/>
      <c r="PN1127" s="26"/>
      <c r="PO1127" s="26"/>
      <c r="PP1127" s="26"/>
      <c r="PQ1127" s="26"/>
      <c r="PR1127" s="26"/>
      <c r="PS1127" s="26"/>
      <c r="PT1127" s="26"/>
      <c r="PU1127" s="26"/>
      <c r="PV1127" s="26"/>
      <c r="PW1127" s="26"/>
      <c r="PX1127" s="26"/>
      <c r="PY1127" s="26"/>
      <c r="PZ1127" s="26"/>
      <c r="QA1127" s="26"/>
      <c r="QB1127" s="26"/>
      <c r="QC1127" s="26"/>
      <c r="QD1127" s="26"/>
      <c r="QE1127" s="26"/>
      <c r="QF1127" s="26"/>
      <c r="QG1127" s="26"/>
      <c r="QH1127" s="26"/>
      <c r="QI1127" s="26"/>
      <c r="QJ1127" s="26"/>
      <c r="QK1127" s="26"/>
      <c r="QL1127" s="26"/>
      <c r="QM1127" s="26"/>
      <c r="QN1127" s="26"/>
      <c r="QO1127" s="26"/>
      <c r="QP1127" s="26"/>
      <c r="QQ1127" s="26"/>
      <c r="QR1127" s="26"/>
      <c r="QS1127" s="26"/>
      <c r="QT1127" s="26"/>
      <c r="QU1127" s="26"/>
      <c r="QV1127" s="26"/>
      <c r="QW1127" s="26"/>
      <c r="QX1127" s="26"/>
      <c r="QY1127" s="26"/>
      <c r="QZ1127" s="26"/>
      <c r="RA1127" s="26"/>
      <c r="RB1127" s="26"/>
      <c r="RC1127" s="26"/>
      <c r="RD1127" s="26"/>
      <c r="RE1127" s="26"/>
      <c r="RF1127" s="26"/>
      <c r="RG1127" s="26"/>
      <c r="RH1127" s="26"/>
      <c r="RI1127" s="26"/>
      <c r="RJ1127" s="26"/>
      <c r="RK1127" s="26"/>
      <c r="RL1127" s="26"/>
      <c r="RM1127" s="26"/>
      <c r="RN1127" s="26"/>
      <c r="RO1127" s="26"/>
      <c r="RP1127" s="26"/>
      <c r="RQ1127" s="26"/>
      <c r="RR1127" s="26"/>
      <c r="RS1127" s="26"/>
      <c r="RT1127" s="26"/>
      <c r="RU1127" s="26"/>
      <c r="RV1127" s="26"/>
      <c r="RW1127" s="26"/>
      <c r="RX1127" s="26"/>
      <c r="RY1127" s="26"/>
      <c r="RZ1127" s="26"/>
      <c r="SA1127" s="26"/>
      <c r="SB1127" s="26"/>
      <c r="SC1127" s="26"/>
      <c r="SD1127" s="26"/>
      <c r="SE1127" s="26"/>
      <c r="SF1127" s="26"/>
      <c r="SG1127" s="26"/>
      <c r="SH1127" s="26"/>
      <c r="SI1127" s="26"/>
      <c r="SJ1127" s="26"/>
      <c r="SK1127" s="26"/>
      <c r="SL1127" s="26"/>
      <c r="SM1127" s="26"/>
      <c r="SN1127" s="26"/>
      <c r="SO1127" s="26"/>
      <c r="SP1127" s="26"/>
      <c r="AAV1127" s="26"/>
      <c r="AAW1127" s="26"/>
      <c r="AAX1127" s="26"/>
      <c r="AAY1127" s="26"/>
      <c r="AAZ1127" s="26"/>
      <c r="ABA1127" s="26"/>
      <c r="ABB1127" s="26"/>
      <c r="ABC1127" s="26"/>
      <c r="ABD1127" s="26"/>
      <c r="ABE1127" s="26"/>
      <c r="ABF1127" s="26"/>
      <c r="ABG1127" s="26"/>
      <c r="ABH1127" s="26"/>
      <c r="ABI1127" s="26"/>
      <c r="ABJ1127" s="26"/>
      <c r="ABK1127" s="26"/>
      <c r="ABL1127" s="26"/>
      <c r="ABM1127" s="26"/>
      <c r="ABN1127" s="26"/>
      <c r="ABO1127" s="26"/>
      <c r="ABP1127" s="26"/>
      <c r="ABQ1127" s="26"/>
      <c r="ABR1127" s="26"/>
      <c r="ABS1127" s="26"/>
      <c r="ABT1127" s="26"/>
      <c r="ABU1127" s="26"/>
      <c r="ABV1127" s="26"/>
      <c r="ABW1127" s="26"/>
      <c r="ABX1127" s="26"/>
      <c r="ABY1127" s="26"/>
      <c r="ABZ1127" s="26"/>
      <c r="ACA1127" s="26"/>
      <c r="ACB1127" s="26"/>
      <c r="ACC1127" s="26"/>
      <c r="ACD1127" s="26"/>
      <c r="ACE1127" s="26"/>
      <c r="ACF1127" s="26"/>
      <c r="ACG1127" s="26"/>
      <c r="ACH1127" s="26"/>
      <c r="ACI1127" s="26"/>
      <c r="ACJ1127" s="26"/>
      <c r="ACK1127" s="26"/>
      <c r="ACL1127" s="26"/>
      <c r="ACM1127" s="26"/>
      <c r="ACN1127" s="26"/>
      <c r="ACO1127" s="26"/>
      <c r="ACP1127" s="26"/>
      <c r="ACQ1127" s="26"/>
      <c r="ACR1127" s="26"/>
      <c r="ACS1127" s="26"/>
      <c r="ACT1127" s="26"/>
      <c r="ACU1127" s="26"/>
      <c r="ACV1127" s="26"/>
      <c r="ACW1127" s="26"/>
      <c r="ACX1127" s="26"/>
      <c r="ACY1127" s="26"/>
      <c r="ACZ1127" s="26"/>
      <c r="ADA1127" s="26"/>
      <c r="ADB1127" s="26"/>
      <c r="ADC1127" s="26"/>
      <c r="ADD1127" s="26"/>
      <c r="ADE1127" s="26"/>
      <c r="ADF1127" s="26"/>
      <c r="ADG1127" s="26"/>
      <c r="ADH1127" s="26"/>
      <c r="ADI1127" s="26"/>
      <c r="ADJ1127" s="26"/>
      <c r="ADK1127" s="26"/>
      <c r="ADL1127" s="26"/>
      <c r="ADM1127" s="26"/>
      <c r="ADN1127" s="26"/>
      <c r="ADO1127" s="26"/>
      <c r="ADP1127" s="26"/>
      <c r="ADQ1127" s="26"/>
      <c r="ADR1127" s="26"/>
      <c r="ADS1127" s="26"/>
      <c r="ADT1127" s="26"/>
      <c r="ADU1127" s="26"/>
      <c r="ADV1127" s="26"/>
      <c r="ADW1127" s="26"/>
      <c r="ADX1127" s="26"/>
      <c r="ADY1127" s="26"/>
      <c r="ADZ1127" s="26"/>
      <c r="AEA1127" s="26"/>
      <c r="AEB1127" s="26"/>
      <c r="AEC1127" s="26"/>
      <c r="AED1127" s="26"/>
      <c r="AEE1127" s="26"/>
      <c r="AEF1127" s="26"/>
      <c r="AEG1127" s="26"/>
      <c r="AEH1127" s="26"/>
      <c r="AEI1127" s="26"/>
      <c r="AEJ1127" s="26"/>
      <c r="AEK1127" s="26"/>
      <c r="AEL1127" s="26"/>
      <c r="AEM1127" s="26"/>
      <c r="AEN1127" s="26"/>
      <c r="AEO1127" s="26"/>
      <c r="AEP1127" s="26"/>
      <c r="AEQ1127" s="26"/>
      <c r="AER1127" s="26"/>
      <c r="AES1127" s="26"/>
      <c r="AET1127" s="26"/>
      <c r="AEU1127" s="26"/>
      <c r="AEV1127" s="26"/>
      <c r="AEW1127" s="26"/>
      <c r="AEX1127" s="26"/>
      <c r="AEY1127" s="26"/>
      <c r="AEZ1127" s="26"/>
      <c r="AFA1127" s="26"/>
      <c r="AFB1127" s="26"/>
      <c r="AFC1127" s="26"/>
      <c r="AFD1127" s="26"/>
      <c r="AFE1127" s="26"/>
      <c r="AFF1127" s="26"/>
      <c r="AFG1127" s="26"/>
      <c r="AFH1127" s="26"/>
      <c r="AFI1127" s="26"/>
      <c r="AFJ1127" s="26"/>
      <c r="AFK1127" s="26"/>
      <c r="AFL1127" s="26"/>
      <c r="AFM1127" s="26"/>
      <c r="AFN1127" s="26"/>
      <c r="AFO1127" s="26"/>
      <c r="AFP1127" s="26"/>
      <c r="AFQ1127" s="26"/>
      <c r="AFR1127" s="26"/>
      <c r="AFS1127" s="26"/>
      <c r="AFT1127" s="26"/>
      <c r="AFU1127" s="26"/>
      <c r="AFV1127" s="26"/>
      <c r="AFW1127" s="26"/>
      <c r="AFX1127" s="26"/>
      <c r="AFY1127" s="26"/>
      <c r="AFZ1127" s="26"/>
      <c r="AGA1127" s="26"/>
      <c r="AGB1127" s="26"/>
      <c r="AGC1127" s="26"/>
      <c r="AGD1127" s="26"/>
      <c r="AGE1127" s="26"/>
      <c r="AGF1127" s="26"/>
      <c r="AGG1127" s="26"/>
      <c r="AGH1127" s="26"/>
      <c r="AGI1127" s="26"/>
      <c r="AGJ1127" s="26"/>
      <c r="AGK1127" s="26"/>
      <c r="AGL1127" s="26"/>
      <c r="AGM1127" s="26"/>
      <c r="AGN1127" s="26"/>
      <c r="AGO1127" s="26"/>
    </row>
    <row r="1128" spans="371:873" x14ac:dyDescent="0.25">
      <c r="NG1128" s="26"/>
      <c r="NH1128" s="26"/>
      <c r="NI1128" s="26"/>
      <c r="NJ1128" s="26"/>
      <c r="NK1128" s="26"/>
      <c r="NL1128" s="26"/>
      <c r="NM1128" s="26"/>
      <c r="NN1128" s="26"/>
      <c r="NO1128" s="26"/>
      <c r="NP1128" s="26"/>
      <c r="NQ1128" s="26"/>
      <c r="NR1128" s="26"/>
      <c r="NS1128" s="26"/>
      <c r="NT1128" s="26"/>
      <c r="NU1128" s="26"/>
      <c r="NV1128" s="26"/>
      <c r="NW1128" s="26"/>
      <c r="NX1128" s="26"/>
      <c r="NY1128" s="26"/>
      <c r="NZ1128" s="26"/>
      <c r="OA1128" s="26"/>
      <c r="OB1128" s="26"/>
      <c r="OC1128" s="26"/>
      <c r="OD1128" s="26"/>
      <c r="OE1128" s="26"/>
      <c r="OF1128" s="26"/>
      <c r="OG1128" s="26"/>
      <c r="OH1128" s="26"/>
      <c r="OI1128" s="26"/>
      <c r="OJ1128" s="26"/>
      <c r="OK1128" s="26"/>
      <c r="OL1128" s="26"/>
      <c r="OM1128" s="26"/>
      <c r="ON1128" s="26"/>
      <c r="OO1128" s="26"/>
      <c r="OP1128" s="26"/>
      <c r="OQ1128" s="26"/>
      <c r="OR1128" s="26"/>
      <c r="OS1128" s="26"/>
      <c r="OT1128" s="26"/>
      <c r="OU1128" s="26"/>
      <c r="OV1128" s="26"/>
      <c r="OW1128" s="26"/>
      <c r="OX1128" s="26"/>
      <c r="OY1128" s="26"/>
      <c r="OZ1128" s="26"/>
      <c r="PA1128" s="26"/>
      <c r="PB1128" s="26"/>
      <c r="PC1128" s="26"/>
      <c r="PD1128" s="26"/>
      <c r="PE1128" s="26"/>
      <c r="PF1128" s="26"/>
      <c r="PG1128" s="26"/>
      <c r="PH1128" s="26"/>
      <c r="PI1128" s="26"/>
      <c r="PJ1128" s="26"/>
      <c r="PK1128" s="26"/>
      <c r="PL1128" s="26"/>
      <c r="PM1128" s="26"/>
      <c r="PN1128" s="26"/>
      <c r="PO1128" s="26"/>
      <c r="PP1128" s="26"/>
      <c r="PQ1128" s="26"/>
      <c r="PR1128" s="26"/>
      <c r="PS1128" s="26"/>
      <c r="PT1128" s="26"/>
      <c r="PU1128" s="26"/>
      <c r="PV1128" s="26"/>
      <c r="PW1128" s="26"/>
      <c r="PX1128" s="26"/>
      <c r="PY1128" s="26"/>
      <c r="PZ1128" s="26"/>
      <c r="QA1128" s="26"/>
      <c r="QB1128" s="26"/>
      <c r="QC1128" s="26"/>
      <c r="QD1128" s="26"/>
      <c r="QE1128" s="26"/>
      <c r="QF1128" s="26"/>
      <c r="QG1128" s="26"/>
      <c r="QH1128" s="26"/>
      <c r="QI1128" s="26"/>
      <c r="QJ1128" s="26"/>
      <c r="QK1128" s="26"/>
      <c r="QL1128" s="26"/>
      <c r="QM1128" s="26"/>
      <c r="QN1128" s="26"/>
      <c r="QO1128" s="26"/>
      <c r="QP1128" s="26"/>
      <c r="QQ1128" s="26"/>
      <c r="QR1128" s="26"/>
      <c r="QS1128" s="26"/>
      <c r="QT1128" s="26"/>
      <c r="QU1128" s="26"/>
      <c r="QV1128" s="26"/>
      <c r="QW1128" s="26"/>
      <c r="QX1128" s="26"/>
      <c r="QY1128" s="26"/>
      <c r="QZ1128" s="26"/>
      <c r="RA1128" s="26"/>
      <c r="RB1128" s="26"/>
      <c r="RC1128" s="26"/>
      <c r="RD1128" s="26"/>
      <c r="RE1128" s="26"/>
      <c r="RF1128" s="26"/>
      <c r="RG1128" s="26"/>
      <c r="RH1128" s="26"/>
      <c r="RI1128" s="26"/>
      <c r="RJ1128" s="26"/>
      <c r="RK1128" s="26"/>
      <c r="RL1128" s="26"/>
      <c r="RM1128" s="26"/>
      <c r="RN1128" s="26"/>
      <c r="RO1128" s="26"/>
      <c r="RP1128" s="26"/>
      <c r="RQ1128" s="26"/>
      <c r="RR1128" s="26"/>
      <c r="RS1128" s="26"/>
      <c r="RT1128" s="26"/>
      <c r="RU1128" s="26"/>
      <c r="RV1128" s="26"/>
      <c r="RW1128" s="26"/>
      <c r="RX1128" s="26"/>
      <c r="RY1128" s="26"/>
      <c r="RZ1128" s="26"/>
      <c r="SA1128" s="26"/>
      <c r="SB1128" s="26"/>
      <c r="SC1128" s="26"/>
      <c r="SD1128" s="26"/>
      <c r="SE1128" s="26"/>
      <c r="SF1128" s="26"/>
      <c r="SG1128" s="26"/>
      <c r="SH1128" s="26"/>
      <c r="SI1128" s="26"/>
      <c r="SJ1128" s="26"/>
      <c r="SK1128" s="26"/>
      <c r="SL1128" s="26"/>
      <c r="SM1128" s="26"/>
      <c r="SN1128" s="26"/>
      <c r="SO1128" s="26"/>
      <c r="SP1128" s="26"/>
      <c r="AAV1128" s="26"/>
      <c r="AAW1128" s="26"/>
      <c r="AAX1128" s="26"/>
      <c r="AAY1128" s="26"/>
      <c r="AAZ1128" s="26"/>
      <c r="ABA1128" s="26"/>
      <c r="ABB1128" s="26"/>
      <c r="ABC1128" s="26"/>
      <c r="ABD1128" s="26"/>
      <c r="ABE1128" s="26"/>
      <c r="ABF1128" s="26"/>
      <c r="ABG1128" s="26"/>
      <c r="ABH1128" s="26"/>
      <c r="ABI1128" s="26"/>
      <c r="ABJ1128" s="26"/>
      <c r="ABK1128" s="26"/>
      <c r="ABL1128" s="26"/>
      <c r="ABM1128" s="26"/>
      <c r="ABN1128" s="26"/>
      <c r="ABO1128" s="26"/>
      <c r="ABP1128" s="26"/>
      <c r="ABQ1128" s="26"/>
      <c r="ABR1128" s="26"/>
      <c r="ABS1128" s="26"/>
      <c r="ABT1128" s="26"/>
      <c r="ABU1128" s="26"/>
      <c r="ABV1128" s="26"/>
      <c r="ABW1128" s="26"/>
      <c r="ABX1128" s="26"/>
      <c r="ABY1128" s="26"/>
      <c r="ABZ1128" s="26"/>
      <c r="ACA1128" s="26"/>
      <c r="ACB1128" s="26"/>
      <c r="ACC1128" s="26"/>
      <c r="ACD1128" s="26"/>
      <c r="ACE1128" s="26"/>
      <c r="ACF1128" s="26"/>
      <c r="ACG1128" s="26"/>
      <c r="ACH1128" s="26"/>
      <c r="ACI1128" s="26"/>
      <c r="ACJ1128" s="26"/>
      <c r="ACK1128" s="26"/>
      <c r="ACL1128" s="26"/>
      <c r="ACM1128" s="26"/>
      <c r="ACN1128" s="26"/>
      <c r="ACO1128" s="26"/>
      <c r="ACP1128" s="26"/>
      <c r="ACQ1128" s="26"/>
      <c r="ACR1128" s="26"/>
      <c r="ACS1128" s="26"/>
      <c r="ACT1128" s="26"/>
      <c r="ACU1128" s="26"/>
      <c r="ACV1128" s="26"/>
      <c r="ACW1128" s="26"/>
      <c r="ACX1128" s="26"/>
      <c r="ACY1128" s="26"/>
      <c r="ACZ1128" s="26"/>
      <c r="ADA1128" s="26"/>
      <c r="ADB1128" s="26"/>
      <c r="ADC1128" s="26"/>
      <c r="ADD1128" s="26"/>
      <c r="ADE1128" s="26"/>
      <c r="ADF1128" s="26"/>
      <c r="ADG1128" s="26"/>
      <c r="ADH1128" s="26"/>
      <c r="ADI1128" s="26"/>
      <c r="ADJ1128" s="26"/>
      <c r="ADK1128" s="26"/>
      <c r="ADL1128" s="26"/>
      <c r="ADM1128" s="26"/>
      <c r="ADN1128" s="26"/>
      <c r="ADO1128" s="26"/>
      <c r="ADP1128" s="26"/>
      <c r="ADQ1128" s="26"/>
      <c r="ADR1128" s="26"/>
      <c r="ADS1128" s="26"/>
      <c r="ADT1128" s="26"/>
      <c r="ADU1128" s="26"/>
      <c r="ADV1128" s="26"/>
      <c r="ADW1128" s="26"/>
      <c r="ADX1128" s="26"/>
      <c r="ADY1128" s="26"/>
      <c r="ADZ1128" s="26"/>
      <c r="AEA1128" s="26"/>
      <c r="AEB1128" s="26"/>
      <c r="AEC1128" s="26"/>
      <c r="AED1128" s="26"/>
      <c r="AEE1128" s="26"/>
      <c r="AEF1128" s="26"/>
      <c r="AEG1128" s="26"/>
      <c r="AEH1128" s="26"/>
      <c r="AEI1128" s="26"/>
      <c r="AEJ1128" s="26"/>
      <c r="AEK1128" s="26"/>
      <c r="AEL1128" s="26"/>
      <c r="AEM1128" s="26"/>
      <c r="AEN1128" s="26"/>
      <c r="AEO1128" s="26"/>
      <c r="AEP1128" s="26"/>
      <c r="AEQ1128" s="26"/>
      <c r="AER1128" s="26"/>
      <c r="AES1128" s="26"/>
      <c r="AET1128" s="26"/>
      <c r="AEU1128" s="26"/>
      <c r="AEV1128" s="26"/>
      <c r="AEW1128" s="26"/>
      <c r="AEX1128" s="26"/>
      <c r="AEY1128" s="26"/>
      <c r="AEZ1128" s="26"/>
      <c r="AFA1128" s="26"/>
      <c r="AFB1128" s="26"/>
      <c r="AFC1128" s="26"/>
      <c r="AFD1128" s="26"/>
      <c r="AFE1128" s="26"/>
      <c r="AFF1128" s="26"/>
      <c r="AFG1128" s="26"/>
      <c r="AFH1128" s="26"/>
      <c r="AFI1128" s="26"/>
      <c r="AFJ1128" s="26"/>
      <c r="AFK1128" s="26"/>
      <c r="AFL1128" s="26"/>
      <c r="AFM1128" s="26"/>
      <c r="AFN1128" s="26"/>
      <c r="AFO1128" s="26"/>
      <c r="AFP1128" s="26"/>
      <c r="AFQ1128" s="26"/>
      <c r="AFR1128" s="26"/>
      <c r="AFS1128" s="26"/>
      <c r="AFT1128" s="26"/>
      <c r="AFU1128" s="26"/>
      <c r="AFV1128" s="26"/>
      <c r="AFW1128" s="26"/>
      <c r="AFX1128" s="26"/>
      <c r="AFY1128" s="26"/>
      <c r="AFZ1128" s="26"/>
      <c r="AGA1128" s="26"/>
      <c r="AGB1128" s="26"/>
      <c r="AGC1128" s="26"/>
      <c r="AGD1128" s="26"/>
      <c r="AGE1128" s="26"/>
      <c r="AGF1128" s="26"/>
      <c r="AGG1128" s="26"/>
      <c r="AGH1128" s="26"/>
      <c r="AGI1128" s="26"/>
      <c r="AGJ1128" s="26"/>
      <c r="AGK1128" s="26"/>
      <c r="AGL1128" s="26"/>
      <c r="AGM1128" s="26"/>
      <c r="AGN1128" s="26"/>
      <c r="AGO1128" s="26"/>
    </row>
    <row r="1129" spans="371:873" x14ac:dyDescent="0.25">
      <c r="NG1129" s="26"/>
      <c r="NH1129" s="26"/>
      <c r="NI1129" s="26"/>
      <c r="NJ1129" s="26"/>
      <c r="NK1129" s="26"/>
      <c r="NL1129" s="26"/>
      <c r="NM1129" s="26"/>
      <c r="NN1129" s="26"/>
      <c r="NO1129" s="26"/>
      <c r="NP1129" s="26"/>
      <c r="NQ1129" s="26"/>
      <c r="NR1129" s="26"/>
      <c r="NS1129" s="26"/>
      <c r="NT1129" s="26"/>
      <c r="NU1129" s="26"/>
      <c r="NV1129" s="26"/>
      <c r="NW1129" s="26"/>
      <c r="NX1129" s="26"/>
      <c r="NY1129" s="26"/>
      <c r="NZ1129" s="26"/>
      <c r="OA1129" s="26"/>
      <c r="OB1129" s="26"/>
      <c r="OC1129" s="26"/>
      <c r="OD1129" s="26"/>
      <c r="OE1129" s="26"/>
      <c r="OF1129" s="26"/>
      <c r="OG1129" s="26"/>
      <c r="OH1129" s="26"/>
      <c r="OI1129" s="26"/>
      <c r="OJ1129" s="26"/>
      <c r="OK1129" s="26"/>
      <c r="OL1129" s="26"/>
      <c r="OM1129" s="26"/>
      <c r="ON1129" s="26"/>
      <c r="OO1129" s="26"/>
      <c r="OP1129" s="26"/>
      <c r="OQ1129" s="26"/>
      <c r="OR1129" s="26"/>
      <c r="OS1129" s="26"/>
      <c r="OT1129" s="26"/>
      <c r="OU1129" s="26"/>
      <c r="OV1129" s="26"/>
      <c r="OW1129" s="26"/>
      <c r="OX1129" s="26"/>
      <c r="OY1129" s="26"/>
      <c r="OZ1129" s="26"/>
      <c r="PA1129" s="26"/>
      <c r="PB1129" s="26"/>
      <c r="PC1129" s="26"/>
      <c r="PD1129" s="26"/>
      <c r="PE1129" s="26"/>
      <c r="PF1129" s="26"/>
      <c r="PG1129" s="26"/>
      <c r="PH1129" s="26"/>
      <c r="PI1129" s="26"/>
      <c r="PJ1129" s="26"/>
      <c r="PK1129" s="26"/>
      <c r="PL1129" s="26"/>
      <c r="PM1129" s="26"/>
      <c r="PN1129" s="26"/>
      <c r="PO1129" s="26"/>
      <c r="PP1129" s="26"/>
      <c r="PQ1129" s="26"/>
      <c r="PR1129" s="26"/>
      <c r="PS1129" s="26"/>
      <c r="PT1129" s="26"/>
      <c r="PU1129" s="26"/>
      <c r="PV1129" s="26"/>
      <c r="PW1129" s="26"/>
      <c r="PX1129" s="26"/>
      <c r="PY1129" s="26"/>
      <c r="PZ1129" s="26"/>
      <c r="QA1129" s="26"/>
      <c r="QB1129" s="26"/>
      <c r="QC1129" s="26"/>
      <c r="QD1129" s="26"/>
      <c r="QE1129" s="26"/>
      <c r="QF1129" s="26"/>
      <c r="QG1129" s="26"/>
      <c r="QH1129" s="26"/>
      <c r="QI1129" s="26"/>
      <c r="QJ1129" s="26"/>
      <c r="QK1129" s="26"/>
      <c r="QL1129" s="26"/>
      <c r="QM1129" s="26"/>
      <c r="QN1129" s="26"/>
      <c r="QO1129" s="26"/>
      <c r="QP1129" s="26"/>
      <c r="QQ1129" s="26"/>
      <c r="QR1129" s="26"/>
      <c r="QS1129" s="26"/>
      <c r="QT1129" s="26"/>
      <c r="QU1129" s="26"/>
      <c r="QV1129" s="26"/>
      <c r="QW1129" s="26"/>
      <c r="QX1129" s="26"/>
      <c r="QY1129" s="26"/>
      <c r="QZ1129" s="26"/>
      <c r="RA1129" s="26"/>
      <c r="RB1129" s="26"/>
      <c r="RC1129" s="26"/>
      <c r="RD1129" s="26"/>
      <c r="RE1129" s="26"/>
      <c r="RF1129" s="26"/>
      <c r="RG1129" s="26"/>
      <c r="RH1129" s="26"/>
      <c r="RI1129" s="26"/>
      <c r="RJ1129" s="26"/>
      <c r="RK1129" s="26"/>
      <c r="RL1129" s="26"/>
      <c r="RM1129" s="26"/>
      <c r="RN1129" s="26"/>
      <c r="RO1129" s="26"/>
      <c r="RP1129" s="26"/>
      <c r="RQ1129" s="26"/>
      <c r="RR1129" s="26"/>
      <c r="RS1129" s="26"/>
      <c r="RT1129" s="26"/>
      <c r="RU1129" s="26"/>
      <c r="RV1129" s="26"/>
      <c r="RW1129" s="26"/>
      <c r="RX1129" s="26"/>
      <c r="RY1129" s="26"/>
      <c r="RZ1129" s="26"/>
      <c r="SA1129" s="26"/>
      <c r="SB1129" s="26"/>
      <c r="SC1129" s="26"/>
      <c r="SD1129" s="26"/>
      <c r="SE1129" s="26"/>
      <c r="SF1129" s="26"/>
      <c r="SG1129" s="26"/>
      <c r="SH1129" s="26"/>
      <c r="SI1129" s="26"/>
      <c r="SJ1129" s="26"/>
      <c r="SK1129" s="26"/>
      <c r="SL1129" s="26"/>
      <c r="SM1129" s="26"/>
      <c r="SN1129" s="26"/>
      <c r="SO1129" s="26"/>
      <c r="SP1129" s="26"/>
      <c r="AAV1129" s="26"/>
      <c r="AAW1129" s="26"/>
      <c r="AAX1129" s="26"/>
      <c r="AAY1129" s="26"/>
      <c r="AAZ1129" s="26"/>
      <c r="ABA1129" s="26"/>
      <c r="ABB1129" s="26"/>
      <c r="ABC1129" s="26"/>
      <c r="ABD1129" s="26"/>
      <c r="ABE1129" s="26"/>
      <c r="ABF1129" s="26"/>
      <c r="ABG1129" s="26"/>
      <c r="ABH1129" s="26"/>
      <c r="ABI1129" s="26"/>
      <c r="ABJ1129" s="26"/>
      <c r="ABK1129" s="26"/>
      <c r="ABL1129" s="26"/>
      <c r="ABM1129" s="26"/>
      <c r="ABN1129" s="26"/>
      <c r="ABO1129" s="26"/>
      <c r="ABP1129" s="26"/>
      <c r="ABQ1129" s="26"/>
      <c r="ABR1129" s="26"/>
      <c r="ABS1129" s="26"/>
      <c r="ABT1129" s="26"/>
      <c r="ABU1129" s="26"/>
      <c r="ABV1129" s="26"/>
      <c r="ABW1129" s="26"/>
      <c r="ABX1129" s="26"/>
      <c r="ABY1129" s="26"/>
      <c r="ABZ1129" s="26"/>
      <c r="ACA1129" s="26"/>
      <c r="ACB1129" s="26"/>
      <c r="ACC1129" s="26"/>
      <c r="ACD1129" s="26"/>
      <c r="ACE1129" s="26"/>
      <c r="ACF1129" s="26"/>
      <c r="ACG1129" s="26"/>
      <c r="ACH1129" s="26"/>
      <c r="ACI1129" s="26"/>
      <c r="ACJ1129" s="26"/>
      <c r="ACK1129" s="26"/>
      <c r="ACL1129" s="26"/>
      <c r="ACM1129" s="26"/>
      <c r="ACN1129" s="26"/>
      <c r="ACO1129" s="26"/>
      <c r="ACP1129" s="26"/>
      <c r="ACQ1129" s="26"/>
      <c r="ACR1129" s="26"/>
      <c r="ACS1129" s="26"/>
      <c r="ACT1129" s="26"/>
      <c r="ACU1129" s="26"/>
      <c r="ACV1129" s="26"/>
      <c r="ACW1129" s="26"/>
      <c r="ACX1129" s="26"/>
      <c r="ACY1129" s="26"/>
      <c r="ACZ1129" s="26"/>
      <c r="ADA1129" s="26"/>
      <c r="ADB1129" s="26"/>
      <c r="ADC1129" s="26"/>
      <c r="ADD1129" s="26"/>
      <c r="ADE1129" s="26"/>
      <c r="ADF1129" s="26"/>
      <c r="ADG1129" s="26"/>
      <c r="ADH1129" s="26"/>
      <c r="ADI1129" s="26"/>
      <c r="ADJ1129" s="26"/>
      <c r="ADK1129" s="26"/>
      <c r="ADL1129" s="26"/>
      <c r="ADM1129" s="26"/>
      <c r="ADN1129" s="26"/>
      <c r="ADO1129" s="26"/>
      <c r="ADP1129" s="26"/>
      <c r="ADQ1129" s="26"/>
      <c r="ADR1129" s="26"/>
      <c r="ADS1129" s="26"/>
      <c r="ADT1129" s="26"/>
      <c r="ADU1129" s="26"/>
      <c r="ADV1129" s="26"/>
      <c r="ADW1129" s="26"/>
      <c r="ADX1129" s="26"/>
      <c r="ADY1129" s="26"/>
      <c r="ADZ1129" s="26"/>
      <c r="AEA1129" s="26"/>
      <c r="AEB1129" s="26"/>
      <c r="AEC1129" s="26"/>
      <c r="AED1129" s="26"/>
      <c r="AEE1129" s="26"/>
      <c r="AEF1129" s="26"/>
      <c r="AEG1129" s="26"/>
      <c r="AEH1129" s="26"/>
      <c r="AEI1129" s="26"/>
      <c r="AEJ1129" s="26"/>
      <c r="AEK1129" s="26"/>
      <c r="AEL1129" s="26"/>
      <c r="AEM1129" s="26"/>
      <c r="AEN1129" s="26"/>
      <c r="AEO1129" s="26"/>
      <c r="AEP1129" s="26"/>
      <c r="AEQ1129" s="26"/>
      <c r="AER1129" s="26"/>
      <c r="AES1129" s="26"/>
      <c r="AET1129" s="26"/>
      <c r="AEU1129" s="26"/>
      <c r="AEV1129" s="26"/>
      <c r="AEW1129" s="26"/>
      <c r="AEX1129" s="26"/>
      <c r="AEY1129" s="26"/>
      <c r="AEZ1129" s="26"/>
      <c r="AFA1129" s="26"/>
      <c r="AFB1129" s="26"/>
      <c r="AFC1129" s="26"/>
      <c r="AFD1129" s="26"/>
      <c r="AFE1129" s="26"/>
      <c r="AFF1129" s="26"/>
      <c r="AFG1129" s="26"/>
      <c r="AFH1129" s="26"/>
      <c r="AFI1129" s="26"/>
      <c r="AFJ1129" s="26"/>
      <c r="AFK1129" s="26"/>
      <c r="AFL1129" s="26"/>
      <c r="AFM1129" s="26"/>
      <c r="AFN1129" s="26"/>
      <c r="AFO1129" s="26"/>
      <c r="AFP1129" s="26"/>
      <c r="AFQ1129" s="26"/>
      <c r="AFR1129" s="26"/>
      <c r="AFS1129" s="26"/>
      <c r="AFT1129" s="26"/>
      <c r="AFU1129" s="26"/>
      <c r="AFV1129" s="26"/>
      <c r="AFW1129" s="26"/>
      <c r="AFX1129" s="26"/>
      <c r="AFY1129" s="26"/>
      <c r="AFZ1129" s="26"/>
      <c r="AGA1129" s="26"/>
      <c r="AGB1129" s="26"/>
      <c r="AGC1129" s="26"/>
      <c r="AGD1129" s="26"/>
      <c r="AGE1129" s="26"/>
      <c r="AGF1129" s="26"/>
      <c r="AGG1129" s="26"/>
      <c r="AGH1129" s="26"/>
      <c r="AGI1129" s="26"/>
      <c r="AGJ1129" s="26"/>
      <c r="AGK1129" s="26"/>
      <c r="AGL1129" s="26"/>
      <c r="AGM1129" s="26"/>
      <c r="AGN1129" s="26"/>
      <c r="AGO1129" s="26"/>
    </row>
    <row r="1130" spans="371:873" x14ac:dyDescent="0.25">
      <c r="NG1130" s="26"/>
      <c r="NH1130" s="26"/>
      <c r="NI1130" s="26"/>
      <c r="NJ1130" s="26"/>
      <c r="NK1130" s="26"/>
      <c r="NL1130" s="26"/>
      <c r="NM1130" s="26"/>
      <c r="NN1130" s="26"/>
      <c r="NO1130" s="26"/>
      <c r="NP1130" s="26"/>
      <c r="NQ1130" s="26"/>
      <c r="NR1130" s="26"/>
      <c r="NS1130" s="26"/>
      <c r="NT1130" s="26"/>
      <c r="NU1130" s="26"/>
      <c r="NV1130" s="26"/>
      <c r="NW1130" s="26"/>
      <c r="NX1130" s="26"/>
      <c r="NY1130" s="26"/>
      <c r="NZ1130" s="26"/>
      <c r="OA1130" s="26"/>
      <c r="OB1130" s="26"/>
      <c r="OC1130" s="26"/>
      <c r="OD1130" s="26"/>
      <c r="OE1130" s="26"/>
      <c r="OF1130" s="26"/>
      <c r="OG1130" s="26"/>
      <c r="OH1130" s="26"/>
      <c r="OI1130" s="26"/>
      <c r="OJ1130" s="26"/>
      <c r="OK1130" s="26"/>
      <c r="OL1130" s="26"/>
      <c r="OM1130" s="26"/>
      <c r="ON1130" s="26"/>
      <c r="OO1130" s="26"/>
      <c r="OP1130" s="26"/>
      <c r="OQ1130" s="26"/>
      <c r="OR1130" s="26"/>
      <c r="OS1130" s="26"/>
      <c r="OT1130" s="26"/>
      <c r="OU1130" s="26"/>
      <c r="OV1130" s="26"/>
      <c r="OW1130" s="26"/>
      <c r="OX1130" s="26"/>
      <c r="OY1130" s="26"/>
      <c r="OZ1130" s="26"/>
      <c r="PA1130" s="26"/>
      <c r="PB1130" s="26"/>
      <c r="PC1130" s="26"/>
      <c r="PD1130" s="26"/>
      <c r="PE1130" s="26"/>
      <c r="PF1130" s="26"/>
      <c r="PG1130" s="26"/>
      <c r="PH1130" s="26"/>
      <c r="PI1130" s="26"/>
      <c r="PJ1130" s="26"/>
      <c r="PK1130" s="26"/>
      <c r="PL1130" s="26"/>
      <c r="PM1130" s="26"/>
      <c r="PN1130" s="26"/>
      <c r="PO1130" s="26"/>
      <c r="PP1130" s="26"/>
      <c r="PQ1130" s="26"/>
      <c r="PR1130" s="26"/>
      <c r="PS1130" s="26"/>
      <c r="PT1130" s="26"/>
      <c r="PU1130" s="26"/>
      <c r="PV1130" s="26"/>
      <c r="PW1130" s="26"/>
      <c r="PX1130" s="26"/>
      <c r="PY1130" s="26"/>
      <c r="PZ1130" s="26"/>
      <c r="QA1130" s="26"/>
      <c r="QB1130" s="26"/>
      <c r="QC1130" s="26"/>
      <c r="QD1130" s="26"/>
      <c r="QE1130" s="26"/>
      <c r="QF1130" s="26"/>
      <c r="QG1130" s="26"/>
      <c r="QH1130" s="26"/>
      <c r="QI1130" s="26"/>
      <c r="QJ1130" s="26"/>
      <c r="QK1130" s="26"/>
      <c r="QL1130" s="26"/>
      <c r="QM1130" s="26"/>
      <c r="QN1130" s="26"/>
      <c r="QO1130" s="26"/>
      <c r="QP1130" s="26"/>
      <c r="QQ1130" s="26"/>
      <c r="QR1130" s="26"/>
      <c r="QS1130" s="26"/>
      <c r="QT1130" s="26"/>
      <c r="QU1130" s="26"/>
      <c r="QV1130" s="26"/>
      <c r="QW1130" s="26"/>
      <c r="QX1130" s="26"/>
      <c r="QY1130" s="26"/>
      <c r="QZ1130" s="26"/>
      <c r="RA1130" s="26"/>
      <c r="RB1130" s="26"/>
      <c r="RC1130" s="26"/>
      <c r="RD1130" s="26"/>
      <c r="RE1130" s="26"/>
      <c r="RF1130" s="26"/>
      <c r="RG1130" s="26"/>
      <c r="RH1130" s="26"/>
      <c r="RI1130" s="26"/>
      <c r="RJ1130" s="26"/>
      <c r="RK1130" s="26"/>
      <c r="RL1130" s="26"/>
      <c r="RM1130" s="26"/>
      <c r="RN1130" s="26"/>
      <c r="RO1130" s="26"/>
      <c r="RP1130" s="26"/>
      <c r="RQ1130" s="26"/>
      <c r="RR1130" s="26"/>
      <c r="RS1130" s="26"/>
      <c r="RT1130" s="26"/>
      <c r="RU1130" s="26"/>
      <c r="RV1130" s="26"/>
      <c r="RW1130" s="26"/>
      <c r="RX1130" s="26"/>
      <c r="RY1130" s="26"/>
      <c r="RZ1130" s="26"/>
      <c r="SA1130" s="26"/>
      <c r="SB1130" s="26"/>
      <c r="SC1130" s="26"/>
      <c r="SD1130" s="26"/>
      <c r="SE1130" s="26"/>
      <c r="SF1130" s="26"/>
      <c r="SG1130" s="26"/>
      <c r="SH1130" s="26"/>
      <c r="SI1130" s="26"/>
      <c r="SJ1130" s="26"/>
      <c r="SK1130" s="26"/>
      <c r="SL1130" s="26"/>
      <c r="SM1130" s="26"/>
      <c r="SN1130" s="26"/>
      <c r="SO1130" s="26"/>
      <c r="SP1130" s="26"/>
      <c r="AAV1130" s="26"/>
      <c r="AAW1130" s="26"/>
      <c r="AAX1130" s="26"/>
      <c r="AAY1130" s="26"/>
      <c r="AAZ1130" s="26"/>
      <c r="ABA1130" s="26"/>
      <c r="ABB1130" s="26"/>
      <c r="ABC1130" s="26"/>
      <c r="ABD1130" s="26"/>
      <c r="ABE1130" s="26"/>
      <c r="ABF1130" s="26"/>
      <c r="ABG1130" s="26"/>
      <c r="ABH1130" s="26"/>
      <c r="ABI1130" s="26"/>
      <c r="ABJ1130" s="26"/>
      <c r="ABK1130" s="26"/>
      <c r="ABL1130" s="26"/>
      <c r="ABM1130" s="26"/>
      <c r="ABN1130" s="26"/>
      <c r="ABO1130" s="26"/>
      <c r="ABP1130" s="26"/>
      <c r="ABQ1130" s="26"/>
      <c r="ABR1130" s="26"/>
      <c r="ABS1130" s="26"/>
      <c r="ABT1130" s="26"/>
      <c r="ABU1130" s="26"/>
      <c r="ABV1130" s="26"/>
      <c r="ABW1130" s="26"/>
      <c r="ABX1130" s="26"/>
      <c r="ABY1130" s="26"/>
      <c r="ABZ1130" s="26"/>
      <c r="ACA1130" s="26"/>
      <c r="ACB1130" s="26"/>
      <c r="ACC1130" s="26"/>
      <c r="ACD1130" s="26"/>
      <c r="ACE1130" s="26"/>
      <c r="ACF1130" s="26"/>
      <c r="ACG1130" s="26"/>
      <c r="ACH1130" s="26"/>
      <c r="ACI1130" s="26"/>
      <c r="ACJ1130" s="26"/>
      <c r="ACK1130" s="26"/>
      <c r="ACL1130" s="26"/>
      <c r="ACM1130" s="26"/>
      <c r="ACN1130" s="26"/>
      <c r="ACO1130" s="26"/>
      <c r="ACP1130" s="26"/>
      <c r="ACQ1130" s="26"/>
      <c r="ACR1130" s="26"/>
      <c r="ACS1130" s="26"/>
      <c r="ACT1130" s="26"/>
      <c r="ACU1130" s="26"/>
      <c r="ACV1130" s="26"/>
      <c r="ACW1130" s="26"/>
      <c r="ACX1130" s="26"/>
      <c r="ACY1130" s="26"/>
      <c r="ACZ1130" s="26"/>
      <c r="ADA1130" s="26"/>
      <c r="ADB1130" s="26"/>
      <c r="ADC1130" s="26"/>
      <c r="ADD1130" s="26"/>
      <c r="ADE1130" s="26"/>
      <c r="ADF1130" s="26"/>
      <c r="ADG1130" s="26"/>
      <c r="ADH1130" s="26"/>
      <c r="ADI1130" s="26"/>
      <c r="ADJ1130" s="26"/>
      <c r="ADK1130" s="26"/>
      <c r="ADL1130" s="26"/>
      <c r="ADM1130" s="26"/>
      <c r="ADN1130" s="26"/>
      <c r="ADO1130" s="26"/>
      <c r="ADP1130" s="26"/>
      <c r="ADQ1130" s="26"/>
      <c r="ADR1130" s="26"/>
      <c r="ADS1130" s="26"/>
      <c r="ADT1130" s="26"/>
      <c r="ADU1130" s="26"/>
      <c r="ADV1130" s="26"/>
      <c r="ADW1130" s="26"/>
      <c r="ADX1130" s="26"/>
      <c r="ADY1130" s="26"/>
      <c r="ADZ1130" s="26"/>
      <c r="AEA1130" s="26"/>
      <c r="AEB1130" s="26"/>
      <c r="AEC1130" s="26"/>
      <c r="AED1130" s="26"/>
      <c r="AEE1130" s="26"/>
      <c r="AEF1130" s="26"/>
      <c r="AEG1130" s="26"/>
      <c r="AEH1130" s="26"/>
      <c r="AEI1130" s="26"/>
      <c r="AEJ1130" s="26"/>
      <c r="AEK1130" s="26"/>
      <c r="AEL1130" s="26"/>
      <c r="AEM1130" s="26"/>
      <c r="AEN1130" s="26"/>
      <c r="AEO1130" s="26"/>
      <c r="AEP1130" s="26"/>
      <c r="AEQ1130" s="26"/>
      <c r="AER1130" s="26"/>
      <c r="AES1130" s="26"/>
      <c r="AET1130" s="26"/>
      <c r="AEU1130" s="26"/>
      <c r="AEV1130" s="26"/>
      <c r="AEW1130" s="26"/>
      <c r="AEX1130" s="26"/>
      <c r="AEY1130" s="26"/>
      <c r="AEZ1130" s="26"/>
      <c r="AFA1130" s="26"/>
      <c r="AFB1130" s="26"/>
      <c r="AFC1130" s="26"/>
      <c r="AFD1130" s="26"/>
      <c r="AFE1130" s="26"/>
      <c r="AFF1130" s="26"/>
      <c r="AFG1130" s="26"/>
      <c r="AFH1130" s="26"/>
      <c r="AFI1130" s="26"/>
      <c r="AFJ1130" s="26"/>
      <c r="AFK1130" s="26"/>
      <c r="AFL1130" s="26"/>
      <c r="AFM1130" s="26"/>
      <c r="AFN1130" s="26"/>
      <c r="AFO1130" s="26"/>
      <c r="AFP1130" s="26"/>
      <c r="AFQ1130" s="26"/>
      <c r="AFR1130" s="26"/>
      <c r="AFS1130" s="26"/>
      <c r="AFT1130" s="26"/>
      <c r="AFU1130" s="26"/>
      <c r="AFV1130" s="26"/>
      <c r="AFW1130" s="26"/>
      <c r="AFX1130" s="26"/>
      <c r="AFY1130" s="26"/>
      <c r="AFZ1130" s="26"/>
      <c r="AGA1130" s="26"/>
      <c r="AGB1130" s="26"/>
      <c r="AGC1130" s="26"/>
      <c r="AGD1130" s="26"/>
      <c r="AGE1130" s="26"/>
      <c r="AGF1130" s="26"/>
      <c r="AGG1130" s="26"/>
      <c r="AGH1130" s="26"/>
      <c r="AGI1130" s="26"/>
      <c r="AGJ1130" s="26"/>
      <c r="AGK1130" s="26"/>
      <c r="AGL1130" s="26"/>
      <c r="AGM1130" s="26"/>
      <c r="AGN1130" s="26"/>
      <c r="AGO1130" s="26"/>
    </row>
    <row r="1131" spans="371:873" x14ac:dyDescent="0.25">
      <c r="NG1131" s="26"/>
      <c r="NH1131" s="26"/>
      <c r="NI1131" s="26"/>
      <c r="NJ1131" s="26"/>
      <c r="NK1131" s="26"/>
      <c r="NL1131" s="26"/>
      <c r="NM1131" s="26"/>
      <c r="NN1131" s="26"/>
      <c r="NO1131" s="26"/>
      <c r="NP1131" s="26"/>
      <c r="NQ1131" s="26"/>
      <c r="NR1131" s="26"/>
      <c r="NS1131" s="26"/>
      <c r="NT1131" s="26"/>
      <c r="NU1131" s="26"/>
      <c r="NV1131" s="26"/>
      <c r="NW1131" s="26"/>
      <c r="NX1131" s="26"/>
      <c r="NY1131" s="26"/>
      <c r="NZ1131" s="26"/>
      <c r="OA1131" s="26"/>
      <c r="OB1131" s="26"/>
      <c r="OC1131" s="26"/>
      <c r="OD1131" s="26"/>
      <c r="OE1131" s="26"/>
      <c r="OF1131" s="26"/>
      <c r="OG1131" s="26"/>
      <c r="OH1131" s="26"/>
      <c r="OI1131" s="26"/>
      <c r="OJ1131" s="26"/>
      <c r="OK1131" s="26"/>
      <c r="OL1131" s="26"/>
      <c r="OM1131" s="26"/>
      <c r="ON1131" s="26"/>
      <c r="OO1131" s="26"/>
      <c r="OP1131" s="26"/>
      <c r="OQ1131" s="26"/>
      <c r="OR1131" s="26"/>
      <c r="OS1131" s="26"/>
      <c r="OT1131" s="26"/>
      <c r="OU1131" s="26"/>
      <c r="OV1131" s="26"/>
      <c r="OW1131" s="26"/>
      <c r="OX1131" s="26"/>
      <c r="OY1131" s="26"/>
      <c r="OZ1131" s="26"/>
      <c r="PA1131" s="26"/>
      <c r="PB1131" s="26"/>
      <c r="PC1131" s="26"/>
      <c r="PD1131" s="26"/>
      <c r="PE1131" s="26"/>
      <c r="PF1131" s="26"/>
      <c r="PG1131" s="26"/>
      <c r="PH1131" s="26"/>
      <c r="PI1131" s="26"/>
      <c r="PJ1131" s="26"/>
      <c r="PK1131" s="26"/>
      <c r="PL1131" s="26"/>
      <c r="PM1131" s="26"/>
      <c r="PN1131" s="26"/>
      <c r="PO1131" s="26"/>
      <c r="PP1131" s="26"/>
      <c r="PQ1131" s="26"/>
      <c r="PR1131" s="26"/>
      <c r="PS1131" s="26"/>
      <c r="PT1131" s="26"/>
      <c r="PU1131" s="26"/>
      <c r="PV1131" s="26"/>
      <c r="PW1131" s="26"/>
      <c r="PX1131" s="26"/>
      <c r="PY1131" s="26"/>
      <c r="PZ1131" s="26"/>
      <c r="QA1131" s="26"/>
      <c r="QB1131" s="26"/>
      <c r="QC1131" s="26"/>
      <c r="QD1131" s="26"/>
      <c r="QE1131" s="26"/>
      <c r="QF1131" s="26"/>
      <c r="QG1131" s="26"/>
      <c r="QH1131" s="26"/>
      <c r="QI1131" s="26"/>
      <c r="QJ1131" s="26"/>
      <c r="QK1131" s="26"/>
      <c r="QL1131" s="26"/>
      <c r="QM1131" s="26"/>
      <c r="QN1131" s="26"/>
      <c r="QO1131" s="26"/>
      <c r="QP1131" s="26"/>
      <c r="QQ1131" s="26"/>
      <c r="QR1131" s="26"/>
      <c r="QS1131" s="26"/>
      <c r="QT1131" s="26"/>
      <c r="QU1131" s="26"/>
      <c r="QV1131" s="26"/>
      <c r="QW1131" s="26"/>
      <c r="QX1131" s="26"/>
      <c r="QY1131" s="26"/>
      <c r="QZ1131" s="26"/>
      <c r="RA1131" s="26"/>
      <c r="RB1131" s="26"/>
      <c r="RC1131" s="26"/>
      <c r="RD1131" s="26"/>
      <c r="RE1131" s="26"/>
      <c r="RF1131" s="26"/>
      <c r="RG1131" s="26"/>
      <c r="RH1131" s="26"/>
      <c r="RI1131" s="26"/>
      <c r="RJ1131" s="26"/>
      <c r="RK1131" s="26"/>
      <c r="RL1131" s="26"/>
      <c r="RM1131" s="26"/>
      <c r="RN1131" s="26"/>
      <c r="RO1131" s="26"/>
      <c r="RP1131" s="26"/>
      <c r="RQ1131" s="26"/>
      <c r="RR1131" s="26"/>
      <c r="RS1131" s="26"/>
      <c r="RT1131" s="26"/>
      <c r="RU1131" s="26"/>
      <c r="RV1131" s="26"/>
      <c r="RW1131" s="26"/>
      <c r="RX1131" s="26"/>
      <c r="RY1131" s="26"/>
      <c r="RZ1131" s="26"/>
      <c r="SA1131" s="26"/>
      <c r="SB1131" s="26"/>
      <c r="SC1131" s="26"/>
      <c r="SD1131" s="26"/>
      <c r="SE1131" s="26"/>
      <c r="SF1131" s="26"/>
      <c r="SG1131" s="26"/>
      <c r="SH1131" s="26"/>
      <c r="SI1131" s="26"/>
      <c r="SJ1131" s="26"/>
      <c r="SK1131" s="26"/>
      <c r="SL1131" s="26"/>
      <c r="SM1131" s="26"/>
      <c r="SN1131" s="26"/>
      <c r="SO1131" s="26"/>
      <c r="SP1131" s="26"/>
      <c r="AAV1131" s="26"/>
      <c r="AAW1131" s="26"/>
      <c r="AAX1131" s="26"/>
      <c r="AAY1131" s="26"/>
      <c r="AAZ1131" s="26"/>
      <c r="ABA1131" s="26"/>
      <c r="ABB1131" s="26"/>
      <c r="ABC1131" s="26"/>
      <c r="ABD1131" s="26"/>
      <c r="ABE1131" s="26"/>
      <c r="ABF1131" s="26"/>
      <c r="ABG1131" s="26"/>
      <c r="ABH1131" s="26"/>
      <c r="ABI1131" s="26"/>
      <c r="ABJ1131" s="26"/>
      <c r="ABK1131" s="26"/>
      <c r="ABL1131" s="26"/>
      <c r="ABM1131" s="26"/>
      <c r="ABN1131" s="26"/>
      <c r="ABO1131" s="26"/>
      <c r="ABP1131" s="26"/>
      <c r="ABQ1131" s="26"/>
      <c r="ABR1131" s="26"/>
      <c r="ABS1131" s="26"/>
      <c r="ABT1131" s="26"/>
      <c r="ABU1131" s="26"/>
      <c r="ABV1131" s="26"/>
      <c r="ABW1131" s="26"/>
      <c r="ABX1131" s="26"/>
      <c r="ABY1131" s="26"/>
      <c r="ABZ1131" s="26"/>
      <c r="ACA1131" s="26"/>
      <c r="ACB1131" s="26"/>
      <c r="ACC1131" s="26"/>
      <c r="ACD1131" s="26"/>
      <c r="ACE1131" s="26"/>
      <c r="ACF1131" s="26"/>
      <c r="ACG1131" s="26"/>
      <c r="ACH1131" s="26"/>
      <c r="ACI1131" s="26"/>
      <c r="ACJ1131" s="26"/>
      <c r="ACK1131" s="26"/>
      <c r="ACL1131" s="26"/>
      <c r="ACM1131" s="26"/>
      <c r="ACN1131" s="26"/>
      <c r="ACO1131" s="26"/>
      <c r="ACP1131" s="26"/>
      <c r="ACQ1131" s="26"/>
      <c r="ACR1131" s="26"/>
      <c r="ACS1131" s="26"/>
      <c r="ACT1131" s="26"/>
      <c r="ACU1131" s="26"/>
      <c r="ACV1131" s="26"/>
      <c r="ACW1131" s="26"/>
      <c r="ACX1131" s="26"/>
      <c r="ACY1131" s="26"/>
      <c r="ACZ1131" s="26"/>
      <c r="ADA1131" s="26"/>
      <c r="ADB1131" s="26"/>
      <c r="ADC1131" s="26"/>
      <c r="ADD1131" s="26"/>
      <c r="ADE1131" s="26"/>
      <c r="ADF1131" s="26"/>
      <c r="ADG1131" s="26"/>
      <c r="ADH1131" s="26"/>
      <c r="ADI1131" s="26"/>
      <c r="ADJ1131" s="26"/>
      <c r="ADK1131" s="26"/>
      <c r="ADL1131" s="26"/>
      <c r="ADM1131" s="26"/>
      <c r="ADN1131" s="26"/>
      <c r="ADO1131" s="26"/>
      <c r="ADP1131" s="26"/>
      <c r="ADQ1131" s="26"/>
      <c r="ADR1131" s="26"/>
      <c r="ADS1131" s="26"/>
      <c r="ADT1131" s="26"/>
      <c r="ADU1131" s="26"/>
      <c r="ADV1131" s="26"/>
      <c r="ADW1131" s="26"/>
      <c r="ADX1131" s="26"/>
      <c r="ADY1131" s="26"/>
      <c r="ADZ1131" s="26"/>
      <c r="AEA1131" s="26"/>
      <c r="AEB1131" s="26"/>
      <c r="AEC1131" s="26"/>
      <c r="AED1131" s="26"/>
      <c r="AEE1131" s="26"/>
      <c r="AEF1131" s="26"/>
      <c r="AEG1131" s="26"/>
      <c r="AEH1131" s="26"/>
      <c r="AEI1131" s="26"/>
      <c r="AEJ1131" s="26"/>
      <c r="AEK1131" s="26"/>
      <c r="AEL1131" s="26"/>
      <c r="AEM1131" s="26"/>
      <c r="AEN1131" s="26"/>
      <c r="AEO1131" s="26"/>
      <c r="AEP1131" s="26"/>
      <c r="AEQ1131" s="26"/>
      <c r="AER1131" s="26"/>
      <c r="AES1131" s="26"/>
      <c r="AET1131" s="26"/>
      <c r="AEU1131" s="26"/>
      <c r="AEV1131" s="26"/>
      <c r="AEW1131" s="26"/>
      <c r="AEX1131" s="26"/>
      <c r="AEY1131" s="26"/>
      <c r="AEZ1131" s="26"/>
      <c r="AFA1131" s="26"/>
      <c r="AFB1131" s="26"/>
      <c r="AFC1131" s="26"/>
      <c r="AFD1131" s="26"/>
      <c r="AFE1131" s="26"/>
      <c r="AFF1131" s="26"/>
      <c r="AFG1131" s="26"/>
      <c r="AFH1131" s="26"/>
      <c r="AFI1131" s="26"/>
      <c r="AFJ1131" s="26"/>
      <c r="AFK1131" s="26"/>
      <c r="AFL1131" s="26"/>
      <c r="AFM1131" s="26"/>
      <c r="AFN1131" s="26"/>
      <c r="AFO1131" s="26"/>
      <c r="AFP1131" s="26"/>
      <c r="AFQ1131" s="26"/>
      <c r="AFR1131" s="26"/>
      <c r="AFS1131" s="26"/>
      <c r="AFT1131" s="26"/>
      <c r="AFU1131" s="26"/>
      <c r="AFV1131" s="26"/>
      <c r="AFW1131" s="26"/>
      <c r="AFX1131" s="26"/>
      <c r="AFY1131" s="26"/>
      <c r="AFZ1131" s="26"/>
      <c r="AGA1131" s="26"/>
      <c r="AGB1131" s="26"/>
      <c r="AGC1131" s="26"/>
      <c r="AGD1131" s="26"/>
      <c r="AGE1131" s="26"/>
      <c r="AGF1131" s="26"/>
      <c r="AGG1131" s="26"/>
      <c r="AGH1131" s="26"/>
      <c r="AGI1131" s="26"/>
      <c r="AGJ1131" s="26"/>
      <c r="AGK1131" s="26"/>
      <c r="AGL1131" s="26"/>
      <c r="AGM1131" s="26"/>
      <c r="AGN1131" s="26"/>
      <c r="AGO1131" s="26"/>
    </row>
    <row r="1132" spans="371:873" x14ac:dyDescent="0.25">
      <c r="NG1132" s="26"/>
      <c r="NH1132" s="26"/>
      <c r="NI1132" s="26"/>
      <c r="NJ1132" s="26"/>
      <c r="NK1132" s="26"/>
      <c r="NL1132" s="26"/>
      <c r="NM1132" s="26"/>
      <c r="NN1132" s="26"/>
      <c r="NO1132" s="26"/>
      <c r="NP1132" s="26"/>
      <c r="NQ1132" s="26"/>
      <c r="NR1132" s="26"/>
      <c r="NS1132" s="26"/>
      <c r="NT1132" s="26"/>
      <c r="NU1132" s="26"/>
      <c r="NV1132" s="26"/>
      <c r="NW1132" s="26"/>
      <c r="NX1132" s="26"/>
      <c r="NY1132" s="26"/>
      <c r="NZ1132" s="26"/>
      <c r="OA1132" s="26"/>
      <c r="OB1132" s="26"/>
      <c r="OC1132" s="26"/>
      <c r="OD1132" s="26"/>
      <c r="OE1132" s="26"/>
      <c r="OF1132" s="26"/>
      <c r="OG1132" s="26"/>
      <c r="OH1132" s="26"/>
      <c r="OI1132" s="26"/>
      <c r="OJ1132" s="26"/>
      <c r="OK1132" s="26"/>
      <c r="OL1132" s="26"/>
      <c r="OM1132" s="26"/>
      <c r="ON1132" s="26"/>
      <c r="OO1132" s="26"/>
      <c r="OP1132" s="26"/>
      <c r="OQ1132" s="26"/>
      <c r="OR1132" s="26"/>
      <c r="OS1132" s="26"/>
      <c r="OT1132" s="26"/>
      <c r="OU1132" s="26"/>
      <c r="OV1132" s="26"/>
      <c r="OW1132" s="26"/>
      <c r="OX1132" s="26"/>
      <c r="OY1132" s="26"/>
      <c r="OZ1132" s="26"/>
      <c r="PA1132" s="26"/>
      <c r="PB1132" s="26"/>
      <c r="PC1132" s="26"/>
      <c r="PD1132" s="26"/>
      <c r="PE1132" s="26"/>
      <c r="PF1132" s="26"/>
      <c r="PG1132" s="26"/>
      <c r="PH1132" s="26"/>
      <c r="PI1132" s="26"/>
      <c r="PJ1132" s="26"/>
      <c r="PK1132" s="26"/>
      <c r="PL1132" s="26"/>
      <c r="PM1132" s="26"/>
      <c r="PN1132" s="26"/>
      <c r="PO1132" s="26"/>
      <c r="PP1132" s="26"/>
      <c r="PQ1132" s="26"/>
      <c r="PR1132" s="26"/>
      <c r="PS1132" s="26"/>
      <c r="PT1132" s="26"/>
      <c r="PU1132" s="26"/>
      <c r="PV1132" s="26"/>
      <c r="PW1132" s="26"/>
      <c r="PX1132" s="26"/>
      <c r="PY1132" s="26"/>
      <c r="PZ1132" s="26"/>
      <c r="QA1132" s="26"/>
      <c r="QB1132" s="26"/>
      <c r="QC1132" s="26"/>
      <c r="QD1132" s="26"/>
      <c r="QE1132" s="26"/>
      <c r="QF1132" s="26"/>
      <c r="QG1132" s="26"/>
      <c r="QH1132" s="26"/>
      <c r="QI1132" s="26"/>
      <c r="QJ1132" s="26"/>
      <c r="QK1132" s="26"/>
      <c r="QL1132" s="26"/>
      <c r="QM1132" s="26"/>
      <c r="QN1132" s="26"/>
      <c r="QO1132" s="26"/>
      <c r="QP1132" s="26"/>
      <c r="QQ1132" s="26"/>
      <c r="QR1132" s="26"/>
      <c r="QS1132" s="26"/>
      <c r="QT1132" s="26"/>
      <c r="QU1132" s="26"/>
      <c r="QV1132" s="26"/>
      <c r="QW1132" s="26"/>
      <c r="QX1132" s="26"/>
      <c r="QY1132" s="26"/>
      <c r="QZ1132" s="26"/>
      <c r="RA1132" s="26"/>
      <c r="RB1132" s="26"/>
      <c r="RC1132" s="26"/>
      <c r="RD1132" s="26"/>
      <c r="RE1132" s="26"/>
      <c r="RF1132" s="26"/>
      <c r="RG1132" s="26"/>
      <c r="RH1132" s="26"/>
      <c r="RI1132" s="26"/>
      <c r="RJ1132" s="26"/>
      <c r="RK1132" s="26"/>
      <c r="RL1132" s="26"/>
      <c r="RM1132" s="26"/>
      <c r="RN1132" s="26"/>
      <c r="RO1132" s="26"/>
      <c r="RP1132" s="26"/>
      <c r="RQ1132" s="26"/>
      <c r="RR1132" s="26"/>
      <c r="RS1132" s="26"/>
      <c r="RT1132" s="26"/>
      <c r="RU1132" s="26"/>
      <c r="RV1132" s="26"/>
      <c r="RW1132" s="26"/>
      <c r="RX1132" s="26"/>
      <c r="RY1132" s="26"/>
      <c r="RZ1132" s="26"/>
      <c r="SA1132" s="26"/>
      <c r="SB1132" s="26"/>
      <c r="SC1132" s="26"/>
      <c r="SD1132" s="26"/>
      <c r="SE1132" s="26"/>
      <c r="SF1132" s="26"/>
      <c r="SG1132" s="26"/>
      <c r="SH1132" s="26"/>
      <c r="SI1132" s="26"/>
      <c r="SJ1132" s="26"/>
      <c r="SK1132" s="26"/>
      <c r="SL1132" s="26"/>
      <c r="SM1132" s="26"/>
      <c r="SN1132" s="26"/>
      <c r="SO1132" s="26"/>
      <c r="SP1132" s="26"/>
      <c r="AAV1132" s="26"/>
      <c r="AAW1132" s="26"/>
      <c r="AAX1132" s="26"/>
      <c r="AAY1132" s="26"/>
      <c r="AAZ1132" s="26"/>
      <c r="ABA1132" s="26"/>
      <c r="ABB1132" s="26"/>
      <c r="ABC1132" s="26"/>
      <c r="ABD1132" s="26"/>
      <c r="ABE1132" s="26"/>
      <c r="ABF1132" s="26"/>
      <c r="ABG1132" s="26"/>
      <c r="ABH1132" s="26"/>
      <c r="ABI1132" s="26"/>
      <c r="ABJ1132" s="26"/>
      <c r="ABK1132" s="26"/>
      <c r="ABL1132" s="26"/>
      <c r="ABM1132" s="26"/>
      <c r="ABN1132" s="26"/>
      <c r="ABO1132" s="26"/>
      <c r="ABP1132" s="26"/>
      <c r="ABQ1132" s="26"/>
      <c r="ABR1132" s="26"/>
      <c r="ABS1132" s="26"/>
      <c r="ABT1132" s="26"/>
      <c r="ABU1132" s="26"/>
      <c r="ABV1132" s="26"/>
      <c r="ABW1132" s="26"/>
      <c r="ABX1132" s="26"/>
      <c r="ABY1132" s="26"/>
      <c r="ABZ1132" s="26"/>
      <c r="ACA1132" s="26"/>
      <c r="ACB1132" s="26"/>
      <c r="ACC1132" s="26"/>
      <c r="ACD1132" s="26"/>
      <c r="ACE1132" s="26"/>
      <c r="ACF1132" s="26"/>
      <c r="ACG1132" s="26"/>
      <c r="ACH1132" s="26"/>
      <c r="ACI1132" s="26"/>
      <c r="ACJ1132" s="26"/>
      <c r="ACK1132" s="26"/>
      <c r="ACL1132" s="26"/>
      <c r="ACM1132" s="26"/>
      <c r="ACN1132" s="26"/>
      <c r="ACO1132" s="26"/>
      <c r="ACP1132" s="26"/>
      <c r="ACQ1132" s="26"/>
      <c r="ACR1132" s="26"/>
      <c r="ACS1132" s="26"/>
      <c r="ACT1132" s="26"/>
      <c r="ACU1132" s="26"/>
      <c r="ACV1132" s="26"/>
      <c r="ACW1132" s="26"/>
      <c r="ACX1132" s="26"/>
      <c r="ACY1132" s="26"/>
      <c r="ACZ1132" s="26"/>
      <c r="ADA1132" s="26"/>
      <c r="ADB1132" s="26"/>
      <c r="ADC1132" s="26"/>
      <c r="ADD1132" s="26"/>
      <c r="ADE1132" s="26"/>
      <c r="ADF1132" s="26"/>
      <c r="ADG1132" s="26"/>
      <c r="ADH1132" s="26"/>
      <c r="ADI1132" s="26"/>
      <c r="ADJ1132" s="26"/>
      <c r="ADK1132" s="26"/>
      <c r="ADL1132" s="26"/>
      <c r="ADM1132" s="26"/>
      <c r="ADN1132" s="26"/>
      <c r="ADO1132" s="26"/>
      <c r="ADP1132" s="26"/>
      <c r="ADQ1132" s="26"/>
      <c r="ADR1132" s="26"/>
      <c r="ADS1132" s="26"/>
      <c r="ADT1132" s="26"/>
      <c r="ADU1132" s="26"/>
      <c r="ADV1132" s="26"/>
      <c r="ADW1132" s="26"/>
      <c r="ADX1132" s="26"/>
      <c r="ADY1132" s="26"/>
      <c r="ADZ1132" s="26"/>
      <c r="AEA1132" s="26"/>
      <c r="AEB1132" s="26"/>
      <c r="AEC1132" s="26"/>
      <c r="AED1132" s="26"/>
      <c r="AEE1132" s="26"/>
      <c r="AEF1132" s="26"/>
      <c r="AEG1132" s="26"/>
      <c r="AEH1132" s="26"/>
      <c r="AEI1132" s="26"/>
      <c r="AEJ1132" s="26"/>
      <c r="AEK1132" s="26"/>
      <c r="AEL1132" s="26"/>
      <c r="AEM1132" s="26"/>
      <c r="AEN1132" s="26"/>
      <c r="AEO1132" s="26"/>
      <c r="AEP1132" s="26"/>
      <c r="AEQ1132" s="26"/>
      <c r="AER1132" s="26"/>
      <c r="AES1132" s="26"/>
      <c r="AET1132" s="26"/>
      <c r="AEU1132" s="26"/>
      <c r="AEV1132" s="26"/>
      <c r="AEW1132" s="26"/>
      <c r="AEX1132" s="26"/>
      <c r="AEY1132" s="26"/>
      <c r="AEZ1132" s="26"/>
      <c r="AFA1132" s="26"/>
      <c r="AFB1132" s="26"/>
      <c r="AFC1132" s="26"/>
      <c r="AFD1132" s="26"/>
      <c r="AFE1132" s="26"/>
      <c r="AFF1132" s="26"/>
      <c r="AFG1132" s="26"/>
      <c r="AFH1132" s="26"/>
      <c r="AFI1132" s="26"/>
      <c r="AFJ1132" s="26"/>
      <c r="AFK1132" s="26"/>
      <c r="AFL1132" s="26"/>
      <c r="AFM1132" s="26"/>
      <c r="AFN1132" s="26"/>
      <c r="AFO1132" s="26"/>
      <c r="AFP1132" s="26"/>
      <c r="AFQ1132" s="26"/>
      <c r="AFR1132" s="26"/>
      <c r="AFS1132" s="26"/>
      <c r="AFT1132" s="26"/>
      <c r="AFU1132" s="26"/>
      <c r="AFV1132" s="26"/>
      <c r="AFW1132" s="26"/>
      <c r="AFX1132" s="26"/>
      <c r="AFY1132" s="26"/>
      <c r="AFZ1132" s="26"/>
      <c r="AGA1132" s="26"/>
      <c r="AGB1132" s="26"/>
      <c r="AGC1132" s="26"/>
      <c r="AGD1132" s="26"/>
      <c r="AGE1132" s="26"/>
      <c r="AGF1132" s="26"/>
      <c r="AGG1132" s="26"/>
      <c r="AGH1132" s="26"/>
      <c r="AGI1132" s="26"/>
      <c r="AGJ1132" s="26"/>
      <c r="AGK1132" s="26"/>
      <c r="AGL1132" s="26"/>
      <c r="AGM1132" s="26"/>
      <c r="AGN1132" s="26"/>
      <c r="AGO1132" s="26"/>
    </row>
    <row r="1133" spans="371:873" x14ac:dyDescent="0.25">
      <c r="NG1133" s="26"/>
      <c r="NH1133" s="26"/>
      <c r="NI1133" s="26"/>
      <c r="NJ1133" s="26"/>
      <c r="NK1133" s="26"/>
      <c r="NL1133" s="26"/>
      <c r="NM1133" s="26"/>
      <c r="NN1133" s="26"/>
      <c r="NO1133" s="26"/>
      <c r="NP1133" s="26"/>
      <c r="NQ1133" s="26"/>
      <c r="NR1133" s="26"/>
      <c r="NS1133" s="26"/>
      <c r="NT1133" s="26"/>
      <c r="NU1133" s="26"/>
      <c r="NV1133" s="26"/>
      <c r="NW1133" s="26"/>
      <c r="NX1133" s="26"/>
      <c r="NY1133" s="26"/>
      <c r="NZ1133" s="26"/>
      <c r="OA1133" s="26"/>
      <c r="OB1133" s="26"/>
      <c r="OC1133" s="26"/>
      <c r="OD1133" s="26"/>
      <c r="OE1133" s="26"/>
      <c r="OF1133" s="26"/>
      <c r="OG1133" s="26"/>
      <c r="OH1133" s="26"/>
      <c r="OI1133" s="26"/>
      <c r="OJ1133" s="26"/>
      <c r="OK1133" s="26"/>
      <c r="OL1133" s="26"/>
      <c r="OM1133" s="26"/>
      <c r="ON1133" s="26"/>
      <c r="OO1133" s="26"/>
      <c r="OP1133" s="26"/>
      <c r="OQ1133" s="26"/>
      <c r="OR1133" s="26"/>
      <c r="OS1133" s="26"/>
      <c r="OT1133" s="26"/>
      <c r="OU1133" s="26"/>
      <c r="OV1133" s="26"/>
      <c r="OW1133" s="26"/>
      <c r="OX1133" s="26"/>
      <c r="OY1133" s="26"/>
      <c r="OZ1133" s="26"/>
      <c r="PA1133" s="26"/>
      <c r="PB1133" s="26"/>
      <c r="PC1133" s="26"/>
      <c r="PD1133" s="26"/>
      <c r="PE1133" s="26"/>
      <c r="PF1133" s="26"/>
      <c r="PG1133" s="26"/>
      <c r="PH1133" s="26"/>
      <c r="PI1133" s="26"/>
      <c r="PJ1133" s="26"/>
      <c r="PK1133" s="26"/>
      <c r="PL1133" s="26"/>
      <c r="PM1133" s="26"/>
      <c r="PN1133" s="26"/>
      <c r="PO1133" s="26"/>
      <c r="PP1133" s="26"/>
      <c r="PQ1133" s="26"/>
      <c r="PR1133" s="26"/>
      <c r="PS1133" s="26"/>
      <c r="PT1133" s="26"/>
      <c r="PU1133" s="26"/>
      <c r="PV1133" s="26"/>
      <c r="PW1133" s="26"/>
      <c r="PX1133" s="26"/>
      <c r="PY1133" s="26"/>
      <c r="PZ1133" s="26"/>
      <c r="QA1133" s="26"/>
      <c r="QB1133" s="26"/>
      <c r="QC1133" s="26"/>
      <c r="QD1133" s="26"/>
      <c r="QE1133" s="26"/>
      <c r="QF1133" s="26"/>
      <c r="QG1133" s="26"/>
      <c r="QH1133" s="26"/>
      <c r="QI1133" s="26"/>
      <c r="QJ1133" s="26"/>
      <c r="QK1133" s="26"/>
      <c r="QL1133" s="26"/>
      <c r="QM1133" s="26"/>
      <c r="QN1133" s="26"/>
      <c r="QO1133" s="26"/>
      <c r="QP1133" s="26"/>
      <c r="QQ1133" s="26"/>
      <c r="QR1133" s="26"/>
      <c r="QS1133" s="26"/>
      <c r="QT1133" s="26"/>
      <c r="QU1133" s="26"/>
      <c r="QV1133" s="26"/>
      <c r="QW1133" s="26"/>
      <c r="QX1133" s="26"/>
      <c r="QY1133" s="26"/>
      <c r="QZ1133" s="26"/>
      <c r="RA1133" s="26"/>
      <c r="RB1133" s="26"/>
      <c r="RC1133" s="26"/>
      <c r="RD1133" s="26"/>
      <c r="RE1133" s="26"/>
      <c r="RF1133" s="26"/>
      <c r="RG1133" s="26"/>
      <c r="RH1133" s="26"/>
      <c r="RI1133" s="26"/>
      <c r="RJ1133" s="26"/>
      <c r="RK1133" s="26"/>
      <c r="RL1133" s="26"/>
      <c r="RM1133" s="26"/>
      <c r="RN1133" s="26"/>
      <c r="RO1133" s="26"/>
      <c r="RP1133" s="26"/>
      <c r="RQ1133" s="26"/>
      <c r="RR1133" s="26"/>
      <c r="RS1133" s="26"/>
      <c r="RT1133" s="26"/>
      <c r="RU1133" s="26"/>
      <c r="RV1133" s="26"/>
      <c r="RW1133" s="26"/>
      <c r="RX1133" s="26"/>
      <c r="RY1133" s="26"/>
      <c r="RZ1133" s="26"/>
      <c r="SA1133" s="26"/>
      <c r="SB1133" s="26"/>
      <c r="SC1133" s="26"/>
      <c r="SD1133" s="26"/>
      <c r="SE1133" s="26"/>
      <c r="SF1133" s="26"/>
      <c r="SG1133" s="26"/>
      <c r="SH1133" s="26"/>
      <c r="SI1133" s="26"/>
      <c r="SJ1133" s="26"/>
      <c r="SK1133" s="26"/>
      <c r="SL1133" s="26"/>
      <c r="SM1133" s="26"/>
      <c r="SN1133" s="26"/>
      <c r="SO1133" s="26"/>
      <c r="SP1133" s="26"/>
      <c r="AAV1133" s="26"/>
      <c r="AAW1133" s="26"/>
      <c r="AAX1133" s="26"/>
      <c r="AAY1133" s="26"/>
      <c r="AAZ1133" s="26"/>
      <c r="ABA1133" s="26"/>
      <c r="ABB1133" s="26"/>
      <c r="ABC1133" s="26"/>
      <c r="ABD1133" s="26"/>
      <c r="ABE1133" s="26"/>
      <c r="ABF1133" s="26"/>
      <c r="ABG1133" s="26"/>
      <c r="ABH1133" s="26"/>
      <c r="ABI1133" s="26"/>
      <c r="ABJ1133" s="26"/>
      <c r="ABK1133" s="26"/>
      <c r="ABL1133" s="26"/>
      <c r="ABM1133" s="26"/>
      <c r="ABN1133" s="26"/>
      <c r="ABO1133" s="26"/>
      <c r="ABP1133" s="26"/>
      <c r="ABQ1133" s="26"/>
      <c r="ABR1133" s="26"/>
      <c r="ABS1133" s="26"/>
      <c r="ABT1133" s="26"/>
      <c r="ABU1133" s="26"/>
      <c r="ABV1133" s="26"/>
      <c r="ABW1133" s="26"/>
      <c r="ABX1133" s="26"/>
      <c r="ABY1133" s="26"/>
      <c r="ABZ1133" s="26"/>
      <c r="ACA1133" s="26"/>
      <c r="ACB1133" s="26"/>
      <c r="ACC1133" s="26"/>
      <c r="ACD1133" s="26"/>
      <c r="ACE1133" s="26"/>
      <c r="ACF1133" s="26"/>
      <c r="ACG1133" s="26"/>
      <c r="ACH1133" s="26"/>
      <c r="ACI1133" s="26"/>
      <c r="ACJ1133" s="26"/>
      <c r="ACK1133" s="26"/>
      <c r="ACL1133" s="26"/>
      <c r="ACM1133" s="26"/>
      <c r="ACN1133" s="26"/>
      <c r="ACO1133" s="26"/>
      <c r="ACP1133" s="26"/>
      <c r="ACQ1133" s="26"/>
      <c r="ACR1133" s="26"/>
      <c r="ACS1133" s="26"/>
      <c r="ACT1133" s="26"/>
      <c r="ACU1133" s="26"/>
      <c r="ACV1133" s="26"/>
      <c r="ACW1133" s="26"/>
      <c r="ACX1133" s="26"/>
      <c r="ACY1133" s="26"/>
      <c r="ACZ1133" s="26"/>
      <c r="ADA1133" s="26"/>
      <c r="ADB1133" s="26"/>
      <c r="ADC1133" s="26"/>
      <c r="ADD1133" s="26"/>
      <c r="ADE1133" s="26"/>
      <c r="ADF1133" s="26"/>
      <c r="ADG1133" s="26"/>
      <c r="ADH1133" s="26"/>
      <c r="ADI1133" s="26"/>
      <c r="ADJ1133" s="26"/>
      <c r="ADK1133" s="26"/>
      <c r="ADL1133" s="26"/>
      <c r="ADM1133" s="26"/>
      <c r="ADN1133" s="26"/>
      <c r="ADO1133" s="26"/>
      <c r="ADP1133" s="26"/>
      <c r="ADQ1133" s="26"/>
      <c r="ADR1133" s="26"/>
      <c r="ADS1133" s="26"/>
      <c r="ADT1133" s="26"/>
      <c r="ADU1133" s="26"/>
      <c r="ADV1133" s="26"/>
      <c r="ADW1133" s="26"/>
      <c r="ADX1133" s="26"/>
      <c r="ADY1133" s="26"/>
      <c r="ADZ1133" s="26"/>
      <c r="AEA1133" s="26"/>
      <c r="AEB1133" s="26"/>
      <c r="AEC1133" s="26"/>
      <c r="AED1133" s="26"/>
      <c r="AEE1133" s="26"/>
      <c r="AEF1133" s="26"/>
      <c r="AEG1133" s="26"/>
      <c r="AEH1133" s="26"/>
      <c r="AEI1133" s="26"/>
      <c r="AEJ1133" s="26"/>
      <c r="AEK1133" s="26"/>
      <c r="AEL1133" s="26"/>
      <c r="AEM1133" s="26"/>
      <c r="AEN1133" s="26"/>
      <c r="AEO1133" s="26"/>
      <c r="AEP1133" s="26"/>
      <c r="AEQ1133" s="26"/>
      <c r="AER1133" s="26"/>
      <c r="AES1133" s="26"/>
      <c r="AET1133" s="26"/>
      <c r="AEU1133" s="26"/>
      <c r="AEV1133" s="26"/>
      <c r="AEW1133" s="26"/>
      <c r="AEX1133" s="26"/>
      <c r="AEY1133" s="26"/>
      <c r="AEZ1133" s="26"/>
      <c r="AFA1133" s="26"/>
      <c r="AFB1133" s="26"/>
      <c r="AFC1133" s="26"/>
      <c r="AFD1133" s="26"/>
      <c r="AFE1133" s="26"/>
      <c r="AFF1133" s="26"/>
      <c r="AFG1133" s="26"/>
      <c r="AFH1133" s="26"/>
      <c r="AFI1133" s="26"/>
      <c r="AFJ1133" s="26"/>
      <c r="AFK1133" s="26"/>
      <c r="AFL1133" s="26"/>
      <c r="AFM1133" s="26"/>
      <c r="AFN1133" s="26"/>
      <c r="AFO1133" s="26"/>
      <c r="AFP1133" s="26"/>
      <c r="AFQ1133" s="26"/>
      <c r="AFR1133" s="26"/>
      <c r="AFS1133" s="26"/>
      <c r="AFT1133" s="26"/>
      <c r="AFU1133" s="26"/>
      <c r="AFV1133" s="26"/>
      <c r="AFW1133" s="26"/>
      <c r="AFX1133" s="26"/>
      <c r="AFY1133" s="26"/>
      <c r="AFZ1133" s="26"/>
      <c r="AGA1133" s="26"/>
      <c r="AGB1133" s="26"/>
      <c r="AGC1133" s="26"/>
      <c r="AGD1133" s="26"/>
      <c r="AGE1133" s="26"/>
      <c r="AGF1133" s="26"/>
      <c r="AGG1133" s="26"/>
      <c r="AGH1133" s="26"/>
      <c r="AGI1133" s="26"/>
      <c r="AGJ1133" s="26"/>
      <c r="AGK1133" s="26"/>
      <c r="AGL1133" s="26"/>
      <c r="AGM1133" s="26"/>
      <c r="AGN1133" s="26"/>
      <c r="AGO1133" s="26"/>
    </row>
    <row r="1134" spans="371:873" x14ac:dyDescent="0.25">
      <c r="NG1134" s="26"/>
      <c r="NH1134" s="26"/>
      <c r="NI1134" s="26"/>
      <c r="NJ1134" s="26"/>
      <c r="NK1134" s="26"/>
      <c r="NL1134" s="26"/>
      <c r="NM1134" s="26"/>
      <c r="NN1134" s="26"/>
      <c r="NO1134" s="26"/>
      <c r="NP1134" s="26"/>
      <c r="NQ1134" s="26"/>
      <c r="NR1134" s="26"/>
      <c r="NS1134" s="26"/>
      <c r="NT1134" s="26"/>
      <c r="NU1134" s="26"/>
      <c r="NV1134" s="26"/>
      <c r="NW1134" s="26"/>
      <c r="NX1134" s="26"/>
      <c r="NY1134" s="26"/>
      <c r="NZ1134" s="26"/>
      <c r="OA1134" s="26"/>
      <c r="OB1134" s="26"/>
      <c r="OC1134" s="26"/>
      <c r="OD1134" s="26"/>
      <c r="OE1134" s="26"/>
      <c r="OF1134" s="26"/>
      <c r="OG1134" s="26"/>
      <c r="OH1134" s="26"/>
      <c r="OI1134" s="26"/>
      <c r="OJ1134" s="26"/>
      <c r="OK1134" s="26"/>
      <c r="OL1134" s="26"/>
      <c r="OM1134" s="26"/>
      <c r="ON1134" s="26"/>
      <c r="OO1134" s="26"/>
      <c r="OP1134" s="26"/>
      <c r="OQ1134" s="26"/>
      <c r="OR1134" s="26"/>
      <c r="OS1134" s="26"/>
      <c r="OT1134" s="26"/>
      <c r="OU1134" s="26"/>
      <c r="OV1134" s="26"/>
      <c r="OW1134" s="26"/>
      <c r="OX1134" s="26"/>
      <c r="OY1134" s="26"/>
      <c r="OZ1134" s="26"/>
      <c r="PA1134" s="26"/>
      <c r="PB1134" s="26"/>
      <c r="PC1134" s="26"/>
      <c r="PD1134" s="26"/>
      <c r="PE1134" s="26"/>
      <c r="PF1134" s="26"/>
      <c r="PG1134" s="26"/>
      <c r="PH1134" s="26"/>
      <c r="PI1134" s="26"/>
      <c r="PJ1134" s="26"/>
      <c r="PK1134" s="26"/>
      <c r="PL1134" s="26"/>
      <c r="PM1134" s="26"/>
      <c r="PN1134" s="26"/>
      <c r="PO1134" s="26"/>
      <c r="PP1134" s="26"/>
      <c r="PQ1134" s="26"/>
      <c r="PR1134" s="26"/>
      <c r="PS1134" s="26"/>
      <c r="PT1134" s="26"/>
      <c r="PU1134" s="26"/>
      <c r="PV1134" s="26"/>
      <c r="PW1134" s="26"/>
      <c r="PX1134" s="26"/>
      <c r="PY1134" s="26"/>
      <c r="PZ1134" s="26"/>
      <c r="QA1134" s="26"/>
      <c r="QB1134" s="26"/>
      <c r="QC1134" s="26"/>
      <c r="QD1134" s="26"/>
      <c r="QE1134" s="26"/>
      <c r="QF1134" s="26"/>
      <c r="QG1134" s="26"/>
      <c r="QH1134" s="26"/>
      <c r="QI1134" s="26"/>
      <c r="QJ1134" s="26"/>
      <c r="QK1134" s="26"/>
      <c r="QL1134" s="26"/>
      <c r="QM1134" s="26"/>
      <c r="QN1134" s="26"/>
      <c r="QO1134" s="26"/>
      <c r="QP1134" s="26"/>
      <c r="QQ1134" s="26"/>
      <c r="QR1134" s="26"/>
      <c r="QS1134" s="26"/>
      <c r="QT1134" s="26"/>
      <c r="QU1134" s="26"/>
      <c r="QV1134" s="26"/>
      <c r="QW1134" s="26"/>
      <c r="QX1134" s="26"/>
      <c r="QY1134" s="26"/>
      <c r="QZ1134" s="26"/>
      <c r="RA1134" s="26"/>
      <c r="RB1134" s="26"/>
      <c r="RC1134" s="26"/>
      <c r="RD1134" s="26"/>
      <c r="RE1134" s="26"/>
      <c r="RF1134" s="26"/>
      <c r="RG1134" s="26"/>
      <c r="RH1134" s="26"/>
      <c r="RI1134" s="26"/>
      <c r="RJ1134" s="26"/>
      <c r="RK1134" s="26"/>
      <c r="RL1134" s="26"/>
      <c r="RM1134" s="26"/>
      <c r="RN1134" s="26"/>
      <c r="RO1134" s="26"/>
      <c r="RP1134" s="26"/>
      <c r="RQ1134" s="26"/>
      <c r="RR1134" s="26"/>
      <c r="RS1134" s="26"/>
      <c r="RT1134" s="26"/>
      <c r="RU1134" s="26"/>
      <c r="RV1134" s="26"/>
      <c r="RW1134" s="26"/>
      <c r="RX1134" s="26"/>
      <c r="RY1134" s="26"/>
      <c r="RZ1134" s="26"/>
      <c r="SA1134" s="26"/>
      <c r="SB1134" s="26"/>
      <c r="SC1134" s="26"/>
      <c r="SD1134" s="26"/>
      <c r="SE1134" s="26"/>
      <c r="SF1134" s="26"/>
      <c r="SG1134" s="26"/>
      <c r="SH1134" s="26"/>
      <c r="SI1134" s="26"/>
      <c r="SJ1134" s="26"/>
      <c r="SK1134" s="26"/>
      <c r="SL1134" s="26"/>
      <c r="SM1134" s="26"/>
      <c r="SN1134" s="26"/>
      <c r="SO1134" s="26"/>
      <c r="SP1134" s="26"/>
      <c r="AAV1134" s="26"/>
      <c r="AAW1134" s="26"/>
      <c r="AAX1134" s="26"/>
      <c r="AAY1134" s="26"/>
      <c r="AAZ1134" s="26"/>
      <c r="ABA1134" s="26"/>
      <c r="ABB1134" s="26"/>
      <c r="ABC1134" s="26"/>
      <c r="ABD1134" s="26"/>
      <c r="ABE1134" s="26"/>
      <c r="ABF1134" s="26"/>
      <c r="ABG1134" s="26"/>
      <c r="ABH1134" s="26"/>
      <c r="ABI1134" s="26"/>
      <c r="ABJ1134" s="26"/>
      <c r="ABK1134" s="26"/>
      <c r="ABL1134" s="26"/>
      <c r="ABM1134" s="26"/>
      <c r="ABN1134" s="26"/>
      <c r="ABO1134" s="26"/>
      <c r="ABP1134" s="26"/>
      <c r="ABQ1134" s="26"/>
      <c r="ABR1134" s="26"/>
      <c r="ABS1134" s="26"/>
      <c r="ABT1134" s="26"/>
      <c r="ABU1134" s="26"/>
      <c r="ABV1134" s="26"/>
      <c r="ABW1134" s="26"/>
      <c r="ABX1134" s="26"/>
      <c r="ABY1134" s="26"/>
      <c r="ABZ1134" s="26"/>
      <c r="ACA1134" s="26"/>
      <c r="ACB1134" s="26"/>
      <c r="ACC1134" s="26"/>
      <c r="ACD1134" s="26"/>
      <c r="ACE1134" s="26"/>
      <c r="ACF1134" s="26"/>
      <c r="ACG1134" s="26"/>
      <c r="ACH1134" s="26"/>
      <c r="ACI1134" s="26"/>
      <c r="ACJ1134" s="26"/>
      <c r="ACK1134" s="26"/>
      <c r="ACL1134" s="26"/>
      <c r="ACM1134" s="26"/>
      <c r="ACN1134" s="26"/>
      <c r="ACO1134" s="26"/>
      <c r="ACP1134" s="26"/>
      <c r="ACQ1134" s="26"/>
      <c r="ACR1134" s="26"/>
      <c r="ACS1134" s="26"/>
      <c r="ACT1134" s="26"/>
      <c r="ACU1134" s="26"/>
      <c r="ACV1134" s="26"/>
      <c r="ACW1134" s="26"/>
      <c r="ACX1134" s="26"/>
      <c r="ACY1134" s="26"/>
      <c r="ACZ1134" s="26"/>
      <c r="ADA1134" s="26"/>
      <c r="ADB1134" s="26"/>
      <c r="ADC1134" s="26"/>
      <c r="ADD1134" s="26"/>
      <c r="ADE1134" s="26"/>
      <c r="ADF1134" s="26"/>
      <c r="ADG1134" s="26"/>
      <c r="ADH1134" s="26"/>
      <c r="ADI1134" s="26"/>
      <c r="ADJ1134" s="26"/>
      <c r="ADK1134" s="26"/>
      <c r="ADL1134" s="26"/>
      <c r="ADM1134" s="26"/>
      <c r="ADN1134" s="26"/>
      <c r="ADO1134" s="26"/>
      <c r="ADP1134" s="26"/>
      <c r="ADQ1134" s="26"/>
      <c r="ADR1134" s="26"/>
      <c r="ADS1134" s="26"/>
      <c r="ADT1134" s="26"/>
      <c r="ADU1134" s="26"/>
      <c r="ADV1134" s="26"/>
      <c r="ADW1134" s="26"/>
      <c r="ADX1134" s="26"/>
      <c r="ADY1134" s="26"/>
      <c r="ADZ1134" s="26"/>
      <c r="AEA1134" s="26"/>
      <c r="AEB1134" s="26"/>
      <c r="AEC1134" s="26"/>
      <c r="AED1134" s="26"/>
      <c r="AEE1134" s="26"/>
      <c r="AEF1134" s="26"/>
      <c r="AEG1134" s="26"/>
      <c r="AEH1134" s="26"/>
      <c r="AEI1134" s="26"/>
      <c r="AEJ1134" s="26"/>
      <c r="AEK1134" s="26"/>
      <c r="AEL1134" s="26"/>
      <c r="AEM1134" s="26"/>
      <c r="AEN1134" s="26"/>
      <c r="AEO1134" s="26"/>
      <c r="AEP1134" s="26"/>
      <c r="AEQ1134" s="26"/>
      <c r="AER1134" s="26"/>
      <c r="AES1134" s="26"/>
      <c r="AET1134" s="26"/>
      <c r="AEU1134" s="26"/>
      <c r="AEV1134" s="26"/>
      <c r="AEW1134" s="26"/>
      <c r="AEX1134" s="26"/>
      <c r="AEY1134" s="26"/>
      <c r="AEZ1134" s="26"/>
      <c r="AFA1134" s="26"/>
      <c r="AFB1134" s="26"/>
      <c r="AFC1134" s="26"/>
      <c r="AFD1134" s="26"/>
      <c r="AFE1134" s="26"/>
      <c r="AFF1134" s="26"/>
      <c r="AFG1134" s="26"/>
      <c r="AFH1134" s="26"/>
      <c r="AFI1134" s="26"/>
      <c r="AFJ1134" s="26"/>
      <c r="AFK1134" s="26"/>
      <c r="AFL1134" s="26"/>
      <c r="AFM1134" s="26"/>
      <c r="AFN1134" s="26"/>
      <c r="AFO1134" s="26"/>
      <c r="AFP1134" s="26"/>
      <c r="AFQ1134" s="26"/>
      <c r="AFR1134" s="26"/>
      <c r="AFS1134" s="26"/>
      <c r="AFT1134" s="26"/>
      <c r="AFU1134" s="26"/>
      <c r="AFV1134" s="26"/>
      <c r="AFW1134" s="26"/>
      <c r="AFX1134" s="26"/>
      <c r="AFY1134" s="26"/>
      <c r="AFZ1134" s="26"/>
      <c r="AGA1134" s="26"/>
      <c r="AGB1134" s="26"/>
      <c r="AGC1134" s="26"/>
      <c r="AGD1134" s="26"/>
      <c r="AGE1134" s="26"/>
      <c r="AGF1134" s="26"/>
      <c r="AGG1134" s="26"/>
      <c r="AGH1134" s="26"/>
      <c r="AGI1134" s="26"/>
      <c r="AGJ1134" s="26"/>
      <c r="AGK1134" s="26"/>
      <c r="AGL1134" s="26"/>
      <c r="AGM1134" s="26"/>
      <c r="AGN1134" s="26"/>
      <c r="AGO1134" s="26"/>
    </row>
    <row r="1135" spans="371:873" x14ac:dyDescent="0.25">
      <c r="NG1135" s="26"/>
      <c r="NH1135" s="26"/>
      <c r="NI1135" s="26"/>
      <c r="NJ1135" s="26"/>
      <c r="NK1135" s="26"/>
      <c r="NL1135" s="26"/>
      <c r="NM1135" s="26"/>
      <c r="NN1135" s="26"/>
      <c r="NO1135" s="26"/>
      <c r="NP1135" s="26"/>
      <c r="NQ1135" s="26"/>
      <c r="NR1135" s="26"/>
      <c r="NS1135" s="26"/>
      <c r="NT1135" s="26"/>
      <c r="NU1135" s="26"/>
      <c r="NV1135" s="26"/>
      <c r="NW1135" s="26"/>
      <c r="NX1135" s="26"/>
      <c r="NY1135" s="26"/>
      <c r="NZ1135" s="26"/>
      <c r="OA1135" s="26"/>
      <c r="OB1135" s="26"/>
      <c r="OC1135" s="26"/>
      <c r="OD1135" s="26"/>
      <c r="OE1135" s="26"/>
      <c r="OF1135" s="26"/>
      <c r="OG1135" s="26"/>
      <c r="OH1135" s="26"/>
      <c r="OI1135" s="26"/>
      <c r="OJ1135" s="26"/>
      <c r="OK1135" s="26"/>
      <c r="OL1135" s="26"/>
      <c r="OM1135" s="26"/>
      <c r="ON1135" s="26"/>
      <c r="OO1135" s="26"/>
      <c r="OP1135" s="26"/>
      <c r="OQ1135" s="26"/>
      <c r="OR1135" s="26"/>
      <c r="OS1135" s="26"/>
      <c r="OT1135" s="26"/>
      <c r="OU1135" s="26"/>
      <c r="OV1135" s="26"/>
      <c r="OW1135" s="26"/>
      <c r="OX1135" s="26"/>
      <c r="OY1135" s="26"/>
      <c r="OZ1135" s="26"/>
      <c r="PA1135" s="26"/>
      <c r="PB1135" s="26"/>
      <c r="PC1135" s="26"/>
      <c r="PD1135" s="26"/>
      <c r="PE1135" s="26"/>
      <c r="PF1135" s="26"/>
      <c r="PG1135" s="26"/>
      <c r="PH1135" s="26"/>
      <c r="PI1135" s="26"/>
      <c r="PJ1135" s="26"/>
      <c r="PK1135" s="26"/>
      <c r="PL1135" s="26"/>
      <c r="PM1135" s="26"/>
      <c r="PN1135" s="26"/>
      <c r="PO1135" s="26"/>
      <c r="PP1135" s="26"/>
      <c r="PQ1135" s="26"/>
      <c r="PR1135" s="26"/>
      <c r="PS1135" s="26"/>
      <c r="PT1135" s="26"/>
      <c r="PU1135" s="26"/>
      <c r="PV1135" s="26"/>
      <c r="PW1135" s="26"/>
      <c r="PX1135" s="26"/>
      <c r="PY1135" s="26"/>
      <c r="PZ1135" s="26"/>
      <c r="QA1135" s="26"/>
      <c r="QB1135" s="26"/>
      <c r="QC1135" s="26"/>
      <c r="QD1135" s="26"/>
      <c r="QE1135" s="26"/>
      <c r="QF1135" s="26"/>
      <c r="QG1135" s="26"/>
      <c r="QH1135" s="26"/>
      <c r="QI1135" s="26"/>
      <c r="QJ1135" s="26"/>
      <c r="QK1135" s="26"/>
      <c r="QL1135" s="26"/>
      <c r="QM1135" s="26"/>
      <c r="QN1135" s="26"/>
      <c r="QO1135" s="26"/>
      <c r="QP1135" s="26"/>
      <c r="QQ1135" s="26"/>
      <c r="QR1135" s="26"/>
      <c r="QS1135" s="26"/>
      <c r="QT1135" s="26"/>
      <c r="QU1135" s="26"/>
      <c r="QV1135" s="26"/>
      <c r="QW1135" s="26"/>
      <c r="QX1135" s="26"/>
      <c r="QY1135" s="26"/>
      <c r="QZ1135" s="26"/>
      <c r="RA1135" s="26"/>
      <c r="RB1135" s="26"/>
      <c r="RC1135" s="26"/>
      <c r="RD1135" s="26"/>
      <c r="RE1135" s="26"/>
      <c r="RF1135" s="26"/>
      <c r="RG1135" s="26"/>
      <c r="RH1135" s="26"/>
      <c r="RI1135" s="26"/>
      <c r="RJ1135" s="26"/>
      <c r="RK1135" s="26"/>
      <c r="RL1135" s="26"/>
      <c r="RM1135" s="26"/>
      <c r="RN1135" s="26"/>
      <c r="RO1135" s="26"/>
      <c r="RP1135" s="26"/>
      <c r="RQ1135" s="26"/>
      <c r="RR1135" s="26"/>
      <c r="RS1135" s="26"/>
      <c r="RT1135" s="26"/>
      <c r="RU1135" s="26"/>
      <c r="RV1135" s="26"/>
      <c r="RW1135" s="26"/>
      <c r="RX1135" s="26"/>
      <c r="RY1135" s="26"/>
      <c r="RZ1135" s="26"/>
      <c r="SA1135" s="26"/>
      <c r="SB1135" s="26"/>
      <c r="SC1135" s="26"/>
      <c r="SD1135" s="26"/>
      <c r="SE1135" s="26"/>
      <c r="SF1135" s="26"/>
      <c r="SG1135" s="26"/>
      <c r="SH1135" s="26"/>
      <c r="SI1135" s="26"/>
      <c r="SJ1135" s="26"/>
      <c r="SK1135" s="26"/>
      <c r="SL1135" s="26"/>
      <c r="SM1135" s="26"/>
      <c r="SN1135" s="26"/>
      <c r="SO1135" s="26"/>
      <c r="SP1135" s="26"/>
      <c r="AAV1135" s="26"/>
      <c r="AAW1135" s="26"/>
      <c r="AAX1135" s="26"/>
      <c r="AAY1135" s="26"/>
      <c r="AAZ1135" s="26"/>
      <c r="ABA1135" s="26"/>
      <c r="ABB1135" s="26"/>
      <c r="ABC1135" s="26"/>
      <c r="ABD1135" s="26"/>
      <c r="ABE1135" s="26"/>
      <c r="ABF1135" s="26"/>
      <c r="ABG1135" s="26"/>
      <c r="ABH1135" s="26"/>
      <c r="ABI1135" s="26"/>
      <c r="ABJ1135" s="26"/>
      <c r="ABK1135" s="26"/>
      <c r="ABL1135" s="26"/>
      <c r="ABM1135" s="26"/>
      <c r="ABN1135" s="26"/>
      <c r="ABO1135" s="26"/>
      <c r="ABP1135" s="26"/>
      <c r="ABQ1135" s="26"/>
      <c r="ABR1135" s="26"/>
      <c r="ABS1135" s="26"/>
      <c r="ABT1135" s="26"/>
      <c r="ABU1135" s="26"/>
      <c r="ABV1135" s="26"/>
      <c r="ABW1135" s="26"/>
      <c r="ABX1135" s="26"/>
      <c r="ABY1135" s="26"/>
      <c r="ABZ1135" s="26"/>
      <c r="ACA1135" s="26"/>
      <c r="ACB1135" s="26"/>
      <c r="ACC1135" s="26"/>
      <c r="ACD1135" s="26"/>
      <c r="ACE1135" s="26"/>
      <c r="ACF1135" s="26"/>
      <c r="ACG1135" s="26"/>
      <c r="ACH1135" s="26"/>
      <c r="ACI1135" s="26"/>
      <c r="ACJ1135" s="26"/>
      <c r="ACK1135" s="26"/>
      <c r="ACL1135" s="26"/>
      <c r="ACM1135" s="26"/>
      <c r="ACN1135" s="26"/>
      <c r="ACO1135" s="26"/>
      <c r="ACP1135" s="26"/>
      <c r="ACQ1135" s="26"/>
      <c r="ACR1135" s="26"/>
      <c r="ACS1135" s="26"/>
      <c r="ACT1135" s="26"/>
      <c r="ACU1135" s="26"/>
      <c r="ACV1135" s="26"/>
      <c r="ACW1135" s="26"/>
      <c r="ACX1135" s="26"/>
      <c r="ACY1135" s="26"/>
      <c r="ACZ1135" s="26"/>
      <c r="ADA1135" s="26"/>
      <c r="ADB1135" s="26"/>
      <c r="ADC1135" s="26"/>
      <c r="ADD1135" s="26"/>
      <c r="ADE1135" s="26"/>
      <c r="ADF1135" s="26"/>
      <c r="ADG1135" s="26"/>
      <c r="ADH1135" s="26"/>
      <c r="ADI1135" s="26"/>
      <c r="ADJ1135" s="26"/>
      <c r="ADK1135" s="26"/>
      <c r="ADL1135" s="26"/>
      <c r="ADM1135" s="26"/>
      <c r="ADN1135" s="26"/>
      <c r="ADO1135" s="26"/>
      <c r="ADP1135" s="26"/>
      <c r="ADQ1135" s="26"/>
      <c r="ADR1135" s="26"/>
      <c r="ADS1135" s="26"/>
      <c r="ADT1135" s="26"/>
      <c r="ADU1135" s="26"/>
      <c r="ADV1135" s="26"/>
      <c r="ADW1135" s="26"/>
      <c r="ADX1135" s="26"/>
      <c r="ADY1135" s="26"/>
      <c r="ADZ1135" s="26"/>
      <c r="AEA1135" s="26"/>
      <c r="AEB1135" s="26"/>
      <c r="AEC1135" s="26"/>
      <c r="AED1135" s="26"/>
      <c r="AEE1135" s="26"/>
      <c r="AEF1135" s="26"/>
      <c r="AEG1135" s="26"/>
      <c r="AEH1135" s="26"/>
      <c r="AEI1135" s="26"/>
      <c r="AEJ1135" s="26"/>
      <c r="AEK1135" s="26"/>
      <c r="AEL1135" s="26"/>
      <c r="AEM1135" s="26"/>
      <c r="AEN1135" s="26"/>
      <c r="AEO1135" s="26"/>
      <c r="AEP1135" s="26"/>
      <c r="AEQ1135" s="26"/>
      <c r="AER1135" s="26"/>
      <c r="AES1135" s="26"/>
      <c r="AET1135" s="26"/>
      <c r="AEU1135" s="26"/>
      <c r="AEV1135" s="26"/>
      <c r="AEW1135" s="26"/>
      <c r="AEX1135" s="26"/>
      <c r="AEY1135" s="26"/>
      <c r="AEZ1135" s="26"/>
      <c r="AFA1135" s="26"/>
      <c r="AFB1135" s="26"/>
      <c r="AFC1135" s="26"/>
      <c r="AFD1135" s="26"/>
      <c r="AFE1135" s="26"/>
      <c r="AFF1135" s="26"/>
      <c r="AFG1135" s="26"/>
      <c r="AFH1135" s="26"/>
      <c r="AFI1135" s="26"/>
      <c r="AFJ1135" s="26"/>
      <c r="AFK1135" s="26"/>
      <c r="AFL1135" s="26"/>
      <c r="AFM1135" s="26"/>
      <c r="AFN1135" s="26"/>
      <c r="AFO1135" s="26"/>
      <c r="AFP1135" s="26"/>
      <c r="AFQ1135" s="26"/>
      <c r="AFR1135" s="26"/>
      <c r="AFS1135" s="26"/>
      <c r="AFT1135" s="26"/>
      <c r="AFU1135" s="26"/>
      <c r="AFV1135" s="26"/>
      <c r="AFW1135" s="26"/>
      <c r="AFX1135" s="26"/>
      <c r="AFY1135" s="26"/>
      <c r="AFZ1135" s="26"/>
      <c r="AGA1135" s="26"/>
      <c r="AGB1135" s="26"/>
      <c r="AGC1135" s="26"/>
      <c r="AGD1135" s="26"/>
      <c r="AGE1135" s="26"/>
      <c r="AGF1135" s="26"/>
      <c r="AGG1135" s="26"/>
      <c r="AGH1135" s="26"/>
      <c r="AGI1135" s="26"/>
      <c r="AGJ1135" s="26"/>
      <c r="AGK1135" s="26"/>
      <c r="AGL1135" s="26"/>
      <c r="AGM1135" s="26"/>
      <c r="AGN1135" s="26"/>
      <c r="AGO1135" s="26"/>
    </row>
    <row r="1136" spans="371:873" x14ac:dyDescent="0.25">
      <c r="NG1136" s="26"/>
      <c r="NH1136" s="26"/>
      <c r="NI1136" s="26"/>
      <c r="NJ1136" s="26"/>
      <c r="NK1136" s="26"/>
      <c r="NL1136" s="26"/>
      <c r="NM1136" s="26"/>
      <c r="NN1136" s="26"/>
      <c r="NO1136" s="26"/>
      <c r="NP1136" s="26"/>
      <c r="NQ1136" s="26"/>
      <c r="NR1136" s="26"/>
      <c r="NS1136" s="26"/>
      <c r="NT1136" s="26"/>
      <c r="NU1136" s="26"/>
      <c r="NV1136" s="26"/>
      <c r="NW1136" s="26"/>
      <c r="NX1136" s="26"/>
      <c r="NY1136" s="26"/>
      <c r="NZ1136" s="26"/>
      <c r="OA1136" s="26"/>
      <c r="OB1136" s="26"/>
      <c r="OC1136" s="26"/>
      <c r="OD1136" s="26"/>
      <c r="OE1136" s="26"/>
      <c r="OF1136" s="26"/>
      <c r="OG1136" s="26"/>
      <c r="OH1136" s="26"/>
      <c r="OI1136" s="26"/>
      <c r="OJ1136" s="26"/>
      <c r="OK1136" s="26"/>
      <c r="OL1136" s="26"/>
      <c r="OM1136" s="26"/>
      <c r="ON1136" s="26"/>
      <c r="OO1136" s="26"/>
      <c r="OP1136" s="26"/>
      <c r="OQ1136" s="26"/>
      <c r="OR1136" s="26"/>
      <c r="OS1136" s="26"/>
      <c r="OT1136" s="26"/>
      <c r="OU1136" s="26"/>
      <c r="OV1136" s="26"/>
      <c r="OW1136" s="26"/>
      <c r="OX1136" s="26"/>
      <c r="OY1136" s="26"/>
      <c r="OZ1136" s="26"/>
      <c r="PA1136" s="26"/>
      <c r="PB1136" s="26"/>
      <c r="PC1136" s="26"/>
      <c r="PD1136" s="26"/>
      <c r="PE1136" s="26"/>
      <c r="PF1136" s="26"/>
      <c r="PG1136" s="26"/>
      <c r="PH1136" s="26"/>
      <c r="PI1136" s="26"/>
      <c r="PJ1136" s="26"/>
      <c r="PK1136" s="26"/>
      <c r="PL1136" s="26"/>
      <c r="PM1136" s="26"/>
      <c r="PN1136" s="26"/>
      <c r="PO1136" s="26"/>
      <c r="PP1136" s="26"/>
      <c r="PQ1136" s="26"/>
      <c r="PR1136" s="26"/>
      <c r="PS1136" s="26"/>
      <c r="PT1136" s="26"/>
      <c r="PU1136" s="26"/>
      <c r="PV1136" s="26"/>
      <c r="PW1136" s="26"/>
      <c r="PX1136" s="26"/>
      <c r="PY1136" s="26"/>
      <c r="PZ1136" s="26"/>
      <c r="QA1136" s="26"/>
      <c r="QB1136" s="26"/>
      <c r="QC1136" s="26"/>
      <c r="QD1136" s="26"/>
      <c r="QE1136" s="26"/>
      <c r="QF1136" s="26"/>
      <c r="QG1136" s="26"/>
      <c r="QH1136" s="26"/>
      <c r="QI1136" s="26"/>
      <c r="QJ1136" s="26"/>
      <c r="QK1136" s="26"/>
      <c r="QL1136" s="26"/>
      <c r="QM1136" s="26"/>
      <c r="QN1136" s="26"/>
      <c r="QO1136" s="26"/>
      <c r="QP1136" s="26"/>
      <c r="QQ1136" s="26"/>
      <c r="QR1136" s="26"/>
      <c r="QS1136" s="26"/>
      <c r="QT1136" s="26"/>
      <c r="QU1136" s="26"/>
      <c r="QV1136" s="26"/>
      <c r="QW1136" s="26"/>
      <c r="QX1136" s="26"/>
      <c r="QY1136" s="26"/>
      <c r="QZ1136" s="26"/>
      <c r="RA1136" s="26"/>
      <c r="RB1136" s="26"/>
      <c r="RC1136" s="26"/>
      <c r="RD1136" s="26"/>
      <c r="RE1136" s="26"/>
      <c r="RF1136" s="26"/>
      <c r="RG1136" s="26"/>
      <c r="RH1136" s="26"/>
      <c r="RI1136" s="26"/>
      <c r="RJ1136" s="26"/>
      <c r="RK1136" s="26"/>
      <c r="RL1136" s="26"/>
      <c r="RM1136" s="26"/>
      <c r="RN1136" s="26"/>
      <c r="RO1136" s="26"/>
      <c r="RP1136" s="26"/>
      <c r="RQ1136" s="26"/>
      <c r="RR1136" s="26"/>
      <c r="RS1136" s="26"/>
      <c r="RT1136" s="26"/>
      <c r="RU1136" s="26"/>
      <c r="RV1136" s="26"/>
      <c r="RW1136" s="26"/>
      <c r="RX1136" s="26"/>
      <c r="RY1136" s="26"/>
      <c r="RZ1136" s="26"/>
      <c r="SA1136" s="26"/>
      <c r="SB1136" s="26"/>
      <c r="SC1136" s="26"/>
      <c r="SD1136" s="26"/>
      <c r="SE1136" s="26"/>
      <c r="SF1136" s="26"/>
      <c r="SG1136" s="26"/>
      <c r="SH1136" s="26"/>
      <c r="SI1136" s="26"/>
      <c r="SJ1136" s="26"/>
      <c r="SK1136" s="26"/>
      <c r="SL1136" s="26"/>
      <c r="SM1136" s="26"/>
      <c r="SN1136" s="26"/>
      <c r="SO1136" s="26"/>
      <c r="SP1136" s="26"/>
      <c r="AAV1136" s="26"/>
      <c r="AAW1136" s="26"/>
      <c r="AAX1136" s="26"/>
      <c r="AAY1136" s="26"/>
      <c r="AAZ1136" s="26"/>
      <c r="ABA1136" s="26"/>
      <c r="ABB1136" s="26"/>
      <c r="ABC1136" s="26"/>
      <c r="ABD1136" s="26"/>
      <c r="ABE1136" s="26"/>
      <c r="ABF1136" s="26"/>
      <c r="ABG1136" s="26"/>
      <c r="ABH1136" s="26"/>
      <c r="ABI1136" s="26"/>
      <c r="ABJ1136" s="26"/>
      <c r="ABK1136" s="26"/>
      <c r="ABL1136" s="26"/>
      <c r="ABM1136" s="26"/>
      <c r="ABN1136" s="26"/>
      <c r="ABO1136" s="26"/>
      <c r="ABP1136" s="26"/>
      <c r="ABQ1136" s="26"/>
      <c r="ABR1136" s="26"/>
      <c r="ABS1136" s="26"/>
      <c r="ABT1136" s="26"/>
      <c r="ABU1136" s="26"/>
      <c r="ABV1136" s="26"/>
      <c r="ABW1136" s="26"/>
      <c r="ABX1136" s="26"/>
      <c r="ABY1136" s="26"/>
      <c r="ABZ1136" s="26"/>
      <c r="ACA1136" s="26"/>
      <c r="ACB1136" s="26"/>
      <c r="ACC1136" s="26"/>
      <c r="ACD1136" s="26"/>
      <c r="ACE1136" s="26"/>
      <c r="ACF1136" s="26"/>
      <c r="ACG1136" s="26"/>
      <c r="ACH1136" s="26"/>
      <c r="ACI1136" s="26"/>
      <c r="ACJ1136" s="26"/>
      <c r="ACK1136" s="26"/>
      <c r="ACL1136" s="26"/>
      <c r="ACM1136" s="26"/>
      <c r="ACN1136" s="26"/>
      <c r="ACO1136" s="26"/>
      <c r="ACP1136" s="26"/>
      <c r="ACQ1136" s="26"/>
      <c r="ACR1136" s="26"/>
      <c r="ACS1136" s="26"/>
      <c r="ACT1136" s="26"/>
      <c r="ACU1136" s="26"/>
      <c r="ACV1136" s="26"/>
      <c r="ACW1136" s="26"/>
      <c r="ACX1136" s="26"/>
      <c r="ACY1136" s="26"/>
      <c r="ACZ1136" s="26"/>
      <c r="ADA1136" s="26"/>
      <c r="ADB1136" s="26"/>
      <c r="ADC1136" s="26"/>
      <c r="ADD1136" s="26"/>
      <c r="ADE1136" s="26"/>
      <c r="ADF1136" s="26"/>
      <c r="ADG1136" s="26"/>
      <c r="ADH1136" s="26"/>
      <c r="ADI1136" s="26"/>
      <c r="ADJ1136" s="26"/>
      <c r="ADK1136" s="26"/>
      <c r="ADL1136" s="26"/>
      <c r="ADM1136" s="26"/>
      <c r="ADN1136" s="26"/>
      <c r="ADO1136" s="26"/>
      <c r="ADP1136" s="26"/>
      <c r="ADQ1136" s="26"/>
      <c r="ADR1136" s="26"/>
      <c r="ADS1136" s="26"/>
      <c r="ADT1136" s="26"/>
      <c r="ADU1136" s="26"/>
      <c r="ADV1136" s="26"/>
      <c r="ADW1136" s="26"/>
      <c r="ADX1136" s="26"/>
      <c r="ADY1136" s="26"/>
      <c r="ADZ1136" s="26"/>
      <c r="AEA1136" s="26"/>
      <c r="AEB1136" s="26"/>
      <c r="AEC1136" s="26"/>
      <c r="AED1136" s="26"/>
      <c r="AEE1136" s="26"/>
      <c r="AEF1136" s="26"/>
      <c r="AEG1136" s="26"/>
      <c r="AEH1136" s="26"/>
      <c r="AEI1136" s="26"/>
      <c r="AEJ1136" s="26"/>
      <c r="AEK1136" s="26"/>
      <c r="AEL1136" s="26"/>
      <c r="AEM1136" s="26"/>
      <c r="AEN1136" s="26"/>
      <c r="AEO1136" s="26"/>
      <c r="AEP1136" s="26"/>
      <c r="AEQ1136" s="26"/>
      <c r="AER1136" s="26"/>
      <c r="AES1136" s="26"/>
      <c r="AET1136" s="26"/>
      <c r="AEU1136" s="26"/>
      <c r="AEV1136" s="26"/>
      <c r="AEW1136" s="26"/>
      <c r="AEX1136" s="26"/>
      <c r="AEY1136" s="26"/>
      <c r="AEZ1136" s="26"/>
      <c r="AFA1136" s="26"/>
      <c r="AFB1136" s="26"/>
      <c r="AFC1136" s="26"/>
      <c r="AFD1136" s="26"/>
      <c r="AFE1136" s="26"/>
      <c r="AFF1136" s="26"/>
      <c r="AFG1136" s="26"/>
      <c r="AFH1136" s="26"/>
      <c r="AFI1136" s="26"/>
      <c r="AFJ1136" s="26"/>
      <c r="AFK1136" s="26"/>
      <c r="AFL1136" s="26"/>
      <c r="AFM1136" s="26"/>
      <c r="AFN1136" s="26"/>
      <c r="AFO1136" s="26"/>
      <c r="AFP1136" s="26"/>
      <c r="AFQ1136" s="26"/>
      <c r="AFR1136" s="26"/>
      <c r="AFS1136" s="26"/>
      <c r="AFT1136" s="26"/>
      <c r="AFU1136" s="26"/>
      <c r="AFV1136" s="26"/>
      <c r="AFW1136" s="26"/>
      <c r="AFX1136" s="26"/>
      <c r="AFY1136" s="26"/>
      <c r="AFZ1136" s="26"/>
      <c r="AGA1136" s="26"/>
      <c r="AGB1136" s="26"/>
      <c r="AGC1136" s="26"/>
      <c r="AGD1136" s="26"/>
      <c r="AGE1136" s="26"/>
      <c r="AGF1136" s="26"/>
      <c r="AGG1136" s="26"/>
      <c r="AGH1136" s="26"/>
      <c r="AGI1136" s="26"/>
      <c r="AGJ1136" s="26"/>
      <c r="AGK1136" s="26"/>
      <c r="AGL1136" s="26"/>
      <c r="AGM1136" s="26"/>
      <c r="AGN1136" s="26"/>
      <c r="AGO1136" s="26"/>
    </row>
    <row r="1137" spans="371:873" x14ac:dyDescent="0.25">
      <c r="NG1137" s="26"/>
      <c r="NH1137" s="26"/>
      <c r="NI1137" s="26"/>
      <c r="NJ1137" s="26"/>
      <c r="NK1137" s="26"/>
      <c r="NL1137" s="26"/>
      <c r="NM1137" s="26"/>
      <c r="NN1137" s="26"/>
      <c r="NO1137" s="26"/>
      <c r="NP1137" s="26"/>
      <c r="NQ1137" s="26"/>
      <c r="NR1137" s="26"/>
      <c r="NS1137" s="26"/>
      <c r="NT1137" s="26"/>
      <c r="NU1137" s="26"/>
      <c r="NV1137" s="26"/>
      <c r="NW1137" s="26"/>
      <c r="NX1137" s="26"/>
      <c r="NY1137" s="26"/>
      <c r="NZ1137" s="26"/>
      <c r="OA1137" s="26"/>
      <c r="OB1137" s="26"/>
      <c r="OC1137" s="26"/>
      <c r="OD1137" s="26"/>
      <c r="OE1137" s="26"/>
      <c r="OF1137" s="26"/>
      <c r="OG1137" s="26"/>
      <c r="OH1137" s="26"/>
      <c r="OI1137" s="26"/>
      <c r="OJ1137" s="26"/>
      <c r="OK1137" s="26"/>
      <c r="OL1137" s="26"/>
      <c r="OM1137" s="26"/>
      <c r="ON1137" s="26"/>
      <c r="OO1137" s="26"/>
      <c r="OP1137" s="26"/>
      <c r="OQ1137" s="26"/>
      <c r="OR1137" s="26"/>
      <c r="OS1137" s="26"/>
      <c r="OT1137" s="26"/>
      <c r="OU1137" s="26"/>
      <c r="OV1137" s="26"/>
      <c r="OW1137" s="26"/>
      <c r="OX1137" s="26"/>
      <c r="OY1137" s="26"/>
      <c r="OZ1137" s="26"/>
      <c r="PA1137" s="26"/>
      <c r="PB1137" s="26"/>
      <c r="PC1137" s="26"/>
      <c r="PD1137" s="26"/>
      <c r="PE1137" s="26"/>
      <c r="PF1137" s="26"/>
      <c r="PG1137" s="26"/>
      <c r="PH1137" s="26"/>
      <c r="PI1137" s="26"/>
      <c r="PJ1137" s="26"/>
      <c r="PK1137" s="26"/>
      <c r="PL1137" s="26"/>
      <c r="PM1137" s="26"/>
      <c r="PN1137" s="26"/>
      <c r="PO1137" s="26"/>
      <c r="PP1137" s="26"/>
      <c r="PQ1137" s="26"/>
      <c r="PR1137" s="26"/>
      <c r="PS1137" s="26"/>
      <c r="PT1137" s="26"/>
      <c r="PU1137" s="26"/>
      <c r="PV1137" s="26"/>
      <c r="PW1137" s="26"/>
      <c r="PX1137" s="26"/>
      <c r="PY1137" s="26"/>
      <c r="PZ1137" s="26"/>
      <c r="QA1137" s="26"/>
      <c r="QB1137" s="26"/>
      <c r="QC1137" s="26"/>
      <c r="QD1137" s="26"/>
      <c r="QE1137" s="26"/>
      <c r="QF1137" s="26"/>
      <c r="QG1137" s="26"/>
      <c r="QH1137" s="26"/>
      <c r="QI1137" s="26"/>
      <c r="QJ1137" s="26"/>
      <c r="QK1137" s="26"/>
      <c r="QL1137" s="26"/>
      <c r="QM1137" s="26"/>
      <c r="QN1137" s="26"/>
      <c r="QO1137" s="26"/>
      <c r="QP1137" s="26"/>
      <c r="QQ1137" s="26"/>
      <c r="QR1137" s="26"/>
      <c r="QS1137" s="26"/>
      <c r="QT1137" s="26"/>
      <c r="QU1137" s="26"/>
      <c r="QV1137" s="26"/>
      <c r="QW1137" s="26"/>
      <c r="QX1137" s="26"/>
      <c r="QY1137" s="26"/>
      <c r="QZ1137" s="26"/>
      <c r="RA1137" s="26"/>
      <c r="RB1137" s="26"/>
      <c r="RC1137" s="26"/>
      <c r="RD1137" s="26"/>
      <c r="RE1137" s="26"/>
      <c r="RF1137" s="26"/>
      <c r="RG1137" s="26"/>
      <c r="RH1137" s="26"/>
      <c r="RI1137" s="26"/>
      <c r="RJ1137" s="26"/>
      <c r="RK1137" s="26"/>
      <c r="RL1137" s="26"/>
      <c r="RM1137" s="26"/>
      <c r="RN1137" s="26"/>
      <c r="RO1137" s="26"/>
      <c r="RP1137" s="26"/>
      <c r="RQ1137" s="26"/>
      <c r="RR1137" s="26"/>
      <c r="RS1137" s="26"/>
      <c r="RT1137" s="26"/>
      <c r="RU1137" s="26"/>
      <c r="RV1137" s="26"/>
      <c r="RW1137" s="26"/>
      <c r="RX1137" s="26"/>
      <c r="RY1137" s="26"/>
      <c r="RZ1137" s="26"/>
      <c r="SA1137" s="26"/>
      <c r="SB1137" s="26"/>
      <c r="SC1137" s="26"/>
      <c r="SD1137" s="26"/>
      <c r="SE1137" s="26"/>
      <c r="SF1137" s="26"/>
      <c r="SG1137" s="26"/>
      <c r="SH1137" s="26"/>
      <c r="SI1137" s="26"/>
      <c r="SJ1137" s="26"/>
      <c r="SK1137" s="26"/>
      <c r="SL1137" s="26"/>
      <c r="SM1137" s="26"/>
      <c r="SN1137" s="26"/>
      <c r="SO1137" s="26"/>
      <c r="SP1137" s="26"/>
      <c r="AAV1137" s="26"/>
      <c r="AAW1137" s="26"/>
      <c r="AAX1137" s="26"/>
      <c r="AAY1137" s="26"/>
      <c r="AAZ1137" s="26"/>
      <c r="ABA1137" s="26"/>
      <c r="ABB1137" s="26"/>
      <c r="ABC1137" s="26"/>
      <c r="ABD1137" s="26"/>
      <c r="ABE1137" s="26"/>
      <c r="ABF1137" s="26"/>
      <c r="ABG1137" s="26"/>
      <c r="ABH1137" s="26"/>
      <c r="ABI1137" s="26"/>
      <c r="ABJ1137" s="26"/>
      <c r="ABK1137" s="26"/>
      <c r="ABL1137" s="26"/>
      <c r="ABM1137" s="26"/>
      <c r="ABN1137" s="26"/>
      <c r="ABO1137" s="26"/>
      <c r="ABP1137" s="26"/>
      <c r="ABQ1137" s="26"/>
      <c r="ABR1137" s="26"/>
      <c r="ABS1137" s="26"/>
      <c r="ABT1137" s="26"/>
      <c r="ABU1137" s="26"/>
      <c r="ABV1137" s="26"/>
      <c r="ABW1137" s="26"/>
      <c r="ABX1137" s="26"/>
      <c r="ABY1137" s="26"/>
      <c r="ABZ1137" s="26"/>
      <c r="ACA1137" s="26"/>
      <c r="ACB1137" s="26"/>
      <c r="ACC1137" s="26"/>
      <c r="ACD1137" s="26"/>
      <c r="ACE1137" s="26"/>
      <c r="ACF1137" s="26"/>
      <c r="ACG1137" s="26"/>
      <c r="ACH1137" s="26"/>
      <c r="ACI1137" s="26"/>
      <c r="ACJ1137" s="26"/>
      <c r="ACK1137" s="26"/>
      <c r="ACL1137" s="26"/>
      <c r="ACM1137" s="26"/>
      <c r="ACN1137" s="26"/>
      <c r="ACO1137" s="26"/>
      <c r="ACP1137" s="26"/>
      <c r="ACQ1137" s="26"/>
      <c r="ACR1137" s="26"/>
      <c r="ACS1137" s="26"/>
      <c r="ACT1137" s="26"/>
      <c r="ACU1137" s="26"/>
      <c r="ACV1137" s="26"/>
      <c r="ACW1137" s="26"/>
      <c r="ACX1137" s="26"/>
      <c r="ACY1137" s="26"/>
      <c r="ACZ1137" s="26"/>
      <c r="ADA1137" s="26"/>
      <c r="ADB1137" s="26"/>
      <c r="ADC1137" s="26"/>
      <c r="ADD1137" s="26"/>
      <c r="ADE1137" s="26"/>
      <c r="ADF1137" s="26"/>
      <c r="ADG1137" s="26"/>
      <c r="ADH1137" s="26"/>
      <c r="ADI1137" s="26"/>
      <c r="ADJ1137" s="26"/>
      <c r="ADK1137" s="26"/>
      <c r="ADL1137" s="26"/>
      <c r="ADM1137" s="26"/>
      <c r="ADN1137" s="26"/>
      <c r="ADO1137" s="26"/>
      <c r="ADP1137" s="26"/>
      <c r="ADQ1137" s="26"/>
      <c r="ADR1137" s="26"/>
      <c r="ADS1137" s="26"/>
      <c r="ADT1137" s="26"/>
      <c r="ADU1137" s="26"/>
      <c r="ADV1137" s="26"/>
      <c r="ADW1137" s="26"/>
      <c r="ADX1137" s="26"/>
      <c r="ADY1137" s="26"/>
      <c r="ADZ1137" s="26"/>
      <c r="AEA1137" s="26"/>
      <c r="AEB1137" s="26"/>
      <c r="AEC1137" s="26"/>
      <c r="AED1137" s="26"/>
      <c r="AEE1137" s="26"/>
      <c r="AEF1137" s="26"/>
      <c r="AEG1137" s="26"/>
      <c r="AEH1137" s="26"/>
      <c r="AEI1137" s="26"/>
      <c r="AEJ1137" s="26"/>
      <c r="AEK1137" s="26"/>
      <c r="AEL1137" s="26"/>
      <c r="AEM1137" s="26"/>
      <c r="AEN1137" s="26"/>
      <c r="AEO1137" s="26"/>
      <c r="AEP1137" s="26"/>
      <c r="AEQ1137" s="26"/>
      <c r="AER1137" s="26"/>
      <c r="AES1137" s="26"/>
      <c r="AET1137" s="26"/>
      <c r="AEU1137" s="26"/>
      <c r="AEV1137" s="26"/>
      <c r="AEW1137" s="26"/>
      <c r="AEX1137" s="26"/>
      <c r="AEY1137" s="26"/>
      <c r="AEZ1137" s="26"/>
      <c r="AFA1137" s="26"/>
      <c r="AFB1137" s="26"/>
      <c r="AFC1137" s="26"/>
      <c r="AFD1137" s="26"/>
      <c r="AFE1137" s="26"/>
      <c r="AFF1137" s="26"/>
      <c r="AFG1137" s="26"/>
      <c r="AFH1137" s="26"/>
      <c r="AFI1137" s="26"/>
      <c r="AFJ1137" s="26"/>
      <c r="AFK1137" s="26"/>
      <c r="AFL1137" s="26"/>
      <c r="AFM1137" s="26"/>
      <c r="AFN1137" s="26"/>
      <c r="AFO1137" s="26"/>
      <c r="AFP1137" s="26"/>
      <c r="AFQ1137" s="26"/>
      <c r="AFR1137" s="26"/>
      <c r="AFS1137" s="26"/>
      <c r="AFT1137" s="26"/>
      <c r="AFU1137" s="26"/>
      <c r="AFV1137" s="26"/>
      <c r="AFW1137" s="26"/>
      <c r="AFX1137" s="26"/>
      <c r="AFY1137" s="26"/>
      <c r="AFZ1137" s="26"/>
      <c r="AGA1137" s="26"/>
      <c r="AGB1137" s="26"/>
      <c r="AGC1137" s="26"/>
      <c r="AGD1137" s="26"/>
      <c r="AGE1137" s="26"/>
      <c r="AGF1137" s="26"/>
      <c r="AGG1137" s="26"/>
      <c r="AGH1137" s="26"/>
      <c r="AGI1137" s="26"/>
      <c r="AGJ1137" s="26"/>
      <c r="AGK1137" s="26"/>
      <c r="AGL1137" s="26"/>
      <c r="AGM1137" s="26"/>
      <c r="AGN1137" s="26"/>
      <c r="AGO1137" s="26"/>
    </row>
    <row r="1138" spans="371:873" x14ac:dyDescent="0.25">
      <c r="NG1138" s="26"/>
      <c r="NH1138" s="26"/>
      <c r="NI1138" s="26"/>
      <c r="NJ1138" s="26"/>
      <c r="NK1138" s="26"/>
      <c r="NL1138" s="26"/>
      <c r="NM1138" s="26"/>
      <c r="NN1138" s="26"/>
      <c r="NO1138" s="26"/>
      <c r="NP1138" s="26"/>
      <c r="NQ1138" s="26"/>
      <c r="NR1138" s="26"/>
      <c r="NS1138" s="26"/>
      <c r="NT1138" s="26"/>
      <c r="NU1138" s="26"/>
      <c r="NV1138" s="26"/>
      <c r="NW1138" s="26"/>
      <c r="NX1138" s="26"/>
      <c r="NY1138" s="26"/>
      <c r="NZ1138" s="26"/>
      <c r="OA1138" s="26"/>
      <c r="OB1138" s="26"/>
      <c r="OC1138" s="26"/>
      <c r="OD1138" s="26"/>
      <c r="OE1138" s="26"/>
      <c r="OF1138" s="26"/>
      <c r="OG1138" s="26"/>
      <c r="OH1138" s="26"/>
      <c r="OI1138" s="26"/>
      <c r="OJ1138" s="26"/>
      <c r="OK1138" s="26"/>
      <c r="OL1138" s="26"/>
      <c r="OM1138" s="26"/>
      <c r="ON1138" s="26"/>
      <c r="OO1138" s="26"/>
      <c r="OP1138" s="26"/>
      <c r="OQ1138" s="26"/>
      <c r="OR1138" s="26"/>
      <c r="OS1138" s="26"/>
      <c r="OT1138" s="26"/>
      <c r="OU1138" s="26"/>
      <c r="OV1138" s="26"/>
      <c r="OW1138" s="26"/>
      <c r="OX1138" s="26"/>
      <c r="OY1138" s="26"/>
      <c r="OZ1138" s="26"/>
      <c r="PA1138" s="26"/>
      <c r="PB1138" s="26"/>
      <c r="PC1138" s="26"/>
      <c r="PD1138" s="26"/>
      <c r="PE1138" s="26"/>
      <c r="PF1138" s="26"/>
      <c r="PG1138" s="26"/>
      <c r="PH1138" s="26"/>
      <c r="PI1138" s="26"/>
      <c r="PJ1138" s="26"/>
      <c r="PK1138" s="26"/>
      <c r="PL1138" s="26"/>
      <c r="PM1138" s="26"/>
      <c r="PN1138" s="26"/>
      <c r="PO1138" s="26"/>
      <c r="PP1138" s="26"/>
      <c r="PQ1138" s="26"/>
      <c r="PR1138" s="26"/>
      <c r="PS1138" s="26"/>
      <c r="PT1138" s="26"/>
      <c r="PU1138" s="26"/>
      <c r="PV1138" s="26"/>
      <c r="PW1138" s="26"/>
      <c r="PX1138" s="26"/>
      <c r="PY1138" s="26"/>
      <c r="PZ1138" s="26"/>
      <c r="QA1138" s="26"/>
      <c r="QB1138" s="26"/>
      <c r="QC1138" s="26"/>
      <c r="QD1138" s="26"/>
      <c r="QE1138" s="26"/>
      <c r="QF1138" s="26"/>
      <c r="QG1138" s="26"/>
      <c r="QH1138" s="26"/>
      <c r="QI1138" s="26"/>
      <c r="QJ1138" s="26"/>
      <c r="QK1138" s="26"/>
      <c r="QL1138" s="26"/>
      <c r="QM1138" s="26"/>
      <c r="QN1138" s="26"/>
      <c r="QO1138" s="26"/>
      <c r="QP1138" s="26"/>
      <c r="QQ1138" s="26"/>
      <c r="QR1138" s="26"/>
      <c r="QS1138" s="26"/>
      <c r="QT1138" s="26"/>
      <c r="QU1138" s="26"/>
      <c r="QV1138" s="26"/>
      <c r="QW1138" s="26"/>
      <c r="QX1138" s="26"/>
      <c r="QY1138" s="26"/>
      <c r="QZ1138" s="26"/>
      <c r="RA1138" s="26"/>
      <c r="RB1138" s="26"/>
      <c r="RC1138" s="26"/>
      <c r="RD1138" s="26"/>
      <c r="RE1138" s="26"/>
      <c r="RF1138" s="26"/>
      <c r="RG1138" s="26"/>
      <c r="RH1138" s="26"/>
      <c r="RI1138" s="26"/>
      <c r="RJ1138" s="26"/>
      <c r="RK1138" s="26"/>
      <c r="RL1138" s="26"/>
      <c r="RM1138" s="26"/>
      <c r="RN1138" s="26"/>
      <c r="RO1138" s="26"/>
      <c r="RP1138" s="26"/>
      <c r="RQ1138" s="26"/>
      <c r="RR1138" s="26"/>
      <c r="RS1138" s="26"/>
      <c r="RT1138" s="26"/>
      <c r="RU1138" s="26"/>
      <c r="RV1138" s="26"/>
      <c r="RW1138" s="26"/>
      <c r="RX1138" s="26"/>
      <c r="RY1138" s="26"/>
      <c r="RZ1138" s="26"/>
      <c r="SA1138" s="26"/>
      <c r="SB1138" s="26"/>
      <c r="SC1138" s="26"/>
      <c r="SD1138" s="26"/>
      <c r="SE1138" s="26"/>
      <c r="SF1138" s="26"/>
      <c r="SG1138" s="26"/>
      <c r="SH1138" s="26"/>
      <c r="SI1138" s="26"/>
      <c r="SJ1138" s="26"/>
      <c r="SK1138" s="26"/>
      <c r="SL1138" s="26"/>
      <c r="SM1138" s="26"/>
      <c r="SN1138" s="26"/>
      <c r="SO1138" s="26"/>
      <c r="SP1138" s="26"/>
      <c r="AAV1138" s="26"/>
      <c r="AAW1138" s="26"/>
      <c r="AAX1138" s="26"/>
      <c r="AAY1138" s="26"/>
      <c r="AAZ1138" s="26"/>
      <c r="ABA1138" s="26"/>
      <c r="ABB1138" s="26"/>
      <c r="ABC1138" s="26"/>
      <c r="ABD1138" s="26"/>
      <c r="ABE1138" s="26"/>
      <c r="ABF1138" s="26"/>
      <c r="ABG1138" s="26"/>
      <c r="ABH1138" s="26"/>
      <c r="ABI1138" s="26"/>
      <c r="ABJ1138" s="26"/>
      <c r="ABK1138" s="26"/>
      <c r="ABL1138" s="26"/>
      <c r="ABM1138" s="26"/>
      <c r="ABN1138" s="26"/>
      <c r="ABO1138" s="26"/>
      <c r="ABP1138" s="26"/>
      <c r="ABQ1138" s="26"/>
      <c r="ABR1138" s="26"/>
      <c r="ABS1138" s="26"/>
      <c r="ABT1138" s="26"/>
      <c r="ABU1138" s="26"/>
      <c r="ABV1138" s="26"/>
      <c r="ABW1138" s="26"/>
      <c r="ABX1138" s="26"/>
      <c r="ABY1138" s="26"/>
      <c r="ABZ1138" s="26"/>
      <c r="ACA1138" s="26"/>
      <c r="ACB1138" s="26"/>
      <c r="ACC1138" s="26"/>
      <c r="ACD1138" s="26"/>
      <c r="ACE1138" s="26"/>
      <c r="ACF1138" s="26"/>
      <c r="ACG1138" s="26"/>
      <c r="ACH1138" s="26"/>
      <c r="ACI1138" s="26"/>
      <c r="ACJ1138" s="26"/>
      <c r="ACK1138" s="26"/>
      <c r="ACL1138" s="26"/>
      <c r="ACM1138" s="26"/>
      <c r="ACN1138" s="26"/>
      <c r="ACO1138" s="26"/>
      <c r="ACP1138" s="26"/>
      <c r="ACQ1138" s="26"/>
      <c r="ACR1138" s="26"/>
      <c r="ACS1138" s="26"/>
      <c r="ACT1138" s="26"/>
      <c r="ACU1138" s="26"/>
      <c r="ACV1138" s="26"/>
      <c r="ACW1138" s="26"/>
      <c r="ACX1138" s="26"/>
      <c r="ACY1138" s="26"/>
      <c r="ACZ1138" s="26"/>
      <c r="ADA1138" s="26"/>
      <c r="ADB1138" s="26"/>
      <c r="ADC1138" s="26"/>
      <c r="ADD1138" s="26"/>
      <c r="ADE1138" s="26"/>
      <c r="ADF1138" s="26"/>
      <c r="ADG1138" s="26"/>
      <c r="ADH1138" s="26"/>
      <c r="ADI1138" s="26"/>
      <c r="ADJ1138" s="26"/>
      <c r="ADK1138" s="26"/>
      <c r="ADL1138" s="26"/>
      <c r="ADM1138" s="26"/>
      <c r="ADN1138" s="26"/>
      <c r="ADO1138" s="26"/>
      <c r="ADP1138" s="26"/>
      <c r="ADQ1138" s="26"/>
      <c r="ADR1138" s="26"/>
      <c r="ADS1138" s="26"/>
      <c r="ADT1138" s="26"/>
      <c r="ADU1138" s="26"/>
      <c r="ADV1138" s="26"/>
      <c r="ADW1138" s="26"/>
      <c r="ADX1138" s="26"/>
      <c r="ADY1138" s="26"/>
      <c r="ADZ1138" s="26"/>
      <c r="AEA1138" s="26"/>
      <c r="AEB1138" s="26"/>
      <c r="AEC1138" s="26"/>
      <c r="AED1138" s="26"/>
      <c r="AEE1138" s="26"/>
      <c r="AEF1138" s="26"/>
      <c r="AEG1138" s="26"/>
      <c r="AEH1138" s="26"/>
      <c r="AEI1138" s="26"/>
      <c r="AEJ1138" s="26"/>
      <c r="AEK1138" s="26"/>
      <c r="AEL1138" s="26"/>
      <c r="AEM1138" s="26"/>
      <c r="AEN1138" s="26"/>
      <c r="AEO1138" s="26"/>
      <c r="AEP1138" s="26"/>
      <c r="AEQ1138" s="26"/>
      <c r="AER1138" s="26"/>
      <c r="AES1138" s="26"/>
      <c r="AET1138" s="26"/>
      <c r="AEU1138" s="26"/>
      <c r="AEV1138" s="26"/>
      <c r="AEW1138" s="26"/>
      <c r="AEX1138" s="26"/>
      <c r="AEY1138" s="26"/>
      <c r="AEZ1138" s="26"/>
      <c r="AFA1138" s="26"/>
      <c r="AFB1138" s="26"/>
      <c r="AFC1138" s="26"/>
      <c r="AFD1138" s="26"/>
      <c r="AFE1138" s="26"/>
      <c r="AFF1138" s="26"/>
      <c r="AFG1138" s="26"/>
      <c r="AFH1138" s="26"/>
      <c r="AFI1138" s="26"/>
      <c r="AFJ1138" s="26"/>
      <c r="AFK1138" s="26"/>
      <c r="AFL1138" s="26"/>
      <c r="AFM1138" s="26"/>
      <c r="AFN1138" s="26"/>
      <c r="AFO1138" s="26"/>
      <c r="AFP1138" s="26"/>
      <c r="AFQ1138" s="26"/>
      <c r="AFR1138" s="26"/>
      <c r="AFS1138" s="26"/>
      <c r="AFT1138" s="26"/>
      <c r="AFU1138" s="26"/>
      <c r="AFV1138" s="26"/>
      <c r="AFW1138" s="26"/>
      <c r="AFX1138" s="26"/>
      <c r="AFY1138" s="26"/>
      <c r="AFZ1138" s="26"/>
      <c r="AGA1138" s="26"/>
      <c r="AGB1138" s="26"/>
      <c r="AGC1138" s="26"/>
      <c r="AGD1138" s="26"/>
      <c r="AGE1138" s="26"/>
      <c r="AGF1138" s="26"/>
      <c r="AGG1138" s="26"/>
      <c r="AGH1138" s="26"/>
      <c r="AGI1138" s="26"/>
      <c r="AGJ1138" s="26"/>
      <c r="AGK1138" s="26"/>
      <c r="AGL1138" s="26"/>
      <c r="AGM1138" s="26"/>
      <c r="AGN1138" s="26"/>
      <c r="AGO1138" s="26"/>
    </row>
    <row r="1139" spans="371:873" x14ac:dyDescent="0.25">
      <c r="NG1139" s="26"/>
      <c r="NH1139" s="26"/>
      <c r="NI1139" s="26"/>
      <c r="NJ1139" s="26"/>
      <c r="NK1139" s="26"/>
      <c r="NL1139" s="26"/>
      <c r="NM1139" s="26"/>
      <c r="NN1139" s="26"/>
      <c r="NO1139" s="26"/>
      <c r="NP1139" s="26"/>
      <c r="NQ1139" s="26"/>
      <c r="NR1139" s="26"/>
      <c r="NS1139" s="26"/>
      <c r="NT1139" s="26"/>
      <c r="NU1139" s="26"/>
      <c r="NV1139" s="26"/>
      <c r="NW1139" s="26"/>
      <c r="NX1139" s="26"/>
      <c r="NY1139" s="26"/>
      <c r="NZ1139" s="26"/>
      <c r="OA1139" s="26"/>
      <c r="OB1139" s="26"/>
      <c r="OC1139" s="26"/>
      <c r="OD1139" s="26"/>
      <c r="OE1139" s="26"/>
      <c r="OF1139" s="26"/>
      <c r="OG1139" s="26"/>
      <c r="OH1139" s="26"/>
      <c r="OI1139" s="26"/>
      <c r="OJ1139" s="26"/>
      <c r="OK1139" s="26"/>
      <c r="OL1139" s="26"/>
      <c r="OM1139" s="26"/>
      <c r="ON1139" s="26"/>
      <c r="OO1139" s="26"/>
      <c r="OP1139" s="26"/>
      <c r="OQ1139" s="26"/>
      <c r="OR1139" s="26"/>
      <c r="OS1139" s="26"/>
      <c r="OT1139" s="26"/>
      <c r="OU1139" s="26"/>
      <c r="OV1139" s="26"/>
      <c r="OW1139" s="26"/>
      <c r="OX1139" s="26"/>
      <c r="OY1139" s="26"/>
      <c r="OZ1139" s="26"/>
      <c r="PA1139" s="26"/>
      <c r="PB1139" s="26"/>
      <c r="PC1139" s="26"/>
      <c r="PD1139" s="26"/>
      <c r="PE1139" s="26"/>
      <c r="PF1139" s="26"/>
      <c r="PG1139" s="26"/>
      <c r="PH1139" s="26"/>
      <c r="PI1139" s="26"/>
      <c r="PJ1139" s="26"/>
      <c r="PK1139" s="26"/>
      <c r="PL1139" s="26"/>
      <c r="PM1139" s="26"/>
      <c r="PN1139" s="26"/>
      <c r="PO1139" s="26"/>
      <c r="PP1139" s="26"/>
      <c r="PQ1139" s="26"/>
      <c r="PR1139" s="26"/>
      <c r="PS1139" s="26"/>
      <c r="PT1139" s="26"/>
      <c r="PU1139" s="26"/>
      <c r="PV1139" s="26"/>
      <c r="PW1139" s="26"/>
      <c r="PX1139" s="26"/>
      <c r="PY1139" s="26"/>
      <c r="PZ1139" s="26"/>
      <c r="QA1139" s="26"/>
      <c r="QB1139" s="26"/>
      <c r="QC1139" s="26"/>
      <c r="QD1139" s="26"/>
      <c r="QE1139" s="26"/>
      <c r="QF1139" s="26"/>
      <c r="QG1139" s="26"/>
      <c r="QH1139" s="26"/>
      <c r="QI1139" s="26"/>
      <c r="QJ1139" s="26"/>
      <c r="QK1139" s="26"/>
      <c r="QL1139" s="26"/>
      <c r="QM1139" s="26"/>
      <c r="QN1139" s="26"/>
      <c r="QO1139" s="26"/>
      <c r="QP1139" s="26"/>
      <c r="QQ1139" s="26"/>
      <c r="QR1139" s="26"/>
      <c r="QS1139" s="26"/>
      <c r="QT1139" s="26"/>
      <c r="QU1139" s="26"/>
      <c r="QV1139" s="26"/>
      <c r="QW1139" s="26"/>
      <c r="QX1139" s="26"/>
      <c r="QY1139" s="26"/>
      <c r="QZ1139" s="26"/>
      <c r="RA1139" s="26"/>
      <c r="RB1139" s="26"/>
      <c r="RC1139" s="26"/>
      <c r="RD1139" s="26"/>
      <c r="RE1139" s="26"/>
      <c r="RF1139" s="26"/>
      <c r="RG1139" s="26"/>
      <c r="RH1139" s="26"/>
      <c r="RI1139" s="26"/>
      <c r="RJ1139" s="26"/>
      <c r="RK1139" s="26"/>
      <c r="RL1139" s="26"/>
      <c r="RM1139" s="26"/>
      <c r="RN1139" s="26"/>
      <c r="RO1139" s="26"/>
      <c r="RP1139" s="26"/>
      <c r="RQ1139" s="26"/>
      <c r="RR1139" s="26"/>
      <c r="RS1139" s="26"/>
      <c r="RT1139" s="26"/>
      <c r="RU1139" s="26"/>
      <c r="RV1139" s="26"/>
      <c r="RW1139" s="26"/>
      <c r="RX1139" s="26"/>
      <c r="RY1139" s="26"/>
      <c r="RZ1139" s="26"/>
      <c r="SA1139" s="26"/>
      <c r="SB1139" s="26"/>
      <c r="SC1139" s="26"/>
      <c r="SD1139" s="26"/>
      <c r="SE1139" s="26"/>
      <c r="SF1139" s="26"/>
      <c r="SG1139" s="26"/>
      <c r="SH1139" s="26"/>
      <c r="SI1139" s="26"/>
      <c r="SJ1139" s="26"/>
      <c r="SK1139" s="26"/>
      <c r="SL1139" s="26"/>
      <c r="SM1139" s="26"/>
      <c r="SN1139" s="26"/>
      <c r="SO1139" s="26"/>
      <c r="SP1139" s="26"/>
      <c r="AAV1139" s="26"/>
      <c r="AAW1139" s="26"/>
      <c r="AAX1139" s="26"/>
      <c r="AAY1139" s="26"/>
      <c r="AAZ1139" s="26"/>
      <c r="ABA1139" s="26"/>
      <c r="ABB1139" s="26"/>
      <c r="ABC1139" s="26"/>
      <c r="ABD1139" s="26"/>
      <c r="ABE1139" s="26"/>
      <c r="ABF1139" s="26"/>
      <c r="ABG1139" s="26"/>
      <c r="ABH1139" s="26"/>
      <c r="ABI1139" s="26"/>
      <c r="ABJ1139" s="26"/>
      <c r="ABK1139" s="26"/>
      <c r="ABL1139" s="26"/>
      <c r="ABM1139" s="26"/>
      <c r="ABN1139" s="26"/>
      <c r="ABO1139" s="26"/>
      <c r="ABP1139" s="26"/>
      <c r="ABQ1139" s="26"/>
      <c r="ABR1139" s="26"/>
      <c r="ABS1139" s="26"/>
      <c r="ABT1139" s="26"/>
      <c r="ABU1139" s="26"/>
      <c r="ABV1139" s="26"/>
      <c r="ABW1139" s="26"/>
      <c r="ABX1139" s="26"/>
      <c r="ABY1139" s="26"/>
      <c r="ABZ1139" s="26"/>
      <c r="ACA1139" s="26"/>
      <c r="ACB1139" s="26"/>
      <c r="ACC1139" s="26"/>
      <c r="ACD1139" s="26"/>
      <c r="ACE1139" s="26"/>
      <c r="ACF1139" s="26"/>
      <c r="ACG1139" s="26"/>
      <c r="ACH1139" s="26"/>
      <c r="ACI1139" s="26"/>
      <c r="ACJ1139" s="26"/>
      <c r="ACK1139" s="26"/>
      <c r="ACL1139" s="26"/>
      <c r="ACM1139" s="26"/>
      <c r="ACN1139" s="26"/>
      <c r="ACO1139" s="26"/>
      <c r="ACP1139" s="26"/>
      <c r="ACQ1139" s="26"/>
      <c r="ACR1139" s="26"/>
      <c r="ACS1139" s="26"/>
      <c r="ACT1139" s="26"/>
      <c r="ACU1139" s="26"/>
      <c r="ACV1139" s="26"/>
      <c r="ACW1139" s="26"/>
      <c r="ACX1139" s="26"/>
      <c r="ACY1139" s="26"/>
      <c r="ACZ1139" s="26"/>
      <c r="ADA1139" s="26"/>
      <c r="ADB1139" s="26"/>
      <c r="ADC1139" s="26"/>
      <c r="ADD1139" s="26"/>
      <c r="ADE1139" s="26"/>
      <c r="ADF1139" s="26"/>
      <c r="ADG1139" s="26"/>
      <c r="ADH1139" s="26"/>
      <c r="ADI1139" s="26"/>
      <c r="ADJ1139" s="26"/>
      <c r="ADK1139" s="26"/>
      <c r="ADL1139" s="26"/>
      <c r="ADM1139" s="26"/>
      <c r="ADN1139" s="26"/>
      <c r="ADO1139" s="26"/>
      <c r="ADP1139" s="26"/>
      <c r="ADQ1139" s="26"/>
      <c r="ADR1139" s="26"/>
      <c r="ADS1139" s="26"/>
      <c r="ADT1139" s="26"/>
      <c r="ADU1139" s="26"/>
      <c r="ADV1139" s="26"/>
      <c r="ADW1139" s="26"/>
      <c r="ADX1139" s="26"/>
      <c r="ADY1139" s="26"/>
      <c r="ADZ1139" s="26"/>
      <c r="AEA1139" s="26"/>
      <c r="AEB1139" s="26"/>
      <c r="AEC1139" s="26"/>
      <c r="AED1139" s="26"/>
      <c r="AEE1139" s="26"/>
      <c r="AEF1139" s="26"/>
      <c r="AEG1139" s="26"/>
      <c r="AEH1139" s="26"/>
      <c r="AEI1139" s="26"/>
      <c r="AEJ1139" s="26"/>
      <c r="AEK1139" s="26"/>
      <c r="AEL1139" s="26"/>
      <c r="AEM1139" s="26"/>
      <c r="AEN1139" s="26"/>
      <c r="AEO1139" s="26"/>
      <c r="AEP1139" s="26"/>
      <c r="AEQ1139" s="26"/>
      <c r="AER1139" s="26"/>
      <c r="AES1139" s="26"/>
      <c r="AET1139" s="26"/>
      <c r="AEU1139" s="26"/>
      <c r="AEV1139" s="26"/>
      <c r="AEW1139" s="26"/>
      <c r="AEX1139" s="26"/>
      <c r="AEY1139" s="26"/>
      <c r="AEZ1139" s="26"/>
      <c r="AFA1139" s="26"/>
      <c r="AFB1139" s="26"/>
      <c r="AFC1139" s="26"/>
      <c r="AFD1139" s="26"/>
      <c r="AFE1139" s="26"/>
      <c r="AFF1139" s="26"/>
      <c r="AFG1139" s="26"/>
      <c r="AFH1139" s="26"/>
      <c r="AFI1139" s="26"/>
      <c r="AFJ1139" s="26"/>
      <c r="AFK1139" s="26"/>
      <c r="AFL1139" s="26"/>
      <c r="AFM1139" s="26"/>
      <c r="AFN1139" s="26"/>
      <c r="AFO1139" s="26"/>
      <c r="AFP1139" s="26"/>
      <c r="AFQ1139" s="26"/>
      <c r="AFR1139" s="26"/>
      <c r="AFS1139" s="26"/>
      <c r="AFT1139" s="26"/>
      <c r="AFU1139" s="26"/>
      <c r="AFV1139" s="26"/>
      <c r="AFW1139" s="26"/>
      <c r="AFX1139" s="26"/>
      <c r="AFY1139" s="26"/>
      <c r="AFZ1139" s="26"/>
      <c r="AGA1139" s="26"/>
      <c r="AGB1139" s="26"/>
      <c r="AGC1139" s="26"/>
      <c r="AGD1139" s="26"/>
      <c r="AGE1139" s="26"/>
      <c r="AGF1139" s="26"/>
      <c r="AGG1139" s="26"/>
      <c r="AGH1139" s="26"/>
      <c r="AGI1139" s="26"/>
      <c r="AGJ1139" s="26"/>
      <c r="AGK1139" s="26"/>
      <c r="AGL1139" s="26"/>
      <c r="AGM1139" s="26"/>
      <c r="AGN1139" s="26"/>
      <c r="AGO1139" s="26"/>
    </row>
    <row r="1140" spans="371:873" x14ac:dyDescent="0.25">
      <c r="NG1140" s="26"/>
      <c r="NH1140" s="26"/>
      <c r="NI1140" s="26"/>
      <c r="NJ1140" s="26"/>
      <c r="NK1140" s="26"/>
      <c r="NL1140" s="26"/>
      <c r="NM1140" s="26"/>
      <c r="NN1140" s="26"/>
      <c r="NO1140" s="26"/>
      <c r="NP1140" s="26"/>
      <c r="NQ1140" s="26"/>
      <c r="NR1140" s="26"/>
      <c r="NS1140" s="26"/>
      <c r="NT1140" s="26"/>
      <c r="NU1140" s="26"/>
      <c r="NV1140" s="26"/>
      <c r="NW1140" s="26"/>
      <c r="NX1140" s="26"/>
      <c r="NY1140" s="26"/>
      <c r="NZ1140" s="26"/>
      <c r="OA1140" s="26"/>
      <c r="OB1140" s="26"/>
      <c r="OC1140" s="26"/>
      <c r="OD1140" s="26"/>
      <c r="OE1140" s="26"/>
      <c r="OF1140" s="26"/>
      <c r="OG1140" s="26"/>
      <c r="OH1140" s="26"/>
      <c r="OI1140" s="26"/>
      <c r="OJ1140" s="26"/>
      <c r="OK1140" s="26"/>
      <c r="OL1140" s="26"/>
      <c r="OM1140" s="26"/>
      <c r="ON1140" s="26"/>
      <c r="OO1140" s="26"/>
      <c r="OP1140" s="26"/>
      <c r="OQ1140" s="26"/>
      <c r="OR1140" s="26"/>
      <c r="OS1140" s="26"/>
      <c r="OT1140" s="26"/>
      <c r="OU1140" s="26"/>
      <c r="OV1140" s="26"/>
      <c r="OW1140" s="26"/>
      <c r="OX1140" s="26"/>
      <c r="OY1140" s="26"/>
      <c r="OZ1140" s="26"/>
      <c r="PA1140" s="26"/>
      <c r="PB1140" s="26"/>
      <c r="PC1140" s="26"/>
      <c r="PD1140" s="26"/>
      <c r="PE1140" s="26"/>
      <c r="PF1140" s="26"/>
      <c r="PG1140" s="26"/>
      <c r="PH1140" s="26"/>
      <c r="PI1140" s="26"/>
      <c r="PJ1140" s="26"/>
      <c r="PK1140" s="26"/>
      <c r="PL1140" s="26"/>
      <c r="PM1140" s="26"/>
      <c r="PN1140" s="26"/>
      <c r="PO1140" s="26"/>
      <c r="PP1140" s="26"/>
      <c r="PQ1140" s="26"/>
      <c r="PR1140" s="26"/>
      <c r="PS1140" s="26"/>
      <c r="PT1140" s="26"/>
      <c r="PU1140" s="26"/>
      <c r="PV1140" s="26"/>
      <c r="PW1140" s="26"/>
      <c r="PX1140" s="26"/>
      <c r="PY1140" s="26"/>
      <c r="PZ1140" s="26"/>
      <c r="QA1140" s="26"/>
      <c r="QB1140" s="26"/>
      <c r="QC1140" s="26"/>
      <c r="QD1140" s="26"/>
      <c r="QE1140" s="26"/>
      <c r="QF1140" s="26"/>
      <c r="QG1140" s="26"/>
      <c r="QH1140" s="26"/>
      <c r="QI1140" s="26"/>
      <c r="QJ1140" s="26"/>
      <c r="QK1140" s="26"/>
      <c r="QL1140" s="26"/>
      <c r="QM1140" s="26"/>
      <c r="QN1140" s="26"/>
      <c r="QO1140" s="26"/>
      <c r="QP1140" s="26"/>
      <c r="QQ1140" s="26"/>
      <c r="QR1140" s="26"/>
      <c r="QS1140" s="26"/>
      <c r="QT1140" s="26"/>
      <c r="QU1140" s="26"/>
      <c r="QV1140" s="26"/>
      <c r="QW1140" s="26"/>
      <c r="QX1140" s="26"/>
      <c r="QY1140" s="26"/>
      <c r="QZ1140" s="26"/>
      <c r="RA1140" s="26"/>
      <c r="RB1140" s="26"/>
      <c r="RC1140" s="26"/>
      <c r="RD1140" s="26"/>
      <c r="RE1140" s="26"/>
      <c r="RF1140" s="26"/>
      <c r="RG1140" s="26"/>
      <c r="RH1140" s="26"/>
      <c r="RI1140" s="26"/>
      <c r="RJ1140" s="26"/>
      <c r="RK1140" s="26"/>
      <c r="RL1140" s="26"/>
      <c r="RM1140" s="26"/>
      <c r="RN1140" s="26"/>
      <c r="RO1140" s="26"/>
      <c r="RP1140" s="26"/>
      <c r="RQ1140" s="26"/>
      <c r="RR1140" s="26"/>
      <c r="RS1140" s="26"/>
      <c r="RT1140" s="26"/>
      <c r="RU1140" s="26"/>
      <c r="RV1140" s="26"/>
      <c r="RW1140" s="26"/>
      <c r="RX1140" s="26"/>
      <c r="RY1140" s="26"/>
      <c r="RZ1140" s="26"/>
      <c r="SA1140" s="26"/>
      <c r="SB1140" s="26"/>
      <c r="SC1140" s="26"/>
      <c r="SD1140" s="26"/>
      <c r="SE1140" s="26"/>
      <c r="SF1140" s="26"/>
      <c r="SG1140" s="26"/>
      <c r="SH1140" s="26"/>
      <c r="SI1140" s="26"/>
      <c r="SJ1140" s="26"/>
      <c r="SK1140" s="26"/>
      <c r="SL1140" s="26"/>
      <c r="SM1140" s="26"/>
      <c r="SN1140" s="26"/>
      <c r="SO1140" s="26"/>
      <c r="SP1140" s="26"/>
      <c r="AAV1140" s="26"/>
      <c r="AAW1140" s="26"/>
      <c r="AAX1140" s="26"/>
      <c r="AAY1140" s="26"/>
      <c r="AAZ1140" s="26"/>
      <c r="ABA1140" s="26"/>
      <c r="ABB1140" s="26"/>
      <c r="ABC1140" s="26"/>
      <c r="ABD1140" s="26"/>
      <c r="ABE1140" s="26"/>
      <c r="ABF1140" s="26"/>
      <c r="ABG1140" s="26"/>
      <c r="ABH1140" s="26"/>
      <c r="ABI1140" s="26"/>
      <c r="ABJ1140" s="26"/>
      <c r="ABK1140" s="26"/>
      <c r="ABL1140" s="26"/>
      <c r="ABM1140" s="26"/>
      <c r="ABN1140" s="26"/>
      <c r="ABO1140" s="26"/>
      <c r="ABP1140" s="26"/>
      <c r="ABQ1140" s="26"/>
      <c r="ABR1140" s="26"/>
      <c r="ABS1140" s="26"/>
      <c r="ABT1140" s="26"/>
      <c r="ABU1140" s="26"/>
      <c r="ABV1140" s="26"/>
      <c r="ABW1140" s="26"/>
      <c r="ABX1140" s="26"/>
      <c r="ABY1140" s="26"/>
      <c r="ABZ1140" s="26"/>
      <c r="ACA1140" s="26"/>
      <c r="ACB1140" s="26"/>
      <c r="ACC1140" s="26"/>
      <c r="ACD1140" s="26"/>
      <c r="ACE1140" s="26"/>
      <c r="ACF1140" s="26"/>
      <c r="ACG1140" s="26"/>
      <c r="ACH1140" s="26"/>
      <c r="ACI1140" s="26"/>
      <c r="ACJ1140" s="26"/>
      <c r="ACK1140" s="26"/>
      <c r="ACL1140" s="26"/>
      <c r="ACM1140" s="26"/>
      <c r="ACN1140" s="26"/>
      <c r="ACO1140" s="26"/>
      <c r="ACP1140" s="26"/>
      <c r="ACQ1140" s="26"/>
      <c r="ACR1140" s="26"/>
      <c r="ACS1140" s="26"/>
      <c r="ACT1140" s="26"/>
      <c r="ACU1140" s="26"/>
      <c r="ACV1140" s="26"/>
      <c r="ACW1140" s="26"/>
      <c r="ACX1140" s="26"/>
      <c r="ACY1140" s="26"/>
      <c r="ACZ1140" s="26"/>
      <c r="ADA1140" s="26"/>
      <c r="ADB1140" s="26"/>
      <c r="ADC1140" s="26"/>
      <c r="ADD1140" s="26"/>
      <c r="ADE1140" s="26"/>
      <c r="ADF1140" s="26"/>
      <c r="ADG1140" s="26"/>
      <c r="ADH1140" s="26"/>
      <c r="ADI1140" s="26"/>
      <c r="ADJ1140" s="26"/>
      <c r="ADK1140" s="26"/>
      <c r="ADL1140" s="26"/>
      <c r="ADM1140" s="26"/>
      <c r="ADN1140" s="26"/>
      <c r="ADO1140" s="26"/>
      <c r="ADP1140" s="26"/>
      <c r="ADQ1140" s="26"/>
      <c r="ADR1140" s="26"/>
      <c r="ADS1140" s="26"/>
      <c r="ADT1140" s="26"/>
      <c r="ADU1140" s="26"/>
      <c r="ADV1140" s="26"/>
      <c r="ADW1140" s="26"/>
      <c r="ADX1140" s="26"/>
      <c r="ADY1140" s="26"/>
      <c r="ADZ1140" s="26"/>
      <c r="AEA1140" s="26"/>
      <c r="AEB1140" s="26"/>
      <c r="AEC1140" s="26"/>
      <c r="AED1140" s="26"/>
      <c r="AEE1140" s="26"/>
      <c r="AEF1140" s="26"/>
      <c r="AEG1140" s="26"/>
      <c r="AEH1140" s="26"/>
      <c r="AEI1140" s="26"/>
      <c r="AEJ1140" s="26"/>
      <c r="AEK1140" s="26"/>
      <c r="AEL1140" s="26"/>
      <c r="AEM1140" s="26"/>
      <c r="AEN1140" s="26"/>
      <c r="AEO1140" s="26"/>
      <c r="AEP1140" s="26"/>
      <c r="AEQ1140" s="26"/>
      <c r="AER1140" s="26"/>
      <c r="AES1140" s="26"/>
      <c r="AET1140" s="26"/>
      <c r="AEU1140" s="26"/>
      <c r="AEV1140" s="26"/>
      <c r="AEW1140" s="26"/>
      <c r="AEX1140" s="26"/>
      <c r="AEY1140" s="26"/>
      <c r="AEZ1140" s="26"/>
      <c r="AFA1140" s="26"/>
      <c r="AFB1140" s="26"/>
      <c r="AFC1140" s="26"/>
      <c r="AFD1140" s="26"/>
      <c r="AFE1140" s="26"/>
      <c r="AFF1140" s="26"/>
      <c r="AFG1140" s="26"/>
      <c r="AFH1140" s="26"/>
      <c r="AFI1140" s="26"/>
      <c r="AFJ1140" s="26"/>
      <c r="AFK1140" s="26"/>
      <c r="AFL1140" s="26"/>
      <c r="AFM1140" s="26"/>
      <c r="AFN1140" s="26"/>
      <c r="AFO1140" s="26"/>
      <c r="AFP1140" s="26"/>
      <c r="AFQ1140" s="26"/>
      <c r="AFR1140" s="26"/>
      <c r="AFS1140" s="26"/>
      <c r="AFT1140" s="26"/>
      <c r="AFU1140" s="26"/>
      <c r="AFV1140" s="26"/>
      <c r="AFW1140" s="26"/>
      <c r="AFX1140" s="26"/>
      <c r="AFY1140" s="26"/>
      <c r="AFZ1140" s="26"/>
      <c r="AGA1140" s="26"/>
      <c r="AGB1140" s="26"/>
      <c r="AGC1140" s="26"/>
      <c r="AGD1140" s="26"/>
      <c r="AGE1140" s="26"/>
      <c r="AGF1140" s="26"/>
      <c r="AGG1140" s="26"/>
      <c r="AGH1140" s="26"/>
      <c r="AGI1140" s="26"/>
      <c r="AGJ1140" s="26"/>
      <c r="AGK1140" s="26"/>
      <c r="AGL1140" s="26"/>
      <c r="AGM1140" s="26"/>
      <c r="AGN1140" s="26"/>
      <c r="AGO1140" s="26"/>
    </row>
    <row r="1141" spans="371:873" x14ac:dyDescent="0.25">
      <c r="NG1141" s="26"/>
      <c r="NH1141" s="26"/>
      <c r="NI1141" s="26"/>
      <c r="NJ1141" s="26"/>
      <c r="NK1141" s="26"/>
      <c r="NL1141" s="26"/>
      <c r="NM1141" s="26"/>
      <c r="NN1141" s="26"/>
      <c r="NO1141" s="26"/>
      <c r="NP1141" s="26"/>
      <c r="NQ1141" s="26"/>
      <c r="NR1141" s="26"/>
      <c r="NS1141" s="26"/>
      <c r="NT1141" s="26"/>
      <c r="NU1141" s="26"/>
      <c r="NV1141" s="26"/>
      <c r="NW1141" s="26"/>
      <c r="NX1141" s="26"/>
      <c r="NY1141" s="26"/>
      <c r="NZ1141" s="26"/>
      <c r="OA1141" s="26"/>
      <c r="OB1141" s="26"/>
      <c r="OC1141" s="26"/>
      <c r="OD1141" s="26"/>
      <c r="OE1141" s="26"/>
      <c r="OF1141" s="26"/>
      <c r="OG1141" s="26"/>
      <c r="OH1141" s="26"/>
      <c r="OI1141" s="26"/>
      <c r="OJ1141" s="26"/>
      <c r="OK1141" s="26"/>
      <c r="OL1141" s="26"/>
      <c r="OM1141" s="26"/>
      <c r="ON1141" s="26"/>
      <c r="OO1141" s="26"/>
      <c r="OP1141" s="26"/>
      <c r="OQ1141" s="26"/>
      <c r="OR1141" s="26"/>
      <c r="OS1141" s="26"/>
      <c r="OT1141" s="26"/>
      <c r="OU1141" s="26"/>
      <c r="OV1141" s="26"/>
      <c r="OW1141" s="26"/>
      <c r="OX1141" s="26"/>
      <c r="OY1141" s="26"/>
      <c r="OZ1141" s="26"/>
      <c r="PA1141" s="26"/>
      <c r="PB1141" s="26"/>
      <c r="PC1141" s="26"/>
      <c r="PD1141" s="26"/>
      <c r="PE1141" s="26"/>
      <c r="PF1141" s="26"/>
      <c r="PG1141" s="26"/>
      <c r="PH1141" s="26"/>
      <c r="PI1141" s="26"/>
      <c r="PJ1141" s="26"/>
      <c r="PK1141" s="26"/>
      <c r="PL1141" s="26"/>
      <c r="PM1141" s="26"/>
      <c r="PN1141" s="26"/>
      <c r="PO1141" s="26"/>
      <c r="PP1141" s="26"/>
      <c r="PQ1141" s="26"/>
      <c r="PR1141" s="26"/>
      <c r="PS1141" s="26"/>
      <c r="PT1141" s="26"/>
      <c r="PU1141" s="26"/>
      <c r="PV1141" s="26"/>
      <c r="PW1141" s="26"/>
      <c r="PX1141" s="26"/>
      <c r="PY1141" s="26"/>
      <c r="PZ1141" s="26"/>
      <c r="QA1141" s="26"/>
      <c r="QB1141" s="26"/>
      <c r="QC1141" s="26"/>
      <c r="QD1141" s="26"/>
      <c r="QE1141" s="26"/>
      <c r="QF1141" s="26"/>
      <c r="QG1141" s="26"/>
      <c r="QH1141" s="26"/>
      <c r="QI1141" s="26"/>
      <c r="QJ1141" s="26"/>
      <c r="QK1141" s="26"/>
      <c r="QL1141" s="26"/>
      <c r="QM1141" s="26"/>
      <c r="QN1141" s="26"/>
      <c r="QO1141" s="26"/>
      <c r="QP1141" s="26"/>
      <c r="QQ1141" s="26"/>
      <c r="QR1141" s="26"/>
      <c r="QS1141" s="26"/>
      <c r="QT1141" s="26"/>
      <c r="QU1141" s="26"/>
      <c r="QV1141" s="26"/>
      <c r="QW1141" s="26"/>
      <c r="QX1141" s="26"/>
      <c r="QY1141" s="26"/>
      <c r="QZ1141" s="26"/>
      <c r="RA1141" s="26"/>
      <c r="RB1141" s="26"/>
      <c r="RC1141" s="26"/>
      <c r="RD1141" s="26"/>
      <c r="RE1141" s="26"/>
      <c r="RF1141" s="26"/>
      <c r="RG1141" s="26"/>
      <c r="RH1141" s="26"/>
      <c r="RI1141" s="26"/>
      <c r="RJ1141" s="26"/>
      <c r="RK1141" s="26"/>
      <c r="RL1141" s="26"/>
      <c r="RM1141" s="26"/>
      <c r="RN1141" s="26"/>
      <c r="RO1141" s="26"/>
      <c r="RP1141" s="26"/>
      <c r="RQ1141" s="26"/>
      <c r="RR1141" s="26"/>
      <c r="RS1141" s="26"/>
      <c r="RT1141" s="26"/>
      <c r="RU1141" s="26"/>
      <c r="RV1141" s="26"/>
      <c r="RW1141" s="26"/>
      <c r="RX1141" s="26"/>
      <c r="RY1141" s="26"/>
      <c r="RZ1141" s="26"/>
      <c r="SA1141" s="26"/>
      <c r="SB1141" s="26"/>
      <c r="SC1141" s="26"/>
      <c r="SD1141" s="26"/>
      <c r="SE1141" s="26"/>
      <c r="SF1141" s="26"/>
      <c r="SG1141" s="26"/>
      <c r="SH1141" s="26"/>
      <c r="SI1141" s="26"/>
      <c r="SJ1141" s="26"/>
      <c r="SK1141" s="26"/>
      <c r="SL1141" s="26"/>
      <c r="SM1141" s="26"/>
      <c r="SN1141" s="26"/>
      <c r="SO1141" s="26"/>
      <c r="SP1141" s="26"/>
      <c r="AAV1141" s="26"/>
      <c r="AAW1141" s="26"/>
      <c r="AAX1141" s="26"/>
      <c r="AAY1141" s="26"/>
      <c r="AAZ1141" s="26"/>
      <c r="ABA1141" s="26"/>
      <c r="ABB1141" s="26"/>
      <c r="ABC1141" s="26"/>
      <c r="ABD1141" s="26"/>
      <c r="ABE1141" s="26"/>
      <c r="ABF1141" s="26"/>
      <c r="ABG1141" s="26"/>
      <c r="ABH1141" s="26"/>
      <c r="ABI1141" s="26"/>
      <c r="ABJ1141" s="26"/>
      <c r="ABK1141" s="26"/>
      <c r="ABL1141" s="26"/>
      <c r="ABM1141" s="26"/>
      <c r="ABN1141" s="26"/>
      <c r="ABO1141" s="26"/>
      <c r="ABP1141" s="26"/>
      <c r="ABQ1141" s="26"/>
      <c r="ABR1141" s="26"/>
      <c r="ABS1141" s="26"/>
      <c r="ABT1141" s="26"/>
      <c r="ABU1141" s="26"/>
      <c r="ABV1141" s="26"/>
      <c r="ABW1141" s="26"/>
      <c r="ABX1141" s="26"/>
      <c r="ABY1141" s="26"/>
      <c r="ABZ1141" s="26"/>
      <c r="ACA1141" s="26"/>
      <c r="ACB1141" s="26"/>
      <c r="ACC1141" s="26"/>
      <c r="ACD1141" s="26"/>
      <c r="ACE1141" s="26"/>
      <c r="ACF1141" s="26"/>
      <c r="ACG1141" s="26"/>
      <c r="ACH1141" s="26"/>
      <c r="ACI1141" s="26"/>
      <c r="ACJ1141" s="26"/>
      <c r="ACK1141" s="26"/>
      <c r="ACL1141" s="26"/>
      <c r="ACM1141" s="26"/>
      <c r="ACN1141" s="26"/>
      <c r="ACO1141" s="26"/>
      <c r="ACP1141" s="26"/>
      <c r="ACQ1141" s="26"/>
      <c r="ACR1141" s="26"/>
      <c r="ACS1141" s="26"/>
      <c r="ACT1141" s="26"/>
      <c r="ACU1141" s="26"/>
      <c r="ACV1141" s="26"/>
      <c r="ACW1141" s="26"/>
      <c r="ACX1141" s="26"/>
      <c r="ACY1141" s="26"/>
      <c r="ACZ1141" s="26"/>
      <c r="ADA1141" s="26"/>
      <c r="ADB1141" s="26"/>
      <c r="ADC1141" s="26"/>
      <c r="ADD1141" s="26"/>
      <c r="ADE1141" s="26"/>
      <c r="ADF1141" s="26"/>
      <c r="ADG1141" s="26"/>
      <c r="ADH1141" s="26"/>
      <c r="ADI1141" s="26"/>
      <c r="ADJ1141" s="26"/>
      <c r="ADK1141" s="26"/>
      <c r="ADL1141" s="26"/>
      <c r="ADM1141" s="26"/>
      <c r="ADN1141" s="26"/>
      <c r="ADO1141" s="26"/>
      <c r="ADP1141" s="26"/>
      <c r="ADQ1141" s="26"/>
      <c r="ADR1141" s="26"/>
      <c r="ADS1141" s="26"/>
      <c r="ADT1141" s="26"/>
      <c r="ADU1141" s="26"/>
      <c r="ADV1141" s="26"/>
      <c r="ADW1141" s="26"/>
      <c r="ADX1141" s="26"/>
      <c r="ADY1141" s="26"/>
      <c r="ADZ1141" s="26"/>
      <c r="AEA1141" s="26"/>
      <c r="AEB1141" s="26"/>
      <c r="AEC1141" s="26"/>
      <c r="AED1141" s="26"/>
      <c r="AEE1141" s="26"/>
      <c r="AEF1141" s="26"/>
      <c r="AEG1141" s="26"/>
      <c r="AEH1141" s="26"/>
      <c r="AEI1141" s="26"/>
      <c r="AEJ1141" s="26"/>
      <c r="AEK1141" s="26"/>
      <c r="AEL1141" s="26"/>
      <c r="AEM1141" s="26"/>
      <c r="AEN1141" s="26"/>
      <c r="AEO1141" s="26"/>
      <c r="AEP1141" s="26"/>
      <c r="AEQ1141" s="26"/>
      <c r="AER1141" s="26"/>
      <c r="AES1141" s="26"/>
      <c r="AET1141" s="26"/>
      <c r="AEU1141" s="26"/>
      <c r="AEV1141" s="26"/>
      <c r="AEW1141" s="26"/>
      <c r="AEX1141" s="26"/>
      <c r="AEY1141" s="26"/>
      <c r="AEZ1141" s="26"/>
      <c r="AFA1141" s="26"/>
      <c r="AFB1141" s="26"/>
      <c r="AFC1141" s="26"/>
      <c r="AFD1141" s="26"/>
      <c r="AFE1141" s="26"/>
      <c r="AFF1141" s="26"/>
      <c r="AFG1141" s="26"/>
      <c r="AFH1141" s="26"/>
      <c r="AFI1141" s="26"/>
      <c r="AFJ1141" s="26"/>
      <c r="AFK1141" s="26"/>
      <c r="AFL1141" s="26"/>
      <c r="AFM1141" s="26"/>
      <c r="AFN1141" s="26"/>
      <c r="AFO1141" s="26"/>
      <c r="AFP1141" s="26"/>
      <c r="AFQ1141" s="26"/>
      <c r="AFR1141" s="26"/>
      <c r="AFS1141" s="26"/>
      <c r="AFT1141" s="26"/>
      <c r="AFU1141" s="26"/>
      <c r="AFV1141" s="26"/>
      <c r="AFW1141" s="26"/>
      <c r="AFX1141" s="26"/>
      <c r="AFY1141" s="26"/>
      <c r="AFZ1141" s="26"/>
      <c r="AGA1141" s="26"/>
      <c r="AGB1141" s="26"/>
      <c r="AGC1141" s="26"/>
      <c r="AGD1141" s="26"/>
      <c r="AGE1141" s="26"/>
      <c r="AGF1141" s="26"/>
      <c r="AGG1141" s="26"/>
      <c r="AGH1141" s="26"/>
      <c r="AGI1141" s="26"/>
      <c r="AGJ1141" s="26"/>
      <c r="AGK1141" s="26"/>
      <c r="AGL1141" s="26"/>
      <c r="AGM1141" s="26"/>
      <c r="AGN1141" s="26"/>
      <c r="AGO1141" s="26"/>
    </row>
    <row r="1142" spans="371:873" x14ac:dyDescent="0.25">
      <c r="NG1142" s="26"/>
      <c r="NH1142" s="26"/>
      <c r="NI1142" s="26"/>
      <c r="NJ1142" s="26"/>
      <c r="NK1142" s="26"/>
      <c r="NL1142" s="26"/>
      <c r="NM1142" s="26"/>
      <c r="NN1142" s="26"/>
      <c r="NO1142" s="26"/>
      <c r="NP1142" s="26"/>
      <c r="NQ1142" s="26"/>
      <c r="NR1142" s="26"/>
      <c r="NS1142" s="26"/>
      <c r="NT1142" s="26"/>
      <c r="NU1142" s="26"/>
      <c r="NV1142" s="26"/>
      <c r="NW1142" s="26"/>
      <c r="NX1142" s="26"/>
      <c r="NY1142" s="26"/>
      <c r="NZ1142" s="26"/>
      <c r="OA1142" s="26"/>
      <c r="OB1142" s="26"/>
      <c r="OC1142" s="26"/>
      <c r="OD1142" s="26"/>
      <c r="OE1142" s="26"/>
      <c r="OF1142" s="26"/>
      <c r="OG1142" s="26"/>
      <c r="OH1142" s="26"/>
      <c r="OI1142" s="26"/>
      <c r="OJ1142" s="26"/>
      <c r="OK1142" s="26"/>
      <c r="OL1142" s="26"/>
      <c r="OM1142" s="26"/>
      <c r="ON1142" s="26"/>
      <c r="OO1142" s="26"/>
      <c r="OP1142" s="26"/>
      <c r="OQ1142" s="26"/>
      <c r="OR1142" s="26"/>
      <c r="OS1142" s="26"/>
      <c r="OT1142" s="26"/>
      <c r="OU1142" s="26"/>
      <c r="OV1142" s="26"/>
      <c r="OW1142" s="26"/>
      <c r="OX1142" s="26"/>
      <c r="OY1142" s="26"/>
      <c r="OZ1142" s="26"/>
      <c r="PA1142" s="26"/>
      <c r="PB1142" s="26"/>
      <c r="PC1142" s="26"/>
      <c r="PD1142" s="26"/>
      <c r="PE1142" s="26"/>
      <c r="PF1142" s="26"/>
      <c r="PG1142" s="26"/>
      <c r="PH1142" s="26"/>
      <c r="PI1142" s="26"/>
      <c r="PJ1142" s="26"/>
      <c r="PK1142" s="26"/>
      <c r="PL1142" s="26"/>
      <c r="PM1142" s="26"/>
      <c r="PN1142" s="26"/>
      <c r="PO1142" s="26"/>
      <c r="PP1142" s="26"/>
      <c r="PQ1142" s="26"/>
      <c r="PR1142" s="26"/>
      <c r="PS1142" s="26"/>
      <c r="PT1142" s="26"/>
      <c r="PU1142" s="26"/>
      <c r="PV1142" s="26"/>
      <c r="PW1142" s="26"/>
      <c r="PX1142" s="26"/>
      <c r="PY1142" s="26"/>
      <c r="PZ1142" s="26"/>
      <c r="QA1142" s="26"/>
      <c r="QB1142" s="26"/>
      <c r="QC1142" s="26"/>
      <c r="QD1142" s="26"/>
      <c r="QE1142" s="26"/>
      <c r="QF1142" s="26"/>
      <c r="QG1142" s="26"/>
      <c r="QH1142" s="26"/>
      <c r="QI1142" s="26"/>
      <c r="QJ1142" s="26"/>
      <c r="QK1142" s="26"/>
      <c r="QL1142" s="26"/>
      <c r="QM1142" s="26"/>
      <c r="QN1142" s="26"/>
      <c r="QO1142" s="26"/>
      <c r="QP1142" s="26"/>
      <c r="QQ1142" s="26"/>
      <c r="QR1142" s="26"/>
      <c r="QS1142" s="26"/>
      <c r="QT1142" s="26"/>
      <c r="QU1142" s="26"/>
      <c r="QV1142" s="26"/>
      <c r="QW1142" s="26"/>
      <c r="QX1142" s="26"/>
      <c r="QY1142" s="26"/>
      <c r="QZ1142" s="26"/>
      <c r="RA1142" s="26"/>
      <c r="RB1142" s="26"/>
      <c r="RC1142" s="26"/>
      <c r="RD1142" s="26"/>
      <c r="RE1142" s="26"/>
      <c r="RF1142" s="26"/>
      <c r="RG1142" s="26"/>
      <c r="RH1142" s="26"/>
      <c r="RI1142" s="26"/>
      <c r="RJ1142" s="26"/>
      <c r="RK1142" s="26"/>
      <c r="RL1142" s="26"/>
      <c r="RM1142" s="26"/>
      <c r="RN1142" s="26"/>
      <c r="RO1142" s="26"/>
      <c r="RP1142" s="26"/>
      <c r="RQ1142" s="26"/>
      <c r="RR1142" s="26"/>
      <c r="RS1142" s="26"/>
      <c r="RT1142" s="26"/>
      <c r="RU1142" s="26"/>
      <c r="RV1142" s="26"/>
      <c r="RW1142" s="26"/>
      <c r="RX1142" s="26"/>
      <c r="RY1142" s="26"/>
      <c r="RZ1142" s="26"/>
      <c r="SA1142" s="26"/>
      <c r="SB1142" s="26"/>
      <c r="SC1142" s="26"/>
      <c r="SD1142" s="26"/>
      <c r="SE1142" s="26"/>
      <c r="SF1142" s="26"/>
      <c r="SG1142" s="26"/>
      <c r="SH1142" s="26"/>
      <c r="SI1142" s="26"/>
      <c r="SJ1142" s="26"/>
      <c r="SK1142" s="26"/>
      <c r="SL1142" s="26"/>
      <c r="SM1142" s="26"/>
      <c r="SN1142" s="26"/>
      <c r="SO1142" s="26"/>
      <c r="SP1142" s="26"/>
      <c r="AAV1142" s="26"/>
      <c r="AAW1142" s="26"/>
      <c r="AAX1142" s="26"/>
      <c r="AAY1142" s="26"/>
      <c r="AAZ1142" s="26"/>
      <c r="ABA1142" s="26"/>
      <c r="ABB1142" s="26"/>
      <c r="ABC1142" s="26"/>
      <c r="ABD1142" s="26"/>
      <c r="ABE1142" s="26"/>
      <c r="ABF1142" s="26"/>
      <c r="ABG1142" s="26"/>
      <c r="ABH1142" s="26"/>
      <c r="ABI1142" s="26"/>
      <c r="ABJ1142" s="26"/>
      <c r="ABK1142" s="26"/>
      <c r="ABL1142" s="26"/>
      <c r="ABM1142" s="26"/>
      <c r="ABN1142" s="26"/>
      <c r="ABO1142" s="26"/>
      <c r="ABP1142" s="26"/>
      <c r="ABQ1142" s="26"/>
      <c r="ABR1142" s="26"/>
      <c r="ABS1142" s="26"/>
      <c r="ABT1142" s="26"/>
      <c r="ABU1142" s="26"/>
      <c r="ABV1142" s="26"/>
      <c r="ABW1142" s="26"/>
      <c r="ABX1142" s="26"/>
      <c r="ABY1142" s="26"/>
      <c r="ABZ1142" s="26"/>
      <c r="ACA1142" s="26"/>
      <c r="ACB1142" s="26"/>
      <c r="ACC1142" s="26"/>
      <c r="ACD1142" s="26"/>
      <c r="ACE1142" s="26"/>
      <c r="ACF1142" s="26"/>
      <c r="ACG1142" s="26"/>
      <c r="ACH1142" s="26"/>
      <c r="ACI1142" s="26"/>
      <c r="ACJ1142" s="26"/>
      <c r="ACK1142" s="26"/>
      <c r="ACL1142" s="26"/>
      <c r="ACM1142" s="26"/>
      <c r="ACN1142" s="26"/>
      <c r="ACO1142" s="26"/>
      <c r="ACP1142" s="26"/>
      <c r="ACQ1142" s="26"/>
      <c r="ACR1142" s="26"/>
      <c r="ACS1142" s="26"/>
      <c r="ACT1142" s="26"/>
      <c r="ACU1142" s="26"/>
      <c r="ACV1142" s="26"/>
      <c r="ACW1142" s="26"/>
      <c r="ACX1142" s="26"/>
      <c r="ACY1142" s="26"/>
      <c r="ACZ1142" s="26"/>
      <c r="ADA1142" s="26"/>
      <c r="ADB1142" s="26"/>
      <c r="ADC1142" s="26"/>
      <c r="ADD1142" s="26"/>
      <c r="ADE1142" s="26"/>
      <c r="ADF1142" s="26"/>
      <c r="ADG1142" s="26"/>
      <c r="ADH1142" s="26"/>
      <c r="ADI1142" s="26"/>
      <c r="ADJ1142" s="26"/>
      <c r="ADK1142" s="26"/>
      <c r="ADL1142" s="26"/>
      <c r="ADM1142" s="26"/>
      <c r="ADN1142" s="26"/>
      <c r="ADO1142" s="26"/>
      <c r="ADP1142" s="26"/>
      <c r="ADQ1142" s="26"/>
      <c r="ADR1142" s="26"/>
      <c r="ADS1142" s="26"/>
      <c r="ADT1142" s="26"/>
      <c r="ADU1142" s="26"/>
      <c r="ADV1142" s="26"/>
      <c r="ADW1142" s="26"/>
      <c r="ADX1142" s="26"/>
      <c r="ADY1142" s="26"/>
      <c r="ADZ1142" s="26"/>
      <c r="AEA1142" s="26"/>
      <c r="AEB1142" s="26"/>
      <c r="AEC1142" s="26"/>
      <c r="AED1142" s="26"/>
      <c r="AEE1142" s="26"/>
      <c r="AEF1142" s="26"/>
      <c r="AEG1142" s="26"/>
      <c r="AEH1142" s="26"/>
      <c r="AEI1142" s="26"/>
      <c r="AEJ1142" s="26"/>
      <c r="AEK1142" s="26"/>
      <c r="AEL1142" s="26"/>
      <c r="AEM1142" s="26"/>
      <c r="AEN1142" s="26"/>
      <c r="AEO1142" s="26"/>
      <c r="AEP1142" s="26"/>
      <c r="AEQ1142" s="26"/>
      <c r="AER1142" s="26"/>
      <c r="AES1142" s="26"/>
      <c r="AET1142" s="26"/>
      <c r="AEU1142" s="26"/>
      <c r="AEV1142" s="26"/>
      <c r="AEW1142" s="26"/>
      <c r="AEX1142" s="26"/>
      <c r="AEY1142" s="26"/>
      <c r="AEZ1142" s="26"/>
      <c r="AFA1142" s="26"/>
      <c r="AFB1142" s="26"/>
      <c r="AFC1142" s="26"/>
      <c r="AFD1142" s="26"/>
      <c r="AFE1142" s="26"/>
      <c r="AFF1142" s="26"/>
      <c r="AFG1142" s="26"/>
      <c r="AFH1142" s="26"/>
      <c r="AFI1142" s="26"/>
      <c r="AFJ1142" s="26"/>
      <c r="AFK1142" s="26"/>
      <c r="AFL1142" s="26"/>
      <c r="AFM1142" s="26"/>
      <c r="AFN1142" s="26"/>
      <c r="AFO1142" s="26"/>
      <c r="AFP1142" s="26"/>
      <c r="AFQ1142" s="26"/>
      <c r="AFR1142" s="26"/>
      <c r="AFS1142" s="26"/>
      <c r="AFT1142" s="26"/>
      <c r="AFU1142" s="26"/>
      <c r="AFV1142" s="26"/>
      <c r="AFW1142" s="26"/>
      <c r="AFX1142" s="26"/>
      <c r="AFY1142" s="26"/>
      <c r="AFZ1142" s="26"/>
      <c r="AGA1142" s="26"/>
      <c r="AGB1142" s="26"/>
      <c r="AGC1142" s="26"/>
      <c r="AGD1142" s="26"/>
      <c r="AGE1142" s="26"/>
      <c r="AGF1142" s="26"/>
      <c r="AGG1142" s="26"/>
      <c r="AGH1142" s="26"/>
      <c r="AGI1142" s="26"/>
      <c r="AGJ1142" s="26"/>
      <c r="AGK1142" s="26"/>
      <c r="AGL1142" s="26"/>
      <c r="AGM1142" s="26"/>
      <c r="AGN1142" s="26"/>
      <c r="AGO1142" s="26"/>
    </row>
    <row r="1143" spans="371:873" x14ac:dyDescent="0.25">
      <c r="NG1143" s="26"/>
      <c r="NH1143" s="26"/>
      <c r="NI1143" s="26"/>
      <c r="NJ1143" s="26"/>
      <c r="NK1143" s="26"/>
      <c r="NL1143" s="26"/>
      <c r="NM1143" s="26"/>
      <c r="NN1143" s="26"/>
      <c r="NO1143" s="26"/>
      <c r="NP1143" s="26"/>
      <c r="NQ1143" s="26"/>
      <c r="NR1143" s="26"/>
      <c r="NS1143" s="26"/>
      <c r="NT1143" s="26"/>
      <c r="NU1143" s="26"/>
      <c r="NV1143" s="26"/>
      <c r="NW1143" s="26"/>
      <c r="NX1143" s="26"/>
      <c r="NY1143" s="26"/>
      <c r="NZ1143" s="26"/>
      <c r="OA1143" s="26"/>
      <c r="OB1143" s="26"/>
      <c r="OC1143" s="26"/>
      <c r="OD1143" s="26"/>
      <c r="OE1143" s="26"/>
      <c r="OF1143" s="26"/>
      <c r="OG1143" s="26"/>
      <c r="OH1143" s="26"/>
      <c r="OI1143" s="26"/>
      <c r="OJ1143" s="26"/>
      <c r="OK1143" s="26"/>
      <c r="OL1143" s="26"/>
      <c r="OM1143" s="26"/>
      <c r="ON1143" s="26"/>
      <c r="OO1143" s="26"/>
      <c r="OP1143" s="26"/>
      <c r="OQ1143" s="26"/>
      <c r="OR1143" s="26"/>
      <c r="OS1143" s="26"/>
      <c r="OT1143" s="26"/>
      <c r="OU1143" s="26"/>
      <c r="OV1143" s="26"/>
      <c r="OW1143" s="26"/>
      <c r="OX1143" s="26"/>
      <c r="OY1143" s="26"/>
      <c r="OZ1143" s="26"/>
      <c r="PA1143" s="26"/>
      <c r="PB1143" s="26"/>
      <c r="PC1143" s="26"/>
      <c r="PD1143" s="26"/>
      <c r="PE1143" s="26"/>
      <c r="PF1143" s="26"/>
      <c r="PG1143" s="26"/>
      <c r="PH1143" s="26"/>
      <c r="PI1143" s="26"/>
      <c r="PJ1143" s="26"/>
      <c r="PK1143" s="26"/>
      <c r="PL1143" s="26"/>
      <c r="PM1143" s="26"/>
      <c r="PN1143" s="26"/>
      <c r="PO1143" s="26"/>
      <c r="PP1143" s="26"/>
      <c r="PQ1143" s="26"/>
      <c r="PR1143" s="26"/>
      <c r="PS1143" s="26"/>
      <c r="PT1143" s="26"/>
      <c r="PU1143" s="26"/>
      <c r="PV1143" s="26"/>
      <c r="PW1143" s="26"/>
      <c r="PX1143" s="26"/>
      <c r="PY1143" s="26"/>
      <c r="PZ1143" s="26"/>
      <c r="QA1143" s="26"/>
      <c r="QB1143" s="26"/>
      <c r="QC1143" s="26"/>
      <c r="QD1143" s="26"/>
      <c r="QE1143" s="26"/>
      <c r="QF1143" s="26"/>
      <c r="QG1143" s="26"/>
      <c r="QH1143" s="26"/>
      <c r="QI1143" s="26"/>
      <c r="QJ1143" s="26"/>
      <c r="QK1143" s="26"/>
      <c r="QL1143" s="26"/>
      <c r="QM1143" s="26"/>
      <c r="QN1143" s="26"/>
      <c r="QO1143" s="26"/>
      <c r="QP1143" s="26"/>
      <c r="QQ1143" s="26"/>
      <c r="QR1143" s="26"/>
      <c r="QS1143" s="26"/>
      <c r="QT1143" s="26"/>
      <c r="QU1143" s="26"/>
      <c r="QV1143" s="26"/>
      <c r="QW1143" s="26"/>
      <c r="QX1143" s="26"/>
      <c r="QY1143" s="26"/>
      <c r="QZ1143" s="26"/>
      <c r="RA1143" s="26"/>
      <c r="RB1143" s="26"/>
      <c r="RC1143" s="26"/>
      <c r="RD1143" s="26"/>
      <c r="RE1143" s="26"/>
      <c r="RF1143" s="26"/>
      <c r="RG1143" s="26"/>
      <c r="RH1143" s="26"/>
      <c r="RI1143" s="26"/>
      <c r="RJ1143" s="26"/>
      <c r="RK1143" s="26"/>
      <c r="RL1143" s="26"/>
      <c r="RM1143" s="26"/>
      <c r="RN1143" s="26"/>
      <c r="RO1143" s="26"/>
      <c r="RP1143" s="26"/>
      <c r="RQ1143" s="26"/>
      <c r="RR1143" s="26"/>
      <c r="RS1143" s="26"/>
      <c r="RT1143" s="26"/>
      <c r="RU1143" s="26"/>
      <c r="RV1143" s="26"/>
      <c r="RW1143" s="26"/>
      <c r="RX1143" s="26"/>
      <c r="RY1143" s="26"/>
      <c r="RZ1143" s="26"/>
      <c r="SA1143" s="26"/>
      <c r="SB1143" s="26"/>
      <c r="SC1143" s="26"/>
      <c r="SD1143" s="26"/>
      <c r="SE1143" s="26"/>
      <c r="SF1143" s="26"/>
      <c r="SG1143" s="26"/>
      <c r="SH1143" s="26"/>
      <c r="SI1143" s="26"/>
      <c r="SJ1143" s="26"/>
      <c r="SK1143" s="26"/>
      <c r="SL1143" s="26"/>
      <c r="SM1143" s="26"/>
      <c r="SN1143" s="26"/>
      <c r="SO1143" s="26"/>
      <c r="SP1143" s="26"/>
      <c r="AAV1143" s="26"/>
      <c r="AAW1143" s="26"/>
      <c r="AAX1143" s="26"/>
      <c r="AAY1143" s="26"/>
      <c r="AAZ1143" s="26"/>
      <c r="ABA1143" s="26"/>
      <c r="ABB1143" s="26"/>
      <c r="ABC1143" s="26"/>
      <c r="ABD1143" s="26"/>
      <c r="ABE1143" s="26"/>
      <c r="ABF1143" s="26"/>
      <c r="ABG1143" s="26"/>
      <c r="ABH1143" s="26"/>
      <c r="ABI1143" s="26"/>
      <c r="ABJ1143" s="26"/>
      <c r="ABK1143" s="26"/>
      <c r="ABL1143" s="26"/>
      <c r="ABM1143" s="26"/>
      <c r="ABN1143" s="26"/>
      <c r="ABO1143" s="26"/>
      <c r="ABP1143" s="26"/>
      <c r="ABQ1143" s="26"/>
      <c r="ABR1143" s="26"/>
      <c r="ABS1143" s="26"/>
      <c r="ABT1143" s="26"/>
      <c r="ABU1143" s="26"/>
      <c r="ABV1143" s="26"/>
      <c r="ABW1143" s="26"/>
      <c r="ABX1143" s="26"/>
      <c r="ABY1143" s="26"/>
      <c r="ABZ1143" s="26"/>
      <c r="ACA1143" s="26"/>
      <c r="ACB1143" s="26"/>
      <c r="ACC1143" s="26"/>
      <c r="ACD1143" s="26"/>
      <c r="ACE1143" s="26"/>
      <c r="ACF1143" s="26"/>
      <c r="ACG1143" s="26"/>
      <c r="ACH1143" s="26"/>
      <c r="ACI1143" s="26"/>
      <c r="ACJ1143" s="26"/>
      <c r="ACK1143" s="26"/>
      <c r="ACL1143" s="26"/>
      <c r="ACM1143" s="26"/>
      <c r="ACN1143" s="26"/>
      <c r="ACO1143" s="26"/>
      <c r="ACP1143" s="26"/>
      <c r="ACQ1143" s="26"/>
      <c r="ACR1143" s="26"/>
      <c r="ACS1143" s="26"/>
      <c r="ACT1143" s="26"/>
      <c r="ACU1143" s="26"/>
      <c r="ACV1143" s="26"/>
      <c r="ACW1143" s="26"/>
      <c r="ACX1143" s="26"/>
      <c r="ACY1143" s="26"/>
      <c r="ACZ1143" s="26"/>
      <c r="ADA1143" s="26"/>
      <c r="ADB1143" s="26"/>
      <c r="ADC1143" s="26"/>
      <c r="ADD1143" s="26"/>
      <c r="ADE1143" s="26"/>
      <c r="ADF1143" s="26"/>
      <c r="ADG1143" s="26"/>
      <c r="ADH1143" s="26"/>
      <c r="ADI1143" s="26"/>
      <c r="ADJ1143" s="26"/>
      <c r="ADK1143" s="26"/>
      <c r="ADL1143" s="26"/>
      <c r="ADM1143" s="26"/>
      <c r="ADN1143" s="26"/>
      <c r="ADO1143" s="26"/>
      <c r="ADP1143" s="26"/>
      <c r="ADQ1143" s="26"/>
      <c r="ADR1143" s="26"/>
      <c r="ADS1143" s="26"/>
      <c r="ADT1143" s="26"/>
      <c r="ADU1143" s="26"/>
      <c r="ADV1143" s="26"/>
      <c r="ADW1143" s="26"/>
      <c r="ADX1143" s="26"/>
      <c r="ADY1143" s="26"/>
      <c r="ADZ1143" s="26"/>
      <c r="AEA1143" s="26"/>
      <c r="AEB1143" s="26"/>
      <c r="AEC1143" s="26"/>
      <c r="AED1143" s="26"/>
      <c r="AEE1143" s="26"/>
      <c r="AEF1143" s="26"/>
      <c r="AEG1143" s="26"/>
      <c r="AEH1143" s="26"/>
      <c r="AEI1143" s="26"/>
      <c r="AEJ1143" s="26"/>
      <c r="AEK1143" s="26"/>
      <c r="AEL1143" s="26"/>
      <c r="AEM1143" s="26"/>
      <c r="AEN1143" s="26"/>
      <c r="AEO1143" s="26"/>
      <c r="AEP1143" s="26"/>
      <c r="AEQ1143" s="26"/>
      <c r="AER1143" s="26"/>
      <c r="AES1143" s="26"/>
      <c r="AET1143" s="26"/>
      <c r="AEU1143" s="26"/>
      <c r="AEV1143" s="26"/>
      <c r="AEW1143" s="26"/>
      <c r="AEX1143" s="26"/>
      <c r="AEY1143" s="26"/>
      <c r="AEZ1143" s="26"/>
      <c r="AFA1143" s="26"/>
      <c r="AFB1143" s="26"/>
      <c r="AFC1143" s="26"/>
      <c r="AFD1143" s="26"/>
      <c r="AFE1143" s="26"/>
      <c r="AFF1143" s="26"/>
      <c r="AFG1143" s="26"/>
      <c r="AFH1143" s="26"/>
      <c r="AFI1143" s="26"/>
      <c r="AFJ1143" s="26"/>
      <c r="AFK1143" s="26"/>
      <c r="AFL1143" s="26"/>
      <c r="AFM1143" s="26"/>
      <c r="AFN1143" s="26"/>
      <c r="AFO1143" s="26"/>
      <c r="AFP1143" s="26"/>
      <c r="AFQ1143" s="26"/>
      <c r="AFR1143" s="26"/>
      <c r="AFS1143" s="26"/>
      <c r="AFT1143" s="26"/>
      <c r="AFU1143" s="26"/>
      <c r="AFV1143" s="26"/>
      <c r="AFW1143" s="26"/>
      <c r="AFX1143" s="26"/>
      <c r="AFY1143" s="26"/>
      <c r="AFZ1143" s="26"/>
      <c r="AGA1143" s="26"/>
      <c r="AGB1143" s="26"/>
      <c r="AGC1143" s="26"/>
      <c r="AGD1143" s="26"/>
      <c r="AGE1143" s="26"/>
      <c r="AGF1143" s="26"/>
      <c r="AGG1143" s="26"/>
      <c r="AGH1143" s="26"/>
      <c r="AGI1143" s="26"/>
      <c r="AGJ1143" s="26"/>
      <c r="AGK1143" s="26"/>
      <c r="AGL1143" s="26"/>
      <c r="AGM1143" s="26"/>
      <c r="AGN1143" s="26"/>
      <c r="AGO1143" s="26"/>
    </row>
    <row r="1144" spans="371:873" x14ac:dyDescent="0.25">
      <c r="NG1144" s="26"/>
      <c r="NH1144" s="26"/>
      <c r="NI1144" s="26"/>
      <c r="NJ1144" s="26"/>
      <c r="NK1144" s="26"/>
      <c r="NL1144" s="26"/>
      <c r="NM1144" s="26"/>
      <c r="NN1144" s="26"/>
      <c r="NO1144" s="26"/>
      <c r="NP1144" s="26"/>
      <c r="NQ1144" s="26"/>
      <c r="NR1144" s="26"/>
      <c r="NS1144" s="26"/>
      <c r="NT1144" s="26"/>
      <c r="NU1144" s="26"/>
      <c r="NV1144" s="26"/>
      <c r="NW1144" s="26"/>
      <c r="NX1144" s="26"/>
      <c r="NY1144" s="26"/>
      <c r="NZ1144" s="26"/>
      <c r="OA1144" s="26"/>
      <c r="OB1144" s="26"/>
      <c r="OC1144" s="26"/>
      <c r="OD1144" s="26"/>
      <c r="OE1144" s="26"/>
      <c r="OF1144" s="26"/>
      <c r="OG1144" s="26"/>
      <c r="OH1144" s="26"/>
      <c r="OI1144" s="26"/>
      <c r="OJ1144" s="26"/>
      <c r="OK1144" s="26"/>
      <c r="OL1144" s="26"/>
      <c r="OM1144" s="26"/>
      <c r="ON1144" s="26"/>
      <c r="OO1144" s="26"/>
      <c r="OP1144" s="26"/>
      <c r="OQ1144" s="26"/>
      <c r="OR1144" s="26"/>
      <c r="OS1144" s="26"/>
      <c r="OT1144" s="26"/>
      <c r="OU1144" s="26"/>
      <c r="OV1144" s="26"/>
      <c r="OW1144" s="26"/>
      <c r="OX1144" s="26"/>
      <c r="OY1144" s="26"/>
      <c r="OZ1144" s="26"/>
      <c r="PA1144" s="26"/>
      <c r="PB1144" s="26"/>
      <c r="PC1144" s="26"/>
      <c r="PD1144" s="26"/>
      <c r="PE1144" s="26"/>
      <c r="PF1144" s="26"/>
      <c r="PG1144" s="26"/>
      <c r="PH1144" s="26"/>
      <c r="PI1144" s="26"/>
      <c r="PJ1144" s="26"/>
      <c r="PK1144" s="26"/>
      <c r="PL1144" s="26"/>
      <c r="PM1144" s="26"/>
      <c r="PN1144" s="26"/>
      <c r="PO1144" s="26"/>
      <c r="PP1144" s="26"/>
      <c r="PQ1144" s="26"/>
      <c r="PR1144" s="26"/>
      <c r="PS1144" s="26"/>
      <c r="PT1144" s="26"/>
      <c r="PU1144" s="26"/>
      <c r="PV1144" s="26"/>
      <c r="PW1144" s="26"/>
      <c r="PX1144" s="26"/>
      <c r="PY1144" s="26"/>
      <c r="PZ1144" s="26"/>
      <c r="QA1144" s="26"/>
      <c r="QB1144" s="26"/>
      <c r="QC1144" s="26"/>
      <c r="QD1144" s="26"/>
      <c r="QE1144" s="26"/>
      <c r="QF1144" s="26"/>
      <c r="QG1144" s="26"/>
      <c r="QH1144" s="26"/>
      <c r="QI1144" s="26"/>
      <c r="QJ1144" s="26"/>
      <c r="QK1144" s="26"/>
      <c r="QL1144" s="26"/>
      <c r="QM1144" s="26"/>
      <c r="QN1144" s="26"/>
      <c r="QO1144" s="26"/>
      <c r="QP1144" s="26"/>
      <c r="QQ1144" s="26"/>
      <c r="QR1144" s="26"/>
      <c r="QS1144" s="26"/>
      <c r="QT1144" s="26"/>
      <c r="QU1144" s="26"/>
      <c r="QV1144" s="26"/>
      <c r="QW1144" s="26"/>
      <c r="QX1144" s="26"/>
      <c r="QY1144" s="26"/>
      <c r="QZ1144" s="26"/>
      <c r="RA1144" s="26"/>
      <c r="RB1144" s="26"/>
      <c r="RC1144" s="26"/>
      <c r="RD1144" s="26"/>
      <c r="RE1144" s="26"/>
      <c r="RF1144" s="26"/>
      <c r="RG1144" s="26"/>
      <c r="RH1144" s="26"/>
      <c r="RI1144" s="26"/>
      <c r="RJ1144" s="26"/>
      <c r="RK1144" s="26"/>
      <c r="RL1144" s="26"/>
      <c r="RM1144" s="26"/>
      <c r="RN1144" s="26"/>
      <c r="RO1144" s="26"/>
      <c r="RP1144" s="26"/>
      <c r="RQ1144" s="26"/>
      <c r="RR1144" s="26"/>
      <c r="RS1144" s="26"/>
      <c r="RT1144" s="26"/>
      <c r="RU1144" s="26"/>
      <c r="RV1144" s="26"/>
      <c r="RW1144" s="26"/>
      <c r="RX1144" s="26"/>
      <c r="RY1144" s="26"/>
      <c r="RZ1144" s="26"/>
      <c r="SA1144" s="26"/>
      <c r="SB1144" s="26"/>
      <c r="SC1144" s="26"/>
      <c r="SD1144" s="26"/>
      <c r="SE1144" s="26"/>
      <c r="SF1144" s="26"/>
      <c r="SG1144" s="26"/>
      <c r="SH1144" s="26"/>
      <c r="SI1144" s="26"/>
      <c r="SJ1144" s="26"/>
      <c r="SK1144" s="26"/>
      <c r="SL1144" s="26"/>
      <c r="SM1144" s="26"/>
      <c r="SN1144" s="26"/>
      <c r="SO1144" s="26"/>
      <c r="SP1144" s="26"/>
      <c r="AAV1144" s="26"/>
      <c r="AAW1144" s="26"/>
      <c r="AAX1144" s="26"/>
      <c r="AAY1144" s="26"/>
      <c r="AAZ1144" s="26"/>
      <c r="ABA1144" s="26"/>
      <c r="ABB1144" s="26"/>
      <c r="ABC1144" s="26"/>
      <c r="ABD1144" s="26"/>
      <c r="ABE1144" s="26"/>
      <c r="ABF1144" s="26"/>
      <c r="ABG1144" s="26"/>
      <c r="ABH1144" s="26"/>
      <c r="ABI1144" s="26"/>
      <c r="ABJ1144" s="26"/>
      <c r="ABK1144" s="26"/>
      <c r="ABL1144" s="26"/>
      <c r="ABM1144" s="26"/>
      <c r="ABN1144" s="26"/>
      <c r="ABO1144" s="26"/>
      <c r="ABP1144" s="26"/>
      <c r="ABQ1144" s="26"/>
      <c r="ABR1144" s="26"/>
      <c r="ABS1144" s="26"/>
      <c r="ABT1144" s="26"/>
      <c r="ABU1144" s="26"/>
      <c r="ABV1144" s="26"/>
      <c r="ABW1144" s="26"/>
      <c r="ABX1144" s="26"/>
      <c r="ABY1144" s="26"/>
      <c r="ABZ1144" s="26"/>
      <c r="ACA1144" s="26"/>
      <c r="ACB1144" s="26"/>
      <c r="ACC1144" s="26"/>
      <c r="ACD1144" s="26"/>
      <c r="ACE1144" s="26"/>
      <c r="ACF1144" s="26"/>
      <c r="ACG1144" s="26"/>
      <c r="ACH1144" s="26"/>
      <c r="ACI1144" s="26"/>
      <c r="ACJ1144" s="26"/>
      <c r="ACK1144" s="26"/>
      <c r="ACL1144" s="26"/>
      <c r="ACM1144" s="26"/>
      <c r="ACN1144" s="26"/>
      <c r="ACO1144" s="26"/>
      <c r="ACP1144" s="26"/>
      <c r="ACQ1144" s="26"/>
      <c r="ACR1144" s="26"/>
      <c r="ACS1144" s="26"/>
      <c r="ACT1144" s="26"/>
      <c r="ACU1144" s="26"/>
      <c r="ACV1144" s="26"/>
      <c r="ACW1144" s="26"/>
      <c r="ACX1144" s="26"/>
      <c r="ACY1144" s="26"/>
      <c r="ACZ1144" s="26"/>
      <c r="ADA1144" s="26"/>
      <c r="ADB1144" s="26"/>
      <c r="ADC1144" s="26"/>
      <c r="ADD1144" s="26"/>
      <c r="ADE1144" s="26"/>
      <c r="ADF1144" s="26"/>
      <c r="ADG1144" s="26"/>
      <c r="ADH1144" s="26"/>
      <c r="ADI1144" s="26"/>
      <c r="ADJ1144" s="26"/>
      <c r="ADK1144" s="26"/>
      <c r="ADL1144" s="26"/>
      <c r="ADM1144" s="26"/>
      <c r="ADN1144" s="26"/>
      <c r="ADO1144" s="26"/>
      <c r="ADP1144" s="26"/>
      <c r="ADQ1144" s="26"/>
      <c r="ADR1144" s="26"/>
      <c r="ADS1144" s="26"/>
      <c r="ADT1144" s="26"/>
      <c r="ADU1144" s="26"/>
      <c r="ADV1144" s="26"/>
      <c r="ADW1144" s="26"/>
      <c r="ADX1144" s="26"/>
      <c r="ADY1144" s="26"/>
      <c r="ADZ1144" s="26"/>
      <c r="AEA1144" s="26"/>
      <c r="AEB1144" s="26"/>
      <c r="AEC1144" s="26"/>
      <c r="AED1144" s="26"/>
      <c r="AEE1144" s="26"/>
      <c r="AEF1144" s="26"/>
      <c r="AEG1144" s="26"/>
      <c r="AEH1144" s="26"/>
      <c r="AEI1144" s="26"/>
      <c r="AEJ1144" s="26"/>
      <c r="AEK1144" s="26"/>
      <c r="AEL1144" s="26"/>
      <c r="AEM1144" s="26"/>
      <c r="AEN1144" s="26"/>
      <c r="AEO1144" s="26"/>
      <c r="AEP1144" s="26"/>
      <c r="AEQ1144" s="26"/>
      <c r="AER1144" s="26"/>
      <c r="AES1144" s="26"/>
      <c r="AET1144" s="26"/>
      <c r="AEU1144" s="26"/>
      <c r="AEV1144" s="26"/>
      <c r="AEW1144" s="26"/>
      <c r="AEX1144" s="26"/>
      <c r="AEY1144" s="26"/>
      <c r="AEZ1144" s="26"/>
      <c r="AFA1144" s="26"/>
      <c r="AFB1144" s="26"/>
      <c r="AFC1144" s="26"/>
      <c r="AFD1144" s="26"/>
      <c r="AFE1144" s="26"/>
      <c r="AFF1144" s="26"/>
      <c r="AFG1144" s="26"/>
      <c r="AFH1144" s="26"/>
      <c r="AFI1144" s="26"/>
      <c r="AFJ1144" s="26"/>
      <c r="AFK1144" s="26"/>
      <c r="AFL1144" s="26"/>
      <c r="AFM1144" s="26"/>
      <c r="AFN1144" s="26"/>
      <c r="AFO1144" s="26"/>
      <c r="AFP1144" s="26"/>
      <c r="AFQ1144" s="26"/>
      <c r="AFR1144" s="26"/>
      <c r="AFS1144" s="26"/>
      <c r="AFT1144" s="26"/>
      <c r="AFU1144" s="26"/>
      <c r="AFV1144" s="26"/>
      <c r="AFW1144" s="26"/>
      <c r="AFX1144" s="26"/>
      <c r="AFY1144" s="26"/>
      <c r="AFZ1144" s="26"/>
      <c r="AGA1144" s="26"/>
      <c r="AGB1144" s="26"/>
      <c r="AGC1144" s="26"/>
      <c r="AGD1144" s="26"/>
      <c r="AGE1144" s="26"/>
      <c r="AGF1144" s="26"/>
      <c r="AGG1144" s="26"/>
      <c r="AGH1144" s="26"/>
      <c r="AGI1144" s="26"/>
      <c r="AGJ1144" s="26"/>
      <c r="AGK1144" s="26"/>
      <c r="AGL1144" s="26"/>
      <c r="AGM1144" s="26"/>
      <c r="AGN1144" s="26"/>
      <c r="AGO1144" s="26"/>
    </row>
    <row r="1145" spans="371:873" x14ac:dyDescent="0.25">
      <c r="NG1145" s="26"/>
      <c r="NH1145" s="26"/>
      <c r="NI1145" s="26"/>
      <c r="NJ1145" s="26"/>
      <c r="NK1145" s="26"/>
      <c r="NL1145" s="26"/>
      <c r="NM1145" s="26"/>
      <c r="NN1145" s="26"/>
      <c r="NO1145" s="26"/>
      <c r="NP1145" s="26"/>
      <c r="NQ1145" s="26"/>
      <c r="NR1145" s="26"/>
      <c r="NS1145" s="26"/>
      <c r="NT1145" s="26"/>
      <c r="NU1145" s="26"/>
      <c r="NV1145" s="26"/>
      <c r="NW1145" s="26"/>
      <c r="NX1145" s="26"/>
      <c r="NY1145" s="26"/>
      <c r="NZ1145" s="26"/>
      <c r="OA1145" s="26"/>
      <c r="OB1145" s="26"/>
      <c r="OC1145" s="26"/>
      <c r="OD1145" s="26"/>
      <c r="OE1145" s="26"/>
      <c r="OF1145" s="26"/>
      <c r="OG1145" s="26"/>
      <c r="OH1145" s="26"/>
      <c r="OI1145" s="26"/>
      <c r="OJ1145" s="26"/>
      <c r="OK1145" s="26"/>
      <c r="OL1145" s="26"/>
      <c r="OM1145" s="26"/>
      <c r="ON1145" s="26"/>
      <c r="OO1145" s="26"/>
      <c r="OP1145" s="26"/>
      <c r="OQ1145" s="26"/>
      <c r="OR1145" s="26"/>
      <c r="OS1145" s="26"/>
      <c r="OT1145" s="26"/>
      <c r="OU1145" s="26"/>
      <c r="OV1145" s="26"/>
      <c r="OW1145" s="26"/>
      <c r="OX1145" s="26"/>
      <c r="OY1145" s="26"/>
      <c r="OZ1145" s="26"/>
      <c r="PA1145" s="26"/>
      <c r="PB1145" s="26"/>
      <c r="PC1145" s="26"/>
      <c r="PD1145" s="26"/>
      <c r="PE1145" s="26"/>
      <c r="PF1145" s="26"/>
      <c r="PG1145" s="26"/>
      <c r="PH1145" s="26"/>
      <c r="PI1145" s="26"/>
      <c r="PJ1145" s="26"/>
      <c r="PK1145" s="26"/>
      <c r="PL1145" s="26"/>
      <c r="PM1145" s="26"/>
      <c r="PN1145" s="26"/>
      <c r="PO1145" s="26"/>
      <c r="PP1145" s="26"/>
      <c r="PQ1145" s="26"/>
      <c r="PR1145" s="26"/>
      <c r="PS1145" s="26"/>
      <c r="PT1145" s="26"/>
      <c r="PU1145" s="26"/>
      <c r="PV1145" s="26"/>
      <c r="PW1145" s="26"/>
      <c r="PX1145" s="26"/>
      <c r="PY1145" s="26"/>
      <c r="PZ1145" s="26"/>
      <c r="QA1145" s="26"/>
      <c r="QB1145" s="26"/>
      <c r="QC1145" s="26"/>
      <c r="QD1145" s="26"/>
      <c r="QE1145" s="26"/>
      <c r="QF1145" s="26"/>
      <c r="QG1145" s="26"/>
      <c r="QH1145" s="26"/>
      <c r="QI1145" s="26"/>
      <c r="QJ1145" s="26"/>
      <c r="QK1145" s="26"/>
      <c r="QL1145" s="26"/>
      <c r="QM1145" s="26"/>
      <c r="QN1145" s="26"/>
      <c r="QO1145" s="26"/>
      <c r="QP1145" s="26"/>
      <c r="QQ1145" s="26"/>
      <c r="QR1145" s="26"/>
      <c r="QS1145" s="26"/>
      <c r="QT1145" s="26"/>
      <c r="QU1145" s="26"/>
      <c r="QV1145" s="26"/>
      <c r="QW1145" s="26"/>
      <c r="QX1145" s="26"/>
      <c r="QY1145" s="26"/>
      <c r="QZ1145" s="26"/>
      <c r="RA1145" s="26"/>
      <c r="RB1145" s="26"/>
      <c r="RC1145" s="26"/>
      <c r="RD1145" s="26"/>
      <c r="RE1145" s="26"/>
      <c r="RF1145" s="26"/>
      <c r="RG1145" s="26"/>
      <c r="RH1145" s="26"/>
      <c r="RI1145" s="26"/>
      <c r="RJ1145" s="26"/>
      <c r="RK1145" s="26"/>
      <c r="RL1145" s="26"/>
      <c r="RM1145" s="26"/>
      <c r="RN1145" s="26"/>
      <c r="RO1145" s="26"/>
      <c r="RP1145" s="26"/>
      <c r="RQ1145" s="26"/>
      <c r="RR1145" s="26"/>
      <c r="RS1145" s="26"/>
      <c r="RT1145" s="26"/>
      <c r="RU1145" s="26"/>
      <c r="RV1145" s="26"/>
      <c r="RW1145" s="26"/>
      <c r="RX1145" s="26"/>
      <c r="RY1145" s="26"/>
      <c r="RZ1145" s="26"/>
      <c r="SA1145" s="26"/>
      <c r="SB1145" s="26"/>
      <c r="SC1145" s="26"/>
      <c r="SD1145" s="26"/>
      <c r="SE1145" s="26"/>
      <c r="SF1145" s="26"/>
      <c r="SG1145" s="26"/>
      <c r="SH1145" s="26"/>
      <c r="SI1145" s="26"/>
      <c r="SJ1145" s="26"/>
      <c r="SK1145" s="26"/>
      <c r="SL1145" s="26"/>
      <c r="SM1145" s="26"/>
      <c r="SN1145" s="26"/>
      <c r="SO1145" s="26"/>
      <c r="SP1145" s="26"/>
      <c r="AAV1145" s="26"/>
      <c r="AAW1145" s="26"/>
      <c r="AAX1145" s="26"/>
      <c r="AAY1145" s="26"/>
      <c r="AAZ1145" s="26"/>
      <c r="ABA1145" s="26"/>
      <c r="ABB1145" s="26"/>
      <c r="ABC1145" s="26"/>
      <c r="ABD1145" s="26"/>
      <c r="ABE1145" s="26"/>
      <c r="ABF1145" s="26"/>
      <c r="ABG1145" s="26"/>
      <c r="ABH1145" s="26"/>
      <c r="ABI1145" s="26"/>
      <c r="ABJ1145" s="26"/>
      <c r="ABK1145" s="26"/>
      <c r="ABL1145" s="26"/>
      <c r="ABM1145" s="26"/>
      <c r="ABN1145" s="26"/>
      <c r="ABO1145" s="26"/>
      <c r="ABP1145" s="26"/>
      <c r="ABQ1145" s="26"/>
      <c r="ABR1145" s="26"/>
      <c r="ABS1145" s="26"/>
      <c r="ABT1145" s="26"/>
      <c r="ABU1145" s="26"/>
      <c r="ABV1145" s="26"/>
      <c r="ABW1145" s="26"/>
      <c r="ABX1145" s="26"/>
      <c r="ABY1145" s="26"/>
      <c r="ABZ1145" s="26"/>
      <c r="ACA1145" s="26"/>
      <c r="ACB1145" s="26"/>
      <c r="ACC1145" s="26"/>
      <c r="ACD1145" s="26"/>
      <c r="ACE1145" s="26"/>
      <c r="ACF1145" s="26"/>
      <c r="ACG1145" s="26"/>
      <c r="ACH1145" s="26"/>
      <c r="ACI1145" s="26"/>
      <c r="ACJ1145" s="26"/>
      <c r="ACK1145" s="26"/>
      <c r="ACL1145" s="26"/>
      <c r="ACM1145" s="26"/>
      <c r="ACN1145" s="26"/>
      <c r="ACO1145" s="26"/>
      <c r="ACP1145" s="26"/>
      <c r="ACQ1145" s="26"/>
      <c r="ACR1145" s="26"/>
      <c r="ACS1145" s="26"/>
      <c r="ACT1145" s="26"/>
      <c r="ACU1145" s="26"/>
      <c r="ACV1145" s="26"/>
      <c r="ACW1145" s="26"/>
      <c r="ACX1145" s="26"/>
      <c r="ACY1145" s="26"/>
      <c r="ACZ1145" s="26"/>
      <c r="ADA1145" s="26"/>
      <c r="ADB1145" s="26"/>
      <c r="ADC1145" s="26"/>
      <c r="ADD1145" s="26"/>
      <c r="ADE1145" s="26"/>
      <c r="ADF1145" s="26"/>
      <c r="ADG1145" s="26"/>
      <c r="ADH1145" s="26"/>
      <c r="ADI1145" s="26"/>
      <c r="ADJ1145" s="26"/>
      <c r="ADK1145" s="26"/>
      <c r="ADL1145" s="26"/>
      <c r="ADM1145" s="26"/>
      <c r="ADN1145" s="26"/>
      <c r="ADO1145" s="26"/>
      <c r="ADP1145" s="26"/>
      <c r="ADQ1145" s="26"/>
      <c r="ADR1145" s="26"/>
      <c r="ADS1145" s="26"/>
      <c r="ADT1145" s="26"/>
      <c r="ADU1145" s="26"/>
      <c r="ADV1145" s="26"/>
      <c r="ADW1145" s="26"/>
      <c r="ADX1145" s="26"/>
      <c r="ADY1145" s="26"/>
      <c r="ADZ1145" s="26"/>
      <c r="AEA1145" s="26"/>
      <c r="AEB1145" s="26"/>
      <c r="AEC1145" s="26"/>
      <c r="AED1145" s="26"/>
      <c r="AEE1145" s="26"/>
      <c r="AEF1145" s="26"/>
      <c r="AEG1145" s="26"/>
      <c r="AEH1145" s="26"/>
      <c r="AEI1145" s="26"/>
      <c r="AEJ1145" s="26"/>
      <c r="AEK1145" s="26"/>
      <c r="AEL1145" s="26"/>
      <c r="AEM1145" s="26"/>
      <c r="AEN1145" s="26"/>
      <c r="AEO1145" s="26"/>
      <c r="AEP1145" s="26"/>
      <c r="AEQ1145" s="26"/>
      <c r="AER1145" s="26"/>
      <c r="AES1145" s="26"/>
      <c r="AET1145" s="26"/>
      <c r="AEU1145" s="26"/>
      <c r="AEV1145" s="26"/>
      <c r="AEW1145" s="26"/>
      <c r="AEX1145" s="26"/>
      <c r="AEY1145" s="26"/>
      <c r="AEZ1145" s="26"/>
      <c r="AFA1145" s="26"/>
      <c r="AFB1145" s="26"/>
      <c r="AFC1145" s="26"/>
      <c r="AFD1145" s="26"/>
      <c r="AFE1145" s="26"/>
      <c r="AFF1145" s="26"/>
      <c r="AFG1145" s="26"/>
      <c r="AFH1145" s="26"/>
      <c r="AFI1145" s="26"/>
      <c r="AFJ1145" s="26"/>
      <c r="AFK1145" s="26"/>
      <c r="AFL1145" s="26"/>
      <c r="AFM1145" s="26"/>
      <c r="AFN1145" s="26"/>
      <c r="AFO1145" s="26"/>
      <c r="AFP1145" s="26"/>
      <c r="AFQ1145" s="26"/>
      <c r="AFR1145" s="26"/>
      <c r="AFS1145" s="26"/>
      <c r="AFT1145" s="26"/>
      <c r="AFU1145" s="26"/>
      <c r="AFV1145" s="26"/>
      <c r="AFW1145" s="26"/>
      <c r="AFX1145" s="26"/>
      <c r="AFY1145" s="26"/>
      <c r="AFZ1145" s="26"/>
      <c r="AGA1145" s="26"/>
      <c r="AGB1145" s="26"/>
      <c r="AGC1145" s="26"/>
      <c r="AGD1145" s="26"/>
      <c r="AGE1145" s="26"/>
      <c r="AGF1145" s="26"/>
      <c r="AGG1145" s="26"/>
      <c r="AGH1145" s="26"/>
      <c r="AGI1145" s="26"/>
      <c r="AGJ1145" s="26"/>
      <c r="AGK1145" s="26"/>
      <c r="AGL1145" s="26"/>
      <c r="AGM1145" s="26"/>
      <c r="AGN1145" s="26"/>
      <c r="AGO1145" s="26"/>
    </row>
    <row r="1146" spans="371:873" x14ac:dyDescent="0.25">
      <c r="NG1146" s="26"/>
      <c r="NH1146" s="26"/>
      <c r="NI1146" s="26"/>
      <c r="NJ1146" s="26"/>
      <c r="NK1146" s="26"/>
      <c r="NL1146" s="26"/>
      <c r="NM1146" s="26"/>
      <c r="NN1146" s="26"/>
      <c r="NO1146" s="26"/>
      <c r="NP1146" s="26"/>
      <c r="NQ1146" s="26"/>
      <c r="NR1146" s="26"/>
      <c r="NS1146" s="26"/>
      <c r="NT1146" s="26"/>
      <c r="NU1146" s="26"/>
      <c r="NV1146" s="26"/>
      <c r="NW1146" s="26"/>
      <c r="NX1146" s="26"/>
      <c r="NY1146" s="26"/>
      <c r="NZ1146" s="26"/>
      <c r="OA1146" s="26"/>
      <c r="OB1146" s="26"/>
      <c r="OC1146" s="26"/>
      <c r="OD1146" s="26"/>
      <c r="OE1146" s="26"/>
      <c r="OF1146" s="26"/>
      <c r="OG1146" s="26"/>
      <c r="OH1146" s="26"/>
      <c r="OI1146" s="26"/>
      <c r="OJ1146" s="26"/>
      <c r="OK1146" s="26"/>
      <c r="OL1146" s="26"/>
      <c r="OM1146" s="26"/>
      <c r="ON1146" s="26"/>
      <c r="OO1146" s="26"/>
      <c r="OP1146" s="26"/>
      <c r="OQ1146" s="26"/>
      <c r="OR1146" s="26"/>
      <c r="OS1146" s="26"/>
      <c r="OT1146" s="26"/>
      <c r="OU1146" s="26"/>
      <c r="OV1146" s="26"/>
      <c r="OW1146" s="26"/>
      <c r="OX1146" s="26"/>
      <c r="OY1146" s="26"/>
      <c r="OZ1146" s="26"/>
      <c r="PA1146" s="26"/>
      <c r="PB1146" s="26"/>
      <c r="PC1146" s="26"/>
      <c r="PD1146" s="26"/>
      <c r="PE1146" s="26"/>
      <c r="PF1146" s="26"/>
      <c r="PG1146" s="26"/>
      <c r="PH1146" s="26"/>
      <c r="PI1146" s="26"/>
      <c r="PJ1146" s="26"/>
      <c r="PK1146" s="26"/>
      <c r="PL1146" s="26"/>
      <c r="PM1146" s="26"/>
      <c r="PN1146" s="26"/>
      <c r="PO1146" s="26"/>
      <c r="PP1146" s="26"/>
      <c r="PQ1146" s="26"/>
      <c r="PR1146" s="26"/>
      <c r="PS1146" s="26"/>
      <c r="PT1146" s="26"/>
      <c r="PU1146" s="26"/>
      <c r="PV1146" s="26"/>
      <c r="PW1146" s="26"/>
      <c r="PX1146" s="26"/>
      <c r="PY1146" s="26"/>
      <c r="PZ1146" s="26"/>
      <c r="QA1146" s="26"/>
      <c r="QB1146" s="26"/>
      <c r="QC1146" s="26"/>
      <c r="QD1146" s="26"/>
      <c r="QE1146" s="26"/>
      <c r="QF1146" s="26"/>
      <c r="QG1146" s="26"/>
      <c r="QH1146" s="26"/>
      <c r="QI1146" s="26"/>
      <c r="QJ1146" s="26"/>
      <c r="QK1146" s="26"/>
      <c r="QL1146" s="26"/>
      <c r="QM1146" s="26"/>
      <c r="QN1146" s="26"/>
      <c r="QO1146" s="26"/>
      <c r="QP1146" s="26"/>
      <c r="QQ1146" s="26"/>
      <c r="QR1146" s="26"/>
      <c r="QS1146" s="26"/>
      <c r="QT1146" s="26"/>
      <c r="QU1146" s="26"/>
      <c r="QV1146" s="26"/>
      <c r="QW1146" s="26"/>
      <c r="QX1146" s="26"/>
      <c r="QY1146" s="26"/>
      <c r="QZ1146" s="26"/>
      <c r="RA1146" s="26"/>
      <c r="RB1146" s="26"/>
      <c r="RC1146" s="26"/>
      <c r="RD1146" s="26"/>
      <c r="RE1146" s="26"/>
      <c r="RF1146" s="26"/>
      <c r="RG1146" s="26"/>
      <c r="RH1146" s="26"/>
      <c r="RI1146" s="26"/>
      <c r="RJ1146" s="26"/>
      <c r="RK1146" s="26"/>
      <c r="RL1146" s="26"/>
      <c r="RM1146" s="26"/>
      <c r="RN1146" s="26"/>
      <c r="RO1146" s="26"/>
      <c r="RP1146" s="26"/>
      <c r="RQ1146" s="26"/>
      <c r="RR1146" s="26"/>
      <c r="RS1146" s="26"/>
      <c r="RT1146" s="26"/>
      <c r="RU1146" s="26"/>
      <c r="RV1146" s="26"/>
      <c r="RW1146" s="26"/>
      <c r="RX1146" s="26"/>
      <c r="RY1146" s="26"/>
      <c r="RZ1146" s="26"/>
      <c r="SA1146" s="26"/>
      <c r="SB1146" s="26"/>
      <c r="SC1146" s="26"/>
      <c r="SD1146" s="26"/>
      <c r="SE1146" s="26"/>
      <c r="SF1146" s="26"/>
      <c r="SG1146" s="26"/>
      <c r="SH1146" s="26"/>
      <c r="SI1146" s="26"/>
      <c r="SJ1146" s="26"/>
      <c r="SK1146" s="26"/>
      <c r="SL1146" s="26"/>
      <c r="SM1146" s="26"/>
      <c r="SN1146" s="26"/>
      <c r="SO1146" s="26"/>
      <c r="SP1146" s="26"/>
      <c r="AAV1146" s="26"/>
      <c r="AAW1146" s="26"/>
      <c r="AAX1146" s="26"/>
      <c r="AAY1146" s="26"/>
      <c r="AAZ1146" s="26"/>
      <c r="ABA1146" s="26"/>
      <c r="ABB1146" s="26"/>
      <c r="ABC1146" s="26"/>
      <c r="ABD1146" s="26"/>
      <c r="ABE1146" s="26"/>
      <c r="ABF1146" s="26"/>
      <c r="ABG1146" s="26"/>
      <c r="ABH1146" s="26"/>
      <c r="ABI1146" s="26"/>
      <c r="ABJ1146" s="26"/>
      <c r="ABK1146" s="26"/>
      <c r="ABL1146" s="26"/>
      <c r="ABM1146" s="26"/>
      <c r="ABN1146" s="26"/>
      <c r="ABO1146" s="26"/>
      <c r="ABP1146" s="26"/>
      <c r="ABQ1146" s="26"/>
      <c r="ABR1146" s="26"/>
      <c r="ABS1146" s="26"/>
      <c r="ABT1146" s="26"/>
      <c r="ABU1146" s="26"/>
      <c r="ABV1146" s="26"/>
      <c r="ABW1146" s="26"/>
      <c r="ABX1146" s="26"/>
      <c r="ABY1146" s="26"/>
      <c r="ABZ1146" s="26"/>
      <c r="ACA1146" s="26"/>
      <c r="ACB1146" s="26"/>
      <c r="ACC1146" s="26"/>
      <c r="ACD1146" s="26"/>
      <c r="ACE1146" s="26"/>
      <c r="ACF1146" s="26"/>
      <c r="ACG1146" s="26"/>
      <c r="ACH1146" s="26"/>
      <c r="ACI1146" s="26"/>
      <c r="ACJ1146" s="26"/>
      <c r="ACK1146" s="26"/>
      <c r="ACL1146" s="26"/>
      <c r="ACM1146" s="26"/>
      <c r="ACN1146" s="26"/>
      <c r="ACO1146" s="26"/>
      <c r="ACP1146" s="26"/>
      <c r="ACQ1146" s="26"/>
      <c r="ACR1146" s="26"/>
      <c r="ACS1146" s="26"/>
      <c r="ACT1146" s="26"/>
      <c r="ACU1146" s="26"/>
      <c r="ACV1146" s="26"/>
      <c r="ACW1146" s="26"/>
      <c r="ACX1146" s="26"/>
      <c r="ACY1146" s="26"/>
      <c r="ACZ1146" s="26"/>
      <c r="ADA1146" s="26"/>
      <c r="ADB1146" s="26"/>
      <c r="ADC1146" s="26"/>
      <c r="ADD1146" s="26"/>
      <c r="ADE1146" s="26"/>
      <c r="ADF1146" s="26"/>
      <c r="ADG1146" s="26"/>
      <c r="ADH1146" s="26"/>
      <c r="ADI1146" s="26"/>
      <c r="ADJ1146" s="26"/>
      <c r="ADK1146" s="26"/>
      <c r="ADL1146" s="26"/>
      <c r="ADM1146" s="26"/>
      <c r="ADN1146" s="26"/>
      <c r="ADO1146" s="26"/>
      <c r="ADP1146" s="26"/>
      <c r="ADQ1146" s="26"/>
      <c r="ADR1146" s="26"/>
      <c r="ADS1146" s="26"/>
      <c r="ADT1146" s="26"/>
      <c r="ADU1146" s="26"/>
      <c r="ADV1146" s="26"/>
      <c r="ADW1146" s="26"/>
      <c r="ADX1146" s="26"/>
      <c r="ADY1146" s="26"/>
      <c r="ADZ1146" s="26"/>
      <c r="AEA1146" s="26"/>
      <c r="AEB1146" s="26"/>
      <c r="AEC1146" s="26"/>
      <c r="AED1146" s="26"/>
      <c r="AEE1146" s="26"/>
      <c r="AEF1146" s="26"/>
      <c r="AEG1146" s="26"/>
      <c r="AEH1146" s="26"/>
      <c r="AEI1146" s="26"/>
      <c r="AEJ1146" s="26"/>
      <c r="AEK1146" s="26"/>
      <c r="AEL1146" s="26"/>
      <c r="AEM1146" s="26"/>
      <c r="AEN1146" s="26"/>
      <c r="AEO1146" s="26"/>
      <c r="AEP1146" s="26"/>
      <c r="AEQ1146" s="26"/>
      <c r="AER1146" s="26"/>
      <c r="AES1146" s="26"/>
      <c r="AET1146" s="26"/>
      <c r="AEU1146" s="26"/>
      <c r="AEV1146" s="26"/>
      <c r="AEW1146" s="26"/>
      <c r="AEX1146" s="26"/>
      <c r="AEY1146" s="26"/>
      <c r="AEZ1146" s="26"/>
      <c r="AFA1146" s="26"/>
      <c r="AFB1146" s="26"/>
      <c r="AFC1146" s="26"/>
      <c r="AFD1146" s="26"/>
      <c r="AFE1146" s="26"/>
      <c r="AFF1146" s="26"/>
      <c r="AFG1146" s="26"/>
      <c r="AFH1146" s="26"/>
      <c r="AFI1146" s="26"/>
      <c r="AFJ1146" s="26"/>
      <c r="AFK1146" s="26"/>
      <c r="AFL1146" s="26"/>
      <c r="AFM1146" s="26"/>
      <c r="AFN1146" s="26"/>
      <c r="AFO1146" s="26"/>
      <c r="AFP1146" s="26"/>
      <c r="AFQ1146" s="26"/>
      <c r="AFR1146" s="26"/>
      <c r="AFS1146" s="26"/>
      <c r="AFT1146" s="26"/>
      <c r="AFU1146" s="26"/>
      <c r="AFV1146" s="26"/>
      <c r="AFW1146" s="26"/>
      <c r="AFX1146" s="26"/>
      <c r="AFY1146" s="26"/>
      <c r="AFZ1146" s="26"/>
      <c r="AGA1146" s="26"/>
      <c r="AGB1146" s="26"/>
      <c r="AGC1146" s="26"/>
      <c r="AGD1146" s="26"/>
      <c r="AGE1146" s="26"/>
      <c r="AGF1146" s="26"/>
      <c r="AGG1146" s="26"/>
      <c r="AGH1146" s="26"/>
      <c r="AGI1146" s="26"/>
      <c r="AGJ1146" s="26"/>
      <c r="AGK1146" s="26"/>
      <c r="AGL1146" s="26"/>
      <c r="AGM1146" s="26"/>
      <c r="AGN1146" s="26"/>
      <c r="AGO1146" s="26"/>
    </row>
    <row r="1147" spans="371:873" x14ac:dyDescent="0.25">
      <c r="NG1147" s="26"/>
      <c r="NH1147" s="26"/>
      <c r="NI1147" s="26"/>
      <c r="NJ1147" s="26"/>
      <c r="NK1147" s="26"/>
      <c r="NL1147" s="26"/>
      <c r="NM1147" s="26"/>
      <c r="NN1147" s="26"/>
      <c r="NO1147" s="26"/>
      <c r="NP1147" s="26"/>
      <c r="NQ1147" s="26"/>
      <c r="NR1147" s="26"/>
      <c r="NS1147" s="26"/>
      <c r="NT1147" s="26"/>
      <c r="NU1147" s="26"/>
      <c r="NV1147" s="26"/>
      <c r="NW1147" s="26"/>
      <c r="NX1147" s="26"/>
      <c r="NY1147" s="26"/>
      <c r="NZ1147" s="26"/>
      <c r="OA1147" s="26"/>
      <c r="OB1147" s="26"/>
      <c r="OC1147" s="26"/>
      <c r="OD1147" s="26"/>
      <c r="OE1147" s="26"/>
      <c r="OF1147" s="26"/>
      <c r="OG1147" s="26"/>
      <c r="OH1147" s="26"/>
      <c r="OI1147" s="26"/>
      <c r="OJ1147" s="26"/>
      <c r="OK1147" s="26"/>
      <c r="OL1147" s="26"/>
      <c r="OM1147" s="26"/>
      <c r="ON1147" s="26"/>
      <c r="OO1147" s="26"/>
      <c r="OP1147" s="26"/>
      <c r="OQ1147" s="26"/>
      <c r="OR1147" s="26"/>
      <c r="OS1147" s="26"/>
      <c r="OT1147" s="26"/>
      <c r="OU1147" s="26"/>
      <c r="OV1147" s="26"/>
      <c r="OW1147" s="26"/>
      <c r="OX1147" s="26"/>
      <c r="OY1147" s="26"/>
      <c r="OZ1147" s="26"/>
      <c r="PA1147" s="26"/>
      <c r="PB1147" s="26"/>
      <c r="PC1147" s="26"/>
      <c r="PD1147" s="26"/>
      <c r="PE1147" s="26"/>
      <c r="PF1147" s="26"/>
      <c r="PG1147" s="26"/>
      <c r="PH1147" s="26"/>
      <c r="PI1147" s="26"/>
      <c r="PJ1147" s="26"/>
      <c r="PK1147" s="26"/>
      <c r="PL1147" s="26"/>
      <c r="PM1147" s="26"/>
      <c r="PN1147" s="26"/>
      <c r="PO1147" s="26"/>
      <c r="PP1147" s="26"/>
      <c r="PQ1147" s="26"/>
      <c r="PR1147" s="26"/>
      <c r="PS1147" s="26"/>
      <c r="PT1147" s="26"/>
      <c r="PU1147" s="26"/>
      <c r="PV1147" s="26"/>
      <c r="PW1147" s="26"/>
      <c r="PX1147" s="26"/>
      <c r="PY1147" s="26"/>
      <c r="PZ1147" s="26"/>
      <c r="QA1147" s="26"/>
      <c r="QB1147" s="26"/>
      <c r="QC1147" s="26"/>
      <c r="QD1147" s="26"/>
      <c r="QE1147" s="26"/>
      <c r="QF1147" s="26"/>
      <c r="QG1147" s="26"/>
      <c r="QH1147" s="26"/>
      <c r="QI1147" s="26"/>
      <c r="QJ1147" s="26"/>
      <c r="QK1147" s="26"/>
      <c r="QL1147" s="26"/>
      <c r="QM1147" s="26"/>
      <c r="QN1147" s="26"/>
      <c r="QO1147" s="26"/>
      <c r="QP1147" s="26"/>
      <c r="QQ1147" s="26"/>
      <c r="QR1147" s="26"/>
      <c r="QS1147" s="26"/>
      <c r="QT1147" s="26"/>
      <c r="QU1147" s="26"/>
      <c r="QV1147" s="26"/>
      <c r="QW1147" s="26"/>
      <c r="QX1147" s="26"/>
      <c r="QY1147" s="26"/>
      <c r="QZ1147" s="26"/>
      <c r="RA1147" s="26"/>
      <c r="RB1147" s="26"/>
      <c r="RC1147" s="26"/>
      <c r="RD1147" s="26"/>
      <c r="RE1147" s="26"/>
      <c r="RF1147" s="26"/>
      <c r="RG1147" s="26"/>
      <c r="RH1147" s="26"/>
      <c r="RI1147" s="26"/>
      <c r="RJ1147" s="26"/>
      <c r="RK1147" s="26"/>
      <c r="RL1147" s="26"/>
      <c r="RM1147" s="26"/>
      <c r="RN1147" s="26"/>
      <c r="RO1147" s="26"/>
      <c r="RP1147" s="26"/>
      <c r="RQ1147" s="26"/>
      <c r="RR1147" s="26"/>
      <c r="RS1147" s="26"/>
      <c r="RT1147" s="26"/>
      <c r="RU1147" s="26"/>
      <c r="RV1147" s="26"/>
      <c r="RW1147" s="26"/>
      <c r="RX1147" s="26"/>
      <c r="RY1147" s="26"/>
      <c r="RZ1147" s="26"/>
      <c r="SA1147" s="26"/>
      <c r="SB1147" s="26"/>
      <c r="SC1147" s="26"/>
      <c r="SD1147" s="26"/>
      <c r="SE1147" s="26"/>
      <c r="SF1147" s="26"/>
      <c r="SG1147" s="26"/>
      <c r="SH1147" s="26"/>
      <c r="SI1147" s="26"/>
      <c r="SJ1147" s="26"/>
      <c r="SK1147" s="26"/>
      <c r="SL1147" s="26"/>
      <c r="SM1147" s="26"/>
      <c r="SN1147" s="26"/>
      <c r="SO1147" s="26"/>
      <c r="SP1147" s="26"/>
      <c r="AAV1147" s="26"/>
      <c r="AAW1147" s="26"/>
      <c r="AAX1147" s="26"/>
      <c r="AAY1147" s="26"/>
      <c r="AAZ1147" s="26"/>
      <c r="ABA1147" s="26"/>
      <c r="ABB1147" s="26"/>
      <c r="ABC1147" s="26"/>
      <c r="ABD1147" s="26"/>
      <c r="ABE1147" s="26"/>
      <c r="ABF1147" s="26"/>
      <c r="ABG1147" s="26"/>
      <c r="ABH1147" s="26"/>
      <c r="ABI1147" s="26"/>
      <c r="ABJ1147" s="26"/>
      <c r="ABK1147" s="26"/>
      <c r="ABL1147" s="26"/>
      <c r="ABM1147" s="26"/>
      <c r="ABN1147" s="26"/>
      <c r="ABO1147" s="26"/>
      <c r="ABP1147" s="26"/>
      <c r="ABQ1147" s="26"/>
      <c r="ABR1147" s="26"/>
      <c r="ABS1147" s="26"/>
      <c r="ABT1147" s="26"/>
      <c r="ABU1147" s="26"/>
      <c r="ABV1147" s="26"/>
      <c r="ABW1147" s="26"/>
      <c r="ABX1147" s="26"/>
      <c r="ABY1147" s="26"/>
      <c r="ABZ1147" s="26"/>
      <c r="ACA1147" s="26"/>
      <c r="ACB1147" s="26"/>
      <c r="ACC1147" s="26"/>
      <c r="ACD1147" s="26"/>
      <c r="ACE1147" s="26"/>
      <c r="ACF1147" s="26"/>
      <c r="ACG1147" s="26"/>
      <c r="ACH1147" s="26"/>
      <c r="ACI1147" s="26"/>
      <c r="ACJ1147" s="26"/>
      <c r="ACK1147" s="26"/>
      <c r="ACL1147" s="26"/>
      <c r="ACM1147" s="26"/>
      <c r="ACN1147" s="26"/>
      <c r="ACO1147" s="26"/>
      <c r="ACP1147" s="26"/>
      <c r="ACQ1147" s="26"/>
      <c r="ACR1147" s="26"/>
      <c r="ACS1147" s="26"/>
      <c r="ACT1147" s="26"/>
      <c r="ACU1147" s="26"/>
      <c r="ACV1147" s="26"/>
      <c r="ACW1147" s="26"/>
      <c r="ACX1147" s="26"/>
      <c r="ACY1147" s="26"/>
      <c r="ACZ1147" s="26"/>
      <c r="ADA1147" s="26"/>
      <c r="ADB1147" s="26"/>
      <c r="ADC1147" s="26"/>
      <c r="ADD1147" s="26"/>
      <c r="ADE1147" s="26"/>
      <c r="ADF1147" s="26"/>
      <c r="ADG1147" s="26"/>
      <c r="ADH1147" s="26"/>
      <c r="ADI1147" s="26"/>
      <c r="ADJ1147" s="26"/>
      <c r="ADK1147" s="26"/>
      <c r="ADL1147" s="26"/>
      <c r="ADM1147" s="26"/>
      <c r="ADN1147" s="26"/>
      <c r="ADO1147" s="26"/>
      <c r="ADP1147" s="26"/>
      <c r="ADQ1147" s="26"/>
      <c r="ADR1147" s="26"/>
      <c r="ADS1147" s="26"/>
      <c r="ADT1147" s="26"/>
      <c r="ADU1147" s="26"/>
      <c r="ADV1147" s="26"/>
      <c r="ADW1147" s="26"/>
      <c r="ADX1147" s="26"/>
      <c r="ADY1147" s="26"/>
      <c r="ADZ1147" s="26"/>
      <c r="AEA1147" s="26"/>
      <c r="AEB1147" s="26"/>
      <c r="AEC1147" s="26"/>
      <c r="AED1147" s="26"/>
      <c r="AEE1147" s="26"/>
      <c r="AEF1147" s="26"/>
      <c r="AEG1147" s="26"/>
      <c r="AEH1147" s="26"/>
      <c r="AEI1147" s="26"/>
      <c r="AEJ1147" s="26"/>
      <c r="AEK1147" s="26"/>
      <c r="AEL1147" s="26"/>
      <c r="AEM1147" s="26"/>
      <c r="AEN1147" s="26"/>
      <c r="AEO1147" s="26"/>
      <c r="AEP1147" s="26"/>
      <c r="AEQ1147" s="26"/>
      <c r="AER1147" s="26"/>
      <c r="AES1147" s="26"/>
      <c r="AET1147" s="26"/>
      <c r="AEU1147" s="26"/>
      <c r="AEV1147" s="26"/>
      <c r="AEW1147" s="26"/>
      <c r="AEX1147" s="26"/>
      <c r="AEY1147" s="26"/>
      <c r="AEZ1147" s="26"/>
      <c r="AFA1147" s="26"/>
      <c r="AFB1147" s="26"/>
      <c r="AFC1147" s="26"/>
      <c r="AFD1147" s="26"/>
      <c r="AFE1147" s="26"/>
      <c r="AFF1147" s="26"/>
      <c r="AFG1147" s="26"/>
      <c r="AFH1147" s="26"/>
      <c r="AFI1147" s="26"/>
      <c r="AFJ1147" s="26"/>
      <c r="AFK1147" s="26"/>
      <c r="AFL1147" s="26"/>
      <c r="AFM1147" s="26"/>
      <c r="AFN1147" s="26"/>
      <c r="AFO1147" s="26"/>
      <c r="AFP1147" s="26"/>
      <c r="AFQ1147" s="26"/>
      <c r="AFR1147" s="26"/>
      <c r="AFS1147" s="26"/>
      <c r="AFT1147" s="26"/>
      <c r="AFU1147" s="26"/>
      <c r="AFV1147" s="26"/>
      <c r="AFW1147" s="26"/>
      <c r="AFX1147" s="26"/>
      <c r="AFY1147" s="26"/>
      <c r="AFZ1147" s="26"/>
      <c r="AGA1147" s="26"/>
      <c r="AGB1147" s="26"/>
      <c r="AGC1147" s="26"/>
      <c r="AGD1147" s="26"/>
      <c r="AGE1147" s="26"/>
      <c r="AGF1147" s="26"/>
      <c r="AGG1147" s="26"/>
      <c r="AGH1147" s="26"/>
      <c r="AGI1147" s="26"/>
      <c r="AGJ1147" s="26"/>
      <c r="AGK1147" s="26"/>
      <c r="AGL1147" s="26"/>
      <c r="AGM1147" s="26"/>
      <c r="AGN1147" s="26"/>
      <c r="AGO1147" s="26"/>
    </row>
    <row r="1148" spans="371:873" x14ac:dyDescent="0.25">
      <c r="NG1148" s="26"/>
      <c r="NH1148" s="26"/>
      <c r="NI1148" s="26"/>
      <c r="NJ1148" s="26"/>
      <c r="NK1148" s="26"/>
      <c r="NL1148" s="26"/>
      <c r="NM1148" s="26"/>
      <c r="NN1148" s="26"/>
      <c r="NO1148" s="26"/>
      <c r="NP1148" s="26"/>
      <c r="NQ1148" s="26"/>
      <c r="NR1148" s="26"/>
      <c r="NS1148" s="26"/>
      <c r="NT1148" s="26"/>
      <c r="NU1148" s="26"/>
      <c r="NV1148" s="26"/>
      <c r="NW1148" s="26"/>
      <c r="NX1148" s="26"/>
      <c r="NY1148" s="26"/>
      <c r="NZ1148" s="26"/>
      <c r="OA1148" s="26"/>
      <c r="OB1148" s="26"/>
      <c r="OC1148" s="26"/>
      <c r="OD1148" s="26"/>
      <c r="OE1148" s="26"/>
      <c r="OF1148" s="26"/>
      <c r="OG1148" s="26"/>
      <c r="OH1148" s="26"/>
      <c r="OI1148" s="26"/>
      <c r="OJ1148" s="26"/>
      <c r="OK1148" s="26"/>
      <c r="OL1148" s="26"/>
      <c r="OM1148" s="26"/>
      <c r="ON1148" s="26"/>
      <c r="OO1148" s="26"/>
      <c r="OP1148" s="26"/>
      <c r="OQ1148" s="26"/>
      <c r="OR1148" s="26"/>
      <c r="OS1148" s="26"/>
      <c r="OT1148" s="26"/>
      <c r="OU1148" s="26"/>
      <c r="OV1148" s="26"/>
      <c r="OW1148" s="26"/>
      <c r="OX1148" s="26"/>
      <c r="OY1148" s="26"/>
      <c r="OZ1148" s="26"/>
      <c r="PA1148" s="26"/>
      <c r="PB1148" s="26"/>
      <c r="PC1148" s="26"/>
      <c r="PD1148" s="26"/>
      <c r="PE1148" s="26"/>
      <c r="PF1148" s="26"/>
      <c r="PG1148" s="26"/>
      <c r="PH1148" s="26"/>
      <c r="PI1148" s="26"/>
      <c r="PJ1148" s="26"/>
      <c r="PK1148" s="26"/>
      <c r="PL1148" s="26"/>
      <c r="PM1148" s="26"/>
      <c r="PN1148" s="26"/>
      <c r="PO1148" s="26"/>
      <c r="PP1148" s="26"/>
      <c r="PQ1148" s="26"/>
      <c r="PR1148" s="26"/>
      <c r="PS1148" s="26"/>
      <c r="PT1148" s="26"/>
      <c r="PU1148" s="26"/>
      <c r="PV1148" s="26"/>
      <c r="PW1148" s="26"/>
      <c r="PX1148" s="26"/>
      <c r="PY1148" s="26"/>
      <c r="PZ1148" s="26"/>
      <c r="QA1148" s="26"/>
      <c r="QB1148" s="26"/>
      <c r="QC1148" s="26"/>
      <c r="QD1148" s="26"/>
      <c r="QE1148" s="26"/>
      <c r="QF1148" s="26"/>
      <c r="QG1148" s="26"/>
      <c r="QH1148" s="26"/>
      <c r="QI1148" s="26"/>
      <c r="QJ1148" s="26"/>
      <c r="QK1148" s="26"/>
      <c r="QL1148" s="26"/>
      <c r="QM1148" s="26"/>
      <c r="QN1148" s="26"/>
      <c r="QO1148" s="26"/>
      <c r="QP1148" s="26"/>
      <c r="QQ1148" s="26"/>
      <c r="QR1148" s="26"/>
      <c r="QS1148" s="26"/>
      <c r="QT1148" s="26"/>
      <c r="QU1148" s="26"/>
      <c r="QV1148" s="26"/>
      <c r="QW1148" s="26"/>
      <c r="QX1148" s="26"/>
      <c r="QY1148" s="26"/>
      <c r="QZ1148" s="26"/>
      <c r="RA1148" s="26"/>
      <c r="RB1148" s="26"/>
      <c r="RC1148" s="26"/>
      <c r="RD1148" s="26"/>
      <c r="RE1148" s="26"/>
      <c r="RF1148" s="26"/>
      <c r="RG1148" s="26"/>
      <c r="RH1148" s="26"/>
      <c r="RI1148" s="26"/>
      <c r="RJ1148" s="26"/>
      <c r="RK1148" s="26"/>
      <c r="RL1148" s="26"/>
      <c r="RM1148" s="26"/>
      <c r="RN1148" s="26"/>
      <c r="RO1148" s="26"/>
      <c r="RP1148" s="26"/>
      <c r="RQ1148" s="26"/>
      <c r="RR1148" s="26"/>
      <c r="RS1148" s="26"/>
      <c r="RT1148" s="26"/>
      <c r="RU1148" s="26"/>
      <c r="RV1148" s="26"/>
      <c r="RW1148" s="26"/>
      <c r="RX1148" s="26"/>
      <c r="RY1148" s="26"/>
      <c r="RZ1148" s="26"/>
      <c r="SA1148" s="26"/>
      <c r="SB1148" s="26"/>
      <c r="SC1148" s="26"/>
      <c r="SD1148" s="26"/>
      <c r="SE1148" s="26"/>
      <c r="SF1148" s="26"/>
      <c r="SG1148" s="26"/>
      <c r="SH1148" s="26"/>
      <c r="SI1148" s="26"/>
      <c r="SJ1148" s="26"/>
      <c r="SK1148" s="26"/>
      <c r="SL1148" s="26"/>
      <c r="SM1148" s="26"/>
      <c r="SN1148" s="26"/>
      <c r="SO1148" s="26"/>
      <c r="SP1148" s="26"/>
      <c r="AAV1148" s="26"/>
      <c r="AAW1148" s="26"/>
      <c r="AAX1148" s="26"/>
      <c r="AAY1148" s="26"/>
      <c r="AAZ1148" s="26"/>
      <c r="ABA1148" s="26"/>
      <c r="ABB1148" s="26"/>
      <c r="ABC1148" s="26"/>
      <c r="ABD1148" s="26"/>
      <c r="ABE1148" s="26"/>
      <c r="ABF1148" s="26"/>
      <c r="ABG1148" s="26"/>
      <c r="ABH1148" s="26"/>
      <c r="ABI1148" s="26"/>
      <c r="ABJ1148" s="26"/>
      <c r="ABK1148" s="26"/>
      <c r="ABL1148" s="26"/>
      <c r="ABM1148" s="26"/>
      <c r="ABN1148" s="26"/>
      <c r="ABO1148" s="26"/>
      <c r="ABP1148" s="26"/>
      <c r="ABQ1148" s="26"/>
      <c r="ABR1148" s="26"/>
      <c r="ABS1148" s="26"/>
      <c r="ABT1148" s="26"/>
      <c r="ABU1148" s="26"/>
      <c r="ABV1148" s="26"/>
      <c r="ABW1148" s="26"/>
      <c r="ABX1148" s="26"/>
      <c r="ABY1148" s="26"/>
      <c r="ABZ1148" s="26"/>
      <c r="ACA1148" s="26"/>
      <c r="ACB1148" s="26"/>
      <c r="ACC1148" s="26"/>
      <c r="ACD1148" s="26"/>
      <c r="ACE1148" s="26"/>
      <c r="ACF1148" s="26"/>
      <c r="ACG1148" s="26"/>
      <c r="ACH1148" s="26"/>
      <c r="ACI1148" s="26"/>
      <c r="ACJ1148" s="26"/>
      <c r="ACK1148" s="26"/>
      <c r="ACL1148" s="26"/>
      <c r="ACM1148" s="26"/>
      <c r="ACN1148" s="26"/>
      <c r="ACO1148" s="26"/>
      <c r="ACP1148" s="26"/>
      <c r="ACQ1148" s="26"/>
      <c r="ACR1148" s="26"/>
      <c r="ACS1148" s="26"/>
      <c r="ACT1148" s="26"/>
      <c r="ACU1148" s="26"/>
      <c r="ACV1148" s="26"/>
      <c r="ACW1148" s="26"/>
      <c r="ACX1148" s="26"/>
      <c r="ACY1148" s="26"/>
      <c r="ACZ1148" s="26"/>
      <c r="ADA1148" s="26"/>
      <c r="ADB1148" s="26"/>
      <c r="ADC1148" s="26"/>
      <c r="ADD1148" s="26"/>
      <c r="ADE1148" s="26"/>
      <c r="ADF1148" s="26"/>
      <c r="ADG1148" s="26"/>
      <c r="ADH1148" s="26"/>
      <c r="ADI1148" s="26"/>
      <c r="ADJ1148" s="26"/>
      <c r="ADK1148" s="26"/>
      <c r="ADL1148" s="26"/>
      <c r="ADM1148" s="26"/>
      <c r="ADN1148" s="26"/>
      <c r="ADO1148" s="26"/>
      <c r="ADP1148" s="26"/>
      <c r="ADQ1148" s="26"/>
      <c r="ADR1148" s="26"/>
      <c r="ADS1148" s="26"/>
      <c r="ADT1148" s="26"/>
      <c r="ADU1148" s="26"/>
      <c r="ADV1148" s="26"/>
      <c r="ADW1148" s="26"/>
      <c r="ADX1148" s="26"/>
      <c r="ADY1148" s="26"/>
      <c r="ADZ1148" s="26"/>
      <c r="AEA1148" s="26"/>
      <c r="AEB1148" s="26"/>
      <c r="AEC1148" s="26"/>
      <c r="AED1148" s="26"/>
      <c r="AEE1148" s="26"/>
      <c r="AEF1148" s="26"/>
      <c r="AEG1148" s="26"/>
      <c r="AEH1148" s="26"/>
      <c r="AEI1148" s="26"/>
      <c r="AEJ1148" s="26"/>
      <c r="AEK1148" s="26"/>
      <c r="AEL1148" s="26"/>
      <c r="AEM1148" s="26"/>
      <c r="AEN1148" s="26"/>
      <c r="AEO1148" s="26"/>
      <c r="AEP1148" s="26"/>
      <c r="AEQ1148" s="26"/>
      <c r="AER1148" s="26"/>
      <c r="AES1148" s="26"/>
      <c r="AET1148" s="26"/>
      <c r="AEU1148" s="26"/>
      <c r="AEV1148" s="26"/>
      <c r="AEW1148" s="26"/>
      <c r="AEX1148" s="26"/>
      <c r="AEY1148" s="26"/>
      <c r="AEZ1148" s="26"/>
      <c r="AFA1148" s="26"/>
      <c r="AFB1148" s="26"/>
      <c r="AFC1148" s="26"/>
      <c r="AFD1148" s="26"/>
      <c r="AFE1148" s="26"/>
      <c r="AFF1148" s="26"/>
      <c r="AFG1148" s="26"/>
      <c r="AFH1148" s="26"/>
      <c r="AFI1148" s="26"/>
      <c r="AFJ1148" s="26"/>
      <c r="AFK1148" s="26"/>
      <c r="AFL1148" s="26"/>
      <c r="AFM1148" s="26"/>
      <c r="AFN1148" s="26"/>
      <c r="AFO1148" s="26"/>
      <c r="AFP1148" s="26"/>
      <c r="AFQ1148" s="26"/>
      <c r="AFR1148" s="26"/>
      <c r="AFS1148" s="26"/>
      <c r="AFT1148" s="26"/>
      <c r="AFU1148" s="26"/>
      <c r="AFV1148" s="26"/>
      <c r="AFW1148" s="26"/>
      <c r="AFX1148" s="26"/>
      <c r="AFY1148" s="26"/>
      <c r="AFZ1148" s="26"/>
      <c r="AGA1148" s="26"/>
      <c r="AGB1148" s="26"/>
      <c r="AGC1148" s="26"/>
      <c r="AGD1148" s="26"/>
      <c r="AGE1148" s="26"/>
      <c r="AGF1148" s="26"/>
      <c r="AGG1148" s="26"/>
      <c r="AGH1148" s="26"/>
      <c r="AGI1148" s="26"/>
      <c r="AGJ1148" s="26"/>
      <c r="AGK1148" s="26"/>
      <c r="AGL1148" s="26"/>
      <c r="AGM1148" s="26"/>
      <c r="AGN1148" s="26"/>
      <c r="AGO1148" s="26"/>
    </row>
    <row r="1149" spans="371:873" x14ac:dyDescent="0.25">
      <c r="NG1149" s="26"/>
      <c r="NH1149" s="26"/>
      <c r="NI1149" s="26"/>
      <c r="NJ1149" s="26"/>
      <c r="NK1149" s="26"/>
      <c r="NL1149" s="26"/>
      <c r="NM1149" s="26"/>
      <c r="NN1149" s="26"/>
      <c r="NO1149" s="26"/>
      <c r="NP1149" s="26"/>
      <c r="NQ1149" s="26"/>
      <c r="NR1149" s="26"/>
      <c r="NS1149" s="26"/>
      <c r="NT1149" s="26"/>
      <c r="NU1149" s="26"/>
      <c r="NV1149" s="26"/>
      <c r="NW1149" s="26"/>
      <c r="NX1149" s="26"/>
      <c r="NY1149" s="26"/>
      <c r="NZ1149" s="26"/>
      <c r="OA1149" s="26"/>
      <c r="OB1149" s="26"/>
      <c r="OC1149" s="26"/>
      <c r="OD1149" s="26"/>
      <c r="OE1149" s="26"/>
      <c r="OF1149" s="26"/>
      <c r="OG1149" s="26"/>
      <c r="OH1149" s="26"/>
      <c r="OI1149" s="26"/>
      <c r="OJ1149" s="26"/>
      <c r="OK1149" s="26"/>
      <c r="OL1149" s="26"/>
      <c r="OM1149" s="26"/>
      <c r="ON1149" s="26"/>
      <c r="OO1149" s="26"/>
      <c r="OP1149" s="26"/>
      <c r="OQ1149" s="26"/>
      <c r="OR1149" s="26"/>
      <c r="OS1149" s="26"/>
      <c r="OT1149" s="26"/>
      <c r="OU1149" s="26"/>
      <c r="OV1149" s="26"/>
      <c r="OW1149" s="26"/>
      <c r="OX1149" s="26"/>
      <c r="OY1149" s="26"/>
      <c r="OZ1149" s="26"/>
      <c r="PA1149" s="26"/>
      <c r="PB1149" s="26"/>
      <c r="PC1149" s="26"/>
      <c r="PD1149" s="26"/>
      <c r="PE1149" s="26"/>
      <c r="PF1149" s="26"/>
      <c r="PG1149" s="26"/>
      <c r="PH1149" s="26"/>
      <c r="PI1149" s="26"/>
      <c r="PJ1149" s="26"/>
      <c r="PK1149" s="26"/>
      <c r="PL1149" s="26"/>
      <c r="PM1149" s="26"/>
      <c r="PN1149" s="26"/>
      <c r="PO1149" s="26"/>
      <c r="PP1149" s="26"/>
      <c r="PQ1149" s="26"/>
      <c r="PR1149" s="26"/>
      <c r="PS1149" s="26"/>
      <c r="PT1149" s="26"/>
      <c r="PU1149" s="26"/>
      <c r="PV1149" s="26"/>
      <c r="PW1149" s="26"/>
      <c r="PX1149" s="26"/>
      <c r="PY1149" s="26"/>
      <c r="PZ1149" s="26"/>
      <c r="QA1149" s="26"/>
      <c r="QB1149" s="26"/>
      <c r="QC1149" s="26"/>
      <c r="QD1149" s="26"/>
      <c r="QE1149" s="26"/>
      <c r="QF1149" s="26"/>
      <c r="QG1149" s="26"/>
      <c r="QH1149" s="26"/>
      <c r="QI1149" s="26"/>
      <c r="QJ1149" s="26"/>
      <c r="QK1149" s="26"/>
      <c r="QL1149" s="26"/>
      <c r="QM1149" s="26"/>
      <c r="QN1149" s="26"/>
      <c r="QO1149" s="26"/>
      <c r="QP1149" s="26"/>
      <c r="QQ1149" s="26"/>
      <c r="QR1149" s="26"/>
      <c r="QS1149" s="26"/>
      <c r="QT1149" s="26"/>
      <c r="QU1149" s="26"/>
      <c r="QV1149" s="26"/>
      <c r="QW1149" s="26"/>
      <c r="QX1149" s="26"/>
      <c r="QY1149" s="26"/>
      <c r="QZ1149" s="26"/>
      <c r="RA1149" s="26"/>
      <c r="RB1149" s="26"/>
      <c r="RC1149" s="26"/>
      <c r="RD1149" s="26"/>
      <c r="RE1149" s="26"/>
      <c r="RF1149" s="26"/>
      <c r="RG1149" s="26"/>
      <c r="RH1149" s="26"/>
      <c r="RI1149" s="26"/>
      <c r="RJ1149" s="26"/>
      <c r="RK1149" s="26"/>
      <c r="RL1149" s="26"/>
      <c r="RM1149" s="26"/>
      <c r="RN1149" s="26"/>
      <c r="RO1149" s="26"/>
      <c r="RP1149" s="26"/>
      <c r="RQ1149" s="26"/>
      <c r="RR1149" s="26"/>
      <c r="RS1149" s="26"/>
      <c r="RT1149" s="26"/>
      <c r="RU1149" s="26"/>
      <c r="RV1149" s="26"/>
      <c r="RW1149" s="26"/>
      <c r="RX1149" s="26"/>
      <c r="RY1149" s="26"/>
      <c r="RZ1149" s="26"/>
      <c r="SA1149" s="26"/>
      <c r="SB1149" s="26"/>
      <c r="SC1149" s="26"/>
      <c r="SD1149" s="26"/>
      <c r="SE1149" s="26"/>
      <c r="SF1149" s="26"/>
      <c r="SG1149" s="26"/>
      <c r="SH1149" s="26"/>
      <c r="SI1149" s="26"/>
      <c r="SJ1149" s="26"/>
      <c r="SK1149" s="26"/>
      <c r="SL1149" s="26"/>
      <c r="SM1149" s="26"/>
      <c r="SN1149" s="26"/>
      <c r="SO1149" s="26"/>
      <c r="SP1149" s="26"/>
      <c r="AAV1149" s="26"/>
      <c r="AAW1149" s="26"/>
      <c r="AAX1149" s="26"/>
      <c r="AAY1149" s="26"/>
      <c r="AAZ1149" s="26"/>
      <c r="ABA1149" s="26"/>
      <c r="ABB1149" s="26"/>
      <c r="ABC1149" s="26"/>
      <c r="ABD1149" s="26"/>
      <c r="ABE1149" s="26"/>
      <c r="ABF1149" s="26"/>
      <c r="ABG1149" s="26"/>
      <c r="ABH1149" s="26"/>
      <c r="ABI1149" s="26"/>
      <c r="ABJ1149" s="26"/>
      <c r="ABK1149" s="26"/>
      <c r="ABL1149" s="26"/>
      <c r="ABM1149" s="26"/>
      <c r="ABN1149" s="26"/>
      <c r="ABO1149" s="26"/>
      <c r="ABP1149" s="26"/>
      <c r="ABQ1149" s="26"/>
      <c r="ABR1149" s="26"/>
      <c r="ABS1149" s="26"/>
      <c r="ABT1149" s="26"/>
      <c r="ABU1149" s="26"/>
      <c r="ABV1149" s="26"/>
      <c r="ABW1149" s="26"/>
      <c r="ABX1149" s="26"/>
      <c r="ABY1149" s="26"/>
      <c r="ABZ1149" s="26"/>
      <c r="ACA1149" s="26"/>
      <c r="ACB1149" s="26"/>
      <c r="ACC1149" s="26"/>
      <c r="ACD1149" s="26"/>
      <c r="ACE1149" s="26"/>
      <c r="ACF1149" s="26"/>
      <c r="ACG1149" s="26"/>
      <c r="ACH1149" s="26"/>
      <c r="ACI1149" s="26"/>
      <c r="ACJ1149" s="26"/>
      <c r="ACK1149" s="26"/>
      <c r="ACL1149" s="26"/>
      <c r="ACM1149" s="26"/>
      <c r="ACN1149" s="26"/>
      <c r="ACO1149" s="26"/>
      <c r="ACP1149" s="26"/>
      <c r="ACQ1149" s="26"/>
      <c r="ACR1149" s="26"/>
      <c r="ACS1149" s="26"/>
      <c r="ACT1149" s="26"/>
      <c r="ACU1149" s="26"/>
      <c r="ACV1149" s="26"/>
      <c r="ACW1149" s="26"/>
      <c r="ACX1149" s="26"/>
      <c r="ACY1149" s="26"/>
      <c r="ACZ1149" s="26"/>
      <c r="ADA1149" s="26"/>
      <c r="ADB1149" s="26"/>
      <c r="ADC1149" s="26"/>
      <c r="ADD1149" s="26"/>
      <c r="ADE1149" s="26"/>
      <c r="ADF1149" s="26"/>
      <c r="ADG1149" s="26"/>
      <c r="ADH1149" s="26"/>
      <c r="ADI1149" s="26"/>
      <c r="ADJ1149" s="26"/>
      <c r="ADK1149" s="26"/>
      <c r="ADL1149" s="26"/>
      <c r="ADM1149" s="26"/>
      <c r="ADN1149" s="26"/>
      <c r="ADO1149" s="26"/>
      <c r="ADP1149" s="26"/>
      <c r="ADQ1149" s="26"/>
      <c r="ADR1149" s="26"/>
      <c r="ADS1149" s="26"/>
      <c r="ADT1149" s="26"/>
      <c r="ADU1149" s="26"/>
      <c r="ADV1149" s="26"/>
      <c r="ADW1149" s="26"/>
      <c r="ADX1149" s="26"/>
      <c r="ADY1149" s="26"/>
      <c r="ADZ1149" s="26"/>
      <c r="AEA1149" s="26"/>
      <c r="AEB1149" s="26"/>
      <c r="AEC1149" s="26"/>
      <c r="AED1149" s="26"/>
      <c r="AEE1149" s="26"/>
      <c r="AEF1149" s="26"/>
      <c r="AEG1149" s="26"/>
      <c r="AEH1149" s="26"/>
      <c r="AEI1149" s="26"/>
      <c r="AEJ1149" s="26"/>
      <c r="AEK1149" s="26"/>
      <c r="AEL1149" s="26"/>
      <c r="AEM1149" s="26"/>
      <c r="AEN1149" s="26"/>
      <c r="AEO1149" s="26"/>
      <c r="AEP1149" s="26"/>
      <c r="AEQ1149" s="26"/>
      <c r="AER1149" s="26"/>
      <c r="AES1149" s="26"/>
      <c r="AET1149" s="26"/>
      <c r="AEU1149" s="26"/>
      <c r="AEV1149" s="26"/>
      <c r="AEW1149" s="26"/>
      <c r="AEX1149" s="26"/>
      <c r="AEY1149" s="26"/>
      <c r="AEZ1149" s="26"/>
      <c r="AFA1149" s="26"/>
      <c r="AFB1149" s="26"/>
      <c r="AFC1149" s="26"/>
      <c r="AFD1149" s="26"/>
      <c r="AFE1149" s="26"/>
      <c r="AFF1149" s="26"/>
      <c r="AFG1149" s="26"/>
      <c r="AFH1149" s="26"/>
      <c r="AFI1149" s="26"/>
      <c r="AFJ1149" s="26"/>
      <c r="AFK1149" s="26"/>
      <c r="AFL1149" s="26"/>
      <c r="AFM1149" s="26"/>
      <c r="AFN1149" s="26"/>
      <c r="AFO1149" s="26"/>
      <c r="AFP1149" s="26"/>
      <c r="AFQ1149" s="26"/>
      <c r="AFR1149" s="26"/>
      <c r="AFS1149" s="26"/>
      <c r="AFT1149" s="26"/>
      <c r="AFU1149" s="26"/>
      <c r="AFV1149" s="26"/>
      <c r="AFW1149" s="26"/>
      <c r="AFX1149" s="26"/>
      <c r="AFY1149" s="26"/>
      <c r="AFZ1149" s="26"/>
      <c r="AGA1149" s="26"/>
      <c r="AGB1149" s="26"/>
      <c r="AGC1149" s="26"/>
      <c r="AGD1149" s="26"/>
      <c r="AGE1149" s="26"/>
      <c r="AGF1149" s="26"/>
      <c r="AGG1149" s="26"/>
      <c r="AGH1149" s="26"/>
      <c r="AGI1149" s="26"/>
      <c r="AGJ1149" s="26"/>
      <c r="AGK1149" s="26"/>
      <c r="AGL1149" s="26"/>
      <c r="AGM1149" s="26"/>
      <c r="AGN1149" s="26"/>
      <c r="AGO1149" s="26"/>
    </row>
    <row r="1150" spans="371:873" x14ac:dyDescent="0.25">
      <c r="NG1150" s="26"/>
      <c r="NH1150" s="26"/>
      <c r="NI1150" s="26"/>
      <c r="NJ1150" s="26"/>
      <c r="NK1150" s="26"/>
      <c r="NL1150" s="26"/>
      <c r="NM1150" s="26"/>
      <c r="NN1150" s="26"/>
      <c r="NO1150" s="26"/>
      <c r="NP1150" s="26"/>
      <c r="NQ1150" s="26"/>
      <c r="NR1150" s="26"/>
      <c r="NS1150" s="26"/>
      <c r="NT1150" s="26"/>
      <c r="NU1150" s="26"/>
      <c r="NV1150" s="26"/>
      <c r="NW1150" s="26"/>
      <c r="NX1150" s="26"/>
      <c r="NY1150" s="26"/>
      <c r="NZ1150" s="26"/>
      <c r="OA1150" s="26"/>
      <c r="OB1150" s="26"/>
      <c r="OC1150" s="26"/>
      <c r="OD1150" s="26"/>
      <c r="OE1150" s="26"/>
      <c r="OF1150" s="26"/>
      <c r="OG1150" s="26"/>
      <c r="OH1150" s="26"/>
      <c r="OI1150" s="26"/>
      <c r="OJ1150" s="26"/>
      <c r="OK1150" s="26"/>
      <c r="OL1150" s="26"/>
      <c r="OM1150" s="26"/>
      <c r="ON1150" s="26"/>
      <c r="OO1150" s="26"/>
      <c r="OP1150" s="26"/>
      <c r="OQ1150" s="26"/>
      <c r="OR1150" s="26"/>
      <c r="OS1150" s="26"/>
      <c r="OT1150" s="26"/>
      <c r="OU1150" s="26"/>
      <c r="OV1150" s="26"/>
      <c r="OW1150" s="26"/>
      <c r="OX1150" s="26"/>
      <c r="OY1150" s="26"/>
      <c r="OZ1150" s="26"/>
      <c r="PA1150" s="26"/>
      <c r="PB1150" s="26"/>
      <c r="PC1150" s="26"/>
      <c r="PD1150" s="26"/>
      <c r="PE1150" s="26"/>
      <c r="PF1150" s="26"/>
      <c r="PG1150" s="26"/>
      <c r="PH1150" s="26"/>
      <c r="PI1150" s="26"/>
      <c r="PJ1150" s="26"/>
      <c r="PK1150" s="26"/>
      <c r="PL1150" s="26"/>
      <c r="PM1150" s="26"/>
      <c r="PN1150" s="26"/>
      <c r="PO1150" s="26"/>
      <c r="PP1150" s="26"/>
      <c r="PQ1150" s="26"/>
      <c r="PR1150" s="26"/>
      <c r="PS1150" s="26"/>
      <c r="PT1150" s="26"/>
      <c r="PU1150" s="26"/>
      <c r="PV1150" s="26"/>
      <c r="PW1150" s="26"/>
      <c r="PX1150" s="26"/>
      <c r="PY1150" s="26"/>
      <c r="PZ1150" s="26"/>
      <c r="QA1150" s="26"/>
      <c r="QB1150" s="26"/>
      <c r="QC1150" s="26"/>
      <c r="QD1150" s="26"/>
      <c r="QE1150" s="26"/>
      <c r="QF1150" s="26"/>
      <c r="QG1150" s="26"/>
      <c r="QH1150" s="26"/>
      <c r="QI1150" s="26"/>
      <c r="QJ1150" s="26"/>
      <c r="QK1150" s="26"/>
      <c r="QL1150" s="26"/>
      <c r="QM1150" s="26"/>
      <c r="QN1150" s="26"/>
      <c r="QO1150" s="26"/>
      <c r="QP1150" s="26"/>
      <c r="QQ1150" s="26"/>
      <c r="QR1150" s="26"/>
      <c r="QS1150" s="26"/>
      <c r="QT1150" s="26"/>
      <c r="QU1150" s="26"/>
      <c r="QV1150" s="26"/>
      <c r="QW1150" s="26"/>
      <c r="QX1150" s="26"/>
      <c r="QY1150" s="26"/>
      <c r="QZ1150" s="26"/>
      <c r="RA1150" s="26"/>
      <c r="RB1150" s="26"/>
      <c r="RC1150" s="26"/>
      <c r="RD1150" s="26"/>
      <c r="RE1150" s="26"/>
      <c r="RF1150" s="26"/>
      <c r="RG1150" s="26"/>
      <c r="RH1150" s="26"/>
      <c r="RI1150" s="26"/>
      <c r="RJ1150" s="26"/>
      <c r="RK1150" s="26"/>
      <c r="RL1150" s="26"/>
      <c r="RM1150" s="26"/>
      <c r="RN1150" s="26"/>
      <c r="RO1150" s="26"/>
      <c r="RP1150" s="26"/>
      <c r="RQ1150" s="26"/>
      <c r="RR1150" s="26"/>
      <c r="RS1150" s="26"/>
      <c r="RT1150" s="26"/>
      <c r="RU1150" s="26"/>
      <c r="RV1150" s="26"/>
      <c r="RW1150" s="26"/>
      <c r="RX1150" s="26"/>
      <c r="RY1150" s="26"/>
      <c r="RZ1150" s="26"/>
      <c r="SA1150" s="26"/>
      <c r="SB1150" s="26"/>
      <c r="SC1150" s="26"/>
      <c r="SD1150" s="26"/>
      <c r="SE1150" s="26"/>
      <c r="SF1150" s="26"/>
      <c r="SG1150" s="26"/>
      <c r="SH1150" s="26"/>
      <c r="SI1150" s="26"/>
      <c r="SJ1150" s="26"/>
      <c r="SK1150" s="26"/>
      <c r="SL1150" s="26"/>
      <c r="SM1150" s="26"/>
      <c r="SN1150" s="26"/>
      <c r="SO1150" s="26"/>
      <c r="SP1150" s="26"/>
      <c r="AAV1150" s="26"/>
      <c r="AAW1150" s="26"/>
      <c r="AAX1150" s="26"/>
      <c r="AAY1150" s="26"/>
      <c r="AAZ1150" s="26"/>
      <c r="ABA1150" s="26"/>
      <c r="ABB1150" s="26"/>
      <c r="ABC1150" s="26"/>
      <c r="ABD1150" s="26"/>
      <c r="ABE1150" s="26"/>
      <c r="ABF1150" s="26"/>
      <c r="ABG1150" s="26"/>
      <c r="ABH1150" s="26"/>
      <c r="ABI1150" s="26"/>
      <c r="ABJ1150" s="26"/>
      <c r="ABK1150" s="26"/>
      <c r="ABL1150" s="26"/>
      <c r="ABM1150" s="26"/>
      <c r="ABN1150" s="26"/>
      <c r="ABO1150" s="26"/>
      <c r="ABP1150" s="26"/>
      <c r="ABQ1150" s="26"/>
      <c r="ABR1150" s="26"/>
      <c r="ABS1150" s="26"/>
      <c r="ABT1150" s="26"/>
      <c r="ABU1150" s="26"/>
      <c r="ABV1150" s="26"/>
      <c r="ABW1150" s="26"/>
      <c r="ABX1150" s="26"/>
      <c r="ABY1150" s="26"/>
      <c r="ABZ1150" s="26"/>
      <c r="ACA1150" s="26"/>
      <c r="ACB1150" s="26"/>
      <c r="ACC1150" s="26"/>
      <c r="ACD1150" s="26"/>
      <c r="ACE1150" s="26"/>
      <c r="ACF1150" s="26"/>
      <c r="ACG1150" s="26"/>
      <c r="ACH1150" s="26"/>
      <c r="ACI1150" s="26"/>
      <c r="ACJ1150" s="26"/>
      <c r="ACK1150" s="26"/>
      <c r="ACL1150" s="26"/>
      <c r="ACM1150" s="26"/>
      <c r="ACN1150" s="26"/>
      <c r="ACO1150" s="26"/>
      <c r="ACP1150" s="26"/>
      <c r="ACQ1150" s="26"/>
      <c r="ACR1150" s="26"/>
      <c r="ACS1150" s="26"/>
      <c r="ACT1150" s="26"/>
      <c r="ACU1150" s="26"/>
      <c r="ACV1150" s="26"/>
      <c r="ACW1150" s="26"/>
      <c r="ACX1150" s="26"/>
      <c r="ACY1150" s="26"/>
      <c r="ACZ1150" s="26"/>
      <c r="ADA1150" s="26"/>
      <c r="ADB1150" s="26"/>
      <c r="ADC1150" s="26"/>
      <c r="ADD1150" s="26"/>
      <c r="ADE1150" s="26"/>
      <c r="ADF1150" s="26"/>
      <c r="ADG1150" s="26"/>
      <c r="ADH1150" s="26"/>
      <c r="ADI1150" s="26"/>
      <c r="ADJ1150" s="26"/>
      <c r="ADK1150" s="26"/>
      <c r="ADL1150" s="26"/>
      <c r="ADM1150" s="26"/>
      <c r="ADN1150" s="26"/>
      <c r="ADO1150" s="26"/>
      <c r="ADP1150" s="26"/>
      <c r="ADQ1150" s="26"/>
      <c r="ADR1150" s="26"/>
      <c r="ADS1150" s="26"/>
      <c r="ADT1150" s="26"/>
      <c r="ADU1150" s="26"/>
      <c r="ADV1150" s="26"/>
      <c r="ADW1150" s="26"/>
      <c r="ADX1150" s="26"/>
      <c r="ADY1150" s="26"/>
      <c r="ADZ1150" s="26"/>
      <c r="AEA1150" s="26"/>
      <c r="AEB1150" s="26"/>
      <c r="AEC1150" s="26"/>
      <c r="AED1150" s="26"/>
      <c r="AEE1150" s="26"/>
      <c r="AEF1150" s="26"/>
      <c r="AEG1150" s="26"/>
      <c r="AEH1150" s="26"/>
      <c r="AEI1150" s="26"/>
      <c r="AEJ1150" s="26"/>
      <c r="AEK1150" s="26"/>
      <c r="AEL1150" s="26"/>
      <c r="AEM1150" s="26"/>
      <c r="AEN1150" s="26"/>
      <c r="AEO1150" s="26"/>
      <c r="AEP1150" s="26"/>
      <c r="AEQ1150" s="26"/>
      <c r="AER1150" s="26"/>
      <c r="AES1150" s="26"/>
      <c r="AET1150" s="26"/>
      <c r="AEU1150" s="26"/>
      <c r="AEV1150" s="26"/>
      <c r="AEW1150" s="26"/>
      <c r="AEX1150" s="26"/>
      <c r="AEY1150" s="26"/>
      <c r="AEZ1150" s="26"/>
      <c r="AFA1150" s="26"/>
      <c r="AFB1150" s="26"/>
      <c r="AFC1150" s="26"/>
      <c r="AFD1150" s="26"/>
      <c r="AFE1150" s="26"/>
      <c r="AFF1150" s="26"/>
      <c r="AFG1150" s="26"/>
      <c r="AFH1150" s="26"/>
      <c r="AFI1150" s="26"/>
      <c r="AFJ1150" s="26"/>
      <c r="AFK1150" s="26"/>
      <c r="AFL1150" s="26"/>
      <c r="AFM1150" s="26"/>
      <c r="AFN1150" s="26"/>
      <c r="AFO1150" s="26"/>
      <c r="AFP1150" s="26"/>
      <c r="AFQ1150" s="26"/>
      <c r="AFR1150" s="26"/>
      <c r="AFS1150" s="26"/>
      <c r="AFT1150" s="26"/>
      <c r="AFU1150" s="26"/>
      <c r="AFV1150" s="26"/>
      <c r="AFW1150" s="26"/>
      <c r="AFX1150" s="26"/>
      <c r="AFY1150" s="26"/>
      <c r="AFZ1150" s="26"/>
      <c r="AGA1150" s="26"/>
      <c r="AGB1150" s="26"/>
      <c r="AGC1150" s="26"/>
      <c r="AGD1150" s="26"/>
      <c r="AGE1150" s="26"/>
      <c r="AGF1150" s="26"/>
      <c r="AGG1150" s="26"/>
      <c r="AGH1150" s="26"/>
      <c r="AGI1150" s="26"/>
      <c r="AGJ1150" s="26"/>
      <c r="AGK1150" s="26"/>
      <c r="AGL1150" s="26"/>
      <c r="AGM1150" s="26"/>
      <c r="AGN1150" s="26"/>
      <c r="AGO1150" s="26"/>
    </row>
    <row r="1151" spans="371:873" x14ac:dyDescent="0.25">
      <c r="NG1151" s="26"/>
      <c r="NH1151" s="26"/>
      <c r="NI1151" s="26"/>
      <c r="NJ1151" s="26"/>
      <c r="NK1151" s="26"/>
      <c r="NL1151" s="26"/>
      <c r="NM1151" s="26"/>
      <c r="NN1151" s="26"/>
      <c r="NO1151" s="26"/>
      <c r="NP1151" s="26"/>
      <c r="NQ1151" s="26"/>
      <c r="NR1151" s="26"/>
      <c r="NS1151" s="26"/>
      <c r="NT1151" s="26"/>
      <c r="NU1151" s="26"/>
      <c r="NV1151" s="26"/>
      <c r="NW1151" s="26"/>
      <c r="NX1151" s="26"/>
      <c r="NY1151" s="26"/>
      <c r="NZ1151" s="26"/>
      <c r="OA1151" s="26"/>
      <c r="OB1151" s="26"/>
      <c r="OC1151" s="26"/>
      <c r="OD1151" s="26"/>
      <c r="OE1151" s="26"/>
      <c r="OF1151" s="26"/>
      <c r="OG1151" s="26"/>
      <c r="OH1151" s="26"/>
      <c r="OI1151" s="26"/>
      <c r="OJ1151" s="26"/>
      <c r="OK1151" s="26"/>
      <c r="OL1151" s="26"/>
      <c r="OM1151" s="26"/>
      <c r="ON1151" s="26"/>
      <c r="OO1151" s="26"/>
      <c r="OP1151" s="26"/>
      <c r="OQ1151" s="26"/>
      <c r="OR1151" s="26"/>
      <c r="OS1151" s="26"/>
      <c r="OT1151" s="26"/>
      <c r="OU1151" s="26"/>
      <c r="OV1151" s="26"/>
      <c r="OW1151" s="26"/>
      <c r="OX1151" s="26"/>
      <c r="OY1151" s="26"/>
      <c r="OZ1151" s="26"/>
      <c r="PA1151" s="26"/>
      <c r="PB1151" s="26"/>
      <c r="PC1151" s="26"/>
      <c r="PD1151" s="26"/>
      <c r="PE1151" s="26"/>
      <c r="PF1151" s="26"/>
      <c r="PG1151" s="26"/>
      <c r="PH1151" s="26"/>
      <c r="PI1151" s="26"/>
      <c r="PJ1151" s="26"/>
      <c r="PK1151" s="26"/>
      <c r="PL1151" s="26"/>
      <c r="PM1151" s="26"/>
      <c r="PN1151" s="26"/>
      <c r="PO1151" s="26"/>
      <c r="PP1151" s="26"/>
      <c r="PQ1151" s="26"/>
      <c r="PR1151" s="26"/>
      <c r="PS1151" s="26"/>
      <c r="PT1151" s="26"/>
      <c r="PU1151" s="26"/>
      <c r="PV1151" s="26"/>
      <c r="PW1151" s="26"/>
      <c r="PX1151" s="26"/>
      <c r="PY1151" s="26"/>
      <c r="PZ1151" s="26"/>
      <c r="QA1151" s="26"/>
      <c r="QB1151" s="26"/>
      <c r="QC1151" s="26"/>
      <c r="QD1151" s="26"/>
      <c r="QE1151" s="26"/>
      <c r="QF1151" s="26"/>
      <c r="QG1151" s="26"/>
      <c r="QH1151" s="26"/>
      <c r="QI1151" s="26"/>
      <c r="QJ1151" s="26"/>
      <c r="QK1151" s="26"/>
      <c r="QL1151" s="26"/>
      <c r="QM1151" s="26"/>
      <c r="QN1151" s="26"/>
      <c r="QO1151" s="26"/>
      <c r="QP1151" s="26"/>
      <c r="QQ1151" s="26"/>
      <c r="QR1151" s="26"/>
      <c r="QS1151" s="26"/>
      <c r="QT1151" s="26"/>
      <c r="QU1151" s="26"/>
      <c r="QV1151" s="26"/>
      <c r="QW1151" s="26"/>
      <c r="QX1151" s="26"/>
      <c r="QY1151" s="26"/>
      <c r="QZ1151" s="26"/>
      <c r="RA1151" s="26"/>
      <c r="RB1151" s="26"/>
      <c r="RC1151" s="26"/>
      <c r="RD1151" s="26"/>
      <c r="RE1151" s="26"/>
      <c r="RF1151" s="26"/>
      <c r="RG1151" s="26"/>
      <c r="RH1151" s="26"/>
      <c r="RI1151" s="26"/>
      <c r="RJ1151" s="26"/>
      <c r="RK1151" s="26"/>
      <c r="RL1151" s="26"/>
      <c r="RM1151" s="26"/>
      <c r="RN1151" s="26"/>
      <c r="RO1151" s="26"/>
      <c r="RP1151" s="26"/>
      <c r="RQ1151" s="26"/>
      <c r="RR1151" s="26"/>
      <c r="RS1151" s="26"/>
      <c r="RT1151" s="26"/>
      <c r="RU1151" s="26"/>
      <c r="RV1151" s="26"/>
      <c r="RW1151" s="26"/>
      <c r="RX1151" s="26"/>
      <c r="RY1151" s="26"/>
      <c r="RZ1151" s="26"/>
      <c r="SA1151" s="26"/>
      <c r="SB1151" s="26"/>
      <c r="SC1151" s="26"/>
      <c r="SD1151" s="26"/>
      <c r="SE1151" s="26"/>
      <c r="SF1151" s="26"/>
      <c r="SG1151" s="26"/>
      <c r="SH1151" s="26"/>
      <c r="SI1151" s="26"/>
      <c r="SJ1151" s="26"/>
      <c r="SK1151" s="26"/>
      <c r="SL1151" s="26"/>
      <c r="SM1151" s="26"/>
      <c r="SN1151" s="26"/>
      <c r="SO1151" s="26"/>
      <c r="SP1151" s="26"/>
      <c r="AAV1151" s="26"/>
      <c r="AAW1151" s="26"/>
      <c r="AAX1151" s="26"/>
      <c r="AAY1151" s="26"/>
      <c r="AAZ1151" s="26"/>
      <c r="ABA1151" s="26"/>
      <c r="ABB1151" s="26"/>
      <c r="ABC1151" s="26"/>
      <c r="ABD1151" s="26"/>
      <c r="ABE1151" s="26"/>
      <c r="ABF1151" s="26"/>
      <c r="ABG1151" s="26"/>
      <c r="ABH1151" s="26"/>
      <c r="ABI1151" s="26"/>
      <c r="ABJ1151" s="26"/>
      <c r="ABK1151" s="26"/>
      <c r="ABL1151" s="26"/>
      <c r="ABM1151" s="26"/>
      <c r="ABN1151" s="26"/>
      <c r="ABO1151" s="26"/>
      <c r="ABP1151" s="26"/>
      <c r="ABQ1151" s="26"/>
      <c r="ABR1151" s="26"/>
      <c r="ABS1151" s="26"/>
      <c r="ABT1151" s="26"/>
      <c r="ABU1151" s="26"/>
      <c r="ABV1151" s="26"/>
      <c r="ABW1151" s="26"/>
      <c r="ABX1151" s="26"/>
      <c r="ABY1151" s="26"/>
      <c r="ABZ1151" s="26"/>
      <c r="ACA1151" s="26"/>
      <c r="ACB1151" s="26"/>
      <c r="ACC1151" s="26"/>
      <c r="ACD1151" s="26"/>
      <c r="ACE1151" s="26"/>
      <c r="ACF1151" s="26"/>
      <c r="ACG1151" s="26"/>
      <c r="ACH1151" s="26"/>
      <c r="ACI1151" s="26"/>
      <c r="ACJ1151" s="26"/>
      <c r="ACK1151" s="26"/>
      <c r="ACL1151" s="26"/>
      <c r="ACM1151" s="26"/>
      <c r="ACN1151" s="26"/>
      <c r="ACO1151" s="26"/>
      <c r="ACP1151" s="26"/>
      <c r="ACQ1151" s="26"/>
      <c r="ACR1151" s="26"/>
      <c r="ACS1151" s="26"/>
      <c r="ACT1151" s="26"/>
      <c r="ACU1151" s="26"/>
      <c r="ACV1151" s="26"/>
      <c r="ACW1151" s="26"/>
      <c r="ACX1151" s="26"/>
      <c r="ACY1151" s="26"/>
      <c r="ACZ1151" s="26"/>
      <c r="ADA1151" s="26"/>
      <c r="ADB1151" s="26"/>
      <c r="ADC1151" s="26"/>
      <c r="ADD1151" s="26"/>
      <c r="ADE1151" s="26"/>
      <c r="ADF1151" s="26"/>
      <c r="ADG1151" s="26"/>
      <c r="ADH1151" s="26"/>
      <c r="ADI1151" s="26"/>
      <c r="ADJ1151" s="26"/>
      <c r="ADK1151" s="26"/>
      <c r="ADL1151" s="26"/>
      <c r="ADM1151" s="26"/>
      <c r="ADN1151" s="26"/>
      <c r="ADO1151" s="26"/>
      <c r="ADP1151" s="26"/>
      <c r="ADQ1151" s="26"/>
      <c r="ADR1151" s="26"/>
      <c r="ADS1151" s="26"/>
      <c r="ADT1151" s="26"/>
      <c r="ADU1151" s="26"/>
      <c r="ADV1151" s="26"/>
      <c r="ADW1151" s="26"/>
      <c r="ADX1151" s="26"/>
      <c r="ADY1151" s="26"/>
      <c r="ADZ1151" s="26"/>
      <c r="AEA1151" s="26"/>
      <c r="AEB1151" s="26"/>
      <c r="AEC1151" s="26"/>
      <c r="AED1151" s="26"/>
      <c r="AEE1151" s="26"/>
      <c r="AEF1151" s="26"/>
      <c r="AEG1151" s="26"/>
      <c r="AEH1151" s="26"/>
      <c r="AEI1151" s="26"/>
      <c r="AEJ1151" s="26"/>
      <c r="AEK1151" s="26"/>
      <c r="AEL1151" s="26"/>
      <c r="AEM1151" s="26"/>
      <c r="AEN1151" s="26"/>
      <c r="AEO1151" s="26"/>
      <c r="AEP1151" s="26"/>
      <c r="AEQ1151" s="26"/>
      <c r="AER1151" s="26"/>
      <c r="AES1151" s="26"/>
      <c r="AET1151" s="26"/>
      <c r="AEU1151" s="26"/>
      <c r="AEV1151" s="26"/>
      <c r="AEW1151" s="26"/>
      <c r="AEX1151" s="26"/>
      <c r="AEY1151" s="26"/>
      <c r="AEZ1151" s="26"/>
      <c r="AFA1151" s="26"/>
      <c r="AFB1151" s="26"/>
      <c r="AFC1151" s="26"/>
      <c r="AFD1151" s="26"/>
      <c r="AFE1151" s="26"/>
      <c r="AFF1151" s="26"/>
      <c r="AFG1151" s="26"/>
      <c r="AFH1151" s="26"/>
      <c r="AFI1151" s="26"/>
      <c r="AFJ1151" s="26"/>
      <c r="AFK1151" s="26"/>
      <c r="AFL1151" s="26"/>
      <c r="AFM1151" s="26"/>
      <c r="AFN1151" s="26"/>
      <c r="AFO1151" s="26"/>
      <c r="AFP1151" s="26"/>
      <c r="AFQ1151" s="26"/>
      <c r="AFR1151" s="26"/>
      <c r="AFS1151" s="26"/>
      <c r="AFT1151" s="26"/>
      <c r="AFU1151" s="26"/>
      <c r="AFV1151" s="26"/>
      <c r="AFW1151" s="26"/>
      <c r="AFX1151" s="26"/>
      <c r="AFY1151" s="26"/>
      <c r="AFZ1151" s="26"/>
      <c r="AGA1151" s="26"/>
      <c r="AGB1151" s="26"/>
      <c r="AGC1151" s="26"/>
      <c r="AGD1151" s="26"/>
      <c r="AGE1151" s="26"/>
      <c r="AGF1151" s="26"/>
      <c r="AGG1151" s="26"/>
      <c r="AGH1151" s="26"/>
      <c r="AGI1151" s="26"/>
      <c r="AGJ1151" s="26"/>
      <c r="AGK1151" s="26"/>
      <c r="AGL1151" s="26"/>
      <c r="AGM1151" s="26"/>
      <c r="AGN1151" s="26"/>
      <c r="AGO1151" s="26"/>
    </row>
    <row r="1152" spans="371:873" x14ac:dyDescent="0.25">
      <c r="NG1152" s="26"/>
      <c r="NH1152" s="26"/>
      <c r="NI1152" s="26"/>
      <c r="NJ1152" s="26"/>
      <c r="NK1152" s="26"/>
      <c r="NL1152" s="26"/>
      <c r="NM1152" s="26"/>
      <c r="NN1152" s="26"/>
      <c r="NO1152" s="26"/>
      <c r="NP1152" s="26"/>
      <c r="NQ1152" s="26"/>
      <c r="NR1152" s="26"/>
      <c r="NS1152" s="26"/>
      <c r="NT1152" s="26"/>
      <c r="NU1152" s="26"/>
      <c r="NV1152" s="26"/>
      <c r="NW1152" s="26"/>
      <c r="NX1152" s="26"/>
      <c r="NY1152" s="26"/>
      <c r="NZ1152" s="26"/>
      <c r="OA1152" s="26"/>
      <c r="OB1152" s="26"/>
      <c r="OC1152" s="26"/>
      <c r="OD1152" s="26"/>
      <c r="OE1152" s="26"/>
      <c r="OF1152" s="26"/>
      <c r="OG1152" s="26"/>
      <c r="OH1152" s="26"/>
      <c r="OI1152" s="26"/>
      <c r="OJ1152" s="26"/>
      <c r="OK1152" s="26"/>
      <c r="OL1152" s="26"/>
      <c r="OM1152" s="26"/>
      <c r="ON1152" s="26"/>
      <c r="OO1152" s="26"/>
      <c r="OP1152" s="26"/>
      <c r="OQ1152" s="26"/>
      <c r="OR1152" s="26"/>
      <c r="OS1152" s="26"/>
      <c r="OT1152" s="26"/>
      <c r="OU1152" s="26"/>
      <c r="OV1152" s="26"/>
      <c r="OW1152" s="26"/>
      <c r="OX1152" s="26"/>
      <c r="OY1152" s="26"/>
      <c r="OZ1152" s="26"/>
      <c r="PA1152" s="26"/>
      <c r="PB1152" s="26"/>
      <c r="PC1152" s="26"/>
      <c r="PD1152" s="26"/>
      <c r="PE1152" s="26"/>
      <c r="PF1152" s="26"/>
      <c r="PG1152" s="26"/>
      <c r="PH1152" s="26"/>
      <c r="PI1152" s="26"/>
      <c r="PJ1152" s="26"/>
      <c r="PK1152" s="26"/>
      <c r="PL1152" s="26"/>
      <c r="PM1152" s="26"/>
      <c r="PN1152" s="26"/>
      <c r="PO1152" s="26"/>
      <c r="PP1152" s="26"/>
      <c r="PQ1152" s="26"/>
      <c r="PR1152" s="26"/>
      <c r="PS1152" s="26"/>
      <c r="PT1152" s="26"/>
      <c r="PU1152" s="26"/>
      <c r="PV1152" s="26"/>
      <c r="PW1152" s="26"/>
      <c r="PX1152" s="26"/>
      <c r="PY1152" s="26"/>
      <c r="PZ1152" s="26"/>
      <c r="QA1152" s="26"/>
      <c r="QB1152" s="26"/>
      <c r="QC1152" s="26"/>
      <c r="QD1152" s="26"/>
      <c r="QE1152" s="26"/>
      <c r="QF1152" s="26"/>
      <c r="QG1152" s="26"/>
      <c r="QH1152" s="26"/>
      <c r="QI1152" s="26"/>
      <c r="QJ1152" s="26"/>
      <c r="QK1152" s="26"/>
      <c r="QL1152" s="26"/>
      <c r="QM1152" s="26"/>
      <c r="QN1152" s="26"/>
      <c r="QO1152" s="26"/>
      <c r="QP1152" s="26"/>
      <c r="QQ1152" s="26"/>
      <c r="QR1152" s="26"/>
      <c r="QS1152" s="26"/>
      <c r="QT1152" s="26"/>
      <c r="QU1152" s="26"/>
      <c r="QV1152" s="26"/>
      <c r="QW1152" s="26"/>
      <c r="QX1152" s="26"/>
      <c r="QY1152" s="26"/>
      <c r="QZ1152" s="26"/>
      <c r="RA1152" s="26"/>
      <c r="RB1152" s="26"/>
      <c r="RC1152" s="26"/>
      <c r="RD1152" s="26"/>
      <c r="RE1152" s="26"/>
      <c r="RF1152" s="26"/>
      <c r="RG1152" s="26"/>
      <c r="RH1152" s="26"/>
      <c r="RI1152" s="26"/>
      <c r="RJ1152" s="26"/>
      <c r="RK1152" s="26"/>
      <c r="RL1152" s="26"/>
      <c r="RM1152" s="26"/>
      <c r="RN1152" s="26"/>
      <c r="RO1152" s="26"/>
      <c r="RP1152" s="26"/>
      <c r="RQ1152" s="26"/>
      <c r="RR1152" s="26"/>
      <c r="RS1152" s="26"/>
      <c r="RT1152" s="26"/>
      <c r="RU1152" s="26"/>
      <c r="RV1152" s="26"/>
      <c r="RW1152" s="26"/>
      <c r="RX1152" s="26"/>
      <c r="RY1152" s="26"/>
      <c r="RZ1152" s="26"/>
      <c r="SA1152" s="26"/>
      <c r="SB1152" s="26"/>
      <c r="SC1152" s="26"/>
      <c r="SD1152" s="26"/>
      <c r="SE1152" s="26"/>
      <c r="SF1152" s="26"/>
      <c r="SG1152" s="26"/>
      <c r="SH1152" s="26"/>
      <c r="SI1152" s="26"/>
      <c r="SJ1152" s="26"/>
      <c r="SK1152" s="26"/>
      <c r="SL1152" s="26"/>
      <c r="SM1152" s="26"/>
      <c r="SN1152" s="26"/>
      <c r="SO1152" s="26"/>
      <c r="SP1152" s="26"/>
      <c r="AAV1152" s="26"/>
      <c r="AAW1152" s="26"/>
      <c r="AAX1152" s="26"/>
      <c r="AAY1152" s="26"/>
      <c r="AAZ1152" s="26"/>
      <c r="ABA1152" s="26"/>
      <c r="ABB1152" s="26"/>
      <c r="ABC1152" s="26"/>
      <c r="ABD1152" s="26"/>
      <c r="ABE1152" s="26"/>
      <c r="ABF1152" s="26"/>
      <c r="ABG1152" s="26"/>
      <c r="ABH1152" s="26"/>
      <c r="ABI1152" s="26"/>
      <c r="ABJ1152" s="26"/>
      <c r="ABK1152" s="26"/>
      <c r="ABL1152" s="26"/>
      <c r="ABM1152" s="26"/>
      <c r="ABN1152" s="26"/>
      <c r="ABO1152" s="26"/>
      <c r="ABP1152" s="26"/>
      <c r="ABQ1152" s="26"/>
      <c r="ABR1152" s="26"/>
      <c r="ABS1152" s="26"/>
      <c r="ABT1152" s="26"/>
      <c r="ABU1152" s="26"/>
      <c r="ABV1152" s="26"/>
      <c r="ABW1152" s="26"/>
      <c r="ABX1152" s="26"/>
      <c r="ABY1152" s="26"/>
      <c r="ABZ1152" s="26"/>
      <c r="ACA1152" s="26"/>
      <c r="ACB1152" s="26"/>
      <c r="ACC1152" s="26"/>
      <c r="ACD1152" s="26"/>
      <c r="ACE1152" s="26"/>
      <c r="ACF1152" s="26"/>
      <c r="ACG1152" s="26"/>
      <c r="ACH1152" s="26"/>
      <c r="ACI1152" s="26"/>
      <c r="ACJ1152" s="26"/>
      <c r="ACK1152" s="26"/>
      <c r="ACL1152" s="26"/>
      <c r="ACM1152" s="26"/>
      <c r="ACN1152" s="26"/>
      <c r="ACO1152" s="26"/>
      <c r="ACP1152" s="26"/>
      <c r="ACQ1152" s="26"/>
      <c r="ACR1152" s="26"/>
      <c r="ACS1152" s="26"/>
      <c r="ACT1152" s="26"/>
      <c r="ACU1152" s="26"/>
      <c r="ACV1152" s="26"/>
      <c r="ACW1152" s="26"/>
      <c r="ACX1152" s="26"/>
      <c r="ACY1152" s="26"/>
      <c r="ACZ1152" s="26"/>
      <c r="ADA1152" s="26"/>
      <c r="ADB1152" s="26"/>
      <c r="ADC1152" s="26"/>
      <c r="ADD1152" s="26"/>
      <c r="ADE1152" s="26"/>
      <c r="ADF1152" s="26"/>
      <c r="ADG1152" s="26"/>
      <c r="ADH1152" s="26"/>
      <c r="ADI1152" s="26"/>
      <c r="ADJ1152" s="26"/>
      <c r="ADK1152" s="26"/>
      <c r="ADL1152" s="26"/>
      <c r="ADM1152" s="26"/>
      <c r="ADN1152" s="26"/>
      <c r="ADO1152" s="26"/>
      <c r="ADP1152" s="26"/>
      <c r="ADQ1152" s="26"/>
      <c r="ADR1152" s="26"/>
      <c r="ADS1152" s="26"/>
      <c r="ADT1152" s="26"/>
      <c r="ADU1152" s="26"/>
      <c r="ADV1152" s="26"/>
      <c r="ADW1152" s="26"/>
      <c r="ADX1152" s="26"/>
      <c r="ADY1152" s="26"/>
      <c r="ADZ1152" s="26"/>
      <c r="AEA1152" s="26"/>
      <c r="AEB1152" s="26"/>
      <c r="AEC1152" s="26"/>
      <c r="AED1152" s="26"/>
      <c r="AEE1152" s="26"/>
      <c r="AEF1152" s="26"/>
      <c r="AEG1152" s="26"/>
      <c r="AEH1152" s="26"/>
      <c r="AEI1152" s="26"/>
      <c r="AEJ1152" s="26"/>
      <c r="AEK1152" s="26"/>
      <c r="AEL1152" s="26"/>
      <c r="AEM1152" s="26"/>
      <c r="AEN1152" s="26"/>
      <c r="AEO1152" s="26"/>
      <c r="AEP1152" s="26"/>
      <c r="AEQ1152" s="26"/>
      <c r="AER1152" s="26"/>
      <c r="AES1152" s="26"/>
      <c r="AET1152" s="26"/>
      <c r="AEU1152" s="26"/>
      <c r="AEV1152" s="26"/>
      <c r="AEW1152" s="26"/>
      <c r="AEX1152" s="26"/>
      <c r="AEY1152" s="26"/>
      <c r="AEZ1152" s="26"/>
      <c r="AFA1152" s="26"/>
      <c r="AFB1152" s="26"/>
      <c r="AFC1152" s="26"/>
      <c r="AFD1152" s="26"/>
      <c r="AFE1152" s="26"/>
      <c r="AFF1152" s="26"/>
      <c r="AFG1152" s="26"/>
      <c r="AFH1152" s="26"/>
      <c r="AFI1152" s="26"/>
      <c r="AFJ1152" s="26"/>
      <c r="AFK1152" s="26"/>
      <c r="AFL1152" s="26"/>
      <c r="AFM1152" s="26"/>
      <c r="AFN1152" s="26"/>
      <c r="AFO1152" s="26"/>
      <c r="AFP1152" s="26"/>
      <c r="AFQ1152" s="26"/>
      <c r="AFR1152" s="26"/>
      <c r="AFS1152" s="26"/>
      <c r="AFT1152" s="26"/>
      <c r="AFU1152" s="26"/>
      <c r="AFV1152" s="26"/>
      <c r="AFW1152" s="26"/>
      <c r="AFX1152" s="26"/>
      <c r="AFY1152" s="26"/>
      <c r="AFZ1152" s="26"/>
      <c r="AGA1152" s="26"/>
      <c r="AGB1152" s="26"/>
      <c r="AGC1152" s="26"/>
      <c r="AGD1152" s="26"/>
      <c r="AGE1152" s="26"/>
      <c r="AGF1152" s="26"/>
      <c r="AGG1152" s="26"/>
      <c r="AGH1152" s="26"/>
      <c r="AGI1152" s="26"/>
      <c r="AGJ1152" s="26"/>
      <c r="AGK1152" s="26"/>
      <c r="AGL1152" s="26"/>
      <c r="AGM1152" s="26"/>
      <c r="AGN1152" s="26"/>
      <c r="AGO1152" s="26"/>
    </row>
    <row r="1153" spans="371:873" x14ac:dyDescent="0.25">
      <c r="NG1153" s="26"/>
      <c r="NH1153" s="26"/>
      <c r="NI1153" s="26"/>
      <c r="NJ1153" s="26"/>
      <c r="NK1153" s="26"/>
      <c r="NL1153" s="26"/>
      <c r="NM1153" s="26"/>
      <c r="NN1153" s="26"/>
      <c r="NO1153" s="26"/>
      <c r="NP1153" s="26"/>
      <c r="NQ1153" s="26"/>
      <c r="NR1153" s="26"/>
      <c r="NS1153" s="26"/>
      <c r="NT1153" s="26"/>
      <c r="NU1153" s="26"/>
      <c r="NV1153" s="26"/>
      <c r="NW1153" s="26"/>
      <c r="NX1153" s="26"/>
      <c r="NY1153" s="26"/>
      <c r="NZ1153" s="26"/>
      <c r="OA1153" s="26"/>
      <c r="OB1153" s="26"/>
      <c r="OC1153" s="26"/>
      <c r="OD1153" s="26"/>
      <c r="OE1153" s="26"/>
      <c r="OF1153" s="26"/>
      <c r="OG1153" s="26"/>
      <c r="OH1153" s="26"/>
      <c r="OI1153" s="26"/>
      <c r="OJ1153" s="26"/>
      <c r="OK1153" s="26"/>
      <c r="OL1153" s="26"/>
      <c r="OM1153" s="26"/>
      <c r="ON1153" s="26"/>
      <c r="OO1153" s="26"/>
      <c r="OP1153" s="26"/>
      <c r="OQ1153" s="26"/>
      <c r="OR1153" s="26"/>
      <c r="OS1153" s="26"/>
      <c r="OT1153" s="26"/>
      <c r="OU1153" s="26"/>
      <c r="OV1153" s="26"/>
      <c r="OW1153" s="26"/>
      <c r="OX1153" s="26"/>
      <c r="OY1153" s="26"/>
      <c r="OZ1153" s="26"/>
      <c r="PA1153" s="26"/>
      <c r="PB1153" s="26"/>
      <c r="PC1153" s="26"/>
      <c r="PD1153" s="26"/>
      <c r="PE1153" s="26"/>
      <c r="PF1153" s="26"/>
      <c r="PG1153" s="26"/>
      <c r="PH1153" s="26"/>
      <c r="PI1153" s="26"/>
      <c r="PJ1153" s="26"/>
      <c r="PK1153" s="26"/>
      <c r="PL1153" s="26"/>
      <c r="PM1153" s="26"/>
      <c r="PN1153" s="26"/>
      <c r="PO1153" s="26"/>
      <c r="PP1153" s="26"/>
      <c r="PQ1153" s="26"/>
      <c r="PR1153" s="26"/>
      <c r="PS1153" s="26"/>
      <c r="PT1153" s="26"/>
      <c r="PU1153" s="26"/>
      <c r="PV1153" s="26"/>
      <c r="PW1153" s="26"/>
      <c r="PX1153" s="26"/>
      <c r="PY1153" s="26"/>
      <c r="PZ1153" s="26"/>
      <c r="QA1153" s="26"/>
      <c r="QB1153" s="26"/>
      <c r="QC1153" s="26"/>
      <c r="QD1153" s="26"/>
      <c r="QE1153" s="26"/>
      <c r="QF1153" s="26"/>
      <c r="QG1153" s="26"/>
      <c r="QH1153" s="26"/>
      <c r="QI1153" s="26"/>
      <c r="QJ1153" s="26"/>
      <c r="QK1153" s="26"/>
      <c r="QL1153" s="26"/>
      <c r="QM1153" s="26"/>
      <c r="QN1153" s="26"/>
      <c r="QO1153" s="26"/>
      <c r="QP1153" s="26"/>
      <c r="QQ1153" s="26"/>
      <c r="QR1153" s="26"/>
      <c r="QS1153" s="26"/>
      <c r="QT1153" s="26"/>
      <c r="QU1153" s="26"/>
      <c r="QV1153" s="26"/>
      <c r="QW1153" s="26"/>
      <c r="QX1153" s="26"/>
      <c r="QY1153" s="26"/>
      <c r="QZ1153" s="26"/>
      <c r="RA1153" s="26"/>
      <c r="RB1153" s="26"/>
      <c r="RC1153" s="26"/>
      <c r="RD1153" s="26"/>
      <c r="RE1153" s="26"/>
      <c r="RF1153" s="26"/>
      <c r="RG1153" s="26"/>
      <c r="RH1153" s="26"/>
      <c r="RI1153" s="26"/>
      <c r="RJ1153" s="26"/>
      <c r="RK1153" s="26"/>
      <c r="RL1153" s="26"/>
      <c r="RM1153" s="26"/>
      <c r="RN1153" s="26"/>
      <c r="RO1153" s="26"/>
      <c r="RP1153" s="26"/>
      <c r="RQ1153" s="26"/>
      <c r="RR1153" s="26"/>
      <c r="RS1153" s="26"/>
      <c r="RT1153" s="26"/>
      <c r="RU1153" s="26"/>
      <c r="RV1153" s="26"/>
      <c r="RW1153" s="26"/>
      <c r="RX1153" s="26"/>
      <c r="RY1153" s="26"/>
      <c r="RZ1153" s="26"/>
      <c r="SA1153" s="26"/>
      <c r="SB1153" s="26"/>
      <c r="SC1153" s="26"/>
      <c r="SD1153" s="26"/>
      <c r="SE1153" s="26"/>
      <c r="SF1153" s="26"/>
      <c r="SG1153" s="26"/>
      <c r="SH1153" s="26"/>
      <c r="SI1153" s="26"/>
      <c r="SJ1153" s="26"/>
      <c r="SK1153" s="26"/>
      <c r="SL1153" s="26"/>
      <c r="SM1153" s="26"/>
      <c r="SN1153" s="26"/>
      <c r="SO1153" s="26"/>
      <c r="SP1153" s="26"/>
      <c r="AAV1153" s="26"/>
      <c r="AAW1153" s="26"/>
      <c r="AAX1153" s="26"/>
      <c r="AAY1153" s="26"/>
      <c r="AAZ1153" s="26"/>
      <c r="ABA1153" s="26"/>
      <c r="ABB1153" s="26"/>
      <c r="ABC1153" s="26"/>
      <c r="ABD1153" s="26"/>
      <c r="ABE1153" s="26"/>
      <c r="ABF1153" s="26"/>
      <c r="ABG1153" s="26"/>
      <c r="ABH1153" s="26"/>
      <c r="ABI1153" s="26"/>
      <c r="ABJ1153" s="26"/>
      <c r="ABK1153" s="26"/>
      <c r="ABL1153" s="26"/>
      <c r="ABM1153" s="26"/>
      <c r="ABN1153" s="26"/>
      <c r="ABO1153" s="26"/>
      <c r="ABP1153" s="26"/>
      <c r="ABQ1153" s="26"/>
      <c r="ABR1153" s="26"/>
      <c r="ABS1153" s="26"/>
      <c r="ABT1153" s="26"/>
      <c r="ABU1153" s="26"/>
      <c r="ABV1153" s="26"/>
      <c r="ABW1153" s="26"/>
      <c r="ABX1153" s="26"/>
      <c r="ABY1153" s="26"/>
      <c r="ABZ1153" s="26"/>
      <c r="ACA1153" s="26"/>
      <c r="ACB1153" s="26"/>
      <c r="ACC1153" s="26"/>
      <c r="ACD1153" s="26"/>
      <c r="ACE1153" s="26"/>
      <c r="ACF1153" s="26"/>
      <c r="ACG1153" s="26"/>
      <c r="ACH1153" s="26"/>
      <c r="ACI1153" s="26"/>
      <c r="ACJ1153" s="26"/>
      <c r="ACK1153" s="26"/>
      <c r="ACL1153" s="26"/>
      <c r="ACM1153" s="26"/>
      <c r="ACN1153" s="26"/>
      <c r="ACO1153" s="26"/>
      <c r="ACP1153" s="26"/>
      <c r="ACQ1153" s="26"/>
      <c r="ACR1153" s="26"/>
      <c r="ACS1153" s="26"/>
      <c r="ACT1153" s="26"/>
      <c r="ACU1153" s="26"/>
      <c r="ACV1153" s="26"/>
      <c r="ACW1153" s="26"/>
      <c r="ACX1153" s="26"/>
      <c r="ACY1153" s="26"/>
      <c r="ACZ1153" s="26"/>
      <c r="ADA1153" s="26"/>
      <c r="ADB1153" s="26"/>
      <c r="ADC1153" s="26"/>
      <c r="ADD1153" s="26"/>
      <c r="ADE1153" s="26"/>
      <c r="ADF1153" s="26"/>
      <c r="ADG1153" s="26"/>
      <c r="ADH1153" s="26"/>
      <c r="ADI1153" s="26"/>
      <c r="ADJ1153" s="26"/>
      <c r="ADK1153" s="26"/>
      <c r="ADL1153" s="26"/>
      <c r="ADM1153" s="26"/>
      <c r="ADN1153" s="26"/>
      <c r="ADO1153" s="26"/>
      <c r="ADP1153" s="26"/>
      <c r="ADQ1153" s="26"/>
      <c r="ADR1153" s="26"/>
      <c r="ADS1153" s="26"/>
      <c r="ADT1153" s="26"/>
      <c r="ADU1153" s="26"/>
      <c r="ADV1153" s="26"/>
      <c r="ADW1153" s="26"/>
      <c r="ADX1153" s="26"/>
      <c r="ADY1153" s="26"/>
      <c r="ADZ1153" s="26"/>
      <c r="AEA1153" s="26"/>
      <c r="AEB1153" s="26"/>
      <c r="AEC1153" s="26"/>
      <c r="AED1153" s="26"/>
      <c r="AEE1153" s="26"/>
      <c r="AEF1153" s="26"/>
      <c r="AEG1153" s="26"/>
      <c r="AEH1153" s="26"/>
      <c r="AEI1153" s="26"/>
      <c r="AEJ1153" s="26"/>
      <c r="AEK1153" s="26"/>
      <c r="AEL1153" s="26"/>
      <c r="AEM1153" s="26"/>
      <c r="AEN1153" s="26"/>
      <c r="AEO1153" s="26"/>
      <c r="AEP1153" s="26"/>
      <c r="AEQ1153" s="26"/>
      <c r="AER1153" s="26"/>
      <c r="AES1153" s="26"/>
      <c r="AET1153" s="26"/>
      <c r="AEU1153" s="26"/>
      <c r="AEV1153" s="26"/>
      <c r="AEW1153" s="26"/>
      <c r="AEX1153" s="26"/>
      <c r="AEY1153" s="26"/>
      <c r="AEZ1153" s="26"/>
      <c r="AFA1153" s="26"/>
      <c r="AFB1153" s="26"/>
      <c r="AFC1153" s="26"/>
      <c r="AFD1153" s="26"/>
      <c r="AFE1153" s="26"/>
      <c r="AFF1153" s="26"/>
      <c r="AFG1153" s="26"/>
      <c r="AFH1153" s="26"/>
      <c r="AFI1153" s="26"/>
      <c r="AFJ1153" s="26"/>
      <c r="AFK1153" s="26"/>
      <c r="AFL1153" s="26"/>
      <c r="AFM1153" s="26"/>
      <c r="AFN1153" s="26"/>
      <c r="AFO1153" s="26"/>
      <c r="AFP1153" s="26"/>
      <c r="AFQ1153" s="26"/>
      <c r="AFR1153" s="26"/>
      <c r="AFS1153" s="26"/>
      <c r="AFT1153" s="26"/>
      <c r="AFU1153" s="26"/>
      <c r="AFV1153" s="26"/>
      <c r="AFW1153" s="26"/>
      <c r="AFX1153" s="26"/>
      <c r="AFY1153" s="26"/>
      <c r="AFZ1153" s="26"/>
      <c r="AGA1153" s="26"/>
      <c r="AGB1153" s="26"/>
      <c r="AGC1153" s="26"/>
      <c r="AGD1153" s="26"/>
      <c r="AGE1153" s="26"/>
      <c r="AGF1153" s="26"/>
      <c r="AGG1153" s="26"/>
      <c r="AGH1153" s="26"/>
      <c r="AGI1153" s="26"/>
      <c r="AGJ1153" s="26"/>
      <c r="AGK1153" s="26"/>
      <c r="AGL1153" s="26"/>
      <c r="AGM1153" s="26"/>
      <c r="AGN1153" s="26"/>
      <c r="AGO1153" s="26"/>
    </row>
    <row r="1154" spans="371:873" x14ac:dyDescent="0.25">
      <c r="NG1154" s="26"/>
      <c r="NH1154" s="26"/>
      <c r="NI1154" s="26"/>
      <c r="NJ1154" s="26"/>
      <c r="NK1154" s="26"/>
      <c r="NL1154" s="26"/>
      <c r="NM1154" s="26"/>
      <c r="NN1154" s="26"/>
      <c r="NO1154" s="26"/>
      <c r="NP1154" s="26"/>
      <c r="NQ1154" s="26"/>
      <c r="NR1154" s="26"/>
      <c r="NS1154" s="26"/>
      <c r="NT1154" s="26"/>
      <c r="NU1154" s="26"/>
      <c r="NV1154" s="26"/>
      <c r="NW1154" s="26"/>
      <c r="NX1154" s="26"/>
      <c r="NY1154" s="26"/>
      <c r="NZ1154" s="26"/>
      <c r="OA1154" s="26"/>
      <c r="OB1154" s="26"/>
      <c r="OC1154" s="26"/>
      <c r="OD1154" s="26"/>
      <c r="OE1154" s="26"/>
      <c r="OF1154" s="26"/>
      <c r="OG1154" s="26"/>
      <c r="OH1154" s="26"/>
      <c r="OI1154" s="26"/>
      <c r="OJ1154" s="26"/>
      <c r="OK1154" s="26"/>
      <c r="OL1154" s="26"/>
      <c r="OM1154" s="26"/>
      <c r="ON1154" s="26"/>
      <c r="OO1154" s="26"/>
      <c r="OP1154" s="26"/>
      <c r="OQ1154" s="26"/>
      <c r="OR1154" s="26"/>
      <c r="OS1154" s="26"/>
      <c r="OT1154" s="26"/>
      <c r="OU1154" s="26"/>
      <c r="OV1154" s="26"/>
      <c r="OW1154" s="26"/>
      <c r="OX1154" s="26"/>
      <c r="OY1154" s="26"/>
      <c r="OZ1154" s="26"/>
      <c r="PA1154" s="26"/>
      <c r="PB1154" s="26"/>
      <c r="PC1154" s="26"/>
      <c r="PD1154" s="26"/>
      <c r="PE1154" s="26"/>
      <c r="PF1154" s="26"/>
      <c r="PG1154" s="26"/>
      <c r="PH1154" s="26"/>
      <c r="PI1154" s="26"/>
      <c r="PJ1154" s="26"/>
      <c r="PK1154" s="26"/>
      <c r="PL1154" s="26"/>
      <c r="PM1154" s="26"/>
      <c r="PN1154" s="26"/>
      <c r="PO1154" s="26"/>
      <c r="PP1154" s="26"/>
      <c r="PQ1154" s="26"/>
      <c r="PR1154" s="26"/>
      <c r="PS1154" s="26"/>
      <c r="PT1154" s="26"/>
      <c r="PU1154" s="26"/>
      <c r="PV1154" s="26"/>
      <c r="PW1154" s="26"/>
      <c r="PX1154" s="26"/>
      <c r="PY1154" s="26"/>
      <c r="PZ1154" s="26"/>
      <c r="QA1154" s="26"/>
      <c r="QB1154" s="26"/>
      <c r="QC1154" s="26"/>
      <c r="QD1154" s="26"/>
      <c r="QE1154" s="26"/>
      <c r="QF1154" s="26"/>
      <c r="QG1154" s="26"/>
      <c r="QH1154" s="26"/>
      <c r="QI1154" s="26"/>
      <c r="QJ1154" s="26"/>
      <c r="QK1154" s="26"/>
      <c r="QL1154" s="26"/>
      <c r="QM1154" s="26"/>
      <c r="QN1154" s="26"/>
      <c r="QO1154" s="26"/>
      <c r="QP1154" s="26"/>
      <c r="QQ1154" s="26"/>
      <c r="QR1154" s="26"/>
      <c r="QS1154" s="26"/>
      <c r="QT1154" s="26"/>
      <c r="QU1154" s="26"/>
      <c r="QV1154" s="26"/>
      <c r="QW1154" s="26"/>
      <c r="QX1154" s="26"/>
      <c r="QY1154" s="26"/>
      <c r="QZ1154" s="26"/>
      <c r="RA1154" s="26"/>
      <c r="RB1154" s="26"/>
      <c r="RC1154" s="26"/>
      <c r="RD1154" s="26"/>
      <c r="RE1154" s="26"/>
      <c r="RF1154" s="26"/>
      <c r="RG1154" s="26"/>
      <c r="RH1154" s="26"/>
      <c r="RI1154" s="26"/>
      <c r="RJ1154" s="26"/>
      <c r="RK1154" s="26"/>
      <c r="RL1154" s="26"/>
      <c r="RM1154" s="26"/>
      <c r="RN1154" s="26"/>
      <c r="RO1154" s="26"/>
      <c r="RP1154" s="26"/>
      <c r="RQ1154" s="26"/>
      <c r="RR1154" s="26"/>
      <c r="RS1154" s="26"/>
      <c r="RT1154" s="26"/>
      <c r="RU1154" s="26"/>
      <c r="RV1154" s="26"/>
      <c r="RW1154" s="26"/>
      <c r="RX1154" s="26"/>
      <c r="RY1154" s="26"/>
      <c r="RZ1154" s="26"/>
      <c r="SA1154" s="26"/>
      <c r="SB1154" s="26"/>
      <c r="SC1154" s="26"/>
      <c r="SD1154" s="26"/>
      <c r="SE1154" s="26"/>
      <c r="SF1154" s="26"/>
      <c r="SG1154" s="26"/>
      <c r="SH1154" s="26"/>
      <c r="SI1154" s="26"/>
      <c r="SJ1154" s="26"/>
      <c r="SK1154" s="26"/>
      <c r="SL1154" s="26"/>
      <c r="SM1154" s="26"/>
      <c r="SN1154" s="26"/>
      <c r="SO1154" s="26"/>
      <c r="SP1154" s="26"/>
      <c r="AAV1154" s="26"/>
      <c r="AAW1154" s="26"/>
      <c r="AAX1154" s="26"/>
      <c r="AAY1154" s="26"/>
      <c r="AAZ1154" s="26"/>
      <c r="ABA1154" s="26"/>
      <c r="ABB1154" s="26"/>
      <c r="ABC1154" s="26"/>
      <c r="ABD1154" s="26"/>
      <c r="ABE1154" s="26"/>
      <c r="ABF1154" s="26"/>
      <c r="ABG1154" s="26"/>
      <c r="ABH1154" s="26"/>
      <c r="ABI1154" s="26"/>
      <c r="ABJ1154" s="26"/>
      <c r="ABK1154" s="26"/>
      <c r="ABL1154" s="26"/>
      <c r="ABM1154" s="26"/>
      <c r="ABN1154" s="26"/>
      <c r="ABO1154" s="26"/>
      <c r="ABP1154" s="26"/>
      <c r="ABQ1154" s="26"/>
      <c r="ABR1154" s="26"/>
      <c r="ABS1154" s="26"/>
      <c r="ABT1154" s="26"/>
      <c r="ABU1154" s="26"/>
      <c r="ABV1154" s="26"/>
      <c r="ABW1154" s="26"/>
      <c r="ABX1154" s="26"/>
      <c r="ABY1154" s="26"/>
      <c r="ABZ1154" s="26"/>
      <c r="ACA1154" s="26"/>
      <c r="ACB1154" s="26"/>
      <c r="ACC1154" s="26"/>
      <c r="ACD1154" s="26"/>
      <c r="ACE1154" s="26"/>
      <c r="ACF1154" s="26"/>
      <c r="ACG1154" s="26"/>
      <c r="ACH1154" s="26"/>
      <c r="ACI1154" s="26"/>
      <c r="ACJ1154" s="26"/>
      <c r="ACK1154" s="26"/>
      <c r="ACL1154" s="26"/>
      <c r="ACM1154" s="26"/>
      <c r="ACN1154" s="26"/>
      <c r="ACO1154" s="26"/>
      <c r="ACP1154" s="26"/>
      <c r="ACQ1154" s="26"/>
      <c r="ACR1154" s="26"/>
      <c r="ACS1154" s="26"/>
      <c r="ACT1154" s="26"/>
      <c r="ACU1154" s="26"/>
      <c r="ACV1154" s="26"/>
      <c r="ACW1154" s="26"/>
      <c r="ACX1154" s="26"/>
      <c r="ACY1154" s="26"/>
      <c r="ACZ1154" s="26"/>
      <c r="ADA1154" s="26"/>
      <c r="ADB1154" s="26"/>
      <c r="ADC1154" s="26"/>
      <c r="ADD1154" s="26"/>
      <c r="ADE1154" s="26"/>
      <c r="ADF1154" s="26"/>
      <c r="ADG1154" s="26"/>
      <c r="ADH1154" s="26"/>
      <c r="ADI1154" s="26"/>
      <c r="ADJ1154" s="26"/>
      <c r="ADK1154" s="26"/>
      <c r="ADL1154" s="26"/>
      <c r="ADM1154" s="26"/>
      <c r="ADN1154" s="26"/>
      <c r="ADO1154" s="26"/>
      <c r="ADP1154" s="26"/>
      <c r="ADQ1154" s="26"/>
      <c r="ADR1154" s="26"/>
      <c r="ADS1154" s="26"/>
      <c r="ADT1154" s="26"/>
      <c r="ADU1154" s="26"/>
      <c r="ADV1154" s="26"/>
      <c r="ADW1154" s="26"/>
      <c r="ADX1154" s="26"/>
      <c r="ADY1154" s="26"/>
      <c r="ADZ1154" s="26"/>
      <c r="AEA1154" s="26"/>
      <c r="AEB1154" s="26"/>
      <c r="AEC1154" s="26"/>
      <c r="AED1154" s="26"/>
      <c r="AEE1154" s="26"/>
      <c r="AEF1154" s="26"/>
      <c r="AEG1154" s="26"/>
      <c r="AEH1154" s="26"/>
      <c r="AEI1154" s="26"/>
      <c r="AEJ1154" s="26"/>
      <c r="AEK1154" s="26"/>
      <c r="AEL1154" s="26"/>
      <c r="AEM1154" s="26"/>
      <c r="AEN1154" s="26"/>
      <c r="AEO1154" s="26"/>
      <c r="AEP1154" s="26"/>
      <c r="AEQ1154" s="26"/>
      <c r="AER1154" s="26"/>
      <c r="AES1154" s="26"/>
      <c r="AET1154" s="26"/>
      <c r="AEU1154" s="26"/>
      <c r="AEV1154" s="26"/>
      <c r="AEW1154" s="26"/>
      <c r="AEX1154" s="26"/>
      <c r="AEY1154" s="26"/>
      <c r="AEZ1154" s="26"/>
      <c r="AFA1154" s="26"/>
      <c r="AFB1154" s="26"/>
      <c r="AFC1154" s="26"/>
      <c r="AFD1154" s="26"/>
      <c r="AFE1154" s="26"/>
      <c r="AFF1154" s="26"/>
      <c r="AFG1154" s="26"/>
      <c r="AFH1154" s="26"/>
      <c r="AFI1154" s="26"/>
      <c r="AFJ1154" s="26"/>
      <c r="AFK1154" s="26"/>
      <c r="AFL1154" s="26"/>
      <c r="AFM1154" s="26"/>
      <c r="AFN1154" s="26"/>
      <c r="AFO1154" s="26"/>
      <c r="AFP1154" s="26"/>
      <c r="AFQ1154" s="26"/>
      <c r="AFR1154" s="26"/>
      <c r="AFS1154" s="26"/>
      <c r="AFT1154" s="26"/>
      <c r="AFU1154" s="26"/>
      <c r="AFV1154" s="26"/>
      <c r="AFW1154" s="26"/>
      <c r="AFX1154" s="26"/>
      <c r="AFY1154" s="26"/>
      <c r="AFZ1154" s="26"/>
      <c r="AGA1154" s="26"/>
      <c r="AGB1154" s="26"/>
      <c r="AGC1154" s="26"/>
      <c r="AGD1154" s="26"/>
      <c r="AGE1154" s="26"/>
      <c r="AGF1154" s="26"/>
      <c r="AGG1154" s="26"/>
      <c r="AGH1154" s="26"/>
      <c r="AGI1154" s="26"/>
      <c r="AGJ1154" s="26"/>
      <c r="AGK1154" s="26"/>
      <c r="AGL1154" s="26"/>
      <c r="AGM1154" s="26"/>
      <c r="AGN1154" s="26"/>
      <c r="AGO1154" s="26"/>
    </row>
    <row r="1155" spans="371:873" x14ac:dyDescent="0.25">
      <c r="NG1155" s="26"/>
      <c r="NH1155" s="26"/>
      <c r="NI1155" s="26"/>
      <c r="NJ1155" s="26"/>
      <c r="NK1155" s="26"/>
      <c r="NL1155" s="26"/>
      <c r="NM1155" s="26"/>
      <c r="NN1155" s="26"/>
      <c r="NO1155" s="26"/>
      <c r="NP1155" s="26"/>
      <c r="NQ1155" s="26"/>
      <c r="NR1155" s="26"/>
      <c r="NS1155" s="26"/>
      <c r="NT1155" s="26"/>
      <c r="NU1155" s="26"/>
      <c r="NV1155" s="26"/>
      <c r="NW1155" s="26"/>
      <c r="NX1155" s="26"/>
      <c r="NY1155" s="26"/>
      <c r="NZ1155" s="26"/>
      <c r="OA1155" s="26"/>
      <c r="OB1155" s="26"/>
      <c r="OC1155" s="26"/>
      <c r="OD1155" s="26"/>
      <c r="OE1155" s="26"/>
      <c r="OF1155" s="26"/>
      <c r="OG1155" s="26"/>
      <c r="OH1155" s="26"/>
      <c r="OI1155" s="26"/>
      <c r="OJ1155" s="26"/>
      <c r="OK1155" s="26"/>
      <c r="OL1155" s="26"/>
      <c r="OM1155" s="26"/>
      <c r="ON1155" s="26"/>
      <c r="OO1155" s="26"/>
      <c r="OP1155" s="26"/>
      <c r="OQ1155" s="26"/>
      <c r="OR1155" s="26"/>
      <c r="OS1155" s="26"/>
      <c r="OT1155" s="26"/>
      <c r="OU1155" s="26"/>
      <c r="OV1155" s="26"/>
      <c r="OW1155" s="26"/>
      <c r="OX1155" s="26"/>
      <c r="OY1155" s="26"/>
      <c r="OZ1155" s="26"/>
      <c r="PA1155" s="26"/>
      <c r="PB1155" s="26"/>
      <c r="PC1155" s="26"/>
      <c r="PD1155" s="26"/>
      <c r="PE1155" s="26"/>
      <c r="PF1155" s="26"/>
      <c r="PG1155" s="26"/>
      <c r="PH1155" s="26"/>
      <c r="PI1155" s="26"/>
      <c r="PJ1155" s="26"/>
      <c r="PK1155" s="26"/>
      <c r="PL1155" s="26"/>
      <c r="PM1155" s="26"/>
      <c r="PN1155" s="26"/>
      <c r="PO1155" s="26"/>
      <c r="PP1155" s="26"/>
      <c r="PQ1155" s="26"/>
      <c r="PR1155" s="26"/>
      <c r="PS1155" s="26"/>
      <c r="PT1155" s="26"/>
      <c r="PU1155" s="26"/>
      <c r="PV1155" s="26"/>
      <c r="PW1155" s="26"/>
      <c r="PX1155" s="26"/>
      <c r="PY1155" s="26"/>
      <c r="PZ1155" s="26"/>
      <c r="QA1155" s="26"/>
      <c r="QB1155" s="26"/>
      <c r="QC1155" s="26"/>
      <c r="QD1155" s="26"/>
      <c r="QE1155" s="26"/>
      <c r="QF1155" s="26"/>
      <c r="QG1155" s="26"/>
      <c r="QH1155" s="26"/>
      <c r="QI1155" s="26"/>
      <c r="QJ1155" s="26"/>
      <c r="QK1155" s="26"/>
      <c r="QL1155" s="26"/>
      <c r="QM1155" s="26"/>
      <c r="QN1155" s="26"/>
      <c r="QO1155" s="26"/>
      <c r="QP1155" s="26"/>
      <c r="QQ1155" s="26"/>
      <c r="QR1155" s="26"/>
      <c r="QS1155" s="26"/>
      <c r="QT1155" s="26"/>
      <c r="QU1155" s="26"/>
      <c r="QV1155" s="26"/>
      <c r="QW1155" s="26"/>
      <c r="QX1155" s="26"/>
      <c r="QY1155" s="26"/>
      <c r="QZ1155" s="26"/>
      <c r="RA1155" s="26"/>
      <c r="RB1155" s="26"/>
      <c r="RC1155" s="26"/>
      <c r="RD1155" s="26"/>
      <c r="RE1155" s="26"/>
      <c r="RF1155" s="26"/>
      <c r="RG1155" s="26"/>
      <c r="RH1155" s="26"/>
      <c r="RI1155" s="26"/>
      <c r="RJ1155" s="26"/>
      <c r="RK1155" s="26"/>
      <c r="RL1155" s="26"/>
      <c r="RM1155" s="26"/>
      <c r="RN1155" s="26"/>
      <c r="RO1155" s="26"/>
      <c r="RP1155" s="26"/>
      <c r="RQ1155" s="26"/>
      <c r="RR1155" s="26"/>
      <c r="RS1155" s="26"/>
      <c r="RT1155" s="26"/>
      <c r="RU1155" s="26"/>
      <c r="RV1155" s="26"/>
      <c r="RW1155" s="26"/>
      <c r="RX1155" s="26"/>
      <c r="RY1155" s="26"/>
      <c r="RZ1155" s="26"/>
      <c r="SA1155" s="26"/>
      <c r="SB1155" s="26"/>
      <c r="SC1155" s="26"/>
      <c r="SD1155" s="26"/>
      <c r="SE1155" s="26"/>
      <c r="SF1155" s="26"/>
      <c r="SG1155" s="26"/>
      <c r="SH1155" s="26"/>
      <c r="SI1155" s="26"/>
      <c r="SJ1155" s="26"/>
      <c r="SK1155" s="26"/>
      <c r="SL1155" s="26"/>
      <c r="SM1155" s="26"/>
      <c r="SN1155" s="26"/>
      <c r="SO1155" s="26"/>
      <c r="SP1155" s="26"/>
      <c r="AAV1155" s="26"/>
      <c r="AAW1155" s="26"/>
      <c r="AAX1155" s="26"/>
      <c r="AAY1155" s="26"/>
      <c r="AAZ1155" s="26"/>
      <c r="ABA1155" s="26"/>
      <c r="ABB1155" s="26"/>
      <c r="ABC1155" s="26"/>
      <c r="ABD1155" s="26"/>
      <c r="ABE1155" s="26"/>
      <c r="ABF1155" s="26"/>
      <c r="ABG1155" s="26"/>
      <c r="ABH1155" s="26"/>
      <c r="ABI1155" s="26"/>
      <c r="ABJ1155" s="26"/>
      <c r="ABK1155" s="26"/>
      <c r="ABL1155" s="26"/>
      <c r="ABM1155" s="26"/>
      <c r="ABN1155" s="26"/>
      <c r="ABO1155" s="26"/>
      <c r="ABP1155" s="26"/>
      <c r="ABQ1155" s="26"/>
      <c r="ABR1155" s="26"/>
      <c r="ABS1155" s="26"/>
      <c r="ABT1155" s="26"/>
      <c r="ABU1155" s="26"/>
      <c r="ABV1155" s="26"/>
      <c r="ABW1155" s="26"/>
      <c r="ABX1155" s="26"/>
      <c r="ABY1155" s="26"/>
      <c r="ABZ1155" s="26"/>
      <c r="ACA1155" s="26"/>
      <c r="ACB1155" s="26"/>
      <c r="ACC1155" s="26"/>
      <c r="ACD1155" s="26"/>
      <c r="ACE1155" s="26"/>
      <c r="ACF1155" s="26"/>
      <c r="ACG1155" s="26"/>
      <c r="ACH1155" s="26"/>
      <c r="ACI1155" s="26"/>
      <c r="ACJ1155" s="26"/>
      <c r="ACK1155" s="26"/>
      <c r="ACL1155" s="26"/>
      <c r="ACM1155" s="26"/>
      <c r="ACN1155" s="26"/>
      <c r="ACO1155" s="26"/>
      <c r="ACP1155" s="26"/>
      <c r="ACQ1155" s="26"/>
      <c r="ACR1155" s="26"/>
      <c r="ACS1155" s="26"/>
      <c r="ACT1155" s="26"/>
      <c r="ACU1155" s="26"/>
      <c r="ACV1155" s="26"/>
      <c r="ACW1155" s="26"/>
      <c r="ACX1155" s="26"/>
      <c r="ACY1155" s="26"/>
      <c r="ACZ1155" s="26"/>
      <c r="ADA1155" s="26"/>
      <c r="ADB1155" s="26"/>
      <c r="ADC1155" s="26"/>
      <c r="ADD1155" s="26"/>
      <c r="ADE1155" s="26"/>
      <c r="ADF1155" s="26"/>
      <c r="ADG1155" s="26"/>
      <c r="ADH1155" s="26"/>
      <c r="ADI1155" s="26"/>
      <c r="ADJ1155" s="26"/>
      <c r="ADK1155" s="26"/>
      <c r="ADL1155" s="26"/>
      <c r="ADM1155" s="26"/>
      <c r="ADN1155" s="26"/>
      <c r="ADO1155" s="26"/>
      <c r="ADP1155" s="26"/>
      <c r="ADQ1155" s="26"/>
      <c r="ADR1155" s="26"/>
      <c r="ADS1155" s="26"/>
      <c r="ADT1155" s="26"/>
      <c r="ADU1155" s="26"/>
      <c r="ADV1155" s="26"/>
      <c r="ADW1155" s="26"/>
      <c r="ADX1155" s="26"/>
      <c r="ADY1155" s="26"/>
      <c r="ADZ1155" s="26"/>
      <c r="AEA1155" s="26"/>
      <c r="AEB1155" s="26"/>
      <c r="AEC1155" s="26"/>
      <c r="AED1155" s="26"/>
      <c r="AEE1155" s="26"/>
      <c r="AEF1155" s="26"/>
      <c r="AEG1155" s="26"/>
      <c r="AEH1155" s="26"/>
      <c r="AEI1155" s="26"/>
      <c r="AEJ1155" s="26"/>
      <c r="AEK1155" s="26"/>
      <c r="AEL1155" s="26"/>
      <c r="AEM1155" s="26"/>
      <c r="AEN1155" s="26"/>
      <c r="AEO1155" s="26"/>
      <c r="AEP1155" s="26"/>
      <c r="AEQ1155" s="26"/>
      <c r="AER1155" s="26"/>
      <c r="AES1155" s="26"/>
      <c r="AET1155" s="26"/>
      <c r="AEU1155" s="26"/>
      <c r="AEV1155" s="26"/>
      <c r="AEW1155" s="26"/>
      <c r="AEX1155" s="26"/>
      <c r="AEY1155" s="26"/>
      <c r="AEZ1155" s="26"/>
      <c r="AFA1155" s="26"/>
      <c r="AFB1155" s="26"/>
      <c r="AFC1155" s="26"/>
      <c r="AFD1155" s="26"/>
      <c r="AFE1155" s="26"/>
      <c r="AFF1155" s="26"/>
      <c r="AFG1155" s="26"/>
      <c r="AFH1155" s="26"/>
      <c r="AFI1155" s="26"/>
      <c r="AFJ1155" s="26"/>
      <c r="AFK1155" s="26"/>
      <c r="AFL1155" s="26"/>
      <c r="AFM1155" s="26"/>
      <c r="AFN1155" s="26"/>
      <c r="AFO1155" s="26"/>
      <c r="AFP1155" s="26"/>
      <c r="AFQ1155" s="26"/>
      <c r="AFR1155" s="26"/>
      <c r="AFS1155" s="26"/>
      <c r="AFT1155" s="26"/>
      <c r="AFU1155" s="26"/>
      <c r="AFV1155" s="26"/>
      <c r="AFW1155" s="26"/>
      <c r="AFX1155" s="26"/>
      <c r="AFY1155" s="26"/>
      <c r="AFZ1155" s="26"/>
      <c r="AGA1155" s="26"/>
      <c r="AGB1155" s="26"/>
      <c r="AGC1155" s="26"/>
      <c r="AGD1155" s="26"/>
      <c r="AGE1155" s="26"/>
      <c r="AGF1155" s="26"/>
      <c r="AGG1155" s="26"/>
      <c r="AGH1155" s="26"/>
      <c r="AGI1155" s="26"/>
      <c r="AGJ1155" s="26"/>
      <c r="AGK1155" s="26"/>
      <c r="AGL1155" s="26"/>
      <c r="AGM1155" s="26"/>
      <c r="AGN1155" s="26"/>
      <c r="AGO1155" s="26"/>
    </row>
    <row r="1156" spans="371:873" x14ac:dyDescent="0.25">
      <c r="NG1156" s="26"/>
      <c r="NH1156" s="26"/>
      <c r="NI1156" s="26"/>
      <c r="NJ1156" s="26"/>
      <c r="NK1156" s="26"/>
      <c r="NL1156" s="26"/>
      <c r="NM1156" s="26"/>
      <c r="NN1156" s="26"/>
      <c r="NO1156" s="26"/>
      <c r="NP1156" s="26"/>
      <c r="NQ1156" s="26"/>
      <c r="NR1156" s="26"/>
      <c r="NS1156" s="26"/>
      <c r="NT1156" s="26"/>
      <c r="NU1156" s="26"/>
      <c r="NV1156" s="26"/>
      <c r="NW1156" s="26"/>
      <c r="NX1156" s="26"/>
      <c r="NY1156" s="26"/>
      <c r="NZ1156" s="26"/>
      <c r="OA1156" s="26"/>
      <c r="OB1156" s="26"/>
      <c r="OC1156" s="26"/>
      <c r="OD1156" s="26"/>
      <c r="OE1156" s="26"/>
      <c r="OF1156" s="26"/>
      <c r="OG1156" s="26"/>
      <c r="OH1156" s="26"/>
      <c r="OI1156" s="26"/>
      <c r="OJ1156" s="26"/>
      <c r="OK1156" s="26"/>
      <c r="OL1156" s="26"/>
      <c r="OM1156" s="26"/>
      <c r="ON1156" s="26"/>
      <c r="OO1156" s="26"/>
      <c r="OP1156" s="26"/>
      <c r="OQ1156" s="26"/>
      <c r="OR1156" s="26"/>
      <c r="OS1156" s="26"/>
      <c r="OT1156" s="26"/>
      <c r="OU1156" s="26"/>
      <c r="OV1156" s="26"/>
      <c r="OW1156" s="26"/>
      <c r="OX1156" s="26"/>
      <c r="OY1156" s="26"/>
      <c r="OZ1156" s="26"/>
      <c r="PA1156" s="26"/>
      <c r="PB1156" s="26"/>
      <c r="PC1156" s="26"/>
      <c r="PD1156" s="26"/>
      <c r="PE1156" s="26"/>
      <c r="PF1156" s="26"/>
      <c r="PG1156" s="26"/>
      <c r="PH1156" s="26"/>
      <c r="PI1156" s="26"/>
      <c r="PJ1156" s="26"/>
      <c r="PK1156" s="26"/>
      <c r="PL1156" s="26"/>
      <c r="PM1156" s="26"/>
      <c r="PN1156" s="26"/>
      <c r="PO1156" s="26"/>
      <c r="PP1156" s="26"/>
      <c r="PQ1156" s="26"/>
      <c r="PR1156" s="26"/>
      <c r="PS1156" s="26"/>
      <c r="PT1156" s="26"/>
      <c r="PU1156" s="26"/>
      <c r="PV1156" s="26"/>
      <c r="PW1156" s="26"/>
      <c r="PX1156" s="26"/>
      <c r="PY1156" s="26"/>
      <c r="PZ1156" s="26"/>
      <c r="QA1156" s="26"/>
      <c r="QB1156" s="26"/>
      <c r="QC1156" s="26"/>
      <c r="QD1156" s="26"/>
      <c r="QE1156" s="26"/>
      <c r="QF1156" s="26"/>
      <c r="QG1156" s="26"/>
      <c r="QH1156" s="26"/>
      <c r="QI1156" s="26"/>
      <c r="QJ1156" s="26"/>
      <c r="QK1156" s="26"/>
      <c r="QL1156" s="26"/>
      <c r="QM1156" s="26"/>
      <c r="QN1156" s="26"/>
      <c r="QO1156" s="26"/>
      <c r="QP1156" s="26"/>
      <c r="QQ1156" s="26"/>
      <c r="QR1156" s="26"/>
      <c r="QS1156" s="26"/>
      <c r="QT1156" s="26"/>
      <c r="QU1156" s="26"/>
      <c r="QV1156" s="26"/>
      <c r="QW1156" s="26"/>
      <c r="QX1156" s="26"/>
      <c r="QY1156" s="26"/>
      <c r="QZ1156" s="26"/>
      <c r="RA1156" s="26"/>
      <c r="RB1156" s="26"/>
      <c r="RC1156" s="26"/>
      <c r="RD1156" s="26"/>
      <c r="RE1156" s="26"/>
      <c r="RF1156" s="26"/>
      <c r="RG1156" s="26"/>
      <c r="RH1156" s="26"/>
      <c r="RI1156" s="26"/>
      <c r="RJ1156" s="26"/>
      <c r="RK1156" s="26"/>
      <c r="RL1156" s="26"/>
      <c r="RM1156" s="26"/>
      <c r="RN1156" s="26"/>
      <c r="RO1156" s="26"/>
      <c r="RP1156" s="26"/>
      <c r="RQ1156" s="26"/>
      <c r="RR1156" s="26"/>
      <c r="RS1156" s="26"/>
      <c r="RT1156" s="26"/>
      <c r="RU1156" s="26"/>
      <c r="RV1156" s="26"/>
      <c r="RW1156" s="26"/>
      <c r="RX1156" s="26"/>
      <c r="RY1156" s="26"/>
      <c r="RZ1156" s="26"/>
      <c r="SA1156" s="26"/>
      <c r="SB1156" s="26"/>
      <c r="SC1156" s="26"/>
      <c r="SD1156" s="26"/>
      <c r="SE1156" s="26"/>
      <c r="SF1156" s="26"/>
      <c r="SG1156" s="26"/>
      <c r="SH1156" s="26"/>
      <c r="SI1156" s="26"/>
      <c r="SJ1156" s="26"/>
      <c r="SK1156" s="26"/>
      <c r="SL1156" s="26"/>
      <c r="SM1156" s="26"/>
      <c r="SN1156" s="26"/>
      <c r="SO1156" s="26"/>
      <c r="SP1156" s="26"/>
      <c r="AAV1156" s="26"/>
      <c r="AAW1156" s="26"/>
      <c r="AAX1156" s="26"/>
      <c r="AAY1156" s="26"/>
      <c r="AAZ1156" s="26"/>
      <c r="ABA1156" s="26"/>
      <c r="ABB1156" s="26"/>
      <c r="ABC1156" s="26"/>
      <c r="ABD1156" s="26"/>
      <c r="ABE1156" s="26"/>
      <c r="ABF1156" s="26"/>
      <c r="ABG1156" s="26"/>
      <c r="ABH1156" s="26"/>
      <c r="ABI1156" s="26"/>
      <c r="ABJ1156" s="26"/>
      <c r="ABK1156" s="26"/>
      <c r="ABL1156" s="26"/>
      <c r="ABM1156" s="26"/>
      <c r="ABN1156" s="26"/>
      <c r="ABO1156" s="26"/>
      <c r="ABP1156" s="26"/>
      <c r="ABQ1156" s="26"/>
      <c r="ABR1156" s="26"/>
      <c r="ABS1156" s="26"/>
      <c r="ABT1156" s="26"/>
      <c r="ABU1156" s="26"/>
      <c r="ABV1156" s="26"/>
      <c r="ABW1156" s="26"/>
      <c r="ABX1156" s="26"/>
      <c r="ABY1156" s="26"/>
      <c r="ABZ1156" s="26"/>
      <c r="ACA1156" s="26"/>
      <c r="ACB1156" s="26"/>
      <c r="ACC1156" s="26"/>
      <c r="ACD1156" s="26"/>
      <c r="ACE1156" s="26"/>
      <c r="ACF1156" s="26"/>
      <c r="ACG1156" s="26"/>
      <c r="ACH1156" s="26"/>
      <c r="ACI1156" s="26"/>
      <c r="ACJ1156" s="26"/>
      <c r="ACK1156" s="26"/>
      <c r="ACL1156" s="26"/>
      <c r="ACM1156" s="26"/>
      <c r="ACN1156" s="26"/>
      <c r="ACO1156" s="26"/>
      <c r="ACP1156" s="26"/>
      <c r="ACQ1156" s="26"/>
      <c r="ACR1156" s="26"/>
      <c r="ACS1156" s="26"/>
      <c r="ACT1156" s="26"/>
      <c r="ACU1156" s="26"/>
      <c r="ACV1156" s="26"/>
      <c r="ACW1156" s="26"/>
      <c r="ACX1156" s="26"/>
      <c r="ACY1156" s="26"/>
      <c r="ACZ1156" s="26"/>
      <c r="ADA1156" s="26"/>
      <c r="ADB1156" s="26"/>
      <c r="ADC1156" s="26"/>
      <c r="ADD1156" s="26"/>
      <c r="ADE1156" s="26"/>
      <c r="ADF1156" s="26"/>
      <c r="ADG1156" s="26"/>
      <c r="ADH1156" s="26"/>
      <c r="ADI1156" s="26"/>
      <c r="ADJ1156" s="26"/>
      <c r="ADK1156" s="26"/>
      <c r="ADL1156" s="26"/>
      <c r="ADM1156" s="26"/>
      <c r="ADN1156" s="26"/>
      <c r="ADO1156" s="26"/>
      <c r="ADP1156" s="26"/>
      <c r="ADQ1156" s="26"/>
      <c r="ADR1156" s="26"/>
      <c r="ADS1156" s="26"/>
      <c r="ADT1156" s="26"/>
      <c r="ADU1156" s="26"/>
      <c r="ADV1156" s="26"/>
      <c r="ADW1156" s="26"/>
      <c r="ADX1156" s="26"/>
      <c r="ADY1156" s="26"/>
      <c r="ADZ1156" s="26"/>
      <c r="AEA1156" s="26"/>
      <c r="AEB1156" s="26"/>
      <c r="AEC1156" s="26"/>
      <c r="AED1156" s="26"/>
      <c r="AEE1156" s="26"/>
      <c r="AEF1156" s="26"/>
      <c r="AEG1156" s="26"/>
      <c r="AEH1156" s="26"/>
      <c r="AEI1156" s="26"/>
      <c r="AEJ1156" s="26"/>
      <c r="AEK1156" s="26"/>
      <c r="AEL1156" s="26"/>
      <c r="AEM1156" s="26"/>
      <c r="AEN1156" s="26"/>
      <c r="AEO1156" s="26"/>
      <c r="AEP1156" s="26"/>
      <c r="AEQ1156" s="26"/>
      <c r="AER1156" s="26"/>
      <c r="AES1156" s="26"/>
      <c r="AET1156" s="26"/>
      <c r="AEU1156" s="26"/>
      <c r="AEV1156" s="26"/>
      <c r="AEW1156" s="26"/>
      <c r="AEX1156" s="26"/>
      <c r="AEY1156" s="26"/>
      <c r="AEZ1156" s="26"/>
      <c r="AFA1156" s="26"/>
      <c r="AFB1156" s="26"/>
      <c r="AFC1156" s="26"/>
      <c r="AFD1156" s="26"/>
      <c r="AFE1156" s="26"/>
      <c r="AFF1156" s="26"/>
      <c r="AFG1156" s="26"/>
      <c r="AFH1156" s="26"/>
      <c r="AFI1156" s="26"/>
      <c r="AFJ1156" s="26"/>
      <c r="AFK1156" s="26"/>
      <c r="AFL1156" s="26"/>
      <c r="AFM1156" s="26"/>
      <c r="AFN1156" s="26"/>
      <c r="AFO1156" s="26"/>
      <c r="AFP1156" s="26"/>
      <c r="AFQ1156" s="26"/>
      <c r="AFR1156" s="26"/>
      <c r="AFS1156" s="26"/>
      <c r="AFT1156" s="26"/>
      <c r="AFU1156" s="26"/>
      <c r="AFV1156" s="26"/>
      <c r="AFW1156" s="26"/>
      <c r="AFX1156" s="26"/>
      <c r="AFY1156" s="26"/>
      <c r="AFZ1156" s="26"/>
      <c r="AGA1156" s="26"/>
      <c r="AGB1156" s="26"/>
      <c r="AGC1156" s="26"/>
      <c r="AGD1156" s="26"/>
      <c r="AGE1156" s="26"/>
      <c r="AGF1156" s="26"/>
      <c r="AGG1156" s="26"/>
      <c r="AGH1156" s="26"/>
      <c r="AGI1156" s="26"/>
      <c r="AGJ1156" s="26"/>
      <c r="AGK1156" s="26"/>
      <c r="AGL1156" s="26"/>
      <c r="AGM1156" s="26"/>
      <c r="AGN1156" s="26"/>
      <c r="AGO1156" s="26"/>
    </row>
    <row r="1157" spans="371:873" x14ac:dyDescent="0.25">
      <c r="NG1157" s="26"/>
      <c r="NH1157" s="26"/>
      <c r="NI1157" s="26"/>
      <c r="NJ1157" s="26"/>
      <c r="NK1157" s="26"/>
      <c r="NL1157" s="26"/>
      <c r="NM1157" s="26"/>
      <c r="NN1157" s="26"/>
      <c r="NO1157" s="26"/>
      <c r="NP1157" s="26"/>
      <c r="NQ1157" s="26"/>
      <c r="NR1157" s="26"/>
      <c r="NS1157" s="26"/>
      <c r="NT1157" s="26"/>
      <c r="NU1157" s="26"/>
      <c r="NV1157" s="26"/>
      <c r="NW1157" s="26"/>
      <c r="NX1157" s="26"/>
      <c r="NY1157" s="26"/>
      <c r="NZ1157" s="26"/>
      <c r="OA1157" s="26"/>
      <c r="OB1157" s="26"/>
      <c r="OC1157" s="26"/>
      <c r="OD1157" s="26"/>
      <c r="OE1157" s="26"/>
      <c r="OF1157" s="26"/>
      <c r="OG1157" s="26"/>
      <c r="OH1157" s="26"/>
      <c r="OI1157" s="26"/>
      <c r="OJ1157" s="26"/>
      <c r="OK1157" s="26"/>
      <c r="OL1157" s="26"/>
      <c r="OM1157" s="26"/>
      <c r="ON1157" s="26"/>
      <c r="OO1157" s="26"/>
      <c r="OP1157" s="26"/>
      <c r="OQ1157" s="26"/>
      <c r="OR1157" s="26"/>
      <c r="OS1157" s="26"/>
      <c r="OT1157" s="26"/>
      <c r="OU1157" s="26"/>
      <c r="OV1157" s="26"/>
      <c r="OW1157" s="26"/>
      <c r="OX1157" s="26"/>
      <c r="OY1157" s="26"/>
      <c r="OZ1157" s="26"/>
      <c r="PA1157" s="26"/>
      <c r="PB1157" s="26"/>
      <c r="PC1157" s="26"/>
      <c r="PD1157" s="26"/>
      <c r="PE1157" s="26"/>
      <c r="PF1157" s="26"/>
      <c r="PG1157" s="26"/>
      <c r="PH1157" s="26"/>
      <c r="PI1157" s="26"/>
      <c r="PJ1157" s="26"/>
      <c r="PK1157" s="26"/>
      <c r="PL1157" s="26"/>
      <c r="PM1157" s="26"/>
      <c r="PN1157" s="26"/>
      <c r="PO1157" s="26"/>
      <c r="PP1157" s="26"/>
      <c r="PQ1157" s="26"/>
      <c r="PR1157" s="26"/>
      <c r="PS1157" s="26"/>
      <c r="PT1157" s="26"/>
      <c r="PU1157" s="26"/>
      <c r="PV1157" s="26"/>
      <c r="PW1157" s="26"/>
      <c r="PX1157" s="26"/>
      <c r="PY1157" s="26"/>
      <c r="PZ1157" s="26"/>
      <c r="QA1157" s="26"/>
      <c r="QB1157" s="26"/>
      <c r="QC1157" s="26"/>
      <c r="QD1157" s="26"/>
      <c r="QE1157" s="26"/>
      <c r="QF1157" s="26"/>
      <c r="QG1157" s="26"/>
      <c r="QH1157" s="26"/>
      <c r="QI1157" s="26"/>
      <c r="QJ1157" s="26"/>
      <c r="QK1157" s="26"/>
      <c r="QL1157" s="26"/>
      <c r="QM1157" s="26"/>
      <c r="QN1157" s="26"/>
      <c r="QO1157" s="26"/>
      <c r="QP1157" s="26"/>
      <c r="QQ1157" s="26"/>
      <c r="QR1157" s="26"/>
      <c r="QS1157" s="26"/>
      <c r="QT1157" s="26"/>
      <c r="QU1157" s="26"/>
      <c r="QV1157" s="26"/>
      <c r="QW1157" s="26"/>
      <c r="QX1157" s="26"/>
      <c r="QY1157" s="26"/>
      <c r="QZ1157" s="26"/>
      <c r="RA1157" s="26"/>
      <c r="RB1157" s="26"/>
      <c r="RC1157" s="26"/>
      <c r="RD1157" s="26"/>
      <c r="RE1157" s="26"/>
      <c r="RF1157" s="26"/>
      <c r="RG1157" s="26"/>
      <c r="RH1157" s="26"/>
      <c r="RI1157" s="26"/>
      <c r="RJ1157" s="26"/>
      <c r="RK1157" s="26"/>
      <c r="RL1157" s="26"/>
      <c r="RM1157" s="26"/>
      <c r="RN1157" s="26"/>
      <c r="RO1157" s="26"/>
      <c r="RP1157" s="26"/>
      <c r="RQ1157" s="26"/>
      <c r="RR1157" s="26"/>
      <c r="RS1157" s="26"/>
      <c r="RT1157" s="26"/>
      <c r="RU1157" s="26"/>
      <c r="RV1157" s="26"/>
      <c r="RW1157" s="26"/>
      <c r="RX1157" s="26"/>
      <c r="RY1157" s="26"/>
      <c r="RZ1157" s="26"/>
      <c r="SA1157" s="26"/>
      <c r="SB1157" s="26"/>
      <c r="SC1157" s="26"/>
      <c r="SD1157" s="26"/>
      <c r="SE1157" s="26"/>
      <c r="SF1157" s="26"/>
      <c r="SG1157" s="26"/>
      <c r="SH1157" s="26"/>
      <c r="SI1157" s="26"/>
      <c r="SJ1157" s="26"/>
      <c r="SK1157" s="26"/>
      <c r="SL1157" s="26"/>
      <c r="SM1157" s="26"/>
      <c r="SN1157" s="26"/>
      <c r="SO1157" s="26"/>
      <c r="SP1157" s="26"/>
      <c r="AAV1157" s="26"/>
      <c r="AAW1157" s="26"/>
      <c r="AAX1157" s="26"/>
      <c r="AAY1157" s="26"/>
      <c r="AAZ1157" s="26"/>
      <c r="ABA1157" s="26"/>
      <c r="ABB1157" s="26"/>
      <c r="ABC1157" s="26"/>
      <c r="ABD1157" s="26"/>
      <c r="ABE1157" s="26"/>
      <c r="ABF1157" s="26"/>
      <c r="ABG1157" s="26"/>
      <c r="ABH1157" s="26"/>
      <c r="ABI1157" s="26"/>
      <c r="ABJ1157" s="26"/>
      <c r="ABK1157" s="26"/>
      <c r="ABL1157" s="26"/>
      <c r="ABM1157" s="26"/>
      <c r="ABN1157" s="26"/>
      <c r="ABO1157" s="26"/>
      <c r="ABP1157" s="26"/>
      <c r="ABQ1157" s="26"/>
      <c r="ABR1157" s="26"/>
      <c r="ABS1157" s="26"/>
      <c r="ABT1157" s="26"/>
      <c r="ABU1157" s="26"/>
      <c r="ABV1157" s="26"/>
      <c r="ABW1157" s="26"/>
      <c r="ABX1157" s="26"/>
      <c r="ABY1157" s="26"/>
      <c r="ABZ1157" s="26"/>
      <c r="ACA1157" s="26"/>
      <c r="ACB1157" s="26"/>
      <c r="ACC1157" s="26"/>
      <c r="ACD1157" s="26"/>
      <c r="ACE1157" s="26"/>
      <c r="ACF1157" s="26"/>
      <c r="ACG1157" s="26"/>
      <c r="ACH1157" s="26"/>
      <c r="ACI1157" s="26"/>
      <c r="ACJ1157" s="26"/>
      <c r="ACK1157" s="26"/>
      <c r="ACL1157" s="26"/>
      <c r="ACM1157" s="26"/>
      <c r="ACN1157" s="26"/>
      <c r="ACO1157" s="26"/>
      <c r="ACP1157" s="26"/>
      <c r="ACQ1157" s="26"/>
      <c r="ACR1157" s="26"/>
      <c r="ACS1157" s="26"/>
      <c r="ACT1157" s="26"/>
      <c r="ACU1157" s="26"/>
      <c r="ACV1157" s="26"/>
      <c r="ACW1157" s="26"/>
      <c r="ACX1157" s="26"/>
      <c r="ACY1157" s="26"/>
      <c r="ACZ1157" s="26"/>
      <c r="ADA1157" s="26"/>
      <c r="ADB1157" s="26"/>
      <c r="ADC1157" s="26"/>
      <c r="ADD1157" s="26"/>
      <c r="ADE1157" s="26"/>
      <c r="ADF1157" s="26"/>
      <c r="ADG1157" s="26"/>
      <c r="ADH1157" s="26"/>
      <c r="ADI1157" s="26"/>
      <c r="ADJ1157" s="26"/>
      <c r="ADK1157" s="26"/>
      <c r="ADL1157" s="26"/>
      <c r="ADM1157" s="26"/>
      <c r="ADN1157" s="26"/>
      <c r="ADO1157" s="26"/>
      <c r="ADP1157" s="26"/>
      <c r="ADQ1157" s="26"/>
      <c r="ADR1157" s="26"/>
      <c r="ADS1157" s="26"/>
      <c r="ADT1157" s="26"/>
      <c r="ADU1157" s="26"/>
      <c r="ADV1157" s="26"/>
      <c r="ADW1157" s="26"/>
      <c r="ADX1157" s="26"/>
      <c r="ADY1157" s="26"/>
      <c r="ADZ1157" s="26"/>
      <c r="AEA1157" s="26"/>
      <c r="AEB1157" s="26"/>
      <c r="AEC1157" s="26"/>
      <c r="AED1157" s="26"/>
      <c r="AEE1157" s="26"/>
      <c r="AEF1157" s="26"/>
      <c r="AEG1157" s="26"/>
      <c r="AEH1157" s="26"/>
      <c r="AEI1157" s="26"/>
      <c r="AEJ1157" s="26"/>
      <c r="AEK1157" s="26"/>
      <c r="AEL1157" s="26"/>
      <c r="AEM1157" s="26"/>
      <c r="AEN1157" s="26"/>
      <c r="AEO1157" s="26"/>
      <c r="AEP1157" s="26"/>
      <c r="AEQ1157" s="26"/>
      <c r="AER1157" s="26"/>
      <c r="AES1157" s="26"/>
      <c r="AET1157" s="26"/>
      <c r="AEU1157" s="26"/>
      <c r="AEV1157" s="26"/>
      <c r="AEW1157" s="26"/>
      <c r="AEX1157" s="26"/>
      <c r="AEY1157" s="26"/>
      <c r="AEZ1157" s="26"/>
      <c r="AFA1157" s="26"/>
      <c r="AFB1157" s="26"/>
      <c r="AFC1157" s="26"/>
      <c r="AFD1157" s="26"/>
      <c r="AFE1157" s="26"/>
      <c r="AFF1157" s="26"/>
      <c r="AFG1157" s="26"/>
      <c r="AFH1157" s="26"/>
      <c r="AFI1157" s="26"/>
      <c r="AFJ1157" s="26"/>
      <c r="AFK1157" s="26"/>
      <c r="AFL1157" s="26"/>
      <c r="AFM1157" s="26"/>
      <c r="AFN1157" s="26"/>
      <c r="AFO1157" s="26"/>
      <c r="AFP1157" s="26"/>
      <c r="AFQ1157" s="26"/>
      <c r="AFR1157" s="26"/>
      <c r="AFS1157" s="26"/>
      <c r="AFT1157" s="26"/>
      <c r="AFU1157" s="26"/>
      <c r="AFV1157" s="26"/>
      <c r="AFW1157" s="26"/>
      <c r="AFX1157" s="26"/>
      <c r="AFY1157" s="26"/>
      <c r="AFZ1157" s="26"/>
      <c r="AGA1157" s="26"/>
      <c r="AGB1157" s="26"/>
      <c r="AGC1157" s="26"/>
      <c r="AGD1157" s="26"/>
      <c r="AGE1157" s="26"/>
      <c r="AGF1157" s="26"/>
      <c r="AGG1157" s="26"/>
      <c r="AGH1157" s="26"/>
      <c r="AGI1157" s="26"/>
      <c r="AGJ1157" s="26"/>
      <c r="AGK1157" s="26"/>
      <c r="AGL1157" s="26"/>
      <c r="AGM1157" s="26"/>
      <c r="AGN1157" s="26"/>
      <c r="AGO1157" s="26"/>
    </row>
    <row r="1158" spans="371:873" x14ac:dyDescent="0.25">
      <c r="NG1158" s="26"/>
      <c r="NH1158" s="26"/>
      <c r="NI1158" s="26"/>
      <c r="NJ1158" s="26"/>
      <c r="NK1158" s="26"/>
      <c r="NL1158" s="26"/>
      <c r="NM1158" s="26"/>
      <c r="NN1158" s="26"/>
      <c r="NO1158" s="26"/>
      <c r="NP1158" s="26"/>
      <c r="NQ1158" s="26"/>
      <c r="NR1158" s="26"/>
      <c r="NS1158" s="26"/>
      <c r="NT1158" s="26"/>
      <c r="NU1158" s="26"/>
      <c r="NV1158" s="26"/>
      <c r="NW1158" s="26"/>
      <c r="NX1158" s="26"/>
      <c r="NY1158" s="26"/>
      <c r="NZ1158" s="26"/>
      <c r="OA1158" s="26"/>
      <c r="OB1158" s="26"/>
      <c r="OC1158" s="26"/>
      <c r="OD1158" s="26"/>
      <c r="OE1158" s="26"/>
      <c r="OF1158" s="26"/>
      <c r="OG1158" s="26"/>
      <c r="OH1158" s="26"/>
      <c r="OI1158" s="26"/>
      <c r="OJ1158" s="26"/>
      <c r="OK1158" s="26"/>
      <c r="OL1158" s="26"/>
      <c r="OM1158" s="26"/>
      <c r="ON1158" s="26"/>
      <c r="OO1158" s="26"/>
      <c r="OP1158" s="26"/>
      <c r="OQ1158" s="26"/>
      <c r="OR1158" s="26"/>
      <c r="OS1158" s="26"/>
      <c r="OT1158" s="26"/>
      <c r="OU1158" s="26"/>
      <c r="OV1158" s="26"/>
      <c r="OW1158" s="26"/>
      <c r="OX1158" s="26"/>
      <c r="OY1158" s="26"/>
      <c r="OZ1158" s="26"/>
      <c r="PA1158" s="26"/>
      <c r="PB1158" s="26"/>
      <c r="PC1158" s="26"/>
      <c r="PD1158" s="26"/>
      <c r="PE1158" s="26"/>
      <c r="PF1158" s="26"/>
      <c r="PG1158" s="26"/>
      <c r="PH1158" s="26"/>
      <c r="PI1158" s="26"/>
      <c r="PJ1158" s="26"/>
      <c r="PK1158" s="26"/>
      <c r="PL1158" s="26"/>
      <c r="PM1158" s="26"/>
      <c r="PN1158" s="26"/>
      <c r="PO1158" s="26"/>
      <c r="PP1158" s="26"/>
      <c r="PQ1158" s="26"/>
      <c r="PR1158" s="26"/>
      <c r="PS1158" s="26"/>
      <c r="PT1158" s="26"/>
      <c r="PU1158" s="26"/>
      <c r="PV1158" s="26"/>
      <c r="PW1158" s="26"/>
      <c r="PX1158" s="26"/>
      <c r="PY1158" s="26"/>
      <c r="PZ1158" s="26"/>
      <c r="QA1158" s="26"/>
      <c r="QB1158" s="26"/>
      <c r="QC1158" s="26"/>
      <c r="QD1158" s="26"/>
      <c r="QE1158" s="26"/>
      <c r="QF1158" s="26"/>
      <c r="QG1158" s="26"/>
      <c r="QH1158" s="26"/>
      <c r="QI1158" s="26"/>
      <c r="QJ1158" s="26"/>
      <c r="QK1158" s="26"/>
      <c r="QL1158" s="26"/>
      <c r="QM1158" s="26"/>
      <c r="QN1158" s="26"/>
      <c r="QO1158" s="26"/>
      <c r="QP1158" s="26"/>
      <c r="QQ1158" s="26"/>
      <c r="QR1158" s="26"/>
      <c r="QS1158" s="26"/>
      <c r="QT1158" s="26"/>
      <c r="QU1158" s="26"/>
      <c r="QV1158" s="26"/>
      <c r="QW1158" s="26"/>
      <c r="QX1158" s="26"/>
      <c r="QY1158" s="26"/>
      <c r="QZ1158" s="26"/>
      <c r="RA1158" s="26"/>
      <c r="RB1158" s="26"/>
      <c r="RC1158" s="26"/>
      <c r="RD1158" s="26"/>
      <c r="RE1158" s="26"/>
      <c r="RF1158" s="26"/>
      <c r="RG1158" s="26"/>
      <c r="RH1158" s="26"/>
      <c r="RI1158" s="26"/>
      <c r="RJ1158" s="26"/>
      <c r="RK1158" s="26"/>
      <c r="RL1158" s="26"/>
      <c r="RM1158" s="26"/>
      <c r="RN1158" s="26"/>
      <c r="RO1158" s="26"/>
      <c r="RP1158" s="26"/>
      <c r="RQ1158" s="26"/>
      <c r="RR1158" s="26"/>
      <c r="RS1158" s="26"/>
      <c r="RT1158" s="26"/>
      <c r="RU1158" s="26"/>
      <c r="RV1158" s="26"/>
      <c r="RW1158" s="26"/>
      <c r="RX1158" s="26"/>
      <c r="RY1158" s="26"/>
      <c r="RZ1158" s="26"/>
      <c r="SA1158" s="26"/>
      <c r="SB1158" s="26"/>
      <c r="SC1158" s="26"/>
      <c r="SD1158" s="26"/>
      <c r="SE1158" s="26"/>
      <c r="SF1158" s="26"/>
      <c r="SG1158" s="26"/>
      <c r="SH1158" s="26"/>
      <c r="SI1158" s="26"/>
      <c r="SJ1158" s="26"/>
      <c r="SK1158" s="26"/>
      <c r="SL1158" s="26"/>
      <c r="SM1158" s="26"/>
      <c r="SN1158" s="26"/>
      <c r="SO1158" s="26"/>
      <c r="SP1158" s="26"/>
      <c r="AAV1158" s="26"/>
      <c r="AAW1158" s="26"/>
      <c r="AAX1158" s="26"/>
      <c r="AAY1158" s="26"/>
      <c r="AAZ1158" s="26"/>
      <c r="ABA1158" s="26"/>
      <c r="ABB1158" s="26"/>
      <c r="ABC1158" s="26"/>
      <c r="ABD1158" s="26"/>
      <c r="ABE1158" s="26"/>
      <c r="ABF1158" s="26"/>
      <c r="ABG1158" s="26"/>
      <c r="ABH1158" s="26"/>
      <c r="ABI1158" s="26"/>
      <c r="ABJ1158" s="26"/>
      <c r="ABK1158" s="26"/>
      <c r="ABL1158" s="26"/>
      <c r="ABM1158" s="26"/>
      <c r="ABN1158" s="26"/>
      <c r="ABO1158" s="26"/>
      <c r="ABP1158" s="26"/>
      <c r="ABQ1158" s="26"/>
      <c r="ABR1158" s="26"/>
      <c r="ABS1158" s="26"/>
      <c r="ABT1158" s="26"/>
      <c r="ABU1158" s="26"/>
      <c r="ABV1158" s="26"/>
      <c r="ABW1158" s="26"/>
      <c r="ABX1158" s="26"/>
      <c r="ABY1158" s="26"/>
      <c r="ABZ1158" s="26"/>
      <c r="ACA1158" s="26"/>
      <c r="ACB1158" s="26"/>
      <c r="ACC1158" s="26"/>
      <c r="ACD1158" s="26"/>
      <c r="ACE1158" s="26"/>
      <c r="ACF1158" s="26"/>
      <c r="ACG1158" s="26"/>
      <c r="ACH1158" s="26"/>
      <c r="ACI1158" s="26"/>
      <c r="ACJ1158" s="26"/>
      <c r="ACK1158" s="26"/>
      <c r="ACL1158" s="26"/>
      <c r="ACM1158" s="26"/>
      <c r="ACN1158" s="26"/>
      <c r="ACO1158" s="26"/>
      <c r="ACP1158" s="26"/>
      <c r="ACQ1158" s="26"/>
      <c r="ACR1158" s="26"/>
      <c r="ACS1158" s="26"/>
      <c r="ACT1158" s="26"/>
      <c r="ACU1158" s="26"/>
      <c r="ACV1158" s="26"/>
      <c r="ACW1158" s="26"/>
      <c r="ACX1158" s="26"/>
      <c r="ACY1158" s="26"/>
      <c r="ACZ1158" s="26"/>
      <c r="ADA1158" s="26"/>
      <c r="ADB1158" s="26"/>
      <c r="ADC1158" s="26"/>
      <c r="ADD1158" s="26"/>
      <c r="ADE1158" s="26"/>
      <c r="ADF1158" s="26"/>
      <c r="ADG1158" s="26"/>
      <c r="ADH1158" s="26"/>
      <c r="ADI1158" s="26"/>
      <c r="ADJ1158" s="26"/>
      <c r="ADK1158" s="26"/>
      <c r="ADL1158" s="26"/>
      <c r="ADM1158" s="26"/>
      <c r="ADN1158" s="26"/>
      <c r="ADO1158" s="26"/>
      <c r="ADP1158" s="26"/>
      <c r="ADQ1158" s="26"/>
      <c r="ADR1158" s="26"/>
      <c r="ADS1158" s="26"/>
      <c r="ADT1158" s="26"/>
      <c r="ADU1158" s="26"/>
      <c r="ADV1158" s="26"/>
      <c r="ADW1158" s="26"/>
      <c r="ADX1158" s="26"/>
      <c r="ADY1158" s="26"/>
      <c r="ADZ1158" s="26"/>
      <c r="AEA1158" s="26"/>
      <c r="AEB1158" s="26"/>
      <c r="AEC1158" s="26"/>
      <c r="AED1158" s="26"/>
      <c r="AEE1158" s="26"/>
      <c r="AEF1158" s="26"/>
      <c r="AEG1158" s="26"/>
      <c r="AEH1158" s="26"/>
      <c r="AEI1158" s="26"/>
      <c r="AEJ1158" s="26"/>
      <c r="AEK1158" s="26"/>
      <c r="AEL1158" s="26"/>
      <c r="AEM1158" s="26"/>
      <c r="AEN1158" s="26"/>
      <c r="AEO1158" s="26"/>
      <c r="AEP1158" s="26"/>
      <c r="AEQ1158" s="26"/>
      <c r="AER1158" s="26"/>
      <c r="AES1158" s="26"/>
      <c r="AET1158" s="26"/>
      <c r="AEU1158" s="26"/>
      <c r="AEV1158" s="26"/>
      <c r="AEW1158" s="26"/>
      <c r="AEX1158" s="26"/>
      <c r="AEY1158" s="26"/>
      <c r="AEZ1158" s="26"/>
      <c r="AFA1158" s="26"/>
      <c r="AFB1158" s="26"/>
      <c r="AFC1158" s="26"/>
      <c r="AFD1158" s="26"/>
      <c r="AFE1158" s="26"/>
      <c r="AFF1158" s="26"/>
      <c r="AFG1158" s="26"/>
      <c r="AFH1158" s="26"/>
      <c r="AFI1158" s="26"/>
      <c r="AFJ1158" s="26"/>
      <c r="AFK1158" s="26"/>
      <c r="AFL1158" s="26"/>
      <c r="AFM1158" s="26"/>
      <c r="AFN1158" s="26"/>
      <c r="AFO1158" s="26"/>
      <c r="AFP1158" s="26"/>
      <c r="AFQ1158" s="26"/>
      <c r="AFR1158" s="26"/>
      <c r="AFS1158" s="26"/>
      <c r="AFT1158" s="26"/>
      <c r="AFU1158" s="26"/>
      <c r="AFV1158" s="26"/>
      <c r="AFW1158" s="26"/>
      <c r="AFX1158" s="26"/>
      <c r="AFY1158" s="26"/>
      <c r="AFZ1158" s="26"/>
      <c r="AGA1158" s="26"/>
      <c r="AGB1158" s="26"/>
      <c r="AGC1158" s="26"/>
      <c r="AGD1158" s="26"/>
      <c r="AGE1158" s="26"/>
      <c r="AGF1158" s="26"/>
      <c r="AGG1158" s="26"/>
      <c r="AGH1158" s="26"/>
      <c r="AGI1158" s="26"/>
      <c r="AGJ1158" s="26"/>
      <c r="AGK1158" s="26"/>
      <c r="AGL1158" s="26"/>
      <c r="AGM1158" s="26"/>
      <c r="AGN1158" s="26"/>
      <c r="AGO1158" s="26"/>
    </row>
    <row r="1159" spans="371:873" x14ac:dyDescent="0.25">
      <c r="NG1159" s="26"/>
      <c r="NH1159" s="26"/>
      <c r="NI1159" s="26"/>
      <c r="NJ1159" s="26"/>
      <c r="NK1159" s="26"/>
      <c r="NL1159" s="26"/>
      <c r="NM1159" s="26"/>
      <c r="NN1159" s="26"/>
      <c r="NO1159" s="26"/>
      <c r="NP1159" s="26"/>
      <c r="NQ1159" s="26"/>
      <c r="NR1159" s="26"/>
      <c r="NS1159" s="26"/>
      <c r="NT1159" s="26"/>
      <c r="NU1159" s="26"/>
      <c r="NV1159" s="26"/>
      <c r="NW1159" s="26"/>
      <c r="NX1159" s="26"/>
      <c r="NY1159" s="26"/>
      <c r="NZ1159" s="26"/>
      <c r="OA1159" s="26"/>
      <c r="OB1159" s="26"/>
      <c r="OC1159" s="26"/>
      <c r="OD1159" s="26"/>
      <c r="OE1159" s="26"/>
      <c r="OF1159" s="26"/>
      <c r="OG1159" s="26"/>
      <c r="OH1159" s="26"/>
      <c r="OI1159" s="26"/>
      <c r="OJ1159" s="26"/>
      <c r="OK1159" s="26"/>
      <c r="OL1159" s="26"/>
      <c r="OM1159" s="26"/>
      <c r="ON1159" s="26"/>
      <c r="OO1159" s="26"/>
      <c r="OP1159" s="26"/>
      <c r="OQ1159" s="26"/>
      <c r="OR1159" s="26"/>
      <c r="OS1159" s="26"/>
      <c r="OT1159" s="26"/>
      <c r="OU1159" s="26"/>
      <c r="OV1159" s="26"/>
      <c r="OW1159" s="26"/>
      <c r="OX1159" s="26"/>
      <c r="OY1159" s="26"/>
      <c r="OZ1159" s="26"/>
      <c r="PA1159" s="26"/>
      <c r="PB1159" s="26"/>
      <c r="PC1159" s="26"/>
      <c r="PD1159" s="26"/>
      <c r="PE1159" s="26"/>
      <c r="PF1159" s="26"/>
      <c r="PG1159" s="26"/>
      <c r="PH1159" s="26"/>
      <c r="PI1159" s="26"/>
      <c r="PJ1159" s="26"/>
      <c r="PK1159" s="26"/>
      <c r="PL1159" s="26"/>
      <c r="PM1159" s="26"/>
      <c r="PN1159" s="26"/>
      <c r="PO1159" s="26"/>
      <c r="PP1159" s="26"/>
      <c r="PQ1159" s="26"/>
      <c r="PR1159" s="26"/>
      <c r="PS1159" s="26"/>
      <c r="PT1159" s="26"/>
      <c r="PU1159" s="26"/>
      <c r="PV1159" s="26"/>
      <c r="PW1159" s="26"/>
      <c r="PX1159" s="26"/>
      <c r="PY1159" s="26"/>
      <c r="PZ1159" s="26"/>
      <c r="QA1159" s="26"/>
      <c r="QB1159" s="26"/>
      <c r="QC1159" s="26"/>
      <c r="QD1159" s="26"/>
      <c r="QE1159" s="26"/>
      <c r="QF1159" s="26"/>
      <c r="QG1159" s="26"/>
      <c r="QH1159" s="26"/>
      <c r="QI1159" s="26"/>
      <c r="QJ1159" s="26"/>
      <c r="QK1159" s="26"/>
      <c r="QL1159" s="26"/>
      <c r="QM1159" s="26"/>
      <c r="QN1159" s="26"/>
      <c r="QO1159" s="26"/>
      <c r="QP1159" s="26"/>
      <c r="QQ1159" s="26"/>
      <c r="QR1159" s="26"/>
      <c r="QS1159" s="26"/>
      <c r="QT1159" s="26"/>
      <c r="QU1159" s="26"/>
      <c r="QV1159" s="26"/>
      <c r="QW1159" s="26"/>
      <c r="QX1159" s="26"/>
      <c r="QY1159" s="26"/>
      <c r="QZ1159" s="26"/>
      <c r="RA1159" s="26"/>
      <c r="RB1159" s="26"/>
      <c r="RC1159" s="26"/>
      <c r="RD1159" s="26"/>
      <c r="RE1159" s="26"/>
      <c r="RF1159" s="26"/>
      <c r="RG1159" s="26"/>
      <c r="RH1159" s="26"/>
      <c r="RI1159" s="26"/>
      <c r="RJ1159" s="26"/>
      <c r="RK1159" s="26"/>
      <c r="RL1159" s="26"/>
      <c r="RM1159" s="26"/>
      <c r="RN1159" s="26"/>
      <c r="RO1159" s="26"/>
      <c r="RP1159" s="26"/>
      <c r="RQ1159" s="26"/>
      <c r="RR1159" s="26"/>
      <c r="RS1159" s="26"/>
      <c r="RT1159" s="26"/>
      <c r="RU1159" s="26"/>
      <c r="RV1159" s="26"/>
      <c r="RW1159" s="26"/>
      <c r="RX1159" s="26"/>
      <c r="RY1159" s="26"/>
      <c r="RZ1159" s="26"/>
      <c r="SA1159" s="26"/>
      <c r="SB1159" s="26"/>
      <c r="SC1159" s="26"/>
      <c r="SD1159" s="26"/>
      <c r="SE1159" s="26"/>
      <c r="SF1159" s="26"/>
      <c r="SG1159" s="26"/>
      <c r="SH1159" s="26"/>
      <c r="SI1159" s="26"/>
      <c r="SJ1159" s="26"/>
      <c r="SK1159" s="26"/>
      <c r="SL1159" s="26"/>
      <c r="SM1159" s="26"/>
      <c r="SN1159" s="26"/>
      <c r="SO1159" s="26"/>
      <c r="SP1159" s="26"/>
      <c r="AAV1159" s="26"/>
      <c r="AAW1159" s="26"/>
      <c r="AAX1159" s="26"/>
      <c r="AAY1159" s="26"/>
      <c r="AAZ1159" s="26"/>
      <c r="ABA1159" s="26"/>
      <c r="ABB1159" s="26"/>
      <c r="ABC1159" s="26"/>
      <c r="ABD1159" s="26"/>
      <c r="ABE1159" s="26"/>
      <c r="ABF1159" s="26"/>
      <c r="ABG1159" s="26"/>
      <c r="ABH1159" s="26"/>
      <c r="ABI1159" s="26"/>
      <c r="ABJ1159" s="26"/>
      <c r="ABK1159" s="26"/>
      <c r="ABL1159" s="26"/>
      <c r="ABM1159" s="26"/>
      <c r="ABN1159" s="26"/>
      <c r="ABO1159" s="26"/>
      <c r="ABP1159" s="26"/>
      <c r="ABQ1159" s="26"/>
      <c r="ABR1159" s="26"/>
      <c r="ABS1159" s="26"/>
      <c r="ABT1159" s="26"/>
      <c r="ABU1159" s="26"/>
      <c r="ABV1159" s="26"/>
      <c r="ABW1159" s="26"/>
      <c r="ABX1159" s="26"/>
      <c r="ABY1159" s="26"/>
      <c r="ABZ1159" s="26"/>
      <c r="ACA1159" s="26"/>
      <c r="ACB1159" s="26"/>
      <c r="ACC1159" s="26"/>
      <c r="ACD1159" s="26"/>
      <c r="ACE1159" s="26"/>
      <c r="ACF1159" s="26"/>
      <c r="ACG1159" s="26"/>
      <c r="ACH1159" s="26"/>
      <c r="ACI1159" s="26"/>
      <c r="ACJ1159" s="26"/>
      <c r="ACK1159" s="26"/>
      <c r="ACL1159" s="26"/>
      <c r="ACM1159" s="26"/>
      <c r="ACN1159" s="26"/>
      <c r="ACO1159" s="26"/>
      <c r="ACP1159" s="26"/>
      <c r="ACQ1159" s="26"/>
      <c r="ACR1159" s="26"/>
      <c r="ACS1159" s="26"/>
      <c r="ACT1159" s="26"/>
      <c r="ACU1159" s="26"/>
      <c r="ACV1159" s="26"/>
      <c r="ACW1159" s="26"/>
      <c r="ACX1159" s="26"/>
      <c r="ACY1159" s="26"/>
      <c r="ACZ1159" s="26"/>
      <c r="ADA1159" s="26"/>
      <c r="ADB1159" s="26"/>
      <c r="ADC1159" s="26"/>
      <c r="ADD1159" s="26"/>
      <c r="ADE1159" s="26"/>
      <c r="ADF1159" s="26"/>
      <c r="ADG1159" s="26"/>
      <c r="ADH1159" s="26"/>
      <c r="ADI1159" s="26"/>
      <c r="ADJ1159" s="26"/>
      <c r="ADK1159" s="26"/>
      <c r="ADL1159" s="26"/>
      <c r="ADM1159" s="26"/>
      <c r="ADN1159" s="26"/>
      <c r="ADO1159" s="26"/>
      <c r="ADP1159" s="26"/>
      <c r="ADQ1159" s="26"/>
      <c r="ADR1159" s="26"/>
      <c r="ADS1159" s="26"/>
      <c r="ADT1159" s="26"/>
      <c r="ADU1159" s="26"/>
      <c r="ADV1159" s="26"/>
      <c r="ADW1159" s="26"/>
      <c r="ADX1159" s="26"/>
      <c r="ADY1159" s="26"/>
      <c r="ADZ1159" s="26"/>
      <c r="AEA1159" s="26"/>
      <c r="AEB1159" s="26"/>
      <c r="AEC1159" s="26"/>
      <c r="AED1159" s="26"/>
      <c r="AEE1159" s="26"/>
      <c r="AEF1159" s="26"/>
      <c r="AEG1159" s="26"/>
      <c r="AEH1159" s="26"/>
      <c r="AEI1159" s="26"/>
      <c r="AEJ1159" s="26"/>
      <c r="AEK1159" s="26"/>
      <c r="AEL1159" s="26"/>
      <c r="AEM1159" s="26"/>
      <c r="AEN1159" s="26"/>
      <c r="AEO1159" s="26"/>
      <c r="AEP1159" s="26"/>
      <c r="AEQ1159" s="26"/>
      <c r="AER1159" s="26"/>
      <c r="AES1159" s="26"/>
      <c r="AET1159" s="26"/>
      <c r="AEU1159" s="26"/>
      <c r="AEV1159" s="26"/>
      <c r="AEW1159" s="26"/>
      <c r="AEX1159" s="26"/>
      <c r="AEY1159" s="26"/>
      <c r="AEZ1159" s="26"/>
      <c r="AFA1159" s="26"/>
      <c r="AFB1159" s="26"/>
      <c r="AFC1159" s="26"/>
      <c r="AFD1159" s="26"/>
      <c r="AFE1159" s="26"/>
      <c r="AFF1159" s="26"/>
      <c r="AFG1159" s="26"/>
      <c r="AFH1159" s="26"/>
      <c r="AFI1159" s="26"/>
      <c r="AFJ1159" s="26"/>
      <c r="AFK1159" s="26"/>
      <c r="AFL1159" s="26"/>
      <c r="AFM1159" s="26"/>
      <c r="AFN1159" s="26"/>
      <c r="AFO1159" s="26"/>
      <c r="AFP1159" s="26"/>
      <c r="AFQ1159" s="26"/>
      <c r="AFR1159" s="26"/>
      <c r="AFS1159" s="26"/>
      <c r="AFT1159" s="26"/>
      <c r="AFU1159" s="26"/>
      <c r="AFV1159" s="26"/>
      <c r="AFW1159" s="26"/>
      <c r="AFX1159" s="26"/>
      <c r="AFY1159" s="26"/>
      <c r="AFZ1159" s="26"/>
      <c r="AGA1159" s="26"/>
      <c r="AGB1159" s="26"/>
      <c r="AGC1159" s="26"/>
      <c r="AGD1159" s="26"/>
      <c r="AGE1159" s="26"/>
      <c r="AGF1159" s="26"/>
      <c r="AGG1159" s="26"/>
      <c r="AGH1159" s="26"/>
      <c r="AGI1159" s="26"/>
      <c r="AGJ1159" s="26"/>
      <c r="AGK1159" s="26"/>
      <c r="AGL1159" s="26"/>
      <c r="AGM1159" s="26"/>
      <c r="AGN1159" s="26"/>
      <c r="AGO1159" s="26"/>
    </row>
    <row r="1160" spans="371:873" x14ac:dyDescent="0.25">
      <c r="NG1160" s="26"/>
      <c r="NH1160" s="26"/>
      <c r="NI1160" s="26"/>
      <c r="NJ1160" s="26"/>
      <c r="NK1160" s="26"/>
      <c r="NL1160" s="26"/>
      <c r="NM1160" s="26"/>
      <c r="NN1160" s="26"/>
      <c r="NO1160" s="26"/>
      <c r="NP1160" s="26"/>
      <c r="NQ1160" s="26"/>
      <c r="NR1160" s="26"/>
      <c r="NS1160" s="26"/>
      <c r="NT1160" s="26"/>
      <c r="NU1160" s="26"/>
      <c r="NV1160" s="26"/>
      <c r="NW1160" s="26"/>
      <c r="NX1160" s="26"/>
      <c r="NY1160" s="26"/>
      <c r="NZ1160" s="26"/>
      <c r="OA1160" s="26"/>
      <c r="OB1160" s="26"/>
      <c r="OC1160" s="26"/>
      <c r="OD1160" s="26"/>
      <c r="OE1160" s="26"/>
      <c r="OF1160" s="26"/>
      <c r="OG1160" s="26"/>
      <c r="OH1160" s="26"/>
      <c r="OI1160" s="26"/>
      <c r="OJ1160" s="26"/>
      <c r="OK1160" s="26"/>
      <c r="OL1160" s="26"/>
      <c r="OM1160" s="26"/>
      <c r="ON1160" s="26"/>
      <c r="OO1160" s="26"/>
      <c r="OP1160" s="26"/>
      <c r="OQ1160" s="26"/>
      <c r="OR1160" s="26"/>
      <c r="OS1160" s="26"/>
      <c r="OT1160" s="26"/>
      <c r="OU1160" s="26"/>
      <c r="OV1160" s="26"/>
      <c r="OW1160" s="26"/>
      <c r="OX1160" s="26"/>
      <c r="OY1160" s="26"/>
      <c r="OZ1160" s="26"/>
      <c r="PA1160" s="26"/>
      <c r="PB1160" s="26"/>
      <c r="PC1160" s="26"/>
      <c r="PD1160" s="26"/>
      <c r="PE1160" s="26"/>
      <c r="PF1160" s="26"/>
      <c r="PG1160" s="26"/>
      <c r="PH1160" s="26"/>
      <c r="PI1160" s="26"/>
      <c r="PJ1160" s="26"/>
      <c r="PK1160" s="26"/>
      <c r="PL1160" s="26"/>
      <c r="PM1160" s="26"/>
      <c r="PN1160" s="26"/>
      <c r="PO1160" s="26"/>
      <c r="PP1160" s="26"/>
      <c r="PQ1160" s="26"/>
      <c r="PR1160" s="26"/>
      <c r="PS1160" s="26"/>
      <c r="PT1160" s="26"/>
      <c r="PU1160" s="26"/>
      <c r="PV1160" s="26"/>
      <c r="PW1160" s="26"/>
      <c r="PX1160" s="26"/>
      <c r="PY1160" s="26"/>
      <c r="PZ1160" s="26"/>
      <c r="QA1160" s="26"/>
      <c r="QB1160" s="26"/>
      <c r="QC1160" s="26"/>
      <c r="QD1160" s="26"/>
      <c r="QE1160" s="26"/>
      <c r="QF1160" s="26"/>
      <c r="QG1160" s="26"/>
      <c r="QH1160" s="26"/>
      <c r="QI1160" s="26"/>
      <c r="QJ1160" s="26"/>
      <c r="QK1160" s="26"/>
      <c r="QL1160" s="26"/>
      <c r="QM1160" s="26"/>
      <c r="QN1160" s="26"/>
      <c r="QO1160" s="26"/>
      <c r="QP1160" s="26"/>
      <c r="QQ1160" s="26"/>
      <c r="QR1160" s="26"/>
      <c r="QS1160" s="26"/>
      <c r="QT1160" s="26"/>
      <c r="QU1160" s="26"/>
      <c r="QV1160" s="26"/>
      <c r="QW1160" s="26"/>
      <c r="QX1160" s="26"/>
      <c r="QY1160" s="26"/>
      <c r="QZ1160" s="26"/>
      <c r="RA1160" s="26"/>
      <c r="RB1160" s="26"/>
      <c r="RC1160" s="26"/>
      <c r="RD1160" s="26"/>
      <c r="RE1160" s="26"/>
      <c r="RF1160" s="26"/>
      <c r="RG1160" s="26"/>
      <c r="RH1160" s="26"/>
      <c r="RI1160" s="26"/>
      <c r="RJ1160" s="26"/>
      <c r="RK1160" s="26"/>
      <c r="RL1160" s="26"/>
      <c r="RM1160" s="26"/>
      <c r="RN1160" s="26"/>
      <c r="RO1160" s="26"/>
      <c r="RP1160" s="26"/>
      <c r="RQ1160" s="26"/>
      <c r="RR1160" s="26"/>
      <c r="RS1160" s="26"/>
      <c r="RT1160" s="26"/>
      <c r="RU1160" s="26"/>
      <c r="RV1160" s="26"/>
      <c r="RW1160" s="26"/>
      <c r="RX1160" s="26"/>
      <c r="RY1160" s="26"/>
      <c r="RZ1160" s="26"/>
      <c r="SA1160" s="26"/>
      <c r="SB1160" s="26"/>
      <c r="SC1160" s="26"/>
      <c r="SD1160" s="26"/>
      <c r="SE1160" s="26"/>
      <c r="SF1160" s="26"/>
      <c r="SG1160" s="26"/>
      <c r="SH1160" s="26"/>
      <c r="SI1160" s="26"/>
      <c r="SJ1160" s="26"/>
      <c r="SK1160" s="26"/>
      <c r="SL1160" s="26"/>
      <c r="SM1160" s="26"/>
      <c r="SN1160" s="26"/>
      <c r="SO1160" s="26"/>
      <c r="SP1160" s="26"/>
      <c r="AAV1160" s="26"/>
      <c r="AAW1160" s="26"/>
      <c r="AAX1160" s="26"/>
      <c r="AAY1160" s="26"/>
      <c r="AAZ1160" s="26"/>
      <c r="ABA1160" s="26"/>
      <c r="ABB1160" s="26"/>
      <c r="ABC1160" s="26"/>
      <c r="ABD1160" s="26"/>
      <c r="ABE1160" s="26"/>
      <c r="ABF1160" s="26"/>
      <c r="ABG1160" s="26"/>
      <c r="ABH1160" s="26"/>
      <c r="ABI1160" s="26"/>
      <c r="ABJ1160" s="26"/>
      <c r="ABK1160" s="26"/>
      <c r="ABL1160" s="26"/>
      <c r="ABM1160" s="26"/>
      <c r="ABN1160" s="26"/>
      <c r="ABO1160" s="26"/>
      <c r="ABP1160" s="26"/>
      <c r="ABQ1160" s="26"/>
      <c r="ABR1160" s="26"/>
      <c r="ABS1160" s="26"/>
      <c r="ABT1160" s="26"/>
      <c r="ABU1160" s="26"/>
      <c r="ABV1160" s="26"/>
      <c r="ABW1160" s="26"/>
      <c r="ABX1160" s="26"/>
      <c r="ABY1160" s="26"/>
      <c r="ABZ1160" s="26"/>
      <c r="ACA1160" s="26"/>
      <c r="ACB1160" s="26"/>
      <c r="ACC1160" s="26"/>
      <c r="ACD1160" s="26"/>
      <c r="ACE1160" s="26"/>
      <c r="ACF1160" s="26"/>
      <c r="ACG1160" s="26"/>
      <c r="ACH1160" s="26"/>
      <c r="ACI1160" s="26"/>
      <c r="ACJ1160" s="26"/>
      <c r="ACK1160" s="26"/>
      <c r="ACL1160" s="26"/>
      <c r="ACM1160" s="26"/>
      <c r="ACN1160" s="26"/>
      <c r="ACO1160" s="26"/>
      <c r="ACP1160" s="26"/>
      <c r="ACQ1160" s="26"/>
      <c r="ACR1160" s="26"/>
      <c r="ACS1160" s="26"/>
      <c r="ACT1160" s="26"/>
      <c r="ACU1160" s="26"/>
      <c r="ACV1160" s="26"/>
      <c r="ACW1160" s="26"/>
      <c r="ACX1160" s="26"/>
      <c r="ACY1160" s="26"/>
      <c r="ACZ1160" s="26"/>
      <c r="ADA1160" s="26"/>
      <c r="ADB1160" s="26"/>
      <c r="ADC1160" s="26"/>
      <c r="ADD1160" s="26"/>
      <c r="ADE1160" s="26"/>
      <c r="ADF1160" s="26"/>
      <c r="ADG1160" s="26"/>
      <c r="ADH1160" s="26"/>
      <c r="ADI1160" s="26"/>
      <c r="ADJ1160" s="26"/>
      <c r="ADK1160" s="26"/>
      <c r="ADL1160" s="26"/>
      <c r="ADM1160" s="26"/>
      <c r="ADN1160" s="26"/>
      <c r="ADO1160" s="26"/>
      <c r="ADP1160" s="26"/>
      <c r="ADQ1160" s="26"/>
      <c r="ADR1160" s="26"/>
      <c r="ADS1160" s="26"/>
      <c r="ADT1160" s="26"/>
      <c r="ADU1160" s="26"/>
      <c r="ADV1160" s="26"/>
      <c r="ADW1160" s="26"/>
      <c r="ADX1160" s="26"/>
      <c r="ADY1160" s="26"/>
      <c r="ADZ1160" s="26"/>
      <c r="AEA1160" s="26"/>
      <c r="AEB1160" s="26"/>
      <c r="AEC1160" s="26"/>
      <c r="AED1160" s="26"/>
      <c r="AEE1160" s="26"/>
      <c r="AEF1160" s="26"/>
      <c r="AEG1160" s="26"/>
      <c r="AEH1160" s="26"/>
      <c r="AEI1160" s="26"/>
      <c r="AEJ1160" s="26"/>
      <c r="AEK1160" s="26"/>
      <c r="AEL1160" s="26"/>
      <c r="AEM1160" s="26"/>
      <c r="AEN1160" s="26"/>
      <c r="AEO1160" s="26"/>
      <c r="AEP1160" s="26"/>
      <c r="AEQ1160" s="26"/>
      <c r="AER1160" s="26"/>
      <c r="AES1160" s="26"/>
      <c r="AET1160" s="26"/>
      <c r="AEU1160" s="26"/>
      <c r="AEV1160" s="26"/>
      <c r="AEW1160" s="26"/>
      <c r="AEX1160" s="26"/>
      <c r="AEY1160" s="26"/>
      <c r="AEZ1160" s="26"/>
      <c r="AFA1160" s="26"/>
      <c r="AFB1160" s="26"/>
      <c r="AFC1160" s="26"/>
      <c r="AFD1160" s="26"/>
      <c r="AFE1160" s="26"/>
      <c r="AFF1160" s="26"/>
      <c r="AFG1160" s="26"/>
      <c r="AFH1160" s="26"/>
      <c r="AFI1160" s="26"/>
      <c r="AFJ1160" s="26"/>
      <c r="AFK1160" s="26"/>
      <c r="AFL1160" s="26"/>
      <c r="AFM1160" s="26"/>
      <c r="AFN1160" s="26"/>
      <c r="AFO1160" s="26"/>
      <c r="AFP1160" s="26"/>
      <c r="AFQ1160" s="26"/>
      <c r="AFR1160" s="26"/>
      <c r="AFS1160" s="26"/>
      <c r="AFT1160" s="26"/>
      <c r="AFU1160" s="26"/>
      <c r="AFV1160" s="26"/>
      <c r="AFW1160" s="26"/>
      <c r="AFX1160" s="26"/>
      <c r="AFY1160" s="26"/>
      <c r="AFZ1160" s="26"/>
      <c r="AGA1160" s="26"/>
      <c r="AGB1160" s="26"/>
      <c r="AGC1160" s="26"/>
      <c r="AGD1160" s="26"/>
      <c r="AGE1160" s="26"/>
      <c r="AGF1160" s="26"/>
      <c r="AGG1160" s="26"/>
      <c r="AGH1160" s="26"/>
      <c r="AGI1160" s="26"/>
      <c r="AGJ1160" s="26"/>
      <c r="AGK1160" s="26"/>
      <c r="AGL1160" s="26"/>
      <c r="AGM1160" s="26"/>
      <c r="AGN1160" s="26"/>
      <c r="AGO1160" s="26"/>
    </row>
    <row r="1161" spans="371:873" x14ac:dyDescent="0.25">
      <c r="NG1161" s="26"/>
      <c r="NH1161" s="26"/>
      <c r="NI1161" s="26"/>
      <c r="NJ1161" s="26"/>
      <c r="NK1161" s="26"/>
      <c r="NL1161" s="26"/>
      <c r="NM1161" s="26"/>
      <c r="NN1161" s="26"/>
      <c r="NO1161" s="26"/>
      <c r="NP1161" s="26"/>
      <c r="NQ1161" s="26"/>
      <c r="NR1161" s="26"/>
      <c r="NS1161" s="26"/>
      <c r="NT1161" s="26"/>
      <c r="NU1161" s="26"/>
      <c r="NV1161" s="26"/>
      <c r="NW1161" s="26"/>
      <c r="NX1161" s="26"/>
      <c r="NY1161" s="26"/>
      <c r="NZ1161" s="26"/>
      <c r="OA1161" s="26"/>
      <c r="OB1161" s="26"/>
      <c r="OC1161" s="26"/>
      <c r="OD1161" s="26"/>
      <c r="OE1161" s="26"/>
      <c r="OF1161" s="26"/>
      <c r="OG1161" s="26"/>
      <c r="OH1161" s="26"/>
      <c r="OI1161" s="26"/>
      <c r="OJ1161" s="26"/>
      <c r="OK1161" s="26"/>
      <c r="OL1161" s="26"/>
      <c r="OM1161" s="26"/>
      <c r="ON1161" s="26"/>
      <c r="OO1161" s="26"/>
      <c r="OP1161" s="26"/>
      <c r="OQ1161" s="26"/>
      <c r="OR1161" s="26"/>
      <c r="OS1161" s="26"/>
      <c r="OT1161" s="26"/>
      <c r="OU1161" s="26"/>
      <c r="OV1161" s="26"/>
      <c r="OW1161" s="26"/>
      <c r="OX1161" s="26"/>
      <c r="OY1161" s="26"/>
      <c r="OZ1161" s="26"/>
      <c r="PA1161" s="26"/>
      <c r="PB1161" s="26"/>
      <c r="PC1161" s="26"/>
      <c r="PD1161" s="26"/>
      <c r="PE1161" s="26"/>
      <c r="PF1161" s="26"/>
      <c r="PG1161" s="26"/>
      <c r="PH1161" s="26"/>
      <c r="PI1161" s="26"/>
      <c r="PJ1161" s="26"/>
      <c r="PK1161" s="26"/>
      <c r="PL1161" s="26"/>
      <c r="PM1161" s="26"/>
      <c r="PN1161" s="26"/>
      <c r="PO1161" s="26"/>
      <c r="PP1161" s="26"/>
      <c r="PQ1161" s="26"/>
      <c r="PR1161" s="26"/>
      <c r="PS1161" s="26"/>
      <c r="PT1161" s="26"/>
      <c r="PU1161" s="26"/>
      <c r="PV1161" s="26"/>
      <c r="PW1161" s="26"/>
      <c r="PX1161" s="26"/>
      <c r="PY1161" s="26"/>
      <c r="PZ1161" s="26"/>
      <c r="QA1161" s="26"/>
      <c r="QB1161" s="26"/>
      <c r="QC1161" s="26"/>
      <c r="QD1161" s="26"/>
      <c r="QE1161" s="26"/>
      <c r="QF1161" s="26"/>
      <c r="QG1161" s="26"/>
      <c r="QH1161" s="26"/>
      <c r="QI1161" s="26"/>
      <c r="QJ1161" s="26"/>
      <c r="QK1161" s="26"/>
      <c r="QL1161" s="26"/>
      <c r="QM1161" s="26"/>
      <c r="QN1161" s="26"/>
      <c r="QO1161" s="26"/>
      <c r="QP1161" s="26"/>
      <c r="QQ1161" s="26"/>
      <c r="QR1161" s="26"/>
      <c r="QS1161" s="26"/>
      <c r="QT1161" s="26"/>
      <c r="QU1161" s="26"/>
      <c r="QV1161" s="26"/>
      <c r="QW1161" s="26"/>
      <c r="QX1161" s="26"/>
      <c r="QY1161" s="26"/>
      <c r="QZ1161" s="26"/>
      <c r="RA1161" s="26"/>
      <c r="RB1161" s="26"/>
      <c r="RC1161" s="26"/>
      <c r="RD1161" s="26"/>
      <c r="RE1161" s="26"/>
      <c r="RF1161" s="26"/>
      <c r="RG1161" s="26"/>
      <c r="RH1161" s="26"/>
      <c r="RI1161" s="26"/>
      <c r="RJ1161" s="26"/>
      <c r="RK1161" s="26"/>
      <c r="RL1161" s="26"/>
      <c r="RM1161" s="26"/>
      <c r="RN1161" s="26"/>
      <c r="RO1161" s="26"/>
      <c r="RP1161" s="26"/>
      <c r="RQ1161" s="26"/>
      <c r="RR1161" s="26"/>
      <c r="RS1161" s="26"/>
      <c r="RT1161" s="26"/>
      <c r="RU1161" s="26"/>
      <c r="RV1161" s="26"/>
      <c r="RW1161" s="26"/>
      <c r="RX1161" s="26"/>
      <c r="RY1161" s="26"/>
      <c r="RZ1161" s="26"/>
      <c r="SA1161" s="26"/>
      <c r="SB1161" s="26"/>
      <c r="SC1161" s="26"/>
      <c r="SD1161" s="26"/>
      <c r="SE1161" s="26"/>
      <c r="SF1161" s="26"/>
      <c r="SG1161" s="26"/>
      <c r="SH1161" s="26"/>
      <c r="SI1161" s="26"/>
      <c r="SJ1161" s="26"/>
      <c r="SK1161" s="26"/>
      <c r="SL1161" s="26"/>
      <c r="SM1161" s="26"/>
      <c r="SN1161" s="26"/>
      <c r="SO1161" s="26"/>
      <c r="SP1161" s="26"/>
      <c r="AAV1161" s="26"/>
      <c r="AAW1161" s="26"/>
      <c r="AAX1161" s="26"/>
      <c r="AAY1161" s="26"/>
      <c r="AAZ1161" s="26"/>
      <c r="ABA1161" s="26"/>
      <c r="ABB1161" s="26"/>
      <c r="ABC1161" s="26"/>
      <c r="ABD1161" s="26"/>
      <c r="ABE1161" s="26"/>
      <c r="ABF1161" s="26"/>
      <c r="ABG1161" s="26"/>
      <c r="ABH1161" s="26"/>
      <c r="ABI1161" s="26"/>
      <c r="ABJ1161" s="26"/>
      <c r="ABK1161" s="26"/>
      <c r="ABL1161" s="26"/>
      <c r="ABM1161" s="26"/>
      <c r="ABN1161" s="26"/>
      <c r="ABO1161" s="26"/>
      <c r="ABP1161" s="26"/>
      <c r="ABQ1161" s="26"/>
      <c r="ABR1161" s="26"/>
      <c r="ABS1161" s="26"/>
      <c r="ABT1161" s="26"/>
      <c r="ABU1161" s="26"/>
      <c r="ABV1161" s="26"/>
      <c r="ABW1161" s="26"/>
      <c r="ABX1161" s="26"/>
      <c r="ABY1161" s="26"/>
      <c r="ABZ1161" s="26"/>
      <c r="ACA1161" s="26"/>
      <c r="ACB1161" s="26"/>
      <c r="ACC1161" s="26"/>
      <c r="ACD1161" s="26"/>
      <c r="ACE1161" s="26"/>
      <c r="ACF1161" s="26"/>
      <c r="ACG1161" s="26"/>
      <c r="ACH1161" s="26"/>
      <c r="ACI1161" s="26"/>
      <c r="ACJ1161" s="26"/>
      <c r="ACK1161" s="26"/>
      <c r="ACL1161" s="26"/>
      <c r="ACM1161" s="26"/>
      <c r="ACN1161" s="26"/>
      <c r="ACO1161" s="26"/>
      <c r="ACP1161" s="26"/>
      <c r="ACQ1161" s="26"/>
      <c r="ACR1161" s="26"/>
      <c r="ACS1161" s="26"/>
      <c r="ACT1161" s="26"/>
      <c r="ACU1161" s="26"/>
      <c r="ACV1161" s="26"/>
      <c r="ACW1161" s="26"/>
      <c r="ACX1161" s="26"/>
      <c r="ACY1161" s="26"/>
      <c r="ACZ1161" s="26"/>
      <c r="ADA1161" s="26"/>
      <c r="ADB1161" s="26"/>
      <c r="ADC1161" s="26"/>
      <c r="ADD1161" s="26"/>
      <c r="ADE1161" s="26"/>
      <c r="ADF1161" s="26"/>
      <c r="ADG1161" s="26"/>
      <c r="ADH1161" s="26"/>
      <c r="ADI1161" s="26"/>
      <c r="ADJ1161" s="26"/>
      <c r="ADK1161" s="26"/>
      <c r="ADL1161" s="26"/>
      <c r="ADM1161" s="26"/>
      <c r="ADN1161" s="26"/>
      <c r="ADO1161" s="26"/>
      <c r="ADP1161" s="26"/>
      <c r="ADQ1161" s="26"/>
      <c r="ADR1161" s="26"/>
      <c r="ADS1161" s="26"/>
      <c r="ADT1161" s="26"/>
      <c r="ADU1161" s="26"/>
      <c r="ADV1161" s="26"/>
      <c r="ADW1161" s="26"/>
      <c r="ADX1161" s="26"/>
      <c r="ADY1161" s="26"/>
      <c r="ADZ1161" s="26"/>
      <c r="AEA1161" s="26"/>
      <c r="AEB1161" s="26"/>
      <c r="AEC1161" s="26"/>
      <c r="AED1161" s="26"/>
      <c r="AEE1161" s="26"/>
      <c r="AEF1161" s="26"/>
      <c r="AEG1161" s="26"/>
      <c r="AEH1161" s="26"/>
      <c r="AEI1161" s="26"/>
      <c r="AEJ1161" s="26"/>
      <c r="AEK1161" s="26"/>
      <c r="AEL1161" s="26"/>
      <c r="AEM1161" s="26"/>
      <c r="AEN1161" s="26"/>
      <c r="AEO1161" s="26"/>
      <c r="AEP1161" s="26"/>
      <c r="AEQ1161" s="26"/>
      <c r="AER1161" s="26"/>
      <c r="AES1161" s="26"/>
      <c r="AET1161" s="26"/>
      <c r="AEU1161" s="26"/>
      <c r="AEV1161" s="26"/>
      <c r="AEW1161" s="26"/>
      <c r="AEX1161" s="26"/>
      <c r="AEY1161" s="26"/>
      <c r="AEZ1161" s="26"/>
      <c r="AFA1161" s="26"/>
      <c r="AFB1161" s="26"/>
      <c r="AFC1161" s="26"/>
      <c r="AFD1161" s="26"/>
      <c r="AFE1161" s="26"/>
      <c r="AFF1161" s="26"/>
      <c r="AFG1161" s="26"/>
      <c r="AFH1161" s="26"/>
      <c r="AFI1161" s="26"/>
      <c r="AFJ1161" s="26"/>
      <c r="AFK1161" s="26"/>
      <c r="AFL1161" s="26"/>
      <c r="AFM1161" s="26"/>
      <c r="AFN1161" s="26"/>
      <c r="AFO1161" s="26"/>
      <c r="AFP1161" s="26"/>
      <c r="AFQ1161" s="26"/>
      <c r="AFR1161" s="26"/>
      <c r="AFS1161" s="26"/>
      <c r="AFT1161" s="26"/>
      <c r="AFU1161" s="26"/>
      <c r="AFV1161" s="26"/>
      <c r="AFW1161" s="26"/>
      <c r="AFX1161" s="26"/>
      <c r="AFY1161" s="26"/>
      <c r="AFZ1161" s="26"/>
      <c r="AGA1161" s="26"/>
      <c r="AGB1161" s="26"/>
      <c r="AGC1161" s="26"/>
      <c r="AGD1161" s="26"/>
      <c r="AGE1161" s="26"/>
      <c r="AGF1161" s="26"/>
      <c r="AGG1161" s="26"/>
      <c r="AGH1161" s="26"/>
      <c r="AGI1161" s="26"/>
      <c r="AGJ1161" s="26"/>
      <c r="AGK1161" s="26"/>
      <c r="AGL1161" s="26"/>
      <c r="AGM1161" s="26"/>
      <c r="AGN1161" s="26"/>
      <c r="AGO1161" s="26"/>
    </row>
    <row r="1162" spans="371:873" x14ac:dyDescent="0.25">
      <c r="NG1162" s="26"/>
      <c r="NH1162" s="26"/>
      <c r="NI1162" s="26"/>
      <c r="NJ1162" s="26"/>
      <c r="NK1162" s="26"/>
      <c r="NL1162" s="26"/>
      <c r="NM1162" s="26"/>
      <c r="NN1162" s="26"/>
      <c r="NO1162" s="26"/>
      <c r="NP1162" s="26"/>
      <c r="NQ1162" s="26"/>
      <c r="NR1162" s="26"/>
      <c r="NS1162" s="26"/>
      <c r="NT1162" s="26"/>
      <c r="NU1162" s="26"/>
      <c r="NV1162" s="26"/>
      <c r="NW1162" s="26"/>
      <c r="NX1162" s="26"/>
      <c r="NY1162" s="26"/>
      <c r="NZ1162" s="26"/>
      <c r="OA1162" s="26"/>
      <c r="OB1162" s="26"/>
      <c r="OC1162" s="26"/>
      <c r="OD1162" s="26"/>
      <c r="OE1162" s="26"/>
      <c r="OF1162" s="26"/>
      <c r="OG1162" s="26"/>
      <c r="OH1162" s="26"/>
      <c r="OI1162" s="26"/>
      <c r="OJ1162" s="26"/>
      <c r="OK1162" s="26"/>
      <c r="OL1162" s="26"/>
      <c r="OM1162" s="26"/>
      <c r="ON1162" s="26"/>
      <c r="OO1162" s="26"/>
      <c r="OP1162" s="26"/>
      <c r="OQ1162" s="26"/>
      <c r="OR1162" s="26"/>
      <c r="OS1162" s="26"/>
      <c r="OT1162" s="26"/>
      <c r="OU1162" s="26"/>
      <c r="OV1162" s="26"/>
      <c r="OW1162" s="26"/>
      <c r="OX1162" s="26"/>
      <c r="OY1162" s="26"/>
      <c r="OZ1162" s="26"/>
      <c r="PA1162" s="26"/>
      <c r="PB1162" s="26"/>
      <c r="PC1162" s="26"/>
      <c r="PD1162" s="26"/>
      <c r="PE1162" s="26"/>
      <c r="PF1162" s="26"/>
      <c r="PG1162" s="26"/>
      <c r="PH1162" s="26"/>
      <c r="PI1162" s="26"/>
      <c r="PJ1162" s="26"/>
      <c r="PK1162" s="26"/>
      <c r="PL1162" s="26"/>
      <c r="PM1162" s="26"/>
      <c r="PN1162" s="26"/>
      <c r="PO1162" s="26"/>
      <c r="PP1162" s="26"/>
      <c r="PQ1162" s="26"/>
      <c r="PR1162" s="26"/>
      <c r="PS1162" s="26"/>
      <c r="PT1162" s="26"/>
      <c r="PU1162" s="26"/>
      <c r="PV1162" s="26"/>
      <c r="PW1162" s="26"/>
      <c r="PX1162" s="26"/>
      <c r="PY1162" s="26"/>
      <c r="PZ1162" s="26"/>
      <c r="QA1162" s="26"/>
      <c r="QB1162" s="26"/>
      <c r="QC1162" s="26"/>
      <c r="QD1162" s="26"/>
      <c r="QE1162" s="26"/>
      <c r="QF1162" s="26"/>
      <c r="QG1162" s="26"/>
      <c r="QH1162" s="26"/>
      <c r="QI1162" s="26"/>
      <c r="QJ1162" s="26"/>
      <c r="QK1162" s="26"/>
      <c r="QL1162" s="26"/>
      <c r="QM1162" s="26"/>
      <c r="QN1162" s="26"/>
      <c r="QO1162" s="26"/>
      <c r="QP1162" s="26"/>
      <c r="QQ1162" s="26"/>
      <c r="QR1162" s="26"/>
      <c r="QS1162" s="26"/>
      <c r="QT1162" s="26"/>
      <c r="QU1162" s="26"/>
      <c r="QV1162" s="26"/>
      <c r="QW1162" s="26"/>
      <c r="QX1162" s="26"/>
      <c r="QY1162" s="26"/>
      <c r="QZ1162" s="26"/>
      <c r="RA1162" s="26"/>
      <c r="RB1162" s="26"/>
      <c r="RC1162" s="26"/>
      <c r="RD1162" s="26"/>
      <c r="RE1162" s="26"/>
      <c r="RF1162" s="26"/>
      <c r="RG1162" s="26"/>
      <c r="RH1162" s="26"/>
      <c r="RI1162" s="26"/>
      <c r="RJ1162" s="26"/>
      <c r="RK1162" s="26"/>
      <c r="RL1162" s="26"/>
      <c r="RM1162" s="26"/>
      <c r="RN1162" s="26"/>
      <c r="RO1162" s="26"/>
      <c r="RP1162" s="26"/>
      <c r="RQ1162" s="26"/>
      <c r="RR1162" s="26"/>
      <c r="RS1162" s="26"/>
      <c r="RT1162" s="26"/>
      <c r="RU1162" s="26"/>
      <c r="RV1162" s="26"/>
      <c r="RW1162" s="26"/>
      <c r="RX1162" s="26"/>
      <c r="RY1162" s="26"/>
      <c r="RZ1162" s="26"/>
      <c r="SA1162" s="26"/>
      <c r="SB1162" s="26"/>
      <c r="SC1162" s="26"/>
      <c r="SD1162" s="26"/>
      <c r="SE1162" s="26"/>
      <c r="SF1162" s="26"/>
      <c r="SG1162" s="26"/>
      <c r="SH1162" s="26"/>
      <c r="SI1162" s="26"/>
      <c r="SJ1162" s="26"/>
      <c r="SK1162" s="26"/>
      <c r="SL1162" s="26"/>
      <c r="SM1162" s="26"/>
      <c r="SN1162" s="26"/>
      <c r="SO1162" s="26"/>
      <c r="SP1162" s="26"/>
      <c r="AAV1162" s="26"/>
      <c r="AAW1162" s="26"/>
      <c r="AAX1162" s="26"/>
      <c r="AAY1162" s="26"/>
      <c r="AAZ1162" s="26"/>
      <c r="ABA1162" s="26"/>
      <c r="ABB1162" s="26"/>
      <c r="ABC1162" s="26"/>
      <c r="ABD1162" s="26"/>
      <c r="ABE1162" s="26"/>
      <c r="ABF1162" s="26"/>
      <c r="ABG1162" s="26"/>
      <c r="ABH1162" s="26"/>
      <c r="ABI1162" s="26"/>
      <c r="ABJ1162" s="26"/>
      <c r="ABK1162" s="26"/>
      <c r="ABL1162" s="26"/>
      <c r="ABM1162" s="26"/>
      <c r="ABN1162" s="26"/>
      <c r="ABO1162" s="26"/>
      <c r="ABP1162" s="26"/>
      <c r="ABQ1162" s="26"/>
      <c r="ABR1162" s="26"/>
      <c r="ABS1162" s="26"/>
      <c r="ABT1162" s="26"/>
      <c r="ABU1162" s="26"/>
      <c r="ABV1162" s="26"/>
      <c r="ABW1162" s="26"/>
      <c r="ABX1162" s="26"/>
      <c r="ABY1162" s="26"/>
      <c r="ABZ1162" s="26"/>
      <c r="ACA1162" s="26"/>
      <c r="ACB1162" s="26"/>
      <c r="ACC1162" s="26"/>
      <c r="ACD1162" s="26"/>
      <c r="ACE1162" s="26"/>
      <c r="ACF1162" s="26"/>
      <c r="ACG1162" s="26"/>
      <c r="ACH1162" s="26"/>
      <c r="ACI1162" s="26"/>
      <c r="ACJ1162" s="26"/>
      <c r="ACK1162" s="26"/>
      <c r="ACL1162" s="26"/>
      <c r="ACM1162" s="26"/>
      <c r="ACN1162" s="26"/>
      <c r="ACO1162" s="26"/>
      <c r="ACP1162" s="26"/>
      <c r="ACQ1162" s="26"/>
      <c r="ACR1162" s="26"/>
      <c r="ACS1162" s="26"/>
      <c r="ACT1162" s="26"/>
      <c r="ACU1162" s="26"/>
      <c r="ACV1162" s="26"/>
      <c r="ACW1162" s="26"/>
      <c r="ACX1162" s="26"/>
      <c r="ACY1162" s="26"/>
      <c r="ACZ1162" s="26"/>
      <c r="ADA1162" s="26"/>
      <c r="ADB1162" s="26"/>
      <c r="ADC1162" s="26"/>
      <c r="ADD1162" s="26"/>
      <c r="ADE1162" s="26"/>
      <c r="ADF1162" s="26"/>
      <c r="ADG1162" s="26"/>
      <c r="ADH1162" s="26"/>
      <c r="ADI1162" s="26"/>
      <c r="ADJ1162" s="26"/>
      <c r="ADK1162" s="26"/>
      <c r="ADL1162" s="26"/>
      <c r="ADM1162" s="26"/>
      <c r="ADN1162" s="26"/>
      <c r="ADO1162" s="26"/>
      <c r="ADP1162" s="26"/>
      <c r="ADQ1162" s="26"/>
      <c r="ADR1162" s="26"/>
      <c r="ADS1162" s="26"/>
      <c r="ADT1162" s="26"/>
      <c r="ADU1162" s="26"/>
      <c r="ADV1162" s="26"/>
      <c r="ADW1162" s="26"/>
      <c r="ADX1162" s="26"/>
      <c r="ADY1162" s="26"/>
      <c r="ADZ1162" s="26"/>
      <c r="AEA1162" s="26"/>
      <c r="AEB1162" s="26"/>
      <c r="AEC1162" s="26"/>
      <c r="AED1162" s="26"/>
      <c r="AEE1162" s="26"/>
      <c r="AEF1162" s="26"/>
      <c r="AEG1162" s="26"/>
      <c r="AEH1162" s="26"/>
      <c r="AEI1162" s="26"/>
      <c r="AEJ1162" s="26"/>
      <c r="AEK1162" s="26"/>
      <c r="AEL1162" s="26"/>
      <c r="AEM1162" s="26"/>
      <c r="AEN1162" s="26"/>
      <c r="AEO1162" s="26"/>
      <c r="AEP1162" s="26"/>
      <c r="AEQ1162" s="26"/>
      <c r="AER1162" s="26"/>
      <c r="AES1162" s="26"/>
      <c r="AET1162" s="26"/>
      <c r="AEU1162" s="26"/>
      <c r="AEV1162" s="26"/>
      <c r="AEW1162" s="26"/>
      <c r="AEX1162" s="26"/>
      <c r="AEY1162" s="26"/>
      <c r="AEZ1162" s="26"/>
      <c r="AFA1162" s="26"/>
      <c r="AFB1162" s="26"/>
      <c r="AFC1162" s="26"/>
      <c r="AFD1162" s="26"/>
      <c r="AFE1162" s="26"/>
      <c r="AFF1162" s="26"/>
      <c r="AFG1162" s="26"/>
      <c r="AFH1162" s="26"/>
      <c r="AFI1162" s="26"/>
      <c r="AFJ1162" s="26"/>
      <c r="AFK1162" s="26"/>
      <c r="AFL1162" s="26"/>
      <c r="AFM1162" s="26"/>
      <c r="AFN1162" s="26"/>
      <c r="AFO1162" s="26"/>
      <c r="AFP1162" s="26"/>
      <c r="AFQ1162" s="26"/>
      <c r="AFR1162" s="26"/>
      <c r="AFS1162" s="26"/>
      <c r="AFT1162" s="26"/>
      <c r="AFU1162" s="26"/>
      <c r="AFV1162" s="26"/>
      <c r="AFW1162" s="26"/>
      <c r="AFX1162" s="26"/>
      <c r="AFY1162" s="26"/>
      <c r="AFZ1162" s="26"/>
      <c r="AGA1162" s="26"/>
      <c r="AGB1162" s="26"/>
      <c r="AGC1162" s="26"/>
      <c r="AGD1162" s="26"/>
      <c r="AGE1162" s="26"/>
      <c r="AGF1162" s="26"/>
      <c r="AGG1162" s="26"/>
      <c r="AGH1162" s="26"/>
      <c r="AGI1162" s="26"/>
      <c r="AGJ1162" s="26"/>
      <c r="AGK1162" s="26"/>
      <c r="AGL1162" s="26"/>
      <c r="AGM1162" s="26"/>
      <c r="AGN1162" s="26"/>
      <c r="AGO1162" s="26"/>
    </row>
    <row r="1163" spans="371:873" x14ac:dyDescent="0.25">
      <c r="NG1163" s="26"/>
      <c r="NH1163" s="26"/>
      <c r="NI1163" s="26"/>
      <c r="NJ1163" s="26"/>
      <c r="NK1163" s="26"/>
      <c r="NL1163" s="26"/>
      <c r="NM1163" s="26"/>
      <c r="NN1163" s="26"/>
      <c r="NO1163" s="26"/>
      <c r="NP1163" s="26"/>
      <c r="NQ1163" s="26"/>
      <c r="NR1163" s="26"/>
      <c r="NS1163" s="26"/>
      <c r="NT1163" s="26"/>
      <c r="NU1163" s="26"/>
      <c r="NV1163" s="26"/>
      <c r="NW1163" s="26"/>
      <c r="NX1163" s="26"/>
      <c r="NY1163" s="26"/>
      <c r="NZ1163" s="26"/>
      <c r="OA1163" s="26"/>
      <c r="OB1163" s="26"/>
      <c r="OC1163" s="26"/>
      <c r="OD1163" s="26"/>
      <c r="OE1163" s="26"/>
      <c r="OF1163" s="26"/>
      <c r="OG1163" s="26"/>
      <c r="OH1163" s="26"/>
      <c r="OI1163" s="26"/>
      <c r="OJ1163" s="26"/>
      <c r="OK1163" s="26"/>
      <c r="OL1163" s="26"/>
      <c r="OM1163" s="26"/>
      <c r="ON1163" s="26"/>
      <c r="OO1163" s="26"/>
      <c r="OP1163" s="26"/>
      <c r="OQ1163" s="26"/>
      <c r="OR1163" s="26"/>
      <c r="OS1163" s="26"/>
      <c r="OT1163" s="26"/>
      <c r="OU1163" s="26"/>
      <c r="OV1163" s="26"/>
      <c r="OW1163" s="26"/>
      <c r="OX1163" s="26"/>
      <c r="OY1163" s="26"/>
      <c r="OZ1163" s="26"/>
      <c r="PA1163" s="26"/>
      <c r="PB1163" s="26"/>
      <c r="PC1163" s="26"/>
      <c r="PD1163" s="26"/>
      <c r="PE1163" s="26"/>
      <c r="PF1163" s="26"/>
      <c r="PG1163" s="26"/>
      <c r="PH1163" s="26"/>
      <c r="PI1163" s="26"/>
      <c r="PJ1163" s="26"/>
      <c r="PK1163" s="26"/>
      <c r="PL1163" s="26"/>
      <c r="PM1163" s="26"/>
      <c r="PN1163" s="26"/>
      <c r="PO1163" s="26"/>
      <c r="PP1163" s="26"/>
      <c r="PQ1163" s="26"/>
      <c r="PR1163" s="26"/>
      <c r="PS1163" s="26"/>
      <c r="PT1163" s="26"/>
      <c r="PU1163" s="26"/>
      <c r="PV1163" s="26"/>
      <c r="PW1163" s="26"/>
      <c r="PX1163" s="26"/>
      <c r="PY1163" s="26"/>
      <c r="PZ1163" s="26"/>
      <c r="QA1163" s="26"/>
      <c r="QB1163" s="26"/>
      <c r="QC1163" s="26"/>
      <c r="QD1163" s="26"/>
      <c r="QE1163" s="26"/>
      <c r="QF1163" s="26"/>
      <c r="QG1163" s="26"/>
      <c r="QH1163" s="26"/>
      <c r="QI1163" s="26"/>
      <c r="QJ1163" s="26"/>
      <c r="QK1163" s="26"/>
      <c r="QL1163" s="26"/>
      <c r="QM1163" s="26"/>
      <c r="QN1163" s="26"/>
      <c r="QO1163" s="26"/>
      <c r="QP1163" s="26"/>
      <c r="QQ1163" s="26"/>
      <c r="QR1163" s="26"/>
      <c r="QS1163" s="26"/>
      <c r="QT1163" s="26"/>
      <c r="QU1163" s="26"/>
      <c r="QV1163" s="26"/>
      <c r="QW1163" s="26"/>
      <c r="QX1163" s="26"/>
      <c r="QY1163" s="26"/>
      <c r="QZ1163" s="26"/>
      <c r="RA1163" s="26"/>
      <c r="RB1163" s="26"/>
      <c r="RC1163" s="26"/>
      <c r="RD1163" s="26"/>
      <c r="RE1163" s="26"/>
      <c r="RF1163" s="26"/>
      <c r="RG1163" s="26"/>
      <c r="RH1163" s="26"/>
      <c r="RI1163" s="26"/>
      <c r="RJ1163" s="26"/>
      <c r="RK1163" s="26"/>
      <c r="RL1163" s="26"/>
      <c r="RM1163" s="26"/>
      <c r="RN1163" s="26"/>
      <c r="RO1163" s="26"/>
      <c r="RP1163" s="26"/>
      <c r="RQ1163" s="26"/>
      <c r="RR1163" s="26"/>
      <c r="RS1163" s="26"/>
      <c r="RT1163" s="26"/>
      <c r="RU1163" s="26"/>
      <c r="RV1163" s="26"/>
      <c r="RW1163" s="26"/>
      <c r="RX1163" s="26"/>
      <c r="RY1163" s="26"/>
      <c r="RZ1163" s="26"/>
      <c r="SA1163" s="26"/>
      <c r="SB1163" s="26"/>
      <c r="SC1163" s="26"/>
      <c r="SD1163" s="26"/>
      <c r="SE1163" s="26"/>
      <c r="SF1163" s="26"/>
      <c r="SG1163" s="26"/>
      <c r="SH1163" s="26"/>
      <c r="SI1163" s="26"/>
      <c r="SJ1163" s="26"/>
      <c r="SK1163" s="26"/>
      <c r="SL1163" s="26"/>
      <c r="SM1163" s="26"/>
      <c r="SN1163" s="26"/>
      <c r="SO1163" s="26"/>
      <c r="SP1163" s="26"/>
      <c r="AAV1163" s="26"/>
      <c r="AAW1163" s="26"/>
      <c r="AAX1163" s="26"/>
      <c r="AAY1163" s="26"/>
      <c r="AAZ1163" s="26"/>
      <c r="ABA1163" s="26"/>
      <c r="ABB1163" s="26"/>
      <c r="ABC1163" s="26"/>
      <c r="ABD1163" s="26"/>
      <c r="ABE1163" s="26"/>
      <c r="ABF1163" s="26"/>
      <c r="ABG1163" s="26"/>
      <c r="ABH1163" s="26"/>
      <c r="ABI1163" s="26"/>
      <c r="ABJ1163" s="26"/>
      <c r="ABK1163" s="26"/>
      <c r="ABL1163" s="26"/>
      <c r="ABM1163" s="26"/>
      <c r="ABN1163" s="26"/>
      <c r="ABO1163" s="26"/>
      <c r="ABP1163" s="26"/>
      <c r="ABQ1163" s="26"/>
      <c r="ABR1163" s="26"/>
      <c r="ABS1163" s="26"/>
      <c r="ABT1163" s="26"/>
      <c r="ABU1163" s="26"/>
      <c r="ABV1163" s="26"/>
      <c r="ABW1163" s="26"/>
      <c r="ABX1163" s="26"/>
      <c r="ABY1163" s="26"/>
      <c r="ABZ1163" s="26"/>
      <c r="ACA1163" s="26"/>
      <c r="ACB1163" s="26"/>
      <c r="ACC1163" s="26"/>
      <c r="ACD1163" s="26"/>
      <c r="ACE1163" s="26"/>
      <c r="ACF1163" s="26"/>
      <c r="ACG1163" s="26"/>
      <c r="ACH1163" s="26"/>
      <c r="ACI1163" s="26"/>
      <c r="ACJ1163" s="26"/>
      <c r="ACK1163" s="26"/>
      <c r="ACL1163" s="26"/>
      <c r="ACM1163" s="26"/>
      <c r="ACN1163" s="26"/>
      <c r="ACO1163" s="26"/>
      <c r="ACP1163" s="26"/>
      <c r="ACQ1163" s="26"/>
      <c r="ACR1163" s="26"/>
      <c r="ACS1163" s="26"/>
      <c r="ACT1163" s="26"/>
      <c r="ACU1163" s="26"/>
      <c r="ACV1163" s="26"/>
      <c r="ACW1163" s="26"/>
      <c r="ACX1163" s="26"/>
      <c r="ACY1163" s="26"/>
      <c r="ACZ1163" s="26"/>
      <c r="ADA1163" s="26"/>
      <c r="ADB1163" s="26"/>
      <c r="ADC1163" s="26"/>
      <c r="ADD1163" s="26"/>
      <c r="ADE1163" s="26"/>
      <c r="ADF1163" s="26"/>
      <c r="ADG1163" s="26"/>
      <c r="ADH1163" s="26"/>
      <c r="ADI1163" s="26"/>
      <c r="ADJ1163" s="26"/>
      <c r="ADK1163" s="26"/>
      <c r="ADL1163" s="26"/>
      <c r="ADM1163" s="26"/>
      <c r="ADN1163" s="26"/>
      <c r="ADO1163" s="26"/>
      <c r="ADP1163" s="26"/>
      <c r="ADQ1163" s="26"/>
      <c r="ADR1163" s="26"/>
      <c r="ADS1163" s="26"/>
      <c r="ADT1163" s="26"/>
      <c r="ADU1163" s="26"/>
      <c r="ADV1163" s="26"/>
      <c r="ADW1163" s="26"/>
      <c r="ADX1163" s="26"/>
      <c r="ADY1163" s="26"/>
      <c r="ADZ1163" s="26"/>
      <c r="AEA1163" s="26"/>
      <c r="AEB1163" s="26"/>
      <c r="AEC1163" s="26"/>
      <c r="AED1163" s="26"/>
      <c r="AEE1163" s="26"/>
      <c r="AEF1163" s="26"/>
      <c r="AEG1163" s="26"/>
      <c r="AEH1163" s="26"/>
      <c r="AEI1163" s="26"/>
      <c r="AEJ1163" s="26"/>
      <c r="AEK1163" s="26"/>
      <c r="AEL1163" s="26"/>
      <c r="AEM1163" s="26"/>
      <c r="AEN1163" s="26"/>
      <c r="AEO1163" s="26"/>
      <c r="AEP1163" s="26"/>
      <c r="AEQ1163" s="26"/>
      <c r="AER1163" s="26"/>
      <c r="AES1163" s="26"/>
      <c r="AET1163" s="26"/>
      <c r="AEU1163" s="26"/>
      <c r="AEV1163" s="26"/>
      <c r="AEW1163" s="26"/>
      <c r="AEX1163" s="26"/>
      <c r="AEY1163" s="26"/>
      <c r="AEZ1163" s="26"/>
      <c r="AFA1163" s="26"/>
      <c r="AFB1163" s="26"/>
      <c r="AFC1163" s="26"/>
      <c r="AFD1163" s="26"/>
      <c r="AFE1163" s="26"/>
      <c r="AFF1163" s="26"/>
      <c r="AFG1163" s="26"/>
      <c r="AFH1163" s="26"/>
      <c r="AFI1163" s="26"/>
      <c r="AFJ1163" s="26"/>
      <c r="AFK1163" s="26"/>
      <c r="AFL1163" s="26"/>
      <c r="AFM1163" s="26"/>
      <c r="AFN1163" s="26"/>
      <c r="AFO1163" s="26"/>
      <c r="AFP1163" s="26"/>
      <c r="AFQ1163" s="26"/>
      <c r="AFR1163" s="26"/>
      <c r="AFS1163" s="26"/>
      <c r="AFT1163" s="26"/>
      <c r="AFU1163" s="26"/>
      <c r="AFV1163" s="26"/>
      <c r="AFW1163" s="26"/>
      <c r="AFX1163" s="26"/>
      <c r="AFY1163" s="26"/>
      <c r="AFZ1163" s="26"/>
      <c r="AGA1163" s="26"/>
      <c r="AGB1163" s="26"/>
      <c r="AGC1163" s="26"/>
      <c r="AGD1163" s="26"/>
      <c r="AGE1163" s="26"/>
      <c r="AGF1163" s="26"/>
      <c r="AGG1163" s="26"/>
      <c r="AGH1163" s="26"/>
      <c r="AGI1163" s="26"/>
      <c r="AGJ1163" s="26"/>
      <c r="AGK1163" s="26"/>
      <c r="AGL1163" s="26"/>
      <c r="AGM1163" s="26"/>
      <c r="AGN1163" s="26"/>
      <c r="AGO1163" s="26"/>
    </row>
    <row r="1164" spans="371:873" x14ac:dyDescent="0.25">
      <c r="NG1164" s="26"/>
      <c r="NH1164" s="26"/>
      <c r="NI1164" s="26"/>
      <c r="NJ1164" s="26"/>
      <c r="NK1164" s="26"/>
      <c r="NL1164" s="26"/>
      <c r="NM1164" s="26"/>
      <c r="NN1164" s="26"/>
      <c r="NO1164" s="26"/>
      <c r="NP1164" s="26"/>
      <c r="NQ1164" s="26"/>
      <c r="NR1164" s="26"/>
      <c r="NS1164" s="26"/>
      <c r="NT1164" s="26"/>
      <c r="NU1164" s="26"/>
      <c r="NV1164" s="26"/>
      <c r="NW1164" s="26"/>
      <c r="NX1164" s="26"/>
      <c r="NY1164" s="26"/>
      <c r="NZ1164" s="26"/>
      <c r="OA1164" s="26"/>
      <c r="OB1164" s="26"/>
      <c r="OC1164" s="26"/>
      <c r="OD1164" s="26"/>
      <c r="OE1164" s="26"/>
      <c r="OF1164" s="26"/>
      <c r="OG1164" s="26"/>
      <c r="OH1164" s="26"/>
      <c r="OI1164" s="26"/>
      <c r="OJ1164" s="26"/>
      <c r="OK1164" s="26"/>
      <c r="OL1164" s="26"/>
      <c r="OM1164" s="26"/>
      <c r="ON1164" s="26"/>
      <c r="OO1164" s="26"/>
      <c r="OP1164" s="26"/>
      <c r="OQ1164" s="26"/>
      <c r="OR1164" s="26"/>
      <c r="OS1164" s="26"/>
      <c r="OT1164" s="26"/>
      <c r="OU1164" s="26"/>
      <c r="OV1164" s="26"/>
      <c r="OW1164" s="26"/>
      <c r="OX1164" s="26"/>
      <c r="OY1164" s="26"/>
      <c r="OZ1164" s="26"/>
      <c r="PA1164" s="26"/>
      <c r="PB1164" s="26"/>
      <c r="PC1164" s="26"/>
      <c r="PD1164" s="26"/>
      <c r="PE1164" s="26"/>
      <c r="PF1164" s="26"/>
      <c r="PG1164" s="26"/>
      <c r="PH1164" s="26"/>
      <c r="PI1164" s="26"/>
      <c r="PJ1164" s="26"/>
      <c r="PK1164" s="26"/>
      <c r="PL1164" s="26"/>
      <c r="PM1164" s="26"/>
      <c r="PN1164" s="26"/>
      <c r="PO1164" s="26"/>
      <c r="PP1164" s="26"/>
      <c r="PQ1164" s="26"/>
      <c r="PR1164" s="26"/>
      <c r="PS1164" s="26"/>
      <c r="PT1164" s="26"/>
      <c r="PU1164" s="26"/>
      <c r="PV1164" s="26"/>
      <c r="PW1164" s="26"/>
      <c r="PX1164" s="26"/>
      <c r="PY1164" s="26"/>
      <c r="PZ1164" s="26"/>
      <c r="QA1164" s="26"/>
      <c r="QB1164" s="26"/>
      <c r="QC1164" s="26"/>
      <c r="QD1164" s="26"/>
      <c r="QE1164" s="26"/>
      <c r="QF1164" s="26"/>
      <c r="QG1164" s="26"/>
      <c r="QH1164" s="26"/>
      <c r="QI1164" s="26"/>
      <c r="QJ1164" s="26"/>
      <c r="QK1164" s="26"/>
      <c r="QL1164" s="26"/>
      <c r="QM1164" s="26"/>
      <c r="QN1164" s="26"/>
      <c r="QO1164" s="26"/>
      <c r="QP1164" s="26"/>
      <c r="QQ1164" s="26"/>
      <c r="QR1164" s="26"/>
      <c r="QS1164" s="26"/>
      <c r="QT1164" s="26"/>
      <c r="QU1164" s="26"/>
      <c r="QV1164" s="26"/>
      <c r="QW1164" s="26"/>
      <c r="QX1164" s="26"/>
      <c r="QY1164" s="26"/>
      <c r="QZ1164" s="26"/>
      <c r="RA1164" s="26"/>
      <c r="RB1164" s="26"/>
      <c r="RC1164" s="26"/>
      <c r="RD1164" s="26"/>
      <c r="RE1164" s="26"/>
      <c r="RF1164" s="26"/>
      <c r="RG1164" s="26"/>
      <c r="RH1164" s="26"/>
      <c r="RI1164" s="26"/>
      <c r="RJ1164" s="26"/>
      <c r="RK1164" s="26"/>
      <c r="RL1164" s="26"/>
      <c r="RM1164" s="26"/>
      <c r="RN1164" s="26"/>
      <c r="RO1164" s="26"/>
      <c r="RP1164" s="26"/>
      <c r="RQ1164" s="26"/>
      <c r="RR1164" s="26"/>
      <c r="RS1164" s="26"/>
      <c r="RT1164" s="26"/>
      <c r="RU1164" s="26"/>
      <c r="RV1164" s="26"/>
      <c r="RW1164" s="26"/>
      <c r="RX1164" s="26"/>
      <c r="RY1164" s="26"/>
      <c r="RZ1164" s="26"/>
      <c r="SA1164" s="26"/>
      <c r="SB1164" s="26"/>
      <c r="SC1164" s="26"/>
      <c r="SD1164" s="26"/>
      <c r="SE1164" s="26"/>
      <c r="SF1164" s="26"/>
      <c r="SG1164" s="26"/>
      <c r="SH1164" s="26"/>
      <c r="SI1164" s="26"/>
      <c r="SJ1164" s="26"/>
      <c r="SK1164" s="26"/>
      <c r="SL1164" s="26"/>
      <c r="SM1164" s="26"/>
      <c r="SN1164" s="26"/>
      <c r="SO1164" s="26"/>
      <c r="SP1164" s="26"/>
      <c r="AAV1164" s="26"/>
      <c r="AAW1164" s="26"/>
      <c r="AAX1164" s="26"/>
      <c r="AAY1164" s="26"/>
      <c r="AAZ1164" s="26"/>
      <c r="ABA1164" s="26"/>
      <c r="ABB1164" s="26"/>
      <c r="ABC1164" s="26"/>
      <c r="ABD1164" s="26"/>
      <c r="ABE1164" s="26"/>
      <c r="ABF1164" s="26"/>
      <c r="ABG1164" s="26"/>
      <c r="ABH1164" s="26"/>
      <c r="ABI1164" s="26"/>
      <c r="ABJ1164" s="26"/>
      <c r="ABK1164" s="26"/>
      <c r="ABL1164" s="26"/>
      <c r="ABM1164" s="26"/>
      <c r="ABN1164" s="26"/>
      <c r="ABO1164" s="26"/>
      <c r="ABP1164" s="26"/>
      <c r="ABQ1164" s="26"/>
      <c r="ABR1164" s="26"/>
      <c r="ABS1164" s="26"/>
      <c r="ABT1164" s="26"/>
      <c r="ABU1164" s="26"/>
      <c r="ABV1164" s="26"/>
      <c r="ABW1164" s="26"/>
      <c r="ABX1164" s="26"/>
      <c r="ABY1164" s="26"/>
      <c r="ABZ1164" s="26"/>
      <c r="ACA1164" s="26"/>
      <c r="ACB1164" s="26"/>
      <c r="ACC1164" s="26"/>
      <c r="ACD1164" s="26"/>
      <c r="ACE1164" s="26"/>
      <c r="ACF1164" s="26"/>
      <c r="ACG1164" s="26"/>
      <c r="ACH1164" s="26"/>
      <c r="ACI1164" s="26"/>
      <c r="ACJ1164" s="26"/>
      <c r="ACK1164" s="26"/>
      <c r="ACL1164" s="26"/>
      <c r="ACM1164" s="26"/>
      <c r="ACN1164" s="26"/>
      <c r="ACO1164" s="26"/>
      <c r="ACP1164" s="26"/>
      <c r="ACQ1164" s="26"/>
      <c r="ACR1164" s="26"/>
      <c r="ACS1164" s="26"/>
      <c r="ACT1164" s="26"/>
      <c r="ACU1164" s="26"/>
      <c r="ACV1164" s="26"/>
      <c r="ACW1164" s="26"/>
      <c r="ACX1164" s="26"/>
      <c r="ACY1164" s="26"/>
      <c r="ACZ1164" s="26"/>
      <c r="ADA1164" s="26"/>
      <c r="ADB1164" s="26"/>
      <c r="ADC1164" s="26"/>
      <c r="ADD1164" s="26"/>
      <c r="ADE1164" s="26"/>
      <c r="ADF1164" s="26"/>
      <c r="ADG1164" s="26"/>
      <c r="ADH1164" s="26"/>
      <c r="ADI1164" s="26"/>
      <c r="ADJ1164" s="26"/>
      <c r="ADK1164" s="26"/>
      <c r="ADL1164" s="26"/>
      <c r="ADM1164" s="26"/>
      <c r="ADN1164" s="26"/>
      <c r="ADO1164" s="26"/>
      <c r="ADP1164" s="26"/>
      <c r="ADQ1164" s="26"/>
      <c r="ADR1164" s="26"/>
      <c r="ADS1164" s="26"/>
      <c r="ADT1164" s="26"/>
      <c r="ADU1164" s="26"/>
      <c r="ADV1164" s="26"/>
      <c r="ADW1164" s="26"/>
      <c r="ADX1164" s="26"/>
      <c r="ADY1164" s="26"/>
      <c r="ADZ1164" s="26"/>
      <c r="AEA1164" s="26"/>
      <c r="AEB1164" s="26"/>
      <c r="AEC1164" s="26"/>
      <c r="AED1164" s="26"/>
      <c r="AEE1164" s="26"/>
      <c r="AEF1164" s="26"/>
      <c r="AEG1164" s="26"/>
      <c r="AEH1164" s="26"/>
      <c r="AEI1164" s="26"/>
      <c r="AEJ1164" s="26"/>
      <c r="AEK1164" s="26"/>
      <c r="AEL1164" s="26"/>
      <c r="AEM1164" s="26"/>
      <c r="AEN1164" s="26"/>
      <c r="AEO1164" s="26"/>
      <c r="AEP1164" s="26"/>
      <c r="AEQ1164" s="26"/>
      <c r="AER1164" s="26"/>
      <c r="AES1164" s="26"/>
      <c r="AET1164" s="26"/>
      <c r="AEU1164" s="26"/>
      <c r="AEV1164" s="26"/>
      <c r="AEW1164" s="26"/>
      <c r="AEX1164" s="26"/>
      <c r="AEY1164" s="26"/>
      <c r="AEZ1164" s="26"/>
      <c r="AFA1164" s="26"/>
      <c r="AFB1164" s="26"/>
      <c r="AFC1164" s="26"/>
      <c r="AFD1164" s="26"/>
      <c r="AFE1164" s="26"/>
      <c r="AFF1164" s="26"/>
      <c r="AFG1164" s="26"/>
      <c r="AFH1164" s="26"/>
      <c r="AFI1164" s="26"/>
      <c r="AFJ1164" s="26"/>
      <c r="AFK1164" s="26"/>
      <c r="AFL1164" s="26"/>
      <c r="AFM1164" s="26"/>
      <c r="AFN1164" s="26"/>
      <c r="AFO1164" s="26"/>
      <c r="AFP1164" s="26"/>
      <c r="AFQ1164" s="26"/>
      <c r="AFR1164" s="26"/>
      <c r="AFS1164" s="26"/>
      <c r="AFT1164" s="26"/>
      <c r="AFU1164" s="26"/>
      <c r="AFV1164" s="26"/>
      <c r="AFW1164" s="26"/>
      <c r="AFX1164" s="26"/>
      <c r="AFY1164" s="26"/>
      <c r="AFZ1164" s="26"/>
      <c r="AGA1164" s="26"/>
      <c r="AGB1164" s="26"/>
      <c r="AGC1164" s="26"/>
      <c r="AGD1164" s="26"/>
      <c r="AGE1164" s="26"/>
      <c r="AGF1164" s="26"/>
      <c r="AGG1164" s="26"/>
      <c r="AGH1164" s="26"/>
      <c r="AGI1164" s="26"/>
      <c r="AGJ1164" s="26"/>
      <c r="AGK1164" s="26"/>
      <c r="AGL1164" s="26"/>
      <c r="AGM1164" s="26"/>
      <c r="AGN1164" s="26"/>
      <c r="AGO1164" s="26"/>
    </row>
    <row r="1165" spans="371:873" x14ac:dyDescent="0.25">
      <c r="NG1165" s="26"/>
      <c r="NH1165" s="26"/>
      <c r="NI1165" s="26"/>
      <c r="NJ1165" s="26"/>
      <c r="NK1165" s="26"/>
      <c r="NL1165" s="26"/>
      <c r="NM1165" s="26"/>
      <c r="NN1165" s="26"/>
      <c r="NO1165" s="26"/>
      <c r="NP1165" s="26"/>
      <c r="NQ1165" s="26"/>
      <c r="NR1165" s="26"/>
      <c r="NS1165" s="26"/>
      <c r="NT1165" s="26"/>
      <c r="NU1165" s="26"/>
      <c r="NV1165" s="26"/>
      <c r="NW1165" s="26"/>
      <c r="NX1165" s="26"/>
      <c r="NY1165" s="26"/>
      <c r="NZ1165" s="26"/>
      <c r="OA1165" s="26"/>
      <c r="OB1165" s="26"/>
      <c r="OC1165" s="26"/>
      <c r="OD1165" s="26"/>
      <c r="OE1165" s="26"/>
      <c r="OF1165" s="26"/>
      <c r="OG1165" s="26"/>
      <c r="OH1165" s="26"/>
      <c r="OI1165" s="26"/>
      <c r="OJ1165" s="26"/>
      <c r="OK1165" s="26"/>
      <c r="OL1165" s="26"/>
      <c r="OM1165" s="26"/>
      <c r="ON1165" s="26"/>
      <c r="OO1165" s="26"/>
      <c r="OP1165" s="26"/>
      <c r="OQ1165" s="26"/>
      <c r="OR1165" s="26"/>
      <c r="OS1165" s="26"/>
      <c r="OT1165" s="26"/>
      <c r="OU1165" s="26"/>
      <c r="OV1165" s="26"/>
      <c r="OW1165" s="26"/>
      <c r="OX1165" s="26"/>
      <c r="OY1165" s="26"/>
      <c r="OZ1165" s="26"/>
      <c r="PA1165" s="26"/>
      <c r="PB1165" s="26"/>
      <c r="PC1165" s="26"/>
      <c r="PD1165" s="26"/>
      <c r="PE1165" s="26"/>
      <c r="PF1165" s="26"/>
      <c r="PG1165" s="26"/>
      <c r="PH1165" s="26"/>
      <c r="PI1165" s="26"/>
      <c r="PJ1165" s="26"/>
      <c r="PK1165" s="26"/>
      <c r="PL1165" s="26"/>
      <c r="PM1165" s="26"/>
      <c r="PN1165" s="26"/>
      <c r="PO1165" s="26"/>
      <c r="PP1165" s="26"/>
      <c r="PQ1165" s="26"/>
      <c r="PR1165" s="26"/>
      <c r="PS1165" s="26"/>
      <c r="PT1165" s="26"/>
      <c r="PU1165" s="26"/>
      <c r="PV1165" s="26"/>
      <c r="PW1165" s="26"/>
      <c r="PX1165" s="26"/>
      <c r="PY1165" s="26"/>
      <c r="PZ1165" s="26"/>
      <c r="QA1165" s="26"/>
      <c r="QB1165" s="26"/>
      <c r="QC1165" s="26"/>
      <c r="QD1165" s="26"/>
      <c r="QE1165" s="26"/>
      <c r="QF1165" s="26"/>
      <c r="QG1165" s="26"/>
      <c r="QH1165" s="26"/>
      <c r="QI1165" s="26"/>
      <c r="QJ1165" s="26"/>
      <c r="QK1165" s="26"/>
      <c r="QL1165" s="26"/>
      <c r="QM1165" s="26"/>
      <c r="QN1165" s="26"/>
      <c r="QO1165" s="26"/>
      <c r="QP1165" s="26"/>
      <c r="QQ1165" s="26"/>
      <c r="QR1165" s="26"/>
      <c r="QS1165" s="26"/>
      <c r="QT1165" s="26"/>
      <c r="QU1165" s="26"/>
      <c r="QV1165" s="26"/>
      <c r="QW1165" s="26"/>
      <c r="QX1165" s="26"/>
      <c r="QY1165" s="26"/>
      <c r="QZ1165" s="26"/>
      <c r="RA1165" s="26"/>
      <c r="RB1165" s="26"/>
      <c r="RC1165" s="26"/>
      <c r="RD1165" s="26"/>
      <c r="RE1165" s="26"/>
      <c r="RF1165" s="26"/>
      <c r="RG1165" s="26"/>
      <c r="RH1165" s="26"/>
      <c r="RI1165" s="26"/>
      <c r="RJ1165" s="26"/>
      <c r="RK1165" s="26"/>
      <c r="RL1165" s="26"/>
      <c r="RM1165" s="26"/>
      <c r="RN1165" s="26"/>
      <c r="RO1165" s="26"/>
      <c r="RP1165" s="26"/>
      <c r="RQ1165" s="26"/>
      <c r="RR1165" s="26"/>
      <c r="RS1165" s="26"/>
      <c r="RT1165" s="26"/>
      <c r="RU1165" s="26"/>
      <c r="RV1165" s="26"/>
      <c r="RW1165" s="26"/>
      <c r="RX1165" s="26"/>
      <c r="RY1165" s="26"/>
      <c r="RZ1165" s="26"/>
      <c r="SA1165" s="26"/>
      <c r="SB1165" s="26"/>
      <c r="SC1165" s="26"/>
      <c r="SD1165" s="26"/>
      <c r="SE1165" s="26"/>
      <c r="SF1165" s="26"/>
      <c r="SG1165" s="26"/>
      <c r="SH1165" s="26"/>
      <c r="SI1165" s="26"/>
      <c r="SJ1165" s="26"/>
      <c r="SK1165" s="26"/>
      <c r="SL1165" s="26"/>
      <c r="SM1165" s="26"/>
      <c r="SN1165" s="26"/>
      <c r="SO1165" s="26"/>
      <c r="SP1165" s="26"/>
      <c r="AAV1165" s="26"/>
      <c r="AAW1165" s="26"/>
      <c r="AAX1165" s="26"/>
      <c r="AAY1165" s="26"/>
      <c r="AAZ1165" s="26"/>
      <c r="ABA1165" s="26"/>
      <c r="ABB1165" s="26"/>
      <c r="ABC1165" s="26"/>
      <c r="ABD1165" s="26"/>
      <c r="ABE1165" s="26"/>
      <c r="ABF1165" s="26"/>
      <c r="ABG1165" s="26"/>
      <c r="ABH1165" s="26"/>
      <c r="ABI1165" s="26"/>
      <c r="ABJ1165" s="26"/>
      <c r="ABK1165" s="26"/>
      <c r="ABL1165" s="26"/>
      <c r="ABM1165" s="26"/>
      <c r="ABN1165" s="26"/>
      <c r="ABO1165" s="26"/>
      <c r="ABP1165" s="26"/>
      <c r="ABQ1165" s="26"/>
      <c r="ABR1165" s="26"/>
      <c r="ABS1165" s="26"/>
      <c r="ABT1165" s="26"/>
      <c r="ABU1165" s="26"/>
      <c r="ABV1165" s="26"/>
      <c r="ABW1165" s="26"/>
      <c r="ABX1165" s="26"/>
      <c r="ABY1165" s="26"/>
      <c r="ABZ1165" s="26"/>
      <c r="ACA1165" s="26"/>
      <c r="ACB1165" s="26"/>
      <c r="ACC1165" s="26"/>
      <c r="ACD1165" s="26"/>
      <c r="ACE1165" s="26"/>
      <c r="ACF1165" s="26"/>
      <c r="ACG1165" s="26"/>
      <c r="ACH1165" s="26"/>
      <c r="ACI1165" s="26"/>
      <c r="ACJ1165" s="26"/>
      <c r="ACK1165" s="26"/>
      <c r="ACL1165" s="26"/>
      <c r="ACM1165" s="26"/>
      <c r="ACN1165" s="26"/>
      <c r="ACO1165" s="26"/>
      <c r="ACP1165" s="26"/>
      <c r="ACQ1165" s="26"/>
      <c r="ACR1165" s="26"/>
      <c r="ACS1165" s="26"/>
      <c r="ACT1165" s="26"/>
      <c r="ACU1165" s="26"/>
      <c r="ACV1165" s="26"/>
      <c r="ACW1165" s="26"/>
      <c r="ACX1165" s="26"/>
      <c r="ACY1165" s="26"/>
      <c r="ACZ1165" s="26"/>
      <c r="ADA1165" s="26"/>
      <c r="ADB1165" s="26"/>
      <c r="ADC1165" s="26"/>
      <c r="ADD1165" s="26"/>
      <c r="ADE1165" s="26"/>
      <c r="ADF1165" s="26"/>
      <c r="ADG1165" s="26"/>
      <c r="ADH1165" s="26"/>
      <c r="ADI1165" s="26"/>
      <c r="ADJ1165" s="26"/>
      <c r="ADK1165" s="26"/>
      <c r="ADL1165" s="26"/>
      <c r="ADM1165" s="26"/>
      <c r="ADN1165" s="26"/>
      <c r="ADO1165" s="26"/>
      <c r="ADP1165" s="26"/>
      <c r="ADQ1165" s="26"/>
      <c r="ADR1165" s="26"/>
      <c r="ADS1165" s="26"/>
      <c r="ADT1165" s="26"/>
      <c r="ADU1165" s="26"/>
      <c r="ADV1165" s="26"/>
      <c r="ADW1165" s="26"/>
      <c r="ADX1165" s="26"/>
      <c r="ADY1165" s="26"/>
      <c r="ADZ1165" s="26"/>
      <c r="AEA1165" s="26"/>
      <c r="AEB1165" s="26"/>
      <c r="AEC1165" s="26"/>
      <c r="AED1165" s="26"/>
      <c r="AEE1165" s="26"/>
      <c r="AEF1165" s="26"/>
      <c r="AEG1165" s="26"/>
      <c r="AEH1165" s="26"/>
      <c r="AEI1165" s="26"/>
      <c r="AEJ1165" s="26"/>
      <c r="AEK1165" s="26"/>
      <c r="AEL1165" s="26"/>
      <c r="AEM1165" s="26"/>
      <c r="AEN1165" s="26"/>
      <c r="AEO1165" s="26"/>
      <c r="AEP1165" s="26"/>
      <c r="AEQ1165" s="26"/>
      <c r="AER1165" s="26"/>
      <c r="AES1165" s="26"/>
      <c r="AET1165" s="26"/>
      <c r="AEU1165" s="26"/>
      <c r="AEV1165" s="26"/>
      <c r="AEW1165" s="26"/>
      <c r="AEX1165" s="26"/>
      <c r="AEY1165" s="26"/>
      <c r="AEZ1165" s="26"/>
      <c r="AFA1165" s="26"/>
      <c r="AFB1165" s="26"/>
      <c r="AFC1165" s="26"/>
      <c r="AFD1165" s="26"/>
      <c r="AFE1165" s="26"/>
      <c r="AFF1165" s="26"/>
      <c r="AFG1165" s="26"/>
      <c r="AFH1165" s="26"/>
      <c r="AFI1165" s="26"/>
      <c r="AFJ1165" s="26"/>
      <c r="AFK1165" s="26"/>
      <c r="AFL1165" s="26"/>
      <c r="AFM1165" s="26"/>
      <c r="AFN1165" s="26"/>
      <c r="AFO1165" s="26"/>
      <c r="AFP1165" s="26"/>
      <c r="AFQ1165" s="26"/>
      <c r="AFR1165" s="26"/>
      <c r="AFS1165" s="26"/>
      <c r="AFT1165" s="26"/>
      <c r="AFU1165" s="26"/>
      <c r="AFV1165" s="26"/>
      <c r="AFW1165" s="26"/>
      <c r="AFX1165" s="26"/>
      <c r="AFY1165" s="26"/>
      <c r="AFZ1165" s="26"/>
      <c r="AGA1165" s="26"/>
      <c r="AGB1165" s="26"/>
      <c r="AGC1165" s="26"/>
      <c r="AGD1165" s="26"/>
      <c r="AGE1165" s="26"/>
      <c r="AGF1165" s="26"/>
      <c r="AGG1165" s="26"/>
      <c r="AGH1165" s="26"/>
      <c r="AGI1165" s="26"/>
      <c r="AGJ1165" s="26"/>
      <c r="AGK1165" s="26"/>
      <c r="AGL1165" s="26"/>
      <c r="AGM1165" s="26"/>
      <c r="AGN1165" s="26"/>
      <c r="AGO1165" s="26"/>
    </row>
    <row r="1166" spans="371:873" x14ac:dyDescent="0.25">
      <c r="NG1166" s="26"/>
      <c r="NH1166" s="26"/>
      <c r="NI1166" s="26"/>
      <c r="NJ1166" s="26"/>
      <c r="NK1166" s="26"/>
      <c r="NL1166" s="26"/>
      <c r="NM1166" s="26"/>
      <c r="NN1166" s="26"/>
      <c r="NO1166" s="26"/>
      <c r="NP1166" s="26"/>
      <c r="NQ1166" s="26"/>
      <c r="NR1166" s="26"/>
      <c r="NS1166" s="26"/>
      <c r="NT1166" s="26"/>
      <c r="NU1166" s="26"/>
      <c r="NV1166" s="26"/>
      <c r="NW1166" s="26"/>
      <c r="NX1166" s="26"/>
      <c r="NY1166" s="26"/>
      <c r="NZ1166" s="26"/>
      <c r="OA1166" s="26"/>
      <c r="OB1166" s="26"/>
      <c r="OC1166" s="26"/>
      <c r="OD1166" s="26"/>
      <c r="OE1166" s="26"/>
      <c r="OF1166" s="26"/>
      <c r="OG1166" s="26"/>
      <c r="OH1166" s="26"/>
      <c r="OI1166" s="26"/>
      <c r="OJ1166" s="26"/>
      <c r="OK1166" s="26"/>
      <c r="OL1166" s="26"/>
      <c r="OM1166" s="26"/>
      <c r="ON1166" s="26"/>
      <c r="OO1166" s="26"/>
      <c r="OP1166" s="26"/>
      <c r="OQ1166" s="26"/>
      <c r="OR1166" s="26"/>
      <c r="OS1166" s="26"/>
      <c r="OT1166" s="26"/>
      <c r="OU1166" s="26"/>
      <c r="OV1166" s="26"/>
      <c r="OW1166" s="26"/>
      <c r="OX1166" s="26"/>
      <c r="OY1166" s="26"/>
      <c r="OZ1166" s="26"/>
      <c r="PA1166" s="26"/>
      <c r="PB1166" s="26"/>
      <c r="PC1166" s="26"/>
      <c r="PD1166" s="26"/>
      <c r="PE1166" s="26"/>
      <c r="PF1166" s="26"/>
      <c r="PG1166" s="26"/>
      <c r="PH1166" s="26"/>
      <c r="PI1166" s="26"/>
      <c r="PJ1166" s="26"/>
      <c r="PK1166" s="26"/>
      <c r="PL1166" s="26"/>
      <c r="PM1166" s="26"/>
      <c r="PN1166" s="26"/>
      <c r="PO1166" s="26"/>
      <c r="PP1166" s="26"/>
      <c r="PQ1166" s="26"/>
      <c r="PR1166" s="26"/>
      <c r="PS1166" s="26"/>
      <c r="PT1166" s="26"/>
      <c r="PU1166" s="26"/>
      <c r="PV1166" s="26"/>
      <c r="PW1166" s="26"/>
      <c r="PX1166" s="26"/>
      <c r="PY1166" s="26"/>
      <c r="PZ1166" s="26"/>
      <c r="QA1166" s="26"/>
      <c r="QB1166" s="26"/>
      <c r="QC1166" s="26"/>
      <c r="QD1166" s="26"/>
      <c r="QE1166" s="26"/>
      <c r="QF1166" s="26"/>
      <c r="QG1166" s="26"/>
      <c r="QH1166" s="26"/>
      <c r="QI1166" s="26"/>
      <c r="QJ1166" s="26"/>
      <c r="QK1166" s="26"/>
      <c r="QL1166" s="26"/>
      <c r="QM1166" s="26"/>
      <c r="QN1166" s="26"/>
      <c r="QO1166" s="26"/>
      <c r="QP1166" s="26"/>
      <c r="QQ1166" s="26"/>
      <c r="QR1166" s="26"/>
      <c r="QS1166" s="26"/>
      <c r="QT1166" s="26"/>
      <c r="QU1166" s="26"/>
      <c r="QV1166" s="26"/>
      <c r="QW1166" s="26"/>
      <c r="QX1166" s="26"/>
      <c r="QY1166" s="26"/>
      <c r="QZ1166" s="26"/>
      <c r="RA1166" s="26"/>
      <c r="RB1166" s="26"/>
      <c r="RC1166" s="26"/>
      <c r="RD1166" s="26"/>
      <c r="RE1166" s="26"/>
      <c r="RF1166" s="26"/>
      <c r="RG1166" s="26"/>
      <c r="RH1166" s="26"/>
      <c r="RI1166" s="26"/>
      <c r="RJ1166" s="26"/>
      <c r="RK1166" s="26"/>
      <c r="RL1166" s="26"/>
      <c r="RM1166" s="26"/>
      <c r="RN1166" s="26"/>
      <c r="RO1166" s="26"/>
      <c r="RP1166" s="26"/>
      <c r="RQ1166" s="26"/>
      <c r="RR1166" s="26"/>
      <c r="RS1166" s="26"/>
      <c r="RT1166" s="26"/>
      <c r="RU1166" s="26"/>
      <c r="RV1166" s="26"/>
      <c r="RW1166" s="26"/>
      <c r="RX1166" s="26"/>
      <c r="RY1166" s="26"/>
      <c r="RZ1166" s="26"/>
      <c r="SA1166" s="26"/>
      <c r="SB1166" s="26"/>
      <c r="SC1166" s="26"/>
      <c r="SD1166" s="26"/>
      <c r="SE1166" s="26"/>
      <c r="SF1166" s="26"/>
      <c r="SG1166" s="26"/>
      <c r="SH1166" s="26"/>
      <c r="SI1166" s="26"/>
      <c r="SJ1166" s="26"/>
      <c r="SK1166" s="26"/>
      <c r="SL1166" s="26"/>
      <c r="SM1166" s="26"/>
      <c r="SN1166" s="26"/>
      <c r="SO1166" s="26"/>
      <c r="SP1166" s="26"/>
      <c r="AAV1166" s="26"/>
      <c r="AAW1166" s="26"/>
      <c r="AAX1166" s="26"/>
      <c r="AAY1166" s="26"/>
      <c r="AAZ1166" s="26"/>
      <c r="ABA1166" s="26"/>
      <c r="ABB1166" s="26"/>
      <c r="ABC1166" s="26"/>
      <c r="ABD1166" s="26"/>
      <c r="ABE1166" s="26"/>
      <c r="ABF1166" s="26"/>
      <c r="ABG1166" s="26"/>
      <c r="ABH1166" s="26"/>
      <c r="ABI1166" s="26"/>
      <c r="ABJ1166" s="26"/>
      <c r="ABK1166" s="26"/>
      <c r="ABL1166" s="26"/>
      <c r="ABM1166" s="26"/>
      <c r="ABN1166" s="26"/>
      <c r="ABO1166" s="26"/>
      <c r="ABP1166" s="26"/>
      <c r="ABQ1166" s="26"/>
      <c r="ABR1166" s="26"/>
      <c r="ABS1166" s="26"/>
      <c r="ABT1166" s="26"/>
      <c r="ABU1166" s="26"/>
      <c r="ABV1166" s="26"/>
      <c r="ABW1166" s="26"/>
      <c r="ABX1166" s="26"/>
      <c r="ABY1166" s="26"/>
      <c r="ABZ1166" s="26"/>
      <c r="ACA1166" s="26"/>
      <c r="ACB1166" s="26"/>
      <c r="ACC1166" s="26"/>
      <c r="ACD1166" s="26"/>
      <c r="ACE1166" s="26"/>
      <c r="ACF1166" s="26"/>
      <c r="ACG1166" s="26"/>
      <c r="ACH1166" s="26"/>
      <c r="ACI1166" s="26"/>
      <c r="ACJ1166" s="26"/>
      <c r="ACK1166" s="26"/>
      <c r="ACL1166" s="26"/>
      <c r="ACM1166" s="26"/>
      <c r="ACN1166" s="26"/>
      <c r="ACO1166" s="26"/>
      <c r="ACP1166" s="26"/>
      <c r="ACQ1166" s="26"/>
      <c r="ACR1166" s="26"/>
      <c r="ACS1166" s="26"/>
      <c r="ACT1166" s="26"/>
      <c r="ACU1166" s="26"/>
      <c r="ACV1166" s="26"/>
      <c r="ACW1166" s="26"/>
      <c r="ACX1166" s="26"/>
      <c r="ACY1166" s="26"/>
      <c r="ACZ1166" s="26"/>
      <c r="ADA1166" s="26"/>
      <c r="ADB1166" s="26"/>
      <c r="ADC1166" s="26"/>
      <c r="ADD1166" s="26"/>
      <c r="ADE1166" s="26"/>
      <c r="ADF1166" s="26"/>
      <c r="ADG1166" s="26"/>
      <c r="ADH1166" s="26"/>
      <c r="ADI1166" s="26"/>
      <c r="ADJ1166" s="26"/>
      <c r="ADK1166" s="26"/>
      <c r="ADL1166" s="26"/>
      <c r="ADM1166" s="26"/>
      <c r="ADN1166" s="26"/>
      <c r="ADO1166" s="26"/>
      <c r="ADP1166" s="26"/>
      <c r="ADQ1166" s="26"/>
      <c r="ADR1166" s="26"/>
      <c r="ADS1166" s="26"/>
      <c r="ADT1166" s="26"/>
      <c r="ADU1166" s="26"/>
      <c r="ADV1166" s="26"/>
      <c r="ADW1166" s="26"/>
      <c r="ADX1166" s="26"/>
      <c r="ADY1166" s="26"/>
      <c r="ADZ1166" s="26"/>
      <c r="AEA1166" s="26"/>
      <c r="AEB1166" s="26"/>
      <c r="AEC1166" s="26"/>
      <c r="AED1166" s="26"/>
      <c r="AEE1166" s="26"/>
      <c r="AEF1166" s="26"/>
      <c r="AEG1166" s="26"/>
      <c r="AEH1166" s="26"/>
      <c r="AEI1166" s="26"/>
      <c r="AEJ1166" s="26"/>
      <c r="AEK1166" s="26"/>
      <c r="AEL1166" s="26"/>
      <c r="AEM1166" s="26"/>
      <c r="AEN1166" s="26"/>
      <c r="AEO1166" s="26"/>
      <c r="AEP1166" s="26"/>
      <c r="AEQ1166" s="26"/>
      <c r="AER1166" s="26"/>
      <c r="AES1166" s="26"/>
      <c r="AET1166" s="26"/>
      <c r="AEU1166" s="26"/>
      <c r="AEV1166" s="26"/>
      <c r="AEW1166" s="26"/>
      <c r="AEX1166" s="26"/>
      <c r="AEY1166" s="26"/>
      <c r="AEZ1166" s="26"/>
      <c r="AFA1166" s="26"/>
      <c r="AFB1166" s="26"/>
      <c r="AFC1166" s="26"/>
      <c r="AFD1166" s="26"/>
      <c r="AFE1166" s="26"/>
      <c r="AFF1166" s="26"/>
      <c r="AFG1166" s="26"/>
      <c r="AFH1166" s="26"/>
      <c r="AFI1166" s="26"/>
      <c r="AFJ1166" s="26"/>
      <c r="AFK1166" s="26"/>
      <c r="AFL1166" s="26"/>
      <c r="AFM1166" s="26"/>
      <c r="AFN1166" s="26"/>
      <c r="AFO1166" s="26"/>
      <c r="AFP1166" s="26"/>
      <c r="AFQ1166" s="26"/>
      <c r="AFR1166" s="26"/>
      <c r="AFS1166" s="26"/>
      <c r="AFT1166" s="26"/>
      <c r="AFU1166" s="26"/>
      <c r="AFV1166" s="26"/>
      <c r="AFW1166" s="26"/>
      <c r="AFX1166" s="26"/>
      <c r="AFY1166" s="26"/>
      <c r="AFZ1166" s="26"/>
      <c r="AGA1166" s="26"/>
      <c r="AGB1166" s="26"/>
      <c r="AGC1166" s="26"/>
      <c r="AGD1166" s="26"/>
      <c r="AGE1166" s="26"/>
      <c r="AGF1166" s="26"/>
      <c r="AGG1166" s="26"/>
      <c r="AGH1166" s="26"/>
      <c r="AGI1166" s="26"/>
      <c r="AGJ1166" s="26"/>
      <c r="AGK1166" s="26"/>
      <c r="AGL1166" s="26"/>
      <c r="AGM1166" s="26"/>
      <c r="AGN1166" s="26"/>
      <c r="AGO1166" s="26"/>
    </row>
    <row r="1167" spans="371:873" x14ac:dyDescent="0.25">
      <c r="NG1167" s="26"/>
      <c r="NH1167" s="26"/>
      <c r="NI1167" s="26"/>
      <c r="NJ1167" s="26"/>
      <c r="NK1167" s="26"/>
      <c r="NL1167" s="26"/>
      <c r="NM1167" s="26"/>
      <c r="NN1167" s="26"/>
      <c r="NO1167" s="26"/>
      <c r="NP1167" s="26"/>
      <c r="NQ1167" s="26"/>
      <c r="NR1167" s="26"/>
      <c r="NS1167" s="26"/>
      <c r="NT1167" s="26"/>
      <c r="NU1167" s="26"/>
      <c r="NV1167" s="26"/>
      <c r="NW1167" s="26"/>
      <c r="NX1167" s="26"/>
      <c r="NY1167" s="26"/>
      <c r="NZ1167" s="26"/>
      <c r="OA1167" s="26"/>
      <c r="OB1167" s="26"/>
      <c r="OC1167" s="26"/>
      <c r="OD1167" s="26"/>
      <c r="OE1167" s="26"/>
      <c r="OF1167" s="26"/>
      <c r="OG1167" s="26"/>
      <c r="OH1167" s="26"/>
      <c r="OI1167" s="26"/>
      <c r="OJ1167" s="26"/>
      <c r="OK1167" s="26"/>
      <c r="OL1167" s="26"/>
      <c r="OM1167" s="26"/>
      <c r="ON1167" s="26"/>
      <c r="OO1167" s="26"/>
      <c r="OP1167" s="26"/>
      <c r="OQ1167" s="26"/>
      <c r="OR1167" s="26"/>
      <c r="OS1167" s="26"/>
      <c r="OT1167" s="26"/>
      <c r="OU1167" s="26"/>
      <c r="OV1167" s="26"/>
      <c r="OW1167" s="26"/>
      <c r="OX1167" s="26"/>
      <c r="OY1167" s="26"/>
      <c r="OZ1167" s="26"/>
      <c r="PA1167" s="26"/>
      <c r="PB1167" s="26"/>
      <c r="PC1167" s="26"/>
      <c r="PD1167" s="26"/>
      <c r="PE1167" s="26"/>
      <c r="PF1167" s="26"/>
      <c r="PG1167" s="26"/>
      <c r="PH1167" s="26"/>
      <c r="PI1167" s="26"/>
      <c r="PJ1167" s="26"/>
      <c r="PK1167" s="26"/>
      <c r="PL1167" s="26"/>
      <c r="PM1167" s="26"/>
      <c r="PN1167" s="26"/>
      <c r="PO1167" s="26"/>
      <c r="PP1167" s="26"/>
      <c r="PQ1167" s="26"/>
      <c r="PR1167" s="26"/>
      <c r="PS1167" s="26"/>
      <c r="PT1167" s="26"/>
      <c r="PU1167" s="26"/>
      <c r="PV1167" s="26"/>
      <c r="PW1167" s="26"/>
      <c r="PX1167" s="26"/>
      <c r="PY1167" s="26"/>
      <c r="PZ1167" s="26"/>
      <c r="QA1167" s="26"/>
      <c r="QB1167" s="26"/>
      <c r="QC1167" s="26"/>
      <c r="QD1167" s="26"/>
      <c r="QE1167" s="26"/>
      <c r="QF1167" s="26"/>
      <c r="QG1167" s="26"/>
      <c r="QH1167" s="26"/>
      <c r="QI1167" s="26"/>
      <c r="QJ1167" s="26"/>
      <c r="QK1167" s="26"/>
      <c r="QL1167" s="26"/>
      <c r="QM1167" s="26"/>
      <c r="QN1167" s="26"/>
      <c r="QO1167" s="26"/>
      <c r="QP1167" s="26"/>
      <c r="QQ1167" s="26"/>
      <c r="QR1167" s="26"/>
      <c r="QS1167" s="26"/>
      <c r="QT1167" s="26"/>
      <c r="QU1167" s="26"/>
      <c r="QV1167" s="26"/>
      <c r="QW1167" s="26"/>
      <c r="QX1167" s="26"/>
      <c r="QY1167" s="26"/>
      <c r="QZ1167" s="26"/>
      <c r="RA1167" s="26"/>
      <c r="RB1167" s="26"/>
      <c r="RC1167" s="26"/>
      <c r="RD1167" s="26"/>
      <c r="RE1167" s="26"/>
      <c r="RF1167" s="26"/>
      <c r="RG1167" s="26"/>
      <c r="RH1167" s="26"/>
      <c r="RI1167" s="26"/>
      <c r="RJ1167" s="26"/>
      <c r="RK1167" s="26"/>
      <c r="RL1167" s="26"/>
      <c r="RM1167" s="26"/>
      <c r="RN1167" s="26"/>
      <c r="RO1167" s="26"/>
      <c r="RP1167" s="26"/>
      <c r="RQ1167" s="26"/>
      <c r="RR1167" s="26"/>
      <c r="RS1167" s="26"/>
      <c r="RT1167" s="26"/>
      <c r="RU1167" s="26"/>
      <c r="RV1167" s="26"/>
      <c r="RW1167" s="26"/>
      <c r="RX1167" s="26"/>
      <c r="RY1167" s="26"/>
      <c r="RZ1167" s="26"/>
      <c r="SA1167" s="26"/>
      <c r="SB1167" s="26"/>
      <c r="SC1167" s="26"/>
      <c r="SD1167" s="26"/>
      <c r="SE1167" s="26"/>
      <c r="SF1167" s="26"/>
      <c r="SG1167" s="26"/>
      <c r="SH1167" s="26"/>
      <c r="SI1167" s="26"/>
      <c r="SJ1167" s="26"/>
      <c r="SK1167" s="26"/>
      <c r="SL1167" s="26"/>
      <c r="SM1167" s="26"/>
      <c r="SN1167" s="26"/>
      <c r="SO1167" s="26"/>
      <c r="SP1167" s="26"/>
      <c r="AAV1167" s="26"/>
      <c r="AAW1167" s="26"/>
      <c r="AAX1167" s="26"/>
      <c r="AAY1167" s="26"/>
      <c r="AAZ1167" s="26"/>
      <c r="ABA1167" s="26"/>
      <c r="ABB1167" s="26"/>
      <c r="ABC1167" s="26"/>
      <c r="ABD1167" s="26"/>
      <c r="ABE1167" s="26"/>
      <c r="ABF1167" s="26"/>
      <c r="ABG1167" s="26"/>
      <c r="ABH1167" s="26"/>
      <c r="ABI1167" s="26"/>
      <c r="ABJ1167" s="26"/>
      <c r="ABK1167" s="26"/>
      <c r="ABL1167" s="26"/>
      <c r="ABM1167" s="26"/>
      <c r="ABN1167" s="26"/>
      <c r="ABO1167" s="26"/>
      <c r="ABP1167" s="26"/>
      <c r="ABQ1167" s="26"/>
      <c r="ABR1167" s="26"/>
      <c r="ABS1167" s="26"/>
      <c r="ABT1167" s="26"/>
      <c r="ABU1167" s="26"/>
      <c r="ABV1167" s="26"/>
      <c r="ABW1167" s="26"/>
      <c r="ABX1167" s="26"/>
      <c r="ABY1167" s="26"/>
      <c r="ABZ1167" s="26"/>
      <c r="ACA1167" s="26"/>
      <c r="ACB1167" s="26"/>
      <c r="ACC1167" s="26"/>
      <c r="ACD1167" s="26"/>
      <c r="ACE1167" s="26"/>
      <c r="ACF1167" s="26"/>
      <c r="ACG1167" s="26"/>
      <c r="ACH1167" s="26"/>
      <c r="ACI1167" s="26"/>
      <c r="ACJ1167" s="26"/>
      <c r="ACK1167" s="26"/>
      <c r="ACL1167" s="26"/>
      <c r="ACM1167" s="26"/>
      <c r="ACN1167" s="26"/>
      <c r="ACO1167" s="26"/>
      <c r="ACP1167" s="26"/>
      <c r="ACQ1167" s="26"/>
      <c r="ACR1167" s="26"/>
      <c r="ACS1167" s="26"/>
      <c r="ACT1167" s="26"/>
      <c r="ACU1167" s="26"/>
      <c r="ACV1167" s="26"/>
      <c r="ACW1167" s="26"/>
      <c r="ACX1167" s="26"/>
      <c r="ACY1167" s="26"/>
      <c r="ACZ1167" s="26"/>
      <c r="ADA1167" s="26"/>
      <c r="ADB1167" s="26"/>
      <c r="ADC1167" s="26"/>
      <c r="ADD1167" s="26"/>
      <c r="ADE1167" s="26"/>
      <c r="ADF1167" s="26"/>
      <c r="ADG1167" s="26"/>
      <c r="ADH1167" s="26"/>
      <c r="ADI1167" s="26"/>
      <c r="ADJ1167" s="26"/>
      <c r="ADK1167" s="26"/>
      <c r="ADL1167" s="26"/>
      <c r="ADM1167" s="26"/>
      <c r="ADN1167" s="26"/>
      <c r="ADO1167" s="26"/>
      <c r="ADP1167" s="26"/>
      <c r="ADQ1167" s="26"/>
      <c r="ADR1167" s="26"/>
      <c r="ADS1167" s="26"/>
      <c r="ADT1167" s="26"/>
      <c r="ADU1167" s="26"/>
      <c r="ADV1167" s="26"/>
      <c r="ADW1167" s="26"/>
      <c r="ADX1167" s="26"/>
      <c r="ADY1167" s="26"/>
      <c r="ADZ1167" s="26"/>
      <c r="AEA1167" s="26"/>
      <c r="AEB1167" s="26"/>
      <c r="AEC1167" s="26"/>
      <c r="AED1167" s="26"/>
      <c r="AEE1167" s="26"/>
      <c r="AEF1167" s="26"/>
      <c r="AEG1167" s="26"/>
      <c r="AEH1167" s="26"/>
      <c r="AEI1167" s="26"/>
      <c r="AEJ1167" s="26"/>
      <c r="AEK1167" s="26"/>
      <c r="AEL1167" s="26"/>
      <c r="AEM1167" s="26"/>
      <c r="AEN1167" s="26"/>
      <c r="AEO1167" s="26"/>
      <c r="AEP1167" s="26"/>
      <c r="AEQ1167" s="26"/>
      <c r="AER1167" s="26"/>
      <c r="AES1167" s="26"/>
      <c r="AET1167" s="26"/>
      <c r="AEU1167" s="26"/>
      <c r="AEV1167" s="26"/>
      <c r="AEW1167" s="26"/>
      <c r="AEX1167" s="26"/>
      <c r="AEY1167" s="26"/>
      <c r="AEZ1167" s="26"/>
      <c r="AFA1167" s="26"/>
      <c r="AFB1167" s="26"/>
      <c r="AFC1167" s="26"/>
      <c r="AFD1167" s="26"/>
      <c r="AFE1167" s="26"/>
      <c r="AFF1167" s="26"/>
      <c r="AFG1167" s="26"/>
      <c r="AFH1167" s="26"/>
      <c r="AFI1167" s="26"/>
      <c r="AFJ1167" s="26"/>
      <c r="AFK1167" s="26"/>
      <c r="AFL1167" s="26"/>
      <c r="AFM1167" s="26"/>
      <c r="AFN1167" s="26"/>
      <c r="AFO1167" s="26"/>
      <c r="AFP1167" s="26"/>
      <c r="AFQ1167" s="26"/>
      <c r="AFR1167" s="26"/>
      <c r="AFS1167" s="26"/>
      <c r="AFT1167" s="26"/>
      <c r="AFU1167" s="26"/>
      <c r="AFV1167" s="26"/>
      <c r="AFW1167" s="26"/>
      <c r="AFX1167" s="26"/>
      <c r="AFY1167" s="26"/>
      <c r="AFZ1167" s="26"/>
      <c r="AGA1167" s="26"/>
      <c r="AGB1167" s="26"/>
      <c r="AGC1167" s="26"/>
      <c r="AGD1167" s="26"/>
      <c r="AGE1167" s="26"/>
      <c r="AGF1167" s="26"/>
      <c r="AGG1167" s="26"/>
      <c r="AGH1167" s="26"/>
      <c r="AGI1167" s="26"/>
      <c r="AGJ1167" s="26"/>
      <c r="AGK1167" s="26"/>
      <c r="AGL1167" s="26"/>
      <c r="AGM1167" s="26"/>
      <c r="AGN1167" s="26"/>
      <c r="AGO1167" s="26"/>
    </row>
    <row r="1168" spans="371:873" x14ac:dyDescent="0.25">
      <c r="NG1168" s="26"/>
      <c r="NH1168" s="26"/>
      <c r="NI1168" s="26"/>
      <c r="NJ1168" s="26"/>
      <c r="NK1168" s="26"/>
      <c r="NL1168" s="26"/>
      <c r="NM1168" s="26"/>
      <c r="NN1168" s="26"/>
      <c r="NO1168" s="26"/>
      <c r="NP1168" s="26"/>
      <c r="NQ1168" s="26"/>
      <c r="NR1168" s="26"/>
      <c r="NS1168" s="26"/>
      <c r="NT1168" s="26"/>
      <c r="NU1168" s="26"/>
      <c r="NV1168" s="26"/>
      <c r="NW1168" s="26"/>
      <c r="NX1168" s="26"/>
      <c r="NY1168" s="26"/>
      <c r="NZ1168" s="26"/>
      <c r="OA1168" s="26"/>
      <c r="OB1168" s="26"/>
      <c r="OC1168" s="26"/>
      <c r="OD1168" s="26"/>
      <c r="OE1168" s="26"/>
      <c r="OF1168" s="26"/>
      <c r="OG1168" s="26"/>
      <c r="OH1168" s="26"/>
      <c r="OI1168" s="26"/>
      <c r="OJ1168" s="26"/>
      <c r="OK1168" s="26"/>
      <c r="OL1168" s="26"/>
      <c r="OM1168" s="26"/>
      <c r="ON1168" s="26"/>
      <c r="OO1168" s="26"/>
      <c r="OP1168" s="26"/>
      <c r="OQ1168" s="26"/>
      <c r="OR1168" s="26"/>
      <c r="OS1168" s="26"/>
      <c r="OT1168" s="26"/>
      <c r="OU1168" s="26"/>
      <c r="OV1168" s="26"/>
      <c r="OW1168" s="26"/>
      <c r="OX1168" s="26"/>
      <c r="OY1168" s="26"/>
      <c r="OZ1168" s="26"/>
      <c r="PA1168" s="26"/>
      <c r="PB1168" s="26"/>
      <c r="PC1168" s="26"/>
      <c r="PD1168" s="26"/>
      <c r="PE1168" s="26"/>
      <c r="PF1168" s="26"/>
      <c r="PG1168" s="26"/>
      <c r="PH1168" s="26"/>
      <c r="PI1168" s="26"/>
      <c r="PJ1168" s="26"/>
      <c r="PK1168" s="26"/>
      <c r="PL1168" s="26"/>
      <c r="PM1168" s="26"/>
      <c r="PN1168" s="26"/>
      <c r="PO1168" s="26"/>
      <c r="PP1168" s="26"/>
      <c r="PQ1168" s="26"/>
      <c r="PR1168" s="26"/>
      <c r="PS1168" s="26"/>
      <c r="PT1168" s="26"/>
      <c r="PU1168" s="26"/>
      <c r="PV1168" s="26"/>
      <c r="PW1168" s="26"/>
      <c r="PX1168" s="26"/>
      <c r="PY1168" s="26"/>
      <c r="PZ1168" s="26"/>
      <c r="QA1168" s="26"/>
      <c r="QB1168" s="26"/>
      <c r="QC1168" s="26"/>
      <c r="QD1168" s="26"/>
      <c r="QE1168" s="26"/>
      <c r="QF1168" s="26"/>
      <c r="QG1168" s="26"/>
      <c r="QH1168" s="26"/>
      <c r="QI1168" s="26"/>
      <c r="QJ1168" s="26"/>
      <c r="QK1168" s="26"/>
      <c r="QL1168" s="26"/>
      <c r="QM1168" s="26"/>
      <c r="QN1168" s="26"/>
      <c r="QO1168" s="26"/>
      <c r="QP1168" s="26"/>
      <c r="QQ1168" s="26"/>
      <c r="QR1168" s="26"/>
      <c r="QS1168" s="26"/>
      <c r="QT1168" s="26"/>
      <c r="QU1168" s="26"/>
      <c r="QV1168" s="26"/>
      <c r="QW1168" s="26"/>
      <c r="QX1168" s="26"/>
      <c r="QY1168" s="26"/>
      <c r="QZ1168" s="26"/>
      <c r="RA1168" s="26"/>
      <c r="RB1168" s="26"/>
      <c r="RC1168" s="26"/>
      <c r="RD1168" s="26"/>
      <c r="RE1168" s="26"/>
      <c r="RF1168" s="26"/>
      <c r="RG1168" s="26"/>
      <c r="RH1168" s="26"/>
      <c r="RI1168" s="26"/>
      <c r="RJ1168" s="26"/>
      <c r="RK1168" s="26"/>
      <c r="RL1168" s="26"/>
      <c r="RM1168" s="26"/>
      <c r="RN1168" s="26"/>
      <c r="RO1168" s="26"/>
      <c r="RP1168" s="26"/>
      <c r="RQ1168" s="26"/>
      <c r="RR1168" s="26"/>
      <c r="RS1168" s="26"/>
      <c r="RT1168" s="26"/>
      <c r="RU1168" s="26"/>
      <c r="RV1168" s="26"/>
      <c r="RW1168" s="26"/>
      <c r="RX1168" s="26"/>
      <c r="RY1168" s="26"/>
      <c r="RZ1168" s="26"/>
      <c r="SA1168" s="26"/>
      <c r="SB1168" s="26"/>
      <c r="SC1168" s="26"/>
      <c r="SD1168" s="26"/>
      <c r="SE1168" s="26"/>
      <c r="SF1168" s="26"/>
      <c r="SG1168" s="26"/>
      <c r="SH1168" s="26"/>
      <c r="SI1168" s="26"/>
      <c r="SJ1168" s="26"/>
      <c r="SK1168" s="26"/>
      <c r="SL1168" s="26"/>
      <c r="SM1168" s="26"/>
      <c r="SN1168" s="26"/>
      <c r="SO1168" s="26"/>
      <c r="SP1168" s="26"/>
      <c r="AAV1168" s="26"/>
      <c r="AAW1168" s="26"/>
      <c r="AAX1168" s="26"/>
      <c r="AAY1168" s="26"/>
      <c r="AAZ1168" s="26"/>
      <c r="ABA1168" s="26"/>
      <c r="ABB1168" s="26"/>
      <c r="ABC1168" s="26"/>
      <c r="ABD1168" s="26"/>
      <c r="ABE1168" s="26"/>
      <c r="ABF1168" s="26"/>
      <c r="ABG1168" s="26"/>
      <c r="ABH1168" s="26"/>
      <c r="ABI1168" s="26"/>
      <c r="ABJ1168" s="26"/>
      <c r="ABK1168" s="26"/>
      <c r="ABL1168" s="26"/>
      <c r="ABM1168" s="26"/>
      <c r="ABN1168" s="26"/>
      <c r="ABO1168" s="26"/>
      <c r="ABP1168" s="26"/>
      <c r="ABQ1168" s="26"/>
      <c r="ABR1168" s="26"/>
      <c r="ABS1168" s="26"/>
      <c r="ABT1168" s="26"/>
      <c r="ABU1168" s="26"/>
      <c r="ABV1168" s="26"/>
      <c r="ABW1168" s="26"/>
      <c r="ABX1168" s="26"/>
      <c r="ABY1168" s="26"/>
      <c r="ABZ1168" s="26"/>
      <c r="ACA1168" s="26"/>
      <c r="ACB1168" s="26"/>
      <c r="ACC1168" s="26"/>
      <c r="ACD1168" s="26"/>
      <c r="ACE1168" s="26"/>
      <c r="ACF1168" s="26"/>
      <c r="ACG1168" s="26"/>
      <c r="ACH1168" s="26"/>
      <c r="ACI1168" s="26"/>
      <c r="ACJ1168" s="26"/>
      <c r="ACK1168" s="26"/>
      <c r="ACL1168" s="26"/>
      <c r="ACM1168" s="26"/>
      <c r="ACN1168" s="26"/>
      <c r="ACO1168" s="26"/>
      <c r="ACP1168" s="26"/>
      <c r="ACQ1168" s="26"/>
      <c r="ACR1168" s="26"/>
      <c r="ACS1168" s="26"/>
      <c r="ACT1168" s="26"/>
      <c r="ACU1168" s="26"/>
      <c r="ACV1168" s="26"/>
      <c r="ACW1168" s="26"/>
      <c r="ACX1168" s="26"/>
      <c r="ACY1168" s="26"/>
      <c r="ACZ1168" s="26"/>
      <c r="ADA1168" s="26"/>
      <c r="ADB1168" s="26"/>
      <c r="ADC1168" s="26"/>
      <c r="ADD1168" s="26"/>
      <c r="ADE1168" s="26"/>
      <c r="ADF1168" s="26"/>
      <c r="ADG1168" s="26"/>
      <c r="ADH1168" s="26"/>
      <c r="ADI1168" s="26"/>
      <c r="ADJ1168" s="26"/>
      <c r="ADK1168" s="26"/>
      <c r="ADL1168" s="26"/>
      <c r="ADM1168" s="26"/>
      <c r="ADN1168" s="26"/>
      <c r="ADO1168" s="26"/>
      <c r="ADP1168" s="26"/>
      <c r="ADQ1168" s="26"/>
      <c r="ADR1168" s="26"/>
      <c r="ADS1168" s="26"/>
      <c r="ADT1168" s="26"/>
      <c r="ADU1168" s="26"/>
      <c r="ADV1168" s="26"/>
      <c r="ADW1168" s="26"/>
      <c r="ADX1168" s="26"/>
      <c r="ADY1168" s="26"/>
      <c r="ADZ1168" s="26"/>
      <c r="AEA1168" s="26"/>
      <c r="AEB1168" s="26"/>
      <c r="AEC1168" s="26"/>
      <c r="AED1168" s="26"/>
      <c r="AEE1168" s="26"/>
      <c r="AEF1168" s="26"/>
      <c r="AEG1168" s="26"/>
      <c r="AEH1168" s="26"/>
      <c r="AEI1168" s="26"/>
      <c r="AEJ1168" s="26"/>
      <c r="AEK1168" s="26"/>
      <c r="AEL1168" s="26"/>
      <c r="AEM1168" s="26"/>
      <c r="AEN1168" s="26"/>
      <c r="AEO1168" s="26"/>
      <c r="AEP1168" s="26"/>
      <c r="AEQ1168" s="26"/>
      <c r="AER1168" s="26"/>
      <c r="AES1168" s="26"/>
      <c r="AET1168" s="26"/>
      <c r="AEU1168" s="26"/>
      <c r="AEV1168" s="26"/>
      <c r="AEW1168" s="26"/>
      <c r="AEX1168" s="26"/>
      <c r="AEY1168" s="26"/>
      <c r="AEZ1168" s="26"/>
      <c r="AFA1168" s="26"/>
      <c r="AFB1168" s="26"/>
      <c r="AFC1168" s="26"/>
      <c r="AFD1168" s="26"/>
      <c r="AFE1168" s="26"/>
      <c r="AFF1168" s="26"/>
      <c r="AFG1168" s="26"/>
      <c r="AFH1168" s="26"/>
      <c r="AFI1168" s="26"/>
      <c r="AFJ1168" s="26"/>
      <c r="AFK1168" s="26"/>
      <c r="AFL1168" s="26"/>
      <c r="AFM1168" s="26"/>
      <c r="AFN1168" s="26"/>
      <c r="AFO1168" s="26"/>
      <c r="AFP1168" s="26"/>
      <c r="AFQ1168" s="26"/>
      <c r="AFR1168" s="26"/>
      <c r="AFS1168" s="26"/>
      <c r="AFT1168" s="26"/>
      <c r="AFU1168" s="26"/>
      <c r="AFV1168" s="26"/>
      <c r="AFW1168" s="26"/>
      <c r="AFX1168" s="26"/>
      <c r="AFY1168" s="26"/>
      <c r="AFZ1168" s="26"/>
      <c r="AGA1168" s="26"/>
      <c r="AGB1168" s="26"/>
      <c r="AGC1168" s="26"/>
      <c r="AGD1168" s="26"/>
      <c r="AGE1168" s="26"/>
      <c r="AGF1168" s="26"/>
      <c r="AGG1168" s="26"/>
      <c r="AGH1168" s="26"/>
      <c r="AGI1168" s="26"/>
      <c r="AGJ1168" s="26"/>
      <c r="AGK1168" s="26"/>
      <c r="AGL1168" s="26"/>
      <c r="AGM1168" s="26"/>
      <c r="AGN1168" s="26"/>
      <c r="AGO1168" s="26"/>
    </row>
    <row r="1169" spans="371:873" x14ac:dyDescent="0.25">
      <c r="NG1169" s="26"/>
      <c r="NH1169" s="26"/>
      <c r="NI1169" s="26"/>
      <c r="NJ1169" s="26"/>
      <c r="NK1169" s="26"/>
      <c r="NL1169" s="26"/>
      <c r="NM1169" s="26"/>
      <c r="NN1169" s="26"/>
      <c r="NO1169" s="26"/>
      <c r="NP1169" s="26"/>
      <c r="NQ1169" s="26"/>
      <c r="NR1169" s="26"/>
      <c r="NS1169" s="26"/>
      <c r="NT1169" s="26"/>
      <c r="NU1169" s="26"/>
      <c r="NV1169" s="26"/>
      <c r="NW1169" s="26"/>
      <c r="NX1169" s="26"/>
      <c r="NY1169" s="26"/>
      <c r="NZ1169" s="26"/>
      <c r="OA1169" s="26"/>
      <c r="OB1169" s="26"/>
      <c r="OC1169" s="26"/>
      <c r="OD1169" s="26"/>
      <c r="OE1169" s="26"/>
      <c r="OF1169" s="26"/>
      <c r="OG1169" s="26"/>
      <c r="OH1169" s="26"/>
      <c r="OI1169" s="26"/>
      <c r="OJ1169" s="26"/>
      <c r="OK1169" s="26"/>
      <c r="OL1169" s="26"/>
      <c r="OM1169" s="26"/>
      <c r="ON1169" s="26"/>
      <c r="OO1169" s="26"/>
      <c r="OP1169" s="26"/>
      <c r="OQ1169" s="26"/>
      <c r="OR1169" s="26"/>
      <c r="OS1169" s="26"/>
      <c r="OT1169" s="26"/>
      <c r="OU1169" s="26"/>
      <c r="OV1169" s="26"/>
      <c r="OW1169" s="26"/>
      <c r="OX1169" s="26"/>
      <c r="OY1169" s="26"/>
      <c r="OZ1169" s="26"/>
      <c r="PA1169" s="26"/>
      <c r="PB1169" s="26"/>
      <c r="PC1169" s="26"/>
      <c r="PD1169" s="26"/>
      <c r="PE1169" s="26"/>
      <c r="PF1169" s="26"/>
      <c r="PG1169" s="26"/>
      <c r="PH1169" s="26"/>
      <c r="PI1169" s="26"/>
      <c r="PJ1169" s="26"/>
      <c r="PK1169" s="26"/>
      <c r="PL1169" s="26"/>
      <c r="PM1169" s="26"/>
      <c r="PN1169" s="26"/>
      <c r="PO1169" s="26"/>
      <c r="PP1169" s="26"/>
      <c r="PQ1169" s="26"/>
      <c r="PR1169" s="26"/>
      <c r="PS1169" s="26"/>
      <c r="PT1169" s="26"/>
      <c r="PU1169" s="26"/>
      <c r="PV1169" s="26"/>
      <c r="PW1169" s="26"/>
      <c r="PX1169" s="26"/>
      <c r="PY1169" s="26"/>
      <c r="PZ1169" s="26"/>
      <c r="QA1169" s="26"/>
      <c r="QB1169" s="26"/>
      <c r="QC1169" s="26"/>
      <c r="QD1169" s="26"/>
      <c r="QE1169" s="26"/>
      <c r="QF1169" s="26"/>
      <c r="QG1169" s="26"/>
      <c r="QH1169" s="26"/>
      <c r="QI1169" s="26"/>
      <c r="QJ1169" s="26"/>
      <c r="QK1169" s="26"/>
      <c r="QL1169" s="26"/>
      <c r="QM1169" s="26"/>
      <c r="QN1169" s="26"/>
      <c r="QO1169" s="26"/>
      <c r="QP1169" s="26"/>
      <c r="QQ1169" s="26"/>
      <c r="QR1169" s="26"/>
      <c r="QS1169" s="26"/>
      <c r="QT1169" s="26"/>
      <c r="QU1169" s="26"/>
      <c r="QV1169" s="26"/>
      <c r="QW1169" s="26"/>
      <c r="QX1169" s="26"/>
      <c r="QY1169" s="26"/>
      <c r="QZ1169" s="26"/>
      <c r="RA1169" s="26"/>
      <c r="RB1169" s="26"/>
      <c r="RC1169" s="26"/>
      <c r="RD1169" s="26"/>
      <c r="RE1169" s="26"/>
      <c r="RF1169" s="26"/>
      <c r="RG1169" s="26"/>
      <c r="RH1169" s="26"/>
      <c r="RI1169" s="26"/>
      <c r="RJ1169" s="26"/>
      <c r="RK1169" s="26"/>
      <c r="RL1169" s="26"/>
      <c r="RM1169" s="26"/>
      <c r="RN1169" s="26"/>
      <c r="RO1169" s="26"/>
      <c r="RP1169" s="26"/>
      <c r="RQ1169" s="26"/>
      <c r="RR1169" s="26"/>
      <c r="RS1169" s="26"/>
      <c r="RT1169" s="26"/>
      <c r="RU1169" s="26"/>
      <c r="RV1169" s="26"/>
      <c r="RW1169" s="26"/>
      <c r="RX1169" s="26"/>
      <c r="RY1169" s="26"/>
      <c r="RZ1169" s="26"/>
      <c r="SA1169" s="26"/>
      <c r="SB1169" s="26"/>
      <c r="SC1169" s="26"/>
      <c r="SD1169" s="26"/>
      <c r="SE1169" s="26"/>
      <c r="SF1169" s="26"/>
      <c r="SG1169" s="26"/>
      <c r="SH1169" s="26"/>
      <c r="SI1169" s="26"/>
      <c r="SJ1169" s="26"/>
      <c r="SK1169" s="26"/>
      <c r="SL1169" s="26"/>
      <c r="SM1169" s="26"/>
      <c r="SN1169" s="26"/>
      <c r="SO1169" s="26"/>
      <c r="SP1169" s="26"/>
      <c r="AAV1169" s="26"/>
      <c r="AAW1169" s="26"/>
      <c r="AAX1169" s="26"/>
      <c r="AAY1169" s="26"/>
      <c r="AAZ1169" s="26"/>
      <c r="ABA1169" s="26"/>
      <c r="ABB1169" s="26"/>
      <c r="ABC1169" s="26"/>
      <c r="ABD1169" s="26"/>
      <c r="ABE1169" s="26"/>
      <c r="ABF1169" s="26"/>
      <c r="ABG1169" s="26"/>
      <c r="ABH1169" s="26"/>
      <c r="ABI1169" s="26"/>
      <c r="ABJ1169" s="26"/>
      <c r="ABK1169" s="26"/>
      <c r="ABL1169" s="26"/>
      <c r="ABM1169" s="26"/>
      <c r="ABN1169" s="26"/>
      <c r="ABO1169" s="26"/>
      <c r="ABP1169" s="26"/>
      <c r="ABQ1169" s="26"/>
      <c r="ABR1169" s="26"/>
      <c r="ABS1169" s="26"/>
      <c r="ABT1169" s="26"/>
      <c r="ABU1169" s="26"/>
      <c r="ABV1169" s="26"/>
      <c r="ABW1169" s="26"/>
      <c r="ABX1169" s="26"/>
      <c r="ABY1169" s="26"/>
      <c r="ABZ1169" s="26"/>
      <c r="ACA1169" s="26"/>
      <c r="ACB1169" s="26"/>
      <c r="ACC1169" s="26"/>
      <c r="ACD1169" s="26"/>
      <c r="ACE1169" s="26"/>
      <c r="ACF1169" s="26"/>
      <c r="ACG1169" s="26"/>
      <c r="ACH1169" s="26"/>
      <c r="ACI1169" s="26"/>
      <c r="ACJ1169" s="26"/>
      <c r="ACK1169" s="26"/>
      <c r="ACL1169" s="26"/>
      <c r="ACM1169" s="26"/>
      <c r="ACN1169" s="26"/>
      <c r="ACO1169" s="26"/>
      <c r="ACP1169" s="26"/>
      <c r="ACQ1169" s="26"/>
      <c r="ACR1169" s="26"/>
      <c r="ACS1169" s="26"/>
      <c r="ACT1169" s="26"/>
      <c r="ACU1169" s="26"/>
      <c r="ACV1169" s="26"/>
      <c r="ACW1169" s="26"/>
      <c r="ACX1169" s="26"/>
      <c r="ACY1169" s="26"/>
      <c r="ACZ1169" s="26"/>
      <c r="ADA1169" s="26"/>
      <c r="ADB1169" s="26"/>
      <c r="ADC1169" s="26"/>
      <c r="ADD1169" s="26"/>
      <c r="ADE1169" s="26"/>
      <c r="ADF1169" s="26"/>
      <c r="ADG1169" s="26"/>
      <c r="ADH1169" s="26"/>
      <c r="ADI1169" s="26"/>
      <c r="ADJ1169" s="26"/>
      <c r="ADK1169" s="26"/>
      <c r="ADL1169" s="26"/>
      <c r="ADM1169" s="26"/>
      <c r="ADN1169" s="26"/>
      <c r="ADO1169" s="26"/>
      <c r="ADP1169" s="26"/>
      <c r="ADQ1169" s="26"/>
      <c r="ADR1169" s="26"/>
      <c r="ADS1169" s="26"/>
      <c r="ADT1169" s="26"/>
      <c r="ADU1169" s="26"/>
      <c r="ADV1169" s="26"/>
      <c r="ADW1169" s="26"/>
      <c r="ADX1169" s="26"/>
      <c r="ADY1169" s="26"/>
      <c r="ADZ1169" s="26"/>
      <c r="AEA1169" s="26"/>
      <c r="AEB1169" s="26"/>
      <c r="AEC1169" s="26"/>
      <c r="AED1169" s="26"/>
      <c r="AEE1169" s="26"/>
      <c r="AEF1169" s="26"/>
      <c r="AEG1169" s="26"/>
      <c r="AEH1169" s="26"/>
      <c r="AEI1169" s="26"/>
      <c r="AEJ1169" s="26"/>
      <c r="AEK1169" s="26"/>
      <c r="AEL1169" s="26"/>
      <c r="AEM1169" s="26"/>
      <c r="AEN1169" s="26"/>
      <c r="AEO1169" s="26"/>
      <c r="AEP1169" s="26"/>
      <c r="AEQ1169" s="26"/>
      <c r="AER1169" s="26"/>
      <c r="AES1169" s="26"/>
      <c r="AET1169" s="26"/>
      <c r="AEU1169" s="26"/>
      <c r="AEV1169" s="26"/>
      <c r="AEW1169" s="26"/>
      <c r="AEX1169" s="26"/>
      <c r="AEY1169" s="26"/>
      <c r="AEZ1169" s="26"/>
      <c r="AFA1169" s="26"/>
      <c r="AFB1169" s="26"/>
      <c r="AFC1169" s="26"/>
      <c r="AFD1169" s="26"/>
      <c r="AFE1169" s="26"/>
      <c r="AFF1169" s="26"/>
      <c r="AFG1169" s="26"/>
      <c r="AFH1169" s="26"/>
      <c r="AFI1169" s="26"/>
      <c r="AFJ1169" s="26"/>
      <c r="AFK1169" s="26"/>
      <c r="AFL1169" s="26"/>
      <c r="AFM1169" s="26"/>
      <c r="AFN1169" s="26"/>
      <c r="AFO1169" s="26"/>
      <c r="AFP1169" s="26"/>
      <c r="AFQ1169" s="26"/>
      <c r="AFR1169" s="26"/>
      <c r="AFS1169" s="26"/>
      <c r="AFT1169" s="26"/>
      <c r="AFU1169" s="26"/>
      <c r="AFV1169" s="26"/>
      <c r="AFW1169" s="26"/>
      <c r="AFX1169" s="26"/>
      <c r="AFY1169" s="26"/>
      <c r="AFZ1169" s="26"/>
      <c r="AGA1169" s="26"/>
      <c r="AGB1169" s="26"/>
      <c r="AGC1169" s="26"/>
      <c r="AGD1169" s="26"/>
      <c r="AGE1169" s="26"/>
      <c r="AGF1169" s="26"/>
      <c r="AGG1169" s="26"/>
      <c r="AGH1169" s="26"/>
      <c r="AGI1169" s="26"/>
      <c r="AGJ1169" s="26"/>
      <c r="AGK1169" s="26"/>
      <c r="AGL1169" s="26"/>
      <c r="AGM1169" s="26"/>
      <c r="AGN1169" s="26"/>
      <c r="AGO1169" s="26"/>
    </row>
    <row r="1170" spans="371:873" x14ac:dyDescent="0.25">
      <c r="NG1170" s="26"/>
      <c r="NH1170" s="26"/>
      <c r="NI1170" s="26"/>
      <c r="NJ1170" s="26"/>
      <c r="NK1170" s="26"/>
      <c r="NL1170" s="26"/>
      <c r="NM1170" s="26"/>
      <c r="NN1170" s="26"/>
      <c r="NO1170" s="26"/>
      <c r="NP1170" s="26"/>
      <c r="NQ1170" s="26"/>
      <c r="NR1170" s="26"/>
      <c r="NS1170" s="26"/>
      <c r="NT1170" s="26"/>
      <c r="NU1170" s="26"/>
      <c r="NV1170" s="26"/>
      <c r="NW1170" s="26"/>
      <c r="NX1170" s="26"/>
      <c r="NY1170" s="26"/>
      <c r="NZ1170" s="26"/>
      <c r="OA1170" s="26"/>
      <c r="OB1170" s="26"/>
      <c r="OC1170" s="26"/>
      <c r="OD1170" s="26"/>
      <c r="OE1170" s="26"/>
      <c r="OF1170" s="26"/>
      <c r="OG1170" s="26"/>
      <c r="OH1170" s="26"/>
      <c r="OI1170" s="26"/>
      <c r="OJ1170" s="26"/>
      <c r="OK1170" s="26"/>
      <c r="OL1170" s="26"/>
      <c r="OM1170" s="26"/>
      <c r="ON1170" s="26"/>
      <c r="OO1170" s="26"/>
      <c r="OP1170" s="26"/>
      <c r="OQ1170" s="26"/>
      <c r="OR1170" s="26"/>
      <c r="OS1170" s="26"/>
      <c r="OT1170" s="26"/>
      <c r="OU1170" s="26"/>
      <c r="OV1170" s="26"/>
      <c r="OW1170" s="26"/>
      <c r="OX1170" s="26"/>
      <c r="OY1170" s="26"/>
      <c r="OZ1170" s="26"/>
      <c r="PA1170" s="26"/>
      <c r="PB1170" s="26"/>
      <c r="PC1170" s="26"/>
      <c r="PD1170" s="26"/>
      <c r="PE1170" s="26"/>
      <c r="PF1170" s="26"/>
      <c r="PG1170" s="26"/>
      <c r="PH1170" s="26"/>
      <c r="PI1170" s="26"/>
      <c r="PJ1170" s="26"/>
      <c r="PK1170" s="26"/>
      <c r="PL1170" s="26"/>
      <c r="PM1170" s="26"/>
      <c r="PN1170" s="26"/>
      <c r="PO1170" s="26"/>
      <c r="PP1170" s="26"/>
      <c r="PQ1170" s="26"/>
      <c r="PR1170" s="26"/>
      <c r="PS1170" s="26"/>
      <c r="PT1170" s="26"/>
      <c r="PU1170" s="26"/>
      <c r="PV1170" s="26"/>
      <c r="PW1170" s="26"/>
      <c r="PX1170" s="26"/>
      <c r="PY1170" s="26"/>
      <c r="PZ1170" s="26"/>
      <c r="QA1170" s="26"/>
      <c r="QB1170" s="26"/>
      <c r="QC1170" s="26"/>
      <c r="QD1170" s="26"/>
      <c r="QE1170" s="26"/>
      <c r="QF1170" s="26"/>
      <c r="QG1170" s="26"/>
      <c r="QH1170" s="26"/>
      <c r="QI1170" s="26"/>
      <c r="QJ1170" s="26"/>
      <c r="QK1170" s="26"/>
      <c r="QL1170" s="26"/>
      <c r="QM1170" s="26"/>
      <c r="QN1170" s="26"/>
      <c r="QO1170" s="26"/>
      <c r="QP1170" s="26"/>
      <c r="QQ1170" s="26"/>
      <c r="QR1170" s="26"/>
      <c r="QS1170" s="26"/>
      <c r="QT1170" s="26"/>
      <c r="QU1170" s="26"/>
      <c r="QV1170" s="26"/>
      <c r="QW1170" s="26"/>
      <c r="QX1170" s="26"/>
      <c r="QY1170" s="26"/>
      <c r="QZ1170" s="26"/>
      <c r="RA1170" s="26"/>
      <c r="RB1170" s="26"/>
      <c r="RC1170" s="26"/>
      <c r="RD1170" s="26"/>
      <c r="RE1170" s="26"/>
      <c r="RF1170" s="26"/>
      <c r="RG1170" s="26"/>
      <c r="RH1170" s="26"/>
      <c r="RI1170" s="26"/>
      <c r="RJ1170" s="26"/>
      <c r="RK1170" s="26"/>
      <c r="RL1170" s="26"/>
      <c r="RM1170" s="26"/>
      <c r="RN1170" s="26"/>
      <c r="RO1170" s="26"/>
      <c r="RP1170" s="26"/>
      <c r="RQ1170" s="26"/>
      <c r="RR1170" s="26"/>
      <c r="RS1170" s="26"/>
      <c r="RT1170" s="26"/>
      <c r="RU1170" s="26"/>
      <c r="RV1170" s="26"/>
      <c r="RW1170" s="26"/>
      <c r="RX1170" s="26"/>
      <c r="RY1170" s="26"/>
      <c r="RZ1170" s="26"/>
      <c r="SA1170" s="26"/>
      <c r="SB1170" s="26"/>
      <c r="SC1170" s="26"/>
      <c r="SD1170" s="26"/>
      <c r="SE1170" s="26"/>
      <c r="SF1170" s="26"/>
      <c r="SG1170" s="26"/>
      <c r="SH1170" s="26"/>
      <c r="SI1170" s="26"/>
      <c r="SJ1170" s="26"/>
      <c r="SK1170" s="26"/>
      <c r="SL1170" s="26"/>
      <c r="SM1170" s="26"/>
      <c r="SN1170" s="26"/>
      <c r="SO1170" s="26"/>
      <c r="SP1170" s="26"/>
      <c r="AAV1170" s="26"/>
      <c r="AAW1170" s="26"/>
      <c r="AAX1170" s="26"/>
      <c r="AAY1170" s="26"/>
      <c r="AAZ1170" s="26"/>
      <c r="ABA1170" s="26"/>
      <c r="ABB1170" s="26"/>
      <c r="ABC1170" s="26"/>
      <c r="ABD1170" s="26"/>
      <c r="ABE1170" s="26"/>
      <c r="ABF1170" s="26"/>
      <c r="ABG1170" s="26"/>
      <c r="ABH1170" s="26"/>
      <c r="ABI1170" s="26"/>
      <c r="ABJ1170" s="26"/>
      <c r="ABK1170" s="26"/>
      <c r="ABL1170" s="26"/>
      <c r="ABM1170" s="26"/>
      <c r="ABN1170" s="26"/>
      <c r="ABO1170" s="26"/>
      <c r="ABP1170" s="26"/>
      <c r="ABQ1170" s="26"/>
      <c r="ABR1170" s="26"/>
      <c r="ABS1170" s="26"/>
      <c r="ABT1170" s="26"/>
      <c r="ABU1170" s="26"/>
      <c r="ABV1170" s="26"/>
      <c r="ABW1170" s="26"/>
      <c r="ABX1170" s="26"/>
      <c r="ABY1170" s="26"/>
      <c r="ABZ1170" s="26"/>
      <c r="ACA1170" s="26"/>
      <c r="ACB1170" s="26"/>
      <c r="ACC1170" s="26"/>
      <c r="ACD1170" s="26"/>
      <c r="ACE1170" s="26"/>
      <c r="ACF1170" s="26"/>
      <c r="ACG1170" s="26"/>
      <c r="ACH1170" s="26"/>
      <c r="ACI1170" s="26"/>
      <c r="ACJ1170" s="26"/>
      <c r="ACK1170" s="26"/>
      <c r="ACL1170" s="26"/>
      <c r="ACM1170" s="26"/>
      <c r="ACN1170" s="26"/>
      <c r="ACO1170" s="26"/>
      <c r="ACP1170" s="26"/>
      <c r="ACQ1170" s="26"/>
      <c r="ACR1170" s="26"/>
      <c r="ACS1170" s="26"/>
      <c r="ACT1170" s="26"/>
      <c r="ACU1170" s="26"/>
      <c r="ACV1170" s="26"/>
      <c r="ACW1170" s="26"/>
      <c r="ACX1170" s="26"/>
      <c r="ACY1170" s="26"/>
      <c r="ACZ1170" s="26"/>
      <c r="ADA1170" s="26"/>
      <c r="ADB1170" s="26"/>
      <c r="ADC1170" s="26"/>
      <c r="ADD1170" s="26"/>
      <c r="ADE1170" s="26"/>
      <c r="ADF1170" s="26"/>
      <c r="ADG1170" s="26"/>
      <c r="ADH1170" s="26"/>
      <c r="ADI1170" s="26"/>
      <c r="ADJ1170" s="26"/>
      <c r="ADK1170" s="26"/>
      <c r="ADL1170" s="26"/>
      <c r="ADM1170" s="26"/>
      <c r="ADN1170" s="26"/>
      <c r="ADO1170" s="26"/>
      <c r="ADP1170" s="26"/>
      <c r="ADQ1170" s="26"/>
      <c r="ADR1170" s="26"/>
      <c r="ADS1170" s="26"/>
      <c r="ADT1170" s="26"/>
      <c r="ADU1170" s="26"/>
      <c r="ADV1170" s="26"/>
      <c r="ADW1170" s="26"/>
      <c r="ADX1170" s="26"/>
      <c r="ADY1170" s="26"/>
      <c r="ADZ1170" s="26"/>
      <c r="AEA1170" s="26"/>
      <c r="AEB1170" s="26"/>
      <c r="AEC1170" s="26"/>
      <c r="AED1170" s="26"/>
      <c r="AEE1170" s="26"/>
      <c r="AEF1170" s="26"/>
      <c r="AEG1170" s="26"/>
      <c r="AEH1170" s="26"/>
      <c r="AEI1170" s="26"/>
      <c r="AEJ1170" s="26"/>
      <c r="AEK1170" s="26"/>
      <c r="AEL1170" s="26"/>
      <c r="AEM1170" s="26"/>
      <c r="AEN1170" s="26"/>
      <c r="AEO1170" s="26"/>
      <c r="AEP1170" s="26"/>
      <c r="AEQ1170" s="26"/>
      <c r="AER1170" s="26"/>
      <c r="AES1170" s="26"/>
      <c r="AET1170" s="26"/>
      <c r="AEU1170" s="26"/>
      <c r="AEV1170" s="26"/>
      <c r="AEW1170" s="26"/>
      <c r="AEX1170" s="26"/>
      <c r="AEY1170" s="26"/>
      <c r="AEZ1170" s="26"/>
      <c r="AFA1170" s="26"/>
      <c r="AFB1170" s="26"/>
      <c r="AFC1170" s="26"/>
      <c r="AFD1170" s="26"/>
      <c r="AFE1170" s="26"/>
      <c r="AFF1170" s="26"/>
      <c r="AFG1170" s="26"/>
      <c r="AFH1170" s="26"/>
      <c r="AFI1170" s="26"/>
      <c r="AFJ1170" s="26"/>
      <c r="AFK1170" s="26"/>
      <c r="AFL1170" s="26"/>
      <c r="AFM1170" s="26"/>
      <c r="AFN1170" s="26"/>
      <c r="AFO1170" s="26"/>
      <c r="AFP1170" s="26"/>
      <c r="AFQ1170" s="26"/>
      <c r="AFR1170" s="26"/>
      <c r="AFS1170" s="26"/>
      <c r="AFT1170" s="26"/>
      <c r="AFU1170" s="26"/>
      <c r="AFV1170" s="26"/>
      <c r="AFW1170" s="26"/>
      <c r="AFX1170" s="26"/>
      <c r="AFY1170" s="26"/>
      <c r="AFZ1170" s="26"/>
      <c r="AGA1170" s="26"/>
      <c r="AGB1170" s="26"/>
      <c r="AGC1170" s="26"/>
      <c r="AGD1170" s="26"/>
      <c r="AGE1170" s="26"/>
      <c r="AGF1170" s="26"/>
      <c r="AGG1170" s="26"/>
      <c r="AGH1170" s="26"/>
      <c r="AGI1170" s="26"/>
      <c r="AGJ1170" s="26"/>
      <c r="AGK1170" s="26"/>
      <c r="AGL1170" s="26"/>
      <c r="AGM1170" s="26"/>
      <c r="AGN1170" s="26"/>
      <c r="AGO1170" s="26"/>
    </row>
    <row r="1171" spans="371:873" x14ac:dyDescent="0.25">
      <c r="NG1171" s="26"/>
      <c r="NH1171" s="26"/>
      <c r="NI1171" s="26"/>
      <c r="NJ1171" s="26"/>
      <c r="NK1171" s="26"/>
      <c r="NL1171" s="26"/>
      <c r="NM1171" s="26"/>
      <c r="NN1171" s="26"/>
      <c r="NO1171" s="26"/>
      <c r="NP1171" s="26"/>
      <c r="NQ1171" s="26"/>
      <c r="NR1171" s="26"/>
      <c r="NS1171" s="26"/>
      <c r="NT1171" s="26"/>
      <c r="NU1171" s="26"/>
      <c r="NV1171" s="26"/>
      <c r="NW1171" s="26"/>
      <c r="NX1171" s="26"/>
      <c r="NY1171" s="26"/>
      <c r="NZ1171" s="26"/>
      <c r="OA1171" s="26"/>
      <c r="OB1171" s="26"/>
      <c r="OC1171" s="26"/>
      <c r="OD1171" s="26"/>
      <c r="OE1171" s="26"/>
      <c r="OF1171" s="26"/>
      <c r="OG1171" s="26"/>
      <c r="OH1171" s="26"/>
      <c r="OI1171" s="26"/>
      <c r="OJ1171" s="26"/>
      <c r="OK1171" s="26"/>
      <c r="OL1171" s="26"/>
      <c r="OM1171" s="26"/>
      <c r="ON1171" s="26"/>
      <c r="OO1171" s="26"/>
      <c r="OP1171" s="26"/>
      <c r="OQ1171" s="26"/>
      <c r="OR1171" s="26"/>
      <c r="OS1171" s="26"/>
      <c r="OT1171" s="26"/>
      <c r="OU1171" s="26"/>
      <c r="OV1171" s="26"/>
      <c r="OW1171" s="26"/>
      <c r="OX1171" s="26"/>
      <c r="OY1171" s="26"/>
      <c r="OZ1171" s="26"/>
      <c r="PA1171" s="26"/>
      <c r="PB1171" s="26"/>
      <c r="PC1171" s="26"/>
      <c r="PD1171" s="26"/>
      <c r="PE1171" s="26"/>
      <c r="PF1171" s="26"/>
      <c r="PG1171" s="26"/>
      <c r="PH1171" s="26"/>
      <c r="PI1171" s="26"/>
      <c r="PJ1171" s="26"/>
      <c r="PK1171" s="26"/>
      <c r="PL1171" s="26"/>
      <c r="PM1171" s="26"/>
      <c r="PN1171" s="26"/>
      <c r="PO1171" s="26"/>
      <c r="PP1171" s="26"/>
      <c r="PQ1171" s="26"/>
      <c r="PR1171" s="26"/>
      <c r="PS1171" s="26"/>
      <c r="PT1171" s="26"/>
      <c r="PU1171" s="26"/>
      <c r="PV1171" s="26"/>
      <c r="PW1171" s="26"/>
      <c r="PX1171" s="26"/>
      <c r="PY1171" s="26"/>
      <c r="PZ1171" s="26"/>
      <c r="QA1171" s="26"/>
      <c r="QB1171" s="26"/>
      <c r="QC1171" s="26"/>
      <c r="QD1171" s="26"/>
      <c r="QE1171" s="26"/>
      <c r="QF1171" s="26"/>
      <c r="QG1171" s="26"/>
      <c r="QH1171" s="26"/>
      <c r="QI1171" s="26"/>
      <c r="QJ1171" s="26"/>
      <c r="QK1171" s="26"/>
      <c r="QL1171" s="26"/>
      <c r="QM1171" s="26"/>
      <c r="QN1171" s="26"/>
      <c r="QO1171" s="26"/>
      <c r="QP1171" s="26"/>
      <c r="QQ1171" s="26"/>
      <c r="QR1171" s="26"/>
      <c r="QS1171" s="26"/>
      <c r="QT1171" s="26"/>
      <c r="QU1171" s="26"/>
      <c r="QV1171" s="26"/>
      <c r="QW1171" s="26"/>
      <c r="QX1171" s="26"/>
      <c r="QY1171" s="26"/>
      <c r="QZ1171" s="26"/>
      <c r="RA1171" s="26"/>
      <c r="RB1171" s="26"/>
      <c r="RC1171" s="26"/>
      <c r="RD1171" s="26"/>
      <c r="RE1171" s="26"/>
      <c r="RF1171" s="26"/>
      <c r="RG1171" s="26"/>
      <c r="RH1171" s="26"/>
      <c r="RI1171" s="26"/>
      <c r="RJ1171" s="26"/>
      <c r="RK1171" s="26"/>
      <c r="RL1171" s="26"/>
      <c r="RM1171" s="26"/>
      <c r="RN1171" s="26"/>
      <c r="RO1171" s="26"/>
      <c r="RP1171" s="26"/>
      <c r="RQ1171" s="26"/>
      <c r="RR1171" s="26"/>
      <c r="RS1171" s="26"/>
      <c r="RT1171" s="26"/>
      <c r="RU1171" s="26"/>
      <c r="RV1171" s="26"/>
      <c r="RW1171" s="26"/>
      <c r="RX1171" s="26"/>
      <c r="RY1171" s="26"/>
      <c r="RZ1171" s="26"/>
      <c r="SA1171" s="26"/>
      <c r="SB1171" s="26"/>
      <c r="SC1171" s="26"/>
      <c r="SD1171" s="26"/>
      <c r="SE1171" s="26"/>
      <c r="SF1171" s="26"/>
      <c r="SG1171" s="26"/>
      <c r="SH1171" s="26"/>
      <c r="SI1171" s="26"/>
      <c r="SJ1171" s="26"/>
      <c r="SK1171" s="26"/>
      <c r="SL1171" s="26"/>
      <c r="SM1171" s="26"/>
      <c r="SN1171" s="26"/>
      <c r="SO1171" s="26"/>
      <c r="SP1171" s="26"/>
      <c r="AAV1171" s="26"/>
      <c r="AAW1171" s="26"/>
      <c r="AAX1171" s="26"/>
      <c r="AAY1171" s="26"/>
      <c r="AAZ1171" s="26"/>
      <c r="ABA1171" s="26"/>
      <c r="ABB1171" s="26"/>
      <c r="ABC1171" s="26"/>
      <c r="ABD1171" s="26"/>
      <c r="ABE1171" s="26"/>
      <c r="ABF1171" s="26"/>
      <c r="ABG1171" s="26"/>
      <c r="ABH1171" s="26"/>
      <c r="ABI1171" s="26"/>
      <c r="ABJ1171" s="26"/>
      <c r="ABK1171" s="26"/>
      <c r="ABL1171" s="26"/>
      <c r="ABM1171" s="26"/>
      <c r="ABN1171" s="26"/>
      <c r="ABO1171" s="26"/>
      <c r="ABP1171" s="26"/>
      <c r="ABQ1171" s="26"/>
      <c r="ABR1171" s="26"/>
      <c r="ABS1171" s="26"/>
      <c r="ABT1171" s="26"/>
      <c r="ABU1171" s="26"/>
      <c r="ABV1171" s="26"/>
      <c r="ABW1171" s="26"/>
      <c r="ABX1171" s="26"/>
      <c r="ABY1171" s="26"/>
      <c r="ABZ1171" s="26"/>
      <c r="ACA1171" s="26"/>
      <c r="ACB1171" s="26"/>
      <c r="ACC1171" s="26"/>
      <c r="ACD1171" s="26"/>
      <c r="ACE1171" s="26"/>
      <c r="ACF1171" s="26"/>
      <c r="ACG1171" s="26"/>
      <c r="ACH1171" s="26"/>
      <c r="ACI1171" s="26"/>
      <c r="ACJ1171" s="26"/>
      <c r="ACK1171" s="26"/>
      <c r="ACL1171" s="26"/>
      <c r="ACM1171" s="26"/>
      <c r="ACN1171" s="26"/>
      <c r="ACO1171" s="26"/>
      <c r="ACP1171" s="26"/>
      <c r="ACQ1171" s="26"/>
      <c r="ACR1171" s="26"/>
      <c r="ACS1171" s="26"/>
      <c r="ACT1171" s="26"/>
      <c r="ACU1171" s="26"/>
      <c r="ACV1171" s="26"/>
      <c r="ACW1171" s="26"/>
      <c r="ACX1171" s="26"/>
      <c r="ACY1171" s="26"/>
      <c r="ACZ1171" s="26"/>
      <c r="ADA1171" s="26"/>
      <c r="ADB1171" s="26"/>
      <c r="ADC1171" s="26"/>
      <c r="ADD1171" s="26"/>
      <c r="ADE1171" s="26"/>
      <c r="ADF1171" s="26"/>
      <c r="ADG1171" s="26"/>
      <c r="ADH1171" s="26"/>
      <c r="ADI1171" s="26"/>
      <c r="ADJ1171" s="26"/>
      <c r="ADK1171" s="26"/>
      <c r="ADL1171" s="26"/>
      <c r="ADM1171" s="26"/>
      <c r="ADN1171" s="26"/>
      <c r="ADO1171" s="26"/>
      <c r="ADP1171" s="26"/>
      <c r="ADQ1171" s="26"/>
      <c r="ADR1171" s="26"/>
      <c r="ADS1171" s="26"/>
      <c r="ADT1171" s="26"/>
      <c r="ADU1171" s="26"/>
      <c r="ADV1171" s="26"/>
      <c r="ADW1171" s="26"/>
      <c r="ADX1171" s="26"/>
      <c r="ADY1171" s="26"/>
      <c r="ADZ1171" s="26"/>
      <c r="AEA1171" s="26"/>
      <c r="AEB1171" s="26"/>
      <c r="AEC1171" s="26"/>
      <c r="AED1171" s="26"/>
      <c r="AEE1171" s="26"/>
      <c r="AEF1171" s="26"/>
      <c r="AEG1171" s="26"/>
      <c r="AEH1171" s="26"/>
      <c r="AEI1171" s="26"/>
      <c r="AEJ1171" s="26"/>
      <c r="AEK1171" s="26"/>
      <c r="AEL1171" s="26"/>
      <c r="AEM1171" s="26"/>
      <c r="AEN1171" s="26"/>
      <c r="AEO1171" s="26"/>
      <c r="AEP1171" s="26"/>
      <c r="AEQ1171" s="26"/>
      <c r="AER1171" s="26"/>
      <c r="AES1171" s="26"/>
      <c r="AET1171" s="26"/>
      <c r="AEU1171" s="26"/>
      <c r="AEV1171" s="26"/>
      <c r="AEW1171" s="26"/>
      <c r="AEX1171" s="26"/>
      <c r="AEY1171" s="26"/>
      <c r="AEZ1171" s="26"/>
      <c r="AFA1171" s="26"/>
      <c r="AFB1171" s="26"/>
      <c r="AFC1171" s="26"/>
      <c r="AFD1171" s="26"/>
      <c r="AFE1171" s="26"/>
      <c r="AFF1171" s="26"/>
      <c r="AFG1171" s="26"/>
      <c r="AFH1171" s="26"/>
      <c r="AFI1171" s="26"/>
      <c r="AFJ1171" s="26"/>
      <c r="AFK1171" s="26"/>
      <c r="AFL1171" s="26"/>
      <c r="AFM1171" s="26"/>
      <c r="AFN1171" s="26"/>
      <c r="AFO1171" s="26"/>
      <c r="AFP1171" s="26"/>
      <c r="AFQ1171" s="26"/>
      <c r="AFR1171" s="26"/>
      <c r="AFS1171" s="26"/>
      <c r="AFT1171" s="26"/>
      <c r="AFU1171" s="26"/>
      <c r="AFV1171" s="26"/>
      <c r="AFW1171" s="26"/>
      <c r="AFX1171" s="26"/>
      <c r="AFY1171" s="26"/>
      <c r="AFZ1171" s="26"/>
      <c r="AGA1171" s="26"/>
      <c r="AGB1171" s="26"/>
      <c r="AGC1171" s="26"/>
      <c r="AGD1171" s="26"/>
      <c r="AGE1171" s="26"/>
      <c r="AGF1171" s="26"/>
      <c r="AGG1171" s="26"/>
      <c r="AGH1171" s="26"/>
      <c r="AGI1171" s="26"/>
      <c r="AGJ1171" s="26"/>
      <c r="AGK1171" s="26"/>
      <c r="AGL1171" s="26"/>
      <c r="AGM1171" s="26"/>
      <c r="AGN1171" s="26"/>
      <c r="AGO1171" s="26"/>
    </row>
    <row r="1172" spans="371:873" x14ac:dyDescent="0.25">
      <c r="NG1172" s="26"/>
      <c r="NH1172" s="26"/>
      <c r="NI1172" s="26"/>
      <c r="NJ1172" s="26"/>
      <c r="NK1172" s="26"/>
      <c r="NL1172" s="26"/>
      <c r="NM1172" s="26"/>
      <c r="NN1172" s="26"/>
      <c r="NO1172" s="26"/>
      <c r="NP1172" s="26"/>
      <c r="NQ1172" s="26"/>
      <c r="NR1172" s="26"/>
      <c r="NS1172" s="26"/>
      <c r="NT1172" s="26"/>
      <c r="NU1172" s="26"/>
      <c r="NV1172" s="26"/>
      <c r="NW1172" s="26"/>
      <c r="NX1172" s="26"/>
      <c r="NY1172" s="26"/>
      <c r="NZ1172" s="26"/>
      <c r="OA1172" s="26"/>
      <c r="OB1172" s="26"/>
      <c r="OC1172" s="26"/>
      <c r="OD1172" s="26"/>
      <c r="OE1172" s="26"/>
      <c r="OF1172" s="26"/>
      <c r="OG1172" s="26"/>
      <c r="OH1172" s="26"/>
      <c r="OI1172" s="26"/>
      <c r="OJ1172" s="26"/>
      <c r="OK1172" s="26"/>
      <c r="OL1172" s="26"/>
      <c r="OM1172" s="26"/>
      <c r="ON1172" s="26"/>
      <c r="OO1172" s="26"/>
      <c r="OP1172" s="26"/>
      <c r="OQ1172" s="26"/>
      <c r="OR1172" s="26"/>
      <c r="OS1172" s="26"/>
      <c r="OT1172" s="26"/>
      <c r="OU1172" s="26"/>
      <c r="OV1172" s="26"/>
      <c r="OW1172" s="26"/>
      <c r="OX1172" s="26"/>
      <c r="OY1172" s="26"/>
      <c r="OZ1172" s="26"/>
      <c r="PA1172" s="26"/>
      <c r="PB1172" s="26"/>
      <c r="PC1172" s="26"/>
      <c r="PD1172" s="26"/>
      <c r="PE1172" s="26"/>
      <c r="PF1172" s="26"/>
      <c r="PG1172" s="26"/>
      <c r="PH1172" s="26"/>
      <c r="PI1172" s="26"/>
      <c r="PJ1172" s="26"/>
      <c r="PK1172" s="26"/>
      <c r="PL1172" s="26"/>
      <c r="PM1172" s="26"/>
      <c r="PN1172" s="26"/>
      <c r="PO1172" s="26"/>
      <c r="PP1172" s="26"/>
      <c r="PQ1172" s="26"/>
      <c r="PR1172" s="26"/>
      <c r="PS1172" s="26"/>
      <c r="PT1172" s="26"/>
      <c r="PU1172" s="26"/>
      <c r="PV1172" s="26"/>
      <c r="PW1172" s="26"/>
      <c r="PX1172" s="26"/>
      <c r="PY1172" s="26"/>
      <c r="PZ1172" s="26"/>
      <c r="QA1172" s="26"/>
      <c r="QB1172" s="26"/>
      <c r="QC1172" s="26"/>
      <c r="QD1172" s="26"/>
      <c r="QE1172" s="26"/>
      <c r="QF1172" s="26"/>
      <c r="QG1172" s="26"/>
      <c r="QH1172" s="26"/>
      <c r="QI1172" s="26"/>
      <c r="QJ1172" s="26"/>
      <c r="QK1172" s="26"/>
      <c r="QL1172" s="26"/>
      <c r="QM1172" s="26"/>
      <c r="QN1172" s="26"/>
      <c r="QO1172" s="26"/>
      <c r="QP1172" s="26"/>
      <c r="QQ1172" s="26"/>
      <c r="QR1172" s="26"/>
      <c r="QS1172" s="26"/>
      <c r="QT1172" s="26"/>
      <c r="QU1172" s="26"/>
      <c r="QV1172" s="26"/>
      <c r="QW1172" s="26"/>
      <c r="QX1172" s="26"/>
      <c r="QY1172" s="26"/>
      <c r="QZ1172" s="26"/>
      <c r="RA1172" s="26"/>
      <c r="RB1172" s="26"/>
      <c r="RC1172" s="26"/>
      <c r="RD1172" s="26"/>
      <c r="RE1172" s="26"/>
      <c r="RF1172" s="26"/>
      <c r="RG1172" s="26"/>
      <c r="RH1172" s="26"/>
      <c r="RI1172" s="26"/>
      <c r="RJ1172" s="26"/>
      <c r="RK1172" s="26"/>
      <c r="RL1172" s="26"/>
      <c r="RM1172" s="26"/>
      <c r="RN1172" s="26"/>
      <c r="RO1172" s="26"/>
      <c r="RP1172" s="26"/>
      <c r="RQ1172" s="26"/>
      <c r="RR1172" s="26"/>
      <c r="RS1172" s="26"/>
      <c r="RT1172" s="26"/>
      <c r="RU1172" s="26"/>
      <c r="RV1172" s="26"/>
      <c r="RW1172" s="26"/>
      <c r="RX1172" s="26"/>
      <c r="RY1172" s="26"/>
      <c r="RZ1172" s="26"/>
      <c r="SA1172" s="26"/>
      <c r="SB1172" s="26"/>
      <c r="SC1172" s="26"/>
      <c r="SD1172" s="26"/>
      <c r="SE1172" s="26"/>
      <c r="SF1172" s="26"/>
      <c r="SG1172" s="26"/>
      <c r="SH1172" s="26"/>
      <c r="SI1172" s="26"/>
      <c r="SJ1172" s="26"/>
      <c r="SK1172" s="26"/>
      <c r="SL1172" s="26"/>
      <c r="SM1172" s="26"/>
      <c r="SN1172" s="26"/>
      <c r="SO1172" s="26"/>
      <c r="SP1172" s="26"/>
      <c r="AAV1172" s="26"/>
      <c r="AAW1172" s="26"/>
      <c r="AAX1172" s="26"/>
      <c r="AAY1172" s="26"/>
      <c r="AAZ1172" s="26"/>
      <c r="ABA1172" s="26"/>
      <c r="ABB1172" s="26"/>
      <c r="ABC1172" s="26"/>
      <c r="ABD1172" s="26"/>
      <c r="ABE1172" s="26"/>
      <c r="ABF1172" s="26"/>
      <c r="ABG1172" s="26"/>
      <c r="ABH1172" s="26"/>
      <c r="ABI1172" s="26"/>
      <c r="ABJ1172" s="26"/>
      <c r="ABK1172" s="26"/>
      <c r="ABL1172" s="26"/>
      <c r="ABM1172" s="26"/>
      <c r="ABN1172" s="26"/>
      <c r="ABO1172" s="26"/>
      <c r="ABP1172" s="26"/>
      <c r="ABQ1172" s="26"/>
      <c r="ABR1172" s="26"/>
      <c r="ABS1172" s="26"/>
      <c r="ABT1172" s="26"/>
      <c r="ABU1172" s="26"/>
      <c r="ABV1172" s="26"/>
      <c r="ABW1172" s="26"/>
      <c r="ABX1172" s="26"/>
      <c r="ABY1172" s="26"/>
      <c r="ABZ1172" s="26"/>
      <c r="ACA1172" s="26"/>
      <c r="ACB1172" s="26"/>
      <c r="ACC1172" s="26"/>
      <c r="ACD1172" s="26"/>
      <c r="ACE1172" s="26"/>
      <c r="ACF1172" s="26"/>
      <c r="ACG1172" s="26"/>
      <c r="ACH1172" s="26"/>
      <c r="ACI1172" s="26"/>
      <c r="ACJ1172" s="26"/>
      <c r="ACK1172" s="26"/>
      <c r="ACL1172" s="26"/>
      <c r="ACM1172" s="26"/>
      <c r="ACN1172" s="26"/>
      <c r="ACO1172" s="26"/>
      <c r="ACP1172" s="26"/>
      <c r="ACQ1172" s="26"/>
      <c r="ACR1172" s="26"/>
      <c r="ACS1172" s="26"/>
      <c r="ACT1172" s="26"/>
      <c r="ACU1172" s="26"/>
      <c r="ACV1172" s="26"/>
      <c r="ACW1172" s="26"/>
      <c r="ACX1172" s="26"/>
      <c r="ACY1172" s="26"/>
      <c r="ACZ1172" s="26"/>
      <c r="ADA1172" s="26"/>
      <c r="ADB1172" s="26"/>
      <c r="ADC1172" s="26"/>
      <c r="ADD1172" s="26"/>
      <c r="ADE1172" s="26"/>
      <c r="ADF1172" s="26"/>
      <c r="ADG1172" s="26"/>
      <c r="ADH1172" s="26"/>
      <c r="ADI1172" s="26"/>
      <c r="ADJ1172" s="26"/>
      <c r="ADK1172" s="26"/>
      <c r="ADL1172" s="26"/>
      <c r="ADM1172" s="26"/>
      <c r="ADN1172" s="26"/>
      <c r="ADO1172" s="26"/>
      <c r="ADP1172" s="26"/>
      <c r="ADQ1172" s="26"/>
      <c r="ADR1172" s="26"/>
      <c r="ADS1172" s="26"/>
      <c r="ADT1172" s="26"/>
      <c r="ADU1172" s="26"/>
      <c r="ADV1172" s="26"/>
      <c r="ADW1172" s="26"/>
      <c r="ADX1172" s="26"/>
      <c r="ADY1172" s="26"/>
      <c r="ADZ1172" s="26"/>
      <c r="AEA1172" s="26"/>
      <c r="AEB1172" s="26"/>
      <c r="AEC1172" s="26"/>
      <c r="AED1172" s="26"/>
      <c r="AEE1172" s="26"/>
      <c r="AEF1172" s="26"/>
      <c r="AEG1172" s="26"/>
      <c r="AEH1172" s="26"/>
      <c r="AEI1172" s="26"/>
      <c r="AEJ1172" s="26"/>
      <c r="AEK1172" s="26"/>
      <c r="AEL1172" s="26"/>
      <c r="AEM1172" s="26"/>
      <c r="AEN1172" s="26"/>
      <c r="AEO1172" s="26"/>
      <c r="AEP1172" s="26"/>
      <c r="AEQ1172" s="26"/>
      <c r="AER1172" s="26"/>
      <c r="AES1172" s="26"/>
      <c r="AET1172" s="26"/>
      <c r="AEU1172" s="26"/>
      <c r="AEV1172" s="26"/>
      <c r="AEW1172" s="26"/>
      <c r="AEX1172" s="26"/>
      <c r="AEY1172" s="26"/>
      <c r="AEZ1172" s="26"/>
      <c r="AFA1172" s="26"/>
      <c r="AFB1172" s="26"/>
      <c r="AFC1172" s="26"/>
      <c r="AFD1172" s="26"/>
      <c r="AFE1172" s="26"/>
      <c r="AFF1172" s="26"/>
      <c r="AFG1172" s="26"/>
      <c r="AFH1172" s="26"/>
      <c r="AFI1172" s="26"/>
      <c r="AFJ1172" s="26"/>
      <c r="AFK1172" s="26"/>
      <c r="AFL1172" s="26"/>
      <c r="AFM1172" s="26"/>
      <c r="AFN1172" s="26"/>
      <c r="AFO1172" s="26"/>
      <c r="AFP1172" s="26"/>
      <c r="AFQ1172" s="26"/>
      <c r="AFR1172" s="26"/>
      <c r="AFS1172" s="26"/>
      <c r="AFT1172" s="26"/>
      <c r="AFU1172" s="26"/>
      <c r="AFV1172" s="26"/>
      <c r="AFW1172" s="26"/>
      <c r="AFX1172" s="26"/>
      <c r="AFY1172" s="26"/>
      <c r="AFZ1172" s="26"/>
      <c r="AGA1172" s="26"/>
      <c r="AGB1172" s="26"/>
      <c r="AGC1172" s="26"/>
      <c r="AGD1172" s="26"/>
      <c r="AGE1172" s="26"/>
      <c r="AGF1172" s="26"/>
      <c r="AGG1172" s="26"/>
      <c r="AGH1172" s="26"/>
      <c r="AGI1172" s="26"/>
      <c r="AGJ1172" s="26"/>
      <c r="AGK1172" s="26"/>
      <c r="AGL1172" s="26"/>
      <c r="AGM1172" s="26"/>
      <c r="AGN1172" s="26"/>
      <c r="AGO1172" s="26"/>
    </row>
    <row r="1173" spans="371:873" x14ac:dyDescent="0.25">
      <c r="NG1173" s="26"/>
      <c r="NH1173" s="26"/>
      <c r="NI1173" s="26"/>
      <c r="NJ1173" s="26"/>
      <c r="NK1173" s="26"/>
      <c r="NL1173" s="26"/>
      <c r="NM1173" s="26"/>
      <c r="NN1173" s="26"/>
      <c r="NO1173" s="26"/>
      <c r="NP1173" s="26"/>
      <c r="NQ1173" s="26"/>
      <c r="NR1173" s="26"/>
      <c r="NS1173" s="26"/>
      <c r="NT1173" s="26"/>
      <c r="NU1173" s="26"/>
      <c r="NV1173" s="26"/>
      <c r="NW1173" s="26"/>
      <c r="NX1173" s="26"/>
      <c r="NY1173" s="26"/>
      <c r="NZ1173" s="26"/>
      <c r="OA1173" s="26"/>
      <c r="OB1173" s="26"/>
      <c r="OC1173" s="26"/>
      <c r="OD1173" s="26"/>
      <c r="OE1173" s="26"/>
      <c r="OF1173" s="26"/>
      <c r="OG1173" s="26"/>
      <c r="OH1173" s="26"/>
      <c r="OI1173" s="26"/>
      <c r="OJ1173" s="26"/>
      <c r="OK1173" s="26"/>
      <c r="OL1173" s="26"/>
      <c r="OM1173" s="26"/>
      <c r="ON1173" s="26"/>
      <c r="OO1173" s="26"/>
      <c r="OP1173" s="26"/>
      <c r="OQ1173" s="26"/>
      <c r="OR1173" s="26"/>
      <c r="OS1173" s="26"/>
      <c r="OT1173" s="26"/>
      <c r="OU1173" s="26"/>
      <c r="OV1173" s="26"/>
      <c r="OW1173" s="26"/>
      <c r="OX1173" s="26"/>
      <c r="OY1173" s="26"/>
      <c r="OZ1173" s="26"/>
      <c r="PA1173" s="26"/>
      <c r="PB1173" s="26"/>
      <c r="PC1173" s="26"/>
      <c r="PD1173" s="26"/>
      <c r="PE1173" s="26"/>
      <c r="PF1173" s="26"/>
      <c r="PG1173" s="26"/>
      <c r="PH1173" s="26"/>
      <c r="PI1173" s="26"/>
      <c r="PJ1173" s="26"/>
      <c r="PK1173" s="26"/>
      <c r="PL1173" s="26"/>
      <c r="PM1173" s="26"/>
      <c r="PN1173" s="26"/>
      <c r="PO1173" s="26"/>
      <c r="PP1173" s="26"/>
      <c r="PQ1173" s="26"/>
      <c r="PR1173" s="26"/>
      <c r="PS1173" s="26"/>
      <c r="PT1173" s="26"/>
      <c r="PU1173" s="26"/>
      <c r="PV1173" s="26"/>
      <c r="PW1173" s="26"/>
      <c r="PX1173" s="26"/>
      <c r="PY1173" s="26"/>
      <c r="PZ1173" s="26"/>
      <c r="QA1173" s="26"/>
      <c r="QB1173" s="26"/>
      <c r="QC1173" s="26"/>
      <c r="QD1173" s="26"/>
      <c r="QE1173" s="26"/>
      <c r="QF1173" s="26"/>
      <c r="QG1173" s="26"/>
      <c r="QH1173" s="26"/>
      <c r="QI1173" s="26"/>
      <c r="QJ1173" s="26"/>
      <c r="QK1173" s="26"/>
      <c r="QL1173" s="26"/>
      <c r="QM1173" s="26"/>
      <c r="QN1173" s="26"/>
      <c r="QO1173" s="26"/>
      <c r="QP1173" s="26"/>
      <c r="QQ1173" s="26"/>
      <c r="QR1173" s="26"/>
      <c r="QS1173" s="26"/>
      <c r="QT1173" s="26"/>
      <c r="QU1173" s="26"/>
      <c r="QV1173" s="26"/>
      <c r="QW1173" s="26"/>
      <c r="QX1173" s="26"/>
      <c r="QY1173" s="26"/>
      <c r="QZ1173" s="26"/>
      <c r="RA1173" s="26"/>
      <c r="RB1173" s="26"/>
      <c r="RC1173" s="26"/>
      <c r="RD1173" s="26"/>
      <c r="RE1173" s="26"/>
      <c r="RF1173" s="26"/>
      <c r="RG1173" s="26"/>
      <c r="RH1173" s="26"/>
      <c r="RI1173" s="26"/>
      <c r="RJ1173" s="26"/>
      <c r="RK1173" s="26"/>
      <c r="RL1173" s="26"/>
      <c r="RM1173" s="26"/>
      <c r="RN1173" s="26"/>
      <c r="RO1173" s="26"/>
      <c r="RP1173" s="26"/>
      <c r="RQ1173" s="26"/>
      <c r="RR1173" s="26"/>
      <c r="RS1173" s="26"/>
      <c r="RT1173" s="26"/>
      <c r="RU1173" s="26"/>
      <c r="RV1173" s="26"/>
      <c r="RW1173" s="26"/>
      <c r="RX1173" s="26"/>
      <c r="RY1173" s="26"/>
      <c r="RZ1173" s="26"/>
      <c r="SA1173" s="26"/>
      <c r="SB1173" s="26"/>
      <c r="SC1173" s="26"/>
      <c r="SD1173" s="26"/>
      <c r="SE1173" s="26"/>
      <c r="SF1173" s="26"/>
      <c r="SG1173" s="26"/>
      <c r="SH1173" s="26"/>
      <c r="SI1173" s="26"/>
      <c r="SJ1173" s="26"/>
      <c r="SK1173" s="26"/>
      <c r="SL1173" s="26"/>
      <c r="SM1173" s="26"/>
      <c r="SN1173" s="26"/>
      <c r="SO1173" s="26"/>
      <c r="SP1173" s="26"/>
      <c r="AAV1173" s="26"/>
      <c r="AAW1173" s="26"/>
      <c r="AAX1173" s="26"/>
      <c r="AAY1173" s="26"/>
      <c r="AAZ1173" s="26"/>
      <c r="ABA1173" s="26"/>
      <c r="ABB1173" s="26"/>
      <c r="ABC1173" s="26"/>
      <c r="ABD1173" s="26"/>
      <c r="ABE1173" s="26"/>
      <c r="ABF1173" s="26"/>
      <c r="ABG1173" s="26"/>
      <c r="ABH1173" s="26"/>
      <c r="ABI1173" s="26"/>
      <c r="ABJ1173" s="26"/>
      <c r="ABK1173" s="26"/>
      <c r="ABL1173" s="26"/>
      <c r="ABM1173" s="26"/>
      <c r="ABN1173" s="26"/>
      <c r="ABO1173" s="26"/>
      <c r="ABP1173" s="26"/>
      <c r="ABQ1173" s="26"/>
      <c r="ABR1173" s="26"/>
      <c r="ABS1173" s="26"/>
      <c r="ABT1173" s="26"/>
      <c r="ABU1173" s="26"/>
      <c r="ABV1173" s="26"/>
      <c r="ABW1173" s="26"/>
      <c r="ABX1173" s="26"/>
      <c r="ABY1173" s="26"/>
      <c r="ABZ1173" s="26"/>
      <c r="ACA1173" s="26"/>
      <c r="ACB1173" s="26"/>
      <c r="ACC1173" s="26"/>
      <c r="ACD1173" s="26"/>
      <c r="ACE1173" s="26"/>
      <c r="ACF1173" s="26"/>
      <c r="ACG1173" s="26"/>
      <c r="ACH1173" s="26"/>
      <c r="ACI1173" s="26"/>
      <c r="ACJ1173" s="26"/>
      <c r="ACK1173" s="26"/>
      <c r="ACL1173" s="26"/>
      <c r="ACM1173" s="26"/>
      <c r="ACN1173" s="26"/>
      <c r="ACO1173" s="26"/>
      <c r="ACP1173" s="26"/>
      <c r="ACQ1173" s="26"/>
      <c r="ACR1173" s="26"/>
      <c r="ACS1173" s="26"/>
      <c r="ACT1173" s="26"/>
      <c r="ACU1173" s="26"/>
      <c r="ACV1173" s="26"/>
      <c r="ACW1173" s="26"/>
      <c r="ACX1173" s="26"/>
      <c r="ACY1173" s="26"/>
      <c r="ACZ1173" s="26"/>
      <c r="ADA1173" s="26"/>
      <c r="ADB1173" s="26"/>
      <c r="ADC1173" s="26"/>
      <c r="ADD1173" s="26"/>
      <c r="ADE1173" s="26"/>
      <c r="ADF1173" s="26"/>
      <c r="ADG1173" s="26"/>
      <c r="ADH1173" s="26"/>
      <c r="ADI1173" s="26"/>
      <c r="ADJ1173" s="26"/>
      <c r="ADK1173" s="26"/>
      <c r="ADL1173" s="26"/>
      <c r="ADM1173" s="26"/>
      <c r="ADN1173" s="26"/>
      <c r="ADO1173" s="26"/>
      <c r="ADP1173" s="26"/>
      <c r="ADQ1173" s="26"/>
      <c r="ADR1173" s="26"/>
      <c r="ADS1173" s="26"/>
      <c r="ADT1173" s="26"/>
      <c r="ADU1173" s="26"/>
      <c r="ADV1173" s="26"/>
      <c r="ADW1173" s="26"/>
      <c r="ADX1173" s="26"/>
      <c r="ADY1173" s="26"/>
      <c r="ADZ1173" s="26"/>
      <c r="AEA1173" s="26"/>
      <c r="AEB1173" s="26"/>
      <c r="AEC1173" s="26"/>
      <c r="AED1173" s="26"/>
      <c r="AEE1173" s="26"/>
      <c r="AEF1173" s="26"/>
      <c r="AEG1173" s="26"/>
      <c r="AEH1173" s="26"/>
      <c r="AEI1173" s="26"/>
      <c r="AEJ1173" s="26"/>
      <c r="AEK1173" s="26"/>
      <c r="AEL1173" s="26"/>
      <c r="AEM1173" s="26"/>
      <c r="AEN1173" s="26"/>
      <c r="AEO1173" s="26"/>
      <c r="AEP1173" s="26"/>
      <c r="AEQ1173" s="26"/>
      <c r="AER1173" s="26"/>
      <c r="AES1173" s="26"/>
      <c r="AET1173" s="26"/>
      <c r="AEU1173" s="26"/>
      <c r="AEV1173" s="26"/>
      <c r="AEW1173" s="26"/>
      <c r="AEX1173" s="26"/>
      <c r="AEY1173" s="26"/>
      <c r="AEZ1173" s="26"/>
      <c r="AFA1173" s="26"/>
      <c r="AFB1173" s="26"/>
      <c r="AFC1173" s="26"/>
      <c r="AFD1173" s="26"/>
      <c r="AFE1173" s="26"/>
      <c r="AFF1173" s="26"/>
      <c r="AFG1173" s="26"/>
      <c r="AFH1173" s="26"/>
      <c r="AFI1173" s="26"/>
      <c r="AFJ1173" s="26"/>
      <c r="AFK1173" s="26"/>
      <c r="AFL1173" s="26"/>
      <c r="AFM1173" s="26"/>
      <c r="AFN1173" s="26"/>
      <c r="AFO1173" s="26"/>
      <c r="AFP1173" s="26"/>
      <c r="AFQ1173" s="26"/>
      <c r="AFR1173" s="26"/>
      <c r="AFS1173" s="26"/>
      <c r="AFT1173" s="26"/>
      <c r="AFU1173" s="26"/>
      <c r="AFV1173" s="26"/>
      <c r="AFW1173" s="26"/>
      <c r="AFX1173" s="26"/>
      <c r="AFY1173" s="26"/>
      <c r="AFZ1173" s="26"/>
      <c r="AGA1173" s="26"/>
      <c r="AGB1173" s="26"/>
      <c r="AGC1173" s="26"/>
      <c r="AGD1173" s="26"/>
      <c r="AGE1173" s="26"/>
      <c r="AGF1173" s="26"/>
      <c r="AGG1173" s="26"/>
      <c r="AGH1173" s="26"/>
      <c r="AGI1173" s="26"/>
      <c r="AGJ1173" s="26"/>
      <c r="AGK1173" s="26"/>
      <c r="AGL1173" s="26"/>
      <c r="AGM1173" s="26"/>
      <c r="AGN1173" s="26"/>
      <c r="AGO1173" s="26"/>
    </row>
    <row r="1174" spans="371:873" x14ac:dyDescent="0.25">
      <c r="NG1174" s="26"/>
      <c r="NH1174" s="26"/>
      <c r="NI1174" s="26"/>
      <c r="NJ1174" s="26"/>
      <c r="NK1174" s="26"/>
      <c r="NL1174" s="26"/>
      <c r="NM1174" s="26"/>
      <c r="NN1174" s="26"/>
      <c r="NO1174" s="26"/>
      <c r="NP1174" s="26"/>
      <c r="NQ1174" s="26"/>
      <c r="NR1174" s="26"/>
      <c r="NS1174" s="26"/>
      <c r="NT1174" s="26"/>
      <c r="NU1174" s="26"/>
      <c r="NV1174" s="26"/>
      <c r="NW1174" s="26"/>
      <c r="NX1174" s="26"/>
      <c r="NY1174" s="26"/>
      <c r="NZ1174" s="26"/>
      <c r="OA1174" s="26"/>
      <c r="OB1174" s="26"/>
      <c r="OC1174" s="26"/>
      <c r="OD1174" s="26"/>
      <c r="OE1174" s="26"/>
      <c r="OF1174" s="26"/>
      <c r="OG1174" s="26"/>
      <c r="OH1174" s="26"/>
      <c r="OI1174" s="26"/>
      <c r="OJ1174" s="26"/>
      <c r="OK1174" s="26"/>
      <c r="OL1174" s="26"/>
      <c r="OM1174" s="26"/>
      <c r="ON1174" s="26"/>
      <c r="OO1174" s="26"/>
      <c r="OP1174" s="26"/>
      <c r="OQ1174" s="26"/>
      <c r="OR1174" s="26"/>
      <c r="OS1174" s="26"/>
      <c r="OT1174" s="26"/>
      <c r="OU1174" s="26"/>
      <c r="OV1174" s="26"/>
      <c r="OW1174" s="26"/>
      <c r="OX1174" s="26"/>
      <c r="OY1174" s="26"/>
      <c r="OZ1174" s="26"/>
      <c r="PA1174" s="26"/>
      <c r="PB1174" s="26"/>
      <c r="PC1174" s="26"/>
      <c r="PD1174" s="26"/>
      <c r="PE1174" s="26"/>
      <c r="PF1174" s="26"/>
      <c r="PG1174" s="26"/>
      <c r="PH1174" s="26"/>
      <c r="PI1174" s="26"/>
      <c r="PJ1174" s="26"/>
      <c r="PK1174" s="26"/>
      <c r="PL1174" s="26"/>
      <c r="PM1174" s="26"/>
      <c r="PN1174" s="26"/>
      <c r="PO1174" s="26"/>
      <c r="PP1174" s="26"/>
      <c r="PQ1174" s="26"/>
      <c r="PR1174" s="26"/>
      <c r="PS1174" s="26"/>
      <c r="PT1174" s="26"/>
      <c r="PU1174" s="26"/>
      <c r="PV1174" s="26"/>
      <c r="PW1174" s="26"/>
      <c r="PX1174" s="26"/>
      <c r="PY1174" s="26"/>
      <c r="PZ1174" s="26"/>
      <c r="QA1174" s="26"/>
      <c r="QB1174" s="26"/>
      <c r="QC1174" s="26"/>
      <c r="QD1174" s="26"/>
      <c r="QE1174" s="26"/>
      <c r="QF1174" s="26"/>
      <c r="QG1174" s="26"/>
      <c r="QH1174" s="26"/>
      <c r="QI1174" s="26"/>
      <c r="QJ1174" s="26"/>
      <c r="QK1174" s="26"/>
      <c r="QL1174" s="26"/>
      <c r="QM1174" s="26"/>
      <c r="QN1174" s="26"/>
      <c r="QO1174" s="26"/>
      <c r="QP1174" s="26"/>
      <c r="QQ1174" s="26"/>
      <c r="QR1174" s="26"/>
      <c r="QS1174" s="26"/>
      <c r="QT1174" s="26"/>
      <c r="QU1174" s="26"/>
      <c r="QV1174" s="26"/>
      <c r="QW1174" s="26"/>
      <c r="QX1174" s="26"/>
      <c r="QY1174" s="26"/>
      <c r="QZ1174" s="26"/>
      <c r="RA1174" s="26"/>
      <c r="RB1174" s="26"/>
      <c r="RC1174" s="26"/>
      <c r="RD1174" s="26"/>
      <c r="RE1174" s="26"/>
      <c r="RF1174" s="26"/>
      <c r="RG1174" s="26"/>
      <c r="RH1174" s="26"/>
      <c r="RI1174" s="26"/>
      <c r="RJ1174" s="26"/>
      <c r="RK1174" s="26"/>
      <c r="RL1174" s="26"/>
      <c r="RM1174" s="26"/>
      <c r="RN1174" s="26"/>
      <c r="RO1174" s="26"/>
      <c r="RP1174" s="26"/>
      <c r="RQ1174" s="26"/>
      <c r="RR1174" s="26"/>
      <c r="RS1174" s="26"/>
      <c r="RT1174" s="26"/>
      <c r="RU1174" s="26"/>
      <c r="RV1174" s="26"/>
      <c r="RW1174" s="26"/>
      <c r="RX1174" s="26"/>
      <c r="RY1174" s="26"/>
      <c r="RZ1174" s="26"/>
      <c r="SA1174" s="26"/>
      <c r="SB1174" s="26"/>
      <c r="SC1174" s="26"/>
      <c r="SD1174" s="26"/>
      <c r="SE1174" s="26"/>
      <c r="SF1174" s="26"/>
      <c r="SG1174" s="26"/>
      <c r="SH1174" s="26"/>
      <c r="SI1174" s="26"/>
      <c r="SJ1174" s="26"/>
      <c r="SK1174" s="26"/>
      <c r="SL1174" s="26"/>
      <c r="SM1174" s="26"/>
      <c r="SN1174" s="26"/>
      <c r="SO1174" s="26"/>
      <c r="SP1174" s="26"/>
      <c r="AAV1174" s="26"/>
      <c r="AAW1174" s="26"/>
      <c r="AAX1174" s="26"/>
      <c r="AAY1174" s="26"/>
      <c r="AAZ1174" s="26"/>
      <c r="ABA1174" s="26"/>
      <c r="ABB1174" s="26"/>
      <c r="ABC1174" s="26"/>
      <c r="ABD1174" s="26"/>
      <c r="ABE1174" s="26"/>
      <c r="ABF1174" s="26"/>
      <c r="ABG1174" s="26"/>
      <c r="ABH1174" s="26"/>
      <c r="ABI1174" s="26"/>
      <c r="ABJ1174" s="26"/>
      <c r="ABK1174" s="26"/>
      <c r="ABL1174" s="26"/>
      <c r="ABM1174" s="26"/>
      <c r="ABN1174" s="26"/>
      <c r="ABO1174" s="26"/>
      <c r="ABP1174" s="26"/>
      <c r="ABQ1174" s="26"/>
      <c r="ABR1174" s="26"/>
      <c r="ABS1174" s="26"/>
      <c r="ABT1174" s="26"/>
      <c r="ABU1174" s="26"/>
      <c r="ABV1174" s="26"/>
      <c r="ABW1174" s="26"/>
      <c r="ABX1174" s="26"/>
      <c r="ABY1174" s="26"/>
      <c r="ABZ1174" s="26"/>
      <c r="ACA1174" s="26"/>
      <c r="ACB1174" s="26"/>
      <c r="ACC1174" s="26"/>
      <c r="ACD1174" s="26"/>
      <c r="ACE1174" s="26"/>
      <c r="ACF1174" s="26"/>
      <c r="ACG1174" s="26"/>
      <c r="ACH1174" s="26"/>
      <c r="ACI1174" s="26"/>
      <c r="ACJ1174" s="26"/>
      <c r="ACK1174" s="26"/>
      <c r="ACL1174" s="26"/>
      <c r="ACM1174" s="26"/>
      <c r="ACN1174" s="26"/>
      <c r="ACO1174" s="26"/>
      <c r="ACP1174" s="26"/>
      <c r="ACQ1174" s="26"/>
      <c r="ACR1174" s="26"/>
      <c r="ACS1174" s="26"/>
      <c r="ACT1174" s="26"/>
      <c r="ACU1174" s="26"/>
      <c r="ACV1174" s="26"/>
      <c r="ACW1174" s="26"/>
      <c r="ACX1174" s="26"/>
      <c r="ACY1174" s="26"/>
      <c r="ACZ1174" s="26"/>
      <c r="ADA1174" s="26"/>
      <c r="ADB1174" s="26"/>
      <c r="ADC1174" s="26"/>
      <c r="ADD1174" s="26"/>
      <c r="ADE1174" s="26"/>
      <c r="ADF1174" s="26"/>
      <c r="ADG1174" s="26"/>
      <c r="ADH1174" s="26"/>
      <c r="ADI1174" s="26"/>
      <c r="ADJ1174" s="26"/>
      <c r="ADK1174" s="26"/>
      <c r="ADL1174" s="26"/>
      <c r="ADM1174" s="26"/>
      <c r="ADN1174" s="26"/>
      <c r="ADO1174" s="26"/>
      <c r="ADP1174" s="26"/>
      <c r="ADQ1174" s="26"/>
      <c r="ADR1174" s="26"/>
      <c r="ADS1174" s="26"/>
      <c r="ADT1174" s="26"/>
      <c r="ADU1174" s="26"/>
      <c r="ADV1174" s="26"/>
      <c r="ADW1174" s="26"/>
      <c r="ADX1174" s="26"/>
      <c r="ADY1174" s="26"/>
      <c r="ADZ1174" s="26"/>
      <c r="AEA1174" s="26"/>
      <c r="AEB1174" s="26"/>
      <c r="AEC1174" s="26"/>
      <c r="AED1174" s="26"/>
      <c r="AEE1174" s="26"/>
      <c r="AEF1174" s="26"/>
      <c r="AEG1174" s="26"/>
      <c r="AEH1174" s="26"/>
      <c r="AEI1174" s="26"/>
      <c r="AEJ1174" s="26"/>
      <c r="AEK1174" s="26"/>
      <c r="AEL1174" s="26"/>
      <c r="AEM1174" s="26"/>
      <c r="AEN1174" s="26"/>
      <c r="AEO1174" s="26"/>
      <c r="AEP1174" s="26"/>
      <c r="AEQ1174" s="26"/>
      <c r="AER1174" s="26"/>
      <c r="AES1174" s="26"/>
      <c r="AET1174" s="26"/>
      <c r="AEU1174" s="26"/>
      <c r="AEV1174" s="26"/>
      <c r="AEW1174" s="26"/>
      <c r="AEX1174" s="26"/>
      <c r="AEY1174" s="26"/>
      <c r="AEZ1174" s="26"/>
      <c r="AFA1174" s="26"/>
      <c r="AFB1174" s="26"/>
      <c r="AFC1174" s="26"/>
      <c r="AFD1174" s="26"/>
      <c r="AFE1174" s="26"/>
      <c r="AFF1174" s="26"/>
      <c r="AFG1174" s="26"/>
      <c r="AFH1174" s="26"/>
      <c r="AFI1174" s="26"/>
      <c r="AFJ1174" s="26"/>
      <c r="AFK1174" s="26"/>
      <c r="AFL1174" s="26"/>
      <c r="AFM1174" s="26"/>
      <c r="AFN1174" s="26"/>
      <c r="AFO1174" s="26"/>
      <c r="AFP1174" s="26"/>
      <c r="AFQ1174" s="26"/>
      <c r="AFR1174" s="26"/>
      <c r="AFS1174" s="26"/>
      <c r="AFT1174" s="26"/>
      <c r="AFU1174" s="26"/>
      <c r="AFV1174" s="26"/>
      <c r="AFW1174" s="26"/>
      <c r="AFX1174" s="26"/>
      <c r="AFY1174" s="26"/>
      <c r="AFZ1174" s="26"/>
      <c r="AGA1174" s="26"/>
      <c r="AGB1174" s="26"/>
      <c r="AGC1174" s="26"/>
      <c r="AGD1174" s="26"/>
      <c r="AGE1174" s="26"/>
      <c r="AGF1174" s="26"/>
      <c r="AGG1174" s="26"/>
      <c r="AGH1174" s="26"/>
      <c r="AGI1174" s="26"/>
      <c r="AGJ1174" s="26"/>
      <c r="AGK1174" s="26"/>
      <c r="AGL1174" s="26"/>
      <c r="AGM1174" s="26"/>
      <c r="AGN1174" s="26"/>
      <c r="AGO1174" s="26"/>
    </row>
    <row r="1175" spans="371:873" x14ac:dyDescent="0.25">
      <c r="NG1175" s="26"/>
      <c r="NH1175" s="26"/>
      <c r="NI1175" s="26"/>
      <c r="NJ1175" s="26"/>
      <c r="NK1175" s="26"/>
      <c r="NL1175" s="26"/>
      <c r="NM1175" s="26"/>
      <c r="NN1175" s="26"/>
      <c r="NO1175" s="26"/>
      <c r="NP1175" s="26"/>
      <c r="NQ1175" s="26"/>
      <c r="NR1175" s="26"/>
      <c r="NS1175" s="26"/>
      <c r="NT1175" s="26"/>
      <c r="NU1175" s="26"/>
      <c r="NV1175" s="26"/>
      <c r="NW1175" s="26"/>
      <c r="NX1175" s="26"/>
      <c r="NY1175" s="26"/>
      <c r="NZ1175" s="26"/>
      <c r="OA1175" s="26"/>
      <c r="OB1175" s="26"/>
      <c r="OC1175" s="26"/>
      <c r="OD1175" s="26"/>
      <c r="OE1175" s="26"/>
      <c r="OF1175" s="26"/>
      <c r="OG1175" s="26"/>
      <c r="OH1175" s="26"/>
      <c r="OI1175" s="26"/>
      <c r="OJ1175" s="26"/>
      <c r="OK1175" s="26"/>
      <c r="OL1175" s="26"/>
      <c r="OM1175" s="26"/>
      <c r="ON1175" s="26"/>
      <c r="OO1175" s="26"/>
      <c r="OP1175" s="26"/>
      <c r="OQ1175" s="26"/>
      <c r="OR1175" s="26"/>
      <c r="OS1175" s="26"/>
      <c r="OT1175" s="26"/>
      <c r="OU1175" s="26"/>
      <c r="OV1175" s="26"/>
      <c r="OW1175" s="26"/>
      <c r="OX1175" s="26"/>
      <c r="OY1175" s="26"/>
      <c r="OZ1175" s="26"/>
      <c r="PA1175" s="26"/>
      <c r="PB1175" s="26"/>
      <c r="PC1175" s="26"/>
      <c r="PD1175" s="26"/>
      <c r="PE1175" s="26"/>
      <c r="PF1175" s="26"/>
      <c r="PG1175" s="26"/>
      <c r="PH1175" s="26"/>
      <c r="PI1175" s="26"/>
      <c r="PJ1175" s="26"/>
      <c r="PK1175" s="26"/>
      <c r="PL1175" s="26"/>
      <c r="PM1175" s="26"/>
      <c r="PN1175" s="26"/>
      <c r="PO1175" s="26"/>
      <c r="PP1175" s="26"/>
      <c r="PQ1175" s="26"/>
      <c r="PR1175" s="26"/>
      <c r="PS1175" s="26"/>
      <c r="PT1175" s="26"/>
      <c r="PU1175" s="26"/>
      <c r="PV1175" s="26"/>
      <c r="PW1175" s="26"/>
      <c r="PX1175" s="26"/>
      <c r="PY1175" s="26"/>
      <c r="PZ1175" s="26"/>
      <c r="QA1175" s="26"/>
      <c r="QB1175" s="26"/>
      <c r="QC1175" s="26"/>
      <c r="QD1175" s="26"/>
      <c r="QE1175" s="26"/>
      <c r="QF1175" s="26"/>
      <c r="QG1175" s="26"/>
      <c r="QH1175" s="26"/>
      <c r="QI1175" s="26"/>
      <c r="QJ1175" s="26"/>
      <c r="QK1175" s="26"/>
      <c r="QL1175" s="26"/>
      <c r="QM1175" s="26"/>
      <c r="QN1175" s="26"/>
      <c r="QO1175" s="26"/>
      <c r="QP1175" s="26"/>
      <c r="QQ1175" s="26"/>
      <c r="QR1175" s="26"/>
      <c r="QS1175" s="26"/>
      <c r="QT1175" s="26"/>
      <c r="QU1175" s="26"/>
      <c r="QV1175" s="26"/>
      <c r="QW1175" s="26"/>
      <c r="QX1175" s="26"/>
      <c r="QY1175" s="26"/>
      <c r="QZ1175" s="26"/>
      <c r="RA1175" s="26"/>
      <c r="RB1175" s="26"/>
      <c r="RC1175" s="26"/>
      <c r="RD1175" s="26"/>
      <c r="RE1175" s="26"/>
      <c r="RF1175" s="26"/>
      <c r="RG1175" s="26"/>
      <c r="RH1175" s="26"/>
      <c r="RI1175" s="26"/>
      <c r="RJ1175" s="26"/>
      <c r="RK1175" s="26"/>
      <c r="RL1175" s="26"/>
      <c r="RM1175" s="26"/>
      <c r="RN1175" s="26"/>
      <c r="RO1175" s="26"/>
      <c r="RP1175" s="26"/>
      <c r="RQ1175" s="26"/>
      <c r="RR1175" s="26"/>
      <c r="RS1175" s="26"/>
      <c r="RT1175" s="26"/>
      <c r="RU1175" s="26"/>
      <c r="RV1175" s="26"/>
      <c r="RW1175" s="26"/>
      <c r="RX1175" s="26"/>
      <c r="RY1175" s="26"/>
      <c r="RZ1175" s="26"/>
      <c r="SA1175" s="26"/>
      <c r="SB1175" s="26"/>
      <c r="SC1175" s="26"/>
      <c r="SD1175" s="26"/>
      <c r="SE1175" s="26"/>
      <c r="SF1175" s="26"/>
      <c r="SG1175" s="26"/>
      <c r="SH1175" s="26"/>
      <c r="SI1175" s="26"/>
      <c r="SJ1175" s="26"/>
      <c r="SK1175" s="26"/>
      <c r="SL1175" s="26"/>
      <c r="SM1175" s="26"/>
      <c r="SN1175" s="26"/>
      <c r="SO1175" s="26"/>
      <c r="SP1175" s="26"/>
      <c r="AAV1175" s="26"/>
      <c r="AAW1175" s="26"/>
      <c r="AAX1175" s="26"/>
      <c r="AAY1175" s="26"/>
      <c r="AAZ1175" s="26"/>
      <c r="ABA1175" s="26"/>
      <c r="ABB1175" s="26"/>
      <c r="ABC1175" s="26"/>
      <c r="ABD1175" s="26"/>
      <c r="ABE1175" s="26"/>
      <c r="ABF1175" s="26"/>
      <c r="ABG1175" s="26"/>
      <c r="ABH1175" s="26"/>
      <c r="ABI1175" s="26"/>
      <c r="ABJ1175" s="26"/>
      <c r="ABK1175" s="26"/>
      <c r="ABL1175" s="26"/>
      <c r="ABM1175" s="26"/>
      <c r="ABN1175" s="26"/>
      <c r="ABO1175" s="26"/>
      <c r="ABP1175" s="26"/>
      <c r="ABQ1175" s="26"/>
      <c r="ABR1175" s="26"/>
      <c r="ABS1175" s="26"/>
      <c r="ABT1175" s="26"/>
      <c r="ABU1175" s="26"/>
      <c r="ABV1175" s="26"/>
      <c r="ABW1175" s="26"/>
      <c r="ABX1175" s="26"/>
      <c r="ABY1175" s="26"/>
      <c r="ABZ1175" s="26"/>
      <c r="ACA1175" s="26"/>
      <c r="ACB1175" s="26"/>
      <c r="ACC1175" s="26"/>
      <c r="ACD1175" s="26"/>
      <c r="ACE1175" s="26"/>
      <c r="ACF1175" s="26"/>
      <c r="ACG1175" s="26"/>
      <c r="ACH1175" s="26"/>
      <c r="ACI1175" s="26"/>
      <c r="ACJ1175" s="26"/>
      <c r="ACK1175" s="26"/>
      <c r="ACL1175" s="26"/>
      <c r="ACM1175" s="26"/>
      <c r="ACN1175" s="26"/>
      <c r="ACO1175" s="26"/>
      <c r="ACP1175" s="26"/>
      <c r="ACQ1175" s="26"/>
      <c r="ACR1175" s="26"/>
      <c r="ACS1175" s="26"/>
      <c r="ACT1175" s="26"/>
      <c r="ACU1175" s="26"/>
      <c r="ACV1175" s="26"/>
      <c r="ACW1175" s="26"/>
      <c r="ACX1175" s="26"/>
      <c r="ACY1175" s="26"/>
      <c r="ACZ1175" s="26"/>
      <c r="ADA1175" s="26"/>
      <c r="ADB1175" s="26"/>
      <c r="ADC1175" s="26"/>
      <c r="ADD1175" s="26"/>
      <c r="ADE1175" s="26"/>
      <c r="ADF1175" s="26"/>
      <c r="ADG1175" s="26"/>
      <c r="ADH1175" s="26"/>
      <c r="ADI1175" s="26"/>
      <c r="ADJ1175" s="26"/>
      <c r="ADK1175" s="26"/>
      <c r="ADL1175" s="26"/>
      <c r="ADM1175" s="26"/>
      <c r="ADN1175" s="26"/>
      <c r="ADO1175" s="26"/>
      <c r="ADP1175" s="26"/>
      <c r="ADQ1175" s="26"/>
      <c r="ADR1175" s="26"/>
      <c r="ADS1175" s="26"/>
      <c r="ADT1175" s="26"/>
      <c r="ADU1175" s="26"/>
      <c r="ADV1175" s="26"/>
      <c r="ADW1175" s="26"/>
      <c r="ADX1175" s="26"/>
      <c r="ADY1175" s="26"/>
      <c r="ADZ1175" s="26"/>
      <c r="AEA1175" s="26"/>
      <c r="AEB1175" s="26"/>
      <c r="AEC1175" s="26"/>
      <c r="AED1175" s="26"/>
      <c r="AEE1175" s="26"/>
      <c r="AEF1175" s="26"/>
      <c r="AEG1175" s="26"/>
      <c r="AEH1175" s="26"/>
      <c r="AEI1175" s="26"/>
      <c r="AEJ1175" s="26"/>
      <c r="AEK1175" s="26"/>
      <c r="AEL1175" s="26"/>
      <c r="AEM1175" s="26"/>
      <c r="AEN1175" s="26"/>
      <c r="AEO1175" s="26"/>
      <c r="AEP1175" s="26"/>
      <c r="AEQ1175" s="26"/>
      <c r="AER1175" s="26"/>
      <c r="AES1175" s="26"/>
      <c r="AET1175" s="26"/>
      <c r="AEU1175" s="26"/>
      <c r="AEV1175" s="26"/>
      <c r="AEW1175" s="26"/>
      <c r="AEX1175" s="26"/>
      <c r="AEY1175" s="26"/>
      <c r="AEZ1175" s="26"/>
      <c r="AFA1175" s="26"/>
      <c r="AFB1175" s="26"/>
      <c r="AFC1175" s="26"/>
      <c r="AFD1175" s="26"/>
      <c r="AFE1175" s="26"/>
      <c r="AFF1175" s="26"/>
      <c r="AFG1175" s="26"/>
      <c r="AFH1175" s="26"/>
      <c r="AFI1175" s="26"/>
      <c r="AFJ1175" s="26"/>
      <c r="AFK1175" s="26"/>
      <c r="AFL1175" s="26"/>
      <c r="AFM1175" s="26"/>
      <c r="AFN1175" s="26"/>
      <c r="AFO1175" s="26"/>
      <c r="AFP1175" s="26"/>
      <c r="AFQ1175" s="26"/>
      <c r="AFR1175" s="26"/>
      <c r="AFS1175" s="26"/>
      <c r="AFT1175" s="26"/>
      <c r="AFU1175" s="26"/>
      <c r="AFV1175" s="26"/>
      <c r="AFW1175" s="26"/>
      <c r="AFX1175" s="26"/>
      <c r="AFY1175" s="26"/>
      <c r="AFZ1175" s="26"/>
      <c r="AGA1175" s="26"/>
      <c r="AGB1175" s="26"/>
      <c r="AGC1175" s="26"/>
      <c r="AGD1175" s="26"/>
      <c r="AGE1175" s="26"/>
      <c r="AGF1175" s="26"/>
      <c r="AGG1175" s="26"/>
      <c r="AGH1175" s="26"/>
      <c r="AGI1175" s="26"/>
      <c r="AGJ1175" s="26"/>
      <c r="AGK1175" s="26"/>
      <c r="AGL1175" s="26"/>
      <c r="AGM1175" s="26"/>
      <c r="AGN1175" s="26"/>
      <c r="AGO1175" s="26"/>
    </row>
    <row r="1176" spans="371:873" x14ac:dyDescent="0.25">
      <c r="NG1176" s="26"/>
      <c r="NH1176" s="26"/>
      <c r="NI1176" s="26"/>
      <c r="NJ1176" s="26"/>
      <c r="NK1176" s="26"/>
      <c r="NL1176" s="26"/>
      <c r="NM1176" s="26"/>
      <c r="NN1176" s="26"/>
      <c r="NO1176" s="26"/>
      <c r="NP1176" s="26"/>
      <c r="NQ1176" s="26"/>
      <c r="NR1176" s="26"/>
      <c r="NS1176" s="26"/>
      <c r="NT1176" s="26"/>
      <c r="NU1176" s="26"/>
      <c r="NV1176" s="26"/>
      <c r="NW1176" s="26"/>
      <c r="NX1176" s="26"/>
      <c r="NY1176" s="26"/>
      <c r="NZ1176" s="26"/>
      <c r="OA1176" s="26"/>
      <c r="OB1176" s="26"/>
      <c r="OC1176" s="26"/>
      <c r="OD1176" s="26"/>
      <c r="OE1176" s="26"/>
      <c r="OF1176" s="26"/>
      <c r="OG1176" s="26"/>
      <c r="OH1176" s="26"/>
      <c r="OI1176" s="26"/>
      <c r="OJ1176" s="26"/>
      <c r="OK1176" s="26"/>
      <c r="OL1176" s="26"/>
      <c r="OM1176" s="26"/>
      <c r="ON1176" s="26"/>
      <c r="OO1176" s="26"/>
      <c r="OP1176" s="26"/>
      <c r="OQ1176" s="26"/>
      <c r="OR1176" s="26"/>
      <c r="OS1176" s="26"/>
      <c r="OT1176" s="26"/>
      <c r="OU1176" s="26"/>
      <c r="OV1176" s="26"/>
      <c r="OW1176" s="26"/>
      <c r="OX1176" s="26"/>
      <c r="OY1176" s="26"/>
      <c r="OZ1176" s="26"/>
      <c r="PA1176" s="26"/>
      <c r="PB1176" s="26"/>
      <c r="PC1176" s="26"/>
      <c r="PD1176" s="26"/>
      <c r="PE1176" s="26"/>
      <c r="PF1176" s="26"/>
      <c r="PG1176" s="26"/>
      <c r="PH1176" s="26"/>
      <c r="PI1176" s="26"/>
      <c r="PJ1176" s="26"/>
      <c r="PK1176" s="26"/>
      <c r="PL1176" s="26"/>
      <c r="PM1176" s="26"/>
      <c r="PN1176" s="26"/>
      <c r="PO1176" s="26"/>
      <c r="PP1176" s="26"/>
      <c r="PQ1176" s="26"/>
      <c r="PR1176" s="26"/>
      <c r="PS1176" s="26"/>
      <c r="PT1176" s="26"/>
      <c r="PU1176" s="26"/>
      <c r="PV1176" s="26"/>
      <c r="PW1176" s="26"/>
      <c r="PX1176" s="26"/>
      <c r="PY1176" s="26"/>
      <c r="PZ1176" s="26"/>
      <c r="QA1176" s="26"/>
      <c r="QB1176" s="26"/>
      <c r="QC1176" s="26"/>
      <c r="QD1176" s="26"/>
      <c r="QE1176" s="26"/>
      <c r="QF1176" s="26"/>
      <c r="QG1176" s="26"/>
      <c r="QH1176" s="26"/>
      <c r="QI1176" s="26"/>
      <c r="QJ1176" s="26"/>
      <c r="QK1176" s="26"/>
      <c r="QL1176" s="26"/>
      <c r="QM1176" s="26"/>
      <c r="QN1176" s="26"/>
      <c r="QO1176" s="26"/>
      <c r="QP1176" s="26"/>
      <c r="QQ1176" s="26"/>
      <c r="QR1176" s="26"/>
      <c r="QS1176" s="26"/>
      <c r="QT1176" s="26"/>
      <c r="QU1176" s="26"/>
      <c r="QV1176" s="26"/>
      <c r="QW1176" s="26"/>
      <c r="QX1176" s="26"/>
      <c r="QY1176" s="26"/>
      <c r="QZ1176" s="26"/>
      <c r="RA1176" s="26"/>
      <c r="RB1176" s="26"/>
      <c r="RC1176" s="26"/>
      <c r="RD1176" s="26"/>
      <c r="RE1176" s="26"/>
      <c r="RF1176" s="26"/>
      <c r="RG1176" s="26"/>
      <c r="RH1176" s="26"/>
      <c r="RI1176" s="26"/>
      <c r="RJ1176" s="26"/>
      <c r="RK1176" s="26"/>
      <c r="RL1176" s="26"/>
      <c r="RM1176" s="26"/>
      <c r="RN1176" s="26"/>
      <c r="RO1176" s="26"/>
      <c r="RP1176" s="26"/>
      <c r="RQ1176" s="26"/>
      <c r="RR1176" s="26"/>
      <c r="RS1176" s="26"/>
      <c r="RT1176" s="26"/>
      <c r="RU1176" s="26"/>
      <c r="RV1176" s="26"/>
      <c r="RW1176" s="26"/>
      <c r="RX1176" s="26"/>
      <c r="RY1176" s="26"/>
      <c r="RZ1176" s="26"/>
      <c r="SA1176" s="26"/>
      <c r="SB1176" s="26"/>
      <c r="SC1176" s="26"/>
      <c r="SD1176" s="26"/>
      <c r="SE1176" s="26"/>
      <c r="SF1176" s="26"/>
      <c r="SG1176" s="26"/>
      <c r="SH1176" s="26"/>
      <c r="SI1176" s="26"/>
      <c r="SJ1176" s="26"/>
      <c r="SK1176" s="26"/>
      <c r="SL1176" s="26"/>
      <c r="SM1176" s="26"/>
      <c r="SN1176" s="26"/>
      <c r="SO1176" s="26"/>
      <c r="SP1176" s="26"/>
      <c r="AAV1176" s="26"/>
      <c r="AAW1176" s="26"/>
      <c r="AAX1176" s="26"/>
      <c r="AAY1176" s="26"/>
      <c r="AAZ1176" s="26"/>
      <c r="ABA1176" s="26"/>
      <c r="ABB1176" s="26"/>
      <c r="ABC1176" s="26"/>
      <c r="ABD1176" s="26"/>
      <c r="ABE1176" s="26"/>
      <c r="ABF1176" s="26"/>
      <c r="ABG1176" s="26"/>
      <c r="ABH1176" s="26"/>
      <c r="ABI1176" s="26"/>
      <c r="ABJ1176" s="26"/>
      <c r="ABK1176" s="26"/>
      <c r="ABL1176" s="26"/>
      <c r="ABM1176" s="26"/>
      <c r="ABN1176" s="26"/>
      <c r="ABO1176" s="26"/>
      <c r="ABP1176" s="26"/>
      <c r="ABQ1176" s="26"/>
      <c r="ABR1176" s="26"/>
      <c r="ABS1176" s="26"/>
      <c r="ABT1176" s="26"/>
      <c r="ABU1176" s="26"/>
      <c r="ABV1176" s="26"/>
      <c r="ABW1176" s="26"/>
      <c r="ABX1176" s="26"/>
      <c r="ABY1176" s="26"/>
      <c r="ABZ1176" s="26"/>
      <c r="ACA1176" s="26"/>
      <c r="ACB1176" s="26"/>
      <c r="ACC1176" s="26"/>
      <c r="ACD1176" s="26"/>
      <c r="ACE1176" s="26"/>
      <c r="ACF1176" s="26"/>
      <c r="ACG1176" s="26"/>
      <c r="ACH1176" s="26"/>
      <c r="ACI1176" s="26"/>
      <c r="ACJ1176" s="26"/>
      <c r="ACK1176" s="26"/>
      <c r="ACL1176" s="26"/>
      <c r="ACM1176" s="26"/>
      <c r="ACN1176" s="26"/>
      <c r="ACO1176" s="26"/>
      <c r="ACP1176" s="26"/>
      <c r="ACQ1176" s="26"/>
      <c r="ACR1176" s="26"/>
      <c r="ACS1176" s="26"/>
      <c r="ACT1176" s="26"/>
      <c r="ACU1176" s="26"/>
      <c r="ACV1176" s="26"/>
      <c r="ACW1176" s="26"/>
      <c r="ACX1176" s="26"/>
      <c r="ACY1176" s="26"/>
      <c r="ACZ1176" s="26"/>
      <c r="ADA1176" s="26"/>
      <c r="ADB1176" s="26"/>
      <c r="ADC1176" s="26"/>
      <c r="ADD1176" s="26"/>
      <c r="ADE1176" s="26"/>
      <c r="ADF1176" s="26"/>
      <c r="ADG1176" s="26"/>
      <c r="ADH1176" s="26"/>
      <c r="ADI1176" s="26"/>
      <c r="ADJ1176" s="26"/>
      <c r="ADK1176" s="26"/>
      <c r="ADL1176" s="26"/>
      <c r="ADM1176" s="26"/>
      <c r="ADN1176" s="26"/>
      <c r="ADO1176" s="26"/>
      <c r="ADP1176" s="26"/>
      <c r="ADQ1176" s="26"/>
      <c r="ADR1176" s="26"/>
      <c r="ADS1176" s="26"/>
      <c r="ADT1176" s="26"/>
      <c r="ADU1176" s="26"/>
      <c r="ADV1176" s="26"/>
      <c r="ADW1176" s="26"/>
      <c r="ADX1176" s="26"/>
      <c r="ADY1176" s="26"/>
      <c r="ADZ1176" s="26"/>
      <c r="AEA1176" s="26"/>
      <c r="AEB1176" s="26"/>
      <c r="AEC1176" s="26"/>
      <c r="AED1176" s="26"/>
      <c r="AEE1176" s="26"/>
      <c r="AEF1176" s="26"/>
      <c r="AEG1176" s="26"/>
      <c r="AEH1176" s="26"/>
      <c r="AEI1176" s="26"/>
      <c r="AEJ1176" s="26"/>
      <c r="AEK1176" s="26"/>
      <c r="AEL1176" s="26"/>
      <c r="AEM1176" s="26"/>
      <c r="AEN1176" s="26"/>
      <c r="AEO1176" s="26"/>
      <c r="AEP1176" s="26"/>
      <c r="AEQ1176" s="26"/>
      <c r="AER1176" s="26"/>
      <c r="AES1176" s="26"/>
      <c r="AET1176" s="26"/>
      <c r="AEU1176" s="26"/>
      <c r="AEV1176" s="26"/>
      <c r="AEW1176" s="26"/>
      <c r="AEX1176" s="26"/>
      <c r="AEY1176" s="26"/>
      <c r="AEZ1176" s="26"/>
      <c r="AFA1176" s="26"/>
      <c r="AFB1176" s="26"/>
      <c r="AFC1176" s="26"/>
      <c r="AFD1176" s="26"/>
      <c r="AFE1176" s="26"/>
      <c r="AFF1176" s="26"/>
      <c r="AFG1176" s="26"/>
      <c r="AFH1176" s="26"/>
      <c r="AFI1176" s="26"/>
      <c r="AFJ1176" s="26"/>
      <c r="AFK1176" s="26"/>
      <c r="AFL1176" s="26"/>
      <c r="AFM1176" s="26"/>
      <c r="AFN1176" s="26"/>
      <c r="AFO1176" s="26"/>
      <c r="AFP1176" s="26"/>
      <c r="AFQ1176" s="26"/>
      <c r="AFR1176" s="26"/>
      <c r="AFS1176" s="26"/>
      <c r="AFT1176" s="26"/>
      <c r="AFU1176" s="26"/>
      <c r="AFV1176" s="26"/>
      <c r="AFW1176" s="26"/>
      <c r="AFX1176" s="26"/>
      <c r="AFY1176" s="26"/>
      <c r="AFZ1176" s="26"/>
      <c r="AGA1176" s="26"/>
      <c r="AGB1176" s="26"/>
      <c r="AGC1176" s="26"/>
      <c r="AGD1176" s="26"/>
      <c r="AGE1176" s="26"/>
      <c r="AGF1176" s="26"/>
      <c r="AGG1176" s="26"/>
      <c r="AGH1176" s="26"/>
      <c r="AGI1176" s="26"/>
      <c r="AGJ1176" s="26"/>
      <c r="AGK1176" s="26"/>
      <c r="AGL1176" s="26"/>
      <c r="AGM1176" s="26"/>
      <c r="AGN1176" s="26"/>
      <c r="AGO1176" s="26"/>
    </row>
    <row r="1177" spans="371:873" x14ac:dyDescent="0.25">
      <c r="NG1177" s="26"/>
      <c r="NH1177" s="26"/>
      <c r="NI1177" s="26"/>
      <c r="NJ1177" s="26"/>
      <c r="NK1177" s="26"/>
      <c r="NL1177" s="26"/>
      <c r="NM1177" s="26"/>
      <c r="NN1177" s="26"/>
      <c r="NO1177" s="26"/>
      <c r="NP1177" s="26"/>
      <c r="NQ1177" s="26"/>
      <c r="NR1177" s="26"/>
      <c r="NS1177" s="26"/>
      <c r="NT1177" s="26"/>
      <c r="NU1177" s="26"/>
      <c r="NV1177" s="26"/>
      <c r="NW1177" s="26"/>
      <c r="NX1177" s="26"/>
      <c r="NY1177" s="26"/>
      <c r="NZ1177" s="26"/>
      <c r="OA1177" s="26"/>
      <c r="OB1177" s="26"/>
      <c r="OC1177" s="26"/>
      <c r="OD1177" s="26"/>
      <c r="OE1177" s="26"/>
      <c r="OF1177" s="26"/>
      <c r="OG1177" s="26"/>
      <c r="OH1177" s="26"/>
      <c r="OI1177" s="26"/>
      <c r="OJ1177" s="26"/>
      <c r="OK1177" s="26"/>
      <c r="OL1177" s="26"/>
      <c r="OM1177" s="26"/>
      <c r="ON1177" s="26"/>
      <c r="OO1177" s="26"/>
      <c r="OP1177" s="26"/>
      <c r="OQ1177" s="26"/>
      <c r="OR1177" s="26"/>
      <c r="OS1177" s="26"/>
      <c r="OT1177" s="26"/>
      <c r="OU1177" s="26"/>
      <c r="OV1177" s="26"/>
      <c r="OW1177" s="26"/>
      <c r="OX1177" s="26"/>
      <c r="OY1177" s="26"/>
      <c r="OZ1177" s="26"/>
      <c r="PA1177" s="26"/>
      <c r="PB1177" s="26"/>
      <c r="PC1177" s="26"/>
      <c r="PD1177" s="26"/>
      <c r="PE1177" s="26"/>
      <c r="PF1177" s="26"/>
      <c r="PG1177" s="26"/>
      <c r="PH1177" s="26"/>
      <c r="PI1177" s="26"/>
      <c r="PJ1177" s="26"/>
      <c r="PK1177" s="26"/>
      <c r="PL1177" s="26"/>
      <c r="PM1177" s="26"/>
      <c r="PN1177" s="26"/>
      <c r="PO1177" s="26"/>
      <c r="PP1177" s="26"/>
      <c r="PQ1177" s="26"/>
      <c r="PR1177" s="26"/>
      <c r="PS1177" s="26"/>
      <c r="PT1177" s="26"/>
      <c r="PU1177" s="26"/>
      <c r="PV1177" s="26"/>
      <c r="PW1177" s="26"/>
      <c r="PX1177" s="26"/>
      <c r="PY1177" s="26"/>
      <c r="PZ1177" s="26"/>
      <c r="QA1177" s="26"/>
      <c r="QB1177" s="26"/>
      <c r="QC1177" s="26"/>
      <c r="QD1177" s="26"/>
      <c r="QE1177" s="26"/>
      <c r="QF1177" s="26"/>
      <c r="QG1177" s="26"/>
      <c r="QH1177" s="26"/>
      <c r="QI1177" s="26"/>
      <c r="QJ1177" s="26"/>
      <c r="QK1177" s="26"/>
      <c r="QL1177" s="26"/>
      <c r="QM1177" s="26"/>
      <c r="QN1177" s="26"/>
      <c r="QO1177" s="26"/>
      <c r="QP1177" s="26"/>
      <c r="QQ1177" s="26"/>
      <c r="QR1177" s="26"/>
      <c r="QS1177" s="26"/>
      <c r="QT1177" s="26"/>
      <c r="QU1177" s="26"/>
      <c r="QV1177" s="26"/>
      <c r="QW1177" s="26"/>
      <c r="QX1177" s="26"/>
      <c r="QY1177" s="26"/>
      <c r="QZ1177" s="26"/>
      <c r="RA1177" s="26"/>
      <c r="RB1177" s="26"/>
      <c r="RC1177" s="26"/>
      <c r="RD1177" s="26"/>
      <c r="RE1177" s="26"/>
      <c r="RF1177" s="26"/>
      <c r="RG1177" s="26"/>
      <c r="RH1177" s="26"/>
      <c r="RI1177" s="26"/>
      <c r="RJ1177" s="26"/>
      <c r="RK1177" s="26"/>
      <c r="RL1177" s="26"/>
      <c r="RM1177" s="26"/>
      <c r="RN1177" s="26"/>
      <c r="RO1177" s="26"/>
      <c r="RP1177" s="26"/>
      <c r="RQ1177" s="26"/>
      <c r="RR1177" s="26"/>
      <c r="RS1177" s="26"/>
      <c r="RT1177" s="26"/>
      <c r="RU1177" s="26"/>
      <c r="RV1177" s="26"/>
      <c r="RW1177" s="26"/>
      <c r="RX1177" s="26"/>
      <c r="RY1177" s="26"/>
      <c r="RZ1177" s="26"/>
      <c r="SA1177" s="26"/>
      <c r="SB1177" s="26"/>
      <c r="SC1177" s="26"/>
      <c r="SD1177" s="26"/>
      <c r="SE1177" s="26"/>
      <c r="SF1177" s="26"/>
      <c r="SG1177" s="26"/>
      <c r="SH1177" s="26"/>
      <c r="SI1177" s="26"/>
      <c r="SJ1177" s="26"/>
      <c r="SK1177" s="26"/>
      <c r="SL1177" s="26"/>
      <c r="SM1177" s="26"/>
      <c r="SN1177" s="26"/>
      <c r="SO1177" s="26"/>
      <c r="SP1177" s="26"/>
      <c r="AAV1177" s="26"/>
      <c r="AAW1177" s="26"/>
      <c r="AAX1177" s="26"/>
      <c r="AAY1177" s="26"/>
      <c r="AAZ1177" s="26"/>
      <c r="ABA1177" s="26"/>
      <c r="ABB1177" s="26"/>
      <c r="ABC1177" s="26"/>
      <c r="ABD1177" s="26"/>
      <c r="ABE1177" s="26"/>
      <c r="ABF1177" s="26"/>
      <c r="ABG1177" s="26"/>
      <c r="ABH1177" s="26"/>
      <c r="ABI1177" s="26"/>
      <c r="ABJ1177" s="26"/>
      <c r="ABK1177" s="26"/>
      <c r="ABL1177" s="26"/>
      <c r="ABM1177" s="26"/>
      <c r="ABN1177" s="26"/>
      <c r="ABO1177" s="26"/>
      <c r="ABP1177" s="26"/>
      <c r="ABQ1177" s="26"/>
      <c r="ABR1177" s="26"/>
      <c r="ABS1177" s="26"/>
      <c r="ABT1177" s="26"/>
      <c r="ABU1177" s="26"/>
      <c r="ABV1177" s="26"/>
      <c r="ABW1177" s="26"/>
      <c r="ABX1177" s="26"/>
      <c r="ABY1177" s="26"/>
      <c r="ABZ1177" s="26"/>
      <c r="ACA1177" s="26"/>
      <c r="ACB1177" s="26"/>
      <c r="ACC1177" s="26"/>
      <c r="ACD1177" s="26"/>
      <c r="ACE1177" s="26"/>
      <c r="ACF1177" s="26"/>
      <c r="ACG1177" s="26"/>
      <c r="ACH1177" s="26"/>
      <c r="ACI1177" s="26"/>
      <c r="ACJ1177" s="26"/>
      <c r="ACK1177" s="26"/>
      <c r="ACL1177" s="26"/>
      <c r="ACM1177" s="26"/>
      <c r="ACN1177" s="26"/>
      <c r="ACO1177" s="26"/>
      <c r="ACP1177" s="26"/>
      <c r="ACQ1177" s="26"/>
      <c r="ACR1177" s="26"/>
      <c r="ACS1177" s="26"/>
      <c r="ACT1177" s="26"/>
      <c r="ACU1177" s="26"/>
      <c r="ACV1177" s="26"/>
      <c r="ACW1177" s="26"/>
      <c r="ACX1177" s="26"/>
      <c r="ACY1177" s="26"/>
      <c r="ACZ1177" s="26"/>
      <c r="ADA1177" s="26"/>
      <c r="ADB1177" s="26"/>
      <c r="ADC1177" s="26"/>
      <c r="ADD1177" s="26"/>
      <c r="ADE1177" s="26"/>
      <c r="ADF1177" s="26"/>
      <c r="ADG1177" s="26"/>
      <c r="ADH1177" s="26"/>
      <c r="ADI1177" s="26"/>
      <c r="ADJ1177" s="26"/>
      <c r="ADK1177" s="26"/>
      <c r="ADL1177" s="26"/>
      <c r="ADM1177" s="26"/>
      <c r="ADN1177" s="26"/>
      <c r="ADO1177" s="26"/>
      <c r="ADP1177" s="26"/>
      <c r="ADQ1177" s="26"/>
      <c r="ADR1177" s="26"/>
      <c r="ADS1177" s="26"/>
      <c r="ADT1177" s="26"/>
      <c r="ADU1177" s="26"/>
      <c r="ADV1177" s="26"/>
      <c r="ADW1177" s="26"/>
      <c r="ADX1177" s="26"/>
      <c r="ADY1177" s="26"/>
      <c r="ADZ1177" s="26"/>
      <c r="AEA1177" s="26"/>
      <c r="AEB1177" s="26"/>
      <c r="AEC1177" s="26"/>
      <c r="AED1177" s="26"/>
      <c r="AEE1177" s="26"/>
      <c r="AEF1177" s="26"/>
      <c r="AEG1177" s="26"/>
      <c r="AEH1177" s="26"/>
      <c r="AEI1177" s="26"/>
      <c r="AEJ1177" s="26"/>
      <c r="AEK1177" s="26"/>
      <c r="AEL1177" s="26"/>
      <c r="AEM1177" s="26"/>
      <c r="AEN1177" s="26"/>
      <c r="AEO1177" s="26"/>
      <c r="AEP1177" s="26"/>
      <c r="AEQ1177" s="26"/>
      <c r="AER1177" s="26"/>
      <c r="AES1177" s="26"/>
      <c r="AET1177" s="26"/>
      <c r="AEU1177" s="26"/>
      <c r="AEV1177" s="26"/>
      <c r="AEW1177" s="26"/>
      <c r="AEX1177" s="26"/>
      <c r="AEY1177" s="26"/>
      <c r="AEZ1177" s="26"/>
      <c r="AFA1177" s="26"/>
      <c r="AFB1177" s="26"/>
      <c r="AFC1177" s="26"/>
      <c r="AFD1177" s="26"/>
      <c r="AFE1177" s="26"/>
      <c r="AFF1177" s="26"/>
      <c r="AFG1177" s="26"/>
      <c r="AFH1177" s="26"/>
      <c r="AFI1177" s="26"/>
      <c r="AFJ1177" s="26"/>
      <c r="AFK1177" s="26"/>
      <c r="AFL1177" s="26"/>
      <c r="AFM1177" s="26"/>
      <c r="AFN1177" s="26"/>
      <c r="AFO1177" s="26"/>
      <c r="AFP1177" s="26"/>
      <c r="AFQ1177" s="26"/>
      <c r="AFR1177" s="26"/>
      <c r="AFS1177" s="26"/>
      <c r="AFT1177" s="26"/>
      <c r="AFU1177" s="26"/>
      <c r="AFV1177" s="26"/>
      <c r="AFW1177" s="26"/>
      <c r="AFX1177" s="26"/>
      <c r="AFY1177" s="26"/>
      <c r="AFZ1177" s="26"/>
      <c r="AGA1177" s="26"/>
      <c r="AGB1177" s="26"/>
      <c r="AGC1177" s="26"/>
      <c r="AGD1177" s="26"/>
      <c r="AGE1177" s="26"/>
      <c r="AGF1177" s="26"/>
      <c r="AGG1177" s="26"/>
      <c r="AGH1177" s="26"/>
      <c r="AGI1177" s="26"/>
      <c r="AGJ1177" s="26"/>
      <c r="AGK1177" s="26"/>
      <c r="AGL1177" s="26"/>
      <c r="AGM1177" s="26"/>
      <c r="AGN1177" s="26"/>
      <c r="AGO1177" s="26"/>
    </row>
    <row r="1178" spans="371:873" x14ac:dyDescent="0.25">
      <c r="NG1178" s="26"/>
      <c r="NH1178" s="26"/>
      <c r="NI1178" s="26"/>
      <c r="NJ1178" s="26"/>
      <c r="NK1178" s="26"/>
      <c r="NL1178" s="26"/>
      <c r="NM1178" s="26"/>
      <c r="NN1178" s="26"/>
      <c r="NO1178" s="26"/>
      <c r="NP1178" s="26"/>
      <c r="NQ1178" s="26"/>
      <c r="NR1178" s="26"/>
      <c r="NS1178" s="26"/>
      <c r="NT1178" s="26"/>
      <c r="NU1178" s="26"/>
      <c r="NV1178" s="26"/>
      <c r="NW1178" s="26"/>
      <c r="NX1178" s="26"/>
      <c r="NY1178" s="26"/>
      <c r="NZ1178" s="26"/>
      <c r="OA1178" s="26"/>
      <c r="OB1178" s="26"/>
      <c r="OC1178" s="26"/>
      <c r="OD1178" s="26"/>
      <c r="OE1178" s="26"/>
      <c r="OF1178" s="26"/>
      <c r="OG1178" s="26"/>
      <c r="OH1178" s="26"/>
      <c r="OI1178" s="26"/>
      <c r="OJ1178" s="26"/>
      <c r="OK1178" s="26"/>
      <c r="OL1178" s="26"/>
      <c r="OM1178" s="26"/>
      <c r="ON1178" s="26"/>
      <c r="OO1178" s="26"/>
      <c r="OP1178" s="26"/>
      <c r="OQ1178" s="26"/>
      <c r="OR1178" s="26"/>
      <c r="OS1178" s="26"/>
      <c r="OT1178" s="26"/>
      <c r="OU1178" s="26"/>
      <c r="OV1178" s="26"/>
      <c r="OW1178" s="26"/>
      <c r="OX1178" s="26"/>
      <c r="OY1178" s="26"/>
      <c r="OZ1178" s="26"/>
      <c r="PA1178" s="26"/>
      <c r="PB1178" s="26"/>
      <c r="PC1178" s="26"/>
      <c r="PD1178" s="26"/>
      <c r="PE1178" s="26"/>
      <c r="PF1178" s="26"/>
      <c r="PG1178" s="26"/>
      <c r="PH1178" s="26"/>
      <c r="PI1178" s="26"/>
      <c r="PJ1178" s="26"/>
      <c r="PK1178" s="26"/>
      <c r="PL1178" s="26"/>
      <c r="PM1178" s="26"/>
      <c r="PN1178" s="26"/>
      <c r="PO1178" s="26"/>
      <c r="PP1178" s="26"/>
      <c r="PQ1178" s="26"/>
      <c r="PR1178" s="26"/>
      <c r="PS1178" s="26"/>
      <c r="PT1178" s="26"/>
      <c r="PU1178" s="26"/>
      <c r="PV1178" s="26"/>
      <c r="PW1178" s="26"/>
      <c r="PX1178" s="26"/>
      <c r="PY1178" s="26"/>
      <c r="PZ1178" s="26"/>
      <c r="QA1178" s="26"/>
      <c r="QB1178" s="26"/>
      <c r="QC1178" s="26"/>
      <c r="QD1178" s="26"/>
      <c r="QE1178" s="26"/>
      <c r="QF1178" s="26"/>
      <c r="QG1178" s="26"/>
      <c r="QH1178" s="26"/>
      <c r="QI1178" s="26"/>
      <c r="QJ1178" s="26"/>
      <c r="QK1178" s="26"/>
      <c r="QL1178" s="26"/>
      <c r="QM1178" s="26"/>
      <c r="QN1178" s="26"/>
      <c r="QO1178" s="26"/>
      <c r="QP1178" s="26"/>
      <c r="QQ1178" s="26"/>
      <c r="QR1178" s="26"/>
      <c r="QS1178" s="26"/>
      <c r="QT1178" s="26"/>
      <c r="QU1178" s="26"/>
      <c r="QV1178" s="26"/>
      <c r="QW1178" s="26"/>
      <c r="QX1178" s="26"/>
      <c r="QY1178" s="26"/>
      <c r="QZ1178" s="26"/>
      <c r="RA1178" s="26"/>
      <c r="RB1178" s="26"/>
      <c r="RC1178" s="26"/>
      <c r="RD1178" s="26"/>
      <c r="RE1178" s="26"/>
      <c r="RF1178" s="26"/>
      <c r="RG1178" s="26"/>
      <c r="RH1178" s="26"/>
      <c r="RI1178" s="26"/>
      <c r="RJ1178" s="26"/>
      <c r="RK1178" s="26"/>
      <c r="RL1178" s="26"/>
      <c r="RM1178" s="26"/>
      <c r="RN1178" s="26"/>
      <c r="RO1178" s="26"/>
      <c r="RP1178" s="26"/>
      <c r="RQ1178" s="26"/>
      <c r="RR1178" s="26"/>
      <c r="RS1178" s="26"/>
      <c r="RT1178" s="26"/>
      <c r="RU1178" s="26"/>
      <c r="RV1178" s="26"/>
      <c r="RW1178" s="26"/>
      <c r="RX1178" s="26"/>
      <c r="RY1178" s="26"/>
      <c r="RZ1178" s="26"/>
      <c r="SA1178" s="26"/>
      <c r="SB1178" s="26"/>
      <c r="SC1178" s="26"/>
      <c r="SD1178" s="26"/>
      <c r="SE1178" s="26"/>
      <c r="SF1178" s="26"/>
      <c r="SG1178" s="26"/>
      <c r="SH1178" s="26"/>
      <c r="SI1178" s="26"/>
      <c r="SJ1178" s="26"/>
      <c r="SK1178" s="26"/>
      <c r="SL1178" s="26"/>
      <c r="SM1178" s="26"/>
      <c r="SN1178" s="26"/>
      <c r="SO1178" s="26"/>
      <c r="SP1178" s="26"/>
      <c r="AAV1178" s="26"/>
      <c r="AAW1178" s="26"/>
      <c r="AAX1178" s="26"/>
      <c r="AAY1178" s="26"/>
      <c r="AAZ1178" s="26"/>
      <c r="ABA1178" s="26"/>
      <c r="ABB1178" s="26"/>
      <c r="ABC1178" s="26"/>
      <c r="ABD1178" s="26"/>
      <c r="ABE1178" s="26"/>
      <c r="ABF1178" s="26"/>
      <c r="ABG1178" s="26"/>
      <c r="ABH1178" s="26"/>
      <c r="ABI1178" s="26"/>
      <c r="ABJ1178" s="26"/>
      <c r="ABK1178" s="26"/>
      <c r="ABL1178" s="26"/>
      <c r="ABM1178" s="26"/>
      <c r="ABN1178" s="26"/>
      <c r="ABO1178" s="26"/>
      <c r="ABP1178" s="26"/>
      <c r="ABQ1178" s="26"/>
      <c r="ABR1178" s="26"/>
      <c r="ABS1178" s="26"/>
      <c r="ABT1178" s="26"/>
      <c r="ABU1178" s="26"/>
      <c r="ABV1178" s="26"/>
      <c r="ABW1178" s="26"/>
      <c r="ABX1178" s="26"/>
      <c r="ABY1178" s="26"/>
      <c r="ABZ1178" s="26"/>
      <c r="ACA1178" s="26"/>
      <c r="ACB1178" s="26"/>
      <c r="ACC1178" s="26"/>
      <c r="ACD1178" s="26"/>
      <c r="ACE1178" s="26"/>
      <c r="ACF1178" s="26"/>
      <c r="ACG1178" s="26"/>
      <c r="ACH1178" s="26"/>
      <c r="ACI1178" s="26"/>
      <c r="ACJ1178" s="26"/>
      <c r="ACK1178" s="26"/>
      <c r="ACL1178" s="26"/>
      <c r="ACM1178" s="26"/>
      <c r="ACN1178" s="26"/>
      <c r="ACO1178" s="26"/>
      <c r="ACP1178" s="26"/>
      <c r="ACQ1178" s="26"/>
      <c r="ACR1178" s="26"/>
      <c r="ACS1178" s="26"/>
      <c r="ACT1178" s="26"/>
      <c r="ACU1178" s="26"/>
      <c r="ACV1178" s="26"/>
      <c r="ACW1178" s="26"/>
      <c r="ACX1178" s="26"/>
      <c r="ACY1178" s="26"/>
      <c r="ACZ1178" s="26"/>
      <c r="ADA1178" s="26"/>
      <c r="ADB1178" s="26"/>
      <c r="ADC1178" s="26"/>
      <c r="ADD1178" s="26"/>
      <c r="ADE1178" s="26"/>
      <c r="ADF1178" s="26"/>
      <c r="ADG1178" s="26"/>
      <c r="ADH1178" s="26"/>
      <c r="ADI1178" s="26"/>
      <c r="ADJ1178" s="26"/>
      <c r="ADK1178" s="26"/>
      <c r="ADL1178" s="26"/>
      <c r="ADM1178" s="26"/>
      <c r="ADN1178" s="26"/>
      <c r="ADO1178" s="26"/>
      <c r="ADP1178" s="26"/>
      <c r="ADQ1178" s="26"/>
      <c r="ADR1178" s="26"/>
      <c r="ADS1178" s="26"/>
      <c r="ADT1178" s="26"/>
      <c r="ADU1178" s="26"/>
      <c r="ADV1178" s="26"/>
      <c r="ADW1178" s="26"/>
      <c r="ADX1178" s="26"/>
      <c r="ADY1178" s="26"/>
      <c r="ADZ1178" s="26"/>
      <c r="AEA1178" s="26"/>
      <c r="AEB1178" s="26"/>
      <c r="AEC1178" s="26"/>
      <c r="AED1178" s="26"/>
      <c r="AEE1178" s="26"/>
      <c r="AEF1178" s="26"/>
      <c r="AEG1178" s="26"/>
      <c r="AEH1178" s="26"/>
      <c r="AEI1178" s="26"/>
      <c r="AEJ1178" s="26"/>
      <c r="AEK1178" s="26"/>
      <c r="AEL1178" s="26"/>
      <c r="AEM1178" s="26"/>
      <c r="AEN1178" s="26"/>
      <c r="AEO1178" s="26"/>
      <c r="AEP1178" s="26"/>
      <c r="AEQ1178" s="26"/>
      <c r="AER1178" s="26"/>
      <c r="AES1178" s="26"/>
      <c r="AET1178" s="26"/>
      <c r="AEU1178" s="26"/>
      <c r="AEV1178" s="26"/>
      <c r="AEW1178" s="26"/>
      <c r="AEX1178" s="26"/>
      <c r="AEY1178" s="26"/>
      <c r="AEZ1178" s="26"/>
      <c r="AFA1178" s="26"/>
      <c r="AFB1178" s="26"/>
      <c r="AFC1178" s="26"/>
      <c r="AFD1178" s="26"/>
      <c r="AFE1178" s="26"/>
      <c r="AFF1178" s="26"/>
      <c r="AFG1178" s="26"/>
      <c r="AFH1178" s="26"/>
      <c r="AFI1178" s="26"/>
      <c r="AFJ1178" s="26"/>
      <c r="AFK1178" s="26"/>
      <c r="AFL1178" s="26"/>
      <c r="AFM1178" s="26"/>
      <c r="AFN1178" s="26"/>
      <c r="AFO1178" s="26"/>
      <c r="AFP1178" s="26"/>
      <c r="AFQ1178" s="26"/>
      <c r="AFR1178" s="26"/>
      <c r="AFS1178" s="26"/>
      <c r="AFT1178" s="26"/>
      <c r="AFU1178" s="26"/>
      <c r="AFV1178" s="26"/>
      <c r="AFW1178" s="26"/>
      <c r="AFX1178" s="26"/>
      <c r="AFY1178" s="26"/>
      <c r="AFZ1178" s="26"/>
      <c r="AGA1178" s="26"/>
      <c r="AGB1178" s="26"/>
      <c r="AGC1178" s="26"/>
      <c r="AGD1178" s="26"/>
      <c r="AGE1178" s="26"/>
      <c r="AGF1178" s="26"/>
      <c r="AGG1178" s="26"/>
      <c r="AGH1178" s="26"/>
      <c r="AGI1178" s="26"/>
      <c r="AGJ1178" s="26"/>
      <c r="AGK1178" s="26"/>
      <c r="AGL1178" s="26"/>
      <c r="AGM1178" s="26"/>
      <c r="AGN1178" s="26"/>
      <c r="AGO1178" s="26"/>
    </row>
    <row r="1179" spans="371:873" x14ac:dyDescent="0.25">
      <c r="NG1179" s="26"/>
      <c r="NH1179" s="26"/>
      <c r="NI1179" s="26"/>
      <c r="NJ1179" s="26"/>
      <c r="NK1179" s="26"/>
      <c r="NL1179" s="26"/>
      <c r="NM1179" s="26"/>
      <c r="NN1179" s="26"/>
      <c r="NO1179" s="26"/>
      <c r="NP1179" s="26"/>
      <c r="NQ1179" s="26"/>
      <c r="NR1179" s="26"/>
      <c r="NS1179" s="26"/>
      <c r="NT1179" s="26"/>
      <c r="NU1179" s="26"/>
      <c r="NV1179" s="26"/>
      <c r="NW1179" s="26"/>
      <c r="NX1179" s="26"/>
      <c r="NY1179" s="26"/>
      <c r="NZ1179" s="26"/>
      <c r="OA1179" s="26"/>
      <c r="OB1179" s="26"/>
      <c r="OC1179" s="26"/>
      <c r="OD1179" s="26"/>
      <c r="OE1179" s="26"/>
      <c r="OF1179" s="26"/>
      <c r="OG1179" s="26"/>
      <c r="OH1179" s="26"/>
      <c r="OI1179" s="26"/>
      <c r="OJ1179" s="26"/>
      <c r="OK1179" s="26"/>
      <c r="OL1179" s="26"/>
      <c r="OM1179" s="26"/>
      <c r="ON1179" s="26"/>
      <c r="OO1179" s="26"/>
      <c r="OP1179" s="26"/>
      <c r="OQ1179" s="26"/>
      <c r="OR1179" s="26"/>
      <c r="OS1179" s="26"/>
      <c r="OT1179" s="26"/>
      <c r="OU1179" s="26"/>
      <c r="OV1179" s="26"/>
      <c r="OW1179" s="26"/>
      <c r="OX1179" s="26"/>
      <c r="OY1179" s="26"/>
      <c r="OZ1179" s="26"/>
      <c r="PA1179" s="26"/>
      <c r="PB1179" s="26"/>
      <c r="PC1179" s="26"/>
      <c r="PD1179" s="26"/>
      <c r="PE1179" s="26"/>
      <c r="PF1179" s="26"/>
      <c r="PG1179" s="26"/>
      <c r="PH1179" s="26"/>
      <c r="PI1179" s="26"/>
      <c r="PJ1179" s="26"/>
      <c r="PK1179" s="26"/>
      <c r="PL1179" s="26"/>
      <c r="PM1179" s="26"/>
      <c r="PN1179" s="26"/>
      <c r="PO1179" s="26"/>
      <c r="PP1179" s="26"/>
      <c r="PQ1179" s="26"/>
      <c r="PR1179" s="26"/>
      <c r="PS1179" s="26"/>
      <c r="PT1179" s="26"/>
      <c r="PU1179" s="26"/>
      <c r="PV1179" s="26"/>
      <c r="PW1179" s="26"/>
      <c r="PX1179" s="26"/>
      <c r="PY1179" s="26"/>
      <c r="PZ1179" s="26"/>
      <c r="QA1179" s="26"/>
      <c r="QB1179" s="26"/>
      <c r="QC1179" s="26"/>
      <c r="QD1179" s="26"/>
      <c r="QE1179" s="26"/>
      <c r="QF1179" s="26"/>
      <c r="QG1179" s="26"/>
      <c r="QH1179" s="26"/>
      <c r="QI1179" s="26"/>
      <c r="QJ1179" s="26"/>
      <c r="QK1179" s="26"/>
      <c r="QL1179" s="26"/>
      <c r="QM1179" s="26"/>
      <c r="QN1179" s="26"/>
      <c r="QO1179" s="26"/>
      <c r="QP1179" s="26"/>
      <c r="QQ1179" s="26"/>
      <c r="QR1179" s="26"/>
      <c r="QS1179" s="26"/>
      <c r="QT1179" s="26"/>
      <c r="QU1179" s="26"/>
      <c r="QV1179" s="26"/>
      <c r="QW1179" s="26"/>
      <c r="QX1179" s="26"/>
      <c r="QY1179" s="26"/>
      <c r="QZ1179" s="26"/>
      <c r="RA1179" s="26"/>
      <c r="RB1179" s="26"/>
      <c r="RC1179" s="26"/>
      <c r="RD1179" s="26"/>
      <c r="RE1179" s="26"/>
      <c r="RF1179" s="26"/>
      <c r="RG1179" s="26"/>
      <c r="RH1179" s="26"/>
      <c r="RI1179" s="26"/>
      <c r="RJ1179" s="26"/>
      <c r="RK1179" s="26"/>
      <c r="RL1179" s="26"/>
      <c r="RM1179" s="26"/>
      <c r="RN1179" s="26"/>
      <c r="RO1179" s="26"/>
      <c r="RP1179" s="26"/>
      <c r="RQ1179" s="26"/>
      <c r="RR1179" s="26"/>
      <c r="RS1179" s="26"/>
      <c r="RT1179" s="26"/>
      <c r="RU1179" s="26"/>
      <c r="RV1179" s="26"/>
      <c r="RW1179" s="26"/>
      <c r="RX1179" s="26"/>
      <c r="RY1179" s="26"/>
      <c r="RZ1179" s="26"/>
      <c r="SA1179" s="26"/>
      <c r="SB1179" s="26"/>
      <c r="SC1179" s="26"/>
      <c r="SD1179" s="26"/>
      <c r="SE1179" s="26"/>
      <c r="SF1179" s="26"/>
      <c r="SG1179" s="26"/>
      <c r="SH1179" s="26"/>
      <c r="SI1179" s="26"/>
      <c r="SJ1179" s="26"/>
      <c r="SK1179" s="26"/>
      <c r="SL1179" s="26"/>
      <c r="SM1179" s="26"/>
      <c r="SN1179" s="26"/>
      <c r="SO1179" s="26"/>
      <c r="SP1179" s="26"/>
      <c r="AAV1179" s="26"/>
      <c r="AAW1179" s="26"/>
      <c r="AAX1179" s="26"/>
      <c r="AAY1179" s="26"/>
      <c r="AAZ1179" s="26"/>
      <c r="ABA1179" s="26"/>
      <c r="ABB1179" s="26"/>
      <c r="ABC1179" s="26"/>
      <c r="ABD1179" s="26"/>
      <c r="ABE1179" s="26"/>
      <c r="ABF1179" s="26"/>
      <c r="ABG1179" s="26"/>
      <c r="ABH1179" s="26"/>
      <c r="ABI1179" s="26"/>
      <c r="ABJ1179" s="26"/>
      <c r="ABK1179" s="26"/>
      <c r="ABL1179" s="26"/>
      <c r="ABM1179" s="26"/>
      <c r="ABN1179" s="26"/>
      <c r="ABO1179" s="26"/>
      <c r="ABP1179" s="26"/>
      <c r="ABQ1179" s="26"/>
      <c r="ABR1179" s="26"/>
      <c r="ABS1179" s="26"/>
      <c r="ABT1179" s="26"/>
      <c r="ABU1179" s="26"/>
      <c r="ABV1179" s="26"/>
      <c r="ABW1179" s="26"/>
      <c r="ABX1179" s="26"/>
      <c r="ABY1179" s="26"/>
      <c r="ABZ1179" s="26"/>
      <c r="ACA1179" s="26"/>
      <c r="ACB1179" s="26"/>
      <c r="ACC1179" s="26"/>
      <c r="ACD1179" s="26"/>
      <c r="ACE1179" s="26"/>
      <c r="ACF1179" s="26"/>
      <c r="ACG1179" s="26"/>
      <c r="ACH1179" s="26"/>
      <c r="ACI1179" s="26"/>
      <c r="ACJ1179" s="26"/>
      <c r="ACK1179" s="26"/>
      <c r="ACL1179" s="26"/>
      <c r="ACM1179" s="26"/>
      <c r="ACN1179" s="26"/>
      <c r="ACO1179" s="26"/>
      <c r="ACP1179" s="26"/>
      <c r="ACQ1179" s="26"/>
      <c r="ACR1179" s="26"/>
      <c r="ACS1179" s="26"/>
      <c r="ACT1179" s="26"/>
      <c r="ACU1179" s="26"/>
      <c r="ACV1179" s="26"/>
      <c r="ACW1179" s="26"/>
      <c r="ACX1179" s="26"/>
      <c r="ACY1179" s="26"/>
      <c r="ACZ1179" s="26"/>
      <c r="ADA1179" s="26"/>
      <c r="ADB1179" s="26"/>
      <c r="ADC1179" s="26"/>
      <c r="ADD1179" s="26"/>
      <c r="ADE1179" s="26"/>
      <c r="ADF1179" s="26"/>
      <c r="ADG1179" s="26"/>
      <c r="ADH1179" s="26"/>
      <c r="ADI1179" s="26"/>
      <c r="ADJ1179" s="26"/>
      <c r="ADK1179" s="26"/>
      <c r="ADL1179" s="26"/>
      <c r="ADM1179" s="26"/>
      <c r="ADN1179" s="26"/>
      <c r="ADO1179" s="26"/>
      <c r="ADP1179" s="26"/>
      <c r="ADQ1179" s="26"/>
      <c r="ADR1179" s="26"/>
      <c r="ADS1179" s="26"/>
      <c r="ADT1179" s="26"/>
      <c r="ADU1179" s="26"/>
      <c r="ADV1179" s="26"/>
      <c r="ADW1179" s="26"/>
      <c r="ADX1179" s="26"/>
      <c r="ADY1179" s="26"/>
      <c r="ADZ1179" s="26"/>
      <c r="AEA1179" s="26"/>
      <c r="AEB1179" s="26"/>
      <c r="AEC1179" s="26"/>
      <c r="AED1179" s="26"/>
      <c r="AEE1179" s="26"/>
      <c r="AEF1179" s="26"/>
      <c r="AEG1179" s="26"/>
      <c r="AEH1179" s="26"/>
      <c r="AEI1179" s="26"/>
      <c r="AEJ1179" s="26"/>
      <c r="AEK1179" s="26"/>
      <c r="AEL1179" s="26"/>
      <c r="AEM1179" s="26"/>
      <c r="AEN1179" s="26"/>
      <c r="AEO1179" s="26"/>
      <c r="AEP1179" s="26"/>
      <c r="AEQ1179" s="26"/>
      <c r="AER1179" s="26"/>
      <c r="AES1179" s="26"/>
      <c r="AET1179" s="26"/>
      <c r="AEU1179" s="26"/>
      <c r="AEV1179" s="26"/>
      <c r="AEW1179" s="26"/>
      <c r="AEX1179" s="26"/>
      <c r="AEY1179" s="26"/>
      <c r="AEZ1179" s="26"/>
      <c r="AFA1179" s="26"/>
      <c r="AFB1179" s="26"/>
      <c r="AFC1179" s="26"/>
      <c r="AFD1179" s="26"/>
      <c r="AFE1179" s="26"/>
      <c r="AFF1179" s="26"/>
      <c r="AFG1179" s="26"/>
      <c r="AFH1179" s="26"/>
      <c r="AFI1179" s="26"/>
      <c r="AFJ1179" s="26"/>
      <c r="AFK1179" s="26"/>
      <c r="AFL1179" s="26"/>
      <c r="AFM1179" s="26"/>
      <c r="AFN1179" s="26"/>
      <c r="AFO1179" s="26"/>
      <c r="AFP1179" s="26"/>
      <c r="AFQ1179" s="26"/>
      <c r="AFR1179" s="26"/>
      <c r="AFS1179" s="26"/>
      <c r="AFT1179" s="26"/>
      <c r="AFU1179" s="26"/>
      <c r="AFV1179" s="26"/>
      <c r="AFW1179" s="26"/>
      <c r="AFX1179" s="26"/>
      <c r="AFY1179" s="26"/>
      <c r="AFZ1179" s="26"/>
      <c r="AGA1179" s="26"/>
      <c r="AGB1179" s="26"/>
      <c r="AGC1179" s="26"/>
      <c r="AGD1179" s="26"/>
      <c r="AGE1179" s="26"/>
      <c r="AGF1179" s="26"/>
      <c r="AGG1179" s="26"/>
      <c r="AGH1179" s="26"/>
      <c r="AGI1179" s="26"/>
      <c r="AGJ1179" s="26"/>
      <c r="AGK1179" s="26"/>
      <c r="AGL1179" s="26"/>
      <c r="AGM1179" s="26"/>
      <c r="AGN1179" s="26"/>
      <c r="AGO1179" s="26"/>
    </row>
    <row r="1180" spans="371:873" x14ac:dyDescent="0.25">
      <c r="NG1180" s="26"/>
      <c r="NH1180" s="26"/>
      <c r="NI1180" s="26"/>
      <c r="NJ1180" s="26"/>
      <c r="NK1180" s="26"/>
      <c r="NL1180" s="26"/>
      <c r="NM1180" s="26"/>
      <c r="NN1180" s="26"/>
      <c r="NO1180" s="26"/>
      <c r="NP1180" s="26"/>
      <c r="NQ1180" s="26"/>
      <c r="NR1180" s="26"/>
      <c r="NS1180" s="26"/>
      <c r="NT1180" s="26"/>
      <c r="NU1180" s="26"/>
      <c r="NV1180" s="26"/>
      <c r="NW1180" s="26"/>
      <c r="NX1180" s="26"/>
      <c r="NY1180" s="26"/>
      <c r="NZ1180" s="26"/>
      <c r="OA1180" s="26"/>
      <c r="OB1180" s="26"/>
      <c r="OC1180" s="26"/>
      <c r="OD1180" s="26"/>
      <c r="OE1180" s="26"/>
      <c r="OF1180" s="26"/>
      <c r="OG1180" s="26"/>
      <c r="OH1180" s="26"/>
      <c r="OI1180" s="26"/>
      <c r="OJ1180" s="26"/>
      <c r="OK1180" s="26"/>
      <c r="OL1180" s="26"/>
      <c r="OM1180" s="26"/>
      <c r="ON1180" s="26"/>
      <c r="OO1180" s="26"/>
      <c r="OP1180" s="26"/>
      <c r="OQ1180" s="26"/>
      <c r="OR1180" s="26"/>
      <c r="OS1180" s="26"/>
      <c r="OT1180" s="26"/>
      <c r="OU1180" s="26"/>
      <c r="OV1180" s="26"/>
      <c r="OW1180" s="26"/>
      <c r="OX1180" s="26"/>
      <c r="OY1180" s="26"/>
      <c r="OZ1180" s="26"/>
      <c r="PA1180" s="26"/>
      <c r="PB1180" s="26"/>
      <c r="PC1180" s="26"/>
      <c r="PD1180" s="26"/>
      <c r="PE1180" s="26"/>
      <c r="PF1180" s="26"/>
      <c r="PG1180" s="26"/>
      <c r="PH1180" s="26"/>
      <c r="PI1180" s="26"/>
      <c r="PJ1180" s="26"/>
      <c r="PK1180" s="26"/>
      <c r="PL1180" s="26"/>
      <c r="PM1180" s="26"/>
      <c r="PN1180" s="26"/>
      <c r="PO1180" s="26"/>
      <c r="PP1180" s="26"/>
      <c r="PQ1180" s="26"/>
      <c r="PR1180" s="26"/>
      <c r="PS1180" s="26"/>
      <c r="PT1180" s="26"/>
      <c r="PU1180" s="26"/>
      <c r="PV1180" s="26"/>
      <c r="PW1180" s="26"/>
      <c r="PX1180" s="26"/>
      <c r="PY1180" s="26"/>
      <c r="PZ1180" s="26"/>
      <c r="QA1180" s="26"/>
      <c r="QB1180" s="26"/>
      <c r="QC1180" s="26"/>
      <c r="QD1180" s="26"/>
      <c r="QE1180" s="26"/>
      <c r="QF1180" s="26"/>
      <c r="QG1180" s="26"/>
      <c r="QH1180" s="26"/>
      <c r="QI1180" s="26"/>
      <c r="QJ1180" s="26"/>
      <c r="QK1180" s="26"/>
      <c r="QL1180" s="26"/>
      <c r="QM1180" s="26"/>
      <c r="QN1180" s="26"/>
      <c r="QO1180" s="26"/>
      <c r="QP1180" s="26"/>
      <c r="QQ1180" s="26"/>
      <c r="QR1180" s="26"/>
      <c r="QS1180" s="26"/>
      <c r="QT1180" s="26"/>
      <c r="QU1180" s="26"/>
      <c r="QV1180" s="26"/>
      <c r="QW1180" s="26"/>
      <c r="QX1180" s="26"/>
      <c r="QY1180" s="26"/>
      <c r="QZ1180" s="26"/>
      <c r="RA1180" s="26"/>
      <c r="RB1180" s="26"/>
      <c r="RC1180" s="26"/>
      <c r="RD1180" s="26"/>
      <c r="RE1180" s="26"/>
      <c r="RF1180" s="26"/>
      <c r="RG1180" s="26"/>
      <c r="RH1180" s="26"/>
      <c r="RI1180" s="26"/>
      <c r="RJ1180" s="26"/>
      <c r="RK1180" s="26"/>
      <c r="RL1180" s="26"/>
      <c r="RM1180" s="26"/>
      <c r="RN1180" s="26"/>
      <c r="RO1180" s="26"/>
      <c r="RP1180" s="26"/>
      <c r="RQ1180" s="26"/>
      <c r="RR1180" s="26"/>
      <c r="RS1180" s="26"/>
      <c r="RT1180" s="26"/>
      <c r="RU1180" s="26"/>
      <c r="RV1180" s="26"/>
      <c r="RW1180" s="26"/>
      <c r="RX1180" s="26"/>
      <c r="RY1180" s="26"/>
      <c r="RZ1180" s="26"/>
      <c r="SA1180" s="26"/>
      <c r="SB1180" s="26"/>
      <c r="SC1180" s="26"/>
      <c r="SD1180" s="26"/>
      <c r="SE1180" s="26"/>
      <c r="SF1180" s="26"/>
      <c r="SG1180" s="26"/>
      <c r="SH1180" s="26"/>
      <c r="SI1180" s="26"/>
      <c r="SJ1180" s="26"/>
      <c r="SK1180" s="26"/>
      <c r="SL1180" s="26"/>
      <c r="SM1180" s="26"/>
      <c r="SN1180" s="26"/>
      <c r="SO1180" s="26"/>
      <c r="SP1180" s="26"/>
      <c r="AAV1180" s="26"/>
      <c r="AAW1180" s="26"/>
      <c r="AAX1180" s="26"/>
      <c r="AAY1180" s="26"/>
      <c r="AAZ1180" s="26"/>
      <c r="ABA1180" s="26"/>
      <c r="ABB1180" s="26"/>
      <c r="ABC1180" s="26"/>
      <c r="ABD1180" s="26"/>
      <c r="ABE1180" s="26"/>
      <c r="ABF1180" s="26"/>
      <c r="ABG1180" s="26"/>
      <c r="ABH1180" s="26"/>
      <c r="ABI1180" s="26"/>
      <c r="ABJ1180" s="26"/>
      <c r="ABK1180" s="26"/>
      <c r="ABL1180" s="26"/>
      <c r="ABM1180" s="26"/>
      <c r="ABN1180" s="26"/>
      <c r="ABO1180" s="26"/>
      <c r="ABP1180" s="26"/>
      <c r="ABQ1180" s="26"/>
      <c r="ABR1180" s="26"/>
      <c r="ABS1180" s="26"/>
      <c r="ABT1180" s="26"/>
      <c r="ABU1180" s="26"/>
      <c r="ABV1180" s="26"/>
      <c r="ABW1180" s="26"/>
      <c r="ABX1180" s="26"/>
      <c r="ABY1180" s="26"/>
      <c r="ABZ1180" s="26"/>
      <c r="ACA1180" s="26"/>
      <c r="ACB1180" s="26"/>
      <c r="ACC1180" s="26"/>
      <c r="ACD1180" s="26"/>
      <c r="ACE1180" s="26"/>
      <c r="ACF1180" s="26"/>
      <c r="ACG1180" s="26"/>
      <c r="ACH1180" s="26"/>
      <c r="ACI1180" s="26"/>
      <c r="ACJ1180" s="26"/>
      <c r="ACK1180" s="26"/>
      <c r="ACL1180" s="26"/>
      <c r="ACM1180" s="26"/>
      <c r="ACN1180" s="26"/>
      <c r="ACO1180" s="26"/>
      <c r="ACP1180" s="26"/>
      <c r="ACQ1180" s="26"/>
      <c r="ACR1180" s="26"/>
      <c r="ACS1180" s="26"/>
      <c r="ACT1180" s="26"/>
      <c r="ACU1180" s="26"/>
      <c r="ACV1180" s="26"/>
      <c r="ACW1180" s="26"/>
      <c r="ACX1180" s="26"/>
      <c r="ACY1180" s="26"/>
      <c r="ACZ1180" s="26"/>
      <c r="ADA1180" s="26"/>
      <c r="ADB1180" s="26"/>
      <c r="ADC1180" s="26"/>
      <c r="ADD1180" s="26"/>
      <c r="ADE1180" s="26"/>
      <c r="ADF1180" s="26"/>
      <c r="ADG1180" s="26"/>
      <c r="ADH1180" s="26"/>
      <c r="ADI1180" s="26"/>
      <c r="ADJ1180" s="26"/>
      <c r="ADK1180" s="26"/>
      <c r="ADL1180" s="26"/>
      <c r="ADM1180" s="26"/>
      <c r="ADN1180" s="26"/>
      <c r="ADO1180" s="26"/>
      <c r="ADP1180" s="26"/>
      <c r="ADQ1180" s="26"/>
      <c r="ADR1180" s="26"/>
      <c r="ADS1180" s="26"/>
      <c r="ADT1180" s="26"/>
      <c r="ADU1180" s="26"/>
      <c r="ADV1180" s="26"/>
      <c r="ADW1180" s="26"/>
      <c r="ADX1180" s="26"/>
      <c r="ADY1180" s="26"/>
      <c r="ADZ1180" s="26"/>
      <c r="AEA1180" s="26"/>
      <c r="AEB1180" s="26"/>
      <c r="AEC1180" s="26"/>
      <c r="AED1180" s="26"/>
      <c r="AEE1180" s="26"/>
      <c r="AEF1180" s="26"/>
      <c r="AEG1180" s="26"/>
      <c r="AEH1180" s="26"/>
      <c r="AEI1180" s="26"/>
      <c r="AEJ1180" s="26"/>
      <c r="AEK1180" s="26"/>
      <c r="AEL1180" s="26"/>
      <c r="AEM1180" s="26"/>
      <c r="AEN1180" s="26"/>
      <c r="AEO1180" s="26"/>
      <c r="AEP1180" s="26"/>
      <c r="AEQ1180" s="26"/>
      <c r="AER1180" s="26"/>
      <c r="AES1180" s="26"/>
      <c r="AET1180" s="26"/>
      <c r="AEU1180" s="26"/>
      <c r="AEV1180" s="26"/>
      <c r="AEW1180" s="26"/>
      <c r="AEX1180" s="26"/>
      <c r="AEY1180" s="26"/>
      <c r="AEZ1180" s="26"/>
      <c r="AFA1180" s="26"/>
      <c r="AFB1180" s="26"/>
      <c r="AFC1180" s="26"/>
      <c r="AFD1180" s="26"/>
      <c r="AFE1180" s="26"/>
      <c r="AFF1180" s="26"/>
      <c r="AFG1180" s="26"/>
      <c r="AFH1180" s="26"/>
      <c r="AFI1180" s="26"/>
      <c r="AFJ1180" s="26"/>
      <c r="AFK1180" s="26"/>
      <c r="AFL1180" s="26"/>
      <c r="AFM1180" s="26"/>
      <c r="AFN1180" s="26"/>
      <c r="AFO1180" s="26"/>
      <c r="AFP1180" s="26"/>
      <c r="AFQ1180" s="26"/>
      <c r="AFR1180" s="26"/>
      <c r="AFS1180" s="26"/>
      <c r="AFT1180" s="26"/>
      <c r="AFU1180" s="26"/>
      <c r="AFV1180" s="26"/>
      <c r="AFW1180" s="26"/>
      <c r="AFX1180" s="26"/>
      <c r="AFY1180" s="26"/>
      <c r="AFZ1180" s="26"/>
      <c r="AGA1180" s="26"/>
      <c r="AGB1180" s="26"/>
      <c r="AGC1180" s="26"/>
      <c r="AGD1180" s="26"/>
      <c r="AGE1180" s="26"/>
      <c r="AGF1180" s="26"/>
      <c r="AGG1180" s="26"/>
      <c r="AGH1180" s="26"/>
      <c r="AGI1180" s="26"/>
      <c r="AGJ1180" s="26"/>
      <c r="AGK1180" s="26"/>
      <c r="AGL1180" s="26"/>
      <c r="AGM1180" s="26"/>
      <c r="AGN1180" s="26"/>
      <c r="AGO1180" s="26"/>
    </row>
    <row r="1181" spans="371:873" x14ac:dyDescent="0.25">
      <c r="NG1181" s="26"/>
      <c r="NH1181" s="26"/>
      <c r="NI1181" s="26"/>
      <c r="NJ1181" s="26"/>
      <c r="NK1181" s="26"/>
      <c r="NL1181" s="26"/>
      <c r="NM1181" s="26"/>
      <c r="NN1181" s="26"/>
      <c r="NO1181" s="26"/>
      <c r="NP1181" s="26"/>
      <c r="NQ1181" s="26"/>
      <c r="NR1181" s="26"/>
      <c r="NS1181" s="26"/>
      <c r="NT1181" s="26"/>
      <c r="NU1181" s="26"/>
      <c r="NV1181" s="26"/>
      <c r="NW1181" s="26"/>
      <c r="NX1181" s="26"/>
      <c r="NY1181" s="26"/>
      <c r="NZ1181" s="26"/>
      <c r="OA1181" s="26"/>
      <c r="OB1181" s="26"/>
      <c r="OC1181" s="26"/>
      <c r="OD1181" s="26"/>
      <c r="OE1181" s="26"/>
      <c r="OF1181" s="26"/>
      <c r="OG1181" s="26"/>
      <c r="OH1181" s="26"/>
      <c r="OI1181" s="26"/>
      <c r="OJ1181" s="26"/>
      <c r="OK1181" s="26"/>
      <c r="OL1181" s="26"/>
      <c r="OM1181" s="26"/>
      <c r="ON1181" s="26"/>
      <c r="OO1181" s="26"/>
      <c r="OP1181" s="26"/>
      <c r="OQ1181" s="26"/>
      <c r="OR1181" s="26"/>
      <c r="OS1181" s="26"/>
      <c r="OT1181" s="26"/>
      <c r="OU1181" s="26"/>
      <c r="OV1181" s="26"/>
      <c r="OW1181" s="26"/>
      <c r="OX1181" s="26"/>
      <c r="OY1181" s="26"/>
      <c r="OZ1181" s="26"/>
      <c r="PA1181" s="26"/>
      <c r="PB1181" s="26"/>
      <c r="PC1181" s="26"/>
      <c r="PD1181" s="26"/>
      <c r="PE1181" s="26"/>
      <c r="PF1181" s="26"/>
      <c r="PG1181" s="26"/>
      <c r="PH1181" s="26"/>
      <c r="PI1181" s="26"/>
      <c r="PJ1181" s="26"/>
      <c r="PK1181" s="26"/>
      <c r="PL1181" s="26"/>
      <c r="PM1181" s="26"/>
      <c r="PN1181" s="26"/>
      <c r="PO1181" s="26"/>
      <c r="PP1181" s="26"/>
      <c r="PQ1181" s="26"/>
      <c r="PR1181" s="26"/>
      <c r="PS1181" s="26"/>
      <c r="PT1181" s="26"/>
      <c r="PU1181" s="26"/>
      <c r="PV1181" s="26"/>
      <c r="PW1181" s="26"/>
      <c r="PX1181" s="26"/>
      <c r="PY1181" s="26"/>
      <c r="PZ1181" s="26"/>
      <c r="QA1181" s="26"/>
      <c r="QB1181" s="26"/>
      <c r="QC1181" s="26"/>
      <c r="QD1181" s="26"/>
      <c r="QE1181" s="26"/>
      <c r="QF1181" s="26"/>
      <c r="QG1181" s="26"/>
      <c r="QH1181" s="26"/>
      <c r="QI1181" s="26"/>
      <c r="QJ1181" s="26"/>
      <c r="QK1181" s="26"/>
      <c r="QL1181" s="26"/>
      <c r="QM1181" s="26"/>
      <c r="QN1181" s="26"/>
      <c r="QO1181" s="26"/>
      <c r="QP1181" s="26"/>
      <c r="QQ1181" s="26"/>
      <c r="QR1181" s="26"/>
      <c r="QS1181" s="26"/>
      <c r="QT1181" s="26"/>
      <c r="QU1181" s="26"/>
      <c r="QV1181" s="26"/>
      <c r="QW1181" s="26"/>
      <c r="QX1181" s="26"/>
      <c r="QY1181" s="26"/>
      <c r="QZ1181" s="26"/>
      <c r="RA1181" s="26"/>
      <c r="RB1181" s="26"/>
      <c r="RC1181" s="26"/>
      <c r="RD1181" s="26"/>
      <c r="RE1181" s="26"/>
      <c r="RF1181" s="26"/>
      <c r="RG1181" s="26"/>
      <c r="RH1181" s="26"/>
      <c r="RI1181" s="26"/>
      <c r="RJ1181" s="26"/>
      <c r="RK1181" s="26"/>
      <c r="RL1181" s="26"/>
      <c r="RM1181" s="26"/>
      <c r="RN1181" s="26"/>
      <c r="RO1181" s="26"/>
      <c r="RP1181" s="26"/>
      <c r="RQ1181" s="26"/>
      <c r="RR1181" s="26"/>
      <c r="RS1181" s="26"/>
      <c r="RT1181" s="26"/>
      <c r="RU1181" s="26"/>
      <c r="RV1181" s="26"/>
      <c r="RW1181" s="26"/>
      <c r="RX1181" s="26"/>
      <c r="RY1181" s="26"/>
      <c r="RZ1181" s="26"/>
      <c r="SA1181" s="26"/>
      <c r="SB1181" s="26"/>
      <c r="SC1181" s="26"/>
      <c r="SD1181" s="26"/>
      <c r="SE1181" s="26"/>
      <c r="SF1181" s="26"/>
      <c r="SG1181" s="26"/>
      <c r="SH1181" s="26"/>
      <c r="SI1181" s="26"/>
      <c r="SJ1181" s="26"/>
      <c r="SK1181" s="26"/>
      <c r="SL1181" s="26"/>
      <c r="SM1181" s="26"/>
      <c r="SN1181" s="26"/>
      <c r="SO1181" s="26"/>
      <c r="SP1181" s="26"/>
      <c r="AAV1181" s="26"/>
      <c r="AAW1181" s="26"/>
      <c r="AAX1181" s="26"/>
      <c r="AAY1181" s="26"/>
      <c r="AAZ1181" s="26"/>
      <c r="ABA1181" s="26"/>
      <c r="ABB1181" s="26"/>
      <c r="ABC1181" s="26"/>
      <c r="ABD1181" s="26"/>
      <c r="ABE1181" s="26"/>
      <c r="ABF1181" s="26"/>
      <c r="ABG1181" s="26"/>
      <c r="ABH1181" s="26"/>
      <c r="ABI1181" s="26"/>
      <c r="ABJ1181" s="26"/>
      <c r="ABK1181" s="26"/>
      <c r="ABL1181" s="26"/>
      <c r="ABM1181" s="26"/>
      <c r="ABN1181" s="26"/>
      <c r="ABO1181" s="26"/>
      <c r="ABP1181" s="26"/>
      <c r="ABQ1181" s="26"/>
      <c r="ABR1181" s="26"/>
      <c r="ABS1181" s="26"/>
      <c r="ABT1181" s="26"/>
      <c r="ABU1181" s="26"/>
      <c r="ABV1181" s="26"/>
      <c r="ABW1181" s="26"/>
      <c r="ABX1181" s="26"/>
      <c r="ABY1181" s="26"/>
      <c r="ABZ1181" s="26"/>
      <c r="ACA1181" s="26"/>
      <c r="ACB1181" s="26"/>
      <c r="ACC1181" s="26"/>
      <c r="ACD1181" s="26"/>
      <c r="ACE1181" s="26"/>
      <c r="ACF1181" s="26"/>
      <c r="ACG1181" s="26"/>
      <c r="ACH1181" s="26"/>
      <c r="ACI1181" s="26"/>
      <c r="ACJ1181" s="26"/>
      <c r="ACK1181" s="26"/>
      <c r="ACL1181" s="26"/>
      <c r="ACM1181" s="26"/>
      <c r="ACN1181" s="26"/>
      <c r="ACO1181" s="26"/>
      <c r="ACP1181" s="26"/>
      <c r="ACQ1181" s="26"/>
      <c r="ACR1181" s="26"/>
      <c r="ACS1181" s="26"/>
      <c r="ACT1181" s="26"/>
      <c r="ACU1181" s="26"/>
      <c r="ACV1181" s="26"/>
      <c r="ACW1181" s="26"/>
      <c r="ACX1181" s="26"/>
      <c r="ACY1181" s="26"/>
      <c r="ACZ1181" s="26"/>
      <c r="ADA1181" s="26"/>
      <c r="ADB1181" s="26"/>
      <c r="ADC1181" s="26"/>
      <c r="ADD1181" s="26"/>
      <c r="ADE1181" s="26"/>
      <c r="ADF1181" s="26"/>
      <c r="ADG1181" s="26"/>
      <c r="ADH1181" s="26"/>
      <c r="ADI1181" s="26"/>
      <c r="ADJ1181" s="26"/>
      <c r="ADK1181" s="26"/>
      <c r="ADL1181" s="26"/>
      <c r="ADM1181" s="26"/>
      <c r="ADN1181" s="26"/>
      <c r="ADO1181" s="26"/>
      <c r="ADP1181" s="26"/>
      <c r="ADQ1181" s="26"/>
      <c r="ADR1181" s="26"/>
      <c r="ADS1181" s="26"/>
      <c r="ADT1181" s="26"/>
      <c r="ADU1181" s="26"/>
      <c r="ADV1181" s="26"/>
      <c r="ADW1181" s="26"/>
      <c r="ADX1181" s="26"/>
      <c r="ADY1181" s="26"/>
      <c r="ADZ1181" s="26"/>
      <c r="AEA1181" s="26"/>
      <c r="AEB1181" s="26"/>
      <c r="AEC1181" s="26"/>
      <c r="AED1181" s="26"/>
      <c r="AEE1181" s="26"/>
      <c r="AEF1181" s="26"/>
      <c r="AEG1181" s="26"/>
      <c r="AEH1181" s="26"/>
      <c r="AEI1181" s="26"/>
      <c r="AEJ1181" s="26"/>
      <c r="AEK1181" s="26"/>
      <c r="AEL1181" s="26"/>
      <c r="AEM1181" s="26"/>
      <c r="AEN1181" s="26"/>
      <c r="AEO1181" s="26"/>
      <c r="AEP1181" s="26"/>
      <c r="AEQ1181" s="26"/>
      <c r="AER1181" s="26"/>
      <c r="AES1181" s="26"/>
      <c r="AET1181" s="26"/>
      <c r="AEU1181" s="26"/>
      <c r="AEV1181" s="26"/>
      <c r="AEW1181" s="26"/>
      <c r="AEX1181" s="26"/>
      <c r="AEY1181" s="26"/>
      <c r="AEZ1181" s="26"/>
      <c r="AFA1181" s="26"/>
      <c r="AFB1181" s="26"/>
      <c r="AFC1181" s="26"/>
      <c r="AFD1181" s="26"/>
      <c r="AFE1181" s="26"/>
      <c r="AFF1181" s="26"/>
      <c r="AFG1181" s="26"/>
      <c r="AFH1181" s="26"/>
      <c r="AFI1181" s="26"/>
      <c r="AFJ1181" s="26"/>
      <c r="AFK1181" s="26"/>
      <c r="AFL1181" s="26"/>
      <c r="AFM1181" s="26"/>
      <c r="AFN1181" s="26"/>
      <c r="AFO1181" s="26"/>
      <c r="AFP1181" s="26"/>
      <c r="AFQ1181" s="26"/>
      <c r="AFR1181" s="26"/>
      <c r="AFS1181" s="26"/>
      <c r="AFT1181" s="26"/>
      <c r="AFU1181" s="26"/>
      <c r="AFV1181" s="26"/>
      <c r="AFW1181" s="26"/>
      <c r="AFX1181" s="26"/>
      <c r="AFY1181" s="26"/>
      <c r="AFZ1181" s="26"/>
      <c r="AGA1181" s="26"/>
      <c r="AGB1181" s="26"/>
      <c r="AGC1181" s="26"/>
      <c r="AGD1181" s="26"/>
      <c r="AGE1181" s="26"/>
      <c r="AGF1181" s="26"/>
      <c r="AGG1181" s="26"/>
      <c r="AGH1181" s="26"/>
      <c r="AGI1181" s="26"/>
      <c r="AGJ1181" s="26"/>
      <c r="AGK1181" s="26"/>
      <c r="AGL1181" s="26"/>
      <c r="AGM1181" s="26"/>
      <c r="AGN1181" s="26"/>
      <c r="AGO1181" s="26"/>
    </row>
    <row r="1182" spans="371:873" x14ac:dyDescent="0.25">
      <c r="NG1182" s="26"/>
      <c r="NH1182" s="26"/>
      <c r="NI1182" s="26"/>
      <c r="NJ1182" s="26"/>
      <c r="NK1182" s="26"/>
      <c r="NL1182" s="26"/>
      <c r="NM1182" s="26"/>
      <c r="NN1182" s="26"/>
      <c r="NO1182" s="26"/>
      <c r="NP1182" s="26"/>
      <c r="NQ1182" s="26"/>
      <c r="NR1182" s="26"/>
      <c r="NS1182" s="26"/>
      <c r="NT1182" s="26"/>
      <c r="NU1182" s="26"/>
      <c r="NV1182" s="26"/>
      <c r="NW1182" s="26"/>
      <c r="NX1182" s="26"/>
      <c r="NY1182" s="26"/>
      <c r="NZ1182" s="26"/>
      <c r="OA1182" s="26"/>
      <c r="OB1182" s="26"/>
      <c r="OC1182" s="26"/>
      <c r="OD1182" s="26"/>
      <c r="OE1182" s="26"/>
      <c r="OF1182" s="26"/>
      <c r="OG1182" s="26"/>
      <c r="OH1182" s="26"/>
      <c r="OI1182" s="26"/>
      <c r="OJ1182" s="26"/>
      <c r="OK1182" s="26"/>
      <c r="OL1182" s="26"/>
      <c r="OM1182" s="26"/>
      <c r="ON1182" s="26"/>
      <c r="OO1182" s="26"/>
      <c r="OP1182" s="26"/>
      <c r="OQ1182" s="26"/>
      <c r="OR1182" s="26"/>
      <c r="OS1182" s="26"/>
      <c r="OT1182" s="26"/>
      <c r="OU1182" s="26"/>
      <c r="OV1182" s="26"/>
      <c r="OW1182" s="26"/>
      <c r="OX1182" s="26"/>
      <c r="OY1182" s="26"/>
      <c r="OZ1182" s="26"/>
      <c r="PA1182" s="26"/>
      <c r="PB1182" s="26"/>
      <c r="PC1182" s="26"/>
      <c r="PD1182" s="26"/>
      <c r="PE1182" s="26"/>
      <c r="PF1182" s="26"/>
      <c r="PG1182" s="26"/>
      <c r="PH1182" s="26"/>
      <c r="PI1182" s="26"/>
      <c r="PJ1182" s="26"/>
      <c r="PK1182" s="26"/>
      <c r="PL1182" s="26"/>
      <c r="PM1182" s="26"/>
      <c r="PN1182" s="26"/>
      <c r="PO1182" s="26"/>
      <c r="PP1182" s="26"/>
      <c r="PQ1182" s="26"/>
      <c r="PR1182" s="26"/>
      <c r="PS1182" s="26"/>
      <c r="PT1182" s="26"/>
      <c r="PU1182" s="26"/>
      <c r="PV1182" s="26"/>
      <c r="PW1182" s="26"/>
      <c r="PX1182" s="26"/>
      <c r="PY1182" s="26"/>
      <c r="PZ1182" s="26"/>
      <c r="QA1182" s="26"/>
      <c r="QB1182" s="26"/>
      <c r="QC1182" s="26"/>
      <c r="QD1182" s="26"/>
      <c r="QE1182" s="26"/>
      <c r="QF1182" s="26"/>
      <c r="QG1182" s="26"/>
      <c r="QH1182" s="26"/>
      <c r="QI1182" s="26"/>
      <c r="QJ1182" s="26"/>
      <c r="QK1182" s="26"/>
      <c r="QL1182" s="26"/>
      <c r="QM1182" s="26"/>
      <c r="QN1182" s="26"/>
      <c r="QO1182" s="26"/>
      <c r="QP1182" s="26"/>
      <c r="QQ1182" s="26"/>
      <c r="QR1182" s="26"/>
      <c r="QS1182" s="26"/>
      <c r="QT1182" s="26"/>
      <c r="QU1182" s="26"/>
      <c r="QV1182" s="26"/>
      <c r="QW1182" s="26"/>
      <c r="QX1182" s="26"/>
      <c r="QY1182" s="26"/>
      <c r="QZ1182" s="26"/>
      <c r="RA1182" s="26"/>
      <c r="RB1182" s="26"/>
      <c r="RC1182" s="26"/>
      <c r="RD1182" s="26"/>
      <c r="RE1182" s="26"/>
      <c r="RF1182" s="26"/>
      <c r="RG1182" s="26"/>
      <c r="RH1182" s="26"/>
      <c r="RI1182" s="26"/>
      <c r="RJ1182" s="26"/>
      <c r="RK1182" s="26"/>
      <c r="RL1182" s="26"/>
      <c r="RM1182" s="26"/>
      <c r="RN1182" s="26"/>
      <c r="RO1182" s="26"/>
      <c r="RP1182" s="26"/>
      <c r="RQ1182" s="26"/>
      <c r="RR1182" s="26"/>
      <c r="RS1182" s="26"/>
      <c r="RT1182" s="26"/>
      <c r="RU1182" s="26"/>
      <c r="RV1182" s="26"/>
      <c r="RW1182" s="26"/>
      <c r="RX1182" s="26"/>
      <c r="RY1182" s="26"/>
      <c r="RZ1182" s="26"/>
      <c r="SA1182" s="26"/>
      <c r="SB1182" s="26"/>
      <c r="SC1182" s="26"/>
      <c r="SD1182" s="26"/>
      <c r="SE1182" s="26"/>
      <c r="SF1182" s="26"/>
      <c r="SG1182" s="26"/>
      <c r="SH1182" s="26"/>
      <c r="SI1182" s="26"/>
      <c r="SJ1182" s="26"/>
      <c r="SK1182" s="26"/>
      <c r="SL1182" s="26"/>
      <c r="SM1182" s="26"/>
      <c r="SN1182" s="26"/>
      <c r="SO1182" s="26"/>
      <c r="SP1182" s="26"/>
      <c r="AAV1182" s="26"/>
      <c r="AAW1182" s="26"/>
      <c r="AAX1182" s="26"/>
      <c r="AAY1182" s="26"/>
      <c r="AAZ1182" s="26"/>
      <c r="ABA1182" s="26"/>
      <c r="ABB1182" s="26"/>
      <c r="ABC1182" s="26"/>
      <c r="ABD1182" s="26"/>
      <c r="ABE1182" s="26"/>
      <c r="ABF1182" s="26"/>
      <c r="ABG1182" s="26"/>
      <c r="ABH1182" s="26"/>
      <c r="ABI1182" s="26"/>
      <c r="ABJ1182" s="26"/>
      <c r="ABK1182" s="26"/>
      <c r="ABL1182" s="26"/>
      <c r="ABM1182" s="26"/>
      <c r="ABN1182" s="26"/>
      <c r="ABO1182" s="26"/>
      <c r="ABP1182" s="26"/>
      <c r="ABQ1182" s="26"/>
      <c r="ABR1182" s="26"/>
      <c r="ABS1182" s="26"/>
      <c r="ABT1182" s="26"/>
      <c r="ABU1182" s="26"/>
      <c r="ABV1182" s="26"/>
      <c r="ABW1182" s="26"/>
      <c r="ABX1182" s="26"/>
      <c r="ABY1182" s="26"/>
      <c r="ABZ1182" s="26"/>
      <c r="ACA1182" s="26"/>
      <c r="ACB1182" s="26"/>
      <c r="ACC1182" s="26"/>
      <c r="ACD1182" s="26"/>
      <c r="ACE1182" s="26"/>
      <c r="ACF1182" s="26"/>
      <c r="ACG1182" s="26"/>
      <c r="ACH1182" s="26"/>
      <c r="ACI1182" s="26"/>
      <c r="ACJ1182" s="26"/>
      <c r="ACK1182" s="26"/>
      <c r="ACL1182" s="26"/>
      <c r="ACM1182" s="26"/>
      <c r="ACN1182" s="26"/>
      <c r="ACO1182" s="26"/>
      <c r="ACP1182" s="26"/>
      <c r="ACQ1182" s="26"/>
      <c r="ACR1182" s="26"/>
      <c r="ACS1182" s="26"/>
      <c r="ACT1182" s="26"/>
      <c r="ACU1182" s="26"/>
      <c r="ACV1182" s="26"/>
      <c r="ACW1182" s="26"/>
      <c r="ACX1182" s="26"/>
      <c r="ACY1182" s="26"/>
      <c r="ACZ1182" s="26"/>
      <c r="ADA1182" s="26"/>
      <c r="ADB1182" s="26"/>
      <c r="ADC1182" s="26"/>
      <c r="ADD1182" s="26"/>
      <c r="ADE1182" s="26"/>
      <c r="ADF1182" s="26"/>
      <c r="ADG1182" s="26"/>
      <c r="ADH1182" s="26"/>
      <c r="ADI1182" s="26"/>
      <c r="ADJ1182" s="26"/>
      <c r="ADK1182" s="26"/>
      <c r="ADL1182" s="26"/>
      <c r="ADM1182" s="26"/>
      <c r="ADN1182" s="26"/>
      <c r="ADO1182" s="26"/>
      <c r="ADP1182" s="26"/>
      <c r="ADQ1182" s="26"/>
      <c r="ADR1182" s="26"/>
      <c r="ADS1182" s="26"/>
      <c r="ADT1182" s="26"/>
      <c r="ADU1182" s="26"/>
      <c r="ADV1182" s="26"/>
      <c r="ADW1182" s="26"/>
      <c r="ADX1182" s="26"/>
      <c r="ADY1182" s="26"/>
      <c r="ADZ1182" s="26"/>
      <c r="AEA1182" s="26"/>
      <c r="AEB1182" s="26"/>
      <c r="AEC1182" s="26"/>
      <c r="AED1182" s="26"/>
      <c r="AEE1182" s="26"/>
      <c r="AEF1182" s="26"/>
      <c r="AEG1182" s="26"/>
      <c r="AEH1182" s="26"/>
      <c r="AEI1182" s="26"/>
      <c r="AEJ1182" s="26"/>
      <c r="AEK1182" s="26"/>
      <c r="AEL1182" s="26"/>
      <c r="AEM1182" s="26"/>
      <c r="AEN1182" s="26"/>
      <c r="AEO1182" s="26"/>
      <c r="AEP1182" s="26"/>
      <c r="AEQ1182" s="26"/>
      <c r="AER1182" s="26"/>
      <c r="AES1182" s="26"/>
      <c r="AET1182" s="26"/>
      <c r="AEU1182" s="26"/>
      <c r="AEV1182" s="26"/>
      <c r="AEW1182" s="26"/>
      <c r="AEX1182" s="26"/>
      <c r="AEY1182" s="26"/>
      <c r="AEZ1182" s="26"/>
      <c r="AFA1182" s="26"/>
      <c r="AFB1182" s="26"/>
      <c r="AFC1182" s="26"/>
      <c r="AFD1182" s="26"/>
      <c r="AFE1182" s="26"/>
      <c r="AFF1182" s="26"/>
      <c r="AFG1182" s="26"/>
      <c r="AFH1182" s="26"/>
      <c r="AFI1182" s="26"/>
      <c r="AFJ1182" s="26"/>
      <c r="AFK1182" s="26"/>
      <c r="AFL1182" s="26"/>
      <c r="AFM1182" s="26"/>
      <c r="AFN1182" s="26"/>
      <c r="AFO1182" s="26"/>
      <c r="AFP1182" s="26"/>
      <c r="AFQ1182" s="26"/>
      <c r="AFR1182" s="26"/>
      <c r="AFS1182" s="26"/>
      <c r="AFT1182" s="26"/>
      <c r="AFU1182" s="26"/>
      <c r="AFV1182" s="26"/>
      <c r="AFW1182" s="26"/>
      <c r="AFX1182" s="26"/>
      <c r="AFY1182" s="26"/>
      <c r="AFZ1182" s="26"/>
      <c r="AGA1182" s="26"/>
      <c r="AGB1182" s="26"/>
      <c r="AGC1182" s="26"/>
      <c r="AGD1182" s="26"/>
      <c r="AGE1182" s="26"/>
      <c r="AGF1182" s="26"/>
      <c r="AGG1182" s="26"/>
      <c r="AGH1182" s="26"/>
      <c r="AGI1182" s="26"/>
      <c r="AGJ1182" s="26"/>
      <c r="AGK1182" s="26"/>
      <c r="AGL1182" s="26"/>
      <c r="AGM1182" s="26"/>
      <c r="AGN1182" s="26"/>
      <c r="AGO1182" s="26"/>
    </row>
    <row r="1183" spans="371:873" x14ac:dyDescent="0.25">
      <c r="NG1183" s="26"/>
      <c r="NH1183" s="26"/>
      <c r="NI1183" s="26"/>
      <c r="NJ1183" s="26"/>
      <c r="NK1183" s="26"/>
      <c r="NL1183" s="26"/>
      <c r="NM1183" s="26"/>
      <c r="NN1183" s="26"/>
      <c r="NO1183" s="26"/>
      <c r="NP1183" s="26"/>
      <c r="NQ1183" s="26"/>
      <c r="NR1183" s="26"/>
      <c r="NS1183" s="26"/>
      <c r="NT1183" s="26"/>
      <c r="NU1183" s="26"/>
      <c r="NV1183" s="26"/>
      <c r="NW1183" s="26"/>
      <c r="NX1183" s="26"/>
      <c r="NY1183" s="26"/>
      <c r="NZ1183" s="26"/>
      <c r="OA1183" s="26"/>
      <c r="OB1183" s="26"/>
      <c r="OC1183" s="26"/>
      <c r="OD1183" s="26"/>
      <c r="OE1183" s="26"/>
      <c r="OF1183" s="26"/>
      <c r="OG1183" s="26"/>
      <c r="OH1183" s="26"/>
      <c r="OI1183" s="26"/>
      <c r="OJ1183" s="26"/>
      <c r="OK1183" s="26"/>
      <c r="OL1183" s="26"/>
      <c r="OM1183" s="26"/>
      <c r="ON1183" s="26"/>
      <c r="OO1183" s="26"/>
      <c r="OP1183" s="26"/>
      <c r="OQ1183" s="26"/>
      <c r="OR1183" s="26"/>
      <c r="OS1183" s="26"/>
      <c r="OT1183" s="26"/>
      <c r="OU1183" s="26"/>
      <c r="OV1183" s="26"/>
      <c r="OW1183" s="26"/>
      <c r="OX1183" s="26"/>
      <c r="OY1183" s="26"/>
      <c r="OZ1183" s="26"/>
      <c r="PA1183" s="26"/>
      <c r="PB1183" s="26"/>
      <c r="PC1183" s="26"/>
      <c r="PD1183" s="26"/>
      <c r="PE1183" s="26"/>
      <c r="PF1183" s="26"/>
      <c r="PG1183" s="26"/>
      <c r="PH1183" s="26"/>
      <c r="PI1183" s="26"/>
      <c r="PJ1183" s="26"/>
      <c r="PK1183" s="26"/>
      <c r="PL1183" s="26"/>
      <c r="PM1183" s="26"/>
      <c r="PN1183" s="26"/>
      <c r="PO1183" s="26"/>
      <c r="PP1183" s="26"/>
      <c r="PQ1183" s="26"/>
      <c r="PR1183" s="26"/>
      <c r="PS1183" s="26"/>
      <c r="PT1183" s="26"/>
      <c r="PU1183" s="26"/>
      <c r="PV1183" s="26"/>
      <c r="PW1183" s="26"/>
      <c r="PX1183" s="26"/>
      <c r="PY1183" s="26"/>
      <c r="PZ1183" s="26"/>
      <c r="QA1183" s="26"/>
      <c r="QB1183" s="26"/>
      <c r="QC1183" s="26"/>
      <c r="QD1183" s="26"/>
      <c r="QE1183" s="26"/>
      <c r="QF1183" s="26"/>
      <c r="QG1183" s="26"/>
      <c r="QH1183" s="26"/>
      <c r="QI1183" s="26"/>
      <c r="QJ1183" s="26"/>
      <c r="QK1183" s="26"/>
      <c r="QL1183" s="26"/>
      <c r="QM1183" s="26"/>
      <c r="QN1183" s="26"/>
      <c r="QO1183" s="26"/>
      <c r="QP1183" s="26"/>
      <c r="QQ1183" s="26"/>
      <c r="QR1183" s="26"/>
      <c r="QS1183" s="26"/>
      <c r="QT1183" s="26"/>
      <c r="QU1183" s="26"/>
      <c r="QV1183" s="26"/>
      <c r="QW1183" s="26"/>
      <c r="QX1183" s="26"/>
      <c r="QY1183" s="26"/>
      <c r="QZ1183" s="26"/>
      <c r="RA1183" s="26"/>
      <c r="RB1183" s="26"/>
      <c r="RC1183" s="26"/>
      <c r="RD1183" s="26"/>
      <c r="RE1183" s="26"/>
      <c r="RF1183" s="26"/>
      <c r="RG1183" s="26"/>
      <c r="RH1183" s="26"/>
      <c r="RI1183" s="26"/>
      <c r="RJ1183" s="26"/>
      <c r="RK1183" s="26"/>
      <c r="RL1183" s="26"/>
      <c r="RM1183" s="26"/>
      <c r="RN1183" s="26"/>
      <c r="RO1183" s="26"/>
      <c r="RP1183" s="26"/>
      <c r="RQ1183" s="26"/>
      <c r="RR1183" s="26"/>
      <c r="RS1183" s="26"/>
      <c r="RT1183" s="26"/>
      <c r="RU1183" s="26"/>
      <c r="RV1183" s="26"/>
      <c r="RW1183" s="26"/>
      <c r="RX1183" s="26"/>
      <c r="RY1183" s="26"/>
      <c r="RZ1183" s="26"/>
      <c r="SA1183" s="26"/>
      <c r="SB1183" s="26"/>
      <c r="SC1183" s="26"/>
      <c r="SD1183" s="26"/>
      <c r="SE1183" s="26"/>
      <c r="SF1183" s="26"/>
      <c r="SG1183" s="26"/>
      <c r="SH1183" s="26"/>
      <c r="SI1183" s="26"/>
      <c r="SJ1183" s="26"/>
      <c r="SK1183" s="26"/>
      <c r="SL1183" s="26"/>
      <c r="SM1183" s="26"/>
      <c r="SN1183" s="26"/>
      <c r="SO1183" s="26"/>
      <c r="SP1183" s="26"/>
      <c r="AAV1183" s="26"/>
      <c r="AAW1183" s="26"/>
      <c r="AAX1183" s="26"/>
      <c r="AAY1183" s="26"/>
      <c r="AAZ1183" s="26"/>
      <c r="ABA1183" s="26"/>
      <c r="ABB1183" s="26"/>
      <c r="ABC1183" s="26"/>
      <c r="ABD1183" s="26"/>
      <c r="ABE1183" s="26"/>
      <c r="ABF1183" s="26"/>
      <c r="ABG1183" s="26"/>
      <c r="ABH1183" s="26"/>
      <c r="ABI1183" s="26"/>
      <c r="ABJ1183" s="26"/>
      <c r="ABK1183" s="26"/>
      <c r="ABL1183" s="26"/>
      <c r="ABM1183" s="26"/>
      <c r="ABN1183" s="26"/>
      <c r="ABO1183" s="26"/>
      <c r="ABP1183" s="26"/>
      <c r="ABQ1183" s="26"/>
      <c r="ABR1183" s="26"/>
      <c r="ABS1183" s="26"/>
      <c r="ABT1183" s="26"/>
      <c r="ABU1183" s="26"/>
      <c r="ABV1183" s="26"/>
      <c r="ABW1183" s="26"/>
      <c r="ABX1183" s="26"/>
      <c r="ABY1183" s="26"/>
      <c r="ABZ1183" s="26"/>
      <c r="ACA1183" s="26"/>
      <c r="ACB1183" s="26"/>
      <c r="ACC1183" s="26"/>
      <c r="ACD1183" s="26"/>
      <c r="ACE1183" s="26"/>
      <c r="ACF1183" s="26"/>
      <c r="ACG1183" s="26"/>
      <c r="ACH1183" s="26"/>
      <c r="ACI1183" s="26"/>
      <c r="ACJ1183" s="26"/>
      <c r="ACK1183" s="26"/>
      <c r="ACL1183" s="26"/>
      <c r="ACM1183" s="26"/>
      <c r="ACN1183" s="26"/>
      <c r="ACO1183" s="26"/>
      <c r="ACP1183" s="26"/>
      <c r="ACQ1183" s="26"/>
      <c r="ACR1183" s="26"/>
      <c r="ACS1183" s="26"/>
      <c r="ACT1183" s="26"/>
      <c r="ACU1183" s="26"/>
      <c r="ACV1183" s="26"/>
      <c r="ACW1183" s="26"/>
      <c r="ACX1183" s="26"/>
      <c r="ACY1183" s="26"/>
      <c r="ACZ1183" s="26"/>
      <c r="ADA1183" s="26"/>
      <c r="ADB1183" s="26"/>
      <c r="ADC1183" s="26"/>
      <c r="ADD1183" s="26"/>
      <c r="ADE1183" s="26"/>
      <c r="ADF1183" s="26"/>
      <c r="ADG1183" s="26"/>
      <c r="ADH1183" s="26"/>
      <c r="ADI1183" s="26"/>
      <c r="ADJ1183" s="26"/>
      <c r="ADK1183" s="26"/>
      <c r="ADL1183" s="26"/>
      <c r="ADM1183" s="26"/>
      <c r="ADN1183" s="26"/>
      <c r="ADO1183" s="26"/>
      <c r="ADP1183" s="26"/>
      <c r="ADQ1183" s="26"/>
      <c r="ADR1183" s="26"/>
      <c r="ADS1183" s="26"/>
      <c r="ADT1183" s="26"/>
      <c r="ADU1183" s="26"/>
      <c r="ADV1183" s="26"/>
      <c r="ADW1183" s="26"/>
      <c r="ADX1183" s="26"/>
      <c r="ADY1183" s="26"/>
      <c r="ADZ1183" s="26"/>
      <c r="AEA1183" s="26"/>
      <c r="AEB1183" s="26"/>
      <c r="AEC1183" s="26"/>
      <c r="AED1183" s="26"/>
      <c r="AEE1183" s="26"/>
      <c r="AEF1183" s="26"/>
      <c r="AEG1183" s="26"/>
      <c r="AEH1183" s="26"/>
      <c r="AEI1183" s="26"/>
      <c r="AEJ1183" s="26"/>
      <c r="AEK1183" s="26"/>
      <c r="AEL1183" s="26"/>
      <c r="AEM1183" s="26"/>
      <c r="AEN1183" s="26"/>
      <c r="AEO1183" s="26"/>
      <c r="AEP1183" s="26"/>
      <c r="AEQ1183" s="26"/>
      <c r="AER1183" s="26"/>
      <c r="AES1183" s="26"/>
      <c r="AET1183" s="26"/>
      <c r="AEU1183" s="26"/>
      <c r="AEV1183" s="26"/>
      <c r="AEW1183" s="26"/>
      <c r="AEX1183" s="26"/>
      <c r="AEY1183" s="26"/>
      <c r="AEZ1183" s="26"/>
      <c r="AFA1183" s="26"/>
      <c r="AFB1183" s="26"/>
      <c r="AFC1183" s="26"/>
      <c r="AFD1183" s="26"/>
      <c r="AFE1183" s="26"/>
      <c r="AFF1183" s="26"/>
      <c r="AFG1183" s="26"/>
      <c r="AFH1183" s="26"/>
      <c r="AFI1183" s="26"/>
      <c r="AFJ1183" s="26"/>
      <c r="AFK1183" s="26"/>
      <c r="AFL1183" s="26"/>
      <c r="AFM1183" s="26"/>
      <c r="AFN1183" s="26"/>
      <c r="AFO1183" s="26"/>
      <c r="AFP1183" s="26"/>
      <c r="AFQ1183" s="26"/>
      <c r="AFR1183" s="26"/>
      <c r="AFS1183" s="26"/>
      <c r="AFT1183" s="26"/>
      <c r="AFU1183" s="26"/>
      <c r="AFV1183" s="26"/>
      <c r="AFW1183" s="26"/>
      <c r="AFX1183" s="26"/>
      <c r="AFY1183" s="26"/>
      <c r="AFZ1183" s="26"/>
      <c r="AGA1183" s="26"/>
      <c r="AGB1183" s="26"/>
      <c r="AGC1183" s="26"/>
      <c r="AGD1183" s="26"/>
      <c r="AGE1183" s="26"/>
      <c r="AGF1183" s="26"/>
      <c r="AGG1183" s="26"/>
      <c r="AGH1183" s="26"/>
      <c r="AGI1183" s="26"/>
      <c r="AGJ1183" s="26"/>
      <c r="AGK1183" s="26"/>
      <c r="AGL1183" s="26"/>
      <c r="AGM1183" s="26"/>
      <c r="AGN1183" s="26"/>
      <c r="AGO1183" s="26"/>
    </row>
    <row r="1184" spans="371:873" x14ac:dyDescent="0.25">
      <c r="NG1184" s="26"/>
      <c r="NH1184" s="26"/>
      <c r="NI1184" s="26"/>
      <c r="NJ1184" s="26"/>
      <c r="NK1184" s="26"/>
      <c r="NL1184" s="26"/>
      <c r="NM1184" s="26"/>
      <c r="NN1184" s="26"/>
      <c r="NO1184" s="26"/>
      <c r="NP1184" s="26"/>
      <c r="NQ1184" s="26"/>
      <c r="NR1184" s="26"/>
      <c r="NS1184" s="26"/>
      <c r="NT1184" s="26"/>
      <c r="NU1184" s="26"/>
      <c r="NV1184" s="26"/>
      <c r="NW1184" s="26"/>
      <c r="NX1184" s="26"/>
      <c r="NY1184" s="26"/>
      <c r="NZ1184" s="26"/>
      <c r="OA1184" s="26"/>
      <c r="OB1184" s="26"/>
      <c r="OC1184" s="26"/>
      <c r="OD1184" s="26"/>
      <c r="OE1184" s="26"/>
      <c r="OF1184" s="26"/>
      <c r="OG1184" s="26"/>
      <c r="OH1184" s="26"/>
      <c r="OI1184" s="26"/>
      <c r="OJ1184" s="26"/>
      <c r="OK1184" s="26"/>
      <c r="OL1184" s="26"/>
      <c r="OM1184" s="26"/>
      <c r="ON1184" s="26"/>
      <c r="OO1184" s="26"/>
      <c r="OP1184" s="26"/>
      <c r="OQ1184" s="26"/>
      <c r="OR1184" s="26"/>
      <c r="OS1184" s="26"/>
      <c r="OT1184" s="26"/>
      <c r="OU1184" s="26"/>
      <c r="OV1184" s="26"/>
      <c r="OW1184" s="26"/>
      <c r="OX1184" s="26"/>
      <c r="OY1184" s="26"/>
      <c r="OZ1184" s="26"/>
      <c r="PA1184" s="26"/>
      <c r="PB1184" s="26"/>
      <c r="PC1184" s="26"/>
      <c r="PD1184" s="26"/>
      <c r="PE1184" s="26"/>
      <c r="PF1184" s="26"/>
      <c r="PG1184" s="26"/>
      <c r="PH1184" s="26"/>
      <c r="PI1184" s="26"/>
      <c r="PJ1184" s="26"/>
      <c r="PK1184" s="26"/>
      <c r="PL1184" s="26"/>
      <c r="PM1184" s="26"/>
      <c r="PN1184" s="26"/>
      <c r="PO1184" s="26"/>
      <c r="PP1184" s="26"/>
      <c r="PQ1184" s="26"/>
      <c r="PR1184" s="26"/>
      <c r="PS1184" s="26"/>
      <c r="PT1184" s="26"/>
      <c r="PU1184" s="26"/>
      <c r="PV1184" s="26"/>
      <c r="PW1184" s="26"/>
      <c r="PX1184" s="26"/>
      <c r="PY1184" s="26"/>
      <c r="PZ1184" s="26"/>
      <c r="QA1184" s="26"/>
      <c r="QB1184" s="26"/>
      <c r="QC1184" s="26"/>
      <c r="QD1184" s="26"/>
      <c r="QE1184" s="26"/>
      <c r="QF1184" s="26"/>
      <c r="QG1184" s="26"/>
      <c r="QH1184" s="26"/>
      <c r="QI1184" s="26"/>
      <c r="QJ1184" s="26"/>
      <c r="QK1184" s="26"/>
      <c r="QL1184" s="26"/>
      <c r="QM1184" s="26"/>
      <c r="QN1184" s="26"/>
      <c r="QO1184" s="26"/>
      <c r="QP1184" s="26"/>
      <c r="QQ1184" s="26"/>
      <c r="QR1184" s="26"/>
      <c r="QS1184" s="26"/>
      <c r="QT1184" s="26"/>
      <c r="QU1184" s="26"/>
      <c r="QV1184" s="26"/>
      <c r="QW1184" s="26"/>
      <c r="QX1184" s="26"/>
      <c r="QY1184" s="26"/>
      <c r="QZ1184" s="26"/>
      <c r="RA1184" s="26"/>
      <c r="RB1184" s="26"/>
      <c r="RC1184" s="26"/>
      <c r="RD1184" s="26"/>
      <c r="RE1184" s="26"/>
      <c r="RF1184" s="26"/>
      <c r="RG1184" s="26"/>
      <c r="RH1184" s="26"/>
      <c r="RI1184" s="26"/>
      <c r="RJ1184" s="26"/>
      <c r="RK1184" s="26"/>
      <c r="RL1184" s="26"/>
      <c r="RM1184" s="26"/>
      <c r="RN1184" s="26"/>
      <c r="RO1184" s="26"/>
      <c r="RP1184" s="26"/>
      <c r="RQ1184" s="26"/>
      <c r="RR1184" s="26"/>
      <c r="RS1184" s="26"/>
      <c r="RT1184" s="26"/>
      <c r="RU1184" s="26"/>
      <c r="RV1184" s="26"/>
      <c r="RW1184" s="26"/>
      <c r="RX1184" s="26"/>
      <c r="RY1184" s="26"/>
      <c r="RZ1184" s="26"/>
      <c r="SA1184" s="26"/>
      <c r="SB1184" s="26"/>
      <c r="SC1184" s="26"/>
      <c r="SD1184" s="26"/>
      <c r="SE1184" s="26"/>
      <c r="SF1184" s="26"/>
      <c r="SG1184" s="26"/>
      <c r="SH1184" s="26"/>
      <c r="SI1184" s="26"/>
      <c r="SJ1184" s="26"/>
      <c r="SK1184" s="26"/>
      <c r="SL1184" s="26"/>
      <c r="SM1184" s="26"/>
      <c r="SN1184" s="26"/>
      <c r="SO1184" s="26"/>
      <c r="SP1184" s="26"/>
      <c r="AAV1184" s="26"/>
      <c r="AAW1184" s="26"/>
      <c r="AAX1184" s="26"/>
      <c r="AAY1184" s="26"/>
      <c r="AAZ1184" s="26"/>
      <c r="ABA1184" s="26"/>
      <c r="ABB1184" s="26"/>
      <c r="ABC1184" s="26"/>
      <c r="ABD1184" s="26"/>
      <c r="ABE1184" s="26"/>
      <c r="ABF1184" s="26"/>
      <c r="ABG1184" s="26"/>
      <c r="ABH1184" s="26"/>
      <c r="ABI1184" s="26"/>
      <c r="ABJ1184" s="26"/>
      <c r="ABK1184" s="26"/>
      <c r="ABL1184" s="26"/>
      <c r="ABM1184" s="26"/>
      <c r="ABN1184" s="26"/>
      <c r="ABO1184" s="26"/>
      <c r="ABP1184" s="26"/>
      <c r="ABQ1184" s="26"/>
      <c r="ABR1184" s="26"/>
      <c r="ABS1184" s="26"/>
      <c r="ABT1184" s="26"/>
      <c r="ABU1184" s="26"/>
      <c r="ABV1184" s="26"/>
      <c r="ABW1184" s="26"/>
      <c r="ABX1184" s="26"/>
      <c r="ABY1184" s="26"/>
      <c r="ABZ1184" s="26"/>
      <c r="ACA1184" s="26"/>
      <c r="ACB1184" s="26"/>
      <c r="ACC1184" s="26"/>
      <c r="ACD1184" s="26"/>
      <c r="ACE1184" s="26"/>
      <c r="ACF1184" s="26"/>
      <c r="ACG1184" s="26"/>
      <c r="ACH1184" s="26"/>
      <c r="ACI1184" s="26"/>
      <c r="ACJ1184" s="26"/>
      <c r="ACK1184" s="26"/>
      <c r="ACL1184" s="26"/>
      <c r="ACM1184" s="26"/>
      <c r="ACN1184" s="26"/>
      <c r="ACO1184" s="26"/>
      <c r="ACP1184" s="26"/>
      <c r="ACQ1184" s="26"/>
      <c r="ACR1184" s="26"/>
      <c r="ACS1184" s="26"/>
      <c r="ACT1184" s="26"/>
      <c r="ACU1184" s="26"/>
      <c r="ACV1184" s="26"/>
      <c r="ACW1184" s="26"/>
      <c r="ACX1184" s="26"/>
      <c r="ACY1184" s="26"/>
      <c r="ACZ1184" s="26"/>
      <c r="ADA1184" s="26"/>
      <c r="ADB1184" s="26"/>
      <c r="ADC1184" s="26"/>
      <c r="ADD1184" s="26"/>
      <c r="ADE1184" s="26"/>
      <c r="ADF1184" s="26"/>
      <c r="ADG1184" s="26"/>
      <c r="ADH1184" s="26"/>
      <c r="ADI1184" s="26"/>
      <c r="ADJ1184" s="26"/>
      <c r="ADK1184" s="26"/>
      <c r="ADL1184" s="26"/>
      <c r="ADM1184" s="26"/>
      <c r="ADN1184" s="26"/>
      <c r="ADO1184" s="26"/>
      <c r="ADP1184" s="26"/>
      <c r="ADQ1184" s="26"/>
      <c r="ADR1184" s="26"/>
      <c r="ADS1184" s="26"/>
      <c r="ADT1184" s="26"/>
      <c r="ADU1184" s="26"/>
      <c r="ADV1184" s="26"/>
      <c r="ADW1184" s="26"/>
      <c r="ADX1184" s="26"/>
      <c r="ADY1184" s="26"/>
      <c r="ADZ1184" s="26"/>
      <c r="AEA1184" s="26"/>
      <c r="AEB1184" s="26"/>
      <c r="AEC1184" s="26"/>
      <c r="AED1184" s="26"/>
      <c r="AEE1184" s="26"/>
      <c r="AEF1184" s="26"/>
      <c r="AEG1184" s="26"/>
      <c r="AEH1184" s="26"/>
      <c r="AEI1184" s="26"/>
      <c r="AEJ1184" s="26"/>
      <c r="AEK1184" s="26"/>
      <c r="AEL1184" s="26"/>
      <c r="AEM1184" s="26"/>
      <c r="AEN1184" s="26"/>
      <c r="AEO1184" s="26"/>
      <c r="AEP1184" s="26"/>
      <c r="AEQ1184" s="26"/>
      <c r="AER1184" s="26"/>
      <c r="AES1184" s="26"/>
      <c r="AET1184" s="26"/>
      <c r="AEU1184" s="26"/>
      <c r="AEV1184" s="26"/>
      <c r="AEW1184" s="26"/>
      <c r="AEX1184" s="26"/>
      <c r="AEY1184" s="26"/>
      <c r="AEZ1184" s="26"/>
      <c r="AFA1184" s="26"/>
      <c r="AFB1184" s="26"/>
      <c r="AFC1184" s="26"/>
      <c r="AFD1184" s="26"/>
      <c r="AFE1184" s="26"/>
      <c r="AFF1184" s="26"/>
      <c r="AFG1184" s="26"/>
      <c r="AFH1184" s="26"/>
      <c r="AFI1184" s="26"/>
      <c r="AFJ1184" s="26"/>
      <c r="AFK1184" s="26"/>
      <c r="AFL1184" s="26"/>
      <c r="AFM1184" s="26"/>
      <c r="AFN1184" s="26"/>
      <c r="AFO1184" s="26"/>
      <c r="AFP1184" s="26"/>
      <c r="AFQ1184" s="26"/>
      <c r="AFR1184" s="26"/>
      <c r="AFS1184" s="26"/>
      <c r="AFT1184" s="26"/>
      <c r="AFU1184" s="26"/>
      <c r="AFV1184" s="26"/>
      <c r="AFW1184" s="26"/>
      <c r="AFX1184" s="26"/>
      <c r="AFY1184" s="26"/>
      <c r="AFZ1184" s="26"/>
      <c r="AGA1184" s="26"/>
      <c r="AGB1184" s="26"/>
      <c r="AGC1184" s="26"/>
      <c r="AGD1184" s="26"/>
      <c r="AGE1184" s="26"/>
      <c r="AGF1184" s="26"/>
      <c r="AGG1184" s="26"/>
      <c r="AGH1184" s="26"/>
      <c r="AGI1184" s="26"/>
      <c r="AGJ1184" s="26"/>
      <c r="AGK1184" s="26"/>
      <c r="AGL1184" s="26"/>
      <c r="AGM1184" s="26"/>
      <c r="AGN1184" s="26"/>
      <c r="AGO1184" s="26"/>
    </row>
    <row r="1185" spans="371:873" x14ac:dyDescent="0.25">
      <c r="NG1185" s="26"/>
      <c r="NH1185" s="26"/>
      <c r="NI1185" s="26"/>
      <c r="NJ1185" s="26"/>
      <c r="NK1185" s="26"/>
      <c r="NL1185" s="26"/>
      <c r="NM1185" s="26"/>
      <c r="NN1185" s="26"/>
      <c r="NO1185" s="26"/>
      <c r="NP1185" s="26"/>
      <c r="NQ1185" s="26"/>
      <c r="NR1185" s="26"/>
      <c r="NS1185" s="26"/>
      <c r="NT1185" s="26"/>
      <c r="NU1185" s="26"/>
      <c r="NV1185" s="26"/>
      <c r="NW1185" s="26"/>
      <c r="NX1185" s="26"/>
      <c r="NY1185" s="26"/>
      <c r="NZ1185" s="26"/>
      <c r="OA1185" s="26"/>
      <c r="OB1185" s="26"/>
      <c r="OC1185" s="26"/>
      <c r="OD1185" s="26"/>
      <c r="OE1185" s="26"/>
      <c r="OF1185" s="26"/>
      <c r="OG1185" s="26"/>
      <c r="OH1185" s="26"/>
      <c r="OI1185" s="26"/>
      <c r="OJ1185" s="26"/>
      <c r="OK1185" s="26"/>
      <c r="OL1185" s="26"/>
      <c r="OM1185" s="26"/>
      <c r="ON1185" s="26"/>
      <c r="OO1185" s="26"/>
      <c r="OP1185" s="26"/>
      <c r="OQ1185" s="26"/>
      <c r="OR1185" s="26"/>
      <c r="OS1185" s="26"/>
      <c r="OT1185" s="26"/>
      <c r="OU1185" s="26"/>
      <c r="OV1185" s="26"/>
      <c r="OW1185" s="26"/>
      <c r="OX1185" s="26"/>
      <c r="OY1185" s="26"/>
      <c r="OZ1185" s="26"/>
      <c r="PA1185" s="26"/>
      <c r="PB1185" s="26"/>
      <c r="PC1185" s="26"/>
      <c r="PD1185" s="26"/>
      <c r="PE1185" s="26"/>
      <c r="PF1185" s="26"/>
      <c r="PG1185" s="26"/>
      <c r="PH1185" s="26"/>
      <c r="PI1185" s="26"/>
      <c r="PJ1185" s="26"/>
      <c r="PK1185" s="26"/>
      <c r="PL1185" s="26"/>
      <c r="PM1185" s="26"/>
      <c r="PN1185" s="26"/>
      <c r="PO1185" s="26"/>
      <c r="PP1185" s="26"/>
      <c r="PQ1185" s="26"/>
      <c r="PR1185" s="26"/>
      <c r="PS1185" s="26"/>
      <c r="PT1185" s="26"/>
      <c r="PU1185" s="26"/>
      <c r="PV1185" s="26"/>
      <c r="PW1185" s="26"/>
      <c r="PX1185" s="26"/>
      <c r="PY1185" s="26"/>
      <c r="PZ1185" s="26"/>
      <c r="QA1185" s="26"/>
      <c r="QB1185" s="26"/>
      <c r="QC1185" s="26"/>
      <c r="QD1185" s="26"/>
      <c r="QE1185" s="26"/>
      <c r="QF1185" s="26"/>
      <c r="QG1185" s="26"/>
      <c r="QH1185" s="26"/>
      <c r="QI1185" s="26"/>
      <c r="QJ1185" s="26"/>
      <c r="QK1185" s="26"/>
      <c r="QL1185" s="26"/>
      <c r="QM1185" s="26"/>
      <c r="QN1185" s="26"/>
      <c r="QO1185" s="26"/>
      <c r="QP1185" s="26"/>
      <c r="QQ1185" s="26"/>
      <c r="QR1185" s="26"/>
      <c r="QS1185" s="26"/>
      <c r="QT1185" s="26"/>
      <c r="QU1185" s="26"/>
      <c r="QV1185" s="26"/>
      <c r="QW1185" s="26"/>
      <c r="QX1185" s="26"/>
      <c r="QY1185" s="26"/>
      <c r="QZ1185" s="26"/>
      <c r="RA1185" s="26"/>
      <c r="RB1185" s="26"/>
      <c r="RC1185" s="26"/>
      <c r="RD1185" s="26"/>
      <c r="RE1185" s="26"/>
      <c r="RF1185" s="26"/>
      <c r="RG1185" s="26"/>
      <c r="RH1185" s="26"/>
      <c r="RI1185" s="26"/>
      <c r="RJ1185" s="26"/>
      <c r="RK1185" s="26"/>
      <c r="RL1185" s="26"/>
      <c r="RM1185" s="26"/>
      <c r="RN1185" s="26"/>
      <c r="RO1185" s="26"/>
      <c r="RP1185" s="26"/>
      <c r="RQ1185" s="26"/>
      <c r="RR1185" s="26"/>
      <c r="RS1185" s="26"/>
      <c r="RT1185" s="26"/>
      <c r="RU1185" s="26"/>
      <c r="RV1185" s="26"/>
      <c r="RW1185" s="26"/>
      <c r="RX1185" s="26"/>
      <c r="RY1185" s="26"/>
      <c r="RZ1185" s="26"/>
      <c r="SA1185" s="26"/>
      <c r="SB1185" s="26"/>
      <c r="SC1185" s="26"/>
      <c r="SD1185" s="26"/>
      <c r="SE1185" s="26"/>
      <c r="SF1185" s="26"/>
      <c r="SG1185" s="26"/>
      <c r="SH1185" s="26"/>
      <c r="SI1185" s="26"/>
      <c r="SJ1185" s="26"/>
      <c r="SK1185" s="26"/>
      <c r="SL1185" s="26"/>
      <c r="SM1185" s="26"/>
      <c r="SN1185" s="26"/>
      <c r="SO1185" s="26"/>
      <c r="SP1185" s="26"/>
      <c r="AAV1185" s="26"/>
      <c r="AAW1185" s="26"/>
      <c r="AAX1185" s="26"/>
      <c r="AAY1185" s="26"/>
      <c r="AAZ1185" s="26"/>
      <c r="ABA1185" s="26"/>
      <c r="ABB1185" s="26"/>
      <c r="ABC1185" s="26"/>
      <c r="ABD1185" s="26"/>
      <c r="ABE1185" s="26"/>
      <c r="ABF1185" s="26"/>
      <c r="ABG1185" s="26"/>
      <c r="ABH1185" s="26"/>
      <c r="ABI1185" s="26"/>
      <c r="ABJ1185" s="26"/>
      <c r="ABK1185" s="26"/>
      <c r="ABL1185" s="26"/>
      <c r="ABM1185" s="26"/>
      <c r="ABN1185" s="26"/>
      <c r="ABO1185" s="26"/>
      <c r="ABP1185" s="26"/>
      <c r="ABQ1185" s="26"/>
      <c r="ABR1185" s="26"/>
      <c r="ABS1185" s="26"/>
      <c r="ABT1185" s="26"/>
      <c r="ABU1185" s="26"/>
      <c r="ABV1185" s="26"/>
      <c r="ABW1185" s="26"/>
      <c r="ABX1185" s="26"/>
      <c r="ABY1185" s="26"/>
      <c r="ABZ1185" s="26"/>
      <c r="ACA1185" s="26"/>
      <c r="ACB1185" s="26"/>
      <c r="ACC1185" s="26"/>
      <c r="ACD1185" s="26"/>
      <c r="ACE1185" s="26"/>
      <c r="ACF1185" s="26"/>
      <c r="ACG1185" s="26"/>
      <c r="ACH1185" s="26"/>
      <c r="ACI1185" s="26"/>
      <c r="ACJ1185" s="26"/>
      <c r="ACK1185" s="26"/>
      <c r="ACL1185" s="26"/>
      <c r="ACM1185" s="26"/>
      <c r="ACN1185" s="26"/>
      <c r="ACO1185" s="26"/>
      <c r="ACP1185" s="26"/>
      <c r="ACQ1185" s="26"/>
      <c r="ACR1185" s="26"/>
      <c r="ACS1185" s="26"/>
      <c r="ACT1185" s="26"/>
      <c r="ACU1185" s="26"/>
      <c r="ACV1185" s="26"/>
      <c r="ACW1185" s="26"/>
      <c r="ACX1185" s="26"/>
      <c r="ACY1185" s="26"/>
      <c r="ACZ1185" s="26"/>
      <c r="ADA1185" s="26"/>
      <c r="ADB1185" s="26"/>
      <c r="ADC1185" s="26"/>
      <c r="ADD1185" s="26"/>
      <c r="ADE1185" s="26"/>
      <c r="ADF1185" s="26"/>
      <c r="ADG1185" s="26"/>
      <c r="ADH1185" s="26"/>
      <c r="ADI1185" s="26"/>
      <c r="ADJ1185" s="26"/>
      <c r="ADK1185" s="26"/>
      <c r="ADL1185" s="26"/>
      <c r="ADM1185" s="26"/>
      <c r="ADN1185" s="26"/>
      <c r="ADO1185" s="26"/>
      <c r="ADP1185" s="26"/>
      <c r="ADQ1185" s="26"/>
      <c r="ADR1185" s="26"/>
      <c r="ADS1185" s="26"/>
      <c r="ADT1185" s="26"/>
      <c r="ADU1185" s="26"/>
      <c r="ADV1185" s="26"/>
      <c r="ADW1185" s="26"/>
      <c r="ADX1185" s="26"/>
      <c r="ADY1185" s="26"/>
      <c r="ADZ1185" s="26"/>
      <c r="AEA1185" s="26"/>
      <c r="AEB1185" s="26"/>
      <c r="AEC1185" s="26"/>
      <c r="AED1185" s="26"/>
      <c r="AEE1185" s="26"/>
      <c r="AEF1185" s="26"/>
      <c r="AEG1185" s="26"/>
      <c r="AEH1185" s="26"/>
      <c r="AEI1185" s="26"/>
      <c r="AEJ1185" s="26"/>
      <c r="AEK1185" s="26"/>
      <c r="AEL1185" s="26"/>
      <c r="AEM1185" s="26"/>
      <c r="AEN1185" s="26"/>
      <c r="AEO1185" s="26"/>
      <c r="AEP1185" s="26"/>
      <c r="AEQ1185" s="26"/>
      <c r="AER1185" s="26"/>
      <c r="AES1185" s="26"/>
      <c r="AET1185" s="26"/>
      <c r="AEU1185" s="26"/>
      <c r="AEV1185" s="26"/>
      <c r="AEW1185" s="26"/>
      <c r="AEX1185" s="26"/>
      <c r="AEY1185" s="26"/>
      <c r="AEZ1185" s="26"/>
      <c r="AFA1185" s="26"/>
      <c r="AFB1185" s="26"/>
      <c r="AFC1185" s="26"/>
      <c r="AFD1185" s="26"/>
      <c r="AFE1185" s="26"/>
      <c r="AFF1185" s="26"/>
      <c r="AFG1185" s="26"/>
      <c r="AFH1185" s="26"/>
      <c r="AFI1185" s="26"/>
      <c r="AFJ1185" s="26"/>
      <c r="AFK1185" s="26"/>
      <c r="AFL1185" s="26"/>
      <c r="AFM1185" s="26"/>
      <c r="AFN1185" s="26"/>
      <c r="AFO1185" s="26"/>
      <c r="AFP1185" s="26"/>
      <c r="AFQ1185" s="26"/>
      <c r="AFR1185" s="26"/>
      <c r="AFS1185" s="26"/>
      <c r="AFT1185" s="26"/>
      <c r="AFU1185" s="26"/>
      <c r="AFV1185" s="26"/>
      <c r="AFW1185" s="26"/>
      <c r="AFX1185" s="26"/>
      <c r="AFY1185" s="26"/>
      <c r="AFZ1185" s="26"/>
      <c r="AGA1185" s="26"/>
      <c r="AGB1185" s="26"/>
      <c r="AGC1185" s="26"/>
      <c r="AGD1185" s="26"/>
      <c r="AGE1185" s="26"/>
      <c r="AGF1185" s="26"/>
      <c r="AGG1185" s="26"/>
      <c r="AGH1185" s="26"/>
      <c r="AGI1185" s="26"/>
      <c r="AGJ1185" s="26"/>
      <c r="AGK1185" s="26"/>
      <c r="AGL1185" s="26"/>
      <c r="AGM1185" s="26"/>
      <c r="AGN1185" s="26"/>
      <c r="AGO1185" s="26"/>
    </row>
    <row r="1186" spans="371:873" x14ac:dyDescent="0.25">
      <c r="NG1186" s="26"/>
      <c r="NH1186" s="26"/>
      <c r="NI1186" s="26"/>
      <c r="NJ1186" s="26"/>
      <c r="NK1186" s="26"/>
      <c r="NL1186" s="26"/>
      <c r="NM1186" s="26"/>
      <c r="NN1186" s="26"/>
      <c r="NO1186" s="26"/>
      <c r="NP1186" s="26"/>
      <c r="NQ1186" s="26"/>
      <c r="NR1186" s="26"/>
      <c r="NS1186" s="26"/>
      <c r="NT1186" s="26"/>
      <c r="NU1186" s="26"/>
      <c r="NV1186" s="26"/>
      <c r="NW1186" s="26"/>
      <c r="NX1186" s="26"/>
      <c r="NY1186" s="26"/>
      <c r="NZ1186" s="26"/>
      <c r="OA1186" s="26"/>
      <c r="OB1186" s="26"/>
      <c r="OC1186" s="26"/>
      <c r="OD1186" s="26"/>
      <c r="OE1186" s="26"/>
      <c r="OF1186" s="26"/>
      <c r="OG1186" s="26"/>
      <c r="OH1186" s="26"/>
      <c r="OI1186" s="26"/>
      <c r="OJ1186" s="26"/>
      <c r="OK1186" s="26"/>
      <c r="OL1186" s="26"/>
      <c r="OM1186" s="26"/>
      <c r="ON1186" s="26"/>
      <c r="OO1186" s="26"/>
      <c r="OP1186" s="26"/>
      <c r="OQ1186" s="26"/>
      <c r="OR1186" s="26"/>
      <c r="OS1186" s="26"/>
      <c r="OT1186" s="26"/>
      <c r="OU1186" s="26"/>
      <c r="OV1186" s="26"/>
      <c r="OW1186" s="26"/>
      <c r="OX1186" s="26"/>
      <c r="OY1186" s="26"/>
      <c r="OZ1186" s="26"/>
      <c r="PA1186" s="26"/>
      <c r="PB1186" s="26"/>
      <c r="PC1186" s="26"/>
      <c r="PD1186" s="26"/>
      <c r="PE1186" s="26"/>
      <c r="PF1186" s="26"/>
      <c r="PG1186" s="26"/>
      <c r="PH1186" s="26"/>
      <c r="PI1186" s="26"/>
      <c r="PJ1186" s="26"/>
      <c r="PK1186" s="26"/>
      <c r="PL1186" s="26"/>
      <c r="PM1186" s="26"/>
      <c r="PN1186" s="26"/>
      <c r="PO1186" s="26"/>
      <c r="PP1186" s="26"/>
      <c r="PQ1186" s="26"/>
      <c r="PR1186" s="26"/>
      <c r="PS1186" s="26"/>
      <c r="PT1186" s="26"/>
      <c r="PU1186" s="26"/>
      <c r="PV1186" s="26"/>
      <c r="PW1186" s="26"/>
      <c r="PX1186" s="26"/>
      <c r="PY1186" s="26"/>
      <c r="PZ1186" s="26"/>
      <c r="QA1186" s="26"/>
      <c r="QB1186" s="26"/>
      <c r="QC1186" s="26"/>
      <c r="QD1186" s="26"/>
      <c r="QE1186" s="26"/>
      <c r="QF1186" s="26"/>
      <c r="QG1186" s="26"/>
      <c r="QH1186" s="26"/>
      <c r="QI1186" s="26"/>
      <c r="QJ1186" s="26"/>
      <c r="QK1186" s="26"/>
      <c r="QL1186" s="26"/>
      <c r="QM1186" s="26"/>
      <c r="QN1186" s="26"/>
      <c r="QO1186" s="26"/>
      <c r="QP1186" s="26"/>
      <c r="QQ1186" s="26"/>
      <c r="QR1186" s="26"/>
      <c r="QS1186" s="26"/>
      <c r="QT1186" s="26"/>
      <c r="QU1186" s="26"/>
      <c r="QV1186" s="26"/>
      <c r="QW1186" s="26"/>
      <c r="QX1186" s="26"/>
      <c r="QY1186" s="26"/>
      <c r="QZ1186" s="26"/>
      <c r="RA1186" s="26"/>
      <c r="RB1186" s="26"/>
      <c r="RC1186" s="26"/>
      <c r="RD1186" s="26"/>
      <c r="RE1186" s="26"/>
      <c r="RF1186" s="26"/>
      <c r="RG1186" s="26"/>
      <c r="RH1186" s="26"/>
      <c r="RI1186" s="26"/>
      <c r="RJ1186" s="26"/>
      <c r="RK1186" s="26"/>
      <c r="RL1186" s="26"/>
      <c r="RM1186" s="26"/>
      <c r="RN1186" s="26"/>
      <c r="RO1186" s="26"/>
      <c r="RP1186" s="26"/>
      <c r="RQ1186" s="26"/>
      <c r="RR1186" s="26"/>
      <c r="RS1186" s="26"/>
      <c r="RT1186" s="26"/>
      <c r="RU1186" s="26"/>
      <c r="RV1186" s="26"/>
      <c r="RW1186" s="26"/>
      <c r="RX1186" s="26"/>
      <c r="RY1186" s="26"/>
      <c r="RZ1186" s="26"/>
      <c r="SA1186" s="26"/>
      <c r="SB1186" s="26"/>
      <c r="SC1186" s="26"/>
      <c r="SD1186" s="26"/>
      <c r="SE1186" s="26"/>
      <c r="SF1186" s="26"/>
      <c r="SG1186" s="26"/>
      <c r="SH1186" s="26"/>
      <c r="SI1186" s="26"/>
      <c r="SJ1186" s="26"/>
      <c r="SK1186" s="26"/>
      <c r="SL1186" s="26"/>
      <c r="SM1186" s="26"/>
      <c r="SN1186" s="26"/>
      <c r="SO1186" s="26"/>
      <c r="SP1186" s="26"/>
      <c r="AAV1186" s="26"/>
      <c r="AAW1186" s="26"/>
      <c r="AAX1186" s="26"/>
      <c r="AAY1186" s="26"/>
      <c r="AAZ1186" s="26"/>
      <c r="ABA1186" s="26"/>
      <c r="ABB1186" s="26"/>
      <c r="ABC1186" s="26"/>
      <c r="ABD1186" s="26"/>
      <c r="ABE1186" s="26"/>
      <c r="ABF1186" s="26"/>
      <c r="ABG1186" s="26"/>
      <c r="ABH1186" s="26"/>
      <c r="ABI1186" s="26"/>
      <c r="ABJ1186" s="26"/>
      <c r="ABK1186" s="26"/>
      <c r="ABL1186" s="26"/>
      <c r="ABM1186" s="26"/>
      <c r="ABN1186" s="26"/>
      <c r="ABO1186" s="26"/>
      <c r="ABP1186" s="26"/>
      <c r="ABQ1186" s="26"/>
      <c r="ABR1186" s="26"/>
      <c r="ABS1186" s="26"/>
      <c r="ABT1186" s="26"/>
      <c r="ABU1186" s="26"/>
      <c r="ABV1186" s="26"/>
      <c r="ABW1186" s="26"/>
      <c r="ABX1186" s="26"/>
      <c r="ABY1186" s="26"/>
      <c r="ABZ1186" s="26"/>
      <c r="ACA1186" s="26"/>
      <c r="ACB1186" s="26"/>
      <c r="ACC1186" s="26"/>
      <c r="ACD1186" s="26"/>
      <c r="ACE1186" s="26"/>
      <c r="ACF1186" s="26"/>
      <c r="ACG1186" s="26"/>
      <c r="ACH1186" s="26"/>
      <c r="ACI1186" s="26"/>
      <c r="ACJ1186" s="26"/>
      <c r="ACK1186" s="26"/>
      <c r="ACL1186" s="26"/>
      <c r="ACM1186" s="26"/>
      <c r="ACN1186" s="26"/>
      <c r="ACO1186" s="26"/>
      <c r="ACP1186" s="26"/>
      <c r="ACQ1186" s="26"/>
      <c r="ACR1186" s="26"/>
      <c r="ACS1186" s="26"/>
      <c r="ACT1186" s="26"/>
      <c r="ACU1186" s="26"/>
      <c r="ACV1186" s="26"/>
      <c r="ACW1186" s="26"/>
      <c r="ACX1186" s="26"/>
      <c r="ACY1186" s="26"/>
      <c r="ACZ1186" s="26"/>
      <c r="ADA1186" s="26"/>
      <c r="ADB1186" s="26"/>
      <c r="ADC1186" s="26"/>
      <c r="ADD1186" s="26"/>
      <c r="ADE1186" s="26"/>
      <c r="ADF1186" s="26"/>
      <c r="ADG1186" s="26"/>
      <c r="ADH1186" s="26"/>
      <c r="ADI1186" s="26"/>
      <c r="ADJ1186" s="26"/>
      <c r="ADK1186" s="26"/>
      <c r="ADL1186" s="26"/>
      <c r="ADM1186" s="26"/>
      <c r="ADN1186" s="26"/>
      <c r="ADO1186" s="26"/>
      <c r="ADP1186" s="26"/>
      <c r="ADQ1186" s="26"/>
      <c r="ADR1186" s="26"/>
      <c r="ADS1186" s="26"/>
      <c r="ADT1186" s="26"/>
      <c r="ADU1186" s="26"/>
      <c r="ADV1186" s="26"/>
      <c r="ADW1186" s="26"/>
      <c r="ADX1186" s="26"/>
      <c r="ADY1186" s="26"/>
      <c r="ADZ1186" s="26"/>
      <c r="AEA1186" s="26"/>
      <c r="AEB1186" s="26"/>
      <c r="AEC1186" s="26"/>
      <c r="AED1186" s="26"/>
      <c r="AEE1186" s="26"/>
      <c r="AEF1186" s="26"/>
      <c r="AEG1186" s="26"/>
      <c r="AEH1186" s="26"/>
      <c r="AEI1186" s="26"/>
      <c r="AEJ1186" s="26"/>
      <c r="AEK1186" s="26"/>
      <c r="AEL1186" s="26"/>
      <c r="AEM1186" s="26"/>
      <c r="AEN1186" s="26"/>
      <c r="AEO1186" s="26"/>
      <c r="AEP1186" s="26"/>
      <c r="AEQ1186" s="26"/>
      <c r="AER1186" s="26"/>
      <c r="AES1186" s="26"/>
      <c r="AET1186" s="26"/>
      <c r="AEU1186" s="26"/>
      <c r="AEV1186" s="26"/>
      <c r="AEW1186" s="26"/>
      <c r="AEX1186" s="26"/>
      <c r="AEY1186" s="26"/>
      <c r="AEZ1186" s="26"/>
      <c r="AFA1186" s="26"/>
      <c r="AFB1186" s="26"/>
      <c r="AFC1186" s="26"/>
      <c r="AFD1186" s="26"/>
      <c r="AFE1186" s="26"/>
      <c r="AFF1186" s="26"/>
      <c r="AFG1186" s="26"/>
      <c r="AFH1186" s="26"/>
      <c r="AFI1186" s="26"/>
      <c r="AFJ1186" s="26"/>
      <c r="AFK1186" s="26"/>
      <c r="AFL1186" s="26"/>
      <c r="AFM1186" s="26"/>
      <c r="AFN1186" s="26"/>
      <c r="AFO1186" s="26"/>
      <c r="AFP1186" s="26"/>
      <c r="AFQ1186" s="26"/>
      <c r="AFR1186" s="26"/>
      <c r="AFS1186" s="26"/>
      <c r="AFT1186" s="26"/>
      <c r="AFU1186" s="26"/>
      <c r="AFV1186" s="26"/>
      <c r="AFW1186" s="26"/>
      <c r="AFX1186" s="26"/>
      <c r="AFY1186" s="26"/>
      <c r="AFZ1186" s="26"/>
      <c r="AGA1186" s="26"/>
      <c r="AGB1186" s="26"/>
      <c r="AGC1186" s="26"/>
      <c r="AGD1186" s="26"/>
      <c r="AGE1186" s="26"/>
      <c r="AGF1186" s="26"/>
      <c r="AGG1186" s="26"/>
      <c r="AGH1186" s="26"/>
      <c r="AGI1186" s="26"/>
      <c r="AGJ1186" s="26"/>
      <c r="AGK1186" s="26"/>
      <c r="AGL1186" s="26"/>
      <c r="AGM1186" s="26"/>
      <c r="AGN1186" s="26"/>
      <c r="AGO1186" s="26"/>
    </row>
    <row r="1187" spans="371:873" x14ac:dyDescent="0.25">
      <c r="NG1187" s="26"/>
      <c r="NH1187" s="26"/>
      <c r="NI1187" s="26"/>
      <c r="NJ1187" s="26"/>
      <c r="NK1187" s="26"/>
      <c r="NL1187" s="26"/>
      <c r="NM1187" s="26"/>
      <c r="NN1187" s="26"/>
      <c r="NO1187" s="26"/>
      <c r="NP1187" s="26"/>
      <c r="NQ1187" s="26"/>
      <c r="NR1187" s="26"/>
      <c r="NS1187" s="26"/>
      <c r="NT1187" s="26"/>
      <c r="NU1187" s="26"/>
      <c r="NV1187" s="26"/>
      <c r="NW1187" s="26"/>
      <c r="NX1187" s="26"/>
      <c r="NY1187" s="26"/>
      <c r="NZ1187" s="26"/>
      <c r="OA1187" s="26"/>
      <c r="OB1187" s="26"/>
      <c r="OC1187" s="26"/>
      <c r="OD1187" s="26"/>
      <c r="OE1187" s="26"/>
      <c r="OF1187" s="26"/>
      <c r="OG1187" s="26"/>
      <c r="OH1187" s="26"/>
      <c r="OI1187" s="26"/>
      <c r="OJ1187" s="26"/>
      <c r="OK1187" s="26"/>
      <c r="OL1187" s="26"/>
      <c r="OM1187" s="26"/>
      <c r="ON1187" s="26"/>
      <c r="OO1187" s="26"/>
      <c r="OP1187" s="26"/>
      <c r="OQ1187" s="26"/>
      <c r="OR1187" s="26"/>
      <c r="OS1187" s="26"/>
      <c r="OT1187" s="26"/>
      <c r="OU1187" s="26"/>
      <c r="OV1187" s="26"/>
      <c r="OW1187" s="26"/>
      <c r="OX1187" s="26"/>
      <c r="OY1187" s="26"/>
      <c r="OZ1187" s="26"/>
      <c r="PA1187" s="26"/>
      <c r="PB1187" s="26"/>
      <c r="PC1187" s="26"/>
      <c r="PD1187" s="26"/>
      <c r="PE1187" s="26"/>
      <c r="PF1187" s="26"/>
      <c r="PG1187" s="26"/>
      <c r="PH1187" s="26"/>
      <c r="PI1187" s="26"/>
      <c r="PJ1187" s="26"/>
      <c r="PK1187" s="26"/>
      <c r="PL1187" s="26"/>
      <c r="PM1187" s="26"/>
      <c r="PN1187" s="26"/>
      <c r="PO1187" s="26"/>
      <c r="PP1187" s="26"/>
      <c r="PQ1187" s="26"/>
      <c r="PR1187" s="26"/>
      <c r="PS1187" s="26"/>
      <c r="PT1187" s="26"/>
      <c r="PU1187" s="26"/>
      <c r="PV1187" s="26"/>
      <c r="PW1187" s="26"/>
      <c r="PX1187" s="26"/>
      <c r="PY1187" s="26"/>
      <c r="PZ1187" s="26"/>
      <c r="QA1187" s="26"/>
      <c r="QB1187" s="26"/>
      <c r="QC1187" s="26"/>
      <c r="QD1187" s="26"/>
      <c r="QE1187" s="26"/>
      <c r="QF1187" s="26"/>
      <c r="QG1187" s="26"/>
      <c r="QH1187" s="26"/>
      <c r="QI1187" s="26"/>
      <c r="QJ1187" s="26"/>
      <c r="QK1187" s="26"/>
      <c r="QL1187" s="26"/>
      <c r="QM1187" s="26"/>
      <c r="QN1187" s="26"/>
      <c r="QO1187" s="26"/>
      <c r="QP1187" s="26"/>
      <c r="QQ1187" s="26"/>
      <c r="QR1187" s="26"/>
      <c r="QS1187" s="26"/>
      <c r="QT1187" s="26"/>
      <c r="QU1187" s="26"/>
      <c r="QV1187" s="26"/>
      <c r="QW1187" s="26"/>
      <c r="QX1187" s="26"/>
      <c r="QY1187" s="26"/>
      <c r="QZ1187" s="26"/>
      <c r="RA1187" s="26"/>
      <c r="RB1187" s="26"/>
      <c r="RC1187" s="26"/>
      <c r="RD1187" s="26"/>
      <c r="RE1187" s="26"/>
      <c r="RF1187" s="26"/>
      <c r="RG1187" s="26"/>
      <c r="RH1187" s="26"/>
      <c r="RI1187" s="26"/>
      <c r="RJ1187" s="26"/>
      <c r="RK1187" s="26"/>
      <c r="RL1187" s="26"/>
      <c r="RM1187" s="26"/>
      <c r="RN1187" s="26"/>
      <c r="RO1187" s="26"/>
      <c r="RP1187" s="26"/>
      <c r="RQ1187" s="26"/>
      <c r="RR1187" s="26"/>
      <c r="RS1187" s="26"/>
      <c r="RT1187" s="26"/>
      <c r="RU1187" s="26"/>
      <c r="RV1187" s="26"/>
      <c r="RW1187" s="26"/>
      <c r="RX1187" s="26"/>
      <c r="RY1187" s="26"/>
      <c r="RZ1187" s="26"/>
      <c r="SA1187" s="26"/>
      <c r="SB1187" s="26"/>
      <c r="SC1187" s="26"/>
      <c r="SD1187" s="26"/>
      <c r="SE1187" s="26"/>
      <c r="SF1187" s="26"/>
      <c r="SG1187" s="26"/>
      <c r="SH1187" s="26"/>
      <c r="SI1187" s="26"/>
      <c r="SJ1187" s="26"/>
      <c r="SK1187" s="26"/>
      <c r="SL1187" s="26"/>
      <c r="SM1187" s="26"/>
      <c r="SN1187" s="26"/>
      <c r="SO1187" s="26"/>
      <c r="SP1187" s="26"/>
      <c r="AAV1187" s="26"/>
      <c r="AAW1187" s="26"/>
      <c r="AAX1187" s="26"/>
      <c r="AAY1187" s="26"/>
      <c r="AAZ1187" s="26"/>
      <c r="ABA1187" s="26"/>
      <c r="ABB1187" s="26"/>
      <c r="ABC1187" s="26"/>
      <c r="ABD1187" s="26"/>
      <c r="ABE1187" s="26"/>
      <c r="ABF1187" s="26"/>
      <c r="ABG1187" s="26"/>
      <c r="ABH1187" s="26"/>
      <c r="ABI1187" s="26"/>
      <c r="ABJ1187" s="26"/>
      <c r="ABK1187" s="26"/>
      <c r="ABL1187" s="26"/>
      <c r="ABM1187" s="26"/>
      <c r="ABN1187" s="26"/>
      <c r="ABO1187" s="26"/>
      <c r="ABP1187" s="26"/>
      <c r="ABQ1187" s="26"/>
      <c r="ABR1187" s="26"/>
      <c r="ABS1187" s="26"/>
      <c r="ABT1187" s="26"/>
      <c r="ABU1187" s="26"/>
      <c r="ABV1187" s="26"/>
      <c r="ABW1187" s="26"/>
      <c r="ABX1187" s="26"/>
      <c r="ABY1187" s="26"/>
      <c r="ABZ1187" s="26"/>
      <c r="ACA1187" s="26"/>
      <c r="ACB1187" s="26"/>
      <c r="ACC1187" s="26"/>
      <c r="ACD1187" s="26"/>
      <c r="ACE1187" s="26"/>
      <c r="ACF1187" s="26"/>
      <c r="ACG1187" s="26"/>
      <c r="ACH1187" s="26"/>
      <c r="ACI1187" s="26"/>
      <c r="ACJ1187" s="26"/>
      <c r="ACK1187" s="26"/>
      <c r="ACL1187" s="26"/>
      <c r="ACM1187" s="26"/>
      <c r="ACN1187" s="26"/>
      <c r="ACO1187" s="26"/>
      <c r="ACP1187" s="26"/>
      <c r="ACQ1187" s="26"/>
      <c r="ACR1187" s="26"/>
      <c r="ACS1187" s="26"/>
      <c r="ACT1187" s="26"/>
      <c r="ACU1187" s="26"/>
      <c r="ACV1187" s="26"/>
      <c r="ACW1187" s="26"/>
      <c r="ACX1187" s="26"/>
      <c r="ACY1187" s="26"/>
      <c r="ACZ1187" s="26"/>
      <c r="ADA1187" s="26"/>
      <c r="ADB1187" s="26"/>
      <c r="ADC1187" s="26"/>
      <c r="ADD1187" s="26"/>
      <c r="ADE1187" s="26"/>
      <c r="ADF1187" s="26"/>
      <c r="ADG1187" s="26"/>
      <c r="ADH1187" s="26"/>
      <c r="ADI1187" s="26"/>
      <c r="ADJ1187" s="26"/>
      <c r="ADK1187" s="26"/>
      <c r="ADL1187" s="26"/>
      <c r="ADM1187" s="26"/>
      <c r="ADN1187" s="26"/>
      <c r="ADO1187" s="26"/>
      <c r="ADP1187" s="26"/>
      <c r="ADQ1187" s="26"/>
      <c r="ADR1187" s="26"/>
      <c r="ADS1187" s="26"/>
      <c r="ADT1187" s="26"/>
      <c r="ADU1187" s="26"/>
      <c r="ADV1187" s="26"/>
      <c r="ADW1187" s="26"/>
      <c r="ADX1187" s="26"/>
      <c r="ADY1187" s="26"/>
      <c r="ADZ1187" s="26"/>
      <c r="AEA1187" s="26"/>
      <c r="AEB1187" s="26"/>
      <c r="AEC1187" s="26"/>
      <c r="AED1187" s="26"/>
      <c r="AEE1187" s="26"/>
      <c r="AEF1187" s="26"/>
      <c r="AEG1187" s="26"/>
      <c r="AEH1187" s="26"/>
      <c r="AEI1187" s="26"/>
      <c r="AEJ1187" s="26"/>
      <c r="AEK1187" s="26"/>
      <c r="AEL1187" s="26"/>
      <c r="AEM1187" s="26"/>
      <c r="AEN1187" s="26"/>
      <c r="AEO1187" s="26"/>
      <c r="AEP1187" s="26"/>
      <c r="AEQ1187" s="26"/>
      <c r="AER1187" s="26"/>
      <c r="AES1187" s="26"/>
      <c r="AET1187" s="26"/>
      <c r="AEU1187" s="26"/>
      <c r="AEV1187" s="26"/>
      <c r="AEW1187" s="26"/>
      <c r="AEX1187" s="26"/>
      <c r="AEY1187" s="26"/>
      <c r="AEZ1187" s="26"/>
      <c r="AFA1187" s="26"/>
      <c r="AFB1187" s="26"/>
      <c r="AFC1187" s="26"/>
      <c r="AFD1187" s="26"/>
      <c r="AFE1187" s="26"/>
      <c r="AFF1187" s="26"/>
      <c r="AFG1187" s="26"/>
      <c r="AFH1187" s="26"/>
      <c r="AFI1187" s="26"/>
      <c r="AFJ1187" s="26"/>
      <c r="AFK1187" s="26"/>
      <c r="AFL1187" s="26"/>
      <c r="AFM1187" s="26"/>
      <c r="AFN1187" s="26"/>
      <c r="AFO1187" s="26"/>
      <c r="AFP1187" s="26"/>
      <c r="AFQ1187" s="26"/>
      <c r="AFR1187" s="26"/>
      <c r="AFS1187" s="26"/>
      <c r="AFT1187" s="26"/>
      <c r="AFU1187" s="26"/>
      <c r="AFV1187" s="26"/>
      <c r="AFW1187" s="26"/>
      <c r="AFX1187" s="26"/>
      <c r="AFY1187" s="26"/>
      <c r="AFZ1187" s="26"/>
      <c r="AGA1187" s="26"/>
      <c r="AGB1187" s="26"/>
      <c r="AGC1187" s="26"/>
      <c r="AGD1187" s="26"/>
      <c r="AGE1187" s="26"/>
      <c r="AGF1187" s="26"/>
      <c r="AGG1187" s="26"/>
      <c r="AGH1187" s="26"/>
      <c r="AGI1187" s="26"/>
      <c r="AGJ1187" s="26"/>
      <c r="AGK1187" s="26"/>
      <c r="AGL1187" s="26"/>
      <c r="AGM1187" s="26"/>
      <c r="AGN1187" s="26"/>
      <c r="AGO1187" s="26"/>
    </row>
    <row r="1188" spans="371:873" x14ac:dyDescent="0.25">
      <c r="NG1188" s="26"/>
      <c r="NH1188" s="26"/>
      <c r="NI1188" s="26"/>
      <c r="NJ1188" s="26"/>
      <c r="NK1188" s="26"/>
      <c r="NL1188" s="26"/>
      <c r="NM1188" s="26"/>
      <c r="NN1188" s="26"/>
      <c r="NO1188" s="26"/>
      <c r="NP1188" s="26"/>
      <c r="NQ1188" s="26"/>
      <c r="NR1188" s="26"/>
      <c r="NS1188" s="26"/>
      <c r="NT1188" s="26"/>
      <c r="NU1188" s="26"/>
      <c r="NV1188" s="26"/>
      <c r="NW1188" s="26"/>
      <c r="NX1188" s="26"/>
      <c r="NY1188" s="26"/>
      <c r="NZ1188" s="26"/>
      <c r="OA1188" s="26"/>
      <c r="OB1188" s="26"/>
      <c r="OC1188" s="26"/>
      <c r="OD1188" s="26"/>
      <c r="OE1188" s="26"/>
      <c r="OF1188" s="26"/>
      <c r="OG1188" s="26"/>
      <c r="OH1188" s="26"/>
      <c r="OI1188" s="26"/>
      <c r="OJ1188" s="26"/>
      <c r="OK1188" s="26"/>
      <c r="OL1188" s="26"/>
      <c r="OM1188" s="26"/>
      <c r="ON1188" s="26"/>
      <c r="OO1188" s="26"/>
      <c r="OP1188" s="26"/>
      <c r="OQ1188" s="26"/>
      <c r="OR1188" s="26"/>
      <c r="OS1188" s="26"/>
      <c r="OT1188" s="26"/>
      <c r="OU1188" s="26"/>
      <c r="OV1188" s="26"/>
      <c r="OW1188" s="26"/>
      <c r="OX1188" s="26"/>
      <c r="OY1188" s="26"/>
      <c r="OZ1188" s="26"/>
      <c r="PA1188" s="26"/>
      <c r="PB1188" s="26"/>
      <c r="PC1188" s="26"/>
      <c r="PD1188" s="26"/>
      <c r="PE1188" s="26"/>
      <c r="PF1188" s="26"/>
      <c r="PG1188" s="26"/>
      <c r="PH1188" s="26"/>
      <c r="PI1188" s="26"/>
      <c r="PJ1188" s="26"/>
      <c r="PK1188" s="26"/>
      <c r="PL1188" s="26"/>
      <c r="PM1188" s="26"/>
      <c r="PN1188" s="26"/>
      <c r="PO1188" s="26"/>
      <c r="PP1188" s="26"/>
      <c r="PQ1188" s="26"/>
      <c r="PR1188" s="26"/>
      <c r="PS1188" s="26"/>
      <c r="PT1188" s="26"/>
      <c r="PU1188" s="26"/>
      <c r="PV1188" s="26"/>
      <c r="PW1188" s="26"/>
      <c r="PX1188" s="26"/>
      <c r="PY1188" s="26"/>
      <c r="PZ1188" s="26"/>
      <c r="QA1188" s="26"/>
      <c r="QB1188" s="26"/>
      <c r="QC1188" s="26"/>
      <c r="QD1188" s="26"/>
      <c r="QE1188" s="26"/>
      <c r="QF1188" s="26"/>
      <c r="QG1188" s="26"/>
      <c r="QH1188" s="26"/>
      <c r="QI1188" s="26"/>
      <c r="QJ1188" s="26"/>
      <c r="QK1188" s="26"/>
      <c r="QL1188" s="26"/>
      <c r="QM1188" s="26"/>
      <c r="QN1188" s="26"/>
      <c r="QO1188" s="26"/>
      <c r="QP1188" s="26"/>
      <c r="QQ1188" s="26"/>
      <c r="QR1188" s="26"/>
      <c r="QS1188" s="26"/>
      <c r="QT1188" s="26"/>
      <c r="QU1188" s="26"/>
      <c r="QV1188" s="26"/>
      <c r="QW1188" s="26"/>
      <c r="QX1188" s="26"/>
      <c r="QY1188" s="26"/>
      <c r="QZ1188" s="26"/>
      <c r="RA1188" s="26"/>
      <c r="RB1188" s="26"/>
      <c r="RC1188" s="26"/>
      <c r="RD1188" s="26"/>
      <c r="RE1188" s="26"/>
      <c r="RF1188" s="26"/>
      <c r="RG1188" s="26"/>
      <c r="RH1188" s="26"/>
      <c r="RI1188" s="26"/>
      <c r="RJ1188" s="26"/>
      <c r="RK1188" s="26"/>
      <c r="RL1188" s="26"/>
      <c r="RM1188" s="26"/>
      <c r="RN1188" s="26"/>
      <c r="RO1188" s="26"/>
      <c r="RP1188" s="26"/>
      <c r="RQ1188" s="26"/>
      <c r="RR1188" s="26"/>
      <c r="RS1188" s="26"/>
      <c r="RT1188" s="26"/>
      <c r="RU1188" s="26"/>
      <c r="RV1188" s="26"/>
      <c r="RW1188" s="26"/>
      <c r="RX1188" s="26"/>
      <c r="RY1188" s="26"/>
      <c r="RZ1188" s="26"/>
      <c r="SA1188" s="26"/>
      <c r="SB1188" s="26"/>
      <c r="SC1188" s="26"/>
      <c r="SD1188" s="26"/>
      <c r="SE1188" s="26"/>
      <c r="SF1188" s="26"/>
      <c r="SG1188" s="26"/>
      <c r="SH1188" s="26"/>
      <c r="SI1188" s="26"/>
      <c r="SJ1188" s="26"/>
      <c r="SK1188" s="26"/>
      <c r="SL1188" s="26"/>
      <c r="SM1188" s="26"/>
      <c r="SN1188" s="26"/>
      <c r="SO1188" s="26"/>
      <c r="SP1188" s="26"/>
      <c r="AAV1188" s="26"/>
      <c r="AAW1188" s="26"/>
      <c r="AAX1188" s="26"/>
      <c r="AAY1188" s="26"/>
      <c r="AAZ1188" s="26"/>
      <c r="ABA1188" s="26"/>
      <c r="ABB1188" s="26"/>
      <c r="ABC1188" s="26"/>
      <c r="ABD1188" s="26"/>
      <c r="ABE1188" s="26"/>
      <c r="ABF1188" s="26"/>
      <c r="ABG1188" s="26"/>
      <c r="ABH1188" s="26"/>
      <c r="ABI1188" s="26"/>
      <c r="ABJ1188" s="26"/>
      <c r="ABK1188" s="26"/>
      <c r="ABL1188" s="26"/>
      <c r="ABM1188" s="26"/>
      <c r="ABN1188" s="26"/>
      <c r="ABO1188" s="26"/>
      <c r="ABP1188" s="26"/>
      <c r="ABQ1188" s="26"/>
      <c r="ABR1188" s="26"/>
      <c r="ABS1188" s="26"/>
      <c r="ABT1188" s="26"/>
      <c r="ABU1188" s="26"/>
      <c r="ABV1188" s="26"/>
      <c r="ABW1188" s="26"/>
      <c r="ABX1188" s="26"/>
      <c r="ABY1188" s="26"/>
      <c r="ABZ1188" s="26"/>
      <c r="ACA1188" s="26"/>
      <c r="ACB1188" s="26"/>
      <c r="ACC1188" s="26"/>
      <c r="ACD1188" s="26"/>
      <c r="ACE1188" s="26"/>
      <c r="ACF1188" s="26"/>
      <c r="ACG1188" s="26"/>
      <c r="ACH1188" s="26"/>
      <c r="ACI1188" s="26"/>
      <c r="ACJ1188" s="26"/>
      <c r="ACK1188" s="26"/>
      <c r="ACL1188" s="26"/>
      <c r="ACM1188" s="26"/>
      <c r="ACN1188" s="26"/>
      <c r="ACO1188" s="26"/>
      <c r="ACP1188" s="26"/>
      <c r="ACQ1188" s="26"/>
      <c r="ACR1188" s="26"/>
      <c r="ACS1188" s="26"/>
      <c r="ACT1188" s="26"/>
      <c r="ACU1188" s="26"/>
      <c r="ACV1188" s="26"/>
      <c r="ACW1188" s="26"/>
      <c r="ACX1188" s="26"/>
      <c r="ACY1188" s="26"/>
      <c r="ACZ1188" s="26"/>
      <c r="ADA1188" s="26"/>
      <c r="ADB1188" s="26"/>
      <c r="ADC1188" s="26"/>
      <c r="ADD1188" s="26"/>
      <c r="ADE1188" s="26"/>
      <c r="ADF1188" s="26"/>
      <c r="ADG1188" s="26"/>
      <c r="ADH1188" s="26"/>
      <c r="ADI1188" s="26"/>
      <c r="ADJ1188" s="26"/>
      <c r="ADK1188" s="26"/>
      <c r="ADL1188" s="26"/>
      <c r="ADM1188" s="26"/>
      <c r="ADN1188" s="26"/>
      <c r="ADO1188" s="26"/>
      <c r="ADP1188" s="26"/>
      <c r="ADQ1188" s="26"/>
      <c r="ADR1188" s="26"/>
      <c r="ADS1188" s="26"/>
      <c r="ADT1188" s="26"/>
      <c r="ADU1188" s="26"/>
      <c r="ADV1188" s="26"/>
      <c r="ADW1188" s="26"/>
      <c r="ADX1188" s="26"/>
      <c r="ADY1188" s="26"/>
      <c r="ADZ1188" s="26"/>
      <c r="AEA1188" s="26"/>
      <c r="AEB1188" s="26"/>
      <c r="AEC1188" s="26"/>
      <c r="AED1188" s="26"/>
      <c r="AEE1188" s="26"/>
      <c r="AEF1188" s="26"/>
      <c r="AEG1188" s="26"/>
      <c r="AEH1188" s="26"/>
      <c r="AEI1188" s="26"/>
      <c r="AEJ1188" s="26"/>
      <c r="AEK1188" s="26"/>
      <c r="AEL1188" s="26"/>
      <c r="AEM1188" s="26"/>
      <c r="AEN1188" s="26"/>
      <c r="AEO1188" s="26"/>
      <c r="AEP1188" s="26"/>
      <c r="AEQ1188" s="26"/>
      <c r="AER1188" s="26"/>
      <c r="AES1188" s="26"/>
      <c r="AET1188" s="26"/>
      <c r="AEU1188" s="26"/>
      <c r="AEV1188" s="26"/>
      <c r="AEW1188" s="26"/>
      <c r="AEX1188" s="26"/>
      <c r="AEY1188" s="26"/>
      <c r="AEZ1188" s="26"/>
      <c r="AFA1188" s="26"/>
      <c r="AFB1188" s="26"/>
      <c r="AFC1188" s="26"/>
      <c r="AFD1188" s="26"/>
      <c r="AFE1188" s="26"/>
      <c r="AFF1188" s="26"/>
      <c r="AFG1188" s="26"/>
      <c r="AFH1188" s="26"/>
      <c r="AFI1188" s="26"/>
      <c r="AFJ1188" s="26"/>
      <c r="AFK1188" s="26"/>
      <c r="AFL1188" s="26"/>
      <c r="AFM1188" s="26"/>
      <c r="AFN1188" s="26"/>
      <c r="AFO1188" s="26"/>
      <c r="AFP1188" s="26"/>
      <c r="AFQ1188" s="26"/>
      <c r="AFR1188" s="26"/>
      <c r="AFS1188" s="26"/>
      <c r="AFT1188" s="26"/>
      <c r="AFU1188" s="26"/>
      <c r="AFV1188" s="26"/>
      <c r="AFW1188" s="26"/>
      <c r="AFX1188" s="26"/>
      <c r="AFY1188" s="26"/>
      <c r="AFZ1188" s="26"/>
      <c r="AGA1188" s="26"/>
      <c r="AGB1188" s="26"/>
      <c r="AGC1188" s="26"/>
      <c r="AGD1188" s="26"/>
      <c r="AGE1188" s="26"/>
      <c r="AGF1188" s="26"/>
      <c r="AGG1188" s="26"/>
      <c r="AGH1188" s="26"/>
      <c r="AGI1188" s="26"/>
      <c r="AGJ1188" s="26"/>
      <c r="AGK1188" s="26"/>
      <c r="AGL1188" s="26"/>
      <c r="AGM1188" s="26"/>
      <c r="AGN1188" s="26"/>
      <c r="AGO1188" s="26"/>
    </row>
    <row r="1189" spans="371:873" x14ac:dyDescent="0.25">
      <c r="NG1189" s="26"/>
      <c r="NH1189" s="26"/>
      <c r="NI1189" s="26"/>
      <c r="NJ1189" s="26"/>
      <c r="NK1189" s="26"/>
      <c r="NL1189" s="26"/>
      <c r="NM1189" s="26"/>
      <c r="NN1189" s="26"/>
      <c r="NO1189" s="26"/>
      <c r="NP1189" s="26"/>
      <c r="NQ1189" s="26"/>
      <c r="NR1189" s="26"/>
      <c r="NS1189" s="26"/>
      <c r="NT1189" s="26"/>
      <c r="NU1189" s="26"/>
      <c r="NV1189" s="26"/>
      <c r="NW1189" s="26"/>
      <c r="NX1189" s="26"/>
      <c r="NY1189" s="26"/>
      <c r="NZ1189" s="26"/>
      <c r="OA1189" s="26"/>
      <c r="OB1189" s="26"/>
      <c r="OC1189" s="26"/>
      <c r="OD1189" s="26"/>
      <c r="OE1189" s="26"/>
      <c r="OF1189" s="26"/>
      <c r="OG1189" s="26"/>
      <c r="OH1189" s="26"/>
      <c r="OI1189" s="26"/>
      <c r="OJ1189" s="26"/>
      <c r="OK1189" s="26"/>
      <c r="OL1189" s="26"/>
      <c r="OM1189" s="26"/>
      <c r="ON1189" s="26"/>
      <c r="OO1189" s="26"/>
      <c r="OP1189" s="26"/>
      <c r="OQ1189" s="26"/>
      <c r="OR1189" s="26"/>
      <c r="OS1189" s="26"/>
      <c r="OT1189" s="26"/>
      <c r="OU1189" s="26"/>
      <c r="OV1189" s="26"/>
      <c r="OW1189" s="26"/>
      <c r="OX1189" s="26"/>
      <c r="OY1189" s="26"/>
      <c r="OZ1189" s="26"/>
      <c r="PA1189" s="26"/>
      <c r="PB1189" s="26"/>
      <c r="PC1189" s="26"/>
      <c r="PD1189" s="26"/>
      <c r="PE1189" s="26"/>
      <c r="PF1189" s="26"/>
      <c r="PG1189" s="26"/>
      <c r="PH1189" s="26"/>
      <c r="PI1189" s="26"/>
      <c r="PJ1189" s="26"/>
      <c r="PK1189" s="26"/>
      <c r="PL1189" s="26"/>
      <c r="PM1189" s="26"/>
      <c r="PN1189" s="26"/>
      <c r="PO1189" s="26"/>
      <c r="PP1189" s="26"/>
      <c r="PQ1189" s="26"/>
      <c r="PR1189" s="26"/>
      <c r="PS1189" s="26"/>
      <c r="PT1189" s="26"/>
      <c r="PU1189" s="26"/>
      <c r="PV1189" s="26"/>
      <c r="PW1189" s="26"/>
      <c r="PX1189" s="26"/>
      <c r="PY1189" s="26"/>
      <c r="PZ1189" s="26"/>
      <c r="QA1189" s="26"/>
      <c r="QB1189" s="26"/>
      <c r="QC1189" s="26"/>
      <c r="QD1189" s="26"/>
      <c r="QE1189" s="26"/>
      <c r="QF1189" s="26"/>
      <c r="QG1189" s="26"/>
      <c r="QH1189" s="26"/>
      <c r="QI1189" s="26"/>
      <c r="QJ1189" s="26"/>
      <c r="QK1189" s="26"/>
      <c r="QL1189" s="26"/>
      <c r="QM1189" s="26"/>
      <c r="QN1189" s="26"/>
      <c r="QO1189" s="26"/>
      <c r="QP1189" s="26"/>
      <c r="QQ1189" s="26"/>
      <c r="QR1189" s="26"/>
      <c r="QS1189" s="26"/>
      <c r="QT1189" s="26"/>
      <c r="QU1189" s="26"/>
      <c r="QV1189" s="26"/>
      <c r="QW1189" s="26"/>
      <c r="QX1189" s="26"/>
      <c r="QY1189" s="26"/>
      <c r="QZ1189" s="26"/>
      <c r="RA1189" s="26"/>
      <c r="RB1189" s="26"/>
      <c r="RC1189" s="26"/>
      <c r="RD1189" s="26"/>
      <c r="RE1189" s="26"/>
      <c r="RF1189" s="26"/>
      <c r="RG1189" s="26"/>
      <c r="RH1189" s="26"/>
      <c r="RI1189" s="26"/>
      <c r="RJ1189" s="26"/>
      <c r="RK1189" s="26"/>
      <c r="RL1189" s="26"/>
      <c r="RM1189" s="26"/>
      <c r="RN1189" s="26"/>
      <c r="RO1189" s="26"/>
      <c r="RP1189" s="26"/>
      <c r="RQ1189" s="26"/>
      <c r="RR1189" s="26"/>
      <c r="RS1189" s="26"/>
      <c r="RT1189" s="26"/>
      <c r="RU1189" s="26"/>
      <c r="RV1189" s="26"/>
      <c r="RW1189" s="26"/>
      <c r="RX1189" s="26"/>
      <c r="RY1189" s="26"/>
      <c r="RZ1189" s="26"/>
      <c r="SA1189" s="26"/>
      <c r="SB1189" s="26"/>
      <c r="SC1189" s="26"/>
      <c r="SD1189" s="26"/>
      <c r="SE1189" s="26"/>
      <c r="SF1189" s="26"/>
      <c r="SG1189" s="26"/>
      <c r="SH1189" s="26"/>
      <c r="SI1189" s="26"/>
      <c r="SJ1189" s="26"/>
      <c r="SK1189" s="26"/>
      <c r="SL1189" s="26"/>
      <c r="SM1189" s="26"/>
      <c r="SN1189" s="26"/>
      <c r="SO1189" s="26"/>
      <c r="SP1189" s="26"/>
      <c r="AAV1189" s="26"/>
      <c r="AAW1189" s="26"/>
      <c r="AAX1189" s="26"/>
      <c r="AAY1189" s="26"/>
      <c r="AAZ1189" s="26"/>
      <c r="ABA1189" s="26"/>
      <c r="ABB1189" s="26"/>
      <c r="ABC1189" s="26"/>
      <c r="ABD1189" s="26"/>
      <c r="ABE1189" s="26"/>
      <c r="ABF1189" s="26"/>
      <c r="ABG1189" s="26"/>
      <c r="ABH1189" s="26"/>
      <c r="ABI1189" s="26"/>
      <c r="ABJ1189" s="26"/>
      <c r="ABK1189" s="26"/>
      <c r="ABL1189" s="26"/>
      <c r="ABM1189" s="26"/>
      <c r="ABN1189" s="26"/>
      <c r="ABO1189" s="26"/>
      <c r="ABP1189" s="26"/>
      <c r="ABQ1189" s="26"/>
      <c r="ABR1189" s="26"/>
      <c r="ABS1189" s="26"/>
      <c r="ABT1189" s="26"/>
      <c r="ABU1189" s="26"/>
      <c r="ABV1189" s="26"/>
      <c r="ABW1189" s="26"/>
      <c r="ABX1189" s="26"/>
      <c r="ABY1189" s="26"/>
      <c r="ABZ1189" s="26"/>
      <c r="ACA1189" s="26"/>
      <c r="ACB1189" s="26"/>
      <c r="ACC1189" s="26"/>
      <c r="ACD1189" s="26"/>
      <c r="ACE1189" s="26"/>
      <c r="ACF1189" s="26"/>
      <c r="ACG1189" s="26"/>
      <c r="ACH1189" s="26"/>
      <c r="ACI1189" s="26"/>
      <c r="ACJ1189" s="26"/>
      <c r="ACK1189" s="26"/>
      <c r="ACL1189" s="26"/>
      <c r="ACM1189" s="26"/>
      <c r="ACN1189" s="26"/>
      <c r="ACO1189" s="26"/>
      <c r="ACP1189" s="26"/>
      <c r="ACQ1189" s="26"/>
      <c r="ACR1189" s="26"/>
      <c r="ACS1189" s="26"/>
      <c r="ACT1189" s="26"/>
      <c r="ACU1189" s="26"/>
      <c r="ACV1189" s="26"/>
      <c r="ACW1189" s="26"/>
      <c r="ACX1189" s="26"/>
      <c r="ACY1189" s="26"/>
      <c r="ACZ1189" s="26"/>
      <c r="ADA1189" s="26"/>
      <c r="ADB1189" s="26"/>
      <c r="ADC1189" s="26"/>
      <c r="ADD1189" s="26"/>
      <c r="ADE1189" s="26"/>
      <c r="ADF1189" s="26"/>
      <c r="ADG1189" s="26"/>
      <c r="ADH1189" s="26"/>
      <c r="ADI1189" s="26"/>
      <c r="ADJ1189" s="26"/>
      <c r="ADK1189" s="26"/>
      <c r="ADL1189" s="26"/>
      <c r="ADM1189" s="26"/>
      <c r="ADN1189" s="26"/>
      <c r="ADO1189" s="26"/>
      <c r="ADP1189" s="26"/>
      <c r="ADQ1189" s="26"/>
      <c r="ADR1189" s="26"/>
      <c r="ADS1189" s="26"/>
      <c r="ADT1189" s="26"/>
      <c r="ADU1189" s="26"/>
      <c r="ADV1189" s="26"/>
      <c r="ADW1189" s="26"/>
      <c r="ADX1189" s="26"/>
      <c r="ADY1189" s="26"/>
      <c r="ADZ1189" s="26"/>
      <c r="AEA1189" s="26"/>
      <c r="AEB1189" s="26"/>
      <c r="AEC1189" s="26"/>
      <c r="AED1189" s="26"/>
      <c r="AEE1189" s="26"/>
      <c r="AEF1189" s="26"/>
      <c r="AEG1189" s="26"/>
      <c r="AEH1189" s="26"/>
      <c r="AEI1189" s="26"/>
      <c r="AEJ1189" s="26"/>
      <c r="AEK1189" s="26"/>
      <c r="AEL1189" s="26"/>
      <c r="AEM1189" s="26"/>
      <c r="AEN1189" s="26"/>
      <c r="AEO1189" s="26"/>
      <c r="AEP1189" s="26"/>
      <c r="AEQ1189" s="26"/>
      <c r="AER1189" s="26"/>
      <c r="AES1189" s="26"/>
      <c r="AET1189" s="26"/>
      <c r="AEU1189" s="26"/>
      <c r="AEV1189" s="26"/>
      <c r="AEW1189" s="26"/>
      <c r="AEX1189" s="26"/>
      <c r="AEY1189" s="26"/>
      <c r="AEZ1189" s="26"/>
      <c r="AFA1189" s="26"/>
      <c r="AFB1189" s="26"/>
      <c r="AFC1189" s="26"/>
      <c r="AFD1189" s="26"/>
      <c r="AFE1189" s="26"/>
      <c r="AFF1189" s="26"/>
      <c r="AFG1189" s="26"/>
      <c r="AFH1189" s="26"/>
      <c r="AFI1189" s="26"/>
      <c r="AFJ1189" s="26"/>
      <c r="AFK1189" s="26"/>
      <c r="AFL1189" s="26"/>
      <c r="AFM1189" s="26"/>
      <c r="AFN1189" s="26"/>
      <c r="AFO1189" s="26"/>
      <c r="AFP1189" s="26"/>
      <c r="AFQ1189" s="26"/>
      <c r="AFR1189" s="26"/>
      <c r="AFS1189" s="26"/>
      <c r="AFT1189" s="26"/>
      <c r="AFU1189" s="26"/>
      <c r="AFV1189" s="26"/>
      <c r="AFW1189" s="26"/>
      <c r="AFX1189" s="26"/>
      <c r="AFY1189" s="26"/>
      <c r="AFZ1189" s="26"/>
      <c r="AGA1189" s="26"/>
      <c r="AGB1189" s="26"/>
      <c r="AGC1189" s="26"/>
      <c r="AGD1189" s="26"/>
      <c r="AGE1189" s="26"/>
      <c r="AGF1189" s="26"/>
      <c r="AGG1189" s="26"/>
      <c r="AGH1189" s="26"/>
      <c r="AGI1189" s="26"/>
      <c r="AGJ1189" s="26"/>
      <c r="AGK1189" s="26"/>
      <c r="AGL1189" s="26"/>
      <c r="AGM1189" s="26"/>
      <c r="AGN1189" s="26"/>
      <c r="AGO1189" s="26"/>
    </row>
    <row r="1190" spans="371:873" x14ac:dyDescent="0.25">
      <c r="NG1190" s="26"/>
      <c r="NH1190" s="26"/>
      <c r="NI1190" s="26"/>
      <c r="NJ1190" s="26"/>
      <c r="NK1190" s="26"/>
      <c r="NL1190" s="26"/>
      <c r="NM1190" s="26"/>
      <c r="NN1190" s="26"/>
      <c r="NO1190" s="26"/>
      <c r="NP1190" s="26"/>
      <c r="NQ1190" s="26"/>
      <c r="NR1190" s="26"/>
      <c r="NS1190" s="26"/>
      <c r="NT1190" s="26"/>
      <c r="NU1190" s="26"/>
      <c r="NV1190" s="26"/>
      <c r="NW1190" s="26"/>
      <c r="NX1190" s="26"/>
      <c r="NY1190" s="26"/>
      <c r="NZ1190" s="26"/>
      <c r="OA1190" s="26"/>
      <c r="OB1190" s="26"/>
      <c r="OC1190" s="26"/>
      <c r="OD1190" s="26"/>
      <c r="OE1190" s="26"/>
      <c r="OF1190" s="26"/>
      <c r="OG1190" s="26"/>
      <c r="OH1190" s="26"/>
      <c r="OI1190" s="26"/>
      <c r="OJ1190" s="26"/>
      <c r="OK1190" s="26"/>
      <c r="OL1190" s="26"/>
      <c r="OM1190" s="26"/>
      <c r="ON1190" s="26"/>
      <c r="OO1190" s="26"/>
      <c r="OP1190" s="26"/>
      <c r="OQ1190" s="26"/>
      <c r="OR1190" s="26"/>
      <c r="OS1190" s="26"/>
      <c r="OT1190" s="26"/>
      <c r="OU1190" s="26"/>
      <c r="OV1190" s="26"/>
      <c r="OW1190" s="26"/>
      <c r="OX1190" s="26"/>
      <c r="OY1190" s="26"/>
      <c r="OZ1190" s="26"/>
      <c r="PA1190" s="26"/>
      <c r="PB1190" s="26"/>
      <c r="PC1190" s="26"/>
      <c r="PD1190" s="26"/>
      <c r="PE1190" s="26"/>
      <c r="PF1190" s="26"/>
      <c r="PG1190" s="26"/>
      <c r="PH1190" s="26"/>
      <c r="PI1190" s="26"/>
      <c r="PJ1190" s="26"/>
      <c r="PK1190" s="26"/>
      <c r="PL1190" s="26"/>
      <c r="PM1190" s="26"/>
      <c r="PN1190" s="26"/>
      <c r="PO1190" s="26"/>
      <c r="PP1190" s="26"/>
      <c r="PQ1190" s="26"/>
      <c r="PR1190" s="26"/>
      <c r="PS1190" s="26"/>
      <c r="PT1190" s="26"/>
      <c r="PU1190" s="26"/>
      <c r="PV1190" s="26"/>
      <c r="PW1190" s="26"/>
      <c r="PX1190" s="26"/>
      <c r="PY1190" s="26"/>
      <c r="PZ1190" s="26"/>
      <c r="QA1190" s="26"/>
      <c r="QB1190" s="26"/>
      <c r="QC1190" s="26"/>
      <c r="QD1190" s="26"/>
      <c r="QE1190" s="26"/>
      <c r="QF1190" s="26"/>
      <c r="QG1190" s="26"/>
      <c r="QH1190" s="26"/>
      <c r="QI1190" s="26"/>
      <c r="QJ1190" s="26"/>
      <c r="QK1190" s="26"/>
      <c r="QL1190" s="26"/>
      <c r="QM1190" s="26"/>
      <c r="QN1190" s="26"/>
      <c r="QO1190" s="26"/>
      <c r="QP1190" s="26"/>
      <c r="QQ1190" s="26"/>
      <c r="QR1190" s="26"/>
      <c r="QS1190" s="26"/>
      <c r="QT1190" s="26"/>
      <c r="QU1190" s="26"/>
      <c r="QV1190" s="26"/>
      <c r="QW1190" s="26"/>
      <c r="QX1190" s="26"/>
      <c r="QY1190" s="26"/>
      <c r="QZ1190" s="26"/>
      <c r="RA1190" s="26"/>
      <c r="RB1190" s="26"/>
      <c r="RC1190" s="26"/>
      <c r="RD1190" s="26"/>
      <c r="RE1190" s="26"/>
      <c r="RF1190" s="26"/>
      <c r="RG1190" s="26"/>
      <c r="RH1190" s="26"/>
      <c r="RI1190" s="26"/>
      <c r="RJ1190" s="26"/>
      <c r="RK1190" s="26"/>
      <c r="RL1190" s="26"/>
      <c r="RM1190" s="26"/>
      <c r="RN1190" s="26"/>
      <c r="RO1190" s="26"/>
      <c r="RP1190" s="26"/>
      <c r="RQ1190" s="26"/>
      <c r="RR1190" s="26"/>
      <c r="RS1190" s="26"/>
      <c r="RT1190" s="26"/>
      <c r="RU1190" s="26"/>
      <c r="RV1190" s="26"/>
      <c r="RW1190" s="26"/>
      <c r="RX1190" s="26"/>
      <c r="RY1190" s="26"/>
      <c r="RZ1190" s="26"/>
      <c r="SA1190" s="26"/>
      <c r="SB1190" s="26"/>
      <c r="SC1190" s="26"/>
      <c r="SD1190" s="26"/>
      <c r="SE1190" s="26"/>
      <c r="SF1190" s="26"/>
      <c r="SG1190" s="26"/>
      <c r="SH1190" s="26"/>
      <c r="SI1190" s="26"/>
      <c r="SJ1190" s="26"/>
      <c r="SK1190" s="26"/>
      <c r="SL1190" s="26"/>
      <c r="SM1190" s="26"/>
      <c r="SN1190" s="26"/>
      <c r="SO1190" s="26"/>
      <c r="SP1190" s="26"/>
      <c r="AAV1190" s="26"/>
      <c r="AAW1190" s="26"/>
      <c r="AAX1190" s="26"/>
      <c r="AAY1190" s="26"/>
      <c r="AAZ1190" s="26"/>
      <c r="ABA1190" s="26"/>
      <c r="ABB1190" s="26"/>
      <c r="ABC1190" s="26"/>
      <c r="ABD1190" s="26"/>
      <c r="ABE1190" s="26"/>
      <c r="ABF1190" s="26"/>
      <c r="ABG1190" s="26"/>
      <c r="ABH1190" s="26"/>
      <c r="ABI1190" s="26"/>
      <c r="ABJ1190" s="26"/>
      <c r="ABK1190" s="26"/>
      <c r="ABL1190" s="26"/>
      <c r="ABM1190" s="26"/>
      <c r="ABN1190" s="26"/>
      <c r="ABO1190" s="26"/>
      <c r="ABP1190" s="26"/>
      <c r="ABQ1190" s="26"/>
      <c r="ABR1190" s="26"/>
      <c r="ABS1190" s="26"/>
      <c r="ABT1190" s="26"/>
      <c r="ABU1190" s="26"/>
      <c r="ABV1190" s="26"/>
      <c r="ABW1190" s="26"/>
      <c r="ABX1190" s="26"/>
      <c r="ABY1190" s="26"/>
      <c r="ABZ1190" s="26"/>
      <c r="ACA1190" s="26"/>
      <c r="ACB1190" s="26"/>
      <c r="ACC1190" s="26"/>
      <c r="ACD1190" s="26"/>
      <c r="ACE1190" s="26"/>
      <c r="ACF1190" s="26"/>
      <c r="ACG1190" s="26"/>
      <c r="ACH1190" s="26"/>
      <c r="ACI1190" s="26"/>
      <c r="ACJ1190" s="26"/>
      <c r="ACK1190" s="26"/>
      <c r="ACL1190" s="26"/>
      <c r="ACM1190" s="26"/>
      <c r="ACN1190" s="26"/>
      <c r="ACO1190" s="26"/>
      <c r="ACP1190" s="26"/>
      <c r="ACQ1190" s="26"/>
      <c r="ACR1190" s="26"/>
      <c r="ACS1190" s="26"/>
      <c r="ACT1190" s="26"/>
      <c r="ACU1190" s="26"/>
      <c r="ACV1190" s="26"/>
      <c r="ACW1190" s="26"/>
      <c r="ACX1190" s="26"/>
      <c r="ACY1190" s="26"/>
      <c r="ACZ1190" s="26"/>
      <c r="ADA1190" s="26"/>
      <c r="ADB1190" s="26"/>
      <c r="ADC1190" s="26"/>
      <c r="ADD1190" s="26"/>
      <c r="ADE1190" s="26"/>
      <c r="ADF1190" s="26"/>
      <c r="ADG1190" s="26"/>
      <c r="ADH1190" s="26"/>
      <c r="ADI1190" s="26"/>
      <c r="ADJ1190" s="26"/>
      <c r="ADK1190" s="26"/>
      <c r="ADL1190" s="26"/>
      <c r="ADM1190" s="26"/>
      <c r="ADN1190" s="26"/>
      <c r="ADO1190" s="26"/>
      <c r="ADP1190" s="26"/>
      <c r="ADQ1190" s="26"/>
      <c r="ADR1190" s="26"/>
      <c r="ADS1190" s="26"/>
      <c r="ADT1190" s="26"/>
      <c r="ADU1190" s="26"/>
      <c r="ADV1190" s="26"/>
      <c r="ADW1190" s="26"/>
      <c r="ADX1190" s="26"/>
      <c r="ADY1190" s="26"/>
      <c r="ADZ1190" s="26"/>
      <c r="AEA1190" s="26"/>
      <c r="AEB1190" s="26"/>
      <c r="AEC1190" s="26"/>
      <c r="AED1190" s="26"/>
      <c r="AEE1190" s="26"/>
      <c r="AEF1190" s="26"/>
      <c r="AEG1190" s="26"/>
      <c r="AEH1190" s="26"/>
      <c r="AEI1190" s="26"/>
      <c r="AEJ1190" s="26"/>
      <c r="AEK1190" s="26"/>
      <c r="AEL1190" s="26"/>
      <c r="AEM1190" s="26"/>
      <c r="AEN1190" s="26"/>
      <c r="AEO1190" s="26"/>
      <c r="AEP1190" s="26"/>
      <c r="AEQ1190" s="26"/>
      <c r="AER1190" s="26"/>
      <c r="AES1190" s="26"/>
      <c r="AET1190" s="26"/>
      <c r="AEU1190" s="26"/>
      <c r="AEV1190" s="26"/>
      <c r="AEW1190" s="26"/>
      <c r="AEX1190" s="26"/>
      <c r="AEY1190" s="26"/>
      <c r="AEZ1190" s="26"/>
      <c r="AFA1190" s="26"/>
      <c r="AFB1190" s="26"/>
      <c r="AFC1190" s="26"/>
      <c r="AFD1190" s="26"/>
      <c r="AFE1190" s="26"/>
      <c r="AFF1190" s="26"/>
      <c r="AFG1190" s="26"/>
      <c r="AFH1190" s="26"/>
      <c r="AFI1190" s="26"/>
      <c r="AFJ1190" s="26"/>
      <c r="AFK1190" s="26"/>
      <c r="AFL1190" s="26"/>
      <c r="AFM1190" s="26"/>
      <c r="AFN1190" s="26"/>
      <c r="AFO1190" s="26"/>
      <c r="AFP1190" s="26"/>
      <c r="AFQ1190" s="26"/>
      <c r="AFR1190" s="26"/>
      <c r="AFS1190" s="26"/>
      <c r="AFT1190" s="26"/>
      <c r="AFU1190" s="26"/>
      <c r="AFV1190" s="26"/>
      <c r="AFW1190" s="26"/>
      <c r="AFX1190" s="26"/>
      <c r="AFY1190" s="26"/>
      <c r="AFZ1190" s="26"/>
      <c r="AGA1190" s="26"/>
      <c r="AGB1190" s="26"/>
      <c r="AGC1190" s="26"/>
      <c r="AGD1190" s="26"/>
      <c r="AGE1190" s="26"/>
      <c r="AGF1190" s="26"/>
      <c r="AGG1190" s="26"/>
      <c r="AGH1190" s="26"/>
      <c r="AGI1190" s="26"/>
      <c r="AGJ1190" s="26"/>
      <c r="AGK1190" s="26"/>
      <c r="AGL1190" s="26"/>
      <c r="AGM1190" s="26"/>
      <c r="AGN1190" s="26"/>
      <c r="AGO1190" s="26"/>
    </row>
    <row r="1191" spans="371:873" x14ac:dyDescent="0.25">
      <c r="NG1191" s="26"/>
      <c r="NH1191" s="26"/>
      <c r="NI1191" s="26"/>
      <c r="NJ1191" s="26"/>
      <c r="NK1191" s="26"/>
      <c r="NL1191" s="26"/>
      <c r="NM1191" s="26"/>
      <c r="NN1191" s="26"/>
      <c r="NO1191" s="26"/>
      <c r="NP1191" s="26"/>
      <c r="NQ1191" s="26"/>
      <c r="NR1191" s="26"/>
      <c r="NS1191" s="26"/>
      <c r="NT1191" s="26"/>
      <c r="NU1191" s="26"/>
      <c r="NV1191" s="26"/>
      <c r="NW1191" s="26"/>
      <c r="NX1191" s="26"/>
      <c r="NY1191" s="26"/>
      <c r="NZ1191" s="26"/>
      <c r="OA1191" s="26"/>
      <c r="OB1191" s="26"/>
      <c r="OC1191" s="26"/>
      <c r="OD1191" s="26"/>
      <c r="OE1191" s="26"/>
      <c r="OF1191" s="26"/>
      <c r="OG1191" s="26"/>
      <c r="OH1191" s="26"/>
      <c r="OI1191" s="26"/>
      <c r="OJ1191" s="26"/>
      <c r="OK1191" s="26"/>
      <c r="OL1191" s="26"/>
      <c r="OM1191" s="26"/>
      <c r="ON1191" s="26"/>
      <c r="OO1191" s="26"/>
      <c r="OP1191" s="26"/>
      <c r="OQ1191" s="26"/>
      <c r="OR1191" s="26"/>
      <c r="OS1191" s="26"/>
      <c r="OT1191" s="26"/>
      <c r="OU1191" s="26"/>
      <c r="OV1191" s="26"/>
      <c r="OW1191" s="26"/>
      <c r="OX1191" s="26"/>
      <c r="OY1191" s="26"/>
      <c r="OZ1191" s="26"/>
      <c r="PA1191" s="26"/>
      <c r="PB1191" s="26"/>
      <c r="PC1191" s="26"/>
      <c r="PD1191" s="26"/>
      <c r="PE1191" s="26"/>
      <c r="PF1191" s="26"/>
      <c r="PG1191" s="26"/>
      <c r="PH1191" s="26"/>
      <c r="PI1191" s="26"/>
      <c r="PJ1191" s="26"/>
      <c r="PK1191" s="26"/>
      <c r="PL1191" s="26"/>
      <c r="PM1191" s="26"/>
      <c r="PN1191" s="26"/>
      <c r="PO1191" s="26"/>
      <c r="PP1191" s="26"/>
      <c r="PQ1191" s="26"/>
      <c r="PR1191" s="26"/>
      <c r="PS1191" s="26"/>
      <c r="PT1191" s="26"/>
      <c r="PU1191" s="26"/>
      <c r="PV1191" s="26"/>
      <c r="PW1191" s="26"/>
      <c r="PX1191" s="26"/>
      <c r="PY1191" s="26"/>
      <c r="PZ1191" s="26"/>
      <c r="QA1191" s="26"/>
      <c r="QB1191" s="26"/>
      <c r="QC1191" s="26"/>
      <c r="QD1191" s="26"/>
      <c r="QE1191" s="26"/>
      <c r="QF1191" s="26"/>
      <c r="QG1191" s="26"/>
      <c r="QH1191" s="26"/>
      <c r="QI1191" s="26"/>
      <c r="QJ1191" s="26"/>
      <c r="QK1191" s="26"/>
      <c r="QL1191" s="26"/>
      <c r="QM1191" s="26"/>
      <c r="QN1191" s="26"/>
      <c r="QO1191" s="26"/>
      <c r="QP1191" s="26"/>
      <c r="QQ1191" s="26"/>
      <c r="QR1191" s="26"/>
      <c r="QS1191" s="26"/>
      <c r="QT1191" s="26"/>
      <c r="QU1191" s="26"/>
      <c r="QV1191" s="26"/>
      <c r="QW1191" s="26"/>
      <c r="QX1191" s="26"/>
      <c r="QY1191" s="26"/>
      <c r="QZ1191" s="26"/>
      <c r="RA1191" s="26"/>
      <c r="RB1191" s="26"/>
      <c r="RC1191" s="26"/>
      <c r="RD1191" s="26"/>
      <c r="RE1191" s="26"/>
      <c r="RF1191" s="26"/>
      <c r="RG1191" s="26"/>
      <c r="RH1191" s="26"/>
      <c r="RI1191" s="26"/>
      <c r="RJ1191" s="26"/>
      <c r="RK1191" s="26"/>
      <c r="RL1191" s="26"/>
      <c r="RM1191" s="26"/>
      <c r="RN1191" s="26"/>
      <c r="RO1191" s="26"/>
      <c r="RP1191" s="26"/>
      <c r="RQ1191" s="26"/>
      <c r="RR1191" s="26"/>
      <c r="RS1191" s="26"/>
      <c r="RT1191" s="26"/>
      <c r="RU1191" s="26"/>
      <c r="RV1191" s="26"/>
      <c r="RW1191" s="26"/>
      <c r="RX1191" s="26"/>
      <c r="RY1191" s="26"/>
      <c r="RZ1191" s="26"/>
      <c r="SA1191" s="26"/>
      <c r="SB1191" s="26"/>
      <c r="SC1191" s="26"/>
      <c r="SD1191" s="26"/>
      <c r="SE1191" s="26"/>
      <c r="SF1191" s="26"/>
      <c r="SG1191" s="26"/>
      <c r="SH1191" s="26"/>
      <c r="SI1191" s="26"/>
      <c r="SJ1191" s="26"/>
      <c r="SK1191" s="26"/>
      <c r="SL1191" s="26"/>
      <c r="SM1191" s="26"/>
      <c r="SN1191" s="26"/>
      <c r="SO1191" s="26"/>
      <c r="SP1191" s="26"/>
      <c r="AAV1191" s="26"/>
      <c r="AAW1191" s="26"/>
      <c r="AAX1191" s="26"/>
      <c r="AAY1191" s="26"/>
      <c r="AAZ1191" s="26"/>
      <c r="ABA1191" s="26"/>
      <c r="ABB1191" s="26"/>
      <c r="ABC1191" s="26"/>
      <c r="ABD1191" s="26"/>
      <c r="ABE1191" s="26"/>
      <c r="ABF1191" s="26"/>
      <c r="ABG1191" s="26"/>
      <c r="ABH1191" s="26"/>
      <c r="ABI1191" s="26"/>
      <c r="ABJ1191" s="26"/>
      <c r="ABK1191" s="26"/>
      <c r="ABL1191" s="26"/>
      <c r="ABM1191" s="26"/>
      <c r="ABN1191" s="26"/>
      <c r="ABO1191" s="26"/>
      <c r="ABP1191" s="26"/>
      <c r="ABQ1191" s="26"/>
      <c r="ABR1191" s="26"/>
      <c r="ABS1191" s="26"/>
      <c r="ABT1191" s="26"/>
      <c r="ABU1191" s="26"/>
      <c r="ABV1191" s="26"/>
      <c r="ABW1191" s="26"/>
      <c r="ABX1191" s="26"/>
      <c r="ABY1191" s="26"/>
      <c r="ABZ1191" s="26"/>
      <c r="ACA1191" s="26"/>
      <c r="ACB1191" s="26"/>
      <c r="ACC1191" s="26"/>
      <c r="ACD1191" s="26"/>
      <c r="ACE1191" s="26"/>
      <c r="ACF1191" s="26"/>
      <c r="ACG1191" s="26"/>
      <c r="ACH1191" s="26"/>
      <c r="ACI1191" s="26"/>
      <c r="ACJ1191" s="26"/>
      <c r="ACK1191" s="26"/>
      <c r="ACL1191" s="26"/>
      <c r="ACM1191" s="26"/>
      <c r="ACN1191" s="26"/>
      <c r="ACO1191" s="26"/>
      <c r="ACP1191" s="26"/>
      <c r="ACQ1191" s="26"/>
      <c r="ACR1191" s="26"/>
      <c r="ACS1191" s="26"/>
      <c r="ACT1191" s="26"/>
      <c r="ACU1191" s="26"/>
      <c r="ACV1191" s="26"/>
      <c r="ACW1191" s="26"/>
      <c r="ACX1191" s="26"/>
      <c r="ACY1191" s="26"/>
      <c r="ACZ1191" s="26"/>
      <c r="ADA1191" s="26"/>
      <c r="ADB1191" s="26"/>
      <c r="ADC1191" s="26"/>
      <c r="ADD1191" s="26"/>
      <c r="ADE1191" s="26"/>
      <c r="ADF1191" s="26"/>
      <c r="ADG1191" s="26"/>
      <c r="ADH1191" s="26"/>
      <c r="ADI1191" s="26"/>
      <c r="ADJ1191" s="26"/>
      <c r="ADK1191" s="26"/>
      <c r="ADL1191" s="26"/>
      <c r="ADM1191" s="26"/>
      <c r="ADN1191" s="26"/>
      <c r="ADO1191" s="26"/>
      <c r="ADP1191" s="26"/>
      <c r="ADQ1191" s="26"/>
      <c r="ADR1191" s="26"/>
      <c r="ADS1191" s="26"/>
      <c r="ADT1191" s="26"/>
      <c r="ADU1191" s="26"/>
      <c r="ADV1191" s="26"/>
      <c r="ADW1191" s="26"/>
      <c r="ADX1191" s="26"/>
      <c r="ADY1191" s="26"/>
      <c r="ADZ1191" s="26"/>
      <c r="AEA1191" s="26"/>
      <c r="AEB1191" s="26"/>
      <c r="AEC1191" s="26"/>
      <c r="AED1191" s="26"/>
      <c r="AEE1191" s="26"/>
      <c r="AEF1191" s="26"/>
      <c r="AEG1191" s="26"/>
      <c r="AEH1191" s="26"/>
      <c r="AEI1191" s="26"/>
      <c r="AEJ1191" s="26"/>
      <c r="AEK1191" s="26"/>
      <c r="AEL1191" s="26"/>
      <c r="AEM1191" s="26"/>
      <c r="AEN1191" s="26"/>
      <c r="AEO1191" s="26"/>
      <c r="AEP1191" s="26"/>
      <c r="AEQ1191" s="26"/>
      <c r="AER1191" s="26"/>
      <c r="AES1191" s="26"/>
      <c r="AET1191" s="26"/>
      <c r="AEU1191" s="26"/>
      <c r="AEV1191" s="26"/>
      <c r="AEW1191" s="26"/>
      <c r="AEX1191" s="26"/>
      <c r="AEY1191" s="26"/>
      <c r="AEZ1191" s="26"/>
      <c r="AFA1191" s="26"/>
      <c r="AFB1191" s="26"/>
      <c r="AFC1191" s="26"/>
      <c r="AFD1191" s="26"/>
      <c r="AFE1191" s="26"/>
      <c r="AFF1191" s="26"/>
      <c r="AFG1191" s="26"/>
      <c r="AFH1191" s="26"/>
      <c r="AFI1191" s="26"/>
      <c r="AFJ1191" s="26"/>
      <c r="AFK1191" s="26"/>
      <c r="AFL1191" s="26"/>
      <c r="AFM1191" s="26"/>
      <c r="AFN1191" s="26"/>
      <c r="AFO1191" s="26"/>
      <c r="AFP1191" s="26"/>
      <c r="AFQ1191" s="26"/>
      <c r="AFR1191" s="26"/>
      <c r="AFS1191" s="26"/>
      <c r="AFT1191" s="26"/>
      <c r="AFU1191" s="26"/>
      <c r="AFV1191" s="26"/>
      <c r="AFW1191" s="26"/>
      <c r="AFX1191" s="26"/>
      <c r="AFY1191" s="26"/>
      <c r="AFZ1191" s="26"/>
      <c r="AGA1191" s="26"/>
      <c r="AGB1191" s="26"/>
      <c r="AGC1191" s="26"/>
      <c r="AGD1191" s="26"/>
      <c r="AGE1191" s="26"/>
      <c r="AGF1191" s="26"/>
      <c r="AGG1191" s="26"/>
      <c r="AGH1191" s="26"/>
      <c r="AGI1191" s="26"/>
      <c r="AGJ1191" s="26"/>
      <c r="AGK1191" s="26"/>
      <c r="AGL1191" s="26"/>
      <c r="AGM1191" s="26"/>
      <c r="AGN1191" s="26"/>
      <c r="AGO1191" s="26"/>
    </row>
    <row r="1192" spans="371:873" x14ac:dyDescent="0.25">
      <c r="NG1192" s="26"/>
      <c r="NH1192" s="26"/>
      <c r="NI1192" s="26"/>
      <c r="NJ1192" s="26"/>
      <c r="NK1192" s="26"/>
      <c r="NL1192" s="26"/>
      <c r="NM1192" s="26"/>
      <c r="NN1192" s="26"/>
      <c r="NO1192" s="26"/>
      <c r="NP1192" s="26"/>
      <c r="NQ1192" s="26"/>
      <c r="NR1192" s="26"/>
      <c r="NS1192" s="26"/>
      <c r="NT1192" s="26"/>
      <c r="NU1192" s="26"/>
      <c r="NV1192" s="26"/>
      <c r="NW1192" s="26"/>
      <c r="NX1192" s="26"/>
      <c r="NY1192" s="26"/>
      <c r="NZ1192" s="26"/>
      <c r="OA1192" s="26"/>
      <c r="OB1192" s="26"/>
      <c r="OC1192" s="26"/>
      <c r="OD1192" s="26"/>
      <c r="OE1192" s="26"/>
      <c r="OF1192" s="26"/>
      <c r="OG1192" s="26"/>
      <c r="OH1192" s="26"/>
      <c r="OI1192" s="26"/>
      <c r="OJ1192" s="26"/>
      <c r="OK1192" s="26"/>
      <c r="OL1192" s="26"/>
      <c r="OM1192" s="26"/>
      <c r="ON1192" s="26"/>
      <c r="OO1192" s="26"/>
      <c r="OP1192" s="26"/>
      <c r="OQ1192" s="26"/>
      <c r="OR1192" s="26"/>
      <c r="OS1192" s="26"/>
      <c r="OT1192" s="26"/>
      <c r="OU1192" s="26"/>
      <c r="OV1192" s="26"/>
      <c r="OW1192" s="26"/>
      <c r="OX1192" s="26"/>
      <c r="OY1192" s="26"/>
      <c r="OZ1192" s="26"/>
      <c r="PA1192" s="26"/>
      <c r="PB1192" s="26"/>
      <c r="PC1192" s="26"/>
      <c r="PD1192" s="26"/>
      <c r="PE1192" s="26"/>
      <c r="PF1192" s="26"/>
      <c r="PG1192" s="26"/>
      <c r="PH1192" s="26"/>
      <c r="PI1192" s="26"/>
      <c r="PJ1192" s="26"/>
      <c r="PK1192" s="26"/>
      <c r="PL1192" s="26"/>
      <c r="PM1192" s="26"/>
      <c r="PN1192" s="26"/>
      <c r="PO1192" s="26"/>
      <c r="PP1192" s="26"/>
      <c r="PQ1192" s="26"/>
      <c r="PR1192" s="26"/>
      <c r="PS1192" s="26"/>
      <c r="PT1192" s="26"/>
      <c r="PU1192" s="26"/>
      <c r="PV1192" s="26"/>
      <c r="PW1192" s="26"/>
      <c r="PX1192" s="26"/>
      <c r="PY1192" s="26"/>
      <c r="PZ1192" s="26"/>
      <c r="QA1192" s="26"/>
      <c r="QB1192" s="26"/>
      <c r="QC1192" s="26"/>
      <c r="QD1192" s="26"/>
      <c r="QE1192" s="26"/>
      <c r="QF1192" s="26"/>
      <c r="QG1192" s="26"/>
      <c r="QH1192" s="26"/>
      <c r="QI1192" s="26"/>
      <c r="QJ1192" s="26"/>
      <c r="QK1192" s="26"/>
      <c r="QL1192" s="26"/>
      <c r="QM1192" s="26"/>
      <c r="QN1192" s="26"/>
      <c r="QO1192" s="26"/>
      <c r="QP1192" s="26"/>
      <c r="QQ1192" s="26"/>
      <c r="QR1192" s="26"/>
      <c r="QS1192" s="26"/>
      <c r="QT1192" s="26"/>
      <c r="QU1192" s="26"/>
      <c r="QV1192" s="26"/>
      <c r="QW1192" s="26"/>
      <c r="QX1192" s="26"/>
      <c r="QY1192" s="26"/>
      <c r="QZ1192" s="26"/>
      <c r="RA1192" s="26"/>
      <c r="RB1192" s="26"/>
      <c r="RC1192" s="26"/>
      <c r="RD1192" s="26"/>
      <c r="RE1192" s="26"/>
      <c r="RF1192" s="26"/>
      <c r="RG1192" s="26"/>
      <c r="RH1192" s="26"/>
      <c r="RI1192" s="26"/>
      <c r="RJ1192" s="26"/>
      <c r="RK1192" s="26"/>
      <c r="RL1192" s="26"/>
      <c r="RM1192" s="26"/>
      <c r="RN1192" s="26"/>
      <c r="RO1192" s="26"/>
      <c r="RP1192" s="26"/>
      <c r="RQ1192" s="26"/>
      <c r="RR1192" s="26"/>
      <c r="RS1192" s="26"/>
      <c r="RT1192" s="26"/>
      <c r="RU1192" s="26"/>
      <c r="RV1192" s="26"/>
      <c r="RW1192" s="26"/>
      <c r="RX1192" s="26"/>
      <c r="RY1192" s="26"/>
      <c r="RZ1192" s="26"/>
      <c r="SA1192" s="26"/>
      <c r="SB1192" s="26"/>
      <c r="SC1192" s="26"/>
      <c r="SD1192" s="26"/>
      <c r="SE1192" s="26"/>
      <c r="SF1192" s="26"/>
      <c r="SG1192" s="26"/>
      <c r="SH1192" s="26"/>
      <c r="SI1192" s="26"/>
      <c r="SJ1192" s="26"/>
      <c r="SK1192" s="26"/>
      <c r="SL1192" s="26"/>
      <c r="SM1192" s="26"/>
      <c r="SN1192" s="26"/>
      <c r="SO1192" s="26"/>
      <c r="SP1192" s="26"/>
      <c r="AAV1192" s="26"/>
      <c r="AAW1192" s="26"/>
      <c r="AAX1192" s="26"/>
      <c r="AAY1192" s="26"/>
      <c r="AAZ1192" s="26"/>
      <c r="ABA1192" s="26"/>
      <c r="ABB1192" s="26"/>
      <c r="ABC1192" s="26"/>
      <c r="ABD1192" s="26"/>
      <c r="ABE1192" s="26"/>
      <c r="ABF1192" s="26"/>
      <c r="ABG1192" s="26"/>
      <c r="ABH1192" s="26"/>
      <c r="ABI1192" s="26"/>
      <c r="ABJ1192" s="26"/>
      <c r="ABK1192" s="26"/>
      <c r="ABL1192" s="26"/>
      <c r="ABM1192" s="26"/>
      <c r="ABN1192" s="26"/>
      <c r="ABO1192" s="26"/>
      <c r="ABP1192" s="26"/>
      <c r="ABQ1192" s="26"/>
      <c r="ABR1192" s="26"/>
      <c r="ABS1192" s="26"/>
      <c r="ABT1192" s="26"/>
      <c r="ABU1192" s="26"/>
      <c r="ABV1192" s="26"/>
      <c r="ABW1192" s="26"/>
      <c r="ABX1192" s="26"/>
      <c r="ABY1192" s="26"/>
      <c r="ABZ1192" s="26"/>
      <c r="ACA1192" s="26"/>
      <c r="ACB1192" s="26"/>
      <c r="ACC1192" s="26"/>
      <c r="ACD1192" s="26"/>
      <c r="ACE1192" s="26"/>
      <c r="ACF1192" s="26"/>
      <c r="ACG1192" s="26"/>
      <c r="ACH1192" s="26"/>
      <c r="ACI1192" s="26"/>
      <c r="ACJ1192" s="26"/>
      <c r="ACK1192" s="26"/>
      <c r="ACL1192" s="26"/>
      <c r="ACM1192" s="26"/>
      <c r="ACN1192" s="26"/>
      <c r="ACO1192" s="26"/>
      <c r="ACP1192" s="26"/>
      <c r="ACQ1192" s="26"/>
      <c r="ACR1192" s="26"/>
      <c r="ACS1192" s="26"/>
      <c r="ACT1192" s="26"/>
      <c r="ACU1192" s="26"/>
      <c r="ACV1192" s="26"/>
      <c r="ACW1192" s="26"/>
      <c r="ACX1192" s="26"/>
      <c r="ACY1192" s="26"/>
      <c r="ACZ1192" s="26"/>
      <c r="ADA1192" s="26"/>
      <c r="ADB1192" s="26"/>
      <c r="ADC1192" s="26"/>
      <c r="ADD1192" s="26"/>
      <c r="ADE1192" s="26"/>
      <c r="ADF1192" s="26"/>
      <c r="ADG1192" s="26"/>
      <c r="ADH1192" s="26"/>
      <c r="ADI1192" s="26"/>
      <c r="ADJ1192" s="26"/>
      <c r="ADK1192" s="26"/>
      <c r="ADL1192" s="26"/>
      <c r="ADM1192" s="26"/>
      <c r="ADN1192" s="26"/>
      <c r="ADO1192" s="26"/>
      <c r="ADP1192" s="26"/>
      <c r="ADQ1192" s="26"/>
      <c r="ADR1192" s="26"/>
      <c r="ADS1192" s="26"/>
      <c r="ADT1192" s="26"/>
      <c r="ADU1192" s="26"/>
      <c r="ADV1192" s="26"/>
      <c r="ADW1192" s="26"/>
      <c r="ADX1192" s="26"/>
      <c r="ADY1192" s="26"/>
      <c r="ADZ1192" s="26"/>
      <c r="AEA1192" s="26"/>
      <c r="AEB1192" s="26"/>
      <c r="AEC1192" s="26"/>
      <c r="AED1192" s="26"/>
      <c r="AEE1192" s="26"/>
      <c r="AEF1192" s="26"/>
      <c r="AEG1192" s="26"/>
      <c r="AEH1192" s="26"/>
      <c r="AEI1192" s="26"/>
      <c r="AEJ1192" s="26"/>
      <c r="AEK1192" s="26"/>
      <c r="AEL1192" s="26"/>
      <c r="AEM1192" s="26"/>
      <c r="AEN1192" s="26"/>
      <c r="AEO1192" s="26"/>
      <c r="AEP1192" s="26"/>
      <c r="AEQ1192" s="26"/>
      <c r="AER1192" s="26"/>
      <c r="AES1192" s="26"/>
      <c r="AET1192" s="26"/>
      <c r="AEU1192" s="26"/>
      <c r="AEV1192" s="26"/>
      <c r="AEW1192" s="26"/>
      <c r="AEX1192" s="26"/>
      <c r="AEY1192" s="26"/>
      <c r="AEZ1192" s="26"/>
      <c r="AFA1192" s="26"/>
      <c r="AFB1192" s="26"/>
      <c r="AFC1192" s="26"/>
      <c r="AFD1192" s="26"/>
      <c r="AFE1192" s="26"/>
      <c r="AFF1192" s="26"/>
      <c r="AFG1192" s="26"/>
      <c r="AFH1192" s="26"/>
      <c r="AFI1192" s="26"/>
      <c r="AFJ1192" s="26"/>
      <c r="AFK1192" s="26"/>
      <c r="AFL1192" s="26"/>
      <c r="AFM1192" s="26"/>
      <c r="AFN1192" s="26"/>
      <c r="AFO1192" s="26"/>
      <c r="AFP1192" s="26"/>
      <c r="AFQ1192" s="26"/>
      <c r="AFR1192" s="26"/>
      <c r="AFS1192" s="26"/>
      <c r="AFT1192" s="26"/>
      <c r="AFU1192" s="26"/>
      <c r="AFV1192" s="26"/>
      <c r="AFW1192" s="26"/>
      <c r="AFX1192" s="26"/>
      <c r="AFY1192" s="26"/>
      <c r="AFZ1192" s="26"/>
      <c r="AGA1192" s="26"/>
      <c r="AGB1192" s="26"/>
      <c r="AGC1192" s="26"/>
      <c r="AGD1192" s="26"/>
      <c r="AGE1192" s="26"/>
      <c r="AGF1192" s="26"/>
      <c r="AGG1192" s="26"/>
      <c r="AGH1192" s="26"/>
      <c r="AGI1192" s="26"/>
      <c r="AGJ1192" s="26"/>
      <c r="AGK1192" s="26"/>
      <c r="AGL1192" s="26"/>
      <c r="AGM1192" s="26"/>
      <c r="AGN1192" s="26"/>
      <c r="AGO1192" s="26"/>
    </row>
    <row r="1193" spans="371:873" x14ac:dyDescent="0.25">
      <c r="NG1193" s="26"/>
      <c r="NH1193" s="26"/>
      <c r="NI1193" s="26"/>
      <c r="NJ1193" s="26"/>
      <c r="NK1193" s="26"/>
      <c r="NL1193" s="26"/>
      <c r="NM1193" s="26"/>
      <c r="NN1193" s="26"/>
      <c r="NO1193" s="26"/>
      <c r="NP1193" s="26"/>
      <c r="NQ1193" s="26"/>
      <c r="NR1193" s="26"/>
      <c r="NS1193" s="26"/>
      <c r="NT1193" s="26"/>
      <c r="NU1193" s="26"/>
      <c r="NV1193" s="26"/>
      <c r="NW1193" s="26"/>
      <c r="NX1193" s="26"/>
      <c r="NY1193" s="26"/>
      <c r="NZ1193" s="26"/>
      <c r="OA1193" s="26"/>
      <c r="OB1193" s="26"/>
      <c r="OC1193" s="26"/>
      <c r="OD1193" s="26"/>
      <c r="OE1193" s="26"/>
      <c r="OF1193" s="26"/>
      <c r="OG1193" s="26"/>
      <c r="OH1193" s="26"/>
      <c r="OI1193" s="26"/>
      <c r="OJ1193" s="26"/>
      <c r="OK1193" s="26"/>
      <c r="OL1193" s="26"/>
      <c r="OM1193" s="26"/>
      <c r="ON1193" s="26"/>
      <c r="OO1193" s="26"/>
      <c r="OP1193" s="26"/>
      <c r="OQ1193" s="26"/>
      <c r="OR1193" s="26"/>
      <c r="OS1193" s="26"/>
      <c r="OT1193" s="26"/>
      <c r="OU1193" s="26"/>
      <c r="OV1193" s="26"/>
      <c r="OW1193" s="26"/>
      <c r="OX1193" s="26"/>
      <c r="OY1193" s="26"/>
      <c r="OZ1193" s="26"/>
      <c r="PA1193" s="26"/>
      <c r="PB1193" s="26"/>
      <c r="PC1193" s="26"/>
      <c r="PD1193" s="26"/>
      <c r="PE1193" s="26"/>
      <c r="PF1193" s="26"/>
      <c r="PG1193" s="26"/>
      <c r="PH1193" s="26"/>
      <c r="PI1193" s="26"/>
      <c r="PJ1193" s="26"/>
      <c r="PK1193" s="26"/>
      <c r="PL1193" s="26"/>
      <c r="PM1193" s="26"/>
      <c r="PN1193" s="26"/>
      <c r="PO1193" s="26"/>
      <c r="PP1193" s="26"/>
      <c r="PQ1193" s="26"/>
      <c r="PR1193" s="26"/>
      <c r="PS1193" s="26"/>
      <c r="PT1193" s="26"/>
      <c r="PU1193" s="26"/>
      <c r="PV1193" s="26"/>
      <c r="PW1193" s="26"/>
      <c r="PX1193" s="26"/>
      <c r="PY1193" s="26"/>
      <c r="PZ1193" s="26"/>
      <c r="QA1193" s="26"/>
      <c r="QB1193" s="26"/>
      <c r="QC1193" s="26"/>
      <c r="QD1193" s="26"/>
      <c r="QE1193" s="26"/>
      <c r="QF1193" s="26"/>
      <c r="QG1193" s="26"/>
      <c r="QH1193" s="26"/>
      <c r="QI1193" s="26"/>
      <c r="QJ1193" s="26"/>
      <c r="QK1193" s="26"/>
      <c r="QL1193" s="26"/>
      <c r="QM1193" s="26"/>
      <c r="QN1193" s="26"/>
      <c r="QO1193" s="26"/>
      <c r="QP1193" s="26"/>
      <c r="QQ1193" s="26"/>
      <c r="QR1193" s="26"/>
      <c r="QS1193" s="26"/>
      <c r="QT1193" s="26"/>
      <c r="QU1193" s="26"/>
      <c r="QV1193" s="26"/>
      <c r="QW1193" s="26"/>
      <c r="QX1193" s="26"/>
      <c r="QY1193" s="26"/>
      <c r="QZ1193" s="26"/>
      <c r="RA1193" s="26"/>
      <c r="RB1193" s="26"/>
      <c r="RC1193" s="26"/>
      <c r="RD1193" s="26"/>
      <c r="RE1193" s="26"/>
      <c r="RF1193" s="26"/>
      <c r="RG1193" s="26"/>
      <c r="RH1193" s="26"/>
      <c r="RI1193" s="26"/>
      <c r="RJ1193" s="26"/>
      <c r="RK1193" s="26"/>
      <c r="RL1193" s="26"/>
      <c r="RM1193" s="26"/>
      <c r="RN1193" s="26"/>
      <c r="RO1193" s="26"/>
      <c r="RP1193" s="26"/>
      <c r="RQ1193" s="26"/>
      <c r="RR1193" s="26"/>
      <c r="RS1193" s="26"/>
      <c r="RT1193" s="26"/>
      <c r="RU1193" s="26"/>
      <c r="RV1193" s="26"/>
      <c r="RW1193" s="26"/>
      <c r="RX1193" s="26"/>
      <c r="RY1193" s="26"/>
      <c r="RZ1193" s="26"/>
      <c r="SA1193" s="26"/>
      <c r="SB1193" s="26"/>
      <c r="SC1193" s="26"/>
      <c r="SD1193" s="26"/>
      <c r="SE1193" s="26"/>
      <c r="SF1193" s="26"/>
      <c r="SG1193" s="26"/>
      <c r="SH1193" s="26"/>
      <c r="SI1193" s="26"/>
      <c r="SJ1193" s="26"/>
      <c r="SK1193" s="26"/>
      <c r="SL1193" s="26"/>
      <c r="SM1193" s="26"/>
      <c r="SN1193" s="26"/>
      <c r="SO1193" s="26"/>
      <c r="SP1193" s="26"/>
      <c r="AAV1193" s="26"/>
      <c r="AAW1193" s="26"/>
      <c r="AAX1193" s="26"/>
      <c r="AAY1193" s="26"/>
      <c r="AAZ1193" s="26"/>
      <c r="ABA1193" s="26"/>
      <c r="ABB1193" s="26"/>
      <c r="ABC1193" s="26"/>
      <c r="ABD1193" s="26"/>
      <c r="ABE1193" s="26"/>
      <c r="ABF1193" s="26"/>
      <c r="ABG1193" s="26"/>
      <c r="ABH1193" s="26"/>
      <c r="ABI1193" s="26"/>
      <c r="ABJ1193" s="26"/>
      <c r="ABK1193" s="26"/>
      <c r="ABL1193" s="26"/>
      <c r="ABM1193" s="26"/>
      <c r="ABN1193" s="26"/>
      <c r="ABO1193" s="26"/>
      <c r="ABP1193" s="26"/>
      <c r="ABQ1193" s="26"/>
      <c r="ABR1193" s="26"/>
      <c r="ABS1193" s="26"/>
      <c r="ABT1193" s="26"/>
      <c r="ABU1193" s="26"/>
      <c r="ABV1193" s="26"/>
      <c r="ABW1193" s="26"/>
      <c r="ABX1193" s="26"/>
      <c r="ABY1193" s="26"/>
      <c r="ABZ1193" s="26"/>
      <c r="ACA1193" s="26"/>
      <c r="ACB1193" s="26"/>
      <c r="ACC1193" s="26"/>
      <c r="ACD1193" s="26"/>
      <c r="ACE1193" s="26"/>
      <c r="ACF1193" s="26"/>
      <c r="ACG1193" s="26"/>
      <c r="ACH1193" s="26"/>
      <c r="ACI1193" s="26"/>
      <c r="ACJ1193" s="26"/>
      <c r="ACK1193" s="26"/>
      <c r="ACL1193" s="26"/>
      <c r="ACM1193" s="26"/>
      <c r="ACN1193" s="26"/>
      <c r="ACO1193" s="26"/>
      <c r="ACP1193" s="26"/>
      <c r="ACQ1193" s="26"/>
      <c r="ACR1193" s="26"/>
      <c r="ACS1193" s="26"/>
      <c r="ACT1193" s="26"/>
      <c r="ACU1193" s="26"/>
      <c r="ACV1193" s="26"/>
      <c r="ACW1193" s="26"/>
      <c r="ACX1193" s="26"/>
      <c r="ACY1193" s="26"/>
      <c r="ACZ1193" s="26"/>
      <c r="ADA1193" s="26"/>
      <c r="ADB1193" s="26"/>
      <c r="ADC1193" s="26"/>
      <c r="ADD1193" s="26"/>
      <c r="ADE1193" s="26"/>
      <c r="ADF1193" s="26"/>
      <c r="ADG1193" s="26"/>
      <c r="ADH1193" s="26"/>
      <c r="ADI1193" s="26"/>
      <c r="ADJ1193" s="26"/>
      <c r="ADK1193" s="26"/>
      <c r="ADL1193" s="26"/>
      <c r="ADM1193" s="26"/>
      <c r="ADN1193" s="26"/>
      <c r="ADO1193" s="26"/>
      <c r="ADP1193" s="26"/>
      <c r="ADQ1193" s="26"/>
      <c r="ADR1193" s="26"/>
      <c r="ADS1193" s="26"/>
      <c r="ADT1193" s="26"/>
      <c r="ADU1193" s="26"/>
      <c r="ADV1193" s="26"/>
      <c r="ADW1193" s="26"/>
      <c r="ADX1193" s="26"/>
      <c r="ADY1193" s="26"/>
      <c r="ADZ1193" s="26"/>
      <c r="AEA1193" s="26"/>
      <c r="AEB1193" s="26"/>
      <c r="AEC1193" s="26"/>
      <c r="AED1193" s="26"/>
      <c r="AEE1193" s="26"/>
      <c r="AEF1193" s="26"/>
      <c r="AEG1193" s="26"/>
      <c r="AEH1193" s="26"/>
      <c r="AEI1193" s="26"/>
      <c r="AEJ1193" s="26"/>
      <c r="AEK1193" s="26"/>
      <c r="AEL1193" s="26"/>
      <c r="AEM1193" s="26"/>
      <c r="AEN1193" s="26"/>
      <c r="AEO1193" s="26"/>
      <c r="AEP1193" s="26"/>
      <c r="AEQ1193" s="26"/>
      <c r="AER1193" s="26"/>
      <c r="AES1193" s="26"/>
      <c r="AET1193" s="26"/>
      <c r="AEU1193" s="26"/>
      <c r="AEV1193" s="26"/>
      <c r="AEW1193" s="26"/>
      <c r="AEX1193" s="26"/>
      <c r="AEY1193" s="26"/>
      <c r="AEZ1193" s="26"/>
      <c r="AFA1193" s="26"/>
      <c r="AFB1193" s="26"/>
      <c r="AFC1193" s="26"/>
      <c r="AFD1193" s="26"/>
      <c r="AFE1193" s="26"/>
      <c r="AFF1193" s="26"/>
      <c r="AFG1193" s="26"/>
      <c r="AFH1193" s="26"/>
      <c r="AFI1193" s="26"/>
      <c r="AFJ1193" s="26"/>
      <c r="AFK1193" s="26"/>
      <c r="AFL1193" s="26"/>
      <c r="AFM1193" s="26"/>
      <c r="AFN1193" s="26"/>
      <c r="AFO1193" s="26"/>
      <c r="AFP1193" s="26"/>
      <c r="AFQ1193" s="26"/>
      <c r="AFR1193" s="26"/>
      <c r="AFS1193" s="26"/>
      <c r="AFT1193" s="26"/>
      <c r="AFU1193" s="26"/>
      <c r="AFV1193" s="26"/>
      <c r="AFW1193" s="26"/>
      <c r="AFX1193" s="26"/>
      <c r="AFY1193" s="26"/>
      <c r="AFZ1193" s="26"/>
      <c r="AGA1193" s="26"/>
      <c r="AGB1193" s="26"/>
      <c r="AGC1193" s="26"/>
      <c r="AGD1193" s="26"/>
      <c r="AGE1193" s="26"/>
      <c r="AGF1193" s="26"/>
      <c r="AGG1193" s="26"/>
      <c r="AGH1193" s="26"/>
      <c r="AGI1193" s="26"/>
      <c r="AGJ1193" s="26"/>
      <c r="AGK1193" s="26"/>
      <c r="AGL1193" s="26"/>
      <c r="AGM1193" s="26"/>
      <c r="AGN1193" s="26"/>
      <c r="AGO1193" s="26"/>
    </row>
    <row r="1194" spans="371:873" x14ac:dyDescent="0.25">
      <c r="NG1194" s="26"/>
      <c r="NH1194" s="26"/>
      <c r="NI1194" s="26"/>
      <c r="NJ1194" s="26"/>
      <c r="NK1194" s="26"/>
      <c r="NL1194" s="26"/>
      <c r="NM1194" s="26"/>
      <c r="NN1194" s="26"/>
      <c r="NO1194" s="26"/>
      <c r="NP1194" s="26"/>
      <c r="NQ1194" s="26"/>
      <c r="NR1194" s="26"/>
      <c r="NS1194" s="26"/>
      <c r="NT1194" s="26"/>
      <c r="NU1194" s="26"/>
      <c r="NV1194" s="26"/>
      <c r="NW1194" s="26"/>
      <c r="NX1194" s="26"/>
      <c r="NY1194" s="26"/>
      <c r="NZ1194" s="26"/>
      <c r="OA1194" s="26"/>
      <c r="OB1194" s="26"/>
      <c r="OC1194" s="26"/>
      <c r="OD1194" s="26"/>
      <c r="OE1194" s="26"/>
      <c r="OF1194" s="26"/>
      <c r="OG1194" s="26"/>
      <c r="OH1194" s="26"/>
      <c r="OI1194" s="26"/>
      <c r="OJ1194" s="26"/>
      <c r="OK1194" s="26"/>
      <c r="OL1194" s="26"/>
      <c r="OM1194" s="26"/>
      <c r="ON1194" s="26"/>
      <c r="OO1194" s="26"/>
      <c r="OP1194" s="26"/>
      <c r="OQ1194" s="26"/>
      <c r="OR1194" s="26"/>
      <c r="OS1194" s="26"/>
      <c r="OT1194" s="26"/>
      <c r="OU1194" s="26"/>
      <c r="OV1194" s="26"/>
      <c r="OW1194" s="26"/>
      <c r="OX1194" s="26"/>
      <c r="OY1194" s="26"/>
      <c r="OZ1194" s="26"/>
      <c r="PA1194" s="26"/>
      <c r="PB1194" s="26"/>
      <c r="PC1194" s="26"/>
      <c r="PD1194" s="26"/>
      <c r="PE1194" s="26"/>
      <c r="PF1194" s="26"/>
      <c r="PG1194" s="26"/>
      <c r="PH1194" s="26"/>
      <c r="PI1194" s="26"/>
      <c r="PJ1194" s="26"/>
      <c r="PK1194" s="26"/>
      <c r="PL1194" s="26"/>
      <c r="PM1194" s="26"/>
      <c r="PN1194" s="26"/>
      <c r="PO1194" s="26"/>
      <c r="PP1194" s="26"/>
      <c r="PQ1194" s="26"/>
      <c r="PR1194" s="26"/>
      <c r="PS1194" s="26"/>
      <c r="PT1194" s="26"/>
      <c r="PU1194" s="26"/>
      <c r="PV1194" s="26"/>
      <c r="PW1194" s="26"/>
      <c r="PX1194" s="26"/>
      <c r="PY1194" s="26"/>
      <c r="PZ1194" s="26"/>
      <c r="QA1194" s="26"/>
      <c r="QB1194" s="26"/>
      <c r="QC1194" s="26"/>
      <c r="QD1194" s="26"/>
      <c r="QE1194" s="26"/>
      <c r="QF1194" s="26"/>
      <c r="QG1194" s="26"/>
      <c r="QH1194" s="26"/>
      <c r="QI1194" s="26"/>
      <c r="QJ1194" s="26"/>
      <c r="QK1194" s="26"/>
      <c r="QL1194" s="26"/>
      <c r="QM1194" s="26"/>
      <c r="QN1194" s="26"/>
      <c r="QO1194" s="26"/>
      <c r="QP1194" s="26"/>
      <c r="QQ1194" s="26"/>
      <c r="QR1194" s="26"/>
      <c r="QS1194" s="26"/>
      <c r="QT1194" s="26"/>
      <c r="QU1194" s="26"/>
      <c r="QV1194" s="26"/>
      <c r="QW1194" s="26"/>
      <c r="QX1194" s="26"/>
      <c r="QY1194" s="26"/>
      <c r="QZ1194" s="26"/>
      <c r="RA1194" s="26"/>
      <c r="RB1194" s="26"/>
      <c r="RC1194" s="26"/>
      <c r="RD1194" s="26"/>
      <c r="RE1194" s="26"/>
      <c r="RF1194" s="26"/>
      <c r="RG1194" s="26"/>
      <c r="RH1194" s="26"/>
      <c r="RI1194" s="26"/>
      <c r="RJ1194" s="26"/>
      <c r="RK1194" s="26"/>
      <c r="RL1194" s="26"/>
      <c r="RM1194" s="26"/>
      <c r="RN1194" s="26"/>
      <c r="RO1194" s="26"/>
      <c r="RP1194" s="26"/>
      <c r="RQ1194" s="26"/>
      <c r="RR1194" s="26"/>
      <c r="RS1194" s="26"/>
      <c r="RT1194" s="26"/>
      <c r="RU1194" s="26"/>
      <c r="RV1194" s="26"/>
      <c r="RW1194" s="26"/>
      <c r="RX1194" s="26"/>
      <c r="RY1194" s="26"/>
      <c r="RZ1194" s="26"/>
      <c r="SA1194" s="26"/>
      <c r="SB1194" s="26"/>
      <c r="SC1194" s="26"/>
      <c r="SD1194" s="26"/>
      <c r="SE1194" s="26"/>
      <c r="SF1194" s="26"/>
      <c r="SG1194" s="26"/>
      <c r="SH1194" s="26"/>
      <c r="SI1194" s="26"/>
      <c r="SJ1194" s="26"/>
      <c r="SK1194" s="26"/>
      <c r="SL1194" s="26"/>
      <c r="SM1194" s="26"/>
      <c r="SN1194" s="26"/>
      <c r="SO1194" s="26"/>
      <c r="SP1194" s="26"/>
      <c r="AAV1194" s="26"/>
      <c r="AAW1194" s="26"/>
      <c r="AAX1194" s="26"/>
      <c r="AAY1194" s="26"/>
      <c r="AAZ1194" s="26"/>
      <c r="ABA1194" s="26"/>
      <c r="ABB1194" s="26"/>
      <c r="ABC1194" s="26"/>
      <c r="ABD1194" s="26"/>
      <c r="ABE1194" s="26"/>
      <c r="ABF1194" s="26"/>
      <c r="ABG1194" s="26"/>
      <c r="ABH1194" s="26"/>
      <c r="ABI1194" s="26"/>
      <c r="ABJ1194" s="26"/>
      <c r="ABK1194" s="26"/>
      <c r="ABL1194" s="26"/>
      <c r="ABM1194" s="26"/>
      <c r="ABN1194" s="26"/>
      <c r="ABO1194" s="26"/>
      <c r="ABP1194" s="26"/>
      <c r="ABQ1194" s="26"/>
      <c r="ABR1194" s="26"/>
      <c r="ABS1194" s="26"/>
      <c r="ABT1194" s="26"/>
      <c r="ABU1194" s="26"/>
      <c r="ABV1194" s="26"/>
      <c r="ABW1194" s="26"/>
      <c r="ABX1194" s="26"/>
      <c r="ABY1194" s="26"/>
      <c r="ABZ1194" s="26"/>
      <c r="ACA1194" s="26"/>
      <c r="ACB1194" s="26"/>
      <c r="ACC1194" s="26"/>
      <c r="ACD1194" s="26"/>
      <c r="ACE1194" s="26"/>
      <c r="ACF1194" s="26"/>
      <c r="ACG1194" s="26"/>
      <c r="ACH1194" s="26"/>
      <c r="ACI1194" s="26"/>
      <c r="ACJ1194" s="26"/>
      <c r="ACK1194" s="26"/>
      <c r="ACL1194" s="26"/>
      <c r="ACM1194" s="26"/>
      <c r="ACN1194" s="26"/>
      <c r="ACO1194" s="26"/>
      <c r="ACP1194" s="26"/>
      <c r="ACQ1194" s="26"/>
      <c r="ACR1194" s="26"/>
      <c r="ACS1194" s="26"/>
      <c r="ACT1194" s="26"/>
      <c r="ACU1194" s="26"/>
      <c r="ACV1194" s="26"/>
      <c r="ACW1194" s="26"/>
      <c r="ACX1194" s="26"/>
      <c r="ACY1194" s="26"/>
      <c r="ACZ1194" s="26"/>
      <c r="ADA1194" s="26"/>
      <c r="ADB1194" s="26"/>
      <c r="ADC1194" s="26"/>
      <c r="ADD1194" s="26"/>
      <c r="ADE1194" s="26"/>
      <c r="ADF1194" s="26"/>
      <c r="ADG1194" s="26"/>
      <c r="ADH1194" s="26"/>
      <c r="ADI1194" s="26"/>
      <c r="ADJ1194" s="26"/>
      <c r="ADK1194" s="26"/>
      <c r="ADL1194" s="26"/>
      <c r="ADM1194" s="26"/>
      <c r="ADN1194" s="26"/>
      <c r="ADO1194" s="26"/>
      <c r="ADP1194" s="26"/>
      <c r="ADQ1194" s="26"/>
      <c r="ADR1194" s="26"/>
      <c r="ADS1194" s="26"/>
      <c r="ADT1194" s="26"/>
      <c r="ADU1194" s="26"/>
      <c r="ADV1194" s="26"/>
      <c r="ADW1194" s="26"/>
      <c r="ADX1194" s="26"/>
      <c r="ADY1194" s="26"/>
      <c r="ADZ1194" s="26"/>
      <c r="AEA1194" s="26"/>
      <c r="AEB1194" s="26"/>
      <c r="AEC1194" s="26"/>
      <c r="AED1194" s="26"/>
      <c r="AEE1194" s="26"/>
      <c r="AEF1194" s="26"/>
      <c r="AEG1194" s="26"/>
      <c r="AEH1194" s="26"/>
      <c r="AEI1194" s="26"/>
      <c r="AEJ1194" s="26"/>
      <c r="AEK1194" s="26"/>
      <c r="AEL1194" s="26"/>
      <c r="AEM1194" s="26"/>
      <c r="AEN1194" s="26"/>
      <c r="AEO1194" s="26"/>
      <c r="AEP1194" s="26"/>
      <c r="AEQ1194" s="26"/>
      <c r="AER1194" s="26"/>
      <c r="AES1194" s="26"/>
      <c r="AET1194" s="26"/>
      <c r="AEU1194" s="26"/>
      <c r="AEV1194" s="26"/>
      <c r="AEW1194" s="26"/>
      <c r="AEX1194" s="26"/>
      <c r="AEY1194" s="26"/>
      <c r="AEZ1194" s="26"/>
      <c r="AFA1194" s="26"/>
      <c r="AFB1194" s="26"/>
      <c r="AFC1194" s="26"/>
      <c r="AFD1194" s="26"/>
      <c r="AFE1194" s="26"/>
      <c r="AFF1194" s="26"/>
      <c r="AFG1194" s="26"/>
      <c r="AFH1194" s="26"/>
      <c r="AFI1194" s="26"/>
      <c r="AFJ1194" s="26"/>
      <c r="AFK1194" s="26"/>
      <c r="AFL1194" s="26"/>
      <c r="AFM1194" s="26"/>
      <c r="AFN1194" s="26"/>
      <c r="AFO1194" s="26"/>
      <c r="AFP1194" s="26"/>
      <c r="AFQ1194" s="26"/>
      <c r="AFR1194" s="26"/>
      <c r="AFS1194" s="26"/>
      <c r="AFT1194" s="26"/>
      <c r="AFU1194" s="26"/>
      <c r="AFV1194" s="26"/>
      <c r="AFW1194" s="26"/>
      <c r="AFX1194" s="26"/>
      <c r="AFY1194" s="26"/>
      <c r="AFZ1194" s="26"/>
      <c r="AGA1194" s="26"/>
      <c r="AGB1194" s="26"/>
      <c r="AGC1194" s="26"/>
      <c r="AGD1194" s="26"/>
      <c r="AGE1194" s="26"/>
      <c r="AGF1194" s="26"/>
      <c r="AGG1194" s="26"/>
      <c r="AGH1194" s="26"/>
      <c r="AGI1194" s="26"/>
      <c r="AGJ1194" s="26"/>
      <c r="AGK1194" s="26"/>
      <c r="AGL1194" s="26"/>
      <c r="AGM1194" s="26"/>
      <c r="AGN1194" s="26"/>
      <c r="AGO1194" s="26"/>
    </row>
    <row r="1195" spans="371:873" x14ac:dyDescent="0.25">
      <c r="NG1195" s="26"/>
      <c r="NH1195" s="26"/>
      <c r="NI1195" s="26"/>
      <c r="NJ1195" s="26"/>
      <c r="NK1195" s="26"/>
      <c r="NL1195" s="26"/>
      <c r="NM1195" s="26"/>
      <c r="NN1195" s="26"/>
      <c r="NO1195" s="26"/>
      <c r="NP1195" s="26"/>
      <c r="NQ1195" s="26"/>
      <c r="NR1195" s="26"/>
      <c r="NS1195" s="26"/>
      <c r="NT1195" s="26"/>
      <c r="NU1195" s="26"/>
      <c r="NV1195" s="26"/>
      <c r="NW1195" s="26"/>
      <c r="NX1195" s="26"/>
      <c r="NY1195" s="26"/>
      <c r="NZ1195" s="26"/>
      <c r="OA1195" s="26"/>
      <c r="OB1195" s="26"/>
      <c r="OC1195" s="26"/>
      <c r="OD1195" s="26"/>
      <c r="OE1195" s="26"/>
      <c r="OF1195" s="26"/>
      <c r="OG1195" s="26"/>
      <c r="OH1195" s="26"/>
      <c r="OI1195" s="26"/>
      <c r="OJ1195" s="26"/>
      <c r="OK1195" s="26"/>
      <c r="OL1195" s="26"/>
      <c r="OM1195" s="26"/>
      <c r="ON1195" s="26"/>
      <c r="OO1195" s="26"/>
      <c r="OP1195" s="26"/>
      <c r="OQ1195" s="26"/>
      <c r="OR1195" s="26"/>
      <c r="OS1195" s="26"/>
      <c r="OT1195" s="26"/>
      <c r="OU1195" s="26"/>
      <c r="OV1195" s="26"/>
      <c r="OW1195" s="26"/>
      <c r="OX1195" s="26"/>
      <c r="OY1195" s="26"/>
      <c r="OZ1195" s="26"/>
      <c r="PA1195" s="26"/>
      <c r="PB1195" s="26"/>
      <c r="PC1195" s="26"/>
      <c r="PD1195" s="26"/>
      <c r="PE1195" s="26"/>
      <c r="PF1195" s="26"/>
      <c r="PG1195" s="26"/>
      <c r="PH1195" s="26"/>
      <c r="PI1195" s="26"/>
      <c r="PJ1195" s="26"/>
      <c r="PK1195" s="26"/>
      <c r="PL1195" s="26"/>
      <c r="PM1195" s="26"/>
      <c r="PN1195" s="26"/>
      <c r="PO1195" s="26"/>
      <c r="PP1195" s="26"/>
      <c r="PQ1195" s="26"/>
      <c r="PR1195" s="26"/>
      <c r="PS1195" s="26"/>
      <c r="PT1195" s="26"/>
      <c r="PU1195" s="26"/>
      <c r="PV1195" s="26"/>
      <c r="PW1195" s="26"/>
      <c r="PX1195" s="26"/>
      <c r="PY1195" s="26"/>
      <c r="PZ1195" s="26"/>
      <c r="QA1195" s="26"/>
      <c r="QB1195" s="26"/>
      <c r="QC1195" s="26"/>
      <c r="QD1195" s="26"/>
      <c r="QE1195" s="26"/>
      <c r="QF1195" s="26"/>
      <c r="QG1195" s="26"/>
      <c r="QH1195" s="26"/>
      <c r="QI1195" s="26"/>
      <c r="QJ1195" s="26"/>
      <c r="QK1195" s="26"/>
      <c r="QL1195" s="26"/>
      <c r="QM1195" s="26"/>
      <c r="QN1195" s="26"/>
      <c r="QO1195" s="26"/>
      <c r="QP1195" s="26"/>
      <c r="QQ1195" s="26"/>
      <c r="QR1195" s="26"/>
      <c r="QS1195" s="26"/>
      <c r="QT1195" s="26"/>
      <c r="QU1195" s="26"/>
      <c r="QV1195" s="26"/>
      <c r="QW1195" s="26"/>
      <c r="QX1195" s="26"/>
      <c r="QY1195" s="26"/>
      <c r="QZ1195" s="26"/>
      <c r="RA1195" s="26"/>
      <c r="RB1195" s="26"/>
      <c r="RC1195" s="26"/>
      <c r="RD1195" s="26"/>
      <c r="RE1195" s="26"/>
      <c r="RF1195" s="26"/>
      <c r="RG1195" s="26"/>
      <c r="RH1195" s="26"/>
      <c r="RI1195" s="26"/>
      <c r="RJ1195" s="26"/>
      <c r="RK1195" s="26"/>
      <c r="RL1195" s="26"/>
      <c r="RM1195" s="26"/>
      <c r="RN1195" s="26"/>
      <c r="RO1195" s="26"/>
      <c r="RP1195" s="26"/>
      <c r="RQ1195" s="26"/>
      <c r="RR1195" s="26"/>
      <c r="RS1195" s="26"/>
      <c r="RT1195" s="26"/>
      <c r="RU1195" s="26"/>
      <c r="RV1195" s="26"/>
      <c r="RW1195" s="26"/>
      <c r="RX1195" s="26"/>
      <c r="RY1195" s="26"/>
      <c r="RZ1195" s="26"/>
      <c r="SA1195" s="26"/>
      <c r="SB1195" s="26"/>
      <c r="SC1195" s="26"/>
      <c r="SD1195" s="26"/>
      <c r="SE1195" s="26"/>
      <c r="SF1195" s="26"/>
      <c r="SG1195" s="26"/>
      <c r="SH1195" s="26"/>
      <c r="SI1195" s="26"/>
      <c r="SJ1195" s="26"/>
      <c r="SK1195" s="26"/>
      <c r="SL1195" s="26"/>
      <c r="SM1195" s="26"/>
      <c r="SN1195" s="26"/>
      <c r="SO1195" s="26"/>
      <c r="SP1195" s="26"/>
      <c r="AAV1195" s="26"/>
      <c r="AAW1195" s="26"/>
      <c r="AAX1195" s="26"/>
      <c r="AAY1195" s="26"/>
      <c r="AAZ1195" s="26"/>
      <c r="ABA1195" s="26"/>
      <c r="ABB1195" s="26"/>
      <c r="ABC1195" s="26"/>
      <c r="ABD1195" s="26"/>
      <c r="ABE1195" s="26"/>
      <c r="ABF1195" s="26"/>
      <c r="ABG1195" s="26"/>
      <c r="ABH1195" s="26"/>
      <c r="ABI1195" s="26"/>
      <c r="ABJ1195" s="26"/>
      <c r="ABK1195" s="26"/>
      <c r="ABL1195" s="26"/>
      <c r="ABM1195" s="26"/>
      <c r="ABN1195" s="26"/>
      <c r="ABO1195" s="26"/>
      <c r="ABP1195" s="26"/>
      <c r="ABQ1195" s="26"/>
      <c r="ABR1195" s="26"/>
      <c r="ABS1195" s="26"/>
      <c r="ABT1195" s="26"/>
      <c r="ABU1195" s="26"/>
      <c r="ABV1195" s="26"/>
      <c r="ABW1195" s="26"/>
      <c r="ABX1195" s="26"/>
      <c r="ABY1195" s="26"/>
      <c r="ABZ1195" s="26"/>
      <c r="ACA1195" s="26"/>
      <c r="ACB1195" s="26"/>
      <c r="ACC1195" s="26"/>
      <c r="ACD1195" s="26"/>
      <c r="ACE1195" s="26"/>
      <c r="ACF1195" s="26"/>
      <c r="ACG1195" s="26"/>
      <c r="ACH1195" s="26"/>
      <c r="ACI1195" s="26"/>
      <c r="ACJ1195" s="26"/>
      <c r="ACK1195" s="26"/>
      <c r="ACL1195" s="26"/>
      <c r="ACM1195" s="26"/>
      <c r="ACN1195" s="26"/>
      <c r="ACO1195" s="26"/>
      <c r="ACP1195" s="26"/>
      <c r="ACQ1195" s="26"/>
      <c r="ACR1195" s="26"/>
      <c r="ACS1195" s="26"/>
      <c r="ACT1195" s="26"/>
      <c r="ACU1195" s="26"/>
      <c r="ACV1195" s="26"/>
      <c r="ACW1195" s="26"/>
      <c r="ACX1195" s="26"/>
      <c r="ACY1195" s="26"/>
      <c r="ACZ1195" s="26"/>
      <c r="ADA1195" s="26"/>
      <c r="ADB1195" s="26"/>
      <c r="ADC1195" s="26"/>
      <c r="ADD1195" s="26"/>
      <c r="ADE1195" s="26"/>
      <c r="ADF1195" s="26"/>
      <c r="ADG1195" s="26"/>
      <c r="ADH1195" s="26"/>
      <c r="ADI1195" s="26"/>
      <c r="ADJ1195" s="26"/>
      <c r="ADK1195" s="26"/>
      <c r="ADL1195" s="26"/>
      <c r="ADM1195" s="26"/>
      <c r="ADN1195" s="26"/>
      <c r="ADO1195" s="26"/>
      <c r="ADP1195" s="26"/>
      <c r="ADQ1195" s="26"/>
      <c r="ADR1195" s="26"/>
      <c r="ADS1195" s="26"/>
      <c r="ADT1195" s="26"/>
      <c r="ADU1195" s="26"/>
      <c r="ADV1195" s="26"/>
      <c r="ADW1195" s="26"/>
      <c r="ADX1195" s="26"/>
      <c r="ADY1195" s="26"/>
      <c r="ADZ1195" s="26"/>
      <c r="AEA1195" s="26"/>
      <c r="AEB1195" s="26"/>
      <c r="AEC1195" s="26"/>
      <c r="AED1195" s="26"/>
      <c r="AEE1195" s="26"/>
      <c r="AEF1195" s="26"/>
      <c r="AEG1195" s="26"/>
      <c r="AEH1195" s="26"/>
      <c r="AEI1195" s="26"/>
      <c r="AEJ1195" s="26"/>
      <c r="AEK1195" s="26"/>
      <c r="AEL1195" s="26"/>
      <c r="AEM1195" s="26"/>
      <c r="AEN1195" s="26"/>
      <c r="AEO1195" s="26"/>
      <c r="AEP1195" s="26"/>
      <c r="AEQ1195" s="26"/>
      <c r="AER1195" s="26"/>
      <c r="AES1195" s="26"/>
      <c r="AET1195" s="26"/>
      <c r="AEU1195" s="26"/>
      <c r="AEV1195" s="26"/>
      <c r="AEW1195" s="26"/>
      <c r="AEX1195" s="26"/>
      <c r="AEY1195" s="26"/>
      <c r="AEZ1195" s="26"/>
      <c r="AFA1195" s="26"/>
      <c r="AFB1195" s="26"/>
      <c r="AFC1195" s="26"/>
      <c r="AFD1195" s="26"/>
      <c r="AFE1195" s="26"/>
      <c r="AFF1195" s="26"/>
      <c r="AFG1195" s="26"/>
      <c r="AFH1195" s="26"/>
      <c r="AFI1195" s="26"/>
      <c r="AFJ1195" s="26"/>
      <c r="AFK1195" s="26"/>
      <c r="AFL1195" s="26"/>
      <c r="AFM1195" s="26"/>
      <c r="AFN1195" s="26"/>
      <c r="AFO1195" s="26"/>
      <c r="AFP1195" s="26"/>
      <c r="AFQ1195" s="26"/>
      <c r="AFR1195" s="26"/>
      <c r="AFS1195" s="26"/>
      <c r="AFT1195" s="26"/>
      <c r="AFU1195" s="26"/>
      <c r="AFV1195" s="26"/>
      <c r="AFW1195" s="26"/>
      <c r="AFX1195" s="26"/>
      <c r="AFY1195" s="26"/>
      <c r="AFZ1195" s="26"/>
      <c r="AGA1195" s="26"/>
      <c r="AGB1195" s="26"/>
      <c r="AGC1195" s="26"/>
      <c r="AGD1195" s="26"/>
      <c r="AGE1195" s="26"/>
      <c r="AGF1195" s="26"/>
      <c r="AGG1195" s="26"/>
      <c r="AGH1195" s="26"/>
      <c r="AGI1195" s="26"/>
      <c r="AGJ1195" s="26"/>
      <c r="AGK1195" s="26"/>
      <c r="AGL1195" s="26"/>
      <c r="AGM1195" s="26"/>
      <c r="AGN1195" s="26"/>
      <c r="AGO1195" s="26"/>
    </row>
    <row r="1196" spans="371:873" x14ac:dyDescent="0.25">
      <c r="NG1196" s="26"/>
      <c r="NH1196" s="26"/>
      <c r="NI1196" s="26"/>
      <c r="NJ1196" s="26"/>
      <c r="NK1196" s="26"/>
      <c r="NL1196" s="26"/>
      <c r="NM1196" s="26"/>
      <c r="NN1196" s="26"/>
      <c r="NO1196" s="26"/>
      <c r="NP1196" s="26"/>
      <c r="NQ1196" s="26"/>
      <c r="NR1196" s="26"/>
      <c r="NS1196" s="26"/>
      <c r="NT1196" s="26"/>
      <c r="NU1196" s="26"/>
      <c r="NV1196" s="26"/>
      <c r="NW1196" s="26"/>
      <c r="NX1196" s="26"/>
      <c r="NY1196" s="26"/>
      <c r="NZ1196" s="26"/>
      <c r="OA1196" s="26"/>
      <c r="OB1196" s="26"/>
      <c r="OC1196" s="26"/>
      <c r="OD1196" s="26"/>
      <c r="OE1196" s="26"/>
      <c r="OF1196" s="26"/>
      <c r="OG1196" s="26"/>
      <c r="OH1196" s="26"/>
      <c r="OI1196" s="26"/>
      <c r="OJ1196" s="26"/>
      <c r="OK1196" s="26"/>
      <c r="OL1196" s="26"/>
      <c r="OM1196" s="26"/>
      <c r="ON1196" s="26"/>
      <c r="OO1196" s="26"/>
      <c r="OP1196" s="26"/>
      <c r="OQ1196" s="26"/>
      <c r="OR1196" s="26"/>
      <c r="OS1196" s="26"/>
      <c r="OT1196" s="26"/>
      <c r="OU1196" s="26"/>
      <c r="OV1196" s="26"/>
      <c r="OW1196" s="26"/>
      <c r="OX1196" s="26"/>
      <c r="OY1196" s="26"/>
      <c r="OZ1196" s="26"/>
      <c r="PA1196" s="26"/>
      <c r="PB1196" s="26"/>
      <c r="PC1196" s="26"/>
      <c r="PD1196" s="26"/>
      <c r="PE1196" s="26"/>
      <c r="PF1196" s="26"/>
      <c r="PG1196" s="26"/>
      <c r="PH1196" s="26"/>
      <c r="PI1196" s="26"/>
      <c r="PJ1196" s="26"/>
      <c r="PK1196" s="26"/>
      <c r="PL1196" s="26"/>
      <c r="PM1196" s="26"/>
      <c r="PN1196" s="26"/>
      <c r="PO1196" s="26"/>
      <c r="PP1196" s="26"/>
      <c r="PQ1196" s="26"/>
      <c r="PR1196" s="26"/>
      <c r="PS1196" s="26"/>
      <c r="PT1196" s="26"/>
      <c r="PU1196" s="26"/>
      <c r="PV1196" s="26"/>
      <c r="PW1196" s="26"/>
      <c r="PX1196" s="26"/>
      <c r="PY1196" s="26"/>
      <c r="PZ1196" s="26"/>
      <c r="QA1196" s="26"/>
      <c r="QB1196" s="26"/>
      <c r="QC1196" s="26"/>
      <c r="QD1196" s="26"/>
      <c r="QE1196" s="26"/>
      <c r="QF1196" s="26"/>
      <c r="QG1196" s="26"/>
      <c r="QH1196" s="26"/>
      <c r="QI1196" s="26"/>
      <c r="QJ1196" s="26"/>
      <c r="QK1196" s="26"/>
      <c r="QL1196" s="26"/>
      <c r="QM1196" s="26"/>
      <c r="QN1196" s="26"/>
      <c r="QO1196" s="26"/>
      <c r="QP1196" s="26"/>
      <c r="QQ1196" s="26"/>
      <c r="QR1196" s="26"/>
      <c r="QS1196" s="26"/>
      <c r="QT1196" s="26"/>
      <c r="QU1196" s="26"/>
      <c r="QV1196" s="26"/>
      <c r="QW1196" s="26"/>
      <c r="QX1196" s="26"/>
      <c r="QY1196" s="26"/>
      <c r="QZ1196" s="26"/>
      <c r="RA1196" s="26"/>
      <c r="RB1196" s="26"/>
      <c r="RC1196" s="26"/>
      <c r="RD1196" s="26"/>
      <c r="RE1196" s="26"/>
      <c r="RF1196" s="26"/>
      <c r="RG1196" s="26"/>
      <c r="RH1196" s="26"/>
      <c r="RI1196" s="26"/>
      <c r="RJ1196" s="26"/>
      <c r="RK1196" s="26"/>
      <c r="RL1196" s="26"/>
      <c r="RM1196" s="26"/>
      <c r="RN1196" s="26"/>
      <c r="RO1196" s="26"/>
      <c r="RP1196" s="26"/>
      <c r="RQ1196" s="26"/>
      <c r="RR1196" s="26"/>
      <c r="RS1196" s="26"/>
      <c r="RT1196" s="26"/>
      <c r="RU1196" s="26"/>
      <c r="RV1196" s="26"/>
      <c r="RW1196" s="26"/>
      <c r="RX1196" s="26"/>
      <c r="RY1196" s="26"/>
      <c r="RZ1196" s="26"/>
      <c r="SA1196" s="26"/>
      <c r="SB1196" s="26"/>
      <c r="SC1196" s="26"/>
      <c r="SD1196" s="26"/>
      <c r="SE1196" s="26"/>
      <c r="SF1196" s="26"/>
      <c r="SG1196" s="26"/>
      <c r="SH1196" s="26"/>
      <c r="SI1196" s="26"/>
      <c r="SJ1196" s="26"/>
      <c r="SK1196" s="26"/>
      <c r="SL1196" s="26"/>
      <c r="SM1196" s="26"/>
      <c r="SN1196" s="26"/>
      <c r="SO1196" s="26"/>
      <c r="SP1196" s="26"/>
      <c r="AAV1196" s="26"/>
      <c r="AAW1196" s="26"/>
      <c r="AAX1196" s="26"/>
      <c r="AAY1196" s="26"/>
      <c r="AAZ1196" s="26"/>
      <c r="ABA1196" s="26"/>
      <c r="ABB1196" s="26"/>
      <c r="ABC1196" s="26"/>
      <c r="ABD1196" s="26"/>
      <c r="ABE1196" s="26"/>
      <c r="ABF1196" s="26"/>
      <c r="ABG1196" s="26"/>
      <c r="ABH1196" s="26"/>
      <c r="ABI1196" s="26"/>
      <c r="ABJ1196" s="26"/>
      <c r="ABK1196" s="26"/>
      <c r="ABL1196" s="26"/>
      <c r="ABM1196" s="26"/>
      <c r="ABN1196" s="26"/>
      <c r="ABO1196" s="26"/>
      <c r="ABP1196" s="26"/>
      <c r="ABQ1196" s="26"/>
      <c r="ABR1196" s="26"/>
      <c r="ABS1196" s="26"/>
      <c r="ABT1196" s="26"/>
      <c r="ABU1196" s="26"/>
      <c r="ABV1196" s="26"/>
      <c r="ABW1196" s="26"/>
      <c r="ABX1196" s="26"/>
      <c r="ABY1196" s="26"/>
      <c r="ABZ1196" s="26"/>
      <c r="ACA1196" s="26"/>
      <c r="ACB1196" s="26"/>
      <c r="ACC1196" s="26"/>
      <c r="ACD1196" s="26"/>
      <c r="ACE1196" s="26"/>
      <c r="ACF1196" s="26"/>
      <c r="ACG1196" s="26"/>
      <c r="ACH1196" s="26"/>
      <c r="ACI1196" s="26"/>
      <c r="ACJ1196" s="26"/>
      <c r="ACK1196" s="26"/>
      <c r="ACL1196" s="26"/>
      <c r="ACM1196" s="26"/>
      <c r="ACN1196" s="26"/>
      <c r="ACO1196" s="26"/>
      <c r="ACP1196" s="26"/>
      <c r="ACQ1196" s="26"/>
      <c r="ACR1196" s="26"/>
      <c r="ACS1196" s="26"/>
      <c r="ACT1196" s="26"/>
      <c r="ACU1196" s="26"/>
      <c r="ACV1196" s="26"/>
      <c r="ACW1196" s="26"/>
      <c r="ACX1196" s="26"/>
      <c r="ACY1196" s="26"/>
      <c r="ACZ1196" s="26"/>
      <c r="ADA1196" s="26"/>
      <c r="ADB1196" s="26"/>
      <c r="ADC1196" s="26"/>
      <c r="ADD1196" s="26"/>
      <c r="ADE1196" s="26"/>
      <c r="ADF1196" s="26"/>
      <c r="ADG1196" s="26"/>
      <c r="ADH1196" s="26"/>
      <c r="ADI1196" s="26"/>
      <c r="ADJ1196" s="26"/>
      <c r="ADK1196" s="26"/>
      <c r="ADL1196" s="26"/>
      <c r="ADM1196" s="26"/>
      <c r="ADN1196" s="26"/>
      <c r="ADO1196" s="26"/>
      <c r="ADP1196" s="26"/>
      <c r="ADQ1196" s="26"/>
      <c r="ADR1196" s="26"/>
      <c r="ADS1196" s="26"/>
      <c r="ADT1196" s="26"/>
      <c r="ADU1196" s="26"/>
      <c r="ADV1196" s="26"/>
      <c r="ADW1196" s="26"/>
      <c r="ADX1196" s="26"/>
      <c r="ADY1196" s="26"/>
      <c r="ADZ1196" s="26"/>
      <c r="AEA1196" s="26"/>
      <c r="AEB1196" s="26"/>
      <c r="AEC1196" s="26"/>
      <c r="AED1196" s="26"/>
      <c r="AEE1196" s="26"/>
      <c r="AEF1196" s="26"/>
      <c r="AEG1196" s="26"/>
      <c r="AEH1196" s="26"/>
      <c r="AEI1196" s="26"/>
      <c r="AEJ1196" s="26"/>
      <c r="AEK1196" s="26"/>
      <c r="AEL1196" s="26"/>
      <c r="AEM1196" s="26"/>
      <c r="AEN1196" s="26"/>
      <c r="AEO1196" s="26"/>
      <c r="AEP1196" s="26"/>
      <c r="AEQ1196" s="26"/>
      <c r="AER1196" s="26"/>
      <c r="AES1196" s="26"/>
      <c r="AET1196" s="26"/>
      <c r="AEU1196" s="26"/>
      <c r="AEV1196" s="26"/>
      <c r="AEW1196" s="26"/>
      <c r="AEX1196" s="26"/>
      <c r="AEY1196" s="26"/>
      <c r="AEZ1196" s="26"/>
      <c r="AFA1196" s="26"/>
      <c r="AFB1196" s="26"/>
      <c r="AFC1196" s="26"/>
      <c r="AFD1196" s="26"/>
      <c r="AFE1196" s="26"/>
      <c r="AFF1196" s="26"/>
      <c r="AFG1196" s="26"/>
      <c r="AFH1196" s="26"/>
      <c r="AFI1196" s="26"/>
      <c r="AFJ1196" s="26"/>
      <c r="AFK1196" s="26"/>
      <c r="AFL1196" s="26"/>
      <c r="AFM1196" s="26"/>
      <c r="AFN1196" s="26"/>
      <c r="AFO1196" s="26"/>
      <c r="AFP1196" s="26"/>
      <c r="AFQ1196" s="26"/>
      <c r="AFR1196" s="26"/>
      <c r="AFS1196" s="26"/>
      <c r="AFT1196" s="26"/>
      <c r="AFU1196" s="26"/>
      <c r="AFV1196" s="26"/>
      <c r="AFW1196" s="26"/>
      <c r="AFX1196" s="26"/>
      <c r="AFY1196" s="26"/>
      <c r="AFZ1196" s="26"/>
      <c r="AGA1196" s="26"/>
      <c r="AGB1196" s="26"/>
      <c r="AGC1196" s="26"/>
      <c r="AGD1196" s="26"/>
      <c r="AGE1196" s="26"/>
      <c r="AGF1196" s="26"/>
      <c r="AGG1196" s="26"/>
      <c r="AGH1196" s="26"/>
      <c r="AGI1196" s="26"/>
      <c r="AGJ1196" s="26"/>
      <c r="AGK1196" s="26"/>
      <c r="AGL1196" s="26"/>
      <c r="AGM1196" s="26"/>
      <c r="AGN1196" s="26"/>
      <c r="AGO1196" s="26"/>
    </row>
    <row r="1197" spans="371:873" x14ac:dyDescent="0.25">
      <c r="NG1197" s="26"/>
      <c r="NH1197" s="26"/>
      <c r="NI1197" s="26"/>
      <c r="NJ1197" s="26"/>
      <c r="NK1197" s="26"/>
      <c r="NL1197" s="26"/>
      <c r="NM1197" s="26"/>
      <c r="NN1197" s="26"/>
      <c r="NO1197" s="26"/>
      <c r="NP1197" s="26"/>
      <c r="NQ1197" s="26"/>
      <c r="NR1197" s="26"/>
      <c r="NS1197" s="26"/>
      <c r="NT1197" s="26"/>
      <c r="NU1197" s="26"/>
      <c r="NV1197" s="26"/>
      <c r="NW1197" s="26"/>
      <c r="NX1197" s="26"/>
      <c r="NY1197" s="26"/>
      <c r="NZ1197" s="26"/>
      <c r="OA1197" s="26"/>
      <c r="OB1197" s="26"/>
      <c r="OC1197" s="26"/>
      <c r="OD1197" s="26"/>
      <c r="OE1197" s="26"/>
      <c r="OF1197" s="26"/>
      <c r="OG1197" s="26"/>
      <c r="OH1197" s="26"/>
      <c r="OI1197" s="26"/>
      <c r="OJ1197" s="26"/>
      <c r="OK1197" s="26"/>
      <c r="OL1197" s="26"/>
      <c r="OM1197" s="26"/>
      <c r="ON1197" s="26"/>
      <c r="OO1197" s="26"/>
      <c r="OP1197" s="26"/>
      <c r="OQ1197" s="26"/>
      <c r="OR1197" s="26"/>
      <c r="OS1197" s="26"/>
      <c r="OT1197" s="26"/>
      <c r="OU1197" s="26"/>
      <c r="OV1197" s="26"/>
      <c r="OW1197" s="26"/>
      <c r="OX1197" s="26"/>
      <c r="OY1197" s="26"/>
      <c r="OZ1197" s="26"/>
      <c r="PA1197" s="26"/>
      <c r="PB1197" s="26"/>
      <c r="PC1197" s="26"/>
      <c r="PD1197" s="26"/>
      <c r="PE1197" s="26"/>
      <c r="PF1197" s="26"/>
      <c r="PG1197" s="26"/>
      <c r="PH1197" s="26"/>
      <c r="PI1197" s="26"/>
      <c r="PJ1197" s="26"/>
      <c r="PK1197" s="26"/>
      <c r="PL1197" s="26"/>
      <c r="PM1197" s="26"/>
      <c r="PN1197" s="26"/>
      <c r="PO1197" s="26"/>
      <c r="PP1197" s="26"/>
      <c r="PQ1197" s="26"/>
      <c r="PR1197" s="26"/>
      <c r="PS1197" s="26"/>
      <c r="PT1197" s="26"/>
      <c r="PU1197" s="26"/>
      <c r="PV1197" s="26"/>
      <c r="PW1197" s="26"/>
      <c r="PX1197" s="26"/>
      <c r="PY1197" s="26"/>
      <c r="PZ1197" s="26"/>
      <c r="QA1197" s="26"/>
      <c r="QB1197" s="26"/>
      <c r="QC1197" s="26"/>
      <c r="QD1197" s="26"/>
      <c r="QE1197" s="26"/>
      <c r="QF1197" s="26"/>
      <c r="QG1197" s="26"/>
      <c r="QH1197" s="26"/>
      <c r="QI1197" s="26"/>
      <c r="QJ1197" s="26"/>
      <c r="QK1197" s="26"/>
      <c r="QL1197" s="26"/>
      <c r="QM1197" s="26"/>
      <c r="QN1197" s="26"/>
      <c r="QO1197" s="26"/>
      <c r="QP1197" s="26"/>
      <c r="QQ1197" s="26"/>
      <c r="QR1197" s="26"/>
      <c r="QS1197" s="26"/>
      <c r="QT1197" s="26"/>
      <c r="QU1197" s="26"/>
      <c r="QV1197" s="26"/>
      <c r="QW1197" s="26"/>
      <c r="QX1197" s="26"/>
      <c r="QY1197" s="26"/>
      <c r="QZ1197" s="26"/>
      <c r="RA1197" s="26"/>
      <c r="RB1197" s="26"/>
      <c r="RC1197" s="26"/>
      <c r="RD1197" s="26"/>
      <c r="RE1197" s="26"/>
      <c r="RF1197" s="26"/>
      <c r="RG1197" s="26"/>
      <c r="RH1197" s="26"/>
      <c r="RI1197" s="26"/>
      <c r="RJ1197" s="26"/>
      <c r="RK1197" s="26"/>
      <c r="RL1197" s="26"/>
      <c r="RM1197" s="26"/>
      <c r="RN1197" s="26"/>
      <c r="RO1197" s="26"/>
      <c r="RP1197" s="26"/>
      <c r="RQ1197" s="26"/>
      <c r="RR1197" s="26"/>
      <c r="RS1197" s="26"/>
      <c r="RT1197" s="26"/>
      <c r="RU1197" s="26"/>
      <c r="RV1197" s="26"/>
      <c r="RW1197" s="26"/>
      <c r="RX1197" s="26"/>
      <c r="RY1197" s="26"/>
      <c r="RZ1197" s="26"/>
      <c r="SA1197" s="26"/>
      <c r="SB1197" s="26"/>
      <c r="SC1197" s="26"/>
      <c r="SD1197" s="26"/>
      <c r="SE1197" s="26"/>
      <c r="SF1197" s="26"/>
      <c r="SG1197" s="26"/>
      <c r="SH1197" s="26"/>
      <c r="SI1197" s="26"/>
      <c r="SJ1197" s="26"/>
      <c r="SK1197" s="26"/>
      <c r="SL1197" s="26"/>
      <c r="SM1197" s="26"/>
      <c r="SN1197" s="26"/>
      <c r="SO1197" s="26"/>
      <c r="SP1197" s="26"/>
      <c r="AAV1197" s="26"/>
      <c r="AAW1197" s="26"/>
      <c r="AAX1197" s="26"/>
      <c r="AAY1197" s="26"/>
      <c r="AAZ1197" s="26"/>
      <c r="ABA1197" s="26"/>
      <c r="ABB1197" s="26"/>
      <c r="ABC1197" s="26"/>
      <c r="ABD1197" s="26"/>
      <c r="ABE1197" s="26"/>
      <c r="ABF1197" s="26"/>
      <c r="ABG1197" s="26"/>
      <c r="ABH1197" s="26"/>
      <c r="ABI1197" s="26"/>
      <c r="ABJ1197" s="26"/>
      <c r="ABK1197" s="26"/>
      <c r="ABL1197" s="26"/>
      <c r="ABM1197" s="26"/>
      <c r="ABN1197" s="26"/>
      <c r="ABO1197" s="26"/>
      <c r="ABP1197" s="26"/>
      <c r="ABQ1197" s="26"/>
      <c r="ABR1197" s="26"/>
      <c r="ABS1197" s="26"/>
      <c r="ABT1197" s="26"/>
      <c r="ABU1197" s="26"/>
      <c r="ABV1197" s="26"/>
      <c r="ABW1197" s="26"/>
      <c r="ABX1197" s="26"/>
      <c r="ABY1197" s="26"/>
      <c r="ABZ1197" s="26"/>
      <c r="ACA1197" s="26"/>
      <c r="ACB1197" s="26"/>
      <c r="ACC1197" s="26"/>
      <c r="ACD1197" s="26"/>
      <c r="ACE1197" s="26"/>
      <c r="ACF1197" s="26"/>
      <c r="ACG1197" s="26"/>
      <c r="ACH1197" s="26"/>
      <c r="ACI1197" s="26"/>
      <c r="ACJ1197" s="26"/>
      <c r="ACK1197" s="26"/>
      <c r="ACL1197" s="26"/>
      <c r="ACM1197" s="26"/>
      <c r="ACN1197" s="26"/>
      <c r="ACO1197" s="26"/>
      <c r="ACP1197" s="26"/>
      <c r="ACQ1197" s="26"/>
      <c r="ACR1197" s="26"/>
      <c r="ACS1197" s="26"/>
      <c r="ACT1197" s="26"/>
      <c r="ACU1197" s="26"/>
      <c r="ACV1197" s="26"/>
      <c r="ACW1197" s="26"/>
      <c r="ACX1197" s="26"/>
      <c r="ACY1197" s="26"/>
      <c r="ACZ1197" s="26"/>
      <c r="ADA1197" s="26"/>
      <c r="ADB1197" s="26"/>
      <c r="ADC1197" s="26"/>
      <c r="ADD1197" s="26"/>
      <c r="ADE1197" s="26"/>
      <c r="ADF1197" s="26"/>
      <c r="ADG1197" s="26"/>
      <c r="ADH1197" s="26"/>
      <c r="ADI1197" s="26"/>
      <c r="ADJ1197" s="26"/>
      <c r="ADK1197" s="26"/>
      <c r="ADL1197" s="26"/>
      <c r="ADM1197" s="26"/>
      <c r="ADN1197" s="26"/>
      <c r="ADO1197" s="26"/>
      <c r="ADP1197" s="26"/>
      <c r="ADQ1197" s="26"/>
      <c r="ADR1197" s="26"/>
      <c r="ADS1197" s="26"/>
      <c r="ADT1197" s="26"/>
      <c r="ADU1197" s="26"/>
      <c r="ADV1197" s="26"/>
      <c r="ADW1197" s="26"/>
      <c r="ADX1197" s="26"/>
      <c r="ADY1197" s="26"/>
      <c r="ADZ1197" s="26"/>
      <c r="AEA1197" s="26"/>
      <c r="AEB1197" s="26"/>
      <c r="AEC1197" s="26"/>
      <c r="AED1197" s="26"/>
      <c r="AEE1197" s="26"/>
      <c r="AEF1197" s="26"/>
      <c r="AEG1197" s="26"/>
      <c r="AEH1197" s="26"/>
      <c r="AEI1197" s="26"/>
      <c r="AEJ1197" s="26"/>
      <c r="AEK1197" s="26"/>
      <c r="AEL1197" s="26"/>
      <c r="AEM1197" s="26"/>
      <c r="AEN1197" s="26"/>
      <c r="AEO1197" s="26"/>
      <c r="AEP1197" s="26"/>
      <c r="AEQ1197" s="26"/>
      <c r="AER1197" s="26"/>
      <c r="AES1197" s="26"/>
      <c r="AET1197" s="26"/>
      <c r="AEU1197" s="26"/>
      <c r="AEV1197" s="26"/>
      <c r="AEW1197" s="26"/>
      <c r="AEX1197" s="26"/>
      <c r="AEY1197" s="26"/>
      <c r="AEZ1197" s="26"/>
      <c r="AFA1197" s="26"/>
      <c r="AFB1197" s="26"/>
      <c r="AFC1197" s="26"/>
      <c r="AFD1197" s="26"/>
      <c r="AFE1197" s="26"/>
      <c r="AFF1197" s="26"/>
      <c r="AFG1197" s="26"/>
      <c r="AFH1197" s="26"/>
      <c r="AFI1197" s="26"/>
      <c r="AFJ1197" s="26"/>
      <c r="AFK1197" s="26"/>
      <c r="AFL1197" s="26"/>
      <c r="AFM1197" s="26"/>
      <c r="AFN1197" s="26"/>
      <c r="AFO1197" s="26"/>
      <c r="AFP1197" s="26"/>
      <c r="AFQ1197" s="26"/>
      <c r="AFR1197" s="26"/>
      <c r="AFS1197" s="26"/>
      <c r="AFT1197" s="26"/>
      <c r="AFU1197" s="26"/>
      <c r="AFV1197" s="26"/>
      <c r="AFW1197" s="26"/>
      <c r="AFX1197" s="26"/>
      <c r="AFY1197" s="26"/>
      <c r="AFZ1197" s="26"/>
      <c r="AGA1197" s="26"/>
      <c r="AGB1197" s="26"/>
      <c r="AGC1197" s="26"/>
      <c r="AGD1197" s="26"/>
      <c r="AGE1197" s="26"/>
      <c r="AGF1197" s="26"/>
      <c r="AGG1197" s="26"/>
      <c r="AGH1197" s="26"/>
      <c r="AGI1197" s="26"/>
      <c r="AGJ1197" s="26"/>
      <c r="AGK1197" s="26"/>
      <c r="AGL1197" s="26"/>
      <c r="AGM1197" s="26"/>
      <c r="AGN1197" s="26"/>
      <c r="AGO1197" s="26"/>
    </row>
    <row r="1198" spans="371:873" x14ac:dyDescent="0.25">
      <c r="NG1198" s="26"/>
      <c r="NH1198" s="26"/>
      <c r="NI1198" s="26"/>
      <c r="NJ1198" s="26"/>
      <c r="NK1198" s="26"/>
      <c r="NL1198" s="26"/>
      <c r="NM1198" s="26"/>
      <c r="NN1198" s="26"/>
      <c r="NO1198" s="26"/>
      <c r="NP1198" s="26"/>
      <c r="NQ1198" s="26"/>
      <c r="NR1198" s="26"/>
      <c r="NS1198" s="26"/>
      <c r="NT1198" s="26"/>
      <c r="NU1198" s="26"/>
      <c r="NV1198" s="26"/>
      <c r="NW1198" s="26"/>
      <c r="NX1198" s="26"/>
      <c r="NY1198" s="26"/>
      <c r="NZ1198" s="26"/>
      <c r="OA1198" s="26"/>
      <c r="OB1198" s="26"/>
      <c r="OC1198" s="26"/>
      <c r="OD1198" s="26"/>
      <c r="OE1198" s="26"/>
      <c r="OF1198" s="26"/>
      <c r="OG1198" s="26"/>
      <c r="OH1198" s="26"/>
      <c r="OI1198" s="26"/>
      <c r="OJ1198" s="26"/>
      <c r="OK1198" s="26"/>
      <c r="OL1198" s="26"/>
      <c r="OM1198" s="26"/>
      <c r="ON1198" s="26"/>
      <c r="OO1198" s="26"/>
      <c r="OP1198" s="26"/>
      <c r="OQ1198" s="26"/>
      <c r="OR1198" s="26"/>
      <c r="OS1198" s="26"/>
      <c r="OT1198" s="26"/>
      <c r="OU1198" s="26"/>
      <c r="OV1198" s="26"/>
      <c r="OW1198" s="26"/>
      <c r="OX1198" s="26"/>
      <c r="OY1198" s="26"/>
      <c r="OZ1198" s="26"/>
      <c r="PA1198" s="26"/>
      <c r="PB1198" s="26"/>
      <c r="PC1198" s="26"/>
      <c r="PD1198" s="26"/>
      <c r="PE1198" s="26"/>
      <c r="PF1198" s="26"/>
      <c r="PG1198" s="26"/>
      <c r="PH1198" s="26"/>
      <c r="PI1198" s="26"/>
      <c r="PJ1198" s="26"/>
      <c r="PK1198" s="26"/>
      <c r="PL1198" s="26"/>
      <c r="PM1198" s="26"/>
      <c r="PN1198" s="26"/>
      <c r="PO1198" s="26"/>
      <c r="PP1198" s="26"/>
      <c r="PQ1198" s="26"/>
      <c r="PR1198" s="26"/>
      <c r="PS1198" s="26"/>
      <c r="PT1198" s="26"/>
      <c r="PU1198" s="26"/>
      <c r="PV1198" s="26"/>
      <c r="PW1198" s="26"/>
      <c r="PX1198" s="26"/>
      <c r="PY1198" s="26"/>
      <c r="PZ1198" s="26"/>
      <c r="QA1198" s="26"/>
      <c r="QB1198" s="26"/>
      <c r="QC1198" s="26"/>
      <c r="QD1198" s="26"/>
      <c r="QE1198" s="26"/>
      <c r="QF1198" s="26"/>
      <c r="QG1198" s="26"/>
      <c r="QH1198" s="26"/>
      <c r="QI1198" s="26"/>
      <c r="QJ1198" s="26"/>
      <c r="QK1198" s="26"/>
      <c r="QL1198" s="26"/>
      <c r="QM1198" s="26"/>
      <c r="QN1198" s="26"/>
      <c r="QO1198" s="26"/>
      <c r="QP1198" s="26"/>
      <c r="QQ1198" s="26"/>
      <c r="QR1198" s="26"/>
      <c r="QS1198" s="26"/>
      <c r="QT1198" s="26"/>
      <c r="QU1198" s="26"/>
      <c r="QV1198" s="26"/>
      <c r="QW1198" s="26"/>
      <c r="QX1198" s="26"/>
      <c r="QY1198" s="26"/>
      <c r="QZ1198" s="26"/>
      <c r="RA1198" s="26"/>
      <c r="RB1198" s="26"/>
      <c r="RC1198" s="26"/>
      <c r="RD1198" s="26"/>
      <c r="RE1198" s="26"/>
      <c r="RF1198" s="26"/>
      <c r="RG1198" s="26"/>
      <c r="RH1198" s="26"/>
      <c r="RI1198" s="26"/>
      <c r="RJ1198" s="26"/>
      <c r="RK1198" s="26"/>
      <c r="RL1198" s="26"/>
      <c r="RM1198" s="26"/>
      <c r="RN1198" s="26"/>
      <c r="RO1198" s="26"/>
      <c r="RP1198" s="26"/>
      <c r="RQ1198" s="26"/>
      <c r="RR1198" s="26"/>
      <c r="RS1198" s="26"/>
      <c r="RT1198" s="26"/>
      <c r="RU1198" s="26"/>
      <c r="RV1198" s="26"/>
      <c r="RW1198" s="26"/>
      <c r="RX1198" s="26"/>
      <c r="RY1198" s="26"/>
      <c r="RZ1198" s="26"/>
      <c r="SA1198" s="26"/>
      <c r="SB1198" s="26"/>
      <c r="SC1198" s="26"/>
      <c r="SD1198" s="26"/>
      <c r="SE1198" s="26"/>
      <c r="SF1198" s="26"/>
      <c r="SG1198" s="26"/>
      <c r="SH1198" s="26"/>
      <c r="SI1198" s="26"/>
      <c r="SJ1198" s="26"/>
      <c r="SK1198" s="26"/>
      <c r="SL1198" s="26"/>
      <c r="SM1198" s="26"/>
      <c r="SN1198" s="26"/>
      <c r="SO1198" s="26"/>
      <c r="SP1198" s="26"/>
      <c r="AAV1198" s="26"/>
      <c r="AAW1198" s="26"/>
      <c r="AAX1198" s="26"/>
      <c r="AAY1198" s="26"/>
      <c r="AAZ1198" s="26"/>
      <c r="ABA1198" s="26"/>
      <c r="ABB1198" s="26"/>
      <c r="ABC1198" s="26"/>
      <c r="ABD1198" s="26"/>
      <c r="ABE1198" s="26"/>
      <c r="ABF1198" s="26"/>
      <c r="ABG1198" s="26"/>
      <c r="ABH1198" s="26"/>
      <c r="ABI1198" s="26"/>
      <c r="ABJ1198" s="26"/>
      <c r="ABK1198" s="26"/>
      <c r="ABL1198" s="26"/>
      <c r="ABM1198" s="26"/>
      <c r="ABN1198" s="26"/>
      <c r="ABO1198" s="26"/>
      <c r="ABP1198" s="26"/>
      <c r="ABQ1198" s="26"/>
      <c r="ABR1198" s="26"/>
      <c r="ABS1198" s="26"/>
      <c r="ABT1198" s="26"/>
      <c r="ABU1198" s="26"/>
      <c r="ABV1198" s="26"/>
      <c r="ABW1198" s="26"/>
      <c r="ABX1198" s="26"/>
      <c r="ABY1198" s="26"/>
      <c r="ABZ1198" s="26"/>
      <c r="ACA1198" s="26"/>
      <c r="ACB1198" s="26"/>
      <c r="ACC1198" s="26"/>
      <c r="ACD1198" s="26"/>
      <c r="ACE1198" s="26"/>
      <c r="ACF1198" s="26"/>
      <c r="ACG1198" s="26"/>
      <c r="ACH1198" s="26"/>
      <c r="ACI1198" s="26"/>
      <c r="ACJ1198" s="26"/>
      <c r="ACK1198" s="26"/>
      <c r="ACL1198" s="26"/>
      <c r="ACM1198" s="26"/>
      <c r="ACN1198" s="26"/>
      <c r="ACO1198" s="26"/>
      <c r="ACP1198" s="26"/>
      <c r="ACQ1198" s="26"/>
      <c r="ACR1198" s="26"/>
      <c r="ACS1198" s="26"/>
      <c r="ACT1198" s="26"/>
      <c r="ACU1198" s="26"/>
      <c r="ACV1198" s="26"/>
      <c r="ACW1198" s="26"/>
      <c r="ACX1198" s="26"/>
      <c r="ACY1198" s="26"/>
      <c r="ACZ1198" s="26"/>
      <c r="ADA1198" s="26"/>
      <c r="ADB1198" s="26"/>
      <c r="ADC1198" s="26"/>
      <c r="ADD1198" s="26"/>
      <c r="ADE1198" s="26"/>
      <c r="ADF1198" s="26"/>
      <c r="ADG1198" s="26"/>
      <c r="ADH1198" s="26"/>
      <c r="ADI1198" s="26"/>
      <c r="ADJ1198" s="26"/>
      <c r="ADK1198" s="26"/>
      <c r="ADL1198" s="26"/>
      <c r="ADM1198" s="26"/>
      <c r="ADN1198" s="26"/>
      <c r="ADO1198" s="26"/>
      <c r="ADP1198" s="26"/>
      <c r="ADQ1198" s="26"/>
      <c r="ADR1198" s="26"/>
      <c r="ADS1198" s="26"/>
      <c r="ADT1198" s="26"/>
      <c r="ADU1198" s="26"/>
      <c r="ADV1198" s="26"/>
      <c r="ADW1198" s="26"/>
      <c r="ADX1198" s="26"/>
      <c r="ADY1198" s="26"/>
      <c r="ADZ1198" s="26"/>
      <c r="AEA1198" s="26"/>
      <c r="AEB1198" s="26"/>
      <c r="AEC1198" s="26"/>
      <c r="AED1198" s="26"/>
      <c r="AEE1198" s="26"/>
      <c r="AEF1198" s="26"/>
      <c r="AEG1198" s="26"/>
      <c r="AEH1198" s="26"/>
      <c r="AEI1198" s="26"/>
      <c r="AEJ1198" s="26"/>
      <c r="AEK1198" s="26"/>
      <c r="AEL1198" s="26"/>
      <c r="AEM1198" s="26"/>
      <c r="AEN1198" s="26"/>
      <c r="AEO1198" s="26"/>
      <c r="AEP1198" s="26"/>
      <c r="AEQ1198" s="26"/>
      <c r="AER1198" s="26"/>
      <c r="AES1198" s="26"/>
      <c r="AET1198" s="26"/>
      <c r="AEU1198" s="26"/>
      <c r="AEV1198" s="26"/>
      <c r="AEW1198" s="26"/>
      <c r="AEX1198" s="26"/>
      <c r="AEY1198" s="26"/>
      <c r="AEZ1198" s="26"/>
      <c r="AFA1198" s="26"/>
      <c r="AFB1198" s="26"/>
      <c r="AFC1198" s="26"/>
      <c r="AFD1198" s="26"/>
      <c r="AFE1198" s="26"/>
      <c r="AFF1198" s="26"/>
      <c r="AFG1198" s="26"/>
      <c r="AFH1198" s="26"/>
      <c r="AFI1198" s="26"/>
      <c r="AFJ1198" s="26"/>
      <c r="AFK1198" s="26"/>
      <c r="AFL1198" s="26"/>
      <c r="AFM1198" s="26"/>
      <c r="AFN1198" s="26"/>
      <c r="AFO1198" s="26"/>
      <c r="AFP1198" s="26"/>
      <c r="AFQ1198" s="26"/>
      <c r="AFR1198" s="26"/>
      <c r="AFS1198" s="26"/>
      <c r="AFT1198" s="26"/>
      <c r="AFU1198" s="26"/>
      <c r="AFV1198" s="26"/>
      <c r="AFW1198" s="26"/>
      <c r="AFX1198" s="26"/>
      <c r="AFY1198" s="26"/>
      <c r="AFZ1198" s="26"/>
      <c r="AGA1198" s="26"/>
      <c r="AGB1198" s="26"/>
      <c r="AGC1198" s="26"/>
      <c r="AGD1198" s="26"/>
      <c r="AGE1198" s="26"/>
      <c r="AGF1198" s="26"/>
      <c r="AGG1198" s="26"/>
      <c r="AGH1198" s="26"/>
      <c r="AGI1198" s="26"/>
      <c r="AGJ1198" s="26"/>
      <c r="AGK1198" s="26"/>
      <c r="AGL1198" s="26"/>
      <c r="AGM1198" s="26"/>
      <c r="AGN1198" s="26"/>
      <c r="AGO1198" s="26"/>
    </row>
    <row r="1199" spans="371:873" x14ac:dyDescent="0.25">
      <c r="NG1199" s="26"/>
      <c r="NH1199" s="26"/>
      <c r="NI1199" s="26"/>
      <c r="NJ1199" s="26"/>
      <c r="NK1199" s="26"/>
      <c r="NL1199" s="26"/>
      <c r="NM1199" s="26"/>
      <c r="NN1199" s="26"/>
      <c r="NO1199" s="26"/>
      <c r="NP1199" s="26"/>
      <c r="NQ1199" s="26"/>
      <c r="NR1199" s="26"/>
      <c r="NS1199" s="26"/>
      <c r="NT1199" s="26"/>
      <c r="NU1199" s="26"/>
      <c r="NV1199" s="26"/>
      <c r="NW1199" s="26"/>
      <c r="NX1199" s="26"/>
      <c r="NY1199" s="26"/>
      <c r="NZ1199" s="26"/>
      <c r="OA1199" s="26"/>
      <c r="OB1199" s="26"/>
      <c r="OC1199" s="26"/>
      <c r="OD1199" s="26"/>
      <c r="OE1199" s="26"/>
      <c r="OF1199" s="26"/>
      <c r="OG1199" s="26"/>
      <c r="OH1199" s="26"/>
      <c r="OI1199" s="26"/>
      <c r="OJ1199" s="26"/>
      <c r="OK1199" s="26"/>
      <c r="OL1199" s="26"/>
      <c r="OM1199" s="26"/>
      <c r="ON1199" s="26"/>
      <c r="OO1199" s="26"/>
      <c r="OP1199" s="26"/>
      <c r="OQ1199" s="26"/>
      <c r="OR1199" s="26"/>
      <c r="OS1199" s="26"/>
      <c r="OT1199" s="26"/>
      <c r="OU1199" s="26"/>
      <c r="OV1199" s="26"/>
      <c r="OW1199" s="26"/>
      <c r="OX1199" s="26"/>
      <c r="OY1199" s="26"/>
      <c r="OZ1199" s="26"/>
      <c r="PA1199" s="26"/>
      <c r="PB1199" s="26"/>
      <c r="PC1199" s="26"/>
      <c r="PD1199" s="26"/>
      <c r="PE1199" s="26"/>
      <c r="PF1199" s="26"/>
      <c r="PG1199" s="26"/>
      <c r="PH1199" s="26"/>
      <c r="PI1199" s="26"/>
      <c r="PJ1199" s="26"/>
      <c r="PK1199" s="26"/>
      <c r="PL1199" s="26"/>
      <c r="PM1199" s="26"/>
      <c r="PN1199" s="26"/>
      <c r="PO1199" s="26"/>
      <c r="PP1199" s="26"/>
      <c r="PQ1199" s="26"/>
      <c r="PR1199" s="26"/>
      <c r="PS1199" s="26"/>
      <c r="PT1199" s="26"/>
      <c r="PU1199" s="26"/>
      <c r="PV1199" s="26"/>
      <c r="PW1199" s="26"/>
      <c r="PX1199" s="26"/>
      <c r="PY1199" s="26"/>
      <c r="PZ1199" s="26"/>
      <c r="QA1199" s="26"/>
      <c r="QB1199" s="26"/>
      <c r="QC1199" s="26"/>
      <c r="QD1199" s="26"/>
      <c r="QE1199" s="26"/>
      <c r="QF1199" s="26"/>
      <c r="QG1199" s="26"/>
      <c r="QH1199" s="26"/>
      <c r="QI1199" s="26"/>
      <c r="QJ1199" s="26"/>
      <c r="QK1199" s="26"/>
      <c r="QL1199" s="26"/>
      <c r="QM1199" s="26"/>
      <c r="QN1199" s="26"/>
      <c r="QO1199" s="26"/>
      <c r="QP1199" s="26"/>
      <c r="QQ1199" s="26"/>
      <c r="QR1199" s="26"/>
      <c r="QS1199" s="26"/>
      <c r="QT1199" s="26"/>
      <c r="QU1199" s="26"/>
      <c r="QV1199" s="26"/>
      <c r="QW1199" s="26"/>
      <c r="QX1199" s="26"/>
      <c r="QY1199" s="26"/>
      <c r="QZ1199" s="26"/>
      <c r="RA1199" s="26"/>
      <c r="RB1199" s="26"/>
      <c r="RC1199" s="26"/>
      <c r="RD1199" s="26"/>
      <c r="RE1199" s="26"/>
      <c r="RF1199" s="26"/>
      <c r="RG1199" s="26"/>
      <c r="RH1199" s="26"/>
      <c r="RI1199" s="26"/>
      <c r="RJ1199" s="26"/>
      <c r="RK1199" s="26"/>
      <c r="RL1199" s="26"/>
      <c r="RM1199" s="26"/>
      <c r="RN1199" s="26"/>
      <c r="RO1199" s="26"/>
      <c r="RP1199" s="26"/>
      <c r="RQ1199" s="26"/>
      <c r="RR1199" s="26"/>
      <c r="RS1199" s="26"/>
      <c r="RT1199" s="26"/>
      <c r="RU1199" s="26"/>
      <c r="RV1199" s="26"/>
      <c r="RW1199" s="26"/>
      <c r="RX1199" s="26"/>
      <c r="RY1199" s="26"/>
      <c r="RZ1199" s="26"/>
      <c r="SA1199" s="26"/>
      <c r="SB1199" s="26"/>
      <c r="SC1199" s="26"/>
      <c r="SD1199" s="26"/>
      <c r="SE1199" s="26"/>
      <c r="SF1199" s="26"/>
      <c r="SG1199" s="26"/>
      <c r="SH1199" s="26"/>
      <c r="SI1199" s="26"/>
      <c r="SJ1199" s="26"/>
      <c r="SK1199" s="26"/>
      <c r="SL1199" s="26"/>
      <c r="SM1199" s="26"/>
      <c r="SN1199" s="26"/>
      <c r="SO1199" s="26"/>
      <c r="SP1199" s="26"/>
      <c r="AAV1199" s="26"/>
      <c r="AAW1199" s="26"/>
      <c r="AAX1199" s="26"/>
      <c r="AAY1199" s="26"/>
      <c r="AAZ1199" s="26"/>
      <c r="ABA1199" s="26"/>
      <c r="ABB1199" s="26"/>
      <c r="ABC1199" s="26"/>
      <c r="ABD1199" s="26"/>
      <c r="ABE1199" s="26"/>
      <c r="ABF1199" s="26"/>
      <c r="ABG1199" s="26"/>
      <c r="ABH1199" s="26"/>
      <c r="ABI1199" s="26"/>
      <c r="ABJ1199" s="26"/>
      <c r="ABK1199" s="26"/>
      <c r="ABL1199" s="26"/>
      <c r="ABM1199" s="26"/>
      <c r="ABN1199" s="26"/>
      <c r="ABO1199" s="26"/>
      <c r="ABP1199" s="26"/>
      <c r="ABQ1199" s="26"/>
      <c r="ABR1199" s="26"/>
      <c r="ABS1199" s="26"/>
      <c r="ABT1199" s="26"/>
      <c r="ABU1199" s="26"/>
      <c r="ABV1199" s="26"/>
      <c r="ABW1199" s="26"/>
      <c r="ABX1199" s="26"/>
      <c r="ABY1199" s="26"/>
      <c r="ABZ1199" s="26"/>
      <c r="ACA1199" s="26"/>
      <c r="ACB1199" s="26"/>
      <c r="ACC1199" s="26"/>
      <c r="ACD1199" s="26"/>
      <c r="ACE1199" s="26"/>
      <c r="ACF1199" s="26"/>
      <c r="ACG1199" s="26"/>
      <c r="ACH1199" s="26"/>
      <c r="ACI1199" s="26"/>
      <c r="ACJ1199" s="26"/>
      <c r="ACK1199" s="26"/>
      <c r="ACL1199" s="26"/>
      <c r="ACM1199" s="26"/>
      <c r="ACN1199" s="26"/>
      <c r="ACO1199" s="26"/>
      <c r="ACP1199" s="26"/>
      <c r="ACQ1199" s="26"/>
      <c r="ACR1199" s="26"/>
      <c r="ACS1199" s="26"/>
      <c r="ACT1199" s="26"/>
      <c r="ACU1199" s="26"/>
      <c r="ACV1199" s="26"/>
      <c r="ACW1199" s="26"/>
      <c r="ACX1199" s="26"/>
      <c r="ACY1199" s="26"/>
      <c r="ACZ1199" s="26"/>
      <c r="ADA1199" s="26"/>
      <c r="ADB1199" s="26"/>
      <c r="ADC1199" s="26"/>
      <c r="ADD1199" s="26"/>
      <c r="ADE1199" s="26"/>
      <c r="ADF1199" s="26"/>
      <c r="ADG1199" s="26"/>
      <c r="ADH1199" s="26"/>
      <c r="ADI1199" s="26"/>
      <c r="ADJ1199" s="26"/>
      <c r="ADK1199" s="26"/>
      <c r="ADL1199" s="26"/>
      <c r="ADM1199" s="26"/>
      <c r="ADN1199" s="26"/>
      <c r="ADO1199" s="26"/>
      <c r="ADP1199" s="26"/>
      <c r="ADQ1199" s="26"/>
      <c r="ADR1199" s="26"/>
      <c r="ADS1199" s="26"/>
      <c r="ADT1199" s="26"/>
      <c r="ADU1199" s="26"/>
      <c r="ADV1199" s="26"/>
      <c r="ADW1199" s="26"/>
      <c r="ADX1199" s="26"/>
      <c r="ADY1199" s="26"/>
      <c r="ADZ1199" s="26"/>
      <c r="AEA1199" s="26"/>
      <c r="AEB1199" s="26"/>
      <c r="AEC1199" s="26"/>
      <c r="AED1199" s="26"/>
      <c r="AEE1199" s="26"/>
      <c r="AEF1199" s="26"/>
      <c r="AEG1199" s="26"/>
      <c r="AEH1199" s="26"/>
      <c r="AEI1199" s="26"/>
      <c r="AEJ1199" s="26"/>
      <c r="AEK1199" s="26"/>
      <c r="AEL1199" s="26"/>
      <c r="AEM1199" s="26"/>
      <c r="AEN1199" s="26"/>
      <c r="AEO1199" s="26"/>
      <c r="AEP1199" s="26"/>
      <c r="AEQ1199" s="26"/>
      <c r="AER1199" s="26"/>
      <c r="AES1199" s="26"/>
      <c r="AET1199" s="26"/>
      <c r="AEU1199" s="26"/>
      <c r="AEV1199" s="26"/>
      <c r="AEW1199" s="26"/>
      <c r="AEX1199" s="26"/>
      <c r="AEY1199" s="26"/>
      <c r="AEZ1199" s="26"/>
      <c r="AFA1199" s="26"/>
      <c r="AFB1199" s="26"/>
      <c r="AFC1199" s="26"/>
      <c r="AFD1199" s="26"/>
      <c r="AFE1199" s="26"/>
      <c r="AFF1199" s="26"/>
      <c r="AFG1199" s="26"/>
      <c r="AFH1199" s="26"/>
      <c r="AFI1199" s="26"/>
      <c r="AFJ1199" s="26"/>
      <c r="AFK1199" s="26"/>
      <c r="AFL1199" s="26"/>
      <c r="AFM1199" s="26"/>
      <c r="AFN1199" s="26"/>
      <c r="AFO1199" s="26"/>
      <c r="AFP1199" s="26"/>
      <c r="AFQ1199" s="26"/>
      <c r="AFR1199" s="26"/>
      <c r="AFS1199" s="26"/>
      <c r="AFT1199" s="26"/>
      <c r="AFU1199" s="26"/>
      <c r="AFV1199" s="26"/>
      <c r="AFW1199" s="26"/>
      <c r="AFX1199" s="26"/>
      <c r="AFY1199" s="26"/>
      <c r="AFZ1199" s="26"/>
      <c r="AGA1199" s="26"/>
      <c r="AGB1199" s="26"/>
      <c r="AGC1199" s="26"/>
      <c r="AGD1199" s="26"/>
      <c r="AGE1199" s="26"/>
      <c r="AGF1199" s="26"/>
      <c r="AGG1199" s="26"/>
      <c r="AGH1199" s="26"/>
      <c r="AGI1199" s="26"/>
      <c r="AGJ1199" s="26"/>
      <c r="AGK1199" s="26"/>
      <c r="AGL1199" s="26"/>
      <c r="AGM1199" s="26"/>
      <c r="AGN1199" s="26"/>
      <c r="AGO1199" s="26"/>
    </row>
    <row r="1200" spans="371:873" x14ac:dyDescent="0.25">
      <c r="NG1200" s="26"/>
      <c r="NH1200" s="26"/>
      <c r="NI1200" s="26"/>
      <c r="NJ1200" s="26"/>
      <c r="NK1200" s="26"/>
      <c r="NL1200" s="26"/>
      <c r="NM1200" s="26"/>
      <c r="NN1200" s="26"/>
      <c r="NO1200" s="26"/>
      <c r="NP1200" s="26"/>
      <c r="NQ1200" s="26"/>
      <c r="NR1200" s="26"/>
      <c r="NS1200" s="26"/>
      <c r="NT1200" s="26"/>
      <c r="NU1200" s="26"/>
      <c r="NV1200" s="26"/>
      <c r="NW1200" s="26"/>
      <c r="NX1200" s="26"/>
      <c r="NY1200" s="26"/>
      <c r="NZ1200" s="26"/>
      <c r="OA1200" s="26"/>
      <c r="OB1200" s="26"/>
      <c r="OC1200" s="26"/>
      <c r="OD1200" s="26"/>
      <c r="OE1200" s="26"/>
      <c r="OF1200" s="26"/>
      <c r="OG1200" s="26"/>
      <c r="OH1200" s="26"/>
      <c r="OI1200" s="26"/>
      <c r="OJ1200" s="26"/>
      <c r="OK1200" s="26"/>
      <c r="OL1200" s="26"/>
      <c r="OM1200" s="26"/>
      <c r="ON1200" s="26"/>
      <c r="OO1200" s="26"/>
      <c r="OP1200" s="26"/>
      <c r="OQ1200" s="26"/>
      <c r="OR1200" s="26"/>
      <c r="OS1200" s="26"/>
      <c r="OT1200" s="26"/>
      <c r="OU1200" s="26"/>
      <c r="OV1200" s="26"/>
      <c r="OW1200" s="26"/>
      <c r="OX1200" s="26"/>
      <c r="OY1200" s="26"/>
      <c r="OZ1200" s="26"/>
      <c r="PA1200" s="26"/>
      <c r="PB1200" s="26"/>
      <c r="PC1200" s="26"/>
      <c r="PD1200" s="26"/>
      <c r="PE1200" s="26"/>
      <c r="PF1200" s="26"/>
      <c r="PG1200" s="26"/>
      <c r="PH1200" s="26"/>
      <c r="PI1200" s="26"/>
      <c r="PJ1200" s="26"/>
      <c r="PK1200" s="26"/>
      <c r="PL1200" s="26"/>
      <c r="PM1200" s="26"/>
      <c r="PN1200" s="26"/>
      <c r="PO1200" s="26"/>
      <c r="PP1200" s="26"/>
      <c r="PQ1200" s="26"/>
      <c r="PR1200" s="26"/>
      <c r="PS1200" s="26"/>
      <c r="PT1200" s="26"/>
      <c r="PU1200" s="26"/>
      <c r="PV1200" s="26"/>
      <c r="PW1200" s="26"/>
      <c r="PX1200" s="26"/>
      <c r="PY1200" s="26"/>
      <c r="PZ1200" s="26"/>
      <c r="QA1200" s="26"/>
      <c r="QB1200" s="26"/>
      <c r="QC1200" s="26"/>
      <c r="QD1200" s="26"/>
      <c r="QE1200" s="26"/>
      <c r="QF1200" s="26"/>
      <c r="QG1200" s="26"/>
      <c r="QH1200" s="26"/>
      <c r="QI1200" s="26"/>
      <c r="QJ1200" s="26"/>
      <c r="QK1200" s="26"/>
      <c r="QL1200" s="26"/>
      <c r="QM1200" s="26"/>
      <c r="QN1200" s="26"/>
      <c r="QO1200" s="26"/>
      <c r="QP1200" s="26"/>
      <c r="QQ1200" s="26"/>
      <c r="QR1200" s="26"/>
      <c r="QS1200" s="26"/>
      <c r="QT1200" s="26"/>
      <c r="QU1200" s="26"/>
      <c r="QV1200" s="26"/>
      <c r="QW1200" s="26"/>
      <c r="QX1200" s="26"/>
      <c r="QY1200" s="26"/>
      <c r="QZ1200" s="26"/>
      <c r="RA1200" s="26"/>
      <c r="RB1200" s="26"/>
      <c r="RC1200" s="26"/>
      <c r="RD1200" s="26"/>
      <c r="RE1200" s="26"/>
      <c r="RF1200" s="26"/>
      <c r="RG1200" s="26"/>
      <c r="RH1200" s="26"/>
      <c r="RI1200" s="26"/>
      <c r="RJ1200" s="26"/>
      <c r="RK1200" s="26"/>
      <c r="RL1200" s="26"/>
      <c r="RM1200" s="26"/>
      <c r="RN1200" s="26"/>
      <c r="RO1200" s="26"/>
      <c r="RP1200" s="26"/>
      <c r="RQ1200" s="26"/>
      <c r="RR1200" s="26"/>
      <c r="RS1200" s="26"/>
      <c r="RT1200" s="26"/>
      <c r="RU1200" s="26"/>
      <c r="RV1200" s="26"/>
      <c r="RW1200" s="26"/>
      <c r="RX1200" s="26"/>
      <c r="RY1200" s="26"/>
      <c r="RZ1200" s="26"/>
      <c r="SA1200" s="26"/>
      <c r="SB1200" s="26"/>
      <c r="SC1200" s="26"/>
      <c r="SD1200" s="26"/>
      <c r="SE1200" s="26"/>
      <c r="SF1200" s="26"/>
      <c r="SG1200" s="26"/>
      <c r="SH1200" s="26"/>
      <c r="SI1200" s="26"/>
      <c r="SJ1200" s="26"/>
      <c r="SK1200" s="26"/>
      <c r="SL1200" s="26"/>
      <c r="SM1200" s="26"/>
      <c r="SN1200" s="26"/>
      <c r="SO1200" s="26"/>
      <c r="SP1200" s="26"/>
      <c r="AAV1200" s="26"/>
      <c r="AAW1200" s="26"/>
      <c r="AAX1200" s="26"/>
      <c r="AAY1200" s="26"/>
      <c r="AAZ1200" s="26"/>
      <c r="ABA1200" s="26"/>
      <c r="ABB1200" s="26"/>
      <c r="ABC1200" s="26"/>
      <c r="ABD1200" s="26"/>
      <c r="ABE1200" s="26"/>
      <c r="ABF1200" s="26"/>
      <c r="ABG1200" s="26"/>
      <c r="ABH1200" s="26"/>
      <c r="ABI1200" s="26"/>
      <c r="ABJ1200" s="26"/>
      <c r="ABK1200" s="26"/>
      <c r="ABL1200" s="26"/>
      <c r="ABM1200" s="26"/>
      <c r="ABN1200" s="26"/>
      <c r="ABO1200" s="26"/>
      <c r="ABP1200" s="26"/>
      <c r="ABQ1200" s="26"/>
      <c r="ABR1200" s="26"/>
      <c r="ABS1200" s="26"/>
      <c r="ABT1200" s="26"/>
      <c r="ABU1200" s="26"/>
      <c r="ABV1200" s="26"/>
      <c r="ABW1200" s="26"/>
      <c r="ABX1200" s="26"/>
      <c r="ABY1200" s="26"/>
      <c r="ABZ1200" s="26"/>
      <c r="ACA1200" s="26"/>
      <c r="ACB1200" s="26"/>
      <c r="ACC1200" s="26"/>
      <c r="ACD1200" s="26"/>
      <c r="ACE1200" s="26"/>
      <c r="ACF1200" s="26"/>
      <c r="ACG1200" s="26"/>
      <c r="ACH1200" s="26"/>
      <c r="ACI1200" s="26"/>
      <c r="ACJ1200" s="26"/>
      <c r="ACK1200" s="26"/>
      <c r="ACL1200" s="26"/>
      <c r="ACM1200" s="26"/>
      <c r="ACN1200" s="26"/>
      <c r="ACO1200" s="26"/>
      <c r="ACP1200" s="26"/>
      <c r="ACQ1200" s="26"/>
      <c r="ACR1200" s="26"/>
      <c r="ACS1200" s="26"/>
      <c r="ACT1200" s="26"/>
      <c r="ACU1200" s="26"/>
      <c r="ACV1200" s="26"/>
      <c r="ACW1200" s="26"/>
      <c r="ACX1200" s="26"/>
      <c r="ACY1200" s="26"/>
      <c r="ACZ1200" s="26"/>
      <c r="ADA1200" s="26"/>
      <c r="ADB1200" s="26"/>
      <c r="ADC1200" s="26"/>
      <c r="ADD1200" s="26"/>
      <c r="ADE1200" s="26"/>
      <c r="ADF1200" s="26"/>
      <c r="ADG1200" s="26"/>
      <c r="ADH1200" s="26"/>
      <c r="ADI1200" s="26"/>
      <c r="ADJ1200" s="26"/>
      <c r="ADK1200" s="26"/>
      <c r="ADL1200" s="26"/>
      <c r="ADM1200" s="26"/>
      <c r="ADN1200" s="26"/>
      <c r="ADO1200" s="26"/>
      <c r="ADP1200" s="26"/>
      <c r="ADQ1200" s="26"/>
      <c r="ADR1200" s="26"/>
      <c r="ADS1200" s="26"/>
      <c r="ADT1200" s="26"/>
      <c r="ADU1200" s="26"/>
      <c r="ADV1200" s="26"/>
      <c r="ADW1200" s="26"/>
      <c r="ADX1200" s="26"/>
      <c r="ADY1200" s="26"/>
      <c r="ADZ1200" s="26"/>
      <c r="AEA1200" s="26"/>
      <c r="AEB1200" s="26"/>
      <c r="AEC1200" s="26"/>
      <c r="AED1200" s="26"/>
      <c r="AEE1200" s="26"/>
      <c r="AEF1200" s="26"/>
      <c r="AEG1200" s="26"/>
      <c r="AEH1200" s="26"/>
      <c r="AEI1200" s="26"/>
      <c r="AEJ1200" s="26"/>
      <c r="AEK1200" s="26"/>
      <c r="AEL1200" s="26"/>
      <c r="AEM1200" s="26"/>
      <c r="AEN1200" s="26"/>
      <c r="AEO1200" s="26"/>
      <c r="AEP1200" s="26"/>
      <c r="AEQ1200" s="26"/>
      <c r="AER1200" s="26"/>
      <c r="AES1200" s="26"/>
      <c r="AET1200" s="26"/>
      <c r="AEU1200" s="26"/>
      <c r="AEV1200" s="26"/>
      <c r="AEW1200" s="26"/>
      <c r="AEX1200" s="26"/>
      <c r="AEY1200" s="26"/>
      <c r="AEZ1200" s="26"/>
      <c r="AFA1200" s="26"/>
      <c r="AFB1200" s="26"/>
      <c r="AFC1200" s="26"/>
      <c r="AFD1200" s="26"/>
      <c r="AFE1200" s="26"/>
      <c r="AFF1200" s="26"/>
      <c r="AFG1200" s="26"/>
      <c r="AFH1200" s="26"/>
      <c r="AFI1200" s="26"/>
      <c r="AFJ1200" s="26"/>
      <c r="AFK1200" s="26"/>
      <c r="AFL1200" s="26"/>
      <c r="AFM1200" s="26"/>
      <c r="AFN1200" s="26"/>
      <c r="AFO1200" s="26"/>
      <c r="AFP1200" s="26"/>
      <c r="AFQ1200" s="26"/>
      <c r="AFR1200" s="26"/>
      <c r="AFS1200" s="26"/>
      <c r="AFT1200" s="26"/>
      <c r="AFU1200" s="26"/>
      <c r="AFV1200" s="26"/>
      <c r="AFW1200" s="26"/>
      <c r="AFX1200" s="26"/>
      <c r="AFY1200" s="26"/>
      <c r="AFZ1200" s="26"/>
      <c r="AGA1200" s="26"/>
      <c r="AGB1200" s="26"/>
      <c r="AGC1200" s="26"/>
      <c r="AGD1200" s="26"/>
      <c r="AGE1200" s="26"/>
      <c r="AGF1200" s="26"/>
      <c r="AGG1200" s="26"/>
      <c r="AGH1200" s="26"/>
      <c r="AGI1200" s="26"/>
      <c r="AGJ1200" s="26"/>
      <c r="AGK1200" s="26"/>
      <c r="AGL1200" s="26"/>
      <c r="AGM1200" s="26"/>
      <c r="AGN1200" s="26"/>
      <c r="AGO1200" s="26"/>
    </row>
    <row r="1201" spans="371:873" x14ac:dyDescent="0.25">
      <c r="NG1201" s="26"/>
      <c r="NH1201" s="26"/>
      <c r="NI1201" s="26"/>
      <c r="NJ1201" s="26"/>
      <c r="NK1201" s="26"/>
      <c r="NL1201" s="26"/>
      <c r="NM1201" s="26"/>
      <c r="NN1201" s="26"/>
      <c r="NO1201" s="26"/>
      <c r="NP1201" s="26"/>
      <c r="NQ1201" s="26"/>
      <c r="NR1201" s="26"/>
      <c r="NS1201" s="26"/>
      <c r="NT1201" s="26"/>
      <c r="NU1201" s="26"/>
      <c r="NV1201" s="26"/>
      <c r="NW1201" s="26"/>
      <c r="NX1201" s="26"/>
      <c r="NY1201" s="26"/>
      <c r="NZ1201" s="26"/>
      <c r="OA1201" s="26"/>
      <c r="OB1201" s="26"/>
      <c r="OC1201" s="26"/>
      <c r="OD1201" s="26"/>
      <c r="OE1201" s="26"/>
      <c r="OF1201" s="26"/>
      <c r="OG1201" s="26"/>
      <c r="OH1201" s="26"/>
      <c r="OI1201" s="26"/>
      <c r="OJ1201" s="26"/>
      <c r="OK1201" s="26"/>
      <c r="OL1201" s="26"/>
      <c r="OM1201" s="26"/>
      <c r="ON1201" s="26"/>
      <c r="OO1201" s="26"/>
      <c r="OP1201" s="26"/>
      <c r="OQ1201" s="26"/>
      <c r="OR1201" s="26"/>
      <c r="OS1201" s="26"/>
      <c r="OT1201" s="26"/>
      <c r="OU1201" s="26"/>
      <c r="OV1201" s="26"/>
      <c r="OW1201" s="26"/>
      <c r="OX1201" s="26"/>
      <c r="OY1201" s="26"/>
      <c r="OZ1201" s="26"/>
      <c r="PA1201" s="26"/>
      <c r="PB1201" s="26"/>
      <c r="PC1201" s="26"/>
      <c r="PD1201" s="26"/>
      <c r="PE1201" s="26"/>
      <c r="PF1201" s="26"/>
      <c r="PG1201" s="26"/>
      <c r="PH1201" s="26"/>
      <c r="PI1201" s="26"/>
      <c r="PJ1201" s="26"/>
      <c r="PK1201" s="26"/>
      <c r="PL1201" s="26"/>
      <c r="PM1201" s="26"/>
      <c r="PN1201" s="26"/>
      <c r="PO1201" s="26"/>
      <c r="PP1201" s="26"/>
      <c r="PQ1201" s="26"/>
      <c r="PR1201" s="26"/>
      <c r="PS1201" s="26"/>
      <c r="PT1201" s="26"/>
      <c r="PU1201" s="26"/>
      <c r="PV1201" s="26"/>
      <c r="PW1201" s="26"/>
      <c r="PX1201" s="26"/>
      <c r="PY1201" s="26"/>
      <c r="PZ1201" s="26"/>
      <c r="QA1201" s="26"/>
      <c r="QB1201" s="26"/>
      <c r="QC1201" s="26"/>
      <c r="QD1201" s="26"/>
      <c r="QE1201" s="26"/>
      <c r="QF1201" s="26"/>
      <c r="QG1201" s="26"/>
      <c r="QH1201" s="26"/>
      <c r="QI1201" s="26"/>
      <c r="QJ1201" s="26"/>
      <c r="QK1201" s="26"/>
      <c r="QL1201" s="26"/>
      <c r="QM1201" s="26"/>
      <c r="QN1201" s="26"/>
      <c r="QO1201" s="26"/>
      <c r="QP1201" s="26"/>
      <c r="QQ1201" s="26"/>
      <c r="QR1201" s="26"/>
      <c r="QS1201" s="26"/>
      <c r="QT1201" s="26"/>
      <c r="QU1201" s="26"/>
      <c r="QV1201" s="26"/>
      <c r="QW1201" s="26"/>
      <c r="QX1201" s="26"/>
      <c r="QY1201" s="26"/>
      <c r="QZ1201" s="26"/>
      <c r="RA1201" s="26"/>
      <c r="RB1201" s="26"/>
      <c r="RC1201" s="26"/>
      <c r="RD1201" s="26"/>
      <c r="RE1201" s="26"/>
      <c r="RF1201" s="26"/>
      <c r="RG1201" s="26"/>
      <c r="RH1201" s="26"/>
      <c r="RI1201" s="26"/>
      <c r="RJ1201" s="26"/>
      <c r="RK1201" s="26"/>
      <c r="RL1201" s="26"/>
      <c r="RM1201" s="26"/>
      <c r="RN1201" s="26"/>
      <c r="RO1201" s="26"/>
      <c r="RP1201" s="26"/>
      <c r="RQ1201" s="26"/>
      <c r="RR1201" s="26"/>
      <c r="RS1201" s="26"/>
      <c r="RT1201" s="26"/>
      <c r="RU1201" s="26"/>
      <c r="RV1201" s="26"/>
      <c r="RW1201" s="26"/>
      <c r="RX1201" s="26"/>
      <c r="RY1201" s="26"/>
      <c r="RZ1201" s="26"/>
      <c r="SA1201" s="26"/>
      <c r="SB1201" s="26"/>
      <c r="SC1201" s="26"/>
      <c r="SD1201" s="26"/>
      <c r="SE1201" s="26"/>
      <c r="SF1201" s="26"/>
      <c r="SG1201" s="26"/>
      <c r="SH1201" s="26"/>
      <c r="SI1201" s="26"/>
      <c r="SJ1201" s="26"/>
      <c r="SK1201" s="26"/>
      <c r="SL1201" s="26"/>
      <c r="SM1201" s="26"/>
      <c r="SN1201" s="26"/>
      <c r="SO1201" s="26"/>
      <c r="SP1201" s="26"/>
      <c r="AAV1201" s="26"/>
      <c r="AAW1201" s="26"/>
      <c r="AAX1201" s="26"/>
      <c r="AAY1201" s="26"/>
      <c r="AAZ1201" s="26"/>
      <c r="ABA1201" s="26"/>
      <c r="ABB1201" s="26"/>
      <c r="ABC1201" s="26"/>
      <c r="ABD1201" s="26"/>
      <c r="ABE1201" s="26"/>
      <c r="ABF1201" s="26"/>
      <c r="ABG1201" s="26"/>
      <c r="ABH1201" s="26"/>
      <c r="ABI1201" s="26"/>
      <c r="ABJ1201" s="26"/>
      <c r="ABK1201" s="26"/>
      <c r="ABL1201" s="26"/>
      <c r="ABM1201" s="26"/>
      <c r="ABN1201" s="26"/>
      <c r="ABO1201" s="26"/>
      <c r="ABP1201" s="26"/>
      <c r="ABQ1201" s="26"/>
      <c r="ABR1201" s="26"/>
      <c r="ABS1201" s="26"/>
      <c r="ABT1201" s="26"/>
      <c r="ABU1201" s="26"/>
      <c r="ABV1201" s="26"/>
      <c r="ABW1201" s="26"/>
      <c r="ABX1201" s="26"/>
      <c r="ABY1201" s="26"/>
      <c r="ABZ1201" s="26"/>
      <c r="ACA1201" s="26"/>
      <c r="ACB1201" s="26"/>
      <c r="ACC1201" s="26"/>
      <c r="ACD1201" s="26"/>
      <c r="ACE1201" s="26"/>
      <c r="ACF1201" s="26"/>
      <c r="ACG1201" s="26"/>
      <c r="ACH1201" s="26"/>
      <c r="ACI1201" s="26"/>
      <c r="ACJ1201" s="26"/>
      <c r="ACK1201" s="26"/>
      <c r="ACL1201" s="26"/>
      <c r="ACM1201" s="26"/>
      <c r="ACN1201" s="26"/>
      <c r="ACO1201" s="26"/>
      <c r="ACP1201" s="26"/>
      <c r="ACQ1201" s="26"/>
      <c r="ACR1201" s="26"/>
      <c r="ACS1201" s="26"/>
      <c r="ACT1201" s="26"/>
      <c r="ACU1201" s="26"/>
      <c r="ACV1201" s="26"/>
      <c r="ACW1201" s="26"/>
      <c r="ACX1201" s="26"/>
      <c r="ACY1201" s="26"/>
      <c r="ACZ1201" s="26"/>
      <c r="ADA1201" s="26"/>
      <c r="ADB1201" s="26"/>
      <c r="ADC1201" s="26"/>
      <c r="ADD1201" s="26"/>
      <c r="ADE1201" s="26"/>
      <c r="ADF1201" s="26"/>
      <c r="ADG1201" s="26"/>
      <c r="ADH1201" s="26"/>
      <c r="ADI1201" s="26"/>
      <c r="ADJ1201" s="26"/>
      <c r="ADK1201" s="26"/>
      <c r="ADL1201" s="26"/>
      <c r="ADM1201" s="26"/>
      <c r="ADN1201" s="26"/>
      <c r="ADO1201" s="26"/>
      <c r="ADP1201" s="26"/>
      <c r="ADQ1201" s="26"/>
      <c r="ADR1201" s="26"/>
      <c r="ADS1201" s="26"/>
      <c r="ADT1201" s="26"/>
      <c r="ADU1201" s="26"/>
      <c r="ADV1201" s="26"/>
      <c r="ADW1201" s="26"/>
      <c r="ADX1201" s="26"/>
      <c r="ADY1201" s="26"/>
      <c r="ADZ1201" s="26"/>
      <c r="AEA1201" s="26"/>
      <c r="AEB1201" s="26"/>
      <c r="AEC1201" s="26"/>
      <c r="AED1201" s="26"/>
      <c r="AEE1201" s="26"/>
      <c r="AEF1201" s="26"/>
      <c r="AEG1201" s="26"/>
      <c r="AEH1201" s="26"/>
      <c r="AEI1201" s="26"/>
      <c r="AEJ1201" s="26"/>
      <c r="AEK1201" s="26"/>
      <c r="AEL1201" s="26"/>
      <c r="AEM1201" s="26"/>
      <c r="AEN1201" s="26"/>
      <c r="AEO1201" s="26"/>
      <c r="AEP1201" s="26"/>
      <c r="AEQ1201" s="26"/>
      <c r="AER1201" s="26"/>
      <c r="AES1201" s="26"/>
      <c r="AET1201" s="26"/>
      <c r="AEU1201" s="26"/>
      <c r="AEV1201" s="26"/>
      <c r="AEW1201" s="26"/>
      <c r="AEX1201" s="26"/>
      <c r="AEY1201" s="26"/>
      <c r="AEZ1201" s="26"/>
      <c r="AFA1201" s="26"/>
      <c r="AFB1201" s="26"/>
      <c r="AFC1201" s="26"/>
      <c r="AFD1201" s="26"/>
      <c r="AFE1201" s="26"/>
      <c r="AFF1201" s="26"/>
      <c r="AFG1201" s="26"/>
      <c r="AFH1201" s="26"/>
      <c r="AFI1201" s="26"/>
      <c r="AFJ1201" s="26"/>
      <c r="AFK1201" s="26"/>
      <c r="AFL1201" s="26"/>
      <c r="AFM1201" s="26"/>
      <c r="AFN1201" s="26"/>
      <c r="AFO1201" s="26"/>
      <c r="AFP1201" s="26"/>
      <c r="AFQ1201" s="26"/>
      <c r="AFR1201" s="26"/>
      <c r="AFS1201" s="26"/>
      <c r="AFT1201" s="26"/>
      <c r="AFU1201" s="26"/>
      <c r="AFV1201" s="26"/>
      <c r="AFW1201" s="26"/>
      <c r="AFX1201" s="26"/>
      <c r="AFY1201" s="26"/>
      <c r="AFZ1201" s="26"/>
      <c r="AGA1201" s="26"/>
      <c r="AGB1201" s="26"/>
      <c r="AGC1201" s="26"/>
      <c r="AGD1201" s="26"/>
      <c r="AGE1201" s="26"/>
      <c r="AGF1201" s="26"/>
      <c r="AGG1201" s="26"/>
      <c r="AGH1201" s="26"/>
      <c r="AGI1201" s="26"/>
      <c r="AGJ1201" s="26"/>
      <c r="AGK1201" s="26"/>
      <c r="AGL1201" s="26"/>
      <c r="AGM1201" s="26"/>
      <c r="AGN1201" s="26"/>
      <c r="AGO1201" s="26"/>
    </row>
    <row r="1202" spans="371:873" x14ac:dyDescent="0.25">
      <c r="NG1202" s="26"/>
      <c r="NH1202" s="26"/>
      <c r="NI1202" s="26"/>
      <c r="NJ1202" s="26"/>
      <c r="NK1202" s="26"/>
      <c r="NL1202" s="26"/>
      <c r="NM1202" s="26"/>
      <c r="NN1202" s="26"/>
      <c r="NO1202" s="26"/>
      <c r="NP1202" s="26"/>
      <c r="NQ1202" s="26"/>
      <c r="NR1202" s="26"/>
      <c r="NS1202" s="26"/>
      <c r="NT1202" s="26"/>
      <c r="NU1202" s="26"/>
      <c r="NV1202" s="26"/>
      <c r="NW1202" s="26"/>
      <c r="NX1202" s="26"/>
      <c r="NY1202" s="26"/>
      <c r="NZ1202" s="26"/>
      <c r="OA1202" s="26"/>
      <c r="OB1202" s="26"/>
      <c r="OC1202" s="26"/>
      <c r="OD1202" s="26"/>
      <c r="OE1202" s="26"/>
      <c r="OF1202" s="26"/>
      <c r="OG1202" s="26"/>
      <c r="OH1202" s="26"/>
      <c r="OI1202" s="26"/>
      <c r="OJ1202" s="26"/>
      <c r="OK1202" s="26"/>
      <c r="OL1202" s="26"/>
      <c r="OM1202" s="26"/>
      <c r="ON1202" s="26"/>
      <c r="OO1202" s="26"/>
      <c r="OP1202" s="26"/>
      <c r="OQ1202" s="26"/>
      <c r="OR1202" s="26"/>
      <c r="OS1202" s="26"/>
      <c r="OT1202" s="26"/>
      <c r="OU1202" s="26"/>
      <c r="OV1202" s="26"/>
      <c r="OW1202" s="26"/>
      <c r="OX1202" s="26"/>
      <c r="OY1202" s="26"/>
      <c r="OZ1202" s="26"/>
      <c r="PA1202" s="26"/>
      <c r="PB1202" s="26"/>
      <c r="PC1202" s="26"/>
      <c r="PD1202" s="26"/>
      <c r="PE1202" s="26"/>
      <c r="PF1202" s="26"/>
      <c r="PG1202" s="26"/>
      <c r="PH1202" s="26"/>
      <c r="PI1202" s="26"/>
      <c r="PJ1202" s="26"/>
      <c r="PK1202" s="26"/>
      <c r="PL1202" s="26"/>
      <c r="PM1202" s="26"/>
      <c r="PN1202" s="26"/>
      <c r="PO1202" s="26"/>
      <c r="PP1202" s="26"/>
      <c r="PQ1202" s="26"/>
      <c r="PR1202" s="26"/>
      <c r="PS1202" s="26"/>
      <c r="PT1202" s="26"/>
      <c r="PU1202" s="26"/>
      <c r="PV1202" s="26"/>
      <c r="PW1202" s="26"/>
      <c r="PX1202" s="26"/>
      <c r="PY1202" s="26"/>
      <c r="PZ1202" s="26"/>
      <c r="QA1202" s="26"/>
      <c r="QB1202" s="26"/>
      <c r="QC1202" s="26"/>
      <c r="QD1202" s="26"/>
      <c r="QE1202" s="26"/>
      <c r="QF1202" s="26"/>
      <c r="QG1202" s="26"/>
      <c r="QH1202" s="26"/>
      <c r="QI1202" s="26"/>
      <c r="QJ1202" s="26"/>
      <c r="QK1202" s="26"/>
      <c r="QL1202" s="26"/>
      <c r="QM1202" s="26"/>
      <c r="QN1202" s="26"/>
      <c r="QO1202" s="26"/>
      <c r="QP1202" s="26"/>
      <c r="QQ1202" s="26"/>
      <c r="QR1202" s="26"/>
      <c r="QS1202" s="26"/>
      <c r="QT1202" s="26"/>
      <c r="QU1202" s="26"/>
      <c r="QV1202" s="26"/>
      <c r="QW1202" s="26"/>
      <c r="QX1202" s="26"/>
      <c r="QY1202" s="26"/>
      <c r="QZ1202" s="26"/>
      <c r="RA1202" s="26"/>
      <c r="RB1202" s="26"/>
      <c r="RC1202" s="26"/>
      <c r="RD1202" s="26"/>
      <c r="RE1202" s="26"/>
      <c r="RF1202" s="26"/>
      <c r="RG1202" s="26"/>
      <c r="RH1202" s="26"/>
      <c r="RI1202" s="26"/>
      <c r="RJ1202" s="26"/>
      <c r="RK1202" s="26"/>
      <c r="RL1202" s="26"/>
      <c r="RM1202" s="26"/>
      <c r="RN1202" s="26"/>
      <c r="RO1202" s="26"/>
      <c r="RP1202" s="26"/>
      <c r="RQ1202" s="26"/>
      <c r="RR1202" s="26"/>
      <c r="RS1202" s="26"/>
      <c r="RT1202" s="26"/>
      <c r="RU1202" s="26"/>
      <c r="RV1202" s="26"/>
      <c r="RW1202" s="26"/>
      <c r="RX1202" s="26"/>
      <c r="RY1202" s="26"/>
      <c r="RZ1202" s="26"/>
      <c r="SA1202" s="26"/>
      <c r="SB1202" s="26"/>
      <c r="SC1202" s="26"/>
      <c r="SD1202" s="26"/>
      <c r="SE1202" s="26"/>
      <c r="SF1202" s="26"/>
      <c r="SG1202" s="26"/>
      <c r="SH1202" s="26"/>
      <c r="SI1202" s="26"/>
      <c r="SJ1202" s="26"/>
      <c r="SK1202" s="26"/>
      <c r="SL1202" s="26"/>
      <c r="SM1202" s="26"/>
      <c r="SN1202" s="26"/>
      <c r="SO1202" s="26"/>
      <c r="SP1202" s="26"/>
      <c r="AAV1202" s="26"/>
      <c r="AAW1202" s="26"/>
      <c r="AAX1202" s="26"/>
      <c r="AAY1202" s="26"/>
      <c r="AAZ1202" s="26"/>
      <c r="ABA1202" s="26"/>
      <c r="ABB1202" s="26"/>
      <c r="ABC1202" s="26"/>
      <c r="ABD1202" s="26"/>
      <c r="ABE1202" s="26"/>
      <c r="ABF1202" s="26"/>
      <c r="ABG1202" s="26"/>
      <c r="ABH1202" s="26"/>
      <c r="ABI1202" s="26"/>
      <c r="ABJ1202" s="26"/>
      <c r="ABK1202" s="26"/>
      <c r="ABL1202" s="26"/>
      <c r="ABM1202" s="26"/>
      <c r="ABN1202" s="26"/>
      <c r="ABO1202" s="26"/>
      <c r="ABP1202" s="26"/>
      <c r="ABQ1202" s="26"/>
      <c r="ABR1202" s="26"/>
      <c r="ABS1202" s="26"/>
      <c r="ABT1202" s="26"/>
      <c r="ABU1202" s="26"/>
      <c r="ABV1202" s="26"/>
      <c r="ABW1202" s="26"/>
      <c r="ABX1202" s="26"/>
      <c r="ABY1202" s="26"/>
      <c r="ABZ1202" s="26"/>
      <c r="ACA1202" s="26"/>
      <c r="ACB1202" s="26"/>
      <c r="ACC1202" s="26"/>
      <c r="ACD1202" s="26"/>
      <c r="ACE1202" s="26"/>
      <c r="ACF1202" s="26"/>
      <c r="ACG1202" s="26"/>
      <c r="ACH1202" s="26"/>
      <c r="ACI1202" s="26"/>
      <c r="ACJ1202" s="26"/>
      <c r="ACK1202" s="26"/>
      <c r="ACL1202" s="26"/>
      <c r="ACM1202" s="26"/>
      <c r="ACN1202" s="26"/>
      <c r="ACO1202" s="26"/>
      <c r="ACP1202" s="26"/>
      <c r="ACQ1202" s="26"/>
      <c r="ACR1202" s="26"/>
      <c r="ACS1202" s="26"/>
      <c r="ACT1202" s="26"/>
      <c r="ACU1202" s="26"/>
      <c r="ACV1202" s="26"/>
      <c r="ACW1202" s="26"/>
      <c r="ACX1202" s="26"/>
      <c r="ACY1202" s="26"/>
      <c r="ACZ1202" s="26"/>
      <c r="ADA1202" s="26"/>
      <c r="ADB1202" s="26"/>
      <c r="ADC1202" s="26"/>
      <c r="ADD1202" s="26"/>
      <c r="ADE1202" s="26"/>
      <c r="ADF1202" s="26"/>
      <c r="ADG1202" s="26"/>
      <c r="ADH1202" s="26"/>
      <c r="ADI1202" s="26"/>
      <c r="ADJ1202" s="26"/>
      <c r="ADK1202" s="26"/>
      <c r="ADL1202" s="26"/>
      <c r="ADM1202" s="26"/>
      <c r="ADN1202" s="26"/>
      <c r="ADO1202" s="26"/>
      <c r="ADP1202" s="26"/>
      <c r="ADQ1202" s="26"/>
      <c r="ADR1202" s="26"/>
      <c r="ADS1202" s="26"/>
      <c r="ADT1202" s="26"/>
      <c r="ADU1202" s="26"/>
      <c r="ADV1202" s="26"/>
      <c r="ADW1202" s="26"/>
      <c r="ADX1202" s="26"/>
      <c r="ADY1202" s="26"/>
      <c r="ADZ1202" s="26"/>
      <c r="AEA1202" s="26"/>
      <c r="AEB1202" s="26"/>
      <c r="AEC1202" s="26"/>
      <c r="AED1202" s="26"/>
      <c r="AEE1202" s="26"/>
      <c r="AEF1202" s="26"/>
      <c r="AEG1202" s="26"/>
      <c r="AEH1202" s="26"/>
      <c r="AEI1202" s="26"/>
      <c r="AEJ1202" s="26"/>
      <c r="AEK1202" s="26"/>
      <c r="AEL1202" s="26"/>
      <c r="AEM1202" s="26"/>
      <c r="AEN1202" s="26"/>
      <c r="AEO1202" s="26"/>
      <c r="AEP1202" s="26"/>
      <c r="AEQ1202" s="26"/>
      <c r="AER1202" s="26"/>
      <c r="AES1202" s="26"/>
      <c r="AET1202" s="26"/>
      <c r="AEU1202" s="26"/>
      <c r="AEV1202" s="26"/>
      <c r="AEW1202" s="26"/>
      <c r="AEX1202" s="26"/>
      <c r="AEY1202" s="26"/>
      <c r="AEZ1202" s="26"/>
      <c r="AFA1202" s="26"/>
      <c r="AFB1202" s="26"/>
      <c r="AFC1202" s="26"/>
      <c r="AFD1202" s="26"/>
      <c r="AFE1202" s="26"/>
      <c r="AFF1202" s="26"/>
      <c r="AFG1202" s="26"/>
      <c r="AFH1202" s="26"/>
      <c r="AFI1202" s="26"/>
      <c r="AFJ1202" s="26"/>
      <c r="AFK1202" s="26"/>
      <c r="AFL1202" s="26"/>
      <c r="AFM1202" s="26"/>
      <c r="AFN1202" s="26"/>
      <c r="AFO1202" s="26"/>
      <c r="AFP1202" s="26"/>
      <c r="AFQ1202" s="26"/>
      <c r="AFR1202" s="26"/>
      <c r="AFS1202" s="26"/>
      <c r="AFT1202" s="26"/>
      <c r="AFU1202" s="26"/>
      <c r="AFV1202" s="26"/>
      <c r="AFW1202" s="26"/>
      <c r="AFX1202" s="26"/>
      <c r="AFY1202" s="26"/>
      <c r="AFZ1202" s="26"/>
      <c r="AGA1202" s="26"/>
      <c r="AGB1202" s="26"/>
      <c r="AGC1202" s="26"/>
      <c r="AGD1202" s="26"/>
      <c r="AGE1202" s="26"/>
      <c r="AGF1202" s="26"/>
      <c r="AGG1202" s="26"/>
      <c r="AGH1202" s="26"/>
      <c r="AGI1202" s="26"/>
      <c r="AGJ1202" s="26"/>
      <c r="AGK1202" s="26"/>
      <c r="AGL1202" s="26"/>
      <c r="AGM1202" s="26"/>
      <c r="AGN1202" s="26"/>
      <c r="AGO1202" s="26"/>
    </row>
  </sheetData>
  <mergeCells count="285">
    <mergeCell ref="AVO1:AVR1"/>
    <mergeCell ref="AVS1:AVW1"/>
    <mergeCell ref="AVX1:AVZ1"/>
    <mergeCell ref="AUC1:AUE1"/>
    <mergeCell ref="AUF1:AUI1"/>
    <mergeCell ref="AUJ1:AUN1"/>
    <mergeCell ref="AUO1:AUR1"/>
    <mergeCell ref="AUS1:AUW1"/>
    <mergeCell ref="AUX1:AVA1"/>
    <mergeCell ref="AVB1:AVE1"/>
    <mergeCell ref="AVF1:AVJ1"/>
    <mergeCell ref="AVK1:AVN1"/>
    <mergeCell ref="ATR1:ATU1"/>
    <mergeCell ref="ATV1:ATZ1"/>
    <mergeCell ref="AUA1:AUB1"/>
    <mergeCell ref="ASE1:ASH1"/>
    <mergeCell ref="ASI1:ASL1"/>
    <mergeCell ref="ASM1:ASQ1"/>
    <mergeCell ref="ASR1:ASU1"/>
    <mergeCell ref="ASV1:ASY1"/>
    <mergeCell ref="ASZ1:ATD1"/>
    <mergeCell ref="ATE1:ATH1"/>
    <mergeCell ref="ATI1:ATM1"/>
    <mergeCell ref="ATN1:ATQ1"/>
    <mergeCell ref="APU1:APY1"/>
    <mergeCell ref="APZ1:AQC1"/>
    <mergeCell ref="AQD1:AQF1"/>
    <mergeCell ref="AOI1:AOL1"/>
    <mergeCell ref="AOM1:AOP1"/>
    <mergeCell ref="AOQ1:AOT1"/>
    <mergeCell ref="AOU1:AOY1"/>
    <mergeCell ref="AOZ1:APC1"/>
    <mergeCell ref="APD1:APG1"/>
    <mergeCell ref="APH1:APL1"/>
    <mergeCell ref="APM1:APP1"/>
    <mergeCell ref="APQ1:APT1"/>
    <mergeCell ref="ANW1:AOA1"/>
    <mergeCell ref="AOB1:AOE1"/>
    <mergeCell ref="AOF1:AOH1"/>
    <mergeCell ref="ANO1:ANR1"/>
    <mergeCell ref="ANJ1:ANN1"/>
    <mergeCell ref="AMK1:AMN1"/>
    <mergeCell ref="AMO1:AMR1"/>
    <mergeCell ref="AMS1:AMV1"/>
    <mergeCell ref="AMW1:AMZ1"/>
    <mergeCell ref="ANA1:ANE1"/>
    <mergeCell ref="ANF1:ANI1"/>
    <mergeCell ref="ANS1:ANV1"/>
    <mergeCell ref="ALY1:AMC1"/>
    <mergeCell ref="AMD1:AMG1"/>
    <mergeCell ref="AMH1:AMJ1"/>
    <mergeCell ref="AKM1:AKP1"/>
    <mergeCell ref="AKQ1:AKT1"/>
    <mergeCell ref="AKU1:AKX1"/>
    <mergeCell ref="AKY1:ALB1"/>
    <mergeCell ref="ALC1:ALG1"/>
    <mergeCell ref="ALH1:ALK1"/>
    <mergeCell ref="ALL1:ALO1"/>
    <mergeCell ref="ALP1:ALT1"/>
    <mergeCell ref="ALU1:ALX1"/>
    <mergeCell ref="AIN1:AIQ1"/>
    <mergeCell ref="AIC1:AIF1"/>
    <mergeCell ref="AIG1:AIJ1"/>
    <mergeCell ref="AIK1:AIM1"/>
    <mergeCell ref="AGP1:AGS1"/>
    <mergeCell ref="AGT1:AGW1"/>
    <mergeCell ref="AGX1:AHB1"/>
    <mergeCell ref="AHC1:AHF1"/>
    <mergeCell ref="AHG1:AHJ1"/>
    <mergeCell ref="AHK1:AHO1"/>
    <mergeCell ref="AHP1:AHS1"/>
    <mergeCell ref="AHT1:AHW1"/>
    <mergeCell ref="AHX1:AIB1"/>
    <mergeCell ref="AGE1:AGH1"/>
    <mergeCell ref="AGI1:AGL1"/>
    <mergeCell ref="AGM1:AGO1"/>
    <mergeCell ref="AER1:AEU1"/>
    <mergeCell ref="AEV1:AEY1"/>
    <mergeCell ref="AEZ1:AFC1"/>
    <mergeCell ref="AFD1:AFH1"/>
    <mergeCell ref="AFI1:AFL1"/>
    <mergeCell ref="AFM1:AFP1"/>
    <mergeCell ref="AFQ1:AFU1"/>
    <mergeCell ref="AFV1:AFY1"/>
    <mergeCell ref="AFZ1:AGD1"/>
    <mergeCell ref="AAO1:AAS1"/>
    <mergeCell ref="AAT1:AAU1"/>
    <mergeCell ref="ZB1:ZE1"/>
    <mergeCell ref="ZF1:ZJ1"/>
    <mergeCell ref="ZK1:ZN1"/>
    <mergeCell ref="ZO1:ZS1"/>
    <mergeCell ref="ZT1:ZW1"/>
    <mergeCell ref="ZX1:AAA1"/>
    <mergeCell ref="AAB1:AAF1"/>
    <mergeCell ref="AAG1:AAJ1"/>
    <mergeCell ref="AAK1:AAN1"/>
    <mergeCell ref="VK1:VO1"/>
    <mergeCell ref="WZ1:XC1"/>
    <mergeCell ref="A38:C38"/>
    <mergeCell ref="WF1:WI1"/>
    <mergeCell ref="WS1:WV1"/>
    <mergeCell ref="WW1:WY1"/>
    <mergeCell ref="WJ1:WN1"/>
    <mergeCell ref="WO1:WR1"/>
    <mergeCell ref="VP1:VS1"/>
    <mergeCell ref="VT1:VW1"/>
    <mergeCell ref="VX1:WA1"/>
    <mergeCell ref="WB1:WE1"/>
    <mergeCell ref="QQ1:QU1"/>
    <mergeCell ref="QV1:QX1"/>
    <mergeCell ref="SF1:SH1"/>
    <mergeCell ref="SI1:SM1"/>
    <mergeCell ref="SN1:SQ1"/>
    <mergeCell ref="SR1:ST1"/>
    <mergeCell ref="RO1:RR1"/>
    <mergeCell ref="RS1:RV1"/>
    <mergeCell ref="RW1:RZ1"/>
    <mergeCell ref="SA1:SE1"/>
    <mergeCell ref="QY1:RC1"/>
    <mergeCell ref="RH1:RJ1"/>
    <mergeCell ref="E45:K45"/>
    <mergeCell ref="A30:C30"/>
    <mergeCell ref="VC1:VF1"/>
    <mergeCell ref="VG1:VJ1"/>
    <mergeCell ref="NS1:NV1"/>
    <mergeCell ref="NW1:NZ1"/>
    <mergeCell ref="OA1:OD1"/>
    <mergeCell ref="NG1:NJ1"/>
    <mergeCell ref="NK1:NO1"/>
    <mergeCell ref="NP1:NR1"/>
    <mergeCell ref="A28:C28"/>
    <mergeCell ref="A8:C8"/>
    <mergeCell ref="A13:C13"/>
    <mergeCell ref="A18:C18"/>
    <mergeCell ref="OE1:OH1"/>
    <mergeCell ref="OI1:OM1"/>
    <mergeCell ref="ON1:OP1"/>
    <mergeCell ref="OQ1:OT1"/>
    <mergeCell ref="OU1:OY1"/>
    <mergeCell ref="OZ1:PB1"/>
    <mergeCell ref="PC1:PF1"/>
    <mergeCell ref="PG1:PK1"/>
    <mergeCell ref="E40:I40"/>
    <mergeCell ref="B43:C43"/>
    <mergeCell ref="A61:C61"/>
    <mergeCell ref="A62:C62"/>
    <mergeCell ref="B63:C63"/>
    <mergeCell ref="E55:J55"/>
    <mergeCell ref="B58:C58"/>
    <mergeCell ref="A56:C56"/>
    <mergeCell ref="A57:C57"/>
    <mergeCell ref="E60:K60"/>
    <mergeCell ref="E50:J50"/>
    <mergeCell ref="B53:C53"/>
    <mergeCell ref="A51:C51"/>
    <mergeCell ref="A52:C52"/>
    <mergeCell ref="B48:C48"/>
    <mergeCell ref="B42:C42"/>
    <mergeCell ref="B41:C41"/>
    <mergeCell ref="B46:C46"/>
    <mergeCell ref="B47:C47"/>
    <mergeCell ref="QA1:QD1"/>
    <mergeCell ref="QE1:QI1"/>
    <mergeCell ref="QJ1:QL1"/>
    <mergeCell ref="QM1:QP1"/>
    <mergeCell ref="PL1:PN1"/>
    <mergeCell ref="PO1:PS1"/>
    <mergeCell ref="PT1:PW1"/>
    <mergeCell ref="PX1:PZ1"/>
    <mergeCell ref="LA1:LL1"/>
    <mergeCell ref="KO1:KZ1"/>
    <mergeCell ref="KC1:KN1"/>
    <mergeCell ref="JP1:KB1"/>
    <mergeCell ref="JD1:JO1"/>
    <mergeCell ref="MW1:NF1"/>
    <mergeCell ref="MK1:MV1"/>
    <mergeCell ref="LY1:MJ1"/>
    <mergeCell ref="LM1:LX1"/>
    <mergeCell ref="GJ1:GU1"/>
    <mergeCell ref="FX1:GI1"/>
    <mergeCell ref="RK1:RN1"/>
    <mergeCell ref="RD1:RG1"/>
    <mergeCell ref="UZ1:VB1"/>
    <mergeCell ref="UE1:UI1"/>
    <mergeCell ref="UJ1:UL1"/>
    <mergeCell ref="UM1:UQ1"/>
    <mergeCell ref="UR1:UU1"/>
    <mergeCell ref="UV1:UY1"/>
    <mergeCell ref="UA1:UD1"/>
    <mergeCell ref="TW1:TZ1"/>
    <mergeCell ref="SU1:SY1"/>
    <mergeCell ref="SZ1:TC1"/>
    <mergeCell ref="TD1:TF1"/>
    <mergeCell ref="TG1:TJ1"/>
    <mergeCell ref="TK1:TN1"/>
    <mergeCell ref="TO1:TR1"/>
    <mergeCell ref="TS1:TV1"/>
    <mergeCell ref="FL1:FW1"/>
    <mergeCell ref="EZ1:FK1"/>
    <mergeCell ref="EN1:EY1"/>
    <mergeCell ref="IR1:JC1"/>
    <mergeCell ref="IF1:IQ1"/>
    <mergeCell ref="HT1:IE1"/>
    <mergeCell ref="HH1:HS1"/>
    <mergeCell ref="GV1:HG1"/>
    <mergeCell ref="CC1:CJ1"/>
    <mergeCell ref="BU1:CB1"/>
    <mergeCell ref="BM1:BT1"/>
    <mergeCell ref="BE1:BL1"/>
    <mergeCell ref="AW1:BD1"/>
    <mergeCell ref="EB1:EM1"/>
    <mergeCell ref="DP1:EA1"/>
    <mergeCell ref="DD1:DO1"/>
    <mergeCell ref="CS1:DC1"/>
    <mergeCell ref="CK1:CR1"/>
    <mergeCell ref="A2:C2"/>
    <mergeCell ref="A37:C37"/>
    <mergeCell ref="I1:L1"/>
    <mergeCell ref="E1:H1"/>
    <mergeCell ref="AO1:AV1"/>
    <mergeCell ref="AG1:AN1"/>
    <mergeCell ref="Y1:AF1"/>
    <mergeCell ref="Q1:X1"/>
    <mergeCell ref="M1:P1"/>
    <mergeCell ref="A23:C23"/>
    <mergeCell ref="A3:C3"/>
    <mergeCell ref="YQ1:YU1"/>
    <mergeCell ref="YV1:YW1"/>
    <mergeCell ref="YX1:ZA1"/>
    <mergeCell ref="XD1:XG1"/>
    <mergeCell ref="XH1:XL1"/>
    <mergeCell ref="XM1:XP1"/>
    <mergeCell ref="XQ1:XT1"/>
    <mergeCell ref="XU1:XY1"/>
    <mergeCell ref="XZ1:YC1"/>
    <mergeCell ref="YD1:YH1"/>
    <mergeCell ref="YI1:YL1"/>
    <mergeCell ref="YM1:YP1"/>
    <mergeCell ref="ACI1:ACM1"/>
    <mergeCell ref="ACN1:ACQ1"/>
    <mergeCell ref="ACR1:ACS1"/>
    <mergeCell ref="AAV1:AAZ1"/>
    <mergeCell ref="ABA1:ABD1"/>
    <mergeCell ref="ABE1:ABH1"/>
    <mergeCell ref="ABI1:ABL1"/>
    <mergeCell ref="ABM1:ABQ1"/>
    <mergeCell ref="ABR1:ABU1"/>
    <mergeCell ref="ABV1:ABZ1"/>
    <mergeCell ref="ACA1:ACD1"/>
    <mergeCell ref="ACE1:ACH1"/>
    <mergeCell ref="AEF1:AEJ1"/>
    <mergeCell ref="AEK1:AEN1"/>
    <mergeCell ref="AEO1:AEQ1"/>
    <mergeCell ref="ACT1:ACW1"/>
    <mergeCell ref="ACX1:ADA1"/>
    <mergeCell ref="ADB1:ADE1"/>
    <mergeCell ref="ADF1:ADJ1"/>
    <mergeCell ref="ADK1:ADN1"/>
    <mergeCell ref="ADO1:ADR1"/>
    <mergeCell ref="ADS1:ADW1"/>
    <mergeCell ref="ADX1:AEA1"/>
    <mergeCell ref="AEB1:AEE1"/>
    <mergeCell ref="AJN1:AJQ1"/>
    <mergeCell ref="AJR1:AJV1"/>
    <mergeCell ref="AJW1:AJZ1"/>
    <mergeCell ref="AKA1:AKD1"/>
    <mergeCell ref="AKE1:AKI1"/>
    <mergeCell ref="AKJ1:AKL1"/>
    <mergeCell ref="AIR1:AIU1"/>
    <mergeCell ref="AIV1:AIZ1"/>
    <mergeCell ref="AJA1:AJD1"/>
    <mergeCell ref="AJE1:AJI1"/>
    <mergeCell ref="AJJ1:AJM1"/>
    <mergeCell ref="ART1:ARW1"/>
    <mergeCell ref="ARX1:ASA1"/>
    <mergeCell ref="ASB1:ASD1"/>
    <mergeCell ref="AQG1:AQJ1"/>
    <mergeCell ref="AQK1:AQN1"/>
    <mergeCell ref="AQO1:AQS1"/>
    <mergeCell ref="AQT1:AQW1"/>
    <mergeCell ref="AQX1:ARA1"/>
    <mergeCell ref="ARB1:ARF1"/>
    <mergeCell ref="ARG1:ARJ1"/>
    <mergeCell ref="ARK1:ARN1"/>
    <mergeCell ref="ARO1:ARS1"/>
  </mergeCells>
  <phoneticPr fontId="1" type="noConversion"/>
  <pageMargins left="0.75" right="0.75" top="1" bottom="1" header="0.5" footer="0.5"/>
  <pageSetup paperSize="9" orientation="portrait" r:id="rId1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sheetPr>
    <tabColor indexed="11"/>
  </sheetPr>
  <dimension ref="A1:J336"/>
  <sheetViews>
    <sheetView workbookViewId="0">
      <pane xSplit="1" ySplit="1" topLeftCell="B299" activePane="bottomRight" state="frozen"/>
      <selection pane="topRight" activeCell="B1" sqref="B1"/>
      <selection pane="bottomLeft" activeCell="A2" sqref="A2"/>
      <selection pane="bottomRight" activeCell="H319" sqref="H319"/>
    </sheetView>
  </sheetViews>
  <sheetFormatPr defaultColWidth="9.140625" defaultRowHeight="15" x14ac:dyDescent="0.25"/>
  <cols>
    <col min="1" max="1" width="8.7109375" style="167" customWidth="1"/>
    <col min="2" max="2" width="8.7109375" style="111" customWidth="1"/>
    <col min="3" max="3" width="16.7109375" style="109" customWidth="1"/>
    <col min="4" max="4" width="16.7109375" style="119" customWidth="1"/>
    <col min="5" max="5" width="22.7109375" style="109" customWidth="1"/>
    <col min="6" max="8" width="22.7109375" style="119" customWidth="1"/>
    <col min="9" max="9" width="12.7109375" style="110" bestFit="1" customWidth="1"/>
    <col min="10" max="10" width="100.5703125" style="111" bestFit="1" customWidth="1"/>
    <col min="11" max="16384" width="9.140625" style="111"/>
  </cols>
  <sheetData>
    <row r="1" spans="1:9" s="105" customFormat="1" ht="30" x14ac:dyDescent="0.25">
      <c r="A1" s="166"/>
      <c r="C1" s="106" t="s">
        <v>358</v>
      </c>
      <c r="D1" s="107" t="s">
        <v>359</v>
      </c>
      <c r="E1" s="106" t="s">
        <v>360</v>
      </c>
      <c r="F1" s="107" t="s">
        <v>361</v>
      </c>
      <c r="G1" s="107" t="s">
        <v>362</v>
      </c>
      <c r="H1" s="107" t="s">
        <v>363</v>
      </c>
      <c r="I1" s="131" t="s">
        <v>364</v>
      </c>
    </row>
    <row r="2" spans="1:9" x14ac:dyDescent="0.25">
      <c r="A2" s="220" t="s">
        <v>365</v>
      </c>
      <c r="B2" s="108">
        <v>36526</v>
      </c>
      <c r="C2" s="109">
        <v>122.3</v>
      </c>
      <c r="D2" s="216">
        <f>AVERAGE(C2:C4)</f>
        <v>118.36666666666667</v>
      </c>
      <c r="E2" s="109">
        <v>114.92923091682715</v>
      </c>
      <c r="F2" s="216">
        <f>AVERAGE(E2:E4)</f>
        <v>106.65540546986831</v>
      </c>
      <c r="G2" s="217">
        <v>1.1000000000000001</v>
      </c>
      <c r="H2" s="216">
        <v>0.9</v>
      </c>
      <c r="I2" s="133">
        <f>C2-E2</f>
        <v>7.3707690831728456</v>
      </c>
    </row>
    <row r="3" spans="1:9" x14ac:dyDescent="0.25">
      <c r="A3" s="218"/>
      <c r="B3" s="108">
        <v>36557</v>
      </c>
      <c r="C3" s="109">
        <v>119.9</v>
      </c>
      <c r="D3" s="216"/>
      <c r="E3" s="109">
        <v>102.17454970865785</v>
      </c>
      <c r="F3" s="216"/>
      <c r="G3" s="217"/>
      <c r="H3" s="216"/>
      <c r="I3" s="132">
        <f t="shared" ref="I3:I66" si="0">C3-E3</f>
        <v>17.725450291342156</v>
      </c>
    </row>
    <row r="4" spans="1:9" x14ac:dyDescent="0.25">
      <c r="A4" s="218"/>
      <c r="B4" s="108">
        <v>36586</v>
      </c>
      <c r="C4" s="109">
        <v>112.9</v>
      </c>
      <c r="D4" s="216"/>
      <c r="E4" s="109">
        <v>102.86243578411995</v>
      </c>
      <c r="F4" s="216"/>
      <c r="G4" s="217"/>
      <c r="H4" s="216"/>
      <c r="I4" s="132">
        <f t="shared" si="0"/>
        <v>10.037564215880053</v>
      </c>
    </row>
    <row r="5" spans="1:9" x14ac:dyDescent="0.25">
      <c r="A5" s="218" t="s">
        <v>366</v>
      </c>
      <c r="B5" s="108">
        <v>36617</v>
      </c>
      <c r="C5" s="109">
        <v>116.6</v>
      </c>
      <c r="D5" s="216">
        <f>AVERAGE(C5:C7)</f>
        <v>112.43333333333334</v>
      </c>
      <c r="E5" s="109">
        <v>98.492471646172746</v>
      </c>
      <c r="F5" s="216">
        <f>AVERAGE(E5:E7)</f>
        <v>97.069848648643031</v>
      </c>
      <c r="G5" s="216">
        <v>0.7</v>
      </c>
      <c r="H5" s="216">
        <v>0.8</v>
      </c>
      <c r="I5" s="132">
        <f t="shared" si="0"/>
        <v>18.107528353827249</v>
      </c>
    </row>
    <row r="6" spans="1:9" x14ac:dyDescent="0.25">
      <c r="A6" s="218"/>
      <c r="B6" s="108">
        <v>36647</v>
      </c>
      <c r="C6" s="109">
        <v>112</v>
      </c>
      <c r="D6" s="216"/>
      <c r="E6" s="109">
        <v>94.83262645964939</v>
      </c>
      <c r="F6" s="216"/>
      <c r="G6" s="216"/>
      <c r="H6" s="216"/>
      <c r="I6" s="132">
        <f t="shared" si="0"/>
        <v>17.16737354035061</v>
      </c>
    </row>
    <row r="7" spans="1:9" x14ac:dyDescent="0.25">
      <c r="A7" s="218"/>
      <c r="B7" s="108">
        <v>36678</v>
      </c>
      <c r="C7" s="109">
        <v>108.7</v>
      </c>
      <c r="D7" s="216"/>
      <c r="E7" s="109">
        <v>97.884447840107015</v>
      </c>
      <c r="F7" s="216"/>
      <c r="G7" s="216"/>
      <c r="H7" s="216"/>
      <c r="I7" s="132">
        <f t="shared" si="0"/>
        <v>10.815552159892988</v>
      </c>
    </row>
    <row r="8" spans="1:9" x14ac:dyDescent="0.25">
      <c r="A8" s="218" t="s">
        <v>367</v>
      </c>
      <c r="B8" s="108">
        <v>36708</v>
      </c>
      <c r="C8" s="109">
        <v>114.8</v>
      </c>
      <c r="D8" s="216">
        <f>AVERAGE(C8:C10)</f>
        <v>116.56666666666666</v>
      </c>
      <c r="E8" s="109">
        <v>108.94527706958949</v>
      </c>
      <c r="F8" s="216">
        <f>AVERAGE(E8:E10)</f>
        <v>108.31457650508527</v>
      </c>
      <c r="G8" s="216">
        <v>0.6</v>
      </c>
      <c r="H8" s="217">
        <v>3.7</v>
      </c>
      <c r="I8" s="133">
        <f t="shared" si="0"/>
        <v>5.8547229304105031</v>
      </c>
    </row>
    <row r="9" spans="1:9" x14ac:dyDescent="0.25">
      <c r="A9" s="218"/>
      <c r="B9" s="108">
        <v>36739</v>
      </c>
      <c r="C9" s="109">
        <v>119.1</v>
      </c>
      <c r="D9" s="216"/>
      <c r="E9" s="109">
        <v>113.55285506141031</v>
      </c>
      <c r="F9" s="216"/>
      <c r="G9" s="216"/>
      <c r="H9" s="217"/>
      <c r="I9" s="133">
        <f t="shared" si="0"/>
        <v>5.5471449385896818</v>
      </c>
    </row>
    <row r="10" spans="1:9" x14ac:dyDescent="0.25">
      <c r="A10" s="218"/>
      <c r="B10" s="108">
        <v>36770</v>
      </c>
      <c r="C10" s="109">
        <v>115.8</v>
      </c>
      <c r="D10" s="216"/>
      <c r="E10" s="109">
        <v>102.44559738425603</v>
      </c>
      <c r="F10" s="216"/>
      <c r="G10" s="216"/>
      <c r="H10" s="217"/>
      <c r="I10" s="132">
        <f t="shared" si="0"/>
        <v>13.354402615743965</v>
      </c>
    </row>
    <row r="11" spans="1:9" x14ac:dyDescent="0.25">
      <c r="A11" s="218" t="s">
        <v>368</v>
      </c>
      <c r="B11" s="108">
        <v>36800</v>
      </c>
      <c r="C11" s="109">
        <v>115.6</v>
      </c>
      <c r="D11" s="216">
        <f>AVERAGE(C11:C13)</f>
        <v>112.73333333333333</v>
      </c>
      <c r="E11" s="109">
        <v>99.705505523346105</v>
      </c>
      <c r="F11" s="216">
        <f>AVERAGE(E11:E13)</f>
        <v>98.369502842941529</v>
      </c>
      <c r="G11" s="219">
        <v>-0.6</v>
      </c>
      <c r="H11" s="219">
        <v>0.3</v>
      </c>
      <c r="I11" s="132">
        <f t="shared" si="0"/>
        <v>15.89449447665389</v>
      </c>
    </row>
    <row r="12" spans="1:9" x14ac:dyDescent="0.25">
      <c r="A12" s="218"/>
      <c r="B12" s="108">
        <v>36831</v>
      </c>
      <c r="C12" s="109">
        <v>110.3</v>
      </c>
      <c r="D12" s="216"/>
      <c r="E12" s="109">
        <v>96.200871444486182</v>
      </c>
      <c r="F12" s="216"/>
      <c r="G12" s="219"/>
      <c r="H12" s="219"/>
      <c r="I12" s="132">
        <f t="shared" si="0"/>
        <v>14.099128555513815</v>
      </c>
    </row>
    <row r="13" spans="1:9" x14ac:dyDescent="0.25">
      <c r="A13" s="218"/>
      <c r="B13" s="108">
        <v>36861</v>
      </c>
      <c r="C13" s="109">
        <v>112.3</v>
      </c>
      <c r="D13" s="216"/>
      <c r="E13" s="109">
        <v>99.202131560992299</v>
      </c>
      <c r="F13" s="216"/>
      <c r="G13" s="219"/>
      <c r="H13" s="219"/>
      <c r="I13" s="132">
        <f t="shared" si="0"/>
        <v>13.097868439007698</v>
      </c>
    </row>
    <row r="14" spans="1:9" x14ac:dyDescent="0.25">
      <c r="A14" s="218" t="s">
        <v>369</v>
      </c>
      <c r="B14" s="108">
        <v>36892</v>
      </c>
      <c r="C14" s="109">
        <v>119.9</v>
      </c>
      <c r="D14" s="216">
        <f>AVERAGE(C14:C16)</f>
        <v>111.86666666666667</v>
      </c>
      <c r="E14" s="109">
        <v>105.18633987745402</v>
      </c>
      <c r="F14" s="216">
        <f>AVERAGE(E14:E16)</f>
        <v>98.988234151508394</v>
      </c>
      <c r="G14" s="217">
        <v>1.1000000000000001</v>
      </c>
      <c r="H14" s="217">
        <v>1.1000000000000001</v>
      </c>
      <c r="I14" s="132">
        <f t="shared" si="0"/>
        <v>14.713660122545988</v>
      </c>
    </row>
    <row r="15" spans="1:9" x14ac:dyDescent="0.25">
      <c r="A15" s="218"/>
      <c r="B15" s="108">
        <v>36923</v>
      </c>
      <c r="C15" s="109">
        <v>109.5</v>
      </c>
      <c r="D15" s="216"/>
      <c r="E15" s="109">
        <v>102.69231761501612</v>
      </c>
      <c r="F15" s="216"/>
      <c r="G15" s="217"/>
      <c r="H15" s="217"/>
      <c r="I15" s="133">
        <f t="shared" si="0"/>
        <v>6.8076823849838775</v>
      </c>
    </row>
    <row r="16" spans="1:9" x14ac:dyDescent="0.25">
      <c r="A16" s="218"/>
      <c r="B16" s="108">
        <v>36951</v>
      </c>
      <c r="C16" s="109">
        <v>106.2</v>
      </c>
      <c r="D16" s="216"/>
      <c r="E16" s="109">
        <v>89.08604496205507</v>
      </c>
      <c r="F16" s="216"/>
      <c r="G16" s="217"/>
      <c r="H16" s="217"/>
      <c r="I16" s="132">
        <f t="shared" si="0"/>
        <v>17.113955037944933</v>
      </c>
    </row>
    <row r="17" spans="1:10" x14ac:dyDescent="0.25">
      <c r="A17" s="218" t="s">
        <v>370</v>
      </c>
      <c r="B17" s="108">
        <v>36982</v>
      </c>
      <c r="C17" s="109">
        <v>103.6</v>
      </c>
      <c r="D17" s="216">
        <f>AVERAGE(C17:C19)</f>
        <v>106.53333333333335</v>
      </c>
      <c r="E17" s="109">
        <v>90.242590273449352</v>
      </c>
      <c r="F17" s="216">
        <f>AVERAGE(E17:E19)</f>
        <v>97.075707288453373</v>
      </c>
      <c r="G17" s="216">
        <v>0.9</v>
      </c>
      <c r="H17" s="216">
        <v>0.8</v>
      </c>
      <c r="I17" s="132">
        <f t="shared" si="0"/>
        <v>13.357409726550642</v>
      </c>
    </row>
    <row r="18" spans="1:10" x14ac:dyDescent="0.25">
      <c r="A18" s="218"/>
      <c r="B18" s="108">
        <v>37012</v>
      </c>
      <c r="C18" s="109">
        <v>107.4</v>
      </c>
      <c r="D18" s="216"/>
      <c r="E18" s="109">
        <v>95.004274881546934</v>
      </c>
      <c r="F18" s="216"/>
      <c r="G18" s="216"/>
      <c r="H18" s="216"/>
      <c r="I18" s="132">
        <f t="shared" si="0"/>
        <v>12.395725118453072</v>
      </c>
    </row>
    <row r="19" spans="1:10" x14ac:dyDescent="0.25">
      <c r="A19" s="218"/>
      <c r="B19" s="108">
        <v>37043</v>
      </c>
      <c r="C19" s="109">
        <v>108.6</v>
      </c>
      <c r="D19" s="216"/>
      <c r="E19" s="109">
        <v>105.98025671036382</v>
      </c>
      <c r="F19" s="216"/>
      <c r="G19" s="216"/>
      <c r="H19" s="216"/>
      <c r="I19" s="133">
        <f t="shared" si="0"/>
        <v>2.6197432896361761</v>
      </c>
    </row>
    <row r="20" spans="1:10" x14ac:dyDescent="0.25">
      <c r="A20" s="218" t="s">
        <v>371</v>
      </c>
      <c r="B20" s="108">
        <v>37073</v>
      </c>
      <c r="C20" s="109">
        <v>115.3</v>
      </c>
      <c r="D20" s="216">
        <f>AVERAGE(C20:C22)</f>
        <v>117.53333333333335</v>
      </c>
      <c r="E20" s="109">
        <v>108.22134179744619</v>
      </c>
      <c r="F20" s="216">
        <f>AVERAGE(E20:E22)</f>
        <v>107.02168088568935</v>
      </c>
      <c r="G20" s="217">
        <v>1.1000000000000001</v>
      </c>
      <c r="H20" s="216">
        <v>0.3</v>
      </c>
      <c r="I20" s="133">
        <f t="shared" si="0"/>
        <v>7.078658202553811</v>
      </c>
    </row>
    <row r="21" spans="1:10" x14ac:dyDescent="0.25">
      <c r="A21" s="218"/>
      <c r="B21" s="108">
        <v>37104</v>
      </c>
      <c r="C21" s="109">
        <v>116.4</v>
      </c>
      <c r="D21" s="216"/>
      <c r="E21" s="109">
        <v>105.20634447266184</v>
      </c>
      <c r="F21" s="216"/>
      <c r="G21" s="217"/>
      <c r="H21" s="216"/>
      <c r="I21" s="132">
        <f t="shared" si="0"/>
        <v>11.193655527338166</v>
      </c>
    </row>
    <row r="22" spans="1:10" s="115" customFormat="1" x14ac:dyDescent="0.25">
      <c r="A22" s="218"/>
      <c r="B22" s="112">
        <v>37135</v>
      </c>
      <c r="C22" s="113">
        <v>120.9</v>
      </c>
      <c r="D22" s="216"/>
      <c r="E22" s="113">
        <v>107.63735638696002</v>
      </c>
      <c r="F22" s="216"/>
      <c r="G22" s="217"/>
      <c r="H22" s="216"/>
      <c r="I22" s="132">
        <f t="shared" si="0"/>
        <v>13.262643613039984</v>
      </c>
      <c r="J22" s="114" t="s">
        <v>372</v>
      </c>
    </row>
    <row r="23" spans="1:10" x14ac:dyDescent="0.25">
      <c r="A23" s="218" t="s">
        <v>373</v>
      </c>
      <c r="B23" s="108">
        <v>37165</v>
      </c>
      <c r="C23" s="109">
        <v>106.8</v>
      </c>
      <c r="D23" s="216">
        <f>AVERAGE(C23:C25)</f>
        <v>109.83333333333333</v>
      </c>
      <c r="E23" s="109">
        <v>99.487421385994935</v>
      </c>
      <c r="F23" s="216">
        <f>AVERAGE(E23:E25)</f>
        <v>102.74376284368283</v>
      </c>
      <c r="G23" s="217">
        <v>1.3</v>
      </c>
      <c r="H23" s="216">
        <v>0.9</v>
      </c>
      <c r="I23" s="133">
        <f t="shared" si="0"/>
        <v>7.3125786140050621</v>
      </c>
    </row>
    <row r="24" spans="1:10" x14ac:dyDescent="0.25">
      <c r="A24" s="218"/>
      <c r="B24" s="108">
        <v>37196</v>
      </c>
      <c r="C24" s="109">
        <v>109.4</v>
      </c>
      <c r="D24" s="216"/>
      <c r="E24" s="109">
        <v>101.9726879353907</v>
      </c>
      <c r="F24" s="216"/>
      <c r="G24" s="217"/>
      <c r="H24" s="216"/>
      <c r="I24" s="133">
        <f t="shared" si="0"/>
        <v>7.4273120646093105</v>
      </c>
    </row>
    <row r="25" spans="1:10" x14ac:dyDescent="0.25">
      <c r="A25" s="218"/>
      <c r="B25" s="108">
        <v>37226</v>
      </c>
      <c r="C25" s="109">
        <v>113.3</v>
      </c>
      <c r="D25" s="216"/>
      <c r="E25" s="109">
        <v>106.77117920966286</v>
      </c>
      <c r="F25" s="216"/>
      <c r="G25" s="217"/>
      <c r="H25" s="216"/>
      <c r="I25" s="133">
        <f t="shared" si="0"/>
        <v>6.5288207903371358</v>
      </c>
    </row>
    <row r="26" spans="1:10" x14ac:dyDescent="0.25">
      <c r="A26" s="218" t="s">
        <v>374</v>
      </c>
      <c r="B26" s="108">
        <v>37257</v>
      </c>
      <c r="C26" s="109">
        <v>124.8</v>
      </c>
      <c r="D26" s="216">
        <f>AVERAGE(C26:C28)</f>
        <v>123.36666666666667</v>
      </c>
      <c r="E26" s="109">
        <v>115.50531599966898</v>
      </c>
      <c r="F26" s="216">
        <f>AVERAGE(E26:E28)</f>
        <v>115.67726002010674</v>
      </c>
      <c r="G26" s="216">
        <v>0.9</v>
      </c>
      <c r="H26" s="216">
        <v>0.9</v>
      </c>
      <c r="I26" s="133">
        <f t="shared" si="0"/>
        <v>9.2946840003310172</v>
      </c>
    </row>
    <row r="27" spans="1:10" x14ac:dyDescent="0.25">
      <c r="A27" s="218"/>
      <c r="B27" s="108">
        <v>37288</v>
      </c>
      <c r="C27" s="109">
        <v>123</v>
      </c>
      <c r="D27" s="216"/>
      <c r="E27" s="109">
        <v>113.69112394581536</v>
      </c>
      <c r="F27" s="216"/>
      <c r="G27" s="216"/>
      <c r="H27" s="216"/>
      <c r="I27" s="133">
        <f t="shared" si="0"/>
        <v>9.3088760541846369</v>
      </c>
    </row>
    <row r="28" spans="1:10" x14ac:dyDescent="0.25">
      <c r="A28" s="218"/>
      <c r="B28" s="108">
        <v>37316</v>
      </c>
      <c r="C28" s="109">
        <v>122.3</v>
      </c>
      <c r="D28" s="216"/>
      <c r="E28" s="109">
        <v>117.83534011483587</v>
      </c>
      <c r="F28" s="216"/>
      <c r="G28" s="216"/>
      <c r="H28" s="216"/>
      <c r="I28" s="133">
        <f t="shared" si="0"/>
        <v>4.4646598851641244</v>
      </c>
    </row>
    <row r="29" spans="1:10" x14ac:dyDescent="0.25">
      <c r="A29" s="218" t="s">
        <v>375</v>
      </c>
      <c r="B29" s="108">
        <v>37347</v>
      </c>
      <c r="C29" s="109">
        <v>123.2</v>
      </c>
      <c r="D29" s="216">
        <f>AVERAGE(C29:C31)</f>
        <v>121.2</v>
      </c>
      <c r="E29" s="109">
        <v>111.5648745851197</v>
      </c>
      <c r="F29" s="216">
        <f>AVERAGE(E29:E31)</f>
        <v>110.90237151254235</v>
      </c>
      <c r="G29" s="216">
        <v>0.6</v>
      </c>
      <c r="H29" s="216">
        <v>0.7</v>
      </c>
      <c r="I29" s="132">
        <f t="shared" si="0"/>
        <v>11.635125414880306</v>
      </c>
    </row>
    <row r="30" spans="1:10" x14ac:dyDescent="0.25">
      <c r="A30" s="218"/>
      <c r="B30" s="108">
        <v>37377</v>
      </c>
      <c r="C30" s="109">
        <v>124</v>
      </c>
      <c r="D30" s="216"/>
      <c r="E30" s="109">
        <v>110.30700845776937</v>
      </c>
      <c r="F30" s="216"/>
      <c r="G30" s="216"/>
      <c r="H30" s="216"/>
      <c r="I30" s="132">
        <f t="shared" si="0"/>
        <v>13.692991542230629</v>
      </c>
    </row>
    <row r="31" spans="1:10" x14ac:dyDescent="0.25">
      <c r="A31" s="218"/>
      <c r="B31" s="108">
        <v>37408</v>
      </c>
      <c r="C31" s="109">
        <v>116.4</v>
      </c>
      <c r="D31" s="216"/>
      <c r="E31" s="109">
        <v>110.835231494738</v>
      </c>
      <c r="F31" s="216"/>
      <c r="G31" s="216"/>
      <c r="H31" s="216"/>
      <c r="I31" s="133">
        <f t="shared" si="0"/>
        <v>5.5647685052620091</v>
      </c>
    </row>
    <row r="32" spans="1:10" x14ac:dyDescent="0.25">
      <c r="A32" s="218" t="s">
        <v>376</v>
      </c>
      <c r="B32" s="108">
        <v>37438</v>
      </c>
      <c r="C32" s="109">
        <v>123.4</v>
      </c>
      <c r="D32" s="216">
        <f>AVERAGE(C32:C34)</f>
        <v>121.8</v>
      </c>
      <c r="E32" s="109">
        <v>109.38192807997011</v>
      </c>
      <c r="F32" s="216">
        <f>AVERAGE(E32:E34)</f>
        <v>107.2134276160818</v>
      </c>
      <c r="G32" s="216">
        <v>0.9</v>
      </c>
      <c r="H32" s="216">
        <v>0.7</v>
      </c>
      <c r="I32" s="132">
        <f t="shared" si="0"/>
        <v>14.018071920029897</v>
      </c>
    </row>
    <row r="33" spans="1:9" x14ac:dyDescent="0.25">
      <c r="A33" s="218"/>
      <c r="B33" s="108">
        <v>37469</v>
      </c>
      <c r="C33" s="109">
        <v>119.9</v>
      </c>
      <c r="D33" s="216"/>
      <c r="E33" s="109">
        <v>105.64108791072086</v>
      </c>
      <c r="F33" s="216"/>
      <c r="G33" s="216"/>
      <c r="H33" s="216"/>
      <c r="I33" s="132">
        <f t="shared" si="0"/>
        <v>14.25891208927915</v>
      </c>
    </row>
    <row r="34" spans="1:9" x14ac:dyDescent="0.25">
      <c r="A34" s="218"/>
      <c r="B34" s="108">
        <v>37500</v>
      </c>
      <c r="C34" s="109">
        <v>122.1</v>
      </c>
      <c r="D34" s="216"/>
      <c r="E34" s="109">
        <v>106.61726685755443</v>
      </c>
      <c r="F34" s="216"/>
      <c r="G34" s="216"/>
      <c r="H34" s="216"/>
      <c r="I34" s="132">
        <f t="shared" si="0"/>
        <v>15.482733142445568</v>
      </c>
    </row>
    <row r="35" spans="1:9" x14ac:dyDescent="0.25">
      <c r="A35" s="218" t="s">
        <v>377</v>
      </c>
      <c r="B35" s="108">
        <v>37530</v>
      </c>
      <c r="C35" s="109">
        <v>117.2</v>
      </c>
      <c r="D35" s="216">
        <f>AVERAGE(C35:C37)</f>
        <v>113.59999999999998</v>
      </c>
      <c r="E35" s="109">
        <v>102.16876947736766</v>
      </c>
      <c r="F35" s="216">
        <f>AVERAGE(E35:E37)</f>
        <v>104.42543201631031</v>
      </c>
      <c r="G35" s="216">
        <v>0.4</v>
      </c>
      <c r="H35" s="216">
        <v>0.7</v>
      </c>
      <c r="I35" s="132">
        <f t="shared" si="0"/>
        <v>15.031230522632342</v>
      </c>
    </row>
    <row r="36" spans="1:9" x14ac:dyDescent="0.25">
      <c r="A36" s="218"/>
      <c r="B36" s="108">
        <v>37561</v>
      </c>
      <c r="C36" s="109">
        <v>114</v>
      </c>
      <c r="D36" s="216"/>
      <c r="E36" s="109">
        <v>105.56608693819695</v>
      </c>
      <c r="F36" s="216"/>
      <c r="G36" s="216"/>
      <c r="H36" s="216"/>
      <c r="I36" s="133">
        <f t="shared" si="0"/>
        <v>8.4339130618030538</v>
      </c>
    </row>
    <row r="37" spans="1:9" x14ac:dyDescent="0.25">
      <c r="A37" s="218"/>
      <c r="B37" s="108">
        <v>37591</v>
      </c>
      <c r="C37" s="109">
        <v>109.6</v>
      </c>
      <c r="D37" s="216"/>
      <c r="E37" s="109">
        <v>105.54143963336631</v>
      </c>
      <c r="F37" s="216"/>
      <c r="G37" s="216"/>
      <c r="H37" s="216"/>
      <c r="I37" s="133">
        <f t="shared" si="0"/>
        <v>4.0585603666336851</v>
      </c>
    </row>
    <row r="38" spans="1:9" x14ac:dyDescent="0.25">
      <c r="A38" s="218" t="s">
        <v>378</v>
      </c>
      <c r="B38" s="108">
        <v>37622</v>
      </c>
      <c r="C38" s="109">
        <v>122.5</v>
      </c>
      <c r="D38" s="216">
        <f>AVERAGE(C38:C40)</f>
        <v>115.26666666666667</v>
      </c>
      <c r="E38" s="109">
        <v>111.89388833155742</v>
      </c>
      <c r="F38" s="216">
        <f>AVERAGE(E38:E40)</f>
        <v>104.15586844008834</v>
      </c>
      <c r="G38" s="216">
        <v>0.7</v>
      </c>
      <c r="H38" s="217">
        <v>1.3</v>
      </c>
      <c r="I38" s="132">
        <f t="shared" si="0"/>
        <v>10.60611166844258</v>
      </c>
    </row>
    <row r="39" spans="1:9" x14ac:dyDescent="0.25">
      <c r="A39" s="218"/>
      <c r="B39" s="108">
        <v>37653</v>
      </c>
      <c r="C39" s="109">
        <v>113.4</v>
      </c>
      <c r="D39" s="216"/>
      <c r="E39" s="109">
        <v>100.66890862712886</v>
      </c>
      <c r="F39" s="216"/>
      <c r="G39" s="216"/>
      <c r="H39" s="217"/>
      <c r="I39" s="132">
        <f t="shared" si="0"/>
        <v>12.731091372871148</v>
      </c>
    </row>
    <row r="40" spans="1:9" x14ac:dyDescent="0.25">
      <c r="A40" s="218"/>
      <c r="B40" s="108">
        <v>37681</v>
      </c>
      <c r="C40" s="109">
        <v>109.9</v>
      </c>
      <c r="D40" s="216"/>
      <c r="E40" s="109">
        <v>99.904808361578759</v>
      </c>
      <c r="F40" s="216"/>
      <c r="G40" s="216"/>
      <c r="H40" s="217"/>
      <c r="I40" s="132">
        <f t="shared" si="0"/>
        <v>9.9951916384212467</v>
      </c>
    </row>
    <row r="41" spans="1:9" x14ac:dyDescent="0.25">
      <c r="A41" s="218" t="s">
        <v>379</v>
      </c>
      <c r="B41" s="108">
        <v>37712</v>
      </c>
      <c r="C41" s="109">
        <v>120.8</v>
      </c>
      <c r="D41" s="216">
        <f>AVERAGE(C41:C43)</f>
        <v>123.40000000000002</v>
      </c>
      <c r="E41" s="109">
        <v>109.61312055624914</v>
      </c>
      <c r="F41" s="216">
        <f>AVERAGE(E41:E43)</f>
        <v>111.41233343293</v>
      </c>
      <c r="G41" s="216">
        <v>0.1</v>
      </c>
      <c r="H41" s="216">
        <v>0</v>
      </c>
      <c r="I41" s="132">
        <f t="shared" si="0"/>
        <v>11.186879443750854</v>
      </c>
    </row>
    <row r="42" spans="1:9" x14ac:dyDescent="0.25">
      <c r="A42" s="218"/>
      <c r="B42" s="108">
        <v>37742</v>
      </c>
      <c r="C42" s="109">
        <v>127</v>
      </c>
      <c r="D42" s="216"/>
      <c r="E42" s="109">
        <v>110.33337568118773</v>
      </c>
      <c r="F42" s="216"/>
      <c r="G42" s="216"/>
      <c r="H42" s="216"/>
      <c r="I42" s="132">
        <f t="shared" si="0"/>
        <v>16.666624318812268</v>
      </c>
    </row>
    <row r="43" spans="1:9" x14ac:dyDescent="0.25">
      <c r="A43" s="218"/>
      <c r="B43" s="108">
        <v>37773</v>
      </c>
      <c r="C43" s="109">
        <v>122.4</v>
      </c>
      <c r="D43" s="216"/>
      <c r="E43" s="109">
        <v>114.29050406135312</v>
      </c>
      <c r="F43" s="216"/>
      <c r="G43" s="216"/>
      <c r="H43" s="216"/>
      <c r="I43" s="133">
        <f t="shared" si="0"/>
        <v>8.1094959386468872</v>
      </c>
    </row>
    <row r="44" spans="1:9" x14ac:dyDescent="0.25">
      <c r="A44" s="218" t="s">
        <v>380</v>
      </c>
      <c r="B44" s="108">
        <v>37803</v>
      </c>
      <c r="C44" s="109">
        <v>123.2</v>
      </c>
      <c r="D44" s="216">
        <f>AVERAGE(C44:C46)</f>
        <v>122.93333333333334</v>
      </c>
      <c r="E44" s="109">
        <v>115.94778277188421</v>
      </c>
      <c r="F44" s="216">
        <f>AVERAGE(E44:E46)</f>
        <v>114.35016002716709</v>
      </c>
      <c r="G44" s="217">
        <v>1.2</v>
      </c>
      <c r="H44" s="216">
        <v>0.6</v>
      </c>
      <c r="I44" s="133">
        <f t="shared" si="0"/>
        <v>7.2522172281157964</v>
      </c>
    </row>
    <row r="45" spans="1:9" x14ac:dyDescent="0.25">
      <c r="A45" s="218"/>
      <c r="B45" s="108">
        <v>37834</v>
      </c>
      <c r="C45" s="109">
        <v>122.4</v>
      </c>
      <c r="D45" s="216"/>
      <c r="E45" s="109">
        <v>112.66066962214765</v>
      </c>
      <c r="F45" s="216"/>
      <c r="G45" s="217"/>
      <c r="H45" s="216"/>
      <c r="I45" s="133">
        <f t="shared" si="0"/>
        <v>9.7393303778523546</v>
      </c>
    </row>
    <row r="46" spans="1:9" x14ac:dyDescent="0.25">
      <c r="A46" s="218"/>
      <c r="B46" s="108">
        <v>37865</v>
      </c>
      <c r="C46" s="109">
        <v>123.2</v>
      </c>
      <c r="D46" s="216"/>
      <c r="E46" s="109">
        <v>114.44202768746941</v>
      </c>
      <c r="F46" s="216"/>
      <c r="G46" s="217"/>
      <c r="H46" s="216"/>
      <c r="I46" s="133">
        <f t="shared" si="0"/>
        <v>8.7579723125305975</v>
      </c>
    </row>
    <row r="47" spans="1:9" x14ac:dyDescent="0.25">
      <c r="A47" s="218" t="s">
        <v>381</v>
      </c>
      <c r="B47" s="108">
        <v>37895</v>
      </c>
      <c r="C47" s="109">
        <v>121.2</v>
      </c>
      <c r="D47" s="216">
        <f>AVERAGE(C47:C49)</f>
        <v>121.93333333333334</v>
      </c>
      <c r="E47" s="109">
        <v>117.37333714244156</v>
      </c>
      <c r="F47" s="216">
        <f>AVERAGE(E47:E49)</f>
        <v>113.99923206532451</v>
      </c>
      <c r="G47" s="217">
        <v>1.4</v>
      </c>
      <c r="H47" s="216">
        <v>0.5</v>
      </c>
      <c r="I47" s="133">
        <f t="shared" si="0"/>
        <v>3.8266628575584463</v>
      </c>
    </row>
    <row r="48" spans="1:9" x14ac:dyDescent="0.25">
      <c r="A48" s="218"/>
      <c r="B48" s="108">
        <v>37926</v>
      </c>
      <c r="C48" s="109">
        <v>124.2</v>
      </c>
      <c r="D48" s="216"/>
      <c r="E48" s="109">
        <v>113.39603855558707</v>
      </c>
      <c r="F48" s="216"/>
      <c r="G48" s="217"/>
      <c r="H48" s="216"/>
      <c r="I48" s="132">
        <f t="shared" si="0"/>
        <v>10.803961444412934</v>
      </c>
    </row>
    <row r="49" spans="1:9" x14ac:dyDescent="0.25">
      <c r="A49" s="218"/>
      <c r="B49" s="108">
        <v>37956</v>
      </c>
      <c r="C49" s="109">
        <v>120.4</v>
      </c>
      <c r="D49" s="216"/>
      <c r="E49" s="109">
        <v>111.22832049794485</v>
      </c>
      <c r="F49" s="216"/>
      <c r="G49" s="217"/>
      <c r="H49" s="216"/>
      <c r="I49" s="133">
        <f t="shared" si="0"/>
        <v>9.1716795020551558</v>
      </c>
    </row>
    <row r="50" spans="1:9" x14ac:dyDescent="0.25">
      <c r="A50" s="218" t="s">
        <v>382</v>
      </c>
      <c r="B50" s="108">
        <v>37987</v>
      </c>
      <c r="C50" s="109">
        <v>126</v>
      </c>
      <c r="D50" s="216">
        <f>AVERAGE(C50:C52)</f>
        <v>127.73333333333335</v>
      </c>
      <c r="E50" s="109">
        <v>119.62445145168162</v>
      </c>
      <c r="F50" s="216">
        <f>AVERAGE(E50:E52)</f>
        <v>118.15921614705525</v>
      </c>
      <c r="G50" s="216">
        <v>0.2</v>
      </c>
      <c r="H50" s="216">
        <v>0.9</v>
      </c>
      <c r="I50" s="133">
        <f t="shared" si="0"/>
        <v>6.3755485483183776</v>
      </c>
    </row>
    <row r="51" spans="1:9" x14ac:dyDescent="0.25">
      <c r="A51" s="218"/>
      <c r="B51" s="108">
        <v>38018</v>
      </c>
      <c r="C51" s="109">
        <v>126.8</v>
      </c>
      <c r="D51" s="216"/>
      <c r="E51" s="109">
        <v>118.96997522907391</v>
      </c>
      <c r="F51" s="216"/>
      <c r="G51" s="216"/>
      <c r="H51" s="216"/>
      <c r="I51" s="133">
        <f t="shared" si="0"/>
        <v>7.8300247709260873</v>
      </c>
    </row>
    <row r="52" spans="1:9" x14ac:dyDescent="0.25">
      <c r="A52" s="218"/>
      <c r="B52" s="108">
        <v>38047</v>
      </c>
      <c r="C52" s="109">
        <v>130.4</v>
      </c>
      <c r="D52" s="216"/>
      <c r="E52" s="109">
        <v>115.88322176041019</v>
      </c>
      <c r="F52" s="216"/>
      <c r="G52" s="216"/>
      <c r="H52" s="216"/>
      <c r="I52" s="132">
        <f t="shared" si="0"/>
        <v>14.516778239589812</v>
      </c>
    </row>
    <row r="53" spans="1:9" x14ac:dyDescent="0.25">
      <c r="A53" s="218" t="s">
        <v>383</v>
      </c>
      <c r="B53" s="108">
        <v>38078</v>
      </c>
      <c r="C53" s="109">
        <v>124.4</v>
      </c>
      <c r="D53" s="216">
        <f>AVERAGE(C53:C55)</f>
        <v>125</v>
      </c>
      <c r="E53" s="109">
        <v>116.81898365619641</v>
      </c>
      <c r="F53" s="216">
        <f>AVERAGE(E53:E55)</f>
        <v>115.18630358814805</v>
      </c>
      <c r="G53" s="216">
        <v>0.6</v>
      </c>
      <c r="H53" s="216">
        <v>0.5</v>
      </c>
      <c r="I53" s="133">
        <f t="shared" si="0"/>
        <v>7.5810163438035971</v>
      </c>
    </row>
    <row r="54" spans="1:9" x14ac:dyDescent="0.25">
      <c r="A54" s="218"/>
      <c r="B54" s="108">
        <v>38108</v>
      </c>
      <c r="C54" s="109">
        <v>125</v>
      </c>
      <c r="D54" s="216"/>
      <c r="E54" s="109">
        <v>115.8342538259902</v>
      </c>
      <c r="F54" s="216"/>
      <c r="G54" s="216"/>
      <c r="H54" s="216"/>
      <c r="I54" s="133">
        <f t="shared" si="0"/>
        <v>9.1657461740097972</v>
      </c>
    </row>
    <row r="55" spans="1:9" x14ac:dyDescent="0.25">
      <c r="A55" s="218"/>
      <c r="B55" s="108">
        <v>38139</v>
      </c>
      <c r="C55" s="109">
        <v>125.6</v>
      </c>
      <c r="D55" s="216"/>
      <c r="E55" s="109">
        <v>112.9056732822575</v>
      </c>
      <c r="F55" s="216"/>
      <c r="G55" s="216"/>
      <c r="H55" s="216"/>
      <c r="I55" s="132">
        <f t="shared" si="0"/>
        <v>12.694326717742499</v>
      </c>
    </row>
    <row r="56" spans="1:9" x14ac:dyDescent="0.25">
      <c r="A56" s="218" t="s">
        <v>384</v>
      </c>
      <c r="B56" s="108">
        <v>38169</v>
      </c>
      <c r="C56" s="109">
        <v>128.9</v>
      </c>
      <c r="D56" s="216">
        <f>AVERAGE(C56:C58)</f>
        <v>127.5</v>
      </c>
      <c r="E56" s="109">
        <v>119.36198223451348</v>
      </c>
      <c r="F56" s="216">
        <f>AVERAGE(E56:E58)</f>
        <v>119.57461408066764</v>
      </c>
      <c r="G56" s="216">
        <v>0.3</v>
      </c>
      <c r="H56" s="216">
        <v>0.4</v>
      </c>
      <c r="I56" s="133">
        <f t="shared" si="0"/>
        <v>9.5380177654865292</v>
      </c>
    </row>
    <row r="57" spans="1:9" x14ac:dyDescent="0.25">
      <c r="A57" s="218"/>
      <c r="B57" s="108">
        <v>38200</v>
      </c>
      <c r="C57" s="109">
        <v>127.6</v>
      </c>
      <c r="D57" s="216"/>
      <c r="E57" s="109">
        <v>119.51325484299355</v>
      </c>
      <c r="F57" s="216"/>
      <c r="G57" s="216"/>
      <c r="H57" s="216"/>
      <c r="I57" s="133">
        <f t="shared" si="0"/>
        <v>8.0867451570064475</v>
      </c>
    </row>
    <row r="58" spans="1:9" x14ac:dyDescent="0.25">
      <c r="A58" s="218"/>
      <c r="B58" s="108">
        <v>38231</v>
      </c>
      <c r="C58" s="109">
        <v>126</v>
      </c>
      <c r="D58" s="216"/>
      <c r="E58" s="109">
        <v>119.84860516449594</v>
      </c>
      <c r="F58" s="216"/>
      <c r="G58" s="216"/>
      <c r="H58" s="216"/>
      <c r="I58" s="133">
        <f t="shared" si="0"/>
        <v>6.151394835504064</v>
      </c>
    </row>
    <row r="59" spans="1:9" x14ac:dyDescent="0.25">
      <c r="A59" s="218" t="s">
        <v>385</v>
      </c>
      <c r="B59" s="108">
        <v>38261</v>
      </c>
      <c r="C59" s="109">
        <v>128.9</v>
      </c>
      <c r="D59" s="216">
        <f>AVERAGE(C59:C61)</f>
        <v>126.39999999999999</v>
      </c>
      <c r="E59" s="109">
        <v>118.44405554766425</v>
      </c>
      <c r="F59" s="216">
        <f>AVERAGE(E59:E61)</f>
        <v>118.14169615265716</v>
      </c>
      <c r="G59" s="216">
        <v>0.1</v>
      </c>
      <c r="H59" s="216">
        <v>0.8</v>
      </c>
      <c r="I59" s="132">
        <f t="shared" si="0"/>
        <v>10.455944452335757</v>
      </c>
    </row>
    <row r="60" spans="1:9" x14ac:dyDescent="0.25">
      <c r="A60" s="218"/>
      <c r="B60" s="108">
        <v>38292</v>
      </c>
      <c r="C60" s="109">
        <v>124.8</v>
      </c>
      <c r="D60" s="216"/>
      <c r="E60" s="109">
        <v>119.68150465040227</v>
      </c>
      <c r="F60" s="216"/>
      <c r="G60" s="216"/>
      <c r="H60" s="216"/>
      <c r="I60" s="133">
        <f t="shared" si="0"/>
        <v>5.1184953495977226</v>
      </c>
    </row>
    <row r="61" spans="1:9" x14ac:dyDescent="0.25">
      <c r="A61" s="218"/>
      <c r="B61" s="108">
        <v>38322</v>
      </c>
      <c r="C61" s="109">
        <v>125.5</v>
      </c>
      <c r="D61" s="216"/>
      <c r="E61" s="109">
        <v>116.29952825990497</v>
      </c>
      <c r="F61" s="216"/>
      <c r="G61" s="216"/>
      <c r="H61" s="216"/>
      <c r="I61" s="133">
        <f t="shared" si="0"/>
        <v>9.2004717400950256</v>
      </c>
    </row>
    <row r="62" spans="1:9" x14ac:dyDescent="0.25">
      <c r="A62" s="218" t="s">
        <v>386</v>
      </c>
      <c r="B62" s="108">
        <v>38353</v>
      </c>
      <c r="C62" s="109">
        <v>133.19999999999999</v>
      </c>
      <c r="D62" s="216">
        <f>AVERAGE(C62:C64)</f>
        <v>128.9</v>
      </c>
      <c r="E62" s="109">
        <v>127.67021357899701</v>
      </c>
      <c r="F62" s="216">
        <f>AVERAGE(E62:E64)</f>
        <v>118.25028622528346</v>
      </c>
      <c r="G62" s="216">
        <v>0.7</v>
      </c>
      <c r="H62" s="216">
        <v>0.7</v>
      </c>
      <c r="I62" s="133">
        <f t="shared" si="0"/>
        <v>5.5297864210029815</v>
      </c>
    </row>
    <row r="63" spans="1:9" x14ac:dyDescent="0.25">
      <c r="A63" s="218"/>
      <c r="B63" s="108">
        <v>38384</v>
      </c>
      <c r="C63" s="109">
        <v>132</v>
      </c>
      <c r="D63" s="216"/>
      <c r="E63" s="109">
        <v>123.10372813007204</v>
      </c>
      <c r="F63" s="216"/>
      <c r="G63" s="216"/>
      <c r="H63" s="216"/>
      <c r="I63" s="133">
        <f t="shared" si="0"/>
        <v>8.8962718699279577</v>
      </c>
    </row>
    <row r="64" spans="1:9" x14ac:dyDescent="0.25">
      <c r="A64" s="218"/>
      <c r="B64" s="108">
        <v>38412</v>
      </c>
      <c r="C64" s="109">
        <v>121.5</v>
      </c>
      <c r="D64" s="216"/>
      <c r="E64" s="109">
        <v>103.97691696678137</v>
      </c>
      <c r="F64" s="216"/>
      <c r="G64" s="216"/>
      <c r="H64" s="216"/>
      <c r="I64" s="132">
        <f t="shared" si="0"/>
        <v>17.523083033218626</v>
      </c>
    </row>
    <row r="65" spans="1:9" x14ac:dyDescent="0.25">
      <c r="A65" s="218" t="s">
        <v>387</v>
      </c>
      <c r="B65" s="108">
        <v>38443</v>
      </c>
      <c r="C65" s="109">
        <v>119.4</v>
      </c>
      <c r="D65" s="216">
        <f>AVERAGE(C65:C67)</f>
        <v>119.23333333333333</v>
      </c>
      <c r="E65" s="109">
        <v>105.83207588408575</v>
      </c>
      <c r="F65" s="216">
        <f>AVERAGE(E65:E67)</f>
        <v>110.72329433292526</v>
      </c>
      <c r="G65" s="217">
        <v>1.3</v>
      </c>
      <c r="H65" s="216">
        <v>0.6</v>
      </c>
      <c r="I65" s="132">
        <f t="shared" si="0"/>
        <v>13.567924115914252</v>
      </c>
    </row>
    <row r="66" spans="1:9" x14ac:dyDescent="0.25">
      <c r="A66" s="218"/>
      <c r="B66" s="108">
        <v>38473</v>
      </c>
      <c r="C66" s="109">
        <v>119.5</v>
      </c>
      <c r="D66" s="216"/>
      <c r="E66" s="109">
        <v>114.39786018099824</v>
      </c>
      <c r="F66" s="216"/>
      <c r="G66" s="217"/>
      <c r="H66" s="216"/>
      <c r="I66" s="133">
        <f t="shared" si="0"/>
        <v>5.1021398190017635</v>
      </c>
    </row>
    <row r="67" spans="1:9" x14ac:dyDescent="0.25">
      <c r="A67" s="218"/>
      <c r="B67" s="108">
        <v>38504</v>
      </c>
      <c r="C67" s="109">
        <v>118.8</v>
      </c>
      <c r="D67" s="216"/>
      <c r="E67" s="109">
        <v>111.93994693369181</v>
      </c>
      <c r="F67" s="216"/>
      <c r="G67" s="217"/>
      <c r="H67" s="216"/>
      <c r="I67" s="133">
        <f t="shared" ref="I67:I130" si="1">C67-E67</f>
        <v>6.8600530663081827</v>
      </c>
    </row>
    <row r="68" spans="1:9" x14ac:dyDescent="0.25">
      <c r="A68" s="218" t="s">
        <v>388</v>
      </c>
      <c r="B68" s="108">
        <v>38534</v>
      </c>
      <c r="C68" s="109">
        <v>116.8</v>
      </c>
      <c r="D68" s="216">
        <f>AVERAGE(C68:C70)</f>
        <v>117.23333333333333</v>
      </c>
      <c r="E68" s="109">
        <v>107.49583779838763</v>
      </c>
      <c r="F68" s="216">
        <f>AVERAGE(E68:E70)</f>
        <v>107.4184268935348</v>
      </c>
      <c r="G68" s="216">
        <v>0.2</v>
      </c>
      <c r="H68" s="216">
        <v>0.9</v>
      </c>
      <c r="I68" s="133">
        <f t="shared" si="1"/>
        <v>9.3041622016123711</v>
      </c>
    </row>
    <row r="69" spans="1:9" x14ac:dyDescent="0.25">
      <c r="A69" s="218"/>
      <c r="B69" s="108">
        <v>38565</v>
      </c>
      <c r="C69" s="109">
        <v>120.6</v>
      </c>
      <c r="D69" s="216"/>
      <c r="E69" s="109">
        <v>115.83472891711747</v>
      </c>
      <c r="F69" s="216"/>
      <c r="G69" s="216"/>
      <c r="H69" s="216"/>
      <c r="I69" s="133">
        <f t="shared" si="1"/>
        <v>4.7652710828825207</v>
      </c>
    </row>
    <row r="70" spans="1:9" x14ac:dyDescent="0.25">
      <c r="A70" s="218"/>
      <c r="B70" s="108">
        <v>38596</v>
      </c>
      <c r="C70" s="109">
        <v>114.3</v>
      </c>
      <c r="D70" s="216"/>
      <c r="E70" s="109">
        <v>98.924713965099343</v>
      </c>
      <c r="F70" s="216"/>
      <c r="G70" s="216"/>
      <c r="H70" s="216"/>
      <c r="I70" s="132">
        <f t="shared" si="1"/>
        <v>15.375286034900654</v>
      </c>
    </row>
    <row r="71" spans="1:9" x14ac:dyDescent="0.25">
      <c r="A71" s="218" t="s">
        <v>389</v>
      </c>
      <c r="B71" s="108">
        <v>38626</v>
      </c>
      <c r="C71" s="109">
        <v>105.4</v>
      </c>
      <c r="D71" s="216">
        <f>AVERAGE(C71:C73)</f>
        <v>111.23333333333333</v>
      </c>
      <c r="E71" s="109">
        <v>98.175687610129032</v>
      </c>
      <c r="F71" s="216">
        <f>AVERAGE(E71:E73)</f>
        <v>102.15754286646093</v>
      </c>
      <c r="G71" s="216">
        <v>0.5</v>
      </c>
      <c r="H71" s="216">
        <v>0.5</v>
      </c>
      <c r="I71" s="133">
        <f t="shared" si="1"/>
        <v>7.224312389870974</v>
      </c>
    </row>
    <row r="72" spans="1:9" x14ac:dyDescent="0.25">
      <c r="A72" s="218"/>
      <c r="B72" s="108">
        <v>38657</v>
      </c>
      <c r="C72" s="109">
        <v>110.6</v>
      </c>
      <c r="D72" s="216"/>
      <c r="E72" s="109">
        <v>105.83533021399735</v>
      </c>
      <c r="F72" s="216"/>
      <c r="G72" s="216"/>
      <c r="H72" s="216"/>
      <c r="I72" s="133">
        <f t="shared" si="1"/>
        <v>4.7646697860026421</v>
      </c>
    </row>
    <row r="73" spans="1:9" x14ac:dyDescent="0.25">
      <c r="A73" s="218"/>
      <c r="B73" s="108">
        <v>38687</v>
      </c>
      <c r="C73" s="109">
        <v>117.7</v>
      </c>
      <c r="D73" s="216"/>
      <c r="E73" s="109">
        <v>102.46161077525645</v>
      </c>
      <c r="F73" s="216"/>
      <c r="G73" s="216"/>
      <c r="H73" s="216"/>
      <c r="I73" s="132">
        <f t="shared" si="1"/>
        <v>15.238389224743557</v>
      </c>
    </row>
    <row r="74" spans="1:9" x14ac:dyDescent="0.25">
      <c r="A74" s="218" t="s">
        <v>390</v>
      </c>
      <c r="B74" s="108">
        <v>38718</v>
      </c>
      <c r="C74" s="109">
        <v>124.3</v>
      </c>
      <c r="D74" s="216">
        <f>AVERAGE(C74:C76)</f>
        <v>124.40000000000002</v>
      </c>
      <c r="E74" s="109">
        <v>111.80037603423698</v>
      </c>
      <c r="F74" s="216">
        <f>AVERAGE(E74:E76)</f>
        <v>111.16318345297721</v>
      </c>
      <c r="G74" s="216">
        <v>0.9</v>
      </c>
      <c r="H74" s="216">
        <v>0.9</v>
      </c>
      <c r="I74" s="132">
        <f t="shared" si="1"/>
        <v>12.499623965763021</v>
      </c>
    </row>
    <row r="75" spans="1:9" x14ac:dyDescent="0.25">
      <c r="A75" s="218"/>
      <c r="B75" s="108">
        <v>38749</v>
      </c>
      <c r="C75" s="109">
        <v>124.5</v>
      </c>
      <c r="D75" s="216"/>
      <c r="E75" s="109">
        <v>110.16856540538409</v>
      </c>
      <c r="F75" s="216"/>
      <c r="G75" s="216"/>
      <c r="H75" s="216"/>
      <c r="I75" s="132">
        <f t="shared" si="1"/>
        <v>14.331434594615914</v>
      </c>
    </row>
    <row r="76" spans="1:9" x14ac:dyDescent="0.25">
      <c r="A76" s="218"/>
      <c r="B76" s="108">
        <v>38777</v>
      </c>
      <c r="C76" s="109">
        <v>124.4</v>
      </c>
      <c r="D76" s="216"/>
      <c r="E76" s="109">
        <v>111.5206089193106</v>
      </c>
      <c r="F76" s="216"/>
      <c r="G76" s="216"/>
      <c r="H76" s="216"/>
      <c r="I76" s="132">
        <f t="shared" si="1"/>
        <v>12.879391080689402</v>
      </c>
    </row>
    <row r="77" spans="1:9" x14ac:dyDescent="0.25">
      <c r="A77" s="218" t="s">
        <v>391</v>
      </c>
      <c r="B77" s="108">
        <v>38808</v>
      </c>
      <c r="C77" s="109">
        <v>120.1</v>
      </c>
      <c r="D77" s="216">
        <f>AVERAGE(C77:C79)</f>
        <v>114</v>
      </c>
      <c r="E77" s="109">
        <v>111.44074163695879</v>
      </c>
      <c r="F77" s="216">
        <f>AVERAGE(E77:E79)</f>
        <v>106.5283843917358</v>
      </c>
      <c r="G77" s="216">
        <v>0.3</v>
      </c>
      <c r="H77" s="217">
        <v>1.6</v>
      </c>
      <c r="I77" s="133">
        <f t="shared" si="1"/>
        <v>8.6592583630412037</v>
      </c>
    </row>
    <row r="78" spans="1:9" x14ac:dyDescent="0.25">
      <c r="A78" s="218"/>
      <c r="B78" s="108">
        <v>38838</v>
      </c>
      <c r="C78" s="109">
        <v>106.8</v>
      </c>
      <c r="D78" s="216"/>
      <c r="E78" s="109">
        <v>104.30791879471246</v>
      </c>
      <c r="F78" s="216"/>
      <c r="G78" s="216"/>
      <c r="H78" s="217"/>
      <c r="I78" s="133">
        <f t="shared" si="1"/>
        <v>2.4920812052875334</v>
      </c>
    </row>
    <row r="79" spans="1:9" x14ac:dyDescent="0.25">
      <c r="A79" s="218"/>
      <c r="B79" s="108">
        <v>38869</v>
      </c>
      <c r="C79" s="109">
        <v>115.1</v>
      </c>
      <c r="D79" s="216"/>
      <c r="E79" s="109">
        <v>103.83649274353611</v>
      </c>
      <c r="F79" s="216"/>
      <c r="G79" s="216"/>
      <c r="H79" s="217"/>
      <c r="I79" s="132">
        <f t="shared" si="1"/>
        <v>11.263507256463882</v>
      </c>
    </row>
    <row r="80" spans="1:9" x14ac:dyDescent="0.25">
      <c r="A80" s="218" t="s">
        <v>392</v>
      </c>
      <c r="B80" s="108">
        <v>38899</v>
      </c>
      <c r="C80" s="116">
        <v>118.1</v>
      </c>
      <c r="D80" s="216">
        <f>AVERAGE(C80:C82)</f>
        <v>110.13333333333333</v>
      </c>
      <c r="E80" s="109">
        <v>107.4</v>
      </c>
      <c r="F80" s="216">
        <f>AVERAGE(E80:E82)</f>
        <v>99.533333333333346</v>
      </c>
      <c r="G80" s="216">
        <v>0.3</v>
      </c>
      <c r="H80" s="216">
        <v>0.9</v>
      </c>
      <c r="I80" s="132">
        <f t="shared" si="1"/>
        <v>10.699999999999989</v>
      </c>
    </row>
    <row r="81" spans="1:10" s="115" customFormat="1" x14ac:dyDescent="0.25">
      <c r="A81" s="218"/>
      <c r="B81" s="112">
        <v>38930</v>
      </c>
      <c r="C81" s="117">
        <v>103.7</v>
      </c>
      <c r="D81" s="216"/>
      <c r="E81" s="113">
        <v>90</v>
      </c>
      <c r="F81" s="216"/>
      <c r="G81" s="216"/>
      <c r="H81" s="216"/>
      <c r="I81" s="132">
        <f t="shared" si="1"/>
        <v>13.700000000000003</v>
      </c>
      <c r="J81" s="114" t="s">
        <v>393</v>
      </c>
    </row>
    <row r="82" spans="1:10" x14ac:dyDescent="0.25">
      <c r="A82" s="218"/>
      <c r="B82" s="108">
        <v>38961</v>
      </c>
      <c r="C82" s="116">
        <v>108.6</v>
      </c>
      <c r="D82" s="216"/>
      <c r="E82" s="109">
        <v>101.2</v>
      </c>
      <c r="F82" s="216"/>
      <c r="G82" s="216"/>
      <c r="H82" s="216"/>
      <c r="I82" s="133">
        <f t="shared" si="1"/>
        <v>7.3999999999999915</v>
      </c>
    </row>
    <row r="83" spans="1:10" x14ac:dyDescent="0.25">
      <c r="A83" s="218" t="s">
        <v>394</v>
      </c>
      <c r="B83" s="108">
        <v>38991</v>
      </c>
      <c r="C83" s="116">
        <v>115.8</v>
      </c>
      <c r="D83" s="216">
        <f>AVERAGE(C83:C85)</f>
        <v>114.90000000000002</v>
      </c>
      <c r="E83" s="109">
        <v>105.2</v>
      </c>
      <c r="F83" s="216">
        <f>AVERAGE(E83:E85)</f>
        <v>102.13333333333333</v>
      </c>
      <c r="G83" s="217">
        <v>1</v>
      </c>
      <c r="H83" s="219">
        <v>-0.1</v>
      </c>
      <c r="I83" s="132">
        <f t="shared" si="1"/>
        <v>10.599999999999994</v>
      </c>
    </row>
    <row r="84" spans="1:10" x14ac:dyDescent="0.25">
      <c r="A84" s="218"/>
      <c r="B84" s="108">
        <v>39022</v>
      </c>
      <c r="C84" s="116">
        <v>111.5</v>
      </c>
      <c r="D84" s="216"/>
      <c r="E84" s="109">
        <v>95</v>
      </c>
      <c r="F84" s="216"/>
      <c r="G84" s="217"/>
      <c r="H84" s="219"/>
      <c r="I84" s="132">
        <f t="shared" si="1"/>
        <v>16.5</v>
      </c>
    </row>
    <row r="85" spans="1:10" x14ac:dyDescent="0.25">
      <c r="A85" s="218"/>
      <c r="B85" s="108">
        <v>39052</v>
      </c>
      <c r="C85" s="116">
        <v>117.4</v>
      </c>
      <c r="D85" s="216"/>
      <c r="E85" s="109">
        <v>106.2</v>
      </c>
      <c r="F85" s="216"/>
      <c r="G85" s="217"/>
      <c r="H85" s="219"/>
      <c r="I85" s="132">
        <f t="shared" si="1"/>
        <v>11.200000000000003</v>
      </c>
    </row>
    <row r="86" spans="1:10" x14ac:dyDescent="0.25">
      <c r="A86" s="218" t="s">
        <v>395</v>
      </c>
      <c r="B86" s="108">
        <v>39083</v>
      </c>
      <c r="C86" s="109">
        <v>123.9</v>
      </c>
      <c r="D86" s="216">
        <f>AVERAGE(C86:C88)</f>
        <v>122.8</v>
      </c>
      <c r="E86" s="109">
        <v>109.6</v>
      </c>
      <c r="F86" s="216">
        <f>AVERAGE(E86:E88)</f>
        <v>112.16666666666667</v>
      </c>
      <c r="G86" s="217">
        <v>1.6</v>
      </c>
      <c r="H86" s="216">
        <v>0.1</v>
      </c>
      <c r="I86" s="132">
        <f t="shared" si="1"/>
        <v>14.300000000000011</v>
      </c>
    </row>
    <row r="87" spans="1:10" x14ac:dyDescent="0.25">
      <c r="A87" s="218"/>
      <c r="B87" s="108">
        <v>39114</v>
      </c>
      <c r="C87" s="109">
        <v>123.8</v>
      </c>
      <c r="D87" s="216"/>
      <c r="E87" s="109">
        <v>111.4</v>
      </c>
      <c r="F87" s="216"/>
      <c r="G87" s="217"/>
      <c r="H87" s="216"/>
      <c r="I87" s="132">
        <f t="shared" si="1"/>
        <v>12.399999999999991</v>
      </c>
    </row>
    <row r="88" spans="1:10" x14ac:dyDescent="0.25">
      <c r="A88" s="218"/>
      <c r="B88" s="108">
        <v>39142</v>
      </c>
      <c r="C88" s="109">
        <v>120.7</v>
      </c>
      <c r="D88" s="216"/>
      <c r="E88" s="109">
        <v>115.5</v>
      </c>
      <c r="F88" s="216"/>
      <c r="G88" s="217"/>
      <c r="H88" s="216"/>
      <c r="I88" s="133">
        <f t="shared" si="1"/>
        <v>5.2000000000000028</v>
      </c>
    </row>
    <row r="89" spans="1:10" x14ac:dyDescent="0.25">
      <c r="A89" s="218" t="s">
        <v>396</v>
      </c>
      <c r="B89" s="108">
        <v>39173</v>
      </c>
      <c r="C89" s="109">
        <v>124.3</v>
      </c>
      <c r="D89" s="216">
        <f>AVERAGE(C89:C91)</f>
        <v>123.03333333333335</v>
      </c>
      <c r="E89" s="109">
        <v>115.3</v>
      </c>
      <c r="F89" s="216">
        <f>AVERAGE(E89:E91)</f>
        <v>120.23333333333333</v>
      </c>
      <c r="G89" s="216">
        <v>0.9</v>
      </c>
      <c r="H89" s="217">
        <v>1.2</v>
      </c>
      <c r="I89" s="133">
        <f t="shared" si="1"/>
        <v>9</v>
      </c>
    </row>
    <row r="90" spans="1:10" x14ac:dyDescent="0.25">
      <c r="A90" s="218"/>
      <c r="B90" s="135">
        <v>39203</v>
      </c>
      <c r="C90" s="134">
        <v>122.5</v>
      </c>
      <c r="D90" s="216"/>
      <c r="E90" s="134">
        <v>123.9</v>
      </c>
      <c r="F90" s="216"/>
      <c r="G90" s="216"/>
      <c r="H90" s="217"/>
      <c r="I90" s="142">
        <f t="shared" si="1"/>
        <v>-1.4000000000000057</v>
      </c>
    </row>
    <row r="91" spans="1:10" x14ac:dyDescent="0.25">
      <c r="A91" s="218"/>
      <c r="B91" s="108">
        <v>39234</v>
      </c>
      <c r="C91" s="109">
        <v>122.3</v>
      </c>
      <c r="D91" s="216"/>
      <c r="E91" s="109">
        <v>121.5</v>
      </c>
      <c r="F91" s="216"/>
      <c r="G91" s="216"/>
      <c r="H91" s="217"/>
      <c r="I91" s="133">
        <f t="shared" si="1"/>
        <v>0.79999999999999716</v>
      </c>
    </row>
    <row r="92" spans="1:10" x14ac:dyDescent="0.25">
      <c r="A92" s="218" t="s">
        <v>397</v>
      </c>
      <c r="B92" s="108">
        <v>39264</v>
      </c>
      <c r="C92" s="109">
        <v>126.8</v>
      </c>
      <c r="D92" s="216">
        <f>AVERAGE(C92:C94)</f>
        <v>123.39999999999999</v>
      </c>
      <c r="E92" s="109">
        <v>120.8</v>
      </c>
      <c r="F92" s="216">
        <f>AVERAGE(E92:E94)</f>
        <v>115.85804998823482</v>
      </c>
      <c r="G92" s="217">
        <v>1</v>
      </c>
      <c r="H92" s="216">
        <v>0.7</v>
      </c>
      <c r="I92" s="133">
        <f t="shared" si="1"/>
        <v>6</v>
      </c>
    </row>
    <row r="93" spans="1:10" x14ac:dyDescent="0.25">
      <c r="A93" s="218"/>
      <c r="B93" s="108">
        <v>39295</v>
      </c>
      <c r="C93" s="109">
        <v>125.2</v>
      </c>
      <c r="D93" s="216"/>
      <c r="E93" s="109">
        <v>111.0548821458447</v>
      </c>
      <c r="F93" s="216"/>
      <c r="G93" s="217"/>
      <c r="H93" s="216"/>
      <c r="I93" s="132">
        <f t="shared" si="1"/>
        <v>14.145117854155302</v>
      </c>
    </row>
    <row r="94" spans="1:10" x14ac:dyDescent="0.25">
      <c r="A94" s="218"/>
      <c r="B94" s="108">
        <v>39326</v>
      </c>
      <c r="C94" s="109">
        <v>118.2</v>
      </c>
      <c r="D94" s="216"/>
      <c r="E94" s="109">
        <v>115.71926781885979</v>
      </c>
      <c r="F94" s="216"/>
      <c r="G94" s="217"/>
      <c r="H94" s="216"/>
      <c r="I94" s="133">
        <f t="shared" si="1"/>
        <v>2.4807321811402119</v>
      </c>
    </row>
    <row r="95" spans="1:10" x14ac:dyDescent="0.25">
      <c r="A95" s="218" t="s">
        <v>398</v>
      </c>
      <c r="B95" s="108">
        <v>39356</v>
      </c>
      <c r="C95" s="109">
        <v>126.2</v>
      </c>
      <c r="D95" s="216">
        <f>AVERAGE(C95:C97)</f>
        <v>125.96666666666668</v>
      </c>
      <c r="E95" s="109">
        <v>115.3</v>
      </c>
      <c r="F95" s="216">
        <f>AVERAGE(E95:E97)</f>
        <v>112.76666666666667</v>
      </c>
      <c r="G95" s="216">
        <v>0.6</v>
      </c>
      <c r="H95" s="216">
        <v>0.9</v>
      </c>
      <c r="I95" s="132">
        <f t="shared" si="1"/>
        <v>10.900000000000006</v>
      </c>
    </row>
    <row r="96" spans="1:10" x14ac:dyDescent="0.25">
      <c r="A96" s="218"/>
      <c r="B96" s="108">
        <v>39387</v>
      </c>
      <c r="C96" s="109">
        <v>124.9</v>
      </c>
      <c r="D96" s="216"/>
      <c r="E96" s="109">
        <v>110.5</v>
      </c>
      <c r="F96" s="216"/>
      <c r="G96" s="216"/>
      <c r="H96" s="216"/>
      <c r="I96" s="132">
        <f t="shared" si="1"/>
        <v>14.400000000000006</v>
      </c>
    </row>
    <row r="97" spans="1:10" x14ac:dyDescent="0.25">
      <c r="A97" s="218"/>
      <c r="B97" s="108">
        <v>39417</v>
      </c>
      <c r="C97" s="109">
        <v>126.8</v>
      </c>
      <c r="D97" s="216"/>
      <c r="E97" s="109">
        <v>112.5</v>
      </c>
      <c r="F97" s="216"/>
      <c r="G97" s="216"/>
      <c r="H97" s="216"/>
      <c r="I97" s="132">
        <f t="shared" si="1"/>
        <v>14.299999999999997</v>
      </c>
    </row>
    <row r="98" spans="1:10" x14ac:dyDescent="0.25">
      <c r="A98" s="218" t="s">
        <v>399</v>
      </c>
      <c r="B98" s="108">
        <v>39448</v>
      </c>
      <c r="C98" s="109">
        <v>118.6</v>
      </c>
      <c r="D98" s="216">
        <f>AVERAGE(C98:C100)</f>
        <v>114.63333333333333</v>
      </c>
      <c r="E98" s="109">
        <v>103.1</v>
      </c>
      <c r="F98" s="216">
        <f>AVERAGE(E98:E100)</f>
        <v>96.366666666666674</v>
      </c>
      <c r="G98" s="216">
        <v>0.6</v>
      </c>
      <c r="H98" s="217">
        <v>1.3</v>
      </c>
      <c r="I98" s="132">
        <f t="shared" si="1"/>
        <v>15.5</v>
      </c>
    </row>
    <row r="99" spans="1:10" x14ac:dyDescent="0.25">
      <c r="A99" s="218"/>
      <c r="B99" s="108">
        <v>39479</v>
      </c>
      <c r="C99" s="109">
        <v>115.8</v>
      </c>
      <c r="D99" s="216"/>
      <c r="E99" s="109">
        <v>97.4</v>
      </c>
      <c r="F99" s="216"/>
      <c r="G99" s="216"/>
      <c r="H99" s="217"/>
      <c r="I99" s="132">
        <f t="shared" si="1"/>
        <v>18.399999999999991</v>
      </c>
    </row>
    <row r="100" spans="1:10" x14ac:dyDescent="0.25">
      <c r="A100" s="218"/>
      <c r="B100" s="137">
        <v>39508</v>
      </c>
      <c r="C100" s="136">
        <v>109.5</v>
      </c>
      <c r="D100" s="216"/>
      <c r="E100" s="136">
        <v>88.6</v>
      </c>
      <c r="F100" s="216"/>
      <c r="G100" s="216"/>
      <c r="H100" s="217"/>
      <c r="I100" s="144">
        <f t="shared" si="1"/>
        <v>20.900000000000006</v>
      </c>
    </row>
    <row r="101" spans="1:10" x14ac:dyDescent="0.25">
      <c r="A101" s="218" t="s">
        <v>400</v>
      </c>
      <c r="B101" s="108">
        <v>39539</v>
      </c>
      <c r="C101" s="109">
        <v>100.1</v>
      </c>
      <c r="D101" s="216">
        <f>AVERAGE(C101:C103)</f>
        <v>95.966666666666654</v>
      </c>
      <c r="E101" s="109">
        <v>87.4</v>
      </c>
      <c r="F101" s="216">
        <f>AVERAGE(E101:E103)</f>
        <v>87.3</v>
      </c>
      <c r="G101" s="216">
        <v>0.3</v>
      </c>
      <c r="H101" s="217">
        <v>1.5</v>
      </c>
      <c r="I101" s="132">
        <f t="shared" si="1"/>
        <v>12.699999999999989</v>
      </c>
    </row>
    <row r="102" spans="1:10" x14ac:dyDescent="0.25">
      <c r="A102" s="218"/>
      <c r="B102" s="108">
        <v>39569</v>
      </c>
      <c r="C102" s="109">
        <v>97.1</v>
      </c>
      <c r="D102" s="216"/>
      <c r="E102" s="109">
        <v>89.8</v>
      </c>
      <c r="F102" s="216"/>
      <c r="G102" s="216"/>
      <c r="H102" s="217"/>
      <c r="I102" s="133">
        <f t="shared" si="1"/>
        <v>7.2999999999999972</v>
      </c>
    </row>
    <row r="103" spans="1:10" x14ac:dyDescent="0.25">
      <c r="A103" s="218"/>
      <c r="B103" s="108">
        <v>39600</v>
      </c>
      <c r="C103" s="109">
        <v>90.7</v>
      </c>
      <c r="D103" s="216"/>
      <c r="E103" s="109">
        <v>84.7</v>
      </c>
      <c r="F103" s="216"/>
      <c r="G103" s="216"/>
      <c r="H103" s="217"/>
      <c r="I103" s="133">
        <f t="shared" si="1"/>
        <v>6</v>
      </c>
    </row>
    <row r="104" spans="1:10" x14ac:dyDescent="0.25">
      <c r="A104" s="218" t="s">
        <v>401</v>
      </c>
      <c r="B104" s="108">
        <v>39630</v>
      </c>
      <c r="C104" s="109">
        <v>92</v>
      </c>
      <c r="D104" s="216">
        <f>AVERAGE(C104:C106)</f>
        <v>96.100000000000009</v>
      </c>
      <c r="E104" s="109">
        <v>79</v>
      </c>
      <c r="F104" s="216">
        <f>AVERAGE(E104:E106)</f>
        <v>85.8</v>
      </c>
      <c r="G104" s="216">
        <v>0.1</v>
      </c>
      <c r="H104" s="217">
        <v>1.2</v>
      </c>
      <c r="I104" s="132">
        <f t="shared" si="1"/>
        <v>13</v>
      </c>
    </row>
    <row r="105" spans="1:10" s="115" customFormat="1" x14ac:dyDescent="0.25">
      <c r="A105" s="218"/>
      <c r="B105" s="112">
        <v>39661</v>
      </c>
      <c r="C105" s="113">
        <v>95.1</v>
      </c>
      <c r="D105" s="216"/>
      <c r="E105" s="113">
        <v>86.2</v>
      </c>
      <c r="F105" s="216"/>
      <c r="G105" s="216"/>
      <c r="H105" s="217"/>
      <c r="I105" s="133">
        <f t="shared" si="1"/>
        <v>8.8999999999999915</v>
      </c>
      <c r="J105" s="114" t="s">
        <v>402</v>
      </c>
    </row>
    <row r="106" spans="1:10" x14ac:dyDescent="0.25">
      <c r="A106" s="218"/>
      <c r="B106" s="108">
        <v>39692</v>
      </c>
      <c r="C106" s="109">
        <v>101.2</v>
      </c>
      <c r="D106" s="216"/>
      <c r="E106" s="109">
        <v>92.2</v>
      </c>
      <c r="F106" s="216"/>
      <c r="G106" s="216"/>
      <c r="H106" s="217"/>
      <c r="I106" s="133">
        <f t="shared" si="1"/>
        <v>9</v>
      </c>
      <c r="J106" s="110" t="s">
        <v>403</v>
      </c>
    </row>
    <row r="107" spans="1:10" x14ac:dyDescent="0.25">
      <c r="A107" s="218" t="s">
        <v>404</v>
      </c>
      <c r="B107" s="118">
        <v>39722</v>
      </c>
      <c r="C107" s="109">
        <v>90.4</v>
      </c>
      <c r="D107" s="216">
        <f>AVERAGE(C107:C109)</f>
        <v>94.433333333333337</v>
      </c>
      <c r="E107" s="109">
        <v>82</v>
      </c>
      <c r="F107" s="216">
        <f>AVERAGE(E107:E109)</f>
        <v>86.5</v>
      </c>
      <c r="G107" s="219">
        <v>-0.5</v>
      </c>
      <c r="H107" s="219">
        <v>-0.3</v>
      </c>
      <c r="I107" s="133">
        <f t="shared" si="1"/>
        <v>8.4000000000000057</v>
      </c>
      <c r="J107" s="110" t="s">
        <v>405</v>
      </c>
    </row>
    <row r="108" spans="1:10" x14ac:dyDescent="0.25">
      <c r="A108" s="218"/>
      <c r="B108" s="118">
        <v>39753</v>
      </c>
      <c r="C108" s="109">
        <v>93.1</v>
      </c>
      <c r="D108" s="216"/>
      <c r="E108" s="109">
        <v>85.5</v>
      </c>
      <c r="F108" s="216"/>
      <c r="G108" s="219"/>
      <c r="H108" s="219"/>
      <c r="I108" s="133">
        <f t="shared" si="1"/>
        <v>7.5999999999999943</v>
      </c>
    </row>
    <row r="109" spans="1:10" x14ac:dyDescent="0.25">
      <c r="A109" s="218"/>
      <c r="B109" s="118">
        <v>39783</v>
      </c>
      <c r="C109" s="109">
        <v>99.8</v>
      </c>
      <c r="D109" s="216"/>
      <c r="E109" s="109">
        <v>92</v>
      </c>
      <c r="F109" s="216"/>
      <c r="G109" s="219"/>
      <c r="H109" s="219"/>
      <c r="I109" s="133">
        <f t="shared" si="1"/>
        <v>7.7999999999999972</v>
      </c>
    </row>
    <row r="110" spans="1:10" x14ac:dyDescent="0.25">
      <c r="A110" s="218" t="s">
        <v>406</v>
      </c>
      <c r="B110" s="118">
        <v>39814</v>
      </c>
      <c r="C110" s="109">
        <v>101.1</v>
      </c>
      <c r="D110" s="216">
        <f>AVERAGE(C110:C112)</f>
        <v>97.266666666666666</v>
      </c>
      <c r="E110" s="109">
        <v>89.9</v>
      </c>
      <c r="F110" s="216">
        <f>AVERAGE(E110:E112)</f>
        <v>87.09999999999998</v>
      </c>
      <c r="G110" s="216">
        <v>0.4</v>
      </c>
      <c r="H110" s="216">
        <v>0.1</v>
      </c>
      <c r="I110" s="132">
        <f t="shared" si="1"/>
        <v>11.199999999999989</v>
      </c>
    </row>
    <row r="111" spans="1:10" x14ac:dyDescent="0.25">
      <c r="A111" s="218"/>
      <c r="B111" s="118">
        <v>39845</v>
      </c>
      <c r="C111" s="109">
        <v>94.9</v>
      </c>
      <c r="D111" s="216"/>
      <c r="E111" s="109">
        <v>85.8</v>
      </c>
      <c r="F111" s="216"/>
      <c r="G111" s="216"/>
      <c r="H111" s="216"/>
      <c r="I111" s="133">
        <f t="shared" si="1"/>
        <v>9.1000000000000085</v>
      </c>
    </row>
    <row r="112" spans="1:10" x14ac:dyDescent="0.25">
      <c r="A112" s="218"/>
      <c r="B112" s="118">
        <v>39873</v>
      </c>
      <c r="C112" s="109">
        <v>95.8</v>
      </c>
      <c r="D112" s="216"/>
      <c r="E112" s="109">
        <v>85.6</v>
      </c>
      <c r="F112" s="216"/>
      <c r="G112" s="216"/>
      <c r="H112" s="216"/>
      <c r="I112" s="132">
        <f t="shared" si="1"/>
        <v>10.200000000000003</v>
      </c>
    </row>
    <row r="113" spans="1:9" x14ac:dyDescent="0.25">
      <c r="A113" s="218" t="s">
        <v>407</v>
      </c>
      <c r="B113" s="118">
        <v>39904</v>
      </c>
      <c r="C113" s="109">
        <v>102</v>
      </c>
      <c r="D113" s="216">
        <f>AVERAGE(C113:C115)</f>
        <v>104.46666666666665</v>
      </c>
      <c r="E113" s="109">
        <v>92.7</v>
      </c>
      <c r="F113" s="216">
        <f>AVERAGE(E113:E115)</f>
        <v>93.866666666666674</v>
      </c>
      <c r="G113" s="216">
        <v>0.6</v>
      </c>
      <c r="H113" s="216">
        <v>0.5</v>
      </c>
      <c r="I113" s="133">
        <f t="shared" si="1"/>
        <v>9.2999999999999972</v>
      </c>
    </row>
    <row r="114" spans="1:9" x14ac:dyDescent="0.25">
      <c r="A114" s="218"/>
      <c r="B114" s="118">
        <v>39934</v>
      </c>
      <c r="C114" s="109">
        <v>101.8</v>
      </c>
      <c r="D114" s="216"/>
      <c r="E114" s="109">
        <v>88.8</v>
      </c>
      <c r="F114" s="216"/>
      <c r="G114" s="216"/>
      <c r="H114" s="216"/>
      <c r="I114" s="132">
        <f t="shared" si="1"/>
        <v>13</v>
      </c>
    </row>
    <row r="115" spans="1:9" x14ac:dyDescent="0.25">
      <c r="A115" s="218"/>
      <c r="B115" s="118">
        <v>39965</v>
      </c>
      <c r="C115" s="109">
        <v>109.6</v>
      </c>
      <c r="D115" s="216"/>
      <c r="E115" s="109">
        <v>100.1</v>
      </c>
      <c r="F115" s="216"/>
      <c r="G115" s="216"/>
      <c r="H115" s="216"/>
      <c r="I115" s="133">
        <f t="shared" si="1"/>
        <v>9.5</v>
      </c>
    </row>
    <row r="116" spans="1:9" x14ac:dyDescent="0.25">
      <c r="A116" s="218" t="s">
        <v>408</v>
      </c>
      <c r="B116" s="118">
        <v>39995</v>
      </c>
      <c r="C116" s="109">
        <v>114.9</v>
      </c>
      <c r="D116" s="216">
        <f>AVERAGE(C116:C118)</f>
        <v>119.73333333333335</v>
      </c>
      <c r="E116" s="109">
        <v>109.4</v>
      </c>
      <c r="F116" s="216">
        <f>AVERAGE(E116:E118)</f>
        <v>114.03333333333335</v>
      </c>
      <c r="G116" s="216">
        <v>0.2</v>
      </c>
      <c r="H116" s="217">
        <v>1</v>
      </c>
      <c r="I116" s="133">
        <f t="shared" si="1"/>
        <v>5.5</v>
      </c>
    </row>
    <row r="117" spans="1:9" x14ac:dyDescent="0.25">
      <c r="A117" s="218"/>
      <c r="B117" s="118">
        <v>40026</v>
      </c>
      <c r="C117" s="109">
        <v>121.4</v>
      </c>
      <c r="D117" s="216"/>
      <c r="E117" s="109">
        <v>113.4</v>
      </c>
      <c r="F117" s="216"/>
      <c r="G117" s="216"/>
      <c r="H117" s="217"/>
      <c r="I117" s="133">
        <f t="shared" si="1"/>
        <v>8</v>
      </c>
    </row>
    <row r="118" spans="1:9" x14ac:dyDescent="0.25">
      <c r="A118" s="218"/>
      <c r="B118" s="118">
        <v>40057</v>
      </c>
      <c r="C118" s="109">
        <v>122.9</v>
      </c>
      <c r="D118" s="216"/>
      <c r="E118" s="109">
        <v>119.3</v>
      </c>
      <c r="F118" s="216"/>
      <c r="G118" s="216"/>
      <c r="H118" s="217"/>
      <c r="I118" s="133">
        <f t="shared" si="1"/>
        <v>3.6000000000000085</v>
      </c>
    </row>
    <row r="119" spans="1:9" x14ac:dyDescent="0.25">
      <c r="A119" s="218" t="s">
        <v>409</v>
      </c>
      <c r="B119" s="118">
        <v>40087</v>
      </c>
      <c r="C119" s="109">
        <v>127</v>
      </c>
      <c r="D119" s="216">
        <f>AVERAGE(C119:C121)</f>
        <v>125.36666666666667</v>
      </c>
      <c r="E119" s="109">
        <v>121.4</v>
      </c>
      <c r="F119" s="216">
        <f>AVERAGE(E119:E121)</f>
        <v>117.83333333333333</v>
      </c>
      <c r="G119" s="216">
        <v>0.9</v>
      </c>
      <c r="H119" s="216">
        <v>0.5</v>
      </c>
      <c r="I119" s="133">
        <f t="shared" si="1"/>
        <v>5.5999999999999943</v>
      </c>
    </row>
    <row r="120" spans="1:9" x14ac:dyDescent="0.25">
      <c r="A120" s="218"/>
      <c r="B120" s="118">
        <v>40118</v>
      </c>
      <c r="C120" s="109">
        <v>125.9</v>
      </c>
      <c r="D120" s="216"/>
      <c r="E120" s="109">
        <v>118.3</v>
      </c>
      <c r="F120" s="216"/>
      <c r="G120" s="216"/>
      <c r="H120" s="216"/>
      <c r="I120" s="133">
        <f t="shared" si="1"/>
        <v>7.6000000000000085</v>
      </c>
    </row>
    <row r="121" spans="1:9" x14ac:dyDescent="0.25">
      <c r="A121" s="218"/>
      <c r="B121" s="118">
        <v>40148</v>
      </c>
      <c r="C121" s="109">
        <v>123.2</v>
      </c>
      <c r="D121" s="216"/>
      <c r="E121" s="109">
        <v>113.8</v>
      </c>
      <c r="F121" s="216"/>
      <c r="G121" s="216"/>
      <c r="H121" s="216"/>
      <c r="I121" s="133">
        <f t="shared" si="1"/>
        <v>9.4000000000000057</v>
      </c>
    </row>
    <row r="122" spans="1:9" x14ac:dyDescent="0.25">
      <c r="A122" s="218" t="s">
        <v>410</v>
      </c>
      <c r="B122" s="118">
        <v>40179</v>
      </c>
      <c r="C122" s="109">
        <v>128.69999999999999</v>
      </c>
      <c r="D122" s="216">
        <f>AVERAGE(C122:C124)</f>
        <v>127.53333333333335</v>
      </c>
      <c r="E122" s="109">
        <v>120.1</v>
      </c>
      <c r="F122" s="216">
        <f>AVERAGE(E122:E124)</f>
        <v>118.13333333333333</v>
      </c>
      <c r="G122" s="216">
        <v>0.5</v>
      </c>
      <c r="H122" s="216">
        <v>0.9</v>
      </c>
      <c r="I122" s="133">
        <f t="shared" si="1"/>
        <v>8.5999999999999943</v>
      </c>
    </row>
    <row r="123" spans="1:9" x14ac:dyDescent="0.25">
      <c r="A123" s="218"/>
      <c r="B123" s="118">
        <v>40210</v>
      </c>
      <c r="C123" s="109">
        <v>126.3</v>
      </c>
      <c r="D123" s="216"/>
      <c r="E123" s="109">
        <v>117</v>
      </c>
      <c r="F123" s="216"/>
      <c r="G123" s="216"/>
      <c r="H123" s="216"/>
      <c r="I123" s="133">
        <f t="shared" si="1"/>
        <v>9.2999999999999972</v>
      </c>
    </row>
    <row r="124" spans="1:9" x14ac:dyDescent="0.25">
      <c r="A124" s="218"/>
      <c r="B124" s="118">
        <v>40238</v>
      </c>
      <c r="C124" s="109">
        <v>127.6</v>
      </c>
      <c r="D124" s="216"/>
      <c r="E124" s="109">
        <v>117.3</v>
      </c>
      <c r="F124" s="216"/>
      <c r="G124" s="216"/>
      <c r="H124" s="216"/>
      <c r="I124" s="132">
        <f t="shared" si="1"/>
        <v>10.299999999999997</v>
      </c>
    </row>
    <row r="125" spans="1:9" x14ac:dyDescent="0.25">
      <c r="A125" s="218" t="s">
        <v>411</v>
      </c>
      <c r="B125" s="118">
        <v>40269</v>
      </c>
      <c r="C125" s="109">
        <v>125.4</v>
      </c>
      <c r="D125" s="216">
        <f>AVERAGE(C125:C127)</f>
        <v>121.5</v>
      </c>
      <c r="E125" s="109">
        <v>116.1</v>
      </c>
      <c r="F125" s="216">
        <f>AVERAGE(E125:E127)</f>
        <v>108.66666666666667</v>
      </c>
      <c r="G125" s="217">
        <v>1.2</v>
      </c>
      <c r="H125" s="216">
        <v>0.6</v>
      </c>
      <c r="I125" s="133">
        <f t="shared" si="1"/>
        <v>9.3000000000000114</v>
      </c>
    </row>
    <row r="126" spans="1:9" x14ac:dyDescent="0.25">
      <c r="A126" s="218"/>
      <c r="B126" s="118">
        <v>40299</v>
      </c>
      <c r="C126" s="109">
        <v>119.9</v>
      </c>
      <c r="D126" s="216"/>
      <c r="E126" s="109">
        <v>108</v>
      </c>
      <c r="F126" s="216"/>
      <c r="G126" s="217"/>
      <c r="H126" s="216"/>
      <c r="I126" s="132">
        <f t="shared" si="1"/>
        <v>11.900000000000006</v>
      </c>
    </row>
    <row r="127" spans="1:9" x14ac:dyDescent="0.25">
      <c r="A127" s="218"/>
      <c r="B127" s="118">
        <v>40330</v>
      </c>
      <c r="C127" s="109">
        <v>119.2</v>
      </c>
      <c r="D127" s="216"/>
      <c r="E127" s="109">
        <v>101.9</v>
      </c>
      <c r="F127" s="216"/>
      <c r="G127" s="217"/>
      <c r="H127" s="216"/>
      <c r="I127" s="132">
        <f t="shared" si="1"/>
        <v>17.299999999999997</v>
      </c>
    </row>
    <row r="128" spans="1:9" x14ac:dyDescent="0.25">
      <c r="A128" s="218" t="s">
        <v>412</v>
      </c>
      <c r="B128" s="118">
        <v>40360</v>
      </c>
      <c r="C128" s="109">
        <v>122.5</v>
      </c>
      <c r="D128" s="216">
        <f>AVERAGE(C128:C130)</f>
        <v>123.86666666666667</v>
      </c>
      <c r="E128" s="109">
        <v>113.1</v>
      </c>
      <c r="F128" s="216">
        <f>AVERAGE(E128:E130)</f>
        <v>115.16666666666667</v>
      </c>
      <c r="G128" s="216">
        <v>0.2</v>
      </c>
      <c r="H128" s="216">
        <v>0.7</v>
      </c>
      <c r="I128" s="133">
        <f t="shared" si="1"/>
        <v>9.4000000000000057</v>
      </c>
    </row>
    <row r="129" spans="1:9" x14ac:dyDescent="0.25">
      <c r="A129" s="218"/>
      <c r="B129" s="118">
        <v>40391</v>
      </c>
      <c r="C129" s="109">
        <v>125.6</v>
      </c>
      <c r="D129" s="216"/>
      <c r="E129" s="109">
        <v>119.2</v>
      </c>
      <c r="F129" s="216"/>
      <c r="G129" s="216"/>
      <c r="H129" s="216"/>
      <c r="I129" s="133">
        <f t="shared" si="1"/>
        <v>6.3999999999999915</v>
      </c>
    </row>
    <row r="130" spans="1:9" x14ac:dyDescent="0.25">
      <c r="A130" s="218"/>
      <c r="B130" s="118">
        <v>40422</v>
      </c>
      <c r="C130" s="109">
        <v>123.5</v>
      </c>
      <c r="D130" s="216"/>
      <c r="E130" s="109">
        <v>113.2</v>
      </c>
      <c r="F130" s="216"/>
      <c r="G130" s="216"/>
      <c r="H130" s="216"/>
      <c r="I130" s="132">
        <f t="shared" si="1"/>
        <v>10.299999999999997</v>
      </c>
    </row>
    <row r="131" spans="1:9" x14ac:dyDescent="0.25">
      <c r="A131" s="218" t="s">
        <v>413</v>
      </c>
      <c r="B131" s="118">
        <v>40452</v>
      </c>
      <c r="C131" s="109">
        <v>127.5</v>
      </c>
      <c r="D131" s="216">
        <f>AVERAGE(C131:C133)</f>
        <v>123.93333333333332</v>
      </c>
      <c r="E131" s="109">
        <v>117</v>
      </c>
      <c r="F131" s="216">
        <f>AVERAGE(E131:E133)</f>
        <v>112.89999999999999</v>
      </c>
      <c r="G131" s="216">
        <v>0.7</v>
      </c>
      <c r="H131" s="216">
        <v>0.4</v>
      </c>
      <c r="I131" s="132">
        <f t="shared" ref="I131:I194" si="2">C131-E131</f>
        <v>10.5</v>
      </c>
    </row>
    <row r="132" spans="1:9" x14ac:dyDescent="0.25">
      <c r="A132" s="218"/>
      <c r="B132" s="118">
        <v>40483</v>
      </c>
      <c r="C132" s="109">
        <v>123.7</v>
      </c>
      <c r="D132" s="216"/>
      <c r="E132" s="109">
        <v>110.7</v>
      </c>
      <c r="F132" s="216"/>
      <c r="G132" s="216"/>
      <c r="H132" s="216"/>
      <c r="I132" s="132">
        <f t="shared" si="2"/>
        <v>13</v>
      </c>
    </row>
    <row r="133" spans="1:9" x14ac:dyDescent="0.25">
      <c r="A133" s="218"/>
      <c r="B133" s="118">
        <v>40513</v>
      </c>
      <c r="C133" s="109">
        <v>120.6</v>
      </c>
      <c r="D133" s="216"/>
      <c r="E133" s="109">
        <v>111</v>
      </c>
      <c r="F133" s="216"/>
      <c r="G133" s="216"/>
      <c r="H133" s="216"/>
      <c r="I133" s="133">
        <f t="shared" si="2"/>
        <v>9.5999999999999943</v>
      </c>
    </row>
    <row r="134" spans="1:9" x14ac:dyDescent="0.25">
      <c r="A134" s="218" t="s">
        <v>414</v>
      </c>
      <c r="B134" s="118">
        <v>40544</v>
      </c>
      <c r="C134" s="109">
        <v>122.3</v>
      </c>
      <c r="D134" s="216">
        <f>AVERAGE(C134:C136)</f>
        <v>119.26666666666667</v>
      </c>
      <c r="E134" s="109">
        <v>104.6</v>
      </c>
      <c r="F134" s="216">
        <f>AVERAGE(E134:E136)</f>
        <v>105.09999999999998</v>
      </c>
      <c r="G134" s="219">
        <v>-1.2</v>
      </c>
      <c r="H134" s="217">
        <v>1.6</v>
      </c>
      <c r="I134" s="132">
        <f t="shared" si="2"/>
        <v>17.700000000000003</v>
      </c>
    </row>
    <row r="135" spans="1:9" x14ac:dyDescent="0.25">
      <c r="A135" s="218"/>
      <c r="B135" s="118">
        <v>40575</v>
      </c>
      <c r="C135" s="109">
        <v>118.5</v>
      </c>
      <c r="D135" s="216"/>
      <c r="E135" s="109">
        <v>106.6</v>
      </c>
      <c r="F135" s="216"/>
      <c r="G135" s="219"/>
      <c r="H135" s="217"/>
      <c r="I135" s="132">
        <f t="shared" si="2"/>
        <v>11.900000000000006</v>
      </c>
    </row>
    <row r="136" spans="1:9" x14ac:dyDescent="0.25">
      <c r="A136" s="218"/>
      <c r="B136" s="118">
        <v>40603</v>
      </c>
      <c r="C136" s="109">
        <v>117</v>
      </c>
      <c r="D136" s="216"/>
      <c r="E136" s="109">
        <v>104.1</v>
      </c>
      <c r="F136" s="216"/>
      <c r="G136" s="219"/>
      <c r="H136" s="217"/>
      <c r="I136" s="132">
        <f t="shared" si="2"/>
        <v>12.900000000000006</v>
      </c>
    </row>
    <row r="137" spans="1:9" x14ac:dyDescent="0.25">
      <c r="A137" s="218" t="s">
        <v>415</v>
      </c>
      <c r="B137" s="118">
        <v>40634</v>
      </c>
      <c r="C137" s="109">
        <v>119.3</v>
      </c>
      <c r="D137" s="216">
        <f>AVERAGE(C137:C139)</f>
        <v>115.76666666666667</v>
      </c>
      <c r="E137" s="109">
        <v>105.3</v>
      </c>
      <c r="F137" s="216">
        <f>AVERAGE(E137:E139)</f>
        <v>103.46666666666665</v>
      </c>
      <c r="G137" s="217">
        <v>1.2</v>
      </c>
      <c r="H137" s="216">
        <v>0.9</v>
      </c>
      <c r="I137" s="132">
        <f t="shared" si="2"/>
        <v>14</v>
      </c>
    </row>
    <row r="138" spans="1:9" x14ac:dyDescent="0.25">
      <c r="A138" s="218"/>
      <c r="B138" s="118">
        <v>40664</v>
      </c>
      <c r="C138" s="109">
        <v>117</v>
      </c>
      <c r="D138" s="216"/>
      <c r="E138" s="109">
        <v>103.9</v>
      </c>
      <c r="F138" s="216"/>
      <c r="G138" s="217"/>
      <c r="H138" s="216"/>
      <c r="I138" s="132">
        <f t="shared" si="2"/>
        <v>13.099999999999994</v>
      </c>
    </row>
    <row r="139" spans="1:9" x14ac:dyDescent="0.25">
      <c r="A139" s="218"/>
      <c r="B139" s="118">
        <v>40695</v>
      </c>
      <c r="C139" s="109">
        <v>111</v>
      </c>
      <c r="D139" s="216"/>
      <c r="E139" s="109">
        <v>101.2</v>
      </c>
      <c r="F139" s="216"/>
      <c r="G139" s="217"/>
      <c r="H139" s="216"/>
      <c r="I139" s="133">
        <f t="shared" si="2"/>
        <v>9.7999999999999972</v>
      </c>
    </row>
    <row r="140" spans="1:9" x14ac:dyDescent="0.25">
      <c r="A140" s="218" t="s">
        <v>416</v>
      </c>
      <c r="B140" s="118">
        <v>40725</v>
      </c>
      <c r="C140" s="109">
        <v>108.6</v>
      </c>
      <c r="D140" s="216">
        <f>AVERAGE(C140:C142)</f>
        <v>109.46666666666665</v>
      </c>
      <c r="E140" s="109">
        <v>92.8</v>
      </c>
      <c r="F140" s="216">
        <f>AVERAGE(E140:E142)</f>
        <v>93.09999999999998</v>
      </c>
      <c r="G140" s="217">
        <v>1</v>
      </c>
      <c r="H140" s="216">
        <v>0.6</v>
      </c>
      <c r="I140" s="132">
        <f t="shared" si="2"/>
        <v>15.799999999999997</v>
      </c>
    </row>
    <row r="141" spans="1:9" x14ac:dyDescent="0.25">
      <c r="A141" s="218"/>
      <c r="B141" s="118">
        <v>40756</v>
      </c>
      <c r="C141" s="109">
        <v>107.8</v>
      </c>
      <c r="D141" s="216"/>
      <c r="E141" s="109">
        <v>89.6</v>
      </c>
      <c r="F141" s="216"/>
      <c r="G141" s="217"/>
      <c r="H141" s="216"/>
      <c r="I141" s="132">
        <f t="shared" si="2"/>
        <v>18.200000000000003</v>
      </c>
    </row>
    <row r="142" spans="1:9" x14ac:dyDescent="0.25">
      <c r="A142" s="218"/>
      <c r="B142" s="118">
        <v>40787</v>
      </c>
      <c r="C142" s="109">
        <v>112</v>
      </c>
      <c r="D142" s="216"/>
      <c r="E142" s="109">
        <v>96.9</v>
      </c>
      <c r="F142" s="216"/>
      <c r="G142" s="217"/>
      <c r="H142" s="216"/>
      <c r="I142" s="132">
        <f t="shared" si="2"/>
        <v>15.099999999999994</v>
      </c>
    </row>
    <row r="143" spans="1:9" x14ac:dyDescent="0.25">
      <c r="A143" s="218" t="s">
        <v>417</v>
      </c>
      <c r="B143" s="118">
        <v>40817</v>
      </c>
      <c r="C143" s="109">
        <v>111.3</v>
      </c>
      <c r="D143" s="216">
        <f>AVERAGE(C143:C145)</f>
        <v>112.3</v>
      </c>
      <c r="E143" s="109">
        <v>97.2</v>
      </c>
      <c r="F143" s="216">
        <f>AVERAGE(E143:E145)</f>
        <v>98.433333333333337</v>
      </c>
      <c r="G143" s="216">
        <v>0.4</v>
      </c>
      <c r="H143" s="216">
        <v>0</v>
      </c>
      <c r="I143" s="132">
        <f t="shared" si="2"/>
        <v>14.099999999999994</v>
      </c>
    </row>
    <row r="144" spans="1:9" x14ac:dyDescent="0.25">
      <c r="A144" s="218"/>
      <c r="B144" s="118">
        <v>40848</v>
      </c>
      <c r="C144" s="109">
        <v>114.6</v>
      </c>
      <c r="D144" s="216"/>
      <c r="E144" s="109">
        <v>103.4</v>
      </c>
      <c r="F144" s="216"/>
      <c r="G144" s="216"/>
      <c r="H144" s="216"/>
      <c r="I144" s="132">
        <f t="shared" si="2"/>
        <v>11.199999999999989</v>
      </c>
    </row>
    <row r="145" spans="1:9" x14ac:dyDescent="0.25">
      <c r="A145" s="218"/>
      <c r="B145" s="118">
        <v>40878</v>
      </c>
      <c r="C145" s="109">
        <v>111</v>
      </c>
      <c r="D145" s="216"/>
      <c r="E145" s="109">
        <v>94.7</v>
      </c>
      <c r="F145" s="216"/>
      <c r="G145" s="216"/>
      <c r="H145" s="216"/>
      <c r="I145" s="132">
        <f t="shared" si="2"/>
        <v>16.299999999999997</v>
      </c>
    </row>
    <row r="146" spans="1:9" x14ac:dyDescent="0.25">
      <c r="A146" s="218" t="s">
        <v>418</v>
      </c>
      <c r="B146" s="137">
        <v>40909</v>
      </c>
      <c r="C146" s="136">
        <v>117.5</v>
      </c>
      <c r="D146" s="216">
        <f>AVERAGE(C146:C148)</f>
        <v>114.66666666666667</v>
      </c>
      <c r="E146" s="136">
        <v>97.1</v>
      </c>
      <c r="F146" s="216">
        <f>AVERAGE(E146:E148)</f>
        <v>98.09999999999998</v>
      </c>
      <c r="G146" s="217">
        <v>1.3</v>
      </c>
      <c r="H146" s="216">
        <v>0.1</v>
      </c>
      <c r="I146" s="144">
        <f t="shared" si="2"/>
        <v>20.400000000000006</v>
      </c>
    </row>
    <row r="147" spans="1:9" x14ac:dyDescent="0.25">
      <c r="A147" s="218"/>
      <c r="B147" s="118">
        <v>40940</v>
      </c>
      <c r="C147" s="109">
        <v>114.9</v>
      </c>
      <c r="D147" s="216"/>
      <c r="E147" s="109">
        <v>101.1</v>
      </c>
      <c r="F147" s="216"/>
      <c r="G147" s="217"/>
      <c r="H147" s="216"/>
      <c r="I147" s="132">
        <f t="shared" si="2"/>
        <v>13.800000000000011</v>
      </c>
    </row>
    <row r="148" spans="1:9" x14ac:dyDescent="0.25">
      <c r="A148" s="218"/>
      <c r="B148" s="118">
        <v>40969</v>
      </c>
      <c r="C148" s="109">
        <v>111.6</v>
      </c>
      <c r="D148" s="216"/>
      <c r="E148" s="109">
        <v>96.1</v>
      </c>
      <c r="F148" s="216"/>
      <c r="G148" s="217"/>
      <c r="H148" s="216"/>
      <c r="I148" s="132">
        <f t="shared" si="2"/>
        <v>15.5</v>
      </c>
    </row>
    <row r="149" spans="1:9" x14ac:dyDescent="0.25">
      <c r="A149" s="218" t="s">
        <v>419</v>
      </c>
      <c r="B149" s="118">
        <v>41000</v>
      </c>
      <c r="C149" s="109">
        <v>110.7</v>
      </c>
      <c r="D149" s="216">
        <f>AVERAGE(C149:C151)</f>
        <v>110.33333333333333</v>
      </c>
      <c r="E149" s="109">
        <v>94.5</v>
      </c>
      <c r="F149" s="216">
        <f>AVERAGE(E149:E151)</f>
        <v>95.133333333333326</v>
      </c>
      <c r="G149" s="216">
        <v>0.6</v>
      </c>
      <c r="H149" s="216">
        <v>0.5</v>
      </c>
      <c r="I149" s="132">
        <f t="shared" si="2"/>
        <v>16.200000000000003</v>
      </c>
    </row>
    <row r="150" spans="1:9" x14ac:dyDescent="0.25">
      <c r="A150" s="218"/>
      <c r="B150" s="118">
        <v>41030</v>
      </c>
      <c r="C150" s="109">
        <v>110.6</v>
      </c>
      <c r="D150" s="216"/>
      <c r="E150" s="109">
        <v>95.3</v>
      </c>
      <c r="F150" s="216"/>
      <c r="G150" s="216"/>
      <c r="H150" s="216"/>
      <c r="I150" s="132">
        <f t="shared" si="2"/>
        <v>15.299999999999997</v>
      </c>
    </row>
    <row r="151" spans="1:9" x14ac:dyDescent="0.25">
      <c r="A151" s="218"/>
      <c r="B151" s="118">
        <v>41061</v>
      </c>
      <c r="C151" s="109">
        <v>109.7</v>
      </c>
      <c r="D151" s="216"/>
      <c r="E151" s="109">
        <v>95.6</v>
      </c>
      <c r="F151" s="216"/>
      <c r="G151" s="216"/>
      <c r="H151" s="216"/>
      <c r="I151" s="132">
        <f t="shared" si="2"/>
        <v>14.100000000000009</v>
      </c>
    </row>
    <row r="152" spans="1:9" x14ac:dyDescent="0.25">
      <c r="A152" s="218" t="s">
        <v>420</v>
      </c>
      <c r="B152" s="118">
        <v>41091</v>
      </c>
      <c r="C152" s="109">
        <v>109.8</v>
      </c>
      <c r="D152" s="216">
        <f>AVERAGE(C152:C154)</f>
        <v>112.3</v>
      </c>
      <c r="E152" s="109">
        <v>99.1</v>
      </c>
      <c r="F152" s="216">
        <f>AVERAGE(E152:E154)</f>
        <v>97.966666666666654</v>
      </c>
      <c r="G152" s="216">
        <v>0.5</v>
      </c>
      <c r="H152" s="217">
        <v>1.4</v>
      </c>
      <c r="I152" s="132">
        <f t="shared" si="2"/>
        <v>10.700000000000003</v>
      </c>
    </row>
    <row r="153" spans="1:9" x14ac:dyDescent="0.25">
      <c r="A153" s="218"/>
      <c r="B153" s="118">
        <v>41122</v>
      </c>
      <c r="C153" s="109">
        <v>113</v>
      </c>
      <c r="D153" s="216"/>
      <c r="E153" s="109">
        <v>96.6</v>
      </c>
      <c r="F153" s="216"/>
      <c r="G153" s="216"/>
      <c r="H153" s="217"/>
      <c r="I153" s="132">
        <f t="shared" si="2"/>
        <v>16.400000000000006</v>
      </c>
    </row>
    <row r="154" spans="1:9" x14ac:dyDescent="0.25">
      <c r="A154" s="218"/>
      <c r="B154" s="118">
        <v>41153</v>
      </c>
      <c r="C154" s="109">
        <v>114.1</v>
      </c>
      <c r="D154" s="216"/>
      <c r="E154" s="109">
        <v>98.2</v>
      </c>
      <c r="F154" s="216"/>
      <c r="G154" s="216"/>
      <c r="H154" s="217"/>
      <c r="I154" s="132">
        <f t="shared" si="2"/>
        <v>15.899999999999991</v>
      </c>
    </row>
    <row r="155" spans="1:9" x14ac:dyDescent="0.25">
      <c r="A155" s="218" t="s">
        <v>421</v>
      </c>
      <c r="B155" s="118">
        <v>41183</v>
      </c>
      <c r="C155" s="109">
        <v>114.8</v>
      </c>
      <c r="D155" s="216">
        <f>AVERAGE(C155:C157)</f>
        <v>114.86666666666666</v>
      </c>
      <c r="E155" s="109">
        <v>99.2</v>
      </c>
      <c r="F155" s="216">
        <f>AVERAGE(E155:E157)</f>
        <v>101.16666666666667</v>
      </c>
      <c r="G155" s="216">
        <v>0.6</v>
      </c>
      <c r="H155" s="216">
        <v>0.2</v>
      </c>
      <c r="I155" s="132">
        <f t="shared" si="2"/>
        <v>15.599999999999994</v>
      </c>
    </row>
    <row r="156" spans="1:9" x14ac:dyDescent="0.25">
      <c r="A156" s="218"/>
      <c r="B156" s="118">
        <v>41214</v>
      </c>
      <c r="C156" s="109">
        <v>114.1</v>
      </c>
      <c r="D156" s="216"/>
      <c r="E156" s="109">
        <v>104.3</v>
      </c>
      <c r="F156" s="216"/>
      <c r="G156" s="216"/>
      <c r="H156" s="216"/>
      <c r="I156" s="133">
        <f t="shared" si="2"/>
        <v>9.7999999999999972</v>
      </c>
    </row>
    <row r="157" spans="1:9" x14ac:dyDescent="0.25">
      <c r="A157" s="218"/>
      <c r="B157" s="118">
        <v>41244</v>
      </c>
      <c r="C157" s="109">
        <v>115.7</v>
      </c>
      <c r="D157" s="216"/>
      <c r="E157" s="109">
        <v>100</v>
      </c>
      <c r="F157" s="216"/>
      <c r="G157" s="216"/>
      <c r="H157" s="216"/>
      <c r="I157" s="132">
        <f t="shared" si="2"/>
        <v>15.700000000000003</v>
      </c>
    </row>
    <row r="158" spans="1:9" x14ac:dyDescent="0.25">
      <c r="A158" s="218" t="s">
        <v>422</v>
      </c>
      <c r="B158" s="137">
        <v>41275</v>
      </c>
      <c r="C158" s="136">
        <v>121</v>
      </c>
      <c r="D158" s="216">
        <f>AVERAGE(C158:C160)</f>
        <v>120.63333333333333</v>
      </c>
      <c r="E158" s="136">
        <v>100.6</v>
      </c>
      <c r="F158" s="216">
        <f>AVERAGE(E158:E160)</f>
        <v>106.46666666666665</v>
      </c>
      <c r="G158" s="216">
        <v>0.6</v>
      </c>
      <c r="H158" s="216">
        <v>0.4</v>
      </c>
      <c r="I158" s="144">
        <f t="shared" si="2"/>
        <v>20.400000000000006</v>
      </c>
    </row>
    <row r="159" spans="1:9" x14ac:dyDescent="0.25">
      <c r="A159" s="218"/>
      <c r="B159" s="118">
        <v>41306</v>
      </c>
      <c r="C159" s="109">
        <v>119.7</v>
      </c>
      <c r="D159" s="216"/>
      <c r="E159" s="109">
        <v>108.3</v>
      </c>
      <c r="F159" s="216"/>
      <c r="G159" s="216"/>
      <c r="H159" s="216"/>
      <c r="I159" s="132">
        <f t="shared" si="2"/>
        <v>11.400000000000006</v>
      </c>
    </row>
    <row r="160" spans="1:9" x14ac:dyDescent="0.25">
      <c r="A160" s="218"/>
      <c r="B160" s="118">
        <v>41334</v>
      </c>
      <c r="C160" s="109">
        <v>121.2</v>
      </c>
      <c r="D160" s="216"/>
      <c r="E160" s="109">
        <v>110.5</v>
      </c>
      <c r="F160" s="216"/>
      <c r="G160" s="216"/>
      <c r="H160" s="216"/>
      <c r="I160" s="132">
        <f t="shared" si="2"/>
        <v>10.700000000000003</v>
      </c>
    </row>
    <row r="161" spans="1:9" x14ac:dyDescent="0.25">
      <c r="A161" s="218" t="s">
        <v>423</v>
      </c>
      <c r="B161" s="118">
        <v>41365</v>
      </c>
      <c r="C161" s="109">
        <v>121.9</v>
      </c>
      <c r="D161" s="216">
        <f>AVERAGE(C161:C163)</f>
        <v>117.26666666666665</v>
      </c>
      <c r="E161" s="109">
        <v>104.9</v>
      </c>
      <c r="F161" s="216">
        <f>AVERAGE(E161:E163)</f>
        <v>101.56666666666666</v>
      </c>
      <c r="G161" s="216">
        <v>0.6</v>
      </c>
      <c r="H161" s="216">
        <v>0.4</v>
      </c>
      <c r="I161" s="132">
        <f t="shared" si="2"/>
        <v>17</v>
      </c>
    </row>
    <row r="162" spans="1:9" x14ac:dyDescent="0.25">
      <c r="A162" s="218"/>
      <c r="B162" s="118">
        <v>41395</v>
      </c>
      <c r="C162" s="109">
        <v>115.3</v>
      </c>
      <c r="D162" s="216"/>
      <c r="E162" s="109">
        <v>97.6</v>
      </c>
      <c r="F162" s="216"/>
      <c r="G162" s="216"/>
      <c r="H162" s="216"/>
      <c r="I162" s="132">
        <f t="shared" si="2"/>
        <v>17.700000000000003</v>
      </c>
    </row>
    <row r="163" spans="1:9" x14ac:dyDescent="0.25">
      <c r="A163" s="218"/>
      <c r="B163" s="118">
        <v>41426</v>
      </c>
      <c r="C163" s="109">
        <v>114.6</v>
      </c>
      <c r="D163" s="216"/>
      <c r="E163" s="109">
        <v>102.2</v>
      </c>
      <c r="F163" s="216"/>
      <c r="G163" s="216"/>
      <c r="H163" s="216"/>
      <c r="I163" s="132">
        <f t="shared" si="2"/>
        <v>12.399999999999991</v>
      </c>
    </row>
    <row r="164" spans="1:9" x14ac:dyDescent="0.25">
      <c r="A164" s="218" t="s">
        <v>424</v>
      </c>
      <c r="B164" s="118">
        <v>41456</v>
      </c>
      <c r="C164" s="109">
        <v>116.2</v>
      </c>
      <c r="D164" s="216">
        <f>AVERAGE(C164:C166)</f>
        <v>118.03333333333335</v>
      </c>
      <c r="E164" s="109">
        <v>102.1</v>
      </c>
      <c r="F164" s="216">
        <f>AVERAGE(E164:E166)</f>
        <v>106.13333333333333</v>
      </c>
      <c r="G164" s="216">
        <v>0.6</v>
      </c>
      <c r="H164" s="217">
        <v>1.2</v>
      </c>
      <c r="I164" s="132">
        <f t="shared" si="2"/>
        <v>14.100000000000009</v>
      </c>
    </row>
    <row r="165" spans="1:9" x14ac:dyDescent="0.25">
      <c r="A165" s="218"/>
      <c r="B165" s="118">
        <v>41487</v>
      </c>
      <c r="C165" s="109">
        <v>115.6</v>
      </c>
      <c r="D165" s="216"/>
      <c r="E165" s="109">
        <v>105.7</v>
      </c>
      <c r="F165" s="216"/>
      <c r="G165" s="216"/>
      <c r="H165" s="217"/>
      <c r="I165" s="133">
        <f t="shared" si="2"/>
        <v>9.8999999999999915</v>
      </c>
    </row>
    <row r="166" spans="1:9" x14ac:dyDescent="0.25">
      <c r="A166" s="218"/>
      <c r="B166" s="118">
        <v>41518</v>
      </c>
      <c r="C166" s="109">
        <v>122.3</v>
      </c>
      <c r="D166" s="216"/>
      <c r="E166" s="109">
        <v>110.6</v>
      </c>
      <c r="F166" s="216"/>
      <c r="G166" s="216"/>
      <c r="H166" s="217"/>
      <c r="I166" s="132">
        <f t="shared" si="2"/>
        <v>11.700000000000003</v>
      </c>
    </row>
    <row r="167" spans="1:9" x14ac:dyDescent="0.25">
      <c r="A167" s="218" t="s">
        <v>425</v>
      </c>
      <c r="B167" s="118">
        <v>41548</v>
      </c>
      <c r="C167" s="109">
        <v>121.8</v>
      </c>
      <c r="D167" s="216">
        <f>AVERAGE(C167:C169)</f>
        <v>119.73333333333333</v>
      </c>
      <c r="E167" s="109">
        <v>108.3</v>
      </c>
      <c r="F167" s="216">
        <f>AVERAGE(E167:E169)</f>
        <v>107.86666666666667</v>
      </c>
      <c r="G167" s="216">
        <v>0.8</v>
      </c>
      <c r="H167" s="216">
        <v>0.8</v>
      </c>
      <c r="I167" s="132">
        <f t="shared" si="2"/>
        <v>13.5</v>
      </c>
    </row>
    <row r="168" spans="1:9" x14ac:dyDescent="0.25">
      <c r="A168" s="218"/>
      <c r="B168" s="118">
        <v>41579</v>
      </c>
      <c r="C168" s="109">
        <v>121.1</v>
      </c>
      <c r="D168" s="216"/>
      <c r="E168" s="109">
        <v>110.3</v>
      </c>
      <c r="F168" s="216"/>
      <c r="G168" s="216"/>
      <c r="H168" s="216"/>
      <c r="I168" s="132">
        <f t="shared" si="2"/>
        <v>10.799999999999997</v>
      </c>
    </row>
    <row r="169" spans="1:9" x14ac:dyDescent="0.25">
      <c r="A169" s="218"/>
      <c r="B169" s="118">
        <v>41609</v>
      </c>
      <c r="C169" s="109">
        <v>116.3</v>
      </c>
      <c r="D169" s="216"/>
      <c r="E169" s="109">
        <v>105</v>
      </c>
      <c r="F169" s="216"/>
      <c r="G169" s="216"/>
      <c r="H169" s="216"/>
      <c r="I169" s="132">
        <f t="shared" si="2"/>
        <v>11.299999999999997</v>
      </c>
    </row>
    <row r="170" spans="1:9" x14ac:dyDescent="0.25">
      <c r="A170" s="218" t="s">
        <v>426</v>
      </c>
      <c r="B170" s="118">
        <v>41640</v>
      </c>
      <c r="C170" s="109">
        <v>116.7</v>
      </c>
      <c r="D170" s="216">
        <f>AVERAGE(C170:C172)</f>
        <v>114.30000000000001</v>
      </c>
      <c r="E170" s="109">
        <v>103.3</v>
      </c>
      <c r="F170" s="216">
        <f>AVERAGE(E170:E172)</f>
        <v>101</v>
      </c>
      <c r="G170" s="217">
        <v>1.1000000000000001</v>
      </c>
      <c r="H170" s="216">
        <v>0.6</v>
      </c>
      <c r="I170" s="132">
        <f t="shared" si="2"/>
        <v>13.400000000000006</v>
      </c>
    </row>
    <row r="171" spans="1:9" x14ac:dyDescent="0.25">
      <c r="A171" s="218"/>
      <c r="B171" s="118">
        <v>41671</v>
      </c>
      <c r="C171" s="109">
        <v>113.4</v>
      </c>
      <c r="D171" s="216"/>
      <c r="E171" s="109">
        <v>100.2</v>
      </c>
      <c r="F171" s="216"/>
      <c r="G171" s="217"/>
      <c r="H171" s="216"/>
      <c r="I171" s="132">
        <f t="shared" si="2"/>
        <v>13.200000000000003</v>
      </c>
    </row>
    <row r="172" spans="1:9" x14ac:dyDescent="0.25">
      <c r="A172" s="218"/>
      <c r="B172" s="118">
        <v>41699</v>
      </c>
      <c r="C172" s="109">
        <v>112.8</v>
      </c>
      <c r="D172" s="216"/>
      <c r="E172" s="109">
        <v>99.5</v>
      </c>
      <c r="F172" s="216"/>
      <c r="G172" s="217"/>
      <c r="H172" s="216"/>
      <c r="I172" s="132">
        <f t="shared" si="2"/>
        <v>13.299999999999997</v>
      </c>
    </row>
    <row r="173" spans="1:9" x14ac:dyDescent="0.25">
      <c r="A173" s="218" t="s">
        <v>427</v>
      </c>
      <c r="B173" s="118">
        <v>41730</v>
      </c>
      <c r="C173" s="109">
        <v>113.4</v>
      </c>
      <c r="D173" s="216">
        <f>AVERAGE(C173:C175)</f>
        <v>106.36666666666667</v>
      </c>
      <c r="E173" s="109">
        <v>99.7</v>
      </c>
      <c r="F173" s="216">
        <f>AVERAGE(E173:E175)</f>
        <v>95.266666666666666</v>
      </c>
      <c r="G173" s="216">
        <v>0.5</v>
      </c>
      <c r="H173" s="216">
        <v>0.5</v>
      </c>
      <c r="I173" s="132">
        <f t="shared" si="2"/>
        <v>13.700000000000003</v>
      </c>
    </row>
    <row r="174" spans="1:9" x14ac:dyDescent="0.25">
      <c r="A174" s="218"/>
      <c r="B174" s="118">
        <v>41760</v>
      </c>
      <c r="C174" s="109">
        <v>102.4</v>
      </c>
      <c r="D174" s="216"/>
      <c r="E174" s="109">
        <v>92.9</v>
      </c>
      <c r="F174" s="216"/>
      <c r="G174" s="216"/>
      <c r="H174" s="216"/>
      <c r="I174" s="133">
        <f t="shared" si="2"/>
        <v>9.5</v>
      </c>
    </row>
    <row r="175" spans="1:9" x14ac:dyDescent="0.25">
      <c r="A175" s="218"/>
      <c r="B175" s="118">
        <v>41791</v>
      </c>
      <c r="C175" s="109">
        <v>103.3</v>
      </c>
      <c r="D175" s="216"/>
      <c r="E175" s="109">
        <v>93.2</v>
      </c>
      <c r="F175" s="216"/>
      <c r="G175" s="216"/>
      <c r="H175" s="216"/>
      <c r="I175" s="132">
        <f t="shared" si="2"/>
        <v>10.099999999999994</v>
      </c>
    </row>
    <row r="176" spans="1:9" x14ac:dyDescent="0.25">
      <c r="A176" s="218" t="s">
        <v>428</v>
      </c>
      <c r="B176" s="118">
        <v>41821</v>
      </c>
      <c r="C176" s="109">
        <v>109.8</v>
      </c>
      <c r="D176" s="216">
        <f>AVERAGE(C176:C178)</f>
        <v>111.56666666666666</v>
      </c>
      <c r="E176" s="109">
        <v>94.9</v>
      </c>
      <c r="F176" s="216">
        <f>AVERAGE(E176:E178)</f>
        <v>95.8</v>
      </c>
      <c r="G176" s="216">
        <v>0.3</v>
      </c>
      <c r="H176" s="216">
        <v>0.5</v>
      </c>
      <c r="I176" s="132">
        <f t="shared" si="2"/>
        <v>14.899999999999991</v>
      </c>
    </row>
    <row r="177" spans="1:9" x14ac:dyDescent="0.25">
      <c r="A177" s="218"/>
      <c r="B177" s="118">
        <v>41852</v>
      </c>
      <c r="C177" s="109">
        <v>112.4</v>
      </c>
      <c r="D177" s="216"/>
      <c r="E177" s="109">
        <v>98.5</v>
      </c>
      <c r="F177" s="216"/>
      <c r="G177" s="216"/>
      <c r="H177" s="216"/>
      <c r="I177" s="132">
        <f t="shared" si="2"/>
        <v>13.900000000000006</v>
      </c>
    </row>
    <row r="178" spans="1:9" x14ac:dyDescent="0.25">
      <c r="A178" s="218"/>
      <c r="B178" s="118">
        <v>41883</v>
      </c>
      <c r="C178" s="109">
        <v>112.5</v>
      </c>
      <c r="D178" s="216"/>
      <c r="E178" s="109">
        <v>94</v>
      </c>
      <c r="F178" s="216"/>
      <c r="G178" s="216"/>
      <c r="H178" s="216"/>
      <c r="I178" s="132">
        <f t="shared" si="2"/>
        <v>18.5</v>
      </c>
    </row>
    <row r="179" spans="1:9" x14ac:dyDescent="0.25">
      <c r="A179" s="218" t="s">
        <v>429</v>
      </c>
      <c r="B179" s="118">
        <v>41913</v>
      </c>
      <c r="C179" s="109">
        <v>112.9</v>
      </c>
      <c r="D179" s="216">
        <f>AVERAGE(C179:C181)</f>
        <v>113.10000000000001</v>
      </c>
      <c r="E179" s="109">
        <v>94.8</v>
      </c>
      <c r="F179" s="216">
        <f>AVERAGE(E179:E181)</f>
        <v>94.166666666666671</v>
      </c>
      <c r="G179" s="216">
        <v>0.5</v>
      </c>
      <c r="H179" s="216">
        <v>0.2</v>
      </c>
      <c r="I179" s="132">
        <f t="shared" si="2"/>
        <v>18.100000000000009</v>
      </c>
    </row>
    <row r="180" spans="1:9" x14ac:dyDescent="0.25">
      <c r="A180" s="218"/>
      <c r="B180" s="118">
        <v>41944</v>
      </c>
      <c r="C180" s="109">
        <v>114.2</v>
      </c>
      <c r="D180" s="216"/>
      <c r="E180" s="109">
        <v>96.6</v>
      </c>
      <c r="F180" s="216"/>
      <c r="G180" s="216"/>
      <c r="H180" s="216"/>
      <c r="I180" s="132">
        <f t="shared" si="2"/>
        <v>17.600000000000009</v>
      </c>
    </row>
    <row r="181" spans="1:9" x14ac:dyDescent="0.25">
      <c r="A181" s="218"/>
      <c r="B181" s="137">
        <v>41974</v>
      </c>
      <c r="C181" s="136">
        <v>112.2</v>
      </c>
      <c r="D181" s="216"/>
      <c r="E181" s="136">
        <v>91.1</v>
      </c>
      <c r="F181" s="216"/>
      <c r="G181" s="216"/>
      <c r="H181" s="216"/>
      <c r="I181" s="144">
        <f t="shared" si="2"/>
        <v>21.100000000000009</v>
      </c>
    </row>
    <row r="182" spans="1:9" x14ac:dyDescent="0.25">
      <c r="A182" s="218" t="s">
        <v>430</v>
      </c>
      <c r="B182" s="118">
        <v>42005</v>
      </c>
      <c r="C182" s="109">
        <v>112.6</v>
      </c>
      <c r="D182" s="216">
        <f>AVERAGE(C182:C184)</f>
        <v>111.7</v>
      </c>
      <c r="E182" s="109">
        <v>93.2</v>
      </c>
      <c r="F182" s="216">
        <f>AVERAGE(E182:E184)</f>
        <v>97.8</v>
      </c>
      <c r="G182" s="216">
        <v>0.9</v>
      </c>
      <c r="H182" s="216">
        <v>0.2</v>
      </c>
      <c r="I182" s="132">
        <f t="shared" si="2"/>
        <v>19.399999999999991</v>
      </c>
    </row>
    <row r="183" spans="1:9" x14ac:dyDescent="0.25">
      <c r="A183" s="218"/>
      <c r="B183" s="118">
        <v>42036</v>
      </c>
      <c r="C183" s="109">
        <v>111.2</v>
      </c>
      <c r="D183" s="216"/>
      <c r="E183" s="109">
        <v>100.7</v>
      </c>
      <c r="F183" s="216"/>
      <c r="G183" s="216"/>
      <c r="H183" s="216"/>
      <c r="I183" s="132">
        <f t="shared" si="2"/>
        <v>10.5</v>
      </c>
    </row>
    <row r="184" spans="1:9" x14ac:dyDescent="0.25">
      <c r="A184" s="218"/>
      <c r="B184" s="118">
        <v>42064</v>
      </c>
      <c r="C184" s="109">
        <v>111.3</v>
      </c>
      <c r="D184" s="216"/>
      <c r="E184" s="109">
        <v>99.5</v>
      </c>
      <c r="F184" s="216"/>
      <c r="G184" s="216"/>
      <c r="H184" s="216"/>
      <c r="I184" s="132">
        <f t="shared" si="2"/>
        <v>11.799999999999997</v>
      </c>
    </row>
    <row r="185" spans="1:9" x14ac:dyDescent="0.25">
      <c r="A185" s="218" t="s">
        <v>431</v>
      </c>
      <c r="B185" s="118">
        <v>42095</v>
      </c>
      <c r="C185" s="109">
        <v>110.5</v>
      </c>
      <c r="D185" s="216">
        <f>AVERAGE(C185:C187)</f>
        <v>111.96666666666665</v>
      </c>
      <c r="E185" s="109">
        <v>96.2</v>
      </c>
      <c r="F185" s="216">
        <f>AVERAGE(E185:E187)</f>
        <v>97.966666666666683</v>
      </c>
      <c r="G185" s="216">
        <v>0.2</v>
      </c>
      <c r="H185" s="216">
        <v>0.7</v>
      </c>
      <c r="I185" s="132">
        <f t="shared" si="2"/>
        <v>14.299999999999997</v>
      </c>
    </row>
    <row r="186" spans="1:9" x14ac:dyDescent="0.25">
      <c r="A186" s="218"/>
      <c r="B186" s="118">
        <v>42125</v>
      </c>
      <c r="C186" s="109">
        <v>111.9</v>
      </c>
      <c r="D186" s="216"/>
      <c r="E186" s="109">
        <v>102.4</v>
      </c>
      <c r="F186" s="216"/>
      <c r="G186" s="216"/>
      <c r="H186" s="216"/>
      <c r="I186" s="133">
        <f t="shared" si="2"/>
        <v>9.5</v>
      </c>
    </row>
    <row r="187" spans="1:9" x14ac:dyDescent="0.25">
      <c r="A187" s="218"/>
      <c r="B187" s="118">
        <v>42156</v>
      </c>
      <c r="C187" s="109">
        <v>113.5</v>
      </c>
      <c r="D187" s="216"/>
      <c r="E187" s="109">
        <v>95.3</v>
      </c>
      <c r="F187" s="216"/>
      <c r="G187" s="216"/>
      <c r="H187" s="216"/>
      <c r="I187" s="132">
        <f t="shared" si="2"/>
        <v>18.200000000000003</v>
      </c>
    </row>
    <row r="188" spans="1:9" x14ac:dyDescent="0.25">
      <c r="A188" s="218" t="s">
        <v>432</v>
      </c>
      <c r="B188" s="118">
        <v>42186</v>
      </c>
      <c r="C188" s="109">
        <v>111.7</v>
      </c>
      <c r="D188" s="216">
        <f>AVERAGE(C188:C190)</f>
        <v>111.53333333333335</v>
      </c>
      <c r="E188" s="109">
        <v>92.2</v>
      </c>
      <c r="F188" s="216">
        <f>AVERAGE(E188:E190)</f>
        <v>95.2</v>
      </c>
      <c r="G188" s="216">
        <v>0.9</v>
      </c>
      <c r="H188" s="216">
        <v>0.5</v>
      </c>
      <c r="I188" s="132">
        <f t="shared" si="2"/>
        <v>19.5</v>
      </c>
    </row>
    <row r="189" spans="1:9" x14ac:dyDescent="0.25">
      <c r="A189" s="218"/>
      <c r="B189" s="118">
        <v>42217</v>
      </c>
      <c r="C189" s="109">
        <v>112.9</v>
      </c>
      <c r="D189" s="216"/>
      <c r="E189" s="109">
        <v>99.5</v>
      </c>
      <c r="F189" s="216"/>
      <c r="G189" s="216"/>
      <c r="H189" s="216"/>
      <c r="I189" s="132">
        <f t="shared" si="2"/>
        <v>13.400000000000006</v>
      </c>
    </row>
    <row r="190" spans="1:9" x14ac:dyDescent="0.25">
      <c r="A190" s="218"/>
      <c r="B190" s="118">
        <v>42248</v>
      </c>
      <c r="C190" s="109">
        <v>110</v>
      </c>
      <c r="D190" s="216"/>
      <c r="E190" s="109">
        <v>93.9</v>
      </c>
      <c r="F190" s="216"/>
      <c r="G190" s="216"/>
      <c r="H190" s="216"/>
      <c r="I190" s="132">
        <f t="shared" si="2"/>
        <v>16.099999999999994</v>
      </c>
    </row>
    <row r="191" spans="1:9" x14ac:dyDescent="0.25">
      <c r="A191" s="218" t="s">
        <v>433</v>
      </c>
      <c r="B191" s="118">
        <v>42278</v>
      </c>
      <c r="C191" s="109">
        <v>112.4</v>
      </c>
      <c r="D191" s="216">
        <f>AVERAGE(C191:C193)</f>
        <v>114.16666666666667</v>
      </c>
      <c r="E191" s="109">
        <v>97.8</v>
      </c>
      <c r="F191" s="216">
        <f>AVERAGE(E191:E193)</f>
        <v>100.10000000000001</v>
      </c>
      <c r="G191" s="216">
        <v>0.6</v>
      </c>
      <c r="H191" s="216">
        <v>0.4</v>
      </c>
      <c r="I191" s="132">
        <f t="shared" si="2"/>
        <v>14.600000000000009</v>
      </c>
    </row>
    <row r="192" spans="1:9" x14ac:dyDescent="0.25">
      <c r="A192" s="218"/>
      <c r="B192" s="118">
        <v>42309</v>
      </c>
      <c r="C192" s="109">
        <v>115.3</v>
      </c>
      <c r="D192" s="216"/>
      <c r="E192" s="109">
        <v>101.7</v>
      </c>
      <c r="F192" s="216"/>
      <c r="G192" s="216"/>
      <c r="H192" s="216"/>
      <c r="I192" s="132">
        <f t="shared" si="2"/>
        <v>13.599999999999994</v>
      </c>
    </row>
    <row r="193" spans="1:9" x14ac:dyDescent="0.25">
      <c r="A193" s="218"/>
      <c r="B193" s="118">
        <v>42339</v>
      </c>
      <c r="C193" s="109">
        <v>114.8</v>
      </c>
      <c r="D193" s="216"/>
      <c r="E193" s="109">
        <v>100.8</v>
      </c>
      <c r="F193" s="216"/>
      <c r="G193" s="216"/>
      <c r="H193" s="216"/>
      <c r="I193" s="132">
        <f t="shared" si="2"/>
        <v>14</v>
      </c>
    </row>
    <row r="194" spans="1:9" x14ac:dyDescent="0.25">
      <c r="A194" s="218" t="s">
        <v>434</v>
      </c>
      <c r="B194" s="118">
        <v>42370</v>
      </c>
      <c r="C194" s="109">
        <v>114</v>
      </c>
      <c r="D194" s="216">
        <f>AVERAGE(C194:C196)</f>
        <v>113.76666666666665</v>
      </c>
      <c r="E194" s="109">
        <v>97.3</v>
      </c>
      <c r="F194" s="216">
        <f>AVERAGE(E194:E196)</f>
        <v>99.233333333333334</v>
      </c>
      <c r="G194" s="217">
        <v>1.1000000000000001</v>
      </c>
      <c r="H194" s="219">
        <v>-0.2</v>
      </c>
      <c r="I194" s="132">
        <f t="shared" si="2"/>
        <v>16.700000000000003</v>
      </c>
    </row>
    <row r="195" spans="1:9" x14ac:dyDescent="0.25">
      <c r="A195" s="218"/>
      <c r="B195" s="118">
        <v>42401</v>
      </c>
      <c r="C195" s="109">
        <v>112.7</v>
      </c>
      <c r="D195" s="216"/>
      <c r="E195" s="109">
        <v>101.3</v>
      </c>
      <c r="F195" s="216"/>
      <c r="G195" s="217"/>
      <c r="H195" s="219"/>
      <c r="I195" s="132">
        <f t="shared" ref="I195:I264" si="3">C195-E195</f>
        <v>11.400000000000006</v>
      </c>
    </row>
    <row r="196" spans="1:9" x14ac:dyDescent="0.25">
      <c r="A196" s="218"/>
      <c r="B196" s="118">
        <v>42430</v>
      </c>
      <c r="C196" s="109">
        <v>114.6</v>
      </c>
      <c r="D196" s="216"/>
      <c r="E196" s="109">
        <v>99.1</v>
      </c>
      <c r="F196" s="216"/>
      <c r="G196" s="217"/>
      <c r="H196" s="219"/>
      <c r="I196" s="132">
        <f t="shared" si="3"/>
        <v>15.5</v>
      </c>
    </row>
    <row r="197" spans="1:9" x14ac:dyDescent="0.25">
      <c r="A197" s="218" t="s">
        <v>435</v>
      </c>
      <c r="B197" s="118">
        <v>42461</v>
      </c>
      <c r="C197" s="109">
        <v>113.5</v>
      </c>
      <c r="D197" s="216">
        <f>AVERAGE(C197:C199)</f>
        <v>114.8</v>
      </c>
      <c r="E197" s="109">
        <v>95.1</v>
      </c>
      <c r="F197" s="216">
        <f>AVERAGE(E197:E199)</f>
        <v>100.16666666666667</v>
      </c>
      <c r="G197" s="216">
        <v>0.5</v>
      </c>
      <c r="H197" s="216">
        <v>0.4</v>
      </c>
      <c r="I197" s="132">
        <f t="shared" si="3"/>
        <v>18.400000000000006</v>
      </c>
    </row>
    <row r="198" spans="1:9" x14ac:dyDescent="0.25">
      <c r="A198" s="218"/>
      <c r="B198" s="118">
        <v>42491</v>
      </c>
      <c r="C198" s="109">
        <v>114.6</v>
      </c>
      <c r="D198" s="216"/>
      <c r="E198" s="109">
        <v>103.2</v>
      </c>
      <c r="F198" s="216"/>
      <c r="G198" s="216"/>
      <c r="H198" s="216"/>
      <c r="I198" s="132">
        <f t="shared" si="3"/>
        <v>11.399999999999991</v>
      </c>
    </row>
    <row r="199" spans="1:9" x14ac:dyDescent="0.25">
      <c r="A199" s="218"/>
      <c r="B199" s="118">
        <v>42522</v>
      </c>
      <c r="C199" s="109">
        <v>116.3</v>
      </c>
      <c r="D199" s="216"/>
      <c r="E199" s="109">
        <v>102.2</v>
      </c>
      <c r="F199" s="216"/>
      <c r="G199" s="216"/>
      <c r="H199" s="216"/>
      <c r="I199" s="132">
        <f t="shared" si="3"/>
        <v>14.099999999999994</v>
      </c>
    </row>
    <row r="200" spans="1:9" x14ac:dyDescent="0.25">
      <c r="A200" s="218" t="s">
        <v>436</v>
      </c>
      <c r="B200" s="118">
        <v>42552</v>
      </c>
      <c r="C200" s="109">
        <v>115.6</v>
      </c>
      <c r="D200" s="216">
        <f>AVERAGE(C200:C202)</f>
        <v>116.73333333333333</v>
      </c>
      <c r="E200" s="109">
        <v>99.1</v>
      </c>
      <c r="F200" s="216">
        <f>AVERAGE(E200:E202)</f>
        <v>100.5</v>
      </c>
      <c r="G200" s="219">
        <v>-0.5</v>
      </c>
      <c r="H200" s="216">
        <v>0.7</v>
      </c>
      <c r="I200" s="132">
        <f t="shared" si="3"/>
        <v>16.5</v>
      </c>
    </row>
    <row r="201" spans="1:9" x14ac:dyDescent="0.25">
      <c r="A201" s="218"/>
      <c r="B201" s="118">
        <v>42583</v>
      </c>
      <c r="C201" s="109">
        <v>118</v>
      </c>
      <c r="D201" s="216"/>
      <c r="E201" s="109">
        <v>101</v>
      </c>
      <c r="F201" s="216"/>
      <c r="G201" s="219"/>
      <c r="H201" s="216"/>
      <c r="I201" s="132">
        <f t="shared" si="3"/>
        <v>17</v>
      </c>
    </row>
    <row r="202" spans="1:9" x14ac:dyDescent="0.25">
      <c r="A202" s="218"/>
      <c r="B202" s="118">
        <v>42614</v>
      </c>
      <c r="C202" s="109">
        <v>116.6</v>
      </c>
      <c r="D202" s="216"/>
      <c r="E202" s="109">
        <v>101.4</v>
      </c>
      <c r="F202" s="216"/>
      <c r="G202" s="219"/>
      <c r="H202" s="216"/>
      <c r="I202" s="132">
        <f t="shared" si="3"/>
        <v>15.199999999999989</v>
      </c>
    </row>
    <row r="203" spans="1:9" x14ac:dyDescent="0.25">
      <c r="A203" s="218" t="s">
        <v>437</v>
      </c>
      <c r="B203" s="118">
        <v>42644</v>
      </c>
      <c r="C203" s="109">
        <v>118.5</v>
      </c>
      <c r="D203" s="216">
        <f>AVERAGE(C203:C205)</f>
        <v>116.73333333333333</v>
      </c>
      <c r="E203" s="109">
        <v>102.4</v>
      </c>
      <c r="F203" s="216">
        <f>AVERAGE(E203:E205)</f>
        <v>100.33333333333333</v>
      </c>
      <c r="G203" s="217">
        <v>1.1000000000000001</v>
      </c>
      <c r="H203" s="216">
        <v>0.5</v>
      </c>
      <c r="I203" s="132">
        <f t="shared" si="3"/>
        <v>16.099999999999994</v>
      </c>
    </row>
    <row r="204" spans="1:9" x14ac:dyDescent="0.25">
      <c r="A204" s="218"/>
      <c r="B204" s="118">
        <v>42675</v>
      </c>
      <c r="C204" s="109">
        <v>115.9</v>
      </c>
      <c r="D204" s="216"/>
      <c r="E204" s="109">
        <v>101.3</v>
      </c>
      <c r="F204" s="216"/>
      <c r="G204" s="217"/>
      <c r="H204" s="216"/>
      <c r="I204" s="132">
        <f t="shared" si="3"/>
        <v>14.600000000000009</v>
      </c>
    </row>
    <row r="205" spans="1:9" x14ac:dyDescent="0.25">
      <c r="A205" s="218"/>
      <c r="B205" s="118">
        <v>42705</v>
      </c>
      <c r="C205" s="109">
        <v>115.8</v>
      </c>
      <c r="D205" s="216"/>
      <c r="E205" s="109">
        <v>97.3</v>
      </c>
      <c r="F205" s="216"/>
      <c r="G205" s="217"/>
      <c r="H205" s="216"/>
      <c r="I205" s="132">
        <f t="shared" si="3"/>
        <v>18.5</v>
      </c>
    </row>
    <row r="206" spans="1:9" x14ac:dyDescent="0.25">
      <c r="A206" s="218" t="s">
        <v>438</v>
      </c>
      <c r="B206" s="137">
        <v>42736</v>
      </c>
      <c r="C206" s="136">
        <v>118.6</v>
      </c>
      <c r="D206" s="216">
        <f>AVERAGE(C206:C208)</f>
        <v>116.16666666666667</v>
      </c>
      <c r="E206" s="136">
        <v>97.4</v>
      </c>
      <c r="F206" s="216">
        <f>AVERAGE(E206:E208)</f>
        <v>98.899999999999991</v>
      </c>
      <c r="G206" s="216">
        <v>0.3</v>
      </c>
      <c r="H206" s="216">
        <v>0.5</v>
      </c>
      <c r="I206" s="144">
        <f t="shared" si="3"/>
        <v>21.199999999999989</v>
      </c>
    </row>
    <row r="207" spans="1:9" x14ac:dyDescent="0.25">
      <c r="A207" s="218"/>
      <c r="B207" s="118">
        <v>42767</v>
      </c>
      <c r="C207" s="109">
        <v>116.7</v>
      </c>
      <c r="D207" s="216"/>
      <c r="E207" s="109">
        <v>99.6</v>
      </c>
      <c r="F207" s="216"/>
      <c r="G207" s="216"/>
      <c r="H207" s="216"/>
      <c r="I207" s="132">
        <f t="shared" si="3"/>
        <v>17.100000000000009</v>
      </c>
    </row>
    <row r="208" spans="1:9" x14ac:dyDescent="0.25">
      <c r="A208" s="218"/>
      <c r="B208" s="118">
        <v>42795</v>
      </c>
      <c r="C208" s="109">
        <v>113.2</v>
      </c>
      <c r="D208" s="216"/>
      <c r="E208" s="109">
        <v>99.7</v>
      </c>
      <c r="F208" s="216"/>
      <c r="G208" s="216"/>
      <c r="H208" s="216"/>
      <c r="I208" s="132">
        <f t="shared" si="3"/>
        <v>13.5</v>
      </c>
    </row>
    <row r="209" spans="1:9" x14ac:dyDescent="0.25">
      <c r="A209" s="218" t="s">
        <v>439</v>
      </c>
      <c r="B209" s="118">
        <v>42826</v>
      </c>
      <c r="C209" s="109">
        <v>112.2</v>
      </c>
      <c r="D209" s="216">
        <f>AVERAGE(C209:C211)</f>
        <v>111.93333333333334</v>
      </c>
      <c r="E209" s="109">
        <v>99</v>
      </c>
      <c r="F209" s="216">
        <f>AVERAGE(E209:E211)</f>
        <v>97.733333333333334</v>
      </c>
      <c r="G209" s="216">
        <v>0.8</v>
      </c>
      <c r="H209" s="216">
        <v>0.2</v>
      </c>
      <c r="I209" s="132">
        <f t="shared" si="3"/>
        <v>13.200000000000003</v>
      </c>
    </row>
    <row r="210" spans="1:9" x14ac:dyDescent="0.25">
      <c r="A210" s="218"/>
      <c r="B210" s="118">
        <v>42856</v>
      </c>
      <c r="C210" s="109">
        <v>111.1</v>
      </c>
      <c r="D210" s="216"/>
      <c r="E210" s="109">
        <v>98</v>
      </c>
      <c r="F210" s="216"/>
      <c r="G210" s="216"/>
      <c r="H210" s="216"/>
      <c r="I210" s="132">
        <f t="shared" si="3"/>
        <v>13.099999999999994</v>
      </c>
    </row>
    <row r="211" spans="1:9" x14ac:dyDescent="0.25">
      <c r="A211" s="218"/>
      <c r="B211" s="118">
        <v>42887</v>
      </c>
      <c r="C211" s="109">
        <v>112.5</v>
      </c>
      <c r="D211" s="216"/>
      <c r="E211" s="109">
        <v>96.2</v>
      </c>
      <c r="F211" s="216"/>
      <c r="G211" s="216"/>
      <c r="H211" s="216"/>
      <c r="I211" s="132">
        <f t="shared" si="3"/>
        <v>16.299999999999997</v>
      </c>
    </row>
    <row r="212" spans="1:9" x14ac:dyDescent="0.25">
      <c r="A212" s="218" t="s">
        <v>440</v>
      </c>
      <c r="B212" s="118">
        <v>42917</v>
      </c>
      <c r="C212" s="109">
        <v>114.7</v>
      </c>
      <c r="D212" s="216">
        <f>AVERAGE(C212:C214)</f>
        <v>113.3</v>
      </c>
      <c r="E212" s="109">
        <v>96.6</v>
      </c>
      <c r="F212" s="216">
        <f>AVERAGE(E212:E214)</f>
        <v>96.666666666666671</v>
      </c>
      <c r="G212" s="216">
        <v>0.6</v>
      </c>
      <c r="H212" s="216">
        <v>0.6</v>
      </c>
      <c r="I212" s="132">
        <f t="shared" si="3"/>
        <v>18.100000000000009</v>
      </c>
    </row>
    <row r="213" spans="1:9" x14ac:dyDescent="0.25">
      <c r="A213" s="218"/>
      <c r="B213" s="118">
        <v>42948</v>
      </c>
      <c r="C213" s="109">
        <v>112</v>
      </c>
      <c r="D213" s="216"/>
      <c r="E213" s="109">
        <v>95.5</v>
      </c>
      <c r="F213" s="216"/>
      <c r="G213" s="216"/>
      <c r="H213" s="216"/>
      <c r="I213" s="132">
        <f t="shared" si="3"/>
        <v>16.5</v>
      </c>
    </row>
    <row r="214" spans="1:9" x14ac:dyDescent="0.25">
      <c r="A214" s="218"/>
      <c r="B214" s="118">
        <v>42979</v>
      </c>
      <c r="C214" s="109">
        <v>113.2</v>
      </c>
      <c r="D214" s="216"/>
      <c r="E214" s="109">
        <v>97.9</v>
      </c>
      <c r="F214" s="216"/>
      <c r="G214" s="216"/>
      <c r="H214" s="216"/>
      <c r="I214" s="132">
        <f t="shared" si="3"/>
        <v>15.299999999999997</v>
      </c>
    </row>
    <row r="215" spans="1:9" x14ac:dyDescent="0.25">
      <c r="A215" s="218" t="s">
        <v>441</v>
      </c>
      <c r="B215" s="118">
        <v>43009</v>
      </c>
      <c r="C215" s="109">
        <v>113.3</v>
      </c>
      <c r="D215" s="216">
        <f>AVERAGE(C215:C217)</f>
        <v>114.39999999999999</v>
      </c>
      <c r="E215" s="109">
        <v>101.4</v>
      </c>
      <c r="F215" s="216">
        <f>AVERAGE(E215:E217)</f>
        <v>101.46666666666668</v>
      </c>
      <c r="G215" s="216">
        <v>0.4</v>
      </c>
      <c r="H215" s="216">
        <v>0.6</v>
      </c>
      <c r="I215" s="132">
        <f t="shared" si="3"/>
        <v>11.899999999999991</v>
      </c>
    </row>
    <row r="216" spans="1:9" x14ac:dyDescent="0.25">
      <c r="A216" s="218"/>
      <c r="B216" s="118">
        <v>43040</v>
      </c>
      <c r="C216" s="109">
        <v>114.3</v>
      </c>
      <c r="D216" s="216"/>
      <c r="E216" s="109">
        <v>99.7</v>
      </c>
      <c r="F216" s="216"/>
      <c r="G216" s="216"/>
      <c r="H216" s="216"/>
      <c r="I216" s="132">
        <f t="shared" si="3"/>
        <v>14.599999999999994</v>
      </c>
    </row>
    <row r="217" spans="1:9" x14ac:dyDescent="0.25">
      <c r="A217" s="218"/>
      <c r="B217" s="118">
        <v>43070</v>
      </c>
      <c r="C217" s="109">
        <v>115.6</v>
      </c>
      <c r="D217" s="216"/>
      <c r="E217" s="109">
        <v>103.3</v>
      </c>
      <c r="F217" s="216"/>
      <c r="G217" s="216"/>
      <c r="H217" s="216"/>
      <c r="I217" s="132">
        <f t="shared" si="3"/>
        <v>12.299999999999997</v>
      </c>
    </row>
    <row r="218" spans="1:9" x14ac:dyDescent="0.25">
      <c r="A218" s="218" t="s">
        <v>442</v>
      </c>
      <c r="B218" s="118">
        <v>43101</v>
      </c>
      <c r="C218" s="109">
        <v>121.4</v>
      </c>
      <c r="D218" s="216">
        <f>AVERAGE(C218:C220)</f>
        <v>119.33333333333333</v>
      </c>
      <c r="E218" s="109">
        <v>105.1</v>
      </c>
      <c r="F218" s="216">
        <f>AVERAGE(E218:E220)</f>
        <v>103.60000000000001</v>
      </c>
      <c r="G218" s="217">
        <v>1</v>
      </c>
      <c r="H218" s="216">
        <v>0.4</v>
      </c>
      <c r="I218" s="132">
        <f t="shared" si="3"/>
        <v>16.300000000000011</v>
      </c>
    </row>
    <row r="219" spans="1:9" x14ac:dyDescent="0.25">
      <c r="A219" s="218"/>
      <c r="B219" s="118">
        <v>43132</v>
      </c>
      <c r="C219" s="109">
        <v>118.9</v>
      </c>
      <c r="D219" s="216"/>
      <c r="E219" s="109">
        <v>102.7</v>
      </c>
      <c r="F219" s="216"/>
      <c r="G219" s="217"/>
      <c r="H219" s="216"/>
      <c r="I219" s="132">
        <f t="shared" si="3"/>
        <v>16.200000000000003</v>
      </c>
    </row>
    <row r="220" spans="1:9" x14ac:dyDescent="0.25">
      <c r="A220" s="218"/>
      <c r="B220" s="118">
        <v>43160</v>
      </c>
      <c r="C220" s="109">
        <v>117.7</v>
      </c>
      <c r="D220" s="216"/>
      <c r="E220" s="109">
        <v>103</v>
      </c>
      <c r="F220" s="216"/>
      <c r="G220" s="217"/>
      <c r="H220" s="216"/>
      <c r="I220" s="132">
        <f t="shared" si="3"/>
        <v>14.700000000000003</v>
      </c>
    </row>
    <row r="221" spans="1:9" x14ac:dyDescent="0.25">
      <c r="A221" s="218" t="s">
        <v>443</v>
      </c>
      <c r="B221" s="118">
        <v>43191</v>
      </c>
      <c r="C221" s="109">
        <v>116.8</v>
      </c>
      <c r="D221" s="216">
        <f>AVERAGE(C221:C223)</f>
        <v>119.16666666666667</v>
      </c>
      <c r="E221" s="109">
        <v>102.4</v>
      </c>
      <c r="F221" s="216">
        <f>AVERAGE(E221:E223)</f>
        <v>102.13333333333333</v>
      </c>
      <c r="G221" s="216">
        <v>0.9</v>
      </c>
      <c r="H221" s="216">
        <v>0.4</v>
      </c>
      <c r="I221" s="132">
        <f t="shared" si="3"/>
        <v>14.399999999999991</v>
      </c>
    </row>
    <row r="222" spans="1:9" x14ac:dyDescent="0.25">
      <c r="A222" s="218"/>
      <c r="B222" s="118">
        <v>43221</v>
      </c>
      <c r="C222" s="109">
        <v>119.9</v>
      </c>
      <c r="D222" s="216"/>
      <c r="E222" s="109">
        <v>101.8</v>
      </c>
      <c r="F222" s="216"/>
      <c r="G222" s="216"/>
      <c r="H222" s="216"/>
      <c r="I222" s="132">
        <f t="shared" si="3"/>
        <v>18.100000000000009</v>
      </c>
    </row>
    <row r="223" spans="1:9" x14ac:dyDescent="0.25">
      <c r="A223" s="218"/>
      <c r="B223" s="118">
        <v>43252</v>
      </c>
      <c r="C223" s="109">
        <v>120.8</v>
      </c>
      <c r="D223" s="216"/>
      <c r="E223" s="109">
        <v>102.2</v>
      </c>
      <c r="F223" s="216"/>
      <c r="G223" s="216"/>
      <c r="H223" s="216"/>
      <c r="I223" s="132">
        <f t="shared" si="3"/>
        <v>18.599999999999994</v>
      </c>
    </row>
    <row r="224" spans="1:9" x14ac:dyDescent="0.25">
      <c r="A224" s="218" t="s">
        <v>444</v>
      </c>
      <c r="B224" s="118">
        <v>43282</v>
      </c>
      <c r="C224" s="109">
        <v>120.1</v>
      </c>
      <c r="D224" s="216">
        <f>AVERAGE(C224:C226)</f>
        <v>118.10000000000001</v>
      </c>
      <c r="E224" s="109">
        <v>106.1</v>
      </c>
      <c r="F224" s="216">
        <f>AVERAGE(E224:E226)</f>
        <v>103.39999999999999</v>
      </c>
      <c r="G224" s="216">
        <v>0.3</v>
      </c>
      <c r="H224" s="216">
        <v>0.4</v>
      </c>
      <c r="I224" s="132">
        <f t="shared" si="3"/>
        <v>14</v>
      </c>
    </row>
    <row r="225" spans="1:9" x14ac:dyDescent="0.25">
      <c r="A225" s="218"/>
      <c r="B225" s="118">
        <v>43313</v>
      </c>
      <c r="C225" s="109">
        <v>116.9</v>
      </c>
      <c r="D225" s="216"/>
      <c r="E225" s="109">
        <v>103.6</v>
      </c>
      <c r="F225" s="216"/>
      <c r="G225" s="216"/>
      <c r="H225" s="216"/>
      <c r="I225" s="132">
        <f t="shared" si="3"/>
        <v>13.300000000000011</v>
      </c>
    </row>
    <row r="226" spans="1:9" x14ac:dyDescent="0.25">
      <c r="A226" s="218"/>
      <c r="B226" s="118">
        <v>43344</v>
      </c>
      <c r="C226" s="109">
        <v>117.3</v>
      </c>
      <c r="D226" s="216"/>
      <c r="E226" s="109">
        <v>100.5</v>
      </c>
      <c r="F226" s="216"/>
      <c r="G226" s="216"/>
      <c r="H226" s="216"/>
      <c r="I226" s="132">
        <f t="shared" si="3"/>
        <v>16.799999999999997</v>
      </c>
    </row>
    <row r="227" spans="1:9" x14ac:dyDescent="0.25">
      <c r="A227" s="218" t="s">
        <v>445</v>
      </c>
      <c r="B227" s="118">
        <v>43374</v>
      </c>
      <c r="C227" s="109">
        <v>116.8</v>
      </c>
      <c r="D227" s="216">
        <f>AVERAGE(C227:C229)</f>
        <v>117.46666666666665</v>
      </c>
      <c r="E227" s="109">
        <v>101.5</v>
      </c>
      <c r="F227" s="216">
        <f>AVERAGE(E227:E229)</f>
        <v>103.40000000000002</v>
      </c>
      <c r="G227" s="216">
        <v>0.1</v>
      </c>
      <c r="H227" s="216">
        <v>0.5</v>
      </c>
      <c r="I227" s="132">
        <f t="shared" si="3"/>
        <v>15.299999999999997</v>
      </c>
    </row>
    <row r="228" spans="1:9" x14ac:dyDescent="0.25">
      <c r="A228" s="218"/>
      <c r="B228" s="118">
        <v>43405</v>
      </c>
      <c r="C228" s="109">
        <v>117.2</v>
      </c>
      <c r="D228" s="216"/>
      <c r="E228" s="109">
        <v>104.3</v>
      </c>
      <c r="F228" s="216"/>
      <c r="G228" s="216"/>
      <c r="H228" s="216"/>
      <c r="I228" s="138">
        <f t="shared" si="3"/>
        <v>12.900000000000006</v>
      </c>
    </row>
    <row r="229" spans="1:9" x14ac:dyDescent="0.25">
      <c r="A229" s="218"/>
      <c r="B229" s="118">
        <v>43435</v>
      </c>
      <c r="C229" s="109">
        <v>118.4</v>
      </c>
      <c r="D229" s="216"/>
      <c r="E229" s="109">
        <v>104.4</v>
      </c>
      <c r="F229" s="216"/>
      <c r="G229" s="216"/>
      <c r="H229" s="216"/>
      <c r="I229" s="138">
        <f t="shared" si="3"/>
        <v>14</v>
      </c>
    </row>
    <row r="230" spans="1:9" x14ac:dyDescent="0.25">
      <c r="A230" s="218" t="s">
        <v>446</v>
      </c>
      <c r="B230" s="118">
        <v>43466</v>
      </c>
      <c r="C230" s="109">
        <f>AVERAGE('CC Question Data (1973-2026)'!AGP30:AGS30)</f>
        <v>116.05</v>
      </c>
      <c r="D230" s="216">
        <f>AVERAGE(C230:C232)</f>
        <v>114.48333333333333</v>
      </c>
      <c r="E230" s="109">
        <v>99.6</v>
      </c>
      <c r="F230" s="216">
        <f>AVERAGE(E230:E232)</f>
        <v>100.73333333333333</v>
      </c>
      <c r="G230" s="216">
        <v>0.5</v>
      </c>
      <c r="H230" s="216">
        <v>0</v>
      </c>
      <c r="I230" s="138">
        <f t="shared" si="3"/>
        <v>16.450000000000003</v>
      </c>
    </row>
    <row r="231" spans="1:9" x14ac:dyDescent="0.25">
      <c r="A231" s="218"/>
      <c r="B231" s="118">
        <v>43497</v>
      </c>
      <c r="C231" s="109">
        <v>115.4</v>
      </c>
      <c r="D231" s="216"/>
      <c r="E231" s="109">
        <v>103.8</v>
      </c>
      <c r="F231" s="216"/>
      <c r="G231" s="216"/>
      <c r="H231" s="216"/>
      <c r="I231" s="138">
        <f t="shared" si="3"/>
        <v>11.600000000000009</v>
      </c>
    </row>
    <row r="232" spans="1:9" x14ac:dyDescent="0.25">
      <c r="A232" s="218"/>
      <c r="B232" s="118">
        <v>43525</v>
      </c>
      <c r="C232" s="109">
        <v>112</v>
      </c>
      <c r="D232" s="216"/>
      <c r="E232" s="109">
        <v>98.8</v>
      </c>
      <c r="F232" s="216"/>
      <c r="G232" s="216"/>
      <c r="H232" s="216"/>
      <c r="I232" s="138">
        <f t="shared" si="3"/>
        <v>13.200000000000003</v>
      </c>
    </row>
    <row r="233" spans="1:9" x14ac:dyDescent="0.25">
      <c r="A233" s="218" t="s">
        <v>447</v>
      </c>
      <c r="B233" s="118">
        <v>43556</v>
      </c>
      <c r="C233" s="109">
        <v>115.7</v>
      </c>
      <c r="D233" s="216">
        <f>AVERAGE(C233:C235)</f>
        <v>116.16666666666667</v>
      </c>
      <c r="E233" s="109">
        <v>100.7</v>
      </c>
      <c r="F233" s="216">
        <f>AVERAGE(E233:E235)</f>
        <v>100.89999999999999</v>
      </c>
      <c r="G233" s="216">
        <v>0.5</v>
      </c>
      <c r="H233" s="216">
        <v>0.6</v>
      </c>
      <c r="I233" s="138">
        <f t="shared" si="3"/>
        <v>15</v>
      </c>
    </row>
    <row r="234" spans="1:9" x14ac:dyDescent="0.25">
      <c r="A234" s="218"/>
      <c r="B234" s="118">
        <v>43586</v>
      </c>
      <c r="C234" s="109">
        <v>116.7</v>
      </c>
      <c r="D234" s="216"/>
      <c r="E234" s="109">
        <v>101.3</v>
      </c>
      <c r="F234" s="216"/>
      <c r="G234" s="216"/>
      <c r="H234" s="216"/>
      <c r="I234" s="138">
        <f t="shared" si="3"/>
        <v>15.400000000000006</v>
      </c>
    </row>
    <row r="235" spans="1:9" x14ac:dyDescent="0.25">
      <c r="A235" s="218"/>
      <c r="B235" s="118">
        <v>43617</v>
      </c>
      <c r="C235" s="109">
        <v>116.1</v>
      </c>
      <c r="D235" s="216"/>
      <c r="E235" s="109">
        <v>100.7</v>
      </c>
      <c r="F235" s="216"/>
      <c r="G235" s="216"/>
      <c r="H235" s="216"/>
      <c r="I235" s="138">
        <f t="shared" si="3"/>
        <v>15.399999999999991</v>
      </c>
    </row>
    <row r="236" spans="1:9" x14ac:dyDescent="0.25">
      <c r="A236" s="218" t="s">
        <v>448</v>
      </c>
      <c r="B236" s="118">
        <v>43647</v>
      </c>
      <c r="C236" s="109">
        <v>116.6</v>
      </c>
      <c r="D236" s="216">
        <f>AVERAGE(C236:C238)</f>
        <v>115.03333333333335</v>
      </c>
      <c r="E236" s="109">
        <v>96.5</v>
      </c>
      <c r="F236" s="216">
        <f>AVERAGE(E236:E238)</f>
        <v>98.233333333333334</v>
      </c>
      <c r="G236" s="216">
        <v>0.4</v>
      </c>
      <c r="H236" s="216">
        <v>0.5</v>
      </c>
      <c r="I236" s="145">
        <f t="shared" si="3"/>
        <v>20.099999999999994</v>
      </c>
    </row>
    <row r="237" spans="1:9" x14ac:dyDescent="0.25">
      <c r="A237" s="218"/>
      <c r="B237" s="118">
        <v>43678</v>
      </c>
      <c r="C237" s="109">
        <v>115.7</v>
      </c>
      <c r="D237" s="216"/>
      <c r="E237" s="109">
        <v>100</v>
      </c>
      <c r="F237" s="216"/>
      <c r="G237" s="216"/>
      <c r="H237" s="216"/>
      <c r="I237" s="138">
        <f t="shared" si="3"/>
        <v>15.700000000000003</v>
      </c>
    </row>
    <row r="238" spans="1:9" x14ac:dyDescent="0.25">
      <c r="A238" s="218"/>
      <c r="B238" s="118">
        <v>43709</v>
      </c>
      <c r="C238" s="109">
        <v>112.8</v>
      </c>
      <c r="D238" s="216"/>
      <c r="E238" s="109">
        <v>98.2</v>
      </c>
      <c r="F238" s="216"/>
      <c r="G238" s="216"/>
      <c r="H238" s="216"/>
      <c r="I238" s="138">
        <f t="shared" si="3"/>
        <v>14.599999999999994</v>
      </c>
    </row>
    <row r="239" spans="1:9" x14ac:dyDescent="0.25">
      <c r="A239" s="218" t="s">
        <v>449</v>
      </c>
      <c r="B239" s="118">
        <v>43739</v>
      </c>
      <c r="C239" s="109">
        <v>111.9</v>
      </c>
      <c r="D239" s="216">
        <f>AVERAGE(C239:C241)</f>
        <v>110.36666666666667</v>
      </c>
      <c r="E239" s="109">
        <v>92.8</v>
      </c>
      <c r="F239" s="216">
        <f>AVERAGE(E239:E241)</f>
        <v>94.966666666666654</v>
      </c>
      <c r="G239" s="216">
        <v>0.5</v>
      </c>
      <c r="H239" s="216">
        <v>0.7</v>
      </c>
      <c r="I239" s="138">
        <f t="shared" si="3"/>
        <v>19.100000000000009</v>
      </c>
    </row>
    <row r="240" spans="1:9" x14ac:dyDescent="0.25">
      <c r="A240" s="218"/>
      <c r="B240" s="118">
        <v>43770</v>
      </c>
      <c r="C240" s="109">
        <v>111.2</v>
      </c>
      <c r="D240" s="216"/>
      <c r="E240" s="109">
        <v>97</v>
      </c>
      <c r="F240" s="216"/>
      <c r="G240" s="216"/>
      <c r="H240" s="216"/>
      <c r="I240" s="138">
        <f t="shared" si="3"/>
        <v>14.200000000000003</v>
      </c>
    </row>
    <row r="241" spans="1:9" x14ac:dyDescent="0.25">
      <c r="A241" s="218"/>
      <c r="B241" s="118">
        <v>43800</v>
      </c>
      <c r="C241" s="109">
        <v>108</v>
      </c>
      <c r="D241" s="216"/>
      <c r="E241" s="109">
        <v>95.1</v>
      </c>
      <c r="F241" s="216"/>
      <c r="G241" s="216"/>
      <c r="H241" s="216"/>
      <c r="I241" s="138">
        <f t="shared" si="3"/>
        <v>12.900000000000006</v>
      </c>
    </row>
    <row r="242" spans="1:9" x14ac:dyDescent="0.25">
      <c r="A242" s="220" t="s">
        <v>450</v>
      </c>
      <c r="B242" s="118">
        <v>43831</v>
      </c>
      <c r="C242" s="109">
        <v>107.4</v>
      </c>
      <c r="D242" s="216">
        <f>AVERAGE(C242:C244)</f>
        <v>101.43333333333334</v>
      </c>
      <c r="E242" s="109">
        <v>93.4</v>
      </c>
      <c r="F242" s="216">
        <f>AVERAGE(E242:E244)</f>
        <v>93.600000000000009</v>
      </c>
      <c r="G242" s="222">
        <v>-0.3</v>
      </c>
      <c r="H242" s="216">
        <v>0.3</v>
      </c>
      <c r="I242" s="138">
        <f t="shared" si="3"/>
        <v>14</v>
      </c>
    </row>
    <row r="243" spans="1:9" x14ac:dyDescent="0.25">
      <c r="A243" s="218"/>
      <c r="B243" s="118">
        <v>43862</v>
      </c>
      <c r="C243" s="109">
        <v>108.4</v>
      </c>
      <c r="D243" s="216"/>
      <c r="E243" s="109">
        <v>95.5</v>
      </c>
      <c r="F243" s="216"/>
      <c r="G243" s="222"/>
      <c r="H243" s="216"/>
      <c r="I243" s="138">
        <f t="shared" si="3"/>
        <v>12.900000000000006</v>
      </c>
    </row>
    <row r="244" spans="1:9" x14ac:dyDescent="0.25">
      <c r="A244" s="218"/>
      <c r="B244" s="118">
        <v>43891</v>
      </c>
      <c r="C244" s="109">
        <v>88.5</v>
      </c>
      <c r="D244" s="216"/>
      <c r="E244" s="109">
        <v>91.9</v>
      </c>
      <c r="F244" s="216"/>
      <c r="G244" s="222"/>
      <c r="H244" s="216"/>
      <c r="I244" s="143">
        <f t="shared" si="3"/>
        <v>-3.4000000000000057</v>
      </c>
    </row>
    <row r="245" spans="1:9" x14ac:dyDescent="0.25">
      <c r="A245" s="218" t="s">
        <v>451</v>
      </c>
      <c r="B245" s="118">
        <v>43922</v>
      </c>
      <c r="C245" s="109">
        <v>79.8</v>
      </c>
      <c r="D245" s="216">
        <f>AVERAGE(C245:C247)</f>
        <v>89.566666666666663</v>
      </c>
      <c r="E245" s="109">
        <v>75.599999999999994</v>
      </c>
      <c r="F245" s="216">
        <f>AVERAGE(E245:E247)</f>
        <v>85.8</v>
      </c>
      <c r="G245" s="219">
        <v>-7</v>
      </c>
      <c r="H245" s="219">
        <v>-1.9</v>
      </c>
      <c r="I245" s="141">
        <f t="shared" si="3"/>
        <v>4.2000000000000028</v>
      </c>
    </row>
    <row r="246" spans="1:9" x14ac:dyDescent="0.25">
      <c r="A246" s="218"/>
      <c r="B246" s="118">
        <v>43952</v>
      </c>
      <c r="C246" s="109">
        <v>92.6</v>
      </c>
      <c r="D246" s="216"/>
      <c r="E246" s="109">
        <v>88.1</v>
      </c>
      <c r="F246" s="216"/>
      <c r="G246" s="219"/>
      <c r="H246" s="219"/>
      <c r="I246" s="141">
        <f t="shared" si="3"/>
        <v>4.5</v>
      </c>
    </row>
    <row r="247" spans="1:9" x14ac:dyDescent="0.25">
      <c r="A247" s="218"/>
      <c r="B247" s="118">
        <v>43983</v>
      </c>
      <c r="C247" s="109">
        <v>96.3</v>
      </c>
      <c r="D247" s="216"/>
      <c r="E247" s="109">
        <v>93.7</v>
      </c>
      <c r="F247" s="216"/>
      <c r="G247" s="219"/>
      <c r="H247" s="219"/>
      <c r="I247" s="141">
        <f t="shared" si="3"/>
        <v>2.5999999999999943</v>
      </c>
    </row>
    <row r="248" spans="1:9" x14ac:dyDescent="0.25">
      <c r="A248" s="218" t="s">
        <v>452</v>
      </c>
      <c r="B248" s="118">
        <v>44013</v>
      </c>
      <c r="C248" s="109">
        <v>90.8</v>
      </c>
      <c r="D248" s="216">
        <f>AVERAGE(C248:C250)</f>
        <v>90.566666666666663</v>
      </c>
      <c r="E248" s="109">
        <v>87.9</v>
      </c>
      <c r="F248" s="216">
        <f>AVERAGE(E248:E250)</f>
        <v>87.033333333333346</v>
      </c>
      <c r="G248" s="217">
        <v>3.3</v>
      </c>
      <c r="H248" s="217">
        <v>1.6</v>
      </c>
      <c r="I248" s="141">
        <f t="shared" si="3"/>
        <v>2.8999999999999915</v>
      </c>
    </row>
    <row r="249" spans="1:9" x14ac:dyDescent="0.25">
      <c r="A249" s="218"/>
      <c r="B249" s="118">
        <v>44044</v>
      </c>
      <c r="C249" s="109">
        <v>89.1</v>
      </c>
      <c r="D249" s="216"/>
      <c r="E249" s="109">
        <v>79.5</v>
      </c>
      <c r="F249" s="216"/>
      <c r="G249" s="217"/>
      <c r="H249" s="217"/>
      <c r="I249" s="141">
        <f t="shared" si="3"/>
        <v>9.5999999999999943</v>
      </c>
    </row>
    <row r="250" spans="1:9" x14ac:dyDescent="0.25">
      <c r="A250" s="218"/>
      <c r="B250" s="118">
        <v>44075</v>
      </c>
      <c r="C250" s="109">
        <v>91.8</v>
      </c>
      <c r="D250" s="216"/>
      <c r="E250" s="109">
        <v>93.7</v>
      </c>
      <c r="F250" s="216"/>
      <c r="G250" s="217"/>
      <c r="H250" s="217"/>
      <c r="I250" s="143">
        <f t="shared" si="3"/>
        <v>-1.9000000000000057</v>
      </c>
    </row>
    <row r="251" spans="1:9" x14ac:dyDescent="0.25">
      <c r="A251" s="218" t="s">
        <v>453</v>
      </c>
      <c r="B251" s="118">
        <v>44105</v>
      </c>
      <c r="C251" s="109">
        <v>96.6</v>
      </c>
      <c r="D251" s="216">
        <f>AVERAGE(C251:C253)</f>
        <v>102.39999999999999</v>
      </c>
      <c r="E251" s="109">
        <v>105</v>
      </c>
      <c r="F251" s="216">
        <f>AVERAGE(E251:E253)</f>
        <v>108.23333333333333</v>
      </c>
      <c r="G251" s="217">
        <v>3.1</v>
      </c>
      <c r="H251" s="216">
        <v>0.9</v>
      </c>
      <c r="I251" s="143">
        <f t="shared" si="3"/>
        <v>-8.4000000000000057</v>
      </c>
    </row>
    <row r="252" spans="1:9" x14ac:dyDescent="0.25">
      <c r="A252" s="218"/>
      <c r="B252" s="118">
        <v>44136</v>
      </c>
      <c r="C252" s="109">
        <v>102.3</v>
      </c>
      <c r="D252" s="216"/>
      <c r="E252" s="109">
        <v>107.7</v>
      </c>
      <c r="F252" s="216"/>
      <c r="G252" s="217"/>
      <c r="H252" s="216"/>
      <c r="I252" s="143">
        <f t="shared" si="3"/>
        <v>-5.4000000000000057</v>
      </c>
    </row>
    <row r="253" spans="1:9" x14ac:dyDescent="0.25">
      <c r="A253" s="218"/>
      <c r="B253" s="118">
        <v>44166</v>
      </c>
      <c r="C253" s="109">
        <v>108.3</v>
      </c>
      <c r="D253" s="216"/>
      <c r="E253" s="109">
        <v>112</v>
      </c>
      <c r="F253" s="216"/>
      <c r="G253" s="217"/>
      <c r="H253" s="216"/>
      <c r="I253" s="143">
        <f t="shared" si="3"/>
        <v>-3.7000000000000028</v>
      </c>
    </row>
    <row r="254" spans="1:9" x14ac:dyDescent="0.25">
      <c r="A254" s="218" t="s">
        <v>454</v>
      </c>
      <c r="B254" s="118">
        <v>44197</v>
      </c>
      <c r="C254" s="109">
        <v>109.6</v>
      </c>
      <c r="D254" s="216">
        <f>AVERAGE(C254:C256)</f>
        <v>110.36666666666667</v>
      </c>
      <c r="E254" s="109">
        <v>107</v>
      </c>
      <c r="F254" s="216">
        <f>AVERAGE(E254:E256)</f>
        <v>109.3</v>
      </c>
      <c r="G254" s="217">
        <v>1.8</v>
      </c>
      <c r="H254" s="216">
        <v>0.6</v>
      </c>
      <c r="I254" s="141">
        <f t="shared" si="3"/>
        <v>2.5999999999999943</v>
      </c>
    </row>
    <row r="255" spans="1:9" x14ac:dyDescent="0.25">
      <c r="A255" s="218"/>
      <c r="B255" s="118">
        <v>44228</v>
      </c>
      <c r="C255" s="109">
        <v>110.6</v>
      </c>
      <c r="D255" s="216"/>
      <c r="E255" s="109">
        <v>109.1</v>
      </c>
      <c r="F255" s="216"/>
      <c r="G255" s="217"/>
      <c r="H255" s="216"/>
      <c r="I255" s="141">
        <f t="shared" si="3"/>
        <v>1.5</v>
      </c>
    </row>
    <row r="256" spans="1:9" x14ac:dyDescent="0.25">
      <c r="A256" s="218"/>
      <c r="B256" s="118">
        <v>44256</v>
      </c>
      <c r="C256" s="109">
        <v>110.9</v>
      </c>
      <c r="D256" s="216"/>
      <c r="E256" s="109">
        <v>111.8</v>
      </c>
      <c r="F256" s="216"/>
      <c r="G256" s="217"/>
      <c r="H256" s="216"/>
      <c r="I256" s="143">
        <f t="shared" si="3"/>
        <v>-0.89999999999999147</v>
      </c>
    </row>
    <row r="257" spans="1:9" x14ac:dyDescent="0.25">
      <c r="A257" s="218" t="s">
        <v>455</v>
      </c>
      <c r="B257" s="118">
        <v>44287</v>
      </c>
      <c r="C257" s="109">
        <v>112.1</v>
      </c>
      <c r="D257" s="221">
        <f>AVERAGE(C257:C259)</f>
        <v>112.09999999999998</v>
      </c>
      <c r="E257" s="109">
        <v>118.8</v>
      </c>
      <c r="F257" s="216">
        <f>AVERAGE(E257:E259)</f>
        <v>113.03333333333332</v>
      </c>
      <c r="G257" s="216">
        <v>0.7</v>
      </c>
      <c r="H257" s="216">
        <v>0.8</v>
      </c>
      <c r="I257" s="143">
        <f t="shared" si="3"/>
        <v>-6.7000000000000028</v>
      </c>
    </row>
    <row r="258" spans="1:9" x14ac:dyDescent="0.25">
      <c r="A258" s="218"/>
      <c r="B258" s="118">
        <v>44317</v>
      </c>
      <c r="C258" s="109">
        <v>112.8</v>
      </c>
      <c r="D258" s="221"/>
      <c r="E258" s="109">
        <v>113.1</v>
      </c>
      <c r="F258" s="216"/>
      <c r="G258" s="216"/>
      <c r="H258" s="216"/>
      <c r="I258" s="143">
        <f t="shared" si="3"/>
        <v>-0.29999999999999716</v>
      </c>
    </row>
    <row r="259" spans="1:9" x14ac:dyDescent="0.25">
      <c r="A259" s="218"/>
      <c r="B259" s="118">
        <v>44348</v>
      </c>
      <c r="C259" s="109">
        <v>111.4</v>
      </c>
      <c r="D259" s="221"/>
      <c r="E259" s="109">
        <v>107.2</v>
      </c>
      <c r="F259" s="216"/>
      <c r="G259" s="216"/>
      <c r="H259" s="216"/>
      <c r="I259" s="141">
        <f t="shared" si="3"/>
        <v>4.2000000000000028</v>
      </c>
    </row>
    <row r="260" spans="1:9" x14ac:dyDescent="0.25">
      <c r="A260" s="218" t="s">
        <v>456</v>
      </c>
      <c r="B260" s="118">
        <v>44378</v>
      </c>
      <c r="C260" s="109">
        <v>108.6</v>
      </c>
      <c r="D260" s="216">
        <f>AVERAGE(C260:C262)</f>
        <v>103.59999999999998</v>
      </c>
      <c r="E260" s="109">
        <v>108.8</v>
      </c>
      <c r="F260" s="216">
        <f>AVERAGE(E260:E262)</f>
        <v>106.36666666666666</v>
      </c>
      <c r="G260" s="219">
        <v>-1.9</v>
      </c>
      <c r="H260" s="216">
        <v>0.8</v>
      </c>
      <c r="I260" s="143">
        <f t="shared" si="3"/>
        <v>-0.20000000000000284</v>
      </c>
    </row>
    <row r="261" spans="1:9" x14ac:dyDescent="0.25">
      <c r="A261" s="218"/>
      <c r="B261" s="118">
        <v>44409</v>
      </c>
      <c r="C261" s="109">
        <v>100.6</v>
      </c>
      <c r="D261" s="216"/>
      <c r="E261" s="109">
        <v>104.1</v>
      </c>
      <c r="F261" s="216"/>
      <c r="G261" s="219"/>
      <c r="H261" s="216"/>
      <c r="I261" s="147">
        <f t="shared" si="3"/>
        <v>-3.5</v>
      </c>
    </row>
    <row r="262" spans="1:9" x14ac:dyDescent="0.25">
      <c r="A262" s="218"/>
      <c r="B262" s="118">
        <v>44440</v>
      </c>
      <c r="C262" s="109">
        <v>101.6</v>
      </c>
      <c r="D262" s="216"/>
      <c r="E262" s="109">
        <v>106.2</v>
      </c>
      <c r="F262" s="216"/>
      <c r="G262" s="219"/>
      <c r="H262" s="216"/>
      <c r="I262" s="147">
        <f t="shared" si="3"/>
        <v>-4.6000000000000085</v>
      </c>
    </row>
    <row r="263" spans="1:9" x14ac:dyDescent="0.25">
      <c r="A263" s="218" t="s">
        <v>457</v>
      </c>
      <c r="B263" s="118">
        <v>44470</v>
      </c>
      <c r="C263" s="109">
        <v>104.9</v>
      </c>
      <c r="D263" s="216">
        <f>AVERAGE(C263:C265)</f>
        <v>106.63333333333333</v>
      </c>
      <c r="E263" s="109">
        <v>104.6</v>
      </c>
      <c r="F263" s="216">
        <f>AVERAGE(E263:E265)</f>
        <v>104.73333333333333</v>
      </c>
      <c r="G263" s="217">
        <v>3.4</v>
      </c>
      <c r="H263" s="217">
        <v>1.3</v>
      </c>
      <c r="I263" s="148">
        <f t="shared" si="3"/>
        <v>0.30000000000001137</v>
      </c>
    </row>
    <row r="264" spans="1:9" x14ac:dyDescent="0.25">
      <c r="A264" s="218"/>
      <c r="B264" s="118">
        <v>44501</v>
      </c>
      <c r="C264" s="109">
        <v>107.5</v>
      </c>
      <c r="D264" s="216"/>
      <c r="E264" s="109">
        <v>105.3</v>
      </c>
      <c r="F264" s="216"/>
      <c r="G264" s="217"/>
      <c r="H264" s="217"/>
      <c r="I264" s="148">
        <f t="shared" si="3"/>
        <v>2.2000000000000028</v>
      </c>
    </row>
    <row r="265" spans="1:9" x14ac:dyDescent="0.25">
      <c r="A265" s="218"/>
      <c r="B265" s="118">
        <v>44531</v>
      </c>
      <c r="C265" s="109">
        <v>107.5</v>
      </c>
      <c r="D265" s="216"/>
      <c r="E265" s="109">
        <v>104.3</v>
      </c>
      <c r="F265" s="216"/>
      <c r="G265" s="217"/>
      <c r="H265" s="217"/>
      <c r="I265" s="148">
        <f t="shared" ref="I265:I319" si="4">C265-E265</f>
        <v>3.2000000000000028</v>
      </c>
    </row>
    <row r="266" spans="1:9" x14ac:dyDescent="0.25">
      <c r="A266" s="218" t="s">
        <v>458</v>
      </c>
      <c r="B266" s="118">
        <v>44562</v>
      </c>
      <c r="C266" s="109">
        <v>101.4</v>
      </c>
      <c r="D266" s="216">
        <f>AVERAGE(C266:C268)</f>
        <v>99</v>
      </c>
      <c r="E266" s="109">
        <v>102.2</v>
      </c>
      <c r="F266" s="216">
        <f>AVERAGE(E266:E268)</f>
        <v>99.866666666666674</v>
      </c>
      <c r="G266" s="216">
        <v>0.8</v>
      </c>
      <c r="H266" s="217">
        <v>2.1</v>
      </c>
      <c r="I266" s="147">
        <f t="shared" si="4"/>
        <v>-0.79999999999999716</v>
      </c>
    </row>
    <row r="267" spans="1:9" x14ac:dyDescent="0.25">
      <c r="A267" s="218"/>
      <c r="B267" s="118">
        <v>44593</v>
      </c>
      <c r="C267" s="109">
        <v>101</v>
      </c>
      <c r="D267" s="216"/>
      <c r="E267" s="109">
        <v>100.8</v>
      </c>
      <c r="F267" s="216"/>
      <c r="G267" s="216"/>
      <c r="H267" s="217"/>
      <c r="I267" s="148">
        <f t="shared" si="4"/>
        <v>0.20000000000000284</v>
      </c>
    </row>
    <row r="268" spans="1:9" x14ac:dyDescent="0.25">
      <c r="A268" s="218"/>
      <c r="B268" s="118">
        <v>44621</v>
      </c>
      <c r="C268" s="109">
        <v>94.6</v>
      </c>
      <c r="D268" s="216"/>
      <c r="E268" s="109">
        <v>96.6</v>
      </c>
      <c r="F268" s="216"/>
      <c r="G268" s="216"/>
      <c r="H268" s="217"/>
      <c r="I268" s="143">
        <f t="shared" si="4"/>
        <v>-2</v>
      </c>
    </row>
    <row r="269" spans="1:9" x14ac:dyDescent="0.25">
      <c r="A269" s="218" t="s">
        <v>476</v>
      </c>
      <c r="B269" s="118">
        <v>44652</v>
      </c>
      <c r="C269" s="109">
        <v>95.3</v>
      </c>
      <c r="D269" s="216">
        <f>AVERAGE(C269:C271)</f>
        <v>90.2</v>
      </c>
      <c r="E269" s="109">
        <v>95.8</v>
      </c>
      <c r="F269" s="216">
        <f>AVERAGE(E269:E271)</f>
        <v>90.866666666666674</v>
      </c>
      <c r="G269" s="216">
        <v>0.9</v>
      </c>
      <c r="H269" s="217">
        <v>1.8</v>
      </c>
      <c r="I269" s="143">
        <f t="shared" si="4"/>
        <v>-0.5</v>
      </c>
    </row>
    <row r="270" spans="1:9" x14ac:dyDescent="0.25">
      <c r="A270" s="218"/>
      <c r="B270" s="118">
        <v>44682</v>
      </c>
      <c r="C270" s="109">
        <v>90.3</v>
      </c>
      <c r="D270" s="216"/>
      <c r="E270" s="109">
        <v>90.4</v>
      </c>
      <c r="F270" s="216"/>
      <c r="G270" s="216"/>
      <c r="H270" s="217"/>
      <c r="I270" s="143">
        <f t="shared" si="4"/>
        <v>-0.10000000000000853</v>
      </c>
    </row>
    <row r="271" spans="1:9" x14ac:dyDescent="0.25">
      <c r="A271" s="218"/>
      <c r="B271" s="118">
        <v>44713</v>
      </c>
      <c r="C271" s="109">
        <v>85</v>
      </c>
      <c r="D271" s="216"/>
      <c r="E271" s="109">
        <v>86.4</v>
      </c>
      <c r="F271" s="216"/>
      <c r="G271" s="216"/>
      <c r="H271" s="217"/>
      <c r="I271" s="143">
        <f t="shared" si="4"/>
        <v>-1.4000000000000057</v>
      </c>
    </row>
    <row r="272" spans="1:9" x14ac:dyDescent="0.25">
      <c r="A272" s="218" t="s">
        <v>459</v>
      </c>
      <c r="B272" s="118">
        <v>44743</v>
      </c>
      <c r="C272" s="109">
        <v>82.8</v>
      </c>
      <c r="D272" s="216">
        <f>AVERAGE(C272:C274)</f>
        <v>84.033333333333317</v>
      </c>
      <c r="E272" s="109">
        <v>83.8</v>
      </c>
      <c r="F272" s="216">
        <f>AVERAGE(E272:E274)</f>
        <v>83.13333333333334</v>
      </c>
      <c r="G272" s="216">
        <v>0.6</v>
      </c>
      <c r="H272" s="217">
        <v>1.8</v>
      </c>
      <c r="I272" s="143">
        <f t="shared" si="4"/>
        <v>-1</v>
      </c>
    </row>
    <row r="273" spans="1:9" x14ac:dyDescent="0.25">
      <c r="A273" s="218"/>
      <c r="B273" s="118">
        <v>44774</v>
      </c>
      <c r="C273" s="109">
        <v>83.6</v>
      </c>
      <c r="D273" s="216"/>
      <c r="E273" s="109">
        <v>81.2</v>
      </c>
      <c r="F273" s="216"/>
      <c r="G273" s="216"/>
      <c r="H273" s="217"/>
      <c r="I273" s="141">
        <f t="shared" si="4"/>
        <v>2.3999999999999915</v>
      </c>
    </row>
    <row r="274" spans="1:9" x14ac:dyDescent="0.25">
      <c r="A274" s="218"/>
      <c r="B274" s="118">
        <v>44805</v>
      </c>
      <c r="C274" s="109">
        <v>85.7</v>
      </c>
      <c r="D274" s="216"/>
      <c r="E274" s="109">
        <v>84.4</v>
      </c>
      <c r="F274" s="216"/>
      <c r="G274" s="216"/>
      <c r="H274" s="217"/>
      <c r="I274" s="141">
        <f t="shared" si="4"/>
        <v>1.2999999999999972</v>
      </c>
    </row>
    <row r="275" spans="1:9" x14ac:dyDescent="0.25">
      <c r="A275" s="218" t="s">
        <v>460</v>
      </c>
      <c r="B275" s="118">
        <v>44835</v>
      </c>
      <c r="C275" s="109">
        <v>84.2</v>
      </c>
      <c r="D275" s="216">
        <f>AVERAGE(C275:C277)</f>
        <v>82.399999999999991</v>
      </c>
      <c r="E275" s="109">
        <v>83.7</v>
      </c>
      <c r="F275" s="216">
        <f>AVERAGE(E275:E277)</f>
        <v>80.666666666666671</v>
      </c>
      <c r="G275" s="216">
        <v>0.5</v>
      </c>
      <c r="H275" s="217">
        <v>1.9</v>
      </c>
      <c r="I275" s="141">
        <f t="shared" si="4"/>
        <v>0.5</v>
      </c>
    </row>
    <row r="276" spans="1:9" x14ac:dyDescent="0.25">
      <c r="A276" s="218"/>
      <c r="B276" s="118">
        <v>44866</v>
      </c>
      <c r="C276" s="109">
        <v>80.2</v>
      </c>
      <c r="D276" s="216"/>
      <c r="E276" s="109">
        <v>78</v>
      </c>
      <c r="F276" s="216"/>
      <c r="G276" s="216"/>
      <c r="H276" s="217"/>
      <c r="I276" s="141">
        <f t="shared" si="4"/>
        <v>2.2000000000000028</v>
      </c>
    </row>
    <row r="277" spans="1:9" x14ac:dyDescent="0.25">
      <c r="A277" s="218"/>
      <c r="B277" s="118">
        <v>44896</v>
      </c>
      <c r="C277" s="109">
        <v>82.8</v>
      </c>
      <c r="D277" s="216"/>
      <c r="E277" s="109">
        <v>80.3</v>
      </c>
      <c r="F277" s="216"/>
      <c r="G277" s="216"/>
      <c r="H277" s="217"/>
      <c r="I277" s="141">
        <f t="shared" si="4"/>
        <v>2.5</v>
      </c>
    </row>
    <row r="278" spans="1:9" x14ac:dyDescent="0.25">
      <c r="A278" s="218" t="s">
        <v>477</v>
      </c>
      <c r="B278" s="118">
        <v>44927</v>
      </c>
      <c r="C278" s="109">
        <v>86.9</v>
      </c>
      <c r="D278" s="216">
        <f>AVERAGE(C278:C280)</f>
        <v>81.63333333333334</v>
      </c>
      <c r="E278" s="109">
        <v>84.3</v>
      </c>
      <c r="F278" s="216">
        <f>AVERAGE(E278:E280)</f>
        <v>80.433333333333337</v>
      </c>
      <c r="G278" s="216">
        <v>0.2</v>
      </c>
      <c r="H278" s="217">
        <v>1.4</v>
      </c>
      <c r="I278" s="141">
        <f t="shared" si="4"/>
        <v>2.6000000000000085</v>
      </c>
    </row>
    <row r="279" spans="1:9" x14ac:dyDescent="0.25">
      <c r="A279" s="218"/>
      <c r="B279" s="118">
        <v>44958</v>
      </c>
      <c r="C279" s="109">
        <v>80.5</v>
      </c>
      <c r="D279" s="216"/>
      <c r="E279" s="109">
        <v>78.5</v>
      </c>
      <c r="F279" s="216"/>
      <c r="G279" s="216"/>
      <c r="H279" s="217"/>
      <c r="I279" s="141">
        <f t="shared" si="4"/>
        <v>2</v>
      </c>
    </row>
    <row r="280" spans="1:9" x14ac:dyDescent="0.25">
      <c r="A280" s="218"/>
      <c r="B280" s="118">
        <v>44986</v>
      </c>
      <c r="C280" s="109">
        <v>77.5</v>
      </c>
      <c r="D280" s="216"/>
      <c r="E280" s="109">
        <v>78.5</v>
      </c>
      <c r="F280" s="216"/>
      <c r="G280" s="216"/>
      <c r="H280" s="217"/>
      <c r="I280" s="143">
        <f t="shared" si="4"/>
        <v>-1</v>
      </c>
    </row>
    <row r="281" spans="1:9" x14ac:dyDescent="0.25">
      <c r="A281" s="218" t="s">
        <v>478</v>
      </c>
      <c r="B281" s="118">
        <v>45017</v>
      </c>
      <c r="C281" s="109">
        <v>78.5</v>
      </c>
      <c r="D281" s="216">
        <f>AVERAGE(C281:C283)</f>
        <v>76.400000000000006</v>
      </c>
      <c r="E281" s="109">
        <v>85.8</v>
      </c>
      <c r="F281" s="216">
        <f>AVERAGE(E281:E283)</f>
        <v>81.333333333333329</v>
      </c>
      <c r="G281" s="216">
        <v>0.4</v>
      </c>
      <c r="H281" s="216">
        <v>0.8</v>
      </c>
      <c r="I281" s="143">
        <f t="shared" si="4"/>
        <v>-7.2999999999999972</v>
      </c>
    </row>
    <row r="282" spans="1:9" x14ac:dyDescent="0.25">
      <c r="A282" s="218"/>
      <c r="B282" s="118">
        <v>45047</v>
      </c>
      <c r="C282" s="109">
        <v>76.8</v>
      </c>
      <c r="D282" s="216"/>
      <c r="E282" s="109">
        <v>79</v>
      </c>
      <c r="F282" s="216"/>
      <c r="G282" s="216"/>
      <c r="H282" s="216"/>
      <c r="I282" s="143">
        <f t="shared" si="4"/>
        <v>-2.2000000000000028</v>
      </c>
    </row>
    <row r="283" spans="1:9" x14ac:dyDescent="0.25">
      <c r="A283" s="218"/>
      <c r="B283" s="118">
        <v>45078</v>
      </c>
      <c r="C283" s="109">
        <v>73.900000000000006</v>
      </c>
      <c r="D283" s="216"/>
      <c r="E283" s="109">
        <v>79.2</v>
      </c>
      <c r="F283" s="216"/>
      <c r="G283" s="216"/>
      <c r="H283" s="216"/>
      <c r="I283" s="143">
        <f t="shared" si="4"/>
        <v>-5.2999999999999972</v>
      </c>
    </row>
    <row r="284" spans="1:9" x14ac:dyDescent="0.25">
      <c r="A284" s="218" t="s">
        <v>479</v>
      </c>
      <c r="B284" s="118">
        <v>45108</v>
      </c>
      <c r="C284" s="109">
        <v>73.8</v>
      </c>
      <c r="D284" s="216">
        <f>AVERAGE(C284:C286)</f>
        <v>76.36666666666666</v>
      </c>
      <c r="E284" s="109">
        <v>81.3</v>
      </c>
      <c r="F284" s="216">
        <f>AVERAGE(E284:E286)</f>
        <v>80.666666666666671</v>
      </c>
      <c r="G284" s="216">
        <v>0.2</v>
      </c>
      <c r="H284" s="217">
        <v>1.2</v>
      </c>
      <c r="I284" s="147">
        <f t="shared" si="4"/>
        <v>-7.5</v>
      </c>
    </row>
    <row r="285" spans="1:9" x14ac:dyDescent="0.25">
      <c r="A285" s="218"/>
      <c r="B285" s="118">
        <v>45139</v>
      </c>
      <c r="C285" s="109">
        <v>76.8</v>
      </c>
      <c r="D285" s="216"/>
      <c r="E285" s="109">
        <v>81</v>
      </c>
      <c r="F285" s="216"/>
      <c r="G285" s="216"/>
      <c r="H285" s="217"/>
      <c r="I285" s="147">
        <f t="shared" si="4"/>
        <v>-4.2000000000000028</v>
      </c>
    </row>
    <row r="286" spans="1:9" x14ac:dyDescent="0.25">
      <c r="A286" s="218"/>
      <c r="B286" s="118">
        <v>45170</v>
      </c>
      <c r="C286" s="109">
        <v>78.5</v>
      </c>
      <c r="D286" s="216"/>
      <c r="E286" s="109">
        <v>79.7</v>
      </c>
      <c r="F286" s="216"/>
      <c r="G286" s="216"/>
      <c r="H286" s="217"/>
      <c r="I286" s="147">
        <f t="shared" si="4"/>
        <v>-1.2000000000000028</v>
      </c>
    </row>
    <row r="287" spans="1:9" x14ac:dyDescent="0.25">
      <c r="A287" s="218" t="s">
        <v>480</v>
      </c>
      <c r="B287" s="118">
        <v>45200</v>
      </c>
      <c r="C287" s="109">
        <v>77.900000000000006</v>
      </c>
      <c r="D287" s="216">
        <f>AVERAGE(C287:C289)</f>
        <v>77.466666666666669</v>
      </c>
      <c r="E287" s="109">
        <v>82</v>
      </c>
      <c r="F287" s="216">
        <f>AVERAGE(E287:E289)</f>
        <v>81.333333333333329</v>
      </c>
      <c r="G287" s="216">
        <v>0.2</v>
      </c>
      <c r="H287" s="216">
        <v>0.6</v>
      </c>
      <c r="I287" s="147">
        <f t="shared" si="4"/>
        <v>-4.0999999999999943</v>
      </c>
    </row>
    <row r="288" spans="1:9" x14ac:dyDescent="0.25">
      <c r="A288" s="218"/>
      <c r="B288" s="118">
        <v>45231</v>
      </c>
      <c r="C288" s="109">
        <v>75.5</v>
      </c>
      <c r="D288" s="216"/>
      <c r="E288" s="109">
        <v>79.900000000000006</v>
      </c>
      <c r="F288" s="216"/>
      <c r="G288" s="216"/>
      <c r="H288" s="216"/>
      <c r="I288" s="147">
        <f t="shared" si="4"/>
        <v>-4.4000000000000057</v>
      </c>
    </row>
    <row r="289" spans="1:9" x14ac:dyDescent="0.25">
      <c r="A289" s="218"/>
      <c r="B289" s="118">
        <v>45261</v>
      </c>
      <c r="C289" s="109">
        <v>79</v>
      </c>
      <c r="D289" s="216"/>
      <c r="E289" s="109">
        <v>82.1</v>
      </c>
      <c r="F289" s="216"/>
      <c r="G289" s="216"/>
      <c r="H289" s="216"/>
      <c r="I289" s="147">
        <f t="shared" si="4"/>
        <v>-3.0999999999999943</v>
      </c>
    </row>
    <row r="290" spans="1:9" x14ac:dyDescent="0.25">
      <c r="A290" s="218" t="s">
        <v>509</v>
      </c>
      <c r="B290" s="118">
        <v>45292</v>
      </c>
      <c r="C290" s="109">
        <v>84</v>
      </c>
      <c r="D290" s="216">
        <f>AVERAGE(C290:C292)</f>
        <v>83.100000000000009</v>
      </c>
      <c r="E290" s="109">
        <v>81</v>
      </c>
      <c r="F290" s="216">
        <f>AVERAGE(E290:E292)</f>
        <v>83.8</v>
      </c>
      <c r="G290" s="216">
        <v>0.1</v>
      </c>
      <c r="H290" s="217">
        <v>1</v>
      </c>
      <c r="I290" s="141">
        <f t="shared" si="4"/>
        <v>3</v>
      </c>
    </row>
    <row r="291" spans="1:9" x14ac:dyDescent="0.25">
      <c r="A291" s="218"/>
      <c r="B291" s="118">
        <v>45323</v>
      </c>
      <c r="C291" s="109">
        <v>83.1</v>
      </c>
      <c r="D291" s="216"/>
      <c r="E291" s="109">
        <v>86</v>
      </c>
      <c r="F291" s="216"/>
      <c r="G291" s="216"/>
      <c r="H291" s="217"/>
      <c r="I291" s="143">
        <f t="shared" si="4"/>
        <v>-2.9000000000000057</v>
      </c>
    </row>
    <row r="292" spans="1:9" x14ac:dyDescent="0.25">
      <c r="A292" s="218"/>
      <c r="B292" s="118">
        <v>45352</v>
      </c>
      <c r="C292" s="109">
        <v>82.2</v>
      </c>
      <c r="D292" s="216"/>
      <c r="E292" s="109">
        <v>84.4</v>
      </c>
      <c r="F292" s="216"/>
      <c r="G292" s="216"/>
      <c r="H292" s="217"/>
      <c r="I292" s="143">
        <f t="shared" si="4"/>
        <v>-2.2000000000000028</v>
      </c>
    </row>
    <row r="293" spans="1:9" x14ac:dyDescent="0.25">
      <c r="A293" s="218" t="s">
        <v>510</v>
      </c>
      <c r="B293" s="118">
        <v>45383</v>
      </c>
      <c r="C293" s="109">
        <v>81.900000000000006</v>
      </c>
      <c r="D293" s="216">
        <f>AVERAGE(C293:C295)</f>
        <v>80.833333333333343</v>
      </c>
      <c r="E293" s="109">
        <v>82.4</v>
      </c>
      <c r="F293" s="216">
        <f>AVERAGE(E293:E295)</f>
        <v>82.733333333333334</v>
      </c>
      <c r="G293" s="216">
        <v>0.2</v>
      </c>
      <c r="H293" s="217">
        <v>1</v>
      </c>
      <c r="I293" s="143">
        <f t="shared" si="4"/>
        <v>-0.5</v>
      </c>
    </row>
    <row r="294" spans="1:9" x14ac:dyDescent="0.25">
      <c r="A294" s="218"/>
      <c r="B294" s="118">
        <v>45413</v>
      </c>
      <c r="C294" s="109">
        <v>80.7</v>
      </c>
      <c r="D294" s="216"/>
      <c r="E294" s="109">
        <v>82.2</v>
      </c>
      <c r="F294" s="216"/>
      <c r="G294" s="216"/>
      <c r="H294" s="217"/>
      <c r="I294" s="143">
        <f t="shared" si="4"/>
        <v>-1.5</v>
      </c>
    </row>
    <row r="295" spans="1:9" x14ac:dyDescent="0.25">
      <c r="A295" s="218"/>
      <c r="B295" s="118">
        <v>45444</v>
      </c>
      <c r="C295" s="109">
        <v>79.900000000000006</v>
      </c>
      <c r="D295" s="216"/>
      <c r="E295" s="109">
        <v>83.6</v>
      </c>
      <c r="F295" s="216"/>
      <c r="G295" s="216"/>
      <c r="H295" s="217"/>
      <c r="I295" s="143">
        <f t="shared" si="4"/>
        <v>-3.6999999999999886</v>
      </c>
    </row>
    <row r="296" spans="1:9" x14ac:dyDescent="0.25">
      <c r="A296" s="218" t="s">
        <v>511</v>
      </c>
      <c r="B296" s="118">
        <v>45474</v>
      </c>
      <c r="C296" s="109">
        <v>80.8</v>
      </c>
      <c r="D296" s="216">
        <f>AVERAGE(C296:C298)</f>
        <v>82.2</v>
      </c>
      <c r="E296" s="109">
        <v>82.7</v>
      </c>
      <c r="F296" s="216">
        <f>AVERAGE(E296:E298)</f>
        <v>84.1</v>
      </c>
      <c r="G296" s="216">
        <v>0.3</v>
      </c>
      <c r="H296" s="216">
        <v>0.2</v>
      </c>
      <c r="I296" s="143">
        <f t="shared" si="4"/>
        <v>-1.9000000000000057</v>
      </c>
    </row>
    <row r="297" spans="1:9" x14ac:dyDescent="0.25">
      <c r="A297" s="218"/>
      <c r="B297" s="118">
        <v>45505</v>
      </c>
      <c r="C297" s="109">
        <v>82.8</v>
      </c>
      <c r="D297" s="216"/>
      <c r="E297" s="109">
        <v>85</v>
      </c>
      <c r="F297" s="216"/>
      <c r="G297" s="216"/>
      <c r="H297" s="216"/>
      <c r="I297" s="143">
        <f t="shared" si="4"/>
        <v>-2.2000000000000028</v>
      </c>
    </row>
    <row r="298" spans="1:9" x14ac:dyDescent="0.25">
      <c r="A298" s="218"/>
      <c r="B298" s="118">
        <v>45536</v>
      </c>
      <c r="C298" s="109">
        <v>83</v>
      </c>
      <c r="D298" s="216"/>
      <c r="E298" s="109">
        <v>84.6</v>
      </c>
      <c r="F298" s="216"/>
      <c r="G298" s="216"/>
      <c r="H298" s="216"/>
      <c r="I298" s="143">
        <f t="shared" si="4"/>
        <v>-1.5999999999999943</v>
      </c>
    </row>
    <row r="299" spans="1:9" x14ac:dyDescent="0.25">
      <c r="A299" s="218" t="s">
        <v>512</v>
      </c>
      <c r="B299" s="118">
        <v>45566</v>
      </c>
      <c r="C299" s="109">
        <v>84.3</v>
      </c>
      <c r="D299" s="216">
        <f>AVERAGE(C299:C301)</f>
        <v>85.59999999999998</v>
      </c>
      <c r="E299" s="109">
        <v>89.8</v>
      </c>
      <c r="F299" s="216">
        <f>AVERAGE(E299:E301)</f>
        <v>92.399999999999991</v>
      </c>
      <c r="G299" s="216">
        <v>0.6</v>
      </c>
      <c r="H299" s="216">
        <v>0.2</v>
      </c>
      <c r="I299" s="143">
        <f t="shared" si="4"/>
        <v>-5.5</v>
      </c>
    </row>
    <row r="300" spans="1:9" x14ac:dyDescent="0.25">
      <c r="A300" s="218"/>
      <c r="B300" s="118">
        <v>45597</v>
      </c>
      <c r="C300" s="109">
        <v>86.6</v>
      </c>
      <c r="D300" s="216"/>
      <c r="E300" s="109">
        <v>94.6</v>
      </c>
      <c r="F300" s="216"/>
      <c r="G300" s="216"/>
      <c r="H300" s="216"/>
      <c r="I300" s="143">
        <f t="shared" si="4"/>
        <v>-8</v>
      </c>
    </row>
    <row r="301" spans="1:9" x14ac:dyDescent="0.25">
      <c r="A301" s="218"/>
      <c r="B301" s="118">
        <v>45627</v>
      </c>
      <c r="C301" s="109">
        <v>85.9</v>
      </c>
      <c r="D301" s="216"/>
      <c r="E301" s="109">
        <v>92.8</v>
      </c>
      <c r="F301" s="216"/>
      <c r="G301" s="216"/>
      <c r="H301" s="216"/>
      <c r="I301" s="143">
        <f t="shared" si="4"/>
        <v>-6.8999999999999915</v>
      </c>
    </row>
    <row r="302" spans="1:9" ht="15" customHeight="1" x14ac:dyDescent="0.25">
      <c r="A302" s="218" t="s">
        <v>542</v>
      </c>
      <c r="B302" s="118">
        <v>45658</v>
      </c>
      <c r="C302" s="109">
        <v>86.6</v>
      </c>
      <c r="D302" s="216">
        <f>AVERAGE(C302:C304)</f>
        <v>86.600000000000009</v>
      </c>
      <c r="E302" s="109">
        <v>92.1</v>
      </c>
      <c r="F302" s="216">
        <f>AVERAGE(E302:E304)</f>
        <v>93.40000000000002</v>
      </c>
      <c r="G302" s="216">
        <v>0.2</v>
      </c>
      <c r="H302" s="216">
        <v>0.9</v>
      </c>
      <c r="I302" s="143">
        <f t="shared" si="4"/>
        <v>-5.5</v>
      </c>
    </row>
    <row r="303" spans="1:9" x14ac:dyDescent="0.25">
      <c r="A303" s="218"/>
      <c r="B303" s="118">
        <v>45689</v>
      </c>
      <c r="C303" s="109">
        <v>87.5</v>
      </c>
      <c r="D303" s="216"/>
      <c r="E303" s="109">
        <v>92.2</v>
      </c>
      <c r="F303" s="216"/>
      <c r="G303" s="216"/>
      <c r="H303" s="216"/>
      <c r="I303" s="143">
        <f t="shared" si="4"/>
        <v>-4.7000000000000028</v>
      </c>
    </row>
    <row r="304" spans="1:9" x14ac:dyDescent="0.25">
      <c r="A304" s="218"/>
      <c r="B304" s="118">
        <v>45717</v>
      </c>
      <c r="C304" s="109">
        <v>85.7</v>
      </c>
      <c r="D304" s="216"/>
      <c r="E304" s="109">
        <v>95.9</v>
      </c>
      <c r="F304" s="216"/>
      <c r="G304" s="216"/>
      <c r="H304" s="216"/>
      <c r="I304" s="175">
        <f t="shared" si="4"/>
        <v>-10.200000000000003</v>
      </c>
    </row>
    <row r="305" spans="1:9" x14ac:dyDescent="0.25">
      <c r="A305" s="218" t="s">
        <v>543</v>
      </c>
      <c r="B305" s="118">
        <v>45748</v>
      </c>
      <c r="C305" s="109">
        <v>85</v>
      </c>
      <c r="D305" s="216">
        <f>AVERAGE(C305:C307)</f>
        <v>86.399999999999991</v>
      </c>
      <c r="E305" s="109">
        <v>90.1</v>
      </c>
      <c r="F305" s="216">
        <f>AVERAGE(E305:E307)</f>
        <v>91.59999999999998</v>
      </c>
      <c r="G305" s="216">
        <v>0.6</v>
      </c>
      <c r="H305" s="216">
        <v>0.7</v>
      </c>
      <c r="I305" s="143">
        <f t="shared" si="4"/>
        <v>-5.0999999999999943</v>
      </c>
    </row>
    <row r="306" spans="1:9" x14ac:dyDescent="0.25">
      <c r="A306" s="218"/>
      <c r="B306" s="118">
        <v>45778</v>
      </c>
      <c r="C306" s="109">
        <v>87.9</v>
      </c>
      <c r="D306" s="216"/>
      <c r="E306" s="109">
        <v>92.1</v>
      </c>
      <c r="F306" s="216"/>
      <c r="G306" s="216"/>
      <c r="H306" s="216"/>
      <c r="I306" s="143">
        <f t="shared" si="4"/>
        <v>-4.1999999999999886</v>
      </c>
    </row>
    <row r="307" spans="1:9" x14ac:dyDescent="0.25">
      <c r="A307" s="218"/>
      <c r="B307" s="118">
        <v>45809</v>
      </c>
      <c r="C307" s="109">
        <v>86.3</v>
      </c>
      <c r="D307" s="216"/>
      <c r="E307" s="109">
        <v>92.6</v>
      </c>
      <c r="F307" s="216"/>
      <c r="G307" s="216"/>
      <c r="H307" s="216"/>
      <c r="I307" s="143">
        <f t="shared" si="4"/>
        <v>-6.2999999999999972</v>
      </c>
    </row>
    <row r="308" spans="1:9" x14ac:dyDescent="0.25">
      <c r="A308" s="218" t="s">
        <v>541</v>
      </c>
      <c r="B308" s="118">
        <v>45839</v>
      </c>
      <c r="C308" s="109">
        <v>87.1</v>
      </c>
      <c r="D308" s="216">
        <f>AVERAGE(C308:C310)</f>
        <v>87.8</v>
      </c>
      <c r="E308" s="109">
        <v>93.1</v>
      </c>
      <c r="F308" s="216">
        <f>AVERAGE(E308:E310)</f>
        <v>95.666666666666671</v>
      </c>
      <c r="G308" s="216">
        <v>0.4</v>
      </c>
      <c r="H308" s="217">
        <v>1.3</v>
      </c>
      <c r="I308" s="143">
        <f t="shared" si="4"/>
        <v>-6</v>
      </c>
    </row>
    <row r="309" spans="1:9" x14ac:dyDescent="0.25">
      <c r="A309" s="218"/>
      <c r="B309" s="118">
        <v>45870</v>
      </c>
      <c r="C309" s="109">
        <v>89</v>
      </c>
      <c r="D309" s="216"/>
      <c r="E309" s="109">
        <v>98.5</v>
      </c>
      <c r="F309" s="216"/>
      <c r="G309" s="216"/>
      <c r="H309" s="217"/>
      <c r="I309" s="143">
        <f t="shared" si="4"/>
        <v>-9.5</v>
      </c>
    </row>
    <row r="310" spans="1:9" x14ac:dyDescent="0.25">
      <c r="A310" s="218"/>
      <c r="B310" s="118">
        <v>45901</v>
      </c>
      <c r="C310" s="109">
        <v>87.3</v>
      </c>
      <c r="D310" s="216"/>
      <c r="E310" s="109">
        <v>95.4</v>
      </c>
      <c r="F310" s="216"/>
      <c r="G310" s="216"/>
      <c r="H310" s="217"/>
      <c r="I310" s="143">
        <f t="shared" si="4"/>
        <v>-8.1000000000000085</v>
      </c>
    </row>
    <row r="311" spans="1:9" x14ac:dyDescent="0.25">
      <c r="A311" s="218" t="s">
        <v>544</v>
      </c>
      <c r="B311" s="118">
        <v>45931</v>
      </c>
      <c r="C311" s="109">
        <v>84.6</v>
      </c>
      <c r="D311" s="216">
        <f>AVERAGE(C311:C313)</f>
        <v>84.5</v>
      </c>
      <c r="E311" s="109">
        <v>92.1</v>
      </c>
      <c r="F311" s="216">
        <f>AVERAGE(E311:E313)</f>
        <v>96.8</v>
      </c>
      <c r="G311" s="216">
        <v>0.8</v>
      </c>
      <c r="H311" s="216">
        <v>0.6</v>
      </c>
      <c r="I311" s="143">
        <f t="shared" si="4"/>
        <v>-7.5</v>
      </c>
    </row>
    <row r="312" spans="1:9" x14ac:dyDescent="0.25">
      <c r="A312" s="218"/>
      <c r="B312" s="118">
        <v>45962</v>
      </c>
      <c r="C312" s="109">
        <v>84.5</v>
      </c>
      <c r="D312" s="216"/>
      <c r="E312" s="109">
        <v>103.8</v>
      </c>
      <c r="F312" s="216"/>
      <c r="G312" s="216"/>
      <c r="H312" s="216"/>
      <c r="I312" s="175">
        <f t="shared" si="4"/>
        <v>-19.299999999999997</v>
      </c>
    </row>
    <row r="313" spans="1:9" x14ac:dyDescent="0.25">
      <c r="A313" s="218"/>
      <c r="B313" s="118">
        <v>45992</v>
      </c>
      <c r="C313" s="109">
        <v>84.4</v>
      </c>
      <c r="D313" s="216"/>
      <c r="E313" s="109">
        <v>94.5</v>
      </c>
      <c r="F313" s="216"/>
      <c r="G313" s="216"/>
      <c r="H313" s="216"/>
      <c r="I313" s="175">
        <f t="shared" si="4"/>
        <v>-10.099999999999994</v>
      </c>
    </row>
    <row r="314" spans="1:9" x14ac:dyDescent="0.25">
      <c r="A314" s="218" t="s">
        <v>579</v>
      </c>
      <c r="B314" s="118">
        <v>46023</v>
      </c>
      <c r="C314" s="109">
        <v>82.6</v>
      </c>
      <c r="D314" s="216">
        <f>AVERAGE(C314:C316)</f>
        <v>77.266666666666666</v>
      </c>
      <c r="E314" s="109">
        <v>92.9</v>
      </c>
      <c r="F314" s="216">
        <f>AVERAGE(E314:E316)</f>
        <v>91.666666666666671</v>
      </c>
      <c r="G314" s="216">
        <v>0.3</v>
      </c>
      <c r="H314" s="217">
        <v>1.4</v>
      </c>
      <c r="I314" s="175">
        <f t="shared" si="4"/>
        <v>-10.300000000000011</v>
      </c>
    </row>
    <row r="315" spans="1:9" x14ac:dyDescent="0.25">
      <c r="A315" s="218"/>
      <c r="B315" s="118">
        <v>46054</v>
      </c>
      <c r="C315" s="109">
        <v>78.7</v>
      </c>
      <c r="D315" s="216"/>
      <c r="E315" s="109">
        <v>90.5</v>
      </c>
      <c r="F315" s="216"/>
      <c r="G315" s="216"/>
      <c r="H315" s="217"/>
      <c r="I315" s="175">
        <f t="shared" si="4"/>
        <v>-11.799999999999997</v>
      </c>
    </row>
    <row r="316" spans="1:9" x14ac:dyDescent="0.25">
      <c r="A316" s="218"/>
      <c r="B316" s="118">
        <v>46082</v>
      </c>
      <c r="C316" s="109">
        <v>70.5</v>
      </c>
      <c r="D316" s="216"/>
      <c r="E316" s="109">
        <v>91.6</v>
      </c>
      <c r="F316" s="216"/>
      <c r="G316" s="216"/>
      <c r="H316" s="217"/>
      <c r="I316" s="175">
        <f t="shared" si="4"/>
        <v>-21.099999999999994</v>
      </c>
    </row>
    <row r="317" spans="1:9" x14ac:dyDescent="0.25">
      <c r="A317" s="218" t="s">
        <v>580</v>
      </c>
      <c r="B317" s="118">
        <v>46113</v>
      </c>
      <c r="C317" s="109">
        <v>63.6</v>
      </c>
      <c r="D317" s="223">
        <f>AVERAGE(C317:C319)</f>
        <v>66.766666666666666</v>
      </c>
      <c r="E317" s="109">
        <v>80.099999999999994</v>
      </c>
      <c r="F317" s="216">
        <f>AVERAGE(E317:E319)</f>
        <v>81.233333333333334</v>
      </c>
      <c r="I317" s="175">
        <f t="shared" si="4"/>
        <v>-16.499999999999993</v>
      </c>
    </row>
    <row r="318" spans="1:9" x14ac:dyDescent="0.25">
      <c r="A318" s="218"/>
      <c r="B318" s="118">
        <v>46143</v>
      </c>
      <c r="C318" s="109">
        <v>66</v>
      </c>
      <c r="D318" s="223"/>
      <c r="E318" s="109">
        <v>83</v>
      </c>
      <c r="F318" s="216"/>
      <c r="I318" s="175">
        <f t="shared" si="4"/>
        <v>-17</v>
      </c>
    </row>
    <row r="319" spans="1:9" x14ac:dyDescent="0.25">
      <c r="A319" s="218"/>
      <c r="B319" s="118">
        <v>46174</v>
      </c>
      <c r="C319" s="109">
        <v>70.7</v>
      </c>
      <c r="D319" s="223"/>
      <c r="E319" s="109">
        <v>80.599999999999994</v>
      </c>
      <c r="F319" s="216"/>
      <c r="I319" s="143">
        <f t="shared" si="4"/>
        <v>-9.8999999999999915</v>
      </c>
    </row>
    <row r="320" spans="1:9" x14ac:dyDescent="0.25">
      <c r="A320" s="218" t="s">
        <v>581</v>
      </c>
      <c r="B320" s="118">
        <v>46204</v>
      </c>
    </row>
    <row r="321" spans="1:2" x14ac:dyDescent="0.25">
      <c r="A321" s="218"/>
      <c r="B321" s="118">
        <v>46235</v>
      </c>
    </row>
    <row r="322" spans="1:2" x14ac:dyDescent="0.25">
      <c r="A322" s="218"/>
      <c r="B322" s="118">
        <v>46266</v>
      </c>
    </row>
    <row r="323" spans="1:2" x14ac:dyDescent="0.25">
      <c r="A323" s="218" t="s">
        <v>582</v>
      </c>
      <c r="B323" s="118">
        <v>46296</v>
      </c>
    </row>
    <row r="324" spans="1:2" x14ac:dyDescent="0.25">
      <c r="A324" s="218"/>
      <c r="B324" s="118">
        <v>46327</v>
      </c>
    </row>
    <row r="325" spans="1:2" x14ac:dyDescent="0.25">
      <c r="A325" s="218"/>
      <c r="B325" s="118">
        <v>46357</v>
      </c>
    </row>
    <row r="326" spans="1:2" x14ac:dyDescent="0.25">
      <c r="B326" s="118"/>
    </row>
    <row r="327" spans="1:2" x14ac:dyDescent="0.25">
      <c r="B327" s="118"/>
    </row>
    <row r="328" spans="1:2" x14ac:dyDescent="0.25">
      <c r="B328" s="118"/>
    </row>
    <row r="329" spans="1:2" x14ac:dyDescent="0.25">
      <c r="B329" s="118"/>
    </row>
    <row r="330" spans="1:2" x14ac:dyDescent="0.25">
      <c r="B330" s="118"/>
    </row>
    <row r="331" spans="1:2" x14ac:dyDescent="0.25">
      <c r="B331" s="118"/>
    </row>
    <row r="332" spans="1:2" x14ac:dyDescent="0.25">
      <c r="B332" s="118"/>
    </row>
    <row r="333" spans="1:2" x14ac:dyDescent="0.25">
      <c r="B333" s="118"/>
    </row>
    <row r="334" spans="1:2" x14ac:dyDescent="0.25">
      <c r="B334" s="118"/>
    </row>
    <row r="335" spans="1:2" x14ac:dyDescent="0.25">
      <c r="B335" s="118"/>
    </row>
    <row r="336" spans="1:2" x14ac:dyDescent="0.25">
      <c r="B336" s="118"/>
    </row>
  </sheetData>
  <mergeCells count="530">
    <mergeCell ref="H314:H316"/>
    <mergeCell ref="D317:D319"/>
    <mergeCell ref="F317:F319"/>
    <mergeCell ref="F314:F316"/>
    <mergeCell ref="D314:D316"/>
    <mergeCell ref="A314:A316"/>
    <mergeCell ref="A317:A319"/>
    <mergeCell ref="A320:A322"/>
    <mergeCell ref="A323:A325"/>
    <mergeCell ref="G314:G316"/>
    <mergeCell ref="F278:F280"/>
    <mergeCell ref="D281:D283"/>
    <mergeCell ref="F281:F283"/>
    <mergeCell ref="G278:G280"/>
    <mergeCell ref="F284:F286"/>
    <mergeCell ref="G281:G283"/>
    <mergeCell ref="H284:H286"/>
    <mergeCell ref="D284:D286"/>
    <mergeCell ref="H281:H283"/>
    <mergeCell ref="A287:A289"/>
    <mergeCell ref="G290:G292"/>
    <mergeCell ref="D296:D298"/>
    <mergeCell ref="H269:H271"/>
    <mergeCell ref="H263:H265"/>
    <mergeCell ref="G263:G265"/>
    <mergeCell ref="H266:H268"/>
    <mergeCell ref="A275:A277"/>
    <mergeCell ref="D272:D274"/>
    <mergeCell ref="D275:D277"/>
    <mergeCell ref="F272:F274"/>
    <mergeCell ref="A272:A274"/>
    <mergeCell ref="F275:F277"/>
    <mergeCell ref="G275:G277"/>
    <mergeCell ref="H275:H277"/>
    <mergeCell ref="F263:F265"/>
    <mergeCell ref="G266:G268"/>
    <mergeCell ref="F269:F271"/>
    <mergeCell ref="G272:G274"/>
    <mergeCell ref="G269:G271"/>
    <mergeCell ref="F266:F268"/>
    <mergeCell ref="A263:A265"/>
    <mergeCell ref="H278:H280"/>
    <mergeCell ref="D278:D280"/>
    <mergeCell ref="D263:D265"/>
    <mergeCell ref="D269:D271"/>
    <mergeCell ref="D266:D268"/>
    <mergeCell ref="A266:A268"/>
    <mergeCell ref="A269:A271"/>
    <mergeCell ref="G173:G175"/>
    <mergeCell ref="G176:G178"/>
    <mergeCell ref="G179:G181"/>
    <mergeCell ref="G182:G184"/>
    <mergeCell ref="G185:G187"/>
    <mergeCell ref="G188:G190"/>
    <mergeCell ref="G215:G217"/>
    <mergeCell ref="G191:G193"/>
    <mergeCell ref="G194:G196"/>
    <mergeCell ref="G212:G214"/>
    <mergeCell ref="G197:G199"/>
    <mergeCell ref="G200:G202"/>
    <mergeCell ref="G203:G205"/>
    <mergeCell ref="G206:G208"/>
    <mergeCell ref="F218:F220"/>
    <mergeCell ref="F221:F223"/>
    <mergeCell ref="G218:G220"/>
    <mergeCell ref="F239:F241"/>
    <mergeCell ref="F242:F244"/>
    <mergeCell ref="G20:G22"/>
    <mergeCell ref="G23:G25"/>
    <mergeCell ref="G26:G28"/>
    <mergeCell ref="G101:G103"/>
    <mergeCell ref="G104:G106"/>
    <mergeCell ref="G107:G109"/>
    <mergeCell ref="G110:G112"/>
    <mergeCell ref="G113:G115"/>
    <mergeCell ref="G116:G118"/>
    <mergeCell ref="G83:G85"/>
    <mergeCell ref="G86:G88"/>
    <mergeCell ref="G89:G91"/>
    <mergeCell ref="G92:G94"/>
    <mergeCell ref="G95:G97"/>
    <mergeCell ref="G98:G100"/>
    <mergeCell ref="G29:G31"/>
    <mergeCell ref="G32:G34"/>
    <mergeCell ref="G35:G37"/>
    <mergeCell ref="G38:G40"/>
    <mergeCell ref="G41:G43"/>
    <mergeCell ref="G44:G46"/>
    <mergeCell ref="G65:G67"/>
    <mergeCell ref="G68:G70"/>
    <mergeCell ref="G71:G73"/>
    <mergeCell ref="G74:G76"/>
    <mergeCell ref="G77:G79"/>
    <mergeCell ref="G80:G82"/>
    <mergeCell ref="G47:G49"/>
    <mergeCell ref="G50:G52"/>
    <mergeCell ref="G53:G55"/>
    <mergeCell ref="G56:G58"/>
    <mergeCell ref="G59:G61"/>
    <mergeCell ref="G62:G64"/>
    <mergeCell ref="F92:F94"/>
    <mergeCell ref="F95:F97"/>
    <mergeCell ref="F98:F100"/>
    <mergeCell ref="F101:F103"/>
    <mergeCell ref="F104:F106"/>
    <mergeCell ref="F107:F109"/>
    <mergeCell ref="F197:F199"/>
    <mergeCell ref="F164:F166"/>
    <mergeCell ref="F167:F169"/>
    <mergeCell ref="F170:F172"/>
    <mergeCell ref="F173:F175"/>
    <mergeCell ref="F176:F178"/>
    <mergeCell ref="F179:F181"/>
    <mergeCell ref="F140:F142"/>
    <mergeCell ref="F143:F145"/>
    <mergeCell ref="F182:F184"/>
    <mergeCell ref="F185:F187"/>
    <mergeCell ref="F110:F112"/>
    <mergeCell ref="F113:F115"/>
    <mergeCell ref="F116:F118"/>
    <mergeCell ref="F119:F121"/>
    <mergeCell ref="F122:F124"/>
    <mergeCell ref="F125:F127"/>
    <mergeCell ref="F146:F148"/>
    <mergeCell ref="F74:F76"/>
    <mergeCell ref="F77:F79"/>
    <mergeCell ref="F80:F82"/>
    <mergeCell ref="F83:F85"/>
    <mergeCell ref="F86:F88"/>
    <mergeCell ref="F89:F91"/>
    <mergeCell ref="F56:F58"/>
    <mergeCell ref="F59:F61"/>
    <mergeCell ref="F62:F64"/>
    <mergeCell ref="F65:F67"/>
    <mergeCell ref="F68:F70"/>
    <mergeCell ref="F71:F73"/>
    <mergeCell ref="F38:F40"/>
    <mergeCell ref="F41:F43"/>
    <mergeCell ref="F44:F46"/>
    <mergeCell ref="F47:F49"/>
    <mergeCell ref="F50:F52"/>
    <mergeCell ref="F53:F55"/>
    <mergeCell ref="F20:F22"/>
    <mergeCell ref="F23:F25"/>
    <mergeCell ref="F26:F28"/>
    <mergeCell ref="F29:F31"/>
    <mergeCell ref="F32:F34"/>
    <mergeCell ref="F35:F37"/>
    <mergeCell ref="D20:D22"/>
    <mergeCell ref="D23:D25"/>
    <mergeCell ref="D26:D28"/>
    <mergeCell ref="D140:D142"/>
    <mergeCell ref="D143:D145"/>
    <mergeCell ref="D110:D112"/>
    <mergeCell ref="D113:D115"/>
    <mergeCell ref="D116:D118"/>
    <mergeCell ref="D119:D121"/>
    <mergeCell ref="D122:D124"/>
    <mergeCell ref="D125:D127"/>
    <mergeCell ref="D56:D58"/>
    <mergeCell ref="D59:D61"/>
    <mergeCell ref="D62:D64"/>
    <mergeCell ref="D38:D40"/>
    <mergeCell ref="D41:D43"/>
    <mergeCell ref="D44:D46"/>
    <mergeCell ref="D47:D49"/>
    <mergeCell ref="D50:D52"/>
    <mergeCell ref="D53:D55"/>
    <mergeCell ref="D29:D31"/>
    <mergeCell ref="D32:D34"/>
    <mergeCell ref="D35:D37"/>
    <mergeCell ref="D74:D76"/>
    <mergeCell ref="D161:D163"/>
    <mergeCell ref="D89:D91"/>
    <mergeCell ref="D128:D130"/>
    <mergeCell ref="D131:D133"/>
    <mergeCell ref="D134:D136"/>
    <mergeCell ref="D137:D139"/>
    <mergeCell ref="D92:D94"/>
    <mergeCell ref="D95:D97"/>
    <mergeCell ref="D98:D100"/>
    <mergeCell ref="D107:D109"/>
    <mergeCell ref="A110:A112"/>
    <mergeCell ref="A113:A115"/>
    <mergeCell ref="A116:A118"/>
    <mergeCell ref="A119:A121"/>
    <mergeCell ref="A122:A124"/>
    <mergeCell ref="A125:A127"/>
    <mergeCell ref="A128:A130"/>
    <mergeCell ref="D158:D160"/>
    <mergeCell ref="D146:D148"/>
    <mergeCell ref="D149:D151"/>
    <mergeCell ref="D152:D154"/>
    <mergeCell ref="D155:D157"/>
    <mergeCell ref="A137:A139"/>
    <mergeCell ref="A140:A142"/>
    <mergeCell ref="A143:A145"/>
    <mergeCell ref="A146:A148"/>
    <mergeCell ref="A149:A151"/>
    <mergeCell ref="A152:A154"/>
    <mergeCell ref="A131:A133"/>
    <mergeCell ref="A134:A136"/>
    <mergeCell ref="A155:A157"/>
    <mergeCell ref="A158:A160"/>
    <mergeCell ref="A53:A55"/>
    <mergeCell ref="D65:D67"/>
    <mergeCell ref="D68:D70"/>
    <mergeCell ref="D71:D73"/>
    <mergeCell ref="D101:D103"/>
    <mergeCell ref="D104:D106"/>
    <mergeCell ref="A92:A94"/>
    <mergeCell ref="A95:A97"/>
    <mergeCell ref="A98:A100"/>
    <mergeCell ref="A101:A103"/>
    <mergeCell ref="A74:A76"/>
    <mergeCell ref="A77:A79"/>
    <mergeCell ref="A80:A82"/>
    <mergeCell ref="A83:A85"/>
    <mergeCell ref="A86:A88"/>
    <mergeCell ref="A89:A91"/>
    <mergeCell ref="D77:D79"/>
    <mergeCell ref="D80:D82"/>
    <mergeCell ref="D83:D85"/>
    <mergeCell ref="D86:D88"/>
    <mergeCell ref="A104:A106"/>
    <mergeCell ref="A107:A109"/>
    <mergeCell ref="A20:A22"/>
    <mergeCell ref="A23:A25"/>
    <mergeCell ref="A26:A28"/>
    <mergeCell ref="A29:A31"/>
    <mergeCell ref="A32:A34"/>
    <mergeCell ref="A35:A37"/>
    <mergeCell ref="A2:A4"/>
    <mergeCell ref="A5:A7"/>
    <mergeCell ref="A8:A10"/>
    <mergeCell ref="A11:A13"/>
    <mergeCell ref="A14:A16"/>
    <mergeCell ref="A17:A19"/>
    <mergeCell ref="A56:A58"/>
    <mergeCell ref="A59:A61"/>
    <mergeCell ref="A62:A64"/>
    <mergeCell ref="A65:A67"/>
    <mergeCell ref="A68:A70"/>
    <mergeCell ref="A71:A73"/>
    <mergeCell ref="A38:A40"/>
    <mergeCell ref="A41:A43"/>
    <mergeCell ref="A44:A46"/>
    <mergeCell ref="A47:A49"/>
    <mergeCell ref="A50:A52"/>
    <mergeCell ref="H2:H4"/>
    <mergeCell ref="H5:H7"/>
    <mergeCell ref="H8:H10"/>
    <mergeCell ref="H11:H13"/>
    <mergeCell ref="H14:H16"/>
    <mergeCell ref="H17:H19"/>
    <mergeCell ref="D2:D4"/>
    <mergeCell ref="D5:D7"/>
    <mergeCell ref="D8:D10"/>
    <mergeCell ref="D11:D13"/>
    <mergeCell ref="D14:D16"/>
    <mergeCell ref="D17:D19"/>
    <mergeCell ref="F2:F4"/>
    <mergeCell ref="F5:F7"/>
    <mergeCell ref="F8:F10"/>
    <mergeCell ref="F11:F13"/>
    <mergeCell ref="F14:F16"/>
    <mergeCell ref="F17:F19"/>
    <mergeCell ref="G2:G4"/>
    <mergeCell ref="G5:G7"/>
    <mergeCell ref="G8:G10"/>
    <mergeCell ref="G11:G13"/>
    <mergeCell ref="G14:G16"/>
    <mergeCell ref="G17:G19"/>
    <mergeCell ref="H20:H22"/>
    <mergeCell ref="H23:H25"/>
    <mergeCell ref="H26:H28"/>
    <mergeCell ref="H29:H31"/>
    <mergeCell ref="H32:H34"/>
    <mergeCell ref="H35:H37"/>
    <mergeCell ref="H38:H40"/>
    <mergeCell ref="H41:H43"/>
    <mergeCell ref="H44:H46"/>
    <mergeCell ref="H47:H49"/>
    <mergeCell ref="H50:H52"/>
    <mergeCell ref="H53:H55"/>
    <mergeCell ref="H56:H58"/>
    <mergeCell ref="H59:H61"/>
    <mergeCell ref="H62:H64"/>
    <mergeCell ref="H65:H67"/>
    <mergeCell ref="H68:H70"/>
    <mergeCell ref="H71:H73"/>
    <mergeCell ref="H74:H76"/>
    <mergeCell ref="H77:H79"/>
    <mergeCell ref="H80:H82"/>
    <mergeCell ref="H83:H85"/>
    <mergeCell ref="H86:H88"/>
    <mergeCell ref="H89:H91"/>
    <mergeCell ref="H92:H94"/>
    <mergeCell ref="H95:H97"/>
    <mergeCell ref="H98:H100"/>
    <mergeCell ref="H101:H103"/>
    <mergeCell ref="H104:H106"/>
    <mergeCell ref="H107:H109"/>
    <mergeCell ref="H110:H112"/>
    <mergeCell ref="H113:H115"/>
    <mergeCell ref="H116:H118"/>
    <mergeCell ref="H119:H121"/>
    <mergeCell ref="H122:H124"/>
    <mergeCell ref="H125:H127"/>
    <mergeCell ref="G134:G136"/>
    <mergeCell ref="G155:G157"/>
    <mergeCell ref="G158:G160"/>
    <mergeCell ref="G161:G163"/>
    <mergeCell ref="G164:G166"/>
    <mergeCell ref="G167:G169"/>
    <mergeCell ref="G170:G172"/>
    <mergeCell ref="G137:G139"/>
    <mergeCell ref="G140:G142"/>
    <mergeCell ref="G143:G145"/>
    <mergeCell ref="G146:G148"/>
    <mergeCell ref="G149:G151"/>
    <mergeCell ref="G152:G154"/>
    <mergeCell ref="H155:H157"/>
    <mergeCell ref="H158:H160"/>
    <mergeCell ref="H161:H163"/>
    <mergeCell ref="H191:H193"/>
    <mergeCell ref="G119:G121"/>
    <mergeCell ref="G122:G124"/>
    <mergeCell ref="G125:G127"/>
    <mergeCell ref="G128:G130"/>
    <mergeCell ref="G131:G133"/>
    <mergeCell ref="H128:H130"/>
    <mergeCell ref="H131:H133"/>
    <mergeCell ref="H134:H136"/>
    <mergeCell ref="H137:H139"/>
    <mergeCell ref="H140:H142"/>
    <mergeCell ref="H143:H145"/>
    <mergeCell ref="H146:H148"/>
    <mergeCell ref="H149:H151"/>
    <mergeCell ref="H152:H154"/>
    <mergeCell ref="H164:H166"/>
    <mergeCell ref="H167:H169"/>
    <mergeCell ref="H170:H172"/>
    <mergeCell ref="H173:H175"/>
    <mergeCell ref="H176:H178"/>
    <mergeCell ref="H179:H181"/>
    <mergeCell ref="F149:F151"/>
    <mergeCell ref="F152:F154"/>
    <mergeCell ref="F155:F157"/>
    <mergeCell ref="F158:F160"/>
    <mergeCell ref="F161:F163"/>
    <mergeCell ref="F128:F130"/>
    <mergeCell ref="F131:F133"/>
    <mergeCell ref="F134:F136"/>
    <mergeCell ref="F137:F139"/>
    <mergeCell ref="D164:D166"/>
    <mergeCell ref="D167:D169"/>
    <mergeCell ref="D170:D172"/>
    <mergeCell ref="D173:D175"/>
    <mergeCell ref="D176:D178"/>
    <mergeCell ref="D179:D181"/>
    <mergeCell ref="D182:D184"/>
    <mergeCell ref="D185:D187"/>
    <mergeCell ref="D197:D199"/>
    <mergeCell ref="D188:D190"/>
    <mergeCell ref="D191:D193"/>
    <mergeCell ref="A161:A163"/>
    <mergeCell ref="A197:A199"/>
    <mergeCell ref="A164:A166"/>
    <mergeCell ref="A167:A169"/>
    <mergeCell ref="A170:A172"/>
    <mergeCell ref="A173:A175"/>
    <mergeCell ref="A176:A178"/>
    <mergeCell ref="A179:A181"/>
    <mergeCell ref="A191:A193"/>
    <mergeCell ref="A194:A196"/>
    <mergeCell ref="A182:A184"/>
    <mergeCell ref="A185:A187"/>
    <mergeCell ref="A188:A190"/>
    <mergeCell ref="F188:F190"/>
    <mergeCell ref="F191:F193"/>
    <mergeCell ref="F194:F196"/>
    <mergeCell ref="A200:A202"/>
    <mergeCell ref="A203:A205"/>
    <mergeCell ref="H182:H184"/>
    <mergeCell ref="H185:H187"/>
    <mergeCell ref="H188:H190"/>
    <mergeCell ref="A206:A208"/>
    <mergeCell ref="F200:F202"/>
    <mergeCell ref="F203:F205"/>
    <mergeCell ref="F206:F208"/>
    <mergeCell ref="H197:H199"/>
    <mergeCell ref="H200:H202"/>
    <mergeCell ref="H203:H205"/>
    <mergeCell ref="H206:H208"/>
    <mergeCell ref="H194:H196"/>
    <mergeCell ref="D200:D202"/>
    <mergeCell ref="D203:D205"/>
    <mergeCell ref="D206:D208"/>
    <mergeCell ref="D194:D196"/>
    <mergeCell ref="A209:A211"/>
    <mergeCell ref="A212:A214"/>
    <mergeCell ref="A215:A217"/>
    <mergeCell ref="H209:H211"/>
    <mergeCell ref="H212:H214"/>
    <mergeCell ref="H215:H217"/>
    <mergeCell ref="D209:D211"/>
    <mergeCell ref="D212:D214"/>
    <mergeCell ref="D215:D217"/>
    <mergeCell ref="F209:F211"/>
    <mergeCell ref="F212:F214"/>
    <mergeCell ref="F215:F217"/>
    <mergeCell ref="G209:G211"/>
    <mergeCell ref="A221:A223"/>
    <mergeCell ref="H233:H235"/>
    <mergeCell ref="H236:H238"/>
    <mergeCell ref="H239:H241"/>
    <mergeCell ref="G233:G235"/>
    <mergeCell ref="G221:G223"/>
    <mergeCell ref="G224:G226"/>
    <mergeCell ref="G227:G229"/>
    <mergeCell ref="G230:G232"/>
    <mergeCell ref="H254:H256"/>
    <mergeCell ref="A233:A235"/>
    <mergeCell ref="A224:A226"/>
    <mergeCell ref="A227:A229"/>
    <mergeCell ref="A230:A232"/>
    <mergeCell ref="A218:A220"/>
    <mergeCell ref="D236:D238"/>
    <mergeCell ref="D239:D241"/>
    <mergeCell ref="H242:H244"/>
    <mergeCell ref="D218:D220"/>
    <mergeCell ref="D221:D223"/>
    <mergeCell ref="D224:D226"/>
    <mergeCell ref="D227:D229"/>
    <mergeCell ref="D230:D232"/>
    <mergeCell ref="D233:D235"/>
    <mergeCell ref="F227:F229"/>
    <mergeCell ref="F230:F232"/>
    <mergeCell ref="F233:F235"/>
    <mergeCell ref="F224:F226"/>
    <mergeCell ref="H218:H220"/>
    <mergeCell ref="H221:H223"/>
    <mergeCell ref="H224:H226"/>
    <mergeCell ref="H227:H229"/>
    <mergeCell ref="H230:H232"/>
    <mergeCell ref="G260:G262"/>
    <mergeCell ref="G236:G238"/>
    <mergeCell ref="G239:G241"/>
    <mergeCell ref="D242:D244"/>
    <mergeCell ref="F257:F259"/>
    <mergeCell ref="F260:F262"/>
    <mergeCell ref="D257:D259"/>
    <mergeCell ref="D260:D262"/>
    <mergeCell ref="D254:D256"/>
    <mergeCell ref="G242:G244"/>
    <mergeCell ref="G254:G256"/>
    <mergeCell ref="G257:G259"/>
    <mergeCell ref="G251:G253"/>
    <mergeCell ref="G248:G250"/>
    <mergeCell ref="F245:F247"/>
    <mergeCell ref="F248:F250"/>
    <mergeCell ref="F251:F253"/>
    <mergeCell ref="G245:G247"/>
    <mergeCell ref="H257:H259"/>
    <mergeCell ref="H260:H262"/>
    <mergeCell ref="H272:H274"/>
    <mergeCell ref="A278:A280"/>
    <mergeCell ref="A281:A283"/>
    <mergeCell ref="A284:A286"/>
    <mergeCell ref="F236:F238"/>
    <mergeCell ref="G284:G286"/>
    <mergeCell ref="H245:H247"/>
    <mergeCell ref="H248:H250"/>
    <mergeCell ref="H251:H253"/>
    <mergeCell ref="A254:A256"/>
    <mergeCell ref="A257:A259"/>
    <mergeCell ref="A260:A262"/>
    <mergeCell ref="F254:F256"/>
    <mergeCell ref="A236:A238"/>
    <mergeCell ref="A239:A241"/>
    <mergeCell ref="A242:A244"/>
    <mergeCell ref="A245:A247"/>
    <mergeCell ref="A248:A250"/>
    <mergeCell ref="A251:A253"/>
    <mergeCell ref="D245:D247"/>
    <mergeCell ref="D248:D250"/>
    <mergeCell ref="D251:D253"/>
    <mergeCell ref="G302:G304"/>
    <mergeCell ref="D308:D310"/>
    <mergeCell ref="F308:F310"/>
    <mergeCell ref="G305:G307"/>
    <mergeCell ref="H305:H307"/>
    <mergeCell ref="F296:F298"/>
    <mergeCell ref="H293:H295"/>
    <mergeCell ref="G293:G295"/>
    <mergeCell ref="G287:G289"/>
    <mergeCell ref="D290:D292"/>
    <mergeCell ref="F287:F289"/>
    <mergeCell ref="H290:H292"/>
    <mergeCell ref="D293:D295"/>
    <mergeCell ref="F293:F295"/>
    <mergeCell ref="F290:F292"/>
    <mergeCell ref="H287:H289"/>
    <mergeCell ref="D302:D304"/>
    <mergeCell ref="H299:H301"/>
    <mergeCell ref="D311:D313"/>
    <mergeCell ref="F311:F313"/>
    <mergeCell ref="H308:H310"/>
    <mergeCell ref="G308:G310"/>
    <mergeCell ref="F302:F304"/>
    <mergeCell ref="A290:A292"/>
    <mergeCell ref="A293:A295"/>
    <mergeCell ref="A296:A298"/>
    <mergeCell ref="D287:D289"/>
    <mergeCell ref="A302:A304"/>
    <mergeCell ref="G311:G313"/>
    <mergeCell ref="H311:H313"/>
    <mergeCell ref="A305:A307"/>
    <mergeCell ref="A308:A310"/>
    <mergeCell ref="A311:A313"/>
    <mergeCell ref="G296:G298"/>
    <mergeCell ref="H296:H298"/>
    <mergeCell ref="F299:F301"/>
    <mergeCell ref="D299:D301"/>
    <mergeCell ref="A299:A301"/>
    <mergeCell ref="G299:G301"/>
    <mergeCell ref="D305:D307"/>
    <mergeCell ref="F305:F307"/>
    <mergeCell ref="H302:H304"/>
  </mergeCells>
  <phoneticPr fontId="1" type="noConversion"/>
  <pageMargins left="0.35433070866141736" right="0.35433070866141736" top="0.98425196850393704" bottom="0.98425196850393704" header="0.51181102362204722" footer="0.51181102362204722"/>
  <pageSetup paperSize="9" orientation="landscape" r:id="rId1"/>
  <headerFooter alignWithMargins="0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6DF207D8D71944A800BB38969E74C85" ma:contentTypeVersion="14" ma:contentTypeDescription="Create a new document." ma:contentTypeScope="" ma:versionID="925c56112e26bd9004224f4a8a981b97">
  <xsd:schema xmlns:xsd="http://www.w3.org/2001/XMLSchema" xmlns:xs="http://www.w3.org/2001/XMLSchema" xmlns:p="http://schemas.microsoft.com/office/2006/metadata/properties" xmlns:ns3="e0290edf-9121-454e-8d83-fb66061616e9" xmlns:ns4="3d7f4f50-640f-4557-9a2a-e1ea9d78503f" targetNamespace="http://schemas.microsoft.com/office/2006/metadata/properties" ma:root="true" ma:fieldsID="0bc6a3e2de2149805fd703682f11f661" ns3:_="" ns4:_="">
    <xsd:import namespace="e0290edf-9121-454e-8d83-fb66061616e9"/>
    <xsd:import namespace="3d7f4f50-640f-4557-9a2a-e1ea9d78503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LengthInSeconds" minOccurs="0"/>
                <xsd:element ref="ns3:MediaServiceLocation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0290edf-9121-454e-8d83-fb66061616e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8" nillable="true" ma:displayName="Length (seconds)" ma:internalName="MediaLengthInSeconds" ma:readOnly="true">
      <xsd:simpleType>
        <xsd:restriction base="dms:Unknown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ServiceAutoKeyPoints" ma:index="2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d7f4f50-640f-4557-9a2a-e1ea9d78503f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4.xml>��
</file>

<file path=customXml/itemProps1.xml><?xml version="1.0" encoding="utf-8"?>
<ds:datastoreItem xmlns:ds="http://schemas.openxmlformats.org/officeDocument/2006/customXml" ds:itemID="{ADF991F5-A77A-4D7A-835E-7FC3C011266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0290edf-9121-454e-8d83-fb66061616e9"/>
    <ds:schemaRef ds:uri="3d7f4f50-640f-4557-9a2a-e1ea9d78503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6983C5F-2B98-454A-A739-E8E47C359CE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22EAFEF-7E77-46AC-9A65-0A44CBB8BB85}">
  <ds:schemaRefs>
    <ds:schemaRef ds:uri="http://purl.org/dc/terms/"/>
    <ds:schemaRef ds:uri="e0290edf-9121-454e-8d83-fb66061616e9"/>
    <ds:schemaRef ds:uri="http://schemas.microsoft.com/office/2006/documentManagement/types"/>
    <ds:schemaRef ds:uri="http://schemas.microsoft.com/office/infopath/2007/PartnerControls"/>
    <ds:schemaRef ds:uri="3d7f4f50-640f-4557-9a2a-e1ea9d78503f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4.xml><?xml version="1.0" encoding="utf-8"?>
<ds:datastoreItem xmlns:ds="http://schemas.openxmlformats.org/officeDocument/2006/customXml" ds:itemID="{3B9B7473-A839-4EB6-8503-98284E88D9E1}">
  <ds:schemaRefs>
    <ds:schemaRef ds:uri="http://schemas.microsoft.com/PowerBIAddIn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3</vt:i4>
      </vt:variant>
      <vt:variant>
        <vt:lpstr>Charts</vt:lpstr>
      </vt:variant>
      <vt:variant>
        <vt:i4>18</vt:i4>
      </vt:variant>
    </vt:vector>
  </HeadingPairs>
  <TitlesOfParts>
    <vt:vector size="21" baseType="lpstr">
      <vt:lpstr>CC Chart Data</vt:lpstr>
      <vt:lpstr>CC Question Data (1973-2026)</vt:lpstr>
      <vt:lpstr>ANZ-RM vs Westpac CC</vt:lpstr>
      <vt:lpstr>CC Trend Chart</vt:lpstr>
      <vt:lpstr>Basic CC Chart</vt:lpstr>
      <vt:lpstr>CC Trend Chart 2</vt:lpstr>
      <vt:lpstr>Long-term CC Trend Chart</vt:lpstr>
      <vt:lpstr>Weekly Consumer Conf. Chart</vt:lpstr>
      <vt:lpstr>Weekly Consumer Conf. Chart II</vt:lpstr>
      <vt:lpstr>Since 2022 Federal Election</vt:lpstr>
      <vt:lpstr>PFS (Q1)</vt:lpstr>
      <vt:lpstr>PFS (Q2)</vt:lpstr>
      <vt:lpstr>Aust. (Q3)</vt:lpstr>
      <vt:lpstr>Aust. (Q4)</vt:lpstr>
      <vt:lpstr>Buying (Q5)</vt:lpstr>
      <vt:lpstr>FFS (Q1 &amp; Q2)</vt:lpstr>
      <vt:lpstr>Economy (Q3 &amp; Q4)</vt:lpstr>
      <vt:lpstr>PN12M (Q2 &amp; Q3)</vt:lpstr>
      <vt:lpstr>PFP (Q1, Q2 &amp; Q5)</vt:lpstr>
      <vt:lpstr>BAFC (Q3, Q4 &amp; Q5)</vt:lpstr>
      <vt:lpstr>ANZ-RM v W-MI CC Graph</vt:lpstr>
    </vt:vector>
  </TitlesOfParts>
  <Manager/>
  <Company>Roy Morgan Research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Julian McCrann</dc:creator>
  <cp:keywords/>
  <dc:description/>
  <cp:lastModifiedBy>Julian McCrann</cp:lastModifiedBy>
  <cp:revision/>
  <cp:lastPrinted>2025-04-28T02:48:12Z</cp:lastPrinted>
  <dcterms:created xsi:type="dcterms:W3CDTF">1998-12-18T05:13:36Z</dcterms:created>
  <dcterms:modified xsi:type="dcterms:W3CDTF">2026-06-15T04:26:41Z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0x01010026DF207D8D71944A800BB38969E74C85</vt:lpwstr>
  </property>
</Properties>
</file>